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2" r:id="rId4"/>
    <p:sldMasterId id="2147483648" r:id="rId5"/>
    <p:sldMasterId id="2147483657" r:id="rId6"/>
    <p:sldMasterId id="2147483663" r:id="rId7"/>
    <p:sldMasterId id="2147483679" r:id="rId8"/>
    <p:sldMasterId id="2147483689" r:id="rId9"/>
    <p:sldMasterId id="2147483699" r:id="rId10"/>
    <p:sldMasterId id="2147483709" r:id="rId11"/>
    <p:sldMasterId id="2147483719" r:id="rId12"/>
    <p:sldMasterId id="2147483729" r:id="rId13"/>
  </p:sldMasterIdLst>
  <p:notesMasterIdLst>
    <p:notesMasterId r:id="rId57"/>
  </p:notesMasterIdLst>
  <p:handoutMasterIdLst>
    <p:handoutMasterId r:id="rId58"/>
  </p:handoutMasterIdLst>
  <p:sldIdLst>
    <p:sldId id="257" r:id="rId14"/>
    <p:sldId id="278" r:id="rId15"/>
    <p:sldId id="287" r:id="rId16"/>
    <p:sldId id="280" r:id="rId17"/>
    <p:sldId id="279" r:id="rId18"/>
    <p:sldId id="284" r:id="rId19"/>
    <p:sldId id="299" r:id="rId20"/>
    <p:sldId id="309" r:id="rId21"/>
    <p:sldId id="310" r:id="rId22"/>
    <p:sldId id="3349" r:id="rId23"/>
    <p:sldId id="286" r:id="rId24"/>
    <p:sldId id="338" r:id="rId25"/>
    <p:sldId id="312" r:id="rId26"/>
    <p:sldId id="330" r:id="rId27"/>
    <p:sldId id="3340" r:id="rId28"/>
    <p:sldId id="3346" r:id="rId29"/>
    <p:sldId id="3342" r:id="rId30"/>
    <p:sldId id="295" r:id="rId31"/>
    <p:sldId id="333" r:id="rId32"/>
    <p:sldId id="336" r:id="rId33"/>
    <p:sldId id="305" r:id="rId34"/>
    <p:sldId id="340" r:id="rId35"/>
    <p:sldId id="320" r:id="rId36"/>
    <p:sldId id="326" r:id="rId37"/>
    <p:sldId id="311" r:id="rId38"/>
    <p:sldId id="306" r:id="rId39"/>
    <p:sldId id="334" r:id="rId40"/>
    <p:sldId id="339" r:id="rId41"/>
    <p:sldId id="3347" r:id="rId42"/>
    <p:sldId id="3348" r:id="rId43"/>
    <p:sldId id="332" r:id="rId44"/>
    <p:sldId id="325" r:id="rId45"/>
    <p:sldId id="314" r:id="rId46"/>
    <p:sldId id="289" r:id="rId47"/>
    <p:sldId id="3339" r:id="rId48"/>
    <p:sldId id="316" r:id="rId49"/>
    <p:sldId id="337" r:id="rId50"/>
    <p:sldId id="298" r:id="rId51"/>
    <p:sldId id="341" r:id="rId52"/>
    <p:sldId id="335" r:id="rId53"/>
    <p:sldId id="323" r:id="rId54"/>
    <p:sldId id="342" r:id="rId55"/>
    <p:sldId id="28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29" userDrawn="1">
          <p15:clr>
            <a:srgbClr val="A4A3A4"/>
          </p15:clr>
        </p15:guide>
        <p15:guide id="2" orient="horz" pos="527" userDrawn="1">
          <p15:clr>
            <a:srgbClr val="A4A3A4"/>
          </p15:clr>
        </p15:guide>
        <p15:guide id="3" orient="horz" pos="3793" userDrawn="1">
          <p15:clr>
            <a:srgbClr val="A4A3A4"/>
          </p15:clr>
        </p15:guide>
        <p15:guide id="4" pos="71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25463"/>
    <a:srgbClr val="3F9FFF"/>
    <a:srgbClr val="0EAB9E"/>
    <a:srgbClr val="E82885"/>
    <a:srgbClr val="723D8B"/>
    <a:srgbClr val="008283"/>
    <a:srgbClr val="BADFDC"/>
    <a:srgbClr val="005EB8"/>
    <a:srgbClr val="E8EDEE"/>
    <a:srgbClr val="298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D1E0C-2ABE-4EA5-8E68-CDF584488064}" v="2" dt="2024-03-27T14:51:59.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pos="529"/>
        <p:guide orient="horz" pos="527"/>
        <p:guide orient="horz" pos="3793"/>
        <p:guide pos="71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notesMaster" Target="notesMasters/notesMaster1.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10.xml.rels><?xml version="1.0" encoding="UTF-8" standalone="yes"?>
<Relationships xmlns="http://schemas.openxmlformats.org/package/2006/relationships"><Relationship Id="rId3" Type="http://schemas.openxmlformats.org/officeDocument/2006/relationships/oleObject" Target="https://nhs.sharepoint.com/sites/msteams_518cc9-PINT074-MHTransAnalyticalSupport-Private/Shared%20Documents/PINT074%20-%20MH%20Trans%20Analytical%20Support%20-%20Private/CYPMH/Data%20Extract%20from%20NHSE/MHTA%20CYPMH%20wait%20times%20data%20analysis%20V0.1.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nhs.sharepoint.com/sites/msteams_518cc9-PINT074-MHTransAnalyticalSupport-Private/Shared%20Documents/PINT074%20-%20MH%20Trans%20Analytical%20Support%20-%20Private/CYPMH/Data%20Extract%20from%20NHSE/Copy%20of%20MHTA%20CYPMH%20wait%20times%20data%20analysis%20V0.2.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https://nhs.sharepoint.com/sites/msteams_518cc9-PINT074-MHTransAnalyticalSupport-Private/Shared%20Documents/PINT074%20-%20MH%20Trans%20Analytical%20Support%20-%20Private/CYPMH/Data%20Extract%20from%20NHSE/MHTA%20CYPMH%20wait%20times%20data%20analysis%20V0.1.1.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nhs.sharepoint.com/sites/msteams_518cc9-PINT074-MHTransAnalyticalSupport-Private/Shared%20Documents/PINT074%20-%20MH%20Trans%20Analytical%20Support%20-%20Private/CYPMH/Data%20Extract%20from%20NHSE/MHTA%20CYPMH%20wait%20times%20data%20analysis%20V0.1.1.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nhs.sharepoint.com/sites/msteams_518cc9-PINT074-MHTransAnalyticalSupport-Private/Shared%20Documents/PINT074%20-%20MH%20Trans%20Analytical%20Support%20-%20Private/CYPMH/Data%20Extract%20from%20NHSE/Copy%20of%20MHTA%20CYPMH%20wait%20times%20data%20analysis%20V0.2.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nhs.sharepoint.com/sites/msteams_518cc9-PINT074-MHTransAnalyticalSupport-Private/Shared%20Documents/PINT074%20-%20MH%20Trans%20Analytical%20Support%20-%20Private/CYPMH/Data%20Extract%20from%20NHSE/Copy%20of%20MHTA%20CYPMH%20wait%20times%20data%20analysis%20V0.2.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https://nhs.sharepoint.com/sites/msteams_518cc9-PINT074-MHTransAnalyticalSupport-Private/Shared%20Documents/PINT074%20-%20MH%20Trans%20Analytical%20Support%20-%20Private/CYPMH/Data%20Extract%20from%20NHSE/Copy%20of%20MHTA%20CYPMH%20wait%20times%20data%20analysis%20V0.2.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31542451266868E-2"/>
          <c:y val="0.17821312407271084"/>
          <c:w val="0.9055254242701638"/>
          <c:h val="0.49377144010507418"/>
        </c:manualLayout>
      </c:layout>
      <c:barChart>
        <c:barDir val="col"/>
        <c:grouping val="clustered"/>
        <c:varyColors val="0"/>
        <c:ser>
          <c:idx val="0"/>
          <c:order val="0"/>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[Book1]Sheet5!$F$12:$F$19</c:f>
              <c:numCache>
                <c:formatCode>General</c:formatCode>
                <c:ptCount val="8"/>
                <c:pt idx="0">
                  <c:v>39.6</c:v>
                </c:pt>
                <c:pt idx="1">
                  <c:v>31.6</c:v>
                </c:pt>
                <c:pt idx="2">
                  <c:v>131.9</c:v>
                </c:pt>
                <c:pt idx="3">
                  <c:v>69.7</c:v>
                </c:pt>
                <c:pt idx="4">
                  <c:v>1.4</c:v>
                </c:pt>
                <c:pt idx="5">
                  <c:v>3.5</c:v>
                </c:pt>
                <c:pt idx="6">
                  <c:v>39.6</c:v>
                </c:pt>
                <c:pt idx="7">
                  <c:v>31.8</c:v>
                </c:pt>
              </c:numCache>
            </c:numRef>
          </c:val>
          <c:extLst>
            <c:ext xmlns:c15="http://schemas.microsoft.com/office/drawing/2012/chart" uri="{02D57815-91ED-43cb-92C2-25804820EDAC}">
              <c15:filteredSeriesTitle>
                <c15:tx>
                  <c:strRef>
                    <c:extLst>
                      <c:ext uri="{02D57815-91ED-43cb-92C2-25804820EDAC}">
                        <c15:formulaRef>
                          <c15:sqref>[Book1]Sheet5!$F$11</c15:sqref>
                        </c15:formulaRef>
                      </c:ext>
                    </c:extLst>
                    <c:strCache>
                      <c:ptCount val="1"/>
                      <c:pt idx="0">
                        <c:v>Average</c:v>
                      </c:pt>
                    </c:strCache>
                  </c:strRef>
                </c15:tx>
              </c15:filteredSeriesTitle>
            </c:ext>
            <c:ext xmlns:c15="http://schemas.microsoft.com/office/drawing/2012/chart" uri="{02D57815-91ED-43cb-92C2-25804820EDAC}">
              <c15:filteredCategoryTitle>
                <c15:cat>
                  <c:multiLvlStrRef>
                    <c:extLst>
                      <c:ext uri="{02D57815-91ED-43cb-92C2-25804820EDAC}">
                        <c15:formulaRef>
                          <c15:sqref>[Book1]Sheet5!$D$12:$E$19</c15:sqref>
                        </c15:formulaRef>
                      </c:ext>
                    </c:extLst>
                    <c:multiLvlStrCache>
                      <c:ptCount val="8"/>
                      <c:lvl>
                        <c:pt idx="0">
                          <c:v>Initial</c:v>
                        </c:pt>
                        <c:pt idx="1">
                          <c:v>Hidden</c:v>
                        </c:pt>
                        <c:pt idx="2">
                          <c:v>Initial</c:v>
                        </c:pt>
                        <c:pt idx="3">
                          <c:v>Hidden</c:v>
                        </c:pt>
                        <c:pt idx="4">
                          <c:v>Initial</c:v>
                        </c:pt>
                        <c:pt idx="5">
                          <c:v>Hidden</c:v>
                        </c:pt>
                        <c:pt idx="6">
                          <c:v>Initial</c:v>
                        </c:pt>
                        <c:pt idx="7">
                          <c:v>Hidden</c:v>
                        </c:pt>
                      </c:lvl>
                      <c:lvl>
                        <c:pt idx="0">
                          <c:v>All services</c:v>
                        </c:pt>
                        <c:pt idx="2">
                          <c:v>Neurodevelopmental disorders (ND)</c:v>
                        </c:pt>
                        <c:pt idx="4">
                          <c:v>Crisis services (CS)</c:v>
                        </c:pt>
                        <c:pt idx="6">
                          <c:v>All excl. ND and CS</c:v>
                        </c:pt>
                      </c:lvl>
                    </c:multiLvlStrCache>
                  </c:multiLvlStrRef>
                </c15:cat>
              </c15:filteredCategoryTitle>
            </c:ext>
            <c:ext xmlns:c16="http://schemas.microsoft.com/office/drawing/2014/chart" uri="{C3380CC4-5D6E-409C-BE32-E72D297353CC}">
              <c16:uniqueId val="{00000000-C857-B64D-823F-F085AB94E2FC}"/>
            </c:ext>
          </c:extLst>
        </c:ser>
        <c:ser>
          <c:idx val="1"/>
          <c:order val="1"/>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[Book1]Sheet5!$G$12:$G$19</c:f>
              <c:numCache>
                <c:formatCode>General</c:formatCode>
                <c:ptCount val="8"/>
                <c:pt idx="0">
                  <c:v>6</c:v>
                </c:pt>
                <c:pt idx="1">
                  <c:v>7</c:v>
                </c:pt>
                <c:pt idx="2">
                  <c:v>66</c:v>
                </c:pt>
                <c:pt idx="3">
                  <c:v>22</c:v>
                </c:pt>
                <c:pt idx="4">
                  <c:v>0</c:v>
                </c:pt>
                <c:pt idx="5">
                  <c:v>1</c:v>
                </c:pt>
                <c:pt idx="6">
                  <c:v>8</c:v>
                </c:pt>
                <c:pt idx="7">
                  <c:v>9</c:v>
                </c:pt>
              </c:numCache>
            </c:numRef>
          </c:val>
          <c:extLst>
            <c:ext xmlns:c15="http://schemas.microsoft.com/office/drawing/2012/chart" uri="{02D57815-91ED-43cb-92C2-25804820EDAC}">
              <c15:filteredSeriesTitle>
                <c15:tx>
                  <c:strRef>
                    <c:extLst>
                      <c:ext uri="{02D57815-91ED-43cb-92C2-25804820EDAC}">
                        <c15:formulaRef>
                          <c15:sqref>[Book1]Sheet5!$G$11</c15:sqref>
                        </c15:formulaRef>
                      </c:ext>
                    </c:extLst>
                    <c:strCache>
                      <c:ptCount val="1"/>
                      <c:pt idx="0">
                        <c:v>Median (50th percentile)</c:v>
                      </c:pt>
                    </c:strCache>
                  </c:strRef>
                </c15:tx>
              </c15:filteredSeriesTitle>
            </c:ext>
            <c:ext xmlns:c15="http://schemas.microsoft.com/office/drawing/2012/chart" uri="{02D57815-91ED-43cb-92C2-25804820EDAC}">
              <c15:filteredCategoryTitle>
                <c15:cat>
                  <c:multiLvlStrRef>
                    <c:extLst>
                      <c:ext uri="{02D57815-91ED-43cb-92C2-25804820EDAC}">
                        <c15:formulaRef>
                          <c15:sqref>[Book1]Sheet5!$D$12:$E$19</c15:sqref>
                        </c15:formulaRef>
                      </c:ext>
                    </c:extLst>
                    <c:multiLvlStrCache>
                      <c:ptCount val="8"/>
                      <c:lvl>
                        <c:pt idx="0">
                          <c:v>Initial</c:v>
                        </c:pt>
                        <c:pt idx="1">
                          <c:v>Hidden</c:v>
                        </c:pt>
                        <c:pt idx="2">
                          <c:v>Initial</c:v>
                        </c:pt>
                        <c:pt idx="3">
                          <c:v>Hidden</c:v>
                        </c:pt>
                        <c:pt idx="4">
                          <c:v>Initial</c:v>
                        </c:pt>
                        <c:pt idx="5">
                          <c:v>Hidden</c:v>
                        </c:pt>
                        <c:pt idx="6">
                          <c:v>Initial</c:v>
                        </c:pt>
                        <c:pt idx="7">
                          <c:v>Hidden</c:v>
                        </c:pt>
                      </c:lvl>
                      <c:lvl>
                        <c:pt idx="0">
                          <c:v>All services</c:v>
                        </c:pt>
                        <c:pt idx="2">
                          <c:v>Neurodevelopmental disorders (ND)</c:v>
                        </c:pt>
                        <c:pt idx="4">
                          <c:v>Crisis services (CS)</c:v>
                        </c:pt>
                        <c:pt idx="6">
                          <c:v>All excl. ND and CS</c:v>
                        </c:pt>
                      </c:lvl>
                    </c:multiLvlStrCache>
                  </c:multiLvlStrRef>
                </c15:cat>
              </c15:filteredCategoryTitle>
            </c:ext>
            <c:ext xmlns:c16="http://schemas.microsoft.com/office/drawing/2014/chart" uri="{C3380CC4-5D6E-409C-BE32-E72D297353CC}">
              <c16:uniqueId val="{00000001-C857-B64D-823F-F085AB94E2FC}"/>
            </c:ext>
          </c:extLst>
        </c:ser>
        <c:ser>
          <c:idx val="2"/>
          <c:order val="2"/>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[Book1]Sheet5!$H$12:$H$19</c:f>
              <c:numCache>
                <c:formatCode>General</c:formatCode>
                <c:ptCount val="8"/>
                <c:pt idx="0">
                  <c:v>110</c:v>
                </c:pt>
                <c:pt idx="1">
                  <c:v>84</c:v>
                </c:pt>
                <c:pt idx="2">
                  <c:v>351</c:v>
                </c:pt>
                <c:pt idx="3">
                  <c:v>197</c:v>
                </c:pt>
                <c:pt idx="4">
                  <c:v>3</c:v>
                </c:pt>
                <c:pt idx="5">
                  <c:v>8</c:v>
                </c:pt>
                <c:pt idx="6">
                  <c:v>108</c:v>
                </c:pt>
                <c:pt idx="7">
                  <c:v>84</c:v>
                </c:pt>
              </c:numCache>
            </c:numRef>
          </c:val>
          <c:extLst>
            <c:ext xmlns:c15="http://schemas.microsoft.com/office/drawing/2012/chart" uri="{02D57815-91ED-43cb-92C2-25804820EDAC}">
              <c15:filteredSeriesTitle>
                <c15:tx>
                  <c:strRef>
                    <c:extLst>
                      <c:ext uri="{02D57815-91ED-43cb-92C2-25804820EDAC}">
                        <c15:formulaRef>
                          <c15:sqref>[Book1]Sheet5!$H$11</c15:sqref>
                        </c15:formulaRef>
                      </c:ext>
                    </c:extLst>
                    <c:strCache>
                      <c:ptCount val="1"/>
                      <c:pt idx="0">
                        <c:v>90th percentile</c:v>
                      </c:pt>
                    </c:strCache>
                  </c:strRef>
                </c15:tx>
              </c15:filteredSeriesTitle>
            </c:ext>
            <c:ext xmlns:c15="http://schemas.microsoft.com/office/drawing/2012/chart" uri="{02D57815-91ED-43cb-92C2-25804820EDAC}">
              <c15:filteredCategoryTitle>
                <c15:cat>
                  <c:multiLvlStrRef>
                    <c:extLst>
                      <c:ext uri="{02D57815-91ED-43cb-92C2-25804820EDAC}">
                        <c15:formulaRef>
                          <c15:sqref>[Book1]Sheet5!$D$12:$E$19</c15:sqref>
                        </c15:formulaRef>
                      </c:ext>
                    </c:extLst>
                    <c:multiLvlStrCache>
                      <c:ptCount val="8"/>
                      <c:lvl>
                        <c:pt idx="0">
                          <c:v>Initial</c:v>
                        </c:pt>
                        <c:pt idx="1">
                          <c:v>Hidden</c:v>
                        </c:pt>
                        <c:pt idx="2">
                          <c:v>Initial</c:v>
                        </c:pt>
                        <c:pt idx="3">
                          <c:v>Hidden</c:v>
                        </c:pt>
                        <c:pt idx="4">
                          <c:v>Initial</c:v>
                        </c:pt>
                        <c:pt idx="5">
                          <c:v>Hidden</c:v>
                        </c:pt>
                        <c:pt idx="6">
                          <c:v>Initial</c:v>
                        </c:pt>
                        <c:pt idx="7">
                          <c:v>Hidden</c:v>
                        </c:pt>
                      </c:lvl>
                      <c:lvl>
                        <c:pt idx="0">
                          <c:v>All services</c:v>
                        </c:pt>
                        <c:pt idx="2">
                          <c:v>Neurodevelopmental disorders (ND)</c:v>
                        </c:pt>
                        <c:pt idx="4">
                          <c:v>Crisis services (CS)</c:v>
                        </c:pt>
                        <c:pt idx="6">
                          <c:v>All excl. ND and CS</c:v>
                        </c:pt>
                      </c:lvl>
                    </c:multiLvlStrCache>
                  </c:multiLvlStrRef>
                </c15:cat>
              </c15:filteredCategoryTitle>
            </c:ext>
            <c:ext xmlns:c16="http://schemas.microsoft.com/office/drawing/2014/chart" uri="{C3380CC4-5D6E-409C-BE32-E72D297353CC}">
              <c16:uniqueId val="{00000002-C857-B64D-823F-F085AB94E2FC}"/>
            </c:ext>
          </c:extLst>
        </c:ser>
        <c:ser>
          <c:idx val="3"/>
          <c:order val="3"/>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[Book1]Sheet5!$I$12:$I$19</c:f>
              <c:numCache>
                <c:formatCode>General</c:formatCode>
                <c:ptCount val="8"/>
                <c:pt idx="0">
                  <c:v>462</c:v>
                </c:pt>
                <c:pt idx="1">
                  <c:v>340</c:v>
                </c:pt>
                <c:pt idx="2">
                  <c:v>783</c:v>
                </c:pt>
                <c:pt idx="3">
                  <c:v>594</c:v>
                </c:pt>
                <c:pt idx="4">
                  <c:v>24</c:v>
                </c:pt>
                <c:pt idx="5">
                  <c:v>37</c:v>
                </c:pt>
                <c:pt idx="6">
                  <c:v>423</c:v>
                </c:pt>
                <c:pt idx="7">
                  <c:v>318</c:v>
                </c:pt>
              </c:numCache>
            </c:numRef>
          </c:val>
          <c:extLst>
            <c:ext xmlns:c15="http://schemas.microsoft.com/office/drawing/2012/chart" uri="{02D57815-91ED-43cb-92C2-25804820EDAC}">
              <c15:filteredSeriesTitle>
                <c15:tx>
                  <c:strRef>
                    <c:extLst>
                      <c:ext uri="{02D57815-91ED-43cb-92C2-25804820EDAC}">
                        <c15:formulaRef>
                          <c15:sqref>[Book1]Sheet5!$I$11</c15:sqref>
                        </c15:formulaRef>
                      </c:ext>
                    </c:extLst>
                    <c:strCache>
                      <c:ptCount val="1"/>
                      <c:pt idx="0">
                        <c:v>99th percentile</c:v>
                      </c:pt>
                    </c:strCache>
                  </c:strRef>
                </c15:tx>
              </c15:filteredSeriesTitle>
            </c:ext>
            <c:ext xmlns:c15="http://schemas.microsoft.com/office/drawing/2012/chart" uri="{02D57815-91ED-43cb-92C2-25804820EDAC}">
              <c15:filteredCategoryTitle>
                <c15:cat>
                  <c:multiLvlStrRef>
                    <c:extLst>
                      <c:ext uri="{02D57815-91ED-43cb-92C2-25804820EDAC}">
                        <c15:formulaRef>
                          <c15:sqref>[Book1]Sheet5!$D$12:$E$19</c15:sqref>
                        </c15:formulaRef>
                      </c:ext>
                    </c:extLst>
                    <c:multiLvlStrCache>
                      <c:ptCount val="8"/>
                      <c:lvl>
                        <c:pt idx="0">
                          <c:v>Initial</c:v>
                        </c:pt>
                        <c:pt idx="1">
                          <c:v>Hidden</c:v>
                        </c:pt>
                        <c:pt idx="2">
                          <c:v>Initial</c:v>
                        </c:pt>
                        <c:pt idx="3">
                          <c:v>Hidden</c:v>
                        </c:pt>
                        <c:pt idx="4">
                          <c:v>Initial</c:v>
                        </c:pt>
                        <c:pt idx="5">
                          <c:v>Hidden</c:v>
                        </c:pt>
                        <c:pt idx="6">
                          <c:v>Initial</c:v>
                        </c:pt>
                        <c:pt idx="7">
                          <c:v>Hidden</c:v>
                        </c:pt>
                      </c:lvl>
                      <c:lvl>
                        <c:pt idx="0">
                          <c:v>All services</c:v>
                        </c:pt>
                        <c:pt idx="2">
                          <c:v>Neurodevelopmental disorders (ND)</c:v>
                        </c:pt>
                        <c:pt idx="4">
                          <c:v>Crisis services (CS)</c:v>
                        </c:pt>
                        <c:pt idx="6">
                          <c:v>All excl. ND and CS</c:v>
                        </c:pt>
                      </c:lvl>
                    </c:multiLvlStrCache>
                  </c:multiLvlStrRef>
                </c15:cat>
              </c15:filteredCategoryTitle>
            </c:ext>
            <c:ext xmlns:c16="http://schemas.microsoft.com/office/drawing/2014/chart" uri="{C3380CC4-5D6E-409C-BE32-E72D297353CC}">
              <c16:uniqueId val="{00000003-C857-B64D-823F-F085AB94E2FC}"/>
            </c:ext>
          </c:extLst>
        </c:ser>
        <c:dLbls>
          <c:showLegendKey val="0"/>
          <c:showVal val="0"/>
          <c:showCatName val="0"/>
          <c:showSerName val="0"/>
          <c:showPercent val="0"/>
          <c:showBubbleSize val="0"/>
        </c:dLbls>
        <c:gapWidth val="219"/>
        <c:overlap val="-27"/>
        <c:axId val="880515304"/>
        <c:axId val="880515664"/>
      </c:barChart>
      <c:catAx>
        <c:axId val="880515304"/>
        <c:scaling>
          <c:orientation val="minMax"/>
        </c:scaling>
        <c:delete val="0"/>
        <c:axPos val="b"/>
        <c:numFmt formatCode="General" sourceLinked="1"/>
        <c:majorTickMark val="none"/>
        <c:minorTickMark val="none"/>
        <c:tickLblPos val="nextTo"/>
        <c:spPr>
          <a:noFill/>
          <a:ln w="9525" cap="flat" cmpd="sng" algn="ctr">
            <a:solidFill>
              <a:schemeClr val="accent2">
                <a:lumMod val="50000"/>
              </a:schemeClr>
            </a:solidFill>
            <a:round/>
          </a:ln>
          <a:effectLst/>
        </c:spPr>
        <c:txPr>
          <a:bodyPr rot="-60000000" spcFirstLastPara="1" vertOverflow="ellipsis" vert="horz" wrap="square" anchor="ctr" anchorCtr="1"/>
          <a:lstStyle/>
          <a:p>
            <a:pPr>
              <a:defRPr sz="800" b="1" i="0" u="none" strike="noStrike" kern="1200" baseline="0">
                <a:solidFill>
                  <a:schemeClr val="accent2">
                    <a:lumMod val="50000"/>
                  </a:schemeClr>
                </a:solidFill>
                <a:latin typeface="+mn-lt"/>
                <a:ea typeface="+mn-ea"/>
                <a:cs typeface="+mn-cs"/>
              </a:defRPr>
            </a:pPr>
            <a:endParaRPr lang="en-US"/>
          </a:p>
        </c:txPr>
        <c:crossAx val="880515664"/>
        <c:crosses val="autoZero"/>
        <c:auto val="1"/>
        <c:lblAlgn val="ctr"/>
        <c:lblOffset val="100"/>
        <c:noMultiLvlLbl val="0"/>
      </c:catAx>
      <c:valAx>
        <c:axId val="880515664"/>
        <c:scaling>
          <c:orientation val="minMax"/>
          <c:max val="800"/>
        </c:scaling>
        <c:delete val="0"/>
        <c:axPos val="l"/>
        <c:numFmt formatCode="General" sourceLinked="1"/>
        <c:majorTickMark val="out"/>
        <c:minorTickMark val="none"/>
        <c:tickLblPos val="nextTo"/>
        <c:spPr>
          <a:noFill/>
          <a:ln>
            <a:solidFill>
              <a:schemeClr val="accent2">
                <a:lumMod val="50000"/>
              </a:schemeClr>
            </a:solidFill>
          </a:ln>
          <a:effectLst/>
        </c:spPr>
        <c:txPr>
          <a:bodyPr rot="-60000000" spcFirstLastPara="1" vertOverflow="ellipsis" vert="horz" wrap="square" anchor="ctr" anchorCtr="1"/>
          <a:lstStyle/>
          <a:p>
            <a:pPr>
              <a:defRPr sz="800" b="0" i="0" u="none" strike="noStrike" kern="1200" baseline="0">
                <a:solidFill>
                  <a:schemeClr val="accent2">
                    <a:lumMod val="50000"/>
                  </a:schemeClr>
                </a:solidFill>
                <a:latin typeface="+mn-lt"/>
                <a:ea typeface="+mn-ea"/>
                <a:cs typeface="+mn-cs"/>
              </a:defRPr>
            </a:pPr>
            <a:endParaRPr lang="en-US"/>
          </a:p>
        </c:txPr>
        <c:crossAx val="880515304"/>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accent2">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50000"/>
        <a:alpha val="5000"/>
      </a:schemeClr>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[MHTA CYPMH wait times data analysis V0.1.xlsx]1 dimensional cuts (2)!PivotTable5</c:name>
    <c:fmtId val="-1"/>
  </c:pivotSource>
  <c:chart>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4001129680894567E-2"/>
          <c:y val="8.3975028728020693E-2"/>
          <c:w val="0.91848280581994624"/>
          <c:h val="0.6809330053342656"/>
        </c:manualLayout>
      </c:layout>
      <c:lineChart>
        <c:grouping val="standard"/>
        <c:varyColors val="0"/>
        <c:ser>
          <c:idx val="0"/>
          <c:order val="0"/>
          <c:tx>
            <c:strRef>
              <c:f>'1 dimensional cuts (2)'!$C$213:$C$214</c:f>
              <c:strCache>
                <c:ptCount val="1"/>
                <c:pt idx="0">
                  <c:v>24/7 Crisis Response Line</c:v>
                </c:pt>
              </c:strCache>
            </c:strRef>
          </c:tx>
          <c:spPr>
            <a:ln w="28575" cap="rnd">
              <a:solidFill>
                <a:schemeClr val="accent1"/>
              </a:solidFill>
              <a:round/>
            </a:ln>
            <a:effectLst/>
          </c:spPr>
          <c:marker>
            <c:symbol val="none"/>
          </c:marker>
          <c:cat>
            <c:strRef>
              <c:f>'1 dimensional cuts (2)'!$B$215:$B$227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 dimensional cuts (2)'!$C$215:$C$227</c:f>
              <c:numCache>
                <c:formatCode>General</c:formatCode>
                <c:ptCount val="12"/>
                <c:pt idx="0">
                  <c:v>881</c:v>
                </c:pt>
                <c:pt idx="1">
                  <c:v>778</c:v>
                </c:pt>
                <c:pt idx="2">
                  <c:v>978</c:v>
                </c:pt>
                <c:pt idx="3">
                  <c:v>887</c:v>
                </c:pt>
                <c:pt idx="4">
                  <c:v>1069</c:v>
                </c:pt>
                <c:pt idx="5">
                  <c:v>936</c:v>
                </c:pt>
                <c:pt idx="6">
                  <c:v>799</c:v>
                </c:pt>
                <c:pt idx="7">
                  <c:v>722</c:v>
                </c:pt>
                <c:pt idx="8">
                  <c:v>781</c:v>
                </c:pt>
                <c:pt idx="9">
                  <c:v>792</c:v>
                </c:pt>
                <c:pt idx="10">
                  <c:v>832</c:v>
                </c:pt>
                <c:pt idx="11">
                  <c:v>724</c:v>
                </c:pt>
              </c:numCache>
            </c:numRef>
          </c:val>
          <c:smooth val="0"/>
          <c:extLst>
            <c:ext xmlns:c16="http://schemas.microsoft.com/office/drawing/2014/chart" uri="{C3380CC4-5D6E-409C-BE32-E72D297353CC}">
              <c16:uniqueId val="{00000000-2B50-4EEA-B8F4-390640D30199}"/>
            </c:ext>
          </c:extLst>
        </c:ser>
        <c:ser>
          <c:idx val="1"/>
          <c:order val="1"/>
          <c:tx>
            <c:strRef>
              <c:f>'1 dimensional cuts (2)'!$D$213:$D$214</c:f>
              <c:strCache>
                <c:ptCount val="1"/>
                <c:pt idx="0">
                  <c:v>Mental Health Support Team</c:v>
                </c:pt>
              </c:strCache>
            </c:strRef>
          </c:tx>
          <c:spPr>
            <a:ln w="28575" cap="rnd">
              <a:solidFill>
                <a:schemeClr val="accent2"/>
              </a:solidFill>
              <a:round/>
            </a:ln>
            <a:effectLst/>
          </c:spPr>
          <c:marker>
            <c:symbol val="none"/>
          </c:marker>
          <c:cat>
            <c:strRef>
              <c:f>'1 dimensional cuts (2)'!$B$215:$B$227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 dimensional cuts (2)'!$D$215:$D$227</c:f>
              <c:numCache>
                <c:formatCode>General</c:formatCode>
                <c:ptCount val="12"/>
                <c:pt idx="0">
                  <c:v>1432</c:v>
                </c:pt>
                <c:pt idx="1">
                  <c:v>1371</c:v>
                </c:pt>
                <c:pt idx="2">
                  <c:v>2145</c:v>
                </c:pt>
                <c:pt idx="3">
                  <c:v>520</c:v>
                </c:pt>
                <c:pt idx="4">
                  <c:v>1113</c:v>
                </c:pt>
                <c:pt idx="5">
                  <c:v>894</c:v>
                </c:pt>
                <c:pt idx="6">
                  <c:v>713</c:v>
                </c:pt>
                <c:pt idx="7">
                  <c:v>103</c:v>
                </c:pt>
                <c:pt idx="8">
                  <c:v>1084</c:v>
                </c:pt>
                <c:pt idx="9">
                  <c:v>1289</c:v>
                </c:pt>
                <c:pt idx="10">
                  <c:v>1361</c:v>
                </c:pt>
                <c:pt idx="11">
                  <c:v>860</c:v>
                </c:pt>
              </c:numCache>
            </c:numRef>
          </c:val>
          <c:smooth val="0"/>
          <c:extLst>
            <c:ext xmlns:c16="http://schemas.microsoft.com/office/drawing/2014/chart" uri="{C3380CC4-5D6E-409C-BE32-E72D297353CC}">
              <c16:uniqueId val="{00000001-2B50-4EEA-B8F4-390640D30199}"/>
            </c:ext>
          </c:extLst>
        </c:ser>
        <c:ser>
          <c:idx val="2"/>
          <c:order val="2"/>
          <c:tx>
            <c:strRef>
              <c:f>'1 dimensional cuts (2)'!$E$213:$E$214</c:f>
              <c:strCache>
                <c:ptCount val="1"/>
                <c:pt idx="0">
                  <c:v>Neurodevelopment Team</c:v>
                </c:pt>
              </c:strCache>
            </c:strRef>
          </c:tx>
          <c:spPr>
            <a:ln w="28575" cap="rnd">
              <a:solidFill>
                <a:schemeClr val="accent3"/>
              </a:solidFill>
              <a:round/>
            </a:ln>
            <a:effectLst/>
          </c:spPr>
          <c:marker>
            <c:symbol val="none"/>
          </c:marker>
          <c:cat>
            <c:strRef>
              <c:f>'1 dimensional cuts (2)'!$B$215:$B$227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 dimensional cuts (2)'!$E$215:$E$227</c:f>
              <c:numCache>
                <c:formatCode>General</c:formatCode>
                <c:ptCount val="12"/>
                <c:pt idx="0">
                  <c:v>1026</c:v>
                </c:pt>
                <c:pt idx="1">
                  <c:v>991</c:v>
                </c:pt>
                <c:pt idx="2">
                  <c:v>1003</c:v>
                </c:pt>
                <c:pt idx="3">
                  <c:v>918</c:v>
                </c:pt>
                <c:pt idx="4">
                  <c:v>1158</c:v>
                </c:pt>
                <c:pt idx="5">
                  <c:v>1074</c:v>
                </c:pt>
                <c:pt idx="6">
                  <c:v>1246</c:v>
                </c:pt>
                <c:pt idx="7">
                  <c:v>854</c:v>
                </c:pt>
                <c:pt idx="8">
                  <c:v>1052</c:v>
                </c:pt>
                <c:pt idx="9">
                  <c:v>1256</c:v>
                </c:pt>
                <c:pt idx="10">
                  <c:v>1343</c:v>
                </c:pt>
                <c:pt idx="11">
                  <c:v>1044</c:v>
                </c:pt>
              </c:numCache>
            </c:numRef>
          </c:val>
          <c:smooth val="0"/>
          <c:extLst>
            <c:ext xmlns:c16="http://schemas.microsoft.com/office/drawing/2014/chart" uri="{C3380CC4-5D6E-409C-BE32-E72D297353CC}">
              <c16:uniqueId val="{00000002-2B50-4EEA-B8F4-390640D30199}"/>
            </c:ext>
          </c:extLst>
        </c:ser>
        <c:ser>
          <c:idx val="3"/>
          <c:order val="3"/>
          <c:tx>
            <c:strRef>
              <c:f>'1 dimensional cuts (2)'!$F$213:$F$214</c:f>
              <c:strCache>
                <c:ptCount val="1"/>
                <c:pt idx="0">
                  <c:v>Psychiatric Liaison Service</c:v>
                </c:pt>
              </c:strCache>
            </c:strRef>
          </c:tx>
          <c:spPr>
            <a:ln w="28575" cap="rnd">
              <a:solidFill>
                <a:schemeClr val="accent4"/>
              </a:solidFill>
              <a:round/>
            </a:ln>
            <a:effectLst/>
          </c:spPr>
          <c:marker>
            <c:symbol val="none"/>
          </c:marker>
          <c:cat>
            <c:strRef>
              <c:f>'1 dimensional cuts (2)'!$B$215:$B$227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 dimensional cuts (2)'!$F$215:$F$227</c:f>
              <c:numCache>
                <c:formatCode>General</c:formatCode>
                <c:ptCount val="12"/>
                <c:pt idx="0">
                  <c:v>1502</c:v>
                </c:pt>
                <c:pt idx="1">
                  <c:v>1390</c:v>
                </c:pt>
                <c:pt idx="2">
                  <c:v>1563</c:v>
                </c:pt>
                <c:pt idx="3">
                  <c:v>1244</c:v>
                </c:pt>
                <c:pt idx="4">
                  <c:v>1556</c:v>
                </c:pt>
                <c:pt idx="5">
                  <c:v>1482</c:v>
                </c:pt>
                <c:pt idx="6">
                  <c:v>1379</c:v>
                </c:pt>
                <c:pt idx="7">
                  <c:v>1061</c:v>
                </c:pt>
                <c:pt idx="8">
                  <c:v>1392</c:v>
                </c:pt>
                <c:pt idx="9">
                  <c:v>1421</c:v>
                </c:pt>
                <c:pt idx="10">
                  <c:v>1697</c:v>
                </c:pt>
                <c:pt idx="11">
                  <c:v>1301</c:v>
                </c:pt>
              </c:numCache>
            </c:numRef>
          </c:val>
          <c:smooth val="0"/>
          <c:extLst>
            <c:ext xmlns:c16="http://schemas.microsoft.com/office/drawing/2014/chart" uri="{C3380CC4-5D6E-409C-BE32-E72D297353CC}">
              <c16:uniqueId val="{00000003-2B50-4EEA-B8F4-390640D30199}"/>
            </c:ext>
          </c:extLst>
        </c:ser>
        <c:ser>
          <c:idx val="4"/>
          <c:order val="4"/>
          <c:tx>
            <c:strRef>
              <c:f>'1 dimensional cuts (2)'!$G$213:$G$214</c:f>
              <c:strCache>
                <c:ptCount val="1"/>
                <c:pt idx="0">
                  <c:v>Crisis Resolution Team/Home Treatment Service</c:v>
                </c:pt>
              </c:strCache>
            </c:strRef>
          </c:tx>
          <c:spPr>
            <a:ln w="28575" cap="rnd">
              <a:solidFill>
                <a:schemeClr val="accent5"/>
              </a:solidFill>
              <a:round/>
            </a:ln>
            <a:effectLst/>
          </c:spPr>
          <c:marker>
            <c:symbol val="none"/>
          </c:marker>
          <c:cat>
            <c:strRef>
              <c:f>'1 dimensional cuts (2)'!$B$215:$B$227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 dimensional cuts (2)'!$G$215:$G$227</c:f>
              <c:numCache>
                <c:formatCode>General</c:formatCode>
                <c:ptCount val="12"/>
                <c:pt idx="0">
                  <c:v>2466</c:v>
                </c:pt>
                <c:pt idx="1">
                  <c:v>2391</c:v>
                </c:pt>
                <c:pt idx="2">
                  <c:v>3125</c:v>
                </c:pt>
                <c:pt idx="3">
                  <c:v>1992</c:v>
                </c:pt>
                <c:pt idx="4">
                  <c:v>2598</c:v>
                </c:pt>
                <c:pt idx="5">
                  <c:v>2465</c:v>
                </c:pt>
                <c:pt idx="6">
                  <c:v>1987</c:v>
                </c:pt>
                <c:pt idx="7">
                  <c:v>1634</c:v>
                </c:pt>
                <c:pt idx="8">
                  <c:v>2357</c:v>
                </c:pt>
                <c:pt idx="9">
                  <c:v>2396</c:v>
                </c:pt>
                <c:pt idx="10">
                  <c:v>2781</c:v>
                </c:pt>
                <c:pt idx="11">
                  <c:v>1929</c:v>
                </c:pt>
              </c:numCache>
            </c:numRef>
          </c:val>
          <c:smooth val="0"/>
          <c:extLst>
            <c:ext xmlns:c16="http://schemas.microsoft.com/office/drawing/2014/chart" uri="{C3380CC4-5D6E-409C-BE32-E72D297353CC}">
              <c16:uniqueId val="{00000004-2B50-4EEA-B8F4-390640D30199}"/>
            </c:ext>
          </c:extLst>
        </c:ser>
        <c:ser>
          <c:idx val="5"/>
          <c:order val="5"/>
          <c:tx>
            <c:strRef>
              <c:f>'1 dimensional cuts (2)'!$H$213:$H$214</c:f>
              <c:strCache>
                <c:ptCount val="1"/>
                <c:pt idx="0">
                  <c:v>Other Mental Health Service - in scope of National Tariff Payment System</c:v>
                </c:pt>
              </c:strCache>
            </c:strRef>
          </c:tx>
          <c:spPr>
            <a:ln w="28575" cap="rnd">
              <a:solidFill>
                <a:schemeClr val="accent6"/>
              </a:solidFill>
              <a:round/>
            </a:ln>
            <a:effectLst/>
          </c:spPr>
          <c:marker>
            <c:symbol val="none"/>
          </c:marker>
          <c:cat>
            <c:strRef>
              <c:f>'1 dimensional cuts (2)'!$B$215:$B$227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 dimensional cuts (2)'!$H$215:$H$227</c:f>
              <c:numCache>
                <c:formatCode>General</c:formatCode>
                <c:ptCount val="12"/>
                <c:pt idx="0">
                  <c:v>2620</c:v>
                </c:pt>
                <c:pt idx="1">
                  <c:v>2458</c:v>
                </c:pt>
                <c:pt idx="2">
                  <c:v>3357</c:v>
                </c:pt>
                <c:pt idx="3">
                  <c:v>2142</c:v>
                </c:pt>
                <c:pt idx="4">
                  <c:v>2617</c:v>
                </c:pt>
                <c:pt idx="5">
                  <c:v>2551</c:v>
                </c:pt>
                <c:pt idx="6">
                  <c:v>2263</c:v>
                </c:pt>
                <c:pt idx="7">
                  <c:v>1545</c:v>
                </c:pt>
                <c:pt idx="8">
                  <c:v>2446</c:v>
                </c:pt>
                <c:pt idx="9">
                  <c:v>2400</c:v>
                </c:pt>
                <c:pt idx="10">
                  <c:v>2895</c:v>
                </c:pt>
                <c:pt idx="11">
                  <c:v>2088</c:v>
                </c:pt>
              </c:numCache>
            </c:numRef>
          </c:val>
          <c:smooth val="0"/>
          <c:extLst>
            <c:ext xmlns:c16="http://schemas.microsoft.com/office/drawing/2014/chart" uri="{C3380CC4-5D6E-409C-BE32-E72D297353CC}">
              <c16:uniqueId val="{00000005-2B50-4EEA-B8F4-390640D30199}"/>
            </c:ext>
          </c:extLst>
        </c:ser>
        <c:ser>
          <c:idx val="6"/>
          <c:order val="6"/>
          <c:tx>
            <c:strRef>
              <c:f>'1 dimensional cuts (2)'!$I$213:$I$214</c:f>
              <c:strCache>
                <c:ptCount val="1"/>
                <c:pt idx="0">
                  <c:v>General Psychiatry Service</c:v>
                </c:pt>
              </c:strCache>
            </c:strRef>
          </c:tx>
          <c:spPr>
            <a:ln w="28575" cap="rnd">
              <a:solidFill>
                <a:schemeClr val="accent1">
                  <a:lumMod val="60000"/>
                </a:schemeClr>
              </a:solidFill>
              <a:round/>
            </a:ln>
            <a:effectLst/>
          </c:spPr>
          <c:marker>
            <c:symbol val="none"/>
          </c:marker>
          <c:cat>
            <c:strRef>
              <c:f>'1 dimensional cuts (2)'!$B$215:$B$227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 dimensional cuts (2)'!$I$215:$I$227</c:f>
              <c:numCache>
                <c:formatCode>General</c:formatCode>
                <c:ptCount val="12"/>
                <c:pt idx="0">
                  <c:v>2417</c:v>
                </c:pt>
                <c:pt idx="1">
                  <c:v>2509</c:v>
                </c:pt>
                <c:pt idx="2">
                  <c:v>2861</c:v>
                </c:pt>
                <c:pt idx="3">
                  <c:v>2111</c:v>
                </c:pt>
                <c:pt idx="4">
                  <c:v>2446</c:v>
                </c:pt>
                <c:pt idx="5">
                  <c:v>2451</c:v>
                </c:pt>
                <c:pt idx="6">
                  <c:v>2750</c:v>
                </c:pt>
                <c:pt idx="7">
                  <c:v>1677</c:v>
                </c:pt>
                <c:pt idx="8">
                  <c:v>2500</c:v>
                </c:pt>
                <c:pt idx="9">
                  <c:v>2672</c:v>
                </c:pt>
                <c:pt idx="10">
                  <c:v>2948</c:v>
                </c:pt>
                <c:pt idx="11">
                  <c:v>2182</c:v>
                </c:pt>
              </c:numCache>
            </c:numRef>
          </c:val>
          <c:smooth val="0"/>
          <c:extLst>
            <c:ext xmlns:c16="http://schemas.microsoft.com/office/drawing/2014/chart" uri="{C3380CC4-5D6E-409C-BE32-E72D297353CC}">
              <c16:uniqueId val="{00000006-2B50-4EEA-B8F4-390640D30199}"/>
            </c:ext>
          </c:extLst>
        </c:ser>
        <c:ser>
          <c:idx val="7"/>
          <c:order val="7"/>
          <c:tx>
            <c:strRef>
              <c:f>'1 dimensional cuts (2)'!$J$213:$J$214</c:f>
              <c:strCache>
                <c:ptCount val="1"/>
                <c:pt idx="0">
                  <c:v>Single Point of Access Service</c:v>
                </c:pt>
              </c:strCache>
            </c:strRef>
          </c:tx>
          <c:spPr>
            <a:ln w="28575" cap="rnd">
              <a:solidFill>
                <a:schemeClr val="accent2">
                  <a:lumMod val="60000"/>
                </a:schemeClr>
              </a:solidFill>
              <a:round/>
            </a:ln>
            <a:effectLst/>
          </c:spPr>
          <c:marker>
            <c:symbol val="none"/>
          </c:marker>
          <c:cat>
            <c:strRef>
              <c:f>'1 dimensional cuts (2)'!$B$215:$B$227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 dimensional cuts (2)'!$J$215:$J$227</c:f>
              <c:numCache>
                <c:formatCode>General</c:formatCode>
                <c:ptCount val="12"/>
                <c:pt idx="0">
                  <c:v>3186</c:v>
                </c:pt>
                <c:pt idx="1">
                  <c:v>3099</c:v>
                </c:pt>
                <c:pt idx="2">
                  <c:v>4130</c:v>
                </c:pt>
                <c:pt idx="3">
                  <c:v>2520</c:v>
                </c:pt>
                <c:pt idx="4">
                  <c:v>3063</c:v>
                </c:pt>
                <c:pt idx="5">
                  <c:v>3018</c:v>
                </c:pt>
                <c:pt idx="6">
                  <c:v>2909</c:v>
                </c:pt>
                <c:pt idx="7">
                  <c:v>1933</c:v>
                </c:pt>
                <c:pt idx="8">
                  <c:v>3031</c:v>
                </c:pt>
                <c:pt idx="9">
                  <c:v>3340</c:v>
                </c:pt>
                <c:pt idx="10">
                  <c:v>3593</c:v>
                </c:pt>
                <c:pt idx="11">
                  <c:v>2707</c:v>
                </c:pt>
              </c:numCache>
            </c:numRef>
          </c:val>
          <c:smooth val="0"/>
          <c:extLst>
            <c:ext xmlns:c16="http://schemas.microsoft.com/office/drawing/2014/chart" uri="{C3380CC4-5D6E-409C-BE32-E72D297353CC}">
              <c16:uniqueId val="{00000007-2B50-4EEA-B8F4-390640D30199}"/>
            </c:ext>
          </c:extLst>
        </c:ser>
        <c:ser>
          <c:idx val="8"/>
          <c:order val="8"/>
          <c:tx>
            <c:strRef>
              <c:f>'1 dimensional cuts (2)'!$K$213:$K$214</c:f>
              <c:strCache>
                <c:ptCount val="1"/>
                <c:pt idx="0">
                  <c:v>Other Mental Health Service - out of scope of National Tariff Payment System</c:v>
                </c:pt>
              </c:strCache>
            </c:strRef>
          </c:tx>
          <c:spPr>
            <a:ln w="28575" cap="rnd">
              <a:solidFill>
                <a:schemeClr val="accent3">
                  <a:lumMod val="60000"/>
                </a:schemeClr>
              </a:solidFill>
              <a:round/>
            </a:ln>
            <a:effectLst/>
          </c:spPr>
          <c:marker>
            <c:symbol val="none"/>
          </c:marker>
          <c:cat>
            <c:strRef>
              <c:f>'1 dimensional cuts (2)'!$B$215:$B$227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 dimensional cuts (2)'!$K$215:$K$227</c:f>
              <c:numCache>
                <c:formatCode>General</c:formatCode>
                <c:ptCount val="12"/>
                <c:pt idx="0">
                  <c:v>6416</c:v>
                </c:pt>
                <c:pt idx="1">
                  <c:v>5790</c:v>
                </c:pt>
                <c:pt idx="2">
                  <c:v>6035</c:v>
                </c:pt>
                <c:pt idx="3">
                  <c:v>5260</c:v>
                </c:pt>
                <c:pt idx="4">
                  <c:v>6639</c:v>
                </c:pt>
                <c:pt idx="5">
                  <c:v>6442</c:v>
                </c:pt>
                <c:pt idx="6">
                  <c:v>6175</c:v>
                </c:pt>
                <c:pt idx="7">
                  <c:v>3954</c:v>
                </c:pt>
                <c:pt idx="8">
                  <c:v>6231</c:v>
                </c:pt>
                <c:pt idx="9">
                  <c:v>6832</c:v>
                </c:pt>
                <c:pt idx="10">
                  <c:v>7021</c:v>
                </c:pt>
                <c:pt idx="11">
                  <c:v>5271</c:v>
                </c:pt>
              </c:numCache>
            </c:numRef>
          </c:val>
          <c:smooth val="0"/>
          <c:extLst>
            <c:ext xmlns:c16="http://schemas.microsoft.com/office/drawing/2014/chart" uri="{C3380CC4-5D6E-409C-BE32-E72D297353CC}">
              <c16:uniqueId val="{00000008-2B50-4EEA-B8F4-390640D30199}"/>
            </c:ext>
          </c:extLst>
        </c:ser>
        <c:ser>
          <c:idx val="9"/>
          <c:order val="9"/>
          <c:tx>
            <c:strRef>
              <c:f>'1 dimensional cuts (2)'!$L$213:$L$214</c:f>
              <c:strCache>
                <c:ptCount val="1"/>
                <c:pt idx="0">
                  <c:v>Community Mental Health Team - Functional</c:v>
                </c:pt>
              </c:strCache>
            </c:strRef>
          </c:tx>
          <c:spPr>
            <a:ln w="28575" cap="rnd">
              <a:solidFill>
                <a:schemeClr val="accent4">
                  <a:lumMod val="60000"/>
                </a:schemeClr>
              </a:solidFill>
              <a:round/>
            </a:ln>
            <a:effectLst/>
          </c:spPr>
          <c:marker>
            <c:symbol val="none"/>
          </c:marker>
          <c:cat>
            <c:strRef>
              <c:f>'1 dimensional cuts (2)'!$B$215:$B$227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 dimensional cuts (2)'!$L$215:$L$227</c:f>
              <c:numCache>
                <c:formatCode>General</c:formatCode>
                <c:ptCount val="12"/>
                <c:pt idx="0">
                  <c:v>6651</c:v>
                </c:pt>
                <c:pt idx="1">
                  <c:v>6696</c:v>
                </c:pt>
                <c:pt idx="2">
                  <c:v>7251</c:v>
                </c:pt>
                <c:pt idx="3">
                  <c:v>4847</c:v>
                </c:pt>
                <c:pt idx="4">
                  <c:v>5942</c:v>
                </c:pt>
                <c:pt idx="5">
                  <c:v>6069</c:v>
                </c:pt>
                <c:pt idx="6">
                  <c:v>5653</c:v>
                </c:pt>
                <c:pt idx="7">
                  <c:v>4027</c:v>
                </c:pt>
                <c:pt idx="8">
                  <c:v>6134</c:v>
                </c:pt>
                <c:pt idx="9">
                  <c:v>6836</c:v>
                </c:pt>
                <c:pt idx="10">
                  <c:v>7725</c:v>
                </c:pt>
                <c:pt idx="11">
                  <c:v>5730</c:v>
                </c:pt>
              </c:numCache>
            </c:numRef>
          </c:val>
          <c:smooth val="0"/>
          <c:extLst>
            <c:ext xmlns:c16="http://schemas.microsoft.com/office/drawing/2014/chart" uri="{C3380CC4-5D6E-409C-BE32-E72D297353CC}">
              <c16:uniqueId val="{00000009-2B50-4EEA-B8F4-390640D30199}"/>
            </c:ext>
          </c:extLst>
        </c:ser>
        <c:dLbls>
          <c:showLegendKey val="0"/>
          <c:showVal val="0"/>
          <c:showCatName val="0"/>
          <c:showSerName val="0"/>
          <c:showPercent val="0"/>
          <c:showBubbleSize val="0"/>
        </c:dLbls>
        <c:smooth val="0"/>
        <c:axId val="294388504"/>
        <c:axId val="294389224"/>
      </c:lineChart>
      <c:catAx>
        <c:axId val="294388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4389224"/>
        <c:crosses val="autoZero"/>
        <c:auto val="1"/>
        <c:lblAlgn val="ctr"/>
        <c:lblOffset val="100"/>
        <c:noMultiLvlLbl val="0"/>
      </c:catAx>
      <c:valAx>
        <c:axId val="294389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4388504"/>
        <c:crosses val="autoZero"/>
        <c:crossBetween val="between"/>
      </c:valAx>
      <c:spPr>
        <a:noFill/>
        <a:ln>
          <a:noFill/>
        </a:ln>
        <a:effectLst/>
      </c:spPr>
    </c:plotArea>
    <c:legend>
      <c:legendPos val="b"/>
      <c:layout>
        <c:manualLayout>
          <c:xMode val="edge"/>
          <c:yMode val="edge"/>
          <c:x val="3.3503447401511982E-2"/>
          <c:y val="0.83151488867291545"/>
          <c:w val="0.93119193912594744"/>
          <c:h val="0.1535451681341599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50000"/>
        <a:alpha val="5000"/>
      </a:schemeClr>
    </a:soli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64328605604388E-2"/>
          <c:y val="6.6688623151937479E-2"/>
          <c:w val="0.89953391566416152"/>
          <c:h val="0.81612738850292332"/>
        </c:manualLayout>
      </c:layout>
      <c:barChart>
        <c:barDir val="col"/>
        <c:grouping val="percent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'[Copy of MHTA CYPMH wait times data analysis V0.2.xlsx]Pie Charts'!$C$29:$C$32</c:f>
              <c:numCache>
                <c:formatCode>0.0%</c:formatCode>
                <c:ptCount val="4"/>
                <c:pt idx="0">
                  <c:v>7.3556598911568488E-2</c:v>
                </c:pt>
                <c:pt idx="1">
                  <c:v>7.3790390331234038E-2</c:v>
                </c:pt>
                <c:pt idx="2">
                  <c:v>8.9251987525804891E-2</c:v>
                </c:pt>
                <c:pt idx="3">
                  <c:v>6.5597005433103775E-2</c:v>
                </c:pt>
              </c:numCache>
            </c:numRef>
          </c:val>
          <c:extLst>
            <c:ext xmlns:c15="http://schemas.microsoft.com/office/drawing/2012/chart" uri="{02D57815-91ED-43cb-92C2-25804820EDAC}">
              <c15:filteredSeriesTitle>
                <c15:tx>
                  <c:strRef>
                    <c:extLst>
                      <c:ext uri="{02D57815-91ED-43cb-92C2-25804820EDAC}">
                        <c15:formulaRef>
                          <c15:sqref>'[Copy of MHTA CYPMH wait times data analysis V0.2.xlsx]Pie Charts'!$C$28</c15:sqref>
                        </c15:formulaRef>
                      </c:ext>
                    </c:extLst>
                    <c:strCache>
                      <c:ptCount val="1"/>
                      <c:pt idx="0">
                        <c:v>Asian</c:v>
                      </c:pt>
                    </c:strCache>
                  </c:strRef>
                </c15:tx>
              </c15:filteredSeriesTitle>
            </c:ext>
            <c:ext xmlns:c15="http://schemas.microsoft.com/office/drawing/2012/chart" uri="{02D57815-91ED-43cb-92C2-25804820EDAC}">
              <c15:filteredCategoryTitle>
                <c15:cat>
                  <c:strRef>
                    <c:extLst>
                      <c:ext uri="{02D57815-91ED-43cb-92C2-25804820EDAC}">
                        <c15:formulaRef>
                          <c15:sqref>'[Copy of MHTA CYPMH wait times data analysis V0.2.xlsx]Pie Charts'!$B$29:$B$32</c15:sqref>
                        </c15:formulaRef>
                      </c:ext>
                    </c:extLst>
                    <c:strCache>
                      <c:ptCount val="4"/>
                      <c:pt idx="0">
                        <c:v>All Services</c:v>
                      </c:pt>
                      <c:pt idx="1">
                        <c:v>All Excl. Neuro and Crisis</c:v>
                      </c:pt>
                      <c:pt idx="2">
                        <c:v>Neurodevelopmental</c:v>
                      </c:pt>
                      <c:pt idx="3">
                        <c:v>Crisis</c:v>
                      </c:pt>
                    </c:strCache>
                  </c:strRef>
                </c15:cat>
              </c15:filteredCategoryTitle>
            </c:ext>
            <c:ext xmlns:c16="http://schemas.microsoft.com/office/drawing/2014/chart" uri="{C3380CC4-5D6E-409C-BE32-E72D297353CC}">
              <c16:uniqueId val="{00000000-2C96-4D31-910D-8FC3547A7EF9}"/>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'[Copy of MHTA CYPMH wait times data analysis V0.2.xlsx]Pie Charts'!$D$29:$D$32</c:f>
              <c:numCache>
                <c:formatCode>0.0%</c:formatCode>
                <c:ptCount val="4"/>
                <c:pt idx="0">
                  <c:v>8.4282519373797271E-2</c:v>
                </c:pt>
                <c:pt idx="1">
                  <c:v>8.4309113136381286E-2</c:v>
                </c:pt>
                <c:pt idx="2">
                  <c:v>0.10616242807572364</c:v>
                </c:pt>
                <c:pt idx="3">
                  <c:v>7.5064052477604351E-2</c:v>
                </c:pt>
              </c:numCache>
            </c:numRef>
          </c:val>
          <c:extLst>
            <c:ext xmlns:c15="http://schemas.microsoft.com/office/drawing/2012/chart" uri="{02D57815-91ED-43cb-92C2-25804820EDAC}">
              <c15:filteredSeriesTitle>
                <c15:tx>
                  <c:strRef>
                    <c:extLst>
                      <c:ext uri="{02D57815-91ED-43cb-92C2-25804820EDAC}">
                        <c15:formulaRef>
                          <c15:sqref>'[Copy of MHTA CYPMH wait times data analysis V0.2.xlsx]Pie Charts'!$D$28</c15:sqref>
                        </c15:formulaRef>
                      </c:ext>
                    </c:extLst>
                    <c:strCache>
                      <c:ptCount val="1"/>
                      <c:pt idx="0">
                        <c:v>Black</c:v>
                      </c:pt>
                    </c:strCache>
                  </c:strRef>
                </c15:tx>
              </c15:filteredSeriesTitle>
            </c:ext>
            <c:ext xmlns:c15="http://schemas.microsoft.com/office/drawing/2012/chart" uri="{02D57815-91ED-43cb-92C2-25804820EDAC}">
              <c15:filteredCategoryTitle>
                <c15:cat>
                  <c:strRef>
                    <c:extLst>
                      <c:ext uri="{02D57815-91ED-43cb-92C2-25804820EDAC}">
                        <c15:formulaRef>
                          <c15:sqref>'[Copy of MHTA CYPMH wait times data analysis V0.2.xlsx]Pie Charts'!$B$29:$B$32</c15:sqref>
                        </c15:formulaRef>
                      </c:ext>
                    </c:extLst>
                    <c:strCache>
                      <c:ptCount val="4"/>
                      <c:pt idx="0">
                        <c:v>All Services</c:v>
                      </c:pt>
                      <c:pt idx="1">
                        <c:v>All Excl. Neuro and Crisis</c:v>
                      </c:pt>
                      <c:pt idx="2">
                        <c:v>Neurodevelopmental</c:v>
                      </c:pt>
                      <c:pt idx="3">
                        <c:v>Crisis</c:v>
                      </c:pt>
                    </c:strCache>
                  </c:strRef>
                </c15:cat>
              </c15:filteredCategoryTitle>
            </c:ext>
            <c:ext xmlns:c16="http://schemas.microsoft.com/office/drawing/2014/chart" uri="{C3380CC4-5D6E-409C-BE32-E72D297353CC}">
              <c16:uniqueId val="{00000001-2C96-4D31-910D-8FC3547A7EF9}"/>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'[Copy of MHTA CYPMH wait times data analysis V0.2.xlsx]Pie Charts'!$E$29:$E$32</c:f>
              <c:numCache>
                <c:formatCode>0.0%</c:formatCode>
                <c:ptCount val="4"/>
                <c:pt idx="0">
                  <c:v>2.1161056658014061E-2</c:v>
                </c:pt>
                <c:pt idx="1">
                  <c:v>2.1428530043975273E-2</c:v>
                </c:pt>
                <c:pt idx="2">
                  <c:v>2.2049457548205736E-2</c:v>
                </c:pt>
                <c:pt idx="3">
                  <c:v>1.9115803245325531E-2</c:v>
                </c:pt>
              </c:numCache>
            </c:numRef>
          </c:val>
          <c:extLst>
            <c:ext xmlns:c15="http://schemas.microsoft.com/office/drawing/2012/chart" uri="{02D57815-91ED-43cb-92C2-25804820EDAC}">
              <c15:filteredSeriesTitle>
                <c15:tx>
                  <c:strRef>
                    <c:extLst>
                      <c:ext uri="{02D57815-91ED-43cb-92C2-25804820EDAC}">
                        <c15:formulaRef>
                          <c15:sqref>'[Copy of MHTA CYPMH wait times data analysis V0.2.xlsx]Pie Charts'!$E$28</c15:sqref>
                        </c15:formulaRef>
                      </c:ext>
                    </c:extLst>
                    <c:strCache>
                      <c:ptCount val="1"/>
                      <c:pt idx="0">
                        <c:v>Mixed</c:v>
                      </c:pt>
                    </c:strCache>
                  </c:strRef>
                </c15:tx>
              </c15:filteredSeriesTitle>
            </c:ext>
            <c:ext xmlns:c15="http://schemas.microsoft.com/office/drawing/2012/chart" uri="{02D57815-91ED-43cb-92C2-25804820EDAC}">
              <c15:filteredCategoryTitle>
                <c15:cat>
                  <c:strRef>
                    <c:extLst>
                      <c:ext uri="{02D57815-91ED-43cb-92C2-25804820EDAC}">
                        <c15:formulaRef>
                          <c15:sqref>'[Copy of MHTA CYPMH wait times data analysis V0.2.xlsx]Pie Charts'!$B$29:$B$32</c15:sqref>
                        </c15:formulaRef>
                      </c:ext>
                    </c:extLst>
                    <c:strCache>
                      <c:ptCount val="4"/>
                      <c:pt idx="0">
                        <c:v>All Services</c:v>
                      </c:pt>
                      <c:pt idx="1">
                        <c:v>All Excl. Neuro and Crisis</c:v>
                      </c:pt>
                      <c:pt idx="2">
                        <c:v>Neurodevelopmental</c:v>
                      </c:pt>
                      <c:pt idx="3">
                        <c:v>Crisis</c:v>
                      </c:pt>
                    </c:strCache>
                  </c:strRef>
                </c15:cat>
              </c15:filteredCategoryTitle>
            </c:ext>
            <c:ext xmlns:c16="http://schemas.microsoft.com/office/drawing/2014/chart" uri="{C3380CC4-5D6E-409C-BE32-E72D297353CC}">
              <c16:uniqueId val="{00000002-2C96-4D31-910D-8FC3547A7EF9}"/>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'[Copy of MHTA CYPMH wait times data analysis V0.2.xlsx]Pie Charts'!$F$29:$F$32</c:f>
              <c:numCache>
                <c:formatCode>0.0%</c:formatCode>
                <c:ptCount val="4"/>
                <c:pt idx="0">
                  <c:v>0.13401372123481656</c:v>
                </c:pt>
                <c:pt idx="1">
                  <c:v>0.13660724114555872</c:v>
                </c:pt>
                <c:pt idx="2">
                  <c:v>0.15948521983572714</c:v>
                </c:pt>
                <c:pt idx="3">
                  <c:v>0.10720840223138844</c:v>
                </c:pt>
              </c:numCache>
            </c:numRef>
          </c:val>
          <c:extLst>
            <c:ext xmlns:c15="http://schemas.microsoft.com/office/drawing/2012/chart" uri="{02D57815-91ED-43cb-92C2-25804820EDAC}">
              <c15:filteredSeriesTitle>
                <c15:tx>
                  <c:strRef>
                    <c:extLst>
                      <c:ext uri="{02D57815-91ED-43cb-92C2-25804820EDAC}">
                        <c15:formulaRef>
                          <c15:sqref>'[Copy of MHTA CYPMH wait times data analysis V0.2.xlsx]Pie Charts'!$F$28</c15:sqref>
                        </c15:formulaRef>
                      </c:ext>
                    </c:extLst>
                    <c:strCache>
                      <c:ptCount val="1"/>
                      <c:pt idx="0">
                        <c:v>Mixed/ Other</c:v>
                      </c:pt>
                    </c:strCache>
                  </c:strRef>
                </c15:tx>
              </c15:filteredSeriesTitle>
            </c:ext>
            <c:ext xmlns:c15="http://schemas.microsoft.com/office/drawing/2012/chart" uri="{02D57815-91ED-43cb-92C2-25804820EDAC}">
              <c15:filteredCategoryTitle>
                <c15:cat>
                  <c:strRef>
                    <c:extLst>
                      <c:ext uri="{02D57815-91ED-43cb-92C2-25804820EDAC}">
                        <c15:formulaRef>
                          <c15:sqref>'[Copy of MHTA CYPMH wait times data analysis V0.2.xlsx]Pie Charts'!$B$29:$B$32</c15:sqref>
                        </c15:formulaRef>
                      </c:ext>
                    </c:extLst>
                    <c:strCache>
                      <c:ptCount val="4"/>
                      <c:pt idx="0">
                        <c:v>All Services</c:v>
                      </c:pt>
                      <c:pt idx="1">
                        <c:v>All Excl. Neuro and Crisis</c:v>
                      </c:pt>
                      <c:pt idx="2">
                        <c:v>Neurodevelopmental</c:v>
                      </c:pt>
                      <c:pt idx="3">
                        <c:v>Crisis</c:v>
                      </c:pt>
                    </c:strCache>
                  </c:strRef>
                </c15:cat>
              </c15:filteredCategoryTitle>
            </c:ext>
            <c:ext xmlns:c16="http://schemas.microsoft.com/office/drawing/2014/chart" uri="{C3380CC4-5D6E-409C-BE32-E72D297353CC}">
              <c16:uniqueId val="{00000003-2C96-4D31-910D-8FC3547A7EF9}"/>
            </c:ext>
          </c:extLst>
        </c:ser>
        <c: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'[Copy of MHTA CYPMH wait times data analysis V0.2.xlsx]Pie Charts'!$G$29:$G$32</c:f>
              <c:numCache>
                <c:formatCode>0.0%</c:formatCode>
                <c:ptCount val="4"/>
                <c:pt idx="0">
                  <c:v>0.18706884731225501</c:v>
                </c:pt>
                <c:pt idx="1">
                  <c:v>0.18628365498820953</c:v>
                </c:pt>
                <c:pt idx="2">
                  <c:v>0.17165195238722714</c:v>
                </c:pt>
                <c:pt idx="3">
                  <c:v>0.1983718859593335</c:v>
                </c:pt>
              </c:numCache>
            </c:numRef>
          </c:val>
          <c:extLst>
            <c:ext xmlns:c15="http://schemas.microsoft.com/office/drawing/2012/chart" uri="{02D57815-91ED-43cb-92C2-25804820EDAC}">
              <c15:filteredSeriesTitle>
                <c15:tx>
                  <c:strRef>
                    <c:extLst>
                      <c:ext uri="{02D57815-91ED-43cb-92C2-25804820EDAC}">
                        <c15:formulaRef>
                          <c15:sqref>'[Copy of MHTA CYPMH wait times data analysis V0.2.xlsx]Pie Charts'!$G$28</c15:sqref>
                        </c15:formulaRef>
                      </c:ext>
                    </c:extLst>
                    <c:strCache>
                      <c:ptCount val="1"/>
                      <c:pt idx="0">
                        <c:v>Not Known / Not Stated / Incomplete</c:v>
                      </c:pt>
                    </c:strCache>
                  </c:strRef>
                </c15:tx>
              </c15:filteredSeriesTitle>
            </c:ext>
            <c:ext xmlns:c15="http://schemas.microsoft.com/office/drawing/2012/chart" uri="{02D57815-91ED-43cb-92C2-25804820EDAC}">
              <c15:filteredCategoryTitle>
                <c15:cat>
                  <c:strRef>
                    <c:extLst>
                      <c:ext uri="{02D57815-91ED-43cb-92C2-25804820EDAC}">
                        <c15:formulaRef>
                          <c15:sqref>'[Copy of MHTA CYPMH wait times data analysis V0.2.xlsx]Pie Charts'!$B$29:$B$32</c15:sqref>
                        </c15:formulaRef>
                      </c:ext>
                    </c:extLst>
                    <c:strCache>
                      <c:ptCount val="4"/>
                      <c:pt idx="0">
                        <c:v>All Services</c:v>
                      </c:pt>
                      <c:pt idx="1">
                        <c:v>All Excl. Neuro and Crisis</c:v>
                      </c:pt>
                      <c:pt idx="2">
                        <c:v>Neurodevelopmental</c:v>
                      </c:pt>
                      <c:pt idx="3">
                        <c:v>Crisis</c:v>
                      </c:pt>
                    </c:strCache>
                  </c:strRef>
                </c15:cat>
              </c15:filteredCategoryTitle>
            </c:ext>
            <c:ext xmlns:c16="http://schemas.microsoft.com/office/drawing/2014/chart" uri="{C3380CC4-5D6E-409C-BE32-E72D297353CC}">
              <c16:uniqueId val="{00000004-2C96-4D31-910D-8FC3547A7EF9}"/>
            </c:ext>
          </c:extLst>
        </c:ser>
        <c:ser>
          <c:idx val="5"/>
          <c:order val="5"/>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'[Copy of MHTA CYPMH wait times data analysis V0.2.xlsx]Pie Charts'!$H$29:$H$32</c:f>
              <c:numCache>
                <c:formatCode>0.0%</c:formatCode>
                <c:ptCount val="4"/>
                <c:pt idx="0">
                  <c:v>0.4999172565095486</c:v>
                </c:pt>
                <c:pt idx="1">
                  <c:v>0.49758107035464116</c:v>
                </c:pt>
                <c:pt idx="2">
                  <c:v>0.45139895462731144</c:v>
                </c:pt>
                <c:pt idx="3">
                  <c:v>0.53464285065324446</c:v>
                </c:pt>
              </c:numCache>
            </c:numRef>
          </c:val>
          <c:extLst>
            <c:ext xmlns:c15="http://schemas.microsoft.com/office/drawing/2012/chart" uri="{02D57815-91ED-43cb-92C2-25804820EDAC}">
              <c15:filteredSeriesTitle>
                <c15:tx>
                  <c:strRef>
                    <c:extLst>
                      <c:ext uri="{02D57815-91ED-43cb-92C2-25804820EDAC}">
                        <c15:formulaRef>
                          <c15:sqref>'[Copy of MHTA CYPMH wait times data analysis V0.2.xlsx]Pie Charts'!$H$28</c15:sqref>
                        </c15:formulaRef>
                      </c:ext>
                    </c:extLst>
                    <c:strCache>
                      <c:ptCount val="1"/>
                      <c:pt idx="0">
                        <c:v>White</c:v>
                      </c:pt>
                    </c:strCache>
                  </c:strRef>
                </c15:tx>
              </c15:filteredSeriesTitle>
            </c:ext>
            <c:ext xmlns:c15="http://schemas.microsoft.com/office/drawing/2012/chart" uri="{02D57815-91ED-43cb-92C2-25804820EDAC}">
              <c15:filteredCategoryTitle>
                <c15:cat>
                  <c:strRef>
                    <c:extLst>
                      <c:ext uri="{02D57815-91ED-43cb-92C2-25804820EDAC}">
                        <c15:formulaRef>
                          <c15:sqref>'[Copy of MHTA CYPMH wait times data analysis V0.2.xlsx]Pie Charts'!$B$29:$B$32</c15:sqref>
                        </c15:formulaRef>
                      </c:ext>
                    </c:extLst>
                    <c:strCache>
                      <c:ptCount val="4"/>
                      <c:pt idx="0">
                        <c:v>All Services</c:v>
                      </c:pt>
                      <c:pt idx="1">
                        <c:v>All Excl. Neuro and Crisis</c:v>
                      </c:pt>
                      <c:pt idx="2">
                        <c:v>Neurodevelopmental</c:v>
                      </c:pt>
                      <c:pt idx="3">
                        <c:v>Crisis</c:v>
                      </c:pt>
                    </c:strCache>
                  </c:strRef>
                </c15:cat>
              </c15:filteredCategoryTitle>
            </c:ext>
            <c:ext xmlns:c16="http://schemas.microsoft.com/office/drawing/2014/chart" uri="{C3380CC4-5D6E-409C-BE32-E72D297353CC}">
              <c16:uniqueId val="{00000005-2C96-4D31-910D-8FC3547A7EF9}"/>
            </c:ext>
          </c:extLst>
        </c:ser>
        <c:dLbls>
          <c:dLblPos val="ctr"/>
          <c:showLegendKey val="0"/>
          <c:showVal val="1"/>
          <c:showCatName val="0"/>
          <c:showSerName val="0"/>
          <c:showPercent val="0"/>
          <c:showBubbleSize val="0"/>
        </c:dLbls>
        <c:gapWidth val="150"/>
        <c:overlap val="100"/>
        <c:axId val="2131144664"/>
        <c:axId val="2131141424"/>
      </c:barChart>
      <c:catAx>
        <c:axId val="2131144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crossAx val="2131141424"/>
        <c:crosses val="autoZero"/>
        <c:auto val="1"/>
        <c:lblAlgn val="ctr"/>
        <c:lblOffset val="100"/>
        <c:noMultiLvlLbl val="0"/>
      </c:catAx>
      <c:valAx>
        <c:axId val="2131141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crossAx val="2131144664"/>
        <c:crosses val="autoZero"/>
        <c:crossBetween val="between"/>
      </c:valAx>
      <c:spPr>
        <a:noFill/>
        <a:ln>
          <a:noFill/>
        </a:ln>
        <a:effectLst/>
      </c:spPr>
    </c:plotArea>
    <c:legend>
      <c:legendPos val="b"/>
      <c:legendEntry>
        <c:idx val="3"/>
        <c:txPr>
          <a:bodyPr rot="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50000"/>
        <a:alpha val="5000"/>
      </a:schemeClr>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000" b="1">
                <a:latin typeface="Arial" panose="020B0604020202020204" pitchFamily="34" charset="0"/>
                <a:cs typeface="Arial" panose="020B0604020202020204" pitchFamily="34" charset="0"/>
              </a:rPr>
              <a:t>Waiting times by Gender - Neurodevelopmental disorders</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[CYPMH_Data.xlsx]Sheet7!$I$5:$I$8</c:f>
              <c:numCache>
                <c:formatCode>General</c:formatCode>
                <c:ptCount val="4"/>
                <c:pt idx="0">
                  <c:v>132</c:v>
                </c:pt>
                <c:pt idx="1">
                  <c:v>64</c:v>
                </c:pt>
                <c:pt idx="2">
                  <c:v>132</c:v>
                </c:pt>
                <c:pt idx="3">
                  <c:v>73</c:v>
                </c:pt>
              </c:numCache>
            </c:numRef>
          </c:val>
          <c:extLst>
            <c:ext xmlns:c15="http://schemas.microsoft.com/office/drawing/2012/chart" uri="{02D57815-91ED-43cb-92C2-25804820EDAC}">
              <c15:filteredSeriesTitle>
                <c15:tx>
                  <c:strRef>
                    <c:extLst>
                      <c:ext uri="{02D57815-91ED-43cb-92C2-25804820EDAC}">
                        <c15:formulaRef>
                          <c15:sqref>[CYPMH_Data.xlsx]Sheet7!$I$4</c15:sqref>
                        </c15:formulaRef>
                      </c:ext>
                    </c:extLst>
                    <c:strCache>
                      <c:ptCount val="1"/>
                      <c:pt idx="0">
                        <c:v>Average</c:v>
                      </c:pt>
                    </c:strCache>
                  </c:strRef>
                </c15:tx>
              </c15:filteredSeriesTitle>
            </c:ext>
            <c:ext xmlns:c15="http://schemas.microsoft.com/office/drawing/2012/chart" uri="{02D57815-91ED-43cb-92C2-25804820EDAC}">
              <c15:filteredCategoryTitle>
                <c15:cat>
                  <c:multiLvlStrRef>
                    <c:extLst>
                      <c:ext uri="{02D57815-91ED-43cb-92C2-25804820EDAC}">
                        <c15:formulaRef>
                          <c15:sqref>[CYPMH_Data.xlsx]Sheet7!$G$5:$H$8</c15:sqref>
                        </c15:formulaRef>
                      </c:ext>
                    </c:extLst>
                    <c:multiLvlStrCache>
                      <c:ptCount val="4"/>
                      <c:lvl>
                        <c:pt idx="0">
                          <c:v>Initial</c:v>
                        </c:pt>
                        <c:pt idx="1">
                          <c:v>Hidden</c:v>
                        </c:pt>
                        <c:pt idx="2">
                          <c:v>Initial</c:v>
                        </c:pt>
                        <c:pt idx="3">
                          <c:v>Hidden</c:v>
                        </c:pt>
                      </c:lvl>
                      <c:lvl>
                        <c:pt idx="0">
                          <c:v>Female</c:v>
                        </c:pt>
                        <c:pt idx="2">
                          <c:v>Male</c:v>
                        </c:pt>
                      </c:lvl>
                    </c:multiLvlStrCache>
                  </c:multiLvlStrRef>
                </c15:cat>
              </c15:filteredCategoryTitle>
            </c:ext>
            <c:ext xmlns:c16="http://schemas.microsoft.com/office/drawing/2014/chart" uri="{C3380CC4-5D6E-409C-BE32-E72D297353CC}">
              <c16:uniqueId val="{00000000-0D71-440A-8EE2-7CD5D18FC967}"/>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[CYPMH_Data.xlsx]Sheet7!$J$5:$J$8</c:f>
              <c:numCache>
                <c:formatCode>General</c:formatCode>
                <c:ptCount val="4"/>
                <c:pt idx="0">
                  <c:v>67</c:v>
                </c:pt>
                <c:pt idx="1">
                  <c:v>20</c:v>
                </c:pt>
                <c:pt idx="2">
                  <c:v>65</c:v>
                </c:pt>
                <c:pt idx="3">
                  <c:v>23</c:v>
                </c:pt>
              </c:numCache>
            </c:numRef>
          </c:val>
          <c:extLst>
            <c:ext xmlns:c15="http://schemas.microsoft.com/office/drawing/2012/chart" uri="{02D57815-91ED-43cb-92C2-25804820EDAC}">
              <c15:filteredSeriesTitle>
                <c15:tx>
                  <c:strRef>
                    <c:extLst>
                      <c:ext uri="{02D57815-91ED-43cb-92C2-25804820EDAC}">
                        <c15:formulaRef>
                          <c15:sqref>[CYPMH_Data.xlsx]Sheet7!$J$4</c15:sqref>
                        </c15:formulaRef>
                      </c:ext>
                    </c:extLst>
                    <c:strCache>
                      <c:ptCount val="1"/>
                      <c:pt idx="0">
                        <c:v>Median</c:v>
                      </c:pt>
                    </c:strCache>
                  </c:strRef>
                </c15:tx>
              </c15:filteredSeriesTitle>
            </c:ext>
            <c:ext xmlns:c15="http://schemas.microsoft.com/office/drawing/2012/chart" uri="{02D57815-91ED-43cb-92C2-25804820EDAC}">
              <c15:filteredCategoryTitle>
                <c15:cat>
                  <c:multiLvlStrRef>
                    <c:extLst>
                      <c:ext uri="{02D57815-91ED-43cb-92C2-25804820EDAC}">
                        <c15:formulaRef>
                          <c15:sqref>[CYPMH_Data.xlsx]Sheet7!$G$5:$H$8</c15:sqref>
                        </c15:formulaRef>
                      </c:ext>
                    </c:extLst>
                    <c:multiLvlStrCache>
                      <c:ptCount val="4"/>
                      <c:lvl>
                        <c:pt idx="0">
                          <c:v>Initial</c:v>
                        </c:pt>
                        <c:pt idx="1">
                          <c:v>Hidden</c:v>
                        </c:pt>
                        <c:pt idx="2">
                          <c:v>Initial</c:v>
                        </c:pt>
                        <c:pt idx="3">
                          <c:v>Hidden</c:v>
                        </c:pt>
                      </c:lvl>
                      <c:lvl>
                        <c:pt idx="0">
                          <c:v>Female</c:v>
                        </c:pt>
                        <c:pt idx="2">
                          <c:v>Male</c:v>
                        </c:pt>
                      </c:lvl>
                    </c:multiLvlStrCache>
                  </c:multiLvlStrRef>
                </c15:cat>
              </c15:filteredCategoryTitle>
            </c:ext>
            <c:ext xmlns:c16="http://schemas.microsoft.com/office/drawing/2014/chart" uri="{C3380CC4-5D6E-409C-BE32-E72D297353CC}">
              <c16:uniqueId val="{00000001-0D71-440A-8EE2-7CD5D18FC967}"/>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[CYPMH_Data.xlsx]Sheet7!$K$5:$K$8</c:f>
              <c:numCache>
                <c:formatCode>General</c:formatCode>
                <c:ptCount val="4"/>
                <c:pt idx="0">
                  <c:v>354</c:v>
                </c:pt>
                <c:pt idx="1">
                  <c:v>176</c:v>
                </c:pt>
                <c:pt idx="2">
                  <c:v>350</c:v>
                </c:pt>
                <c:pt idx="3">
                  <c:v>207</c:v>
                </c:pt>
              </c:numCache>
            </c:numRef>
          </c:val>
          <c:extLst>
            <c:ext xmlns:c15="http://schemas.microsoft.com/office/drawing/2012/chart" uri="{02D57815-91ED-43cb-92C2-25804820EDAC}">
              <c15:filteredSeriesTitle>
                <c15:tx>
                  <c:strRef>
                    <c:extLst>
                      <c:ext uri="{02D57815-91ED-43cb-92C2-25804820EDAC}">
                        <c15:formulaRef>
                          <c15:sqref>[CYPMH_Data.xlsx]Sheet7!$K$4</c15:sqref>
                        </c15:formulaRef>
                      </c:ext>
                    </c:extLst>
                    <c:strCache>
                      <c:ptCount val="1"/>
                      <c:pt idx="0">
                        <c:v>90th percentile</c:v>
                      </c:pt>
                    </c:strCache>
                  </c:strRef>
                </c15:tx>
              </c15:filteredSeriesTitle>
            </c:ext>
            <c:ext xmlns:c15="http://schemas.microsoft.com/office/drawing/2012/chart" uri="{02D57815-91ED-43cb-92C2-25804820EDAC}">
              <c15:filteredCategoryTitle>
                <c15:cat>
                  <c:multiLvlStrRef>
                    <c:extLst>
                      <c:ext uri="{02D57815-91ED-43cb-92C2-25804820EDAC}">
                        <c15:formulaRef>
                          <c15:sqref>[CYPMH_Data.xlsx]Sheet7!$G$5:$H$8</c15:sqref>
                        </c15:formulaRef>
                      </c:ext>
                    </c:extLst>
                    <c:multiLvlStrCache>
                      <c:ptCount val="4"/>
                      <c:lvl>
                        <c:pt idx="0">
                          <c:v>Initial</c:v>
                        </c:pt>
                        <c:pt idx="1">
                          <c:v>Hidden</c:v>
                        </c:pt>
                        <c:pt idx="2">
                          <c:v>Initial</c:v>
                        </c:pt>
                        <c:pt idx="3">
                          <c:v>Hidden</c:v>
                        </c:pt>
                      </c:lvl>
                      <c:lvl>
                        <c:pt idx="0">
                          <c:v>Female</c:v>
                        </c:pt>
                        <c:pt idx="2">
                          <c:v>Male</c:v>
                        </c:pt>
                      </c:lvl>
                    </c:multiLvlStrCache>
                  </c:multiLvlStrRef>
                </c15:cat>
              </c15:filteredCategoryTitle>
            </c:ext>
            <c:ext xmlns:c16="http://schemas.microsoft.com/office/drawing/2014/chart" uri="{C3380CC4-5D6E-409C-BE32-E72D297353CC}">
              <c16:uniqueId val="{00000002-0D71-440A-8EE2-7CD5D18FC967}"/>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[CYPMH_Data.xlsx]Sheet7!$L$5:$L$8</c:f>
              <c:numCache>
                <c:formatCode>General</c:formatCode>
                <c:ptCount val="4"/>
                <c:pt idx="0">
                  <c:v>786</c:v>
                </c:pt>
                <c:pt idx="1">
                  <c:v>568</c:v>
                </c:pt>
                <c:pt idx="2">
                  <c:v>780</c:v>
                </c:pt>
                <c:pt idx="3">
                  <c:v>602</c:v>
                </c:pt>
              </c:numCache>
            </c:numRef>
          </c:val>
          <c:extLst>
            <c:ext xmlns:c15="http://schemas.microsoft.com/office/drawing/2012/chart" uri="{02D57815-91ED-43cb-92C2-25804820EDAC}">
              <c15:filteredSeriesTitle>
                <c15:tx>
                  <c:strRef>
                    <c:extLst>
                      <c:ext uri="{02D57815-91ED-43cb-92C2-25804820EDAC}">
                        <c15:formulaRef>
                          <c15:sqref>[CYPMH_Data.xlsx]Sheet7!$L$4</c15:sqref>
                        </c15:formulaRef>
                      </c:ext>
                    </c:extLst>
                    <c:strCache>
                      <c:ptCount val="1"/>
                      <c:pt idx="0">
                        <c:v>99th percentile</c:v>
                      </c:pt>
                    </c:strCache>
                  </c:strRef>
                </c15:tx>
              </c15:filteredSeriesTitle>
            </c:ext>
            <c:ext xmlns:c15="http://schemas.microsoft.com/office/drawing/2012/chart" uri="{02D57815-91ED-43cb-92C2-25804820EDAC}">
              <c15:filteredCategoryTitle>
                <c15:cat>
                  <c:multiLvlStrRef>
                    <c:extLst>
                      <c:ext uri="{02D57815-91ED-43cb-92C2-25804820EDAC}">
                        <c15:formulaRef>
                          <c15:sqref>[CYPMH_Data.xlsx]Sheet7!$G$5:$H$8</c15:sqref>
                        </c15:formulaRef>
                      </c:ext>
                    </c:extLst>
                    <c:multiLvlStrCache>
                      <c:ptCount val="4"/>
                      <c:lvl>
                        <c:pt idx="0">
                          <c:v>Initial</c:v>
                        </c:pt>
                        <c:pt idx="1">
                          <c:v>Hidden</c:v>
                        </c:pt>
                        <c:pt idx="2">
                          <c:v>Initial</c:v>
                        </c:pt>
                        <c:pt idx="3">
                          <c:v>Hidden</c:v>
                        </c:pt>
                      </c:lvl>
                      <c:lvl>
                        <c:pt idx="0">
                          <c:v>Female</c:v>
                        </c:pt>
                        <c:pt idx="2">
                          <c:v>Male</c:v>
                        </c:pt>
                      </c:lvl>
                    </c:multiLvlStrCache>
                  </c:multiLvlStrRef>
                </c15:cat>
              </c15:filteredCategoryTitle>
            </c:ext>
            <c:ext xmlns:c16="http://schemas.microsoft.com/office/drawing/2014/chart" uri="{C3380CC4-5D6E-409C-BE32-E72D297353CC}">
              <c16:uniqueId val="{00000003-0D71-440A-8EE2-7CD5D18FC967}"/>
            </c:ext>
          </c:extLst>
        </c:ser>
        <c:dLbls>
          <c:showLegendKey val="0"/>
          <c:showVal val="0"/>
          <c:showCatName val="0"/>
          <c:showSerName val="0"/>
          <c:showPercent val="0"/>
          <c:showBubbleSize val="0"/>
        </c:dLbls>
        <c:gapWidth val="219"/>
        <c:overlap val="-27"/>
        <c:axId val="883944904"/>
        <c:axId val="883945264"/>
      </c:barChart>
      <c:catAx>
        <c:axId val="883944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3945264"/>
        <c:crosses val="autoZero"/>
        <c:auto val="1"/>
        <c:lblAlgn val="ctr"/>
        <c:lblOffset val="100"/>
        <c:noMultiLvlLbl val="0"/>
      </c:catAx>
      <c:valAx>
        <c:axId val="883945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3944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000" b="1">
                <a:latin typeface="Arial" panose="020B0604020202020204" pitchFamily="34" charset="0"/>
                <a:cs typeface="Arial" panose="020B0604020202020204" pitchFamily="34" charset="0"/>
              </a:rPr>
              <a:t>Waiting times by Gender - All services excl. Neurodevelopmental</a:t>
            </a:r>
            <a:r>
              <a:rPr lang="en-GB" sz="1000" b="1" baseline="0">
                <a:latin typeface="Arial" panose="020B0604020202020204" pitchFamily="34" charset="0"/>
                <a:cs typeface="Arial" panose="020B0604020202020204" pitchFamily="34" charset="0"/>
              </a:rPr>
              <a:t> disorders and crisis services</a:t>
            </a:r>
            <a:endParaRPr lang="en-GB" sz="1000"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[CYPMH_Data.xlsx]Sheet8!$J$6:$J$10</c:f>
              <c:numCache>
                <c:formatCode>General</c:formatCode>
                <c:ptCount val="4"/>
                <c:pt idx="0">
                  <c:v>34</c:v>
                </c:pt>
                <c:pt idx="1">
                  <c:v>28</c:v>
                </c:pt>
                <c:pt idx="2">
                  <c:v>48</c:v>
                </c:pt>
                <c:pt idx="3">
                  <c:v>37</c:v>
                </c:pt>
              </c:numCache>
              <c:extLst/>
            </c:numRef>
          </c:val>
          <c:extLst>
            <c:ext xmlns:c15="http://schemas.microsoft.com/office/drawing/2012/chart" uri="{02D57815-91ED-43cb-92C2-25804820EDAC}">
              <c15:filteredSeriesTitle>
                <c15:tx>
                  <c:strRef>
                    <c:extLst>
                      <c:ext uri="{02D57815-91ED-43cb-92C2-25804820EDAC}">
                        <c15:formulaRef>
                          <c15:sqref>[CYPMH_Data.xlsx]Sheet8!$J$5</c15:sqref>
                        </c15:formulaRef>
                      </c:ext>
                    </c:extLst>
                    <c:strCache>
                      <c:ptCount val="1"/>
                      <c:pt idx="0">
                        <c:v>Average</c:v>
                      </c:pt>
                    </c:strCache>
                  </c:strRef>
                </c15:tx>
              </c15:filteredSeriesTitle>
            </c:ext>
            <c:ext xmlns:c15="http://schemas.microsoft.com/office/drawing/2012/chart" uri="{02D57815-91ED-43cb-92C2-25804820EDAC}">
              <c15:filteredCategoryTitle>
                <c15:cat>
                  <c:multiLvlStrRef>
                    <c:extLst>
                      <c:ext uri="{02D57815-91ED-43cb-92C2-25804820EDAC}">
                        <c15:formulaRef>
                          <c15:sqref>[CYPMH_Data.xlsx]Sheet8!$H$6:$I$10</c15:sqref>
                        </c15:formulaRef>
                      </c:ext>
                    </c:extLst>
                    <c:multiLvlStrCache>
                      <c:ptCount val="4"/>
                      <c:lvl>
                        <c:pt idx="0">
                          <c:v>Initial</c:v>
                        </c:pt>
                        <c:pt idx="1">
                          <c:v>Hidden</c:v>
                        </c:pt>
                        <c:pt idx="2">
                          <c:v>Initial</c:v>
                        </c:pt>
                        <c:pt idx="3">
                          <c:v>Hidden</c:v>
                        </c:pt>
                      </c:lvl>
                      <c:lvl>
                        <c:pt idx="0">
                          <c:v>Female</c:v>
                        </c:pt>
                        <c:pt idx="2">
                          <c:v>Male</c:v>
                        </c:pt>
                      </c:lvl>
                    </c:multiLvlStrCache>
                  </c:multiLvlStrRef>
                </c15:cat>
              </c15:filteredCategoryTitle>
            </c:ext>
            <c:ext xmlns:c16="http://schemas.microsoft.com/office/drawing/2014/chart" uri="{C3380CC4-5D6E-409C-BE32-E72D297353CC}">
              <c16:uniqueId val="{00000000-B4A7-431C-80F1-DD19447E51C7}"/>
            </c:ext>
          </c:extLst>
        </c:ser>
        <c:ser>
          <c:idx val="1"/>
          <c:order val="1"/>
          <c:spPr>
            <a:solidFill>
              <a:schemeClr val="accent2"/>
            </a:solidFill>
            <a:ln>
              <a:noFill/>
            </a:ln>
            <a:effectLst/>
          </c:spPr>
          <c:invertIfNegative val="0"/>
          <c:val>
            <c:numRef>
              <c:f>[CYPMH_Data.xlsx]Sheet8!$K$6:$K$10</c:f>
              <c:numCache>
                <c:formatCode>General</c:formatCode>
                <c:ptCount val="4"/>
                <c:pt idx="0">
                  <c:v>7</c:v>
                </c:pt>
                <c:pt idx="1">
                  <c:v>8</c:v>
                </c:pt>
                <c:pt idx="2">
                  <c:v>11</c:v>
                </c:pt>
                <c:pt idx="3">
                  <c:v>11</c:v>
                </c:pt>
              </c:numCache>
              <c:extLst/>
            </c:numRef>
          </c:val>
          <c:extLst>
            <c:ext xmlns:c15="http://schemas.microsoft.com/office/drawing/2012/chart" uri="{02D57815-91ED-43cb-92C2-25804820EDAC}">
              <c15:filteredSeriesTitle>
                <c15:tx>
                  <c:strRef>
                    <c:extLst>
                      <c:ext uri="{02D57815-91ED-43cb-92C2-25804820EDAC}">
                        <c15:formulaRef>
                          <c15:sqref>[CYPMH_Data.xlsx]Sheet8!$K$5</c15:sqref>
                        </c15:formulaRef>
                      </c:ext>
                    </c:extLst>
                    <c:strCache>
                      <c:ptCount val="1"/>
                      <c:pt idx="0">
                        <c:v>Median</c:v>
                      </c:pt>
                    </c:strCache>
                  </c:strRef>
                </c15:tx>
              </c15:filteredSeriesTitle>
            </c:ext>
            <c:ext xmlns:c15="http://schemas.microsoft.com/office/drawing/2012/chart" uri="{02D57815-91ED-43cb-92C2-25804820EDAC}">
              <c15:filteredCategoryTitle>
                <c15:cat>
                  <c:multiLvlStrRef>
                    <c:extLst>
                      <c:ext uri="{02D57815-91ED-43cb-92C2-25804820EDAC}">
                        <c15:formulaRef>
                          <c15:sqref>[CYPMH_Data.xlsx]Sheet8!$H$6:$I$10</c15:sqref>
                        </c15:formulaRef>
                      </c:ext>
                    </c:extLst>
                    <c:multiLvlStrCache>
                      <c:ptCount val="4"/>
                      <c:lvl>
                        <c:pt idx="0">
                          <c:v>Initial</c:v>
                        </c:pt>
                        <c:pt idx="1">
                          <c:v>Hidden</c:v>
                        </c:pt>
                        <c:pt idx="2">
                          <c:v>Initial</c:v>
                        </c:pt>
                        <c:pt idx="3">
                          <c:v>Hidden</c:v>
                        </c:pt>
                      </c:lvl>
                      <c:lvl>
                        <c:pt idx="0">
                          <c:v>Female</c:v>
                        </c:pt>
                        <c:pt idx="2">
                          <c:v>Male</c:v>
                        </c:pt>
                      </c:lvl>
                    </c:multiLvlStrCache>
                  </c:multiLvlStrRef>
                </c15:cat>
              </c15:filteredCategoryTitle>
            </c:ext>
            <c:ext xmlns:c16="http://schemas.microsoft.com/office/drawing/2014/chart" uri="{C3380CC4-5D6E-409C-BE32-E72D297353CC}">
              <c16:uniqueId val="{00000001-B4A7-431C-80F1-DD19447E51C7}"/>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[CYPMH_Data.xlsx]Sheet8!$L$6:$L$10</c:f>
              <c:numCache>
                <c:formatCode>General</c:formatCode>
                <c:ptCount val="4"/>
                <c:pt idx="0">
                  <c:v>91</c:v>
                </c:pt>
                <c:pt idx="1">
                  <c:v>76</c:v>
                </c:pt>
                <c:pt idx="2">
                  <c:v>134</c:v>
                </c:pt>
                <c:pt idx="3">
                  <c:v>97</c:v>
                </c:pt>
              </c:numCache>
              <c:extLst/>
            </c:numRef>
          </c:val>
          <c:extLst>
            <c:ext xmlns:c15="http://schemas.microsoft.com/office/drawing/2012/chart" uri="{02D57815-91ED-43cb-92C2-25804820EDAC}">
              <c15:filteredSeriesTitle>
                <c15:tx>
                  <c:strRef>
                    <c:extLst>
                      <c:ext uri="{02D57815-91ED-43cb-92C2-25804820EDAC}">
                        <c15:formulaRef>
                          <c15:sqref>[CYPMH_Data.xlsx]Sheet8!$L$5</c15:sqref>
                        </c15:formulaRef>
                      </c:ext>
                    </c:extLst>
                    <c:strCache>
                      <c:ptCount val="1"/>
                      <c:pt idx="0">
                        <c:v>90th percentile</c:v>
                      </c:pt>
                    </c:strCache>
                  </c:strRef>
                </c15:tx>
              </c15:filteredSeriesTitle>
            </c:ext>
            <c:ext xmlns:c15="http://schemas.microsoft.com/office/drawing/2012/chart" uri="{02D57815-91ED-43cb-92C2-25804820EDAC}">
              <c15:filteredCategoryTitle>
                <c15:cat>
                  <c:multiLvlStrRef>
                    <c:extLst>
                      <c:ext uri="{02D57815-91ED-43cb-92C2-25804820EDAC}">
                        <c15:formulaRef>
                          <c15:sqref>[CYPMH_Data.xlsx]Sheet8!$H$6:$I$10</c15:sqref>
                        </c15:formulaRef>
                      </c:ext>
                    </c:extLst>
                    <c:multiLvlStrCache>
                      <c:ptCount val="4"/>
                      <c:lvl>
                        <c:pt idx="0">
                          <c:v>Initial</c:v>
                        </c:pt>
                        <c:pt idx="1">
                          <c:v>Hidden</c:v>
                        </c:pt>
                        <c:pt idx="2">
                          <c:v>Initial</c:v>
                        </c:pt>
                        <c:pt idx="3">
                          <c:v>Hidden</c:v>
                        </c:pt>
                      </c:lvl>
                      <c:lvl>
                        <c:pt idx="0">
                          <c:v>Female</c:v>
                        </c:pt>
                        <c:pt idx="2">
                          <c:v>Male</c:v>
                        </c:pt>
                      </c:lvl>
                    </c:multiLvlStrCache>
                  </c:multiLvlStrRef>
                </c15:cat>
              </c15:filteredCategoryTitle>
            </c:ext>
            <c:ext xmlns:c16="http://schemas.microsoft.com/office/drawing/2014/chart" uri="{C3380CC4-5D6E-409C-BE32-E72D297353CC}">
              <c16:uniqueId val="{00000002-B4A7-431C-80F1-DD19447E51C7}"/>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[CYPMH_Data.xlsx]Sheet8!$M$6:$M$10</c:f>
              <c:numCache>
                <c:formatCode>General</c:formatCode>
                <c:ptCount val="4"/>
                <c:pt idx="0">
                  <c:v>374</c:v>
                </c:pt>
                <c:pt idx="1">
                  <c:v>284</c:v>
                </c:pt>
                <c:pt idx="2">
                  <c:v>498</c:v>
                </c:pt>
                <c:pt idx="3">
                  <c:v>371</c:v>
                </c:pt>
              </c:numCache>
              <c:extLst/>
            </c:numRef>
          </c:val>
          <c:extLst>
            <c:ext xmlns:c15="http://schemas.microsoft.com/office/drawing/2012/chart" uri="{02D57815-91ED-43cb-92C2-25804820EDAC}">
              <c15:filteredSeriesTitle>
                <c15:tx>
                  <c:strRef>
                    <c:extLst>
                      <c:ext uri="{02D57815-91ED-43cb-92C2-25804820EDAC}">
                        <c15:formulaRef>
                          <c15:sqref>[CYPMH_Data.xlsx]Sheet8!$M$5</c15:sqref>
                        </c15:formulaRef>
                      </c:ext>
                    </c:extLst>
                    <c:strCache>
                      <c:ptCount val="1"/>
                      <c:pt idx="0">
                        <c:v>99th percentile</c:v>
                      </c:pt>
                    </c:strCache>
                  </c:strRef>
                </c15:tx>
              </c15:filteredSeriesTitle>
            </c:ext>
            <c:ext xmlns:c15="http://schemas.microsoft.com/office/drawing/2012/chart" uri="{02D57815-91ED-43cb-92C2-25804820EDAC}">
              <c15:filteredCategoryTitle>
                <c15:cat>
                  <c:multiLvlStrRef>
                    <c:extLst>
                      <c:ext uri="{02D57815-91ED-43cb-92C2-25804820EDAC}">
                        <c15:formulaRef>
                          <c15:sqref>[CYPMH_Data.xlsx]Sheet8!$H$6:$I$10</c15:sqref>
                        </c15:formulaRef>
                      </c:ext>
                    </c:extLst>
                    <c:multiLvlStrCache>
                      <c:ptCount val="4"/>
                      <c:lvl>
                        <c:pt idx="0">
                          <c:v>Initial</c:v>
                        </c:pt>
                        <c:pt idx="1">
                          <c:v>Hidden</c:v>
                        </c:pt>
                        <c:pt idx="2">
                          <c:v>Initial</c:v>
                        </c:pt>
                        <c:pt idx="3">
                          <c:v>Hidden</c:v>
                        </c:pt>
                      </c:lvl>
                      <c:lvl>
                        <c:pt idx="0">
                          <c:v>Female</c:v>
                        </c:pt>
                        <c:pt idx="2">
                          <c:v>Male</c:v>
                        </c:pt>
                      </c:lvl>
                    </c:multiLvlStrCache>
                  </c:multiLvlStrRef>
                </c15:cat>
              </c15:filteredCategoryTitle>
            </c:ext>
            <c:ext xmlns:c16="http://schemas.microsoft.com/office/drawing/2014/chart" uri="{C3380CC4-5D6E-409C-BE32-E72D297353CC}">
              <c16:uniqueId val="{00000003-B4A7-431C-80F1-DD19447E51C7}"/>
            </c:ext>
          </c:extLst>
        </c:ser>
        <c:dLbls>
          <c:showLegendKey val="0"/>
          <c:showVal val="0"/>
          <c:showCatName val="0"/>
          <c:showSerName val="0"/>
          <c:showPercent val="0"/>
          <c:showBubbleSize val="0"/>
        </c:dLbls>
        <c:gapWidth val="219"/>
        <c:overlap val="-27"/>
        <c:axId val="911415696"/>
        <c:axId val="911416056"/>
      </c:barChart>
      <c:catAx>
        <c:axId val="91141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416056"/>
        <c:crosses val="autoZero"/>
        <c:auto val="1"/>
        <c:lblAlgn val="ctr"/>
        <c:lblOffset val="100"/>
        <c:noMultiLvlLbl val="0"/>
      </c:catAx>
      <c:valAx>
        <c:axId val="9114160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415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[MHTA CYPMH wait times data analysis V0.1.1.xlsx]1 dimensional cuts (2)!PivotTable2</c:name>
    <c:fmtId val="-1"/>
  </c:pivotSource>
  <c:chart>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0469947884079193E-2"/>
          <c:y val="0.10233890846414448"/>
          <c:w val="0.9266365418443222"/>
          <c:h val="0.57766602823247604"/>
        </c:manualLayout>
      </c:layout>
      <c:lineChart>
        <c:grouping val="standard"/>
        <c:varyColors val="0"/>
        <c:ser>
          <c:idx val="0"/>
          <c:order val="0"/>
          <c:tx>
            <c:strRef>
              <c:f>'1 dimensional cuts (2)'!$C$132</c:f>
              <c:strCache>
                <c:ptCount val="1"/>
                <c:pt idx="0">
                  <c:v>Median Wait - Referral to 1st CC</c:v>
                </c:pt>
              </c:strCache>
            </c:strRef>
          </c:tx>
          <c:spPr>
            <a:ln w="28575" cap="rnd">
              <a:solidFill>
                <a:schemeClr val="accent1"/>
              </a:solidFill>
              <a:round/>
            </a:ln>
            <a:effectLst/>
          </c:spPr>
          <c:marker>
            <c:symbol val="none"/>
          </c:marker>
          <c:cat>
            <c:multiLvlStrRef>
              <c:f>'1 dimensional cuts (2)'!$B$133:$B$155</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'1 dimensional cuts (2)'!$C$133:$C$155</c:f>
              <c:numCache>
                <c:formatCode>General</c:formatCode>
                <c:ptCount val="17"/>
                <c:pt idx="0">
                  <c:v>7</c:v>
                </c:pt>
                <c:pt idx="1">
                  <c:v>8</c:v>
                </c:pt>
                <c:pt idx="2">
                  <c:v>7</c:v>
                </c:pt>
                <c:pt idx="3">
                  <c:v>6</c:v>
                </c:pt>
                <c:pt idx="4">
                  <c:v>2</c:v>
                </c:pt>
                <c:pt idx="5">
                  <c:v>3</c:v>
                </c:pt>
                <c:pt idx="6">
                  <c:v>6</c:v>
                </c:pt>
                <c:pt idx="7">
                  <c:v>4</c:v>
                </c:pt>
                <c:pt idx="8">
                  <c:v>6</c:v>
                </c:pt>
                <c:pt idx="9">
                  <c:v>6</c:v>
                </c:pt>
                <c:pt idx="10">
                  <c:v>7</c:v>
                </c:pt>
                <c:pt idx="11">
                  <c:v>7</c:v>
                </c:pt>
                <c:pt idx="12">
                  <c:v>7</c:v>
                </c:pt>
                <c:pt idx="13">
                  <c:v>7</c:v>
                </c:pt>
                <c:pt idx="14">
                  <c:v>8</c:v>
                </c:pt>
                <c:pt idx="15">
                  <c:v>7</c:v>
                </c:pt>
                <c:pt idx="16">
                  <c:v>5</c:v>
                </c:pt>
              </c:numCache>
            </c:numRef>
          </c:val>
          <c:smooth val="0"/>
          <c:extLst>
            <c:ext xmlns:c16="http://schemas.microsoft.com/office/drawing/2014/chart" uri="{C3380CC4-5D6E-409C-BE32-E72D297353CC}">
              <c16:uniqueId val="{00000000-EDC3-44B3-ABD0-15FCAD004DE9}"/>
            </c:ext>
          </c:extLst>
        </c:ser>
        <c:ser>
          <c:idx val="1"/>
          <c:order val="1"/>
          <c:tx>
            <c:strRef>
              <c:f>'1 dimensional cuts (2)'!$D$132</c:f>
              <c:strCache>
                <c:ptCount val="1"/>
                <c:pt idx="0">
                  <c:v>Median Waits - 1st CC to 2nd CC</c:v>
                </c:pt>
              </c:strCache>
            </c:strRef>
          </c:tx>
          <c:spPr>
            <a:ln w="28575" cap="rnd">
              <a:solidFill>
                <a:schemeClr val="accent5"/>
              </a:solidFill>
              <a:round/>
            </a:ln>
            <a:effectLst/>
          </c:spPr>
          <c:marker>
            <c:symbol val="none"/>
          </c:marker>
          <c:cat>
            <c:multiLvlStrRef>
              <c:f>'1 dimensional cuts (2)'!$B$133:$B$155</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'1 dimensional cuts (2)'!$D$133:$D$155</c:f>
              <c:numCache>
                <c:formatCode>General</c:formatCode>
                <c:ptCount val="17"/>
                <c:pt idx="0">
                  <c:v>9</c:v>
                </c:pt>
                <c:pt idx="1">
                  <c:v>9</c:v>
                </c:pt>
                <c:pt idx="2">
                  <c:v>9</c:v>
                </c:pt>
                <c:pt idx="3">
                  <c:v>8</c:v>
                </c:pt>
                <c:pt idx="4">
                  <c:v>6</c:v>
                </c:pt>
                <c:pt idx="5">
                  <c:v>7</c:v>
                </c:pt>
                <c:pt idx="6">
                  <c:v>7</c:v>
                </c:pt>
                <c:pt idx="7">
                  <c:v>7</c:v>
                </c:pt>
                <c:pt idx="8">
                  <c:v>7</c:v>
                </c:pt>
                <c:pt idx="9">
                  <c:v>8</c:v>
                </c:pt>
                <c:pt idx="10">
                  <c:v>8</c:v>
                </c:pt>
                <c:pt idx="11">
                  <c:v>9</c:v>
                </c:pt>
                <c:pt idx="12">
                  <c:v>9</c:v>
                </c:pt>
                <c:pt idx="13">
                  <c:v>8</c:v>
                </c:pt>
                <c:pt idx="14">
                  <c:v>9</c:v>
                </c:pt>
                <c:pt idx="15">
                  <c:v>7</c:v>
                </c:pt>
                <c:pt idx="16">
                  <c:v>7</c:v>
                </c:pt>
              </c:numCache>
            </c:numRef>
          </c:val>
          <c:smooth val="0"/>
          <c:extLst>
            <c:ext xmlns:c16="http://schemas.microsoft.com/office/drawing/2014/chart" uri="{C3380CC4-5D6E-409C-BE32-E72D297353CC}">
              <c16:uniqueId val="{00000001-EDC3-44B3-ABD0-15FCAD004DE9}"/>
            </c:ext>
          </c:extLst>
        </c:ser>
        <c:dLbls>
          <c:showLegendKey val="0"/>
          <c:showVal val="0"/>
          <c:showCatName val="0"/>
          <c:showSerName val="0"/>
          <c:showPercent val="0"/>
          <c:showBubbleSize val="0"/>
        </c:dLbls>
        <c:smooth val="0"/>
        <c:axId val="1189578168"/>
        <c:axId val="1189582128"/>
      </c:lineChart>
      <c:catAx>
        <c:axId val="1189578168"/>
        <c:scaling>
          <c:orientation val="minMax"/>
        </c:scaling>
        <c:delete val="0"/>
        <c:axPos val="b"/>
        <c:numFmt formatCode="General" sourceLinked="1"/>
        <c:majorTickMark val="in"/>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crossAx val="1189582128"/>
        <c:crosses val="autoZero"/>
        <c:auto val="1"/>
        <c:lblAlgn val="ctr"/>
        <c:lblOffset val="100"/>
        <c:noMultiLvlLbl val="0"/>
      </c:catAx>
      <c:valAx>
        <c:axId val="1189582128"/>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crossAx val="1189578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50000"/>
        <a:alpha val="5000"/>
      </a:schemeClr>
    </a:solidFill>
    <a:ln>
      <a:noFill/>
    </a:ln>
    <a:effectLst/>
  </c:spPr>
  <c:txPr>
    <a:bodyPr/>
    <a:lstStyle/>
    <a:p>
      <a:pPr>
        <a:defRPr>
          <a:solidFill>
            <a:schemeClr val="accent2">
              <a:lumMod val="50000"/>
            </a:schemeClr>
          </a:solidFill>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[MHTA CYPMH wait times data analysis V0.1.1.xlsx]1 dimensional cuts (2)!PivotTable7</c:name>
    <c:fmtId val="-1"/>
  </c:pivotSource>
  <c:chart>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1828920571620469E-2"/>
          <c:y val="0.11223986678202301"/>
          <c:w val="0.91492324553739768"/>
          <c:h val="0.53680658275422588"/>
        </c:manualLayout>
      </c:layout>
      <c:lineChart>
        <c:grouping val="standard"/>
        <c:varyColors val="0"/>
        <c:ser>
          <c:idx val="0"/>
          <c:order val="0"/>
          <c:tx>
            <c:strRef>
              <c:f>'1 dimensional cuts (2)'!$C$165</c:f>
              <c:strCache>
                <c:ptCount val="1"/>
                <c:pt idx="0">
                  <c:v>90th Percentile Wait - Referral to 1st CC</c:v>
                </c:pt>
              </c:strCache>
            </c:strRef>
          </c:tx>
          <c:spPr>
            <a:ln w="28575" cap="rnd">
              <a:solidFill>
                <a:schemeClr val="accent1"/>
              </a:solidFill>
              <a:round/>
            </a:ln>
            <a:effectLst/>
          </c:spPr>
          <c:marker>
            <c:symbol val="none"/>
          </c:marker>
          <c:cat>
            <c:multiLvlStrRef>
              <c:f>'1 dimensional cuts (2)'!$B$166:$B$188</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'1 dimensional cuts (2)'!$C$166:$C$188</c:f>
              <c:numCache>
                <c:formatCode>General</c:formatCode>
                <c:ptCount val="17"/>
                <c:pt idx="0">
                  <c:v>123</c:v>
                </c:pt>
                <c:pt idx="1">
                  <c:v>121</c:v>
                </c:pt>
                <c:pt idx="2">
                  <c:v>113</c:v>
                </c:pt>
                <c:pt idx="3">
                  <c:v>112</c:v>
                </c:pt>
                <c:pt idx="4">
                  <c:v>78</c:v>
                </c:pt>
                <c:pt idx="5">
                  <c:v>79</c:v>
                </c:pt>
                <c:pt idx="6">
                  <c:v>96</c:v>
                </c:pt>
                <c:pt idx="7">
                  <c:v>102</c:v>
                </c:pt>
                <c:pt idx="8">
                  <c:v>126</c:v>
                </c:pt>
                <c:pt idx="9">
                  <c:v>149</c:v>
                </c:pt>
                <c:pt idx="10">
                  <c:v>168</c:v>
                </c:pt>
                <c:pt idx="11">
                  <c:v>145</c:v>
                </c:pt>
                <c:pt idx="12">
                  <c:v>135.20000000000073</c:v>
                </c:pt>
                <c:pt idx="13">
                  <c:v>139</c:v>
                </c:pt>
                <c:pt idx="14">
                  <c:v>113</c:v>
                </c:pt>
                <c:pt idx="15">
                  <c:v>81</c:v>
                </c:pt>
                <c:pt idx="16">
                  <c:v>61</c:v>
                </c:pt>
              </c:numCache>
            </c:numRef>
          </c:val>
          <c:smooth val="0"/>
          <c:extLst>
            <c:ext xmlns:c16="http://schemas.microsoft.com/office/drawing/2014/chart" uri="{C3380CC4-5D6E-409C-BE32-E72D297353CC}">
              <c16:uniqueId val="{00000000-93A1-461A-994D-6B022FE617C0}"/>
            </c:ext>
          </c:extLst>
        </c:ser>
        <c:ser>
          <c:idx val="1"/>
          <c:order val="1"/>
          <c:tx>
            <c:strRef>
              <c:f>'1 dimensional cuts (2)'!$D$165</c:f>
              <c:strCache>
                <c:ptCount val="1"/>
                <c:pt idx="0">
                  <c:v>90th percentile waits 1st to 2ndCC</c:v>
                </c:pt>
              </c:strCache>
            </c:strRef>
          </c:tx>
          <c:spPr>
            <a:ln w="28575" cap="rnd">
              <a:solidFill>
                <a:schemeClr val="accent5"/>
              </a:solidFill>
              <a:round/>
            </a:ln>
            <a:effectLst/>
          </c:spPr>
          <c:marker>
            <c:symbol val="none"/>
          </c:marker>
          <c:cat>
            <c:multiLvlStrRef>
              <c:f>'1 dimensional cuts (2)'!$B$166:$B$188</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'1 dimensional cuts (2)'!$D$166:$D$188</c:f>
              <c:numCache>
                <c:formatCode>General</c:formatCode>
                <c:ptCount val="17"/>
                <c:pt idx="0">
                  <c:v>104</c:v>
                </c:pt>
                <c:pt idx="1">
                  <c:v>99</c:v>
                </c:pt>
                <c:pt idx="2">
                  <c:v>92</c:v>
                </c:pt>
                <c:pt idx="3">
                  <c:v>90</c:v>
                </c:pt>
                <c:pt idx="4">
                  <c:v>65</c:v>
                </c:pt>
                <c:pt idx="5">
                  <c:v>70</c:v>
                </c:pt>
                <c:pt idx="6">
                  <c:v>80</c:v>
                </c:pt>
                <c:pt idx="7">
                  <c:v>85</c:v>
                </c:pt>
                <c:pt idx="8">
                  <c:v>94</c:v>
                </c:pt>
                <c:pt idx="9">
                  <c:v>106</c:v>
                </c:pt>
                <c:pt idx="10">
                  <c:v>104</c:v>
                </c:pt>
                <c:pt idx="11">
                  <c:v>98</c:v>
                </c:pt>
                <c:pt idx="12">
                  <c:v>98</c:v>
                </c:pt>
                <c:pt idx="13">
                  <c:v>92</c:v>
                </c:pt>
                <c:pt idx="14">
                  <c:v>74</c:v>
                </c:pt>
                <c:pt idx="15">
                  <c:v>56</c:v>
                </c:pt>
                <c:pt idx="16">
                  <c:v>36</c:v>
                </c:pt>
              </c:numCache>
            </c:numRef>
          </c:val>
          <c:smooth val="0"/>
          <c:extLst>
            <c:ext xmlns:c16="http://schemas.microsoft.com/office/drawing/2014/chart" uri="{C3380CC4-5D6E-409C-BE32-E72D297353CC}">
              <c16:uniqueId val="{00000001-93A1-461A-994D-6B022FE617C0}"/>
            </c:ext>
          </c:extLst>
        </c:ser>
        <c:dLbls>
          <c:showLegendKey val="0"/>
          <c:showVal val="0"/>
          <c:showCatName val="0"/>
          <c:showSerName val="0"/>
          <c:showPercent val="0"/>
          <c:showBubbleSize val="0"/>
        </c:dLbls>
        <c:smooth val="0"/>
        <c:axId val="562604824"/>
        <c:axId val="562605544"/>
      </c:lineChart>
      <c:catAx>
        <c:axId val="562604824"/>
        <c:scaling>
          <c:orientation val="minMax"/>
        </c:scaling>
        <c:delete val="0"/>
        <c:axPos val="b"/>
        <c:numFmt formatCode="General" sourceLinked="1"/>
        <c:majorTickMark val="in"/>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crossAx val="562605544"/>
        <c:crosses val="autoZero"/>
        <c:auto val="1"/>
        <c:lblAlgn val="ctr"/>
        <c:lblOffset val="100"/>
        <c:noMultiLvlLbl val="0"/>
      </c:catAx>
      <c:valAx>
        <c:axId val="562605544"/>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crossAx val="562604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50000"/>
        <a:alpha val="5000"/>
      </a:schemeClr>
    </a:solidFill>
    <a:ln>
      <a:noFill/>
    </a:ln>
    <a:effectLst/>
  </c:spPr>
  <c:txPr>
    <a:bodyPr/>
    <a:lstStyle/>
    <a:p>
      <a:pPr>
        <a:defRPr>
          <a:solidFill>
            <a:schemeClr val="accent2">
              <a:lumMod val="50000"/>
            </a:schemeClr>
          </a:solidFill>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MHTA CYPMH wait times data analysis V0.2.xlsx]Time Series Exploration!PivotTable7</c:name>
    <c:fmtId val="-1"/>
  </c:pivotSource>
  <c:chart>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5460463062524119E-2"/>
          <c:y val="0.10266883662550128"/>
          <c:w val="0.79130888428803292"/>
          <c:h val="0.65465445532969546"/>
        </c:manualLayout>
      </c:layout>
      <c:lineChart>
        <c:grouping val="standard"/>
        <c:varyColors val="0"/>
        <c:ser>
          <c:idx val="0"/>
          <c:order val="0"/>
          <c:tx>
            <c:strRef>
              <c:f>'Time Series Exploration'!$C$4:$C$5</c:f>
              <c:strCache>
                <c:ptCount val="1"/>
                <c:pt idx="0">
                  <c:v>NCL</c:v>
                </c:pt>
              </c:strCache>
            </c:strRef>
          </c:tx>
          <c:spPr>
            <a:ln w="28575" cap="rnd">
              <a:solidFill>
                <a:schemeClr val="accent1"/>
              </a:solidFill>
              <a:round/>
            </a:ln>
            <a:effectLst/>
          </c:spPr>
          <c:marker>
            <c:symbol val="none"/>
          </c:marker>
          <c:cat>
            <c:multiLvlStrRef>
              <c:f>'Time Series Exploration'!$B$6:$B$28</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'Time Series Exploration'!$C$6:$C$28</c:f>
              <c:numCache>
                <c:formatCode>General</c:formatCode>
                <c:ptCount val="17"/>
                <c:pt idx="0">
                  <c:v>25</c:v>
                </c:pt>
                <c:pt idx="1">
                  <c:v>21</c:v>
                </c:pt>
                <c:pt idx="2">
                  <c:v>22</c:v>
                </c:pt>
                <c:pt idx="3">
                  <c:v>22</c:v>
                </c:pt>
                <c:pt idx="4">
                  <c:v>6</c:v>
                </c:pt>
                <c:pt idx="5">
                  <c:v>8</c:v>
                </c:pt>
                <c:pt idx="6">
                  <c:v>13</c:v>
                </c:pt>
                <c:pt idx="7">
                  <c:v>11</c:v>
                </c:pt>
                <c:pt idx="8">
                  <c:v>21</c:v>
                </c:pt>
                <c:pt idx="9">
                  <c:v>27</c:v>
                </c:pt>
                <c:pt idx="10">
                  <c:v>22</c:v>
                </c:pt>
                <c:pt idx="11">
                  <c:v>26</c:v>
                </c:pt>
                <c:pt idx="12">
                  <c:v>25</c:v>
                </c:pt>
                <c:pt idx="13">
                  <c:v>16</c:v>
                </c:pt>
                <c:pt idx="14">
                  <c:v>15</c:v>
                </c:pt>
                <c:pt idx="15">
                  <c:v>17</c:v>
                </c:pt>
                <c:pt idx="16">
                  <c:v>11</c:v>
                </c:pt>
              </c:numCache>
            </c:numRef>
          </c:val>
          <c:smooth val="0"/>
          <c:extLst>
            <c:ext xmlns:c16="http://schemas.microsoft.com/office/drawing/2014/chart" uri="{C3380CC4-5D6E-409C-BE32-E72D297353CC}">
              <c16:uniqueId val="{00000000-5740-4D9D-ABCE-EDB91E9A4449}"/>
            </c:ext>
          </c:extLst>
        </c:ser>
        <c:ser>
          <c:idx val="1"/>
          <c:order val="1"/>
          <c:tx>
            <c:strRef>
              <c:f>'Time Series Exploration'!$D$4:$D$5</c:f>
              <c:strCache>
                <c:ptCount val="1"/>
                <c:pt idx="0">
                  <c:v>NEL</c:v>
                </c:pt>
              </c:strCache>
            </c:strRef>
          </c:tx>
          <c:spPr>
            <a:ln w="28575" cap="rnd">
              <a:solidFill>
                <a:schemeClr val="accent2"/>
              </a:solidFill>
              <a:round/>
            </a:ln>
            <a:effectLst/>
          </c:spPr>
          <c:marker>
            <c:symbol val="none"/>
          </c:marker>
          <c:cat>
            <c:multiLvlStrRef>
              <c:f>'Time Series Exploration'!$B$6:$B$28</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'Time Series Exploration'!$D$6:$D$28</c:f>
              <c:numCache>
                <c:formatCode>General</c:formatCode>
                <c:ptCount val="17"/>
                <c:pt idx="0">
                  <c:v>3</c:v>
                </c:pt>
                <c:pt idx="1">
                  <c:v>3</c:v>
                </c:pt>
                <c:pt idx="2">
                  <c:v>3</c:v>
                </c:pt>
                <c:pt idx="3">
                  <c:v>2</c:v>
                </c:pt>
                <c:pt idx="4">
                  <c:v>1</c:v>
                </c:pt>
                <c:pt idx="5">
                  <c:v>1</c:v>
                </c:pt>
                <c:pt idx="6">
                  <c:v>3</c:v>
                </c:pt>
                <c:pt idx="7">
                  <c:v>2</c:v>
                </c:pt>
                <c:pt idx="8">
                  <c:v>3</c:v>
                </c:pt>
                <c:pt idx="9">
                  <c:v>3</c:v>
                </c:pt>
                <c:pt idx="10">
                  <c:v>3</c:v>
                </c:pt>
                <c:pt idx="11">
                  <c:v>3</c:v>
                </c:pt>
                <c:pt idx="12">
                  <c:v>2</c:v>
                </c:pt>
                <c:pt idx="13">
                  <c:v>3</c:v>
                </c:pt>
                <c:pt idx="14">
                  <c:v>5</c:v>
                </c:pt>
                <c:pt idx="15">
                  <c:v>5</c:v>
                </c:pt>
                <c:pt idx="16">
                  <c:v>3</c:v>
                </c:pt>
              </c:numCache>
            </c:numRef>
          </c:val>
          <c:smooth val="0"/>
          <c:extLst>
            <c:ext xmlns:c16="http://schemas.microsoft.com/office/drawing/2014/chart" uri="{C3380CC4-5D6E-409C-BE32-E72D297353CC}">
              <c16:uniqueId val="{00000001-5740-4D9D-ABCE-EDB91E9A4449}"/>
            </c:ext>
          </c:extLst>
        </c:ser>
        <c:ser>
          <c:idx val="2"/>
          <c:order val="2"/>
          <c:tx>
            <c:strRef>
              <c:f>'Time Series Exploration'!$E$4:$E$5</c:f>
              <c:strCache>
                <c:ptCount val="1"/>
                <c:pt idx="0">
                  <c:v>NWL</c:v>
                </c:pt>
              </c:strCache>
            </c:strRef>
          </c:tx>
          <c:spPr>
            <a:ln w="28575" cap="rnd">
              <a:solidFill>
                <a:srgbClr val="00B0F0"/>
              </a:solidFill>
              <a:round/>
            </a:ln>
            <a:effectLst/>
          </c:spPr>
          <c:marker>
            <c:symbol val="none"/>
          </c:marker>
          <c:cat>
            <c:multiLvlStrRef>
              <c:f>'Time Series Exploration'!$B$6:$B$28</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'Time Series Exploration'!$E$6:$E$28</c:f>
              <c:numCache>
                <c:formatCode>General</c:formatCode>
                <c:ptCount val="17"/>
                <c:pt idx="0">
                  <c:v>11</c:v>
                </c:pt>
                <c:pt idx="1">
                  <c:v>8</c:v>
                </c:pt>
                <c:pt idx="2">
                  <c:v>9</c:v>
                </c:pt>
                <c:pt idx="3">
                  <c:v>6</c:v>
                </c:pt>
                <c:pt idx="4">
                  <c:v>5</c:v>
                </c:pt>
                <c:pt idx="5">
                  <c:v>5</c:v>
                </c:pt>
                <c:pt idx="6">
                  <c:v>8</c:v>
                </c:pt>
                <c:pt idx="7">
                  <c:v>6</c:v>
                </c:pt>
                <c:pt idx="8">
                  <c:v>7</c:v>
                </c:pt>
                <c:pt idx="9">
                  <c:v>7</c:v>
                </c:pt>
                <c:pt idx="10">
                  <c:v>12</c:v>
                </c:pt>
                <c:pt idx="11">
                  <c:v>6</c:v>
                </c:pt>
                <c:pt idx="12">
                  <c:v>8</c:v>
                </c:pt>
                <c:pt idx="13">
                  <c:v>9</c:v>
                </c:pt>
                <c:pt idx="14">
                  <c:v>9</c:v>
                </c:pt>
                <c:pt idx="15">
                  <c:v>9</c:v>
                </c:pt>
                <c:pt idx="16">
                  <c:v>4</c:v>
                </c:pt>
              </c:numCache>
            </c:numRef>
          </c:val>
          <c:smooth val="0"/>
          <c:extLst>
            <c:ext xmlns:c16="http://schemas.microsoft.com/office/drawing/2014/chart" uri="{C3380CC4-5D6E-409C-BE32-E72D297353CC}">
              <c16:uniqueId val="{00000002-5740-4D9D-ABCE-EDB91E9A4449}"/>
            </c:ext>
          </c:extLst>
        </c:ser>
        <c:ser>
          <c:idx val="3"/>
          <c:order val="3"/>
          <c:tx>
            <c:strRef>
              <c:f>'Time Series Exploration'!$F$4:$F$5</c:f>
              <c:strCache>
                <c:ptCount val="1"/>
                <c:pt idx="0">
                  <c:v>SEL</c:v>
                </c:pt>
              </c:strCache>
            </c:strRef>
          </c:tx>
          <c:spPr>
            <a:ln w="28575" cap="rnd">
              <a:solidFill>
                <a:schemeClr val="accent4"/>
              </a:solidFill>
              <a:round/>
            </a:ln>
            <a:effectLst/>
          </c:spPr>
          <c:marker>
            <c:symbol val="none"/>
          </c:marker>
          <c:cat>
            <c:multiLvlStrRef>
              <c:f>'Time Series Exploration'!$B$6:$B$28</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'Time Series Exploration'!$F$6:$F$28</c:f>
              <c:numCache>
                <c:formatCode>General</c:formatCode>
                <c:ptCount val="17"/>
                <c:pt idx="0">
                  <c:v>27</c:v>
                </c:pt>
                <c:pt idx="1">
                  <c:v>40</c:v>
                </c:pt>
                <c:pt idx="2">
                  <c:v>40</c:v>
                </c:pt>
                <c:pt idx="3">
                  <c:v>41</c:v>
                </c:pt>
                <c:pt idx="4">
                  <c:v>14</c:v>
                </c:pt>
                <c:pt idx="5">
                  <c:v>19</c:v>
                </c:pt>
                <c:pt idx="6">
                  <c:v>20</c:v>
                </c:pt>
                <c:pt idx="7">
                  <c:v>23</c:v>
                </c:pt>
                <c:pt idx="8">
                  <c:v>24</c:v>
                </c:pt>
                <c:pt idx="9">
                  <c:v>35</c:v>
                </c:pt>
                <c:pt idx="10">
                  <c:v>44</c:v>
                </c:pt>
                <c:pt idx="11">
                  <c:v>42</c:v>
                </c:pt>
                <c:pt idx="12">
                  <c:v>33</c:v>
                </c:pt>
                <c:pt idx="13">
                  <c:v>44</c:v>
                </c:pt>
                <c:pt idx="14">
                  <c:v>24</c:v>
                </c:pt>
                <c:pt idx="15">
                  <c:v>11</c:v>
                </c:pt>
                <c:pt idx="16">
                  <c:v>7</c:v>
                </c:pt>
              </c:numCache>
            </c:numRef>
          </c:val>
          <c:smooth val="0"/>
          <c:extLst>
            <c:ext xmlns:c16="http://schemas.microsoft.com/office/drawing/2014/chart" uri="{C3380CC4-5D6E-409C-BE32-E72D297353CC}">
              <c16:uniqueId val="{00000003-5740-4D9D-ABCE-EDB91E9A4449}"/>
            </c:ext>
          </c:extLst>
        </c:ser>
        <c:ser>
          <c:idx val="4"/>
          <c:order val="4"/>
          <c:tx>
            <c:strRef>
              <c:f>'Time Series Exploration'!$G$4:$G$5</c:f>
              <c:strCache>
                <c:ptCount val="1"/>
                <c:pt idx="0">
                  <c:v>SWL</c:v>
                </c:pt>
              </c:strCache>
            </c:strRef>
          </c:tx>
          <c:spPr>
            <a:ln w="28575" cap="rnd">
              <a:solidFill>
                <a:schemeClr val="accent5"/>
              </a:solidFill>
              <a:round/>
            </a:ln>
            <a:effectLst/>
          </c:spPr>
          <c:marker>
            <c:symbol val="none"/>
          </c:marker>
          <c:cat>
            <c:multiLvlStrRef>
              <c:f>'Time Series Exploration'!$B$6:$B$28</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'Time Series Exploration'!$G$6:$G$28</c:f>
              <c:numCache>
                <c:formatCode>General</c:formatCode>
                <c:ptCount val="17"/>
                <c:pt idx="0">
                  <c:v>12</c:v>
                </c:pt>
                <c:pt idx="1">
                  <c:v>13</c:v>
                </c:pt>
                <c:pt idx="2">
                  <c:v>9</c:v>
                </c:pt>
                <c:pt idx="3">
                  <c:v>11</c:v>
                </c:pt>
                <c:pt idx="4">
                  <c:v>6</c:v>
                </c:pt>
                <c:pt idx="5">
                  <c:v>3</c:v>
                </c:pt>
                <c:pt idx="6">
                  <c:v>6</c:v>
                </c:pt>
                <c:pt idx="7">
                  <c:v>6</c:v>
                </c:pt>
                <c:pt idx="8">
                  <c:v>7</c:v>
                </c:pt>
                <c:pt idx="9">
                  <c:v>8</c:v>
                </c:pt>
                <c:pt idx="10">
                  <c:v>11</c:v>
                </c:pt>
                <c:pt idx="11">
                  <c:v>11</c:v>
                </c:pt>
                <c:pt idx="12">
                  <c:v>11</c:v>
                </c:pt>
                <c:pt idx="13">
                  <c:v>11.5</c:v>
                </c:pt>
                <c:pt idx="14">
                  <c:v>9</c:v>
                </c:pt>
                <c:pt idx="15">
                  <c:v>7</c:v>
                </c:pt>
                <c:pt idx="16">
                  <c:v>5</c:v>
                </c:pt>
              </c:numCache>
            </c:numRef>
          </c:val>
          <c:smooth val="0"/>
          <c:extLst>
            <c:ext xmlns:c16="http://schemas.microsoft.com/office/drawing/2014/chart" uri="{C3380CC4-5D6E-409C-BE32-E72D297353CC}">
              <c16:uniqueId val="{00000004-5740-4D9D-ABCE-EDB91E9A4449}"/>
            </c:ext>
          </c:extLst>
        </c:ser>
        <c:dLbls>
          <c:showLegendKey val="0"/>
          <c:showVal val="0"/>
          <c:showCatName val="0"/>
          <c:showSerName val="0"/>
          <c:showPercent val="0"/>
          <c:showBubbleSize val="0"/>
        </c:dLbls>
        <c:smooth val="0"/>
        <c:axId val="1216899008"/>
        <c:axId val="1216897208"/>
      </c:lineChart>
      <c:catAx>
        <c:axId val="1216899008"/>
        <c:scaling>
          <c:orientation val="minMax"/>
        </c:scaling>
        <c:delete val="0"/>
        <c:axPos val="b"/>
        <c:numFmt formatCode="General" sourceLinked="1"/>
        <c:majorTickMark val="in"/>
        <c:minorTickMark val="none"/>
        <c:tickLblPos val="nextTo"/>
        <c:spPr>
          <a:noFill/>
          <a:ln w="9525" cap="flat" cmpd="sng" algn="ctr">
            <a:solidFill>
              <a:schemeClr val="bg1">
                <a:lumMod val="75000"/>
              </a:schemeClr>
            </a:solidFill>
            <a:round/>
          </a:ln>
          <a:effectLst/>
        </c:spPr>
        <c:txPr>
          <a:bodyPr rot="-5400000" spcFirstLastPara="1" vertOverflow="ellipsis"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crossAx val="1216897208"/>
        <c:crosses val="autoZero"/>
        <c:auto val="1"/>
        <c:lblAlgn val="ctr"/>
        <c:lblOffset val="100"/>
        <c:noMultiLvlLbl val="0"/>
      </c:catAx>
      <c:valAx>
        <c:axId val="1216897208"/>
        <c:scaling>
          <c:orientation val="minMax"/>
          <c:max val="45"/>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crossAx val="12168990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50000"/>
        <a:alpha val="5000"/>
      </a:schemeClr>
    </a:soli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MHTA CYPMH wait times data analysis V0.2.xlsx]Time Series Exploration!PivotTable2</c:name>
    <c:fmtId val="-1"/>
  </c:pivotSource>
  <c:chart>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0695305229249684"/>
          <c:y val="9.8656149817520106E-2"/>
          <c:w val="0.73981626746420714"/>
          <c:h val="0.62442836966342818"/>
        </c:manualLayout>
      </c:layout>
      <c:lineChart>
        <c:grouping val="standard"/>
        <c:varyColors val="0"/>
        <c:ser>
          <c:idx val="0"/>
          <c:order val="0"/>
          <c:tx>
            <c:strRef>
              <c:f>'Time Series Exploration'!$C$66:$C$67</c:f>
              <c:strCache>
                <c:ptCount val="1"/>
                <c:pt idx="0">
                  <c:v>NCL</c:v>
                </c:pt>
              </c:strCache>
            </c:strRef>
          </c:tx>
          <c:spPr>
            <a:ln w="28575" cap="rnd">
              <a:solidFill>
                <a:schemeClr val="accent1"/>
              </a:solidFill>
              <a:round/>
            </a:ln>
            <a:effectLst/>
          </c:spPr>
          <c:marker>
            <c:symbol val="none"/>
          </c:marker>
          <c:cat>
            <c:multiLvlStrRef>
              <c:f>'Time Series Exploration'!$B$68:$B$90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'Time Series Exploration'!$C$68:$C$90</c:f>
              <c:numCache>
                <c:formatCode>_-* #,##0_-;\-* #,##0_-;_-* "-"??_-;_-@_-</c:formatCode>
                <c:ptCount val="17"/>
                <c:pt idx="0">
                  <c:v>1858</c:v>
                </c:pt>
                <c:pt idx="1">
                  <c:v>1621</c:v>
                </c:pt>
                <c:pt idx="2">
                  <c:v>2113</c:v>
                </c:pt>
                <c:pt idx="3">
                  <c:v>2030</c:v>
                </c:pt>
                <c:pt idx="4">
                  <c:v>1327</c:v>
                </c:pt>
                <c:pt idx="5">
                  <c:v>1661</c:v>
                </c:pt>
                <c:pt idx="6">
                  <c:v>2159</c:v>
                </c:pt>
                <c:pt idx="7">
                  <c:v>1981</c:v>
                </c:pt>
                <c:pt idx="8">
                  <c:v>2290</c:v>
                </c:pt>
                <c:pt idx="9">
                  <c:v>1628</c:v>
                </c:pt>
                <c:pt idx="10">
                  <c:v>2242</c:v>
                </c:pt>
                <c:pt idx="11">
                  <c:v>2364</c:v>
                </c:pt>
                <c:pt idx="12">
                  <c:v>1733</c:v>
                </c:pt>
                <c:pt idx="13">
                  <c:v>1396</c:v>
                </c:pt>
                <c:pt idx="14">
                  <c:v>1722</c:v>
                </c:pt>
                <c:pt idx="15">
                  <c:v>2114</c:v>
                </c:pt>
                <c:pt idx="16">
                  <c:v>1431</c:v>
                </c:pt>
              </c:numCache>
            </c:numRef>
          </c:val>
          <c:smooth val="0"/>
          <c:extLst>
            <c:ext xmlns:c16="http://schemas.microsoft.com/office/drawing/2014/chart" uri="{C3380CC4-5D6E-409C-BE32-E72D297353CC}">
              <c16:uniqueId val="{00000000-D4DD-4667-8284-6F6CDF71CF76}"/>
            </c:ext>
          </c:extLst>
        </c:ser>
        <c:ser>
          <c:idx val="1"/>
          <c:order val="1"/>
          <c:tx>
            <c:strRef>
              <c:f>'Time Series Exploration'!$D$66:$D$67</c:f>
              <c:strCache>
                <c:ptCount val="1"/>
                <c:pt idx="0">
                  <c:v>NEL</c:v>
                </c:pt>
              </c:strCache>
            </c:strRef>
          </c:tx>
          <c:spPr>
            <a:ln w="28575" cap="rnd">
              <a:solidFill>
                <a:schemeClr val="accent2"/>
              </a:solidFill>
              <a:round/>
            </a:ln>
            <a:effectLst/>
          </c:spPr>
          <c:marker>
            <c:symbol val="none"/>
          </c:marker>
          <c:cat>
            <c:multiLvlStrRef>
              <c:f>'Time Series Exploration'!$B$68:$B$90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'Time Series Exploration'!$D$68:$D$90</c:f>
              <c:numCache>
                <c:formatCode>_-* #,##0_-;\-* #,##0_-;_-* "-"??_-;_-@_-</c:formatCode>
                <c:ptCount val="17"/>
                <c:pt idx="0">
                  <c:v>11869</c:v>
                </c:pt>
                <c:pt idx="1">
                  <c:v>10103</c:v>
                </c:pt>
                <c:pt idx="2">
                  <c:v>12682</c:v>
                </c:pt>
                <c:pt idx="3">
                  <c:v>13499</c:v>
                </c:pt>
                <c:pt idx="4">
                  <c:v>8382</c:v>
                </c:pt>
                <c:pt idx="5">
                  <c:v>11597</c:v>
                </c:pt>
                <c:pt idx="6">
                  <c:v>13730</c:v>
                </c:pt>
                <c:pt idx="7">
                  <c:v>12883</c:v>
                </c:pt>
                <c:pt idx="8">
                  <c:v>16690</c:v>
                </c:pt>
                <c:pt idx="9">
                  <c:v>12599</c:v>
                </c:pt>
                <c:pt idx="10">
                  <c:v>14858</c:v>
                </c:pt>
                <c:pt idx="11">
                  <c:v>16228</c:v>
                </c:pt>
                <c:pt idx="12">
                  <c:v>14901</c:v>
                </c:pt>
                <c:pt idx="13">
                  <c:v>11668</c:v>
                </c:pt>
                <c:pt idx="14">
                  <c:v>13348</c:v>
                </c:pt>
                <c:pt idx="15">
                  <c:v>14981</c:v>
                </c:pt>
                <c:pt idx="16">
                  <c:v>12109</c:v>
                </c:pt>
              </c:numCache>
            </c:numRef>
          </c:val>
          <c:smooth val="0"/>
          <c:extLst>
            <c:ext xmlns:c16="http://schemas.microsoft.com/office/drawing/2014/chart" uri="{C3380CC4-5D6E-409C-BE32-E72D297353CC}">
              <c16:uniqueId val="{00000001-D4DD-4667-8284-6F6CDF71CF76}"/>
            </c:ext>
          </c:extLst>
        </c:ser>
        <c:ser>
          <c:idx val="2"/>
          <c:order val="2"/>
          <c:tx>
            <c:strRef>
              <c:f>'Time Series Exploration'!$E$66:$E$67</c:f>
              <c:strCache>
                <c:ptCount val="1"/>
                <c:pt idx="0">
                  <c:v>NWL</c:v>
                </c:pt>
              </c:strCache>
            </c:strRef>
          </c:tx>
          <c:spPr>
            <a:ln w="28575" cap="rnd">
              <a:solidFill>
                <a:srgbClr val="3F9FFF"/>
              </a:solidFill>
              <a:round/>
            </a:ln>
            <a:effectLst/>
          </c:spPr>
          <c:marker>
            <c:symbol val="none"/>
          </c:marker>
          <c:cat>
            <c:multiLvlStrRef>
              <c:f>'Time Series Exploration'!$B$68:$B$90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'Time Series Exploration'!$E$68:$E$90</c:f>
              <c:numCache>
                <c:formatCode>_-* #,##0_-;\-* #,##0_-;_-* "-"??_-;_-@_-</c:formatCode>
                <c:ptCount val="17"/>
                <c:pt idx="0">
                  <c:v>3332</c:v>
                </c:pt>
                <c:pt idx="1">
                  <c:v>2887</c:v>
                </c:pt>
                <c:pt idx="2">
                  <c:v>3811</c:v>
                </c:pt>
                <c:pt idx="3">
                  <c:v>3915</c:v>
                </c:pt>
                <c:pt idx="4">
                  <c:v>2206</c:v>
                </c:pt>
                <c:pt idx="5">
                  <c:v>3294</c:v>
                </c:pt>
                <c:pt idx="6">
                  <c:v>4367</c:v>
                </c:pt>
                <c:pt idx="7">
                  <c:v>3749</c:v>
                </c:pt>
                <c:pt idx="8">
                  <c:v>4623</c:v>
                </c:pt>
                <c:pt idx="9">
                  <c:v>3771</c:v>
                </c:pt>
                <c:pt idx="10">
                  <c:v>4250</c:v>
                </c:pt>
                <c:pt idx="11">
                  <c:v>4411</c:v>
                </c:pt>
                <c:pt idx="12">
                  <c:v>3798</c:v>
                </c:pt>
                <c:pt idx="13">
                  <c:v>3189</c:v>
                </c:pt>
                <c:pt idx="14">
                  <c:v>3781</c:v>
                </c:pt>
                <c:pt idx="15">
                  <c:v>4271</c:v>
                </c:pt>
                <c:pt idx="16">
                  <c:v>3276</c:v>
                </c:pt>
              </c:numCache>
            </c:numRef>
          </c:val>
          <c:smooth val="0"/>
          <c:extLst>
            <c:ext xmlns:c16="http://schemas.microsoft.com/office/drawing/2014/chart" uri="{C3380CC4-5D6E-409C-BE32-E72D297353CC}">
              <c16:uniqueId val="{00000002-D4DD-4667-8284-6F6CDF71CF76}"/>
            </c:ext>
          </c:extLst>
        </c:ser>
        <c:ser>
          <c:idx val="3"/>
          <c:order val="3"/>
          <c:tx>
            <c:strRef>
              <c:f>'Time Series Exploration'!$F$66:$F$67</c:f>
              <c:strCache>
                <c:ptCount val="1"/>
                <c:pt idx="0">
                  <c:v>SEL</c:v>
                </c:pt>
              </c:strCache>
            </c:strRef>
          </c:tx>
          <c:spPr>
            <a:ln w="28575" cap="rnd">
              <a:solidFill>
                <a:schemeClr val="accent4"/>
              </a:solidFill>
              <a:round/>
            </a:ln>
            <a:effectLst/>
          </c:spPr>
          <c:marker>
            <c:symbol val="none"/>
          </c:marker>
          <c:cat>
            <c:multiLvlStrRef>
              <c:f>'Time Series Exploration'!$B$68:$B$90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'Time Series Exploration'!$F$68:$F$90</c:f>
              <c:numCache>
                <c:formatCode>_-* #,##0_-;\-* #,##0_-;_-* "-"??_-;_-@_-</c:formatCode>
                <c:ptCount val="17"/>
                <c:pt idx="0">
                  <c:v>4031</c:v>
                </c:pt>
                <c:pt idx="1">
                  <c:v>3661</c:v>
                </c:pt>
                <c:pt idx="2">
                  <c:v>4257</c:v>
                </c:pt>
                <c:pt idx="3">
                  <c:v>4217</c:v>
                </c:pt>
                <c:pt idx="4">
                  <c:v>2896</c:v>
                </c:pt>
                <c:pt idx="5">
                  <c:v>3688</c:v>
                </c:pt>
                <c:pt idx="6">
                  <c:v>4525</c:v>
                </c:pt>
                <c:pt idx="7">
                  <c:v>4312</c:v>
                </c:pt>
                <c:pt idx="8">
                  <c:v>5117</c:v>
                </c:pt>
                <c:pt idx="9">
                  <c:v>3933</c:v>
                </c:pt>
                <c:pt idx="10">
                  <c:v>4586</c:v>
                </c:pt>
                <c:pt idx="11">
                  <c:v>4720</c:v>
                </c:pt>
                <c:pt idx="12">
                  <c:v>4127</c:v>
                </c:pt>
                <c:pt idx="13">
                  <c:v>3628</c:v>
                </c:pt>
                <c:pt idx="14">
                  <c:v>3843</c:v>
                </c:pt>
                <c:pt idx="15">
                  <c:v>3522</c:v>
                </c:pt>
                <c:pt idx="16">
                  <c:v>2383</c:v>
                </c:pt>
              </c:numCache>
            </c:numRef>
          </c:val>
          <c:smooth val="0"/>
          <c:extLst>
            <c:ext xmlns:c16="http://schemas.microsoft.com/office/drawing/2014/chart" uri="{C3380CC4-5D6E-409C-BE32-E72D297353CC}">
              <c16:uniqueId val="{00000003-D4DD-4667-8284-6F6CDF71CF76}"/>
            </c:ext>
          </c:extLst>
        </c:ser>
        <c:ser>
          <c:idx val="4"/>
          <c:order val="4"/>
          <c:tx>
            <c:strRef>
              <c:f>'Time Series Exploration'!$G$66:$G$67</c:f>
              <c:strCache>
                <c:ptCount val="1"/>
                <c:pt idx="0">
                  <c:v>SWL</c:v>
                </c:pt>
              </c:strCache>
            </c:strRef>
          </c:tx>
          <c:spPr>
            <a:ln w="28575" cap="rnd">
              <a:solidFill>
                <a:schemeClr val="accent5"/>
              </a:solidFill>
              <a:round/>
            </a:ln>
            <a:effectLst/>
          </c:spPr>
          <c:marker>
            <c:symbol val="none"/>
          </c:marker>
          <c:cat>
            <c:multiLvlStrRef>
              <c:f>'Time Series Exploration'!$B$68:$B$90</c:f>
              <c:multiLvlStrCache>
                <c:ptCount val="17"/>
                <c:lvl>
                  <c:pt idx="0">
                    <c:v>Qtr2</c:v>
                  </c:pt>
                  <c:pt idx="1">
                    <c:v>Qtr3</c:v>
                  </c:pt>
                  <c:pt idx="2">
                    <c:v>Qtr4</c:v>
                  </c:pt>
                  <c:pt idx="3">
                    <c:v>Qtr1</c:v>
                  </c:pt>
                  <c:pt idx="4">
                    <c:v>Qtr2</c:v>
                  </c:pt>
                  <c:pt idx="5">
                    <c:v>Qtr3</c:v>
                  </c:pt>
                  <c:pt idx="6">
                    <c:v>Qtr4</c:v>
                  </c:pt>
                  <c:pt idx="7">
                    <c:v>Qtr1</c:v>
                  </c:pt>
                  <c:pt idx="8">
                    <c:v>Qtr2</c:v>
                  </c:pt>
                  <c:pt idx="9">
                    <c:v>Qtr3</c:v>
                  </c:pt>
                  <c:pt idx="10">
                    <c:v>Qtr4</c:v>
                  </c:pt>
                  <c:pt idx="11">
                    <c:v>Qtr1</c:v>
                  </c:pt>
                  <c:pt idx="12">
                    <c:v>Qtr2</c:v>
                  </c:pt>
                  <c:pt idx="13">
                    <c:v>Qtr3</c:v>
                  </c:pt>
                  <c:pt idx="14">
                    <c:v>Qtr4</c:v>
                  </c:pt>
                  <c:pt idx="15">
                    <c:v>Qtr1</c:v>
                  </c:pt>
                  <c:pt idx="16">
                    <c:v>Qtr2</c:v>
                  </c:pt>
                </c:lvl>
                <c:lvl>
                  <c:pt idx="0">
                    <c:v>2019</c:v>
                  </c:pt>
                  <c:pt idx="3">
                    <c:v>2020</c:v>
                  </c:pt>
                  <c:pt idx="7">
                    <c:v>2021</c:v>
                  </c:pt>
                  <c:pt idx="11">
                    <c:v>2022</c:v>
                  </c:pt>
                  <c:pt idx="15">
                    <c:v>2023</c:v>
                  </c:pt>
                </c:lvl>
              </c:multiLvlStrCache>
            </c:multiLvlStrRef>
          </c:cat>
          <c:val>
            <c:numRef>
              <c:f>'Time Series Exploration'!$G$68:$G$90</c:f>
              <c:numCache>
                <c:formatCode>_-* #,##0_-;\-* #,##0_-;_-* "-"??_-;_-@_-</c:formatCode>
                <c:ptCount val="17"/>
                <c:pt idx="0">
                  <c:v>1618</c:v>
                </c:pt>
                <c:pt idx="1">
                  <c:v>1352</c:v>
                </c:pt>
                <c:pt idx="2">
                  <c:v>1518</c:v>
                </c:pt>
                <c:pt idx="3">
                  <c:v>1440</c:v>
                </c:pt>
                <c:pt idx="4">
                  <c:v>999</c:v>
                </c:pt>
                <c:pt idx="5">
                  <c:v>1327</c:v>
                </c:pt>
                <c:pt idx="6">
                  <c:v>1862</c:v>
                </c:pt>
                <c:pt idx="7">
                  <c:v>1651</c:v>
                </c:pt>
                <c:pt idx="8">
                  <c:v>2210</c:v>
                </c:pt>
                <c:pt idx="9">
                  <c:v>1865</c:v>
                </c:pt>
                <c:pt idx="10">
                  <c:v>2257</c:v>
                </c:pt>
                <c:pt idx="11">
                  <c:v>2288</c:v>
                </c:pt>
                <c:pt idx="12">
                  <c:v>2900</c:v>
                </c:pt>
                <c:pt idx="13">
                  <c:v>2218</c:v>
                </c:pt>
                <c:pt idx="14">
                  <c:v>3103</c:v>
                </c:pt>
                <c:pt idx="15">
                  <c:v>3398</c:v>
                </c:pt>
                <c:pt idx="16">
                  <c:v>2312</c:v>
                </c:pt>
              </c:numCache>
            </c:numRef>
          </c:val>
          <c:smooth val="0"/>
          <c:extLst>
            <c:ext xmlns:c16="http://schemas.microsoft.com/office/drawing/2014/chart" uri="{C3380CC4-5D6E-409C-BE32-E72D297353CC}">
              <c16:uniqueId val="{00000004-D4DD-4667-8284-6F6CDF71CF76}"/>
            </c:ext>
          </c:extLst>
        </c:ser>
        <c:dLbls>
          <c:showLegendKey val="0"/>
          <c:showVal val="0"/>
          <c:showCatName val="0"/>
          <c:showSerName val="0"/>
          <c:showPercent val="0"/>
          <c:showBubbleSize val="0"/>
        </c:dLbls>
        <c:smooth val="0"/>
        <c:axId val="391266608"/>
        <c:axId val="391265528"/>
      </c:lineChart>
      <c:catAx>
        <c:axId val="391266608"/>
        <c:scaling>
          <c:orientation val="minMax"/>
        </c:scaling>
        <c:delete val="0"/>
        <c:axPos val="b"/>
        <c:numFmt formatCode="General" sourceLinked="1"/>
        <c:majorTickMark val="in"/>
        <c:minorTickMark val="none"/>
        <c:tickLblPos val="nextTo"/>
        <c:spPr>
          <a:noFill/>
          <a:ln w="9525" cap="flat" cmpd="sng" algn="ctr">
            <a:solidFill>
              <a:schemeClr val="bg1">
                <a:lumMod val="75000"/>
              </a:schemeClr>
            </a:solidFill>
            <a:round/>
          </a:ln>
          <a:effectLst/>
        </c:spPr>
        <c:txPr>
          <a:bodyPr rot="-5400000" spcFirstLastPara="1" vertOverflow="ellipsis"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crossAx val="391265528"/>
        <c:crosses val="autoZero"/>
        <c:auto val="1"/>
        <c:lblAlgn val="ctr"/>
        <c:lblOffset val="100"/>
        <c:noMultiLvlLbl val="0"/>
      </c:catAx>
      <c:valAx>
        <c:axId val="391265528"/>
        <c:scaling>
          <c:orientation val="minMax"/>
        </c:scaling>
        <c:delete val="0"/>
        <c:axPos val="l"/>
        <c:majorGridlines>
          <c:spPr>
            <a:ln w="9525" cap="flat" cmpd="sng" algn="ctr">
              <a:solidFill>
                <a:schemeClr val="bg1">
                  <a:lumMod val="7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crossAx val="391266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50000"/>
        <a:alpha val="5000"/>
      </a:schemeClr>
    </a:soli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91104883098527E-2"/>
          <c:y val="7.469125793016998E-2"/>
          <c:w val="0.89165230646871685"/>
          <c:h val="0.80812475372469095"/>
        </c:manualLayout>
      </c:layout>
      <c:barChart>
        <c:barDir val="col"/>
        <c:grouping val="clustered"/>
        <c:varyColors val="0"/>
        <c:ser>
          <c:idx val="0"/>
          <c:order val="0"/>
          <c:spPr>
            <a:solidFill>
              <a:srgbClr val="3F9FFF"/>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'Unkn Eth Explr'!$C$25</c:f>
              <c:numCache>
                <c:formatCode>0.0%</c:formatCode>
                <c:ptCount val="1"/>
                <c:pt idx="0">
                  <c:v>0.10035363457760314</c:v>
                </c:pt>
              </c:numCache>
            </c:numRef>
          </c:val>
          <c:extLst>
            <c:ext xmlns:c15="http://schemas.microsoft.com/office/drawing/2012/chart" uri="{02D57815-91ED-43cb-92C2-25804820EDAC}">
              <c15:filteredSeriesTitle>
                <c15:tx>
                  <c:strRef>
                    <c:extLst>
                      <c:ext uri="{02D57815-91ED-43cb-92C2-25804820EDAC}">
                        <c15:formulaRef>
                          <c15:sqref>'Unkn Eth Explr'!$C$20</c15:sqref>
                        </c15:formulaRef>
                      </c:ext>
                    </c:extLst>
                    <c:strCache>
                      <c:ptCount val="1"/>
                      <c:pt idx="0">
                        <c:v>NWL</c:v>
                      </c:pt>
                    </c:strCache>
                  </c:strRef>
                </c15:tx>
              </c15:filteredSeriesTitle>
            </c:ext>
            <c:ext xmlns:c15="http://schemas.microsoft.com/office/drawing/2012/chart" uri="{02D57815-91ED-43cb-92C2-25804820EDAC}">
              <c15:filteredCategoryTitle>
                <c15:cat>
                  <c:strRef>
                    <c:extLst>
                      <c:ext uri="{02D57815-91ED-43cb-92C2-25804820EDAC}">
                        <c15:formulaRef>
                          <c15:sqref>'Unkn Eth Explr'!$B$25</c15:sqref>
                        </c15:formulaRef>
                      </c:ext>
                    </c:extLst>
                    <c:strCache>
                      <c:ptCount val="1"/>
                      <c:pt idx="0">
                        <c:v>Not Known / Not Stated / Incomplete</c:v>
                      </c:pt>
                    </c:strCache>
                  </c:strRef>
                </c15:cat>
              </c15:filteredCategoryTitle>
            </c:ext>
            <c:ext xmlns:c16="http://schemas.microsoft.com/office/drawing/2014/chart" uri="{C3380CC4-5D6E-409C-BE32-E72D297353CC}">
              <c16:uniqueId val="{00000000-4F0D-45AD-AC79-7B75B7749CF6}"/>
            </c:ext>
          </c:extLst>
        </c:ser>
        <c:ser>
          <c:idx val="1"/>
          <c:order val="1"/>
          <c:spPr>
            <a:solidFill>
              <a:srgbClr val="00828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'Unkn Eth Explr'!$D$25</c:f>
              <c:numCache>
                <c:formatCode>0.0%</c:formatCode>
                <c:ptCount val="1"/>
                <c:pt idx="0">
                  <c:v>0.11297044906145216</c:v>
                </c:pt>
              </c:numCache>
            </c:numRef>
          </c:val>
          <c:extLst>
            <c:ext xmlns:c15="http://schemas.microsoft.com/office/drawing/2012/chart" uri="{02D57815-91ED-43cb-92C2-25804820EDAC}">
              <c15:filteredSeriesTitle>
                <c15:tx>
                  <c:strRef>
                    <c:extLst>
                      <c:ext uri="{02D57815-91ED-43cb-92C2-25804820EDAC}">
                        <c15:formulaRef>
                          <c15:sqref>'Unkn Eth Explr'!$D$20</c15:sqref>
                        </c15:formulaRef>
                      </c:ext>
                    </c:extLst>
                    <c:strCache>
                      <c:ptCount val="1"/>
                      <c:pt idx="0">
                        <c:v>NCL</c:v>
                      </c:pt>
                    </c:strCache>
                  </c:strRef>
                </c15:tx>
              </c15:filteredSeriesTitle>
            </c:ext>
            <c:ext xmlns:c15="http://schemas.microsoft.com/office/drawing/2012/chart" uri="{02D57815-91ED-43cb-92C2-25804820EDAC}">
              <c15:filteredCategoryTitle>
                <c15:cat>
                  <c:strRef>
                    <c:extLst>
                      <c:ext uri="{02D57815-91ED-43cb-92C2-25804820EDAC}">
                        <c15:formulaRef>
                          <c15:sqref>'Unkn Eth Explr'!$B$25</c15:sqref>
                        </c15:formulaRef>
                      </c:ext>
                    </c:extLst>
                    <c:strCache>
                      <c:ptCount val="1"/>
                      <c:pt idx="0">
                        <c:v>Not Known / Not Stated / Incomplete</c:v>
                      </c:pt>
                    </c:strCache>
                  </c:strRef>
                </c15:cat>
              </c15:filteredCategoryTitle>
            </c:ext>
            <c:ext xmlns:c16="http://schemas.microsoft.com/office/drawing/2014/chart" uri="{C3380CC4-5D6E-409C-BE32-E72D297353CC}">
              <c16:uniqueId val="{00000001-4F0D-45AD-AC79-7B75B7749CF6}"/>
            </c:ext>
          </c:extLst>
        </c:ser>
        <c:ser>
          <c:idx val="2"/>
          <c:order val="2"/>
          <c:spPr>
            <a:solidFill>
              <a:srgbClr val="723D8B"/>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'Unkn Eth Explr'!$E$25</c:f>
              <c:numCache>
                <c:formatCode>0.0%</c:formatCode>
                <c:ptCount val="1"/>
                <c:pt idx="0">
                  <c:v>0.12315321830767641</c:v>
                </c:pt>
              </c:numCache>
            </c:numRef>
          </c:val>
          <c:extLst>
            <c:ext xmlns:c15="http://schemas.microsoft.com/office/drawing/2012/chart" uri="{02D57815-91ED-43cb-92C2-25804820EDAC}">
              <c15:filteredSeriesTitle>
                <c15:tx>
                  <c:strRef>
                    <c:extLst>
                      <c:ext uri="{02D57815-91ED-43cb-92C2-25804820EDAC}">
                        <c15:formulaRef>
                          <c15:sqref>'Unkn Eth Explr'!$E$20</c15:sqref>
                        </c15:formulaRef>
                      </c:ext>
                    </c:extLst>
                    <c:strCache>
                      <c:ptCount val="1"/>
                      <c:pt idx="0">
                        <c:v>SEL</c:v>
                      </c:pt>
                    </c:strCache>
                  </c:strRef>
                </c15:tx>
              </c15:filteredSeriesTitle>
            </c:ext>
            <c:ext xmlns:c15="http://schemas.microsoft.com/office/drawing/2012/chart" uri="{02D57815-91ED-43cb-92C2-25804820EDAC}">
              <c15:filteredCategoryTitle>
                <c15:cat>
                  <c:strRef>
                    <c:extLst>
                      <c:ext uri="{02D57815-91ED-43cb-92C2-25804820EDAC}">
                        <c15:formulaRef>
                          <c15:sqref>'Unkn Eth Explr'!$B$25</c15:sqref>
                        </c15:formulaRef>
                      </c:ext>
                    </c:extLst>
                    <c:strCache>
                      <c:ptCount val="1"/>
                      <c:pt idx="0">
                        <c:v>Not Known / Not Stated / Incomplete</c:v>
                      </c:pt>
                    </c:strCache>
                  </c:strRef>
                </c15:cat>
              </c15:filteredCategoryTitle>
            </c:ext>
            <c:ext xmlns:c16="http://schemas.microsoft.com/office/drawing/2014/chart" uri="{C3380CC4-5D6E-409C-BE32-E72D297353CC}">
              <c16:uniqueId val="{00000002-4F0D-45AD-AC79-7B75B7749CF6}"/>
            </c:ext>
          </c:extLst>
        </c:ser>
        <c:ser>
          <c:idx val="3"/>
          <c:order val="3"/>
          <c:spPr>
            <a:solidFill>
              <a:srgbClr val="E8288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'Unkn Eth Explr'!$F$25</c:f>
              <c:numCache>
                <c:formatCode>0.0%</c:formatCode>
                <c:ptCount val="1"/>
                <c:pt idx="0">
                  <c:v>0.15354058721934369</c:v>
                </c:pt>
              </c:numCache>
            </c:numRef>
          </c:val>
          <c:extLst>
            <c:ext xmlns:c15="http://schemas.microsoft.com/office/drawing/2012/chart" uri="{02D57815-91ED-43cb-92C2-25804820EDAC}">
              <c15:filteredSeriesTitle>
                <c15:tx>
                  <c:strRef>
                    <c:extLst>
                      <c:ext uri="{02D57815-91ED-43cb-92C2-25804820EDAC}">
                        <c15:formulaRef>
                          <c15:sqref>'Unkn Eth Explr'!$F$20</c15:sqref>
                        </c15:formulaRef>
                      </c:ext>
                    </c:extLst>
                    <c:strCache>
                      <c:ptCount val="1"/>
                      <c:pt idx="0">
                        <c:v>SWL</c:v>
                      </c:pt>
                    </c:strCache>
                  </c:strRef>
                </c15:tx>
              </c15:filteredSeriesTitle>
            </c:ext>
            <c:ext xmlns:c15="http://schemas.microsoft.com/office/drawing/2012/chart" uri="{02D57815-91ED-43cb-92C2-25804820EDAC}">
              <c15:filteredCategoryTitle>
                <c15:cat>
                  <c:strRef>
                    <c:extLst>
                      <c:ext uri="{02D57815-91ED-43cb-92C2-25804820EDAC}">
                        <c15:formulaRef>
                          <c15:sqref>'Unkn Eth Explr'!$B$25</c15:sqref>
                        </c15:formulaRef>
                      </c:ext>
                    </c:extLst>
                    <c:strCache>
                      <c:ptCount val="1"/>
                      <c:pt idx="0">
                        <c:v>Not Known / Not Stated / Incomplete</c:v>
                      </c:pt>
                    </c:strCache>
                  </c:strRef>
                </c15:cat>
              </c15:filteredCategoryTitle>
            </c:ext>
            <c:ext xmlns:c16="http://schemas.microsoft.com/office/drawing/2014/chart" uri="{C3380CC4-5D6E-409C-BE32-E72D297353CC}">
              <c16:uniqueId val="{00000003-4F0D-45AD-AC79-7B75B7749CF6}"/>
            </c:ext>
          </c:extLst>
        </c:ser>
        <c:ser>
          <c:idx val="4"/>
          <c:order val="4"/>
          <c:spPr>
            <a:noFill/>
            <a:ln w="41275">
              <a:solidFill>
                <a:srgbClr val="FF0000"/>
              </a:solidFill>
            </a:ln>
            <a:effectLst/>
          </c:spPr>
          <c:invertIfNegative val="0"/>
          <c:dPt>
            <c:idx val="0"/>
            <c:invertIfNegative val="0"/>
            <c:bubble3D val="0"/>
            <c:spPr>
              <a:noFill/>
              <a:ln w="28575">
                <a:solidFill>
                  <a:srgbClr val="FF0000"/>
                </a:solidFill>
              </a:ln>
              <a:effectLst/>
            </c:spPr>
            <c:extLst>
              <c:ext xmlns:c16="http://schemas.microsoft.com/office/drawing/2014/chart" uri="{C3380CC4-5D6E-409C-BE32-E72D297353CC}">
                <c16:uniqueId val="{00000006-4F0D-45AD-AC79-7B75B7749CF6}"/>
              </c:ext>
            </c:extLst>
          </c:dPt>
          <c:dLbls>
            <c:spPr>
              <a:noFill/>
              <a:ln>
                <a:noFill/>
              </a:ln>
              <a:effectLst/>
            </c:spPr>
            <c:txPr>
              <a:bodyPr rot="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'Unkn Eth Explr'!$G$25</c:f>
              <c:numCache>
                <c:formatCode>0.0%</c:formatCode>
                <c:ptCount val="1"/>
                <c:pt idx="0">
                  <c:v>0.18706884731225501</c:v>
                </c:pt>
              </c:numCache>
            </c:numRef>
          </c:val>
          <c:extLst>
            <c:ext xmlns:c15="http://schemas.microsoft.com/office/drawing/2012/chart" uri="{02D57815-91ED-43cb-92C2-25804820EDAC}">
              <c15:filteredSeriesTitle>
                <c15:tx>
                  <c:strRef>
                    <c:extLst>
                      <c:ext uri="{02D57815-91ED-43cb-92C2-25804820EDAC}">
                        <c15:formulaRef>
                          <c15:sqref>'Unkn Eth Explr'!$G$20</c15:sqref>
                        </c15:formulaRef>
                      </c:ext>
                    </c:extLst>
                    <c:strCache>
                      <c:ptCount val="1"/>
                      <c:pt idx="0">
                        <c:v>London</c:v>
                      </c:pt>
                    </c:strCache>
                  </c:strRef>
                </c15:tx>
              </c15:filteredSeriesTitle>
            </c:ext>
            <c:ext xmlns:c15="http://schemas.microsoft.com/office/drawing/2012/chart" uri="{02D57815-91ED-43cb-92C2-25804820EDAC}">
              <c15:filteredCategoryTitle>
                <c15:cat>
                  <c:strRef>
                    <c:extLst>
                      <c:ext uri="{02D57815-91ED-43cb-92C2-25804820EDAC}">
                        <c15:formulaRef>
                          <c15:sqref>'Unkn Eth Explr'!$B$25</c15:sqref>
                        </c15:formulaRef>
                      </c:ext>
                    </c:extLst>
                    <c:strCache>
                      <c:ptCount val="1"/>
                      <c:pt idx="0">
                        <c:v>Not Known / Not Stated / Incomplete</c:v>
                      </c:pt>
                    </c:strCache>
                  </c:strRef>
                </c15:cat>
              </c15:filteredCategoryTitle>
            </c:ext>
            <c:ext xmlns:c16="http://schemas.microsoft.com/office/drawing/2014/chart" uri="{C3380CC4-5D6E-409C-BE32-E72D297353CC}">
              <c16:uniqueId val="{00000004-4F0D-45AD-AC79-7B75B7749CF6}"/>
            </c:ext>
          </c:extLst>
        </c:ser>
        <c:ser>
          <c:idx val="5"/>
          <c:order val="5"/>
          <c:spPr>
            <a:solidFill>
              <a:srgbClr val="0EAB9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'Unkn Eth Explr'!$H$25</c:f>
              <c:numCache>
                <c:formatCode>0.0%</c:formatCode>
                <c:ptCount val="1"/>
                <c:pt idx="0">
                  <c:v>0.24653168270619874</c:v>
                </c:pt>
              </c:numCache>
            </c:numRef>
          </c:val>
          <c:extLst>
            <c:ext xmlns:c15="http://schemas.microsoft.com/office/drawing/2012/chart" uri="{02D57815-91ED-43cb-92C2-25804820EDAC}">
              <c15:filteredSeriesTitle>
                <c15:tx>
                  <c:strRef>
                    <c:extLst>
                      <c:ext uri="{02D57815-91ED-43cb-92C2-25804820EDAC}">
                        <c15:formulaRef>
                          <c15:sqref>'Unkn Eth Explr'!$H$20</c15:sqref>
                        </c15:formulaRef>
                      </c:ext>
                    </c:extLst>
                    <c:strCache>
                      <c:ptCount val="1"/>
                      <c:pt idx="0">
                        <c:v>NEL</c:v>
                      </c:pt>
                    </c:strCache>
                  </c:strRef>
                </c15:tx>
              </c15:filteredSeriesTitle>
            </c:ext>
            <c:ext xmlns:c15="http://schemas.microsoft.com/office/drawing/2012/chart" uri="{02D57815-91ED-43cb-92C2-25804820EDAC}">
              <c15:filteredCategoryTitle>
                <c15:cat>
                  <c:strRef>
                    <c:extLst>
                      <c:ext uri="{02D57815-91ED-43cb-92C2-25804820EDAC}">
                        <c15:formulaRef>
                          <c15:sqref>'Unkn Eth Explr'!$B$25</c15:sqref>
                        </c15:formulaRef>
                      </c:ext>
                    </c:extLst>
                    <c:strCache>
                      <c:ptCount val="1"/>
                      <c:pt idx="0">
                        <c:v>Not Known / Not Stated / Incomplete</c:v>
                      </c:pt>
                    </c:strCache>
                  </c:strRef>
                </c15:cat>
              </c15:filteredCategoryTitle>
            </c:ext>
            <c:ext xmlns:c16="http://schemas.microsoft.com/office/drawing/2014/chart" uri="{C3380CC4-5D6E-409C-BE32-E72D297353CC}">
              <c16:uniqueId val="{00000005-4F0D-45AD-AC79-7B75B7749CF6}"/>
            </c:ext>
          </c:extLst>
        </c:ser>
        <c:dLbls>
          <c:dLblPos val="outEnd"/>
          <c:showLegendKey val="0"/>
          <c:showVal val="1"/>
          <c:showCatName val="0"/>
          <c:showSerName val="0"/>
          <c:showPercent val="0"/>
          <c:showBubbleSize val="0"/>
        </c:dLbls>
        <c:gapWidth val="219"/>
        <c:overlap val="-27"/>
        <c:axId val="1021890528"/>
        <c:axId val="1021891608"/>
      </c:barChart>
      <c:catAx>
        <c:axId val="102189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crossAx val="1021891608"/>
        <c:crosses val="autoZero"/>
        <c:auto val="1"/>
        <c:lblAlgn val="ctr"/>
        <c:lblOffset val="100"/>
        <c:noMultiLvlLbl val="0"/>
      </c:catAx>
      <c:valAx>
        <c:axId val="1021891608"/>
        <c:scaling>
          <c:orientation val="minMax"/>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crossAx val="102189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50000"/>
        <a:alpha val="5000"/>
      </a:schemeClr>
    </a:solidFill>
    <a:ln>
      <a:noFill/>
    </a:ln>
    <a:effectLst/>
  </c:spPr>
  <c:txPr>
    <a:bodyPr/>
    <a:lstStyle/>
    <a:p>
      <a:pPr>
        <a:defRPr>
          <a:solidFill>
            <a:schemeClr val="accent2">
              <a:lumMod val="50000"/>
            </a:schemeClr>
          </a:solidFill>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data id="0">
      <cx:numDim type="val">
        <cx:f>'[Copy of MHTA CYPMH wait times data analysis V0.2.xlsx]Waits for CYP first and second'!$O$2:$O$422995</cx:f>
        <cx:lvl ptCount="422994" formatCode="General">
          <cx:pt idx="0">0</cx:pt>
          <cx:pt idx="1">0</cx:pt>
          <cx:pt idx="2">6</cx:pt>
          <cx:pt idx="3">239</cx:pt>
          <cx:pt idx="4">2</cx:pt>
          <cx:pt idx="5">79</cx:pt>
          <cx:pt idx="6">6</cx:pt>
          <cx:pt idx="7">0</cx:pt>
          <cx:pt idx="8">33</cx:pt>
          <cx:pt idx="9">1</cx:pt>
          <cx:pt idx="10">0</cx:pt>
          <cx:pt idx="11">0</cx:pt>
          <cx:pt idx="12">0</cx:pt>
          <cx:pt idx="13">0</cx:pt>
          <cx:pt idx="14">0</cx:pt>
          <cx:pt idx="15">0</cx:pt>
          <cx:pt idx="16">0</cx:pt>
          <cx:pt idx="17">1</cx:pt>
          <cx:pt idx="18">0</cx:pt>
          <cx:pt idx="19">116</cx:pt>
          <cx:pt idx="20">1</cx:pt>
          <cx:pt idx="21">0</cx:pt>
          <cx:pt idx="22">0</cx:pt>
          <cx:pt idx="23">0</cx:pt>
          <cx:pt idx="24">23</cx:pt>
          <cx:pt idx="25">0</cx:pt>
          <cx:pt idx="26">8</cx:pt>
          <cx:pt idx="27">0</cx:pt>
          <cx:pt idx="28">0</cx:pt>
          <cx:pt idx="29">4</cx:pt>
          <cx:pt idx="30">0</cx:pt>
          <cx:pt idx="31">114</cx:pt>
          <cx:pt idx="32">2</cx:pt>
          <cx:pt idx="33">2</cx:pt>
          <cx:pt idx="34">8</cx:pt>
          <cx:pt idx="35">0</cx:pt>
          <cx:pt idx="36">27</cx:pt>
          <cx:pt idx="37">182</cx:pt>
          <cx:pt idx="38">0</cx:pt>
          <cx:pt idx="39">1</cx:pt>
          <cx:pt idx="40">0</cx:pt>
          <cx:pt idx="41">38</cx:pt>
          <cx:pt idx="42">232</cx:pt>
          <cx:pt idx="43">9</cx:pt>
          <cx:pt idx="44">16</cx:pt>
          <cx:pt idx="45">0</cx:pt>
          <cx:pt idx="46">6</cx:pt>
          <cx:pt idx="47">30</cx:pt>
          <cx:pt idx="48">84</cx:pt>
          <cx:pt idx="49">19</cx:pt>
          <cx:pt idx="50">0</cx:pt>
          <cx:pt idx="51">98</cx:pt>
          <cx:pt idx="52">9</cx:pt>
          <cx:pt idx="53">177</cx:pt>
          <cx:pt idx="54">67</cx:pt>
          <cx:pt idx="55">274</cx:pt>
          <cx:pt idx="56">42</cx:pt>
          <cx:pt idx="57">93</cx:pt>
          <cx:pt idx="58">1</cx:pt>
          <cx:pt idx="59">390</cx:pt>
          <cx:pt idx="60">55</cx:pt>
          <cx:pt idx="61">0</cx:pt>
          <cx:pt idx="62">202</cx:pt>
          <cx:pt idx="63">3</cx:pt>
          <cx:pt idx="64">40</cx:pt>
          <cx:pt idx="65">185</cx:pt>
          <cx:pt idx="66">13</cx:pt>
          <cx:pt idx="67">16</cx:pt>
          <cx:pt idx="68">17</cx:pt>
          <cx:pt idx="69">64</cx:pt>
          <cx:pt idx="70">85</cx:pt>
          <cx:pt idx="71">77</cx:pt>
          <cx:pt idx="72">59</cx:pt>
          <cx:pt idx="73">4</cx:pt>
          <cx:pt idx="74">0</cx:pt>
          <cx:pt idx="75">0</cx:pt>
          <cx:pt idx="76">298</cx:pt>
          <cx:pt idx="77">129</cx:pt>
          <cx:pt idx="78">0</cx:pt>
          <cx:pt idx="79">7</cx:pt>
          <cx:pt idx="80">35</cx:pt>
          <cx:pt idx="81">34</cx:pt>
          <cx:pt idx="82">7</cx:pt>
          <cx:pt idx="83">2</cx:pt>
          <cx:pt idx="84">14</cx:pt>
          <cx:pt idx="85">29</cx:pt>
          <cx:pt idx="86">1</cx:pt>
          <cx:pt idx="87">0</cx:pt>
          <cx:pt idx="88">0</cx:pt>
          <cx:pt idx="89">71</cx:pt>
          <cx:pt idx="90">26</cx:pt>
          <cx:pt idx="91">0</cx:pt>
          <cx:pt idx="92">20</cx:pt>
          <cx:pt idx="93">14</cx:pt>
          <cx:pt idx="94">10</cx:pt>
          <cx:pt idx="95">10</cx:pt>
          <cx:pt idx="96">5</cx:pt>
          <cx:pt idx="97">137</cx:pt>
          <cx:pt idx="98">186</cx:pt>
          <cx:pt idx="99">4</cx:pt>
          <cx:pt idx="100">1</cx:pt>
          <cx:pt idx="101">0</cx:pt>
          <cx:pt idx="102">0</cx:pt>
          <cx:pt idx="103">35</cx:pt>
          <cx:pt idx="104">49</cx:pt>
          <cx:pt idx="105">2</cx:pt>
          <cx:pt idx="106">15</cx:pt>
          <cx:pt idx="107">0</cx:pt>
          <cx:pt idx="108">5</cx:pt>
          <cx:pt idx="109">21</cx:pt>
          <cx:pt idx="110">259</cx:pt>
          <cx:pt idx="111">84</cx:pt>
          <cx:pt idx="112">58</cx:pt>
          <cx:pt idx="113">10</cx:pt>
          <cx:pt idx="114">4</cx:pt>
          <cx:pt idx="115">82</cx:pt>
          <cx:pt idx="116">41</cx:pt>
          <cx:pt idx="117">0</cx:pt>
          <cx:pt idx="118">1</cx:pt>
          <cx:pt idx="119">0</cx:pt>
          <cx:pt idx="120">0</cx:pt>
          <cx:pt idx="121">139</cx:pt>
          <cx:pt idx="122">14</cx:pt>
          <cx:pt idx="123">0</cx:pt>
          <cx:pt idx="124">15</cx:pt>
          <cx:pt idx="125">21</cx:pt>
          <cx:pt idx="126">6</cx:pt>
          <cx:pt idx="127">18</cx:pt>
          <cx:pt idx="128">259</cx:pt>
          <cx:pt idx="129">5</cx:pt>
          <cx:pt idx="130">70</cx:pt>
          <cx:pt idx="131">39</cx:pt>
          <cx:pt idx="132">88</cx:pt>
          <cx:pt idx="133">0</cx:pt>
          <cx:pt idx="134">1</cx:pt>
          <cx:pt idx="135">6</cx:pt>
          <cx:pt idx="136">2</cx:pt>
          <cx:pt idx="137">0</cx:pt>
          <cx:pt idx="138">0</cx:pt>
          <cx:pt idx="139">5</cx:pt>
          <cx:pt idx="140">151</cx:pt>
          <cx:pt idx="141">0</cx:pt>
          <cx:pt idx="142">107</cx:pt>
          <cx:pt idx="143">564</cx:pt>
          <cx:pt idx="144">281</cx:pt>
          <cx:pt idx="145">0</cx:pt>
          <cx:pt idx="146">1</cx:pt>
          <cx:pt idx="147">20</cx:pt>
          <cx:pt idx="148">8</cx:pt>
          <cx:pt idx="149">0</cx:pt>
          <cx:pt idx="150">40</cx:pt>
          <cx:pt idx="151">21</cx:pt>
          <cx:pt idx="152">14</cx:pt>
          <cx:pt idx="153">181</cx:pt>
          <cx:pt idx="154">18</cx:pt>
          <cx:pt idx="155">4</cx:pt>
          <cx:pt idx="156">476</cx:pt>
          <cx:pt idx="157">0</cx:pt>
          <cx:pt idx="158">78</cx:pt>
          <cx:pt idx="159">1</cx:pt>
          <cx:pt idx="160">241</cx:pt>
          <cx:pt idx="161">11</cx:pt>
          <cx:pt idx="162">7</cx:pt>
          <cx:pt idx="163">0</cx:pt>
          <cx:pt idx="164">1</cx:pt>
          <cx:pt idx="165">1</cx:pt>
          <cx:pt idx="166">2</cx:pt>
          <cx:pt idx="167">104</cx:pt>
          <cx:pt idx="168">19</cx:pt>
          <cx:pt idx="169">38</cx:pt>
          <cx:pt idx="170">0</cx:pt>
          <cx:pt idx="171">0</cx:pt>
          <cx:pt idx="172">116</cx:pt>
          <cx:pt idx="173">306</cx:pt>
          <cx:pt idx="174">55</cx:pt>
          <cx:pt idx="175">0</cx:pt>
          <cx:pt idx="176">5</cx:pt>
          <cx:pt idx="177">42</cx:pt>
          <cx:pt idx="178">0</cx:pt>
          <cx:pt idx="179">70</cx:pt>
          <cx:pt idx="180">14</cx:pt>
          <cx:pt idx="181">108</cx:pt>
          <cx:pt idx="182">670</cx:pt>
          <cx:pt idx="183">27</cx:pt>
          <cx:pt idx="184">10</cx:pt>
          <cx:pt idx="185">2</cx:pt>
          <cx:pt idx="186">0</cx:pt>
          <cx:pt idx="187">0</cx:pt>
          <cx:pt idx="188">157</cx:pt>
          <cx:pt idx="189">3</cx:pt>
          <cx:pt idx="190">473</cx:pt>
          <cx:pt idx="191">1</cx:pt>
          <cx:pt idx="192">0</cx:pt>
          <cx:pt idx="193">12</cx:pt>
          <cx:pt idx="194">0</cx:pt>
          <cx:pt idx="195">614</cx:pt>
          <cx:pt idx="196">0</cx:pt>
          <cx:pt idx="197">0</cx:pt>
          <cx:pt idx="198">0</cx:pt>
          <cx:pt idx="199">3</cx:pt>
          <cx:pt idx="200">1</cx:pt>
          <cx:pt idx="201">36</cx:pt>
          <cx:pt idx="202">34</cx:pt>
          <cx:pt idx="203">0</cx:pt>
          <cx:pt idx="204">4</cx:pt>
          <cx:pt idx="205">3</cx:pt>
          <cx:pt idx="206">2</cx:pt>
          <cx:pt idx="207">1</cx:pt>
          <cx:pt idx="208">0</cx:pt>
          <cx:pt idx="209">10</cx:pt>
          <cx:pt idx="210">1</cx:pt>
          <cx:pt idx="211">1</cx:pt>
          <cx:pt idx="212">53</cx:pt>
          <cx:pt idx="213">2</cx:pt>
          <cx:pt idx="214">4</cx:pt>
          <cx:pt idx="215">179</cx:pt>
          <cx:pt idx="216">35</cx:pt>
          <cx:pt idx="217">5</cx:pt>
          <cx:pt idx="218">21</cx:pt>
          <cx:pt idx="219">0</cx:pt>
          <cx:pt idx="220">0</cx:pt>
          <cx:pt idx="221">1</cx:pt>
          <cx:pt idx="222">4</cx:pt>
          <cx:pt idx="223">122</cx:pt>
          <cx:pt idx="224">2</cx:pt>
          <cx:pt idx="225">30</cx:pt>
          <cx:pt idx="226">0</cx:pt>
          <cx:pt idx="227">183</cx:pt>
          <cx:pt idx="228">43</cx:pt>
          <cx:pt idx="229">0</cx:pt>
          <cx:pt idx="230">33</cx:pt>
          <cx:pt idx="231">0</cx:pt>
          <cx:pt idx="232">0</cx:pt>
          <cx:pt idx="233">10</cx:pt>
          <cx:pt idx="234">183</cx:pt>
          <cx:pt idx="235">15</cx:pt>
          <cx:pt idx="236">2</cx:pt>
          <cx:pt idx="237">0</cx:pt>
          <cx:pt idx="238">8</cx:pt>
          <cx:pt idx="239">0</cx:pt>
          <cx:pt idx="240">15</cx:pt>
          <cx:pt idx="241">7</cx:pt>
          <cx:pt idx="242">1</cx:pt>
          <cx:pt idx="243">111</cx:pt>
          <cx:pt idx="244">0</cx:pt>
          <cx:pt idx="245">1</cx:pt>
          <cx:pt idx="246">45</cx:pt>
          <cx:pt idx="247">41</cx:pt>
          <cx:pt idx="248">1</cx:pt>
          <cx:pt idx="249">641</cx:pt>
          <cx:pt idx="250">8</cx:pt>
          <cx:pt idx="251">0</cx:pt>
          <cx:pt idx="252">110</cx:pt>
          <cx:pt idx="253">44</cx:pt>
          <cx:pt idx="254">1</cx:pt>
          <cx:pt idx="255">2</cx:pt>
          <cx:pt idx="256">89</cx:pt>
          <cx:pt idx="257">0</cx:pt>
          <cx:pt idx="258">1</cx:pt>
          <cx:pt idx="259">12</cx:pt>
          <cx:pt idx="260">7</cx:pt>
          <cx:pt idx="261">0</cx:pt>
          <cx:pt idx="262">0</cx:pt>
          <cx:pt idx="263">0</cx:pt>
          <cx:pt idx="264">0</cx:pt>
          <cx:pt idx="265">0</cx:pt>
          <cx:pt idx="266">0</cx:pt>
          <cx:pt idx="267">0</cx:pt>
          <cx:pt idx="268">88</cx:pt>
          <cx:pt idx="269">0</cx:pt>
          <cx:pt idx="270">0</cx:pt>
          <cx:pt idx="271">31</cx:pt>
          <cx:pt idx="272">0</cx:pt>
          <cx:pt idx="273">7</cx:pt>
          <cx:pt idx="274">1</cx:pt>
          <cx:pt idx="275">63</cx:pt>
          <cx:pt idx="276">0</cx:pt>
          <cx:pt idx="277">22</cx:pt>
          <cx:pt idx="278">61</cx:pt>
          <cx:pt idx="279">0</cx:pt>
          <cx:pt idx="280">6</cx:pt>
          <cx:pt idx="281">273</cx:pt>
          <cx:pt idx="282">69</cx:pt>
          <cx:pt idx="283">5</cx:pt>
          <cx:pt idx="284">0</cx:pt>
          <cx:pt idx="285">36</cx:pt>
          <cx:pt idx="286">147</cx:pt>
          <cx:pt idx="287">172</cx:pt>
          <cx:pt idx="288">5</cx:pt>
          <cx:pt idx="289">80</cx:pt>
          <cx:pt idx="290">47</cx:pt>
          <cx:pt idx="291">0</cx:pt>
          <cx:pt idx="292">7</cx:pt>
          <cx:pt idx="293">3</cx:pt>
          <cx:pt idx="294">51</cx:pt>
          <cx:pt idx="295">0</cx:pt>
          <cx:pt idx="296">96</cx:pt>
          <cx:pt idx="297">3</cx:pt>
          <cx:pt idx="298">0</cx:pt>
          <cx:pt idx="299">67</cx:pt>
          <cx:pt idx="300">0</cx:pt>
          <cx:pt idx="301">0</cx:pt>
          <cx:pt idx="302">7</cx:pt>
          <cx:pt idx="303">315</cx:pt>
          <cx:pt idx="304">11</cx:pt>
          <cx:pt idx="305">7</cx:pt>
          <cx:pt idx="306">158</cx:pt>
          <cx:pt idx="307">5</cx:pt>
          <cx:pt idx="308">56</cx:pt>
          <cx:pt idx="309">69</cx:pt>
          <cx:pt idx="310">25</cx:pt>
          <cx:pt idx="311">92</cx:pt>
          <cx:pt idx="312">0</cx:pt>
          <cx:pt idx="313">55</cx:pt>
          <cx:pt idx="314">95</cx:pt>
          <cx:pt idx="315">136</cx:pt>
          <cx:pt idx="316">41</cx:pt>
          <cx:pt idx="317">69</cx:pt>
          <cx:pt idx="318">1</cx:pt>
          <cx:pt idx="319">49</cx:pt>
          <cx:pt idx="320">36</cx:pt>
          <cx:pt idx="321">19</cx:pt>
          <cx:pt idx="322">96</cx:pt>
          <cx:pt idx="323">37</cx:pt>
          <cx:pt idx="324">207</cx:pt>
          <cx:pt idx="325">72</cx:pt>
          <cx:pt idx="326">1</cx:pt>
          <cx:pt idx="327">2</cx:pt>
          <cx:pt idx="328">25</cx:pt>
          <cx:pt idx="329">13</cx:pt>
          <cx:pt idx="330">216</cx:pt>
          <cx:pt idx="331">0</cx:pt>
          <cx:pt idx="332">1</cx:pt>
          <cx:pt idx="333">7</cx:pt>
          <cx:pt idx="334">0</cx:pt>
          <cx:pt idx="335">0</cx:pt>
          <cx:pt idx="336">0</cx:pt>
          <cx:pt idx="337">55</cx:pt>
          <cx:pt idx="338">11</cx:pt>
          <cx:pt idx="339">5</cx:pt>
          <cx:pt idx="340">154</cx:pt>
          <cx:pt idx="341">21</cx:pt>
          <cx:pt idx="342">0</cx:pt>
          <cx:pt idx="343">0</cx:pt>
          <cx:pt idx="344">0</cx:pt>
          <cx:pt idx="345">0</cx:pt>
          <cx:pt idx="346">0</cx:pt>
          <cx:pt idx="347">0</cx:pt>
          <cx:pt idx="348">0</cx:pt>
          <cx:pt idx="349">18</cx:pt>
          <cx:pt idx="350">48</cx:pt>
          <cx:pt idx="351">1</cx:pt>
          <cx:pt idx="352">0</cx:pt>
          <cx:pt idx="353">7</cx:pt>
          <cx:pt idx="354">189</cx:pt>
          <cx:pt idx="355">0</cx:pt>
          <cx:pt idx="356">0</cx:pt>
          <cx:pt idx="357">14</cx:pt>
          <cx:pt idx="358">2</cx:pt>
          <cx:pt idx="359">15</cx:pt>
          <cx:pt idx="360">5</cx:pt>
          <cx:pt idx="361">230</cx:pt>
          <cx:pt idx="362">4</cx:pt>
          <cx:pt idx="363">6</cx:pt>
          <cx:pt idx="364">0</cx:pt>
          <cx:pt idx="365">2</cx:pt>
          <cx:pt idx="366">40</cx:pt>
          <cx:pt idx="367">1</cx:pt>
          <cx:pt idx="368">2</cx:pt>
          <cx:pt idx="369">6</cx:pt>
          <cx:pt idx="370">11</cx:pt>
          <cx:pt idx="371">96</cx:pt>
          <cx:pt idx="372">16</cx:pt>
          <cx:pt idx="373">34</cx:pt>
          <cx:pt idx="374">89</cx:pt>
          <cx:pt idx="375">78</cx:pt>
          <cx:pt idx="376">0</cx:pt>
          <cx:pt idx="377">7</cx:pt>
          <cx:pt idx="378">27</cx:pt>
          <cx:pt idx="379">16</cx:pt>
          <cx:pt idx="380">14</cx:pt>
          <cx:pt idx="381">86</cx:pt>
          <cx:pt idx="382">28</cx:pt>
          <cx:pt idx="383">2</cx:pt>
          <cx:pt idx="384">5</cx:pt>
          <cx:pt idx="385">9</cx:pt>
          <cx:pt idx="386">6</cx:pt>
          <cx:pt idx="387">42</cx:pt>
          <cx:pt idx="388">28</cx:pt>
          <cx:pt idx="389">0</cx:pt>
          <cx:pt idx="390">4</cx:pt>
          <cx:pt idx="391">0</cx:pt>
          <cx:pt idx="392">30</cx:pt>
          <cx:pt idx="393">6</cx:pt>
          <cx:pt idx="394">0</cx:pt>
          <cx:pt idx="395">61</cx:pt>
          <cx:pt idx="396">0</cx:pt>
          <cx:pt idx="397">0</cx:pt>
          <cx:pt idx="398">65</cx:pt>
          <cx:pt idx="399">1</cx:pt>
          <cx:pt idx="400">22</cx:pt>
          <cx:pt idx="401">0</cx:pt>
          <cx:pt idx="402">28</cx:pt>
          <cx:pt idx="403">0</cx:pt>
          <cx:pt idx="404">1</cx:pt>
          <cx:pt idx="405">11</cx:pt>
          <cx:pt idx="406">0</cx:pt>
          <cx:pt idx="407">4</cx:pt>
          <cx:pt idx="408">71</cx:pt>
          <cx:pt idx="409">20</cx:pt>
          <cx:pt idx="410">3</cx:pt>
          <cx:pt idx="411">1</cx:pt>
          <cx:pt idx="412">0</cx:pt>
          <cx:pt idx="413">0</cx:pt>
          <cx:pt idx="414">0</cx:pt>
          <cx:pt idx="415">0</cx:pt>
          <cx:pt idx="416">0</cx:pt>
          <cx:pt idx="417">0</cx:pt>
          <cx:pt idx="418">6</cx:pt>
          <cx:pt idx="419">3</cx:pt>
          <cx:pt idx="420">91</cx:pt>
          <cx:pt idx="421">0</cx:pt>
          <cx:pt idx="422">40</cx:pt>
          <cx:pt idx="423">2</cx:pt>
          <cx:pt idx="424">14</cx:pt>
          <cx:pt idx="425">25</cx:pt>
          <cx:pt idx="426">28</cx:pt>
          <cx:pt idx="427">92</cx:pt>
          <cx:pt idx="428">0</cx:pt>
          <cx:pt idx="429">2</cx:pt>
          <cx:pt idx="430">0</cx:pt>
          <cx:pt idx="431">0</cx:pt>
          <cx:pt idx="432">377</cx:pt>
          <cx:pt idx="433">0</cx:pt>
          <cx:pt idx="434">4</cx:pt>
          <cx:pt idx="435">0</cx:pt>
          <cx:pt idx="436">7</cx:pt>
          <cx:pt idx="437">24</cx:pt>
          <cx:pt idx="438">210</cx:pt>
          <cx:pt idx="439">134</cx:pt>
          <cx:pt idx="440">0</cx:pt>
          <cx:pt idx="441">3</cx:pt>
          <cx:pt idx="442">0</cx:pt>
          <cx:pt idx="443">0</cx:pt>
          <cx:pt idx="444">0</cx:pt>
          <cx:pt idx="445">0</cx:pt>
          <cx:pt idx="446">0</cx:pt>
          <cx:pt idx="447">0</cx:pt>
          <cx:pt idx="448">0</cx:pt>
          <cx:pt idx="449">21</cx:pt>
          <cx:pt idx="450">122</cx:pt>
          <cx:pt idx="451">1</cx:pt>
          <cx:pt idx="452">9</cx:pt>
          <cx:pt idx="453">10</cx:pt>
          <cx:pt idx="454">0</cx:pt>
          <cx:pt idx="455">0</cx:pt>
          <cx:pt idx="456">0</cx:pt>
          <cx:pt idx="457">0</cx:pt>
          <cx:pt idx="458">0</cx:pt>
          <cx:pt idx="459">57</cx:pt>
          <cx:pt idx="460">86</cx:pt>
          <cx:pt idx="461">595</cx:pt>
          <cx:pt idx="462">543</cx:pt>
          <cx:pt idx="463">607</cx:pt>
          <cx:pt idx="464">42</cx:pt>
          <cx:pt idx="465">104</cx:pt>
          <cx:pt idx="466">264</cx:pt>
          <cx:pt idx="467">0</cx:pt>
          <cx:pt idx="468">9</cx:pt>
          <cx:pt idx="469">97</cx:pt>
          <cx:pt idx="470">16</cx:pt>
          <cx:pt idx="471">7</cx:pt>
          <cx:pt idx="472">1</cx:pt>
          <cx:pt idx="473">1</cx:pt>
          <cx:pt idx="474">10</cx:pt>
          <cx:pt idx="475">291</cx:pt>
          <cx:pt idx="476">0</cx:pt>
          <cx:pt idx="477">27</cx:pt>
          <cx:pt idx="478">55</cx:pt>
          <cx:pt idx="479">19</cx:pt>
          <cx:pt idx="480">16</cx:pt>
          <cx:pt idx="481">34</cx:pt>
          <cx:pt idx="482">1</cx:pt>
          <cx:pt idx="483">28</cx:pt>
          <cx:pt idx="484">40</cx:pt>
          <cx:pt idx="485">4</cx:pt>
          <cx:pt idx="486">21</cx:pt>
          <cx:pt idx="487">0</cx:pt>
          <cx:pt idx="488">5</cx:pt>
          <cx:pt idx="489">35</cx:pt>
          <cx:pt idx="490">54</cx:pt>
          <cx:pt idx="491">0</cx:pt>
          <cx:pt idx="492">1</cx:pt>
          <cx:pt idx="493">0</cx:pt>
          <cx:pt idx="494">60</cx:pt>
          <cx:pt idx="495">1</cx:pt>
          <cx:pt idx="496">0</cx:pt>
          <cx:pt idx="497">0</cx:pt>
          <cx:pt idx="498">74</cx:pt>
          <cx:pt idx="499">0</cx:pt>
          <cx:pt idx="500">1</cx:pt>
          <cx:pt idx="501">1</cx:pt>
          <cx:pt idx="502">0</cx:pt>
          <cx:pt idx="503">103</cx:pt>
          <cx:pt idx="504">12</cx:pt>
          <cx:pt idx="505">2</cx:pt>
          <cx:pt idx="506">0</cx:pt>
          <cx:pt idx="507">13</cx:pt>
          <cx:pt idx="508">248</cx:pt>
          <cx:pt idx="509">3</cx:pt>
          <cx:pt idx="510">1</cx:pt>
          <cx:pt idx="511">0</cx:pt>
          <cx:pt idx="512">28</cx:pt>
          <cx:pt idx="513">141</cx:pt>
          <cx:pt idx="514">16</cx:pt>
          <cx:pt idx="515">12</cx:pt>
          <cx:pt idx="516">0</cx:pt>
          <cx:pt idx="517">1</cx:pt>
          <cx:pt idx="518">0</cx:pt>
          <cx:pt idx="519">13</cx:pt>
          <cx:pt idx="520">17</cx:pt>
          <cx:pt idx="521">52</cx:pt>
          <cx:pt idx="522">1</cx:pt>
          <cx:pt idx="523">4</cx:pt>
          <cx:pt idx="524">65</cx:pt>
          <cx:pt idx="525">7</cx:pt>
          <cx:pt idx="526">43</cx:pt>
          <cx:pt idx="527">4</cx:pt>
          <cx:pt idx="528">116</cx:pt>
          <cx:pt idx="529">14</cx:pt>
          <cx:pt idx="530">10</cx:pt>
          <cx:pt idx="531">2</cx:pt>
          <cx:pt idx="532">0</cx:pt>
          <cx:pt idx="533">5</cx:pt>
          <cx:pt idx="534">34</cx:pt>
          <cx:pt idx="535">43</cx:pt>
          <cx:pt idx="536">8</cx:pt>
          <cx:pt idx="537">7</cx:pt>
          <cx:pt idx="538">2</cx:pt>
          <cx:pt idx="539">1</cx:pt>
          <cx:pt idx="540">8</cx:pt>
          <cx:pt idx="541">19</cx:pt>
          <cx:pt idx="542">97</cx:pt>
          <cx:pt idx="543">168</cx:pt>
          <cx:pt idx="544">148</cx:pt>
          <cx:pt idx="545">0</cx:pt>
          <cx:pt idx="546">0</cx:pt>
          <cx:pt idx="547">5</cx:pt>
          <cx:pt idx="548">1</cx:pt>
          <cx:pt idx="549">3</cx:pt>
          <cx:pt idx="550">1</cx:pt>
          <cx:pt idx="551">18</cx:pt>
          <cx:pt idx="552">11</cx:pt>
          <cx:pt idx="553">1</cx:pt>
          <cx:pt idx="554">2</cx:pt>
          <cx:pt idx="555">16</cx:pt>
          <cx:pt idx="556">3</cx:pt>
          <cx:pt idx="557">75</cx:pt>
          <cx:pt idx="558">3</cx:pt>
          <cx:pt idx="559">0</cx:pt>
          <cx:pt idx="560">2</cx:pt>
          <cx:pt idx="561">0</cx:pt>
          <cx:pt idx="562">64</cx:pt>
          <cx:pt idx="563">1</cx:pt>
          <cx:pt idx="564">104</cx:pt>
          <cx:pt idx="565">36</cx:pt>
          <cx:pt idx="566">3</cx:pt>
          <cx:pt idx="567">6</cx:pt>
          <cx:pt idx="568">0</cx:pt>
          <cx:pt idx="569">0</cx:pt>
          <cx:pt idx="570">0</cx:pt>
          <cx:pt idx="571">3</cx:pt>
          <cx:pt idx="572">20</cx:pt>
          <cx:pt idx="573">0</cx:pt>
          <cx:pt idx="574">7</cx:pt>
          <cx:pt idx="575">0</cx:pt>
          <cx:pt idx="576">69</cx:pt>
          <cx:pt idx="577">97</cx:pt>
          <cx:pt idx="578">34</cx:pt>
          <cx:pt idx="579">7</cx:pt>
          <cx:pt idx="580">0</cx:pt>
          <cx:pt idx="581">4</cx:pt>
          <cx:pt idx="582">9</cx:pt>
          <cx:pt idx="583">1</cx:pt>
          <cx:pt idx="584">13</cx:pt>
          <cx:pt idx="585">321</cx:pt>
          <cx:pt idx="586">243</cx:pt>
          <cx:pt idx="587">1</cx:pt>
          <cx:pt idx="588">0</cx:pt>
          <cx:pt idx="589">153</cx:pt>
          <cx:pt idx="590">0</cx:pt>
          <cx:pt idx="591">1</cx:pt>
          <cx:pt idx="592">52</cx:pt>
          <cx:pt idx="593">8</cx:pt>
          <cx:pt idx="594">189</cx:pt>
          <cx:pt idx="595">7</cx:pt>
          <cx:pt idx="596">0</cx:pt>
          <cx:pt idx="597">4</cx:pt>
          <cx:pt idx="598">0</cx:pt>
          <cx:pt idx="599">124</cx:pt>
          <cx:pt idx="600">38</cx:pt>
          <cx:pt idx="601">248</cx:pt>
          <cx:pt idx="602">6</cx:pt>
          <cx:pt idx="603">0</cx:pt>
          <cx:pt idx="604">4</cx:pt>
          <cx:pt idx="605">5</cx:pt>
          <cx:pt idx="606">7</cx:pt>
          <cx:pt idx="607">0</cx:pt>
          <cx:pt idx="608">10</cx:pt>
          <cx:pt idx="609">23</cx:pt>
          <cx:pt idx="610">71</cx:pt>
          <cx:pt idx="611">2</cx:pt>
          <cx:pt idx="612">64</cx:pt>
          <cx:pt idx="613">0</cx:pt>
          <cx:pt idx="614">274</cx:pt>
          <cx:pt idx="615">0</cx:pt>
          <cx:pt idx="616">6</cx:pt>
          <cx:pt idx="617">6</cx:pt>
          <cx:pt idx="618">6</cx:pt>
          <cx:pt idx="619">0</cx:pt>
          <cx:pt idx="620">98</cx:pt>
          <cx:pt idx="621">0</cx:pt>
          <cx:pt idx="622">13</cx:pt>
          <cx:pt idx="623">1</cx:pt>
          <cx:pt idx="624">16</cx:pt>
          <cx:pt idx="625">14</cx:pt>
          <cx:pt idx="626">0</cx:pt>
          <cx:pt idx="627">29</cx:pt>
          <cx:pt idx="628">20</cx:pt>
          <cx:pt idx="629">115</cx:pt>
          <cx:pt idx="630">372</cx:pt>
          <cx:pt idx="631">20</cx:pt>
          <cx:pt idx="632">0</cx:pt>
          <cx:pt idx="633">1</cx:pt>
          <cx:pt idx="634">0</cx:pt>
          <cx:pt idx="635">1</cx:pt>
          <cx:pt idx="636">1</cx:pt>
          <cx:pt idx="637">25</cx:pt>
          <cx:pt idx="638">32</cx:pt>
          <cx:pt idx="639">48</cx:pt>
          <cx:pt idx="640">273</cx:pt>
          <cx:pt idx="641">276</cx:pt>
          <cx:pt idx="642">1</cx:pt>
          <cx:pt idx="643">9</cx:pt>
          <cx:pt idx="644">4</cx:pt>
          <cx:pt idx="645">1</cx:pt>
          <cx:pt idx="646">65</cx:pt>
          <cx:pt idx="647">8</cx:pt>
          <cx:pt idx="648">12</cx:pt>
          <cx:pt idx="649">2</cx:pt>
          <cx:pt idx="650">6</cx:pt>
          <cx:pt idx="651">0</cx:pt>
          <cx:pt idx="652">272</cx:pt>
          <cx:pt idx="653">1</cx:pt>
          <cx:pt idx="654">33</cx:pt>
          <cx:pt idx="655">57</cx:pt>
          <cx:pt idx="656">13</cx:pt>
          <cx:pt idx="657">113</cx:pt>
          <cx:pt idx="658">9</cx:pt>
          <cx:pt idx="659">42</cx:pt>
          <cx:pt idx="660">1</cx:pt>
          <cx:pt idx="661">0</cx:pt>
          <cx:pt idx="662">0</cx:pt>
          <cx:pt idx="663">0</cx:pt>
          <cx:pt idx="664">0</cx:pt>
          <cx:pt idx="665">7</cx:pt>
          <cx:pt idx="666">26</cx:pt>
          <cx:pt idx="667">27</cx:pt>
          <cx:pt idx="668">3</cx:pt>
          <cx:pt idx="669">0</cx:pt>
          <cx:pt idx="670">425</cx:pt>
          <cx:pt idx="671">1</cx:pt>
          <cx:pt idx="672">0</cx:pt>
          <cx:pt idx="673">20</cx:pt>
          <cx:pt idx="674">18</cx:pt>
          <cx:pt idx="675">14</cx:pt>
          <cx:pt idx="676">20</cx:pt>
          <cx:pt idx="677">0</cx:pt>
          <cx:pt idx="678">0</cx:pt>
          <cx:pt idx="679">71</cx:pt>
          <cx:pt idx="680">0</cx:pt>
          <cx:pt idx="681">29</cx:pt>
          <cx:pt idx="682">86</cx:pt>
          <cx:pt idx="683">102</cx:pt>
          <cx:pt idx="684">104</cx:pt>
          <cx:pt idx="685">0</cx:pt>
          <cx:pt idx="686">0</cx:pt>
          <cx:pt idx="687">0</cx:pt>
          <cx:pt idx="688">0</cx:pt>
          <cx:pt idx="689">2</cx:pt>
          <cx:pt idx="690">19</cx:pt>
          <cx:pt idx="691">14</cx:pt>
          <cx:pt idx="692">69</cx:pt>
          <cx:pt idx="693">23</cx:pt>
          <cx:pt idx="694">0</cx:pt>
          <cx:pt idx="695">1</cx:pt>
          <cx:pt idx="696">102</cx:pt>
          <cx:pt idx="697">4</cx:pt>
          <cx:pt idx="698">12</cx:pt>
          <cx:pt idx="699">21</cx:pt>
          <cx:pt idx="700">65</cx:pt>
          <cx:pt idx="701">16</cx:pt>
          <cx:pt idx="702">1</cx:pt>
          <cx:pt idx="703">1</cx:pt>
          <cx:pt idx="704">6</cx:pt>
          <cx:pt idx="705">35</cx:pt>
          <cx:pt idx="706">76</cx:pt>
          <cx:pt idx="707">9</cx:pt>
          <cx:pt idx="708">2</cx:pt>
          <cx:pt idx="709">136</cx:pt>
          <cx:pt idx="710">0</cx:pt>
          <cx:pt idx="711">42</cx:pt>
          <cx:pt idx="712">297</cx:pt>
          <cx:pt idx="713">0</cx:pt>
          <cx:pt idx="714">227</cx:pt>
          <cx:pt idx="715">5</cx:pt>
          <cx:pt idx="716">41</cx:pt>
          <cx:pt idx="717">0</cx:pt>
          <cx:pt idx="718">4</cx:pt>
          <cx:pt idx="719">0</cx:pt>
          <cx:pt idx="720">56</cx:pt>
          <cx:pt idx="721">19</cx:pt>
          <cx:pt idx="722">2</cx:pt>
          <cx:pt idx="723">6</cx:pt>
          <cx:pt idx="724">0</cx:pt>
          <cx:pt idx="725">1</cx:pt>
          <cx:pt idx="726">77</cx:pt>
          <cx:pt idx="727">24</cx:pt>
          <cx:pt idx="728">15</cx:pt>
          <cx:pt idx="729">1</cx:pt>
          <cx:pt idx="730">62</cx:pt>
          <cx:pt idx="731">576</cx:pt>
          <cx:pt idx="732">453</cx:pt>
          <cx:pt idx="733">48</cx:pt>
          <cx:pt idx="734">0</cx:pt>
          <cx:pt idx="735">56</cx:pt>
          <cx:pt idx="736">0</cx:pt>
          <cx:pt idx="737">1</cx:pt>
          <cx:pt idx="738">0</cx:pt>
          <cx:pt idx="739">0</cx:pt>
          <cx:pt idx="740">0</cx:pt>
          <cx:pt idx="741">0</cx:pt>
          <cx:pt idx="742">34</cx:pt>
          <cx:pt idx="743">0</cx:pt>
          <cx:pt idx="744">5</cx:pt>
          <cx:pt idx="745">2</cx:pt>
          <cx:pt idx="746">6</cx:pt>
          <cx:pt idx="747">0</cx:pt>
          <cx:pt idx="748">3</cx:pt>
          <cx:pt idx="749">90</cx:pt>
          <cx:pt idx="750">130</cx:pt>
          <cx:pt idx="751">112</cx:pt>
          <cx:pt idx="752">0</cx:pt>
          <cx:pt idx="753">11</cx:pt>
          <cx:pt idx="754">2</cx:pt>
          <cx:pt idx="755">10</cx:pt>
          <cx:pt idx="756">77</cx:pt>
          <cx:pt idx="757">61</cx:pt>
          <cx:pt idx="758">0</cx:pt>
          <cx:pt idx="759">23</cx:pt>
          <cx:pt idx="760">12</cx:pt>
          <cx:pt idx="761">0</cx:pt>
          <cx:pt idx="762">0</cx:pt>
          <cx:pt idx="763">130</cx:pt>
          <cx:pt idx="764">1</cx:pt>
          <cx:pt idx="765">8</cx:pt>
          <cx:pt idx="766">15</cx:pt>
          <cx:pt idx="767">0</cx:pt>
          <cx:pt idx="768">5</cx:pt>
          <cx:pt idx="769">0</cx:pt>
          <cx:pt idx="770">0</cx:pt>
          <cx:pt idx="771">15</cx:pt>
          <cx:pt idx="772">0</cx:pt>
          <cx:pt idx="773">0</cx:pt>
          <cx:pt idx="774">2</cx:pt>
          <cx:pt idx="775">8</cx:pt>
          <cx:pt idx="776">16</cx:pt>
          <cx:pt idx="777">6</cx:pt>
          <cx:pt idx="778">45</cx:pt>
          <cx:pt idx="779">0</cx:pt>
          <cx:pt idx="780">0</cx:pt>
          <cx:pt idx="781">23</cx:pt>
          <cx:pt idx="782">30</cx:pt>
          <cx:pt idx="783">31</cx:pt>
          <cx:pt idx="784">30</cx:pt>
          <cx:pt idx="785">0</cx:pt>
          <cx:pt idx="786">99</cx:pt>
          <cx:pt idx="787">8</cx:pt>
          <cx:pt idx="788">0</cx:pt>
          <cx:pt idx="789">13</cx:pt>
          <cx:pt idx="790">159</cx:pt>
          <cx:pt idx="791">0</cx:pt>
          <cx:pt idx="792">90</cx:pt>
          <cx:pt idx="793">1</cx:pt>
          <cx:pt idx="794">0</cx:pt>
          <cx:pt idx="795">6</cx:pt>
          <cx:pt idx="796">349</cx:pt>
          <cx:pt idx="797">0</cx:pt>
          <cx:pt idx="798">1</cx:pt>
          <cx:pt idx="799">98</cx:pt>
          <cx:pt idx="800">90</cx:pt>
          <cx:pt idx="801">145</cx:pt>
          <cx:pt idx="802">17</cx:pt>
          <cx:pt idx="803">0</cx:pt>
          <cx:pt idx="804">6</cx:pt>
          <cx:pt idx="805">4</cx:pt>
          <cx:pt idx="806">31</cx:pt>
          <cx:pt idx="807">0</cx:pt>
          <cx:pt idx="808">63</cx:pt>
          <cx:pt idx="809">7</cx:pt>
          <cx:pt idx="810">2</cx:pt>
          <cx:pt idx="811">0</cx:pt>
          <cx:pt idx="812">238</cx:pt>
          <cx:pt idx="813">6</cx:pt>
          <cx:pt idx="814">0</cx:pt>
          <cx:pt idx="815">1</cx:pt>
          <cx:pt idx="816">244</cx:pt>
          <cx:pt idx="817">236</cx:pt>
          <cx:pt idx="818">20</cx:pt>
          <cx:pt idx="819">35</cx:pt>
          <cx:pt idx="820">67</cx:pt>
          <cx:pt idx="821">3</cx:pt>
          <cx:pt idx="822">0</cx:pt>
          <cx:pt idx="823">0</cx:pt>
          <cx:pt idx="824">13</cx:pt>
          <cx:pt idx="825">5</cx:pt>
          <cx:pt idx="826">0</cx:pt>
          <cx:pt idx="827">0</cx:pt>
          <cx:pt idx="828">32</cx:pt>
          <cx:pt idx="829">125</cx:pt>
          <cx:pt idx="830">153</cx:pt>
          <cx:pt idx="831">42</cx:pt>
          <cx:pt idx="832">0</cx:pt>
          <cx:pt idx="833">0</cx:pt>
          <cx:pt idx="834">1</cx:pt>
          <cx:pt idx="835">70</cx:pt>
          <cx:pt idx="836">77</cx:pt>
          <cx:pt idx="837">0</cx:pt>
          <cx:pt idx="838">0</cx:pt>
          <cx:pt idx="839">1</cx:pt>
          <cx:pt idx="840">11</cx:pt>
          <cx:pt idx="841">0</cx:pt>
          <cx:pt idx="842">0</cx:pt>
          <cx:pt idx="843">0</cx:pt>
          <cx:pt idx="844">1</cx:pt>
          <cx:pt idx="845">50</cx:pt>
          <cx:pt idx="846">0</cx:pt>
          <cx:pt idx="847">0</cx:pt>
          <cx:pt idx="848">1</cx:pt>
          <cx:pt idx="849">10</cx:pt>
          <cx:pt idx="850">0</cx:pt>
          <cx:pt idx="851">0</cx:pt>
          <cx:pt idx="852">14</cx:pt>
          <cx:pt idx="853">11</cx:pt>
          <cx:pt idx="854">0</cx:pt>
          <cx:pt idx="855">0</cx:pt>
          <cx:pt idx="856">55</cx:pt>
          <cx:pt idx="857">0</cx:pt>
          <cx:pt idx="858">0</cx:pt>
          <cx:pt idx="859">1</cx:pt>
          <cx:pt idx="860">0</cx:pt>
          <cx:pt idx="861">0</cx:pt>
          <cx:pt idx="862">8</cx:pt>
          <cx:pt idx="863">50</cx:pt>
          <cx:pt idx="864">213</cx:pt>
          <cx:pt idx="865">9</cx:pt>
          <cx:pt idx="866">63</cx:pt>
          <cx:pt idx="867">28</cx:pt>
          <cx:pt idx="868">1</cx:pt>
          <cx:pt idx="869">22</cx:pt>
          <cx:pt idx="870">0</cx:pt>
          <cx:pt idx="871">121</cx:pt>
          <cx:pt idx="872">26</cx:pt>
          <cx:pt idx="873">24</cx:pt>
          <cx:pt idx="874">0</cx:pt>
          <cx:pt idx="875">1</cx:pt>
          <cx:pt idx="876">7</cx:pt>
          <cx:pt idx="877">0</cx:pt>
          <cx:pt idx="878">16</cx:pt>
          <cx:pt idx="879">0</cx:pt>
          <cx:pt idx="880">4</cx:pt>
          <cx:pt idx="881">138</cx:pt>
          <cx:pt idx="882">44</cx:pt>
          <cx:pt idx="883">30</cx:pt>
          <cx:pt idx="884">0</cx:pt>
          <cx:pt idx="885">8</cx:pt>
          <cx:pt idx="886">0</cx:pt>
          <cx:pt idx="887">1</cx:pt>
          <cx:pt idx="888">218</cx:pt>
          <cx:pt idx="889">0</cx:pt>
          <cx:pt idx="890">0</cx:pt>
          <cx:pt idx="891">0</cx:pt>
          <cx:pt idx="892">43</cx:pt>
          <cx:pt idx="893">21</cx:pt>
          <cx:pt idx="894">10</cx:pt>
          <cx:pt idx="895">48</cx:pt>
          <cx:pt idx="896">0</cx:pt>
          <cx:pt idx="897">0</cx:pt>
          <cx:pt idx="898">21</cx:pt>
          <cx:pt idx="899">5</cx:pt>
          <cx:pt idx="900">0</cx:pt>
          <cx:pt idx="901">0</cx:pt>
          <cx:pt idx="902">50</cx:pt>
          <cx:pt idx="903">5</cx:pt>
          <cx:pt idx="904">55</cx:pt>
          <cx:pt idx="905">364</cx:pt>
          <cx:pt idx="906">7</cx:pt>
          <cx:pt idx="907">19</cx:pt>
          <cx:pt idx="908">5</cx:pt>
          <cx:pt idx="909">25</cx:pt>
          <cx:pt idx="910">0</cx:pt>
          <cx:pt idx="911">0</cx:pt>
          <cx:pt idx="912">1</cx:pt>
          <cx:pt idx="913">7</cx:pt>
          <cx:pt idx="914">28</cx:pt>
          <cx:pt idx="915">643</cx:pt>
          <cx:pt idx="916">0</cx:pt>
          <cx:pt idx="917">1</cx:pt>
          <cx:pt idx="918">91</cx:pt>
          <cx:pt idx="919">0</cx:pt>
          <cx:pt idx="920">9</cx:pt>
          <cx:pt idx="921">85</cx:pt>
          <cx:pt idx="922">1</cx:pt>
          <cx:pt idx="923">46</cx:pt>
          <cx:pt idx="924">224</cx:pt>
          <cx:pt idx="925">0</cx:pt>
          <cx:pt idx="926">136</cx:pt>
          <cx:pt idx="927">53</cx:pt>
          <cx:pt idx="928">1</cx:pt>
          <cx:pt idx="929">0</cx:pt>
          <cx:pt idx="930">41</cx:pt>
          <cx:pt idx="931">0</cx:pt>
          <cx:pt idx="932">19</cx:pt>
          <cx:pt idx="933">21</cx:pt>
          <cx:pt idx="934">2</cx:pt>
          <cx:pt idx="935">0</cx:pt>
          <cx:pt idx="936">1</cx:pt>
          <cx:pt idx="937">7</cx:pt>
          <cx:pt idx="938">11</cx:pt>
          <cx:pt idx="939">138</cx:pt>
          <cx:pt idx="940">0</cx:pt>
          <cx:pt idx="941">0</cx:pt>
          <cx:pt idx="942">21</cx:pt>
          <cx:pt idx="943">0</cx:pt>
          <cx:pt idx="944">12</cx:pt>
          <cx:pt idx="945">0</cx:pt>
          <cx:pt idx="946">0</cx:pt>
          <cx:pt idx="947">22</cx:pt>
          <cx:pt idx="948">119</cx:pt>
          <cx:pt idx="949">75</cx:pt>
          <cx:pt idx="950">9</cx:pt>
          <cx:pt idx="951">3</cx:pt>
          <cx:pt idx="952">23</cx:pt>
          <cx:pt idx="953">33</cx:pt>
          <cx:pt idx="954">1</cx:pt>
          <cx:pt idx="955">22</cx:pt>
          <cx:pt idx="956">10</cx:pt>
          <cx:pt idx="957">0</cx:pt>
          <cx:pt idx="958">5</cx:pt>
          <cx:pt idx="959">27</cx:pt>
          <cx:pt idx="960">10</cx:pt>
          <cx:pt idx="961">0</cx:pt>
          <cx:pt idx="962">288</cx:pt>
          <cx:pt idx="963">282</cx:pt>
          <cx:pt idx="964">1</cx:pt>
          <cx:pt idx="965">6</cx:pt>
          <cx:pt idx="966">28</cx:pt>
          <cx:pt idx="967">0</cx:pt>
          <cx:pt idx="968">0</cx:pt>
          <cx:pt idx="969">96</cx:pt>
          <cx:pt idx="970">0</cx:pt>
          <cx:pt idx="971">0</cx:pt>
          <cx:pt idx="972">0</cx:pt>
          <cx:pt idx="973">0</cx:pt>
          <cx:pt idx="974">73</cx:pt>
          <cx:pt idx="975">0</cx:pt>
          <cx:pt idx="976">92</cx:pt>
          <cx:pt idx="977">0</cx:pt>
          <cx:pt idx="978">2</cx:pt>
          <cx:pt idx="979">13</cx:pt>
          <cx:pt idx="980">3</cx:pt>
          <cx:pt idx="981">3</cx:pt>
          <cx:pt idx="982">1</cx:pt>
          <cx:pt idx="983">0</cx:pt>
          <cx:pt idx="984">0</cx:pt>
          <cx:pt idx="985">0</cx:pt>
          <cx:pt idx="986">38</cx:pt>
          <cx:pt idx="987">1</cx:pt>
          <cx:pt idx="988">129</cx:pt>
          <cx:pt idx="989">0</cx:pt>
          <cx:pt idx="990">1</cx:pt>
          <cx:pt idx="991">0</cx:pt>
          <cx:pt idx="992">19</cx:pt>
          <cx:pt idx="993">0</cx:pt>
          <cx:pt idx="994">7</cx:pt>
          <cx:pt idx="995">5</cx:pt>
          <cx:pt idx="996">0</cx:pt>
          <cx:pt idx="997">63</cx:pt>
          <cx:pt idx="998">0</cx:pt>
          <cx:pt idx="999">0</cx:pt>
          <cx:pt idx="1000">0</cx:pt>
          <cx:pt idx="1001">2</cx:pt>
          <cx:pt idx="1002">35</cx:pt>
          <cx:pt idx="1003">90</cx:pt>
          <cx:pt idx="1004">643</cx:pt>
          <cx:pt idx="1005">0</cx:pt>
          <cx:pt idx="1006">1</cx:pt>
          <cx:pt idx="1007">1</cx:pt>
          <cx:pt idx="1008">0</cx:pt>
          <cx:pt idx="1009">224</cx:pt>
          <cx:pt idx="1010">2</cx:pt>
          <cx:pt idx="1011">0</cx:pt>
          <cx:pt idx="1012">4</cx:pt>
          <cx:pt idx="1013">37</cx:pt>
          <cx:pt idx="1014">313</cx:pt>
          <cx:pt idx="1015">39</cx:pt>
          <cx:pt idx="1016">3</cx:pt>
          <cx:pt idx="1017">0</cx:pt>
          <cx:pt idx="1018">20</cx:pt>
          <cx:pt idx="1019">12</cx:pt>
          <cx:pt idx="1020">1</cx:pt>
          <cx:pt idx="1021">1</cx:pt>
          <cx:pt idx="1022">4</cx:pt>
          <cx:pt idx="1023">0</cx:pt>
          <cx:pt idx="1024">0</cx:pt>
          <cx:pt idx="1025">0</cx:pt>
          <cx:pt idx="1026">23</cx:pt>
          <cx:pt idx="1027">7</cx:pt>
          <cx:pt idx="1028">12</cx:pt>
          <cx:pt idx="1029">1</cx:pt>
          <cx:pt idx="1030">1</cx:pt>
          <cx:pt idx="1031">1</cx:pt>
          <cx:pt idx="1032">0</cx:pt>
          <cx:pt idx="1033">0</cx:pt>
          <cx:pt idx="1034">0</cx:pt>
          <cx:pt idx="1035">0</cx:pt>
          <cx:pt idx="1036">68</cx:pt>
          <cx:pt idx="1037">6</cx:pt>
          <cx:pt idx="1038">1223</cx:pt>
          <cx:pt idx="1039">12</cx:pt>
          <cx:pt idx="1040">19</cx:pt>
          <cx:pt idx="1041">77</cx:pt>
          <cx:pt idx="1042">20</cx:pt>
          <cx:pt idx="1043">25</cx:pt>
          <cx:pt idx="1044">134</cx:pt>
          <cx:pt idx="1045">92</cx:pt>
          <cx:pt idx="1046">1</cx:pt>
          <cx:pt idx="1047">124</cx:pt>
          <cx:pt idx="1048">39</cx:pt>
          <cx:pt idx="1049">0</cx:pt>
          <cx:pt idx="1050">0</cx:pt>
          <cx:pt idx="1051">0</cx:pt>
          <cx:pt idx="1052">0</cx:pt>
          <cx:pt idx="1053">57</cx:pt>
          <cx:pt idx="1054">15</cx:pt>
          <cx:pt idx="1055">1</cx:pt>
          <cx:pt idx="1056">0</cx:pt>
          <cx:pt idx="1057">0</cx:pt>
          <cx:pt idx="1058">33</cx:pt>
          <cx:pt idx="1059">22</cx:pt>
          <cx:pt idx="1060">6</cx:pt>
          <cx:pt idx="1061">2</cx:pt>
          <cx:pt idx="1062">0</cx:pt>
          <cx:pt idx="1063">6</cx:pt>
          <cx:pt idx="1064">3</cx:pt>
          <cx:pt idx="1065">1</cx:pt>
          <cx:pt idx="1066">0</cx:pt>
          <cx:pt idx="1067">3</cx:pt>
          <cx:pt idx="1068">1</cx:pt>
          <cx:pt idx="1069">0</cx:pt>
          <cx:pt idx="1070">0</cx:pt>
          <cx:pt idx="1071">29</cx:pt>
          <cx:pt idx="1072">57</cx:pt>
          <cx:pt idx="1073">173</cx:pt>
          <cx:pt idx="1074">0</cx:pt>
          <cx:pt idx="1075">5</cx:pt>
          <cx:pt idx="1076">0</cx:pt>
          <cx:pt idx="1077">227</cx:pt>
          <cx:pt idx="1078">4</cx:pt>
          <cx:pt idx="1079">129</cx:pt>
          <cx:pt idx="1080">168</cx:pt>
          <cx:pt idx="1081">13</cx:pt>
          <cx:pt idx="1082">48</cx:pt>
          <cx:pt idx="1083">0</cx:pt>
          <cx:pt idx="1084">2</cx:pt>
          <cx:pt idx="1085">73</cx:pt>
          <cx:pt idx="1086">0</cx:pt>
          <cx:pt idx="1087">55</cx:pt>
          <cx:pt idx="1088">90</cx:pt>
          <cx:pt idx="1089">1</cx:pt>
          <cx:pt idx="1090">4</cx:pt>
          <cx:pt idx="1091">5</cx:pt>
          <cx:pt idx="1092">16</cx:pt>
          <cx:pt idx="1093">1</cx:pt>
          <cx:pt idx="1094">40</cx:pt>
          <cx:pt idx="1095">11</cx:pt>
          <cx:pt idx="1096">35</cx:pt>
          <cx:pt idx="1097">0</cx:pt>
          <cx:pt idx="1098">29</cx:pt>
          <cx:pt idx="1099">1</cx:pt>
          <cx:pt idx="1100">0</cx:pt>
          <cx:pt idx="1101">1</cx:pt>
          <cx:pt idx="1102">3</cx:pt>
          <cx:pt idx="1103">135</cx:pt>
          <cx:pt idx="1104">0</cx:pt>
          <cx:pt idx="1105">0</cx:pt>
          <cx:pt idx="1106">1</cx:pt>
          <cx:pt idx="1107">4</cx:pt>
          <cx:pt idx="1108">381</cx:pt>
          <cx:pt idx="1109">317</cx:pt>
          <cx:pt idx="1110">78</cx:pt>
          <cx:pt idx="1111">21</cx:pt>
          <cx:pt idx="1112">0</cx:pt>
          <cx:pt idx="1113">0</cx:pt>
          <cx:pt idx="1114">16</cx:pt>
          <cx:pt idx="1115">3</cx:pt>
          <cx:pt idx="1116">0</cx:pt>
          <cx:pt idx="1117">7</cx:pt>
          <cx:pt idx="1118">16</cx:pt>
          <cx:pt idx="1119">11</cx:pt>
          <cx:pt idx="1120">64</cx:pt>
          <cx:pt idx="1121">2</cx:pt>
          <cx:pt idx="1122">23</cx:pt>
          <cx:pt idx="1123">0</cx:pt>
          <cx:pt idx="1124">0</cx:pt>
          <cx:pt idx="1125">0</cx:pt>
          <cx:pt idx="1126">14</cx:pt>
          <cx:pt idx="1127">0</cx:pt>
          <cx:pt idx="1128">0</cx:pt>
          <cx:pt idx="1129">0</cx:pt>
          <cx:pt idx="1130">39</cx:pt>
          <cx:pt idx="1131">1</cx:pt>
          <cx:pt idx="1132">0</cx:pt>
          <cx:pt idx="1133">17</cx:pt>
          <cx:pt idx="1134">0</cx:pt>
          <cx:pt idx="1135">0</cx:pt>
          <cx:pt idx="1136">11</cx:pt>
          <cx:pt idx="1137">12</cx:pt>
          <cx:pt idx="1138">1</cx:pt>
          <cx:pt idx="1139">0</cx:pt>
          <cx:pt idx="1140">4</cx:pt>
          <cx:pt idx="1141">7</cx:pt>
          <cx:pt idx="1142">1</cx:pt>
          <cx:pt idx="1143">0</cx:pt>
          <cx:pt idx="1144">0</cx:pt>
          <cx:pt idx="1145">0</cx:pt>
          <cx:pt idx="1146">0</cx:pt>
          <cx:pt idx="1147">1</cx:pt>
          <cx:pt idx="1148">120</cx:pt>
          <cx:pt idx="1149">0</cx:pt>
          <cx:pt idx="1150">225</cx:pt>
          <cx:pt idx="1151">0</cx:pt>
          <cx:pt idx="1152">0</cx:pt>
          <cx:pt idx="1153">0</cx:pt>
          <cx:pt idx="1154">0</cx:pt>
          <cx:pt idx="1155">46</cx:pt>
          <cx:pt idx="1156">224</cx:pt>
          <cx:pt idx="1157">367</cx:pt>
          <cx:pt idx="1158">78</cx:pt>
          <cx:pt idx="1159">1</cx:pt>
          <cx:pt idx="1160">2</cx:pt>
          <cx:pt idx="1161">3</cx:pt>
          <cx:pt idx="1162">0</cx:pt>
          <cx:pt idx="1163">11</cx:pt>
          <cx:pt idx="1164">1</cx:pt>
          <cx:pt idx="1165">47</cx:pt>
          <cx:pt idx="1166">112</cx:pt>
          <cx:pt idx="1167">0</cx:pt>
          <cx:pt idx="1168">14</cx:pt>
          <cx:pt idx="1169">41</cx:pt>
          <cx:pt idx="1170">2</cx:pt>
          <cx:pt idx="1171">1</cx:pt>
          <cx:pt idx="1172">205</cx:pt>
          <cx:pt idx="1173">2</cx:pt>
          <cx:pt idx="1174">1</cx:pt>
          <cx:pt idx="1175">3</cx:pt>
          <cx:pt idx="1176">0</cx:pt>
          <cx:pt idx="1177">0</cx:pt>
          <cx:pt idx="1178">1</cx:pt>
          <cx:pt idx="1179">0</cx:pt>
          <cx:pt idx="1180">0</cx:pt>
          <cx:pt idx="1181">0</cx:pt>
          <cx:pt idx="1182">21</cx:pt>
          <cx:pt idx="1183">0</cx:pt>
          <cx:pt idx="1184">3</cx:pt>
          <cx:pt idx="1185">2</cx:pt>
          <cx:pt idx="1186">0</cx:pt>
          <cx:pt idx="1187">0</cx:pt>
          <cx:pt idx="1188">2</cx:pt>
          <cx:pt idx="1189">0</cx:pt>
          <cx:pt idx="1190">1</cx:pt>
          <cx:pt idx="1191">0</cx:pt>
          <cx:pt idx="1192">0</cx:pt>
          <cx:pt idx="1193">0</cx:pt>
          <cx:pt idx="1194">1</cx:pt>
          <cx:pt idx="1195">2</cx:pt>
          <cx:pt idx="1196">126</cx:pt>
          <cx:pt idx="1197">0</cx:pt>
          <cx:pt idx="1198">1</cx:pt>
          <cx:pt idx="1199">0</cx:pt>
          <cx:pt idx="1200">3</cx:pt>
          <cx:pt idx="1201">0</cx:pt>
          <cx:pt idx="1202">0</cx:pt>
          <cx:pt idx="1203">168</cx:pt>
          <cx:pt idx="1204">0</cx:pt>
          <cx:pt idx="1205">0</cx:pt>
          <cx:pt idx="1206">0</cx:pt>
          <cx:pt idx="1207">0</cx:pt>
          <cx:pt idx="1208">11</cx:pt>
          <cx:pt idx="1209">0</cx:pt>
          <cx:pt idx="1210">0</cx:pt>
          <cx:pt idx="1211">0</cx:pt>
          <cx:pt idx="1212">0</cx:pt>
          <cx:pt idx="1213">0</cx:pt>
          <cx:pt idx="1214">96</cx:pt>
          <cx:pt idx="1215">2</cx:pt>
          <cx:pt idx="1216">55</cx:pt>
          <cx:pt idx="1217">0</cx:pt>
          <cx:pt idx="1218">0</cx:pt>
          <cx:pt idx="1219">0</cx:pt>
          <cx:pt idx="1220">0</cx:pt>
          <cx:pt idx="1221">8</cx:pt>
          <cx:pt idx="1222">1</cx:pt>
          <cx:pt idx="1223">29</cx:pt>
          <cx:pt idx="1224">57</cx:pt>
          <cx:pt idx="1225">119</cx:pt>
          <cx:pt idx="1226">3</cx:pt>
          <cx:pt idx="1227">67</cx:pt>
          <cx:pt idx="1228">87</cx:pt>
          <cx:pt idx="1229">24</cx:pt>
          <cx:pt idx="1230">14</cx:pt>
          <cx:pt idx="1231">0</cx:pt>
          <cx:pt idx="1232">0</cx:pt>
          <cx:pt idx="1233">46</cx:pt>
          <cx:pt idx="1234">0</cx:pt>
          <cx:pt idx="1235">0</cx:pt>
          <cx:pt idx="1236">16</cx:pt>
          <cx:pt idx="1237">0</cx:pt>
          <cx:pt idx="1238">21</cx:pt>
          <cx:pt idx="1239">0</cx:pt>
          <cx:pt idx="1240">680</cx:pt>
          <cx:pt idx="1241">11</cx:pt>
          <cx:pt idx="1242">39</cx:pt>
          <cx:pt idx="1243">61</cx:pt>
          <cx:pt idx="1244">3</cx:pt>
          <cx:pt idx="1245">140</cx:pt>
          <cx:pt idx="1246">2</cx:pt>
          <cx:pt idx="1247">0</cx:pt>
          <cx:pt idx="1248">0</cx:pt>
          <cx:pt idx="1249">1</cx:pt>
          <cx:pt idx="1250">13</cx:pt>
          <cx:pt idx="1251">491</cx:pt>
          <cx:pt idx="1252">12</cx:pt>
          <cx:pt idx="1253">0</cx:pt>
          <cx:pt idx="1254">0</cx:pt>
          <cx:pt idx="1255">1</cx:pt>
          <cx:pt idx="1256">9</cx:pt>
          <cx:pt idx="1257">110</cx:pt>
          <cx:pt idx="1258">18</cx:pt>
          <cx:pt idx="1259">13</cx:pt>
          <cx:pt idx="1260">0</cx:pt>
          <cx:pt idx="1261">0</cx:pt>
          <cx:pt idx="1262">4</cx:pt>
          <cx:pt idx="1263">429</cx:pt>
          <cx:pt idx="1264">5</cx:pt>
          <cx:pt idx="1265">89</cx:pt>
          <cx:pt idx="1266">0</cx:pt>
          <cx:pt idx="1267">1</cx:pt>
          <cx:pt idx="1268">104</cx:pt>
          <cx:pt idx="1269">93</cx:pt>
          <cx:pt idx="1270">10</cx:pt>
          <cx:pt idx="1271">18</cx:pt>
          <cx:pt idx="1272">19</cx:pt>
          <cx:pt idx="1273">47</cx:pt>
          <cx:pt idx="1274">0</cx:pt>
          <cx:pt idx="1275">11</cx:pt>
          <cx:pt idx="1276">28</cx:pt>
          <cx:pt idx="1277">119</cx:pt>
          <cx:pt idx="1278">130</cx:pt>
          <cx:pt idx="1279">43</cx:pt>
          <cx:pt idx="1280">14</cx:pt>
          <cx:pt idx="1281">0</cx:pt>
          <cx:pt idx="1282">70</cx:pt>
          <cx:pt idx="1283">0</cx:pt>
          <cx:pt idx="1284">0</cx:pt>
          <cx:pt idx="1285">0</cx:pt>
          <cx:pt idx="1286">6</cx:pt>
          <cx:pt idx="1287">0</cx:pt>
          <cx:pt idx="1288">0</cx:pt>
          <cx:pt idx="1289">21</cx:pt>
          <cx:pt idx="1290">3</cx:pt>
          <cx:pt idx="1291">188</cx:pt>
          <cx:pt idx="1292">1</cx:pt>
          <cx:pt idx="1293">0</cx:pt>
          <cx:pt idx="1294">73</cx:pt>
          <cx:pt idx="1295">1</cx:pt>
          <cx:pt idx="1296">1118</cx:pt>
          <cx:pt idx="1297">31</cx:pt>
          <cx:pt idx="1298">48</cx:pt>
          <cx:pt idx="1299">51</cx:pt>
          <cx:pt idx="1300">81</cx:pt>
          <cx:pt idx="1301">13</cx:pt>
          <cx:pt idx="1302">76</cx:pt>
          <cx:pt idx="1303">356</cx:pt>
          <cx:pt idx="1304">1</cx:pt>
          <cx:pt idx="1305">1</cx:pt>
          <cx:pt idx="1306">1</cx:pt>
          <cx:pt idx="1307">7</cx:pt>
          <cx:pt idx="1308">143</cx:pt>
          <cx:pt idx="1309">0</cx:pt>
          <cx:pt idx="1310">0</cx:pt>
          <cx:pt idx="1311">1</cx:pt>
          <cx:pt idx="1312">0</cx:pt>
          <cx:pt idx="1313">16</cx:pt>
          <cx:pt idx="1314">24</cx:pt>
          <cx:pt idx="1315">1</cx:pt>
          <cx:pt idx="1316">0</cx:pt>
          <cx:pt idx="1317">0</cx:pt>
          <cx:pt idx="1318">0</cx:pt>
          <cx:pt idx="1319">0</cx:pt>
          <cx:pt idx="1320">4</cx:pt>
          <cx:pt idx="1321">12</cx:pt>
          <cx:pt idx="1322">2</cx:pt>
          <cx:pt idx="1323">41</cx:pt>
          <cx:pt idx="1324">0</cx:pt>
          <cx:pt idx="1325">0</cx:pt>
          <cx:pt idx="1326">38</cx:pt>
          <cx:pt idx="1327">2</cx:pt>
          <cx:pt idx="1328">0</cx:pt>
          <cx:pt idx="1329">8</cx:pt>
          <cx:pt idx="1330">0</cx:pt>
          <cx:pt idx="1331">20</cx:pt>
          <cx:pt idx="1332">2</cx:pt>
          <cx:pt idx="1333">25</cx:pt>
          <cx:pt idx="1334">426</cx:pt>
          <cx:pt idx="1335">0</cx:pt>
          <cx:pt idx="1336">0</cx:pt>
          <cx:pt idx="1337">181</cx:pt>
          <cx:pt idx="1338">1</cx:pt>
          <cx:pt idx="1339">301</cx:pt>
          <cx:pt idx="1340">14</cx:pt>
          <cx:pt idx="1341">17</cx:pt>
          <cx:pt idx="1342">22</cx:pt>
          <cx:pt idx="1343">0</cx:pt>
          <cx:pt idx="1344">0</cx:pt>
          <cx:pt idx="1345">1</cx:pt>
          <cx:pt idx="1346">21</cx:pt>
          <cx:pt idx="1347">0</cx:pt>
          <cx:pt idx="1348">1</cx:pt>
          <cx:pt idx="1349">27</cx:pt>
          <cx:pt idx="1350">27</cx:pt>
          <cx:pt idx="1351">113</cx:pt>
          <cx:pt idx="1352">35</cx:pt>
          <cx:pt idx="1353">118</cx:pt>
          <cx:pt idx="1354">77</cx:pt>
          <cx:pt idx="1355">0</cx:pt>
          <cx:pt idx="1356">1</cx:pt>
          <cx:pt idx="1357">0</cx:pt>
          <cx:pt idx="1358">309</cx:pt>
          <cx:pt idx="1359">10</cx:pt>
          <cx:pt idx="1360">7</cx:pt>
          <cx:pt idx="1361">96</cx:pt>
          <cx:pt idx="1362">1</cx:pt>
          <cx:pt idx="1363">16</cx:pt>
          <cx:pt idx="1364">90</cx:pt>
          <cx:pt idx="1365">113</cx:pt>
          <cx:pt idx="1366">0</cx:pt>
          <cx:pt idx="1367">8</cx:pt>
          <cx:pt idx="1368">0</cx:pt>
          <cx:pt idx="1369">0</cx:pt>
          <cx:pt idx="1370">0</cx:pt>
          <cx:pt idx="1371">0</cx:pt>
          <cx:pt idx="1372">0</cx:pt>
          <cx:pt idx="1373">1</cx:pt>
          <cx:pt idx="1374">28</cx:pt>
          <cx:pt idx="1375">13</cx:pt>
          <cx:pt idx="1376">15</cx:pt>
          <cx:pt idx="1377">182</cx:pt>
          <cx:pt idx="1378">4</cx:pt>
          <cx:pt idx="1379">3</cx:pt>
          <cx:pt idx="1380">0</cx:pt>
          <cx:pt idx="1381">11</cx:pt>
          <cx:pt idx="1382">3</cx:pt>
          <cx:pt idx="1383">170</cx:pt>
          <cx:pt idx="1384">70</cx:pt>
          <cx:pt idx="1385">18</cx:pt>
          <cx:pt idx="1386">5</cx:pt>
          <cx:pt idx="1387">0</cx:pt>
          <cx:pt idx="1388">238</cx:pt>
          <cx:pt idx="1389">44</cx:pt>
          <cx:pt idx="1390">133</cx:pt>
          <cx:pt idx="1391">73</cx:pt>
          <cx:pt idx="1392">249</cx:pt>
          <cx:pt idx="1393">13</cx:pt>
          <cx:pt idx="1394">9</cx:pt>
          <cx:pt idx="1395">1</cx:pt>
          <cx:pt idx="1396">1</cx:pt>
          <cx:pt idx="1397">2</cx:pt>
          <cx:pt idx="1398">5</cx:pt>
          <cx:pt idx="1399">0</cx:pt>
          <cx:pt idx="1400">196</cx:pt>
          <cx:pt idx="1401">91</cx:pt>
          <cx:pt idx="1402">391</cx:pt>
          <cx:pt idx="1403">0</cx:pt>
          <cx:pt idx="1404">129</cx:pt>
          <cx:pt idx="1405">36</cx:pt>
          <cx:pt idx="1406">2</cx:pt>
          <cx:pt idx="1407">0</cx:pt>
          <cx:pt idx="1408">1</cx:pt>
          <cx:pt idx="1409">0</cx:pt>
          <cx:pt idx="1410">23</cx:pt>
          <cx:pt idx="1411">1</cx:pt>
          <cx:pt idx="1412">7</cx:pt>
          <cx:pt idx="1413">2</cx:pt>
          <cx:pt idx="1414">5</cx:pt>
          <cx:pt idx="1415">0</cx:pt>
          <cx:pt idx="1416">2</cx:pt>
          <cx:pt idx="1417">40</cx:pt>
          <cx:pt idx="1418">0</cx:pt>
          <cx:pt idx="1419">4</cx:pt>
          <cx:pt idx="1420">62</cx:pt>
          <cx:pt idx="1421">13</cx:pt>
          <cx:pt idx="1422">14</cx:pt>
          <cx:pt idx="1423">42</cx:pt>
          <cx:pt idx="1424">136</cx:pt>
          <cx:pt idx="1425">33</cx:pt>
          <cx:pt idx="1426">77</cx:pt>
          <cx:pt idx="1427">28</cx:pt>
          <cx:pt idx="1428">0</cx:pt>
          <cx:pt idx="1429">0</cx:pt>
          <cx:pt idx="1430">15</cx:pt>
          <cx:pt idx="1431">154</cx:pt>
          <cx:pt idx="1432">21</cx:pt>
          <cx:pt idx="1433">2</cx:pt>
          <cx:pt idx="1434">17</cx:pt>
          <cx:pt idx="1435">61</cx:pt>
          <cx:pt idx="1436">0</cx:pt>
          <cx:pt idx="1437">13</cx:pt>
          <cx:pt idx="1438">80</cx:pt>
          <cx:pt idx="1439">25</cx:pt>
          <cx:pt idx="1440">0</cx:pt>
          <cx:pt idx="1441">0</cx:pt>
          <cx:pt idx="1442">0</cx:pt>
          <cx:pt idx="1443">0</cx:pt>
          <cx:pt idx="1444">0</cx:pt>
          <cx:pt idx="1445">1</cx:pt>
          <cx:pt idx="1446">11</cx:pt>
          <cx:pt idx="1447">8</cx:pt>
          <cx:pt idx="1448">12</cx:pt>
          <cx:pt idx="1449">14</cx:pt>
          <cx:pt idx="1450">0</cx:pt>
          <cx:pt idx="1451">0</cx:pt>
          <cx:pt idx="1452">4</cx:pt>
          <cx:pt idx="1453">0</cx:pt>
          <cx:pt idx="1454">0</cx:pt>
          <cx:pt idx="1455">3</cx:pt>
          <cx:pt idx="1456">0</cx:pt>
          <cx:pt idx="1457">3</cx:pt>
          <cx:pt idx="1458">3</cx:pt>
          <cx:pt idx="1459">2</cx:pt>
          <cx:pt idx="1460">28</cx:pt>
          <cx:pt idx="1461">0</cx:pt>
          <cx:pt idx="1462">0</cx:pt>
          <cx:pt idx="1463">1</cx:pt>
          <cx:pt idx="1464">42</cx:pt>
          <cx:pt idx="1465">0</cx:pt>
          <cx:pt idx="1466">2</cx:pt>
          <cx:pt idx="1467">0</cx:pt>
          <cx:pt idx="1468">0</cx:pt>
          <cx:pt idx="1469">10</cx:pt>
          <cx:pt idx="1470">0</cx:pt>
          <cx:pt idx="1471">8</cx:pt>
          <cx:pt idx="1472">1</cx:pt>
          <cx:pt idx="1473">14</cx:pt>
          <cx:pt idx="1474">77</cx:pt>
          <cx:pt idx="1475">4</cx:pt>
          <cx:pt idx="1476">512</cx:pt>
          <cx:pt idx="1477">0</cx:pt>
          <cx:pt idx="1478">11</cx:pt>
          <cx:pt idx="1479">79</cx:pt>
          <cx:pt idx="1480">0</cx:pt>
          <cx:pt idx="1481">0</cx:pt>
          <cx:pt idx="1482">4</cx:pt>
          <cx:pt idx="1483">0</cx:pt>
          <cx:pt idx="1484">3</cx:pt>
          <cx:pt idx="1485">6</cx:pt>
          <cx:pt idx="1486">61</cx:pt>
          <cx:pt idx="1487">0</cx:pt>
          <cx:pt idx="1488">122</cx:pt>
          <cx:pt idx="1489">51</cx:pt>
          <cx:pt idx="1490">308</cx:pt>
          <cx:pt idx="1491">1</cx:pt>
          <cx:pt idx="1492">6</cx:pt>
          <cx:pt idx="1493">79</cx:pt>
          <cx:pt idx="1494">0</cx:pt>
          <cx:pt idx="1495">1</cx:pt>
          <cx:pt idx="1496">183</cx:pt>
          <cx:pt idx="1497">57</cx:pt>
          <cx:pt idx="1498">36</cx:pt>
          <cx:pt idx="1499">24</cx:pt>
          <cx:pt idx="1500">124</cx:pt>
          <cx:pt idx="1501">51</cx:pt>
          <cx:pt idx="1502">0</cx:pt>
          <cx:pt idx="1503">35</cx:pt>
          <cx:pt idx="1504">8</cx:pt>
          <cx:pt idx="1505">0</cx:pt>
          <cx:pt idx="1506">27</cx:pt>
          <cx:pt idx="1507">30</cx:pt>
          <cx:pt idx="1508">13</cx:pt>
          <cx:pt idx="1509">0</cx:pt>
          <cx:pt idx="1510">73</cx:pt>
          <cx:pt idx="1511">4</cx:pt>
          <cx:pt idx="1512">1</cx:pt>
          <cx:pt idx="1513">98</cx:pt>
          <cx:pt idx="1514">7</cx:pt>
          <cx:pt idx="1515">44</cx:pt>
          <cx:pt idx="1516">92</cx:pt>
          <cx:pt idx="1517">101</cx:pt>
          <cx:pt idx="1518">6</cx:pt>
          <cx:pt idx="1519">1</cx:pt>
          <cx:pt idx="1520">6</cx:pt>
          <cx:pt idx="1521">12</cx:pt>
          <cx:pt idx="1522">283</cx:pt>
          <cx:pt idx="1523">0</cx:pt>
          <cx:pt idx="1524">23</cx:pt>
          <cx:pt idx="1525">109</cx:pt>
          <cx:pt idx="1526">0</cx:pt>
          <cx:pt idx="1527">63</cx:pt>
          <cx:pt idx="1528">1</cx:pt>
          <cx:pt idx="1529">0</cx:pt>
          <cx:pt idx="1530">0</cx:pt>
          <cx:pt idx="1531">73</cx:pt>
          <cx:pt idx="1532">0</cx:pt>
          <cx:pt idx="1533">1</cx:pt>
          <cx:pt idx="1534">136</cx:pt>
          <cx:pt idx="1535">1</cx:pt>
          <cx:pt idx="1536">0</cx:pt>
          <cx:pt idx="1537">2</cx:pt>
          <cx:pt idx="1538">12</cx:pt>
          <cx:pt idx="1539">366</cx:pt>
          <cx:pt idx="1540">5</cx:pt>
          <cx:pt idx="1541">22</cx:pt>
          <cx:pt idx="1542">98</cx:pt>
          <cx:pt idx="1543">1</cx:pt>
          <cx:pt idx="1544">20</cx:pt>
          <cx:pt idx="1545">28</cx:pt>
          <cx:pt idx="1546">5</cx:pt>
          <cx:pt idx="1547">67</cx:pt>
          <cx:pt idx="1548">0</cx:pt>
          <cx:pt idx="1549">1</cx:pt>
          <cx:pt idx="1550">1</cx:pt>
          <cx:pt idx="1551">0</cx:pt>
          <cx:pt idx="1552">7</cx:pt>
          <cx:pt idx="1553">27</cx:pt>
          <cx:pt idx="1554">181</cx:pt>
          <cx:pt idx="1555">8</cx:pt>
          <cx:pt idx="1556">106</cx:pt>
          <cx:pt idx="1557">76</cx:pt>
          <cx:pt idx="1558">3</cx:pt>
          <cx:pt idx="1559">89</cx:pt>
          <cx:pt idx="1560">47</cx:pt>
          <cx:pt idx="1561">2</cx:pt>
          <cx:pt idx="1562">25</cx:pt>
          <cx:pt idx="1563">6</cx:pt>
          <cx:pt idx="1564">34</cx:pt>
          <cx:pt idx="1565">121</cx:pt>
          <cx:pt idx="1566">14</cx:pt>
          <cx:pt idx="1567">82</cx:pt>
          <cx:pt idx="1568">2</cx:pt>
          <cx:pt idx="1569">0</cx:pt>
          <cx:pt idx="1570">22</cx:pt>
          <cx:pt idx="1571">1</cx:pt>
          <cx:pt idx="1572">2</cx:pt>
          <cx:pt idx="1573">0</cx:pt>
          <cx:pt idx="1574">28</cx:pt>
          <cx:pt idx="1575">0</cx:pt>
          <cx:pt idx="1576">0</cx:pt>
          <cx:pt idx="1577">7</cx:pt>
          <cx:pt idx="1578">1</cx:pt>
          <cx:pt idx="1579">2</cx:pt>
          <cx:pt idx="1580">0</cx:pt>
          <cx:pt idx="1581">1</cx:pt>
          <cx:pt idx="1582">7</cx:pt>
          <cx:pt idx="1583">66</cx:pt>
          <cx:pt idx="1584">0</cx:pt>
          <cx:pt idx="1585">19</cx:pt>
          <cx:pt idx="1586">13</cx:pt>
          <cx:pt idx="1587">109</cx:pt>
          <cx:pt idx="1588">110</cx:pt>
          <cx:pt idx="1589">70</cx:pt>
          <cx:pt idx="1590">3</cx:pt>
          <cx:pt idx="1591">13</cx:pt>
          <cx:pt idx="1592">0</cx:pt>
          <cx:pt idx="1593">6</cx:pt>
          <cx:pt idx="1594">0</cx:pt>
          <cx:pt idx="1595">0</cx:pt>
          <cx:pt idx="1596">22</cx:pt>
          <cx:pt idx="1597">148</cx:pt>
          <cx:pt idx="1598">105</cx:pt>
          <cx:pt idx="1599">99</cx:pt>
          <cx:pt idx="1600">1</cx:pt>
          <cx:pt idx="1601">6</cx:pt>
          <cx:pt idx="1602">0</cx:pt>
          <cx:pt idx="1603">0</cx:pt>
          <cx:pt idx="1604">91</cx:pt>
          <cx:pt idx="1605">2</cx:pt>
          <cx:pt idx="1606">0</cx:pt>
          <cx:pt idx="1607">58</cx:pt>
          <cx:pt idx="1608">1</cx:pt>
          <cx:pt idx="1609">21</cx:pt>
          <cx:pt idx="1610">18</cx:pt>
          <cx:pt idx="1611">27</cx:pt>
          <cx:pt idx="1612">1</cx:pt>
          <cx:pt idx="1613">6</cx:pt>
          <cx:pt idx="1614">115</cx:pt>
          <cx:pt idx="1615">14</cx:pt>
          <cx:pt idx="1616">0</cx:pt>
          <cx:pt idx="1617">12</cx:pt>
          <cx:pt idx="1618">4</cx:pt>
          <cx:pt idx="1619">3</cx:pt>
          <cx:pt idx="1620">0</cx:pt>
          <cx:pt idx="1621">0</cx:pt>
          <cx:pt idx="1622">10</cx:pt>
          <cx:pt idx="1623">3</cx:pt>
          <cx:pt idx="1624">0</cx:pt>
          <cx:pt idx="1625">37</cx:pt>
          <cx:pt idx="1626">0</cx:pt>
          <cx:pt idx="1627">107</cx:pt>
          <cx:pt idx="1628">1</cx:pt>
          <cx:pt idx="1629">6</cx:pt>
          <cx:pt idx="1630">1</cx:pt>
          <cx:pt idx="1631">1</cx:pt>
          <cx:pt idx="1632">28</cx:pt>
          <cx:pt idx="1633">41</cx:pt>
          <cx:pt idx="1634">6</cx:pt>
          <cx:pt idx="1635">5</cx:pt>
          <cx:pt idx="1636">0</cx:pt>
          <cx:pt idx="1637">0</cx:pt>
          <cx:pt idx="1638">8</cx:pt>
          <cx:pt idx="1639">0</cx:pt>
          <cx:pt idx="1640">20</cx:pt>
          <cx:pt idx="1641">14</cx:pt>
          <cx:pt idx="1642">40</cx:pt>
          <cx:pt idx="1643">26</cx:pt>
          <cx:pt idx="1644">9</cx:pt>
          <cx:pt idx="1645">89</cx:pt>
          <cx:pt idx="1646">76</cx:pt>
          <cx:pt idx="1647">1</cx:pt>
          <cx:pt idx="1648">46</cx:pt>
          <cx:pt idx="1649">12</cx:pt>
          <cx:pt idx="1650">10</cx:pt>
          <cx:pt idx="1651">3</cx:pt>
          <cx:pt idx="1652">4</cx:pt>
          <cx:pt idx="1653">2</cx:pt>
          <cx:pt idx="1654">44</cx:pt>
          <cx:pt idx="1655">0</cx:pt>
          <cx:pt idx="1656">133</cx:pt>
          <cx:pt idx="1657">1</cx:pt>
          <cx:pt idx="1658">1</cx:pt>
          <cx:pt idx="1659">0</cx:pt>
          <cx:pt idx="1660">0</cx:pt>
          <cx:pt idx="1661">484</cx:pt>
          <cx:pt idx="1662">20</cx:pt>
          <cx:pt idx="1663">373</cx:pt>
          <cx:pt idx="1664">4</cx:pt>
          <cx:pt idx="1665">1</cx:pt>
          <cx:pt idx="1666">232</cx:pt>
          <cx:pt idx="1667">32</cx:pt>
          <cx:pt idx="1668">26</cx:pt>
          <cx:pt idx="1669">7</cx:pt>
          <cx:pt idx="1670">0</cx:pt>
          <cx:pt idx="1671">20</cx:pt>
          <cx:pt idx="1672">1</cx:pt>
          <cx:pt idx="1673">4</cx:pt>
          <cx:pt idx="1674">74</cx:pt>
          <cx:pt idx="1675">2</cx:pt>
          <cx:pt idx="1676">0</cx:pt>
          <cx:pt idx="1677">21</cx:pt>
          <cx:pt idx="1678">7</cx:pt>
          <cx:pt idx="1679">4</cx:pt>
          <cx:pt idx="1680">143</cx:pt>
          <cx:pt idx="1681">22</cx:pt>
          <cx:pt idx="1682">0</cx:pt>
          <cx:pt idx="1683">29</cx:pt>
          <cx:pt idx="1684">0</cx:pt>
          <cx:pt idx="1685">10</cx:pt>
          <cx:pt idx="1686">4</cx:pt>
          <cx:pt idx="1687">2</cx:pt>
          <cx:pt idx="1688">11</cx:pt>
          <cx:pt idx="1689">123</cx:pt>
          <cx:pt idx="1690">7</cx:pt>
          <cx:pt idx="1691">2</cx:pt>
          <cx:pt idx="1692">0</cx:pt>
          <cx:pt idx="1693">3</cx:pt>
          <cx:pt idx="1694">121</cx:pt>
          <cx:pt idx="1695">3</cx:pt>
          <cx:pt idx="1696">0</cx:pt>
          <cx:pt idx="1697">67</cx:pt>
          <cx:pt idx="1698">0</cx:pt>
          <cx:pt idx="1699">0</cx:pt>
          <cx:pt idx="1700">3</cx:pt>
          <cx:pt idx="1701">2</cx:pt>
          <cx:pt idx="1702">0</cx:pt>
          <cx:pt idx="1703">3</cx:pt>
          <cx:pt idx="1704">20</cx:pt>
          <cx:pt idx="1705">1</cx:pt>
          <cx:pt idx="1706">2</cx:pt>
          <cx:pt idx="1707">0</cx:pt>
          <cx:pt idx="1708">19</cx:pt>
          <cx:pt idx="1709">7</cx:pt>
          <cx:pt idx="1710">1</cx:pt>
          <cx:pt idx="1711">1</cx:pt>
          <cx:pt idx="1712">54</cx:pt>
          <cx:pt idx="1713">208</cx:pt>
          <cx:pt idx="1714">8</cx:pt>
          <cx:pt idx="1715">2</cx:pt>
          <cx:pt idx="1716">0</cx:pt>
          <cx:pt idx="1717">4</cx:pt>
          <cx:pt idx="1718">12</cx:pt>
          <cx:pt idx="1719">83</cx:pt>
          <cx:pt idx="1720">155</cx:pt>
          <cx:pt idx="1721">36</cx:pt>
          <cx:pt idx="1722">69</cx:pt>
          <cx:pt idx="1723">82</cx:pt>
          <cx:pt idx="1724">14</cx:pt>
          <cx:pt idx="1725">52</cx:pt>
          <cx:pt idx="1726">192</cx:pt>
          <cx:pt idx="1727">1</cx:pt>
          <cx:pt idx="1728">8</cx:pt>
          <cx:pt idx="1729">236</cx:pt>
          <cx:pt idx="1730">7</cx:pt>
          <cx:pt idx="1731">0</cx:pt>
          <cx:pt idx="1732">105</cx:pt>
          <cx:pt idx="1733">0</cx:pt>
          <cx:pt idx="1734">4</cx:pt>
          <cx:pt idx="1735">0</cx:pt>
          <cx:pt idx="1736">53</cx:pt>
          <cx:pt idx="1737">27</cx:pt>
          <cx:pt idx="1738">0</cx:pt>
          <cx:pt idx="1739">0</cx:pt>
          <cx:pt idx="1740">0</cx:pt>
          <cx:pt idx="1741">0</cx:pt>
          <cx:pt idx="1742">0</cx:pt>
          <cx:pt idx="1743">1</cx:pt>
          <cx:pt idx="1744">53</cx:pt>
          <cx:pt idx="1745">0</cx:pt>
          <cx:pt idx="1746">14</cx:pt>
          <cx:pt idx="1747">49</cx:pt>
          <cx:pt idx="1748">110</cx:pt>
          <cx:pt idx="1749">21</cx:pt>
          <cx:pt idx="1750">2</cx:pt>
          <cx:pt idx="1751">1</cx:pt>
          <cx:pt idx="1752">5</cx:pt>
          <cx:pt idx="1753">13</cx:pt>
          <cx:pt idx="1754">14</cx:pt>
          <cx:pt idx="1755">6</cx:pt>
          <cx:pt idx="1756">57</cx:pt>
          <cx:pt idx="1757">26</cx:pt>
          <cx:pt idx="1758">21</cx:pt>
          <cx:pt idx="1759">106</cx:pt>
          <cx:pt idx="1760">61</cx:pt>
          <cx:pt idx="1761">0</cx:pt>
          <cx:pt idx="1762">85</cx:pt>
          <cx:pt idx="1763">36</cx:pt>
          <cx:pt idx="1764">0</cx:pt>
          <cx:pt idx="1765">5</cx:pt>
          <cx:pt idx="1766">56</cx:pt>
          <cx:pt idx="1767">83</cx:pt>
          <cx:pt idx="1768">0</cx:pt>
          <cx:pt idx="1769">1</cx:pt>
          <cx:pt idx="1770">182</cx:pt>
          <cx:pt idx="1771">268</cx:pt>
          <cx:pt idx="1772">88</cx:pt>
          <cx:pt idx="1773">3</cx:pt>
          <cx:pt idx="1774">4</cx:pt>
          <cx:pt idx="1775">0</cx:pt>
          <cx:pt idx="1776">8</cx:pt>
          <cx:pt idx="1777">21</cx:pt>
          <cx:pt idx="1778">56</cx:pt>
          <cx:pt idx="1779">0</cx:pt>
          <cx:pt idx="1780">1</cx:pt>
          <cx:pt idx="1781">0</cx:pt>
          <cx:pt idx="1782">1</cx:pt>
          <cx:pt idx="1783">0</cx:pt>
          <cx:pt idx="1784">355</cx:pt>
          <cx:pt idx="1785">2</cx:pt>
          <cx:pt idx="1786">61</cx:pt>
          <cx:pt idx="1787">0</cx:pt>
          <cx:pt idx="1788">0</cx:pt>
          <cx:pt idx="1789">0</cx:pt>
          <cx:pt idx="1790">1</cx:pt>
          <cx:pt idx="1791">8</cx:pt>
          <cx:pt idx="1792">0</cx:pt>
          <cx:pt idx="1793">0</cx:pt>
          <cx:pt idx="1794">0</cx:pt>
          <cx:pt idx="1795">0</cx:pt>
          <cx:pt idx="1796">0</cx:pt>
          <cx:pt idx="1797">0</cx:pt>
          <cx:pt idx="1798">0</cx:pt>
          <cx:pt idx="1799">36</cx:pt>
          <cx:pt idx="1800">1</cx:pt>
          <cx:pt idx="1801">28</cx:pt>
          <cx:pt idx="1802">0</cx:pt>
          <cx:pt idx="1803">60</cx:pt>
          <cx:pt idx="1804">0</cx:pt>
          <cx:pt idx="1805">119</cx:pt>
          <cx:pt idx="1806">0</cx:pt>
          <cx:pt idx="1807">76</cx:pt>
          <cx:pt idx="1808">19</cx:pt>
          <cx:pt idx="1809">106</cx:pt>
          <cx:pt idx="1810">64</cx:pt>
          <cx:pt idx="1811">0</cx:pt>
          <cx:pt idx="1812">31</cx:pt>
          <cx:pt idx="1813">73</cx:pt>
          <cx:pt idx="1814">1</cx:pt>
          <cx:pt idx="1815">7</cx:pt>
          <cx:pt idx="1816">119</cx:pt>
          <cx:pt idx="1817">0</cx:pt>
          <cx:pt idx="1818">0</cx:pt>
          <cx:pt idx="1819">42</cx:pt>
          <cx:pt idx="1820">2</cx:pt>
          <cx:pt idx="1821">1</cx:pt>
          <cx:pt idx="1822">0</cx:pt>
          <cx:pt idx="1823">32</cx:pt>
          <cx:pt idx="1824">19</cx:pt>
          <cx:pt idx="1825">227</cx:pt>
          <cx:pt idx="1826">0</cx:pt>
          <cx:pt idx="1827">3</cx:pt>
          <cx:pt idx="1828">0</cx:pt>
          <cx:pt idx="1829">12</cx:pt>
          <cx:pt idx="1830">0</cx:pt>
          <cx:pt idx="1831">20</cx:pt>
          <cx:pt idx="1832">22</cx:pt>
          <cx:pt idx="1833">31</cx:pt>
          <cx:pt idx="1834">104</cx:pt>
          <cx:pt idx="1835">228</cx:pt>
          <cx:pt idx="1836">8</cx:pt>
          <cx:pt idx="1837">3</cx:pt>
          <cx:pt idx="1838">74</cx:pt>
          <cx:pt idx="1839">95</cx:pt>
          <cx:pt idx="1840">0</cx:pt>
          <cx:pt idx="1841">7</cx:pt>
          <cx:pt idx="1842">0</cx:pt>
          <cx:pt idx="1843">0</cx:pt>
          <cx:pt idx="1844">72</cx:pt>
          <cx:pt idx="1845">0</cx:pt>
          <cx:pt idx="1846">0</cx:pt>
          <cx:pt idx="1847">0</cx:pt>
          <cx:pt idx="1848">0</cx:pt>
          <cx:pt idx="1849">209</cx:pt>
          <cx:pt idx="1850">27</cx:pt>
          <cx:pt idx="1851">1</cx:pt>
          <cx:pt idx="1852">84</cx:pt>
          <cx:pt idx="1853">4</cx:pt>
          <cx:pt idx="1854">0</cx:pt>
          <cx:pt idx="1855">8</cx:pt>
          <cx:pt idx="1856">24</cx:pt>
          <cx:pt idx="1857">160</cx:pt>
          <cx:pt idx="1858">0</cx:pt>
          <cx:pt idx="1859">343</cx:pt>
          <cx:pt idx="1860">17</cx:pt>
          <cx:pt idx="1861">52</cx:pt>
          <cx:pt idx="1862">31</cx:pt>
          <cx:pt idx="1863">6</cx:pt>
          <cx:pt idx="1864">41</cx:pt>
          <cx:pt idx="1865">8</cx:pt>
          <cx:pt idx="1866">0</cx:pt>
          <cx:pt idx="1867">0</cx:pt>
          <cx:pt idx="1868">0</cx:pt>
          <cx:pt idx="1869">4</cx:pt>
          <cx:pt idx="1870">18</cx:pt>
          <cx:pt idx="1871">0</cx:pt>
          <cx:pt idx="1872">16</cx:pt>
          <cx:pt idx="1873">5</cx:pt>
          <cx:pt idx="1874">0</cx:pt>
          <cx:pt idx="1875">304</cx:pt>
          <cx:pt idx="1876">9</cx:pt>
          <cx:pt idx="1877">0</cx:pt>
          <cx:pt idx="1878">1</cx:pt>
          <cx:pt idx="1879">18</cx:pt>
          <cx:pt idx="1880">3</cx:pt>
          <cx:pt idx="1881">0</cx:pt>
          <cx:pt idx="1882">1</cx:pt>
          <cx:pt idx="1883">0</cx:pt>
          <cx:pt idx="1884">0</cx:pt>
          <cx:pt idx="1885">482</cx:pt>
          <cx:pt idx="1886">1</cx:pt>
          <cx:pt idx="1887">1</cx:pt>
          <cx:pt idx="1888">0</cx:pt>
          <cx:pt idx="1889">164</cx:pt>
          <cx:pt idx="1890">48</cx:pt>
          <cx:pt idx="1891">119</cx:pt>
          <cx:pt idx="1892">0</cx:pt>
          <cx:pt idx="1893">20</cx:pt>
          <cx:pt idx="1894">8</cx:pt>
          <cx:pt idx="1895">29</cx:pt>
          <cx:pt idx="1896">0</cx:pt>
          <cx:pt idx="1897">3</cx:pt>
          <cx:pt idx="1898">0</cx:pt>
          <cx:pt idx="1899">8</cx:pt>
          <cx:pt idx="1900">0</cx:pt>
          <cx:pt idx="1901">31</cx:pt>
          <cx:pt idx="1902">60</cx:pt>
          <cx:pt idx="1903">1</cx:pt>
          <cx:pt idx="1904">23</cx:pt>
          <cx:pt idx="1905">22</cx:pt>
          <cx:pt idx="1906">47</cx:pt>
          <cx:pt idx="1907">31</cx:pt>
          <cx:pt idx="1908">0</cx:pt>
          <cx:pt idx="1909">0</cx:pt>
          <cx:pt idx="1910">0</cx:pt>
          <cx:pt idx="1911">67</cx:pt>
          <cx:pt idx="1912">0</cx:pt>
          <cx:pt idx="1913">4</cx:pt>
          <cx:pt idx="1914">91</cx:pt>
          <cx:pt idx="1915">62</cx:pt>
          <cx:pt idx="1916">11</cx:pt>
          <cx:pt idx="1917">1</cx:pt>
          <cx:pt idx="1918">22</cx:pt>
          <cx:pt idx="1919">173</cx:pt>
          <cx:pt idx="1920">14</cx:pt>
          <cx:pt idx="1921">15</cx:pt>
          <cx:pt idx="1922">6</cx:pt>
          <cx:pt idx="1923">0</cx:pt>
          <cx:pt idx="1924">1</cx:pt>
          <cx:pt idx="1925">448</cx:pt>
          <cx:pt idx="1926">14</cx:pt>
          <cx:pt idx="1927">0</cx:pt>
          <cx:pt idx="1928">1</cx:pt>
          <cx:pt idx="1929">55</cx:pt>
          <cx:pt idx="1930">45</cx:pt>
          <cx:pt idx="1931">0</cx:pt>
          <cx:pt idx="1932">0</cx:pt>
          <cx:pt idx="1933">41</cx:pt>
          <cx:pt idx="1934">1</cx:pt>
          <cx:pt idx="1935">0</cx:pt>
          <cx:pt idx="1936">0</cx:pt>
          <cx:pt idx="1937">21</cx:pt>
          <cx:pt idx="1938">0</cx:pt>
          <cx:pt idx="1939">0</cx:pt>
          <cx:pt idx="1940">27</cx:pt>
          <cx:pt idx="1941">0</cx:pt>
          <cx:pt idx="1942">15</cx:pt>
          <cx:pt idx="1943">7</cx:pt>
          <cx:pt idx="1944">7</cx:pt>
          <cx:pt idx="1945">28</cx:pt>
          <cx:pt idx="1946">43</cx:pt>
          <cx:pt idx="1947">0</cx:pt>
          <cx:pt idx="1948">70</cx:pt>
          <cx:pt idx="1949">24</cx:pt>
          <cx:pt idx="1950">3</cx:pt>
          <cx:pt idx="1951">322</cx:pt>
          <cx:pt idx="1952">91</cx:pt>
          <cx:pt idx="1953">6</cx:pt>
          <cx:pt idx="1954">0</cx:pt>
          <cx:pt idx="1955">0</cx:pt>
          <cx:pt idx="1956">1</cx:pt>
          <cx:pt idx="1957">69</cx:pt>
          <cx:pt idx="1958">76</cx:pt>
          <cx:pt idx="1959">21</cx:pt>
          <cx:pt idx="1960">0</cx:pt>
          <cx:pt idx="1961">8</cx:pt>
          <cx:pt idx="1962">22</cx:pt>
          <cx:pt idx="1963">3</cx:pt>
          <cx:pt idx="1964">232</cx:pt>
          <cx:pt idx="1965">5</cx:pt>
          <cx:pt idx="1966">8</cx:pt>
          <cx:pt idx="1967">0</cx:pt>
          <cx:pt idx="1968">0</cx:pt>
          <cx:pt idx="1969">0</cx:pt>
          <cx:pt idx="1970">3</cx:pt>
          <cx:pt idx="1971">4</cx:pt>
          <cx:pt idx="1972">293</cx:pt>
          <cx:pt idx="1973">2</cx:pt>
          <cx:pt idx="1974">0</cx:pt>
          <cx:pt idx="1975">4</cx:pt>
          <cx:pt idx="1976">0</cx:pt>
          <cx:pt idx="1977">0</cx:pt>
          <cx:pt idx="1978">187</cx:pt>
          <cx:pt idx="1979">48</cx:pt>
          <cx:pt idx="1980">1</cx:pt>
          <cx:pt idx="1981">25</cx:pt>
          <cx:pt idx="1982">0</cx:pt>
          <cx:pt idx="1983">0</cx:pt>
          <cx:pt idx="1984">0</cx:pt>
          <cx:pt idx="1985">119</cx:pt>
          <cx:pt idx="1986">1</cx:pt>
          <cx:pt idx="1987">0</cx:pt>
          <cx:pt idx="1988">0</cx:pt>
          <cx:pt idx="1989">1</cx:pt>
          <cx:pt idx="1990">1</cx:pt>
          <cx:pt idx="1991">1</cx:pt>
          <cx:pt idx="1992">202</cx:pt>
          <cx:pt idx="1993">1</cx:pt>
          <cx:pt idx="1994">2</cx:pt>
          <cx:pt idx="1995">26</cx:pt>
          <cx:pt idx="1996">435</cx:pt>
          <cx:pt idx="1997">2</cx:pt>
          <cx:pt idx="1998">0</cx:pt>
          <cx:pt idx="1999">26</cx:pt>
          <cx:pt idx="2000">377</cx:pt>
          <cx:pt idx="2001">0</cx:pt>
          <cx:pt idx="2002">1</cx:pt>
          <cx:pt idx="2003">1</cx:pt>
          <cx:pt idx="2004">48</cx:pt>
          <cx:pt idx="2005">160</cx:pt>
          <cx:pt idx="2006">14</cx:pt>
          <cx:pt idx="2007">0</cx:pt>
          <cx:pt idx="2008">0</cx:pt>
          <cx:pt idx="2009">2</cx:pt>
          <cx:pt idx="2010">51</cx:pt>
          <cx:pt idx="2011">13</cx:pt>
          <cx:pt idx="2012">31</cx:pt>
          <cx:pt idx="2013">18</cx:pt>
          <cx:pt idx="2014">0</cx:pt>
          <cx:pt idx="2015">11</cx:pt>
          <cx:pt idx="2016">12</cx:pt>
          <cx:pt idx="2017">18</cx:pt>
          <cx:pt idx="2018">4</cx:pt>
          <cx:pt idx="2019">12</cx:pt>
          <cx:pt idx="2020">74</cx:pt>
          <cx:pt idx="2021">6</cx:pt>
          <cx:pt idx="2022">0</cx:pt>
          <cx:pt idx="2023">36</cx:pt>
          <cx:pt idx="2024">169</cx:pt>
          <cx:pt idx="2025">16</cx:pt>
          <cx:pt idx="2026">20</cx:pt>
          <cx:pt idx="2027">8</cx:pt>
          <cx:pt idx="2028">1</cx:pt>
          <cx:pt idx="2029">42</cx:pt>
          <cx:pt idx="2030">0</cx:pt>
          <cx:pt idx="2031">0</cx:pt>
          <cx:pt idx="2032">0</cx:pt>
          <cx:pt idx="2033">0</cx:pt>
          <cx:pt idx="2034">0</cx:pt>
          <cx:pt idx="2035">0</cx:pt>
          <cx:pt idx="2036">17</cx:pt>
          <cx:pt idx="2037">156</cx:pt>
          <cx:pt idx="2038">0</cx:pt>
          <cx:pt idx="2039">97</cx:pt>
          <cx:pt idx="2040">0</cx:pt>
          <cx:pt idx="2041">0</cx:pt>
          <cx:pt idx="2042">1</cx:pt>
          <cx:pt idx="2043">7</cx:pt>
          <cx:pt idx="2044">14</cx:pt>
          <cx:pt idx="2045">28</cx:pt>
          <cx:pt idx="2046">0</cx:pt>
          <cx:pt idx="2047">19</cx:pt>
          <cx:pt idx="2048">2</cx:pt>
          <cx:pt idx="2049">0</cx:pt>
          <cx:pt idx="2050">26</cx:pt>
          <cx:pt idx="2051">0</cx:pt>
          <cx:pt idx="2052">0</cx:pt>
          <cx:pt idx="2053">74</cx:pt>
          <cx:pt idx="2054">6</cx:pt>
          <cx:pt idx="2055">3</cx:pt>
          <cx:pt idx="2056">239</cx:pt>
          <cx:pt idx="2057">38</cx:pt>
          <cx:pt idx="2058">15</cx:pt>
          <cx:pt idx="2059">36</cx:pt>
          <cx:pt idx="2060">0</cx:pt>
          <cx:pt idx="2061">0</cx:pt>
          <cx:pt idx="2062">81</cx:pt>
          <cx:pt idx="2063">9</cx:pt>
          <cx:pt idx="2064">0</cx:pt>
          <cx:pt idx="2065">2</cx:pt>
          <cx:pt idx="2066">5</cx:pt>
          <cx:pt idx="2067">4</cx:pt>
          <cx:pt idx="2068">2</cx:pt>
          <cx:pt idx="2069">20</cx:pt>
          <cx:pt idx="2070">0</cx:pt>
          <cx:pt idx="2071">1</cx:pt>
          <cx:pt idx="2072">20</cx:pt>
          <cx:pt idx="2073">2</cx:pt>
          <cx:pt idx="2074">0</cx:pt>
          <cx:pt idx="2075">37</cx:pt>
          <cx:pt idx="2076">0</cx:pt>
          <cx:pt idx="2077">65</cx:pt>
          <cx:pt idx="2078">181</cx:pt>
          <cx:pt idx="2079">6</cx:pt>
          <cx:pt idx="2080">1</cx:pt>
          <cx:pt idx="2081">3</cx:pt>
          <cx:pt idx="2082">0</cx:pt>
          <cx:pt idx="2083">0</cx:pt>
          <cx:pt idx="2084">41</cx:pt>
          <cx:pt idx="2085">1</cx:pt>
          <cx:pt idx="2086">3</cx:pt>
          <cx:pt idx="2087">9</cx:pt>
          <cx:pt idx="2088">328</cx:pt>
          <cx:pt idx="2089">2</cx:pt>
          <cx:pt idx="2090">31</cx:pt>
          <cx:pt idx="2091">9</cx:pt>
          <cx:pt idx="2092">88</cx:pt>
          <cx:pt idx="2093">0</cx:pt>
          <cx:pt idx="2094">0</cx:pt>
          <cx:pt idx="2095">1</cx:pt>
          <cx:pt idx="2096">0</cx:pt>
          <cx:pt idx="2097">1</cx:pt>
          <cx:pt idx="2098">6</cx:pt>
          <cx:pt idx="2099">0</cx:pt>
          <cx:pt idx="2100">0</cx:pt>
          <cx:pt idx="2101">41</cx:pt>
          <cx:pt idx="2102">12</cx:pt>
          <cx:pt idx="2103">0</cx:pt>
          <cx:pt idx="2104">0</cx:pt>
          <cx:pt idx="2105">0</cx:pt>
          <cx:pt idx="2106">103</cx:pt>
          <cx:pt idx="2107">3</cx:pt>
          <cx:pt idx="2108">4</cx:pt>
          <cx:pt idx="2109">3</cx:pt>
          <cx:pt idx="2110">125</cx:pt>
          <cx:pt idx="2111">33</cx:pt>
          <cx:pt idx="2112">0</cx:pt>
          <cx:pt idx="2113">2</cx:pt>
          <cx:pt idx="2114">0</cx:pt>
          <cx:pt idx="2115">0</cx:pt>
          <cx:pt idx="2116">5</cx:pt>
          <cx:pt idx="2117">1</cx:pt>
          <cx:pt idx="2118">61</cx:pt>
          <cx:pt idx="2119">1</cx:pt>
          <cx:pt idx="2120">0</cx:pt>
          <cx:pt idx="2121">55</cx:pt>
          <cx:pt idx="2122">1</cx:pt>
          <cx:pt idx="2123">8</cx:pt>
          <cx:pt idx="2124">0</cx:pt>
          <cx:pt idx="2125">1</cx:pt>
          <cx:pt idx="2126">5</cx:pt>
          <cx:pt idx="2127">8</cx:pt>
          <cx:pt idx="2128">1</cx:pt>
          <cx:pt idx="2129">30</cx:pt>
          <cx:pt idx="2130">0</cx:pt>
          <cx:pt idx="2131">0</cx:pt>
          <cx:pt idx="2132">18</cx:pt>
          <cx:pt idx="2133">48</cx:pt>
          <cx:pt idx="2134">148</cx:pt>
          <cx:pt idx="2135">57</cx:pt>
          <cx:pt idx="2136">358</cx:pt>
          <cx:pt idx="2137">1</cx:pt>
          <cx:pt idx="2138">9</cx:pt>
          <cx:pt idx="2139">0</cx:pt>
          <cx:pt idx="2140">47</cx:pt>
          <cx:pt idx="2141">1</cx:pt>
          <cx:pt idx="2142">84</cx:pt>
          <cx:pt idx="2143">26</cx:pt>
          <cx:pt idx="2144">4</cx:pt>
          <cx:pt idx="2145">96</cx:pt>
          <cx:pt idx="2146">0</cx:pt>
          <cx:pt idx="2147">0</cx:pt>
          <cx:pt idx="2148">0</cx:pt>
          <cx:pt idx="2149">1</cx:pt>
          <cx:pt idx="2150">0</cx:pt>
          <cx:pt idx="2151">23</cx:pt>
          <cx:pt idx="2152">50</cx:pt>
          <cx:pt idx="2153">0</cx:pt>
          <cx:pt idx="2154">2</cx:pt>
          <cx:pt idx="2155">101</cx:pt>
          <cx:pt idx="2156">1</cx:pt>
          <cx:pt idx="2157">98</cx:pt>
          <cx:pt idx="2158">578</cx:pt>
          <cx:pt idx="2159">1</cx:pt>
          <cx:pt idx="2160">12</cx:pt>
          <cx:pt idx="2161">6</cx:pt>
          <cx:pt idx="2162">2</cx:pt>
          <cx:pt idx="2163">0</cx:pt>
          <cx:pt idx="2164">0</cx:pt>
          <cx:pt idx="2165">2</cx:pt>
          <cx:pt idx="2166">0</cx:pt>
          <cx:pt idx="2167">3</cx:pt>
          <cx:pt idx="2168">88</cx:pt>
          <cx:pt idx="2169">29</cx:pt>
          <cx:pt idx="2170">9</cx:pt>
          <cx:pt idx="2171">19</cx:pt>
          <cx:pt idx="2172">12</cx:pt>
          <cx:pt idx="2173">75</cx:pt>
          <cx:pt idx="2174">16</cx:pt>
          <cx:pt idx="2175">3</cx:pt>
          <cx:pt idx="2176">4</cx:pt>
          <cx:pt idx="2177">57</cx:pt>
          <cx:pt idx="2178">155</cx:pt>
          <cx:pt idx="2179">0</cx:pt>
          <cx:pt idx="2180">161</cx:pt>
          <cx:pt idx="2181">3</cx:pt>
          <cx:pt idx="2182">243</cx:pt>
          <cx:pt idx="2183">4</cx:pt>
          <cx:pt idx="2184">13</cx:pt>
          <cx:pt idx="2185">0</cx:pt>
          <cx:pt idx="2186">338</cx:pt>
          <cx:pt idx="2187">88</cx:pt>
          <cx:pt idx="2188">4</cx:pt>
          <cx:pt idx="2189">3</cx:pt>
          <cx:pt idx="2190">30</cx:pt>
          <cx:pt idx="2191">4</cx:pt>
          <cx:pt idx="2192">0</cx:pt>
          <cx:pt idx="2193">0</cx:pt>
          <cx:pt idx="2194">74</cx:pt>
          <cx:pt idx="2195">0</cx:pt>
          <cx:pt idx="2196">21</cx:pt>
          <cx:pt idx="2197">19</cx:pt>
          <cx:pt idx="2198">15</cx:pt>
          <cx:pt idx="2199">35</cx:pt>
          <cx:pt idx="2200">0</cx:pt>
          <cx:pt idx="2201">90</cx:pt>
          <cx:pt idx="2202">53</cx:pt>
          <cx:pt idx="2203">2</cx:pt>
          <cx:pt idx="2204">1</cx:pt>
          <cx:pt idx="2205">3</cx:pt>
          <cx:pt idx="2206">4</cx:pt>
          <cx:pt idx="2207">37</cx:pt>
          <cx:pt idx="2208">5</cx:pt>
          <cx:pt idx="2209">59</cx:pt>
          <cx:pt idx="2210">301</cx:pt>
          <cx:pt idx="2211">76</cx:pt>
          <cx:pt idx="2212">225</cx:pt>
          <cx:pt idx="2213">5</cx:pt>
          <cx:pt idx="2214">6</cx:pt>
          <cx:pt idx="2215">0</cx:pt>
          <cx:pt idx="2216">0</cx:pt>
          <cx:pt idx="2217">0</cx:pt>
          <cx:pt idx="2218">54</cx:pt>
          <cx:pt idx="2219">143</cx:pt>
          <cx:pt idx="2220">11</cx:pt>
          <cx:pt idx="2221">36</cx:pt>
          <cx:pt idx="2222">0</cx:pt>
          <cx:pt idx="2223">170</cx:pt>
          <cx:pt idx="2224">629</cx:pt>
          <cx:pt idx="2225">19</cx:pt>
          <cx:pt idx="2226">1</cx:pt>
          <cx:pt idx="2227">0</cx:pt>
          <cx:pt idx="2228">2</cx:pt>
          <cx:pt idx="2229">1</cx:pt>
          <cx:pt idx="2230">61</cx:pt>
          <cx:pt idx="2231">1</cx:pt>
          <cx:pt idx="2232">0</cx:pt>
          <cx:pt idx="2233">1</cx:pt>
          <cx:pt idx="2234">7</cx:pt>
          <cx:pt idx="2235">8</cx:pt>
          <cx:pt idx="2236">3</cx:pt>
          <cx:pt idx="2237">0</cx:pt>
          <cx:pt idx="2238">0</cx:pt>
          <cx:pt idx="2239">1</cx:pt>
          <cx:pt idx="2240">41</cx:pt>
          <cx:pt idx="2241">1</cx:pt>
          <cx:pt idx="2242">0</cx:pt>
          <cx:pt idx="2243">0</cx:pt>
          <cx:pt idx="2244">2</cx:pt>
          <cx:pt idx="2245">70</cx:pt>
          <cx:pt idx="2246">4</cx:pt>
          <cx:pt idx="2247">7</cx:pt>
          <cx:pt idx="2248">24</cx:pt>
          <cx:pt idx="2249">57</cx:pt>
          <cx:pt idx="2250">0</cx:pt>
          <cx:pt idx="2251">8</cx:pt>
          <cx:pt idx="2252">1</cx:pt>
          <cx:pt idx="2253">0</cx:pt>
          <cx:pt idx="2254">0</cx:pt>
          <cx:pt idx="2255">14</cx:pt>
          <cx:pt idx="2256">1</cx:pt>
          <cx:pt idx="2257">1</cx:pt>
          <cx:pt idx="2258">1</cx:pt>
          <cx:pt idx="2259">21</cx:pt>
          <cx:pt idx="2260">0</cx:pt>
          <cx:pt idx="2261">0</cx:pt>
          <cx:pt idx="2262">0</cx:pt>
          <cx:pt idx="2263">17</cx:pt>
          <cx:pt idx="2264">0</cx:pt>
          <cx:pt idx="2265">0</cx:pt>
          <cx:pt idx="2266">13</cx:pt>
          <cx:pt idx="2267">0</cx:pt>
          <cx:pt idx="2268">6</cx:pt>
          <cx:pt idx="2269">13</cx:pt>
          <cx:pt idx="2270">20</cx:pt>
          <cx:pt idx="2271">5</cx:pt>
          <cx:pt idx="2272">8</cx:pt>
          <cx:pt idx="2273">46</cx:pt>
          <cx:pt idx="2274">0</cx:pt>
          <cx:pt idx="2275">4</cx:pt>
          <cx:pt idx="2276">2</cx:pt>
          <cx:pt idx="2277">4</cx:pt>
          <cx:pt idx="2278">5</cx:pt>
          <cx:pt idx="2279">0</cx:pt>
          <cx:pt idx="2280">0</cx:pt>
          <cx:pt idx="2281">40</cx:pt>
          <cx:pt idx="2282">3</cx:pt>
          <cx:pt idx="2283">7</cx:pt>
          <cx:pt idx="2284">0</cx:pt>
          <cx:pt idx="2285">0</cx:pt>
          <cx:pt idx="2286">23</cx:pt>
          <cx:pt idx="2287">0</cx:pt>
          <cx:pt idx="2288">1</cx:pt>
          <cx:pt idx="2289">115</cx:pt>
          <cx:pt idx="2290">18</cx:pt>
          <cx:pt idx="2291">0</cx:pt>
          <cx:pt idx="2292">0</cx:pt>
          <cx:pt idx="2293">3</cx:pt>
          <cx:pt idx="2294">8</cx:pt>
          <cx:pt idx="2295">20</cx:pt>
          <cx:pt idx="2296">0</cx:pt>
          <cx:pt idx="2297">0</cx:pt>
          <cx:pt idx="2298">61</cx:pt>
          <cx:pt idx="2299">23</cx:pt>
          <cx:pt idx="2300">3</cx:pt>
          <cx:pt idx="2301">0</cx:pt>
          <cx:pt idx="2302">0</cx:pt>
          <cx:pt idx="2303">0</cx:pt>
          <cx:pt idx="2304">0</cx:pt>
          <cx:pt idx="2305">0</cx:pt>
          <cx:pt idx="2306">47</cx:pt>
          <cx:pt idx="2307">8</cx:pt>
          <cx:pt idx="2308">0</cx:pt>
          <cx:pt idx="2309">32</cx:pt>
          <cx:pt idx="2310">0</cx:pt>
          <cx:pt idx="2311">4</cx:pt>
          <cx:pt idx="2312">0</cx:pt>
          <cx:pt idx="2313">15</cx:pt>
          <cx:pt idx="2314">0</cx:pt>
          <cx:pt idx="2315">0</cx:pt>
          <cx:pt idx="2316">1</cx:pt>
          <cx:pt idx="2317">8</cx:pt>
          <cx:pt idx="2318">0</cx:pt>
          <cx:pt idx="2319">3</cx:pt>
          <cx:pt idx="2320">0</cx:pt>
          <cx:pt idx="2321">2</cx:pt>
          <cx:pt idx="2322">0</cx:pt>
          <cx:pt idx="2323">1</cx:pt>
          <cx:pt idx="2324">356</cx:pt>
          <cx:pt idx="2325">0</cx:pt>
          <cx:pt idx="2326">0</cx:pt>
          <cx:pt idx="2327">0</cx:pt>
          <cx:pt idx="2328">0</cx:pt>
          <cx:pt idx="2329">12</cx:pt>
          <cx:pt idx="2330">45</cx:pt>
          <cx:pt idx="2331">0</cx:pt>
          <cx:pt idx="2332">0</cx:pt>
          <cx:pt idx="2333">0</cx:pt>
          <cx:pt idx="2334">42</cx:pt>
          <cx:pt idx="2335">143</cx:pt>
          <cx:pt idx="2336">68</cx:pt>
          <cx:pt idx="2337">54</cx:pt>
          <cx:pt idx="2338">43</cx:pt>
          <cx:pt idx="2339">1</cx:pt>
          <cx:pt idx="2340">5</cx:pt>
          <cx:pt idx="2341">216</cx:pt>
          <cx:pt idx="2342">7</cx:pt>
          <cx:pt idx="2343">73</cx:pt>
          <cx:pt idx="2344">0</cx:pt>
          <cx:pt idx="2345">1</cx:pt>
          <cx:pt idx="2346">1</cx:pt>
          <cx:pt idx="2347">0</cx:pt>
          <cx:pt idx="2348">20</cx:pt>
          <cx:pt idx="2349">88</cx:pt>
          <cx:pt idx="2350">20</cx:pt>
          <cx:pt idx="2351">22</cx:pt>
          <cx:pt idx="2352">1</cx:pt>
          <cx:pt idx="2353">227</cx:pt>
          <cx:pt idx="2354">54</cx:pt>
          <cx:pt idx="2355">1</cx:pt>
          <cx:pt idx="2356">17</cx:pt>
          <cx:pt idx="2357">54</cx:pt>
          <cx:pt idx="2358">171</cx:pt>
          <cx:pt idx="2359">73</cx:pt>
          <cx:pt idx="2360">30</cx:pt>
          <cx:pt idx="2361">3</cx:pt>
          <cx:pt idx="2362">192</cx:pt>
          <cx:pt idx="2363">49</cx:pt>
          <cx:pt idx="2364">106</cx:pt>
          <cx:pt idx="2365">0</cx:pt>
          <cx:pt idx="2366">80</cx:pt>
          <cx:pt idx="2367">0</cx:pt>
          <cx:pt idx="2368">0</cx:pt>
          <cx:pt idx="2369">8</cx:pt>
          <cx:pt idx="2370">0</cx:pt>
          <cx:pt idx="2371">49</cx:pt>
          <cx:pt idx="2372">76</cx:pt>
          <cx:pt idx="2373">0</cx:pt>
          <cx:pt idx="2374">4</cx:pt>
          <cx:pt idx="2375">1</cx:pt>
          <cx:pt idx="2376">4</cx:pt>
          <cx:pt idx="2377">35</cx:pt>
          <cx:pt idx="2378">0</cx:pt>
          <cx:pt idx="2379">9</cx:pt>
          <cx:pt idx="2380">1</cx:pt>
          <cx:pt idx="2381">0</cx:pt>
          <cx:pt idx="2382">20</cx:pt>
          <cx:pt idx="2383">17</cx:pt>
          <cx:pt idx="2384">137</cx:pt>
          <cx:pt idx="2385">21</cx:pt>
          <cx:pt idx="2386">479</cx:pt>
          <cx:pt idx="2387">114</cx:pt>
          <cx:pt idx="2388">42</cx:pt>
          <cx:pt idx="2389">13</cx:pt>
          <cx:pt idx="2390">426</cx:pt>
          <cx:pt idx="2391">15</cx:pt>
          <cx:pt idx="2392">0</cx:pt>
          <cx:pt idx="2393">9</cx:pt>
          <cx:pt idx="2394">6</cx:pt>
          <cx:pt idx="2395">27</cx:pt>
          <cx:pt idx="2396">96</cx:pt>
          <cx:pt idx="2397">121</cx:pt>
          <cx:pt idx="2398">5</cx:pt>
          <cx:pt idx="2399">1</cx:pt>
          <cx:pt idx="2400">1</cx:pt>
          <cx:pt idx="2401">0</cx:pt>
          <cx:pt idx="2402">0</cx:pt>
          <cx:pt idx="2403">5</cx:pt>
          <cx:pt idx="2404">4</cx:pt>
          <cx:pt idx="2405">143</cx:pt>
          <cx:pt idx="2406">98</cx:pt>
          <cx:pt idx="2407">18</cx:pt>
          <cx:pt idx="2408">4</cx:pt>
          <cx:pt idx="2409">0</cx:pt>
          <cx:pt idx="2410">1</cx:pt>
          <cx:pt idx="2411">0</cx:pt>
          <cx:pt idx="2412">125</cx:pt>
          <cx:pt idx="2413">769</cx:pt>
          <cx:pt idx="2414">0</cx:pt>
          <cx:pt idx="2415">7</cx:pt>
          <cx:pt idx="2416">5</cx:pt>
          <cx:pt idx="2417">26</cx:pt>
          <cx:pt idx="2418">48</cx:pt>
          <cx:pt idx="2419">23</cx:pt>
          <cx:pt idx="2420">166</cx:pt>
          <cx:pt idx="2421">0</cx:pt>
          <cx:pt idx="2422">1</cx:pt>
          <cx:pt idx="2423">5</cx:pt>
          <cx:pt idx="2424">6</cx:pt>
          <cx:pt idx="2425">1</cx:pt>
          <cx:pt idx="2426">10</cx:pt>
          <cx:pt idx="2427">1</cx:pt>
          <cx:pt idx="2428">1</cx:pt>
          <cx:pt idx="2429">0</cx:pt>
          <cx:pt idx="2430">1</cx:pt>
          <cx:pt idx="2431">15</cx:pt>
          <cx:pt idx="2432">82</cx:pt>
          <cx:pt idx="2433">0</cx:pt>
          <cx:pt idx="2434">0</cx:pt>
          <cx:pt idx="2435">98</cx:pt>
          <cx:pt idx="2436">73</cx:pt>
          <cx:pt idx="2437">8</cx:pt>
          <cx:pt idx="2438">4</cx:pt>
          <cx:pt idx="2439">11</cx:pt>
          <cx:pt idx="2440">139</cx:pt>
          <cx:pt idx="2441">17</cx:pt>
          <cx:pt idx="2442">1</cx:pt>
          <cx:pt idx="2443">212</cx:pt>
          <cx:pt idx="2444">13</cx:pt>
          <cx:pt idx="2445">0</cx:pt>
          <cx:pt idx="2446">0</cx:pt>
          <cx:pt idx="2447">5</cx:pt>
          <cx:pt idx="2448">0</cx:pt>
          <cx:pt idx="2449">0</cx:pt>
          <cx:pt idx="2450">7</cx:pt>
          <cx:pt idx="2451">49</cx:pt>
          <cx:pt idx="2452">28</cx:pt>
          <cx:pt idx="2453">245</cx:pt>
          <cx:pt idx="2454">16</cx:pt>
          <cx:pt idx="2455">1</cx:pt>
          <cx:pt idx="2456">13</cx:pt>
          <cx:pt idx="2457">7</cx:pt>
          <cx:pt idx="2458">54</cx:pt>
          <cx:pt idx="2459">7</cx:pt>
          <cx:pt idx="2460">55</cx:pt>
          <cx:pt idx="2461">1</cx:pt>
          <cx:pt idx="2462">134</cx:pt>
          <cx:pt idx="2463">45</cx:pt>
          <cx:pt idx="2464">42</cx:pt>
          <cx:pt idx="2465">217</cx:pt>
          <cx:pt idx="2466">0</cx:pt>
          <cx:pt idx="2467">0</cx:pt>
          <cx:pt idx="2468">0</cx:pt>
          <cx:pt idx="2469">6</cx:pt>
          <cx:pt idx="2470">3</cx:pt>
          <cx:pt idx="2471">11</cx:pt>
          <cx:pt idx="2472">14</cx:pt>
          <cx:pt idx="2473">22</cx:pt>
          <cx:pt idx="2474">44</cx:pt>
          <cx:pt idx="2475">42</cx:pt>
          <cx:pt idx="2476">100</cx:pt>
          <cx:pt idx="2477">0</cx:pt>
          <cx:pt idx="2478">100</cx:pt>
          <cx:pt idx="2479">70</cx:pt>
          <cx:pt idx="2480">94</cx:pt>
          <cx:pt idx="2481">0</cx:pt>
          <cx:pt idx="2482">0</cx:pt>
          <cx:pt idx="2483">1</cx:pt>
          <cx:pt idx="2484">171</cx:pt>
          <cx:pt idx="2485">19</cx:pt>
          <cx:pt idx="2486">0</cx:pt>
          <cx:pt idx="2487">98</cx:pt>
          <cx:pt idx="2488">0</cx:pt>
          <cx:pt idx="2489">5</cx:pt>
          <cx:pt idx="2490">0</cx:pt>
          <cx:pt idx="2491">0</cx:pt>
          <cx:pt idx="2492">3</cx:pt>
          <cx:pt idx="2493">0</cx:pt>
          <cx:pt idx="2494">1</cx:pt>
          <cx:pt idx="2495">18</cx:pt>
          <cx:pt idx="2496">94</cx:pt>
          <cx:pt idx="2497">0</cx:pt>
          <cx:pt idx="2498">0</cx:pt>
          <cx:pt idx="2499">1</cx:pt>
          <cx:pt idx="2500">11</cx:pt>
          <cx:pt idx="2501">131</cx:pt>
          <cx:pt idx="2502">11</cx:pt>
          <cx:pt idx="2503">281</cx:pt>
          <cx:pt idx="2504">79</cx:pt>
          <cx:pt idx="2505">24</cx:pt>
          <cx:pt idx="2506">0</cx:pt>
          <cx:pt idx="2507">0</cx:pt>
          <cx:pt idx="2508">0</cx:pt>
          <cx:pt idx="2509">0</cx:pt>
          <cx:pt idx="2510">40</cx:pt>
          <cx:pt idx="2511">0</cx:pt>
          <cx:pt idx="2512">0</cx:pt>
          <cx:pt idx="2513">15</cx:pt>
          <cx:pt idx="2514">0</cx:pt>
          <cx:pt idx="2515">0</cx:pt>
          <cx:pt idx="2516">0</cx:pt>
          <cx:pt idx="2517">0</cx:pt>
          <cx:pt idx="2518">1</cx:pt>
          <cx:pt idx="2519">0</cx:pt>
          <cx:pt idx="2520">0</cx:pt>
          <cx:pt idx="2521">100</cx:pt>
          <cx:pt idx="2522">0</cx:pt>
          <cx:pt idx="2523">0</cx:pt>
          <cx:pt idx="2524">17</cx:pt>
          <cx:pt idx="2525">0</cx:pt>
          <cx:pt idx="2526">13</cx:pt>
          <cx:pt idx="2527">33</cx:pt>
          <cx:pt idx="2528">71</cx:pt>
          <cx:pt idx="2529">704</cx:pt>
          <cx:pt idx="2530">25</cx:pt>
          <cx:pt idx="2531">0</cx:pt>
          <cx:pt idx="2532">0</cx:pt>
          <cx:pt idx="2533">7</cx:pt>
          <cx:pt idx="2534">26</cx:pt>
          <cx:pt idx="2535">1</cx:pt>
          <cx:pt idx="2536">36</cx:pt>
          <cx:pt idx="2537">0</cx:pt>
          <cx:pt idx="2538">177</cx:pt>
          <cx:pt idx="2539">0</cx:pt>
          <cx:pt idx="2540">48</cx:pt>
          <cx:pt idx="2541">116</cx:pt>
          <cx:pt idx="2542">4</cx:pt>
          <cx:pt idx="2543">109</cx:pt>
          <cx:pt idx="2544">0</cx:pt>
          <cx:pt idx="2545">7</cx:pt>
          <cx:pt idx="2546">215</cx:pt>
          <cx:pt idx="2547">55</cx:pt>
          <cx:pt idx="2548">29</cx:pt>
          <cx:pt idx="2549">1218</cx:pt>
          <cx:pt idx="2550">23</cx:pt>
          <cx:pt idx="2551">5</cx:pt>
          <cx:pt idx="2552">0</cx:pt>
          <cx:pt idx="2553">36</cx:pt>
          <cx:pt idx="2554">0</cx:pt>
          <cx:pt idx="2555">0</cx:pt>
          <cx:pt idx="2556">0</cx:pt>
          <cx:pt idx="2557">0</cx:pt>
          <cx:pt idx="2558">0</cx:pt>
          <cx:pt idx="2559">1</cx:pt>
          <cx:pt idx="2560">0</cx:pt>
          <cx:pt idx="2561">0</cx:pt>
          <cx:pt idx="2562">1</cx:pt>
          <cx:pt idx="2563">0</cx:pt>
          <cx:pt idx="2564">1</cx:pt>
          <cx:pt idx="2565">1</cx:pt>
          <cx:pt idx="2566">1</cx:pt>
          <cx:pt idx="2567">0</cx:pt>
          <cx:pt idx="2568">1</cx:pt>
          <cx:pt idx="2569">18</cx:pt>
          <cx:pt idx="2570">49</cx:pt>
          <cx:pt idx="2571">1</cx:pt>
          <cx:pt idx="2572">41</cx:pt>
          <cx:pt idx="2573">80</cx:pt>
          <cx:pt idx="2574">0</cx:pt>
          <cx:pt idx="2575">3</cx:pt>
          <cx:pt idx="2576">29</cx:pt>
          <cx:pt idx="2577">1</cx:pt>
          <cx:pt idx="2578">11</cx:pt>
          <cx:pt idx="2579">7</cx:pt>
          <cx:pt idx="2580">0</cx:pt>
          <cx:pt idx="2581">15</cx:pt>
          <cx:pt idx="2582">1</cx:pt>
          <cx:pt idx="2583">1</cx:pt>
          <cx:pt idx="2584">0</cx:pt>
          <cx:pt idx="2585">0</cx:pt>
          <cx:pt idx="2586">0</cx:pt>
          <cx:pt idx="2587">138</cx:pt>
          <cx:pt idx="2588">5</cx:pt>
          <cx:pt idx="2589">32</cx:pt>
          <cx:pt idx="2590">1</cx:pt>
          <cx:pt idx="2591">1</cx:pt>
          <cx:pt idx="2592">49</cx:pt>
          <cx:pt idx="2593">43</cx:pt>
          <cx:pt idx="2594">10</cx:pt>
          <cx:pt idx="2595">1</cx:pt>
          <cx:pt idx="2596">6</cx:pt>
          <cx:pt idx="2597">9</cx:pt>
          <cx:pt idx="2598">81</cx:pt>
          <cx:pt idx="2599">0</cx:pt>
          <cx:pt idx="2600">47</cx:pt>
          <cx:pt idx="2601">11</cx:pt>
          <cx:pt idx="2602">0</cx:pt>
          <cx:pt idx="2603">2</cx:pt>
          <cx:pt idx="2604">13</cx:pt>
          <cx:pt idx="2605">68</cx:pt>
          <cx:pt idx="2606">0</cx:pt>
          <cx:pt idx="2607">1</cx:pt>
          <cx:pt idx="2608">5</cx:pt>
          <cx:pt idx="2609">0</cx:pt>
          <cx:pt idx="2610">1</cx:pt>
          <cx:pt idx="2611">4</cx:pt>
          <cx:pt idx="2612">0</cx:pt>
          <cx:pt idx="2613">0</cx:pt>
          <cx:pt idx="2614">0</cx:pt>
          <cx:pt idx="2615">0</cx:pt>
          <cx:pt idx="2616">0</cx:pt>
          <cx:pt idx="2617">4</cx:pt>
          <cx:pt idx="2618">0</cx:pt>
          <cx:pt idx="2619">0</cx:pt>
          <cx:pt idx="2620">0</cx:pt>
          <cx:pt idx="2621">0</cx:pt>
          <cx:pt idx="2622">1</cx:pt>
          <cx:pt idx="2623">0</cx:pt>
          <cx:pt idx="2624">0</cx:pt>
          <cx:pt idx="2625">0</cx:pt>
          <cx:pt idx="2626">0</cx:pt>
          <cx:pt idx="2627">14</cx:pt>
          <cx:pt idx="2628">6</cx:pt>
          <cx:pt idx="2629">22</cx:pt>
          <cx:pt idx="2630">37</cx:pt>
          <cx:pt idx="2631">21</cx:pt>
          <cx:pt idx="2632">1</cx:pt>
          <cx:pt idx="2633">4</cx:pt>
          <cx:pt idx="2634">2</cx:pt>
          <cx:pt idx="2635">18</cx:pt>
          <cx:pt idx="2636">1</cx:pt>
          <cx:pt idx="2637">38</cx:pt>
          <cx:pt idx="2638">75</cx:pt>
          <cx:pt idx="2639">78</cx:pt>
          <cx:pt idx="2640">1</cx:pt>
          <cx:pt idx="2641">49</cx:pt>
          <cx:pt idx="2642">16</cx:pt>
          <cx:pt idx="2643">0</cx:pt>
          <cx:pt idx="2644">0</cx:pt>
          <cx:pt idx="2645">4</cx:pt>
          <cx:pt idx="2646">0</cx:pt>
          <cx:pt idx="2647">0</cx:pt>
          <cx:pt idx="2648">15</cx:pt>
          <cx:pt idx="2649">15</cx:pt>
          <cx:pt idx="2650">4</cx:pt>
          <cx:pt idx="2651">0</cx:pt>
          <cx:pt idx="2652">0</cx:pt>
          <cx:pt idx="2653">0</cx:pt>
          <cx:pt idx="2654">0</cx:pt>
          <cx:pt idx="2655">0</cx:pt>
          <cx:pt idx="2656">0</cx:pt>
          <cx:pt idx="2657">0</cx:pt>
          <cx:pt idx="2658">0</cx:pt>
          <cx:pt idx="2659">2</cx:pt>
          <cx:pt idx="2660">0</cx:pt>
          <cx:pt idx="2661">3</cx:pt>
          <cx:pt idx="2662">2</cx:pt>
          <cx:pt idx="2663">5</cx:pt>
          <cx:pt idx="2664">0</cx:pt>
          <cx:pt idx="2665">1</cx:pt>
          <cx:pt idx="2666">5</cx:pt>
          <cx:pt idx="2667">4</cx:pt>
          <cx:pt idx="2668">7</cx:pt>
          <cx:pt idx="2669">0</cx:pt>
          <cx:pt idx="2670">140</cx:pt>
          <cx:pt idx="2671">78</cx:pt>
          <cx:pt idx="2672">105</cx:pt>
          <cx:pt idx="2673">14</cx:pt>
          <cx:pt idx="2674">0</cx:pt>
          <cx:pt idx="2675">2</cx:pt>
          <cx:pt idx="2676">5</cx:pt>
          <cx:pt idx="2677">0</cx:pt>
          <cx:pt idx="2678">1</cx:pt>
          <cx:pt idx="2679">4</cx:pt>
          <cx:pt idx="2680">61</cx:pt>
          <cx:pt idx="2681">95</cx:pt>
          <cx:pt idx="2682">235</cx:pt>
          <cx:pt idx="2683">0</cx:pt>
          <cx:pt idx="2684">32</cx:pt>
          <cx:pt idx="2685">0</cx:pt>
          <cx:pt idx="2686">0</cx:pt>
          <cx:pt idx="2687">19</cx:pt>
          <cx:pt idx="2688">0</cx:pt>
          <cx:pt idx="2689">0</cx:pt>
          <cx:pt idx="2690">40</cx:pt>
          <cx:pt idx="2691">211</cx:pt>
          <cx:pt idx="2692">0</cx:pt>
          <cx:pt idx="2693">1</cx:pt>
          <cx:pt idx="2694">0</cx:pt>
          <cx:pt idx="2695">0</cx:pt>
          <cx:pt idx="2696">0</cx:pt>
          <cx:pt idx="2697">0</cx:pt>
          <cx:pt idx="2698">6</cx:pt>
          <cx:pt idx="2699">0</cx:pt>
          <cx:pt idx="2700">5</cx:pt>
          <cx:pt idx="2701">3</cx:pt>
          <cx:pt idx="2702">0</cx:pt>
          <cx:pt idx="2703">54</cx:pt>
          <cx:pt idx="2704">0</cx:pt>
          <cx:pt idx="2705">22</cx:pt>
          <cx:pt idx="2706">104</cx:pt>
          <cx:pt idx="2707">2</cx:pt>
          <cx:pt idx="2708">210</cx:pt>
          <cx:pt idx="2709">70</cx:pt>
          <cx:pt idx="2710">0</cx:pt>
          <cx:pt idx="2711">0</cx:pt>
          <cx:pt idx="2712">0</cx:pt>
          <cx:pt idx="2713">7</cx:pt>
          <cx:pt idx="2714">1</cx:pt>
          <cx:pt idx="2715">165</cx:pt>
          <cx:pt idx="2716">138</cx:pt>
          <cx:pt idx="2717">12</cx:pt>
          <cx:pt idx="2718">57</cx:pt>
          <cx:pt idx="2719">0</cx:pt>
          <cx:pt idx="2720">58</cx:pt>
          <cx:pt idx="2721">8</cx:pt>
          <cx:pt idx="2722">55</cx:pt>
          <cx:pt idx="2723">6</cx:pt>
          <cx:pt idx="2724">0</cx:pt>
          <cx:pt idx="2725">40</cx:pt>
          <cx:pt idx="2726">23</cx:pt>
          <cx:pt idx="2727">386</cx:pt>
          <cx:pt idx="2728">1</cx:pt>
          <cx:pt idx="2729">66</cx:pt>
          <cx:pt idx="2730">49</cx:pt>
          <cx:pt idx="2731">3</cx:pt>
          <cx:pt idx="2732">1</cx:pt>
          <cx:pt idx="2733">59</cx:pt>
          <cx:pt idx="2734">214</cx:pt>
          <cx:pt idx="2735">0</cx:pt>
          <cx:pt idx="2736">38</cx:pt>
          <cx:pt idx="2737">70</cx:pt>
          <cx:pt idx="2738">173</cx:pt>
          <cx:pt idx="2739">17</cx:pt>
          <cx:pt idx="2740">42</cx:pt>
          <cx:pt idx="2741">84</cx:pt>
          <cx:pt idx="2742">1</cx:pt>
          <cx:pt idx="2743">4</cx:pt>
          <cx:pt idx="2744">188</cx:pt>
          <cx:pt idx="2745">1</cx:pt>
          <cx:pt idx="2746">0</cx:pt>
          <cx:pt idx="2747">0</cx:pt>
          <cx:pt idx="2748">7</cx:pt>
          <cx:pt idx="2749">0</cx:pt>
          <cx:pt idx="2750">0</cx:pt>
          <cx:pt idx="2751">19</cx:pt>
          <cx:pt idx="2752">7</cx:pt>
          <cx:pt idx="2753">117</cx:pt>
          <cx:pt idx="2754">0</cx:pt>
          <cx:pt idx="2755">0</cx:pt>
          <cx:pt idx="2756">0</cx:pt>
          <cx:pt idx="2757">28</cx:pt>
          <cx:pt idx="2758">33</cx:pt>
          <cx:pt idx="2759">70</cx:pt>
          <cx:pt idx="2760">3</cx:pt>
          <cx:pt idx="2761">45</cx:pt>
          <cx:pt idx="2762">11</cx:pt>
          <cx:pt idx="2763">1</cx:pt>
          <cx:pt idx="2764">0</cx:pt>
          <cx:pt idx="2765">27</cx:pt>
          <cx:pt idx="2766">1</cx:pt>
          <cx:pt idx="2767">0</cx:pt>
          <cx:pt idx="2768">13</cx:pt>
          <cx:pt idx="2769">56</cx:pt>
          <cx:pt idx="2770">74</cx:pt>
          <cx:pt idx="2771">4</cx:pt>
          <cx:pt idx="2772">21</cx:pt>
          <cx:pt idx="2773">27</cx:pt>
          <cx:pt idx="2774">0</cx:pt>
          <cx:pt idx="2775">61</cx:pt>
          <cx:pt idx="2776">1</cx:pt>
          <cx:pt idx="2777">140</cx:pt>
          <cx:pt idx="2778">5</cx:pt>
          <cx:pt idx="2779">1</cx:pt>
          <cx:pt idx="2780">35</cx:pt>
          <cx:pt idx="2781">5</cx:pt>
          <cx:pt idx="2782">0</cx:pt>
          <cx:pt idx="2783">0</cx:pt>
          <cx:pt idx="2784">0</cx:pt>
          <cx:pt idx="2785">30</cx:pt>
          <cx:pt idx="2786">1</cx:pt>
          <cx:pt idx="2787">5</cx:pt>
          <cx:pt idx="2788">128</cx:pt>
          <cx:pt idx="2789">5</cx:pt>
          <cx:pt idx="2790">63</cx:pt>
          <cx:pt idx="2791">0</cx:pt>
          <cx:pt idx="2792">49</cx:pt>
          <cx:pt idx="2793">199</cx:pt>
          <cx:pt idx="2794">77</cx:pt>
          <cx:pt idx="2795">192</cx:pt>
          <cx:pt idx="2796">7</cx:pt>
          <cx:pt idx="2797">11</cx:pt>
          <cx:pt idx="2798">88</cx:pt>
          <cx:pt idx="2799">14</cx:pt>
          <cx:pt idx="2800">12</cx:pt>
          <cx:pt idx="2801">54</cx:pt>
          <cx:pt idx="2802">3</cx:pt>
          <cx:pt idx="2803">4</cx:pt>
          <cx:pt idx="2804">5</cx:pt>
          <cx:pt idx="2805">74</cx:pt>
          <cx:pt idx="2806">231</cx:pt>
          <cx:pt idx="2807">2</cx:pt>
          <cx:pt idx="2808">2</cx:pt>
          <cx:pt idx="2809">181</cx:pt>
          <cx:pt idx="2810">181</cx:pt>
          <cx:pt idx="2811">1</cx:pt>
          <cx:pt idx="2812">0</cx:pt>
          <cx:pt idx="2813">3</cx:pt>
          <cx:pt idx="2814">77</cx:pt>
          <cx:pt idx="2815">0</cx:pt>
          <cx:pt idx="2816">0</cx:pt>
          <cx:pt idx="2817">75</cx:pt>
          <cx:pt idx="2818">0</cx:pt>
          <cx:pt idx="2819">1</cx:pt>
          <cx:pt idx="2820">12</cx:pt>
          <cx:pt idx="2821">5</cx:pt>
          <cx:pt idx="2822">0</cx:pt>
          <cx:pt idx="2823">0</cx:pt>
          <cx:pt idx="2824">4</cx:pt>
          <cx:pt idx="2825">39</cx:pt>
          <cx:pt idx="2826">108</cx:pt>
          <cx:pt idx="2827">0</cx:pt>
          <cx:pt idx="2828">10</cx:pt>
          <cx:pt idx="2829">134</cx:pt>
          <cx:pt idx="2830">30</cx:pt>
          <cx:pt idx="2831">2</cx:pt>
          <cx:pt idx="2832">7</cx:pt>
          <cx:pt idx="2833">3</cx:pt>
          <cx:pt idx="2834">0</cx:pt>
          <cx:pt idx="2835">1</cx:pt>
          <cx:pt idx="2836">152</cx:pt>
          <cx:pt idx="2837">62</cx:pt>
          <cx:pt idx="2838">26</cx:pt>
          <cx:pt idx="2839">2</cx:pt>
          <cx:pt idx="2840">8</cx:pt>
          <cx:pt idx="2841">0</cx:pt>
          <cx:pt idx="2842">1</cx:pt>
          <cx:pt idx="2843">3</cx:pt>
          <cx:pt idx="2844">0</cx:pt>
          <cx:pt idx="2845">5</cx:pt>
          <cx:pt idx="2846">4</cx:pt>
          <cx:pt idx="2847">60</cx:pt>
          <cx:pt idx="2848">1</cx:pt>
          <cx:pt idx="2849">7</cx:pt>
          <cx:pt idx="2850">7</cx:pt>
          <cx:pt idx="2851">0</cx:pt>
          <cx:pt idx="2852">315</cx:pt>
          <cx:pt idx="2853">0</cx:pt>
          <cx:pt idx="2854">0</cx:pt>
          <cx:pt idx="2855">0</cx:pt>
          <cx:pt idx="2856">0</cx:pt>
          <cx:pt idx="2857">0</cx:pt>
          <cx:pt idx="2858">63</cx:pt>
          <cx:pt idx="2859">1</cx:pt>
          <cx:pt idx="2860">36</cx:pt>
          <cx:pt idx="2861">91</cx:pt>
          <cx:pt idx="2862">58</cx:pt>
          <cx:pt idx="2863">52</cx:pt>
          <cx:pt idx="2864">64</cx:pt>
          <cx:pt idx="2865">1</cx:pt>
          <cx:pt idx="2866">0</cx:pt>
          <cx:pt idx="2867">0</cx:pt>
          <cx:pt idx="2868">1</cx:pt>
          <cx:pt idx="2869">34</cx:pt>
          <cx:pt idx="2870">67</cx:pt>
          <cx:pt idx="2871">1</cx:pt>
          <cx:pt idx="2872">41</cx:pt>
          <cx:pt idx="2873">22</cx:pt>
          <cx:pt idx="2874">9</cx:pt>
          <cx:pt idx="2875">4</cx:pt>
          <cx:pt idx="2876">1</cx:pt>
          <cx:pt idx="2877">0</cx:pt>
          <cx:pt idx="2878">0</cx:pt>
          <cx:pt idx="2879">225</cx:pt>
          <cx:pt idx="2880">0</cx:pt>
          <cx:pt idx="2881">0</cx:pt>
          <cx:pt idx="2882">0</cx:pt>
          <cx:pt idx="2883">0</cx:pt>
          <cx:pt idx="2884">6</cx:pt>
          <cx:pt idx="2885">0</cx:pt>
          <cx:pt idx="2886">6</cx:pt>
          <cx:pt idx="2887">400</cx:pt>
          <cx:pt idx="2888">0</cx:pt>
          <cx:pt idx="2889">1</cx:pt>
          <cx:pt idx="2890">1</cx:pt>
          <cx:pt idx="2891">3</cx:pt>
          <cx:pt idx="2892">213</cx:pt>
          <cx:pt idx="2893">12</cx:pt>
          <cx:pt idx="2894">14</cx:pt>
          <cx:pt idx="2895">15</cx:pt>
          <cx:pt idx="2896">41</cx:pt>
          <cx:pt idx="2897">0</cx:pt>
          <cx:pt idx="2898">4</cx:pt>
          <cx:pt idx="2899">2</cx:pt>
          <cx:pt idx="2900">220</cx:pt>
          <cx:pt idx="2901">29</cx:pt>
          <cx:pt idx="2902">177</cx:pt>
          <cx:pt idx="2903">6</cx:pt>
          <cx:pt idx="2904">3</cx:pt>
          <cx:pt idx="2905">0</cx:pt>
          <cx:pt idx="2906">17</cx:pt>
          <cx:pt idx="2907">0</cx:pt>
          <cx:pt idx="2908">5</cx:pt>
          <cx:pt idx="2909">0</cx:pt>
          <cx:pt idx="2910">0</cx:pt>
          <cx:pt idx="2911">1</cx:pt>
          <cx:pt idx="2912">1</cx:pt>
          <cx:pt idx="2913">1</cx:pt>
          <cx:pt idx="2914">157</cx:pt>
          <cx:pt idx="2915">35</cx:pt>
          <cx:pt idx="2916">97</cx:pt>
          <cx:pt idx="2917">12</cx:pt>
          <cx:pt idx="2918">13</cx:pt>
          <cx:pt idx="2919">0</cx:pt>
          <cx:pt idx="2920">0</cx:pt>
          <cx:pt idx="2921">0</cx:pt>
          <cx:pt idx="2922">3</cx:pt>
          <cx:pt idx="2923">13</cx:pt>
          <cx:pt idx="2924">18</cx:pt>
          <cx:pt idx="2925">63</cx:pt>
          <cx:pt idx="2926">100</cx:pt>
          <cx:pt idx="2927">41</cx:pt>
          <cx:pt idx="2928">6</cx:pt>
          <cx:pt idx="2929">60</cx:pt>
          <cx:pt idx="2930">7</cx:pt>
          <cx:pt idx="2931">0</cx:pt>
          <cx:pt idx="2932">1</cx:pt>
          <cx:pt idx="2933">1</cx:pt>
          <cx:pt idx="2934">0</cx:pt>
          <cx:pt idx="2935">0</cx:pt>
          <cx:pt idx="2936">39</cx:pt>
          <cx:pt idx="2937">0</cx:pt>
          <cx:pt idx="2938">50</cx:pt>
          <cx:pt idx="2939">5</cx:pt>
          <cx:pt idx="2940">41</cx:pt>
          <cx:pt idx="2941">1</cx:pt>
          <cx:pt idx="2942">19</cx:pt>
          <cx:pt idx="2943">0</cx:pt>
          <cx:pt idx="2944">7</cx:pt>
          <cx:pt idx="2945">2</cx:pt>
          <cx:pt idx="2946">1</cx:pt>
          <cx:pt idx="2947">81</cx:pt>
          <cx:pt idx="2948">5</cx:pt>
          <cx:pt idx="2949">7</cx:pt>
          <cx:pt idx="2950">0</cx:pt>
          <cx:pt idx="2951">17</cx:pt>
          <cx:pt idx="2952">57</cx:pt>
          <cx:pt idx="2953">11</cx:pt>
          <cx:pt idx="2954">7</cx:pt>
          <cx:pt idx="2955">0</cx:pt>
          <cx:pt idx="2956">0</cx:pt>
          <cx:pt idx="2957">0</cx:pt>
          <cx:pt idx="2958">1</cx:pt>
          <cx:pt idx="2959">2</cx:pt>
          <cx:pt idx="2960">0</cx:pt>
          <cx:pt idx="2961">0</cx:pt>
          <cx:pt idx="2962">0</cx:pt>
          <cx:pt idx="2963">2</cx:pt>
          <cx:pt idx="2964">0</cx:pt>
          <cx:pt idx="2965">0</cx:pt>
          <cx:pt idx="2966">0</cx:pt>
          <cx:pt idx="2967">5</cx:pt>
          <cx:pt idx="2968">163</cx:pt>
          <cx:pt idx="2969">1</cx:pt>
          <cx:pt idx="2970">43</cx:pt>
          <cx:pt idx="2971">75</cx:pt>
          <cx:pt idx="2972">524</cx:pt>
          <cx:pt idx="2973">0</cx:pt>
          <cx:pt idx="2974">12</cx:pt>
          <cx:pt idx="2975">10</cx:pt>
          <cx:pt idx="2976">300</cx:pt>
          <cx:pt idx="2977">40</cx:pt>
          <cx:pt idx="2978">227</cx:pt>
          <cx:pt idx="2979">10</cx:pt>
          <cx:pt idx="2980">0</cx:pt>
          <cx:pt idx="2981">6</cx:pt>
          <cx:pt idx="2982">4</cx:pt>
          <cx:pt idx="2983">6</cx:pt>
          <cx:pt idx="2984">5</cx:pt>
          <cx:pt idx="2985">0</cx:pt>
          <cx:pt idx="2986">26</cx:pt>
          <cx:pt idx="2987">38</cx:pt>
          <cx:pt idx="2988">14</cx:pt>
          <cx:pt idx="2989">2</cx:pt>
          <cx:pt idx="2990">3</cx:pt>
          <cx:pt idx="2991">62</cx:pt>
          <cx:pt idx="2992">0</cx:pt>
          <cx:pt idx="2993">34</cx:pt>
          <cx:pt idx="2994">26</cx:pt>
          <cx:pt idx="2995">99</cx:pt>
          <cx:pt idx="2996">0</cx:pt>
          <cx:pt idx="2997">1</cx:pt>
          <cx:pt idx="2998">0</cx:pt>
          <cx:pt idx="2999">0</cx:pt>
          <cx:pt idx="3000">2</cx:pt>
          <cx:pt idx="3001">1</cx:pt>
          <cx:pt idx="3002">5</cx:pt>
          <cx:pt idx="3003">0</cx:pt>
          <cx:pt idx="3004">0</cx:pt>
          <cx:pt idx="3005">0</cx:pt>
          <cx:pt idx="3006">2</cx:pt>
          <cx:pt idx="3007">0</cx:pt>
          <cx:pt idx="3008">10</cx:pt>
          <cx:pt idx="3009">97</cx:pt>
          <cx:pt idx="3010">238</cx:pt>
          <cx:pt idx="3011">1</cx:pt>
          <cx:pt idx="3012">0</cx:pt>
          <cx:pt idx="3013">0</cx:pt>
          <cx:pt idx="3014">47</cx:pt>
          <cx:pt idx="3015">24</cx:pt>
          <cx:pt idx="3016">18</cx:pt>
          <cx:pt idx="3017">1</cx:pt>
          <cx:pt idx="3018">6</cx:pt>
          <cx:pt idx="3019">0</cx:pt>
          <cx:pt idx="3020">2</cx:pt>
          <cx:pt idx="3021">17</cx:pt>
          <cx:pt idx="3022">0</cx:pt>
          <cx:pt idx="3023">2</cx:pt>
          <cx:pt idx="3024">1</cx:pt>
          <cx:pt idx="3025">5</cx:pt>
          <cx:pt idx="3026">0</cx:pt>
          <cx:pt idx="3027">49</cx:pt>
          <cx:pt idx="3028">20</cx:pt>
          <cx:pt idx="3029">10</cx:pt>
          <cx:pt idx="3030">0</cx:pt>
          <cx:pt idx="3031">38</cx:pt>
          <cx:pt idx="3032">97</cx:pt>
          <cx:pt idx="3033">3</cx:pt>
          <cx:pt idx="3034">9</cx:pt>
          <cx:pt idx="3035">132</cx:pt>
          <cx:pt idx="3036">617</cx:pt>
          <cx:pt idx="3037">0</cx:pt>
          <cx:pt idx="3038">0</cx:pt>
          <cx:pt idx="3039">26</cx:pt>
          <cx:pt idx="3040">4</cx:pt>
          <cx:pt idx="3041">8</cx:pt>
          <cx:pt idx="3042">136</cx:pt>
          <cx:pt idx="3043">8</cx:pt>
          <cx:pt idx="3044">7</cx:pt>
          <cx:pt idx="3045">49</cx:pt>
          <cx:pt idx="3046">19</cx:pt>
          <cx:pt idx="3047">93</cx:pt>
          <cx:pt idx="3048">1</cx:pt>
          <cx:pt idx="3049">193</cx:pt>
          <cx:pt idx="3050">1</cx:pt>
          <cx:pt idx="3051">0</cx:pt>
          <cx:pt idx="3052">14</cx:pt>
          <cx:pt idx="3053">2</cx:pt>
          <cx:pt idx="3054">28</cx:pt>
          <cx:pt idx="3055">613</cx:pt>
          <cx:pt idx="3056">0</cx:pt>
          <cx:pt idx="3057">1</cx:pt>
          <cx:pt idx="3058">0</cx:pt>
          <cx:pt idx="3059">2</cx:pt>
          <cx:pt idx="3060">7</cx:pt>
          <cx:pt idx="3061">0</cx:pt>
          <cx:pt idx="3062">2</cx:pt>
          <cx:pt idx="3063">8</cx:pt>
          <cx:pt idx="3064">4</cx:pt>
          <cx:pt idx="3065">67</cx:pt>
          <cx:pt idx="3066">6</cx:pt>
          <cx:pt idx="3067">97</cx:pt>
          <cx:pt idx="3068">84</cx:pt>
          <cx:pt idx="3069">49</cx:pt>
          <cx:pt idx="3070">14</cx:pt>
          <cx:pt idx="3071">21</cx:pt>
          <cx:pt idx="3072">0</cx:pt>
          <cx:pt idx="3073">0</cx:pt>
          <cx:pt idx="3074">4</cx:pt>
          <cx:pt idx="3075">41</cx:pt>
          <cx:pt idx="3076">1</cx:pt>
          <cx:pt idx="3077">0</cx:pt>
          <cx:pt idx="3078">108</cx:pt>
          <cx:pt idx="3079">27</cx:pt>
          <cx:pt idx="3080">40</cx:pt>
          <cx:pt idx="3081">0</cx:pt>
          <cx:pt idx="3082">8</cx:pt>
          <cx:pt idx="3083">9</cx:pt>
          <cx:pt idx="3084">0</cx:pt>
          <cx:pt idx="3085">1</cx:pt>
          <cx:pt idx="3086">25</cx:pt>
          <cx:pt idx="3087">1</cx:pt>
          <cx:pt idx="3088">63</cx:pt>
          <cx:pt idx="3089">49</cx:pt>
          <cx:pt idx="3090">1</cx:pt>
          <cx:pt idx="3091">16</cx:pt>
          <cx:pt idx="3092">38</cx:pt>
          <cx:pt idx="3093">0</cx:pt>
          <cx:pt idx="3094">0</cx:pt>
          <cx:pt idx="3095">0</cx:pt>
          <cx:pt idx="3096">0</cx:pt>
          <cx:pt idx="3097">30</cx:pt>
          <cx:pt idx="3098">42</cx:pt>
          <cx:pt idx="3099">0</cx:pt>
          <cx:pt idx="3100">0</cx:pt>
          <cx:pt idx="3101">0</cx:pt>
          <cx:pt idx="3102">156</cx:pt>
          <cx:pt idx="3103">0</cx:pt>
          <cx:pt idx="3104">13</cx:pt>
          <cx:pt idx="3105">169</cx:pt>
          <cx:pt idx="3106">3</cx:pt>
          <cx:pt idx="3107">0</cx:pt>
          <cx:pt idx="3108">25</cx:pt>
          <cx:pt idx="3109">0</cx:pt>
          <cx:pt idx="3110">5</cx:pt>
          <cx:pt idx="3111">0</cx:pt>
          <cx:pt idx="3112">24</cx:pt>
          <cx:pt idx="3113">88</cx:pt>
          <cx:pt idx="3114">15</cx:pt>
          <cx:pt idx="3115">7</cx:pt>
          <cx:pt idx="3116">5</cx:pt>
          <cx:pt idx="3117">0</cx:pt>
          <cx:pt idx="3118">50</cx:pt>
          <cx:pt idx="3119">0</cx:pt>
          <cx:pt idx="3120">67</cx:pt>
          <cx:pt idx="3121">15</cx:pt>
          <cx:pt idx="3122">0</cx:pt>
          <cx:pt idx="3123">11</cx:pt>
          <cx:pt idx="3124">0</cx:pt>
          <cx:pt idx="3125">56</cx:pt>
          <cx:pt idx="3126">4</cx:pt>
          <cx:pt idx="3127">110</cx:pt>
          <cx:pt idx="3128">110</cx:pt>
          <cx:pt idx="3129">0</cx:pt>
          <cx:pt idx="3130">11</cx:pt>
          <cx:pt idx="3131">1</cx:pt>
          <cx:pt idx="3132">5</cx:pt>
          <cx:pt idx="3133">0</cx:pt>
          <cx:pt idx="3134">85</cx:pt>
          <cx:pt idx="3135">2</cx:pt>
          <cx:pt idx="3136">8</cx:pt>
          <cx:pt idx="3137">5</cx:pt>
          <cx:pt idx="3138">0</cx:pt>
          <cx:pt idx="3139">0</cx:pt>
          <cx:pt idx="3140">35</cx:pt>
          <cx:pt idx="3141">0</cx:pt>
          <cx:pt idx="3142">0</cx:pt>
          <cx:pt idx="3143">0</cx:pt>
          <cx:pt idx="3144">43</cx:pt>
          <cx:pt idx="3145">36</cx:pt>
          <cx:pt idx="3146">34</cx:pt>
          <cx:pt idx="3147">1</cx:pt>
          <cx:pt idx="3148">2</cx:pt>
          <cx:pt idx="3149">998</cx:pt>
          <cx:pt idx="3150">0</cx:pt>
          <cx:pt idx="3151">0</cx:pt>
          <cx:pt idx="3152">0</cx:pt>
          <cx:pt idx="3153">24</cx:pt>
          <cx:pt idx="3154">128</cx:pt>
          <cx:pt idx="3155">10</cx:pt>
          <cx:pt idx="3156">699</cx:pt>
          <cx:pt idx="3157">0</cx:pt>
          <cx:pt idx="3158">1</cx:pt>
          <cx:pt idx="3159">4</cx:pt>
          <cx:pt idx="3160">56</cx:pt>
          <cx:pt idx="3161">63</cx:pt>
          <cx:pt idx="3162">2</cx:pt>
          <cx:pt idx="3163">154</cx:pt>
          <cx:pt idx="3164">126</cx:pt>
          <cx:pt idx="3165">389</cx:pt>
          <cx:pt idx="3166">0</cx:pt>
          <cx:pt idx="3167">9</cx:pt>
          <cx:pt idx="3168">13</cx:pt>
          <cx:pt idx="3169">0</cx:pt>
          <cx:pt idx="3170">0</cx:pt>
          <cx:pt idx="3171">10</cx:pt>
          <cx:pt idx="3172">0</cx:pt>
          <cx:pt idx="3173">27</cx:pt>
          <cx:pt idx="3174">92</cx:pt>
          <cx:pt idx="3175">156</cx:pt>
          <cx:pt idx="3176">5</cx:pt>
          <cx:pt idx="3177">3</cx:pt>
          <cx:pt idx="3178">2</cx:pt>
          <cx:pt idx="3179">99</cx:pt>
          <cx:pt idx="3180">128</cx:pt>
          <cx:pt idx="3181">22</cx:pt>
          <cx:pt idx="3182">0</cx:pt>
          <cx:pt idx="3183">77</cx:pt>
          <cx:pt idx="3184">62</cx:pt>
          <cx:pt idx="3185">26</cx:pt>
          <cx:pt idx="3186">6</cx:pt>
          <cx:pt idx="3187">15</cx:pt>
          <cx:pt idx="3188">0</cx:pt>
          <cx:pt idx="3189">0</cx:pt>
          <cx:pt idx="3190">7</cx:pt>
          <cx:pt idx="3191">187</cx:pt>
          <cx:pt idx="3192">80</cx:pt>
          <cx:pt idx="3193">69</cx:pt>
          <cx:pt idx="3194">0</cx:pt>
          <cx:pt idx="3195">0</cx:pt>
          <cx:pt idx="3196">4</cx:pt>
          <cx:pt idx="3197">0</cx:pt>
          <cx:pt idx="3198">1</cx:pt>
          <cx:pt idx="3199">29</cx:pt>
          <cx:pt idx="3200">4</cx:pt>
          <cx:pt idx="3201">7</cx:pt>
          <cx:pt idx="3202">3</cx:pt>
          <cx:pt idx="3203">9</cx:pt>
          <cx:pt idx="3204">1</cx:pt>
          <cx:pt idx="3205">9</cx:pt>
          <cx:pt idx="3206">61</cx:pt>
          <cx:pt idx="3207">45</cx:pt>
          <cx:pt idx="3208">3</cx:pt>
          <cx:pt idx="3209">84</cx:pt>
          <cx:pt idx="3210">47</cx:pt>
          <cx:pt idx="3211">3</cx:pt>
          <cx:pt idx="3212">13</cx:pt>
          <cx:pt idx="3213">11</cx:pt>
          <cx:pt idx="3214">25</cx:pt>
          <cx:pt idx="3215">14</cx:pt>
          <cx:pt idx="3216">0</cx:pt>
          <cx:pt idx="3217">60</cx:pt>
          <cx:pt idx="3218">112</cx:pt>
          <cx:pt idx="3219">1</cx:pt>
          <cx:pt idx="3220">0</cx:pt>
          <cx:pt idx="3221">0</cx:pt>
          <cx:pt idx="3222">20</cx:pt>
          <cx:pt idx="3223">22</cx:pt>
          <cx:pt idx="3224">50</cx:pt>
          <cx:pt idx="3225">220</cx:pt>
          <cx:pt idx="3226">212</cx:pt>
          <cx:pt idx="3227">1</cx:pt>
          <cx:pt idx="3228">75</cx:pt>
          <cx:pt idx="3229">1</cx:pt>
          <cx:pt idx="3230">0</cx:pt>
          <cx:pt idx="3231">29</cx:pt>
          <cx:pt idx="3232">20</cx:pt>
          <cx:pt idx="3233">0</cx:pt>
          <cx:pt idx="3234">70</cx:pt>
          <cx:pt idx="3235">13</cx:pt>
          <cx:pt idx="3236">0</cx:pt>
          <cx:pt idx="3237">0</cx:pt>
          <cx:pt idx="3238">6</cx:pt>
          <cx:pt idx="3239">0</cx:pt>
          <cx:pt idx="3240">7</cx:pt>
          <cx:pt idx="3241">1</cx:pt>
          <cx:pt idx="3242">0</cx:pt>
          <cx:pt idx="3243">272</cx:pt>
          <cx:pt idx="3244">6</cx:pt>
          <cx:pt idx="3245">111</cx:pt>
          <cx:pt idx="3246">25</cx:pt>
          <cx:pt idx="3247">15</cx:pt>
          <cx:pt idx="3248">17</cx:pt>
          <cx:pt idx="3249">1</cx:pt>
          <cx:pt idx="3250">77</cx:pt>
          <cx:pt idx="3251">19</cx:pt>
          <cx:pt idx="3252">42</cx:pt>
          <cx:pt idx="3253">2</cx:pt>
          <cx:pt idx="3254">0</cx:pt>
          <cx:pt idx="3255">1</cx:pt>
          <cx:pt idx="3256">1</cx:pt>
          <cx:pt idx="3257">0</cx:pt>
          <cx:pt idx="3258">72</cx:pt>
          <cx:pt idx="3259">1</cx:pt>
          <cx:pt idx="3260">0</cx:pt>
          <cx:pt idx="3261">13</cx:pt>
          <cx:pt idx="3262">3</cx:pt>
          <cx:pt idx="3263">82</cx:pt>
          <cx:pt idx="3264">0</cx:pt>
          <cx:pt idx="3265">0</cx:pt>
          <cx:pt idx="3266">2</cx:pt>
          <cx:pt idx="3267">0</cx:pt>
          <cx:pt idx="3268">20</cx:pt>
          <cx:pt idx="3269">209</cx:pt>
          <cx:pt idx="3270">1</cx:pt>
          <cx:pt idx="3271">227</cx:pt>
          <cx:pt idx="3272">434</cx:pt>
          <cx:pt idx="3273">0</cx:pt>
          <cx:pt idx="3274">0</cx:pt>
          <cx:pt idx="3275">1</cx:pt>
          <cx:pt idx="3276">0</cx:pt>
          <cx:pt idx="3277">0</cx:pt>
          <cx:pt idx="3278">126</cx:pt>
          <cx:pt idx="3279">400</cx:pt>
          <cx:pt idx="3280">7</cx:pt>
          <cx:pt idx="3281">132</cx:pt>
          <cx:pt idx="3282">8</cx:pt>
          <cx:pt idx="3283">0</cx:pt>
          <cx:pt idx="3284">0</cx:pt>
          <cx:pt idx="3285">54</cx:pt>
          <cx:pt idx="3286">7</cx:pt>
          <cx:pt idx="3287">0</cx:pt>
          <cx:pt idx="3288">1</cx:pt>
          <cx:pt idx="3289">4</cx:pt>
          <cx:pt idx="3290">22</cx:pt>
          <cx:pt idx="3291">0</cx:pt>
          <cx:pt idx="3292">35</cx:pt>
          <cx:pt idx="3293">0</cx:pt>
          <cx:pt idx="3294">3</cx:pt>
          <cx:pt idx="3295">66</cx:pt>
          <cx:pt idx="3296">0</cx:pt>
          <cx:pt idx="3297">12</cx:pt>
          <cx:pt idx="3298">7</cx:pt>
          <cx:pt idx="3299">185</cx:pt>
          <cx:pt idx="3300">21</cx:pt>
          <cx:pt idx="3301">0</cx:pt>
          <cx:pt idx="3302">1</cx:pt>
          <cx:pt idx="3303">200</cx:pt>
          <cx:pt idx="3304">0</cx:pt>
          <cx:pt idx="3305">0</cx:pt>
          <cx:pt idx="3306">4</cx:pt>
          <cx:pt idx="3307">13</cx:pt>
          <cx:pt idx="3308">9</cx:pt>
          <cx:pt idx="3309">20</cx:pt>
          <cx:pt idx="3310">12</cx:pt>
          <cx:pt idx="3311">17</cx:pt>
          <cx:pt idx="3312">85</cx:pt>
          <cx:pt idx="3313">0</cx:pt>
          <cx:pt idx="3314">99</cx:pt>
          <cx:pt idx="3315">7</cx:pt>
          <cx:pt idx="3316">923</cx:pt>
          <cx:pt idx="3317">3</cx:pt>
          <cx:pt idx="3318">7</cx:pt>
          <cx:pt idx="3319">2</cx:pt>
          <cx:pt idx="3320">59</cx:pt>
          <cx:pt idx="3321">31</cx:pt>
          <cx:pt idx="3322">68</cx:pt>
          <cx:pt idx="3323">19</cx:pt>
          <cx:pt idx="3324">0</cx:pt>
          <cx:pt idx="3325">6</cx:pt>
          <cx:pt idx="3326">0</cx:pt>
          <cx:pt idx="3327">7</cx:pt>
          <cx:pt idx="3328">7</cx:pt>
          <cx:pt idx="3329">32</cx:pt>
          <cx:pt idx="3330">167</cx:pt>
          <cx:pt idx="3331">0</cx:pt>
          <cx:pt idx="3332">50</cx:pt>
          <cx:pt idx="3333">167</cx:pt>
          <cx:pt idx="3334">1</cx:pt>
          <cx:pt idx="3335">0</cx:pt>
          <cx:pt idx="3336">67</cx:pt>
          <cx:pt idx="3337">17</cx:pt>
          <cx:pt idx="3338">13</cx:pt>
          <cx:pt idx="3339">15</cx:pt>
          <cx:pt idx="3340">5</cx:pt>
          <cx:pt idx="3341">36</cx:pt>
          <cx:pt idx="3342">3</cx:pt>
          <cx:pt idx="3343">146</cx:pt>
          <cx:pt idx="3344">181</cx:pt>
          <cx:pt idx="3345">0</cx:pt>
          <cx:pt idx="3346">1</cx:pt>
          <cx:pt idx="3347">0</cx:pt>
          <cx:pt idx="3348">2</cx:pt>
          <cx:pt idx="3349">0</cx:pt>
          <cx:pt idx="3350">0</cx:pt>
          <cx:pt idx="3351">50</cx:pt>
          <cx:pt idx="3352">70</cx:pt>
          <cx:pt idx="3353">11</cx:pt>
          <cx:pt idx="3354">1</cx:pt>
          <cx:pt idx="3355">13</cx:pt>
          <cx:pt idx="3356">3</cx:pt>
          <cx:pt idx="3357">0</cx:pt>
          <cx:pt idx="3358">9</cx:pt>
          <cx:pt idx="3359">11</cx:pt>
          <cx:pt idx="3360">62</cx:pt>
          <cx:pt idx="3361">0</cx:pt>
          <cx:pt idx="3362">0</cx:pt>
          <cx:pt idx="3363">0</cx:pt>
          <cx:pt idx="3364">1</cx:pt>
          <cx:pt idx="3365">0</cx:pt>
          <cx:pt idx="3366">55</cx:pt>
          <cx:pt idx="3367">0</cx:pt>
          <cx:pt idx="3368">0</cx:pt>
          <cx:pt idx="3369">0</cx:pt>
          <cx:pt idx="3370">0</cx:pt>
          <cx:pt idx="3371">0</cx:pt>
          <cx:pt idx="3372">0</cx:pt>
          <cx:pt idx="3373">0</cx:pt>
          <cx:pt idx="3374">0</cx:pt>
          <cx:pt idx="3375">0</cx:pt>
          <cx:pt idx="3376">4</cx:pt>
          <cx:pt idx="3377">0</cx:pt>
          <cx:pt idx="3378">0</cx:pt>
          <cx:pt idx="3379">5</cx:pt>
          <cx:pt idx="3380">0</cx:pt>
          <cx:pt idx="3381">40</cx:pt>
          <cx:pt idx="3382">1</cx:pt>
          <cx:pt idx="3383">286</cx:pt>
          <cx:pt idx="3384">7</cx:pt>
          <cx:pt idx="3385">1</cx:pt>
          <cx:pt idx="3386">2</cx:pt>
          <cx:pt idx="3387">6</cx:pt>
          <cx:pt idx="3388">0</cx:pt>
          <cx:pt idx="3389">97</cx:pt>
          <cx:pt idx="3390">1</cx:pt>
          <cx:pt idx="3391">0</cx:pt>
          <cx:pt idx="3392">83</cx:pt>
          <cx:pt idx="3393">10</cx:pt>
          <cx:pt idx="3394">1</cx:pt>
          <cx:pt idx="3395">0</cx:pt>
          <cx:pt idx="3396">0</cx:pt>
          <cx:pt idx="3397">0</cx:pt>
          <cx:pt idx="3398">690</cx:pt>
          <cx:pt idx="3399">1</cx:pt>
          <cx:pt idx="3400">0</cx:pt>
          <cx:pt idx="3401">4</cx:pt>
          <cx:pt idx="3402">225</cx:pt>
          <cx:pt idx="3403">242</cx:pt>
          <cx:pt idx="3404">50</cx:pt>
          <cx:pt idx="3405">0</cx:pt>
          <cx:pt idx="3406">4</cx:pt>
          <cx:pt idx="3407">46</cx:pt>
          <cx:pt idx="3408">19</cx:pt>
          <cx:pt idx="3409">1</cx:pt>
          <cx:pt idx="3410">41</cx:pt>
          <cx:pt idx="3411">5</cx:pt>
          <cx:pt idx="3412">19</cx:pt>
          <cx:pt idx="3413">26</cx:pt>
          <cx:pt idx="3414">348</cx:pt>
          <cx:pt idx="3415">0</cx:pt>
          <cx:pt idx="3416">0</cx:pt>
          <cx:pt idx="3417">0</cx:pt>
          <cx:pt idx="3418">1</cx:pt>
          <cx:pt idx="3419">42</cx:pt>
          <cx:pt idx="3420">1</cx:pt>
          <cx:pt idx="3421">29</cx:pt>
          <cx:pt idx="3422">41</cx:pt>
          <cx:pt idx="3423">3</cx:pt>
          <cx:pt idx="3424">28</cx:pt>
          <cx:pt idx="3425">0</cx:pt>
          <cx:pt idx="3426">8</cx:pt>
          <cx:pt idx="3427">2</cx:pt>
          <cx:pt idx="3428">24</cx:pt>
          <cx:pt idx="3429">1</cx:pt>
          <cx:pt idx="3430">39</cx:pt>
          <cx:pt idx="3431">11</cx:pt>
          <cx:pt idx="3432">1</cx:pt>
          <cx:pt idx="3433">0</cx:pt>
          <cx:pt idx="3434">58</cx:pt>
          <cx:pt idx="3435">101</cx:pt>
          <cx:pt idx="3436">1</cx:pt>
          <cx:pt idx="3437">0</cx:pt>
          <cx:pt idx="3438">564</cx:pt>
          <cx:pt idx="3439">11</cx:pt>
          <cx:pt idx="3440">43</cx:pt>
          <cx:pt idx="3441">31</cx:pt>
          <cx:pt idx="3442">8</cx:pt>
          <cx:pt idx="3443">49</cx:pt>
          <cx:pt idx="3444">0</cx:pt>
          <cx:pt idx="3445">0</cx:pt>
          <cx:pt idx="3446">16</cx:pt>
          <cx:pt idx="3447">12</cx:pt>
          <cx:pt idx="3448">89</cx:pt>
          <cx:pt idx="3449">0</cx:pt>
          <cx:pt idx="3450">0</cx:pt>
          <cx:pt idx="3451">1</cx:pt>
          <cx:pt idx="3452">0</cx:pt>
          <cx:pt idx="3453">0</cx:pt>
          <cx:pt idx="3454">3</cx:pt>
          <cx:pt idx="3455">36</cx:pt>
          <cx:pt idx="3456">0</cx:pt>
          <cx:pt idx="3457">0</cx:pt>
          <cx:pt idx="3458">0</cx:pt>
          <cx:pt idx="3459">0</cx:pt>
          <cx:pt idx="3460">0</cx:pt>
          <cx:pt idx="3461">1</cx:pt>
          <cx:pt idx="3462">0</cx:pt>
          <cx:pt idx="3463">0</cx:pt>
          <cx:pt idx="3464">3</cx:pt>
          <cx:pt idx="3465">1</cx:pt>
          <cx:pt idx="3466">0</cx:pt>
          <cx:pt idx="3467">0</cx:pt>
          <cx:pt idx="3468">0</cx:pt>
          <cx:pt idx="3469">0</cx:pt>
          <cx:pt idx="3470">0</cx:pt>
          <cx:pt idx="3471">0</cx:pt>
          <cx:pt idx="3472">1</cx:pt>
          <cx:pt idx="3473">0</cx:pt>
          <cx:pt idx="3474">0</cx:pt>
          <cx:pt idx="3475">0</cx:pt>
          <cx:pt idx="3476">0</cx:pt>
          <cx:pt idx="3477">0</cx:pt>
          <cx:pt idx="3478">0</cx:pt>
          <cx:pt idx="3479">0</cx:pt>
          <cx:pt idx="3480">1</cx:pt>
          <cx:pt idx="3481">1</cx:pt>
          <cx:pt idx="3482">0</cx:pt>
          <cx:pt idx="3483">0</cx:pt>
          <cx:pt idx="3484">0</cx:pt>
          <cx:pt idx="3485">0</cx:pt>
          <cx:pt idx="3486">0</cx:pt>
          <cx:pt idx="3487">0</cx:pt>
          <cx:pt idx="3488">0</cx:pt>
          <cx:pt idx="3489">0</cx:pt>
          <cx:pt idx="3490">0</cx:pt>
          <cx:pt idx="3491">1</cx:pt>
          <cx:pt idx="3492">1</cx:pt>
          <cx:pt idx="3493">0</cx:pt>
          <cx:pt idx="3494">0</cx:pt>
          <cx:pt idx="3495">0</cx:pt>
          <cx:pt idx="3496">0</cx:pt>
          <cx:pt idx="3497">0</cx:pt>
          <cx:pt idx="3498">0</cx:pt>
          <cx:pt idx="3499">0</cx:pt>
          <cx:pt idx="3500">0</cx:pt>
          <cx:pt idx="3501">0</cx:pt>
          <cx:pt idx="3502">0</cx:pt>
          <cx:pt idx="3503">0</cx:pt>
          <cx:pt idx="3504">0</cx:pt>
          <cx:pt idx="3505">8</cx:pt>
          <cx:pt idx="3506">0</cx:pt>
          <cx:pt idx="3507">0</cx:pt>
          <cx:pt idx="3508">0</cx:pt>
          <cx:pt idx="3509">0</cx:pt>
          <cx:pt idx="3510">7</cx:pt>
          <cx:pt idx="3511">0</cx:pt>
          <cx:pt idx="3512">0</cx:pt>
          <cx:pt idx="3513">5</cx:pt>
          <cx:pt idx="3514">0</cx:pt>
          <cx:pt idx="3515">0</cx:pt>
          <cx:pt idx="3516">0</cx:pt>
          <cx:pt idx="3517">0</cx:pt>
          <cx:pt idx="3518">0</cx:pt>
          <cx:pt idx="3519">0</cx:pt>
          <cx:pt idx="3520">2</cx:pt>
          <cx:pt idx="3521">0</cx:pt>
          <cx:pt idx="3522">0</cx:pt>
          <cx:pt idx="3523">0</cx:pt>
          <cx:pt idx="3524">0</cx:pt>
          <cx:pt idx="3525">0</cx:pt>
          <cx:pt idx="3526">0</cx:pt>
          <cx:pt idx="3527">0</cx:pt>
          <cx:pt idx="3528">1</cx:pt>
          <cx:pt idx="3529">0</cx:pt>
          <cx:pt idx="3530">3</cx:pt>
          <cx:pt idx="3531">536</cx:pt>
          <cx:pt idx="3532">43</cx:pt>
          <cx:pt idx="3533">4</cx:pt>
          <cx:pt idx="3534">22</cx:pt>
          <cx:pt idx="3535">92</cx:pt>
          <cx:pt idx="3536">12</cx:pt>
          <cx:pt idx="3537">3</cx:pt>
          <cx:pt idx="3538">22</cx:pt>
          <cx:pt idx="3539">2</cx:pt>
          <cx:pt idx="3540">6</cx:pt>
          <cx:pt idx="3541">16</cx:pt>
          <cx:pt idx="3542">221</cx:pt>
          <cx:pt idx="3543">27</cx:pt>
          <cx:pt idx="3544">82</cx:pt>
          <cx:pt idx="3545">20</cx:pt>
          <cx:pt idx="3546">16</cx:pt>
          <cx:pt idx="3547">36</cx:pt>
          <cx:pt idx="3548">19</cx:pt>
          <cx:pt idx="3549">8</cx:pt>
          <cx:pt idx="3550">11</cx:pt>
          <cx:pt idx="3551">39</cx:pt>
          <cx:pt idx="3552">55</cx:pt>
          <cx:pt idx="3553">5</cx:pt>
          <cx:pt idx="3554">0</cx:pt>
          <cx:pt idx="3555">0</cx:pt>
          <cx:pt idx="3556">0</cx:pt>
          <cx:pt idx="3557">6</cx:pt>
          <cx:pt idx="3558">37</cx:pt>
          <cx:pt idx="3559">530</cx:pt>
          <cx:pt idx="3560">18</cx:pt>
          <cx:pt idx="3561">3</cx:pt>
          <cx:pt idx="3562">27</cx:pt>
          <cx:pt idx="3563">253</cx:pt>
          <cx:pt idx="3564">0</cx:pt>
          <cx:pt idx="3565">1</cx:pt>
          <cx:pt idx="3566">4</cx:pt>
          <cx:pt idx="3567">21</cx:pt>
          <cx:pt idx="3568">0</cx:pt>
          <cx:pt idx="3569">0</cx:pt>
          <cx:pt idx="3570">51</cx:pt>
          <cx:pt idx="3571">0</cx:pt>
          <cx:pt idx="3572">0</cx:pt>
          <cx:pt idx="3573">5</cx:pt>
          <cx:pt idx="3574">8</cx:pt>
          <cx:pt idx="3575">12</cx:pt>
          <cx:pt idx="3576">313</cx:pt>
          <cx:pt idx="3577">114</cx:pt>
          <cx:pt idx="3578">0</cx:pt>
          <cx:pt idx="3579">7</cx:pt>
          <cx:pt idx="3580">69</cx:pt>
          <cx:pt idx="3581">0</cx:pt>
          <cx:pt idx="3582">6</cx:pt>
          <cx:pt idx="3583">182</cx:pt>
          <cx:pt idx="3584">0</cx:pt>
          <cx:pt idx="3585">7</cx:pt>
          <cx:pt idx="3586">99</cx:pt>
          <cx:pt idx="3587">6</cx:pt>
          <cx:pt idx="3588">0</cx:pt>
          <cx:pt idx="3589">0</cx:pt>
          <cx:pt idx="3590">5</cx:pt>
          <cx:pt idx="3591">34</cx:pt>
          <cx:pt idx="3592">1</cx:pt>
          <cx:pt idx="3593">21</cx:pt>
          <cx:pt idx="3594">0</cx:pt>
          <cx:pt idx="3595">1</cx:pt>
          <cx:pt idx="3596">119</cx:pt>
          <cx:pt idx="3597">62</cx:pt>
          <cx:pt idx="3598">140</cx:pt>
          <cx:pt idx="3599">0</cx:pt>
          <cx:pt idx="3600">203</cx:pt>
          <cx:pt idx="3601">71</cx:pt>
          <cx:pt idx="3602">34</cx:pt>
          <cx:pt idx="3603">3</cx:pt>
          <cx:pt idx="3604">15</cx:pt>
          <cx:pt idx="3605">12</cx:pt>
          <cx:pt idx="3606">1</cx:pt>
          <cx:pt idx="3607">3</cx:pt>
          <cx:pt idx="3608">0</cx:pt>
          <cx:pt idx="3609">4</cx:pt>
          <cx:pt idx="3610">1</cx:pt>
          <cx:pt idx="3611">202</cx:pt>
          <cx:pt idx="3612">0</cx:pt>
          <cx:pt idx="3613">6</cx:pt>
          <cx:pt idx="3614">0</cx:pt>
          <cx:pt idx="3615">0</cx:pt>
          <cx:pt idx="3616">0</cx:pt>
          <cx:pt idx="3617">0</cx:pt>
          <cx:pt idx="3618">386</cx:pt>
          <cx:pt idx="3619">47</cx:pt>
          <cx:pt idx="3620">227</cx:pt>
          <cx:pt idx="3621">3</cx:pt>
          <cx:pt idx="3622">8</cx:pt>
          <cx:pt idx="3623">1</cx:pt>
          <cx:pt idx="3624">23</cx:pt>
          <cx:pt idx="3625">0</cx:pt>
          <cx:pt idx="3626">220</cx:pt>
          <cx:pt idx="3627">22</cx:pt>
          <cx:pt idx="3628">17</cx:pt>
          <cx:pt idx="3629">224</cx:pt>
          <cx:pt idx="3630">2</cx:pt>
          <cx:pt idx="3631">191</cx:pt>
          <cx:pt idx="3632">0</cx:pt>
          <cx:pt idx="3633">4</cx:pt>
          <cx:pt idx="3634">13</cx:pt>
          <cx:pt idx="3635">107</cx:pt>
          <cx:pt idx="3636">1</cx:pt>
          <cx:pt idx="3637">2</cx:pt>
          <cx:pt idx="3638">90</cx:pt>
          <cx:pt idx="3639">4</cx:pt>
          <cx:pt idx="3640">0</cx:pt>
          <cx:pt idx="3641">0</cx:pt>
          <cx:pt idx="3642">24</cx:pt>
          <cx:pt idx="3643">1</cx:pt>
          <cx:pt idx="3644">23</cx:pt>
          <cx:pt idx="3645">0</cx:pt>
          <cx:pt idx="3646">0</cx:pt>
          <cx:pt idx="3647">1</cx:pt>
          <cx:pt idx="3648">0</cx:pt>
          <cx:pt idx="3649">24</cx:pt>
          <cx:pt idx="3650">0</cx:pt>
          <cx:pt idx="3651">38</cx:pt>
          <cx:pt idx="3652">1</cx:pt>
          <cx:pt idx="3653">0</cx:pt>
          <cx:pt idx="3654">26</cx:pt>
          <cx:pt idx="3655">22</cx:pt>
          <cx:pt idx="3656">0</cx:pt>
          <cx:pt idx="3657">3</cx:pt>
          <cx:pt idx="3658">0</cx:pt>
          <cx:pt idx="3659">0</cx:pt>
          <cx:pt idx="3660">148</cx:pt>
          <cx:pt idx="3661">7</cx:pt>
          <cx:pt idx="3662">6</cx:pt>
          <cx:pt idx="3663">50</cx:pt>
          <cx:pt idx="3664">0</cx:pt>
          <cx:pt idx="3665">6</cx:pt>
          <cx:pt idx="3666">1</cx:pt>
          <cx:pt idx="3667">55</cx:pt>
          <cx:pt idx="3668">4</cx:pt>
          <cx:pt idx="3669">6</cx:pt>
          <cx:pt idx="3670">2</cx:pt>
          <cx:pt idx="3671">1</cx:pt>
          <cx:pt idx="3672">16</cx:pt>
          <cx:pt idx="3673">6</cx:pt>
          <cx:pt idx="3674">9</cx:pt>
          <cx:pt idx="3675">14</cx:pt>
          <cx:pt idx="3676">8</cx:pt>
          <cx:pt idx="3677">159</cx:pt>
          <cx:pt idx="3678">0</cx:pt>
          <cx:pt idx="3679">114</cx:pt>
          <cx:pt idx="3680">12</cx:pt>
          <cx:pt idx="3681">0</cx:pt>
          <cx:pt idx="3682">0</cx:pt>
          <cx:pt idx="3683">9</cx:pt>
          <cx:pt idx="3684">83</cx:pt>
          <cx:pt idx="3685">0</cx:pt>
          <cx:pt idx="3686">0</cx:pt>
          <cx:pt idx="3687">3</cx:pt>
          <cx:pt idx="3688">84</cx:pt>
          <cx:pt idx="3689">51</cx:pt>
          <cx:pt idx="3690">4</cx:pt>
          <cx:pt idx="3691">23</cx:pt>
          <cx:pt idx="3692">461</cx:pt>
          <cx:pt idx="3693">21</cx:pt>
          <cx:pt idx="3694">43</cx:pt>
          <cx:pt idx="3695">19</cx:pt>
          <cx:pt idx="3696">66</cx:pt>
          <cx:pt idx="3697">8</cx:pt>
          <cx:pt idx="3698">0</cx:pt>
          <cx:pt idx="3699">14</cx:pt>
          <cx:pt idx="3700">20</cx:pt>
          <cx:pt idx="3701">1</cx:pt>
          <cx:pt idx="3702">12</cx:pt>
          <cx:pt idx="3703">73</cx:pt>
          <cx:pt idx="3704">478</cx:pt>
          <cx:pt idx="3705">261</cx:pt>
          <cx:pt idx="3706">14</cx:pt>
          <cx:pt idx="3707">102</cx:pt>
          <cx:pt idx="3708">1</cx:pt>
          <cx:pt idx="3709">15</cx:pt>
          <cx:pt idx="3710">0</cx:pt>
          <cx:pt idx="3711">1</cx:pt>
          <cx:pt idx="3712">1</cx:pt>
          <cx:pt idx="3713">444</cx:pt>
          <cx:pt idx="3714">24</cx:pt>
          <cx:pt idx="3715">518</cx:pt>
          <cx:pt idx="3716">107</cx:pt>
          <cx:pt idx="3717">182</cx:pt>
          <cx:pt idx="3718">92</cx:pt>
          <cx:pt idx="3719">466</cx:pt>
          <cx:pt idx="3720">16</cx:pt>
          <cx:pt idx="3721">39</cx:pt>
          <cx:pt idx="3722">2</cx:pt>
          <cx:pt idx="3723">13</cx:pt>
          <cx:pt idx="3724">0</cx:pt>
          <cx:pt idx="3725">0</cx:pt>
          <cx:pt idx="3726">22</cx:pt>
          <cx:pt idx="3727">172</cx:pt>
          <cx:pt idx="3728">33</cx:pt>
          <cx:pt idx="3729">10</cx:pt>
          <cx:pt idx="3730">4</cx:pt>
          <cx:pt idx="3731">87</cx:pt>
          <cx:pt idx="3732">1</cx:pt>
          <cx:pt idx="3733">15</cx:pt>
          <cx:pt idx="3734">0</cx:pt>
          <cx:pt idx="3735">0</cx:pt>
          <cx:pt idx="3736">22</cx:pt>
          <cx:pt idx="3737">15</cx:pt>
          <cx:pt idx="3738">1</cx:pt>
          <cx:pt idx="3739">34</cx:pt>
          <cx:pt idx="3740">2</cx:pt>
          <cx:pt idx="3741">2</cx:pt>
          <cx:pt idx="3742">36</cx:pt>
          <cx:pt idx="3743">10</cx:pt>
          <cx:pt idx="3744">0</cx:pt>
          <cx:pt idx="3745">0</cx:pt>
          <cx:pt idx="3746">0</cx:pt>
          <cx:pt idx="3747">35</cx:pt>
          <cx:pt idx="3748">0</cx:pt>
          <cx:pt idx="3749">0</cx:pt>
          <cx:pt idx="3750">1</cx:pt>
          <cx:pt idx="3751">180</cx:pt>
          <cx:pt idx="3752">43</cx:pt>
          <cx:pt idx="3753">118</cx:pt>
          <cx:pt idx="3754">1</cx:pt>
          <cx:pt idx="3755">0</cx:pt>
          <cx:pt idx="3756">0</cx:pt>
          <cx:pt idx="3757">1</cx:pt>
          <cx:pt idx="3758">0</cx:pt>
          <cx:pt idx="3759">0</cx:pt>
          <cx:pt idx="3760">14</cx:pt>
          <cx:pt idx="3761">320</cx:pt>
          <cx:pt idx="3762">198</cx:pt>
          <cx:pt idx="3763">1</cx:pt>
          <cx:pt idx="3764">94</cx:pt>
          <cx:pt idx="3765">1</cx:pt>
          <cx:pt idx="3766">25</cx:pt>
          <cx:pt idx="3767">30</cx:pt>
          <cx:pt idx="3768">175</cx:pt>
          <cx:pt idx="3769">27</cx:pt>
          <cx:pt idx="3770">2</cx:pt>
          <cx:pt idx="3771">7</cx:pt>
          <cx:pt idx="3772">17</cx:pt>
          <cx:pt idx="3773">5</cx:pt>
          <cx:pt idx="3774">0</cx:pt>
          <cx:pt idx="3775">0</cx:pt>
          <cx:pt idx="3776">0</cx:pt>
          <cx:pt idx="3777">0</cx:pt>
          <cx:pt idx="3778">82</cx:pt>
          <cx:pt idx="3779">52</cx:pt>
          <cx:pt idx="3780">7</cx:pt>
          <cx:pt idx="3781">91</cx:pt>
          <cx:pt idx="3782">3</cx:pt>
          <cx:pt idx="3783">288</cx:pt>
          <cx:pt idx="3784">44</cx:pt>
          <cx:pt idx="3785">0</cx:pt>
          <cx:pt idx="3786">28</cx:pt>
          <cx:pt idx="3787">0</cx:pt>
          <cx:pt idx="3788">5</cx:pt>
          <cx:pt idx="3789">9</cx:pt>
          <cx:pt idx="3790">1</cx:pt>
          <cx:pt idx="3791">6</cx:pt>
          <cx:pt idx="3792">153</cx:pt>
          <cx:pt idx="3793">1</cx:pt>
          <cx:pt idx="3794">209</cx:pt>
          <cx:pt idx="3795">1</cx:pt>
          <cx:pt idx="3796">0</cx:pt>
          <cx:pt idx="3797">4</cx:pt>
          <cx:pt idx="3798">13</cx:pt>
          <cx:pt idx="3799">0</cx:pt>
          <cx:pt idx="3800">61</cx:pt>
          <cx:pt idx="3801">54</cx:pt>
          <cx:pt idx="3802">64</cx:pt>
          <cx:pt idx="3803">202</cx:pt>
          <cx:pt idx="3804">4</cx:pt>
          <cx:pt idx="3805">2</cx:pt>
          <cx:pt idx="3806">0</cx:pt>
          <cx:pt idx="3807">0</cx:pt>
          <cx:pt idx="3808">82</cx:pt>
          <cx:pt idx="3809">0</cx:pt>
          <cx:pt idx="3810">374</cx:pt>
          <cx:pt idx="3811">0</cx:pt>
          <cx:pt idx="3812">13</cx:pt>
          <cx:pt idx="3813">0</cx:pt>
          <cx:pt idx="3814">4</cx:pt>
          <cx:pt idx="3815">1</cx:pt>
          <cx:pt idx="3816">0</cx:pt>
          <cx:pt idx="3817">15</cx:pt>
          <cx:pt idx="3818">160</cx:pt>
          <cx:pt idx="3819">69</cx:pt>
          <cx:pt idx="3820">3</cx:pt>
          <cx:pt idx="3821">0</cx:pt>
          <cx:pt idx="3822">6</cx:pt>
          <cx:pt idx="3823">84</cx:pt>
          <cx:pt idx="3824">4</cx:pt>
          <cx:pt idx="3825">34</cx:pt>
          <cx:pt idx="3826">371</cx:pt>
          <cx:pt idx="3827">9</cx:pt>
          <cx:pt idx="3828">1</cx:pt>
          <cx:pt idx="3829">0</cx:pt>
          <cx:pt idx="3830">1</cx:pt>
          <cx:pt idx="3831">106</cx:pt>
          <cx:pt idx="3832">7</cx:pt>
          <cx:pt idx="3833">38</cx:pt>
          <cx:pt idx="3834">3</cx:pt>
          <cx:pt idx="3835">47</cx:pt>
          <cx:pt idx="3836">56</cx:pt>
          <cx:pt idx="3837">1</cx:pt>
          <cx:pt idx="3838">167</cx:pt>
          <cx:pt idx="3839">8</cx:pt>
          <cx:pt idx="3840">0</cx:pt>
          <cx:pt idx="3841">3</cx:pt>
          <cx:pt idx="3842">4</cx:pt>
          <cx:pt idx="3843">1</cx:pt>
          <cx:pt idx="3844">0</cx:pt>
          <cx:pt idx="3845">18</cx:pt>
          <cx:pt idx="3846">0</cx:pt>
          <cx:pt idx="3847">11</cx:pt>
          <cx:pt idx="3848">0</cx:pt>
          <cx:pt idx="3849">11</cx:pt>
          <cx:pt idx="3850">235</cx:pt>
          <cx:pt idx="3851">37</cx:pt>
          <cx:pt idx="3852">50</cx:pt>
          <cx:pt idx="3853">106</cx:pt>
          <cx:pt idx="3854">4</cx:pt>
          <cx:pt idx="3855">347</cx:pt>
          <cx:pt idx="3856">0</cx:pt>
          <cx:pt idx="3857">0</cx:pt>
          <cx:pt idx="3858">11</cx:pt>
          <cx:pt idx="3859">0</cx:pt>
          <cx:pt idx="3860">0</cx:pt>
          <cx:pt idx="3861">1</cx:pt>
          <cx:pt idx="3862">8</cx:pt>
          <cx:pt idx="3863">13</cx:pt>
          <cx:pt idx="3864">1</cx:pt>
          <cx:pt idx="3865">28</cx:pt>
          <cx:pt idx="3866">6</cx:pt>
          <cx:pt idx="3867">12</cx:pt>
          <cx:pt idx="3868">1</cx:pt>
          <cx:pt idx="3869">96</cx:pt>
          <cx:pt idx="3870">3</cx:pt>
          <cx:pt idx="3871">4</cx:pt>
          <cx:pt idx="3872">6</cx:pt>
          <cx:pt idx="3873">0</cx:pt>
          <cx:pt idx="3874">146</cx:pt>
          <cx:pt idx="3875">0</cx:pt>
          <cx:pt idx="3876">0</cx:pt>
          <cx:pt idx="3877">0</cx:pt>
          <cx:pt idx="3878">0</cx:pt>
          <cx:pt idx="3879">0</cx:pt>
          <cx:pt idx="3880">0</cx:pt>
          <cx:pt idx="3881">23</cx:pt>
          <cx:pt idx="3882">237</cx:pt>
          <cx:pt idx="3883">0</cx:pt>
          <cx:pt idx="3884">11</cx:pt>
          <cx:pt idx="3885">66</cx:pt>
          <cx:pt idx="3886">0</cx:pt>
          <cx:pt idx="3887">103</cx:pt>
          <cx:pt idx="3888">87</cx:pt>
          <cx:pt idx="3889">119</cx:pt>
          <cx:pt idx="3890">22</cx:pt>
          <cx:pt idx="3891">1</cx:pt>
          <cx:pt idx="3892">1</cx:pt>
          <cx:pt idx="3893">1</cx:pt>
          <cx:pt idx="3894">19</cx:pt>
          <cx:pt idx="3895">41</cx:pt>
          <cx:pt idx="3896">0</cx:pt>
          <cx:pt idx="3897">1</cx:pt>
          <cx:pt idx="3898">54</cx:pt>
          <cx:pt idx="3899">16</cx:pt>
          <cx:pt idx="3900">52</cx:pt>
          <cx:pt idx="3901">1</cx:pt>
          <cx:pt idx="3902">1</cx:pt>
          <cx:pt idx="3903">3</cx:pt>
          <cx:pt idx="3904">51</cx:pt>
          <cx:pt idx="3905">29</cx:pt>
          <cx:pt idx="3906">7</cx:pt>
          <cx:pt idx="3907">1</cx:pt>
          <cx:pt idx="3908">4</cx:pt>
          <cx:pt idx="3909">3</cx:pt>
          <cx:pt idx="3910">1</cx:pt>
          <cx:pt idx="3911">4</cx:pt>
          <cx:pt idx="3912">0</cx:pt>
          <cx:pt idx="3913">1</cx:pt>
          <cx:pt idx="3914">3</cx:pt>
          <cx:pt idx="3915">318</cx:pt>
          <cx:pt idx="3916">69</cx:pt>
          <cx:pt idx="3917">4</cx:pt>
          <cx:pt idx="3918">68</cx:pt>
          <cx:pt idx="3919">234</cx:pt>
          <cx:pt idx="3920">11</cx:pt>
          <cx:pt idx="3921">92</cx:pt>
          <cx:pt idx="3922">0</cx:pt>
          <cx:pt idx="3923">0</cx:pt>
          <cx:pt idx="3924">118</cx:pt>
          <cx:pt idx="3925">13</cx:pt>
          <cx:pt idx="3926">1</cx:pt>
          <cx:pt idx="3927">0</cx:pt>
          <cx:pt idx="3928">10</cx:pt>
          <cx:pt idx="3929">0</cx:pt>
          <cx:pt idx="3930">0</cx:pt>
          <cx:pt idx="3931">1</cx:pt>
          <cx:pt idx="3932">0</cx:pt>
          <cx:pt idx="3933">0</cx:pt>
          <cx:pt idx="3934">1</cx:pt>
          <cx:pt idx="3935">9</cx:pt>
          <cx:pt idx="3936">20</cx:pt>
          <cx:pt idx="3937">664</cx:pt>
          <cx:pt idx="3938">10</cx:pt>
          <cx:pt idx="3939">1</cx:pt>
          <cx:pt idx="3940">5</cx:pt>
          <cx:pt idx="3941">0</cx:pt>
          <cx:pt idx="3942">33</cx:pt>
          <cx:pt idx="3943">26</cx:pt>
          <cx:pt idx="3944">12</cx:pt>
          <cx:pt idx="3945">182</cx:pt>
          <cx:pt idx="3946">0</cx:pt>
          <cx:pt idx="3947">148</cx:pt>
          <cx:pt idx="3948">0</cx:pt>
          <cx:pt idx="3949">6</cx:pt>
          <cx:pt idx="3950">0</cx:pt>
          <cx:pt idx="3951">218</cx:pt>
          <cx:pt idx="3952">111</cx:pt>
          <cx:pt idx="3953">90</cx:pt>
          <cx:pt idx="3954">5</cx:pt>
          <cx:pt idx="3955">18</cx:pt>
          <cx:pt idx="3956">0</cx:pt>
          <cx:pt idx="3957">145</cx:pt>
          <cx:pt idx="3958">9</cx:pt>
          <cx:pt idx="3959">4</cx:pt>
          <cx:pt idx="3960">14</cx:pt>
          <cx:pt idx="3961">30</cx:pt>
          <cx:pt idx="3962">1</cx:pt>
          <cx:pt idx="3963">0</cx:pt>
          <cx:pt idx="3964">0</cx:pt>
          <cx:pt idx="3965">5</cx:pt>
          <cx:pt idx="3966">0</cx:pt>
          <cx:pt idx="3967">19</cx:pt>
          <cx:pt idx="3968">56</cx:pt>
          <cx:pt idx="3969">2</cx:pt>
          <cx:pt idx="3970">0</cx:pt>
          <cx:pt idx="3971">8</cx:pt>
          <cx:pt idx="3972">7</cx:pt>
          <cx:pt idx="3973">1</cx:pt>
          <cx:pt idx="3974">6</cx:pt>
          <cx:pt idx="3975">76</cx:pt>
          <cx:pt idx="3976">0</cx:pt>
          <cx:pt idx="3977">2</cx:pt>
          <cx:pt idx="3978">50</cx:pt>
          <cx:pt idx="3979">6</cx:pt>
          <cx:pt idx="3980">0</cx:pt>
          <cx:pt idx="3981">61</cx:pt>
          <cx:pt idx="3982">0</cx:pt>
          <cx:pt idx="3983">5</cx:pt>
          <cx:pt idx="3984">7</cx:pt>
          <cx:pt idx="3985">4</cx:pt>
          <cx:pt idx="3986">10</cx:pt>
          <cx:pt idx="3987">19</cx:pt>
          <cx:pt idx="3988">7</cx:pt>
          <cx:pt idx="3989">0</cx:pt>
          <cx:pt idx="3990">0</cx:pt>
          <cx:pt idx="3991">7</cx:pt>
          <cx:pt idx="3992">1</cx:pt>
          <cx:pt idx="3993">129</cx:pt>
          <cx:pt idx="3994">120</cx:pt>
          <cx:pt idx="3995">0</cx:pt>
          <cx:pt idx="3996">49</cx:pt>
          <cx:pt idx="3997">19</cx:pt>
          <cx:pt idx="3998">1</cx:pt>
          <cx:pt idx="3999">30</cx:pt>
          <cx:pt idx="4000">42</cx:pt>
          <cx:pt idx="4001">15</cx:pt>
          <cx:pt idx="4002">0</cx:pt>
          <cx:pt idx="4003">44</cx:pt>
          <cx:pt idx="4004">2</cx:pt>
          <cx:pt idx="4005">4</cx:pt>
          <cx:pt idx="4006">53</cx:pt>
          <cx:pt idx="4007">1</cx:pt>
          <cx:pt idx="4008">91</cx:pt>
          <cx:pt idx="4009">10</cx:pt>
          <cx:pt idx="4010">11</cx:pt>
          <cx:pt idx="4011">10</cx:pt>
          <cx:pt idx="4012">7</cx:pt>
          <cx:pt idx="4013">22</cx:pt>
          <cx:pt idx="4014">4</cx:pt>
          <cx:pt idx="4015">0</cx:pt>
          <cx:pt idx="4016">0</cx:pt>
          <cx:pt idx="4017">1</cx:pt>
          <cx:pt idx="4018">6</cx:pt>
          <cx:pt idx="4019">14</cx:pt>
          <cx:pt idx="4020">49</cx:pt>
          <cx:pt idx="4021">31</cx:pt>
          <cx:pt idx="4022">5</cx:pt>
          <cx:pt idx="4023">10</cx:pt>
          <cx:pt idx="4024">1</cx:pt>
          <cx:pt idx="4025">120</cx:pt>
          <cx:pt idx="4026">0</cx:pt>
          <cx:pt idx="4027">0</cx:pt>
          <cx:pt idx="4028">7</cx:pt>
          <cx:pt idx="4029">6</cx:pt>
          <cx:pt idx="4030">14</cx:pt>
          <cx:pt idx="4031">0</cx:pt>
          <cx:pt idx="4032">92</cx:pt>
          <cx:pt idx="4033">16</cx:pt>
          <cx:pt idx="4034">283</cx:pt>
          <cx:pt idx="4035">37</cx:pt>
          <cx:pt idx="4036">8</cx:pt>
          <cx:pt idx="4037">44</cx:pt>
          <cx:pt idx="4038">453</cx:pt>
          <cx:pt idx="4039">44</cx:pt>
          <cx:pt idx="4040">1</cx:pt>
          <cx:pt idx="4041">0</cx:pt>
          <cx:pt idx="4042">0</cx:pt>
          <cx:pt idx="4043">83</cx:pt>
          <cx:pt idx="4044">14</cx:pt>
          <cx:pt idx="4045">5</cx:pt>
          <cx:pt idx="4046">0</cx:pt>
          <cx:pt idx="4047">5</cx:pt>
          <cx:pt idx="4048">0</cx:pt>
          <cx:pt idx="4049">63</cx:pt>
          <cx:pt idx="4050">0</cx:pt>
          <cx:pt idx="4051">0</cx:pt>
          <cx:pt idx="4052">0</cx:pt>
          <cx:pt idx="4053">0</cx:pt>
          <cx:pt idx="4054">0</cx:pt>
          <cx:pt idx="4055">0</cx:pt>
          <cx:pt idx="4056">0</cx:pt>
          <cx:pt idx="4057">5</cx:pt>
          <cx:pt idx="4058">213</cx:pt>
          <cx:pt idx="4059">2</cx:pt>
          <cx:pt idx="4060">10</cx:pt>
          <cx:pt idx="4061">4</cx:pt>
          <cx:pt idx="4062">10</cx:pt>
          <cx:pt idx="4063">5</cx:pt>
          <cx:pt idx="4064">4</cx:pt>
          <cx:pt idx="4065">0</cx:pt>
          <cx:pt idx="4066">27</cx:pt>
          <cx:pt idx="4067">0</cx:pt>
          <cx:pt idx="4068">0</cx:pt>
          <cx:pt idx="4069">0</cx:pt>
          <cx:pt idx="4070">0</cx:pt>
          <cx:pt idx="4071">1</cx:pt>
          <cx:pt idx="4072">0</cx:pt>
          <cx:pt idx="4073">46</cx:pt>
          <cx:pt idx="4074">34</cx:pt>
          <cx:pt idx="4075">95</cx:pt>
          <cx:pt idx="4076">9</cx:pt>
          <cx:pt idx="4077">0</cx:pt>
          <cx:pt idx="4078">0</cx:pt>
          <cx:pt idx="4079">8</cx:pt>
          <cx:pt idx="4080">86</cx:pt>
          <cx:pt idx="4081">1</cx:pt>
          <cx:pt idx="4082">0</cx:pt>
          <cx:pt idx="4083">6</cx:pt>
          <cx:pt idx="4084">496</cx:pt>
          <cx:pt idx="4085">0</cx:pt>
          <cx:pt idx="4086">13</cx:pt>
          <cx:pt idx="4087">245</cx:pt>
          <cx:pt idx="4088">20</cx:pt>
          <cx:pt idx="4089">16</cx:pt>
          <cx:pt idx="4090">39</cx:pt>
          <cx:pt idx="4091">0</cx:pt>
          <cx:pt idx="4092">14</cx:pt>
          <cx:pt idx="4093">0</cx:pt>
          <cx:pt idx="4094">180</cx:pt>
          <cx:pt idx="4095">23</cx:pt>
          <cx:pt idx="4096">0</cx:pt>
          <cx:pt idx="4097">1</cx:pt>
          <cx:pt idx="4098">118</cx:pt>
          <cx:pt idx="4099">9</cx:pt>
          <cx:pt idx="4100">0</cx:pt>
          <cx:pt idx="4101">94</cx:pt>
          <cx:pt idx="4102">481</cx:pt>
          <cx:pt idx="4103">20</cx:pt>
          <cx:pt idx="4104">2</cx:pt>
          <cx:pt idx="4105">19</cx:pt>
          <cx:pt idx="4106">34</cx:pt>
          <cx:pt idx="4107">4</cx:pt>
          <cx:pt idx="4108">32</cx:pt>
          <cx:pt idx="4109">3</cx:pt>
          <cx:pt idx="4110">3</cx:pt>
          <cx:pt idx="4111">1</cx:pt>
          <cx:pt idx="4112">111</cx:pt>
          <cx:pt idx="4113">39</cx:pt>
          <cx:pt idx="4114">0</cx:pt>
          <cx:pt idx="4115">14</cx:pt>
          <cx:pt idx="4116">36</cx:pt>
          <cx:pt idx="4117">0</cx:pt>
          <cx:pt idx="4118">13</cx:pt>
          <cx:pt idx="4119">0</cx:pt>
          <cx:pt idx="4120">1</cx:pt>
          <cx:pt idx="4121">18</cx:pt>
          <cx:pt idx="4122">1</cx:pt>
          <cx:pt idx="4123">4</cx:pt>
          <cx:pt idx="4124">0</cx:pt>
          <cx:pt idx="4125">4</cx:pt>
          <cx:pt idx="4126">2</cx:pt>
          <cx:pt idx="4127">113</cx:pt>
          <cx:pt idx="4128">8</cx:pt>
          <cx:pt idx="4129">105</cx:pt>
          <cx:pt idx="4130">28</cx:pt>
          <cx:pt idx="4131">0</cx:pt>
          <cx:pt idx="4132">57</cx:pt>
          <cx:pt idx="4133">0</cx:pt>
          <cx:pt idx="4134">40</cx:pt>
          <cx:pt idx="4135">94</cx:pt>
          <cx:pt idx="4136">519</cx:pt>
          <cx:pt idx="4137">29</cx:pt>
          <cx:pt idx="4138">0</cx:pt>
          <cx:pt idx="4139">0</cx:pt>
          <cx:pt idx="4140">0</cx:pt>
          <cx:pt idx="4141">7</cx:pt>
          <cx:pt idx="4142">0</cx:pt>
          <cx:pt idx="4143">69</cx:pt>
          <cx:pt idx="4144">1</cx:pt>
          <cx:pt idx="4145">83</cx:pt>
          <cx:pt idx="4146">35</cx:pt>
          <cx:pt idx="4147">98</cx:pt>
          <cx:pt idx="4148">14</cx:pt>
          <cx:pt idx="4149">0</cx:pt>
          <cx:pt idx="4150">10</cx:pt>
          <cx:pt idx="4151">235</cx:pt>
          <cx:pt idx="4152">0</cx:pt>
          <cx:pt idx="4153">0</cx:pt>
          <cx:pt idx="4154">110</cx:pt>
          <cx:pt idx="4155">23</cx:pt>
          <cx:pt idx="4156">0</cx:pt>
          <cx:pt idx="4157">5</cx:pt>
          <cx:pt idx="4158">5</cx:pt>
          <cx:pt idx="4159">12</cx:pt>
          <cx:pt idx="4160">0</cx:pt>
          <cx:pt idx="4161">18</cx:pt>
          <cx:pt idx="4162">64</cx:pt>
          <cx:pt idx="4163">9</cx:pt>
          <cx:pt idx="4164">4</cx:pt>
          <cx:pt idx="4165">0</cx:pt>
          <cx:pt idx="4166">24</cx:pt>
          <cx:pt idx="4167">2</cx:pt>
          <cx:pt idx="4168">19</cx:pt>
          <cx:pt idx="4169">3</cx:pt>
          <cx:pt idx="4170">14</cx:pt>
          <cx:pt idx="4171">27</cx:pt>
          <cx:pt idx="4172">61</cx:pt>
          <cx:pt idx="4173">1</cx:pt>
          <cx:pt idx="4174">38</cx:pt>
          <cx:pt idx="4175">6</cx:pt>
          <cx:pt idx="4176">22</cx:pt>
          <cx:pt idx="4177">14</cx:pt>
          <cx:pt idx="4178">0</cx:pt>
          <cx:pt idx="4179">58</cx:pt>
          <cx:pt idx="4180">87</cx:pt>
          <cx:pt idx="4181">0</cx:pt>
          <cx:pt idx="4182">0</cx:pt>
          <cx:pt idx="4183">0</cx:pt>
          <cx:pt idx="4184">31</cx:pt>
          <cx:pt idx="4185">67</cx:pt>
          <cx:pt idx="4186">0</cx:pt>
          <cx:pt idx="4187">84</cx:pt>
          <cx:pt idx="4188">0</cx:pt>
          <cx:pt idx="4189">0</cx:pt>
          <cx:pt idx="4190">70</cx:pt>
          <cx:pt idx="4191">1</cx:pt>
          <cx:pt idx="4192">16</cx:pt>
          <cx:pt idx="4193">0</cx:pt>
          <cx:pt idx="4194">121</cx:pt>
          <cx:pt idx="4195">98</cx:pt>
          <cx:pt idx="4196">201</cx:pt>
          <cx:pt idx="4197">5</cx:pt>
          <cx:pt idx="4198">149</cx:pt>
          <cx:pt idx="4199">4</cx:pt>
          <cx:pt idx="4200">2</cx:pt>
          <cx:pt idx="4201">9</cx:pt>
          <cx:pt idx="4202">14</cx:pt>
          <cx:pt idx="4203">0</cx:pt>
          <cx:pt idx="4204">19</cx:pt>
          <cx:pt idx="4205">20</cx:pt>
          <cx:pt idx="4206">2</cx:pt>
          <cx:pt idx="4207">1</cx:pt>
          <cx:pt idx="4208">1</cx:pt>
          <cx:pt idx="4209">2</cx:pt>
          <cx:pt idx="4210">0</cx:pt>
          <cx:pt idx="4211">0</cx:pt>
          <cx:pt idx="4212">2</cx:pt>
          <cx:pt idx="4213">1</cx:pt>
          <cx:pt idx="4214">27</cx:pt>
          <cx:pt idx="4215">7</cx:pt>
          <cx:pt idx="4216">9</cx:pt>
          <cx:pt idx="4217">0</cx:pt>
          <cx:pt idx="4218">84</cx:pt>
          <cx:pt idx="4219">0</cx:pt>
          <cx:pt idx="4220">24</cx:pt>
          <cx:pt idx="4221">1</cx:pt>
          <cx:pt idx="4222">5</cx:pt>
          <cx:pt idx="4223">0</cx:pt>
          <cx:pt idx="4224">70</cx:pt>
          <cx:pt idx="4225">2</cx:pt>
          <cx:pt idx="4226">0</cx:pt>
          <cx:pt idx="4227">5</cx:pt>
          <cx:pt idx="4228">1</cx:pt>
          <cx:pt idx="4229">3</cx:pt>
          <cx:pt idx="4230">435</cx:pt>
          <cx:pt idx="4231">28</cx:pt>
          <cx:pt idx="4232">0</cx:pt>
          <cx:pt idx="4233">0</cx:pt>
          <cx:pt idx="4234">59</cx:pt>
          <cx:pt idx="4235">0</cx:pt>
          <cx:pt idx="4236">18</cx:pt>
          <cx:pt idx="4237">0</cx:pt>
          <cx:pt idx="4238">0</cx:pt>
          <cx:pt idx="4239">16</cx:pt>
          <cx:pt idx="4240">8</cx:pt>
          <cx:pt idx="4241">0</cx:pt>
          <cx:pt idx="4242">2</cx:pt>
          <cx:pt idx="4243">2</cx:pt>
          <cx:pt idx="4244">8</cx:pt>
          <cx:pt idx="4245">0</cx:pt>
          <cx:pt idx="4246">41</cx:pt>
          <cx:pt idx="4247">65</cx:pt>
          <cx:pt idx="4248">38</cx:pt>
          <cx:pt idx="4249">107</cx:pt>
          <cx:pt idx="4250">9</cx:pt>
          <cx:pt idx="4251">2</cx:pt>
          <cx:pt idx="4252">11</cx:pt>
          <cx:pt idx="4253">6</cx:pt>
          <cx:pt idx="4254">0</cx:pt>
          <cx:pt idx="4255">1</cx:pt>
          <cx:pt idx="4256">7</cx:pt>
          <cx:pt idx="4257">7</cx:pt>
          <cx:pt idx="4258">30</cx:pt>
          <cx:pt idx="4259">39</cx:pt>
          <cx:pt idx="4260">0</cx:pt>
          <cx:pt idx="4261">107</cx:pt>
          <cx:pt idx="4262">21</cx:pt>
          <cx:pt idx="4263">0</cx:pt>
          <cx:pt idx="4264">0</cx:pt>
          <cx:pt idx="4265">0</cx:pt>
          <cx:pt idx="4266">26</cx:pt>
          <cx:pt idx="4267">0</cx:pt>
          <cx:pt idx="4268">39</cx:pt>
          <cx:pt idx="4269">148</cx:pt>
          <cx:pt idx="4270">70</cx:pt>
          <cx:pt idx="4271">0</cx:pt>
          <cx:pt idx="4272">33</cx:pt>
          <cx:pt idx="4273">0</cx:pt>
          <cx:pt idx="4274">0</cx:pt>
          <cx:pt idx="4275">0</cx:pt>
          <cx:pt idx="4276">4</cx:pt>
          <cx:pt idx="4277">8</cx:pt>
          <cx:pt idx="4278">0</cx:pt>
          <cx:pt idx="4279">0</cx:pt>
          <cx:pt idx="4280">33</cx:pt>
          <cx:pt idx="4281">141</cx:pt>
          <cx:pt idx="4282">0</cx:pt>
          <cx:pt idx="4283">57</cx:pt>
          <cx:pt idx="4284">0</cx:pt>
          <cx:pt idx="4285">1</cx:pt>
          <cx:pt idx="4286">0</cx:pt>
          <cx:pt idx="4287">0</cx:pt>
          <cx:pt idx="4288">74</cx:pt>
          <cx:pt idx="4289">0</cx:pt>
          <cx:pt idx="4290">0</cx:pt>
          <cx:pt idx="4291">2</cx:pt>
          <cx:pt idx="4292">0</cx:pt>
          <cx:pt idx="4293">0</cx:pt>
          <cx:pt idx="4294">23</cx:pt>
          <cx:pt idx="4295">0</cx:pt>
          <cx:pt idx="4296">2</cx:pt>
          <cx:pt idx="4297">2</cx:pt>
          <cx:pt idx="4298">24</cx:pt>
          <cx:pt idx="4299">9</cx:pt>
          <cx:pt idx="4300">22</cx:pt>
          <cx:pt idx="4301">0</cx:pt>
          <cx:pt idx="4302">23</cx:pt>
          <cx:pt idx="4303">47</cx:pt>
          <cx:pt idx="4304">0</cx:pt>
          <cx:pt idx="4305">108</cx:pt>
          <cx:pt idx="4306">1</cx:pt>
          <cx:pt idx="4307">43</cx:pt>
          <cx:pt idx="4308">1</cx:pt>
          <cx:pt idx="4309">2</cx:pt>
          <cx:pt idx="4310">111</cx:pt>
          <cx:pt idx="4311">1</cx:pt>
          <cx:pt idx="4312">7</cx:pt>
          <cx:pt idx="4313">1</cx:pt>
          <cx:pt idx="4314">2</cx:pt>
          <cx:pt idx="4315">31</cx:pt>
          <cx:pt idx="4316">42</cx:pt>
          <cx:pt idx="4317">1</cx:pt>
          <cx:pt idx="4318">0</cx:pt>
          <cx:pt idx="4319">1</cx:pt>
          <cx:pt idx="4320">4</cx:pt>
          <cx:pt idx="4321">1</cx:pt>
          <cx:pt idx="4322">0</cx:pt>
          <cx:pt idx="4323">5</cx:pt>
          <cx:pt idx="4324">268</cx:pt>
          <cx:pt idx="4325">84</cx:pt>
          <cx:pt idx="4326">1</cx:pt>
          <cx:pt idx="4327">0</cx:pt>
          <cx:pt idx="4328">9</cx:pt>
          <cx:pt idx="4329">185</cx:pt>
          <cx:pt idx="4330">19</cx:pt>
          <cx:pt idx="4331">1</cx:pt>
          <cx:pt idx="4332">19</cx:pt>
          <cx:pt idx="4333">12</cx:pt>
          <cx:pt idx="4334">35</cx:pt>
          <cx:pt idx="4335">110</cx:pt>
          <cx:pt idx="4336">3</cx:pt>
          <cx:pt idx="4337">0</cx:pt>
          <cx:pt idx="4338">74</cx:pt>
          <cx:pt idx="4339">6</cx:pt>
          <cx:pt idx="4340">1</cx:pt>
          <cx:pt idx="4341">55</cx:pt>
          <cx:pt idx="4342">85</cx:pt>
          <cx:pt idx="4343">42</cx:pt>
          <cx:pt idx="4344">124</cx:pt>
          <cx:pt idx="4345">1</cx:pt>
          <cx:pt idx="4346">75</cx:pt>
          <cx:pt idx="4347">0</cx:pt>
          <cx:pt idx="4348">74</cx:pt>
          <cx:pt idx="4349">328</cx:pt>
          <cx:pt idx="4350">358</cx:pt>
          <cx:pt idx="4351">8</cx:pt>
          <cx:pt idx="4352">15</cx:pt>
          <cx:pt idx="4353">288</cx:pt>
          <cx:pt idx="4354">8</cx:pt>
          <cx:pt idx="4355">7</cx:pt>
          <cx:pt idx="4356">0</cx:pt>
          <cx:pt idx="4357">74</cx:pt>
          <cx:pt idx="4358">0</cx:pt>
          <cx:pt idx="4359">5</cx:pt>
          <cx:pt idx="4360">13</cx:pt>
          <cx:pt idx="4361">94</cx:pt>
          <cx:pt idx="4362">88</cx:pt>
          <cx:pt idx="4363">1</cx:pt>
          <cx:pt idx="4364">26</cx:pt>
          <cx:pt idx="4365">14</cx:pt>
          <cx:pt idx="4366">2</cx:pt>
          <cx:pt idx="4367">71</cx:pt>
          <cx:pt idx="4368">77</cx:pt>
          <cx:pt idx="4369">3</cx:pt>
          <cx:pt idx="4370">1</cx:pt>
          <cx:pt idx="4371">3</cx:pt>
          <cx:pt idx="4372">18</cx:pt>
          <cx:pt idx="4373">3</cx:pt>
          <cx:pt idx="4374">0</cx:pt>
          <cx:pt idx="4375">0</cx:pt>
          <cx:pt idx="4376">48</cx:pt>
          <cx:pt idx="4377">0</cx:pt>
          <cx:pt idx="4378">1</cx:pt>
          <cx:pt idx="4379">0</cx:pt>
          <cx:pt idx="4380">1</cx:pt>
          <cx:pt idx="4381">0</cx:pt>
          <cx:pt idx="4382">0</cx:pt>
          <cx:pt idx="4383">5</cx:pt>
          <cx:pt idx="4384">0</cx:pt>
          <cx:pt idx="4385">0</cx:pt>
          <cx:pt idx="4386">14</cx:pt>
          <cx:pt idx="4387">1</cx:pt>
          <cx:pt idx="4388">3</cx:pt>
          <cx:pt idx="4389">111</cx:pt>
          <cx:pt idx="4390">29</cx:pt>
          <cx:pt idx="4391">28</cx:pt>
          <cx:pt idx="4392">7</cx:pt>
          <cx:pt idx="4393">127</cx:pt>
          <cx:pt idx="4394">79</cx:pt>
          <cx:pt idx="4395">0</cx:pt>
          <cx:pt idx="4396">99</cx:pt>
          <cx:pt idx="4397">399</cx:pt>
          <cx:pt idx="4398">63</cx:pt>
          <cx:pt idx="4399">0</cx:pt>
          <cx:pt idx="4400">0</cx:pt>
          <cx:pt idx="4401">0</cx:pt>
          <cx:pt idx="4402">3</cx:pt>
          <cx:pt idx="4403">25</cx:pt>
          <cx:pt idx="4404">122</cx:pt>
          <cx:pt idx="4405">3</cx:pt>
          <cx:pt idx="4406">48</cx:pt>
          <cx:pt idx="4407">5</cx:pt>
          <cx:pt idx="4408">0</cx:pt>
          <cx:pt idx="4409">0</cx:pt>
          <cx:pt idx="4410">0</cx:pt>
          <cx:pt idx="4411">24</cx:pt>
          <cx:pt idx="4412">1</cx:pt>
          <cx:pt idx="4413">3</cx:pt>
          <cx:pt idx="4414">0</cx:pt>
          <cx:pt idx="4415">19</cx:pt>
          <cx:pt idx="4416">20</cx:pt>
          <cx:pt idx="4417">65</cx:pt>
          <cx:pt idx="4418">1</cx:pt>
          <cx:pt idx="4419">37</cx:pt>
          <cx:pt idx="4420">35</cx:pt>
          <cx:pt idx="4421">115</cx:pt>
          <cx:pt idx="4422">0</cx:pt>
          <cx:pt idx="4423">0</cx:pt>
          <cx:pt idx="4424">0</cx:pt>
          <cx:pt idx="4425">0</cx:pt>
          <cx:pt idx="4426">9</cx:pt>
          <cx:pt idx="4427">6</cx:pt>
          <cx:pt idx="4428">0</cx:pt>
          <cx:pt idx="4429">0</cx:pt>
          <cx:pt idx="4430">43</cx:pt>
          <cx:pt idx="4431">1</cx:pt>
          <cx:pt idx="4432">1</cx:pt>
          <cx:pt idx="4433">0</cx:pt>
          <cx:pt idx="4434">7</cx:pt>
          <cx:pt idx="4435">52</cx:pt>
          <cx:pt idx="4436">3</cx:pt>
          <cx:pt idx="4437">224</cx:pt>
          <cx:pt idx="4438">23</cx:pt>
          <cx:pt idx="4439">332</cx:pt>
          <cx:pt idx="4440">26</cx:pt>
          <cx:pt idx="4441">34</cx:pt>
          <cx:pt idx="4442">5</cx:pt>
          <cx:pt idx="4443">0</cx:pt>
          <cx:pt idx="4444">4</cx:pt>
          <cx:pt idx="4445">27</cx:pt>
          <cx:pt idx="4446">40</cx:pt>
          <cx:pt idx="4447">59</cx:pt>
          <cx:pt idx="4448">0</cx:pt>
          <cx:pt idx="4449">0</cx:pt>
          <cx:pt idx="4450">6</cx:pt>
          <cx:pt idx="4451">9</cx:pt>
          <cx:pt idx="4452">14</cx:pt>
          <cx:pt idx="4453">4</cx:pt>
          <cx:pt idx="4454">45</cx:pt>
          <cx:pt idx="4455">0</cx:pt>
          <cx:pt idx="4456">32</cx:pt>
          <cx:pt idx="4457">42</cx:pt>
          <cx:pt idx="4458">109</cx:pt>
          <cx:pt idx="4459">0</cx:pt>
          <cx:pt idx="4460">0</cx:pt>
          <cx:pt idx="4461">0</cx:pt>
          <cx:pt idx="4462">216</cx:pt>
          <cx:pt idx="4463">70</cx:pt>
          <cx:pt idx="4464">3</cx:pt>
          <cx:pt idx="4465">46</cx:pt>
          <cx:pt idx="4466">15</cx:pt>
          <cx:pt idx="4467">10</cx:pt>
          <cx:pt idx="4468">14</cx:pt>
          <cx:pt idx="4469">19</cx:pt>
          <cx:pt idx="4470">11</cx:pt>
          <cx:pt idx="4471">42</cx:pt>
          <cx:pt idx="4472">17</cx:pt>
          <cx:pt idx="4473">0</cx:pt>
          <cx:pt idx="4474">14</cx:pt>
          <cx:pt idx="4475">230</cx:pt>
          <cx:pt idx="4476">0</cx:pt>
          <cx:pt idx="4477">23</cx:pt>
          <cx:pt idx="4478">0</cx:pt>
          <cx:pt idx="4479">1</cx:pt>
          <cx:pt idx="4480">4</cx:pt>
          <cx:pt idx="4481">40</cx:pt>
          <cx:pt idx="4482">13</cx:pt>
          <cx:pt idx="4483">9</cx:pt>
          <cx:pt idx="4484">8</cx:pt>
          <cx:pt idx="4485">27</cx:pt>
          <cx:pt idx="4486">0</cx:pt>
          <cx:pt idx="4487">0</cx:pt>
          <cx:pt idx="4488">0</cx:pt>
          <cx:pt idx="4489">0</cx:pt>
          <cx:pt idx="4490">20</cx:pt>
          <cx:pt idx="4491">0</cx:pt>
          <cx:pt idx="4492">29</cx:pt>
          <cx:pt idx="4493">62</cx:pt>
          <cx:pt idx="4494">4</cx:pt>
          <cx:pt idx="4495">2</cx:pt>
          <cx:pt idx="4496">39</cx:pt>
          <cx:pt idx="4497">13</cx:pt>
          <cx:pt idx="4498">38</cx:pt>
          <cx:pt idx="4499">145</cx:pt>
          <cx:pt idx="4500">0</cx:pt>
          <cx:pt idx="4501">9</cx:pt>
          <cx:pt idx="4502">1</cx:pt>
          <cx:pt idx="4503">0</cx:pt>
          <cx:pt idx="4504">102</cx:pt>
          <cx:pt idx="4505">0</cx:pt>
          <cx:pt idx="4506">27</cx:pt>
          <cx:pt idx="4507">24</cx:pt>
          <cx:pt idx="4508">0</cx:pt>
          <cx:pt idx="4509">50</cx:pt>
          <cx:pt idx="4510">27</cx:pt>
          <cx:pt idx="4511">21</cx:pt>
          <cx:pt idx="4512">80</cx:pt>
          <cx:pt idx="4513">1</cx:pt>
          <cx:pt idx="4514">4</cx:pt>
          <cx:pt idx="4515">16</cx:pt>
          <cx:pt idx="4516">3</cx:pt>
          <cx:pt idx="4517">0</cx:pt>
          <cx:pt idx="4518">3</cx:pt>
          <cx:pt idx="4519">0</cx:pt>
          <cx:pt idx="4520">4</cx:pt>
          <cx:pt idx="4521">96</cx:pt>
          <cx:pt idx="4522">125</cx:pt>
          <cx:pt idx="4523">246</cx:pt>
          <cx:pt idx="4524">0</cx:pt>
          <cx:pt idx="4525">39</cx:pt>
          <cx:pt idx="4526">4</cx:pt>
          <cx:pt idx="4527">64</cx:pt>
          <cx:pt idx="4528">118</cx:pt>
          <cx:pt idx="4529">1</cx:pt>
          <cx:pt idx="4530">99</cx:pt>
          <cx:pt idx="4531">0</cx:pt>
          <cx:pt idx="4532">0</cx:pt>
          <cx:pt idx="4533">35</cx:pt>
          <cx:pt idx="4534">20</cx:pt>
          <cx:pt idx="4535">85</cx:pt>
          <cx:pt idx="4536">0</cx:pt>
          <cx:pt idx="4537">22</cx:pt>
          <cx:pt idx="4538">15</cx:pt>
          <cx:pt idx="4539">19</cx:pt>
          <cx:pt idx="4540">0</cx:pt>
          <cx:pt idx="4541">15</cx:pt>
          <cx:pt idx="4542">20</cx:pt>
          <cx:pt idx="4543">138</cx:pt>
          <cx:pt idx="4544">12</cx:pt>
          <cx:pt idx="4545">1</cx:pt>
          <cx:pt idx="4546">8</cx:pt>
          <cx:pt idx="4547">3</cx:pt>
          <cx:pt idx="4548">7</cx:pt>
          <cx:pt idx="4549">594</cx:pt>
          <cx:pt idx="4550">103</cx:pt>
          <cx:pt idx="4551">56</cx:pt>
          <cx:pt idx="4552">17</cx:pt>
          <cx:pt idx="4553">1</cx:pt>
          <cx:pt idx="4554">33</cx:pt>
          <cx:pt idx="4555">1</cx:pt>
          <cx:pt idx="4556">52</cx:pt>
          <cx:pt idx="4557">3</cx:pt>
          <cx:pt idx="4558">90</cx:pt>
          <cx:pt idx="4559">16</cx:pt>
          <cx:pt idx="4560">0</cx:pt>
          <cx:pt idx="4561">25</cx:pt>
          <cx:pt idx="4562">214</cx:pt>
          <cx:pt idx="4563">0</cx:pt>
          <cx:pt idx="4564">0</cx:pt>
          <cx:pt idx="4565">28</cx:pt>
          <cx:pt idx="4566">0</cx:pt>
          <cx:pt idx="4567">13</cx:pt>
          <cx:pt idx="4568">1</cx:pt>
          <cx:pt idx="4569">1</cx:pt>
          <cx:pt idx="4570">0</cx:pt>
          <cx:pt idx="4571">87</cx:pt>
          <cx:pt idx="4572">14</cx:pt>
          <cx:pt idx="4573">0</cx:pt>
          <cx:pt idx="4574">1</cx:pt>
          <cx:pt idx="4575">24</cx:pt>
          <cx:pt idx="4576">35</cx:pt>
          <cx:pt idx="4577">1</cx:pt>
          <cx:pt idx="4578">15</cx:pt>
          <cx:pt idx="4579">19</cx:pt>
          <cx:pt idx="4580">47</cx:pt>
          <cx:pt idx="4581">0</cx:pt>
          <cx:pt idx="4582">1</cx:pt>
          <cx:pt idx="4583">72</cx:pt>
          <cx:pt idx="4584">8</cx:pt>
          <cx:pt idx="4585">0</cx:pt>
          <cx:pt idx="4586">75</cx:pt>
          <cx:pt idx="4587">1</cx:pt>
          <cx:pt idx="4588">1</cx:pt>
          <cx:pt idx="4589">0</cx:pt>
          <cx:pt idx="4590">14</cx:pt>
          <cx:pt idx="4591">33</cx:pt>
          <cx:pt idx="4592">6</cx:pt>
          <cx:pt idx="4593">6</cx:pt>
          <cx:pt idx="4594">0</cx:pt>
          <cx:pt idx="4595">2</cx:pt>
          <cx:pt idx="4596">1</cx:pt>
          <cx:pt idx="4597">1</cx:pt>
          <cx:pt idx="4598">5</cx:pt>
          <cx:pt idx="4599">2</cx:pt>
          <cx:pt idx="4600">31</cx:pt>
          <cx:pt idx="4601">0</cx:pt>
          <cx:pt idx="4602">0</cx:pt>
          <cx:pt idx="4603">1</cx:pt>
          <cx:pt idx="4604">110</cx:pt>
          <cx:pt idx="4605">85</cx:pt>
          <cx:pt idx="4606">0</cx:pt>
          <cx:pt idx="4607">9</cx:pt>
          <cx:pt idx="4608">9</cx:pt>
          <cx:pt idx="4609">9</cx:pt>
          <cx:pt idx="4610">0</cx:pt>
          <cx:pt idx="4611">3</cx:pt>
          <cx:pt idx="4612">4</cx:pt>
          <cx:pt idx="4613">1</cx:pt>
          <cx:pt idx="4614">81</cx:pt>
          <cx:pt idx="4615">7</cx:pt>
          <cx:pt idx="4616">6</cx:pt>
          <cx:pt idx="4617">61</cx:pt>
          <cx:pt idx="4618">78</cx:pt>
          <cx:pt idx="4619">8</cx:pt>
          <cx:pt idx="4620">4</cx:pt>
          <cx:pt idx="4621">0</cx:pt>
          <cx:pt idx="4622">0</cx:pt>
          <cx:pt idx="4623">2</cx:pt>
          <cx:pt idx="4624">0</cx:pt>
          <cx:pt idx="4625">21</cx:pt>
          <cx:pt idx="4626">0</cx:pt>
          <cx:pt idx="4627">3</cx:pt>
          <cx:pt idx="4628">0</cx:pt>
          <cx:pt idx="4629">0</cx:pt>
          <cx:pt idx="4630">0</cx:pt>
          <cx:pt idx="4631">0</cx:pt>
          <cx:pt idx="4632">1</cx:pt>
          <cx:pt idx="4633">0</cx:pt>
          <cx:pt idx="4634">11</cx:pt>
          <cx:pt idx="4635">0</cx:pt>
          <cx:pt idx="4636">0</cx:pt>
          <cx:pt idx="4637">1</cx:pt>
          <cx:pt idx="4638">25</cx:pt>
          <cx:pt idx="4639">25</cx:pt>
          <cx:pt idx="4640">7</cx:pt>
          <cx:pt idx="4641">2</cx:pt>
          <cx:pt idx="4642">8</cx:pt>
          <cx:pt idx="4643">106</cx:pt>
          <cx:pt idx="4644">201</cx:pt>
          <cx:pt idx="4645">60</cx:pt>
          <cx:pt idx="4646">31</cx:pt>
          <cx:pt idx="4647">48</cx:pt>
          <cx:pt idx="4648">0</cx:pt>
          <cx:pt idx="4649">55</cx:pt>
          <cx:pt idx="4650">1</cx:pt>
          <cx:pt idx="4651">209</cx:pt>
          <cx:pt idx="4652">6</cx:pt>
          <cx:pt idx="4653">0</cx:pt>
          <cx:pt idx="4654">0</cx:pt>
          <cx:pt idx="4655">4</cx:pt>
          <cx:pt idx="4656">204</cx:pt>
          <cx:pt idx="4657">0</cx:pt>
          <cx:pt idx="4658">0</cx:pt>
          <cx:pt idx="4659">41</cx:pt>
          <cx:pt idx="4660">14</cx:pt>
          <cx:pt idx="4661">10</cx:pt>
          <cx:pt idx="4662">6</cx:pt>
          <cx:pt idx="4663">39</cx:pt>
          <cx:pt idx="4664">193</cx:pt>
          <cx:pt idx="4665">98</cx:pt>
          <cx:pt idx="4666">66</cx:pt>
          <cx:pt idx="4667">9</cx:pt>
          <cx:pt idx="4668">7</cx:pt>
          <cx:pt idx="4669">0</cx:pt>
          <cx:pt idx="4670">1</cx:pt>
          <cx:pt idx="4671">82</cx:pt>
          <cx:pt idx="4672">0</cx:pt>
          <cx:pt idx="4673">4</cx:pt>
          <cx:pt idx="4674">0</cx:pt>
          <cx:pt idx="4675">0</cx:pt>
          <cx:pt idx="4676">0</cx:pt>
          <cx:pt idx="4677">0</cx:pt>
          <cx:pt idx="4678">0</cx:pt>
          <cx:pt idx="4679">2</cx:pt>
          <cx:pt idx="4680">0</cx:pt>
          <cx:pt idx="4681">0</cx:pt>
          <cx:pt idx="4682">0</cx:pt>
          <cx:pt idx="4683">0</cx:pt>
          <cx:pt idx="4684">0</cx:pt>
          <cx:pt idx="4685">0</cx:pt>
          <cx:pt idx="4686">0</cx:pt>
          <cx:pt idx="4687">1</cx:pt>
          <cx:pt idx="4688">1</cx:pt>
          <cx:pt idx="4689">172</cx:pt>
          <cx:pt idx="4690">38</cx:pt>
          <cx:pt idx="4691">101</cx:pt>
          <cx:pt idx="4692">0</cx:pt>
          <cx:pt idx="4693">12</cx:pt>
          <cx:pt idx="4694">231</cx:pt>
          <cx:pt idx="4695">0</cx:pt>
          <cx:pt idx="4696">4</cx:pt>
          <cx:pt idx="4697">0</cx:pt>
          <cx:pt idx="4698">1</cx:pt>
          <cx:pt idx="4699">65</cx:pt>
          <cx:pt idx="4700">114</cx:pt>
          <cx:pt idx="4701">99</cx:pt>
          <cx:pt idx="4702">1</cx:pt>
          <cx:pt idx="4703">14</cx:pt>
          <cx:pt idx="4704">7</cx:pt>
          <cx:pt idx="4705">35</cx:pt>
          <cx:pt idx="4706">23</cx:pt>
          <cx:pt idx="4707">12</cx:pt>
          <cx:pt idx="4708">136</cx:pt>
          <cx:pt idx="4709">0</cx:pt>
          <cx:pt idx="4710">18</cx:pt>
          <cx:pt idx="4711">245</cx:pt>
          <cx:pt idx="4712">370</cx:pt>
          <cx:pt idx="4713">3</cx:pt>
          <cx:pt idx="4714">21</cx:pt>
          <cx:pt idx="4715">0</cx:pt>
          <cx:pt idx="4716">28</cx:pt>
          <cx:pt idx="4717">12</cx:pt>
          <cx:pt idx="4718">21</cx:pt>
          <cx:pt idx="4719">154</cx:pt>
          <cx:pt idx="4720">84</cx:pt>
          <cx:pt idx="4721">495</cx:pt>
          <cx:pt idx="4722">1</cx:pt>
          <cx:pt idx="4723">1</cx:pt>
          <cx:pt idx="4724">0</cx:pt>
          <cx:pt idx="4725">0</cx:pt>
          <cx:pt idx="4726">4</cx:pt>
          <cx:pt idx="4727">344</cx:pt>
          <cx:pt idx="4728">1</cx:pt>
          <cx:pt idx="4729">83</cx:pt>
          <cx:pt idx="4730">1</cx:pt>
          <cx:pt idx="4731">41</cx:pt>
          <cx:pt idx="4732">0</cx:pt>
          <cx:pt idx="4733">41</cx:pt>
          <cx:pt idx="4734">40</cx:pt>
          <cx:pt idx="4735">336</cx:pt>
          <cx:pt idx="4736">8</cx:pt>
          <cx:pt idx="4737">1</cx:pt>
          <cx:pt idx="4738">0</cx:pt>
          <cx:pt idx="4739">0</cx:pt>
          <cx:pt idx="4740">22</cx:pt>
          <cx:pt idx="4741">0</cx:pt>
          <cx:pt idx="4742">0</cx:pt>
          <cx:pt idx="4743">1</cx:pt>
          <cx:pt idx="4744">0</cx:pt>
          <cx:pt idx="4745">8</cx:pt>
          <cx:pt idx="4746">1</cx:pt>
          <cx:pt idx="4747">197</cx:pt>
          <cx:pt idx="4748">1</cx:pt>
          <cx:pt idx="4749">0</cx:pt>
          <cx:pt idx="4750">77</cx:pt>
          <cx:pt idx="4751">0</cx:pt>
          <cx:pt idx="4752">4</cx:pt>
          <cx:pt idx="4753">0</cx:pt>
          <cx:pt idx="4754">0</cx:pt>
          <cx:pt idx="4755">86</cx:pt>
          <cx:pt idx="4756">81</cx:pt>
          <cx:pt idx="4757">19</cx:pt>
          <cx:pt idx="4758">135</cx:pt>
          <cx:pt idx="4759">0</cx:pt>
          <cx:pt idx="4760">106</cx:pt>
          <cx:pt idx="4761">13</cx:pt>
          <cx:pt idx="4762">31</cx:pt>
          <cx:pt idx="4763">28</cx:pt>
          <cx:pt idx="4764">49</cx:pt>
          <cx:pt idx="4765">36</cx:pt>
          <cx:pt idx="4766">3</cx:pt>
          <cx:pt idx="4767">103</cx:pt>
          <cx:pt idx="4768">106</cx:pt>
          <cx:pt idx="4769">32</cx:pt>
          <cx:pt idx="4770">21</cx:pt>
          <cx:pt idx="4771">69</cx:pt>
          <cx:pt idx="4772">0</cx:pt>
          <cx:pt idx="4773">64</cx:pt>
          <cx:pt idx="4774">11</cx:pt>
          <cx:pt idx="4775">104</cx:pt>
          <cx:pt idx="4776">13</cx:pt>
          <cx:pt idx="4777">53</cx:pt>
          <cx:pt idx="4778">0</cx:pt>
          <cx:pt idx="4779">53</cx:pt>
          <cx:pt idx="4780">4</cx:pt>
          <cx:pt idx="4781">0</cx:pt>
          <cx:pt idx="4782">1</cx:pt>
          <cx:pt idx="4783">7</cx:pt>
          <cx:pt idx="4784">36</cx:pt>
          <cx:pt idx="4785">2</cx:pt>
          <cx:pt idx="4786">0</cx:pt>
          <cx:pt idx="4787">0</cx:pt>
          <cx:pt idx="4788">0</cx:pt>
          <cx:pt idx="4789">9</cx:pt>
          <cx:pt idx="4790">0</cx:pt>
          <cx:pt idx="4791">0</cx:pt>
          <cx:pt idx="4792">0</cx:pt>
          <cx:pt idx="4793">0</cx:pt>
          <cx:pt idx="4794">6</cx:pt>
          <cx:pt idx="4795">113</cx:pt>
          <cx:pt idx="4796">18</cx:pt>
          <cx:pt idx="4797">6</cx:pt>
          <cx:pt idx="4798">15</cx:pt>
          <cx:pt idx="4799">0</cx:pt>
          <cx:pt idx="4800">0</cx:pt>
          <cx:pt idx="4801">0</cx:pt>
          <cx:pt idx="4802">1</cx:pt>
          <cx:pt idx="4803">4</cx:pt>
          <cx:pt idx="4804">6</cx:pt>
          <cx:pt idx="4805">0</cx:pt>
          <cx:pt idx="4806">0</cx:pt>
          <cx:pt idx="4807">0</cx:pt>
          <cx:pt idx="4808">7</cx:pt>
          <cx:pt idx="4809">62</cx:pt>
          <cx:pt idx="4810">26</cx:pt>
          <cx:pt idx="4811">0</cx:pt>
          <cx:pt idx="4812">18</cx:pt>
          <cx:pt idx="4813">1</cx:pt>
          <cx:pt idx="4814">1</cx:pt>
          <cx:pt idx="4815">13</cx:pt>
          <cx:pt idx="4816">0</cx:pt>
          <cx:pt idx="4817">0</cx:pt>
          <cx:pt idx="4818">3</cx:pt>
          <cx:pt idx="4819">24</cx:pt>
          <cx:pt idx="4820">2</cx:pt>
          <cx:pt idx="4821">0</cx:pt>
          <cx:pt idx="4822">0</cx:pt>
          <cx:pt idx="4823">0</cx:pt>
          <cx:pt idx="4824">1</cx:pt>
          <cx:pt idx="4825">3</cx:pt>
          <cx:pt idx="4826">16</cx:pt>
          <cx:pt idx="4827">0</cx:pt>
          <cx:pt idx="4828">3</cx:pt>
          <cx:pt idx="4829">2</cx:pt>
          <cx:pt idx="4830">1</cx:pt>
          <cx:pt idx="4831">182</cx:pt>
          <cx:pt idx="4832">60</cx:pt>
          <cx:pt idx="4833">0</cx:pt>
          <cx:pt idx="4834">26</cx:pt>
          <cx:pt idx="4835">29</cx:pt>
          <cx:pt idx="4836">14</cx:pt>
          <cx:pt idx="4837">3</cx:pt>
          <cx:pt idx="4838">41</cx:pt>
          <cx:pt idx="4839">1</cx:pt>
          <cx:pt idx="4840">0</cx:pt>
          <cx:pt idx="4841">0</cx:pt>
          <cx:pt idx="4842">4</cx:pt>
          <cx:pt idx="4843">31</cx:pt>
          <cx:pt idx="4844">23</cx:pt>
          <cx:pt idx="4845">3</cx:pt>
          <cx:pt idx="4846">130</cx:pt>
          <cx:pt idx="4847">35</cx:pt>
          <cx:pt idx="4848">0</cx:pt>
          <cx:pt idx="4849">0</cx:pt>
          <cx:pt idx="4850">0</cx:pt>
          <cx:pt idx="4851">76</cx:pt>
          <cx:pt idx="4852">1</cx:pt>
          <cx:pt idx="4853">51</cx:pt>
          <cx:pt idx="4854">244</cx:pt>
          <cx:pt idx="4855">7</cx:pt>
          <cx:pt idx="4856">4</cx:pt>
          <cx:pt idx="4857">13</cx:pt>
          <cx:pt idx="4858">2</cx:pt>
          <cx:pt idx="4859">0</cx:pt>
          <cx:pt idx="4860">0</cx:pt>
          <cx:pt idx="4861">6</cx:pt>
          <cx:pt idx="4862">7</cx:pt>
          <cx:pt idx="4863">70</cx:pt>
          <cx:pt idx="4864">74</cx:pt>
          <cx:pt idx="4865">0</cx:pt>
          <cx:pt idx="4866">0</cx:pt>
          <cx:pt idx="4867">14</cx:pt>
          <cx:pt idx="4868">5</cx:pt>
          <cx:pt idx="4869">102</cx:pt>
          <cx:pt idx="4870">80</cx:pt>
          <cx:pt idx="4871">0</cx:pt>
          <cx:pt idx="4872">6</cx:pt>
          <cx:pt idx="4873">7</cx:pt>
          <cx:pt idx="4874">1</cx:pt>
          <cx:pt idx="4875">3</cx:pt>
          <cx:pt idx="4876">37</cx:pt>
          <cx:pt idx="4877">17</cx:pt>
          <cx:pt idx="4878">1</cx:pt>
          <cx:pt idx="4879">561</cx:pt>
          <cx:pt idx="4880">115</cx:pt>
          <cx:pt idx="4881">446</cx:pt>
          <cx:pt idx="4882">93</cx:pt>
          <cx:pt idx="4883">1</cx:pt>
          <cx:pt idx="4884">0</cx:pt>
          <cx:pt idx="4885">9</cx:pt>
          <cx:pt idx="4886">3</cx:pt>
          <cx:pt idx="4887">0</cx:pt>
          <cx:pt idx="4888">65</cx:pt>
          <cx:pt idx="4889">0</cx:pt>
          <cx:pt idx="4890">0</cx:pt>
          <cx:pt idx="4891">0</cx:pt>
          <cx:pt idx="4892">166</cx:pt>
          <cx:pt idx="4893">25</cx:pt>
          <cx:pt idx="4894">7</cx:pt>
          <cx:pt idx="4895">1</cx:pt>
          <cx:pt idx="4896">44</cx:pt>
          <cx:pt idx="4897">3</cx:pt>
          <cx:pt idx="4898">193</cx:pt>
          <cx:pt idx="4899">1</cx:pt>
          <cx:pt idx="4900">159</cx:pt>
          <cx:pt idx="4901">0</cx:pt>
          <cx:pt idx="4902">133</cx:pt>
          <cx:pt idx="4903">0</cx:pt>
          <cx:pt idx="4904">10</cx:pt>
          <cx:pt idx="4905">170</cx:pt>
          <cx:pt idx="4906">3</cx:pt>
          <cx:pt idx="4907">14</cx:pt>
          <cx:pt idx="4908">51</cx:pt>
          <cx:pt idx="4909">109</cx:pt>
          <cx:pt idx="4910">3</cx:pt>
          <cx:pt idx="4911">10</cx:pt>
          <cx:pt idx="4912">0</cx:pt>
          <cx:pt idx="4913">0</cx:pt>
          <cx:pt idx="4914">1</cx:pt>
          <cx:pt idx="4915">1</cx:pt>
          <cx:pt idx="4916">3</cx:pt>
          <cx:pt idx="4917">0</cx:pt>
          <cx:pt idx="4918">7</cx:pt>
          <cx:pt idx="4919">0</cx:pt>
          <cx:pt idx="4920">0</cx:pt>
          <cx:pt idx="4921">14</cx:pt>
          <cx:pt idx="4922">0</cx:pt>
          <cx:pt idx="4923">26</cx:pt>
          <cx:pt idx="4924">15</cx:pt>
          <cx:pt idx="4925">2</cx:pt>
          <cx:pt idx="4926">30</cx:pt>
          <cx:pt idx="4927">21</cx:pt>
          <cx:pt idx="4928">4</cx:pt>
          <cx:pt idx="4929">0</cx:pt>
          <cx:pt idx="4930">67</cx:pt>
          <cx:pt idx="4931">0</cx:pt>
          <cx:pt idx="4932">36</cx:pt>
          <cx:pt idx="4933">0</cx:pt>
          <cx:pt idx="4934">15</cx:pt>
          <cx:pt idx="4935">62</cx:pt>
          <cx:pt idx="4936">14</cx:pt>
          <cx:pt idx="4937">2</cx:pt>
          <cx:pt idx="4938">0</cx:pt>
          <cx:pt idx="4939">24</cx:pt>
          <cx:pt idx="4940">24</cx:pt>
          <cx:pt idx="4941">7</cx:pt>
          <cx:pt idx="4942">6</cx:pt>
          <cx:pt idx="4943">59</cx:pt>
          <cx:pt idx="4944">136</cx:pt>
          <cx:pt idx="4945">7</cx:pt>
          <cx:pt idx="4946">11</cx:pt>
          <cx:pt idx="4947">8</cx:pt>
          <cx:pt idx="4948">0</cx:pt>
          <cx:pt idx="4949">4</cx:pt>
          <cx:pt idx="4950">8</cx:pt>
          <cx:pt idx="4951">45</cx:pt>
          <cx:pt idx="4952">191</cx:pt>
          <cx:pt idx="4953">133</cx:pt>
          <cx:pt idx="4954">5</cx:pt>
          <cx:pt idx="4955">508</cx:pt>
          <cx:pt idx="4956">0</cx:pt>
          <cx:pt idx="4957">0</cx:pt>
          <cx:pt idx="4958">105</cx:pt>
          <cx:pt idx="4959">0</cx:pt>
          <cx:pt idx="4960">0</cx:pt>
          <cx:pt idx="4961">0</cx:pt>
          <cx:pt idx="4962">0</cx:pt>
          <cx:pt idx="4963">0</cx:pt>
          <cx:pt idx="4964">0</cx:pt>
          <cx:pt idx="4965">4</cx:pt>
          <cx:pt idx="4966">176</cx:pt>
          <cx:pt idx="4967">6</cx:pt>
          <cx:pt idx="4968">22</cx:pt>
          <cx:pt idx="4969">0</cx:pt>
          <cx:pt idx="4970">279</cx:pt>
          <cx:pt idx="4971">144</cx:pt>
          <cx:pt idx="4972">27</cx:pt>
          <cx:pt idx="4973">37</cx:pt>
          <cx:pt idx="4974">345</cx:pt>
          <cx:pt idx="4975">0</cx:pt>
          <cx:pt idx="4976">7</cx:pt>
          <cx:pt idx="4977">58</cx:pt>
          <cx:pt idx="4978">0</cx:pt>
          <cx:pt idx="4979">0</cx:pt>
          <cx:pt idx="4980">0</cx:pt>
          <cx:pt idx="4981">15</cx:pt>
          <cx:pt idx="4982">0</cx:pt>
          <cx:pt idx="4983">1</cx:pt>
          <cx:pt idx="4984">8</cx:pt>
          <cx:pt idx="4985">349</cx:pt>
          <cx:pt idx="4986">0</cx:pt>
          <cx:pt idx="4987">0</cx:pt>
          <cx:pt idx="4988">4</cx:pt>
          <cx:pt idx="4989">13</cx:pt>
          <cx:pt idx="4990">35</cx:pt>
          <cx:pt idx="4991">0</cx:pt>
          <cx:pt idx="4992">0</cx:pt>
          <cx:pt idx="4993">1</cx:pt>
          <cx:pt idx="4994">0</cx:pt>
          <cx:pt idx="4995">1</cx:pt>
          <cx:pt idx="4996">3</cx:pt>
          <cx:pt idx="4997">13</cx:pt>
          <cx:pt idx="4998">69</cx:pt>
          <cx:pt idx="4999">97</cx:pt>
          <cx:pt idx="5000">15</cx:pt>
          <cx:pt idx="5001">259</cx:pt>
          <cx:pt idx="5002">352</cx:pt>
          <cx:pt idx="5003">9</cx:pt>
          <cx:pt idx="5004">3</cx:pt>
          <cx:pt idx="5005">41</cx:pt>
          <cx:pt idx="5006">2</cx:pt>
          <cx:pt idx="5007">0</cx:pt>
          <cx:pt idx="5008">1</cx:pt>
          <cx:pt idx="5009">75</cx:pt>
          <cx:pt idx="5010">16</cx:pt>
          <cx:pt idx="5011">0</cx:pt>
          <cx:pt idx="5012">118</cx:pt>
          <cx:pt idx="5013">7</cx:pt>
          <cx:pt idx="5014">13</cx:pt>
          <cx:pt idx="5015">51</cx:pt>
          <cx:pt idx="5016">31</cx:pt>
          <cx:pt idx="5017">21</cx:pt>
          <cx:pt idx="5018">95</cx:pt>
          <cx:pt idx="5019">48</cx:pt>
          <cx:pt idx="5020">13</cx:pt>
          <cx:pt idx="5021">56</cx:pt>
          <cx:pt idx="5022">0</cx:pt>
          <cx:pt idx="5023">0</cx:pt>
          <cx:pt idx="5024">1</cx:pt>
          <cx:pt idx="5025">21</cx:pt>
          <cx:pt idx="5026">0</cx:pt>
          <cx:pt idx="5027">0</cx:pt>
          <cx:pt idx="5028">3</cx:pt>
          <cx:pt idx="5029">62</cx:pt>
          <cx:pt idx="5030">0</cx:pt>
          <cx:pt idx="5031">14</cx:pt>
          <cx:pt idx="5032">237</cx:pt>
          <cx:pt idx="5033">25</cx:pt>
          <cx:pt idx="5034">38</cx:pt>
          <cx:pt idx="5035">57</cx:pt>
          <cx:pt idx="5036">19</cx:pt>
          <cx:pt idx="5037">3</cx:pt>
          <cx:pt idx="5038">8</cx:pt>
          <cx:pt idx="5039">7</cx:pt>
          <cx:pt idx="5040">5</cx:pt>
          <cx:pt idx="5041">36</cx:pt>
          <cx:pt idx="5042">28</cx:pt>
          <cx:pt idx="5043">5</cx:pt>
          <cx:pt idx="5044">38</cx:pt>
          <cx:pt idx="5045">2</cx:pt>
          <cx:pt idx="5046">0</cx:pt>
          <cx:pt idx="5047">0</cx:pt>
          <cx:pt idx="5048">0</cx:pt>
          <cx:pt idx="5049">0</cx:pt>
          <cx:pt idx="5050">8</cx:pt>
          <cx:pt idx="5051">206</cx:pt>
          <cx:pt idx="5052">0</cx:pt>
          <cx:pt idx="5053">1</cx:pt>
          <cx:pt idx="5054">0</cx:pt>
          <cx:pt idx="5055">124</cx:pt>
          <cx:pt idx="5056">6</cx:pt>
          <cx:pt idx="5057">6</cx:pt>
          <cx:pt idx="5058">61</cx:pt>
          <cx:pt idx="5059">0</cx:pt>
          <cx:pt idx="5060">30</cx:pt>
          <cx:pt idx="5061">12</cx:pt>
          <cx:pt idx="5062">119</cx:pt>
          <cx:pt idx="5063">1</cx:pt>
          <cx:pt idx="5064">36</cx:pt>
          <cx:pt idx="5065">0</cx:pt>
          <cx:pt idx="5066">311</cx:pt>
          <cx:pt idx="5067">136</cx:pt>
          <cx:pt idx="5068">13</cx:pt>
          <cx:pt idx="5069">45</cx:pt>
          <cx:pt idx="5070">6</cx:pt>
          <cx:pt idx="5071">10</cx:pt>
          <cx:pt idx="5072">0</cx:pt>
          <cx:pt idx="5073">5</cx:pt>
          <cx:pt idx="5074">59</cx:pt>
          <cx:pt idx="5075">24</cx:pt>
          <cx:pt idx="5076">2</cx:pt>
          <cx:pt idx="5077">39</cx:pt>
          <cx:pt idx="5078">44</cx:pt>
          <cx:pt idx="5079">0</cx:pt>
          <cx:pt idx="5080">7</cx:pt>
          <cx:pt idx="5081">190</cx:pt>
          <cx:pt idx="5082">9</cx:pt>
          <cx:pt idx="5083">31</cx:pt>
          <cx:pt idx="5084">748</cx:pt>
          <cx:pt idx="5085">0</cx:pt>
          <cx:pt idx="5086">0</cx:pt>
          <cx:pt idx="5087">1</cx:pt>
          <cx:pt idx="5088">2</cx:pt>
          <cx:pt idx="5089">5</cx:pt>
          <cx:pt idx="5090">1</cx:pt>
          <cx:pt idx="5091">0</cx:pt>
          <cx:pt idx="5092">15</cx:pt>
          <cx:pt idx="5093">1</cx:pt>
          <cx:pt idx="5094">0</cx:pt>
          <cx:pt idx="5095">0</cx:pt>
          <cx:pt idx="5096">0</cx:pt>
          <cx:pt idx="5097">14</cx:pt>
          <cx:pt idx="5098">14</cx:pt>
          <cx:pt idx="5099">32</cx:pt>
          <cx:pt idx="5100">146</cx:pt>
          <cx:pt idx="5101">1</cx:pt>
          <cx:pt idx="5102">2</cx:pt>
          <cx:pt idx="5103">0</cx:pt>
          <cx:pt idx="5104">28</cx:pt>
          <cx:pt idx="5105">34</cx:pt>
          <cx:pt idx="5106">52</cx:pt>
          <cx:pt idx="5107">1</cx:pt>
          <cx:pt idx="5108">0</cx:pt>
          <cx:pt idx="5109">0</cx:pt>
          <cx:pt idx="5110">1</cx:pt>
          <cx:pt idx="5111">0</cx:pt>
          <cx:pt idx="5112">3</cx:pt>
          <cx:pt idx="5113">6</cx:pt>
          <cx:pt idx="5114">88</cx:pt>
          <cx:pt idx="5115">0</cx:pt>
          <cx:pt idx="5116">3</cx:pt>
          <cx:pt idx="5117">0</cx:pt>
          <cx:pt idx="5118">49</cx:pt>
          <cx:pt idx="5119">92</cx:pt>
          <cx:pt idx="5120">250</cx:pt>
          <cx:pt idx="5121">5</cx:pt>
          <cx:pt idx="5122">1</cx:pt>
          <cx:pt idx="5123">0</cx:pt>
          <cx:pt idx="5124">95</cx:pt>
          <cx:pt idx="5125">0</cx:pt>
          <cx:pt idx="5126">79</cx:pt>
          <cx:pt idx="5127">66</cx:pt>
          <cx:pt idx="5128">175</cx:pt>
          <cx:pt idx="5129">271</cx:pt>
          <cx:pt idx="5130">26</cx:pt>
          <cx:pt idx="5131">0</cx:pt>
          <cx:pt idx="5132">80</cx:pt>
          <cx:pt idx="5133">38</cx:pt>
          <cx:pt idx="5134">12</cx:pt>
          <cx:pt idx="5135">5</cx:pt>
          <cx:pt idx="5136">26</cx:pt>
          <cx:pt idx="5137">0</cx:pt>
          <cx:pt idx="5138">0</cx:pt>
          <cx:pt idx="5139">0</cx:pt>
          <cx:pt idx="5140">11</cx:pt>
          <cx:pt idx="5141">16</cx:pt>
          <cx:pt idx="5142">0</cx:pt>
          <cx:pt idx="5143">204</cx:pt>
          <cx:pt idx="5144">505</cx:pt>
          <cx:pt idx="5145">0</cx:pt>
          <cx:pt idx="5146">0</cx:pt>
          <cx:pt idx="5147">0</cx:pt>
          <cx:pt idx="5148">0</cx:pt>
          <cx:pt idx="5149">0</cx:pt>
          <cx:pt idx="5150">0</cx:pt>
          <cx:pt idx="5151">0</cx:pt>
          <cx:pt idx="5152">0</cx:pt>
          <cx:pt idx="5153">0</cx:pt>
          <cx:pt idx="5154">223</cx:pt>
          <cx:pt idx="5155">1</cx:pt>
          <cx:pt idx="5156">0</cx:pt>
          <cx:pt idx="5157">0</cx:pt>
          <cx:pt idx="5158">89</cx:pt>
          <cx:pt idx="5159">29</cx:pt>
          <cx:pt idx="5160">79</cx:pt>
          <cx:pt idx="5161">8</cx:pt>
          <cx:pt idx="5162">118</cx:pt>
          <cx:pt idx="5163">0</cx:pt>
          <cx:pt idx="5164">0</cx:pt>
          <cx:pt idx="5165">7</cx:pt>
          <cx:pt idx="5166">24</cx:pt>
          <cx:pt idx="5167">0</cx:pt>
          <cx:pt idx="5168">2</cx:pt>
          <cx:pt idx="5169">1</cx:pt>
          <cx:pt idx="5170">6</cx:pt>
          <cx:pt idx="5171">2</cx:pt>
          <cx:pt idx="5172">14</cx:pt>
          <cx:pt idx="5173">49</cx:pt>
          <cx:pt idx="5174">7</cx:pt>
          <cx:pt idx="5175">14</cx:pt>
          <cx:pt idx="5176">23</cx:pt>
          <cx:pt idx="5177">15</cx:pt>
          <cx:pt idx="5178">4</cx:pt>
          <cx:pt idx="5179">15</cx:pt>
          <cx:pt idx="5180">349</cx:pt>
          <cx:pt idx="5181">0</cx:pt>
          <cx:pt idx="5182">23</cx:pt>
          <cx:pt idx="5183">30</cx:pt>
          <cx:pt idx="5184">1</cx:pt>
          <cx:pt idx="5185">143</cx:pt>
          <cx:pt idx="5186">1</cx:pt>
          <cx:pt idx="5187">183</cx:pt>
          <cx:pt idx="5188">47</cx:pt>
          <cx:pt idx="5189">3</cx:pt>
          <cx:pt idx="5190">4</cx:pt>
          <cx:pt idx="5191">0</cx:pt>
          <cx:pt idx="5192">20</cx:pt>
          <cx:pt idx="5193">160</cx:pt>
          <cx:pt idx="5194">80</cx:pt>
          <cx:pt idx="5195">147</cx:pt>
          <cx:pt idx="5196">369</cx:pt>
          <cx:pt idx="5197">6</cx:pt>
          <cx:pt idx="5198">18</cx:pt>
          <cx:pt idx="5199">0</cx:pt>
          <cx:pt idx="5200">31</cx:pt>
          <cx:pt idx="5201">9</cx:pt>
          <cx:pt idx="5202">13</cx:pt>
          <cx:pt idx="5203">43</cx:pt>
          <cx:pt idx="5204">35</cx:pt>
          <cx:pt idx="5205">1</cx:pt>
          <cx:pt idx="5206">1</cx:pt>
          <cx:pt idx="5207">22</cx:pt>
          <cx:pt idx="5208">6</cx:pt>
          <cx:pt idx="5209">13</cx:pt>
          <cx:pt idx="5210">47</cx:pt>
          <cx:pt idx="5211">0</cx:pt>
          <cx:pt idx="5212">73</cx:pt>
          <cx:pt idx="5213">5</cx:pt>
          <cx:pt idx="5214">0</cx:pt>
          <cx:pt idx="5215">52</cx:pt>
          <cx:pt idx="5216">5</cx:pt>
          <cx:pt idx="5217">0</cx:pt>
          <cx:pt idx="5218">12</cx:pt>
          <cx:pt idx="5219">1</cx:pt>
          <cx:pt idx="5220">0</cx:pt>
          <cx:pt idx="5221">1</cx:pt>
          <cx:pt idx="5222">63</cx:pt>
          <cx:pt idx="5223">17</cx:pt>
          <cx:pt idx="5224">287</cx:pt>
          <cx:pt idx="5225">3</cx:pt>
          <cx:pt idx="5226">0</cx:pt>
          <cx:pt idx="5227">66</cx:pt>
          <cx:pt idx="5228">0</cx:pt>
          <cx:pt idx="5229">0</cx:pt>
          <cx:pt idx="5230">0</cx:pt>
          <cx:pt idx="5231">0</cx:pt>
          <cx:pt idx="5232">42</cx:pt>
          <cx:pt idx="5233">23</cx:pt>
          <cx:pt idx="5234">3</cx:pt>
          <cx:pt idx="5235">9</cx:pt>
          <cx:pt idx="5236">38</cx:pt>
          <cx:pt idx="5237">45</cx:pt>
          <cx:pt idx="5238">0</cx:pt>
          <cx:pt idx="5239">2</cx:pt>
          <cx:pt idx="5240">61</cx:pt>
          <cx:pt idx="5241">21</cx:pt>
          <cx:pt idx="5242">0</cx:pt>
          <cx:pt idx="5243">1</cx:pt>
          <cx:pt idx="5244">64</cx:pt>
          <cx:pt idx="5245">0</cx:pt>
          <cx:pt idx="5246">111</cx:pt>
          <cx:pt idx="5247">1</cx:pt>
          <cx:pt idx="5248">128</cx:pt>
          <cx:pt idx="5249">0</cx:pt>
          <cx:pt idx="5250">77</cx:pt>
          <cx:pt idx="5251">7</cx:pt>
          <cx:pt idx="5252">5</cx:pt>
          <cx:pt idx="5253">9</cx:pt>
          <cx:pt idx="5254">0</cx:pt>
          <cx:pt idx="5255">0</cx:pt>
          <cx:pt idx="5256">0</cx:pt>
          <cx:pt idx="5257">0</cx:pt>
          <cx:pt idx="5258">0</cx:pt>
          <cx:pt idx="5259">0</cx:pt>
          <cx:pt idx="5260">0</cx:pt>
          <cx:pt idx="5261">0</cx:pt>
          <cx:pt idx="5262">0</cx:pt>
          <cx:pt idx="5263">0</cx:pt>
          <cx:pt idx="5264">0</cx:pt>
          <cx:pt idx="5265">0</cx:pt>
          <cx:pt idx="5266">0</cx:pt>
          <cx:pt idx="5267">0</cx:pt>
          <cx:pt idx="5268">0</cx:pt>
          <cx:pt idx="5269">1</cx:pt>
          <cx:pt idx="5270">0</cx:pt>
          <cx:pt idx="5271">0</cx:pt>
          <cx:pt idx="5272">174</cx:pt>
          <cx:pt idx="5273">6</cx:pt>
          <cx:pt idx="5274">21</cx:pt>
          <cx:pt idx="5275">8</cx:pt>
          <cx:pt idx="5276">22</cx:pt>
          <cx:pt idx="5277">0</cx:pt>
          <cx:pt idx="5278">184</cx:pt>
          <cx:pt idx="5279">0</cx:pt>
          <cx:pt idx="5280">29</cx:pt>
          <cx:pt idx="5281">0</cx:pt>
          <cx:pt idx="5282">0</cx:pt>
          <cx:pt idx="5283">169</cx:pt>
          <cx:pt idx="5284">1</cx:pt>
          <cx:pt idx="5285">0</cx:pt>
          <cx:pt idx="5286">69</cx:pt>
          <cx:pt idx="5287">6</cx:pt>
          <cx:pt idx="5288">0</cx:pt>
          <cx:pt idx="5289">0</cx:pt>
          <cx:pt idx="5290">24</cx:pt>
          <cx:pt idx="5291">90</cx:pt>
          <cx:pt idx="5292">16</cx:pt>
          <cx:pt idx="5293">0</cx:pt>
          <cx:pt idx="5294">273</cx:pt>
          <cx:pt idx="5295">0</cx:pt>
          <cx:pt idx="5296">0</cx:pt>
          <cx:pt idx="5297">37</cx:pt>
          <cx:pt idx="5298">69</cx:pt>
          <cx:pt idx="5299">54</cx:pt>
          <cx:pt idx="5300">6</cx:pt>
          <cx:pt idx="5301">0</cx:pt>
          <cx:pt idx="5302">0</cx:pt>
          <cx:pt idx="5303">0</cx:pt>
          <cx:pt idx="5304">0</cx:pt>
          <cx:pt idx="5305">1</cx:pt>
          <cx:pt idx="5306">0</cx:pt>
          <cx:pt idx="5307">4</cx:pt>
          <cx:pt idx="5308">87</cx:pt>
          <cx:pt idx="5309">1</cx:pt>
          <cx:pt idx="5310">1</cx:pt>
          <cx:pt idx="5311">345</cx:pt>
          <cx:pt idx="5312">0</cx:pt>
          <cx:pt idx="5313">127</cx:pt>
          <cx:pt idx="5314">0</cx:pt>
          <cx:pt idx="5315">90</cx:pt>
          <cx:pt idx="5316">80</cx:pt>
          <cx:pt idx="5317">0</cx:pt>
          <cx:pt idx="5318">1</cx:pt>
          <cx:pt idx="5319">0</cx:pt>
          <cx:pt idx="5320">0</cx:pt>
          <cx:pt idx="5321">1</cx:pt>
          <cx:pt idx="5322">11</cx:pt>
          <cx:pt idx="5323">0</cx:pt>
          <cx:pt idx="5324">0</cx:pt>
          <cx:pt idx="5325">2</cx:pt>
          <cx:pt idx="5326">20</cx:pt>
          <cx:pt idx="5327">0</cx:pt>
          <cx:pt idx="5328">0</cx:pt>
          <cx:pt idx="5329">85</cx:pt>
          <cx:pt idx="5330">8</cx:pt>
          <cx:pt idx="5331">1</cx:pt>
          <cx:pt idx="5332">0</cx:pt>
          <cx:pt idx="5333">0</cx:pt>
          <cx:pt idx="5334">303</cx:pt>
          <cx:pt idx="5335">354</cx:pt>
          <cx:pt idx="5336">3</cx:pt>
          <cx:pt idx="5337">16</cx:pt>
          <cx:pt idx="5338">0</cx:pt>
          <cx:pt idx="5339">0</cx:pt>
          <cx:pt idx="5340">148</cx:pt>
          <cx:pt idx="5341">73</cx:pt>
          <cx:pt idx="5342">466</cx:pt>
          <cx:pt idx="5343">53</cx:pt>
          <cx:pt idx="5344">223</cx:pt>
          <cx:pt idx="5345">1</cx:pt>
          <cx:pt idx="5346">0</cx:pt>
          <cx:pt idx="5347">0</cx:pt>
          <cx:pt idx="5348">8</cx:pt>
          <cx:pt idx="5349">0</cx:pt>
          <cx:pt idx="5350">0</cx:pt>
          <cx:pt idx="5351">36</cx:pt>
          <cx:pt idx="5352">0</cx:pt>
          <cx:pt idx="5353">0</cx:pt>
          <cx:pt idx="5354">296</cx:pt>
          <cx:pt idx="5355">0</cx:pt>
          <cx:pt idx="5356">7</cx:pt>
          <cx:pt idx="5357">21</cx:pt>
          <cx:pt idx="5358">14</cx:pt>
          <cx:pt idx="5359">224</cx:pt>
          <cx:pt idx="5360">0</cx:pt>
          <cx:pt idx="5361">412</cx:pt>
          <cx:pt idx="5362">66</cx:pt>
          <cx:pt idx="5363">0</cx:pt>
          <cx:pt idx="5364">0</cx:pt>
          <cx:pt idx="5365">645</cx:pt>
          <cx:pt idx="5366">77</cx:pt>
          <cx:pt idx="5367">19</cx:pt>
          <cx:pt idx="5368">49</cx:pt>
          <cx:pt idx="5369">5</cx:pt>
          <cx:pt idx="5370">11</cx:pt>
          <cx:pt idx="5371">0</cx:pt>
          <cx:pt idx="5372">0</cx:pt>
          <cx:pt idx="5373">2</cx:pt>
          <cx:pt idx="5374">5</cx:pt>
          <cx:pt idx="5375">4</cx:pt>
          <cx:pt idx="5376">0</cx:pt>
          <cx:pt idx="5377">0</cx:pt>
          <cx:pt idx="5378">0</cx:pt>
          <cx:pt idx="5379">0</cx:pt>
          <cx:pt idx="5380">3</cx:pt>
          <cx:pt idx="5381">11</cx:pt>
          <cx:pt idx="5382">3</cx:pt>
          <cx:pt idx="5383">104</cx:pt>
          <cx:pt idx="5384">0</cx:pt>
          <cx:pt idx="5385">0</cx:pt>
          <cx:pt idx="5386">64</cx:pt>
          <cx:pt idx="5387">3</cx:pt>
          <cx:pt idx="5388">0</cx:pt>
          <cx:pt idx="5389">0</cx:pt>
          <cx:pt idx="5390">19</cx:pt>
          <cx:pt idx="5391">14</cx:pt>
          <cx:pt idx="5392">1</cx:pt>
          <cx:pt idx="5393">1</cx:pt>
          <cx:pt idx="5394">0</cx:pt>
          <cx:pt idx="5395">7</cx:pt>
          <cx:pt idx="5396">26</cx:pt>
          <cx:pt idx="5397">56</cx:pt>
          <cx:pt idx="5398">24</cx:pt>
          <cx:pt idx="5399">11</cx:pt>
          <cx:pt idx="5400">0</cx:pt>
          <cx:pt idx="5401">0</cx:pt>
          <cx:pt idx="5402">1</cx:pt>
          <cx:pt idx="5403">838</cx:pt>
          <cx:pt idx="5404">0</cx:pt>
          <cx:pt idx="5405">8</cx:pt>
          <cx:pt idx="5406">27</cx:pt>
          <cx:pt idx="5407">30</cx:pt>
          <cx:pt idx="5408">0</cx:pt>
          <cx:pt idx="5409">20</cx:pt>
          <cx:pt idx="5410">1</cx:pt>
          <cx:pt idx="5411">32</cx:pt>
          <cx:pt idx="5412">52</cx:pt>
          <cx:pt idx="5413">0</cx:pt>
          <cx:pt idx="5414">252</cx:pt>
          <cx:pt idx="5415">7</cx:pt>
          <cx:pt idx="5416">90</cx:pt>
          <cx:pt idx="5417">0</cx:pt>
          <cx:pt idx="5418">1</cx:pt>
          <cx:pt idx="5419">80</cx:pt>
          <cx:pt idx="5420">9</cx:pt>
          <cx:pt idx="5421">105</cx:pt>
          <cx:pt idx="5422">20</cx:pt>
          <cx:pt idx="5423">62</cx:pt>
          <cx:pt idx="5424">81</cx:pt>
          <cx:pt idx="5425">0</cx:pt>
          <cx:pt idx="5426">1</cx:pt>
          <cx:pt idx="5427">9</cx:pt>
          <cx:pt idx="5428">3</cx:pt>
          <cx:pt idx="5429">4</cx:pt>
          <cx:pt idx="5430">91</cx:pt>
          <cx:pt idx="5431">0</cx:pt>
          <cx:pt idx="5432">5</cx:pt>
          <cx:pt idx="5433">14</cx:pt>
          <cx:pt idx="5434">7</cx:pt>
          <cx:pt idx="5435">4</cx:pt>
          <cx:pt idx="5436">10</cx:pt>
          <cx:pt idx="5437">3</cx:pt>
          <cx:pt idx="5438">0</cx:pt>
          <cx:pt idx="5439">4</cx:pt>
          <cx:pt idx="5440">0</cx:pt>
          <cx:pt idx="5441">11</cx:pt>
          <cx:pt idx="5442">131</cx:pt>
          <cx:pt idx="5443">0</cx:pt>
          <cx:pt idx="5444">1</cx:pt>
          <cx:pt idx="5445">83</cx:pt>
          <cx:pt idx="5446">0</cx:pt>
          <cx:pt idx="5447">1</cx:pt>
          <cx:pt idx="5448">0</cx:pt>
          <cx:pt idx="5449">5</cx:pt>
          <cx:pt idx="5450">478</cx:pt>
          <cx:pt idx="5451">15</cx:pt>
          <cx:pt idx="5452">18</cx:pt>
          <cx:pt idx="5453">29</cx:pt>
          <cx:pt idx="5454">1</cx:pt>
          <cx:pt idx="5455">44</cx:pt>
          <cx:pt idx="5456">9</cx:pt>
          <cx:pt idx="5457">19</cx:pt>
          <cx:pt idx="5458">0</cx:pt>
          <cx:pt idx="5459">82</cx:pt>
          <cx:pt idx="5460">21</cx:pt>
          <cx:pt idx="5461">12</cx:pt>
          <cx:pt idx="5462">10</cx:pt>
          <cx:pt idx="5463">8</cx:pt>
          <cx:pt idx="5464">94</cx:pt>
          <cx:pt idx="5465">121</cx:pt>
          <cx:pt idx="5466">43</cx:pt>
          <cx:pt idx="5467">1</cx:pt>
          <cx:pt idx="5468">0</cx:pt>
          <cx:pt idx="5469">4</cx:pt>
          <cx:pt idx="5470">76</cx:pt>
          <cx:pt idx="5471">100</cx:pt>
          <cx:pt idx="5472">43</cx:pt>
          <cx:pt idx="5473">48</cx:pt>
          <cx:pt idx="5474">21</cx:pt>
          <cx:pt idx="5475">36</cx:pt>
          <cx:pt idx="5476">28</cx:pt>
          <cx:pt idx="5477">0</cx:pt>
          <cx:pt idx="5478">45</cx:pt>
          <cx:pt idx="5479">10</cx:pt>
          <cx:pt idx="5480">8</cx:pt>
          <cx:pt idx="5481">82</cx:pt>
          <cx:pt idx="5482">0</cx:pt>
          <cx:pt idx="5483">1</cx:pt>
          <cx:pt idx="5484">1</cx:pt>
          <cx:pt idx="5485">2</cx:pt>
          <cx:pt idx="5486">8</cx:pt>
          <cx:pt idx="5487">25</cx:pt>
          <cx:pt idx="5488">0</cx:pt>
          <cx:pt idx="5489">188</cx:pt>
          <cx:pt idx="5490">1</cx:pt>
          <cx:pt idx="5491">3</cx:pt>
          <cx:pt idx="5492">0</cx:pt>
          <cx:pt idx="5493">1</cx:pt>
          <cx:pt idx="5494">0</cx:pt>
          <cx:pt idx="5495">17</cx:pt>
          <cx:pt idx="5496">1</cx:pt>
          <cx:pt idx="5497">0</cx:pt>
          <cx:pt idx="5498">6</cx:pt>
          <cx:pt idx="5499">68</cx:pt>
          <cx:pt idx="5500">0</cx:pt>
          <cx:pt idx="5501">132</cx:pt>
          <cx:pt idx="5502">0</cx:pt>
          <cx:pt idx="5503">141</cx:pt>
          <cx:pt idx="5504">6</cx:pt>
          <cx:pt idx="5505">1</cx:pt>
          <cx:pt idx="5506">2</cx:pt>
          <cx:pt idx="5507">0</cx:pt>
          <cx:pt idx="5508">1</cx:pt>
          <cx:pt idx="5509">0</cx:pt>
          <cx:pt idx="5510">1</cx:pt>
          <cx:pt idx="5511">173</cx:pt>
          <cx:pt idx="5512">17</cx:pt>
          <cx:pt idx="5513">1</cx:pt>
          <cx:pt idx="5514">0</cx:pt>
          <cx:pt idx="5515">4</cx:pt>
          <cx:pt idx="5516">71</cx:pt>
          <cx:pt idx="5517">105</cx:pt>
          <cx:pt idx="5518">99</cx:pt>
          <cx:pt idx="5519">37</cx:pt>
          <cx:pt idx="5520">5</cx:pt>
          <cx:pt idx="5521">3</cx:pt>
          <cx:pt idx="5522">4</cx:pt>
          <cx:pt idx="5523">229</cx:pt>
          <cx:pt idx="5524">0</cx:pt>
          <cx:pt idx="5525">9</cx:pt>
          <cx:pt idx="5526">20</cx:pt>
          <cx:pt idx="5527">7</cx:pt>
          <cx:pt idx="5528">2</cx:pt>
          <cx:pt idx="5529">0</cx:pt>
          <cx:pt idx="5530">6</cx:pt>
          <cx:pt idx="5531">0</cx:pt>
          <cx:pt idx="5532">19</cx:pt>
          <cx:pt idx="5533">123</cx:pt>
          <cx:pt idx="5534">7</cx:pt>
          <cx:pt idx="5535">0</cx:pt>
          <cx:pt idx="5536">7</cx:pt>
          <cx:pt idx="5537">0</cx:pt>
          <cx:pt idx="5538">0</cx:pt>
          <cx:pt idx="5539">0</cx:pt>
          <cx:pt idx="5540">0</cx:pt>
          <cx:pt idx="5541">3</cx:pt>
          <cx:pt idx="5542">47</cx:pt>
          <cx:pt idx="5543">0</cx:pt>
          <cx:pt idx="5544">4</cx:pt>
          <cx:pt idx="5545">43</cx:pt>
          <cx:pt idx="5546">13</cx:pt>
          <cx:pt idx="5547">0</cx:pt>
          <cx:pt idx="5548">191</cx:pt>
          <cx:pt idx="5549">13</cx:pt>
          <cx:pt idx="5550">5</cx:pt>
          <cx:pt idx="5551">0</cx:pt>
          <cx:pt idx="5552">0</cx:pt>
          <cx:pt idx="5553">29</cx:pt>
          <cx:pt idx="5554">167</cx:pt>
          <cx:pt idx="5555">0</cx:pt>
          <cx:pt idx="5556">0</cx:pt>
          <cx:pt idx="5557">6</cx:pt>
          <cx:pt idx="5558">13</cx:pt>
          <cx:pt idx="5559">0</cx:pt>
          <cx:pt idx="5560">0</cx:pt>
          <cx:pt idx="5561">260</cx:pt>
          <cx:pt idx="5562">119</cx:pt>
          <cx:pt idx="5563">0</cx:pt>
          <cx:pt idx="5564">21</cx:pt>
          <cx:pt idx="5565">2</cx:pt>
          <cx:pt idx="5566">15</cx:pt>
          <cx:pt idx="5567">0</cx:pt>
          <cx:pt idx="5568">0</cx:pt>
          <cx:pt idx="5569">8</cx:pt>
          <cx:pt idx="5570">117</cx:pt>
          <cx:pt idx="5571">0</cx:pt>
          <cx:pt idx="5572">12</cx:pt>
          <cx:pt idx="5573">7</cx:pt>
          <cx:pt idx="5574">9</cx:pt>
          <cx:pt idx="5575">3</cx:pt>
          <cx:pt idx="5576">57</cx:pt>
          <cx:pt idx="5577">0</cx:pt>
          <cx:pt idx="5578">8</cx:pt>
          <cx:pt idx="5579">1</cx:pt>
          <cx:pt idx="5580">7</cx:pt>
          <cx:pt idx="5581">191</cx:pt>
          <cx:pt idx="5582">15</cx:pt>
          <cx:pt idx="5583">3</cx:pt>
          <cx:pt idx="5584">0</cx:pt>
          <cx:pt idx="5585">7</cx:pt>
          <cx:pt idx="5586">97</cx:pt>
          <cx:pt idx="5587">140</cx:pt>
          <cx:pt idx="5588">0</cx:pt>
          <cx:pt idx="5589">404</cx:pt>
          <cx:pt idx="5590">48</cx:pt>
          <cx:pt idx="5591">0</cx:pt>
          <cx:pt idx="5592">0</cx:pt>
          <cx:pt idx="5593">0</cx:pt>
          <cx:pt idx="5594">0</cx:pt>
          <cx:pt idx="5595">0</cx:pt>
          <cx:pt idx="5596">0</cx:pt>
          <cx:pt idx="5597">0</cx:pt>
          <cx:pt idx="5598">2</cx:pt>
          <cx:pt idx="5599">0</cx:pt>
          <cx:pt idx="5600">0</cx:pt>
          <cx:pt idx="5601">0</cx:pt>
          <cx:pt idx="5602">0</cx:pt>
          <cx:pt idx="5603">56</cx:pt>
          <cx:pt idx="5604">8</cx:pt>
          <cx:pt idx="5605">106</cx:pt>
          <cx:pt idx="5606">0</cx:pt>
          <cx:pt idx="5607">30</cx:pt>
          <cx:pt idx="5608">1</cx:pt>
          <cx:pt idx="5609">0</cx:pt>
          <cx:pt idx="5610">320</cx:pt>
          <cx:pt idx="5611">69</cx:pt>
          <cx:pt idx="5612">414</cx:pt>
          <cx:pt idx="5613">120</cx:pt>
          <cx:pt idx="5614">0</cx:pt>
          <cx:pt idx="5615">15</cx:pt>
          <cx:pt idx="5616">2</cx:pt>
          <cx:pt idx="5617">18</cx:pt>
          <cx:pt idx="5618">155</cx:pt>
          <cx:pt idx="5619">15</cx:pt>
          <cx:pt idx="5620">1</cx:pt>
          <cx:pt idx="5621">3</cx:pt>
          <cx:pt idx="5622">5</cx:pt>
          <cx:pt idx="5623">7</cx:pt>
          <cx:pt idx="5624">18</cx:pt>
          <cx:pt idx="5625">1</cx:pt>
          <cx:pt idx="5626">65</cx:pt>
          <cx:pt idx="5627">0</cx:pt>
          <cx:pt idx="5628">0</cx:pt>
          <cx:pt idx="5629">163</cx:pt>
          <cx:pt idx="5630">0</cx:pt>
          <cx:pt idx="5631">47</cx:pt>
          <cx:pt idx="5632">0</cx:pt>
          <cx:pt idx="5633">1</cx:pt>
          <cx:pt idx="5634">13</cx:pt>
          <cx:pt idx="5635">40</cx:pt>
          <cx:pt idx="5636">95</cx:pt>
          <cx:pt idx="5637">79</cx:pt>
          <cx:pt idx="5638">153</cx:pt>
          <cx:pt idx="5639">0</cx:pt>
          <cx:pt idx="5640">0</cx:pt>
          <cx:pt idx="5641">28</cx:pt>
          <cx:pt idx="5642">70</cx:pt>
          <cx:pt idx="5643">1</cx:pt>
          <cx:pt idx="5644">0</cx:pt>
          <cx:pt idx="5645">17</cx:pt>
          <cx:pt idx="5646">55</cx:pt>
          <cx:pt idx="5647">6</cx:pt>
          <cx:pt idx="5648">0</cx:pt>
          <cx:pt idx="5649">0</cx:pt>
          <cx:pt idx="5650">84</cx:pt>
          <cx:pt idx="5651">42</cx:pt>
          <cx:pt idx="5652">13</cx:pt>
          <cx:pt idx="5653">9</cx:pt>
          <cx:pt idx="5654">22</cx:pt>
          <cx:pt idx="5655">8</cx:pt>
          <cx:pt idx="5656">0</cx:pt>
          <cx:pt idx="5657">1</cx:pt>
          <cx:pt idx="5658">0</cx:pt>
          <cx:pt idx="5659">0</cx:pt>
          <cx:pt idx="5660">42</cx:pt>
          <cx:pt idx="5661">73</cx:pt>
          <cx:pt idx="5662">0</cx:pt>
          <cx:pt idx="5663">1</cx:pt>
          <cx:pt idx="5664">0</cx:pt>
          <cx:pt idx="5665">6</cx:pt>
          <cx:pt idx="5666">10</cx:pt>
          <cx:pt idx="5667">12</cx:pt>
          <cx:pt idx="5668">4</cx:pt>
          <cx:pt idx="5669">6</cx:pt>
          <cx:pt idx="5670">3</cx:pt>
          <cx:pt idx="5671">3</cx:pt>
          <cx:pt idx="5672">14</cx:pt>
          <cx:pt idx="5673">4</cx:pt>
          <cx:pt idx="5674">0</cx:pt>
          <cx:pt idx="5675">32</cx:pt>
          <cx:pt idx="5676">214</cx:pt>
          <cx:pt idx="5677">47</cx:pt>
          <cx:pt idx="5678">39</cx:pt>
          <cx:pt idx="5679">5</cx:pt>
          <cx:pt idx="5680">34</cx:pt>
          <cx:pt idx="5681">196</cx:pt>
          <cx:pt idx="5682">698</cx:pt>
          <cx:pt idx="5683">0</cx:pt>
          <cx:pt idx="5684">2</cx:pt>
          <cx:pt idx="5685">47</cx:pt>
          <cx:pt idx="5686">50</cx:pt>
          <cx:pt idx="5687">21</cx:pt>
          <cx:pt idx="5688">78</cx:pt>
          <cx:pt idx="5689">3</cx:pt>
          <cx:pt idx="5690">7</cx:pt>
          <cx:pt idx="5691">1</cx:pt>
          <cx:pt idx="5692">2</cx:pt>
          <cx:pt idx="5693">5</cx:pt>
          <cx:pt idx="5694">1</cx:pt>
          <cx:pt idx="5695">104</cx:pt>
          <cx:pt idx="5696">1</cx:pt>
          <cx:pt idx="5697">0</cx:pt>
          <cx:pt idx="5698">6</cx:pt>
          <cx:pt idx="5699">1</cx:pt>
          <cx:pt idx="5700">0</cx:pt>
          <cx:pt idx="5701">0</cx:pt>
          <cx:pt idx="5702">135</cx:pt>
          <cx:pt idx="5703">1</cx:pt>
          <cx:pt idx="5704">1</cx:pt>
          <cx:pt idx="5705">534</cx:pt>
          <cx:pt idx="5706">2</cx:pt>
          <cx:pt idx="5707">1</cx:pt>
          <cx:pt idx="5708">0</cx:pt>
          <cx:pt idx="5709">18</cx:pt>
          <cx:pt idx="5710">0</cx:pt>
          <cx:pt idx="5711">15</cx:pt>
          <cx:pt idx="5712">0</cx:pt>
          <cx:pt idx="5713">22</cx:pt>
          <cx:pt idx="5714">140</cx:pt>
          <cx:pt idx="5715">18</cx:pt>
          <cx:pt idx="5716">67</cx:pt>
          <cx:pt idx="5717">49</cx:pt>
          <cx:pt idx="5718">0</cx:pt>
          <cx:pt idx="5719">42</cx:pt>
          <cx:pt idx="5720">2</cx:pt>
          <cx:pt idx="5721">0</cx:pt>
          <cx:pt idx="5722">7</cx:pt>
          <cx:pt idx="5723">29</cx:pt>
          <cx:pt idx="5724">1</cx:pt>
          <cx:pt idx="5725">1</cx:pt>
          <cx:pt idx="5726">3</cx:pt>
          <cx:pt idx="5727">1</cx:pt>
          <cx:pt idx="5728">0</cx:pt>
          <cx:pt idx="5729">2</cx:pt>
          <cx:pt idx="5730">0</cx:pt>
          <cx:pt idx="5731">32</cx:pt>
          <cx:pt idx="5732">2</cx:pt>
          <cx:pt idx="5733">0</cx:pt>
          <cx:pt idx="5734">0</cx:pt>
          <cx:pt idx="5735">1</cx:pt>
          <cx:pt idx="5736">0</cx:pt>
          <cx:pt idx="5737">14</cx:pt>
          <cx:pt idx="5738">35</cx:pt>
          <cx:pt idx="5739">29</cx:pt>
          <cx:pt idx="5740">46</cx:pt>
          <cx:pt idx="5741">101</cx:pt>
          <cx:pt idx="5742">11</cx:pt>
          <cx:pt idx="5743">75</cx:pt>
          <cx:pt idx="5744">197</cx:pt>
          <cx:pt idx="5745">0</cx:pt>
          <cx:pt idx="5746">0</cx:pt>
          <cx:pt idx="5747">0</cx:pt>
          <cx:pt idx="5748">0</cx:pt>
          <cx:pt idx="5749">15</cx:pt>
          <cx:pt idx="5750">5</cx:pt>
          <cx:pt idx="5751">7</cx:pt>
          <cx:pt idx="5752">26</cx:pt>
          <cx:pt idx="5753">118</cx:pt>
          <cx:pt idx="5754">1</cx:pt>
          <cx:pt idx="5755">0</cx:pt>
          <cx:pt idx="5756">17</cx:pt>
          <cx:pt idx="5757">13</cx:pt>
          <cx:pt idx="5758">0</cx:pt>
          <cx:pt idx="5759">0</cx:pt>
          <cx:pt idx="5760">0</cx:pt>
          <cx:pt idx="5761">0</cx:pt>
          <cx:pt idx="5762">108</cx:pt>
          <cx:pt idx="5763">0</cx:pt>
          <cx:pt idx="5764">12</cx:pt>
          <cx:pt idx="5765">18</cx:pt>
          <cx:pt idx="5766">3</cx:pt>
          <cx:pt idx="5767">23</cx:pt>
          <cx:pt idx="5768">103</cx:pt>
          <cx:pt idx="5769">1</cx:pt>
          <cx:pt idx="5770">33</cx:pt>
          <cx:pt idx="5771">5</cx:pt>
          <cx:pt idx="5772">5</cx:pt>
          <cx:pt idx="5773">11</cx:pt>
          <cx:pt idx="5774">49</cx:pt>
          <cx:pt idx="5775">113</cx:pt>
          <cx:pt idx="5776">0</cx:pt>
          <cx:pt idx="5777">188</cx:pt>
          <cx:pt idx="5778">0</cx:pt>
          <cx:pt idx="5779">217</cx:pt>
          <cx:pt idx="5780">0</cx:pt>
          <cx:pt idx="5781">0</cx:pt>
          <cx:pt idx="5782">0</cx:pt>
          <cx:pt idx="5783">0</cx:pt>
          <cx:pt idx="5784">28</cx:pt>
          <cx:pt idx="5785">0</cx:pt>
          <cx:pt idx="5786">0</cx:pt>
          <cx:pt idx="5787">1</cx:pt>
          <cx:pt idx="5788">1</cx:pt>
          <cx:pt idx="5789">0</cx:pt>
          <cx:pt idx="5790">0</cx:pt>
          <cx:pt idx="5791">2</cx:pt>
          <cx:pt idx="5792">0</cx:pt>
          <cx:pt idx="5793">20</cx:pt>
          <cx:pt idx="5794">108</cx:pt>
          <cx:pt idx="5795">11</cx:pt>
          <cx:pt idx="5796">21</cx:pt>
          <cx:pt idx="5797">34</cx:pt>
          <cx:pt idx="5798">0</cx:pt>
          <cx:pt idx="5799">1</cx:pt>
          <cx:pt idx="5800">8</cx:pt>
          <cx:pt idx="5801">4</cx:pt>
          <cx:pt idx="5802">1</cx:pt>
          <cx:pt idx="5803">13</cx:pt>
          <cx:pt idx="5804">1</cx:pt>
          <cx:pt idx="5805">6</cx:pt>
          <cx:pt idx="5806">2</cx:pt>
          <cx:pt idx="5807">0</cx:pt>
          <cx:pt idx="5808">6</cx:pt>
          <cx:pt idx="5809">1</cx:pt>
          <cx:pt idx="5810">67</cx:pt>
          <cx:pt idx="5811">50</cx:pt>
          <cx:pt idx="5812">31</cx:pt>
          <cx:pt idx="5813">0</cx:pt>
          <cx:pt idx="5814">3</cx:pt>
          <cx:pt idx="5815">0</cx:pt>
          <cx:pt idx="5816">0</cx:pt>
          <cx:pt idx="5817">319</cx:pt>
          <cx:pt idx="5818">433</cx:pt>
          <cx:pt idx="5819">125</cx:pt>
          <cx:pt idx="5820">15</cx:pt>
          <cx:pt idx="5821">133</cx:pt>
          <cx:pt idx="5822">5</cx:pt>
          <cx:pt idx="5823">13</cx:pt>
          <cx:pt idx="5824">1</cx:pt>
          <cx:pt idx="5825">0</cx:pt>
          <cx:pt idx="5826">79</cx:pt>
          <cx:pt idx="5827">49</cx:pt>
          <cx:pt idx="5828">0</cx:pt>
          <cx:pt idx="5829">2</cx:pt>
          <cx:pt idx="5830">0</cx:pt>
          <cx:pt idx="5831">24</cx:pt>
          <cx:pt idx="5832">13</cx:pt>
          <cx:pt idx="5833">173</cx:pt>
          <cx:pt idx="5834">2</cx:pt>
          <cx:pt idx="5835">4</cx:pt>
          <cx:pt idx="5836">44</cx:pt>
          <cx:pt idx="5837">1</cx:pt>
          <cx:pt idx="5838">8</cx:pt>
          <cx:pt idx="5839">40</cx:pt>
          <cx:pt idx="5840">75</cx:pt>
          <cx:pt idx="5841">10</cx:pt>
          <cx:pt idx="5842">0</cx:pt>
          <cx:pt idx="5843">7</cx:pt>
          <cx:pt idx="5844">2</cx:pt>
          <cx:pt idx="5845">35</cx:pt>
          <cx:pt idx="5846">50</cx:pt>
          <cx:pt idx="5847">141</cx:pt>
          <cx:pt idx="5848">92</cx:pt>
          <cx:pt idx="5849">0</cx:pt>
          <cx:pt idx="5850">177</cx:pt>
          <cx:pt idx="5851">365</cx:pt>
          <cx:pt idx="5852">28</cx:pt>
          <cx:pt idx="5853">14</cx:pt>
          <cx:pt idx="5854">0</cx:pt>
          <cx:pt idx="5855">1</cx:pt>
          <cx:pt idx="5856">18</cx:pt>
          <cx:pt idx="5857">29</cx:pt>
          <cx:pt idx="5858">79</cx:pt>
          <cx:pt idx="5859">0</cx:pt>
          <cx:pt idx="5860">0</cx:pt>
          <cx:pt idx="5861">14</cx:pt>
          <cx:pt idx="5862">8</cx:pt>
          <cx:pt idx="5863">0</cx:pt>
          <cx:pt idx="5864">0</cx:pt>
          <cx:pt idx="5865">0</cx:pt>
          <cx:pt idx="5866">66</cx:pt>
          <cx:pt idx="5867">354</cx:pt>
          <cx:pt idx="5868">0</cx:pt>
          <cx:pt idx="5869">29</cx:pt>
          <cx:pt idx="5870">8</cx:pt>
          <cx:pt idx="5871">55</cx:pt>
          <cx:pt idx="5872">1</cx:pt>
          <cx:pt idx="5873">122</cx:pt>
          <cx:pt idx="5874">31</cx:pt>
          <cx:pt idx="5875">8</cx:pt>
          <cx:pt idx="5876">0</cx:pt>
          <cx:pt idx="5877">27</cx:pt>
          <cx:pt idx="5878">65</cx:pt>
          <cx:pt idx="5879">10</cx:pt>
          <cx:pt idx="5880">0</cx:pt>
          <cx:pt idx="5881">0</cx:pt>
          <cx:pt idx="5882">8</cx:pt>
          <cx:pt idx="5883">0</cx:pt>
          <cx:pt idx="5884">22</cx:pt>
          <cx:pt idx="5885">14</cx:pt>
          <cx:pt idx="5886">119</cx:pt>
          <cx:pt idx="5887">32</cx:pt>
          <cx:pt idx="5888">11</cx:pt>
          <cx:pt idx="5889">0</cx:pt>
          <cx:pt idx="5890">125</cx:pt>
          <cx:pt idx="5891">0</cx:pt>
          <cx:pt idx="5892">0</cx:pt>
          <cx:pt idx="5893">83</cx:pt>
          <cx:pt idx="5894">0</cx:pt>
          <cx:pt idx="5895">0</cx:pt>
          <cx:pt idx="5896">2</cx:pt>
          <cx:pt idx="5897">38</cx:pt>
          <cx:pt idx="5898">0</cx:pt>
          <cx:pt idx="5899">0</cx:pt>
          <cx:pt idx="5900">61</cx:pt>
          <cx:pt idx="5901">0</cx:pt>
          <cx:pt idx="5902">77</cx:pt>
          <cx:pt idx="5903">0</cx:pt>
          <cx:pt idx="5904">2</cx:pt>
          <cx:pt idx="5905">2</cx:pt>
          <cx:pt idx="5906">3</cx:pt>
          <cx:pt idx="5907">120</cx:pt>
          <cx:pt idx="5908">67</cx:pt>
          <cx:pt idx="5909">23</cx:pt>
          <cx:pt idx="5910">0</cx:pt>
          <cx:pt idx="5911">3</cx:pt>
          <cx:pt idx="5912">174</cx:pt>
          <cx:pt idx="5913">131</cx:pt>
          <cx:pt idx="5914">0</cx:pt>
          <cx:pt idx="5915">3</cx:pt>
          <cx:pt idx="5916">0</cx:pt>
          <cx:pt idx="5917">12</cx:pt>
          <cx:pt idx="5918">0</cx:pt>
          <cx:pt idx="5919">0</cx:pt>
          <cx:pt idx="5920">0</cx:pt>
          <cx:pt idx="5921">0</cx:pt>
          <cx:pt idx="5922">56</cx:pt>
          <cx:pt idx="5923">123</cx:pt>
          <cx:pt idx="5924">0</cx:pt>
          <cx:pt idx="5925">0</cx:pt>
          <cx:pt idx="5926">0</cx:pt>
          <cx:pt idx="5927">3</cx:pt>
          <cx:pt idx="5928">0</cx:pt>
          <cx:pt idx="5929">3</cx:pt>
          <cx:pt idx="5930">0</cx:pt>
          <cx:pt idx="5931">3</cx:pt>
          <cx:pt idx="5932">65</cx:pt>
          <cx:pt idx="5933">449</cx:pt>
          <cx:pt idx="5934">0</cx:pt>
          <cx:pt idx="5935">0</cx:pt>
          <cx:pt idx="5936">154</cx:pt>
          <cx:pt idx="5937">1</cx:pt>
          <cx:pt idx="5938">0</cx:pt>
          <cx:pt idx="5939">1</cx:pt>
          <cx:pt idx="5940">0</cx:pt>
          <cx:pt idx="5941">6</cx:pt>
          <cx:pt idx="5942">264</cx:pt>
          <cx:pt idx="5943">0</cx:pt>
          <cx:pt idx="5944">1</cx:pt>
          <cx:pt idx="5945">0</cx:pt>
          <cx:pt idx="5946">0</cx:pt>
          <cx:pt idx="5947">32</cx:pt>
          <cx:pt idx="5948">0</cx:pt>
          <cx:pt idx="5949">0</cx:pt>
          <cx:pt idx="5950">1</cx:pt>
          <cx:pt idx="5951">0</cx:pt>
          <cx:pt idx="5952">0</cx:pt>
          <cx:pt idx="5953">0</cx:pt>
          <cx:pt idx="5954">1</cx:pt>
          <cx:pt idx="5955">2</cx:pt>
          <cx:pt idx="5956">35</cx:pt>
          <cx:pt idx="5957">2</cx:pt>
          <cx:pt idx="5958">2</cx:pt>
          <cx:pt idx="5959">132</cx:pt>
          <cx:pt idx="5960">0</cx:pt>
          <cx:pt idx="5961">14</cx:pt>
          <cx:pt idx="5962">0</cx:pt>
          <cx:pt idx="5963">0</cx:pt>
          <cx:pt idx="5964">10</cx:pt>
          <cx:pt idx="5965">2</cx:pt>
          <cx:pt idx="5966">16</cx:pt>
          <cx:pt idx="5967">1</cx:pt>
          <cx:pt idx="5968">196</cx:pt>
          <cx:pt idx="5969">40</cx:pt>
          <cx:pt idx="5970">0</cx:pt>
          <cx:pt idx="5971">76</cx:pt>
          <cx:pt idx="5972">22</cx:pt>
          <cx:pt idx="5973">104</cx:pt>
          <cx:pt idx="5974">21</cx:pt>
          <cx:pt idx="5975">10</cx:pt>
          <cx:pt idx="5976">2</cx:pt>
          <cx:pt idx="5977">46</cx:pt>
          <cx:pt idx="5978">14</cx:pt>
          <cx:pt idx="5979">84</cx:pt>
          <cx:pt idx="5980">35</cx:pt>
          <cx:pt idx="5981">0</cx:pt>
          <cx:pt idx="5982">6</cx:pt>
          <cx:pt idx="5983">1</cx:pt>
          <cx:pt idx="5984">7</cx:pt>
          <cx:pt idx="5985">0</cx:pt>
          <cx:pt idx="5986">9</cx:pt>
          <cx:pt idx="5987">23</cx:pt>
          <cx:pt idx="5988">309</cx:pt>
          <cx:pt idx="5989">9</cx:pt>
          <cx:pt idx="5990">0</cx:pt>
          <cx:pt idx="5991">7</cx:pt>
          <cx:pt idx="5992">5</cx:pt>
          <cx:pt idx="5993">105</cx:pt>
          <cx:pt idx="5994">6</cx:pt>
          <cx:pt idx="5995">70</cx:pt>
          <cx:pt idx="5996">179</cx:pt>
          <cx:pt idx="5997">26</cx:pt>
          <cx:pt idx="5998">3</cx:pt>
          <cx:pt idx="5999">14</cx:pt>
          <cx:pt idx="6000">348</cx:pt>
          <cx:pt idx="6001">2</cx:pt>
          <cx:pt idx="6002">1</cx:pt>
          <cx:pt idx="6003">7</cx:pt>
          <cx:pt idx="6004">0</cx:pt>
          <cx:pt idx="6005">0</cx:pt>
          <cx:pt idx="6006">0</cx:pt>
          <cx:pt idx="6007">5</cx:pt>
          <cx:pt idx="6008">18</cx:pt>
          <cx:pt idx="6009">16</cx:pt>
          <cx:pt idx="6010">33</cx:pt>
          <cx:pt idx="6011">1</cx:pt>
          <cx:pt idx="6012">1</cx:pt>
          <cx:pt idx="6013">119</cx:pt>
          <cx:pt idx="6014">20</cx:pt>
          <cx:pt idx="6015">1</cx:pt>
          <cx:pt idx="6016">1</cx:pt>
          <cx:pt idx="6017">0</cx:pt>
          <cx:pt idx="6018">19</cx:pt>
          <cx:pt idx="6019">0</cx:pt>
          <cx:pt idx="6020">357</cx:pt>
          <cx:pt idx="6021">107</cx:pt>
          <cx:pt idx="6022">5</cx:pt>
          <cx:pt idx="6023">28</cx:pt>
          <cx:pt idx="6024">1</cx:pt>
          <cx:pt idx="6025">301</cx:pt>
          <cx:pt idx="6026">4</cx:pt>
          <cx:pt idx="6027">128</cx:pt>
          <cx:pt idx="6028">85</cx:pt>
          <cx:pt idx="6029">180</cx:pt>
          <cx:pt idx="6030">1</cx:pt>
          <cx:pt idx="6031">0</cx:pt>
          <cx:pt idx="6032">13</cx:pt>
          <cx:pt idx="6033">24</cx:pt>
          <cx:pt idx="6034">2</cx:pt>
          <cx:pt idx="6035">25</cx:pt>
          <cx:pt idx="6036">0</cx:pt>
          <cx:pt idx="6037">1</cx:pt>
          <cx:pt idx="6038">159</cx:pt>
          <cx:pt idx="6039">0</cx:pt>
          <cx:pt idx="6040">0</cx:pt>
          <cx:pt idx="6041">0</cx:pt>
          <cx:pt idx="6042">0</cx:pt>
          <cx:pt idx="6043">161</cx:pt>
          <cx:pt idx="6044">10</cx:pt>
          <cx:pt idx="6045">86</cx:pt>
          <cx:pt idx="6046">3</cx:pt>
          <cx:pt idx="6047">27</cx:pt>
          <cx:pt idx="6048">59</cx:pt>
          <cx:pt idx="6049">0</cx:pt>
          <cx:pt idx="6050">3</cx:pt>
          <cx:pt idx="6051">12</cx:pt>
          <cx:pt idx="6052">8</cx:pt>
          <cx:pt idx="6053">77</cx:pt>
          <cx:pt idx="6054">2</cx:pt>
          <cx:pt idx="6055">0</cx:pt>
          <cx:pt idx="6056">0</cx:pt>
          <cx:pt idx="6057">14</cx:pt>
          <cx:pt idx="6058">127</cx:pt>
          <cx:pt idx="6059">0</cx:pt>
          <cx:pt idx="6060">37</cx:pt>
          <cx:pt idx="6061">0</cx:pt>
          <cx:pt idx="6062">14</cx:pt>
          <cx:pt idx="6063">14</cx:pt>
          <cx:pt idx="6064">2</cx:pt>
          <cx:pt idx="6065">11</cx:pt>
          <cx:pt idx="6066">2</cx:pt>
          <cx:pt idx="6067">84</cx:pt>
          <cx:pt idx="6068">287</cx:pt>
          <cx:pt idx="6069">299</cx:pt>
          <cx:pt idx="6070">36</cx:pt>
          <cx:pt idx="6071">28</cx:pt>
          <cx:pt idx="6072">1</cx:pt>
          <cx:pt idx="6073">8</cx:pt>
          <cx:pt idx="6074">58</cx:pt>
          <cx:pt idx="6075">8</cx:pt>
          <cx:pt idx="6076">3</cx:pt>
          <cx:pt idx="6077">86</cx:pt>
          <cx:pt idx="6078">1</cx:pt>
          <cx:pt idx="6079">7</cx:pt>
          <cx:pt idx="6080">4</cx:pt>
          <cx:pt idx="6081">34</cx:pt>
          <cx:pt idx="6082">32</cx:pt>
          <cx:pt idx="6083">6</cx:pt>
          <cx:pt idx="6084">2</cx:pt>
          <cx:pt idx="6085">0</cx:pt>
          <cx:pt idx="6086">0</cx:pt>
          <cx:pt idx="6087">100</cx:pt>
          <cx:pt idx="6088">104</cx:pt>
          <cx:pt idx="6089">0</cx:pt>
          <cx:pt idx="6090">0</cx:pt>
          <cx:pt idx="6091">361</cx:pt>
          <cx:pt idx="6092">65</cx:pt>
          <cx:pt idx="6093">10</cx:pt>
          <cx:pt idx="6094">33</cx:pt>
          <cx:pt idx="6095">27</cx:pt>
          <cx:pt idx="6096">149</cx:pt>
          <cx:pt idx="6097">4</cx:pt>
          <cx:pt idx="6098">20</cx:pt>
          <cx:pt idx="6099">3</cx:pt>
          <cx:pt idx="6100">89</cx:pt>
          <cx:pt idx="6101">2</cx:pt>
          <cx:pt idx="6102">0</cx:pt>
          <cx:pt idx="6103">0</cx:pt>
          <cx:pt idx="6104">1</cx:pt>
          <cx:pt idx="6105">2</cx:pt>
          <cx:pt idx="6106">41</cx:pt>
          <cx:pt idx="6107">0</cx:pt>
          <cx:pt idx="6108">0</cx:pt>
          <cx:pt idx="6109">0</cx:pt>
          <cx:pt idx="6110">24</cx:pt>
          <cx:pt idx="6111">12</cx:pt>
          <cx:pt idx="6112">5</cx:pt>
          <cx:pt idx="6113">0</cx:pt>
          <cx:pt idx="6114">16</cx:pt>
          <cx:pt idx="6115">1</cx:pt>
          <cx:pt idx="6116">0</cx:pt>
          <cx:pt idx="6117">0</cx:pt>
          <cx:pt idx="6118">0</cx:pt>
          <cx:pt idx="6119">28</cx:pt>
          <cx:pt idx="6120">2</cx:pt>
          <cx:pt idx="6121">0</cx:pt>
          <cx:pt idx="6122">1</cx:pt>
          <cx:pt idx="6123">0</cx:pt>
          <cx:pt idx="6124">53</cx:pt>
          <cx:pt idx="6125">15</cx:pt>
          <cx:pt idx="6126">14</cx:pt>
          <cx:pt idx="6127">0</cx:pt>
          <cx:pt idx="6128">29</cx:pt>
          <cx:pt idx="6129">4</cx:pt>
          <cx:pt idx="6130">23</cx:pt>
          <cx:pt idx="6131">67</cx:pt>
          <cx:pt idx="6132">0</cx:pt>
          <cx:pt idx="6133">0</cx:pt>
          <cx:pt idx="6134">41</cx:pt>
          <cx:pt idx="6135">95</cx:pt>
          <cx:pt idx="6136">497</cx:pt>
          <cx:pt idx="6137">9</cx:pt>
          <cx:pt idx="6138">0</cx:pt>
          <cx:pt idx="6139">7</cx:pt>
          <cx:pt idx="6140">70</cx:pt>
          <cx:pt idx="6141">25</cx:pt>
          <cx:pt idx="6142">0</cx:pt>
          <cx:pt idx="6143">0</cx:pt>
          <cx:pt idx="6144">0</cx:pt>
          <cx:pt idx="6145">0</cx:pt>
          <cx:pt idx="6146">8</cx:pt>
          <cx:pt idx="6147">2</cx:pt>
          <cx:pt idx="6148">408</cx:pt>
          <cx:pt idx="6149">0</cx:pt>
          <cx:pt idx="6150">1</cx:pt>
          <cx:pt idx="6151">0</cx:pt>
          <cx:pt idx="6152">3</cx:pt>
          <cx:pt idx="6153">36</cx:pt>
          <cx:pt idx="6154">14</cx:pt>
          <cx:pt idx="6155">33</cx:pt>
          <cx:pt idx="6156">0</cx:pt>
          <cx:pt idx="6157">24</cx:pt>
          <cx:pt idx="6158">50</cx:pt>
          <cx:pt idx="6159">191</cx:pt>
          <cx:pt idx="6160">42</cx:pt>
          <cx:pt idx="6161">30</cx:pt>
          <cx:pt idx="6162">49</cx:pt>
          <cx:pt idx="6163">0</cx:pt>
          <cx:pt idx="6164">0</cx:pt>
          <cx:pt idx="6165">42</cx:pt>
          <cx:pt idx="6166">13</cx:pt>
          <cx:pt idx="6167">24</cx:pt>
          <cx:pt idx="6168">164</cx:pt>
          <cx:pt idx="6169">48</cx:pt>
          <cx:pt idx="6170">14</cx:pt>
          <cx:pt idx="6171">0</cx:pt>
          <cx:pt idx="6172">24</cx:pt>
          <cx:pt idx="6173">44</cx:pt>
          <cx:pt idx="6174">199</cx:pt>
          <cx:pt idx="6175">8</cx:pt>
          <cx:pt idx="6176">0</cx:pt>
          <cx:pt idx="6177">0</cx:pt>
          <cx:pt idx="6178">1</cx:pt>
          <cx:pt idx="6179">77</cx:pt>
          <cx:pt idx="6180">2</cx:pt>
          <cx:pt idx="6181">6</cx:pt>
          <cx:pt idx="6182">209</cx:pt>
          <cx:pt idx="6183">4</cx:pt>
          <cx:pt idx="6184">4</cx:pt>
          <cx:pt idx="6185">56</cx:pt>
          <cx:pt idx="6186">8</cx:pt>
          <cx:pt idx="6187">0</cx:pt>
          <cx:pt idx="6188">6</cx:pt>
          <cx:pt idx="6189">3</cx:pt>
          <cx:pt idx="6190">54</cx:pt>
          <cx:pt idx="6191">2</cx:pt>
          <cx:pt idx="6192">1</cx:pt>
          <cx:pt idx="6193">251</cx:pt>
          <cx:pt idx="6194">2</cx:pt>
          <cx:pt idx="6195">14</cx:pt>
          <cx:pt idx="6196">11</cx:pt>
          <cx:pt idx="6197">329</cx:pt>
          <cx:pt idx="6198">25</cx:pt>
          <cx:pt idx="6199">2</cx:pt>
          <cx:pt idx="6200">47</cx:pt>
          <cx:pt idx="6201">15</cx:pt>
          <cx:pt idx="6202">27</cx:pt>
          <cx:pt idx="6203">0</cx:pt>
          <cx:pt idx="6204">100</cx:pt>
          <cx:pt idx="6205">28</cx:pt>
          <cx:pt idx="6206">107</cx:pt>
          <cx:pt idx="6207">599</cx:pt>
          <cx:pt idx="6208">0</cx:pt>
          <cx:pt idx="6209">1</cx:pt>
          <cx:pt idx="6210">14</cx:pt>
          <cx:pt idx="6211">84</cx:pt>
          <cx:pt idx="6212">26</cx:pt>
          <cx:pt idx="6213">17</cx:pt>
          <cx:pt idx="6214">144</cx:pt>
          <cx:pt idx="6215">1</cx:pt>
          <cx:pt idx="6216">54</cx:pt>
          <cx:pt idx="6217">2</cx:pt>
          <cx:pt idx="6218">5</cx:pt>
          <cx:pt idx="6219">4</cx:pt>
          <cx:pt idx="6220">99</cx:pt>
          <cx:pt idx="6221">1</cx:pt>
          <cx:pt idx="6222">149</cx:pt>
          <cx:pt idx="6223">75</cx:pt>
          <cx:pt idx="6224">0</cx:pt>
          <cx:pt idx="6225">71</cx:pt>
          <cx:pt idx="6226">238</cx:pt>
          <cx:pt idx="6227">14</cx:pt>
          <cx:pt idx="6228">8</cx:pt>
          <cx:pt idx="6229">3</cx:pt>
          <cx:pt idx="6230">35</cx:pt>
          <cx:pt idx="6231">93</cx:pt>
          <cx:pt idx="6232">13</cx:pt>
          <cx:pt idx="6233">0</cx:pt>
          <cx:pt idx="6234">0</cx:pt>
          <cx:pt idx="6235">0</cx:pt>
          <cx:pt idx="6236">1</cx:pt>
          <cx:pt idx="6237">6</cx:pt>
          <cx:pt idx="6238">15</cx:pt>
          <cx:pt idx="6239">15</cx:pt>
          <cx:pt idx="6240">0</cx:pt>
          <cx:pt idx="6241">2</cx:pt>
          <cx:pt idx="6242">20</cx:pt>
          <cx:pt idx="6243">1</cx:pt>
          <cx:pt idx="6244">10</cx:pt>
          <cx:pt idx="6245">0</cx:pt>
          <cx:pt idx="6246">34</cx:pt>
          <cx:pt idx="6247">0</cx:pt>
          <cx:pt idx="6248">31</cx:pt>
          <cx:pt idx="6249">605</cx:pt>
          <cx:pt idx="6250">54</cx:pt>
          <cx:pt idx="6251">0</cx:pt>
          <cx:pt idx="6252">1</cx:pt>
          <cx:pt idx="6253">77</cx:pt>
          <cx:pt idx="6254">0</cx:pt>
          <cx:pt idx="6255">2</cx:pt>
          <cx:pt idx="6256">12</cx:pt>
          <cx:pt idx="6257">517</cx:pt>
          <cx:pt idx="6258">8</cx:pt>
          <cx:pt idx="6259">0</cx:pt>
          <cx:pt idx="6260">1</cx:pt>
          <cx:pt idx="6261">8</cx:pt>
          <cx:pt idx="6262">7</cx:pt>
          <cx:pt idx="6263">6</cx:pt>
          <cx:pt idx="6264">4</cx:pt>
          <cx:pt idx="6265">59</cx:pt>
          <cx:pt idx="6266">9</cx:pt>
          <cx:pt idx="6267">0</cx:pt>
          <cx:pt idx="6268">0</cx:pt>
          <cx:pt idx="6269">19</cx:pt>
          <cx:pt idx="6270">57</cx:pt>
          <cx:pt idx="6271">43</cx:pt>
          <cx:pt idx="6272">0</cx:pt>
          <cx:pt idx="6273">26</cx:pt>
          <cx:pt idx="6274">4</cx:pt>
          <cx:pt idx="6275">7</cx:pt>
          <cx:pt idx="6276">0</cx:pt>
          <cx:pt idx="6277">5</cx:pt>
          <cx:pt idx="6278">5</cx:pt>
          <cx:pt idx="6279">14</cx:pt>
          <cx:pt idx="6280">12</cx:pt>
          <cx:pt idx="6281">0</cx:pt>
          <cx:pt idx="6282">209</cx:pt>
          <cx:pt idx="6283">7</cx:pt>
          <cx:pt idx="6284">4</cx:pt>
          <cx:pt idx="6285">3</cx:pt>
          <cx:pt idx="6286">0</cx:pt>
          <cx:pt idx="6287">34</cx:pt>
          <cx:pt idx="6288">15</cx:pt>
          <cx:pt idx="6289">64</cx:pt>
          <cx:pt idx="6290">9</cx:pt>
          <cx:pt idx="6291">132</cx:pt>
          <cx:pt idx="6292">156</cx:pt>
          <cx:pt idx="6293">56</cx:pt>
          <cx:pt idx="6294">12</cx:pt>
          <cx:pt idx="6295">0</cx:pt>
          <cx:pt idx="6296">29</cx:pt>
          <cx:pt idx="6297">142</cx:pt>
          <cx:pt idx="6298">12</cx:pt>
          <cx:pt idx="6299">47</cx:pt>
          <cx:pt idx="6300">1</cx:pt>
          <cx:pt idx="6301">0</cx:pt>
          <cx:pt idx="6302">7</cx:pt>
          <cx:pt idx="6303">7</cx:pt>
          <cx:pt idx="6304">3</cx:pt>
          <cx:pt idx="6305">56</cx:pt>
          <cx:pt idx="6306">31</cx:pt>
          <cx:pt idx="6307">0</cx:pt>
          <cx:pt idx="6308">38</cx:pt>
          <cx:pt idx="6309">19</cx:pt>
          <cx:pt idx="6310">11</cx:pt>
          <cx:pt idx="6311">28</cx:pt>
          <cx:pt idx="6312">15</cx:pt>
          <cx:pt idx="6313">14</cx:pt>
          <cx:pt idx="6314">125</cx:pt>
          <cx:pt idx="6315">544</cx:pt>
          <cx:pt idx="6316">123</cx:pt>
          <cx:pt idx="6317">4</cx:pt>
          <cx:pt idx="6318">6</cx:pt>
          <cx:pt idx="6319">184</cx:pt>
          <cx:pt idx="6320">74</cx:pt>
          <cx:pt idx="6321">41</cx:pt>
          <cx:pt idx="6322">20</cx:pt>
          <cx:pt idx="6323">26</cx:pt>
          <cx:pt idx="6324">4</cx:pt>
          <cx:pt idx="6325">220</cx:pt>
          <cx:pt idx="6326">0</cx:pt>
          <cx:pt idx="6327">0</cx:pt>
          <cx:pt idx="6328">7</cx:pt>
          <cx:pt idx="6329">20</cx:pt>
          <cx:pt idx="6330">262</cx:pt>
          <cx:pt idx="6331">14</cx:pt>
          <cx:pt idx="6332">119</cx:pt>
          <cx:pt idx="6333">48</cx:pt>
          <cx:pt idx="6334">1</cx:pt>
          <cx:pt idx="6335">0</cx:pt>
          <cx:pt idx="6336">20</cx:pt>
          <cx:pt idx="6337">41</cx:pt>
          <cx:pt idx="6338">42</cx:pt>
          <cx:pt idx="6339">15</cx:pt>
          <cx:pt idx="6340">99</cx:pt>
          <cx:pt idx="6341">8</cx:pt>
          <cx:pt idx="6342">6</cx:pt>
          <cx:pt idx="6343">0</cx:pt>
          <cx:pt idx="6344">4</cx:pt>
          <cx:pt idx="6345">0</cx:pt>
          <cx:pt idx="6346">105</cx:pt>
          <cx:pt idx="6347">0</cx:pt>
          <cx:pt idx="6348">5</cx:pt>
          <cx:pt idx="6349">0</cx:pt>
          <cx:pt idx="6350">93</cx:pt>
          <cx:pt idx="6351">195</cx:pt>
          <cx:pt idx="6352">195</cx:pt>
          <cx:pt idx="6353">1</cx:pt>
          <cx:pt idx="6354">0</cx:pt>
          <cx:pt idx="6355">38</cx:pt>
          <cx:pt idx="6356">0</cx:pt>
          <cx:pt idx="6357">8</cx:pt>
          <cx:pt idx="6358">0</cx:pt>
          <cx:pt idx="6359">0</cx:pt>
          <cx:pt idx="6360">0</cx:pt>
          <cx:pt idx="6361">0</cx:pt>
          <cx:pt idx="6362">0</cx:pt>
          <cx:pt idx="6363">0</cx:pt>
          <cx:pt idx="6364">1</cx:pt>
          <cx:pt idx="6365">89</cx:pt>
          <cx:pt idx="6366">31</cx:pt>
          <cx:pt idx="6367">0</cx:pt>
          <cx:pt idx="6368">1</cx:pt>
          <cx:pt idx="6369">0</cx:pt>
          <cx:pt idx="6370">0</cx:pt>
          <cx:pt idx="6371">0</cx:pt>
          <cx:pt idx="6372">0</cx:pt>
          <cx:pt idx="6373">0</cx:pt>
          <cx:pt idx="6374">0</cx:pt>
          <cx:pt idx="6375">0</cx:pt>
          <cx:pt idx="6376">0</cx:pt>
          <cx:pt idx="6377">0</cx:pt>
          <cx:pt idx="6378">0</cx:pt>
          <cx:pt idx="6379">0</cx:pt>
          <cx:pt idx="6380">6</cx:pt>
          <cx:pt idx="6381">0</cx:pt>
          <cx:pt idx="6382">20</cx:pt>
          <cx:pt idx="6383">6</cx:pt>
          <cx:pt idx="6384">0</cx:pt>
          <cx:pt idx="6385">91</cx:pt>
          <cx:pt idx="6386">8</cx:pt>
          <cx:pt idx="6387">7</cx:pt>
          <cx:pt idx="6388">1</cx:pt>
          <cx:pt idx="6389">1</cx:pt>
          <cx:pt idx="6390">168</cx:pt>
          <cx:pt idx="6391">49</cx:pt>
          <cx:pt idx="6392">40</cx:pt>
          <cx:pt idx="6393">25</cx:pt>
          <cx:pt idx="6394">0</cx:pt>
          <cx:pt idx="6395">0</cx:pt>
          <cx:pt idx="6396">0</cx:pt>
          <cx:pt idx="6397">0</cx:pt>
          <cx:pt idx="6398">0</cx:pt>
          <cx:pt idx="6399">188</cx:pt>
          <cx:pt idx="6400">1</cx:pt>
          <cx:pt idx="6401">22</cx:pt>
          <cx:pt idx="6402">33</cx:pt>
          <cx:pt idx="6403">1</cx:pt>
          <cx:pt idx="6404">0</cx:pt>
          <cx:pt idx="6405">0</cx:pt>
          <cx:pt idx="6406">3</cx:pt>
          <cx:pt idx="6407">4</cx:pt>
          <cx:pt idx="6408">0</cx:pt>
          <cx:pt idx="6409">7</cx:pt>
          <cx:pt idx="6410">1</cx:pt>
          <cx:pt idx="6411">1</cx:pt>
          <cx:pt idx="6412">64</cx:pt>
          <cx:pt idx="6413">15</cx:pt>
          <cx:pt idx="6414">5</cx:pt>
          <cx:pt idx="6415">20</cx:pt>
          <cx:pt idx="6416">0</cx:pt>
          <cx:pt idx="6417">307</cx:pt>
          <cx:pt idx="6418">2</cx:pt>
          <cx:pt idx="6419">27</cx:pt>
          <cx:pt idx="6420">8</cx:pt>
          <cx:pt idx="6421">5</cx:pt>
          <cx:pt idx="6422">10</cx:pt>
          <cx:pt idx="6423">28</cx:pt>
          <cx:pt idx="6424">7</cx:pt>
          <cx:pt idx="6425">20</cx:pt>
          <cx:pt idx="6426">0</cx:pt>
          <cx:pt idx="6427">0</cx:pt>
          <cx:pt idx="6428">0</cx:pt>
          <cx:pt idx="6429">6</cx:pt>
          <cx:pt idx="6430">7</cx:pt>
          <cx:pt idx="6431">229</cx:pt>
          <cx:pt idx="6432">36</cx:pt>
          <cx:pt idx="6433">15</cx:pt>
          <cx:pt idx="6434">1</cx:pt>
          <cx:pt idx="6435">0</cx:pt>
          <cx:pt idx="6436">0</cx:pt>
          <cx:pt idx="6437">83</cx:pt>
          <cx:pt idx="6438">21</cx:pt>
          <cx:pt idx="6439">239</cx:pt>
          <cx:pt idx="6440">5</cx:pt>
          <cx:pt idx="6441">36</cx:pt>
          <cx:pt idx="6442">71</cx:pt>
          <cx:pt idx="6443">0</cx:pt>
          <cx:pt idx="6444">2</cx:pt>
          <cx:pt idx="6445">41</cx:pt>
          <cx:pt idx="6446">0</cx:pt>
          <cx:pt idx="6447">0</cx:pt>
          <cx:pt idx="6448">0</cx:pt>
          <cx:pt idx="6449">1</cx:pt>
          <cx:pt idx="6450">25</cx:pt>
          <cx:pt idx="6451">39</cx:pt>
          <cx:pt idx="6452">0</cx:pt>
          <cx:pt idx="6453">84</cx:pt>
          <cx:pt idx="6454">59</cx:pt>
          <cx:pt idx="6455">0</cx:pt>
          <cx:pt idx="6456">2</cx:pt>
          <cx:pt idx="6457">15</cx:pt>
          <cx:pt idx="6458">104</cx:pt>
          <cx:pt idx="6459">14</cx:pt>
          <cx:pt idx="6460">1</cx:pt>
          <cx:pt idx="6461">11</cx:pt>
          <cx:pt idx="6462">101</cx:pt>
          <cx:pt idx="6463">1</cx:pt>
          <cx:pt idx="6464">0</cx:pt>
          <cx:pt idx="6465">0</cx:pt>
          <cx:pt idx="6466">0</cx:pt>
          <cx:pt idx="6467">0</cx:pt>
          <cx:pt idx="6468">11</cx:pt>
          <cx:pt idx="6469">1</cx:pt>
          <cx:pt idx="6470">0</cx:pt>
          <cx:pt idx="6471">88</cx:pt>
          <cx:pt idx="6472">67</cx:pt>
          <cx:pt idx="6473">63</cx:pt>
          <cx:pt idx="6474">122</cx:pt>
          <cx:pt idx="6475">7</cx:pt>
          <cx:pt idx="6476">10</cx:pt>
          <cx:pt idx="6477">12</cx:pt>
          <cx:pt idx="6478">20</cx:pt>
          <cx:pt idx="6479">0</cx:pt>
          <cx:pt idx="6480">0</cx:pt>
          <cx:pt idx="6481">22</cx:pt>
          <cx:pt idx="6482">4</cx:pt>
          <cx:pt idx="6483">21</cx:pt>
          <cx:pt idx="6484">11</cx:pt>
          <cx:pt idx="6485">6</cx:pt>
          <cx:pt idx="6486">20</cx:pt>
          <cx:pt idx="6487">1</cx:pt>
          <cx:pt idx="6488">125</cx:pt>
          <cx:pt idx="6489">17</cx:pt>
          <cx:pt idx="6490">434</cx:pt>
          <cx:pt idx="6491">1</cx:pt>
          <cx:pt idx="6492">1</cx:pt>
          <cx:pt idx="6493">0</cx:pt>
          <cx:pt idx="6494">0</cx:pt>
          <cx:pt idx="6495">42</cx:pt>
          <cx:pt idx="6496">14</cx:pt>
          <cx:pt idx="6497">1</cx:pt>
          <cx:pt idx="6498">10</cx:pt>
          <cx:pt idx="6499">1</cx:pt>
          <cx:pt idx="6500">0</cx:pt>
          <cx:pt idx="6501">0</cx:pt>
          <cx:pt idx="6502">11</cx:pt>
          <cx:pt idx="6503">2</cx:pt>
          <cx:pt idx="6504">35</cx:pt>
          <cx:pt idx="6505">119</cx:pt>
          <cx:pt idx="6506">5</cx:pt>
          <cx:pt idx="6507">129</cx:pt>
          <cx:pt idx="6508">21</cx:pt>
          <cx:pt idx="6509">61</cx:pt>
          <cx:pt idx="6510">101</cx:pt>
          <cx:pt idx="6511">210</cx:pt>
          <cx:pt idx="6512">9</cx:pt>
          <cx:pt idx="6513">0</cx:pt>
          <cx:pt idx="6514">0</cx:pt>
          <cx:pt idx="6515">21</cx:pt>
          <cx:pt idx="6516">1</cx:pt>
          <cx:pt idx="6517">181</cx:pt>
          <cx:pt idx="6518">85</cx:pt>
          <cx:pt idx="6519">1</cx:pt>
          <cx:pt idx="6520">0</cx:pt>
          <cx:pt idx="6521">6</cx:pt>
          <cx:pt idx="6522">7</cx:pt>
          <cx:pt idx="6523">80</cx:pt>
          <cx:pt idx="6524">37</cx:pt>
          <cx:pt idx="6525">13</cx:pt>
          <cx:pt idx="6526">11</cx:pt>
          <cx:pt idx="6527">5</cx:pt>
          <cx:pt idx="6528">4</cx:pt>
          <cx:pt idx="6529">2</cx:pt>
          <cx:pt idx="6530">467</cx:pt>
          <cx:pt idx="6531">20</cx:pt>
          <cx:pt idx="6532">0</cx:pt>
          <cx:pt idx="6533">131</cx:pt>
          <cx:pt idx="6534">6</cx:pt>
          <cx:pt idx="6535">49</cx:pt>
          <cx:pt idx="6536">27</cx:pt>
          <cx:pt idx="6537">1</cx:pt>
          <cx:pt idx="6538">13</cx:pt>
          <cx:pt idx="6539">91</cx:pt>
          <cx:pt idx="6540">9</cx:pt>
          <cx:pt idx="6541">237</cx:pt>
          <cx:pt idx="6542">12</cx:pt>
          <cx:pt idx="6543">1</cx:pt>
          <cx:pt idx="6544">14</cx:pt>
          <cx:pt idx="6545">0</cx:pt>
          <cx:pt idx="6546">0</cx:pt>
          <cx:pt idx="6547">0</cx:pt>
          <cx:pt idx="6548">0</cx:pt>
          <cx:pt idx="6549">0</cx:pt>
          <cx:pt idx="6550">0</cx:pt>
          <cx:pt idx="6551">0</cx:pt>
          <cx:pt idx="6552">0</cx:pt>
          <cx:pt idx="6553">0</cx:pt>
          <cx:pt idx="6554">14</cx:pt>
          <cx:pt idx="6555">6</cx:pt>
          <cx:pt idx="6556">6</cx:pt>
          <cx:pt idx="6557">8</cx:pt>
          <cx:pt idx="6558">11</cx:pt>
          <cx:pt idx="6559">91</cx:pt>
          <cx:pt idx="6560">445</cx:pt>
          <cx:pt idx="6561">41</cx:pt>
          <cx:pt idx="6562">140</cx:pt>
          <cx:pt idx="6563">22</cx:pt>
          <cx:pt idx="6564">43</cx:pt>
          <cx:pt idx="6565">1</cx:pt>
          <cx:pt idx="6566">4</cx:pt>
          <cx:pt idx="6567">0</cx:pt>
          <cx:pt idx="6568">0</cx:pt>
          <cx:pt idx="6569">0</cx:pt>
          <cx:pt idx="6570">0</cx:pt>
          <cx:pt idx="6571">99</cx:pt>
          <cx:pt idx="6572">1</cx:pt>
          <cx:pt idx="6573">1</cx:pt>
          <cx:pt idx="6574">1</cx:pt>
          <cx:pt idx="6575">1</cx:pt>
          <cx:pt idx="6576">1</cx:pt>
          <cx:pt idx="6577">4</cx:pt>
          <cx:pt idx="6578">20</cx:pt>
          <cx:pt idx="6579">23</cx:pt>
          <cx:pt idx="6580">50</cx:pt>
          <cx:pt idx="6581">3</cx:pt>
          <cx:pt idx="6582">28</cx:pt>
          <cx:pt idx="6583">0</cx:pt>
          <cx:pt idx="6584">3</cx:pt>
          <cx:pt idx="6585">0</cx:pt>
          <cx:pt idx="6586">0</cx:pt>
          <cx:pt idx="6587">0</cx:pt>
          <cx:pt idx="6588">91</cx:pt>
          <cx:pt idx="6589">10</cx:pt>
          <cx:pt idx="6590">23</cx:pt>
          <cx:pt idx="6591">0</cx:pt>
          <cx:pt idx="6592">32</cx:pt>
          <cx:pt idx="6593">223</cx:pt>
          <cx:pt idx="6594">0</cx:pt>
          <cx:pt idx="6595">116</cx:pt>
          <cx:pt idx="6596">0</cx:pt>
          <cx:pt idx="6597">15</cx:pt>
          <cx:pt idx="6598">0</cx:pt>
          <cx:pt idx="6599">10</cx:pt>
          <cx:pt idx="6600">1</cx:pt>
          <cx:pt idx="6601">441</cx:pt>
          <cx:pt idx="6602">125</cx:pt>
          <cx:pt idx="6603">0</cx:pt>
          <cx:pt idx="6604">21</cx:pt>
          <cx:pt idx="6605">132</cx:pt>
          <cx:pt idx="6606">6</cx:pt>
          <cx:pt idx="6607">19</cx:pt>
          <cx:pt idx="6608">0</cx:pt>
          <cx:pt idx="6609">16</cx:pt>
          <cx:pt idx="6610">14</cx:pt>
          <cx:pt idx="6611">38</cx:pt>
          <cx:pt idx="6612">14</cx:pt>
          <cx:pt idx="6613">1</cx:pt>
          <cx:pt idx="6614">58</cx:pt>
          <cx:pt idx="6615">6</cx:pt>
          <cx:pt idx="6616">1</cx:pt>
          <cx:pt idx="6617">62</cx:pt>
          <cx:pt idx="6618">112</cx:pt>
          <cx:pt idx="6619">1</cx:pt>
          <cx:pt idx="6620">0</cx:pt>
          <cx:pt idx="6621">55</cx:pt>
          <cx:pt idx="6622">201</cx:pt>
          <cx:pt idx="6623">35</cx:pt>
          <cx:pt idx="6624">6</cx:pt>
          <cx:pt idx="6625">13</cx:pt>
          <cx:pt idx="6626">0</cx:pt>
          <cx:pt idx="6627">0</cx:pt>
          <cx:pt idx="6628">0</cx:pt>
          <cx:pt idx="6629">6</cx:pt>
          <cx:pt idx="6630">16</cx:pt>
          <cx:pt idx="6631">15</cx:pt>
          <cx:pt idx="6632">112</cx:pt>
          <cx:pt idx="6633">19</cx:pt>
          <cx:pt idx="6634">302</cx:pt>
          <cx:pt idx="6635">15</cx:pt>
          <cx:pt idx="6636">75</cx:pt>
          <cx:pt idx="6637">64</cx:pt>
          <cx:pt idx="6638">21</cx:pt>
          <cx:pt idx="6639">21</cx:pt>
          <cx:pt idx="6640">3</cx:pt>
          <cx:pt idx="6641">84</cx:pt>
          <cx:pt idx="6642">0</cx:pt>
          <cx:pt idx="6643">353</cx:pt>
          <cx:pt idx="6644">2</cx:pt>
          <cx:pt idx="6645">0</cx:pt>
          <cx:pt idx="6646">1</cx:pt>
          <cx:pt idx="6647">26</cx:pt>
          <cx:pt idx="6648">12</cx:pt>
          <cx:pt idx="6649">7</cx:pt>
          <cx:pt idx="6650">7</cx:pt>
          <cx:pt idx="6651">1</cx:pt>
          <cx:pt idx="6652">55</cx:pt>
          <cx:pt idx="6653">48</cx:pt>
          <cx:pt idx="6654">48</cx:pt>
          <cx:pt idx="6655">1</cx:pt>
          <cx:pt idx="6656">0</cx:pt>
          <cx:pt idx="6657">64</cx:pt>
          <cx:pt idx="6658">30</cx:pt>
          <cx:pt idx="6659">37</cx:pt>
          <cx:pt idx="6660">63</cx:pt>
          <cx:pt idx="6661">8</cx:pt>
          <cx:pt idx="6662">40</cx:pt>
          <cx:pt idx="6663">8</cx:pt>
          <cx:pt idx="6664">1</cx:pt>
          <cx:pt idx="6665">0</cx:pt>
          <cx:pt idx="6666">0</cx:pt>
          <cx:pt idx="6667">0</cx:pt>
          <cx:pt idx="6668">28</cx:pt>
          <cx:pt idx="6669">25</cx:pt>
          <cx:pt idx="6670">0</cx:pt>
          <cx:pt idx="6671">6</cx:pt>
          <cx:pt idx="6672">262</cx:pt>
          <cx:pt idx="6673">157</cx:pt>
          <cx:pt idx="6674">0</cx:pt>
          <cx:pt idx="6675">4</cx:pt>
          <cx:pt idx="6676">15</cx:pt>
          <cx:pt idx="6677">1</cx:pt>
          <cx:pt idx="6678">0</cx:pt>
          <cx:pt idx="6679">66</cx:pt>
          <cx:pt idx="6680">0</cx:pt>
          <cx:pt idx="6681">6</cx:pt>
          <cx:pt idx="6682">17</cx:pt>
          <cx:pt idx="6683">473</cx:pt>
          <cx:pt idx="6684">7</cx:pt>
          <cx:pt idx="6685">13</cx:pt>
          <cx:pt idx="6686">36</cx:pt>
          <cx:pt idx="6687">13</cx:pt>
          <cx:pt idx="6688">7</cx:pt>
          <cx:pt idx="6689">70</cx:pt>
          <cx:pt idx="6690">61</cx:pt>
          <cx:pt idx="6691">0</cx:pt>
          <cx:pt idx="6692">34</cx:pt>
          <cx:pt idx="6693">13</cx:pt>
          <cx:pt idx="6694">98</cx:pt>
          <cx:pt idx="6695">19</cx:pt>
          <cx:pt idx="6696">0</cx:pt>
          <cx:pt idx="6697">0</cx:pt>
          <cx:pt idx="6698">0</cx:pt>
          <cx:pt idx="6699">179</cx:pt>
          <cx:pt idx="6700">1</cx:pt>
          <cx:pt idx="6701">0</cx:pt>
          <cx:pt idx="6702">3</cx:pt>
          <cx:pt idx="6703">0</cx:pt>
          <cx:pt idx="6704">2</cx:pt>
          <cx:pt idx="6705">92</cx:pt>
          <cx:pt idx="6706">55</cx:pt>
          <cx:pt idx="6707">4</cx:pt>
          <cx:pt idx="6708">34</cx:pt>
          <cx:pt idx="6709">0</cx:pt>
          <cx:pt idx="6710">19</cx:pt>
          <cx:pt idx="6711">0</cx:pt>
          <cx:pt idx="6712">27</cx:pt>
          <cx:pt idx="6713">1</cx:pt>
          <cx:pt idx="6714">3</cx:pt>
          <cx:pt idx="6715">14</cx:pt>
          <cx:pt idx="6716">50</cx:pt>
          <cx:pt idx="6717">0</cx:pt>
          <cx:pt idx="6718">7</cx:pt>
          <cx:pt idx="6719">0</cx:pt>
          <cx:pt idx="6720">3</cx:pt>
          <cx:pt idx="6721">0</cx:pt>
          <cx:pt idx="6722">28</cx:pt>
          <cx:pt idx="6723">81</cx:pt>
          <cx:pt idx="6724">11</cx:pt>
          <cx:pt idx="6725">3</cx:pt>
          <cx:pt idx="6726">25</cx:pt>
          <cx:pt idx="6727">101</cx:pt>
          <cx:pt idx="6728">120</cx:pt>
          <cx:pt idx="6729">0</cx:pt>
          <cx:pt idx="6730">173</cx:pt>
          <cx:pt idx="6731">337</cx:pt>
          <cx:pt idx="6732">15</cx:pt>
          <cx:pt idx="6733">0</cx:pt>
          <cx:pt idx="6734">97</cx:pt>
          <cx:pt idx="6735">790</cx:pt>
          <cx:pt idx="6736">76</cx:pt>
          <cx:pt idx="6737">18</cx:pt>
          <cx:pt idx="6738">61</cx:pt>
          <cx:pt idx="6739">31</cx:pt>
          <cx:pt idx="6740">1</cx:pt>
          <cx:pt idx="6741">9</cx:pt>
          <cx:pt idx="6742">98</cx:pt>
          <cx:pt idx="6743">16</cx:pt>
          <cx:pt idx="6744">3</cx:pt>
          <cx:pt idx="6745">0</cx:pt>
          <cx:pt idx="6746">2</cx:pt>
          <cx:pt idx="6747">40</cx:pt>
          <cx:pt idx="6748">3</cx:pt>
          <cx:pt idx="6749">5</cx:pt>
          <cx:pt idx="6750">13</cx:pt>
          <cx:pt idx="6751">26</cx:pt>
          <cx:pt idx="6752">4</cx:pt>
          <cx:pt idx="6753">18</cx:pt>
          <cx:pt idx="6754">1</cx:pt>
          <cx:pt idx="6755">0</cx:pt>
          <cx:pt idx="6756">0</cx:pt>
          <cx:pt idx="6757">0</cx:pt>
          <cx:pt idx="6758">4</cx:pt>
          <cx:pt idx="6759">5</cx:pt>
          <cx:pt idx="6760">3</cx:pt>
          <cx:pt idx="6761">46</cx:pt>
          <cx:pt idx="6762">461</cx:pt>
          <cx:pt idx="6763">1</cx:pt>
          <cx:pt idx="6764">2</cx:pt>
          <cx:pt idx="6765">319</cx:pt>
          <cx:pt idx="6766">10</cx:pt>
          <cx:pt idx="6767">129</cx:pt>
          <cx:pt idx="6768">3</cx:pt>
          <cx:pt idx="6769">18</cx:pt>
          <cx:pt idx="6770">83</cx:pt>
          <cx:pt idx="6771">19</cx:pt>
          <cx:pt idx="6772">62</cx:pt>
          <cx:pt idx="6773">362</cx:pt>
          <cx:pt idx="6774">7</cx:pt>
          <cx:pt idx="6775">0</cx:pt>
          <cx:pt idx="6776">247</cx:pt>
          <cx:pt idx="6777">68</cx:pt>
          <cx:pt idx="6778">144</cx:pt>
          <cx:pt idx="6779">24</cx:pt>
          <cx:pt idx="6780">0</cx:pt>
          <cx:pt idx="6781">0</cx:pt>
          <cx:pt idx="6782">1</cx:pt>
          <cx:pt idx="6783">1</cx:pt>
          <cx:pt idx="6784">6</cx:pt>
          <cx:pt idx="6785">20</cx:pt>
          <cx:pt idx="6786">2</cx:pt>
          <cx:pt idx="6787">77</cx:pt>
          <cx:pt idx="6788">42</cx:pt>
          <cx:pt idx="6789">0</cx:pt>
          <cx:pt idx="6790">109</cx:pt>
          <cx:pt idx="6791">174</cx:pt>
          <cx:pt idx="6792">189</cx:pt>
          <cx:pt idx="6793">3</cx:pt>
          <cx:pt idx="6794">2</cx:pt>
          <cx:pt idx="6795">15</cx:pt>
          <cx:pt idx="6796">153</cx:pt>
          <cx:pt idx="6797">28</cx:pt>
          <cx:pt idx="6798">2</cx:pt>
          <cx:pt idx="6799">1</cx:pt>
          <cx:pt idx="6800">316</cx:pt>
          <cx:pt idx="6801">0</cx:pt>
          <cx:pt idx="6802">1</cx:pt>
          <cx:pt idx="6803">0</cx:pt>
          <cx:pt idx="6804">1</cx:pt>
          <cx:pt idx="6805">1</cx:pt>
          <cx:pt idx="6806">4</cx:pt>
          <cx:pt idx="6807">5</cx:pt>
          <cx:pt idx="6808">0</cx:pt>
          <cx:pt idx="6809">0</cx:pt>
          <cx:pt idx="6810">4</cx:pt>
          <cx:pt idx="6811">3</cx:pt>
          <cx:pt idx="6812">1</cx:pt>
          <cx:pt idx="6813">0</cx:pt>
          <cx:pt idx="6814">86</cx:pt>
          <cx:pt idx="6815">4</cx:pt>
          <cx:pt idx="6816">0</cx:pt>
          <cx:pt idx="6817">16</cx:pt>
          <cx:pt idx="6818">0</cx:pt>
          <cx:pt idx="6819">35</cx:pt>
          <cx:pt idx="6820">11</cx:pt>
          <cx:pt idx="6821">1</cx:pt>
          <cx:pt idx="6822">0</cx:pt>
          <cx:pt idx="6823">2</cx:pt>
          <cx:pt idx="6824">15</cx:pt>
          <cx:pt idx="6825">0</cx:pt>
          <cx:pt idx="6826">0</cx:pt>
          <cx:pt idx="6827">138</cx:pt>
          <cx:pt idx="6828">17</cx:pt>
          <cx:pt idx="6829">2</cx:pt>
          <cx:pt idx="6830">0</cx:pt>
          <cx:pt idx="6831">0</cx:pt>
          <cx:pt idx="6832">262</cx:pt>
          <cx:pt idx="6833">81</cx:pt>
          <cx:pt idx="6834">0</cx:pt>
          <cx:pt idx="6835">26</cx:pt>
          <cx:pt idx="6836">29</cx:pt>
          <cx:pt idx="6837">4</cx:pt>
          <cx:pt idx="6838">0</cx:pt>
          <cx:pt idx="6839">49</cx:pt>
          <cx:pt idx="6840">65</cx:pt>
          <cx:pt idx="6841">2</cx:pt>
          <cx:pt idx="6842">0</cx:pt>
          <cx:pt idx="6843">2</cx:pt>
          <cx:pt idx="6844">0</cx:pt>
          <cx:pt idx="6845">1</cx:pt>
          <cx:pt idx="6846">12</cx:pt>
          <cx:pt idx="6847">61</cx:pt>
          <cx:pt idx="6848">94</cx:pt>
          <cx:pt idx="6849">0</cx:pt>
          <cx:pt idx="6850">11</cx:pt>
          <cx:pt idx="6851">1</cx:pt>
          <cx:pt idx="6852">12</cx:pt>
          <cx:pt idx="6853">7</cx:pt>
          <cx:pt idx="6854">102</cx:pt>
          <cx:pt idx="6855">14</cx:pt>
          <cx:pt idx="6856">44</cx:pt>
          <cx:pt idx="6857">1</cx:pt>
          <cx:pt idx="6858">1</cx:pt>
          <cx:pt idx="6859">0</cx:pt>
          <cx:pt idx="6860">1</cx:pt>
          <cx:pt idx="6861">98</cx:pt>
          <cx:pt idx="6862">13</cx:pt>
          <cx:pt idx="6863">104</cx:pt>
          <cx:pt idx="6864">37</cx:pt>
          <cx:pt idx="6865">0</cx:pt>
          <cx:pt idx="6866">7</cx:pt>
          <cx:pt idx="6867">21</cx:pt>
          <cx:pt idx="6868">0</cx:pt>
          <cx:pt idx="6869">39</cx:pt>
          <cx:pt idx="6870">0</cx:pt>
          <cx:pt idx="6871">36</cx:pt>
          <cx:pt idx="6872">5</cx:pt>
          <cx:pt idx="6873">5</cx:pt>
          <cx:pt idx="6874">0</cx:pt>
          <cx:pt idx="6875">89</cx:pt>
          <cx:pt idx="6876">0</cx:pt>
          <cx:pt idx="6877">0</cx:pt>
          <cx:pt idx="6878">3</cx:pt>
          <cx:pt idx="6879">0</cx:pt>
          <cx:pt idx="6880">0</cx:pt>
          <cx:pt idx="6881">0</cx:pt>
          <cx:pt idx="6882">0</cx:pt>
          <cx:pt idx="6883">0</cx:pt>
          <cx:pt idx="6884">0</cx:pt>
          <cx:pt idx="6885">16</cx:pt>
          <cx:pt idx="6886">0</cx:pt>
          <cx:pt idx="6887">7</cx:pt>
          <cx:pt idx="6888">126</cx:pt>
          <cx:pt idx="6889">10</cx:pt>
          <cx:pt idx="6890">29</cx:pt>
          <cx:pt idx="6891">0</cx:pt>
          <cx:pt idx="6892">0</cx:pt>
          <cx:pt idx="6893">15</cx:pt>
          <cx:pt idx="6894">1</cx:pt>
          <cx:pt idx="6895">0</cx:pt>
          <cx:pt idx="6896">0</cx:pt>
          <cx:pt idx="6897">3</cx:pt>
          <cx:pt idx="6898">0</cx:pt>
          <cx:pt idx="6899">0</cx:pt>
          <cx:pt idx="6900">11</cx:pt>
          <cx:pt idx="6901">0</cx:pt>
          <cx:pt idx="6902">15</cx:pt>
          <cx:pt idx="6903">5</cx:pt>
          <cx:pt idx="6904">1</cx:pt>
          <cx:pt idx="6905">0</cx:pt>
          <cx:pt idx="6906">13</cx:pt>
          <cx:pt idx="6907">16</cx:pt>
          <cx:pt idx="6908">14</cx:pt>
          <cx:pt idx="6909">242</cx:pt>
          <cx:pt idx="6910">0</cx:pt>
          <cx:pt idx="6911">26</cx:pt>
          <cx:pt idx="6912">23</cx:pt>
          <cx:pt idx="6913">50</cx:pt>
          <cx:pt idx="6914">111</cx:pt>
          <cx:pt idx="6915">2</cx:pt>
          <cx:pt idx="6916">0</cx:pt>
          <cx:pt idx="6917">70</cx:pt>
          <cx:pt idx="6918">30</cx:pt>
          <cx:pt idx="6919">76</cx:pt>
          <cx:pt idx="6920">398</cx:pt>
          <cx:pt idx="6921">0</cx:pt>
          <cx:pt idx="6922">0</cx:pt>
          <cx:pt idx="6923">84</cx:pt>
          <cx:pt idx="6924">0</cx:pt>
          <cx:pt idx="6925">0</cx:pt>
          <cx:pt idx="6926">0</cx:pt>
          <cx:pt idx="6927">0</cx:pt>
          <cx:pt idx="6928">0</cx:pt>
          <cx:pt idx="6929">1</cx:pt>
          <cx:pt idx="6930">0</cx:pt>
          <cx:pt idx="6931">0</cx:pt>
          <cx:pt idx="6932">75</cx:pt>
          <cx:pt idx="6933">8</cx:pt>
          <cx:pt idx="6934">0</cx:pt>
          <cx:pt idx="6935">7</cx:pt>
          <cx:pt idx="6936">8</cx:pt>
          <cx:pt idx="6937">9</cx:pt>
          <cx:pt idx="6938">180</cx:pt>
          <cx:pt idx="6939">1</cx:pt>
          <cx:pt idx="6940">36</cx:pt>
          <cx:pt idx="6941">1</cx:pt>
          <cx:pt idx="6942">3</cx:pt>
          <cx:pt idx="6943">0</cx:pt>
          <cx:pt idx="6944">32</cx:pt>
          <cx:pt idx="6945">0</cx:pt>
          <cx:pt idx="6946">1</cx:pt>
          <cx:pt idx="6947">5</cx:pt>
          <cx:pt idx="6948">0</cx:pt>
          <cx:pt idx="6949">0</cx:pt>
          <cx:pt idx="6950">174</cx:pt>
          <cx:pt idx="6951">45</cx:pt>
          <cx:pt idx="6952">261</cx:pt>
          <cx:pt idx="6953">27</cx:pt>
          <cx:pt idx="6954">259</cx:pt>
          <cx:pt idx="6955">21</cx:pt>
          <cx:pt idx="6956">1</cx:pt>
          <cx:pt idx="6957">0</cx:pt>
          <cx:pt idx="6958">9</cx:pt>
          <cx:pt idx="6959">1</cx:pt>
          <cx:pt idx="6960">0</cx:pt>
          <cx:pt idx="6961">4</cx:pt>
          <cx:pt idx="6962">0</cx:pt>
          <cx:pt idx="6963">2</cx:pt>
          <cx:pt idx="6964">21</cx:pt>
          <cx:pt idx="6965">49</cx:pt>
          <cx:pt idx="6966">2</cx:pt>
          <cx:pt idx="6967">11</cx:pt>
          <cx:pt idx="6968">11</cx:pt>
          <cx:pt idx="6969">2</cx:pt>
          <cx:pt idx="6970">89</cx:pt>
          <cx:pt idx="6971">5</cx:pt>
          <cx:pt idx="6972">5</cx:pt>
          <cx:pt idx="6973">1</cx:pt>
          <cx:pt idx="6974">17</cx:pt>
          <cx:pt idx="6975">1</cx:pt>
          <cx:pt idx="6976">0</cx:pt>
          <cx:pt idx="6977">0</cx:pt>
          <cx:pt idx="6978">64</cx:pt>
          <cx:pt idx="6979">7</cx:pt>
          <cx:pt idx="6980">1</cx:pt>
          <cx:pt idx="6981">277</cx:pt>
          <cx:pt idx="6982">14</cx:pt>
          <cx:pt idx="6983">260</cx:pt>
          <cx:pt idx="6984">26</cx:pt>
          <cx:pt idx="6985">4</cx:pt>
          <cx:pt idx="6986">82</cx:pt>
          <cx:pt idx="6987">10</cx:pt>
          <cx:pt idx="6988">24</cx:pt>
          <cx:pt idx="6989">13</cx:pt>
          <cx:pt idx="6990">64</cx:pt>
          <cx:pt idx="6991">74</cx:pt>
          <cx:pt idx="6992">206</cx:pt>
          <cx:pt idx="6993">152</cx:pt>
          <cx:pt idx="6994">16</cx:pt>
          <cx:pt idx="6995">38</cx:pt>
          <cx:pt idx="6996">5</cx:pt>
          <cx:pt idx="6997">0</cx:pt>
          <cx:pt idx="6998">30</cx:pt>
          <cx:pt idx="6999">4</cx:pt>
          <cx:pt idx="7000">83</cx:pt>
          <cx:pt idx="7001">0</cx:pt>
          <cx:pt idx="7002">0</cx:pt>
          <cx:pt idx="7003">0</cx:pt>
          <cx:pt idx="7004">0</cx:pt>
          <cx:pt idx="7005">10</cx:pt>
          <cx:pt idx="7006">1</cx:pt>
          <cx:pt idx="7007">0</cx:pt>
          <cx:pt idx="7008">0</cx:pt>
          <cx:pt idx="7009">0</cx:pt>
          <cx:pt idx="7010">0</cx:pt>
          <cx:pt idx="7011">1</cx:pt>
          <cx:pt idx="7012">0</cx:pt>
          <cx:pt idx="7013">0</cx:pt>
          <cx:pt idx="7014">5</cx:pt>
          <cx:pt idx="7015">246</cx:pt>
          <cx:pt idx="7016">302</cx:pt>
          <cx:pt idx="7017">18</cx:pt>
          <cx:pt idx="7018">3</cx:pt>
          <cx:pt idx="7019">0</cx:pt>
          <cx:pt idx="7020">3</cx:pt>
          <cx:pt idx="7021">2</cx:pt>
          <cx:pt idx="7022">11</cx:pt>
          <cx:pt idx="7023">131</cx:pt>
          <cx:pt idx="7024">0</cx:pt>
          <cx:pt idx="7025">2</cx:pt>
          <cx:pt idx="7026">51</cx:pt>
          <cx:pt idx="7027">41</cx:pt>
          <cx:pt idx="7028">0</cx:pt>
          <cx:pt idx="7029">0</cx:pt>
          <cx:pt idx="7030">1</cx:pt>
          <cx:pt idx="7031">0</cx:pt>
          <cx:pt idx="7032">24</cx:pt>
          <cx:pt idx="7033">13</cx:pt>
          <cx:pt idx="7034">4</cx:pt>
          <cx:pt idx="7035">0</cx:pt>
          <cx:pt idx="7036">18</cx:pt>
          <cx:pt idx="7037">0</cx:pt>
          <cx:pt idx="7038">495</cx:pt>
          <cx:pt idx="7039">34</cx:pt>
          <cx:pt idx="7040">7</cx:pt>
          <cx:pt idx="7041">3</cx:pt>
          <cx:pt idx="7042">0</cx:pt>
          <cx:pt idx="7043">0</cx:pt>
          <cx:pt idx="7044">0</cx:pt>
          <cx:pt idx="7045">82</cx:pt>
          <cx:pt idx="7046">5</cx:pt>
          <cx:pt idx="7047">0</cx:pt>
          <cx:pt idx="7048">0</cx:pt>
          <cx:pt idx="7049">0</cx:pt>
          <cx:pt idx="7050">1</cx:pt>
          <cx:pt idx="7051">0</cx:pt>
          <cx:pt idx="7052">0</cx:pt>
          <cx:pt idx="7053">0</cx:pt>
          <cx:pt idx="7054">2</cx:pt>
          <cx:pt idx="7055">0</cx:pt>
          <cx:pt idx="7056">1</cx:pt>
          <cx:pt idx="7057">7</cx:pt>
          <cx:pt idx="7058">0</cx:pt>
          <cx:pt idx="7059">0</cx:pt>
          <cx:pt idx="7060">0</cx:pt>
          <cx:pt idx="7061">0</cx:pt>
          <cx:pt idx="7062">19</cx:pt>
          <cx:pt idx="7063">8</cx:pt>
          <cx:pt idx="7064">93</cx:pt>
          <cx:pt idx="7065">14</cx:pt>
          <cx:pt idx="7066">0</cx:pt>
          <cx:pt idx="7067">0</cx:pt>
          <cx:pt idx="7068">38</cx:pt>
          <cx:pt idx="7069">29</cx:pt>
          <cx:pt idx="7070">18</cx:pt>
          <cx:pt idx="7071">149</cx:pt>
          <cx:pt idx="7072">0</cx:pt>
          <cx:pt idx="7073">2</cx:pt>
          <cx:pt idx="7074">19</cx:pt>
          <cx:pt idx="7075">0</cx:pt>
          <cx:pt idx="7076">87</cx:pt>
          <cx:pt idx="7077">479</cx:pt>
          <cx:pt idx="7078">69</cx:pt>
          <cx:pt idx="7079">176</cx:pt>
          <cx:pt idx="7080">39</cx:pt>
          <cx:pt idx="7081">4</cx:pt>
          <cx:pt idx="7082">7</cx:pt>
          <cx:pt idx="7083">5</cx:pt>
          <cx:pt idx="7084">83</cx:pt>
          <cx:pt idx="7085">0</cx:pt>
          <cx:pt idx="7086">27</cx:pt>
          <cx:pt idx="7087">26</cx:pt>
          <cx:pt idx="7088">2</cx:pt>
          <cx:pt idx="7089">0</cx:pt>
          <cx:pt idx="7090">0</cx:pt>
          <cx:pt idx="7091">0</cx:pt>
          <cx:pt idx="7092">0</cx:pt>
          <cx:pt idx="7093">0</cx:pt>
          <cx:pt idx="7094">15</cx:pt>
          <cx:pt idx="7095">156</cx:pt>
          <cx:pt idx="7096">33</cx:pt>
          <cx:pt idx="7097">152</cx:pt>
          <cx:pt idx="7098">202</cx:pt>
          <cx:pt idx="7099">70</cx:pt>
          <cx:pt idx="7100">0</cx:pt>
          <cx:pt idx="7101">105</cx:pt>
          <cx:pt idx="7102">29</cx:pt>
          <cx:pt idx="7103">2</cx:pt>
          <cx:pt idx="7104">0</cx:pt>
          <cx:pt idx="7105">85</cx:pt>
          <cx:pt idx="7106">70</cx:pt>
          <cx:pt idx="7107">10</cx:pt>
          <cx:pt idx="7108">113</cx:pt>
          <cx:pt idx="7109">59</cx:pt>
          <cx:pt idx="7110">10</cx:pt>
          <cx:pt idx="7111">3</cx:pt>
          <cx:pt idx="7112">12</cx:pt>
          <cx:pt idx="7113">21</cx:pt>
          <cx:pt idx="7114">1</cx:pt>
          <cx:pt idx="7115">1</cx:pt>
          <cx:pt idx="7116">0</cx:pt>
          <cx:pt idx="7117">2</cx:pt>
          <cx:pt idx="7118">0</cx:pt>
          <cx:pt idx="7119">0</cx:pt>
          <cx:pt idx="7120">0</cx:pt>
          <cx:pt idx="7121">0</cx:pt>
          <cx:pt idx="7122">1</cx:pt>
          <cx:pt idx="7123">0</cx:pt>
          <cx:pt idx="7124">0</cx:pt>
          <cx:pt idx="7125">10</cx:pt>
          <cx:pt idx="7126">0</cx:pt>
          <cx:pt idx="7127">22</cx:pt>
          <cx:pt idx="7128">0</cx:pt>
          <cx:pt idx="7129">1</cx:pt>
          <cx:pt idx="7130">33</cx:pt>
          <cx:pt idx="7131">35</cx:pt>
          <cx:pt idx="7132">22</cx:pt>
          <cx:pt idx="7133">43</cx:pt>
          <cx:pt idx="7134">200</cx:pt>
          <cx:pt idx="7135">1</cx:pt>
          <cx:pt idx="7136">14</cx:pt>
          <cx:pt idx="7137">0</cx:pt>
          <cx:pt idx="7138">101</cx:pt>
          <cx:pt idx="7139">11</cx:pt>
          <cx:pt idx="7140">3</cx:pt>
          <cx:pt idx="7141">29</cx:pt>
          <cx:pt idx="7142">5</cx:pt>
          <cx:pt idx="7143">5</cx:pt>
          <cx:pt idx="7144">21</cx:pt>
          <cx:pt idx="7145">331</cx:pt>
          <cx:pt idx="7146">22</cx:pt>
          <cx:pt idx="7147">0</cx:pt>
          <cx:pt idx="7148">0</cx:pt>
          <cx:pt idx="7149">43</cx:pt>
          <cx:pt idx="7150">0</cx:pt>
          <cx:pt idx="7151">0</cx:pt>
          <cx:pt idx="7152">0</cx:pt>
          <cx:pt idx="7153">0</cx:pt>
          <cx:pt idx="7154">0</cx:pt>
          <cx:pt idx="7155">1</cx:pt>
          <cx:pt idx="7156">1</cx:pt>
          <cx:pt idx="7157">746</cx:pt>
          <cx:pt idx="7158">20</cx:pt>
          <cx:pt idx="7159">0</cx:pt>
          <cx:pt idx="7160">0</cx:pt>
          <cx:pt idx="7161">0</cx:pt>
          <cx:pt idx="7162">32</cx:pt>
          <cx:pt idx="7163">0</cx:pt>
          <cx:pt idx="7164">4</cx:pt>
          <cx:pt idx="7165">0</cx:pt>
          <cx:pt idx="7166">1</cx:pt>
          <cx:pt idx="7167">1</cx:pt>
          <cx:pt idx="7168">1</cx:pt>
          <cx:pt idx="7169">24</cx:pt>
          <cx:pt idx="7170">113</cx:pt>
          <cx:pt idx="7171">1</cx:pt>
          <cx:pt idx="7172">384</cx:pt>
          <cx:pt idx="7173">132</cx:pt>
          <cx:pt idx="7174">29</cx:pt>
          <cx:pt idx="7175">41</cx:pt>
          <cx:pt idx="7176">7</cx:pt>
          <cx:pt idx="7177">13</cx:pt>
          <cx:pt idx="7178">0</cx:pt>
          <cx:pt idx="7179">1</cx:pt>
          <cx:pt idx="7180">15</cx:pt>
          <cx:pt idx="7181">1</cx:pt>
          <cx:pt idx="7182">117</cx:pt>
          <cx:pt idx="7183">91</cx:pt>
          <cx:pt idx="7184">19</cx:pt>
          <cx:pt idx="7185">99</cx:pt>
          <cx:pt idx="7186">38</cx:pt>
          <cx:pt idx="7187">0</cx:pt>
          <cx:pt idx="7188">2</cx:pt>
          <cx:pt idx="7189">4</cx:pt>
          <cx:pt idx="7190">224</cx:pt>
          <cx:pt idx="7191">0</cx:pt>
          <cx:pt idx="7192">102</cx:pt>
          <cx:pt idx="7193">0</cx:pt>
          <cx:pt idx="7194">191</cx:pt>
          <cx:pt idx="7195">1</cx:pt>
          <cx:pt idx="7196">3</cx:pt>
          <cx:pt idx="7197">20</cx:pt>
          <cx:pt idx="7198">2</cx:pt>
          <cx:pt idx="7199">0</cx:pt>
          <cx:pt idx="7200">0</cx:pt>
          <cx:pt idx="7201">24</cx:pt>
          <cx:pt idx="7202">1</cx:pt>
          <cx:pt idx="7203">59</cx:pt>
          <cx:pt idx="7204">36</cx:pt>
          <cx:pt idx="7205">15</cx:pt>
          <cx:pt idx="7206">7</cx:pt>
          <cx:pt idx="7207">8</cx:pt>
          <cx:pt idx="7208">15</cx:pt>
          <cx:pt idx="7209">0</cx:pt>
          <cx:pt idx="7210">115</cx:pt>
          <cx:pt idx="7211">1</cx:pt>
          <cx:pt idx="7212">16</cx:pt>
          <cx:pt idx="7213">0</cx:pt>
          <cx:pt idx="7214">0</cx:pt>
          <cx:pt idx="7215">0</cx:pt>
          <cx:pt idx="7216">0</cx:pt>
          <cx:pt idx="7217">0</cx:pt>
          <cx:pt idx="7218">13</cx:pt>
          <cx:pt idx="7219">95</cx:pt>
          <cx:pt idx="7220">0</cx:pt>
          <cx:pt idx="7221">0</cx:pt>
          <cx:pt idx="7222">0</cx:pt>
          <cx:pt idx="7223">97</cx:pt>
          <cx:pt idx="7224">3</cx:pt>
          <cx:pt idx="7225">0</cx:pt>
          <cx:pt idx="7226">0</cx:pt>
          <cx:pt idx="7227">35</cx:pt>
          <cx:pt idx="7228">271</cx:pt>
          <cx:pt idx="7229">223</cx:pt>
          <cx:pt idx="7230">117</cx:pt>
          <cx:pt idx="7231">0</cx:pt>
          <cx:pt idx="7232">31</cx:pt>
          <cx:pt idx="7233">99</cx:pt>
          <cx:pt idx="7234">2</cx:pt>
          <cx:pt idx="7235">176</cx:pt>
          <cx:pt idx="7236">6</cx:pt>
          <cx:pt idx="7237">11</cx:pt>
          <cx:pt idx="7238">0</cx:pt>
          <cx:pt idx="7239">61</cx:pt>
          <cx:pt idx="7240">6</cx:pt>
          <cx:pt idx="7241">150</cx:pt>
          <cx:pt idx="7242">23</cx:pt>
          <cx:pt idx="7243">56</cx:pt>
          <cx:pt idx="7244">112</cx:pt>
          <cx:pt idx="7245">5</cx:pt>
          <cx:pt idx="7246">11</cx:pt>
          <cx:pt idx="7247">36</cx:pt>
          <cx:pt idx="7248">0</cx:pt>
          <cx:pt idx="7249">2</cx:pt>
          <cx:pt idx="7250">0</cx:pt>
          <cx:pt idx="7251">225</cx:pt>
          <cx:pt idx="7252">24</cx:pt>
          <cx:pt idx="7253">10</cx:pt>
          <cx:pt idx="7254">0</cx:pt>
          <cx:pt idx="7255">8</cx:pt>
          <cx:pt idx="7256">121</cx:pt>
          <cx:pt idx="7257">336</cx:pt>
          <cx:pt idx="7258">0</cx:pt>
          <cx:pt idx="7259">8</cx:pt>
          <cx:pt idx="7260">6</cx:pt>
          <cx:pt idx="7261">0</cx:pt>
          <cx:pt idx="7262">0</cx:pt>
          <cx:pt idx="7263">0</cx:pt>
          <cx:pt idx="7264">0</cx:pt>
          <cx:pt idx="7265">0</cx:pt>
          <cx:pt idx="7266">84</cx:pt>
          <cx:pt idx="7267">34</cx:pt>
          <cx:pt idx="7268">3</cx:pt>
          <cx:pt idx="7269">42</cx:pt>
          <cx:pt idx="7270">0</cx:pt>
          <cx:pt idx="7271">39</cx:pt>
          <cx:pt idx="7272">58</cx:pt>
          <cx:pt idx="7273">295</cx:pt>
          <cx:pt idx="7274">21</cx:pt>
          <cx:pt idx="7275">56</cx:pt>
          <cx:pt idx="7276">70</cx:pt>
          <cx:pt idx="7277">7</cx:pt>
          <cx:pt idx="7278">169</cx:pt>
          <cx:pt idx="7279">13</cx:pt>
          <cx:pt idx="7280">0</cx:pt>
          <cx:pt idx="7281">0</cx:pt>
          <cx:pt idx="7282">0</cx:pt>
          <cx:pt idx="7283">1</cx:pt>
          <cx:pt idx="7284">54</cx:pt>
          <cx:pt idx="7285">0</cx:pt>
          <cx:pt idx="7286">1</cx:pt>
          <cx:pt idx="7287">5</cx:pt>
          <cx:pt idx="7288">54</cx:pt>
          <cx:pt idx="7289">4</cx:pt>
          <cx:pt idx="7290">4</cx:pt>
          <cx:pt idx="7291">56</cx:pt>
          <cx:pt idx="7292">2</cx:pt>
          <cx:pt idx="7293">10</cx:pt>
          <cx:pt idx="7294">3</cx:pt>
          <cx:pt idx="7295">8</cx:pt>
          <cx:pt idx="7296">28</cx:pt>
          <cx:pt idx="7297">83</cx:pt>
          <cx:pt idx="7298">344</cx:pt>
          <cx:pt idx="7299">0</cx:pt>
          <cx:pt idx="7300">0</cx:pt>
          <cx:pt idx="7301">3</cx:pt>
          <cx:pt idx="7302">28</cx:pt>
          <cx:pt idx="7303">5</cx:pt>
          <cx:pt idx="7304">2</cx:pt>
          <cx:pt idx="7305">0</cx:pt>
          <cx:pt idx="7306">8</cx:pt>
          <cx:pt idx="7307">0</cx:pt>
          <cx:pt idx="7308">7</cx:pt>
          <cx:pt idx="7309">63</cx:pt>
          <cx:pt idx="7310">0</cx:pt>
          <cx:pt idx="7311">107</cx:pt>
          <cx:pt idx="7312">3</cx:pt>
          <cx:pt idx="7313">163</cx:pt>
          <cx:pt idx="7314">0</cx:pt>
          <cx:pt idx="7315">119</cx:pt>
          <cx:pt idx="7316">22</cx:pt>
          <cx:pt idx="7317">5</cx:pt>
          <cx:pt idx="7318">19</cx:pt>
          <cx:pt idx="7319">28</cx:pt>
          <cx:pt idx="7320">12</cx:pt>
          <cx:pt idx="7321">1</cx:pt>
          <cx:pt idx="7322">2</cx:pt>
          <cx:pt idx="7323">138</cx:pt>
          <cx:pt idx="7324">1</cx:pt>
          <cx:pt idx="7325">335</cx:pt>
          <cx:pt idx="7326">11</cx:pt>
          <cx:pt idx="7327">7</cx:pt>
          <cx:pt idx="7328">13</cx:pt>
          <cx:pt idx="7329">14</cx:pt>
          <cx:pt idx="7330">10</cx:pt>
          <cx:pt idx="7331">69</cx:pt>
          <cx:pt idx="7332">178</cx:pt>
          <cx:pt idx="7333">106</cx:pt>
          <cx:pt idx="7334">14</cx:pt>
          <cx:pt idx="7335">85</cx:pt>
          <cx:pt idx="7336">35</cx:pt>
          <cx:pt idx="7337">20</cx:pt>
          <cx:pt idx="7338">15</cx:pt>
          <cx:pt idx="7339">32</cx:pt>
          <cx:pt idx="7340">8</cx:pt>
          <cx:pt idx="7341">0</cx:pt>
          <cx:pt idx="7342">2</cx:pt>
          <cx:pt idx="7343">0</cx:pt>
          <cx:pt idx="7344">201</cx:pt>
          <cx:pt idx="7345">1</cx:pt>
          <cx:pt idx="7346">34</cx:pt>
          <cx:pt idx="7347">14</cx:pt>
          <cx:pt idx="7348">429</cx:pt>
          <cx:pt idx="7349">58</cx:pt>
          <cx:pt idx="7350">42</cx:pt>
          <cx:pt idx="7351">71</cx:pt>
          <cx:pt idx="7352">10</cx:pt>
          <cx:pt idx="7353">8</cx:pt>
          <cx:pt idx="7354">232</cx:pt>
          <cx:pt idx="7355">5</cx:pt>
          <cx:pt idx="7356">21</cx:pt>
          <cx:pt idx="7357">62</cx:pt>
          <cx:pt idx="7358">247</cx:pt>
          <cx:pt idx="7359">10</cx:pt>
          <cx:pt idx="7360">7</cx:pt>
          <cx:pt idx="7361">0</cx:pt>
          <cx:pt idx="7362">140</cx:pt>
          <cx:pt idx="7363">6</cx:pt>
          <cx:pt idx="7364">22</cx:pt>
          <cx:pt idx="7365">25</cx:pt>
          <cx:pt idx="7366">178</cx:pt>
          <cx:pt idx="7367">0</cx:pt>
          <cx:pt idx="7368">5</cx:pt>
          <cx:pt idx="7369">8</cx:pt>
          <cx:pt idx="7370">401</cx:pt>
          <cx:pt idx="7371">34</cx:pt>
          <cx:pt idx="7372">8</cx:pt>
          <cx:pt idx="7373">7</cx:pt>
          <cx:pt idx="7374">0</cx:pt>
          <cx:pt idx="7375">21</cx:pt>
          <cx:pt idx="7376">2</cx:pt>
          <cx:pt idx="7377">0</cx:pt>
          <cx:pt idx="7378">0</cx:pt>
          <cx:pt idx="7379">20</cx:pt>
          <cx:pt idx="7380">14</cx:pt>
          <cx:pt idx="7381">1</cx:pt>
          <cx:pt idx="7382">83</cx:pt>
          <cx:pt idx="7383">0</cx:pt>
          <cx:pt idx="7384">0</cx:pt>
          <cx:pt idx="7385">1</cx:pt>
          <cx:pt idx="7386">118</cx:pt>
          <cx:pt idx="7387">291</cx:pt>
          <cx:pt idx="7388">35</cx:pt>
          <cx:pt idx="7389">24</cx:pt>
          <cx:pt idx="7390">282</cx:pt>
          <cx:pt idx="7391">13</cx:pt>
          <cx:pt idx="7392">1</cx:pt>
          <cx:pt idx="7393">61</cx:pt>
          <cx:pt idx="7394">0</cx:pt>
          <cx:pt idx="7395">42</cx:pt>
          <cx:pt idx="7396">0</cx:pt>
          <cx:pt idx="7397">3</cx:pt>
          <cx:pt idx="7398">5</cx:pt>
          <cx:pt idx="7399">347</cx:pt>
          <cx:pt idx="7400">14</cx:pt>
          <cx:pt idx="7401">1</cx:pt>
          <cx:pt idx="7402">82</cx:pt>
          <cx:pt idx="7403">58</cx:pt>
          <cx:pt idx="7404">0</cx:pt>
          <cx:pt idx="7405">0</cx:pt>
          <cx:pt idx="7406">0</cx:pt>
          <cx:pt idx="7407">0</cx:pt>
          <cx:pt idx="7408">0</cx:pt>
          <cx:pt idx="7409">0</cx:pt>
          <cx:pt idx="7410">0</cx:pt>
          <cx:pt idx="7411">0</cx:pt>
          <cx:pt idx="7412">0</cx:pt>
          <cx:pt idx="7413">0</cx:pt>
          <cx:pt idx="7414">0</cx:pt>
          <cx:pt idx="7415">0</cx:pt>
          <cx:pt idx="7416">0</cx:pt>
          <cx:pt idx="7417">0</cx:pt>
          <cx:pt idx="7418">0</cx:pt>
          <cx:pt idx="7419">0</cx:pt>
          <cx:pt idx="7420">0</cx:pt>
          <cx:pt idx="7421">0</cx:pt>
          <cx:pt idx="7422">0</cx:pt>
          <cx:pt idx="7423">1</cx:pt>
          <cx:pt idx="7424">0</cx:pt>
          <cx:pt idx="7425">18</cx:pt>
          <cx:pt idx="7426">0</cx:pt>
          <cx:pt idx="7427">0</cx:pt>
          <cx:pt idx="7428">1</cx:pt>
          <cx:pt idx="7429">6</cx:pt>
          <cx:pt idx="7430">0</cx:pt>
          <cx:pt idx="7431">0</cx:pt>
          <cx:pt idx="7432">0</cx:pt>
          <cx:pt idx="7433">1</cx:pt>
          <cx:pt idx="7434">21</cx:pt>
          <cx:pt idx="7435">0</cx:pt>
          <cx:pt idx="7436">0</cx:pt>
          <cx:pt idx="7437">0</cx:pt>
          <cx:pt idx="7438">0</cx:pt>
          <cx:pt idx="7439">0</cx:pt>
          <cx:pt idx="7440">0</cx:pt>
          <cx:pt idx="7441">0</cx:pt>
          <cx:pt idx="7442">0</cx:pt>
          <cx:pt idx="7443">0</cx:pt>
          <cx:pt idx="7444">0</cx:pt>
          <cx:pt idx="7445">253</cx:pt>
          <cx:pt idx="7446">0</cx:pt>
          <cx:pt idx="7447">11</cx:pt>
          <cx:pt idx="7448">2</cx:pt>
          <cx:pt idx="7449">0</cx:pt>
          <cx:pt idx="7450">229</cx:pt>
          <cx:pt idx="7451">0</cx:pt>
          <cx:pt idx="7452">1</cx:pt>
          <cx:pt idx="7453">0</cx:pt>
          <cx:pt idx="7454">0</cx:pt>
          <cx:pt idx="7455">0</cx:pt>
          <cx:pt idx="7456">0</cx:pt>
          <cx:pt idx="7457">288</cx:pt>
          <cx:pt idx="7458">14</cx:pt>
          <cx:pt idx="7459">0</cx:pt>
          <cx:pt idx="7460">0</cx:pt>
          <cx:pt idx="7461">4</cx:pt>
          <cx:pt idx="7462">27</cx:pt>
          <cx:pt idx="7463">1</cx:pt>
          <cx:pt idx="7464">633</cx:pt>
          <cx:pt idx="7465">3</cx:pt>
          <cx:pt idx="7466">1</cx:pt>
          <cx:pt idx="7467">117</cx:pt>
          <cx:pt idx="7468">30</cx:pt>
          <cx:pt idx="7469">4</cx:pt>
          <cx:pt idx="7470">77</cx:pt>
          <cx:pt idx="7471">2</cx:pt>
          <cx:pt idx="7472">10</cx:pt>
          <cx:pt idx="7473">1</cx:pt>
          <cx:pt idx="7474">0</cx:pt>
          <cx:pt idx="7475">0</cx:pt>
          <cx:pt idx="7476">10</cx:pt>
          <cx:pt idx="7477">169</cx:pt>
          <cx:pt idx="7478">0</cx:pt>
          <cx:pt idx="7479">0</cx:pt>
          <cx:pt idx="7480">1</cx:pt>
          <cx:pt idx="7481">0</cx:pt>
          <cx:pt idx="7482">2</cx:pt>
          <cx:pt idx="7483">0</cx:pt>
          <cx:pt idx="7484">1</cx:pt>
          <cx:pt idx="7485">1</cx:pt>
          <cx:pt idx="7486">1</cx:pt>
          <cx:pt idx="7487">0</cx:pt>
          <cx:pt idx="7488">1</cx:pt>
          <cx:pt idx="7489">0</cx:pt>
          <cx:pt idx="7490">2</cx:pt>
          <cx:pt idx="7491">0</cx:pt>
          <cx:pt idx="7492">2</cx:pt>
          <cx:pt idx="7493">1</cx:pt>
          <cx:pt idx="7494">543</cx:pt>
          <cx:pt idx="7495">5</cx:pt>
          <cx:pt idx="7496">83</cx:pt>
          <cx:pt idx="7497">1</cx:pt>
          <cx:pt idx="7498">0</cx:pt>
          <cx:pt idx="7499">0</cx:pt>
          <cx:pt idx="7500">0</cx:pt>
          <cx:pt idx="7501">0</cx:pt>
          <cx:pt idx="7502">0</cx:pt>
          <cx:pt idx="7503">0</cx:pt>
          <cx:pt idx="7504">0</cx:pt>
          <cx:pt idx="7505">0</cx:pt>
          <cx:pt idx="7506">0</cx:pt>
          <cx:pt idx="7507">0</cx:pt>
          <cx:pt idx="7508">1</cx:pt>
          <cx:pt idx="7509">2</cx:pt>
          <cx:pt idx="7510">6</cx:pt>
          <cx:pt idx="7511">0</cx:pt>
          <cx:pt idx="7512">1</cx:pt>
          <cx:pt idx="7513">17</cx:pt>
          <cx:pt idx="7514">54</cx:pt>
          <cx:pt idx="7515">3</cx:pt>
          <cx:pt idx="7516">24</cx:pt>
          <cx:pt idx="7517">0</cx:pt>
          <cx:pt idx="7518">0</cx:pt>
          <cx:pt idx="7519">54</cx:pt>
          <cx:pt idx="7520">224</cx:pt>
          <cx:pt idx="7521">50</cx:pt>
          <cx:pt idx="7522">306</cx:pt>
          <cx:pt idx="7523">38</cx:pt>
          <cx:pt idx="7524">63</cx:pt>
          <cx:pt idx="7525">3</cx:pt>
          <cx:pt idx="7526">36</cx:pt>
          <cx:pt idx="7527">1</cx:pt>
          <cx:pt idx="7528">61</cx:pt>
          <cx:pt idx="7529">354</cx:pt>
          <cx:pt idx="7530">125</cx:pt>
          <cx:pt idx="7531">14</cx:pt>
          <cx:pt idx="7532">0</cx:pt>
          <cx:pt idx="7533">0</cx:pt>
          <cx:pt idx="7534">358</cx:pt>
          <cx:pt idx="7535">31</cx:pt>
          <cx:pt idx="7536">1</cx:pt>
          <cx:pt idx="7537">13</cx:pt>
          <cx:pt idx="7538">131</cx:pt>
          <cx:pt idx="7539">23</cx:pt>
          <cx:pt idx="7540">394</cx:pt>
          <cx:pt idx="7541">0</cx:pt>
          <cx:pt idx="7542">0</cx:pt>
          <cx:pt idx="7543">6</cx:pt>
          <cx:pt idx="7544">9</cx:pt>
          <cx:pt idx="7545">13</cx:pt>
          <cx:pt idx="7546">136</cx:pt>
          <cx:pt idx="7547">0</cx:pt>
          <cx:pt idx="7548">2</cx:pt>
          <cx:pt idx="7549">0</cx:pt>
          <cx:pt idx="7550">38</cx:pt>
          <cx:pt idx="7551">26</cx:pt>
          <cx:pt idx="7552">1</cx:pt>
          <cx:pt idx="7553">27</cx:pt>
          <cx:pt idx="7554">0</cx:pt>
          <cx:pt idx="7555">4</cx:pt>
          <cx:pt idx="7556">236</cx:pt>
          <cx:pt idx="7557">205</cx:pt>
          <cx:pt idx="7558">35</cx:pt>
          <cx:pt idx="7559">35</cx:pt>
          <cx:pt idx="7560">27</cx:pt>
          <cx:pt idx="7561">4</cx:pt>
          <cx:pt idx="7562">18</cx:pt>
          <cx:pt idx="7563">41</cx:pt>
          <cx:pt idx="7564">0</cx:pt>
          <cx:pt idx="7565">15</cx:pt>
          <cx:pt idx="7566">625</cx:pt>
          <cx:pt idx="7567">0</cx:pt>
          <cx:pt idx="7568">35</cx:pt>
          <cx:pt idx="7569">25</cx:pt>
          <cx:pt idx="7570">44</cx:pt>
          <cx:pt idx="7571">25</cx:pt>
          <cx:pt idx="7572">21</cx:pt>
          <cx:pt idx="7573">1</cx:pt>
          <cx:pt idx="7574">0</cx:pt>
          <cx:pt idx="7575">0</cx:pt>
          <cx:pt idx="7576">7</cx:pt>
          <cx:pt idx="7577">1</cx:pt>
          <cx:pt idx="7578">23</cx:pt>
          <cx:pt idx="7579">0</cx:pt>
          <cx:pt idx="7580">0</cx:pt>
          <cx:pt idx="7581">0</cx:pt>
          <cx:pt idx="7582">1</cx:pt>
          <cx:pt idx="7583">0</cx:pt>
          <cx:pt idx="7584">0</cx:pt>
          <cx:pt idx="7585">0</cx:pt>
          <cx:pt idx="7586">57</cx:pt>
          <cx:pt idx="7587">27</cx:pt>
          <cx:pt idx="7588">28</cx:pt>
          <cx:pt idx="7589">8</cx:pt>
          <cx:pt idx="7590">0</cx:pt>
          <cx:pt idx="7591">1</cx:pt>
          <cx:pt idx="7592">1</cx:pt>
          <cx:pt idx="7593">0</cx:pt>
          <cx:pt idx="7594">7</cx:pt>
          <cx:pt idx="7595">184</cx:pt>
          <cx:pt idx="7596">126</cx:pt>
          <cx:pt idx="7597">19</cx:pt>
          <cx:pt idx="7598">0</cx:pt>
          <cx:pt idx="7599">6</cx:pt>
          <cx:pt idx="7600">0</cx:pt>
          <cx:pt idx="7601">0</cx:pt>
          <cx:pt idx="7602">0</cx:pt>
          <cx:pt idx="7603">0</cx:pt>
          <cx:pt idx="7604">0</cx:pt>
          <cx:pt idx="7605">41</cx:pt>
          <cx:pt idx="7606">14</cx:pt>
          <cx:pt idx="7607">0</cx:pt>
          <cx:pt idx="7608">0</cx:pt>
          <cx:pt idx="7609">1</cx:pt>
          <cx:pt idx="7610">10</cx:pt>
          <cx:pt idx="7611">14</cx:pt>
          <cx:pt idx="7612">49</cx:pt>
          <cx:pt idx="7613">21</cx:pt>
          <cx:pt idx="7614">0</cx:pt>
          <cx:pt idx="7615">89</cx:pt>
          <cx:pt idx="7616">49</cx:pt>
          <cx:pt idx="7617">71</cx:pt>
          <cx:pt idx="7618">1</cx:pt>
          <cx:pt idx="7619">29</cx:pt>
          <cx:pt idx="7620">0</cx:pt>
          <cx:pt idx="7621">3</cx:pt>
          <cx:pt idx="7622">1</cx:pt>
          <cx:pt idx="7623">1</cx:pt>
          <cx:pt idx="7624">12</cx:pt>
          <cx:pt idx="7625">0</cx:pt>
          <cx:pt idx="7626">0</cx:pt>
          <cx:pt idx="7627">0</cx:pt>
          <cx:pt idx="7628">1</cx:pt>
          <cx:pt idx="7629">7</cx:pt>
          <cx:pt idx="7630">0</cx:pt>
          <cx:pt idx="7631">504</cx:pt>
          <cx:pt idx="7632">15</cx:pt>
          <cx:pt idx="7633">96</cx:pt>
          <cx:pt idx="7634">25</cx:pt>
          <cx:pt idx="7635">3</cx:pt>
          <cx:pt idx="7636">28</cx:pt>
          <cx:pt idx="7637">1</cx:pt>
          <cx:pt idx="7638">2</cx:pt>
          <cx:pt idx="7639">20</cx:pt>
          <cx:pt idx="7640">31</cx:pt>
          <cx:pt idx="7641">1</cx:pt>
          <cx:pt idx="7642">169</cx:pt>
          <cx:pt idx="7643">42</cx:pt>
          <cx:pt idx="7644">1</cx:pt>
          <cx:pt idx="7645">53</cx:pt>
          <cx:pt idx="7646">92</cx:pt>
          <cx:pt idx="7647">0</cx:pt>
          <cx:pt idx="7648">0</cx:pt>
          <cx:pt idx="7649">1</cx:pt>
          <cx:pt idx="7650">0</cx:pt>
          <cx:pt idx="7651">79</cx:pt>
          <cx:pt idx="7652">0</cx:pt>
          <cx:pt idx="7653">26</cx:pt>
          <cx:pt idx="7654">2</cx:pt>
          <cx:pt idx="7655">24</cx:pt>
          <cx:pt idx="7656">0</cx:pt>
          <cx:pt idx="7657">3</cx:pt>
          <cx:pt idx="7658">22</cx:pt>
          <cx:pt idx="7659">61</cx:pt>
          <cx:pt idx="7660">0</cx:pt>
          <cx:pt idx="7661">0</cx:pt>
          <cx:pt idx="7662">1</cx:pt>
          <cx:pt idx="7663">0</cx:pt>
          <cx:pt idx="7664">4</cx:pt>
          <cx:pt idx="7665">237</cx:pt>
          <cx:pt idx="7666">57</cx:pt>
          <cx:pt idx="7667">164</cx:pt>
          <cx:pt idx="7668">0</cx:pt>
          <cx:pt idx="7669">5</cx:pt>
          <cx:pt idx="7670">0</cx:pt>
          <cx:pt idx="7671">59</cx:pt>
          <cx:pt idx="7672">2</cx:pt>
          <cx:pt idx="7673">1</cx:pt>
          <cx:pt idx="7674">298</cx:pt>
          <cx:pt idx="7675">1</cx:pt>
          <cx:pt idx="7676">2</cx:pt>
          <cx:pt idx="7677">0</cx:pt>
          <cx:pt idx="7678">0</cx:pt>
          <cx:pt idx="7679">1</cx:pt>
          <cx:pt idx="7680">8</cx:pt>
          <cx:pt idx="7681">66</cx:pt>
          <cx:pt idx="7682">1</cx:pt>
          <cx:pt idx="7683">7</cx:pt>
          <cx:pt idx="7684">38</cx:pt>
          <cx:pt idx="7685">0</cx:pt>
          <cx:pt idx="7686">75</cx:pt>
          <cx:pt idx="7687">4</cx:pt>
          <cx:pt idx="7688">0</cx:pt>
          <cx:pt idx="7689">592</cx:pt>
          <cx:pt idx="7690">5</cx:pt>
          <cx:pt idx="7691">5</cx:pt>
          <cx:pt idx="7692">4</cx:pt>
          <cx:pt idx="7693">2</cx:pt>
          <cx:pt idx="7694">0</cx:pt>
          <cx:pt idx="7695">2</cx:pt>
          <cx:pt idx="7696">49</cx:pt>
          <cx:pt idx="7697">4</cx:pt>
          <cx:pt idx="7698">25</cx:pt>
          <cx:pt idx="7699">1</cx:pt>
          <cx:pt idx="7700">5</cx:pt>
          <cx:pt idx="7701">118</cx:pt>
          <cx:pt idx="7702">0</cx:pt>
          <cx:pt idx="7703">6</cx:pt>
          <cx:pt idx="7704">5</cx:pt>
          <cx:pt idx="7705">95</cx:pt>
          <cx:pt idx="7706">91</cx:pt>
          <cx:pt idx="7707">0</cx:pt>
          <cx:pt idx="7708">1</cx:pt>
          <cx:pt idx="7709">35</cx:pt>
          <cx:pt idx="7710">45</cx:pt>
          <cx:pt idx="7711">8</cx:pt>
          <cx:pt idx="7712">0</cx:pt>
          <cx:pt idx="7713">0</cx:pt>
          <cx:pt idx="7714">0</cx:pt>
          <cx:pt idx="7715">77</cx:pt>
          <cx:pt idx="7716">20</cx:pt>
          <cx:pt idx="7717">20</cx:pt>
          <cx:pt idx="7718">56</cx:pt>
          <cx:pt idx="7719">1</cx:pt>
          <cx:pt idx="7720">13</cx:pt>
          <cx:pt idx="7721">1</cx:pt>
          <cx:pt idx="7722">1</cx:pt>
          <cx:pt idx="7723">7</cx:pt>
          <cx:pt idx="7724">2</cx:pt>
          <cx:pt idx="7725">1</cx:pt>
          <cx:pt idx="7726">136</cx:pt>
          <cx:pt idx="7727">243</cx:pt>
          <cx:pt idx="7728">295</cx:pt>
          <cx:pt idx="7729">0</cx:pt>
          <cx:pt idx="7730">4</cx:pt>
          <cx:pt idx="7731">0</cx:pt>
          <cx:pt idx="7732">0</cx:pt>
          <cx:pt idx="7733">0</cx:pt>
          <cx:pt idx="7734">0</cx:pt>
          <cx:pt idx="7735">0</cx:pt>
          <cx:pt idx="7736">6</cx:pt>
          <cx:pt idx="7737">2</cx:pt>
          <cx:pt idx="7738">1</cx:pt>
          <cx:pt idx="7739">22</cx:pt>
          <cx:pt idx="7740">93</cx:pt>
          <cx:pt idx="7741">8</cx:pt>
          <cx:pt idx="7742">12</cx:pt>
          <cx:pt idx="7743">0</cx:pt>
          <cx:pt idx="7744">0</cx:pt>
          <cx:pt idx="7745">0</cx:pt>
          <cx:pt idx="7746">0</cx:pt>
          <cx:pt idx="7747">10</cx:pt>
          <cx:pt idx="7748">0</cx:pt>
          <cx:pt idx="7749">58</cx:pt>
          <cx:pt idx="7750">11</cx:pt>
          <cx:pt idx="7751">615</cx:pt>
          <cx:pt idx="7752">13</cx:pt>
          <cx:pt idx="7753">34</cx:pt>
          <cx:pt idx="7754">21</cx:pt>
          <cx:pt idx="7755">17</cx:pt>
          <cx:pt idx="7756">3</cx:pt>
          <cx:pt idx="7757">1</cx:pt>
          <cx:pt idx="7758">34</cx:pt>
          <cx:pt idx="7759">54</cx:pt>
          <cx:pt idx="7760">27</cx:pt>
          <cx:pt idx="7761">9</cx:pt>
          <cx:pt idx="7762">33</cx:pt>
          <cx:pt idx="7763">16</cx:pt>
          <cx:pt idx="7764">63</cx:pt>
          <cx:pt idx="7765">86</cx:pt>
          <cx:pt idx="7766">0</cx:pt>
          <cx:pt idx="7767">22</cx:pt>
          <cx:pt idx="7768">0</cx:pt>
          <cx:pt idx="7769">19</cx:pt>
          <cx:pt idx="7770">142</cx:pt>
          <cx:pt idx="7771">65</cx:pt>
          <cx:pt idx="7772">11</cx:pt>
          <cx:pt idx="7773">3</cx:pt>
          <cx:pt idx="7774">1</cx:pt>
          <cx:pt idx="7775">1</cx:pt>
          <cx:pt idx="7776">0</cx:pt>
          <cx:pt idx="7777">1</cx:pt>
          <cx:pt idx="7778">791</cx:pt>
          <cx:pt idx="7779">287</cx:pt>
          <cx:pt idx="7780">16</cx:pt>
          <cx:pt idx="7781">0</cx:pt>
          <cx:pt idx="7782">1</cx:pt>
          <cx:pt idx="7783">0</cx:pt>
          <cx:pt idx="7784">119</cx:pt>
          <cx:pt idx="7785">1</cx:pt>
          <cx:pt idx="7786">1</cx:pt>
          <cx:pt idx="7787">34</cx:pt>
          <cx:pt idx="7788">67</cx:pt>
          <cx:pt idx="7789">0</cx:pt>
          <cx:pt idx="7790">27</cx:pt>
          <cx:pt idx="7791">2</cx:pt>
          <cx:pt idx="7792">0</cx:pt>
          <cx:pt idx="7793">2</cx:pt>
          <cx:pt idx="7794">21</cx:pt>
          <cx:pt idx="7795">0</cx:pt>
          <cx:pt idx="7796">0</cx:pt>
          <cx:pt idx="7797">2</cx:pt>
          <cx:pt idx="7798">0</cx:pt>
          <cx:pt idx="7799">3</cx:pt>
          <cx:pt idx="7800">60</cx:pt>
          <cx:pt idx="7801">6</cx:pt>
          <cx:pt idx="7802">45</cx:pt>
          <cx:pt idx="7803">48</cx:pt>
          <cx:pt idx="7804">1</cx:pt>
          <cx:pt idx="7805">14</cx:pt>
          <cx:pt idx="7806">2</cx:pt>
          <cx:pt idx="7807">0</cx:pt>
          <cx:pt idx="7808">1</cx:pt>
          <cx:pt idx="7809">0</cx:pt>
          <cx:pt idx="7810">0</cx:pt>
          <cx:pt idx="7811">15</cx:pt>
          <cx:pt idx="7812">17</cx:pt>
          <cx:pt idx="7813">18</cx:pt>
          <cx:pt idx="7814">5</cx:pt>
          <cx:pt idx="7815">8</cx:pt>
          <cx:pt idx="7816">159</cx:pt>
          <cx:pt idx="7817">3</cx:pt>
          <cx:pt idx="7818">0</cx:pt>
          <cx:pt idx="7819">82</cx:pt>
          <cx:pt idx="7820">1</cx:pt>
          <cx:pt idx="7821">11</cx:pt>
          <cx:pt idx="7822">28</cx:pt>
          <cx:pt idx="7823">123</cx:pt>
          <cx:pt idx="7824">1</cx:pt>
          <cx:pt idx="7825">4</cx:pt>
          <cx:pt idx="7826">15</cx:pt>
          <cx:pt idx="7827">0</cx:pt>
          <cx:pt idx="7828">125</cx:pt>
          <cx:pt idx="7829">0</cx:pt>
          <cx:pt idx="7830">427</cx:pt>
          <cx:pt idx="7831">15</cx:pt>
          <cx:pt idx="7832">50</cx:pt>
          <cx:pt idx="7833">21</cx:pt>
          <cx:pt idx="7834">62</cx:pt>
          <cx:pt idx="7835">106</cx:pt>
          <cx:pt idx="7836">280</cx:pt>
          <cx:pt idx="7837">10</cx:pt>
          <cx:pt idx="7838">45</cx:pt>
          <cx:pt idx="7839">0</cx:pt>
          <cx:pt idx="7840">27</cx:pt>
          <cx:pt idx="7841">1</cx:pt>
          <cx:pt idx="7842">1</cx:pt>
          <cx:pt idx="7843">12</cx:pt>
          <cx:pt idx="7844">6</cx:pt>
          <cx:pt idx="7845">31</cx:pt>
          <cx:pt idx="7846">43</cx:pt>
          <cx:pt idx="7847">4</cx:pt>
          <cx:pt idx="7848">227</cx:pt>
          <cx:pt idx="7849">17</cx:pt>
          <cx:pt idx="7850">1</cx:pt>
          <cx:pt idx="7851">3</cx:pt>
          <cx:pt idx="7852">3</cx:pt>
          <cx:pt idx="7853">79</cx:pt>
          <cx:pt idx="7854">5</cx:pt>
          <cx:pt idx="7855">61</cx:pt>
          <cx:pt idx="7856">0</cx:pt>
          <cx:pt idx="7857">0</cx:pt>
          <cx:pt idx="7858">0</cx:pt>
          <cx:pt idx="7859">24</cx:pt>
          <cx:pt idx="7860">11</cx:pt>
          <cx:pt idx="7861">17</cx:pt>
          <cx:pt idx="7862">50</cx:pt>
          <cx:pt idx="7863">13</cx:pt>
          <cx:pt idx="7864">1</cx:pt>
          <cx:pt idx="7865">3</cx:pt>
          <cx:pt idx="7866">11</cx:pt>
          <cx:pt idx="7867">15</cx:pt>
          <cx:pt idx="7868">0</cx:pt>
          <cx:pt idx="7869">7</cx:pt>
          <cx:pt idx="7870">65</cx:pt>
          <cx:pt idx="7871">22</cx:pt>
          <cx:pt idx="7872">26</cx:pt>
          <cx:pt idx="7873">20</cx:pt>
          <cx:pt idx="7874">1</cx:pt>
          <cx:pt idx="7875">0</cx:pt>
          <cx:pt idx="7876">1</cx:pt>
          <cx:pt idx="7877">1</cx:pt>
          <cx:pt idx="7878">1</cx:pt>
          <cx:pt idx="7879">0</cx:pt>
          <cx:pt idx="7880">0</cx:pt>
          <cx:pt idx="7881">0</cx:pt>
          <cx:pt idx="7882">0</cx:pt>
          <cx:pt idx="7883">0</cx:pt>
          <cx:pt idx="7884">43</cx:pt>
          <cx:pt idx="7885">0</cx:pt>
          <cx:pt idx="7886">21</cx:pt>
          <cx:pt idx="7887">7</cx:pt>
          <cx:pt idx="7888">18</cx:pt>
          <cx:pt idx="7889">12</cx:pt>
          <cx:pt idx="7890">83</cx:pt>
          <cx:pt idx="7891">2</cx:pt>
          <cx:pt idx="7892">174</cx:pt>
          <cx:pt idx="7893">41</cx:pt>
          <cx:pt idx="7894">0</cx:pt>
          <cx:pt idx="7895">8</cx:pt>
          <cx:pt idx="7896">1</cx:pt>
          <cx:pt idx="7897">52</cx:pt>
          <cx:pt idx="7898">18</cx:pt>
          <cx:pt idx="7899">1</cx:pt>
          <cx:pt idx="7900">0</cx:pt>
          <cx:pt idx="7901">8</cx:pt>
          <cx:pt idx="7902">0</cx:pt>
          <cx:pt idx="7903">7</cx:pt>
          <cx:pt idx="7904">34</cx:pt>
          <cx:pt idx="7905">5</cx:pt>
          <cx:pt idx="7906">24</cx:pt>
          <cx:pt idx="7907">3</cx:pt>
          <cx:pt idx="7908">1</cx:pt>
          <cx:pt idx="7909">136</cx:pt>
          <cx:pt idx="7910">1</cx:pt>
          <cx:pt idx="7911">6</cx:pt>
          <cx:pt idx="7912">41</cx:pt>
          <cx:pt idx="7913">15</cx:pt>
          <cx:pt idx="7914">56</cx:pt>
          <cx:pt idx="7915">8</cx:pt>
          <cx:pt idx="7916">4</cx:pt>
          <cx:pt idx="7917">61</cx:pt>
          <cx:pt idx="7918">4</cx:pt>
          <cx:pt idx="7919">28</cx:pt>
          <cx:pt idx="7920">171</cx:pt>
          <cx:pt idx="7921">1</cx:pt>
          <cx:pt idx="7922">44</cx:pt>
          <cx:pt idx="7923">290</cx:pt>
          <cx:pt idx="7924">7</cx:pt>
          <cx:pt idx="7925">0</cx:pt>
          <cx:pt idx="7926">24</cx:pt>
          <cx:pt idx="7927">7</cx:pt>
          <cx:pt idx="7928">20</cx:pt>
          <cx:pt idx="7929">12</cx:pt>
          <cx:pt idx="7930">1</cx:pt>
          <cx:pt idx="7931">0</cx:pt>
          <cx:pt idx="7932">0</cx:pt>
          <cx:pt idx="7933">0</cx:pt>
          <cx:pt idx="7934">67</cx:pt>
          <cx:pt idx="7935">132</cx:pt>
          <cx:pt idx="7936">87</cx:pt>
          <cx:pt idx="7937">773</cx:pt>
          <cx:pt idx="7938">1</cx:pt>
          <cx:pt idx="7939">1</cx:pt>
          <cx:pt idx="7940">0</cx:pt>
          <cx:pt idx="7941">0</cx:pt>
          <cx:pt idx="7942">5</cx:pt>
          <cx:pt idx="7943">0</cx:pt>
          <cx:pt idx="7944">3</cx:pt>
          <cx:pt idx="7945">0</cx:pt>
          <cx:pt idx="7946">1</cx:pt>
          <cx:pt idx="7947">0</cx:pt>
          <cx:pt idx="7948">13</cx:pt>
          <cx:pt idx="7949">0</cx:pt>
          <cx:pt idx="7950">237</cx:pt>
          <cx:pt idx="7951">7</cx:pt>
          <cx:pt idx="7952">48</cx:pt>
          <cx:pt idx="7953">0</cx:pt>
          <cx:pt idx="7954">0</cx:pt>
          <cx:pt idx="7955">0</cx:pt>
          <cx:pt idx="7956">0</cx:pt>
          <cx:pt idx="7957">25</cx:pt>
          <cx:pt idx="7958">638</cx:pt>
          <cx:pt idx="7959">9</cx:pt>
          <cx:pt idx="7960">0</cx:pt>
          <cx:pt idx="7961">0</cx:pt>
          <cx:pt idx="7962">0</cx:pt>
          <cx:pt idx="7963">0</cx:pt>
          <cx:pt idx="7964">203</cx:pt>
          <cx:pt idx="7965">0</cx:pt>
          <cx:pt idx="7966">27</cx:pt>
          <cx:pt idx="7967">8</cx:pt>
          <cx:pt idx="7968">239</cx:pt>
          <cx:pt idx="7969">0</cx:pt>
          <cx:pt idx="7970">1</cx:pt>
          <cx:pt idx="7971">0</cx:pt>
          <cx:pt idx="7972">0</cx:pt>
          <cx:pt idx="7973">116</cx:pt>
          <cx:pt idx="7974">0</cx:pt>
          <cx:pt idx="7975">6</cx:pt>
          <cx:pt idx="7976">10</cx:pt>
          <cx:pt idx="7977">2</cx:pt>
          <cx:pt idx="7978">15</cx:pt>
          <cx:pt idx="7979">4</cx:pt>
          <cx:pt idx="7980">195</cx:pt>
          <cx:pt idx="7981">20</cx:pt>
          <cx:pt idx="7982">67</cx:pt>
          <cx:pt idx="7983">15</cx:pt>
          <cx:pt idx="7984">13</cx:pt>
          <cx:pt idx="7985">4</cx:pt>
          <cx:pt idx="7986">0</cx:pt>
          <cx:pt idx="7987">81</cx:pt>
          <cx:pt idx="7988">4</cx:pt>
          <cx:pt idx="7989">14</cx:pt>
          <cx:pt idx="7990">104</cx:pt>
          <cx:pt idx="7991">13</cx:pt>
          <cx:pt idx="7992">21</cx:pt>
          <cx:pt idx="7993">8</cx:pt>
          <cx:pt idx="7994">0</cx:pt>
          <cx:pt idx="7995">129</cx:pt>
          <cx:pt idx="7996">102</cx:pt>
          <cx:pt idx="7997">83</cx:pt>
          <cx:pt idx="7998">56</cx:pt>
          <cx:pt idx="7999">42</cx:pt>
          <cx:pt idx="8000">14</cx:pt>
          <cx:pt idx="8001">169</cx:pt>
          <cx:pt idx="8002">3</cx:pt>
          <cx:pt idx="8003">209</cx:pt>
          <cx:pt idx="8004">0</cx:pt>
          <cx:pt idx="8005">1</cx:pt>
          <cx:pt idx="8006">4</cx:pt>
          <cx:pt idx="8007">61</cx:pt>
          <cx:pt idx="8008">135</cx:pt>
          <cx:pt idx="8009">3</cx:pt>
          <cx:pt idx="8010">36</cx:pt>
          <cx:pt idx="8011">6</cx:pt>
          <cx:pt idx="8012">25</cx:pt>
          <cx:pt idx="8013">0</cx:pt>
          <cx:pt idx="8014">113</cx:pt>
          <cx:pt idx="8015">0</cx:pt>
          <cx:pt idx="8016">3</cx:pt>
          <cx:pt idx="8017">1</cx:pt>
          <cx:pt idx="8018">59</cx:pt>
          <cx:pt idx="8019">159</cx:pt>
          <cx:pt idx="8020">0</cx:pt>
          <cx:pt idx="8021">123</cx:pt>
          <cx:pt idx="8022">5</cx:pt>
          <cx:pt idx="8023">96</cx:pt>
          <cx:pt idx="8024">1</cx:pt>
          <cx:pt idx="8025">0</cx:pt>
          <cx:pt idx="8026">1</cx:pt>
          <cx:pt idx="8027">12</cx:pt>
          <cx:pt idx="8028">0</cx:pt>
          <cx:pt idx="8029">2</cx:pt>
          <cx:pt idx="8030">33</cx:pt>
          <cx:pt idx="8031">0</cx:pt>
          <cx:pt idx="8032">0</cx:pt>
          <cx:pt idx="8033">6</cx:pt>
          <cx:pt idx="8034">10</cx:pt>
          <cx:pt idx="8035">0</cx:pt>
          <cx:pt idx="8036">4</cx:pt>
          <cx:pt idx="8037">0</cx:pt>
          <cx:pt idx="8038">0</cx:pt>
          <cx:pt idx="8039">414</cx:pt>
          <cx:pt idx="8040">0</cx:pt>
          <cx:pt idx="8041">0</cx:pt>
          <cx:pt idx="8042">10</cx:pt>
          <cx:pt idx="8043">266</cx:pt>
          <cx:pt idx="8044">176</cx:pt>
          <cx:pt idx="8045">0</cx:pt>
          <cx:pt idx="8046">4</cx:pt>
          <cx:pt idx="8047">0</cx:pt>
          <cx:pt idx="8048">0</cx:pt>
          <cx:pt idx="8049">0</cx:pt>
          <cx:pt idx="8050">1</cx:pt>
          <cx:pt idx="8051">69</cx:pt>
          <cx:pt idx="8052">34</cx:pt>
          <cx:pt idx="8053">138</cx:pt>
          <cx:pt idx="8054">3</cx:pt>
          <cx:pt idx="8055">0</cx:pt>
          <cx:pt idx="8056">7</cx:pt>
          <cx:pt idx="8057">758</cx:pt>
          <cx:pt idx="8058">123</cx:pt>
          <cx:pt idx="8059">3</cx:pt>
          <cx:pt idx="8060">502</cx:pt>
          <cx:pt idx="8061">161</cx:pt>
          <cx:pt idx="8062">1</cx:pt>
          <cx:pt idx="8063">105</cx:pt>
          <cx:pt idx="8064">17</cx:pt>
          <cx:pt idx="8065">8</cx:pt>
          <cx:pt idx="8066">78</cx:pt>
          <cx:pt idx="8067">62</cx:pt>
          <cx:pt idx="8068">32</cx:pt>
          <cx:pt idx="8069">0</cx:pt>
          <cx:pt idx="8070">10</cx:pt>
          <cx:pt idx="8071">2</cx:pt>
          <cx:pt idx="8072">0</cx:pt>
          <cx:pt idx="8073">21</cx:pt>
          <cx:pt idx="8074">122</cx:pt>
          <cx:pt idx="8075">3</cx:pt>
          <cx:pt idx="8076">44</cx:pt>
          <cx:pt idx="8077">20</cx:pt>
          <cx:pt idx="8078">145</cx:pt>
          <cx:pt idx="8079">0</cx:pt>
          <cx:pt idx="8080">0</cx:pt>
          <cx:pt idx="8081">0</cx:pt>
          <cx:pt idx="8082">0</cx:pt>
          <cx:pt idx="8083">7</cx:pt>
          <cx:pt idx="8084">46</cx:pt>
          <cx:pt idx="8085">9</cx:pt>
          <cx:pt idx="8086">2</cx:pt>
          <cx:pt idx="8087">1</cx:pt>
          <cx:pt idx="8088">0</cx:pt>
          <cx:pt idx="8089">16</cx:pt>
          <cx:pt idx="8090">0</cx:pt>
          <cx:pt idx="8091">14</cx:pt>
          <cx:pt idx="8092">0</cx:pt>
          <cx:pt idx="8093">2</cx:pt>
          <cx:pt idx="8094">0</cx:pt>
          <cx:pt idx="8095">0</cx:pt>
          <cx:pt idx="8096">43</cx:pt>
          <cx:pt idx="8097">0</cx:pt>
          <cx:pt idx="8098">0</cx:pt>
          <cx:pt idx="8099">1</cx:pt>
          <cx:pt idx="8100">0</cx:pt>
          <cx:pt idx="8101">8</cx:pt>
          <cx:pt idx="8102">92</cx:pt>
          <cx:pt idx="8103">14</cx:pt>
          <cx:pt idx="8104">0</cx:pt>
          <cx:pt idx="8105">101</cx:pt>
          <cx:pt idx="8106">28</cx:pt>
          <cx:pt idx="8107">13</cx:pt>
          <cx:pt idx="8108">41</cx:pt>
          <cx:pt idx="8109">86</cx:pt>
          <cx:pt idx="8110">13</cx:pt>
          <cx:pt idx="8111">52</cx:pt>
          <cx:pt idx="8112">7</cx:pt>
          <cx:pt idx="8113">1</cx:pt>
          <cx:pt idx="8114">2</cx:pt>
          <cx:pt idx="8115">1</cx:pt>
          <cx:pt idx="8116">6</cx:pt>
          <cx:pt idx="8117">130</cx:pt>
          <cx:pt idx="8118">14</cx:pt>
          <cx:pt idx="8119">119</cx:pt>
          <cx:pt idx="8120">0</cx:pt>
          <cx:pt idx="8121">0</cx:pt>
          <cx:pt idx="8122">0</cx:pt>
          <cx:pt idx="8123">0</cx:pt>
          <cx:pt idx="8124">0</cx:pt>
          <cx:pt idx="8125">0</cx:pt>
          <cx:pt idx="8126">0</cx:pt>
          <cx:pt idx="8127">2</cx:pt>
          <cx:pt idx="8128">0</cx:pt>
          <cx:pt idx="8129">0</cx:pt>
          <cx:pt idx="8130">0</cx:pt>
          <cx:pt idx="8131">0</cx:pt>
          <cx:pt idx="8132">0</cx:pt>
          <cx:pt idx="8133">0</cx:pt>
          <cx:pt idx="8134">0</cx:pt>
          <cx:pt idx="8135">3</cx:pt>
          <cx:pt idx="8136">2</cx:pt>
          <cx:pt idx="8137">0</cx:pt>
          <cx:pt idx="8138">0</cx:pt>
          <cx:pt idx="8139">0</cx:pt>
          <cx:pt idx="8140">0</cx:pt>
          <cx:pt idx="8141">0</cx:pt>
          <cx:pt idx="8142">1</cx:pt>
          <cx:pt idx="8143">0</cx:pt>
          <cx:pt idx="8144">0</cx:pt>
          <cx:pt idx="8145">0</cx:pt>
          <cx:pt idx="8146">2</cx:pt>
          <cx:pt idx="8147">5</cx:pt>
          <cx:pt idx="8148">1</cx:pt>
          <cx:pt idx="8149">0</cx:pt>
          <cx:pt idx="8150">0</cx:pt>
          <cx:pt idx="8151">42</cx:pt>
          <cx:pt idx="8152">0</cx:pt>
          <cx:pt idx="8153">2</cx:pt>
          <cx:pt idx="8154">0</cx:pt>
          <cx:pt idx="8155">0</cx:pt>
          <cx:pt idx="8156">1</cx:pt>
          <cx:pt idx="8157">28</cx:pt>
          <cx:pt idx="8158">21</cx:pt>
          <cx:pt idx="8159">0</cx:pt>
          <cx:pt idx="8160">0</cx:pt>
          <cx:pt idx="8161">25</cx:pt>
          <cx:pt idx="8162">0</cx:pt>
          <cx:pt idx="8163">0</cx:pt>
          <cx:pt idx="8164">153</cx:pt>
          <cx:pt idx="8165">60</cx:pt>
          <cx:pt idx="8166">0</cx:pt>
          <cx:pt idx="8167">126</cx:pt>
          <cx:pt idx="8168">35</cx:pt>
          <cx:pt idx="8169">12</cx:pt>
          <cx:pt idx="8170">10</cx:pt>
          <cx:pt idx="8171">370</cx:pt>
          <cx:pt idx="8172">6</cx:pt>
          <cx:pt idx="8173">0</cx:pt>
          <cx:pt idx="8174">0</cx:pt>
          <cx:pt idx="8175">34</cx:pt>
          <cx:pt idx="8176">0</cx:pt>
          <cx:pt idx="8177">1</cx:pt>
          <cx:pt idx="8178">29</cx:pt>
          <cx:pt idx="8179">41</cx:pt>
          <cx:pt idx="8180">4</cx:pt>
          <cx:pt idx="8181">12</cx:pt>
          <cx:pt idx="8182">28</cx:pt>
          <cx:pt idx="8183">0</cx:pt>
          <cx:pt idx="8184">22</cx:pt>
          <cx:pt idx="8185">524</cx:pt>
          <cx:pt idx="8186">6</cx:pt>
          <cx:pt idx="8187">0</cx:pt>
          <cx:pt idx="8188">32</cx:pt>
          <cx:pt idx="8189">5</cx:pt>
          <cx:pt idx="8190">4</cx:pt>
          <cx:pt idx="8191">40</cx:pt>
          <cx:pt idx="8192">32</cx:pt>
          <cx:pt idx="8193">3</cx:pt>
          <cx:pt idx="8194">832</cx:pt>
          <cx:pt idx="8195">5</cx:pt>
          <cx:pt idx="8196">9</cx:pt>
          <cx:pt idx="8197">5</cx:pt>
          <cx:pt idx="8198">0</cx:pt>
          <cx:pt idx="8199">2</cx:pt>
          <cx:pt idx="8200">6</cx:pt>
          <cx:pt idx="8201">0</cx:pt>
          <cx:pt idx="8202">0</cx:pt>
          <cx:pt idx="8203">0</cx:pt>
          <cx:pt idx="8204">0</cx:pt>
          <cx:pt idx="8205">251</cx:pt>
          <cx:pt idx="8206">7</cx:pt>
          <cx:pt idx="8207">16</cx:pt>
          <cx:pt idx="8208">152</cx:pt>
          <cx:pt idx="8209">6</cx:pt>
          <cx:pt idx="8210">5</cx:pt>
          <cx:pt idx="8211">1</cx:pt>
          <cx:pt idx="8212">0</cx:pt>
          <cx:pt idx="8213">0</cx:pt>
          <cx:pt idx="8214">0</cx:pt>
          <cx:pt idx="8215">0</cx:pt>
          <cx:pt idx="8216">0</cx:pt>
          <cx:pt idx="8217">1</cx:pt>
          <cx:pt idx="8218">0</cx:pt>
          <cx:pt idx="8219">1</cx:pt>
          <cx:pt idx="8220">8</cx:pt>
          <cx:pt idx="8221">3</cx:pt>
          <cx:pt idx="8222">13</cx:pt>
          <cx:pt idx="8223">24</cx:pt>
          <cx:pt idx="8224">0</cx:pt>
          <cx:pt idx="8225">0</cx:pt>
          <cx:pt idx="8226">14</cx:pt>
          <cx:pt idx="8227">0</cx:pt>
          <cx:pt idx="8228">0</cx:pt>
          <cx:pt idx="8229">0</cx:pt>
          <cx:pt idx="8230">0</cx:pt>
          <cx:pt idx="8231">0</cx:pt>
          <cx:pt idx="8232">0</cx:pt>
          <cx:pt idx="8233">1</cx:pt>
          <cx:pt idx="8234">0</cx:pt>
          <cx:pt idx="8235">0</cx:pt>
          <cx:pt idx="8236">0</cx:pt>
          <cx:pt idx="8237">0</cx:pt>
          <cx:pt idx="8238">0</cx:pt>
          <cx:pt idx="8239">0</cx:pt>
          <cx:pt idx="8240">0</cx:pt>
          <cx:pt idx="8241">0</cx:pt>
          <cx:pt idx="8242">410</cx:pt>
          <cx:pt idx="8243">14</cx:pt>
          <cx:pt idx="8244">1</cx:pt>
          <cx:pt idx="8245">317</cx:pt>
          <cx:pt idx="8246">85</cx:pt>
          <cx:pt idx="8247">1</cx:pt>
          <cx:pt idx="8248">0</cx:pt>
          <cx:pt idx="8249">61</cx:pt>
          <cx:pt idx="8250">428</cx:pt>
          <cx:pt idx="8251">96</cx:pt>
          <cx:pt idx="8252">222</cx:pt>
          <cx:pt idx="8253">7</cx:pt>
          <cx:pt idx="8254">9</cx:pt>
          <cx:pt idx="8255">74</cx:pt>
          <cx:pt idx="8256">93</cx:pt>
          <cx:pt idx="8257">0</cx:pt>
          <cx:pt idx="8258">370</cx:pt>
          <cx:pt idx="8259">491</cx:pt>
          <cx:pt idx="8260">26</cx:pt>
          <cx:pt idx="8261">1</cx:pt>
          <cx:pt idx="8262">0</cx:pt>
          <cx:pt idx="8263">4</cx:pt>
          <cx:pt idx="8264">0</cx:pt>
          <cx:pt idx="8265">4</cx:pt>
          <cx:pt idx="8266">149</cx:pt>
          <cx:pt idx="8267">23</cx:pt>
          <cx:pt idx="8268">49</cx:pt>
          <cx:pt idx="8269">1</cx:pt>
          <cx:pt idx="8270">8</cx:pt>
          <cx:pt idx="8271">0</cx:pt>
          <cx:pt idx="8272">34</cx:pt>
          <cx:pt idx="8273">0</cx:pt>
          <cx:pt idx="8274">6</cx:pt>
          <cx:pt idx="8275">63</cx:pt>
          <cx:pt idx="8276">56</cx:pt>
          <cx:pt idx="8277">5</cx:pt>
          <cx:pt idx="8278">13</cx:pt>
          <cx:pt idx="8279">0</cx:pt>
          <cx:pt idx="8280">11</cx:pt>
          <cx:pt idx="8281">0</cx:pt>
          <cx:pt idx="8282">19</cx:pt>
          <cx:pt idx="8283">62</cx:pt>
          <cx:pt idx="8284">28</cx:pt>
          <cx:pt idx="8285">200</cx:pt>
          <cx:pt idx="8286">37</cx:pt>
          <cx:pt idx="8287">87</cx:pt>
          <cx:pt idx="8288">0</cx:pt>
          <cx:pt idx="8289">37</cx:pt>
          <cx:pt idx="8290">13</cx:pt>
          <cx:pt idx="8291">7</cx:pt>
          <cx:pt idx="8292">2</cx:pt>
          <cx:pt idx="8293">61</cx:pt>
          <cx:pt idx="8294">25</cx:pt>
          <cx:pt idx="8295">29</cx:pt>
          <cx:pt idx="8296">353</cx:pt>
          <cx:pt idx="8297">0</cx:pt>
          <cx:pt idx="8298">5</cx:pt>
          <cx:pt idx="8299">30</cx:pt>
          <cx:pt idx="8300">1</cx:pt>
          <cx:pt idx="8301">0</cx:pt>
          <cx:pt idx="8302">0</cx:pt>
          <cx:pt idx="8303">5</cx:pt>
          <cx:pt idx="8304">1</cx:pt>
          <cx:pt idx="8305">1</cx:pt>
          <cx:pt idx="8306">0</cx:pt>
          <cx:pt idx="8307">11</cx:pt>
          <cx:pt idx="8308">0</cx:pt>
          <cx:pt idx="8309">0</cx:pt>
          <cx:pt idx="8310">1</cx:pt>
          <cx:pt idx="8311">3</cx:pt>
          <cx:pt idx="8312">1</cx:pt>
          <cx:pt idx="8313">263</cx:pt>
          <cx:pt idx="8314">21</cx:pt>
          <cx:pt idx="8315">0</cx:pt>
          <cx:pt idx="8316">216</cx:pt>
          <cx:pt idx="8317">0</cx:pt>
          <cx:pt idx="8318">62</cx:pt>
          <cx:pt idx="8319">0</cx:pt>
          <cx:pt idx="8320">6</cx:pt>
          <cx:pt idx="8321">25</cx:pt>
          <cx:pt idx="8322">310</cx:pt>
          <cx:pt idx="8323">81</cx:pt>
          <cx:pt idx="8324">0</cx:pt>
          <cx:pt idx="8325">165</cx:pt>
          <cx:pt idx="8326">0</cx:pt>
          <cx:pt idx="8327">4</cx:pt>
          <cx:pt idx="8328">114</cx:pt>
          <cx:pt idx="8329">42</cx:pt>
          <cx:pt idx="8330">9</cx:pt>
          <cx:pt idx="8331">1</cx:pt>
          <cx:pt idx="8332">0</cx:pt>
          <cx:pt idx="8333">11</cx:pt>
          <cx:pt idx="8334">9</cx:pt>
          <cx:pt idx="8335">1</cx:pt>
          <cx:pt idx="8336">26</cx:pt>
          <cx:pt idx="8337">0</cx:pt>
          <cx:pt idx="8338">0</cx:pt>
          <cx:pt idx="8339">0</cx:pt>
          <cx:pt idx="8340">0</cx:pt>
          <cx:pt idx="8341">1</cx:pt>
          <cx:pt idx="8342">0</cx:pt>
          <cx:pt idx="8343">621</cx:pt>
          <cx:pt idx="8344">41</cx:pt>
          <cx:pt idx="8345">1</cx:pt>
          <cx:pt idx="8346">0</cx:pt>
          <cx:pt idx="8347">24</cx:pt>
          <cx:pt idx="8348">0</cx:pt>
          <cx:pt idx="8349">1</cx:pt>
          <cx:pt idx="8350">9</cx:pt>
          <cx:pt idx="8351">62</cx:pt>
          <cx:pt idx="8352">119</cx:pt>
          <cx:pt idx="8353">0</cx:pt>
          <cx:pt idx="8354">17</cx:pt>
          <cx:pt idx="8355">39</cx:pt>
          <cx:pt idx="8356">0</cx:pt>
          <cx:pt idx="8357">1</cx:pt>
          <cx:pt idx="8358">5</cx:pt>
          <cx:pt idx="8359">0</cx:pt>
          <cx:pt idx="8360">0</cx:pt>
          <cx:pt idx="8361">33</cx:pt>
          <cx:pt idx="8362">0</cx:pt>
          <cx:pt idx="8363">14</cx:pt>
          <cx:pt idx="8364">1</cx:pt>
          <cx:pt idx="8365">1</cx:pt>
          <cx:pt idx="8366">12</cx:pt>
          <cx:pt idx="8367">34</cx:pt>
          <cx:pt idx="8368">0</cx:pt>
          <cx:pt idx="8369">0</cx:pt>
          <cx:pt idx="8370">2</cx:pt>
          <cx:pt idx="8371">2</cx:pt>
          <cx:pt idx="8372">0</cx:pt>
          <cx:pt idx="8373">138</cx:pt>
          <cx:pt idx="8374">7</cx:pt>
          <cx:pt idx="8375">1</cx:pt>
          <cx:pt idx="8376">4</cx:pt>
          <cx:pt idx="8377">29</cx:pt>
          <cx:pt idx="8378">0</cx:pt>
          <cx:pt idx="8379">119</cx:pt>
          <cx:pt idx="8380">34</cx:pt>
          <cx:pt idx="8381">0</cx:pt>
          <cx:pt idx="8382">22</cx:pt>
          <cx:pt idx="8383">7</cx:pt>
          <cx:pt idx="8384">1</cx:pt>
          <cx:pt idx="8385">8</cx:pt>
          <cx:pt idx="8386">132</cx:pt>
          <cx:pt idx="8387">140</cx:pt>
          <cx:pt idx="8388">121</cx:pt>
          <cx:pt idx="8389">443</cx:pt>
          <cx:pt idx="8390">4</cx:pt>
          <cx:pt idx="8391">0</cx:pt>
          <cx:pt idx="8392">0</cx:pt>
          <cx:pt idx="8393">0</cx:pt>
          <cx:pt idx="8394">0</cx:pt>
          <cx:pt idx="8395">63</cx:pt>
          <cx:pt idx="8396">15</cx:pt>
          <cx:pt idx="8397">26</cx:pt>
          <cx:pt idx="8398">29</cx:pt>
          <cx:pt idx="8399">24</cx:pt>
          <cx:pt idx="8400">13</cx:pt>
          <cx:pt idx="8401">5</cx:pt>
          <cx:pt idx="8402">0</cx:pt>
          <cx:pt idx="8403">0</cx:pt>
          <cx:pt idx="8404">29</cx:pt>
          <cx:pt idx="8405">15</cx:pt>
          <cx:pt idx="8406">7</cx:pt>
          <cx:pt idx="8407">0</cx:pt>
          <cx:pt idx="8408">0</cx:pt>
          <cx:pt idx="8409">352</cx:pt>
          <cx:pt idx="8410">1</cx:pt>
          <cx:pt idx="8411">6</cx:pt>
          <cx:pt idx="8412">38</cx:pt>
          <cx:pt idx="8413">240</cx:pt>
          <cx:pt idx="8414">8</cx:pt>
          <cx:pt idx="8415">94</cx:pt>
          <cx:pt idx="8416">1</cx:pt>
          <cx:pt idx="8417">18</cx:pt>
          <cx:pt idx="8418">48</cx:pt>
          <cx:pt idx="8419">47</cx:pt>
          <cx:pt idx="8420">357</cx:pt>
          <cx:pt idx="8421">96</cx:pt>
          <cx:pt idx="8422">36</cx:pt>
          <cx:pt idx="8423">12</cx:pt>
          <cx:pt idx="8424">0</cx:pt>
          <cx:pt idx="8425">301</cx:pt>
          <cx:pt idx="8426">0</cx:pt>
          <cx:pt idx="8427">0</cx:pt>
          <cx:pt idx="8428">135</cx:pt>
          <cx:pt idx="8429">27</cx:pt>
          <cx:pt idx="8430">41</cx:pt>
          <cx:pt idx="8431">0</cx:pt>
          <cx:pt idx="8432">0</cx:pt>
          <cx:pt idx="8433">3</cx:pt>
          <cx:pt idx="8434">0</cx:pt>
          <cx:pt idx="8435">1</cx:pt>
          <cx:pt idx="8436">0</cx:pt>
          <cx:pt idx="8437">6</cx:pt>
          <cx:pt idx="8438">10</cx:pt>
          <cx:pt idx="8439">42</cx:pt>
          <cx:pt idx="8440">139</cx:pt>
          <cx:pt idx="8441">0</cx:pt>
          <cx:pt idx="8442">3</cx:pt>
          <cx:pt idx="8443">408</cx:pt>
          <cx:pt idx="8444">9</cx:pt>
          <cx:pt idx="8445">3</cx:pt>
          <cx:pt idx="8446">0</cx:pt>
          <cx:pt idx="8447">33</cx:pt>
          <cx:pt idx="8448">45</cx:pt>
          <cx:pt idx="8449">0</cx:pt>
          <cx:pt idx="8450">57</cx:pt>
          <cx:pt idx="8451">0</cx:pt>
          <cx:pt idx="8452">0</cx:pt>
          <cx:pt idx="8453">0</cx:pt>
          <cx:pt idx="8454">5</cx:pt>
          <cx:pt idx="8455">0</cx:pt>
          <cx:pt idx="8456">46</cx:pt>
          <cx:pt idx="8457">64</cx:pt>
          <cx:pt idx="8458">2</cx:pt>
          <cx:pt idx="8459">23</cx:pt>
          <cx:pt idx="8460">62</cx:pt>
          <cx:pt idx="8461">15</cx:pt>
          <cx:pt idx="8462">4</cx:pt>
          <cx:pt idx="8463">6</cx:pt>
          <cx:pt idx="8464">43</cx:pt>
          <cx:pt idx="8465">3</cx:pt>
          <cx:pt idx="8466">19</cx:pt>
          <cx:pt idx="8467">6</cx:pt>
          <cx:pt idx="8468">4</cx:pt>
          <cx:pt idx="8469">0</cx:pt>
          <cx:pt idx="8470">111</cx:pt>
          <cx:pt idx="8471">4</cx:pt>
          <cx:pt idx="8472">3</cx:pt>
          <cx:pt idx="8473">95</cx:pt>
          <cx:pt idx="8474">50</cx:pt>
          <cx:pt idx="8475">1</cx:pt>
          <cx:pt idx="8476">1</cx:pt>
          <cx:pt idx="8477">118</cx:pt>
          <cx:pt idx="8478">33</cx:pt>
          <cx:pt idx="8479">27</cx:pt>
          <cx:pt idx="8480">4</cx:pt>
          <cx:pt idx="8481">14</cx:pt>
          <cx:pt idx="8482">122</cx:pt>
          <cx:pt idx="8483">123</cx:pt>
          <cx:pt idx="8484">4</cx:pt>
          <cx:pt idx="8485">21</cx:pt>
          <cx:pt idx="8486">41</cx:pt>
          <cx:pt idx="8487">7</cx:pt>
          <cx:pt idx="8488">6</cx:pt>
          <cx:pt idx="8489">122</cx:pt>
          <cx:pt idx="8490">206</cx:pt>
          <cx:pt idx="8491">7</cx:pt>
          <cx:pt idx="8492">3</cx:pt>
          <cx:pt idx="8493">0</cx:pt>
          <cx:pt idx="8494">19</cx:pt>
          <cx:pt idx="8495">1</cx:pt>
          <cx:pt idx="8496">1</cx:pt>
          <cx:pt idx="8497">1</cx:pt>
          <cx:pt idx="8498">1</cx:pt>
          <cx:pt idx="8499">23</cx:pt>
          <cx:pt idx="8500">2</cx:pt>
          <cx:pt idx="8501">0</cx:pt>
          <cx:pt idx="8502">1</cx:pt>
          <cx:pt idx="8503">1</cx:pt>
          <cx:pt idx="8504">0</cx:pt>
          <cx:pt idx="8505">0</cx:pt>
          <cx:pt idx="8506">17</cx:pt>
          <cx:pt idx="8507">2</cx:pt>
          <cx:pt idx="8508">59</cx:pt>
          <cx:pt idx="8509">0</cx:pt>
          <cx:pt idx="8510">6</cx:pt>
          <cx:pt idx="8511">0</cx:pt>
          <cx:pt idx="8512">0</cx:pt>
          <cx:pt idx="8513">0</cx:pt>
          <cx:pt idx="8514">0</cx:pt>
          <cx:pt idx="8515">8</cx:pt>
          <cx:pt idx="8516">0</cx:pt>
          <cx:pt idx="8517">0</cx:pt>
          <cx:pt idx="8518">0</cx:pt>
          <cx:pt idx="8519">0</cx:pt>
          <cx:pt idx="8520">1</cx:pt>
          <cx:pt idx="8521">0</cx:pt>
          <cx:pt idx="8522">1</cx:pt>
          <cx:pt idx="8523">1</cx:pt>
          <cx:pt idx="8524">0</cx:pt>
          <cx:pt idx="8525">0</cx:pt>
          <cx:pt idx="8526">0</cx:pt>
          <cx:pt idx="8527">35</cx:pt>
          <cx:pt idx="8528">36</cx:pt>
          <cx:pt idx="8529">14</cx:pt>
          <cx:pt idx="8530">83</cx:pt>
          <cx:pt idx="8531">67</cx:pt>
          <cx:pt idx="8532">0</cx:pt>
          <cx:pt idx="8533">6</cx:pt>
          <cx:pt idx="8534">15</cx:pt>
          <cx:pt idx="8535">47</cx:pt>
          <cx:pt idx="8536">1</cx:pt>
          <cx:pt idx="8537">46</cx:pt>
          <cx:pt idx="8538">100</cx:pt>
          <cx:pt idx="8539">293</cx:pt>
          <cx:pt idx="8540">2</cx:pt>
          <cx:pt idx="8541">68</cx:pt>
          <cx:pt idx="8542">197</cx:pt>
          <cx:pt idx="8543">3</cx:pt>
          <cx:pt idx="8544">125</cx:pt>
          <cx:pt idx="8545">1</cx:pt>
          <cx:pt idx="8546">23</cx:pt>
          <cx:pt idx="8547">38</cx:pt>
          <cx:pt idx="8548">0</cx:pt>
          <cx:pt idx="8549">0</cx:pt>
          <cx:pt idx="8550">41</cx:pt>
          <cx:pt idx="8551">6</cx:pt>
          <cx:pt idx="8552">0</cx:pt>
          <cx:pt idx="8553">1</cx:pt>
          <cx:pt idx="8554">0</cx:pt>
          <cx:pt idx="8555">21</cx:pt>
          <cx:pt idx="8556">2</cx:pt>
          <cx:pt idx="8557">0</cx:pt>
          <cx:pt idx="8558">0</cx:pt>
          <cx:pt idx="8559">2</cx:pt>
          <cx:pt idx="8560">112</cx:pt>
          <cx:pt idx="8561">844</cx:pt>
          <cx:pt idx="8562">3</cx:pt>
          <cx:pt idx="8563">0</cx:pt>
          <cx:pt idx="8564">2</cx:pt>
          <cx:pt idx="8565">0</cx:pt>
          <cx:pt idx="8566">35</cx:pt>
          <cx:pt idx="8567">2</cx:pt>
          <cx:pt idx="8568">0</cx:pt>
          <cx:pt idx="8569">1</cx:pt>
          <cx:pt idx="8570">4</cx:pt>
          <cx:pt idx="8571">4</cx:pt>
          <cx:pt idx="8572">89</cx:pt>
          <cx:pt idx="8573">13</cx:pt>
          <cx:pt idx="8574">29</cx:pt>
          <cx:pt idx="8575">20</cx:pt>
          <cx:pt idx="8576">40</cx:pt>
          <cx:pt idx="8577">183</cx:pt>
          <cx:pt idx="8578">19</cx:pt>
          <cx:pt idx="8579">94</cx:pt>
          <cx:pt idx="8580">5</cx:pt>
          <cx:pt idx="8581">8</cx:pt>
          <cx:pt idx="8582">63</cx:pt>
          <cx:pt idx="8583">34</cx:pt>
          <cx:pt idx="8584">522</cx:pt>
          <cx:pt idx="8585">2</cx:pt>
          <cx:pt idx="8586">0</cx:pt>
          <cx:pt idx="8587">0</cx:pt>
          <cx:pt idx="8588">55</cx:pt>
          <cx:pt idx="8589">14</cx:pt>
          <cx:pt idx="8590">0</cx:pt>
          <cx:pt idx="8591">1</cx:pt>
          <cx:pt idx="8592">0</cx:pt>
          <cx:pt idx="8593">32</cx:pt>
          <cx:pt idx="8594">5</cx:pt>
          <cx:pt idx="8595">124</cx:pt>
          <cx:pt idx="8596">43</cx:pt>
          <cx:pt idx="8597">10</cx:pt>
          <cx:pt idx="8598">47</cx:pt>
          <cx:pt idx="8599">1</cx:pt>
          <cx:pt idx="8600">0</cx:pt>
          <cx:pt idx="8601">0</cx:pt>
          <cx:pt idx="8602">45</cx:pt>
          <cx:pt idx="8603">0</cx:pt>
          <cx:pt idx="8604">0</cx:pt>
          <cx:pt idx="8605">0</cx:pt>
          <cx:pt idx="8606">0</cx:pt>
          <cx:pt idx="8607">0</cx:pt>
          <cx:pt idx="8608">0</cx:pt>
          <cx:pt idx="8609">0</cx:pt>
          <cx:pt idx="8610">16</cx:pt>
          <cx:pt idx="8611">0</cx:pt>
          <cx:pt idx="8612">0</cx:pt>
          <cx:pt idx="8613">0</cx:pt>
          <cx:pt idx="8614">22</cx:pt>
          <cx:pt idx="8615">3</cx:pt>
          <cx:pt idx="8616">70</cx:pt>
          <cx:pt idx="8617">117</cx:pt>
          <cx:pt idx="8618">0</cx:pt>
          <cx:pt idx="8619">1</cx:pt>
          <cx:pt idx="8620">9</cx:pt>
          <cx:pt idx="8621">1</cx:pt>
          <cx:pt idx="8622">1</cx:pt>
          <cx:pt idx="8623">94</cx:pt>
          <cx:pt idx="8624">68</cx:pt>
          <cx:pt idx="8625">23</cx:pt>
          <cx:pt idx="8626">1</cx:pt>
          <cx:pt idx="8627">14</cx:pt>
          <cx:pt idx="8628">21</cx:pt>
          <cx:pt idx="8629">113</cx:pt>
          <cx:pt idx="8630">4</cx:pt>
          <cx:pt idx="8631">0</cx:pt>
          <cx:pt idx="8632">5</cx:pt>
          <cx:pt idx="8633">1</cx:pt>
          <cx:pt idx="8634">0</cx:pt>
          <cx:pt idx="8635">0</cx:pt>
          <cx:pt idx="8636">0</cx:pt>
          <cx:pt idx="8637">4</cx:pt>
          <cx:pt idx="8638">11</cx:pt>
          <cx:pt idx="8639">0</cx:pt>
          <cx:pt idx="8640">2</cx:pt>
          <cx:pt idx="8641">7</cx:pt>
          <cx:pt idx="8642">291</cx:pt>
          <cx:pt idx="8643">70</cx:pt>
          <cx:pt idx="8644">7</cx:pt>
          <cx:pt idx="8645">3</cx:pt>
          <cx:pt idx="8646">37</cx:pt>
          <cx:pt idx="8647">354</cx:pt>
          <cx:pt idx="8648">0</cx:pt>
          <cx:pt idx="8649">2</cx:pt>
          <cx:pt idx="8650">208</cx:pt>
          <cx:pt idx="8651">145</cx:pt>
          <cx:pt idx="8652">5</cx:pt>
          <cx:pt idx="8653">1</cx:pt>
          <cx:pt idx="8654">0</cx:pt>
          <cx:pt idx="8655">1</cx:pt>
          <cx:pt idx="8656">0</cx:pt>
          <cx:pt idx="8657">0</cx:pt>
          <cx:pt idx="8658">0</cx:pt>
          <cx:pt idx="8659">53</cx:pt>
          <cx:pt idx="8660">1</cx:pt>
          <cx:pt idx="8661">233</cx:pt>
          <cx:pt idx="8662">10</cx:pt>
          <cx:pt idx="8663">0</cx:pt>
          <cx:pt idx="8664">79</cx:pt>
          <cx:pt idx="8665">2</cx:pt>
          <cx:pt idx="8666">6</cx:pt>
          <cx:pt idx="8667">7</cx:pt>
          <cx:pt idx="8668">295</cx:pt>
          <cx:pt idx="8669">22</cx:pt>
          <cx:pt idx="8670">1</cx:pt>
          <cx:pt idx="8671">0</cx:pt>
          <cx:pt idx="8672">5</cx:pt>
          <cx:pt idx="8673">34</cx:pt>
          <cx:pt idx="8674">46</cx:pt>
          <cx:pt idx="8675">13</cx:pt>
          <cx:pt idx="8676">9</cx:pt>
          <cx:pt idx="8677">6</cx:pt>
          <cx:pt idx="8678">0</cx:pt>
          <cx:pt idx="8679">82</cx:pt>
          <cx:pt idx="8680">0</cx:pt>
          <cx:pt idx="8681">58</cx:pt>
          <cx:pt idx="8682">203</cx:pt>
          <cx:pt idx="8683">6</cx:pt>
          <cx:pt idx="8684">0</cx:pt>
          <cx:pt idx="8685">69</cx:pt>
          <cx:pt idx="8686">12</cx:pt>
          <cx:pt idx="8687">0</cx:pt>
          <cx:pt idx="8688">184</cx:pt>
          <cx:pt idx="8689">229</cx:pt>
          <cx:pt idx="8690">24</cx:pt>
          <cx:pt idx="8691">54</cx:pt>
          <cx:pt idx="8692">20</cx:pt>
          <cx:pt idx="8693">2</cx:pt>
          <cx:pt idx="8694">9</cx:pt>
          <cx:pt idx="8695">0</cx:pt>
          <cx:pt idx="8696">0</cx:pt>
          <cx:pt idx="8697">50</cx:pt>
          <cx:pt idx="8698">74</cx:pt>
          <cx:pt idx="8699">3</cx:pt>
          <cx:pt idx="8700">33</cx:pt>
          <cx:pt idx="8701">0</cx:pt>
          <cx:pt idx="8702">0</cx:pt>
          <cx:pt idx="8703">0</cx:pt>
          <cx:pt idx="8704">0</cx:pt>
          <cx:pt idx="8705">0</cx:pt>
          <cx:pt idx="8706">0</cx:pt>
          <cx:pt idx="8707">0</cx:pt>
          <cx:pt idx="8708">18</cx:pt>
          <cx:pt idx="8709">0</cx:pt>
          <cx:pt idx="8710">7</cx:pt>
          <cx:pt idx="8711">142</cx:pt>
          <cx:pt idx="8712">0</cx:pt>
          <cx:pt idx="8713">8</cx:pt>
          <cx:pt idx="8714">17</cx:pt>
          <cx:pt idx="8715">0</cx:pt>
          <cx:pt idx="8716">0</cx:pt>
          <cx:pt idx="8717">0</cx:pt>
          <cx:pt idx="8718">0</cx:pt>
          <cx:pt idx="8719">0</cx:pt>
          <cx:pt idx="8720">148</cx:pt>
          <cx:pt idx="8721">7</cx:pt>
          <cx:pt idx="8722">0</cx:pt>
          <cx:pt idx="8723">1</cx:pt>
          <cx:pt idx="8724">0</cx:pt>
          <cx:pt idx="8725">1</cx:pt>
          <cx:pt idx="8726">27</cx:pt>
          <cx:pt idx="8727">139</cx:pt>
          <cx:pt idx="8728">58</cx:pt>
          <cx:pt idx="8729">0</cx:pt>
          <cx:pt idx="8730">0</cx:pt>
          <cx:pt idx="8731">14</cx:pt>
          <cx:pt idx="8732">10</cx:pt>
          <cx:pt idx="8733">1</cx:pt>
          <cx:pt idx="8734">0</cx:pt>
          <cx:pt idx="8735">2</cx:pt>
          <cx:pt idx="8736">12</cx:pt>
          <cx:pt idx="8737">5</cx:pt>
          <cx:pt idx="8738">0</cx:pt>
          <cx:pt idx="8739">68</cx:pt>
          <cx:pt idx="8740">4</cx:pt>
          <cx:pt idx="8741">7</cx:pt>
          <cx:pt idx="8742">22</cx:pt>
          <cx:pt idx="8743">64</cx:pt>
          <cx:pt idx="8744">0</cx:pt>
          <cx:pt idx="8745">5</cx:pt>
          <cx:pt idx="8746">0</cx:pt>
          <cx:pt idx="8747">25</cx:pt>
          <cx:pt idx="8748">30</cx:pt>
          <cx:pt idx="8749">1</cx:pt>
          <cx:pt idx="8750">58</cx:pt>
          <cx:pt idx="8751">0</cx:pt>
          <cx:pt idx="8752">2</cx:pt>
          <cx:pt idx="8753">0</cx:pt>
          <cx:pt idx="8754">6</cx:pt>
          <cx:pt idx="8755">0</cx:pt>
          <cx:pt idx="8756">17</cx:pt>
          <cx:pt idx="8757">253</cx:pt>
          <cx:pt idx="8758">1</cx:pt>
          <cx:pt idx="8759">57</cx:pt>
          <cx:pt idx="8760">41</cx:pt>
          <cx:pt idx="8761">1</cx:pt>
          <cx:pt idx="8762">0</cx:pt>
          <cx:pt idx="8763">384</cx:pt>
          <cx:pt idx="8764">18</cx:pt>
          <cx:pt idx="8765">1</cx:pt>
          <cx:pt idx="8766">1</cx:pt>
          <cx:pt idx="8767">5</cx:pt>
          <cx:pt idx="8768">2</cx:pt>
          <cx:pt idx="8769">75</cx:pt>
          <cx:pt idx="8770">40</cx:pt>
          <cx:pt idx="8771">286</cx:pt>
          <cx:pt idx="8772">15</cx:pt>
          <cx:pt idx="8773">0</cx:pt>
          <cx:pt idx="8774">4</cx:pt>
          <cx:pt idx="8775">79</cx:pt>
          <cx:pt idx="8776">35</cx:pt>
          <cx:pt idx="8777">13</cx:pt>
          <cx:pt idx="8778">44</cx:pt>
          <cx:pt idx="8779">2</cx:pt>
          <cx:pt idx="8780">15</cx:pt>
          <cx:pt idx="8781">94</cx:pt>
          <cx:pt idx="8782">0</cx:pt>
          <cx:pt idx="8783">1</cx:pt>
          <cx:pt idx="8784">42</cx:pt>
          <cx:pt idx="8785">14</cx:pt>
          <cx:pt idx="8786">170</cx:pt>
          <cx:pt idx="8787">0</cx:pt>
          <cx:pt idx="8788">1</cx:pt>
          <cx:pt idx="8789">9</cx:pt>
          <cx:pt idx="8790">0</cx:pt>
          <cx:pt idx="8791">3</cx:pt>
          <cx:pt idx="8792">1</cx:pt>
          <cx:pt idx="8793">0</cx:pt>
          <cx:pt idx="8794">1</cx:pt>
          <cx:pt idx="8795">0</cx:pt>
          <cx:pt idx="8796">0</cx:pt>
          <cx:pt idx="8797">1</cx:pt>
          <cx:pt idx="8798">30</cx:pt>
          <cx:pt idx="8799">0</cx:pt>
          <cx:pt idx="8800">0</cx:pt>
          <cx:pt idx="8801">0</cx:pt>
          <cx:pt idx="8802">0</cx:pt>
          <cx:pt idx="8803">0</cx:pt>
          <cx:pt idx="8804">0</cx:pt>
          <cx:pt idx="8805">0</cx:pt>
          <cx:pt idx="8806">0</cx:pt>
          <cx:pt idx="8807">0</cx:pt>
          <cx:pt idx="8808">0</cx:pt>
          <cx:pt idx="8809">1</cx:pt>
          <cx:pt idx="8810">4</cx:pt>
          <cx:pt idx="8811">0</cx:pt>
          <cx:pt idx="8812">49</cx:pt>
          <cx:pt idx="8813">2</cx:pt>
          <cx:pt idx="8814">0</cx:pt>
          <cx:pt idx="8815">51</cx:pt>
          <cx:pt idx="8816">112</cx:pt>
          <cx:pt idx="8817">0</cx:pt>
          <cx:pt idx="8818">12</cx:pt>
          <cx:pt idx="8819">474</cx:pt>
          <cx:pt idx="8820">15</cx:pt>
          <cx:pt idx="8821">13</cx:pt>
          <cx:pt idx="8822">2</cx:pt>
          <cx:pt idx="8823">3</cx:pt>
          <cx:pt idx="8824">1</cx:pt>
          <cx:pt idx="8825">2</cx:pt>
          <cx:pt idx="8826">105</cx:pt>
          <cx:pt idx="8827">0</cx:pt>
          <cx:pt idx="8828">1</cx:pt>
          <cx:pt idx="8829">273</cx:pt>
          <cx:pt idx="8830">64</cx:pt>
          <cx:pt idx="8831">20</cx:pt>
          <cx:pt idx="8832">1</cx:pt>
          <cx:pt idx="8833">113</cx:pt>
          <cx:pt idx="8834">4</cx:pt>
          <cx:pt idx="8835">1</cx:pt>
          <cx:pt idx="8836">0</cx:pt>
          <cx:pt idx="8837">0</cx:pt>
          <cx:pt idx="8838">14</cx:pt>
          <cx:pt idx="8839">0</cx:pt>
          <cx:pt idx="8840">1</cx:pt>
          <cx:pt idx="8841">182</cx:pt>
          <cx:pt idx="8842">133</cx:pt>
          <cx:pt idx="8843">1</cx:pt>
          <cx:pt idx="8844">2</cx:pt>
          <cx:pt idx="8845">0</cx:pt>
          <cx:pt idx="8846">0</cx:pt>
          <cx:pt idx="8847">4</cx:pt>
          <cx:pt idx="8848">0</cx:pt>
          <cx:pt idx="8849">0</cx:pt>
          <cx:pt idx="8850">22</cx:pt>
          <cx:pt idx="8851">1</cx:pt>
          <cx:pt idx="8852">5</cx:pt>
          <cx:pt idx="8853">195</cx:pt>
          <cx:pt idx="8854">223</cx:pt>
          <cx:pt idx="8855">15</cx:pt>
          <cx:pt idx="8856">99</cx:pt>
          <cx:pt idx="8857">0</cx:pt>
          <cx:pt idx="8858">0</cx:pt>
          <cx:pt idx="8859">93</cx:pt>
          <cx:pt idx="8860">258</cx:pt>
          <cx:pt idx="8861">0</cx:pt>
          <cx:pt idx="8862">48</cx:pt>
          <cx:pt idx="8863">26</cx:pt>
          <cx:pt idx="8864">36</cx:pt>
          <cx:pt idx="8865">0</cx:pt>
          <cx:pt idx="8866">71</cx:pt>
          <cx:pt idx="8867">0</cx:pt>
          <cx:pt idx="8868">95</cx:pt>
          <cx:pt idx="8869">0</cx:pt>
          <cx:pt idx="8870">0</cx:pt>
          <cx:pt idx="8871">0</cx:pt>
          <cx:pt idx="8872">48</cx:pt>
          <cx:pt idx="8873">244</cx:pt>
          <cx:pt idx="8874">0</cx:pt>
          <cx:pt idx="8875">1</cx:pt>
          <cx:pt idx="8876">0</cx:pt>
          <cx:pt idx="8877">0</cx:pt>
          <cx:pt idx="8878">0</cx:pt>
          <cx:pt idx="8879">0</cx:pt>
          <cx:pt idx="8880">0</cx:pt>
          <cx:pt idx="8881">5</cx:pt>
          <cx:pt idx="8882">8</cx:pt>
          <cx:pt idx="8883">2</cx:pt>
          <cx:pt idx="8884">5</cx:pt>
          <cx:pt idx="8885">0</cx:pt>
          <cx:pt idx="8886">0</cx:pt>
          <cx:pt idx="8887">0</cx:pt>
          <cx:pt idx="8888">1</cx:pt>
          <cx:pt idx="8889">8</cx:pt>
          <cx:pt idx="8890">19</cx:pt>
          <cx:pt idx="8891">0</cx:pt>
          <cx:pt idx="8892">1</cx:pt>
          <cx:pt idx="8893">1</cx:pt>
          <cx:pt idx="8894">44</cx:pt>
          <cx:pt idx="8895">34</cx:pt>
          <cx:pt idx="8896">0</cx:pt>
          <cx:pt idx="8897">1</cx:pt>
          <cx:pt idx="8898">0</cx:pt>
          <cx:pt idx="8899">8</cx:pt>
          <cx:pt idx="8900">1</cx:pt>
          <cx:pt idx="8901">1</cx:pt>
          <cx:pt idx="8902">223</cx:pt>
          <cx:pt idx="8903">20</cx:pt>
          <cx:pt idx="8904">0</cx:pt>
          <cx:pt idx="8905">16</cx:pt>
          <cx:pt idx="8906">0</cx:pt>
          <cx:pt idx="8907">2</cx:pt>
          <cx:pt idx="8908">0</cx:pt>
          <cx:pt idx="8909">1</cx:pt>
          <cx:pt idx="8910">1</cx:pt>
          <cx:pt idx="8911">3</cx:pt>
          <cx:pt idx="8912">0</cx:pt>
          <cx:pt idx="8913">1</cx:pt>
          <cx:pt idx="8914">1</cx:pt>
          <cx:pt idx="8915">103</cx:pt>
          <cx:pt idx="8916">44</cx:pt>
          <cx:pt idx="8917">1</cx:pt>
          <cx:pt idx="8918">32</cx:pt>
          <cx:pt idx="8919">35</cx:pt>
          <cx:pt idx="8920">7</cx:pt>
          <cx:pt idx="8921">1</cx:pt>
          <cx:pt idx="8922">20</cx:pt>
          <cx:pt idx="8923">0</cx:pt>
          <cx:pt idx="8924">4</cx:pt>
          <cx:pt idx="8925">6</cx:pt>
          <cx:pt idx="8926">18</cx:pt>
          <cx:pt idx="8927">14</cx:pt>
          <cx:pt idx="8928">14</cx:pt>
          <cx:pt idx="8929">343</cx:pt>
          <cx:pt idx="8930">15</cx:pt>
          <cx:pt idx="8931">2</cx:pt>
          <cx:pt idx="8932">1038</cx:pt>
          <cx:pt idx="8933">28</cx:pt>
          <cx:pt idx="8934">47</cx:pt>
          <cx:pt idx="8935">2</cx:pt>
          <cx:pt idx="8936">292</cx:pt>
          <cx:pt idx="8937">0</cx:pt>
          <cx:pt idx="8938">153</cx:pt>
          <cx:pt idx="8939">3</cx:pt>
          <cx:pt idx="8940">0</cx:pt>
          <cx:pt idx="8941">17</cx:pt>
          <cx:pt idx="8942">3</cx:pt>
          <cx:pt idx="8943">0</cx:pt>
          <cx:pt idx="8944">0</cx:pt>
          <cx:pt idx="8945">0</cx:pt>
          <cx:pt idx="8946">118</cx:pt>
          <cx:pt idx="8947">80</cx:pt>
          <cx:pt idx="8948">1</cx:pt>
          <cx:pt idx="8949">15</cx:pt>
          <cx:pt idx="8950">4</cx:pt>
          <cx:pt idx="8951">94</cx:pt>
          <cx:pt idx="8952">504</cx:pt>
          <cx:pt idx="8953">32</cx:pt>
          <cx:pt idx="8954">0</cx:pt>
          <cx:pt idx="8955">34</cx:pt>
          <cx:pt idx="8956">1</cx:pt>
          <cx:pt idx="8957">0</cx:pt>
          <cx:pt idx="8958">0</cx:pt>
          <cx:pt idx="8959">36</cx:pt>
          <cx:pt idx="8960">7</cx:pt>
          <cx:pt idx="8961">524</cx:pt>
          <cx:pt idx="8962">83</cx:pt>
          <cx:pt idx="8963">3</cx:pt>
          <cx:pt idx="8964">7</cx:pt>
          <cx:pt idx="8965">7</cx:pt>
          <cx:pt idx="8966">5</cx:pt>
          <cx:pt idx="8967">97</cx:pt>
          <cx:pt idx="8968">0</cx:pt>
          <cx:pt idx="8969">0</cx:pt>
          <cx:pt idx="8970">5</cx:pt>
          <cx:pt idx="8971">3</cx:pt>
          <cx:pt idx="8972">15</cx:pt>
          <cx:pt idx="8973">1</cx:pt>
          <cx:pt idx="8974">0</cx:pt>
          <cx:pt idx="8975">5</cx:pt>
          <cx:pt idx="8976">241</cx:pt>
          <cx:pt idx="8977">9</cx:pt>
          <cx:pt idx="8978">0</cx:pt>
          <cx:pt idx="8979">0</cx:pt>
          <cx:pt idx="8980">0</cx:pt>
          <cx:pt idx="8981">0</cx:pt>
          <cx:pt idx="8982">0</cx:pt>
          <cx:pt idx="8983">9</cx:pt>
          <cx:pt idx="8984">19</cx:pt>
          <cx:pt idx="8985">1</cx:pt>
          <cx:pt idx="8986">8</cx:pt>
          <cx:pt idx="8987">13</cx:pt>
          <cx:pt idx="8988">0</cx:pt>
          <cx:pt idx="8989">128</cx:pt>
          <cx:pt idx="8990">5</cx:pt>
          <cx:pt idx="8991">37</cx:pt>
          <cx:pt idx="8992">156</cx:pt>
          <cx:pt idx="8993">18</cx:pt>
          <cx:pt idx="8994">7</cx:pt>
          <cx:pt idx="8995">0</cx:pt>
          <cx:pt idx="8996">15</cx:pt>
          <cx:pt idx="8997">7</cx:pt>
          <cx:pt idx="8998">0</cx:pt>
          <cx:pt idx="8999">189</cx:pt>
          <cx:pt idx="9000">214</cx:pt>
          <cx:pt idx="9001">76</cx:pt>
          <cx:pt idx="9002">533</cx:pt>
          <cx:pt idx="9003">0</cx:pt>
          <cx:pt idx="9004">0</cx:pt>
          <cx:pt idx="9005">0</cx:pt>
          <cx:pt idx="9006">2</cx:pt>
          <cx:pt idx="9007">240</cx:pt>
          <cx:pt idx="9008">1</cx:pt>
          <cx:pt idx="9009">1</cx:pt>
          <cx:pt idx="9010">126</cx:pt>
          <cx:pt idx="9011">49</cx:pt>
          <cx:pt idx="9012">189</cx:pt>
          <cx:pt idx="9013">95</cx:pt>
          <cx:pt idx="9014">0</cx:pt>
          <cx:pt idx="9015">40</cx:pt>
          <cx:pt idx="9016">1</cx:pt>
          <cx:pt idx="9017">1</cx:pt>
          <cx:pt idx="9018">20</cx:pt>
          <cx:pt idx="9019">0</cx:pt>
          <cx:pt idx="9020">5</cx:pt>
          <cx:pt idx="9021">0</cx:pt>
          <cx:pt idx="9022">0</cx:pt>
          <cx:pt idx="9023">0</cx:pt>
          <cx:pt idx="9024">0</cx:pt>
          <cx:pt idx="9025">0</cx:pt>
          <cx:pt idx="9026">21</cx:pt>
          <cx:pt idx="9027">4</cx:pt>
          <cx:pt idx="9028">0</cx:pt>
          <cx:pt idx="9029">0</cx:pt>
          <cx:pt idx="9030">8</cx:pt>
          <cx:pt idx="9031">3</cx:pt>
          <cx:pt idx="9032">842</cx:pt>
          <cx:pt idx="9033">184</cx:pt>
          <cx:pt idx="9034">0</cx:pt>
          <cx:pt idx="9035">2</cx:pt>
          <cx:pt idx="9036">2</cx:pt>
          <cx:pt idx="9037">65</cx:pt>
          <cx:pt idx="9038">4</cx:pt>
          <cx:pt idx="9039">122</cx:pt>
          <cx:pt idx="9040">2</cx:pt>
          <cx:pt idx="9041">0</cx:pt>
          <cx:pt idx="9042">0</cx:pt>
          <cx:pt idx="9043">143</cx:pt>
          <cx:pt idx="9044">0</cx:pt>
          <cx:pt idx="9045">148</cx:pt>
          <cx:pt idx="9046">84</cx:pt>
          <cx:pt idx="9047">64</cx:pt>
          <cx:pt idx="9048">0</cx:pt>
          <cx:pt idx="9049">532</cx:pt>
          <cx:pt idx="9050">274</cx:pt>
          <cx:pt idx="9051">47</cx:pt>
          <cx:pt idx="9052">26</cx:pt>
          <cx:pt idx="9053">1</cx:pt>
          <cx:pt idx="9054">70</cx:pt>
          <cx:pt idx="9055">21</cx:pt>
          <cx:pt idx="9056">64</cx:pt>
          <cx:pt idx="9057">139</cx:pt>
          <cx:pt idx="9058">1</cx:pt>
          <cx:pt idx="9059">14</cx:pt>
          <cx:pt idx="9060">0</cx:pt>
          <cx:pt idx="9061">0</cx:pt>
          <cx:pt idx="9062">199</cx:pt>
          <cx:pt idx="9063">16</cx:pt>
          <cx:pt idx="9064">3</cx:pt>
          <cx:pt idx="9065">5</cx:pt>
          <cx:pt idx="9066">6</cx:pt>
          <cx:pt idx="9067">2</cx:pt>
          <cx:pt idx="9068">0</cx:pt>
          <cx:pt idx="9069">83</cx:pt>
          <cx:pt idx="9070">25</cx:pt>
          <cx:pt idx="9071">18</cx:pt>
          <cx:pt idx="9072">45</cx:pt>
          <cx:pt idx="9073">0</cx:pt>
          <cx:pt idx="9074">0</cx:pt>
          <cx:pt idx="9075">0</cx:pt>
          <cx:pt idx="9076">0</cx:pt>
          <cx:pt idx="9077">0</cx:pt>
          <cx:pt idx="9078">14</cx:pt>
          <cx:pt idx="9079">2</cx:pt>
          <cx:pt idx="9080">0</cx:pt>
          <cx:pt idx="9081">4</cx:pt>
          <cx:pt idx="9082">5</cx:pt>
          <cx:pt idx="9083">21</cx:pt>
          <cx:pt idx="9084">0</cx:pt>
          <cx:pt idx="9085">115</cx:pt>
          <cx:pt idx="9086">102</cx:pt>
          <cx:pt idx="9087">0</cx:pt>
          <cx:pt idx="9088">0</cx:pt>
          <cx:pt idx="9089">1</cx:pt>
          <cx:pt idx="9090">0</cx:pt>
          <cx:pt idx="9091">146</cx:pt>
          <cx:pt idx="9092">4</cx:pt>
          <cx:pt idx="9093">0</cx:pt>
          <cx:pt idx="9094">0</cx:pt>
          <cx:pt idx="9095">12</cx:pt>
          <cx:pt idx="9096">21</cx:pt>
          <cx:pt idx="9097">20</cx:pt>
          <cx:pt idx="9098">0</cx:pt>
          <cx:pt idx="9099">0</cx:pt>
          <cx:pt idx="9100">1</cx:pt>
          <cx:pt idx="9101">32</cx:pt>
          <cx:pt idx="9102">1</cx:pt>
          <cx:pt idx="9103">87</cx:pt>
          <cx:pt idx="9104">0</cx:pt>
          <cx:pt idx="9105">1</cx:pt>
          <cx:pt idx="9106">3</cx:pt>
          <cx:pt idx="9107">160</cx:pt>
          <cx:pt idx="9108">43</cx:pt>
          <cx:pt idx="9109">2</cx:pt>
          <cx:pt idx="9110">22</cx:pt>
          <cx:pt idx="9111">400</cx:pt>
          <cx:pt idx="9112">354</cx:pt>
          <cx:pt idx="9113">4</cx:pt>
          <cx:pt idx="9114">349</cx:pt>
          <cx:pt idx="9115">330</cx:pt>
          <cx:pt idx="9116">29</cx:pt>
          <cx:pt idx="9117">26</cx:pt>
          <cx:pt idx="9118">139</cx:pt>
          <cx:pt idx="9119">0</cx:pt>
          <cx:pt idx="9120">7</cx:pt>
          <cx:pt idx="9121">0</cx:pt>
          <cx:pt idx="9122">27</cx:pt>
          <cx:pt idx="9123">7</cx:pt>
          <cx:pt idx="9124">222</cx:pt>
          <cx:pt idx="9125">299</cx:pt>
          <cx:pt idx="9126">35</cx:pt>
          <cx:pt idx="9127">6</cx:pt>
          <cx:pt idx="9128">132</cx:pt>
          <cx:pt idx="9129">18</cx:pt>
          <cx:pt idx="9130">3</cx:pt>
          <cx:pt idx="9131">44</cx:pt>
          <cx:pt idx="9132">145</cx:pt>
          <cx:pt idx="9133">2</cx:pt>
          <cx:pt idx="9134">0</cx:pt>
          <cx:pt idx="9135">0</cx:pt>
          <cx:pt idx="9136">1</cx:pt>
          <cx:pt idx="9137">6</cx:pt>
          <cx:pt idx="9138">34</cx:pt>
          <cx:pt idx="9139">637</cx:pt>
          <cx:pt idx="9140">3</cx:pt>
          <cx:pt idx="9141">0</cx:pt>
          <cx:pt idx="9142">0</cx:pt>
          <cx:pt idx="9143">82</cx:pt>
          <cx:pt idx="9144">52</cx:pt>
          <cx:pt idx="9145">9</cx:pt>
          <cx:pt idx="9146">0</cx:pt>
          <cx:pt idx="9147">19</cx:pt>
          <cx:pt idx="9148">0</cx:pt>
          <cx:pt idx="9149">12</cx:pt>
          <cx:pt idx="9150">1</cx:pt>
          <cx:pt idx="9151">21</cx:pt>
          <cx:pt idx="9152">26</cx:pt>
          <cx:pt idx="9153">187</cx:pt>
          <cx:pt idx="9154">0</cx:pt>
          <cx:pt idx="9155">19</cx:pt>
          <cx:pt idx="9156">0</cx:pt>
          <cx:pt idx="9157">57</cx:pt>
          <cx:pt idx="9158">0</cx:pt>
          <cx:pt idx="9159">14</cx:pt>
          <cx:pt idx="9160">0</cx:pt>
          <cx:pt idx="9161">124</cx:pt>
          <cx:pt idx="9162">105</cx:pt>
          <cx:pt idx="9163">84</cx:pt>
          <cx:pt idx="9164">1</cx:pt>
          <cx:pt idx="9165">0</cx:pt>
          <cx:pt idx="9166">1</cx:pt>
          <cx:pt idx="9167">0</cx:pt>
          <cx:pt idx="9168">89</cx:pt>
          <cx:pt idx="9169">0</cx:pt>
          <cx:pt idx="9170">1</cx:pt>
          <cx:pt idx="9171">0</cx:pt>
          <cx:pt idx="9172">1</cx:pt>
          <cx:pt idx="9173">30</cx:pt>
          <cx:pt idx="9174">43</cx:pt>
          <cx:pt idx="9175">0</cx:pt>
          <cx:pt idx="9176">1</cx:pt>
          <cx:pt idx="9177">0</cx:pt>
          <cx:pt idx="9178">51</cx:pt>
          <cx:pt idx="9179">0</cx:pt>
          <cx:pt idx="9180">56</cx:pt>
          <cx:pt idx="9181">19</cx:pt>
          <cx:pt idx="9182">104</cx:pt>
          <cx:pt idx="9183">25</cx:pt>
          <cx:pt idx="9184">14</cx:pt>
          <cx:pt idx="9185">195</cx:pt>
          <cx:pt idx="9186">0</cx:pt>
          <cx:pt idx="9187">29</cx:pt>
          <cx:pt idx="9188">1</cx:pt>
          <cx:pt idx="9189">0</cx:pt>
          <cx:pt idx="9190">0</cx:pt>
          <cx:pt idx="9191">0</cx:pt>
          <cx:pt idx="9192">151</cx:pt>
          <cx:pt idx="9193">1</cx:pt>
          <cx:pt idx="9194">0</cx:pt>
          <cx:pt idx="9195">15</cx:pt>
          <cx:pt idx="9196">42</cx:pt>
          <cx:pt idx="9197">32</cx:pt>
          <cx:pt idx="9198">14</cx:pt>
          <cx:pt idx="9199">0</cx:pt>
          <cx:pt idx="9200">140</cx:pt>
          <cx:pt idx="9201">3</cx:pt>
          <cx:pt idx="9202">1</cx:pt>
          <cx:pt idx="9203">63</cx:pt>
          <cx:pt idx="9204">23</cx:pt>
          <cx:pt idx="9205">4</cx:pt>
          <cx:pt idx="9206">26</cx:pt>
          <cx:pt idx="9207">5</cx:pt>
          <cx:pt idx="9208">12</cx:pt>
          <cx:pt idx="9209">6</cx:pt>
          <cx:pt idx="9210">0</cx:pt>
          <cx:pt idx="9211">1</cx:pt>
          <cx:pt idx="9212">0</cx:pt>
          <cx:pt idx="9213">1</cx:pt>
          <cx:pt idx="9214">23</cx:pt>
          <cx:pt idx="9215">4</cx:pt>
          <cx:pt idx="9216">1</cx:pt>
          <cx:pt idx="9217">82</cx:pt>
          <cx:pt idx="9218">0</cx:pt>
          <cx:pt idx="9219">1</cx:pt>
          <cx:pt idx="9220">23</cx:pt>
          <cx:pt idx="9221">3</cx:pt>
          <cx:pt idx="9222">0</cx:pt>
          <cx:pt idx="9223">57</cx:pt>
          <cx:pt idx="9224">10</cx:pt>
          <cx:pt idx="9225">3</cx:pt>
          <cx:pt idx="9226">3</cx:pt>
          <cx:pt idx="9227">5</cx:pt>
          <cx:pt idx="9228">155</cx:pt>
          <cx:pt idx="9229">2</cx:pt>
          <cx:pt idx="9230">0</cx:pt>
          <cx:pt idx="9231">0</cx:pt>
          <cx:pt idx="9232">34</cx:pt>
          <cx:pt idx="9233">21</cx:pt>
          <cx:pt idx="9234">2</cx:pt>
          <cx:pt idx="9235">4</cx:pt>
          <cx:pt idx="9236">13</cx:pt>
          <cx:pt idx="9237">13</cx:pt>
          <cx:pt idx="9238">2</cx:pt>
          <cx:pt idx="9239">152</cx:pt>
          <cx:pt idx="9240">0</cx:pt>
          <cx:pt idx="9241">6</cx:pt>
          <cx:pt idx="9242">2</cx:pt>
          <cx:pt idx="9243">24</cx:pt>
          <cx:pt idx="9244">6</cx:pt>
          <cx:pt idx="9245">6</cx:pt>
          <cx:pt idx="9246">0</cx:pt>
          <cx:pt idx="9247">0</cx:pt>
          <cx:pt idx="9248">18</cx:pt>
          <cx:pt idx="9249">11</cx:pt>
          <cx:pt idx="9250">7</cx:pt>
          <cx:pt idx="9251">5</cx:pt>
          <cx:pt idx="9252">14</cx:pt>
          <cx:pt idx="9253">0</cx:pt>
          <cx:pt idx="9254">366</cx:pt>
          <cx:pt idx="9255">82</cx:pt>
          <cx:pt idx="9256">14</cx:pt>
          <cx:pt idx="9257">124</cx:pt>
          <cx:pt idx="9258">95</cx:pt>
          <cx:pt idx="9259">3</cx:pt>
          <cx:pt idx="9260">20</cx:pt>
          <cx:pt idx="9261">42</cx:pt>
          <cx:pt idx="9262">92</cx:pt>
          <cx:pt idx="9263">43</cx:pt>
          <cx:pt idx="9264">0</cx:pt>
          <cx:pt idx="9265">0</cx:pt>
          <cx:pt idx="9266">251</cx:pt>
          <cx:pt idx="9267">20</cx:pt>
          <cx:pt idx="9268">151</cx:pt>
          <cx:pt idx="9269">6</cx:pt>
          <cx:pt idx="9270">44</cx:pt>
          <cx:pt idx="9271">0</cx:pt>
          <cx:pt idx="9272">10</cx:pt>
          <cx:pt idx="9273">42</cx:pt>
          <cx:pt idx="9274">29</cx:pt>
          <cx:pt idx="9275">3</cx:pt>
          <cx:pt idx="9276">30</cx:pt>
          <cx:pt idx="9277">12</cx:pt>
          <cx:pt idx="9278">0</cx:pt>
          <cx:pt idx="9279">1</cx:pt>
          <cx:pt idx="9280">0</cx:pt>
          <cx:pt idx="9281">58</cx:pt>
          <cx:pt idx="9282">0</cx:pt>
          <cx:pt idx="9283">0</cx:pt>
          <cx:pt idx="9284">1</cx:pt>
          <cx:pt idx="9285">62</cx:pt>
          <cx:pt idx="9286">6</cx:pt>
          <cx:pt idx="9287">12</cx:pt>
          <cx:pt idx="9288">15</cx:pt>
          <cx:pt idx="9289">59</cx:pt>
          <cx:pt idx="9290">28</cx:pt>
          <cx:pt idx="9291">0</cx:pt>
          <cx:pt idx="9292">0</cx:pt>
          <cx:pt idx="9293">1</cx:pt>
          <cx:pt idx="9294">723</cx:pt>
          <cx:pt idx="9295">4</cx:pt>
          <cx:pt idx="9296">0</cx:pt>
          <cx:pt idx="9297">0</cx:pt>
          <cx:pt idx="9298">357</cx:pt>
          <cx:pt idx="9299">64</cx:pt>
          <cx:pt idx="9300">3</cx:pt>
          <cx:pt idx="9301">82</cx:pt>
          <cx:pt idx="9302">64</cx:pt>
          <cx:pt idx="9303">536</cx:pt>
          <cx:pt idx="9304">1</cx:pt>
          <cx:pt idx="9305">1</cx:pt>
          <cx:pt idx="9306">223</cx:pt>
          <cx:pt idx="9307">0</cx:pt>
          <cx:pt idx="9308">46</cx:pt>
          <cx:pt idx="9309">362</cx:pt>
          <cx:pt idx="9310">3</cx:pt>
          <cx:pt idx="9311">7</cx:pt>
          <cx:pt idx="9312">12</cx:pt>
          <cx:pt idx="9313">6</cx:pt>
          <cx:pt idx="9314">0</cx:pt>
          <cx:pt idx="9315">0</cx:pt>
          <cx:pt idx="9316">0</cx:pt>
          <cx:pt idx="9317">1</cx:pt>
          <cx:pt idx="9318">6</cx:pt>
          <cx:pt idx="9319">2</cx:pt>
          <cx:pt idx="9320">52</cx:pt>
          <cx:pt idx="9321">3</cx:pt>
          <cx:pt idx="9322">0</cx:pt>
          <cx:pt idx="9323">356</cx:pt>
          <cx:pt idx="9324">4</cx:pt>
          <cx:pt idx="9325">43</cx:pt>
          <cx:pt idx="9326">3</cx:pt>
          <cx:pt idx="9327">12</cx:pt>
          <cx:pt idx="9328">58</cx:pt>
          <cx:pt idx="9329">286</cx:pt>
          <cx:pt idx="9330">0</cx:pt>
          <cx:pt idx="9331">63</cx:pt>
          <cx:pt idx="9332">163</cx:pt>
          <cx:pt idx="9333">8</cx:pt>
          <cx:pt idx="9334">96</cx:pt>
          <cx:pt idx="9335">22</cx:pt>
          <cx:pt idx="9336">0</cx:pt>
          <cx:pt idx="9337">16</cx:pt>
          <cx:pt idx="9338">77</cx:pt>
          <cx:pt idx="9339">69</cx:pt>
          <cx:pt idx="9340">8</cx:pt>
          <cx:pt idx="9341">108</cx:pt>
          <cx:pt idx="9342">0</cx:pt>
          <cx:pt idx="9343">0</cx:pt>
          <cx:pt idx="9344">7</cx:pt>
          <cx:pt idx="9345">76</cx:pt>
          <cx:pt idx="9346">2</cx:pt>
          <cx:pt idx="9347">35</cx:pt>
          <cx:pt idx="9348">2</cx:pt>
          <cx:pt idx="9349">1</cx:pt>
          <cx:pt idx="9350">68</cx:pt>
          <cx:pt idx="9351">6</cx:pt>
          <cx:pt idx="9352">63</cx:pt>
          <cx:pt idx="9353">0</cx:pt>
          <cx:pt idx="9354">0</cx:pt>
          <cx:pt idx="9355">0</cx:pt>
          <cx:pt idx="9356">1</cx:pt>
          <cx:pt idx="9357">0</cx:pt>
          <cx:pt idx="9358">76</cx:pt>
          <cx:pt idx="9359">0</cx:pt>
          <cx:pt idx="9360">0</cx:pt>
          <cx:pt idx="9361">0</cx:pt>
          <cx:pt idx="9362">0</cx:pt>
          <cx:pt idx="9363">0</cx:pt>
          <cx:pt idx="9364">0</cx:pt>
          <cx:pt idx="9365">3</cx:pt>
          <cx:pt idx="9366">22</cx:pt>
          <cx:pt idx="9367">0</cx:pt>
          <cx:pt idx="9368">0</cx:pt>
          <cx:pt idx="9369">9</cx:pt>
          <cx:pt idx="9370">29</cx:pt>
          <cx:pt idx="9371">9</cx:pt>
          <cx:pt idx="9372">12</cx:pt>
          <cx:pt idx="9373">0</cx:pt>
          <cx:pt idx="9374">0</cx:pt>
          <cx:pt idx="9375">0</cx:pt>
          <cx:pt idx="9376">22</cx:pt>
          <cx:pt idx="9377">42</cx:pt>
          <cx:pt idx="9378">2</cx:pt>
          <cx:pt idx="9379">12</cx:pt>
          <cx:pt idx="9380">8</cx:pt>
          <cx:pt idx="9381">38</cx:pt>
          <cx:pt idx="9382">11</cx:pt>
          <cx:pt idx="9383">85</cx:pt>
          <cx:pt idx="9384">147</cx:pt>
          <cx:pt idx="9385">57</cx:pt>
          <cx:pt idx="9386">53</cx:pt>
          <cx:pt idx="9387">10</cx:pt>
          <cx:pt idx="9388">0</cx:pt>
          <cx:pt idx="9389">23</cx:pt>
          <cx:pt idx="9390">1</cx:pt>
          <cx:pt idx="9391">6</cx:pt>
          <cx:pt idx="9392">0</cx:pt>
          <cx:pt idx="9393">11</cx:pt>
          <cx:pt idx="9394">1</cx:pt>
          <cx:pt idx="9395">0</cx:pt>
          <cx:pt idx="9396">1</cx:pt>
          <cx:pt idx="9397">33</cx:pt>
          <cx:pt idx="9398">20</cx:pt>
          <cx:pt idx="9399">3</cx:pt>
          <cx:pt idx="9400">4</cx:pt>
          <cx:pt idx="9401">1</cx:pt>
          <cx:pt idx="9402">0</cx:pt>
          <cx:pt idx="9403">1</cx:pt>
          <cx:pt idx="9404">71</cx:pt>
          <cx:pt idx="9405">0</cx:pt>
          <cx:pt idx="9406">194</cx:pt>
          <cx:pt idx="9407">115</cx:pt>
          <cx:pt idx="9408">44</cx:pt>
          <cx:pt idx="9409">6</cx:pt>
          <cx:pt idx="9410">3</cx:pt>
          <cx:pt idx="9411">168</cx:pt>
          <cx:pt idx="9412">1</cx:pt>
          <cx:pt idx="9413">13</cx:pt>
          <cx:pt idx="9414">3</cx:pt>
          <cx:pt idx="9415">1</cx:pt>
          <cx:pt idx="9416">77</cx:pt>
          <cx:pt idx="9417">8</cx:pt>
          <cx:pt idx="9418">1</cx:pt>
          <cx:pt idx="9419">0</cx:pt>
          <cx:pt idx="9420">49</cx:pt>
          <cx:pt idx="9421">71</cx:pt>
          <cx:pt idx="9422">28</cx:pt>
          <cx:pt idx="9423">54</cx:pt>
          <cx:pt idx="9424">27</cx:pt>
          <cx:pt idx="9425">0</cx:pt>
          <cx:pt idx="9426">15</cx:pt>
          <cx:pt idx="9427">28</cx:pt>
          <cx:pt idx="9428">99</cx:pt>
          <cx:pt idx="9429">0</cx:pt>
          <cx:pt idx="9430">0</cx:pt>
          <cx:pt idx="9431">0</cx:pt>
          <cx:pt idx="9432">0</cx:pt>
          <cx:pt idx="9433">1</cx:pt>
          <cx:pt idx="9434">0</cx:pt>
          <cx:pt idx="9435">39</cx:pt>
          <cx:pt idx="9436">0</cx:pt>
          <cx:pt idx="9437">19</cx:pt>
          <cx:pt idx="9438">7</cx:pt>
          <cx:pt idx="9439">31</cx:pt>
          <cx:pt idx="9440">14</cx:pt>
          <cx:pt idx="9441">0</cx:pt>
          <cx:pt idx="9442">13</cx:pt>
          <cx:pt idx="9443">0</cx:pt>
          <cx:pt idx="9444">70</cx:pt>
          <cx:pt idx="9445">80</cx:pt>
          <cx:pt idx="9446">93</cx:pt>
          <cx:pt idx="9447">1</cx:pt>
          <cx:pt idx="9448">34</cx:pt>
          <cx:pt idx="9449">0</cx:pt>
          <cx:pt idx="9450">13</cx:pt>
          <cx:pt idx="9451">1</cx:pt>
          <cx:pt idx="9452">1</cx:pt>
          <cx:pt idx="9453">18</cx:pt>
          <cx:pt idx="9454">1</cx:pt>
          <cx:pt idx="9455">1</cx:pt>
          <cx:pt idx="9456">4</cx:pt>
          <cx:pt idx="9457">0</cx:pt>
          <cx:pt idx="9458">0</cx:pt>
          <cx:pt idx="9459">22</cx:pt>
          <cx:pt idx="9460">341</cx:pt>
          <cx:pt idx="9461">0</cx:pt>
          <cx:pt idx="9462">4</cx:pt>
          <cx:pt idx="9463">50</cx:pt>
          <cx:pt idx="9464">0</cx:pt>
          <cx:pt idx="9465">73</cx:pt>
          <cx:pt idx="9466">0</cx:pt>
          <cx:pt idx="9467">5</cx:pt>
          <cx:pt idx="9468">505</cx:pt>
          <cx:pt idx="9469">0</cx:pt>
          <cx:pt idx="9470">4</cx:pt>
          <cx:pt idx="9471">0</cx:pt>
          <cx:pt idx="9472">0</cx:pt>
          <cx:pt idx="9473">0</cx:pt>
          <cx:pt idx="9474">4</cx:pt>
          <cx:pt idx="9475">77</cx:pt>
          <cx:pt idx="9476">28</cx:pt>
          <cx:pt idx="9477">2</cx:pt>
          <cx:pt idx="9478">12</cx:pt>
          <cx:pt idx="9479">24</cx:pt>
          <cx:pt idx="9480">0</cx:pt>
          <cx:pt idx="9481">6</cx:pt>
          <cx:pt idx="9482">1</cx:pt>
          <cx:pt idx="9483">0</cx:pt>
          <cx:pt idx="9484">0</cx:pt>
          <cx:pt idx="9485">0</cx:pt>
          <cx:pt idx="9486">35</cx:pt>
          <cx:pt idx="9487">42</cx:pt>
          <cx:pt idx="9488">22</cx:pt>
          <cx:pt idx="9489">4</cx:pt>
          <cx:pt idx="9490">14</cx:pt>
          <cx:pt idx="9491">0</cx:pt>
          <cx:pt idx="9492">70</cx:pt>
          <cx:pt idx="9493">0</cx:pt>
          <cx:pt idx="9494">1</cx:pt>
          <cx:pt idx="9495">81</cx:pt>
          <cx:pt idx="9496">1</cx:pt>
          <cx:pt idx="9497">143</cx:pt>
          <cx:pt idx="9498">0</cx:pt>
          <cx:pt idx="9499">0</cx:pt>
          <cx:pt idx="9500">17</cx:pt>
          <cx:pt idx="9501">0</cx:pt>
          <cx:pt idx="9502">9</cx:pt>
          <cx:pt idx="9503">0</cx:pt>
          <cx:pt idx="9504">9</cx:pt>
          <cx:pt idx="9505">25</cx:pt>
          <cx:pt idx="9506">29</cx:pt>
          <cx:pt idx="9507">13</cx:pt>
          <cx:pt idx="9508">126</cx:pt>
          <cx:pt idx="9509">48</cx:pt>
          <cx:pt idx="9510">0</cx:pt>
          <cx:pt idx="9511">0</cx:pt>
          <cx:pt idx="9512">0</cx:pt>
          <cx:pt idx="9513">1</cx:pt>
          <cx:pt idx="9514">0</cx:pt>
          <cx:pt idx="9515">0</cx:pt>
          <cx:pt idx="9516">111</cx:pt>
          <cx:pt idx="9517">86</cx:pt>
          <cx:pt idx="9518">1</cx:pt>
          <cx:pt idx="9519">21</cx:pt>
          <cx:pt idx="9520">0</cx:pt>
          <cx:pt idx="9521">1</cx:pt>
          <cx:pt idx="9522">0</cx:pt>
          <cx:pt idx="9523">8</cx:pt>
          <cx:pt idx="9524">188</cx:pt>
          <cx:pt idx="9525">1</cx:pt>
          <cx:pt idx="9526">20</cx:pt>
          <cx:pt idx="9527">93</cx:pt>
          <cx:pt idx="9528">258</cx:pt>
          <cx:pt idx="9529">15</cx:pt>
          <cx:pt idx="9530">90</cx:pt>
          <cx:pt idx="9531">0</cx:pt>
          <cx:pt idx="9532">14</cx:pt>
          <cx:pt idx="9533">0</cx:pt>
          <cx:pt idx="9534">0</cx:pt>
          <cx:pt idx="9535">353</cx:pt>
          <cx:pt idx="9536">5</cx:pt>
          <cx:pt idx="9537">13</cx:pt>
          <cx:pt idx="9538">13</cx:pt>
          <cx:pt idx="9539">0</cx:pt>
          <cx:pt idx="9540">0</cx:pt>
          <cx:pt idx="9541">29</cx:pt>
          <cx:pt idx="9542">0</cx:pt>
          <cx:pt idx="9543">29</cx:pt>
          <cx:pt idx="9544">69</cx:pt>
          <cx:pt idx="9545">5</cx:pt>
          <cx:pt idx="9546">15</cx:pt>
          <cx:pt idx="9547">100</cx:pt>
          <cx:pt idx="9548">146</cx:pt>
          <cx:pt idx="9549">4</cx:pt>
          <cx:pt idx="9550">158</cx:pt>
          <cx:pt idx="9551">0</cx:pt>
          <cx:pt idx="9552">30</cx:pt>
          <cx:pt idx="9553">29</cx:pt>
          <cx:pt idx="9554">1</cx:pt>
          <cx:pt idx="9555">1</cx:pt>
          <cx:pt idx="9556">0</cx:pt>
          <cx:pt idx="9557">12</cx:pt>
          <cx:pt idx="9558">0</cx:pt>
          <cx:pt idx="9559">0</cx:pt>
          <cx:pt idx="9560">0</cx:pt>
          <cx:pt idx="9561">0</cx:pt>
          <cx:pt idx="9562">9</cx:pt>
          <cx:pt idx="9563">0</cx:pt>
          <cx:pt idx="9564">0</cx:pt>
          <cx:pt idx="9565">0</cx:pt>
          <cx:pt idx="9566">11</cx:pt>
          <cx:pt idx="9567">73</cx:pt>
          <cx:pt idx="9568">2</cx:pt>
          <cx:pt idx="9569">0</cx:pt>
          <cx:pt idx="9570">2</cx:pt>
          <cx:pt idx="9571">10</cx:pt>
          <cx:pt idx="9572">1</cx:pt>
          <cx:pt idx="9573">32</cx:pt>
          <cx:pt idx="9574">21</cx:pt>
          <cx:pt idx="9575">10</cx:pt>
          <cx:pt idx="9576">12</cx:pt>
          <cx:pt idx="9577">87</cx:pt>
          <cx:pt idx="9578">55</cx:pt>
          <cx:pt idx="9579">0</cx:pt>
          <cx:pt idx="9580">0</cx:pt>
          <cx:pt idx="9581">1</cx:pt>
          <cx:pt idx="9582">26</cx:pt>
          <cx:pt idx="9583">1</cx:pt>
          <cx:pt idx="9584">1</cx:pt>
          <cx:pt idx="9585">0</cx:pt>
          <cx:pt idx="9586">7</cx:pt>
          <cx:pt idx="9587">2</cx:pt>
          <cx:pt idx="9588">3</cx:pt>
          <cx:pt idx="9589">26</cx:pt>
          <cx:pt idx="9590">18</cx:pt>
          <cx:pt idx="9591">0</cx:pt>
          <cx:pt idx="9592">32</cx:pt>
          <cx:pt idx="9593">7</cx:pt>
          <cx:pt idx="9594">10</cx:pt>
          <cx:pt idx="9595">4</cx:pt>
          <cx:pt idx="9596">1</cx:pt>
          <cx:pt idx="9597">12</cx:pt>
          <cx:pt idx="9598">0</cx:pt>
          <cx:pt idx="9599">0</cx:pt>
          <cx:pt idx="9600">12</cx:pt>
          <cx:pt idx="9601">76</cx:pt>
          <cx:pt idx="9602">127</cx:pt>
          <cx:pt idx="9603">41</cx:pt>
          <cx:pt idx="9604">48</cx:pt>
          <cx:pt idx="9605">229</cx:pt>
          <cx:pt idx="9606">90</cx:pt>
          <cx:pt idx="9607">3</cx:pt>
          <cx:pt idx="9608">0</cx:pt>
          <cx:pt idx="9609">4</cx:pt>
          <cx:pt idx="9610">14</cx:pt>
          <cx:pt idx="9611">1</cx:pt>
          <cx:pt idx="9612">12</cx:pt>
          <cx:pt idx="9613">6</cx:pt>
          <cx:pt idx="9614">7</cx:pt>
          <cx:pt idx="9615">81</cx:pt>
          <cx:pt idx="9616">0</cx:pt>
          <cx:pt idx="9617">6</cx:pt>
          <cx:pt idx="9618">0</cx:pt>
          <cx:pt idx="9619">35</cx:pt>
          <cx:pt idx="9620">1</cx:pt>
          <cx:pt idx="9621">103</cx:pt>
          <cx:pt idx="9622">22</cx:pt>
          <cx:pt idx="9623">238</cx:pt>
          <cx:pt idx="9624">12</cx:pt>
          <cx:pt idx="9625">32</cx:pt>
          <cx:pt idx="9626">0</cx:pt>
          <cx:pt idx="9627">10</cx:pt>
          <cx:pt idx="9628">53</cx:pt>
          <cx:pt idx="9629">79</cx:pt>
          <cx:pt idx="9630">20</cx:pt>
          <cx:pt idx="9631">1</cx:pt>
          <cx:pt idx="9632">24</cx:pt>
          <cx:pt idx="9633">1</cx:pt>
          <cx:pt idx="9634">3</cx:pt>
          <cx:pt idx="9635">1</cx:pt>
          <cx:pt idx="9636">17</cx:pt>
          <cx:pt idx="9637">0</cx:pt>
          <cx:pt idx="9638">57</cx:pt>
          <cx:pt idx="9639">16</cx:pt>
          <cx:pt idx="9640">0</cx:pt>
          <cx:pt idx="9641">19</cx:pt>
          <cx:pt idx="9642">36</cx:pt>
          <cx:pt idx="9643">28</cx:pt>
          <cx:pt idx="9644">1</cx:pt>
          <cx:pt idx="9645">9</cx:pt>
          <cx:pt idx="9646">319</cx:pt>
          <cx:pt idx="9647">0</cx:pt>
          <cx:pt idx="9648">349</cx:pt>
          <cx:pt idx="9649">1</cx:pt>
          <cx:pt idx="9650">0</cx:pt>
          <cx:pt idx="9651">14</cx:pt>
          <cx:pt idx="9652">0</cx:pt>
          <cx:pt idx="9653">14</cx:pt>
          <cx:pt idx="9654">90</cx:pt>
          <cx:pt idx="9655">32</cx:pt>
          <cx:pt idx="9656">34</cx:pt>
          <cx:pt idx="9657">107</cx:pt>
          <cx:pt idx="9658">21</cx:pt>
          <cx:pt idx="9659">7</cx:pt>
          <cx:pt idx="9660">28</cx:pt>
          <cx:pt idx="9661">0</cx:pt>
          <cx:pt idx="9662">221</cx:pt>
          <cx:pt idx="9663">7</cx:pt>
          <cx:pt idx="9664">0</cx:pt>
          <cx:pt idx="9665">0</cx:pt>
          <cx:pt idx="9666">1</cx:pt>
          <cx:pt idx="9667">0</cx:pt>
          <cx:pt idx="9668">0</cx:pt>
          <cx:pt idx="9669">0</cx:pt>
          <cx:pt idx="9670">0</cx:pt>
          <cx:pt idx="9671">0</cx:pt>
          <cx:pt idx="9672">16</cx:pt>
          <cx:pt idx="9673">125</cx:pt>
          <cx:pt idx="9674">1</cx:pt>
          <cx:pt idx="9675">0</cx:pt>
          <cx:pt idx="9676">0</cx:pt>
          <cx:pt idx="9677">1</cx:pt>
          <cx:pt idx="9678">0</cx:pt>
          <cx:pt idx="9679">0</cx:pt>
          <cx:pt idx="9680">0</cx:pt>
          <cx:pt idx="9681">20</cx:pt>
          <cx:pt idx="9682">0</cx:pt>
          <cx:pt idx="9683">0</cx:pt>
          <cx:pt idx="9684">0</cx:pt>
          <cx:pt idx="9685">0</cx:pt>
          <cx:pt idx="9686">1</cx:pt>
          <cx:pt idx="9687">73</cx:pt>
          <cx:pt idx="9688">155</cx:pt>
          <cx:pt idx="9689">0</cx:pt>
          <cx:pt idx="9690">0</cx:pt>
          <cx:pt idx="9691">40</cx:pt>
          <cx:pt idx="9692">308</cx:pt>
          <cx:pt idx="9693">8</cx:pt>
          <cx:pt idx="9694">29</cx:pt>
          <cx:pt idx="9695">0</cx:pt>
          <cx:pt idx="9696">72</cx:pt>
          <cx:pt idx="9697">1</cx:pt>
          <cx:pt idx="9698">65</cx:pt>
          <cx:pt idx="9699">0</cx:pt>
          <cx:pt idx="9700">1</cx:pt>
          <cx:pt idx="9701">72</cx:pt>
          <cx:pt idx="9702">0</cx:pt>
          <cx:pt idx="9703">2</cx:pt>
          <cx:pt idx="9704">4</cx:pt>
          <cx:pt idx="9705">0</cx:pt>
          <cx:pt idx="9706">3</cx:pt>
          <cx:pt idx="9707">7</cx:pt>
          <cx:pt idx="9708">0</cx:pt>
          <cx:pt idx="9709">19</cx:pt>
          <cx:pt idx="9710">6</cx:pt>
          <cx:pt idx="9711">2</cx:pt>
          <cx:pt idx="9712">65</cx:pt>
          <cx:pt idx="9713">0</cx:pt>
          <cx:pt idx="9714">0</cx:pt>
          <cx:pt idx="9715">82</cx:pt>
          <cx:pt idx="9716">11</cx:pt>
          <cx:pt idx="9717">0</cx:pt>
          <cx:pt idx="9718">172</cx:pt>
          <cx:pt idx="9719">45</cx:pt>
          <cx:pt idx="9720">0</cx:pt>
          <cx:pt idx="9721">5</cx:pt>
          <cx:pt idx="9722">100</cx:pt>
          <cx:pt idx="9723">13</cx:pt>
          <cx:pt idx="9724">0</cx:pt>
          <cx:pt idx="9725">0</cx:pt>
          <cx:pt idx="9726">30</cx:pt>
          <cx:pt idx="9727">4</cx:pt>
          <cx:pt idx="9728">2</cx:pt>
          <cx:pt idx="9729">232</cx:pt>
          <cx:pt idx="9730">14</cx:pt>
          <cx:pt idx="9731">0</cx:pt>
          <cx:pt idx="9732">0</cx:pt>
          <cx:pt idx="9733">56</cx:pt>
          <cx:pt idx="9734">306</cx:pt>
          <cx:pt idx="9735">15</cx:pt>
          <cx:pt idx="9736">1</cx:pt>
          <cx:pt idx="9737">9</cx:pt>
          <cx:pt idx="9738">1</cx:pt>
          <cx:pt idx="9739">50</cx:pt>
          <cx:pt idx="9740">0</cx:pt>
          <cx:pt idx="9741">582</cx:pt>
          <cx:pt idx="9742">1</cx:pt>
          <cx:pt idx="9743">29</cx:pt>
          <cx:pt idx="9744">2</cx:pt>
          <cx:pt idx="9745">174</cx:pt>
          <cx:pt idx="9746">15</cx:pt>
          <cx:pt idx="9747">62</cx:pt>
          <cx:pt idx="9748">214</cx:pt>
          <cx:pt idx="9749">0</cx:pt>
          <cx:pt idx="9750">6</cx:pt>
          <cx:pt idx="9751">13</cx:pt>
          <cx:pt idx="9752">13</cx:pt>
          <cx:pt idx="9753">0</cx:pt>
          <cx:pt idx="9754">176</cx:pt>
          <cx:pt idx="9755">55</cx:pt>
          <cx:pt idx="9756">9</cx:pt>
          <cx:pt idx="9757">0</cx:pt>
          <cx:pt idx="9758">13</cx:pt>
          <cx:pt idx="9759">1</cx:pt>
          <cx:pt idx="9760">0</cx:pt>
          <cx:pt idx="9761">1</cx:pt>
          <cx:pt idx="9762">0</cx:pt>
          <cx:pt idx="9763">271</cx:pt>
          <cx:pt idx="9764">207</cx:pt>
          <cx:pt idx="9765">10</cx:pt>
          <cx:pt idx="9766">22</cx:pt>
          <cx:pt idx="9767">36</cx:pt>
          <cx:pt idx="9768">89</cx:pt>
          <cx:pt idx="9769">72</cx:pt>
          <cx:pt idx="9770">4</cx:pt>
          <cx:pt idx="9771">0</cx:pt>
          <cx:pt idx="9772">14</cx:pt>
          <cx:pt idx="9773">11</cx:pt>
          <cx:pt idx="9774">0</cx:pt>
          <cx:pt idx="9775">6</cx:pt>
          <cx:pt idx="9776">0</cx:pt>
          <cx:pt idx="9777">0</cx:pt>
          <cx:pt idx="9778">0</cx:pt>
          <cx:pt idx="9779">132</cx:pt>
          <cx:pt idx="9780">27</cx:pt>
          <cx:pt idx="9781">69</cx:pt>
          <cx:pt idx="9782">1</cx:pt>
          <cx:pt idx="9783">1</cx:pt>
          <cx:pt idx="9784">7</cx:pt>
          <cx:pt idx="9785">26</cx:pt>
          <cx:pt idx="9786">5</cx:pt>
          <cx:pt idx="9787">29</cx:pt>
          <cx:pt idx="9788">10</cx:pt>
          <cx:pt idx="9789">1</cx:pt>
          <cx:pt idx="9790">6</cx:pt>
          <cx:pt idx="9791">0</cx:pt>
          <cx:pt idx="9792">39</cx:pt>
          <cx:pt idx="9793">7</cx:pt>
          <cx:pt idx="9794">9</cx:pt>
          <cx:pt idx="9795">34</cx:pt>
          <cx:pt idx="9796">739</cx:pt>
          <cx:pt idx="9797">63</cx:pt>
          <cx:pt idx="9798">104</cx:pt>
          <cx:pt idx="9799">42</cx:pt>
          <cx:pt idx="9800">14</cx:pt>
          <cx:pt idx="9801">13</cx:pt>
          <cx:pt idx="9802">0</cx:pt>
          <cx:pt idx="9803">14</cx:pt>
          <cx:pt idx="9804">18</cx:pt>
          <cx:pt idx="9805">0</cx:pt>
          <cx:pt idx="9806">3</cx:pt>
          <cx:pt idx="9807">109</cx:pt>
          <cx:pt idx="9808">6</cx:pt>
          <cx:pt idx="9809">0</cx:pt>
          <cx:pt idx="9810">0</cx:pt>
          <cx:pt idx="9811">0</cx:pt>
          <cx:pt idx="9812">0</cx:pt>
          <cx:pt idx="9813">0</cx:pt>
          <cx:pt idx="9814">0</cx:pt>
          <cx:pt idx="9815">7</cx:pt>
          <cx:pt idx="9816">153</cx:pt>
          <cx:pt idx="9817">66</cx:pt>
          <cx:pt idx="9818">0</cx:pt>
          <cx:pt idx="9819">195</cx:pt>
          <cx:pt idx="9820">1</cx:pt>
          <cx:pt idx="9821">0</cx:pt>
          <cx:pt idx="9822">4</cx:pt>
          <cx:pt idx="9823">146</cx:pt>
          <cx:pt idx="9824">1</cx:pt>
          <cx:pt idx="9825">2</cx:pt>
          <cx:pt idx="9826">17</cx:pt>
          <cx:pt idx="9827">83</cx:pt>
          <cx:pt idx="9828">1</cx:pt>
          <cx:pt idx="9829">1</cx:pt>
          <cx:pt idx="9830">173</cx:pt>
          <cx:pt idx="9831">3</cx:pt>
          <cx:pt idx="9832">444</cx:pt>
          <cx:pt idx="9833">20</cx:pt>
          <cx:pt idx="9834">0</cx:pt>
          <cx:pt idx="9835">0</cx:pt>
          <cx:pt idx="9836">0</cx:pt>
          <cx:pt idx="9837">16</cx:pt>
          <cx:pt idx="9838">0</cx:pt>
          <cx:pt idx="9839">0</cx:pt>
          <cx:pt idx="9840">0</cx:pt>
          <cx:pt idx="9841">0</cx:pt>
          <cx:pt idx="9842">0</cx:pt>
          <cx:pt idx="9843">1</cx:pt>
          <cx:pt idx="9844">0</cx:pt>
          <cx:pt idx="9845">10</cx:pt>
          <cx:pt idx="9846">24</cx:pt>
          <cx:pt idx="9847">41</cx:pt>
          <cx:pt idx="9848">4</cx:pt>
          <cx:pt idx="9849">13</cx:pt>
          <cx:pt idx="9850">1</cx:pt>
          <cx:pt idx="9851">4</cx:pt>
          <cx:pt idx="9852">5</cx:pt>
          <cx:pt idx="9853">120</cx:pt>
          <cx:pt idx="9854">0</cx:pt>
          <cx:pt idx="9855">15</cx:pt>
          <cx:pt idx="9856">0</cx:pt>
          <cx:pt idx="9857">62</cx:pt>
          <cx:pt idx="9858">77</cx:pt>
          <cx:pt idx="9859">0</cx:pt>
          <cx:pt idx="9860">0</cx:pt>
          <cx:pt idx="9861">8</cx:pt>
          <cx:pt idx="9862">0</cx:pt>
          <cx:pt idx="9863">0</cx:pt>
          <cx:pt idx="9864">0</cx:pt>
          <cx:pt idx="9865">0</cx:pt>
          <cx:pt idx="9866">2</cx:pt>
          <cx:pt idx="9867">6</cx:pt>
          <cx:pt idx="9868">0</cx:pt>
          <cx:pt idx="9869">2</cx:pt>
          <cx:pt idx="9870">4</cx:pt>
          <cx:pt idx="9871">16</cx:pt>
          <cx:pt idx="9872">0</cx:pt>
          <cx:pt idx="9873">7</cx:pt>
          <cx:pt idx="9874">0</cx:pt>
          <cx:pt idx="9875">3</cx:pt>
          <cx:pt idx="9876">1</cx:pt>
          <cx:pt idx="9877">4</cx:pt>
          <cx:pt idx="9878">5</cx:pt>
          <cx:pt idx="9879">1</cx:pt>
          <cx:pt idx="9880">10</cx:pt>
          <cx:pt idx="9881">27</cx:pt>
          <cx:pt idx="9882">11</cx:pt>
          <cx:pt idx="9883">1</cx:pt>
          <cx:pt idx="9884">17</cx:pt>
          <cx:pt idx="9885">92</cx:pt>
          <cx:pt idx="9886">4</cx:pt>
          <cx:pt idx="9887">0</cx:pt>
          <cx:pt idx="9888">22</cx:pt>
          <cx:pt idx="9889">742</cx:pt>
          <cx:pt idx="9890">19</cx:pt>
          <cx:pt idx="9891">0</cx:pt>
          <cx:pt idx="9892">18</cx:pt>
          <cx:pt idx="9893">120</cx:pt>
          <cx:pt idx="9894">4</cx:pt>
          <cx:pt idx="9895">31</cx:pt>
          <cx:pt idx="9896">253</cx:pt>
          <cx:pt idx="9897">4</cx:pt>
          <cx:pt idx="9898">0</cx:pt>
          <cx:pt idx="9899">3</cx:pt>
          <cx:pt idx="9900">12</cx:pt>
          <cx:pt idx="9901">5</cx:pt>
          <cx:pt idx="9902">12</cx:pt>
          <cx:pt idx="9903">143</cx:pt>
          <cx:pt idx="9904">0</cx:pt>
          <cx:pt idx="9905">1</cx:pt>
          <cx:pt idx="9906">15</cx:pt>
          <cx:pt idx="9907">7</cx:pt>
          <cx:pt idx="9908">1</cx:pt>
          <cx:pt idx="9909">0</cx:pt>
          <cx:pt idx="9910">66</cx:pt>
          <cx:pt idx="9911">15</cx:pt>
          <cx:pt idx="9912">4</cx:pt>
          <cx:pt idx="9913">2</cx:pt>
          <cx:pt idx="9914">105</cx:pt>
          <cx:pt idx="9915">57</cx:pt>
          <cx:pt idx="9916">0</cx:pt>
          <cx:pt idx="9917">8</cx:pt>
          <cx:pt idx="9918">0</cx:pt>
          <cx:pt idx="9919">0</cx:pt>
          <cx:pt idx="9920">17</cx:pt>
          <cx:pt idx="9921">11</cx:pt>
          <cx:pt idx="9922">28</cx:pt>
          <cx:pt idx="9923">0</cx:pt>
          <cx:pt idx="9924">0</cx:pt>
          <cx:pt idx="9925">4</cx:pt>
          <cx:pt idx="9926">52</cx:pt>
          <cx:pt idx="9927">2</cx:pt>
          <cx:pt idx="9928">14</cx:pt>
          <cx:pt idx="9929">2</cx:pt>
          <cx:pt idx="9930">32</cx:pt>
          <cx:pt idx="9931">5</cx:pt>
          <cx:pt idx="9932">225</cx:pt>
          <cx:pt idx="9933">11</cx:pt>
          <cx:pt idx="9934">10</cx:pt>
          <cx:pt idx="9935">6</cx:pt>
          <cx:pt idx="9936">36</cx:pt>
          <cx:pt idx="9937">7</cx:pt>
          <cx:pt idx="9938">0</cx:pt>
          <cx:pt idx="9939">0</cx:pt>
          <cx:pt idx="9940">0</cx:pt>
          <cx:pt idx="9941">0</cx:pt>
          <cx:pt idx="9942">298</cx:pt>
          <cx:pt idx="9943">1</cx:pt>
          <cx:pt idx="9944">0</cx:pt>
          <cx:pt idx="9945">1</cx:pt>
          <cx:pt idx="9946">0</cx:pt>
          <cx:pt idx="9947">47</cx:pt>
          <cx:pt idx="9948">0</cx:pt>
          <cx:pt idx="9949">1</cx:pt>
          <cx:pt idx="9950">0</cx:pt>
          <cx:pt idx="9951">0</cx:pt>
          <cx:pt idx="9952">0</cx:pt>
          <cx:pt idx="9953">0</cx:pt>
          <cx:pt idx="9954">0</cx:pt>
          <cx:pt idx="9955">0</cx:pt>
          <cx:pt idx="9956">0</cx:pt>
          <cx:pt idx="9957">63</cx:pt>
          <cx:pt idx="9958">0</cx:pt>
          <cx:pt idx="9959">0</cx:pt>
          <cx:pt idx="9960">63</cx:pt>
          <cx:pt idx="9961">0</cx:pt>
          <cx:pt idx="9962">21</cx:pt>
          <cx:pt idx="9963">0</cx:pt>
          <cx:pt idx="9964">2</cx:pt>
          <cx:pt idx="9965">68</cx:pt>
          <cx:pt idx="9966">10</cx:pt>
          <cx:pt idx="9967">84</cx:pt>
          <cx:pt idx="9968">1</cx:pt>
          <cx:pt idx="9969">14</cx:pt>
          <cx:pt idx="9970">13</cx:pt>
          <cx:pt idx="9971">0</cx:pt>
          <cx:pt idx="9972">0</cx:pt>
          <cx:pt idx="9973">635</cx:pt>
          <cx:pt idx="9974">29</cx:pt>
          <cx:pt idx="9975">2</cx:pt>
          <cx:pt idx="9976">1</cx:pt>
          <cx:pt idx="9977">58</cx:pt>
          <cx:pt idx="9978">271</cx:pt>
          <cx:pt idx="9979">75</cx:pt>
          <cx:pt idx="9980">0</cx:pt>
          <cx:pt idx="9981">0</cx:pt>
          <cx:pt idx="9982">0</cx:pt>
          <cx:pt idx="9983">0</cx:pt>
          <cx:pt idx="9984">27</cx:pt>
          <cx:pt idx="9985">179</cx:pt>
          <cx:pt idx="9986">125</cx:pt>
          <cx:pt idx="9987">34</cx:pt>
          <cx:pt idx="9988">9</cx:pt>
          <cx:pt idx="9989">84</cx:pt>
          <cx:pt idx="9990">20</cx:pt>
          <cx:pt idx="9991">3</cx:pt>
          <cx:pt idx="9992">135</cx:pt>
          <cx:pt idx="9993">135</cx:pt>
          <cx:pt idx="9994">369</cx:pt>
          <cx:pt idx="9995">12</cx:pt>
          <cx:pt idx="9996">0</cx:pt>
          <cx:pt idx="9997">34</cx:pt>
          <cx:pt idx="9998">4</cx:pt>
          <cx:pt idx="9999">14</cx:pt>
          <cx:pt idx="10000">8</cx:pt>
          <cx:pt idx="10001">123</cx:pt>
          <cx:pt idx="10002">0</cx:pt>
          <cx:pt idx="10003">0</cx:pt>
          <cx:pt idx="10004">5</cx:pt>
          <cx:pt idx="10005">6</cx:pt>
          <cx:pt idx="10006">0</cx:pt>
          <cx:pt idx="10007">0</cx:pt>
          <cx:pt idx="10008">4</cx:pt>
          <cx:pt idx="10009">0</cx:pt>
          <cx:pt idx="10010">17</cx:pt>
          <cx:pt idx="10011">142</cx:pt>
          <cx:pt idx="10012">0</cx:pt>
          <cx:pt idx="10013">89</cx:pt>
          <cx:pt idx="10014">113</cx:pt>
          <cx:pt idx="10015">0</cx:pt>
          <cx:pt idx="10016">125</cx:pt>
          <cx:pt idx="10017">0</cx:pt>
          <cx:pt idx="10018">17</cx:pt>
          <cx:pt idx="10019">3</cx:pt>
          <cx:pt idx="10020">0</cx:pt>
          <cx:pt idx="10021">0</cx:pt>
          <cx:pt idx="10022">68</cx:pt>
          <cx:pt idx="10023">79</cx:pt>
          <cx:pt idx="10024">13</cx:pt>
          <cx:pt idx="10025">26</cx:pt>
          <cx:pt idx="10026">3</cx:pt>
          <cx:pt idx="10027">3</cx:pt>
          <cx:pt idx="10028">6</cx:pt>
          <cx:pt idx="10029">1</cx:pt>
          <cx:pt idx="10030">0</cx:pt>
          <cx:pt idx="10031">19</cx:pt>
          <cx:pt idx="10032">34</cx:pt>
          <cx:pt idx="10033">1</cx:pt>
          <cx:pt idx="10034">9</cx:pt>
          <cx:pt idx="10035">7</cx:pt>
          <cx:pt idx="10036">11</cx:pt>
          <cx:pt idx="10037">201</cx:pt>
          <cx:pt idx="10038">29</cx:pt>
          <cx:pt idx="10039">7</cx:pt>
          <cx:pt idx="10040">20</cx:pt>
          <cx:pt idx="10041">57</cx:pt>
          <cx:pt idx="10042">21</cx:pt>
          <cx:pt idx="10043">13</cx:pt>
          <cx:pt idx="10044">1</cx:pt>
          <cx:pt idx="10045">19</cx:pt>
          <cx:pt idx="10046">57</cx:pt>
          <cx:pt idx="10047">0</cx:pt>
          <cx:pt idx="10048">0</cx:pt>
          <cx:pt idx="10049">6</cx:pt>
          <cx:pt idx="10050">229</cx:pt>
          <cx:pt idx="10051">2</cx:pt>
          <cx:pt idx="10052">0</cx:pt>
          <cx:pt idx="10053">0</cx:pt>
          <cx:pt idx="10054">22</cx:pt>
          <cx:pt idx="10055">1</cx:pt>
          <cx:pt idx="10056">63</cx:pt>
          <cx:pt idx="10057">7</cx:pt>
          <cx:pt idx="10058">17</cx:pt>
          <cx:pt idx="10059">0</cx:pt>
          <cx:pt idx="10060">4</cx:pt>
          <cx:pt idx="10061">24</cx:pt>
          <cx:pt idx="10062">0</cx:pt>
          <cx:pt idx="10063">10</cx:pt>
          <cx:pt idx="10064">138</cx:pt>
          <cx:pt idx="10065">1</cx:pt>
          <cx:pt idx="10066">204</cx:pt>
          <cx:pt idx="10067">81</cx:pt>
          <cx:pt idx="10068">199</cx:pt>
          <cx:pt idx="10069">7</cx:pt>
          <cx:pt idx="10070">1</cx:pt>
          <cx:pt idx="10071">10</cx:pt>
          <cx:pt idx="10072">0</cx:pt>
          <cx:pt idx="10073">110</cx:pt>
          <cx:pt idx="10074">0</cx:pt>
          <cx:pt idx="10075">1</cx:pt>
          <cx:pt idx="10076">78</cx:pt>
          <cx:pt idx="10077">25</cx:pt>
          <cx:pt idx="10078">0</cx:pt>
          <cx:pt idx="10079">0</cx:pt>
          <cx:pt idx="10080">459</cx:pt>
          <cx:pt idx="10081">0</cx:pt>
          <cx:pt idx="10082">28</cx:pt>
          <cx:pt idx="10083">18</cx:pt>
          <cx:pt idx="10084">15</cx:pt>
          <cx:pt idx="10085">52</cx:pt>
          <cx:pt idx="10086">14</cx:pt>
          <cx:pt idx="10087">2</cx:pt>
          <cx:pt idx="10088">87</cx:pt>
          <cx:pt idx="10089">0</cx:pt>
          <cx:pt idx="10090">0</cx:pt>
          <cx:pt idx="10091">7</cx:pt>
          <cx:pt idx="10092">1</cx:pt>
          <cx:pt idx="10093">132</cx:pt>
          <cx:pt idx="10094">0</cx:pt>
          <cx:pt idx="10095">132</cx:pt>
          <cx:pt idx="10096">0</cx:pt>
          <cx:pt idx="10097">0</cx:pt>
          <cx:pt idx="10098">64</cx:pt>
          <cx:pt idx="10099">0</cx:pt>
          <cx:pt idx="10100">4</cx:pt>
          <cx:pt idx="10101">62</cx:pt>
          <cx:pt idx="10102">12</cx:pt>
          <cx:pt idx="10103">1</cx:pt>
          <cx:pt idx="10104">0</cx:pt>
          <cx:pt idx="10105">0</cx:pt>
          <cx:pt idx="10106">1</cx:pt>
          <cx:pt idx="10107">0</cx:pt>
          <cx:pt idx="10108">108</cx:pt>
          <cx:pt idx="10109">7</cx:pt>
          <cx:pt idx="10110">7</cx:pt>
          <cx:pt idx="10111">24</cx:pt>
          <cx:pt idx="10112">7</cx:pt>
          <cx:pt idx="10113">0</cx:pt>
          <cx:pt idx="10114">0</cx:pt>
          <cx:pt idx="10115">0</cx:pt>
          <cx:pt idx="10116">2</cx:pt>
          <cx:pt idx="10117">0</cx:pt>
          <cx:pt idx="10118">1</cx:pt>
          <cx:pt idx="10119">1</cx:pt>
          <cx:pt idx="10120">240</cx:pt>
          <cx:pt idx="10121">2</cx:pt>
          <cx:pt idx="10122">6</cx:pt>
          <cx:pt idx="10123">1</cx:pt>
          <cx:pt idx="10124">5</cx:pt>
          <cx:pt idx="10125">19</cx:pt>
          <cx:pt idx="10126">0</cx:pt>
          <cx:pt idx="10127">1</cx:pt>
          <cx:pt idx="10128">0</cx:pt>
          <cx:pt idx="10129">0</cx:pt>
          <cx:pt idx="10130">1</cx:pt>
          <cx:pt idx="10131">3</cx:pt>
          <cx:pt idx="10132">1</cx:pt>
          <cx:pt idx="10133">4</cx:pt>
          <cx:pt idx="10134">0</cx:pt>
          <cx:pt idx="10135">0</cx:pt>
          <cx:pt idx="10136">0</cx:pt>
          <cx:pt idx="10137">1</cx:pt>
          <cx:pt idx="10138">0</cx:pt>
          <cx:pt idx="10139">0</cx:pt>
          <cx:pt idx="10140">0</cx:pt>
          <cx:pt idx="10141">0</cx:pt>
          <cx:pt idx="10142">0</cx:pt>
          <cx:pt idx="10143">0</cx:pt>
          <cx:pt idx="10144">0</cx:pt>
          <cx:pt idx="10145">1</cx:pt>
          <cx:pt idx="10146">4</cx:pt>
          <cx:pt idx="10147">18</cx:pt>
          <cx:pt idx="10148">7</cx:pt>
          <cx:pt idx="10149">0</cx:pt>
          <cx:pt idx="10150">0</cx:pt>
          <cx:pt idx="10151">1</cx:pt>
          <cx:pt idx="10152">0</cx:pt>
          <cx:pt idx="10153">1</cx:pt>
          <cx:pt idx="10154">0</cx:pt>
          <cx:pt idx="10155">2</cx:pt>
          <cx:pt idx="10156">0</cx:pt>
          <cx:pt idx="10157">0</cx:pt>
          <cx:pt idx="10158">0</cx:pt>
          <cx:pt idx="10159">0</cx:pt>
          <cx:pt idx="10160">0</cx:pt>
          <cx:pt idx="10161">0</cx:pt>
          <cx:pt idx="10162">0</cx:pt>
          <cx:pt idx="10163">2</cx:pt>
          <cx:pt idx="10164">47</cx:pt>
          <cx:pt idx="10165">2</cx:pt>
          <cx:pt idx="10166">3</cx:pt>
          <cx:pt idx="10167">7</cx:pt>
          <cx:pt idx="10168">14</cx:pt>
          <cx:pt idx="10169">22</cx:pt>
          <cx:pt idx="10170">50</cx:pt>
          <cx:pt idx="10171">1</cx:pt>
          <cx:pt idx="10172">2</cx:pt>
          <cx:pt idx="10173">16</cx:pt>
          <cx:pt idx="10174">87</cx:pt>
          <cx:pt idx="10175">14</cx:pt>
          <cx:pt idx="10176">16</cx:pt>
          <cx:pt idx="10177">43</cx:pt>
          <cx:pt idx="10178">10</cx:pt>
          <cx:pt idx="10179">0</cx:pt>
          <cx:pt idx="10180">0</cx:pt>
          <cx:pt idx="10181">0</cx:pt>
          <cx:pt idx="10182">8</cx:pt>
          <cx:pt idx="10183">13</cx:pt>
          <cx:pt idx="10184">439</cx:pt>
          <cx:pt idx="10185">9</cx:pt>
          <cx:pt idx="10186">1</cx:pt>
          <cx:pt idx="10187">0</cx:pt>
          <cx:pt idx="10188">1</cx:pt>
          <cx:pt idx="10189">4</cx:pt>
          <cx:pt idx="10190">1</cx:pt>
          <cx:pt idx="10191">0</cx:pt>
          <cx:pt idx="10192">1</cx:pt>
          <cx:pt idx="10193">1</cx:pt>
          <cx:pt idx="10194">1</cx:pt>
          <cx:pt idx="10195">15</cx:pt>
          <cx:pt idx="10196">0</cx:pt>
          <cx:pt idx="10197">0</cx:pt>
          <cx:pt idx="10198">1</cx:pt>
          <cx:pt idx="10199">0</cx:pt>
          <cx:pt idx="10200">0</cx:pt>
          <cx:pt idx="10201">2</cx:pt>
          <cx:pt idx="10202">70</cx:pt>
          <cx:pt idx="10203">11</cx:pt>
          <cx:pt idx="10204">4</cx:pt>
          <cx:pt idx="10205">199</cx:pt>
          <cx:pt idx="10206">0</cx:pt>
          <cx:pt idx="10207">1</cx:pt>
          <cx:pt idx="10208">1</cx:pt>
          <cx:pt idx="10209">1</cx:pt>
          <cx:pt idx="10210">86</cx:pt>
          <cx:pt idx="10211">36</cx:pt>
          <cx:pt idx="10212">226</cx:pt>
          <cx:pt idx="10213">1</cx:pt>
          <cx:pt idx="10214">12</cx:pt>
          <cx:pt idx="10215">0</cx:pt>
          <cx:pt idx="10216">17</cx:pt>
          <cx:pt idx="10217">46</cx:pt>
          <cx:pt idx="10218">69</cx:pt>
          <cx:pt idx="10219">0</cx:pt>
          <cx:pt idx="10220">249</cx:pt>
          <cx:pt idx="10221">0</cx:pt>
          <cx:pt idx="10222">2</cx:pt>
          <cx:pt idx="10223">0</cx:pt>
          <cx:pt idx="10224">0</cx:pt>
          <cx:pt idx="10225">14</cx:pt>
          <cx:pt idx="10226">0</cx:pt>
          <cx:pt idx="10227">104</cx:pt>
          <cx:pt idx="10228">56</cx:pt>
          <cx:pt idx="10229">69</cx:pt>
          <cx:pt idx="10230">306</cx:pt>
          <cx:pt idx="10231">86</cx:pt>
          <cx:pt idx="10232">641</cx:pt>
          <cx:pt idx="10233">0</cx:pt>
          <cx:pt idx="10234">0</cx:pt>
          <cx:pt idx="10235">22</cx:pt>
          <cx:pt idx="10236">81</cx:pt>
          <cx:pt idx="10237">0</cx:pt>
          <cx:pt idx="10238">4</cx:pt>
          <cx:pt idx="10239">19</cx:pt>
          <cx:pt idx="10240">280</cx:pt>
          <cx:pt idx="10241">0</cx:pt>
          <cx:pt idx="10242">14</cx:pt>
          <cx:pt idx="10243">60</cx:pt>
          <cx:pt idx="10244">18</cx:pt>
          <cx:pt idx="10245">41</cx:pt>
          <cx:pt idx="10246">62</cx:pt>
          <cx:pt idx="10247">7</cx:pt>
          <cx:pt idx="10248">29</cx:pt>
          <cx:pt idx="10249">294</cx:pt>
          <cx:pt idx="10250">40</cx:pt>
          <cx:pt idx="10251">11</cx:pt>
          <cx:pt idx="10252">0</cx:pt>
          <cx:pt idx="10253">31</cx:pt>
          <cx:pt idx="10254">1</cx:pt>
          <cx:pt idx="10255">3</cx:pt>
          <cx:pt idx="10256">0</cx:pt>
          <cx:pt idx="10257">26</cx:pt>
          <cx:pt idx="10258">6</cx:pt>
          <cx:pt idx="10259">3</cx:pt>
          <cx:pt idx="10260">15</cx:pt>
          <cx:pt idx="10261">4</cx:pt>
          <cx:pt idx="10262">49</cx:pt>
          <cx:pt idx="10263">3</cx:pt>
          <cx:pt idx="10264">0</cx:pt>
          <cx:pt idx="10265">31</cx:pt>
          <cx:pt idx="10266">0</cx:pt>
          <cx:pt idx="10267">0</cx:pt>
          <cx:pt idx="10268">0</cx:pt>
          <cx:pt idx="10269">0</cx:pt>
          <cx:pt idx="10270">0</cx:pt>
          <cx:pt idx="10271">7</cx:pt>
          <cx:pt idx="10272">0</cx:pt>
          <cx:pt idx="10273">0</cx:pt>
          <cx:pt idx="10274">0</cx:pt>
          <cx:pt idx="10275">0</cx:pt>
          <cx:pt idx="10276">0</cx:pt>
          <cx:pt idx="10277">0</cx:pt>
          <cx:pt idx="10278">8</cx:pt>
          <cx:pt idx="10279">2</cx:pt>
          <cx:pt idx="10280">1</cx:pt>
          <cx:pt idx="10281">0</cx:pt>
          <cx:pt idx="10282">14</cx:pt>
          <cx:pt idx="10283">16</cx:pt>
          <cx:pt idx="10284">1</cx:pt>
          <cx:pt idx="10285">3</cx:pt>
          <cx:pt idx="10286">0</cx:pt>
          <cx:pt idx="10287">0</cx:pt>
          <cx:pt idx="10288">2</cx:pt>
          <cx:pt idx="10289">5</cx:pt>
          <cx:pt idx="10290">52</cx:pt>
          <cx:pt idx="10291">8</cx:pt>
          <cx:pt idx="10292">6</cx:pt>
          <cx:pt idx="10293">18</cx:pt>
          <cx:pt idx="10294">689</cx:pt>
          <cx:pt idx="10295">190</cx:pt>
          <cx:pt idx="10296">0</cx:pt>
          <cx:pt idx="10297">8</cx:pt>
          <cx:pt idx="10298">27</cx:pt>
          <cx:pt idx="10299">5</cx:pt>
          <cx:pt idx="10300">0</cx:pt>
          <cx:pt idx="10301">0</cx:pt>
          <cx:pt idx="10302">14</cx:pt>
          <cx:pt idx="10303">0</cx:pt>
          <cx:pt idx="10304">0</cx:pt>
          <cx:pt idx="10305">0</cx:pt>
          <cx:pt idx="10306">2</cx:pt>
          <cx:pt idx="10307">1</cx:pt>
          <cx:pt idx="10308">3</cx:pt>
          <cx:pt idx="10309">22</cx:pt>
          <cx:pt idx="10310">0</cx:pt>
          <cx:pt idx="10311">231</cx:pt>
          <cx:pt idx="10312">0</cx:pt>
          <cx:pt idx="10313">1</cx:pt>
          <cx:pt idx="10314">1</cx:pt>
          <cx:pt idx="10315">0</cx:pt>
          <cx:pt idx="10316">0</cx:pt>
          <cx:pt idx="10317">3</cx:pt>
          <cx:pt idx="10318">50</cx:pt>
          <cx:pt idx="10319">1</cx:pt>
          <cx:pt idx="10320">2</cx:pt>
          <cx:pt idx="10321">0</cx:pt>
          <cx:pt idx="10322">0</cx:pt>
          <cx:pt idx="10323">0</cx:pt>
          <cx:pt idx="10324">0</cx:pt>
          <cx:pt idx="10325">0</cx:pt>
          <cx:pt idx="10326">13</cx:pt>
          <cx:pt idx="10327">285</cx:pt>
          <cx:pt idx="10328">1</cx:pt>
          <cx:pt idx="10329">0</cx:pt>
          <cx:pt idx="10330">5</cx:pt>
          <cx:pt idx="10331">117</cx:pt>
          <cx:pt idx="10332">1</cx:pt>
          <cx:pt idx="10333">3</cx:pt>
          <cx:pt idx="10334">2</cx:pt>
          <cx:pt idx="10335">0</cx:pt>
          <cx:pt idx="10336">321</cx:pt>
          <cx:pt idx="10337">31</cx:pt>
          <cx:pt idx="10338">0</cx:pt>
          <cx:pt idx="10339">0</cx:pt>
          <cx:pt idx="10340">16</cx:pt>
          <cx:pt idx="10341">2</cx:pt>
          <cx:pt idx="10342">41</cx:pt>
          <cx:pt idx="10343">0</cx:pt>
          <cx:pt idx="10344">82</cx:pt>
          <cx:pt idx="10345">99</cx:pt>
          <cx:pt idx="10346">155</cx:pt>
          <cx:pt idx="10347">4</cx:pt>
          <cx:pt idx="10348">36</cx:pt>
          <cx:pt idx="10349">385</cx:pt>
          <cx:pt idx="10350">0</cx:pt>
          <cx:pt idx="10351">0</cx:pt>
          <cx:pt idx="10352">0</cx:pt>
          <cx:pt idx="10353">0</cx:pt>
          <cx:pt idx="10354">18</cx:pt>
          <cx:pt idx="10355">55</cx:pt>
          <cx:pt idx="10356">55</cx:pt>
          <cx:pt idx="10357">78</cx:pt>
          <cx:pt idx="10358">5</cx:pt>
          <cx:pt idx="10359">23</cx:pt>
          <cx:pt idx="10360">1</cx:pt>
          <cx:pt idx="10361">22</cx:pt>
          <cx:pt idx="10362">0</cx:pt>
          <cx:pt idx="10363">4</cx:pt>
          <cx:pt idx="10364">3</cx:pt>
          <cx:pt idx="10365">98</cx:pt>
          <cx:pt idx="10366">10</cx:pt>
          <cx:pt idx="10367">0</cx:pt>
          <cx:pt idx="10368">316</cx:pt>
          <cx:pt idx="10369">0</cx:pt>
          <cx:pt idx="10370">35</cx:pt>
          <cx:pt idx="10371">13</cx:pt>
          <cx:pt idx="10372">1</cx:pt>
          <cx:pt idx="10373">36</cx:pt>
          <cx:pt idx="10374">2</cx:pt>
          <cx:pt idx="10375">1</cx:pt>
          <cx:pt idx="10376">98</cx:pt>
          <cx:pt idx="10377">519</cx:pt>
          <cx:pt idx="10378">0</cx:pt>
          <cx:pt idx="10379">48</cx:pt>
          <cx:pt idx="10380">17</cx:pt>
          <cx:pt idx="10381">0</cx:pt>
          <cx:pt idx="10382">22</cx:pt>
          <cx:pt idx="10383">0</cx:pt>
          <cx:pt idx="10384">59</cx:pt>
          <cx:pt idx="10385">0</cx:pt>
          <cx:pt idx="10386">259</cx:pt>
          <cx:pt idx="10387">2</cx:pt>
          <cx:pt idx="10388">6</cx:pt>
          <cx:pt idx="10389">167</cx:pt>
          <cx:pt idx="10390">103</cx:pt>
          <cx:pt idx="10391">436</cx:pt>
          <cx:pt idx="10392">40</cx:pt>
          <cx:pt idx="10393">6</cx:pt>
          <cx:pt idx="10394">0</cx:pt>
          <cx:pt idx="10395">43</cx:pt>
          <cx:pt idx="10396">27</cx:pt>
          <cx:pt idx="10397">188</cx:pt>
          <cx:pt idx="10398">0</cx:pt>
          <cx:pt idx="10399">1</cx:pt>
          <cx:pt idx="10400">4</cx:pt>
          <cx:pt idx="10401">25</cx:pt>
          <cx:pt idx="10402">1</cx:pt>
          <cx:pt idx="10403">0</cx:pt>
          <cx:pt idx="10404">216</cx:pt>
          <cx:pt idx="10405">24</cx:pt>
          <cx:pt idx="10406">24</cx:pt>
          <cx:pt idx="10407">35</cx:pt>
          <cx:pt idx="10408">48</cx:pt>
          <cx:pt idx="10409">30</cx:pt>
          <cx:pt idx="10410">0</cx:pt>
          <cx:pt idx="10411">82</cx:pt>
          <cx:pt idx="10412">94</cx:pt>
          <cx:pt idx="10413">496</cx:pt>
          <cx:pt idx="10414">48</cx:pt>
          <cx:pt idx="10415">36</cx:pt>
          <cx:pt idx="10416">0</cx:pt>
          <cx:pt idx="10417">349</cx:pt>
          <cx:pt idx="10418">567</cx:pt>
          <cx:pt idx="10419">29</cx:pt>
          <cx:pt idx="10420">25</cx:pt>
          <cx:pt idx="10421">428</cx:pt>
          <cx:pt idx="10422">0</cx:pt>
          <cx:pt idx="10423">0</cx:pt>
          <cx:pt idx="10424">4</cx:pt>
          <cx:pt idx="10425">128</cx:pt>
          <cx:pt idx="10426">42</cx:pt>
          <cx:pt idx="10427">3</cx:pt>
          <cx:pt idx="10428">51</cx:pt>
          <cx:pt idx="10429">0</cx:pt>
          <cx:pt idx="10430">3</cx:pt>
          <cx:pt idx="10431">0</cx:pt>
          <cx:pt idx="10432">0</cx:pt>
          <cx:pt idx="10433">215</cx:pt>
          <cx:pt idx="10434">4</cx:pt>
          <cx:pt idx="10435">6</cx:pt>
          <cx:pt idx="10436">25</cx:pt>
          <cx:pt idx="10437">0</cx:pt>
          <cx:pt idx="10438">65</cx:pt>
          <cx:pt idx="10439">271</cx:pt>
          <cx:pt idx="10440">14</cx:pt>
          <cx:pt idx="10441">1</cx:pt>
          <cx:pt idx="10442">13</cx:pt>
          <cx:pt idx="10443">0</cx:pt>
          <cx:pt idx="10444">1</cx:pt>
          <cx:pt idx="10445">133</cx:pt>
          <cx:pt idx="10446">14</cx:pt>
          <cx:pt idx="10447">1</cx:pt>
          <cx:pt idx="10448">26</cx:pt>
          <cx:pt idx="10449">15</cx:pt>
          <cx:pt idx="10450">168</cx:pt>
          <cx:pt idx="10451">0</cx:pt>
          <cx:pt idx="10452">2</cx:pt>
          <cx:pt idx="10453">3</cx:pt>
          <cx:pt idx="10454">2</cx:pt>
          <cx:pt idx="10455">21</cx:pt>
          <cx:pt idx="10456">44</cx:pt>
          <cx:pt idx="10457">0</cx:pt>
          <cx:pt idx="10458">9</cx:pt>
          <cx:pt idx="10459">58</cx:pt>
          <cx:pt idx="10460">0</cx:pt>
          <cx:pt idx="10461">1</cx:pt>
          <cx:pt idx="10462">274</cx:pt>
          <cx:pt idx="10463">5</cx:pt>
          <cx:pt idx="10464">21</cx:pt>
          <cx:pt idx="10465">0</cx:pt>
          <cx:pt idx="10466">10</cx:pt>
          <cx:pt idx="10467">7</cx:pt>
          <cx:pt idx="10468">7</cx:pt>
          <cx:pt idx="10469">0</cx:pt>
          <cx:pt idx="10470">0</cx:pt>
          <cx:pt idx="10471">0</cx:pt>
          <cx:pt idx="10472">210</cx:pt>
          <cx:pt idx="10473">439</cx:pt>
          <cx:pt idx="10474">6</cx:pt>
          <cx:pt idx="10475">1</cx:pt>
          <cx:pt idx="10476">1</cx:pt>
          <cx:pt idx="10477">10</cx:pt>
          <cx:pt idx="10478">210</cx:pt>
          <cx:pt idx="10479">1125</cx:pt>
          <cx:pt idx="10480">532</cx:pt>
          <cx:pt idx="10481">0</cx:pt>
          <cx:pt idx="10482">0</cx:pt>
          <cx:pt idx="10483">40</cx:pt>
          <cx:pt idx="10484">0</cx:pt>
          <cx:pt idx="10485">7</cx:pt>
          <cx:pt idx="10486">24</cx:pt>
          <cx:pt idx="10487">7</cx:pt>
          <cx:pt idx="10488">503</cx:pt>
          <cx:pt idx="10489">129</cx:pt>
          <cx:pt idx="10490">118</cx:pt>
          <cx:pt idx="10491">18</cx:pt>
          <cx:pt idx="10492">1</cx:pt>
          <cx:pt idx="10493">35</cx:pt>
          <cx:pt idx="10494">0</cx:pt>
          <cx:pt idx="10495">15</cx:pt>
          <cx:pt idx="10496">167</cx:pt>
          <cx:pt idx="10497">0</cx:pt>
          <cx:pt idx="10498">23</cx:pt>
          <cx:pt idx="10499">1</cx:pt>
          <cx:pt idx="10500">3</cx:pt>
          <cx:pt idx="10501">4</cx:pt>
          <cx:pt idx="10502">27</cx:pt>
          <cx:pt idx="10503">14</cx:pt>
          <cx:pt idx="10504">2</cx:pt>
          <cx:pt idx="10505">9</cx:pt>
          <cx:pt idx="10506">5</cx:pt>
          <cx:pt idx="10507">8</cx:pt>
          <cx:pt idx="10508">1</cx:pt>
          <cx:pt idx="10509">1</cx:pt>
          <cx:pt idx="10510">1</cx:pt>
          <cx:pt idx="10511">89</cx:pt>
          <cx:pt idx="10512">0</cx:pt>
          <cx:pt idx="10513">13</cx:pt>
          <cx:pt idx="10514">17</cx:pt>
          <cx:pt idx="10515">380</cx:pt>
          <cx:pt idx="10516">1</cx:pt>
          <cx:pt idx="10517">2</cx:pt>
          <cx:pt idx="10518">40</cx:pt>
          <cx:pt idx="10519">14</cx:pt>
          <cx:pt idx="10520">84</cx:pt>
          <cx:pt idx="10521">354</cx:pt>
          <cx:pt idx="10522">28</cx:pt>
          <cx:pt idx="10523">0</cx:pt>
          <cx:pt idx="10524">1</cx:pt>
          <cx:pt idx="10525">2</cx:pt>
          <cx:pt idx="10526">1</cx:pt>
          <cx:pt idx="10527">9</cx:pt>
          <cx:pt idx="10528">9</cx:pt>
          <cx:pt idx="10529">154</cx:pt>
          <cx:pt idx="10530">10</cx:pt>
          <cx:pt idx="10531">16</cx:pt>
          <cx:pt idx="10532">5</cx:pt>
          <cx:pt idx="10533">28</cx:pt>
          <cx:pt idx="10534">14</cx:pt>
          <cx:pt idx="10535">117</cx:pt>
          <cx:pt idx="10536">27</cx:pt>
          <cx:pt idx="10537">20</cx:pt>
          <cx:pt idx="10538">0</cx:pt>
          <cx:pt idx="10539">88</cx:pt>
          <cx:pt idx="10540">7</cx:pt>
          <cx:pt idx="10541">491</cx:pt>
          <cx:pt idx="10542">0</cx:pt>
          <cx:pt idx="10543">0</cx:pt>
          <cx:pt idx="10544">0</cx:pt>
          <cx:pt idx="10545">77</cx:pt>
          <cx:pt idx="10546">233</cx:pt>
          <cx:pt idx="10547">17</cx:pt>
          <cx:pt idx="10548">19</cx:pt>
          <cx:pt idx="10549">0</cx:pt>
          <cx:pt idx="10550">243</cx:pt>
          <cx:pt idx="10551">359</cx:pt>
          <cx:pt idx="10552">118</cx:pt>
          <cx:pt idx="10553">3</cx:pt>
          <cx:pt idx="10554">0</cx:pt>
          <cx:pt idx="10555">6</cx:pt>
          <cx:pt idx="10556">76</cx:pt>
          <cx:pt idx="10557">1</cx:pt>
          <cx:pt idx="10558">7</cx:pt>
          <cx:pt idx="10559">80</cx:pt>
          <cx:pt idx="10560">56</cx:pt>
          <cx:pt idx="10561">3</cx:pt>
          <cx:pt idx="10562">22</cx:pt>
          <cx:pt idx="10563">21</cx:pt>
          <cx:pt idx="10564">23</cx:pt>
          <cx:pt idx="10565">0</cx:pt>
          <cx:pt idx="10566">49</cx:pt>
          <cx:pt idx="10567">0</cx:pt>
          <cx:pt idx="10568">0</cx:pt>
          <cx:pt idx="10569">0</cx:pt>
          <cx:pt idx="10570">0</cx:pt>
          <cx:pt idx="10571">0</cx:pt>
          <cx:pt idx="10572">0</cx:pt>
          <cx:pt idx="10573">0</cx:pt>
          <cx:pt idx="10574">7</cx:pt>
          <cx:pt idx="10575">0</cx:pt>
          <cx:pt idx="10576">1</cx:pt>
          <cx:pt idx="10577">0</cx:pt>
          <cx:pt idx="10578">1</cx:pt>
          <cx:pt idx="10579">0</cx:pt>
          <cx:pt idx="10580">1</cx:pt>
          <cx:pt idx="10581">82</cx:pt>
          <cx:pt idx="10582">139</cx:pt>
          <cx:pt idx="10583">46</cx:pt>
          <cx:pt idx="10584">125</cx:pt>
          <cx:pt idx="10585">9</cx:pt>
          <cx:pt idx="10586">0</cx:pt>
          <cx:pt idx="10587">7</cx:pt>
          <cx:pt idx="10588">4</cx:pt>
          <cx:pt idx="10589">3</cx:pt>
          <cx:pt idx="10590">98</cx:pt>
          <cx:pt idx="10591">14</cx:pt>
          <cx:pt idx="10592">1</cx:pt>
          <cx:pt idx="10593">7</cx:pt>
          <cx:pt idx="10594">0</cx:pt>
          <cx:pt idx="10595">1</cx:pt>
          <cx:pt idx="10596">0</cx:pt>
          <cx:pt idx="10597">1</cx:pt>
          <cx:pt idx="10598">0</cx:pt>
          <cx:pt idx="10599">0</cx:pt>
          <cx:pt idx="10600">7</cx:pt>
          <cx:pt idx="10601">0</cx:pt>
          <cx:pt idx="10602">32</cx:pt>
          <cx:pt idx="10603">7</cx:pt>
          <cx:pt idx="10604">125</cx:pt>
          <cx:pt idx="10605">0</cx:pt>
          <cx:pt idx="10606">0</cx:pt>
          <cx:pt idx="10607">0</cx:pt>
          <cx:pt idx="10608">0</cx:pt>
          <cx:pt idx="10609">0</cx:pt>
          <cx:pt idx="10610">0</cx:pt>
          <cx:pt idx="10611">211</cx:pt>
          <cx:pt idx="10612">1</cx:pt>
          <cx:pt idx="10613">8</cx:pt>
          <cx:pt idx="10614">10</cx:pt>
          <cx:pt idx="10615">2</cx:pt>
          <cx:pt idx="10616">317</cx:pt>
          <cx:pt idx="10617">59</cx:pt>
          <cx:pt idx="10618">11</cx:pt>
          <cx:pt idx="10619">4</cx:pt>
          <cx:pt idx="10620">14</cx:pt>
          <cx:pt idx="10621">0</cx:pt>
          <cx:pt idx="10622">99</cx:pt>
          <cx:pt idx="10623">7</cx:pt>
          <cx:pt idx="10624">392</cx:pt>
          <cx:pt idx="10625">79</cx:pt>
          <cx:pt idx="10626">0</cx:pt>
          <cx:pt idx="10627">0</cx:pt>
          <cx:pt idx="10628">0</cx:pt>
          <cx:pt idx="10629">9</cx:pt>
          <cx:pt idx="10630">32</cx:pt>
          <cx:pt idx="10631">64</cx:pt>
          <cx:pt idx="10632">20</cx:pt>
          <cx:pt idx="10633">0</cx:pt>
          <cx:pt idx="10634">9</cx:pt>
          <cx:pt idx="10635">0</cx:pt>
          <cx:pt idx="10636">18</cx:pt>
          <cx:pt idx="10637">0</cx:pt>
          <cx:pt idx="10638">2</cx:pt>
          <cx:pt idx="10639">23</cx:pt>
          <cx:pt idx="10640">19</cx:pt>
          <cx:pt idx="10641">174</cx:pt>
          <cx:pt idx="10642">12</cx:pt>
          <cx:pt idx="10643">45</cx:pt>
          <cx:pt idx="10644">32</cx:pt>
          <cx:pt idx="10645">8</cx:pt>
          <cx:pt idx="10646">1</cx:pt>
          <cx:pt idx="10647">0</cx:pt>
          <cx:pt idx="10648">63</cx:pt>
          <cx:pt idx="10649">0</cx:pt>
          <cx:pt idx="10650">0</cx:pt>
          <cx:pt idx="10651">0</cx:pt>
          <cx:pt idx="10652">12</cx:pt>
          <cx:pt idx="10653">55</cx:pt>
          <cx:pt idx="10654">0</cx:pt>
          <cx:pt idx="10655">78</cx:pt>
          <cx:pt idx="10656">25</cx:pt>
          <cx:pt idx="10657">49</cx:pt>
          <cx:pt idx="10658">4</cx:pt>
          <cx:pt idx="10659">1</cx:pt>
          <cx:pt idx="10660">7</cx:pt>
          <cx:pt idx="10661">99</cx:pt>
          <cx:pt idx="10662">5</cx:pt>
          <cx:pt idx="10663">221</cx:pt>
          <cx:pt idx="10664">278</cx:pt>
          <cx:pt idx="10665">56</cx:pt>
          <cx:pt idx="10666">4</cx:pt>
          <cx:pt idx="10667">318</cx:pt>
          <cx:pt idx="10668">0</cx:pt>
          <cx:pt idx="10669">0</cx:pt>
          <cx:pt idx="10670">0</cx:pt>
          <cx:pt idx="10671">4</cx:pt>
          <cx:pt idx="10672">15</cx:pt>
          <cx:pt idx="10673">14</cx:pt>
          <cx:pt idx="10674">289</cx:pt>
          <cx:pt idx="10675">0</cx:pt>
          <cx:pt idx="10676">94</cx:pt>
          <cx:pt idx="10677">3</cx:pt>
          <cx:pt idx="10678">1</cx:pt>
          <cx:pt idx="10679">6</cx:pt>
          <cx:pt idx="10680">0</cx:pt>
          <cx:pt idx="10681">1</cx:pt>
          <cx:pt idx="10682">107</cx:pt>
          <cx:pt idx="10683">77</cx:pt>
          <cx:pt idx="10684">0</cx:pt>
          <cx:pt idx="10685">1</cx:pt>
          <cx:pt idx="10686">5</cx:pt>
          <cx:pt idx="10687">0</cx:pt>
          <cx:pt idx="10688">0</cx:pt>
          <cx:pt idx="10689">2</cx:pt>
          <cx:pt idx="10690">0</cx:pt>
          <cx:pt idx="10691">1</cx:pt>
          <cx:pt idx="10692">2</cx:pt>
          <cx:pt idx="10693">0</cx:pt>
          <cx:pt idx="10694">0</cx:pt>
          <cx:pt idx="10695">0</cx:pt>
          <cx:pt idx="10696">3</cx:pt>
          <cx:pt idx="10697">0</cx:pt>
          <cx:pt idx="10698">0</cx:pt>
          <cx:pt idx="10699">15</cx:pt>
          <cx:pt idx="10700">44</cx:pt>
          <cx:pt idx="10701">134</cx:pt>
          <cx:pt idx="10702">67</cx:pt>
          <cx:pt idx="10703">63</cx:pt>
          <cx:pt idx="10704">3</cx:pt>
          <cx:pt idx="10705">0</cx:pt>
          <cx:pt idx="10706">0</cx:pt>
          <cx:pt idx="10707">1</cx:pt>
          <cx:pt idx="10708">6</cx:pt>
          <cx:pt idx="10709">4</cx:pt>
          <cx:pt idx="10710">10</cx:pt>
          <cx:pt idx="10711">0</cx:pt>
          <cx:pt idx="10712">143</cx:pt>
          <cx:pt idx="10713">1</cx:pt>
          <cx:pt idx="10714">0</cx:pt>
          <cx:pt idx="10715">0</cx:pt>
          <cx:pt idx="10716">141</cx:pt>
          <cx:pt idx="10717">73</cx:pt>
          <cx:pt idx="10718">142</cx:pt>
          <cx:pt idx="10719">112</cx:pt>
          <cx:pt idx="10720">1</cx:pt>
          <cx:pt idx="10721">0</cx:pt>
          <cx:pt idx="10722">13</cx:pt>
          <cx:pt idx="10723">16</cx:pt>
          <cx:pt idx="10724">44</cx:pt>
          <cx:pt idx="10725">46</cx:pt>
          <cx:pt idx="10726">51</cx:pt>
          <cx:pt idx="10727">12</cx:pt>
          <cx:pt idx="10728">0</cx:pt>
          <cx:pt idx="10729">0</cx:pt>
          <cx:pt idx="10730">15</cx:pt>
          <cx:pt idx="10731">20</cx:pt>
          <cx:pt idx="10732">20</cx:pt>
          <cx:pt idx="10733">21</cx:pt>
          <cx:pt idx="10734">55</cx:pt>
          <cx:pt idx="10735">0</cx:pt>
          <cx:pt idx="10736">0</cx:pt>
          <cx:pt idx="10737">1</cx:pt>
          <cx:pt idx="10738">1</cx:pt>
          <cx:pt idx="10739">1</cx:pt>
          <cx:pt idx="10740">0</cx:pt>
          <cx:pt idx="10741">0</cx:pt>
          <cx:pt idx="10742">0</cx:pt>
          <cx:pt idx="10743">0</cx:pt>
          <cx:pt idx="10744">94</cx:pt>
          <cx:pt idx="10745">0</cx:pt>
          <cx:pt idx="10746">0</cx:pt>
          <cx:pt idx="10747">0</cx:pt>
          <cx:pt idx="10748">0</cx:pt>
          <cx:pt idx="10749">3</cx:pt>
          <cx:pt idx="10750">0</cx:pt>
          <cx:pt idx="10751">4</cx:pt>
          <cx:pt idx="10752">5</cx:pt>
          <cx:pt idx="10753">43</cx:pt>
          <cx:pt idx="10754">0</cx:pt>
          <cx:pt idx="10755">243</cx:pt>
          <cx:pt idx="10756">6</cx:pt>
          <cx:pt idx="10757">6</cx:pt>
          <cx:pt idx="10758">13</cx:pt>
          <cx:pt idx="10759">27</cx:pt>
          <cx:pt idx="10760">5</cx:pt>
          <cx:pt idx="10761">204</cx:pt>
          <cx:pt idx="10762">0</cx:pt>
          <cx:pt idx="10763">6</cx:pt>
          <cx:pt idx="10764">1</cx:pt>
          <cx:pt idx="10765">2</cx:pt>
          <cx:pt idx="10766">181</cx:pt>
          <cx:pt idx="10767">2</cx:pt>
          <cx:pt idx="10768">22</cx:pt>
          <cx:pt idx="10769">27</cx:pt>
          <cx:pt idx="10770">2</cx:pt>
          <cx:pt idx="10771">0</cx:pt>
          <cx:pt idx="10772">22</cx:pt>
          <cx:pt idx="10773">70</cx:pt>
          <cx:pt idx="10774">139</cx:pt>
          <cx:pt idx="10775">522</cx:pt>
          <cx:pt idx="10776">1</cx:pt>
          <cx:pt idx="10777">31</cx:pt>
          <cx:pt idx="10778">0</cx:pt>
          <cx:pt idx="10779">16</cx:pt>
          <cx:pt idx="10780">163</cx:pt>
          <cx:pt idx="10781">35</cx:pt>
          <cx:pt idx="10782">1</cx:pt>
          <cx:pt idx="10783">3</cx:pt>
          <cx:pt idx="10784">1</cx:pt>
          <cx:pt idx="10785">6</cx:pt>
          <cx:pt idx="10786">1</cx:pt>
          <cx:pt idx="10787">0</cx:pt>
          <cx:pt idx="10788">0</cx:pt>
          <cx:pt idx="10789">0</cx:pt>
          <cx:pt idx="10790">4</cx:pt>
          <cx:pt idx="10791">16</cx:pt>
          <cx:pt idx="10792">14</cx:pt>
          <cx:pt idx="10793">17</cx:pt>
          <cx:pt idx="10794">0</cx:pt>
          <cx:pt idx="10795">19</cx:pt>
          <cx:pt idx="10796">22</cx:pt>
          <cx:pt idx="10797">36</cx:pt>
          <cx:pt idx="10798">2</cx:pt>
          <cx:pt idx="10799">0</cx:pt>
          <cx:pt idx="10800">0</cx:pt>
          <cx:pt idx="10801">12</cx:pt>
          <cx:pt idx="10802">0</cx:pt>
          <cx:pt idx="10803">0</cx:pt>
          <cx:pt idx="10804">0</cx:pt>
          <cx:pt idx="10805">0</cx:pt>
          <cx:pt idx="10806">0</cx:pt>
          <cx:pt idx="10807">7</cx:pt>
          <cx:pt idx="10808">3</cx:pt>
          <cx:pt idx="10809">50</cx:pt>
          <cx:pt idx="10810">0</cx:pt>
          <cx:pt idx="10811">9</cx:pt>
          <cx:pt idx="10812">29</cx:pt>
          <cx:pt idx="10813">210</cx:pt>
          <cx:pt idx="10814">3</cx:pt>
          <cx:pt idx="10815">10</cx:pt>
          <cx:pt idx="10816">0</cx:pt>
          <cx:pt idx="10817">123</cx:pt>
          <cx:pt idx="10818">11</cx:pt>
          <cx:pt idx="10819">11</cx:pt>
          <cx:pt idx="10820">95</cx:pt>
          <cx:pt idx="10821">4</cx:pt>
          <cx:pt idx="10822">0</cx:pt>
          <cx:pt idx="10823">1</cx:pt>
          <cx:pt idx="10824">3</cx:pt>
          <cx:pt idx="10825">0</cx:pt>
          <cx:pt idx="10826">0</cx:pt>
          <cx:pt idx="10827">4</cx:pt>
          <cx:pt idx="10828">28</cx:pt>
          <cx:pt idx="10829">0</cx:pt>
          <cx:pt idx="10830">0</cx:pt>
          <cx:pt idx="10831">144</cx:pt>
          <cx:pt idx="10832">45</cx:pt>
          <cx:pt idx="10833">42</cx:pt>
          <cx:pt idx="10834">118</cx:pt>
          <cx:pt idx="10835">25</cx:pt>
          <cx:pt idx="10836">34</cx:pt>
          <cx:pt idx="10837">46</cx:pt>
          <cx:pt idx="10838">56</cx:pt>
          <cx:pt idx="10839">6</cx:pt>
          <cx:pt idx="10840">17</cx:pt>
          <cx:pt idx="10841">0</cx:pt>
          <cx:pt idx="10842">0</cx:pt>
          <cx:pt idx="10843">1</cx:pt>
          <cx:pt idx="10844">0</cx:pt>
          <cx:pt idx="10845">1</cx:pt>
          <cx:pt idx="10846">1</cx:pt>
          <cx:pt idx="10847">0</cx:pt>
          <cx:pt idx="10848">13</cx:pt>
          <cx:pt idx="10849">1</cx:pt>
          <cx:pt idx="10850">297</cx:pt>
          <cx:pt idx="10851">283</cx:pt>
          <cx:pt idx="10852">0</cx:pt>
          <cx:pt idx="10853">1</cx:pt>
          <cx:pt idx="10854">1</cx:pt>
          <cx:pt idx="10855">29</cx:pt>
          <cx:pt idx="10856">17</cx:pt>
          <cx:pt idx="10857">7</cx:pt>
          <cx:pt idx="10858">52</cx:pt>
          <cx:pt idx="10859">180</cx:pt>
          <cx:pt idx="10860">4</cx:pt>
          <cx:pt idx="10861">1</cx:pt>
          <cx:pt idx="10862">8</cx:pt>
          <cx:pt idx="10863">134</cx:pt>
          <cx:pt idx="10864">1</cx:pt>
          <cx:pt idx="10865">23</cx:pt>
          <cx:pt idx="10866">71</cx:pt>
          <cx:pt idx="10867">52</cx:pt>
          <cx:pt idx="10868">148</cx:pt>
          <cx:pt idx="10869">34</cx:pt>
          <cx:pt idx="10870">29</cx:pt>
          <cx:pt idx="10871">601</cx:pt>
          <cx:pt idx="10872">0</cx:pt>
          <cx:pt idx="10873">5</cx:pt>
          <cx:pt idx="10874">0</cx:pt>
          <cx:pt idx="10875">3</cx:pt>
          <cx:pt idx="10876">38</cx:pt>
          <cx:pt idx="10877">91</cx:pt>
          <cx:pt idx="10878">14</cx:pt>
          <cx:pt idx="10879">1</cx:pt>
          <cx:pt idx="10880">0</cx:pt>
          <cx:pt idx="10881">28</cx:pt>
          <cx:pt idx="10882">0</cx:pt>
          <cx:pt idx="10883">4</cx:pt>
          <cx:pt idx="10884">140</cx:pt>
          <cx:pt idx="10885">1</cx:pt>
          <cx:pt idx="10886">21</cx:pt>
          <cx:pt idx="10887">13</cx:pt>
          <cx:pt idx="10888">17</cx:pt>
          <cx:pt idx="10889">71</cx:pt>
          <cx:pt idx="10890">1</cx:pt>
          <cx:pt idx="10891">0</cx:pt>
          <cx:pt idx="10892">1</cx:pt>
          <cx:pt idx="10893">6</cx:pt>
          <cx:pt idx="10894">0</cx:pt>
          <cx:pt idx="10895">140</cx:pt>
          <cx:pt idx="10896">84</cx:pt>
          <cx:pt idx="10897">6</cx:pt>
          <cx:pt idx="10898">339</cx:pt>
          <cx:pt idx="10899">46</cx:pt>
          <cx:pt idx="10900">35</cx:pt>
          <cx:pt idx="10901">1</cx:pt>
          <cx:pt idx="10902">132</cx:pt>
          <cx:pt idx="10903">784</cx:pt>
          <cx:pt idx="10904">126</cx:pt>
          <cx:pt idx="10905">46</cx:pt>
          <cx:pt idx="10906">0</cx:pt>
          <cx:pt idx="10907">14</cx:pt>
          <cx:pt idx="10908">36</cx:pt>
          <cx:pt idx="10909">0</cx:pt>
          <cx:pt idx="10910">1</cx:pt>
          <cx:pt idx="10911">184</cx:pt>
          <cx:pt idx="10912">54</cx:pt>
          <cx:pt idx="10913">0</cx:pt>
          <cx:pt idx="10914">375</cx:pt>
          <cx:pt idx="10915">288</cx:pt>
          <cx:pt idx="10916">11</cx:pt>
          <cx:pt idx="10917">190</cx:pt>
          <cx:pt idx="10918">140</cx:pt>
          <cx:pt idx="10919">0</cx:pt>
          <cx:pt idx="10920">35</cx:pt>
          <cx:pt idx="10921">202</cx:pt>
          <cx:pt idx="10922">5</cx:pt>
          <cx:pt idx="10923">3</cx:pt>
          <cx:pt idx="10924">49</cx:pt>
          <cx:pt idx="10925">1</cx:pt>
          <cx:pt idx="10926">33</cx:pt>
          <cx:pt idx="10927">0</cx:pt>
          <cx:pt idx="10928">0</cx:pt>
          <cx:pt idx="10929">16</cx:pt>
          <cx:pt idx="10930">4</cx:pt>
          <cx:pt idx="10931">32</cx:pt>
          <cx:pt idx="10932">16</cx:pt>
          <cx:pt idx="10933">57</cx:pt>
          <cx:pt idx="10934">0</cx:pt>
          <cx:pt idx="10935">171</cx:pt>
          <cx:pt idx="10936">51</cx:pt>
          <cx:pt idx="10937">162</cx:pt>
          <cx:pt idx="10938">22</cx:pt>
          <cx:pt idx="10939">44</cx:pt>
          <cx:pt idx="10940">0</cx:pt>
          <cx:pt idx="10941">0</cx:pt>
          <cx:pt idx="10942">0</cx:pt>
          <cx:pt idx="10943">0</cx:pt>
          <cx:pt idx="10944">0</cx:pt>
          <cx:pt idx="10945">0</cx:pt>
          <cx:pt idx="10946">10</cx:pt>
          <cx:pt idx="10947">0</cx:pt>
          <cx:pt idx="10948">18</cx:pt>
          <cx:pt idx="10949">8</cx:pt>
          <cx:pt idx="10950">29</cx:pt>
          <cx:pt idx="10951">38</cx:pt>
          <cx:pt idx="10952">3</cx:pt>
          <cx:pt idx="10953">2</cx:pt>
          <cx:pt idx="10954">0</cx:pt>
          <cx:pt idx="10955">0</cx:pt>
          <cx:pt idx="10956">0</cx:pt>
          <cx:pt idx="10957">0</cx:pt>
          <cx:pt idx="10958">13</cx:pt>
          <cx:pt idx="10959">0</cx:pt>
          <cx:pt idx="10960">0</cx:pt>
          <cx:pt idx="10961">0</cx:pt>
          <cx:pt idx="10962">0</cx:pt>
          <cx:pt idx="10963">0</cx:pt>
          <cx:pt idx="10964">111</cx:pt>
          <cx:pt idx="10965">2</cx:pt>
          <cx:pt idx="10966">0</cx:pt>
          <cx:pt idx="10967">189</cx:pt>
          <cx:pt idx="10968">18</cx:pt>
          <cx:pt idx="10969">47</cx:pt>
          <cx:pt idx="10970">22</cx:pt>
          <cx:pt idx="10971">7</cx:pt>
          <cx:pt idx="10972">2</cx:pt>
          <cx:pt idx="10973">14</cx:pt>
          <cx:pt idx="10974">41</cx:pt>
          <cx:pt idx="10975">286</cx:pt>
          <cx:pt idx="10976">20</cx:pt>
          <cx:pt idx="10977">0</cx:pt>
          <cx:pt idx="10978">0</cx:pt>
          <cx:pt idx="10979">20</cx:pt>
          <cx:pt idx="10980">0</cx:pt>
          <cx:pt idx="10981">10</cx:pt>
          <cx:pt idx="10982">17</cx:pt>
          <cx:pt idx="10983">3</cx:pt>
          <cx:pt idx="10984">20</cx:pt>
          <cx:pt idx="10985">0</cx:pt>
          <cx:pt idx="10986">2</cx:pt>
          <cx:pt idx="10987">10</cx:pt>
          <cx:pt idx="10988">16</cx:pt>
          <cx:pt idx="10989">0</cx:pt>
          <cx:pt idx="10990">0</cx:pt>
          <cx:pt idx="10991">87</cx:pt>
          <cx:pt idx="10992">0</cx:pt>
          <cx:pt idx="10993">152</cx:pt>
          <cx:pt idx="10994">8</cx:pt>
          <cx:pt idx="10995">20</cx:pt>
          <cx:pt idx="10996">0</cx:pt>
          <cx:pt idx="10997">0</cx:pt>
          <cx:pt idx="10998">3</cx:pt>
          <cx:pt idx="10999">0</cx:pt>
          <cx:pt idx="11000">0</cx:pt>
          <cx:pt idx="11001">0</cx:pt>
          <cx:pt idx="11002">0</cx:pt>
          <cx:pt idx="11003">0</cx:pt>
          <cx:pt idx="11004">7</cx:pt>
          <cx:pt idx="11005">85</cx:pt>
          <cx:pt idx="11006">0</cx:pt>
          <cx:pt idx="11007">8</cx:pt>
          <cx:pt idx="11008">1307</cx:pt>
          <cx:pt idx="11009">20</cx:pt>
          <cx:pt idx="11010">0</cx:pt>
          <cx:pt idx="11011">72</cx:pt>
          <cx:pt idx="11012">143</cx:pt>
          <cx:pt idx="11013">0</cx:pt>
          <cx:pt idx="11014">8</cx:pt>
          <cx:pt idx="11015">37</cx:pt>
          <cx:pt idx="11016">4</cx:pt>
          <cx:pt idx="11017">7</cx:pt>
          <cx:pt idx="11018">2</cx:pt>
          <cx:pt idx="11019">266</cx:pt>
          <cx:pt idx="11020">3</cx:pt>
          <cx:pt idx="11021">7</cx:pt>
          <cx:pt idx="11022">0</cx:pt>
          <cx:pt idx="11023">0</cx:pt>
          <cx:pt idx="11024">13</cx:pt>
          <cx:pt idx="11025">0</cx:pt>
          <cx:pt idx="11026">0</cx:pt>
          <cx:pt idx="11027">0</cx:pt>
          <cx:pt idx="11028">0</cx:pt>
          <cx:pt idx="11029">20</cx:pt>
          <cx:pt idx="11030">0</cx:pt>
          <cx:pt idx="11031">0</cx:pt>
          <cx:pt idx="11032">0</cx:pt>
          <cx:pt idx="11033">1</cx:pt>
          <cx:pt idx="11034">0</cx:pt>
          <cx:pt idx="11035">0</cx:pt>
          <cx:pt idx="11036">0</cx:pt>
          <cx:pt idx="11037">1</cx:pt>
          <cx:pt idx="11038">9</cx:pt>
          <cx:pt idx="11039">907</cx:pt>
          <cx:pt idx="11040">0</cx:pt>
          <cx:pt idx="11041">0</cx:pt>
          <cx:pt idx="11042">0</cx:pt>
          <cx:pt idx="11043">0</cx:pt>
          <cx:pt idx="11044">16</cx:pt>
          <cx:pt idx="11045">135</cx:pt>
          <cx:pt idx="11046">0</cx:pt>
          <cx:pt idx="11047">1</cx:pt>
          <cx:pt idx="11048">0</cx:pt>
          <cx:pt idx="11049">0</cx:pt>
          <cx:pt idx="11050">83</cx:pt>
          <cx:pt idx="11051">4</cx:pt>
          <cx:pt idx="11052">0</cx:pt>
          <cx:pt idx="11053">0</cx:pt>
          <cx:pt idx="11054">41</cx:pt>
          <cx:pt idx="11055">6</cx:pt>
          <cx:pt idx="11056">44</cx:pt>
          <cx:pt idx="11057">0</cx:pt>
          <cx:pt idx="11058">0</cx:pt>
          <cx:pt idx="11059">0</cx:pt>
          <cx:pt idx="11060">5</cx:pt>
          <cx:pt idx="11061">0</cx:pt>
          <cx:pt idx="11062">23</cx:pt>
          <cx:pt idx="11063">36</cx:pt>
          <cx:pt idx="11064">5</cx:pt>
          <cx:pt idx="11065">3</cx:pt>
          <cx:pt idx="11066">28</cx:pt>
          <cx:pt idx="11067">20</cx:pt>
          <cx:pt idx="11068">0</cx:pt>
          <cx:pt idx="11069">87</cx:pt>
          <cx:pt idx="11070">7</cx:pt>
          <cx:pt idx="11071">28</cx:pt>
          <cx:pt idx="11072">0</cx:pt>
          <cx:pt idx="11073">0</cx:pt>
          <cx:pt idx="11074">0</cx:pt>
          <cx:pt idx="11075">0</cx:pt>
          <cx:pt idx="11076">0</cx:pt>
          <cx:pt idx="11077">5</cx:pt>
          <cx:pt idx="11078">0</cx:pt>
          <cx:pt idx="11079">8</cx:pt>
          <cx:pt idx="11080">0</cx:pt>
          <cx:pt idx="11081">0</cx:pt>
          <cx:pt idx="11082">0</cx:pt>
          <cx:pt idx="11083">115</cx:pt>
          <cx:pt idx="11084">0</cx:pt>
          <cx:pt idx="11085">0</cx:pt>
          <cx:pt idx="11086">0</cx:pt>
          <cx:pt idx="11087">8</cx:pt>
          <cx:pt idx="11088">11</cx:pt>
          <cx:pt idx="11089">2</cx:pt>
          <cx:pt idx="11090">14</cx:pt>
          <cx:pt idx="11091">6</cx:pt>
          <cx:pt idx="11092">15</cx:pt>
          <cx:pt idx="11093">0</cx:pt>
          <cx:pt idx="11094">0</cx:pt>
          <cx:pt idx="11095">0</cx:pt>
          <cx:pt idx="11096">0</cx:pt>
          <cx:pt idx="11097">0</cx:pt>
          <cx:pt idx="11098">1</cx:pt>
          <cx:pt idx="11099">63</cx:pt>
          <cx:pt idx="11100">83</cx:pt>
          <cx:pt idx="11101">72</cx:pt>
          <cx:pt idx="11102">1</cx:pt>
          <cx:pt idx="11103">90</cx:pt>
          <cx:pt idx="11104">57</cx:pt>
          <cx:pt idx="11105">5</cx:pt>
          <cx:pt idx="11106">0</cx:pt>
          <cx:pt idx="11107">6</cx:pt>
          <cx:pt idx="11108">0</cx:pt>
          <cx:pt idx="11109">0</cx:pt>
          <cx:pt idx="11110">0</cx:pt>
          <cx:pt idx="11111">0</cx:pt>
          <cx:pt idx="11112">0</cx:pt>
          <cx:pt idx="11113">52</cx:pt>
          <cx:pt idx="11114">2</cx:pt>
          <cx:pt idx="11115">28</cx:pt>
          <cx:pt idx="11116">22</cx:pt>
          <cx:pt idx="11117">0</cx:pt>
          <cx:pt idx="11118">5</cx:pt>
          <cx:pt idx="11119">67</cx:pt>
          <cx:pt idx="11120">1</cx:pt>
          <cx:pt idx="11121">53</cx:pt>
          <cx:pt idx="11122">12</cx:pt>
          <cx:pt idx="11123">25</cx:pt>
          <cx:pt idx="11124">0</cx:pt>
          <cx:pt idx="11125">5</cx:pt>
          <cx:pt idx="11126">0</cx:pt>
          <cx:pt idx="11127">26</cx:pt>
          <cx:pt idx="11128">66</cx:pt>
          <cx:pt idx="11129">43</cx:pt>
          <cx:pt idx="11130">327</cx:pt>
          <cx:pt idx="11131">2</cx:pt>
          <cx:pt idx="11132">71</cx:pt>
          <cx:pt idx="11133">21</cx:pt>
          <cx:pt idx="11134">0</cx:pt>
          <cx:pt idx="11135">7</cx:pt>
          <cx:pt idx="11136">56</cx:pt>
          <cx:pt idx="11137">0</cx:pt>
          <cx:pt idx="11138">7</cx:pt>
          <cx:pt idx="11139">60</cx:pt>
          <cx:pt idx="11140">87</cx:pt>
          <cx:pt idx="11141">1</cx:pt>
          <cx:pt idx="11142">1</cx:pt>
          <cx:pt idx="11143">37</cx:pt>
          <cx:pt idx="11144">0</cx:pt>
          <cx:pt idx="11145">3</cx:pt>
          <cx:pt idx="11146">25</cx:pt>
          <cx:pt idx="11147">11</cx:pt>
          <cx:pt idx="11148">14</cx:pt>
          <cx:pt idx="11149">19</cx:pt>
          <cx:pt idx="11150">62</cx:pt>
          <cx:pt idx="11151">38</cx:pt>
          <cx:pt idx="11152">0</cx:pt>
          <cx:pt idx="11153">53</cx:pt>
          <cx:pt idx="11154">0</cx:pt>
          <cx:pt idx="11155">0</cx:pt>
          <cx:pt idx="11156">0</cx:pt>
          <cx:pt idx="11157">97</cx:pt>
          <cx:pt idx="11158">0</cx:pt>
          <cx:pt idx="11159">0</cx:pt>
          <cx:pt idx="11160">0</cx:pt>
          <cx:pt idx="11161">1</cx:pt>
          <cx:pt idx="11162">0</cx:pt>
          <cx:pt idx="11163">1</cx:pt>
          <cx:pt idx="11164">0</cx:pt>
          <cx:pt idx="11165">0</cx:pt>
          <cx:pt idx="11166">0</cx:pt>
          <cx:pt idx="11167">0</cx:pt>
          <cx:pt idx="11168">0</cx:pt>
          <cx:pt idx="11169">0</cx:pt>
          <cx:pt idx="11170">0</cx:pt>
          <cx:pt idx="11171">0</cx:pt>
          <cx:pt idx="11172">2</cx:pt>
          <cx:pt idx="11173">0</cx:pt>
          <cx:pt idx="11174">0</cx:pt>
          <cx:pt idx="11175">0</cx:pt>
          <cx:pt idx="11176">0</cx:pt>
          <cx:pt idx="11177">0</cx:pt>
          <cx:pt idx="11178">0</cx:pt>
          <cx:pt idx="11179">0</cx:pt>
          <cx:pt idx="11180">0</cx:pt>
          <cx:pt idx="11181">0</cx:pt>
          <cx:pt idx="11182">0</cx:pt>
          <cx:pt idx="11183">0</cx:pt>
          <cx:pt idx="11184">0</cx:pt>
          <cx:pt idx="11185">1</cx:pt>
          <cx:pt idx="11186">0</cx:pt>
          <cx:pt idx="11187">0</cx:pt>
          <cx:pt idx="11188">0</cx:pt>
          <cx:pt idx="11189">0</cx:pt>
          <cx:pt idx="11190">0</cx:pt>
          <cx:pt idx="11191">0</cx:pt>
          <cx:pt idx="11192">1</cx:pt>
          <cx:pt idx="11193">0</cx:pt>
          <cx:pt idx="11194">0</cx:pt>
          <cx:pt idx="11195">0</cx:pt>
          <cx:pt idx="11196">0</cx:pt>
          <cx:pt idx="11197">2</cx:pt>
          <cx:pt idx="11198">0</cx:pt>
          <cx:pt idx="11199">0</cx:pt>
          <cx:pt idx="11200">0</cx:pt>
          <cx:pt idx="11201">0</cx:pt>
          <cx:pt idx="11202">31</cx:pt>
          <cx:pt idx="11203">25</cx:pt>
          <cx:pt idx="11204">0</cx:pt>
          <cx:pt idx="11205">17</cx:pt>
          <cx:pt idx="11206">53</cx:pt>
          <cx:pt idx="11207">0</cx:pt>
          <cx:pt idx="11208">21</cx:pt>
          <cx:pt idx="11209">5</cx:pt>
          <cx:pt idx="11210">37</cx:pt>
          <cx:pt idx="11211">0</cx:pt>
          <cx:pt idx="11212">35</cx:pt>
          <cx:pt idx="11213">0</cx:pt>
          <cx:pt idx="11214">0</cx:pt>
          <cx:pt idx="11215">0</cx:pt>
          <cx:pt idx="11216">0</cx:pt>
          <cx:pt idx="11217">23</cx:pt>
          <cx:pt idx="11218">1</cx:pt>
          <cx:pt idx="11219">21</cx:pt>
          <cx:pt idx="11220">17</cx:pt>
          <cx:pt idx="11221">0</cx:pt>
          <cx:pt idx="11222">48</cx:pt>
          <cx:pt idx="11223">8</cx:pt>
          <cx:pt idx="11224">55</cx:pt>
          <cx:pt idx="11225">0</cx:pt>
          <cx:pt idx="11226">13</cx:pt>
          <cx:pt idx="11227">353</cx:pt>
          <cx:pt idx="11228">3</cx:pt>
          <cx:pt idx="11229">48</cx:pt>
          <cx:pt idx="11230">0</cx:pt>
          <cx:pt idx="11231">0</cx:pt>
          <cx:pt idx="11232">0</cx:pt>
          <cx:pt idx="11233">73</cx:pt>
          <cx:pt idx="11234">6</cx:pt>
          <cx:pt idx="11235">3</cx:pt>
          <cx:pt idx="11236">15</cx:pt>
          <cx:pt idx="11237">10</cx:pt>
          <cx:pt idx="11238">50</cx:pt>
          <cx:pt idx="11239">49</cx:pt>
          <cx:pt idx="11240">0</cx:pt>
          <cx:pt idx="11241">1</cx:pt>
          <cx:pt idx="11242">83</cx:pt>
          <cx:pt idx="11243">34</cx:pt>
          <cx:pt idx="11244">43</cx:pt>
          <cx:pt idx="11245">19</cx:pt>
          <cx:pt idx="11246">96</cx:pt>
          <cx:pt idx="11247">5</cx:pt>
          <cx:pt idx="11248">75</cx:pt>
          <cx:pt idx="11249">1</cx:pt>
          <cx:pt idx="11250">14</cx:pt>
          <cx:pt idx="11251">47</cx:pt>
          <cx:pt idx="11252">52</cx:pt>
          <cx:pt idx="11253">151</cx:pt>
          <cx:pt idx="11254">70</cx:pt>
          <cx:pt idx="11255">0</cx:pt>
          <cx:pt idx="11256">27</cx:pt>
          <cx:pt idx="11257">0</cx:pt>
          <cx:pt idx="11258">67</cx:pt>
          <cx:pt idx="11259">65</cx:pt>
          <cx:pt idx="11260">21</cx:pt>
          <cx:pt idx="11261">19</cx:pt>
          <cx:pt idx="11262">26</cx:pt>
          <cx:pt idx="11263">174</cx:pt>
          <cx:pt idx="11264">0</cx:pt>
          <cx:pt idx="11265">0</cx:pt>
          <cx:pt idx="11266">59</cx:pt>
          <cx:pt idx="11267">2</cx:pt>
          <cx:pt idx="11268">83</cx:pt>
          <cx:pt idx="11269">0</cx:pt>
          <cx:pt idx="11270">0</cx:pt>
          <cx:pt idx="11271">15</cx:pt>
          <cx:pt idx="11272">70</cx:pt>
          <cx:pt idx="11273">317</cx:pt>
          <cx:pt idx="11274">258</cx:pt>
          <cx:pt idx="11275">50</cx:pt>
          <cx:pt idx="11276">23</cx:pt>
          <cx:pt idx="11277">0</cx:pt>
          <cx:pt idx="11278">57</cx:pt>
          <cx:pt idx="11279">42</cx:pt>
          <cx:pt idx="11280">62</cx:pt>
          <cx:pt idx="11281">119</cx:pt>
          <cx:pt idx="11282">155</cx:pt>
          <cx:pt idx="11283">0</cx:pt>
          <cx:pt idx="11284">0</cx:pt>
          <cx:pt idx="11285">0</cx:pt>
          <cx:pt idx="11286">0</cx:pt>
          <cx:pt idx="11287">1</cx:pt>
          <cx:pt idx="11288">15</cx:pt>
          <cx:pt idx="11289">0</cx:pt>
          <cx:pt idx="11290">8</cx:pt>
          <cx:pt idx="11291">0</cx:pt>
          <cx:pt idx="11292">0</cx:pt>
          <cx:pt idx="11293">0</cx:pt>
          <cx:pt idx="11294">0</cx:pt>
          <cx:pt idx="11295">0</cx:pt>
          <cx:pt idx="11296">0</cx:pt>
          <cx:pt idx="11297">0</cx:pt>
          <cx:pt idx="11298">8</cx:pt>
          <cx:pt idx="11299">11</cx:pt>
          <cx:pt idx="11300">91</cx:pt>
          <cx:pt idx="11301">1</cx:pt>
          <cx:pt idx="11302">85</cx:pt>
          <cx:pt idx="11303">57</cx:pt>
          <cx:pt idx="11304">7</cx:pt>
          <cx:pt idx="11305">6</cx:pt>
          <cx:pt idx="11306">0</cx:pt>
          <cx:pt idx="11307">87</cx:pt>
          <cx:pt idx="11308">37</cx:pt>
          <cx:pt idx="11309">1</cx:pt>
          <cx:pt idx="11310">125</cx:pt>
          <cx:pt idx="11311">7</cx:pt>
          <cx:pt idx="11312">57</cx:pt>
          <cx:pt idx="11313">140</cx:pt>
          <cx:pt idx="11314">292</cx:pt>
          <cx:pt idx="11315">0</cx:pt>
          <cx:pt idx="11316">2</cx:pt>
          <cx:pt idx="11317">7</cx:pt>
          <cx:pt idx="11318">35</cx:pt>
          <cx:pt idx="11319">5</cx:pt>
          <cx:pt idx="11320">0</cx:pt>
          <cx:pt idx="11321">22</cx:pt>
          <cx:pt idx="11322">14</cx:pt>
          <cx:pt idx="11323">12</cx:pt>
          <cx:pt idx="11324">132</cx:pt>
          <cx:pt idx="11325">378</cx:pt>
          <cx:pt idx="11326">40</cx:pt>
          <cx:pt idx="11327">103</cx:pt>
          <cx:pt idx="11328">600</cx:pt>
          <cx:pt idx="11329">33</cx:pt>
          <cx:pt idx="11330">72</cx:pt>
          <cx:pt idx="11331">0</cx:pt>
          <cx:pt idx="11332">1</cx:pt>
          <cx:pt idx="11333">0</cx:pt>
          <cx:pt idx="11334">14</cx:pt>
          <cx:pt idx="11335">1</cx:pt>
          <cx:pt idx="11336">383</cx:pt>
          <cx:pt idx="11337">1</cx:pt>
          <cx:pt idx="11338">28</cx:pt>
          <cx:pt idx="11339">48</cx:pt>
          <cx:pt idx="11340">11</cx:pt>
          <cx:pt idx="11341">72</cx:pt>
          <cx:pt idx="11342">140</cx:pt>
          <cx:pt idx="11343">0</cx:pt>
          <cx:pt idx="11344">7</cx:pt>
          <cx:pt idx="11345">20</cx:pt>
          <cx:pt idx="11346">0</cx:pt>
          <cx:pt idx="11347">0</cx:pt>
          <cx:pt idx="11348">0</cx:pt>
          <cx:pt idx="11349">0</cx:pt>
          <cx:pt idx="11350">0</cx:pt>
          <cx:pt idx="11351">0</cx:pt>
          <cx:pt idx="11352">0</cx:pt>
          <cx:pt idx="11353">729</cx:pt>
          <cx:pt idx="11354">350</cx:pt>
          <cx:pt idx="11355">5</cx:pt>
          <cx:pt idx="11356">5</cx:pt>
          <cx:pt idx="11357">23</cx:pt>
          <cx:pt idx="11358">9</cx:pt>
          <cx:pt idx="11359">163</cx:pt>
          <cx:pt idx="11360">0</cx:pt>
          <cx:pt idx="11361">34</cx:pt>
          <cx:pt idx="11362">0</cx:pt>
          <cx:pt idx="11363">0</cx:pt>
          <cx:pt idx="11364">0</cx:pt>
          <cx:pt idx="11365">7</cx:pt>
          <cx:pt idx="11366">81</cx:pt>
          <cx:pt idx="11367">0</cx:pt>
          <cx:pt idx="11368">13</cx:pt>
          <cx:pt idx="11369">21</cx:pt>
          <cx:pt idx="11370">4</cx:pt>
          <cx:pt idx="11371">0</cx:pt>
          <cx:pt idx="11372">7</cx:pt>
          <cx:pt idx="11373">41</cx:pt>
          <cx:pt idx="11374">13</cx:pt>
          <cx:pt idx="11375">91</cx:pt>
          <cx:pt idx="11376">1</cx:pt>
          <cx:pt idx="11377">7</cx:pt>
          <cx:pt idx="11378">0</cx:pt>
          <cx:pt idx="11379">4</cx:pt>
          <cx:pt idx="11380">85</cx:pt>
          <cx:pt idx="11381">71</cx:pt>
          <cx:pt idx="11382">137</cx:pt>
          <cx:pt idx="11383">12</cx:pt>
          <cx:pt idx="11384">14</cx:pt>
          <cx:pt idx="11385">62</cx:pt>
          <cx:pt idx="11386">282</cx:pt>
          <cx:pt idx="11387">1</cx:pt>
          <cx:pt idx="11388">3</cx:pt>
          <cx:pt idx="11389">3</cx:pt>
          <cx:pt idx="11390">6</cx:pt>
          <cx:pt idx="11391">25</cx:pt>
          <cx:pt idx="11392">1</cx:pt>
          <cx:pt idx="11393">3</cx:pt>
          <cx:pt idx="11394">13</cx:pt>
          <cx:pt idx="11395">23</cx:pt>
          <cx:pt idx="11396">5</cx:pt>
          <cx:pt idx="11397">159</cx:pt>
          <cx:pt idx="11398">21</cx:pt>
          <cx:pt idx="11399">1</cx:pt>
          <cx:pt idx="11400">1</cx:pt>
          <cx:pt idx="11401">0</cx:pt>
          <cx:pt idx="11402">81</cx:pt>
          <cx:pt idx="11403">13</cx:pt>
          <cx:pt idx="11404">1</cx:pt>
          <cx:pt idx="11405">0</cx:pt>
          <cx:pt idx="11406">49</cx:pt>
          <cx:pt idx="11407">4</cx:pt>
          <cx:pt idx="11408">20</cx:pt>
          <cx:pt idx="11409">17</cx:pt>
          <cx:pt idx="11410">21</cx:pt>
          <cx:pt idx="11411">208</cx:pt>
          <cx:pt idx="11412">17</cx:pt>
          <cx:pt idx="11413">1</cx:pt>
          <cx:pt idx="11414">5</cx:pt>
          <cx:pt idx="11415">1</cx:pt>
          <cx:pt idx="11416">1</cx:pt>
          <cx:pt idx="11417">46</cx:pt>
          <cx:pt idx="11418">87</cx:pt>
          <cx:pt idx="11419">111</cx:pt>
          <cx:pt idx="11420">90</cx:pt>
          <cx:pt idx="11421">19</cx:pt>
          <cx:pt idx="11422">3</cx:pt>
          <cx:pt idx="11423">0</cx:pt>
          <cx:pt idx="11424">22</cx:pt>
          <cx:pt idx="11425">0</cx:pt>
          <cx:pt idx="11426">17</cx:pt>
          <cx:pt idx="11427">0</cx:pt>
          <cx:pt idx="11428">2</cx:pt>
          <cx:pt idx="11429">0</cx:pt>
          <cx:pt idx="11430">18</cx:pt>
          <cx:pt idx="11431">7</cx:pt>
          <cx:pt idx="11432">1</cx:pt>
          <cx:pt idx="11433">35</cx:pt>
          <cx:pt idx="11434">8</cx:pt>
          <cx:pt idx="11435">419</cx:pt>
          <cx:pt idx="11436">3</cx:pt>
          <cx:pt idx="11437">205</cx:pt>
          <cx:pt idx="11438">40</cx:pt>
          <cx:pt idx="11439">0</cx:pt>
          <cx:pt idx="11440">343</cx:pt>
          <cx:pt idx="11441">0</cx:pt>
          <cx:pt idx="11442">0</cx:pt>
          <cx:pt idx="11443">0</cx:pt>
          <cx:pt idx="11444">0</cx:pt>
          <cx:pt idx="11445">0</cx:pt>
          <cx:pt idx="11446">8</cx:pt>
          <cx:pt idx="11447">56</cx:pt>
          <cx:pt idx="11448">265</cx:pt>
          <cx:pt idx="11449">22</cx:pt>
          <cx:pt idx="11450">2</cx:pt>
          <cx:pt idx="11451">69</cx:pt>
          <cx:pt idx="11452">25</cx:pt>
          <cx:pt idx="11453">0</cx:pt>
          <cx:pt idx="11454">0</cx:pt>
          <cx:pt idx="11455">90</cx:pt>
          <cx:pt idx="11456">0</cx:pt>
          <cx:pt idx="11457">7</cx:pt>
          <cx:pt idx="11458">13</cx:pt>
          <cx:pt idx="11459">15</cx:pt>
          <cx:pt idx="11460">30</cx:pt>
          <cx:pt idx="11461">1</cx:pt>
          <cx:pt idx="11462">49</cx:pt>
          <cx:pt idx="11463">0</cx:pt>
          <cx:pt idx="11464">0</cx:pt>
          <cx:pt idx="11465">0</cx:pt>
          <cx:pt idx="11466">0</cx:pt>
          <cx:pt idx="11467">13</cx:pt>
          <cx:pt idx="11468">0</cx:pt>
          <cx:pt idx="11469">0</cx:pt>
          <cx:pt idx="11470">298</cx:pt>
          <cx:pt idx="11471">261</cx:pt>
          <cx:pt idx="11472">244</cx:pt>
          <cx:pt idx="11473">20</cx:pt>
          <cx:pt idx="11474">41</cx:pt>
          <cx:pt idx="11475">234</cx:pt>
          <cx:pt idx="11476">8</cx:pt>
          <cx:pt idx="11477">1</cx:pt>
          <cx:pt idx="11478">71</cx:pt>
          <cx:pt idx="11479">21</cx:pt>
          <cx:pt idx="11480">25</cx:pt>
          <cx:pt idx="11481">23</cx:pt>
          <cx:pt idx="11482">0</cx:pt>
          <cx:pt idx="11483">0</cx:pt>
          <cx:pt idx="11484">163</cx:pt>
          <cx:pt idx="11485">0</cx:pt>
          <cx:pt idx="11486">0</cx:pt>
          <cx:pt idx="11487">0</cx:pt>
          <cx:pt idx="11488">3</cx:pt>
          <cx:pt idx="11489">27</cx:pt>
          <cx:pt idx="11490">34</cx:pt>
          <cx:pt idx="11491">16</cx:pt>
          <cx:pt idx="11492">0</cx:pt>
          <cx:pt idx="11493">135</cx:pt>
          <cx:pt idx="11494">45</cx:pt>
          <cx:pt idx="11495">0</cx:pt>
          <cx:pt idx="11496">49</cx:pt>
          <cx:pt idx="11497">12</cx:pt>
          <cx:pt idx="11498">140</cx:pt>
          <cx:pt idx="11499">3</cx:pt>
          <cx:pt idx="11500">1</cx:pt>
          <cx:pt idx="11501">0</cx:pt>
          <cx:pt idx="11502">1</cx:pt>
          <cx:pt idx="11503">1</cx:pt>
          <cx:pt idx="11504">0</cx:pt>
          <cx:pt idx="11505">0</cx:pt>
          <cx:pt idx="11506">13</cx:pt>
          <cx:pt idx="11507">56</cx:pt>
          <cx:pt idx="11508">0</cx:pt>
          <cx:pt idx="11509">5</cx:pt>
          <cx:pt idx="11510">1</cx:pt>
          <cx:pt idx="11511">1</cx:pt>
          <cx:pt idx="11512">0</cx:pt>
          <cx:pt idx="11513">150</cx:pt>
          <cx:pt idx="11514">193</cx:pt>
          <cx:pt idx="11515">152</cx:pt>
          <cx:pt idx="11516">16</cx:pt>
          <cx:pt idx="11517">542</cx:pt>
          <cx:pt idx="11518">53</cx:pt>
          <cx:pt idx="11519">0</cx:pt>
          <cx:pt idx="11520">0</cx:pt>
          <cx:pt idx="11521">8</cx:pt>
          <cx:pt idx="11522">0</cx:pt>
          <cx:pt idx="11523">0</cx:pt>
          <cx:pt idx="11524">0</cx:pt>
          <cx:pt idx="11525">0</cx:pt>
          <cx:pt idx="11526">0</cx:pt>
          <cx:pt idx="11527">22</cx:pt>
          <cx:pt idx="11528">0</cx:pt>
          <cx:pt idx="11529">0</cx:pt>
          <cx:pt idx="11530">0</cx:pt>
          <cx:pt idx="11531">1</cx:pt>
          <cx:pt idx="11532">0</cx:pt>
          <cx:pt idx="11533">1</cx:pt>
          <cx:pt idx="11534">20</cx:pt>
          <cx:pt idx="11535">28</cx:pt>
          <cx:pt idx="11536">3</cx:pt>
          <cx:pt idx="11537">11</cx:pt>
          <cx:pt idx="11538">1</cx:pt>
          <cx:pt idx="11539">88</cx:pt>
          <cx:pt idx="11540">16</cx:pt>
          <cx:pt idx="11541">31</cx:pt>
          <cx:pt idx="11542">256</cx:pt>
          <cx:pt idx="11543">8</cx:pt>
          <cx:pt idx="11544">86</cx:pt>
          <cx:pt idx="11545">6</cx:pt>
          <cx:pt idx="11546">34</cx:pt>
          <cx:pt idx="11547">166</cx:pt>
          <cx:pt idx="11548">0</cx:pt>
          <cx:pt idx="11549">1</cx:pt>
          <cx:pt idx="11550">75</cx:pt>
          <cx:pt idx="11551">71</cx:pt>
          <cx:pt idx="11552">0</cx:pt>
          <cx:pt idx="11553">2</cx:pt>
          <cx:pt idx="11554">14</cx:pt>
          <cx:pt idx="11555">15</cx:pt>
          <cx:pt idx="11556">14</cx:pt>
          <cx:pt idx="11557">2</cx:pt>
          <cx:pt idx="11558">6</cx:pt>
          <cx:pt idx="11559">55</cx:pt>
          <cx:pt idx="11560">3</cx:pt>
          <cx:pt idx="11561">49</cx:pt>
          <cx:pt idx="11562">0</cx:pt>
          <cx:pt idx="11563">0</cx:pt>
          <cx:pt idx="11564">0</cx:pt>
          <cx:pt idx="11565">0</cx:pt>
          <cx:pt idx="11566">0</cx:pt>
          <cx:pt idx="11567">21</cx:pt>
          <cx:pt idx="11568">4</cx:pt>
          <cx:pt idx="11569">1</cx:pt>
          <cx:pt idx="11570">0</cx:pt>
          <cx:pt idx="11571">98</cx:pt>
          <cx:pt idx="11572">10</cx:pt>
          <cx:pt idx="11573">5</cx:pt>
          <cx:pt idx="11574">0</cx:pt>
          <cx:pt idx="11575">44</cx:pt>
          <cx:pt idx="11576">147</cx:pt>
          <cx:pt idx="11577">147</cx:pt>
          <cx:pt idx="11578">21</cx:pt>
          <cx:pt idx="11579">317</cx:pt>
          <cx:pt idx="11580">0</cx:pt>
          <cx:pt idx="11581">1</cx:pt>
          <cx:pt idx="11582">7</cx:pt>
          <cx:pt idx="11583">29</cx:pt>
          <cx:pt idx="11584">200</cx:pt>
          <cx:pt idx="11585">7</cx:pt>
          <cx:pt idx="11586">1</cx:pt>
          <cx:pt idx="11587">1</cx:pt>
          <cx:pt idx="11588">2</cx:pt>
          <cx:pt idx="11589">3</cx:pt>
          <cx:pt idx="11590">14</cx:pt>
          <cx:pt idx="11591">41</cx:pt>
          <cx:pt idx="11592">28</cx:pt>
          <cx:pt idx="11593">4</cx:pt>
          <cx:pt idx="11594">0</cx:pt>
          <cx:pt idx="11595">18</cx:pt>
          <cx:pt idx="11596">0</cx:pt>
          <cx:pt idx="11597">0</cx:pt>
          <cx:pt idx="11598">0</cx:pt>
          <cx:pt idx="11599">0</cx:pt>
          <cx:pt idx="11600">8</cx:pt>
          <cx:pt idx="11601">9</cx:pt>
          <cx:pt idx="11602">236</cx:pt>
          <cx:pt idx="11603">18</cx:pt>
          <cx:pt idx="11604">3</cx:pt>
          <cx:pt idx="11605">18</cx:pt>
          <cx:pt idx="11606">326</cx:pt>
          <cx:pt idx="11607">0</cx:pt>
          <cx:pt idx="11608">0</cx:pt>
          <cx:pt idx="11609">0</cx:pt>
          <cx:pt idx="11610">0</cx:pt>
          <cx:pt idx="11611">0</cx:pt>
          <cx:pt idx="11612">0</cx:pt>
          <cx:pt idx="11613">41</cx:pt>
          <cx:pt idx="11614">34</cx:pt>
          <cx:pt idx="11615">85</cx:pt>
          <cx:pt idx="11616">79</cx:pt>
          <cx:pt idx="11617">18</cx:pt>
          <cx:pt idx="11618">7</cx:pt>
          <cx:pt idx="11619">1</cx:pt>
          <cx:pt idx="11620">3</cx:pt>
          <cx:pt idx="11621">0</cx:pt>
          <cx:pt idx="11622">0</cx:pt>
          <cx:pt idx="11623">0</cx:pt>
          <cx:pt idx="11624">1</cx:pt>
          <cx:pt idx="11625">1</cx:pt>
          <cx:pt idx="11626">69</cx:pt>
          <cx:pt idx="11627">73</cx:pt>
          <cx:pt idx="11628">9</cx:pt>
          <cx:pt idx="11629">14</cx:pt>
          <cx:pt idx="11630">18</cx:pt>
          <cx:pt idx="11631">45</cx:pt>
          <cx:pt idx="11632">19</cx:pt>
          <cx:pt idx="11633">0</cx:pt>
          <cx:pt idx="11634">3</cx:pt>
          <cx:pt idx="11635">0</cx:pt>
          <cx:pt idx="11636">0</cx:pt>
          <cx:pt idx="11637">0</cx:pt>
          <cx:pt idx="11638">24</cx:pt>
          <cx:pt idx="11639">6</cx:pt>
          <cx:pt idx="11640">3</cx:pt>
          <cx:pt idx="11641">1</cx:pt>
          <cx:pt idx="11642">0</cx:pt>
          <cx:pt idx="11643">8</cx:pt>
          <cx:pt idx="11644">6</cx:pt>
          <cx:pt idx="11645">51</cx:pt>
          <cx:pt idx="11646">23</cx:pt>
          <cx:pt idx="11647">13</cx:pt>
          <cx:pt idx="11648">11</cx:pt>
          <cx:pt idx="11649">33</cx:pt>
          <cx:pt idx="11650">0</cx:pt>
          <cx:pt idx="11651">75</cx:pt>
          <cx:pt idx="11652">51</cx:pt>
          <cx:pt idx="11653">43</cx:pt>
          <cx:pt idx="11654">0</cx:pt>
          <cx:pt idx="11655">1</cx:pt>
          <cx:pt idx="11656">0</cx:pt>
          <cx:pt idx="11657">271</cx:pt>
          <cx:pt idx="11658">0</cx:pt>
          <cx:pt idx="11659">0</cx:pt>
          <cx:pt idx="11660">20</cx:pt>
          <cx:pt idx="11661">0</cx:pt>
          <cx:pt idx="11662">0</cx:pt>
          <cx:pt idx="11663">54</cx:pt>
          <cx:pt idx="11664">0</cx:pt>
          <cx:pt idx="11665">0</cx:pt>
          <cx:pt idx="11666">0</cx:pt>
          <cx:pt idx="11667">0</cx:pt>
          <cx:pt idx="11668">1</cx:pt>
          <cx:pt idx="11669">0</cx:pt>
          <cx:pt idx="11670">0</cx:pt>
          <cx:pt idx="11671">0</cx:pt>
          <cx:pt idx="11672">0</cx:pt>
          <cx:pt idx="11673">0</cx:pt>
          <cx:pt idx="11674">0</cx:pt>
          <cx:pt idx="11675">0</cx:pt>
          <cx:pt idx="11676">120</cx:pt>
          <cx:pt idx="11677">0</cx:pt>
          <cx:pt idx="11678">6</cx:pt>
          <cx:pt idx="11679">0</cx:pt>
          <cx:pt idx="11680">0</cx:pt>
          <cx:pt idx="11681">4</cx:pt>
          <cx:pt idx="11682">0</cx:pt>
          <cx:pt idx="11683">0</cx:pt>
          <cx:pt idx="11684">0</cx:pt>
          <cx:pt idx="11685">14</cx:pt>
          <cx:pt idx="11686">513</cx:pt>
          <cx:pt idx="11687">1</cx:pt>
          <cx:pt idx="11688">7</cx:pt>
          <cx:pt idx="11689">6</cx:pt>
          <cx:pt idx="11690">15</cx:pt>
          <cx:pt idx="11691">36</cx:pt>
          <cx:pt idx="11692">2</cx:pt>
          <cx:pt idx="11693">32</cx:pt>
          <cx:pt idx="11694">0</cx:pt>
          <cx:pt idx="11695">0</cx:pt>
          <cx:pt idx="11696">0</cx:pt>
          <cx:pt idx="11697">0</cx:pt>
          <cx:pt idx="11698">167</cx:pt>
          <cx:pt idx="11699">244</cx:pt>
          <cx:pt idx="11700">25</cx:pt>
          <cx:pt idx="11701">218</cx:pt>
          <cx:pt idx="11702">66</cx:pt>
          <cx:pt idx="11703">27</cx:pt>
          <cx:pt idx="11704">19</cx:pt>
          <cx:pt idx="11705">1</cx:pt>
          <cx:pt idx="11706">69</cx:pt>
          <cx:pt idx="11707">65</cx:pt>
          <cx:pt idx="11708">906</cx:pt>
          <cx:pt idx="11709">0</cx:pt>
          <cx:pt idx="11710">18</cx:pt>
          <cx:pt idx="11711">164</cx:pt>
          <cx:pt idx="11712">15</cx:pt>
          <cx:pt idx="11713">7</cx:pt>
          <cx:pt idx="11714">42</cx:pt>
          <cx:pt idx="11715">3</cx:pt>
          <cx:pt idx="11716">0</cx:pt>
          <cx:pt idx="11717">4</cx:pt>
          <cx:pt idx="11718">14</cx:pt>
          <cx:pt idx="11719">0</cx:pt>
          <cx:pt idx="11720">174</cx:pt>
          <cx:pt idx="11721">63</cx:pt>
          <cx:pt idx="11722">36</cx:pt>
          <cx:pt idx="11723">80</cx:pt>
          <cx:pt idx="11724">79</cx:pt>
          <cx:pt idx="11725">0</cx:pt>
          <cx:pt idx="11726">1</cx:pt>
          <cx:pt idx="11727">0</cx:pt>
          <cx:pt idx="11728">75</cx:pt>
          <cx:pt idx="11729">0</cx:pt>
          <cx:pt idx="11730">0</cx:pt>
          <cx:pt idx="11731">1</cx:pt>
          <cx:pt idx="11732">0</cx:pt>
          <cx:pt idx="11733">0</cx:pt>
          <cx:pt idx="11734">0</cx:pt>
          <cx:pt idx="11735">35</cx:pt>
          <cx:pt idx="11736">83</cx:pt>
          <cx:pt idx="11737">5</cx:pt>
          <cx:pt idx="11738">1</cx:pt>
          <cx:pt idx="11739">43</cx:pt>
          <cx:pt idx="11740">0</cx:pt>
          <cx:pt idx="11741">50</cx:pt>
          <cx:pt idx="11742">0</cx:pt>
          <cx:pt idx="11743">44</cx:pt>
          <cx:pt idx="11744">526</cx:pt>
          <cx:pt idx="11745">47</cx:pt>
          <cx:pt idx="11746">19</cx:pt>
          <cx:pt idx="11747">2</cx:pt>
          <cx:pt idx="11748">0</cx:pt>
          <cx:pt idx="11749">11</cx:pt>
          <cx:pt idx="11750">11</cx:pt>
          <cx:pt idx="11751">0</cx:pt>
          <cx:pt idx="11752">0</cx:pt>
          <cx:pt idx="11753">0</cx:pt>
          <cx:pt idx="11754">31</cx:pt>
          <cx:pt idx="11755">190</cx:pt>
          <cx:pt idx="11756">49</cx:pt>
          <cx:pt idx="11757">30</cx:pt>
          <cx:pt idx="11758">0</cx:pt>
          <cx:pt idx="11759">27</cx:pt>
          <cx:pt idx="11760">26</cx:pt>
          <cx:pt idx="11761">0</cx:pt>
          <cx:pt idx="11762">26</cx:pt>
          <cx:pt idx="11763">21</cx:pt>
          <cx:pt idx="11764">0</cx:pt>
          <cx:pt idx="11765">0</cx:pt>
          <cx:pt idx="11766">0</cx:pt>
          <cx:pt idx="11767">0</cx:pt>
          <cx:pt idx="11768">5</cx:pt>
          <cx:pt idx="11769">5</cx:pt>
          <cx:pt idx="11770">0</cx:pt>
          <cx:pt idx="11771">5</cx:pt>
          <cx:pt idx="11772">0</cx:pt>
          <cx:pt idx="11773">22</cx:pt>
          <cx:pt idx="11774">33</cx:pt>
          <cx:pt idx="11775">84</cx:pt>
          <cx:pt idx="11776">1</cx:pt>
          <cx:pt idx="11777">17</cx:pt>
          <cx:pt idx="11778">6</cx:pt>
          <cx:pt idx="11779">4</cx:pt>
          <cx:pt idx="11780">5</cx:pt>
          <cx:pt idx="11781">0</cx:pt>
          <cx:pt idx="11782">15</cx:pt>
          <cx:pt idx="11783">3</cx:pt>
          <cx:pt idx="11784">24</cx:pt>
          <cx:pt idx="11785">0</cx:pt>
          <cx:pt idx="11786">91</cx:pt>
          <cx:pt idx="11787">146</cx:pt>
          <cx:pt idx="11788">23</cx:pt>
          <cx:pt idx="11789">0</cx:pt>
          <cx:pt idx="11790">0</cx:pt>
          <cx:pt idx="11791">9</cx:pt>
          <cx:pt idx="11792">0</cx:pt>
          <cx:pt idx="11793">1</cx:pt>
          <cx:pt idx="11794">5</cx:pt>
          <cx:pt idx="11795">135</cx:pt>
          <cx:pt idx="11796">0</cx:pt>
          <cx:pt idx="11797">0</cx:pt>
          <cx:pt idx="11798">10</cx:pt>
          <cx:pt idx="11799">11</cx:pt>
          <cx:pt idx="11800">129</cx:pt>
          <cx:pt idx="11801">18</cx:pt>
          <cx:pt idx="11802">123</cx:pt>
          <cx:pt idx="11803">599</cx:pt>
          <cx:pt idx="11804">6</cx:pt>
          <cx:pt idx="11805">1</cx:pt>
          <cx:pt idx="11806">29</cx:pt>
          <cx:pt idx="11807">76</cx:pt>
          <cx:pt idx="11808">448</cx:pt>
          <cx:pt idx="11809">1</cx:pt>
          <cx:pt idx="11810">29</cx:pt>
          <cx:pt idx="11811">0</cx:pt>
          <cx:pt idx="11812">0</cx:pt>
          <cx:pt idx="11813">7</cx:pt>
          <cx:pt idx="11814">0</cx:pt>
          <cx:pt idx="11815">0</cx:pt>
          <cx:pt idx="11816">0</cx:pt>
          <cx:pt idx="11817">0</cx:pt>
          <cx:pt idx="11818">0</cx:pt>
          <cx:pt idx="11819">0</cx:pt>
          <cx:pt idx="11820">0</cx:pt>
          <cx:pt idx="11821">0</cx:pt>
          <cx:pt idx="11822">0</cx:pt>
          <cx:pt idx="11823">0</cx:pt>
          <cx:pt idx="11824">0</cx:pt>
          <cx:pt idx="11825">0</cx:pt>
          <cx:pt idx="11826">216</cx:pt>
          <cx:pt idx="11827">16</cx:pt>
          <cx:pt idx="11828">84</cx:pt>
          <cx:pt idx="11829">116</cx:pt>
          <cx:pt idx="11830">0</cx:pt>
          <cx:pt idx="11831">6</cx:pt>
          <cx:pt idx="11832">1</cx:pt>
          <cx:pt idx="11833">0</cx:pt>
          <cx:pt idx="11834">0</cx:pt>
          <cx:pt idx="11835">0</cx:pt>
          <cx:pt idx="11836">0</cx:pt>
          <cx:pt idx="11837">0</cx:pt>
          <cx:pt idx="11838">0</cx:pt>
          <cx:pt idx="11839">0</cx:pt>
          <cx:pt idx="11840">0</cx:pt>
          <cx:pt idx="11841">1</cx:pt>
          <cx:pt idx="11842">0</cx:pt>
          <cx:pt idx="11843">0</cx:pt>
          <cx:pt idx="11844">1</cx:pt>
          <cx:pt idx="11845">1</cx:pt>
          <cx:pt idx="11846">0</cx:pt>
          <cx:pt idx="11847">0</cx:pt>
          <cx:pt idx="11848">1</cx:pt>
          <cx:pt idx="11849">0</cx:pt>
          <cx:pt idx="11850">50</cx:pt>
          <cx:pt idx="11851">1</cx:pt>
          <cx:pt idx="11852">27</cx:pt>
          <cx:pt idx="11853">77</cx:pt>
          <cx:pt idx="11854">6</cx:pt>
          <cx:pt idx="11855">0</cx:pt>
          <cx:pt idx="11856">1</cx:pt>
          <cx:pt idx="11857">21</cx:pt>
          <cx:pt idx="11858">124</cx:pt>
          <cx:pt idx="11859">409</cx:pt>
          <cx:pt idx="11860">41</cx:pt>
          <cx:pt idx="11861">327</cx:pt>
          <cx:pt idx="11862">3</cx:pt>
          <cx:pt idx="11863">97</cx:pt>
          <cx:pt idx="11864">87</cx:pt>
          <cx:pt idx="11865">250</cx:pt>
          <cx:pt idx="11866">2</cx:pt>
          <cx:pt idx="11867">0</cx:pt>
          <cx:pt idx="11868">0</cx:pt>
          <cx:pt idx="11869">0</cx:pt>
          <cx:pt idx="11870">61</cx:pt>
          <cx:pt idx="11871">7</cx:pt>
          <cx:pt idx="11872">0</cx:pt>
          <cx:pt idx="11873">248</cx:pt>
          <cx:pt idx="11874">29</cx:pt>
          <cx:pt idx="11875">0</cx:pt>
          <cx:pt idx="11876">19</cx:pt>
          <cx:pt idx="11877">67</cx:pt>
          <cx:pt idx="11878">64</cx:pt>
          <cx:pt idx="11879">2</cx:pt>
          <cx:pt idx="11880">106</cx:pt>
          <cx:pt idx="11881">2</cx:pt>
          <cx:pt idx="11882">12</cx:pt>
          <cx:pt idx="11883">10</cx:pt>
          <cx:pt idx="11884">0</cx:pt>
          <cx:pt idx="11885">274</cx:pt>
          <cx:pt idx="11886">11</cx:pt>
          <cx:pt idx="11887">77</cx:pt>
          <cx:pt idx="11888">0</cx:pt>
          <cx:pt idx="11889">0</cx:pt>
          <cx:pt idx="11890">69</cx:pt>
          <cx:pt idx="11891">1</cx:pt>
          <cx:pt idx="11892">0</cx:pt>
          <cx:pt idx="11893">20</cx:pt>
          <cx:pt idx="11894">32</cx:pt>
          <cx:pt idx="11895">141</cx:pt>
          <cx:pt idx="11896">16</cx:pt>
          <cx:pt idx="11897">98</cx:pt>
          <cx:pt idx="11898">0</cx:pt>
          <cx:pt idx="11899">140</cx:pt>
          <cx:pt idx="11900">2</cx:pt>
          <cx:pt idx="11901">273</cx:pt>
          <cx:pt idx="11902">23</cx:pt>
          <cx:pt idx="11903">334</cx:pt>
          <cx:pt idx="11904">0</cx:pt>
          <cx:pt idx="11905">0</cx:pt>
          <cx:pt idx="11906">0</cx:pt>
          <cx:pt idx="11907">192</cx:pt>
          <cx:pt idx="11908">453</cx:pt>
          <cx:pt idx="11909">1</cx:pt>
          <cx:pt idx="11910">0</cx:pt>
          <cx:pt idx="11911">30</cx:pt>
          <cx:pt idx="11912">0</cx:pt>
          <cx:pt idx="11913">1</cx:pt>
          <cx:pt idx="11914">20</cx:pt>
          <cx:pt idx="11915">12</cx:pt>
          <cx:pt idx="11916">82</cx:pt>
          <cx:pt idx="11917">76</cx:pt>
          <cx:pt idx="11918">8</cx:pt>
          <cx:pt idx="11919">55</cx:pt>
          <cx:pt idx="11920">0</cx:pt>
          <cx:pt idx="11921">1</cx:pt>
          <cx:pt idx="11922">351</cx:pt>
          <cx:pt idx="11923">1</cx:pt>
          <cx:pt idx="11924">1</cx:pt>
          <cx:pt idx="11925">0</cx:pt>
          <cx:pt idx="11926">7</cx:pt>
          <cx:pt idx="11927">0</cx:pt>
          <cx:pt idx="11928">0</cx:pt>
          <cx:pt idx="11929">4</cx:pt>
          <cx:pt idx="11930">140</cx:pt>
          <cx:pt idx="11931">0</cx:pt>
          <cx:pt idx="11932">3</cx:pt>
          <cx:pt idx="11933">370</cx:pt>
          <cx:pt idx="11934">40</cx:pt>
          <cx:pt idx="11935">15</cx:pt>
          <cx:pt idx="11936">7</cx:pt>
          <cx:pt idx="11937">230</cx:pt>
          <cx:pt idx="11938">391</cx:pt>
          <cx:pt idx="11939">166</cx:pt>
          <cx:pt idx="11940">8</cx:pt>
          <cx:pt idx="11941">57</cx:pt>
          <cx:pt idx="11942">10</cx:pt>
          <cx:pt idx="11943">27</cx:pt>
          <cx:pt idx="11944">518</cx:pt>
          <cx:pt idx="11945">168</cx:pt>
          <cx:pt idx="11946">0</cx:pt>
          <cx:pt idx="11947">133</cx:pt>
          <cx:pt idx="11948">29</cx:pt>
          <cx:pt idx="11949">21</cx:pt>
          <cx:pt idx="11950">12</cx:pt>
          <cx:pt idx="11951">7</cx:pt>
          <cx:pt idx="11952">0</cx:pt>
          <cx:pt idx="11953">26</cx:pt>
          <cx:pt idx="11954">29</cx:pt>
          <cx:pt idx="11955">14</cx:pt>
          <cx:pt idx="11956">6</cx:pt>
          <cx:pt idx="11957">557</cx:pt>
          <cx:pt idx="11958">13</cx:pt>
          <cx:pt idx="11959">1</cx:pt>
          <cx:pt idx="11960">0</cx:pt>
          <cx:pt idx="11961">1</cx:pt>
          <cx:pt idx="11962">0</cx:pt>
          <cx:pt idx="11963">0</cx:pt>
          <cx:pt idx="11964">0</cx:pt>
          <cx:pt idx="11965">0</cx:pt>
          <cx:pt idx="11966">0</cx:pt>
          <cx:pt idx="11967">0</cx:pt>
          <cx:pt idx="11968">1</cx:pt>
          <cx:pt idx="11969">4</cx:pt>
          <cx:pt idx="11970">120</cx:pt>
          <cx:pt idx="11971">291</cx:pt>
          <cx:pt idx="11972">21</cx:pt>
          <cx:pt idx="11973">286</cx:pt>
          <cx:pt idx="11974">567</cx:pt>
          <cx:pt idx="11975">175</cx:pt>
          <cx:pt idx="11976">0</cx:pt>
          <cx:pt idx="11977">9</cx:pt>
          <cx:pt idx="11978">0</cx:pt>
          <cx:pt idx="11979">1</cx:pt>
          <cx:pt idx="11980">63</cx:pt>
          <cx:pt idx="11981">32</cx:pt>
          <cx:pt idx="11982">4</cx:pt>
          <cx:pt idx="11983">8</cx:pt>
          <cx:pt idx="11984">91</cx:pt>
          <cx:pt idx="11985">177</cx:pt>
          <cx:pt idx="11986">75</cx:pt>
          <cx:pt idx="11987">15</cx:pt>
          <cx:pt idx="11988">19</cx:pt>
          <cx:pt idx="11989">160</cx:pt>
          <cx:pt idx="11990">16</cx:pt>
          <cx:pt idx="11991">3</cx:pt>
          <cx:pt idx="11992">76</cx:pt>
          <cx:pt idx="11993">0</cx:pt>
          <cx:pt idx="11994">27</cx:pt>
          <cx:pt idx="11995">19</cx:pt>
          <cx:pt idx="11996">7</cx:pt>
          <cx:pt idx="11997">6</cx:pt>
          <cx:pt idx="11998">691</cx:pt>
          <cx:pt idx="11999">11</cx:pt>
          <cx:pt idx="12000">26</cx:pt>
          <cx:pt idx="12001">0</cx:pt>
          <cx:pt idx="12002">1</cx:pt>
          <cx:pt idx="12003">0</cx:pt>
          <cx:pt idx="12004">3</cx:pt>
          <cx:pt idx="12005">0</cx:pt>
          <cx:pt idx="12006">0</cx:pt>
          <cx:pt idx="12007">1</cx:pt>
          <cx:pt idx="12008">1</cx:pt>
          <cx:pt idx="12009">2</cx:pt>
          <cx:pt idx="12010">0</cx:pt>
          <cx:pt idx="12011">0</cx:pt>
          <cx:pt idx="12012">0</cx:pt>
          <cx:pt idx="12013">0</cx:pt>
          <cx:pt idx="12014">9</cx:pt>
          <cx:pt idx="12015">1</cx:pt>
          <cx:pt idx="12016">4</cx:pt>
          <cx:pt idx="12017">0</cx:pt>
          <cx:pt idx="12018">7</cx:pt>
          <cx:pt idx="12019">0</cx:pt>
          <cx:pt idx="12020">0</cx:pt>
          <cx:pt idx="12021">0</cx:pt>
          <cx:pt idx="12022">49</cx:pt>
          <cx:pt idx="12023">1</cx:pt>
          <cx:pt idx="12024">395</cx:pt>
          <cx:pt idx="12025">0</cx:pt>
          <cx:pt idx="12026">7</cx:pt>
          <cx:pt idx="12027">24</cx:pt>
          <cx:pt idx="12028">15</cx:pt>
          <cx:pt idx="12029">0</cx:pt>
          <cx:pt idx="12030">1</cx:pt>
          <cx:pt idx="12031">43</cx:pt>
          <cx:pt idx="12032">3</cx:pt>
          <cx:pt idx="12033">3</cx:pt>
          <cx:pt idx="12034">19</cx:pt>
          <cx:pt idx="12035">4</cx:pt>
          <cx:pt idx="12036">13</cx:pt>
          <cx:pt idx="12037">1</cx:pt>
          <cx:pt idx="12038">2</cx:pt>
          <cx:pt idx="12039">7</cx:pt>
          <cx:pt idx="12040">101</cx:pt>
          <cx:pt idx="12041">1</cx:pt>
          <cx:pt idx="12042">9</cx:pt>
          <cx:pt idx="12043">260</cx:pt>
          <cx:pt idx="12044">0</cx:pt>
          <cx:pt idx="12045">234</cx:pt>
          <cx:pt idx="12046">0</cx:pt>
          <cx:pt idx="12047">0</cx:pt>
          <cx:pt idx="12048">0</cx:pt>
          <cx:pt idx="12049">0</cx:pt>
          <cx:pt idx="12050">177</cx:pt>
          <cx:pt idx="12051">0</cx:pt>
          <cx:pt idx="12052">60</cx:pt>
          <cx:pt idx="12053">0</cx:pt>
          <cx:pt idx="12054">0</cx:pt>
          <cx:pt idx="12055">18</cx:pt>
          <cx:pt idx="12056">0</cx:pt>
          <cx:pt idx="12057">0</cx:pt>
          <cx:pt idx="12058">0</cx:pt>
          <cx:pt idx="12059">108</cx:pt>
          <cx:pt idx="12060">0</cx:pt>
          <cx:pt idx="12061">22</cx:pt>
          <cx:pt idx="12062">15</cx:pt>
          <cx:pt idx="12063">26</cx:pt>
          <cx:pt idx="12064">52</cx:pt>
          <cx:pt idx="12065">1074</cx:pt>
          <cx:pt idx="12066">20</cx:pt>
          <cx:pt idx="12067">56</cx:pt>
          <cx:pt idx="12068">12</cx:pt>
          <cx:pt idx="12069">0</cx:pt>
          <cx:pt idx="12070">55</cx:pt>
          <cx:pt idx="12071">68</cx:pt>
          <cx:pt idx="12072">169</cx:pt>
          <cx:pt idx="12073">0</cx:pt>
          <cx:pt idx="12074">4</cx:pt>
          <cx:pt idx="12075">4</cx:pt>
          <cx:pt idx="12076">3</cx:pt>
          <cx:pt idx="12077">7</cx:pt>
          <cx:pt idx="12078">9</cx:pt>
          <cx:pt idx="12079">0</cx:pt>
          <cx:pt idx="12080">1</cx:pt>
          <cx:pt idx="12081">8</cx:pt>
          <cx:pt idx="12082">34</cx:pt>
          <cx:pt idx="12083">567</cx:pt>
          <cx:pt idx="12084">1</cx:pt>
          <cx:pt idx="12085">0</cx:pt>
          <cx:pt idx="12086">7</cx:pt>
          <cx:pt idx="12087">9</cx:pt>
          <cx:pt idx="12088">760</cx:pt>
          <cx:pt idx="12089">52</cx:pt>
          <cx:pt idx="12090">6</cx:pt>
          <cx:pt idx="12091">15</cx:pt>
          <cx:pt idx="12092">2</cx:pt>
          <cx:pt idx="12093">2</cx:pt>
          <cx:pt idx="12094">57</cx:pt>
          <cx:pt idx="12095">3</cx:pt>
          <cx:pt idx="12096">8</cx:pt>
          <cx:pt idx="12097">0</cx:pt>
          <cx:pt idx="12098">105</cx:pt>
          <cx:pt idx="12099">28</cx:pt>
          <cx:pt idx="12100">1</cx:pt>
          <cx:pt idx="12101">0</cx:pt>
          <cx:pt idx="12102">56</cx:pt>
          <cx:pt idx="12103">50</cx:pt>
          <cx:pt idx="12104">49</cx:pt>
          <cx:pt idx="12105">22</cx:pt>
          <cx:pt idx="12106">1</cx:pt>
          <cx:pt idx="12107">91</cx:pt>
          <cx:pt idx="12108">0</cx:pt>
          <cx:pt idx="12109">70</cx:pt>
          <cx:pt idx="12110">0</cx:pt>
          <cx:pt idx="12111">0</cx:pt>
          <cx:pt idx="12112">49</cx:pt>
          <cx:pt idx="12113">1</cx:pt>
          <cx:pt idx="12114">16</cx:pt>
          <cx:pt idx="12115">1</cx:pt>
          <cx:pt idx="12116">1</cx:pt>
          <cx:pt idx="12117">1</cx:pt>
          <cx:pt idx="12118">1</cx:pt>
          <cx:pt idx="12119">5</cx:pt>
          <cx:pt idx="12120">72</cx:pt>
          <cx:pt idx="12121">150</cx:pt>
          <cx:pt idx="12122">1</cx:pt>
          <cx:pt idx="12123">12</cx:pt>
          <cx:pt idx="12124">0</cx:pt>
          <cx:pt idx="12125">11</cx:pt>
          <cx:pt idx="12126">255</cx:pt>
          <cx:pt idx="12127">7</cx:pt>
          <cx:pt idx="12128">3</cx:pt>
          <cx:pt idx="12129">261</cx:pt>
          <cx:pt idx="12130">0</cx:pt>
          <cx:pt idx="12131">41</cx:pt>
          <cx:pt idx="12132">4</cx:pt>
          <cx:pt idx="12133">10</cx:pt>
          <cx:pt idx="12134">5</cx:pt>
          <cx:pt idx="12135">63</cx:pt>
          <cx:pt idx="12136">9</cx:pt>
          <cx:pt idx="12137">3</cx:pt>
          <cx:pt idx="12138">68</cx:pt>
          <cx:pt idx="12139">3</cx:pt>
          <cx:pt idx="12140">1</cx:pt>
          <cx:pt idx="12141">0</cx:pt>
          <cx:pt idx="12142">31</cx:pt>
          <cx:pt idx="12143">31</cx:pt>
          <cx:pt idx="12144">105</cx:pt>
          <cx:pt idx="12145">53</cx:pt>
          <cx:pt idx="12146">109</cx:pt>
          <cx:pt idx="12147">1</cx:pt>
          <cx:pt idx="12148">12</cx:pt>
          <cx:pt idx="12149">24</cx:pt>
          <cx:pt idx="12150">0</cx:pt>
          <cx:pt idx="12151">232</cx:pt>
          <cx:pt idx="12152">217</cx:pt>
          <cx:pt idx="12153">15</cx:pt>
          <cx:pt idx="12154">123</cx:pt>
          <cx:pt idx="12155">36</cx:pt>
          <cx:pt idx="12156">77</cx:pt>
          <cx:pt idx="12157">48</cx:pt>
          <cx:pt idx="12158">518</cx:pt>
          <cx:pt idx="12159">109</cx:pt>
          <cx:pt idx="12160">55</cx:pt>
          <cx:pt idx="12161">1</cx:pt>
          <cx:pt idx="12162">0</cx:pt>
          <cx:pt idx="12163">112</cx:pt>
          <cx:pt idx="12164">0</cx:pt>
          <cx:pt idx="12165">0</cx:pt>
          <cx:pt idx="12166">731</cx:pt>
          <cx:pt idx="12167">2</cx:pt>
          <cx:pt idx="12168">4</cx:pt>
          <cx:pt idx="12169">0</cx:pt>
          <cx:pt idx="12170">1</cx:pt>
          <cx:pt idx="12171">0</cx:pt>
          <cx:pt idx="12172">0</cx:pt>
          <cx:pt idx="12173">1</cx:pt>
          <cx:pt idx="12174">1</cx:pt>
          <cx:pt idx="12175">1</cx:pt>
          <cx:pt idx="12176">7</cx:pt>
          <cx:pt idx="12177">0</cx:pt>
          <cx:pt idx="12178">38</cx:pt>
          <cx:pt idx="12179">43</cx:pt>
          <cx:pt idx="12180">132</cx:pt>
          <cx:pt idx="12181">35</cx:pt>
          <cx:pt idx="12182">53</cx:pt>
          <cx:pt idx="12183">8</cx:pt>
          <cx:pt idx="12184">7</cx:pt>
          <cx:pt idx="12185">34</cx:pt>
          <cx:pt idx="12186">7</cx:pt>
          <cx:pt idx="12187">19</cx:pt>
          <cx:pt idx="12188">31</cx:pt>
          <cx:pt idx="12189">5</cx:pt>
          <cx:pt idx="12190">0</cx:pt>
          <cx:pt idx="12191">379</cx:pt>
          <cx:pt idx="12192">2</cx:pt>
          <cx:pt idx="12193">7</cx:pt>
          <cx:pt idx="12194">1</cx:pt>
          <cx:pt idx="12195">15</cx:pt>
          <cx:pt idx="12196">0</cx:pt>
          <cx:pt idx="12197">2</cx:pt>
          <cx:pt idx="12198">3</cx:pt>
          <cx:pt idx="12199">12</cx:pt>
          <cx:pt idx="12200">21</cx:pt>
          <cx:pt idx="12201">0</cx:pt>
          <cx:pt idx="12202">0</cx:pt>
          <cx:pt idx="12203">9</cx:pt>
          <cx:pt idx="12204">16</cx:pt>
          <cx:pt idx="12205">3</cx:pt>
          <cx:pt idx="12206">13</cx:pt>
          <cx:pt idx="12207">4</cx:pt>
          <cx:pt idx="12208">1</cx:pt>
          <cx:pt idx="12209">0</cx:pt>
          <cx:pt idx="12210">24</cx:pt>
          <cx:pt idx="12211">1</cx:pt>
          <cx:pt idx="12212">2</cx:pt>
          <cx:pt idx="12213">13</cx:pt>
          <cx:pt idx="12214">163</cx:pt>
          <cx:pt idx="12215">20</cx:pt>
          <cx:pt idx="12216">5</cx:pt>
          <cx:pt idx="12217">0</cx:pt>
          <cx:pt idx="12218">12</cx:pt>
          <cx:pt idx="12219">184</cx:pt>
          <cx:pt idx="12220">0</cx:pt>
          <cx:pt idx="12221">2</cx:pt>
          <cx:pt idx="12222">0</cx:pt>
          <cx:pt idx="12223">14</cx:pt>
          <cx:pt idx="12224">28</cx:pt>
          <cx:pt idx="12225">5</cx:pt>
          <cx:pt idx="12226">1</cx:pt>
          <cx:pt idx="12227">39</cx:pt>
          <cx:pt idx="12228">35</cx:pt>
          <cx:pt idx="12229">73</cx:pt>
          <cx:pt idx="12230">0</cx:pt>
          <cx:pt idx="12231">0</cx:pt>
          <cx:pt idx="12232">2</cx:pt>
          <cx:pt idx="12233">0</cx:pt>
          <cx:pt idx="12234">0</cx:pt>
          <cx:pt idx="12235">0</cx:pt>
          <cx:pt idx="12236">0</cx:pt>
          <cx:pt idx="12237">0</cx:pt>
          <cx:pt idx="12238">0</cx:pt>
          <cx:pt idx="12239">0</cx:pt>
          <cx:pt idx="12240">0</cx:pt>
          <cx:pt idx="12241">1</cx:pt>
          <cx:pt idx="12242">0</cx:pt>
          <cx:pt idx="12243">0</cx:pt>
          <cx:pt idx="12244">0</cx:pt>
          <cx:pt idx="12245">22</cx:pt>
          <cx:pt idx="12246">0</cx:pt>
          <cx:pt idx="12247">1</cx:pt>
          <cx:pt idx="12248">10</cx:pt>
          <cx:pt idx="12249">17</cx:pt>
          <cx:pt idx="12250">120</cx:pt>
          <cx:pt idx="12251">50</cx:pt>
          <cx:pt idx="12252">9</cx:pt>
          <cx:pt idx="12253">42</cx:pt>
          <cx:pt idx="12254">0</cx:pt>
          <cx:pt idx="12255">2</cx:pt>
          <cx:pt idx="12256">20</cx:pt>
          <cx:pt idx="12257">0</cx:pt>
          <cx:pt idx="12258">36</cx:pt>
          <cx:pt idx="12259">1</cx:pt>
          <cx:pt idx="12260">0</cx:pt>
          <cx:pt idx="12261">4</cx:pt>
          <cx:pt idx="12262">8</cx:pt>
          <cx:pt idx="12263">1</cx:pt>
          <cx:pt idx="12264">0</cx:pt>
          <cx:pt idx="12265">28</cx:pt>
          <cx:pt idx="12266">39</cx:pt>
          <cx:pt idx="12267">27</cx:pt>
          <cx:pt idx="12268">14</cx:pt>
          <cx:pt idx="12269">178</cx:pt>
          <cx:pt idx="12270">288</cx:pt>
          <cx:pt idx="12271">344</cx:pt>
          <cx:pt idx="12272">65</cx:pt>
          <cx:pt idx="12273">13</cx:pt>
          <cx:pt idx="12274">0</cx:pt>
          <cx:pt idx="12275">42</cx:pt>
          <cx:pt idx="12276">98</cx:pt>
          <cx:pt idx="12277">0</cx:pt>
          <cx:pt idx="12278">20</cx:pt>
          <cx:pt idx="12279">67</cx:pt>
          <cx:pt idx="12280">0</cx:pt>
          <cx:pt idx="12281">0</cx:pt>
          <cx:pt idx="12282">5</cx:pt>
          <cx:pt idx="12283">63</cx:pt>
          <cx:pt idx="12284">20</cx:pt>
          <cx:pt idx="12285">7</cx:pt>
          <cx:pt idx="12286">76</cx:pt>
          <cx:pt idx="12287">11</cx:pt>
          <cx:pt idx="12288">33</cx:pt>
          <cx:pt idx="12289">1</cx:pt>
          <cx:pt idx="12290">0</cx:pt>
          <cx:pt idx="12291">117</cx:pt>
          <cx:pt idx="12292">8</cx:pt>
          <cx:pt idx="12293">0</cx:pt>
          <cx:pt idx="12294">28</cx:pt>
          <cx:pt idx="12295">19</cx:pt>
          <cx:pt idx="12296">9</cx:pt>
          <cx:pt idx="12297">22</cx:pt>
          <cx:pt idx="12298">24</cx:pt>
          <cx:pt idx="12299">0</cx:pt>
          <cx:pt idx="12300">7</cx:pt>
          <cx:pt idx="12301">1</cx:pt>
          <cx:pt idx="12302">1</cx:pt>
          <cx:pt idx="12303">1</cx:pt>
          <cx:pt idx="12304">134</cx:pt>
          <cx:pt idx="12305">0</cx:pt>
          <cx:pt idx="12306">0</cx:pt>
          <cx:pt idx="12307">1</cx:pt>
          <cx:pt idx="12308">6</cx:pt>
          <cx:pt idx="12309">0</cx:pt>
          <cx:pt idx="12310">29</cx:pt>
          <cx:pt idx="12311">168</cx:pt>
          <cx:pt idx="12312">5</cx:pt>
          <cx:pt idx="12313">2</cx:pt>
          <cx:pt idx="12314">134</cx:pt>
          <cx:pt idx="12315">7</cx:pt>
          <cx:pt idx="12316">105</cx:pt>
          <cx:pt idx="12317">1</cx:pt>
          <cx:pt idx="12318">12</cx:pt>
          <cx:pt idx="12319">0</cx:pt>
          <cx:pt idx="12320">9</cx:pt>
          <cx:pt idx="12321">11</cx:pt>
          <cx:pt idx="12322">1</cx:pt>
          <cx:pt idx="12323">271</cx:pt>
          <cx:pt idx="12324">84</cx:pt>
          <cx:pt idx="12325">2</cx:pt>
          <cx:pt idx="12326">7</cx:pt>
          <cx:pt idx="12327">0</cx:pt>
          <cx:pt idx="12328">0</cx:pt>
          <cx:pt idx="12329">3</cx:pt>
          <cx:pt idx="12330">0</cx:pt>
          <cx:pt idx="12331">16</cx:pt>
          <cx:pt idx="12332">7</cx:pt>
          <cx:pt idx="12333">2</cx:pt>
          <cx:pt idx="12334">29</cx:pt>
          <cx:pt idx="12335">24</cx:pt>
          <cx:pt idx="12336">4</cx:pt>
          <cx:pt idx="12337">255</cx:pt>
          <cx:pt idx="12338">13</cx:pt>
          <cx:pt idx="12339">405</cx:pt>
          <cx:pt idx="12340">0</cx:pt>
          <cx:pt idx="12341">409</cx:pt>
          <cx:pt idx="12342">0</cx:pt>
          <cx:pt idx="12343">8</cx:pt>
          <cx:pt idx="12344">5</cx:pt>
          <cx:pt idx="12345">13</cx:pt>
          <cx:pt idx="12346">7</cx:pt>
          <cx:pt idx="12347">85</cx:pt>
          <cx:pt idx="12348">462</cx:pt>
          <cx:pt idx="12349">1</cx:pt>
          <cx:pt idx="12350">0</cx:pt>
          <cx:pt idx="12351">0</cx:pt>
          <cx:pt idx="12352">1</cx:pt>
          <cx:pt idx="12353">27</cx:pt>
          <cx:pt idx="12354">0</cx:pt>
          <cx:pt idx="12355">44</cx:pt>
          <cx:pt idx="12356">1</cx:pt>
          <cx:pt idx="12357">0</cx:pt>
          <cx:pt idx="12358">0</cx:pt>
          <cx:pt idx="12359">0</cx:pt>
          <cx:pt idx="12360">0</cx:pt>
          <cx:pt idx="12361">8</cx:pt>
          <cx:pt idx="12362">0</cx:pt>
          <cx:pt idx="12363">0</cx:pt>
          <cx:pt idx="12364">19</cx:pt>
          <cx:pt idx="12365">3</cx:pt>
          <cx:pt idx="12366">0</cx:pt>
          <cx:pt idx="12367">15</cx:pt>
          <cx:pt idx="12368">11</cx:pt>
          <cx:pt idx="12369">25</cx:pt>
          <cx:pt idx="12370">8</cx:pt>
          <cx:pt idx="12371">74</cx:pt>
          <cx:pt idx="12372">9</cx:pt>
          <cx:pt idx="12373">17</cx:pt>
          <cx:pt idx="12374">222</cx:pt>
          <cx:pt idx="12375">10</cx:pt>
          <cx:pt idx="12376">78</cx:pt>
          <cx:pt idx="12377">28</cx:pt>
          <cx:pt idx="12378">3</cx:pt>
          <cx:pt idx="12379">0</cx:pt>
          <cx:pt idx="12380">8</cx:pt>
          <cx:pt idx="12381">14</cx:pt>
          <cx:pt idx="12382">0</cx:pt>
          <cx:pt idx="12383">2</cx:pt>
          <cx:pt idx="12384">0</cx:pt>
          <cx:pt idx="12385">0</cx:pt>
          <cx:pt idx="12386">7</cx:pt>
          <cx:pt idx="12387">0</cx:pt>
          <cx:pt idx="12388">1</cx:pt>
          <cx:pt idx="12389">2</cx:pt>
          <cx:pt idx="12390">1</cx:pt>
          <cx:pt idx="12391">1</cx:pt>
          <cx:pt idx="12392">0</cx:pt>
          <cx:pt idx="12393">0</cx:pt>
          <cx:pt idx="12394">77</cx:pt>
          <cx:pt idx="12395">1</cx:pt>
          <cx:pt idx="12396">192</cx:pt>
          <cx:pt idx="12397">0</cx:pt>
          <cx:pt idx="12398">7</cx:pt>
          <cx:pt idx="12399">24</cx:pt>
          <cx:pt idx="12400">24</cx:pt>
          <cx:pt idx="12401">16</cx:pt>
          <cx:pt idx="12402">84</cx:pt>
          <cx:pt idx="12403">22</cx:pt>
          <cx:pt idx="12404">51</cx:pt>
          <cx:pt idx="12405">22</cx:pt>
          <cx:pt idx="12406">0</cx:pt>
          <cx:pt idx="12407">1</cx:pt>
          <cx:pt idx="12408">1</cx:pt>
          <cx:pt idx="12409">69</cx:pt>
          <cx:pt idx="12410">7</cx:pt>
          <cx:pt idx="12411">1</cx:pt>
          <cx:pt idx="12412">13</cx:pt>
          <cx:pt idx="12413">4</cx:pt>
          <cx:pt idx="12414">0</cx:pt>
          <cx:pt idx="12415">0</cx:pt>
          <cx:pt idx="12416">0</cx:pt>
          <cx:pt idx="12417">8</cx:pt>
          <cx:pt idx="12418">0</cx:pt>
          <cx:pt idx="12419">9</cx:pt>
          <cx:pt idx="12420">0</cx:pt>
          <cx:pt idx="12421">1</cx:pt>
          <cx:pt idx="12422">267</cx:pt>
          <cx:pt idx="12423">138</cx:pt>
          <cx:pt idx="12424">6</cx:pt>
          <cx:pt idx="12425">4</cx:pt>
          <cx:pt idx="12426">3</cx:pt>
          <cx:pt idx="12427">0</cx:pt>
          <cx:pt idx="12428">296</cx:pt>
          <cx:pt idx="12429">0</cx:pt>
          <cx:pt idx="12430">21</cx:pt>
          <cx:pt idx="12431">12</cx:pt>
          <cx:pt idx="12432">36</cx:pt>
          <cx:pt idx="12433">35</cx:pt>
          <cx:pt idx="12434">0</cx:pt>
          <cx:pt idx="12435">0</cx:pt>
          <cx:pt idx="12436">2</cx:pt>
          <cx:pt idx="12437">25</cx:pt>
          <cx:pt idx="12438">0</cx:pt>
          <cx:pt idx="12439">15</cx:pt>
          <cx:pt idx="12440">13</cx:pt>
          <cx:pt idx="12441">19</cx:pt>
          <cx:pt idx="12442">532</cx:pt>
          <cx:pt idx="12443">40</cx:pt>
          <cx:pt idx="12444">26</cx:pt>
          <cx:pt idx="12445">241</cx:pt>
          <cx:pt idx="12446">150</cx:pt>
          <cx:pt idx="12447">1</cx:pt>
          <cx:pt idx="12448">7</cx:pt>
          <cx:pt idx="12449">0</cx:pt>
          <cx:pt idx="12450">0</cx:pt>
          <cx:pt idx="12451">49</cx:pt>
          <cx:pt idx="12452">0</cx:pt>
          <cx:pt idx="12453">59</cx:pt>
          <cx:pt idx="12454">8</cx:pt>
          <cx:pt idx="12455">12</cx:pt>
          <cx:pt idx="12456">30</cx:pt>
          <cx:pt idx="12457">4</cx:pt>
          <cx:pt idx="12458">0</cx:pt>
          <cx:pt idx="12459">24</cx:pt>
          <cx:pt idx="12460">0</cx:pt>
          <cx:pt idx="12461">1</cx:pt>
          <cx:pt idx="12462">19</cx:pt>
          <cx:pt idx="12463">12</cx:pt>
          <cx:pt idx="12464">3</cx:pt>
          <cx:pt idx="12465">1</cx:pt>
          <cx:pt idx="12466">56</cx:pt>
          <cx:pt idx="12467">22</cx:pt>
          <cx:pt idx="12468">8</cx:pt>
          <cx:pt idx="12469">11</cx:pt>
          <cx:pt idx="12470">1</cx:pt>
          <cx:pt idx="12471">19</cx:pt>
          <cx:pt idx="12472">0</cx:pt>
          <cx:pt idx="12473">593</cx:pt>
          <cx:pt idx="12474">70</cx:pt>
          <cx:pt idx="12475">0</cx:pt>
          <cx:pt idx="12476">0</cx:pt>
          <cx:pt idx="12477">14</cx:pt>
          <cx:pt idx="12478">0</cx:pt>
          <cx:pt idx="12479">18</cx:pt>
          <cx:pt idx="12480">32</cx:pt>
          <cx:pt idx="12481">3</cx:pt>
          <cx:pt idx="12482">12</cx:pt>
          <cx:pt idx="12483">5</cx:pt>
          <cx:pt idx="12484">1</cx:pt>
          <cx:pt idx="12485">0</cx:pt>
          <cx:pt idx="12486">6</cx:pt>
          <cx:pt idx="12487">27</cx:pt>
          <cx:pt idx="12488">462</cx:pt>
          <cx:pt idx="12489">27</cx:pt>
          <cx:pt idx="12490">27</cx:pt>
          <cx:pt idx="12491">65</cx:pt>
          <cx:pt idx="12492">0</cx:pt>
          <cx:pt idx="12493">149</cx:pt>
          <cx:pt idx="12494">0</cx:pt>
          <cx:pt idx="12495">0</cx:pt>
          <cx:pt idx="12496">0</cx:pt>
          <cx:pt idx="12497">11</cx:pt>
          <cx:pt idx="12498">15</cx:pt>
          <cx:pt idx="12499">1</cx:pt>
          <cx:pt idx="12500">0</cx:pt>
          <cx:pt idx="12501">63</cx:pt>
          <cx:pt idx="12502">34</cx:pt>
          <cx:pt idx="12503">0</cx:pt>
          <cx:pt idx="12504">34</cx:pt>
          <cx:pt idx="12505">75</cx:pt>
          <cx:pt idx="12506">231</cx:pt>
          <cx:pt idx="12507">1</cx:pt>
          <cx:pt idx="12508">11</cx:pt>
          <cx:pt idx="12509">0</cx:pt>
          <cx:pt idx="12510">16</cx:pt>
          <cx:pt idx="12511">49</cx:pt>
          <cx:pt idx="12512">113</cx:pt>
          <cx:pt idx="12513">91</cx:pt>
          <cx:pt idx="12514">212</cx:pt>
          <cx:pt idx="12515">98</cx:pt>
          <cx:pt idx="12516">0</cx:pt>
          <cx:pt idx="12517">27</cx:pt>
          <cx:pt idx="12518">0</cx:pt>
          <cx:pt idx="12519">1</cx:pt>
          <cx:pt idx="12520">8</cx:pt>
          <cx:pt idx="12521">2</cx:pt>
          <cx:pt idx="12522">119</cx:pt>
          <cx:pt idx="12523">95</cx:pt>
          <cx:pt idx="12524">0</cx:pt>
          <cx:pt idx="12525">1</cx:pt>
          <cx:pt idx="12526">23</cx:pt>
          <cx:pt idx="12527">89</cx:pt>
          <cx:pt idx="12528">0</cx:pt>
          <cx:pt idx="12529">0</cx:pt>
          <cx:pt idx="12530">0</cx:pt>
          <cx:pt idx="12531">0</cx:pt>
          <cx:pt idx="12532">0</cx:pt>
          <cx:pt idx="12533">0</cx:pt>
          <cx:pt idx="12534">0</cx:pt>
          <cx:pt idx="12535">43</cx:pt>
          <cx:pt idx="12536">119</cx:pt>
          <cx:pt idx="12537">401</cx:pt>
          <cx:pt idx="12538">23</cx:pt>
          <cx:pt idx="12539">594</cx:pt>
          <cx:pt idx="12540">78</cx:pt>
          <cx:pt idx="12541">38</cx:pt>
          <cx:pt idx="12542">1</cx:pt>
          <cx:pt idx="12543">215</cx:pt>
          <cx:pt idx="12544">10</cx:pt>
          <cx:pt idx="12545">27</cx:pt>
          <cx:pt idx="12546">0</cx:pt>
          <cx:pt idx="12547">0</cx:pt>
          <cx:pt idx="12548">0</cx:pt>
          <cx:pt idx="12549">310</cx:pt>
          <cx:pt idx="12550">28</cx:pt>
          <cx:pt idx="12551">110</cx:pt>
          <cx:pt idx="12552">71</cx:pt>
          <cx:pt idx="12553">14</cx:pt>
          <cx:pt idx="12554">4</cx:pt>
          <cx:pt idx="12555">3</cx:pt>
          <cx:pt idx="12556">27</cx:pt>
          <cx:pt idx="12557">132</cx:pt>
          <cx:pt idx="12558">41</cx:pt>
          <cx:pt idx="12559">20</cx:pt>
          <cx:pt idx="12560">860</cx:pt>
          <cx:pt idx="12561">238</cx:pt>
          <cx:pt idx="12562">85</cx:pt>
          <cx:pt idx="12563">10</cx:pt>
          <cx:pt idx="12564">8</cx:pt>
          <cx:pt idx="12565">0</cx:pt>
          <cx:pt idx="12566">1</cx:pt>
          <cx:pt idx="12567">26</cx:pt>
          <cx:pt idx="12568">343</cx:pt>
          <cx:pt idx="12569">48</cx:pt>
          <cx:pt idx="12570">14</cx:pt>
          <cx:pt idx="12571">0</cx:pt>
          <cx:pt idx="12572">0</cx:pt>
          <cx:pt idx="12573">42</cx:pt>
          <cx:pt idx="12574">0</cx:pt>
          <cx:pt idx="12575">0</cx:pt>
          <cx:pt idx="12576">4</cx:pt>
          <cx:pt idx="12577">10</cx:pt>
          <cx:pt idx="12578">288</cx:pt>
          <cx:pt idx="12579">56</cx:pt>
          <cx:pt idx="12580">0</cx:pt>
          <cx:pt idx="12581">0</cx:pt>
          <cx:pt idx="12582">0</cx:pt>
          <cx:pt idx="12583">342</cx:pt>
          <cx:pt idx="12584">190</cx:pt>
          <cx:pt idx="12585">1</cx:pt>
          <cx:pt idx="12586">89</cx:pt>
          <cx:pt idx="12587">352</cx:pt>
          <cx:pt idx="12588">122</cx:pt>
          <cx:pt idx="12589">55</cx:pt>
          <cx:pt idx="12590">0</cx:pt>
          <cx:pt idx="12591">8</cx:pt>
          <cx:pt idx="12592">0</cx:pt>
          <cx:pt idx="12593">0</cx:pt>
          <cx:pt idx="12594">0</cx:pt>
          <cx:pt idx="12595">67</cx:pt>
          <cx:pt idx="12596">175</cx:pt>
          <cx:pt idx="12597">0</cx:pt>
          <cx:pt idx="12598">3</cx:pt>
          <cx:pt idx="12599">1</cx:pt>
          <cx:pt idx="12600">12</cx:pt>
          <cx:pt idx="12601">3</cx:pt>
          <cx:pt idx="12602">0</cx:pt>
          <cx:pt idx="12603">24</cx:pt>
          <cx:pt idx="12604">1</cx:pt>
          <cx:pt idx="12605">4</cx:pt>
          <cx:pt idx="12606">98</cx:pt>
          <cx:pt idx="12607">0</cx:pt>
          <cx:pt idx="12608">106</cx:pt>
          <cx:pt idx="12609">11</cx:pt>
          <cx:pt idx="12610">27</cx:pt>
          <cx:pt idx="12611">0</cx:pt>
          <cx:pt idx="12612">7</cx:pt>
          <cx:pt idx="12613">202</cx:pt>
          <cx:pt idx="12614">0</cx:pt>
          <cx:pt idx="12615">0</cx:pt>
          <cx:pt idx="12616">0</cx:pt>
          <cx:pt idx="12617">4</cx:pt>
          <cx:pt idx="12618">0</cx:pt>
          <cx:pt idx="12619">0</cx:pt>
          <cx:pt idx="12620">0</cx:pt>
          <cx:pt idx="12621">18</cx:pt>
          <cx:pt idx="12622">14</cx:pt>
          <cx:pt idx="12623">0</cx:pt>
          <cx:pt idx="12624">106</cx:pt>
          <cx:pt idx="12625">127</cx:pt>
          <cx:pt idx="12626">1</cx:pt>
          <cx:pt idx="12627">20</cx:pt>
          <cx:pt idx="12628">0</cx:pt>
          <cx:pt idx="12629">160</cx:pt>
          <cx:pt idx="12630">65</cx:pt>
          <cx:pt idx="12631">0</cx:pt>
          <cx:pt idx="12632">0</cx:pt>
          <cx:pt idx="12633">2</cx:pt>
          <cx:pt idx="12634">72</cx:pt>
          <cx:pt idx="12635">0</cx:pt>
          <cx:pt idx="12636">14</cx:pt>
          <cx:pt idx="12637">59</cx:pt>
          <cx:pt idx="12638">55</cx:pt>
          <cx:pt idx="12639">2</cx:pt>
          <cx:pt idx="12640">14</cx:pt>
          <cx:pt idx="12641">0</cx:pt>
          <cx:pt idx="12642">35</cx:pt>
          <cx:pt idx="12643">352</cx:pt>
          <cx:pt idx="12644">8</cx:pt>
          <cx:pt idx="12645">2</cx:pt>
          <cx:pt idx="12646">0</cx:pt>
          <cx:pt idx="12647">8</cx:pt>
          <cx:pt idx="12648">0</cx:pt>
          <cx:pt idx="12649">0</cx:pt>
          <cx:pt idx="12650">0</cx:pt>
          <cx:pt idx="12651">526</cx:pt>
          <cx:pt idx="12652">56</cx:pt>
          <cx:pt idx="12653">78</cx:pt>
          <cx:pt idx="12654">14</cx:pt>
          <cx:pt idx="12655">4</cx:pt>
          <cx:pt idx="12656">18</cx:pt>
          <cx:pt idx="12657">67</cx:pt>
          <cx:pt idx="12658">0</cx:pt>
          <cx:pt idx="12659">0</cx:pt>
          <cx:pt idx="12660">64</cx:pt>
          <cx:pt idx="12661">47</cx:pt>
          <cx:pt idx="12662">1</cx:pt>
          <cx:pt idx="12663">1</cx:pt>
          <cx:pt idx="12664">0</cx:pt>
          <cx:pt idx="12665">7</cx:pt>
          <cx:pt idx="12666">580</cx:pt>
          <cx:pt idx="12667">266</cx:pt>
          <cx:pt idx="12668">19</cx:pt>
          <cx:pt idx="12669">4</cx:pt>
          <cx:pt idx="12670">0</cx:pt>
          <cx:pt idx="12671">0</cx:pt>
          <cx:pt idx="12672">0</cx:pt>
          <cx:pt idx="12673">33</cx:pt>
          <cx:pt idx="12674">0</cx:pt>
          <cx:pt idx="12675">120</cx:pt>
          <cx:pt idx="12676">1</cx:pt>
          <cx:pt idx="12677">3</cx:pt>
          <cx:pt idx="12678">9</cx:pt>
          <cx:pt idx="12679">651</cx:pt>
          <cx:pt idx="12680">11</cx:pt>
          <cx:pt idx="12681">13</cx:pt>
          <cx:pt idx="12682">29</cx:pt>
          <cx:pt idx="12683">12</cx:pt>
          <cx:pt idx="12684">0</cx:pt>
          <cx:pt idx="12685">0</cx:pt>
          <cx:pt idx="12686">14</cx:pt>
          <cx:pt idx="12687">23</cx:pt>
          <cx:pt idx="12688">1</cx:pt>
          <cx:pt idx="12689">1</cx:pt>
          <cx:pt idx="12690">28</cx:pt>
          <cx:pt idx="12691">4</cx:pt>
          <cx:pt idx="12692">21</cx:pt>
          <cx:pt idx="12693">16</cx:pt>
          <cx:pt idx="12694">9</cx:pt>
          <cx:pt idx="12695">51</cx:pt>
          <cx:pt idx="12696">5</cx:pt>
          <cx:pt idx="12697">1</cx:pt>
          <cx:pt idx="12698">2</cx:pt>
          <cx:pt idx="12699">0</cx:pt>
          <cx:pt idx="12700">23</cx:pt>
          <cx:pt idx="12701">0</cx:pt>
          <cx:pt idx="12702">0</cx:pt>
          <cx:pt idx="12703">86</cx:pt>
          <cx:pt idx="12704">192</cx:pt>
          <cx:pt idx="12705">658</cx:pt>
          <cx:pt idx="12706">91</cx:pt>
          <cx:pt idx="12707">9</cx:pt>
          <cx:pt idx="12708">14</cx:pt>
          <cx:pt idx="12709">2</cx:pt>
          <cx:pt idx="12710">8</cx:pt>
          <cx:pt idx="12711">50</cx:pt>
          <cx:pt idx="12712">0</cx:pt>
          <cx:pt idx="12713">14</cx:pt>
          <cx:pt idx="12714">0</cx:pt>
          <cx:pt idx="12715">29</cx:pt>
          <cx:pt idx="12716">12</cx:pt>
          <cx:pt idx="12717">84</cx:pt>
          <cx:pt idx="12718">12</cx:pt>
          <cx:pt idx="12719">12</cx:pt>
          <cx:pt idx="12720">1</cx:pt>
          <cx:pt idx="12721">1</cx:pt>
          <cx:pt idx="12722">66</cx:pt>
          <cx:pt idx="12723">21</cx:pt>
          <cx:pt idx="12724">109</cx:pt>
          <cx:pt idx="12725">1</cx:pt>
          <cx:pt idx="12726">20</cx:pt>
          <cx:pt idx="12727">0</cx:pt>
          <cx:pt idx="12728">5</cx:pt>
          <cx:pt idx="12729">1</cx:pt>
          <cx:pt idx="12730">34</cx:pt>
          <cx:pt idx="12731">15</cx:pt>
          <cx:pt idx="12732">8</cx:pt>
          <cx:pt idx="12733">10</cx:pt>
          <cx:pt idx="12734">13</cx:pt>
          <cx:pt idx="12735">67</cx:pt>
          <cx:pt idx="12736">7</cx:pt>
          <cx:pt idx="12737">14</cx:pt>
          <cx:pt idx="12738">275</cx:pt>
          <cx:pt idx="12739">6</cx:pt>
          <cx:pt idx="12740">3</cx:pt>
          <cx:pt idx="12741">14</cx:pt>
          <cx:pt idx="12742">1</cx:pt>
          <cx:pt idx="12743">0</cx:pt>
          <cx:pt idx="12744">82</cx:pt>
          <cx:pt idx="12745">407</cx:pt>
          <cx:pt idx="12746">0</cx:pt>
          <cx:pt idx="12747">3</cx:pt>
          <cx:pt idx="12748">0</cx:pt>
          <cx:pt idx="12749">35</cx:pt>
          <cx:pt idx="12750">1</cx:pt>
          <cx:pt idx="12751">17</cx:pt>
          <cx:pt idx="12752">49</cx:pt>
          <cx:pt idx="12753">0</cx:pt>
          <cx:pt idx="12754">0</cx:pt>
          <cx:pt idx="12755">2</cx:pt>
          <cx:pt idx="12756">26</cx:pt>
          <cx:pt idx="12757">1</cx:pt>
          <cx:pt idx="12758">26</cx:pt>
          <cx:pt idx="12759">13</cx:pt>
          <cx:pt idx="12760">5</cx:pt>
          <cx:pt idx="12761">0</cx:pt>
          <cx:pt idx="12762">0</cx:pt>
          <cx:pt idx="12763">8</cx:pt>
          <cx:pt idx="12764">67</cx:pt>
          <cx:pt idx="12765">10</cx:pt>
          <cx:pt idx="12766">0</cx:pt>
          <cx:pt idx="12767">20</cx:pt>
          <cx:pt idx="12768">3</cx:pt>
          <cx:pt idx="12769">1</cx:pt>
          <cx:pt idx="12770">0</cx:pt>
          <cx:pt idx="12771">16</cx:pt>
          <cx:pt idx="12772">0</cx:pt>
          <cx:pt idx="12773">5</cx:pt>
          <cx:pt idx="12774">11</cx:pt>
          <cx:pt idx="12775">2</cx:pt>
          <cx:pt idx="12776">44</cx:pt>
          <cx:pt idx="12777">55</cx:pt>
          <cx:pt idx="12778">0</cx:pt>
          <cx:pt idx="12779">125</cx:pt>
          <cx:pt idx="12780">46</cx:pt>
          <cx:pt idx="12781">0</cx:pt>
          <cx:pt idx="12782">2</cx:pt>
          <cx:pt idx="12783">6</cx:pt>
          <cx:pt idx="12784">27</cx:pt>
          <cx:pt idx="12785">0</cx:pt>
          <cx:pt idx="12786">1</cx:pt>
          <cx:pt idx="12787">18</cx:pt>
          <cx:pt idx="12788">1</cx:pt>
          <cx:pt idx="12789">5</cx:pt>
          <cx:pt idx="12790">265</cx:pt>
          <cx:pt idx="12791">35</cx:pt>
          <cx:pt idx="12792">0</cx:pt>
          <cx:pt idx="12793">0</cx:pt>
          <cx:pt idx="12794">0</cx:pt>
          <cx:pt idx="12795">6</cx:pt>
          <cx:pt idx="12796">351</cx:pt>
          <cx:pt idx="12797">0</cx:pt>
          <cx:pt idx="12798">1</cx:pt>
          <cx:pt idx="12799">78</cx:pt>
          <cx:pt idx="12800">7</cx:pt>
          <cx:pt idx="12801">26</cx:pt>
          <cx:pt idx="12802">12</cx:pt>
          <cx:pt idx="12803">2</cx:pt>
          <cx:pt idx="12804">115</cx:pt>
          <cx:pt idx="12805">0</cx:pt>
          <cx:pt idx="12806">405</cx:pt>
          <cx:pt idx="12807">1</cx:pt>
          <cx:pt idx="12808">24</cx:pt>
          <cx:pt idx="12809">77</cx:pt>
          <cx:pt idx="12810">0</cx:pt>
          <cx:pt idx="12811">21</cx:pt>
          <cx:pt idx="12812">1</cx:pt>
          <cx:pt idx="12813">0</cx:pt>
          <cx:pt idx="12814">0</cx:pt>
          <cx:pt idx="12815">7</cx:pt>
          <cx:pt idx="12816">1</cx:pt>
          <cx:pt idx="12817">8</cx:pt>
          <cx:pt idx="12818">0</cx:pt>
          <cx:pt idx="12819">0</cx:pt>
          <cx:pt idx="12820">9</cx:pt>
          <cx:pt idx="12821">26</cx:pt>
          <cx:pt idx="12822">0</cx:pt>
          <cx:pt idx="12823">13</cx:pt>
          <cx:pt idx="12824">0</cx:pt>
          <cx:pt idx="12825">22</cx:pt>
          <cx:pt idx="12826">15</cx:pt>
          <cx:pt idx="12827">0</cx:pt>
          <cx:pt idx="12828">6</cx:pt>
          <cx:pt idx="12829">0</cx:pt>
          <cx:pt idx="12830">6</cx:pt>
          <cx:pt idx="12831">49</cx:pt>
          <cx:pt idx="12832">27</cx:pt>
          <cx:pt idx="12833">18</cx:pt>
          <cx:pt idx="12834">46</cx:pt>
          <cx:pt idx="12835">120</cx:pt>
          <cx:pt idx="12836">78</cx:pt>
          <cx:pt idx="12837">57</cx:pt>
          <cx:pt idx="12838">8</cx:pt>
          <cx:pt idx="12839">20</cx:pt>
          <cx:pt idx="12840">40</cx:pt>
          <cx:pt idx="12841">1</cx:pt>
          <cx:pt idx="12842">1</cx:pt>
          <cx:pt idx="12843">0</cx:pt>
          <cx:pt idx="12844">34</cx:pt>
          <cx:pt idx="12845">91</cx:pt>
          <cx:pt idx="12846">0</cx:pt>
          <cx:pt idx="12847">0</cx:pt>
          <cx:pt idx="12848">1</cx:pt>
          <cx:pt idx="12849">14</cx:pt>
          <cx:pt idx="12850">3</cx:pt>
          <cx:pt idx="12851">372</cx:pt>
          <cx:pt idx="12852">75</cx:pt>
          <cx:pt idx="12853">118</cx:pt>
          <cx:pt idx="12854">90</cx:pt>
          <cx:pt idx="12855">38</cx:pt>
          <cx:pt idx="12856">177</cx:pt>
          <cx:pt idx="12857">30</cx:pt>
          <cx:pt idx="12858">4</cx:pt>
          <cx:pt idx="12859">58</cx:pt>
          <cx:pt idx="12860">1</cx:pt>
          <cx:pt idx="12861">0</cx:pt>
          <cx:pt idx="12862">0</cx:pt>
          <cx:pt idx="12863">0</cx:pt>
          <cx:pt idx="12864">25</cx:pt>
          <cx:pt idx="12865">0</cx:pt>
          <cx:pt idx="12866">86</cx:pt>
          <cx:pt idx="12867">0</cx:pt>
          <cx:pt idx="12868">0</cx:pt>
          <cx:pt idx="12869">11</cx:pt>
          <cx:pt idx="12870">12</cx:pt>
          <cx:pt idx="12871">16</cx:pt>
          <cx:pt idx="12872">340</cx:pt>
          <cx:pt idx="12873">63</cx:pt>
          <cx:pt idx="12874">25</cx:pt>
          <cx:pt idx="12875">126</cx:pt>
          <cx:pt idx="12876">34</cx:pt>
          <cx:pt idx="12877">13</cx:pt>
          <cx:pt idx="12878">13</cx:pt>
          <cx:pt idx="12879">1</cx:pt>
          <cx:pt idx="12880">6</cx:pt>
          <cx:pt idx="12881">42</cx:pt>
          <cx:pt idx="12882">0</cx:pt>
          <cx:pt idx="12883">57</cx:pt>
          <cx:pt idx="12884">4</cx:pt>
          <cx:pt idx="12885">3</cx:pt>
          <cx:pt idx="12886">30</cx:pt>
          <cx:pt idx="12887">60</cx:pt>
          <cx:pt idx="12888">14</cx:pt>
          <cx:pt idx="12889">8</cx:pt>
          <cx:pt idx="12890">798</cx:pt>
          <cx:pt idx="12891">68</cx:pt>
          <cx:pt idx="12892">0</cx:pt>
          <cx:pt idx="12893">2</cx:pt>
          <cx:pt idx="12894">6</cx:pt>
          <cx:pt idx="12895">1</cx:pt>
          <cx:pt idx="12896">0</cx:pt>
          <cx:pt idx="12897">0</cx:pt>
          <cx:pt idx="12898">1</cx:pt>
          <cx:pt idx="12899">8</cx:pt>
          <cx:pt idx="12900">0</cx:pt>
          <cx:pt idx="12901">11</cx:pt>
          <cx:pt idx="12902">161</cx:pt>
          <cx:pt idx="12903">2</cx:pt>
          <cx:pt idx="12904">3</cx:pt>
          <cx:pt idx="12905">1</cx:pt>
          <cx:pt idx="12906">0</cx:pt>
          <cx:pt idx="12907">1</cx:pt>
          <cx:pt idx="12908">145</cx:pt>
          <cx:pt idx="12909">0</cx:pt>
          <cx:pt idx="12910">15</cx:pt>
          <cx:pt idx="12911">1</cx:pt>
          <cx:pt idx="12912">1</cx:pt>
          <cx:pt idx="12913">17</cx:pt>
          <cx:pt idx="12914">30</cx:pt>
          <cx:pt idx="12915">0</cx:pt>
          <cx:pt idx="12916">31</cx:pt>
          <cx:pt idx="12917">35</cx:pt>
          <cx:pt idx="12918">134</cx:pt>
          <cx:pt idx="12919">2</cx:pt>
          <cx:pt idx="12920">51</cx:pt>
          <cx:pt idx="12921">64</cx:pt>
          <cx:pt idx="12922">0</cx:pt>
          <cx:pt idx="12923">0</cx:pt>
          <cx:pt idx="12924">0</cx:pt>
          <cx:pt idx="12925">14</cx:pt>
          <cx:pt idx="12926">124</cx:pt>
          <cx:pt idx="12927">0</cx:pt>
          <cx:pt idx="12928">68</cx:pt>
          <cx:pt idx="12929">0</cx:pt>
          <cx:pt idx="12930">7</cx:pt>
          <cx:pt idx="12931">1</cx:pt>
          <cx:pt idx="12932">0</cx:pt>
          <cx:pt idx="12933">260</cx:pt>
          <cx:pt idx="12934">2</cx:pt>
          <cx:pt idx="12935">0</cx:pt>
          <cx:pt idx="12936">13</cx:pt>
          <cx:pt idx="12937">138</cx:pt>
          <cx:pt idx="12938">21</cx:pt>
          <cx:pt idx="12939">196</cx:pt>
          <cx:pt idx="12940">7</cx:pt>
          <cx:pt idx="12941">31</cx:pt>
          <cx:pt idx="12942">0</cx:pt>
          <cx:pt idx="12943">6</cx:pt>
          <cx:pt idx="12944">5</cx:pt>
          <cx:pt idx="12945">86</cx:pt>
          <cx:pt idx="12946">2</cx:pt>
          <cx:pt idx="12947">3</cx:pt>
          <cx:pt idx="12948">21</cx:pt>
          <cx:pt idx="12949">38</cx:pt>
          <cx:pt idx="12950">29</cx:pt>
          <cx:pt idx="12951">120</cx:pt>
          <cx:pt idx="12952">110</cx:pt>
          <cx:pt idx="12953">3</cx:pt>
          <cx:pt idx="12954">0</cx:pt>
          <cx:pt idx="12955">21</cx:pt>
          <cx:pt idx="12956">0</cx:pt>
          <cx:pt idx="12957">256</cx:pt>
          <cx:pt idx="12958">1</cx:pt>
          <cx:pt idx="12959">470</cx:pt>
          <cx:pt idx="12960">2</cx:pt>
          <cx:pt idx="12961">0</cx:pt>
          <cx:pt idx="12962">1</cx:pt>
          <cx:pt idx="12963">213</cx:pt>
          <cx:pt idx="12964">0</cx:pt>
          <cx:pt idx="12965">0</cx:pt>
          <cx:pt idx="12966">1</cx:pt>
          <cx:pt idx="12967">35</cx:pt>
          <cx:pt idx="12968">1</cx:pt>
          <cx:pt idx="12969">50</cx:pt>
          <cx:pt idx="12970">8</cx:pt>
          <cx:pt idx="12971">36</cx:pt>
          <cx:pt idx="12972">6</cx:pt>
          <cx:pt idx="12973">0</cx:pt>
          <cx:pt idx="12974">7</cx:pt>
          <cx:pt idx="12975">0</cx:pt>
          <cx:pt idx="12976">95</cx:pt>
          <cx:pt idx="12977">13</cx:pt>
          <cx:pt idx="12978">104</cx:pt>
          <cx:pt idx="12979">0</cx:pt>
          <cx:pt idx="12980">0</cx:pt>
          <cx:pt idx="12981">0</cx:pt>
          <cx:pt idx="12982">0</cx:pt>
          <cx:pt idx="12983">0</cx:pt>
          <cx:pt idx="12984">240</cx:pt>
          <cx:pt idx="12985">1</cx:pt>
          <cx:pt idx="12986">0</cx:pt>
          <cx:pt idx="12987">42</cx:pt>
          <cx:pt idx="12988">15</cx:pt>
          <cx:pt idx="12989">28</cx:pt>
          <cx:pt idx="12990">12</cx:pt>
          <cx:pt idx="12991">0</cx:pt>
          <cx:pt idx="12992">56</cx:pt>
          <cx:pt idx="12993">0</cx:pt>
          <cx:pt idx="12994">20</cx:pt>
          <cx:pt idx="12995">15</cx:pt>
          <cx:pt idx="12996">1</cx:pt>
          <cx:pt idx="12997">84</cx:pt>
          <cx:pt idx="12998">36</cx:pt>
          <cx:pt idx="12999">0</cx:pt>
          <cx:pt idx="13000">6</cx:pt>
          <cx:pt idx="13001">0</cx:pt>
          <cx:pt idx="13002">2</cx:pt>
          <cx:pt idx="13003">12</cx:pt>
          <cx:pt idx="13004">8</cx:pt>
          <cx:pt idx="13005">1</cx:pt>
          <cx:pt idx="13006">25</cx:pt>
          <cx:pt idx="13007">105</cx:pt>
          <cx:pt idx="13008">1</cx:pt>
          <cx:pt idx="13009">25</cx:pt>
          <cx:pt idx="13010">0</cx:pt>
          <cx:pt idx="13011">30</cx:pt>
          <cx:pt idx="13012">52</cx:pt>
          <cx:pt idx="13013">70</cx:pt>
          <cx:pt idx="13014">0</cx:pt>
          <cx:pt idx="13015">15</cx:pt>
          <cx:pt idx="13016">32</cx:pt>
          <cx:pt idx="13017">263</cx:pt>
          <cx:pt idx="13018">14</cx:pt>
          <cx:pt idx="13019">0</cx:pt>
          <cx:pt idx="13020">2</cx:pt>
          <cx:pt idx="13021">34</cx:pt>
          <cx:pt idx="13022">1</cx:pt>
          <cx:pt idx="13023">23</cx:pt>
          <cx:pt idx="13024">0</cx:pt>
          <cx:pt idx="13025">13</cx:pt>
          <cx:pt idx="13026">13</cx:pt>
          <cx:pt idx="13027">1</cx:pt>
          <cx:pt idx="13028">1</cx:pt>
          <cx:pt idx="13029">27</cx:pt>
          <cx:pt idx="13030">0</cx:pt>
          <cx:pt idx="13031">34</cx:pt>
          <cx:pt idx="13032">260</cx:pt>
          <cx:pt idx="13033">26</cx:pt>
          <cx:pt idx="13034">6</cx:pt>
          <cx:pt idx="13035">106</cx:pt>
          <cx:pt idx="13036">3</cx:pt>
          <cx:pt idx="13037">1</cx:pt>
          <cx:pt idx="13038">0</cx:pt>
          <cx:pt idx="13039">69</cx:pt>
          <cx:pt idx="13040">137</cx:pt>
          <cx:pt idx="13041">0</cx:pt>
          <cx:pt idx="13042">161</cx:pt>
          <cx:pt idx="13043">23</cx:pt>
          <cx:pt idx="13044">3</cx:pt>
          <cx:pt idx="13045">8</cx:pt>
          <cx:pt idx="13046">4</cx:pt>
          <cx:pt idx="13047">29</cx:pt>
          <cx:pt idx="13048">20</cx:pt>
          <cx:pt idx="13049">10</cx:pt>
          <cx:pt idx="13050">9</cx:pt>
          <cx:pt idx="13051">6</cx:pt>
          <cx:pt idx="13052">0</cx:pt>
          <cx:pt idx="13053">0</cx:pt>
          <cx:pt idx="13054">18</cx:pt>
          <cx:pt idx="13055">7</cx:pt>
          <cx:pt idx="13056">18</cx:pt>
          <cx:pt idx="13057">36</cx:pt>
          <cx:pt idx="13058">0</cx:pt>
          <cx:pt idx="13059">0</cx:pt>
          <cx:pt idx="13060">4</cx:pt>
          <cx:pt idx="13061">0</cx:pt>
          <cx:pt idx="13062">4</cx:pt>
          <cx:pt idx="13063">0</cx:pt>
          <cx:pt idx="13064">1</cx:pt>
          <cx:pt idx="13065">4</cx:pt>
          <cx:pt idx="13066">3</cx:pt>
          <cx:pt idx="13067">0</cx:pt>
          <cx:pt idx="13068">2</cx:pt>
          <cx:pt idx="13069">0</cx:pt>
          <cx:pt idx="13070">0</cx:pt>
          <cx:pt idx="13071">12</cx:pt>
          <cx:pt idx="13072">0</cx:pt>
          <cx:pt idx="13073">5</cx:pt>
          <cx:pt idx="13074">84</cx:pt>
          <cx:pt idx="13075">0</cx:pt>
          <cx:pt idx="13076">3</cx:pt>
          <cx:pt idx="13077">0</cx:pt>
          <cx:pt idx="13078">4</cx:pt>
          <cx:pt idx="13079">2</cx:pt>
          <cx:pt idx="13080">3</cx:pt>
          <cx:pt idx="13081">317</cx:pt>
          <cx:pt idx="13082">11</cx:pt>
          <cx:pt idx="13083">11</cx:pt>
          <cx:pt idx="13084">2</cx:pt>
          <cx:pt idx="13085">0</cx:pt>
          <cx:pt idx="13086">1</cx:pt>
          <cx:pt idx="13087">1</cx:pt>
          <cx:pt idx="13088">207</cx:pt>
          <cx:pt idx="13089">49</cx:pt>
          <cx:pt idx="13090">0</cx:pt>
          <cx:pt idx="13091">0</cx:pt>
          <cx:pt idx="13092">0</cx:pt>
          <cx:pt idx="13093">0</cx:pt>
          <cx:pt idx="13094">0</cx:pt>
          <cx:pt idx="13095">7</cx:pt>
          <cx:pt idx="13096">0</cx:pt>
          <cx:pt idx="13097">2</cx:pt>
          <cx:pt idx="13098">12</cx:pt>
          <cx:pt idx="13099">71</cx:pt>
          <cx:pt idx="13100">11</cx:pt>
          <cx:pt idx="13101">0</cx:pt>
          <cx:pt idx="13102">0</cx:pt>
          <cx:pt idx="13103">0</cx:pt>
          <cx:pt idx="13104">0</cx:pt>
          <cx:pt idx="13105">0</cx:pt>
          <cx:pt idx="13106">1</cx:pt>
          <cx:pt idx="13107">4</cx:pt>
          <cx:pt idx="13108">0</cx:pt>
          <cx:pt idx="13109">0</cx:pt>
          <cx:pt idx="13110">0</cx:pt>
          <cx:pt idx="13111">0</cx:pt>
          <cx:pt idx="13112">0</cx:pt>
          <cx:pt idx="13113">2</cx:pt>
          <cx:pt idx="13114">43</cx:pt>
          <cx:pt idx="13115">0</cx:pt>
          <cx:pt idx="13116">14</cx:pt>
          <cx:pt idx="13117">28</cx:pt>
          <cx:pt idx="13118">77</cx:pt>
          <cx:pt idx="13119">0</cx:pt>
          <cx:pt idx="13120">73</cx:pt>
          <cx:pt idx="13121">0</cx:pt>
          <cx:pt idx="13122">20</cx:pt>
          <cx:pt idx="13123">19</cx:pt>
          <cx:pt idx="13124">1</cx:pt>
          <cx:pt idx="13125">1</cx:pt>
          <cx:pt idx="13126">3</cx:pt>
          <cx:pt idx="13127">118</cx:pt>
          <cx:pt idx="13128">119</cx:pt>
          <cx:pt idx="13129">470</cx:pt>
          <cx:pt idx="13130">171</cx:pt>
          <cx:pt idx="13131">9</cx:pt>
          <cx:pt idx="13132">40</cx:pt>
          <cx:pt idx="13133">76</cx:pt>
          <cx:pt idx="13134">0</cx:pt>
          <cx:pt idx="13135">20</cx:pt>
          <cx:pt idx="13136">20</cx:pt>
          <cx:pt idx="13137">69</cx:pt>
          <cx:pt idx="13138">1</cx:pt>
          <cx:pt idx="13139">1</cx:pt>
          <cx:pt idx="13140">0</cx:pt>
          <cx:pt idx="13141">15</cx:pt>
          <cx:pt idx="13142">24</cx:pt>
          <cx:pt idx="13143">11</cx:pt>
          <cx:pt idx="13144">106</cx:pt>
          <cx:pt idx="13145">418</cx:pt>
          <cx:pt idx="13146">0</cx:pt>
          <cx:pt idx="13147">0</cx:pt>
          <cx:pt idx="13148">145</cx:pt>
          <cx:pt idx="13149">13</cx:pt>
          <cx:pt idx="13150">116</cx:pt>
          <cx:pt idx="13151">0</cx:pt>
          <cx:pt idx="13152">1</cx:pt>
          <cx:pt idx="13153">38</cx:pt>
          <cx:pt idx="13154">42</cx:pt>
          <cx:pt idx="13155">138</cx:pt>
          <cx:pt idx="13156">1</cx:pt>
          <cx:pt idx="13157">0</cx:pt>
          <cx:pt idx="13158">0</cx:pt>
          <cx:pt idx="13159">2</cx:pt>
          <cx:pt idx="13160">8</cx:pt>
          <cx:pt idx="13161">40</cx:pt>
          <cx:pt idx="13162">6</cx:pt>
          <cx:pt idx="13163">28</cx:pt>
          <cx:pt idx="13164">0</cx:pt>
          <cx:pt idx="13165">0</cx:pt>
          <cx:pt idx="13166">15</cx:pt>
          <cx:pt idx="13167">24</cx:pt>
          <cx:pt idx="13168">74</cx:pt>
          <cx:pt idx="13169">145</cx:pt>
          <cx:pt idx="13170">145</cx:pt>
          <cx:pt idx="13171">7</cx:pt>
          <cx:pt idx="13172">2</cx:pt>
          <cx:pt idx="13173">316</cx:pt>
          <cx:pt idx="13174">0</cx:pt>
          <cx:pt idx="13175">52</cx:pt>
          <cx:pt idx="13176">193</cx:pt>
          <cx:pt idx="13177">300</cx:pt>
          <cx:pt idx="13178">16</cx:pt>
          <cx:pt idx="13179">0</cx:pt>
          <cx:pt idx="13180">1</cx:pt>
          <cx:pt idx="13181">0</cx:pt>
          <cx:pt idx="13182">37</cx:pt>
          <cx:pt idx="13183">0</cx:pt>
          <cx:pt idx="13184">0</cx:pt>
          <cx:pt idx="13185">0</cx:pt>
          <cx:pt idx="13186">101</cx:pt>
          <cx:pt idx="13187">32</cx:pt>
          <cx:pt idx="13188">13</cx:pt>
          <cx:pt idx="13189">0</cx:pt>
          <cx:pt idx="13190">43</cx:pt>
          <cx:pt idx="13191">27</cx:pt>
          <cx:pt idx="13192">7</cx:pt>
          <cx:pt idx="13193">0</cx:pt>
          <cx:pt idx="13194">1</cx:pt>
          <cx:pt idx="13195">52</cx:pt>
          <cx:pt idx="13196">40</cx:pt>
          <cx:pt idx="13197">3</cx:pt>
          <cx:pt idx="13198">395</cx:pt>
          <cx:pt idx="13199">0</cx:pt>
          <cx:pt idx="13200">30</cx:pt>
          <cx:pt idx="13201">0</cx:pt>
          <cx:pt idx="13202">0</cx:pt>
          <cx:pt idx="13203">2</cx:pt>
          <cx:pt idx="13204">0</cx:pt>
          <cx:pt idx="13205">45</cx:pt>
          <cx:pt idx="13206">0</cx:pt>
          <cx:pt idx="13207">1</cx:pt>
          <cx:pt idx="13208">20</cx:pt>
          <cx:pt idx="13209">26</cx:pt>
          <cx:pt idx="13210">1</cx:pt>
          <cx:pt idx="13211">0</cx:pt>
          <cx:pt idx="13212">7</cx:pt>
          <cx:pt idx="13213">0</cx:pt>
          <cx:pt idx="13214">38</cx:pt>
          <cx:pt idx="13215">34</cx:pt>
          <cx:pt idx="13216">64</cx:pt>
          <cx:pt idx="13217">0</cx:pt>
          <cx:pt idx="13218">42</cx:pt>
          <cx:pt idx="13219">34</cx:pt>
          <cx:pt idx="13220">15</cx:pt>
          <cx:pt idx="13221">4</cx:pt>
          <cx:pt idx="13222">0</cx:pt>
          <cx:pt idx="13223">0</cx:pt>
          <cx:pt idx="13224">10</cx:pt>
          <cx:pt idx="13225">60</cx:pt>
          <cx:pt idx="13226">0</cx:pt>
          <cx:pt idx="13227">0</cx:pt>
          <cx:pt idx="13228">0</cx:pt>
          <cx:pt idx="13229">0</cx:pt>
          <cx:pt idx="13230">1</cx:pt>
          <cx:pt idx="13231">41</cx:pt>
          <cx:pt idx="13232">0</cx:pt>
          <cx:pt idx="13233">0</cx:pt>
          <cx:pt idx="13234">12</cx:pt>
          <cx:pt idx="13235">0</cx:pt>
          <cx:pt idx="13236">5</cx:pt>
          <cx:pt idx="13237">31</cx:pt>
          <cx:pt idx="13238">112</cx:pt>
          <cx:pt idx="13239">69</cx:pt>
          <cx:pt idx="13240">0</cx:pt>
          <cx:pt idx="13241">0</cx:pt>
          <cx:pt idx="13242">31</cx:pt>
          <cx:pt idx="13243">321</cx:pt>
          <cx:pt idx="13244">20</cx:pt>
          <cx:pt idx="13245">48</cx:pt>
          <cx:pt idx="13246">19</cx:pt>
          <cx:pt idx="13247">1</cx:pt>
          <cx:pt idx="13248">1</cx:pt>
          <cx:pt idx="13249">0</cx:pt>
          <cx:pt idx="13250">8</cx:pt>
          <cx:pt idx="13251">0</cx:pt>
          <cx:pt idx="13252">0</cx:pt>
          <cx:pt idx="13253">344</cx:pt>
          <cx:pt idx="13254">3</cx:pt>
          <cx:pt idx="13255">85</cx:pt>
          <cx:pt idx="13256">12</cx:pt>
          <cx:pt idx="13257">15</cx:pt>
          <cx:pt idx="13258">270</cx:pt>
          <cx:pt idx="13259">1</cx:pt>
          <cx:pt idx="13260">29</cx:pt>
          <cx:pt idx="13261">7</cx:pt>
          <cx:pt idx="13262">213</cx:pt>
          <cx:pt idx="13263">149</cx:pt>
          <cx:pt idx="13264">1</cx:pt>
          <cx:pt idx="13265">61</cx:pt>
          <cx:pt idx="13266">0</cx:pt>
          <cx:pt idx="13267">335</cx:pt>
          <cx:pt idx="13268">6</cx:pt>
          <cx:pt idx="13269">80</cx:pt>
          <cx:pt idx="13270">11</cx:pt>
          <cx:pt idx="13271">1</cx:pt>
          <cx:pt idx="13272">0</cx:pt>
          <cx:pt idx="13273">377</cx:pt>
          <cx:pt idx="13274">1</cx:pt>
          <cx:pt idx="13275">4</cx:pt>
          <cx:pt idx="13276">161</cx:pt>
          <cx:pt idx="13277">110</cx:pt>
          <cx:pt idx="13278">94</cx:pt>
          <cx:pt idx="13279">9</cx:pt>
          <cx:pt idx="13280">0</cx:pt>
          <cx:pt idx="13281">8</cx:pt>
          <cx:pt idx="13282">0</cx:pt>
          <cx:pt idx="13283">5</cx:pt>
          <cx:pt idx="13284">1</cx:pt>
          <cx:pt idx="13285">0</cx:pt>
          <cx:pt idx="13286">13</cx:pt>
          <cx:pt idx="13287">25</cx:pt>
          <cx:pt idx="13288">81</cx:pt>
          <cx:pt idx="13289">59</cx:pt>
          <cx:pt idx="13290">125</cx:pt>
          <cx:pt idx="13291">44</cx:pt>
          <cx:pt idx="13292">34</cx:pt>
          <cx:pt idx="13293">0</cx:pt>
          <cx:pt idx="13294">1</cx:pt>
          <cx:pt idx="13295">13</cx:pt>
          <cx:pt idx="13296">7</cx:pt>
          <cx:pt idx="13297">22</cx:pt>
          <cx:pt idx="13298">7</cx:pt>
          <cx:pt idx="13299">22</cx:pt>
          <cx:pt idx="13300">0</cx:pt>
          <cx:pt idx="13301">4</cx:pt>
          <cx:pt idx="13302">476</cx:pt>
          <cx:pt idx="13303">62</cx:pt>
          <cx:pt idx="13304">83</cx:pt>
          <cx:pt idx="13305">128</cx:pt>
          <cx:pt idx="13306">0</cx:pt>
          <cx:pt idx="13307">62</cx:pt>
          <cx:pt idx="13308">210</cx:pt>
          <cx:pt idx="13309">2</cx:pt>
          <cx:pt idx="13310">1</cx:pt>
          <cx:pt idx="13311">0</cx:pt>
          <cx:pt idx="13312">21</cx:pt>
          <cx:pt idx="13313">10</cx:pt>
          <cx:pt idx="13314">0</cx:pt>
          <cx:pt idx="13315">1</cx:pt>
          <cx:pt idx="13316">37</cx:pt>
          <cx:pt idx="13317">36</cx:pt>
          <cx:pt idx="13318">0</cx:pt>
          <cx:pt idx="13319">4</cx:pt>
          <cx:pt idx="13320">38</cx:pt>
          <cx:pt idx="13321">13</cx:pt>
          <cx:pt idx="13322">19</cx:pt>
          <cx:pt idx="13323">469</cx:pt>
          <cx:pt idx="13324">8</cx:pt>
          <cx:pt idx="13325">0</cx:pt>
          <cx:pt idx="13326">0</cx:pt>
          <cx:pt idx="13327">1</cx:pt>
          <cx:pt idx="13328">4</cx:pt>
          <cx:pt idx="13329">14</cx:pt>
          <cx:pt idx="13330">0</cx:pt>
          <cx:pt idx="13331">4</cx:pt>
          <cx:pt idx="13332">0</cx:pt>
          <cx:pt idx="13333">289</cx:pt>
          <cx:pt idx="13334">1</cx:pt>
          <cx:pt idx="13335">6</cx:pt>
          <cx:pt idx="13336">13</cx:pt>
          <cx:pt idx="13337">6</cx:pt>
          <cx:pt idx="13338">214</cx:pt>
          <cx:pt idx="13339">1</cx:pt>
          <cx:pt idx="13340">2</cx:pt>
          <cx:pt idx="13341">2</cx:pt>
          <cx:pt idx="13342">23</cx:pt>
          <cx:pt idx="13343">66</cx:pt>
          <cx:pt idx="13344">5</cx:pt>
          <cx:pt idx="13345">64</cx:pt>
          <cx:pt idx="13346">4</cx:pt>
          <cx:pt idx="13347">17</cx:pt>
          <cx:pt idx="13348">1</cx:pt>
          <cx:pt idx="13349">41</cx:pt>
          <cx:pt idx="13350">71</cx:pt>
          <cx:pt idx="13351">7</cx:pt>
          <cx:pt idx="13352">0</cx:pt>
          <cx:pt idx="13353">117</cx:pt>
          <cx:pt idx="13354">63</cx:pt>
          <cx:pt idx="13355">1</cx:pt>
          <cx:pt idx="13356">0</cx:pt>
          <cx:pt idx="13357">21</cx:pt>
          <cx:pt idx="13358">0</cx:pt>
          <cx:pt idx="13359">20</cx:pt>
          <cx:pt idx="13360">0</cx:pt>
          <cx:pt idx="13361">0</cx:pt>
          <cx:pt idx="13362">0</cx:pt>
          <cx:pt idx="13363">9</cx:pt>
          <cx:pt idx="13364">0</cx:pt>
          <cx:pt idx="13365">0</cx:pt>
          <cx:pt idx="13366">0</cx:pt>
          <cx:pt idx="13367">0</cx:pt>
          <cx:pt idx="13368">2</cx:pt>
          <cx:pt idx="13369">28</cx:pt>
          <cx:pt idx="13370">0</cx:pt>
          <cx:pt idx="13371">19</cx:pt>
          <cx:pt idx="13372">663</cx:pt>
          <cx:pt idx="13373">8</cx:pt>
          <cx:pt idx="13374">5</cx:pt>
          <cx:pt idx="13375">377</cx:pt>
          <cx:pt idx="13376">1</cx:pt>
          <cx:pt idx="13377">12</cx:pt>
          <cx:pt idx="13378">15</cx:pt>
          <cx:pt idx="13379">46</cx:pt>
          <cx:pt idx="13380">4</cx:pt>
          <cx:pt idx="13381">0</cx:pt>
          <cx:pt idx="13382">50</cx:pt>
          <cx:pt idx="13383">11</cx:pt>
          <cx:pt idx="13384">0</cx:pt>
          <cx:pt idx="13385">0</cx:pt>
          <cx:pt idx="13386">70</cx:pt>
          <cx:pt idx="13387">133</cx:pt>
          <cx:pt idx="13388">3</cx:pt>
          <cx:pt idx="13389">1</cx:pt>
          <cx:pt idx="13390">0</cx:pt>
          <cx:pt idx="13391">8</cx:pt>
          <cx:pt idx="13392">0</cx:pt>
          <cx:pt idx="13393">57</cx:pt>
          <cx:pt idx="13394">18</cx:pt>
          <cx:pt idx="13395">42</cx:pt>
          <cx:pt idx="13396">41</cx:pt>
          <cx:pt idx="13397">7</cx:pt>
          <cx:pt idx="13398">0</cx:pt>
          <cx:pt idx="13399">8</cx:pt>
          <cx:pt idx="13400">152</cx:pt>
          <cx:pt idx="13401">107</cx:pt>
          <cx:pt idx="13402">0</cx:pt>
          <cx:pt idx="13403">0</cx:pt>
          <cx:pt idx="13404">3</cx:pt>
          <cx:pt idx="13405">127</cx:pt>
          <cx:pt idx="13406">39</cx:pt>
          <cx:pt idx="13407">14</cx:pt>
          <cx:pt idx="13408">0</cx:pt>
          <cx:pt idx="13409">1</cx:pt>
          <cx:pt idx="13410">4</cx:pt>
          <cx:pt idx="13411">0</cx:pt>
          <cx:pt idx="13412">16</cx:pt>
          <cx:pt idx="13413">0</cx:pt>
          <cx:pt idx="13414">0</cx:pt>
          <cx:pt idx="13415">0</cx:pt>
          <cx:pt idx="13416">62</cx:pt>
          <cx:pt idx="13417">37</cx:pt>
          <cx:pt idx="13418">39</cx:pt>
          <cx:pt idx="13419">17</cx:pt>
          <cx:pt idx="13420">7</cx:pt>
          <cx:pt idx="13421">720</cx:pt>
          <cx:pt idx="13422">5</cx:pt>
          <cx:pt idx="13423">237</cx:pt>
          <cx:pt idx="13424">73</cx:pt>
          <cx:pt idx="13425">1</cx:pt>
          <cx:pt idx="13426">77</cx:pt>
          <cx:pt idx="13427">0</cx:pt>
          <cx:pt idx="13428">1</cx:pt>
          <cx:pt idx="13429">0</cx:pt>
          <cx:pt idx="13430">1</cx:pt>
          <cx:pt idx="13431">26</cx:pt>
          <cx:pt idx="13432">0</cx:pt>
          <cx:pt idx="13433">38</cx:pt>
          <cx:pt idx="13434">30</cx:pt>
          <cx:pt idx="13435">0</cx:pt>
          <cx:pt idx="13436">63</cx:pt>
          <cx:pt idx="13437">15</cx:pt>
          <cx:pt idx="13438">14</cx:pt>
          <cx:pt idx="13439">73</cx:pt>
          <cx:pt idx="13440">10</cx:pt>
          <cx:pt idx="13441">5</cx:pt>
          <cx:pt idx="13442">70</cx:pt>
          <cx:pt idx="13443">15</cx:pt>
          <cx:pt idx="13444">120</cx:pt>
          <cx:pt idx="13445">241</cx:pt>
          <cx:pt idx="13446">137</cx:pt>
          <cx:pt idx="13447">35</cx:pt>
          <cx:pt idx="13448">0</cx:pt>
          <cx:pt idx="13449">7</cx:pt>
          <cx:pt idx="13450">224</cx:pt>
          <cx:pt idx="13451">1</cx:pt>
          <cx:pt idx="13452">5</cx:pt>
          <cx:pt idx="13453">1</cx:pt>
          <cx:pt idx="13454">0</cx:pt>
          <cx:pt idx="13455">0</cx:pt>
          <cx:pt idx="13456">0</cx:pt>
          <cx:pt idx="13457">1</cx:pt>
          <cx:pt idx="13458">0</cx:pt>
          <cx:pt idx="13459">0</cx:pt>
          <cx:pt idx="13460">18</cx:pt>
          <cx:pt idx="13461">17</cx:pt>
          <cx:pt idx="13462">12</cx:pt>
          <cx:pt idx="13463">0</cx:pt>
          <cx:pt idx="13464">1</cx:pt>
          <cx:pt idx="13465">29</cx:pt>
          <cx:pt idx="13466">14</cx:pt>
          <cx:pt idx="13467">78</cx:pt>
          <cx:pt idx="13468">0</cx:pt>
          <cx:pt idx="13469">6</cx:pt>
          <cx:pt idx="13470">47</cx:pt>
          <cx:pt idx="13471">48</cx:pt>
          <cx:pt idx="13472">0</cx:pt>
          <cx:pt idx="13473">0</cx:pt>
          <cx:pt idx="13474">21</cx:pt>
          <cx:pt idx="13475">247</cx:pt>
          <cx:pt idx="13476">48</cx:pt>
          <cx:pt idx="13477">10</cx:pt>
          <cx:pt idx="13478">0</cx:pt>
          <cx:pt idx="13479">30</cx:pt>
          <cx:pt idx="13480">10</cx:pt>
          <cx:pt idx="13481">0</cx:pt>
          <cx:pt idx="13482">1</cx:pt>
          <cx:pt idx="13483">1</cx:pt>
          <cx:pt idx="13484">91</cx:pt>
          <cx:pt idx="13485">21</cx:pt>
          <cx:pt idx="13486">29</cx:pt>
          <cx:pt idx="13487">282</cx:pt>
          <cx:pt idx="13488">540</cx:pt>
          <cx:pt idx="13489">140</cx:pt>
          <cx:pt idx="13490">7</cx:pt>
          <cx:pt idx="13491">1</cx:pt>
          <cx:pt idx="13492">0</cx:pt>
          <cx:pt idx="13493">0</cx:pt>
          <cx:pt idx="13494">0</cx:pt>
          <cx:pt idx="13495">2</cx:pt>
          <cx:pt idx="13496">0</cx:pt>
          <cx:pt idx="13497">0</cx:pt>
          <cx:pt idx="13498">35</cx:pt>
          <cx:pt idx="13499">31</cx:pt>
          <cx:pt idx="13500">63</cx:pt>
          <cx:pt idx="13501">2</cx:pt>
          <cx:pt idx="13502">0</cx:pt>
          <cx:pt idx="13503">11</cx:pt>
          <cx:pt idx="13504">6</cx:pt>
          <cx:pt idx="13505">4</cx:pt>
          <cx:pt idx="13506">23</cx:pt>
          <cx:pt idx="13507">20</cx:pt>
          <cx:pt idx="13508">7</cx:pt>
          <cx:pt idx="13509">68</cx:pt>
          <cx:pt idx="13510">21</cx:pt>
          <cx:pt idx="13511">5</cx:pt>
          <cx:pt idx="13512">0</cx:pt>
          <cx:pt idx="13513">1</cx:pt>
          <cx:pt idx="13514">7</cx:pt>
          <cx:pt idx="13515">0</cx:pt>
          <cx:pt idx="13516">1</cx:pt>
          <cx:pt idx="13517">0</cx:pt>
          <cx:pt idx="13518">0</cx:pt>
          <cx:pt idx="13519">0</cx:pt>
          <cx:pt idx="13520">1</cx:pt>
          <cx:pt idx="13521">1</cx:pt>
          <cx:pt idx="13522">0</cx:pt>
          <cx:pt idx="13523">0</cx:pt>
          <cx:pt idx="13524">2</cx:pt>
          <cx:pt idx="13525">0</cx:pt>
          <cx:pt idx="13526">0</cx:pt>
          <cx:pt idx="13527">1</cx:pt>
          <cx:pt idx="13528">0</cx:pt>
          <cx:pt idx="13529">0</cx:pt>
          <cx:pt idx="13530">0</cx:pt>
          <cx:pt idx="13531">1</cx:pt>
          <cx:pt idx="13532">0</cx:pt>
          <cx:pt idx="13533">0</cx:pt>
          <cx:pt idx="13534">1</cx:pt>
          <cx:pt idx="13535">0</cx:pt>
          <cx:pt idx="13536">3</cx:pt>
          <cx:pt idx="13537">3</cx:pt>
          <cx:pt idx="13538">0</cx:pt>
          <cx:pt idx="13539">0</cx:pt>
          <cx:pt idx="13540">1</cx:pt>
          <cx:pt idx="13541">1</cx:pt>
          <cx:pt idx="13542">0</cx:pt>
          <cx:pt idx="13543">1</cx:pt>
          <cx:pt idx="13544">0</cx:pt>
          <cx:pt idx="13545">0</cx:pt>
          <cx:pt idx="13546">0</cx:pt>
          <cx:pt idx="13547">0</cx:pt>
          <cx:pt idx="13548">56</cx:pt>
          <cx:pt idx="13549">64</cx:pt>
          <cx:pt idx="13550">6</cx:pt>
          <cx:pt idx="13551">3</cx:pt>
          <cx:pt idx="13552">0</cx:pt>
          <cx:pt idx="13553">0</cx:pt>
          <cx:pt idx="13554">0</cx:pt>
          <cx:pt idx="13555">5</cx:pt>
          <cx:pt idx="13556">0</cx:pt>
          <cx:pt idx="13557">77</cx:pt>
          <cx:pt idx="13558">35</cx:pt>
          <cx:pt idx="13559">7</cx:pt>
          <cx:pt idx="13560">0</cx:pt>
          <cx:pt idx="13561">2</cx:pt>
          <cx:pt idx="13562">0</cx:pt>
          <cx:pt idx="13563">0</cx:pt>
          <cx:pt idx="13564">0</cx:pt>
          <cx:pt idx="13565">0</cx:pt>
          <cx:pt idx="13566">0</cx:pt>
          <cx:pt idx="13567">0</cx:pt>
          <cx:pt idx="13568">0</cx:pt>
          <cx:pt idx="13569">0</cx:pt>
          <cx:pt idx="13570">0</cx:pt>
          <cx:pt idx="13571">0</cx:pt>
          <cx:pt idx="13572">93</cx:pt>
          <cx:pt idx="13573">0</cx:pt>
          <cx:pt idx="13574">0</cx:pt>
          <cx:pt idx="13575">0</cx:pt>
          <cx:pt idx="13576">0</cx:pt>
          <cx:pt idx="13577">0</cx:pt>
          <cx:pt idx="13578">0</cx:pt>
          <cx:pt idx="13579">0</cx:pt>
          <cx:pt idx="13580">0</cx:pt>
          <cx:pt idx="13581">0</cx:pt>
          <cx:pt idx="13582">0</cx:pt>
          <cx:pt idx="13583">106</cx:pt>
          <cx:pt idx="13584">0</cx:pt>
          <cx:pt idx="13585">0</cx:pt>
          <cx:pt idx="13586">15</cx:pt>
          <cx:pt idx="13587">1</cx:pt>
          <cx:pt idx="13588">0</cx:pt>
          <cx:pt idx="13589">0</cx:pt>
          <cx:pt idx="13590">1</cx:pt>
          <cx:pt idx="13591">0</cx:pt>
          <cx:pt idx="13592">0</cx:pt>
          <cx:pt idx="13593">0</cx:pt>
          <cx:pt idx="13594">1</cx:pt>
          <cx:pt idx="13595">0</cx:pt>
          <cx:pt idx="13596">0</cx:pt>
          <cx:pt idx="13597">0</cx:pt>
          <cx:pt idx="13598">0</cx:pt>
          <cx:pt idx="13599">0</cx:pt>
          <cx:pt idx="13600">0</cx:pt>
          <cx:pt idx="13601">63</cx:pt>
          <cx:pt idx="13602">79</cx:pt>
          <cx:pt idx="13603">63</cx:pt>
          <cx:pt idx="13604">6</cx:pt>
          <cx:pt idx="13605">9</cx:pt>
          <cx:pt idx="13606">17</cx:pt>
          <cx:pt idx="13607">11</cx:pt>
          <cx:pt idx="13608">146</cx:pt>
          <cx:pt idx="13609">197</cx:pt>
          <cx:pt idx="13610">4</cx:pt>
          <cx:pt idx="13611">0</cx:pt>
          <cx:pt idx="13612">11</cx:pt>
          <cx:pt idx="13613">1</cx:pt>
          <cx:pt idx="13614">13</cx:pt>
          <cx:pt idx="13615">0</cx:pt>
          <cx:pt idx="13616">3</cx:pt>
          <cx:pt idx="13617">4</cx:pt>
          <cx:pt idx="13618">1</cx:pt>
          <cx:pt idx="13619">43</cx:pt>
          <cx:pt idx="13620">0</cx:pt>
          <cx:pt idx="13621">0</cx:pt>
          <cx:pt idx="13622">2</cx:pt>
          <cx:pt idx="13623">0</cx:pt>
          <cx:pt idx="13624">0</cx:pt>
          <cx:pt idx="13625">13</cx:pt>
          <cx:pt idx="13626">0</cx:pt>
          <cx:pt idx="13627">0</cx:pt>
          <cx:pt idx="13628">109</cx:pt>
          <cx:pt idx="13629">2</cx:pt>
          <cx:pt idx="13630">154</cx:pt>
          <cx:pt idx="13631">4</cx:pt>
          <cx:pt idx="13632">5</cx:pt>
          <cx:pt idx="13633">0</cx:pt>
          <cx:pt idx="13634">1</cx:pt>
          <cx:pt idx="13635">0</cx:pt>
          <cx:pt idx="13636">32</cx:pt>
          <cx:pt idx="13637">0</cx:pt>
          <cx:pt idx="13638">0</cx:pt>
          <cx:pt idx="13639">0</cx:pt>
          <cx:pt idx="13640">0</cx:pt>
          <cx:pt idx="13641">7</cx:pt>
          <cx:pt idx="13642">3</cx:pt>
          <cx:pt idx="13643">258</cx:pt>
          <cx:pt idx="13644">2</cx:pt>
          <cx:pt idx="13645">18</cx:pt>
          <cx:pt idx="13646">56</cx:pt>
          <cx:pt idx="13647">0</cx:pt>
          <cx:pt idx="13648">1</cx:pt>
          <cx:pt idx="13649">6</cx:pt>
          <cx:pt idx="13650">14</cx:pt>
          <cx:pt idx="13651">9</cx:pt>
          <cx:pt idx="13652">20</cx:pt>
          <cx:pt idx="13653">0</cx:pt>
          <cx:pt idx="13654">8</cx:pt>
          <cx:pt idx="13655">8</cx:pt>
          <cx:pt idx="13656">2</cx:pt>
          <cx:pt idx="13657">0</cx:pt>
          <cx:pt idx="13658">3</cx:pt>
          <cx:pt idx="13659">0</cx:pt>
          <cx:pt idx="13660">58</cx:pt>
          <cx:pt idx="13661">7</cx:pt>
          <cx:pt idx="13662">5</cx:pt>
          <cx:pt idx="13663">1</cx:pt>
          <cx:pt idx="13664">0</cx:pt>
          <cx:pt idx="13665">25</cx:pt>
          <cx:pt idx="13666">1</cx:pt>
          <cx:pt idx="13667">16</cx:pt>
          <cx:pt idx="13668">21</cx:pt>
          <cx:pt idx="13669">1</cx:pt>
          <cx:pt idx="13670">0</cx:pt>
          <cx:pt idx="13671">0</cx:pt>
          <cx:pt idx="13672">0</cx:pt>
          <cx:pt idx="13673">3</cx:pt>
          <cx:pt idx="13674">11</cx:pt>
          <cx:pt idx="13675">22</cx:pt>
          <cx:pt idx="13676">79</cx:pt>
          <cx:pt idx="13677">0</cx:pt>
          <cx:pt idx="13678">0</cx:pt>
          <cx:pt idx="13679">0</cx:pt>
          <cx:pt idx="13680">171</cx:pt>
          <cx:pt idx="13681">2</cx:pt>
          <cx:pt idx="13682">47</cx:pt>
          <cx:pt idx="13683">0</cx:pt>
          <cx:pt idx="13684">0</cx:pt>
          <cx:pt idx="13685">0</cx:pt>
          <cx:pt idx="13686">4</cx:pt>
          <cx:pt idx="13687">0</cx:pt>
          <cx:pt idx="13688">0</cx:pt>
          <cx:pt idx="13689">0</cx:pt>
          <cx:pt idx="13690">0</cx:pt>
          <cx:pt idx="13691">0</cx:pt>
          <cx:pt idx="13692">16</cx:pt>
          <cx:pt idx="13693">23</cx:pt>
          <cx:pt idx="13694">103</cx:pt>
          <cx:pt idx="13695">9</cx:pt>
          <cx:pt idx="13696">3</cx:pt>
          <cx:pt idx="13697">100</cx:pt>
          <cx:pt idx="13698">0</cx:pt>
          <cx:pt idx="13699">0</cx:pt>
          <cx:pt idx="13700">0</cx:pt>
          <cx:pt idx="13701">6</cx:pt>
          <cx:pt idx="13702">1</cx:pt>
          <cx:pt idx="13703">0</cx:pt>
          <cx:pt idx="13704">0</cx:pt>
          <cx:pt idx="13705">0</cx:pt>
          <cx:pt idx="13706">44</cx:pt>
          <cx:pt idx="13707">0</cx:pt>
          <cx:pt idx="13708">0</cx:pt>
          <cx:pt idx="13709">0</cx:pt>
          <cx:pt idx="13710">0</cx:pt>
          <cx:pt idx="13711">0</cx:pt>
          <cx:pt idx="13712">0</cx:pt>
          <cx:pt idx="13713">34</cx:pt>
          <cx:pt idx="13714">12</cx:pt>
          <cx:pt idx="13715">0</cx:pt>
          <cx:pt idx="13716">441</cx:pt>
          <cx:pt idx="13717">0</cx:pt>
          <cx:pt idx="13718">8</cx:pt>
          <cx:pt idx="13719">1</cx:pt>
          <cx:pt idx="13720">11</cx:pt>
          <cx:pt idx="13721">0</cx:pt>
          <cx:pt idx="13722">90</cx:pt>
          <cx:pt idx="13723">54</cx:pt>
          <cx:pt idx="13724">0</cx:pt>
          <cx:pt idx="13725">12</cx:pt>
          <cx:pt idx="13726">7</cx:pt>
          <cx:pt idx="13727">3</cx:pt>
          <cx:pt idx="13728">120</cx:pt>
          <cx:pt idx="13729">21</cx:pt>
          <cx:pt idx="13730">149</cx:pt>
          <cx:pt idx="13731">43</cx:pt>
          <cx:pt idx="13732">0</cx:pt>
          <cx:pt idx="13733">71</cx:pt>
          <cx:pt idx="13734">62</cx:pt>
          <cx:pt idx="13735">70</cx:pt>
          <cx:pt idx="13736">108</cx:pt>
          <cx:pt idx="13737">2</cx:pt>
          <cx:pt idx="13738">44</cx:pt>
          <cx:pt idx="13739">217</cx:pt>
          <cx:pt idx="13740">195</cx:pt>
          <cx:pt idx="13741">150</cx:pt>
          <cx:pt idx="13742">7</cx:pt>
          <cx:pt idx="13743">4</cx:pt>
          <cx:pt idx="13744">19</cx:pt>
          <cx:pt idx="13745">0</cx:pt>
          <cx:pt idx="13746">1</cx:pt>
          <cx:pt idx="13747">52</cx:pt>
          <cx:pt idx="13748">2</cx:pt>
          <cx:pt idx="13749">0</cx:pt>
          <cx:pt idx="13750">1</cx:pt>
          <cx:pt idx="13751">64</cx:pt>
          <cx:pt idx="13752">2</cx:pt>
          <cx:pt idx="13753">0</cx:pt>
          <cx:pt idx="13754">2</cx:pt>
          <cx:pt idx="13755">645</cx:pt>
          <cx:pt idx="13756">221</cx:pt>
          <cx:pt idx="13757">147</cx:pt>
          <cx:pt idx="13758">0</cx:pt>
          <cx:pt idx="13759">7</cx:pt>
          <cx:pt idx="13760">0</cx:pt>
          <cx:pt idx="13761">3</cx:pt>
          <cx:pt idx="13762">0</cx:pt>
          <cx:pt idx="13763">0</cx:pt>
          <cx:pt idx="13764">0</cx:pt>
          <cx:pt idx="13765">0</cx:pt>
          <cx:pt idx="13766">2</cx:pt>
          <cx:pt idx="13767">3</cx:pt>
          <cx:pt idx="13768">0</cx:pt>
          <cx:pt idx="13769">6</cx:pt>
          <cx:pt idx="13770">0</cx:pt>
          <cx:pt idx="13771">30</cx:pt>
          <cx:pt idx="13772">14</cx:pt>
          <cx:pt idx="13773">1</cx:pt>
          <cx:pt idx="13774">0</cx:pt>
          <cx:pt idx="13775">3</cx:pt>
          <cx:pt idx="13776">15</cx:pt>
          <cx:pt idx="13777">0</cx:pt>
          <cx:pt idx="13778">63</cx:pt>
          <cx:pt idx="13779">8</cx:pt>
          <cx:pt idx="13780">1</cx:pt>
          <cx:pt idx="13781">0</cx:pt>
          <cx:pt idx="13782">6</cx:pt>
          <cx:pt idx="13783">18</cx:pt>
          <cx:pt idx="13784">6</cx:pt>
          <cx:pt idx="13785">12</cx:pt>
          <cx:pt idx="13786">3</cx:pt>
          <cx:pt idx="13787">0</cx:pt>
          <cx:pt idx="13788">19</cx:pt>
          <cx:pt idx="13789">0</cx:pt>
          <cx:pt idx="13790">4</cx:pt>
          <cx:pt idx="13791">1</cx:pt>
          <cx:pt idx="13792">0</cx:pt>
          <cx:pt idx="13793">91</cx:pt>
          <cx:pt idx="13794">1</cx:pt>
          <cx:pt idx="13795">1</cx:pt>
          <cx:pt idx="13796">6</cx:pt>
          <cx:pt idx="13797">1</cx:pt>
          <cx:pt idx="13798">1</cx:pt>
          <cx:pt idx="13799">0</cx:pt>
          <cx:pt idx="13800">0</cx:pt>
          <cx:pt idx="13801">1</cx:pt>
          <cx:pt idx="13802">0</cx:pt>
          <cx:pt idx="13803">1</cx:pt>
          <cx:pt idx="13804">0</cx:pt>
          <cx:pt idx="13805">0</cx:pt>
          <cx:pt idx="13806">5</cx:pt>
          <cx:pt idx="13807">6</cx:pt>
          <cx:pt idx="13808">20</cx:pt>
          <cx:pt idx="13809">3</cx:pt>
          <cx:pt idx="13810">0</cx:pt>
          <cx:pt idx="13811">0</cx:pt>
          <cx:pt idx="13812">6</cx:pt>
          <cx:pt idx="13813">3</cx:pt>
          <cx:pt idx="13814">18</cx:pt>
          <cx:pt idx="13815">18</cx:pt>
          <cx:pt idx="13816">81</cx:pt>
          <cx:pt idx="13817">47</cx:pt>
          <cx:pt idx="13818">2</cx:pt>
          <cx:pt idx="13819">0</cx:pt>
          <cx:pt idx="13820">0</cx:pt>
          <cx:pt idx="13821">69</cx:pt>
          <cx:pt idx="13822">1</cx:pt>
          <cx:pt idx="13823">8</cx:pt>
          <cx:pt idx="13824">4</cx:pt>
          <cx:pt idx="13825">433</cx:pt>
          <cx:pt idx="13826">0</cx:pt>
          <cx:pt idx="13827">1</cx:pt>
          <cx:pt idx="13828">0</cx:pt>
          <cx:pt idx="13829">2</cx:pt>
          <cx:pt idx="13830">34</cx:pt>
          <cx:pt idx="13831">0</cx:pt>
          <cx:pt idx="13832">0</cx:pt>
          <cx:pt idx="13833">19</cx:pt>
          <cx:pt idx="13834">0</cx:pt>
          <cx:pt idx="13835">0</cx:pt>
          <cx:pt idx="13836">33</cx:pt>
          <cx:pt idx="13837">113</cx:pt>
          <cx:pt idx="13838">15</cx:pt>
          <cx:pt idx="13839">35</cx:pt>
          <cx:pt idx="13840">0</cx:pt>
          <cx:pt idx="13841">24</cx:pt>
          <cx:pt idx="13842">22</cx:pt>
          <cx:pt idx="13843">35</cx:pt>
          <cx:pt idx="13844">74</cx:pt>
          <cx:pt idx="13845">518</cx:pt>
          <cx:pt idx="13846">0</cx:pt>
          <cx:pt idx="13847">1</cx:pt>
          <cx:pt idx="13848">6</cx:pt>
          <cx:pt idx="13849">10</cx:pt>
          <cx:pt idx="13850">0</cx:pt>
          <cx:pt idx="13851">0</cx:pt>
          <cx:pt idx="13852">77</cx:pt>
          <cx:pt idx="13853">22</cx:pt>
          <cx:pt idx="13854">38</cx:pt>
          <cx:pt idx="13855">0</cx:pt>
          <cx:pt idx="13856">0</cx:pt>
          <cx:pt idx="13857">0</cx:pt>
          <cx:pt idx="13858">0</cx:pt>
          <cx:pt idx="13859">9</cx:pt>
          <cx:pt idx="13860">23</cx:pt>
          <cx:pt idx="13861">0</cx:pt>
          <cx:pt idx="13862">0</cx:pt>
          <cx:pt idx="13863">0</cx:pt>
          <cx:pt idx="13864">276</cx:pt>
          <cx:pt idx="13865">305</cx:pt>
          <cx:pt idx="13866">1041</cx:pt>
          <cx:pt idx="13867">7</cx:pt>
          <cx:pt idx="13868">22</cx:pt>
          <cx:pt idx="13869">168</cx:pt>
          <cx:pt idx="13870">18</cx:pt>
          <cx:pt idx="13871">12</cx:pt>
          <cx:pt idx="13872">45</cx:pt>
          <cx:pt idx="13873">212</cx:pt>
          <cx:pt idx="13874">2</cx:pt>
          <cx:pt idx="13875">189</cx:pt>
          <cx:pt idx="13876">570</cx:pt>
          <cx:pt idx="13877">1</cx:pt>
          <cx:pt idx="13878">0</cx:pt>
          <cx:pt idx="13879">249</cx:pt>
          <cx:pt idx="13880">2</cx:pt>
          <cx:pt idx="13881">4</cx:pt>
          <cx:pt idx="13882">86</cx:pt>
          <cx:pt idx="13883">1</cx:pt>
          <cx:pt idx="13884">0</cx:pt>
          <cx:pt idx="13885">0</cx:pt>
          <cx:pt idx="13886">0</cx:pt>
          <cx:pt idx="13887">0</cx:pt>
          <cx:pt idx="13888">0</cx:pt>
          <cx:pt idx="13889">1</cx:pt>
          <cx:pt idx="13890">33</cx:pt>
          <cx:pt idx="13891">30</cx:pt>
          <cx:pt idx="13892">0</cx:pt>
          <cx:pt idx="13893">89</cx:pt>
          <cx:pt idx="13894">4</cx:pt>
          <cx:pt idx="13895">146</cx:pt>
          <cx:pt idx="13896">2</cx:pt>
          <cx:pt idx="13897">0</cx:pt>
          <cx:pt idx="13898">48</cx:pt>
          <cx:pt idx="13899">23</cx:pt>
          <cx:pt idx="13900">102</cx:pt>
          <cx:pt idx="13901">0</cx:pt>
          <cx:pt idx="13902">64</cx:pt>
          <cx:pt idx="13903">12</cx:pt>
          <cx:pt idx="13904">170</cx:pt>
          <cx:pt idx="13905">9</cx:pt>
          <cx:pt idx="13906">6</cx:pt>
          <cx:pt idx="13907">22</cx:pt>
          <cx:pt idx="13908">62</cx:pt>
          <cx:pt idx="13909">29</cx:pt>
          <cx:pt idx="13910">4</cx:pt>
          <cx:pt idx="13911">0</cx:pt>
          <cx:pt idx="13912">20</cx:pt>
          <cx:pt idx="13913">0</cx:pt>
          <cx:pt idx="13914">7</cx:pt>
          <cx:pt idx="13915">1</cx:pt>
          <cx:pt idx="13916">0</cx:pt>
          <cx:pt idx="13917">0</cx:pt>
          <cx:pt idx="13918">0</cx:pt>
          <cx:pt idx="13919">33</cx:pt>
          <cx:pt idx="13920">2</cx:pt>
          <cx:pt idx="13921">13</cx:pt>
          <cx:pt idx="13922">77</cx:pt>
          <cx:pt idx="13923">3</cx:pt>
          <cx:pt idx="13924">63</cx:pt>
          <cx:pt idx="13925">6</cx:pt>
          <cx:pt idx="13926">610</cx:pt>
          <cx:pt idx="13927">3</cx:pt>
          <cx:pt idx="13928">1</cx:pt>
          <cx:pt idx="13929">8</cx:pt>
          <cx:pt idx="13930">1</cx:pt>
          <cx:pt idx="13931">0</cx:pt>
          <cx:pt idx="13932">0</cx:pt>
          <cx:pt idx="13933">0</cx:pt>
          <cx:pt idx="13934">0</cx:pt>
          <cx:pt idx="13935">25</cx:pt>
          <cx:pt idx="13936">0</cx:pt>
          <cx:pt idx="13937">0</cx:pt>
          <cx:pt idx="13938">6</cx:pt>
          <cx:pt idx="13939">22</cx:pt>
          <cx:pt idx="13940">0</cx:pt>
          <cx:pt idx="13941">0</cx:pt>
          <cx:pt idx="13942">83</cx:pt>
          <cx:pt idx="13943">45</cx:pt>
          <cx:pt idx="13944">5</cx:pt>
          <cx:pt idx="13945">1</cx:pt>
          <cx:pt idx="13946">14</cx:pt>
          <cx:pt idx="13947">19</cx:pt>
          <cx:pt idx="13948">13</cx:pt>
          <cx:pt idx="13949">37</cx:pt>
          <cx:pt idx="13950">17</cx:pt>
          <cx:pt idx="13951">82</cx:pt>
          <cx:pt idx="13952">0</cx:pt>
          <cx:pt idx="13953">1</cx:pt>
          <cx:pt idx="13954">96</cx:pt>
          <cx:pt idx="13955">5</cx:pt>
          <cx:pt idx="13956">0</cx:pt>
          <cx:pt idx="13957">0</cx:pt>
          <cx:pt idx="13958">0</cx:pt>
          <cx:pt idx="13959">42</cx:pt>
          <cx:pt idx="13960">71</cx:pt>
          <cx:pt idx="13961">41</cx:pt>
          <cx:pt idx="13962">12</cx:pt>
          <cx:pt idx="13963">91</cx:pt>
          <cx:pt idx="13964">9</cx:pt>
          <cx:pt idx="13965">87</cx:pt>
          <cx:pt idx="13966">0</cx:pt>
          <cx:pt idx="13967">8</cx:pt>
          <cx:pt idx="13968">17</cx:pt>
          <cx:pt idx="13969">5</cx:pt>
          <cx:pt idx="13970">5</cx:pt>
          <cx:pt idx="13971">2</cx:pt>
          <cx:pt idx="13972">262</cx:pt>
          <cx:pt idx="13973">0</cx:pt>
          <cx:pt idx="13974">83</cx:pt>
          <cx:pt idx="13975">6</cx:pt>
          <cx:pt idx="13976">28</cx:pt>
          <cx:pt idx="13977">0</cx:pt>
          <cx:pt idx="13978">2</cx:pt>
          <cx:pt idx="13979">177</cx:pt>
          <cx:pt idx="13980">0</cx:pt>
          <cx:pt idx="13981">33</cx:pt>
          <cx:pt idx="13982">6</cx:pt>
          <cx:pt idx="13983">23</cx:pt>
          <cx:pt idx="13984">0</cx:pt>
          <cx:pt idx="13985">0</cx:pt>
          <cx:pt idx="13986">7</cx:pt>
          <cx:pt idx="13987">0</cx:pt>
          <cx:pt idx="13988">0</cx:pt>
          <cx:pt idx="13989">0</cx:pt>
          <cx:pt idx="13990">0</cx:pt>
          <cx:pt idx="13991">0</cx:pt>
          <cx:pt idx="13992">1</cx:pt>
          <cx:pt idx="13993">0</cx:pt>
          <cx:pt idx="13994">0</cx:pt>
          <cx:pt idx="13995">425</cx:pt>
          <cx:pt idx="13996">0</cx:pt>
          <cx:pt idx="13997">0</cx:pt>
          <cx:pt idx="13998">11</cx:pt>
          <cx:pt idx="13999">1</cx:pt>
          <cx:pt idx="14000">1</cx:pt>
          <cx:pt idx="14001">104</cx:pt>
          <cx:pt idx="14002">0</cx:pt>
          <cx:pt idx="14003">10</cx:pt>
          <cx:pt idx="14004">6</cx:pt>
          <cx:pt idx="14005">0</cx:pt>
          <cx:pt idx="14006">0</cx:pt>
          <cx:pt idx="14007">0</cx:pt>
          <cx:pt idx="14008">35</cx:pt>
          <cx:pt idx="14009">1</cx:pt>
          <cx:pt idx="14010">0</cx:pt>
          <cx:pt idx="14011">0</cx:pt>
          <cx:pt idx="14012">4</cx:pt>
          <cx:pt idx="14013">0</cx:pt>
          <cx:pt idx="14014">56</cx:pt>
          <cx:pt idx="14015">0</cx:pt>
          <cx:pt idx="14016">0</cx:pt>
          <cx:pt idx="14017">39</cx:pt>
          <cx:pt idx="14018">2</cx:pt>
          <cx:pt idx="14019">0</cx:pt>
          <cx:pt idx="14020">3</cx:pt>
          <cx:pt idx="14021">6</cx:pt>
          <cx:pt idx="14022">13</cx:pt>
          <cx:pt idx="14023">367</cx:pt>
          <cx:pt idx="14024">2</cx:pt>
          <cx:pt idx="14025">41</cx:pt>
          <cx:pt idx="14026">1</cx:pt>
          <cx:pt idx="14027">0</cx:pt>
          <cx:pt idx="14028">0</cx:pt>
          <cx:pt idx="14029">0</cx:pt>
          <cx:pt idx="14030">2</cx:pt>
          <cx:pt idx="14031">0</cx:pt>
          <cx:pt idx="14032">0</cx:pt>
          <cx:pt idx="14033">47</cx:pt>
          <cx:pt idx="14034">0</cx:pt>
          <cx:pt idx="14035">0</cx:pt>
          <cx:pt idx="14036">0</cx:pt>
          <cx:pt idx="14037">16</cx:pt>
          <cx:pt idx="14038">9</cx:pt>
          <cx:pt idx="14039">6</cx:pt>
          <cx:pt idx="14040">0</cx:pt>
          <cx:pt idx="14041">0</cx:pt>
          <cx:pt idx="14042">41</cx:pt>
          <cx:pt idx="14043">5</cx:pt>
          <cx:pt idx="14044">35</cx:pt>
          <cx:pt idx="14045">16</cx:pt>
          <cx:pt idx="14046">4</cx:pt>
          <cx:pt idx="14047">0</cx:pt>
          <cx:pt idx="14048">27</cx:pt>
          <cx:pt idx="14049">20</cx:pt>
          <cx:pt idx="14050">25</cx:pt>
          <cx:pt idx="14051">163</cx:pt>
          <cx:pt idx="14052">5</cx:pt>
          <cx:pt idx="14053">20</cx:pt>
          <cx:pt idx="14054">32</cx:pt>
          <cx:pt idx="14055">29</cx:pt>
          <cx:pt idx="14056">60</cx:pt>
          <cx:pt idx="14057">13</cx:pt>
          <cx:pt idx="14058">46</cx:pt>
          <cx:pt idx="14059">3</cx:pt>
          <cx:pt idx="14060">0</cx:pt>
          <cx:pt idx="14061">6</cx:pt>
          <cx:pt idx="14062">76</cx:pt>
          <cx:pt idx="14063">7</cx:pt>
          <cx:pt idx="14064">5</cx:pt>
          <cx:pt idx="14065">1</cx:pt>
          <cx:pt idx="14066">4</cx:pt>
          <cx:pt idx="14067">0</cx:pt>
          <cx:pt idx="14068">67</cx:pt>
          <cx:pt idx="14069">15</cx:pt>
          <cx:pt idx="14070">72</cx:pt>
          <cx:pt idx="14071">17</cx:pt>
          <cx:pt idx="14072">0</cx:pt>
          <cx:pt idx="14073">25</cx:pt>
          <cx:pt idx="14074">0</cx:pt>
          <cx:pt idx="14075">0</cx:pt>
          <cx:pt idx="14076">2</cx:pt>
          <cx:pt idx="14077">709</cx:pt>
          <cx:pt idx="14078">14</cx:pt>
          <cx:pt idx="14079">24</cx:pt>
          <cx:pt idx="14080">0</cx:pt>
          <cx:pt idx="14081">0</cx:pt>
          <cx:pt idx="14082">9</cx:pt>
          <cx:pt idx="14083">5</cx:pt>
          <cx:pt idx="14084">266</cx:pt>
          <cx:pt idx="14085">0</cx:pt>
          <cx:pt idx="14086">27</cx:pt>
          <cx:pt idx="14087">14</cx:pt>
          <cx:pt idx="14088">212</cx:pt>
          <cx:pt idx="14089">2</cx:pt>
          <cx:pt idx="14090">0</cx:pt>
          <cx:pt idx="14091">6</cx:pt>
          <cx:pt idx="14092">1</cx:pt>
          <cx:pt idx="14093">42</cx:pt>
          <cx:pt idx="14094">1</cx:pt>
          <cx:pt idx="14095">0</cx:pt>
          <cx:pt idx="14096">0</cx:pt>
          <cx:pt idx="14097">1</cx:pt>
          <cx:pt idx="14098">6</cx:pt>
          <cx:pt idx="14099">0</cx:pt>
          <cx:pt idx="14100">0</cx:pt>
          <cx:pt idx="14101">34</cx:pt>
          <cx:pt idx="14102">7</cx:pt>
          <cx:pt idx="14103">20</cx:pt>
          <cx:pt idx="14104">1</cx:pt>
          <cx:pt idx="14105">237</cx:pt>
          <cx:pt idx="14106">0</cx:pt>
          <cx:pt idx="14107">0</cx:pt>
          <cx:pt idx="14108">0</cx:pt>
          <cx:pt idx="14109">115</cx:pt>
          <cx:pt idx="14110">32</cx:pt>
          <cx:pt idx="14111">8</cx:pt>
          <cx:pt idx="14112">81</cx:pt>
          <cx:pt idx="14113">2</cx:pt>
          <cx:pt idx="14114">155</cx:pt>
          <cx:pt idx="14115">6</cx:pt>
          <cx:pt idx="14116">154</cx:pt>
          <cx:pt idx="14117">48</cx:pt>
          <cx:pt idx="14118">0</cx:pt>
          <cx:pt idx="14119">0</cx:pt>
          <cx:pt idx="14120">2</cx:pt>
          <cx:pt idx="14121">0</cx:pt>
          <cx:pt idx="14122">38</cx:pt>
          <cx:pt idx="14123">84</cx:pt>
          <cx:pt idx="14124">0</cx:pt>
          <cx:pt idx="14125">1</cx:pt>
          <cx:pt idx="14126">8</cx:pt>
          <cx:pt idx="14127">7</cx:pt>
          <cx:pt idx="14128">5</cx:pt>
          <cx:pt idx="14129">0</cx:pt>
          <cx:pt idx="14130">12</cx:pt>
          <cx:pt idx="14131">0</cx:pt>
          <cx:pt idx="14132">0</cx:pt>
          <cx:pt idx="14133">0</cx:pt>
          <cx:pt idx="14134">0</cx:pt>
          <cx:pt idx="14135">44</cx:pt>
          <cx:pt idx="14136">0</cx:pt>
          <cx:pt idx="14137">2</cx:pt>
          <cx:pt idx="14138">0</cx:pt>
          <cx:pt idx="14139">18</cx:pt>
          <cx:pt idx="14140">14</cx:pt>
          <cx:pt idx="14141">1</cx:pt>
          <cx:pt idx="14142">125</cx:pt>
          <cx:pt idx="14143">35</cx:pt>
          <cx:pt idx="14144">5</cx:pt>
          <cx:pt idx="14145">14</cx:pt>
          <cx:pt idx="14146">5</cx:pt>
          <cx:pt idx="14147">6</cx:pt>
          <cx:pt idx="14148">1</cx:pt>
          <cx:pt idx="14149">3</cx:pt>
          <cx:pt idx="14150">52</cx:pt>
          <cx:pt idx="14151">65</cx:pt>
          <cx:pt idx="14152">18</cx:pt>
          <cx:pt idx="14153">126</cx:pt>
          <cx:pt idx="14154">7</cx:pt>
          <cx:pt idx="14155">11</cx:pt>
          <cx:pt idx="14156">70</cx:pt>
          <cx:pt idx="14157">5</cx:pt>
          <cx:pt idx="14158">21</cx:pt>
          <cx:pt idx="14159">6</cx:pt>
          <cx:pt idx="14160">0</cx:pt>
          <cx:pt idx="14161">0</cx:pt>
          <cx:pt idx="14162">17</cx:pt>
          <cx:pt idx="14163">6</cx:pt>
          <cx:pt idx="14164">279</cx:pt>
          <cx:pt idx="14165">111</cx:pt>
          <cx:pt idx="14166">21</cx:pt>
          <cx:pt idx="14167">0</cx:pt>
          <cx:pt idx="14168">7</cx:pt>
          <cx:pt idx="14169">1</cx:pt>
          <cx:pt idx="14170">1</cx:pt>
          <cx:pt idx="14171">0</cx:pt>
          <cx:pt idx="14172">23</cx:pt>
          <cx:pt idx="14173">0</cx:pt>
          <cx:pt idx="14174">0</cx:pt>
          <cx:pt idx="14175">1</cx:pt>
          <cx:pt idx="14176">471</cx:pt>
          <cx:pt idx="14177">0</cx:pt>
          <cx:pt idx="14178">0</cx:pt>
          <cx:pt idx="14179">7</cx:pt>
          <cx:pt idx="14180">0</cx:pt>
          <cx:pt idx="14181">1</cx:pt>
          <cx:pt idx="14182">334</cx:pt>
          <cx:pt idx="14183">0</cx:pt>
          <cx:pt idx="14184">0</cx:pt>
          <cx:pt idx="14185">0</cx:pt>
          <cx:pt idx="14186">0</cx:pt>
          <cx:pt idx="14187">0</cx:pt>
          <cx:pt idx="14188">34</cx:pt>
          <cx:pt idx="14189">10</cx:pt>
          <cx:pt idx="14190">0</cx:pt>
          <cx:pt idx="14191">14</cx:pt>
          <cx:pt idx="14192">0</cx:pt>
          <cx:pt idx="14193">1</cx:pt>
          <cx:pt idx="14194">15</cx:pt>
          <cx:pt idx="14195">1</cx:pt>
          <cx:pt idx="14196">0</cx:pt>
          <cx:pt idx="14197">25</cx:pt>
          <cx:pt idx="14198">148</cx:pt>
          <cx:pt idx="14199">6</cx:pt>
          <cx:pt idx="14200">1</cx:pt>
          <cx:pt idx="14201">6</cx:pt>
          <cx:pt idx="14202">67</cx:pt>
          <cx:pt idx="14203">0</cx:pt>
          <cx:pt idx="14204">332</cx:pt>
          <cx:pt idx="14205">99</cx:pt>
          <cx:pt idx="14206">6</cx:pt>
          <cx:pt idx="14207">21</cx:pt>
          <cx:pt idx="14208">0</cx:pt>
          <cx:pt idx="14209">0</cx:pt>
          <cx:pt idx="14210">18</cx:pt>
          <cx:pt idx="14211">153</cx:pt>
          <cx:pt idx="14212">0</cx:pt>
          <cx:pt idx="14213">0</cx:pt>
          <cx:pt idx="14214">170</cx:pt>
          <cx:pt idx="14215">0</cx:pt>
          <cx:pt idx="14216">8</cx:pt>
          <cx:pt idx="14217">100</cx:pt>
          <cx:pt idx="14218">4</cx:pt>
          <cx:pt idx="14219">0</cx:pt>
          <cx:pt idx="14220">2</cx:pt>
          <cx:pt idx="14221">0</cx:pt>
          <cx:pt idx="14222">31</cx:pt>
          <cx:pt idx="14223">263</cx:pt>
          <cx:pt idx="14224">17</cx:pt>
          <cx:pt idx="14225">0</cx:pt>
          <cx:pt idx="14226">4</cx:pt>
          <cx:pt idx="14227">0</cx:pt>
          <cx:pt idx="14228">9</cx:pt>
          <cx:pt idx="14229">0</cx:pt>
          <cx:pt idx="14230">21</cx:pt>
          <cx:pt idx="14231">68</cx:pt>
          <cx:pt idx="14232">3</cx:pt>
          <cx:pt idx="14233">0</cx:pt>
          <cx:pt idx="14234">0</cx:pt>
          <cx:pt idx="14235">4</cx:pt>
          <cx:pt idx="14236">28</cx:pt>
          <cx:pt idx="14237">16</cx:pt>
          <cx:pt idx="14238">44</cx:pt>
          <cx:pt idx="14239">70</cx:pt>
          <cx:pt idx="14240">197</cx:pt>
          <cx:pt idx="14241">262</cx:pt>
          <cx:pt idx="14242">39</cx:pt>
          <cx:pt idx="14243">3</cx:pt>
          <cx:pt idx="14244">28</cx:pt>
          <cx:pt idx="14245">1</cx:pt>
          <cx:pt idx="14246">86</cx:pt>
          <cx:pt idx="14247">53</cx:pt>
          <cx:pt idx="14248">13</cx:pt>
          <cx:pt idx="14249">5</cx:pt>
          <cx:pt idx="14250">5</cx:pt>
          <cx:pt idx="14251">18</cx:pt>
          <cx:pt idx="14252">20</cx:pt>
          <cx:pt idx="14253">97</cx:pt>
          <cx:pt idx="14254">3</cx:pt>
          <cx:pt idx="14255">66</cx:pt>
          <cx:pt idx="14256">1</cx:pt>
          <cx:pt idx="14257">12</cx:pt>
          <cx:pt idx="14258">218</cx:pt>
          <cx:pt idx="14259">0</cx:pt>
          <cx:pt idx="14260">25</cx:pt>
          <cx:pt idx="14261">28</cx:pt>
          <cx:pt idx="14262">20</cx:pt>
          <cx:pt idx="14263">11</cx:pt>
          <cx:pt idx="14264">521</cx:pt>
          <cx:pt idx="14265">2</cx:pt>
          <cx:pt idx="14266">3</cx:pt>
          <cx:pt idx="14267">84</cx:pt>
          <cx:pt idx="14268">139</cx:pt>
          <cx:pt idx="14269">119</cx:pt>
          <cx:pt idx="14270">13</cx:pt>
          <cx:pt idx="14271">0</cx:pt>
          <cx:pt idx="14272">0</cx:pt>
          <cx:pt idx="14273">315</cx:pt>
          <cx:pt idx="14274">0</cx:pt>
          <cx:pt idx="14275">4</cx:pt>
          <cx:pt idx="14276">7</cx:pt>
          <cx:pt idx="14277">7</cx:pt>
          <cx:pt idx="14278">2</cx:pt>
          <cx:pt idx="14279">24</cx:pt>
          <cx:pt idx="14280">88</cx:pt>
          <cx:pt idx="14281">96</cx:pt>
          <cx:pt idx="14282">0</cx:pt>
          <cx:pt idx="14283">12</cx:pt>
          <cx:pt idx="14284">0</cx:pt>
          <cx:pt idx="14285">0</cx:pt>
          <cx:pt idx="14286">1</cx:pt>
          <cx:pt idx="14287">1</cx:pt>
          <cx:pt idx="14288">19</cx:pt>
          <cx:pt idx="14289">0</cx:pt>
          <cx:pt idx="14290">0</cx:pt>
          <cx:pt idx="14291">133</cx:pt>
          <cx:pt idx="14292">688</cx:pt>
          <cx:pt idx="14293">38</cx:pt>
          <cx:pt idx="14294">0</cx:pt>
          <cx:pt idx="14295">1</cx:pt>
          <cx:pt idx="14296">14</cx:pt>
          <cx:pt idx="14297">3</cx:pt>
          <cx:pt idx="14298">0</cx:pt>
          <cx:pt idx="14299">0</cx:pt>
          <cx:pt idx="14300">0</cx:pt>
          <cx:pt idx="14301">7</cx:pt>
          <cx:pt idx="14302">1</cx:pt>
          <cx:pt idx="14303">45</cx:pt>
          <cx:pt idx="14304">11</cx:pt>
          <cx:pt idx="14305">45</cx:pt>
          <cx:pt idx="14306">3</cx:pt>
          <cx:pt idx="14307">57</cx:pt>
          <cx:pt idx="14308">44</cx:pt>
          <cx:pt idx="14309">8</cx:pt>
          <cx:pt idx="14310">108</cx:pt>
          <cx:pt idx="14311">287</cx:pt>
          <cx:pt idx="14312">24</cx:pt>
          <cx:pt idx="14313">190</cx:pt>
          <cx:pt idx="14314">14</cx:pt>
          <cx:pt idx="14315">0</cx:pt>
          <cx:pt idx="14316">126</cx:pt>
          <cx:pt idx="14317">235</cx:pt>
          <cx:pt idx="14318">6</cx:pt>
          <cx:pt idx="14319">531</cx:pt>
          <cx:pt idx="14320">91</cx:pt>
          <cx:pt idx="14321">2</cx:pt>
          <cx:pt idx="14322">11</cx:pt>
          <cx:pt idx="14323">33</cx:pt>
          <cx:pt idx="14324">0</cx:pt>
          <cx:pt idx="14325">39</cx:pt>
          <cx:pt idx="14326">1</cx:pt>
          <cx:pt idx="14327">0</cx:pt>
          <cx:pt idx="14328">0</cx:pt>
          <cx:pt idx="14329">8</cx:pt>
          <cx:pt idx="14330">0</cx:pt>
          <cx:pt idx="14331">0</cx:pt>
          <cx:pt idx="14332">9</cx:pt>
          <cx:pt idx="14333">0</cx:pt>
          <cx:pt idx="14334">0</cx:pt>
          <cx:pt idx="14335">1</cx:pt>
          <cx:pt idx="14336">0</cx:pt>
          <cx:pt idx="14337">0</cx:pt>
          <cx:pt idx="14338">140</cx:pt>
          <cx:pt idx="14339">5</cx:pt>
          <cx:pt idx="14340">8</cx:pt>
          <cx:pt idx="14341">3</cx:pt>
          <cx:pt idx="14342">22</cx:pt>
          <cx:pt idx="14343">15</cx:pt>
          <cx:pt idx="14344">0</cx:pt>
          <cx:pt idx="14345">62</cx:pt>
          <cx:pt idx="14346">0</cx:pt>
          <cx:pt idx="14347">3</cx:pt>
          <cx:pt idx="14348">53</cx:pt>
          <cx:pt idx="14349">1</cx:pt>
          <cx:pt idx="14350">0</cx:pt>
          <cx:pt idx="14351">0</cx:pt>
          <cx:pt idx="14352">1</cx:pt>
          <cx:pt idx="14353">96</cx:pt>
          <cx:pt idx="14354">15</cx:pt>
          <cx:pt idx="14355">0</cx:pt>
          <cx:pt idx="14356">1</cx:pt>
          <cx:pt idx="14357">6</cx:pt>
          <cx:pt idx="14358">7</cx:pt>
          <cx:pt idx="14359">85</cx:pt>
          <cx:pt idx="14360">10</cx:pt>
          <cx:pt idx="14361">1</cx:pt>
          <cx:pt idx="14362">3</cx:pt>
          <cx:pt idx="14363">1</cx:pt>
          <cx:pt idx="14364">128</cx:pt>
          <cx:pt idx="14365">59</cx:pt>
          <cx:pt idx="14366">121</cx:pt>
          <cx:pt idx="14367">120</cx:pt>
          <cx:pt idx="14368">0</cx:pt>
          <cx:pt idx="14369">105</cx:pt>
          <cx:pt idx="14370">145</cx:pt>
          <cx:pt idx="14371">7</cx:pt>
          <cx:pt idx="14372">0</cx:pt>
          <cx:pt idx="14373">0</cx:pt>
          <cx:pt idx="14374">9</cx:pt>
          <cx:pt idx="14375">7</cx:pt>
          <cx:pt idx="14376">14</cx:pt>
          <cx:pt idx="14377">7</cx:pt>
          <cx:pt idx="14378">4</cx:pt>
          <cx:pt idx="14379">88</cx:pt>
          <cx:pt idx="14380">78</cx:pt>
          <cx:pt idx="14381">43</cx:pt>
          <cx:pt idx="14382">66</cx:pt>
          <cx:pt idx="14383">0</cx:pt>
          <cx:pt idx="14384">3</cx:pt>
          <cx:pt idx="14385">3</cx:pt>
          <cx:pt idx="14386">5</cx:pt>
          <cx:pt idx="14387">0</cx:pt>
          <cx:pt idx="14388">184</cx:pt>
          <cx:pt idx="14389">0</cx:pt>
          <cx:pt idx="14390">17</cx:pt>
          <cx:pt idx="14391">204</cx:pt>
          <cx:pt idx="14392">4</cx:pt>
          <cx:pt idx="14393">104</cx:pt>
          <cx:pt idx="14394">11</cx:pt>
          <cx:pt idx="14395">0</cx:pt>
          <cx:pt idx="14396">30</cx:pt>
          <cx:pt idx="14397">0</cx:pt>
          <cx:pt idx="14398">20</cx:pt>
          <cx:pt idx="14399">76</cx:pt>
          <cx:pt idx="14400">305</cx:pt>
          <cx:pt idx="14401">14</cx:pt>
          <cx:pt idx="14402">1</cx:pt>
          <cx:pt idx="14403">16</cx:pt>
          <cx:pt idx="14404">10</cx:pt>
          <cx:pt idx="14405">0</cx:pt>
          <cx:pt idx="14406">0</cx:pt>
          <cx:pt idx="14407">0</cx:pt>
          <cx:pt idx="14408">0</cx:pt>
          <cx:pt idx="14409">3</cx:pt>
          <cx:pt idx="14410">22</cx:pt>
          <cx:pt idx="14411">33</cx:pt>
          <cx:pt idx="14412">1</cx:pt>
          <cx:pt idx="14413">5</cx:pt>
          <cx:pt idx="14414">0</cx:pt>
          <cx:pt idx="14415">11</cx:pt>
          <cx:pt idx="14416">0</cx:pt>
          <cx:pt idx="14417">106</cx:pt>
          <cx:pt idx="14418">0</cx:pt>
          <cx:pt idx="14419">8</cx:pt>
          <cx:pt idx="14420">0</cx:pt>
          <cx:pt idx="14421">102</cx:pt>
          <cx:pt idx="14422">43</cx:pt>
          <cx:pt idx="14423">0</cx:pt>
          <cx:pt idx="14424">1</cx:pt>
          <cx:pt idx="14425">2</cx:pt>
          <cx:pt idx="14426">1</cx:pt>
          <cx:pt idx="14427">11</cx:pt>
          <cx:pt idx="14428">0</cx:pt>
          <cx:pt idx="14429">14</cx:pt>
          <cx:pt idx="14430">13</cx:pt>
          <cx:pt idx="14431">0</cx:pt>
          <cx:pt idx="14432">4</cx:pt>
          <cx:pt idx="14433">35</cx:pt>
          <cx:pt idx="14434">28</cx:pt>
          <cx:pt idx="14435">12</cx:pt>
          <cx:pt idx="14436">20</cx:pt>
          <cx:pt idx="14437">293</cx:pt>
          <cx:pt idx="14438">5</cx:pt>
          <cx:pt idx="14439">0</cx:pt>
          <cx:pt idx="14440">20</cx:pt>
          <cx:pt idx="14441">4</cx:pt>
          <cx:pt idx="14442">103</cx:pt>
          <cx:pt idx="14443">0</cx:pt>
          <cx:pt idx="14444">2</cx:pt>
          <cx:pt idx="14445">6</cx:pt>
          <cx:pt idx="14446">12</cx:pt>
          <cx:pt idx="14447">0</cx:pt>
          <cx:pt idx="14448">2</cx:pt>
          <cx:pt idx="14449">0</cx:pt>
          <cx:pt idx="14450">43</cx:pt>
          <cx:pt idx="14451">91</cx:pt>
          <cx:pt idx="14452">2</cx:pt>
          <cx:pt idx="14453">0</cx:pt>
          <cx:pt idx="14454">0</cx:pt>
          <cx:pt idx="14455">242</cx:pt>
          <cx:pt idx="14456">0</cx:pt>
          <cx:pt idx="14457">27</cx:pt>
          <cx:pt idx="14458">44</cx:pt>
          <cx:pt idx="14459">0</cx:pt>
          <cx:pt idx="14460">6</cx:pt>
          <cx:pt idx="14461">59</cx:pt>
          <cx:pt idx="14462">28</cx:pt>
          <cx:pt idx="14463">30</cx:pt>
          <cx:pt idx="14464">4</cx:pt>
          <cx:pt idx="14465">298</cx:pt>
          <cx:pt idx="14466">63</cx:pt>
          <cx:pt idx="14467">19</cx:pt>
          <cx:pt idx="14468">29</cx:pt>
          <cx:pt idx="14469">1</cx:pt>
          <cx:pt idx="14470">0</cx:pt>
          <cx:pt idx="14471">386</cx:pt>
          <cx:pt idx="14472">33</cx:pt>
          <cx:pt idx="14473">15</cx:pt>
          <cx:pt idx="14474">41</cx:pt>
          <cx:pt idx="14475">61</cx:pt>
          <cx:pt idx="14476">140</cx:pt>
          <cx:pt idx="14477">119</cx:pt>
          <cx:pt idx="14478">28</cx:pt>
          <cx:pt idx="14479">2</cx:pt>
          <cx:pt idx="14480">2</cx:pt>
          <cx:pt idx="14481">160</cx:pt>
          <cx:pt idx="14482">353</cx:pt>
          <cx:pt idx="14483">0</cx:pt>
          <cx:pt idx="14484">1</cx:pt>
          <cx:pt idx="14485">1</cx:pt>
          <cx:pt idx="14486">0</cx:pt>
          <cx:pt idx="14487">0</cx:pt>
          <cx:pt idx="14488">0</cx:pt>
          <cx:pt idx="14489">0</cx:pt>
          <cx:pt idx="14490">94</cx:pt>
          <cx:pt idx="14491">4</cx:pt>
          <cx:pt idx="14492">0</cx:pt>
          <cx:pt idx="14493">5</cx:pt>
          <cx:pt idx="14494">0</cx:pt>
          <cx:pt idx="14495">0</cx:pt>
          <cx:pt idx="14496">0</cx:pt>
          <cx:pt idx="14497">1</cx:pt>
          <cx:pt idx="14498">107</cx:pt>
          <cx:pt idx="14499">32</cx:pt>
          <cx:pt idx="14500">104</cx:pt>
          <cx:pt idx="14501">1</cx:pt>
          <cx:pt idx="14502">0</cx:pt>
          <cx:pt idx="14503">69</cx:pt>
          <cx:pt idx="14504">293</cx:pt>
          <cx:pt idx="14505">5</cx:pt>
          <cx:pt idx="14506">2</cx:pt>
          <cx:pt idx="14507">7</cx:pt>
          <cx:pt idx="14508">16</cx:pt>
          <cx:pt idx="14509">0</cx:pt>
          <cx:pt idx="14510">31</cx:pt>
          <cx:pt idx="14511">0</cx:pt>
          <cx:pt idx="14512">2</cx:pt>
          <cx:pt idx="14513">0</cx:pt>
          <cx:pt idx="14514">1</cx:pt>
          <cx:pt idx="14515">28</cx:pt>
          <cx:pt idx="14516">91</cx:pt>
          <cx:pt idx="14517">51</cx:pt>
          <cx:pt idx="14518">141</cx:pt>
          <cx:pt idx="14519">22</cx:pt>
          <cx:pt idx="14520">1</cx:pt>
          <cx:pt idx="14521">22</cx:pt>
          <cx:pt idx="14522">5</cx:pt>
          <cx:pt idx="14523">0</cx:pt>
          <cx:pt idx="14524">0</cx:pt>
          <cx:pt idx="14525">1</cx:pt>
          <cx:pt idx="14526">2</cx:pt>
          <cx:pt idx="14527">4</cx:pt>
          <cx:pt idx="14528">19</cx:pt>
          <cx:pt idx="14529">5</cx:pt>
          <cx:pt idx="14530">74</cx:pt>
          <cx:pt idx="14531">4</cx:pt>
          <cx:pt idx="14532">0</cx:pt>
          <cx:pt idx="14533">1</cx:pt>
          <cx:pt idx="14534">10</cx:pt>
          <cx:pt idx="14535">0</cx:pt>
          <cx:pt idx="14536">0</cx:pt>
          <cx:pt idx="14537">31</cx:pt>
          <cx:pt idx="14538">15</cx:pt>
          <cx:pt idx="14539">0</cx:pt>
          <cx:pt idx="14540">57</cx:pt>
          <cx:pt idx="14541">1259</cx:pt>
          <cx:pt idx="14542">26</cx:pt>
          <cx:pt idx="14543">43</cx:pt>
          <cx:pt idx="14544">6</cx:pt>
          <cx:pt idx="14545">0</cx:pt>
          <cx:pt idx="14546">0</cx:pt>
          <cx:pt idx="14547">10</cx:pt>
          <cx:pt idx="14548">0</cx:pt>
          <cx:pt idx="14549">0</cx:pt>
          <cx:pt idx="14550">1</cx:pt>
          <cx:pt idx="14551">4</cx:pt>
          <cx:pt idx="14552">3</cx:pt>
          <cx:pt idx="14553">3</cx:pt>
          <cx:pt idx="14554">7</cx:pt>
          <cx:pt idx="14555">1</cx:pt>
          <cx:pt idx="14556">0</cx:pt>
          <cx:pt idx="14557">0</cx:pt>
          <cx:pt idx="14558">0</cx:pt>
          <cx:pt idx="14559">2</cx:pt>
          <cx:pt idx="14560">67</cx:pt>
          <cx:pt idx="14561">0</cx:pt>
          <cx:pt idx="14562">1</cx:pt>
          <cx:pt idx="14563">2</cx:pt>
          <cx:pt idx="14564">1</cx:pt>
          <cx:pt idx="14565">0</cx:pt>
          <cx:pt idx="14566">0</cx:pt>
          <cx:pt idx="14567">7</cx:pt>
          <cx:pt idx="14568">4</cx:pt>
          <cx:pt idx="14569">210</cx:pt>
          <cx:pt idx="14570">7</cx:pt>
          <cx:pt idx="14571">78</cx:pt>
          <cx:pt idx="14572">193</cx:pt>
          <cx:pt idx="14573">54</cx:pt>
          <cx:pt idx="14574">21</cx:pt>
          <cx:pt idx="14575">0</cx:pt>
          <cx:pt idx="14576">27</cx:pt>
          <cx:pt idx="14577">33</cx:pt>
          <cx:pt idx="14578">9</cx:pt>
          <cx:pt idx="14579">604</cx:pt>
          <cx:pt idx="14580">8</cx:pt>
          <cx:pt idx="14581">0</cx:pt>
          <cx:pt idx="14582">0</cx:pt>
          <cx:pt idx="14583">23</cx:pt>
          <cx:pt idx="14584">86</cx:pt>
          <cx:pt idx="14585">114</cx:pt>
          <cx:pt idx="14586">19</cx:pt>
          <cx:pt idx="14587">168</cx:pt>
          <cx:pt idx="14588">28</cx:pt>
          <cx:pt idx="14589">79</cx:pt>
          <cx:pt idx="14590">140</cx:pt>
          <cx:pt idx="14591">331</cx:pt>
          <cx:pt idx="14592">22</cx:pt>
          <cx:pt idx="14593">105</cx:pt>
          <cx:pt idx="14594">0</cx:pt>
          <cx:pt idx="14595">30</cx:pt>
          <cx:pt idx="14596">11</cx:pt>
          <cx:pt idx="14597">42</cx:pt>
          <cx:pt idx="14598">50</cx:pt>
          <cx:pt idx="14599">290</cx:pt>
          <cx:pt idx="14600">469</cx:pt>
          <cx:pt idx="14601">18</cx:pt>
          <cx:pt idx="14602">48</cx:pt>
          <cx:pt idx="14603">13</cx:pt>
          <cx:pt idx="14604">29</cx:pt>
          <cx:pt idx="14605">0</cx:pt>
          <cx:pt idx="14606">5</cx:pt>
          <cx:pt idx="14607">31</cx:pt>
          <cx:pt idx="14608">204</cx:pt>
          <cx:pt idx="14609">0</cx:pt>
          <cx:pt idx="14610">77</cx:pt>
          <cx:pt idx="14611">0</cx:pt>
          <cx:pt idx="14612">0</cx:pt>
          <cx:pt idx="14613">1</cx:pt>
          <cx:pt idx="14614">0</cx:pt>
          <cx:pt idx="14615">37</cx:pt>
          <cx:pt idx="14616">91</cx:pt>
          <cx:pt idx="14617">21</cx:pt>
          <cx:pt idx="14618">6</cx:pt>
          <cx:pt idx="14619">1</cx:pt>
          <cx:pt idx="14620">2</cx:pt>
          <cx:pt idx="14621">0</cx:pt>
          <cx:pt idx="14622">11</cx:pt>
          <cx:pt idx="14623">16</cx:pt>
          <cx:pt idx="14624">238</cx:pt>
          <cx:pt idx="14625">51</cx:pt>
          <cx:pt idx="14626">138</cx:pt>
          <cx:pt idx="14627">5</cx:pt>
          <cx:pt idx="14628">67</cx:pt>
          <cx:pt idx="14629">49</cx:pt>
          <cx:pt idx="14630">475</cx:pt>
          <cx:pt idx="14631">17</cx:pt>
          <cx:pt idx="14632">0</cx:pt>
          <cx:pt idx="14633">10</cx:pt>
          <cx:pt idx="14634">10</cx:pt>
          <cx:pt idx="14635">0</cx:pt>
          <cx:pt idx="14636">9</cx:pt>
          <cx:pt idx="14637">0</cx:pt>
          <cx:pt idx="14638">202</cx:pt>
          <cx:pt idx="14639">0</cx:pt>
          <cx:pt idx="14640">27</cx:pt>
          <cx:pt idx="14641">3</cx:pt>
          <cx:pt idx="14642">0</cx:pt>
          <cx:pt idx="14643">4</cx:pt>
          <cx:pt idx="14644">53</cx:pt>
          <cx:pt idx="14645">0</cx:pt>
          <cx:pt idx="14646">0</cx:pt>
          <cx:pt idx="14647">0</cx:pt>
          <cx:pt idx="14648">0</cx:pt>
          <cx:pt idx="14649">0</cx:pt>
          <cx:pt idx="14650">1</cx:pt>
          <cx:pt idx="14651">9</cx:pt>
          <cx:pt idx="14652">1</cx:pt>
          <cx:pt idx="14653">29</cx:pt>
          <cx:pt idx="14654">3</cx:pt>
          <cx:pt idx="14655">3</cx:pt>
          <cx:pt idx="14656">141</cx:pt>
          <cx:pt idx="14657">0</cx:pt>
          <cx:pt idx="14658">0</cx:pt>
          <cx:pt idx="14659">0</cx:pt>
          <cx:pt idx="14660">33</cx:pt>
          <cx:pt idx="14661">0</cx:pt>
          <cx:pt idx="14662">0</cx:pt>
          <cx:pt idx="14663">15</cx:pt>
          <cx:pt idx="14664">57</cx:pt>
          <cx:pt idx="14665">36</cx:pt>
          <cx:pt idx="14666">0</cx:pt>
          <cx:pt idx="14667">1</cx:pt>
          <cx:pt idx="14668">1</cx:pt>
          <cx:pt idx="14669">210</cx:pt>
          <cx:pt idx="14670">21</cx:pt>
          <cx:pt idx="14671">14</cx:pt>
          <cx:pt idx="14672">0</cx:pt>
          <cx:pt idx="14673">9</cx:pt>
          <cx:pt idx="14674">11</cx:pt>
          <cx:pt idx="14675">14</cx:pt>
          <cx:pt idx="14676">23</cx:pt>
          <cx:pt idx="14677">3</cx:pt>
          <cx:pt idx="14678">13</cx:pt>
          <cx:pt idx="14679">35</cx:pt>
          <cx:pt idx="14680">0</cx:pt>
          <cx:pt idx="14681">43</cx:pt>
          <cx:pt idx="14682">41</cx:pt>
          <cx:pt idx="14683">154</cx:pt>
          <cx:pt idx="14684">56</cx:pt>
          <cx:pt idx="14685">107</cx:pt>
          <cx:pt idx="14686">95</cx:pt>
          <cx:pt idx="14687">1</cx:pt>
          <cx:pt idx="14688">0</cx:pt>
          <cx:pt idx="14689">13</cx:pt>
          <cx:pt idx="14690">36</cx:pt>
          <cx:pt idx="14691">19</cx:pt>
          <cx:pt idx="14692">6</cx:pt>
          <cx:pt idx="14693">33</cx:pt>
          <cx:pt idx="14694">13</cx:pt>
          <cx:pt idx="14695">3</cx:pt>
          <cx:pt idx="14696">0</cx:pt>
          <cx:pt idx="14697">1</cx:pt>
          <cx:pt idx="14698">4</cx:pt>
          <cx:pt idx="14699">15</cx:pt>
          <cx:pt idx="14700">7</cx:pt>
          <cx:pt idx="14701">5</cx:pt>
          <cx:pt idx="14702">18</cx:pt>
          <cx:pt idx="14703">4</cx:pt>
          <cx:pt idx="14704">17</cx:pt>
          <cx:pt idx="14705">24</cx:pt>
          <cx:pt idx="14706">2</cx:pt>
          <cx:pt idx="14707">40</cx:pt>
          <cx:pt idx="14708">0</cx:pt>
          <cx:pt idx="14709">0</cx:pt>
          <cx:pt idx="14710">10</cx:pt>
          <cx:pt idx="14711">13</cx:pt>
          <cx:pt idx="14712">2</cx:pt>
          <cx:pt idx="14713">0</cx:pt>
          <cx:pt idx="14714">0</cx:pt>
          <cx:pt idx="14715">31</cx:pt>
          <cx:pt idx="14716">120</cx:pt>
          <cx:pt idx="14717">0</cx:pt>
          <cx:pt idx="14718">0</cx:pt>
          <cx:pt idx="14719">0</cx:pt>
          <cx:pt idx="14720">24</cx:pt>
          <cx:pt idx="14721">89</cx:pt>
          <cx:pt idx="14722">14</cx:pt>
          <cx:pt idx="14723">0</cx:pt>
          <cx:pt idx="14724">15</cx:pt>
          <cx:pt idx="14725">72</cx:pt>
          <cx:pt idx="14726">75</cx:pt>
          <cx:pt idx="14727">0</cx:pt>
          <cx:pt idx="14728">0</cx:pt>
          <cx:pt idx="14729">135</cx:pt>
          <cx:pt idx="14730">0</cx:pt>
          <cx:pt idx="14731">123</cx:pt>
          <cx:pt idx="14732">50</cx:pt>
          <cx:pt idx="14733">0</cx:pt>
          <cx:pt idx="14734">0</cx:pt>
          <cx:pt idx="14735">0</cx:pt>
          <cx:pt idx="14736">0</cx:pt>
          <cx:pt idx="14737">4</cx:pt>
          <cx:pt idx="14738">37</cx:pt>
          <cx:pt idx="14739">228</cx:pt>
          <cx:pt idx="14740">83</cx:pt>
          <cx:pt idx="14741">4</cx:pt>
          <cx:pt idx="14742">4</cx:pt>
          <cx:pt idx="14743">15</cx:pt>
          <cx:pt idx="14744">171</cx:pt>
          <cx:pt idx="14745">61</cx:pt>
          <cx:pt idx="14746">252</cx:pt>
          <cx:pt idx="14747">33</cx:pt>
          <cx:pt idx="14748">29</cx:pt>
          <cx:pt idx="14749">0</cx:pt>
          <cx:pt idx="14750">0</cx:pt>
          <cx:pt idx="14751">134</cx:pt>
          <cx:pt idx="14752">0</cx:pt>
          <cx:pt idx="14753">13</cx:pt>
          <cx:pt idx="14754">7</cx:pt>
          <cx:pt idx="14755">15</cx:pt>
          <cx:pt idx="14756">35</cx:pt>
          <cx:pt idx="14757">0</cx:pt>
          <cx:pt idx="14758">0</cx:pt>
          <cx:pt idx="14759">169</cx:pt>
          <cx:pt idx="14760">205</cx:pt>
          <cx:pt idx="14761">3</cx:pt>
          <cx:pt idx="14762">374</cx:pt>
          <cx:pt idx="14763">0</cx:pt>
          <cx:pt idx="14764">121</cx:pt>
          <cx:pt idx="14765">9</cx:pt>
          <cx:pt idx="14766">1</cx:pt>
          <cx:pt idx="14767">1</cx:pt>
          <cx:pt idx="14768">23</cx:pt>
          <cx:pt idx="14769">0</cx:pt>
          <cx:pt idx="14770">2</cx:pt>
          <cx:pt idx="14771">1</cx:pt>
          <cx:pt idx="14772">16</cx:pt>
          <cx:pt idx="14773">22</cx:pt>
          <cx:pt idx="14774">2</cx:pt>
          <cx:pt idx="14775">0</cx:pt>
          <cx:pt idx="14776">0</cx:pt>
          <cx:pt idx="14777">1</cx:pt>
          <cx:pt idx="14778">0</cx:pt>
          <cx:pt idx="14779">139</cx:pt>
          <cx:pt idx="14780">399</cx:pt>
          <cx:pt idx="14781">17</cx:pt>
          <cx:pt idx="14782">3</cx:pt>
          <cx:pt idx="14783">3</cx:pt>
          <cx:pt idx="14784">0</cx:pt>
          <cx:pt idx="14785">1</cx:pt>
          <cx:pt idx="14786">4</cx:pt>
          <cx:pt idx="14787">22</cx:pt>
          <cx:pt idx="14788">64</cx:pt>
          <cx:pt idx="14789">29</cx:pt>
          <cx:pt idx="14790">49</cx:pt>
          <cx:pt idx="14791">205</cx:pt>
          <cx:pt idx="14792">0</cx:pt>
          <cx:pt idx="14793">2</cx:pt>
          <cx:pt idx="14794">230</cx:pt>
          <cx:pt idx="14795">43</cx:pt>
          <cx:pt idx="14796">36</cx:pt>
          <cx:pt idx="14797">216</cx:pt>
          <cx:pt idx="14798">33</cx:pt>
          <cx:pt idx="14799">39</cx:pt>
          <cx:pt idx="14800">4</cx:pt>
          <cx:pt idx="14801">15</cx:pt>
          <cx:pt idx="14802">14</cx:pt>
          <cx:pt idx="14803">5</cx:pt>
          <cx:pt idx="14804">0</cx:pt>
          <cx:pt idx="14805">328</cx:pt>
          <cx:pt idx="14806">22</cx:pt>
          <cx:pt idx="14807">0</cx:pt>
          <cx:pt idx="14808">32</cx:pt>
          <cx:pt idx="14809">72</cx:pt>
          <cx:pt idx="14810">0</cx:pt>
          <cx:pt idx="14811">64</cx:pt>
          <cx:pt idx="14812">9</cx:pt>
          <cx:pt idx="14813">0</cx:pt>
          <cx:pt idx="14814">0</cx:pt>
          <cx:pt idx="14815">41</cx:pt>
          <cx:pt idx="14816">29</cx:pt>
          <cx:pt idx="14817">1</cx:pt>
          <cx:pt idx="14818">92</cx:pt>
          <cx:pt idx="14819">0</cx:pt>
          <cx:pt idx="14820">2</cx:pt>
          <cx:pt idx="14821">4</cx:pt>
          <cx:pt idx="14822">0</cx:pt>
          <cx:pt idx="14823">14</cx:pt>
          <cx:pt idx="14824">29</cx:pt>
          <cx:pt idx="14825">64</cx:pt>
          <cx:pt idx="14826">299</cx:pt>
          <cx:pt idx="14827">3</cx:pt>
          <cx:pt idx="14828">0</cx:pt>
          <cx:pt idx="14829">109</cx:pt>
          <cx:pt idx="14830">1</cx:pt>
          <cx:pt idx="14831">16</cx:pt>
          <cx:pt idx="14832">148</cx:pt>
          <cx:pt idx="14833">32</cx:pt>
          <cx:pt idx="14834">12</cx:pt>
          <cx:pt idx="14835">0</cx:pt>
          <cx:pt idx="14836">18</cx:pt>
          <cx:pt idx="14837">0</cx:pt>
          <cx:pt idx="14838">6</cx:pt>
          <cx:pt idx="14839">36</cx:pt>
          <cx:pt idx="14840">1</cx:pt>
          <cx:pt idx="14841">1</cx:pt>
          <cx:pt idx="14842">20</cx:pt>
          <cx:pt idx="14843">1</cx:pt>
          <cx:pt idx="14844">14</cx:pt>
          <cx:pt idx="14845">0</cx:pt>
          <cx:pt idx="14846">6</cx:pt>
          <cx:pt idx="14847">0</cx:pt>
          <cx:pt idx="14848">14</cx:pt>
          <cx:pt idx="14849">36</cx:pt>
          <cx:pt idx="14850">20</cx:pt>
          <cx:pt idx="14851">4</cx:pt>
          <cx:pt idx="14852">15</cx:pt>
          <cx:pt idx="14853">1</cx:pt>
          <cx:pt idx="14854">1</cx:pt>
          <cx:pt idx="14855">7</cx:pt>
          <cx:pt idx="14856">2</cx:pt>
          <cx:pt idx="14857">8</cx:pt>
          <cx:pt idx="14858">0</cx:pt>
          <cx:pt idx="14859">2</cx:pt>
          <cx:pt idx="14860">15</cx:pt>
          <cx:pt idx="14861">2</cx:pt>
          <cx:pt idx="14862">22</cx:pt>
          <cx:pt idx="14863">8</cx:pt>
          <cx:pt idx="14864">1</cx:pt>
          <cx:pt idx="14865">0</cx:pt>
          <cx:pt idx="14866">24</cx:pt>
          <cx:pt idx="14867">0</cx:pt>
          <cx:pt idx="14868">802</cx:pt>
          <cx:pt idx="14869">26</cx:pt>
          <cx:pt idx="14870">0</cx:pt>
          <cx:pt idx="14871">0</cx:pt>
          <cx:pt idx="14872">62</cx:pt>
          <cx:pt idx="14873">0</cx:pt>
          <cx:pt idx="14874">0</cx:pt>
          <cx:pt idx="14875">3</cx:pt>
          <cx:pt idx="14876">0</cx:pt>
          <cx:pt idx="14877">0</cx:pt>
          <cx:pt idx="14878">13</cx:pt>
          <cx:pt idx="14879">0</cx:pt>
          <cx:pt idx="14880">0</cx:pt>
          <cx:pt idx="14881">11</cx:pt>
          <cx:pt idx="14882">8</cx:pt>
          <cx:pt idx="14883">37</cx:pt>
          <cx:pt idx="14884">145</cx:pt>
          <cx:pt idx="14885">38</cx:pt>
          <cx:pt idx="14886">5</cx:pt>
          <cx:pt idx="14887">1182</cx:pt>
          <cx:pt idx="14888">9</cx:pt>
          <cx:pt idx="14889">14</cx:pt>
          <cx:pt idx="14890">7</cx:pt>
          <cx:pt idx="14891">0</cx:pt>
          <cx:pt idx="14892">1</cx:pt>
          <cx:pt idx="14893">0</cx:pt>
          <cx:pt idx="14894">1</cx:pt>
          <cx:pt idx="14895">136</cx:pt>
          <cx:pt idx="14896">0</cx:pt>
          <cx:pt idx="14897">0</cx:pt>
          <cx:pt idx="14898">0</cx:pt>
          <cx:pt idx="14899">18</cx:pt>
          <cx:pt idx="14900">46</cx:pt>
          <cx:pt idx="14901">95</cx:pt>
          <cx:pt idx="14902">8</cx:pt>
          <cx:pt idx="14903">357</cx:pt>
          <cx:pt idx="14904">19</cx:pt>
          <cx:pt idx="14905">50</cx:pt>
          <cx:pt idx="14906">212</cx:pt>
          <cx:pt idx="14907">126</cx:pt>
          <cx:pt idx="14908">29</cx:pt>
          <cx:pt idx="14909">1</cx:pt>
          <cx:pt idx="14910">1</cx:pt>
          <cx:pt idx="14911">0</cx:pt>
          <cx:pt idx="14912">42</cx:pt>
          <cx:pt idx="14913">0</cx:pt>
          <cx:pt idx="14914">314</cx:pt>
          <cx:pt idx="14915">0</cx:pt>
          <cx:pt idx="14916">1</cx:pt>
          <cx:pt idx="14917">9</cx:pt>
          <cx:pt idx="14918">0</cx:pt>
          <cx:pt idx="14919">22</cx:pt>
          <cx:pt idx="14920">1</cx:pt>
          <cx:pt idx="14921">0</cx:pt>
          <cx:pt idx="14922">17</cx:pt>
          <cx:pt idx="14923">24</cx:pt>
          <cx:pt idx="14924">4</cx:pt>
          <cx:pt idx="14925">63</cx:pt>
          <cx:pt idx="14926">13</cx:pt>
          <cx:pt idx="14927">1</cx:pt>
          <cx:pt idx="14928">11</cx:pt>
          <cx:pt idx="14929">3</cx:pt>
          <cx:pt idx="14930">4</cx:pt>
          <cx:pt idx="14931">392</cx:pt>
          <cx:pt idx="14932">0</cx:pt>
          <cx:pt idx="14933">139</cx:pt>
          <cx:pt idx="14934">0</cx:pt>
          <cx:pt idx="14935">0</cx:pt>
          <cx:pt idx="14936">4</cx:pt>
          <cx:pt idx="14937">31</cx:pt>
          <cx:pt idx="14938">17</cx:pt>
          <cx:pt idx="14939">13</cx:pt>
          <cx:pt idx="14940">42</cx:pt>
          <cx:pt idx="14941">231</cx:pt>
          <cx:pt idx="14942">0</cx:pt>
          <cx:pt idx="14943">185</cx:pt>
          <cx:pt idx="14944">1</cx:pt>
          <cx:pt idx="14945">5</cx:pt>
          <cx:pt idx="14946">0</cx:pt>
          <cx:pt idx="14947">0</cx:pt>
          <cx:pt idx="14948">68</cx:pt>
          <cx:pt idx="14949">23</cx:pt>
          <cx:pt idx="14950">1</cx:pt>
          <cx:pt idx="14951">5</cx:pt>
          <cx:pt idx="14952">75</cx:pt>
          <cx:pt idx="14953">2</cx:pt>
          <cx:pt idx="14954">0</cx:pt>
          <cx:pt idx="14955">81</cx:pt>
          <cx:pt idx="14956">0</cx:pt>
          <cx:pt idx="14957">64</cx:pt>
          <cx:pt idx="14958">1</cx:pt>
          <cx:pt idx="14959">1</cx:pt>
          <cx:pt idx="14960">2</cx:pt>
          <cx:pt idx="14961">7</cx:pt>
          <cx:pt idx="14962">41</cx:pt>
          <cx:pt idx="14963">0</cx:pt>
          <cx:pt idx="14964">16</cx:pt>
          <cx:pt idx="14965">16</cx:pt>
          <cx:pt idx="14966">27</cx:pt>
          <cx:pt idx="14967">348</cx:pt>
          <cx:pt idx="14968">1</cx:pt>
          <cx:pt idx="14969">0</cx:pt>
          <cx:pt idx="14970">0</cx:pt>
          <cx:pt idx="14971">0</cx:pt>
          <cx:pt idx="14972">0</cx:pt>
          <cx:pt idx="14973">0</cx:pt>
          <cx:pt idx="14974">0</cx:pt>
          <cx:pt idx="14975">9</cx:pt>
          <cx:pt idx="14976">74</cx:pt>
          <cx:pt idx="14977">3</cx:pt>
          <cx:pt idx="14978">0</cx:pt>
          <cx:pt idx="14979">0</cx:pt>
          <cx:pt idx="14980">13</cx:pt>
          <cx:pt idx="14981">0</cx:pt>
          <cx:pt idx="14982">24</cx:pt>
          <cx:pt idx="14983">33</cx:pt>
          <cx:pt idx="14984">10</cx:pt>
          <cx:pt idx="14985">71</cx:pt>
          <cx:pt idx="14986">0</cx:pt>
          <cx:pt idx="14987">1</cx:pt>
          <cx:pt idx="14988">0</cx:pt>
          <cx:pt idx="14989">21</cx:pt>
          <cx:pt idx="14990">0</cx:pt>
          <cx:pt idx="14991">41</cx:pt>
          <cx:pt idx="14992">158</cx:pt>
          <cx:pt idx="14993">17</cx:pt>
          <cx:pt idx="14994">0</cx:pt>
          <cx:pt idx="14995">81</cx:pt>
          <cx:pt idx="14996">7</cx:pt>
          <cx:pt idx="14997">7</cx:pt>
          <cx:pt idx="14998">13</cx:pt>
          <cx:pt idx="14999">10</cx:pt>
          <cx:pt idx="15000">1</cx:pt>
          <cx:pt idx="15001">0</cx:pt>
          <cx:pt idx="15002">9</cx:pt>
          <cx:pt idx="15003">0</cx:pt>
          <cx:pt idx="15004">0</cx:pt>
          <cx:pt idx="15005">1</cx:pt>
          <cx:pt idx="15006">0</cx:pt>
          <cx:pt idx="15007">0</cx:pt>
          <cx:pt idx="15008">2</cx:pt>
          <cx:pt idx="15009">127</cx:pt>
          <cx:pt idx="15010">20</cx:pt>
          <cx:pt idx="15011">70</cx:pt>
          <cx:pt idx="15012">12</cx:pt>
          <cx:pt idx="15013">18</cx:pt>
          <cx:pt idx="15014">44</cx:pt>
          <cx:pt idx="15015">8</cx:pt>
          <cx:pt idx="15016">0</cx:pt>
          <cx:pt idx="15017">0</cx:pt>
          <cx:pt idx="15018">37</cx:pt>
          <cx:pt idx="15019">13</cx:pt>
          <cx:pt idx="15020">16</cx:pt>
          <cx:pt idx="15021">35</cx:pt>
          <cx:pt idx="15022">46</cx:pt>
          <cx:pt idx="15023">63</cx:pt>
          <cx:pt idx="15024">1</cx:pt>
          <cx:pt idx="15025">1</cx:pt>
          <cx:pt idx="15026">0</cx:pt>
          <cx:pt idx="15027">0</cx:pt>
          <cx:pt idx="15028">1</cx:pt>
          <cx:pt idx="15029">10</cx:pt>
          <cx:pt idx="15030">5</cx:pt>
          <cx:pt idx="15031">105</cx:pt>
          <cx:pt idx="15032">110</cx:pt>
          <cx:pt idx="15033">51</cx:pt>
          <cx:pt idx="15034">6</cx:pt>
          <cx:pt idx="15035">12</cx:pt>
          <cx:pt idx="15036">49</cx:pt>
          <cx:pt idx="15037">0</cx:pt>
          <cx:pt idx="15038">128</cx:pt>
          <cx:pt idx="15039">2</cx:pt>
          <cx:pt idx="15040">0</cx:pt>
          <cx:pt idx="15041">33</cx:pt>
          <cx:pt idx="15042">12</cx:pt>
          <cx:pt idx="15043">0</cx:pt>
          <cx:pt idx="15044">37</cx:pt>
          <cx:pt idx="15045">0</cx:pt>
          <cx:pt idx="15046">256</cx:pt>
          <cx:pt idx="15047">0</cx:pt>
          <cx:pt idx="15048">31</cx:pt>
          <cx:pt idx="15049">33</cx:pt>
          <cx:pt idx="15050">97</cx:pt>
          <cx:pt idx="15051">1</cx:pt>
          <cx:pt idx="15052">199</cx:pt>
          <cx:pt idx="15053">241</cx:pt>
          <cx:pt idx="15054">30</cx:pt>
          <cx:pt idx="15055">17</cx:pt>
          <cx:pt idx="15056">67</cx:pt>
          <cx:pt idx="15057">22</cx:pt>
          <cx:pt idx="15058">0</cx:pt>
          <cx:pt idx="15059">0</cx:pt>
          <cx:pt idx="15060">77</cx:pt>
          <cx:pt idx="15061">17</cx:pt>
          <cx:pt idx="15062">28</cx:pt>
          <cx:pt idx="15063">0</cx:pt>
          <cx:pt idx="15064">110</cx:pt>
          <cx:pt idx="15065">29</cx:pt>
          <cx:pt idx="15066">153</cx:pt>
          <cx:pt idx="15067">219</cx:pt>
          <cx:pt idx="15068">4</cx:pt>
          <cx:pt idx="15069">23</cx:pt>
          <cx:pt idx="15070">23</cx:pt>
          <cx:pt idx="15071">0</cx:pt>
          <cx:pt idx="15072">0</cx:pt>
          <cx:pt idx="15073">10</cx:pt>
          <cx:pt idx="15074">22</cx:pt>
          <cx:pt idx="15075">127</cx:pt>
          <cx:pt idx="15076">14</cx:pt>
          <cx:pt idx="15077">47</cx:pt>
          <cx:pt idx="15078">0</cx:pt>
          <cx:pt idx="15079">0</cx:pt>
          <cx:pt idx="15080">1</cx:pt>
          <cx:pt idx="15081">48</cx:pt>
          <cx:pt idx="15082">67</cx:pt>
          <cx:pt idx="15083">5</cx:pt>
          <cx:pt idx="15084">4</cx:pt>
          <cx:pt idx="15085">0</cx:pt>
          <cx:pt idx="15086">84</cx:pt>
          <cx:pt idx="15087">0</cx:pt>
          <cx:pt idx="15088">0</cx:pt>
          <cx:pt idx="15089">5</cx:pt>
          <cx:pt idx="15090">293</cx:pt>
          <cx:pt idx="15091">119</cx:pt>
          <cx:pt idx="15092">4</cx:pt>
          <cx:pt idx="15093">24</cx:pt>
          <cx:pt idx="15094">10</cx:pt>
          <cx:pt idx="15095">6</cx:pt>
          <cx:pt idx="15096">17</cx:pt>
          <cx:pt idx="15097">0</cx:pt>
          <cx:pt idx="15098">71</cx:pt>
          <cx:pt idx="15099">42</cx:pt>
          <cx:pt idx="15100">9</cx:pt>
          <cx:pt idx="15101">32</cx:pt>
          <cx:pt idx="15102">8</cx:pt>
          <cx:pt idx="15103">69</cx:pt>
          <cx:pt idx="15104">15</cx:pt>
          <cx:pt idx="15105">114</cx:pt>
          <cx:pt idx="15106">0</cx:pt>
          <cx:pt idx="15107">29</cx:pt>
          <cx:pt idx="15108">0</cx:pt>
          <cx:pt idx="15109">0</cx:pt>
          <cx:pt idx="15110">0</cx:pt>
          <cx:pt idx="15111">2</cx:pt>
          <cx:pt idx="15112">24</cx:pt>
          <cx:pt idx="15113">1</cx:pt>
          <cx:pt idx="15114">0</cx:pt>
          <cx:pt idx="15115">0</cx:pt>
          <cx:pt idx="15116">0</cx:pt>
          <cx:pt idx="15117">51</cx:pt>
          <cx:pt idx="15118">33</cx:pt>
          <cx:pt idx="15119">136</cx:pt>
          <cx:pt idx="15120">133</cx:pt>
          <cx:pt idx="15121">9</cx:pt>
          <cx:pt idx="15122">1</cx:pt>
          <cx:pt idx="15123">182</cx:pt>
          <cx:pt idx="15124">23</cx:pt>
          <cx:pt idx="15125">0</cx:pt>
          <cx:pt idx="15126">14</cx:pt>
          <cx:pt idx="15127">55</cx:pt>
          <cx:pt idx="15128">7</cx:pt>
          <cx:pt idx="15129">18</cx:pt>
          <cx:pt idx="15130">0</cx:pt>
          <cx:pt idx="15131">99</cx:pt>
          <cx:pt idx="15132">0</cx:pt>
          <cx:pt idx="15133">0</cx:pt>
          <cx:pt idx="15134">0</cx:pt>
          <cx:pt idx="15135">0</cx:pt>
          <cx:pt idx="15136">0</cx:pt>
          <cx:pt idx="15137">16</cx:pt>
          <cx:pt idx="15138">42</cx:pt>
          <cx:pt idx="15139">16</cx:pt>
          <cx:pt idx="15140">260</cx:pt>
          <cx:pt idx="15141">229</cx:pt>
          <cx:pt idx="15142">138</cx:pt>
          <cx:pt idx="15143">1</cx:pt>
          <cx:pt idx="15144">22</cx:pt>
          <cx:pt idx="15145">1</cx:pt>
          <cx:pt idx="15146">0</cx:pt>
          <cx:pt idx="15147">68</cx:pt>
          <cx:pt idx="15148">10</cx:pt>
          <cx:pt idx="15149">1</cx:pt>
          <cx:pt idx="15150">1</cx:pt>
          <cx:pt idx="15151">0</cx:pt>
          <cx:pt idx="15152">139</cx:pt>
          <cx:pt idx="15153">3</cx:pt>
          <cx:pt idx="15154">37</cx:pt>
          <cx:pt idx="15155">23</cx:pt>
          <cx:pt idx="15156">71</cx:pt>
          <cx:pt idx="15157">0</cx:pt>
          <cx:pt idx="15158">33</cx:pt>
          <cx:pt idx="15159">6</cx:pt>
          <cx:pt idx="15160">0</cx:pt>
          <cx:pt idx="15161">23</cx:pt>
          <cx:pt idx="15162">8</cx:pt>
          <cx:pt idx="15163">6</cx:pt>
          <cx:pt idx="15164">2</cx:pt>
          <cx:pt idx="15165">13</cx:pt>
          <cx:pt idx="15166">7</cx:pt>
          <cx:pt idx="15167">146</cx:pt>
          <cx:pt idx="15168">0</cx:pt>
          <cx:pt idx="15169">10</cx:pt>
          <cx:pt idx="15170">3</cx:pt>
          <cx:pt idx="15171">0</cx:pt>
          <cx:pt idx="15172">0</cx:pt>
          <cx:pt idx="15173">533</cx:pt>
          <cx:pt idx="15174">261</cx:pt>
          <cx:pt idx="15175">29</cx:pt>
          <cx:pt idx="15176">101</cx:pt>
          <cx:pt idx="15177">0</cx:pt>
          <cx:pt idx="15178">0</cx:pt>
          <cx:pt idx="15179">0</cx:pt>
          <cx:pt idx="15180">27</cx:pt>
          <cx:pt idx="15181">1</cx:pt>
          <cx:pt idx="15182">39</cx:pt>
          <cx:pt idx="15183">0</cx:pt>
          <cx:pt idx="15184">11</cx:pt>
          <cx:pt idx="15185">45</cx:pt>
          <cx:pt idx="15186">0</cx:pt>
          <cx:pt idx="15187">0</cx:pt>
          <cx:pt idx="15188">4</cx:pt>
          <cx:pt idx="15189">104</cx:pt>
          <cx:pt idx="15190">10</cx:pt>
          <cx:pt idx="15191">26</cx:pt>
          <cx:pt idx="15192">4</cx:pt>
          <cx:pt idx="15193">0</cx:pt>
          <cx:pt idx="15194">87</cx:pt>
          <cx:pt idx="15195">124</cx:pt>
          <cx:pt idx="15196">18</cx:pt>
          <cx:pt idx="15197">7</cx:pt>
          <cx:pt idx="15198">1</cx:pt>
          <cx:pt idx="15199">85</cx:pt>
          <cx:pt idx="15200">0</cx:pt>
          <cx:pt idx="15201">19</cx:pt>
          <cx:pt idx="15202">38</cx:pt>
          <cx:pt idx="15203">0</cx:pt>
          <cx:pt idx="15204">0</cx:pt>
          <cx:pt idx="15205">36</cx:pt>
          <cx:pt idx="15206">10</cx:pt>
          <cx:pt idx="15207">1</cx:pt>
          <cx:pt idx="15208">31</cx:pt>
          <cx:pt idx="15209">16</cx:pt>
          <cx:pt idx="15210">6</cx:pt>
          <cx:pt idx="15211">0</cx:pt>
          <cx:pt idx="15212">0</cx:pt>
          <cx:pt idx="15213">0</cx:pt>
          <cx:pt idx="15214">3</cx:pt>
          <cx:pt idx="15215">1</cx:pt>
          <cx:pt idx="15216">5</cx:pt>
          <cx:pt idx="15217">1</cx:pt>
          <cx:pt idx="15218">1</cx:pt>
          <cx:pt idx="15219">0</cx:pt>
          <cx:pt idx="15220">0</cx:pt>
          <cx:pt idx="15221">1</cx:pt>
          <cx:pt idx="15222">0</cx:pt>
          <cx:pt idx="15223">0</cx:pt>
          <cx:pt idx="15224">5</cx:pt>
          <cx:pt idx="15225">20</cx:pt>
          <cx:pt idx="15226">1570</cx:pt>
          <cx:pt idx="15227">4</cx:pt>
          <cx:pt idx="15228">12</cx:pt>
          <cx:pt idx="15229">28</cx:pt>
          <cx:pt idx="15230">1</cx:pt>
          <cx:pt idx="15231">0</cx:pt>
          <cx:pt idx="15232">193</cx:pt>
          <cx:pt idx="15233">67</cx:pt>
          <cx:pt idx="15234">1</cx:pt>
          <cx:pt idx="15235">86</cx:pt>
          <cx:pt idx="15236">205</cx:pt>
          <cx:pt idx="15237">40</cx:pt>
          <cx:pt idx="15238">0</cx:pt>
          <cx:pt idx="15239">5</cx:pt>
          <cx:pt idx="15240">0</cx:pt>
          <cx:pt idx="15241">178</cx:pt>
          <cx:pt idx="15242">2</cx:pt>
          <cx:pt idx="15243">160</cx:pt>
          <cx:pt idx="15244">39</cx:pt>
          <cx:pt idx="15245">11</cx:pt>
          <cx:pt idx="15246">1</cx:pt>
          <cx:pt idx="15247">38</cx:pt>
          <cx:pt idx="15248">0</cx:pt>
          <cx:pt idx="15249">0</cx:pt>
          <cx:pt idx="15250">0</cx:pt>
          <cx:pt idx="15251">0</cx:pt>
          <cx:pt idx="15252">0</cx:pt>
          <cx:pt idx="15253">120</cx:pt>
          <cx:pt idx="15254">8</cx:pt>
          <cx:pt idx="15255">5</cx:pt>
          <cx:pt idx="15256">40</cx:pt>
          <cx:pt idx="15257">21</cx:pt>
          <cx:pt idx="15258">0</cx:pt>
          <cx:pt idx="15259">20</cx:pt>
          <cx:pt idx="15260">119</cx:pt>
          <cx:pt idx="15261">31</cx:pt>
          <cx:pt idx="15262">2</cx:pt>
          <cx:pt idx="15263">103</cx:pt>
          <cx:pt idx="15264">57</cx:pt>
          <cx:pt idx="15265">65</cx:pt>
          <cx:pt idx="15266">27</cx:pt>
          <cx:pt idx="15267">7</cx:pt>
          <cx:pt idx="15268">1</cx:pt>
          <cx:pt idx="15269">9</cx:pt>
          <cx:pt idx="15270">1</cx:pt>
          <cx:pt idx="15271">0</cx:pt>
          <cx:pt idx="15272">15</cx:pt>
          <cx:pt idx="15273">0</cx:pt>
          <cx:pt idx="15274">0</cx:pt>
          <cx:pt idx="15275">1</cx:pt>
          <cx:pt idx="15276">0</cx:pt>
          <cx:pt idx="15277">0</cx:pt>
          <cx:pt idx="15278">78</cx:pt>
          <cx:pt idx="15279">80</cx:pt>
          <cx:pt idx="15280">0</cx:pt>
          <cx:pt idx="15281">0</cx:pt>
          <cx:pt idx="15282">213</cx:pt>
          <cx:pt idx="15283">2</cx:pt>
          <cx:pt idx="15284">90</cx:pt>
          <cx:pt idx="15285">299</cx:pt>
          <cx:pt idx="15286">0</cx:pt>
          <cx:pt idx="15287">11</cx:pt>
          <cx:pt idx="15288">0</cx:pt>
          <cx:pt idx="15289">0</cx:pt>
          <cx:pt idx="15290">0</cx:pt>
          <cx:pt idx="15291">34</cx:pt>
          <cx:pt idx="15292">41</cx:pt>
          <cx:pt idx="15293">99</cx:pt>
          <cx:pt idx="15294">38</cx:pt>
          <cx:pt idx="15295">229</cx:pt>
          <cx:pt idx="15296">27</cx:pt>
          <cx:pt idx="15297">37</cx:pt>
          <cx:pt idx="15298">1</cx:pt>
          <cx:pt idx="15299">56</cx:pt>
          <cx:pt idx="15300">176</cx:pt>
          <cx:pt idx="15301">155</cx:pt>
          <cx:pt idx="15302">31</cx:pt>
          <cx:pt idx="15303">41</cx:pt>
          <cx:pt idx="15304">48</cx:pt>
          <cx:pt idx="15305">90</cx:pt>
          <cx:pt idx="15306">0</cx:pt>
          <cx:pt idx="15307">1</cx:pt>
          <cx:pt idx="15308">0</cx:pt>
          <cx:pt idx="15309">24</cx:pt>
          <cx:pt idx="15310">983</cx:pt>
          <cx:pt idx="15311">1</cx:pt>
          <cx:pt idx="15312">65</cx:pt>
          <cx:pt idx="15313">65</cx:pt>
          <cx:pt idx="15314">224</cx:pt>
          <cx:pt idx="15315">52</cx:pt>
          <cx:pt idx="15316">3</cx:pt>
          <cx:pt idx="15317">10</cx:pt>
          <cx:pt idx="15318">108</cx:pt>
          <cx:pt idx="15319">3</cx:pt>
          <cx:pt idx="15320">81</cx:pt>
          <cx:pt idx="15321">4</cx:pt>
          <cx:pt idx="15322">1</cx:pt>
          <cx:pt idx="15323">14</cx:pt>
          <cx:pt idx="15324">0</cx:pt>
          <cx:pt idx="15325">312</cx:pt>
          <cx:pt idx="15326">20</cx:pt>
          <cx:pt idx="15327">18</cx:pt>
          <cx:pt idx="15328">36</cx:pt>
          <cx:pt idx="15329">113</cx:pt>
          <cx:pt idx="15330">26</cx:pt>
          <cx:pt idx="15331">19</cx:pt>
          <cx:pt idx="15332">34</cx:pt>
          <cx:pt idx="15333">12</cx:pt>
          <cx:pt idx="15334">0</cx:pt>
          <cx:pt idx="15335">3</cx:pt>
          <cx:pt idx="15336">61</cx:pt>
          <cx:pt idx="15337">4</cx:pt>
          <cx:pt idx="15338">0</cx:pt>
          <cx:pt idx="15339">0</cx:pt>
          <cx:pt idx="15340">0</cx:pt>
          <cx:pt idx="15341">34</cx:pt>
          <cx:pt idx="15342">520</cx:pt>
          <cx:pt idx="15343">1</cx:pt>
          <cx:pt idx="15344">2</cx:pt>
          <cx:pt idx="15345">74</cx:pt>
          <cx:pt idx="15346">20</cx:pt>
          <cx:pt idx="15347">1</cx:pt>
          <cx:pt idx="15348">306</cx:pt>
          <cx:pt idx="15349">31</cx:pt>
          <cx:pt idx="15350">0</cx:pt>
          <cx:pt idx="15351">2</cx:pt>
          <cx:pt idx="15352">6</cx:pt>
          <cx:pt idx="15353">137</cx:pt>
          <cx:pt idx="15354">14</cx:pt>
          <cx:pt idx="15355">177</cx:pt>
          <cx:pt idx="15356">13</cx:pt>
          <cx:pt idx="15357">3</cx:pt>
          <cx:pt idx="15358">38</cx:pt>
          <cx:pt idx="15359">23</cx:pt>
          <cx:pt idx="15360">0</cx:pt>
          <cx:pt idx="15361">56</cx:pt>
          <cx:pt idx="15362">0</cx:pt>
          <cx:pt idx="15363">0</cx:pt>
          <cx:pt idx="15364">0</cx:pt>
          <cx:pt idx="15365">64</cx:pt>
          <cx:pt idx="15366">0</cx:pt>
          <cx:pt idx="15367">12</cx:pt>
          <cx:pt idx="15368">13</cx:pt>
          <cx:pt idx="15369">0</cx:pt>
          <cx:pt idx="15370">0</cx:pt>
          <cx:pt idx="15371">2</cx:pt>
          <cx:pt idx="15372">0</cx:pt>
          <cx:pt idx="15373">0</cx:pt>
          <cx:pt idx="15374">0</cx:pt>
          <cx:pt idx="15375">35</cx:pt>
          <cx:pt idx="15376">7</cx:pt>
          <cx:pt idx="15377">0</cx:pt>
          <cx:pt idx="15378">4</cx:pt>
          <cx:pt idx="15379">7</cx:pt>
          <cx:pt idx="15380">9</cx:pt>
          <cx:pt idx="15381">23</cx:pt>
          <cx:pt idx="15382">0</cx:pt>
          <cx:pt idx="15383">5</cx:pt>
          <cx:pt idx="15384">107</cx:pt>
          <cx:pt idx="15385">47</cx:pt>
          <cx:pt idx="15386">9</cx:pt>
          <cx:pt idx="15387">0</cx:pt>
          <cx:pt idx="15388">0</cx:pt>
          <cx:pt idx="15389">0</cx:pt>
          <cx:pt idx="15390">50</cx:pt>
          <cx:pt idx="15391">27</cx:pt>
          <cx:pt idx="15392">0</cx:pt>
          <cx:pt idx="15393">0</cx:pt>
          <cx:pt idx="15394">7</cx:pt>
          <cx:pt idx="15395">3</cx:pt>
          <cx:pt idx="15396">5</cx:pt>
          <cx:pt idx="15397">3</cx:pt>
          <cx:pt idx="15398">75</cx:pt>
          <cx:pt idx="15399">21</cx:pt>
          <cx:pt idx="15400">3</cx:pt>
          <cx:pt idx="15401">4</cx:pt>
          <cx:pt idx="15402">0</cx:pt>
          <cx:pt idx="15403">0</cx:pt>
          <cx:pt idx="15404">6</cx:pt>
          <cx:pt idx="15405">11</cx:pt>
          <cx:pt idx="15406">7</cx:pt>
          <cx:pt idx="15407">17</cx:pt>
          <cx:pt idx="15408">22</cx:pt>
          <cx:pt idx="15409">23</cx:pt>
          <cx:pt idx="15410">1</cx:pt>
          <cx:pt idx="15411">0</cx:pt>
          <cx:pt idx="15412">15</cx:pt>
          <cx:pt idx="15413">196</cx:pt>
          <cx:pt idx="15414">534</cx:pt>
          <cx:pt idx="15415">0</cx:pt>
          <cx:pt idx="15416">25</cx:pt>
          <cx:pt idx="15417">51</cx:pt>
          <cx:pt idx="15418">43</cx:pt>
          <cx:pt idx="15419">19</cx:pt>
          <cx:pt idx="15420">5</cx:pt>
          <cx:pt idx="15421">3</cx:pt>
          <cx:pt idx="15422">1</cx:pt>
          <cx:pt idx="15423">16</cx:pt>
          <cx:pt idx="15424">100</cx:pt>
          <cx:pt idx="15425">0</cx:pt>
          <cx:pt idx="15426">0</cx:pt>
          <cx:pt idx="15427">0</cx:pt>
          <cx:pt idx="15428">0</cx:pt>
          <cx:pt idx="15429">0</cx:pt>
          <cx:pt idx="15430">0</cx:pt>
          <cx:pt idx="15431">0</cx:pt>
          <cx:pt idx="15432">0</cx:pt>
          <cx:pt idx="15433">0</cx:pt>
          <cx:pt idx="15434">1</cx:pt>
          <cx:pt idx="15435">3</cx:pt>
          <cx:pt idx="15436">331</cx:pt>
          <cx:pt idx="15437">43</cx:pt>
          <cx:pt idx="15438">1</cx:pt>
          <cx:pt idx="15439">11</cx:pt>
          <cx:pt idx="15440">32</cx:pt>
          <cx:pt idx="15441">13</cx:pt>
          <cx:pt idx="15442">88</cx:pt>
          <cx:pt idx="15443">1</cx:pt>
          <cx:pt idx="15444">0</cx:pt>
          <cx:pt idx="15445">264</cx:pt>
          <cx:pt idx="15446">0</cx:pt>
          <cx:pt idx="15447">18</cx:pt>
          <cx:pt idx="15448">132</cx:pt>
          <cx:pt idx="15449">0</cx:pt>
          <cx:pt idx="15450">6</cx:pt>
          <cx:pt idx="15451">110</cx:pt>
          <cx:pt idx="15452">0</cx:pt>
          <cx:pt idx="15453">40</cx:pt>
          <cx:pt idx="15454">0</cx:pt>
          <cx:pt idx="15455">2</cx:pt>
          <cx:pt idx="15456">0</cx:pt>
          <cx:pt idx="15457">0</cx:pt>
          <cx:pt idx="15458">34</cx:pt>
          <cx:pt idx="15459">5</cx:pt>
          <cx:pt idx="15460">273</cx:pt>
          <cx:pt idx="15461">103</cx:pt>
          <cx:pt idx="15462">7</cx:pt>
          <cx:pt idx="15463">11</cx:pt>
          <cx:pt idx="15464">0</cx:pt>
          <cx:pt idx="15465">0</cx:pt>
          <cx:pt idx="15466">34</cx:pt>
          <cx:pt idx="15467">26</cx:pt>
          <cx:pt idx="15468">1</cx:pt>
          <cx:pt idx="15469">9</cx:pt>
          <cx:pt idx="15470">2</cx:pt>
          <cx:pt idx="15471">42</cx:pt>
          <cx:pt idx="15472">1</cx:pt>
          <cx:pt idx="15473">0</cx:pt>
          <cx:pt idx="15474">3</cx:pt>
          <cx:pt idx="15475">6</cx:pt>
          <cx:pt idx="15476">62</cx:pt>
          <cx:pt idx="15477">13</cx:pt>
          <cx:pt idx="15478">10</cx:pt>
          <cx:pt idx="15479">0</cx:pt>
          <cx:pt idx="15480">0</cx:pt>
          <cx:pt idx="15481">3</cx:pt>
          <cx:pt idx="15482">15</cx:pt>
          <cx:pt idx="15483">0</cx:pt>
          <cx:pt idx="15484">5</cx:pt>
          <cx:pt idx="15485">0</cx:pt>
          <cx:pt idx="15486">0</cx:pt>
          <cx:pt idx="15487">0</cx:pt>
          <cx:pt idx="15488">0</cx:pt>
          <cx:pt idx="15489">0</cx:pt>
          <cx:pt idx="15490">2</cx:pt>
          <cx:pt idx="15491">26</cx:pt>
          <cx:pt idx="15492">56</cx:pt>
          <cx:pt idx="15493">0</cx:pt>
          <cx:pt idx="15494">91</cx:pt>
          <cx:pt idx="15495">0</cx:pt>
          <cx:pt idx="15496">0</cx:pt>
          <cx:pt idx="15497">3</cx:pt>
          <cx:pt idx="15498">41</cx:pt>
          <cx:pt idx="15499">1</cx:pt>
          <cx:pt idx="15500">87</cx:pt>
          <cx:pt idx="15501">3</cx:pt>
          <cx:pt idx="15502">0</cx:pt>
          <cx:pt idx="15503">0</cx:pt>
          <cx:pt idx="15504">1</cx:pt>
          <cx:pt idx="15505">97</cx:pt>
          <cx:pt idx="15506">21</cx:pt>
          <cx:pt idx="15507">79</cx:pt>
          <cx:pt idx="15508">0</cx:pt>
          <cx:pt idx="15509">44</cx:pt>
          <cx:pt idx="15510">0</cx:pt>
          <cx:pt idx="15511">21</cx:pt>
          <cx:pt idx="15512">90</cx:pt>
          <cx:pt idx="15513">3</cx:pt>
          <cx:pt idx="15514">0</cx:pt>
          <cx:pt idx="15515">737</cx:pt>
          <cx:pt idx="15516">22</cx:pt>
          <cx:pt idx="15517">1</cx:pt>
          <cx:pt idx="15518">203</cx:pt>
          <cx:pt idx="15519">0</cx:pt>
          <cx:pt idx="15520">0</cx:pt>
          <cx:pt idx="15521">22</cx:pt>
          <cx:pt idx="15522">4</cx:pt>
          <cx:pt idx="15523">1</cx:pt>
          <cx:pt idx="15524">1</cx:pt>
          <cx:pt idx="15525">0</cx:pt>
          <cx:pt idx="15526">0</cx:pt>
          <cx:pt idx="15527">61</cx:pt>
          <cx:pt idx="15528">20</cx:pt>
          <cx:pt idx="15529">61</cx:pt>
          <cx:pt idx="15530">32</cx:pt>
          <cx:pt idx="15531">0</cx:pt>
          <cx:pt idx="15532">6</cx:pt>
          <cx:pt idx="15533">259</cx:pt>
          <cx:pt idx="15534">128</cx:pt>
          <cx:pt idx="15535">140</cx:pt>
          <cx:pt idx="15536">11</cx:pt>
          <cx:pt idx="15537">25</cx:pt>
          <cx:pt idx="15538">78</cx:pt>
          <cx:pt idx="15539">34</cx:pt>
          <cx:pt idx="15540">58</cx:pt>
          <cx:pt idx="15541">175</cx:pt>
          <cx:pt idx="15542">0</cx:pt>
          <cx:pt idx="15543">1</cx:pt>
          <cx:pt idx="15544">47</cx:pt>
          <cx:pt idx="15545">1</cx:pt>
          <cx:pt idx="15546">1</cx:pt>
          <cx:pt idx="15547">13</cx:pt>
          <cx:pt idx="15548">44</cx:pt>
          <cx:pt idx="15549">36</cx:pt>
          <cx:pt idx="15550">17</cx:pt>
          <cx:pt idx="15551">14</cx:pt>
          <cx:pt idx="15552">0</cx:pt>
          <cx:pt idx="15553">0</cx:pt>
          <cx:pt idx="15554">1</cx:pt>
          <cx:pt idx="15555">30</cx:pt>
          <cx:pt idx="15556">11</cx:pt>
          <cx:pt idx="15557">0</cx:pt>
          <cx:pt idx="15558">160</cx:pt>
          <cx:pt idx="15559">64</cx:pt>
          <cx:pt idx="15560">0</cx:pt>
          <cx:pt idx="15561">0</cx:pt>
          <cx:pt idx="15562">0</cx:pt>
          <cx:pt idx="15563">0</cx:pt>
          <cx:pt idx="15564">0</cx:pt>
          <cx:pt idx="15565">22</cx:pt>
          <cx:pt idx="15566">0</cx:pt>
          <cx:pt idx="15567">5</cx:pt>
          <cx:pt idx="15568">4</cx:pt>
          <cx:pt idx="15569">2</cx:pt>
          <cx:pt idx="15570">128</cx:pt>
          <cx:pt idx="15571">17</cx:pt>
          <cx:pt idx="15572">0</cx:pt>
          <cx:pt idx="15573">3</cx:pt>
          <cx:pt idx="15574">55</cx:pt>
          <cx:pt idx="15575">0</cx:pt>
          <cx:pt idx="15576">27</cx:pt>
          <cx:pt idx="15577">70</cx:pt>
          <cx:pt idx="15578">0</cx:pt>
          <cx:pt idx="15579">40</cx:pt>
          <cx:pt idx="15580">0</cx:pt>
          <cx:pt idx="15581">13</cx:pt>
          <cx:pt idx="15582">6</cx:pt>
          <cx:pt idx="15583">85</cx:pt>
          <cx:pt idx="15584">39</cx:pt>
          <cx:pt idx="15585">27</cx:pt>
          <cx:pt idx="15586">10</cx:pt>
          <cx:pt idx="15587">13</cx:pt>
          <cx:pt idx="15588">1</cx:pt>
          <cx:pt idx="15589">6</cx:pt>
          <cx:pt idx="15590">42</cx:pt>
          <cx:pt idx="15591">62</cx:pt>
          <cx:pt idx="15592">0</cx:pt>
          <cx:pt idx="15593">2</cx:pt>
          <cx:pt idx="15594">0</cx:pt>
          <cx:pt idx="15595">0</cx:pt>
          <cx:pt idx="15596">1</cx:pt>
          <cx:pt idx="15597">3</cx:pt>
          <cx:pt idx="15598">0</cx:pt>
          <cx:pt idx="15599">21</cx:pt>
          <cx:pt idx="15600">15</cx:pt>
          <cx:pt idx="15601">7</cx:pt>
          <cx:pt idx="15602">0</cx:pt>
          <cx:pt idx="15603">16</cx:pt>
          <cx:pt idx="15604">22</cx:pt>
          <cx:pt idx="15605">0</cx:pt>
          <cx:pt idx="15606">0</cx:pt>
          <cx:pt idx="15607">6</cx:pt>
          <cx:pt idx="15608">2</cx:pt>
          <cx:pt idx="15609">10</cx:pt>
          <cx:pt idx="15610">64</cx:pt>
          <cx:pt idx="15611">0</cx:pt>
          <cx:pt idx="15612">1</cx:pt>
          <cx:pt idx="15613">28</cx:pt>
          <cx:pt idx="15614">3</cx:pt>
          <cx:pt idx="15615">0</cx:pt>
          <cx:pt idx="15616">0</cx:pt>
          <cx:pt idx="15617">0</cx:pt>
          <cx:pt idx="15618">1</cx:pt>
          <cx:pt idx="15619">0</cx:pt>
          <cx:pt idx="15620">0</cx:pt>
          <cx:pt idx="15621">25</cx:pt>
          <cx:pt idx="15622">159</cx:pt>
          <cx:pt idx="15623">7</cx:pt>
          <cx:pt idx="15624">1</cx:pt>
          <cx:pt idx="15625">3</cx:pt>
          <cx:pt idx="15626">2</cx:pt>
          <cx:pt idx="15627">630</cx:pt>
          <cx:pt idx="15628">170</cx:pt>
          <cx:pt idx="15629">112</cx:pt>
          <cx:pt idx="15630">0</cx:pt>
          <cx:pt idx="15631">129</cx:pt>
          <cx:pt idx="15632">2</cx:pt>
          <cx:pt idx="15633">0</cx:pt>
          <cx:pt idx="15634">5</cx:pt>
          <cx:pt idx="15635">1</cx:pt>
          <cx:pt idx="15636">63</cx:pt>
          <cx:pt idx="15637">51</cx:pt>
          <cx:pt idx="15638">13</cx:pt>
          <cx:pt idx="15639">42</cx:pt>
          <cx:pt idx="15640">1</cx:pt>
          <cx:pt idx="15641">40</cx:pt>
          <cx:pt idx="15642">26</cx:pt>
          <cx:pt idx="15643">112</cx:pt>
          <cx:pt idx="15644">0</cx:pt>
          <cx:pt idx="15645">20</cx:pt>
          <cx:pt idx="15646">3</cx:pt>
          <cx:pt idx="15647">14</cx:pt>
          <cx:pt idx="15648">53</cx:pt>
          <cx:pt idx="15649">18</cx:pt>
          <cx:pt idx="15650">3</cx:pt>
          <cx:pt idx="15651">29</cx:pt>
          <cx:pt idx="15652">57</cx:pt>
          <cx:pt idx="15653">19</cx:pt>
          <cx:pt idx="15654">164</cx:pt>
          <cx:pt idx="15655">0</cx:pt>
          <cx:pt idx="15656">13</cx:pt>
          <cx:pt idx="15657">2</cx:pt>
          <cx:pt idx="15658">0</cx:pt>
          <cx:pt idx="15659">0</cx:pt>
          <cx:pt idx="15660">0</cx:pt>
          <cx:pt idx="15661">0</cx:pt>
          <cx:pt idx="15662">5</cx:pt>
          <cx:pt idx="15663">0</cx:pt>
          <cx:pt idx="15664">0</cx:pt>
          <cx:pt idx="15665">2</cx:pt>
          <cx:pt idx="15666">5</cx:pt>
          <cx:pt idx="15667">27</cx:pt>
          <cx:pt idx="15668">112</cx:pt>
          <cx:pt idx="15669">0</cx:pt>
          <cx:pt idx="15670">103</cx:pt>
          <cx:pt idx="15671">6</cx:pt>
          <cx:pt idx="15672">0</cx:pt>
          <cx:pt idx="15673">77</cx:pt>
          <cx:pt idx="15674">67</cx:pt>
          <cx:pt idx="15675">0</cx:pt>
          <cx:pt idx="15676">0</cx:pt>
          <cx:pt idx="15677">0</cx:pt>
          <cx:pt idx="15678">4</cx:pt>
          <cx:pt idx="15679">8</cx:pt>
          <cx:pt idx="15680">42</cx:pt>
          <cx:pt idx="15681">4</cx:pt>
          <cx:pt idx="15682">16</cx:pt>
          <cx:pt idx="15683">1</cx:pt>
          <cx:pt idx="15684">3</cx:pt>
          <cx:pt idx="15685">27</cx:pt>
          <cx:pt idx="15686">46</cx:pt>
          <cx:pt idx="15687">36</cx:pt>
          <cx:pt idx="15688">126</cx:pt>
          <cx:pt idx="15689">48</cx:pt>
          <cx:pt idx="15690">1</cx:pt>
          <cx:pt idx="15691">0</cx:pt>
          <cx:pt idx="15692">0</cx:pt>
          <cx:pt idx="15693">1</cx:pt>
          <cx:pt idx="15694">39</cx:pt>
          <cx:pt idx="15695">20</cx:pt>
          <cx:pt idx="15696">0</cx:pt>
          <cx:pt idx="15697">0</cx:pt>
          <cx:pt idx="15698">5</cx:pt>
          <cx:pt idx="15699">0</cx:pt>
          <cx:pt idx="15700">302</cx:pt>
          <cx:pt idx="15701">53</cx:pt>
          <cx:pt idx="15702">304</cx:pt>
          <cx:pt idx="15703">28</cx:pt>
          <cx:pt idx="15704">5</cx:pt>
          <cx:pt idx="15705">27</cx:pt>
          <cx:pt idx="15706">10</cx:pt>
          <cx:pt idx="15707">3</cx:pt>
          <cx:pt idx="15708">686</cx:pt>
          <cx:pt idx="15709">5</cx:pt>
          <cx:pt idx="15710">11</cx:pt>
          <cx:pt idx="15711">102</cx:pt>
          <cx:pt idx="15712">178</cx:pt>
          <cx:pt idx="15713">61</cx:pt>
          <cx:pt idx="15714">5</cx:pt>
          <cx:pt idx="15715">0</cx:pt>
          <cx:pt idx="15716">0</cx:pt>
          <cx:pt idx="15717">1</cx:pt>
          <cx:pt idx="15718">0</cx:pt>
          <cx:pt idx="15719">0</cx:pt>
          <cx:pt idx="15720">5</cx:pt>
          <cx:pt idx="15721">45</cx:pt>
          <cx:pt idx="15722">14</cx:pt>
          <cx:pt idx="15723">19</cx:pt>
          <cx:pt idx="15724">183</cx:pt>
          <cx:pt idx="15725">3</cx:pt>
          <cx:pt idx="15726">3</cx:pt>
          <cx:pt idx="15727">8</cx:pt>
          <cx:pt idx="15728">29</cx:pt>
          <cx:pt idx="15729">178</cx:pt>
          <cx:pt idx="15730">22</cx:pt>
          <cx:pt idx="15731">32</cx:pt>
          <cx:pt idx="15732">0</cx:pt>
          <cx:pt idx="15733">70</cx:pt>
          <cx:pt idx="15734">2</cx:pt>
          <cx:pt idx="15735">0</cx:pt>
          <cx:pt idx="15736">27</cx:pt>
          <cx:pt idx="15737">0</cx:pt>
          <cx:pt idx="15738">0</cx:pt>
          <cx:pt idx="15739">8</cx:pt>
          <cx:pt idx="15740">0</cx:pt>
          <cx:pt idx="15741">1</cx:pt>
          <cx:pt idx="15742">0</cx:pt>
          <cx:pt idx="15743">2</cx:pt>
          <cx:pt idx="15744">52</cx:pt>
          <cx:pt idx="15745">0</cx:pt>
          <cx:pt idx="15746">0</cx:pt>
          <cx:pt idx="15747">0</cx:pt>
          <cx:pt idx="15748">0</cx:pt>
          <cx:pt idx="15749">0</cx:pt>
          <cx:pt idx="15750">0</cx:pt>
          <cx:pt idx="15751">0</cx:pt>
          <cx:pt idx="15752">0</cx:pt>
          <cx:pt idx="15753">0</cx:pt>
          <cx:pt idx="15754">51</cx:pt>
          <cx:pt idx="15755">0</cx:pt>
          <cx:pt idx="15756">116</cx:pt>
          <cx:pt idx="15757">379</cx:pt>
          <cx:pt idx="15758">28</cx:pt>
          <cx:pt idx="15759">76</cx:pt>
          <cx:pt idx="15760">0</cx:pt>
          <cx:pt idx="15761">0</cx:pt>
          <cx:pt idx="15762">183</cx:pt>
          <cx:pt idx="15763">3</cx:pt>
          <cx:pt idx="15764">0</cx:pt>
          <cx:pt idx="15765">1</cx:pt>
          <cx:pt idx="15766">55</cx:pt>
          <cx:pt idx="15767">15</cx:pt>
          <cx:pt idx="15768">167</cx:pt>
          <cx:pt idx="15769">91</cx:pt>
          <cx:pt idx="15770">72</cx:pt>
          <cx:pt idx="15771">2</cx:pt>
          <cx:pt idx="15772">1</cx:pt>
          <cx:pt idx="15773">21</cx:pt>
          <cx:pt idx="15774">3</cx:pt>
          <cx:pt idx="15775">4</cx:pt>
          <cx:pt idx="15776">35</cx:pt>
          <cx:pt idx="15777">8</cx:pt>
          <cx:pt idx="15778">50</cx:pt>
          <cx:pt idx="15779">18</cx:pt>
          <cx:pt idx="15780">75</cx:pt>
          <cx:pt idx="15781">40</cx:pt>
          <cx:pt idx="15782">87</cx:pt>
          <cx:pt idx="15783">18</cx:pt>
          <cx:pt idx="15784">0</cx:pt>
          <cx:pt idx="15785">0</cx:pt>
          <cx:pt idx="15786">5</cx:pt>
          <cx:pt idx="15787">0</cx:pt>
          <cx:pt idx="15788">0</cx:pt>
          <cx:pt idx="15789">71</cx:pt>
          <cx:pt idx="15790">5</cx:pt>
          <cx:pt idx="15791">10</cx:pt>
          <cx:pt idx="15792">19</cx:pt>
          <cx:pt idx="15793">792</cx:pt>
          <cx:pt idx="15794">36</cx:pt>
          <cx:pt idx="15795">133</cx:pt>
          <cx:pt idx="15796">2</cx:pt>
          <cx:pt idx="15797">6</cx:pt>
          <cx:pt idx="15798">0</cx:pt>
          <cx:pt idx="15799">0</cx:pt>
          <cx:pt idx="15800">5</cx:pt>
          <cx:pt idx="15801">144</cx:pt>
          <cx:pt idx="15802">0</cx:pt>
          <cx:pt idx="15803">0</cx:pt>
          <cx:pt idx="15804">0</cx:pt>
          <cx:pt idx="15805">36</cx:pt>
          <cx:pt idx="15806">65</cx:pt>
          <cx:pt idx="15807">22</cx:pt>
          <cx:pt idx="15808">24</cx:pt>
          <cx:pt idx="15809">1</cx:pt>
          <cx:pt idx="15810">14</cx:pt>
          <cx:pt idx="15811">64</cx:pt>
          <cx:pt idx="15812">0</cx:pt>
          <cx:pt idx="15813">0</cx:pt>
          <cx:pt idx="15814">7</cx:pt>
          <cx:pt idx="15815">63</cx:pt>
          <cx:pt idx="15816">1</cx:pt>
          <cx:pt idx="15817">0</cx:pt>
          <cx:pt idx="15818">14</cx:pt>
          <cx:pt idx="15819">5</cx:pt>
          <cx:pt idx="15820">20</cx:pt>
          <cx:pt idx="15821">8</cx:pt>
          <cx:pt idx="15822">1</cx:pt>
          <cx:pt idx="15823">0</cx:pt>
          <cx:pt idx="15824">0</cx:pt>
          <cx:pt idx="15825">1</cx:pt>
          <cx:pt idx="15826">6</cx:pt>
          <cx:pt idx="15827">81</cx:pt>
          <cx:pt idx="15828">1</cx:pt>
          <cx:pt idx="15829">15</cx:pt>
          <cx:pt idx="15830">3</cx:pt>
          <cx:pt idx="15831">5</cx:pt>
          <cx:pt idx="15832">2</cx:pt>
          <cx:pt idx="15833">58</cx:pt>
          <cx:pt idx="15834">24</cx:pt>
          <cx:pt idx="15835">0</cx:pt>
          <cx:pt idx="15836">12</cx:pt>
          <cx:pt idx="15837">1</cx:pt>
          <cx:pt idx="15838">0</cx:pt>
          <cx:pt idx="15839">7</cx:pt>
          <cx:pt idx="15840">31</cx:pt>
          <cx:pt idx="15841">456</cx:pt>
          <cx:pt idx="15842">1</cx:pt>
          <cx:pt idx="15843">0</cx:pt>
          <cx:pt idx="15844">0</cx:pt>
          <cx:pt idx="15845">0</cx:pt>
          <cx:pt idx="15846">0</cx:pt>
          <cx:pt idx="15847">0</cx:pt>
          <cx:pt idx="15848">0</cx:pt>
          <cx:pt idx="15849">15</cx:pt>
          <cx:pt idx="15850">0</cx:pt>
          <cx:pt idx="15851">0</cx:pt>
          <cx:pt idx="15852">2</cx:pt>
          <cx:pt idx="15853">22</cx:pt>
          <cx:pt idx="15854">0</cx:pt>
          <cx:pt idx="15855">0</cx:pt>
          <cx:pt idx="15856">15</cx:pt>
          <cx:pt idx="15857">97</cx:pt>
          <cx:pt idx="15858">92</cx:pt>
          <cx:pt idx="15859">2</cx:pt>
          <cx:pt idx="15860">2</cx:pt>
          <cx:pt idx="15861">0</cx:pt>
          <cx:pt idx="15862">7</cx:pt>
          <cx:pt idx="15863">0</cx:pt>
          <cx:pt idx="15864">42</cx:pt>
          <cx:pt idx="15865">7</cx:pt>
          <cx:pt idx="15866">22</cx:pt>
          <cx:pt idx="15867">17</cx:pt>
          <cx:pt idx="15868">244</cx:pt>
          <cx:pt idx="15869">0</cx:pt>
          <cx:pt idx="15870">79</cx:pt>
          <cx:pt idx="15871">1</cx:pt>
          <cx:pt idx="15872">0</cx:pt>
          <cx:pt idx="15873">253</cx:pt>
          <cx:pt idx="15874">0</cx:pt>
          <cx:pt idx="15875">23</cx:pt>
          <cx:pt idx="15876">16</cx:pt>
          <cx:pt idx="15877">0</cx:pt>
          <cx:pt idx="15878">148</cx:pt>
          <cx:pt idx="15879">5</cx:pt>
          <cx:pt idx="15880">30</cx:pt>
          <cx:pt idx="15881">5</cx:pt>
          <cx:pt idx="15882">3</cx:pt>
          <cx:pt idx="15883">6</cx:pt>
          <cx:pt idx="15884">6</cx:pt>
          <cx:pt idx="15885">0</cx:pt>
          <cx:pt idx="15886">0</cx:pt>
          <cx:pt idx="15887">0</cx:pt>
          <cx:pt idx="15888">23</cx:pt>
          <cx:pt idx="15889">140</cx:pt>
          <cx:pt idx="15890">0</cx:pt>
          <cx:pt idx="15891">19</cx:pt>
          <cx:pt idx="15892">19</cx:pt>
          <cx:pt idx="15893">0</cx:pt>
          <cx:pt idx="15894">3</cx:pt>
          <cx:pt idx="15895">10</cx:pt>
          <cx:pt idx="15896">17</cx:pt>
          <cx:pt idx="15897">0</cx:pt>
          <cx:pt idx="15898">12</cx:pt>
          <cx:pt idx="15899">0</cx:pt>
          <cx:pt idx="15900">46</cx:pt>
          <cx:pt idx="15901">0</cx:pt>
          <cx:pt idx="15902">0</cx:pt>
          <cx:pt idx="15903">2</cx:pt>
          <cx:pt idx="15904">0</cx:pt>
          <cx:pt idx="15905">210</cx:pt>
          <cx:pt idx="15906">140</cx:pt>
          <cx:pt idx="15907">140</cx:pt>
          <cx:pt idx="15908">31</cx:pt>
          <cx:pt idx="15909">2</cx:pt>
          <cx:pt idx="15910">48</cx:pt>
          <cx:pt idx="15911">1</cx:pt>
          <cx:pt idx="15912">59</cx:pt>
          <cx:pt idx="15913">162</cx:pt>
          <cx:pt idx="15914">32</cx:pt>
          <cx:pt idx="15915">11</cx:pt>
          <cx:pt idx="15916">7</cx:pt>
          <cx:pt idx="15917">4</cx:pt>
          <cx:pt idx="15918">11</cx:pt>
          <cx:pt idx="15919">7</cx:pt>
          <cx:pt idx="15920">105</cx:pt>
          <cx:pt idx="15921">0</cx:pt>
          <cx:pt idx="15922">187</cx:pt>
          <cx:pt idx="15923">0</cx:pt>
          <cx:pt idx="15924">0</cx:pt>
          <cx:pt idx="15925">27</cx:pt>
          <cx:pt idx="15926">0</cx:pt>
          <cx:pt idx="15927">8</cx:pt>
          <cx:pt idx="15928">71</cx:pt>
          <cx:pt idx="15929">37</cx:pt>
          <cx:pt idx="15930">12</cx:pt>
          <cx:pt idx="15931">66</cx:pt>
          <cx:pt idx="15932">0</cx:pt>
          <cx:pt idx="15933">4</cx:pt>
          <cx:pt idx="15934">0</cx:pt>
          <cx:pt idx="15935">23</cx:pt>
          <cx:pt idx="15936">12</cx:pt>
          <cx:pt idx="15937">0</cx:pt>
          <cx:pt idx="15938">2</cx:pt>
          <cx:pt idx="15939">0</cx:pt>
          <cx:pt idx="15940">0</cx:pt>
          <cx:pt idx="15941">1</cx:pt>
          <cx:pt idx="15942">203</cx:pt>
          <cx:pt idx="15943">8</cx:pt>
          <cx:pt idx="15944">12</cx:pt>
          <cx:pt idx="15945">7</cx:pt>
          <cx:pt idx="15946">10</cx:pt>
          <cx:pt idx="15947">12</cx:pt>
          <cx:pt idx="15948">0</cx:pt>
          <cx:pt idx="15949">0</cx:pt>
          <cx:pt idx="15950">12</cx:pt>
          <cx:pt idx="15951">22</cx:pt>
          <cx:pt idx="15952">130</cx:pt>
          <cx:pt idx="15953">0</cx:pt>
          <cx:pt idx="15954">6</cx:pt>
          <cx:pt idx="15955">6</cx:pt>
          <cx:pt idx="15956">21</cx:pt>
          <cx:pt idx="15957">0</cx:pt>
          <cx:pt idx="15958">0</cx:pt>
          <cx:pt idx="15959">26</cx:pt>
          <cx:pt idx="15960">5</cx:pt>
          <cx:pt idx="15961">0</cx:pt>
          <cx:pt idx="15962">0</cx:pt>
          <cx:pt idx="15963">2</cx:pt>
          <cx:pt idx="15964">40</cx:pt>
          <cx:pt idx="15965">131</cx:pt>
          <cx:pt idx="15966">6</cx:pt>
          <cx:pt idx="15967">2</cx:pt>
          <cx:pt idx="15968">5</cx:pt>
          <cx:pt idx="15969">68</cx:pt>
          <cx:pt idx="15970">0</cx:pt>
          <cx:pt idx="15971">4</cx:pt>
          <cx:pt idx="15972">19</cx:pt>
          <cx:pt idx="15973">9</cx:pt>
          <cx:pt idx="15974">6</cx:pt>
          <cx:pt idx="15975">0</cx:pt>
          <cx:pt idx="15976">55</cx:pt>
          <cx:pt idx="15977">2</cx:pt>
          <cx:pt idx="15978">0</cx:pt>
          <cx:pt idx="15979">86</cx:pt>
          <cx:pt idx="15980">38</cx:pt>
          <cx:pt idx="15981">6</cx:pt>
          <cx:pt idx="15982">3</cx:pt>
          <cx:pt idx="15983">113</cx:pt>
          <cx:pt idx="15984">32</cx:pt>
          <cx:pt idx="15985">0</cx:pt>
          <cx:pt idx="15986">1</cx:pt>
          <cx:pt idx="15987">14</cx:pt>
          <cx:pt idx="15988">14</cx:pt>
          <cx:pt idx="15989">0</cx:pt>
          <cx:pt idx="15990">41</cx:pt>
          <cx:pt idx="15991">0</cx:pt>
          <cx:pt idx="15992">278</cx:pt>
          <cx:pt idx="15993">0</cx:pt>
          <cx:pt idx="15994">21</cx:pt>
          <cx:pt idx="15995">1</cx:pt>
          <cx:pt idx="15996">145</cx:pt>
          <cx:pt idx="15997">11</cx:pt>
          <cx:pt idx="15998">2</cx:pt>
          <cx:pt idx="15999">4</cx:pt>
          <cx:pt idx="16000">1</cx:pt>
          <cx:pt idx="16001">7</cx:pt>
          <cx:pt idx="16002">15</cx:pt>
          <cx:pt idx="16003">2</cx:pt>
          <cx:pt idx="16004">2</cx:pt>
          <cx:pt idx="16005">227</cx:pt>
          <cx:pt idx="16006">10</cx:pt>
          <cx:pt idx="16007">42</cx:pt>
          <cx:pt idx="16008">0</cx:pt>
          <cx:pt idx="16009">1</cx:pt>
          <cx:pt idx="16010">7</cx:pt>
          <cx:pt idx="16011">0</cx:pt>
          <cx:pt idx="16012">0</cx:pt>
          <cx:pt idx="16013">39</cx:pt>
          <cx:pt idx="16014">12</cx:pt>
          <cx:pt idx="16015">36</cx:pt>
          <cx:pt idx="16016">1</cx:pt>
          <cx:pt idx="16017">5</cx:pt>
          <cx:pt idx="16018">0</cx:pt>
          <cx:pt idx="16019">5</cx:pt>
          <cx:pt idx="16020">125</cx:pt>
          <cx:pt idx="16021">36</cx:pt>
          <cx:pt idx="16022">48</cx:pt>
          <cx:pt idx="16023">0</cx:pt>
          <cx:pt idx="16024">18</cx:pt>
          <cx:pt idx="16025">198</cx:pt>
          <cx:pt idx="16026">8</cx:pt>
          <cx:pt idx="16027">2</cx:pt>
          <cx:pt idx="16028">44</cx:pt>
          <cx:pt idx="16029">0</cx:pt>
          <cx:pt idx="16030">8</cx:pt>
          <cx:pt idx="16031">1</cx:pt>
          <cx:pt idx="16032">1</cx:pt>
          <cx:pt idx="16033">16</cx:pt>
          <cx:pt idx="16034">5</cx:pt>
          <cx:pt idx="16035">1</cx:pt>
          <cx:pt idx="16036">40</cx:pt>
          <cx:pt idx="16037">2</cx:pt>
          <cx:pt idx="16038">0</cx:pt>
          <cx:pt idx="16039">1</cx:pt>
          <cx:pt idx="16040">0</cx:pt>
          <cx:pt idx="16041">7</cx:pt>
          <cx:pt idx="16042">13</cx:pt>
          <cx:pt idx="16043">26</cx:pt>
          <cx:pt idx="16044">62</cx:pt>
          <cx:pt idx="16045">8</cx:pt>
          <cx:pt idx="16046">34</cx:pt>
          <cx:pt idx="16047">5</cx:pt>
          <cx:pt idx="16048">161</cx:pt>
          <cx:pt idx="16049">144</cx:pt>
          <cx:pt idx="16050">192</cx:pt>
          <cx:pt idx="16051">0</cx:pt>
          <cx:pt idx="16052">3</cx:pt>
          <cx:pt idx="16053">36</cx:pt>
          <cx:pt idx="16054">71</cx:pt>
          <cx:pt idx="16055">1201</cx:pt>
          <cx:pt idx="16056">16</cx:pt>
          <cx:pt idx="16057">45</cx:pt>
          <cx:pt idx="16058">5</cx:pt>
          <cx:pt idx="16059">31</cx:pt>
          <cx:pt idx="16060">0</cx:pt>
          <cx:pt idx="16061">0</cx:pt>
          <cx:pt idx="16062">1</cx:pt>
          <cx:pt idx="16063">24</cx:pt>
          <cx:pt idx="16064">40</cx:pt>
          <cx:pt idx="16065">1</cx:pt>
          <cx:pt idx="16066">124</cx:pt>
          <cx:pt idx="16067">0</cx:pt>
          <cx:pt idx="16068">0</cx:pt>
          <cx:pt idx="16069">2</cx:pt>
          <cx:pt idx="16070">0</cx:pt>
          <cx:pt idx="16071">325</cx:pt>
          <cx:pt idx="16072">6</cx:pt>
          <cx:pt idx="16073">203</cx:pt>
          <cx:pt idx="16074">3</cx:pt>
          <cx:pt idx="16075">5</cx:pt>
          <cx:pt idx="16076">8</cx:pt>
          <cx:pt idx="16077">6</cx:pt>
          <cx:pt idx="16078">145</cx:pt>
          <cx:pt idx="16079">36</cx:pt>
          <cx:pt idx="16080">89</cx:pt>
          <cx:pt idx="16081">417</cx:pt>
          <cx:pt idx="16082">0</cx:pt>
          <cx:pt idx="16083">0</cx:pt>
          <cx:pt idx="16084">56</cx:pt>
          <cx:pt idx="16085">1</cx:pt>
          <cx:pt idx="16086">0</cx:pt>
          <cx:pt idx="16087">15</cx:pt>
          <cx:pt idx="16088">0</cx:pt>
          <cx:pt idx="16089">31</cx:pt>
          <cx:pt idx="16090">3</cx:pt>
          <cx:pt idx="16091">171</cx:pt>
          <cx:pt idx="16092">10</cx:pt>
          <cx:pt idx="16093">27</cx:pt>
          <cx:pt idx="16094">6</cx:pt>
          <cx:pt idx="16095">39</cx:pt>
          <cx:pt idx="16096">0</cx:pt>
          <cx:pt idx="16097">0</cx:pt>
          <cx:pt idx="16098">2</cx:pt>
          <cx:pt idx="16099">266</cx:pt>
          <cx:pt idx="16100">0</cx:pt>
          <cx:pt idx="16101">9</cx:pt>
          <cx:pt idx="16102">2</cx:pt>
          <cx:pt idx="16103">351</cx:pt>
          <cx:pt idx="16104">1</cx:pt>
          <cx:pt idx="16105">2</cx:pt>
          <cx:pt idx="16106">3</cx:pt>
          <cx:pt idx="16107">1</cx:pt>
          <cx:pt idx="16108">0</cx:pt>
          <cx:pt idx="16109">2</cx:pt>
          <cx:pt idx="16110">93</cx:pt>
          <cx:pt idx="16111">12</cx:pt>
          <cx:pt idx="16112">6</cx:pt>
          <cx:pt idx="16113">1</cx:pt>
          <cx:pt idx="16114">14</cx:pt>
          <cx:pt idx="16115">41</cx:pt>
          <cx:pt idx="16116">0</cx:pt>
          <cx:pt idx="16117">2</cx:pt>
          <cx:pt idx="16118">4</cx:pt>
          <cx:pt idx="16119">0</cx:pt>
          <cx:pt idx="16120">0</cx:pt>
          <cx:pt idx="16121">405</cx:pt>
          <cx:pt idx="16122">35</cx:pt>
          <cx:pt idx="16123">26</cx:pt>
          <cx:pt idx="16124">11</cx:pt>
          <cx:pt idx="16125">0</cx:pt>
          <cx:pt idx="16126">104</cx:pt>
          <cx:pt idx="16127">0</cx:pt>
          <cx:pt idx="16128">77</cx:pt>
          <cx:pt idx="16129">40</cx:pt>
          <cx:pt idx="16130">36</cx:pt>
          <cx:pt idx="16131">86</cx:pt>
          <cx:pt idx="16132">7</cx:pt>
          <cx:pt idx="16133">0</cx:pt>
          <cx:pt idx="16134">3</cx:pt>
          <cx:pt idx="16135">24</cx:pt>
          <cx:pt idx="16136">1</cx:pt>
          <cx:pt idx="16137">2</cx:pt>
          <cx:pt idx="16138">88</cx:pt>
          <cx:pt idx="16139">11</cx:pt>
          <cx:pt idx="16140">6</cx:pt>
          <cx:pt idx="16141">15</cx:pt>
          <cx:pt idx="16142">17</cx:pt>
          <cx:pt idx="16143">0</cx:pt>
          <cx:pt idx="16144">97</cx:pt>
          <cx:pt idx="16145">23</cx:pt>
          <cx:pt idx="16146">0</cx:pt>
          <cx:pt idx="16147">0</cx:pt>
          <cx:pt idx="16148">0</cx:pt>
          <cx:pt idx="16149">33</cx:pt>
          <cx:pt idx="16150">0</cx:pt>
          <cx:pt idx="16151">8</cx:pt>
          <cx:pt idx="16152">4</cx:pt>
          <cx:pt idx="16153">0</cx:pt>
          <cx:pt idx="16154">82</cx:pt>
          <cx:pt idx="16155">42</cx:pt>
          <cx:pt idx="16156">0</cx:pt>
          <cx:pt idx="16157">1</cx:pt>
          <cx:pt idx="16158">0</cx:pt>
          <cx:pt idx="16159">6</cx:pt>
          <cx:pt idx="16160">10</cx:pt>
          <cx:pt idx="16161">43</cx:pt>
          <cx:pt idx="16162">1</cx:pt>
          <cx:pt idx="16163">1</cx:pt>
          <cx:pt idx="16164">3</cx:pt>
          <cx:pt idx="16165">7</cx:pt>
          <cx:pt idx="16166">0</cx:pt>
          <cx:pt idx="16167">53</cx:pt>
          <cx:pt idx="16168">67</cx:pt>
          <cx:pt idx="16169">4</cx:pt>
          <cx:pt idx="16170">117</cx:pt>
          <cx:pt idx="16171">122</cx:pt>
          <cx:pt idx="16172">0</cx:pt>
          <cx:pt idx="16173">3</cx:pt>
          <cx:pt idx="16174">0</cx:pt>
          <cx:pt idx="16175">357</cx:pt>
          <cx:pt idx="16176">33</cx:pt>
          <cx:pt idx="16177">140</cx:pt>
          <cx:pt idx="16178">18</cx:pt>
          <cx:pt idx="16179">33</cx:pt>
          <cx:pt idx="16180">1</cx:pt>
          <cx:pt idx="16181">16</cx:pt>
          <cx:pt idx="16182">1</cx:pt>
          <cx:pt idx="16183">7</cx:pt>
          <cx:pt idx="16184">6</cx:pt>
          <cx:pt idx="16185">7</cx:pt>
          <cx:pt idx="16186">0</cx:pt>
          <cx:pt idx="16187">1</cx:pt>
          <cx:pt idx="16188">0</cx:pt>
          <cx:pt idx="16189">0</cx:pt>
          <cx:pt idx="16190">0</cx:pt>
          <cx:pt idx="16191">0</cx:pt>
          <cx:pt idx="16192">12</cx:pt>
          <cx:pt idx="16193">2</cx:pt>
          <cx:pt idx="16194">1</cx:pt>
          <cx:pt idx="16195">0</cx:pt>
          <cx:pt idx="16196">7</cx:pt>
          <cx:pt idx="16197">0</cx:pt>
          <cx:pt idx="16198">0</cx:pt>
          <cx:pt idx="16199">7</cx:pt>
          <cx:pt idx="16200">0</cx:pt>
          <cx:pt idx="16201">0</cx:pt>
          <cx:pt idx="16202">0</cx:pt>
          <cx:pt idx="16203">28</cx:pt>
          <cx:pt idx="16204">0</cx:pt>
          <cx:pt idx="16205">3</cx:pt>
          <cx:pt idx="16206">0</cx:pt>
          <cx:pt idx="16207">98</cx:pt>
          <cx:pt idx="16208">28</cx:pt>
          <cx:pt idx="16209">3</cx:pt>
          <cx:pt idx="16210">6</cx:pt>
          <cx:pt idx="16211">13</cx:pt>
          <cx:pt idx="16212">0</cx:pt>
          <cx:pt idx="16213">85</cx:pt>
          <cx:pt idx="16214">22</cx:pt>
          <cx:pt idx="16215">56</cx:pt>
          <cx:pt idx="16216">0</cx:pt>
          <cx:pt idx="16217">24</cx:pt>
          <cx:pt idx="16218">1</cx:pt>
          <cx:pt idx="16219">7</cx:pt>
          <cx:pt idx="16220">21</cx:pt>
          <cx:pt idx="16221">42</cx:pt>
          <cx:pt idx="16222">82</cx:pt>
          <cx:pt idx="16223">0</cx:pt>
          <cx:pt idx="16224">0</cx:pt>
          <cx:pt idx="16225">0</cx:pt>
          <cx:pt idx="16226">0</cx:pt>
          <cx:pt idx="16227">1</cx:pt>
          <cx:pt idx="16228">0</cx:pt>
          <cx:pt idx="16229">0</cx:pt>
          <cx:pt idx="16230">0</cx:pt>
          <cx:pt idx="16231">2</cx:pt>
          <cx:pt idx="16232">0</cx:pt>
          <cx:pt idx="16233">0</cx:pt>
          <cx:pt idx="16234">0</cx:pt>
          <cx:pt idx="16235">0</cx:pt>
          <cx:pt idx="16236">0</cx:pt>
          <cx:pt idx="16237">0</cx:pt>
          <cx:pt idx="16238">0</cx:pt>
          <cx:pt idx="16239">9</cx:pt>
          <cx:pt idx="16240">0</cx:pt>
          <cx:pt idx="16241">1</cx:pt>
          <cx:pt idx="16242">0</cx:pt>
          <cx:pt idx="16243">33</cx:pt>
          <cx:pt idx="16244">0</cx:pt>
          <cx:pt idx="16245">0</cx:pt>
          <cx:pt idx="16246">0</cx:pt>
          <cx:pt idx="16247">0</cx:pt>
          <cx:pt idx="16248">0</cx:pt>
          <cx:pt idx="16249">0</cx:pt>
          <cx:pt idx="16250">29</cx:pt>
          <cx:pt idx="16251">0</cx:pt>
          <cx:pt idx="16252">325</cx:pt>
          <cx:pt idx="16253">177</cx:pt>
          <cx:pt idx="16254">336</cx:pt>
          <cx:pt idx="16255">35</cx:pt>
          <cx:pt idx="16256">27</cx:pt>
          <cx:pt idx="16257">0</cx:pt>
          <cx:pt idx="16258">0</cx:pt>
          <cx:pt idx="16259">23</cx:pt>
          <cx:pt idx="16260">3</cx:pt>
          <cx:pt idx="16261">1</cx:pt>
          <cx:pt idx="16262">17</cx:pt>
          <cx:pt idx="16263">0</cx:pt>
          <cx:pt idx="16264">0</cx:pt>
          <cx:pt idx="16265">11</cx:pt>
          <cx:pt idx="16266">17</cx:pt>
          <cx:pt idx="16267">119</cx:pt>
          <cx:pt idx="16268">24</cx:pt>
          <cx:pt idx="16269">0</cx:pt>
          <cx:pt idx="16270">0</cx:pt>
          <cx:pt idx="16271">14</cx:pt>
          <cx:pt idx="16272">15</cx:pt>
          <cx:pt idx="16273">0</cx:pt>
          <cx:pt idx="16274">37</cx:pt>
          <cx:pt idx="16275">0</cx:pt>
          <cx:pt idx="16276">363</cx:pt>
          <cx:pt idx="16277">5</cx:pt>
          <cx:pt idx="16278">0</cx:pt>
          <cx:pt idx="16279">0</cx:pt>
          <cx:pt idx="16280">33</cx:pt>
          <cx:pt idx="16281">192</cx:pt>
          <cx:pt idx="16282">0</cx:pt>
          <cx:pt idx="16283">0</cx:pt>
          <cx:pt idx="16284">0</cx:pt>
          <cx:pt idx="16285">0</cx:pt>
          <cx:pt idx="16286">0</cx:pt>
          <cx:pt idx="16287">97</cx:pt>
          <cx:pt idx="16288">277</cx:pt>
          <cx:pt idx="16289">108</cx:pt>
          <cx:pt idx="16290">36</cx:pt>
          <cx:pt idx="16291">1</cx:pt>
          <cx:pt idx="16292">3</cx:pt>
          <cx:pt idx="16293">23</cx:pt>
          <cx:pt idx="16294">8</cx:pt>
          <cx:pt idx="16295">57</cx:pt>
          <cx:pt idx="16296">47</cx:pt>
          <cx:pt idx="16297">4</cx:pt>
          <cx:pt idx="16298">13</cx:pt>
          <cx:pt idx="16299">50</cx:pt>
          <cx:pt idx="16300">21</cx:pt>
          <cx:pt idx="16301">14</cx:pt>
          <cx:pt idx="16302">28</cx:pt>
          <cx:pt idx="16303">16</cx:pt>
          <cx:pt idx="16304">41</cx:pt>
          <cx:pt idx="16305">10</cx:pt>
          <cx:pt idx="16306">0</cx:pt>
          <cx:pt idx="16307">463</cx:pt>
          <cx:pt idx="16308">0</cx:pt>
          <cx:pt idx="16309">0</cx:pt>
          <cx:pt idx="16310">5</cx:pt>
          <cx:pt idx="16311">98</cx:pt>
          <cx:pt idx="16312">484</cx:pt>
          <cx:pt idx="16313">26</cx:pt>
          <cx:pt idx="16314">11</cx:pt>
          <cx:pt idx="16315">0</cx:pt>
          <cx:pt idx="16316">18</cx:pt>
          <cx:pt idx="16317">121</cx:pt>
          <cx:pt idx="16318">77</cx:pt>
          <cx:pt idx="16319">0</cx:pt>
          <cx:pt idx="16320">21</cx:pt>
          <cx:pt idx="16321">0</cx:pt>
          <cx:pt idx="16322">0</cx:pt>
          <cx:pt idx="16323">2</cx:pt>
          <cx:pt idx="16324">702</cx:pt>
          <cx:pt idx="16325">6</cx:pt>
          <cx:pt idx="16326">16</cx:pt>
          <cx:pt idx="16327">3</cx:pt>
          <cx:pt idx="16328">40</cx:pt>
          <cx:pt idx="16329">1</cx:pt>
          <cx:pt idx="16330">99</cx:pt>
          <cx:pt idx="16331">5</cx:pt>
          <cx:pt idx="16332">0</cx:pt>
          <cx:pt idx="16333">3</cx:pt>
          <cx:pt idx="16334">0</cx:pt>
          <cx:pt idx="16335">230</cx:pt>
          <cx:pt idx="16336">5</cx:pt>
          <cx:pt idx="16337">2</cx:pt>
          <cx:pt idx="16338">16</cx:pt>
          <cx:pt idx="16339">24</cx:pt>
          <cx:pt idx="16340">90</cx:pt>
          <cx:pt idx="16341">176</cx:pt>
          <cx:pt idx="16342">1</cx:pt>
          <cx:pt idx="16343">72</cx:pt>
          <cx:pt idx="16344">3</cx:pt>
          <cx:pt idx="16345">1</cx:pt>
          <cx:pt idx="16346">25</cx:pt>
          <cx:pt idx="16347">65</cx:pt>
          <cx:pt idx="16348">12</cx:pt>
          <cx:pt idx="16349">1</cx:pt>
          <cx:pt idx="16350">205</cx:pt>
          <cx:pt idx="16351">13</cx:pt>
          <cx:pt idx="16352">3</cx:pt>
          <cx:pt idx="16353">100</cx:pt>
          <cx:pt idx="16354">100</cx:pt>
          <cx:pt idx="16355">0</cx:pt>
          <cx:pt idx="16356">177</cx:pt>
          <cx:pt idx="16357">0</cx:pt>
          <cx:pt idx="16358">216</cx:pt>
          <cx:pt idx="16359">2</cx:pt>
          <cx:pt idx="16360">0</cx:pt>
          <cx:pt idx="16361">662</cx:pt>
          <cx:pt idx="16362">76</cx:pt>
          <cx:pt idx="16363">0</cx:pt>
          <cx:pt idx="16364">0</cx:pt>
          <cx:pt idx="16365">0</cx:pt>
          <cx:pt idx="16366">15</cx:pt>
          <cx:pt idx="16367">70</cx:pt>
          <cx:pt idx="16368">0</cx:pt>
          <cx:pt idx="16369">0</cx:pt>
          <cx:pt idx="16370">5</cx:pt>
          <cx:pt idx="16371">0</cx:pt>
          <cx:pt idx="16372">18</cx:pt>
          <cx:pt idx="16373">0</cx:pt>
          <cx:pt idx="16374">22</cx:pt>
          <cx:pt idx="16375">3</cx:pt>
          <cx:pt idx="16376">10</cx:pt>
          <cx:pt idx="16377">49</cx:pt>
          <cx:pt idx="16378">0</cx:pt>
          <cx:pt idx="16379">11</cx:pt>
          <cx:pt idx="16380">11</cx:pt>
          <cx:pt idx="16381">28</cx:pt>
          <cx:pt idx="16382">2</cx:pt>
          <cx:pt idx="16383">7</cx:pt>
          <cx:pt idx="16384">124</cx:pt>
          <cx:pt idx="16385">0</cx:pt>
          <cx:pt idx="16386">17</cx:pt>
          <cx:pt idx="16387">28</cx:pt>
          <cx:pt idx="16388">11</cx:pt>
          <cx:pt idx="16389">13</cx:pt>
          <cx:pt idx="16390">35</cx:pt>
          <cx:pt idx="16391">33</cx:pt>
          <cx:pt idx="16392">39</cx:pt>
          <cx:pt idx="16393">68</cx:pt>
          <cx:pt idx="16394">104</cx:pt>
          <cx:pt idx="16395">6</cx:pt>
          <cx:pt idx="16396">9</cx:pt>
          <cx:pt idx="16397">6</cx:pt>
          <cx:pt idx="16398">0</cx:pt>
          <cx:pt idx="16399">0</cx:pt>
          <cx:pt idx="16400">0</cx:pt>
          <cx:pt idx="16401">5</cx:pt>
          <cx:pt idx="16402">33</cx:pt>
          <cx:pt idx="16403">32</cx:pt>
          <cx:pt idx="16404">4</cx:pt>
          <cx:pt idx="16405">13</cx:pt>
          <cx:pt idx="16406">3</cx:pt>
          <cx:pt idx="16407">8</cx:pt>
          <cx:pt idx="16408">0</cx:pt>
          <cx:pt idx="16409">0</cx:pt>
          <cx:pt idx="16410">19</cx:pt>
          <cx:pt idx="16411">70</cx:pt>
          <cx:pt idx="16412">2</cx:pt>
          <cx:pt idx="16413">7</cx:pt>
          <cx:pt idx="16414">0</cx:pt>
          <cx:pt idx="16415">1</cx:pt>
          <cx:pt idx="16416">1</cx:pt>
          <cx:pt idx="16417">535</cx:pt>
          <cx:pt idx="16418">0</cx:pt>
          <cx:pt idx="16419">651</cx:pt>
          <cx:pt idx="16420">6</cx:pt>
          <cx:pt idx="16421">17</cx:pt>
          <cx:pt idx="16422">97</cx:pt>
          <cx:pt idx="16423">0</cx:pt>
          <cx:pt idx="16424">19</cx:pt>
          <cx:pt idx="16425">0</cx:pt>
          <cx:pt idx="16426">102</cx:pt>
          <cx:pt idx="16427">5</cx:pt>
          <cx:pt idx="16428">6</cx:pt>
          <cx:pt idx="16429">79</cx:pt>
          <cx:pt idx="16430">37</cx:pt>
          <cx:pt idx="16431">1</cx:pt>
          <cx:pt idx="16432">6</cx:pt>
          <cx:pt idx="16433">3</cx:pt>
          <cx:pt idx="16434">38</cx:pt>
          <cx:pt idx="16435">0</cx:pt>
          <cx:pt idx="16436">58</cx:pt>
          <cx:pt idx="16437">0</cx:pt>
          <cx:pt idx="16438">10</cx:pt>
          <cx:pt idx="16439">1</cx:pt>
          <cx:pt idx="16440">19</cx:pt>
          <cx:pt idx="16441">8</cx:pt>
          <cx:pt idx="16442">5</cx:pt>
          <cx:pt idx="16443">4</cx:pt>
          <cx:pt idx="16444">3</cx:pt>
          <cx:pt idx="16445">0</cx:pt>
          <cx:pt idx="16446">0</cx:pt>
          <cx:pt idx="16447">390</cx:pt>
          <cx:pt idx="16448">0</cx:pt>
          <cx:pt idx="16449">0</cx:pt>
          <cx:pt idx="16450">1</cx:pt>
          <cx:pt idx="16451">96</cx:pt>
          <cx:pt idx="16452">24</cx:pt>
          <cx:pt idx="16453">0</cx:pt>
          <cx:pt idx="16454">2</cx:pt>
          <cx:pt idx="16455">260</cx:pt>
          <cx:pt idx="16456">79</cx:pt>
          <cx:pt idx="16457">0</cx:pt>
          <cx:pt idx="16458">0</cx:pt>
          <cx:pt idx="16459">0</cx:pt>
          <cx:pt idx="16460">18</cx:pt>
          <cx:pt idx="16461">0</cx:pt>
          <cx:pt idx="16462">14</cx:pt>
          <cx:pt idx="16463">34</cx:pt>
          <cx:pt idx="16464">433</cx:pt>
          <cx:pt idx="16465">17</cx:pt>
          <cx:pt idx="16466">44</cx:pt>
          <cx:pt idx="16467">1</cx:pt>
          <cx:pt idx="16468">1</cx:pt>
          <cx:pt idx="16469">60</cx:pt>
          <cx:pt idx="16470">7</cx:pt>
          <cx:pt idx="16471">1</cx:pt>
          <cx:pt idx="16472">10</cx:pt>
          <cx:pt idx="16473">0</cx:pt>
          <cx:pt idx="16474">28</cx:pt>
          <cx:pt idx="16475">20</cx:pt>
          <cx:pt idx="16476">6</cx:pt>
          <cx:pt idx="16477">1</cx:pt>
          <cx:pt idx="16478">2</cx:pt>
          <cx:pt idx="16479">1</cx:pt>
          <cx:pt idx="16480">0</cx:pt>
          <cx:pt idx="16481">41</cx:pt>
          <cx:pt idx="16482">335</cx:pt>
          <cx:pt idx="16483">232</cx:pt>
          <cx:pt idx="16484">0</cx:pt>
          <cx:pt idx="16485">0</cx:pt>
          <cx:pt idx="16486">63</cx:pt>
          <cx:pt idx="16487">35</cx:pt>
          <cx:pt idx="16488">20</cx:pt>
          <cx:pt idx="16489">92</cx:pt>
          <cx:pt idx="16490">12</cx:pt>
          <cx:pt idx="16491">11</cx:pt>
          <cx:pt idx="16492">18</cx:pt>
          <cx:pt idx="16493">70</cx:pt>
          <cx:pt idx="16494">48</cx:pt>
          <cx:pt idx="16495">42</cx:pt>
          <cx:pt idx="16496">75</cx:pt>
          <cx:pt idx="16497">0</cx:pt>
          <cx:pt idx="16498">48</cx:pt>
          <cx:pt idx="16499">0</cx:pt>
          <cx:pt idx="16500">104</cx:pt>
          <cx:pt idx="16501">5</cx:pt>
          <cx:pt idx="16502">4</cx:pt>
          <cx:pt idx="16503">196</cx:pt>
          <cx:pt idx="16504">0</cx:pt>
          <cx:pt idx="16505">47</cx:pt>
          <cx:pt idx="16506">1</cx:pt>
          <cx:pt idx="16507">0</cx:pt>
          <cx:pt idx="16508">3</cx:pt>
          <cx:pt idx="16509">6</cx:pt>
          <cx:pt idx="16510">27</cx:pt>
          <cx:pt idx="16511">21</cx:pt>
          <cx:pt idx="16512">70</cx:pt>
          <cx:pt idx="16513">0</cx:pt>
          <cx:pt idx="16514">1</cx:pt>
          <cx:pt idx="16515">1</cx:pt>
          <cx:pt idx="16516">8</cx:pt>
          <cx:pt idx="16517">0</cx:pt>
          <cx:pt idx="16518">34</cx:pt>
          <cx:pt idx="16519">54</cx:pt>
          <cx:pt idx="16520">1</cx:pt>
          <cx:pt idx="16521">0</cx:pt>
          <cx:pt idx="16522">82</cx:pt>
          <cx:pt idx="16523">4</cx:pt>
          <cx:pt idx="16524">0</cx:pt>
          <cx:pt idx="16525">132</cx:pt>
          <cx:pt idx="16526">498</cx:pt>
          <cx:pt idx="16527">66</cx:pt>
          <cx:pt idx="16528">0</cx:pt>
          <cx:pt idx="16529">1</cx:pt>
          <cx:pt idx="16530">2</cx:pt>
          <cx:pt idx="16531">19</cx:pt>
          <cx:pt idx="16532">28</cx:pt>
          <cx:pt idx="16533">0</cx:pt>
          <cx:pt idx="16534">132</cx:pt>
          <cx:pt idx="16535">21</cx:pt>
          <cx:pt idx="16536">307</cx:pt>
          <cx:pt idx="16537">6</cx:pt>
          <cx:pt idx="16538">13</cx:pt>
          <cx:pt idx="16539">2</cx:pt>
          <cx:pt idx="16540">4</cx:pt>
          <cx:pt idx="16541">223</cx:pt>
          <cx:pt idx="16542">1</cx:pt>
          <cx:pt idx="16543">5</cx:pt>
          <cx:pt idx="16544">19</cx:pt>
          <cx:pt idx="16545">3</cx:pt>
          <cx:pt idx="16546">0</cx:pt>
          <cx:pt idx="16547">1</cx:pt>
          <cx:pt idx="16548">160</cx:pt>
          <cx:pt idx="16549">5</cx:pt>
          <cx:pt idx="16550">0</cx:pt>
          <cx:pt idx="16551">0</cx:pt>
          <cx:pt idx="16552">34</cx:pt>
          <cx:pt idx="16553">0</cx:pt>
          <cx:pt idx="16554">0</cx:pt>
          <cx:pt idx="16555">2</cx:pt>
          <cx:pt idx="16556">0</cx:pt>
          <cx:pt idx="16557">0</cx:pt>
          <cx:pt idx="16558">0</cx:pt>
          <cx:pt idx="16559">20</cx:pt>
          <cx:pt idx="16560">172</cx:pt>
          <cx:pt idx="16561">0</cx:pt>
          <cx:pt idx="16562">11</cx:pt>
          <cx:pt idx="16563">0</cx:pt>
          <cx:pt idx="16564">5</cx:pt>
          <cx:pt idx="16565">0</cx:pt>
          <cx:pt idx="16566">6</cx:pt>
          <cx:pt idx="16567">31</cx:pt>
          <cx:pt idx="16568">20</cx:pt>
          <cx:pt idx="16569">70</cx:pt>
          <cx:pt idx="16570">0</cx:pt>
          <cx:pt idx="16571">17</cx:pt>
          <cx:pt idx="16572">51</cx:pt>
          <cx:pt idx="16573">54</cx:pt>
          <cx:pt idx="16574">86</cx:pt>
          <cx:pt idx="16575">15</cx:pt>
          <cx:pt idx="16576">18</cx:pt>
          <cx:pt idx="16577">2</cx:pt>
          <cx:pt idx="16578">9</cx:pt>
          <cx:pt idx="16579">13</cx:pt>
          <cx:pt idx="16580">472</cx:pt>
          <cx:pt idx="16581">2</cx:pt>
          <cx:pt idx="16582">35</cx:pt>
          <cx:pt idx="16583">28</cx:pt>
          <cx:pt idx="16584">14</cx:pt>
          <cx:pt idx="16585">11</cx:pt>
          <cx:pt idx="16586">1</cx:pt>
          <cx:pt idx="16587">5</cx:pt>
          <cx:pt idx="16588">0</cx:pt>
          <cx:pt idx="16589">62</cx:pt>
          <cx:pt idx="16590">6</cx:pt>
          <cx:pt idx="16591">0</cx:pt>
          <cx:pt idx="16592">8</cx:pt>
          <cx:pt idx="16593">15</cx:pt>
          <cx:pt idx="16594">1</cx:pt>
          <cx:pt idx="16595">56</cx:pt>
          <cx:pt idx="16596">59</cx:pt>
          <cx:pt idx="16597">3</cx:pt>
          <cx:pt idx="16598">8</cx:pt>
          <cx:pt idx="16599">0</cx:pt>
          <cx:pt idx="16600">29</cx:pt>
          <cx:pt idx="16601">5</cx:pt>
          <cx:pt idx="16602">50</cx:pt>
          <cx:pt idx="16603">0</cx:pt>
          <cx:pt idx="16604">5</cx:pt>
          <cx:pt idx="16605">3</cx:pt>
          <cx:pt idx="16606">7</cx:pt>
          <cx:pt idx="16607">11</cx:pt>
          <cx:pt idx="16608">293</cx:pt>
          <cx:pt idx="16609">9</cx:pt>
          <cx:pt idx="16610">76</cx:pt>
          <cx:pt idx="16611">72</cx:pt>
          <cx:pt idx="16612">0</cx:pt>
          <cx:pt idx="16613">15</cx:pt>
          <cx:pt idx="16614">6</cx:pt>
          <cx:pt idx="16615">0</cx:pt>
          <cx:pt idx="16616">0</cx:pt>
          <cx:pt idx="16617">0</cx:pt>
          <cx:pt idx="16618">54</cx:pt>
          <cx:pt idx="16619">0</cx:pt>
          <cx:pt idx="16620">12</cx:pt>
          <cx:pt idx="16621">22</cx:pt>
          <cx:pt idx="16622">26</cx:pt>
          <cx:pt idx="16623">0</cx:pt>
          <cx:pt idx="16624">0</cx:pt>
          <cx:pt idx="16625">0</cx:pt>
          <cx:pt idx="16626">43</cx:pt>
          <cx:pt idx="16627">49</cx:pt>
          <cx:pt idx="16628">0</cx:pt>
          <cx:pt idx="16629">1</cx:pt>
          <cx:pt idx="16630">0</cx:pt>
          <cx:pt idx="16631">33</cx:pt>
          <cx:pt idx="16632">132</cx:pt>
          <cx:pt idx="16633">12</cx:pt>
          <cx:pt idx="16634">5</cx:pt>
          <cx:pt idx="16635">91</cx:pt>
          <cx:pt idx="16636">21</cx:pt>
          <cx:pt idx="16637">74</cx:pt>
          <cx:pt idx="16638">19</cx:pt>
          <cx:pt idx="16639">335</cx:pt>
          <cx:pt idx="16640">1</cx:pt>
          <cx:pt idx="16641">0</cx:pt>
          <cx:pt idx="16642">3</cx:pt>
          <cx:pt idx="16643">6</cx:pt>
          <cx:pt idx="16644">0</cx:pt>
          <cx:pt idx="16645">8</cx:pt>
          <cx:pt idx="16646">3</cx:pt>
          <cx:pt idx="16647">1</cx:pt>
          <cx:pt idx="16648">1</cx:pt>
          <cx:pt idx="16649">15</cx:pt>
          <cx:pt idx="16650">1</cx:pt>
          <cx:pt idx="16651">3</cx:pt>
          <cx:pt idx="16652">25</cx:pt>
          <cx:pt idx="16653">13</cx:pt>
          <cx:pt idx="16654">0</cx:pt>
          <cx:pt idx="16655">69</cx:pt>
          <cx:pt idx="16656">0</cx:pt>
          <cx:pt idx="16657">0</cx:pt>
          <cx:pt idx="16658">0</cx:pt>
          <cx:pt idx="16659">7</cx:pt>
          <cx:pt idx="16660">18</cx:pt>
          <cx:pt idx="16661">136</cx:pt>
          <cx:pt idx="16662">0</cx:pt>
          <cx:pt idx="16663">0</cx:pt>
          <cx:pt idx="16664">5</cx:pt>
          <cx:pt idx="16665">0</cx:pt>
          <cx:pt idx="16666">2</cx:pt>
          <cx:pt idx="16667">74</cx:pt>
          <cx:pt idx="16668">0</cx:pt>
          <cx:pt idx="16669">0</cx:pt>
          <cx:pt idx="16670">4</cx:pt>
          <cx:pt idx="16671">23</cx:pt>
          <cx:pt idx="16672">1</cx:pt>
          <cx:pt idx="16673">2</cx:pt>
          <cx:pt idx="16674">3</cx:pt>
          <cx:pt idx="16675">4</cx:pt>
          <cx:pt idx="16676">7</cx:pt>
          <cx:pt idx="16677">54</cx:pt>
          <cx:pt idx="16678">0</cx:pt>
          <cx:pt idx="16679">141</cx:pt>
          <cx:pt idx="16680">119</cx:pt>
          <cx:pt idx="16681">220</cx:pt>
          <cx:pt idx="16682">14</cx:pt>
          <cx:pt idx="16683">3</cx:pt>
          <cx:pt idx="16684">12</cx:pt>
          <cx:pt idx="16685">9</cx:pt>
          <cx:pt idx="16686">133</cx:pt>
          <cx:pt idx="16687">19</cx:pt>
          <cx:pt idx="16688">38</cx:pt>
          <cx:pt idx="16689">295</cx:pt>
          <cx:pt idx="16690">19</cx:pt>
          <cx:pt idx="16691">234</cx:pt>
          <cx:pt idx="16692">6</cx:pt>
          <cx:pt idx="16693">27</cx:pt>
          <cx:pt idx="16694">0</cx:pt>
          <cx:pt idx="16695">20</cx:pt>
          <cx:pt idx="16696">1</cx:pt>
          <cx:pt idx="16697">14</cx:pt>
          <cx:pt idx="16698">29</cx:pt>
          <cx:pt idx="16699">1</cx:pt>
          <cx:pt idx="16700">45</cx:pt>
          <cx:pt idx="16701">24</cx:pt>
          <cx:pt idx="16702">237</cx:pt>
          <cx:pt idx="16703">44</cx:pt>
          <cx:pt idx="16704">0</cx:pt>
          <cx:pt idx="16705">0</cx:pt>
          <cx:pt idx="16706">0</cx:pt>
          <cx:pt idx="16707">0</cx:pt>
          <cx:pt idx="16708">9</cx:pt>
          <cx:pt idx="16709">19</cx:pt>
          <cx:pt idx="16710">4</cx:pt>
          <cx:pt idx="16711">1</cx:pt>
          <cx:pt idx="16712">65</cx:pt>
          <cx:pt idx="16713">0</cx:pt>
          <cx:pt idx="16714">0</cx:pt>
          <cx:pt idx="16715">5</cx:pt>
          <cx:pt idx="16716">11</cx:pt>
          <cx:pt idx="16717">72</cx:pt>
          <cx:pt idx="16718">0</cx:pt>
          <cx:pt idx="16719">5</cx:pt>
          <cx:pt idx="16720">1</cx:pt>
          <cx:pt idx="16721">0</cx:pt>
          <cx:pt idx="16722">3</cx:pt>
          <cx:pt idx="16723">0</cx:pt>
          <cx:pt idx="16724">4</cx:pt>
          <cx:pt idx="16725">1</cx:pt>
          <cx:pt idx="16726">31</cx:pt>
          <cx:pt idx="16727">52</cx:pt>
          <cx:pt idx="16728">104</cx:pt>
          <cx:pt idx="16729">59</cx:pt>
          <cx:pt idx="16730">87</cx:pt>
          <cx:pt idx="16731">69</cx:pt>
          <cx:pt idx="16732">40</cx:pt>
          <cx:pt idx="16733">4</cx:pt>
          <cx:pt idx="16734">39</cx:pt>
          <cx:pt idx="16735">286</cx:pt>
          <cx:pt idx="16736">84</cx:pt>
          <cx:pt idx="16737">58</cx:pt>
          <cx:pt idx="16738">13</cx:pt>
          <cx:pt idx="16739">273</cx:pt>
          <cx:pt idx="16740">97</cx:pt>
          <cx:pt idx="16741">0</cx:pt>
          <cx:pt idx="16742">0</cx:pt>
          <cx:pt idx="16743">0</cx:pt>
          <cx:pt idx="16744">8</cx:pt>
          <cx:pt idx="16745">0</cx:pt>
          <cx:pt idx="16746">0</cx:pt>
          <cx:pt idx="16747">15</cx:pt>
          <cx:pt idx="16748">183</cx:pt>
          <cx:pt idx="16749">115</cx:pt>
          <cx:pt idx="16750">14</cx:pt>
          <cx:pt idx="16751">27</cx:pt>
          <cx:pt idx="16752">70</cx:pt>
          <cx:pt idx="16753">185</cx:pt>
          <cx:pt idx="16754">0</cx:pt>
          <cx:pt idx="16755">15</cx:pt>
          <cx:pt idx="16756">0</cx:pt>
          <cx:pt idx="16757">3</cx:pt>
          <cx:pt idx="16758">12</cx:pt>
          <cx:pt idx="16759">0</cx:pt>
          <cx:pt idx="16760">47</cx:pt>
          <cx:pt idx="16761">8</cx:pt>
          <cx:pt idx="16762">119</cx:pt>
          <cx:pt idx="16763">0</cx:pt>
          <cx:pt idx="16764">1</cx:pt>
          <cx:pt idx="16765">0</cx:pt>
          <cx:pt idx="16766">0</cx:pt>
          <cx:pt idx="16767">0</cx:pt>
          <cx:pt idx="16768">0</cx:pt>
          <cx:pt idx="16769">0</cx:pt>
          <cx:pt idx="16770">49</cx:pt>
          <cx:pt idx="16771">1</cx:pt>
          <cx:pt idx="16772">4</cx:pt>
          <cx:pt idx="16773">0</cx:pt>
          <cx:pt idx="16774">22</cx:pt>
          <cx:pt idx="16775">11</cx:pt>
          <cx:pt idx="16776">3</cx:pt>
          <cx:pt idx="16777">4</cx:pt>
          <cx:pt idx="16778">86</cx:pt>
          <cx:pt idx="16779">1</cx:pt>
          <cx:pt idx="16780">1</cx:pt>
          <cx:pt idx="16781">2</cx:pt>
          <cx:pt idx="16782">40</cx:pt>
          <cx:pt idx="16783">10</cx:pt>
          <cx:pt idx="16784">70</cx:pt>
          <cx:pt idx="16785">509</cx:pt>
          <cx:pt idx="16786">0</cx:pt>
          <cx:pt idx="16787">0</cx:pt>
          <cx:pt idx="16788">5</cx:pt>
          <cx:pt idx="16789">1</cx:pt>
          <cx:pt idx="16790">8</cx:pt>
          <cx:pt idx="16791">30</cx:pt>
          <cx:pt idx="16792">0</cx:pt>
          <cx:pt idx="16793">247</cx:pt>
          <cx:pt idx="16794">81</cx:pt>
          <cx:pt idx="16795">5</cx:pt>
          <cx:pt idx="16796">35</cx:pt>
          <cx:pt idx="16797">18</cx:pt>
          <cx:pt idx="16798">269</cx:pt>
          <cx:pt idx="16799">28</cx:pt>
          <cx:pt idx="16800">107</cx:pt>
          <cx:pt idx="16801">1</cx:pt>
          <cx:pt idx="16802">0</cx:pt>
          <cx:pt idx="16803">1</cx:pt>
          <cx:pt idx="16804">20</cx:pt>
          <cx:pt idx="16805">1</cx:pt>
          <cx:pt idx="16806">0</cx:pt>
          <cx:pt idx="16807">0</cx:pt>
          <cx:pt idx="16808">0</cx:pt>
          <cx:pt idx="16809">0</cx:pt>
          <cx:pt idx="16810">0</cx:pt>
          <cx:pt idx="16811">97</cx:pt>
          <cx:pt idx="16812">26</cx:pt>
          <cx:pt idx="16813">30</cx:pt>
          <cx:pt idx="16814">0</cx:pt>
          <cx:pt idx="16815">1</cx:pt>
          <cx:pt idx="16816">34</cx:pt>
          <cx:pt idx="16817">104</cx:pt>
          <cx:pt idx="16818">348</cx:pt>
          <cx:pt idx="16819">0</cx:pt>
          <cx:pt idx="16820">2</cx:pt>
          <cx:pt idx="16821">4</cx:pt>
          <cx:pt idx="16822">384</cx:pt>
          <cx:pt idx="16823">42</cx:pt>
          <cx:pt idx="16824">0</cx:pt>
          <cx:pt idx="16825">2</cx:pt>
          <cx:pt idx="16826">19</cx:pt>
          <cx:pt idx="16827">5</cx:pt>
          <cx:pt idx="16828">1</cx:pt>
          <cx:pt idx="16829">0</cx:pt>
          <cx:pt idx="16830">2</cx:pt>
          <cx:pt idx="16831">0</cx:pt>
          <cx:pt idx="16832">1</cx:pt>
          <cx:pt idx="16833">10</cx:pt>
          <cx:pt idx="16834">3</cx:pt>
          <cx:pt idx="16835">1</cx:pt>
          <cx:pt idx="16836">52</cx:pt>
          <cx:pt idx="16837">9</cx:pt>
          <cx:pt idx="16838">1</cx:pt>
          <cx:pt idx="16839">61</cx:pt>
          <cx:pt idx="16840">308</cx:pt>
          <cx:pt idx="16841">266</cx:pt>
          <cx:pt idx="16842">6</cx:pt>
          <cx:pt idx="16843">16</cx:pt>
          <cx:pt idx="16844">0</cx:pt>
          <cx:pt idx="16845">0</cx:pt>
          <cx:pt idx="16846">36</cx:pt>
          <cx:pt idx="16847">1</cx:pt>
          <cx:pt idx="16848">29</cx:pt>
          <cx:pt idx="16849">0</cx:pt>
          <cx:pt idx="16850">0</cx:pt>
          <cx:pt idx="16851">1</cx:pt>
          <cx:pt idx="16852">4</cx:pt>
          <cx:pt idx="16853">15</cx:pt>
          <cx:pt idx="16854">67</cx:pt>
          <cx:pt idx="16855">53</cx:pt>
          <cx:pt idx="16856">54</cx:pt>
          <cx:pt idx="16857">54</cx:pt>
          <cx:pt idx="16858">1</cx:pt>
          <cx:pt idx="16859">0</cx:pt>
          <cx:pt idx="16860">35</cx:pt>
          <cx:pt idx="16861">13</cx:pt>
          <cx:pt idx="16862">1</cx:pt>
          <cx:pt idx="16863">60</cx:pt>
          <cx:pt idx="16864">98</cx:pt>
          <cx:pt idx="16865">1</cx:pt>
          <cx:pt idx="16866">5</cx:pt>
          <cx:pt idx="16867">0</cx:pt>
          <cx:pt idx="16868">0</cx:pt>
          <cx:pt idx="16869">9</cx:pt>
          <cx:pt idx="16870">5</cx:pt>
          <cx:pt idx="16871">1</cx:pt>
          <cx:pt idx="16872">0</cx:pt>
          <cx:pt idx="16873">11</cx:pt>
          <cx:pt idx="16874">0</cx:pt>
          <cx:pt idx="16875">0</cx:pt>
          <cx:pt idx="16876">0</cx:pt>
          <cx:pt idx="16877">12</cx:pt>
          <cx:pt idx="16878">1</cx:pt>
          <cx:pt idx="16879">28</cx:pt>
          <cx:pt idx="16880">75</cx:pt>
          <cx:pt idx="16881">0</cx:pt>
          <cx:pt idx="16882">1</cx:pt>
          <cx:pt idx="16883">49</cx:pt>
          <cx:pt idx="16884">22</cx:pt>
          <cx:pt idx="16885">51</cx:pt>
          <cx:pt idx="16886">0</cx:pt>
          <cx:pt idx="16887">0</cx:pt>
          <cx:pt idx="16888">6</cx:pt>
          <cx:pt idx="16889">0</cx:pt>
          <cx:pt idx="16890">0</cx:pt>
          <cx:pt idx="16891">0</cx:pt>
          <cx:pt idx="16892">74</cx:pt>
          <cx:pt idx="16893">7</cx:pt>
          <cx:pt idx="16894">54</cx:pt>
          <cx:pt idx="16895">33</cx:pt>
          <cx:pt idx="16896">41</cx:pt>
          <cx:pt idx="16897">36</cx:pt>
          <cx:pt idx="16898">1</cx:pt>
          <cx:pt idx="16899">103</cx:pt>
          <cx:pt idx="16900">0</cx:pt>
          <cx:pt idx="16901">5</cx:pt>
          <cx:pt idx="16902">0</cx:pt>
          <cx:pt idx="16903">30</cx:pt>
          <cx:pt idx="16904">21</cx:pt>
          <cx:pt idx="16905">7</cx:pt>
          <cx:pt idx="16906">0</cx:pt>
          <cx:pt idx="16907">6</cx:pt>
          <cx:pt idx="16908">6</cx:pt>
          <cx:pt idx="16909">0</cx:pt>
          <cx:pt idx="16910">0</cx:pt>
          <cx:pt idx="16911">1</cx:pt>
          <cx:pt idx="16912">6</cx:pt>
          <cx:pt idx="16913">100</cx:pt>
          <cx:pt idx="16914">58</cx:pt>
          <cx:pt idx="16915">5</cx:pt>
          <cx:pt idx="16916">10</cx:pt>
          <cx:pt idx="16917">8</cx:pt>
          <cx:pt idx="16918">6</cx:pt>
          <cx:pt idx="16919">50</cx:pt>
          <cx:pt idx="16920">1</cx:pt>
          <cx:pt idx="16921">70</cx:pt>
          <cx:pt idx="16922">1</cx:pt>
          <cx:pt idx="16923">4</cx:pt>
          <cx:pt idx="16924">59</cx:pt>
          <cx:pt idx="16925">0</cx:pt>
          <cx:pt idx="16926">34</cx:pt>
          <cx:pt idx="16927">8</cx:pt>
          <cx:pt idx="16928">12</cx:pt>
          <cx:pt idx="16929">108</cx:pt>
          <cx:pt idx="16930">9</cx:pt>
          <cx:pt idx="16931">0</cx:pt>
          <cx:pt idx="16932">6</cx:pt>
          <cx:pt idx="16933">55</cx:pt>
          <cx:pt idx="16934">81</cx:pt>
          <cx:pt idx="16935">8</cx:pt>
          <cx:pt idx="16936">1208</cx:pt>
          <cx:pt idx="16937">259</cx:pt>
          <cx:pt idx="16938">5</cx:pt>
          <cx:pt idx="16939">6</cx:pt>
          <cx:pt idx="16940">0</cx:pt>
          <cx:pt idx="16941">24</cx:pt>
          <cx:pt idx="16942">230</cx:pt>
          <cx:pt idx="16943">33</cx:pt>
          <cx:pt idx="16944">21</cx:pt>
          <cx:pt idx="16945">134</cx:pt>
          <cx:pt idx="16946">92</cx:pt>
          <cx:pt idx="16947">28</cx:pt>
          <cx:pt idx="16948">72</cx:pt>
          <cx:pt idx="16949">79</cx:pt>
          <cx:pt idx="16950">1</cx:pt>
          <cx:pt idx="16951">5</cx:pt>
          <cx:pt idx="16952">80</cx:pt>
          <cx:pt idx="16953">21</cx:pt>
          <cx:pt idx="16954">2</cx:pt>
          <cx:pt idx="16955">83</cx:pt>
          <cx:pt idx="16956">1</cx:pt>
          <cx:pt idx="16957">0</cx:pt>
          <cx:pt idx="16958">12</cx:pt>
          <cx:pt idx="16959">0</cx:pt>
          <cx:pt idx="16960">7</cx:pt>
          <cx:pt idx="16961">0</cx:pt>
          <cx:pt idx="16962">0</cx:pt>
          <cx:pt idx="16963">0</cx:pt>
          <cx:pt idx="16964">7</cx:pt>
          <cx:pt idx="16965">0</cx:pt>
          <cx:pt idx="16966">0</cx:pt>
          <cx:pt idx="16967">0</cx:pt>
          <cx:pt idx="16968">0</cx:pt>
          <cx:pt idx="16969">0</cx:pt>
          <cx:pt idx="16970">0</cx:pt>
          <cx:pt idx="16971">0</cx:pt>
          <cx:pt idx="16972">26</cx:pt>
          <cx:pt idx="16973">0</cx:pt>
          <cx:pt idx="16974">7</cx:pt>
          <cx:pt idx="16975">175</cx:pt>
          <cx:pt idx="16976">0</cx:pt>
          <cx:pt idx="16977">6</cx:pt>
          <cx:pt idx="16978">0</cx:pt>
          <cx:pt idx="16979">0</cx:pt>
          <cx:pt idx="16980">1</cx:pt>
          <cx:pt idx="16981">45</cx:pt>
          <cx:pt idx="16982">192</cx:pt>
          <cx:pt idx="16983">623</cx:pt>
          <cx:pt idx="16984">90</cx:pt>
          <cx:pt idx="16985">21</cx:pt>
          <cx:pt idx="16986">0</cx:pt>
          <cx:pt idx="16987">0</cx:pt>
          <cx:pt idx="16988">0</cx:pt>
          <cx:pt idx="16989">0</cx:pt>
          <cx:pt idx="16990">0</cx:pt>
          <cx:pt idx="16991">9</cx:pt>
          <cx:pt idx="16992">0</cx:pt>
          <cx:pt idx="16993">16</cx:pt>
          <cx:pt idx="16994">0</cx:pt>
          <cx:pt idx="16995">1</cx:pt>
          <cx:pt idx="16996">29</cx:pt>
          <cx:pt idx="16997">10</cx:pt>
          <cx:pt idx="16998">16</cx:pt>
          <cx:pt idx="16999">0</cx:pt>
          <cx:pt idx="17000">46</cx:pt>
          <cx:pt idx="17001">6</cx:pt>
          <cx:pt idx="17002">9</cx:pt>
          <cx:pt idx="17003">49</cx:pt>
          <cx:pt idx="17004">0</cx:pt>
          <cx:pt idx="17005">2</cx:pt>
          <cx:pt idx="17006">1</cx:pt>
          <cx:pt idx="17007">6</cx:pt>
          <cx:pt idx="17008">1</cx:pt>
          <cx:pt idx="17009">1</cx:pt>
          <cx:pt idx="17010">87</cx:pt>
          <cx:pt idx="17011">47</cx:pt>
          <cx:pt idx="17012">110</cx:pt>
          <cx:pt idx="17013">5</cx:pt>
          <cx:pt idx="17014">0</cx:pt>
          <cx:pt idx="17015">0</cx:pt>
          <cx:pt idx="17016">1</cx:pt>
          <cx:pt idx="17017">0</cx:pt>
          <cx:pt idx="17018">0</cx:pt>
          <cx:pt idx="17019">301</cx:pt>
          <cx:pt idx="17020">67</cx:pt>
          <cx:pt idx="17021">216</cx:pt>
          <cx:pt idx="17022">13</cx:pt>
          <cx:pt idx="17023">20</cx:pt>
          <cx:pt idx="17024">4</cx:pt>
          <cx:pt idx="17025">33</cx:pt>
          <cx:pt idx="17026">4</cx:pt>
          <cx:pt idx="17027">11</cx:pt>
          <cx:pt idx="17028">19</cx:pt>
          <cx:pt idx="17029">1</cx:pt>
          <cx:pt idx="17030">0</cx:pt>
          <cx:pt idx="17031">4</cx:pt>
          <cx:pt idx="17032">5</cx:pt>
          <cx:pt idx="17033">4</cx:pt>
          <cx:pt idx="17034">0</cx:pt>
          <cx:pt idx="17035">0</cx:pt>
          <cx:pt idx="17036">4</cx:pt>
          <cx:pt idx="17037">0</cx:pt>
          <cx:pt idx="17038">0</cx:pt>
          <cx:pt idx="17039">1</cx:pt>
          <cx:pt idx="17040">0</cx:pt>
          <cx:pt idx="17041">59</cx:pt>
          <cx:pt idx="17042">0</cx:pt>
          <cx:pt idx="17043">39</cx:pt>
          <cx:pt idx="17044">218</cx:pt>
          <cx:pt idx="17045">90</cx:pt>
          <cx:pt idx="17046">11</cx:pt>
          <cx:pt idx="17047">1</cx:pt>
          <cx:pt idx="17048">1</cx:pt>
          <cx:pt idx="17049">195</cx:pt>
          <cx:pt idx="17050">83</cx:pt>
          <cx:pt idx="17051">26</cx:pt>
          <cx:pt idx="17052">22</cx:pt>
          <cx:pt idx="17053">0</cx:pt>
          <cx:pt idx="17054">7</cx:pt>
          <cx:pt idx="17055">4</cx:pt>
          <cx:pt idx="17056">13</cx:pt>
          <cx:pt idx="17057">10</cx:pt>
          <cx:pt idx="17058">19</cx:pt>
          <cx:pt idx="17059">0</cx:pt>
          <cx:pt idx="17060">1</cx:pt>
          <cx:pt idx="17061">19</cx:pt>
          <cx:pt idx="17062">1</cx:pt>
          <cx:pt idx="17063">3</cx:pt>
          <cx:pt idx="17064">28</cx:pt>
          <cx:pt idx="17065">196</cx:pt>
          <cx:pt idx="17066">1</cx:pt>
          <cx:pt idx="17067">3</cx:pt>
          <cx:pt idx="17068">3</cx:pt>
          <cx:pt idx="17069">1</cx:pt>
          <cx:pt idx="17070">0</cx:pt>
          <cx:pt idx="17071">0</cx:pt>
          <cx:pt idx="17072">51</cx:pt>
          <cx:pt idx="17073">42</cx:pt>
          <cx:pt idx="17074">191</cx:pt>
          <cx:pt idx="17075">103</cx:pt>
          <cx:pt idx="17076">4</cx:pt>
          <cx:pt idx="17077">62</cx:pt>
          <cx:pt idx="17078">427</cx:pt>
          <cx:pt idx="17079">11</cx:pt>
          <cx:pt idx="17080">134</cx:pt>
          <cx:pt idx="17081">0</cx:pt>
          <cx:pt idx="17082">0</cx:pt>
          <cx:pt idx="17083">34</cx:pt>
          <cx:pt idx="17084">0</cx:pt>
          <cx:pt idx="17085">371</cx:pt>
          <cx:pt idx="17086">166</cx:pt>
          <cx:pt idx="17087">128</cx:pt>
          <cx:pt idx="17088">1</cx:pt>
          <cx:pt idx="17089">10</cx:pt>
          <cx:pt idx="17090">1</cx:pt>
          <cx:pt idx="17091">0</cx:pt>
          <cx:pt idx="17092">22</cx:pt>
          <cx:pt idx="17093">83</cx:pt>
          <cx:pt idx="17094">0</cx:pt>
          <cx:pt idx="17095">69</cx:pt>
          <cx:pt idx="17096">110</cx:pt>
          <cx:pt idx="17097">13</cx:pt>
          <cx:pt idx="17098">11</cx:pt>
          <cx:pt idx="17099">50</cx:pt>
          <cx:pt idx="17100">6</cx:pt>
          <cx:pt idx="17101">4</cx:pt>
          <cx:pt idx="17102">98</cx:pt>
          <cx:pt idx="17103">117</cx:pt>
          <cx:pt idx="17104">72</cx:pt>
          <cx:pt idx="17105">90</cx:pt>
          <cx:pt idx="17106">1</cx:pt>
          <cx:pt idx="17107">0</cx:pt>
          <cx:pt idx="17108">29</cx:pt>
          <cx:pt idx="17109">0</cx:pt>
          <cx:pt idx="17110">2</cx:pt>
          <cx:pt idx="17111">16</cx:pt>
          <cx:pt idx="17112">7</cx:pt>
          <cx:pt idx="17113">0</cx:pt>
          <cx:pt idx="17114">6</cx:pt>
          <cx:pt idx="17115">13</cx:pt>
          <cx:pt idx="17116">169</cx:pt>
          <cx:pt idx="17117">6</cx:pt>
          <cx:pt idx="17118">0</cx:pt>
          <cx:pt idx="17119">35</cx:pt>
          <cx:pt idx="17120">794</cx:pt>
          <cx:pt idx="17121">48</cx:pt>
          <cx:pt idx="17122">0</cx:pt>
          <cx:pt idx="17123">2</cx:pt>
          <cx:pt idx="17124">31</cx:pt>
          <cx:pt idx="17125">1</cx:pt>
          <cx:pt idx="17126">21</cx:pt>
          <cx:pt idx="17127">0</cx:pt>
          <cx:pt idx="17128">75</cx:pt>
          <cx:pt idx="17129">2</cx:pt>
          <cx:pt idx="17130">21</cx:pt>
          <cx:pt idx="17131">216</cx:pt>
          <cx:pt idx="17132">1</cx:pt>
          <cx:pt idx="17133">48</cx:pt>
          <cx:pt idx="17134">65</cx:pt>
          <cx:pt idx="17135">76</cx:pt>
          <cx:pt idx="17136">2</cx:pt>
          <cx:pt idx="17137">12</cx:pt>
          <cx:pt idx="17138">46</cx:pt>
          <cx:pt idx="17139">1</cx:pt>
          <cx:pt idx="17140">105</cx:pt>
          <cx:pt idx="17141">13</cx:pt>
          <cx:pt idx="17142">0</cx:pt>
          <cx:pt idx="17143">30</cx:pt>
          <cx:pt idx="17144">173</cx:pt>
          <cx:pt idx="17145">20</cx:pt>
          <cx:pt idx="17146">3</cx:pt>
          <cx:pt idx="17147">6</cx:pt>
          <cx:pt idx="17148">4</cx:pt>
          <cx:pt idx="17149">13</cx:pt>
          <cx:pt idx="17150">0</cx:pt>
          <cx:pt idx="17151">0</cx:pt>
          <cx:pt idx="17152">11</cx:pt>
          <cx:pt idx="17153">11</cx:pt>
          <cx:pt idx="17154">1</cx:pt>
          <cx:pt idx="17155">0</cx:pt>
          <cx:pt idx="17156">145</cx:pt>
          <cx:pt idx="17157">48</cx:pt>
          <cx:pt idx="17158">0</cx:pt>
          <cx:pt idx="17159">195</cx:pt>
          <cx:pt idx="17160">0</cx:pt>
          <cx:pt idx="17161">38</cx:pt>
          <cx:pt idx="17162">344</cx:pt>
          <cx:pt idx="17163">1</cx:pt>
          <cx:pt idx="17164">4</cx:pt>
          <cx:pt idx="17165">0</cx:pt>
          <cx:pt idx="17166">60</cx:pt>
          <cx:pt idx="17167">4</cx:pt>
          <cx:pt idx="17168">22</cx:pt>
          <cx:pt idx="17169">68</cx:pt>
          <cx:pt idx="17170">13</cx:pt>
          <cx:pt idx="17171">0</cx:pt>
          <cx:pt idx="17172">1</cx:pt>
          <cx:pt idx="17173">0</cx:pt>
          <cx:pt idx="17174">28</cx:pt>
          <cx:pt idx="17175">8</cx:pt>
          <cx:pt idx="17176">28</cx:pt>
          <cx:pt idx="17177">578</cx:pt>
          <cx:pt idx="17178">2</cx:pt>
          <cx:pt idx="17179">14</cx:pt>
          <cx:pt idx="17180">1</cx:pt>
          <cx:pt idx="17181">17</cx:pt>
          <cx:pt idx="17182">104</cx:pt>
          <cx:pt idx="17183">4</cx:pt>
          <cx:pt idx="17184">42</cx:pt>
          <cx:pt idx="17185">8</cx:pt>
          <cx:pt idx="17186">14</cx:pt>
          <cx:pt idx="17187">0</cx:pt>
          <cx:pt idx="17188">259</cx:pt>
          <cx:pt idx="17189">17</cx:pt>
          <cx:pt idx="17190">21</cx:pt>
          <cx:pt idx="17191">0</cx:pt>
          <cx:pt idx="17192">1</cx:pt>
          <cx:pt idx="17193">10</cx:pt>
          <cx:pt idx="17194">1</cx:pt>
          <cx:pt idx="17195">2</cx:pt>
          <cx:pt idx="17196">35</cx:pt>
          <cx:pt idx="17197">9</cx:pt>
          <cx:pt idx="17198">2</cx:pt>
          <cx:pt idx="17199">182</cx:pt>
          <cx:pt idx="17200">5</cx:pt>
          <cx:pt idx="17201">1</cx:pt>
          <cx:pt idx="17202">15</cx:pt>
          <cx:pt idx="17203">0</cx:pt>
          <cx:pt idx="17204">1</cx:pt>
          <cx:pt idx="17205">0</cx:pt>
          <cx:pt idx="17206">14</cx:pt>
          <cx:pt idx="17207">277</cx:pt>
          <cx:pt idx="17208">122</cx:pt>
          <cx:pt idx="17209">24</cx:pt>
          <cx:pt idx="17210">2</cx:pt>
          <cx:pt idx="17211">0</cx:pt>
          <cx:pt idx="17212">0</cx:pt>
          <cx:pt idx="17213">0</cx:pt>
          <cx:pt idx="17214">9</cx:pt>
          <cx:pt idx="17215">2</cx:pt>
          <cx:pt idx="17216">0</cx:pt>
          <cx:pt idx="17217">1</cx:pt>
          <cx:pt idx="17218">7</cx:pt>
          <cx:pt idx="17219">11</cx:pt>
          <cx:pt idx="17220">76</cx:pt>
          <cx:pt idx="17221">143</cx:pt>
          <cx:pt idx="17222">354</cx:pt>
          <cx:pt idx="17223">43</cx:pt>
          <cx:pt idx="17224">85</cx:pt>
          <cx:pt idx="17225">23</cx:pt>
          <cx:pt idx="17226">0</cx:pt>
          <cx:pt idx="17227">0</cx:pt>
          <cx:pt idx="17228">33</cx:pt>
          <cx:pt idx="17229">5</cx:pt>
          <cx:pt idx="17230">49</cx:pt>
          <cx:pt idx="17231">21</cx:pt>
          <cx:pt idx="17232">105</cx:pt>
          <cx:pt idx="17233">6</cx:pt>
          <cx:pt idx="17234">0</cx:pt>
          <cx:pt idx="17235">7</cx:pt>
          <cx:pt idx="17236">0</cx:pt>
          <cx:pt idx="17237">1</cx:pt>
          <cx:pt idx="17238">29</cx:pt>
          <cx:pt idx="17239">60</cx:pt>
          <cx:pt idx="17240">24</cx:pt>
          <cx:pt idx="17241">0</cx:pt>
          <cx:pt idx="17242">6</cx:pt>
          <cx:pt idx="17243">1</cx:pt>
          <cx:pt idx="17244">65</cx:pt>
          <cx:pt idx="17245">3</cx:pt>
          <cx:pt idx="17246">19</cx:pt>
          <cx:pt idx="17247">21</cx:pt>
          <cx:pt idx="17248">45</cx:pt>
          <cx:pt idx="17249">0</cx:pt>
          <cx:pt idx="17250">0</cx:pt>
          <cx:pt idx="17251">0</cx:pt>
          <cx:pt idx="17252">28</cx:pt>
          <cx:pt idx="17253">3</cx:pt>
          <cx:pt idx="17254">0</cx:pt>
          <cx:pt idx="17255">0</cx:pt>
          <cx:pt idx="17256">0</cx:pt>
          <cx:pt idx="17257">1</cx:pt>
          <cx:pt idx="17258">50</cx:pt>
          <cx:pt idx="17259">2</cx:pt>
          <cx:pt idx="17260">4</cx:pt>
          <cx:pt idx="17261">8</cx:pt>
          <cx:pt idx="17262">78</cx:pt>
          <cx:pt idx="17263">36</cx:pt>
          <cx:pt idx="17264">30</cx:pt>
          <cx:pt idx="17265">54</cx:pt>
          <cx:pt idx="17266">42</cx:pt>
          <cx:pt idx="17267">0</cx:pt>
          <cx:pt idx="17268">27</cx:pt>
          <cx:pt idx="17269">1</cx:pt>
          <cx:pt idx="17270">6</cx:pt>
          <cx:pt idx="17271">5</cx:pt>
          <cx:pt idx="17272">119</cx:pt>
          <cx:pt idx="17273">51</cx:pt>
          <cx:pt idx="17274">38</cx:pt>
          <cx:pt idx="17275">8</cx:pt>
          <cx:pt idx="17276">60</cx:pt>
          <cx:pt idx="17277">20</cx:pt>
          <cx:pt idx="17278">0</cx:pt>
          <cx:pt idx="17279">8</cx:pt>
          <cx:pt idx="17280">9</cx:pt>
          <cx:pt idx="17281">45</cx:pt>
          <cx:pt idx="17282">65</cx:pt>
          <cx:pt idx="17283">2</cx:pt>
          <cx:pt idx="17284">4</cx:pt>
          <cx:pt idx="17285">0</cx:pt>
          <cx:pt idx="17286">211</cx:pt>
          <cx:pt idx="17287">113</cx:pt>
          <cx:pt idx="17288">3</cx:pt>
          <cx:pt idx="17289">95</cx:pt>
          <cx:pt idx="17290">0</cx:pt>
          <cx:pt idx="17291">9</cx:pt>
          <cx:pt idx="17292">68</cx:pt>
          <cx:pt idx="17293">64</cx:pt>
          <cx:pt idx="17294">123</cx:pt>
          <cx:pt idx="17295">57</cx:pt>
          <cx:pt idx="17296">58</cx:pt>
          <cx:pt idx="17297">449</cx:pt>
          <cx:pt idx="17298">29</cx:pt>
          <cx:pt idx="17299">1</cx:pt>
          <cx:pt idx="17300">0</cx:pt>
          <cx:pt idx="17301">22</cx:pt>
          <cx:pt idx="17302">11</cx:pt>
          <cx:pt idx="17303">5</cx:pt>
          <cx:pt idx="17304">3</cx:pt>
          <cx:pt idx="17305">355</cx:pt>
          <cx:pt idx="17306">0</cx:pt>
          <cx:pt idx="17307">3</cx:pt>
          <cx:pt idx="17308">76</cx:pt>
          <cx:pt idx="17309">62</cx:pt>
          <cx:pt idx="17310">0</cx:pt>
          <cx:pt idx="17311">0</cx:pt>
          <cx:pt idx="17312">1</cx:pt>
          <cx:pt idx="17313">27</cx:pt>
          <cx:pt idx="17314">27</cx:pt>
          <cx:pt idx="17315">5</cx:pt>
          <cx:pt idx="17316">29</cx:pt>
          <cx:pt idx="17317">3</cx:pt>
          <cx:pt idx="17318">41</cx:pt>
          <cx:pt idx="17319">10</cx:pt>
          <cx:pt idx="17320">4</cx:pt>
          <cx:pt idx="17321">27</cx:pt>
          <cx:pt idx="17322">176</cx:pt>
          <cx:pt idx="17323">0</cx:pt>
          <cx:pt idx="17324">567</cx:pt>
          <cx:pt idx="17325">48</cx:pt>
          <cx:pt idx="17326">20</cx:pt>
          <cx:pt idx="17327">0</cx:pt>
          <cx:pt idx="17328">1</cx:pt>
          <cx:pt idx="17329">280</cx:pt>
          <cx:pt idx="17330">2</cx:pt>
          <cx:pt idx="17331">0</cx:pt>
          <cx:pt idx="17332">0</cx:pt>
          <cx:pt idx="17333">0</cx:pt>
          <cx:pt idx="17334">30</cx:pt>
          <cx:pt idx="17335">57</cx:pt>
          <cx:pt idx="17336">0</cx:pt>
          <cx:pt idx="17337">91</cx:pt>
          <cx:pt idx="17338">55</cx:pt>
          <cx:pt idx="17339">10</cx:pt>
          <cx:pt idx="17340">56</cx:pt>
          <cx:pt idx="17341">374</cx:pt>
          <cx:pt idx="17342">158</cx:pt>
          <cx:pt idx="17343">0</cx:pt>
          <cx:pt idx="17344">29</cx:pt>
          <cx:pt idx="17345">0</cx:pt>
          <cx:pt idx="17346">98</cx:pt>
          <cx:pt idx="17347">1</cx:pt>
          <cx:pt idx="17348">74</cx:pt>
          <cx:pt idx="17349">1</cx:pt>
          <cx:pt idx="17350">7</cx:pt>
          <cx:pt idx="17351">199</cx:pt>
          <cx:pt idx="17352">1</cx:pt>
          <cx:pt idx="17353">1</cx:pt>
          <cx:pt idx="17354">2</cx:pt>
          <cx:pt idx="17355">15</cx:pt>
          <cx:pt idx="17356">0</cx:pt>
          <cx:pt idx="17357">1</cx:pt>
          <cx:pt idx="17358">1</cx:pt>
          <cx:pt idx="17359">0</cx:pt>
          <cx:pt idx="17360">5</cx:pt>
          <cx:pt idx="17361">2</cx:pt>
          <cx:pt idx="17362">35</cx:pt>
          <cx:pt idx="17363">0</cx:pt>
          <cx:pt idx="17364">2</cx:pt>
          <cx:pt idx="17365">175</cx:pt>
          <cx:pt idx="17366">2</cx:pt>
          <cx:pt idx="17367">101</cx:pt>
          <cx:pt idx="17368">5</cx:pt>
          <cx:pt idx="17369">2</cx:pt>
          <cx:pt idx="17370">56</cx:pt>
          <cx:pt idx="17371">3</cx:pt>
          <cx:pt idx="17372">1</cx:pt>
          <cx:pt idx="17373">3</cx:pt>
          <cx:pt idx="17374">145</cx:pt>
          <cx:pt idx="17375">43</cx:pt>
          <cx:pt idx="17376">47</cx:pt>
          <cx:pt idx="17377">99</cx:pt>
          <cx:pt idx="17378">21</cx:pt>
          <cx:pt idx="17379">42</cx:pt>
          <cx:pt idx="17380">10</cx:pt>
          <cx:pt idx="17381">12</cx:pt>
          <cx:pt idx="17382">0</cx:pt>
          <cx:pt idx="17383">95</cx:pt>
          <cx:pt idx="17384">125</cx:pt>
          <cx:pt idx="17385">91</cx:pt>
          <cx:pt idx="17386">3</cx:pt>
          <cx:pt idx="17387">6</cx:pt>
          <cx:pt idx="17388">41</cx:pt>
          <cx:pt idx="17389">4</cx:pt>
          <cx:pt idx="17390">21</cx:pt>
          <cx:pt idx="17391">33</cx:pt>
          <cx:pt idx="17392">0</cx:pt>
          <cx:pt idx="17393">6</cx:pt>
          <cx:pt idx="17394">11</cx:pt>
          <cx:pt idx="17395">12</cx:pt>
          <cx:pt idx="17396">15</cx:pt>
          <cx:pt idx="17397">7</cx:pt>
          <cx:pt idx="17398">3</cx:pt>
          <cx:pt idx="17399">1</cx:pt>
          <cx:pt idx="17400">1</cx:pt>
          <cx:pt idx="17401">0</cx:pt>
          <cx:pt idx="17402">0</cx:pt>
          <cx:pt idx="17403">18</cx:pt>
          <cx:pt idx="17404">0</cx:pt>
          <cx:pt idx="17405">24</cx:pt>
          <cx:pt idx="17406">4</cx:pt>
          <cx:pt idx="17407">32</cx:pt>
          <cx:pt idx="17408">9</cx:pt>
          <cx:pt idx="17409">2</cx:pt>
          <cx:pt idx="17410">0</cx:pt>
          <cx:pt idx="17411">0</cx:pt>
          <cx:pt idx="17412">1</cx:pt>
          <cx:pt idx="17413">0</cx:pt>
          <cx:pt idx="17414">0</cx:pt>
          <cx:pt idx="17415">0</cx:pt>
          <cx:pt idx="17416">0</cx:pt>
          <cx:pt idx="17417">0</cx:pt>
          <cx:pt idx="17418">67</cx:pt>
          <cx:pt idx="17419">23</cx:pt>
          <cx:pt idx="17420">43</cx:pt>
          <cx:pt idx="17421">71</cx:pt>
          <cx:pt idx="17422">216</cx:pt>
          <cx:pt idx="17423">13</cx:pt>
          <cx:pt idx="17424">127</cx:pt>
          <cx:pt idx="17425">53</cx:pt>
          <cx:pt idx="17426">0</cx:pt>
          <cx:pt idx="17427">0</cx:pt>
          <cx:pt idx="17428">1</cx:pt>
          <cx:pt idx="17429">0</cx:pt>
          <cx:pt idx="17430">0</cx:pt>
          <cx:pt idx="17431">0</cx:pt>
          <cx:pt idx="17432">1</cx:pt>
          <cx:pt idx="17433">28</cx:pt>
          <cx:pt idx="17434">2</cx:pt>
          <cx:pt idx="17435">35</cx:pt>
          <cx:pt idx="17436">1</cx:pt>
          <cx:pt idx="17437">1</cx:pt>
          <cx:pt idx="17438">63</cx:pt>
          <cx:pt idx="17439">35</cx:pt>
          <cx:pt idx="17440">520</cx:pt>
          <cx:pt idx="17441">3</cx:pt>
          <cx:pt idx="17442">88</cx:pt>
          <cx:pt idx="17443">118</cx:pt>
          <cx:pt idx="17444">50</cx:pt>
          <cx:pt idx="17445">0</cx:pt>
          <cx:pt idx="17446">2</cx:pt>
          <cx:pt idx="17447">18</cx:pt>
          <cx:pt idx="17448">12</cx:pt>
          <cx:pt idx="17449">0</cx:pt>
          <cx:pt idx="17450">8</cx:pt>
          <cx:pt idx="17451">55</cx:pt>
          <cx:pt idx="17452">17</cx:pt>
          <cx:pt idx="17453">39</cx:pt>
          <cx:pt idx="17454">0</cx:pt>
          <cx:pt idx="17455">43</cx:pt>
          <cx:pt idx="17456">130</cx:pt>
          <cx:pt idx="17457">14</cx:pt>
          <cx:pt idx="17458">72</cx:pt>
          <cx:pt idx="17459">0</cx:pt>
          <cx:pt idx="17460">0</cx:pt>
          <cx:pt idx="17461">0</cx:pt>
          <cx:pt idx="17462">0</cx:pt>
          <cx:pt idx="17463">0</cx:pt>
          <cx:pt idx="17464">0</cx:pt>
          <cx:pt idx="17465">6</cx:pt>
          <cx:pt idx="17466">0</cx:pt>
          <cx:pt idx="17467">1</cx:pt>
          <cx:pt idx="17468">0</cx:pt>
          <cx:pt idx="17469">0</cx:pt>
          <cx:pt idx="17470">260</cx:pt>
          <cx:pt idx="17471">2</cx:pt>
          <cx:pt idx="17472">0</cx:pt>
          <cx:pt idx="17473">3</cx:pt>
          <cx:pt idx="17474">1</cx:pt>
          <cx:pt idx="17475">68</cx:pt>
          <cx:pt idx="17476">91</cx:pt>
          <cx:pt idx="17477">201</cx:pt>
          <cx:pt idx="17478">130</cx:pt>
          <cx:pt idx="17479">55</cx:pt>
          <cx:pt idx="17480">1</cx:pt>
          <cx:pt idx="17481">0</cx:pt>
          <cx:pt idx="17482">11</cx:pt>
          <cx:pt idx="17483">2</cx:pt>
          <cx:pt idx="17484">14</cx:pt>
          <cx:pt idx="17485">0</cx:pt>
          <cx:pt idx="17486">16</cx:pt>
          <cx:pt idx="17487">6</cx:pt>
          <cx:pt idx="17488">11</cx:pt>
          <cx:pt idx="17489">86</cx:pt>
          <cx:pt idx="17490">259</cx:pt>
          <cx:pt idx="17491">85</cx:pt>
          <cx:pt idx="17492">0</cx:pt>
          <cx:pt idx="17493">16</cx:pt>
          <cx:pt idx="17494">0</cx:pt>
          <cx:pt idx="17495">0</cx:pt>
          <cx:pt idx="17496">14</cx:pt>
          <cx:pt idx="17497">0</cx:pt>
          <cx:pt idx="17498">7</cx:pt>
          <cx:pt idx="17499">51</cx:pt>
          <cx:pt idx="17500">644</cx:pt>
          <cx:pt idx="17501">13</cx:pt>
          <cx:pt idx="17502">125</cx:pt>
          <cx:pt idx="17503">28</cx:pt>
          <cx:pt idx="17504">0</cx:pt>
          <cx:pt idx="17505">30</cx:pt>
          <cx:pt idx="17506">19</cx:pt>
          <cx:pt idx="17507">0</cx:pt>
          <cx:pt idx="17508">78</cx:pt>
          <cx:pt idx="17509">2</cx:pt>
          <cx:pt idx="17510">23</cx:pt>
          <cx:pt idx="17511">0</cx:pt>
          <cx:pt idx="17512">0</cx:pt>
          <cx:pt idx="17513">1</cx:pt>
          <cx:pt idx="17514">673</cx:pt>
          <cx:pt idx="17515">346</cx:pt>
          <cx:pt idx="17516">0</cx:pt>
          <cx:pt idx="17517">2</cx:pt>
          <cx:pt idx="17518">31</cx:pt>
          <cx:pt idx="17519">0</cx:pt>
          <cx:pt idx="17520">14</cx:pt>
          <cx:pt idx="17521">14</cx:pt>
          <cx:pt idx="17522">0</cx:pt>
          <cx:pt idx="17523">0</cx:pt>
          <cx:pt idx="17524">2</cx:pt>
          <cx:pt idx="17525">0</cx:pt>
          <cx:pt idx="17526">126</cx:pt>
          <cx:pt idx="17527">134</cx:pt>
          <cx:pt idx="17528">693</cx:pt>
          <cx:pt idx="17529">0</cx:pt>
          <cx:pt idx="17530">0</cx:pt>
          <cx:pt idx="17531">0</cx:pt>
          <cx:pt idx="17532">88</cx:pt>
          <cx:pt idx="17533">0</cx:pt>
          <cx:pt idx="17534">0</cx:pt>
          <cx:pt idx="17535">12</cx:pt>
          <cx:pt idx="17536">2</cx:pt>
          <cx:pt idx="17537">33</cx:pt>
          <cx:pt idx="17538">0</cx:pt>
          <cx:pt idx="17539">0</cx:pt>
          <cx:pt idx="17540">9</cx:pt>
          <cx:pt idx="17541">0</cx:pt>
          <cx:pt idx="17542">0</cx:pt>
          <cx:pt idx="17543">0</cx:pt>
          <cx:pt idx="17544">0</cx:pt>
          <cx:pt idx="17545">0</cx:pt>
          <cx:pt idx="17546">23</cx:pt>
          <cx:pt idx="17547">5</cx:pt>
          <cx:pt idx="17548">0</cx:pt>
          <cx:pt idx="17549">0</cx:pt>
          <cx:pt idx="17550">0</cx:pt>
          <cx:pt idx="17551">0</cx:pt>
          <cx:pt idx="17552">0</cx:pt>
          <cx:pt idx="17553">0</cx:pt>
          <cx:pt idx="17554">28</cx:pt>
          <cx:pt idx="17555">128</cx:pt>
          <cx:pt idx="17556">29</cx:pt>
          <cx:pt idx="17557">217</cx:pt>
          <cx:pt idx="17558">10</cx:pt>
          <cx:pt idx="17559">7</cx:pt>
          <cx:pt idx="17560">98</cx:pt>
          <cx:pt idx="17561">7</cx:pt>
          <cx:pt idx="17562">4</cx:pt>
          <cx:pt idx="17563">1</cx:pt>
          <cx:pt idx="17564">19</cx:pt>
          <cx:pt idx="17565">64</cx:pt>
          <cx:pt idx="17566">1</cx:pt>
          <cx:pt idx="17567">6</cx:pt>
          <cx:pt idx="17568">13</cx:pt>
          <cx:pt idx="17569">0</cx:pt>
          <cx:pt idx="17570">2</cx:pt>
          <cx:pt idx="17571">7</cx:pt>
          <cx:pt idx="17572">100</cx:pt>
          <cx:pt idx="17573">13</cx:pt>
          <cx:pt idx="17574">13</cx:pt>
          <cx:pt idx="17575">3</cx:pt>
          <cx:pt idx="17576">0</cx:pt>
          <cx:pt idx="17577">0</cx:pt>
          <cx:pt idx="17578">20</cx:pt>
          <cx:pt idx="17579">6</cx:pt>
          <cx:pt idx="17580">207</cx:pt>
          <cx:pt idx="17581">0</cx:pt>
          <cx:pt idx="17582">17</cx:pt>
          <cx:pt idx="17583">67</cx:pt>
          <cx:pt idx="17584">28</cx:pt>
          <cx:pt idx="17585">6</cx:pt>
          <cx:pt idx="17586">1</cx:pt>
          <cx:pt idx="17587">240</cx:pt>
          <cx:pt idx="17588">6</cx:pt>
          <cx:pt idx="17589">0</cx:pt>
          <cx:pt idx="17590">7</cx:pt>
          <cx:pt idx="17591">42</cx:pt>
          <cx:pt idx="17592">601</cx:pt>
          <cx:pt idx="17593">14</cx:pt>
          <cx:pt idx="17594">6</cx:pt>
          <cx:pt idx="17595">0</cx:pt>
          <cx:pt idx="17596">0</cx:pt>
          <cx:pt idx="17597">1</cx:pt>
          <cx:pt idx="17598">0</cx:pt>
          <cx:pt idx="17599">0</cx:pt>
          <cx:pt idx="17600">11</cx:pt>
          <cx:pt idx="17601">2</cx:pt>
          <cx:pt idx="17602">68</cx:pt>
          <cx:pt idx="17603">1</cx:pt>
          <cx:pt idx="17604">72</cx:pt>
          <cx:pt idx="17605">76</cx:pt>
          <cx:pt idx="17606">20</cx:pt>
          <cx:pt idx="17607">228</cx:pt>
          <cx:pt idx="17608">0</cx:pt>
          <cx:pt idx="17609">0</cx:pt>
          <cx:pt idx="17610">0</cx:pt>
          <cx:pt idx="17611">5</cx:pt>
          <cx:pt idx="17612">0</cx:pt>
          <cx:pt idx="17613">0</cx:pt>
          <cx:pt idx="17614">280</cx:pt>
          <cx:pt idx="17615">144</cx:pt>
          <cx:pt idx="17616">165</cx:pt>
          <cx:pt idx="17617">307</cx:pt>
          <cx:pt idx="17618">0</cx:pt>
          <cx:pt idx="17619">0</cx:pt>
          <cx:pt idx="17620">91</cx:pt>
          <cx:pt idx="17621">0</cx:pt>
          <cx:pt idx="17622">205</cx:pt>
          <cx:pt idx="17623">10</cx:pt>
          <cx:pt idx="17624">41</cx:pt>
          <cx:pt idx="17625">4</cx:pt>
          <cx:pt idx="17626">7</cx:pt>
          <cx:pt idx="17627">0</cx:pt>
          <cx:pt idx="17628">51</cx:pt>
          <cx:pt idx="17629">196</cx:pt>
          <cx:pt idx="17630">0</cx:pt>
          <cx:pt idx="17631">50</cx:pt>
          <cx:pt idx="17632">61</cx:pt>
          <cx:pt idx="17633">11</cx:pt>
          <cx:pt idx="17634">5</cx:pt>
          <cx:pt idx="17635">1</cx:pt>
          <cx:pt idx="17636">0</cx:pt>
          <cx:pt idx="17637">0</cx:pt>
          <cx:pt idx="17638">3</cx:pt>
          <cx:pt idx="17639">238</cx:pt>
          <cx:pt idx="17640">5</cx:pt>
          <cx:pt idx="17641">12</cx:pt>
          <cx:pt idx="17642">2</cx:pt>
          <cx:pt idx="17643">13</cx:pt>
          <cx:pt idx="17644">10</cx:pt>
          <cx:pt idx="17645">1</cx:pt>
          <cx:pt idx="17646">16</cx:pt>
          <cx:pt idx="17647">0</cx:pt>
          <cx:pt idx="17648">1</cx:pt>
          <cx:pt idx="17649">6</cx:pt>
          <cx:pt idx="17650">2</cx:pt>
          <cx:pt idx="17651">20</cx:pt>
          <cx:pt idx="17652">0</cx:pt>
          <cx:pt idx="17653">0</cx:pt>
          <cx:pt idx="17654">118</cx:pt>
          <cx:pt idx="17655">0</cx:pt>
          <cx:pt idx="17656">361</cx:pt>
          <cx:pt idx="17657">620</cx:pt>
          <cx:pt idx="17658">1</cx:pt>
          <cx:pt idx="17659">4</cx:pt>
          <cx:pt idx="17660">14</cx:pt>
          <cx:pt idx="17661">1</cx:pt>
          <cx:pt idx="17662">59</cx:pt>
          <cx:pt idx="17663">5</cx:pt>
          <cx:pt idx="17664">101</cx:pt>
          <cx:pt idx="17665">0</cx:pt>
          <cx:pt idx="17666">8</cx:pt>
          <cx:pt idx="17667">0</cx:pt>
          <cx:pt idx="17668">904</cx:pt>
          <cx:pt idx="17669">126</cx:pt>
          <cx:pt idx="17670">0</cx:pt>
          <cx:pt idx="17671">142</cx:pt>
          <cx:pt idx="17672">40</cx:pt>
          <cx:pt idx="17673">111</cx:pt>
          <cx:pt idx="17674">4</cx:pt>
          <cx:pt idx="17675">60</cx:pt>
          <cx:pt idx="17676">0</cx:pt>
          <cx:pt idx="17677">28</cx:pt>
          <cx:pt idx="17678">13</cx:pt>
          <cx:pt idx="17679">0</cx:pt>
          <cx:pt idx="17680">30</cx:pt>
          <cx:pt idx="17681">18</cx:pt>
          <cx:pt idx="17682">2</cx:pt>
          <cx:pt idx="17683">26</cx:pt>
          <cx:pt idx="17684">0</cx:pt>
          <cx:pt idx="17685">1</cx:pt>
          <cx:pt idx="17686">3</cx:pt>
          <cx:pt idx="17687">5</cx:pt>
          <cx:pt idx="17688">7</cx:pt>
          <cx:pt idx="17689">37</cx:pt>
          <cx:pt idx="17690">0</cx:pt>
          <cx:pt idx="17691">63</cx:pt>
          <cx:pt idx="17692">1</cx:pt>
          <cx:pt idx="17693">0</cx:pt>
          <cx:pt idx="17694">5</cx:pt>
          <cx:pt idx="17695">0</cx:pt>
          <cx:pt idx="17696">0</cx:pt>
          <cx:pt idx="17697">0</cx:pt>
          <cx:pt idx="17698">0</cx:pt>
          <cx:pt idx="17699">22</cx:pt>
          <cx:pt idx="17700">44</cx:pt>
          <cx:pt idx="17701">269</cx:pt>
          <cx:pt idx="17702">693</cx:pt>
          <cx:pt idx="17703">0</cx:pt>
          <cx:pt idx="17704">62</cx:pt>
          <cx:pt idx="17705">42</cx:pt>
          <cx:pt idx="17706">16</cx:pt>
          <cx:pt idx="17707">6</cx:pt>
          <cx:pt idx="17708">13</cx:pt>
          <cx:pt idx="17709">65</cx:pt>
          <cx:pt idx="17710">11</cx:pt>
          <cx:pt idx="17711">1</cx:pt>
          <cx:pt idx="17712">0</cx:pt>
          <cx:pt idx="17713">14</cx:pt>
          <cx:pt idx="17714">314</cx:pt>
          <cx:pt idx="17715">0</cx:pt>
          <cx:pt idx="17716">16</cx:pt>
          <cx:pt idx="17717">14</cx:pt>
          <cx:pt idx="17718">0</cx:pt>
          <cx:pt idx="17719">0</cx:pt>
          <cx:pt idx="17720">0</cx:pt>
          <cx:pt idx="17721">51</cx:pt>
          <cx:pt idx="17722">4</cx:pt>
          <cx:pt idx="17723">0</cx:pt>
          <cx:pt idx="17724">3</cx:pt>
          <cx:pt idx="17725">21</cx:pt>
          <cx:pt idx="17726">55</cx:pt>
          <cx:pt idx="17727">10</cx:pt>
          <cx:pt idx="17728">104</cx:pt>
          <cx:pt idx="17729">524</cx:pt>
          <cx:pt idx="17730">15</cx:pt>
          <cx:pt idx="17731">0</cx:pt>
          <cx:pt idx="17732">98</cx:pt>
          <cx:pt idx="17733">42</cx:pt>
          <cx:pt idx="17734">4</cx:pt>
          <cx:pt idx="17735">0</cx:pt>
          <cx:pt idx="17736">15</cx:pt>
          <cx:pt idx="17737">1</cx:pt>
          <cx:pt idx="17738">32</cx:pt>
          <cx:pt idx="17739">468</cx:pt>
          <cx:pt idx="17740">3</cx:pt>
          <cx:pt idx="17741">1</cx:pt>
          <cx:pt idx="17742">14</cx:pt>
          <cx:pt idx="17743">0</cx:pt>
          <cx:pt idx="17744">0</cx:pt>
          <cx:pt idx="17745">0</cx:pt>
          <cx:pt idx="17746">1</cx:pt>
          <cx:pt idx="17747">520</cx:pt>
          <cx:pt idx="17748">99</cx:pt>
          <cx:pt idx="17749">31</cx:pt>
          <cx:pt idx="17750">0</cx:pt>
          <cx:pt idx="17751">1</cx:pt>
          <cx:pt idx="17752">42</cx:pt>
          <cx:pt idx="17753">0</cx:pt>
          <cx:pt idx="17754">0</cx:pt>
          <cx:pt idx="17755">2</cx:pt>
          <cx:pt idx="17756">0</cx:pt>
          <cx:pt idx="17757">4</cx:pt>
          <cx:pt idx="17758">32</cx:pt>
          <cx:pt idx="17759">15</cx:pt>
          <cx:pt idx="17760">1</cx:pt>
          <cx:pt idx="17761">0</cx:pt>
          <cx:pt idx="17762">5</cx:pt>
          <cx:pt idx="17763">0</cx:pt>
          <cx:pt idx="17764">0</cx:pt>
          <cx:pt idx="17765">8</cx:pt>
          <cx:pt idx="17766">9</cx:pt>
          <cx:pt idx="17767">28</cx:pt>
          <cx:pt idx="17768">40</cx:pt>
          <cx:pt idx="17769">0</cx:pt>
          <cx:pt idx="17770">0</cx:pt>
          <cx:pt idx="17771">56</cx:pt>
          <cx:pt idx="17772">54</cx:pt>
          <cx:pt idx="17773">22</cx:pt>
          <cx:pt idx="17774">728</cx:pt>
          <cx:pt idx="17775">35</cx:pt>
          <cx:pt idx="17776">0</cx:pt>
          <cx:pt idx="17777">139</cx:pt>
          <cx:pt idx="17778">3</cx:pt>
          <cx:pt idx="17779">0</cx:pt>
          <cx:pt idx="17780">7</cx:pt>
          <cx:pt idx="17781">9</cx:pt>
          <cx:pt idx="17782">372</cx:pt>
          <cx:pt idx="17783">53</cx:pt>
          <cx:pt idx="17784">21</cx:pt>
          <cx:pt idx="17785">9</cx:pt>
          <cx:pt idx="17786">4</cx:pt>
          <cx:pt idx="17787">36</cx:pt>
          <cx:pt idx="17788">13</cx:pt>
          <cx:pt idx="17789">1</cx:pt>
          <cx:pt idx="17790">14</cx:pt>
          <cx:pt idx="17791">50</cx:pt>
          <cx:pt idx="17792">144</cx:pt>
          <cx:pt idx="17793">1</cx:pt>
          <cx:pt idx="17794">0</cx:pt>
          <cx:pt idx="17795">0</cx:pt>
          <cx:pt idx="17796">62</cx:pt>
          <cx:pt idx="17797">0</cx:pt>
          <cx:pt idx="17798">59</cx:pt>
          <cx:pt idx="17799">149</cx:pt>
          <cx:pt idx="17800">408</cx:pt>
          <cx:pt idx="17801">46</cx:pt>
          <cx:pt idx="17802">24</cx:pt>
          <cx:pt idx="17803">69</cx:pt>
          <cx:pt idx="17804">3</cx:pt>
          <cx:pt idx="17805">0</cx:pt>
          <cx:pt idx="17806">1</cx:pt>
          <cx:pt idx="17807">5</cx:pt>
          <cx:pt idx="17808">0</cx:pt>
          <cx:pt idx="17809">1</cx:pt>
          <cx:pt idx="17810">0</cx:pt>
          <cx:pt idx="17811">7</cx:pt>
          <cx:pt idx="17812">1</cx:pt>
          <cx:pt idx="17813">1</cx:pt>
          <cx:pt idx="17814">21</cx:pt>
          <cx:pt idx="17815">0</cx:pt>
          <cx:pt idx="17816">21</cx:pt>
          <cx:pt idx="17817">2</cx:pt>
          <cx:pt idx="17818">47</cx:pt>
          <cx:pt idx="17819">0</cx:pt>
          <cx:pt idx="17820">4</cx:pt>
          <cx:pt idx="17821">0</cx:pt>
          <cx:pt idx="17822">278</cx:pt>
          <cx:pt idx="17823">91</cx:pt>
          <cx:pt idx="17824">35</cx:pt>
          <cx:pt idx="17825">21</cx:pt>
          <cx:pt idx="17826">1</cx:pt>
          <cx:pt idx="17827">3</cx:pt>
          <cx:pt idx="17828">0</cx:pt>
          <cx:pt idx="17829">0</cx:pt>
          <cx:pt idx="17830">0</cx:pt>
          <cx:pt idx="17831">18</cx:pt>
          <cx:pt idx="17832">60</cx:pt>
          <cx:pt idx="17833">7</cx:pt>
          <cx:pt idx="17834">0</cx:pt>
          <cx:pt idx="17835">13</cx:pt>
          <cx:pt idx="17836">3</cx:pt>
          <cx:pt idx="17837">11</cx:pt>
          <cx:pt idx="17838">206</cx:pt>
          <cx:pt idx="17839">0</cx:pt>
          <cx:pt idx="17840">7</cx:pt>
          <cx:pt idx="17841">7</cx:pt>
          <cx:pt idx="17842">28</cx:pt>
          <cx:pt idx="17843">53</cx:pt>
          <cx:pt idx="17844">0</cx:pt>
          <cx:pt idx="17845">0</cx:pt>
          <cx:pt idx="17846">0</cx:pt>
          <cx:pt idx="17847">0</cx:pt>
          <cx:pt idx="17848">0</cx:pt>
          <cx:pt idx="17849">1</cx:pt>
          <cx:pt idx="17850">10</cx:pt>
          <cx:pt idx="17851">35</cx:pt>
          <cx:pt idx="17852">0</cx:pt>
          <cx:pt idx="17853">0</cx:pt>
          <cx:pt idx="17854">1</cx:pt>
          <cx:pt idx="17855">1</cx:pt>
          <cx:pt idx="17856">20</cx:pt>
          <cx:pt idx="17857">0</cx:pt>
          <cx:pt idx="17858">61</cx:pt>
          <cx:pt idx="17859">49</cx:pt>
          <cx:pt idx="17860">5</cx:pt>
          <cx:pt idx="17861">274</cx:pt>
          <cx:pt idx="17862">18</cx:pt>
          <cx:pt idx="17863">0</cx:pt>
          <cx:pt idx="17864">263</cx:pt>
          <cx:pt idx="17865">207</cx:pt>
          <cx:pt idx="17866">28</cx:pt>
          <cx:pt idx="17867">59</cx:pt>
          <cx:pt idx="17868">0</cx:pt>
          <cx:pt idx="17869">0</cx:pt>
          <cx:pt idx="17870">50</cx:pt>
          <cx:pt idx="17871">41</cx:pt>
          <cx:pt idx="17872">11</cx:pt>
          <cx:pt idx="17873">3</cx:pt>
          <cx:pt idx="17874">5</cx:pt>
          <cx:pt idx="17875">0</cx:pt>
          <cx:pt idx="17876">70</cx:pt>
          <cx:pt idx="17877">91</cx:pt>
          <cx:pt idx="17878">2</cx:pt>
          <cx:pt idx="17879">56</cx:pt>
          <cx:pt idx="17880">133</cx:pt>
          <cx:pt idx="17881">1</cx:pt>
          <cx:pt idx="17882">236</cx:pt>
          <cx:pt idx="17883">4</cx:pt>
          <cx:pt idx="17884">151</cx:pt>
          <cx:pt idx="17885">7</cx:pt>
          <cx:pt idx="17886">41</cx:pt>
          <cx:pt idx="17887">0</cx:pt>
          <cx:pt idx="17888">240</cx:pt>
          <cx:pt idx="17889">0</cx:pt>
          <cx:pt idx="17890">17</cx:pt>
          <cx:pt idx="17891">49</cx:pt>
          <cx:pt idx="17892">4</cx:pt>
          <cx:pt idx="17893">36</cx:pt>
          <cx:pt idx="17894">127</cx:pt>
          <cx:pt idx="17895">4</cx:pt>
          <cx:pt idx="17896">33</cx:pt>
          <cx:pt idx="17897">71</cx:pt>
          <cx:pt idx="17898">200</cx:pt>
          <cx:pt idx="17899">1</cx:pt>
          <cx:pt idx="17900">6</cx:pt>
          <cx:pt idx="17901">170</cx:pt>
          <cx:pt idx="17902">2</cx:pt>
          <cx:pt idx="17903">0</cx:pt>
          <cx:pt idx="17904">0</cx:pt>
          <cx:pt idx="17905">35</cx:pt>
          <cx:pt idx="17906">43</cx:pt>
          <cx:pt idx="17907">26</cx:pt>
          <cx:pt idx="17908">13</cx:pt>
          <cx:pt idx="17909">2</cx:pt>
          <cx:pt idx="17910">1</cx:pt>
          <cx:pt idx="17911">7</cx:pt>
          <cx:pt idx="17912">175</cx:pt>
          <cx:pt idx="17913">46</cx:pt>
          <cx:pt idx="17914">83</cx:pt>
          <cx:pt idx="17915">10</cx:pt>
          <cx:pt idx="17916">6</cx:pt>
          <cx:pt idx="17917">105</cx:pt>
          <cx:pt idx="17918">6</cx:pt>
          <cx:pt idx="17919">8</cx:pt>
          <cx:pt idx="17920">1</cx:pt>
          <cx:pt idx="17921">0</cx:pt>
          <cx:pt idx="17922">147</cx:pt>
          <cx:pt idx="17923">10</cx:pt>
          <cx:pt idx="17924">9</cx:pt>
          <cx:pt idx="17925">6</cx:pt>
          <cx:pt idx="17926">5</cx:pt>
          <cx:pt idx="17927">13</cx:pt>
          <cx:pt idx="17928">0</cx:pt>
          <cx:pt idx="17929">0</cx:pt>
          <cx:pt idx="17930">1</cx:pt>
          <cx:pt idx="17931">0</cx:pt>
          <cx:pt idx="17932">0</cx:pt>
          <cx:pt idx="17933">0</cx:pt>
          <cx:pt idx="17934">0</cx:pt>
          <cx:pt idx="17935">0</cx:pt>
          <cx:pt idx="17936">0</cx:pt>
          <cx:pt idx="17937">0</cx:pt>
          <cx:pt idx="17938">0</cx:pt>
          <cx:pt idx="17939">1</cx:pt>
          <cx:pt idx="17940">0</cx:pt>
          <cx:pt idx="17941">14</cx:pt>
          <cx:pt idx="17942">0</cx:pt>
          <cx:pt idx="17943">0</cx:pt>
          <cx:pt idx="17944">0</cx:pt>
          <cx:pt idx="17945">0</cx:pt>
          <cx:pt idx="17946">0</cx:pt>
          <cx:pt idx="17947">17</cx:pt>
          <cx:pt idx="17948">37</cx:pt>
          <cx:pt idx="17949">91</cx:pt>
          <cx:pt idx="17950">4</cx:pt>
          <cx:pt idx="17951">93</cx:pt>
          <cx:pt idx="17952">0</cx:pt>
          <cx:pt idx="17953">104</cx:pt>
          <cx:pt idx="17954">22</cx:pt>
          <cx:pt idx="17955">235</cx:pt>
          <cx:pt idx="17956">101</cx:pt>
          <cx:pt idx="17957">151</cx:pt>
          <cx:pt idx="17958">21</cx:pt>
          <cx:pt idx="17959">0</cx:pt>
          <cx:pt idx="17960">35</cx:pt>
          <cx:pt idx="17961">6</cx:pt>
          <cx:pt idx="17962">0</cx:pt>
          <cx:pt idx="17963">233</cx:pt>
          <cx:pt idx="17964">0</cx:pt>
          <cx:pt idx="17965">6</cx:pt>
          <cx:pt idx="17966">40</cx:pt>
          <cx:pt idx="17967">0</cx:pt>
          <cx:pt idx="17968">1</cx:pt>
          <cx:pt idx="17969">3</cx:pt>
          <cx:pt idx="17970">20</cx:pt>
          <cx:pt idx="17971">374</cx:pt>
          <cx:pt idx="17972">35</cx:pt>
          <cx:pt idx="17973">38</cx:pt>
          <cx:pt idx="17974">52</cx:pt>
          <cx:pt idx="17975">119</cx:pt>
          <cx:pt idx="17976">3</cx:pt>
          <cx:pt idx="17977">72</cx:pt>
          <cx:pt idx="17978">0</cx:pt>
          <cx:pt idx="17979">42</cx:pt>
          <cx:pt idx="17980">11</cx:pt>
          <cx:pt idx="17981">33</cx:pt>
          <cx:pt idx="17982">1</cx:pt>
          <cx:pt idx="17983">91</cx:pt>
          <cx:pt idx="17984">1109</cx:pt>
          <cx:pt idx="17985">22</cx:pt>
          <cx:pt idx="17986">47</cx:pt>
          <cx:pt idx="17987">141</cx:pt>
          <cx:pt idx="17988">8</cx:pt>
          <cx:pt idx="17989">196</cx:pt>
          <cx:pt idx="17990">366</cx:pt>
          <cx:pt idx="17991">4</cx:pt>
          <cx:pt idx="17992">21</cx:pt>
          <cx:pt idx="17993">0</cx:pt>
          <cx:pt idx="17994">0</cx:pt>
          <cx:pt idx="17995">223</cx:pt>
          <cx:pt idx="17996">0</cx:pt>
          <cx:pt idx="17997">0</cx:pt>
          <cx:pt idx="17998">47</cx:pt>
          <cx:pt idx="17999">394</cx:pt>
          <cx:pt idx="18000">0</cx:pt>
          <cx:pt idx="18001">4</cx:pt>
          <cx:pt idx="18002">70</cx:pt>
          <cx:pt idx="18003">20</cx:pt>
          <cx:pt idx="18004">0</cx:pt>
          <cx:pt idx="18005">10</cx:pt>
          <cx:pt idx="18006">3</cx:pt>
          <cx:pt idx="18007">1</cx:pt>
          <cx:pt idx="18008">0</cx:pt>
          <cx:pt idx="18009">9</cx:pt>
          <cx:pt idx="18010">17</cx:pt>
          <cx:pt idx="18011">148</cx:pt>
          <cx:pt idx="18012">1022</cx:pt>
          <cx:pt idx="18013">0</cx:pt>
          <cx:pt idx="18014">0</cx:pt>
          <cx:pt idx="18015">0</cx:pt>
          <cx:pt idx="18016">12</cx:pt>
          <cx:pt idx="18017">52</cx:pt>
          <cx:pt idx="18018">1</cx:pt>
          <cx:pt idx="18019">0</cx:pt>
          <cx:pt idx="18020">0</cx:pt>
          <cx:pt idx="18021">58</cx:pt>
          <cx:pt idx="18022">1</cx:pt>
          <cx:pt idx="18023">3</cx:pt>
          <cx:pt idx="18024">4</cx:pt>
          <cx:pt idx="18025">28</cx:pt>
          <cx:pt idx="18026">4</cx:pt>
          <cx:pt idx="18027">141</cx:pt>
          <cx:pt idx="18028">0</cx:pt>
          <cx:pt idx="18029">22</cx:pt>
          <cx:pt idx="18030">0</cx:pt>
          <cx:pt idx="18031">0</cx:pt>
          <cx:pt idx="18032">0</cx:pt>
          <cx:pt idx="18033">8</cx:pt>
          <cx:pt idx="18034">39</cx:pt>
          <cx:pt idx="18035">64</cx:pt>
          <cx:pt idx="18036">9</cx:pt>
          <cx:pt idx="18037">1</cx:pt>
          <cx:pt idx="18038">0</cx:pt>
          <cx:pt idx="18039">34</cx:pt>
          <cx:pt idx="18040">10</cx:pt>
          <cx:pt idx="18041">0</cx:pt>
          <cx:pt idx="18042">1</cx:pt>
          <cx:pt idx="18043">0</cx:pt>
          <cx:pt idx="18044">0</cx:pt>
          <cx:pt idx="18045">159</cx:pt>
          <cx:pt idx="18046">0</cx:pt>
          <cx:pt idx="18047">169</cx:pt>
          <cx:pt idx="18048">0</cx:pt>
          <cx:pt idx="18049">0</cx:pt>
          <cx:pt idx="18050">15</cx:pt>
          <cx:pt idx="18051">28</cx:pt>
          <cx:pt idx="18052">71</cx:pt>
          <cx:pt idx="18053">153</cx:pt>
          <cx:pt idx="18054">22</cx:pt>
          <cx:pt idx="18055">1</cx:pt>
          <cx:pt idx="18056">1</cx:pt>
          <cx:pt idx="18057">19</cx:pt>
          <cx:pt idx="18058">27</cx:pt>
          <cx:pt idx="18059">0</cx:pt>
          <cx:pt idx="18060">0</cx:pt>
          <cx:pt idx="18061">0</cx:pt>
          <cx:pt idx="18062">0</cx:pt>
          <cx:pt idx="18063">2</cx:pt>
          <cx:pt idx="18064">0</cx:pt>
          <cx:pt idx="18065">498</cx:pt>
          <cx:pt idx="18066">76</cx:pt>
          <cx:pt idx="18067">61</cx:pt>
          <cx:pt idx="18068">0</cx:pt>
          <cx:pt idx="18069">0</cx:pt>
          <cx:pt idx="18070">125</cx:pt>
          <cx:pt idx="18071">53</cx:pt>
          <cx:pt idx="18072">1</cx:pt>
          <cx:pt idx="18073">0</cx:pt>
          <cx:pt idx="18074">24</cx:pt>
          <cx:pt idx="18075">7</cx:pt>
          <cx:pt idx="18076">32</cx:pt>
          <cx:pt idx="18077">10</cx:pt>
          <cx:pt idx="18078">1</cx:pt>
          <cx:pt idx="18079">0</cx:pt>
          <cx:pt idx="18080">0</cx:pt>
          <cx:pt idx="18081">0</cx:pt>
          <cx:pt idx="18082">273</cx:pt>
          <cx:pt idx="18083">96</cx:pt>
          <cx:pt idx="18084">55</cx:pt>
          <cx:pt idx="18085">3</cx:pt>
          <cx:pt idx="18086">0</cx:pt>
          <cx:pt idx="18087">1</cx:pt>
          <cx:pt idx="18088">0</cx:pt>
          <cx:pt idx="18089">213</cx:pt>
          <cx:pt idx="18090">0</cx:pt>
          <cx:pt idx="18091">64</cx:pt>
          <cx:pt idx="18092">32</cx:pt>
          <cx:pt idx="18093">233</cx:pt>
          <cx:pt idx="18094">3</cx:pt>
          <cx:pt idx="18095">33</cx:pt>
          <cx:pt idx="18096">0</cx:pt>
          <cx:pt idx="18097">0</cx:pt>
          <cx:pt idx="18098">0</cx:pt>
          <cx:pt idx="18099">123</cx:pt>
          <cx:pt idx="18100">0</cx:pt>
          <cx:pt idx="18101">10</cx:pt>
          <cx:pt idx="18102">11</cx:pt>
          <cx:pt idx="18103">32</cx:pt>
          <cx:pt idx="18104">0</cx:pt>
          <cx:pt idx="18105">1</cx:pt>
          <cx:pt idx="18106">28</cx:pt>
          <cx:pt idx="18107">3</cx:pt>
          <cx:pt idx="18108">4</cx:pt>
          <cx:pt idx="18109">26</cx:pt>
          <cx:pt idx="18110">4</cx:pt>
          <cx:pt idx="18111">0</cx:pt>
          <cx:pt idx="18112">30</cx:pt>
          <cx:pt idx="18113">49</cx:pt>
          <cx:pt idx="18114">12</cx:pt>
          <cx:pt idx="18115">0</cx:pt>
          <cx:pt idx="18116">25</cx:pt>
          <cx:pt idx="18117">19</cx:pt>
          <cx:pt idx="18118">114</cx:pt>
          <cx:pt idx="18119">14</cx:pt>
          <cx:pt idx="18120">0</cx:pt>
          <cx:pt idx="18121">77</cx:pt>
          <cx:pt idx="18122">0</cx:pt>
          <cx:pt idx="18123">50</cx:pt>
          <cx:pt idx="18124">14</cx:pt>
          <cx:pt idx="18125">30</cx:pt>
          <cx:pt idx="18126">0</cx:pt>
          <cx:pt idx="18127">0</cx:pt>
          <cx:pt idx="18128">42</cx:pt>
          <cx:pt idx="18129">0</cx:pt>
          <cx:pt idx="18130">0</cx:pt>
          <cx:pt idx="18131">24</cx:pt>
          <cx:pt idx="18132">21</cx:pt>
          <cx:pt idx="18133">202</cx:pt>
          <cx:pt idx="18134">2</cx:pt>
          <cx:pt idx="18135">0</cx:pt>
          <cx:pt idx="18136">118</cx:pt>
          <cx:pt idx="18137">2</cx:pt>
          <cx:pt idx="18138">0</cx:pt>
          <cx:pt idx="18139">1</cx:pt>
          <cx:pt idx="18140">0</cx:pt>
          <cx:pt idx="18141">0</cx:pt>
          <cx:pt idx="18142">0</cx:pt>
          <cx:pt idx="18143">39</cx:pt>
          <cx:pt idx="18144">143</cx:pt>
          <cx:pt idx="18145">0</cx:pt>
          <cx:pt idx="18146">253</cx:pt>
          <cx:pt idx="18147">5</cx:pt>
          <cx:pt idx="18148">0</cx:pt>
          <cx:pt idx="18149">0</cx:pt>
          <cx:pt idx="18150">27</cx:pt>
          <cx:pt idx="18151">0</cx:pt>
          <cx:pt idx="18152">2</cx:pt>
          <cx:pt idx="18153">117</cx:pt>
          <cx:pt idx="18154">231</cx:pt>
          <cx:pt idx="18155">5</cx:pt>
          <cx:pt idx="18156">0</cx:pt>
          <cx:pt idx="18157">46</cx:pt>
          <cx:pt idx="18158">0</cx:pt>
          <cx:pt idx="18159">0</cx:pt>
          <cx:pt idx="18160">0</cx:pt>
          <cx:pt idx="18161">16</cx:pt>
          <cx:pt idx="18162">22</cx:pt>
          <cx:pt idx="18163">62</cx:pt>
          <cx:pt idx="18164">0</cx:pt>
          <cx:pt idx="18165">0</cx:pt>
          <cx:pt idx="18166">6</cx:pt>
          <cx:pt idx="18167">84</cx:pt>
          <cx:pt idx="18168">53</cx:pt>
          <cx:pt idx="18169">75</cx:pt>
          <cx:pt idx="18170">0</cx:pt>
          <cx:pt idx="18171">39</cx:pt>
          <cx:pt idx="18172">14</cx:pt>
          <cx:pt idx="18173">34</cx:pt>
          <cx:pt idx="18174">16</cx:pt>
          <cx:pt idx="18175">1</cx:pt>
          <cx:pt idx="18176">3</cx:pt>
          <cx:pt idx="18177">122</cx:pt>
          <cx:pt idx="18178">53</cx:pt>
          <cx:pt idx="18179">21</cx:pt>
          <cx:pt idx="18180">48</cx:pt>
          <cx:pt idx="18181">31</cx:pt>
          <cx:pt idx="18182">11</cx:pt>
          <cx:pt idx="18183">17</cx:pt>
          <cx:pt idx="18184">57</cx:pt>
          <cx:pt idx="18185">1</cx:pt>
          <cx:pt idx="18186">0</cx:pt>
          <cx:pt idx="18187">144</cx:pt>
          <cx:pt idx="18188">32</cx:pt>
          <cx:pt idx="18189">461</cx:pt>
          <cx:pt idx="18190">0</cx:pt>
          <cx:pt idx="18191">0</cx:pt>
          <cx:pt idx="18192">23</cx:pt>
          <cx:pt idx="18193">0</cx:pt>
          <cx:pt idx="18194">0</cx:pt>
          <cx:pt idx="18195">0</cx:pt>
          <cx:pt idx="18196">2</cx:pt>
          <cx:pt idx="18197">0</cx:pt>
          <cx:pt idx="18198">0</cx:pt>
          <cx:pt idx="18199">0</cx:pt>
          <cx:pt idx="18200">0</cx:pt>
          <cx:pt idx="18201">15</cx:pt>
          <cx:pt idx="18202">126</cx:pt>
          <cx:pt idx="18203">28</cx:pt>
          <cx:pt idx="18204">88</cx:pt>
          <cx:pt idx="18205">36</cx:pt>
          <cx:pt idx="18206">128</cx:pt>
          <cx:pt idx="18207">4</cx:pt>
          <cx:pt idx="18208">23</cx:pt>
          <cx:pt idx="18209">50</cx:pt>
          <cx:pt idx="18210">12</cx:pt>
          <cx:pt idx="18211">1</cx:pt>
          <cx:pt idx="18212">54</cx:pt>
          <cx:pt idx="18213">38</cx:pt>
          <cx:pt idx="18214">34</cx:pt>
          <cx:pt idx="18215">39</cx:pt>
          <cx:pt idx="18216">34</cx:pt>
          <cx:pt idx="18217">12</cx:pt>
          <cx:pt idx="18218">5</cx:pt>
          <cx:pt idx="18219">15</cx:pt>
          <cx:pt idx="18220">0</cx:pt>
          <cx:pt idx="18221">6</cx:pt>
          <cx:pt idx="18222">17</cx:pt>
          <cx:pt idx="18223">57</cx:pt>
          <cx:pt idx="18224">0</cx:pt>
          <cx:pt idx="18225">7</cx:pt>
          <cx:pt idx="18226">99</cx:pt>
          <cx:pt idx="18227">0</cx:pt>
          <cx:pt idx="18228">5</cx:pt>
          <cx:pt idx="18229">1</cx:pt>
          <cx:pt idx="18230">0</cx:pt>
          <cx:pt idx="18231">1</cx:pt>
          <cx:pt idx="18232">17</cx:pt>
          <cx:pt idx="18233">7</cx:pt>
          <cx:pt idx="18234">81</cx:pt>
          <cx:pt idx="18235">34</cx:pt>
          <cx:pt idx="18236">166</cx:pt>
          <cx:pt idx="18237">94</cx:pt>
          <cx:pt idx="18238">17</cx:pt>
          <cx:pt idx="18239">6</cx:pt>
          <cx:pt idx="18240">0</cx:pt>
          <cx:pt idx="18241">19</cx:pt>
          <cx:pt idx="18242">85</cx:pt>
          <cx:pt idx="18243">3</cx:pt>
          <cx:pt idx="18244">0</cx:pt>
          <cx:pt idx="18245">11</cx:pt>
          <cx:pt idx="18246">19</cx:pt>
          <cx:pt idx="18247">36</cx:pt>
          <cx:pt idx="18248">29</cx:pt>
          <cx:pt idx="18249">5</cx:pt>
          <cx:pt idx="18250">1</cx:pt>
          <cx:pt idx="18251">0</cx:pt>
          <cx:pt idx="18252">7</cx:pt>
          <cx:pt idx="18253">372</cx:pt>
          <cx:pt idx="18254">20</cx:pt>
          <cx:pt idx="18255">43</cx:pt>
          <cx:pt idx="18256">2</cx:pt>
          <cx:pt idx="18257">0</cx:pt>
          <cx:pt idx="18258">2</cx:pt>
          <cx:pt idx="18259">1</cx:pt>
          <cx:pt idx="18260">2</cx:pt>
          <cx:pt idx="18261">13</cx:pt>
          <cx:pt idx="18262">78</cx:pt>
          <cx:pt idx="18263">0</cx:pt>
          <cx:pt idx="18264">6</cx:pt>
          <cx:pt idx="18265">0</cx:pt>
          <cx:pt idx="18266">18</cx:pt>
          <cx:pt idx="18267">5</cx:pt>
          <cx:pt idx="18268">5</cx:pt>
          <cx:pt idx="18269">18</cx:pt>
          <cx:pt idx="18270">3</cx:pt>
          <cx:pt idx="18271">6</cx:pt>
          <cx:pt idx="18272">52</cx:pt>
          <cx:pt idx="18273">24</cx:pt>
          <cx:pt idx="18274">3</cx:pt>
          <cx:pt idx="18275">45</cx:pt>
          <cx:pt idx="18276">1</cx:pt>
          <cx:pt idx="18277">14</cx:pt>
          <cx:pt idx="18278">14</cx:pt>
          <cx:pt idx="18279">21</cx:pt>
          <cx:pt idx="18280">16</cx:pt>
          <cx:pt idx="18281">28</cx:pt>
          <cx:pt idx="18282">302</cx:pt>
          <cx:pt idx="18283">3</cx:pt>
          <cx:pt idx="18284">37</cx:pt>
          <cx:pt idx="18285">574</cx:pt>
          <cx:pt idx="18286">1</cx:pt>
          <cx:pt idx="18287">0</cx:pt>
          <cx:pt idx="18288">7</cx:pt>
          <cx:pt idx="18289">0</cx:pt>
          <cx:pt idx="18290">0</cx:pt>
          <cx:pt idx="18291">4</cx:pt>
          <cx:pt idx="18292">0</cx:pt>
          <cx:pt idx="18293">202</cx:pt>
          <cx:pt idx="18294">0</cx:pt>
          <cx:pt idx="18295">758</cx:pt>
          <cx:pt idx="18296">0</cx:pt>
          <cx:pt idx="18297">175</cx:pt>
          <cx:pt idx="18298">0</cx:pt>
          <cx:pt idx="18299">0</cx:pt>
          <cx:pt idx="18300">102</cx:pt>
          <cx:pt idx="18301">273</cx:pt>
          <cx:pt idx="18302">3</cx:pt>
          <cx:pt idx="18303">485</cx:pt>
          <cx:pt idx="18304">137</cx:pt>
          <cx:pt idx="18305">0</cx:pt>
          <cx:pt idx="18306">73</cx:pt>
          <cx:pt idx="18307">24</cx:pt>
          <cx:pt idx="18308">1</cx:pt>
          <cx:pt idx="18309">15</cx:pt>
          <cx:pt idx="18310">0</cx:pt>
          <cx:pt idx="18311">0</cx:pt>
          <cx:pt idx="18312">255</cx:pt>
          <cx:pt idx="18313">169</cx:pt>
          <cx:pt idx="18314">0</cx:pt>
          <cx:pt idx="18315">1247</cx:pt>
          <cx:pt idx="18316">14</cx:pt>
          <cx:pt idx="18317">70</cx:pt>
          <cx:pt idx="18318">10</cx:pt>
          <cx:pt idx="18319">1</cx:pt>
          <cx:pt idx="18320">0</cx:pt>
          <cx:pt idx="18321">0</cx:pt>
          <cx:pt idx="18322">0</cx:pt>
          <cx:pt idx="18323">83</cx:pt>
          <cx:pt idx="18324">14</cx:pt>
          <cx:pt idx="18325">3</cx:pt>
          <cx:pt idx="18326">1</cx:pt>
          <cx:pt idx="18327">0</cx:pt>
          <cx:pt idx="18328">77</cx:pt>
          <cx:pt idx="18329">3</cx:pt>
          <cx:pt idx="18330">83</cx:pt>
          <cx:pt idx="18331">1</cx:pt>
          <cx:pt idx="18332">1</cx:pt>
          <cx:pt idx="18333">25</cx:pt>
          <cx:pt idx="18334">4</cx:pt>
          <cx:pt idx="18335">0</cx:pt>
          <cx:pt idx="18336">0</cx:pt>
          <cx:pt idx="18337">0</cx:pt>
          <cx:pt idx="18338">8</cx:pt>
          <cx:pt idx="18339">197</cx:pt>
          <cx:pt idx="18340">0</cx:pt>
          <cx:pt idx="18341">0</cx:pt>
          <cx:pt idx="18342">13</cx:pt>
          <cx:pt idx="18343">0</cx:pt>
          <cx:pt idx="18344">0</cx:pt>
          <cx:pt idx="18345">3</cx:pt>
          <cx:pt idx="18346">54</cx:pt>
          <cx:pt idx="18347">16</cx:pt>
          <cx:pt idx="18348">0</cx:pt>
          <cx:pt idx="18349">4</cx:pt>
          <cx:pt idx="18350">0</cx:pt>
          <cx:pt idx="18351">25</cx:pt>
          <cx:pt idx="18352">728</cx:pt>
          <cx:pt idx="18353">1</cx:pt>
          <cx:pt idx="18354">2</cx:pt>
          <cx:pt idx="18355">1</cx:pt>
          <cx:pt idx="18356">0</cx:pt>
          <cx:pt idx="18357">0</cx:pt>
          <cx:pt idx="18358">44</cx:pt>
          <cx:pt idx="18359">1</cx:pt>
          <cx:pt idx="18360">2</cx:pt>
          <cx:pt idx="18361">1</cx:pt>
          <cx:pt idx="18362">0</cx:pt>
          <cx:pt idx="18363">56</cx:pt>
          <cx:pt idx="18364">1</cx:pt>
          <cx:pt idx="18365">25</cx:pt>
          <cx:pt idx="18366">0</cx:pt>
          <cx:pt idx="18367">1</cx:pt>
          <cx:pt idx="18368">0</cx:pt>
          <cx:pt idx="18369">0</cx:pt>
          <cx:pt idx="18370">42</cx:pt>
          <cx:pt idx="18371">0</cx:pt>
          <cx:pt idx="18372">6</cx:pt>
          <cx:pt idx="18373">0</cx:pt>
          <cx:pt idx="18374">0</cx:pt>
          <cx:pt idx="18375">86</cx:pt>
          <cx:pt idx="18376">0</cx:pt>
          <cx:pt idx="18377">14</cx:pt>
          <cx:pt idx="18378">0</cx:pt>
          <cx:pt idx="18379">25</cx:pt>
          <cx:pt idx="18380">0</cx:pt>
          <cx:pt idx="18381">0</cx:pt>
          <cx:pt idx="18382">0</cx:pt>
          <cx:pt idx="18383">7</cx:pt>
          <cx:pt idx="18384">0</cx:pt>
          <cx:pt idx="18385">0</cx:pt>
          <cx:pt idx="18386">68</cx:pt>
          <cx:pt idx="18387">2</cx:pt>
          <cx:pt idx="18388">166</cx:pt>
          <cx:pt idx="18389">6</cx:pt>
          <cx:pt idx="18390">24</cx:pt>
          <cx:pt idx="18391">45</cx:pt>
          <cx:pt idx="18392">46</cx:pt>
          <cx:pt idx="18393">28</cx:pt>
          <cx:pt idx="18394">20</cx:pt>
          <cx:pt idx="18395">43</cx:pt>
          <cx:pt idx="18396">40</cx:pt>
          <cx:pt idx="18397">0</cx:pt>
          <cx:pt idx="18398">6</cx:pt>
          <cx:pt idx="18399">4</cx:pt>
          <cx:pt idx="18400">54</cx:pt>
          <cx:pt idx="18401">0</cx:pt>
          <cx:pt idx="18402">0</cx:pt>
          <cx:pt idx="18403">90</cx:pt>
          <cx:pt idx="18404">64</cx:pt>
          <cx:pt idx="18405">0</cx:pt>
          <cx:pt idx="18406">47</cx:pt>
          <cx:pt idx="18407">0</cx:pt>
          <cx:pt idx="18408">98</cx:pt>
          <cx:pt idx="18409">63</cx:pt>
          <cx:pt idx="18410">0</cx:pt>
          <cx:pt idx="18411">21</cx:pt>
          <cx:pt idx="18412">0</cx:pt>
          <cx:pt idx="18413">5</cx:pt>
          <cx:pt idx="18414">1</cx:pt>
          <cx:pt idx="18415">70</cx:pt>
          <cx:pt idx="18416">33</cx:pt>
          <cx:pt idx="18417">12</cx:pt>
          <cx:pt idx="18418">621</cx:pt>
          <cx:pt idx="18419">10</cx:pt>
          <cx:pt idx="18420">15</cx:pt>
          <cx:pt idx="18421">135</cx:pt>
          <cx:pt idx="18422">9</cx:pt>
          <cx:pt idx="18423">6</cx:pt>
          <cx:pt idx="18424">42</cx:pt>
          <cx:pt idx="18425">1</cx:pt>
          <cx:pt idx="18426">35</cx:pt>
          <cx:pt idx="18427">0</cx:pt>
          <cx:pt idx="18428">137</cx:pt>
          <cx:pt idx="18429">0</cx:pt>
          <cx:pt idx="18430">28</cx:pt>
          <cx:pt idx="18431">0</cx:pt>
          <cx:pt idx="18432">2</cx:pt>
          <cx:pt idx="18433">0</cx:pt>
          <cx:pt idx="18434">3</cx:pt>
          <cx:pt idx="18435">0</cx:pt>
          <cx:pt idx="18436">1</cx:pt>
          <cx:pt idx="18437">56</cx:pt>
          <cx:pt idx="18438">63</cx:pt>
          <cx:pt idx="18439">0</cx:pt>
          <cx:pt idx="18440">0</cx:pt>
          <cx:pt idx="18441">0</cx:pt>
          <cx:pt idx="18442">0</cx:pt>
          <cx:pt idx="18443">7</cx:pt>
          <cx:pt idx="18444">3</cx:pt>
          <cx:pt idx="18445">3</cx:pt>
          <cx:pt idx="18446">0</cx:pt>
          <cx:pt idx="18447">28</cx:pt>
          <cx:pt idx="18448">25</cx:pt>
          <cx:pt idx="18449">146</cx:pt>
          <cx:pt idx="18450">1</cx:pt>
          <cx:pt idx="18451">1</cx:pt>
          <cx:pt idx="18452">0</cx:pt>
          <cx:pt idx="18453">20</cx:pt>
          <cx:pt idx="18454">4</cx:pt>
          <cx:pt idx="18455">0</cx:pt>
          <cx:pt idx="18456">8</cx:pt>
          <cx:pt idx="18457">4</cx:pt>
          <cx:pt idx="18458">0</cx:pt>
          <cx:pt idx="18459">1</cx:pt>
          <cx:pt idx="18460">438</cx:pt>
          <cx:pt idx="18461">14</cx:pt>
          <cx:pt idx="18462">0</cx:pt>
          <cx:pt idx="18463">0</cx:pt>
          <cx:pt idx="18464">0</cx:pt>
          <cx:pt idx="18465">0</cx:pt>
          <cx:pt idx="18466">96</cx:pt>
          <cx:pt idx="18467">61</cx:pt>
          <cx:pt idx="18468">9</cx:pt>
          <cx:pt idx="18469">0</cx:pt>
          <cx:pt idx="18470">47</cx:pt>
          <cx:pt idx="18471">7</cx:pt>
          <cx:pt idx="18472">9</cx:pt>
          <cx:pt idx="18473">0</cx:pt>
          <cx:pt idx="18474">0</cx:pt>
          <cx:pt idx="18475">20</cx:pt>
          <cx:pt idx="18476">33</cx:pt>
          <cx:pt idx="18477">83</cx:pt>
          <cx:pt idx="18478">6</cx:pt>
          <cx:pt idx="18479">3</cx:pt>
          <cx:pt idx="18480">39</cx:pt>
          <cx:pt idx="18481">69</cx:pt>
          <cx:pt idx="18482">118</cx:pt>
          <cx:pt idx="18483">332</cx:pt>
          <cx:pt idx="18484">0</cx:pt>
          <cx:pt idx="18485">31</cx:pt>
          <cx:pt idx="18486">29</cx:pt>
          <cx:pt idx="18487">3</cx:pt>
          <cx:pt idx="18488">0</cx:pt>
          <cx:pt idx="18489">0</cx:pt>
          <cx:pt idx="18490">0</cx:pt>
          <cx:pt idx="18491">0</cx:pt>
          <cx:pt idx="18492">0</cx:pt>
          <cx:pt idx="18493">23</cx:pt>
          <cx:pt idx="18494">198</cx:pt>
          <cx:pt idx="18495">3</cx:pt>
          <cx:pt idx="18496">20</cx:pt>
          <cx:pt idx="18497">0</cx:pt>
          <cx:pt idx="18498">7</cx:pt>
          <cx:pt idx="18499">1</cx:pt>
          <cx:pt idx="18500">665</cx:pt>
          <cx:pt idx="18501">66</cx:pt>
          <cx:pt idx="18502">21</cx:pt>
          <cx:pt idx="18503">28</cx:pt>
          <cx:pt idx="18504">1</cx:pt>
          <cx:pt idx="18505">3</cx:pt>
          <cx:pt idx="18506">0</cx:pt>
          <cx:pt idx="18507">10</cx:pt>
          <cx:pt idx="18508">1</cx:pt>
          <cx:pt idx="18509">5</cx:pt>
          <cx:pt idx="18510">186</cx:pt>
          <cx:pt idx="18511">233</cx:pt>
          <cx:pt idx="18512">20</cx:pt>
          <cx:pt idx="18513">30</cx:pt>
          <cx:pt idx="18514">5</cx:pt>
          <cx:pt idx="18515">1</cx:pt>
          <cx:pt idx="18516">0</cx:pt>
          <cx:pt idx="18517">0</cx:pt>
          <cx:pt idx="18518">0</cx:pt>
          <cx:pt idx="18519">4</cx:pt>
          <cx:pt idx="18520">3</cx:pt>
          <cx:pt idx="18521">331</cx:pt>
          <cx:pt idx="18522">0</cx:pt>
          <cx:pt idx="18523">0</cx:pt>
          <cx:pt idx="18524">12</cx:pt>
          <cx:pt idx="18525">48</cx:pt>
          <cx:pt idx="18526">0</cx:pt>
          <cx:pt idx="18527">0</cx:pt>
          <cx:pt idx="18528">0</cx:pt>
          <cx:pt idx="18529">6</cx:pt>
          <cx:pt idx="18530">1</cx:pt>
          <cx:pt idx="18531">1</cx:pt>
          <cx:pt idx="18532">0</cx:pt>
          <cx:pt idx="18533">0</cx:pt>
          <cx:pt idx="18534">17</cx:pt>
          <cx:pt idx="18535">0</cx:pt>
          <cx:pt idx="18536">1</cx:pt>
          <cx:pt idx="18537">5</cx:pt>
          <cx:pt idx="18538">0</cx:pt>
          <cx:pt idx="18539">0</cx:pt>
          <cx:pt idx="18540">0</cx:pt>
          <cx:pt idx="18541">4</cx:pt>
          <cx:pt idx="18542">5</cx:pt>
          <cx:pt idx="18543">0</cx:pt>
          <cx:pt idx="18544">0</cx:pt>
          <cx:pt idx="18545">0</cx:pt>
          <cx:pt idx="18546">4</cx:pt>
          <cx:pt idx="18547">0</cx:pt>
          <cx:pt idx="18548">0</cx:pt>
          <cx:pt idx="18549">1</cx:pt>
          <cx:pt idx="18550">46</cx:pt>
          <cx:pt idx="18551">2</cx:pt>
          <cx:pt idx="18552">12</cx:pt>
          <cx:pt idx="18553">21</cx:pt>
          <cx:pt idx="18554">0</cx:pt>
          <cx:pt idx="18555">251</cx:pt>
          <cx:pt idx="18556">1</cx:pt>
          <cx:pt idx="18557">11</cx:pt>
          <cx:pt idx="18558">22</cx:pt>
          <cx:pt idx="18559">105</cx:pt>
          <cx:pt idx="18560">42</cx:pt>
          <cx:pt idx="18561">80</cx:pt>
          <cx:pt idx="18562">32</cx:pt>
          <cx:pt idx="18563">8</cx:pt>
          <cx:pt idx="18564">6</cx:pt>
          <cx:pt idx="18565">122</cx:pt>
          <cx:pt idx="18566">9</cx:pt>
          <cx:pt idx="18567">5</cx:pt>
          <cx:pt idx="18568">0</cx:pt>
          <cx:pt idx="18569">59</cx:pt>
          <cx:pt idx="18570">6</cx:pt>
          <cx:pt idx="18571">1</cx:pt>
          <cx:pt idx="18572">202</cx:pt>
          <cx:pt idx="18573">26</cx:pt>
          <cx:pt idx="18574">0</cx:pt>
          <cx:pt idx="18575">35</cx:pt>
          <cx:pt idx="18576">14</cx:pt>
          <cx:pt idx="18577">4</cx:pt>
          <cx:pt idx="18578">44</cx:pt>
          <cx:pt idx="18579">163</cx:pt>
          <cx:pt idx="18580">8</cx:pt>
          <cx:pt idx="18581">0</cx:pt>
          <cx:pt idx="18582">0</cx:pt>
          <cx:pt idx="18583">1</cx:pt>
          <cx:pt idx="18584">203</cx:pt>
          <cx:pt idx="18585">1</cx:pt>
          <cx:pt idx="18586">150</cx:pt>
          <cx:pt idx="18587">22</cx:pt>
          <cx:pt idx="18588">113</cx:pt>
          <cx:pt idx="18589">379</cx:pt>
          <cx:pt idx="18590">21</cx:pt>
          <cx:pt idx="18591">0</cx:pt>
          <cx:pt idx="18592">5</cx:pt>
          <cx:pt idx="18593">0</cx:pt>
          <cx:pt idx="18594">7</cx:pt>
          <cx:pt idx="18595">138</cx:pt>
          <cx:pt idx="18596">0</cx:pt>
          <cx:pt idx="18597">245</cx:pt>
          <cx:pt idx="18598">89</cx:pt>
          <cx:pt idx="18599">0</cx:pt>
          <cx:pt idx="18600">0</cx:pt>
          <cx:pt idx="18601">10</cx:pt>
          <cx:pt idx="18602">1</cx:pt>
          <cx:pt idx="18603">6</cx:pt>
          <cx:pt idx="18604">0</cx:pt>
          <cx:pt idx="18605">69</cx:pt>
          <cx:pt idx="18606">4</cx:pt>
          <cx:pt idx="18607">0</cx:pt>
          <cx:pt idx="18608">1</cx:pt>
          <cx:pt idx="18609">59</cx:pt>
          <cx:pt idx="18610">103</cx:pt>
          <cx:pt idx="18611">3</cx:pt>
          <cx:pt idx="18612">6</cx:pt>
          <cx:pt idx="18613">2</cx:pt>
          <cx:pt idx="18614">1</cx:pt>
          <cx:pt idx="18615">8</cx:pt>
          <cx:pt idx="18616">31</cx:pt>
          <cx:pt idx="18617">7</cx:pt>
          <cx:pt idx="18618">17</cx:pt>
          <cx:pt idx="18619">74</cx:pt>
          <cx:pt idx="18620">72</cx:pt>
          <cx:pt idx="18621">3</cx:pt>
          <cx:pt idx="18622">41</cx:pt>
          <cx:pt idx="18623">0</cx:pt>
          <cx:pt idx="18624">3</cx:pt>
          <cx:pt idx="18625">0</cx:pt>
          <cx:pt idx="18626">26</cx:pt>
          <cx:pt idx="18627">42</cx:pt>
          <cx:pt idx="18628">7</cx:pt>
          <cx:pt idx="18629">35</cx:pt>
          <cx:pt idx="18630">45</cx:pt>
          <cx:pt idx="18631">68</cx:pt>
          <cx:pt idx="18632">0</cx:pt>
          <cx:pt idx="18633">147</cx:pt>
          <cx:pt idx="18634">30</cx:pt>
          <cx:pt idx="18635">2</cx:pt>
          <cx:pt idx="18636">14</cx:pt>
          <cx:pt idx="18637">0</cx:pt>
          <cx:pt idx="18638">6</cx:pt>
          <cx:pt idx="18639">6</cx:pt>
          <cx:pt idx="18640">3</cx:pt>
          <cx:pt idx="18641">3</cx:pt>
          <cx:pt idx="18642">3</cx:pt>
          <cx:pt idx="18643">124</cx:pt>
          <cx:pt idx="18644">76</cx:pt>
          <cx:pt idx="18645">1</cx:pt>
          <cx:pt idx="18646">0</cx:pt>
          <cx:pt idx="18647">0</cx:pt>
          <cx:pt idx="18648">62</cx:pt>
          <cx:pt idx="18649">21</cx:pt>
          <cx:pt idx="18650">78</cx:pt>
          <cx:pt idx="18651">76</cx:pt>
          <cx:pt idx="18652">2</cx:pt>
          <cx:pt idx="18653">2</cx:pt>
          <cx:pt idx="18654">0</cx:pt>
          <cx:pt idx="18655">19</cx:pt>
          <cx:pt idx="18656">1</cx:pt>
          <cx:pt idx="18657">13</cx:pt>
          <cx:pt idx="18658">7</cx:pt>
          <cx:pt idx="18659">22</cx:pt>
          <cx:pt idx="18660">0</cx:pt>
          <cx:pt idx="18661">419</cx:pt>
          <cx:pt idx="18662">0</cx:pt>
          <cx:pt idx="18663">0</cx:pt>
          <cx:pt idx="18664">0</cx:pt>
          <cx:pt idx="18665">57</cx:pt>
          <cx:pt idx="18666">17</cx:pt>
          <cx:pt idx="18667">18</cx:pt>
          <cx:pt idx="18668">23</cx:pt>
          <cx:pt idx="18669">5</cx:pt>
          <cx:pt idx="18670">3</cx:pt>
          <cx:pt idx="18671">4</cx:pt>
          <cx:pt idx="18672">0</cx:pt>
          <cx:pt idx="18673">3</cx:pt>
          <cx:pt idx="18674">2</cx:pt>
          <cx:pt idx="18675">0</cx:pt>
          <cx:pt idx="18676">0</cx:pt>
          <cx:pt idx="18677">37</cx:pt>
          <cx:pt idx="18678">0</cx:pt>
          <cx:pt idx="18679">0</cx:pt>
          <cx:pt idx="18680">7</cx:pt>
          <cx:pt idx="18681">19</cx:pt>
          <cx:pt idx="18682">14</cx:pt>
          <cx:pt idx="18683">124</cx:pt>
          <cx:pt idx="18684">1</cx:pt>
          <cx:pt idx="18685">63</cx:pt>
          <cx:pt idx="18686">20</cx:pt>
          <cx:pt idx="18687">304</cx:pt>
          <cx:pt idx="18688">3</cx:pt>
          <cx:pt idx="18689">3</cx:pt>
          <cx:pt idx="18690">19</cx:pt>
          <cx:pt idx="18691">5</cx:pt>
          <cx:pt idx="18692">7</cx:pt>
          <cx:pt idx="18693">1</cx:pt>
          <cx:pt idx="18694">26</cx:pt>
          <cx:pt idx="18695">102</cx:pt>
          <cx:pt idx="18696">3</cx:pt>
          <cx:pt idx="18697">3</cx:pt>
          <cx:pt idx="18698">4</cx:pt>
          <cx:pt idx="18699">0</cx:pt>
          <cx:pt idx="18700">1</cx:pt>
          <cx:pt idx="18701">1</cx:pt>
          <cx:pt idx="18702">1</cx:pt>
          <cx:pt idx="18703">0</cx:pt>
          <cx:pt idx="18704">126</cx:pt>
          <cx:pt idx="18705">0</cx:pt>
          <cx:pt idx="18706">3</cx:pt>
          <cx:pt idx="18707">10</cx:pt>
          <cx:pt idx="18708">0</cx:pt>
          <cx:pt idx="18709">98</cx:pt>
          <cx:pt idx="18710">1</cx:pt>
          <cx:pt idx="18711">27</cx:pt>
          <cx:pt idx="18712">0</cx:pt>
          <cx:pt idx="18713">71</cx:pt>
          <cx:pt idx="18714">14</cx:pt>
          <cx:pt idx="18715">26</cx:pt>
          <cx:pt idx="18716">89</cx:pt>
          <cx:pt idx="18717">0</cx:pt>
          <cx:pt idx="18718">7</cx:pt>
          <cx:pt idx="18719">11</cx:pt>
          <cx:pt idx="18720">84</cx:pt>
          <cx:pt idx="18721">1</cx:pt>
          <cx:pt idx="18722">24</cx:pt>
          <cx:pt idx="18723">3</cx:pt>
          <cx:pt idx="18724">1</cx:pt>
          <cx:pt idx="18725">0</cx:pt>
          <cx:pt idx="18726">7</cx:pt>
          <cx:pt idx="18727">23</cx:pt>
          <cx:pt idx="18728">64</cx:pt>
          <cx:pt idx="18729">0</cx:pt>
          <cx:pt idx="18730">0</cx:pt>
          <cx:pt idx="18731">0</cx:pt>
          <cx:pt idx="18732">14</cx:pt>
          <cx:pt idx="18733">14</cx:pt>
          <cx:pt idx="18734">101</cx:pt>
          <cx:pt idx="18735">0</cx:pt>
          <cx:pt idx="18736">19</cx:pt>
          <cx:pt idx="18737">26</cx:pt>
          <cx:pt idx="18738">30</cx:pt>
          <cx:pt idx="18739">22</cx:pt>
          <cx:pt idx="18740">51</cx:pt>
          <cx:pt idx="18741">54</cx:pt>
          <cx:pt idx="18742">0</cx:pt>
          <cx:pt idx="18743">12</cx:pt>
          <cx:pt idx="18744">0</cx:pt>
          <cx:pt idx="18745">0</cx:pt>
          <cx:pt idx="18746">32</cx:pt>
          <cx:pt idx="18747">91</cx:pt>
          <cx:pt idx="18748">0</cx:pt>
          <cx:pt idx="18749">300</cx:pt>
          <cx:pt idx="18750">0</cx:pt>
          <cx:pt idx="18751">272</cx:pt>
          <cx:pt idx="18752">62</cx:pt>
          <cx:pt idx="18753">10</cx:pt>
          <cx:pt idx="18754">33</cx:pt>
          <cx:pt idx="18755">55</cx:pt>
          <cx:pt idx="18756">4</cx:pt>
          <cx:pt idx="18757">0</cx:pt>
          <cx:pt idx="18758">0</cx:pt>
          <cx:pt idx="18759">0</cx:pt>
          <cx:pt idx="18760">0</cx:pt>
          <cx:pt idx="18761">134</cx:pt>
          <cx:pt idx="18762">0</cx:pt>
          <cx:pt idx="18763">42</cx:pt>
          <cx:pt idx="18764">177</cx:pt>
          <cx:pt idx="18765">40</cx:pt>
          <cx:pt idx="18766">7</cx:pt>
          <cx:pt idx="18767">5</cx:pt>
          <cx:pt idx="18768">0</cx:pt>
          <cx:pt idx="18769">34</cx:pt>
          <cx:pt idx="18770">0</cx:pt>
          <cx:pt idx="18771">9</cx:pt>
          <cx:pt idx="18772">9</cx:pt>
          <cx:pt idx="18773">6</cx:pt>
          <cx:pt idx="18774">0</cx:pt>
          <cx:pt idx="18775">0</cx:pt>
          <cx:pt idx="18776">47</cx:pt>
          <cx:pt idx="18777">86</cx:pt>
          <cx:pt idx="18778">24</cx:pt>
          <cx:pt idx="18779">0</cx:pt>
          <cx:pt idx="18780">28</cx:pt>
          <cx:pt idx="18781">1</cx:pt>
          <cx:pt idx="18782">1</cx:pt>
          <cx:pt idx="18783">4</cx:pt>
          <cx:pt idx="18784">0</cx:pt>
          <cx:pt idx="18785">0</cx:pt>
          <cx:pt idx="18786">2</cx:pt>
          <cx:pt idx="18787">1</cx:pt>
          <cx:pt idx="18788">104</cx:pt>
          <cx:pt idx="18789">890</cx:pt>
          <cx:pt idx="18790">0</cx:pt>
          <cx:pt idx="18791">0</cx:pt>
          <cx:pt idx="18792">0</cx:pt>
          <cx:pt idx="18793">0</cx:pt>
          <cx:pt idx="18794">97</cx:pt>
          <cx:pt idx="18795">1</cx:pt>
          <cx:pt idx="18796">5</cx:pt>
          <cx:pt idx="18797">0</cx:pt>
          <cx:pt idx="18798">57</cx:pt>
          <cx:pt idx="18799">0</cx:pt>
          <cx:pt idx="18800">14</cx:pt>
          <cx:pt idx="18801">7</cx:pt>
          <cx:pt idx="18802">1</cx:pt>
          <cx:pt idx="18803">12</cx:pt>
          <cx:pt idx="18804">0</cx:pt>
          <cx:pt idx="18805">0</cx:pt>
          <cx:pt idx="18806">124</cx:pt>
          <cx:pt idx="18807">33</cx:pt>
          <cx:pt idx="18808">0</cx:pt>
          <cx:pt idx="18809">2</cx:pt>
          <cx:pt idx="18810">0</cx:pt>
          <cx:pt idx="18811">0</cx:pt>
          <cx:pt idx="18812">0</cx:pt>
          <cx:pt idx="18813">4</cx:pt>
          <cx:pt idx="18814">1</cx:pt>
          <cx:pt idx="18815">10</cx:pt>
          <cx:pt idx="18816">0</cx:pt>
          <cx:pt idx="18817">2</cx:pt>
          <cx:pt idx="18818">8</cx:pt>
          <cx:pt idx="18819">3</cx:pt>
          <cx:pt idx="18820">113</cx:pt>
          <cx:pt idx="18821">4</cx:pt>
          <cx:pt idx="18822">84</cx:pt>
          <cx:pt idx="18823">13</cx:pt>
          <cx:pt idx="18824">0</cx:pt>
          <cx:pt idx="18825">8</cx:pt>
          <cx:pt idx="18826">2</cx:pt>
          <cx:pt idx="18827">3</cx:pt>
          <cx:pt idx="18828">1</cx:pt>
          <cx:pt idx="18829">0</cx:pt>
          <cx:pt idx="18830">0</cx:pt>
          <cx:pt idx="18831">13</cx:pt>
          <cx:pt idx="18832">0</cx:pt>
          <cx:pt idx="18833">38</cx:pt>
          <cx:pt idx="18834">38</cx:pt>
          <cx:pt idx="18835">0</cx:pt>
          <cx:pt idx="18836">321</cx:pt>
          <cx:pt idx="18837">77</cx:pt>
          <cx:pt idx="18838">1</cx:pt>
          <cx:pt idx="18839">49</cx:pt>
          <cx:pt idx="18840">6</cx:pt>
          <cx:pt idx="18841">0</cx:pt>
          <cx:pt idx="18842">7</cx:pt>
          <cx:pt idx="18843">0</cx:pt>
          <cx:pt idx="18844">3</cx:pt>
          <cx:pt idx="18845">0</cx:pt>
          <cx:pt idx="18846">0</cx:pt>
          <cx:pt idx="18847">12</cx:pt>
          <cx:pt idx="18848">0</cx:pt>
          <cx:pt idx="18849">40</cx:pt>
          <cx:pt idx="18850">46</cx:pt>
          <cx:pt idx="18851">98</cx:pt>
          <cx:pt idx="18852">4</cx:pt>
          <cx:pt idx="18853">7</cx:pt>
          <cx:pt idx="18854">155</cx:pt>
          <cx:pt idx="18855">1</cx:pt>
          <cx:pt idx="18856">0</cx:pt>
          <cx:pt idx="18857">1</cx:pt>
          <cx:pt idx="18858">1</cx:pt>
          <cx:pt idx="18859">0</cx:pt>
          <cx:pt idx="18860">1</cx:pt>
          <cx:pt idx="18861">3</cx:pt>
          <cx:pt idx="18862">22</cx:pt>
          <cx:pt idx="18863">1</cx:pt>
          <cx:pt idx="18864">0</cx:pt>
          <cx:pt idx="18865">0</cx:pt>
          <cx:pt idx="18866">22</cx:pt>
          <cx:pt idx="18867">49</cx:pt>
          <cx:pt idx="18868">1</cx:pt>
          <cx:pt idx="18869">28</cx:pt>
          <cx:pt idx="18870">0</cx:pt>
          <cx:pt idx="18871">35</cx:pt>
          <cx:pt idx="18872">0</cx:pt>
          <cx:pt idx="18873">41</cx:pt>
          <cx:pt idx="18874">5</cx:pt>
          <cx:pt idx="18875">6</cx:pt>
          <cx:pt idx="18876">32</cx:pt>
          <cx:pt idx="18877">1</cx:pt>
          <cx:pt idx="18878">32</cx:pt>
          <cx:pt idx="18879">0</cx:pt>
          <cx:pt idx="18880">0</cx:pt>
          <cx:pt idx="18881">0</cx:pt>
          <cx:pt idx="18882">0</cx:pt>
          <cx:pt idx="18883">4</cx:pt>
          <cx:pt idx="18884">4</cx:pt>
          <cx:pt idx="18885">0</cx:pt>
          <cx:pt idx="18886">0</cx:pt>
          <cx:pt idx="18887">0</cx:pt>
          <cx:pt idx="18888">54</cx:pt>
          <cx:pt idx="18889">1</cx:pt>
          <cx:pt idx="18890">3</cx:pt>
          <cx:pt idx="18891">104</cx:pt>
          <cx:pt idx="18892">10</cx:pt>
          <cx:pt idx="18893">193</cx:pt>
          <cx:pt idx="18894">0</cx:pt>
          <cx:pt idx="18895">55</cx:pt>
          <cx:pt idx="18896">0</cx:pt>
          <cx:pt idx="18897">5</cx:pt>
          <cx:pt idx="18898">0</cx:pt>
          <cx:pt idx="18899">108</cx:pt>
          <cx:pt idx="18900">7</cx:pt>
          <cx:pt idx="18901">20</cx:pt>
          <cx:pt idx="18902">0</cx:pt>
          <cx:pt idx="18903">56</cx:pt>
          <cx:pt idx="18904">22</cx:pt>
          <cx:pt idx="18905">26</cx:pt>
          <cx:pt idx="18906">1</cx:pt>
          <cx:pt idx="18907">0</cx:pt>
          <cx:pt idx="18908">12</cx:pt>
          <cx:pt idx="18909">163</cx:pt>
          <cx:pt idx="18910">338</cx:pt>
          <cx:pt idx="18911">93</cx:pt>
          <cx:pt idx="18912">0</cx:pt>
          <cx:pt idx="18913">7</cx:pt>
          <cx:pt idx="18914">94</cx:pt>
          <cx:pt idx="18915">1</cx:pt>
          <cx:pt idx="18916">0</cx:pt>
          <cx:pt idx="18917">3</cx:pt>
          <cx:pt idx="18918">203</cx:pt>
          <cx:pt idx="18919">3</cx:pt>
          <cx:pt idx="18920">31</cx:pt>
          <cx:pt idx="18921">13</cx:pt>
          <cx:pt idx="18922">227</cx:pt>
          <cx:pt idx="18923">1</cx:pt>
          <cx:pt idx="18924">321</cx:pt>
          <cx:pt idx="18925">1</cx:pt>
          <cx:pt idx="18926">0</cx:pt>
          <cx:pt idx="18927">0</cx:pt>
          <cx:pt idx="18928">36</cx:pt>
          <cx:pt idx="18929">15</cx:pt>
          <cx:pt idx="18930">231</cx:pt>
          <cx:pt idx="18931">78</cx:pt>
          <cx:pt idx="18932">0</cx:pt>
          <cx:pt idx="18933">0</cx:pt>
          <cx:pt idx="18934">1</cx:pt>
          <cx:pt idx="18935">1</cx:pt>
          <cx:pt idx="18936">0</cx:pt>
          <cx:pt idx="18937">2</cx:pt>
          <cx:pt idx="18938">3</cx:pt>
          <cx:pt idx="18939">0</cx:pt>
          <cx:pt idx="18940">17</cx:pt>
          <cx:pt idx="18941">177</cx:pt>
          <cx:pt idx="18942">3</cx:pt>
          <cx:pt idx="18943">0</cx:pt>
          <cx:pt idx="18944">0</cx:pt>
          <cx:pt idx="18945">94</cx:pt>
          <cx:pt idx="18946">1</cx:pt>
          <cx:pt idx="18947">0</cx:pt>
          <cx:pt idx="18948">4</cx:pt>
          <cx:pt idx="18949">62</cx:pt>
          <cx:pt idx="18950">5</cx:pt>
          <cx:pt idx="18951">2</cx:pt>
          <cx:pt idx="18952">763</cx:pt>
          <cx:pt idx="18953">3</cx:pt>
          <cx:pt idx="18954">20</cx:pt>
          <cx:pt idx="18955">12</cx:pt>
          <cx:pt idx="18956">0</cx:pt>
          <cx:pt idx="18957">2</cx:pt>
          <cx:pt idx="18958">8</cx:pt>
          <cx:pt idx="18959">61</cx:pt>
          <cx:pt idx="18960">0</cx:pt>
          <cx:pt idx="18961">5</cx:pt>
          <cx:pt idx="18962">126</cx:pt>
          <cx:pt idx="18963">35</cx:pt>
          <cx:pt idx="18964">28</cx:pt>
          <cx:pt idx="18965">18</cx:pt>
          <cx:pt idx="18966">11</cx:pt>
          <cx:pt idx="18967">44</cx:pt>
          <cx:pt idx="18968">8</cx:pt>
          <cx:pt idx="18969">11</cx:pt>
          <cx:pt idx="18970">30</cx:pt>
          <cx:pt idx="18971">43</cx:pt>
          <cx:pt idx="18972">365</cx:pt>
          <cx:pt idx="18973">63</cx:pt>
          <cx:pt idx="18974">20</cx:pt>
          <cx:pt idx="18975">149</cx:pt>
          <cx:pt idx="18976">0</cx:pt>
          <cx:pt idx="18977">7</cx:pt>
          <cx:pt idx="18978">0</cx:pt>
          <cx:pt idx="18979">3</cx:pt>
          <cx:pt idx="18980">15</cx:pt>
          <cx:pt idx="18981">17</cx:pt>
          <cx:pt idx="18982">13</cx:pt>
          <cx:pt idx="18983">5</cx:pt>
          <cx:pt idx="18984">0</cx:pt>
          <cx:pt idx="18985">3</cx:pt>
          <cx:pt idx="18986">2</cx:pt>
          <cx:pt idx="18987">0</cx:pt>
          <cx:pt idx="18988">21</cx:pt>
          <cx:pt idx="18989">101</cx:pt>
          <cx:pt idx="18990">201</cx:pt>
          <cx:pt idx="18991">5</cx:pt>
          <cx:pt idx="18992">84</cx:pt>
          <cx:pt idx="18993">18</cx:pt>
          <cx:pt idx="18994">64</cx:pt>
          <cx:pt idx="18995">124</cx:pt>
          <cx:pt idx="18996">237</cx:pt>
          <cx:pt idx="18997">64</cx:pt>
          <cx:pt idx="18998">243</cx:pt>
          <cx:pt idx="18999">1</cx:pt>
          <cx:pt idx="19000">1</cx:pt>
          <cx:pt idx="19001">16</cx:pt>
          <cx:pt idx="19002">34</cx:pt>
          <cx:pt idx="19003">14</cx:pt>
          <cx:pt idx="19004">28</cx:pt>
          <cx:pt idx="19005">367</cx:pt>
          <cx:pt idx="19006">68</cx:pt>
          <cx:pt idx="19007">0</cx:pt>
          <cx:pt idx="19008">631</cx:pt>
          <cx:pt idx="19009">17</cx:pt>
          <cx:pt idx="19010">1</cx:pt>
          <cx:pt idx="19011">1</cx:pt>
          <cx:pt idx="19012">0</cx:pt>
          <cx:pt idx="19013">220</cx:pt>
          <cx:pt idx="19014">2</cx:pt>
          <cx:pt idx="19015">40</cx:pt>
          <cx:pt idx="19016">31</cx:pt>
          <cx:pt idx="19017">4</cx:pt>
          <cx:pt idx="19018">31</cx:pt>
          <cx:pt idx="19019">341</cx:pt>
          <cx:pt idx="19020">3</cx:pt>
          <cx:pt idx="19021">89</cx:pt>
          <cx:pt idx="19022">39</cx:pt>
          <cx:pt idx="19023">0</cx:pt>
          <cx:pt idx="19024">0</cx:pt>
          <cx:pt idx="19025">0</cx:pt>
          <cx:pt idx="19026">109</cx:pt>
          <cx:pt idx="19027">1</cx:pt>
          <cx:pt idx="19028">1</cx:pt>
          <cx:pt idx="19029">1</cx:pt>
          <cx:pt idx="19030">4</cx:pt>
          <cx:pt idx="19031">0</cx:pt>
          <cx:pt idx="19032">4</cx:pt>
          <cx:pt idx="19033">102</cx:pt>
          <cx:pt idx="19034">65</cx:pt>
          <cx:pt idx="19035">7</cx:pt>
          <cx:pt idx="19036">2</cx:pt>
          <cx:pt idx="19037">308</cx:pt>
          <cx:pt idx="19038">42</cx:pt>
          <cx:pt idx="19039">0</cx:pt>
          <cx:pt idx="19040">35</cx:pt>
          <cx:pt idx="19041">59</cx:pt>
          <cx:pt idx="19042">18</cx:pt>
          <cx:pt idx="19043">13</cx:pt>
          <cx:pt idx="19044">90</cx:pt>
          <cx:pt idx="19045">102</cx:pt>
          <cx:pt idx="19046">14</cx:pt>
          <cx:pt idx="19047">41</cx:pt>
          <cx:pt idx="19048">1</cx:pt>
          <cx:pt idx="19049">8</cx:pt>
          <cx:pt idx="19050">174</cx:pt>
          <cx:pt idx="19051">1</cx:pt>
          <cx:pt idx="19052">1</cx:pt>
          <cx:pt idx="19053">33</cx:pt>
          <cx:pt idx="19054">0</cx:pt>
          <cx:pt idx="19055">3</cx:pt>
          <cx:pt idx="19056">1</cx:pt>
          <cx:pt idx="19057">1</cx:pt>
          <cx:pt idx="19058">3</cx:pt>
          <cx:pt idx="19059">19</cx:pt>
          <cx:pt idx="19060">0</cx:pt>
          <cx:pt idx="19061">1</cx:pt>
          <cx:pt idx="19062">0</cx:pt>
          <cx:pt idx="19063">0</cx:pt>
          <cx:pt idx="19064">0</cx:pt>
          <cx:pt idx="19065">51</cx:pt>
          <cx:pt idx="19066">0</cx:pt>
          <cx:pt idx="19067">0</cx:pt>
          <cx:pt idx="19068">0</cx:pt>
          <cx:pt idx="19069">14</cx:pt>
          <cx:pt idx="19070">6</cx:pt>
          <cx:pt idx="19071">23</cx:pt>
          <cx:pt idx="19072">13</cx:pt>
          <cx:pt idx="19073">0</cx:pt>
          <cx:pt idx="19074">2</cx:pt>
          <cx:pt idx="19075">62</cx:pt>
          <cx:pt idx="19076">22</cx:pt>
          <cx:pt idx="19077">20</cx:pt>
          <cx:pt idx="19078">35</cx:pt>
          <cx:pt idx="19079">392</cx:pt>
          <cx:pt idx="19080">6</cx:pt>
          <cx:pt idx="19081">4</cx:pt>
          <cx:pt idx="19082">1</cx:pt>
          <cx:pt idx="19083">16</cx:pt>
          <cx:pt idx="19084">34</cx:pt>
          <cx:pt idx="19085">10</cx:pt>
          <cx:pt idx="19086">19</cx:pt>
          <cx:pt idx="19087">1</cx:pt>
          <cx:pt idx="19088">49</cx:pt>
          <cx:pt idx="19089">102</cx:pt>
          <cx:pt idx="19090">3</cx:pt>
          <cx:pt idx="19091">1</cx:pt>
          <cx:pt idx="19092">0</cx:pt>
          <cx:pt idx="19093">238</cx:pt>
          <cx:pt idx="19094">0</cx:pt>
          <cx:pt idx="19095">7</cx:pt>
          <cx:pt idx="19096">1</cx:pt>
          <cx:pt idx="19097">15</cx:pt>
          <cx:pt idx="19098">0</cx:pt>
          <cx:pt idx="19099">41</cx:pt>
          <cx:pt idx="19100">1</cx:pt>
          <cx:pt idx="19101">0</cx:pt>
          <cx:pt idx="19102">56</cx:pt>
          <cx:pt idx="19103">7</cx:pt>
          <cx:pt idx="19104">34</cx:pt>
          <cx:pt idx="19105">5</cx:pt>
          <cx:pt idx="19106">0</cx:pt>
          <cx:pt idx="19107">38</cx:pt>
          <cx:pt idx="19108">0</cx:pt>
          <cx:pt idx="19109">0</cx:pt>
          <cx:pt idx="19110">0</cx:pt>
          <cx:pt idx="19111">9</cx:pt>
          <cx:pt idx="19112">4</cx:pt>
          <cx:pt idx="19113">28</cx:pt>
          <cx:pt idx="19114">24</cx:pt>
          <cx:pt idx="19115">4</cx:pt>
          <cx:pt idx="19116">0</cx:pt>
          <cx:pt idx="19117">5</cx:pt>
          <cx:pt idx="19118">48</cx:pt>
          <cx:pt idx="19119">32</cx:pt>
          <cx:pt idx="19120">259</cx:pt>
          <cx:pt idx="19121">0</cx:pt>
          <cx:pt idx="19122">10</cx:pt>
          <cx:pt idx="19123">10</cx:pt>
          <cx:pt idx="19124">1</cx:pt>
          <cx:pt idx="19125">1</cx:pt>
          <cx:pt idx="19126">11</cx:pt>
          <cx:pt idx="19127">131</cx:pt>
          <cx:pt idx="19128">33</cx:pt>
          <cx:pt idx="19129">1</cx:pt>
          <cx:pt idx="19130">152</cx:pt>
          <cx:pt idx="19131">0</cx:pt>
          <cx:pt idx="19132">15</cx:pt>
          <cx:pt idx="19133">15</cx:pt>
          <cx:pt idx="19134">7</cx:pt>
          <cx:pt idx="19135">54</cx:pt>
          <cx:pt idx="19136">0</cx:pt>
          <cx:pt idx="19137">9</cx:pt>
          <cx:pt idx="19138">0</cx:pt>
          <cx:pt idx="19139">120</cx:pt>
          <cx:pt idx="19140">350</cx:pt>
          <cx:pt idx="19141">37</cx:pt>
          <cx:pt idx="19142">12</cx:pt>
          <cx:pt idx="19143">124</cx:pt>
          <cx:pt idx="19144">212</cx:pt>
          <cx:pt idx="19145">5</cx:pt>
          <cx:pt idx="19146">0</cx:pt>
          <cx:pt idx="19147">22</cx:pt>
          <cx:pt idx="19148">35</cx:pt>
          <cx:pt idx="19149">0</cx:pt>
          <cx:pt idx="19150">43</cx:pt>
          <cx:pt idx="19151">131</cx:pt>
          <cx:pt idx="19152">0</cx:pt>
          <cx:pt idx="19153">0</cx:pt>
          <cx:pt idx="19154">0</cx:pt>
          <cx:pt idx="19155">0</cx:pt>
          <cx:pt idx="19156">0</cx:pt>
          <cx:pt idx="19157">0</cx:pt>
          <cx:pt idx="19158">0</cx:pt>
          <cx:pt idx="19159">4</cx:pt>
          <cx:pt idx="19160">0</cx:pt>
          <cx:pt idx="19161">0</cx:pt>
          <cx:pt idx="19162">5</cx:pt>
          <cx:pt idx="19163">20</cx:pt>
          <cx:pt idx="19164">56</cx:pt>
          <cx:pt idx="19165">17</cx:pt>
          <cx:pt idx="19166">146</cx:pt>
          <cx:pt idx="19167">26</cx:pt>
          <cx:pt idx="19168">34</cx:pt>
          <cx:pt idx="19169">61</cx:pt>
          <cx:pt idx="19170">10</cx:pt>
          <cx:pt idx="19171">4</cx:pt>
          <cx:pt idx="19172">1</cx:pt>
          <cx:pt idx="19173">0</cx:pt>
          <cx:pt idx="19174">0</cx:pt>
          <cx:pt idx="19175">3</cx:pt>
          <cx:pt idx="19176">0</cx:pt>
          <cx:pt idx="19177">3</cx:pt>
          <cx:pt idx="19178">57</cx:pt>
          <cx:pt idx="19179">0</cx:pt>
          <cx:pt idx="19180">164</cx:pt>
          <cx:pt idx="19181">13</cx:pt>
          <cx:pt idx="19182">65</cx:pt>
          <cx:pt idx="19183">0</cx:pt>
          <cx:pt idx="19184">0</cx:pt>
          <cx:pt idx="19185">1</cx:pt>
          <cx:pt idx="19186">11</cx:pt>
          <cx:pt idx="19187">1</cx:pt>
          <cx:pt idx="19188">0</cx:pt>
          <cx:pt idx="19189">7</cx:pt>
          <cx:pt idx="19190">54</cx:pt>
          <cx:pt idx="19191">46</cx:pt>
          <cx:pt idx="19192">5</cx:pt>
          <cx:pt idx="19193">0</cx:pt>
          <cx:pt idx="19194">4</cx:pt>
          <cx:pt idx="19195">88</cx:pt>
          <cx:pt idx="19196">17</cx:pt>
          <cx:pt idx="19197">93</cx:pt>
          <cx:pt idx="19198">4</cx:pt>
          <cx:pt idx="19199">24</cx:pt>
          <cx:pt idx="19200">286</cx:pt>
          <cx:pt idx="19201">0</cx:pt>
          <cx:pt idx="19202">62</cx:pt>
          <cx:pt idx="19203">8</cx:pt>
          <cx:pt idx="19204">10</cx:pt>
          <cx:pt idx="19205">0</cx:pt>
          <cx:pt idx="19206">0</cx:pt>
          <cx:pt idx="19207">213</cx:pt>
          <cx:pt idx="19208">14</cx:pt>
          <cx:pt idx="19209">0</cx:pt>
          <cx:pt idx="19210">304</cx:pt>
          <cx:pt idx="19211">42</cx:pt>
          <cx:pt idx="19212">0</cx:pt>
          <cx:pt idx="19213">0</cx:pt>
          <cx:pt idx="19214">53</cx:pt>
          <cx:pt idx="19215">0</cx:pt>
          <cx:pt idx="19216">208</cx:pt>
          <cx:pt idx="19217">0</cx:pt>
          <cx:pt idx="19218">6</cx:pt>
          <cx:pt idx="19219">514</cx:pt>
          <cx:pt idx="19220">44</cx:pt>
          <cx:pt idx="19221">99</cx:pt>
          <cx:pt idx="19222">43</cx:pt>
          <cx:pt idx="19223">27</cx:pt>
          <cx:pt idx="19224">20</cx:pt>
          <cx:pt idx="19225">38</cx:pt>
          <cx:pt idx="19226">25</cx:pt>
          <cx:pt idx="19227">3</cx:pt>
          <cx:pt idx="19228">0</cx:pt>
          <cx:pt idx="19229">6</cx:pt>
          <cx:pt idx="19230">0</cx:pt>
          <cx:pt idx="19231">0</cx:pt>
          <cx:pt idx="19232">0</cx:pt>
          <cx:pt idx="19233">0</cx:pt>
          <cx:pt idx="19234">30</cx:pt>
          <cx:pt idx="19235">192</cx:pt>
          <cx:pt idx="19236">70</cx:pt>
          <cx:pt idx="19237">6</cx:pt>
          <cx:pt idx="19238">8</cx:pt>
          <cx:pt idx="19239">7</cx:pt>
          <cx:pt idx="19240">97</cx:pt>
          <cx:pt idx="19241">1</cx:pt>
          <cx:pt idx="19242">12</cx:pt>
          <cx:pt idx="19243">34</cx:pt>
          <cx:pt idx="19244">6</cx:pt>
          <cx:pt idx="19245">1</cx:pt>
          <cx:pt idx="19246">11</cx:pt>
          <cx:pt idx="19247">5</cx:pt>
          <cx:pt idx="19248">14</cx:pt>
          <cx:pt idx="19249">15</cx:pt>
          <cx:pt idx="19250">424</cx:pt>
          <cx:pt idx="19251">0</cx:pt>
          <cx:pt idx="19252">0</cx:pt>
          <cx:pt idx="19253">0</cx:pt>
          <cx:pt idx="19254">386</cx:pt>
          <cx:pt idx="19255">68</cx:pt>
          <cx:pt idx="19256">8</cx:pt>
          <cx:pt idx="19257">377</cx:pt>
          <cx:pt idx="19258">130</cx:pt>
          <cx:pt idx="19259">5</cx:pt>
          <cx:pt idx="19260">346</cx:pt>
          <cx:pt idx="19261">36</cx:pt>
          <cx:pt idx="19262">8</cx:pt>
          <cx:pt idx="19263">43</cx:pt>
          <cx:pt idx="19264">12</cx:pt>
          <cx:pt idx="19265">20</cx:pt>
          <cx:pt idx="19266">5</cx:pt>
          <cx:pt idx="19267">21</cx:pt>
          <cx:pt idx="19268">2</cx:pt>
          <cx:pt idx="19269">1</cx:pt>
          <cx:pt idx="19270">2</cx:pt>
          <cx:pt idx="19271">6</cx:pt>
          <cx:pt idx="19272">7</cx:pt>
          <cx:pt idx="19273">6</cx:pt>
          <cx:pt idx="19274">42</cx:pt>
          <cx:pt idx="19275">20</cx:pt>
          <cx:pt idx="19276">72</cx:pt>
          <cx:pt idx="19277">0</cx:pt>
          <cx:pt idx="19278">0</cx:pt>
          <cx:pt idx="19279">0</cx:pt>
          <cx:pt idx="19280">3</cx:pt>
          <cx:pt idx="19281">0</cx:pt>
          <cx:pt idx="19282">4</cx:pt>
          <cx:pt idx="19283">6</cx:pt>
          <cx:pt idx="19284">0</cx:pt>
          <cx:pt idx="19285">7</cx:pt>
          <cx:pt idx="19286">0</cx:pt>
          <cx:pt idx="19287">1</cx:pt>
          <cx:pt idx="19288">385</cx:pt>
          <cx:pt idx="19289">196</cx:pt>
          <cx:pt idx="19290">70</cx:pt>
          <cx:pt idx="19291">28</cx:pt>
          <cx:pt idx="19292">0</cx:pt>
          <cx:pt idx="19293">0</cx:pt>
          <cx:pt idx="19294">0</cx:pt>
          <cx:pt idx="19295">0</cx:pt>
          <cx:pt idx="19296">40</cx:pt>
          <cx:pt idx="19297">58</cx:pt>
          <cx:pt idx="19298">38</cx:pt>
          <cx:pt idx="19299">12</cx:pt>
          <cx:pt idx="19300">31</cx:pt>
          <cx:pt idx="19301">6</cx:pt>
          <cx:pt idx="19302">0</cx:pt>
          <cx:pt idx="19303">0</cx:pt>
          <cx:pt idx="19304">0</cx:pt>
          <cx:pt idx="19305">50</cx:pt>
          <cx:pt idx="19306">25</cx:pt>
          <cx:pt idx="19307">2</cx:pt>
          <cx:pt idx="19308">96</cx:pt>
          <cx:pt idx="19309">169</cx:pt>
          <cx:pt idx="19310">7</cx:pt>
          <cx:pt idx="19311">148</cx:pt>
          <cx:pt idx="19312">410</cx:pt>
          <cx:pt idx="19313">28</cx:pt>
          <cx:pt idx="19314">19</cx:pt>
          <cx:pt idx="19315">1</cx:pt>
          <cx:pt idx="19316">0</cx:pt>
          <cx:pt idx="19317">1</cx:pt>
          <cx:pt idx="19318">0</cx:pt>
          <cx:pt idx="19319">0</cx:pt>
          <cx:pt idx="19320">0</cx:pt>
          <cx:pt idx="19321">23</cx:pt>
          <cx:pt idx="19322">0</cx:pt>
          <cx:pt idx="19323">0</cx:pt>
          <cx:pt idx="19324">31</cx:pt>
          <cx:pt idx="19325">18</cx:pt>
          <cx:pt idx="19326">0</cx:pt>
          <cx:pt idx="19327">0</cx:pt>
          <cx:pt idx="19328">9</cx:pt>
          <cx:pt idx="19329">1</cx:pt>
          <cx:pt idx="19330">1</cx:pt>
          <cx:pt idx="19331">31</cx:pt>
          <cx:pt idx="19332">0</cx:pt>
          <cx:pt idx="19333">0</cx:pt>
          <cx:pt idx="19334">31</cx:pt>
          <cx:pt idx="19335">244</cx:pt>
          <cx:pt idx="19336">101</cx:pt>
          <cx:pt idx="19337">29</cx:pt>
          <cx:pt idx="19338">172</cx:pt>
          <cx:pt idx="19339">1</cx:pt>
          <cx:pt idx="19340">0</cx:pt>
          <cx:pt idx="19341">0</cx:pt>
          <cx:pt idx="19342">10</cx:pt>
          <cx:pt idx="19343">11</cx:pt>
          <cx:pt idx="19344">0</cx:pt>
          <cx:pt idx="19345">16</cx:pt>
          <cx:pt idx="19346">20</cx:pt>
          <cx:pt idx="19347">1</cx:pt>
          <cx:pt idx="19348">22</cx:pt>
          <cx:pt idx="19349">22</cx:pt>
          <cx:pt idx="19350">101</cx:pt>
          <cx:pt idx="19351">2</cx:pt>
          <cx:pt idx="19352">15</cx:pt>
          <cx:pt idx="19353">182</cx:pt>
          <cx:pt idx="19354">25</cx:pt>
          <cx:pt idx="19355">3</cx:pt>
          <cx:pt idx="19356">41</cx:pt>
          <cx:pt idx="19357">2</cx:pt>
          <cx:pt idx="19358">4</cx:pt>
          <cx:pt idx="19359">0</cx:pt>
          <cx:pt idx="19360">748</cx:pt>
          <cx:pt idx="19361">0</cx:pt>
          <cx:pt idx="19362">28</cx:pt>
          <cx:pt idx="19363">57</cx:pt>
          <cx:pt idx="19364">15</cx:pt>
          <cx:pt idx="19365">133</cx:pt>
          <cx:pt idx="19366">3</cx:pt>
          <cx:pt idx="19367">14</cx:pt>
          <cx:pt idx="19368">8</cx:pt>
          <cx:pt idx="19369">119</cx:pt>
          <cx:pt idx="19370">0</cx:pt>
          <cx:pt idx="19371">0</cx:pt>
          <cx:pt idx="19372">1</cx:pt>
          <cx:pt idx="19373">98</cx:pt>
          <cx:pt idx="19374">2</cx:pt>
          <cx:pt idx="19375">1</cx:pt>
          <cx:pt idx="19376">1</cx:pt>
          <cx:pt idx="19377">34</cx:pt>
          <cx:pt idx="19378">2</cx:pt>
          <cx:pt idx="19379">6</cx:pt>
          <cx:pt idx="19380">50</cx:pt>
          <cx:pt idx="19381">5</cx:pt>
          <cx:pt idx="19382">0</cx:pt>
          <cx:pt idx="19383">28</cx:pt>
          <cx:pt idx="19384">65</cx:pt>
          <cx:pt idx="19385">33</cx:pt>
          <cx:pt idx="19386">26</cx:pt>
          <cx:pt idx="19387">1</cx:pt>
          <cx:pt idx="19388">48</cx:pt>
          <cx:pt idx="19389">30</cx:pt>
          <cx:pt idx="19390">0</cx:pt>
          <cx:pt idx="19391">76</cx:pt>
          <cx:pt idx="19392">0</cx:pt>
          <cx:pt idx="19393">0</cx:pt>
          <cx:pt idx="19394">20</cx:pt>
          <cx:pt idx="19395">18</cx:pt>
          <cx:pt idx="19396">2</cx:pt>
          <cx:pt idx="19397">190</cx:pt>
          <cx:pt idx="19398">0</cx:pt>
          <cx:pt idx="19399">55</cx:pt>
          <cx:pt idx="19400">7</cx:pt>
          <cx:pt idx="19401">24</cx:pt>
          <cx:pt idx="19402">73</cx:pt>
          <cx:pt idx="19403">19</cx:pt>
          <cx:pt idx="19404">0</cx:pt>
          <cx:pt idx="19405">4</cx:pt>
          <cx:pt idx="19406">1</cx:pt>
          <cx:pt idx="19407">0</cx:pt>
          <cx:pt idx="19408">3</cx:pt>
          <cx:pt idx="19409">0</cx:pt>
          <cx:pt idx="19410">189</cx:pt>
          <cx:pt idx="19411">0</cx:pt>
          <cx:pt idx="19412">1</cx:pt>
          <cx:pt idx="19413">80</cx:pt>
          <cx:pt idx="19414">510</cx:pt>
          <cx:pt idx="19415">122</cx:pt>
          <cx:pt idx="19416">1</cx:pt>
          <cx:pt idx="19417">0</cx:pt>
          <cx:pt idx="19418">0</cx:pt>
          <cx:pt idx="19419">2</cx:pt>
          <cx:pt idx="19420">0</cx:pt>
          <cx:pt idx="19421">0</cx:pt>
          <cx:pt idx="19422">0</cx:pt>
          <cx:pt idx="19423">9</cx:pt>
          <cx:pt idx="19424">323</cx:pt>
          <cx:pt idx="19425">201</cx:pt>
          <cx:pt idx="19426">231</cx:pt>
          <cx:pt idx="19427">0</cx:pt>
          <cx:pt idx="19428">0</cx:pt>
          <cx:pt idx="19429">1</cx:pt>
          <cx:pt idx="19430">28</cx:pt>
          <cx:pt idx="19431">139</cx:pt>
          <cx:pt idx="19432">732</cx:pt>
          <cx:pt idx="19433">0</cx:pt>
          <cx:pt idx="19434">8</cx:pt>
          <cx:pt idx="19435">0</cx:pt>
          <cx:pt idx="19436">0</cx:pt>
          <cx:pt idx="19437">150</cx:pt>
          <cx:pt idx="19438">3</cx:pt>
          <cx:pt idx="19439">37</cx:pt>
          <cx:pt idx="19440">0</cx:pt>
          <cx:pt idx="19441">16</cx:pt>
          <cx:pt idx="19442">496</cx:pt>
          <cx:pt idx="19443">3</cx:pt>
          <cx:pt idx="19444">6</cx:pt>
          <cx:pt idx="19445">288</cx:pt>
          <cx:pt idx="19446">8</cx:pt>
          <cx:pt idx="19447">29</cx:pt>
          <cx:pt idx="19448">234</cx:pt>
          <cx:pt idx="19449">0</cx:pt>
          <cx:pt idx="19450">0</cx:pt>
          <cx:pt idx="19451">20</cx:pt>
          <cx:pt idx="19452">21</cx:pt>
          <cx:pt idx="19453">0</cx:pt>
          <cx:pt idx="19454">0</cx:pt>
          <cx:pt idx="19455">1</cx:pt>
          <cx:pt idx="19456">4</cx:pt>
          <cx:pt idx="19457">5</cx:pt>
          <cx:pt idx="19458">22</cx:pt>
          <cx:pt idx="19459">0</cx:pt>
          <cx:pt idx="19460">3</cx:pt>
          <cx:pt idx="19461">6</cx:pt>
          <cx:pt idx="19462">0</cx:pt>
          <cx:pt idx="19463">28</cx:pt>
          <cx:pt idx="19464">13</cx:pt>
          <cx:pt idx="19465">19</cx:pt>
          <cx:pt idx="19466">3</cx:pt>
          <cx:pt idx="19467">29</cx:pt>
          <cx:pt idx="19468">44</cx:pt>
          <cx:pt idx="19469">295</cx:pt>
          <cx:pt idx="19470">65</cx:pt>
          <cx:pt idx="19471">99</cx:pt>
          <cx:pt idx="19472">0</cx:pt>
          <cx:pt idx="19473">10</cx:pt>
          <cx:pt idx="19474">49</cx:pt>
          <cx:pt idx="19475">89</cx:pt>
          <cx:pt idx="19476">0</cx:pt>
          <cx:pt idx="19477">0</cx:pt>
          <cx:pt idx="19478">8</cx:pt>
          <cx:pt idx="19479">0</cx:pt>
          <cx:pt idx="19480">1</cx:pt>
          <cx:pt idx="19481">7</cx:pt>
          <cx:pt idx="19482">1</cx:pt>
          <cx:pt idx="19483">0</cx:pt>
          <cx:pt idx="19484">2</cx:pt>
          <cx:pt idx="19485">0</cx:pt>
          <cx:pt idx="19486">6</cx:pt>
          <cx:pt idx="19487">30</cx:pt>
          <cx:pt idx="19488">541</cx:pt>
          <cx:pt idx="19489">173</cx:pt>
          <cx:pt idx="19490">12</cx:pt>
          <cx:pt idx="19491">199</cx:pt>
          <cx:pt idx="19492">48</cx:pt>
          <cx:pt idx="19493">3</cx:pt>
          <cx:pt idx="19494">70</cx:pt>
          <cx:pt idx="19495">20</cx:pt>
          <cx:pt idx="19496">93</cx:pt>
          <cx:pt idx="19497">76</cx:pt>
          <cx:pt idx="19498">21</cx:pt>
          <cx:pt idx="19499">2</cx:pt>
          <cx:pt idx="19500">89</cx:pt>
          <cx:pt idx="19501">76</cx:pt>
          <cx:pt idx="19502">19</cx:pt>
          <cx:pt idx="19503">405</cx:pt>
          <cx:pt idx="19504">8</cx:pt>
          <cx:pt idx="19505">1</cx:pt>
          <cx:pt idx="19506">1</cx:pt>
          <cx:pt idx="19507">0</cx:pt>
          <cx:pt idx="19508">128</cx:pt>
          <cx:pt idx="19509">337</cx:pt>
          <cx:pt idx="19510">0</cx:pt>
          <cx:pt idx="19511">13</cx:pt>
          <cx:pt idx="19512">34</cx:pt>
          <cx:pt idx="19513">17</cx:pt>
          <cx:pt idx="19514">2</cx:pt>
          <cx:pt idx="19515">0</cx:pt>
          <cx:pt idx="19516">51</cx:pt>
          <cx:pt idx="19517">0</cx:pt>
          <cx:pt idx="19518">0</cx:pt>
          <cx:pt idx="19519">23</cx:pt>
          <cx:pt idx="19520">3</cx:pt>
          <cx:pt idx="19521">198</cx:pt>
          <cx:pt idx="19522">54</cx:pt>
          <cx:pt idx="19523">1</cx:pt>
          <cx:pt idx="19524">19</cx:pt>
          <cx:pt idx="19525">1</cx:pt>
          <cx:pt idx="19526">7</cx:pt>
          <cx:pt idx="19527">2</cx:pt>
          <cx:pt idx="19528">15</cx:pt>
          <cx:pt idx="19529">0</cx:pt>
          <cx:pt idx="19530">1</cx:pt>
          <cx:pt idx="19531">76</cx:pt>
          <cx:pt idx="19532">1</cx:pt>
          <cx:pt idx="19533">98</cx:pt>
          <cx:pt idx="19534">56</cx:pt>
          <cx:pt idx="19535">0</cx:pt>
          <cx:pt idx="19536">10</cx:pt>
          <cx:pt idx="19537">63</cx:pt>
          <cx:pt idx="19538">1</cx:pt>
          <cx:pt idx="19539">10</cx:pt>
          <cx:pt idx="19540">21</cx:pt>
          <cx:pt idx="19541">0</cx:pt>
          <cx:pt idx="19542">3</cx:pt>
          <cx:pt idx="19543">17</cx:pt>
          <cx:pt idx="19544">24</cx:pt>
          <cx:pt idx="19545">140</cx:pt>
          <cx:pt idx="19546">38</cx:pt>
          <cx:pt idx="19547">21</cx:pt>
          <cx:pt idx="19548">4</cx:pt>
          <cx:pt idx="19549">40</cx:pt>
          <cx:pt idx="19550">21</cx:pt>
          <cx:pt idx="19551">31</cx:pt>
          <cx:pt idx="19552">46</cx:pt>
          <cx:pt idx="19553">105</cx:pt>
          <cx:pt idx="19554">112</cx:pt>
          <cx:pt idx="19555">0</cx:pt>
          <cx:pt idx="19556">0</cx:pt>
          <cx:pt idx="19557">1</cx:pt>
          <cx:pt idx="19558">7</cx:pt>
          <cx:pt idx="19559">102</cx:pt>
          <cx:pt idx="19560">9</cx:pt>
          <cx:pt idx="19561">0</cx:pt>
          <cx:pt idx="19562">3</cx:pt>
          <cx:pt idx="19563">1</cx:pt>
          <cx:pt idx="19564">1</cx:pt>
          <cx:pt idx="19565">0</cx:pt>
          <cx:pt idx="19566">29</cx:pt>
          <cx:pt idx="19567">13</cx:pt>
          <cx:pt idx="19568">3</cx:pt>
          <cx:pt idx="19569">28</cx:pt>
          <cx:pt idx="19570">29</cx:pt>
          <cx:pt idx="19571">23</cx:pt>
          <cx:pt idx="19572">23</cx:pt>
          <cx:pt idx="19573">0</cx:pt>
          <cx:pt idx="19574">25</cx:pt>
          <cx:pt idx="19575">125</cx:pt>
          <cx:pt idx="19576">4</cx:pt>
          <cx:pt idx="19577">0</cx:pt>
          <cx:pt idx="19578">280</cx:pt>
          <cx:pt idx="19579">0</cx:pt>
          <cx:pt idx="19580">13</cx:pt>
          <cx:pt idx="19581">84</cx:pt>
          <cx:pt idx="19582">8</cx:pt>
          <cx:pt idx="19583">5</cx:pt>
          <cx:pt idx="19584">6</cx:pt>
          <cx:pt idx="19585">15</cx:pt>
          <cx:pt idx="19586">0</cx:pt>
          <cx:pt idx="19587">0</cx:pt>
          <cx:pt idx="19588">6</cx:pt>
          <cx:pt idx="19589">0</cx:pt>
          <cx:pt idx="19590">2</cx:pt>
          <cx:pt idx="19591">0</cx:pt>
          <cx:pt idx="19592">9</cx:pt>
          <cx:pt idx="19593">103</cx:pt>
          <cx:pt idx="19594">0</cx:pt>
          <cx:pt idx="19595">0</cx:pt>
          <cx:pt idx="19596">1</cx:pt>
          <cx:pt idx="19597">3</cx:pt>
          <cx:pt idx="19598">113</cx:pt>
          <cx:pt idx="19599">62</cx:pt>
          <cx:pt idx="19600">20</cx:pt>
          <cx:pt idx="19601">1</cx:pt>
          <cx:pt idx="19602">25</cx:pt>
          <cx:pt idx="19603">125</cx:pt>
          <cx:pt idx="19604">95</cx:pt>
          <cx:pt idx="19605">4</cx:pt>
          <cx:pt idx="19606">0</cx:pt>
          <cx:pt idx="19607">61</cx:pt>
          <cx:pt idx="19608">45</cx:pt>
          <cx:pt idx="19609">0</cx:pt>
          <cx:pt idx="19610">1</cx:pt>
          <cx:pt idx="19611">6</cx:pt>
          <cx:pt idx="19612">53</cx:pt>
          <cx:pt idx="19613">6</cx:pt>
          <cx:pt idx="19614">90</cx:pt>
          <cx:pt idx="19615">0</cx:pt>
          <cx:pt idx="19616">12</cx:pt>
          <cx:pt idx="19617">4</cx:pt>
          <cx:pt idx="19618">84</cx:pt>
          <cx:pt idx="19619">105</cx:pt>
          <cx:pt idx="19620">0</cx:pt>
          <cx:pt idx="19621">32</cx:pt>
          <cx:pt idx="19622">8</cx:pt>
          <cx:pt idx="19623">1</cx:pt>
          <cx:pt idx="19624">8</cx:pt>
          <cx:pt idx="19625">25</cx:pt>
          <cx:pt idx="19626">97</cx:pt>
          <cx:pt idx="19627">4</cx:pt>
          <cx:pt idx="19628">19</cx:pt>
          <cx:pt idx="19629">1</cx:pt>
          <cx:pt idx="19630">25</cx:pt>
          <cx:pt idx="19631">4</cx:pt>
          <cx:pt idx="19632">1</cx:pt>
          <cx:pt idx="19633">11</cx:pt>
          <cx:pt idx="19634">76</cx:pt>
          <cx:pt idx="19635">192</cx:pt>
          <cx:pt idx="19636">6</cx:pt>
          <cx:pt idx="19637">12</cx:pt>
          <cx:pt idx="19638">6</cx:pt>
          <cx:pt idx="19639">47</cx:pt>
          <cx:pt idx="19640">80</cx:pt>
          <cx:pt idx="19641">71</cx:pt>
          <cx:pt idx="19642">47</cx:pt>
          <cx:pt idx="19643">0</cx:pt>
          <cx:pt idx="19644">0</cx:pt>
          <cx:pt idx="19645">8</cx:pt>
          <cx:pt idx="19646">0</cx:pt>
          <cx:pt idx="19647">5</cx:pt>
          <cx:pt idx="19648">0</cx:pt>
          <cx:pt idx="19649">0</cx:pt>
          <cx:pt idx="19650">1</cx:pt>
          <cx:pt idx="19651">17</cx:pt>
          <cx:pt idx="19652">24</cx:pt>
          <cx:pt idx="19653">19</cx:pt>
          <cx:pt idx="19654">28</cx:pt>
          <cx:pt idx="19655">1</cx:pt>
          <cx:pt idx="19656">1</cx:pt>
          <cx:pt idx="19657">0</cx:pt>
          <cx:pt idx="19658">425</cx:pt>
          <cx:pt idx="19659">20</cx:pt>
          <cx:pt idx="19660">1</cx:pt>
          <cx:pt idx="19661">0</cx:pt>
          <cx:pt idx="19662">0</cx:pt>
          <cx:pt idx="19663">9</cx:pt>
          <cx:pt idx="19664">28</cx:pt>
          <cx:pt idx="19665">54</cx:pt>
          <cx:pt idx="19666">5</cx:pt>
          <cx:pt idx="19667">28</cx:pt>
          <cx:pt idx="19668">59</cx:pt>
          <cx:pt idx="19669">74</cx:pt>
          <cx:pt idx="19670">63</cx:pt>
          <cx:pt idx="19671">33</cx:pt>
          <cx:pt idx="19672">1</cx:pt>
          <cx:pt idx="19673">0</cx:pt>
          <cx:pt idx="19674">0</cx:pt>
          <cx:pt idx="19675">3</cx:pt>
          <cx:pt idx="19676">0</cx:pt>
          <cx:pt idx="19677">0</cx:pt>
          <cx:pt idx="19678">0</cx:pt>
          <cx:pt idx="19679">0</cx:pt>
          <cx:pt idx="19680">2</cx:pt>
          <cx:pt idx="19681">0</cx:pt>
          <cx:pt idx="19682">82</cx:pt>
          <cx:pt idx="19683">0</cx:pt>
          <cx:pt idx="19684">0</cx:pt>
          <cx:pt idx="19685">6</cx:pt>
          <cx:pt idx="19686">37</cx:pt>
          <cx:pt idx="19687">335</cx:pt>
          <cx:pt idx="19688">0</cx:pt>
          <cx:pt idx="19689">0</cx:pt>
          <cx:pt idx="19690">1</cx:pt>
          <cx:pt idx="19691">0</cx:pt>
          <cx:pt idx="19692">1</cx:pt>
          <cx:pt idx="19693">0</cx:pt>
          <cx:pt idx="19694">0</cx:pt>
          <cx:pt idx="19695">1</cx:pt>
          <cx:pt idx="19696">2</cx:pt>
          <cx:pt idx="19697">0</cx:pt>
          <cx:pt idx="19698">20</cx:pt>
          <cx:pt idx="19699">37</cx:pt>
          <cx:pt idx="19700">0</cx:pt>
          <cx:pt idx="19701">0</cx:pt>
          <cx:pt idx="19702">5</cx:pt>
          <cx:pt idx="19703">0</cx:pt>
          <cx:pt idx="19704">0</cx:pt>
          <cx:pt idx="19705">4</cx:pt>
          <cx:pt idx="19706">1</cx:pt>
          <cx:pt idx="19707">10</cx:pt>
          <cx:pt idx="19708">35</cx:pt>
          <cx:pt idx="19709">5</cx:pt>
          <cx:pt idx="19710">1</cx:pt>
          <cx:pt idx="19711">0</cx:pt>
          <cx:pt idx="19712">54</cx:pt>
          <cx:pt idx="19713">69</cx:pt>
          <cx:pt idx="19714">0</cx:pt>
          <cx:pt idx="19715">0</cx:pt>
          <cx:pt idx="19716">0</cx:pt>
          <cx:pt idx="19717">14</cx:pt>
          <cx:pt idx="19718">1</cx:pt>
          <cx:pt idx="19719">48</cx:pt>
          <cx:pt idx="19720">0</cx:pt>
          <cx:pt idx="19721">0</cx:pt>
          <cx:pt idx="19722">35</cx:pt>
          <cx:pt idx="19723">3</cx:pt>
          <cx:pt idx="19724">34</cx:pt>
          <cx:pt idx="19725">0</cx:pt>
          <cx:pt idx="19726">1</cx:pt>
          <cx:pt idx="19727">6</cx:pt>
          <cx:pt idx="19728">18</cx:pt>
          <cx:pt idx="19729">0</cx:pt>
          <cx:pt idx="19730">26</cx:pt>
          <cx:pt idx="19731">0</cx:pt>
          <cx:pt idx="19732">525</cx:pt>
          <cx:pt idx="19733">3</cx:pt>
          <cx:pt idx="19734">0</cx:pt>
          <cx:pt idx="19735">229</cx:pt>
          <cx:pt idx="19736">14</cx:pt>
          <cx:pt idx="19737">0</cx:pt>
          <cx:pt idx="19738">5</cx:pt>
          <cx:pt idx="19739">11</cx:pt>
          <cx:pt idx="19740">10</cx:pt>
          <cx:pt idx="19741">59</cx:pt>
          <cx:pt idx="19742">6</cx:pt>
          <cx:pt idx="19743">183</cx:pt>
          <cx:pt idx="19744">0</cx:pt>
          <cx:pt idx="19745">70</cx:pt>
          <cx:pt idx="19746">9</cx:pt>
          <cx:pt idx="19747">3</cx:pt>
          <cx:pt idx="19748">0</cx:pt>
          <cx:pt idx="19749">3</cx:pt>
          <cx:pt idx="19750">0</cx:pt>
          <cx:pt idx="19751">12</cx:pt>
          <cx:pt idx="19752">0</cx:pt>
          <cx:pt idx="19753">25</cx:pt>
          <cx:pt idx="19754">26</cx:pt>
          <cx:pt idx="19755">89</cx:pt>
          <cx:pt idx="19756">31</cx:pt>
          <cx:pt idx="19757">72</cx:pt>
          <cx:pt idx="19758">135</cx:pt>
          <cx:pt idx="19759">22</cx:pt>
          <cx:pt idx="19760">11</cx:pt>
          <cx:pt idx="19761">30</cx:pt>
          <cx:pt idx="19762">8</cx:pt>
          <cx:pt idx="19763">2</cx:pt>
          <cx:pt idx="19764">1</cx:pt>
          <cx:pt idx="19765">15</cx:pt>
          <cx:pt idx="19766">64</cx:pt>
          <cx:pt idx="19767">1</cx:pt>
          <cx:pt idx="19768">2</cx:pt>
          <cx:pt idx="19769">0</cx:pt>
          <cx:pt idx="19770">41</cx:pt>
          <cx:pt idx="19771">45</cx:pt>
          <cx:pt idx="19772">0</cx:pt>
          <cx:pt idx="19773">64</cx:pt>
          <cx:pt idx="19774">28</cx:pt>
          <cx:pt idx="19775">70</cx:pt>
          <cx:pt idx="19776">11</cx:pt>
          <cx:pt idx="19777">9</cx:pt>
          <cx:pt idx="19778">90</cx:pt>
          <cx:pt idx="19779">0</cx:pt>
          <cx:pt idx="19780">13</cx:pt>
          <cx:pt idx="19781">69</cx:pt>
          <cx:pt idx="19782">69</cx:pt>
          <cx:pt idx="19783">1</cx:pt>
          <cx:pt idx="19784">8</cx:pt>
          <cx:pt idx="19785">116</cx:pt>
          <cx:pt idx="19786">0</cx:pt>
          <cx:pt idx="19787">16</cx:pt>
          <cx:pt idx="19788">7</cx:pt>
          <cx:pt idx="19789">1</cx:pt>
          <cx:pt idx="19790">47</cx:pt>
          <cx:pt idx="19791">0</cx:pt>
          <cx:pt idx="19792">15</cx:pt>
          <cx:pt idx="19793">0</cx:pt>
          <cx:pt idx="19794">7</cx:pt>
          <cx:pt idx="19795">76</cx:pt>
          <cx:pt idx="19796">58</cx:pt>
          <cx:pt idx="19797">0</cx:pt>
          <cx:pt idx="19798">0</cx:pt>
          <cx:pt idx="19799">0</cx:pt>
          <cx:pt idx="19800">0</cx:pt>
          <cx:pt idx="19801">31</cx:pt>
          <cx:pt idx="19802">0</cx:pt>
          <cx:pt idx="19803">0</cx:pt>
          <cx:pt idx="19804">1</cx:pt>
          <cx:pt idx="19805">20</cx:pt>
          <cx:pt idx="19806">378</cx:pt>
          <cx:pt idx="19807">63</cx:pt>
          <cx:pt idx="19808">6</cx:pt>
          <cx:pt idx="19809">26</cx:pt>
          <cx:pt idx="19810">85</cx:pt>
          <cx:pt idx="19811">0</cx:pt>
          <cx:pt idx="19812">67</cx:pt>
          <cx:pt idx="19813">0</cx:pt>
          <cx:pt idx="19814">2</cx:pt>
          <cx:pt idx="19815">37</cx:pt>
          <cx:pt idx="19816">32</cx:pt>
          <cx:pt idx="19817">12</cx:pt>
          <cx:pt idx="19818">190</cx:pt>
          <cx:pt idx="19819">82</cx:pt>
          <cx:pt idx="19820">23</cx:pt>
          <cx:pt idx="19821">0</cx:pt>
          <cx:pt idx="19822">7</cx:pt>
          <cx:pt idx="19823">28</cx:pt>
          <cx:pt idx="19824">1</cx:pt>
          <cx:pt idx="19825">0</cx:pt>
          <cx:pt idx="19826">0</cx:pt>
          <cx:pt idx="19827">23</cx:pt>
          <cx:pt idx="19828">34</cx:pt>
          <cx:pt idx="19829">18</cx:pt>
          <cx:pt idx="19830">0</cx:pt>
          <cx:pt idx="19831">1</cx:pt>
          <cx:pt idx="19832">0</cx:pt>
          <cx:pt idx="19833">43</cx:pt>
          <cx:pt idx="19834">51</cx:pt>
          <cx:pt idx="19835">10</cx:pt>
          <cx:pt idx="19836">0</cx:pt>
          <cx:pt idx="19837">0</cx:pt>
          <cx:pt idx="19838">17</cx:pt>
          <cx:pt idx="19839">1</cx:pt>
          <cx:pt idx="19840">145</cx:pt>
          <cx:pt idx="19841">49</cx:pt>
          <cx:pt idx="19842">42</cx:pt>
          <cx:pt idx="19843">12</cx:pt>
          <cx:pt idx="19844">34</cx:pt>
          <cx:pt idx="19845">0</cx:pt>
          <cx:pt idx="19846">28</cx:pt>
          <cx:pt idx="19847">1</cx:pt>
          <cx:pt idx="19848">0</cx:pt>
          <cx:pt idx="19849">0</cx:pt>
          <cx:pt idx="19850">11</cx:pt>
          <cx:pt idx="19851">0</cx:pt>
          <cx:pt idx="19852">0</cx:pt>
          <cx:pt idx="19853">0</cx:pt>
          <cx:pt idx="19854">24</cx:pt>
          <cx:pt idx="19855">94</cx:pt>
          <cx:pt idx="19856">14</cx:pt>
          <cx:pt idx="19857">13</cx:pt>
          <cx:pt idx="19858">8</cx:pt>
          <cx:pt idx="19859">0</cx:pt>
          <cx:pt idx="19860">13</cx:pt>
          <cx:pt idx="19861">1</cx:pt>
          <cx:pt idx="19862">22</cx:pt>
          <cx:pt idx="19863">10</cx:pt>
          <cx:pt idx="19864">2</cx:pt>
          <cx:pt idx="19865">7</cx:pt>
          <cx:pt idx="19866">0</cx:pt>
          <cx:pt idx="19867">184</cx:pt>
          <cx:pt idx="19868">0</cx:pt>
          <cx:pt idx="19869">0</cx:pt>
          <cx:pt idx="19870">1</cx:pt>
          <cx:pt idx="19871">0</cx:pt>
          <cx:pt idx="19872">62</cx:pt>
          <cx:pt idx="19873">46</cx:pt>
          <cx:pt idx="19874">105</cx:pt>
          <cx:pt idx="19875">490</cx:pt>
          <cx:pt idx="19876">112</cx:pt>
          <cx:pt idx="19877">8</cx:pt>
          <cx:pt idx="19878">2</cx:pt>
          <cx:pt idx="19879">0</cx:pt>
          <cx:pt idx="19880">40</cx:pt>
          <cx:pt idx="19881">125</cx:pt>
          <cx:pt idx="19882">0</cx:pt>
          <cx:pt idx="19883">108</cx:pt>
          <cx:pt idx="19884">0</cx:pt>
          <cx:pt idx="19885">0</cx:pt>
          <cx:pt idx="19886">0</cx:pt>
          <cx:pt idx="19887">0</cx:pt>
          <cx:pt idx="19888">0</cx:pt>
          <cx:pt idx="19889">0</cx:pt>
          <cx:pt idx="19890">98</cx:pt>
          <cx:pt idx="19891">55</cx:pt>
          <cx:pt idx="19892">9</cx:pt>
          <cx:pt idx="19893">0</cx:pt>
          <cx:pt idx="19894">0</cx:pt>
          <cx:pt idx="19895">84</cx:pt>
          <cx:pt idx="19896">122</cx:pt>
          <cx:pt idx="19897">0</cx:pt>
          <cx:pt idx="19898">2</cx:pt>
          <cx:pt idx="19899">0</cx:pt>
          <cx:pt idx="19900">26</cx:pt>
          <cx:pt idx="19901">189</cx:pt>
          <cx:pt idx="19902">0</cx:pt>
          <cx:pt idx="19903">0</cx:pt>
          <cx:pt idx="19904">0</cx:pt>
          <cx:pt idx="19905">0</cx:pt>
          <cx:pt idx="19906">107</cx:pt>
          <cx:pt idx="19907">1148</cx:pt>
          <cx:pt idx="19908">0</cx:pt>
          <cx:pt idx="19909">0</cx:pt>
          <cx:pt idx="19910">159</cx:pt>
          <cx:pt idx="19911">73</cx:pt>
          <cx:pt idx="19912">1</cx:pt>
          <cx:pt idx="19913">0</cx:pt>
          <cx:pt idx="19914">0</cx:pt>
          <cx:pt idx="19915">1</cx:pt>
          <cx:pt idx="19916">0</cx:pt>
          <cx:pt idx="19917">22</cx:pt>
          <cx:pt idx="19918">0</cx:pt>
          <cx:pt idx="19919">0</cx:pt>
          <cx:pt idx="19920">0</cx:pt>
          <cx:pt idx="19921">0</cx:pt>
          <cx:pt idx="19922">0</cx:pt>
          <cx:pt idx="19923">0</cx:pt>
          <cx:pt idx="19924">0</cx:pt>
          <cx:pt idx="19925">1</cx:pt>
          <cx:pt idx="19926">0</cx:pt>
          <cx:pt idx="19927">0</cx:pt>
          <cx:pt idx="19928">0</cx:pt>
          <cx:pt idx="19929">0</cx:pt>
          <cx:pt idx="19930">0</cx:pt>
          <cx:pt idx="19931">1</cx:pt>
          <cx:pt idx="19932">31</cx:pt>
          <cx:pt idx="19933">3</cx:pt>
          <cx:pt idx="19934">4</cx:pt>
          <cx:pt idx="19935">57</cx:pt>
          <cx:pt idx="19936">0</cx:pt>
          <cx:pt idx="19937">28</cx:pt>
          <cx:pt idx="19938">1</cx:pt>
          <cx:pt idx="19939">5</cx:pt>
          <cx:pt idx="19940">10</cx:pt>
          <cx:pt idx="19941">1</cx:pt>
          <cx:pt idx="19942">2</cx:pt>
          <cx:pt idx="19943">1</cx:pt>
          <cx:pt idx="19944">0</cx:pt>
          <cx:pt idx="19945">14</cx:pt>
          <cx:pt idx="19946">13</cx:pt>
          <cx:pt idx="19947">0</cx:pt>
          <cx:pt idx="19948">16</cx:pt>
          <cx:pt idx="19949">62</cx:pt>
          <cx:pt idx="19950">3</cx:pt>
          <cx:pt idx="19951">1</cx:pt>
          <cx:pt idx="19952">1</cx:pt>
          <cx:pt idx="19953">2</cx:pt>
          <cx:pt idx="19954">0</cx:pt>
          <cx:pt idx="19955">1</cx:pt>
          <cx:pt idx="19956">0</cx:pt>
          <cx:pt idx="19957">41</cx:pt>
          <cx:pt idx="19958">24</cx:pt>
          <cx:pt idx="19959">13</cx:pt>
          <cx:pt idx="19960">0</cx:pt>
          <cx:pt idx="19961">106</cx:pt>
          <cx:pt idx="19962">47</cx:pt>
          <cx:pt idx="19963">0</cx:pt>
          <cx:pt idx="19964">28</cx:pt>
          <cx:pt idx="19965">56</cx:pt>
          <cx:pt idx="19966">21</cx:pt>
          <cx:pt idx="19967">1</cx:pt>
          <cx:pt idx="19968">0</cx:pt>
          <cx:pt idx="19969">0</cx:pt>
          <cx:pt idx="19970">8</cx:pt>
          <cx:pt idx="19971">107</cx:pt>
          <cx:pt idx="19972">92</cx:pt>
          <cx:pt idx="19973">0</cx:pt>
          <cx:pt idx="19974">151</cx:pt>
          <cx:pt idx="19975">112</cx:pt>
          <cx:pt idx="19976">0</cx:pt>
          <cx:pt idx="19977">5</cx:pt>
          <cx:pt idx="19978">0</cx:pt>
          <cx:pt idx="19979">17</cx:pt>
          <cx:pt idx="19980">58</cx:pt>
          <cx:pt idx="19981">20</cx:pt>
          <cx:pt idx="19982">80</cx:pt>
          <cx:pt idx="19983">48</cx:pt>
          <cx:pt idx="19984">0</cx:pt>
          <cx:pt idx="19985">0</cx:pt>
          <cx:pt idx="19986">42</cx:pt>
          <cx:pt idx="19987">3</cx:pt>
          <cx:pt idx="19988">39</cx:pt>
          <cx:pt idx="19989">4</cx:pt>
          <cx:pt idx="19990">0</cx:pt>
          <cx:pt idx="19991">0</cx:pt>
          <cx:pt idx="19992">1</cx:pt>
          <cx:pt idx="19993">68</cx:pt>
          <cx:pt idx="19994">156</cx:pt>
          <cx:pt idx="19995">0</cx:pt>
          <cx:pt idx="19996">0</cx:pt>
          <cx:pt idx="19997">0</cx:pt>
          <cx:pt idx="19998">28</cx:pt>
          <cx:pt idx="19999">1</cx:pt>
          <cx:pt idx="20000">20</cx:pt>
          <cx:pt idx="20001">216</cx:pt>
          <cx:pt idx="20002">43</cx:pt>
          <cx:pt idx="20003">85</cx:pt>
          <cx:pt idx="20004">133</cx:pt>
          <cx:pt idx="20005">0</cx:pt>
          <cx:pt idx="20006">7</cx:pt>
          <cx:pt idx="20007">41</cx:pt>
          <cx:pt idx="20008">11</cx:pt>
          <cx:pt idx="20009">0</cx:pt>
          <cx:pt idx="20010">0</cx:pt>
          <cx:pt idx="20011">0</cx:pt>
          <cx:pt idx="20012">1</cx:pt>
          <cx:pt idx="20013">14</cx:pt>
          <cx:pt idx="20014">0</cx:pt>
          <cx:pt idx="20015">0</cx:pt>
          <cx:pt idx="20016">353</cx:pt>
          <cx:pt idx="20017">0</cx:pt>
          <cx:pt idx="20018">55</cx:pt>
          <cx:pt idx="20019">6</cx:pt>
          <cx:pt idx="20020">41</cx:pt>
          <cx:pt idx="20021">12</cx:pt>
          <cx:pt idx="20022">0</cx:pt>
          <cx:pt idx="20023">2</cx:pt>
          <cx:pt idx="20024">0</cx:pt>
          <cx:pt idx="20025">1</cx:pt>
          <cx:pt idx="20026">5</cx:pt>
          <cx:pt idx="20027">126</cx:pt>
          <cx:pt idx="20028">1</cx:pt>
          <cx:pt idx="20029">10</cx:pt>
          <cx:pt idx="20030">0</cx:pt>
          <cx:pt idx="20031">0</cx:pt>
          <cx:pt idx="20032">0</cx:pt>
          <cx:pt idx="20033">0</cx:pt>
          <cx:pt idx="20034">0</cx:pt>
          <cx:pt idx="20035">3</cx:pt>
          <cx:pt idx="20036">2</cx:pt>
          <cx:pt idx="20037">4</cx:pt>
          <cx:pt idx="20038">0</cx:pt>
          <cx:pt idx="20039">6</cx:pt>
          <cx:pt idx="20040">42</cx:pt>
          <cx:pt idx="20041">1</cx:pt>
          <cx:pt idx="20042">3</cx:pt>
          <cx:pt idx="20043">1</cx:pt>
          <cx:pt idx="20044">1</cx:pt>
          <cx:pt idx="20045">0</cx:pt>
          <cx:pt idx="20046">1</cx:pt>
          <cx:pt idx="20047">3</cx:pt>
          <cx:pt idx="20048">0</cx:pt>
          <cx:pt idx="20049">14</cx:pt>
          <cx:pt idx="20050">77</cx:pt>
          <cx:pt idx="20051">10</cx:pt>
          <cx:pt idx="20052">1</cx:pt>
          <cx:pt idx="20053">0</cx:pt>
          <cx:pt idx="20054">1</cx:pt>
          <cx:pt idx="20055">1</cx:pt>
          <cx:pt idx="20056">74</cx:pt>
          <cx:pt idx="20057">235</cx:pt>
          <cx:pt idx="20058">1</cx:pt>
          <cx:pt idx="20059">0</cx:pt>
          <cx:pt idx="20060">42</cx:pt>
          <cx:pt idx="20061">154</cx:pt>
          <cx:pt idx="20062">0</cx:pt>
          <cx:pt idx="20063">10</cx:pt>
          <cx:pt idx="20064">2</cx:pt>
          <cx:pt idx="20065">1</cx:pt>
          <cx:pt idx="20066">13</cx:pt>
          <cx:pt idx="20067">13</cx:pt>
          <cx:pt idx="20068">0</cx:pt>
          <cx:pt idx="20069">0</cx:pt>
          <cx:pt idx="20070">1</cx:pt>
          <cx:pt idx="20071">1</cx:pt>
          <cx:pt idx="20072">2</cx:pt>
          <cx:pt idx="20073">0</cx:pt>
          <cx:pt idx="20074">2</cx:pt>
          <cx:pt idx="20075">419</cx:pt>
          <cx:pt idx="20076">59</cx:pt>
          <cx:pt idx="20077">33</cx:pt>
          <cx:pt idx="20078">3</cx:pt>
          <cx:pt idx="20079">8</cx:pt>
          <cx:pt idx="20080">44</cx:pt>
          <cx:pt idx="20081">7</cx:pt>
          <cx:pt idx="20082">19</cx:pt>
          <cx:pt idx="20083">5</cx:pt>
          <cx:pt idx="20084">0</cx:pt>
          <cx:pt idx="20085">79</cx:pt>
          <cx:pt idx="20086">123</cx:pt>
          <cx:pt idx="20087">59</cx:pt>
          <cx:pt idx="20088">69</cx:pt>
          <cx:pt idx="20089">2</cx:pt>
          <cx:pt idx="20090">30</cx:pt>
          <cx:pt idx="20091">38</cx:pt>
          <cx:pt idx="20092">1</cx:pt>
          <cx:pt idx="20093">0</cx:pt>
          <cx:pt idx="20094">10</cx:pt>
          <cx:pt idx="20095">0</cx:pt>
          <cx:pt idx="20096">15</cx:pt>
          <cx:pt idx="20097">0</cx:pt>
          <cx:pt idx="20098">388</cx:pt>
          <cx:pt idx="20099">3</cx:pt>
          <cx:pt idx="20100">337</cx:pt>
          <cx:pt idx="20101">29</cx:pt>
          <cx:pt idx="20102">2</cx:pt>
          <cx:pt idx="20103">14</cx:pt>
          <cx:pt idx="20104">138</cx:pt>
          <cx:pt idx="20105">6</cx:pt>
          <cx:pt idx="20106">43</cx:pt>
          <cx:pt idx="20107">0</cx:pt>
          <cx:pt idx="20108">66</cx:pt>
          <cx:pt idx="20109">25</cx:pt>
          <cx:pt idx="20110">4</cx:pt>
          <cx:pt idx="20111">15</cx:pt>
          <cx:pt idx="20112">3</cx:pt>
          <cx:pt idx="20113">10</cx:pt>
          <cx:pt idx="20114">0</cx:pt>
          <cx:pt idx="20115">0</cx:pt>
          <cx:pt idx="20116">0</cx:pt>
          <cx:pt idx="20117">85</cx:pt>
          <cx:pt idx="20118">24</cx:pt>
          <cx:pt idx="20119">1</cx:pt>
          <cx:pt idx="20120">0</cx:pt>
          <cx:pt idx="20121">0</cx:pt>
          <cx:pt idx="20122">0</cx:pt>
          <cx:pt idx="20123">1</cx:pt>
          <cx:pt idx="20124">0</cx:pt>
          <cx:pt idx="20125">0</cx:pt>
          <cx:pt idx="20126">0</cx:pt>
          <cx:pt idx="20127">1</cx:pt>
          <cx:pt idx="20128">0</cx:pt>
          <cx:pt idx="20129">0</cx:pt>
          <cx:pt idx="20130">0</cx:pt>
          <cx:pt idx="20131">1</cx:pt>
          <cx:pt idx="20132">0</cx:pt>
          <cx:pt idx="20133">0</cx:pt>
          <cx:pt idx="20134">0</cx:pt>
          <cx:pt idx="20135">1</cx:pt>
          <cx:pt idx="20136">1</cx:pt>
          <cx:pt idx="20137">1</cx:pt>
          <cx:pt idx="20138">0</cx:pt>
          <cx:pt idx="20139">0</cx:pt>
          <cx:pt idx="20140">45</cx:pt>
          <cx:pt idx="20141">42</cx:pt>
          <cx:pt idx="20142">0</cx:pt>
          <cx:pt idx="20143">0</cx:pt>
          <cx:pt idx="20144">0</cx:pt>
          <cx:pt idx="20145">21</cx:pt>
          <cx:pt idx="20146">0</cx:pt>
          <cx:pt idx="20147">1</cx:pt>
          <cx:pt idx="20148">0</cx:pt>
          <cx:pt idx="20149">112</cx:pt>
          <cx:pt idx="20150">0</cx:pt>
          <cx:pt idx="20151">14</cx:pt>
          <cx:pt idx="20152">0</cx:pt>
          <cx:pt idx="20153">95</cx:pt>
          <cx:pt idx="20154">4</cx:pt>
          <cx:pt idx="20155">0</cx:pt>
          <cx:pt idx="20156">14</cx:pt>
          <cx:pt idx="20157">19</cx:pt>
          <cx:pt idx="20158">3</cx:pt>
          <cx:pt idx="20159">0</cx:pt>
          <cx:pt idx="20160">77</cx:pt>
          <cx:pt idx="20161">52</cx:pt>
          <cx:pt idx="20162">7</cx:pt>
          <cx:pt idx="20163">407</cx:pt>
          <cx:pt idx="20164">1</cx:pt>
          <cx:pt idx="20165">40</cx:pt>
          <cx:pt idx="20166">8</cx:pt>
          <cx:pt idx="20167">41</cx:pt>
          <cx:pt idx="20168">1098</cx:pt>
          <cx:pt idx="20169">8</cx:pt>
          <cx:pt idx="20170">56</cx:pt>
          <cx:pt idx="20171">4</cx:pt>
          <cx:pt idx="20172">37</cx:pt>
          <cx:pt idx="20173">0</cx:pt>
          <cx:pt idx="20174">14</cx:pt>
          <cx:pt idx="20175">1</cx:pt>
          <cx:pt idx="20176">3</cx:pt>
          <cx:pt idx="20177">40</cx:pt>
          <cx:pt idx="20178">27</cx:pt>
          <cx:pt idx="20179">132</cx:pt>
          <cx:pt idx="20180">0</cx:pt>
          <cx:pt idx="20181">18</cx:pt>
          <cx:pt idx="20182">1</cx:pt>
          <cx:pt idx="20183">1</cx:pt>
          <cx:pt idx="20184">0</cx:pt>
          <cx:pt idx="20185">92</cx:pt>
          <cx:pt idx="20186">3</cx:pt>
          <cx:pt idx="20187">4</cx:pt>
          <cx:pt idx="20188">0</cx:pt>
          <cx:pt idx="20189">50</cx:pt>
          <cx:pt idx="20190">77</cx:pt>
          <cx:pt idx="20191">598</cx:pt>
          <cx:pt idx="20192">0</cx:pt>
          <cx:pt idx="20193">15</cx:pt>
          <cx:pt idx="20194">0</cx:pt>
          <cx:pt idx="20195">0</cx:pt>
          <cx:pt idx="20196">7</cx:pt>
          <cx:pt idx="20197">7</cx:pt>
          <cx:pt idx="20198">19</cx:pt>
          <cx:pt idx="20199">0</cx:pt>
          <cx:pt idx="20200">5</cx:pt>
          <cx:pt idx="20201">60</cx:pt>
          <cx:pt idx="20202">5</cx:pt>
          <cx:pt idx="20203">101</cx:pt>
          <cx:pt idx="20204">44</cx:pt>
          <cx:pt idx="20205">0</cx:pt>
          <cx:pt idx="20206">0</cx:pt>
          <cx:pt idx="20207">0</cx:pt>
          <cx:pt idx="20208">7</cx:pt>
          <cx:pt idx="20209">0</cx:pt>
          <cx:pt idx="20210">22</cx:pt>
          <cx:pt idx="20211">0</cx:pt>
          <cx:pt idx="20212">41</cx:pt>
          <cx:pt idx="20213">9</cx:pt>
          <cx:pt idx="20214">0</cx:pt>
          <cx:pt idx="20215">0</cx:pt>
          <cx:pt idx="20216">0</cx:pt>
          <cx:pt idx="20217">7</cx:pt>
          <cx:pt idx="20218">0</cx:pt>
          <cx:pt idx="20219">0</cx:pt>
          <cx:pt idx="20220">0</cx:pt>
          <cx:pt idx="20221">37</cx:pt>
          <cx:pt idx="20222">20</cx:pt>
          <cx:pt idx="20223">0</cx:pt>
          <cx:pt idx="20224">0</cx:pt>
          <cx:pt idx="20225">267</cx:pt>
          <cx:pt idx="20226">295</cx:pt>
          <cx:pt idx="20227">13</cx:pt>
          <cx:pt idx="20228">1</cx:pt>
          <cx:pt idx="20229">0</cx:pt>
          <cx:pt idx="20230">1</cx:pt>
          <cx:pt idx="20231">49</cx:pt>
          <cx:pt idx="20232">10</cx:pt>
          <cx:pt idx="20233">19</cx:pt>
          <cx:pt idx="20234">0</cx:pt>
          <cx:pt idx="20235">1</cx:pt>
          <cx:pt idx="20236">6</cx:pt>
          <cx:pt idx="20237">8</cx:pt>
          <cx:pt idx="20238">34</cx:pt>
          <cx:pt idx="20239">25</cx:pt>
          <cx:pt idx="20240">28</cx:pt>
          <cx:pt idx="20241">0</cx:pt>
          <cx:pt idx="20242">30</cx:pt>
          <cx:pt idx="20243">57</cx:pt>
          <cx:pt idx="20244">56</cx:pt>
          <cx:pt idx="20245">269</cx:pt>
          <cx:pt idx="20246">0</cx:pt>
          <cx:pt idx="20247">0</cx:pt>
          <cx:pt idx="20248">165</cx:pt>
          <cx:pt idx="20249">0</cx:pt>
          <cx:pt idx="20250">23</cx:pt>
          <cx:pt idx="20251">0</cx:pt>
          <cx:pt idx="20252">0</cx:pt>
          <cx:pt idx="20253">0</cx:pt>
          <cx:pt idx="20254">0</cx:pt>
          <cx:pt idx="20255">2</cx:pt>
          <cx:pt idx="20256">10</cx:pt>
          <cx:pt idx="20257">0</cx:pt>
          <cx:pt idx="20258">51</cx:pt>
          <cx:pt idx="20259">0</cx:pt>
          <cx:pt idx="20260">1</cx:pt>
          <cx:pt idx="20261">42</cx:pt>
          <cx:pt idx="20262">43</cx:pt>
          <cx:pt idx="20263">2</cx:pt>
          <cx:pt idx="20264">0</cx:pt>
          <cx:pt idx="20265">3</cx:pt>
          <cx:pt idx="20266">0</cx:pt>
          <cx:pt idx="20267">98</cx:pt>
          <cx:pt idx="20268">16</cx:pt>
          <cx:pt idx="20269">1</cx:pt>
          <cx:pt idx="20270">39</cx:pt>
          <cx:pt idx="20271">0</cx:pt>
          <cx:pt idx="20272">0</cx:pt>
          <cx:pt idx="20273">0</cx:pt>
          <cx:pt idx="20274">0</cx:pt>
          <cx:pt idx="20275">0</cx:pt>
          <cx:pt idx="20276">80</cx:pt>
          <cx:pt idx="20277">7</cx:pt>
          <cx:pt idx="20278">6</cx:pt>
          <cx:pt idx="20279">71</cx:pt>
          <cx:pt idx="20280">20</cx:pt>
          <cx:pt idx="20281">127</cx:pt>
          <cx:pt idx="20282">0</cx:pt>
          <cx:pt idx="20283">0</cx:pt>
          <cx:pt idx="20284">0</cx:pt>
          <cx:pt idx="20285">111</cx:pt>
          <cx:pt idx="20286">63</cx:pt>
          <cx:pt idx="20287">372</cx:pt>
          <cx:pt idx="20288">1</cx:pt>
          <cx:pt idx="20289">0</cx:pt>
          <cx:pt idx="20290">1</cx:pt>
          <cx:pt idx="20291">0</cx:pt>
          <cx:pt idx="20292">10</cx:pt>
          <cx:pt idx="20293">1</cx:pt>
          <cx:pt idx="20294">11</cx:pt>
          <cx:pt idx="20295">11</cx:pt>
          <cx:pt idx="20296">251</cx:pt>
          <cx:pt idx="20297">1</cx:pt>
          <cx:pt idx="20298">0</cx:pt>
          <cx:pt idx="20299">0</cx:pt>
          <cx:pt idx="20300">16</cx:pt>
          <cx:pt idx="20301">14</cx:pt>
          <cx:pt idx="20302">0</cx:pt>
          <cx:pt idx="20303">0</cx:pt>
          <cx:pt idx="20304">49</cx:pt>
          <cx:pt idx="20305">0</cx:pt>
          <cx:pt idx="20306">0</cx:pt>
          <cx:pt idx="20307">0</cx:pt>
          <cx:pt idx="20308">100</cx:pt>
          <cx:pt idx="20309">0</cx:pt>
          <cx:pt idx="20310">0</cx:pt>
          <cx:pt idx="20311">23</cx:pt>
          <cx:pt idx="20312">1</cx:pt>
          <cx:pt idx="20313">28</cx:pt>
          <cx:pt idx="20314">0</cx:pt>
          <cx:pt idx="20315">13</cx:pt>
          <cx:pt idx="20316">96</cx:pt>
          <cx:pt idx="20317">150</cx:pt>
          <cx:pt idx="20318">1</cx:pt>
          <cx:pt idx="20319">0</cx:pt>
          <cx:pt idx="20320">201</cx:pt>
          <cx:pt idx="20321">0</cx:pt>
          <cx:pt idx="20322">0</cx:pt>
          <cx:pt idx="20323">0</cx:pt>
          <cx:pt idx="20324">1</cx:pt>
          <cx:pt idx="20325">56</cx:pt>
          <cx:pt idx="20326">0</cx:pt>
          <cx:pt idx="20327">0</cx:pt>
          <cx:pt idx="20328">0</cx:pt>
          <cx:pt idx="20329">1</cx:pt>
          <cx:pt idx="20330">19</cx:pt>
          <cx:pt idx="20331">788</cx:pt>
          <cx:pt idx="20332">6</cx:pt>
          <cx:pt idx="20333">63</cx:pt>
          <cx:pt idx="20334">0</cx:pt>
          <cx:pt idx="20335">0</cx:pt>
          <cx:pt idx="20336">1</cx:pt>
          <cx:pt idx="20337">123</cx:pt>
          <cx:pt idx="20338">37</cx:pt>
          <cx:pt idx="20339">7</cx:pt>
          <cx:pt idx="20340">1</cx:pt>
          <cx:pt idx="20341">9</cx:pt>
          <cx:pt idx="20342">0</cx:pt>
          <cx:pt idx="20343">0</cx:pt>
          <cx:pt idx="20344">7</cx:pt>
          <cx:pt idx="20345">0</cx:pt>
          <cx:pt idx="20346">8</cx:pt>
          <cx:pt idx="20347">0</cx:pt>
          <cx:pt idx="20348">0</cx:pt>
          <cx:pt idx="20349">0</cx:pt>
          <cx:pt idx="20350">14</cx:pt>
          <cx:pt idx="20351">1</cx:pt>
          <cx:pt idx="20352">0</cx:pt>
          <cx:pt idx="20353">1</cx:pt>
          <cx:pt idx="20354">15</cx:pt>
          <cx:pt idx="20355">0</cx:pt>
          <cx:pt idx="20356">0</cx:pt>
          <cx:pt idx="20357">1</cx:pt>
          <cx:pt idx="20358">1</cx:pt>
          <cx:pt idx="20359">25</cx:pt>
          <cx:pt idx="20360">23</cx:pt>
          <cx:pt idx="20361">2</cx:pt>
          <cx:pt idx="20362">64</cx:pt>
          <cx:pt idx="20363">24</cx:pt>
          <cx:pt idx="20364">0</cx:pt>
          <cx:pt idx="20365">18</cx:pt>
          <cx:pt idx="20366">85</cx:pt>
          <cx:pt idx="20367">149</cx:pt>
          <cx:pt idx="20368">0</cx:pt>
          <cx:pt idx="20369">10</cx:pt>
          <cx:pt idx="20370">74</cx:pt>
          <cx:pt idx="20371">26</cx:pt>
          <cx:pt idx="20372">0</cx:pt>
          <cx:pt idx="20373">14</cx:pt>
          <cx:pt idx="20374">30</cx:pt>
          <cx:pt idx="20375">143</cx:pt>
          <cx:pt idx="20376">32</cx:pt>
          <cx:pt idx="20377">1</cx:pt>
          <cx:pt idx="20378">208</cx:pt>
          <cx:pt idx="20379">98</cx:pt>
          <cx:pt idx="20380">6</cx:pt>
          <cx:pt idx="20381">27</cx:pt>
          <cx:pt idx="20382">39</cx:pt>
          <cx:pt idx="20383">10</cx:pt>
          <cx:pt idx="20384">1</cx:pt>
          <cx:pt idx="20385">4</cx:pt>
          <cx:pt idx="20386">12</cx:pt>
          <cx:pt idx="20387">4</cx:pt>
          <cx:pt idx="20388">390</cx:pt>
          <cx:pt idx="20389">3</cx:pt>
          <cx:pt idx="20390">0</cx:pt>
          <cx:pt idx="20391">7</cx:pt>
          <cx:pt idx="20392">7</cx:pt>
          <cx:pt idx="20393">15</cx:pt>
          <cx:pt idx="20394">1</cx:pt>
          <cx:pt idx="20395">40</cx:pt>
          <cx:pt idx="20396">42</cx:pt>
          <cx:pt idx="20397">1</cx:pt>
          <cx:pt idx="20398">7</cx:pt>
          <cx:pt idx="20399">0</cx:pt>
          <cx:pt idx="20400">0</cx:pt>
          <cx:pt idx="20401">0</cx:pt>
          <cx:pt idx="20402">6</cx:pt>
          <cx:pt idx="20403">0</cx:pt>
          <cx:pt idx="20404">0</cx:pt>
          <cx:pt idx="20405">0</cx:pt>
          <cx:pt idx="20406">0</cx:pt>
          <cx:pt idx="20407">0</cx:pt>
          <cx:pt idx="20408">0</cx:pt>
          <cx:pt idx="20409">0</cx:pt>
          <cx:pt idx="20410">0</cx:pt>
          <cx:pt idx="20411">0</cx:pt>
          <cx:pt idx="20412">0</cx:pt>
          <cx:pt idx="20413">0</cx:pt>
          <cx:pt idx="20414">0</cx:pt>
          <cx:pt idx="20415">0</cx:pt>
          <cx:pt idx="20416">0</cx:pt>
          <cx:pt idx="20417">53</cx:pt>
          <cx:pt idx="20418">8</cx:pt>
          <cx:pt idx="20419">2</cx:pt>
          <cx:pt idx="20420">0</cx:pt>
          <cx:pt idx="20421">13</cx:pt>
          <cx:pt idx="20422">14</cx:pt>
          <cx:pt idx="20423">4</cx:pt>
          <cx:pt idx="20424">13</cx:pt>
          <cx:pt idx="20425">1</cx:pt>
          <cx:pt idx="20426">25</cx:pt>
          <cx:pt idx="20427">8</cx:pt>
          <cx:pt idx="20428">41</cx:pt>
          <cx:pt idx="20429">6</cx:pt>
          <cx:pt idx="20430">6</cx:pt>
          <cx:pt idx="20431">9</cx:pt>
          <cx:pt idx="20432">5</cx:pt>
          <cx:pt idx="20433">1</cx:pt>
          <cx:pt idx="20434">84</cx:pt>
          <cx:pt idx="20435">81</cx:pt>
          <cx:pt idx="20436">7</cx:pt>
          <cx:pt idx="20437">4</cx:pt>
          <cx:pt idx="20438">42</cx:pt>
          <cx:pt idx="20439">91</cx:pt>
          <cx:pt idx="20440">0</cx:pt>
          <cx:pt idx="20441">1</cx:pt>
          <cx:pt idx="20442">24</cx:pt>
          <cx:pt idx="20443">60</cx:pt>
          <cx:pt idx="20444">0</cx:pt>
          <cx:pt idx="20445">0</cx:pt>
          <cx:pt idx="20446">5</cx:pt>
          <cx:pt idx="20447">0</cx:pt>
          <cx:pt idx="20448">31</cx:pt>
          <cx:pt idx="20449">0</cx:pt>
          <cx:pt idx="20450">28</cx:pt>
          <cx:pt idx="20451">44</cx:pt>
          <cx:pt idx="20452">174</cx:pt>
          <cx:pt idx="20453">23</cx:pt>
          <cx:pt idx="20454">1</cx:pt>
          <cx:pt idx="20455">0</cx:pt>
          <cx:pt idx="20456">0</cx:pt>
          <cx:pt idx="20457">0</cx:pt>
          <cx:pt idx="20458">5</cx:pt>
          <cx:pt idx="20459">10</cx:pt>
          <cx:pt idx="20460">2</cx:pt>
          <cx:pt idx="20461">0</cx:pt>
          <cx:pt idx="20462">0</cx:pt>
          <cx:pt idx="20463">0</cx:pt>
          <cx:pt idx="20464">0</cx:pt>
          <cx:pt idx="20465">0</cx:pt>
          <cx:pt idx="20466">0</cx:pt>
          <cx:pt idx="20467">91</cx:pt>
          <cx:pt idx="20468">8</cx:pt>
          <cx:pt idx="20469">5</cx:pt>
          <cx:pt idx="20470">56</cx:pt>
          <cx:pt idx="20471">0</cx:pt>
          <cx:pt idx="20472">6</cx:pt>
          <cx:pt idx="20473">42</cx:pt>
          <cx:pt idx="20474">0</cx:pt>
          <cx:pt idx="20475">8</cx:pt>
          <cx:pt idx="20476">25</cx:pt>
          <cx:pt idx="20477">322</cx:pt>
          <cx:pt idx="20478">89</cx:pt>
          <cx:pt idx="20479">1</cx:pt>
          <cx:pt idx="20480">217</cx:pt>
          <cx:pt idx="20481">3</cx:pt>
          <cx:pt idx="20482">48</cx:pt>
          <cx:pt idx="20483">14</cx:pt>
          <cx:pt idx="20484">2</cx:pt>
          <cx:pt idx="20485">4</cx:pt>
          <cx:pt idx="20486">230</cx:pt>
          <cx:pt idx="20487">0</cx:pt>
          <cx:pt idx="20488">85</cx:pt>
          <cx:pt idx="20489">782</cx:pt>
          <cx:pt idx="20490">195</cx:pt>
          <cx:pt idx="20491">1</cx:pt>
          <cx:pt idx="20492">24</cx:pt>
          <cx:pt idx="20493">6</cx:pt>
          <cx:pt idx="20494">0</cx:pt>
          <cx:pt idx="20495">272</cx:pt>
          <cx:pt idx="20496">14</cx:pt>
          <cx:pt idx="20497">2</cx:pt>
          <cx:pt idx="20498">5</cx:pt>
          <cx:pt idx="20499">0</cx:pt>
          <cx:pt idx="20500">5</cx:pt>
          <cx:pt idx="20501">1</cx:pt>
          <cx:pt idx="20502">19</cx:pt>
          <cx:pt idx="20503">90</cx:pt>
          <cx:pt idx="20504">1</cx:pt>
          <cx:pt idx="20505">11</cx:pt>
          <cx:pt idx="20506">8</cx:pt>
          <cx:pt idx="20507">0</cx:pt>
          <cx:pt idx="20508">0</cx:pt>
          <cx:pt idx="20509">0</cx:pt>
          <cx:pt idx="20510">1</cx:pt>
          <cx:pt idx="20511">121</cx:pt>
          <cx:pt idx="20512">3</cx:pt>
          <cx:pt idx="20513">147</cx:pt>
          <cx:pt idx="20514">0</cx:pt>
          <cx:pt idx="20515">0</cx:pt>
          <cx:pt idx="20516">28</cx:pt>
          <cx:pt idx="20517">3</cx:pt>
          <cx:pt idx="20518">91</cx:pt>
          <cx:pt idx="20519">2</cx:pt>
          <cx:pt idx="20520">4</cx:pt>
          <cx:pt idx="20521">0</cx:pt>
          <cx:pt idx="20522">1</cx:pt>
          <cx:pt idx="20523">0</cx:pt>
          <cx:pt idx="20524">1</cx:pt>
          <cx:pt idx="20525">93</cx:pt>
          <cx:pt idx="20526">276</cx:pt>
          <cx:pt idx="20527">0</cx:pt>
          <cx:pt idx="20528">2</cx:pt>
          <cx:pt idx="20529">521</cx:pt>
          <cx:pt idx="20530">20</cx:pt>
          <cx:pt idx="20531">6</cx:pt>
          <cx:pt idx="20532">377</cx:pt>
          <cx:pt idx="20533">123</cx:pt>
          <cx:pt idx="20534">56</cx:pt>
          <cx:pt idx="20535">3</cx:pt>
          <cx:pt idx="20536">308</cx:pt>
          <cx:pt idx="20537">0</cx:pt>
          <cx:pt idx="20538">0</cx:pt>
          <cx:pt idx="20539">6</cx:pt>
          <cx:pt idx="20540">0</cx:pt>
          <cx:pt idx="20541">78</cx:pt>
          <cx:pt idx="20542">83</cx:pt>
          <cx:pt idx="20543">4</cx:pt>
          <cx:pt idx="20544">40</cx:pt>
          <cx:pt idx="20545">0</cx:pt>
          <cx:pt idx="20546">0</cx:pt>
          <cx:pt idx="20547">0</cx:pt>
          <cx:pt idx="20548">155</cx:pt>
          <cx:pt idx="20549">33</cx:pt>
          <cx:pt idx="20550">10</cx:pt>
          <cx:pt idx="20551">1</cx:pt>
          <cx:pt idx="20552">0</cx:pt>
          <cx:pt idx="20553">12</cx:pt>
          <cx:pt idx="20554">20</cx:pt>
          <cx:pt idx="20555">20</cx:pt>
          <cx:pt idx="20556">3</cx:pt>
          <cx:pt idx="20557">24</cx:pt>
          <cx:pt idx="20558">0</cx:pt>
          <cx:pt idx="20559">423</cx:pt>
          <cx:pt idx="20560">0</cx:pt>
          <cx:pt idx="20561">0</cx:pt>
          <cx:pt idx="20562">0</cx:pt>
          <cx:pt idx="20563">35</cx:pt>
          <cx:pt idx="20564">112</cx:pt>
          <cx:pt idx="20565">4</cx:pt>
          <cx:pt idx="20566">28</cx:pt>
          <cx:pt idx="20567">6</cx:pt>
          <cx:pt idx="20568">28</cx:pt>
          <cx:pt idx="20569">5</cx:pt>
          <cx:pt idx="20570">32</cx:pt>
          <cx:pt idx="20571">33</cx:pt>
          <cx:pt idx="20572">3</cx:pt>
          <cx:pt idx="20573">0</cx:pt>
          <cx:pt idx="20574">4</cx:pt>
          <cx:pt idx="20575">0</cx:pt>
          <cx:pt idx="20576">77</cx:pt>
          <cx:pt idx="20577">6</cx:pt>
          <cx:pt idx="20578">1</cx:pt>
          <cx:pt idx="20579">5</cx:pt>
          <cx:pt idx="20580">18</cx:pt>
          <cx:pt idx="20581">14</cx:pt>
          <cx:pt idx="20582">151</cx:pt>
          <cx:pt idx="20583">0</cx:pt>
          <cx:pt idx="20584">6</cx:pt>
          <cx:pt idx="20585">3</cx:pt>
          <cx:pt idx="20586">79</cx:pt>
          <cx:pt idx="20587">422</cx:pt>
          <cx:pt idx="20588">184</cx:pt>
          <cx:pt idx="20589">26</cx:pt>
          <cx:pt idx="20590">7</cx:pt>
          <cx:pt idx="20591">0</cx:pt>
          <cx:pt idx="20592">51</cx:pt>
          <cx:pt idx="20593">1</cx:pt>
          <cx:pt idx="20594">0</cx:pt>
          <cx:pt idx="20595">1</cx:pt>
          <cx:pt idx="20596">0</cx:pt>
          <cx:pt idx="20597">9</cx:pt>
          <cx:pt idx="20598">0</cx:pt>
          <cx:pt idx="20599">1</cx:pt>
          <cx:pt idx="20600">0</cx:pt>
          <cx:pt idx="20601">42</cx:pt>
          <cx:pt idx="20602">426</cx:pt>
          <cx:pt idx="20603">1</cx:pt>
          <cx:pt idx="20604">180</cx:pt>
          <cx:pt idx="20605">126</cx:pt>
          <cx:pt idx="20606">29</cx:pt>
          <cx:pt idx="20607">0</cx:pt>
          <cx:pt idx="20608">70</cx:pt>
          <cx:pt idx="20609">63</cx:pt>
          <cx:pt idx="20610">4</cx:pt>
          <cx:pt idx="20611">1</cx:pt>
          <cx:pt idx="20612">29</cx:pt>
          <cx:pt idx="20613">436</cx:pt>
          <cx:pt idx="20614">1</cx:pt>
          <cx:pt idx="20615">14</cx:pt>
          <cx:pt idx="20616">29</cx:pt>
          <cx:pt idx="20617">21</cx:pt>
          <cx:pt idx="20618">1</cx:pt>
          <cx:pt idx="20619">1</cx:pt>
          <cx:pt idx="20620">105</cx:pt>
          <cx:pt idx="20621">45</cx:pt>
          <cx:pt idx="20622">11</cx:pt>
          <cx:pt idx="20623">3</cx:pt>
          <cx:pt idx="20624">5</cx:pt>
          <cx:pt idx="20625">75</cx:pt>
          <cx:pt idx="20626">28</cx:pt>
          <cx:pt idx="20627">269</cx:pt>
          <cx:pt idx="20628">20</cx:pt>
          <cx:pt idx="20629">7</cx:pt>
          <cx:pt idx="20630">4</cx:pt>
          <cx:pt idx="20631">0</cx:pt>
          <cx:pt idx="20632">7</cx:pt>
          <cx:pt idx="20633">49</cx:pt>
          <cx:pt idx="20634">6</cx:pt>
          <cx:pt idx="20635">11</cx:pt>
          <cx:pt idx="20636">110</cx:pt>
          <cx:pt idx="20637">42</cx:pt>
          <cx:pt idx="20638">43</cx:pt>
          <cx:pt idx="20639">0</cx:pt>
          <cx:pt idx="20640">213</cx:pt>
          <cx:pt idx="20641">22</cx:pt>
          <cx:pt idx="20642">14</cx:pt>
          <cx:pt idx="20643">1</cx:pt>
          <cx:pt idx="20644">99</cx:pt>
          <cx:pt idx="20645">13</cx:pt>
          <cx:pt idx="20646">0</cx:pt>
          <cx:pt idx="20647">0</cx:pt>
          <cx:pt idx="20648">0</cx:pt>
          <cx:pt idx="20649">0</cx:pt>
          <cx:pt idx="20650">63</cx:pt>
          <cx:pt idx="20651">27</cx:pt>
          <cx:pt idx="20652">0</cx:pt>
          <cx:pt idx="20653">0</cx:pt>
          <cx:pt idx="20654">6</cx:pt>
          <cx:pt idx="20655">1</cx:pt>
          <cx:pt idx="20656">12</cx:pt>
          <cx:pt idx="20657">10</cx:pt>
          <cx:pt idx="20658">1</cx:pt>
          <cx:pt idx="20659">33</cx:pt>
          <cx:pt idx="20660">26</cx:pt>
          <cx:pt idx="20661">4</cx:pt>
          <cx:pt idx="20662">3</cx:pt>
          <cx:pt idx="20663">0</cx:pt>
          <cx:pt idx="20664">0</cx:pt>
          <cx:pt idx="20665">11</cx:pt>
          <cx:pt idx="20666">0</cx:pt>
          <cx:pt idx="20667">0</cx:pt>
          <cx:pt idx="20668">20</cx:pt>
          <cx:pt idx="20669">13</cx:pt>
          <cx:pt idx="20670">0</cx:pt>
          <cx:pt idx="20671">0</cx:pt>
          <cx:pt idx="20672">23</cx:pt>
          <cx:pt idx="20673">185</cx:pt>
          <cx:pt idx="20674">36</cx:pt>
          <cx:pt idx="20675">36</cx:pt>
          <cx:pt idx="20676">244</cx:pt>
          <cx:pt idx="20677">670</cx:pt>
          <cx:pt idx="20678">5</cx:pt>
          <cx:pt idx="20679">0</cx:pt>
          <cx:pt idx="20680">0</cx:pt>
          <cx:pt idx="20681">0</cx:pt>
          <cx:pt idx="20682">0</cx:pt>
          <cx:pt idx="20683">0</cx:pt>
          <cx:pt idx="20684">18</cx:pt>
          <cx:pt idx="20685">5</cx:pt>
          <cx:pt idx="20686">56</cx:pt>
          <cx:pt idx="20687">84</cx:pt>
          <cx:pt idx="20688">19</cx:pt>
          <cx:pt idx="20689">199</cx:pt>
          <cx:pt idx="20690">15</cx:pt>
          <cx:pt idx="20691">2</cx:pt>
          <cx:pt idx="20692">15</cx:pt>
          <cx:pt idx="20693">69</cx:pt>
          <cx:pt idx="20694">33</cx:pt>
          <cx:pt idx="20695">0</cx:pt>
          <cx:pt idx="20696">33</cx:pt>
          <cx:pt idx="20697">0</cx:pt>
          <cx:pt idx="20698">3</cx:pt>
          <cx:pt idx="20699">1</cx:pt>
          <cx:pt idx="20700">0</cx:pt>
          <cx:pt idx="20701">3</cx:pt>
          <cx:pt idx="20702">10</cx:pt>
          <cx:pt idx="20703">167</cx:pt>
          <cx:pt idx="20704">0</cx:pt>
          <cx:pt idx="20705">0</cx:pt>
          <cx:pt idx="20706">133</cx:pt>
          <cx:pt idx="20707">1</cx:pt>
          <cx:pt idx="20708">0</cx:pt>
          <cx:pt idx="20709">11</cx:pt>
          <cx:pt idx="20710">0</cx:pt>
          <cx:pt idx="20711">20</cx:pt>
          <cx:pt idx="20712">37</cx:pt>
          <cx:pt idx="20713">252</cx:pt>
          <cx:pt idx="20714">8</cx:pt>
          <cx:pt idx="20715">0</cx:pt>
          <cx:pt idx="20716">26</cx:pt>
          <cx:pt idx="20717">5</cx:pt>
          <cx:pt idx="20718">56</cx:pt>
          <cx:pt idx="20719">32</cx:pt>
          <cx:pt idx="20720">5</cx:pt>
          <cx:pt idx="20721">12</cx:pt>
          <cx:pt idx="20722">1</cx:pt>
          <cx:pt idx="20723">14</cx:pt>
          <cx:pt idx="20724">53</cx:pt>
          <cx:pt idx="20725">20</cx:pt>
          <cx:pt idx="20726">3</cx:pt>
          <cx:pt idx="20727">20</cx:pt>
          <cx:pt idx="20728">51</cx:pt>
          <cx:pt idx="20729">0</cx:pt>
          <cx:pt idx="20730">0</cx:pt>
          <cx:pt idx="20731">0</cx:pt>
          <cx:pt idx="20732">0</cx:pt>
          <cx:pt idx="20733">0</cx:pt>
          <cx:pt idx="20734">1</cx:pt>
          <cx:pt idx="20735">5</cx:pt>
          <cx:pt idx="20736">0</cx:pt>
          <cx:pt idx="20737">5</cx:pt>
          <cx:pt idx="20738">3</cx:pt>
          <cx:pt idx="20739">5</cx:pt>
          <cx:pt idx="20740">0</cx:pt>
          <cx:pt idx="20741">0</cx:pt>
          <cx:pt idx="20742">1</cx:pt>
          <cx:pt idx="20743">2</cx:pt>
          <cx:pt idx="20744">14</cx:pt>
          <cx:pt idx="20745">0</cx:pt>
          <cx:pt idx="20746">0</cx:pt>
          <cx:pt idx="20747">49</cx:pt>
          <cx:pt idx="20748">1</cx:pt>
          <cx:pt idx="20749">0</cx:pt>
          <cx:pt idx="20750">159</cx:pt>
          <cx:pt idx="20751">2</cx:pt>
          <cx:pt idx="20752">6</cx:pt>
          <cx:pt idx="20753">1</cx:pt>
          <cx:pt idx="20754">4</cx:pt>
          <cx:pt idx="20755">98</cx:pt>
          <cx:pt idx="20756">69</cx:pt>
          <cx:pt idx="20757">163</cx:pt>
          <cx:pt idx="20758">10</cx:pt>
          <cx:pt idx="20759">5</cx:pt>
          <cx:pt idx="20760">184</cx:pt>
          <cx:pt idx="20761">27</cx:pt>
          <cx:pt idx="20762">49</cx:pt>
          <cx:pt idx="20763">0</cx:pt>
          <cx:pt idx="20764">24</cx:pt>
          <cx:pt idx="20765">0</cx:pt>
          <cx:pt idx="20766">0</cx:pt>
          <cx:pt idx="20767">2</cx:pt>
          <cx:pt idx="20768">7</cx:pt>
          <cx:pt idx="20769">0</cx:pt>
          <cx:pt idx="20770">0</cx:pt>
          <cx:pt idx="20771">4</cx:pt>
          <cx:pt idx="20772">48</cx:pt>
          <cx:pt idx="20773">10</cx:pt>
          <cx:pt idx="20774">16</cx:pt>
          <cx:pt idx="20775">21</cx:pt>
          <cx:pt idx="20776">2</cx:pt>
          <cx:pt idx="20777">86</cx:pt>
          <cx:pt idx="20778">187</cx:pt>
          <cx:pt idx="20779">144</cx:pt>
          <cx:pt idx="20780">2</cx:pt>
          <cx:pt idx="20781">4</cx:pt>
          <cx:pt idx="20782">59</cx:pt>
          <cx:pt idx="20783">6</cx:pt>
          <cx:pt idx="20784">20</cx:pt>
          <cx:pt idx="20785">5</cx:pt>
          <cx:pt idx="20786">35</cx:pt>
          <cx:pt idx="20787">4</cx:pt>
          <cx:pt idx="20788">0</cx:pt>
          <cx:pt idx="20789">17</cx:pt>
          <cx:pt idx="20790">7</cx:pt>
          <cx:pt idx="20791">134</cx:pt>
          <cx:pt idx="20792">236</cx:pt>
          <cx:pt idx="20793">0</cx:pt>
          <cx:pt idx="20794">0</cx:pt>
          <cx:pt idx="20795">1</cx:pt>
          <cx:pt idx="20796">1</cx:pt>
          <cx:pt idx="20797">11</cx:pt>
          <cx:pt idx="20798">0</cx:pt>
          <cx:pt idx="20799">0</cx:pt>
          <cx:pt idx="20800">0</cx:pt>
          <cx:pt idx="20801">0</cx:pt>
          <cx:pt idx="20802">28</cx:pt>
          <cx:pt idx="20803">0</cx:pt>
          <cx:pt idx="20804">104</cx:pt>
          <cx:pt idx="20805">0</cx:pt>
          <cx:pt idx="20806">0</cx:pt>
          <cx:pt idx="20807">0</cx:pt>
          <cx:pt idx="20808">32</cx:pt>
          <cx:pt idx="20809">0</cx:pt>
          <cx:pt idx="20810">35</cx:pt>
          <cx:pt idx="20811">61</cx:pt>
          <cx:pt idx="20812">0</cx:pt>
          <cx:pt idx="20813">13</cx:pt>
          <cx:pt idx="20814">8</cx:pt>
          <cx:pt idx="20815">3</cx:pt>
          <cx:pt idx="20816">0</cx:pt>
          <cx:pt idx="20817">11</cx:pt>
          <cx:pt idx="20818">10</cx:pt>
          <cx:pt idx="20819">148</cx:pt>
          <cx:pt idx="20820">21</cx:pt>
          <cx:pt idx="20821">7</cx:pt>
          <cx:pt idx="20822">31</cx:pt>
          <cx:pt idx="20823">1</cx:pt>
          <cx:pt idx="20824">1</cx:pt>
          <cx:pt idx="20825">0</cx:pt>
          <cx:pt idx="20826">3</cx:pt>
          <cx:pt idx="20827">11</cx:pt>
          <cx:pt idx="20828">154</cx:pt>
          <cx:pt idx="20829">1</cx:pt>
          <cx:pt idx="20830">0</cx:pt>
          <cx:pt idx="20831">5</cx:pt>
          <cx:pt idx="20832">0</cx:pt>
          <cx:pt idx="20833">0</cx:pt>
          <cx:pt idx="20834">0</cx:pt>
          <cx:pt idx="20835">1</cx:pt>
          <cx:pt idx="20836">0</cx:pt>
          <cx:pt idx="20837">1</cx:pt>
          <cx:pt idx="20838">21</cx:pt>
          <cx:pt idx="20839">54</cx:pt>
          <cx:pt idx="20840">195</cx:pt>
          <cx:pt idx="20841">470</cx:pt>
          <cx:pt idx="20842">12</cx:pt>
          <cx:pt idx="20843">41</cx:pt>
          <cx:pt idx="20844">52</cx:pt>
          <cx:pt idx="20845">6</cx:pt>
          <cx:pt idx="20846">0</cx:pt>
          <cx:pt idx="20847">0</cx:pt>
          <cx:pt idx="20848">11</cx:pt>
          <cx:pt idx="20849">22</cx:pt>
          <cx:pt idx="20850">14</cx:pt>
          <cx:pt idx="20851">6</cx:pt>
          <cx:pt idx="20852">0</cx:pt>
          <cx:pt idx="20853">0</cx:pt>
          <cx:pt idx="20854">1</cx:pt>
          <cx:pt idx="20855">5</cx:pt>
          <cx:pt idx="20856">5</cx:pt>
          <cx:pt idx="20857">30</cx:pt>
          <cx:pt idx="20858">5</cx:pt>
          <cx:pt idx="20859">1</cx:pt>
          <cx:pt idx="20860">5</cx:pt>
          <cx:pt idx="20861">45</cx:pt>
          <cx:pt idx="20862">2</cx:pt>
          <cx:pt idx="20863">0</cx:pt>
          <cx:pt idx="20864">6</cx:pt>
          <cx:pt idx="20865">1</cx:pt>
          <cx:pt idx="20866">13</cx:pt>
          <cx:pt idx="20867">8</cx:pt>
          <cx:pt idx="20868">0</cx:pt>
          <cx:pt idx="20869">22</cx:pt>
          <cx:pt idx="20870">4</cx:pt>
          <cx:pt idx="20871">28</cx:pt>
          <cx:pt idx="20872">0</cx:pt>
          <cx:pt idx="20873">17</cx:pt>
          <cx:pt idx="20874">1</cx:pt>
          <cx:pt idx="20875">159</cx:pt>
          <cx:pt idx="20876">0</cx:pt>
          <cx:pt idx="20877">0</cx:pt>
          <cx:pt idx="20878">1</cx:pt>
          <cx:pt idx="20879">0</cx:pt>
          <cx:pt idx="20880">16</cx:pt>
          <cx:pt idx="20881">39</cx:pt>
          <cx:pt idx="20882">16</cx:pt>
          <cx:pt idx="20883">13</cx:pt>
          <cx:pt idx="20884">0</cx:pt>
          <cx:pt idx="20885">43</cx:pt>
          <cx:pt idx="20886">554</cx:pt>
          <cx:pt idx="20887">253</cx:pt>
          <cx:pt idx="20888">37</cx:pt>
          <cx:pt idx="20889">3</cx:pt>
          <cx:pt idx="20890">236</cx:pt>
          <cx:pt idx="20891">9</cx:pt>
          <cx:pt idx="20892">39</cx:pt>
          <cx:pt idx="20893">458</cx:pt>
          <cx:pt idx="20894">0</cx:pt>
          <cx:pt idx="20895">69</cx:pt>
          <cx:pt idx="20896">8</cx:pt>
          <cx:pt idx="20897">520</cx:pt>
          <cx:pt idx="20898">0</cx:pt>
          <cx:pt idx="20899">1</cx:pt>
          <cx:pt idx="20900">161</cx:pt>
          <cx:pt idx="20901">1</cx:pt>
          <cx:pt idx="20902">8</cx:pt>
          <cx:pt idx="20903">2</cx:pt>
          <cx:pt idx="20904">1</cx:pt>
          <cx:pt idx="20905">5</cx:pt>
          <cx:pt idx="20906">5</cx:pt>
          <cx:pt idx="20907">7</cx:pt>
          <cx:pt idx="20908">127</cx:pt>
          <cx:pt idx="20909">26</cx:pt>
          <cx:pt idx="20910">39</cx:pt>
          <cx:pt idx="20911">305</cx:pt>
          <cx:pt idx="20912">23</cx:pt>
          <cx:pt idx="20913">14</cx:pt>
          <cx:pt idx="20914">1</cx:pt>
          <cx:pt idx="20915">17</cx:pt>
          <cx:pt idx="20916">520</cx:pt>
          <cx:pt idx="20917">4</cx:pt>
          <cx:pt idx="20918">0</cx:pt>
          <cx:pt idx="20919">10</cx:pt>
          <cx:pt idx="20920">1</cx:pt>
          <cx:pt idx="20921">13</cx:pt>
          <cx:pt idx="20922">38</cx:pt>
          <cx:pt idx="20923">10</cx:pt>
          <cx:pt idx="20924">1</cx:pt>
          <cx:pt idx="20925">0</cx:pt>
          <cx:pt idx="20926">3</cx:pt>
          <cx:pt idx="20927">0</cx:pt>
          <cx:pt idx="20928">6</cx:pt>
          <cx:pt idx="20929">0</cx:pt>
          <cx:pt idx="20930">0</cx:pt>
          <cx:pt idx="20931">33</cx:pt>
          <cx:pt idx="20932">53</cx:pt>
          <cx:pt idx="20933">56</cx:pt>
          <cx:pt idx="20934">44</cx:pt>
          <cx:pt idx="20935">11</cx:pt>
          <cx:pt idx="20936">83</cx:pt>
          <cx:pt idx="20937">0</cx:pt>
          <cx:pt idx="20938">0</cx:pt>
          <cx:pt idx="20939">6</cx:pt>
          <cx:pt idx="20940">0</cx:pt>
          <cx:pt idx="20941">0</cx:pt>
          <cx:pt idx="20942">0</cx:pt>
          <cx:pt idx="20943">57</cx:pt>
          <cx:pt idx="20944">26</cx:pt>
          <cx:pt idx="20945">17</cx:pt>
          <cx:pt idx="20946">11</cx:pt>
          <cx:pt idx="20947">63</cx:pt>
          <cx:pt idx="20948">12</cx:pt>
          <cx:pt idx="20949">9</cx:pt>
          <cx:pt idx="20950">53</cx:pt>
          <cx:pt idx="20951">391</cx:pt>
          <cx:pt idx="20952">0</cx:pt>
          <cx:pt idx="20953">21</cx:pt>
          <cx:pt idx="20954">0</cx:pt>
          <cx:pt idx="20955">1</cx:pt>
          <cx:pt idx="20956">1</cx:pt>
          <cx:pt idx="20957">84</cx:pt>
          <cx:pt idx="20958">0</cx:pt>
          <cx:pt idx="20959">47</cx:pt>
          <cx:pt idx="20960">19</cx:pt>
          <cx:pt idx="20961">30</cx:pt>
          <cx:pt idx="20962">28</cx:pt>
          <cx:pt idx="20963">2</cx:pt>
          <cx:pt idx="20964">58</cx:pt>
          <cx:pt idx="20965">1</cx:pt>
          <cx:pt idx="20966">27</cx:pt>
          <cx:pt idx="20967">1</cx:pt>
          <cx:pt idx="20968">140</cx:pt>
          <cx:pt idx="20969">0</cx:pt>
          <cx:pt idx="20970">2</cx:pt>
          <cx:pt idx="20971">63</cx:pt>
          <cx:pt idx="20972">11</cx:pt>
          <cx:pt idx="20973">20</cx:pt>
          <cx:pt idx="20974">6</cx:pt>
          <cx:pt idx="20975">0</cx:pt>
          <cx:pt idx="20976">4</cx:pt>
          <cx:pt idx="20977">1</cx:pt>
          <cx:pt idx="20978">0</cx:pt>
          <cx:pt idx="20979">0</cx:pt>
          <cx:pt idx="20980">0</cx:pt>
          <cx:pt idx="20981">2</cx:pt>
          <cx:pt idx="20982">1</cx:pt>
          <cx:pt idx="20983">35</cx:pt>
          <cx:pt idx="20984">1</cx:pt>
          <cx:pt idx="20985">10</cx:pt>
          <cx:pt idx="20986">6</cx:pt>
          <cx:pt idx="20987">146</cx:pt>
          <cx:pt idx="20988">0</cx:pt>
          <cx:pt idx="20989">4</cx:pt>
          <cx:pt idx="20990">7</cx:pt>
          <cx:pt idx="20991">0</cx:pt>
          <cx:pt idx="20992">26</cx:pt>
          <cx:pt idx="20993">74</cx:pt>
          <cx:pt idx="20994">103</cx:pt>
          <cx:pt idx="20995">62</cx:pt>
          <cx:pt idx="20996">7</cx:pt>
          <cx:pt idx="20997">0</cx:pt>
          <cx:pt idx="20998">1</cx:pt>
          <cx:pt idx="20999">1</cx:pt>
          <cx:pt idx="21000">4</cx:pt>
          <cx:pt idx="21001">91</cx:pt>
          <cx:pt idx="21002">28</cx:pt>
          <cx:pt idx="21003">103</cx:pt>
          <cx:pt idx="21004">0</cx:pt>
          <cx:pt idx="21005">0</cx:pt>
          <cx:pt idx="21006">0</cx:pt>
          <cx:pt idx="21007">0</cx:pt>
          <cx:pt idx="21008">3</cx:pt>
          <cx:pt idx="21009">2</cx:pt>
          <cx:pt idx="21010">1</cx:pt>
          <cx:pt idx="21011">4</cx:pt>
          <cx:pt idx="21012">0</cx:pt>
          <cx:pt idx="21013">21</cx:pt>
          <cx:pt idx="21014">35</cx:pt>
          <cx:pt idx="21015">1</cx:pt>
          <cx:pt idx="21016">0</cx:pt>
          <cx:pt idx="21017">1</cx:pt>
          <cx:pt idx="21018">305</cx:pt>
          <cx:pt idx="21019">0</cx:pt>
          <cx:pt idx="21020">4</cx:pt>
          <cx:pt idx="21021">7</cx:pt>
          <cx:pt idx="21022">16</cx:pt>
          <cx:pt idx="21023">19</cx:pt>
          <cx:pt idx="21024">4</cx:pt>
          <cx:pt idx="21025">100</cx:pt>
          <cx:pt idx="21026">78</cx:pt>
          <cx:pt idx="21027">0</cx:pt>
          <cx:pt idx="21028">43</cx:pt>
          <cx:pt idx="21029">1</cx:pt>
          <cx:pt idx="21030">0</cx:pt>
          <cx:pt idx="21031">1</cx:pt>
          <cx:pt idx="21032">600</cx:pt>
          <cx:pt idx="21033">353</cx:pt>
          <cx:pt idx="21034">127</cx:pt>
          <cx:pt idx="21035">29</cx:pt>
          <cx:pt idx="21036">0</cx:pt>
          <cx:pt idx="21037">1</cx:pt>
          <cx:pt idx="21038">63</cx:pt>
          <cx:pt idx="21039">1</cx:pt>
          <cx:pt idx="21040">8</cx:pt>
          <cx:pt idx="21041">2</cx:pt>
          <cx:pt idx="21042">54</cx:pt>
          <cx:pt idx="21043">147</cx:pt>
          <cx:pt idx="21044">83</cx:pt>
          <cx:pt idx="21045">28</cx:pt>
          <cx:pt idx="21046">14</cx:pt>
          <cx:pt idx="21047">98</cx:pt>
          <cx:pt idx="21048">30</cx:pt>
          <cx:pt idx="21049">0</cx:pt>
          <cx:pt idx="21050">0</cx:pt>
          <cx:pt idx="21051">63</cx:pt>
          <cx:pt idx="21052">0</cx:pt>
          <cx:pt idx="21053">9</cx:pt>
          <cx:pt idx="21054">47</cx:pt>
          <cx:pt idx="21055">4</cx:pt>
          <cx:pt idx="21056">17</cx:pt>
          <cx:pt idx="21057">9</cx:pt>
          <cx:pt idx="21058">0</cx:pt>
          <cx:pt idx="21059">2</cx:pt>
          <cx:pt idx="21060">8</cx:pt>
          <cx:pt idx="21061">34</cx:pt>
          <cx:pt idx="21062">8</cx:pt>
          <cx:pt idx="21063">6</cx:pt>
          <cx:pt idx="21064">0</cx:pt>
          <cx:pt idx="21065">80</cx:pt>
          <cx:pt idx="21066">582</cx:pt>
          <cx:pt idx="21067">70</cx:pt>
          <cx:pt idx="21068">0</cx:pt>
          <cx:pt idx="21069">56</cx:pt>
          <cx:pt idx="21070">23</cx:pt>
          <cx:pt idx="21071">1</cx:pt>
          <cx:pt idx="21072">34</cx:pt>
          <cx:pt idx="21073">4</cx:pt>
          <cx:pt idx="21074">0</cx:pt>
          <cx:pt idx="21075">0</cx:pt>
          <cx:pt idx="21076">0</cx:pt>
          <cx:pt idx="21077">0</cx:pt>
          <cx:pt idx="21078">94</cx:pt>
          <cx:pt idx="21079">5</cx:pt>
          <cx:pt idx="21080">0</cx:pt>
          <cx:pt idx="21081">0</cx:pt>
          <cx:pt idx="21082">263</cx:pt>
          <cx:pt idx="21083">0</cx:pt>
          <cx:pt idx="21084">0</cx:pt>
          <cx:pt idx="21085">0</cx:pt>
          <cx:pt idx="21086">0</cx:pt>
          <cx:pt idx="21087">0</cx:pt>
          <cx:pt idx="21088">3</cx:pt>
          <cx:pt idx="21089">48</cx:pt>
          <cx:pt idx="21090">85</cx:pt>
          <cx:pt idx="21091">13</cx:pt>
          <cx:pt idx="21092">113</cx:pt>
          <cx:pt idx="21093">84</cx:pt>
          <cx:pt idx="21094">12</cx:pt>
          <cx:pt idx="21095">15</cx:pt>
          <cx:pt idx="21096">0</cx:pt>
          <cx:pt idx="21097">0</cx:pt>
          <cx:pt idx="21098">3</cx:pt>
          <cx:pt idx="21099">0</cx:pt>
          <cx:pt idx="21100">46</cx:pt>
          <cx:pt idx="21101">1</cx:pt>
          <cx:pt idx="21102">0</cx:pt>
          <cx:pt idx="21103">110</cx:pt>
          <cx:pt idx="21104">0</cx:pt>
          <cx:pt idx="21105">5</cx:pt>
          <cx:pt idx="21106">0</cx:pt>
          <cx:pt idx="21107">25</cx:pt>
          <cx:pt idx="21108">12</cx:pt>
          <cx:pt idx="21109">53</cx:pt>
          <cx:pt idx="21110">0</cx:pt>
          <cx:pt idx="21111">0</cx:pt>
          <cx:pt idx="21112">2</cx:pt>
          <cx:pt idx="21113">21</cx:pt>
          <cx:pt idx="21114">0</cx:pt>
          <cx:pt idx="21115">2</cx:pt>
          <cx:pt idx="21116">53</cx:pt>
          <cx:pt idx="21117">39</cx:pt>
          <cx:pt idx="21118">41</cx:pt>
          <cx:pt idx="21119">23</cx:pt>
          <cx:pt idx="21120">1</cx:pt>
          <cx:pt idx="21121">1</cx:pt>
          <cx:pt idx="21122">12</cx:pt>
          <cx:pt idx="21123">342</cx:pt>
          <cx:pt idx="21124">21</cx:pt>
          <cx:pt idx="21125">6</cx:pt>
          <cx:pt idx="21126">4</cx:pt>
          <cx:pt idx="21127">5</cx:pt>
          <cx:pt idx="21128">578</cx:pt>
          <cx:pt idx="21129">0</cx:pt>
          <cx:pt idx="21130">74</cx:pt>
          <cx:pt idx="21131">0</cx:pt>
          <cx:pt idx="21132">250</cx:pt>
          <cx:pt idx="21133">0</cx:pt>
          <cx:pt idx="21134">28</cx:pt>
          <cx:pt idx="21135">0</cx:pt>
          <cx:pt idx="21136">23</cx:pt>
          <cx:pt idx="21137">7</cx:pt>
          <cx:pt idx="21138">42</cx:pt>
          <cx:pt idx="21139">37</cx:pt>
          <cx:pt idx="21140">25</cx:pt>
          <cx:pt idx="21141">11</cx:pt>
          <cx:pt idx="21142">93</cx:pt>
          <cx:pt idx="21143">85</cx:pt>
          <cx:pt idx="21144">0</cx:pt>
          <cx:pt idx="21145">1</cx:pt>
          <cx:pt idx="21146">21</cx:pt>
          <cx:pt idx="21147">37</cx:pt>
          <cx:pt idx="21148">41</cx:pt>
          <cx:pt idx="21149">21</cx:pt>
          <cx:pt idx="21150">0</cx:pt>
          <cx:pt idx="21151">60</cx:pt>
          <cx:pt idx="21152">1</cx:pt>
          <cx:pt idx="21153">0</cx:pt>
          <cx:pt idx="21154">0</cx:pt>
          <cx:pt idx="21155">29</cx:pt>
          <cx:pt idx="21156">128</cx:pt>
          <cx:pt idx="21157">9</cx:pt>
          <cx:pt idx="21158">1</cx:pt>
          <cx:pt idx="21159">48</cx:pt>
          <cx:pt idx="21160">0</cx:pt>
          <cx:pt idx="21161">1</cx:pt>
          <cx:pt idx="21162">6</cx:pt>
          <cx:pt idx="21163">10</cx:pt>
          <cx:pt idx="21164">109</cx:pt>
          <cx:pt idx="21165">115</cx:pt>
          <cx:pt idx="21166">40</cx:pt>
          <cx:pt idx="21167">209</cx:pt>
          <cx:pt idx="21168">25</cx:pt>
          <cx:pt idx="21169">38</cx:pt>
          <cx:pt idx="21170">11</cx:pt>
          <cx:pt idx="21171">188</cx:pt>
          <cx:pt idx="21172">0</cx:pt>
          <cx:pt idx="21173">95</cx:pt>
          <cx:pt idx="21174">2</cx:pt>
          <cx:pt idx="21175">7</cx:pt>
          <cx:pt idx="21176">3</cx:pt>
          <cx:pt idx="21177">15</cx:pt>
          <cx:pt idx="21178">5</cx:pt>
          <cx:pt idx="21179">32</cx:pt>
          <cx:pt idx="21180">7</cx:pt>
          <cx:pt idx="21181">66</cx:pt>
          <cx:pt idx="21182">0</cx:pt>
          <cx:pt idx="21183">1</cx:pt>
          <cx:pt idx="21184">1</cx:pt>
          <cx:pt idx="21185">0</cx:pt>
          <cx:pt idx="21186">180</cx:pt>
          <cx:pt idx="21187">3</cx:pt>
          <cx:pt idx="21188">0</cx:pt>
          <cx:pt idx="21189">32</cx:pt>
          <cx:pt idx="21190">8</cx:pt>
          <cx:pt idx="21191">41</cx:pt>
          <cx:pt idx="21192">667</cx:pt>
          <cx:pt idx="21193">19</cx:pt>
          <cx:pt idx="21194">24</cx:pt>
          <cx:pt idx="21195">137</cx:pt>
          <cx:pt idx="21196">42</cx:pt>
          <cx:pt idx="21197">0</cx:pt>
          <cx:pt idx="21198">12</cx:pt>
          <cx:pt idx="21199">0</cx:pt>
          <cx:pt idx="21200">0</cx:pt>
          <cx:pt idx="21201">0</cx:pt>
          <cx:pt idx="21202">0</cx:pt>
          <cx:pt idx="21203">11</cx:pt>
          <cx:pt idx="21204">50</cx:pt>
          <cx:pt idx="21205">14</cx:pt>
          <cx:pt idx="21206">0</cx:pt>
          <cx:pt idx="21207">16</cx:pt>
          <cx:pt idx="21208">5</cx:pt>
          <cx:pt idx="21209">0</cx:pt>
          <cx:pt idx="21210">0</cx:pt>
          <cx:pt idx="21211">146</cx:pt>
          <cx:pt idx="21212">8</cx:pt>
          <cx:pt idx="21213">0</cx:pt>
          <cx:pt idx="21214">0</cx:pt>
          <cx:pt idx="21215">0</cx:pt>
          <cx:pt idx="21216">15</cx:pt>
          <cx:pt idx="21217">0</cx:pt>
          <cx:pt idx="21218">0</cx:pt>
          <cx:pt idx="21219">1</cx:pt>
          <cx:pt idx="21220">47</cx:pt>
          <cx:pt idx="21221">32</cx:pt>
          <cx:pt idx="21222">170</cx:pt>
          <cx:pt idx="21223">4</cx:pt>
          <cx:pt idx="21224">53</cx:pt>
          <cx:pt idx="21225">191</cx:pt>
          <cx:pt idx="21226">0</cx:pt>
          <cx:pt idx="21227">0</cx:pt>
          <cx:pt idx="21228">78</cx:pt>
          <cx:pt idx="21229">1</cx:pt>
          <cx:pt idx="21230">1</cx:pt>
          <cx:pt idx="21231">1</cx:pt>
          <cx:pt idx="21232">14</cx:pt>
          <cx:pt idx="21233">92</cx:pt>
          <cx:pt idx="21234">0</cx:pt>
          <cx:pt idx="21235">1</cx:pt>
          <cx:pt idx="21236">32</cx:pt>
          <cx:pt idx="21237">0</cx:pt>
          <cx:pt idx="21238">0</cx:pt>
          <cx:pt idx="21239">4</cx:pt>
          <cx:pt idx="21240">7</cx:pt>
          <cx:pt idx="21241">50</cx:pt>
          <cx:pt idx="21242">0</cx:pt>
          <cx:pt idx="21243">1</cx:pt>
          <cx:pt idx="21244">0</cx:pt>
          <cx:pt idx="21245">14</cx:pt>
          <cx:pt idx="21246">0</cx:pt>
          <cx:pt idx="21247">58</cx:pt>
          <cx:pt idx="21248">299</cx:pt>
          <cx:pt idx="21249">20</cx:pt>
          <cx:pt idx="21250">223</cx:pt>
          <cx:pt idx="21251">37</cx:pt>
          <cx:pt idx="21252">23</cx:pt>
          <cx:pt idx="21253">0</cx:pt>
          <cx:pt idx="21254">18</cx:pt>
          <cx:pt idx="21255">17</cx:pt>
          <cx:pt idx="21256">10</cx:pt>
          <cx:pt idx="21257">9</cx:pt>
          <cx:pt idx="21258">11</cx:pt>
          <cx:pt idx="21259">11</cx:pt>
          <cx:pt idx="21260">0</cx:pt>
          <cx:pt idx="21261">14</cx:pt>
          <cx:pt idx="21262">392</cx:pt>
          <cx:pt idx="21263">1</cx:pt>
          <cx:pt idx="21264">14</cx:pt>
          <cx:pt idx="21265">7</cx:pt>
          <cx:pt idx="21266">2</cx:pt>
          <cx:pt idx="21267">0</cx:pt>
          <cx:pt idx="21268">7</cx:pt>
          <cx:pt idx="21269">114</cx:pt>
          <cx:pt idx="21270">61</cx:pt>
          <cx:pt idx="21271">3</cx:pt>
          <cx:pt idx="21272">0</cx:pt>
          <cx:pt idx="21273">0</cx:pt>
          <cx:pt idx="21274">13</cx:pt>
          <cx:pt idx="21275">0</cx:pt>
          <cx:pt idx="21276">4</cx:pt>
          <cx:pt idx="21277">125</cx:pt>
          <cx:pt idx="21278">23</cx:pt>
          <cx:pt idx="21279">114</cx:pt>
          <cx:pt idx="21280">3</cx:pt>
          <cx:pt idx="21281">0</cx:pt>
          <cx:pt idx="21282">61</cx:pt>
          <cx:pt idx="21283">20</cx:pt>
          <cx:pt idx="21284">0</cx:pt>
          <cx:pt idx="21285">3</cx:pt>
          <cx:pt idx="21286">0</cx:pt>
          <cx:pt idx="21287">11</cx:pt>
          <cx:pt idx="21288">146</cx:pt>
          <cx:pt idx="21289">232</cx:pt>
          <cx:pt idx="21290">0</cx:pt>
          <cx:pt idx="21291">1</cx:pt>
          <cx:pt idx="21292">19</cx:pt>
          <cx:pt idx="21293">13</cx:pt>
          <cx:pt idx="21294">266</cx:pt>
          <cx:pt idx="21295">8</cx:pt>
          <cx:pt idx="21296">29</cx:pt>
          <cx:pt idx="21297">0</cx:pt>
          <cx:pt idx="21298">1</cx:pt>
          <cx:pt idx="21299">119</cx:pt>
          <cx:pt idx="21300">87</cx:pt>
          <cx:pt idx="21301">2</cx:pt>
          <cx:pt idx="21302">0</cx:pt>
          <cx:pt idx="21303">0</cx:pt>
          <cx:pt idx="21304">7</cx:pt>
          <cx:pt idx="21305">6</cx:pt>
          <cx:pt idx="21306">0</cx:pt>
          <cx:pt idx="21307">44</cx:pt>
          <cx:pt idx="21308">0</cx:pt>
          <cx:pt idx="21309">40</cx:pt>
          <cx:pt idx="21310">21</cx:pt>
          <cx:pt idx="21311">27</cx:pt>
          <cx:pt idx="21312">4</cx:pt>
          <cx:pt idx="21313">0</cx:pt>
          <cx:pt idx="21314">154</cx:pt>
          <cx:pt idx="21315">14</cx:pt>
          <cx:pt idx="21316">34</cx:pt>
          <cx:pt idx="21317">7</cx:pt>
          <cx:pt idx="21318">4</cx:pt>
          <cx:pt idx="21319">108</cx:pt>
          <cx:pt idx="21320">40</cx:pt>
          <cx:pt idx="21321">3</cx:pt>
          <cx:pt idx="21322">26</cx:pt>
          <cx:pt idx="21323">47</cx:pt>
          <cx:pt idx="21324">1</cx:pt>
          <cx:pt idx="21325">21</cx:pt>
          <cx:pt idx="21326">0</cx:pt>
          <cx:pt idx="21327">7</cx:pt>
          <cx:pt idx="21328">5</cx:pt>
          <cx:pt idx="21329">7</cx:pt>
          <cx:pt idx="21330">9</cx:pt>
          <cx:pt idx="21331">5</cx:pt>
          <cx:pt idx="21332">24</cx:pt>
          <cx:pt idx="21333">39</cx:pt>
          <cx:pt idx="21334">0</cx:pt>
          <cx:pt idx="21335">0</cx:pt>
          <cx:pt idx="21336">214</cx:pt>
          <cx:pt idx="21337">7</cx:pt>
          <cx:pt idx="21338">5</cx:pt>
          <cx:pt idx="21339">3</cx:pt>
          <cx:pt idx="21340">4</cx:pt>
          <cx:pt idx="21341">219</cx:pt>
          <cx:pt idx="21342">68</cx:pt>
          <cx:pt idx="21343">0</cx:pt>
          <cx:pt idx="21344">52</cx:pt>
          <cx:pt idx="21345">16</cx:pt>
          <cx:pt idx="21346">2</cx:pt>
          <cx:pt idx="21347">43</cx:pt>
          <cx:pt idx="21348">28</cx:pt>
          <cx:pt idx="21349">124</cx:pt>
          <cx:pt idx="21350">525</cx:pt>
          <cx:pt idx="21351">0</cx:pt>
          <cx:pt idx="21352">22</cx:pt>
          <cx:pt idx="21353">14</cx:pt>
          <cx:pt idx="21354">28</cx:pt>
          <cx:pt idx="21355">4</cx:pt>
          <cx:pt idx="21356">17</cx:pt>
          <cx:pt idx="21357">6</cx:pt>
          <cx:pt idx="21358">421</cx:pt>
          <cx:pt idx="21359">24</cx:pt>
          <cx:pt idx="21360">14</cx:pt>
          <cx:pt idx="21361">0</cx:pt>
          <cx:pt idx="21362">6</cx:pt>
          <cx:pt idx="21363">0</cx:pt>
          <cx:pt idx="21364">0</cx:pt>
          <cx:pt idx="21365">3</cx:pt>
          <cx:pt idx="21366">3</cx:pt>
          <cx:pt idx="21367">11</cx:pt>
          <cx:pt idx="21368">0</cx:pt>
          <cx:pt idx="21369">32</cx:pt>
          <cx:pt idx="21370">0</cx:pt>
          <cx:pt idx="21371">125</cx:pt>
          <cx:pt idx="21372">0</cx:pt>
          <cx:pt idx="21373">0</cx:pt>
          <cx:pt idx="21374">15</cx:pt>
          <cx:pt idx="21375">762</cx:pt>
          <cx:pt idx="21376">30</cx:pt>
          <cx:pt idx="21377">26</cx:pt>
          <cx:pt idx="21378">0</cx:pt>
          <cx:pt idx="21379">0</cx:pt>
          <cx:pt idx="21380">0</cx:pt>
          <cx:pt idx="21381">0</cx:pt>
          <cx:pt idx="21382">1</cx:pt>
          <cx:pt idx="21383">8</cx:pt>
          <cx:pt idx="21384">0</cx:pt>
          <cx:pt idx="21385">3</cx:pt>
          <cx:pt idx="21386">0</cx:pt>
          <cx:pt idx="21387">1</cx:pt>
          <cx:pt idx="21388">7</cx:pt>
          <cx:pt idx="21389">23</cx:pt>
          <cx:pt idx="21390">14</cx:pt>
          <cx:pt idx="21391">0</cx:pt>
          <cx:pt idx="21392">0</cx:pt>
          <cx:pt idx="21393">0</cx:pt>
          <cx:pt idx="21394">9</cx:pt>
          <cx:pt idx="21395">0</cx:pt>
          <cx:pt idx="21396">34</cx:pt>
          <cx:pt idx="21397">31</cx:pt>
          <cx:pt idx="21398">0</cx:pt>
          <cx:pt idx="21399">23</cx:pt>
          <cx:pt idx="21400">0</cx:pt>
          <cx:pt idx="21401">0</cx:pt>
          <cx:pt idx="21402">0</cx:pt>
          <cx:pt idx="21403">0</cx:pt>
          <cx:pt idx="21404">0</cx:pt>
          <cx:pt idx="21405">1</cx:pt>
          <cx:pt idx="21406">0</cx:pt>
          <cx:pt idx="21407">0</cx:pt>
          <cx:pt idx="21408">0</cx:pt>
          <cx:pt idx="21409">5</cx:pt>
          <cx:pt idx="21410">0</cx:pt>
          <cx:pt idx="21411">1</cx:pt>
          <cx:pt idx="21412">0</cx:pt>
          <cx:pt idx="21413">0</cx:pt>
          <cx:pt idx="21414">76</cx:pt>
          <cx:pt idx="21415">0</cx:pt>
          <cx:pt idx="21416">7</cx:pt>
          <cx:pt idx="21417">0</cx:pt>
          <cx:pt idx="21418">22</cx:pt>
          <cx:pt idx="21419">0</cx:pt>
          <cx:pt idx="21420">0</cx:pt>
          <cx:pt idx="21421">7</cx:pt>
          <cx:pt idx="21422">0</cx:pt>
          <cx:pt idx="21423">0</cx:pt>
          <cx:pt idx="21424">0</cx:pt>
          <cx:pt idx="21425">2</cx:pt>
          <cx:pt idx="21426">3</cx:pt>
          <cx:pt idx="21427">6</cx:pt>
          <cx:pt idx="21428">17</cx:pt>
          <cx:pt idx="21429">0</cx:pt>
          <cx:pt idx="21430">84</cx:pt>
          <cx:pt idx="21431">0</cx:pt>
          <cx:pt idx="21432">8</cx:pt>
          <cx:pt idx="21433">0</cx:pt>
          <cx:pt idx="21434">0</cx:pt>
          <cx:pt idx="21435">29</cx:pt>
          <cx:pt idx="21436">0</cx:pt>
          <cx:pt idx="21437">23</cx:pt>
          <cx:pt idx="21438">7</cx:pt>
          <cx:pt idx="21439">203</cx:pt>
          <cx:pt idx="21440">20</cx:pt>
          <cx:pt idx="21441">0</cx:pt>
          <cx:pt idx="21442">7</cx:pt>
          <cx:pt idx="21443">15</cx:pt>
          <cx:pt idx="21444">41</cx:pt>
          <cx:pt idx="21445">34</cx:pt>
          <cx:pt idx="21446">5</cx:pt>
          <cx:pt idx="21447">8</cx:pt>
          <cx:pt idx="21448">46</cx:pt>
          <cx:pt idx="21449">3</cx:pt>
          <cx:pt idx="21450">0</cx:pt>
          <cx:pt idx="21451">0</cx:pt>
          <cx:pt idx="21452">16</cx:pt>
          <cx:pt idx="21453">2</cx:pt>
          <cx:pt idx="21454">11</cx:pt>
          <cx:pt idx="21455">1</cx:pt>
          <cx:pt idx="21456">3</cx:pt>
          <cx:pt idx="21457">1</cx:pt>
          <cx:pt idx="21458">55</cx:pt>
          <cx:pt idx="21459">3</cx:pt>
          <cx:pt idx="21460">98</cx:pt>
          <cx:pt idx="21461">19</cx:pt>
          <cx:pt idx="21462">44</cx:pt>
          <cx:pt idx="21463">20</cx:pt>
          <cx:pt idx="21464">2</cx:pt>
          <cx:pt idx="21465">9</cx:pt>
          <cx:pt idx="21466">48</cx:pt>
          <cx:pt idx="21467">83</cx:pt>
          <cx:pt idx="21468">106</cx:pt>
          <cx:pt idx="21469">0</cx:pt>
          <cx:pt idx="21470">89</cx:pt>
          <cx:pt idx="21471">21</cx:pt>
          <cx:pt idx="21472">10</cx:pt>
          <cx:pt idx="21473">6</cx:pt>
          <cx:pt idx="21474">361</cx:pt>
          <cx:pt idx="21475">4</cx:pt>
          <cx:pt idx="21476">4</cx:pt>
          <cx:pt idx="21477">17</cx:pt>
          <cx:pt idx="21478">0</cx:pt>
          <cx:pt idx="21479">0</cx:pt>
          <cx:pt idx="21480">1</cx:pt>
          <cx:pt idx="21481">1</cx:pt>
          <cx:pt idx="21482">49</cx:pt>
          <cx:pt idx="21483">0</cx:pt>
          <cx:pt idx="21484">0</cx:pt>
          <cx:pt idx="21485">0</cx:pt>
          <cx:pt idx="21486">14</cx:pt>
          <cx:pt idx="21487">137</cx:pt>
          <cx:pt idx="21488">98</cx:pt>
          <cx:pt idx="21489">24</cx:pt>
          <cx:pt idx="21490">0</cx:pt>
          <cx:pt idx="21491">11</cx:pt>
          <cx:pt idx="21492">20</cx:pt>
          <cx:pt idx="21493">134</cx:pt>
          <cx:pt idx="21494">51</cx:pt>
          <cx:pt idx="21495">32</cx:pt>
          <cx:pt idx="21496">0</cx:pt>
          <cx:pt idx="21497">61</cx:pt>
          <cx:pt idx="21498">82</cx:pt>
          <cx:pt idx="21499">0</cx:pt>
          <cx:pt idx="21500">261</cx:pt>
          <cx:pt idx="21501">1</cx:pt>
          <cx:pt idx="21502">3</cx:pt>
          <cx:pt idx="21503">3</cx:pt>
          <cx:pt idx="21504">0</cx:pt>
          <cx:pt idx="21505">5</cx:pt>
          <cx:pt idx="21506">3</cx:pt>
          <cx:pt idx="21507">0</cx:pt>
          <cx:pt idx="21508">0</cx:pt>
          <cx:pt idx="21509">0</cx:pt>
          <cx:pt idx="21510">0</cx:pt>
          <cx:pt idx="21511">0</cx:pt>
          <cx:pt idx="21512">13</cx:pt>
          <cx:pt idx="21513">0</cx:pt>
          <cx:pt idx="21514">102</cx:pt>
          <cx:pt idx="21515">0</cx:pt>
          <cx:pt idx="21516">2</cx:pt>
          <cx:pt idx="21517">0</cx:pt>
          <cx:pt idx="21518">0</cx:pt>
          <cx:pt idx="21519">0</cx:pt>
          <cx:pt idx="21520">0</cx:pt>
          <cx:pt idx="21521">0</cx:pt>
          <cx:pt idx="21522">148</cx:pt>
          <cx:pt idx="21523">1</cx:pt>
          <cx:pt idx="21524">63</cx:pt>
          <cx:pt idx="21525">75</cx:pt>
          <cx:pt idx="21526">1</cx:pt>
          <cx:pt idx="21527">2</cx:pt>
          <cx:pt idx="21528">6</cx:pt>
          <cx:pt idx="21529">0</cx:pt>
          <cx:pt idx="21530">47</cx:pt>
          <cx:pt idx="21531">0</cx:pt>
          <cx:pt idx="21532">39</cx:pt>
          <cx:pt idx="21533">21</cx:pt>
          <cx:pt idx="21534">16</cx:pt>
          <cx:pt idx="21535">244</cx:pt>
          <cx:pt idx="21536">1</cx:pt>
          <cx:pt idx="21537">5</cx:pt>
          <cx:pt idx="21538">0</cx:pt>
          <cx:pt idx="21539">25</cx:pt>
          <cx:pt idx="21540">1</cx:pt>
          <cx:pt idx="21541">21</cx:pt>
          <cx:pt idx="21542">27</cx:pt>
          <cx:pt idx="21543">8</cx:pt>
          <cx:pt idx="21544">21</cx:pt>
          <cx:pt idx="21545">69</cx:pt>
          <cx:pt idx="21546">119</cx:pt>
          <cx:pt idx="21547">210</cx:pt>
          <cx:pt idx="21548">13</cx:pt>
          <cx:pt idx="21549">0</cx:pt>
          <cx:pt idx="21550">0</cx:pt>
          <cx:pt idx="21551">0</cx:pt>
          <cx:pt idx="21552">0</cx:pt>
          <cx:pt idx="21553">8</cx:pt>
          <cx:pt idx="21554">112</cx:pt>
          <cx:pt idx="21555">153</cx:pt>
          <cx:pt idx="21556">77</cx:pt>
          <cx:pt idx="21557">16</cx:pt>
          <cx:pt idx="21558">27</cx:pt>
          <cx:pt idx="21559">1</cx:pt>
          <cx:pt idx="21560">58</cx:pt>
          <cx:pt idx="21561">7</cx:pt>
          <cx:pt idx="21562">1</cx:pt>
          <cx:pt idx="21563">1</cx:pt>
          <cx:pt idx="21564">14</cx:pt>
          <cx:pt idx="21565">15</cx:pt>
          <cx:pt idx="21566">0</cx:pt>
          <cx:pt idx="21567">31</cx:pt>
          <cx:pt idx="21568">86</cx:pt>
          <cx:pt idx="21569">17</cx:pt>
          <cx:pt idx="21570">100</cx:pt>
          <cx:pt idx="21571">72</cx:pt>
          <cx:pt idx="21572">3</cx:pt>
          <cx:pt idx="21573">12</cx:pt>
          <cx:pt idx="21574">39</cx:pt>
          <cx:pt idx="21575">33</cx:pt>
          <cx:pt idx="21576">98</cx:pt>
          <cx:pt idx="21577">33</cx:pt>
          <cx:pt idx="21578">107</cx:pt>
          <cx:pt idx="21579">3</cx:pt>
          <cx:pt idx="21580">103</cx:pt>
          <cx:pt idx="21581">1</cx:pt>
          <cx:pt idx="21582">28</cx:pt>
          <cx:pt idx="21583">6</cx:pt>
          <cx:pt idx="21584">0</cx:pt>
          <cx:pt idx="21585">8</cx:pt>
          <cx:pt idx="21586">77</cx:pt>
          <cx:pt idx="21587">13</cx:pt>
          <cx:pt idx="21588">20</cx:pt>
          <cx:pt idx="21589">7</cx:pt>
          <cx:pt idx="21590">76</cx:pt>
          <cx:pt idx="21591">76</cx:pt>
          <cx:pt idx="21592">0</cx:pt>
          <cx:pt idx="21593">209</cx:pt>
          <cx:pt idx="21594">30</cx:pt>
          <cx:pt idx="21595">330</cx:pt>
          <cx:pt idx="21596">2</cx:pt>
          <cx:pt idx="21597">258</cx:pt>
          <cx:pt idx="21598">0</cx:pt>
          <cx:pt idx="21599">6</cx:pt>
          <cx:pt idx="21600">0</cx:pt>
          <cx:pt idx="21601">216</cx:pt>
          <cx:pt idx="21602">30</cx:pt>
          <cx:pt idx="21603">19</cx:pt>
          <cx:pt idx="21604">0</cx:pt>
          <cx:pt idx="21605">0</cx:pt>
          <cx:pt idx="21606">0</cx:pt>
          <cx:pt idx="21607">87</cx:pt>
          <cx:pt idx="21608">196</cx:pt>
          <cx:pt idx="21609">50</cx:pt>
          <cx:pt idx="21610">41</cx:pt>
          <cx:pt idx="21611">0</cx:pt>
          <cx:pt idx="21612">1</cx:pt>
          <cx:pt idx="21613">0</cx:pt>
          <cx:pt idx="21614">77</cx:pt>
          <cx:pt idx="21615">1</cx:pt>
          <cx:pt idx="21616">0</cx:pt>
          <cx:pt idx="21617">1</cx:pt>
          <cx:pt idx="21618">1</cx:pt>
          <cx:pt idx="21619">1</cx:pt>
          <cx:pt idx="21620">0</cx:pt>
          <cx:pt idx="21621">0</cx:pt>
          <cx:pt idx="21622">1</cx:pt>
          <cx:pt idx="21623">5</cx:pt>
          <cx:pt idx="21624">256</cx:pt>
          <cx:pt idx="21625">52</cx:pt>
          <cx:pt idx="21626">12</cx:pt>
          <cx:pt idx="21627">56</cx:pt>
          <cx:pt idx="21628">1</cx:pt>
          <cx:pt idx="21629">21</cx:pt>
          <cx:pt idx="21630">102</cx:pt>
          <cx:pt idx="21631">3</cx:pt>
          <cx:pt idx="21632">2</cx:pt>
          <cx:pt idx="21633">567</cx:pt>
          <cx:pt idx="21634">0</cx:pt>
          <cx:pt idx="21635">3</cx:pt>
          <cx:pt idx="21636">0</cx:pt>
          <cx:pt idx="21637">1</cx:pt>
          <cx:pt idx="21638">0</cx:pt>
          <cx:pt idx="21639">0</cx:pt>
          <cx:pt idx="21640">0</cx:pt>
          <cx:pt idx="21641">0</cx:pt>
          <cx:pt idx="21642">0</cx:pt>
          <cx:pt idx="21643">0</cx:pt>
          <cx:pt idx="21644">0</cx:pt>
          <cx:pt idx="21645">0</cx:pt>
          <cx:pt idx="21646">0</cx:pt>
          <cx:pt idx="21647">0</cx:pt>
          <cx:pt idx="21648">0</cx:pt>
          <cx:pt idx="21649">0</cx:pt>
          <cx:pt idx="21650">0</cx:pt>
          <cx:pt idx="21651">0</cx:pt>
          <cx:pt idx="21652">0</cx:pt>
          <cx:pt idx="21653">0</cx:pt>
          <cx:pt idx="21654">1</cx:pt>
          <cx:pt idx="21655">0</cx:pt>
          <cx:pt idx="21656">0</cx:pt>
          <cx:pt idx="21657">0</cx:pt>
          <cx:pt idx="21658">0</cx:pt>
          <cx:pt idx="21659">0</cx:pt>
          <cx:pt idx="21660">0</cx:pt>
          <cx:pt idx="21661">0</cx:pt>
          <cx:pt idx="21662">0</cx:pt>
          <cx:pt idx="21663">0</cx:pt>
          <cx:pt idx="21664">0</cx:pt>
          <cx:pt idx="21665">0</cx:pt>
          <cx:pt idx="21666">0</cx:pt>
          <cx:pt idx="21667">1</cx:pt>
          <cx:pt idx="21668">7</cx:pt>
          <cx:pt idx="21669">11</cx:pt>
          <cx:pt idx="21670">37</cx:pt>
          <cx:pt idx="21671">3</cx:pt>
          <cx:pt idx="21672">10</cx:pt>
          <cx:pt idx="21673">0</cx:pt>
          <cx:pt idx="21674">60</cx:pt>
          <cx:pt idx="21675">162</cx:pt>
          <cx:pt idx="21676">23</cx:pt>
          <cx:pt idx="21677">76</cx:pt>
          <cx:pt idx="21678">1</cx:pt>
          <cx:pt idx="21679">0</cx:pt>
          <cx:pt idx="21680">0</cx:pt>
          <cx:pt idx="21681">0</cx:pt>
          <cx:pt idx="21682">0</cx:pt>
          <cx:pt idx="21683">0</cx:pt>
          <cx:pt idx="21684">1</cx:pt>
          <cx:pt idx="21685">0</cx:pt>
          <cx:pt idx="21686">8</cx:pt>
          <cx:pt idx="21687">257</cx:pt>
          <cx:pt idx="21688">12</cx:pt>
          <cx:pt idx="21689">0</cx:pt>
          <cx:pt idx="21690">4</cx:pt>
          <cx:pt idx="21691">6</cx:pt>
          <cx:pt idx="21692">0</cx:pt>
          <cx:pt idx="21693">0</cx:pt>
          <cx:pt idx="21694">4</cx:pt>
          <cx:pt idx="21695">152</cx:pt>
          <cx:pt idx="21696">36</cx:pt>
          <cx:pt idx="21697">0</cx:pt>
          <cx:pt idx="21698">4</cx:pt>
          <cx:pt idx="21699">5</cx:pt>
          <cx:pt idx="21700">0</cx:pt>
          <cx:pt idx="21701">0</cx:pt>
          <cx:pt idx="21702">78</cx:pt>
          <cx:pt idx="21703">42</cx:pt>
          <cx:pt idx="21704">11</cx:pt>
          <cx:pt idx="21705">0</cx:pt>
          <cx:pt idx="21706">4</cx:pt>
          <cx:pt idx="21707">8</cx:pt>
          <cx:pt idx="21708">0</cx:pt>
          <cx:pt idx="21709">0</cx:pt>
          <cx:pt idx="21710">3</cx:pt>
          <cx:pt idx="21711">137</cx:pt>
          <cx:pt idx="21712">0</cx:pt>
          <cx:pt idx="21713">0</cx:pt>
          <cx:pt idx="21714">4</cx:pt>
          <cx:pt idx="21715">2</cx:pt>
          <cx:pt idx="21716">8</cx:pt>
          <cx:pt idx="21717">0</cx:pt>
          <cx:pt idx="21718">0</cx:pt>
          <cx:pt idx="21719">0</cx:pt>
          <cx:pt idx="21720">152</cx:pt>
          <cx:pt idx="21721">0</cx:pt>
          <cx:pt idx="21722">21</cx:pt>
          <cx:pt idx="21723">0</cx:pt>
          <cx:pt idx="21724">0</cx:pt>
          <cx:pt idx="21725">8</cx:pt>
          <cx:pt idx="21726">0</cx:pt>
          <cx:pt idx="21727">24</cx:pt>
          <cx:pt idx="21728">37</cx:pt>
          <cx:pt idx="21729">49</cx:pt>
          <cx:pt idx="21730">2</cx:pt>
          <cx:pt idx="21731">25</cx:pt>
          <cx:pt idx="21732">10</cx:pt>
          <cx:pt idx="21733">23</cx:pt>
          <cx:pt idx="21734">53</cx:pt>
          <cx:pt idx="21735">37</cx:pt>
          <cx:pt idx="21736">4</cx:pt>
          <cx:pt idx="21737">4</cx:pt>
          <cx:pt idx="21738">1</cx:pt>
          <cx:pt idx="21739">603</cx:pt>
          <cx:pt idx="21740">6</cx:pt>
          <cx:pt idx="21741">14</cx:pt>
          <cx:pt idx="21742">1</cx:pt>
          <cx:pt idx="21743">0</cx:pt>
          <cx:pt idx="21744">35</cx:pt>
          <cx:pt idx="21745">2</cx:pt>
          <cx:pt idx="21746">17</cx:pt>
          <cx:pt idx="21747">368</cx:pt>
          <cx:pt idx="21748">0</cx:pt>
          <cx:pt idx="21749">0</cx:pt>
          <cx:pt idx="21750">211</cx:pt>
          <cx:pt idx="21751">77</cx:pt>
          <cx:pt idx="21752">1</cx:pt>
          <cx:pt idx="21753">0</cx:pt>
          <cx:pt idx="21754">1</cx:pt>
          <cx:pt idx="21755">12</cx:pt>
          <cx:pt idx="21756">25</cx:pt>
          <cx:pt idx="21757">8</cx:pt>
          <cx:pt idx="21758">25</cx:pt>
          <cx:pt idx="21759">0</cx:pt>
          <cx:pt idx="21760">1</cx:pt>
          <cx:pt idx="21761">32</cx:pt>
          <cx:pt idx="21762">0</cx:pt>
          <cx:pt idx="21763">171</cx:pt>
          <cx:pt idx="21764">0</cx:pt>
          <cx:pt idx="21765">16</cx:pt>
          <cx:pt idx="21766">0</cx:pt>
          <cx:pt idx="21767">0</cx:pt>
          <cx:pt idx="21768">1</cx:pt>
          <cx:pt idx="21769">0</cx:pt>
          <cx:pt idx="21770">0</cx:pt>
          <cx:pt idx="21771">7</cx:pt>
          <cx:pt idx="21772">0</cx:pt>
          <cx:pt idx="21773">0</cx:pt>
          <cx:pt idx="21774">0</cx:pt>
          <cx:pt idx="21775">5</cx:pt>
          <cx:pt idx="21776">0</cx:pt>
          <cx:pt idx="21777">0</cx:pt>
          <cx:pt idx="21778">0</cx:pt>
          <cx:pt idx="21779">0</cx:pt>
          <cx:pt idx="21780">0</cx:pt>
          <cx:pt idx="21781">0</cx:pt>
          <cx:pt idx="21782">5</cx:pt>
          <cx:pt idx="21783">0</cx:pt>
          <cx:pt idx="21784">0</cx:pt>
          <cx:pt idx="21785">0</cx:pt>
          <cx:pt idx="21786">0</cx:pt>
          <cx:pt idx="21787">0</cx:pt>
          <cx:pt idx="21788">283</cx:pt>
          <cx:pt idx="21789">1</cx:pt>
          <cx:pt idx="21790">0</cx:pt>
          <cx:pt idx="21791">0</cx:pt>
          <cx:pt idx="21792">0</cx:pt>
          <cx:pt idx="21793">23</cx:pt>
          <cx:pt idx="21794">0</cx:pt>
          <cx:pt idx="21795">0</cx:pt>
          <cx:pt idx="21796">9</cx:pt>
          <cx:pt idx="21797">0</cx:pt>
          <cx:pt idx="21798">0</cx:pt>
          <cx:pt idx="21799">1</cx:pt>
          <cx:pt idx="21800">0</cx:pt>
          <cx:pt idx="21801">0</cx:pt>
          <cx:pt idx="21802">14</cx:pt>
          <cx:pt idx="21803">2</cx:pt>
          <cx:pt idx="21804">0</cx:pt>
          <cx:pt idx="21805">8</cx:pt>
          <cx:pt idx="21806">43</cx:pt>
          <cx:pt idx="21807">9</cx:pt>
          <cx:pt idx="21808">0</cx:pt>
          <cx:pt idx="21809">2</cx:pt>
          <cx:pt idx="21810">188</cx:pt>
          <cx:pt idx="21811">29</cx:pt>
          <cx:pt idx="21812">25</cx:pt>
          <cx:pt idx="21813">18</cx:pt>
          <cx:pt idx="21814">22</cx:pt>
          <cx:pt idx="21815">997</cx:pt>
          <cx:pt idx="21816">22</cx:pt>
          <cx:pt idx="21817">1</cx:pt>
          <cx:pt idx="21818">0</cx:pt>
          <cx:pt idx="21819">0</cx:pt>
          <cx:pt idx="21820">147</cx:pt>
          <cx:pt idx="21821">7</cx:pt>
          <cx:pt idx="21822">8</cx:pt>
          <cx:pt idx="21823">6</cx:pt>
          <cx:pt idx="21824">22</cx:pt>
          <cx:pt idx="21825">0</cx:pt>
          <cx:pt idx="21826">15</cx:pt>
          <cx:pt idx="21827">23</cx:pt>
          <cx:pt idx="21828">1</cx:pt>
          <cx:pt idx="21829">0</cx:pt>
          <cx:pt idx="21830">8</cx:pt>
          <cx:pt idx="21831">1</cx:pt>
          <cx:pt idx="21832">1</cx:pt>
          <cx:pt idx="21833">16</cx:pt>
          <cx:pt idx="21834">0</cx:pt>
          <cx:pt idx="21835">15</cx:pt>
          <cx:pt idx="21836">616</cx:pt>
          <cx:pt idx="21837">17</cx:pt>
          <cx:pt idx="21838">34</cx:pt>
          <cx:pt idx="21839">25</cx:pt>
          <cx:pt idx="21840">47</cx:pt>
          <cx:pt idx="21841">0</cx:pt>
          <cx:pt idx="21842">3</cx:pt>
          <cx:pt idx="21843">5</cx:pt>
          <cx:pt idx="21844">14</cx:pt>
          <cx:pt idx="21845">128</cx:pt>
          <cx:pt idx="21846">25</cx:pt>
          <cx:pt idx="21847">11</cx:pt>
          <cx:pt idx="21848">60</cx:pt>
          <cx:pt idx="21849">5</cx:pt>
          <cx:pt idx="21850">1</cx:pt>
          <cx:pt idx="21851">1</cx:pt>
          <cx:pt idx="21852">0</cx:pt>
          <cx:pt idx="21853">0</cx:pt>
          <cx:pt idx="21854">44</cx:pt>
          <cx:pt idx="21855">126</cx:pt>
          <cx:pt idx="21856">112</cx:pt>
          <cx:pt idx="21857">0</cx:pt>
          <cx:pt idx="21858">22</cx:pt>
          <cx:pt idx="21859">0</cx:pt>
          <cx:pt idx="21860">26</cx:pt>
          <cx:pt idx="21861">18</cx:pt>
          <cx:pt idx="21862">98</cx:pt>
          <cx:pt idx="21863">65</cx:pt>
          <cx:pt idx="21864">343</cx:pt>
          <cx:pt idx="21865">52</cx:pt>
          <cx:pt idx="21866">410</cx:pt>
          <cx:pt idx="21867">88</cx:pt>
          <cx:pt idx="21868">50</cx:pt>
          <cx:pt idx="21869">1</cx:pt>
          <cx:pt idx="21870">147</cx:pt>
          <cx:pt idx="21871">29</cx:pt>
          <cx:pt idx="21872">6</cx:pt>
          <cx:pt idx="21873">0</cx:pt>
          <cx:pt idx="21874">1</cx:pt>
          <cx:pt idx="21875">48</cx:pt>
          <cx:pt idx="21876">1</cx:pt>
          <cx:pt idx="21877">182</cx:pt>
          <cx:pt idx="21878">59</cx:pt>
          <cx:pt idx="21879">315</cx:pt>
          <cx:pt idx="21880">41</cx:pt>
          <cx:pt idx="21881">0</cx:pt>
          <cx:pt idx="21882">0</cx:pt>
          <cx:pt idx="21883">0</cx:pt>
          <cx:pt idx="21884">0</cx:pt>
          <cx:pt idx="21885">0</cx:pt>
          <cx:pt idx="21886">11</cx:pt>
          <cx:pt idx="21887">125</cx:pt>
          <cx:pt idx="21888">40</cx:pt>
          <cx:pt idx="21889">9</cx:pt>
          <cx:pt idx="21890">22</cx:pt>
          <cx:pt idx="21891">83</cx:pt>
          <cx:pt idx="21892">1</cx:pt>
          <cx:pt idx="21893">11</cx:pt>
          <cx:pt idx="21894">12</cx:pt>
          <cx:pt idx="21895">62</cx:pt>
          <cx:pt idx="21896">1</cx:pt>
          <cx:pt idx="21897">19</cx:pt>
          <cx:pt idx="21898">13</cx:pt>
          <cx:pt idx="21899">2</cx:pt>
          <cx:pt idx="21900">0</cx:pt>
          <cx:pt idx="21901">14</cx:pt>
          <cx:pt idx="21902">2</cx:pt>
          <cx:pt idx="21903">6</cx:pt>
          <cx:pt idx="21904">15</cx:pt>
          <cx:pt idx="21905">339</cx:pt>
          <cx:pt idx="21906">1</cx:pt>
          <cx:pt idx="21907">1</cx:pt>
          <cx:pt idx="21908">3</cx:pt>
          <cx:pt idx="21909">10</cx:pt>
          <cx:pt idx="21910">70</cx:pt>
          <cx:pt idx="21911">299</cx:pt>
          <cx:pt idx="21912">49</cx:pt>
          <cx:pt idx="21913">1</cx:pt>
          <cx:pt idx="21914">1</cx:pt>
          <cx:pt idx="21915">0</cx:pt>
          <cx:pt idx="21916">0</cx:pt>
          <cx:pt idx="21917">3</cx:pt>
          <cx:pt idx="21918">213</cx:pt>
          <cx:pt idx="21919">1</cx:pt>
          <cx:pt idx="21920">5</cx:pt>
          <cx:pt idx="21921">1</cx:pt>
          <cx:pt idx="21922">12</cx:pt>
          <cx:pt idx="21923">267</cx:pt>
          <cx:pt idx="21924">72</cx:pt>
          <cx:pt idx="21925">22</cx:pt>
          <cx:pt idx="21926">55</cx:pt>
          <cx:pt idx="21927">41</cx:pt>
          <cx:pt idx="21928">3</cx:pt>
          <cx:pt idx="21929">3</cx:pt>
          <cx:pt idx="21930">21</cx:pt>
          <cx:pt idx="21931">26</cx:pt>
          <cx:pt idx="21932">0</cx:pt>
          <cx:pt idx="21933">1</cx:pt>
          <cx:pt idx="21934">2</cx:pt>
          <cx:pt idx="21935">40</cx:pt>
          <cx:pt idx="21936">19</cx:pt>
          <cx:pt idx="21937">81</cx:pt>
          <cx:pt idx="21938">43</cx:pt>
          <cx:pt idx="21939">1</cx:pt>
          <cx:pt idx="21940">11</cx:pt>
          <cx:pt idx="21941">357</cx:pt>
          <cx:pt idx="21942">25</cx:pt>
          <cx:pt idx="21943">2</cx:pt>
          <cx:pt idx="21944">6</cx:pt>
          <cx:pt idx="21945">99</cx:pt>
          <cx:pt idx="21946">0</cx:pt>
          <cx:pt idx="21947">35</cx:pt>
          <cx:pt idx="21948">1</cx:pt>
          <cx:pt idx="21949">1</cx:pt>
          <cx:pt idx="21950">0</cx:pt>
          <cx:pt idx="21951">1</cx:pt>
          <cx:pt idx="21952">24</cx:pt>
          <cx:pt idx="21953">54</cx:pt>
          <cx:pt idx="21954">0</cx:pt>
          <cx:pt idx="21955">0</cx:pt>
          <cx:pt idx="21956">5</cx:pt>
          <cx:pt idx="21957">14</cx:pt>
          <cx:pt idx="21958">10</cx:pt>
          <cx:pt idx="21959">5</cx:pt>
          <cx:pt idx="21960">0</cx:pt>
          <cx:pt idx="21961">3</cx:pt>
          <cx:pt idx="21962">39</cx:pt>
          <cx:pt idx="21963">164</cx:pt>
          <cx:pt idx="21964">0</cx:pt>
          <cx:pt idx="21965">5</cx:pt>
          <cx:pt idx="21966">2</cx:pt>
          <cx:pt idx="21967">6</cx:pt>
          <cx:pt idx="21968">0</cx:pt>
          <cx:pt idx="21969">121</cx:pt>
          <cx:pt idx="21970">302</cx:pt>
          <cx:pt idx="21971">323</cx:pt>
          <cx:pt idx="21972">10</cx:pt>
          <cx:pt idx="21973">14</cx:pt>
          <cx:pt idx="21974">13</cx:pt>
          <cx:pt idx="21975">7</cx:pt>
          <cx:pt idx="21976">53</cx:pt>
          <cx:pt idx="21977">0</cx:pt>
          <cx:pt idx="21978">0</cx:pt>
          <cx:pt idx="21979">0</cx:pt>
          <cx:pt idx="21980">0</cx:pt>
          <cx:pt idx="21981">0</cx:pt>
          <cx:pt idx="21982">2</cx:pt>
          <cx:pt idx="21983">2</cx:pt>
          <cx:pt idx="21984">4</cx:pt>
          <cx:pt idx="21985">9</cx:pt>
          <cx:pt idx="21986">0</cx:pt>
          <cx:pt idx="21987">120</cx:pt>
          <cx:pt idx="21988">1</cx:pt>
          <cx:pt idx="21989">0</cx:pt>
          <cx:pt idx="21990">27</cx:pt>
          <cx:pt idx="21991">67</cx:pt>
          <cx:pt idx="21992">493</cx:pt>
          <cx:pt idx="21993">279</cx:pt>
          <cx:pt idx="21994">114</cx:pt>
          <cx:pt idx="21995">325</cx:pt>
          <cx:pt idx="21996">5</cx:pt>
          <cx:pt idx="21997">20</cx:pt>
          <cx:pt idx="21998">5</cx:pt>
          <cx:pt idx="21999">1</cx:pt>
          <cx:pt idx="22000">13</cx:pt>
          <cx:pt idx="22001">0</cx:pt>
          <cx:pt idx="22002">1</cx:pt>
          <cx:pt idx="22003">378</cx:pt>
          <cx:pt idx="22004">0</cx:pt>
          <cx:pt idx="22005">1</cx:pt>
          <cx:pt idx="22006">0</cx:pt>
          <cx:pt idx="22007">0</cx:pt>
          <cx:pt idx="22008">0</cx:pt>
          <cx:pt idx="22009">0</cx:pt>
          <cx:pt idx="22010">1</cx:pt>
          <cx:pt idx="22011">1</cx:pt>
          <cx:pt idx="22012">112</cx:pt>
          <cx:pt idx="22013">143</cx:pt>
          <cx:pt idx="22014">0</cx:pt>
          <cx:pt idx="22015">1</cx:pt>
          <cx:pt idx="22016">0</cx:pt>
          <cx:pt idx="22017">2</cx:pt>
          <cx:pt idx="22018">25</cx:pt>
          <cx:pt idx="22019">333</cx:pt>
          <cx:pt idx="22020">0</cx:pt>
          <cx:pt idx="22021">36</cx:pt>
          <cx:pt idx="22022">6</cx:pt>
          <cx:pt idx="22023">0</cx:pt>
          <cx:pt idx="22024">3</cx:pt>
          <cx:pt idx="22025">1</cx:pt>
          <cx:pt idx="22026">7</cx:pt>
          <cx:pt idx="22027">17</cx:pt>
          <cx:pt idx="22028">1</cx:pt>
          <cx:pt idx="22029">0</cx:pt>
          <cx:pt idx="22030">26</cx:pt>
          <cx:pt idx="22031">4</cx:pt>
          <cx:pt idx="22032">0</cx:pt>
          <cx:pt idx="22033">31</cx:pt>
          <cx:pt idx="22034">2</cx:pt>
          <cx:pt idx="22035">12</cx:pt>
          <cx:pt idx="22036">109</cx:pt>
          <cx:pt idx="22037">0</cx:pt>
          <cx:pt idx="22038">12</cx:pt>
          <cx:pt idx="22039">233</cx:pt>
          <cx:pt idx="22040">14</cx:pt>
          <cx:pt idx="22041">3</cx:pt>
          <cx:pt idx="22042">55</cx:pt>
          <cx:pt idx="22043">0</cx:pt>
          <cx:pt idx="22044">0</cx:pt>
          <cx:pt idx="22045">0</cx:pt>
          <cx:pt idx="22046">0</cx:pt>
          <cx:pt idx="22047">0</cx:pt>
          <cx:pt idx="22048">2</cx:pt>
          <cx:pt idx="22049">77</cx:pt>
          <cx:pt idx="22050">4</cx:pt>
          <cx:pt idx="22051">3</cx:pt>
          <cx:pt idx="22052">7</cx:pt>
          <cx:pt idx="22053">7</cx:pt>
          <cx:pt idx="22054">14</cx:pt>
          <cx:pt idx="22055">88</cx:pt>
          <cx:pt idx="22056">8</cx:pt>
          <cx:pt idx="22057">1</cx:pt>
          <cx:pt idx="22058">5</cx:pt>
          <cx:pt idx="22059">8</cx:pt>
          <cx:pt idx="22060">0</cx:pt>
          <cx:pt idx="22061">8</cx:pt>
          <cx:pt idx="22062">13</cx:pt>
          <cx:pt idx="22063">25</cx:pt>
          <cx:pt idx="22064">0</cx:pt>
          <cx:pt idx="22065">86</cx:pt>
          <cx:pt idx="22066">39</cx:pt>
          <cx:pt idx="22067">0</cx:pt>
          <cx:pt idx="22068">1</cx:pt>
          <cx:pt idx="22069">0</cx:pt>
          <cx:pt idx="22070">0</cx:pt>
          <cx:pt idx="22071">44</cx:pt>
          <cx:pt idx="22072">13</cx:pt>
          <cx:pt idx="22073">1</cx:pt>
          <cx:pt idx="22074">1</cx:pt>
          <cx:pt idx="22075">21</cx:pt>
          <cx:pt idx="22076">0</cx:pt>
          <cx:pt idx="22077">0</cx:pt>
          <cx:pt idx="22078">28</cx:pt>
          <cx:pt idx="22079">0</cx:pt>
          <cx:pt idx="22080">8</cx:pt>
          <cx:pt idx="22081">28</cx:pt>
          <cx:pt idx="22082">176</cx:pt>
          <cx:pt idx="22083">425</cx:pt>
          <cx:pt idx="22084">58</cx:pt>
          <cx:pt idx="22085">0</cx:pt>
          <cx:pt idx="22086">118</cx:pt>
          <cx:pt idx="22087">311</cx:pt>
          <cx:pt idx="22088">1</cx:pt>
          <cx:pt idx="22089">53</cx:pt>
          <cx:pt idx="22090">1</cx:pt>
          <cx:pt idx="22091">4</cx:pt>
          <cx:pt idx="22092">28</cx:pt>
          <cx:pt idx="22093">55</cx:pt>
          <cx:pt idx="22094">11</cx:pt>
          <cx:pt idx="22095">38</cx:pt>
          <cx:pt idx="22096">7</cx:pt>
          <cx:pt idx="22097">12</cx:pt>
          <cx:pt idx="22098">1</cx:pt>
          <cx:pt idx="22099">24</cx:pt>
          <cx:pt idx="22100">24</cx:pt>
          <cx:pt idx="22101">78</cx:pt>
          <cx:pt idx="22102">16</cx:pt>
          <cx:pt idx="22103">14</cx:pt>
          <cx:pt idx="22104">57</cx:pt>
          <cx:pt idx="22105">1</cx:pt>
          <cx:pt idx="22106">9</cx:pt>
          <cx:pt idx="22107">5</cx:pt>
          <cx:pt idx="22108">6</cx:pt>
          <cx:pt idx="22109">0</cx:pt>
          <cx:pt idx="22110">2</cx:pt>
          <cx:pt idx="22111">7</cx:pt>
          <cx:pt idx="22112">77</cx:pt>
          <cx:pt idx="22113">3</cx:pt>
          <cx:pt idx="22114">0</cx:pt>
          <cx:pt idx="22115">74</cx:pt>
          <cx:pt idx="22116">60</cx:pt>
          <cx:pt idx="22117">0</cx:pt>
          <cx:pt idx="22118">0</cx:pt>
          <cx:pt idx="22119">0</cx:pt>
          <cx:pt idx="22120">1</cx:pt>
          <cx:pt idx="22121">6</cx:pt>
          <cx:pt idx="22122">0</cx:pt>
          <cx:pt idx="22123">0</cx:pt>
          <cx:pt idx="22124">13</cx:pt>
          <cx:pt idx="22125">56</cx:pt>
          <cx:pt idx="22126">0</cx:pt>
          <cx:pt idx="22127">24</cx:pt>
          <cx:pt idx="22128">0</cx:pt>
          <cx:pt idx="22129">4</cx:pt>
          <cx:pt idx="22130">3</cx:pt>
          <cx:pt idx="22131">14</cx:pt>
          <cx:pt idx="22132">0</cx:pt>
          <cx:pt idx="22133">0</cx:pt>
          <cx:pt idx="22134">0</cx:pt>
          <cx:pt idx="22135">0</cx:pt>
          <cx:pt idx="22136">0</cx:pt>
          <cx:pt idx="22137">3</cx:pt>
          <cx:pt idx="22138">33</cx:pt>
          <cx:pt idx="22139">5</cx:pt>
          <cx:pt idx="22140">8</cx:pt>
          <cx:pt idx="22141">9</cx:pt>
          <cx:pt idx="22142">143</cx:pt>
          <cx:pt idx="22143">0</cx:pt>
          <cx:pt idx="22144">0</cx:pt>
          <cx:pt idx="22145">0</cx:pt>
          <cx:pt idx="22146">0</cx:pt>
          <cx:pt idx="22147">2</cx:pt>
          <cx:pt idx="22148">372</cx:pt>
          <cx:pt idx="22149">0</cx:pt>
          <cx:pt idx="22150">24</cx:pt>
          <cx:pt idx="22151">33</cx:pt>
          <cx:pt idx="22152">0</cx:pt>
          <cx:pt idx="22153">7</cx:pt>
          <cx:pt idx="22154">0</cx:pt>
          <cx:pt idx="22155">1</cx:pt>
          <cx:pt idx="22156">7</cx:pt>
          <cx:pt idx="22157">0</cx:pt>
          <cx:pt idx="22158">0</cx:pt>
          <cx:pt idx="22159">0</cx:pt>
          <cx:pt idx="22160">2</cx:pt>
          <cx:pt idx="22161">92</cx:pt>
          <cx:pt idx="22162">0</cx:pt>
          <cx:pt idx="22163">0</cx:pt>
          <cx:pt idx="22164">2</cx:pt>
          <cx:pt idx="22165">48</cx:pt>
          <cx:pt idx="22166">0</cx:pt>
          <cx:pt idx="22167">0</cx:pt>
          <cx:pt idx="22168">1</cx:pt>
          <cx:pt idx="22169">16</cx:pt>
          <cx:pt idx="22170">35</cx:pt>
          <cx:pt idx="22171">30</cx:pt>
          <cx:pt idx="22172">629</cx:pt>
          <cx:pt idx="22173">2</cx:pt>
          <cx:pt idx="22174">4</cx:pt>
          <cx:pt idx="22175">0</cx:pt>
          <cx:pt idx="22176">0</cx:pt>
          <cx:pt idx="22177">3</cx:pt>
          <cx:pt idx="22178">2</cx:pt>
          <cx:pt idx="22179">110</cx:pt>
          <cx:pt idx="22180">1</cx:pt>
          <cx:pt idx="22181">3</cx:pt>
          <cx:pt idx="22182">1</cx:pt>
          <cx:pt idx="22183">0</cx:pt>
          <cx:pt idx="22184">200</cx:pt>
          <cx:pt idx="22185">12</cx:pt>
          <cx:pt idx="22186">0</cx:pt>
          <cx:pt idx="22187">0</cx:pt>
          <cx:pt idx="22188">0</cx:pt>
          <cx:pt idx="22189">0</cx:pt>
          <cx:pt idx="22190">7</cx:pt>
          <cx:pt idx="22191">163</cx:pt>
          <cx:pt idx="22192">0</cx:pt>
          <cx:pt idx="22193">0</cx:pt>
          <cx:pt idx="22194">0</cx:pt>
          <cx:pt idx="22195">0</cx:pt>
          <cx:pt idx="22196">0</cx:pt>
          <cx:pt idx="22197">0</cx:pt>
          <cx:pt idx="22198">28</cx:pt>
          <cx:pt idx="22199">1</cx:pt>
          <cx:pt idx="22200">124</cx:pt>
          <cx:pt idx="22201">1</cx:pt>
          <cx:pt idx="22202">0</cx:pt>
          <cx:pt idx="22203">1</cx:pt>
          <cx:pt idx="22204">0</cx:pt>
          <cx:pt idx="22205">0</cx:pt>
          <cx:pt idx="22206">0</cx:pt>
          <cx:pt idx="22207">0</cx:pt>
          <cx:pt idx="22208">0</cx:pt>
          <cx:pt idx="22209">0</cx:pt>
          <cx:pt idx="22210">0</cx:pt>
          <cx:pt idx="22211">3</cx:pt>
          <cx:pt idx="22212">40</cx:pt>
          <cx:pt idx="22213">63</cx:pt>
          <cx:pt idx="22214">109</cx:pt>
          <cx:pt idx="22215">30</cx:pt>
          <cx:pt idx="22216">0</cx:pt>
          <cx:pt idx="22217">1</cx:pt>
          <cx:pt idx="22218">0</cx:pt>
          <cx:pt idx="22219">4</cx:pt>
          <cx:pt idx="22220">3</cx:pt>
          <cx:pt idx="22221">17</cx:pt>
          <cx:pt idx="22222">0</cx:pt>
          <cx:pt idx="22223">0</cx:pt>
          <cx:pt idx="22224">12</cx:pt>
          <cx:pt idx="22225">6</cx:pt>
          <cx:pt idx="22226">105</cx:pt>
          <cx:pt idx="22227">56</cx:pt>
          <cx:pt idx="22228">2</cx:pt>
          <cx:pt idx="22229">0</cx:pt>
          <cx:pt idx="22230">0</cx:pt>
          <cx:pt idx="22231">0</cx:pt>
          <cx:pt idx="22232">22</cx:pt>
          <cx:pt idx="22233">1</cx:pt>
          <cx:pt idx="22234">258</cx:pt>
          <cx:pt idx="22235">0</cx:pt>
          <cx:pt idx="22236">27</cx:pt>
          <cx:pt idx="22237">14</cx:pt>
          <cx:pt idx="22238">16</cx:pt>
          <cx:pt idx="22239">50</cx:pt>
          <cx:pt idx="22240">10</cx:pt>
          <cx:pt idx="22241">308</cx:pt>
          <cx:pt idx="22242">656</cx:pt>
          <cx:pt idx="22243">3</cx:pt>
          <cx:pt idx="22244">0</cx:pt>
          <cx:pt idx="22245">0</cx:pt>
          <cx:pt idx="22246">34</cx:pt>
          <cx:pt idx="22247">14</cx:pt>
          <cx:pt idx="22248">0</cx:pt>
          <cx:pt idx="22249">0</cx:pt>
          <cx:pt idx="22250">2</cx:pt>
          <cx:pt idx="22251">69</cx:pt>
          <cx:pt idx="22252">16</cx:pt>
          <cx:pt idx="22253">78</cx:pt>
          <cx:pt idx="22254">137</cx:pt>
          <cx:pt idx="22255">4</cx:pt>
          <cx:pt idx="22256">1</cx:pt>
          <cx:pt idx="22257">1</cx:pt>
          <cx:pt idx="22258">0</cx:pt>
          <cx:pt idx="22259">21</cx:pt>
          <cx:pt idx="22260">0</cx:pt>
          <cx:pt idx="22261">0</cx:pt>
          <cx:pt idx="22262">0</cx:pt>
          <cx:pt idx="22263">74</cx:pt>
          <cx:pt idx="22264">2</cx:pt>
          <cx:pt idx="22265">9</cx:pt>
          <cx:pt idx="22266">16</cx:pt>
          <cx:pt idx="22267">10</cx:pt>
          <cx:pt idx="22268">145</cx:pt>
          <cx:pt idx="22269">278</cx:pt>
          <cx:pt idx="22270">35</cx:pt>
          <cx:pt idx="22271">19</cx:pt>
          <cx:pt idx="22272">20</cx:pt>
          <cx:pt idx="22273">4</cx:pt>
          <cx:pt idx="22274">0</cx:pt>
          <cx:pt idx="22275">98</cx:pt>
          <cx:pt idx="22276">10</cx:pt>
          <cx:pt idx="22277">52</cx:pt>
          <cx:pt idx="22278">46</cx:pt>
          <cx:pt idx="22279">0</cx:pt>
          <cx:pt idx="22280">1</cx:pt>
          <cx:pt idx="22281">0</cx:pt>
          <cx:pt idx="22282">22</cx:pt>
          <cx:pt idx="22283">0</cx:pt>
          <cx:pt idx="22284">26</cx:pt>
          <cx:pt idx="22285">4</cx:pt>
          <cx:pt idx="22286">43</cx:pt>
          <cx:pt idx="22287">10</cx:pt>
          <cx:pt idx="22288">23</cx:pt>
          <cx:pt idx="22289">0</cx:pt>
          <cx:pt idx="22290">3</cx:pt>
          <cx:pt idx="22291">3</cx:pt>
          <cx:pt idx="22292">1</cx:pt>
          <cx:pt idx="22293">0</cx:pt>
          <cx:pt idx="22294">61</cx:pt>
          <cx:pt idx="22295">61</cx:pt>
          <cx:pt idx="22296">16</cx:pt>
          <cx:pt idx="22297">0</cx:pt>
          <cx:pt idx="22298">1</cx:pt>
          <cx:pt idx="22299">93</cx:pt>
          <cx:pt idx="22300">148</cx:pt>
          <cx:pt idx="22301">27</cx:pt>
          <cx:pt idx="22302">4</cx:pt>
          <cx:pt idx="22303">1</cx:pt>
          <cx:pt idx="22304">1</cx:pt>
          <cx:pt idx="22305">12</cx:pt>
          <cx:pt idx="22306">344</cx:pt>
          <cx:pt idx="22307">30</cx:pt>
          <cx:pt idx="22308">244</cx:pt>
          <cx:pt idx="22309">0</cx:pt>
          <cx:pt idx="22310">17</cx:pt>
          <cx:pt idx="22311">7</cx:pt>
          <cx:pt idx="22312">0</cx:pt>
          <cx:pt idx="22313">7</cx:pt>
          <cx:pt idx="22314">55</cx:pt>
          <cx:pt idx="22315">42</cx:pt>
          <cx:pt idx="22316">124</cx:pt>
          <cx:pt idx="22317">1</cx:pt>
          <cx:pt idx="22318">28</cx:pt>
          <cx:pt idx="22319">713</cx:pt>
          <cx:pt idx="22320">0</cx:pt>
          <cx:pt idx="22321">301</cx:pt>
          <cx:pt idx="22322">97</cx:pt>
          <cx:pt idx="22323">6</cx:pt>
          <cx:pt idx="22324">2</cx:pt>
          <cx:pt idx="22325">1</cx:pt>
          <cx:pt idx="22326">69</cx:pt>
          <cx:pt idx="22327">7</cx:pt>
          <cx:pt idx="22328">15</cx:pt>
          <cx:pt idx="22329">20</cx:pt>
          <cx:pt idx="22330">27</cx:pt>
          <cx:pt idx="22331">2</cx:pt>
          <cx:pt idx="22332">0</cx:pt>
          <cx:pt idx="22333">204</cx:pt>
          <cx:pt idx="22334">8</cx:pt>
          <cx:pt idx="22335">239</cx:pt>
          <cx:pt idx="22336">0</cx:pt>
          <cx:pt idx="22337">1</cx:pt>
          <cx:pt idx="22338">24</cx:pt>
          <cx:pt idx="22339">1</cx:pt>
          <cx:pt idx="22340">149</cx:pt>
          <cx:pt idx="22341">3</cx:pt>
          <cx:pt idx="22342">0</cx:pt>
          <cx:pt idx="22343">62</cx:pt>
          <cx:pt idx="22344">0</cx:pt>
          <cx:pt idx="22345">15</cx:pt>
          <cx:pt idx="22346">2</cx:pt>
          <cx:pt idx="22347">63</cx:pt>
          <cx:pt idx="22348">8</cx:pt>
          <cx:pt idx="22349">21</cx:pt>
          <cx:pt idx="22350">647</cx:pt>
          <cx:pt idx="22351">310</cx:pt>
          <cx:pt idx="22352">1</cx:pt>
          <cx:pt idx="22353">1</cx:pt>
          <cx:pt idx="22354">1</cx:pt>
          <cx:pt idx="22355">130</cx:pt>
          <cx:pt idx="22356">5</cx:pt>
          <cx:pt idx="22357">0</cx:pt>
          <cx:pt idx="22358">167</cx:pt>
          <cx:pt idx="22359">5</cx:pt>
          <cx:pt idx="22360">57</cx:pt>
          <cx:pt idx="22361">358</cx:pt>
          <cx:pt idx="22362">1114</cx:pt>
          <cx:pt idx="22363">110</cx:pt>
          <cx:pt idx="22364">72</cx:pt>
          <cx:pt idx="22365">20</cx:pt>
          <cx:pt idx="22366">54</cx:pt>
          <cx:pt idx="22367">0</cx:pt>
          <cx:pt idx="22368">1</cx:pt>
          <cx:pt idx="22369">10</cx:pt>
          <cx:pt idx="22370">0</cx:pt>
          <cx:pt idx="22371">0</cx:pt>
          <cx:pt idx="22372">16</cx:pt>
          <cx:pt idx="22373">0</cx:pt>
          <cx:pt idx="22374">59</cx:pt>
          <cx:pt idx="22375">5</cx:pt>
          <cx:pt idx="22376">1</cx:pt>
          <cx:pt idx="22377">42</cx:pt>
          <cx:pt idx="22378">0</cx:pt>
          <cx:pt idx="22379">0</cx:pt>
          <cx:pt idx="22380">33</cx:pt>
          <cx:pt idx="22381">0</cx:pt>
          <cx:pt idx="22382">0</cx:pt>
          <cx:pt idx="22383">0</cx:pt>
          <cx:pt idx="22384">0</cx:pt>
          <cx:pt idx="22385">0</cx:pt>
          <cx:pt idx="22386">89</cx:pt>
          <cx:pt idx="22387">0</cx:pt>
          <cx:pt idx="22388">5</cx:pt>
          <cx:pt idx="22389">2</cx:pt>
          <cx:pt idx="22390">3</cx:pt>
          <cx:pt idx="22391">28</cx:pt>
          <cx:pt idx="22392">209</cx:pt>
          <cx:pt idx="22393">0</cx:pt>
          <cx:pt idx="22394">3</cx:pt>
          <cx:pt idx="22395">1</cx:pt>
          <cx:pt idx="22396">26</cx:pt>
          <cx:pt idx="22397">0</cx:pt>
          <cx:pt idx="22398">3</cx:pt>
          <cx:pt idx="22399">75</cx:pt>
          <cx:pt idx="22400">1</cx:pt>
          <cx:pt idx="22401">5</cx:pt>
          <cx:pt idx="22402">19</cx:pt>
          <cx:pt idx="22403">14</cx:pt>
          <cx:pt idx="22404">14</cx:pt>
          <cx:pt idx="22405">4</cx:pt>
          <cx:pt idx="22406">20</cx:pt>
          <cx:pt idx="22407">1</cx:pt>
          <cx:pt idx="22408">0</cx:pt>
          <cx:pt idx="22409">32</cx:pt>
          <cx:pt idx="22410">18</cx:pt>
          <cx:pt idx="22411">0</cx:pt>
          <cx:pt idx="22412">0</cx:pt>
          <cx:pt idx="22413">0</cx:pt>
          <cx:pt idx="22414">206</cx:pt>
          <cx:pt idx="22415">66</cx:pt>
          <cx:pt idx="22416">53</cx:pt>
          <cx:pt idx="22417">0</cx:pt>
          <cx:pt idx="22418">0</cx:pt>
          <cx:pt idx="22419">22</cx:pt>
          <cx:pt idx="22420">1</cx:pt>
          <cx:pt idx="22421">63</cx:pt>
          <cx:pt idx="22422">27</cx:pt>
          <cx:pt idx="22423">244</cx:pt>
          <cx:pt idx="22424">32</cx:pt>
          <cx:pt idx="22425">42</cx:pt>
          <cx:pt idx="22426">0</cx:pt>
          <cx:pt idx="22427">677</cx:pt>
          <cx:pt idx="22428">27</cx:pt>
          <cx:pt idx="22429">29</cx:pt>
          <cx:pt idx="22430">41</cx:pt>
          <cx:pt idx="22431">38</cx:pt>
          <cx:pt idx="22432">0</cx:pt>
          <cx:pt idx="22433">21</cx:pt>
          <cx:pt idx="22434">3</cx:pt>
          <cx:pt idx="22435">0</cx:pt>
          <cx:pt idx="22436">8</cx:pt>
          <cx:pt idx="22437">4</cx:pt>
          <cx:pt idx="22438">36</cx:pt>
          <cx:pt idx="22439">10</cx:pt>
          <cx:pt idx="22440">5</cx:pt>
          <cx:pt idx="22441">6</cx:pt>
          <cx:pt idx="22442">4</cx:pt>
          <cx:pt idx="22443">4</cx:pt>
          <cx:pt idx="22444">46</cx:pt>
          <cx:pt idx="22445">198</cx:pt>
          <cx:pt idx="22446">0</cx:pt>
          <cx:pt idx="22447">1</cx:pt>
          <cx:pt idx="22448">194</cx:pt>
          <cx:pt idx="22449">209</cx:pt>
          <cx:pt idx="22450">0</cx:pt>
          <cx:pt idx="22451">37</cx:pt>
          <cx:pt idx="22452">0</cx:pt>
          <cx:pt idx="22453">0</cx:pt>
          <cx:pt idx="22454">26</cx:pt>
          <cx:pt idx="22455">5</cx:pt>
          <cx:pt idx="22456">65</cx:pt>
          <cx:pt idx="22457">28</cx:pt>
          <cx:pt idx="22458">3</cx:pt>
          <cx:pt idx="22459">41</cx:pt>
          <cx:pt idx="22460">40</cx:pt>
          <cx:pt idx="22461">7</cx:pt>
          <cx:pt idx="22462">75</cx:pt>
          <cx:pt idx="22463">1</cx:pt>
          <cx:pt idx="22464">19</cx:pt>
          <cx:pt idx="22465">1</cx:pt>
          <cx:pt idx="22466">11</cx:pt>
          <cx:pt idx="22467">0</cx:pt>
          <cx:pt idx="22468">0</cx:pt>
          <cx:pt idx="22469">9</cx:pt>
          <cx:pt idx="22470">34</cx:pt>
          <cx:pt idx="22471">48</cx:pt>
          <cx:pt idx="22472">0</cx:pt>
          <cx:pt idx="22473">1</cx:pt>
          <cx:pt idx="22474">16</cx:pt>
          <cx:pt idx="22475">23</cx:pt>
          <cx:pt idx="22476">69</cx:pt>
          <cx:pt idx="22477">0</cx:pt>
          <cx:pt idx="22478">3</cx:pt>
          <cx:pt idx="22479">33</cx:pt>
          <cx:pt idx="22480">0</cx:pt>
          <cx:pt idx="22481">183</cx:pt>
          <cx:pt idx="22482">29</cx:pt>
          <cx:pt idx="22483">73</cx:pt>
          <cx:pt idx="22484">25</cx:pt>
          <cx:pt idx="22485">0</cx:pt>
          <cx:pt idx="22486">113</cx:pt>
          <cx:pt idx="22487">59</cx:pt>
          <cx:pt idx="22488">0</cx:pt>
          <cx:pt idx="22489">0</cx:pt>
          <cx:pt idx="22490">6</cx:pt>
          <cx:pt idx="22491">16</cx:pt>
          <cx:pt idx="22492">21</cx:pt>
          <cx:pt idx="22493">57</cx:pt>
          <cx:pt idx="22494">72</cx:pt>
          <cx:pt idx="22495">0</cx:pt>
          <cx:pt idx="22496">15</cx:pt>
          <cx:pt idx="22497">0</cx:pt>
          <cx:pt idx="22498">0</cx:pt>
          <cx:pt idx="22499">10</cx:pt>
          <cx:pt idx="22500">0</cx:pt>
          <cx:pt idx="22501">0</cx:pt>
          <cx:pt idx="22502">12</cx:pt>
          <cx:pt idx="22503">0</cx:pt>
          <cx:pt idx="22504">9</cx:pt>
          <cx:pt idx="22505">77</cx:pt>
          <cx:pt idx="22506">21</cx:pt>
          <cx:pt idx="22507">1</cx:pt>
          <cx:pt idx="22508">0</cx:pt>
          <cx:pt idx="22509">324</cx:pt>
          <cx:pt idx="22510">7</cx:pt>
          <cx:pt idx="22511">0</cx:pt>
          <cx:pt idx="22512">0</cx:pt>
          <cx:pt idx="22513">0</cx:pt>
          <cx:pt idx="22514">0</cx:pt>
          <cx:pt idx="22515">4</cx:pt>
          <cx:pt idx="22516">9</cx:pt>
          <cx:pt idx="22517">354</cx:pt>
          <cx:pt idx="22518">27</cx:pt>
          <cx:pt idx="22519">33</cx:pt>
          <cx:pt idx="22520">29</cx:pt>
          <cx:pt idx="22521">0</cx:pt>
          <cx:pt idx="22522">38</cx:pt>
          <cx:pt idx="22523">2</cx:pt>
          <cx:pt idx="22524">0</cx:pt>
          <cx:pt idx="22525">5</cx:pt>
          <cx:pt idx="22526">331</cx:pt>
          <cx:pt idx="22527">33</cx:pt>
          <cx:pt idx="22528">7</cx:pt>
          <cx:pt idx="22529">0</cx:pt>
          <cx:pt idx="22530">0</cx:pt>
          <cx:pt idx="22531">0</cx:pt>
          <cx:pt idx="22532">7</cx:pt>
          <cx:pt idx="22533">10</cx:pt>
          <cx:pt idx="22534">3</cx:pt>
          <cx:pt idx="22535">88</cx:pt>
          <cx:pt idx="22536">0</cx:pt>
          <cx:pt idx="22537">72</cx:pt>
          <cx:pt idx="22538">27</cx:pt>
          <cx:pt idx="22539">20</cx:pt>
          <cx:pt idx="22540">22</cx:pt>
          <cx:pt idx="22541">77</cx:pt>
          <cx:pt idx="22542">0</cx:pt>
          <cx:pt idx="22543">4</cx:pt>
          <cx:pt idx="22544">2</cx:pt>
          <cx:pt idx="22545">161</cx:pt>
          <cx:pt idx="22546">4</cx:pt>
          <cx:pt idx="22547">6</cx:pt>
          <cx:pt idx="22548">26</cx:pt>
          <cx:pt idx="22549">0</cx:pt>
          <cx:pt idx="22550">128</cx:pt>
          <cx:pt idx="22551">8</cx:pt>
          <cx:pt idx="22552">0</cx:pt>
          <cx:pt idx="22553">4</cx:pt>
          <cx:pt idx="22554">0</cx:pt>
          <cx:pt idx="22555">0</cx:pt>
          <cx:pt idx="22556">97</cx:pt>
          <cx:pt idx="22557">10</cx:pt>
          <cx:pt idx="22558">0</cx:pt>
          <cx:pt idx="22559">186</cx:pt>
          <cx:pt idx="22560">8</cx:pt>
          <cx:pt idx="22561">35</cx:pt>
          <cx:pt idx="22562">84</cx:pt>
          <cx:pt idx="22563">4</cx:pt>
          <cx:pt idx="22564">0</cx:pt>
          <cx:pt idx="22565">0</cx:pt>
          <cx:pt idx="22566">1</cx:pt>
          <cx:pt idx="22567">27</cx:pt>
          <cx:pt idx="22568">7</cx:pt>
          <cx:pt idx="22569">27</cx:pt>
          <cx:pt idx="22570">5</cx:pt>
          <cx:pt idx="22571">94</cx:pt>
          <cx:pt idx="22572">27</cx:pt>
          <cx:pt idx="22573">1</cx:pt>
          <cx:pt idx="22574">1</cx:pt>
          <cx:pt idx="22575">6</cx:pt>
          <cx:pt idx="22576">48</cx:pt>
          <cx:pt idx="22577">34</cx:pt>
          <cx:pt idx="22578">0</cx:pt>
          <cx:pt idx="22579">4</cx:pt>
          <cx:pt idx="22580">4</cx:pt>
          <cx:pt idx="22581">5</cx:pt>
          <cx:pt idx="22582">23</cx:pt>
          <cx:pt idx="22583">2</cx:pt>
          <cx:pt idx="22584">70</cx:pt>
          <cx:pt idx="22585">234</cx:pt>
          <cx:pt idx="22586">0</cx:pt>
          <cx:pt idx="22587">1</cx:pt>
          <cx:pt idx="22588">72</cx:pt>
          <cx:pt idx="22589">74</cx:pt>
          <cx:pt idx="22590">411</cx:pt>
          <cx:pt idx="22591">9</cx:pt>
          <cx:pt idx="22592">13</cx:pt>
          <cx:pt idx="22593">9</cx:pt>
          <cx:pt idx="22594">0</cx:pt>
          <cx:pt idx="22595">1</cx:pt>
          <cx:pt idx="22596">0</cx:pt>
          <cx:pt idx="22597">37</cx:pt>
          <cx:pt idx="22598">0</cx:pt>
          <cx:pt idx="22599">0</cx:pt>
          <cx:pt idx="22600">1</cx:pt>
          <cx:pt idx="22601">0</cx:pt>
          <cx:pt idx="22602">0</cx:pt>
          <cx:pt idx="22603">15</cx:pt>
          <cx:pt idx="22604">11</cx:pt>
          <cx:pt idx="22605">28</cx:pt>
          <cx:pt idx="22606">91</cx:pt>
          <cx:pt idx="22607">63</cx:pt>
          <cx:pt idx="22608">44</cx:pt>
          <cx:pt idx="22609">135</cx:pt>
          <cx:pt idx="22610">119</cx:pt>
          <cx:pt idx="22611">0</cx:pt>
          <cx:pt idx="22612">55</cx:pt>
          <cx:pt idx="22613">0</cx:pt>
          <cx:pt idx="22614">57</cx:pt>
          <cx:pt idx="22615">4</cx:pt>
          <cx:pt idx="22616">11</cx:pt>
          <cx:pt idx="22617">0</cx:pt>
          <cx:pt idx="22618">0</cx:pt>
          <cx:pt idx="22619">0</cx:pt>
          <cx:pt idx="22620">40</cx:pt>
          <cx:pt idx="22621">0</cx:pt>
          <cx:pt idx="22622">5</cx:pt>
          <cx:pt idx="22623">381</cx:pt>
          <cx:pt idx="22624">13</cx:pt>
          <cx:pt idx="22625">1</cx:pt>
          <cx:pt idx="22626">136</cx:pt>
          <cx:pt idx="22627">344</cx:pt>
          <cx:pt idx="22628">75</cx:pt>
          <cx:pt idx="22629">50</cx:pt>
          <cx:pt idx="22630">133</cx:pt>
          <cx:pt idx="22631">6</cx:pt>
          <cx:pt idx="22632">48</cx:pt>
          <cx:pt idx="22633">9</cx:pt>
          <cx:pt idx="22634">1</cx:pt>
          <cx:pt idx="22635">0</cx:pt>
          <cx:pt idx="22636">2</cx:pt>
          <cx:pt idx="22637">0</cx:pt>
          <cx:pt idx="22638">5</cx:pt>
          <cx:pt idx="22639">308</cx:pt>
          <cx:pt idx="22640">6</cx:pt>
          <cx:pt idx="22641">7</cx:pt>
          <cx:pt idx="22642">3</cx:pt>
          <cx:pt idx="22643">82</cx:pt>
          <cx:pt idx="22644">0</cx:pt>
          <cx:pt idx="22645">0</cx:pt>
          <cx:pt idx="22646">5</cx:pt>
          <cx:pt idx="22647">7</cx:pt>
          <cx:pt idx="22648">56</cx:pt>
          <cx:pt idx="22649">103</cx:pt>
          <cx:pt idx="22650">12</cx:pt>
          <cx:pt idx="22651">19</cx:pt>
          <cx:pt idx="22652">1</cx:pt>
          <cx:pt idx="22653">1</cx:pt>
          <cx:pt idx="22654">11</cx:pt>
          <cx:pt idx="22655">85</cx:pt>
          <cx:pt idx="22656">127</cx:pt>
          <cx:pt idx="22657">41</cx:pt>
          <cx:pt idx="22658">1</cx:pt>
          <cx:pt idx="22659">65</cx:pt>
          <cx:pt idx="22660">148</cx:pt>
          <cx:pt idx="22661">14</cx:pt>
          <cx:pt idx="22662">12</cx:pt>
          <cx:pt idx="22663">86</cx:pt>
          <cx:pt idx="22664">11</cx:pt>
          <cx:pt idx="22665">304</cx:pt>
          <cx:pt idx="22666">146</cx:pt>
          <cx:pt idx="22667">202</cx:pt>
          <cx:pt idx="22668">189</cx:pt>
          <cx:pt idx="22669">35</cx:pt>
          <cx:pt idx="22670">0</cx:pt>
          <cx:pt idx="22671">0</cx:pt>
          <cx:pt idx="22672">0</cx:pt>
          <cx:pt idx="22673">0</cx:pt>
          <cx:pt idx="22674">21</cx:pt>
          <cx:pt idx="22675">11</cx:pt>
          <cx:pt idx="22676">66</cx:pt>
          <cx:pt idx="22677">35</cx:pt>
          <cx:pt idx="22678">4</cx:pt>
          <cx:pt idx="22679">0</cx:pt>
          <cx:pt idx="22680">137</cx:pt>
          <cx:pt idx="22681">0</cx:pt>
          <cx:pt idx="22682">110</cx:pt>
          <cx:pt idx="22683">2</cx:pt>
          <cx:pt idx="22684">0</cx:pt>
          <cx:pt idx="22685">14</cx:pt>
          <cx:pt idx="22686">300</cx:pt>
          <cx:pt idx="22687">316</cx:pt>
          <cx:pt idx="22688">1</cx:pt>
          <cx:pt idx="22689">112</cx:pt>
          <cx:pt idx="22690">0</cx:pt>
          <cx:pt idx="22691">0</cx:pt>
          <cx:pt idx="22692">3</cx:pt>
          <cx:pt idx="22693">20</cx:pt>
          <cx:pt idx="22694">13</cx:pt>
          <cx:pt idx="22695">0</cx:pt>
          <cx:pt idx="22696">216</cx:pt>
          <cx:pt idx="22697">0</cx:pt>
          <cx:pt idx="22698">0</cx:pt>
          <cx:pt idx="22699">45</cx:pt>
          <cx:pt idx="22700">1</cx:pt>
          <cx:pt idx="22701">0</cx:pt>
          <cx:pt idx="22702">6</cx:pt>
          <cx:pt idx="22703">0</cx:pt>
          <cx:pt idx="22704">3</cx:pt>
          <cx:pt idx="22705">0</cx:pt>
          <cx:pt idx="22706">19</cx:pt>
          <cx:pt idx="22707">0</cx:pt>
          <cx:pt idx="22708">0</cx:pt>
          <cx:pt idx="22709">0</cx:pt>
          <cx:pt idx="22710">4</cx:pt>
          <cx:pt idx="22711">3</cx:pt>
          <cx:pt idx="22712">138</cx:pt>
          <cx:pt idx="22713">30</cx:pt>
          <cx:pt idx="22714">12</cx:pt>
          <cx:pt idx="22715">6</cx:pt>
          <cx:pt idx="22716">42</cx:pt>
          <cx:pt idx="22717">36</cx:pt>
          <cx:pt idx="22718">39</cx:pt>
          <cx:pt idx="22719">41</cx:pt>
          <cx:pt idx="22720">3</cx:pt>
          <cx:pt idx="22721">0</cx:pt>
          <cx:pt idx="22722">203</cx:pt>
          <cx:pt idx="22723">42</cx:pt>
          <cx:pt idx="22724">1</cx:pt>
          <cx:pt idx="22725">47</cx:pt>
          <cx:pt idx="22726">40</cx:pt>
          <cx:pt idx="22727">7</cx:pt>
          <cx:pt idx="22728">42</cx:pt>
          <cx:pt idx="22729">0</cx:pt>
          <cx:pt idx="22730">0</cx:pt>
          <cx:pt idx="22731">1</cx:pt>
          <cx:pt idx="22732">0</cx:pt>
          <cx:pt idx="22733">0</cx:pt>
          <cx:pt idx="22734">43</cx:pt>
          <cx:pt idx="22735">1</cx:pt>
          <cx:pt idx="22736">1</cx:pt>
          <cx:pt idx="22737">0</cx:pt>
          <cx:pt idx="22738">124</cx:pt>
          <cx:pt idx="22739">45</cx:pt>
          <cx:pt idx="22740">20</cx:pt>
          <cx:pt idx="22741">0</cx:pt>
          <cx:pt idx="22742">1</cx:pt>
          <cx:pt idx="22743">13</cx:pt>
          <cx:pt idx="22744">21</cx:pt>
          <cx:pt idx="22745">8</cx:pt>
          <cx:pt idx="22746">268</cx:pt>
          <cx:pt idx="22747">75</cx:pt>
          <cx:pt idx="22748">72</cx:pt>
          <cx:pt idx="22749">25</cx:pt>
          <cx:pt idx="22750">4</cx:pt>
          <cx:pt idx="22751">615</cx:pt>
          <cx:pt idx="22752">2</cx:pt>
          <cx:pt idx="22753">0</cx:pt>
          <cx:pt idx="22754">0</cx:pt>
          <cx:pt idx="22755">0</cx:pt>
          <cx:pt idx="22756">14</cx:pt>
          <cx:pt idx="22757">104</cx:pt>
          <cx:pt idx="22758">632</cx:pt>
          <cx:pt idx="22759">35</cx:pt>
          <cx:pt idx="22760">34</cx:pt>
          <cx:pt idx="22761">73</cx:pt>
          <cx:pt idx="22762">0</cx:pt>
          <cx:pt idx="22763">10</cx:pt>
          <cx:pt idx="22764">2</cx:pt>
          <cx:pt idx="22765">10</cx:pt>
          <cx:pt idx="22766">62</cx:pt>
          <cx:pt idx="22767">61</cx:pt>
          <cx:pt idx="22768">0</cx:pt>
          <cx:pt idx="22769">0</cx:pt>
          <cx:pt idx="22770">50</cx:pt>
          <cx:pt idx="22771">121</cx:pt>
          <cx:pt idx="22772">26</cx:pt>
          <cx:pt idx="22773">0</cx:pt>
          <cx:pt idx="22774">9</cx:pt>
          <cx:pt idx="22775">0</cx:pt>
          <cx:pt idx="22776">0</cx:pt>
          <cx:pt idx="22777">0</cx:pt>
          <cx:pt idx="22778">0</cx:pt>
          <cx:pt idx="22779">0</cx:pt>
          <cx:pt idx="22780">78</cx:pt>
          <cx:pt idx="22781">50</cx:pt>
          <cx:pt idx="22782">0</cx:pt>
          <cx:pt idx="22783">0</cx:pt>
          <cx:pt idx="22784">2</cx:pt>
          <cx:pt idx="22785">1</cx:pt>
          <cx:pt idx="22786">5</cx:pt>
          <cx:pt idx="22787">72</cx:pt>
          <cx:pt idx="22788">32</cx:pt>
          <cx:pt idx="22789">0</cx:pt>
          <cx:pt idx="22790">4</cx:pt>
          <cx:pt idx="22791">35</cx:pt>
          <cx:pt idx="22792">50</cx:pt>
          <cx:pt idx="22793">11</cx:pt>
          <cx:pt idx="22794">24</cx:pt>
          <cx:pt idx="22795">0</cx:pt>
          <cx:pt idx="22796">0</cx:pt>
          <cx:pt idx="22797">36</cx:pt>
          <cx:pt idx="22798">67</cx:pt>
          <cx:pt idx="22799">138</cx:pt>
          <cx:pt idx="22800">50</cx:pt>
          <cx:pt idx="22801">114</cx:pt>
          <cx:pt idx="22802">7</cx:pt>
          <cx:pt idx="22803">6</cx:pt>
          <cx:pt idx="22804">12</cx:pt>
          <cx:pt idx="22805">25</cx:pt>
          <cx:pt idx="22806">0</cx:pt>
          <cx:pt idx="22807">117</cx:pt>
          <cx:pt idx="22808">42</cx:pt>
          <cx:pt idx="22809">28</cx:pt>
          <cx:pt idx="22810">1</cx:pt>
          <cx:pt idx="22811">21</cx:pt>
          <cx:pt idx="22812">13</cx:pt>
          <cx:pt idx="22813">21</cx:pt>
          <cx:pt idx="22814">51</cx:pt>
          <cx:pt idx="22815">66</cx:pt>
          <cx:pt idx="22816">51</cx:pt>
          <cx:pt idx="22817">37</cx:pt>
          <cx:pt idx="22818">10</cx:pt>
          <cx:pt idx="22819">35</cx:pt>
          <cx:pt idx="22820">0</cx:pt>
          <cx:pt idx="22821">8</cx:pt>
          <cx:pt idx="22822">1</cx:pt>
          <cx:pt idx="22823">5</cx:pt>
          <cx:pt idx="22824">1</cx:pt>
          <cx:pt idx="22825">8</cx:pt>
          <cx:pt idx="22826">2</cx:pt>
          <cx:pt idx="22827">0</cx:pt>
          <cx:pt idx="22828">0</cx:pt>
          <cx:pt idx="22829">16</cx:pt>
          <cx:pt idx="22830">1</cx:pt>
          <cx:pt idx="22831">61</cx:pt>
          <cx:pt idx="22832">222</cx:pt>
          <cx:pt idx="22833">26</cx:pt>
          <cx:pt idx="22834">0</cx:pt>
          <cx:pt idx="22835">0</cx:pt>
          <cx:pt idx="22836">35</cx:pt>
          <cx:pt idx="22837">16</cx:pt>
          <cx:pt idx="22838">130</cx:pt>
          <cx:pt idx="22839">21</cx:pt>
          <cx:pt idx="22840">86</cx:pt>
          <cx:pt idx="22841">0</cx:pt>
          <cx:pt idx="22842">40</cx:pt>
          <cx:pt idx="22843">157</cx:pt>
          <cx:pt idx="22844">47</cx:pt>
          <cx:pt idx="22845">62</cx:pt>
          <cx:pt idx="22846">13</cx:pt>
          <cx:pt idx="22847">0</cx:pt>
          <cx:pt idx="22848">0</cx:pt>
          <cx:pt idx="22849">97</cx:pt>
          <cx:pt idx="22850">67</cx:pt>
          <cx:pt idx="22851">1</cx:pt>
          <cx:pt idx="22852">11</cx:pt>
          <cx:pt idx="22853">10</cx:pt>
          <cx:pt idx="22854">252</cx:pt>
          <cx:pt idx="22855">2</cx:pt>
          <cx:pt idx="22856">19</cx:pt>
          <cx:pt idx="22857">6</cx:pt>
          <cx:pt idx="22858">47</cx:pt>
          <cx:pt idx="22859">14</cx:pt>
          <cx:pt idx="22860">200</cx:pt>
          <cx:pt idx="22861">0</cx:pt>
          <cx:pt idx="22862">1</cx:pt>
          <cx:pt idx="22863">0</cx:pt>
          <cx:pt idx="22864">0</cx:pt>
          <cx:pt idx="22865">29</cx:pt>
          <cx:pt idx="22866">57</cx:pt>
          <cx:pt idx="22867">9</cx:pt>
          <cx:pt idx="22868">3</cx:pt>
          <cx:pt idx="22869">58</cx:pt>
          <cx:pt idx="22870">14</cx:pt>
          <cx:pt idx="22871">0</cx:pt>
          <cx:pt idx="22872">222</cx:pt>
          <cx:pt idx="22873">5</cx:pt>
          <cx:pt idx="22874">38</cx:pt>
          <cx:pt idx="22875">21</cx:pt>
          <cx:pt idx="22876">0</cx:pt>
          <cx:pt idx="22877">0</cx:pt>
          <cx:pt idx="22878">42</cx:pt>
          <cx:pt idx="22879">9</cx:pt>
          <cx:pt idx="22880">43</cx:pt>
          <cx:pt idx="22881">13</cx:pt>
          <cx:pt idx="22882">565</cx:pt>
          <cx:pt idx="22883">0</cx:pt>
          <cx:pt idx="22884">8</cx:pt>
          <cx:pt idx="22885">1</cx:pt>
          <cx:pt idx="22886">325</cx:pt>
          <cx:pt idx="22887">21</cx:pt>
          <cx:pt idx="22888">0</cx:pt>
          <cx:pt idx="22889">0</cx:pt>
          <cx:pt idx="22890">8</cx:pt>
          <cx:pt idx="22891">0</cx:pt>
          <cx:pt idx="22892">9</cx:pt>
          <cx:pt idx="22893">0</cx:pt>
          <cx:pt idx="22894">10</cx:pt>
          <cx:pt idx="22895">2</cx:pt>
          <cx:pt idx="22896">11</cx:pt>
          <cx:pt idx="22897">126</cx:pt>
          <cx:pt idx="22898">5</cx:pt>
          <cx:pt idx="22899">8</cx:pt>
          <cx:pt idx="22900">261</cx:pt>
          <cx:pt idx="22901">51</cx:pt>
          <cx:pt idx="22902">2</cx:pt>
          <cx:pt idx="22903">0</cx:pt>
          <cx:pt idx="22904">0</cx:pt>
          <cx:pt idx="22905">70</cx:pt>
          <cx:pt idx="22906">1</cx:pt>
          <cx:pt idx="22907">0</cx:pt>
          <cx:pt idx="22908">0</cx:pt>
          <cx:pt idx="22909">0</cx:pt>
          <cx:pt idx="22910">7</cx:pt>
          <cx:pt idx="22911">0</cx:pt>
          <cx:pt idx="22912">1</cx:pt>
          <cx:pt idx="22913">0</cx:pt>
          <cx:pt idx="22914">6</cx:pt>
          <cx:pt idx="22915">32</cx:pt>
          <cx:pt idx="22916">74</cx:pt>
          <cx:pt idx="22917">335</cx:pt>
          <cx:pt idx="22918">65</cx:pt>
          <cx:pt idx="22919">0</cx:pt>
          <cx:pt idx="22920">31</cx:pt>
          <cx:pt idx="22921">4</cx:pt>
          <cx:pt idx="22922">1</cx:pt>
          <cx:pt idx="22923">0</cx:pt>
          <cx:pt idx="22924">21</cx:pt>
          <cx:pt idx="22925">6</cx:pt>
          <cx:pt idx="22926">0</cx:pt>
          <cx:pt idx="22927">17</cx:pt>
          <cx:pt idx="22928">0</cx:pt>
          <cx:pt idx="22929">38</cx:pt>
          <cx:pt idx="22930">2</cx:pt>
          <cx:pt idx="22931">13</cx:pt>
          <cx:pt idx="22932">54</cx:pt>
          <cx:pt idx="22933">0</cx:pt>
          <cx:pt idx="22934">114</cx:pt>
          <cx:pt idx="22935">167</cx:pt>
          <cx:pt idx="22936">11</cx:pt>
          <cx:pt idx="22937">1</cx:pt>
          <cx:pt idx="22938">36</cx:pt>
          <cx:pt idx="22939">5</cx:pt>
          <cx:pt idx="22940">1</cx:pt>
          <cx:pt idx="22941">3</cx:pt>
          <cx:pt idx="22942">0</cx:pt>
          <cx:pt idx="22943">623</cx:pt>
          <cx:pt idx="22944">6</cx:pt>
          <cx:pt idx="22945">81</cx:pt>
          <cx:pt idx="22946">77</cx:pt>
          <cx:pt idx="22947">12</cx:pt>
          <cx:pt idx="22948">0</cx:pt>
          <cx:pt idx="22949">0</cx:pt>
          <cx:pt idx="22950">49</cx:pt>
          <cx:pt idx="22951">42</cx:pt>
          <cx:pt idx="22952">29</cx:pt>
          <cx:pt idx="22953">9</cx:pt>
          <cx:pt idx="22954">13</cx:pt>
          <cx:pt idx="22955">213</cx:pt>
          <cx:pt idx="22956">10</cx:pt>
          <cx:pt idx="22957">11</cx:pt>
          <cx:pt idx="22958">21</cx:pt>
          <cx:pt idx="22959">2</cx:pt>
          <cx:pt idx="22960">1</cx:pt>
          <cx:pt idx="22961">1</cx:pt>
          <cx:pt idx="22962">57</cx:pt>
          <cx:pt idx="22963">1</cx:pt>
          <cx:pt idx="22964">11</cx:pt>
          <cx:pt idx="22965">0</cx:pt>
          <cx:pt idx="22966">0</cx:pt>
          <cx:pt idx="22967">0</cx:pt>
          <cx:pt idx="22968">52</cx:pt>
          <cx:pt idx="22969">87</cx:pt>
          <cx:pt idx="22970">0</cx:pt>
          <cx:pt idx="22971">167</cx:pt>
          <cx:pt idx="22972">18</cx:pt>
          <cx:pt idx="22973">4</cx:pt>
          <cx:pt idx="22974">6</cx:pt>
          <cx:pt idx="22975">0</cx:pt>
          <cx:pt idx="22976">1</cx:pt>
          <cx:pt idx="22977">0</cx:pt>
          <cx:pt idx="22978">3</cx:pt>
          <cx:pt idx="22979">0</cx:pt>
          <cx:pt idx="22980">29</cx:pt>
          <cx:pt idx="22981">15</cx:pt>
          <cx:pt idx="22982">9</cx:pt>
          <cx:pt idx="22983">7</cx:pt>
          <cx:pt idx="22984">17</cx:pt>
          <cx:pt idx="22985">156</cx:pt>
          <cx:pt idx="22986">14</cx:pt>
          <cx:pt idx="22987">85</cx:pt>
          <cx:pt idx="22988">18</cx:pt>
          <cx:pt idx="22989">13</cx:pt>
          <cx:pt idx="22990">1</cx:pt>
          <cx:pt idx="22991">0</cx:pt>
          <cx:pt idx="22992">381</cx:pt>
          <cx:pt idx="22993">220</cx:pt>
          <cx:pt idx="22994">22</cx:pt>
          <cx:pt idx="22995">414</cx:pt>
          <cx:pt idx="22996">376</cx:pt>
          <cx:pt idx="22997">0</cx:pt>
          <cx:pt idx="22998">1</cx:pt>
          <cx:pt idx="22999">0</cx:pt>
          <cx:pt idx="23000">1</cx:pt>
          <cx:pt idx="23001">0</cx:pt>
          <cx:pt idx="23002">18</cx:pt>
          <cx:pt idx="23003">0</cx:pt>
          <cx:pt idx="23004">36</cx:pt>
          <cx:pt idx="23005">0</cx:pt>
          <cx:pt idx="23006">0</cx:pt>
          <cx:pt idx="23007">40</cx:pt>
          <cx:pt idx="23008">124</cx:pt>
          <cx:pt idx="23009">0</cx:pt>
          <cx:pt idx="23010">42</cx:pt>
          <cx:pt idx="23011">93</cx:pt>
          <cx:pt idx="23012">48</cx:pt>
          <cx:pt idx="23013">0</cx:pt>
          <cx:pt idx="23014">0</cx:pt>
          <cx:pt idx="23015">9</cx:pt>
          <cx:pt idx="23016">6</cx:pt>
          <cx:pt idx="23017">8</cx:pt>
          <cx:pt idx="23018">3</cx:pt>
          <cx:pt idx="23019">1</cx:pt>
          <cx:pt idx="23020">54</cx:pt>
          <cx:pt idx="23021">13</cx:pt>
          <cx:pt idx="23022">0</cx:pt>
          <cx:pt idx="23023">1</cx:pt>
          <cx:pt idx="23024">7</cx:pt>
          <cx:pt idx="23025">0</cx:pt>
          <cx:pt idx="23026">0</cx:pt>
          <cx:pt idx="23027">0</cx:pt>
          <cx:pt idx="23028">0</cx:pt>
          <cx:pt idx="23029">1</cx:pt>
          <cx:pt idx="23030">132</cx:pt>
          <cx:pt idx="23031">0</cx:pt>
          <cx:pt idx="23032">34</cx:pt>
          <cx:pt idx="23033">0</cx:pt>
          <cx:pt idx="23034">1</cx:pt>
          <cx:pt idx="23035">95</cx:pt>
          <cx:pt idx="23036">2</cx:pt>
          <cx:pt idx="23037">2</cx:pt>
          <cx:pt idx="23038">0</cx:pt>
          <cx:pt idx="23039">0</cx:pt>
          <cx:pt idx="23040">7</cx:pt>
          <cx:pt idx="23041">9</cx:pt>
          <cx:pt idx="23042">8</cx:pt>
          <cx:pt idx="23043">63</cx:pt>
          <cx:pt idx="23044">36</cx:pt>
          <cx:pt idx="23045">0</cx:pt>
          <cx:pt idx="23046">5</cx:pt>
          <cx:pt idx="23047">1</cx:pt>
          <cx:pt idx="23048">0</cx:pt>
          <cx:pt idx="23049">0</cx:pt>
          <cx:pt idx="23050">0</cx:pt>
          <cx:pt idx="23051">105</cx:pt>
          <cx:pt idx="23052">3</cx:pt>
          <cx:pt idx="23053">21</cx:pt>
          <cx:pt idx="23054">1</cx:pt>
          <cx:pt idx="23055">1</cx:pt>
          <cx:pt idx="23056">13</cx:pt>
          <cx:pt idx="23057">0</cx:pt>
          <cx:pt idx="23058">111</cx:pt>
          <cx:pt idx="23059">0</cx:pt>
          <cx:pt idx="23060">0</cx:pt>
          <cx:pt idx="23061">2</cx:pt>
          <cx:pt idx="23062">12</cx:pt>
          <cx:pt idx="23063">35</cx:pt>
          <cx:pt idx="23064">6</cx:pt>
          <cx:pt idx="23065">41</cx:pt>
          <cx:pt idx="23066">12</cx:pt>
          <cx:pt idx="23067">76</cx:pt>
          <cx:pt idx="23068">34</cx:pt>
          <cx:pt idx="23069">0</cx:pt>
          <cx:pt idx="23070">33</cx:pt>
          <cx:pt idx="23071">30</cx:pt>
          <cx:pt idx="23072">6</cx:pt>
          <cx:pt idx="23073">418</cx:pt>
          <cx:pt idx="23074">219</cx:pt>
          <cx:pt idx="23075">18</cx:pt>
          <cx:pt idx="23076">0</cx:pt>
          <cx:pt idx="23077">2</cx:pt>
          <cx:pt idx="23078">0</cx:pt>
          <cx:pt idx="23079">0</cx:pt>
          <cx:pt idx="23080">4</cx:pt>
          <cx:pt idx="23081">28</cx:pt>
          <cx:pt idx="23082">6</cx:pt>
          <cx:pt idx="23083">98</cx:pt>
          <cx:pt idx="23084">3</cx:pt>
          <cx:pt idx="23085">146</cx:pt>
          <cx:pt idx="23086">1</cx:pt>
          <cx:pt idx="23087">1</cx:pt>
          <cx:pt idx="23088">0</cx:pt>
          <cx:pt idx="23089">6</cx:pt>
          <cx:pt idx="23090">269</cx:pt>
          <cx:pt idx="23091">7</cx:pt>
          <cx:pt idx="23092">91</cx:pt>
          <cx:pt idx="23093">0</cx:pt>
          <cx:pt idx="23094">0</cx:pt>
          <cx:pt idx="23095">17</cx:pt>
          <cx:pt idx="23096">10</cx:pt>
          <cx:pt idx="23097">113</cx:pt>
          <cx:pt idx="23098">60</cx:pt>
          <cx:pt idx="23099">3</cx:pt>
          <cx:pt idx="23100">0</cx:pt>
          <cx:pt idx="23101">0</cx:pt>
          <cx:pt idx="23102">0</cx:pt>
          <cx:pt idx="23103">10</cx:pt>
          <cx:pt idx="23104">894</cx:pt>
          <cx:pt idx="23105">98</cx:pt>
          <cx:pt idx="23106">0</cx:pt>
          <cx:pt idx="23107">2</cx:pt>
          <cx:pt idx="23108">2</cx:pt>
          <cx:pt idx="23109">25</cx:pt>
          <cx:pt idx="23110">1</cx:pt>
          <cx:pt idx="23111">36</cx:pt>
          <cx:pt idx="23112">0</cx:pt>
          <cx:pt idx="23113">172</cx:pt>
          <cx:pt idx="23114">86</cx:pt>
          <cx:pt idx="23115">0</cx:pt>
          <cx:pt idx="23116">0</cx:pt>
          <cx:pt idx="23117">228</cx:pt>
          <cx:pt idx="23118">64</cx:pt>
          <cx:pt idx="23119">8</cx:pt>
          <cx:pt idx="23120">61</cx:pt>
          <cx:pt idx="23121">835</cx:pt>
          <cx:pt idx="23122">24</cx:pt>
          <cx:pt idx="23123">1</cx:pt>
          <cx:pt idx="23124">4</cx:pt>
          <cx:pt idx="23125">0</cx:pt>
          <cx:pt idx="23126">0</cx:pt>
          <cx:pt idx="23127">1</cx:pt>
          <cx:pt idx="23128">7</cx:pt>
          <cx:pt idx="23129">3</cx:pt>
          <cx:pt idx="23130">1</cx:pt>
          <cx:pt idx="23131">0</cx:pt>
          <cx:pt idx="23132">14</cx:pt>
          <cx:pt idx="23133">26</cx:pt>
          <cx:pt idx="23134">8</cx:pt>
          <cx:pt idx="23135">0</cx:pt>
          <cx:pt idx="23136">1</cx:pt>
          <cx:pt idx="23137">219</cx:pt>
          <cx:pt idx="23138">205</cx:pt>
          <cx:pt idx="23139">5</cx:pt>
          <cx:pt idx="23140">14</cx:pt>
          <cx:pt idx="23141">212</cx:pt>
          <cx:pt idx="23142">20</cx:pt>
          <cx:pt idx="23143">68</cx:pt>
          <cx:pt idx="23144">0</cx:pt>
          <cx:pt idx="23145">0</cx:pt>
          <cx:pt idx="23146">7</cx:pt>
          <cx:pt idx="23147">0</cx:pt>
          <cx:pt idx="23148">0</cx:pt>
          <cx:pt idx="23149">1</cx:pt>
          <cx:pt idx="23150">11</cx:pt>
          <cx:pt idx="23151">2</cx:pt>
          <cx:pt idx="23152">26</cx:pt>
          <cx:pt idx="23153">0</cx:pt>
          <cx:pt idx="23154">14</cx:pt>
          <cx:pt idx="23155">0</cx:pt>
          <cx:pt idx="23156">10</cx:pt>
          <cx:pt idx="23157">17</cx:pt>
          <cx:pt idx="23158">242</cx:pt>
          <cx:pt idx="23159">66</cx:pt>
          <cx:pt idx="23160">28</cx:pt>
          <cx:pt idx="23161">6</cx:pt>
          <cx:pt idx="23162">1</cx:pt>
          <cx:pt idx="23163">28</cx:pt>
          <cx:pt idx="23164">3</cx:pt>
          <cx:pt idx="23165">0</cx:pt>
          <cx:pt idx="23166">5</cx:pt>
          <cx:pt idx="23167">1</cx:pt>
          <cx:pt idx="23168">3</cx:pt>
          <cx:pt idx="23169">49</cx:pt>
          <cx:pt idx="23170">423</cx:pt>
          <cx:pt idx="23171">1</cx:pt>
          <cx:pt idx="23172">8</cx:pt>
          <cx:pt idx="23173">4</cx:pt>
          <cx:pt idx="23174">0</cx:pt>
          <cx:pt idx="23175">0</cx:pt>
          <cx:pt idx="23176">1</cx:pt>
          <cx:pt idx="23177">1</cx:pt>
          <cx:pt idx="23178">0</cx:pt>
          <cx:pt idx="23179">138</cx:pt>
          <cx:pt idx="23180">0</cx:pt>
          <cx:pt idx="23181">144</cx:pt>
          <cx:pt idx="23182">21</cx:pt>
          <cx:pt idx="23183">91</cx:pt>
          <cx:pt idx="23184">4</cx:pt>
          <cx:pt idx="23185">41</cx:pt>
          <cx:pt idx="23186">0</cx:pt>
          <cx:pt idx="23187">0</cx:pt>
          <cx:pt idx="23188">0</cx:pt>
          <cx:pt idx="23189">1</cx:pt>
          <cx:pt idx="23190">10</cx:pt>
          <cx:pt idx="23191">178</cx:pt>
          <cx:pt idx="23192">228</cx:pt>
          <cx:pt idx="23193">15</cx:pt>
          <cx:pt idx="23194">0</cx:pt>
          <cx:pt idx="23195">128</cx:pt>
          <cx:pt idx="23196">1</cx:pt>
          <cx:pt idx="23197">7</cx:pt>
          <cx:pt idx="23198">0</cx:pt>
          <cx:pt idx="23199">69</cx:pt>
          <cx:pt idx="23200">7</cx:pt>
          <cx:pt idx="23201">137</cx:pt>
          <cx:pt idx="23202">7</cx:pt>
          <cx:pt idx="23203">4</cx:pt>
          <cx:pt idx="23204">498</cx:pt>
          <cx:pt idx="23205">5</cx:pt>
          <cx:pt idx="23206">0</cx:pt>
          <cx:pt idx="23207">2</cx:pt>
          <cx:pt idx="23208">8</cx:pt>
          <cx:pt idx="23209">3</cx:pt>
          <cx:pt idx="23210">18</cx:pt>
          <cx:pt idx="23211">946</cx:pt>
          <cx:pt idx="23212">9</cx:pt>
          <cx:pt idx="23213">6</cx:pt>
          <cx:pt idx="23214">63</cx:pt>
          <cx:pt idx="23215">0</cx:pt>
          <cx:pt idx="23216">7</cx:pt>
          <cx:pt idx="23217">1</cx:pt>
          <cx:pt idx="23218">0</cx:pt>
          <cx:pt idx="23219">35</cx:pt>
          <cx:pt idx="23220">138</cx:pt>
          <cx:pt idx="23221">0</cx:pt>
          <cx:pt idx="23222">52</cx:pt>
          <cx:pt idx="23223">112</cx:pt>
          <cx:pt idx="23224">76</cx:pt>
          <cx:pt idx="23225">2</cx:pt>
          <cx:pt idx="23226">0</cx:pt>
          <cx:pt idx="23227">17</cx:pt>
          <cx:pt idx="23228">2</cx:pt>
          <cx:pt idx="23229">1</cx:pt>
          <cx:pt idx="23230">29</cx:pt>
          <cx:pt idx="23231">1</cx:pt>
          <cx:pt idx="23232">376</cx:pt>
          <cx:pt idx="23233">2</cx:pt>
          <cx:pt idx="23234">0</cx:pt>
          <cx:pt idx="23235">0</cx:pt>
          <cx:pt idx="23236">93</cx:pt>
          <cx:pt idx="23237">61</cx:pt>
          <cx:pt idx="23238">0</cx:pt>
          <cx:pt idx="23239">50</cx:pt>
          <cx:pt idx="23240">10</cx:pt>
          <cx:pt idx="23241">20</cx:pt>
          <cx:pt idx="23242">27</cx:pt>
          <cx:pt idx="23243">18</cx:pt>
          <cx:pt idx="23244">112</cx:pt>
          <cx:pt idx="23245">51</cx:pt>
          <cx:pt idx="23246">59</cx:pt>
          <cx:pt idx="23247">3</cx:pt>
          <cx:pt idx="23248">42</cx:pt>
          <cx:pt idx="23249">1</cx:pt>
          <cx:pt idx="23250">2</cx:pt>
          <cx:pt idx="23251">46</cx:pt>
          <cx:pt idx="23252">5</cx:pt>
          <cx:pt idx="23253">78</cx:pt>
          <cx:pt idx="23254">102</cx:pt>
          <cx:pt idx="23255">52</cx:pt>
          <cx:pt idx="23256">7</cx:pt>
          <cx:pt idx="23257">1</cx:pt>
          <cx:pt idx="23258">0</cx:pt>
          <cx:pt idx="23259">4</cx:pt>
          <cx:pt idx="23260">0</cx:pt>
          <cx:pt idx="23261">1</cx:pt>
          <cx:pt idx="23262">1</cx:pt>
          <cx:pt idx="23263">0</cx:pt>
          <cx:pt idx="23264">0</cx:pt>
          <cx:pt idx="23265">28</cx:pt>
          <cx:pt idx="23266">6</cx:pt>
          <cx:pt idx="23267">280</cx:pt>
          <cx:pt idx="23268">159</cx:pt>
          <cx:pt idx="23269">4</cx:pt>
          <cx:pt idx="23270">0</cx:pt>
          <cx:pt idx="23271">1</cx:pt>
          <cx:pt idx="23272">20</cx:pt>
          <cx:pt idx="23273">84</cx:pt>
          <cx:pt idx="23274">19</cx:pt>
          <cx:pt idx="23275">0</cx:pt>
          <cx:pt idx="23276">96</cx:pt>
          <cx:pt idx="23277">0</cx:pt>
          <cx:pt idx="23278">9</cx:pt>
          <cx:pt idx="23279">0</cx:pt>
          <cx:pt idx="23280">0</cx:pt>
          <cx:pt idx="23281">0</cx:pt>
          <cx:pt idx="23282">0</cx:pt>
          <cx:pt idx="23283">1</cx:pt>
          <cx:pt idx="23284">97</cx:pt>
          <cx:pt idx="23285">15</cx:pt>
          <cx:pt idx="23286">64</cx:pt>
          <cx:pt idx="23287">13</cx:pt>
          <cx:pt idx="23288">90</cx:pt>
          <cx:pt idx="23289">89</cx:pt>
          <cx:pt idx="23290">20</cx:pt>
          <cx:pt idx="23291">2</cx:pt>
          <cx:pt idx="23292">0</cx:pt>
          <cx:pt idx="23293">12</cx:pt>
          <cx:pt idx="23294">71</cx:pt>
          <cx:pt idx="23295">4</cx:pt>
          <cx:pt idx="23296">127</cx:pt>
          <cx:pt idx="23297">0</cx:pt>
          <cx:pt idx="23298">0</cx:pt>
          <cx:pt idx="23299">0</cx:pt>
          <cx:pt idx="23300">13</cx:pt>
          <cx:pt idx="23301">0</cx:pt>
          <cx:pt idx="23302">20</cx:pt>
          <cx:pt idx="23303">13</cx:pt>
          <cx:pt idx="23304">10</cx:pt>
          <cx:pt idx="23305">39</cx:pt>
          <cx:pt idx="23306">22</cx:pt>
          <cx:pt idx="23307">1</cx:pt>
          <cx:pt idx="23308">0</cx:pt>
          <cx:pt idx="23309">1</cx:pt>
          <cx:pt idx="23310">127</cx:pt>
          <cx:pt idx="23311">8</cx:pt>
          <cx:pt idx="23312">0</cx:pt>
          <cx:pt idx="23313">4</cx:pt>
          <cx:pt idx="23314">392</cx:pt>
          <cx:pt idx="23315">14</cx:pt>
          <cx:pt idx="23316">5</cx:pt>
          <cx:pt idx="23317">1</cx:pt>
          <cx:pt idx="23318">8</cx:pt>
          <cx:pt idx="23319">64</cx:pt>
          <cx:pt idx="23320">0</cx:pt>
          <cx:pt idx="23321">65</cx:pt>
          <cx:pt idx="23322">79</cx:pt>
          <cx:pt idx="23323">130</cx:pt>
          <cx:pt idx="23324">74</cx:pt>
          <cx:pt idx="23325">49</cx:pt>
          <cx:pt idx="23326">37</cx:pt>
          <cx:pt idx="23327">20</cx:pt>
          <cx:pt idx="23328">18</cx:pt>
          <cx:pt idx="23329">160</cx:pt>
          <cx:pt idx="23330">0</cx:pt>
          <cx:pt idx="23331">12</cx:pt>
          <cx:pt idx="23332">0</cx:pt>
          <cx:pt idx="23333">17</cx:pt>
          <cx:pt idx="23334">0</cx:pt>
          <cx:pt idx="23335">0</cx:pt>
          <cx:pt idx="23336">57</cx:pt>
          <cx:pt idx="23337">42</cx:pt>
          <cx:pt idx="23338">9</cx:pt>
          <cx:pt idx="23339">6</cx:pt>
          <cx:pt idx="23340">0</cx:pt>
          <cx:pt idx="23341">105</cx:pt>
          <cx:pt idx="23342">7</cx:pt>
          <cx:pt idx="23343">44</cx:pt>
          <cx:pt idx="23344">0</cx:pt>
          <cx:pt idx="23345">0</cx:pt>
          <cx:pt idx="23346">90</cx:pt>
          <cx:pt idx="23347">1</cx:pt>
          <cx:pt idx="23348">31</cx:pt>
          <cx:pt idx="23349">42</cx:pt>
          <cx:pt idx="23350">32</cx:pt>
          <cx:pt idx="23351">28</cx:pt>
          <cx:pt idx="23352">79</cx:pt>
          <cx:pt idx="23353">80</cx:pt>
          <cx:pt idx="23354">0</cx:pt>
          <cx:pt idx="23355">1</cx:pt>
          <cx:pt idx="23356">32</cx:pt>
          <cx:pt idx="23357">0</cx:pt>
          <cx:pt idx="23358">147</cx:pt>
          <cx:pt idx="23359">0</cx:pt>
          <cx:pt idx="23360">10</cx:pt>
          <cx:pt idx="23361">0</cx:pt>
          <cx:pt idx="23362">9</cx:pt>
          <cx:pt idx="23363">70</cx:pt>
          <cx:pt idx="23364">0</cx:pt>
          <cx:pt idx="23365">0</cx:pt>
          <cx:pt idx="23366">1</cx:pt>
          <cx:pt idx="23367">344</cx:pt>
          <cx:pt idx="23368">37</cx:pt>
          <cx:pt idx="23369">0</cx:pt>
          <cx:pt idx="23370">1</cx:pt>
          <cx:pt idx="23371">155</cx:pt>
          <cx:pt idx="23372">0</cx:pt>
          <cx:pt idx="23373">0</cx:pt>
          <cx:pt idx="23374">7</cx:pt>
          <cx:pt idx="23375">98</cx:pt>
          <cx:pt idx="23376">0</cx:pt>
          <cx:pt idx="23377">110</cx:pt>
          <cx:pt idx="23378">5</cx:pt>
          <cx:pt idx="23379">4</cx:pt>
          <cx:pt idx="23380">13</cx:pt>
          <cx:pt idx="23381">5</cx:pt>
          <cx:pt idx="23382">0</cx:pt>
          <cx:pt idx="23383">1</cx:pt>
          <cx:pt idx="23384">0</cx:pt>
          <cx:pt idx="23385">41</cx:pt>
          <cx:pt idx="23386">0</cx:pt>
          <cx:pt idx="23387">0</cx:pt>
          <cx:pt idx="23388">0</cx:pt>
          <cx:pt idx="23389">71</cx:pt>
          <cx:pt idx="23390">6</cx:pt>
          <cx:pt idx="23391">13</cx:pt>
          <cx:pt idx="23392">9</cx:pt>
          <cx:pt idx="23393">0</cx:pt>
          <cx:pt idx="23394">11</cx:pt>
          <cx:pt idx="23395">204</cx:pt>
          <cx:pt idx="23396">2</cx:pt>
          <cx:pt idx="23397">27</cx:pt>
          <cx:pt idx="23398">19</cx:pt>
          <cx:pt idx="23399">166</cx:pt>
          <cx:pt idx="23400">13</cx:pt>
          <cx:pt idx="23401">21</cx:pt>
          <cx:pt idx="23402">74</cx:pt>
          <cx:pt idx="23403">20</cx:pt>
          <cx:pt idx="23404">19</cx:pt>
          <cx:pt idx="23405">16</cx:pt>
          <cx:pt idx="23406">0</cx:pt>
          <cx:pt idx="23407">0</cx:pt>
          <cx:pt idx="23408">1</cx:pt>
          <cx:pt idx="23409">0</cx:pt>
          <cx:pt idx="23410">0</cx:pt>
          <cx:pt idx="23411">5</cx:pt>
          <cx:pt idx="23412">19</cx:pt>
          <cx:pt idx="23413">44</cx:pt>
          <cx:pt idx="23414">39</cx:pt>
          <cx:pt idx="23415">74</cx:pt>
          <cx:pt idx="23416">14</cx:pt>
          <cx:pt idx="23417">5</cx:pt>
          <cx:pt idx="23418">351</cx:pt>
          <cx:pt idx="23419">13</cx:pt>
          <cx:pt idx="23420">3</cx:pt>
          <cx:pt idx="23421">0</cx:pt>
          <cx:pt idx="23422">12</cx:pt>
          <cx:pt idx="23423">30</cx:pt>
          <cx:pt idx="23424">23</cx:pt>
          <cx:pt idx="23425">76</cx:pt>
          <cx:pt idx="23426">1</cx:pt>
          <cx:pt idx="23427">0</cx:pt>
          <cx:pt idx="23428">26</cx:pt>
          <cx:pt idx="23429">2</cx:pt>
          <cx:pt idx="23430">1</cx:pt>
          <cx:pt idx="23431">3</cx:pt>
          <cx:pt idx="23432">0</cx:pt>
          <cx:pt idx="23433">0</cx:pt>
          <cx:pt idx="23434">357</cx:pt>
          <cx:pt idx="23435">153</cx:pt>
          <cx:pt idx="23436">0</cx:pt>
          <cx:pt idx="23437">7</cx:pt>
          <cx:pt idx="23438">16</cx:pt>
          <cx:pt idx="23439">0</cx:pt>
          <cx:pt idx="23440">3</cx:pt>
          <cx:pt idx="23441">0</cx:pt>
          <cx:pt idx="23442">0</cx:pt>
          <cx:pt idx="23443">8</cx:pt>
          <cx:pt idx="23444">0</cx:pt>
          <cx:pt idx="23445">21</cx:pt>
          <cx:pt idx="23446">0</cx:pt>
          <cx:pt idx="23447">0</cx:pt>
          <cx:pt idx="23448">0</cx:pt>
          <cx:pt idx="23449">5</cx:pt>
          <cx:pt idx="23450">17</cx:pt>
          <cx:pt idx="23451">11</cx:pt>
          <cx:pt idx="23452">4</cx:pt>
          <cx:pt idx="23453">213</cx:pt>
          <cx:pt idx="23454">2</cx:pt>
          <cx:pt idx="23455">0</cx:pt>
          <cx:pt idx="23456">3</cx:pt>
          <cx:pt idx="23457">2</cx:pt>
          <cx:pt idx="23458">0</cx:pt>
          <cx:pt idx="23459">3</cx:pt>
          <cx:pt idx="23460">123</cx:pt>
          <cx:pt idx="23461">0</cx:pt>
          <cx:pt idx="23462">5</cx:pt>
          <cx:pt idx="23463">1</cx:pt>
          <cx:pt idx="23464">0</cx:pt>
          <cx:pt idx="23465">27</cx:pt>
          <cx:pt idx="23466">7</cx:pt>
          <cx:pt idx="23467">7</cx:pt>
          <cx:pt idx="23468">0</cx:pt>
          <cx:pt idx="23469">4</cx:pt>
          <cx:pt idx="23470">11</cx:pt>
          <cx:pt idx="23471">71</cx:pt>
          <cx:pt idx="23472">36</cx:pt>
          <cx:pt idx="23473">85</cx:pt>
          <cx:pt idx="23474">14</cx:pt>
          <cx:pt idx="23475">1</cx:pt>
          <cx:pt idx="23476">279</cx:pt>
          <cx:pt idx="23477">0</cx:pt>
          <cx:pt idx="23478">121</cx:pt>
          <cx:pt idx="23479">57</cx:pt>
          <cx:pt idx="23480">58</cx:pt>
          <cx:pt idx="23481">122</cx:pt>
          <cx:pt idx="23482">16</cx:pt>
          <cx:pt idx="23483">13</cx:pt>
          <cx:pt idx="23484">27</cx:pt>
          <cx:pt idx="23485">0</cx:pt>
          <cx:pt idx="23486">61</cx:pt>
          <cx:pt idx="23487">112</cx:pt>
          <cx:pt idx="23488">46</cx:pt>
          <cx:pt idx="23489">115</cx:pt>
          <cx:pt idx="23490">5</cx:pt>
          <cx:pt idx="23491">77</cx:pt>
          <cx:pt idx="23492">20</cx:pt>
          <cx:pt idx="23493">232</cx:pt>
          <cx:pt idx="23494">5</cx:pt>
          <cx:pt idx="23495">0</cx:pt>
          <cx:pt idx="23496">15</cx:pt>
          <cx:pt idx="23497">52</cx:pt>
          <cx:pt idx="23498">63</cx:pt>
          <cx:pt idx="23499">847</cx:pt>
          <cx:pt idx="23500">7</cx:pt>
          <cx:pt idx="23501">0</cx:pt>
          <cx:pt idx="23502">61</cx:pt>
          <cx:pt idx="23503">19</cx:pt>
          <cx:pt idx="23504">1</cx:pt>
          <cx:pt idx="23505">25</cx:pt>
          <cx:pt idx="23506">14</cx:pt>
          <cx:pt idx="23507">17</cx:pt>
          <cx:pt idx="23508">26</cx:pt>
          <cx:pt idx="23509">13</cx:pt>
          <cx:pt idx="23510">6</cx:pt>
          <cx:pt idx="23511">4</cx:pt>
          <cx:pt idx="23512">184</cx:pt>
          <cx:pt idx="23513">98</cx:pt>
          <cx:pt idx="23514">298</cx:pt>
          <cx:pt idx="23515">18</cx:pt>
          <cx:pt idx="23516">0</cx:pt>
          <cx:pt idx="23517">0</cx:pt>
          <cx:pt idx="23518">13</cx:pt>
          <cx:pt idx="23519">0</cx:pt>
          <cx:pt idx="23520">2</cx:pt>
          <cx:pt idx="23521">0</cx:pt>
          <cx:pt idx="23522">0</cx:pt>
          <cx:pt idx="23523">1</cx:pt>
          <cx:pt idx="23524">22</cx:pt>
          <cx:pt idx="23525">106</cx:pt>
          <cx:pt idx="23526">0</cx:pt>
          <cx:pt idx="23527">0</cx:pt>
          <cx:pt idx="23528">7</cx:pt>
          <cx:pt idx="23529">0</cx:pt>
          <cx:pt idx="23530">0</cx:pt>
          <cx:pt idx="23531">1</cx:pt>
          <cx:pt idx="23532">1</cx:pt>
          <cx:pt idx="23533">0</cx:pt>
          <cx:pt idx="23534">0</cx:pt>
          <cx:pt idx="23535">0</cx:pt>
          <cx:pt idx="23536">213</cx:pt>
          <cx:pt idx="23537">36</cx:pt>
          <cx:pt idx="23538">0</cx:pt>
          <cx:pt idx="23539">0</cx:pt>
          <cx:pt idx="23540">5</cx:pt>
          <cx:pt idx="23541">0</cx:pt>
          <cx:pt idx="23542">84</cx:pt>
          <cx:pt idx="23543">102</cx:pt>
          <cx:pt idx="23544">50</cx:pt>
          <cx:pt idx="23545">1</cx:pt>
          <cx:pt idx="23546">20</cx:pt>
          <cx:pt idx="23547">21</cx:pt>
          <cx:pt idx="23548">56</cx:pt>
          <cx:pt idx="23549">261</cx:pt>
          <cx:pt idx="23550">0</cx:pt>
          <cx:pt idx="23551">39</cx:pt>
          <cx:pt idx="23552">0</cx:pt>
          <cx:pt idx="23553">135</cx:pt>
          <cx:pt idx="23554">6</cx:pt>
          <cx:pt idx="23555">0</cx:pt>
          <cx:pt idx="23556">371</cx:pt>
          <cx:pt idx="23557">123</cx:pt>
          <cx:pt idx="23558">4</cx:pt>
          <cx:pt idx="23559">8</cx:pt>
          <cx:pt idx="23560">16</cx:pt>
          <cx:pt idx="23561">5</cx:pt>
          <cx:pt idx="23562">0</cx:pt>
          <cx:pt idx="23563">0</cx:pt>
          <cx:pt idx="23564">0</cx:pt>
          <cx:pt idx="23565">8</cx:pt>
          <cx:pt idx="23566">2</cx:pt>
          <cx:pt idx="23567">36</cx:pt>
          <cx:pt idx="23568">1</cx:pt>
          <cx:pt idx="23569">124</cx:pt>
          <cx:pt idx="23570">0</cx:pt>
          <cx:pt idx="23571">10</cx:pt>
          <cx:pt idx="23572">1</cx:pt>
          <cx:pt idx="23573">1</cx:pt>
          <cx:pt idx="23574">0</cx:pt>
          <cx:pt idx="23575">123</cx:pt>
          <cx:pt idx="23576">59</cx:pt>
          <cx:pt idx="23577">6</cx:pt>
          <cx:pt idx="23578">0</cx:pt>
          <cx:pt idx="23579">1031</cx:pt>
          <cx:pt idx="23580">280</cx:pt>
          <cx:pt idx="23581">29</cx:pt>
          <cx:pt idx="23582">0</cx:pt>
          <cx:pt idx="23583">0</cx:pt>
          <cx:pt idx="23584">1</cx:pt>
          <cx:pt idx="23585">9</cx:pt>
          <cx:pt idx="23586">0</cx:pt>
          <cx:pt idx="23587">1</cx:pt>
          <cx:pt idx="23588">15</cx:pt>
          <cx:pt idx="23589">11</cx:pt>
          <cx:pt idx="23590">112</cx:pt>
          <cx:pt idx="23591">103</cx:pt>
          <cx:pt idx="23592">190</cx:pt>
          <cx:pt idx="23593">51</cx:pt>
          <cx:pt idx="23594">32</cx:pt>
          <cx:pt idx="23595">2</cx:pt>
          <cx:pt idx="23596">93</cx:pt>
          <cx:pt idx="23597">58</cx:pt>
          <cx:pt idx="23598">1</cx:pt>
          <cx:pt idx="23599">10</cx:pt>
          <cx:pt idx="23600">27</cx:pt>
          <cx:pt idx="23601">10</cx:pt>
          <cx:pt idx="23602">0</cx:pt>
          <cx:pt idx="23603">25</cx:pt>
          <cx:pt idx="23604">84</cx:pt>
          <cx:pt idx="23605">24</cx:pt>
          <cx:pt idx="23606">0</cx:pt>
          <cx:pt idx="23607">14</cx:pt>
          <cx:pt idx="23608">0</cx:pt>
          <cx:pt idx="23609">10</cx:pt>
          <cx:pt idx="23610">1</cx:pt>
          <cx:pt idx="23611">11</cx:pt>
          <cx:pt idx="23612">0</cx:pt>
          <cx:pt idx="23613">14</cx:pt>
          <cx:pt idx="23614">1</cx:pt>
          <cx:pt idx="23615">0</cx:pt>
          <cx:pt idx="23616">0</cx:pt>
          <cx:pt idx="23617">98</cx:pt>
          <cx:pt idx="23618">46</cx:pt>
          <cx:pt idx="23619">554</cx:pt>
          <cx:pt idx="23620">0</cx:pt>
          <cx:pt idx="23621">0</cx:pt>
          <cx:pt idx="23622">0</cx:pt>
          <cx:pt idx="23623">1</cx:pt>
          <cx:pt idx="23624">65</cx:pt>
          <cx:pt idx="23625">0</cx:pt>
          <cx:pt idx="23626">0</cx:pt>
          <cx:pt idx="23627">6</cx:pt>
          <cx:pt idx="23628">0</cx:pt>
          <cx:pt idx="23629">11</cx:pt>
          <cx:pt idx="23630">12</cx:pt>
          <cx:pt idx="23631">369</cx:pt>
          <cx:pt idx="23632">32</cx:pt>
          <cx:pt idx="23633">12</cx:pt>
          <cx:pt idx="23634">15</cx:pt>
          <cx:pt idx="23635">13</cx:pt>
          <cx:pt idx="23636">5</cx:pt>
          <cx:pt idx="23637">4</cx:pt>
          <cx:pt idx="23638">83</cx:pt>
          <cx:pt idx="23639">0</cx:pt>
          <cx:pt idx="23640">51</cx:pt>
          <cx:pt idx="23641">0</cx:pt>
          <cx:pt idx="23642">15</cx:pt>
          <cx:pt idx="23643">0</cx:pt>
          <cx:pt idx="23644">334</cx:pt>
          <cx:pt idx="23645">34</cx:pt>
          <cx:pt idx="23646">13</cx:pt>
          <cx:pt idx="23647">5</cx:pt>
          <cx:pt idx="23648">4</cx:pt>
          <cx:pt idx="23649">0</cx:pt>
          <cx:pt idx="23650">0</cx:pt>
          <cx:pt idx="23651">0</cx:pt>
          <cx:pt idx="23652">0</cx:pt>
          <cx:pt idx="23653">0</cx:pt>
          <cx:pt idx="23654">265</cx:pt>
          <cx:pt idx="23655">1</cx:pt>
          <cx:pt idx="23656">3</cx:pt>
          <cx:pt idx="23657">100</cx:pt>
          <cx:pt idx="23658">266</cx:pt>
          <cx:pt idx="23659">5</cx:pt>
          <cx:pt idx="23660">17</cx:pt>
          <cx:pt idx="23661">0</cx:pt>
          <cx:pt idx="23662">31</cx:pt>
          <cx:pt idx="23663">38</cx:pt>
          <cx:pt idx="23664">7</cx:pt>
          <cx:pt idx="23665">149</cx:pt>
          <cx:pt idx="23666">1</cx:pt>
          <cx:pt idx="23667">216</cx:pt>
          <cx:pt idx="23668">0</cx:pt>
          <cx:pt idx="23669">14</cx:pt>
          <cx:pt idx="23670">1</cx:pt>
          <cx:pt idx="23671">55</cx:pt>
          <cx:pt idx="23672">395</cx:pt>
          <cx:pt idx="23673">7</cx:pt>
          <cx:pt idx="23674">6</cx:pt>
          <cx:pt idx="23675">34</cx:pt>
          <cx:pt idx="23676">36</cx:pt>
          <cx:pt idx="23677">0</cx:pt>
          <cx:pt idx="23678">0</cx:pt>
          <cx:pt idx="23679">46</cx:pt>
          <cx:pt idx="23680">0</cx:pt>
          <cx:pt idx="23681">1</cx:pt>
          <cx:pt idx="23682">1</cx:pt>
          <cx:pt idx="23683">0</cx:pt>
          <cx:pt idx="23684">0</cx:pt>
          <cx:pt idx="23685">0</cx:pt>
          <cx:pt idx="23686">0</cx:pt>
          <cx:pt idx="23687">112</cx:pt>
          <cx:pt idx="23688">1</cx:pt>
          <cx:pt idx="23689">22</cx:pt>
          <cx:pt idx="23690">110</cx:pt>
          <cx:pt idx="23691">80</cx:pt>
          <cx:pt idx="23692">15</cx:pt>
          <cx:pt idx="23693">55</cx:pt>
          <cx:pt idx="23694">61</cx:pt>
          <cx:pt idx="23695">56</cx:pt>
          <cx:pt idx="23696">36</cx:pt>
          <cx:pt idx="23697">36</cx:pt>
          <cx:pt idx="23698">1</cx:pt>
          <cx:pt idx="23699">0</cx:pt>
          <cx:pt idx="23700">64</cx:pt>
          <cx:pt idx="23701">0</cx:pt>
          <cx:pt idx="23702">57</cx:pt>
          <cx:pt idx="23703">6</cx:pt>
          <cx:pt idx="23704">0</cx:pt>
          <cx:pt idx="23705">70</cx:pt>
          <cx:pt idx="23706">5</cx:pt>
          <cx:pt idx="23707">1</cx:pt>
          <cx:pt idx="23708">5</cx:pt>
          <cx:pt idx="23709">0</cx:pt>
          <cx:pt idx="23710">1</cx:pt>
          <cx:pt idx="23711">0</cx:pt>
          <cx:pt idx="23712">173</cx:pt>
          <cx:pt idx="23713">1</cx:pt>
          <cx:pt idx="23714">0</cx:pt>
          <cx:pt idx="23715">0</cx:pt>
          <cx:pt idx="23716">30</cx:pt>
          <cx:pt idx="23717">1</cx:pt>
          <cx:pt idx="23718">46</cx:pt>
          <cx:pt idx="23719">490</cx:pt>
          <cx:pt idx="23720">46</cx:pt>
          <cx:pt idx="23721">16</cx:pt>
          <cx:pt idx="23722">15</cx:pt>
          <cx:pt idx="23723">3</cx:pt>
          <cx:pt idx="23724">21</cx:pt>
          <cx:pt idx="23725">14</cx:pt>
          <cx:pt idx="23726">1</cx:pt>
          <cx:pt idx="23727">0</cx:pt>
          <cx:pt idx="23728">0</cx:pt>
          <cx:pt idx="23729">88</cx:pt>
          <cx:pt idx="23730">88</cx:pt>
          <cx:pt idx="23731">4</cx:pt>
          <cx:pt idx="23732">0</cx:pt>
          <cx:pt idx="23733">33</cx:pt>
          <cx:pt idx="23734">0</cx:pt>
          <cx:pt idx="23735">0</cx:pt>
          <cx:pt idx="23736">0</cx:pt>
          <cx:pt idx="23737">5</cx:pt>
          <cx:pt idx="23738">6</cx:pt>
          <cx:pt idx="23739">0</cx:pt>
          <cx:pt idx="23740">488</cx:pt>
          <cx:pt idx="23741">377</cx:pt>
          <cx:pt idx="23742">0</cx:pt>
          <cx:pt idx="23743">0</cx:pt>
          <cx:pt idx="23744">28</cx:pt>
          <cx:pt idx="23745">0</cx:pt>
          <cx:pt idx="23746">254</cx:pt>
          <cx:pt idx="23747">181</cx:pt>
          <cx:pt idx="23748">4</cx:pt>
          <cx:pt idx="23749">30</cx:pt>
          <cx:pt idx="23750">124</cx:pt>
          <cx:pt idx="23751">0</cx:pt>
          <cx:pt idx="23752">30</cx:pt>
          <cx:pt idx="23753">63</cx:pt>
          <cx:pt idx="23754">1</cx:pt>
          <cx:pt idx="23755">1</cx:pt>
          <cx:pt idx="23756">76</cx:pt>
          <cx:pt idx="23757">59</cx:pt>
          <cx:pt idx="23758">28</cx:pt>
          <cx:pt idx="23759">5</cx:pt>
          <cx:pt idx="23760">140</cx:pt>
          <cx:pt idx="23761">46</cx:pt>
          <cx:pt idx="23762">0</cx:pt>
          <cx:pt idx="23763">0</cx:pt>
          <cx:pt idx="23764">0</cx:pt>
          <cx:pt idx="23765">0</cx:pt>
          <cx:pt idx="23766">0</cx:pt>
          <cx:pt idx="23767">0</cx:pt>
          <cx:pt idx="23768">1</cx:pt>
          <cx:pt idx="23769">0</cx:pt>
          <cx:pt idx="23770">206</cx:pt>
          <cx:pt idx="23771">2</cx:pt>
          <cx:pt idx="23772">2</cx:pt>
          <cx:pt idx="23773">0</cx:pt>
          <cx:pt idx="23774">14</cx:pt>
          <cx:pt idx="23775">103</cx:pt>
          <cx:pt idx="23776">31</cx:pt>
          <cx:pt idx="23777">356</cx:pt>
          <cx:pt idx="23778">0</cx:pt>
          <cx:pt idx="23779">95</cx:pt>
          <cx:pt idx="23780">0</cx:pt>
          <cx:pt idx="23781">0</cx:pt>
          <cx:pt idx="23782">3</cx:pt>
          <cx:pt idx="23783">1</cx:pt>
          <cx:pt idx="23784">1</cx:pt>
          <cx:pt idx="23785">2</cx:pt>
          <cx:pt idx="23786">7</cx:pt>
          <cx:pt idx="23787">5</cx:pt>
          <cx:pt idx="23788">9</cx:pt>
          <cx:pt idx="23789">74</cx:pt>
          <cx:pt idx="23790">0</cx:pt>
          <cx:pt idx="23791">2</cx:pt>
          <cx:pt idx="23792">0</cx:pt>
          <cx:pt idx="23793">21</cx:pt>
          <cx:pt idx="23794">1</cx:pt>
          <cx:pt idx="23795">0</cx:pt>
          <cx:pt idx="23796">1</cx:pt>
          <cx:pt idx="23797">77</cx:pt>
          <cx:pt idx="23798">2</cx:pt>
          <cx:pt idx="23799">0</cx:pt>
          <cx:pt idx="23800">34</cx:pt>
          <cx:pt idx="23801">1</cx:pt>
          <cx:pt idx="23802">0</cx:pt>
          <cx:pt idx="23803">79</cx:pt>
          <cx:pt idx="23804">4</cx:pt>
          <cx:pt idx="23805">13</cx:pt>
          <cx:pt idx="23806">0</cx:pt>
          <cx:pt idx="23807">1</cx:pt>
          <cx:pt idx="23808">98</cx:pt>
          <cx:pt idx="23809">17</cx:pt>
          <cx:pt idx="23810">1</cx:pt>
          <cx:pt idx="23811">73</cx:pt>
          <cx:pt idx="23812">95</cx:pt>
          <cx:pt idx="23813">0</cx:pt>
          <cx:pt idx="23814">13</cx:pt>
          <cx:pt idx="23815">23</cx:pt>
          <cx:pt idx="23816">2</cx:pt>
          <cx:pt idx="23817">4</cx:pt>
          <cx:pt idx="23818">0</cx:pt>
          <cx:pt idx="23819">1</cx:pt>
          <cx:pt idx="23820">4</cx:pt>
          <cx:pt idx="23821">20</cx:pt>
          <cx:pt idx="23822">33</cx:pt>
          <cx:pt idx="23823">192</cx:pt>
          <cx:pt idx="23824">0</cx:pt>
          <cx:pt idx="23825">8</cx:pt>
          <cx:pt idx="23826">0</cx:pt>
          <cx:pt idx="23827">91</cx:pt>
          <cx:pt idx="23828">7</cx:pt>
          <cx:pt idx="23829">3</cx:pt>
          <cx:pt idx="23830">0</cx:pt>
          <cx:pt idx="23831">0</cx:pt>
          <cx:pt idx="23832">0</cx:pt>
          <cx:pt idx="23833">50</cx:pt>
          <cx:pt idx="23834">75</cx:pt>
          <cx:pt idx="23835">0</cx:pt>
          <cx:pt idx="23836">8</cx:pt>
          <cx:pt idx="23837">237</cx:pt>
          <cx:pt idx="23838">42</cx:pt>
          <cx:pt idx="23839">0</cx:pt>
          <cx:pt idx="23840">35</cx:pt>
          <cx:pt idx="23841">131</cx:pt>
          <cx:pt idx="23842">52</cx:pt>
          <cx:pt idx="23843">75</cx:pt>
          <cx:pt idx="23844">3</cx:pt>
          <cx:pt idx="23845">13</cx:pt>
          <cx:pt idx="23846">8</cx:pt>
          <cx:pt idx="23847">581</cx:pt>
          <cx:pt idx="23848">21</cx:pt>
          <cx:pt idx="23849">0</cx:pt>
          <cx:pt idx="23850">233</cx:pt>
          <cx:pt idx="23851">0</cx:pt>
          <cx:pt idx="23852">0</cx:pt>
          <cx:pt idx="23853">11</cx:pt>
          <cx:pt idx="23854">11</cx:pt>
          <cx:pt idx="23855">1</cx:pt>
          <cx:pt idx="23856">1</cx:pt>
          <cx:pt idx="23857">11</cx:pt>
          <cx:pt idx="23858">0</cx:pt>
          <cx:pt idx="23859">97</cx:pt>
          <cx:pt idx="23860">12</cx:pt>
          <cx:pt idx="23861">107</cx:pt>
          <cx:pt idx="23862">0</cx:pt>
          <cx:pt idx="23863">1</cx:pt>
          <cx:pt idx="23864">0</cx:pt>
          <cx:pt idx="23865">0</cx:pt>
          <cx:pt idx="23866">0</cx:pt>
          <cx:pt idx="23867">0</cx:pt>
          <cx:pt idx="23868">0</cx:pt>
          <cx:pt idx="23869">0</cx:pt>
          <cx:pt idx="23870">1</cx:pt>
          <cx:pt idx="23871">66</cx:pt>
          <cx:pt idx="23872">10</cx:pt>
          <cx:pt idx="23873">77</cx:pt>
          <cx:pt idx="23874">3</cx:pt>
          <cx:pt idx="23875">55</cx:pt>
          <cx:pt idx="23876">40</cx:pt>
          <cx:pt idx="23877">1</cx:pt>
          <cx:pt idx="23878">3</cx:pt>
          <cx:pt idx="23879">14</cx:pt>
          <cx:pt idx="23880">8</cx:pt>
          <cx:pt idx="23881">15</cx:pt>
          <cx:pt idx="23882">1</cx:pt>
          <cx:pt idx="23883">98</cx:pt>
          <cx:pt idx="23884">0</cx:pt>
          <cx:pt idx="23885">0</cx:pt>
          <cx:pt idx="23886">1</cx:pt>
          <cx:pt idx="23887">0</cx:pt>
          <cx:pt idx="23888">0</cx:pt>
          <cx:pt idx="23889">1</cx:pt>
          <cx:pt idx="23890">0</cx:pt>
          <cx:pt idx="23891">125</cx:pt>
          <cx:pt idx="23892">24</cx:pt>
          <cx:pt idx="23893">15</cx:pt>
          <cx:pt idx="23894">73</cx:pt>
          <cx:pt idx="23895">146</cx:pt>
          <cx:pt idx="23896">5</cx:pt>
          <cx:pt idx="23897">7</cx:pt>
          <cx:pt idx="23898">2</cx:pt>
          <cx:pt idx="23899">19</cx:pt>
          <cx:pt idx="23900">14</cx:pt>
          <cx:pt idx="23901">1</cx:pt>
          <cx:pt idx="23902">68</cx:pt>
          <cx:pt idx="23903">12</cx:pt>
          <cx:pt idx="23904">53</cx:pt>
          <cx:pt idx="23905">779</cx:pt>
          <cx:pt idx="23906">18</cx:pt>
          <cx:pt idx="23907">0</cx:pt>
          <cx:pt idx="23908">167</cx:pt>
          <cx:pt idx="23909">0</cx:pt>
          <cx:pt idx="23910">21</cx:pt>
          <cx:pt idx="23911">0</cx:pt>
          <cx:pt idx="23912">99</cx:pt>
          <cx:pt idx="23913">0</cx:pt>
          <cx:pt idx="23914">0</cx:pt>
          <cx:pt idx="23915">83</cx:pt>
          <cx:pt idx="23916">34</cx:pt>
          <cx:pt idx="23917">8</cx:pt>
          <cx:pt idx="23918">31</cx:pt>
          <cx:pt idx="23919">0</cx:pt>
          <cx:pt idx="23920">0</cx:pt>
          <cx:pt idx="23921">0</cx:pt>
          <cx:pt idx="23922">48</cx:pt>
          <cx:pt idx="23923">5</cx:pt>
          <cx:pt idx="23924">24</cx:pt>
          <cx:pt idx="23925">26</cx:pt>
          <cx:pt idx="23926">0</cx:pt>
          <cx:pt idx="23927">2</cx:pt>
          <cx:pt idx="23928">29</cx:pt>
          <cx:pt idx="23929">11</cx:pt>
          <cx:pt idx="23930">23</cx:pt>
          <cx:pt idx="23931">1</cx:pt>
          <cx:pt idx="23932">14</cx:pt>
          <cx:pt idx="23933">0</cx:pt>
          <cx:pt idx="23934">7</cx:pt>
          <cx:pt idx="23935">91</cx:pt>
          <cx:pt idx="23936">80</cx:pt>
          <cx:pt idx="23937">610</cx:pt>
          <cx:pt idx="23938">0</cx:pt>
          <cx:pt idx="23939">7</cx:pt>
          <cx:pt idx="23940">0</cx:pt>
          <cx:pt idx="23941">0</cx:pt>
          <cx:pt idx="23942">16</cx:pt>
          <cx:pt idx="23943">29</cx:pt>
          <cx:pt idx="23944">4</cx:pt>
          <cx:pt idx="23945">1</cx:pt>
          <cx:pt idx="23946">0</cx:pt>
          <cx:pt idx="23947">6</cx:pt>
          <cx:pt idx="23948">0</cx:pt>
          <cx:pt idx="23949">0</cx:pt>
          <cx:pt idx="23950">1</cx:pt>
          <cx:pt idx="23951">1</cx:pt>
          <cx:pt idx="23952">0</cx:pt>
          <cx:pt idx="23953">0</cx:pt>
          <cx:pt idx="23954">5</cx:pt>
          <cx:pt idx="23955">0</cx:pt>
          <cx:pt idx="23956">0</cx:pt>
          <cx:pt idx="23957">0</cx:pt>
          <cx:pt idx="23958">0</cx:pt>
          <cx:pt idx="23959">14</cx:pt>
          <cx:pt idx="23960">0</cx:pt>
          <cx:pt idx="23961">6</cx:pt>
          <cx:pt idx="23962">25</cx:pt>
          <cx:pt idx="23963">6</cx:pt>
          <cx:pt idx="23964">0</cx:pt>
          <cx:pt idx="23965">0</cx:pt>
          <cx:pt idx="23966">0</cx:pt>
          <cx:pt idx="23967">0</cx:pt>
          <cx:pt idx="23968">1</cx:pt>
          <cx:pt idx="23969">0</cx:pt>
          <cx:pt idx="23970">98</cx:pt>
          <cx:pt idx="23971">0</cx:pt>
          <cx:pt idx="23972">0</cx:pt>
          <cx:pt idx="23973">41</cx:pt>
          <cx:pt idx="23974">395</cx:pt>
          <cx:pt idx="23975">31</cx:pt>
          <cx:pt idx="23976">21</cx:pt>
          <cx:pt idx="23977">182</cx:pt>
          <cx:pt idx="23978">85</cx:pt>
          <cx:pt idx="23979">0</cx:pt>
          <cx:pt idx="23980">5</cx:pt>
          <cx:pt idx="23981">0</cx:pt>
          <cx:pt idx="23982">1</cx:pt>
          <cx:pt idx="23983">0</cx:pt>
          <cx:pt idx="23984">84</cx:pt>
          <cx:pt idx="23985">1</cx:pt>
          <cx:pt idx="23986">0</cx:pt>
          <cx:pt idx="23987">57</cx:pt>
          <cx:pt idx="23988">104</cx:pt>
          <cx:pt idx="23989">84</cx:pt>
          <cx:pt idx="23990">4</cx:pt>
          <cx:pt idx="23991">4</cx:pt>
          <cx:pt idx="23992">0</cx:pt>
          <cx:pt idx="23993">0</cx:pt>
          <cx:pt idx="23994">9</cx:pt>
          <cx:pt idx="23995">0</cx:pt>
          <cx:pt idx="23996">23</cx:pt>
          <cx:pt idx="23997">34</cx:pt>
          <cx:pt idx="23998">4</cx:pt>
          <cx:pt idx="23999">326</cx:pt>
          <cx:pt idx="24000">1</cx:pt>
          <cx:pt idx="24001">264</cx:pt>
          <cx:pt idx="24002">0</cx:pt>
          <cx:pt idx="24003">36</cx:pt>
          <cx:pt idx="24004">0</cx:pt>
          <cx:pt idx="24005">32</cx:pt>
          <cx:pt idx="24006">190</cx:pt>
          <cx:pt idx="24007">1</cx:pt>
          <cx:pt idx="24008">0</cx:pt>
          <cx:pt idx="24009">15</cx:pt>
          <cx:pt idx="24010">24</cx:pt>
          <cx:pt idx="24011">1</cx:pt>
          <cx:pt idx="24012">1</cx:pt>
          <cx:pt idx="24013">25</cx:pt>
          <cx:pt idx="24014">14</cx:pt>
          <cx:pt idx="24015">400</cx:pt>
          <cx:pt idx="24016">262</cx:pt>
          <cx:pt idx="24017">0</cx:pt>
          <cx:pt idx="24018">3</cx:pt>
          <cx:pt idx="24019">0</cx:pt>
          <cx:pt idx="24020">2</cx:pt>
          <cx:pt idx="24021">0</cx:pt>
          <cx:pt idx="24022">40</cx:pt>
          <cx:pt idx="24023">0</cx:pt>
          <cx:pt idx="24024">76</cx:pt>
          <cx:pt idx="24025">62</cx:pt>
          <cx:pt idx="24026">0</cx:pt>
          <cx:pt idx="24027">3</cx:pt>
          <cx:pt idx="24028">0</cx:pt>
          <cx:pt idx="24029">47</cx:pt>
          <cx:pt idx="24030">24</cx:pt>
          <cx:pt idx="24031">314</cx:pt>
          <cx:pt idx="24032">0</cx:pt>
          <cx:pt idx="24033">1</cx:pt>
          <cx:pt idx="24034">0</cx:pt>
          <cx:pt idx="24035">142</cx:pt>
          <cx:pt idx="24036">11</cx:pt>
          <cx:pt idx="24037">15</cx:pt>
          <cx:pt idx="24038">46</cx:pt>
          <cx:pt idx="24039">32</cx:pt>
          <cx:pt idx="24040">8</cx:pt>
          <cx:pt idx="24041">5</cx:pt>
          <cx:pt idx="24042">9</cx:pt>
          <cx:pt idx="24043">4</cx:pt>
          <cx:pt idx="24044">0</cx:pt>
          <cx:pt idx="24045">12</cx:pt>
          <cx:pt idx="24046">0</cx:pt>
          <cx:pt idx="24047">1</cx:pt>
          <cx:pt idx="24048">0</cx:pt>
          <cx:pt idx="24049">1</cx:pt>
          <cx:pt idx="24050">1</cx:pt>
          <cx:pt idx="24051">0</cx:pt>
          <cx:pt idx="24052">0</cx:pt>
          <cx:pt idx="24053">0</cx:pt>
          <cx:pt idx="24054">1</cx:pt>
          <cx:pt idx="24055">0</cx:pt>
          <cx:pt idx="24056">49</cx:pt>
          <cx:pt idx="24057">1</cx:pt>
          <cx:pt idx="24058">4</cx:pt>
          <cx:pt idx="24059">21</cx:pt>
          <cx:pt idx="24060">1</cx:pt>
          <cx:pt idx="24061">13</cx:pt>
          <cx:pt idx="24062">30</cx:pt>
          <cx:pt idx="24063">64</cx:pt>
          <cx:pt idx="24064">0</cx:pt>
          <cx:pt idx="24065">0</cx:pt>
          <cx:pt idx="24066">667</cx:pt>
          <cx:pt idx="24067">0</cx:pt>
          <cx:pt idx="24068">0</cx:pt>
          <cx:pt idx="24069">2</cx:pt>
          <cx:pt idx="24070">69</cx:pt>
          <cx:pt idx="24071">10</cx:pt>
          <cx:pt idx="24072">0</cx:pt>
          <cx:pt idx="24073">20</cx:pt>
          <cx:pt idx="24074">0</cx:pt>
          <cx:pt idx="24075">0</cx:pt>
          <cx:pt idx="24076">147</cx:pt>
          <cx:pt idx="24077">15</cx:pt>
          <cx:pt idx="24078">13</cx:pt>
          <cx:pt idx="24079">1</cx:pt>
          <cx:pt idx="24080">78</cx:pt>
          <cx:pt idx="24081">0</cx:pt>
          <cx:pt idx="24082">105</cx:pt>
          <cx:pt idx="24083">9</cx:pt>
          <cx:pt idx="24084">11</cx:pt>
          <cx:pt idx="24085">0</cx:pt>
          <cx:pt idx="24086">55</cx:pt>
          <cx:pt idx="24087">28</cx:pt>
          <cx:pt idx="24088">9</cx:pt>
          <cx:pt idx="24089">29</cx:pt>
          <cx:pt idx="24090">8</cx:pt>
          <cx:pt idx="24091">13</cx:pt>
          <cx:pt idx="24092">71</cx:pt>
          <cx:pt idx="24093">340</cx:pt>
          <cx:pt idx="24094">163</cx:pt>
          <cx:pt idx="24095">3</cx:pt>
          <cx:pt idx="24096">0</cx:pt>
          <cx:pt idx="24097">212</cx:pt>
          <cx:pt idx="24098">0</cx:pt>
          <cx:pt idx="24099">14</cx:pt>
          <cx:pt idx="24100">28</cx:pt>
          <cx:pt idx="24101">0</cx:pt>
          <cx:pt idx="24102">152</cx:pt>
          <cx:pt idx="24103">139</cx:pt>
          <cx:pt idx="24104">15</cx:pt>
          <cx:pt idx="24105">1</cx:pt>
          <cx:pt idx="24106">35</cx:pt>
          <cx:pt idx="24107">91</cx:pt>
          <cx:pt idx="24108">461</cx:pt>
          <cx:pt idx="24109">47</cx:pt>
          <cx:pt idx="24110">6</cx:pt>
          <cx:pt idx="24111">0</cx:pt>
          <cx:pt idx="24112">3</cx:pt>
          <cx:pt idx="24113">76</cx:pt>
          <cx:pt idx="24114">0</cx:pt>
          <cx:pt idx="24115">0</cx:pt>
          <cx:pt idx="24116">0</cx:pt>
          <cx:pt idx="24117">0</cx:pt>
          <cx:pt idx="24118">35</cx:pt>
          <cx:pt idx="24119">8</cx:pt>
          <cx:pt idx="24120">1</cx:pt>
          <cx:pt idx="24121">84</cx:pt>
          <cx:pt idx="24122">0</cx:pt>
          <cx:pt idx="24123">0</cx:pt>
          <cx:pt idx="24124">0</cx:pt>
          <cx:pt idx="24125">36</cx:pt>
          <cx:pt idx="24126">44</cx:pt>
          <cx:pt idx="24127">4</cx:pt>
          <cx:pt idx="24128">189</cx:pt>
          <cx:pt idx="24129">7</cx:pt>
          <cx:pt idx="24130">118</cx:pt>
          <cx:pt idx="24131">25</cx:pt>
          <cx:pt idx="24132">4</cx:pt>
          <cx:pt idx="24133">1</cx:pt>
          <cx:pt idx="24134">357</cx:pt>
          <cx:pt idx="24135">68</cx:pt>
          <cx:pt idx="24136">236</cx:pt>
          <cx:pt idx="24137">11</cx:pt>
          <cx:pt idx="24138">145</cx:pt>
          <cx:pt idx="24139">66</cx:pt>
          <cx:pt idx="24140">24</cx:pt>
          <cx:pt idx="24141">0</cx:pt>
          <cx:pt idx="24142">0</cx:pt>
          <cx:pt idx="24143">1</cx:pt>
          <cx:pt idx="24144">1</cx:pt>
          <cx:pt idx="24145">9</cx:pt>
          <cx:pt idx="24146">1</cx:pt>
          <cx:pt idx="24147">26</cx:pt>
          <cx:pt idx="24148">5</cx:pt>
          <cx:pt idx="24149">0</cx:pt>
          <cx:pt idx="24150">43</cx:pt>
          <cx:pt idx="24151">302</cx:pt>
          <cx:pt idx="24152">3</cx:pt>
          <cx:pt idx="24153">206</cx:pt>
          <cx:pt idx="24154">2</cx:pt>
          <cx:pt idx="24155">11</cx:pt>
          <cx:pt idx="24156">0</cx:pt>
          <cx:pt idx="24157">120</cx:pt>
          <cx:pt idx="24158">49</cx:pt>
          <cx:pt idx="24159">2</cx:pt>
          <cx:pt idx="24160">0</cx:pt>
          <cx:pt idx="24161">0</cx:pt>
          <cx:pt idx="24162">41</cx:pt>
          <cx:pt idx="24163">0</cx:pt>
          <cx:pt idx="24164">0</cx:pt>
          <cx:pt idx="24165">1</cx:pt>
          <cx:pt idx="24166">5</cx:pt>
          <cx:pt idx="24167">26</cx:pt>
          <cx:pt idx="24168">18</cx:pt>
          <cx:pt idx="24169">12</cx:pt>
          <cx:pt idx="24170">8</cx:pt>
          <cx:pt idx="24171">0</cx:pt>
          <cx:pt idx="24172">2</cx:pt>
          <cx:pt idx="24173">58</cx:pt>
          <cx:pt idx="24174">166</cx:pt>
          <cx:pt idx="24175">0</cx:pt>
          <cx:pt idx="24176">23</cx:pt>
          <cx:pt idx="24177">0</cx:pt>
          <cx:pt idx="24178">0</cx:pt>
          <cx:pt idx="24179">19</cx:pt>
          <cx:pt idx="24180">54</cx:pt>
          <cx:pt idx="24181">41</cx:pt>
          <cx:pt idx="24182">2</cx:pt>
          <cx:pt idx="24183">0</cx:pt>
          <cx:pt idx="24184">3</cx:pt>
          <cx:pt idx="24185">3</cx:pt>
          <cx:pt idx="24186">50</cx:pt>
          <cx:pt idx="24187">0</cx:pt>
          <cx:pt idx="24188">308</cx:pt>
          <cx:pt idx="24189">6</cx:pt>
          <cx:pt idx="24190">2</cx:pt>
          <cx:pt idx="24191">1</cx:pt>
          <cx:pt idx="24192">2</cx:pt>
          <cx:pt idx="24193">28</cx:pt>
          <cx:pt idx="24194">0</cx:pt>
          <cx:pt idx="24195">0</cx:pt>
          <cx:pt idx="24196">0</cx:pt>
          <cx:pt idx="24197">37</cx:pt>
          <cx:pt idx="24198">47</cx:pt>
          <cx:pt idx="24199">12</cx:pt>
          <cx:pt idx="24200">0</cx:pt>
          <cx:pt idx="24201">6</cx:pt>
          <cx:pt idx="24202">2</cx:pt>
          <cx:pt idx="24203">0</cx:pt>
          <cx:pt idx="24204">0</cx:pt>
          <cx:pt idx="24205">0</cx:pt>
          <cx:pt idx="24206">2</cx:pt>
          <cx:pt idx="24207">58</cx:pt>
          <cx:pt idx="24208">0</cx:pt>
          <cx:pt idx="24209">0</cx:pt>
          <cx:pt idx="24210">1</cx:pt>
          <cx:pt idx="24211">6</cx:pt>
          <cx:pt idx="24212">75</cx:pt>
          <cx:pt idx="24213">35</cx:pt>
          <cx:pt idx="24214">6</cx:pt>
          <cx:pt idx="24215">7</cx:pt>
          <cx:pt idx="24216">415</cx:pt>
          <cx:pt idx="24217">1</cx:pt>
          <cx:pt idx="24218">1</cx:pt>
          <cx:pt idx="24219">0</cx:pt>
          <cx:pt idx="24220">1</cx:pt>
          <cx:pt idx="24221">1</cx:pt>
          <cx:pt idx="24222">0</cx:pt>
          <cx:pt idx="24223">1</cx:pt>
          <cx:pt idx="24224">2</cx:pt>
          <cx:pt idx="24225">0</cx:pt>
          <cx:pt idx="24226">1</cx:pt>
          <cx:pt idx="24227">0</cx:pt>
          <cx:pt idx="24228">3</cx:pt>
          <cx:pt idx="24229">41</cx:pt>
          <cx:pt idx="24230">0</cx:pt>
          <cx:pt idx="24231">0</cx:pt>
          <cx:pt idx="24232">0</cx:pt>
          <cx:pt idx="24233">0</cx:pt>
          <cx:pt idx="24234">1</cx:pt>
          <cx:pt idx="24235">1</cx:pt>
          <cx:pt idx="24236">106</cx:pt>
          <cx:pt idx="24237">0</cx:pt>
          <cx:pt idx="24238">0</cx:pt>
          <cx:pt idx="24239">0</cx:pt>
          <cx:pt idx="24240">4</cx:pt>
          <cx:pt idx="24241">0</cx:pt>
          <cx:pt idx="24242">26</cx:pt>
          <cx:pt idx="24243">69</cx:pt>
          <cx:pt idx="24244">134</cx:pt>
          <cx:pt idx="24245">70</cx:pt>
          <cx:pt idx="24246">681</cx:pt>
          <cx:pt idx="24247">28</cx:pt>
          <cx:pt idx="24248">7</cx:pt>
          <cx:pt idx="24249">6</cx:pt>
          <cx:pt idx="24250">315</cx:pt>
          <cx:pt idx="24251">25</cx:pt>
          <cx:pt idx="24252">0</cx:pt>
          <cx:pt idx="24253">4</cx:pt>
          <cx:pt idx="24254">4</cx:pt>
          <cx:pt idx="24255">107</cx:pt>
          <cx:pt idx="24256">46</cx:pt>
          <cx:pt idx="24257">0</cx:pt>
          <cx:pt idx="24258">10</cx:pt>
          <cx:pt idx="24259">8</cx:pt>
          <cx:pt idx="24260">4</cx:pt>
          <cx:pt idx="24261">0</cx:pt>
          <cx:pt idx="24262">7</cx:pt>
          <cx:pt idx="24263">370</cx:pt>
          <cx:pt idx="24264">87</cx:pt>
          <cx:pt idx="24265">62</cx:pt>
          <cx:pt idx="24266">11</cx:pt>
          <cx:pt idx="24267">52</cx:pt>
          <cx:pt idx="24268">0</cx:pt>
          <cx:pt idx="24269">8</cx:pt>
          <cx:pt idx="24270">28</cx:pt>
          <cx:pt idx="24271">26</cx:pt>
          <cx:pt idx="24272">16</cx:pt>
          <cx:pt idx="24273">58</cx:pt>
          <cx:pt idx="24274">7</cx:pt>
          <cx:pt idx="24275">5</cx:pt>
          <cx:pt idx="24276">0</cx:pt>
          <cx:pt idx="24277">0</cx:pt>
          <cx:pt idx="24278">70</cx:pt>
          <cx:pt idx="24279">5</cx:pt>
          <cx:pt idx="24280">6</cx:pt>
          <cx:pt idx="24281">31</cx:pt>
          <cx:pt idx="24282">62</cx:pt>
          <cx:pt idx="24283">59</cx:pt>
          <cx:pt idx="24284">2</cx:pt>
          <cx:pt idx="24285">3</cx:pt>
          <cx:pt idx="24286">0</cx:pt>
          <cx:pt idx="24287">1</cx:pt>
          <cx:pt idx="24288">19</cx:pt>
          <cx:pt idx="24289">40</cx:pt>
          <cx:pt idx="24290">77</cx:pt>
          <cx:pt idx="24291">17</cx:pt>
          <cx:pt idx="24292">35</cx:pt>
          <cx:pt idx="24293">23</cx:pt>
          <cx:pt idx="24294">0</cx:pt>
          <cx:pt idx="24295">0</cx:pt>
          <cx:pt idx="24296">0</cx:pt>
          <cx:pt idx="24297">26</cx:pt>
          <cx:pt idx="24298">0</cx:pt>
          <cx:pt idx="24299">0</cx:pt>
          <cx:pt idx="24300">0</cx:pt>
          <cx:pt idx="24301">201</cx:pt>
          <cx:pt idx="24302">8</cx:pt>
          <cx:pt idx="24303">9</cx:pt>
          <cx:pt idx="24304">2</cx:pt>
          <cx:pt idx="24305">0</cx:pt>
          <cx:pt idx="24306">11</cx:pt>
          <cx:pt idx="24307">78</cx:pt>
          <cx:pt idx="24308">57</cx:pt>
          <cx:pt idx="24309">2</cx:pt>
          <cx:pt idx="24310">0</cx:pt>
          <cx:pt idx="24311">7</cx:pt>
          <cx:pt idx="24312">7</cx:pt>
          <cx:pt idx="24313">61</cx:pt>
          <cx:pt idx="24314">63</cx:pt>
          <cx:pt idx="24315">0</cx:pt>
          <cx:pt idx="24316">0</cx:pt>
          <cx:pt idx="24317">69</cx:pt>
          <cx:pt idx="24318">0</cx:pt>
          <cx:pt idx="24319">17</cx:pt>
          <cx:pt idx="24320">0</cx:pt>
          <cx:pt idx="24321">4</cx:pt>
          <cx:pt idx="24322">0</cx:pt>
          <cx:pt idx="24323">1</cx:pt>
          <cx:pt idx="24324">6</cx:pt>
          <cx:pt idx="24325">0</cx:pt>
          <cx:pt idx="24326">0</cx:pt>
          <cx:pt idx="24327">13</cx:pt>
          <cx:pt idx="24328">165</cx:pt>
          <cx:pt idx="24329">0</cx:pt>
          <cx:pt idx="24330">18</cx:pt>
          <cx:pt idx="24331">1</cx:pt>
          <cx:pt idx="24332">28</cx:pt>
          <cx:pt idx="24333">62</cx:pt>
          <cx:pt idx="24334">1</cx:pt>
          <cx:pt idx="24335">8</cx:pt>
          <cx:pt idx="24336">3</cx:pt>
          <cx:pt idx="24337">7</cx:pt>
          <cx:pt idx="24338">8</cx:pt>
          <cx:pt idx="24339">77</cx:pt>
          <cx:pt idx="24340">0</cx:pt>
          <cx:pt idx="24341">0</cx:pt>
          <cx:pt idx="24342">82</cx:pt>
          <cx:pt idx="24343">382</cx:pt>
          <cx:pt idx="24344">9</cx:pt>
          <cx:pt idx="24345">0</cx:pt>
          <cx:pt idx="24346">6</cx:pt>
          <cx:pt idx="24347">1</cx:pt>
          <cx:pt idx="24348">8</cx:pt>
          <cx:pt idx="24349">0</cx:pt>
          <cx:pt idx="24350">2</cx:pt>
          <cx:pt idx="24351">12</cx:pt>
          <cx:pt idx="24352">1</cx:pt>
          <cx:pt idx="24353">2</cx:pt>
          <cx:pt idx="24354">1</cx:pt>
          <cx:pt idx="24355">12</cx:pt>
          <cx:pt idx="24356">7</cx:pt>
          <cx:pt idx="24357">13</cx:pt>
          <cx:pt idx="24358">49</cx:pt>
          <cx:pt idx="24359">17</cx:pt>
          <cx:pt idx="24360">219</cx:pt>
          <cx:pt idx="24361">225</cx:pt>
          <cx:pt idx="24362">1</cx:pt>
          <cx:pt idx="24363">324</cx:pt>
          <cx:pt idx="24364">2</cx:pt>
          <cx:pt idx="24365">5</cx:pt>
          <cx:pt idx="24366">10</cx:pt>
          <cx:pt idx="24367">0</cx:pt>
          <cx:pt idx="24368">35</cx:pt>
          <cx:pt idx="24369">13</cx:pt>
          <cx:pt idx="24370">118</cx:pt>
          <cx:pt idx="24371">5</cx:pt>
          <cx:pt idx="24372">26</cx:pt>
          <cx:pt idx="24373">7</cx:pt>
          <cx:pt idx="24374">0</cx:pt>
          <cx:pt idx="24375">77</cx:pt>
          <cx:pt idx="24376">0</cx:pt>
          <cx:pt idx="24377">0</cx:pt>
          <cx:pt idx="24378">49</cx:pt>
          <cx:pt idx="24379">0</cx:pt>
          <cx:pt idx="24380">44</cx:pt>
          <cx:pt idx="24381">0</cx:pt>
          <cx:pt idx="24382">7</cx:pt>
          <cx:pt idx="24383">90</cx:pt>
          <cx:pt idx="24384">15</cx:pt>
          <cx:pt idx="24385">4</cx:pt>
          <cx:pt idx="24386">118</cx:pt>
          <cx:pt idx="24387">0</cx:pt>
          <cx:pt idx="24388">0</cx:pt>
          <cx:pt idx="24389">1</cx:pt>
          <cx:pt idx="24390">16</cx:pt>
          <cx:pt idx="24391">8</cx:pt>
          <cx:pt idx="24392">0</cx:pt>
          <cx:pt idx="24393">0</cx:pt>
          <cx:pt idx="24394">263</cx:pt>
          <cx:pt idx="24395">0</cx:pt>
          <cx:pt idx="24396">12</cx:pt>
          <cx:pt idx="24397">0</cx:pt>
          <cx:pt idx="24398">2</cx:pt>
          <cx:pt idx="24399">0</cx:pt>
          <cx:pt idx="24400">0</cx:pt>
          <cx:pt idx="24401">1</cx:pt>
          <cx:pt idx="24402">53</cx:pt>
          <cx:pt idx="24403">6</cx:pt>
          <cx:pt idx="24404">121</cx:pt>
          <cx:pt idx="24405">0</cx:pt>
          <cx:pt idx="24406">0</cx:pt>
          <cx:pt idx="24407">0</cx:pt>
          <cx:pt idx="24408">8</cx:pt>
          <cx:pt idx="24409">0</cx:pt>
          <cx:pt idx="24410">0</cx:pt>
          <cx:pt idx="24411">0</cx:pt>
          <cx:pt idx="24412">0</cx:pt>
          <cx:pt idx="24413">1</cx:pt>
          <cx:pt idx="24414">43</cx:pt>
          <cx:pt idx="24415">34</cx:pt>
          <cx:pt idx="24416">3</cx:pt>
          <cx:pt idx="24417">30</cx:pt>
          <cx:pt idx="24418">0</cx:pt>
          <cx:pt idx="24419">0</cx:pt>
          <cx:pt idx="24420">0</cx:pt>
          <cx:pt idx="24421">3</cx:pt>
          <cx:pt idx="24422">77</cx:pt>
          <cx:pt idx="24423">0</cx:pt>
          <cx:pt idx="24424">0</cx:pt>
          <cx:pt idx="24425">4</cx:pt>
          <cx:pt idx="24426">60</cx:pt>
          <cx:pt idx="24427">0</cx:pt>
          <cx:pt idx="24428">748</cx:pt>
          <cx:pt idx="24429">12</cx:pt>
          <cx:pt idx="24430">9</cx:pt>
          <cx:pt idx="24431">3</cx:pt>
          <cx:pt idx="24432">28</cx:pt>
          <cx:pt idx="24433">8</cx:pt>
          <cx:pt idx="24434">9</cx:pt>
          <cx:pt idx="24435">1</cx:pt>
          <cx:pt idx="24436">4</cx:pt>
          <cx:pt idx="24437">8</cx:pt>
          <cx:pt idx="24438">0</cx:pt>
          <cx:pt idx="24439">17</cx:pt>
          <cx:pt idx="24440">0</cx:pt>
          <cx:pt idx="24441">1</cx:pt>
          <cx:pt idx="24442">156</cx:pt>
          <cx:pt idx="24443">16</cx:pt>
          <cx:pt idx="24444">65</cx:pt>
          <cx:pt idx="24445">5</cx:pt>
          <cx:pt idx="24446">127</cx:pt>
          <cx:pt idx="24447">181</cx:pt>
          <cx:pt idx="24448">71</cx:pt>
          <cx:pt idx="24449">163</cx:pt>
          <cx:pt idx="24450">3</cx:pt>
          <cx:pt idx="24451">19</cx:pt>
          <cx:pt idx="24452">0</cx:pt>
          <cx:pt idx="24453">31</cx:pt>
          <cx:pt idx="24454">268</cx:pt>
          <cx:pt idx="24455">11</cx:pt>
          <cx:pt idx="24456">60</cx:pt>
          <cx:pt idx="24457">84</cx:pt>
          <cx:pt idx="24458">20</cx:pt>
          <cx:pt idx="24459">19</cx:pt>
          <cx:pt idx="24460">0</cx:pt>
          <cx:pt idx="24461">74</cx:pt>
          <cx:pt idx="24462">1</cx:pt>
          <cx:pt idx="24463">4</cx:pt>
          <cx:pt idx="24464">0</cx:pt>
          <cx:pt idx="24465">18</cx:pt>
          <cx:pt idx="24466">7</cx:pt>
          <cx:pt idx="24467">1</cx:pt>
          <cx:pt idx="24468">0</cx:pt>
          <cx:pt idx="24469">2</cx:pt>
          <cx:pt idx="24470">25</cx:pt>
          <cx:pt idx="24471">1</cx:pt>
          <cx:pt idx="24472">7</cx:pt>
          <cx:pt idx="24473">0</cx:pt>
          <cx:pt idx="24474">3</cx:pt>
          <cx:pt idx="24475">5</cx:pt>
          <cx:pt idx="24476">25</cx:pt>
          <cx:pt idx="24477">370</cx:pt>
          <cx:pt idx="24478">63</cx:pt>
          <cx:pt idx="24479">98</cx:pt>
          <cx:pt idx="24480">64</cx:pt>
          <cx:pt idx="24481">4</cx:pt>
          <cx:pt idx="24482">3</cx:pt>
          <cx:pt idx="24483">66</cx:pt>
          <cx:pt idx="24484">0</cx:pt>
          <cx:pt idx="24485">0</cx:pt>
          <cx:pt idx="24486">34</cx:pt>
          <cx:pt idx="24487">0</cx:pt>
          <cx:pt idx="24488">5</cx:pt>
          <cx:pt idx="24489">7</cx:pt>
          <cx:pt idx="24490">39</cx:pt>
          <cx:pt idx="24491">1</cx:pt>
          <cx:pt idx="24492">42</cx:pt>
          <cx:pt idx="24493">50</cx:pt>
          <cx:pt idx="24494">273</cx:pt>
          <cx:pt idx="24495">0</cx:pt>
          <cx:pt idx="24496">204</cx:pt>
          <cx:pt idx="24497">0</cx:pt>
          <cx:pt idx="24498">30</cx:pt>
          <cx:pt idx="24499">40</cx:pt>
          <cx:pt idx="24500">24</cx:pt>
          <cx:pt idx="24501">37</cx:pt>
          <cx:pt idx="24502">0</cx:pt>
          <cx:pt idx="24503">104</cx:pt>
          <cx:pt idx="24504">65</cx:pt>
          <cx:pt idx="24505">4</cx:pt>
          <cx:pt idx="24506">21</cx:pt>
          <cx:pt idx="24507">84</cx:pt>
          <cx:pt idx="24508">5</cx:pt>
          <cx:pt idx="24509">124</cx:pt>
          <cx:pt idx="24510">240</cx:pt>
          <cx:pt idx="24511">0</cx:pt>
          <cx:pt idx="24512">0</cx:pt>
          <cx:pt idx="24513">1</cx:pt>
          <cx:pt idx="24514">1</cx:pt>
          <cx:pt idx="24515">0</cx:pt>
          <cx:pt idx="24516">0</cx:pt>
          <cx:pt idx="24517">4</cx:pt>
          <cx:pt idx="24518">23</cx:pt>
          <cx:pt idx="24519">70</cx:pt>
          <cx:pt idx="24520">5</cx:pt>
          <cx:pt idx="24521">40</cx:pt>
          <cx:pt idx="24522">88</cx:pt>
          <cx:pt idx="24523">0</cx:pt>
          <cx:pt idx="24524">88</cx:pt>
          <cx:pt idx="24525">0</cx:pt>
          <cx:pt idx="24526">12</cx:pt>
          <cx:pt idx="24527">14</cx:pt>
          <cx:pt idx="24528">9</cx:pt>
          <cx:pt idx="24529">7</cx:pt>
          <cx:pt idx="24530">0</cx:pt>
          <cx:pt idx="24531">13</cx:pt>
          <cx:pt idx="24532">13</cx:pt>
          <cx:pt idx="24533">15</cx:pt>
          <cx:pt idx="24534">0</cx:pt>
          <cx:pt idx="24535">11</cx:pt>
          <cx:pt idx="24536">25</cx:pt>
          <cx:pt idx="24537">234</cx:pt>
          <cx:pt idx="24538">2</cx:pt>
          <cx:pt idx="24539">17</cx:pt>
          <cx:pt idx="24540">0</cx:pt>
          <cx:pt idx="24541">14</cx:pt>
          <cx:pt idx="24542">92</cx:pt>
          <cx:pt idx="24543">0</cx:pt>
          <cx:pt idx="24544">0</cx:pt>
          <cx:pt idx="24545">0</cx:pt>
          <cx:pt idx="24546">0</cx:pt>
          <cx:pt idx="24547">0</cx:pt>
          <cx:pt idx="24548">0</cx:pt>
          <cx:pt idx="24549">0</cx:pt>
          <cx:pt idx="24550">0</cx:pt>
          <cx:pt idx="24551">0</cx:pt>
          <cx:pt idx="24552">0</cx:pt>
          <cx:pt idx="24553">40</cx:pt>
          <cx:pt idx="24554">43</cx:pt>
          <cx:pt idx="24555">6</cx:pt>
          <cx:pt idx="24556">2</cx:pt>
          <cx:pt idx="24557">0</cx:pt>
          <cx:pt idx="24558">43</cx:pt>
          <cx:pt idx="24559">1</cx:pt>
          <cx:pt idx="24560">0</cx:pt>
          <cx:pt idx="24561">0</cx:pt>
          <cx:pt idx="24562">8</cx:pt>
          <cx:pt idx="24563">0</cx:pt>
          <cx:pt idx="24564">6</cx:pt>
          <cx:pt idx="24565">14</cx:pt>
          <cx:pt idx="24566">0</cx:pt>
          <cx:pt idx="24567">2</cx:pt>
          <cx:pt idx="24568">1</cx:pt>
          <cx:pt idx="24569">0</cx:pt>
          <cx:pt idx="24570">0</cx:pt>
          <cx:pt idx="24571">3</cx:pt>
          <cx:pt idx="24572">0</cx:pt>
          <cx:pt idx="24573">0</cx:pt>
          <cx:pt idx="24574">0</cx:pt>
          <cx:pt idx="24575">0</cx:pt>
          <cx:pt idx="24576">1</cx:pt>
          <cx:pt idx="24577">0</cx:pt>
          <cx:pt idx="24578">0</cx:pt>
          <cx:pt idx="24579">8</cx:pt>
          <cx:pt idx="24580">0</cx:pt>
          <cx:pt idx="24581">8</cx:pt>
          <cx:pt idx="24582">0</cx:pt>
          <cx:pt idx="24583">1</cx:pt>
          <cx:pt idx="24584">115</cx:pt>
          <cx:pt idx="24585">48</cx:pt>
          <cx:pt idx="24586">6</cx:pt>
          <cx:pt idx="24587">9</cx:pt>
          <cx:pt idx="24588">29</cx:pt>
          <cx:pt idx="24589">0</cx:pt>
          <cx:pt idx="24590">32</cx:pt>
          <cx:pt idx="24591">221</cx:pt>
          <cx:pt idx="24592">28</cx:pt>
          <cx:pt idx="24593">1</cx:pt>
          <cx:pt idx="24594">180</cx:pt>
          <cx:pt idx="24595">8</cx:pt>
          <cx:pt idx="24596">20</cx:pt>
          <cx:pt idx="24597">0</cx:pt>
          <cx:pt idx="24598">20</cx:pt>
          <cx:pt idx="24599">28</cx:pt>
          <cx:pt idx="24600">38</cx:pt>
          <cx:pt idx="24601">188</cx:pt>
          <cx:pt idx="24602">165</cx:pt>
          <cx:pt idx="24603">13</cx:pt>
          <cx:pt idx="24604">0</cx:pt>
          <cx:pt idx="24605">29</cx:pt>
          <cx:pt idx="24606">7</cx:pt>
          <cx:pt idx="24607">5</cx:pt>
          <cx:pt idx="24608">0</cx:pt>
          <cx:pt idx="24609">8</cx:pt>
          <cx:pt idx="24610">31</cx:pt>
          <cx:pt idx="24611">91</cx:pt>
          <cx:pt idx="24612">5</cx:pt>
          <cx:pt idx="24613">2</cx:pt>
          <cx:pt idx="24614">1</cx:pt>
          <cx:pt idx="24615">6</cx:pt>
          <cx:pt idx="24616">77</cx:pt>
          <cx:pt idx="24617">2</cx:pt>
          <cx:pt idx="24618">28</cx:pt>
          <cx:pt idx="24619">4</cx:pt>
          <cx:pt idx="24620">36</cx:pt>
          <cx:pt idx="24621">0</cx:pt>
          <cx:pt idx="24622">368</cx:pt>
          <cx:pt idx="24623">0</cx:pt>
          <cx:pt idx="24624">0</cx:pt>
          <cx:pt idx="24625">63</cx:pt>
          <cx:pt idx="24626">11</cx:pt>
          <cx:pt idx="24627">3</cx:pt>
          <cx:pt idx="24628">10</cx:pt>
          <cx:pt idx="24629">49</cx:pt>
          <cx:pt idx="24630">2</cx:pt>
          <cx:pt idx="24631">124</cx:pt>
          <cx:pt idx="24632">15</cx:pt>
          <cx:pt idx="24633">15</cx:pt>
          <cx:pt idx="24634">10</cx:pt>
          <cx:pt idx="24635">203</cx:pt>
          <cx:pt idx="24636">1</cx:pt>
          <cx:pt idx="24637">7</cx:pt>
          <cx:pt idx="24638">3</cx:pt>
          <cx:pt idx="24639">3</cx:pt>
          <cx:pt idx="24640">6</cx:pt>
          <cx:pt idx="24641">0</cx:pt>
          <cx:pt idx="24642">7</cx:pt>
          <cx:pt idx="24643">282</cx:pt>
          <cx:pt idx="24644">315</cx:pt>
          <cx:pt idx="24645">0</cx:pt>
          <cx:pt idx="24646">1</cx:pt>
          <cx:pt idx="24647">0</cx:pt>
          <cx:pt idx="24648">142</cx:pt>
          <cx:pt idx="24649">0</cx:pt>
          <cx:pt idx="24650">5</cx:pt>
          <cx:pt idx="24651">13</cx:pt>
          <cx:pt idx="24652">45</cx:pt>
          <cx:pt idx="24653">0</cx:pt>
          <cx:pt idx="24654">0</cx:pt>
          <cx:pt idx="24655">0</cx:pt>
          <cx:pt idx="24656">3</cx:pt>
          <cx:pt idx="24657">35</cx:pt>
          <cx:pt idx="24658">53</cx:pt>
          <cx:pt idx="24659">55</cx:pt>
          <cx:pt idx="24660">3</cx:pt>
          <cx:pt idx="24661">9</cx:pt>
          <cx:pt idx="24662">2</cx:pt>
          <cx:pt idx="24663">3</cx:pt>
          <cx:pt idx="24664">1</cx:pt>
          <cx:pt idx="24665">63</cx:pt>
          <cx:pt idx="24666">12</cx:pt>
          <cx:pt idx="24667">25</cx:pt>
          <cx:pt idx="24668">18</cx:pt>
          <cx:pt idx="24669">13</cx:pt>
          <cx:pt idx="24670">59</cx:pt>
          <cx:pt idx="24671">12</cx:pt>
          <cx:pt idx="24672">14</cx:pt>
          <cx:pt idx="24673">100</cx:pt>
          <cx:pt idx="24674">262</cx:pt>
          <cx:pt idx="24675">48</cx:pt>
          <cx:pt idx="24676">0</cx:pt>
          <cx:pt idx="24677">8</cx:pt>
          <cx:pt idx="24678">90</cx:pt>
          <cx:pt idx="24679">1</cx:pt>
          <cx:pt idx="24680">18</cx:pt>
          <cx:pt idx="24681">10</cx:pt>
          <cx:pt idx="24682">0</cx:pt>
          <cx:pt idx="24683">0</cx:pt>
          <cx:pt idx="24684">1</cx:pt>
          <cx:pt idx="24685">0</cx:pt>
          <cx:pt idx="24686">36</cx:pt>
          <cx:pt idx="24687">37</cx:pt>
          <cx:pt idx="24688">0</cx:pt>
          <cx:pt idx="24689">0</cx:pt>
          <cx:pt idx="24690">17</cx:pt>
          <cx:pt idx="24691">1</cx:pt>
          <cx:pt idx="24692">0</cx:pt>
          <cx:pt idx="24693">58</cx:pt>
          <cx:pt idx="24694">0</cx:pt>
          <cx:pt idx="24695">16</cx:pt>
          <cx:pt idx="24696">10</cx:pt>
          <cx:pt idx="24697">300</cx:pt>
          <cx:pt idx="24698">22</cx:pt>
          <cx:pt idx="24699">70</cx:pt>
          <cx:pt idx="24700">7</cx:pt>
          <cx:pt idx="24701">11</cx:pt>
          <cx:pt idx="24702">309</cx:pt>
          <cx:pt idx="24703">0</cx:pt>
          <cx:pt idx="24704">31</cx:pt>
          <cx:pt idx="24705">1</cx:pt>
          <cx:pt idx="24706">2</cx:pt>
          <cx:pt idx="24707">29</cx:pt>
          <cx:pt idx="24708">5</cx:pt>
          <cx:pt idx="24709">0</cx:pt>
          <cx:pt idx="24710">24</cx:pt>
          <cx:pt idx="24711">22</cx:pt>
          <cx:pt idx="24712">0</cx:pt>
          <cx:pt idx="24713">1</cx:pt>
          <cx:pt idx="24714">10</cx:pt>
          <cx:pt idx="24715">4</cx:pt>
          <cx:pt idx="24716">187</cx:pt>
          <cx:pt idx="24717">0</cx:pt>
          <cx:pt idx="24718">2</cx:pt>
          <cx:pt idx="24719">272</cx:pt>
          <cx:pt idx="24720">1</cx:pt>
          <cx:pt idx="24721">1</cx:pt>
          <cx:pt idx="24722">70</cx:pt>
          <cx:pt idx="24723">167</cx:pt>
          <cx:pt idx="24724">14</cx:pt>
          <cx:pt idx="24725">0</cx:pt>
          <cx:pt idx="24726">15</cx:pt>
          <cx:pt idx="24727">0</cx:pt>
          <cx:pt idx="24728">0</cx:pt>
          <cx:pt idx="24729">22</cx:pt>
          <cx:pt idx="24730">43</cx:pt>
          <cx:pt idx="24731">12</cx:pt>
          <cx:pt idx="24732">1</cx:pt>
          <cx:pt idx="24733">0</cx:pt>
          <cx:pt idx="24734">188</cx:pt>
          <cx:pt idx="24735">4</cx:pt>
          <cx:pt idx="24736">104</cx:pt>
          <cx:pt idx="24737">16</cx:pt>
          <cx:pt idx="24738">41</cx:pt>
          <cx:pt idx="24739">118</cx:pt>
          <cx:pt idx="24740">23</cx:pt>
          <cx:pt idx="24741">29</cx:pt>
          <cx:pt idx="24742">388</cx:pt>
          <cx:pt idx="24743">140</cx:pt>
          <cx:pt idx="24744">0</cx:pt>
          <cx:pt idx="24745">3</cx:pt>
          <cx:pt idx="24746">33</cx:pt>
          <cx:pt idx="24747">1</cx:pt>
          <cx:pt idx="24748">0</cx:pt>
          <cx:pt idx="24749">10</cx:pt>
          <cx:pt idx="24750">27</cx:pt>
          <cx:pt idx="24751">0</cx:pt>
          <cx:pt idx="24752">7</cx:pt>
          <cx:pt idx="24753">1</cx:pt>
          <cx:pt idx="24754">0</cx:pt>
          <cx:pt idx="24755">0</cx:pt>
          <cx:pt idx="24756">118</cx:pt>
          <cx:pt idx="24757">0</cx:pt>
          <cx:pt idx="24758">54</cx:pt>
          <cx:pt idx="24759">4</cx:pt>
          <cx:pt idx="24760">70</cx:pt>
          <cx:pt idx="24761">13</cx:pt>
          <cx:pt idx="24762">0</cx:pt>
          <cx:pt idx="24763">2</cx:pt>
          <cx:pt idx="24764">0</cx:pt>
          <cx:pt idx="24765">0</cx:pt>
          <cx:pt idx="24766">0</cx:pt>
          <cx:pt idx="24767">61</cx:pt>
          <cx:pt idx="24768">0</cx:pt>
          <cx:pt idx="24769">2</cx:pt>
          <cx:pt idx="24770">15</cx:pt>
          <cx:pt idx="24771">92</cx:pt>
          <cx:pt idx="24772">15</cx:pt>
          <cx:pt idx="24773">4</cx:pt>
          <cx:pt idx="24774">21</cx:pt>
          <cx:pt idx="24775">0</cx:pt>
          <cx:pt idx="24776">52</cx:pt>
          <cx:pt idx="24777">22</cx:pt>
          <cx:pt idx="24778">0</cx:pt>
          <cx:pt idx="24779">0</cx:pt>
          <cx:pt idx="24780">4</cx:pt>
          <cx:pt idx="24781">4</cx:pt>
          <cx:pt idx="24782">1</cx:pt>
          <cx:pt idx="24783">13</cx:pt>
          <cx:pt idx="24784">2</cx:pt>
          <cx:pt idx="24785">0</cx:pt>
          <cx:pt idx="24786">0</cx:pt>
          <cx:pt idx="24787">194</cx:pt>
          <cx:pt idx="24788">7</cx:pt>
          <cx:pt idx="24789">33</cx:pt>
          <cx:pt idx="24790">4</cx:pt>
          <cx:pt idx="24791">80</cx:pt>
          <cx:pt idx="24792">0</cx:pt>
          <cx:pt idx="24793">0</cx:pt>
          <cx:pt idx="24794">27</cx:pt>
          <cx:pt idx="24795">0</cx:pt>
          <cx:pt idx="24796">0</cx:pt>
          <cx:pt idx="24797">0</cx:pt>
          <cx:pt idx="24798">0</cx:pt>
          <cx:pt idx="24799">0</cx:pt>
          <cx:pt idx="24800">0</cx:pt>
          <cx:pt idx="24801">0</cx:pt>
          <cx:pt idx="24802">0</cx:pt>
          <cx:pt idx="24803">0</cx:pt>
          <cx:pt idx="24804">0</cx:pt>
          <cx:pt idx="24805">0</cx:pt>
          <cx:pt idx="24806">0</cx:pt>
          <cx:pt idx="24807">0</cx:pt>
          <cx:pt idx="24808">0</cx:pt>
          <cx:pt idx="24809">1</cx:pt>
          <cx:pt idx="24810">0</cx:pt>
          <cx:pt idx="24811">1</cx:pt>
          <cx:pt idx="24812">0</cx:pt>
          <cx:pt idx="24813">0</cx:pt>
          <cx:pt idx="24814">0</cx:pt>
          <cx:pt idx="24815">0</cx:pt>
          <cx:pt idx="24816">13</cx:pt>
          <cx:pt idx="24817">0</cx:pt>
          <cx:pt idx="24818">11</cx:pt>
          <cx:pt idx="24819">3</cx:pt>
          <cx:pt idx="24820">0</cx:pt>
          <cx:pt idx="24821">6</cx:pt>
          <cx:pt idx="24822">0</cx:pt>
          <cx:pt idx="24823">0</cx:pt>
          <cx:pt idx="24824">0</cx:pt>
          <cx:pt idx="24825">0</cx:pt>
          <cx:pt idx="24826">0</cx:pt>
          <cx:pt idx="24827">0</cx:pt>
          <cx:pt idx="24828">1</cx:pt>
          <cx:pt idx="24829">0</cx:pt>
          <cx:pt idx="24830">5</cx:pt>
          <cx:pt idx="24831">0</cx:pt>
          <cx:pt idx="24832">7</cx:pt>
          <cx:pt idx="24833">0</cx:pt>
          <cx:pt idx="24834">0</cx:pt>
          <cx:pt idx="24835">0</cx:pt>
          <cx:pt idx="24836">12</cx:pt>
          <cx:pt idx="24837">247</cx:pt>
          <cx:pt idx="24838">11</cx:pt>
          <cx:pt idx="24839">0</cx:pt>
          <cx:pt idx="24840">0</cx:pt>
          <cx:pt idx="24841">0</cx:pt>
          <cx:pt idx="24842">0</cx:pt>
          <cx:pt idx="24843">27</cx:pt>
          <cx:pt idx="24844">0</cx:pt>
          <cx:pt idx="24845">0</cx:pt>
          <cx:pt idx="24846">0</cx:pt>
          <cx:pt idx="24847">1</cx:pt>
          <cx:pt idx="24848">0</cx:pt>
          <cx:pt idx="24849">0</cx:pt>
          <cx:pt idx="24850">0</cx:pt>
          <cx:pt idx="24851">227</cx:pt>
          <cx:pt idx="24852">55</cx:pt>
          <cx:pt idx="24853">7</cx:pt>
          <cx:pt idx="24854">78</cx:pt>
          <cx:pt idx="24855">0</cx:pt>
          <cx:pt idx="24856">14</cx:pt>
          <cx:pt idx="24857">27</cx:pt>
          <cx:pt idx="24858">0</cx:pt>
          <cx:pt idx="24859">6</cx:pt>
          <cx:pt idx="24860">18</cx:pt>
          <cx:pt idx="24861">0</cx:pt>
          <cx:pt idx="24862">28</cx:pt>
          <cx:pt idx="24863">121</cx:pt>
          <cx:pt idx="24864">0</cx:pt>
          <cx:pt idx="24865">0</cx:pt>
          <cx:pt idx="24866">98</cx:pt>
          <cx:pt idx="24867">0</cx:pt>
          <cx:pt idx="24868">0</cx:pt>
          <cx:pt idx="24869">15</cx:pt>
          <cx:pt idx="24870">166</cx:pt>
          <cx:pt idx="24871">92</cx:pt>
          <cx:pt idx="24872">1</cx:pt>
          <cx:pt idx="24873">10</cx:pt>
          <cx:pt idx="24874">11</cx:pt>
          <cx:pt idx="24875">16</cx:pt>
          <cx:pt idx="24876">6</cx:pt>
          <cx:pt idx="24877">0</cx:pt>
          <cx:pt idx="24878">3</cx:pt>
          <cx:pt idx="24879">1</cx:pt>
          <cx:pt idx="24880">0</cx:pt>
          <cx:pt idx="24881">0</cx:pt>
          <cx:pt idx="24882">0</cx:pt>
          <cx:pt idx="24883">0</cx:pt>
          <cx:pt idx="24884">0</cx:pt>
          <cx:pt idx="24885">0</cx:pt>
          <cx:pt idx="24886">2</cx:pt>
          <cx:pt idx="24887">51</cx:pt>
          <cx:pt idx="24888">31</cx:pt>
          <cx:pt idx="24889">1</cx:pt>
          <cx:pt idx="24890">13</cx:pt>
          <cx:pt idx="24891">0</cx:pt>
          <cx:pt idx="24892">6</cx:pt>
          <cx:pt idx="24893">0</cx:pt>
          <cx:pt idx="24894">0</cx:pt>
          <cx:pt idx="24895">0</cx:pt>
          <cx:pt idx="24896">0</cx:pt>
          <cx:pt idx="24897">0</cx:pt>
          <cx:pt idx="24898">0</cx:pt>
          <cx:pt idx="24899">0</cx:pt>
          <cx:pt idx="24900">0</cx:pt>
          <cx:pt idx="24901">9</cx:pt>
          <cx:pt idx="24902">10</cx:pt>
          <cx:pt idx="24903">33</cx:pt>
          <cx:pt idx="24904">74</cx:pt>
          <cx:pt idx="24905">83</cx:pt>
          <cx:pt idx="24906">15</cx:pt>
          <cx:pt idx="24907">514</cx:pt>
          <cx:pt idx="24908">5</cx:pt>
          <cx:pt idx="24909">4</cx:pt>
          <cx:pt idx="24910">0</cx:pt>
          <cx:pt idx="24911">80</cx:pt>
          <cx:pt idx="24912">0</cx:pt>
          <cx:pt idx="24913">158</cx:pt>
          <cx:pt idx="24914">78</cx:pt>
          <cx:pt idx="24915">5</cx:pt>
          <cx:pt idx="24916">3</cx:pt>
          <cx:pt idx="24917">0</cx:pt>
          <cx:pt idx="24918">13</cx:pt>
          <cx:pt idx="24919">207</cx:pt>
          <cx:pt idx="24920">29</cx:pt>
          <cx:pt idx="24921">36</cx:pt>
          <cx:pt idx="24922">4</cx:pt>
          <cx:pt idx="24923">252</cx:pt>
          <cx:pt idx="24924">7</cx:pt>
          <cx:pt idx="24925">7</cx:pt>
          <cx:pt idx="24926">0</cx:pt>
          <cx:pt idx="24927">0</cx:pt>
          <cx:pt idx="24928">0</cx:pt>
          <cx:pt idx="24929">10</cx:pt>
          <cx:pt idx="24930">0</cx:pt>
          <cx:pt idx="24931">3</cx:pt>
          <cx:pt idx="24932">15</cx:pt>
          <cx:pt idx="24933">0</cx:pt>
          <cx:pt idx="24934">4</cx:pt>
          <cx:pt idx="24935">6</cx:pt>
          <cx:pt idx="24936">0</cx:pt>
          <cx:pt idx="24937">1</cx:pt>
          <cx:pt idx="24938">61</cx:pt>
          <cx:pt idx="24939">24</cx:pt>
          <cx:pt idx="24940">0</cx:pt>
          <cx:pt idx="24941">0</cx:pt>
          <cx:pt idx="24942">0</cx:pt>
          <cx:pt idx="24943">104</cx:pt>
          <cx:pt idx="24944">6</cx:pt>
          <cx:pt idx="24945">3</cx:pt>
          <cx:pt idx="24946">0</cx:pt>
          <cx:pt idx="24947">40</cx:pt>
          <cx:pt idx="24948">8</cx:pt>
          <cx:pt idx="24949">42</cx:pt>
          <cx:pt idx="24950">0</cx:pt>
          <cx:pt idx="24951">398</cx:pt>
          <cx:pt idx="24952">21</cx:pt>
          <cx:pt idx="24953">50</cx:pt>
          <cx:pt idx="24954">12</cx:pt>
          <cx:pt idx="24955">3</cx:pt>
          <cx:pt idx="24956">1</cx:pt>
          <cx:pt idx="24957">2</cx:pt>
          <cx:pt idx="24958">78</cx:pt>
          <cx:pt idx="24959">108</cx:pt>
          <cx:pt idx="24960">97</cx:pt>
          <cx:pt idx="24961">5</cx:pt>
          <cx:pt idx="24962">3</cx:pt>
          <cx:pt idx="24963">137</cx:pt>
          <cx:pt idx="24964">6</cx:pt>
          <cx:pt idx="24965">52</cx:pt>
          <cx:pt idx="24966">4</cx:pt>
          <cx:pt idx="24967">0</cx:pt>
          <cx:pt idx="24968">1</cx:pt>
          <cx:pt idx="24969">6</cx:pt>
          <cx:pt idx="24970">2</cx:pt>
          <cx:pt idx="24971">1</cx:pt>
          <cx:pt idx="24972">4</cx:pt>
          <cx:pt idx="24973">0</cx:pt>
          <cx:pt idx="24974">7</cx:pt>
          <cx:pt idx="24975">149</cx:pt>
          <cx:pt idx="24976">82</cx:pt>
          <cx:pt idx="24977">0</cx:pt>
          <cx:pt idx="24978">11</cx:pt>
          <cx:pt idx="24979">1</cx:pt>
          <cx:pt idx="24980">8</cx:pt>
          <cx:pt idx="24981">169</cx:pt>
          <cx:pt idx="24982">0</cx:pt>
          <cx:pt idx="24983">0</cx:pt>
          <cx:pt idx="24984">39</cx:pt>
          <cx:pt idx="24985">0</cx:pt>
          <cx:pt idx="24986">0</cx:pt>
          <cx:pt idx="24987">2</cx:pt>
          <cx:pt idx="24988">4</cx:pt>
          <cx:pt idx="24989">157</cx:pt>
          <cx:pt idx="24990">46</cx:pt>
          <cx:pt idx="24991">2</cx:pt>
          <cx:pt idx="24992">2</cx:pt>
          <cx:pt idx="24993">5</cx:pt>
          <cx:pt idx="24994">1</cx:pt>
          <cx:pt idx="24995">0</cx:pt>
          <cx:pt idx="24996">0</cx:pt>
          <cx:pt idx="24997">1</cx:pt>
          <cx:pt idx="24998">0</cx:pt>
          <cx:pt idx="24999">9</cx:pt>
          <cx:pt idx="25000">0</cx:pt>
          <cx:pt idx="25001">2</cx:pt>
          <cx:pt idx="25002">14</cx:pt>
          <cx:pt idx="25003">18</cx:pt>
          <cx:pt idx="25004">34</cx:pt>
          <cx:pt idx="25005">113</cx:pt>
          <cx:pt idx="25006">76</cx:pt>
          <cx:pt idx="25007">0</cx:pt>
          <cx:pt idx="25008">1</cx:pt>
          <cx:pt idx="25009">0</cx:pt>
          <cx:pt idx="25010">497</cx:pt>
          <cx:pt idx="25011">2</cx:pt>
          <cx:pt idx="25012">1</cx:pt>
          <cx:pt idx="25013">0</cx:pt>
          <cx:pt idx="25014">0</cx:pt>
          <cx:pt idx="25015">33</cx:pt>
          <cx:pt idx="25016">0</cx:pt>
          <cx:pt idx="25017">0</cx:pt>
          <cx:pt idx="25018">166</cx:pt>
          <cx:pt idx="25019">0</cx:pt>
          <cx:pt idx="25020">0</cx:pt>
          <cx:pt idx="25021">116</cx:pt>
          <cx:pt idx="25022">47</cx:pt>
          <cx:pt idx="25023">2</cx:pt>
          <cx:pt idx="25024">14</cx:pt>
          <cx:pt idx="25025">147</cx:pt>
          <cx:pt idx="25026">0</cx:pt>
          <cx:pt idx="25027">58</cx:pt>
          <cx:pt idx="25028">34</cx:pt>
          <cx:pt idx="25029">35</cx:pt>
          <cx:pt idx="25030">34</cx:pt>
          <cx:pt idx="25031">0</cx:pt>
          <cx:pt idx="25032">49</cx:pt>
          <cx:pt idx="25033">2</cx:pt>
          <cx:pt idx="25034">0</cx:pt>
          <cx:pt idx="25035">7</cx:pt>
          <cx:pt idx="25036">406</cx:pt>
          <cx:pt idx="25037">16</cx:pt>
          <cx:pt idx="25038">1</cx:pt>
          <cx:pt idx="25039">0</cx:pt>
          <cx:pt idx="25040">7</cx:pt>
          <cx:pt idx="25041">67</cx:pt>
          <cx:pt idx="25042">21</cx:pt>
          <cx:pt idx="25043">33</cx:pt>
          <cx:pt idx="25044">4</cx:pt>
          <cx:pt idx="25045">0</cx:pt>
          <cx:pt idx="25046">4</cx:pt>
          <cx:pt idx="25047">2</cx:pt>
          <cx:pt idx="25048">5</cx:pt>
          <cx:pt idx="25049">0</cx:pt>
          <cx:pt idx="25050">160</cx:pt>
          <cx:pt idx="25051">1</cx:pt>
          <cx:pt idx="25052">13</cx:pt>
          <cx:pt idx="25053">14</cx:pt>
          <cx:pt idx="25054">4</cx:pt>
          <cx:pt idx="25055">61</cx:pt>
          <cx:pt idx="25056">1</cx:pt>
          <cx:pt idx="25057">14</cx:pt>
          <cx:pt idx="25058">1</cx:pt>
          <cx:pt idx="25059">9</cx:pt>
          <cx:pt idx="25060">70</cx:pt>
          <cx:pt idx="25061">35</cx:pt>
          <cx:pt idx="25062">28</cx:pt>
          <cx:pt idx="25063">19</cx:pt>
          <cx:pt idx="25064">5</cx:pt>
          <cx:pt idx="25065">6</cx:pt>
          <cx:pt idx="25066">10</cx:pt>
          <cx:pt idx="25067">20</cx:pt>
          <cx:pt idx="25068">118</cx:pt>
          <cx:pt idx="25069">126</cx:pt>
          <cx:pt idx="25070">41</cx:pt>
          <cx:pt idx="25071">0</cx:pt>
          <cx:pt idx="25072">0</cx:pt>
          <cx:pt idx="25073">379</cx:pt>
          <cx:pt idx="25074">15</cx:pt>
          <cx:pt idx="25075">1</cx:pt>
          <cx:pt idx="25076">1</cx:pt>
          <cx:pt idx="25077">5</cx:pt>
          <cx:pt idx="25078">84</cx:pt>
          <cx:pt idx="25079">84</cx:pt>
          <cx:pt idx="25080">118</cx:pt>
          <cx:pt idx="25081">79</cx:pt>
          <cx:pt idx="25082">0</cx:pt>
          <cx:pt idx="25083">0</cx:pt>
          <cx:pt idx="25084">5</cx:pt>
          <cx:pt idx="25085">108</cx:pt>
          <cx:pt idx="25086">0</cx:pt>
          <cx:pt idx="25087">45</cx:pt>
          <cx:pt idx="25088">441</cx:pt>
          <cx:pt idx="25089">27</cx:pt>
          <cx:pt idx="25090">52</cx:pt>
          <cx:pt idx="25091">39</cx:pt>
          <cx:pt idx="25092">7</cx:pt>
          <cx:pt idx="25093">49</cx:pt>
          <cx:pt idx="25094">384</cx:pt>
          <cx:pt idx="25095">1</cx:pt>
          <cx:pt idx="25096">159</cx:pt>
          <cx:pt idx="25097">119</cx:pt>
          <cx:pt idx="25098">4</cx:pt>
          <cx:pt idx="25099">4</cx:pt>
          <cx:pt idx="25100">30</cx:pt>
          <cx:pt idx="25101">7</cx:pt>
          <cx:pt idx="25102">23</cx:pt>
          <cx:pt idx="25103">19</cx:pt>
          <cx:pt idx="25104">0</cx:pt>
          <cx:pt idx="25105">3</cx:pt>
          <cx:pt idx="25106">366</cx:pt>
          <cx:pt idx="25107">5</cx:pt>
          <cx:pt idx="25108">207</cx:pt>
          <cx:pt idx="25109">74</cx:pt>
          <cx:pt idx="25110">69</cx:pt>
          <cx:pt idx="25111">0</cx:pt>
          <cx:pt idx="25112">6</cx:pt>
          <cx:pt idx="25113">14</cx:pt>
          <cx:pt idx="25114">63</cx:pt>
          <cx:pt idx="25115">37</cx:pt>
          <cx:pt idx="25116">54</cx:pt>
          <cx:pt idx="25117">0</cx:pt>
          <cx:pt idx="25118">0</cx:pt>
          <cx:pt idx="25119">195</cx:pt>
          <cx:pt idx="25120">24</cx:pt>
          <cx:pt idx="25121">114</cx:pt>
          <cx:pt idx="25122">6</cx:pt>
          <cx:pt idx="25123">22</cx:pt>
          <cx:pt idx="25124">135</cx:pt>
          <cx:pt idx="25125">499</cx:pt>
          <cx:pt idx="25126">0</cx:pt>
          <cx:pt idx="25127">14</cx:pt>
          <cx:pt idx="25128">0</cx:pt>
          <cx:pt idx="25129">0</cx:pt>
          <cx:pt idx="25130">0</cx:pt>
          <cx:pt idx="25131">1</cx:pt>
          <cx:pt idx="25132">1</cx:pt>
          <cx:pt idx="25133">77</cx:pt>
          <cx:pt idx="25134">41</cx:pt>
          <cx:pt idx="25135">253</cx:pt>
          <cx:pt idx="25136">200</cx:pt>
          <cx:pt idx="25137">1</cx:pt>
          <cx:pt idx="25138">12</cx:pt>
          <cx:pt idx="25139">85</cx:pt>
          <cx:pt idx="25140">151</cx:pt>
          <cx:pt idx="25141">13</cx:pt>
          <cx:pt idx="25142">0</cx:pt>
          <cx:pt idx="25143">25</cx:pt>
          <cx:pt idx="25144">1</cx:pt>
          <cx:pt idx="25145">0</cx:pt>
          <cx:pt idx="25146">126</cx:pt>
          <cx:pt idx="25147">7</cx:pt>
          <cx:pt idx="25148">66</cx:pt>
          <cx:pt idx="25149">0</cx:pt>
          <cx:pt idx="25150">242</cx:pt>
          <cx:pt idx="25151">6</cx:pt>
          <cx:pt idx="25152">2</cx:pt>
          <cx:pt idx="25153">4</cx:pt>
          <cx:pt idx="25154">20</cx:pt>
          <cx:pt idx="25155">96</cx:pt>
          <cx:pt idx="25156">3</cx:pt>
          <cx:pt idx="25157">1</cx:pt>
          <cx:pt idx="25158">50</cx:pt>
          <cx:pt idx="25159">323</cx:pt>
          <cx:pt idx="25160">2</cx:pt>
          <cx:pt idx="25161">84</cx:pt>
          <cx:pt idx="25162">30</cx:pt>
          <cx:pt idx="25163">0</cx:pt>
          <cx:pt idx="25164">30</cx:pt>
          <cx:pt idx="25165">2</cx:pt>
          <cx:pt idx="25166">6</cx:pt>
          <cx:pt idx="25167">7</cx:pt>
          <cx:pt idx="25168">1</cx:pt>
          <cx:pt idx="25169">195</cx:pt>
          <cx:pt idx="25170">257</cx:pt>
          <cx:pt idx="25171">83</cx:pt>
          <cx:pt idx="25172">10</cx:pt>
          <cx:pt idx="25173">0</cx:pt>
          <cx:pt idx="25174">6</cx:pt>
          <cx:pt idx="25175">3</cx:pt>
          <cx:pt idx="25176">1</cx:pt>
          <cx:pt idx="25177">1</cx:pt>
          <cx:pt idx="25178">1</cx:pt>
          <cx:pt idx="25179">16</cx:pt>
          <cx:pt idx="25180">13</cx:pt>
          <cx:pt idx="25181">0</cx:pt>
          <cx:pt idx="25182">0</cx:pt>
          <cx:pt idx="25183">8</cx:pt>
          <cx:pt idx="25184">15</cx:pt>
          <cx:pt idx="25185">15</cx:pt>
          <cx:pt idx="25186">0</cx:pt>
          <cx:pt idx="25187">44</cx:pt>
          <cx:pt idx="25188">0</cx:pt>
          <cx:pt idx="25189">0</cx:pt>
          <cx:pt idx="25190">7</cx:pt>
          <cx:pt idx="25191">75</cx:pt>
          <cx:pt idx="25192">139</cx:pt>
          <cx:pt idx="25193">35</cx:pt>
          <cx:pt idx="25194">0</cx:pt>
          <cx:pt idx="25195">94</cx:pt>
          <cx:pt idx="25196">4</cx:pt>
          <cx:pt idx="25197">22</cx:pt>
          <cx:pt idx="25198">93</cx:pt>
          <cx:pt idx="25199">71</cx:pt>
          <cx:pt idx="25200">54</cx:pt>
          <cx:pt idx="25201">0</cx:pt>
          <cx:pt idx="25202">2</cx:pt>
          <cx:pt idx="25203">0</cx:pt>
          <cx:pt idx="25204">0</cx:pt>
          <cx:pt idx="25205">42</cx:pt>
          <cx:pt idx="25206">863</cx:pt>
          <cx:pt idx="25207">5</cx:pt>
          <cx:pt idx="25208">1</cx:pt>
          <cx:pt idx="25209">14</cx:pt>
          <cx:pt idx="25210">46</cx:pt>
          <cx:pt idx="25211">66</cx:pt>
          <cx:pt idx="25212">327</cx:pt>
          <cx:pt idx="25213">85</cx:pt>
          <cx:pt idx="25214">7</cx:pt>
          <cx:pt idx="25215">86</cx:pt>
          <cx:pt idx="25216">24</cx:pt>
          <cx:pt idx="25217">8</cx:pt>
          <cx:pt idx="25218">29</cx:pt>
          <cx:pt idx="25219">4</cx:pt>
          <cx:pt idx="25220">8</cx:pt>
          <cx:pt idx="25221">0</cx:pt>
          <cx:pt idx="25222">0</cx:pt>
          <cx:pt idx="25223">0</cx:pt>
          <cx:pt idx="25224">0</cx:pt>
          <cx:pt idx="25225">0</cx:pt>
          <cx:pt idx="25226">21</cx:pt>
          <cx:pt idx="25227">7</cx:pt>
          <cx:pt idx="25228">56</cx:pt>
          <cx:pt idx="25229">21</cx:pt>
          <cx:pt idx="25230">0</cx:pt>
          <cx:pt idx="25231">288</cx:pt>
          <cx:pt idx="25232">14</cx:pt>
          <cx:pt idx="25233">0</cx:pt>
          <cx:pt idx="25234">1</cx:pt>
          <cx:pt idx="25235">13</cx:pt>
          <cx:pt idx="25236">5</cx:pt>
          <cx:pt idx="25237">106</cx:pt>
          <cx:pt idx="25238">99</cx:pt>
          <cx:pt idx="25239">140</cx:pt>
          <cx:pt idx="25240">246</cx:pt>
          <cx:pt idx="25241">14</cx:pt>
          <cx:pt idx="25242">15</cx:pt>
          <cx:pt idx="25243">99</cx:pt>
          <cx:pt idx="25244">0</cx:pt>
          <cx:pt idx="25245">0</cx:pt>
          <cx:pt idx="25246">18</cx:pt>
          <cx:pt idx="25247">24</cx:pt>
          <cx:pt idx="25248">582</cx:pt>
          <cx:pt idx="25249">65</cx:pt>
          <cx:pt idx="25250">480</cx:pt>
          <cx:pt idx="25251">0</cx:pt>
          <cx:pt idx="25252">71</cx:pt>
          <cx:pt idx="25253">7</cx:pt>
          <cx:pt idx="25254">0</cx:pt>
          <cx:pt idx="25255">0</cx:pt>
          <cx:pt idx="25256">0</cx:pt>
          <cx:pt idx="25257">78</cx:pt>
          <cx:pt idx="25258">72</cx:pt>
          <cx:pt idx="25259">0</cx:pt>
          <cx:pt idx="25260">0</cx:pt>
          <cx:pt idx="25261">0</cx:pt>
          <cx:pt idx="25262">7</cx:pt>
          <cx:pt idx="25263">0</cx:pt>
          <cx:pt idx="25264">0</cx:pt>
          <cx:pt idx="25265">4</cx:pt>
          <cx:pt idx="25266">152</cx:pt>
          <cx:pt idx="25267">19</cx:pt>
          <cx:pt idx="25268">0</cx:pt>
          <cx:pt idx="25269">0</cx:pt>
          <cx:pt idx="25270">23</cx:pt>
          <cx:pt idx="25271">0</cx:pt>
          <cx:pt idx="25272">1</cx:pt>
          <cx:pt idx="25273">0</cx:pt>
          <cx:pt idx="25274">2</cx:pt>
          <cx:pt idx="25275">21</cx:pt>
          <cx:pt idx="25276">0</cx:pt>
          <cx:pt idx="25277">0</cx:pt>
          <cx:pt idx="25278">0</cx:pt>
          <cx:pt idx="25279">119</cx:pt>
          <cx:pt idx="25280">24</cx:pt>
          <cx:pt idx="25281">128</cx:pt>
          <cx:pt idx="25282">732</cx:pt>
          <cx:pt idx="25283">1</cx:pt>
          <cx:pt idx="25284">81</cx:pt>
          <cx:pt idx="25285">3</cx:pt>
          <cx:pt idx="25286">0</cx:pt>
          <cx:pt idx="25287">2</cx:pt>
          <cx:pt idx="25288">5</cx:pt>
          <cx:pt idx="25289">1</cx:pt>
          <cx:pt idx="25290">0</cx:pt>
          <cx:pt idx="25291">0</cx:pt>
          <cx:pt idx="25292">0</cx:pt>
          <cx:pt idx="25293">6</cx:pt>
          <cx:pt idx="25294">0</cx:pt>
          <cx:pt idx="25295">0</cx:pt>
          <cx:pt idx="25296">7</cx:pt>
          <cx:pt idx="25297">29</cx:pt>
          <cx:pt idx="25298">36</cx:pt>
          <cx:pt idx="25299">191</cx:pt>
          <cx:pt idx="25300">5</cx:pt>
          <cx:pt idx="25301">53</cx:pt>
          <cx:pt idx="25302">3</cx:pt>
          <cx:pt idx="25303">0</cx:pt>
          <cx:pt idx="25304">0</cx:pt>
          <cx:pt idx="25305">20</cx:pt>
          <cx:pt idx="25306">1</cx:pt>
          <cx:pt idx="25307">22</cx:pt>
          <cx:pt idx="25308">41</cx:pt>
          <cx:pt idx="25309">1</cx:pt>
          <cx:pt idx="25310">0</cx:pt>
          <cx:pt idx="25311">0</cx:pt>
          <cx:pt idx="25312">6</cx:pt>
          <cx:pt idx="25313">12</cx:pt>
          <cx:pt idx="25314">0</cx:pt>
          <cx:pt idx="25315">52</cx:pt>
          <cx:pt idx="25316">1</cx:pt>
          <cx:pt idx="25317">57</cx:pt>
          <cx:pt idx="25318">164</cx:pt>
          <cx:pt idx="25319">9</cx:pt>
          <cx:pt idx="25320">212</cx:pt>
          <cx:pt idx="25321">16</cx:pt>
          <cx:pt idx="25322">0</cx:pt>
          <cx:pt idx="25323">0</cx:pt>
          <cx:pt idx="25324">14</cx:pt>
          <cx:pt idx="25325">0</cx:pt>
          <cx:pt idx="25326">2</cx:pt>
          <cx:pt idx="25327">105</cx:pt>
          <cx:pt idx="25328">32</cx:pt>
          <cx:pt idx="25329">3</cx:pt>
          <cx:pt idx="25330">184</cx:pt>
          <cx:pt idx="25331">5</cx:pt>
          <cx:pt idx="25332">0</cx:pt>
          <cx:pt idx="25333">0</cx:pt>
          <cx:pt idx="25334">6</cx:pt>
          <cx:pt idx="25335">26</cx:pt>
          <cx:pt idx="25336">209</cx:pt>
          <cx:pt idx="25337">26</cx:pt>
          <cx:pt idx="25338">0</cx:pt>
          <cx:pt idx="25339">5</cx:pt>
          <cx:pt idx="25340">3</cx:pt>
          <cx:pt idx="25341">0</cx:pt>
          <cx:pt idx="25342">0</cx:pt>
          <cx:pt idx="25343">29</cx:pt>
          <cx:pt idx="25344">0</cx:pt>
          <cx:pt idx="25345">0</cx:pt>
          <cx:pt idx="25346">43</cx:pt>
          <cx:pt idx="25347">0</cx:pt>
          <cx:pt idx="25348">3</cx:pt>
          <cx:pt idx="25349">5</cx:pt>
          <cx:pt idx="25350">6</cx:pt>
          <cx:pt idx="25351">2</cx:pt>
          <cx:pt idx="25352">54</cx:pt>
          <cx:pt idx="25353">0</cx:pt>
          <cx:pt idx="25354">0</cx:pt>
          <cx:pt idx="25355">1</cx:pt>
          <cx:pt idx="25356">0</cx:pt>
          <cx:pt idx="25357">67</cx:pt>
          <cx:pt idx="25358">18</cx:pt>
          <cx:pt idx="25359">30</cx:pt>
          <cx:pt idx="25360">2</cx:pt>
          <cx:pt idx="25361">2</cx:pt>
          <cx:pt idx="25362">2</cx:pt>
          <cx:pt idx="25363">5</cx:pt>
          <cx:pt idx="25364">63</cx:pt>
          <cx:pt idx="25365">0</cx:pt>
          <cx:pt idx="25366">41</cx:pt>
          <cx:pt idx="25367">25</cx:pt>
          <cx:pt idx="25368">0</cx:pt>
          <cx:pt idx="25369">0</cx:pt>
          <cx:pt idx="25370">6</cx:pt>
          <cx:pt idx="25371">9</cx:pt>
          <cx:pt idx="25372">0</cx:pt>
          <cx:pt idx="25373">0</cx:pt>
          <cx:pt idx="25374">1</cx:pt>
          <cx:pt idx="25375">1</cx:pt>
          <cx:pt idx="25376">4</cx:pt>
          <cx:pt idx="25377">95</cx:pt>
          <cx:pt idx="25378">66</cx:pt>
          <cx:pt idx="25379">35</cx:pt>
          <cx:pt idx="25380">74</cx:pt>
          <cx:pt idx="25381">23</cx:pt>
          <cx:pt idx="25382">64</cx:pt>
          <cx:pt idx="25383">1</cx:pt>
          <cx:pt idx="25384">0</cx:pt>
          <cx:pt idx="25385">220</cx:pt>
          <cx:pt idx="25386">0</cx:pt>
          <cx:pt idx="25387">7</cx:pt>
          <cx:pt idx="25388">10</cx:pt>
          <cx:pt idx="25389">0</cx:pt>
          <cx:pt idx="25390">123</cx:pt>
          <cx:pt idx="25391">55</cx:pt>
          <cx:pt idx="25392">0</cx:pt>
          <cx:pt idx="25393">1</cx:pt>
          <cx:pt idx="25394">21</cx:pt>
          <cx:pt idx="25395">0</cx:pt>
          <cx:pt idx="25396">216</cx:pt>
          <cx:pt idx="25397">32</cx:pt>
          <cx:pt idx="25398">16</cx:pt>
          <cx:pt idx="25399">91</cx:pt>
          <cx:pt idx="25400">12</cx:pt>
          <cx:pt idx="25401">1</cx:pt>
          <cx:pt idx="25402">0</cx:pt>
          <cx:pt idx="25403">0</cx:pt>
          <cx:pt idx="25404">241</cx:pt>
          <cx:pt idx="25405">168</cx:pt>
          <cx:pt idx="25406">27</cx:pt>
          <cx:pt idx="25407">0</cx:pt>
          <cx:pt idx="25408">92</cx:pt>
          <cx:pt idx="25409">211</cx:pt>
          <cx:pt idx="25410">16</cx:pt>
          <cx:pt idx="25411">4</cx:pt>
          <cx:pt idx="25412">5</cx:pt>
          <cx:pt idx="25413">8</cx:pt>
          <cx:pt idx="25414">14</cx:pt>
          <cx:pt idx="25415">0</cx:pt>
          <cx:pt idx="25416">0</cx:pt>
          <cx:pt idx="25417">0</cx:pt>
          <cx:pt idx="25418">0</cx:pt>
          <cx:pt idx="25419">40</cx:pt>
          <cx:pt idx="25420">8</cx:pt>
          <cx:pt idx="25421">8</cx:pt>
          <cx:pt idx="25422">132</cx:pt>
          <cx:pt idx="25423">29</cx:pt>
          <cx:pt idx="25424">0</cx:pt>
          <cx:pt idx="25425">1</cx:pt>
          <cx:pt idx="25426">3</cx:pt>
          <cx:pt idx="25427">262</cx:pt>
          <cx:pt idx="25428">20</cx:pt>
          <cx:pt idx="25429">4</cx:pt>
          <cx:pt idx="25430">3</cx:pt>
          <cx:pt idx="25431">83</cx:pt>
          <cx:pt idx="25432">6</cx:pt>
          <cx:pt idx="25433">16</cx:pt>
          <cx:pt idx="25434">112</cx:pt>
          <cx:pt idx="25435">14</cx:pt>
          <cx:pt idx="25436">86</cx:pt>
          <cx:pt idx="25437">48</cx:pt>
          <cx:pt idx="25438">1</cx:pt>
          <cx:pt idx="25439">86</cx:pt>
          <cx:pt idx="25440">28</cx:pt>
          <cx:pt idx="25441">0</cx:pt>
          <cx:pt idx="25442">1</cx:pt>
          <cx:pt idx="25443">28</cx:pt>
          <cx:pt idx="25444">35</cx:pt>
          <cx:pt idx="25445">4</cx:pt>
          <cx:pt idx="25446">23</cx:pt>
          <cx:pt idx="25447">0</cx:pt>
          <cx:pt idx="25448">2</cx:pt>
          <cx:pt idx="25449">1</cx:pt>
          <cx:pt idx="25450">418</cx:pt>
          <cx:pt idx="25451">0</cx:pt>
          <cx:pt idx="25452">6</cx:pt>
          <cx:pt idx="25453">0</cx:pt>
          <cx:pt idx="25454">1</cx:pt>
          <cx:pt idx="25455">0</cx:pt>
          <cx:pt idx="25456">0</cx:pt>
          <cx:pt idx="25457">2</cx:pt>
          <cx:pt idx="25458">0</cx:pt>
          <cx:pt idx="25459">6</cx:pt>
          <cx:pt idx="25460">28</cx:pt>
          <cx:pt idx="25461">6</cx:pt>
          <cx:pt idx="25462">8</cx:pt>
          <cx:pt idx="25463">6</cx:pt>
          <cx:pt idx="25464">211</cx:pt>
          <cx:pt idx="25465">1</cx:pt>
          <cx:pt idx="25466">0</cx:pt>
          <cx:pt idx="25467">8</cx:pt>
          <cx:pt idx="25468">39</cx:pt>
          <cx:pt idx="25469">151</cx:pt>
          <cx:pt idx="25470">41</cx:pt>
          <cx:pt idx="25471">47</cx:pt>
          <cx:pt idx="25472">0</cx:pt>
          <cx:pt idx="25473">17</cx:pt>
          <cx:pt idx="25474">0</cx:pt>
          <cx:pt idx="25475">0</cx:pt>
          <cx:pt idx="25476">44</cx:pt>
          <cx:pt idx="25477">0</cx:pt>
          <cx:pt idx="25478">9</cx:pt>
          <cx:pt idx="25479">3</cx:pt>
          <cx:pt idx="25480">3</cx:pt>
          <cx:pt idx="25481">16</cx:pt>
          <cx:pt idx="25482">1</cx:pt>
          <cx:pt idx="25483">1</cx:pt>
          <cx:pt idx="25484">629</cx:pt>
          <cx:pt idx="25485">19</cx:pt>
          <cx:pt idx="25486">6</cx:pt>
          <cx:pt idx="25487">23</cx:pt>
          <cx:pt idx="25488">2</cx:pt>
          <cx:pt idx="25489">0</cx:pt>
          <cx:pt idx="25490">7</cx:pt>
          <cx:pt idx="25491">0</cx:pt>
          <cx:pt idx="25492">0</cx:pt>
          <cx:pt idx="25493">2</cx:pt>
          <cx:pt idx="25494">0</cx:pt>
          <cx:pt idx="25495">0</cx:pt>
          <cx:pt idx="25496">0</cx:pt>
          <cx:pt idx="25497">0</cx:pt>
          <cx:pt idx="25498">10</cx:pt>
          <cx:pt idx="25499">0</cx:pt>
          <cx:pt idx="25500">0</cx:pt>
          <cx:pt idx="25501">0</cx:pt>
          <cx:pt idx="25502">5</cx:pt>
          <cx:pt idx="25503">1</cx:pt>
          <cx:pt idx="25504">0</cx:pt>
          <cx:pt idx="25505">11</cx:pt>
          <cx:pt idx="25506">0</cx:pt>
          <cx:pt idx="25507">12</cx:pt>
          <cx:pt idx="25508">1</cx:pt>
          <cx:pt idx="25509">253</cx:pt>
          <cx:pt idx="25510">0</cx:pt>
          <cx:pt idx="25511">1</cx:pt>
          <cx:pt idx="25512">0</cx:pt>
          <cx:pt idx="25513">0</cx:pt>
          <cx:pt idx="25514">58</cx:pt>
          <cx:pt idx="25515">9</cx:pt>
          <cx:pt idx="25516">6</cx:pt>
          <cx:pt idx="25517">12</cx:pt>
          <cx:pt idx="25518">2</cx:pt>
          <cx:pt idx="25519">6</cx:pt>
          <cx:pt idx="25520">0</cx:pt>
          <cx:pt idx="25521">3</cx:pt>
          <cx:pt idx="25522">89</cx:pt>
          <cx:pt idx="25523">262</cx:pt>
          <cx:pt idx="25524">1</cx:pt>
          <cx:pt idx="25525">0</cx:pt>
          <cx:pt idx="25526">49</cx:pt>
          <cx:pt idx="25527">1</cx:pt>
          <cx:pt idx="25528">0</cx:pt>
          <cx:pt idx="25529">0</cx:pt>
          <cx:pt idx="25530">0</cx:pt>
          <cx:pt idx="25531">0</cx:pt>
          <cx:pt idx="25532">1</cx:pt>
          <cx:pt idx="25533">0</cx:pt>
          <cx:pt idx="25534">1</cx:pt>
          <cx:pt idx="25535">76</cx:pt>
          <cx:pt idx="25536">2</cx:pt>
          <cx:pt idx="25537">2</cx:pt>
          <cx:pt idx="25538">12</cx:pt>
          <cx:pt idx="25539">28</cx:pt>
          <cx:pt idx="25540">2</cx:pt>
          <cx:pt idx="25541">133</cx:pt>
          <cx:pt idx="25542">5</cx:pt>
          <cx:pt idx="25543">216</cx:pt>
          <cx:pt idx="25544">20</cx:pt>
          <cx:pt idx="25545">723</cx:pt>
          <cx:pt idx="25546">108</cx:pt>
          <cx:pt idx="25547">4</cx:pt>
          <cx:pt idx="25548">0</cx:pt>
          <cx:pt idx="25549">0</cx:pt>
          <cx:pt idx="25550">84</cx:pt>
          <cx:pt idx="25551">0</cx:pt>
          <cx:pt idx="25552">28</cx:pt>
          <cx:pt idx="25553">33</cx:pt>
          <cx:pt idx="25554">32</cx:pt>
          <cx:pt idx="25555">23</cx:pt>
          <cx:pt idx="25556">2</cx:pt>
          <cx:pt idx="25557">22</cx:pt>
          <cx:pt idx="25558">5</cx:pt>
          <cx:pt idx="25559">35</cx:pt>
          <cx:pt idx="25560">0</cx:pt>
          <cx:pt idx="25561">30</cx:pt>
          <cx:pt idx="25562">0</cx:pt>
          <cx:pt idx="25563">10</cx:pt>
          <cx:pt idx="25564">0</cx:pt>
          <cx:pt idx="25565">21</cx:pt>
          <cx:pt idx="25566">24</cx:pt>
          <cx:pt idx="25567">18</cx:pt>
          <cx:pt idx="25568">294</cx:pt>
          <cx:pt idx="25569">435</cx:pt>
          <cx:pt idx="25570">189</cx:pt>
          <cx:pt idx="25571">69</cx:pt>
          <cx:pt idx="25572">19</cx:pt>
          <cx:pt idx="25573">182</cx:pt>
          <cx:pt idx="25574">1</cx:pt>
          <cx:pt idx="25575">4</cx:pt>
          <cx:pt idx="25576">0</cx:pt>
          <cx:pt idx="25577">0</cx:pt>
          <cx:pt idx="25578">0</cx:pt>
          <cx:pt idx="25579">2</cx:pt>
          <cx:pt idx="25580">210</cx:pt>
          <cx:pt idx="25581">70</cx:pt>
          <cx:pt idx="25582">8</cx:pt>
          <cx:pt idx="25583">202</cx:pt>
          <cx:pt idx="25584">3</cx:pt>
          <cx:pt idx="25585">2</cx:pt>
          <cx:pt idx="25586">13</cx:pt>
          <cx:pt idx="25587">10</cx:pt>
          <cx:pt idx="25588">280</cx:pt>
          <cx:pt idx="25589">6</cx:pt>
          <cx:pt idx="25590">6</cx:pt>
          <cx:pt idx="25591">0</cx:pt>
          <cx:pt idx="25592">10</cx:pt>
          <cx:pt idx="25593">0</cx:pt>
          <cx:pt idx="25594">0</cx:pt>
          <cx:pt idx="25595">2</cx:pt>
          <cx:pt idx="25596">63</cx:pt>
          <cx:pt idx="25597">3</cx:pt>
          <cx:pt idx="25598">4</cx:pt>
          <cx:pt idx="25599">55</cx:pt>
          <cx:pt idx="25600">77</cx:pt>
          <cx:pt idx="25601">14</cx:pt>
          <cx:pt idx="25602">0</cx:pt>
          <cx:pt idx="25603">260</cx:pt>
          <cx:pt idx="25604">122</cx:pt>
          <cx:pt idx="25605">11</cx:pt>
          <cx:pt idx="25606">50</cx:pt>
          <cx:pt idx="25607">106</cx:pt>
          <cx:pt idx="25608">0</cx:pt>
          <cx:pt idx="25609">101</cx:pt>
          <cx:pt idx="25610">1</cx:pt>
          <cx:pt idx="25611">34</cx:pt>
          <cx:pt idx="25612">25</cx:pt>
          <cx:pt idx="25613">0</cx:pt>
          <cx:pt idx="25614">0</cx:pt>
          <cx:pt idx="25615">39</cx:pt>
          <cx:pt idx="25616">0</cx:pt>
          <cx:pt idx="25617">0</cx:pt>
          <cx:pt idx="25618">0</cx:pt>
          <cx:pt idx="25619">11</cx:pt>
          <cx:pt idx="25620">0</cx:pt>
          <cx:pt idx="25621">1</cx:pt>
          <cx:pt idx="25622">1</cx:pt>
          <cx:pt idx="25623">1</cx:pt>
          <cx:pt idx="25624">49</cx:pt>
          <cx:pt idx="25625">1</cx:pt>
          <cx:pt idx="25626">19</cx:pt>
          <cx:pt idx="25627">3</cx:pt>
          <cx:pt idx="25628">28</cx:pt>
          <cx:pt idx="25629">3</cx:pt>
          <cx:pt idx="25630">1</cx:pt>
          <cx:pt idx="25631">7</cx:pt>
          <cx:pt idx="25632">3</cx:pt>
          <cx:pt idx="25633">69</cx:pt>
          <cx:pt idx="25634">160</cx:pt>
          <cx:pt idx="25635">0</cx:pt>
          <cx:pt idx="25636">8</cx:pt>
          <cx:pt idx="25637">10</cx:pt>
          <cx:pt idx="25638">239</cx:pt>
          <cx:pt idx="25639">286</cx:pt>
          <cx:pt idx="25640">0</cx:pt>
          <cx:pt idx="25641">1</cx:pt>
          <cx:pt idx="25642">0</cx:pt>
          <cx:pt idx="25643">111</cx:pt>
          <cx:pt idx="25644">1</cx:pt>
          <cx:pt idx="25645">1</cx:pt>
          <cx:pt idx="25646">0</cx:pt>
          <cx:pt idx="25647">0</cx:pt>
          <cx:pt idx="25648">0</cx:pt>
          <cx:pt idx="25649">0</cx:pt>
          <cx:pt idx="25650">0</cx:pt>
          <cx:pt idx="25651">0</cx:pt>
          <cx:pt idx="25652">72</cx:pt>
          <cx:pt idx="25653">11</cx:pt>
          <cx:pt idx="25654">4</cx:pt>
          <cx:pt idx="25655">0</cx:pt>
          <cx:pt idx="25656">0</cx:pt>
          <cx:pt idx="25657">237</cx:pt>
          <cx:pt idx="25658">0</cx:pt>
          <cx:pt idx="25659">0</cx:pt>
          <cx:pt idx="25660">4</cx:pt>
          <cx:pt idx="25661">0</cx:pt>
          <cx:pt idx="25662">0</cx:pt>
          <cx:pt idx="25663">0</cx:pt>
          <cx:pt idx="25664">0</cx:pt>
          <cx:pt idx="25665">9</cx:pt>
          <cx:pt idx="25666">0</cx:pt>
          <cx:pt idx="25667">0</cx:pt>
          <cx:pt idx="25668">0</cx:pt>
          <cx:pt idx="25669">0</cx:pt>
          <cx:pt idx="25670">0</cx:pt>
          <cx:pt idx="25671">0</cx:pt>
          <cx:pt idx="25672">0</cx:pt>
          <cx:pt idx="25673">0</cx:pt>
          <cx:pt idx="25674">0</cx:pt>
          <cx:pt idx="25675">1</cx:pt>
          <cx:pt idx="25676">0</cx:pt>
          <cx:pt idx="25677">0</cx:pt>
          <cx:pt idx="25678">0</cx:pt>
          <cx:pt idx="25679">23</cx:pt>
          <cx:pt idx="25680">0</cx:pt>
          <cx:pt idx="25681">0</cx:pt>
          <cx:pt idx="25682">0</cx:pt>
          <cx:pt idx="25683">1</cx:pt>
          <cx:pt idx="25684">22</cx:pt>
          <cx:pt idx="25685">100</cx:pt>
          <cx:pt idx="25686">0</cx:pt>
          <cx:pt idx="25687">6</cx:pt>
          <cx:pt idx="25688">4</cx:pt>
          <cx:pt idx="25689">2</cx:pt>
          <cx:pt idx="25690">6</cx:pt>
          <cx:pt idx="25691">0</cx:pt>
          <cx:pt idx="25692">0</cx:pt>
          <cx:pt idx="25693">0</cx:pt>
          <cx:pt idx="25694">0</cx:pt>
          <cx:pt idx="25695">57</cx:pt>
          <cx:pt idx="25696">0</cx:pt>
          <cx:pt idx="25697">21</cx:pt>
          <cx:pt idx="25698">7</cx:pt>
          <cx:pt idx="25699">110</cx:pt>
          <cx:pt idx="25700">1</cx:pt>
          <cx:pt idx="25701">0</cx:pt>
          <cx:pt idx="25702">77</cx:pt>
          <cx:pt idx="25703">33</cx:pt>
          <cx:pt idx="25704">16</cx:pt>
          <cx:pt idx="25705">3</cx:pt>
          <cx:pt idx="25706">3</cx:pt>
          <cx:pt idx="25707">7</cx:pt>
          <cx:pt idx="25708">0</cx:pt>
          <cx:pt idx="25709">1</cx:pt>
          <cx:pt idx="25710">0</cx:pt>
          <cx:pt idx="25711">0</cx:pt>
          <cx:pt idx="25712">57</cx:pt>
          <cx:pt idx="25713">28</cx:pt>
          <cx:pt idx="25714">25</cx:pt>
          <cx:pt idx="25715">0</cx:pt>
          <cx:pt idx="25716">0</cx:pt>
          <cx:pt idx="25717">3</cx:pt>
          <cx:pt idx="25718">0</cx:pt>
          <cx:pt idx="25719">14</cx:pt>
          <cx:pt idx="25720">8</cx:pt>
          <cx:pt idx="25721">13</cx:pt>
          <cx:pt idx="25722">21</cx:pt>
          <cx:pt idx="25723">1</cx:pt>
          <cx:pt idx="25724">4</cx:pt>
          <cx:pt idx="25725">1</cx:pt>
          <cx:pt idx="25726">2</cx:pt>
          <cx:pt idx="25727">0</cx:pt>
          <cx:pt idx="25728">132</cx:pt>
          <cx:pt idx="25729">0</cx:pt>
          <cx:pt idx="25730">1</cx:pt>
          <cx:pt idx="25731">0</cx:pt>
          <cx:pt idx="25732">124</cx:pt>
          <cx:pt idx="25733">2</cx:pt>
          <cx:pt idx="25734">0</cx:pt>
          <cx:pt idx="25735">25</cx:pt>
          <cx:pt idx="25736">77</cx:pt>
          <cx:pt idx="25737">8</cx:pt>
          <cx:pt idx="25738">0</cx:pt>
          <cx:pt idx="25739">0</cx:pt>
          <cx:pt idx="25740">545</cx:pt>
          <cx:pt idx="25741">235</cx:pt>
          <cx:pt idx="25742">354</cx:pt>
          <cx:pt idx="25743">11</cx:pt>
          <cx:pt idx="25744">3</cx:pt>
          <cx:pt idx="25745">26</cx:pt>
          <cx:pt idx="25746">8</cx:pt>
          <cx:pt idx="25747">0</cx:pt>
          <cx:pt idx="25748">2</cx:pt>
          <cx:pt idx="25749">0</cx:pt>
          <cx:pt idx="25750">5</cx:pt>
          <cx:pt idx="25751">0</cx:pt>
          <cx:pt idx="25752">0</cx:pt>
          <cx:pt idx="25753">0</cx:pt>
          <cx:pt idx="25754">141</cx:pt>
          <cx:pt idx="25755">63</cx:pt>
          <cx:pt idx="25756">0</cx:pt>
          <cx:pt idx="25757">5</cx:pt>
          <cx:pt idx="25758">1</cx:pt>
          <cx:pt idx="25759">15</cx:pt>
          <cx:pt idx="25760">64</cx:pt>
          <cx:pt idx="25761">54</cx:pt>
          <cx:pt idx="25762">0</cx:pt>
          <cx:pt idx="25763">0</cx:pt>
          <cx:pt idx="25764">1</cx:pt>
          <cx:pt idx="25765">275</cx:pt>
          <cx:pt idx="25766">1</cx:pt>
          <cx:pt idx="25767">170</cx:pt>
          <cx:pt idx="25768">0</cx:pt>
          <cx:pt idx="25769">0</cx:pt>
          <cx:pt idx="25770">10</cx:pt>
          <cx:pt idx="25771">21</cx:pt>
          <cx:pt idx="25772">84</cx:pt>
          <cx:pt idx="25773">5</cx:pt>
          <cx:pt idx="25774">96</cx:pt>
          <cx:pt idx="25775">66</cx:pt>
          <cx:pt idx="25776">1</cx:pt>
          <cx:pt idx="25777">37</cx:pt>
          <cx:pt idx="25778">6</cx:pt>
          <cx:pt idx="25779">6</cx:pt>
          <cx:pt idx="25780">4</cx:pt>
          <cx:pt idx="25781">63</cx:pt>
          <cx:pt idx="25782">160</cx:pt>
          <cx:pt idx="25783">383</cx:pt>
          <cx:pt idx="25784">0</cx:pt>
          <cx:pt idx="25785">0</cx:pt>
          <cx:pt idx="25786">0</cx:pt>
          <cx:pt idx="25787">1</cx:pt>
          <cx:pt idx="25788">0</cx:pt>
          <cx:pt idx="25789">4</cx:pt>
          <cx:pt idx="25790">0</cx:pt>
          <cx:pt idx="25791">0</cx:pt>
          <cx:pt idx="25792">0</cx:pt>
          <cx:pt idx="25793">11</cx:pt>
          <cx:pt idx="25794">63</cx:pt>
          <cx:pt idx="25795">1</cx:pt>
          <cx:pt idx="25796">28</cx:pt>
          <cx:pt idx="25797">0</cx:pt>
          <cx:pt idx="25798">0</cx:pt>
          <cx:pt idx="25799">0</cx:pt>
          <cx:pt idx="25800">42</cx:pt>
          <cx:pt idx="25801">2</cx:pt>
          <cx:pt idx="25802">285</cx:pt>
          <cx:pt idx="25803">1</cx:pt>
          <cx:pt idx="25804">0</cx:pt>
          <cx:pt idx="25805">0</cx:pt>
          <cx:pt idx="25806">0</cx:pt>
          <cx:pt idx="25807">0</cx:pt>
          <cx:pt idx="25808">17</cx:pt>
          <cx:pt idx="25809">0</cx:pt>
          <cx:pt idx="25810">0</cx:pt>
          <cx:pt idx="25811">0</cx:pt>
          <cx:pt idx="25812">0</cx:pt>
          <cx:pt idx="25813">5</cx:pt>
          <cx:pt idx="25814">0</cx:pt>
          <cx:pt idx="25815">0</cx:pt>
          <cx:pt idx="25816">103</cx:pt>
          <cx:pt idx="25817">50</cx:pt>
          <cx:pt idx="25818">12</cx:pt>
          <cx:pt idx="25819">152</cx:pt>
          <cx:pt idx="25820">7</cx:pt>
          <cx:pt idx="25821">54</cx:pt>
          <cx:pt idx="25822">86</cx:pt>
          <cx:pt idx="25823">79</cx:pt>
          <cx:pt idx="25824">166</cx:pt>
          <cx:pt idx="25825">0</cx:pt>
          <cx:pt idx="25826">34</cx:pt>
          <cx:pt idx="25827">0</cx:pt>
          <cx:pt idx="25828">47</cx:pt>
          <cx:pt idx="25829">0</cx:pt>
          <cx:pt idx="25830">0</cx:pt>
          <cx:pt idx="25831">43</cx:pt>
          <cx:pt idx="25832">7</cx:pt>
          <cx:pt idx="25833">7</cx:pt>
          <cx:pt idx="25834">212</cx:pt>
          <cx:pt idx="25835">1</cx:pt>
          <cx:pt idx="25836">0</cx:pt>
          <cx:pt idx="25837">0</cx:pt>
          <cx:pt idx="25838">16</cx:pt>
          <cx:pt idx="25839">16</cx:pt>
          <cx:pt idx="25840">0</cx:pt>
          <cx:pt idx="25841">61</cx:pt>
          <cx:pt idx="25842">7</cx:pt>
          <cx:pt idx="25843">24</cx:pt>
          <cx:pt idx="25844">493</cx:pt>
          <cx:pt idx="25845">126</cx:pt>
          <cx:pt idx="25846">5</cx:pt>
          <cx:pt idx="25847">15</cx:pt>
          <cx:pt idx="25848">0</cx:pt>
          <cx:pt idx="25849">3</cx:pt>
          <cx:pt idx="25850">115</cx:pt>
          <cx:pt idx="25851">0</cx:pt>
          <cx:pt idx="25852">0</cx:pt>
          <cx:pt idx="25853">0</cx:pt>
          <cx:pt idx="25854">609</cx:pt>
          <cx:pt idx="25855">1</cx:pt>
          <cx:pt idx="25856">0</cx:pt>
          <cx:pt idx="25857">5</cx:pt>
          <cx:pt idx="25858">73</cx:pt>
          <cx:pt idx="25859">476</cx:pt>
          <cx:pt idx="25860">299</cx:pt>
          <cx:pt idx="25861">0</cx:pt>
          <cx:pt idx="25862">8</cx:pt>
          <cx:pt idx="25863">0</cx:pt>
          <cx:pt idx="25864">3</cx:pt>
          <cx:pt idx="25865">3</cx:pt>
          <cx:pt idx="25866">283</cx:pt>
          <cx:pt idx="25867">2</cx:pt>
          <cx:pt idx="25868">0</cx:pt>
          <cx:pt idx="25869">4</cx:pt>
          <cx:pt idx="25870">15</cx:pt>
          <cx:pt idx="25871">0</cx:pt>
          <cx:pt idx="25872">2</cx:pt>
          <cx:pt idx="25873">11</cx:pt>
          <cx:pt idx="25874">0</cx:pt>
          <cx:pt idx="25875">255</cx:pt>
          <cx:pt idx="25876">48</cx:pt>
          <cx:pt idx="25877">0</cx:pt>
          <cx:pt idx="25878">101</cx:pt>
          <cx:pt idx="25879">0</cx:pt>
          <cx:pt idx="25880">13</cx:pt>
          <cx:pt idx="25881">14</cx:pt>
          <cx:pt idx="25882">8</cx:pt>
          <cx:pt idx="25883">30</cx:pt>
          <cx:pt idx="25884">16</cx:pt>
          <cx:pt idx="25885">0</cx:pt>
          <cx:pt idx="25886">42</cx:pt>
          <cx:pt idx="25887">27</cx:pt>
          <cx:pt idx="25888">80</cx:pt>
          <cx:pt idx="25889">7</cx:pt>
          <cx:pt idx="25890">5</cx:pt>
          <cx:pt idx="25891">3</cx:pt>
          <cx:pt idx="25892">3</cx:pt>
          <cx:pt idx="25893">0</cx:pt>
          <cx:pt idx="25894">0</cx:pt>
          <cx:pt idx="25895">22</cx:pt>
          <cx:pt idx="25896">56</cx:pt>
          <cx:pt idx="25897">1</cx:pt>
          <cx:pt idx="25898">14</cx:pt>
          <cx:pt idx="25899">208</cx:pt>
          <cx:pt idx="25900">5</cx:pt>
          <cx:pt idx="25901">14</cx:pt>
          <cx:pt idx="25902">6</cx:pt>
          <cx:pt idx="25903">191</cx:pt>
          <cx:pt idx="25904">4</cx:pt>
          <cx:pt idx="25905">1</cx:pt>
          <cx:pt idx="25906">0</cx:pt>
          <cx:pt idx="25907">0</cx:pt>
          <cx:pt idx="25908">309</cx:pt>
          <cx:pt idx="25909">0</cx:pt>
          <cx:pt idx="25910">36</cx:pt>
          <cx:pt idx="25911">0</cx:pt>
          <cx:pt idx="25912">0</cx:pt>
          <cx:pt idx="25913">196</cx:pt>
          <cx:pt idx="25914">44</cx:pt>
          <cx:pt idx="25915">0</cx:pt>
          <cx:pt idx="25916">4</cx:pt>
          <cx:pt idx="25917">0</cx:pt>
          <cx:pt idx="25918">0</cx:pt>
          <cx:pt idx="25919">0</cx:pt>
          <cx:pt idx="25920">11</cx:pt>
          <cx:pt idx="25921">89</cx:pt>
          <cx:pt idx="25922">27</cx:pt>
          <cx:pt idx="25923">26</cx:pt>
          <cx:pt idx="25924">21</cx:pt>
          <cx:pt idx="25925">84</cx:pt>
          <cx:pt idx="25926">51</cx:pt>
          <cx:pt idx="25927">4</cx:pt>
          <cx:pt idx="25928">10</cx:pt>
          <cx:pt idx="25929">41</cx:pt>
          <cx:pt idx="25930">34</cx:pt>
          <cx:pt idx="25931">52</cx:pt>
          <cx:pt idx="25932">70</cx:pt>
          <cx:pt idx="25933">1</cx:pt>
          <cx:pt idx="25934">5</cx:pt>
          <cx:pt idx="25935">77</cx:pt>
          <cx:pt idx="25936">27</cx:pt>
          <cx:pt idx="25937">0</cx:pt>
          <cx:pt idx="25938">31</cx:pt>
          <cx:pt idx="25939">8</cx:pt>
          <cx:pt idx="25940">56</cx:pt>
          <cx:pt idx="25941">33</cx:pt>
          <cx:pt idx="25942">7</cx:pt>
          <cx:pt idx="25943">4</cx:pt>
          <cx:pt idx="25944">0</cx:pt>
          <cx:pt idx="25945">0</cx:pt>
          <cx:pt idx="25946">13</cx:pt>
          <cx:pt idx="25947">4</cx:pt>
          <cx:pt idx="25948">41</cx:pt>
          <cx:pt idx="25949">72</cx:pt>
          <cx:pt idx="25950">0</cx:pt>
          <cx:pt idx="25951">0</cx:pt>
          <cx:pt idx="25952">5</cx:pt>
          <cx:pt idx="25953">3</cx:pt>
          <cx:pt idx="25954">0</cx:pt>
          <cx:pt idx="25955">28</cx:pt>
          <cx:pt idx="25956">58</cx:pt>
          <cx:pt idx="25957">50</cx:pt>
          <cx:pt idx="25958">4</cx:pt>
          <cx:pt idx="25959">49</cx:pt>
          <cx:pt idx="25960">24</cx:pt>
          <cx:pt idx="25961">1</cx:pt>
          <cx:pt idx="25962">1</cx:pt>
          <cx:pt idx="25963">0</cx:pt>
          <cx:pt idx="25964">23</cx:pt>
          <cx:pt idx="25965">14</cx:pt>
          <cx:pt idx="25966">11</cx:pt>
          <cx:pt idx="25967">19</cx:pt>
          <cx:pt idx="25968">2</cx:pt>
          <cx:pt idx="25969">28</cx:pt>
          <cx:pt idx="25970">31</cx:pt>
          <cx:pt idx="25971">72</cx:pt>
          <cx:pt idx="25972">6</cx:pt>
          <cx:pt idx="25973">65</cx:pt>
          <cx:pt idx="25974">13</cx:pt>
          <cx:pt idx="25975">0</cx:pt>
          <cx:pt idx="25976">0</cx:pt>
          <cx:pt idx="25977">0</cx:pt>
          <cx:pt idx="25978">1</cx:pt>
          <cx:pt idx="25979">80</cx:pt>
          <cx:pt idx="25980">69</cx:pt>
          <cx:pt idx="25981">5</cx:pt>
          <cx:pt idx="25982">0</cx:pt>
          <cx:pt idx="25983">235</cx:pt>
          <cx:pt idx="25984">7</cx:pt>
          <cx:pt idx="25985">0</cx:pt>
          <cx:pt idx="25986">6</cx:pt>
          <cx:pt idx="25987">15</cx:pt>
          <cx:pt idx="25988">13</cx:pt>
          <cx:pt idx="25989">1</cx:pt>
          <cx:pt idx="25990">8</cx:pt>
          <cx:pt idx="25991">0</cx:pt>
          <cx:pt idx="25992">12</cx:pt>
          <cx:pt idx="25993">19</cx:pt>
          <cx:pt idx="25994">4</cx:pt>
          <cx:pt idx="25995">1</cx:pt>
          <cx:pt idx="25996">5</cx:pt>
          <cx:pt idx="25997">9</cx:pt>
          <cx:pt idx="25998">43</cx:pt>
          <cx:pt idx="25999">54</cx:pt>
          <cx:pt idx="26000">8</cx:pt>
          <cx:pt idx="26001">2</cx:pt>
          <cx:pt idx="26002">0</cx:pt>
          <cx:pt idx="26003">2</cx:pt>
          <cx:pt idx="26004">31</cx:pt>
          <cx:pt idx="26005">104</cx:pt>
          <cx:pt idx="26006">54</cx:pt>
          <cx:pt idx="26007">0</cx:pt>
          <cx:pt idx="26008">0</cx:pt>
          <cx:pt idx="26009">0</cx:pt>
          <cx:pt idx="26010">0</cx:pt>
          <cx:pt idx="26011">60</cx:pt>
          <cx:pt idx="26012">1</cx:pt>
          <cx:pt idx="26013">1</cx:pt>
          <cx:pt idx="26014">0</cx:pt>
          <cx:pt idx="26015">0</cx:pt>
          <cx:pt idx="26016">0</cx:pt>
          <cx:pt idx="26017">5</cx:pt>
          <cx:pt idx="26018">0</cx:pt>
          <cx:pt idx="26019">1</cx:pt>
          <cx:pt idx="26020">0</cx:pt>
          <cx:pt idx="26021">3</cx:pt>
          <cx:pt idx="26022">1</cx:pt>
          <cx:pt idx="26023">1</cx:pt>
          <cx:pt idx="26024">23</cx:pt>
          <cx:pt idx="26025">0</cx:pt>
          <cx:pt idx="26026">3</cx:pt>
          <cx:pt idx="26027">45</cx:pt>
          <cx:pt idx="26028">9</cx:pt>
          <cx:pt idx="26029">0</cx:pt>
          <cx:pt idx="26030">1</cx:pt>
          <cx:pt idx="26031">1</cx:pt>
          <cx:pt idx="26032">6</cx:pt>
          <cx:pt idx="26033">1</cx:pt>
          <cx:pt idx="26034">0</cx:pt>
          <cx:pt idx="26035">0</cx:pt>
          <cx:pt idx="26036">17</cx:pt>
          <cx:pt idx="26037">8</cx:pt>
          <cx:pt idx="26038">188</cx:pt>
          <cx:pt idx="26039">42</cx:pt>
          <cx:pt idx="26040">70</cx:pt>
          <cx:pt idx="26041">77</cx:pt>
          <cx:pt idx="26042">28</cx:pt>
          <cx:pt idx="26043">265</cx:pt>
          <cx:pt idx="26044">0</cx:pt>
          <cx:pt idx="26045">14</cx:pt>
          <cx:pt idx="26046">0</cx:pt>
          <cx:pt idx="26047">8</cx:pt>
          <cx:pt idx="26048">43</cx:pt>
          <cx:pt idx="26049">0</cx:pt>
          <cx:pt idx="26050">0</cx:pt>
          <cx:pt idx="26051">0</cx:pt>
          <cx:pt idx="26052">8</cx:pt>
          <cx:pt idx="26053">2</cx:pt>
          <cx:pt idx="26054">0</cx:pt>
          <cx:pt idx="26055">0</cx:pt>
          <cx:pt idx="26056">0</cx:pt>
          <cx:pt idx="26057">0</cx:pt>
          <cx:pt idx="26058">1</cx:pt>
          <cx:pt idx="26059">7</cx:pt>
          <cx:pt idx="26060">7</cx:pt>
          <cx:pt idx="26061">43</cx:pt>
          <cx:pt idx="26062">58</cx:pt>
          <cx:pt idx="26063">35</cx:pt>
          <cx:pt idx="26064">1</cx:pt>
          <cx:pt idx="26065">50</cx:pt>
          <cx:pt idx="26066">28</cx:pt>
          <cx:pt idx="26067">39</cx:pt>
          <cx:pt idx="26068">3</cx:pt>
          <cx:pt idx="26069">0</cx:pt>
          <cx:pt idx="26070">12</cx:pt>
          <cx:pt idx="26071">70</cx:pt>
          <cx:pt idx="26072">3</cx:pt>
          <cx:pt idx="26073">18</cx:pt>
          <cx:pt idx="26074">0</cx:pt>
          <cx:pt idx="26075">8</cx:pt>
          <cx:pt idx="26076">11</cx:pt>
          <cx:pt idx="26077">308</cx:pt>
          <cx:pt idx="26078">10</cx:pt>
          <cx:pt idx="26079">7</cx:pt>
          <cx:pt idx="26080">1</cx:pt>
          <cx:pt idx="26081">50</cx:pt>
          <cx:pt idx="26082">9</cx:pt>
          <cx:pt idx="26083">1067</cx:pt>
          <cx:pt idx="26084">112</cx:pt>
          <cx:pt idx="26085">32</cx:pt>
          <cx:pt idx="26086">16</cx:pt>
          <cx:pt idx="26087">13</cx:pt>
          <cx:pt idx="26088">69</cx:pt>
          <cx:pt idx="26089">43</cx:pt>
          <cx:pt idx="26090">1</cx:pt>
          <cx:pt idx="26091">0</cx:pt>
          <cx:pt idx="26092">0</cx:pt>
          <cx:pt idx="26093">1</cx:pt>
          <cx:pt idx="26094">12</cx:pt>
          <cx:pt idx="26095">53</cx:pt>
          <cx:pt idx="26096">116</cx:pt>
          <cx:pt idx="26097">87</cx:pt>
          <cx:pt idx="26098">8</cx:pt>
          <cx:pt idx="26099">17</cx:pt>
          <cx:pt idx="26100">12</cx:pt>
          <cx:pt idx="26101">0</cx:pt>
          <cx:pt idx="26102">0</cx:pt>
          <cx:pt idx="26103">0</cx:pt>
          <cx:pt idx="26104">0</cx:pt>
          <cx:pt idx="26105">0</cx:pt>
          <cx:pt idx="26106">0</cx:pt>
          <cx:pt idx="26107">0</cx:pt>
          <cx:pt idx="26108">0</cx:pt>
          <cx:pt idx="26109">0</cx:pt>
          <cx:pt idx="26110">1</cx:pt>
          <cx:pt idx="26111">0</cx:pt>
          <cx:pt idx="26112">1</cx:pt>
          <cx:pt idx="26113">0</cx:pt>
          <cx:pt idx="26114">1</cx:pt>
          <cx:pt idx="26115">2</cx:pt>
          <cx:pt idx="26116">3</cx:pt>
          <cx:pt idx="26117">0</cx:pt>
          <cx:pt idx="26118">20</cx:pt>
          <cx:pt idx="26119">7</cx:pt>
          <cx:pt idx="26120">262</cx:pt>
          <cx:pt idx="26121">361</cx:pt>
          <cx:pt idx="26122">33</cx:pt>
          <cx:pt idx="26123">4</cx:pt>
          <cx:pt idx="26124">1</cx:pt>
          <cx:pt idx="26125">0</cx:pt>
          <cx:pt idx="26126">175</cx:pt>
          <cx:pt idx="26127">5</cx:pt>
          <cx:pt idx="26128">160</cx:pt>
          <cx:pt idx="26129">0</cx:pt>
          <cx:pt idx="26130">1</cx:pt>
          <cx:pt idx="26131">64</cx:pt>
          <cx:pt idx="26132">5</cx:pt>
          <cx:pt idx="26133">18</cx:pt>
          <cx:pt idx="26134">196</cx:pt>
          <cx:pt idx="26135">9</cx:pt>
          <cx:pt idx="26136">122</cx:pt>
          <cx:pt idx="26137">3</cx:pt>
          <cx:pt idx="26138">14</cx:pt>
          <cx:pt idx="26139">2</cx:pt>
          <cx:pt idx="26140">12</cx:pt>
          <cx:pt idx="26141">29</cx:pt>
          <cx:pt idx="26142">32</cx:pt>
          <cx:pt idx="26143">5</cx:pt>
          <cx:pt idx="26144">0</cx:pt>
          <cx:pt idx="26145">0</cx:pt>
          <cx:pt idx="26146">1</cx:pt>
          <cx:pt idx="26147">0</cx:pt>
          <cx:pt idx="26148">59</cx:pt>
          <cx:pt idx="26149">28</cx:pt>
          <cx:pt idx="26150">27</cx:pt>
          <cx:pt idx="26151">28</cx:pt>
          <cx:pt idx="26152">1</cx:pt>
          <cx:pt idx="26153">0</cx:pt>
          <cx:pt idx="26154">0</cx:pt>
          <cx:pt idx="26155">166</cx:pt>
          <cx:pt idx="26156">0</cx:pt>
          <cx:pt idx="26157">21</cx:pt>
          <cx:pt idx="26158">13</cx:pt>
          <cx:pt idx="26159">0</cx:pt>
          <cx:pt idx="26160">7</cx:pt>
          <cx:pt idx="26161">54</cx:pt>
          <cx:pt idx="26162">0</cx:pt>
          <cx:pt idx="26163">0</cx:pt>
          <cx:pt idx="26164">740</cx:pt>
          <cx:pt idx="26165">17</cx:pt>
          <cx:pt idx="26166">1</cx:pt>
          <cx:pt idx="26167">0</cx:pt>
          <cx:pt idx="26168">17</cx:pt>
          <cx:pt idx="26169">38</cx:pt>
          <cx:pt idx="26170">101</cx:pt>
          <cx:pt idx="26171">2</cx:pt>
          <cx:pt idx="26172">4</cx:pt>
          <cx:pt idx="26173">0</cx:pt>
          <cx:pt idx="26174">0</cx:pt>
          <cx:pt idx="26175">99</cx:pt>
          <cx:pt idx="26176">1</cx:pt>
          <cx:pt idx="26177">0</cx:pt>
          <cx:pt idx="26178">33</cx:pt>
          <cx:pt idx="26179">0</cx:pt>
          <cx:pt idx="26180">648</cx:pt>
          <cx:pt idx="26181">54</cx:pt>
          <cx:pt idx="26182">0</cx:pt>
          <cx:pt idx="26183">0</cx:pt>
          <cx:pt idx="26184">1</cx:pt>
          <cx:pt idx="26185">153</cx:pt>
          <cx:pt idx="26186">0</cx:pt>
          <cx:pt idx="26187">97</cx:pt>
          <cx:pt idx="26188">94</cx:pt>
          <cx:pt idx="26189">8</cx:pt>
          <cx:pt idx="26190">0</cx:pt>
          <cx:pt idx="26191">64</cx:pt>
          <cx:pt idx="26192">0</cx:pt>
          <cx:pt idx="26193">3</cx:pt>
          <cx:pt idx="26194">58</cx:pt>
          <cx:pt idx="26195">7</cx:pt>
          <cx:pt idx="26196">0</cx:pt>
          <cx:pt idx="26197">26</cx:pt>
          <cx:pt idx="26198">35</cx:pt>
          <cx:pt idx="26199">0</cx:pt>
          <cx:pt idx="26200">13</cx:pt>
          <cx:pt idx="26201">0</cx:pt>
          <cx:pt idx="26202">137</cx:pt>
          <cx:pt idx="26203">0</cx:pt>
          <cx:pt idx="26204">291</cx:pt>
          <cx:pt idx="26205">3</cx:pt>
          <cx:pt idx="26206">8</cx:pt>
          <cx:pt idx="26207">1</cx:pt>
          <cx:pt idx="26208">0</cx:pt>
          <cx:pt idx="26209">3</cx:pt>
          <cx:pt idx="26210">83</cx:pt>
          <cx:pt idx="26211">0</cx:pt>
          <cx:pt idx="26212">111</cx:pt>
          <cx:pt idx="26213">122</cx:pt>
          <cx:pt idx="26214">250</cx:pt>
          <cx:pt idx="26215">3</cx:pt>
          <cx:pt idx="26216">3</cx:pt>
          <cx:pt idx="26217">9</cx:pt>
          <cx:pt idx="26218">48</cx:pt>
          <cx:pt idx="26219">120</cx:pt>
          <cx:pt idx="26220">2</cx:pt>
          <cx:pt idx="26221">2</cx:pt>
          <cx:pt idx="26222">0</cx:pt>
          <cx:pt idx="26223">51</cx:pt>
          <cx:pt idx="26224">0</cx:pt>
          <cx:pt idx="26225">0</cx:pt>
          <cx:pt idx="26226">25</cx:pt>
          <cx:pt idx="26227">47</cx:pt>
          <cx:pt idx="26228">1</cx:pt>
          <cx:pt idx="26229">51</cx:pt>
          <cx:pt idx="26230">26</cx:pt>
          <cx:pt idx="26231">0</cx:pt>
          <cx:pt idx="26232">0</cx:pt>
          <cx:pt idx="26233">6</cx:pt>
          <cx:pt idx="26234">0</cx:pt>
          <cx:pt idx="26235">0</cx:pt>
          <cx:pt idx="26236">0</cx:pt>
          <cx:pt idx="26237">0</cx:pt>
          <cx:pt idx="26238">14</cx:pt>
          <cx:pt idx="26239">4</cx:pt>
          <cx:pt idx="26240">3</cx:pt>
          <cx:pt idx="26241">0</cx:pt>
          <cx:pt idx="26242">1</cx:pt>
          <cx:pt idx="26243">0</cx:pt>
          <cx:pt idx="26244">1</cx:pt>
          <cx:pt idx="26245">12</cx:pt>
          <cx:pt idx="26246">1</cx:pt>
          <cx:pt idx="26247">0</cx:pt>
          <cx:pt idx="26248">0</cx:pt>
          <cx:pt idx="26249">41</cx:pt>
          <cx:pt idx="26250">0</cx:pt>
          <cx:pt idx="26251">17</cx:pt>
          <cx:pt idx="26252">7</cx:pt>
          <cx:pt idx="26253">0</cx:pt>
          <cx:pt idx="26254">0</cx:pt>
          <cx:pt idx="26255">50</cx:pt>
          <cx:pt idx="26256">0</cx:pt>
          <cx:pt idx="26257">0</cx:pt>
          <cx:pt idx="26258">10</cx:pt>
          <cx:pt idx="26259">0</cx:pt>
          <cx:pt idx="26260">0</cx:pt>
          <cx:pt idx="26261">0</cx:pt>
          <cx:pt idx="26262">0</cx:pt>
          <cx:pt idx="26263">1</cx:pt>
          <cx:pt idx="26264">14</cx:pt>
          <cx:pt idx="26265">0</cx:pt>
          <cx:pt idx="26266">0</cx:pt>
          <cx:pt idx="26267">6</cx:pt>
          <cx:pt idx="26268">0</cx:pt>
          <cx:pt idx="26269">14</cx:pt>
          <cx:pt idx="26270">13</cx:pt>
          <cx:pt idx="26271">4</cx:pt>
          <cx:pt idx="26272">1</cx:pt>
          <cx:pt idx="26273">0</cx:pt>
          <cx:pt idx="26274">0</cx:pt>
          <cx:pt idx="26275">1</cx:pt>
          <cx:pt idx="26276">3</cx:pt>
          <cx:pt idx="26277">21</cx:pt>
          <cx:pt idx="26278">20</cx:pt>
          <cx:pt idx="26279">0</cx:pt>
          <cx:pt idx="26280">8</cx:pt>
          <cx:pt idx="26281">10</cx:pt>
          <cx:pt idx="26282">0</cx:pt>
          <cx:pt idx="26283">0</cx:pt>
          <cx:pt idx="26284">3</cx:pt>
          <cx:pt idx="26285">7</cx:pt>
          <cx:pt idx="26286">8</cx:pt>
          <cx:pt idx="26287">27</cx:pt>
          <cx:pt idx="26288">96</cx:pt>
          <cx:pt idx="26289">1</cx:pt>
          <cx:pt idx="26290">0</cx:pt>
          <cx:pt idx="26291">1</cx:pt>
          <cx:pt idx="26292">310</cx:pt>
          <cx:pt idx="26293">3</cx:pt>
          <cx:pt idx="26294">4</cx:pt>
          <cx:pt idx="26295">1</cx:pt>
          <cx:pt idx="26296">0</cx:pt>
          <cx:pt idx="26297">2</cx:pt>
          <cx:pt idx="26298">0</cx:pt>
          <cx:pt idx="26299">0</cx:pt>
          <cx:pt idx="26300">0</cx:pt>
          <cx:pt idx="26301">19</cx:pt>
          <cx:pt idx="26302">21</cx:pt>
          <cx:pt idx="26303">6</cx:pt>
          <cx:pt idx="26304">70</cx:pt>
          <cx:pt idx="26305">16</cx:pt>
          <cx:pt idx="26306">7</cx:pt>
          <cx:pt idx="26307">0</cx:pt>
          <cx:pt idx="26308">0</cx:pt>
          <cx:pt idx="26309">6</cx:pt>
          <cx:pt idx="26310">66</cx:pt>
          <cx:pt idx="26311">1</cx:pt>
          <cx:pt idx="26312">3</cx:pt>
          <cx:pt idx="26313">70</cx:pt>
          <cx:pt idx="26314">2</cx:pt>
          <cx:pt idx="26315">0</cx:pt>
          <cx:pt idx="26316">440</cx:pt>
          <cx:pt idx="26317">118</cx:pt>
          <cx:pt idx="26318">2</cx:pt>
          <cx:pt idx="26319">128</cx:pt>
          <cx:pt idx="26320">409</cx:pt>
          <cx:pt idx="26321">9</cx:pt>
          <cx:pt idx="26322">96</cx:pt>
          <cx:pt idx="26323">0</cx:pt>
          <cx:pt idx="26324">306</cx:pt>
          <cx:pt idx="26325">0</cx:pt>
          <cx:pt idx="26326">0</cx:pt>
          <cx:pt idx="26327">1</cx:pt>
          <cx:pt idx="26328">0</cx:pt>
          <cx:pt idx="26329">0</cx:pt>
          <cx:pt idx="26330">0</cx:pt>
          <cx:pt idx="26331">13</cx:pt>
          <cx:pt idx="26332">0</cx:pt>
          <cx:pt idx="26333">39</cx:pt>
          <cx:pt idx="26334">0</cx:pt>
          <cx:pt idx="26335">0</cx:pt>
          <cx:pt idx="26336">19</cx:pt>
          <cx:pt idx="26337">47</cx:pt>
          <cx:pt idx="26338">14</cx:pt>
          <cx:pt idx="26339">1</cx:pt>
          <cx:pt idx="26340">10</cx:pt>
          <cx:pt idx="26341">153</cx:pt>
          <cx:pt idx="26342">9</cx:pt>
          <cx:pt idx="26343">9</cx:pt>
          <cx:pt idx="26344">302</cx:pt>
          <cx:pt idx="26345">37</cx:pt>
          <cx:pt idx="26346">0</cx:pt>
          <cx:pt idx="26347">15</cx:pt>
          <cx:pt idx="26348">160</cx:pt>
          <cx:pt idx="26349">1</cx:pt>
          <cx:pt idx="26350">42</cx:pt>
          <cx:pt idx="26351">34</cx:pt>
          <cx:pt idx="26352">29</cx:pt>
          <cx:pt idx="26353">14</cx:pt>
          <cx:pt idx="26354">0</cx:pt>
          <cx:pt idx="26355">0</cx:pt>
          <cx:pt idx="26356">0</cx:pt>
          <cx:pt idx="26357">5</cx:pt>
          <cx:pt idx="26358">1</cx:pt>
          <cx:pt idx="26359">4</cx:pt>
          <cx:pt idx="26360">15</cx:pt>
          <cx:pt idx="26361">248</cx:pt>
          <cx:pt idx="26362">1</cx:pt>
          <cx:pt idx="26363">7</cx:pt>
          <cx:pt idx="26364">1</cx:pt>
          <cx:pt idx="26365">0</cx:pt>
          <cx:pt idx="26366">0</cx:pt>
          <cx:pt idx="26367">1</cx:pt>
          <cx:pt idx="26368">0</cx:pt>
          <cx:pt idx="26369">0</cx:pt>
          <cx:pt idx="26370">1</cx:pt>
          <cx:pt idx="26371">0</cx:pt>
          <cx:pt idx="26372">0</cx:pt>
          <cx:pt idx="26373">0</cx:pt>
          <cx:pt idx="26374">0</cx:pt>
          <cx:pt idx="26375">0</cx:pt>
          <cx:pt idx="26376">1</cx:pt>
          <cx:pt idx="26377">0</cx:pt>
          <cx:pt idx="26378">1</cx:pt>
          <cx:pt idx="26379">0</cx:pt>
          <cx:pt idx="26380">1</cx:pt>
          <cx:pt idx="26381">0</cx:pt>
          <cx:pt idx="26382">0</cx:pt>
          <cx:pt idx="26383">1</cx:pt>
          <cx:pt idx="26384">7</cx:pt>
          <cx:pt idx="26385">1</cx:pt>
          <cx:pt idx="26386">1</cx:pt>
          <cx:pt idx="26387">0</cx:pt>
          <cx:pt idx="26388">1</cx:pt>
          <cx:pt idx="26389">275</cx:pt>
          <cx:pt idx="26390">60</cx:pt>
          <cx:pt idx="26391">20</cx:pt>
          <cx:pt idx="26392">4</cx:pt>
          <cx:pt idx="26393">54</cx:pt>
          <cx:pt idx="26394">105</cx:pt>
          <cx:pt idx="26395">129</cx:pt>
          <cx:pt idx="26396">120</cx:pt>
          <cx:pt idx="26397">29</cx:pt>
          <cx:pt idx="26398">6</cx:pt>
          <cx:pt idx="26399">30</cx:pt>
          <cx:pt idx="26400">5</cx:pt>
          <cx:pt idx="26401">0</cx:pt>
          <cx:pt idx="26402">5</cx:pt>
          <cx:pt idx="26403">1</cx:pt>
          <cx:pt idx="26404">37</cx:pt>
          <cx:pt idx="26405">2</cx:pt>
          <cx:pt idx="26406">0</cx:pt>
          <cx:pt idx="26407">82</cx:pt>
          <cx:pt idx="26408">209</cx:pt>
          <cx:pt idx="26409">0</cx:pt>
          <cx:pt idx="26410">0</cx:pt>
          <cx:pt idx="26411">0</cx:pt>
          <cx:pt idx="26412">10</cx:pt>
          <cx:pt idx="26413">15</cx:pt>
          <cx:pt idx="26414">8</cx:pt>
          <cx:pt idx="26415">7</cx:pt>
          <cx:pt idx="26416">20</cx:pt>
          <cx:pt idx="26417">0</cx:pt>
          <cx:pt idx="26418">15</cx:pt>
          <cx:pt idx="26419">0</cx:pt>
          <cx:pt idx="26420">2</cx:pt>
          <cx:pt idx="26421">18</cx:pt>
          <cx:pt idx="26422">0</cx:pt>
          <cx:pt idx="26423">0</cx:pt>
          <cx:pt idx="26424">11</cx:pt>
          <cx:pt idx="26425">1</cx:pt>
          <cx:pt idx="26426">170</cx:pt>
          <cx:pt idx="26427">4</cx:pt>
          <cx:pt idx="26428">168</cx:pt>
          <cx:pt idx="26429">55</cx:pt>
          <cx:pt idx="26430">113</cx:pt>
          <cx:pt idx="26431">67</cx:pt>
          <cx:pt idx="26432">3</cx:pt>
          <cx:pt idx="26433">607</cx:pt>
          <cx:pt idx="26434">54</cx:pt>
          <cx:pt idx="26435">0</cx:pt>
          <cx:pt idx="26436">320</cx:pt>
          <cx:pt idx="26437">65</cx:pt>
          <cx:pt idx="26438">65</cx:pt>
          <cx:pt idx="26439">8</cx:pt>
          <cx:pt idx="26440">102</cx:pt>
          <cx:pt idx="26441">1</cx:pt>
          <cx:pt idx="26442">78</cx:pt>
          <cx:pt idx="26443">0</cx:pt>
          <cx:pt idx="26444">1</cx:pt>
          <cx:pt idx="26445">0</cx:pt>
          <cx:pt idx="26446">48</cx:pt>
          <cx:pt idx="26447">4</cx:pt>
          <cx:pt idx="26448">0</cx:pt>
          <cx:pt idx="26449">15</cx:pt>
          <cx:pt idx="26450">42</cx:pt>
          <cx:pt idx="26451">15</cx:pt>
          <cx:pt idx="26452">0</cx:pt>
          <cx:pt idx="26453">19</cx:pt>
          <cx:pt idx="26454">19</cx:pt>
          <cx:pt idx="26455">2</cx:pt>
          <cx:pt idx="26456">176</cx:pt>
          <cx:pt idx="26457">145</cx:pt>
          <cx:pt idx="26458">0</cx:pt>
          <cx:pt idx="26459">6</cx:pt>
          <cx:pt idx="26460">2</cx:pt>
          <cx:pt idx="26461">2</cx:pt>
          <cx:pt idx="26462">1</cx:pt>
          <cx:pt idx="26463">0</cx:pt>
          <cx:pt idx="26464">0</cx:pt>
          <cx:pt idx="26465">1</cx:pt>
          <cx:pt idx="26466">0</cx:pt>
          <cx:pt idx="26467">0</cx:pt>
          <cx:pt idx="26468">2</cx:pt>
          <cx:pt idx="26469">22</cx:pt>
          <cx:pt idx="26470">0</cx:pt>
          <cx:pt idx="26471">258</cx:pt>
          <cx:pt idx="26472">269</cx:pt>
          <cx:pt idx="26473">0</cx:pt>
          <cx:pt idx="26474">15</cx:pt>
          <cx:pt idx="26475">239</cx:pt>
          <cx:pt idx="26476">0</cx:pt>
          <cx:pt idx="26477">0</cx:pt>
          <cx:pt idx="26478">0</cx:pt>
          <cx:pt idx="26479">14</cx:pt>
          <cx:pt idx="26480">0</cx:pt>
          <cx:pt idx="26481">7</cx:pt>
          <cx:pt idx="26482">4</cx:pt>
          <cx:pt idx="26483">60</cx:pt>
          <cx:pt idx="26484">2</cx:pt>
          <cx:pt idx="26485">0</cx:pt>
          <cx:pt idx="26486">0</cx:pt>
          <cx:pt idx="26487">3</cx:pt>
          <cx:pt idx="26488">0</cx:pt>
          <cx:pt idx="26489">8</cx:pt>
          <cx:pt idx="26490">11</cx:pt>
          <cx:pt idx="26491">0</cx:pt>
          <cx:pt idx="26492">0</cx:pt>
          <cx:pt idx="26493">4</cx:pt>
          <cx:pt idx="26494">8</cx:pt>
          <cx:pt idx="26495">0</cx:pt>
          <cx:pt idx="26496">16</cx:pt>
          <cx:pt idx="26497">0</cx:pt>
          <cx:pt idx="26498">0</cx:pt>
          <cx:pt idx="26499">1</cx:pt>
          <cx:pt idx="26500">8</cx:pt>
          <cx:pt idx="26501">0</cx:pt>
          <cx:pt idx="26502">0</cx:pt>
          <cx:pt idx="26503">0</cx:pt>
          <cx:pt idx="26504">9</cx:pt>
          <cx:pt idx="26505">2</cx:pt>
          <cx:pt idx="26506">0</cx:pt>
          <cx:pt idx="26507">16</cx:pt>
          <cx:pt idx="26508">22</cx:pt>
          <cx:pt idx="26509">0</cx:pt>
          <cx:pt idx="26510">0</cx:pt>
          <cx:pt idx="26511">1</cx:pt>
          <cx:pt idx="26512">0</cx:pt>
          <cx:pt idx="26513">56</cx:pt>
          <cx:pt idx="26514">0</cx:pt>
          <cx:pt idx="26515">22</cx:pt>
          <cx:pt idx="26516">35</cx:pt>
          <cx:pt idx="26517">163</cx:pt>
          <cx:pt idx="26518">0</cx:pt>
          <cx:pt idx="26519">6</cx:pt>
          <cx:pt idx="26520">10</cx:pt>
          <cx:pt idx="26521">15</cx:pt>
          <cx:pt idx="26522">188</cx:pt>
          <cx:pt idx="26523">125</cx:pt>
          <cx:pt idx="26524">570</cx:pt>
          <cx:pt idx="26525">6</cx:pt>
          <cx:pt idx="26526">1</cx:pt>
          <cx:pt idx="26527">0</cx:pt>
          <cx:pt idx="26528">0</cx:pt>
          <cx:pt idx="26529">32</cx:pt>
          <cx:pt idx="26530">0</cx:pt>
          <cx:pt idx="26531">0</cx:pt>
          <cx:pt idx="26532">0</cx:pt>
          <cx:pt idx="26533">6</cx:pt>
          <cx:pt idx="26534">47</cx:pt>
          <cx:pt idx="26535">18</cx:pt>
          <cx:pt idx="26536">1</cx:pt>
          <cx:pt idx="26537">18</cx:pt>
          <cx:pt idx="26538">157</cx:pt>
          <cx:pt idx="26539">0</cx:pt>
          <cx:pt idx="26540">9</cx:pt>
          <cx:pt idx="26541">6</cx:pt>
          <cx:pt idx="26542">1</cx:pt>
          <cx:pt idx="26543">35</cx:pt>
          <cx:pt idx="26544">221</cx:pt>
          <cx:pt idx="26545">109</cx:pt>
          <cx:pt idx="26546">154</cx:pt>
          <cx:pt idx="26547">397</cx:pt>
          <cx:pt idx="26548">0</cx:pt>
          <cx:pt idx="26549">19</cx:pt>
          <cx:pt idx="26550">6</cx:pt>
          <cx:pt idx="26551">160</cx:pt>
          <cx:pt idx="26552">139</cx:pt>
          <cx:pt idx="26553">41</cx:pt>
          <cx:pt idx="26554">1</cx:pt>
          <cx:pt idx="26555">0</cx:pt>
          <cx:pt idx="26556">29</cx:pt>
          <cx:pt idx="26557">49</cx:pt>
          <cx:pt idx="26558">0</cx:pt>
          <cx:pt idx="26559">1</cx:pt>
          <cx:pt idx="26560">0</cx:pt>
          <cx:pt idx="26561">0</cx:pt>
          <cx:pt idx="26562">1</cx:pt>
          <cx:pt idx="26563">83</cx:pt>
          <cx:pt idx="26564">28</cx:pt>
          <cx:pt idx="26565">0</cx:pt>
          <cx:pt idx="26566">20</cx:pt>
          <cx:pt idx="26567">10</cx:pt>
          <cx:pt idx="26568">27</cx:pt>
          <cx:pt idx="26569">1</cx:pt>
          <cx:pt idx="26570">0</cx:pt>
          <cx:pt idx="26571">97</cx:pt>
          <cx:pt idx="26572">15</cx:pt>
          <cx:pt idx="26573">22</cx:pt>
          <cx:pt idx="26574">3</cx:pt>
          <cx:pt idx="26575">0</cx:pt>
          <cx:pt idx="26576">0</cx:pt>
          <cx:pt idx="26577">2</cx:pt>
          <cx:pt idx="26578">111</cx:pt>
          <cx:pt idx="26579">5</cx:pt>
          <cx:pt idx="26580">38</cx:pt>
          <cx:pt idx="26581">103</cx:pt>
          <cx:pt idx="26582">270</cx:pt>
          <cx:pt idx="26583">1</cx:pt>
          <cx:pt idx="26584">1</cx:pt>
          <cx:pt idx="26585">0</cx:pt>
          <cx:pt idx="26586">32</cx:pt>
          <cx:pt idx="26587">60</cx:pt>
          <cx:pt idx="26588">278</cx:pt>
          <cx:pt idx="26589">54</cx:pt>
          <cx:pt idx="26590">42</cx:pt>
          <cx:pt idx="26591">51</cx:pt>
          <cx:pt idx="26592">0</cx:pt>
          <cx:pt idx="26593">2</cx:pt>
          <cx:pt idx="26594">18</cx:pt>
          <cx:pt idx="26595">27</cx:pt>
          <cx:pt idx="26596">145</cx:pt>
          <cx:pt idx="26597">78</cx:pt>
          <cx:pt idx="26598">6</cx:pt>
          <cx:pt idx="26599">0</cx:pt>
          <cx:pt idx="26600">63</cx:pt>
          <cx:pt idx="26601">16</cx:pt>
          <cx:pt idx="26602">0</cx:pt>
          <cx:pt idx="26603">5</cx:pt>
          <cx:pt idx="26604">11</cx:pt>
          <cx:pt idx="26605">1</cx:pt>
          <cx:pt idx="26606">6</cx:pt>
          <cx:pt idx="26607">22</cx:pt>
          <cx:pt idx="26608">14</cx:pt>
          <cx:pt idx="26609">5</cx:pt>
          <cx:pt idx="26610">0</cx:pt>
          <cx:pt idx="26611">0</cx:pt>
          <cx:pt idx="26612">0</cx:pt>
          <cx:pt idx="26613">0</cx:pt>
          <cx:pt idx="26614">0</cx:pt>
          <cx:pt idx="26615">2</cx:pt>
          <cx:pt idx="26616">5</cx:pt>
          <cx:pt idx="26617">0</cx:pt>
          <cx:pt idx="26618">0</cx:pt>
          <cx:pt idx="26619">47</cx:pt>
          <cx:pt idx="26620">29</cx:pt>
          <cx:pt idx="26621">0</cx:pt>
          <cx:pt idx="26622">12</cx:pt>
          <cx:pt idx="26623">3</cx:pt>
          <cx:pt idx="26624">70</cx:pt>
          <cx:pt idx="26625">7</cx:pt>
          <cx:pt idx="26626">27</cx:pt>
          <cx:pt idx="26627">15</cx:pt>
          <cx:pt idx="26628">106</cx:pt>
          <cx:pt idx="26629">16</cx:pt>
          <cx:pt idx="26630">17</cx:pt>
          <cx:pt idx="26631">0</cx:pt>
          <cx:pt idx="26632">4</cx:pt>
          <cx:pt idx="26633">7</cx:pt>
          <cx:pt idx="26634">0</cx:pt>
          <cx:pt idx="26635">194</cx:pt>
          <cx:pt idx="26636">26</cx:pt>
          <cx:pt idx="26637">0</cx:pt>
          <cx:pt idx="26638">393</cx:pt>
          <cx:pt idx="26639">77</cx:pt>
          <cx:pt idx="26640">0</cx:pt>
          <cx:pt idx="26641">2</cx:pt>
          <cx:pt idx="26642">172</cx:pt>
          <cx:pt idx="26643">3</cx:pt>
          <cx:pt idx="26644">2</cx:pt>
          <cx:pt idx="26645">0</cx:pt>
          <cx:pt idx="26646">190</cx:pt>
          <cx:pt idx="26647">0</cx:pt>
          <cx:pt idx="26648">294</cx:pt>
          <cx:pt idx="26649">0</cx:pt>
          <cx:pt idx="26650">160</cx:pt>
          <cx:pt idx="26651">8</cx:pt>
          <cx:pt idx="26652">23</cx:pt>
          <cx:pt idx="26653">1</cx:pt>
          <cx:pt idx="26654">1</cx:pt>
          <cx:pt idx="26655">1</cx:pt>
          <cx:pt idx="26656">28</cx:pt>
          <cx:pt idx="26657">136</cx:pt>
          <cx:pt idx="26658">53</cx:pt>
          <cx:pt idx="26659">2</cx:pt>
          <cx:pt idx="26660">0</cx:pt>
          <cx:pt idx="26661">6</cx:pt>
          <cx:pt idx="26662">0</cx:pt>
          <cx:pt idx="26663">9</cx:pt>
          <cx:pt idx="26664">0</cx:pt>
          <cx:pt idx="26665">5</cx:pt>
          <cx:pt idx="26666">28</cx:pt>
          <cx:pt idx="26667">1</cx:pt>
          <cx:pt idx="26668">5</cx:pt>
          <cx:pt idx="26669">120</cx:pt>
          <cx:pt idx="26670">2</cx:pt>
          <cx:pt idx="26671">68</cx:pt>
          <cx:pt idx="26672">12</cx:pt>
          <cx:pt idx="26673">52</cx:pt>
          <cx:pt idx="26674">0</cx:pt>
          <cx:pt idx="26675">1</cx:pt>
          <cx:pt idx="26676">92</cx:pt>
          <cx:pt idx="26677">15</cx:pt>
          <cx:pt idx="26678">6</cx:pt>
          <cx:pt idx="26679">15</cx:pt>
          <cx:pt idx="26680">0</cx:pt>
          <cx:pt idx="26681">120</cx:pt>
          <cx:pt idx="26682">42</cx:pt>
          <cx:pt idx="26683">36</cx:pt>
          <cx:pt idx="26684">38</cx:pt>
          <cx:pt idx="26685">67</cx:pt>
          <cx:pt idx="26686">22</cx:pt>
          <cx:pt idx="26687">44</cx:pt>
          <cx:pt idx="26688">0</cx:pt>
          <cx:pt idx="26689">0</cx:pt>
          <cx:pt idx="26690">0</cx:pt>
          <cx:pt idx="26691">0</cx:pt>
          <cx:pt idx="26692">0</cx:pt>
          <cx:pt idx="26693">0</cx:pt>
          <cx:pt idx="26694">5</cx:pt>
          <cx:pt idx="26695">22</cx:pt>
          <cx:pt idx="26696">36</cx:pt>
          <cx:pt idx="26697">106</cx:pt>
          <cx:pt idx="26698">36</cx:pt>
          <cx:pt idx="26699">275</cx:pt>
          <cx:pt idx="26700">21</cx:pt>
          <cx:pt idx="26701">5</cx:pt>
          <cx:pt idx="26702">33</cx:pt>
          <cx:pt idx="26703">79</cx:pt>
          <cx:pt idx="26704">122</cx:pt>
          <cx:pt idx="26705">1</cx:pt>
          <cx:pt idx="26706">89</cx:pt>
          <cx:pt idx="26707">33</cx:pt>
          <cx:pt idx="26708">49</cx:pt>
          <cx:pt idx="26709">0</cx:pt>
          <cx:pt idx="26710">1</cx:pt>
          <cx:pt idx="26711">0</cx:pt>
          <cx:pt idx="26712">1</cx:pt>
          <cx:pt idx="26713">97</cx:pt>
          <cx:pt idx="26714">0</cx:pt>
          <cx:pt idx="26715">0</cx:pt>
          <cx:pt idx="26716">19</cx:pt>
          <cx:pt idx="26717">103</cx:pt>
          <cx:pt idx="26718">7</cx:pt>
          <cx:pt idx="26719">52</cx:pt>
          <cx:pt idx="26720">0</cx:pt>
          <cx:pt idx="26721">0</cx:pt>
          <cx:pt idx="26722">21</cx:pt>
          <cx:pt idx="26723">0</cx:pt>
          <cx:pt idx="26724">21</cx:pt>
          <cx:pt idx="26725">69</cx:pt>
          <cx:pt idx="26726">0</cx:pt>
          <cx:pt idx="26727">126</cx:pt>
          <cx:pt idx="26728">285</cx:pt>
          <cx:pt idx="26729">3</cx:pt>
          <cx:pt idx="26730">21</cx:pt>
          <cx:pt idx="26731">6</cx:pt>
          <cx:pt idx="26732">8</cx:pt>
          <cx:pt idx="26733">36</cx:pt>
          <cx:pt idx="26734">62</cx:pt>
          <cx:pt idx="26735">0</cx:pt>
          <cx:pt idx="26736">18</cx:pt>
          <cx:pt idx="26737">121</cx:pt>
          <cx:pt idx="26738">29</cx:pt>
          <cx:pt idx="26739">0</cx:pt>
          <cx:pt idx="26740">2</cx:pt>
          <cx:pt idx="26741">217</cx:pt>
          <cx:pt idx="26742">4</cx:pt>
          <cx:pt idx="26743">264</cx:pt>
          <cx:pt idx="26744">144</cx:pt>
          <cx:pt idx="26745">7</cx:pt>
          <cx:pt idx="26746">0</cx:pt>
          <cx:pt idx="26747">405</cx:pt>
          <cx:pt idx="26748">1</cx:pt>
          <cx:pt idx="26749">1</cx:pt>
          <cx:pt idx="26750">7</cx:pt>
          <cx:pt idx="26751">21</cx:pt>
          <cx:pt idx="26752">54</cx:pt>
          <cx:pt idx="26753">13</cx:pt>
          <cx:pt idx="26754">4</cx:pt>
          <cx:pt idx="26755">1</cx:pt>
          <cx:pt idx="26756">12</cx:pt>
          <cx:pt idx="26757">6</cx:pt>
          <cx:pt idx="26758">0</cx:pt>
          <cx:pt idx="26759">3</cx:pt>
          <cx:pt idx="26760">12</cx:pt>
          <cx:pt idx="26761">263</cx:pt>
          <cx:pt idx="26762">1</cx:pt>
          <cx:pt idx="26763">0</cx:pt>
          <cx:pt idx="26764">33</cx:pt>
          <cx:pt idx="26765">0</cx:pt>
          <cx:pt idx="26766">5</cx:pt>
          <cx:pt idx="26767">83</cx:pt>
          <cx:pt idx="26768">69</cx:pt>
          <cx:pt idx="26769">7</cx:pt>
          <cx:pt idx="26770">175</cx:pt>
          <cx:pt idx="26771">15</cx:pt>
          <cx:pt idx="26772">5</cx:pt>
          <cx:pt idx="26773">64</cx:pt>
          <cx:pt idx="26774">19</cx:pt>
          <cx:pt idx="26775">14</cx:pt>
          <cx:pt idx="26776">21</cx:pt>
          <cx:pt idx="26777">13</cx:pt>
          <cx:pt idx="26778">3</cx:pt>
          <cx:pt idx="26779">160</cx:pt>
          <cx:pt idx="26780">0</cx:pt>
          <cx:pt idx="26781">0</cx:pt>
          <cx:pt idx="26782">49</cx:pt>
          <cx:pt idx="26783">3</cx:pt>
          <cx:pt idx="26784">1</cx:pt>
          <cx:pt idx="26785">0</cx:pt>
          <cx:pt idx="26786">24</cx:pt>
          <cx:pt idx="26787">55</cx:pt>
          <cx:pt idx="26788">49</cx:pt>
          <cx:pt idx="26789">161</cx:pt>
          <cx:pt idx="26790">7</cx:pt>
          <cx:pt idx="26791">62</cx:pt>
          <cx:pt idx="26792">0</cx:pt>
          <cx:pt idx="26793">23</cx:pt>
          <cx:pt idx="26794">24</cx:pt>
          <cx:pt idx="26795">1</cx:pt>
          <cx:pt idx="26796">2</cx:pt>
          <cx:pt idx="26797">1</cx:pt>
          <cx:pt idx="26798">0</cx:pt>
          <cx:pt idx="26799">12</cx:pt>
          <cx:pt idx="26800">1</cx:pt>
          <cx:pt idx="26801">14</cx:pt>
          <cx:pt idx="26802">78</cx:pt>
          <cx:pt idx="26803">1201</cx:pt>
          <cx:pt idx="26804">289</cx:pt>
          <cx:pt idx="26805">15</cx:pt>
          <cx:pt idx="26806">9</cx:pt>
          <cx:pt idx="26807">6</cx:pt>
          <cx:pt idx="26808">41</cx:pt>
          <cx:pt idx="26809">1</cx:pt>
          <cx:pt idx="26810">0</cx:pt>
          <cx:pt idx="26811">3</cx:pt>
          <cx:pt idx="26812">0</cx:pt>
          <cx:pt idx="26813">153</cx:pt>
          <cx:pt idx="26814">70</cx:pt>
          <cx:pt idx="26815">0</cx:pt>
          <cx:pt idx="26816">6</cx:pt>
          <cx:pt idx="26817">2</cx:pt>
          <cx:pt idx="26818">21</cx:pt>
          <cx:pt idx="26819">9</cx:pt>
          <cx:pt idx="26820">15</cx:pt>
          <cx:pt idx="26821">10</cx:pt>
          <cx:pt idx="26822">2</cx:pt>
          <cx:pt idx="26823">16</cx:pt>
          <cx:pt idx="26824">82</cx:pt>
          <cx:pt idx="26825">31</cx:pt>
          <cx:pt idx="26826">14</cx:pt>
          <cx:pt idx="26827">0</cx:pt>
          <cx:pt idx="26828">0</cx:pt>
          <cx:pt idx="26829">0</cx:pt>
          <cx:pt idx="26830">0</cx:pt>
          <cx:pt idx="26831">0</cx:pt>
          <cx:pt idx="26832">0</cx:pt>
          <cx:pt idx="26833">0</cx:pt>
          <cx:pt idx="26834">0</cx:pt>
          <cx:pt idx="26835">1</cx:pt>
          <cx:pt idx="26836">0</cx:pt>
          <cx:pt idx="26837">0</cx:pt>
          <cx:pt idx="26838">6</cx:pt>
          <cx:pt idx="26839">0</cx:pt>
          <cx:pt idx="26840">0</cx:pt>
          <cx:pt idx="26841">10</cx:pt>
          <cx:pt idx="26842">1</cx:pt>
          <cx:pt idx="26843">1</cx:pt>
          <cx:pt idx="26844">46</cx:pt>
          <cx:pt idx="26845">45</cx:pt>
          <cx:pt idx="26846">7</cx:pt>
          <cx:pt idx="26847">0</cx:pt>
          <cx:pt idx="26848">0</cx:pt>
          <cx:pt idx="26849">105</cx:pt>
          <cx:pt idx="26850">0</cx:pt>
          <cx:pt idx="26851">10</cx:pt>
          <cx:pt idx="26852">35</cx:pt>
          <cx:pt idx="26853">4</cx:pt>
          <cx:pt idx="26854">0</cx:pt>
          <cx:pt idx="26855">0</cx:pt>
          <cx:pt idx="26856">0</cx:pt>
          <cx:pt idx="26857">0</cx:pt>
          <cx:pt idx="26858">1</cx:pt>
          <cx:pt idx="26859">1</cx:pt>
          <cx:pt idx="26860">7</cx:pt>
          <cx:pt idx="26861">0</cx:pt>
          <cx:pt idx="26862">186</cx:pt>
          <cx:pt idx="26863">16</cx:pt>
          <cx:pt idx="26864">2</cx:pt>
          <cx:pt idx="26865">5</cx:pt>
          <cx:pt idx="26866">274</cx:pt>
          <cx:pt idx="26867">64</cx:pt>
          <cx:pt idx="26868">0</cx:pt>
          <cx:pt idx="26869">13</cx:pt>
          <cx:pt idx="26870">1</cx:pt>
          <cx:pt idx="26871">1</cx:pt>
          <cx:pt idx="26872">8</cx:pt>
          <cx:pt idx="26873">84</cx:pt>
          <cx:pt idx="26874">3</cx:pt>
          <cx:pt idx="26875">18</cx:pt>
          <cx:pt idx="26876">153</cx:pt>
          <cx:pt idx="26877">24</cx:pt>
          <cx:pt idx="26878">0</cx:pt>
          <cx:pt idx="26879">105</cx:pt>
          <cx:pt idx="26880">594</cx:pt>
          <cx:pt idx="26881">23</cx:pt>
          <cx:pt idx="26882">7</cx:pt>
          <cx:pt idx="26883">26</cx:pt>
          <cx:pt idx="26884">69</cx:pt>
          <cx:pt idx="26885">5</cx:pt>
          <cx:pt idx="26886">27</cx:pt>
          <cx:pt idx="26887">28</cx:pt>
          <cx:pt idx="26888">46</cx:pt>
          <cx:pt idx="26889">12</cx:pt>
          <cx:pt idx="26890">1</cx:pt>
          <cx:pt idx="26891">0</cx:pt>
          <cx:pt idx="26892">0</cx:pt>
          <cx:pt idx="26893">0</cx:pt>
          <cx:pt idx="26894">0</cx:pt>
          <cx:pt idx="26895">4</cx:pt>
          <cx:pt idx="26896">117</cx:pt>
          <cx:pt idx="26897">0</cx:pt>
          <cx:pt idx="26898">0</cx:pt>
          <cx:pt idx="26899">0</cx:pt>
          <cx:pt idx="26900">0</cx:pt>
          <cx:pt idx="26901">223</cx:pt>
          <cx:pt idx="26902">0</cx:pt>
          <cx:pt idx="26903">0</cx:pt>
          <cx:pt idx="26904">35</cx:pt>
          <cx:pt idx="26905">0</cx:pt>
          <cx:pt idx="26906">0</cx:pt>
          <cx:pt idx="26907">655</cx:pt>
          <cx:pt idx="26908">0</cx:pt>
          <cx:pt idx="26909">285</cx:pt>
          <cx:pt idx="26910">0</cx:pt>
          <cx:pt idx="26911">1</cx:pt>
          <cx:pt idx="26912">1</cx:pt>
          <cx:pt idx="26913">0</cx:pt>
          <cx:pt idx="26914">0</cx:pt>
          <cx:pt idx="26915">7</cx:pt>
          <cx:pt idx="26916">14</cx:pt>
          <cx:pt idx="26917">49</cx:pt>
          <cx:pt idx="26918">38</cx:pt>
          <cx:pt idx="26919">1</cx:pt>
          <cx:pt idx="26920">0</cx:pt>
          <cx:pt idx="26921">62</cx:pt>
          <cx:pt idx="26922">2</cx:pt>
          <cx:pt idx="26923">18</cx:pt>
          <cx:pt idx="26924">45</cx:pt>
          <cx:pt idx="26925">186</cx:pt>
          <cx:pt idx="26926">1</cx:pt>
          <cx:pt idx="26927">24</cx:pt>
          <cx:pt idx="26928">0</cx:pt>
          <cx:pt idx="26929">15</cx:pt>
          <cx:pt idx="26930">0</cx:pt>
          <cx:pt idx="26931">0</cx:pt>
          <cx:pt idx="26932">1</cx:pt>
          <cx:pt idx="26933">0</cx:pt>
          <cx:pt idx="26934">1</cx:pt>
          <cx:pt idx="26935">11</cx:pt>
          <cx:pt idx="26936">16</cx:pt>
          <cx:pt idx="26937">2</cx:pt>
          <cx:pt idx="26938">0</cx:pt>
          <cx:pt idx="26939">6</cx:pt>
          <cx:pt idx="26940">21</cx:pt>
          <cx:pt idx="26941">60</cx:pt>
          <cx:pt idx="26942">21</cx:pt>
          <cx:pt idx="26943">17</cx:pt>
          <cx:pt idx="26944">2</cx:pt>
          <cx:pt idx="26945">73</cx:pt>
          <cx:pt idx="26946">35</cx:pt>
          <cx:pt idx="26947">0</cx:pt>
          <cx:pt idx="26948">0</cx:pt>
          <cx:pt idx="26949">21</cx:pt>
          <cx:pt idx="26950">0</cx:pt>
          <cx:pt idx="26951">0</cx:pt>
          <cx:pt idx="26952">8</cx:pt>
          <cx:pt idx="26953">0</cx:pt>
          <cx:pt idx="26954">0</cx:pt>
          <cx:pt idx="26955">14</cx:pt>
          <cx:pt idx="26956">0</cx:pt>
          <cx:pt idx="26957">0</cx:pt>
          <cx:pt idx="26958">8</cx:pt>
          <cx:pt idx="26959">0</cx:pt>
          <cx:pt idx="26960">15</cx:pt>
          <cx:pt idx="26961">0</cx:pt>
          <cx:pt idx="26962">0</cx:pt>
          <cx:pt idx="26963">71</cx:pt>
          <cx:pt idx="26964">16</cx:pt>
          <cx:pt idx="26965">8</cx:pt>
          <cx:pt idx="26966">0</cx:pt>
          <cx:pt idx="26967">0</cx:pt>
          <cx:pt idx="26968">3</cx:pt>
          <cx:pt idx="26969">10</cx:pt>
          <cx:pt idx="26970">35</cx:pt>
          <cx:pt idx="26971">0</cx:pt>
          <cx:pt idx="26972">0</cx:pt>
          <cx:pt idx="26973">76</cx:pt>
          <cx:pt idx="26974">56</cx:pt>
          <cx:pt idx="26975">6</cx:pt>
          <cx:pt idx="26976">11</cx:pt>
          <cx:pt idx="26977">5</cx:pt>
          <cx:pt idx="26978">0</cx:pt>
          <cx:pt idx="26979">20</cx:pt>
          <cx:pt idx="26980">0</cx:pt>
          <cx:pt idx="26981">0</cx:pt>
          <cx:pt idx="26982">0</cx:pt>
          <cx:pt idx="26983">0</cx:pt>
          <cx:pt idx="26984">0</cx:pt>
          <cx:pt idx="26985">0</cx:pt>
          <cx:pt idx="26986">0</cx:pt>
          <cx:pt idx="26987">0</cx:pt>
          <cx:pt idx="26988">0</cx:pt>
          <cx:pt idx="26989">0</cx:pt>
          <cx:pt idx="26990">0</cx:pt>
          <cx:pt idx="26991">0</cx:pt>
          <cx:pt idx="26992">0</cx:pt>
          <cx:pt idx="26993">28</cx:pt>
          <cx:pt idx="26994">0</cx:pt>
          <cx:pt idx="26995">10</cx:pt>
          <cx:pt idx="26996">141</cx:pt>
          <cx:pt idx="26997">0</cx:pt>
          <cx:pt idx="26998">0</cx:pt>
          <cx:pt idx="26999">66</cx:pt>
          <cx:pt idx="27000">7</cx:pt>
          <cx:pt idx="27001">93</cx:pt>
          <cx:pt idx="27002">12</cx:pt>
          <cx:pt idx="27003">0</cx:pt>
          <cx:pt idx="27004">12</cx:pt>
          <cx:pt idx="27005">0</cx:pt>
          <cx:pt idx="27006">3</cx:pt>
          <cx:pt idx="27007">8</cx:pt>
          <cx:pt idx="27008">0</cx:pt>
          <cx:pt idx="27009">16</cx:pt>
          <cx:pt idx="27010">0</cx:pt>
          <cx:pt idx="27011">276</cx:pt>
          <cx:pt idx="27012">0</cx:pt>
          <cx:pt idx="27013">0</cx:pt>
          <cx:pt idx="27014">27</cx:pt>
          <cx:pt idx="27015">11</cx:pt>
          <cx:pt idx="27016">116</cx:pt>
          <cx:pt idx="27017">1</cx:pt>
          <cx:pt idx="27018">0</cx:pt>
          <cx:pt idx="27019">0</cx:pt>
          <cx:pt idx="27020">7</cx:pt>
          <cx:pt idx="27021">16</cx:pt>
          <cx:pt idx="27022">42</cx:pt>
          <cx:pt idx="27023">19</cx:pt>
          <cx:pt idx="27024">4</cx:pt>
          <cx:pt idx="27025">0</cx:pt>
          <cx:pt idx="27026">0</cx:pt>
          <cx:pt idx="27027">0</cx:pt>
          <cx:pt idx="27028">0</cx:pt>
          <cx:pt idx="27029">21</cx:pt>
          <cx:pt idx="27030">41</cx:pt>
          <cx:pt idx="27031">105</cx:pt>
          <cx:pt idx="27032">7</cx:pt>
          <cx:pt idx="27033">29</cx:pt>
          <cx:pt idx="27034">0</cx:pt>
          <cx:pt idx="27035">114</cx:pt>
          <cx:pt idx="27036">6</cx:pt>
          <cx:pt idx="27037">0</cx:pt>
          <cx:pt idx="27038">14</cx:pt>
          <cx:pt idx="27039">0</cx:pt>
          <cx:pt idx="27040">0</cx:pt>
          <cx:pt idx="27041">1</cx:pt>
          <cx:pt idx="27042">0</cx:pt>
          <cx:pt idx="27043">0</cx:pt>
          <cx:pt idx="27044">0</cx:pt>
          <cx:pt idx="27045">0</cx:pt>
          <cx:pt idx="27046">0</cx:pt>
          <cx:pt idx="27047">0</cx:pt>
          <cx:pt idx="27048">0</cx:pt>
          <cx:pt idx="27049">2</cx:pt>
          <cx:pt idx="27050">0</cx:pt>
          <cx:pt idx="27051">0</cx:pt>
          <cx:pt idx="27052">1</cx:pt>
          <cx:pt idx="27053">0</cx:pt>
          <cx:pt idx="27054">21</cx:pt>
          <cx:pt idx="27055">23</cx:pt>
          <cx:pt idx="27056">1</cx:pt>
          <cx:pt idx="27057">0</cx:pt>
          <cx:pt idx="27058">33</cx:pt>
          <cx:pt idx="27059">2</cx:pt>
          <cx:pt idx="27060">35</cx:pt>
          <cx:pt idx="27061">5</cx:pt>
          <cx:pt idx="27062">28</cx:pt>
          <cx:pt idx="27063">13</cx:pt>
          <cx:pt idx="27064">21</cx:pt>
          <cx:pt idx="27065">13</cx:pt>
          <cx:pt idx="27066">133</cx:pt>
          <cx:pt idx="27067">56</cx:pt>
          <cx:pt idx="27068">0</cx:pt>
          <cx:pt idx="27069">28</cx:pt>
          <cx:pt idx="27070">0</cx:pt>
          <cx:pt idx="27071">1</cx:pt>
          <cx:pt idx="27072">0</cx:pt>
          <cx:pt idx="27073">24</cx:pt>
          <cx:pt idx="27074">0</cx:pt>
          <cx:pt idx="27075">109</cx:pt>
          <cx:pt idx="27076">0</cx:pt>
          <cx:pt idx="27077">355</cx:pt>
          <cx:pt idx="27078">40</cx:pt>
          <cx:pt idx="27079">2</cx:pt>
          <cx:pt idx="27080">26</cx:pt>
          <cx:pt idx="27081">27</cx:pt>
          <cx:pt idx="27082">55</cx:pt>
          <cx:pt idx="27083">1</cx:pt>
          <cx:pt idx="27084">13</cx:pt>
          <cx:pt idx="27085">6</cx:pt>
          <cx:pt idx="27086">0</cx:pt>
          <cx:pt idx="27087">23</cx:pt>
          <cx:pt idx="27088">23</cx:pt>
          <cx:pt idx="27089">91</cx:pt>
          <cx:pt idx="27090">0</cx:pt>
          <cx:pt idx="27091">1</cx:pt>
          <cx:pt idx="27092">0</cx:pt>
          <cx:pt idx="27093">26</cx:pt>
          <cx:pt idx="27094">39</cx:pt>
          <cx:pt idx="27095">0</cx:pt>
          <cx:pt idx="27096">0</cx:pt>
          <cx:pt idx="27097">7</cx:pt>
          <cx:pt idx="27098">0</cx:pt>
          <cx:pt idx="27099">1</cx:pt>
          <cx:pt idx="27100">44</cx:pt>
          <cx:pt idx="27101">1</cx:pt>
          <cx:pt idx="27102">2</cx:pt>
          <cx:pt idx="27103">1</cx:pt>
          <cx:pt idx="27104">0</cx:pt>
          <cx:pt idx="27105">19</cx:pt>
          <cx:pt idx="27106">59</cx:pt>
          <cx:pt idx="27107">1</cx:pt>
          <cx:pt idx="27108">0</cx:pt>
          <cx:pt idx="27109">0</cx:pt>
          <cx:pt idx="27110">0</cx:pt>
          <cx:pt idx="27111">1</cx:pt>
          <cx:pt idx="27112">0</cx:pt>
          <cx:pt idx="27113">0</cx:pt>
          <cx:pt idx="27114">6</cx:pt>
          <cx:pt idx="27115">20</cx:pt>
          <cx:pt idx="27116">3</cx:pt>
          <cx:pt idx="27117">20</cx:pt>
          <cx:pt idx="27118">59</cx:pt>
          <cx:pt idx="27119">79</cx:pt>
          <cx:pt idx="27120">1</cx:pt>
          <cx:pt idx="27121">34</cx:pt>
          <cx:pt idx="27122">4</cx:pt>
          <cx:pt idx="27123">226</cx:pt>
          <cx:pt idx="27124">125</cx:pt>
          <cx:pt idx="27125">28</cx:pt>
          <cx:pt idx="27126">13</cx:pt>
          <cx:pt idx="27127">142</cx:pt>
          <cx:pt idx="27128">2</cx:pt>
          <cx:pt idx="27129">4</cx:pt>
          <cx:pt idx="27130">17</cx:pt>
          <cx:pt idx="27131">2</cx:pt>
          <cx:pt idx="27132">34</cx:pt>
          <cx:pt idx="27133">0</cx:pt>
          <cx:pt idx="27134">35</cx:pt>
          <cx:pt idx="27135">17</cx:pt>
          <cx:pt idx="27136">1</cx:pt>
          <cx:pt idx="27137">0</cx:pt>
          <cx:pt idx="27138">0</cx:pt>
          <cx:pt idx="27139">1</cx:pt>
          <cx:pt idx="27140">0</cx:pt>
          <cx:pt idx="27141">8</cx:pt>
          <cx:pt idx="27142">1</cx:pt>
          <cx:pt idx="27143">0</cx:pt>
          <cx:pt idx="27144">91</cx:pt>
          <cx:pt idx="27145">5</cx:pt>
          <cx:pt idx="27146">35</cx:pt>
          <cx:pt idx="27147">35</cx:pt>
          <cx:pt idx="27148">4</cx:pt>
          <cx:pt idx="27149">149</cx:pt>
          <cx:pt idx="27150">88</cx:pt>
          <cx:pt idx="27151">33</cx:pt>
          <cx:pt idx="27152">8</cx:pt>
          <cx:pt idx="27153">21</cx:pt>
          <cx:pt idx="27154">0</cx:pt>
          <cx:pt idx="27155">4</cx:pt>
          <cx:pt idx="27156">7</cx:pt>
          <cx:pt idx="27157">0</cx:pt>
          <cx:pt idx="27158">4</cx:pt>
          <cx:pt idx="27159">94</cx:pt>
          <cx:pt idx="27160">96</cx:pt>
          <cx:pt idx="27161">1</cx:pt>
          <cx:pt idx="27162">4</cx:pt>
          <cx:pt idx="27163">41</cx:pt>
          <cx:pt idx="27164">0</cx:pt>
          <cx:pt idx="27165">1</cx:pt>
          <cx:pt idx="27166">89</cx:pt>
          <cx:pt idx="27167">0</cx:pt>
          <cx:pt idx="27168">34</cx:pt>
          <cx:pt idx="27169">2</cx:pt>
          <cx:pt idx="27170">40</cx:pt>
          <cx:pt idx="27171">146</cx:pt>
          <cx:pt idx="27172">154</cx:pt>
          <cx:pt idx="27173">251</cx:pt>
          <cx:pt idx="27174">3</cx:pt>
          <cx:pt idx="27175">10</cx:pt>
          <cx:pt idx="27176">9</cx:pt>
          <cx:pt idx="27177">13</cx:pt>
          <cx:pt idx="27178">0</cx:pt>
          <cx:pt idx="27179">0</cx:pt>
          <cx:pt idx="27180">8</cx:pt>
          <cx:pt idx="27181">1</cx:pt>
          <cx:pt idx="27182">98</cx:pt>
          <cx:pt idx="27183">4</cx:pt>
          <cx:pt idx="27184">161</cx:pt>
          <cx:pt idx="27185">7</cx:pt>
          <cx:pt idx="27186">7</cx:pt>
          <cx:pt idx="27187">36</cx:pt>
          <cx:pt idx="27188">31</cx:pt>
          <cx:pt idx="27189">1</cx:pt>
          <cx:pt idx="27190">0</cx:pt>
          <cx:pt idx="27191">38</cx:pt>
          <cx:pt idx="27192">0</cx:pt>
          <cx:pt idx="27193">117</cx:pt>
          <cx:pt idx="27194">0</cx:pt>
          <cx:pt idx="27195">14</cx:pt>
          <cx:pt idx="27196">8</cx:pt>
          <cx:pt idx="27197">58</cx:pt>
          <cx:pt idx="27198">456</cx:pt>
          <cx:pt idx="27199">134</cx:pt>
          <cx:pt idx="27200">332</cx:pt>
          <cx:pt idx="27201">182</cx:pt>
          <cx:pt idx="27202">3</cx:pt>
          <cx:pt idx="27203">35</cx:pt>
          <cx:pt idx="27204">12</cx:pt>
          <cx:pt idx="27205">29</cx:pt>
          <cx:pt idx="27206">67</cx:pt>
          <cx:pt idx="27207">24</cx:pt>
          <cx:pt idx="27208">31</cx:pt>
          <cx:pt idx="27209">22</cx:pt>
          <cx:pt idx="27210">8</cx:pt>
          <cx:pt idx="27211">4</cx:pt>
          <cx:pt idx="27212">8</cx:pt>
          <cx:pt idx="27213">5</cx:pt>
          <cx:pt idx="27214">2</cx:pt>
          <cx:pt idx="27215">0</cx:pt>
          <cx:pt idx="27216">0</cx:pt>
          <cx:pt idx="27217">0</cx:pt>
          <cx:pt idx="27218">29</cx:pt>
          <cx:pt idx="27219">12</cx:pt>
          <cx:pt idx="27220">7</cx:pt>
          <cx:pt idx="27221">9</cx:pt>
          <cx:pt idx="27222">62</cx:pt>
          <cx:pt idx="27223">17</cx:pt>
          <cx:pt idx="27224">3</cx:pt>
          <cx:pt idx="27225">48</cx:pt>
          <cx:pt idx="27226">118</cx:pt>
          <cx:pt idx="27227">0</cx:pt>
          <cx:pt idx="27228">0</cx:pt>
          <cx:pt idx="27229">33</cx:pt>
          <cx:pt idx="27230">0</cx:pt>
          <cx:pt idx="27231">8</cx:pt>
          <cx:pt idx="27232">9</cx:pt>
          <cx:pt idx="27233">50</cx:pt>
          <cx:pt idx="27234">48</cx:pt>
          <cx:pt idx="27235">13</cx:pt>
          <cx:pt idx="27236">15</cx:pt>
          <cx:pt idx="27237">36</cx:pt>
          <cx:pt idx="27238">0</cx:pt>
          <cx:pt idx="27239">0</cx:pt>
          <cx:pt idx="27240">12</cx:pt>
          <cx:pt idx="27241">51</cx:pt>
          <cx:pt idx="27242">32</cx:pt>
          <cx:pt idx="27243">0</cx:pt>
          <cx:pt idx="27244">0</cx:pt>
          <cx:pt idx="27245">83</cx:pt>
          <cx:pt idx="27246">3</cx:pt>
          <cx:pt idx="27247">0</cx:pt>
          <cx:pt idx="27248">0</cx:pt>
          <cx:pt idx="27249">4</cx:pt>
          <cx:pt idx="27250">0</cx:pt>
          <cx:pt idx="27251">7</cx:pt>
          <cx:pt idx="27252">14</cx:pt>
          <cx:pt idx="27253">1</cx:pt>
          <cx:pt idx="27254">0</cx:pt>
          <cx:pt idx="27255">6</cx:pt>
          <cx:pt idx="27256">56</cx:pt>
          <cx:pt idx="27257">100</cx:pt>
          <cx:pt idx="27258">5</cx:pt>
          <cx:pt idx="27259">0</cx:pt>
          <cx:pt idx="27260">3</cx:pt>
          <cx:pt idx="27261">3</cx:pt>
          <cx:pt idx="27262">83</cx:pt>
          <cx:pt idx="27263">0</cx:pt>
          <cx:pt idx="27264">15</cx:pt>
          <cx:pt idx="27265">7</cx:pt>
          <cx:pt idx="27266">22</cx:pt>
          <cx:pt idx="27267">0</cx:pt>
          <cx:pt idx="27268">35</cx:pt>
          <cx:pt idx="27269">0</cx:pt>
          <cx:pt idx="27270">226</cx:pt>
          <cx:pt idx="27271">0</cx:pt>
          <cx:pt idx="27272">0</cx:pt>
          <cx:pt idx="27273">0</cx:pt>
          <cx:pt idx="27274">1</cx:pt>
          <cx:pt idx="27275">66</cx:pt>
          <cx:pt idx="27276">0</cx:pt>
          <cx:pt idx="27277">3</cx:pt>
          <cx:pt idx="27278">9</cx:pt>
          <cx:pt idx="27279">8</cx:pt>
          <cx:pt idx="27280">134</cx:pt>
          <cx:pt idx="27281">56</cx:pt>
          <cx:pt idx="27282">0</cx:pt>
          <cx:pt idx="27283">113</cx:pt>
          <cx:pt idx="27284">31</cx:pt>
          <cx:pt idx="27285">322</cx:pt>
          <cx:pt idx="27286">3</cx:pt>
          <cx:pt idx="27287">0</cx:pt>
          <cx:pt idx="27288">7</cx:pt>
          <cx:pt idx="27289">0</cx:pt>
          <cx:pt idx="27290">0</cx:pt>
          <cx:pt idx="27291">52</cx:pt>
          <cx:pt idx="27292">0</cx:pt>
          <cx:pt idx="27293">34</cx:pt>
          <cx:pt idx="27294">98</cx:pt>
          <cx:pt idx="27295">85</cx:pt>
          <cx:pt idx="27296">75</cx:pt>
          <cx:pt idx="27297">28</cx:pt>
          <cx:pt idx="27298">14</cx:pt>
          <cx:pt idx="27299">38</cx:pt>
          <cx:pt idx="27300">3</cx:pt>
          <cx:pt idx="27301">94</cx:pt>
          <cx:pt idx="27302">0</cx:pt>
          <cx:pt idx="27303">0</cx:pt>
          <cx:pt idx="27304">0</cx:pt>
          <cx:pt idx="27305">1</cx:pt>
          <cx:pt idx="27306">227</cx:pt>
          <cx:pt idx="27307">2</cx:pt>
          <cx:pt idx="27308">22</cx:pt>
          <cx:pt idx="27309">61</cx:pt>
          <cx:pt idx="27310">1</cx:pt>
          <cx:pt idx="27311">0</cx:pt>
          <cx:pt idx="27312">98</cx:pt>
          <cx:pt idx="27313">68</cx:pt>
          <cx:pt idx="27314">18</cx:pt>
          <cx:pt idx="27315">0</cx:pt>
          <cx:pt idx="27316">0</cx:pt>
          <cx:pt idx="27317">2</cx:pt>
          <cx:pt idx="27318">0</cx:pt>
          <cx:pt idx="27319">7</cx:pt>
          <cx:pt idx="27320">25</cx:pt>
          <cx:pt idx="27321">16</cx:pt>
          <cx:pt idx="27322">2</cx:pt>
          <cx:pt idx="27323">75</cx:pt>
          <cx:pt idx="27324">93</cx:pt>
          <cx:pt idx="27325">29</cx:pt>
          <cx:pt idx="27326">2</cx:pt>
          <cx:pt idx="27327">42</cx:pt>
          <cx:pt idx="27328">24</cx:pt>
          <cx:pt idx="27329">124</cx:pt>
          <cx:pt idx="27330">0</cx:pt>
          <cx:pt idx="27331">0</cx:pt>
          <cx:pt idx="27332">0</cx:pt>
          <cx:pt idx="27333">11</cx:pt>
          <cx:pt idx="27334">76</cx:pt>
          <cx:pt idx="27335">7</cx:pt>
          <cx:pt idx="27336">0</cx:pt>
          <cx:pt idx="27337">180</cx:pt>
          <cx:pt idx="27338">85</cx:pt>
          <cx:pt idx="27339">12</cx:pt>
          <cx:pt idx="27340">43</cx:pt>
          <cx:pt idx="27341">43</cx:pt>
          <cx:pt idx="27342">0</cx:pt>
          <cx:pt idx="27343">5</cx:pt>
          <cx:pt idx="27344">30</cx:pt>
          <cx:pt idx="27345">0</cx:pt>
          <cx:pt idx="27346">0</cx:pt>
          <cx:pt idx="27347">0</cx:pt>
          <cx:pt idx="27348">1</cx:pt>
          <cx:pt idx="27349">0</cx:pt>
          <cx:pt idx="27350">27</cx:pt>
          <cx:pt idx="27351">408</cx:pt>
          <cx:pt idx="27352">22</cx:pt>
          <cx:pt idx="27353">3</cx:pt>
          <cx:pt idx="27354">11</cx:pt>
          <cx:pt idx="27355">11</cx:pt>
          <cx:pt idx="27356">65</cx:pt>
          <cx:pt idx="27357">40</cx:pt>
          <cx:pt idx="27358">0</cx:pt>
          <cx:pt idx="27359">0</cx:pt>
          <cx:pt idx="27360">5</cx:pt>
          <cx:pt idx="27361">0</cx:pt>
          <cx:pt idx="27362">4</cx:pt>
          <cx:pt idx="27363">29</cx:pt>
          <cx:pt idx="27364">0</cx:pt>
          <cx:pt idx="27365">5</cx:pt>
          <cx:pt idx="27366">24</cx:pt>
          <cx:pt idx="27367">70</cx:pt>
          <cx:pt idx="27368">0</cx:pt>
          <cx:pt idx="27369">36</cx:pt>
          <cx:pt idx="27370">1</cx:pt>
          <cx:pt idx="27371">2</cx:pt>
          <cx:pt idx="27372">13</cx:pt>
          <cx:pt idx="27373">14</cx:pt>
          <cx:pt idx="27374">10</cx:pt>
          <cx:pt idx="27375">3</cx:pt>
          <cx:pt idx="27376">0</cx:pt>
          <cx:pt idx="27377">0</cx:pt>
          <cx:pt idx="27378">2</cx:pt>
          <cx:pt idx="27379">31</cx:pt>
          <cx:pt idx="27380">317</cx:pt>
          <cx:pt idx="27381">0</cx:pt>
          <cx:pt idx="27382">7</cx:pt>
          <cx:pt idx="27383">10</cx:pt>
          <cx:pt idx="27384">2</cx:pt>
          <cx:pt idx="27385">0</cx:pt>
          <cx:pt idx="27386">225</cx:pt>
          <cx:pt idx="27387">13</cx:pt>
          <cx:pt idx="27388">60</cx:pt>
          <cx:pt idx="27389">48</cx:pt>
          <cx:pt idx="27390">2</cx:pt>
          <cx:pt idx="27391">216</cx:pt>
          <cx:pt idx="27392">8</cx:pt>
          <cx:pt idx="27393">114</cx:pt>
          <cx:pt idx="27394">19</cx:pt>
          <cx:pt idx="27395">0</cx:pt>
          <cx:pt idx="27396">7</cx:pt>
          <cx:pt idx="27397">56</cx:pt>
          <cx:pt idx="27398">0</cx:pt>
          <cx:pt idx="27399">0</cx:pt>
          <cx:pt idx="27400">0</cx:pt>
          <cx:pt idx="27401">0</cx:pt>
          <cx:pt idx="27402">60</cx:pt>
          <cx:pt idx="27403">0</cx:pt>
          <cx:pt idx="27404">7</cx:pt>
          <cx:pt idx="27405">12</cx:pt>
          <cx:pt idx="27406">24</cx:pt>
          <cx:pt idx="27407">1</cx:pt>
          <cx:pt idx="27408">1</cx:pt>
          <cx:pt idx="27409">127</cx:pt>
          <cx:pt idx="27410">30</cx:pt>
          <cx:pt idx="27411">20</cx:pt>
          <cx:pt idx="27412">0</cx:pt>
          <cx:pt idx="27413">75</cx:pt>
          <cx:pt idx="27414">0</cx:pt>
          <cx:pt idx="27415">20</cx:pt>
          <cx:pt idx="27416">0</cx:pt>
          <cx:pt idx="27417">16</cx:pt>
          <cx:pt idx="27418">0</cx:pt>
          <cx:pt idx="27419">111</cx:pt>
          <cx:pt idx="27420">0</cx:pt>
          <cx:pt idx="27421">18</cx:pt>
          <cx:pt idx="27422">0</cx:pt>
          <cx:pt idx="27423">0</cx:pt>
          <cx:pt idx="27424">121</cx:pt>
          <cx:pt idx="27425">108</cx:pt>
          <cx:pt idx="27426">3</cx:pt>
          <cx:pt idx="27427">5</cx:pt>
          <cx:pt idx="27428">2</cx:pt>
          <cx:pt idx="27429">252</cx:pt>
          <cx:pt idx="27430">0</cx:pt>
          <cx:pt idx="27431">2</cx:pt>
          <cx:pt idx="27432">11</cx:pt>
          <cx:pt idx="27433">8</cx:pt>
          <cx:pt idx="27434">0</cx:pt>
          <cx:pt idx="27435">731</cx:pt>
          <cx:pt idx="27436">8</cx:pt>
          <cx:pt idx="27437">6</cx:pt>
          <cx:pt idx="27438">50</cx:pt>
          <cx:pt idx="27439">43</cx:pt>
          <cx:pt idx="27440">0</cx:pt>
          <cx:pt idx="27441">14</cx:pt>
          <cx:pt idx="27442">4</cx:pt>
          <cx:pt idx="27443">130</cx:pt>
          <cx:pt idx="27444">0</cx:pt>
          <cx:pt idx="27445">2</cx:pt>
          <cx:pt idx="27446">50</cx:pt>
          <cx:pt idx="27447">70</cx:pt>
          <cx:pt idx="27448">154</cx:pt>
          <cx:pt idx="27449">35</cx:pt>
          <cx:pt idx="27450">322</cx:pt>
          <cx:pt idx="27451">0</cx:pt>
          <cx:pt idx="27452">14</cx:pt>
          <cx:pt idx="27453">98</cx:pt>
          <cx:pt idx="27454">42</cx:pt>
          <cx:pt idx="27455">0</cx:pt>
          <cx:pt idx="27456">0</cx:pt>
          <cx:pt idx="27457">0</cx:pt>
          <cx:pt idx="27458">137</cx:pt>
          <cx:pt idx="27459">39</cx:pt>
          <cx:pt idx="27460">0</cx:pt>
          <cx:pt idx="27461">0</cx:pt>
          <cx:pt idx="27462">0</cx:pt>
          <cx:pt idx="27463">0</cx:pt>
          <cx:pt idx="27464">620</cx:pt>
          <cx:pt idx="27465">98</cx:pt>
          <cx:pt idx="27466">1</cx:pt>
          <cx:pt idx="27467">1</cx:pt>
          <cx:pt idx="27468">1</cx:pt>
          <cx:pt idx="27469">0</cx:pt>
          <cx:pt idx="27470">0</cx:pt>
          <cx:pt idx="27471">3</cx:pt>
          <cx:pt idx="27472">0</cx:pt>
          <cx:pt idx="27473">0</cx:pt>
          <cx:pt idx="27474">41</cx:pt>
          <cx:pt idx="27475">5</cx:pt>
          <cx:pt idx="27476">1</cx:pt>
          <cx:pt idx="27477">33</cx:pt>
          <cx:pt idx="27478">0</cx:pt>
          <cx:pt idx="27479">3</cx:pt>
          <cx:pt idx="27480">1</cx:pt>
          <cx:pt idx="27481">0</cx:pt>
          <cx:pt idx="27482">0</cx:pt>
          <cx:pt idx="27483">0</cx:pt>
          <cx:pt idx="27484">1</cx:pt>
          <cx:pt idx="27485">5</cx:pt>
          <cx:pt idx="27486">26</cx:pt>
          <cx:pt idx="27487">0</cx:pt>
          <cx:pt idx="27488">8</cx:pt>
          <cx:pt idx="27489">0</cx:pt>
          <cx:pt idx="27490">4</cx:pt>
          <cx:pt idx="27491">18</cx:pt>
          <cx:pt idx="27492">83</cx:pt>
          <cx:pt idx="27493">157</cx:pt>
          <cx:pt idx="27494">27</cx:pt>
          <cx:pt idx="27495">0</cx:pt>
          <cx:pt idx="27496">0</cx:pt>
          <cx:pt idx="27497">0</cx:pt>
          <cx:pt idx="27498">499</cx:pt>
          <cx:pt idx="27499">1</cx:pt>
          <cx:pt idx="27500">8</cx:pt>
          <cx:pt idx="27501">0</cx:pt>
          <cx:pt idx="27502">112</cx:pt>
          <cx:pt idx="27503">14</cx:pt>
          <cx:pt idx="27504">0</cx:pt>
          <cx:pt idx="27505">19</cx:pt>
          <cx:pt idx="27506">142</cx:pt>
          <cx:pt idx="27507">28</cx:pt>
          <cx:pt idx="27508">6</cx:pt>
          <cx:pt idx="27509">86</cx:pt>
          <cx:pt idx="27510">85</cx:pt>
          <cx:pt idx="27511">0</cx:pt>
          <cx:pt idx="27512">0</cx:pt>
          <cx:pt idx="27513">1</cx:pt>
          <cx:pt idx="27514">144</cx:pt>
          <cx:pt idx="27515">12</cx:pt>
          <cx:pt idx="27516">344</cx:pt>
          <cx:pt idx="27517">61</cx:pt>
          <cx:pt idx="27518">3</cx:pt>
          <cx:pt idx="27519">2</cx:pt>
          <cx:pt idx="27520">283</cx:pt>
          <cx:pt idx="27521">19</cx:pt>
          <cx:pt idx="27522">0</cx:pt>
          <cx:pt idx="27523">0</cx:pt>
          <cx:pt idx="27524">26</cx:pt>
          <cx:pt idx="27525">1</cx:pt>
          <cx:pt idx="27526">7</cx:pt>
          <cx:pt idx="27527">28</cx:pt>
          <cx:pt idx="27528">15</cx:pt>
          <cx:pt idx="27529">204</cx:pt>
          <cx:pt idx="27530">1</cx:pt>
          <cx:pt idx="27531">0</cx:pt>
          <cx:pt idx="27532">1</cx:pt>
          <cx:pt idx="27533">74</cx:pt>
          <cx:pt idx="27534">0</cx:pt>
          <cx:pt idx="27535">1</cx:pt>
          <cx:pt idx="27536">58</cx:pt>
          <cx:pt idx="27537">235</cx:pt>
          <cx:pt idx="27538">0</cx:pt>
          <cx:pt idx="27539">14</cx:pt>
          <cx:pt idx="27540">1</cx:pt>
          <cx:pt idx="27541">21</cx:pt>
          <cx:pt idx="27542">35</cx:pt>
          <cx:pt idx="27543">24</cx:pt>
          <cx:pt idx="27544">0</cx:pt>
          <cx:pt idx="27545">0</cx:pt>
          <cx:pt idx="27546">11</cx:pt>
          <cx:pt idx="27547">1</cx:pt>
          <cx:pt idx="27548">6</cx:pt>
          <cx:pt idx="27549">18</cx:pt>
          <cx:pt idx="27550">12</cx:pt>
          <cx:pt idx="27551">293</cx:pt>
          <cx:pt idx="27552">0</cx:pt>
          <cx:pt idx="27553">6</cx:pt>
          <cx:pt idx="27554">55</cx:pt>
          <cx:pt idx="27555">26</cx:pt>
          <cx:pt idx="27556">1</cx:pt>
          <cx:pt idx="27557">58</cx:pt>
          <cx:pt idx="27558">1</cx:pt>
          <cx:pt idx="27559">27</cx:pt>
          <cx:pt idx="27560">27</cx:pt>
          <cx:pt idx="27561">7</cx:pt>
          <cx:pt idx="27562">23</cx:pt>
          <cx:pt idx="27563">41</cx:pt>
          <cx:pt idx="27564">3</cx:pt>
          <cx:pt idx="27565">0</cx:pt>
          <cx:pt idx="27566">2</cx:pt>
          <cx:pt idx="27567">0</cx:pt>
          <cx:pt idx="27568">2</cx:pt>
          <cx:pt idx="27569">1</cx:pt>
          <cx:pt idx="27570">0</cx:pt>
          <cx:pt idx="27571">120</cx:pt>
          <cx:pt idx="27572">3</cx:pt>
          <cx:pt idx="27573">1</cx:pt>
          <cx:pt idx="27574">0</cx:pt>
          <cx:pt idx="27575">4</cx:pt>
          <cx:pt idx="27576">0</cx:pt>
          <cx:pt idx="27577">35</cx:pt>
          <cx:pt idx="27578">77</cx:pt>
          <cx:pt idx="27579">45</cx:pt>
          <cx:pt idx="27580">0</cx:pt>
          <cx:pt idx="27581">0</cx:pt>
          <cx:pt idx="27582">6</cx:pt>
          <cx:pt idx="27583">1</cx:pt>
          <cx:pt idx="27584">0</cx:pt>
          <cx:pt idx="27585">6</cx:pt>
          <cx:pt idx="27586">0</cx:pt>
          <cx:pt idx="27587">5</cx:pt>
          <cx:pt idx="27588">11</cx:pt>
          <cx:pt idx="27589">3</cx:pt>
          <cx:pt idx="27590">4</cx:pt>
          <cx:pt idx="27591">129</cx:pt>
          <cx:pt idx="27592">0</cx:pt>
          <cx:pt idx="27593">12</cx:pt>
          <cx:pt idx="27594">1</cx:pt>
          <cx:pt idx="27595">234</cx:pt>
          <cx:pt idx="27596">29</cx:pt>
          <cx:pt idx="27597">24</cx:pt>
          <cx:pt idx="27598">46</cx:pt>
          <cx:pt idx="27599">27</cx:pt>
          <cx:pt idx="27600">104</cx:pt>
          <cx:pt idx="27601">78</cx:pt>
          <cx:pt idx="27602">3</cx:pt>
          <cx:pt idx="27603">322</cx:pt>
          <cx:pt idx="27604">0</cx:pt>
          <cx:pt idx="27605">33</cx:pt>
          <cx:pt idx="27606">7</cx:pt>
          <cx:pt idx="27607">330</cx:pt>
          <cx:pt idx="27608">1</cx:pt>
          <cx:pt idx="27609">7</cx:pt>
          <cx:pt idx="27610">9</cx:pt>
          <cx:pt idx="27611">13</cx:pt>
          <cx:pt idx="27612">30</cx:pt>
          <cx:pt idx="27613">0</cx:pt>
          <cx:pt idx="27614">68</cx:pt>
          <cx:pt idx="27615">163</cx:pt>
          <cx:pt idx="27616">14</cx:pt>
          <cx:pt idx="27617">96</cx:pt>
          <cx:pt idx="27618">11</cx:pt>
          <cx:pt idx="27619">219</cx:pt>
          <cx:pt idx="27620">20</cx:pt>
          <cx:pt idx="27621">49</cx:pt>
          <cx:pt idx="27622">0</cx:pt>
          <cx:pt idx="27623">11</cx:pt>
          <cx:pt idx="27624">0</cx:pt>
          <cx:pt idx="27625">0</cx:pt>
          <cx:pt idx="27626">1</cx:pt>
          <cx:pt idx="27627">19</cx:pt>
          <cx:pt idx="27628">0</cx:pt>
          <cx:pt idx="27629">0</cx:pt>
          <cx:pt idx="27630">1</cx:pt>
          <cx:pt idx="27631">2</cx:pt>
          <cx:pt idx="27632">0</cx:pt>
          <cx:pt idx="27633">408</cx:pt>
          <cx:pt idx="27634">103</cx:pt>
          <cx:pt idx="27635">153</cx:pt>
          <cx:pt idx="27636">10</cx:pt>
          <cx:pt idx="27637">0</cx:pt>
          <cx:pt idx="27638">3</cx:pt>
          <cx:pt idx="27639">1</cx:pt>
          <cx:pt idx="27640">0</cx:pt>
          <cx:pt idx="27641">24</cx:pt>
          <cx:pt idx="27642">2</cx:pt>
          <cx:pt idx="27643">2</cx:pt>
          <cx:pt idx="27644">0</cx:pt>
          <cx:pt idx="27645">124</cx:pt>
          <cx:pt idx="27646">32</cx:pt>
          <cx:pt idx="27647">7</cx:pt>
          <cx:pt idx="27648">7</cx:pt>
          <cx:pt idx="27649">33</cx:pt>
          <cx:pt idx="27650">24</cx:pt>
          <cx:pt idx="27651">219</cx:pt>
          <cx:pt idx="27652">0</cx:pt>
          <cx:pt idx="27653">2</cx:pt>
          <cx:pt idx="27654">171</cx:pt>
          <cx:pt idx="27655">5</cx:pt>
          <cx:pt idx="27656">19</cx:pt>
          <cx:pt idx="27657">1</cx:pt>
          <cx:pt idx="27658">4</cx:pt>
          <cx:pt idx="27659">0</cx:pt>
          <cx:pt idx="27660">107</cx:pt>
          <cx:pt idx="27661">146</cx:pt>
          <cx:pt idx="27662">21</cx:pt>
          <cx:pt idx="27663">0</cx:pt>
          <cx:pt idx="27664">0</cx:pt>
          <cx:pt idx="27665">77</cx:pt>
          <cx:pt idx="27666">25</cx:pt>
          <cx:pt idx="27667">97</cx:pt>
          <cx:pt idx="27668">171</cx:pt>
          <cx:pt idx="27669">28</cx:pt>
          <cx:pt idx="27670">170</cx:pt>
          <cx:pt idx="27671">3</cx:pt>
          <cx:pt idx="27672">5</cx:pt>
          <cx:pt idx="27673">13</cx:pt>
          <cx:pt idx="27674">0</cx:pt>
          <cx:pt idx="27675">22</cx:pt>
          <cx:pt idx="27676">18</cx:pt>
          <cx:pt idx="27677">283</cx:pt>
          <cx:pt idx="27678">0</cx:pt>
          <cx:pt idx="27679">26</cx:pt>
          <cx:pt idx="27680">0</cx:pt>
          <cx:pt idx="27681">1</cx:pt>
          <cx:pt idx="27682">7</cx:pt>
          <cx:pt idx="27683">25</cx:pt>
          <cx:pt idx="27684">0</cx:pt>
          <cx:pt idx="27685">0</cx:pt>
          <cx:pt idx="27686">50</cx:pt>
          <cx:pt idx="27687">2</cx:pt>
          <cx:pt idx="27688">8</cx:pt>
          <cx:pt idx="27689">15</cx:pt>
          <cx:pt idx="27690">3</cx:pt>
          <cx:pt idx="27691">0</cx:pt>
          <cx:pt idx="27692">1</cx:pt>
          <cx:pt idx="27693">2</cx:pt>
          <cx:pt idx="27694">6</cx:pt>
          <cx:pt idx="27695">0</cx:pt>
          <cx:pt idx="27696">1</cx:pt>
          <cx:pt idx="27697">0</cx:pt>
          <cx:pt idx="27698">0</cx:pt>
          <cx:pt idx="27699">0</cx:pt>
          <cx:pt idx="27700">7</cx:pt>
          <cx:pt idx="27701">230</cx:pt>
          <cx:pt idx="27702">6</cx:pt>
          <cx:pt idx="27703">33</cx:pt>
          <cx:pt idx="27704">59</cx:pt>
          <cx:pt idx="27705">3</cx:pt>
          <cx:pt idx="27706">0</cx:pt>
          <cx:pt idx="27707">14</cx:pt>
          <cx:pt idx="27708">3</cx:pt>
          <cx:pt idx="27709">18</cx:pt>
          <cx:pt idx="27710">7</cx:pt>
          <cx:pt idx="27711">28</cx:pt>
          <cx:pt idx="27712">18</cx:pt>
          <cx:pt idx="27713">59</cx:pt>
          <cx:pt idx="27714">79</cx:pt>
          <cx:pt idx="27715">140</cx:pt>
          <cx:pt idx="27716">28</cx:pt>
          <cx:pt idx="27717">1</cx:pt>
          <cx:pt idx="27718">0</cx:pt>
          <cx:pt idx="27719">0</cx:pt>
          <cx:pt idx="27720">1</cx:pt>
          <cx:pt idx="27721">1</cx:pt>
          <cx:pt idx="27722">146</cx:pt>
          <cx:pt idx="27723">0</cx:pt>
          <cx:pt idx="27724">10</cx:pt>
          <cx:pt idx="27725">202</cx:pt>
          <cx:pt idx="27726">0</cx:pt>
          <cx:pt idx="27727">6</cx:pt>
          <cx:pt idx="27728">5</cx:pt>
          <cx:pt idx="27729">3</cx:pt>
          <cx:pt idx="27730">1</cx:pt>
          <cx:pt idx="27731">0</cx:pt>
          <cx:pt idx="27732">0</cx:pt>
          <cx:pt idx="27733">18</cx:pt>
          <cx:pt idx="27734">0</cx:pt>
          <cx:pt idx="27735">0</cx:pt>
          <cx:pt idx="27736">243</cx:pt>
          <cx:pt idx="27737">1</cx:pt>
          <cx:pt idx="27738">4</cx:pt>
          <cx:pt idx="27739">26</cx:pt>
          <cx:pt idx="27740">0</cx:pt>
          <cx:pt idx="27741">0</cx:pt>
          <cx:pt idx="27742">14</cx:pt>
          <cx:pt idx="27743">1</cx:pt>
          <cx:pt idx="27744">214</cx:pt>
          <cx:pt idx="27745">0</cx:pt>
          <cx:pt idx="27746">4</cx:pt>
          <cx:pt idx="27747">0</cx:pt>
          <cx:pt idx="27748">0</cx:pt>
          <cx:pt idx="27749">2</cx:pt>
          <cx:pt idx="27750">0</cx:pt>
          <cx:pt idx="27751">288</cx:pt>
          <cx:pt idx="27752">0</cx:pt>
          <cx:pt idx="27753">0</cx:pt>
          <cx:pt idx="27754">0</cx:pt>
          <cx:pt idx="27755">8</cx:pt>
          <cx:pt idx="27756">0</cx:pt>
          <cx:pt idx="27757">70</cx:pt>
          <cx:pt idx="27758">30</cx:pt>
          <cx:pt idx="27759">0</cx:pt>
          <cx:pt idx="27760">13</cx:pt>
          <cx:pt idx="27761">59</cx:pt>
          <cx:pt idx="27762">0</cx:pt>
          <cx:pt idx="27763">3</cx:pt>
          <cx:pt idx="27764">3</cx:pt>
          <cx:pt idx="27765">1</cx:pt>
          <cx:pt idx="27766">5</cx:pt>
          <cx:pt idx="27767">0</cx:pt>
          <cx:pt idx="27768">1</cx:pt>
          <cx:pt idx="27769">0</cx:pt>
          <cx:pt idx="27770">4</cx:pt>
          <cx:pt idx="27771">0</cx:pt>
          <cx:pt idx="27772">3</cx:pt>
          <cx:pt idx="27773">128</cx:pt>
          <cx:pt idx="27774">9</cx:pt>
          <cx:pt idx="27775">4</cx:pt>
          <cx:pt idx="27776">14</cx:pt>
          <cx:pt idx="27777">1</cx:pt>
          <cx:pt idx="27778">1</cx:pt>
          <cx:pt idx="27779">1</cx:pt>
          <cx:pt idx="27780">255</cx:pt>
          <cx:pt idx="27781">12</cx:pt>
          <cx:pt idx="27782">1</cx:pt>
          <cx:pt idx="27783">104</cx:pt>
          <cx:pt idx="27784">13</cx:pt>
          <cx:pt idx="27785">24</cx:pt>
          <cx:pt idx="27786">0</cx:pt>
          <cx:pt idx="27787">4</cx:pt>
          <cx:pt idx="27788">0</cx:pt>
          <cx:pt idx="27789">139</cx:pt>
          <cx:pt idx="27790">0</cx:pt>
          <cx:pt idx="27791">28</cx:pt>
          <cx:pt idx="27792">6</cx:pt>
          <cx:pt idx="27793">0</cx:pt>
          <cx:pt idx="27794">4</cx:pt>
          <cx:pt idx="27795">153</cx:pt>
          <cx:pt idx="27796">0</cx:pt>
          <cx:pt idx="27797">22</cx:pt>
          <cx:pt idx="27798">0</cx:pt>
          <cx:pt idx="27799">49</cx:pt>
          <cx:pt idx="27800">220</cx:pt>
          <cx:pt idx="27801">16</cx:pt>
          <cx:pt idx="27802">25</cx:pt>
          <cx:pt idx="27803">11</cx:pt>
          <cx:pt idx="27804">0</cx:pt>
          <cx:pt idx="27805">124</cx:pt>
          <cx:pt idx="27806">4</cx:pt>
          <cx:pt idx="27807">35</cx:pt>
          <cx:pt idx="27808">10</cx:pt>
          <cx:pt idx="27809">9</cx:pt>
          <cx:pt idx="27810">1</cx:pt>
          <cx:pt idx="27811">0</cx:pt>
          <cx:pt idx="27812">0</cx:pt>
          <cx:pt idx="27813">11</cx:pt>
          <cx:pt idx="27814">12</cx:pt>
          <cx:pt idx="27815">147</cx:pt>
          <cx:pt idx="27816">4</cx:pt>
          <cx:pt idx="27817">118</cx:pt>
          <cx:pt idx="27818">42</cx:pt>
          <cx:pt idx="27819">0</cx:pt>
          <cx:pt idx="27820">0</cx:pt>
          <cx:pt idx="27821">96</cx:pt>
          <cx:pt idx="27822">56</cx:pt>
          <cx:pt idx="27823">99</cx:pt>
          <cx:pt idx="27824">254</cx:pt>
          <cx:pt idx="27825">41</cx:pt>
          <cx:pt idx="27826">52</cx:pt>
          <cx:pt idx="27827">436</cx:pt>
          <cx:pt idx="27828">50</cx:pt>
          <cx:pt idx="27829">0</cx:pt>
          <cx:pt idx="27830">0</cx:pt>
          <cx:pt idx="27831">0</cx:pt>
          <cx:pt idx="27832">0</cx:pt>
          <cx:pt idx="27833">0</cx:pt>
          <cx:pt idx="27834">18</cx:pt>
          <cx:pt idx="27835">0</cx:pt>
          <cx:pt idx="27836">12</cx:pt>
          <cx:pt idx="27837">0</cx:pt>
          <cx:pt idx="27838">0</cx:pt>
          <cx:pt idx="27839">125</cx:pt>
          <cx:pt idx="27840">0</cx:pt>
          <cx:pt idx="27841">0</cx:pt>
          <cx:pt idx="27842">0</cx:pt>
          <cx:pt idx="27843">6</cx:pt>
          <cx:pt idx="27844">126</cx:pt>
          <cx:pt idx="27845">0</cx:pt>
          <cx:pt idx="27846">92</cx:pt>
          <cx:pt idx="27847">36</cx:pt>
          <cx:pt idx="27848">42</cx:pt>
          <cx:pt idx="27849">56</cx:pt>
          <cx:pt idx="27850">325</cx:pt>
          <cx:pt idx="27851">1</cx:pt>
          <cx:pt idx="27852">0</cx:pt>
          <cx:pt idx="27853">7</cx:pt>
          <cx:pt idx="27854">1</cx:pt>
          <cx:pt idx="27855">0</cx:pt>
          <cx:pt idx="27856">83</cx:pt>
          <cx:pt idx="27857">18</cx:pt>
          <cx:pt idx="27858">20</cx:pt>
          <cx:pt idx="27859">1</cx:pt>
          <cx:pt idx="27860">32</cx:pt>
          <cx:pt idx="27861">0</cx:pt>
          <cx:pt idx="27862">0</cx:pt>
          <cx:pt idx="27863">0</cx:pt>
          <cx:pt idx="27864">2</cx:pt>
          <cx:pt idx="27865">9</cx:pt>
          <cx:pt idx="27866">4</cx:pt>
          <cx:pt idx="27867">0</cx:pt>
          <cx:pt idx="27868">0</cx:pt>
          <cx:pt idx="27869">0</cx:pt>
          <cx:pt idx="27870">0</cx:pt>
          <cx:pt idx="27871">9</cx:pt>
          <cx:pt idx="27872">0</cx:pt>
          <cx:pt idx="27873">5</cx:pt>
          <cx:pt idx="27874">0</cx:pt>
          <cx:pt idx="27875">0</cx:pt>
          <cx:pt idx="27876">0</cx:pt>
          <cx:pt idx="27877">3</cx:pt>
          <cx:pt idx="27878">2</cx:pt>
          <cx:pt idx="27879">1</cx:pt>
          <cx:pt idx="27880">14</cx:pt>
          <cx:pt idx="27881">0</cx:pt>
          <cx:pt idx="27882">175</cx:pt>
          <cx:pt idx="27883">285</cx:pt>
          <cx:pt idx="27884">0</cx:pt>
          <cx:pt idx="27885">2</cx:pt>
          <cx:pt idx="27886">17</cx:pt>
          <cx:pt idx="27887">139</cx:pt>
          <cx:pt idx="27888">4</cx:pt>
          <cx:pt idx="27889">1</cx:pt>
          <cx:pt idx="27890">8</cx:pt>
          <cx:pt idx="27891">1</cx:pt>
          <cx:pt idx="27892">0</cx:pt>
          <cx:pt idx="27893">4</cx:pt>
          <cx:pt idx="27894">17</cx:pt>
          <cx:pt idx="27895">7</cx:pt>
          <cx:pt idx="27896">0</cx:pt>
          <cx:pt idx="27897">3</cx:pt>
          <cx:pt idx="27898">8</cx:pt>
          <cx:pt idx="27899">2</cx:pt>
          <cx:pt idx="27900">0</cx:pt>
          <cx:pt idx="27901">3</cx:pt>
          <cx:pt idx="27902">7</cx:pt>
          <cx:pt idx="27903">28</cx:pt>
          <cx:pt idx="27904">6</cx:pt>
          <cx:pt idx="27905">75</cx:pt>
          <cx:pt idx="27906">0</cx:pt>
          <cx:pt idx="27907">316</cx:pt>
          <cx:pt idx="27908">1</cx:pt>
          <cx:pt idx="27909">11</cx:pt>
          <cx:pt idx="27910">101</cx:pt>
          <cx:pt idx="27911">103</cx:pt>
          <cx:pt idx="27912">0</cx:pt>
          <cx:pt idx="27913">76</cx:pt>
          <cx:pt idx="27914">64</cx:pt>
          <cx:pt idx="27915">47</cx:pt>
          <cx:pt idx="27916">30</cx:pt>
          <cx:pt idx="27917">70</cx:pt>
          <cx:pt idx="27918">0</cx:pt>
          <cx:pt idx="27919">35</cx:pt>
          <cx:pt idx="27920">1</cx:pt>
          <cx:pt idx="27921">19</cx:pt>
          <cx:pt idx="27922">21</cx:pt>
          <cx:pt idx="27923">20</cx:pt>
          <cx:pt idx="27924">5</cx:pt>
          <cx:pt idx="27925">93</cx:pt>
          <cx:pt idx="27926">37</cx:pt>
          <cx:pt idx="27927">11</cx:pt>
          <cx:pt idx="27928">1</cx:pt>
          <cx:pt idx="27929">23</cx:pt>
          <cx:pt idx="27930">0</cx:pt>
          <cx:pt idx="27931">3</cx:pt>
          <cx:pt idx="27932">88</cx:pt>
          <cx:pt idx="27933">68</cx:pt>
          <cx:pt idx="27934">0</cx:pt>
          <cx:pt idx="27935">36</cx:pt>
          <cx:pt idx="27936">62</cx:pt>
          <cx:pt idx="27937">39</cx:pt>
          <cx:pt idx="27938">2</cx:pt>
          <cx:pt idx="27939">48</cx:pt>
          <cx:pt idx="27940">233</cx:pt>
          <cx:pt idx="27941">12</cx:pt>
          <cx:pt idx="27942">167</cx:pt>
          <cx:pt idx="27943">0</cx:pt>
          <cx:pt idx="27944">10</cx:pt>
          <cx:pt idx="27945">140</cx:pt>
          <cx:pt idx="27946">2</cx:pt>
          <cx:pt idx="27947">1</cx:pt>
          <cx:pt idx="27948">0</cx:pt>
          <cx:pt idx="27949">0</cx:pt>
          <cx:pt idx="27950">0</cx:pt>
          <cx:pt idx="27951">64</cx:pt>
          <cx:pt idx="27952">27</cx:pt>
          <cx:pt idx="27953">14</cx:pt>
          <cx:pt idx="27954">0</cx:pt>
          <cx:pt idx="27955">1</cx:pt>
          <cx:pt idx="27956">70</cx:pt>
          <cx:pt idx="27957">0</cx:pt>
          <cx:pt idx="27958">20</cx:pt>
          <cx:pt idx="27959">7</cx:pt>
          <cx:pt idx="27960">54</cx:pt>
          <cx:pt idx="27961">0</cx:pt>
          <cx:pt idx="27962">1</cx:pt>
          <cx:pt idx="27963">0</cx:pt>
          <cx:pt idx="27964">1</cx:pt>
          <cx:pt idx="27965">0</cx:pt>
          <cx:pt idx="27966">9</cx:pt>
          <cx:pt idx="27967">4</cx:pt>
          <cx:pt idx="27968">52</cx:pt>
          <cx:pt idx="27969">178</cx:pt>
          <cx:pt idx="27970">26</cx:pt>
          <cx:pt idx="27971">0</cx:pt>
          <cx:pt idx="27972">0</cx:pt>
          <cx:pt idx="27973">0</cx:pt>
          <cx:pt idx="27974">29</cx:pt>
          <cx:pt idx="27975">0</cx:pt>
          <cx:pt idx="27976">1</cx:pt>
          <cx:pt idx="27977">48</cx:pt>
          <cx:pt idx="27978">0</cx:pt>
          <cx:pt idx="27979">11</cx:pt>
          <cx:pt idx="27980">31</cx:pt>
          <cx:pt idx="27981">0</cx:pt>
          <cx:pt idx="27982">8</cx:pt>
          <cx:pt idx="27983">46</cx:pt>
          <cx:pt idx="27984">42</cx:pt>
          <cx:pt idx="27985">1</cx:pt>
          <cx:pt idx="27986">0</cx:pt>
          <cx:pt idx="27987">50</cx:pt>
          <cx:pt idx="27988">7</cx:pt>
          <cx:pt idx="27989">6</cx:pt>
          <cx:pt idx="27990">20</cx:pt>
          <cx:pt idx="27991">1</cx:pt>
          <cx:pt idx="27992">142</cx:pt>
          <cx:pt idx="27993">47</cx:pt>
          <cx:pt idx="27994">4</cx:pt>
          <cx:pt idx="27995">184</cx:pt>
          <cx:pt idx="27996">1</cx:pt>
          <cx:pt idx="27997">27</cx:pt>
          <cx:pt idx="27998">9</cx:pt>
          <cx:pt idx="27999">0</cx:pt>
          <cx:pt idx="28000">56</cx:pt>
          <cx:pt idx="28001">19</cx:pt>
          <cx:pt idx="28002">1</cx:pt>
          <cx:pt idx="28003">1</cx:pt>
          <cx:pt idx="28004">1</cx:pt>
          <cx:pt idx="28005">0</cx:pt>
          <cx:pt idx="28006">149</cx:pt>
          <cx:pt idx="28007">13</cx:pt>
          <cx:pt idx="28008">8</cx:pt>
          <cx:pt idx="28009">35</cx:pt>
          <cx:pt idx="28010">7</cx:pt>
          <cx:pt idx="28011">129</cx:pt>
          <cx:pt idx="28012">3</cx:pt>
          <cx:pt idx="28013">36</cx:pt>
          <cx:pt idx="28014">16</cx:pt>
          <cx:pt idx="28015">4</cx:pt>
          <cx:pt idx="28016">2</cx:pt>
          <cx:pt idx="28017">2</cx:pt>
          <cx:pt idx="28018">67</cx:pt>
          <cx:pt idx="28019">41</cx:pt>
          <cx:pt idx="28020">70</cx:pt>
          <cx:pt idx="28021">0</cx:pt>
          <cx:pt idx="28022">84</cx:pt>
          <cx:pt idx="28023">14</cx:pt>
          <cx:pt idx="28024">3</cx:pt>
          <cx:pt idx="28025">0</cx:pt>
          <cx:pt idx="28026">59</cx:pt>
          <cx:pt idx="28027">0</cx:pt>
          <cx:pt idx="28028">0</cx:pt>
          <cx:pt idx="28029">37</cx:pt>
          <cx:pt idx="28030">215</cx:pt>
          <cx:pt idx="28031">8</cx:pt>
          <cx:pt idx="28032">122</cx:pt>
          <cx:pt idx="28033">17</cx:pt>
          <cx:pt idx="28034">36</cx:pt>
          <cx:pt idx="28035">42</cx:pt>
          <cx:pt idx="28036">0</cx:pt>
          <cx:pt idx="28037">22</cx:pt>
          <cx:pt idx="28038">0</cx:pt>
          <cx:pt idx="28039">48</cx:pt>
          <cx:pt idx="28040">7</cx:pt>
          <cx:pt idx="28041">0</cx:pt>
          <cx:pt idx="28042">2</cx:pt>
          <cx:pt idx="28043">0</cx:pt>
          <cx:pt idx="28044">430</cx:pt>
          <cx:pt idx="28045">6</cx:pt>
          <cx:pt idx="28046">0</cx:pt>
          <cx:pt idx="28047">33</cx:pt>
          <cx:pt idx="28048">6</cx:pt>
          <cx:pt idx="28049">45</cx:pt>
          <cx:pt idx="28050">711</cx:pt>
          <cx:pt idx="28051">46</cx:pt>
          <cx:pt idx="28052">224</cx:pt>
          <cx:pt idx="28053">36</cx:pt>
          <cx:pt idx="28054">6</cx:pt>
          <cx:pt idx="28055">18</cx:pt>
          <cx:pt idx="28056">3</cx:pt>
          <cx:pt idx="28057">337</cx:pt>
          <cx:pt idx="28058">37</cx:pt>
          <cx:pt idx="28059">1</cx:pt>
          <cx:pt idx="28060">211</cx:pt>
          <cx:pt idx="28061">83</cx:pt>
          <cx:pt idx="28062">27</cx:pt>
          <cx:pt idx="28063">27</cx:pt>
          <cx:pt idx="28064">4</cx:pt>
          <cx:pt idx="28065">1</cx:pt>
          <cx:pt idx="28066">0</cx:pt>
          <cx:pt idx="28067">13</cx:pt>
          <cx:pt idx="28068">1</cx:pt>
          <cx:pt idx="28069">5</cx:pt>
          <cx:pt idx="28070">6</cx:pt>
          <cx:pt idx="28071">9</cx:pt>
          <cx:pt idx="28072">6</cx:pt>
          <cx:pt idx="28073">5</cx:pt>
          <cx:pt idx="28074">29</cx:pt>
          <cx:pt idx="28075">70</cx:pt>
          <cx:pt idx="28076">160</cx:pt>
          <cx:pt idx="28077">89</cx:pt>
          <cx:pt idx="28078">183</cx:pt>
          <cx:pt idx="28079">7</cx:pt>
          <cx:pt idx="28080">42</cx:pt>
          <cx:pt idx="28081">2</cx:pt>
          <cx:pt idx="28082">15</cx:pt>
          <cx:pt idx="28083">167</cx:pt>
          <cx:pt idx="28084">123</cx:pt>
          <cx:pt idx="28085">0</cx:pt>
          <cx:pt idx="28086">15</cx:pt>
          <cx:pt idx="28087">0</cx:pt>
          <cx:pt idx="28088">0</cx:pt>
          <cx:pt idx="28089">190</cx:pt>
          <cx:pt idx="28090">34</cx:pt>
          <cx:pt idx="28091">0</cx:pt>
          <cx:pt idx="28092">0</cx:pt>
          <cx:pt idx="28093">0</cx:pt>
          <cx:pt idx="28094">2</cx:pt>
          <cx:pt idx="28095">136</cx:pt>
          <cx:pt idx="28096">2</cx:pt>
          <cx:pt idx="28097">0</cx:pt>
          <cx:pt idx="28098">20</cx:pt>
          <cx:pt idx="28099">2</cx:pt>
          <cx:pt idx="28100">4</cx:pt>
          <cx:pt idx="28101">20</cx:pt>
          <cx:pt idx="28102">0</cx:pt>
          <cx:pt idx="28103">1</cx:pt>
          <cx:pt idx="28104">0</cx:pt>
          <cx:pt idx="28105">62</cx:pt>
          <cx:pt idx="28106">0</cx:pt>
          <cx:pt idx="28107">0</cx:pt>
          <cx:pt idx="28108">0</cx:pt>
          <cx:pt idx="28109">0</cx:pt>
          <cx:pt idx="28110">0</cx:pt>
          <cx:pt idx="28111">0</cx:pt>
          <cx:pt idx="28112">0</cx:pt>
          <cx:pt idx="28113">4</cx:pt>
          <cx:pt idx="28114">0</cx:pt>
          <cx:pt idx="28115">193</cx:pt>
          <cx:pt idx="28116">0</cx:pt>
          <cx:pt idx="28117">68</cx:pt>
          <cx:pt idx="28118">0</cx:pt>
          <cx:pt idx="28119">10</cx:pt>
          <cx:pt idx="28120">0</cx:pt>
          <cx:pt idx="28121">0</cx:pt>
          <cx:pt idx="28122">48</cx:pt>
          <cx:pt idx="28123">0</cx:pt>
          <cx:pt idx="28124">0</cx:pt>
          <cx:pt idx="28125">69</cx:pt>
          <cx:pt idx="28126">21</cx:pt>
          <cx:pt idx="28127">0</cx:pt>
          <cx:pt idx="28128">1</cx:pt>
          <cx:pt idx="28129">507</cx:pt>
          <cx:pt idx="28130">92</cx:pt>
          <cx:pt idx="28131">28</cx:pt>
          <cx:pt idx="28132">0</cx:pt>
          <cx:pt idx="28133">0</cx:pt>
          <cx:pt idx="28134">138</cx:pt>
          <cx:pt idx="28135">0</cx:pt>
          <cx:pt idx="28136">6</cx:pt>
          <cx:pt idx="28137">1</cx:pt>
          <cx:pt idx="28138">5</cx:pt>
          <cx:pt idx="28139">0</cx:pt>
          <cx:pt idx="28140">34</cx:pt>
          <cx:pt idx="28141">0</cx:pt>
          <cx:pt idx="28142">127</cx:pt>
          <cx:pt idx="28143">49</cx:pt>
          <cx:pt idx="28144">0</cx:pt>
          <cx:pt idx="28145">4</cx:pt>
          <cx:pt idx="28146">0</cx:pt>
          <cx:pt idx="28147">2</cx:pt>
          <cx:pt idx="28148">0</cx:pt>
          <cx:pt idx="28149">488</cx:pt>
          <cx:pt idx="28150">5</cx:pt>
          <cx:pt idx="28151">42</cx:pt>
          <cx:pt idx="28152">2</cx:pt>
          <cx:pt idx="28153">1</cx:pt>
          <cx:pt idx="28154">8</cx:pt>
          <cx:pt idx="28155">3</cx:pt>
          <cx:pt idx="28156">3</cx:pt>
          <cx:pt idx="28157">0</cx:pt>
          <cx:pt idx="28158">133</cx:pt>
          <cx:pt idx="28159">25</cx:pt>
          <cx:pt idx="28160">9</cx:pt>
          <cx:pt idx="28161">6</cx:pt>
          <cx:pt idx="28162">3</cx:pt>
          <cx:pt idx="28163">14</cx:pt>
          <cx:pt idx="28164">304</cx:pt>
          <cx:pt idx="28165">154</cx:pt>
          <cx:pt idx="28166">171</cx:pt>
          <cx:pt idx="28167">192</cx:pt>
          <cx:pt idx="28168">0</cx:pt>
          <cx:pt idx="28169">5</cx:pt>
          <cx:pt idx="28170">29</cx:pt>
          <cx:pt idx="28171">1</cx:pt>
          <cx:pt idx="28172">10</cx:pt>
          <cx:pt idx="28173">97</cx:pt>
          <cx:pt idx="28174">8</cx:pt>
          <cx:pt idx="28175">0</cx:pt>
          <cx:pt idx="28176">0</cx:pt>
          <cx:pt idx="28177">62</cx:pt>
          <cx:pt idx="28178">0</cx:pt>
          <cx:pt idx="28179">49</cx:pt>
          <cx:pt idx="28180">120</cx:pt>
          <cx:pt idx="28181">0</cx:pt>
          <cx:pt idx="28182">1</cx:pt>
          <cx:pt idx="28183">42</cx:pt>
          <cx:pt idx="28184">4</cx:pt>
          <cx:pt idx="28185">175</cx:pt>
          <cx:pt idx="28186">10</cx:pt>
          <cx:pt idx="28187">101</cx:pt>
          <cx:pt idx="28188">0</cx:pt>
          <cx:pt idx="28189">0</cx:pt>
          <cx:pt idx="28190">1</cx:pt>
          <cx:pt idx="28191">11</cx:pt>
          <cx:pt idx="28192">76</cx:pt>
          <cx:pt idx="28193">19</cx:pt>
          <cx:pt idx="28194">0</cx:pt>
          <cx:pt idx="28195">27</cx:pt>
          <cx:pt idx="28196">11</cx:pt>
          <cx:pt idx="28197">1</cx:pt>
          <cx:pt idx="28198">0</cx:pt>
          <cx:pt idx="28199">1</cx:pt>
          <cx:pt idx="28200">1</cx:pt>
          <cx:pt idx="28201">3</cx:pt>
          <cx:pt idx="28202">67</cx:pt>
          <cx:pt idx="28203">0</cx:pt>
          <cx:pt idx="28204">12</cx:pt>
          <cx:pt idx="28205">0</cx:pt>
          <cx:pt idx="28206">8</cx:pt>
          <cx:pt idx="28207">4</cx:pt>
          <cx:pt idx="28208">0</cx:pt>
          <cx:pt idx="28209">27</cx:pt>
          <cx:pt idx="28210">201</cx:pt>
          <cx:pt idx="28211">112</cx:pt>
          <cx:pt idx="28212">39</cx:pt>
          <cx:pt idx="28213">0</cx:pt>
          <cx:pt idx="28214">25</cx:pt>
          <cx:pt idx="28215">3</cx:pt>
          <cx:pt idx="28216">10</cx:pt>
          <cx:pt idx="28217">28</cx:pt>
          <cx:pt idx="28218">54</cx:pt>
          <cx:pt idx="28219">33</cx:pt>
          <cx:pt idx="28220">65</cx:pt>
          <cx:pt idx="28221">0</cx:pt>
          <cx:pt idx="28222">29</cx:pt>
          <cx:pt idx="28223">19</cx:pt>
          <cx:pt idx="28224">1</cx:pt>
          <cx:pt idx="28225">30</cx:pt>
          <cx:pt idx="28226">2</cx:pt>
          <cx:pt idx="28227">104</cx:pt>
          <cx:pt idx="28228">22</cx:pt>
          <cx:pt idx="28229">3</cx:pt>
          <cx:pt idx="28230">3</cx:pt>
          <cx:pt idx="28231">315</cx:pt>
          <cx:pt idx="28232">101</cx:pt>
          <cx:pt idx="28233">402</cx:pt>
          <cx:pt idx="28234">1</cx:pt>
          <cx:pt idx="28235">32</cx:pt>
          <cx:pt idx="28236">41</cx:pt>
          <cx:pt idx="28237">0</cx:pt>
          <cx:pt idx="28238">110</cx:pt>
          <cx:pt idx="28239">16</cx:pt>
          <cx:pt idx="28240">56</cx:pt>
          <cx:pt idx="28241">226</cx:pt>
          <cx:pt idx="28242">0</cx:pt>
          <cx:pt idx="28243">7</cx:pt>
          <cx:pt idx="28244">22</cx:pt>
          <cx:pt idx="28245">347</cx:pt>
          <cx:pt idx="28246">131</cx:pt>
          <cx:pt idx="28247">0</cx:pt>
          <cx:pt idx="28248">0</cx:pt>
          <cx:pt idx="28249">0</cx:pt>
          <cx:pt idx="28250">5</cx:pt>
          <cx:pt idx="28251">114</cx:pt>
          <cx:pt idx="28252">0</cx:pt>
          <cx:pt idx="28253">4</cx:pt>
          <cx:pt idx="28254">1</cx:pt>
          <cx:pt idx="28255">1</cx:pt>
          <cx:pt idx="28256">2</cx:pt>
          <cx:pt idx="28257">33</cx:pt>
          <cx:pt idx="28258">18</cx:pt>
          <cx:pt idx="28259">151</cx:pt>
          <cx:pt idx="28260">63</cx:pt>
          <cx:pt idx="28261">22</cx:pt>
          <cx:pt idx="28262">1</cx:pt>
          <cx:pt idx="28263">7</cx:pt>
          <cx:pt idx="28264">6</cx:pt>
          <cx:pt idx="28265">41</cx:pt>
          <cx:pt idx="28266">144</cx:pt>
          <cx:pt idx="28267">3</cx:pt>
          <cx:pt idx="28268">1</cx:pt>
          <cx:pt idx="28269">1</cx:pt>
          <cx:pt idx="28270">7</cx:pt>
          <cx:pt idx="28271">38</cx:pt>
          <cx:pt idx="28272">24</cx:pt>
          <cx:pt idx="28273">0</cx:pt>
          <cx:pt idx="28274">0</cx:pt>
          <cx:pt idx="28275">28</cx:pt>
          <cx:pt idx="28276">0</cx:pt>
          <cx:pt idx="28277">92</cx:pt>
          <cx:pt idx="28278">194</cx:pt>
          <cx:pt idx="28279">72</cx:pt>
          <cx:pt idx="28280">3</cx:pt>
          <cx:pt idx="28281">0</cx:pt>
          <cx:pt idx="28282">18</cx:pt>
          <cx:pt idx="28283">20</cx:pt>
          <cx:pt idx="28284">71</cx:pt>
          <cx:pt idx="28285">1</cx:pt>
          <cx:pt idx="28286">0</cx:pt>
          <cx:pt idx="28287">1</cx:pt>
          <cx:pt idx="28288">0</cx:pt>
          <cx:pt idx="28289">22</cx:pt>
          <cx:pt idx="28290">60</cx:pt>
          <cx:pt idx="28291">75</cx:pt>
          <cx:pt idx="28292">9</cx:pt>
          <cx:pt idx="28293">3</cx:pt>
          <cx:pt idx="28294">35</cx:pt>
          <cx:pt idx="28295">3</cx:pt>
          <cx:pt idx="28296">15</cx:pt>
          <cx:pt idx="28297">0</cx:pt>
          <cx:pt idx="28298">1</cx:pt>
          <cx:pt idx="28299">18</cx:pt>
          <cx:pt idx="28300">0</cx:pt>
          <cx:pt idx="28301">6</cx:pt>
          <cx:pt idx="28302">0</cx:pt>
          <cx:pt idx="28303">41</cx:pt>
          <cx:pt idx="28304">1</cx:pt>
          <cx:pt idx="28305">15</cx:pt>
          <cx:pt idx="28306">0</cx:pt>
          <cx:pt idx="28307">0</cx:pt>
          <cx:pt idx="28308">0</cx:pt>
          <cx:pt idx="28309">0</cx:pt>
          <cx:pt idx="28310">3</cx:pt>
          <cx:pt idx="28311">0</cx:pt>
          <cx:pt idx="28312">0</cx:pt>
          <cx:pt idx="28313">1</cx:pt>
          <cx:pt idx="28314">1</cx:pt>
          <cx:pt idx="28315">6</cx:pt>
          <cx:pt idx="28316">2</cx:pt>
          <cx:pt idx="28317">99</cx:pt>
          <cx:pt idx="28318">7</cx:pt>
          <cx:pt idx="28319">0</cx:pt>
          <cx:pt idx="28320">1</cx:pt>
          <cx:pt idx="28321">1</cx:pt>
          <cx:pt idx="28322">4</cx:pt>
          <cx:pt idx="28323">32</cx:pt>
          <cx:pt idx="28324">21</cx:pt>
          <cx:pt idx="28325">0</cx:pt>
          <cx:pt idx="28326">1</cx:pt>
          <cx:pt idx="28327">14</cx:pt>
          <cx:pt idx="28328">0</cx:pt>
          <cx:pt idx="28329">0</cx:pt>
          <cx:pt idx="28330">0</cx:pt>
          <cx:pt idx="28331">20</cx:pt>
          <cx:pt idx="28332">9</cx:pt>
          <cx:pt idx="28333">63</cx:pt>
          <cx:pt idx="28334">4</cx:pt>
          <cx:pt idx="28335">0</cx:pt>
          <cx:pt idx="28336">5</cx:pt>
          <cx:pt idx="28337">14</cx:pt>
          <cx:pt idx="28338">3</cx:pt>
          <cx:pt idx="28339">188</cx:pt>
          <cx:pt idx="28340">6</cx:pt>
          <cx:pt idx="28341">14</cx:pt>
          <cx:pt idx="28342">10</cx:pt>
          <cx:pt idx="28343">36</cx:pt>
          <cx:pt idx="28344">66</cx:pt>
          <cx:pt idx="28345">6</cx:pt>
          <cx:pt idx="28346">10</cx:pt>
          <cx:pt idx="28347">109</cx:pt>
          <cx:pt idx="28348">0</cx:pt>
          <cx:pt idx="28349">24</cx:pt>
          <cx:pt idx="28350">50</cx:pt>
          <cx:pt idx="28351">0</cx:pt>
          <cx:pt idx="28352">226</cx:pt>
          <cx:pt idx="28353">7</cx:pt>
          <cx:pt idx="28354">29</cx:pt>
          <cx:pt idx="28355">5</cx:pt>
          <cx:pt idx="28356">37</cx:pt>
          <cx:pt idx="28357">1</cx:pt>
          <cx:pt idx="28358">0</cx:pt>
          <cx:pt idx="28359">3</cx:pt>
          <cx:pt idx="28360">8</cx:pt>
          <cx:pt idx="28361">3</cx:pt>
          <cx:pt idx="28362">243</cx:pt>
          <cx:pt idx="28363">1</cx:pt>
          <cx:pt idx="28364">1</cx:pt>
          <cx:pt idx="28365">136</cx:pt>
          <cx:pt idx="28366">189</cx:pt>
          <cx:pt idx="28367">72</cx:pt>
          <cx:pt idx="28368">49</cx:pt>
          <cx:pt idx="28369">2</cx:pt>
          <cx:pt idx="28370">0</cx:pt>
          <cx:pt idx="28371">35</cx:pt>
          <cx:pt idx="28372">12</cx:pt>
          <cx:pt idx="28373">225</cx:pt>
          <cx:pt idx="28374">8</cx:pt>
          <cx:pt idx="28375">6</cx:pt>
          <cx:pt idx="28376">11</cx:pt>
          <cx:pt idx="28377">23</cx:pt>
          <cx:pt idx="28378">38</cx:pt>
          <cx:pt idx="28379">3</cx:pt>
          <cx:pt idx="28380">0</cx:pt>
          <cx:pt idx="28381">244</cx:pt>
          <cx:pt idx="28382">0</cx:pt>
          <cx:pt idx="28383">7</cx:pt>
          <cx:pt idx="28384">0</cx:pt>
          <cx:pt idx="28385">0</cx:pt>
          <cx:pt idx="28386">0</cx:pt>
          <cx:pt idx="28387">0</cx:pt>
          <cx:pt idx="28388">2</cx:pt>
          <cx:pt idx="28389">0</cx:pt>
          <cx:pt idx="28390">0</cx:pt>
          <cx:pt idx="28391">1</cx:pt>
          <cx:pt idx="28392">72</cx:pt>
          <cx:pt idx="28393">0</cx:pt>
          <cx:pt idx="28394">0</cx:pt>
          <cx:pt idx="28395">0</cx:pt>
          <cx:pt idx="28396">0</cx:pt>
          <cx:pt idx="28397">1</cx:pt>
          <cx:pt idx="28398">0</cx:pt>
          <cx:pt idx="28399">11</cx:pt>
          <cx:pt idx="28400">6</cx:pt>
          <cx:pt idx="28401">19</cx:pt>
          <cx:pt idx="28402">6</cx:pt>
          <cx:pt idx="28403">0</cx:pt>
          <cx:pt idx="28404">0</cx:pt>
          <cx:pt idx="28405">1</cx:pt>
          <cx:pt idx="28406">124</cx:pt>
          <cx:pt idx="28407">312</cx:pt>
          <cx:pt idx="28408">24</cx:pt>
          <cx:pt idx="28409">0</cx:pt>
          <cx:pt idx="28410">1</cx:pt>
          <cx:pt idx="28411">86</cx:pt>
          <cx:pt idx="28412">1</cx:pt>
          <cx:pt idx="28413">0</cx:pt>
          <cx:pt idx="28414">1</cx:pt>
          <cx:pt idx="28415">0</cx:pt>
          <cx:pt idx="28416">47</cx:pt>
          <cx:pt idx="28417">6</cx:pt>
          <cx:pt idx="28418">26</cx:pt>
          <cx:pt idx="28419">52</cx:pt>
          <cx:pt idx="28420">0</cx:pt>
          <cx:pt idx="28421">10</cx:pt>
          <cx:pt idx="28422">0</cx:pt>
          <cx:pt idx="28423">229</cx:pt>
          <cx:pt idx="28424">71</cx:pt>
          <cx:pt idx="28425">16</cx:pt>
          <cx:pt idx="28426">644</cx:pt>
          <cx:pt idx="28427">1</cx:pt>
          <cx:pt idx="28428">3</cx:pt>
          <cx:pt idx="28429">14</cx:pt>
          <cx:pt idx="28430">0</cx:pt>
          <cx:pt idx="28431">120</cx:pt>
          <cx:pt idx="28432">2</cx:pt>
          <cx:pt idx="28433">0</cx:pt>
          <cx:pt idx="28434">23</cx:pt>
          <cx:pt idx="28435">35</cx:pt>
          <cx:pt idx="28436">344</cx:pt>
          <cx:pt idx="28437">35</cx:pt>
          <cx:pt idx="28438">0</cx:pt>
          <cx:pt idx="28439">0</cx:pt>
          <cx:pt idx="28440">0</cx:pt>
          <cx:pt idx="28441">0</cx:pt>
          <cx:pt idx="28442">0</cx:pt>
          <cx:pt idx="28443">21</cx:pt>
          <cx:pt idx="28444">0</cx:pt>
          <cx:pt idx="28445">0</cx:pt>
          <cx:pt idx="28446">1</cx:pt>
          <cx:pt idx="28447">0</cx:pt>
          <cx:pt idx="28448">0</cx:pt>
          <cx:pt idx="28449">0</cx:pt>
          <cx:pt idx="28450">187</cx:pt>
          <cx:pt idx="28451">41</cx:pt>
          <cx:pt idx="28452">9</cx:pt>
          <cx:pt idx="28453">61</cx:pt>
          <cx:pt idx="28454">0</cx:pt>
          <cx:pt idx="28455">0</cx:pt>
          <cx:pt idx="28456">0</cx:pt>
          <cx:pt idx="28457">24</cx:pt>
          <cx:pt idx="28458">68</cx:pt>
          <cx:pt idx="28459">8</cx:pt>
          <cx:pt idx="28460">34</cx:pt>
          <cx:pt idx="28461">1</cx:pt>
          <cx:pt idx="28462">1</cx:pt>
          <cx:pt idx="28463">21</cx:pt>
          <cx:pt idx="28464">0</cx:pt>
          <cx:pt idx="28465">6</cx:pt>
          <cx:pt idx="28466">7</cx:pt>
          <cx:pt idx="28467">66</cx:pt>
          <cx:pt idx="28468">40</cx:pt>
          <cx:pt idx="28469">232</cx:pt>
          <cx:pt idx="28470">3</cx:pt>
          <cx:pt idx="28471">0</cx:pt>
          <cx:pt idx="28472">49</cx:pt>
          <cx:pt idx="28473">0</cx:pt>
          <cx:pt idx="28474">0</cx:pt>
          <cx:pt idx="28475">0</cx:pt>
          <cx:pt idx="28476">1</cx:pt>
          <cx:pt idx="28477">3</cx:pt>
          <cx:pt idx="28478">1</cx:pt>
          <cx:pt idx="28479">71</cx:pt>
          <cx:pt idx="28480">32</cx:pt>
          <cx:pt idx="28481">0</cx:pt>
          <cx:pt idx="28482">38</cx:pt>
          <cx:pt idx="28483">1</cx:pt>
          <cx:pt idx="28484">1</cx:pt>
          <cx:pt idx="28485">0</cx:pt>
          <cx:pt idx="28486">21</cx:pt>
          <cx:pt idx="28487">84</cx:pt>
          <cx:pt idx="28488">78</cx:pt>
          <cx:pt idx="28489">64</cx:pt>
          <cx:pt idx="28490">51</cx:pt>
          <cx:pt idx="28491">132</cx:pt>
          <cx:pt idx="28492">151</cx:pt>
          <cx:pt idx="28493">0</cx:pt>
          <cx:pt idx="28494">48</cx:pt>
          <cx:pt idx="28495">258</cx:pt>
          <cx:pt idx="28496">154</cx:pt>
          <cx:pt idx="28497">0</cx:pt>
          <cx:pt idx="28498">48</cx:pt>
          <cx:pt idx="28499">26</cx:pt>
          <cx:pt idx="28500">113</cx:pt>
          <cx:pt idx="28501">0</cx:pt>
          <cx:pt idx="28502">9</cx:pt>
          <cx:pt idx="28503">58</cx:pt>
          <cx:pt idx="28504">14</cx:pt>
          <cx:pt idx="28505">31</cx:pt>
          <cx:pt idx="28506">62</cx:pt>
          <cx:pt idx="28507">6</cx:pt>
          <cx:pt idx="28508">21</cx:pt>
          <cx:pt idx="28509">129</cx:pt>
          <cx:pt idx="28510">65</cx:pt>
          <cx:pt idx="28511">7</cx:pt>
          <cx:pt idx="28512">119</cx:pt>
          <cx:pt idx="28513">174</cx:pt>
          <cx:pt idx="28514">7</cx:pt>
          <cx:pt idx="28515">54</cx:pt>
          <cx:pt idx="28516">25</cx:pt>
          <cx:pt idx="28517">1</cx:pt>
          <cx:pt idx="28518">25</cx:pt>
          <cx:pt idx="28519">20</cx:pt>
          <cx:pt idx="28520">67</cx:pt>
          <cx:pt idx="28521">44</cx:pt>
          <cx:pt idx="28522">14</cx:pt>
          <cx:pt idx="28523">20</cx:pt>
          <cx:pt idx="28524">11</cx:pt>
          <cx:pt idx="28525">6</cx:pt>
          <cx:pt idx="28526">1</cx:pt>
          <cx:pt idx="28527">0</cx:pt>
          <cx:pt idx="28528">1</cx:pt>
          <cx:pt idx="28529">0</cx:pt>
          <cx:pt idx="28530">6</cx:pt>
          <cx:pt idx="28531">1</cx:pt>
          <cx:pt idx="28532">3</cx:pt>
          <cx:pt idx="28533">41</cx:pt>
          <cx:pt idx="28534">0</cx:pt>
          <cx:pt idx="28535">21</cx:pt>
          <cx:pt idx="28536">5</cx:pt>
          <cx:pt idx="28537">76</cx:pt>
          <cx:pt idx="28538">1</cx:pt>
          <cx:pt idx="28539">46</cx:pt>
          <cx:pt idx="28540">1</cx:pt>
          <cx:pt idx="28541">3</cx:pt>
          <cx:pt idx="28542">20</cx:pt>
          <cx:pt idx="28543">30</cx:pt>
          <cx:pt idx="28544">1</cx:pt>
          <cx:pt idx="28545">1</cx:pt>
          <cx:pt idx="28546">17</cx:pt>
          <cx:pt idx="28547">21</cx:pt>
          <cx:pt idx="28548">23</cx:pt>
          <cx:pt idx="28549">0</cx:pt>
          <cx:pt idx="28550">4</cx:pt>
          <cx:pt idx="28551">250</cx:pt>
          <cx:pt idx="28552">63</cx:pt>
          <cx:pt idx="28553">0</cx:pt>
          <cx:pt idx="28554">125</cx:pt>
          <cx:pt idx="28555">28</cx:pt>
          <cx:pt idx="28556">0</cx:pt>
          <cx:pt idx="28557">66</cx:pt>
          <cx:pt idx="28558">35</cx:pt>
          <cx:pt idx="28559">100</cx:pt>
          <cx:pt idx="28560">75</cx:pt>
          <cx:pt idx="28561">0</cx:pt>
          <cx:pt idx="28562">70</cx:pt>
          <cx:pt idx="28563">47</cx:pt>
          <cx:pt idx="28564">0</cx:pt>
          <cx:pt idx="28565">1</cx:pt>
          <cx:pt idx="28566">10</cx:pt>
          <cx:pt idx="28567">0</cx:pt>
          <cx:pt idx="28568">69</cx:pt>
          <cx:pt idx="28569">11</cx:pt>
          <cx:pt idx="28570">155</cx:pt>
          <cx:pt idx="28571">0</cx:pt>
          <cx:pt idx="28572">5</cx:pt>
          <cx:pt idx="28573">1</cx:pt>
          <cx:pt idx="28574">0</cx:pt>
          <cx:pt idx="28575">0</cx:pt>
          <cx:pt idx="28576">0</cx:pt>
          <cx:pt idx="28577">5</cx:pt>
          <cx:pt idx="28578">62</cx:pt>
          <cx:pt idx="28579">3</cx:pt>
          <cx:pt idx="28580">5</cx:pt>
          <cx:pt idx="28581">1</cx:pt>
          <cx:pt idx="28582">3</cx:pt>
          <cx:pt idx="28583">0</cx:pt>
          <cx:pt idx="28584">165</cx:pt>
          <cx:pt idx="28585">27</cx:pt>
          <cx:pt idx="28586">88</cx:pt>
          <cx:pt idx="28587">0</cx:pt>
          <cx:pt idx="28588">298</cx:pt>
          <cx:pt idx="28589">48</cx:pt>
          <cx:pt idx="28590">1</cx:pt>
          <cx:pt idx="28591">3</cx:pt>
          <cx:pt idx="28592">479</cx:pt>
          <cx:pt idx="28593">1</cx:pt>
          <cx:pt idx="28594">0</cx:pt>
          <cx:pt idx="28595">0</cx:pt>
          <cx:pt idx="28596">0</cx:pt>
          <cx:pt idx="28597">152</cx:pt>
          <cx:pt idx="28598">8</cx:pt>
          <cx:pt idx="28599">0</cx:pt>
          <cx:pt idx="28600">0</cx:pt>
          <cx:pt idx="28601">50</cx:pt>
          <cx:pt idx="28602">7</cx:pt>
          <cx:pt idx="28603">18</cx:pt>
          <cx:pt idx="28604">3</cx:pt>
          <cx:pt idx="28605">7</cx:pt>
          <cx:pt idx="28606">0</cx:pt>
          <cx:pt idx="28607">0</cx:pt>
          <cx:pt idx="28608">134</cx:pt>
          <cx:pt idx="28609">151</cx:pt>
          <cx:pt idx="28610">17</cx:pt>
          <cx:pt idx="28611">175</cx:pt>
          <cx:pt idx="28612">0</cx:pt>
          <cx:pt idx="28613">22</cx:pt>
          <cx:pt idx="28614">0</cx:pt>
          <cx:pt idx="28615">8</cx:pt>
          <cx:pt idx="28616">8</cx:pt>
          <cx:pt idx="28617">2</cx:pt>
          <cx:pt idx="28618">28</cx:pt>
          <cx:pt idx="28619">3</cx:pt>
          <cx:pt idx="28620">42</cx:pt>
          <cx:pt idx="28621">54</cx:pt>
          <cx:pt idx="28622">0</cx:pt>
          <cx:pt idx="28623">69</cx:pt>
          <cx:pt idx="28624">0</cx:pt>
          <cx:pt idx="28625">0</cx:pt>
          <cx:pt idx="28626">12</cx:pt>
          <cx:pt idx="28627">0</cx:pt>
          <cx:pt idx="28628">0</cx:pt>
          <cx:pt idx="28629">0</cx:pt>
          <cx:pt idx="28630">0</cx:pt>
          <cx:pt idx="28631">0</cx:pt>
          <cx:pt idx="28632">133</cx:pt>
          <cx:pt idx="28633">62</cx:pt>
          <cx:pt idx="28634">0</cx:pt>
          <cx:pt idx="28635">0</cx:pt>
          <cx:pt idx="28636">0</cx:pt>
          <cx:pt idx="28637">0</cx:pt>
          <cx:pt idx="28638">2</cx:pt>
          <cx:pt idx="28639">0</cx:pt>
          <cx:pt idx="28640">0</cx:pt>
          <cx:pt idx="28641">30</cx:pt>
          <cx:pt idx="28642">1</cx:pt>
          <cx:pt idx="28643">0</cx:pt>
          <cx:pt idx="28644">1</cx:pt>
          <cx:pt idx="28645">1</cx:pt>
          <cx:pt idx="28646">33</cx:pt>
          <cx:pt idx="28647">10</cx:pt>
          <cx:pt idx="28648">10</cx:pt>
          <cx:pt idx="28649">129</cx:pt>
          <cx:pt idx="28650">7</cx:pt>
          <cx:pt idx="28651">30</cx:pt>
          <cx:pt idx="28652">319</cx:pt>
          <cx:pt idx="28653">0</cx:pt>
          <cx:pt idx="28654">50</cx:pt>
          <cx:pt idx="28655">50</cx:pt>
          <cx:pt idx="28656">8</cx:pt>
          <cx:pt idx="28657">122</cx:pt>
          <cx:pt idx="28658">3</cx:pt>
          <cx:pt idx="28659">13</cx:pt>
          <cx:pt idx="28660">5</cx:pt>
          <cx:pt idx="28661">48</cx:pt>
          <cx:pt idx="28662">1</cx:pt>
          <cx:pt idx="28663">0</cx:pt>
          <cx:pt idx="28664">28</cx:pt>
          <cx:pt idx="28665">263</cx:pt>
          <cx:pt idx="28666">0</cx:pt>
          <cx:pt idx="28667">55</cx:pt>
          <cx:pt idx="28668">63</cx:pt>
          <cx:pt idx="28669">148</cx:pt>
          <cx:pt idx="28670">3</cx:pt>
          <cx:pt idx="28671">10</cx:pt>
          <cx:pt idx="28672">49</cx:pt>
          <cx:pt idx="28673">0</cx:pt>
          <cx:pt idx="28674">70</cx:pt>
          <cx:pt idx="28675">14</cx:pt>
          <cx:pt idx="28676">6</cx:pt>
          <cx:pt idx="28677">6</cx:pt>
          <cx:pt idx="28678">8</cx:pt>
          <cx:pt idx="28679">0</cx:pt>
          <cx:pt idx="28680">2</cx:pt>
          <cx:pt idx="28681">0</cx:pt>
          <cx:pt idx="28682">5</cx:pt>
          <cx:pt idx="28683">26</cx:pt>
          <cx:pt idx="28684">4</cx:pt>
          <cx:pt idx="28685">0</cx:pt>
          <cx:pt idx="28686">0</cx:pt>
          <cx:pt idx="28687">1</cx:pt>
          <cx:pt idx="28688">1</cx:pt>
          <cx:pt idx="28689">0</cx:pt>
          <cx:pt idx="28690">0</cx:pt>
          <cx:pt idx="28691">0</cx:pt>
          <cx:pt idx="28692">0</cx:pt>
          <cx:pt idx="28693">1</cx:pt>
          <cx:pt idx="28694">0</cx:pt>
          <cx:pt idx="28695">0</cx:pt>
          <cx:pt idx="28696">0</cx:pt>
          <cx:pt idx="28697">0</cx:pt>
          <cx:pt idx="28698">0</cx:pt>
          <cx:pt idx="28699">0</cx:pt>
          <cx:pt idx="28700">0</cx:pt>
          <cx:pt idx="28701">0</cx:pt>
          <cx:pt idx="28702">42</cx:pt>
          <cx:pt idx="28703">0</cx:pt>
          <cx:pt idx="28704">0</cx:pt>
          <cx:pt idx="28705">0</cx:pt>
          <cx:pt idx="28706">0</cx:pt>
          <cx:pt idx="28707">1</cx:pt>
          <cx:pt idx="28708">0</cx:pt>
          <cx:pt idx="28709">0</cx:pt>
          <cx:pt idx="28710">0</cx:pt>
          <cx:pt idx="28711">1</cx:pt>
          <cx:pt idx="28712">1</cx:pt>
          <cx:pt idx="28713">0</cx:pt>
          <cx:pt idx="28714">0</cx:pt>
          <cx:pt idx="28715">0</cx:pt>
          <cx:pt idx="28716">14</cx:pt>
          <cx:pt idx="28717">1</cx:pt>
          <cx:pt idx="28718">13</cx:pt>
          <cx:pt idx="28719">23</cx:pt>
          <cx:pt idx="28720">16</cx:pt>
          <cx:pt idx="28721">0</cx:pt>
          <cx:pt idx="28722">42</cx:pt>
          <cx:pt idx="28723">2</cx:pt>
          <cx:pt idx="28724">25</cx:pt>
          <cx:pt idx="28725">0</cx:pt>
          <cx:pt idx="28726">53</cx:pt>
          <cx:pt idx="28727">6</cx:pt>
          <cx:pt idx="28728">0</cx:pt>
          <cx:pt idx="28729">0</cx:pt>
          <cx:pt idx="28730">33</cx:pt>
          <cx:pt idx="28731">0</cx:pt>
          <cx:pt idx="28732">19</cx:pt>
          <cx:pt idx="28733">0</cx:pt>
          <cx:pt idx="28734">0</cx:pt>
          <cx:pt idx="28735">0</cx:pt>
          <cx:pt idx="28736">3</cx:pt>
          <cx:pt idx="28737">1</cx:pt>
          <cx:pt idx="28738">8</cx:pt>
          <cx:pt idx="28739">23</cx:pt>
          <cx:pt idx="28740">524</cx:pt>
          <cx:pt idx="28741">198</cx:pt>
          <cx:pt idx="28742">1</cx:pt>
          <cx:pt idx="28743">6</cx:pt>
          <cx:pt idx="28744">4</cx:pt>
          <cx:pt idx="28745">0</cx:pt>
          <cx:pt idx="28746">7</cx:pt>
          <cx:pt idx="28747">9</cx:pt>
          <cx:pt idx="28748">41</cx:pt>
          <cx:pt idx="28749">5</cx:pt>
          <cx:pt idx="28750">16</cx:pt>
          <cx:pt idx="28751">33</cx:pt>
          <cx:pt idx="28752">22</cx:pt>
          <cx:pt idx="28753">0</cx:pt>
          <cx:pt idx="28754">1</cx:pt>
          <cx:pt idx="28755">0</cx:pt>
          <cx:pt idx="28756">0</cx:pt>
          <cx:pt idx="28757">0</cx:pt>
          <cx:pt idx="28758">1</cx:pt>
          <cx:pt idx="28759">0</cx:pt>
          <cx:pt idx="28760">0</cx:pt>
          <cx:pt idx="28761">0</cx:pt>
          <cx:pt idx="28762">0</cx:pt>
          <cx:pt idx="28763">0</cx:pt>
          <cx:pt idx="28764">0</cx:pt>
          <cx:pt idx="28765">5</cx:pt>
          <cx:pt idx="28766">21</cx:pt>
          <cx:pt idx="28767">8</cx:pt>
          <cx:pt idx="28768">26</cx:pt>
          <cx:pt idx="28769">0</cx:pt>
          <cx:pt idx="28770">664</cx:pt>
          <cx:pt idx="28771">40</cx:pt>
          <cx:pt idx="28772">10</cx:pt>
          <cx:pt idx="28773">8</cx:pt>
          <cx:pt idx="28774">145</cx:pt>
          <cx:pt idx="28775">0</cx:pt>
          <cx:pt idx="28776">38</cx:pt>
          <cx:pt idx="28777">42</cx:pt>
          <cx:pt idx="28778">0</cx:pt>
          <cx:pt idx="28779">14</cx:pt>
          <cx:pt idx="28780">5</cx:pt>
          <cx:pt idx="28781">0</cx:pt>
          <cx:pt idx="28782">1</cx:pt>
          <cx:pt idx="28783">0</cx:pt>
          <cx:pt idx="28784">0</cx:pt>
          <cx:pt idx="28785">3</cx:pt>
          <cx:pt idx="28786">41</cx:pt>
          <cx:pt idx="28787">5</cx:pt>
          <cx:pt idx="28788">19</cx:pt>
          <cx:pt idx="28789">0</cx:pt>
          <cx:pt idx="28790">0</cx:pt>
          <cx:pt idx="28791">0</cx:pt>
          <cx:pt idx="28792">0</cx:pt>
          <cx:pt idx="28793">0</cx:pt>
          <cx:pt idx="28794">0</cx:pt>
          <cx:pt idx="28795">2</cx:pt>
          <cx:pt idx="28796">31</cx:pt>
          <cx:pt idx="28797">0</cx:pt>
          <cx:pt idx="28798">0</cx:pt>
          <cx:pt idx="28799">0</cx:pt>
          <cx:pt idx="28800">2</cx:pt>
          <cx:pt idx="28801">1</cx:pt>
          <cx:pt idx="28802">2</cx:pt>
          <cx:pt idx="28803">247</cx:pt>
          <cx:pt idx="28804">9</cx:pt>
          <cx:pt idx="28805">430</cx:pt>
          <cx:pt idx="28806">14</cx:pt>
          <cx:pt idx="28807">101</cx:pt>
          <cx:pt idx="28808">6</cx:pt>
          <cx:pt idx="28809">101</cx:pt>
          <cx:pt idx="28810">125</cx:pt>
          <cx:pt idx="28811">6</cx:pt>
          <cx:pt idx="28812">124</cx:pt>
          <cx:pt idx="28813">0</cx:pt>
          <cx:pt idx="28814">1</cx:pt>
          <cx:pt idx="28815">15</cx:pt>
          <cx:pt idx="28816">4</cx:pt>
          <cx:pt idx="28817">30</cx:pt>
          <cx:pt idx="28818">36</cx:pt>
          <cx:pt idx="28819">3</cx:pt>
          <cx:pt idx="28820">3</cx:pt>
          <cx:pt idx="28821">1</cx:pt>
          <cx:pt idx="28822">0</cx:pt>
          <cx:pt idx="28823">15</cx:pt>
          <cx:pt idx="28824">0</cx:pt>
          <cx:pt idx="28825">0</cx:pt>
          <cx:pt idx="28826">6</cx:pt>
          <cx:pt idx="28827">33</cx:pt>
          <cx:pt idx="28828">42</cx:pt>
          <cx:pt idx="28829">1</cx:pt>
          <cx:pt idx="28830">1</cx:pt>
          <cx:pt idx="28831">8</cx:pt>
          <cx:pt idx="28832">0</cx:pt>
          <cx:pt idx="28833">0</cx:pt>
          <cx:pt idx="28834">5</cx:pt>
          <cx:pt idx="28835">50</cx:pt>
          <cx:pt idx="28836">244</cx:pt>
          <cx:pt idx="28837">82</cx:pt>
          <cx:pt idx="28838">2</cx:pt>
          <cx:pt idx="28839">1</cx:pt>
          <cx:pt idx="28840">1</cx:pt>
          <cx:pt idx="28841">2</cx:pt>
          <cx:pt idx="28842">3</cx:pt>
          <cx:pt idx="28843">12</cx:pt>
          <cx:pt idx="28844">7</cx:pt>
          <cx:pt idx="28845">1</cx:pt>
          <cx:pt idx="28846">22</cx:pt>
          <cx:pt idx="28847">20</cx:pt>
          <cx:pt idx="28848">1</cx:pt>
          <cx:pt idx="28849">218</cx:pt>
          <cx:pt idx="28850">0</cx:pt>
          <cx:pt idx="28851">0</cx:pt>
          <cx:pt idx="28852">26</cx:pt>
          <cx:pt idx="28853">21</cx:pt>
          <cx:pt idx="28854">34</cx:pt>
          <cx:pt idx="28855">132</cx:pt>
          <cx:pt idx="28856">105</cx:pt>
          <cx:pt idx="28857">0</cx:pt>
          <cx:pt idx="28858">14</cx:pt>
          <cx:pt idx="28859">0</cx:pt>
          <cx:pt idx="28860">0</cx:pt>
          <cx:pt idx="28861">103</cx:pt>
          <cx:pt idx="28862">3</cx:pt>
          <cx:pt idx="28863">407</cx:pt>
          <cx:pt idx="28864">1</cx:pt>
          <cx:pt idx="28865">0</cx:pt>
          <cx:pt idx="28866">1</cx:pt>
          <cx:pt idx="28867">0</cx:pt>
          <cx:pt idx="28868">20</cx:pt>
          <cx:pt idx="28869">0</cx:pt>
          <cx:pt idx="28870">353</cx:pt>
          <cx:pt idx="28871">15</cx:pt>
          <cx:pt idx="28872">10</cx:pt>
          <cx:pt idx="28873">34</cx:pt>
          <cx:pt idx="28874">0</cx:pt>
          <cx:pt idx="28875">152</cx:pt>
          <cx:pt idx="28876">459</cx:pt>
          <cx:pt idx="28877">1</cx:pt>
          <cx:pt idx="28878">0</cx:pt>
          <cx:pt idx="28879">1</cx:pt>
          <cx:pt idx="28880">50</cx:pt>
          <cx:pt idx="28881">0</cx:pt>
          <cx:pt idx="28882">53</cx:pt>
          <cx:pt idx="28883">0</cx:pt>
          <cx:pt idx="28884">9</cx:pt>
          <cx:pt idx="28885">0</cx:pt>
          <cx:pt idx="28886">3</cx:pt>
          <cx:pt idx="28887">0</cx:pt>
          <cx:pt idx="28888">0</cx:pt>
          <cx:pt idx="28889">4</cx:pt>
          <cx:pt idx="28890">0</cx:pt>
          <cx:pt idx="28891">0</cx:pt>
          <cx:pt idx="28892">8</cx:pt>
          <cx:pt idx="28893">0</cx:pt>
          <cx:pt idx="28894">0</cx:pt>
          <cx:pt idx="28895">0</cx:pt>
          <cx:pt idx="28896">0</cx:pt>
          <cx:pt idx="28897">0</cx:pt>
          <cx:pt idx="28898">0</cx:pt>
          <cx:pt idx="28899">0</cx:pt>
          <cx:pt idx="28900">7</cx:pt>
          <cx:pt idx="28901">0</cx:pt>
          <cx:pt idx="28902">0</cx:pt>
          <cx:pt idx="28903">8</cx:pt>
          <cx:pt idx="28904">60</cx:pt>
          <cx:pt idx="28905">323</cx:pt>
          <cx:pt idx="28906">3</cx:pt>
          <cx:pt idx="28907">153</cx:pt>
          <cx:pt idx="28908">3</cx:pt>
          <cx:pt idx="28909">32</cx:pt>
          <cx:pt idx="28910">6</cx:pt>
          <cx:pt idx="28911">24</cx:pt>
          <cx:pt idx="28912">3</cx:pt>
          <cx:pt idx="28913">0</cx:pt>
          <cx:pt idx="28914">4</cx:pt>
          <cx:pt idx="28915">0</cx:pt>
          <cx:pt idx="28916">55</cx:pt>
          <cx:pt idx="28917">14</cx:pt>
          <cx:pt idx="28918">1</cx:pt>
          <cx:pt idx="28919">56</cx:pt>
          <cx:pt idx="28920">0</cx:pt>
          <cx:pt idx="28921">177</cx:pt>
          <cx:pt idx="28922">0</cx:pt>
          <cx:pt idx="28923">63</cx:pt>
          <cx:pt idx="28924">13</cx:pt>
          <cx:pt idx="28925">0</cx:pt>
          <cx:pt idx="28926">0</cx:pt>
          <cx:pt idx="28927">9</cx:pt>
          <cx:pt idx="28928">3</cx:pt>
          <cx:pt idx="28929">4</cx:pt>
          <cx:pt idx="28930">0</cx:pt>
          <cx:pt idx="28931">305</cx:pt>
          <cx:pt idx="28932">6</cx:pt>
          <cx:pt idx="28933">0</cx:pt>
          <cx:pt idx="28934">2</cx:pt>
          <cx:pt idx="28935">515</cx:pt>
          <cx:pt idx="28936">61</cx:pt>
          <cx:pt idx="28937">1</cx:pt>
          <cx:pt idx="28938">8</cx:pt>
          <cx:pt idx="28939">1</cx:pt>
          <cx:pt idx="28940">7</cx:pt>
          <cx:pt idx="28941">89</cx:pt>
          <cx:pt idx="28942">6</cx:pt>
          <cx:pt idx="28943">167</cx:pt>
          <cx:pt idx="28944">21</cx:pt>
          <cx:pt idx="28945">31</cx:pt>
          <cx:pt idx="28946">0</cx:pt>
          <cx:pt idx="28947">0</cx:pt>
          <cx:pt idx="28948">0</cx:pt>
          <cx:pt idx="28949">0</cx:pt>
          <cx:pt idx="28950">0</cx:pt>
          <cx:pt idx="28951">1</cx:pt>
          <cx:pt idx="28952">0</cx:pt>
          <cx:pt idx="28953">55</cx:pt>
          <cx:pt idx="28954">3</cx:pt>
          <cx:pt idx="28955">53</cx:pt>
          <cx:pt idx="28956">12</cx:pt>
          <cx:pt idx="28957">19</cx:pt>
          <cx:pt idx="28958">1</cx:pt>
          <cx:pt idx="28959">7</cx:pt>
          <cx:pt idx="28960">37</cx:pt>
          <cx:pt idx="28961">34</cx:pt>
          <cx:pt idx="28962">7</cx:pt>
          <cx:pt idx="28963">0</cx:pt>
          <cx:pt idx="28964">43</cx:pt>
          <cx:pt idx="28965">0</cx:pt>
          <cx:pt idx="28966">8</cx:pt>
          <cx:pt idx="28967">6</cx:pt>
          <cx:pt idx="28968">83</cx:pt>
          <cx:pt idx="28969">47</cx:pt>
          <cx:pt idx="28970">11</cx:pt>
          <cx:pt idx="28971">1</cx:pt>
          <cx:pt idx="28972">5</cx:pt>
          <cx:pt idx="28973">15</cx:pt>
          <cx:pt idx="28974">13</cx:pt>
          <cx:pt idx="28975">20</cx:pt>
          <cx:pt idx="28976">10</cx:pt>
          <cx:pt idx="28977">76</cx:pt>
          <cx:pt idx="28978">21</cx:pt>
          <cx:pt idx="28979">9</cx:pt>
          <cx:pt idx="28980">0</cx:pt>
          <cx:pt idx="28981">133</cx:pt>
          <cx:pt idx="28982">299</cx:pt>
          <cx:pt idx="28983">78</cx:pt>
          <cx:pt idx="28984">83</cx:pt>
          <cx:pt idx="28985">14</cx:pt>
          <cx:pt idx="28986">99</cx:pt>
          <cx:pt idx="28987">36</cx:pt>
          <cx:pt idx="28988">14</cx:pt>
          <cx:pt idx="28989">6</cx:pt>
          <cx:pt idx="28990">1</cx:pt>
          <cx:pt idx="28991">0</cx:pt>
          <cx:pt idx="28992">398</cx:pt>
          <cx:pt idx="28993">28</cx:pt>
          <cx:pt idx="28994">17</cx:pt>
          <cx:pt idx="28995">1</cx:pt>
          <cx:pt idx="28996">13</cx:pt>
          <cx:pt idx="28997">15</cx:pt>
          <cx:pt idx="28998">30</cx:pt>
          <cx:pt idx="28999">22</cx:pt>
          <cx:pt idx="29000">0</cx:pt>
          <cx:pt idx="29001">33</cx:pt>
          <cx:pt idx="29002">1</cx:pt>
          <cx:pt idx="29003">0</cx:pt>
          <cx:pt idx="29004">1</cx:pt>
          <cx:pt idx="29005">0</cx:pt>
          <cx:pt idx="29006">0</cx:pt>
          <cx:pt idx="29007">6</cx:pt>
          <cx:pt idx="29008">0</cx:pt>
          <cx:pt idx="29009">4</cx:pt>
          <cx:pt idx="29010">1</cx:pt>
          <cx:pt idx="29011">0</cx:pt>
          <cx:pt idx="29012">0</cx:pt>
          <cx:pt idx="29013">5</cx:pt>
          <cx:pt idx="29014">0</cx:pt>
          <cx:pt idx="29015">0</cx:pt>
          <cx:pt idx="29016">0</cx:pt>
          <cx:pt idx="29017">0</cx:pt>
          <cx:pt idx="29018">119</cx:pt>
          <cx:pt idx="29019">3</cx:pt>
          <cx:pt idx="29020">1</cx:pt>
          <cx:pt idx="29021">3</cx:pt>
          <cx:pt idx="29022">9</cx:pt>
          <cx:pt idx="29023">0</cx:pt>
          <cx:pt idx="29024">218</cx:pt>
          <cx:pt idx="29025">0</cx:pt>
          <cx:pt idx="29026">1</cx:pt>
          <cx:pt idx="29027">0</cx:pt>
          <cx:pt idx="29028">18</cx:pt>
          <cx:pt idx="29029">1</cx:pt>
          <cx:pt idx="29030">1</cx:pt>
          <cx:pt idx="29031">4</cx:pt>
          <cx:pt idx="29032">10</cx:pt>
          <cx:pt idx="29033">4</cx:pt>
          <cx:pt idx="29034">0</cx:pt>
          <cx:pt idx="29035">3</cx:pt>
          <cx:pt idx="29036">34</cx:pt>
          <cx:pt idx="29037">63</cx:pt>
          <cx:pt idx="29038">0</cx:pt>
          <cx:pt idx="29039">2</cx:pt>
          <cx:pt idx="29040">97</cx:pt>
          <cx:pt idx="29041">1</cx:pt>
          <cx:pt idx="29042">1</cx:pt>
          <cx:pt idx="29043">0</cx:pt>
          <cx:pt idx="29044">43</cx:pt>
          <cx:pt idx="29045">0</cx:pt>
          <cx:pt idx="29046">1</cx:pt>
          <cx:pt idx="29047">0</cx:pt>
          <cx:pt idx="29048">0</cx:pt>
          <cx:pt idx="29049">21</cx:pt>
          <cx:pt idx="29050">0</cx:pt>
          <cx:pt idx="29051">3</cx:pt>
          <cx:pt idx="29052">0</cx:pt>
          <cx:pt idx="29053">0</cx:pt>
          <cx:pt idx="29054">0</cx:pt>
          <cx:pt idx="29055">1</cx:pt>
          <cx:pt idx="29056">1</cx:pt>
          <cx:pt idx="29057">1</cx:pt>
          <cx:pt idx="29058">87</cx:pt>
          <cx:pt idx="29059">0</cx:pt>
          <cx:pt idx="29060">308</cx:pt>
          <cx:pt idx="29061">2</cx:pt>
          <cx:pt idx="29062">64</cx:pt>
          <cx:pt idx="29063">1</cx:pt>
          <cx:pt idx="29064">4</cx:pt>
          <cx:pt idx="29065">186</cx:pt>
          <cx:pt idx="29066">25</cx:pt>
          <cx:pt idx="29067">0</cx:pt>
          <cx:pt idx="29068">1</cx:pt>
          <cx:pt idx="29069">6</cx:pt>
          <cx:pt idx="29070">30</cx:pt>
          <cx:pt idx="29071">11</cx:pt>
          <cx:pt idx="29072">0</cx:pt>
          <cx:pt idx="29073">12</cx:pt>
          <cx:pt idx="29074">84</cx:pt>
          <cx:pt idx="29075">0</cx:pt>
          <cx:pt idx="29076">0</cx:pt>
          <cx:pt idx="29077">48</cx:pt>
          <cx:pt idx="29078">14</cx:pt>
          <cx:pt idx="29079">8</cx:pt>
          <cx:pt idx="29080">0</cx:pt>
          <cx:pt idx="29081">10</cx:pt>
          <cx:pt idx="29082">17</cx:pt>
          <cx:pt idx="29083">14</cx:pt>
          <cx:pt idx="29084">49</cx:pt>
          <cx:pt idx="29085">105</cx:pt>
          <cx:pt idx="29086">79</cx:pt>
          <cx:pt idx="29087">36</cx:pt>
          <cx:pt idx="29088">6</cx:pt>
          <cx:pt idx="29089">48</cx:pt>
          <cx:pt idx="29090">14</cx:pt>
          <cx:pt idx="29091">15</cx:pt>
          <cx:pt idx="29092">3</cx:pt>
          <cx:pt idx="29093">7</cx:pt>
          <cx:pt idx="29094">3</cx:pt>
          <cx:pt idx="29095">105</cx:pt>
          <cx:pt idx="29096">78</cx:pt>
          <cx:pt idx="29097">0</cx:pt>
          <cx:pt idx="29098">5</cx:pt>
          <cx:pt idx="29099">0</cx:pt>
          <cx:pt idx="29100">8</cx:pt>
          <cx:pt idx="29101">217</cx:pt>
          <cx:pt idx="29102">6</cx:pt>
          <cx:pt idx="29103">7</cx:pt>
          <cx:pt idx="29104">9</cx:pt>
          <cx:pt idx="29105">0</cx:pt>
          <cx:pt idx="29106">63</cx:pt>
          <cx:pt idx="29107">324</cx:pt>
          <cx:pt idx="29108">41</cx:pt>
          <cx:pt idx="29109">19</cx:pt>
          <cx:pt idx="29110">1</cx:pt>
          <cx:pt idx="29111">46</cx:pt>
          <cx:pt idx="29112">293</cx:pt>
          <cx:pt idx="29113">0</cx:pt>
          <cx:pt idx="29114">0</cx:pt>
          <cx:pt idx="29115">1</cx:pt>
          <cx:pt idx="29116">0</cx:pt>
          <cx:pt idx="29117">3</cx:pt>
          <cx:pt idx="29118">29</cx:pt>
          <cx:pt idx="29119">1</cx:pt>
          <cx:pt idx="29120">4</cx:pt>
          <cx:pt idx="29121">20</cx:pt>
          <cx:pt idx="29122">181</cx:pt>
          <cx:pt idx="29123">5</cx:pt>
          <cx:pt idx="29124">0</cx:pt>
          <cx:pt idx="29125">0</cx:pt>
          <cx:pt idx="29126">0</cx:pt>
          <cx:pt idx="29127">0</cx:pt>
          <cx:pt idx="29128">6</cx:pt>
          <cx:pt idx="29129">86</cx:pt>
          <cx:pt idx="29130">84</cx:pt>
          <cx:pt idx="29131">0</cx:pt>
          <cx:pt idx="29132">0</cx:pt>
          <cx:pt idx="29133">0</cx:pt>
          <cx:pt idx="29134">6</cx:pt>
          <cx:pt idx="29135">1</cx:pt>
          <cx:pt idx="29136">0</cx:pt>
          <cx:pt idx="29137">0</cx:pt>
          <cx:pt idx="29138">0</cx:pt>
          <cx:pt idx="29139">0</cx:pt>
          <cx:pt idx="29140">106</cx:pt>
          <cx:pt idx="29141">101</cx:pt>
          <cx:pt idx="29142">48</cx:pt>
          <cx:pt idx="29143">106</cx:pt>
          <cx:pt idx="29144">0</cx:pt>
          <cx:pt idx="29145">142</cx:pt>
          <cx:pt idx="29146">3</cx:pt>
          <cx:pt idx="29147">1</cx:pt>
          <cx:pt idx="29148">1</cx:pt>
          <cx:pt idx="29149">0</cx:pt>
          <cx:pt idx="29150">45</cx:pt>
          <cx:pt idx="29151">16</cx:pt>
          <cx:pt idx="29152">1</cx:pt>
          <cx:pt idx="29153">0</cx:pt>
          <cx:pt idx="29154">5</cx:pt>
          <cx:pt idx="29155">4</cx:pt>
          <cx:pt idx="29156">0</cx:pt>
          <cx:pt idx="29157">14</cx:pt>
          <cx:pt idx="29158">0</cx:pt>
          <cx:pt idx="29159">0</cx:pt>
          <cx:pt idx="29160">23</cx:pt>
          <cx:pt idx="29161">0</cx:pt>
          <cx:pt idx="29162">3</cx:pt>
          <cx:pt idx="29163">3</cx:pt>
          <cx:pt idx="29164">0</cx:pt>
          <cx:pt idx="29165">32</cx:pt>
          <cx:pt idx="29166">21</cx:pt>
          <cx:pt idx="29167">16</cx:pt>
          <cx:pt idx="29168">0</cx:pt>
          <cx:pt idx="29169">27</cx:pt>
          <cx:pt idx="29170">0</cx:pt>
          <cx:pt idx="29171">1</cx:pt>
          <cx:pt idx="29172">9</cx:pt>
          <cx:pt idx="29173">0</cx:pt>
          <cx:pt idx="29174">13</cx:pt>
          <cx:pt idx="29175">0</cx:pt>
          <cx:pt idx="29176">4</cx:pt>
          <cx:pt idx="29177">78</cx:pt>
          <cx:pt idx="29178">3</cx:pt>
          <cx:pt idx="29179">0</cx:pt>
          <cx:pt idx="29180">0</cx:pt>
          <cx:pt idx="29181">0</cx:pt>
          <cx:pt idx="29182">1</cx:pt>
          <cx:pt idx="29183">0</cx:pt>
          <cx:pt idx="29184">0</cx:pt>
          <cx:pt idx="29185">0</cx:pt>
          <cx:pt idx="29186">11</cx:pt>
          <cx:pt idx="29187">11</cx:pt>
          <cx:pt idx="29188">266</cx:pt>
          <cx:pt idx="29189">256</cx:pt>
          <cx:pt idx="29190">209</cx:pt>
          <cx:pt idx="29191">112</cx:pt>
          <cx:pt idx="29192">53</cx:pt>
          <cx:pt idx="29193">13</cx:pt>
          <cx:pt idx="29194">12</cx:pt>
          <cx:pt idx="29195">14</cx:pt>
          <cx:pt idx="29196">6</cx:pt>
          <cx:pt idx="29197">222</cx:pt>
          <cx:pt idx="29198">14</cx:pt>
          <cx:pt idx="29199">4</cx:pt>
          <cx:pt idx="29200">4</cx:pt>
          <cx:pt idx="29201">63</cx:pt>
          <cx:pt idx="29202">6</cx:pt>
          <cx:pt idx="29203">148</cx:pt>
          <cx:pt idx="29204">7</cx:pt>
          <cx:pt idx="29205">5</cx:pt>
          <cx:pt idx="29206">34</cx:pt>
          <cx:pt idx="29207">1</cx:pt>
          <cx:pt idx="29208">81</cx:pt>
          <cx:pt idx="29209">4</cx:pt>
          <cx:pt idx="29210">60</cx:pt>
          <cx:pt idx="29211">0</cx:pt>
          <cx:pt idx="29212">1</cx:pt>
          <cx:pt idx="29213">5</cx:pt>
          <cx:pt idx="29214">29</cx:pt>
          <cx:pt idx="29215">508</cx:pt>
          <cx:pt idx="29216">27</cx:pt>
          <cx:pt idx="29217">347</cx:pt>
          <cx:pt idx="29218">4</cx:pt>
          <cx:pt idx="29219">1</cx:pt>
          <cx:pt idx="29220">8</cx:pt>
          <cx:pt idx="29221">0</cx:pt>
          <cx:pt idx="29222">0</cx:pt>
          <cx:pt idx="29223">1</cx:pt>
          <cx:pt idx="29224">1</cx:pt>
          <cx:pt idx="29225">0</cx:pt>
          <cx:pt idx="29226">0</cx:pt>
          <cx:pt idx="29227">3</cx:pt>
          <cx:pt idx="29228">98</cx:pt>
          <cx:pt idx="29229">102</cx:pt>
          <cx:pt idx="29230">93</cx:pt>
          <cx:pt idx="29231">5</cx:pt>
          <cx:pt idx="29232">63</cx:pt>
          <cx:pt idx="29233">21</cx:pt>
          <cx:pt idx="29234">0</cx:pt>
          <cx:pt idx="29235">19</cx:pt>
          <cx:pt idx="29236">2</cx:pt>
          <cx:pt idx="29237">5</cx:pt>
          <cx:pt idx="29238">0</cx:pt>
          <cx:pt idx="29239">1</cx:pt>
          <cx:pt idx="29240">0</cx:pt>
          <cx:pt idx="29241">0</cx:pt>
          <cx:pt idx="29242">0</cx:pt>
          <cx:pt idx="29243">0</cx:pt>
          <cx:pt idx="29244">8</cx:pt>
          <cx:pt idx="29245">1</cx:pt>
          <cx:pt idx="29246">0</cx:pt>
          <cx:pt idx="29247">123</cx:pt>
          <cx:pt idx="29248">91</cx:pt>
          <cx:pt idx="29249">348</cx:pt>
          <cx:pt idx="29250">176</cx:pt>
          <cx:pt idx="29251">466</cx:pt>
          <cx:pt idx="29252">3</cx:pt>
          <cx:pt idx="29253">0</cx:pt>
          <cx:pt idx="29254">22</cx:pt>
          <cx:pt idx="29255">109</cx:pt>
          <cx:pt idx="29256">0</cx:pt>
          <cx:pt idx="29257">15</cx:pt>
          <cx:pt idx="29258">141</cx:pt>
          <cx:pt idx="29259">0</cx:pt>
          <cx:pt idx="29260">16</cx:pt>
          <cx:pt idx="29261">1</cx:pt>
          <cx:pt idx="29262">7</cx:pt>
          <cx:pt idx="29263">0</cx:pt>
          <cx:pt idx="29264">59</cx:pt>
          <cx:pt idx="29265">0</cx:pt>
          <cx:pt idx="29266">1</cx:pt>
          <cx:pt idx="29267">24</cx:pt>
          <cx:pt idx="29268">8</cx:pt>
          <cx:pt idx="29269">1</cx:pt>
          <cx:pt idx="29270">23</cx:pt>
          <cx:pt idx="29271">19</cx:pt>
          <cx:pt idx="29272">14</cx:pt>
          <cx:pt idx="29273">175</cx:pt>
          <cx:pt idx="29274">3</cx:pt>
          <cx:pt idx="29275">10</cx:pt>
          <cx:pt idx="29276">0</cx:pt>
          <cx:pt idx="29277">13</cx:pt>
          <cx:pt idx="29278">7</cx:pt>
          <cx:pt idx="29279">27</cx:pt>
          <cx:pt idx="29280">0</cx:pt>
          <cx:pt idx="29281">2</cx:pt>
          <cx:pt idx="29282">11</cx:pt>
          <cx:pt idx="29283">19</cx:pt>
          <cx:pt idx="29284">9</cx:pt>
          <cx:pt idx="29285">0</cx:pt>
          <cx:pt idx="29286">6</cx:pt>
          <cx:pt idx="29287">34</cx:pt>
          <cx:pt idx="29288">60</cx:pt>
          <cx:pt idx="29289">11</cx:pt>
          <cx:pt idx="29290">150</cx:pt>
          <cx:pt idx="29291">1</cx:pt>
          <cx:pt idx="29292">90</cx:pt>
          <cx:pt idx="29293">23</cx:pt>
          <cx:pt idx="29294">6</cx:pt>
          <cx:pt idx="29295">0</cx:pt>
          <cx:pt idx="29296">23</cx:pt>
          <cx:pt idx="29297">0</cx:pt>
          <cx:pt idx="29298">0</cx:pt>
          <cx:pt idx="29299">12</cx:pt>
          <cx:pt idx="29300">0</cx:pt>
          <cx:pt idx="29301">1</cx:pt>
          <cx:pt idx="29302">7</cx:pt>
          <cx:pt idx="29303">6</cx:pt>
          <cx:pt idx="29304">0</cx:pt>
          <cx:pt idx="29305">66</cx:pt>
          <cx:pt idx="29306">27</cx:pt>
          <cx:pt idx="29307">0</cx:pt>
          <cx:pt idx="29308">2</cx:pt>
          <cx:pt idx="29309">0</cx:pt>
          <cx:pt idx="29310">1</cx:pt>
          <cx:pt idx="29311">3</cx:pt>
          <cx:pt idx="29312">6</cx:pt>
          <cx:pt idx="29313">274</cx:pt>
          <cx:pt idx="29314">0</cx:pt>
          <cx:pt idx="29315">4</cx:pt>
          <cx:pt idx="29316">12</cx:pt>
          <cx:pt idx="29317">1</cx:pt>
          <cx:pt idx="29318">5</cx:pt>
          <cx:pt idx="29319">641</cx:pt>
          <cx:pt idx="29320">20</cx:pt>
          <cx:pt idx="29321">0</cx:pt>
          <cx:pt idx="29322">130</cx:pt>
          <cx:pt idx="29323">0</cx:pt>
          <cx:pt idx="29324">0</cx:pt>
          <cx:pt idx="29325">22</cx:pt>
          <cx:pt idx="29326">0</cx:pt>
          <cx:pt idx="29327">1</cx:pt>
          <cx:pt idx="29328">0</cx:pt>
          <cx:pt idx="29329">0</cx:pt>
          <cx:pt idx="29330">83</cx:pt>
          <cx:pt idx="29331">8</cx:pt>
          <cx:pt idx="29332">7</cx:pt>
          <cx:pt idx="29333">1</cx:pt>
          <cx:pt idx="29334">0</cx:pt>
          <cx:pt idx="29335">14</cx:pt>
          <cx:pt idx="29336">7</cx:pt>
          <cx:pt idx="29337">1</cx:pt>
          <cx:pt idx="29338">7</cx:pt>
          <cx:pt idx="29339">10</cx:pt>
          <cx:pt idx="29340">28</cx:pt>
          <cx:pt idx="29341">4</cx:pt>
          <cx:pt idx="29342">4</cx:pt>
          <cx:pt idx="29343">2</cx:pt>
          <cx:pt idx="29344">52</cx:pt>
          <cx:pt idx="29345">0</cx:pt>
          <cx:pt idx="29346">14</cx:pt>
          <cx:pt idx="29347">0</cx:pt>
          <cx:pt idx="29348">0</cx:pt>
          <cx:pt idx="29349">0</cx:pt>
          <cx:pt idx="29350">0</cx:pt>
          <cx:pt idx="29351">0</cx:pt>
          <cx:pt idx="29352">0</cx:pt>
          <cx:pt idx="29353">0</cx:pt>
          <cx:pt idx="29354">1</cx:pt>
          <cx:pt idx="29355">83</cx:pt>
          <cx:pt idx="29356">22</cx:pt>
          <cx:pt idx="29357">98</cx:pt>
          <cx:pt idx="29358">111</cx:pt>
          <cx:pt idx="29359">36</cx:pt>
          <cx:pt idx="29360">9</cx:pt>
          <cx:pt idx="29361">3</cx:pt>
          <cx:pt idx="29362">1</cx:pt>
          <cx:pt idx="29363">54</cx:pt>
          <cx:pt idx="29364">0</cx:pt>
          <cx:pt idx="29365">0</cx:pt>
          <cx:pt idx="29366">0</cx:pt>
          <cx:pt idx="29367">0</cx:pt>
          <cx:pt idx="29368">0</cx:pt>
          <cx:pt idx="29369">4</cx:pt>
          <cx:pt idx="29370">30</cx:pt>
          <cx:pt idx="29371">20</cx:pt>
          <cx:pt idx="29372">60</cx:pt>
          <cx:pt idx="29373">14</cx:pt>
          <cx:pt idx="29374">27</cx:pt>
          <cx:pt idx="29375">0</cx:pt>
          <cx:pt idx="29376">41</cx:pt>
          <cx:pt idx="29377">169</cx:pt>
          <cx:pt idx="29378">136</cx:pt>
          <cx:pt idx="29379">23</cx:pt>
          <cx:pt idx="29380">1</cx:pt>
          <cx:pt idx="29381">20</cx:pt>
          <cx:pt idx="29382">252</cx:pt>
          <cx:pt idx="29383">0</cx:pt>
          <cx:pt idx="29384">26</cx:pt>
          <cx:pt idx="29385">16</cx:pt>
          <cx:pt idx="29386">10</cx:pt>
          <cx:pt idx="29387">57</cx:pt>
          <cx:pt idx="29388">0</cx:pt>
          <cx:pt idx="29389">14</cx:pt>
          <cx:pt idx="29390">279</cx:pt>
          <cx:pt idx="29391">13</cx:pt>
          <cx:pt idx="29392">1</cx:pt>
          <cx:pt idx="29393">1</cx:pt>
          <cx:pt idx="29394">201</cx:pt>
          <cx:pt idx="29395">1</cx:pt>
          <cx:pt idx="29396">475</cx:pt>
          <cx:pt idx="29397">0</cx:pt>
          <cx:pt idx="29398">0</cx:pt>
          <cx:pt idx="29399">0</cx:pt>
          <cx:pt idx="29400">0</cx:pt>
          <cx:pt idx="29401">0</cx:pt>
          <cx:pt idx="29402">1</cx:pt>
          <cx:pt idx="29403">203</cx:pt>
          <cx:pt idx="29404">22</cx:pt>
          <cx:pt idx="29405">155</cx:pt>
          <cx:pt idx="29406">14</cx:pt>
          <cx:pt idx="29407">0</cx:pt>
          <cx:pt idx="29408">0</cx:pt>
          <cx:pt idx="29409">5</cx:pt>
          <cx:pt idx="29410">24</cx:pt>
          <cx:pt idx="29411">0</cx:pt>
          <cx:pt idx="29412">3</cx:pt>
          <cx:pt idx="29413">0</cx:pt>
          <cx:pt idx="29414">487</cx:pt>
          <cx:pt idx="29415">1</cx:pt>
          <cx:pt idx="29416">2</cx:pt>
          <cx:pt idx="29417">0</cx:pt>
          <cx:pt idx="29418">6</cx:pt>
          <cx:pt idx="29419">61</cx:pt>
          <cx:pt idx="29420">0</cx:pt>
          <cx:pt idx="29421">60</cx:pt>
          <cx:pt idx="29422">3</cx:pt>
          <cx:pt idx="29423">2</cx:pt>
          <cx:pt idx="29424">19</cx:pt>
          <cx:pt idx="29425">1</cx:pt>
          <cx:pt idx="29426">3</cx:pt>
          <cx:pt idx="29427">6</cx:pt>
          <cx:pt idx="29428">10</cx:pt>
          <cx:pt idx="29429">0</cx:pt>
          <cx:pt idx="29430">153</cx:pt>
          <cx:pt idx="29431">121</cx:pt>
          <cx:pt idx="29432">2</cx:pt>
          <cx:pt idx="29433">7</cx:pt>
          <cx:pt idx="29434">1</cx:pt>
          <cx:pt idx="29435">0</cx:pt>
          <cx:pt idx="29436">0</cx:pt>
          <cx:pt idx="29437">3</cx:pt>
          <cx:pt idx="29438">7</cx:pt>
          <cx:pt idx="29439">69</cx:pt>
          <cx:pt idx="29440">28</cx:pt>
          <cx:pt idx="29441">0</cx:pt>
          <cx:pt idx="29442">58</cx:pt>
          <cx:pt idx="29443">36</cx:pt>
          <cx:pt idx="29444">70</cx:pt>
          <cx:pt idx="29445">0</cx:pt>
          <cx:pt idx="29446">6</cx:pt>
          <cx:pt idx="29447">4</cx:pt>
          <cx:pt idx="29448">0</cx:pt>
          <cx:pt idx="29449">290</cx:pt>
          <cx:pt idx="29450">187</cx:pt>
          <cx:pt idx="29451">0</cx:pt>
          <cx:pt idx="29452">16</cx:pt>
          <cx:pt idx="29453">0</cx:pt>
          <cx:pt idx="29454">47</cx:pt>
          <cx:pt idx="29455">26</cx:pt>
          <cx:pt idx="29456">71</cx:pt>
          <cx:pt idx="29457">172</cx:pt>
          <cx:pt idx="29458">104</cx:pt>
          <cx:pt idx="29459">17</cx:pt>
          <cx:pt idx="29460">1</cx:pt>
          <cx:pt idx="29461">0</cx:pt>
          <cx:pt idx="29462">205</cx:pt>
          <cx:pt idx="29463">16</cx:pt>
          <cx:pt idx="29464">0</cx:pt>
          <cx:pt idx="29465">57</cx:pt>
          <cx:pt idx="29466">7</cx:pt>
          <cx:pt idx="29467">0</cx:pt>
          <cx:pt idx="29468">0</cx:pt>
          <cx:pt idx="29469">5</cx:pt>
          <cx:pt idx="29470">1</cx:pt>
          <cx:pt idx="29471">6</cx:pt>
          <cx:pt idx="29472">4</cx:pt>
          <cx:pt idx="29473">0</cx:pt>
          <cx:pt idx="29474">0</cx:pt>
          <cx:pt idx="29475">0</cx:pt>
          <cx:pt idx="29476">0</cx:pt>
          <cx:pt idx="29477">0</cx:pt>
          <cx:pt idx="29478">63</cx:pt>
          <cx:pt idx="29479">3</cx:pt>
          <cx:pt idx="29480">3</cx:pt>
          <cx:pt idx="29481">0</cx:pt>
          <cx:pt idx="29482">0</cx:pt>
          <cx:pt idx="29483">0</cx:pt>
          <cx:pt idx="29484">1</cx:pt>
          <cx:pt idx="29485">35</cx:pt>
          <cx:pt idx="29486">3</cx:pt>
          <cx:pt idx="29487">3</cx:pt>
          <cx:pt idx="29488">0</cx:pt>
          <cx:pt idx="29489">15</cx:pt>
          <cx:pt idx="29490">2</cx:pt>
          <cx:pt idx="29491">2</cx:pt>
          <cx:pt idx="29492">1</cx:pt>
          <cx:pt idx="29493">42</cx:pt>
          <cx:pt idx="29494">76</cx:pt>
          <cx:pt idx="29495">0</cx:pt>
          <cx:pt idx="29496">2</cx:pt>
          <cx:pt idx="29497">55</cx:pt>
          <cx:pt idx="29498">0</cx:pt>
          <cx:pt idx="29499">42</cx:pt>
          <cx:pt idx="29500">4</cx:pt>
          <cx:pt idx="29501">8</cx:pt>
          <cx:pt idx="29502">3</cx:pt>
          <cx:pt idx="29503">7</cx:pt>
          <cx:pt idx="29504">49</cx:pt>
          <cx:pt idx="29505">0</cx:pt>
          <cx:pt idx="29506">0</cx:pt>
          <cx:pt idx="29507">0</cx:pt>
          <cx:pt idx="29508">0</cx:pt>
          <cx:pt idx="29509">3</cx:pt>
          <cx:pt idx="29510">60</cx:pt>
          <cx:pt idx="29511">0</cx:pt>
          <cx:pt idx="29512">13</cx:pt>
          <cx:pt idx="29513">52</cx:pt>
          <cx:pt idx="29514">1</cx:pt>
          <cx:pt idx="29515">35</cx:pt>
          <cx:pt idx="29516">1</cx:pt>
          <cx:pt idx="29517">94</cx:pt>
          <cx:pt idx="29518">0</cx:pt>
          <cx:pt idx="29519">6</cx:pt>
          <cx:pt idx="29520">1</cx:pt>
          <cx:pt idx="29521">3</cx:pt>
          <cx:pt idx="29522">12</cx:pt>
          <cx:pt idx="29523">3</cx:pt>
          <cx:pt idx="29524">179</cx:pt>
          <cx:pt idx="29525">179</cx:pt>
          <cx:pt idx="29526">13</cx:pt>
          <cx:pt idx="29527">29</cx:pt>
          <cx:pt idx="29528">8</cx:pt>
          <cx:pt idx="29529">0</cx:pt>
          <cx:pt idx="29530">0</cx:pt>
          <cx:pt idx="29531">0</cx:pt>
          <cx:pt idx="29532">0</cx:pt>
          <cx:pt idx="29533">4</cx:pt>
          <cx:pt idx="29534">40</cx:pt>
          <cx:pt idx="29535">0</cx:pt>
          <cx:pt idx="29536">8</cx:pt>
          <cx:pt idx="29537">12</cx:pt>
          <cx:pt idx="29538">2</cx:pt>
          <cx:pt idx="29539">0</cx:pt>
          <cx:pt idx="29540">21</cx:pt>
          <cx:pt idx="29541">96</cx:pt>
          <cx:pt idx="29542">0</cx:pt>
          <cx:pt idx="29543">0</cx:pt>
          <cx:pt idx="29544">1</cx:pt>
          <cx:pt idx="29545">2</cx:pt>
          <cx:pt idx="29546">51</cx:pt>
          <cx:pt idx="29547">1</cx:pt>
          <cx:pt idx="29548">0</cx:pt>
          <cx:pt idx="29549">5</cx:pt>
          <cx:pt idx="29550">0</cx:pt>
          <cx:pt idx="29551">363</cx:pt>
          <cx:pt idx="29552">136</cx:pt>
          <cx:pt idx="29553">3</cx:pt>
          <cx:pt idx="29554">11</cx:pt>
          <cx:pt idx="29555">91</cx:pt>
          <cx:pt idx="29556">18</cx:pt>
          <cx:pt idx="29557">48</cx:pt>
          <cx:pt idx="29558">9</cx:pt>
          <cx:pt idx="29559">36</cx:pt>
          <cx:pt idx="29560">19</cx:pt>
          <cx:pt idx="29561">3</cx:pt>
          <cx:pt idx="29562">35</cx:pt>
          <cx:pt idx="29563">19</cx:pt>
          <cx:pt idx="29564">8</cx:pt>
          <cx:pt idx="29565">70</cx:pt>
          <cx:pt idx="29566">19</cx:pt>
          <cx:pt idx="29567">57</cx:pt>
          <cx:pt idx="29568">22</cx:pt>
          <cx:pt idx="29569">42</cx:pt>
          <cx:pt idx="29570">0</cx:pt>
          <cx:pt idx="29571">0</cx:pt>
          <cx:pt idx="29572">0</cx:pt>
          <cx:pt idx="29573">10</cx:pt>
          <cx:pt idx="29574">0</cx:pt>
          <cx:pt idx="29575">2</cx:pt>
          <cx:pt idx="29576">91</cx:pt>
          <cx:pt idx="29577">3</cx:pt>
          <cx:pt idx="29578">1</cx:pt>
          <cx:pt idx="29579">60</cx:pt>
          <cx:pt idx="29580">38</cx:pt>
          <cx:pt idx="29581">0</cx:pt>
          <cx:pt idx="29582">13</cx:pt>
          <cx:pt idx="29583">6</cx:pt>
          <cx:pt idx="29584">84</cx:pt>
          <cx:pt idx="29585">2</cx:pt>
          <cx:pt idx="29586">0</cx:pt>
          <cx:pt idx="29587">5</cx:pt>
          <cx:pt idx="29588">41</cx:pt>
          <cx:pt idx="29589">432</cx:pt>
          <cx:pt idx="29590">258</cx:pt>
          <cx:pt idx="29591">0</cx:pt>
          <cx:pt idx="29592">5</cx:pt>
          <cx:pt idx="29593">184</cx:pt>
          <cx:pt idx="29594">1</cx:pt>
          <cx:pt idx="29595">0</cx:pt>
          <cx:pt idx="29596">3</cx:pt>
          <cx:pt idx="29597">1</cx:pt>
          <cx:pt idx="29598">20</cx:pt>
          <cx:pt idx="29599">13</cx:pt>
          <cx:pt idx="29600">7</cx:pt>
          <cx:pt idx="29601">1</cx:pt>
          <cx:pt idx="29602">5</cx:pt>
          <cx:pt idx="29603">5</cx:pt>
          <cx:pt idx="29604">19</cx:pt>
          <cx:pt idx="29605">8</cx:pt>
          <cx:pt idx="29606">7</cx:pt>
          <cx:pt idx="29607">1</cx:pt>
          <cx:pt idx="29608">0</cx:pt>
          <cx:pt idx="29609">3</cx:pt>
          <cx:pt idx="29610">3</cx:pt>
          <cx:pt idx="29611">1</cx:pt>
          <cx:pt idx="29612">6</cx:pt>
          <cx:pt idx="29613">15</cx:pt>
          <cx:pt idx="29614">0</cx:pt>
          <cx:pt idx="29615">12</cx:pt>
          <cx:pt idx="29616">6</cx:pt>
          <cx:pt idx="29617">0</cx:pt>
          <cx:pt idx="29618">1</cx:pt>
          <cx:pt idx="29619">191</cx:pt>
          <cx:pt idx="29620">0</cx:pt>
          <cx:pt idx="29621">79</cx:pt>
          <cx:pt idx="29622">1</cx:pt>
          <cx:pt idx="29623">0</cx:pt>
          <cx:pt idx="29624">32</cx:pt>
          <cx:pt idx="29625">57</cx:pt>
          <cx:pt idx="29626">0</cx:pt>
          <cx:pt idx="29627">5</cx:pt>
          <cx:pt idx="29628">0</cx:pt>
          <cx:pt idx="29629">23</cx:pt>
          <cx:pt idx="29630">57</cx:pt>
          <cx:pt idx="29631">13</cx:pt>
          <cx:pt idx="29632">365</cx:pt>
          <cx:pt idx="29633">1</cx:pt>
          <cx:pt idx="29634">2</cx:pt>
          <cx:pt idx="29635">22</cx:pt>
          <cx:pt idx="29636">3</cx:pt>
          <cx:pt idx="29637">27</cx:pt>
          <cx:pt idx="29638">237</cx:pt>
          <cx:pt idx="29639">53</cx:pt>
          <cx:pt idx="29640">0</cx:pt>
          <cx:pt idx="29641">1</cx:pt>
          <cx:pt idx="29642">1</cx:pt>
          <cx:pt idx="29643">50</cx:pt>
          <cx:pt idx="29644">1</cx:pt>
          <cx:pt idx="29645">0</cx:pt>
          <cx:pt idx="29646">0</cx:pt>
          <cx:pt idx="29647">0</cx:pt>
          <cx:pt idx="29648">0</cx:pt>
          <cx:pt idx="29649">0</cx:pt>
          <cx:pt idx="29650">0</cx:pt>
          <cx:pt idx="29651">0</cx:pt>
          <cx:pt idx="29652">0</cx:pt>
          <cx:pt idx="29653">1</cx:pt>
          <cx:pt idx="29654">0</cx:pt>
          <cx:pt idx="29655">1</cx:pt>
          <cx:pt idx="29656">0</cx:pt>
          <cx:pt idx="29657">0</cx:pt>
          <cx:pt idx="29658">0</cx:pt>
          <cx:pt idx="29659">0</cx:pt>
          <cx:pt idx="29660">0</cx:pt>
          <cx:pt idx="29661">14</cx:pt>
          <cx:pt idx="29662">6</cx:pt>
          <cx:pt idx="29663">17</cx:pt>
          <cx:pt idx="29664">0</cx:pt>
          <cx:pt idx="29665">0</cx:pt>
          <cx:pt idx="29666">29</cx:pt>
          <cx:pt idx="29667">6</cx:pt>
          <cx:pt idx="29668">14</cx:pt>
          <cx:pt idx="29669">7</cx:pt>
          <cx:pt idx="29670">738</cx:pt>
          <cx:pt idx="29671">68</cx:pt>
          <cx:pt idx="29672">0</cx:pt>
          <cx:pt idx="29673">54</cx:pt>
          <cx:pt idx="29674">6</cx:pt>
          <cx:pt idx="29675">0</cx:pt>
          <cx:pt idx="29676">0</cx:pt>
          <cx:pt idx="29677">0</cx:pt>
          <cx:pt idx="29678">163</cx:pt>
          <cx:pt idx="29679">74</cx:pt>
          <cx:pt idx="29680">0</cx:pt>
          <cx:pt idx="29681">1</cx:pt>
          <cx:pt idx="29682">38</cx:pt>
          <cx:pt idx="29683">19</cx:pt>
          <cx:pt idx="29684">0</cx:pt>
          <cx:pt idx="29685">0</cx:pt>
          <cx:pt idx="29686">63</cx:pt>
          <cx:pt idx="29687">6</cx:pt>
          <cx:pt idx="29688">56</cx:pt>
          <cx:pt idx="29689">2</cx:pt>
          <cx:pt idx="29690">54</cx:pt>
          <cx:pt idx="29691">22</cx:pt>
          <cx:pt idx="29692">0</cx:pt>
          <cx:pt idx="29693">89</cx:pt>
          <cx:pt idx="29694">3</cx:pt>
          <cx:pt idx="29695">50</cx:pt>
          <cx:pt idx="29696">153</cx:pt>
          <cx:pt idx="29697">0</cx:pt>
          <cx:pt idx="29698">0</cx:pt>
          <cx:pt idx="29699">1</cx:pt>
          <cx:pt idx="29700">3</cx:pt>
          <cx:pt idx="29701">3</cx:pt>
          <cx:pt idx="29702">0</cx:pt>
          <cx:pt idx="29703">0</cx:pt>
          <cx:pt idx="29704">0</cx:pt>
          <cx:pt idx="29705">0</cx:pt>
          <cx:pt idx="29706">7</cx:pt>
          <cx:pt idx="29707">1</cx:pt>
          <cx:pt idx="29708">0</cx:pt>
          <cx:pt idx="29709">0</cx:pt>
          <cx:pt idx="29710">11</cx:pt>
          <cx:pt idx="29711">22</cx:pt>
          <cx:pt idx="29712">37</cx:pt>
          <cx:pt idx="29713">0</cx:pt>
          <cx:pt idx="29714">0</cx:pt>
          <cx:pt idx="29715">0</cx:pt>
          <cx:pt idx="29716">0</cx:pt>
          <cx:pt idx="29717">0</cx:pt>
          <cx:pt idx="29718">9</cx:pt>
          <cx:pt idx="29719">0</cx:pt>
          <cx:pt idx="29720">0</cx:pt>
          <cx:pt idx="29721">0</cx:pt>
          <cx:pt idx="29722">6</cx:pt>
          <cx:pt idx="29723">0</cx:pt>
          <cx:pt idx="29724">0</cx:pt>
          <cx:pt idx="29725">0</cx:pt>
          <cx:pt idx="29726">0</cx:pt>
          <cx:pt idx="29727">0</cx:pt>
          <cx:pt idx="29728">40</cx:pt>
          <cx:pt idx="29729">3</cx:pt>
          <cx:pt idx="29730">0</cx:pt>
          <cx:pt idx="29731">0</cx:pt>
          <cx:pt idx="29732">0</cx:pt>
          <cx:pt idx="29733">169</cx:pt>
          <cx:pt idx="29734">48</cx:pt>
          <cx:pt idx="29735">4</cx:pt>
          <cx:pt idx="29736">7</cx:pt>
          <cx:pt idx="29737">21</cx:pt>
          <cx:pt idx="29738">6</cx:pt>
          <cx:pt idx="29739">0</cx:pt>
          <cx:pt idx="29740">2</cx:pt>
          <cx:pt idx="29741">0</cx:pt>
          <cx:pt idx="29742">0</cx:pt>
          <cx:pt idx="29743">77</cx:pt>
          <cx:pt idx="29744">7</cx:pt>
          <cx:pt idx="29745">35</cx:pt>
          <cx:pt idx="29746">51</cx:pt>
          <cx:pt idx="29747">28</cx:pt>
          <cx:pt idx="29748">96</cx:pt>
          <cx:pt idx="29749">0</cx:pt>
          <cx:pt idx="29750">129</cx:pt>
          <cx:pt idx="29751">10</cx:pt>
          <cx:pt idx="29752">133</cx:pt>
          <cx:pt idx="29753">25</cx:pt>
          <cx:pt idx="29754">6</cx:pt>
          <cx:pt idx="29755">0</cx:pt>
          <cx:pt idx="29756">0</cx:pt>
          <cx:pt idx="29757">0</cx:pt>
          <cx:pt idx="29758">0</cx:pt>
          <cx:pt idx="29759">9</cx:pt>
          <cx:pt idx="29760">0</cx:pt>
          <cx:pt idx="29761">0</cx:pt>
          <cx:pt idx="29762">0</cx:pt>
          <cx:pt idx="29763">39</cx:pt>
          <cx:pt idx="29764">4</cx:pt>
          <cx:pt idx="29765">7</cx:pt>
          <cx:pt idx="29766">11</cx:pt>
          <cx:pt idx="29767">53</cx:pt>
          <cx:pt idx="29768">165</cx:pt>
          <cx:pt idx="29769">4</cx:pt>
          <cx:pt idx="29770">7</cx:pt>
          <cx:pt idx="29771">69</cx:pt>
          <cx:pt idx="29772">77</cx:pt>
          <cx:pt idx="29773">3</cx:pt>
          <cx:pt idx="29774">104</cx:pt>
          <cx:pt idx="29775">1</cx:pt>
          <cx:pt idx="29776">0</cx:pt>
          <cx:pt idx="29777">30</cx:pt>
          <cx:pt idx="29778">1</cx:pt>
          <cx:pt idx="29779">2</cx:pt>
          <cx:pt idx="29780">59</cx:pt>
          <cx:pt idx="29781">77</cx:pt>
          <cx:pt idx="29782">10</cx:pt>
          <cx:pt idx="29783">11</cx:pt>
          <cx:pt idx="29784">12</cx:pt>
          <cx:pt idx="29785">1</cx:pt>
          <cx:pt idx="29786">1</cx:pt>
          <cx:pt idx="29787">25</cx:pt>
          <cx:pt idx="29788">25</cx:pt>
          <cx:pt idx="29789">12</cx:pt>
          <cx:pt idx="29790">1</cx:pt>
          <cx:pt idx="29791">59</cx:pt>
          <cx:pt idx="29792">8</cx:pt>
          <cx:pt idx="29793">159</cx:pt>
          <cx:pt idx="29794">39</cx:pt>
          <cx:pt idx="29795">2</cx:pt>
          <cx:pt idx="29796">8</cx:pt>
          <cx:pt idx="29797">21</cx:pt>
          <cx:pt idx="29798">0</cx:pt>
          <cx:pt idx="29799">40</cx:pt>
          <cx:pt idx="29800">4</cx:pt>
          <cx:pt idx="29801">0</cx:pt>
          <cx:pt idx="29802">131</cx:pt>
          <cx:pt idx="29803">0</cx:pt>
          <cx:pt idx="29804">28</cx:pt>
          <cx:pt idx="29805">1</cx:pt>
          <cx:pt idx="29806">1</cx:pt>
          <cx:pt idx="29807">0</cx:pt>
          <cx:pt idx="29808">26</cx:pt>
          <cx:pt idx="29809">116</cx:pt>
          <cx:pt idx="29810">1</cx:pt>
          <cx:pt idx="29811">113</cx:pt>
          <cx:pt idx="29812">0</cx:pt>
          <cx:pt idx="29813">1</cx:pt>
          <cx:pt idx="29814">0</cx:pt>
          <cx:pt idx="29815">84</cx:pt>
          <cx:pt idx="29816">6</cx:pt>
          <cx:pt idx="29817">9</cx:pt>
          <cx:pt idx="29818">48</cx:pt>
          <cx:pt idx="29819">0</cx:pt>
          <cx:pt idx="29820">6</cx:pt>
          <cx:pt idx="29821">48</cx:pt>
          <cx:pt idx="29822">18</cx:pt>
          <cx:pt idx="29823">92</cx:pt>
          <cx:pt idx="29824">0</cx:pt>
          <cx:pt idx="29825">7</cx:pt>
          <cx:pt idx="29826">95</cx:pt>
          <cx:pt idx="29827">0</cx:pt>
          <cx:pt idx="29828">1</cx:pt>
          <cx:pt idx="29829">20</cx:pt>
          <cx:pt idx="29830">0</cx:pt>
          <cx:pt idx="29831">3</cx:pt>
          <cx:pt idx="29832">7</cx:pt>
          <cx:pt idx="29833">0</cx:pt>
          <cx:pt idx="29834">0</cx:pt>
          <cx:pt idx="29835">0</cx:pt>
          <cx:pt idx="29836">161</cx:pt>
          <cx:pt idx="29837">110</cx:pt>
          <cx:pt idx="29838">34</cx:pt>
          <cx:pt idx="29839">55</cx:pt>
          <cx:pt idx="29840">27</cx:pt>
          <cx:pt idx="29841">2</cx:pt>
          <cx:pt idx="29842">731</cx:pt>
          <cx:pt idx="29843">5</cx:pt>
          <cx:pt idx="29844">9</cx:pt>
          <cx:pt idx="29845">15</cx:pt>
          <cx:pt idx="29846">27</cx:pt>
          <cx:pt idx="29847">21</cx:pt>
          <cx:pt idx="29848">19</cx:pt>
          <cx:pt idx="29849">66</cx:pt>
          <cx:pt idx="29850">5</cx:pt>
          <cx:pt idx="29851">327</cx:pt>
          <cx:pt idx="29852">3</cx:pt>
          <cx:pt idx="29853">89</cx:pt>
          <cx:pt idx="29854">347</cx:pt>
          <cx:pt idx="29855">0</cx:pt>
          <cx:pt idx="29856">17</cx:pt>
          <cx:pt idx="29857">0</cx:pt>
          <cx:pt idx="29858">4</cx:pt>
          <cx:pt idx="29859">13</cx:pt>
          <cx:pt idx="29860">33</cx:pt>
          <cx:pt idx="29861">0</cx:pt>
          <cx:pt idx="29862">41</cx:pt>
          <cx:pt idx="29863">12</cx:pt>
          <cx:pt idx="29864">11</cx:pt>
          <cx:pt idx="29865">816</cx:pt>
          <cx:pt idx="29866">20</cx:pt>
          <cx:pt idx="29867">73</cx:pt>
          <cx:pt idx="29868">787</cx:pt>
          <cx:pt idx="29869">1</cx:pt>
          <cx:pt idx="29870">28</cx:pt>
          <cx:pt idx="29871">412</cx:pt>
          <cx:pt idx="29872">16</cx:pt>
          <cx:pt idx="29873">68</cx:pt>
          <cx:pt idx="29874">1</cx:pt>
          <cx:pt idx="29875">0</cx:pt>
          <cx:pt idx="29876">15</cx:pt>
          <cx:pt idx="29877">14</cx:pt>
          <cx:pt idx="29878">15</cx:pt>
          <cx:pt idx="29879">144</cx:pt>
          <cx:pt idx="29880">38</cx:pt>
          <cx:pt idx="29881">312</cx:pt>
          <cx:pt idx="29882">198</cx:pt>
          <cx:pt idx="29883">37</cx:pt>
          <cx:pt idx="29884">4</cx:pt>
          <cx:pt idx="29885">7</cx:pt>
          <cx:pt idx="29886">93</cx:pt>
          <cx:pt idx="29887">1</cx:pt>
          <cx:pt idx="29888">33</cx:pt>
          <cx:pt idx="29889">0</cx:pt>
          <cx:pt idx="29890">3</cx:pt>
          <cx:pt idx="29891">0</cx:pt>
          <cx:pt idx="29892">195</cx:pt>
          <cx:pt idx="29893">0</cx:pt>
          <cx:pt idx="29894">0</cx:pt>
          <cx:pt idx="29895">0</cx:pt>
          <cx:pt idx="29896">7</cx:pt>
          <cx:pt idx="29897">8</cx:pt>
          <cx:pt idx="29898">1</cx:pt>
          <cx:pt idx="29899">95</cx:pt>
          <cx:pt idx="29900">244</cx:pt>
          <cx:pt idx="29901">95</cx:pt>
          <cx:pt idx="29902">95</cx:pt>
          <cx:pt idx="29903">20</cx:pt>
          <cx:pt idx="29904">1</cx:pt>
          <cx:pt idx="29905">916</cx:pt>
          <cx:pt idx="29906">0</cx:pt>
          <cx:pt idx="29907">0</cx:pt>
          <cx:pt idx="29908">141</cx:pt>
          <cx:pt idx="29909">2</cx:pt>
          <cx:pt idx="29910">0</cx:pt>
          <cx:pt idx="29911">0</cx:pt>
          <cx:pt idx="29912">0</cx:pt>
          <cx:pt idx="29913">49</cx:pt>
          <cx:pt idx="29914">0</cx:pt>
          <cx:pt idx="29915">6</cx:pt>
          <cx:pt idx="29916">1</cx:pt>
          <cx:pt idx="29917">0</cx:pt>
          <cx:pt idx="29918">0</cx:pt>
          <cx:pt idx="29919">45</cx:pt>
          <cx:pt idx="29920">1</cx:pt>
          <cx:pt idx="29921">0</cx:pt>
          <cx:pt idx="29922">2</cx:pt>
          <cx:pt idx="29923">4</cx:pt>
          <cx:pt idx="29924">0</cx:pt>
          <cx:pt idx="29925">0</cx:pt>
          <cx:pt idx="29926">25</cx:pt>
          <cx:pt idx="29927">28</cx:pt>
          <cx:pt idx="29928">1</cx:pt>
          <cx:pt idx="29929">8</cx:pt>
          <cx:pt idx="29930">1</cx:pt>
          <cx:pt idx="29931">0</cx:pt>
          <cx:pt idx="29932">2</cx:pt>
          <cx:pt idx="29933">25</cx:pt>
          <cx:pt idx="29934">0</cx:pt>
          <cx:pt idx="29935">0</cx:pt>
          <cx:pt idx="29936">381</cx:pt>
          <cx:pt idx="29937">398</cx:pt>
          <cx:pt idx="29938">15</cx:pt>
          <cx:pt idx="29939">0</cx:pt>
          <cx:pt idx="29940">1</cx:pt>
          <cx:pt idx="29941">219</cx:pt>
          <cx:pt idx="29942">21</cx:pt>
          <cx:pt idx="29943">12</cx:pt>
          <cx:pt idx="29944">0</cx:pt>
          <cx:pt idx="29945">14</cx:pt>
          <cx:pt idx="29946">77</cx:pt>
          <cx:pt idx="29947">2</cx:pt>
          <cx:pt idx="29948">23</cx:pt>
          <cx:pt idx="29949">0</cx:pt>
          <cx:pt idx="29950">0</cx:pt>
          <cx:pt idx="29951">7</cx:pt>
          <cx:pt idx="29952">8</cx:pt>
          <cx:pt idx="29953">34</cx:pt>
          <cx:pt idx="29954">15</cx:pt>
          <cx:pt idx="29955">109</cx:pt>
          <cx:pt idx="29956">6</cx:pt>
          <cx:pt idx="29957">138</cx:pt>
          <cx:pt idx="29958">73</cx:pt>
          <cx:pt idx="29959">308</cx:pt>
          <cx:pt idx="29960">57</cx:pt>
          <cx:pt idx="29961">297</cx:pt>
          <cx:pt idx="29962">0</cx:pt>
          <cx:pt idx="29963">4</cx:pt>
          <cx:pt idx="29964">2</cx:pt>
          <cx:pt idx="29965">0</cx:pt>
          <cx:pt idx="29966">0</cx:pt>
          <cx:pt idx="29967">39</cx:pt>
          <cx:pt idx="29968">9</cx:pt>
          <cx:pt idx="29969">62</cx:pt>
          <cx:pt idx="29970">56</cx:pt>
          <cx:pt idx="29971">18</cx:pt>
          <cx:pt idx="29972">181</cx:pt>
          <cx:pt idx="29973">1</cx:pt>
          <cx:pt idx="29974">0</cx:pt>
          <cx:pt idx="29975">194</cx:pt>
          <cx:pt idx="29976">194</cx:pt>
          <cx:pt idx="29977">266</cx:pt>
          <cx:pt idx="29978">53</cx:pt>
          <cx:pt idx="29979">124</cx:pt>
          <cx:pt idx="29980">6</cx:pt>
          <cx:pt idx="29981">140</cx:pt>
          <cx:pt idx="29982">57</cx:pt>
          <cx:pt idx="29983">1</cx:pt>
          <cx:pt idx="29984">52</cx:pt>
          <cx:pt idx="29985">0</cx:pt>
          <cx:pt idx="29986">4</cx:pt>
          <cx:pt idx="29987">387</cx:pt>
          <cx:pt idx="29988">0</cx:pt>
          <cx:pt idx="29989">3</cx:pt>
          <cx:pt idx="29990">28</cx:pt>
          <cx:pt idx="29991">0</cx:pt>
          <cx:pt idx="29992">7</cx:pt>
          <cx:pt idx="29993">5</cx:pt>
          <cx:pt idx="29994">0</cx:pt>
          <cx:pt idx="29995">7</cx:pt>
          <cx:pt idx="29996">66</cx:pt>
          <cx:pt idx="29997">0</cx:pt>
          <cx:pt idx="29998">170</cx:pt>
          <cx:pt idx="29999">0</cx:pt>
          <cx:pt idx="30000">0</cx:pt>
          <cx:pt idx="30001">7</cx:pt>
          <cx:pt idx="30002">4</cx:pt>
          <cx:pt idx="30003">29</cx:pt>
          <cx:pt idx="30004">4</cx:pt>
          <cx:pt idx="30005">42</cx:pt>
          <cx:pt idx="30006">8</cx:pt>
          <cx:pt idx="30007">50</cx:pt>
          <cx:pt idx="30008">0</cx:pt>
          <cx:pt idx="30009">5</cx:pt>
          <cx:pt idx="30010">0</cx:pt>
          <cx:pt idx="30011">3</cx:pt>
          <cx:pt idx="30012">18</cx:pt>
          <cx:pt idx="30013">12</cx:pt>
          <cx:pt idx="30014">39</cx:pt>
          <cx:pt idx="30015">0</cx:pt>
          <cx:pt idx="30016">107</cx:pt>
          <cx:pt idx="30017">0</cx:pt>
          <cx:pt idx="30018">57</cx:pt>
          <cx:pt idx="30019">30</cx:pt>
          <cx:pt idx="30020">0</cx:pt>
          <cx:pt idx="30021">1</cx:pt>
          <cx:pt idx="30022">611</cx:pt>
          <cx:pt idx="30023">1</cx:pt>
          <cx:pt idx="30024">0</cx:pt>
          <cx:pt idx="30025">3</cx:pt>
          <cx:pt idx="30026">0</cx:pt>
          <cx:pt idx="30027">0</cx:pt>
          <cx:pt idx="30028">119</cx:pt>
          <cx:pt idx="30029">3</cx:pt>
          <cx:pt idx="30030">14</cx:pt>
          <cx:pt idx="30031">17</cx:pt>
          <cx:pt idx="30032">1</cx:pt>
          <cx:pt idx="30033">4</cx:pt>
          <cx:pt idx="30034">3</cx:pt>
          <cx:pt idx="30035">0</cx:pt>
          <cx:pt idx="30036">8</cx:pt>
          <cx:pt idx="30037">0</cx:pt>
          <cx:pt idx="30038">35</cx:pt>
          <cx:pt idx="30039">112</cx:pt>
          <cx:pt idx="30040">15</cx:pt>
          <cx:pt idx="30041">10</cx:pt>
          <cx:pt idx="30042">15</cx:pt>
          <cx:pt idx="30043">22</cx:pt>
          <cx:pt idx="30044">116</cx:pt>
          <cx:pt idx="30045">8</cx:pt>
          <cx:pt idx="30046">29</cx:pt>
          <cx:pt idx="30047">21</cx:pt>
          <cx:pt idx="30048">1</cx:pt>
          <cx:pt idx="30049">195</cx:pt>
          <cx:pt idx="30050">104</cx:pt>
          <cx:pt idx="30051">6</cx:pt>
          <cx:pt idx="30052">17</cx:pt>
          <cx:pt idx="30053">1</cx:pt>
          <cx:pt idx="30054">2</cx:pt>
          <cx:pt idx="30055">98</cx:pt>
          <cx:pt idx="30056">33</cx:pt>
          <cx:pt idx="30057">34</cx:pt>
          <cx:pt idx="30058">49</cx:pt>
          <cx:pt idx="30059">41</cx:pt>
          <cx:pt idx="30060">32</cx:pt>
          <cx:pt idx="30061">0</cx:pt>
          <cx:pt idx="30062">7</cx:pt>
          <cx:pt idx="30063">57</cx:pt>
          <cx:pt idx="30064">0</cx:pt>
          <cx:pt idx="30065">4</cx:pt>
          <cx:pt idx="30066">7</cx:pt>
          <cx:pt idx="30067">2</cx:pt>
          <cx:pt idx="30068">0</cx:pt>
          <cx:pt idx="30069">0</cx:pt>
          <cx:pt idx="30070">43</cx:pt>
          <cx:pt idx="30071">12</cx:pt>
          <cx:pt idx="30072">12</cx:pt>
          <cx:pt idx="30073">378</cx:pt>
          <cx:pt idx="30074">14</cx:pt>
          <cx:pt idx="30075">168</cx:pt>
          <cx:pt idx="30076">1</cx:pt>
          <cx:pt idx="30077">0</cx:pt>
          <cx:pt idx="30078">13</cx:pt>
          <cx:pt idx="30079">90</cx:pt>
          <cx:pt idx="30080">0</cx:pt>
          <cx:pt idx="30081">7</cx:pt>
          <cx:pt idx="30082">0</cx:pt>
          <cx:pt idx="30083">6</cx:pt>
          <cx:pt idx="30084">4</cx:pt>
          <cx:pt idx="30085">144</cx:pt>
          <cx:pt idx="30086">153</cx:pt>
          <cx:pt idx="30087">77</cx:pt>
          <cx:pt idx="30088">0</cx:pt>
          <cx:pt idx="30089">0</cx:pt>
          <cx:pt idx="30090">3</cx:pt>
          <cx:pt idx="30091">1</cx:pt>
          <cx:pt idx="30092">7</cx:pt>
          <cx:pt idx="30093">0</cx:pt>
          <cx:pt idx="30094">14</cx:pt>
          <cx:pt idx="30095">36</cx:pt>
          <cx:pt idx="30096">0</cx:pt>
          <cx:pt idx="30097">42</cx:pt>
          <cx:pt idx="30098">118</cx:pt>
          <cx:pt idx="30099">2</cx:pt>
          <cx:pt idx="30100">0</cx:pt>
          <cx:pt idx="30101">147</cx:pt>
          <cx:pt idx="30102">6</cx:pt>
          <cx:pt idx="30103">21</cx:pt>
          <cx:pt idx="30104">74</cx:pt>
          <cx:pt idx="30105">0</cx:pt>
          <cx:pt idx="30106">613</cx:pt>
          <cx:pt idx="30107">18</cx:pt>
          <cx:pt idx="30108">1</cx:pt>
          <cx:pt idx="30109">0</cx:pt>
          <cx:pt idx="30110">81</cx:pt>
          <cx:pt idx="30111">49</cx:pt>
          <cx:pt idx="30112">18</cx:pt>
          <cx:pt idx="30113">313</cx:pt>
          <cx:pt idx="30114">17</cx:pt>
          <cx:pt idx="30115">50</cx:pt>
          <cx:pt idx="30116">0</cx:pt>
          <cx:pt idx="30117">2</cx:pt>
          <cx:pt idx="30118">61</cx:pt>
          <cx:pt idx="30119">135</cx:pt>
          <cx:pt idx="30120">19</cx:pt>
          <cx:pt idx="30121">14</cx:pt>
          <cx:pt idx="30122">1</cx:pt>
          <cx:pt idx="30123">0</cx:pt>
          <cx:pt idx="30124">0</cx:pt>
          <cx:pt idx="30125">62</cx:pt>
          <cx:pt idx="30126">266</cx:pt>
          <cx:pt idx="30127">1</cx:pt>
          <cx:pt idx="30128">61</cx:pt>
          <cx:pt idx="30129">9</cx:pt>
          <cx:pt idx="30130">2</cx:pt>
          <cx:pt idx="30131">168</cx:pt>
          <cx:pt idx="30132">99</cx:pt>
          <cx:pt idx="30133">1</cx:pt>
          <cx:pt idx="30134">338</cx:pt>
          <cx:pt idx="30135">0</cx:pt>
          <cx:pt idx="30136">71</cx:pt>
          <cx:pt idx="30137">0</cx:pt>
          <cx:pt idx="30138">0</cx:pt>
          <cx:pt idx="30139">0</cx:pt>
          <cx:pt idx="30140">0</cx:pt>
          <cx:pt idx="30141">9</cx:pt>
          <cx:pt idx="30142">0</cx:pt>
          <cx:pt idx="30143">0</cx:pt>
          <cx:pt idx="30144">0</cx:pt>
          <cx:pt idx="30145">2</cx:pt>
          <cx:pt idx="30146">1</cx:pt>
          <cx:pt idx="30147">19</cx:pt>
          <cx:pt idx="30148">48</cx:pt>
          <cx:pt idx="30149">0</cx:pt>
          <cx:pt idx="30150">25</cx:pt>
          <cx:pt idx="30151">11</cx:pt>
          <cx:pt idx="30152">0</cx:pt>
          <cx:pt idx="30153">10</cx:pt>
          <cx:pt idx="30154">0</cx:pt>
          <cx:pt idx="30155">3</cx:pt>
          <cx:pt idx="30156">0</cx:pt>
          <cx:pt idx="30157">66</cx:pt>
          <cx:pt idx="30158">28</cx:pt>
          <cx:pt idx="30159">64</cx:pt>
          <cx:pt idx="30160">384</cx:pt>
          <cx:pt idx="30161">11</cx:pt>
          <cx:pt idx="30162">0</cx:pt>
          <cx:pt idx="30163">0</cx:pt>
          <cx:pt idx="30164">0</cx:pt>
          <cx:pt idx="30165">0</cx:pt>
          <cx:pt idx="30166">13</cx:pt>
          <cx:pt idx="30167">5</cx:pt>
          <cx:pt idx="30168">5</cx:pt>
          <cx:pt idx="30169">140</cx:pt>
          <cx:pt idx="30170">77</cx:pt>
          <cx:pt idx="30171">8</cx:pt>
          <cx:pt idx="30172">23</cx:pt>
          <cx:pt idx="30173">24</cx:pt>
          <cx:pt idx="30174">129</cx:pt>
          <cx:pt idx="30175">0</cx:pt>
          <cx:pt idx="30176">7</cx:pt>
          <cx:pt idx="30177">241</cx:pt>
          <cx:pt idx="30178">35</cx:pt>
          <cx:pt idx="30179">211</cx:pt>
          <cx:pt idx="30180">54</cx:pt>
          <cx:pt idx="30181">6</cx:pt>
          <cx:pt idx="30182">7</cx:pt>
          <cx:pt idx="30183">46</cx:pt>
          <cx:pt idx="30184">0</cx:pt>
          <cx:pt idx="30185">8</cx:pt>
          <cx:pt idx="30186">172</cx:pt>
          <cx:pt idx="30187">2</cx:pt>
          <cx:pt idx="30188">386</cx:pt>
          <cx:pt idx="30189">63</cx:pt>
          <cx:pt idx="30190">34</cx:pt>
          <cx:pt idx="30191">4</cx:pt>
          <cx:pt idx="30192">0</cx:pt>
          <cx:pt idx="30193">7</cx:pt>
          <cx:pt idx="30194">0</cx:pt>
          <cx:pt idx="30195">0</cx:pt>
          <cx:pt idx="30196">12</cx:pt>
          <cx:pt idx="30197">21</cx:pt>
          <cx:pt idx="30198">0</cx:pt>
          <cx:pt idx="30199">0</cx:pt>
          <cx:pt idx="30200">32</cx:pt>
          <cx:pt idx="30201">300</cx:pt>
          <cx:pt idx="30202">0</cx:pt>
          <cx:pt idx="30203">24</cx:pt>
          <cx:pt idx="30204">1</cx:pt>
          <cx:pt idx="30205">3</cx:pt>
          <cx:pt idx="30206">1</cx:pt>
          <cx:pt idx="30207">1</cx:pt>
          <cx:pt idx="30208">198</cx:pt>
          <cx:pt idx="30209">20</cx:pt>
          <cx:pt idx="30210">79</cx:pt>
          <cx:pt idx="30211">70</cx:pt>
          <cx:pt idx="30212">25</cx:pt>
          <cx:pt idx="30213">35</cx:pt>
          <cx:pt idx="30214">46</cx:pt>
          <cx:pt idx="30215">38</cx:pt>
          <cx:pt idx="30216">3</cx:pt>
          <cx:pt idx="30217">4</cx:pt>
          <cx:pt idx="30218">7</cx:pt>
          <cx:pt idx="30219">0</cx:pt>
          <cx:pt idx="30220">3</cx:pt>
          <cx:pt idx="30221">9</cx:pt>
          <cx:pt idx="30222">5</cx:pt>
          <cx:pt idx="30223">45</cx:pt>
          <cx:pt idx="30224">2</cx:pt>
          <cx:pt idx="30225">60</cx:pt>
          <cx:pt idx="30226">13</cx:pt>
          <cx:pt idx="30227">3</cx:pt>
          <cx:pt idx="30228">42</cx:pt>
          <cx:pt idx="30229">0</cx:pt>
          <cx:pt idx="30230">0</cx:pt>
          <cx:pt idx="30231">0</cx:pt>
          <cx:pt idx="30232">0</cx:pt>
          <cx:pt idx="30233">21</cx:pt>
          <cx:pt idx="30234">0</cx:pt>
          <cx:pt idx="30235">52</cx:pt>
          <cx:pt idx="30236">48</cx:pt>
          <cx:pt idx="30237">195</cx:pt>
          <cx:pt idx="30238">27</cx:pt>
          <cx:pt idx="30239">12</cx:pt>
          <cx:pt idx="30240">21</cx:pt>
          <cx:pt idx="30241">47</cx:pt>
          <cx:pt idx="30242">11</cx:pt>
          <cx:pt idx="30243">0</cx:pt>
          <cx:pt idx="30244">0</cx:pt>
          <cx:pt idx="30245">1</cx:pt>
          <cx:pt idx="30246">18</cx:pt>
          <cx:pt idx="30247">1</cx:pt>
          <cx:pt idx="30248">1</cx:pt>
          <cx:pt idx="30249">154</cx:pt>
          <cx:pt idx="30250">11</cx:pt>
          <cx:pt idx="30251">0</cx:pt>
          <cx:pt idx="30252">6</cx:pt>
          <cx:pt idx="30253">25</cx:pt>
          <cx:pt idx="30254">37</cx:pt>
          <cx:pt idx="30255">124</cx:pt>
          <cx:pt idx="30256">6</cx:pt>
          <cx:pt idx="30257">239</cx:pt>
          <cx:pt idx="30258">34</cx:pt>
          <cx:pt idx="30259">1</cx:pt>
          <cx:pt idx="30260">0</cx:pt>
          <cx:pt idx="30261">44</cx:pt>
          <cx:pt idx="30262">4</cx:pt>
          <cx:pt idx="30263">64</cx:pt>
          <cx:pt idx="30264">5</cx:pt>
          <cx:pt idx="30265">126</cx:pt>
          <cx:pt idx="30266">120</cx:pt>
          <cx:pt idx="30267">7</cx:pt>
          <cx:pt idx="30268">43</cx:pt>
          <cx:pt idx="30269">100</cx:pt>
          <cx:pt idx="30270">43</cx:pt>
          <cx:pt idx="30271">97</cx:pt>
          <cx:pt idx="30272">35</cx:pt>
          <cx:pt idx="30273">20</cx:pt>
          <cx:pt idx="30274">669</cx:pt>
          <cx:pt idx="30275">0</cx:pt>
          <cx:pt idx="30276">4</cx:pt>
          <cx:pt idx="30277">9</cx:pt>
          <cx:pt idx="30278">110</cx:pt>
          <cx:pt idx="30279">0</cx:pt>
          <cx:pt idx="30280">0</cx:pt>
          <cx:pt idx="30281">1</cx:pt>
          <cx:pt idx="30282">20</cx:pt>
          <cx:pt idx="30283">21</cx:pt>
          <cx:pt idx="30284">26</cx:pt>
          <cx:pt idx="30285">12</cx:pt>
          <cx:pt idx="30286">256</cx:pt>
          <cx:pt idx="30287">2</cx:pt>
          <cx:pt idx="30288">97</cx:pt>
          <cx:pt idx="30289">20</cx:pt>
          <cx:pt idx="30290">0</cx:pt>
          <cx:pt idx="30291">0</cx:pt>
          <cx:pt idx="30292">0</cx:pt>
          <cx:pt idx="30293">0</cx:pt>
          <cx:pt idx="30294">0</cx:pt>
          <cx:pt idx="30295">0</cx:pt>
          <cx:pt idx="30296">0</cx:pt>
          <cx:pt idx="30297">8</cx:pt>
          <cx:pt idx="30298">5</cx:pt>
          <cx:pt idx="30299">0</cx:pt>
          <cx:pt idx="30300">0</cx:pt>
          <cx:pt idx="30301">18</cx:pt>
          <cx:pt idx="30302">0</cx:pt>
          <cx:pt idx="30303">1</cx:pt>
          <cx:pt idx="30304">18</cx:pt>
          <cx:pt idx="30305">1184</cx:pt>
          <cx:pt idx="30306">207</cx:pt>
          <cx:pt idx="30307">1</cx:pt>
          <cx:pt idx="30308">0</cx:pt>
          <cx:pt idx="30309">1</cx:pt>
          <cx:pt idx="30310">0</cx:pt>
          <cx:pt idx="30311">12</cx:pt>
          <cx:pt idx="30312">6</cx:pt>
          <cx:pt idx="30313">39</cx:pt>
          <cx:pt idx="30314">27</cx:pt>
          <cx:pt idx="30315">58</cx:pt>
          <cx:pt idx="30316">5</cx:pt>
          <cx:pt idx="30317">0</cx:pt>
          <cx:pt idx="30318">645</cx:pt>
          <cx:pt idx="30319">70</cx:pt>
          <cx:pt idx="30320">171</cx:pt>
          <cx:pt idx="30321">27</cx:pt>
          <cx:pt idx="30322">78</cx:pt>
          <cx:pt idx="30323">0</cx:pt>
          <cx:pt idx="30324">14</cx:pt>
          <cx:pt idx="30325">0</cx:pt>
          <cx:pt idx="30326">121</cx:pt>
          <cx:pt idx="30327">234</cx:pt>
          <cx:pt idx="30328">27</cx:pt>
          <cx:pt idx="30329">0</cx:pt>
          <cx:pt idx="30330">1</cx:pt>
          <cx:pt idx="30331">1</cx:pt>
          <cx:pt idx="30332">0</cx:pt>
          <cx:pt idx="30333">6</cx:pt>
          <cx:pt idx="30334">8</cx:pt>
          <cx:pt idx="30335">1</cx:pt>
          <cx:pt idx="30336">0</cx:pt>
          <cx:pt idx="30337">24</cx:pt>
          <cx:pt idx="30338">40</cx:pt>
          <cx:pt idx="30339">4</cx:pt>
          <cx:pt idx="30340">0</cx:pt>
          <cx:pt idx="30341">21</cx:pt>
          <cx:pt idx="30342">2</cx:pt>
          <cx:pt idx="30343">4</cx:pt>
          <cx:pt idx="30344">1</cx:pt>
          <cx:pt idx="30345">141</cx:pt>
          <cx:pt idx="30346">0</cx:pt>
          <cx:pt idx="30347">8</cx:pt>
          <cx:pt idx="30348">0</cx:pt>
          <cx:pt idx="30349">4</cx:pt>
          <cx:pt idx="30350">297</cx:pt>
          <cx:pt idx="30351">69</cx:pt>
          <cx:pt idx="30352">2</cx:pt>
          <cx:pt idx="30353">5</cx:pt>
          <cx:pt idx="30354">1</cx:pt>
          <cx:pt idx="30355">8</cx:pt>
          <cx:pt idx="30356">8</cx:pt>
          <cx:pt idx="30357">104</cx:pt>
          <cx:pt idx="30358">24</cx:pt>
          <cx:pt idx="30359">1</cx:pt>
          <cx:pt idx="30360">25</cx:pt>
          <cx:pt idx="30361">0</cx:pt>
          <cx:pt idx="30362">96</cx:pt>
          <cx:pt idx="30363">411</cx:pt>
          <cx:pt idx="30364">2</cx:pt>
          <cx:pt idx="30365">5</cx:pt>
          <cx:pt idx="30366">4</cx:pt>
          <cx:pt idx="30367">2</cx:pt>
          <cx:pt idx="30368">176</cx:pt>
          <cx:pt idx="30369">1</cx:pt>
          <cx:pt idx="30370">6</cx:pt>
          <cx:pt idx="30371">7</cx:pt>
          <cx:pt idx="30372">9</cx:pt>
          <cx:pt idx="30373">15</cx:pt>
          <cx:pt idx="30374">23</cx:pt>
          <cx:pt idx="30375">4</cx:pt>
          <cx:pt idx="30376">374</cx:pt>
          <cx:pt idx="30377">6</cx:pt>
          <cx:pt idx="30378">28</cx:pt>
          <cx:pt idx="30379">41</cx:pt>
          <cx:pt idx="30380">2</cx:pt>
          <cx:pt idx="30381">1</cx:pt>
          <cx:pt idx="30382">0</cx:pt>
          <cx:pt idx="30383">98</cx:pt>
          <cx:pt idx="30384">2</cx:pt>
          <cx:pt idx="30385">4</cx:pt>
          <cx:pt idx="30386">14</cx:pt>
          <cx:pt idx="30387">108</cx:pt>
          <cx:pt idx="30388">1</cx:pt>
          <cx:pt idx="30389">0</cx:pt>
          <cx:pt idx="30390">0</cx:pt>
          <cx:pt idx="30391">546</cx:pt>
          <cx:pt idx="30392">26</cx:pt>
          <cx:pt idx="30393">4</cx:pt>
          <cx:pt idx="30394">0</cx:pt>
          <cx:pt idx="30395">0</cx:pt>
          <cx:pt idx="30396">17</cx:pt>
          <cx:pt idx="30397">0</cx:pt>
          <cx:pt idx="30398">0</cx:pt>
          <cx:pt idx="30399">2</cx:pt>
          <cx:pt idx="30400">0</cx:pt>
          <cx:pt idx="30401">20</cx:pt>
          <cx:pt idx="30402">0</cx:pt>
          <cx:pt idx="30403">41</cx:pt>
          <cx:pt idx="30404">0</cx:pt>
          <cx:pt idx="30405">0</cx:pt>
          <cx:pt idx="30406">0</cx:pt>
          <cx:pt idx="30407">2</cx:pt>
          <cx:pt idx="30408">8</cx:pt>
          <cx:pt idx="30409">49</cx:pt>
          <cx:pt idx="30410">21</cx:pt>
          <cx:pt idx="30411">0</cx:pt>
          <cx:pt idx="30412">0</cx:pt>
          <cx:pt idx="30413">237</cx:pt>
          <cx:pt idx="30414">0</cx:pt>
          <cx:pt idx="30415">21</cx:pt>
          <cx:pt idx="30416">0</cx:pt>
          <cx:pt idx="30417">0</cx:pt>
          <cx:pt idx="30418">0</cx:pt>
          <cx:pt idx="30419">20</cx:pt>
          <cx:pt idx="30420">132</cx:pt>
          <cx:pt idx="30421">19</cx:pt>
          <cx:pt idx="30422">0</cx:pt>
          <cx:pt idx="30423">0</cx:pt>
          <cx:pt idx="30424">7</cx:pt>
          <cx:pt idx="30425">14</cx:pt>
          <cx:pt idx="30426">0</cx:pt>
          <cx:pt idx="30427">4</cx:pt>
          <cx:pt idx="30428">153</cx:pt>
          <cx:pt idx="30429">0</cx:pt>
          <cx:pt idx="30430">14</cx:pt>
          <cx:pt idx="30431">0</cx:pt>
          <cx:pt idx="30432">41</cx:pt>
          <cx:pt idx="30433">19</cx:pt>
          <cx:pt idx="30434">2</cx:pt>
          <cx:pt idx="30435">377</cx:pt>
          <cx:pt idx="30436">11</cx:pt>
          <cx:pt idx="30437">0</cx:pt>
          <cx:pt idx="30438">24</cx:pt>
          <cx:pt idx="30439">0</cx:pt>
          <cx:pt idx="30440">620</cx:pt>
          <cx:pt idx="30441">4</cx:pt>
          <cx:pt idx="30442">27</cx:pt>
          <cx:pt idx="30443">1</cx:pt>
          <cx:pt idx="30444">0</cx:pt>
          <cx:pt idx="30445">0</cx:pt>
          <cx:pt idx="30446">0</cx:pt>
          <cx:pt idx="30447">0</cx:pt>
          <cx:pt idx="30448">0</cx:pt>
          <cx:pt idx="30449">0</cx:pt>
          <cx:pt idx="30450">0</cx:pt>
          <cx:pt idx="30451">0</cx:pt>
          <cx:pt idx="30452">1</cx:pt>
          <cx:pt idx="30453">11</cx:pt>
          <cx:pt idx="30454">0</cx:pt>
          <cx:pt idx="30455">30</cx:pt>
          <cx:pt idx="30456">1</cx:pt>
          <cx:pt idx="30457">108</cx:pt>
          <cx:pt idx="30458">12</cx:pt>
          <cx:pt idx="30459">61</cx:pt>
          <cx:pt idx="30460">0</cx:pt>
          <cx:pt idx="30461">0</cx:pt>
          <cx:pt idx="30462">21</cx:pt>
          <cx:pt idx="30463">0</cx:pt>
          <cx:pt idx="30464">0</cx:pt>
          <cx:pt idx="30465">2</cx:pt>
          <cx:pt idx="30466">2</cx:pt>
          <cx:pt idx="30467">350</cx:pt>
          <cx:pt idx="30468">34</cx:pt>
          <cx:pt idx="30469">244</cx:pt>
          <cx:pt idx="30470">1</cx:pt>
          <cx:pt idx="30471">48</cx:pt>
          <cx:pt idx="30472">12</cx:pt>
          <cx:pt idx="30473">1</cx:pt>
          <cx:pt idx="30474">6</cx:pt>
          <cx:pt idx="30475">3</cx:pt>
          <cx:pt idx="30476">14</cx:pt>
          <cx:pt idx="30477">27</cx:pt>
          <cx:pt idx="30478">4</cx:pt>
          <cx:pt idx="30479">38</cx:pt>
          <cx:pt idx="30480">0</cx:pt>
          <cx:pt idx="30481">19</cx:pt>
          <cx:pt idx="30482">15</cx:pt>
          <cx:pt idx="30483">0</cx:pt>
          <cx:pt idx="30484">3</cx:pt>
          <cx:pt idx="30485">77</cx:pt>
          <cx:pt idx="30486">8</cx:pt>
          <cx:pt idx="30487">7</cx:pt>
          <cx:pt idx="30488">14</cx:pt>
          <cx:pt idx="30489">7</cx:pt>
          <cx:pt idx="30490">81</cx:pt>
          <cx:pt idx="30491">11</cx:pt>
          <cx:pt idx="30492">18</cx:pt>
          <cx:pt idx="30493">7</cx:pt>
          <cx:pt idx="30494">0</cx:pt>
          <cx:pt idx="30495">12</cx:pt>
          <cx:pt idx="30496">17</cx:pt>
          <cx:pt idx="30497">9</cx:pt>
          <cx:pt idx="30498">62</cx:pt>
          <cx:pt idx="30499">0</cx:pt>
          <cx:pt idx="30500">17</cx:pt>
          <cx:pt idx="30501">73</cx:pt>
          <cx:pt idx="30502">1</cx:pt>
          <cx:pt idx="30503">47</cx:pt>
          <cx:pt idx="30504">126</cx:pt>
          <cx:pt idx="30505">56</cx:pt>
          <cx:pt idx="30506">0</cx:pt>
          <cx:pt idx="30507">76</cx:pt>
          <cx:pt idx="30508">198</cx:pt>
          <cx:pt idx="30509">81</cx:pt>
          <cx:pt idx="30510">336</cx:pt>
          <cx:pt idx="30511">0</cx:pt>
          <cx:pt idx="30512">1</cx:pt>
          <cx:pt idx="30513">1</cx:pt>
          <cx:pt idx="30514">7</cx:pt>
          <cx:pt idx="30515">13</cx:pt>
          <cx:pt idx="30516">2</cx:pt>
          <cx:pt idx="30517">2</cx:pt>
          <cx:pt idx="30518">0</cx:pt>
          <cx:pt idx="30519">231</cx:pt>
          <cx:pt idx="30520">98</cx:pt>
          <cx:pt idx="30521">1</cx:pt>
          <cx:pt idx="30522">1</cx:pt>
          <cx:pt idx="30523">2</cx:pt>
          <cx:pt idx="30524">276</cx:pt>
          <cx:pt idx="30525">512</cx:pt>
          <cx:pt idx="30526">112</cx:pt>
          <cx:pt idx="30527">47</cx:pt>
          <cx:pt idx="30528">5</cx:pt>
          <cx:pt idx="30529">134</cx:pt>
          <cx:pt idx="30530">74</cx:pt>
          <cx:pt idx="30531">47</cx:pt>
          <cx:pt idx="30532">33</cx:pt>
          <cx:pt idx="30533">2</cx:pt>
          <cx:pt idx="30534">0</cx:pt>
          <cx:pt idx="30535">0</cx:pt>
          <cx:pt idx="30536">0</cx:pt>
          <cx:pt idx="30537">4</cx:pt>
          <cx:pt idx="30538">0</cx:pt>
          <cx:pt idx="30539">1</cx:pt>
          <cx:pt idx="30540">0</cx:pt>
          <cx:pt idx="30541">21</cx:pt>
          <cx:pt idx="30542">4</cx:pt>
          <cx:pt idx="30543">8</cx:pt>
          <cx:pt idx="30544">1</cx:pt>
          <cx:pt idx="30545">27</cx:pt>
          <cx:pt idx="30546">0</cx:pt>
          <cx:pt idx="30547">13</cx:pt>
          <cx:pt idx="30548">669</cx:pt>
          <cx:pt idx="30549">50</cx:pt>
          <cx:pt idx="30550">6</cx:pt>
          <cx:pt idx="30551">0</cx:pt>
          <cx:pt idx="30552">0</cx:pt>
          <cx:pt idx="30553">0</cx:pt>
          <cx:pt idx="30554">0</cx:pt>
          <cx:pt idx="30555">498</cx:pt>
          <cx:pt idx="30556">259</cx:pt>
          <cx:pt idx="30557">0</cx:pt>
          <cx:pt idx="30558">0</cx:pt>
          <cx:pt idx="30559">1</cx:pt>
          <cx:pt idx="30560">0</cx:pt>
          <cx:pt idx="30561">0</cx:pt>
          <cx:pt idx="30562">228</cx:pt>
          <cx:pt idx="30563">47</cx:pt>
          <cx:pt idx="30564">68</cx:pt>
          <cx:pt idx="30565">139</cx:pt>
          <cx:pt idx="30566">0</cx:pt>
          <cx:pt idx="30567">0</cx:pt>
          <cx:pt idx="30568">20</cx:pt>
          <cx:pt idx="30569">0</cx:pt>
          <cx:pt idx="30570">109</cx:pt>
          <cx:pt idx="30571">0</cx:pt>
          <cx:pt idx="30572">54</cx:pt>
          <cx:pt idx="30573">201</cx:pt>
          <cx:pt idx="30574">694</cx:pt>
          <cx:pt idx="30575">0</cx:pt>
          <cx:pt idx="30576">12</cx:pt>
          <cx:pt idx="30577">0</cx:pt>
          <cx:pt idx="30578">637</cx:pt>
          <cx:pt idx="30579">103</cx:pt>
          <cx:pt idx="30580">8</cx:pt>
          <cx:pt idx="30581">0</cx:pt>
          <cx:pt idx="30582">84</cx:pt>
          <cx:pt idx="30583">70</cx:pt>
          <cx:pt idx="30584">2</cx:pt>
          <cx:pt idx="30585">111</cx:pt>
          <cx:pt idx="30586">12</cx:pt>
          <cx:pt idx="30587">1</cx:pt>
          <cx:pt idx="30588">7</cx:pt>
          <cx:pt idx="30589">88</cx:pt>
          <cx:pt idx="30590">6</cx:pt>
          <cx:pt idx="30591">46</cx:pt>
          <cx:pt idx="30592">66</cx:pt>
          <cx:pt idx="30593">104</cx:pt>
          <cx:pt idx="30594">71</cx:pt>
          <cx:pt idx="30595">20</cx:pt>
          <cx:pt idx="30596">76</cx:pt>
          <cx:pt idx="30597">1</cx:pt>
          <cx:pt idx="30598">21</cx:pt>
          <cx:pt idx="30599">243</cx:pt>
          <cx:pt idx="30600">1</cx:pt>
          <cx:pt idx="30601">29</cx:pt>
          <cx:pt idx="30602">2</cx:pt>
          <cx:pt idx="30603">30</cx:pt>
          <cx:pt idx="30604">358</cx:pt>
          <cx:pt idx="30605">19</cx:pt>
          <cx:pt idx="30606">1</cx:pt>
          <cx:pt idx="30607">0</cx:pt>
          <cx:pt idx="30608">0</cx:pt>
          <cx:pt idx="30609">0</cx:pt>
          <cx:pt idx="30610">0</cx:pt>
          <cx:pt idx="30611">37</cx:pt>
          <cx:pt idx="30612">77</cx:pt>
          <cx:pt idx="30613">11</cx:pt>
          <cx:pt idx="30614">0</cx:pt>
          <cx:pt idx="30615">0</cx:pt>
          <cx:pt idx="30616">36</cx:pt>
          <cx:pt idx="30617">0</cx:pt>
          <cx:pt idx="30618">258</cx:pt>
          <cx:pt idx="30619">40</cx:pt>
          <cx:pt idx="30620">80</cx:pt>
          <cx:pt idx="30621">119</cx:pt>
          <cx:pt idx="30622">185</cx:pt>
          <cx:pt idx="30623">7</cx:pt>
          <cx:pt idx="30624">55</cx:pt>
          <cx:pt idx="30625">4</cx:pt>
          <cx:pt idx="30626">21</cx:pt>
          <cx:pt idx="30627">78</cx:pt>
          <cx:pt idx="30628">4</cx:pt>
          <cx:pt idx="30629">130</cx:pt>
          <cx:pt idx="30630">15</cx:pt>
          <cx:pt idx="30631">5</cx:pt>
          <cx:pt idx="30632">17</cx:pt>
          <cx:pt idx="30633">1</cx:pt>
          <cx:pt idx="30634">6</cx:pt>
          <cx:pt idx="30635">3</cx:pt>
          <cx:pt idx="30636">0</cx:pt>
          <cx:pt idx="30637">0</cx:pt>
          <cx:pt idx="30638">83</cx:pt>
          <cx:pt idx="30639">0</cx:pt>
          <cx:pt idx="30640">6</cx:pt>
          <cx:pt idx="30641">6</cx:pt>
          <cx:pt idx="30642">0</cx:pt>
          <cx:pt idx="30643">40</cx:pt>
          <cx:pt idx="30644">0</cx:pt>
          <cx:pt idx="30645">0</cx:pt>
          <cx:pt idx="30646">1</cx:pt>
          <cx:pt idx="30647">1</cx:pt>
          <cx:pt idx="30648">20</cx:pt>
          <cx:pt idx="30649">10</cx:pt>
          <cx:pt idx="30650">4</cx:pt>
          <cx:pt idx="30651">5</cx:pt>
          <cx:pt idx="30652">32</cx:pt>
          <cx:pt idx="30653">8</cx:pt>
          <cx:pt idx="30654">189</cx:pt>
          <cx:pt idx="30655">97</cx:pt>
          <cx:pt idx="30656">30</cx:pt>
          <cx:pt idx="30657">17</cx:pt>
          <cx:pt idx="30658">3</cx:pt>
          <cx:pt idx="30659">25</cx:pt>
          <cx:pt idx="30660">0</cx:pt>
          <cx:pt idx="30661">2</cx:pt>
          <cx:pt idx="30662">36</cx:pt>
          <cx:pt idx="30663">58</cx:pt>
          <cx:pt idx="30664">69</cx:pt>
          <cx:pt idx="30665">192</cx:pt>
          <cx:pt idx="30666">29</cx:pt>
          <cx:pt idx="30667">9</cx:pt>
          <cx:pt idx="30668">0</cx:pt>
          <cx:pt idx="30669">97</cx:pt>
          <cx:pt idx="30670">1</cx:pt>
          <cx:pt idx="30671">21</cx:pt>
          <cx:pt idx="30672">342</cx:pt>
          <cx:pt idx="30673">0</cx:pt>
          <cx:pt idx="30674">2</cx:pt>
          <cx:pt idx="30675">1</cx:pt>
          <cx:pt idx="30676">0</cx:pt>
          <cx:pt idx="30677">1</cx:pt>
          <cx:pt idx="30678">364</cx:pt>
          <cx:pt idx="30679">41</cx:pt>
          <cx:pt idx="30680">595</cx:pt>
          <cx:pt idx="30681">1</cx:pt>
          <cx:pt idx="30682">0</cx:pt>
          <cx:pt idx="30683">0</cx:pt>
          <cx:pt idx="30684">1</cx:pt>
          <cx:pt idx="30685">0</cx:pt>
          <cx:pt idx="30686">18</cx:pt>
          <cx:pt idx="30687">0</cx:pt>
          <cx:pt idx="30688">7</cx:pt>
          <cx:pt idx="30689">7</cx:pt>
          <cx:pt idx="30690">1</cx:pt>
          <cx:pt idx="30691">0</cx:pt>
          <cx:pt idx="30692">102</cx:pt>
          <cx:pt idx="30693">1</cx:pt>
          <cx:pt idx="30694">0</cx:pt>
          <cx:pt idx="30695">98</cx:pt>
          <cx:pt idx="30696">0</cx:pt>
          <cx:pt idx="30697">745</cx:pt>
          <cx:pt idx="30698">141</cx:pt>
          <cx:pt idx="30699">0</cx:pt>
          <cx:pt idx="30700">0</cx:pt>
          <cx:pt idx="30701">63</cx:pt>
          <cx:pt idx="30702">2</cx:pt>
          <cx:pt idx="30703">26</cx:pt>
          <cx:pt idx="30704">3</cx:pt>
          <cx:pt idx="30705">20</cx:pt>
          <cx:pt idx="30706">10</cx:pt>
          <cx:pt idx="30707">72</cx:pt>
          <cx:pt idx="30708">1</cx:pt>
          <cx:pt idx="30709">34</cx:pt>
          <cx:pt idx="30710">1</cx:pt>
          <cx:pt idx="30711">30</cx:pt>
          <cx:pt idx="30712">167</cx:pt>
          <cx:pt idx="30713">127</cx:pt>
          <cx:pt idx="30714">56</cx:pt>
          <cx:pt idx="30715">35</cx:pt>
          <cx:pt idx="30716">0</cx:pt>
          <cx:pt idx="30717">92</cx:pt>
          <cx:pt idx="30718">2</cx:pt>
          <cx:pt idx="30719">19</cx:pt>
          <cx:pt idx="30720">1</cx:pt>
          <cx:pt idx="30721">8</cx:pt>
          <cx:pt idx="30722">19</cx:pt>
          <cx:pt idx="30723">0</cx:pt>
          <cx:pt idx="30724">0</cx:pt>
          <cx:pt idx="30725">36</cx:pt>
          <cx:pt idx="30726">96</cx:pt>
          <cx:pt idx="30727">21</cx:pt>
          <cx:pt idx="30728">0</cx:pt>
          <cx:pt idx="30729">0</cx:pt>
          <cx:pt idx="30730">0</cx:pt>
          <cx:pt idx="30731">1</cx:pt>
          <cx:pt idx="30732">9</cx:pt>
          <cx:pt idx="30733">132</cx:pt>
          <cx:pt idx="30734">5</cx:pt>
          <cx:pt idx="30735">11</cx:pt>
          <cx:pt idx="30736">1</cx:pt>
          <cx:pt idx="30737">0</cx:pt>
          <cx:pt idx="30738">162</cx:pt>
          <cx:pt idx="30739">126</cx:pt>
          <cx:pt idx="30740">309</cx:pt>
          <cx:pt idx="30741">0</cx:pt>
          <cx:pt idx="30742">14</cx:pt>
          <cx:pt idx="30743">147</cx:pt>
          <cx:pt idx="30744">19</cx:pt>
          <cx:pt idx="30745">3</cx:pt>
          <cx:pt idx="30746">2</cx:pt>
          <cx:pt idx="30747">6</cx:pt>
          <cx:pt idx="30748">0</cx:pt>
          <cx:pt idx="30749">8</cx:pt>
          <cx:pt idx="30750">1</cx:pt>
          <cx:pt idx="30751">0</cx:pt>
          <cx:pt idx="30752">285</cx:pt>
          <cx:pt idx="30753">119</cx:pt>
          <cx:pt idx="30754">0</cx:pt>
          <cx:pt idx="30755">30</cx:pt>
          <cx:pt idx="30756">0</cx:pt>
          <cx:pt idx="30757">1</cx:pt>
          <cx:pt idx="30758">0</cx:pt>
          <cx:pt idx="30759">0</cx:pt>
          <cx:pt idx="30760">8</cx:pt>
          <cx:pt idx="30761">0</cx:pt>
          <cx:pt idx="30762">116</cx:pt>
          <cx:pt idx="30763">11</cx:pt>
          <cx:pt idx="30764">1</cx:pt>
          <cx:pt idx="30765">56</cx:pt>
          <cx:pt idx="30766">19</cx:pt>
          <cx:pt idx="30767">193</cx:pt>
          <cx:pt idx="30768">59</cx:pt>
          <cx:pt idx="30769">0</cx:pt>
          <cx:pt idx="30770">33</cx:pt>
          <cx:pt idx="30771">285</cx:pt>
          <cx:pt idx="30772">6</cx:pt>
          <cx:pt idx="30773">27</cx:pt>
          <cx:pt idx="30774">9</cx:pt>
          <cx:pt idx="30775">0</cx:pt>
          <cx:pt idx="30776">6</cx:pt>
          <cx:pt idx="30777">0</cx:pt>
          <cx:pt idx="30778">5</cx:pt>
          <cx:pt idx="30779">9</cx:pt>
          <cx:pt idx="30780">0</cx:pt>
          <cx:pt idx="30781">0</cx:pt>
          <cx:pt idx="30782">0</cx:pt>
          <cx:pt idx="30783">12</cx:pt>
          <cx:pt idx="30784">1</cx:pt>
          <cx:pt idx="30785">1</cx:pt>
          <cx:pt idx="30786">4</cx:pt>
          <cx:pt idx="30787">0</cx:pt>
          <cx:pt idx="30788">126</cx:pt>
          <cx:pt idx="30789">0</cx:pt>
          <cx:pt idx="30790">0</cx:pt>
          <cx:pt idx="30791">0</cx:pt>
          <cx:pt idx="30792">0</cx:pt>
          <cx:pt idx="30793">0</cx:pt>
          <cx:pt idx="30794">0</cx:pt>
          <cx:pt idx="30795">0</cx:pt>
          <cx:pt idx="30796">51</cx:pt>
          <cx:pt idx="30797">58</cx:pt>
          <cx:pt idx="30798">3</cx:pt>
          <cx:pt idx="30799">4</cx:pt>
          <cx:pt idx="30800">0</cx:pt>
          <cx:pt idx="30801">4</cx:pt>
          <cx:pt idx="30802">76</cx:pt>
          <cx:pt idx="30803">11</cx:pt>
          <cx:pt idx="30804">97</cx:pt>
          <cx:pt idx="30805">0</cx:pt>
          <cx:pt idx="30806">112</cx:pt>
          <cx:pt idx="30807">27</cx:pt>
          <cx:pt idx="30808">1</cx:pt>
          <cx:pt idx="30809">0</cx:pt>
          <cx:pt idx="30810">0</cx:pt>
          <cx:pt idx="30811">15</cx:pt>
          <cx:pt idx="30812">727</cx:pt>
          <cx:pt idx="30813">35</cx:pt>
          <cx:pt idx="30814">273</cx:pt>
          <cx:pt idx="30815">0</cx:pt>
          <cx:pt idx="30816">0</cx:pt>
          <cx:pt idx="30817">10</cx:pt>
          <cx:pt idx="30818">87</cx:pt>
          <cx:pt idx="30819">148</cx:pt>
          <cx:pt idx="30820">65</cx:pt>
          <cx:pt idx="30821">13</cx:pt>
          <cx:pt idx="30822">384</cx:pt>
          <cx:pt idx="30823">0</cx:pt>
          <cx:pt idx="30824">86</cx:pt>
          <cx:pt idx="30825">15</cx:pt>
          <cx:pt idx="30826">14</cx:pt>
          <cx:pt idx="30827">109</cx:pt>
          <cx:pt idx="30828">0</cx:pt>
          <cx:pt idx="30829">4</cx:pt>
          <cx:pt idx="30830">0</cx:pt>
          <cx:pt idx="30831">0</cx:pt>
          <cx:pt idx="30832">0</cx:pt>
          <cx:pt idx="30833">7</cx:pt>
          <cx:pt idx="30834">84</cx:pt>
          <cx:pt idx="30835">3</cx:pt>
          <cx:pt idx="30836">86</cx:pt>
          <cx:pt idx="30837">74</cx:pt>
          <cx:pt idx="30838">34</cx:pt>
          <cx:pt idx="30839">0</cx:pt>
          <cx:pt idx="30840">0</cx:pt>
          <cx:pt idx="30841">2</cx:pt>
          <cx:pt idx="30842">4</cx:pt>
          <cx:pt idx="30843">0</cx:pt>
          <cx:pt idx="30844">0</cx:pt>
          <cx:pt idx="30845">23</cx:pt>
          <cx:pt idx="30846">33</cx:pt>
          <cx:pt idx="30847">1</cx:pt>
          <cx:pt idx="30848">78</cx:pt>
          <cx:pt idx="30849">14</cx:pt>
          <cx:pt idx="30850">0</cx:pt>
          <cx:pt idx="30851">7</cx:pt>
          <cx:pt idx="30852">101</cx:pt>
          <cx:pt idx="30853">5</cx:pt>
          <cx:pt idx="30854">91</cx:pt>
          <cx:pt idx="30855">1</cx:pt>
          <cx:pt idx="30856">5</cx:pt>
          <cx:pt idx="30857">2</cx:pt>
          <cx:pt idx="30858">1</cx:pt>
          <cx:pt idx="30859">46</cx:pt>
          <cx:pt idx="30860">0</cx:pt>
          <cx:pt idx="30861">0</cx:pt>
          <cx:pt idx="30862">0</cx:pt>
          <cx:pt idx="30863">7</cx:pt>
          <cx:pt idx="30864">1</cx:pt>
          <cx:pt idx="30865">0</cx:pt>
          <cx:pt idx="30866">49</cx:pt>
          <cx:pt idx="30867">10</cx:pt>
          <cx:pt idx="30868">86</cx:pt>
          <cx:pt idx="30869">25</cx:pt>
          <cx:pt idx="30870">1</cx:pt>
          <cx:pt idx="30871">1</cx:pt>
          <cx:pt idx="30872">20</cx:pt>
          <cx:pt idx="30873">70</cx:pt>
          <cx:pt idx="30874">26</cx:pt>
          <cx:pt idx="30875">0</cx:pt>
          <cx:pt idx="30876">3</cx:pt>
          <cx:pt idx="30877">0</cx:pt>
          <cx:pt idx="30878">2</cx:pt>
          <cx:pt idx="30879">70</cx:pt>
          <cx:pt idx="30880">14</cx:pt>
          <cx:pt idx="30881">0</cx:pt>
          <cx:pt idx="30882">0</cx:pt>
          <cx:pt idx="30883">5</cx:pt>
          <cx:pt idx="30884">0</cx:pt>
          <cx:pt idx="30885">37</cx:pt>
          <cx:pt idx="30886">13</cx:pt>
          <cx:pt idx="30887">8</cx:pt>
          <cx:pt idx="30888">13</cx:pt>
          <cx:pt idx="30889">29</cx:pt>
          <cx:pt idx="30890">6</cx:pt>
          <cx:pt idx="30891">48</cx:pt>
          <cx:pt idx="30892">70</cx:pt>
          <cx:pt idx="30893">0</cx:pt>
          <cx:pt idx="30894">1</cx:pt>
          <cx:pt idx="30895">0</cx:pt>
          <cx:pt idx="30896">0</cx:pt>
          <cx:pt idx="30897">10</cx:pt>
          <cx:pt idx="30898">21</cx:pt>
          <cx:pt idx="30899">6</cx:pt>
          <cx:pt idx="30900">78</cx:pt>
          <cx:pt idx="30901">60</cx:pt>
          <cx:pt idx="30902">163</cx:pt>
          <cx:pt idx="30903">3</cx:pt>
          <cx:pt idx="30904">5</cx:pt>
          <cx:pt idx="30905">0</cx:pt>
          <cx:pt idx="30906">1</cx:pt>
          <cx:pt idx="30907">7</cx:pt>
          <cx:pt idx="30908">51</cx:pt>
          <cx:pt idx="30909">4</cx:pt>
          <cx:pt idx="30910">63</cx:pt>
          <cx:pt idx="30911">344</cx:pt>
          <cx:pt idx="30912">37</cx:pt>
          <cx:pt idx="30913">7</cx:pt>
          <cx:pt idx="30914">0</cx:pt>
          <cx:pt idx="30915">223</cx:pt>
          <cx:pt idx="30916">2</cx:pt>
          <cx:pt idx="30917">2</cx:pt>
          <cx:pt idx="30918">0</cx:pt>
          <cx:pt idx="30919">0</cx:pt>
          <cx:pt idx="30920">0</cx:pt>
          <cx:pt idx="30921">0</cx:pt>
          <cx:pt idx="30922">182</cx:pt>
          <cx:pt idx="30923">82</cx:pt>
          <cx:pt idx="30924">1</cx:pt>
          <cx:pt idx="30925">5</cx:pt>
          <cx:pt idx="30926">0</cx:pt>
          <cx:pt idx="30927">27</cx:pt>
          <cx:pt idx="30928">176</cx:pt>
          <cx:pt idx="30929">0</cx:pt>
          <cx:pt idx="30930">4</cx:pt>
          <cx:pt idx="30931">3</cx:pt>
          <cx:pt idx="30932">35</cx:pt>
          <cx:pt idx="30933">0</cx:pt>
          <cx:pt idx="30934">1</cx:pt>
          <cx:pt idx="30935">0</cx:pt>
          <cx:pt idx="30936">21</cx:pt>
          <cx:pt idx="30937">8</cx:pt>
          <cx:pt idx="30938">8</cx:pt>
          <cx:pt idx="30939">5</cx:pt>
          <cx:pt idx="30940">15</cx:pt>
          <cx:pt idx="30941">17</cx:pt>
          <cx:pt idx="30942">15</cx:pt>
          <cx:pt idx="30943">273</cx:pt>
          <cx:pt idx="30944">0</cx:pt>
          <cx:pt idx="30945">41</cx:pt>
          <cx:pt idx="30946">89</cx:pt>
          <cx:pt idx="30947">0</cx:pt>
          <cx:pt idx="30948">9</cx:pt>
          <cx:pt idx="30949">0</cx:pt>
          <cx:pt idx="30950">0</cx:pt>
          <cx:pt idx="30951">7</cx:pt>
          <cx:pt idx="30952">0</cx:pt>
          <cx:pt idx="30953">37</cx:pt>
          <cx:pt idx="30954">12</cx:pt>
          <cx:pt idx="30955">24</cx:pt>
          <cx:pt idx="30956">33</cx:pt>
          <cx:pt idx="30957">3</cx:pt>
          <cx:pt idx="30958">15</cx:pt>
          <cx:pt idx="30959">4</cx:pt>
          <cx:pt idx="30960">0</cx:pt>
          <cx:pt idx="30961">2</cx:pt>
          <cx:pt idx="30962">92</cx:pt>
          <cx:pt idx="30963">10</cx:pt>
          <cx:pt idx="30964">1</cx:pt>
          <cx:pt idx="30965">223</cx:pt>
          <cx:pt idx="30966">157</cx:pt>
          <cx:pt idx="30967">21</cx:pt>
          <cx:pt idx="30968">61</cx:pt>
          <cx:pt idx="30969">142</cx:pt>
          <cx:pt idx="30970">0</cx:pt>
          <cx:pt idx="30971">76</cx:pt>
          <cx:pt idx="30972">20</cx:pt>
          <cx:pt idx="30973">204</cx:pt>
          <cx:pt idx="30974">0</cx:pt>
          <cx:pt idx="30975">99</cx:pt>
          <cx:pt idx="30976">0</cx:pt>
          <cx:pt idx="30977">8</cx:pt>
          <cx:pt idx="30978">0</cx:pt>
          <cx:pt idx="30979">0</cx:pt>
          <cx:pt idx="30980">38</cx:pt>
          <cx:pt idx="30981">1</cx:pt>
          <cx:pt idx="30982">72</cx:pt>
          <cx:pt idx="30983">191</cx:pt>
          <cx:pt idx="30984">0</cx:pt>
          <cx:pt idx="30985">106</cx:pt>
          <cx:pt idx="30986">1</cx:pt>
          <cx:pt idx="30987">9</cx:pt>
          <cx:pt idx="30988">76</cx:pt>
          <cx:pt idx="30989">157</cx:pt>
          <cx:pt idx="30990">34</cx:pt>
          <cx:pt idx="30991">3</cx:pt>
          <cx:pt idx="30992">2</cx:pt>
          <cx:pt idx="30993">0</cx:pt>
          <cx:pt idx="30994">0</cx:pt>
          <cx:pt idx="30995">129</cx:pt>
          <cx:pt idx="30996">167</cx:pt>
          <cx:pt idx="30997">0</cx:pt>
          <cx:pt idx="30998">5</cx:pt>
          <cx:pt idx="30999">8</cx:pt>
          <cx:pt idx="31000">257</cx:pt>
          <cx:pt idx="31001">4</cx:pt>
          <cx:pt idx="31002">1</cx:pt>
          <cx:pt idx="31003">5</cx:pt>
          <cx:pt idx="31004">0</cx:pt>
          <cx:pt idx="31005">25</cx:pt>
          <cx:pt idx="31006">15</cx:pt>
          <cx:pt idx="31007">28</cx:pt>
          <cx:pt idx="31008">0</cx:pt>
          <cx:pt idx="31009">8</cx:pt>
          <cx:pt idx="31010">3</cx:pt>
          <cx:pt idx="31011">2</cx:pt>
          <cx:pt idx="31012">28</cx:pt>
          <cx:pt idx="31013">2</cx:pt>
          <cx:pt idx="31014">51</cx:pt>
          <cx:pt idx="31015">7</cx:pt>
          <cx:pt idx="31016">61</cx:pt>
          <cx:pt idx="31017">0</cx:pt>
          <cx:pt idx="31018">0</cx:pt>
          <cx:pt idx="31019">4</cx:pt>
          <cx:pt idx="31020">144</cx:pt>
          <cx:pt idx="31021">67</cx:pt>
          <cx:pt idx="31022">0</cx:pt>
          <cx:pt idx="31023">6</cx:pt>
          <cx:pt idx="31024">1</cx:pt>
          <cx:pt idx="31025">20</cx:pt>
          <cx:pt idx="31026">21</cx:pt>
          <cx:pt idx="31027">3</cx:pt>
          <cx:pt idx="31028">72</cx:pt>
          <cx:pt idx="31029">32</cx:pt>
          <cx:pt idx="31030">209</cx:pt>
          <cx:pt idx="31031">104</cx:pt>
          <cx:pt idx="31032">3</cx:pt>
          <cx:pt idx="31033">71</cx:pt>
          <cx:pt idx="31034">4</cx:pt>
          <cx:pt idx="31035">0</cx:pt>
          <cx:pt idx="31036">0</cx:pt>
          <cx:pt idx="31037">3</cx:pt>
          <cx:pt idx="31038">0</cx:pt>
          <cx:pt idx="31039">1</cx:pt>
          <cx:pt idx="31040">0</cx:pt>
          <cx:pt idx="31041">0</cx:pt>
          <cx:pt idx="31042">1</cx:pt>
          <cx:pt idx="31043">0</cx:pt>
          <cx:pt idx="31044">14</cx:pt>
          <cx:pt idx="31045">29</cx:pt>
          <cx:pt idx="31046">33</cx:pt>
          <cx:pt idx="31047">217</cx:pt>
          <cx:pt idx="31048">0</cx:pt>
          <cx:pt idx="31049">7</cx:pt>
          <cx:pt idx="31050">8</cx:pt>
          <cx:pt idx="31051">8</cx:pt>
          <cx:pt idx="31052">1</cx:pt>
          <cx:pt idx="31053">15</cx:pt>
          <cx:pt idx="31054">86</cx:pt>
          <cx:pt idx="31055">100</cx:pt>
          <cx:pt idx="31056">5</cx:pt>
          <cx:pt idx="31057">1</cx:pt>
          <cx:pt idx="31058">197</cx:pt>
          <cx:pt idx="31059">0</cx:pt>
          <cx:pt idx="31060">0</cx:pt>
          <cx:pt idx="31061">23</cx:pt>
          <cx:pt idx="31062">35</cx:pt>
          <cx:pt idx="31063">0</cx:pt>
          <cx:pt idx="31064">5</cx:pt>
          <cx:pt idx="31065">0</cx:pt>
          <cx:pt idx="31066">22</cx:pt>
          <cx:pt idx="31067">0</cx:pt>
          <cx:pt idx="31068">2</cx:pt>
          <cx:pt idx="31069">93</cx:pt>
          <cx:pt idx="31070">0</cx:pt>
          <cx:pt idx="31071">31</cx:pt>
          <cx:pt idx="31072">68</cx:pt>
          <cx:pt idx="31073">21</cx:pt>
          <cx:pt idx="31074">44</cx:pt>
          <cx:pt idx="31075">54</cx:pt>
          <cx:pt idx="31076">160</cx:pt>
          <cx:pt idx="31077">1</cx:pt>
          <cx:pt idx="31078">26</cx:pt>
          <cx:pt idx="31079">13</cx:pt>
          <cx:pt idx="31080">417</cx:pt>
          <cx:pt idx="31081">6</cx:pt>
          <cx:pt idx="31082">22</cx:pt>
          <cx:pt idx="31083">7</cx:pt>
          <cx:pt idx="31084">219</cx:pt>
          <cx:pt idx="31085">0</cx:pt>
          <cx:pt idx="31086">24</cx:pt>
          <cx:pt idx="31087">114</cx:pt>
          <cx:pt idx="31088">43</cx:pt>
          <cx:pt idx="31089">0</cx:pt>
          <cx:pt idx="31090">22</cx:pt>
          <cx:pt idx="31091">0</cx:pt>
          <cx:pt idx="31092">0</cx:pt>
          <cx:pt idx="31093">3</cx:pt>
          <cx:pt idx="31094">15</cx:pt>
          <cx:pt idx="31095">11</cx:pt>
          <cx:pt idx="31096">0</cx:pt>
          <cx:pt idx="31097">1</cx:pt>
          <cx:pt idx="31098">7</cx:pt>
          <cx:pt idx="31099">19</cx:pt>
          <cx:pt idx="31100">29</cx:pt>
          <cx:pt idx="31101">23</cx:pt>
          <cx:pt idx="31102">8</cx:pt>
          <cx:pt idx="31103">10</cx:pt>
          <cx:pt idx="31104">25</cx:pt>
          <cx:pt idx="31105">0</cx:pt>
          <cx:pt idx="31106">2</cx:pt>
          <cx:pt idx="31107">0</cx:pt>
          <cx:pt idx="31108">4</cx:pt>
          <cx:pt idx="31109">0</cx:pt>
          <cx:pt idx="31110">2</cx:pt>
          <cx:pt idx="31111">0</cx:pt>
          <cx:pt idx="31112">6</cx:pt>
          <cx:pt idx="31113">15</cx:pt>
          <cx:pt idx="31114">202</cx:pt>
          <cx:pt idx="31115">0</cx:pt>
          <cx:pt idx="31116">13</cx:pt>
          <cx:pt idx="31117">6</cx:pt>
          <cx:pt idx="31118">7</cx:pt>
          <cx:pt idx="31119">0</cx:pt>
          <cx:pt idx="31120">7</cx:pt>
          <cx:pt idx="31121">14</cx:pt>
          <cx:pt idx="31122">12</cx:pt>
          <cx:pt idx="31123">247</cx:pt>
          <cx:pt idx="31124">5</cx:pt>
          <cx:pt idx="31125">336</cx:pt>
          <cx:pt idx="31126">247</cx:pt>
          <cx:pt idx="31127">15</cx:pt>
          <cx:pt idx="31128">0</cx:pt>
          <cx:pt idx="31129">0</cx:pt>
          <cx:pt idx="31130">306</cx:pt>
          <cx:pt idx="31131">0</cx:pt>
          <cx:pt idx="31132">29</cx:pt>
          <cx:pt idx="31133">5</cx:pt>
          <cx:pt idx="31134">39</cx:pt>
          <cx:pt idx="31135">7</cx:pt>
          <cx:pt idx="31136">99</cx:pt>
          <cx:pt idx="31137">26</cx:pt>
          <cx:pt idx="31138">23</cx:pt>
          <cx:pt idx="31139">15</cx:pt>
          <cx:pt idx="31140">17</cx:pt>
          <cx:pt idx="31141">63</cx:pt>
          <cx:pt idx="31142">0</cx:pt>
          <cx:pt idx="31143">15</cx:pt>
          <cx:pt idx="31144">0</cx:pt>
          <cx:pt idx="31145">1</cx:pt>
          <cx:pt idx="31146">0</cx:pt>
          <cx:pt idx="31147">0</cx:pt>
          <cx:pt idx="31148">0</cx:pt>
          <cx:pt idx="31149">0</cx:pt>
          <cx:pt idx="31150">0</cx:pt>
          <cx:pt idx="31151">0</cx:pt>
          <cx:pt idx="31152">0</cx:pt>
          <cx:pt idx="31153">1</cx:pt>
          <cx:pt idx="31154">0</cx:pt>
          <cx:pt idx="31155">1</cx:pt>
          <cx:pt idx="31156">0</cx:pt>
          <cx:pt idx="31157">0</cx:pt>
          <cx:pt idx="31158">1</cx:pt>
          <cx:pt idx="31159">0</cx:pt>
          <cx:pt idx="31160">0</cx:pt>
          <cx:pt idx="31161">0</cx:pt>
          <cx:pt idx="31162">0</cx:pt>
          <cx:pt idx="31163">0</cx:pt>
          <cx:pt idx="31164">0</cx:pt>
          <cx:pt idx="31165">0</cx:pt>
          <cx:pt idx="31166">0</cx:pt>
          <cx:pt idx="31167">0</cx:pt>
          <cx:pt idx="31168">0</cx:pt>
          <cx:pt idx="31169">0</cx:pt>
          <cx:pt idx="31170">0</cx:pt>
          <cx:pt idx="31171">0</cx:pt>
          <cx:pt idx="31172">1</cx:pt>
          <cx:pt idx="31173">1</cx:pt>
          <cx:pt idx="31174">0</cx:pt>
          <cx:pt idx="31175">1</cx:pt>
          <cx:pt idx="31176">0</cx:pt>
          <cx:pt idx="31177">0</cx:pt>
          <cx:pt idx="31178">2</cx:pt>
          <cx:pt idx="31179">0</cx:pt>
          <cx:pt idx="31180">0</cx:pt>
          <cx:pt idx="31181">0</cx:pt>
          <cx:pt idx="31182">3</cx:pt>
          <cx:pt idx="31183">0</cx:pt>
          <cx:pt idx="31184">1</cx:pt>
          <cx:pt idx="31185">23</cx:pt>
          <cx:pt idx="31186">4</cx:pt>
          <cx:pt idx="31187">1</cx:pt>
          <cx:pt idx="31188">26</cx:pt>
          <cx:pt idx="31189">0</cx:pt>
          <cx:pt idx="31190">0</cx:pt>
          <cx:pt idx="31191">0</cx:pt>
          <cx:pt idx="31192">0</cx:pt>
          <cx:pt idx="31193">1</cx:pt>
          <cx:pt idx="31194">0</cx:pt>
          <cx:pt idx="31195">0</cx:pt>
          <cx:pt idx="31196">0</cx:pt>
          <cx:pt idx="31197">0</cx:pt>
          <cx:pt idx="31198">83</cx:pt>
          <cx:pt idx="31199">0</cx:pt>
          <cx:pt idx="31200">3</cx:pt>
          <cx:pt idx="31201">268</cx:pt>
          <cx:pt idx="31202">77</cx:pt>
          <cx:pt idx="31203">62</cx:pt>
          <cx:pt idx="31204">1</cx:pt>
          <cx:pt idx="31205">1</cx:pt>
          <cx:pt idx="31206">0</cx:pt>
          <cx:pt idx="31207">49</cx:pt>
          <cx:pt idx="31208">0</cx:pt>
          <cx:pt idx="31209">0</cx:pt>
          <cx:pt idx="31210">106</cx:pt>
          <cx:pt idx="31211">0</cx:pt>
          <cx:pt idx="31212">661</cx:pt>
          <cx:pt idx="31213">13</cx:pt>
          <cx:pt idx="31214">0</cx:pt>
          <cx:pt idx="31215">1</cx:pt>
          <cx:pt idx="31216">0</cx:pt>
          <cx:pt idx="31217">20</cx:pt>
          <cx:pt idx="31218">8</cx:pt>
          <cx:pt idx="31219">0</cx:pt>
          <cx:pt idx="31220">18</cx:pt>
          <cx:pt idx="31221">144</cx:pt>
          <cx:pt idx="31222">0</cx:pt>
          <cx:pt idx="31223">54</cx:pt>
          <cx:pt idx="31224">9</cx:pt>
          <cx:pt idx="31225">31</cx:pt>
          <cx:pt idx="31226">36</cx:pt>
          <cx:pt idx="31227">33</cx:pt>
          <cx:pt idx="31228">4</cx:pt>
          <cx:pt idx="31229">0</cx:pt>
          <cx:pt idx="31230">129</cx:pt>
          <cx:pt idx="31231">357</cx:pt>
          <cx:pt idx="31232">0</cx:pt>
          <cx:pt idx="31233">8</cx:pt>
          <cx:pt idx="31234">92</cx:pt>
          <cx:pt idx="31235">5</cx:pt>
          <cx:pt idx="31236">90</cx:pt>
          <cx:pt idx="31237">103</cx:pt>
          <cx:pt idx="31238">1</cx:pt>
          <cx:pt idx="31239">0</cx:pt>
          <cx:pt idx="31240">12</cx:pt>
          <cx:pt idx="31241">0</cx:pt>
          <cx:pt idx="31242">0</cx:pt>
          <cx:pt idx="31243">424</cx:pt>
          <cx:pt idx="31244">6</cx:pt>
          <cx:pt idx="31245">0</cx:pt>
          <cx:pt idx="31246">41</cx:pt>
          <cx:pt idx="31247">0</cx:pt>
          <cx:pt idx="31248">75</cx:pt>
          <cx:pt idx="31249">1</cx:pt>
          <cx:pt idx="31250">152</cx:pt>
          <cx:pt idx="31251">309</cx:pt>
          <cx:pt idx="31252">253</cx:pt>
          <cx:pt idx="31253">70</cx:pt>
          <cx:pt idx="31254">191</cx:pt>
          <cx:pt idx="31255">0</cx:pt>
          <cx:pt idx="31256">14</cx:pt>
          <cx:pt idx="31257">21</cx:pt>
          <cx:pt idx="31258">711</cx:pt>
          <cx:pt idx="31259">204</cx:pt>
          <cx:pt idx="31260">0</cx:pt>
          <cx:pt idx="31261">3</cx:pt>
          <cx:pt idx="31262">34</cx:pt>
          <cx:pt idx="31263">10</cx:pt>
          <cx:pt idx="31264">14</cx:pt>
          <cx:pt idx="31265">144</cx:pt>
          <cx:pt idx="31266">14</cx:pt>
          <cx:pt idx="31267">182</cx:pt>
          <cx:pt idx="31268">73</cx:pt>
          <cx:pt idx="31269">0</cx:pt>
          <cx:pt idx="31270">10</cx:pt>
          <cx:pt idx="31271">2</cx:pt>
          <cx:pt idx="31272">54</cx:pt>
          <cx:pt idx="31273">20</cx:pt>
          <cx:pt idx="31274">146</cx:pt>
          <cx:pt idx="31275">0</cx:pt>
          <cx:pt idx="31276">0</cx:pt>
          <cx:pt idx="31277">14</cx:pt>
          <cx:pt idx="31278">16</cx:pt>
          <cx:pt idx="31279">0</cx:pt>
          <cx:pt idx="31280">0</cx:pt>
          <cx:pt idx="31281">0</cx:pt>
          <cx:pt idx="31282">1</cx:pt>
          <cx:pt idx="31283">0</cx:pt>
          <cx:pt idx="31284">0</cx:pt>
          <cx:pt idx="31285">34</cx:pt>
          <cx:pt idx="31286">0</cx:pt>
          <cx:pt idx="31287">41</cx:pt>
          <cx:pt idx="31288">15</cx:pt>
          <cx:pt idx="31289">9</cx:pt>
          <cx:pt idx="31290">1</cx:pt>
          <cx:pt idx="31291">20</cx:pt>
          <cx:pt idx="31292">1</cx:pt>
          <cx:pt idx="31293">7</cx:pt>
          <cx:pt idx="31294">82</cx:pt>
          <cx:pt idx="31295">91</cx:pt>
          <cx:pt idx="31296">0</cx:pt>
          <cx:pt idx="31297">3</cx:pt>
          <cx:pt idx="31298">0</cx:pt>
          <cx:pt idx="31299">0</cx:pt>
          <cx:pt idx="31300">6</cx:pt>
          <cx:pt idx="31301">29</cx:pt>
          <cx:pt idx="31302">27</cx:pt>
          <cx:pt idx="31303">1</cx:pt>
          <cx:pt idx="31304">6</cx:pt>
          <cx:pt idx="31305">4</cx:pt>
          <cx:pt idx="31306">63</cx:pt>
          <cx:pt idx="31307">110</cx:pt>
          <cx:pt idx="31308">0</cx:pt>
          <cx:pt idx="31309">0</cx:pt>
          <cx:pt idx="31310">3</cx:pt>
          <cx:pt idx="31311">1</cx:pt>
          <cx:pt idx="31312">145</cx:pt>
          <cx:pt idx="31313">18</cx:pt>
          <cx:pt idx="31314">19</cx:pt>
          <cx:pt idx="31315">106</cx:pt>
          <cx:pt idx="31316">16</cx:pt>
          <cx:pt idx="31317">0</cx:pt>
          <cx:pt idx="31318">12</cx:pt>
          <cx:pt idx="31319">209</cx:pt>
          <cx:pt idx="31320">1</cx:pt>
          <cx:pt idx="31321">9</cx:pt>
          <cx:pt idx="31322">17</cx:pt>
          <cx:pt idx="31323">28</cx:pt>
          <cx:pt idx="31324">0</cx:pt>
          <cx:pt idx="31325">25</cx:pt>
          <cx:pt idx="31326">0</cx:pt>
          <cx:pt idx="31327">0</cx:pt>
          <cx:pt idx="31328">190</cx:pt>
          <cx:pt idx="31329">31</cx:pt>
          <cx:pt idx="31330">40</cx:pt>
          <cx:pt idx="31331">13</cx:pt>
          <cx:pt idx="31332">41</cx:pt>
          <cx:pt idx="31333">8</cx:pt>
          <cx:pt idx="31334">48</cx:pt>
          <cx:pt idx="31335">0</cx:pt>
          <cx:pt idx="31336">5</cx:pt>
          <cx:pt idx="31337">1</cx:pt>
          <cx:pt idx="31338">7</cx:pt>
          <cx:pt idx="31339">0</cx:pt>
          <cx:pt idx="31340">8</cx:pt>
          <cx:pt idx="31341">12</cx:pt>
          <cx:pt idx="31342">38</cx:pt>
          <cx:pt idx="31343">24</cx:pt>
          <cx:pt idx="31344">0</cx:pt>
          <cx:pt idx="31345">0</cx:pt>
          <cx:pt idx="31346">8</cx:pt>
          <cx:pt idx="31347">0</cx:pt>
          <cx:pt idx="31348">1</cx:pt>
          <cx:pt idx="31349">0</cx:pt>
          <cx:pt idx="31350">8</cx:pt>
          <cx:pt idx="31351">454</cx:pt>
          <cx:pt idx="31352">17</cx:pt>
          <cx:pt idx="31353">45</cx:pt>
          <cx:pt idx="31354">7</cx:pt>
          <cx:pt idx="31355">0</cx:pt>
          <cx:pt idx="31356">0</cx:pt>
          <cx:pt idx="31357">0</cx:pt>
          <cx:pt idx="31358">105</cx:pt>
          <cx:pt idx="31359">5</cx:pt>
          <cx:pt idx="31360">0</cx:pt>
          <cx:pt idx="31361">10</cx:pt>
          <cx:pt idx="31362">0</cx:pt>
          <cx:pt idx="31363">8</cx:pt>
          <cx:pt idx="31364">4</cx:pt>
          <cx:pt idx="31365">1</cx:pt>
          <cx:pt idx="31366">4</cx:pt>
          <cx:pt idx="31367">42</cx:pt>
          <cx:pt idx="31368">46</cx:pt>
          <cx:pt idx="31369">5</cx:pt>
          <cx:pt idx="31370">21</cx:pt>
          <cx:pt idx="31371">2</cx:pt>
          <cx:pt idx="31372">0</cx:pt>
          <cx:pt idx="31373">403</cx:pt>
          <cx:pt idx="31374">1</cx:pt>
          <cx:pt idx="31375">0</cx:pt>
          <cx:pt idx="31376">2</cx:pt>
          <cx:pt idx="31377">0</cx:pt>
          <cx:pt idx="31378">1</cx:pt>
          <cx:pt idx="31379">0</cx:pt>
          <cx:pt idx="31380">15</cx:pt>
          <cx:pt idx="31381">26</cx:pt>
          <cx:pt idx="31382">3</cx:pt>
          <cx:pt idx="31383">623</cx:pt>
          <cx:pt idx="31384">92</cx:pt>
          <cx:pt idx="31385">43</cx:pt>
          <cx:pt idx="31386">34</cx:pt>
          <cx:pt idx="31387">189</cx:pt>
          <cx:pt idx="31388">1</cx:pt>
          <cx:pt idx="31389">17</cx:pt>
          <cx:pt idx="31390">26</cx:pt>
          <cx:pt idx="31391">1</cx:pt>
          <cx:pt idx="31392">0</cx:pt>
          <cx:pt idx="31393">55</cx:pt>
          <cx:pt idx="31394">6</cx:pt>
          <cx:pt idx="31395">67</cx:pt>
          <cx:pt idx="31396">0</cx:pt>
          <cx:pt idx="31397">61</cx:pt>
          <cx:pt idx="31398">0</cx:pt>
          <cx:pt idx="31399">1</cx:pt>
          <cx:pt idx="31400">1</cx:pt>
          <cx:pt idx="31401">37</cx:pt>
          <cx:pt idx="31402">3</cx:pt>
          <cx:pt idx="31403">17</cx:pt>
          <cx:pt idx="31404">451</cx:pt>
          <cx:pt idx="31405">21</cx:pt>
          <cx:pt idx="31406">0</cx:pt>
          <cx:pt idx="31407">0</cx:pt>
          <cx:pt idx="31408">176</cx:pt>
          <cx:pt idx="31409">35</cx:pt>
          <cx:pt idx="31410">0</cx:pt>
          <cx:pt idx="31411">121</cx:pt>
          <cx:pt idx="31412">98</cx:pt>
          <cx:pt idx="31413">21</cx:pt>
          <cx:pt idx="31414">0</cx:pt>
          <cx:pt idx="31415">36</cx:pt>
          <cx:pt idx="31416">15</cx:pt>
          <cx:pt idx="31417">0</cx:pt>
          <cx:pt idx="31418">14</cx:pt>
          <cx:pt idx="31419">1</cx:pt>
          <cx:pt idx="31420">0</cx:pt>
          <cx:pt idx="31421">99</cx:pt>
          <cx:pt idx="31422">118</cx:pt>
          <cx:pt idx="31423">24</cx:pt>
          <cx:pt idx="31424">1</cx:pt>
          <cx:pt idx="31425">0</cx:pt>
          <cx:pt idx="31426">24</cx:pt>
          <cx:pt idx="31427">13</cx:pt>
          <cx:pt idx="31428">0</cx:pt>
          <cx:pt idx="31429">13</cx:pt>
          <cx:pt idx="31430">5</cx:pt>
          <cx:pt idx="31431">80</cx:pt>
          <cx:pt idx="31432">87</cx:pt>
          <cx:pt idx="31433">0</cx:pt>
          <cx:pt idx="31434">41</cx:pt>
          <cx:pt idx="31435">168</cx:pt>
          <cx:pt idx="31436">56</cx:pt>
          <cx:pt idx="31437">1</cx:pt>
          <cx:pt idx="31438">7</cx:pt>
          <cx:pt idx="31439">6</cx:pt>
          <cx:pt idx="31440">134</cx:pt>
          <cx:pt idx="31441">92</cx:pt>
          <cx:pt idx="31442">31</cx:pt>
          <cx:pt idx="31443">392</cx:pt>
          <cx:pt idx="31444">8</cx:pt>
          <cx:pt idx="31445">1</cx:pt>
          <cx:pt idx="31446">6</cx:pt>
          <cx:pt idx="31447">19</cx:pt>
          <cx:pt idx="31448">0</cx:pt>
          <cx:pt idx="31449">1</cx:pt>
          <cx:pt idx="31450">3</cx:pt>
          <cx:pt idx="31451">250</cx:pt>
          <cx:pt idx="31452">91</cx:pt>
          <cx:pt idx="31453">21</cx:pt>
          <cx:pt idx="31454">53</cx:pt>
          <cx:pt idx="31455">28</cx:pt>
          <cx:pt idx="31456">7</cx:pt>
          <cx:pt idx="31457">21</cx:pt>
          <cx:pt idx="31458">0</cx:pt>
          <cx:pt idx="31459">9</cx:pt>
          <cx:pt idx="31460">60</cx:pt>
          <cx:pt idx="31461">0</cx:pt>
          <cx:pt idx="31462">2</cx:pt>
          <cx:pt idx="31463">11</cx:pt>
          <cx:pt idx="31464">1</cx:pt>
          <cx:pt idx="31465">714</cx:pt>
          <cx:pt idx="31466">3</cx:pt>
          <cx:pt idx="31467">36</cx:pt>
          <cx:pt idx="31468">0</cx:pt>
          <cx:pt idx="31469">22</cx:pt>
          <cx:pt idx="31470">105</cx:pt>
          <cx:pt idx="31471">78</cx:pt>
          <cx:pt idx="31472">132</cx:pt>
          <cx:pt idx="31473">0</cx:pt>
          <cx:pt idx="31474">6</cx:pt>
          <cx:pt idx="31475">0</cx:pt>
          <cx:pt idx="31476">2</cx:pt>
          <cx:pt idx="31477">56</cx:pt>
          <cx:pt idx="31478">0</cx:pt>
          <cx:pt idx="31479">21</cx:pt>
          <cx:pt idx="31480">0</cx:pt>
          <cx:pt idx="31481">105</cx:pt>
          <cx:pt idx="31482">112</cx:pt>
          <cx:pt idx="31483">36</cx:pt>
          <cx:pt idx="31484">112</cx:pt>
          <cx:pt idx="31485">1</cx:pt>
          <cx:pt idx="31486">7</cx:pt>
          <cx:pt idx="31487">2</cx:pt>
          <cx:pt idx="31488">70</cx:pt>
          <cx:pt idx="31489">39</cx:pt>
          <cx:pt idx="31490">12</cx:pt>
          <cx:pt idx="31491">0</cx:pt>
          <cx:pt idx="31492">69</cx:pt>
          <cx:pt idx="31493">29</cx:pt>
          <cx:pt idx="31494">13</cx:pt>
          <cx:pt idx="31495">0</cx:pt>
          <cx:pt idx="31496">52</cx:pt>
          <cx:pt idx="31497">0</cx:pt>
          <cx:pt idx="31498">5</cx:pt>
          <cx:pt idx="31499">44</cx:pt>
          <cx:pt idx="31500">42</cx:pt>
          <cx:pt idx="31501">1</cx:pt>
          <cx:pt idx="31502">59</cx:pt>
          <cx:pt idx="31503">0</cx:pt>
          <cx:pt idx="31504">40</cx:pt>
          <cx:pt idx="31505">0</cx:pt>
          <cx:pt idx="31506">0</cx:pt>
          <cx:pt idx="31507">0</cx:pt>
          <cx:pt idx="31508">0</cx:pt>
          <cx:pt idx="31509">7</cx:pt>
          <cx:pt idx="31510">0</cx:pt>
          <cx:pt idx="31511">0</cx:pt>
          <cx:pt idx="31512">1</cx:pt>
          <cx:pt idx="31513">0</cx:pt>
          <cx:pt idx="31514">0</cx:pt>
          <cx:pt idx="31515">3</cx:pt>
          <cx:pt idx="31516">0</cx:pt>
          <cx:pt idx="31517">0</cx:pt>
          <cx:pt idx="31518">4</cx:pt>
          <cx:pt idx="31519">44</cx:pt>
          <cx:pt idx="31520">0</cx:pt>
          <cx:pt idx="31521">1192</cx:pt>
          <cx:pt idx="31522">0</cx:pt>
          <cx:pt idx="31523">3</cx:pt>
          <cx:pt idx="31524">3</cx:pt>
          <cx:pt idx="31525">1</cx:pt>
          <cx:pt idx="31526">22</cx:pt>
          <cx:pt idx="31527">87</cx:pt>
          <cx:pt idx="31528">30</cx:pt>
          <cx:pt idx="31529">5</cx:pt>
          <cx:pt idx="31530">5</cx:pt>
          <cx:pt idx="31531">2</cx:pt>
          <cx:pt idx="31532">98</cx:pt>
          <cx:pt idx="31533">0</cx:pt>
          <cx:pt idx="31534">0</cx:pt>
          <cx:pt idx="31535">0</cx:pt>
          <cx:pt idx="31536">0</cx:pt>
          <cx:pt idx="31537">0</cx:pt>
          <cx:pt idx="31538">36</cx:pt>
          <cx:pt idx="31539">25</cx:pt>
          <cx:pt idx="31540">160</cx:pt>
          <cx:pt idx="31541">97</cx:pt>
          <cx:pt idx="31542">0</cx:pt>
          <cx:pt idx="31543">0</cx:pt>
          <cx:pt idx="31544">13</cx:pt>
          <cx:pt idx="31545">11</cx:pt>
          <cx:pt idx="31546">147</cx:pt>
          <cx:pt idx="31547">1</cx:pt>
          <cx:pt idx="31548">8</cx:pt>
          <cx:pt idx="31549">0</cx:pt>
          <cx:pt idx="31550">0</cx:pt>
          <cx:pt idx="31551">4</cx:pt>
          <cx:pt idx="31552">1</cx:pt>
          <cx:pt idx="31553">39</cx:pt>
          <cx:pt idx="31554">35</cx:pt>
          <cx:pt idx="31555">29</cx:pt>
          <cx:pt idx="31556">2</cx:pt>
          <cx:pt idx="31557">8</cx:pt>
          <cx:pt idx="31558">10</cx:pt>
          <cx:pt idx="31559">373</cx:pt>
          <cx:pt idx="31560">70</cx:pt>
          <cx:pt idx="31561">3</cx:pt>
          <cx:pt idx="31562">296</cx:pt>
          <cx:pt idx="31563">7</cx:pt>
          <cx:pt idx="31564">0</cx:pt>
          <cx:pt idx="31565">106</cx:pt>
          <cx:pt idx="31566">0</cx:pt>
          <cx:pt idx="31567">4</cx:pt>
          <cx:pt idx="31568">0</cx:pt>
          <cx:pt idx="31569">0</cx:pt>
          <cx:pt idx="31570">3</cx:pt>
          <cx:pt idx="31571">114</cx:pt>
          <cx:pt idx="31572">1</cx:pt>
          <cx:pt idx="31573">52</cx:pt>
          <cx:pt idx="31574">39</cx:pt>
          <cx:pt idx="31575">9</cx:pt>
          <cx:pt idx="31576">41</cx:pt>
          <cx:pt idx="31577">26</cx:pt>
          <cx:pt idx="31578">13</cx:pt>
          <cx:pt idx="31579">167</cx:pt>
          <cx:pt idx="31580">0</cx:pt>
          <cx:pt idx="31581">100</cx:pt>
          <cx:pt idx="31582">28</cx:pt>
          <cx:pt idx="31583">3</cx:pt>
          <cx:pt idx="31584">21</cx:pt>
          <cx:pt idx="31585">14</cx:pt>
          <cx:pt idx="31586">1</cx:pt>
          <cx:pt idx="31587">0</cx:pt>
          <cx:pt idx="31588">0</cx:pt>
          <cx:pt idx="31589">2</cx:pt>
          <cx:pt idx="31590">27</cx:pt>
          <cx:pt idx="31591">5</cx:pt>
          <cx:pt idx="31592">3</cx:pt>
          <cx:pt idx="31593">0</cx:pt>
          <cx:pt idx="31594">6</cx:pt>
          <cx:pt idx="31595">8</cx:pt>
          <cx:pt idx="31596">14</cx:pt>
          <cx:pt idx="31597">37</cx:pt>
          <cx:pt idx="31598">0</cx:pt>
          <cx:pt idx="31599">0</cx:pt>
          <cx:pt idx="31600">15</cx:pt>
          <cx:pt idx="31601">0</cx:pt>
          <cx:pt idx="31602">1</cx:pt>
          <cx:pt idx="31603">32</cx:pt>
          <cx:pt idx="31604">2</cx:pt>
          <cx:pt idx="31605">43</cx:pt>
          <cx:pt idx="31606">1</cx:pt>
          <cx:pt idx="31607">26</cx:pt>
          <cx:pt idx="31608">5</cx:pt>
          <cx:pt idx="31609">1</cx:pt>
          <cx:pt idx="31610">0</cx:pt>
          <cx:pt idx="31611">12</cx:pt>
          <cx:pt idx="31612">0</cx:pt>
          <cx:pt idx="31613">0</cx:pt>
          <cx:pt idx="31614">0</cx:pt>
          <cx:pt idx="31615">28</cx:pt>
          <cx:pt idx="31616">0</cx:pt>
          <cx:pt idx="31617">28</cx:pt>
          <cx:pt idx="31618">0</cx:pt>
          <cx:pt idx="31619">1</cx:pt>
          <cx:pt idx="31620">3</cx:pt>
          <cx:pt idx="31621">1</cx:pt>
          <cx:pt idx="31622">13</cx:pt>
          <cx:pt idx="31623">13</cx:pt>
          <cx:pt idx="31624">35</cx:pt>
          <cx:pt idx="31625">0</cx:pt>
          <cx:pt idx="31626">2</cx:pt>
          <cx:pt idx="31627">37</cx:pt>
          <cx:pt idx="31628">16</cx:pt>
          <cx:pt idx="31629">41</cx:pt>
          <cx:pt idx="31630">352</cx:pt>
          <cx:pt idx="31631">20</cx:pt>
          <cx:pt idx="31632">0</cx:pt>
          <cx:pt idx="31633">1</cx:pt>
          <cx:pt idx="31634">50</cx:pt>
          <cx:pt idx="31635">426</cx:pt>
          <cx:pt idx="31636">41</cx:pt>
          <cx:pt idx="31637">3</cx:pt>
          <cx:pt idx="31638">0</cx:pt>
          <cx:pt idx="31639">0</cx:pt>
          <cx:pt idx="31640">0</cx:pt>
          <cx:pt idx="31641">0</cx:pt>
          <cx:pt idx="31642">2</cx:pt>
          <cx:pt idx="31643">0</cx:pt>
          <cx:pt idx="31644">3</cx:pt>
          <cx:pt idx="31645">5</cx:pt>
          <cx:pt idx="31646">1</cx:pt>
          <cx:pt idx="31647">4</cx:pt>
          <cx:pt idx="31648">17</cx:pt>
          <cx:pt idx="31649">9</cx:pt>
          <cx:pt idx="31650">41</cx:pt>
          <cx:pt idx="31651">106</cx:pt>
          <cx:pt idx="31652">1</cx:pt>
          <cx:pt idx="31653">18</cx:pt>
          <cx:pt idx="31654">1</cx:pt>
          <cx:pt idx="31655">49</cx:pt>
          <cx:pt idx="31656">4</cx:pt>
          <cx:pt idx="31657">70</cx:pt>
          <cx:pt idx="31658">0</cx:pt>
          <cx:pt idx="31659">175</cx:pt>
          <cx:pt idx="31660">88</cx:pt>
          <cx:pt idx="31661">209</cx:pt>
          <cx:pt idx="31662">0</cx:pt>
          <cx:pt idx="31663">0</cx:pt>
          <cx:pt idx="31664">2</cx:pt>
          <cx:pt idx="31665">148</cx:pt>
          <cx:pt idx="31666">0</cx:pt>
          <cx:pt idx="31667">6</cx:pt>
          <cx:pt idx="31668">0</cx:pt>
          <cx:pt idx="31669">0</cx:pt>
          <cx:pt idx="31670">348</cx:pt>
          <cx:pt idx="31671">18</cx:pt>
          <cx:pt idx="31672">7</cx:pt>
          <cx:pt idx="31673">4</cx:pt>
          <cx:pt idx="31674">6</cx:pt>
          <cx:pt idx="31675">44</cx:pt>
          <cx:pt idx="31676">0</cx:pt>
          <cx:pt idx="31677">40</cx:pt>
          <cx:pt idx="31678">26</cx:pt>
          <cx:pt idx="31679">290</cx:pt>
          <cx:pt idx="31680">84</cx:pt>
          <cx:pt idx="31681">55</cx:pt>
          <cx:pt idx="31682">1</cx:pt>
          <cx:pt idx="31683">1</cx:pt>
          <cx:pt idx="31684">1</cx:pt>
          <cx:pt idx="31685">0</cx:pt>
          <cx:pt idx="31686">122</cx:pt>
          <cx:pt idx="31687">293</cx:pt>
          <cx:pt idx="31688">0</cx:pt>
          <cx:pt idx="31689">53</cx:pt>
          <cx:pt idx="31690">4</cx:pt>
          <cx:pt idx="31691">29</cx:pt>
          <cx:pt idx="31692">0</cx:pt>
          <cx:pt idx="31693">11</cx:pt>
          <cx:pt idx="31694">24</cx:pt>
          <cx:pt idx="31695">2</cx:pt>
          <cx:pt idx="31696">0</cx:pt>
          <cx:pt idx="31697">44</cx:pt>
          <cx:pt idx="31698">7</cx:pt>
          <cx:pt idx="31699">0</cx:pt>
          <cx:pt idx="31700">6</cx:pt>
          <cx:pt idx="31701">15</cx:pt>
          <cx:pt idx="31702">65</cx:pt>
          <cx:pt idx="31703">73</cx:pt>
          <cx:pt idx="31704">9</cx:pt>
          <cx:pt idx="31705">41</cx:pt>
          <cx:pt idx="31706">44</cx:pt>
          <cx:pt idx="31707">0</cx:pt>
          <cx:pt idx="31708">33</cx:pt>
          <cx:pt idx="31709">0</cx:pt>
          <cx:pt idx="31710">0</cx:pt>
          <cx:pt idx="31711">0</cx:pt>
          <cx:pt idx="31712">24</cx:pt>
          <cx:pt idx="31713">1</cx:pt>
          <cx:pt idx="31714">22</cx:pt>
          <cx:pt idx="31715">15</cx:pt>
          <cx:pt idx="31716">0</cx:pt>
          <cx:pt idx="31717">8</cx:pt>
          <cx:pt idx="31718">63</cx:pt>
          <cx:pt idx="31719">0</cx:pt>
          <cx:pt idx="31720">27</cx:pt>
          <cx:pt idx="31721">0</cx:pt>
          <cx:pt idx="31722">64</cx:pt>
          <cx:pt idx="31723">4</cx:pt>
          <cx:pt idx="31724">0</cx:pt>
          <cx:pt idx="31725">11</cx:pt>
          <cx:pt idx="31726">98</cx:pt>
          <cx:pt idx="31727">194</cx:pt>
          <cx:pt idx="31728">199</cx:pt>
          <cx:pt idx="31729">0</cx:pt>
          <cx:pt idx="31730">1</cx:pt>
          <cx:pt idx="31731">22</cx:pt>
          <cx:pt idx="31732">4</cx:pt>
          <cx:pt idx="31733">14</cx:pt>
          <cx:pt idx="31734">0</cx:pt>
          <cx:pt idx="31735">10</cx:pt>
          <cx:pt idx="31736">0</cx:pt>
          <cx:pt idx="31737">74</cx:pt>
          <cx:pt idx="31738">608</cx:pt>
          <cx:pt idx="31739">20</cx:pt>
          <cx:pt idx="31740">20</cx:pt>
          <cx:pt idx="31741">17</cx:pt>
          <cx:pt idx="31742">11</cx:pt>
          <cx:pt idx="31743">1</cx:pt>
          <cx:pt idx="31744">43</cx:pt>
          <cx:pt idx="31745">59</cx:pt>
          <cx:pt idx="31746">57</cx:pt>
          <cx:pt idx="31747">13</cx:pt>
          <cx:pt idx="31748">80</cx:pt>
          <cx:pt idx="31749">12</cx:pt>
          <cx:pt idx="31750">23</cx:pt>
          <cx:pt idx="31751">43</cx:pt>
          <cx:pt idx="31752">21</cx:pt>
          <cx:pt idx="31753">0</cx:pt>
          <cx:pt idx="31754">22</cx:pt>
          <cx:pt idx="31755">187</cx:pt>
          <cx:pt idx="31756">1</cx:pt>
          <cx:pt idx="31757">5</cx:pt>
          <cx:pt idx="31758">0</cx:pt>
          <cx:pt idx="31759">2</cx:pt>
          <cx:pt idx="31760">0</cx:pt>
          <cx:pt idx="31761">1</cx:pt>
          <cx:pt idx="31762">1</cx:pt>
          <cx:pt idx="31763">3</cx:pt>
          <cx:pt idx="31764">0</cx:pt>
          <cx:pt idx="31765">0</cx:pt>
          <cx:pt idx="31766">4</cx:pt>
          <cx:pt idx="31767">10</cx:pt>
          <cx:pt idx="31768">1</cx:pt>
          <cx:pt idx="31769">0</cx:pt>
          <cx:pt idx="31770">45</cx:pt>
          <cx:pt idx="31771">45</cx:pt>
          <cx:pt idx="31772">39</cx:pt>
          <cx:pt idx="31773">1</cx:pt>
          <cx:pt idx="31774">0</cx:pt>
          <cx:pt idx="31775">0</cx:pt>
          <cx:pt idx="31776">0</cx:pt>
          <cx:pt idx="31777">0</cx:pt>
          <cx:pt idx="31778">0</cx:pt>
          <cx:pt idx="31779">0</cx:pt>
          <cx:pt idx="31780">7</cx:pt>
          <cx:pt idx="31781">0</cx:pt>
          <cx:pt idx="31782">0</cx:pt>
          <cx:pt idx="31783">18</cx:pt>
          <cx:pt idx="31784">70</cx:pt>
          <cx:pt idx="31785">0</cx:pt>
          <cx:pt idx="31786">266</cx:pt>
          <cx:pt idx="31787">2</cx:pt>
          <cx:pt idx="31788">33</cx:pt>
          <cx:pt idx="31789">74</cx:pt>
          <cx:pt idx="31790">36</cx:pt>
          <cx:pt idx="31791">13</cx:pt>
          <cx:pt idx="31792">78</cx:pt>
          <cx:pt idx="31793">700</cx:pt>
          <cx:pt idx="31794">8</cx:pt>
          <cx:pt idx="31795">46</cx:pt>
          <cx:pt idx="31796">25</cx:pt>
          <cx:pt idx="31797">57</cx:pt>
          <cx:pt idx="31798">6</cx:pt>
          <cx:pt idx="31799">0</cx:pt>
          <cx:pt idx="31800">0</cx:pt>
          <cx:pt idx="31801">6</cx:pt>
          <cx:pt idx="31802">4</cx:pt>
          <cx:pt idx="31803">0</cx:pt>
          <cx:pt idx="31804">0</cx:pt>
          <cx:pt idx="31805">5</cx:pt>
          <cx:pt idx="31806">7</cx:pt>
          <cx:pt idx="31807">0</cx:pt>
          <cx:pt idx="31808">0</cx:pt>
          <cx:pt idx="31809">1</cx:pt>
          <cx:pt idx="31810">13</cx:pt>
          <cx:pt idx="31811">162</cx:pt>
          <cx:pt idx="31812">122</cx:pt>
          <cx:pt idx="31813">363</cx:pt>
          <cx:pt idx="31814">28</cx:pt>
          <cx:pt idx="31815">15</cx:pt>
          <cx:pt idx="31816">0</cx:pt>
          <cx:pt idx="31817">0</cx:pt>
          <cx:pt idx="31818">0</cx:pt>
          <cx:pt idx="31819">0</cx:pt>
          <cx:pt idx="31820">0</cx:pt>
          <cx:pt idx="31821">25</cx:pt>
          <cx:pt idx="31822">0</cx:pt>
          <cx:pt idx="31823">49</cx:pt>
          <cx:pt idx="31824">3</cx:pt>
          <cx:pt idx="31825">0</cx:pt>
          <cx:pt idx="31826">0</cx:pt>
          <cx:pt idx="31827">3</cx:pt>
          <cx:pt idx="31828">103</cx:pt>
          <cx:pt idx="31829">9</cx:pt>
          <cx:pt idx="31830">0</cx:pt>
          <cx:pt idx="31831">23</cx:pt>
          <cx:pt idx="31832">19</cx:pt>
          <cx:pt idx="31833">0</cx:pt>
          <cx:pt idx="31834">3</cx:pt>
          <cx:pt idx="31835">170</cx:pt>
          <cx:pt idx="31836">259</cx:pt>
          <cx:pt idx="31837">2</cx:pt>
          <cx:pt idx="31838">3</cx:pt>
          <cx:pt idx="31839">19</cx:pt>
          <cx:pt idx="31840">155</cx:pt>
          <cx:pt idx="31841">71</cx:pt>
          <cx:pt idx="31842">0</cx:pt>
          <cx:pt idx="31843">354</cx:pt>
          <cx:pt idx="31844">15</cx:pt>
          <cx:pt idx="31845">143</cx:pt>
          <cx:pt idx="31846">10</cx:pt>
          <cx:pt idx="31847">5</cx:pt>
          <cx:pt idx="31848">9</cx:pt>
          <cx:pt idx="31849">42</cx:pt>
          <cx:pt idx="31850">3</cx:pt>
          <cx:pt idx="31851">0</cx:pt>
          <cx:pt idx="31852">1</cx:pt>
          <cx:pt idx="31853">0</cx:pt>
          <cx:pt idx="31854">27</cx:pt>
          <cx:pt idx="31855">1</cx:pt>
          <cx:pt idx="31856">13</cx:pt>
          <cx:pt idx="31857">5</cx:pt>
          <cx:pt idx="31858">15</cx:pt>
          <cx:pt idx="31859">1</cx:pt>
          <cx:pt idx="31860">29</cx:pt>
          <cx:pt idx="31861">2</cx:pt>
          <cx:pt idx="31862">2</cx:pt>
          <cx:pt idx="31863">0</cx:pt>
          <cx:pt idx="31864">0</cx:pt>
          <cx:pt idx="31865">21</cx:pt>
          <cx:pt idx="31866">0</cx:pt>
          <cx:pt idx="31867">19</cx:pt>
          <cx:pt idx="31868">13</cx:pt>
          <cx:pt idx="31869">39</cx:pt>
          <cx:pt idx="31870">196</cx:pt>
          <cx:pt idx="31871">15</cx:pt>
          <cx:pt idx="31872">0</cx:pt>
          <cx:pt idx="31873">11</cx:pt>
          <cx:pt idx="31874">3</cx:pt>
          <cx:pt idx="31875">18</cx:pt>
          <cx:pt idx="31876">62</cx:pt>
          <cx:pt idx="31877">7</cx:pt>
          <cx:pt idx="31878">2</cx:pt>
          <cx:pt idx="31879">0</cx:pt>
          <cx:pt idx="31880">32</cx:pt>
          <cx:pt idx="31881">0</cx:pt>
          <cx:pt idx="31882">76</cx:pt>
          <cx:pt idx="31883">2</cx:pt>
          <cx:pt idx="31884">99</cx:pt>
          <cx:pt idx="31885">0</cx:pt>
          <cx:pt idx="31886">27</cx:pt>
          <cx:pt idx="31887">1</cx:pt>
          <cx:pt idx="31888">55</cx:pt>
          <cx:pt idx="31889">55</cx:pt>
          <cx:pt idx="31890">27</cx:pt>
          <cx:pt idx="31891">80</cx:pt>
          <cx:pt idx="31892">38</cx:pt>
          <cx:pt idx="31893">8</cx:pt>
          <cx:pt idx="31894">16</cx:pt>
          <cx:pt idx="31895">0</cx:pt>
          <cx:pt idx="31896">0</cx:pt>
          <cx:pt idx="31897">167</cx:pt>
          <cx:pt idx="31898">13</cx:pt>
          <cx:pt idx="31899">7</cx:pt>
          <cx:pt idx="31900">232</cx:pt>
          <cx:pt idx="31901">3</cx:pt>
          <cx:pt idx="31902">36</cx:pt>
          <cx:pt idx="31903">71</cx:pt>
          <cx:pt idx="31904">106</cx:pt>
          <cx:pt idx="31905">35</cx:pt>
          <cx:pt idx="31906">28</cx:pt>
          <cx:pt idx="31907">0</cx:pt>
          <cx:pt idx="31908">1</cx:pt>
          <cx:pt idx="31909">0</cx:pt>
          <cx:pt idx="31910">68</cx:pt>
          <cx:pt idx="31911">26</cx:pt>
          <cx:pt idx="31912">47</cx:pt>
          <cx:pt idx="31913">21</cx:pt>
          <cx:pt idx="31914">0</cx:pt>
          <cx:pt idx="31915">0</cx:pt>
          <cx:pt idx="31916">0</cx:pt>
          <cx:pt idx="31917">1</cx:pt>
          <cx:pt idx="31918">0</cx:pt>
          <cx:pt idx="31919">0</cx:pt>
          <cx:pt idx="31920">1</cx:pt>
          <cx:pt idx="31921">0</cx:pt>
          <cx:pt idx="31922">0</cx:pt>
          <cx:pt idx="31923">0</cx:pt>
          <cx:pt idx="31924">22</cx:pt>
          <cx:pt idx="31925">0</cx:pt>
          <cx:pt idx="31926">45</cx:pt>
          <cx:pt idx="31927">2</cx:pt>
          <cx:pt idx="31928">1</cx:pt>
          <cx:pt idx="31929">18</cx:pt>
          <cx:pt idx="31930">202</cx:pt>
          <cx:pt idx="31931">1</cx:pt>
          <cx:pt idx="31932">117</cx:pt>
          <cx:pt idx="31933">1</cx:pt>
          <cx:pt idx="31934">679</cx:pt>
          <cx:pt idx="31935">29</cx:pt>
          <cx:pt idx="31936">0</cx:pt>
          <cx:pt idx="31937">13</cx:pt>
          <cx:pt idx="31938">0</cx:pt>
          <cx:pt idx="31939">0</cx:pt>
          <cx:pt idx="31940">4</cx:pt>
          <cx:pt idx="31941">2</cx:pt>
          <cx:pt idx="31942">142</cx:pt>
          <cx:pt idx="31943">0</cx:pt>
          <cx:pt idx="31944">0</cx:pt>
          <cx:pt idx="31945">0</cx:pt>
          <cx:pt idx="31946">1</cx:pt>
          <cx:pt idx="31947">1</cx:pt>
          <cx:pt idx="31948">137</cx:pt>
          <cx:pt idx="31949">16</cx:pt>
          <cx:pt idx="31950">21</cx:pt>
          <cx:pt idx="31951">1</cx:pt>
          <cx:pt idx="31952">146</cx:pt>
          <cx:pt idx="31953">0</cx:pt>
          <cx:pt idx="31954">0</cx:pt>
          <cx:pt idx="31955">0</cx:pt>
          <cx:pt idx="31956">0</cx:pt>
          <cx:pt idx="31957">0</cx:pt>
          <cx:pt idx="31958">7</cx:pt>
          <cx:pt idx="31959">0</cx:pt>
          <cx:pt idx="31960">0</cx:pt>
          <cx:pt idx="31961">0</cx:pt>
          <cx:pt idx="31962">0</cx:pt>
          <cx:pt idx="31963">0</cx:pt>
          <cx:pt idx="31964">26</cx:pt>
          <cx:pt idx="31965">42</cx:pt>
          <cx:pt idx="31966">16</cx:pt>
          <cx:pt idx="31967">272</cx:pt>
          <cx:pt idx="31968">142</cx:pt>
          <cx:pt idx="31969">0</cx:pt>
          <cx:pt idx="31970">19</cx:pt>
          <cx:pt idx="31971">41</cx:pt>
          <cx:pt idx="31972">49</cx:pt>
          <cx:pt idx="31973">50</cx:pt>
          <cx:pt idx="31974">13</cx:pt>
          <cx:pt idx="31975">0</cx:pt>
          <cx:pt idx="31976">0</cx:pt>
          <cx:pt idx="31977">17</cx:pt>
          <cx:pt idx="31978">57</cx:pt>
          <cx:pt idx="31979">10</cx:pt>
          <cx:pt idx="31980">45</cx:pt>
          <cx:pt idx="31981">4</cx:pt>
          <cx:pt idx="31982">0</cx:pt>
          <cx:pt idx="31983">1</cx:pt>
          <cx:pt idx="31984">0</cx:pt>
          <cx:pt idx="31985">0</cx:pt>
          <cx:pt idx="31986">0</cx:pt>
          <cx:pt idx="31987">8</cx:pt>
          <cx:pt idx="31988">0</cx:pt>
          <cx:pt idx="31989">0</cx:pt>
          <cx:pt idx="31990">1</cx:pt>
          <cx:pt idx="31991">1</cx:pt>
          <cx:pt idx="31992">0</cx:pt>
          <cx:pt idx="31993">4</cx:pt>
          <cx:pt idx="31994">88</cx:pt>
          <cx:pt idx="31995">0</cx:pt>
          <cx:pt idx="31996">0</cx:pt>
          <cx:pt idx="31997">7</cx:pt>
          <cx:pt idx="31998">0</cx:pt>
          <cx:pt idx="31999">0</cx:pt>
          <cx:pt idx="32000">0</cx:pt>
          <cx:pt idx="32001">1</cx:pt>
          <cx:pt idx="32002">1</cx:pt>
          <cx:pt idx="32003">1</cx:pt>
          <cx:pt idx="32004">0</cx:pt>
          <cx:pt idx="32005">0</cx:pt>
          <cx:pt idx="32006">0</cx:pt>
          <cx:pt idx="32007">0</cx:pt>
          <cx:pt idx="32008">0</cx:pt>
          <cx:pt idx="32009">0</cx:pt>
          <cx:pt idx="32010">0</cx:pt>
          <cx:pt idx="32011">0</cx:pt>
          <cx:pt idx="32012">97</cx:pt>
          <cx:pt idx="32013">8</cx:pt>
          <cx:pt idx="32014">26</cx:pt>
          <cx:pt idx="32015">12</cx:pt>
          <cx:pt idx="32016">231</cx:pt>
          <cx:pt idx="32017">108</cx:pt>
          <cx:pt idx="32018">0</cx:pt>
          <cx:pt idx="32019">2</cx:pt>
          <cx:pt idx="32020">0</cx:pt>
          <cx:pt idx="32021">1</cx:pt>
          <cx:pt idx="32022">56</cx:pt>
          <cx:pt idx="32023">1</cx:pt>
          <cx:pt idx="32024">1</cx:pt>
          <cx:pt idx="32025">77</cx:pt>
          <cx:pt idx="32026">0</cx:pt>
          <cx:pt idx="32027">14</cx:pt>
          <cx:pt idx="32028">1</cx:pt>
          <cx:pt idx="32029">109</cx:pt>
          <cx:pt idx="32030">24</cx:pt>
          <cx:pt idx="32031">92</cx:pt>
          <cx:pt idx="32032">148</cx:pt>
          <cx:pt idx="32033">158</cx:pt>
          <cx:pt idx="32034">27</cx:pt>
          <cx:pt idx="32035">4</cx:pt>
          <cx:pt idx="32036">28</cx:pt>
          <cx:pt idx="32037">0</cx:pt>
          <cx:pt idx="32038">218</cx:pt>
          <cx:pt idx="32039">1</cx:pt>
          <cx:pt idx="32040">9</cx:pt>
          <cx:pt idx="32041">0</cx:pt>
          <cx:pt idx="32042">0</cx:pt>
          <cx:pt idx="32043">1</cx:pt>
          <cx:pt idx="32044">0</cx:pt>
          <cx:pt idx="32045">63</cx:pt>
          <cx:pt idx="32046">5</cx:pt>
          <cx:pt idx="32047">89</cx:pt>
          <cx:pt idx="32048">103</cx:pt>
          <cx:pt idx="32049">0</cx:pt>
          <cx:pt idx="32050">129</cx:pt>
          <cx:pt idx="32051">0</cx:pt>
          <cx:pt idx="32052">5</cx:pt>
          <cx:pt idx="32053">61</cx:pt>
          <cx:pt idx="32054">28</cx:pt>
          <cx:pt idx="32055">1</cx:pt>
          <cx:pt idx="32056">0</cx:pt>
          <cx:pt idx="32057">0</cx:pt>
          <cx:pt idx="32058">0</cx:pt>
          <cx:pt idx="32059">1</cx:pt>
          <cx:pt idx="32060">0</cx:pt>
          <cx:pt idx="32061">0</cx:pt>
          <cx:pt idx="32062">0</cx:pt>
          <cx:pt idx="32063">0</cx:pt>
          <cx:pt idx="32064">0</cx:pt>
          <cx:pt idx="32065">0</cx:pt>
          <cx:pt idx="32066">0</cx:pt>
          <cx:pt idx="32067">1</cx:pt>
          <cx:pt idx="32068">0</cx:pt>
          <cx:pt idx="32069">0</cx:pt>
          <cx:pt idx="32070">1</cx:pt>
          <cx:pt idx="32071">1</cx:pt>
          <cx:pt idx="32072">5</cx:pt>
          <cx:pt idx="32073">0</cx:pt>
          <cx:pt idx="32074">0</cx:pt>
          <cx:pt idx="32075">23</cx:pt>
          <cx:pt idx="32076">8</cx:pt>
          <cx:pt idx="32077">10</cx:pt>
          <cx:pt idx="32078">120</cx:pt>
          <cx:pt idx="32079">97</cx:pt>
          <cx:pt idx="32080">16</cx:pt>
          <cx:pt idx="32081">25</cx:pt>
          <cx:pt idx="32082">14</cx:pt>
          <cx:pt idx="32083">0</cx:pt>
          <cx:pt idx="32084">0</cx:pt>
          <cx:pt idx="32085">115</cx:pt>
          <cx:pt idx="32086">0</cx:pt>
          <cx:pt idx="32087">0</cx:pt>
          <cx:pt idx="32088">0</cx:pt>
          <cx:pt idx="32089">20</cx:pt>
          <cx:pt idx="32090">1</cx:pt>
          <cx:pt idx="32091">94</cx:pt>
          <cx:pt idx="32092">85</cx:pt>
          <cx:pt idx="32093">55</cx:pt>
          <cx:pt idx="32094">11</cx:pt>
          <cx:pt idx="32095">1</cx:pt>
          <cx:pt idx="32096">0</cx:pt>
          <cx:pt idx="32097">50</cx:pt>
          <cx:pt idx="32098">7</cx:pt>
          <cx:pt idx="32099">2</cx:pt>
          <cx:pt idx="32100">20</cx:pt>
          <cx:pt idx="32101">1</cx:pt>
          <cx:pt idx="32102">41</cx:pt>
          <cx:pt idx="32103">13</cx:pt>
          <cx:pt idx="32104">23</cx:pt>
          <cx:pt idx="32105">2</cx:pt>
          <cx:pt idx="32106">19</cx:pt>
          <cx:pt idx="32107">0</cx:pt>
          <cx:pt idx="32108">3</cx:pt>
          <cx:pt idx="32109">1</cx:pt>
          <cx:pt idx="32110">195</cx:pt>
          <cx:pt idx="32111">12</cx:pt>
          <cx:pt idx="32112">0</cx:pt>
          <cx:pt idx="32113">1</cx:pt>
          <cx:pt idx="32114">0</cx:pt>
          <cx:pt idx="32115">37</cx:pt>
          <cx:pt idx="32116">24</cx:pt>
          <cx:pt idx="32117">20</cx:pt>
          <cx:pt idx="32118">14</cx:pt>
          <cx:pt idx="32119">2</cx:pt>
          <cx:pt idx="32120">7</cx:pt>
          <cx:pt idx="32121">2</cx:pt>
          <cx:pt idx="32122">32</cx:pt>
          <cx:pt idx="32123">95</cx:pt>
          <cx:pt idx="32124">1</cx:pt>
          <cx:pt idx="32125">11</cx:pt>
          <cx:pt idx="32126">0</cx:pt>
          <cx:pt idx="32127">8</cx:pt>
          <cx:pt idx="32128">6</cx:pt>
          <cx:pt idx="32129">198</cx:pt>
          <cx:pt idx="32130">35</cx:pt>
          <cx:pt idx="32131">28</cx:pt>
          <cx:pt idx="32132">0</cx:pt>
          <cx:pt idx="32133">18</cx:pt>
          <cx:pt idx="32134">28</cx:pt>
          <cx:pt idx="32135">79</cx:pt>
          <cx:pt idx="32136">42</cx:pt>
          <cx:pt idx="32137">89</cx:pt>
          <cx:pt idx="32138">36</cx:pt>
          <cx:pt idx="32139">0</cx:pt>
          <cx:pt idx="32140">15</cx:pt>
          <cx:pt idx="32141">16</cx:pt>
          <cx:pt idx="32142">7</cx:pt>
          <cx:pt idx="32143">8</cx:pt>
          <cx:pt idx="32144">146</cx:pt>
          <cx:pt idx="32145">0</cx:pt>
          <cx:pt idx="32146">137</cx:pt>
          <cx:pt idx="32147">0</cx:pt>
          <cx:pt idx="32148">0</cx:pt>
          <cx:pt idx="32149">3</cx:pt>
          <cx:pt idx="32150">0</cx:pt>
          <cx:pt idx="32151">0</cx:pt>
          <cx:pt idx="32152">20</cx:pt>
          <cx:pt idx="32153">26</cx:pt>
          <cx:pt idx="32154">1</cx:pt>
          <cx:pt idx="32155">789</cx:pt>
          <cx:pt idx="32156">265</cx:pt>
          <cx:pt idx="32157">70</cx:pt>
          <cx:pt idx="32158">12</cx:pt>
          <cx:pt idx="32159">7</cx:pt>
          <cx:pt idx="32160">48</cx:pt>
          <cx:pt idx="32161">0</cx:pt>
          <cx:pt idx="32162">2</cx:pt>
          <cx:pt idx="32163">60</cx:pt>
          <cx:pt idx="32164">0</cx:pt>
          <cx:pt idx="32165">7</cx:pt>
          <cx:pt idx="32166">30</cx:pt>
          <cx:pt idx="32167">1</cx:pt>
          <cx:pt idx="32168">0</cx:pt>
          <cx:pt idx="32169">3</cx:pt>
          <cx:pt idx="32170">49</cx:pt>
          <cx:pt idx="32171">1</cx:pt>
          <cx:pt idx="32172">9</cx:pt>
          <cx:pt idx="32173">3</cx:pt>
          <cx:pt idx="32174">407</cx:pt>
          <cx:pt idx="32175">8</cx:pt>
          <cx:pt idx="32176">0</cx:pt>
          <cx:pt idx="32177">0</cx:pt>
          <cx:pt idx="32178">1</cx:pt>
          <cx:pt idx="32179">4</cx:pt>
          <cx:pt idx="32180">251</cx:pt>
          <cx:pt idx="32181">0</cx:pt>
          <cx:pt idx="32182">1</cx:pt>
          <cx:pt idx="32183">4</cx:pt>
          <cx:pt idx="32184">0</cx:pt>
          <cx:pt idx="32185">522</cx:pt>
          <cx:pt idx="32186">6</cx:pt>
          <cx:pt idx="32187">57</cx:pt>
          <cx:pt idx="32188">3</cx:pt>
          <cx:pt idx="32189">104</cx:pt>
          <cx:pt idx="32190">27</cx:pt>
          <cx:pt idx="32191">0</cx:pt>
          <cx:pt idx="32192">0</cx:pt>
          <cx:pt idx="32193">0</cx:pt>
          <cx:pt idx="32194">0</cx:pt>
          <cx:pt idx="32195">5</cx:pt>
          <cx:pt idx="32196">5</cx:pt>
          <cx:pt idx="32197">11</cx:pt>
          <cx:pt idx="32198">1</cx:pt>
          <cx:pt idx="32199">1</cx:pt>
          <cx:pt idx="32200">15</cx:pt>
          <cx:pt idx="32201">17</cx:pt>
          <cx:pt idx="32202">27</cx:pt>
          <cx:pt idx="32203">0</cx:pt>
          <cx:pt idx="32204">0</cx:pt>
          <cx:pt idx="32205">161</cx:pt>
          <cx:pt idx="32206">38</cx:pt>
          <cx:pt idx="32207">27</cx:pt>
          <cx:pt idx="32208">0</cx:pt>
          <cx:pt idx="32209">20</cx:pt>
          <cx:pt idx="32210">8</cx:pt>
          <cx:pt idx="32211">120</cx:pt>
          <cx:pt idx="32212">1</cx:pt>
          <cx:pt idx="32213">15</cx:pt>
          <cx:pt idx="32214">17</cx:pt>
          <cx:pt idx="32215">1</cx:pt>
          <cx:pt idx="32216">61</cx:pt>
          <cx:pt idx="32217">0</cx:pt>
          <cx:pt idx="32218">68</cx:pt>
          <cx:pt idx="32219">0</cx:pt>
          <cx:pt idx="32220">36</cx:pt>
          <cx:pt idx="32221">0</cx:pt>
          <cx:pt idx="32222">0</cx:pt>
          <cx:pt idx="32223">0</cx:pt>
          <cx:pt idx="32224">0</cx:pt>
          <cx:pt idx="32225">0</cx:pt>
          <cx:pt idx="32226">0</cx:pt>
          <cx:pt idx="32227">96</cx:pt>
          <cx:pt idx="32228">105</cx:pt>
          <cx:pt idx="32229">43</cx:pt>
          <cx:pt idx="32230">15</cx:pt>
          <cx:pt idx="32231">12</cx:pt>
          <cx:pt idx="32232">16</cx:pt>
          <cx:pt idx="32233">6</cx:pt>
          <cx:pt idx="32234">0</cx:pt>
          <cx:pt idx="32235">278</cx:pt>
          <cx:pt idx="32236">68</cx:pt>
          <cx:pt idx="32237">0</cx:pt>
          <cx:pt idx="32238">100</cx:pt>
          <cx:pt idx="32239">56</cx:pt>
          <cx:pt idx="32240">21</cx:pt>
          <cx:pt idx="32241">4</cx:pt>
          <cx:pt idx="32242">1</cx:pt>
          <cx:pt idx="32243">2</cx:pt>
          <cx:pt idx="32244">10</cx:pt>
          <cx:pt idx="32245">0</cx:pt>
          <cx:pt idx="32246">0</cx:pt>
          <cx:pt idx="32247">0</cx:pt>
          <cx:pt idx="32248">8</cx:pt>
          <cx:pt idx="32249">14</cx:pt>
          <cx:pt idx="32250">66</cx:pt>
          <cx:pt idx="32251">0</cx:pt>
          <cx:pt idx="32252">7</cx:pt>
          <cx:pt idx="32253">64</cx:pt>
          <cx:pt idx="32254">9</cx:pt>
          <cx:pt idx="32255">35</cx:pt>
          <cx:pt idx="32256">55</cx:pt>
          <cx:pt idx="32257">1</cx:pt>
          <cx:pt idx="32258">0</cx:pt>
          <cx:pt idx="32259">39</cx:pt>
          <cx:pt idx="32260">21</cx:pt>
          <cx:pt idx="32261">31</cx:pt>
          <cx:pt idx="32262">9</cx:pt>
          <cx:pt idx="32263">14</cx:pt>
          <cx:pt idx="32264">2</cx:pt>
          <cx:pt idx="32265">101</cx:pt>
          <cx:pt idx="32266">708</cx:pt>
          <cx:pt idx="32267">2</cx:pt>
          <cx:pt idx="32268">33</cx:pt>
          <cx:pt idx="32269">56</cx:pt>
          <cx:pt idx="32270">24</cx:pt>
          <cx:pt idx="32271">52</cx:pt>
          <cx:pt idx="32272">0</cx:pt>
          <cx:pt idx="32273">1</cx:pt>
          <cx:pt idx="32274">1</cx:pt>
          <cx:pt idx="32275">6</cx:pt>
          <cx:pt idx="32276">9</cx:pt>
          <cx:pt idx="32277">3</cx:pt>
          <cx:pt idx="32278">0</cx:pt>
          <cx:pt idx="32279">3</cx:pt>
          <cx:pt idx="32280">0</cx:pt>
          <cx:pt idx="32281">0</cx:pt>
          <cx:pt idx="32282">8</cx:pt>
          <cx:pt idx="32283">173</cx:pt>
          <cx:pt idx="32284">27</cx:pt>
          <cx:pt idx="32285">14</cx:pt>
          <cx:pt idx="32286">0</cx:pt>
          <cx:pt idx="32287">58</cx:pt>
          <cx:pt idx="32288">0</cx:pt>
          <cx:pt idx="32289">39</cx:pt>
          <cx:pt idx="32290">6</cx:pt>
          <cx:pt idx="32291">0</cx:pt>
          <cx:pt idx="32292">0</cx:pt>
          <cx:pt idx="32293">177</cx:pt>
          <cx:pt idx="32294">15</cx:pt>
          <cx:pt idx="32295">16</cx:pt>
          <cx:pt idx="32296">0</cx:pt>
          <cx:pt idx="32297">11</cx:pt>
          <cx:pt idx="32298">77</cx:pt>
          <cx:pt idx="32299">68</cx:pt>
          <cx:pt idx="32300">48</cx:pt>
          <cx:pt idx="32301">0</cx:pt>
          <cx:pt idx="32302">4</cx:pt>
          <cx:pt idx="32303">111</cx:pt>
          <cx:pt idx="32304">57</cx:pt>
          <cx:pt idx="32305">5</cx:pt>
          <cx:pt idx="32306">0</cx:pt>
          <cx:pt idx="32307">36</cx:pt>
          <cx:pt idx="32308">63</cx:pt>
          <cx:pt idx="32309">5</cx:pt>
          <cx:pt idx="32310">0</cx:pt>
          <cx:pt idx="32311">0</cx:pt>
          <cx:pt idx="32312">0</cx:pt>
          <cx:pt idx="32313">0</cx:pt>
          <cx:pt idx="32314">0</cx:pt>
          <cx:pt idx="32315">0</cx:pt>
          <cx:pt idx="32316">0</cx:pt>
          <cx:pt idx="32317">37</cx:pt>
          <cx:pt idx="32318">0</cx:pt>
          <cx:pt idx="32319">46</cx:pt>
          <cx:pt idx="32320">147</cx:pt>
          <cx:pt idx="32321">42</cx:pt>
          <cx:pt idx="32322">37</cx:pt>
          <cx:pt idx="32323">9</cx:pt>
          <cx:pt idx="32324">229</cx:pt>
          <cx:pt idx="32325">79</cx:pt>
          <cx:pt idx="32326">0</cx:pt>
          <cx:pt idx="32327">104</cx:pt>
          <cx:pt idx="32328">4</cx:pt>
          <cx:pt idx="32329">10</cx:pt>
          <cx:pt idx="32330">0</cx:pt>
          <cx:pt idx="32331">20</cx:pt>
          <cx:pt idx="32332">0</cx:pt>
          <cx:pt idx="32333">0</cx:pt>
          <cx:pt idx="32334">56</cx:pt>
          <cx:pt idx="32335">0</cx:pt>
          <cx:pt idx="32336">0</cx:pt>
          <cx:pt idx="32337">104</cx:pt>
          <cx:pt idx="32338">188</cx:pt>
          <cx:pt idx="32339">637</cx:pt>
          <cx:pt idx="32340">9</cx:pt>
          <cx:pt idx="32341">0</cx:pt>
          <cx:pt idx="32342">3</cx:pt>
          <cx:pt idx="32343">0</cx:pt>
          <cx:pt idx="32344">539</cx:pt>
          <cx:pt idx="32345">203</cx:pt>
          <cx:pt idx="32346">49</cx:pt>
          <cx:pt idx="32347">0</cx:pt>
          <cx:pt idx="32348">0</cx:pt>
          <cx:pt idx="32349">20</cx:pt>
          <cx:pt idx="32350">0</cx:pt>
          <cx:pt idx="32351">0</cx:pt>
          <cx:pt idx="32352">0</cx:pt>
          <cx:pt idx="32353">0</cx:pt>
          <cx:pt idx="32354">0</cx:pt>
          <cx:pt idx="32355">0</cx:pt>
          <cx:pt idx="32356">0</cx:pt>
          <cx:pt idx="32357">0</cx:pt>
          <cx:pt idx="32358">0</cx:pt>
          <cx:pt idx="32359">0</cx:pt>
          <cx:pt idx="32360">2</cx:pt>
          <cx:pt idx="32361">49</cx:pt>
          <cx:pt idx="32362">2</cx:pt>
          <cx:pt idx="32363">0</cx:pt>
          <cx:pt idx="32364">14</cx:pt>
          <cx:pt idx="32365">124</cx:pt>
          <cx:pt idx="32366">1</cx:pt>
          <cx:pt idx="32367">0</cx:pt>
          <cx:pt idx="32368">571</cx:pt>
          <cx:pt idx="32369">0</cx:pt>
          <cx:pt idx="32370">0</cx:pt>
          <cx:pt idx="32371">1</cx:pt>
          <cx:pt idx="32372">0</cx:pt>
          <cx:pt idx="32373">0</cx:pt>
          <cx:pt idx="32374">0</cx:pt>
          <cx:pt idx="32375">41</cx:pt>
          <cx:pt idx="32376">0</cx:pt>
          <cx:pt idx="32377">0</cx:pt>
          <cx:pt idx="32378">7</cx:pt>
          <cx:pt idx="32379">41</cx:pt>
          <cx:pt idx="32380">0</cx:pt>
          <cx:pt idx="32381">0</cx:pt>
          <cx:pt idx="32382">0</cx:pt>
          <cx:pt idx="32383">0</cx:pt>
          <cx:pt idx="32384">20</cx:pt>
          <cx:pt idx="32385">0</cx:pt>
          <cx:pt idx="32386">0</cx:pt>
          <cx:pt idx="32387">0</cx:pt>
          <cx:pt idx="32388">36</cx:pt>
          <cx:pt idx="32389">0</cx:pt>
          <cx:pt idx="32390">2</cx:pt>
          <cx:pt idx="32391">0</cx:pt>
          <cx:pt idx="32392">4</cx:pt>
          <cx:pt idx="32393">3</cx:pt>
          <cx:pt idx="32394">0</cx:pt>
          <cx:pt idx="32395">1</cx:pt>
          <cx:pt idx="32396">1</cx:pt>
          <cx:pt idx="32397">0</cx:pt>
          <cx:pt idx="32398">207</cx:pt>
          <cx:pt idx="32399">305</cx:pt>
          <cx:pt idx="32400">21</cx:pt>
          <cx:pt idx="32401">0</cx:pt>
          <cx:pt idx="32402">358</cx:pt>
          <cx:pt idx="32403">3</cx:pt>
          <cx:pt idx="32404">155</cx:pt>
          <cx:pt idx="32405">1</cx:pt>
          <cx:pt idx="32406">1</cx:pt>
          <cx:pt idx="32407">0</cx:pt>
          <cx:pt idx="32408">289</cx:pt>
          <cx:pt idx="32409">14</cx:pt>
          <cx:pt idx="32410">3</cx:pt>
          <cx:pt idx="32411">314</cx:pt>
          <cx:pt idx="32412">243</cx:pt>
          <cx:pt idx="32413">1</cx:pt>
          <cx:pt idx="32414">47</cx:pt>
          <cx:pt idx="32415">0</cx:pt>
          <cx:pt idx="32416">1</cx:pt>
          <cx:pt idx="32417">0</cx:pt>
          <cx:pt idx="32418">0</cx:pt>
          <cx:pt idx="32419">17</cx:pt>
          <cx:pt idx="32420">111</cx:pt>
          <cx:pt idx="32421">7</cx:pt>
          <cx:pt idx="32422">25</cx:pt>
          <cx:pt idx="32423">121</cx:pt>
          <cx:pt idx="32424">103</cx:pt>
          <cx:pt idx="32425">72</cx:pt>
          <cx:pt idx="32426">37</cx:pt>
          <cx:pt idx="32427">78</cx:pt>
          <cx:pt idx="32428">217</cx:pt>
          <cx:pt idx="32429">1</cx:pt>
          <cx:pt idx="32430">1</cx:pt>
          <cx:pt idx="32431">0</cx:pt>
          <cx:pt idx="32432">1</cx:pt>
          <cx:pt idx="32433">70</cx:pt>
          <cx:pt idx="32434">15</cx:pt>
          <cx:pt idx="32435">0</cx:pt>
          <cx:pt idx="32436">0</cx:pt>
          <cx:pt idx="32437">0</cx:pt>
          <cx:pt idx="32438">29</cx:pt>
          <cx:pt idx="32439">29</cx:pt>
          <cx:pt idx="32440">622</cx:pt>
          <cx:pt idx="32441">20</cx:pt>
          <cx:pt idx="32442">5</cx:pt>
          <cx:pt idx="32443">0</cx:pt>
          <cx:pt idx="32444">4</cx:pt>
          <cx:pt idx="32445">12</cx:pt>
          <cx:pt idx="32446">13</cx:pt>
          <cx:pt idx="32447">5</cx:pt>
          <cx:pt idx="32448">0</cx:pt>
          <cx:pt idx="32449">1</cx:pt>
          <cx:pt idx="32450">14</cx:pt>
          <cx:pt idx="32451">52</cx:pt>
          <cx:pt idx="32452">25</cx:pt>
          <cx:pt idx="32453">0</cx:pt>
          <cx:pt idx="32454">10</cx:pt>
          <cx:pt idx="32455">7</cx:pt>
          <cx:pt idx="32456">41</cx:pt>
          <cx:pt idx="32457">3</cx:pt>
          <cx:pt idx="32458">6</cx:pt>
          <cx:pt idx="32459">56</cx:pt>
          <cx:pt idx="32460">332</cx:pt>
          <cx:pt idx="32461">29</cx:pt>
          <cx:pt idx="32462">286</cx:pt>
          <cx:pt idx="32463">126</cx:pt>
          <cx:pt idx="32464">0</cx:pt>
          <cx:pt idx="32465">192</cx:pt>
          <cx:pt idx="32466">7</cx:pt>
          <cx:pt idx="32467">115</cx:pt>
          <cx:pt idx="32468">4</cx:pt>
          <cx:pt idx="32469">66</cx:pt>
          <cx:pt idx="32470">8</cx:pt>
          <cx:pt idx="32471">29</cx:pt>
          <cx:pt idx="32472">197</cx:pt>
          <cx:pt idx="32473">1</cx:pt>
          <cx:pt idx="32474">0</cx:pt>
          <cx:pt idx="32475">2</cx:pt>
          <cx:pt idx="32476">0</cx:pt>
          <cx:pt idx="32477">2</cx:pt>
          <cx:pt idx="32478">4</cx:pt>
          <cx:pt idx="32479">0</cx:pt>
          <cx:pt idx="32480">0</cx:pt>
          <cx:pt idx="32481">0</cx:pt>
          <cx:pt idx="32482">21</cx:pt>
          <cx:pt idx="32483">24</cx:pt>
          <cx:pt idx="32484">13</cx:pt>
          <cx:pt idx="32485">1</cx:pt>
          <cx:pt idx="32486">101</cx:pt>
          <cx:pt idx="32487">92</cx:pt>
          <cx:pt idx="32488">1</cx:pt>
          <cx:pt idx="32489">0</cx:pt>
          <cx:pt idx="32490">18</cx:pt>
          <cx:pt idx="32491">16</cx:pt>
          <cx:pt idx="32492">26</cx:pt>
          <cx:pt idx="32493">9</cx:pt>
          <cx:pt idx="32494">130</cx:pt>
          <cx:pt idx="32495">43</cx:pt>
          <cx:pt idx="32496">17</cx:pt>
          <cx:pt idx="32497">68</cx:pt>
          <cx:pt idx="32498">7</cx:pt>
          <cx:pt idx="32499">14</cx:pt>
          <cx:pt idx="32500">2</cx:pt>
          <cx:pt idx="32501">40</cx:pt>
          <cx:pt idx="32502">2</cx:pt>
          <cx:pt idx="32503">3</cx:pt>
          <cx:pt idx="32504">12</cx:pt>
          <cx:pt idx="32505">43</cx:pt>
          <cx:pt idx="32506">9</cx:pt>
          <cx:pt idx="32507">0</cx:pt>
          <cx:pt idx="32508">9</cx:pt>
          <cx:pt idx="32509">0</cx:pt>
          <cx:pt idx="32510">31</cx:pt>
          <cx:pt idx="32511">59</cx:pt>
          <cx:pt idx="32512">0</cx:pt>
          <cx:pt idx="32513">0</cx:pt>
          <cx:pt idx="32514">0</cx:pt>
          <cx:pt idx="32515">5</cx:pt>
          <cx:pt idx="32516">2</cx:pt>
          <cx:pt idx="32517">1</cx:pt>
          <cx:pt idx="32518">1</cx:pt>
          <cx:pt idx="32519">24</cx:pt>
          <cx:pt idx="32520">300</cx:pt>
          <cx:pt idx="32521">11</cx:pt>
          <cx:pt idx="32522">2</cx:pt>
          <cx:pt idx="32523">10</cx:pt>
          <cx:pt idx="32524">0</cx:pt>
          <cx:pt idx="32525">0</cx:pt>
          <cx:pt idx="32526">0</cx:pt>
          <cx:pt idx="32527">0</cx:pt>
          <cx:pt idx="32528">0</cx:pt>
          <cx:pt idx="32529">0</cx:pt>
          <cx:pt idx="32530">6</cx:pt>
          <cx:pt idx="32531">0</cx:pt>
          <cx:pt idx="32532">0</cx:pt>
          <cx:pt idx="32533">49</cx:pt>
          <cx:pt idx="32534">0</cx:pt>
          <cx:pt idx="32535">52</cx:pt>
          <cx:pt idx="32536">97</cx:pt>
          <cx:pt idx="32537">402</cx:pt>
          <cx:pt idx="32538">16</cx:pt>
          <cx:pt idx="32539">0</cx:pt>
          <cx:pt idx="32540">1</cx:pt>
          <cx:pt idx="32541">1</cx:pt>
          <cx:pt idx="32542">14</cx:pt>
          <cx:pt idx="32543">1</cx:pt>
          <cx:pt idx="32544">5</cx:pt>
          <cx:pt idx="32545">15</cx:pt>
          <cx:pt idx="32546">58</cx:pt>
          <cx:pt idx="32547">25</cx:pt>
          <cx:pt idx="32548">87</cx:pt>
          <cx:pt idx="32549">523</cx:pt>
          <cx:pt idx="32550">13</cx:pt>
          <cx:pt idx="32551">26</cx:pt>
          <cx:pt idx="32552">330</cx:pt>
          <cx:pt idx="32553">141</cx:pt>
          <cx:pt idx="32554">22</cx:pt>
          <cx:pt idx="32555">0</cx:pt>
          <cx:pt idx="32556">29</cx:pt>
          <cx:pt idx="32557">0</cx:pt>
          <cx:pt idx="32558">3</cx:pt>
          <cx:pt idx="32559">0</cx:pt>
          <cx:pt idx="32560">4</cx:pt>
          <cx:pt idx="32561">13</cx:pt>
          <cx:pt idx="32562">16</cx:pt>
          <cx:pt idx="32563">0</cx:pt>
          <cx:pt idx="32564">0</cx:pt>
          <cx:pt idx="32565">45</cx:pt>
          <cx:pt idx="32566">0</cx:pt>
          <cx:pt idx="32567">118</cx:pt>
          <cx:pt idx="32568">42</cx:pt>
          <cx:pt idx="32569">35</cx:pt>
          <cx:pt idx="32570">104</cx:pt>
          <cx:pt idx="32571">0</cx:pt>
          <cx:pt idx="32572">52</cx:pt>
          <cx:pt idx="32573">108</cx:pt>
          <cx:pt idx="32574">0</cx:pt>
          <cx:pt idx="32575">0</cx:pt>
          <cx:pt idx="32576">0</cx:pt>
          <cx:pt idx="32577">0</cx:pt>
          <cx:pt idx="32578">230</cx:pt>
          <cx:pt idx="32579">0</cx:pt>
          <cx:pt idx="32580">0</cx:pt>
          <cx:pt idx="32581">392</cx:pt>
          <cx:pt idx="32582">91</cx:pt>
          <cx:pt idx="32583">3</cx:pt>
          <cx:pt idx="32584">3</cx:pt>
          <cx:pt idx="32585">101</cx:pt>
          <cx:pt idx="32586">31</cx:pt>
          <cx:pt idx="32587">82</cx:pt>
          <cx:pt idx="32588">0</cx:pt>
          <cx:pt idx="32589">3</cx:pt>
          <cx:pt idx="32590">0</cx:pt>
          <cx:pt idx="32591">1</cx:pt>
          <cx:pt idx="32592">9</cx:pt>
          <cx:pt idx="32593">27</cx:pt>
          <cx:pt idx="32594">0</cx:pt>
          <cx:pt idx="32595">1</cx:pt>
          <cx:pt idx="32596">63</cx:pt>
          <cx:pt idx="32597">52</cx:pt>
          <cx:pt idx="32598">1</cx:pt>
          <cx:pt idx="32599">20</cx:pt>
          <cx:pt idx="32600">17</cx:pt>
          <cx:pt idx="32601">0</cx:pt>
          <cx:pt idx="32602">0</cx:pt>
          <cx:pt idx="32603">28</cx:pt>
          <cx:pt idx="32604">6</cx:pt>
          <cx:pt idx="32605">4</cx:pt>
          <cx:pt idx="32606">40</cx:pt>
          <cx:pt idx="32607">6</cx:pt>
          <cx:pt idx="32608">4</cx:pt>
          <cx:pt idx="32609">2</cx:pt>
          <cx:pt idx="32610">0</cx:pt>
          <cx:pt idx="32611">1</cx:pt>
          <cx:pt idx="32612">0</cx:pt>
          <cx:pt idx="32613">720</cx:pt>
          <cx:pt idx="32614">11</cx:pt>
          <cx:pt idx="32615">56</cx:pt>
          <cx:pt idx="32616">133</cx:pt>
          <cx:pt idx="32617">0</cx:pt>
          <cx:pt idx="32618">3</cx:pt>
          <cx:pt idx="32619">32</cx:pt>
          <cx:pt idx="32620">0</cx:pt>
          <cx:pt idx="32621">0</cx:pt>
          <cx:pt idx="32622">0</cx:pt>
          <cx:pt idx="32623">59</cx:pt>
          <cx:pt idx="32624">11</cx:pt>
          <cx:pt idx="32625">68</cx:pt>
          <cx:pt idx="32626">4</cx:pt>
          <cx:pt idx="32627">0</cx:pt>
          <cx:pt idx="32628">1</cx:pt>
          <cx:pt idx="32629">0</cx:pt>
          <cx:pt idx="32630">116</cx:pt>
          <cx:pt idx="32631">30</cx:pt>
          <cx:pt idx="32632">1</cx:pt>
          <cx:pt idx="32633">2</cx:pt>
          <cx:pt idx="32634">37</cx:pt>
          <cx:pt idx="32635">0</cx:pt>
          <cx:pt idx="32636">7</cx:pt>
          <cx:pt idx="32637">185</cx:pt>
          <cx:pt idx="32638">0</cx:pt>
          <cx:pt idx="32639">3</cx:pt>
          <cx:pt idx="32640">0</cx:pt>
          <cx:pt idx="32641">0</cx:pt>
          <cx:pt idx="32642">31</cx:pt>
          <cx:pt idx="32643">34</cx:pt>
          <cx:pt idx="32644">25</cx:pt>
          <cx:pt idx="32645">19</cx:pt>
          <cx:pt idx="32646">77</cx:pt>
          <cx:pt idx="32647">0</cx:pt>
          <cx:pt idx="32648">1</cx:pt>
          <cx:pt idx="32649">6</cx:pt>
          <cx:pt idx="32650">0</cx:pt>
          <cx:pt idx="32651">13</cx:pt>
          <cx:pt idx="32652">7</cx:pt>
          <cx:pt idx="32653">0</cx:pt>
          <cx:pt idx="32654">0</cx:pt>
          <cx:pt idx="32655">0</cx:pt>
          <cx:pt idx="32656">107</cx:pt>
          <cx:pt idx="32657">0</cx:pt>
          <cx:pt idx="32658">232</cx:pt>
          <cx:pt idx="32659">43</cx:pt>
          <cx:pt idx="32660">9</cx:pt>
          <cx:pt idx="32661">29</cx:pt>
          <cx:pt idx="32662">25</cx:pt>
          <cx:pt idx="32663">3</cx:pt>
          <cx:pt idx="32664">21</cx:pt>
          <cx:pt idx="32665">17</cx:pt>
          <cx:pt idx="32666">78</cx:pt>
          <cx:pt idx="32667">36</cx:pt>
          <cx:pt idx="32668">0</cx:pt>
          <cx:pt idx="32669">85</cx:pt>
          <cx:pt idx="32670">104</cx:pt>
          <cx:pt idx="32671">0</cx:pt>
          <cx:pt idx="32672">35</cx:pt>
          <cx:pt idx="32673">1</cx:pt>
          <cx:pt idx="32674">5</cx:pt>
          <cx:pt idx="32675">21</cx:pt>
          <cx:pt idx="32676">0</cx:pt>
          <cx:pt idx="32677">5</cx:pt>
          <cx:pt idx="32678">72</cx:pt>
          <cx:pt idx="32679">33</cx:pt>
          <cx:pt idx="32680">1</cx:pt>
          <cx:pt idx="32681">1</cx:pt>
          <cx:pt idx="32682">20</cx:pt>
          <cx:pt idx="32683">0</cx:pt>
          <cx:pt idx="32684">10</cx:pt>
          <cx:pt idx="32685">1</cx:pt>
          <cx:pt idx="32686">8</cx:pt>
          <cx:pt idx="32687">4</cx:pt>
          <cx:pt idx="32688">14</cx:pt>
          <cx:pt idx="32689">0</cx:pt>
          <cx:pt idx="32690">24</cx:pt>
          <cx:pt idx="32691">10</cx:pt>
          <cx:pt idx="32692">44</cx:pt>
          <cx:pt idx="32693">21</cx:pt>
          <cx:pt idx="32694">208</cx:pt>
          <cx:pt idx="32695">0</cx:pt>
          <cx:pt idx="32696">17</cx:pt>
          <cx:pt idx="32697">254</cx:pt>
          <cx:pt idx="32698">2</cx:pt>
          <cx:pt idx="32699">8</cx:pt>
          <cx:pt idx="32700">75</cx:pt>
          <cx:pt idx="32701">1</cx:pt>
          <cx:pt idx="32702">118</cx:pt>
          <cx:pt idx="32703">30</cx:pt>
          <cx:pt idx="32704">2</cx:pt>
          <cx:pt idx="32705">3</cx:pt>
          <cx:pt idx="32706">176</cx:pt>
          <cx:pt idx="32707">0</cx:pt>
          <cx:pt idx="32708">103</cx:pt>
          <cx:pt idx="32709">46</cx:pt>
          <cx:pt idx="32710">0</cx:pt>
          <cx:pt idx="32711">0</cx:pt>
          <cx:pt idx="32712">1</cx:pt>
          <cx:pt idx="32713">12</cx:pt>
          <cx:pt idx="32714">0</cx:pt>
          <cx:pt idx="32715">3</cx:pt>
          <cx:pt idx="32716">53</cx:pt>
          <cx:pt idx="32717">109</cx:pt>
          <cx:pt idx="32718">7</cx:pt>
          <cx:pt idx="32719">62</cx:pt>
          <cx:pt idx="32720">122</cx:pt>
          <cx:pt idx="32721">141</cx:pt>
          <cx:pt idx="32722">28</cx:pt>
          <cx:pt idx="32723">1</cx:pt>
          <cx:pt idx="32724">1</cx:pt>
          <cx:pt idx="32725">3</cx:pt>
          <cx:pt idx="32726">181</cx:pt>
          <cx:pt idx="32727">187</cx:pt>
          <cx:pt idx="32728">29</cx:pt>
          <cx:pt idx="32729">26</cx:pt>
          <cx:pt idx="32730">108</cx:pt>
          <cx:pt idx="32731">102</cx:pt>
          <cx:pt idx="32732">1</cx:pt>
          <cx:pt idx="32733">0</cx:pt>
          <cx:pt idx="32734">4</cx:pt>
          <cx:pt idx="32735">21</cx:pt>
          <cx:pt idx="32736">0</cx:pt>
          <cx:pt idx="32737">1</cx:pt>
          <cx:pt idx="32738">0</cx:pt>
          <cx:pt idx="32739">18</cx:pt>
          <cx:pt idx="32740">9</cx:pt>
          <cx:pt idx="32741">3</cx:pt>
          <cx:pt idx="32742">7</cx:pt>
          <cx:pt idx="32743">119</cx:pt>
          <cx:pt idx="32744">1</cx:pt>
          <cx:pt idx="32745">36</cx:pt>
          <cx:pt idx="32746">10</cx:pt>
          <cx:pt idx="32747">21</cx:pt>
          <cx:pt idx="32748">0</cx:pt>
          <cx:pt idx="32749">2</cx:pt>
          <cx:pt idx="32750">126</cx:pt>
          <cx:pt idx="32751">10</cx:pt>
          <cx:pt idx="32752">49</cx:pt>
          <cx:pt idx="32753">0</cx:pt>
          <cx:pt idx="32754">33</cx:pt>
          <cx:pt idx="32755">35</cx:pt>
          <cx:pt idx="32756">148</cx:pt>
          <cx:pt idx="32757">6</cx:pt>
          <cx:pt idx="32758">2</cx:pt>
          <cx:pt idx="32759">93</cx:pt>
          <cx:pt idx="32760">10</cx:pt>
          <cx:pt idx="32761">179</cx:pt>
          <cx:pt idx="32762">12</cx:pt>
          <cx:pt idx="32763">77</cx:pt>
          <cx:pt idx="32764">1</cx:pt>
          <cx:pt idx="32765">0</cx:pt>
          <cx:pt idx="32766">286</cx:pt>
          <cx:pt idx="32767">0</cx:pt>
          <cx:pt idx="32768">20</cx:pt>
          <cx:pt idx="32769">24</cx:pt>
          <cx:pt idx="32770">0</cx:pt>
          <cx:pt idx="32771">9</cx:pt>
          <cx:pt idx="32772">7</cx:pt>
          <cx:pt idx="32773">0</cx:pt>
          <cx:pt idx="32774">1</cx:pt>
          <cx:pt idx="32775">0</cx:pt>
          <cx:pt idx="32776">104</cx:pt>
          <cx:pt idx="32777">4</cx:pt>
          <cx:pt idx="32778">237</cx:pt>
          <cx:pt idx="32779">56</cx:pt>
          <cx:pt idx="32780">26</cx:pt>
          <cx:pt idx="32781">195</cx:pt>
          <cx:pt idx="32782">39</cx:pt>
          <cx:pt idx="32783">26</cx:pt>
          <cx:pt idx="32784">0</cx:pt>
          <cx:pt idx="32785">0</cx:pt>
          <cx:pt idx="32786">615</cx:pt>
          <cx:pt idx="32787">57</cx:pt>
          <cx:pt idx="32788">12</cx:pt>
          <cx:pt idx="32789">0</cx:pt>
          <cx:pt idx="32790">0</cx:pt>
          <cx:pt idx="32791">35</cx:pt>
          <cx:pt idx="32792">50</cx:pt>
          <cx:pt idx="32793">112</cx:pt>
          <cx:pt idx="32794">0</cx:pt>
          <cx:pt idx="32795">0</cx:pt>
          <cx:pt idx="32796">0</cx:pt>
          <cx:pt idx="32797">0</cx:pt>
          <cx:pt idx="32798">0</cx:pt>
          <cx:pt idx="32799">0</cx:pt>
          <cx:pt idx="32800">0</cx:pt>
          <cx:pt idx="32801">0</cx:pt>
          <cx:pt idx="32802">0</cx:pt>
          <cx:pt idx="32803">0</cx:pt>
          <cx:pt idx="32804">0</cx:pt>
          <cx:pt idx="32805">0</cx:pt>
          <cx:pt idx="32806">0</cx:pt>
          <cx:pt idx="32807">0</cx:pt>
          <cx:pt idx="32808">0</cx:pt>
          <cx:pt idx="32809">0</cx:pt>
          <cx:pt idx="32810">2</cx:pt>
          <cx:pt idx="32811">0</cx:pt>
          <cx:pt idx="32812">9</cx:pt>
          <cx:pt idx="32813">1</cx:pt>
          <cx:pt idx="32814">21</cx:pt>
          <cx:pt idx="32815">6</cx:pt>
          <cx:pt idx="32816">5</cx:pt>
          <cx:pt idx="32817">2</cx:pt>
          <cx:pt idx="32818">22</cx:pt>
          <cx:pt idx="32819">7</cx:pt>
          <cx:pt idx="32820">7</cx:pt>
          <cx:pt idx="32821">1</cx:pt>
          <cx:pt idx="32822">159</cx:pt>
          <cx:pt idx="32823">0</cx:pt>
          <cx:pt idx="32824">0</cx:pt>
          <cx:pt idx="32825">27</cx:pt>
          <cx:pt idx="32826">15</cx:pt>
          <cx:pt idx="32827">100</cx:pt>
          <cx:pt idx="32828">9</cx:pt>
          <cx:pt idx="32829">10</cx:pt>
          <cx:pt idx="32830">178</cx:pt>
          <cx:pt idx="32831">238</cx:pt>
          <cx:pt idx="32832">1</cx:pt>
          <cx:pt idx="32833">7</cx:pt>
          <cx:pt idx="32834">0</cx:pt>
          <cx:pt idx="32835">1</cx:pt>
          <cx:pt idx="32836">0</cx:pt>
          <cx:pt idx="32837">115</cx:pt>
          <cx:pt idx="32838">106</cx:pt>
          <cx:pt idx="32839">146</cx:pt>
          <cx:pt idx="32840">64</cx:pt>
          <cx:pt idx="32841">9</cx:pt>
          <cx:pt idx="32842">0</cx:pt>
          <cx:pt idx="32843">0</cx:pt>
          <cx:pt idx="32844">16</cx:pt>
          <cx:pt idx="32845">90</cx:pt>
          <cx:pt idx="32846">1</cx:pt>
          <cx:pt idx="32847">47</cx:pt>
          <cx:pt idx="32848">6</cx:pt>
          <cx:pt idx="32849">64</cx:pt>
          <cx:pt idx="32850">314</cx:pt>
          <cx:pt idx="32851">0</cx:pt>
          <cx:pt idx="32852">24</cx:pt>
          <cx:pt idx="32853">0</cx:pt>
          <cx:pt idx="32854">0</cx:pt>
          <cx:pt idx="32855">43</cx:pt>
          <cx:pt idx="32856">2</cx:pt>
          <cx:pt idx="32857">0</cx:pt>
          <cx:pt idx="32858">1</cx:pt>
          <cx:pt idx="32859">4</cx:pt>
          <cx:pt idx="32860">9</cx:pt>
          <cx:pt idx="32861">5</cx:pt>
          <cx:pt idx="32862">205</cx:pt>
          <cx:pt idx="32863">8</cx:pt>
          <cx:pt idx="32864">1</cx:pt>
          <cx:pt idx="32865">1</cx:pt>
          <cx:pt idx="32866">1</cx:pt>
          <cx:pt idx="32867">5</cx:pt>
          <cx:pt idx="32868">0</cx:pt>
          <cx:pt idx="32869">0</cx:pt>
          <cx:pt idx="32870">1</cx:pt>
          <cx:pt idx="32871">31</cx:pt>
          <cx:pt idx="32872">1</cx:pt>
          <cx:pt idx="32873">0</cx:pt>
          <cx:pt idx="32874">0</cx:pt>
          <cx:pt idx="32875">54</cx:pt>
          <cx:pt idx="32876">32</cx:pt>
          <cx:pt idx="32877">110</cx:pt>
          <cx:pt idx="32878">0</cx:pt>
          <cx:pt idx="32879">36</cx:pt>
          <cx:pt idx="32880">64</cx:pt>
          <cx:pt idx="32881">122</cx:pt>
          <cx:pt idx="32882">4</cx:pt>
          <cx:pt idx="32883">0</cx:pt>
          <cx:pt idx="32884">0</cx:pt>
          <cx:pt idx="32885">2</cx:pt>
          <cx:pt idx="32886">0</cx:pt>
          <cx:pt idx="32887">0</cx:pt>
          <cx:pt idx="32888">0</cx:pt>
          <cx:pt idx="32889">3</cx:pt>
          <cx:pt idx="32890">0</cx:pt>
          <cx:pt idx="32891">0</cx:pt>
          <cx:pt idx="32892">28</cx:pt>
          <cx:pt idx="32893">1</cx:pt>
          <cx:pt idx="32894">36</cx:pt>
          <cx:pt idx="32895">178</cx:pt>
          <cx:pt idx="32896">0</cx:pt>
          <cx:pt idx="32897">51</cx:pt>
          <cx:pt idx="32898">24</cx:pt>
          <cx:pt idx="32899">27</cx:pt>
          <cx:pt idx="32900">10</cx:pt>
          <cx:pt idx="32901">4</cx:pt>
          <cx:pt idx="32902">0</cx:pt>
          <cx:pt idx="32903">0</cx:pt>
          <cx:pt idx="32904">0</cx:pt>
          <cx:pt idx="32905">0</cx:pt>
          <cx:pt idx="32906">74</cx:pt>
          <cx:pt idx="32907">13</cx:pt>
          <cx:pt idx="32908">115</cx:pt>
          <cx:pt idx="32909">163</cx:pt>
          <cx:pt idx="32910">0</cx:pt>
          <cx:pt idx="32911">30</cx:pt>
          <cx:pt idx="32912">52</cx:pt>
          <cx:pt idx="32913">12</cx:pt>
          <cx:pt idx="32914">2</cx:pt>
          <cx:pt idx="32915">3</cx:pt>
          <cx:pt idx="32916">33</cx:pt>
          <cx:pt idx="32917">15</cx:pt>
          <cx:pt idx="32918">4</cx:pt>
          <cx:pt idx="32919">0</cx:pt>
          <cx:pt idx="32920">0</cx:pt>
          <cx:pt idx="32921">0</cx:pt>
          <cx:pt idx="32922">2</cx:pt>
          <cx:pt idx="32923">135</cx:pt>
          <cx:pt idx="32924">0</cx:pt>
          <cx:pt idx="32925">0</cx:pt>
          <cx:pt idx="32926">14</cx:pt>
          <cx:pt idx="32927">0</cx:pt>
          <cx:pt idx="32928">0</cx:pt>
          <cx:pt idx="32929">91</cx:pt>
          <cx:pt idx="32930">0</cx:pt>
          <cx:pt idx="32931">0</cx:pt>
          <cx:pt idx="32932">0</cx:pt>
          <cx:pt idx="32933">0</cx:pt>
          <cx:pt idx="32934">0</cx:pt>
          <cx:pt idx="32935">0</cx:pt>
          <cx:pt idx="32936">0</cx:pt>
          <cx:pt idx="32937">0</cx:pt>
          <cx:pt idx="32938">0</cx:pt>
          <cx:pt idx="32939">0</cx:pt>
          <cx:pt idx="32940">0</cx:pt>
          <cx:pt idx="32941">0</cx:pt>
          <cx:pt idx="32942">0</cx:pt>
          <cx:pt idx="32943">0</cx:pt>
          <cx:pt idx="32944">0</cx:pt>
          <cx:pt idx="32945">29</cx:pt>
          <cx:pt idx="32946">28</cx:pt>
          <cx:pt idx="32947">0</cx:pt>
          <cx:pt idx="32948">36</cx:pt>
          <cx:pt idx="32949">7</cx:pt>
          <cx:pt idx="32950">162</cx:pt>
          <cx:pt idx="32951">412</cx:pt>
          <cx:pt idx="32952">1</cx:pt>
          <cx:pt idx="32953">103</cx:pt>
          <cx:pt idx="32954">3</cx:pt>
          <cx:pt idx="32955">13</cx:pt>
          <cx:pt idx="32956">33</cx:pt>
          <cx:pt idx="32957">22</cx:pt>
          <cx:pt idx="32958">0</cx:pt>
          <cx:pt idx="32959">19</cx:pt>
          <cx:pt idx="32960">3</cx:pt>
          <cx:pt idx="32961">45</cx:pt>
          <cx:pt idx="32962">7</cx:pt>
          <cx:pt idx="32963">0</cx:pt>
          <cx:pt idx="32964">0</cx:pt>
          <cx:pt idx="32965">33</cx:pt>
          <cx:pt idx="32966">79</cx:pt>
          <cx:pt idx="32967">0</cx:pt>
          <cx:pt idx="32968">0</cx:pt>
          <cx:pt idx="32969">48</cx:pt>
          <cx:pt idx="32970">20</cx:pt>
          <cx:pt idx="32971">8</cx:pt>
          <cx:pt idx="32972">231</cx:pt>
          <cx:pt idx="32973">210</cx:pt>
          <cx:pt idx="32974">6</cx:pt>
          <cx:pt idx="32975">1</cx:pt>
          <cx:pt idx="32976">0</cx:pt>
          <cx:pt idx="32977">0</cx:pt>
          <cx:pt idx="32978">0</cx:pt>
          <cx:pt idx="32979">1</cx:pt>
          <cx:pt idx="32980">356</cx:pt>
          <cx:pt idx="32981">0</cx:pt>
          <cx:pt idx="32982">0</cx:pt>
          <cx:pt idx="32983">1</cx:pt>
          <cx:pt idx="32984">21</cx:pt>
          <cx:pt idx="32985">42</cx:pt>
          <cx:pt idx="32986">0</cx:pt>
          <cx:pt idx="32987">70</cx:pt>
          <cx:pt idx="32988">58</cx:pt>
          <cx:pt idx="32989">0</cx:pt>
          <cx:pt idx="32990">3</cx:pt>
          <cx:pt idx="32991">0</cx:pt>
          <cx:pt idx="32992">31</cx:pt>
          <cx:pt idx="32993">200</cx:pt>
          <cx:pt idx="32994">0</cx:pt>
          <cx:pt idx="32995">11</cx:pt>
          <cx:pt idx="32996">372</cx:pt>
          <cx:pt idx="32997">21</cx:pt>
          <cx:pt idx="32998">22</cx:pt>
          <cx:pt idx="32999">0</cx:pt>
          <cx:pt idx="33000">525</cx:pt>
          <cx:pt idx="33001">0</cx:pt>
          <cx:pt idx="33002">8</cx:pt>
          <cx:pt idx="33003">28</cx:pt>
          <cx:pt idx="33004">239</cx:pt>
          <cx:pt idx="33005">1</cx:pt>
          <cx:pt idx="33006">0</cx:pt>
          <cx:pt idx="33007">13</cx:pt>
          <cx:pt idx="33008">2</cx:pt>
          <cx:pt idx="33009">15</cx:pt>
          <cx:pt idx="33010">676</cx:pt>
          <cx:pt idx="33011">1</cx:pt>
          <cx:pt idx="33012">1</cx:pt>
          <cx:pt idx="33013">0</cx:pt>
          <cx:pt idx="33014">0</cx:pt>
          <cx:pt idx="33015">0</cx:pt>
          <cx:pt idx="33016">0</cx:pt>
          <cx:pt idx="33017">41</cx:pt>
          <cx:pt idx="33018">101</cx:pt>
          <cx:pt idx="33019">17</cx:pt>
          <cx:pt idx="33020">0</cx:pt>
          <cx:pt idx="33021">32</cx:pt>
          <cx:pt idx="33022">0</cx:pt>
          <cx:pt idx="33023">15</cx:pt>
          <cx:pt idx="33024">0</cx:pt>
          <cx:pt idx="33025">0</cx:pt>
          <cx:pt idx="33026">8</cx:pt>
          <cx:pt idx="33027">104</cx:pt>
          <cx:pt idx="33028">0</cx:pt>
          <cx:pt idx="33029">64</cx:pt>
          <cx:pt idx="33030">95</cx:pt>
          <cx:pt idx="33031">15</cx:pt>
          <cx:pt idx="33032">0</cx:pt>
          <cx:pt idx="33033">5</cx:pt>
          <cx:pt idx="33034">0</cx:pt>
          <cx:pt idx="33035">0</cx:pt>
          <cx:pt idx="33036">2</cx:pt>
          <cx:pt idx="33037">1</cx:pt>
          <cx:pt idx="33038">34</cx:pt>
          <cx:pt idx="33039">0</cx:pt>
          <cx:pt idx="33040">0</cx:pt>
          <cx:pt idx="33041">0</cx:pt>
          <cx:pt idx="33042">0</cx:pt>
          <cx:pt idx="33043">0</cx:pt>
          <cx:pt idx="33044">6</cx:pt>
          <cx:pt idx="33045">0</cx:pt>
          <cx:pt idx="33046">1</cx:pt>
          <cx:pt idx="33047">0</cx:pt>
          <cx:pt idx="33048">0</cx:pt>
          <cx:pt idx="33049">0</cx:pt>
          <cx:pt idx="33050">13</cx:pt>
          <cx:pt idx="33051">0</cx:pt>
          <cx:pt idx="33052">29</cx:pt>
          <cx:pt idx="33053">0</cx:pt>
          <cx:pt idx="33054">0</cx:pt>
          <cx:pt idx="33055">80</cx:pt>
          <cx:pt idx="33056">229</cx:pt>
          <cx:pt idx="33057">9</cx:pt>
          <cx:pt idx="33058">105</cx:pt>
          <cx:pt idx="33059">73</cx:pt>
          <cx:pt idx="33060">565</cx:pt>
          <cx:pt idx="33061">70</cx:pt>
          <cx:pt idx="33062">0</cx:pt>
          <cx:pt idx="33063">54</cx:pt>
          <cx:pt idx="33064">1</cx:pt>
          <cx:pt idx="33065">878</cx:pt>
          <cx:pt idx="33066">0</cx:pt>
          <cx:pt idx="33067">0</cx:pt>
          <cx:pt idx="33068">1</cx:pt>
          <cx:pt idx="33069">20</cx:pt>
          <cx:pt idx="33070">13</cx:pt>
          <cx:pt idx="33071">0</cx:pt>
          <cx:pt idx="33072">210</cx:pt>
          <cx:pt idx="33073">280</cx:pt>
          <cx:pt idx="33074">305</cx:pt>
          <cx:pt idx="33075">9</cx:pt>
          <cx:pt idx="33076">1</cx:pt>
          <cx:pt idx="33077">25</cx:pt>
          <cx:pt idx="33078">1</cx:pt>
          <cx:pt idx="33079">2</cx:pt>
          <cx:pt idx="33080">31</cx:pt>
          <cx:pt idx="33081">476</cx:pt>
          <cx:pt idx="33082">1</cx:pt>
          <cx:pt idx="33083">8</cx:pt>
          <cx:pt idx="33084">168</cx:pt>
          <cx:pt idx="33085">116</cx:pt>
          <cx:pt idx="33086">2</cx:pt>
          <cx:pt idx="33087">7</cx:pt>
          <cx:pt idx="33088">0</cx:pt>
          <cx:pt idx="33089">13</cx:pt>
          <cx:pt idx="33090">0</cx:pt>
          <cx:pt idx="33091">2</cx:pt>
          <cx:pt idx="33092">0</cx:pt>
          <cx:pt idx="33093">0</cx:pt>
          <cx:pt idx="33094">0</cx:pt>
          <cx:pt idx="33095">0</cx:pt>
          <cx:pt idx="33096">0</cx:pt>
          <cx:pt idx="33097">6</cx:pt>
          <cx:pt idx="33098">0</cx:pt>
          <cx:pt idx="33099">0</cx:pt>
          <cx:pt idx="33100">27</cx:pt>
          <cx:pt idx="33101">157</cx:pt>
          <cx:pt idx="33102">0</cx:pt>
          <cx:pt idx="33103">6</cx:pt>
          <cx:pt idx="33104">0</cx:pt>
          <cx:pt idx="33105">4</cx:pt>
          <cx:pt idx="33106">23</cx:pt>
          <cx:pt idx="33107">185</cx:pt>
          <cx:pt idx="33108">59</cx:pt>
          <cx:pt idx="33109">97</cx:pt>
          <cx:pt idx="33110">95</cx:pt>
          <cx:pt idx="33111">79</cx:pt>
          <cx:pt idx="33112">0</cx:pt>
          <cx:pt idx="33113">1</cx:pt>
          <cx:pt idx="33114">1</cx:pt>
          <cx:pt idx="33115">205</cx:pt>
          <cx:pt idx="33116">0</cx:pt>
          <cx:pt idx="33117">19</cx:pt>
          <cx:pt idx="33118">9</cx:pt>
          <cx:pt idx="33119">1</cx:pt>
          <cx:pt idx="33120">0</cx:pt>
          <cx:pt idx="33121">0</cx:pt>
          <cx:pt idx="33122">0</cx:pt>
          <cx:pt idx="33123">52</cx:pt>
          <cx:pt idx="33124">109</cx:pt>
          <cx:pt idx="33125">3</cx:pt>
          <cx:pt idx="33126">441</cx:pt>
          <cx:pt idx="33127">0</cx:pt>
          <cx:pt idx="33128">0</cx:pt>
          <cx:pt idx="33129">10</cx:pt>
          <cx:pt idx="33130">18</cx:pt>
          <cx:pt idx="33131">0</cx:pt>
          <cx:pt idx="33132">0</cx:pt>
          <cx:pt idx="33133">4</cx:pt>
          <cx:pt idx="33134">13</cx:pt>
          <cx:pt idx="33135">0</cx:pt>
          <cx:pt idx="33136">45</cx:pt>
          <cx:pt idx="33137">8</cx:pt>
          <cx:pt idx="33138">18</cx:pt>
          <cx:pt idx="33139">4</cx:pt>
          <cx:pt idx="33140">50</cx:pt>
          <cx:pt idx="33141">0</cx:pt>
          <cx:pt idx="33142">41</cx:pt>
          <cx:pt idx="33143">121</cx:pt>
          <cx:pt idx="33144">128</cx:pt>
          <cx:pt idx="33145">1</cx:pt>
          <cx:pt idx="33146">1</cx:pt>
          <cx:pt idx="33147">6</cx:pt>
          <cx:pt idx="33148">0</cx:pt>
          <cx:pt idx="33149">9</cx:pt>
          <cx:pt idx="33150">0</cx:pt>
          <cx:pt idx="33151">2</cx:pt>
          <cx:pt idx="33152">318</cx:pt>
          <cx:pt idx="33153">0</cx:pt>
          <cx:pt idx="33154">1</cx:pt>
          <cx:pt idx="33155">0</cx:pt>
          <cx:pt idx="33156">29</cx:pt>
          <cx:pt idx="33157">77</cx:pt>
          <cx:pt idx="33158">80</cx:pt>
          <cx:pt idx="33159">9</cx:pt>
          <cx:pt idx="33160">0</cx:pt>
          <cx:pt idx="33161">6</cx:pt>
          <cx:pt idx="33162">238</cx:pt>
          <cx:pt idx="33163">2</cx:pt>
          <cx:pt idx="33164">0</cx:pt>
          <cx:pt idx="33165">0</cx:pt>
          <cx:pt idx="33166">17</cx:pt>
          <cx:pt idx="33167">5</cx:pt>
          <cx:pt idx="33168">0</cx:pt>
          <cx:pt idx="33169">0</cx:pt>
          <cx:pt idx="33170">0</cx:pt>
          <cx:pt idx="33171">0</cx:pt>
          <cx:pt idx="33172">0</cx:pt>
          <cx:pt idx="33173">1</cx:pt>
          <cx:pt idx="33174">0</cx:pt>
          <cx:pt idx="33175">0</cx:pt>
          <cx:pt idx="33176">0</cx:pt>
          <cx:pt idx="33177">1</cx:pt>
          <cx:pt idx="33178">0</cx:pt>
          <cx:pt idx="33179">256</cx:pt>
          <cx:pt idx="33180">5</cx:pt>
          <cx:pt idx="33181">566</cx:pt>
          <cx:pt idx="33182">777</cx:pt>
          <cx:pt idx="33183">67</cx:pt>
          <cx:pt idx="33184">0</cx:pt>
          <cx:pt idx="33185">99</cx:pt>
          <cx:pt idx="33186">218</cx:pt>
          <cx:pt idx="33187">157</cx:pt>
          <cx:pt idx="33188">85</cx:pt>
          <cx:pt idx="33189">2</cx:pt>
          <cx:pt idx="33190">0</cx:pt>
          <cx:pt idx="33191">0</cx:pt>
          <cx:pt idx="33192">1</cx:pt>
          <cx:pt idx="33193">0</cx:pt>
          <cx:pt idx="33194">0</cx:pt>
          <cx:pt idx="33195">0</cx:pt>
          <cx:pt idx="33196">1</cx:pt>
          <cx:pt idx="33197">6</cx:pt>
          <cx:pt idx="33198">6</cx:pt>
          <cx:pt idx="33199">1</cx:pt>
          <cx:pt idx="33200">499</cx:pt>
          <cx:pt idx="33201">3</cx:pt>
          <cx:pt idx="33202">42</cx:pt>
          <cx:pt idx="33203">3</cx:pt>
          <cx:pt idx="33204">26</cx:pt>
          <cx:pt idx="33205">0</cx:pt>
          <cx:pt idx="33206">0</cx:pt>
          <cx:pt idx="33207">0</cx:pt>
          <cx:pt idx="33208">0</cx:pt>
          <cx:pt idx="33209">7</cx:pt>
          <cx:pt idx="33210">3</cx:pt>
          <cx:pt idx="33211">0</cx:pt>
          <cx:pt idx="33212">4</cx:pt>
          <cx:pt idx="33213">202</cx:pt>
          <cx:pt idx="33214">13</cx:pt>
          <cx:pt idx="33215">13</cx:pt>
          <cx:pt idx="33216">0</cx:pt>
          <cx:pt idx="33217">57</cx:pt>
          <cx:pt idx="33218">5</cx:pt>
          <cx:pt idx="33219">0</cx:pt>
          <cx:pt idx="33220">10</cx:pt>
          <cx:pt idx="33221">20</cx:pt>
          <cx:pt idx="33222">2</cx:pt>
          <cx:pt idx="33223">22</cx:pt>
          <cx:pt idx="33224">0</cx:pt>
          <cx:pt idx="33225">0</cx:pt>
          <cx:pt idx="33226">0</cx:pt>
          <cx:pt idx="33227">0</cx:pt>
          <cx:pt idx="33228">32</cx:pt>
          <cx:pt idx="33229">324</cx:pt>
          <cx:pt idx="33230">17</cx:pt>
          <cx:pt idx="33231">1</cx:pt>
          <cx:pt idx="33232">13</cx:pt>
          <cx:pt idx="33233">11</cx:pt>
          <cx:pt idx="33234">8</cx:pt>
          <cx:pt idx="33235">14</cx:pt>
          <cx:pt idx="33236">1</cx:pt>
          <cx:pt idx="33237">0</cx:pt>
          <cx:pt idx="33238">5</cx:pt>
          <cx:pt idx="33239">19</cx:pt>
          <cx:pt idx="33240">0</cx:pt>
          <cx:pt idx="33241">161</cx:pt>
          <cx:pt idx="33242">0</cx:pt>
          <cx:pt idx="33243">13</cx:pt>
          <cx:pt idx="33244">0</cx:pt>
          <cx:pt idx="33245">0</cx:pt>
          <cx:pt idx="33246">0</cx:pt>
          <cx:pt idx="33247">0</cx:pt>
          <cx:pt idx="33248">1</cx:pt>
          <cx:pt idx="33249">28</cx:pt>
          <cx:pt idx="33250">1</cx:pt>
          <cx:pt idx="33251">11</cx:pt>
          <cx:pt idx="33252">0</cx:pt>
          <cx:pt idx="33253">17</cx:pt>
          <cx:pt idx="33254">2</cx:pt>
          <cx:pt idx="33255">68</cx:pt>
          <cx:pt idx="33256">83</cx:pt>
          <cx:pt idx="33257">6</cx:pt>
          <cx:pt idx="33258">0</cx:pt>
          <cx:pt idx="33259">1</cx:pt>
          <cx:pt idx="33260">70</cx:pt>
          <cx:pt idx="33261">0</cx:pt>
          <cx:pt idx="33262">1</cx:pt>
          <cx:pt idx="33263">8</cx:pt>
          <cx:pt idx="33264">0</cx:pt>
          <cx:pt idx="33265">0</cx:pt>
          <cx:pt idx="33266">26</cx:pt>
          <cx:pt idx="33267">0</cx:pt>
          <cx:pt idx="33268">5</cx:pt>
          <cx:pt idx="33269">21</cx:pt>
          <cx:pt idx="33270">47</cx:pt>
          <cx:pt idx="33271">15</cx:pt>
          <cx:pt idx="33272">24</cx:pt>
          <cx:pt idx="33273">42</cx:pt>
          <cx:pt idx="33274">6</cx:pt>
          <cx:pt idx="33275">8</cx:pt>
          <cx:pt idx="33276">1</cx:pt>
          <cx:pt idx="33277">7</cx:pt>
          <cx:pt idx="33278">341</cx:pt>
          <cx:pt idx="33279">112</cx:pt>
          <cx:pt idx="33280">0</cx:pt>
          <cx:pt idx="33281">0</cx:pt>
          <cx:pt idx="33282">64</cx:pt>
          <cx:pt idx="33283">53</cx:pt>
          <cx:pt idx="33284">170</cx:pt>
          <cx:pt idx="33285">20</cx:pt>
          <cx:pt idx="33286">0</cx:pt>
          <cx:pt idx="33287">0</cx:pt>
          <cx:pt idx="33288">1</cx:pt>
          <cx:pt idx="33289">1</cx:pt>
          <cx:pt idx="33290">8</cx:pt>
          <cx:pt idx="33291">32</cx:pt>
          <cx:pt idx="33292">0</cx:pt>
          <cx:pt idx="33293">0</cx:pt>
          <cx:pt idx="33294">0</cx:pt>
          <cx:pt idx="33295">43</cx:pt>
          <cx:pt idx="33296">0</cx:pt>
          <cx:pt idx="33297">10</cx:pt>
          <cx:pt idx="33298">27</cx:pt>
          <cx:pt idx="33299">314</cx:pt>
          <cx:pt idx="33300">84</cx:pt>
          <cx:pt idx="33301">0</cx:pt>
          <cx:pt idx="33302">0</cx:pt>
          <cx:pt idx="33303">1</cx:pt>
          <cx:pt idx="33304">0</cx:pt>
          <cx:pt idx="33305">79</cx:pt>
          <cx:pt idx="33306">1</cx:pt>
          <cx:pt idx="33307">30</cx:pt>
          <cx:pt idx="33308">3</cx:pt>
          <cx:pt idx="33309">83</cx:pt>
          <cx:pt idx="33310">4</cx:pt>
          <cx:pt idx="33311">2</cx:pt>
          <cx:pt idx="33312">16</cx:pt>
          <cx:pt idx="33313">90</cx:pt>
          <cx:pt idx="33314">601</cx:pt>
          <cx:pt idx="33315">617</cx:pt>
          <cx:pt idx="33316">45</cx:pt>
          <cx:pt idx="33317">112</cx:pt>
          <cx:pt idx="33318">1</cx:pt>
          <cx:pt idx="33319">8</cx:pt>
          <cx:pt idx="33320">15</cx:pt>
          <cx:pt idx="33321">210</cx:pt>
          <cx:pt idx="33322">5</cx:pt>
          <cx:pt idx="33323">17</cx:pt>
          <cx:pt idx="33324">27</cx:pt>
          <cx:pt idx="33325">173</cx:pt>
          <cx:pt idx="33326">8</cx:pt>
          <cx:pt idx="33327">272</cx:pt>
          <cx:pt idx="33328">0</cx:pt>
          <cx:pt idx="33329">42</cx:pt>
          <cx:pt idx="33330">1</cx:pt>
          <cx:pt idx="33331">1</cx:pt>
          <cx:pt idx="33332">3</cx:pt>
          <cx:pt idx="33333">56</cx:pt>
          <cx:pt idx="33334">31</cx:pt>
          <cx:pt idx="33335">68</cx:pt>
          <cx:pt idx="33336">0</cx:pt>
          <cx:pt idx="33337">0</cx:pt>
          <cx:pt idx="33338">187</cx:pt>
          <cx:pt idx="33339">0</cx:pt>
          <cx:pt idx="33340">42</cx:pt>
          <cx:pt idx="33341">147</cx:pt>
          <cx:pt idx="33342">26</cx:pt>
          <cx:pt idx="33343">0</cx:pt>
          <cx:pt idx="33344">21</cx:pt>
          <cx:pt idx="33345">3</cx:pt>
          <cx:pt idx="33346">2</cx:pt>
          <cx:pt idx="33347">7</cx:pt>
          <cx:pt idx="33348">0</cx:pt>
          <cx:pt idx="33349">40</cx:pt>
          <cx:pt idx="33350">1</cx:pt>
          <cx:pt idx="33351">379</cx:pt>
          <cx:pt idx="33352">2</cx:pt>
          <cx:pt idx="33353">250</cx:pt>
          <cx:pt idx="33354">21</cx:pt>
          <cx:pt idx="33355">7</cx:pt>
          <cx:pt idx="33356">7</cx:pt>
          <cx:pt idx="33357">23</cx:pt>
          <cx:pt idx="33358">27</cx:pt>
          <cx:pt idx="33359">64</cx:pt>
          <cx:pt idx="33360">0</cx:pt>
          <cx:pt idx="33361">193</cx:pt>
          <cx:pt idx="33362">0</cx:pt>
          <cx:pt idx="33363">0</cx:pt>
          <cx:pt idx="33364">1</cx:pt>
          <cx:pt idx="33365">0</cx:pt>
          <cx:pt idx="33366">356</cx:pt>
          <cx:pt idx="33367">1</cx:pt>
          <cx:pt idx="33368">1</cx:pt>
          <cx:pt idx="33369">0</cx:pt>
          <cx:pt idx="33370">0</cx:pt>
          <cx:pt idx="33371">31</cx:pt>
          <cx:pt idx="33372">64</cx:pt>
          <cx:pt idx="33373">0</cx:pt>
          <cx:pt idx="33374">1</cx:pt>
          <cx:pt idx="33375">18</cx:pt>
          <cx:pt idx="33376">0</cx:pt>
          <cx:pt idx="33377">12</cx:pt>
          <cx:pt idx="33378">0</cx:pt>
          <cx:pt idx="33379">61</cx:pt>
          <cx:pt idx="33380">1</cx:pt>
          <cx:pt idx="33381">28</cx:pt>
          <cx:pt idx="33382">0</cx:pt>
          <cx:pt idx="33383">0</cx:pt>
          <cx:pt idx="33384">0</cx:pt>
          <cx:pt idx="33385">4</cx:pt>
          <cx:pt idx="33386">16</cx:pt>
          <cx:pt idx="33387">24</cx:pt>
          <cx:pt idx="33388">108</cx:pt>
          <cx:pt idx="33389">77</cx:pt>
          <cx:pt idx="33390">22</cx:pt>
          <cx:pt idx="33391">19</cx:pt>
          <cx:pt idx="33392">18</cx:pt>
          <cx:pt idx="33393">61</cx:pt>
          <cx:pt idx="33394">1</cx:pt>
          <cx:pt idx="33395">0</cx:pt>
          <cx:pt idx="33396">50</cx:pt>
          <cx:pt idx="33397">209</cx:pt>
          <cx:pt idx="33398">4</cx:pt>
          <cx:pt idx="33399">0</cx:pt>
          <cx:pt idx="33400">84</cx:pt>
          <cx:pt idx="33401">1</cx:pt>
          <cx:pt idx="33402">0</cx:pt>
          <cx:pt idx="33403">0</cx:pt>
          <cx:pt idx="33404">5</cx:pt>
          <cx:pt idx="33405">17</cx:pt>
          <cx:pt idx="33406">327</cx:pt>
          <cx:pt idx="33407">3</cx:pt>
          <cx:pt idx="33408">67</cx:pt>
          <cx:pt idx="33409">16</cx:pt>
          <cx:pt idx="33410">4</cx:pt>
          <cx:pt idx="33411">35</cx:pt>
          <cx:pt idx="33412">17</cx:pt>
          <cx:pt idx="33413">21</cx:pt>
          <cx:pt idx="33414">2</cx:pt>
          <cx:pt idx="33415">7</cx:pt>
          <cx:pt idx="33416">8</cx:pt>
          <cx:pt idx="33417">2</cx:pt>
          <cx:pt idx="33418">2</cx:pt>
          <cx:pt idx="33419">3</cx:pt>
          <cx:pt idx="33420">7</cx:pt>
          <cx:pt idx="33421">11</cx:pt>
          <cx:pt idx="33422">1</cx:pt>
          <cx:pt idx="33423">52</cx:pt>
          <cx:pt idx="33424">14</cx:pt>
          <cx:pt idx="33425">0</cx:pt>
          <cx:pt idx="33426">17</cx:pt>
          <cx:pt idx="33427">63</cx:pt>
          <cx:pt idx="33428">71</cx:pt>
          <cx:pt idx="33429">3</cx:pt>
          <cx:pt idx="33430">1</cx:pt>
          <cx:pt idx="33431">44</cx:pt>
          <cx:pt idx="33432">14</cx:pt>
          <cx:pt idx="33433">35</cx:pt>
          <cx:pt idx="33434">1190</cx:pt>
          <cx:pt idx="33435">33</cx:pt>
          <cx:pt idx="33436">22</cx:pt>
          <cx:pt idx="33437">1</cx:pt>
          <cx:pt idx="33438">40</cx:pt>
          <cx:pt idx="33439">0</cx:pt>
          <cx:pt idx="33440">0</cx:pt>
          <cx:pt idx="33441">0</cx:pt>
          <cx:pt idx="33442">46</cx:pt>
          <cx:pt idx="33443">0</cx:pt>
          <cx:pt idx="33444">168</cx:pt>
          <cx:pt idx="33445">40</cx:pt>
          <cx:pt idx="33446">1</cx:pt>
          <cx:pt idx="33447">0</cx:pt>
          <cx:pt idx="33448">0</cx:pt>
          <cx:pt idx="33449">509</cx:pt>
          <cx:pt idx="33450">1</cx:pt>
          <cx:pt idx="33451">0</cx:pt>
          <cx:pt idx="33452">11</cx:pt>
          <cx:pt idx="33453">29</cx:pt>
          <cx:pt idx="33454">7</cx:pt>
          <cx:pt idx="33455">0</cx:pt>
          <cx:pt idx="33456">1</cx:pt>
          <cx:pt idx="33457">23</cx:pt>
          <cx:pt idx="33458">0</cx:pt>
          <cx:pt idx="33459">231</cx:pt>
          <cx:pt idx="33460">35</cx:pt>
          <cx:pt idx="33461">0</cx:pt>
          <cx:pt idx="33462">9</cx:pt>
          <cx:pt idx="33463">141</cx:pt>
          <cx:pt idx="33464">0</cx:pt>
          <cx:pt idx="33465">179</cx:pt>
          <cx:pt idx="33466">7</cx:pt>
          <cx:pt idx="33467">0</cx:pt>
          <cx:pt idx="33468">0</cx:pt>
          <cx:pt idx="33469">0</cx:pt>
          <cx:pt idx="33470">11</cx:pt>
          <cx:pt idx="33471">53</cx:pt>
          <cx:pt idx="33472">11</cx:pt>
          <cx:pt idx="33473">2</cx:pt>
          <cx:pt idx="33474">23</cx:pt>
          <cx:pt idx="33475">0</cx:pt>
          <cx:pt idx="33476">0</cx:pt>
          <cx:pt idx="33477">89</cx:pt>
          <cx:pt idx="33478">86</cx:pt>
          <cx:pt idx="33479">378</cx:pt>
          <cx:pt idx="33480">4</cx:pt>
          <cx:pt idx="33481">111</cx:pt>
          <cx:pt idx="33482">47</cx:pt>
          <cx:pt idx="33483">6</cx:pt>
          <cx:pt idx="33484">1</cx:pt>
          <cx:pt idx="33485">12</cx:pt>
          <cx:pt idx="33486">0</cx:pt>
          <cx:pt idx="33487">9</cx:pt>
          <cx:pt idx="33488">92</cx:pt>
          <cx:pt idx="33489">52</cx:pt>
          <cx:pt idx="33490">0</cx:pt>
          <cx:pt idx="33491">3</cx:pt>
          <cx:pt idx="33492">4</cx:pt>
          <cx:pt idx="33493">0</cx:pt>
          <cx:pt idx="33494">4</cx:pt>
          <cx:pt idx="33495">0</cx:pt>
          <cx:pt idx="33496">0</cx:pt>
          <cx:pt idx="33497">0</cx:pt>
          <cx:pt idx="33498">43</cx:pt>
          <cx:pt idx="33499">18</cx:pt>
          <cx:pt idx="33500">1</cx:pt>
          <cx:pt idx="33501">0</cx:pt>
          <cx:pt idx="33502">1</cx:pt>
          <cx:pt idx="33503">0</cx:pt>
          <cx:pt idx="33504">8</cx:pt>
          <cx:pt idx="33505">0</cx:pt>
          <cx:pt idx="33506">14</cx:pt>
          <cx:pt idx="33507">0</cx:pt>
          <cx:pt idx="33508">6</cx:pt>
          <cx:pt idx="33509">2</cx:pt>
          <cx:pt idx="33510">27</cx:pt>
          <cx:pt idx="33511">0</cx:pt>
          <cx:pt idx="33512">13</cx:pt>
          <cx:pt idx="33513">28</cx:pt>
          <cx:pt idx="33514">336</cx:pt>
          <cx:pt idx="33515">0</cx:pt>
          <cx:pt idx="33516">15</cx:pt>
          <cx:pt idx="33517">1</cx:pt>
          <cx:pt idx="33518">8</cx:pt>
          <cx:pt idx="33519">0</cx:pt>
          <cx:pt idx="33520">5</cx:pt>
          <cx:pt idx="33521">39</cx:pt>
          <cx:pt idx="33522">0</cx:pt>
          <cx:pt idx="33523">0</cx:pt>
          <cx:pt idx="33524">42</cx:pt>
          <cx:pt idx="33525">0</cx:pt>
          <cx:pt idx="33526">1</cx:pt>
          <cx:pt idx="33527">1</cx:pt>
          <cx:pt idx="33528">0</cx:pt>
          <cx:pt idx="33529">12</cx:pt>
          <cx:pt idx="33530">119</cx:pt>
          <cx:pt idx="33531">5</cx:pt>
          <cx:pt idx="33532">83</cx:pt>
          <cx:pt idx="33533">0</cx:pt>
          <cx:pt idx="33534">5</cx:pt>
          <cx:pt idx="33535">20</cx:pt>
          <cx:pt idx="33536">7</cx:pt>
          <cx:pt idx="33537">13</cx:pt>
          <cx:pt idx="33538">1</cx:pt>
          <cx:pt idx="33539">0</cx:pt>
          <cx:pt idx="33540">0</cx:pt>
          <cx:pt idx="33541">35</cx:pt>
          <cx:pt idx="33542">28</cx:pt>
          <cx:pt idx="33543">39</cx:pt>
          <cx:pt idx="33544">0</cx:pt>
          <cx:pt idx="33545">29</cx:pt>
          <cx:pt idx="33546">0</cx:pt>
          <cx:pt idx="33547">0</cx:pt>
          <cx:pt idx="33548">4</cx:pt>
          <cx:pt idx="33549">106</cx:pt>
          <cx:pt idx="33550">90</cx:pt>
          <cx:pt idx="33551">28</cx:pt>
          <cx:pt idx="33552">98</cx:pt>
          <cx:pt idx="33553">160</cx:pt>
          <cx:pt idx="33554">4</cx:pt>
          <cx:pt idx="33555">5</cx:pt>
          <cx:pt idx="33556">12</cx:pt>
          <cx:pt idx="33557">1</cx:pt>
          <cx:pt idx="33558">0</cx:pt>
          <cx:pt idx="33559">1</cx:pt>
          <cx:pt idx="33560">35</cx:pt>
          <cx:pt idx="33561">46</cx:pt>
          <cx:pt idx="33562">12</cx:pt>
          <cx:pt idx="33563">0</cx:pt>
          <cx:pt idx="33564">1</cx:pt>
          <cx:pt idx="33565">0</cx:pt>
          <cx:pt idx="33566">2</cx:pt>
          <cx:pt idx="33567">0</cx:pt>
          <cx:pt idx="33568">1</cx:pt>
          <cx:pt idx="33569">14</cx:pt>
          <cx:pt idx="33570">0</cx:pt>
          <cx:pt idx="33571">3</cx:pt>
          <cx:pt idx="33572">0</cx:pt>
          <cx:pt idx="33573">0</cx:pt>
          <cx:pt idx="33574">0</cx:pt>
          <cx:pt idx="33575">11</cx:pt>
          <cx:pt idx="33576">100</cx:pt>
          <cx:pt idx="33577">0</cx:pt>
          <cx:pt idx="33578">0</cx:pt>
          <cx:pt idx="33579">0</cx:pt>
          <cx:pt idx="33580">4</cx:pt>
          <cx:pt idx="33581">95</cx:pt>
          <cx:pt idx="33582">274</cx:pt>
          <cx:pt idx="33583">724</cx:pt>
          <cx:pt idx="33584">40</cx:pt>
          <cx:pt idx="33585">127</cx:pt>
          <cx:pt idx="33586">128</cx:pt>
          <cx:pt idx="33587">134</cx:pt>
          <cx:pt idx="33588">0</cx:pt>
          <cx:pt idx="33589">0</cx:pt>
          <cx:pt idx="33590">54</cx:pt>
          <cx:pt idx="33591">329</cx:pt>
          <cx:pt idx="33592">39</cx:pt>
          <cx:pt idx="33593">61</cx:pt>
          <cx:pt idx="33594">2</cx:pt>
          <cx:pt idx="33595">143</cx:pt>
          <cx:pt idx="33596">29</cx:pt>
          <cx:pt idx="33597">4</cx:pt>
          <cx:pt idx="33598">19</cx:pt>
          <cx:pt idx="33599">41</cx:pt>
          <cx:pt idx="33600">11</cx:pt>
          <cx:pt idx="33601">21</cx:pt>
          <cx:pt idx="33602">140</cx:pt>
          <cx:pt idx="33603">51</cx:pt>
          <cx:pt idx="33604">0</cx:pt>
          <cx:pt idx="33605">0</cx:pt>
          <cx:pt idx="33606">0</cx:pt>
          <cx:pt idx="33607">142</cx:pt>
          <cx:pt idx="33608">54</cx:pt>
          <cx:pt idx="33609">342</cx:pt>
          <cx:pt idx="33610">161</cx:pt>
          <cx:pt idx="33611">14</cx:pt>
          <cx:pt idx="33612">0</cx:pt>
          <cx:pt idx="33613">5</cx:pt>
          <cx:pt idx="33614">19</cx:pt>
          <cx:pt idx="33615">0</cx:pt>
          <cx:pt idx="33616">14</cx:pt>
          <cx:pt idx="33617">0</cx:pt>
          <cx:pt idx="33618">166</cx:pt>
          <cx:pt idx="33619">0</cx:pt>
          <cx:pt idx="33620">14</cx:pt>
          <cx:pt idx="33621">42</cx:pt>
          <cx:pt idx="33622">14</cx:pt>
          <cx:pt idx="33623">11</cx:pt>
          <cx:pt idx="33624">177</cx:pt>
          <cx:pt idx="33625">0</cx:pt>
          <cx:pt idx="33626">0</cx:pt>
          <cx:pt idx="33627">29</cx:pt>
          <cx:pt idx="33628">52</cx:pt>
          <cx:pt idx="33629">0</cx:pt>
          <cx:pt idx="33630">0</cx:pt>
          <cx:pt idx="33631">3</cx:pt>
          <cx:pt idx="33632">0</cx:pt>
          <cx:pt idx="33633">16</cx:pt>
          <cx:pt idx="33634">0</cx:pt>
          <cx:pt idx="33635">20</cx:pt>
          <cx:pt idx="33636">0</cx:pt>
          <cx:pt idx="33637">108</cx:pt>
          <cx:pt idx="33638">0</cx:pt>
          <cx:pt idx="33639">0</cx:pt>
          <cx:pt idx="33640">9</cx:pt>
          <cx:pt idx="33641">17</cx:pt>
          <cx:pt idx="33642">0</cx:pt>
          <cx:pt idx="33643">1</cx:pt>
          <cx:pt idx="33644">8</cx:pt>
          <cx:pt idx="33645">87</cx:pt>
          <cx:pt idx="33646">1</cx:pt>
          <cx:pt idx="33647">13</cx:pt>
          <cx:pt idx="33648">15</cx:pt>
          <cx:pt idx="33649">5</cx:pt>
          <cx:pt idx="33650">3</cx:pt>
          <cx:pt idx="33651">1</cx:pt>
          <cx:pt idx="33652">169</cx:pt>
          <cx:pt idx="33653">0</cx:pt>
          <cx:pt idx="33654">5</cx:pt>
          <cx:pt idx="33655">11</cx:pt>
          <cx:pt idx="33656">224</cx:pt>
          <cx:pt idx="33657">1</cx:pt>
          <cx:pt idx="33658">30</cx:pt>
          <cx:pt idx="33659">40</cx:pt>
          <cx:pt idx="33660">0</cx:pt>
          <cx:pt idx="33661">0</cx:pt>
          <cx:pt idx="33662">25</cx:pt>
          <cx:pt idx="33663">0</cx:pt>
          <cx:pt idx="33664">61</cx:pt>
          <cx:pt idx="33665">45</cx:pt>
          <cx:pt idx="33666">0</cx:pt>
          <cx:pt idx="33667">0</cx:pt>
          <cx:pt idx="33668">11</cx:pt>
          <cx:pt idx="33669">136</cx:pt>
          <cx:pt idx="33670">110</cx:pt>
          <cx:pt idx="33671">488</cx:pt>
          <cx:pt idx="33672">59</cx:pt>
          <cx:pt idx="33673">3</cx:pt>
          <cx:pt idx="33674">11</cx:pt>
          <cx:pt idx="33675">1</cx:pt>
          <cx:pt idx="33676">0</cx:pt>
          <cx:pt idx="33677">115</cx:pt>
          <cx:pt idx="33678">1100</cx:pt>
          <cx:pt idx="33679">0</cx:pt>
          <cx:pt idx="33680">5</cx:pt>
          <cx:pt idx="33681">6</cx:pt>
          <cx:pt idx="33682">6</cx:pt>
          <cx:pt idx="33683">12</cx:pt>
          <cx:pt idx="33684">1</cx:pt>
          <cx:pt idx="33685">28</cx:pt>
          <cx:pt idx="33686">101</cx:pt>
          <cx:pt idx="33687">20</cx:pt>
          <cx:pt idx="33688">64</cx:pt>
          <cx:pt idx="33689">1</cx:pt>
          <cx:pt idx="33690">3</cx:pt>
          <cx:pt idx="33691">29</cx:pt>
          <cx:pt idx="33692">27</cx:pt>
          <cx:pt idx="33693">0</cx:pt>
          <cx:pt idx="33694">0</cx:pt>
          <cx:pt idx="33695">51</cx:pt>
          <cx:pt idx="33696">1</cx:pt>
          <cx:pt idx="33697">0</cx:pt>
          <cx:pt idx="33698">28</cx:pt>
          <cx:pt idx="33699">1</cx:pt>
          <cx:pt idx="33700">8</cx:pt>
          <cx:pt idx="33701">99</cx:pt>
          <cx:pt idx="33702">204</cx:pt>
          <cx:pt idx="33703">2</cx:pt>
          <cx:pt idx="33704">0</cx:pt>
          <cx:pt idx="33705">51</cx:pt>
          <cx:pt idx="33706">49</cx:pt>
          <cx:pt idx="33707">17</cx:pt>
          <cx:pt idx="33708">87</cx:pt>
          <cx:pt idx="33709">13</cx:pt>
          <cx:pt idx="33710">1</cx:pt>
          <cx:pt idx="33711">2</cx:pt>
          <cx:pt idx="33712">51</cx:pt>
          <cx:pt idx="33713">1</cx:pt>
          <cx:pt idx="33714">1</cx:pt>
          <cx:pt idx="33715">38</cx:pt>
          <cx:pt idx="33716">0</cx:pt>
          <cx:pt idx="33717">0</cx:pt>
          <cx:pt idx="33718">7</cx:pt>
          <cx:pt idx="33719">6</cx:pt>
          <cx:pt idx="33720">7</cx:pt>
          <cx:pt idx="33721">7</cx:pt>
          <cx:pt idx="33722">37</cx:pt>
          <cx:pt idx="33723">0</cx:pt>
          <cx:pt idx="33724">1</cx:pt>
          <cx:pt idx="33725">20</cx:pt>
          <cx:pt idx="33726">5</cx:pt>
          <cx:pt idx="33727">1</cx:pt>
          <cx:pt idx="33728">0</cx:pt>
          <cx:pt idx="33729">15</cx:pt>
          <cx:pt idx="33730">0</cx:pt>
          <cx:pt idx="33731">0</cx:pt>
          <cx:pt idx="33732">33</cx:pt>
          <cx:pt idx="33733">129</cx:pt>
          <cx:pt idx="33734">2</cx:pt>
          <cx:pt idx="33735">0</cx:pt>
          <cx:pt idx="33736">0</cx:pt>
          <cx:pt idx="33737">13</cx:pt>
          <cx:pt idx="33738">1</cx:pt>
          <cx:pt idx="33739">0</cx:pt>
          <cx:pt idx="33740">4</cx:pt>
          <cx:pt idx="33741">32</cx:pt>
          <cx:pt idx="33742">36</cx:pt>
          <cx:pt idx="33743">120</cx:pt>
          <cx:pt idx="33744">20</cx:pt>
          <cx:pt idx="33745">16</cx:pt>
          <cx:pt idx="33746">0</cx:pt>
          <cx:pt idx="33747">219</cx:pt>
          <cx:pt idx="33748">146</cx:pt>
          <cx:pt idx="33749">0</cx:pt>
          <cx:pt idx="33750">1</cx:pt>
          <cx:pt idx="33751">0</cx:pt>
          <cx:pt idx="33752">1</cx:pt>
          <cx:pt idx="33753">6</cx:pt>
          <cx:pt idx="33754">1</cx:pt>
          <cx:pt idx="33755">0</cx:pt>
          <cx:pt idx="33756">32</cx:pt>
          <cx:pt idx="33757">6</cx:pt>
          <cx:pt idx="33758">33</cx:pt>
          <cx:pt idx="33759">11</cx:pt>
          <cx:pt idx="33760">0</cx:pt>
          <cx:pt idx="33761">1</cx:pt>
          <cx:pt idx="33762">13</cx:pt>
          <cx:pt idx="33763">27</cx:pt>
          <cx:pt idx="33764">14</cx:pt>
          <cx:pt idx="33765">6</cx:pt>
          <cx:pt idx="33766">2</cx:pt>
          <cx:pt idx="33767">3</cx:pt>
          <cx:pt idx="33768">0</cx:pt>
          <cx:pt idx="33769">2</cx:pt>
          <cx:pt idx="33770">0</cx:pt>
          <cx:pt idx="33771">56</cx:pt>
          <cx:pt idx="33772">1</cx:pt>
          <cx:pt idx="33773">3</cx:pt>
          <cx:pt idx="33774">2</cx:pt>
          <cx:pt idx="33775">0</cx:pt>
          <cx:pt idx="33776">57</cx:pt>
          <cx:pt idx="33777">117</cx:pt>
          <cx:pt idx="33778">44</cx:pt>
          <cx:pt idx="33779">0</cx:pt>
          <cx:pt idx="33780">1</cx:pt>
          <cx:pt idx="33781">42</cx:pt>
          <cx:pt idx="33782">0</cx:pt>
          <cx:pt idx="33783">238</cx:pt>
          <cx:pt idx="33784">37</cx:pt>
          <cx:pt idx="33785">167</cx:pt>
          <cx:pt idx="33786">0</cx:pt>
          <cx:pt idx="33787">14</cx:pt>
          <cx:pt idx="33788">8</cx:pt>
          <cx:pt idx="33789">167</cx:pt>
          <cx:pt idx="33790">0</cx:pt>
          <cx:pt idx="33791">0</cx:pt>
          <cx:pt idx="33792">0</cx:pt>
          <cx:pt idx="33793">0</cx:pt>
          <cx:pt idx="33794">1</cx:pt>
          <cx:pt idx="33795">2</cx:pt>
          <cx:pt idx="33796">48</cx:pt>
          <cx:pt idx="33797">71</cx:pt>
          <cx:pt idx="33798">5</cx:pt>
          <cx:pt idx="33799">0</cx:pt>
          <cx:pt idx="33800">235</cx:pt>
          <cx:pt idx="33801">68</cx:pt>
          <cx:pt idx="33802">0</cx:pt>
          <cx:pt idx="33803">0</cx:pt>
          <cx:pt idx="33804">6</cx:pt>
          <cx:pt idx="33805">71</cx:pt>
          <cx:pt idx="33806">796</cx:pt>
          <cx:pt idx="33807">173</cx:pt>
          <cx:pt idx="33808">40</cx:pt>
          <cx:pt idx="33809">25</cx:pt>
          <cx:pt idx="33810">44</cx:pt>
          <cx:pt idx="33811">12</cx:pt>
          <cx:pt idx="33812">28</cx:pt>
          <cx:pt idx="33813">6</cx:pt>
          <cx:pt idx="33814">21</cx:pt>
          <cx:pt idx="33815">1</cx:pt>
          <cx:pt idx="33816">207</cx:pt>
          <cx:pt idx="33817">1</cx:pt>
          <cx:pt idx="33818">1</cx:pt>
          <cx:pt idx="33819">10</cx:pt>
          <cx:pt idx="33820">0</cx:pt>
          <cx:pt idx="33821">0</cx:pt>
          <cx:pt idx="33822">70</cx:pt>
          <cx:pt idx="33823">53</cx:pt>
          <cx:pt idx="33824">0</cx:pt>
          <cx:pt idx="33825">4</cx:pt>
          <cx:pt idx="33826">0</cx:pt>
          <cx:pt idx="33827">0</cx:pt>
          <cx:pt idx="33828">0</cx:pt>
          <cx:pt idx="33829">0</cx:pt>
          <cx:pt idx="33830">0</cx:pt>
          <cx:pt idx="33831">44</cx:pt>
          <cx:pt idx="33832">1</cx:pt>
          <cx:pt idx="33833">0</cx:pt>
          <cx:pt idx="33834">0</cx:pt>
          <cx:pt idx="33835">3</cx:pt>
          <cx:pt idx="33836">58</cx:pt>
          <cx:pt idx="33837">0</cx:pt>
          <cx:pt idx="33838">64</cx:pt>
          <cx:pt idx="33839">240</cx:pt>
          <cx:pt idx="33840">9</cx:pt>
          <cx:pt idx="33841">10</cx:pt>
          <cx:pt idx="33842">1</cx:pt>
          <cx:pt idx="33843">3</cx:pt>
          <cx:pt idx="33844">1</cx:pt>
          <cx:pt idx="33845">7</cx:pt>
          <cx:pt idx="33846">0</cx:pt>
          <cx:pt idx="33847">14</cx:pt>
          <cx:pt idx="33848">4</cx:pt>
          <cx:pt idx="33849">18</cx:pt>
          <cx:pt idx="33850">0</cx:pt>
          <cx:pt idx="33851">12</cx:pt>
          <cx:pt idx="33852">6</cx:pt>
          <cx:pt idx="33853">2</cx:pt>
          <cx:pt idx="33854">1</cx:pt>
          <cx:pt idx="33855">4</cx:pt>
          <cx:pt idx="33856">0</cx:pt>
          <cx:pt idx="33857">1</cx:pt>
          <cx:pt idx="33858">114</cx:pt>
          <cx:pt idx="33859">206</cx:pt>
          <cx:pt idx="33860">286</cx:pt>
          <cx:pt idx="33861">0</cx:pt>
          <cx:pt idx="33862">165</cx:pt>
          <cx:pt idx="33863">8</cx:pt>
          <cx:pt idx="33864">13</cx:pt>
          <cx:pt idx="33865">0</cx:pt>
          <cx:pt idx="33866">22</cx:pt>
          <cx:pt idx="33867">0</cx:pt>
          <cx:pt idx="33868">14</cx:pt>
          <cx:pt idx="33869">6</cx:pt>
          <cx:pt idx="33870">84</cx:pt>
          <cx:pt idx="33871">146</cx:pt>
          <cx:pt idx="33872">552</cx:pt>
          <cx:pt idx="33873">221</cx:pt>
          <cx:pt idx="33874">7</cx:pt>
          <cx:pt idx="33875">2</cx:pt>
          <cx:pt idx="33876">101</cx:pt>
          <cx:pt idx="33877">168</cx:pt>
          <cx:pt idx="33878">41</cx:pt>
          <cx:pt idx="33879">68</cx:pt>
          <cx:pt idx="33880">225</cx:pt>
          <cx:pt idx="33881">24</cx:pt>
          <cx:pt idx="33882">143</cx:pt>
          <cx:pt idx="33883">749</cx:pt>
          <cx:pt idx="33884">3</cx:pt>
          <cx:pt idx="33885">2</cx:pt>
          <cx:pt idx="33886">7</cx:pt>
          <cx:pt idx="33887">111</cx:pt>
          <cx:pt idx="33888">84</cx:pt>
          <cx:pt idx="33889">9</cx:pt>
          <cx:pt idx="33890">48</cx:pt>
          <cx:pt idx="33891">0</cx:pt>
          <cx:pt idx="33892">1</cx:pt>
          <cx:pt idx="33893">3</cx:pt>
          <cx:pt idx="33894">168</cx:pt>
          <cx:pt idx="33895">69</cx:pt>
          <cx:pt idx="33896">0</cx:pt>
          <cx:pt idx="33897">0</cx:pt>
          <cx:pt idx="33898">14</cx:pt>
          <cx:pt idx="33899">79</cx:pt>
          <cx:pt idx="33900">4</cx:pt>
          <cx:pt idx="33901">3</cx:pt>
          <cx:pt idx="33902">2</cx:pt>
          <cx:pt idx="33903">12</cx:pt>
          <cx:pt idx="33904">0</cx:pt>
          <cx:pt idx="33905">37</cx:pt>
          <cx:pt idx="33906">1</cx:pt>
          <cx:pt idx="33907">8</cx:pt>
          <cx:pt idx="33908">0</cx:pt>
          <cx:pt idx="33909">6</cx:pt>
          <cx:pt idx="33910">1</cx:pt>
          <cx:pt idx="33911">60</cx:pt>
          <cx:pt idx="33912">77</cx:pt>
          <cx:pt idx="33913">3</cx:pt>
          <cx:pt idx="33914">16</cx:pt>
          <cx:pt idx="33915">10</cx:pt>
          <cx:pt idx="33916">22</cx:pt>
          <cx:pt idx="33917">13</cx:pt>
          <cx:pt idx="33918">0</cx:pt>
          <cx:pt idx="33919">10</cx:pt>
          <cx:pt idx="33920">0</cx:pt>
          <cx:pt idx="33921">17</cx:pt>
          <cx:pt idx="33922">1</cx:pt>
          <cx:pt idx="33923">0</cx:pt>
          <cx:pt idx="33924">1</cx:pt>
          <cx:pt idx="33925">0</cx:pt>
          <cx:pt idx="33926">36</cx:pt>
          <cx:pt idx="33927">189</cx:pt>
          <cx:pt idx="33928">19</cx:pt>
          <cx:pt idx="33929">1</cx:pt>
          <cx:pt idx="33930">1</cx:pt>
          <cx:pt idx="33931">60</cx:pt>
          <cx:pt idx="33932">46</cx:pt>
          <cx:pt idx="33933">28</cx:pt>
          <cx:pt idx="33934">0</cx:pt>
          <cx:pt idx="33935">61</cx:pt>
          <cx:pt idx="33936">16</cx:pt>
          <cx:pt idx="33937">153</cx:pt>
          <cx:pt idx="33938">42</cx:pt>
          <cx:pt idx="33939">152</cx:pt>
          <cx:pt idx="33940">0</cx:pt>
          <cx:pt idx="33941">27</cx:pt>
          <cx:pt idx="33942">3</cx:pt>
          <cx:pt idx="33943">8</cx:pt>
          <cx:pt idx="33944">5</cx:pt>
          <cx:pt idx="33945">1</cx:pt>
          <cx:pt idx="33946">0</cx:pt>
          <cx:pt idx="33947">13</cx:pt>
          <cx:pt idx="33948">172</cx:pt>
          <cx:pt idx="33949">4</cx:pt>
          <cx:pt idx="33950">1</cx:pt>
          <cx:pt idx="33951">4</cx:pt>
          <cx:pt idx="33952">15</cx:pt>
          <cx:pt idx="33953">224</cx:pt>
          <cx:pt idx="33954">39</cx:pt>
          <cx:pt idx="33955">110</cx:pt>
          <cx:pt idx="33956">0</cx:pt>
          <cx:pt idx="33957">13</cx:pt>
          <cx:pt idx="33958">6</cx:pt>
          <cx:pt idx="33959">12</cx:pt>
          <cx:pt idx="33960">0</cx:pt>
          <cx:pt idx="33961">105</cx:pt>
          <cx:pt idx="33962">247</cx:pt>
          <cx:pt idx="33963">0</cx:pt>
          <cx:pt idx="33964">1</cx:pt>
          <cx:pt idx="33965">0</cx:pt>
          <cx:pt idx="33966">9</cx:pt>
          <cx:pt idx="33967">35</cx:pt>
          <cx:pt idx="33968">6</cx:pt>
          <cx:pt idx="33969">23</cx:pt>
          <cx:pt idx="33970">2</cx:pt>
          <cx:pt idx="33971">0</cx:pt>
          <cx:pt idx="33972">0</cx:pt>
          <cx:pt idx="33973">0</cx:pt>
          <cx:pt idx="33974">0</cx:pt>
          <cx:pt idx="33975">91</cx:pt>
          <cx:pt idx="33976">154</cx:pt>
          <cx:pt idx="33977">0</cx:pt>
          <cx:pt idx="33978">0</cx:pt>
          <cx:pt idx="33979">1</cx:pt>
          <cx:pt idx="33980">0</cx:pt>
          <cx:pt idx="33981">5</cx:pt>
          <cx:pt idx="33982">57</cx:pt>
          <cx:pt idx="33983">19</cx:pt>
          <cx:pt idx="33984">47</cx:pt>
          <cx:pt idx="33985">0</cx:pt>
          <cx:pt idx="33986">1</cx:pt>
          <cx:pt idx="33987">0</cx:pt>
          <cx:pt idx="33988">0</cx:pt>
          <cx:pt idx="33989">1</cx:pt>
          <cx:pt idx="33990">0</cx:pt>
          <cx:pt idx="33991">77</cx:pt>
          <cx:pt idx="33992">1</cx:pt>
          <cx:pt idx="33993">6</cx:pt>
          <cx:pt idx="33994">21</cx:pt>
          <cx:pt idx="33995">0</cx:pt>
          <cx:pt idx="33996">7</cx:pt>
          <cx:pt idx="33997">2</cx:pt>
          <cx:pt idx="33998">9</cx:pt>
          <cx:pt idx="33999">82</cx:pt>
          <cx:pt idx="34000">154</cx:pt>
          <cx:pt idx="34001">0</cx:pt>
          <cx:pt idx="34002">2</cx:pt>
          <cx:pt idx="34003">150</cx:pt>
          <cx:pt idx="34004">1</cx:pt>
          <cx:pt idx="34005">8</cx:pt>
          <cx:pt idx="34006">14</cx:pt>
          <cx:pt idx="34007">331</cx:pt>
          <cx:pt idx="34008">6</cx:pt>
          <cx:pt idx="34009">1</cx:pt>
          <cx:pt idx="34010">60</cx:pt>
          <cx:pt idx="34011">104</cx:pt>
          <cx:pt idx="34012">0</cx:pt>
          <cx:pt idx="34013">5</cx:pt>
          <cx:pt idx="34014">5</cx:pt>
          <cx:pt idx="34015">6</cx:pt>
          <cx:pt idx="34016">200</cx:pt>
          <cx:pt idx="34017">0</cx:pt>
          <cx:pt idx="34018">11</cx:pt>
          <cx:pt idx="34019">28</cx:pt>
          <cx:pt idx="34020">0</cx:pt>
          <cx:pt idx="34021">8</cx:pt>
          <cx:pt idx="34022">0</cx:pt>
          <cx:pt idx="34023">56</cx:pt>
          <cx:pt idx="34024">0</cx:pt>
          <cx:pt idx="34025">0</cx:pt>
          <cx:pt idx="34026">0</cx:pt>
          <cx:pt idx="34027">0</cx:pt>
          <cx:pt idx="34028">1</cx:pt>
          <cx:pt idx="34029">1</cx:pt>
          <cx:pt idx="34030">41</cx:pt>
          <cx:pt idx="34031">0</cx:pt>
          <cx:pt idx="34032">1</cx:pt>
          <cx:pt idx="34033">1</cx:pt>
          <cx:pt idx="34034">1</cx:pt>
          <cx:pt idx="34035">6</cx:pt>
          <cx:pt idx="34036">126</cx:pt>
          <cx:pt idx="34037">99</cx:pt>
          <cx:pt idx="34038">30</cx:pt>
          <cx:pt idx="34039">3</cx:pt>
          <cx:pt idx="34040">47</cx:pt>
          <cx:pt idx="34041">126</cx:pt>
          <cx:pt idx="34042">4</cx:pt>
          <cx:pt idx="34043">0</cx:pt>
          <cx:pt idx="34044">0</cx:pt>
          <cx:pt idx="34045">1</cx:pt>
          <cx:pt idx="34046">3</cx:pt>
          <cx:pt idx="34047">5</cx:pt>
          <cx:pt idx="34048">4</cx:pt>
          <cx:pt idx="34049">1</cx:pt>
          <cx:pt idx="34050">30</cx:pt>
          <cx:pt idx="34051">608</cx:pt>
          <cx:pt idx="34052">27</cx:pt>
          <cx:pt idx="34053">0</cx:pt>
          <cx:pt idx="34054">4</cx:pt>
          <cx:pt idx="34055">31</cx:pt>
          <cx:pt idx="34056">132</cx:pt>
          <cx:pt idx="34057">25</cx:pt>
          <cx:pt idx="34058">3</cx:pt>
          <cx:pt idx="34059">28</cx:pt>
          <cx:pt idx="34060">0</cx:pt>
          <cx:pt idx="34061">13</cx:pt>
          <cx:pt idx="34062">227</cx:pt>
          <cx:pt idx="34063">111</cx:pt>
          <cx:pt idx="34064">14</cx:pt>
          <cx:pt idx="34065">0</cx:pt>
          <cx:pt idx="34066">0</cx:pt>
          <cx:pt idx="34067">28</cx:pt>
          <cx:pt idx="34068">5</cx:pt>
          <cx:pt idx="34069">1</cx:pt>
          <cx:pt idx="34070">0</cx:pt>
          <cx:pt idx="34071">1</cx:pt>
          <cx:pt idx="34072">4</cx:pt>
          <cx:pt idx="34073">65</cx:pt>
          <cx:pt idx="34074">124</cx:pt>
          <cx:pt idx="34075">2</cx:pt>
          <cx:pt idx="34076">4</cx:pt>
          <cx:pt idx="34077">70</cx:pt>
          <cx:pt idx="34078">7</cx:pt>
          <cx:pt idx="34079">67</cx:pt>
          <cx:pt idx="34080">37</cx:pt>
          <cx:pt idx="34081">22</cx:pt>
          <cx:pt idx="34082">1</cx:pt>
          <cx:pt idx="34083">0</cx:pt>
          <cx:pt idx="34084">1</cx:pt>
          <cx:pt idx="34085">4</cx:pt>
          <cx:pt idx="34086">0</cx:pt>
          <cx:pt idx="34087">24</cx:pt>
          <cx:pt idx="34088">0</cx:pt>
          <cx:pt idx="34089">156</cx:pt>
          <cx:pt idx="34090">8</cx:pt>
          <cx:pt idx="34091">203</cx:pt>
          <cx:pt idx="34092">30</cx:pt>
          <cx:pt idx="34093">0</cx:pt>
          <cx:pt idx="34094">1</cx:pt>
          <cx:pt idx="34095">41</cx:pt>
          <cx:pt idx="34096">0</cx:pt>
          <cx:pt idx="34097">38</cx:pt>
          <cx:pt idx="34098">1</cx:pt>
          <cx:pt idx="34099">0</cx:pt>
          <cx:pt idx="34100">0</cx:pt>
          <cx:pt idx="34101">14</cx:pt>
          <cx:pt idx="34102">30</cx:pt>
          <cx:pt idx="34103">112</cx:pt>
          <cx:pt idx="34104">333</cx:pt>
          <cx:pt idx="34105">1</cx:pt>
          <cx:pt idx="34106">67</cx:pt>
          <cx:pt idx="34107">206</cx:pt>
          <cx:pt idx="34108">8</cx:pt>
          <cx:pt idx="34109">5</cx:pt>
          <cx:pt idx="34110">36</cx:pt>
          <cx:pt idx="34111">79</cx:pt>
          <cx:pt idx="34112">2</cx:pt>
          <cx:pt idx="34113">52</cx:pt>
          <cx:pt idx="34114">35</cx:pt>
          <cx:pt idx="34115">39</cx:pt>
          <cx:pt idx="34116">18</cx:pt>
          <cx:pt idx="34117">56</cx:pt>
          <cx:pt idx="34118">21</cx:pt>
          <cx:pt idx="34119">9</cx:pt>
          <cx:pt idx="34120">9</cx:pt>
          <cx:pt idx="34121">50</cx:pt>
          <cx:pt idx="34122">1</cx:pt>
          <cx:pt idx="34123">0</cx:pt>
          <cx:pt idx="34124">0</cx:pt>
          <cx:pt idx="34125">6</cx:pt>
          <cx:pt idx="34126">0</cx:pt>
          <cx:pt idx="34127">0</cx:pt>
          <cx:pt idx="34128">0</cx:pt>
          <cx:pt idx="34129">69</cx:pt>
          <cx:pt idx="34130">35</cx:pt>
          <cx:pt idx="34131">1</cx:pt>
          <cx:pt idx="34132">120</cx:pt>
          <cx:pt idx="34133">0</cx:pt>
          <cx:pt idx="34134">0</cx:pt>
          <cx:pt idx="34135">2</cx:pt>
          <cx:pt idx="34136">0</cx:pt>
          <cx:pt idx="34137">0</cx:pt>
          <cx:pt idx="34138">1</cx:pt>
          <cx:pt idx="34139">6</cx:pt>
          <cx:pt idx="34140">1</cx:pt>
          <cx:pt idx="34141">2</cx:pt>
          <cx:pt idx="34142">0</cx:pt>
          <cx:pt idx="34143">1</cx:pt>
          <cx:pt idx="34144">0</cx:pt>
          <cx:pt idx="34145">0</cx:pt>
          <cx:pt idx="34146">0</cx:pt>
          <cx:pt idx="34147">0</cx:pt>
          <cx:pt idx="34148">0</cx:pt>
          <cx:pt idx="34149">1</cx:pt>
          <cx:pt idx="34150">0</cx:pt>
          <cx:pt idx="34151">0</cx:pt>
          <cx:pt idx="34152">0</cx:pt>
          <cx:pt idx="34153">0</cx:pt>
          <cx:pt idx="34154">37</cx:pt>
          <cx:pt idx="34155">0</cx:pt>
          <cx:pt idx="34156">0</cx:pt>
          <cx:pt idx="34157">0</cx:pt>
          <cx:pt idx="34158">11</cx:pt>
          <cx:pt idx="34159">6</cx:pt>
          <cx:pt idx="34160">52</cx:pt>
          <cx:pt idx="34161">1</cx:pt>
          <cx:pt idx="34162">7</cx:pt>
          <cx:pt idx="34163">9</cx:pt>
          <cx:pt idx="34164">7</cx:pt>
          <cx:pt idx="34165">10</cx:pt>
          <cx:pt idx="34166">0</cx:pt>
          <cx:pt idx="34167">132</cx:pt>
          <cx:pt idx="34168">10</cx:pt>
          <cx:pt idx="34169">7</cx:pt>
          <cx:pt idx="34170">65</cx:pt>
          <cx:pt idx="34171">20</cx:pt>
          <cx:pt idx="34172">6</cx:pt>
          <cx:pt idx="34173">184</cx:pt>
          <cx:pt idx="34174">329</cx:pt>
          <cx:pt idx="34175">1</cx:pt>
          <cx:pt idx="34176">32</cx:pt>
          <cx:pt idx="34177">60</cx:pt>
          <cx:pt idx="34178">0</cx:pt>
          <cx:pt idx="34179">7</cx:pt>
          <cx:pt idx="34180">20</cx:pt>
          <cx:pt idx="34181">0</cx:pt>
          <cx:pt idx="34182">2</cx:pt>
          <cx:pt idx="34183">49</cx:pt>
          <cx:pt idx="34184">58</cx:pt>
          <cx:pt idx="34185">3</cx:pt>
          <cx:pt idx="34186">1</cx:pt>
          <cx:pt idx="34187">0</cx:pt>
          <cx:pt idx="34188">2</cx:pt>
          <cx:pt idx="34189">14</cx:pt>
          <cx:pt idx="34190">0</cx:pt>
          <cx:pt idx="34191">0</cx:pt>
          <cx:pt idx="34192">148</cx:pt>
          <cx:pt idx="34193">173</cx:pt>
          <cx:pt idx="34194">0</cx:pt>
          <cx:pt idx="34195">0</cx:pt>
          <cx:pt idx="34196">0</cx:pt>
          <cx:pt idx="34197">0</cx:pt>
          <cx:pt idx="34198">0</cx:pt>
          <cx:pt idx="34199">4</cx:pt>
          <cx:pt idx="34200">0</cx:pt>
          <cx:pt idx="34201">50</cx:pt>
          <cx:pt idx="34202">0</cx:pt>
          <cx:pt idx="34203">0</cx:pt>
          <cx:pt idx="34204">0</cx:pt>
          <cx:pt idx="34205">0</cx:pt>
          <cx:pt idx="34206">0</cx:pt>
          <cx:pt idx="34207">174</cx:pt>
          <cx:pt idx="34208">9</cx:pt>
          <cx:pt idx="34209">12</cx:pt>
          <cx:pt idx="34210">0</cx:pt>
          <cx:pt idx="34211">27</cx:pt>
          <cx:pt idx="34212">0</cx:pt>
          <cx:pt idx="34213">18</cx:pt>
          <cx:pt idx="34214">0</cx:pt>
          <cx:pt idx="34215">31</cx:pt>
          <cx:pt idx="34216">59</cx:pt>
          <cx:pt idx="34217">1</cx:pt>
          <cx:pt idx="34218">11</cx:pt>
          <cx:pt idx="34219">44</cx:pt>
          <cx:pt idx="34220">5</cx:pt>
          <cx:pt idx="34221">0</cx:pt>
          <cx:pt idx="34222">0</cx:pt>
          <cx:pt idx="34223">86</cx:pt>
          <cx:pt idx="34224">3</cx:pt>
          <cx:pt idx="34225">1</cx:pt>
          <cx:pt idx="34226">7</cx:pt>
          <cx:pt idx="34227">38</cx:pt>
          <cx:pt idx="34228">12</cx:pt>
          <cx:pt idx="34229">107</cx:pt>
          <cx:pt idx="34230">14</cx:pt>
          <cx:pt idx="34231">3</cx:pt>
          <cx:pt idx="34232">59</cx:pt>
          <cx:pt idx="34233">0</cx:pt>
          <cx:pt idx="34234">5</cx:pt>
          <cx:pt idx="34235">0</cx:pt>
          <cx:pt idx="34236">231</cx:pt>
          <cx:pt idx="34237">17</cx:pt>
          <cx:pt idx="34238">1</cx:pt>
          <cx:pt idx="34239">0</cx:pt>
          <cx:pt idx="34240">133</cx:pt>
          <cx:pt idx="34241">0</cx:pt>
          <cx:pt idx="34242">7</cx:pt>
          <cx:pt idx="34243">1</cx:pt>
          <cx:pt idx="34244">6</cx:pt>
          <cx:pt idx="34245">494</cx:pt>
          <cx:pt idx="34246">4</cx:pt>
          <cx:pt idx="34247">90</cx:pt>
          <cx:pt idx="34248">43</cx:pt>
          <cx:pt idx="34249">0</cx:pt>
          <cx:pt idx="34250">27</cx:pt>
          <cx:pt idx="34251">89</cx:pt>
          <cx:pt idx="34252">267</cx:pt>
          <cx:pt idx="34253">0</cx:pt>
          <cx:pt idx="34254">0</cx:pt>
          <cx:pt idx="34255">497</cx:pt>
          <cx:pt idx="34256">61</cx:pt>
          <cx:pt idx="34257">17</cx:pt>
          <cx:pt idx="34258">3</cx:pt>
          <cx:pt idx="34259">49</cx:pt>
          <cx:pt idx="34260">100</cx:pt>
          <cx:pt idx="34261">42</cx:pt>
          <cx:pt idx="34262">1</cx:pt>
          <cx:pt idx="34263">15</cx:pt>
          <cx:pt idx="34264">7</cx:pt>
          <cx:pt idx="34265">0</cx:pt>
          <cx:pt idx="34266">184</cx:pt>
          <cx:pt idx="34267">10</cx:pt>
          <cx:pt idx="34268">4</cx:pt>
          <cx:pt idx="34269">0</cx:pt>
          <cx:pt idx="34270">7</cx:pt>
          <cx:pt idx="34271">0</cx:pt>
          <cx:pt idx="34272">67</cx:pt>
          <cx:pt idx="34273">2</cx:pt>
          <cx:pt idx="34274">21</cx:pt>
          <cx:pt idx="34275">40</cx:pt>
          <cx:pt idx="34276">48</cx:pt>
          <cx:pt idx="34277">5</cx:pt>
          <cx:pt idx="34278">2</cx:pt>
          <cx:pt idx="34279">6</cx:pt>
          <cx:pt idx="34280">49</cx:pt>
          <cx:pt idx="34281">25</cx:pt>
          <cx:pt idx="34282">98</cx:pt>
          <cx:pt idx="34283">34</cx:pt>
          <cx:pt idx="34284">51</cx:pt>
          <cx:pt idx="34285">3</cx:pt>
          <cx:pt idx="34286">97</cx:pt>
          <cx:pt idx="34287">25</cx:pt>
          <cx:pt idx="34288">0</cx:pt>
          <cx:pt idx="34289">20</cx:pt>
          <cx:pt idx="34290">1</cx:pt>
          <cx:pt idx="34291">1</cx:pt>
          <cx:pt idx="34292">0</cx:pt>
          <cx:pt idx="34293">0</cx:pt>
          <cx:pt idx="34294">0</cx:pt>
          <cx:pt idx="34295">18</cx:pt>
          <cx:pt idx="34296">0</cx:pt>
          <cx:pt idx="34297">0</cx:pt>
          <cx:pt idx="34298">27</cx:pt>
          <cx:pt idx="34299">13</cx:pt>
          <cx:pt idx="34300">8</cx:pt>
          <cx:pt idx="34301">31</cx:pt>
          <cx:pt idx="34302">60</cx:pt>
          <cx:pt idx="34303">0</cx:pt>
          <cx:pt idx="34304">5</cx:pt>
          <cx:pt idx="34305">223</cx:pt>
          <cx:pt idx="34306">0</cx:pt>
          <cx:pt idx="34307">5</cx:pt>
          <cx:pt idx="34308">0</cx:pt>
          <cx:pt idx="34309">1</cx:pt>
          <cx:pt idx="34310">7</cx:pt>
          <cx:pt idx="34311">8</cx:pt>
          <cx:pt idx="34312">46</cx:pt>
          <cx:pt idx="34313">0</cx:pt>
          <cx:pt idx="34314">2</cx:pt>
          <cx:pt idx="34315">0</cx:pt>
          <cx:pt idx="34316">7</cx:pt>
          <cx:pt idx="34317">0</cx:pt>
          <cx:pt idx="34318">50</cx:pt>
          <cx:pt idx="34319">0</cx:pt>
          <cx:pt idx="34320">0</cx:pt>
          <cx:pt idx="34321">17</cx:pt>
          <cx:pt idx="34322">77</cx:pt>
          <cx:pt idx="34323">1</cx:pt>
          <cx:pt idx="34324">2</cx:pt>
          <cx:pt idx="34325">0</cx:pt>
          <cx:pt idx="34326">0</cx:pt>
          <cx:pt idx="34327">18</cx:pt>
          <cx:pt idx="34328">21</cx:pt>
          <cx:pt idx="34329">4</cx:pt>
          <cx:pt idx="34330">8</cx:pt>
          <cx:pt idx="34331">90</cx:pt>
          <cx:pt idx="34332">9</cx:pt>
          <cx:pt idx="34333">4</cx:pt>
          <cx:pt idx="34334">74</cx:pt>
          <cx:pt idx="34335">1</cx:pt>
          <cx:pt idx="34336">34</cx:pt>
          <cx:pt idx="34337">22</cx:pt>
          <cx:pt idx="34338">1</cx:pt>
          <cx:pt idx="34339">0</cx:pt>
          <cx:pt idx="34340">0</cx:pt>
          <cx:pt idx="34341">66</cx:pt>
          <cx:pt idx="34342">0</cx:pt>
          <cx:pt idx="34343">2</cx:pt>
          <cx:pt idx="34344">23</cx:pt>
          <cx:pt idx="34345">0</cx:pt>
          <cx:pt idx="34346">0</cx:pt>
          <cx:pt idx="34347">0</cx:pt>
          <cx:pt idx="34348">36</cx:pt>
          <cx:pt idx="34349">2</cx:pt>
          <cx:pt idx="34350">2</cx:pt>
          <cx:pt idx="34351">1</cx:pt>
          <cx:pt idx="34352">18</cx:pt>
          <cx:pt idx="34353">3</cx:pt>
          <cx:pt idx="34354">95</cx:pt>
          <cx:pt idx="34355">0</cx:pt>
          <cx:pt idx="34356">79</cx:pt>
          <cx:pt idx="34357">0</cx:pt>
          <cx:pt idx="34358">0</cx:pt>
          <cx:pt idx="34359">0</cx:pt>
          <cx:pt idx="34360">7</cx:pt>
          <cx:pt idx="34361">2</cx:pt>
          <cx:pt idx="34362">21</cx:pt>
          <cx:pt idx="34363">0</cx:pt>
          <cx:pt idx="34364">39</cx:pt>
          <cx:pt idx="34365">2</cx:pt>
          <cx:pt idx="34366">165</cx:pt>
          <cx:pt idx="34367">1</cx:pt>
          <cx:pt idx="34368">60</cx:pt>
          <cx:pt idx="34369">332</cx:pt>
          <cx:pt idx="34370">52</cx:pt>
          <cx:pt idx="34371">4</cx:pt>
          <cx:pt idx="34372">0</cx:pt>
          <cx:pt idx="34373">0</cx:pt>
          <cx:pt idx="34374">5</cx:pt>
          <cx:pt idx="34375">4</cx:pt>
          <cx:pt idx="34376">8</cx:pt>
          <cx:pt idx="34377">101</cx:pt>
          <cx:pt idx="34378">39</cx:pt>
          <cx:pt idx="34379">2</cx:pt>
          <cx:pt idx="34380">0</cx:pt>
          <cx:pt idx="34381">74</cx:pt>
          <cx:pt idx="34382">0</cx:pt>
          <cx:pt idx="34383">6</cx:pt>
          <cx:pt idx="34384">2</cx:pt>
          <cx:pt idx="34385">0</cx:pt>
          <cx:pt idx="34386">120</cx:pt>
          <cx:pt idx="34387">110</cx:pt>
          <cx:pt idx="34388">106</cx:pt>
          <cx:pt idx="34389">2</cx:pt>
          <cx:pt idx="34390">2</cx:pt>
          <cx:pt idx="34391">7</cx:pt>
          <cx:pt idx="34392">36</cx:pt>
          <cx:pt idx="34393">7</cx:pt>
          <cx:pt idx="34394">6</cx:pt>
          <cx:pt idx="34395">1</cx:pt>
          <cx:pt idx="34396">65</cx:pt>
          <cx:pt idx="34397">84</cx:pt>
          <cx:pt idx="34398">51</cx:pt>
          <cx:pt idx="34399">79</cx:pt>
          <cx:pt idx="34400">0</cx:pt>
          <cx:pt idx="34401">0</cx:pt>
          <cx:pt idx="34402">1</cx:pt>
          <cx:pt idx="34403">34</cx:pt>
          <cx:pt idx="34404">11</cx:pt>
          <cx:pt idx="34405">11</cx:pt>
          <cx:pt idx="34406">0</cx:pt>
          <cx:pt idx="34407">0</cx:pt>
          <cx:pt idx="34408">21</cx:pt>
          <cx:pt idx="34409">0</cx:pt>
          <cx:pt idx="34410">0</cx:pt>
          <cx:pt idx="34411">1</cx:pt>
          <cx:pt idx="34412">2</cx:pt>
          <cx:pt idx="34413">0</cx:pt>
          <cx:pt idx="34414">160</cx:pt>
          <cx:pt idx="34415">0</cx:pt>
          <cx:pt idx="34416">52</cx:pt>
          <cx:pt idx="34417">27</cx:pt>
          <cx:pt idx="34418">0</cx:pt>
          <cx:pt idx="34419">1</cx:pt>
          <cx:pt idx="34420">106</cx:pt>
          <cx:pt idx="34421">3</cx:pt>
          <cx:pt idx="34422">21</cx:pt>
          <cx:pt idx="34423">35</cx:pt>
          <cx:pt idx="34424">8</cx:pt>
          <cx:pt idx="34425">19</cx:pt>
          <cx:pt idx="34426">12</cx:pt>
          <cx:pt idx="34427">10</cx:pt>
          <cx:pt idx="34428">0</cx:pt>
          <cx:pt idx="34429">25</cx:pt>
          <cx:pt idx="34430">0</cx:pt>
          <cx:pt idx="34431">39</cx:pt>
          <cx:pt idx="34432">118</cx:pt>
          <cx:pt idx="34433">14</cx:pt>
          <cx:pt idx="34434">2</cx:pt>
          <cx:pt idx="34435">2</cx:pt>
          <cx:pt idx="34436">0</cx:pt>
          <cx:pt idx="34437">1</cx:pt>
          <cx:pt idx="34438">178</cx:pt>
          <cx:pt idx="34439">41</cx:pt>
          <cx:pt idx="34440">171</cx:pt>
          <cx:pt idx="34441">95</cx:pt>
          <cx:pt idx="34442">23</cx:pt>
          <cx:pt idx="34443">51</cx:pt>
          <cx:pt idx="34444">74</cx:pt>
          <cx:pt idx="34445">0</cx:pt>
          <cx:pt idx="34446">15</cx:pt>
          <cx:pt idx="34447">17</cx:pt>
          <cx:pt idx="34448">7</cx:pt>
          <cx:pt idx="34449">44</cx:pt>
          <cx:pt idx="34450">0</cx:pt>
          <cx:pt idx="34451">0</cx:pt>
          <cx:pt idx="34452">23</cx:pt>
          <cx:pt idx="34453">3</cx:pt>
          <cx:pt idx="34454">13</cx:pt>
          <cx:pt idx="34455">0</cx:pt>
          <cx:pt idx="34456">0</cx:pt>
          <cx:pt idx="34457">2</cx:pt>
          <cx:pt idx="34458">1</cx:pt>
          <cx:pt idx="34459">22</cx:pt>
          <cx:pt idx="34460">0</cx:pt>
          <cx:pt idx="34461">0</cx:pt>
          <cx:pt idx="34462">7</cx:pt>
          <cx:pt idx="34463">27</cx:pt>
          <cx:pt idx="34464">14</cx:pt>
          <cx:pt idx="34465">0</cx:pt>
          <cx:pt idx="34466">3</cx:pt>
          <cx:pt idx="34467">161</cx:pt>
          <cx:pt idx="34468">109</cx:pt>
          <cx:pt idx="34469">14</cx:pt>
          <cx:pt idx="34470">28</cx:pt>
          <cx:pt idx="34471">10</cx:pt>
          <cx:pt idx="34472">110</cx:pt>
          <cx:pt idx="34473">0</cx:pt>
          <cx:pt idx="34474">0</cx:pt>
          <cx:pt idx="34475">0</cx:pt>
          <cx:pt idx="34476">20</cx:pt>
          <cx:pt idx="34477">1</cx:pt>
          <cx:pt idx="34478">0</cx:pt>
          <cx:pt idx="34479">18</cx:pt>
          <cx:pt idx="34480">3</cx:pt>
          <cx:pt idx="34481">1</cx:pt>
          <cx:pt idx="34482">1</cx:pt>
          <cx:pt idx="34483">49</cx:pt>
          <cx:pt idx="34484">35</cx:pt>
          <cx:pt idx="34485">28</cx:pt>
          <cx:pt idx="34486">3</cx:pt>
          <cx:pt idx="34487">0</cx:pt>
          <cx:pt idx="34488">0</cx:pt>
          <cx:pt idx="34489">7</cx:pt>
          <cx:pt idx="34490">0</cx:pt>
          <cx:pt idx="34491">24</cx:pt>
          <cx:pt idx="34492">4</cx:pt>
          <cx:pt idx="34493">17</cx:pt>
          <cx:pt idx="34494">8</cx:pt>
          <cx:pt idx="34495">0</cx:pt>
          <cx:pt idx="34496">15</cx:pt>
          <cx:pt idx="34497">0</cx:pt>
          <cx:pt idx="34498">0</cx:pt>
          <cx:pt idx="34499">11</cx:pt>
          <cx:pt idx="34500">2</cx:pt>
          <cx:pt idx="34501">12</cx:pt>
          <cx:pt idx="34502">1</cx:pt>
          <cx:pt idx="34503">0</cx:pt>
          <cx:pt idx="34504">460</cx:pt>
          <cx:pt idx="34505">0</cx:pt>
          <cx:pt idx="34506">122</cx:pt>
          <cx:pt idx="34507">0</cx:pt>
          <cx:pt idx="34508">0</cx:pt>
          <cx:pt idx="34509">0</cx:pt>
          <cx:pt idx="34510">77</cx:pt>
          <cx:pt idx="34511">23</cx:pt>
          <cx:pt idx="34512">3</cx:pt>
          <cx:pt idx="34513">0</cx:pt>
          <cx:pt idx="34514">0</cx:pt>
          <cx:pt idx="34515">30</cx:pt>
          <cx:pt idx="34516">33</cx:pt>
          <cx:pt idx="34517">139</cx:pt>
          <cx:pt idx="34518">74</cx:pt>
          <cx:pt idx="34519">1</cx:pt>
          <cx:pt idx="34520">19</cx:pt>
          <cx:pt idx="34521">10</cx:pt>
          <cx:pt idx="34522">5</cx:pt>
          <cx:pt idx="34523">0</cx:pt>
          <cx:pt idx="34524">1</cx:pt>
          <cx:pt idx="34525">17</cx:pt>
          <cx:pt idx="34526">13</cx:pt>
          <cx:pt idx="34527">35</cx:pt>
          <cx:pt idx="34528">169</cx:pt>
          <cx:pt idx="34529">164</cx:pt>
          <cx:pt idx="34530">34</cx:pt>
          <cx:pt idx="34531">437</cx:pt>
          <cx:pt idx="34532">34</cx:pt>
          <cx:pt idx="34533">77</cx:pt>
          <cx:pt idx="34534">87</cx:pt>
          <cx:pt idx="34535">106</cx:pt>
          <cx:pt idx="34536">1</cx:pt>
          <cx:pt idx="34537">0</cx:pt>
          <cx:pt idx="34538">18</cx:pt>
          <cx:pt idx="34539">6</cx:pt>
          <cx:pt idx="34540">7</cx:pt>
          <cx:pt idx="34541">7</cx:pt>
          <cx:pt idx="34542">6</cx:pt>
          <cx:pt idx="34543">11</cx:pt>
          <cx:pt idx="34544">43</cx:pt>
          <cx:pt idx="34545">3</cx:pt>
          <cx:pt idx="34546">0</cx:pt>
          <cx:pt idx="34547">0</cx:pt>
          <cx:pt idx="34548">0</cx:pt>
          <cx:pt idx="34549">0</cx:pt>
          <cx:pt idx="34550">0</cx:pt>
          <cx:pt idx="34551">26</cx:pt>
          <cx:pt idx="34552">11</cx:pt>
          <cx:pt idx="34553">12</cx:pt>
          <cx:pt idx="34554">3</cx:pt>
          <cx:pt idx="34555">44</cx:pt>
          <cx:pt idx="34556">20</cx:pt>
          <cx:pt idx="34557">0</cx:pt>
          <cx:pt idx="34558">8</cx:pt>
          <cx:pt idx="34559">0</cx:pt>
          <cx:pt idx="34560">1</cx:pt>
          <cx:pt idx="34561">0</cx:pt>
          <cx:pt idx="34562">0</cx:pt>
          <cx:pt idx="34563">2</cx:pt>
          <cx:pt idx="34564">7</cx:pt>
          <cx:pt idx="34565">1</cx:pt>
          <cx:pt idx="34566">14</cx:pt>
          <cx:pt idx="34567">39</cx:pt>
          <cx:pt idx="34568">78</cx:pt>
          <cx:pt idx="34569">25</cx:pt>
          <cx:pt idx="34570">14</cx:pt>
          <cx:pt idx="34571">0</cx:pt>
          <cx:pt idx="34572">478</cx:pt>
          <cx:pt idx="34573">0</cx:pt>
          <cx:pt idx="34574">0</cx:pt>
          <cx:pt idx="34575">0</cx:pt>
          <cx:pt idx="34576">0</cx:pt>
          <cx:pt idx="34577">0</cx:pt>
          <cx:pt idx="34578">0</cx:pt>
          <cx:pt idx="34579">0</cx:pt>
          <cx:pt idx="34580">0</cx:pt>
          <cx:pt idx="34581">0</cx:pt>
          <cx:pt idx="34582">0</cx:pt>
          <cx:pt idx="34583">6</cx:pt>
          <cx:pt idx="34584">0</cx:pt>
          <cx:pt idx="34585">52</cx:pt>
          <cx:pt idx="34586">0</cx:pt>
          <cx:pt idx="34587">0</cx:pt>
          <cx:pt idx="34588">10</cx:pt>
          <cx:pt idx="34589">64</cx:pt>
          <cx:pt idx="34590">74</cx:pt>
          <cx:pt idx="34591">137</cx:pt>
          <cx:pt idx="34592">469</cx:pt>
          <cx:pt idx="34593">0</cx:pt>
          <cx:pt idx="34594">16</cx:pt>
          <cx:pt idx="34595">175</cx:pt>
          <cx:pt idx="34596">22</cx:pt>
          <cx:pt idx="34597">0</cx:pt>
          <cx:pt idx="34598">0</cx:pt>
          <cx:pt idx="34599">0</cx:pt>
          <cx:pt idx="34600">2</cx:pt>
          <cx:pt idx="34601">183</cx:pt>
          <cx:pt idx="34602">0</cx:pt>
          <cx:pt idx="34603">0</cx:pt>
          <cx:pt idx="34604">0</cx:pt>
          <cx:pt idx="34605">526</cx:pt>
          <cx:pt idx="34606">0</cx:pt>
          <cx:pt idx="34607">0</cx:pt>
          <cx:pt idx="34608">0</cx:pt>
          <cx:pt idx="34609">0</cx:pt>
          <cx:pt idx="34610">1</cx:pt>
          <cx:pt idx="34611">1</cx:pt>
          <cx:pt idx="34612">0</cx:pt>
          <cx:pt idx="34613">99</cx:pt>
          <cx:pt idx="34614">1</cx:pt>
          <cx:pt idx="34615">60</cx:pt>
          <cx:pt idx="34616">0</cx:pt>
          <cx:pt idx="34617">73</cx:pt>
          <cx:pt idx="34618">0</cx:pt>
          <cx:pt idx="34619">56</cx:pt>
          <cx:pt idx="34620">0</cx:pt>
          <cx:pt idx="34621">16</cx:pt>
          <cx:pt idx="34622">0</cx:pt>
          <cx:pt idx="34623">0</cx:pt>
          <cx:pt idx="34624">24</cx:pt>
          <cx:pt idx="34625">0</cx:pt>
          <cx:pt idx="34626">0</cx:pt>
          <cx:pt idx="34627">51</cx:pt>
          <cx:pt idx="34628">10</cx:pt>
          <cx:pt idx="34629">8</cx:pt>
          <cx:pt idx="34630">8</cx:pt>
          <cx:pt idx="34631">82</cx:pt>
          <cx:pt idx="34632">13</cx:pt>
          <cx:pt idx="34633">0</cx:pt>
          <cx:pt idx="34634">139</cx:pt>
          <cx:pt idx="34635">9</cx:pt>
          <cx:pt idx="34636">13</cx:pt>
          <cx:pt idx="34637">7</cx:pt>
          <cx:pt idx="34638">15</cx:pt>
          <cx:pt idx="34639">1</cx:pt>
          <cx:pt idx="34640">12</cx:pt>
          <cx:pt idx="34641">1</cx:pt>
          <cx:pt idx="34642">18</cx:pt>
          <cx:pt idx="34643">60</cx:pt>
          <cx:pt idx="34644">0</cx:pt>
          <cx:pt idx="34645">90</cx:pt>
          <cx:pt idx="34646">0</cx:pt>
          <cx:pt idx="34647">0</cx:pt>
          <cx:pt idx="34648">3</cx:pt>
          <cx:pt idx="34649">49</cx:pt>
          <cx:pt idx="34650">74</cx:pt>
          <cx:pt idx="34651">7</cx:pt>
          <cx:pt idx="34652">34</cx:pt>
          <cx:pt idx="34653">59</cx:pt>
          <cx:pt idx="34654">4</cx:pt>
          <cx:pt idx="34655">1</cx:pt>
          <cx:pt idx="34656">0</cx:pt>
          <cx:pt idx="34657">57</cx:pt>
          <cx:pt idx="34658">664</cx:pt>
          <cx:pt idx="34659">73</cx:pt>
          <cx:pt idx="34660">0</cx:pt>
          <cx:pt idx="34661">155</cx:pt>
          <cx:pt idx="34662">0</cx:pt>
          <cx:pt idx="34663">382</cx:pt>
          <cx:pt idx="34664">147</cx:pt>
          <cx:pt idx="34665">1</cx:pt>
          <cx:pt idx="34666">1</cx:pt>
          <cx:pt idx="34667">80</cx:pt>
          <cx:pt idx="34668">15</cx:pt>
          <cx:pt idx="34669">26</cx:pt>
          <cx:pt idx="34670">0</cx:pt>
          <cx:pt idx="34671">14</cx:pt>
          <cx:pt idx="34672">4</cx:pt>
          <cx:pt idx="34673">2</cx:pt>
          <cx:pt idx="34674">0</cx:pt>
          <cx:pt idx="34675">0</cx:pt>
          <cx:pt idx="34676">3</cx:pt>
          <cx:pt idx="34677">2</cx:pt>
          <cx:pt idx="34678">13</cx:pt>
          <cx:pt idx="34679">0</cx:pt>
          <cx:pt idx="34680">21</cx:pt>
          <cx:pt idx="34681">15</cx:pt>
          <cx:pt idx="34682">86</cx:pt>
          <cx:pt idx="34683">0</cx:pt>
          <cx:pt idx="34684">17</cx:pt>
          <cx:pt idx="34685">0</cx:pt>
          <cx:pt idx="34686">21</cx:pt>
          <cx:pt idx="34687">20</cx:pt>
          <cx:pt idx="34688">5</cx:pt>
          <cx:pt idx="34689">4</cx:pt>
          <cx:pt idx="34690">33</cx:pt>
          <cx:pt idx="34691">108</cx:pt>
          <cx:pt idx="34692">130</cx:pt>
          <cx:pt idx="34693">100</cx:pt>
          <cx:pt idx="34694">13</cx:pt>
          <cx:pt idx="34695">0</cx:pt>
          <cx:pt idx="34696">0</cx:pt>
          <cx:pt idx="34697">47</cx:pt>
          <cx:pt idx="34698">22</cx:pt>
          <cx:pt idx="34699">2</cx:pt>
          <cx:pt idx="34700">162</cx:pt>
          <cx:pt idx="34701">7</cx:pt>
          <cx:pt idx="34702">0</cx:pt>
          <cx:pt idx="34703">14</cx:pt>
          <cx:pt idx="34704">13</cx:pt>
          <cx:pt idx="34705">93</cx:pt>
          <cx:pt idx="34706">7</cx:pt>
          <cx:pt idx="34707">124</cx:pt>
          <cx:pt idx="34708">4</cx:pt>
          <cx:pt idx="34709">0</cx:pt>
          <cx:pt idx="34710">1</cx:pt>
          <cx:pt idx="34711">68</cx:pt>
          <cx:pt idx="34712">22</cx:pt>
          <cx:pt idx="34713">7</cx:pt>
          <cx:pt idx="34714">33</cx:pt>
          <cx:pt idx="34715">20</cx:pt>
          <cx:pt idx="34716">71</cx:pt>
          <cx:pt idx="34717">5</cx:pt>
          <cx:pt idx="34718">133</cx:pt>
          <cx:pt idx="34719">25</cx:pt>
          <cx:pt idx="34720">4</cx:pt>
          <cx:pt idx="34721">29</cx:pt>
          <cx:pt idx="34722">11</cx:pt>
          <cx:pt idx="34723">10</cx:pt>
          <cx:pt idx="34724">581</cx:pt>
          <cx:pt idx="34725">92</cx:pt>
          <cx:pt idx="34726">103</cx:pt>
          <cx:pt idx="34727">0</cx:pt>
          <cx:pt idx="34728">27</cx:pt>
          <cx:pt idx="34729">15</cx:pt>
          <cx:pt idx="34730">128</cx:pt>
          <cx:pt idx="34731">5</cx:pt>
          <cx:pt idx="34732">2</cx:pt>
          <cx:pt idx="34733">0</cx:pt>
          <cx:pt idx="34734">0</cx:pt>
          <cx:pt idx="34735">0</cx:pt>
          <cx:pt idx="34736">89</cx:pt>
          <cx:pt idx="34737">3</cx:pt>
          <cx:pt idx="34738">0</cx:pt>
          <cx:pt idx="34739">0</cx:pt>
          <cx:pt idx="34740">0</cx:pt>
          <cx:pt idx="34741">7</cx:pt>
          <cx:pt idx="34742">0</cx:pt>
          <cx:pt idx="34743">0</cx:pt>
          <cx:pt idx="34744">102</cx:pt>
          <cx:pt idx="34745">2</cx:pt>
          <cx:pt idx="34746">44</cx:pt>
          <cx:pt idx="34747">55</cx:pt>
          <cx:pt idx="34748">60</cx:pt>
          <cx:pt idx="34749">4</cx:pt>
          <cx:pt idx="34750">75</cx:pt>
          <cx:pt idx="34751">0</cx:pt>
          <cx:pt idx="34752">70</cx:pt>
          <cx:pt idx="34753">71</cx:pt>
          <cx:pt idx="34754">1</cx:pt>
          <cx:pt idx="34755">146</cx:pt>
          <cx:pt idx="34756">8</cx:pt>
          <cx:pt idx="34757">11</cx:pt>
          <cx:pt idx="34758">0</cx:pt>
          <cx:pt idx="34759">0</cx:pt>
          <cx:pt idx="34760">6</cx:pt>
          <cx:pt idx="34761">184</cx:pt>
          <cx:pt idx="34762">0</cx:pt>
          <cx:pt idx="34763">8</cx:pt>
          <cx:pt idx="34764">0</cx:pt>
          <cx:pt idx="34765">49</cx:pt>
          <cx:pt idx="34766">4</cx:pt>
          <cx:pt idx="34767">35</cx:pt>
          <cx:pt idx="34768">26</cx:pt>
          <cx:pt idx="34769">7</cx:pt>
          <cx:pt idx="34770">0</cx:pt>
          <cx:pt idx="34771">106</cx:pt>
          <cx:pt idx="34772">1</cx:pt>
          <cx:pt idx="34773">35</cx:pt>
          <cx:pt idx="34774">1</cx:pt>
          <cx:pt idx="34775">12</cx:pt>
          <cx:pt idx="34776">388</cx:pt>
          <cx:pt idx="34777">22</cx:pt>
          <cx:pt idx="34778">29</cx:pt>
          <cx:pt idx="34779">0</cx:pt>
          <cx:pt idx="34780">114</cx:pt>
          <cx:pt idx="34781">222</cx:pt>
          <cx:pt idx="34782">34</cx:pt>
          <cx:pt idx="34783">0</cx:pt>
          <cx:pt idx="34784">6</cx:pt>
          <cx:pt idx="34785">24</cx:pt>
          <cx:pt idx="34786">14</cx:pt>
          <cx:pt idx="34787">0</cx:pt>
          <cx:pt idx="34788">1</cx:pt>
          <cx:pt idx="34789">1</cx:pt>
          <cx:pt idx="34790">65</cx:pt>
          <cx:pt idx="34791">0</cx:pt>
          <cx:pt idx="34792">6</cx:pt>
          <cx:pt idx="34793">7</cx:pt>
          <cx:pt idx="34794">4</cx:pt>
          <cx:pt idx="34795">1</cx:pt>
          <cx:pt idx="34796">1</cx:pt>
          <cx:pt idx="34797">11</cx:pt>
          <cx:pt idx="34798">50</cx:pt>
          <cx:pt idx="34799">1</cx:pt>
          <cx:pt idx="34800">3</cx:pt>
          <cx:pt idx="34801">0</cx:pt>
          <cx:pt idx="34802">16</cx:pt>
          <cx:pt idx="34803">44</cx:pt>
          <cx:pt idx="34804">1</cx:pt>
          <cx:pt idx="34805">0</cx:pt>
          <cx:pt idx="34806">0</cx:pt>
          <cx:pt idx="34807">1</cx:pt>
          <cx:pt idx="34808">77</cx:pt>
          <cx:pt idx="34809">13</cx:pt>
          <cx:pt idx="34810">0</cx:pt>
          <cx:pt idx="34811">1</cx:pt>
          <cx:pt idx="34812">10</cx:pt>
          <cx:pt idx="34813">1</cx:pt>
          <cx:pt idx="34814">29</cx:pt>
          <cx:pt idx="34815">0</cx:pt>
          <cx:pt idx="34816">1</cx:pt>
          <cx:pt idx="34817">1</cx:pt>
          <cx:pt idx="34818">0</cx:pt>
          <cx:pt idx="34819">0</cx:pt>
          <cx:pt idx="34820">3</cx:pt>
          <cx:pt idx="34821">0</cx:pt>
          <cx:pt idx="34822">0</cx:pt>
          <cx:pt idx="34823">0</cx:pt>
          <cx:pt idx="34824">2</cx:pt>
          <cx:pt idx="34825">84</cx:pt>
          <cx:pt idx="34826">0</cx:pt>
          <cx:pt idx="34827">7</cx:pt>
          <cx:pt idx="34828">6</cx:pt>
          <cx:pt idx="34829">2</cx:pt>
          <cx:pt idx="34830">17</cx:pt>
          <cx:pt idx="34831">2</cx:pt>
          <cx:pt idx="34832">22</cx:pt>
          <cx:pt idx="34833">7</cx:pt>
          <cx:pt idx="34834">1</cx:pt>
          <cx:pt idx="34835">314</cx:pt>
          <cx:pt idx="34836">222</cx:pt>
          <cx:pt idx="34837">0</cx:pt>
          <cx:pt idx="34838">0</cx:pt>
          <cx:pt idx="34839">47</cx:pt>
          <cx:pt idx="34840">0</cx:pt>
          <cx:pt idx="34841">0</cx:pt>
          <cx:pt idx="34842">15</cx:pt>
          <cx:pt idx="34843">6</cx:pt>
          <cx:pt idx="34844">7</cx:pt>
          <cx:pt idx="34845">27</cx:pt>
          <cx:pt idx="34846">41</cx:pt>
          <cx:pt idx="34847">22</cx:pt>
          <cx:pt idx="34848">1</cx:pt>
          <cx:pt idx="34849">27</cx:pt>
          <cx:pt idx="34850">124</cx:pt>
          <cx:pt idx="34851">6</cx:pt>
          <cx:pt idx="34852">86</cx:pt>
          <cx:pt idx="34853">0</cx:pt>
          <cx:pt idx="34854">0</cx:pt>
          <cx:pt idx="34855">14</cx:pt>
          <cx:pt idx="34856">0</cx:pt>
          <cx:pt idx="34857">2</cx:pt>
          <cx:pt idx="34858">1</cx:pt>
          <cx:pt idx="34859">18</cx:pt>
          <cx:pt idx="34860">1</cx:pt>
          <cx:pt idx="34861">0</cx:pt>
          <cx:pt idx="34862">7</cx:pt>
          <cx:pt idx="34863">0</cx:pt>
          <cx:pt idx="34864">0</cx:pt>
          <cx:pt idx="34865">0</cx:pt>
          <cx:pt idx="34866">0</cx:pt>
          <cx:pt idx="34867">0</cx:pt>
          <cx:pt idx="34868">37</cx:pt>
          <cx:pt idx="34869">39</cx:pt>
          <cx:pt idx="34870">0</cx:pt>
          <cx:pt idx="34871">18</cx:pt>
          <cx:pt idx="34872">0</cx:pt>
          <cx:pt idx="34873">0</cx:pt>
          <cx:pt idx="34874">3</cx:pt>
          <cx:pt idx="34875">20</cx:pt>
          <cx:pt idx="34876">6</cx:pt>
          <cx:pt idx="34877">148</cx:pt>
          <cx:pt idx="34878">6</cx:pt>
          <cx:pt idx="34879">4</cx:pt>
          <cx:pt idx="34880">38</cx:pt>
          <cx:pt idx="34881">0</cx:pt>
          <cx:pt idx="34882">46</cx:pt>
          <cx:pt idx="34883">68</cx:pt>
          <cx:pt idx="34884">1</cx:pt>
          <cx:pt idx="34885">56</cx:pt>
          <cx:pt idx="34886">263</cx:pt>
          <cx:pt idx="34887">57</cx:pt>
          <cx:pt idx="34888">0</cx:pt>
          <cx:pt idx="34889">0</cx:pt>
          <cx:pt idx="34890">57</cx:pt>
          <cx:pt idx="34891">15</cx:pt>
          <cx:pt idx="34892">1</cx:pt>
          <cx:pt idx="34893">0</cx:pt>
          <cx:pt idx="34894">4</cx:pt>
          <cx:pt idx="34895">56</cx:pt>
          <cx:pt idx="34896">5</cx:pt>
          <cx:pt idx="34897">0</cx:pt>
          <cx:pt idx="34898">1</cx:pt>
          <cx:pt idx="34899">0</cx:pt>
          <cx:pt idx="34900">1</cx:pt>
          <cx:pt idx="34901">0</cx:pt>
          <cx:pt idx="34902">2</cx:pt>
          <cx:pt idx="34903">12</cx:pt>
          <cx:pt idx="34904">1</cx:pt>
          <cx:pt idx="34905">11</cx:pt>
          <cx:pt idx="34906">20</cx:pt>
          <cx:pt idx="34907">1</cx:pt>
          <cx:pt idx="34908">19</cx:pt>
          <cx:pt idx="34909">3</cx:pt>
          <cx:pt idx="34910">426</cx:pt>
          <cx:pt idx="34911">117</cx:pt>
          <cx:pt idx="34912">181</cx:pt>
          <cx:pt idx="34913">0</cx:pt>
          <cx:pt idx="34914">35</cx:pt>
          <cx:pt idx="34915">16</cx:pt>
          <cx:pt idx="34916">0</cx:pt>
          <cx:pt idx="34917">0</cx:pt>
          <cx:pt idx="34918">21</cx:pt>
          <cx:pt idx="34919">2</cx:pt>
          <cx:pt idx="34920">117</cx:pt>
          <cx:pt idx="34921">294</cx:pt>
          <cx:pt idx="34922">229</cx:pt>
          <cx:pt idx="34923">11</cx:pt>
          <cx:pt idx="34924">0</cx:pt>
          <cx:pt idx="34925">52</cx:pt>
          <cx:pt idx="34926">92</cx:pt>
          <cx:pt idx="34927">0</cx:pt>
          <cx:pt idx="34928">15</cx:pt>
          <cx:pt idx="34929">22</cx:pt>
          <cx:pt idx="34930">28</cx:pt>
          <cx:pt idx="34931">5</cx:pt>
          <cx:pt idx="34932">6</cx:pt>
          <cx:pt idx="34933">0</cx:pt>
          <cx:pt idx="34934">0</cx:pt>
          <cx:pt idx="34935">15</cx:pt>
          <cx:pt idx="34936">1</cx:pt>
          <cx:pt idx="34937">0</cx:pt>
          <cx:pt idx="34938">7</cx:pt>
          <cx:pt idx="34939">0</cx:pt>
          <cx:pt idx="34940">16</cx:pt>
          <cx:pt idx="34941">364</cx:pt>
          <cx:pt idx="34942">1</cx:pt>
          <cx:pt idx="34943">128</cx:pt>
          <cx:pt idx="34944">0</cx:pt>
          <cx:pt idx="34945">1</cx:pt>
          <cx:pt idx="34946">71</cx:pt>
          <cx:pt idx="34947">1</cx:pt>
          <cx:pt idx="34948">1</cx:pt>
          <cx:pt idx="34949">0</cx:pt>
          <cx:pt idx="34950">10</cx:pt>
          <cx:pt idx="34951">50</cx:pt>
          <cx:pt idx="34952">83</cx:pt>
          <cx:pt idx="34953">13</cx:pt>
          <cx:pt idx="34954">305</cx:pt>
          <cx:pt idx="34955">412</cx:pt>
          <cx:pt idx="34956">27</cx:pt>
          <cx:pt idx="34957">3</cx:pt>
          <cx:pt idx="34958">0</cx:pt>
          <cx:pt idx="34959">69</cx:pt>
          <cx:pt idx="34960">3</cx:pt>
          <cx:pt idx="34961">17</cx:pt>
          <cx:pt idx="34962">2</cx:pt>
          <cx:pt idx="34963">1</cx:pt>
          <cx:pt idx="34964">71</cx:pt>
          <cx:pt idx="34965">12</cx:pt>
          <cx:pt idx="34966">0</cx:pt>
          <cx:pt idx="34967">137</cx:pt>
          <cx:pt idx="34968">3</cx:pt>
          <cx:pt idx="34969">18</cx:pt>
          <cx:pt idx="34970">3</cx:pt>
          <cx:pt idx="34971">38</cx:pt>
          <cx:pt idx="34972">1</cx:pt>
          <cx:pt idx="34973">0</cx:pt>
          <cx:pt idx="34974">25</cx:pt>
          <cx:pt idx="34975">0</cx:pt>
          <cx:pt idx="34976">44</cx:pt>
          <cx:pt idx="34977">1</cx:pt>
          <cx:pt idx="34978">0</cx:pt>
          <cx:pt idx="34979">2</cx:pt>
          <cx:pt idx="34980">99</cx:pt>
          <cx:pt idx="34981">18</cx:pt>
          <cx:pt idx="34982">15</cx:pt>
          <cx:pt idx="34983">6</cx:pt>
          <cx:pt idx="34984">0</cx:pt>
          <cx:pt idx="34985">80</cx:pt>
          <cx:pt idx="34986">0</cx:pt>
          <cx:pt idx="34987">7</cx:pt>
          <cx:pt idx="34988">26</cx:pt>
          <cx:pt idx="34989">19</cx:pt>
          <cx:pt idx="34990">32</cx:pt>
          <cx:pt idx="34991">87</cx:pt>
          <cx:pt idx="34992">210</cx:pt>
          <cx:pt idx="34993">4</cx:pt>
          <cx:pt idx="34994">14</cx:pt>
          <cx:pt idx="34995">28</cx:pt>
          <cx:pt idx="34996">0</cx:pt>
          <cx:pt idx="34997">1</cx:pt>
          <cx:pt idx="34998">0</cx:pt>
          <cx:pt idx="34999">0</cx:pt>
          <cx:pt idx="35000">0</cx:pt>
          <cx:pt idx="35001">3</cx:pt>
          <cx:pt idx="35002">0</cx:pt>
          <cx:pt idx="35003">0</cx:pt>
          <cx:pt idx="35004">1</cx:pt>
          <cx:pt idx="35005">176</cx:pt>
          <cx:pt idx="35006">1</cx:pt>
          <cx:pt idx="35007">0</cx:pt>
          <cx:pt idx="35008">92</cx:pt>
          <cx:pt idx="35009">13</cx:pt>
          <cx:pt idx="35010">3</cx:pt>
          <cx:pt idx="35011">29</cx:pt>
          <cx:pt idx="35012">18</cx:pt>
          <cx:pt idx="35013">13</cx:pt>
          <cx:pt idx="35014">0</cx:pt>
          <cx:pt idx="35015">315</cx:pt>
          <cx:pt idx="35016">135</cx:pt>
          <cx:pt idx="35017">85</cx:pt>
          <cx:pt idx="35018">17</cx:pt>
          <cx:pt idx="35019">504</cx:pt>
          <cx:pt idx="35020">5</cx:pt>
          <cx:pt idx="35021">197</cx:pt>
          <cx:pt idx="35022">53</cx:pt>
          <cx:pt idx="35023">6</cx:pt>
          <cx:pt idx="35024">0</cx:pt>
          <cx:pt idx="35025">20</cx:pt>
          <cx:pt idx="35026">7</cx:pt>
          <cx:pt idx="35027">22</cx:pt>
          <cx:pt idx="35028">23</cx:pt>
          <cx:pt idx="35029">143</cx:pt>
          <cx:pt idx="35030">2</cx:pt>
          <cx:pt idx="35031">0</cx:pt>
          <cx:pt idx="35032">0</cx:pt>
          <cx:pt idx="35033">1</cx:pt>
          <cx:pt idx="35034">10</cx:pt>
          <cx:pt idx="35035">7</cx:pt>
          <cx:pt idx="35036">3</cx:pt>
          <cx:pt idx="35037">5</cx:pt>
          <cx:pt idx="35038">12</cx:pt>
          <cx:pt idx="35039">414</cx:pt>
          <cx:pt idx="35040">5</cx:pt>
          <cx:pt idx="35041">26</cx:pt>
          <cx:pt idx="35042">0</cx:pt>
          <cx:pt idx="35043">2</cx:pt>
          <cx:pt idx="35044">4</cx:pt>
          <cx:pt idx="35045">327</cx:pt>
          <cx:pt idx="35046">1</cx:pt>
          <cx:pt idx="35047">29</cx:pt>
          <cx:pt idx="35048">45</cx:pt>
          <cx:pt idx="35049">93</cx:pt>
          <cx:pt idx="35050">1</cx:pt>
          <cx:pt idx="35051">17</cx:pt>
          <cx:pt idx="35052">1</cx:pt>
          <cx:pt idx="35053">11</cx:pt>
          <cx:pt idx="35054">12</cx:pt>
          <cx:pt idx="35055">6</cx:pt>
          <cx:pt idx="35056">126</cx:pt>
          <cx:pt idx="35057">0</cx:pt>
          <cx:pt idx="35058">6</cx:pt>
          <cx:pt idx="35059">0</cx:pt>
          <cx:pt idx="35060">0</cx:pt>
          <cx:pt idx="35061">3</cx:pt>
          <cx:pt idx="35062">0</cx:pt>
          <cx:pt idx="35063">177</cx:pt>
          <cx:pt idx="35064">73</cx:pt>
          <cx:pt idx="35065">6</cx:pt>
          <cx:pt idx="35066">0</cx:pt>
          <cx:pt idx="35067">292</cx:pt>
          <cx:pt idx="35068">106</cx:pt>
          <cx:pt idx="35069">185</cx:pt>
          <cx:pt idx="35070">0</cx:pt>
          <cx:pt idx="35071">62</cx:pt>
          <cx:pt idx="35072">0</cx:pt>
          <cx:pt idx="35073">1</cx:pt>
          <cx:pt idx="35074">199</cx:pt>
          <cx:pt idx="35075">1</cx:pt>
          <cx:pt idx="35076">3</cx:pt>
          <cx:pt idx="35077">1</cx:pt>
          <cx:pt idx="35078">0</cx:pt>
          <cx:pt idx="35079">2</cx:pt>
          <cx:pt idx="35080">3</cx:pt>
          <cx:pt idx="35081">41</cx:pt>
          <cx:pt idx="35082">1</cx:pt>
          <cx:pt idx="35083">125</cx:pt>
          <cx:pt idx="35084">2</cx:pt>
          <cx:pt idx="35085">50</cx:pt>
          <cx:pt idx="35086">9</cx:pt>
          <cx:pt idx="35087">1</cx:pt>
          <cx:pt idx="35088">19</cx:pt>
          <cx:pt idx="35089">1</cx:pt>
          <cx:pt idx="35090">1</cx:pt>
          <cx:pt idx="35091">31</cx:pt>
          <cx:pt idx="35092">5</cx:pt>
          <cx:pt idx="35093">47</cx:pt>
          <cx:pt idx="35094">35</cx:pt>
          <cx:pt idx="35095">737</cx:pt>
          <cx:pt idx="35096">0</cx:pt>
          <cx:pt idx="35097">1</cx:pt>
          <cx:pt idx="35098">6</cx:pt>
          <cx:pt idx="35099">0</cx:pt>
          <cx:pt idx="35100">0</cx:pt>
          <cx:pt idx="35101">0</cx:pt>
          <cx:pt idx="35102">26</cx:pt>
          <cx:pt idx="35103">57</cx:pt>
          <cx:pt idx="35104">4</cx:pt>
          <cx:pt idx="35105">5</cx:pt>
          <cx:pt idx="35106">0</cx:pt>
          <cx:pt idx="35107">0</cx:pt>
          <cx:pt idx="35108">0</cx:pt>
          <cx:pt idx="35109">0</cx:pt>
          <cx:pt idx="35110">21</cx:pt>
          <cx:pt idx="35111">0</cx:pt>
          <cx:pt idx="35112">0</cx:pt>
          <cx:pt idx="35113">0</cx:pt>
          <cx:pt idx="35114">1</cx:pt>
          <cx:pt idx="35115">1</cx:pt>
          <cx:pt idx="35116">3</cx:pt>
          <cx:pt idx="35117">1</cx:pt>
          <cx:pt idx="35118">4</cx:pt>
          <cx:pt idx="35119">10</cx:pt>
          <cx:pt idx="35120">308</cx:pt>
          <cx:pt idx="35121">54</cx:pt>
          <cx:pt idx="35122">181</cx:pt>
          <cx:pt idx="35123">1</cx:pt>
          <cx:pt idx="35124">7</cx:pt>
          <cx:pt idx="35125">0</cx:pt>
          <cx:pt idx="35126">0</cx:pt>
          <cx:pt idx="35127">107</cx:pt>
          <cx:pt idx="35128">0</cx:pt>
          <cx:pt idx="35129">11</cx:pt>
          <cx:pt idx="35130">0</cx:pt>
          <cx:pt idx="35131">294</cx:pt>
          <cx:pt idx="35132">4</cx:pt>
          <cx:pt idx="35133">0</cx:pt>
          <cx:pt idx="35134">5</cx:pt>
          <cx:pt idx="35135">0</cx:pt>
          <cx:pt idx="35136">85</cx:pt>
          <cx:pt idx="35137">15</cx:pt>
          <cx:pt idx="35138">44</cx:pt>
          <cx:pt idx="35139">3</cx:pt>
          <cx:pt idx="35140">11</cx:pt>
          <cx:pt idx="35141">108</cx:pt>
          <cx:pt idx="35142">9</cx:pt>
          <cx:pt idx="35143">0</cx:pt>
          <cx:pt idx="35144">0</cx:pt>
          <cx:pt idx="35145">1</cx:pt>
          <cx:pt idx="35146">0</cx:pt>
          <cx:pt idx="35147">0</cx:pt>
          <cx:pt idx="35148">28</cx:pt>
          <cx:pt idx="35149">259</cx:pt>
          <cx:pt idx="35150">66</cx:pt>
          <cx:pt idx="35151">1</cx:pt>
          <cx:pt idx="35152">16</cx:pt>
          <cx:pt idx="35153">0</cx:pt>
          <cx:pt idx="35154">11</cx:pt>
          <cx:pt idx="35155">1</cx:pt>
          <cx:pt idx="35156">333</cx:pt>
          <cx:pt idx="35157">63</cx:pt>
          <cx:pt idx="35158">5</cx:pt>
          <cx:pt idx="35159">14</cx:pt>
          <cx:pt idx="35160">3</cx:pt>
          <cx:pt idx="35161">107</cx:pt>
          <cx:pt idx="35162">1</cx:pt>
          <cx:pt idx="35163">58</cx:pt>
          <cx:pt idx="35164">14</cx:pt>
          <cx:pt idx="35165">0</cx:pt>
          <cx:pt idx="35166">2</cx:pt>
          <cx:pt idx="35167">4</cx:pt>
          <cx:pt idx="35168">66</cx:pt>
          <cx:pt idx="35169">13</cx:pt>
          <cx:pt idx="35170">630</cx:pt>
          <cx:pt idx="35171">1</cx:pt>
          <cx:pt idx="35172">90</cx:pt>
          <cx:pt idx="35173">0</cx:pt>
          <cx:pt idx="35174">4</cx:pt>
          <cx:pt idx="35175">0</cx:pt>
          <cx:pt idx="35176">0</cx:pt>
          <cx:pt idx="35177">7</cx:pt>
          <cx:pt idx="35178">4</cx:pt>
          <cx:pt idx="35179">97</cx:pt>
          <cx:pt idx="35180">9</cx:pt>
          <cx:pt idx="35181">6</cx:pt>
          <cx:pt idx="35182">0</cx:pt>
          <cx:pt idx="35183">7</cx:pt>
          <cx:pt idx="35184">58</cx:pt>
          <cx:pt idx="35185">0</cx:pt>
          <cx:pt idx="35186">10</cx:pt>
          <cx:pt idx="35187">34</cx:pt>
          <cx:pt idx="35188">1</cx:pt>
          <cx:pt idx="35189">4</cx:pt>
          <cx:pt idx="35190">1</cx:pt>
          <cx:pt idx="35191">13</cx:pt>
          <cx:pt idx="35192">1</cx:pt>
          <cx:pt idx="35193">0</cx:pt>
          <cx:pt idx="35194">0</cx:pt>
          <cx:pt idx="35195">2</cx:pt>
          <cx:pt idx="35196">0</cx:pt>
          <cx:pt idx="35197">3</cx:pt>
          <cx:pt idx="35198">48</cx:pt>
          <cx:pt idx="35199">365</cx:pt>
          <cx:pt idx="35200">11</cx:pt>
          <cx:pt idx="35201">73</cx:pt>
          <cx:pt idx="35202">153</cx:pt>
          <cx:pt idx="35203">287</cx:pt>
          <cx:pt idx="35204">0</cx:pt>
          <cx:pt idx="35205">8</cx:pt>
          <cx:pt idx="35206">166</cx:pt>
          <cx:pt idx="35207">578</cx:pt>
          <cx:pt idx="35208">36</cx:pt>
          <cx:pt idx="35209">20</cx:pt>
          <cx:pt idx="35210">6</cx:pt>
          <cx:pt idx="35211">0</cx:pt>
          <cx:pt idx="35212">0</cx:pt>
          <cx:pt idx="35213">18</cx:pt>
          <cx:pt idx="35214">41</cx:pt>
          <cx:pt idx="35215">47</cx:pt>
          <cx:pt idx="35216">38</cx:pt>
          <cx:pt idx="35217">0</cx:pt>
          <cx:pt idx="35218">0</cx:pt>
          <cx:pt idx="35219">13</cx:pt>
          <cx:pt idx="35220">115</cx:pt>
          <cx:pt idx="35221">12</cx:pt>
          <cx:pt idx="35222">11</cx:pt>
          <cx:pt idx="35223">2</cx:pt>
          <cx:pt idx="35224">120</cx:pt>
          <cx:pt idx="35225">0</cx:pt>
          <cx:pt idx="35226">0</cx:pt>
          <cx:pt idx="35227">0</cx:pt>
          <cx:pt idx="35228">7</cx:pt>
          <cx:pt idx="35229">20</cx:pt>
          <cx:pt idx="35230">43</cx:pt>
          <cx:pt idx="35231">7</cx:pt>
          <cx:pt idx="35232">0</cx:pt>
          <cx:pt idx="35233">15</cx:pt>
          <cx:pt idx="35234">3</cx:pt>
          <cx:pt idx="35235">14</cx:pt>
          <cx:pt idx="35236">144</cx:pt>
          <cx:pt idx="35237">2</cx:pt>
          <cx:pt idx="35238">282</cx:pt>
          <cx:pt idx="35239">1</cx:pt>
          <cx:pt idx="35240">15</cx:pt>
          <cx:pt idx="35241">236</cx:pt>
          <cx:pt idx="35242">1</cx:pt>
          <cx:pt idx="35243">137</cx:pt>
          <cx:pt idx="35244">35</cx:pt>
          <cx:pt idx="35245">2</cx:pt>
          <cx:pt idx="35246">1</cx:pt>
          <cx:pt idx="35247">3</cx:pt>
          <cx:pt idx="35248">0</cx:pt>
          <cx:pt idx="35249">1</cx:pt>
          <cx:pt idx="35250">0</cx:pt>
          <cx:pt idx="35251">10</cx:pt>
          <cx:pt idx="35252">0</cx:pt>
          <cx:pt idx="35253">3</cx:pt>
          <cx:pt idx="35254">0</cx:pt>
          <cx:pt idx="35255">13</cx:pt>
          <cx:pt idx="35256">50</cx:pt>
          <cx:pt idx="35257">60</cx:pt>
          <cx:pt idx="35258">1</cx:pt>
          <cx:pt idx="35259">55</cx:pt>
          <cx:pt idx="35260">9</cx:pt>
          <cx:pt idx="35261">14</cx:pt>
          <cx:pt idx="35262">19</cx:pt>
          <cx:pt idx="35263">15</cx:pt>
          <cx:pt idx="35264">0</cx:pt>
          <cx:pt idx="35265">6</cx:pt>
          <cx:pt idx="35266">58</cx:pt>
          <cx:pt idx="35267">4</cx:pt>
          <cx:pt idx="35268">1</cx:pt>
          <cx:pt idx="35269">1</cx:pt>
          <cx:pt idx="35270">74</cx:pt>
          <cx:pt idx="35271">5</cx:pt>
          <cx:pt idx="35272">14</cx:pt>
          <cx:pt idx="35273">0</cx:pt>
          <cx:pt idx="35274">86</cx:pt>
          <cx:pt idx="35275">17</cx:pt>
          <cx:pt idx="35276">25</cx:pt>
          <cx:pt idx="35277">0</cx:pt>
          <cx:pt idx="35278">0</cx:pt>
          <cx:pt idx="35279">0</cx:pt>
          <cx:pt idx="35280">15</cx:pt>
          <cx:pt idx="35281">53</cx:pt>
          <cx:pt idx="35282">6</cx:pt>
          <cx:pt idx="35283">0</cx:pt>
          <cx:pt idx="35284">15</cx:pt>
          <cx:pt idx="35285">0</cx:pt>
          <cx:pt idx="35286">251</cx:pt>
          <cx:pt idx="35287">288</cx:pt>
          <cx:pt idx="35288">0</cx:pt>
          <cx:pt idx="35289">14</cx:pt>
          <cx:pt idx="35290">435</cx:pt>
          <cx:pt idx="35291">1</cx:pt>
          <cx:pt idx="35292">77</cx:pt>
          <cx:pt idx="35293">51</cx:pt>
          <cx:pt idx="35294">51</cx:pt>
          <cx:pt idx="35295">15</cx:pt>
          <cx:pt idx="35296">0</cx:pt>
          <cx:pt idx="35297">103</cx:pt>
          <cx:pt idx="35298">15</cx:pt>
          <cx:pt idx="35299">0</cx:pt>
          <cx:pt idx="35300">20</cx:pt>
          <cx:pt idx="35301">0</cx:pt>
          <cx:pt idx="35302">0</cx:pt>
          <cx:pt idx="35303">55</cx:pt>
          <cx:pt idx="35304">0</cx:pt>
          <cx:pt idx="35305">42</cx:pt>
          <cx:pt idx="35306">4</cx:pt>
          <cx:pt idx="35307">17</cx:pt>
          <cx:pt idx="35308">26</cx:pt>
          <cx:pt idx="35309">14</cx:pt>
          <cx:pt idx="35310">6</cx:pt>
          <cx:pt idx="35311">14</cx:pt>
          <cx:pt idx="35312">24</cx:pt>
          <cx:pt idx="35313">9</cx:pt>
          <cx:pt idx="35314">51</cx:pt>
          <cx:pt idx="35315">9</cx:pt>
          <cx:pt idx="35316">73</cx:pt>
          <cx:pt idx="35317">2</cx:pt>
          <cx:pt idx="35318">43</cx:pt>
          <cx:pt idx="35319">5</cx:pt>
          <cx:pt idx="35320">4</cx:pt>
          <cx:pt idx="35321">23</cx:pt>
          <cx:pt idx="35322">21</cx:pt>
          <cx:pt idx="35323">18</cx:pt>
          <cx:pt idx="35324">0</cx:pt>
          <cx:pt idx="35325">55</cx:pt>
          <cx:pt idx="35326">60</cx:pt>
          <cx:pt idx="35327">0</cx:pt>
          <cx:pt idx="35328">230</cx:pt>
          <cx:pt idx="35329">8</cx:pt>
          <cx:pt idx="35330">15</cx:pt>
          <cx:pt idx="35331">4</cx:pt>
          <cx:pt idx="35332">0</cx:pt>
          <cx:pt idx="35333">0</cx:pt>
          <cx:pt idx="35334">4</cx:pt>
          <cx:pt idx="35335">34</cx:pt>
          <cx:pt idx="35336">0</cx:pt>
          <cx:pt idx="35337">1</cx:pt>
          <cx:pt idx="35338">18</cx:pt>
          <cx:pt idx="35339">32</cx:pt>
          <cx:pt idx="35340">16</cx:pt>
          <cx:pt idx="35341">11</cx:pt>
          <cx:pt idx="35342">0</cx:pt>
          <cx:pt idx="35343">26</cx:pt>
          <cx:pt idx="35344">131</cx:pt>
          <cx:pt idx="35345">0</cx:pt>
          <cx:pt idx="35346">13</cx:pt>
          <cx:pt idx="35347">145</cx:pt>
          <cx:pt idx="35348">0</cx:pt>
          <cx:pt idx="35349">63</cx:pt>
          <cx:pt idx="35350">126</cx:pt>
          <cx:pt idx="35351">212</cx:pt>
          <cx:pt idx="35352">5</cx:pt>
          <cx:pt idx="35353">16</cx:pt>
          <cx:pt idx="35354">1</cx:pt>
          <cx:pt idx="35355">0</cx:pt>
          <cx:pt idx="35356">218</cx:pt>
          <cx:pt idx="35357">3</cx:pt>
          <cx:pt idx="35358">2</cx:pt>
          <cx:pt idx="35359">13</cx:pt>
          <cx:pt idx="35360">14</cx:pt>
          <cx:pt idx="35361">122</cx:pt>
          <cx:pt idx="35362">21</cx:pt>
          <cx:pt idx="35363">205</cx:pt>
          <cx:pt idx="35364">0</cx:pt>
          <cx:pt idx="35365">10</cx:pt>
          <cx:pt idx="35366">2</cx:pt>
          <cx:pt idx="35367">2</cx:pt>
          <cx:pt idx="35368">3</cx:pt>
          <cx:pt idx="35369">590</cx:pt>
          <cx:pt idx="35370">105</cx:pt>
          <cx:pt idx="35371">34</cx:pt>
          <cx:pt idx="35372">97</cx:pt>
          <cx:pt idx="35373">103</cx:pt>
          <cx:pt idx="35374">382</cx:pt>
          <cx:pt idx="35375">1</cx:pt>
          <cx:pt idx="35376">39</cx:pt>
          <cx:pt idx="35377">20</cx:pt>
          <cx:pt idx="35378">235</cx:pt>
          <cx:pt idx="35379">1</cx:pt>
          <cx:pt idx="35380">5</cx:pt>
          <cx:pt idx="35381">0</cx:pt>
          <cx:pt idx="35382">24</cx:pt>
          <cx:pt idx="35383">13</cx:pt>
          <cx:pt idx="35384">0</cx:pt>
          <cx:pt idx="35385">177</cx:pt>
          <cx:pt idx="35386">12</cx:pt>
          <cx:pt idx="35387">7</cx:pt>
          <cx:pt idx="35388">98</cx:pt>
          <cx:pt idx="35389">0</cx:pt>
          <cx:pt idx="35390">8</cx:pt>
          <cx:pt idx="35391">0</cx:pt>
          <cx:pt idx="35392">0</cx:pt>
          <cx:pt idx="35393">19</cx:pt>
          <cx:pt idx="35394">55</cx:pt>
          <cx:pt idx="35395">2</cx:pt>
          <cx:pt idx="35396">1</cx:pt>
          <cx:pt idx="35397">13</cx:pt>
          <cx:pt idx="35398">4</cx:pt>
          <cx:pt idx="35399">0</cx:pt>
          <cx:pt idx="35400">105</cx:pt>
          <cx:pt idx="35401">4</cx:pt>
          <cx:pt idx="35402">2</cx:pt>
          <cx:pt idx="35403">0</cx:pt>
          <cx:pt idx="35404">7</cx:pt>
          <cx:pt idx="35405">0</cx:pt>
          <cx:pt idx="35406">0</cx:pt>
          <cx:pt idx="35407">0</cx:pt>
          <cx:pt idx="35408">0</cx:pt>
          <cx:pt idx="35409">70</cx:pt>
          <cx:pt idx="35410">626</cx:pt>
          <cx:pt idx="35411">0</cx:pt>
          <cx:pt idx="35412">3</cx:pt>
          <cx:pt idx="35413">28</cx:pt>
          <cx:pt idx="35414">84</cx:pt>
          <cx:pt idx="35415">2</cx:pt>
          <cx:pt idx="35416">3</cx:pt>
          <cx:pt idx="35417">46</cx:pt>
          <cx:pt idx="35418">38</cx:pt>
          <cx:pt idx="35419">4</cx:pt>
          <cx:pt idx="35420">1</cx:pt>
          <cx:pt idx="35421">107</cx:pt>
          <cx:pt idx="35422">24</cx:pt>
          <cx:pt idx="35423">44</cx:pt>
          <cx:pt idx="35424">137</cx:pt>
          <cx:pt idx="35425">172</cx:pt>
          <cx:pt idx="35426">7</cx:pt>
          <cx:pt idx="35427">22</cx:pt>
          <cx:pt idx="35428">0</cx:pt>
          <cx:pt idx="35429">0</cx:pt>
          <cx:pt idx="35430">25</cx:pt>
          <cx:pt idx="35431">7</cx:pt>
          <cx:pt idx="35432">8</cx:pt>
          <cx:pt idx="35433">4</cx:pt>
          <cx:pt idx="35434">0</cx:pt>
          <cx:pt idx="35435">0</cx:pt>
          <cx:pt idx="35436">0</cx:pt>
          <cx:pt idx="35437">1</cx:pt>
          <cx:pt idx="35438">21</cx:pt>
          <cx:pt idx="35439">0</cx:pt>
          <cx:pt idx="35440">3</cx:pt>
          <cx:pt idx="35441">185</cx:pt>
          <cx:pt idx="35442">0</cx:pt>
          <cx:pt idx="35443">5</cx:pt>
          <cx:pt idx="35444">4</cx:pt>
          <cx:pt idx="35445">0</cx:pt>
          <cx:pt idx="35446">5</cx:pt>
          <cx:pt idx="35447">0</cx:pt>
          <cx:pt idx="35448">1</cx:pt>
          <cx:pt idx="35449">6</cx:pt>
          <cx:pt idx="35450">2</cx:pt>
          <cx:pt idx="35451">0</cx:pt>
          <cx:pt idx="35452">4</cx:pt>
          <cx:pt idx="35453">0</cx:pt>
          <cx:pt idx="35454">3</cx:pt>
          <cx:pt idx="35455">0</cx:pt>
          <cx:pt idx="35456">13</cx:pt>
          <cx:pt idx="35457">17</cx:pt>
          <cx:pt idx="35458">21</cx:pt>
          <cx:pt idx="35459">22</cx:pt>
          <cx:pt idx="35460">48</cx:pt>
          <cx:pt idx="35461">0</cx:pt>
          <cx:pt idx="35462">100</cx:pt>
          <cx:pt idx="35463">7</cx:pt>
          <cx:pt idx="35464">13</cx:pt>
          <cx:pt idx="35465">101</cx:pt>
          <cx:pt idx="35466">1</cx:pt>
          <cx:pt idx="35467">0</cx:pt>
          <cx:pt idx="35468">698</cx:pt>
          <cx:pt idx="35469">0</cx:pt>
          <cx:pt idx="35470">9</cx:pt>
          <cx:pt idx="35471">0</cx:pt>
          <cx:pt idx="35472">10</cx:pt>
          <cx:pt idx="35473">16</cx:pt>
          <cx:pt idx="35474">0</cx:pt>
          <cx:pt idx="35475">9</cx:pt>
          <cx:pt idx="35476">29</cx:pt>
          <cx:pt idx="35477">0</cx:pt>
          <cx:pt idx="35478">28</cx:pt>
          <cx:pt idx="35479">19</cx:pt>
          <cx:pt idx="35480">2</cx:pt>
          <cx:pt idx="35481">52</cx:pt>
          <cx:pt idx="35482">4</cx:pt>
          <cx:pt idx="35483">0</cx:pt>
          <cx:pt idx="35484">0</cx:pt>
          <cx:pt idx="35485">149</cx:pt>
          <cx:pt idx="35486">0</cx:pt>
          <cx:pt idx="35487">103</cx:pt>
          <cx:pt idx="35488">10</cx:pt>
          <cx:pt idx="35489">0</cx:pt>
          <cx:pt idx="35490">129</cx:pt>
          <cx:pt idx="35491">11</cx:pt>
          <cx:pt idx="35492">4</cx:pt>
          <cx:pt idx="35493">6</cx:pt>
          <cx:pt idx="35494">2</cx:pt>
          <cx:pt idx="35495">36</cx:pt>
          <cx:pt idx="35496">8</cx:pt>
          <cx:pt idx="35497">12</cx:pt>
          <cx:pt idx="35498">62</cx:pt>
          <cx:pt idx="35499">138</cx:pt>
          <cx:pt idx="35500">0</cx:pt>
          <cx:pt idx="35501">1</cx:pt>
          <cx:pt idx="35502">3</cx:pt>
          <cx:pt idx="35503">1</cx:pt>
          <cx:pt idx="35504">32</cx:pt>
          <cx:pt idx="35505">138</cx:pt>
          <cx:pt idx="35506">49</cx:pt>
          <cx:pt idx="35507">1</cx:pt>
          <cx:pt idx="35508">243</cx:pt>
          <cx:pt idx="35509">0</cx:pt>
          <cx:pt idx="35510">22</cx:pt>
          <cx:pt idx="35511">7</cx:pt>
          <cx:pt idx="35512">2</cx:pt>
          <cx:pt idx="35513">210</cx:pt>
          <cx:pt idx="35514">124</cx:pt>
          <cx:pt idx="35515">0</cx:pt>
          <cx:pt idx="35516">12</cx:pt>
          <cx:pt idx="35517">32</cx:pt>
          <cx:pt idx="35518">7</cx:pt>
          <cx:pt idx="35519">2</cx:pt>
          <cx:pt idx="35520">0</cx:pt>
          <cx:pt idx="35521">0</cx:pt>
          <cx:pt idx="35522">29</cx:pt>
          <cx:pt idx="35523">8</cx:pt>
          <cx:pt idx="35524">3</cx:pt>
          <cx:pt idx="35525">13</cx:pt>
          <cx:pt idx="35526">0</cx:pt>
          <cx:pt idx="35527">1</cx:pt>
          <cx:pt idx="35528">99</cx:pt>
          <cx:pt idx="35529">0</cx:pt>
          <cx:pt idx="35530">0</cx:pt>
          <cx:pt idx="35531">59</cx:pt>
          <cx:pt idx="35532">0</cx:pt>
          <cx:pt idx="35533">1</cx:pt>
          <cx:pt idx="35534">42</cx:pt>
          <cx:pt idx="35535">43</cx:pt>
          <cx:pt idx="35536">315</cx:pt>
          <cx:pt idx="35537">0</cx:pt>
          <cx:pt idx="35538">3</cx:pt>
          <cx:pt idx="35539">3</cx:pt>
          <cx:pt idx="35540">0</cx:pt>
          <cx:pt idx="35541">14</cx:pt>
          <cx:pt idx="35542">82</cx:pt>
          <cx:pt idx="35543">49</cx:pt>
          <cx:pt idx="35544">50</cx:pt>
          <cx:pt idx="35545">56</cx:pt>
          <cx:pt idx="35546">0</cx:pt>
          <cx:pt idx="35547">10</cx:pt>
          <cx:pt idx="35548">4</cx:pt>
          <cx:pt idx="35549">21</cx:pt>
          <cx:pt idx="35550">17</cx:pt>
          <cx:pt idx="35551">39</cx:pt>
          <cx:pt idx="35552">0</cx:pt>
          <cx:pt idx="35553">60</cx:pt>
          <cx:pt idx="35554">1</cx:pt>
          <cx:pt idx="35555">34</cx:pt>
          <cx:pt idx="35556">0</cx:pt>
          <cx:pt idx="35557">0</cx:pt>
          <cx:pt idx="35558">0</cx:pt>
          <cx:pt idx="35559">10</cx:pt>
          <cx:pt idx="35560">0</cx:pt>
          <cx:pt idx="35561">16</cx:pt>
          <cx:pt idx="35562">0</cx:pt>
          <cx:pt idx="35563">76</cx:pt>
          <cx:pt idx="35564">31</cx:pt>
          <cx:pt idx="35565">21</cx:pt>
          <cx:pt idx="35566">14</cx:pt>
          <cx:pt idx="35567">0</cx:pt>
          <cx:pt idx="35568">93</cx:pt>
          <cx:pt idx="35569">50</cx:pt>
          <cx:pt idx="35570">12</cx:pt>
          <cx:pt idx="35571">11</cx:pt>
          <cx:pt idx="35572">20</cx:pt>
          <cx:pt idx="35573">34</cx:pt>
          <cx:pt idx="35574">126</cx:pt>
          <cx:pt idx="35575">105</cx:pt>
          <cx:pt idx="35576">1</cx:pt>
          <cx:pt idx="35577">28</cx:pt>
          <cx:pt idx="35578">3</cx:pt>
          <cx:pt idx="35579">8</cx:pt>
          <cx:pt idx="35580">0</cx:pt>
          <cx:pt idx="35581">0</cx:pt>
          <cx:pt idx="35582">28</cx:pt>
          <cx:pt idx="35583">1</cx:pt>
          <cx:pt idx="35584">7</cx:pt>
          <cx:pt idx="35585">21</cx:pt>
          <cx:pt idx="35586">1</cx:pt>
          <cx:pt idx="35587">0</cx:pt>
          <cx:pt idx="35588">0</cx:pt>
          <cx:pt idx="35589">0</cx:pt>
          <cx:pt idx="35590">21</cx:pt>
          <cx:pt idx="35591">1</cx:pt>
          <cx:pt idx="35592">81</cx:pt>
          <cx:pt idx="35593">6</cx:pt>
          <cx:pt idx="35594">98</cx:pt>
          <cx:pt idx="35595">1</cx:pt>
          <cx:pt idx="35596">19</cx:pt>
          <cx:pt idx="35597">70</cx:pt>
          <cx:pt idx="35598">0</cx:pt>
          <cx:pt idx="35599">0</cx:pt>
          <cx:pt idx="35600">2</cx:pt>
          <cx:pt idx="35601">13</cx:pt>
          <cx:pt idx="35602">4</cx:pt>
          <cx:pt idx="35603">11</cx:pt>
          <cx:pt idx="35604">2</cx:pt>
          <cx:pt idx="35605">0</cx:pt>
          <cx:pt idx="35606">0</cx:pt>
          <cx:pt idx="35607">0</cx:pt>
          <cx:pt idx="35608">646</cx:pt>
          <cx:pt idx="35609">0</cx:pt>
          <cx:pt idx="35610">76</cx:pt>
          <cx:pt idx="35611">67</cx:pt>
          <cx:pt idx="35612">1</cx:pt>
          <cx:pt idx="35613">20</cx:pt>
          <cx:pt idx="35614">3</cx:pt>
          <cx:pt idx="35615">0</cx:pt>
          <cx:pt idx="35616">1</cx:pt>
          <cx:pt idx="35617">3</cx:pt>
          <cx:pt idx="35618">40</cx:pt>
          <cx:pt idx="35619">552</cx:pt>
          <cx:pt idx="35620">1</cx:pt>
          <cx:pt idx="35621">0</cx:pt>
          <cx:pt idx="35622">17</cx:pt>
          <cx:pt idx="35623">7</cx:pt>
          <cx:pt idx="35624">0</cx:pt>
          <cx:pt idx="35625">0</cx:pt>
          <cx:pt idx="35626">1</cx:pt>
          <cx:pt idx="35627">10</cx:pt>
          <cx:pt idx="35628">76</cx:pt>
          <cx:pt idx="35629">468</cx:pt>
          <cx:pt idx="35630">13</cx:pt>
          <cx:pt idx="35631">3</cx:pt>
          <cx:pt idx="35632">28</cx:pt>
          <cx:pt idx="35633">130</cx:pt>
          <cx:pt idx="35634">401</cx:pt>
          <cx:pt idx="35635">7</cx:pt>
          <cx:pt idx="35636">0</cx:pt>
          <cx:pt idx="35637">0</cx:pt>
          <cx:pt idx="35638">0</cx:pt>
          <cx:pt idx="35639">7</cx:pt>
          <cx:pt idx="35640">0</cx:pt>
          <cx:pt idx="35641">0</cx:pt>
          <cx:pt idx="35642">0</cx:pt>
          <cx:pt idx="35643">0</cx:pt>
          <cx:pt idx="35644">0</cx:pt>
          <cx:pt idx="35645">0</cx:pt>
          <cx:pt idx="35646">0</cx:pt>
          <cx:pt idx="35647">0</cx:pt>
          <cx:pt idx="35648">0</cx:pt>
          <cx:pt idx="35649">68</cx:pt>
          <cx:pt idx="35650">0</cx:pt>
          <cx:pt idx="35651">14</cx:pt>
          <cx:pt idx="35652">245</cx:pt>
          <cx:pt idx="35653">67</cx:pt>
          <cx:pt idx="35654">4</cx:pt>
          <cx:pt idx="35655">3</cx:pt>
          <cx:pt idx="35656">2</cx:pt>
          <cx:pt idx="35657">0</cx:pt>
          <cx:pt idx="35658">44</cx:pt>
          <cx:pt idx="35659">18</cx:pt>
          <cx:pt idx="35660">1</cx:pt>
          <cx:pt idx="35661">7</cx:pt>
          <cx:pt idx="35662">6</cx:pt>
          <cx:pt idx="35663">1</cx:pt>
          <cx:pt idx="35664">14</cx:pt>
          <cx:pt idx="35665">0</cx:pt>
          <cx:pt idx="35666">0</cx:pt>
          <cx:pt idx="35667">471</cx:pt>
          <cx:pt idx="35668">8</cx:pt>
          <cx:pt idx="35669">15</cx:pt>
          <cx:pt idx="35670">237</cx:pt>
          <cx:pt idx="35671">4</cx:pt>
          <cx:pt idx="35672">2</cx:pt>
          <cx:pt idx="35673">27</cx:pt>
          <cx:pt idx="35674">79</cx:pt>
          <cx:pt idx="35675">11</cx:pt>
          <cx:pt idx="35676">23</cx:pt>
          <cx:pt idx="35677">1</cx:pt>
          <cx:pt idx="35678">0</cx:pt>
          <cx:pt idx="35679">10</cx:pt>
          <cx:pt idx="35680">2</cx:pt>
          <cx:pt idx="35681">154</cx:pt>
          <cx:pt idx="35682">543</cx:pt>
          <cx:pt idx="35683">0</cx:pt>
          <cx:pt idx="35684">24</cx:pt>
          <cx:pt idx="35685">23</cx:pt>
          <cx:pt idx="35686">0</cx:pt>
          <cx:pt idx="35687">43</cx:pt>
          <cx:pt idx="35688">16</cx:pt>
          <cx:pt idx="35689">63</cx:pt>
          <cx:pt idx="35690">0</cx:pt>
          <cx:pt idx="35691">0</cx:pt>
          <cx:pt idx="35692">0</cx:pt>
          <cx:pt idx="35693">1</cx:pt>
          <cx:pt idx="35694">203</cx:pt>
          <cx:pt idx="35695">9</cx:pt>
          <cx:pt idx="35696">0</cx:pt>
          <cx:pt idx="35697">9</cx:pt>
          <cx:pt idx="35698">56</cx:pt>
          <cx:pt idx="35699">14</cx:pt>
          <cx:pt idx="35700">21</cx:pt>
          <cx:pt idx="35701">42</cx:pt>
          <cx:pt idx="35702">19</cx:pt>
          <cx:pt idx="35703">25</cx:pt>
          <cx:pt idx="35704">0</cx:pt>
          <cx:pt idx="35705">0</cx:pt>
          <cx:pt idx="35706">48</cx:pt>
          <cx:pt idx="35707">64</cx:pt>
          <cx:pt idx="35708">27</cx:pt>
          <cx:pt idx="35709">3</cx:pt>
          <cx:pt idx="35710">21</cx:pt>
          <cx:pt idx="35711">1</cx:pt>
          <cx:pt idx="35712">0</cx:pt>
          <cx:pt idx="35713">14</cx:pt>
          <cx:pt idx="35714">1</cx:pt>
          <cx:pt idx="35715">42</cx:pt>
          <cx:pt idx="35716">2</cx:pt>
          <cx:pt idx="35717">105</cx:pt>
          <cx:pt idx="35718">107</cx:pt>
          <cx:pt idx="35719">124</cx:pt>
          <cx:pt idx="35720">160</cx:pt>
          <cx:pt idx="35721">1</cx:pt>
          <cx:pt idx="35722">336</cx:pt>
          <cx:pt idx="35723">72</cx:pt>
          <cx:pt idx="35724">27</cx:pt>
          <cx:pt idx="35725">23</cx:pt>
          <cx:pt idx="35726">3</cx:pt>
          <cx:pt idx="35727">6</cx:pt>
          <cx:pt idx="35728">168</cx:pt>
          <cx:pt idx="35729">3</cx:pt>
          <cx:pt idx="35730">0</cx:pt>
          <cx:pt idx="35731">0</cx:pt>
          <cx:pt idx="35732">0</cx:pt>
          <cx:pt idx="35733">0</cx:pt>
          <cx:pt idx="35734">0</cx:pt>
          <cx:pt idx="35735">0</cx:pt>
          <cx:pt idx="35736">0</cx:pt>
          <cx:pt idx="35737">0</cx:pt>
          <cx:pt idx="35738">0</cx:pt>
          <cx:pt idx="35739">2</cx:pt>
          <cx:pt idx="35740">2</cx:pt>
          <cx:pt idx="35741">0</cx:pt>
          <cx:pt idx="35742">0</cx:pt>
          <cx:pt idx="35743">0</cx:pt>
          <cx:pt idx="35744">0</cx:pt>
          <cx:pt idx="35745">0</cx:pt>
          <cx:pt idx="35746">115</cx:pt>
          <cx:pt idx="35747">1</cx:pt>
          <cx:pt idx="35748">0</cx:pt>
          <cx:pt idx="35749">3</cx:pt>
          <cx:pt idx="35750">0</cx:pt>
          <cx:pt idx="35751">4</cx:pt>
          <cx:pt idx="35752">6</cx:pt>
          <cx:pt idx="35753">21</cx:pt>
          <cx:pt idx="35754">2</cx:pt>
          <cx:pt idx="35755">56</cx:pt>
          <cx:pt idx="35756">1</cx:pt>
          <cx:pt idx="35757">72</cx:pt>
          <cx:pt idx="35758">145</cx:pt>
          <cx:pt idx="35759">86</cx:pt>
          <cx:pt idx="35760">10</cx:pt>
          <cx:pt idx="35761">13</cx:pt>
          <cx:pt idx="35762">157</cx:pt>
          <cx:pt idx="35763">132</cx:pt>
          <cx:pt idx="35764">586</cx:pt>
          <cx:pt idx="35765">0</cx:pt>
          <cx:pt idx="35766">0</cx:pt>
          <cx:pt idx="35767">1</cx:pt>
          <cx:pt idx="35768">0</cx:pt>
          <cx:pt idx="35769">0</cx:pt>
          <cx:pt idx="35770">8</cx:pt>
          <cx:pt idx="35771">6</cx:pt>
          <cx:pt idx="35772">0</cx:pt>
          <cx:pt idx="35773">0</cx:pt>
          <cx:pt idx="35774">9</cx:pt>
          <cx:pt idx="35775">0</cx:pt>
          <cx:pt idx="35776">1</cx:pt>
          <cx:pt idx="35777">0</cx:pt>
          <cx:pt idx="35778">0</cx:pt>
          <cx:pt idx="35779">0</cx:pt>
          <cx:pt idx="35780">0</cx:pt>
          <cx:pt idx="35781">286</cx:pt>
          <cx:pt idx="35782">0</cx:pt>
          <cx:pt idx="35783">19</cx:pt>
          <cx:pt idx="35784">49</cx:pt>
          <cx:pt idx="35785">163</cx:pt>
          <cx:pt idx="35786">21</cx:pt>
          <cx:pt idx="35787">6</cx:pt>
          <cx:pt idx="35788">3</cx:pt>
          <cx:pt idx="35789">0</cx:pt>
          <cx:pt idx="35790">1</cx:pt>
          <cx:pt idx="35791">14</cx:pt>
          <cx:pt idx="35792">434</cx:pt>
          <cx:pt idx="35793">1</cx:pt>
          <cx:pt idx="35794">0</cx:pt>
          <cx:pt idx="35795">111</cx:pt>
          <cx:pt idx="35796">10</cx:pt>
          <cx:pt idx="35797">0</cx:pt>
          <cx:pt idx="35798">5</cx:pt>
          <cx:pt idx="35799">83</cx:pt>
          <cx:pt idx="35800">0</cx:pt>
          <cx:pt idx="35801">76</cx:pt>
          <cx:pt idx="35802">0</cx:pt>
          <cx:pt idx="35803">2</cx:pt>
          <cx:pt idx="35804">0</cx:pt>
          <cx:pt idx="35805">0</cx:pt>
          <cx:pt idx="35806">0</cx:pt>
          <cx:pt idx="35807">50</cx:pt>
          <cx:pt idx="35808">47</cx:pt>
          <cx:pt idx="35809">3</cx:pt>
          <cx:pt idx="35810">0</cx:pt>
          <cx:pt idx="35811">0</cx:pt>
          <cx:pt idx="35812">4</cx:pt>
          <cx:pt idx="35813">50</cx:pt>
          <cx:pt idx="35814">1</cx:pt>
          <cx:pt idx="35815">0</cx:pt>
          <cx:pt idx="35816">0</cx:pt>
          <cx:pt idx="35817">50</cx:pt>
          <cx:pt idx="35818">8</cx:pt>
          <cx:pt idx="35819">2</cx:pt>
          <cx:pt idx="35820">7</cx:pt>
          <cx:pt idx="35821">120</cx:pt>
          <cx:pt idx="35822">19</cx:pt>
          <cx:pt idx="35823">23</cx:pt>
          <cx:pt idx="35824">0</cx:pt>
          <cx:pt idx="35825">4</cx:pt>
          <cx:pt idx="35826">0</cx:pt>
          <cx:pt idx="35827">1</cx:pt>
          <cx:pt idx="35828">0</cx:pt>
          <cx:pt idx="35829">761</cx:pt>
          <cx:pt idx="35830">78</cx:pt>
          <cx:pt idx="35831">63</cx:pt>
          <cx:pt idx="35832">0</cx:pt>
          <cx:pt idx="35833">1</cx:pt>
          <cx:pt idx="35834">0</cx:pt>
          <cx:pt idx="35835">0</cx:pt>
          <cx:pt idx="35836">2</cx:pt>
          <cx:pt idx="35837">11</cx:pt>
          <cx:pt idx="35838">386</cx:pt>
          <cx:pt idx="35839">20</cx:pt>
          <cx:pt idx="35840">72</cx:pt>
          <cx:pt idx="35841">149</cx:pt>
          <cx:pt idx="35842">0</cx:pt>
          <cx:pt idx="35843">7</cx:pt>
          <cx:pt idx="35844">0</cx:pt>
          <cx:pt idx="35845">0</cx:pt>
          <cx:pt idx="35846">0</cx:pt>
          <cx:pt idx="35847">0</cx:pt>
          <cx:pt idx="35848">94</cx:pt>
          <cx:pt idx="35849">8</cx:pt>
          <cx:pt idx="35850">5</cx:pt>
          <cx:pt idx="35851">14</cx:pt>
          <cx:pt idx="35852">29</cx:pt>
          <cx:pt idx="35853">0</cx:pt>
          <cx:pt idx="35854">40</cx:pt>
          <cx:pt idx="35855">5</cx:pt>
          <cx:pt idx="35856">0</cx:pt>
          <cx:pt idx="35857">428</cx:pt>
          <cx:pt idx="35858">670</cx:pt>
          <cx:pt idx="35859">29</cx:pt>
          <cx:pt idx="35860">92</cx:pt>
          <cx:pt idx="35861">11</cx:pt>
          <cx:pt idx="35862">59</cx:pt>
          <cx:pt idx="35863">0</cx:pt>
          <cx:pt idx="35864">18</cx:pt>
          <cx:pt idx="35865">0</cx:pt>
          <cx:pt idx="35866">1</cx:pt>
          <cx:pt idx="35867">14</cx:pt>
          <cx:pt idx="35868">0</cx:pt>
          <cx:pt idx="35869">96</cx:pt>
          <cx:pt idx="35870">22</cx:pt>
          <cx:pt idx="35871">7</cx:pt>
          <cx:pt idx="35872">0</cx:pt>
          <cx:pt idx="35873">6</cx:pt>
          <cx:pt idx="35874">13</cx:pt>
          <cx:pt idx="35875">9</cx:pt>
          <cx:pt idx="35876">7</cx:pt>
          <cx:pt idx="35877">0</cx:pt>
          <cx:pt idx="35878">98</cx:pt>
          <cx:pt idx="35879">163</cx:pt>
          <cx:pt idx="35880">8</cx:pt>
          <cx:pt idx="35881">565</cx:pt>
          <cx:pt idx="35882">97</cx:pt>
          <cx:pt idx="35883">0</cx:pt>
          <cx:pt idx="35884">2</cx:pt>
          <cx:pt idx="35885">37</cx:pt>
          <cx:pt idx="35886">0</cx:pt>
          <cx:pt idx="35887">2</cx:pt>
          <cx:pt idx="35888">12</cx:pt>
          <cx:pt idx="35889">0</cx:pt>
          <cx:pt idx="35890">3</cx:pt>
          <cx:pt idx="35891">78</cx:pt>
          <cx:pt idx="35892">47</cx:pt>
          <cx:pt idx="35893">35</cx:pt>
          <cx:pt idx="35894">215</cx:pt>
          <cx:pt idx="35895">1</cx:pt>
          <cx:pt idx="35896">343</cx:pt>
          <cx:pt idx="35897">7</cx:pt>
          <cx:pt idx="35898">73</cx:pt>
          <cx:pt idx="35899">101</cx:pt>
          <cx:pt idx="35900">154</cx:pt>
          <cx:pt idx="35901">15</cx:pt>
          <cx:pt idx="35902">85</cx:pt>
          <cx:pt idx="35903">0</cx:pt>
          <cx:pt idx="35904">2</cx:pt>
          <cx:pt idx="35905">61</cx:pt>
          <cx:pt idx="35906">2</cx:pt>
          <cx:pt idx="35907">219</cx:pt>
          <cx:pt idx="35908">4</cx:pt>
          <cx:pt idx="35909">0</cx:pt>
          <cx:pt idx="35910">0</cx:pt>
          <cx:pt idx="35911">101</cx:pt>
          <cx:pt idx="35912">60</cx:pt>
          <cx:pt idx="35913">10</cx:pt>
          <cx:pt idx="35914">8</cx:pt>
          <cx:pt idx="35915">17</cx:pt>
          <cx:pt idx="35916">2</cx:pt>
          <cx:pt idx="35917">25</cx:pt>
          <cx:pt idx="35918">0</cx:pt>
          <cx:pt idx="35919">0</cx:pt>
          <cx:pt idx="35920">33</cx:pt>
          <cx:pt idx="35921">6</cx:pt>
          <cx:pt idx="35922">90</cx:pt>
          <cx:pt idx="35923">1</cx:pt>
          <cx:pt idx="35924">4</cx:pt>
          <cx:pt idx="35925">2</cx:pt>
          <cx:pt idx="35926">87</cx:pt>
          <cx:pt idx="35927">140</cx:pt>
          <cx:pt idx="35928">12</cx:pt>
          <cx:pt idx="35929">70</cx:pt>
          <cx:pt idx="35930">70</cx:pt>
          <cx:pt idx="35931">0</cx:pt>
          <cx:pt idx="35932">0</cx:pt>
          <cx:pt idx="35933">0</cx:pt>
          <cx:pt idx="35934">21</cx:pt>
          <cx:pt idx="35935">20</cx:pt>
          <cx:pt idx="35936">0</cx:pt>
          <cx:pt idx="35937">3</cx:pt>
          <cx:pt idx="35938">0</cx:pt>
          <cx:pt idx="35939">21</cx:pt>
          <cx:pt idx="35940">0</cx:pt>
          <cx:pt idx="35941">8</cx:pt>
          <cx:pt idx="35942">0</cx:pt>
          <cx:pt idx="35943">0</cx:pt>
          <cx:pt idx="35944">4</cx:pt>
          <cx:pt idx="35945">0</cx:pt>
          <cx:pt idx="35946">0</cx:pt>
          <cx:pt idx="35947">0</cx:pt>
          <cx:pt idx="35948">0</cx:pt>
          <cx:pt idx="35949">7</cx:pt>
          <cx:pt idx="35950">0</cx:pt>
          <cx:pt idx="35951">0</cx:pt>
          <cx:pt idx="35952">29</cx:pt>
          <cx:pt idx="35953">1</cx:pt>
          <cx:pt idx="35954">5</cx:pt>
          <cx:pt idx="35955">10</cx:pt>
          <cx:pt idx="35956">5</cx:pt>
          <cx:pt idx="35957">9</cx:pt>
          <cx:pt idx="35958">11</cx:pt>
          <cx:pt idx="35959">2</cx:pt>
          <cx:pt idx="35960">1</cx:pt>
          <cx:pt idx="35961">0</cx:pt>
          <cx:pt idx="35962">69</cx:pt>
          <cx:pt idx="35963">10</cx:pt>
          <cx:pt idx="35964">47</cx:pt>
          <cx:pt idx="35965">96</cx:pt>
          <cx:pt idx="35966">17</cx:pt>
          <cx:pt idx="35967">17</cx:pt>
          <cx:pt idx="35968">3</cx:pt>
          <cx:pt idx="35969">6</cx:pt>
          <cx:pt idx="35970">28</cx:pt>
          <cx:pt idx="35971">0</cx:pt>
          <cx:pt idx="35972">0</cx:pt>
          <cx:pt idx="35973">0</cx:pt>
          <cx:pt idx="35974">15</cx:pt>
          <cx:pt idx="35975">29</cx:pt>
          <cx:pt idx="35976">0</cx:pt>
          <cx:pt idx="35977">418</cx:pt>
          <cx:pt idx="35978">30</cx:pt>
          <cx:pt idx="35979">20</cx:pt>
          <cx:pt idx="35980">1</cx:pt>
          <cx:pt idx="35981">7</cx:pt>
          <cx:pt idx="35982">7</cx:pt>
          <cx:pt idx="35983">4</cx:pt>
          <cx:pt idx="35984">1</cx:pt>
          <cx:pt idx="35985">0</cx:pt>
          <cx:pt idx="35986">32</cx:pt>
          <cx:pt idx="35987">0</cx:pt>
          <cx:pt idx="35988">1</cx:pt>
          <cx:pt idx="35989">4</cx:pt>
          <cx:pt idx="35990">3</cx:pt>
          <cx:pt idx="35991">16</cx:pt>
          <cx:pt idx="35992">1</cx:pt>
          <cx:pt idx="35993">11</cx:pt>
          <cx:pt idx="35994">15</cx:pt>
          <cx:pt idx="35995">0</cx:pt>
          <cx:pt idx="35996">0</cx:pt>
          <cx:pt idx="35997">7</cx:pt>
          <cx:pt idx="35998">90</cx:pt>
          <cx:pt idx="35999">0</cx:pt>
          <cx:pt idx="36000">1</cx:pt>
          <cx:pt idx="36001">38</cx:pt>
          <cx:pt idx="36002">4</cx:pt>
          <cx:pt idx="36003">7</cx:pt>
          <cx:pt idx="36004">0</cx:pt>
          <cx:pt idx="36005">0</cx:pt>
          <cx:pt idx="36006">0</cx:pt>
          <cx:pt idx="36007">0</cx:pt>
          <cx:pt idx="36008">37</cx:pt>
          <cx:pt idx="36009">0</cx:pt>
          <cx:pt idx="36010">0</cx:pt>
          <cx:pt idx="36011">0</cx:pt>
          <cx:pt idx="36012">9</cx:pt>
          <cx:pt idx="36013">0</cx:pt>
          <cx:pt idx="36014">0</cx:pt>
          <cx:pt idx="36015">4</cx:pt>
          <cx:pt idx="36016">0</cx:pt>
          <cx:pt idx="36017">8</cx:pt>
          <cx:pt idx="36018">0</cx:pt>
          <cx:pt idx="36019">0</cx:pt>
          <cx:pt idx="36020">0</cx:pt>
          <cx:pt idx="36021">0</cx:pt>
          <cx:pt idx="36022">2</cx:pt>
          <cx:pt idx="36023">0</cx:pt>
          <cx:pt idx="36024">0</cx:pt>
          <cx:pt idx="36025">0</cx:pt>
          <cx:pt idx="36026">0</cx:pt>
          <cx:pt idx="36027">0</cx:pt>
          <cx:pt idx="36028">0</cx:pt>
          <cx:pt idx="36029">8</cx:pt>
          <cx:pt idx="36030">0</cx:pt>
          <cx:pt idx="36031">0</cx:pt>
          <cx:pt idx="36032">0</cx:pt>
          <cx:pt idx="36033">0</cx:pt>
          <cx:pt idx="36034">0</cx:pt>
          <cx:pt idx="36035">0</cx:pt>
          <cx:pt idx="36036">0</cx:pt>
          <cx:pt idx="36037">0</cx:pt>
          <cx:pt idx="36038">0</cx:pt>
          <cx:pt idx="36039">0</cx:pt>
          <cx:pt idx="36040">0</cx:pt>
          <cx:pt idx="36041">0</cx:pt>
          <cx:pt idx="36042">0</cx:pt>
          <cx:pt idx="36043">7</cx:pt>
          <cx:pt idx="36044">0</cx:pt>
          <cx:pt idx="36045">3</cx:pt>
          <cx:pt idx="36046">0</cx:pt>
          <cx:pt idx="36047">0</cx:pt>
          <cx:pt idx="36048">0</cx:pt>
          <cx:pt idx="36049">0</cx:pt>
          <cx:pt idx="36050">0</cx:pt>
          <cx:pt idx="36051">0</cx:pt>
          <cx:pt idx="36052">0</cx:pt>
          <cx:pt idx="36053">0</cx:pt>
          <cx:pt idx="36054">0</cx:pt>
          <cx:pt idx="36055">0</cx:pt>
          <cx:pt idx="36056">0</cx:pt>
          <cx:pt idx="36057">0</cx:pt>
          <cx:pt idx="36058">1</cx:pt>
          <cx:pt idx="36059">0</cx:pt>
          <cx:pt idx="36060">0</cx:pt>
          <cx:pt idx="36061">3</cx:pt>
          <cx:pt idx="36062">0</cx:pt>
          <cx:pt idx="36063">0</cx:pt>
          <cx:pt idx="36064">0</cx:pt>
          <cx:pt idx="36065">1</cx:pt>
          <cx:pt idx="36066">60</cx:pt>
          <cx:pt idx="36067">0</cx:pt>
          <cx:pt idx="36068">0</cx:pt>
          <cx:pt idx="36069">0</cx:pt>
          <cx:pt idx="36070">0</cx:pt>
          <cx:pt idx="36071">5</cx:pt>
          <cx:pt idx="36072">1</cx:pt>
          <cx:pt idx="36073">0</cx:pt>
          <cx:pt idx="36074">21</cx:pt>
          <cx:pt idx="36075">42</cx:pt>
          <cx:pt idx="36076">3</cx:pt>
          <cx:pt idx="36077">1</cx:pt>
          <cx:pt idx="36078">67</cx:pt>
          <cx:pt idx="36079">11</cx:pt>
          <cx:pt idx="36080">0</cx:pt>
          <cx:pt idx="36081">15</cx:pt>
          <cx:pt idx="36082">27</cx:pt>
          <cx:pt idx="36083">52</cx:pt>
          <cx:pt idx="36084">15</cx:pt>
          <cx:pt idx="36085">1</cx:pt>
          <cx:pt idx="36086">203</cx:pt>
          <cx:pt idx="36087">0</cx:pt>
          <cx:pt idx="36088">49</cx:pt>
          <cx:pt idx="36089">0</cx:pt>
          <cx:pt idx="36090">61</cx:pt>
          <cx:pt idx="36091">0</cx:pt>
          <cx:pt idx="36092">1</cx:pt>
          <cx:pt idx="36093">280</cx:pt>
          <cx:pt idx="36094">1</cx:pt>
          <cx:pt idx="36095">164</cx:pt>
          <cx:pt idx="36096">0</cx:pt>
          <cx:pt idx="36097">2</cx:pt>
          <cx:pt idx="36098">12</cx:pt>
          <cx:pt idx="36099">167</cx:pt>
          <cx:pt idx="36100">454</cx:pt>
          <cx:pt idx="36101">19</cx:pt>
          <cx:pt idx="36102">6</cx:pt>
          <cx:pt idx="36103">17</cx:pt>
          <cx:pt idx="36104">17</cx:pt>
          <cx:pt idx="36105">0</cx:pt>
          <cx:pt idx="36106">0</cx:pt>
          <cx:pt idx="36107">1</cx:pt>
          <cx:pt idx="36108">21</cx:pt>
          <cx:pt idx="36109">1</cx:pt>
          <cx:pt idx="36110">210</cx:pt>
          <cx:pt idx="36111">13</cx:pt>
          <cx:pt idx="36112">23</cx:pt>
          <cx:pt idx="36113">6</cx:pt>
          <cx:pt idx="36114">1</cx:pt>
          <cx:pt idx="36115">190</cx:pt>
          <cx:pt idx="36116">139</cx:pt>
          <cx:pt idx="36117">194</cx:pt>
          <cx:pt idx="36118">84</cx:pt>
          <cx:pt idx="36119">0</cx:pt>
          <cx:pt idx="36120">6</cx:pt>
          <cx:pt idx="36121">9</cx:pt>
          <cx:pt idx="36122">6</cx:pt>
          <cx:pt idx="36123">4</cx:pt>
          <cx:pt idx="36124">28</cx:pt>
          <cx:pt idx="36125">165</cx:pt>
          <cx:pt idx="36126">105</cx:pt>
          <cx:pt idx="36127">14</cx:pt>
          <cx:pt idx="36128">0</cx:pt>
          <cx:pt idx="36129">0</cx:pt>
          <cx:pt idx="36130">0</cx:pt>
          <cx:pt idx="36131">411</cx:pt>
          <cx:pt idx="36132">1</cx:pt>
          <cx:pt idx="36133">0</cx:pt>
          <cx:pt idx="36134">26</cx:pt>
          <cx:pt idx="36135">126</cx:pt>
          <cx:pt idx="36136">23</cx:pt>
          <cx:pt idx="36137">21</cx:pt>
          <cx:pt idx="36138">189</cx:pt>
          <cx:pt idx="36139">37</cx:pt>
          <cx:pt idx="36140">37</cx:pt>
          <cx:pt idx="36141">7</cx:pt>
          <cx:pt idx="36142">16</cx:pt>
          <cx:pt idx="36143">0</cx:pt>
          <cx:pt idx="36144">83</cx:pt>
          <cx:pt idx="36145">1</cx:pt>
          <cx:pt idx="36146">0</cx:pt>
          <cx:pt idx="36147">0</cx:pt>
          <cx:pt idx="36148">1</cx:pt>
          <cx:pt idx="36149">1</cx:pt>
          <cx:pt idx="36150">0</cx:pt>
          <cx:pt idx="36151">0</cx:pt>
          <cx:pt idx="36152">2</cx:pt>
          <cx:pt idx="36153">0</cx:pt>
          <cx:pt idx="36154">2</cx:pt>
          <cx:pt idx="36155">0</cx:pt>
          <cx:pt idx="36156">2</cx:pt>
          <cx:pt idx="36157">38</cx:pt>
          <cx:pt idx="36158">29</cx:pt>
          <cx:pt idx="36159">12</cx:pt>
          <cx:pt idx="36160">12</cx:pt>
          <cx:pt idx="36161">185</cx:pt>
          <cx:pt idx="36162">4</cx:pt>
          <cx:pt idx="36163">6</cx:pt>
          <cx:pt idx="36164">2</cx:pt>
          <cx:pt idx="36165">6</cx:pt>
          <cx:pt idx="36166">0</cx:pt>
          <cx:pt idx="36167">117</cx:pt>
          <cx:pt idx="36168">12</cx:pt>
          <cx:pt idx="36169">2</cx:pt>
          <cx:pt idx="36170">18</cx:pt>
          <cx:pt idx="36171">3</cx:pt>
          <cx:pt idx="36172">6</cx:pt>
          <cx:pt idx="36173">1</cx:pt>
          <cx:pt idx="36174">147</cx:pt>
          <cx:pt idx="36175">62</cx:pt>
          <cx:pt idx="36176">41</cx:pt>
          <cx:pt idx="36177">1</cx:pt>
          <cx:pt idx="36178">3</cx:pt>
          <cx:pt idx="36179">5</cx:pt>
          <cx:pt idx="36180">72</cx:pt>
          <cx:pt idx="36181">0</cx:pt>
          <cx:pt idx="36182">306</cx:pt>
          <cx:pt idx="36183">23</cx:pt>
          <cx:pt idx="36184">382</cx:pt>
          <cx:pt idx="36185">13</cx:pt>
          <cx:pt idx="36186">57</cx:pt>
          <cx:pt idx="36187">1</cx:pt>
          <cx:pt idx="36188">20</cx:pt>
          <cx:pt idx="36189">25</cx:pt>
          <cx:pt idx="36190">14</cx:pt>
          <cx:pt idx="36191">42</cx:pt>
          <cx:pt idx="36192">0</cx:pt>
          <cx:pt idx="36193">4</cx:pt>
          <cx:pt idx="36194">43</cx:pt>
          <cx:pt idx="36195">342</cx:pt>
          <cx:pt idx="36196">22</cx:pt>
          <cx:pt idx="36197">26</cx:pt>
          <cx:pt idx="36198">12</cx:pt>
          <cx:pt idx="36199">8</cx:pt>
          <cx:pt idx="36200">309</cx:pt>
          <cx:pt idx="36201">0</cx:pt>
          <cx:pt idx="36202">0</cx:pt>
          <cx:pt idx="36203">0</cx:pt>
          <cx:pt idx="36204">44</cx:pt>
          <cx:pt idx="36205">0</cx:pt>
          <cx:pt idx="36206">6</cx:pt>
          <cx:pt idx="36207">6</cx:pt>
          <cx:pt idx="36208">1</cx:pt>
          <cx:pt idx="36209">0</cx:pt>
          <cx:pt idx="36210">0</cx:pt>
          <cx:pt idx="36211">0</cx:pt>
          <cx:pt idx="36212">1</cx:pt>
          <cx:pt idx="36213">0</cx:pt>
          <cx:pt idx="36214">0</cx:pt>
          <cx:pt idx="36215">0</cx:pt>
          <cx:pt idx="36216">0</cx:pt>
          <cx:pt idx="36217">0</cx:pt>
          <cx:pt idx="36218">0</cx:pt>
          <cx:pt idx="36219">0</cx:pt>
          <cx:pt idx="36220">0</cx:pt>
          <cx:pt idx="36221">0</cx:pt>
          <cx:pt idx="36222">0</cx:pt>
          <cx:pt idx="36223">18</cx:pt>
          <cx:pt idx="36224">49</cx:pt>
          <cx:pt idx="36225">14</cx:pt>
          <cx:pt idx="36226">5</cx:pt>
          <cx:pt idx="36227">0</cx:pt>
          <cx:pt idx="36228">2</cx:pt>
          <cx:pt idx="36229">0</cx:pt>
          <cx:pt idx="36230">0</cx:pt>
          <cx:pt idx="36231">10</cx:pt>
          <cx:pt idx="36232">0</cx:pt>
          <cx:pt idx="36233">2</cx:pt>
          <cx:pt idx="36234">33</cx:pt>
          <cx:pt idx="36235">21</cx:pt>
          <cx:pt idx="36236">36</cx:pt>
          <cx:pt idx="36237">3</cx:pt>
          <cx:pt idx="36238">5</cx:pt>
          <cx:pt idx="36239">92</cx:pt>
          <cx:pt idx="36240">48</cx:pt>
          <cx:pt idx="36241">175</cx:pt>
          <cx:pt idx="36242">0</cx:pt>
          <cx:pt idx="36243">0</cx:pt>
          <cx:pt idx="36244">2</cx:pt>
          <cx:pt idx="36245">20</cx:pt>
          <cx:pt idx="36246">2</cx:pt>
          <cx:pt idx="36247">0</cx:pt>
          <cx:pt idx="36248">3</cx:pt>
          <cx:pt idx="36249">10</cx:pt>
          <cx:pt idx="36250">9</cx:pt>
          <cx:pt idx="36251">0</cx:pt>
          <cx:pt idx="36252">8</cx:pt>
          <cx:pt idx="36253">99</cx:pt>
          <cx:pt idx="36254">0</cx:pt>
          <cx:pt idx="36255">12</cx:pt>
          <cx:pt idx="36256">19</cx:pt>
          <cx:pt idx="36257">0</cx:pt>
          <cx:pt idx="36258">1</cx:pt>
          <cx:pt idx="36259">1</cx:pt>
          <cx:pt idx="36260">6</cx:pt>
          <cx:pt idx="36261">132</cx:pt>
          <cx:pt idx="36262">13</cx:pt>
          <cx:pt idx="36263">13</cx:pt>
          <cx:pt idx="36264">5</cx:pt>
          <cx:pt idx="36265">181</cx:pt>
          <cx:pt idx="36266">13</cx:pt>
          <cx:pt idx="36267">0</cx:pt>
          <cx:pt idx="36268">4</cx:pt>
          <cx:pt idx="36269">190</cx:pt>
          <cx:pt idx="36270">17</cx:pt>
          <cx:pt idx="36271">22</cx:pt>
          <cx:pt idx="36272">2</cx:pt>
          <cx:pt idx="36273">15</cx:pt>
          <cx:pt idx="36274">0</cx:pt>
          <cx:pt idx="36275">34</cx:pt>
          <cx:pt idx="36276">2</cx:pt>
          <cx:pt idx="36277">1</cx:pt>
          <cx:pt idx="36278">11</cx:pt>
          <cx:pt idx="36279">5</cx:pt>
          <cx:pt idx="36280">1</cx:pt>
          <cx:pt idx="36281">1</cx:pt>
          <cx:pt idx="36282">1</cx:pt>
          <cx:pt idx="36283">0</cx:pt>
          <cx:pt idx="36284">0</cx:pt>
          <cx:pt idx="36285">20</cx:pt>
          <cx:pt idx="36286">0</cx:pt>
          <cx:pt idx="36287">1</cx:pt>
          <cx:pt idx="36288">16</cx:pt>
          <cx:pt idx="36289">1</cx:pt>
          <cx:pt idx="36290">42</cx:pt>
          <cx:pt idx="36291">0</cx:pt>
          <cx:pt idx="36292">103</cx:pt>
          <cx:pt idx="36293">0</cx:pt>
          <cx:pt idx="36294">10</cx:pt>
          <cx:pt idx="36295">1</cx:pt>
          <cx:pt idx="36296">66</cx:pt>
          <cx:pt idx="36297">0</cx:pt>
          <cx:pt idx="36298">0</cx:pt>
          <cx:pt idx="36299">0</cx:pt>
          <cx:pt idx="36300">0</cx:pt>
          <cx:pt idx="36301">0</cx:pt>
          <cx:pt idx="36302">0</cx:pt>
          <cx:pt idx="36303">211</cx:pt>
          <cx:pt idx="36304">0</cx:pt>
          <cx:pt idx="36305">0</cx:pt>
          <cx:pt idx="36306">58</cx:pt>
          <cx:pt idx="36307">2</cx:pt>
          <cx:pt idx="36308">0</cx:pt>
          <cx:pt idx="36309">36</cx:pt>
          <cx:pt idx="36310">16</cx:pt>
          <cx:pt idx="36311">70</cx:pt>
          <cx:pt idx="36312">160</cx:pt>
          <cx:pt idx="36313">35</cx:pt>
          <cx:pt idx="36314">20</cx:pt>
          <cx:pt idx="36315">1</cx:pt>
          <cx:pt idx="36316">6</cx:pt>
          <cx:pt idx="36317">18</cx:pt>
          <cx:pt idx="36318">26</cx:pt>
          <cx:pt idx="36319">27</cx:pt>
          <cx:pt idx="36320">7</cx:pt>
          <cx:pt idx="36321">9</cx:pt>
          <cx:pt idx="36322">0</cx:pt>
          <cx:pt idx="36323">1</cx:pt>
          <cx:pt idx="36324">0</cx:pt>
          <cx:pt idx="36325">121</cx:pt>
          <cx:pt idx="36326">69</cx:pt>
          <cx:pt idx="36327">85</cx:pt>
          <cx:pt idx="36328">0</cx:pt>
          <cx:pt idx="36329">7</cx:pt>
          <cx:pt idx="36330">14</cx:pt>
          <cx:pt idx="36331">22</cx:pt>
          <cx:pt idx="36332">0</cx:pt>
          <cx:pt idx="36333">5</cx:pt>
          <cx:pt idx="36334">6</cx:pt>
          <cx:pt idx="36335">2</cx:pt>
          <cx:pt idx="36336">62</cx:pt>
          <cx:pt idx="36337">20</cx:pt>
          <cx:pt idx="36338">41</cx:pt>
          <cx:pt idx="36339">19</cx:pt>
          <cx:pt idx="36340">182</cx:pt>
          <cx:pt idx="36341">20</cx:pt>
          <cx:pt idx="36342">22</cx:pt>
          <cx:pt idx="36343">0</cx:pt>
          <cx:pt idx="36344">0</cx:pt>
          <cx:pt idx="36345">69</cx:pt>
          <cx:pt idx="36346">4</cx:pt>
          <cx:pt idx="36347">120</cx:pt>
          <cx:pt idx="36348">33</cx:pt>
          <cx:pt idx="36349">60</cx:pt>
          <cx:pt idx="36350">0</cx:pt>
          <cx:pt idx="36351">0</cx:pt>
          <cx:pt idx="36352">6</cx:pt>
          <cx:pt idx="36353">203</cx:pt>
          <cx:pt idx="36354">6</cx:pt>
          <cx:pt idx="36355">31</cx:pt>
          <cx:pt idx="36356">0</cx:pt>
          <cx:pt idx="36357">211</cx:pt>
          <cx:pt idx="36358">43</cx:pt>
          <cx:pt idx="36359">0</cx:pt>
          <cx:pt idx="36360">0</cx:pt>
          <cx:pt idx="36361">5</cx:pt>
          <cx:pt idx="36362">72</cx:pt>
          <cx:pt idx="36363">1</cx:pt>
          <cx:pt idx="36364">0</cx:pt>
          <cx:pt idx="36365">80</cx:pt>
          <cx:pt idx="36366">7</cx:pt>
          <cx:pt idx="36367">4</cx:pt>
          <cx:pt idx="36368">0</cx:pt>
          <cx:pt idx="36369">0</cx:pt>
          <cx:pt idx="36370">261</cx:pt>
          <cx:pt idx="36371">120</cx:pt>
          <cx:pt idx="36372">84</cx:pt>
          <cx:pt idx="36373">1</cx:pt>
          <cx:pt idx="36374">0</cx:pt>
          <cx:pt idx="36375">1</cx:pt>
          <cx:pt idx="36376">0</cx:pt>
          <cx:pt idx="36377">0</cx:pt>
          <cx:pt idx="36378">0</cx:pt>
          <cx:pt idx="36379">22</cx:pt>
          <cx:pt idx="36380">7</cx:pt>
          <cx:pt idx="36381">0</cx:pt>
          <cx:pt idx="36382">0</cx:pt>
          <cx:pt idx="36383">0</cx:pt>
          <cx:pt idx="36384">45</cx:pt>
          <cx:pt idx="36385">0</cx:pt>
          <cx:pt idx="36386">11</cx:pt>
          <cx:pt idx="36387">14</cx:pt>
          <cx:pt idx="36388">65</cx:pt>
          <cx:pt idx="36389">101</cx:pt>
          <cx:pt idx="36390">49</cx:pt>
          <cx:pt idx="36391">37</cx:pt>
          <cx:pt idx="36392">0</cx:pt>
          <cx:pt idx="36393">1</cx:pt>
          <cx:pt idx="36394">122</cx:pt>
          <cx:pt idx="36395">4</cx:pt>
          <cx:pt idx="36396">1</cx:pt>
          <cx:pt idx="36397">7</cx:pt>
          <cx:pt idx="36398">0</cx:pt>
          <cx:pt idx="36399">3</cx:pt>
          <cx:pt idx="36400">19</cx:pt>
          <cx:pt idx="36401">70</cx:pt>
          <cx:pt idx="36402">215</cx:pt>
          <cx:pt idx="36403">0</cx:pt>
          <cx:pt idx="36404">43</cx:pt>
          <cx:pt idx="36405">14</cx:pt>
          <cx:pt idx="36406">203</cx:pt>
          <cx:pt idx="36407">7</cx:pt>
          <cx:pt idx="36408">1</cx:pt>
          <cx:pt idx="36409">0</cx:pt>
          <cx:pt idx="36410">26</cx:pt>
          <cx:pt idx="36411">0</cx:pt>
          <cx:pt idx="36412">0</cx:pt>
          <cx:pt idx="36413">9</cx:pt>
          <cx:pt idx="36414">8</cx:pt>
          <cx:pt idx="36415">0</cx:pt>
          <cx:pt idx="36416">0</cx:pt>
          <cx:pt idx="36417">0</cx:pt>
          <cx:pt idx="36418">9</cx:pt>
          <cx:pt idx="36419">33</cx:pt>
          <cx:pt idx="36420">1</cx:pt>
          <cx:pt idx="36421">1</cx:pt>
          <cx:pt idx="36422">26</cx:pt>
          <cx:pt idx="36423">0</cx:pt>
          <cx:pt idx="36424">6</cx:pt>
          <cx:pt idx="36425">21</cx:pt>
          <cx:pt idx="36426">0</cx:pt>
          <cx:pt idx="36427">2</cx:pt>
          <cx:pt idx="36428">14</cx:pt>
          <cx:pt idx="36429">13</cx:pt>
          <cx:pt idx="36430">1</cx:pt>
          <cx:pt idx="36431">60</cx:pt>
          <cx:pt idx="36432">5</cx:pt>
          <cx:pt idx="36433">22</cx:pt>
          <cx:pt idx="36434">18</cx:pt>
          <cx:pt idx="36435">42</cx:pt>
          <cx:pt idx="36436">63</cx:pt>
          <cx:pt idx="36437">12</cx:pt>
          <cx:pt idx="36438">3</cx:pt>
          <cx:pt idx="36439">0</cx:pt>
          <cx:pt idx="36440">0</cx:pt>
          <cx:pt idx="36441">18</cx:pt>
          <cx:pt idx="36442">98</cx:pt>
          <cx:pt idx="36443">1</cx:pt>
          <cx:pt idx="36444">0</cx:pt>
          <cx:pt idx="36445">1</cx:pt>
          <cx:pt idx="36446">0</cx:pt>
          <cx:pt idx="36447">5</cx:pt>
          <cx:pt idx="36448">3</cx:pt>
          <cx:pt idx="36449">8</cx:pt>
          <cx:pt idx="36450">1</cx:pt>
          <cx:pt idx="36451">3</cx:pt>
          <cx:pt idx="36452">6</cx:pt>
          <cx:pt idx="36453">4</cx:pt>
          <cx:pt idx="36454">336</cx:pt>
          <cx:pt idx="36455">0</cx:pt>
          <cx:pt idx="36456">6</cx:pt>
          <cx:pt idx="36457">0</cx:pt>
          <cx:pt idx="36458">2</cx:pt>
          <cx:pt idx="36459">0</cx:pt>
          <cx:pt idx="36460">0</cx:pt>
          <cx:pt idx="36461">11</cx:pt>
          <cx:pt idx="36462">11</cx:pt>
          <cx:pt idx="36463">175</cx:pt>
          <cx:pt idx="36464">8</cx:pt>
          <cx:pt idx="36465">54</cx:pt>
          <cx:pt idx="36466">5</cx:pt>
          <cx:pt idx="36467">0</cx:pt>
          <cx:pt idx="36468">0</cx:pt>
          <cx:pt idx="36469">1</cx:pt>
          <cx:pt idx="36470">1</cx:pt>
          <cx:pt idx="36471">71</cx:pt>
          <cx:pt idx="36472">0</cx:pt>
          <cx:pt idx="36473">0</cx:pt>
          <cx:pt idx="36474">6</cx:pt>
          <cx:pt idx="36475">28</cx:pt>
          <cx:pt idx="36476">3</cx:pt>
          <cx:pt idx="36477">40</cx:pt>
          <cx:pt idx="36478">2</cx:pt>
          <cx:pt idx="36479">241</cx:pt>
          <cx:pt idx="36480">167</cx:pt>
          <cx:pt idx="36481">247</cx:pt>
          <cx:pt idx="36482">0</cx:pt>
          <cx:pt idx="36483">473</cx:pt>
          <cx:pt idx="36484">90</cx:pt>
          <cx:pt idx="36485">0</cx:pt>
          <cx:pt idx="36486">0</cx:pt>
          <cx:pt idx="36487">0</cx:pt>
          <cx:pt idx="36488">1</cx:pt>
          <cx:pt idx="36489">7</cx:pt>
          <cx:pt idx="36490">134</cx:pt>
          <cx:pt idx="36491">84</cx:pt>
          <cx:pt idx="36492">3</cx:pt>
          <cx:pt idx="36493">0</cx:pt>
          <cx:pt idx="36494">0</cx:pt>
          <cx:pt idx="36495">4</cx:pt>
          <cx:pt idx="36496">6</cx:pt>
          <cx:pt idx="36497">0</cx:pt>
          <cx:pt idx="36498">27</cx:pt>
          <cx:pt idx="36499">11</cx:pt>
          <cx:pt idx="36500">85</cx:pt>
          <cx:pt idx="36501">120</cx:pt>
          <cx:pt idx="36502">27</cx:pt>
          <cx:pt idx="36503">2</cx:pt>
          <cx:pt idx="36504">170</cx:pt>
          <cx:pt idx="36505">14</cx:pt>
          <cx:pt idx="36506">1</cx:pt>
          <cx:pt idx="36507">0</cx:pt>
          <cx:pt idx="36508">0</cx:pt>
          <cx:pt idx="36509">0</cx:pt>
          <cx:pt idx="36510">10</cx:pt>
          <cx:pt idx="36511">37</cx:pt>
          <cx:pt idx="36512">51</cx:pt>
          <cx:pt idx="36513">2</cx:pt>
          <cx:pt idx="36514">212</cx:pt>
          <cx:pt idx="36515">62</cx:pt>
          <cx:pt idx="36516">199</cx:pt>
          <cx:pt idx="36517">0</cx:pt>
          <cx:pt idx="36518">0</cx:pt>
          <cx:pt idx="36519">35</cx:pt>
          <cx:pt idx="36520">106</cx:pt>
          <cx:pt idx="36521">104</cx:pt>
          <cx:pt idx="36522">5</cx:pt>
          <cx:pt idx="36523">0</cx:pt>
          <cx:pt idx="36524">73</cx:pt>
          <cx:pt idx="36525">10</cx:pt>
          <cx:pt idx="36526">76</cx:pt>
          <cx:pt idx="36527">49</cx:pt>
          <cx:pt idx="36528">2</cx:pt>
          <cx:pt idx="36529">55</cx:pt>
          <cx:pt idx="36530">0</cx:pt>
          <cx:pt idx="36531">7</cx:pt>
          <cx:pt idx="36532">165</cx:pt>
          <cx:pt idx="36533">28</cx:pt>
          <cx:pt idx="36534">0</cx:pt>
          <cx:pt idx="36535">37</cx:pt>
          <cx:pt idx="36536">21</cx:pt>
          <cx:pt idx="36537">0</cx:pt>
          <cx:pt idx="36538">5</cx:pt>
          <cx:pt idx="36539">44</cx:pt>
          <cx:pt idx="36540">0</cx:pt>
          <cx:pt idx="36541">39</cx:pt>
          <cx:pt idx="36542">29</cx:pt>
          <cx:pt idx="36543">0</cx:pt>
          <cx:pt idx="36544">5</cx:pt>
          <cx:pt idx="36545">66</cx:pt>
          <cx:pt idx="36546">23</cx:pt>
          <cx:pt idx="36547">0</cx:pt>
          <cx:pt idx="36548">31</cx:pt>
          <cx:pt idx="36549">57</cx:pt>
          <cx:pt idx="36550">0</cx:pt>
          <cx:pt idx="36551">298</cx:pt>
          <cx:pt idx="36552">0</cx:pt>
          <cx:pt idx="36553">33</cx:pt>
          <cx:pt idx="36554">2</cx:pt>
          <cx:pt idx="36555">7</cx:pt>
          <cx:pt idx="36556">0</cx:pt>
          <cx:pt idx="36557">2</cx:pt>
          <cx:pt idx="36558">1</cx:pt>
          <cx:pt idx="36559">0</cx:pt>
          <cx:pt idx="36560">69</cx:pt>
          <cx:pt idx="36561">91</cx:pt>
          <cx:pt idx="36562">0</cx:pt>
          <cx:pt idx="36563">15</cx:pt>
          <cx:pt idx="36564">0</cx:pt>
          <cx:pt idx="36565">7</cx:pt>
          <cx:pt idx="36566">1</cx:pt>
          <cx:pt idx="36567">1</cx:pt>
          <cx:pt idx="36568">143</cx:pt>
          <cx:pt idx="36569">64</cx:pt>
          <cx:pt idx="36570">41</cx:pt>
          <cx:pt idx="36571">15</cx:pt>
          <cx:pt idx="36572">14</cx:pt>
          <cx:pt idx="36573">0</cx:pt>
          <cx:pt idx="36574">1</cx:pt>
          <cx:pt idx="36575">0</cx:pt>
          <cx:pt idx="36576">0</cx:pt>
          <cx:pt idx="36577">105</cx:pt>
          <cx:pt idx="36578">4</cx:pt>
          <cx:pt idx="36579">43</cx:pt>
          <cx:pt idx="36580">77</cx:pt>
          <cx:pt idx="36581">0</cx:pt>
          <cx:pt idx="36582">40</cx:pt>
          <cx:pt idx="36583">0</cx:pt>
          <cx:pt idx="36584">0</cx:pt>
          <cx:pt idx="36585">0</cx:pt>
          <cx:pt idx="36586">4</cx:pt>
          <cx:pt idx="36587">6</cx:pt>
          <cx:pt idx="36588">0</cx:pt>
          <cx:pt idx="36589">90</cx:pt>
          <cx:pt idx="36590">202</cx:pt>
          <cx:pt idx="36591">7</cx:pt>
          <cx:pt idx="36592">225</cx:pt>
          <cx:pt idx="36593">0</cx:pt>
          <cx:pt idx="36594">0</cx:pt>
          <cx:pt idx="36595">59</cx:pt>
          <cx:pt idx="36596">8</cx:pt>
          <cx:pt idx="36597">4</cx:pt>
          <cx:pt idx="36598">17</cx:pt>
          <cx:pt idx="36599">25</cx:pt>
          <cx:pt idx="36600">2</cx:pt>
          <cx:pt idx="36601">271</cx:pt>
          <cx:pt idx="36602">89</cx:pt>
          <cx:pt idx="36603">76</cx:pt>
          <cx:pt idx="36604">10</cx:pt>
          <cx:pt idx="36605">1</cx:pt>
          <cx:pt idx="36606">117</cx:pt>
          <cx:pt idx="36607">0</cx:pt>
          <cx:pt idx="36608">1</cx:pt>
          <cx:pt idx="36609">128</cx:pt>
          <cx:pt idx="36610">0</cx:pt>
          <cx:pt idx="36611">82</cx:pt>
          <cx:pt idx="36612">0</cx:pt>
          <cx:pt idx="36613">35</cx:pt>
          <cx:pt idx="36614">349</cx:pt>
          <cx:pt idx="36615">50</cx:pt>
          <cx:pt idx="36616">22</cx:pt>
          <cx:pt idx="36617">52</cx:pt>
          <cx:pt idx="36618">13</cx:pt>
          <cx:pt idx="36619">61</cx:pt>
          <cx:pt idx="36620">6</cx:pt>
          <cx:pt idx="36621">539</cx:pt>
          <cx:pt idx="36622">3</cx:pt>
          <cx:pt idx="36623">92</cx:pt>
          <cx:pt idx="36624">0</cx:pt>
          <cx:pt idx="36625">0</cx:pt>
          <cx:pt idx="36626">187</cx:pt>
          <cx:pt idx="36627">103</cx:pt>
          <cx:pt idx="36628">21</cx:pt>
          <cx:pt idx="36629">0</cx:pt>
          <cx:pt idx="36630">113</cx:pt>
          <cx:pt idx="36631">0</cx:pt>
          <cx:pt idx="36632">0</cx:pt>
          <cx:pt idx="36633">1</cx:pt>
          <cx:pt idx="36634">0</cx:pt>
          <cx:pt idx="36635">0</cx:pt>
          <cx:pt idx="36636">7</cx:pt>
          <cx:pt idx="36637">0</cx:pt>
          <cx:pt idx="36638">10</cx:pt>
          <cx:pt idx="36639">31</cx:pt>
          <cx:pt idx="36640">3</cx:pt>
          <cx:pt idx="36641">0</cx:pt>
          <cx:pt idx="36642">0</cx:pt>
          <cx:pt idx="36643">0</cx:pt>
          <cx:pt idx="36644">1</cx:pt>
          <cx:pt idx="36645">5</cx:pt>
          <cx:pt idx="36646">0</cx:pt>
          <cx:pt idx="36647">7</cx:pt>
          <cx:pt idx="36648">40</cx:pt>
          <cx:pt idx="36649">13</cx:pt>
          <cx:pt idx="36650">0</cx:pt>
          <cx:pt idx="36651">0</cx:pt>
          <cx:pt idx="36652">0</cx:pt>
          <cx:pt idx="36653">0</cx:pt>
          <cx:pt idx="36654">59</cx:pt>
          <cx:pt idx="36655">34</cx:pt>
          <cx:pt idx="36656">282</cx:pt>
          <cx:pt idx="36657">42</cx:pt>
          <cx:pt idx="36658">45</cx:pt>
          <cx:pt idx="36659">0</cx:pt>
          <cx:pt idx="36660">35</cx:pt>
          <cx:pt idx="36661">1</cx:pt>
          <cx:pt idx="36662">0</cx:pt>
          <cx:pt idx="36663">1</cx:pt>
          <cx:pt idx="36664">12</cx:pt>
          <cx:pt idx="36665">2</cx:pt>
          <cx:pt idx="36666">6</cx:pt>
          <cx:pt idx="36667">75</cx:pt>
          <cx:pt idx="36668">425</cx:pt>
          <cx:pt idx="36669">139</cx:pt>
          <cx:pt idx="36670">1</cx:pt>
          <cx:pt idx="36671">20</cx:pt>
          <cx:pt idx="36672">4</cx:pt>
          <cx:pt idx="36673">14</cx:pt>
          <cx:pt idx="36674">5</cx:pt>
          <cx:pt idx="36675">0</cx:pt>
          <cx:pt idx="36676">0</cx:pt>
          <cx:pt idx="36677">15</cx:pt>
          <cx:pt idx="36678">134</cx:pt>
          <cx:pt idx="36679">119</cx:pt>
          <cx:pt idx="36680">22</cx:pt>
          <cx:pt idx="36681">2</cx:pt>
          <cx:pt idx="36682">0</cx:pt>
          <cx:pt idx="36683">0</cx:pt>
          <cx:pt idx="36684">12</cx:pt>
          <cx:pt idx="36685">0</cx:pt>
          <cx:pt idx="36686">0</cx:pt>
          <cx:pt idx="36687">0</cx:pt>
          <cx:pt idx="36688">31</cx:pt>
          <cx:pt idx="36689">0</cx:pt>
          <cx:pt idx="36690">0</cx:pt>
          <cx:pt idx="36691">0</cx:pt>
          <cx:pt idx="36692">40</cx:pt>
          <cx:pt idx="36693">0</cx:pt>
          <cx:pt idx="36694">1</cx:pt>
          <cx:pt idx="36695">0</cx:pt>
          <cx:pt idx="36696">243</cx:pt>
          <cx:pt idx="36697">299</cx:pt>
          <cx:pt idx="36698">232</cx:pt>
          <cx:pt idx="36699">99</cx:pt>
          <cx:pt idx="36700">6</cx:pt>
          <cx:pt idx="36701">4</cx:pt>
          <cx:pt idx="36702">11</cx:pt>
          <cx:pt idx="36703">12</cx:pt>
          <cx:pt idx="36704">0</cx:pt>
          <cx:pt idx="36705">0</cx:pt>
          <cx:pt idx="36706">18</cx:pt>
          <cx:pt idx="36707">36</cx:pt>
          <cx:pt idx="36708">10</cx:pt>
          <cx:pt idx="36709">0</cx:pt>
          <cx:pt idx="36710">42</cx:pt>
          <cx:pt idx="36711">33</cx:pt>
          <cx:pt idx="36712">0</cx:pt>
          <cx:pt idx="36713">0</cx:pt>
          <cx:pt idx="36714">1</cx:pt>
          <cx:pt idx="36715">0</cx:pt>
          <cx:pt idx="36716">11</cx:pt>
          <cx:pt idx="36717">70</cx:pt>
          <cx:pt idx="36718">10</cx:pt>
          <cx:pt idx="36719">42</cx:pt>
          <cx:pt idx="36720">32</cx:pt>
          <cx:pt idx="36721">0</cx:pt>
          <cx:pt idx="36722">1</cx:pt>
          <cx:pt idx="36723">0</cx:pt>
          <cx:pt idx="36724">5</cx:pt>
          <cx:pt idx="36725">32</cx:pt>
          <cx:pt idx="36726">75</cx:pt>
          <cx:pt idx="36727">36</cx:pt>
          <cx:pt idx="36728">28</cx:pt>
          <cx:pt idx="36729">102</cx:pt>
          <cx:pt idx="36730">2</cx:pt>
          <cx:pt idx="36731">3</cx:pt>
          <cx:pt idx="36732">0</cx:pt>
          <cx:pt idx="36733">138</cx:pt>
          <cx:pt idx="36734">920</cx:pt>
          <cx:pt idx="36735">1</cx:pt>
          <cx:pt idx="36736">13</cx:pt>
          <cx:pt idx="36737">72</cx:pt>
          <cx:pt idx="36738">64</cx:pt>
          <cx:pt idx="36739">0</cx:pt>
          <cx:pt idx="36740">10</cx:pt>
          <cx:pt idx="36741">207</cx:pt>
          <cx:pt idx="36742">30</cx:pt>
          <cx:pt idx="36743">13</cx:pt>
          <cx:pt idx="36744">0</cx:pt>
          <cx:pt idx="36745">6</cx:pt>
          <cx:pt idx="36746">14</cx:pt>
          <cx:pt idx="36747">7</cx:pt>
          <cx:pt idx="36748">0</cx:pt>
          <cx:pt idx="36749">13</cx:pt>
          <cx:pt idx="36750">245</cx:pt>
          <cx:pt idx="36751">0</cx:pt>
          <cx:pt idx="36752">0</cx:pt>
          <cx:pt idx="36753">20</cx:pt>
          <cx:pt idx="36754">227</cx:pt>
          <cx:pt idx="36755">0</cx:pt>
          <cx:pt idx="36756">3</cx:pt>
          <cx:pt idx="36757">155</cx:pt>
          <cx:pt idx="36758">85</cx:pt>
          <cx:pt idx="36759">10</cx:pt>
          <cx:pt idx="36760">1</cx:pt>
          <cx:pt idx="36761">14</cx:pt>
          <cx:pt idx="36762">128</cx:pt>
          <cx:pt idx="36763">12</cx:pt>
          <cx:pt idx="36764">43</cx:pt>
          <cx:pt idx="36765">0</cx:pt>
          <cx:pt idx="36766">0</cx:pt>
          <cx:pt idx="36767">0</cx:pt>
          <cx:pt idx="36768">4</cx:pt>
          <cx:pt idx="36769">1</cx:pt>
          <cx:pt idx="36770">203</cx:pt>
          <cx:pt idx="36771">171</cx:pt>
          <cx:pt idx="36772">4</cx:pt>
          <cx:pt idx="36773">7</cx:pt>
          <cx:pt idx="36774">0</cx:pt>
          <cx:pt idx="36775">152</cx:pt>
          <cx:pt idx="36776">3</cx:pt>
          <cx:pt idx="36777">0</cx:pt>
          <cx:pt idx="36778">2</cx:pt>
          <cx:pt idx="36779">7</cx:pt>
          <cx:pt idx="36780">1</cx:pt>
          <cx:pt idx="36781">71</cx:pt>
          <cx:pt idx="36782">18</cx:pt>
          <cx:pt idx="36783">269</cx:pt>
          <cx:pt idx="36784">0</cx:pt>
          <cx:pt idx="36785">0</cx:pt>
          <cx:pt idx="36786">2</cx:pt>
          <cx:pt idx="36787">14</cx:pt>
          <cx:pt idx="36788">7</cx:pt>
          <cx:pt idx="36789">17</cx:pt>
          <cx:pt idx="36790">21</cx:pt>
          <cx:pt idx="36791">46</cx:pt>
          <cx:pt idx="36792">7</cx:pt>
          <cx:pt idx="36793">20</cx:pt>
          <cx:pt idx="36794">15</cx:pt>
          <cx:pt idx="36795">31</cx:pt>
          <cx:pt idx="36796">0</cx:pt>
          <cx:pt idx="36797">14</cx:pt>
          <cx:pt idx="36798">0</cx:pt>
          <cx:pt idx="36799">16</cx:pt>
          <cx:pt idx="36800">166</cx:pt>
          <cx:pt idx="36801">7</cx:pt>
          <cx:pt idx="36802">7</cx:pt>
          <cx:pt idx="36803">15</cx:pt>
          <cx:pt idx="36804">0</cx:pt>
          <cx:pt idx="36805">12</cx:pt>
          <cx:pt idx="36806">90</cx:pt>
          <cx:pt idx="36807">0</cx:pt>
          <cx:pt idx="36808">2</cx:pt>
          <cx:pt idx="36809">190</cx:pt>
          <cx:pt idx="36810">14</cx:pt>
          <cx:pt idx="36811">1</cx:pt>
          <cx:pt idx="36812">47</cx:pt>
          <cx:pt idx="36813">20</cx:pt>
          <cx:pt idx="36814">8</cx:pt>
          <cx:pt idx="36815">16</cx:pt>
          <cx:pt idx="36816">96</cx:pt>
          <cx:pt idx="36817">171</cx:pt>
          <cx:pt idx="36818">95</cx:pt>
          <cx:pt idx="36819">0</cx:pt>
          <cx:pt idx="36820">0</cx:pt>
          <cx:pt idx="36821">15</cx:pt>
          <cx:pt idx="36822">66</cx:pt>
          <cx:pt idx="36823">5</cx:pt>
          <cx:pt idx="36824">91</cx:pt>
          <cx:pt idx="36825">122</cx:pt>
          <cx:pt idx="36826">22</cx:pt>
          <cx:pt idx="36827">67</cx:pt>
          <cx:pt idx="36828">20</cx:pt>
          <cx:pt idx="36829">98</cx:pt>
          <cx:pt idx="36830">0</cx:pt>
          <cx:pt idx="36831">4</cx:pt>
          <cx:pt idx="36832">2</cx:pt>
          <cx:pt idx="36833">2</cx:pt>
          <cx:pt idx="36834">61</cx:pt>
          <cx:pt idx="36835">45</cx:pt>
          <cx:pt idx="36836">19</cx:pt>
          <cx:pt idx="36837">14</cx:pt>
          <cx:pt idx="36838">18</cx:pt>
          <cx:pt idx="36839">4</cx:pt>
          <cx:pt idx="36840">0</cx:pt>
          <cx:pt idx="36841">51</cx:pt>
          <cx:pt idx="36842">20</cx:pt>
          <cx:pt idx="36843">1</cx:pt>
          <cx:pt idx="36844">34</cx:pt>
          <cx:pt idx="36845">4</cx:pt>
          <cx:pt idx="36846">0</cx:pt>
          <cx:pt idx="36847">1</cx:pt>
          <cx:pt idx="36848">46</cx:pt>
          <cx:pt idx="36849">144</cx:pt>
          <cx:pt idx="36850">50</cx:pt>
          <cx:pt idx="36851">6</cx:pt>
          <cx:pt idx="36852">222</cx:pt>
          <cx:pt idx="36853">14</cx:pt>
          <cx:pt idx="36854">0</cx:pt>
          <cx:pt idx="36855">15</cx:pt>
          <cx:pt idx="36856">7</cx:pt>
          <cx:pt idx="36857">36</cx:pt>
          <cx:pt idx="36858">14</cx:pt>
          <cx:pt idx="36859">1</cx:pt>
          <cx:pt idx="36860">0</cx:pt>
          <cx:pt idx="36861">1</cx:pt>
          <cx:pt idx="36862">14</cx:pt>
          <cx:pt idx="36863">61</cx:pt>
          <cx:pt idx="36864">12</cx:pt>
          <cx:pt idx="36865">3</cx:pt>
          <cx:pt idx="36866">23</cx:pt>
          <cx:pt idx="36867">22</cx:pt>
          <cx:pt idx="36868">1</cx:pt>
          <cx:pt idx="36869">5</cx:pt>
          <cx:pt idx="36870">21</cx:pt>
          <cx:pt idx="36871">3</cx:pt>
          <cx:pt idx="36872">116</cx:pt>
          <cx:pt idx="36873">105</cx:pt>
          <cx:pt idx="36874">70</cx:pt>
          <cx:pt idx="36875">3</cx:pt>
          <cx:pt idx="36876">2</cx:pt>
          <cx:pt idx="36877">127</cx:pt>
          <cx:pt idx="36878">48</cx:pt>
          <cx:pt idx="36879">21</cx:pt>
          <cx:pt idx="36880">64</cx:pt>
          <cx:pt idx="36881">1</cx:pt>
          <cx:pt idx="36882">6</cx:pt>
          <cx:pt idx="36883">2</cx:pt>
          <cx:pt idx="36884">16</cx:pt>
          <cx:pt idx="36885">0</cx:pt>
          <cx:pt idx="36886">68</cx:pt>
          <cx:pt idx="36887">4</cx:pt>
          <cx:pt idx="36888">0</cx:pt>
          <cx:pt idx="36889">1</cx:pt>
          <cx:pt idx="36890">77</cx:pt>
          <cx:pt idx="36891">0</cx:pt>
          <cx:pt idx="36892">35</cx:pt>
          <cx:pt idx="36893">13</cx:pt>
          <cx:pt idx="36894">6</cx:pt>
          <cx:pt idx="36895">2</cx:pt>
          <cx:pt idx="36896">60</cx:pt>
          <cx:pt idx="36897">0</cx:pt>
          <cx:pt idx="36898">1</cx:pt>
          <cx:pt idx="36899">13</cx:pt>
          <cx:pt idx="36900">0</cx:pt>
          <cx:pt idx="36901">8</cx:pt>
          <cx:pt idx="36902">0</cx:pt>
          <cx:pt idx="36903">0</cx:pt>
          <cx:pt idx="36904">0</cx:pt>
          <cx:pt idx="36905">0</cx:pt>
          <cx:pt idx="36906">0</cx:pt>
          <cx:pt idx="36907">7</cx:pt>
          <cx:pt idx="36908">0</cx:pt>
          <cx:pt idx="36909">16</cx:pt>
          <cx:pt idx="36910">0</cx:pt>
          <cx:pt idx="36911">35</cx:pt>
          <cx:pt idx="36912">0</cx:pt>
          <cx:pt idx="36913">215</cx:pt>
          <cx:pt idx="36914">13</cx:pt>
          <cx:pt idx="36915">0</cx:pt>
          <cx:pt idx="36916">0</cx:pt>
          <cx:pt idx="36917">1</cx:pt>
          <cx:pt idx="36918">0</cx:pt>
          <cx:pt idx="36919">21</cx:pt>
          <cx:pt idx="36920">253</cx:pt>
          <cx:pt idx="36921">106</cx:pt>
          <cx:pt idx="36922">17</cx:pt>
          <cx:pt idx="36923">0</cx:pt>
          <cx:pt idx="36924">15</cx:pt>
          <cx:pt idx="36925">87</cx:pt>
          <cx:pt idx="36926">0</cx:pt>
          <cx:pt idx="36927">36</cx:pt>
          <cx:pt idx="36928">62</cx:pt>
          <cx:pt idx="36929">1</cx:pt>
          <cx:pt idx="36930">41</cx:pt>
          <cx:pt idx="36931">0</cx:pt>
          <cx:pt idx="36932">0</cx:pt>
          <cx:pt idx="36933">24</cx:pt>
          <cx:pt idx="36934">277</cx:pt>
          <cx:pt idx="36935">21</cx:pt>
          <cx:pt idx="36936">17</cx:pt>
          <cx:pt idx="36937">252</cx:pt>
          <cx:pt idx="36938">1</cx:pt>
          <cx:pt idx="36939">139</cx:pt>
          <cx:pt idx="36940">91</cx:pt>
          <cx:pt idx="36941">3</cx:pt>
          <cx:pt idx="36942">3</cx:pt>
          <cx:pt idx="36943">0</cx:pt>
          <cx:pt idx="36944">0</cx:pt>
          <cx:pt idx="36945">1</cx:pt>
          <cx:pt idx="36946">14</cx:pt>
          <cx:pt idx="36947">4</cx:pt>
          <cx:pt idx="36948">18</cx:pt>
          <cx:pt idx="36949">1</cx:pt>
          <cx:pt idx="36950">11</cx:pt>
          <cx:pt idx="36951">0</cx:pt>
          <cx:pt idx="36952">8</cx:pt>
          <cx:pt idx="36953">162</cx:pt>
          <cx:pt idx="36954">7</cx:pt>
          <cx:pt idx="36955">4</cx:pt>
          <cx:pt idx="36956">162</cx:pt>
          <cx:pt idx="36957">8</cx:pt>
          <cx:pt idx="36958">46</cx:pt>
          <cx:pt idx="36959">208</cx:pt>
          <cx:pt idx="36960">36</cx:pt>
          <cx:pt idx="36961">0</cx:pt>
          <cx:pt idx="36962">7</cx:pt>
          <cx:pt idx="36963">70</cx:pt>
          <cx:pt idx="36964">5</cx:pt>
          <cx:pt idx="36965">105</cx:pt>
          <cx:pt idx="36966">2</cx:pt>
          <cx:pt idx="36967">0</cx:pt>
          <cx:pt idx="36968">3</cx:pt>
          <cx:pt idx="36969">0</cx:pt>
          <cx:pt idx="36970">22</cx:pt>
          <cx:pt idx="36971">77</cx:pt>
          <cx:pt idx="36972">220</cx:pt>
          <cx:pt idx="36973">8</cx:pt>
          <cx:pt idx="36974">1</cx:pt>
          <cx:pt idx="36975">1</cx:pt>
          <cx:pt idx="36976">0</cx:pt>
          <cx:pt idx="36977">0</cx:pt>
          <cx:pt idx="36978">12</cx:pt>
          <cx:pt idx="36979">15</cx:pt>
          <cx:pt idx="36980">4</cx:pt>
          <cx:pt idx="36981">8</cx:pt>
          <cx:pt idx="36982">50</cx:pt>
          <cx:pt idx="36983">90</cx:pt>
          <cx:pt idx="36984">1</cx:pt>
          <cx:pt idx="36985">0</cx:pt>
          <cx:pt idx="36986">0</cx:pt>
          <cx:pt idx="36987">3</cx:pt>
          <cx:pt idx="36988">0</cx:pt>
          <cx:pt idx="36989">0</cx:pt>
          <cx:pt idx="36990">30</cx:pt>
          <cx:pt idx="36991">1</cx:pt>
          <cx:pt idx="36992">0</cx:pt>
          <cx:pt idx="36993">1</cx:pt>
          <cx:pt idx="36994">56</cx:pt>
          <cx:pt idx="36995">1</cx:pt>
          <cx:pt idx="36996">0</cx:pt>
          <cx:pt idx="36997">0</cx:pt>
          <cx:pt idx="36998">29</cx:pt>
          <cx:pt idx="36999">215</cx:pt>
          <cx:pt idx="37000">1</cx:pt>
          <cx:pt idx="37001">0</cx:pt>
          <cx:pt idx="37002">211</cx:pt>
          <cx:pt idx="37003">1</cx:pt>
          <cx:pt idx="37004">271</cx:pt>
          <cx:pt idx="37005">6</cx:pt>
          <cx:pt idx="37006">3</cx:pt>
          <cx:pt idx="37007">0</cx:pt>
          <cx:pt idx="37008">0</cx:pt>
          <cx:pt idx="37009">29</cx:pt>
          <cx:pt idx="37010">18</cx:pt>
          <cx:pt idx="37011">0</cx:pt>
          <cx:pt idx="37012">309</cx:pt>
          <cx:pt idx="37013">46</cx:pt>
          <cx:pt idx="37014">0</cx:pt>
          <cx:pt idx="37015">47</cx:pt>
          <cx:pt idx="37016">6</cx:pt>
          <cx:pt idx="37017">0</cx:pt>
          <cx:pt idx="37018">0</cx:pt>
          <cx:pt idx="37019">28</cx:pt>
          <cx:pt idx="37020">245</cx:pt>
          <cx:pt idx="37021">354</cx:pt>
          <cx:pt idx="37022">108</cx:pt>
          <cx:pt idx="37023">4</cx:pt>
          <cx:pt idx="37024">6</cx:pt>
          <cx:pt idx="37025">15</cx:pt>
          <cx:pt idx="37026">5</cx:pt>
          <cx:pt idx="37027">20</cx:pt>
          <cx:pt idx="37028">2</cx:pt>
          <cx:pt idx="37029">0</cx:pt>
          <cx:pt idx="37030">1</cx:pt>
          <cx:pt idx="37031">34</cx:pt>
          <cx:pt idx="37032">411</cx:pt>
          <cx:pt idx="37033">0</cx:pt>
          <cx:pt idx="37034">1</cx:pt>
          <cx:pt idx="37035">0</cx:pt>
          <cx:pt idx="37036">0</cx:pt>
          <cx:pt idx="37037">1</cx:pt>
          <cx:pt idx="37038">0</cx:pt>
          <cx:pt idx="37039">0</cx:pt>
          <cx:pt idx="37040">0</cx:pt>
          <cx:pt idx="37041">0</cx:pt>
          <cx:pt idx="37042">0</cx:pt>
          <cx:pt idx="37043">0</cx:pt>
          <cx:pt idx="37044">83</cx:pt>
          <cx:pt idx="37045">21</cx:pt>
          <cx:pt idx="37046">427</cx:pt>
          <cx:pt idx="37047">7</cx:pt>
          <cx:pt idx="37048">3</cx:pt>
          <cx:pt idx="37049">63</cx:pt>
          <cx:pt idx="37050">501</cx:pt>
          <cx:pt idx="37051">115</cx:pt>
          <cx:pt idx="37052">0</cx:pt>
          <cx:pt idx="37053">0</cx:pt>
          <cx:pt idx="37054">0</cx:pt>
          <cx:pt idx="37055">0</cx:pt>
          <cx:pt idx="37056">0</cx:pt>
          <cx:pt idx="37057">100</cx:pt>
          <cx:pt idx="37058">18</cx:pt>
          <cx:pt idx="37059">43</cx:pt>
          <cx:pt idx="37060">19</cx:pt>
          <cx:pt idx="37061">0</cx:pt>
          <cx:pt idx="37062">0</cx:pt>
          <cx:pt idx="37063">21</cx:pt>
          <cx:pt idx="37064">89</cx:pt>
          <cx:pt idx="37065">12</cx:pt>
          <cx:pt idx="37066">49</cx:pt>
          <cx:pt idx="37067">27</cx:pt>
          <cx:pt idx="37068">66</cx:pt>
          <cx:pt idx="37069">56</cx:pt>
          <cx:pt idx="37070">1</cx:pt>
          <cx:pt idx="37071">17</cx:pt>
          <cx:pt idx="37072">156</cx:pt>
          <cx:pt idx="37073">0</cx:pt>
          <cx:pt idx="37074">0</cx:pt>
          <cx:pt idx="37075">4</cx:pt>
          <cx:pt idx="37076">19</cx:pt>
          <cx:pt idx="37077">171</cx:pt>
          <cx:pt idx="37078">0</cx:pt>
          <cx:pt idx="37079">0</cx:pt>
          <cx:pt idx="37080">39</cx:pt>
          <cx:pt idx="37081">0</cx:pt>
          <cx:pt idx="37082">0</cx:pt>
          <cx:pt idx="37083">0</cx:pt>
          <cx:pt idx="37084">1</cx:pt>
          <cx:pt idx="37085">0</cx:pt>
          <cx:pt idx="37086">24</cx:pt>
          <cx:pt idx="37087">12</cx:pt>
          <cx:pt idx="37088">26</cx:pt>
          <cx:pt idx="37089">1</cx:pt>
          <cx:pt idx="37090">11</cx:pt>
          <cx:pt idx="37091">0</cx:pt>
          <cx:pt idx="37092">1</cx:pt>
          <cx:pt idx="37093">189</cx:pt>
          <cx:pt idx="37094">175</cx:pt>
          <cx:pt idx="37095">168</cx:pt>
          <cx:pt idx="37096">187</cx:pt>
          <cx:pt idx="37097">1</cx:pt>
          <cx:pt idx="37098">7</cx:pt>
          <cx:pt idx="37099">3</cx:pt>
          <cx:pt idx="37100">7</cx:pt>
          <cx:pt idx="37101">0</cx:pt>
          <cx:pt idx="37102">146</cx:pt>
          <cx:pt idx="37103">0</cx:pt>
          <cx:pt idx="37104">1</cx:pt>
          <cx:pt idx="37105">0</cx:pt>
          <cx:pt idx="37106">2</cx:pt>
          <cx:pt idx="37107">101</cx:pt>
          <cx:pt idx="37108">0</cx:pt>
          <cx:pt idx="37109">0</cx:pt>
          <cx:pt idx="37110">130</cx:pt>
          <cx:pt idx="37111">0</cx:pt>
          <cx:pt idx="37112">62</cx:pt>
          <cx:pt idx="37113">15</cx:pt>
          <cx:pt idx="37114">210</cx:pt>
          <cx:pt idx="37115">16</cx:pt>
          <cx:pt idx="37116">147</cx:pt>
          <cx:pt idx="37117">1</cx:pt>
          <cx:pt idx="37118">11</cx:pt>
          <cx:pt idx="37119">1</cx:pt>
          <cx:pt idx="37120">0</cx:pt>
          <cx:pt idx="37121">0</cx:pt>
          <cx:pt idx="37122">21</cx:pt>
          <cx:pt idx="37123">61</cx:pt>
          <cx:pt idx="37124">1</cx:pt>
          <cx:pt idx="37125">2</cx:pt>
          <cx:pt idx="37126">10</cx:pt>
          <cx:pt idx="37127">155</cx:pt>
          <cx:pt idx="37128">29</cx:pt>
          <cx:pt idx="37129">0</cx:pt>
          <cx:pt idx="37130">19</cx:pt>
          <cx:pt idx="37131">2</cx:pt>
          <cx:pt idx="37132">71</cx:pt>
          <cx:pt idx="37133">3</cx:pt>
          <cx:pt idx="37134">7</cx:pt>
          <cx:pt idx="37135">5</cx:pt>
          <cx:pt idx="37136">37</cx:pt>
          <cx:pt idx="37137">356</cx:pt>
          <cx:pt idx="37138">210</cx:pt>
          <cx:pt idx="37139">6</cx:pt>
          <cx:pt idx="37140">1</cx:pt>
          <cx:pt idx="37141">0</cx:pt>
          <cx:pt idx="37142">0</cx:pt>
          <cx:pt idx="37143">36</cx:pt>
          <cx:pt idx="37144">1</cx:pt>
          <cx:pt idx="37145">6</cx:pt>
          <cx:pt idx="37146">30</cx:pt>
          <cx:pt idx="37147">24</cx:pt>
          <cx:pt idx="37148">9</cx:pt>
          <cx:pt idx="37149">47</cx:pt>
          <cx:pt idx="37150">81</cx:pt>
          <cx:pt idx="37151">0</cx:pt>
          <cx:pt idx="37152">0</cx:pt>
          <cx:pt idx="37153">1</cx:pt>
          <cx:pt idx="37154">0</cx:pt>
          <cx:pt idx="37155">57</cx:pt>
          <cx:pt idx="37156">61</cx:pt>
          <cx:pt idx="37157">15</cx:pt>
          <cx:pt idx="37158">0</cx:pt>
          <cx:pt idx="37159">6</cx:pt>
          <cx:pt idx="37160">0</cx:pt>
          <cx:pt idx="37161">0</cx:pt>
          <cx:pt idx="37162">45</cx:pt>
          <cx:pt idx="37163">38</cx:pt>
          <cx:pt idx="37164">7</cx:pt>
          <cx:pt idx="37165">0</cx:pt>
          <cx:pt idx="37166">0</cx:pt>
          <cx:pt idx="37167">0</cx:pt>
          <cx:pt idx="37168">0</cx:pt>
          <cx:pt idx="37169">0</cx:pt>
          <cx:pt idx="37170">0</cx:pt>
          <cx:pt idx="37171">0</cx:pt>
          <cx:pt idx="37172">4</cx:pt>
          <cx:pt idx="37173">0</cx:pt>
          <cx:pt idx="37174">0</cx:pt>
          <cx:pt idx="37175">71</cx:pt>
          <cx:pt idx="37176">0</cx:pt>
          <cx:pt idx="37177">8</cx:pt>
          <cx:pt idx="37178">0</cx:pt>
          <cx:pt idx="37179">1</cx:pt>
          <cx:pt idx="37180">0</cx:pt>
          <cx:pt idx="37181">0</cx:pt>
          <cx:pt idx="37182">1</cx:pt>
          <cx:pt idx="37183">55</cx:pt>
          <cx:pt idx="37184">7</cx:pt>
          <cx:pt idx="37185">8</cx:pt>
          <cx:pt idx="37186">51</cx:pt>
          <cx:pt idx="37187">0</cx:pt>
          <cx:pt idx="37188">22</cx:pt>
          <cx:pt idx="37189">0</cx:pt>
          <cx:pt idx="37190">0</cx:pt>
          <cx:pt idx="37191">7</cx:pt>
          <cx:pt idx="37192">156</cx:pt>
          <cx:pt idx="37193">0</cx:pt>
          <cx:pt idx="37194">0</cx:pt>
          <cx:pt idx="37195">0</cx:pt>
          <cx:pt idx="37196">0</cx:pt>
          <cx:pt idx="37197">3</cx:pt>
          <cx:pt idx="37198">230</cx:pt>
          <cx:pt idx="37199">21</cx:pt>
          <cx:pt idx="37200">0</cx:pt>
          <cx:pt idx="37201">32</cx:pt>
          <cx:pt idx="37202">1</cx:pt>
          <cx:pt idx="37203">1</cx:pt>
          <cx:pt idx="37204">119</cx:pt>
          <cx:pt idx="37205">3</cx:pt>
          <cx:pt idx="37206">0</cx:pt>
          <cx:pt idx="37207">1</cx:pt>
          <cx:pt idx="37208">20</cx:pt>
          <cx:pt idx="37209">91</cx:pt>
          <cx:pt idx="37210">17</cx:pt>
          <cx:pt idx="37211">10</cx:pt>
          <cx:pt idx="37212">105</cx:pt>
          <cx:pt idx="37213">3</cx:pt>
          <cx:pt idx="37214">0</cx:pt>
          <cx:pt idx="37215">53</cx:pt>
          <cx:pt idx="37216">1</cx:pt>
          <cx:pt idx="37217">47</cx:pt>
          <cx:pt idx="37218">0</cx:pt>
          <cx:pt idx="37219">0</cx:pt>
          <cx:pt idx="37220">38</cx:pt>
          <cx:pt idx="37221">2</cx:pt>
          <cx:pt idx="37222">641</cx:pt>
          <cx:pt idx="37223">36</cx:pt>
          <cx:pt idx="37224">3</cx:pt>
          <cx:pt idx="37225">0</cx:pt>
          <cx:pt idx="37226">123</cx:pt>
          <cx:pt idx="37227">64</cx:pt>
          <cx:pt idx="37228">209</cx:pt>
          <cx:pt idx="37229">0</cx:pt>
          <cx:pt idx="37230">0</cx:pt>
          <cx:pt idx="37231">0</cx:pt>
          <cx:pt idx="37232">0</cx:pt>
          <cx:pt idx="37233">174</cx:pt>
          <cx:pt idx="37234">8</cx:pt>
          <cx:pt idx="37235">1</cx:pt>
          <cx:pt idx="37236">1</cx:pt>
          <cx:pt idx="37237">1</cx:pt>
          <cx:pt idx="37238">1</cx:pt>
          <cx:pt idx="37239">13</cx:pt>
          <cx:pt idx="37240">0</cx:pt>
          <cx:pt idx="37241">10</cx:pt>
          <cx:pt idx="37242">0</cx:pt>
          <cx:pt idx="37243">3</cx:pt>
          <cx:pt idx="37244">0</cx:pt>
          <cx:pt idx="37245">6</cx:pt>
          <cx:pt idx="37246">0</cx:pt>
          <cx:pt idx="37247">1</cx:pt>
          <cx:pt idx="37248">0</cx:pt>
          <cx:pt idx="37249">0</cx:pt>
          <cx:pt idx="37250">8</cx:pt>
          <cx:pt idx="37251">0</cx:pt>
          <cx:pt idx="37252">0</cx:pt>
          <cx:pt idx="37253">78</cx:pt>
          <cx:pt idx="37254">441</cx:pt>
          <cx:pt idx="37255">0</cx:pt>
          <cx:pt idx="37256">0</cx:pt>
          <cx:pt idx="37257">32</cx:pt>
          <cx:pt idx="37258">0</cx:pt>
          <cx:pt idx="37259">0</cx:pt>
          <cx:pt idx="37260">0</cx:pt>
          <cx:pt idx="37261">0</cx:pt>
          <cx:pt idx="37262">19</cx:pt>
          <cx:pt idx="37263">20</cx:pt>
          <cx:pt idx="37264">1</cx:pt>
          <cx:pt idx="37265">69</cx:pt>
          <cx:pt idx="37266">0</cx:pt>
          <cx:pt idx="37267">1</cx:pt>
          <cx:pt idx="37268">0</cx:pt>
          <cx:pt idx="37269">13</cx:pt>
          <cx:pt idx="37270">10</cx:pt>
          <cx:pt idx="37271">0</cx:pt>
          <cx:pt idx="37272">213</cx:pt>
          <cx:pt idx="37273">74</cx:pt>
          <cx:pt idx="37274">21</cx:pt>
          <cx:pt idx="37275">29</cx:pt>
          <cx:pt idx="37276">9</cx:pt>
          <cx:pt idx="37277">5</cx:pt>
          <cx:pt idx="37278">10</cx:pt>
          <cx:pt idx="37279">1</cx:pt>
          <cx:pt idx="37280">17</cx:pt>
          <cx:pt idx="37281">6</cx:pt>
          <cx:pt idx="37282">347</cx:pt>
          <cx:pt idx="37283">88</cx:pt>
          <cx:pt idx="37284">106</cx:pt>
          <cx:pt idx="37285">2</cx:pt>
          <cx:pt idx="37286">37</cx:pt>
          <cx:pt idx="37287">30</cx:pt>
          <cx:pt idx="37288">1</cx:pt>
          <cx:pt idx="37289">0</cx:pt>
          <cx:pt idx="37290">19</cx:pt>
          <cx:pt idx="37291">58</cx:pt>
          <cx:pt idx="37292">83</cx:pt>
          <cx:pt idx="37293">3</cx:pt>
          <cx:pt idx="37294">0</cx:pt>
          <cx:pt idx="37295">35</cx:pt>
          <cx:pt idx="37296">13</cx:pt>
          <cx:pt idx="37297">160</cx:pt>
          <cx:pt idx="37298">36</cx:pt>
          <cx:pt idx="37299">3</cx:pt>
          <cx:pt idx="37300">71</cx:pt>
          <cx:pt idx="37301">12</cx:pt>
          <cx:pt idx="37302">20</cx:pt>
          <cx:pt idx="37303">215</cx:pt>
          <cx:pt idx="37304">31</cx:pt>
          <cx:pt idx="37305">6</cx:pt>
          <cx:pt idx="37306">0</cx:pt>
          <cx:pt idx="37307">49</cx:pt>
          <cx:pt idx="37308">1</cx:pt>
          <cx:pt idx="37309">268</cx:pt>
          <cx:pt idx="37310">174</cx:pt>
          <cx:pt idx="37311">0</cx:pt>
          <cx:pt idx="37312">0</cx:pt>
          <cx:pt idx="37313">1</cx:pt>
          <cx:pt idx="37314">46</cx:pt>
          <cx:pt idx="37315">1</cx:pt>
          <cx:pt idx="37316">21</cx:pt>
          <cx:pt idx="37317">0</cx:pt>
          <cx:pt idx="37318">78</cx:pt>
          <cx:pt idx="37319">4</cx:pt>
          <cx:pt idx="37320">8</cx:pt>
          <cx:pt idx="37321">21</cx:pt>
          <cx:pt idx="37322">3</cx:pt>
          <cx:pt idx="37323">28</cx:pt>
          <cx:pt idx="37324">9</cx:pt>
          <cx:pt idx="37325">0</cx:pt>
          <cx:pt idx="37326">0</cx:pt>
          <cx:pt idx="37327">0</cx:pt>
          <cx:pt idx="37328">0</cx:pt>
          <cx:pt idx="37329">0</cx:pt>
          <cx:pt idx="37330">0</cx:pt>
          <cx:pt idx="37331">0</cx:pt>
          <cx:pt idx="37332">0</cx:pt>
          <cx:pt idx="37333">5</cx:pt>
          <cx:pt idx="37334">0</cx:pt>
          <cx:pt idx="37335">57</cx:pt>
          <cx:pt idx="37336">0</cx:pt>
          <cx:pt idx="37337">0</cx:pt>
          <cx:pt idx="37338">13</cx:pt>
          <cx:pt idx="37339">31</cx:pt>
          <cx:pt idx="37340">17</cx:pt>
          <cx:pt idx="37341">75</cx:pt>
          <cx:pt idx="37342">357</cx:pt>
          <cx:pt idx="37343">5</cx:pt>
          <cx:pt idx="37344">0</cx:pt>
          <cx:pt idx="37345">52</cx:pt>
          <cx:pt idx="37346">105</cx:pt>
          <cx:pt idx="37347">30</cx:pt>
          <cx:pt idx="37348">12</cx:pt>
          <cx:pt idx="37349">43</cx:pt>
          <cx:pt idx="37350">0</cx:pt>
          <cx:pt idx="37351">7</cx:pt>
          <cx:pt idx="37352">32</cx:pt>
          <cx:pt idx="37353">105</cx:pt>
          <cx:pt idx="37354">0</cx:pt>
          <cx:pt idx="37355">6</cx:pt>
          <cx:pt idx="37356">0</cx:pt>
          <cx:pt idx="37357">0</cx:pt>
          <cx:pt idx="37358">0</cx:pt>
          <cx:pt idx="37359">6</cx:pt>
          <cx:pt idx="37360">10</cx:pt>
          <cx:pt idx="37361">3</cx:pt>
          <cx:pt idx="37362">0</cx:pt>
          <cx:pt idx="37363">0</cx:pt>
          <cx:pt idx="37364">1</cx:pt>
          <cx:pt idx="37365">0</cx:pt>
          <cx:pt idx="37366">0</cx:pt>
          <cx:pt idx="37367">0</cx:pt>
          <cx:pt idx="37368">93</cx:pt>
          <cx:pt idx="37369">22</cx:pt>
          <cx:pt idx="37370">5</cx:pt>
          <cx:pt idx="37371">68</cx:pt>
          <cx:pt idx="37372">0</cx:pt>
          <cx:pt idx="37373">195</cx:pt>
          <cx:pt idx="37374">6</cx:pt>
          <cx:pt idx="37375">10</cx:pt>
          <cx:pt idx="37376">0</cx:pt>
          <cx:pt idx="37377">103</cx:pt>
          <cx:pt idx="37378">488</cx:pt>
          <cx:pt idx="37379">0</cx:pt>
          <cx:pt idx="37380">90</cx:pt>
          <cx:pt idx="37381">30</cx:pt>
          <cx:pt idx="37382">1</cx:pt>
          <cx:pt idx="37383">28</cx:pt>
          <cx:pt idx="37384">0</cx:pt>
          <cx:pt idx="37385">184</cx:pt>
          <cx:pt idx="37386">79</cx:pt>
          <cx:pt idx="37387">0</cx:pt>
          <cx:pt idx="37388">5</cx:pt>
          <cx:pt idx="37389">0</cx:pt>
          <cx:pt idx="37390">0</cx:pt>
          <cx:pt idx="37391">0</cx:pt>
          <cx:pt idx="37392">474</cx:pt>
          <cx:pt idx="37393">0</cx:pt>
          <cx:pt idx="37394">3</cx:pt>
          <cx:pt idx="37395">1</cx:pt>
          <cx:pt idx="37396">0</cx:pt>
          <cx:pt idx="37397">57</cx:pt>
          <cx:pt idx="37398">434</cx:pt>
          <cx:pt idx="37399">60</cx:pt>
          <cx:pt idx="37400">45</cx:pt>
          <cx:pt idx="37401">10</cx:pt>
          <cx:pt idx="37402">5</cx:pt>
          <cx:pt idx="37403">3</cx:pt>
          <cx:pt idx="37404">6</cx:pt>
          <cx:pt idx="37405">51</cx:pt>
          <cx:pt idx="37406">0</cx:pt>
          <cx:pt idx="37407">1</cx:pt>
          <cx:pt idx="37408">6</cx:pt>
          <cx:pt idx="37409">398</cx:pt>
          <cx:pt idx="37410">50</cx:pt>
          <cx:pt idx="37411">47</cx:pt>
          <cx:pt idx="37412">122</cx:pt>
          <cx:pt idx="37413">6</cx:pt>
          <cx:pt idx="37414">36</cx:pt>
          <cx:pt idx="37415">213</cx:pt>
          <cx:pt idx="37416">0</cx:pt>
          <cx:pt idx="37417">2</cx:pt>
          <cx:pt idx="37418">3</cx:pt>
          <cx:pt idx="37419">38</cx:pt>
          <cx:pt idx="37420">0</cx:pt>
          <cx:pt idx="37421">11</cx:pt>
          <cx:pt idx="37422">1</cx:pt>
          <cx:pt idx="37423">65</cx:pt>
          <cx:pt idx="37424">2</cx:pt>
          <cx:pt idx="37425">70</cx:pt>
          <cx:pt idx="37426">33</cx:pt>
          <cx:pt idx="37427">122</cx:pt>
          <cx:pt idx="37428">35</cx:pt>
          <cx:pt idx="37429">107</cx:pt>
          <cx:pt idx="37430">147</cx:pt>
          <cx:pt idx="37431">57</cx:pt>
          <cx:pt idx="37432">0</cx:pt>
          <cx:pt idx="37433">0</cx:pt>
          <cx:pt idx="37434">3</cx:pt>
          <cx:pt idx="37435">106</cx:pt>
          <cx:pt idx="37436">0</cx:pt>
          <cx:pt idx="37437">28</cx:pt>
          <cx:pt idx="37438">0</cx:pt>
          <cx:pt idx="37439">2</cx:pt>
          <cx:pt idx="37440">23</cx:pt>
          <cx:pt idx="37441">0</cx:pt>
          <cx:pt idx="37442">10</cx:pt>
          <cx:pt idx="37443">0</cx:pt>
          <cx:pt idx="37444">3</cx:pt>
          <cx:pt idx="37445">32</cx:pt>
          <cx:pt idx="37446">27</cx:pt>
          <cx:pt idx="37447">19</cx:pt>
          <cx:pt idx="37448">11</cx:pt>
          <cx:pt idx="37449">88</cx:pt>
          <cx:pt idx="37450">18</cx:pt>
          <cx:pt idx="37451">14</cx:pt>
          <cx:pt idx="37452">315</cx:pt>
          <cx:pt idx="37453">47</cx:pt>
          <cx:pt idx="37454">0</cx:pt>
          <cx:pt idx="37455">0</cx:pt>
          <cx:pt idx="37456">69</cx:pt>
          <cx:pt idx="37457">725</cx:pt>
          <cx:pt idx="37458">69</cx:pt>
          <cx:pt idx="37459">128</cx:pt>
          <cx:pt idx="37460">2</cx:pt>
          <cx:pt idx="37461">49</cx:pt>
          <cx:pt idx="37462">0</cx:pt>
          <cx:pt idx="37463">0</cx:pt>
          <cx:pt idx="37464">13</cx:pt>
          <cx:pt idx="37465">247</cx:pt>
          <cx:pt idx="37466">0</cx:pt>
          <cx:pt idx="37467">21</cx:pt>
          <cx:pt idx="37468">0</cx:pt>
          <cx:pt idx="37469">1</cx:pt>
          <cx:pt idx="37470">0</cx:pt>
          <cx:pt idx="37471">11</cx:pt>
          <cx:pt idx="37472">21</cx:pt>
          <cx:pt idx="37473">0</cx:pt>
          <cx:pt idx="37474">1</cx:pt>
          <cx:pt idx="37475">2</cx:pt>
          <cx:pt idx="37476">0</cx:pt>
          <cx:pt idx="37477">0</cx:pt>
          <cx:pt idx="37478">4</cx:pt>
          <cx:pt idx="37479">0</cx:pt>
          <cx:pt idx="37480">0</cx:pt>
          <cx:pt idx="37481">67</cx:pt>
          <cx:pt idx="37482">0</cx:pt>
          <cx:pt idx="37483">8</cx:pt>
          <cx:pt idx="37484">15</cx:pt>
          <cx:pt idx="37485">32</cx:pt>
          <cx:pt idx="37486">25</cx:pt>
          <cx:pt idx="37487">0</cx:pt>
          <cx:pt idx="37488">0</cx:pt>
          <cx:pt idx="37489">61</cx:pt>
          <cx:pt idx="37490">3</cx:pt>
          <cx:pt idx="37491">8</cx:pt>
          <cx:pt idx="37492">19</cx:pt>
          <cx:pt idx="37493">20</cx:pt>
          <cx:pt idx="37494">8</cx:pt>
          <cx:pt idx="37495">0</cx:pt>
          <cx:pt idx="37496">0</cx:pt>
          <cx:pt idx="37497">0</cx:pt>
          <cx:pt idx="37498">621</cx:pt>
          <cx:pt idx="37499">66</cx:pt>
          <cx:pt idx="37500">50</cx:pt>
          <cx:pt idx="37501">4</cx:pt>
          <cx:pt idx="37502">0</cx:pt>
          <cx:pt idx="37503">0</cx:pt>
          <cx:pt idx="37504">0</cx:pt>
          <cx:pt idx="37505">158</cx:pt>
          <cx:pt idx="37506">17</cx:pt>
          <cx:pt idx="37507">2</cx:pt>
          <cx:pt idx="37508">9</cx:pt>
          <cx:pt idx="37509">53</cx:pt>
          <cx:pt idx="37510">1</cx:pt>
          <cx:pt idx="37511">21</cx:pt>
          <cx:pt idx="37512">98</cx:pt>
          <cx:pt idx="37513">108</cx:pt>
          <cx:pt idx="37514">3</cx:pt>
          <cx:pt idx="37515">78</cx:pt>
          <cx:pt idx="37516">4</cx:pt>
          <cx:pt idx="37517">14</cx:pt>
          <cx:pt idx="37518">36</cx:pt>
          <cx:pt idx="37519">31</cx:pt>
          <cx:pt idx="37520">395</cx:pt>
          <cx:pt idx="37521">164</cx:pt>
          <cx:pt idx="37522">141</cx:pt>
          <cx:pt idx="37523">160</cx:pt>
          <cx:pt idx="37524">197</cx:pt>
          <cx:pt idx="37525">379</cx:pt>
          <cx:pt idx="37526">289</cx:pt>
          <cx:pt idx="37527">3</cx:pt>
          <cx:pt idx="37528">34</cx:pt>
          <cx:pt idx="37529">0</cx:pt>
          <cx:pt idx="37530">1</cx:pt>
          <cx:pt idx="37531">0</cx:pt>
          <cx:pt idx="37532">1</cx:pt>
          <cx:pt idx="37533">0</cx:pt>
          <cx:pt idx="37534">38</cx:pt>
          <cx:pt idx="37535">32</cx:pt>
          <cx:pt idx="37536">3</cx:pt>
          <cx:pt idx="37537">1</cx:pt>
          <cx:pt idx="37538">4</cx:pt>
          <cx:pt idx="37539">27</cx:pt>
          <cx:pt idx="37540">0</cx:pt>
          <cx:pt idx="37541">0</cx:pt>
          <cx:pt idx="37542">0</cx:pt>
          <cx:pt idx="37543">25</cx:pt>
          <cx:pt idx="37544">1</cx:pt>
          <cx:pt idx="37545">0</cx:pt>
          <cx:pt idx="37546">0</cx:pt>
          <cx:pt idx="37547">0</cx:pt>
          <cx:pt idx="37548">0</cx:pt>
          <cx:pt idx="37549">0</cx:pt>
          <cx:pt idx="37550">93</cx:pt>
          <cx:pt idx="37551">263</cx:pt>
          <cx:pt idx="37552">0</cx:pt>
          <cx:pt idx="37553">6</cx:pt>
          <cx:pt idx="37554">1</cx:pt>
          <cx:pt idx="37555">1</cx:pt>
          <cx:pt idx="37556">1</cx:pt>
          <cx:pt idx="37557">1</cx:pt>
          <cx:pt idx="37558">3</cx:pt>
          <cx:pt idx="37559">0</cx:pt>
          <cx:pt idx="37560">5</cx:pt>
          <cx:pt idx="37561">3</cx:pt>
          <cx:pt idx="37562">2</cx:pt>
          <cx:pt idx="37563">5</cx:pt>
          <cx:pt idx="37564">0</cx:pt>
          <cx:pt idx="37565">5</cx:pt>
          <cx:pt idx="37566">27</cx:pt>
          <cx:pt idx="37567">84</cx:pt>
          <cx:pt idx="37568">1</cx:pt>
          <cx:pt idx="37569">75</cx:pt>
          <cx:pt idx="37570">1</cx:pt>
          <cx:pt idx="37571">0</cx:pt>
          <cx:pt idx="37572">0</cx:pt>
          <cx:pt idx="37573">76</cx:pt>
          <cx:pt idx="37574">100</cx:pt>
          <cx:pt idx="37575">3</cx:pt>
          <cx:pt idx="37576">2</cx:pt>
          <cx:pt idx="37577">32</cx:pt>
          <cx:pt idx="37578">0</cx:pt>
          <cx:pt idx="37579">13</cx:pt>
          <cx:pt idx="37580">0</cx:pt>
          <cx:pt idx="37581">0</cx:pt>
          <cx:pt idx="37582">272</cx:pt>
          <cx:pt idx="37583">0</cx:pt>
          <cx:pt idx="37584">0</cx:pt>
          <cx:pt idx="37585">1</cx:pt>
          <cx:pt idx="37586">2</cx:pt>
          <cx:pt idx="37587">8</cx:pt>
          <cx:pt idx="37588">150</cx:pt>
          <cx:pt idx="37589">158</cx:pt>
          <cx:pt idx="37590">0</cx:pt>
          <cx:pt idx="37591">0</cx:pt>
          <cx:pt idx="37592">0</cx:pt>
          <cx:pt idx="37593">0</cx:pt>
          <cx:pt idx="37594">322</cx:pt>
          <cx:pt idx="37595">0</cx:pt>
          <cx:pt idx="37596">21</cx:pt>
          <cx:pt idx="37597">88</cx:pt>
          <cx:pt idx="37598">0</cx:pt>
          <cx:pt idx="37599">0</cx:pt>
          <cx:pt idx="37600">10</cx:pt>
          <cx:pt idx="37601">31</cx:pt>
          <cx:pt idx="37602">92</cx:pt>
          <cx:pt idx="37603">1</cx:pt>
          <cx:pt idx="37604">2</cx:pt>
          <cx:pt idx="37605">147</cx:pt>
          <cx:pt idx="37606">18</cx:pt>
          <cx:pt idx="37607">31</cx:pt>
          <cx:pt idx="37608">0</cx:pt>
          <cx:pt idx="37609">1</cx:pt>
          <cx:pt idx="37610">11</cx:pt>
          <cx:pt idx="37611">1</cx:pt>
          <cx:pt idx="37612">1</cx:pt>
          <cx:pt idx="37613">1</cx:pt>
          <cx:pt idx="37614">5</cx:pt>
          <cx:pt idx="37615">19</cx:pt>
          <cx:pt idx="37616">0</cx:pt>
          <cx:pt idx="37617">4</cx:pt>
          <cx:pt idx="37618">14</cx:pt>
          <cx:pt idx="37619">2</cx:pt>
          <cx:pt idx="37620">0</cx:pt>
          <cx:pt idx="37621">2</cx:pt>
          <cx:pt idx="37622">0</cx:pt>
          <cx:pt idx="37623">0</cx:pt>
          <cx:pt idx="37624">0</cx:pt>
          <cx:pt idx="37625">42</cx:pt>
          <cx:pt idx="37626">60</cx:pt>
          <cx:pt idx="37627">42</cx:pt>
          <cx:pt idx="37628">5</cx:pt>
          <cx:pt idx="37629">1</cx:pt>
          <cx:pt idx="37630">8</cx:pt>
          <cx:pt idx="37631">34</cx:pt>
          <cx:pt idx="37632">3</cx:pt>
          <cx:pt idx="37633">2</cx:pt>
          <cx:pt idx="37634">44</cx:pt>
          <cx:pt idx="37635">22</cx:pt>
          <cx:pt idx="37636">10</cx:pt>
          <cx:pt idx="37637">1</cx:pt>
          <cx:pt idx="37638">3</cx:pt>
          <cx:pt idx="37639">101</cx:pt>
          <cx:pt idx="37640">46</cx:pt>
          <cx:pt idx="37641">196</cx:pt>
          <cx:pt idx="37642">4</cx:pt>
          <cx:pt idx="37643">0</cx:pt>
          <cx:pt idx="37644">0</cx:pt>
          <cx:pt idx="37645">0</cx:pt>
          <cx:pt idx="37646">7</cx:pt>
          <cx:pt idx="37647">0</cx:pt>
          <cx:pt idx="37648">0</cx:pt>
          <cx:pt idx="37649">99</cx:pt>
          <cx:pt idx="37650">21</cx:pt>
          <cx:pt idx="37651">83</cx:pt>
          <cx:pt idx="37652">0</cx:pt>
          <cx:pt idx="37653">36</cx:pt>
          <cx:pt idx="37654">1</cx:pt>
          <cx:pt idx="37655">1</cx:pt>
          <cx:pt idx="37656">42</cx:pt>
          <cx:pt idx="37657">0</cx:pt>
          <cx:pt idx="37658">17</cx:pt>
          <cx:pt idx="37659">8</cx:pt>
          <cx:pt idx="37660">281</cx:pt>
          <cx:pt idx="37661">5</cx:pt>
          <cx:pt idx="37662">7</cx:pt>
          <cx:pt idx="37663">29</cx:pt>
          <cx:pt idx="37664">12</cx:pt>
          <cx:pt idx="37665">95</cx:pt>
          <cx:pt idx="37666">0</cx:pt>
          <cx:pt idx="37667">0</cx:pt>
          <cx:pt idx="37668">153</cx:pt>
          <cx:pt idx="37669">0</cx:pt>
          <cx:pt idx="37670">19</cx:pt>
          <cx:pt idx="37671">77</cx:pt>
          <cx:pt idx="37672">15</cx:pt>
          <cx:pt idx="37673">4</cx:pt>
          <cx:pt idx="37674">21</cx:pt>
          <cx:pt idx="37675">274</cx:pt>
          <cx:pt idx="37676">682</cx:pt>
          <cx:pt idx="37677">9</cx:pt>
          <cx:pt idx="37678">0</cx:pt>
          <cx:pt idx="37679">13</cx:pt>
          <cx:pt idx="37680">45</cx:pt>
          <cx:pt idx="37681">0</cx:pt>
          <cx:pt idx="37682">2</cx:pt>
          <cx:pt idx="37683">76</cx:pt>
          <cx:pt idx="37684">169</cx:pt>
          <cx:pt idx="37685">0</cx:pt>
          <cx:pt idx="37686">144</cx:pt>
          <cx:pt idx="37687">0</cx:pt>
          <cx:pt idx="37688">1</cx:pt>
          <cx:pt idx="37689">0</cx:pt>
          <cx:pt idx="37690">0</cx:pt>
          <cx:pt idx="37691">24</cx:pt>
          <cx:pt idx="37692">145</cx:pt>
          <cx:pt idx="37693">23</cx:pt>
          <cx:pt idx="37694">501</cx:pt>
          <cx:pt idx="37695">22</cx:pt>
          <cx:pt idx="37696">13</cx:pt>
          <cx:pt idx="37697">102</cx:pt>
          <cx:pt idx="37698">126</cx:pt>
          <cx:pt idx="37699">0</cx:pt>
          <cx:pt idx="37700">2</cx:pt>
          <cx:pt idx="37701">21</cx:pt>
          <cx:pt idx="37702">9</cx:pt>
          <cx:pt idx="37703">0</cx:pt>
          <cx:pt idx="37704">192</cx:pt>
          <cx:pt idx="37705">3</cx:pt>
          <cx:pt idx="37706">0</cx:pt>
          <cx:pt idx="37707">62</cx:pt>
          <cx:pt idx="37708">0</cx:pt>
          <cx:pt idx="37709">3</cx:pt>
          <cx:pt idx="37710">12</cx:pt>
          <cx:pt idx="37711">0</cx:pt>
          <cx:pt idx="37712">0</cx:pt>
          <cx:pt idx="37713">1</cx:pt>
          <cx:pt idx="37714">48</cx:pt>
          <cx:pt idx="37715">2</cx:pt>
          <cx:pt idx="37716">7</cx:pt>
          <cx:pt idx="37717">3</cx:pt>
          <cx:pt idx="37718">5</cx:pt>
          <cx:pt idx="37719">19</cx:pt>
          <cx:pt idx="37720">6</cx:pt>
          <cx:pt idx="37721">34</cx:pt>
          <cx:pt idx="37722">1</cx:pt>
          <cx:pt idx="37723">163</cx:pt>
          <cx:pt idx="37724">49</cx:pt>
          <cx:pt idx="37725">0</cx:pt>
          <cx:pt idx="37726">1</cx:pt>
          <cx:pt idx="37727">0</cx:pt>
          <cx:pt idx="37728">0</cx:pt>
          <cx:pt idx="37729">6</cx:pt>
          <cx:pt idx="37730">0</cx:pt>
          <cx:pt idx="37731">217</cx:pt>
          <cx:pt idx="37732">313</cx:pt>
          <cx:pt idx="37733">7</cx:pt>
          <cx:pt idx="37734">10</cx:pt>
          <cx:pt idx="37735">0</cx:pt>
          <cx:pt idx="37736">172</cx:pt>
          <cx:pt idx="37737">1</cx:pt>
          <cx:pt idx="37738">0</cx:pt>
          <cx:pt idx="37739">9</cx:pt>
          <cx:pt idx="37740">2</cx:pt>
          <cx:pt idx="37741">53</cx:pt>
          <cx:pt idx="37742">142</cx:pt>
          <cx:pt idx="37743">189</cx:pt>
          <cx:pt idx="37744">76</cx:pt>
          <cx:pt idx="37745">59</cx:pt>
          <cx:pt idx="37746">31</cx:pt>
          <cx:pt idx="37747">0</cx:pt>
          <cx:pt idx="37748">74</cx:pt>
          <cx:pt idx="37749">1</cx:pt>
          <cx:pt idx="37750">0</cx:pt>
          <cx:pt idx="37751">2</cx:pt>
          <cx:pt idx="37752">0</cx:pt>
          <cx:pt idx="37753">0</cx:pt>
          <cx:pt idx="37754">48</cx:pt>
          <cx:pt idx="37755">140</cx:pt>
          <cx:pt idx="37756">3</cx:pt>
          <cx:pt idx="37757">31</cx:pt>
          <cx:pt idx="37758">0</cx:pt>
          <cx:pt idx="37759">0</cx:pt>
          <cx:pt idx="37760">24</cx:pt>
          <cx:pt idx="37761">126</cx:pt>
          <cx:pt idx="37762">0</cx:pt>
          <cx:pt idx="37763">69</cx:pt>
          <cx:pt idx="37764">19</cx:pt>
          <cx:pt idx="37765">0</cx:pt>
          <cx:pt idx="37766">28</cx:pt>
          <cx:pt idx="37767">7</cx:pt>
          <cx:pt idx="37768">4</cx:pt>
          <cx:pt idx="37769">2</cx:pt>
          <cx:pt idx="37770">147</cx:pt>
          <cx:pt idx="37771">53</cx:pt>
          <cx:pt idx="37772">10</cx:pt>
          <cx:pt idx="37773">24</cx:pt>
          <cx:pt idx="37774">0</cx:pt>
          <cx:pt idx="37775">0</cx:pt>
          <cx:pt idx="37776">1</cx:pt>
          <cx:pt idx="37777">0</cx:pt>
          <cx:pt idx="37778">0</cx:pt>
          <cx:pt idx="37779">2</cx:pt>
          <cx:pt idx="37780">16</cx:pt>
          <cx:pt idx="37781">0</cx:pt>
          <cx:pt idx="37782">1</cx:pt>
          <cx:pt idx="37783">1</cx:pt>
          <cx:pt idx="37784">0</cx:pt>
          <cx:pt idx="37785">0</cx:pt>
          <cx:pt idx="37786">0</cx:pt>
          <cx:pt idx="37787">17</cx:pt>
          <cx:pt idx="37788">0</cx:pt>
          <cx:pt idx="37789">1</cx:pt>
          <cx:pt idx="37790">5</cx:pt>
          <cx:pt idx="37791">0</cx:pt>
          <cx:pt idx="37792">0</cx:pt>
          <cx:pt idx="37793">0</cx:pt>
          <cx:pt idx="37794">17</cx:pt>
          <cx:pt idx="37795">184</cx:pt>
          <cx:pt idx="37796">26</cx:pt>
          <cx:pt idx="37797">8</cx:pt>
          <cx:pt idx="37798">18</cx:pt>
          <cx:pt idx="37799">1</cx:pt>
          <cx:pt idx="37800">253</cx:pt>
          <cx:pt idx="37801">10</cx:pt>
          <cx:pt idx="37802">7</cx:pt>
          <cx:pt idx="37803">27</cx:pt>
          <cx:pt idx="37804">283</cx:pt>
          <cx:pt idx="37805">0</cx:pt>
          <cx:pt idx="37806">1</cx:pt>
          <cx:pt idx="37807">33</cx:pt>
          <cx:pt idx="37808">32</cx:pt>
          <cx:pt idx="37809">70</cx:pt>
          <cx:pt idx="37810">17</cx:pt>
          <cx:pt idx="37811">0</cx:pt>
          <cx:pt idx="37812">88</cx:pt>
          <cx:pt idx="37813">84</cx:pt>
          <cx:pt idx="37814">32</cx:pt>
          <cx:pt idx="37815">0</cx:pt>
          <cx:pt idx="37816">8</cx:pt>
          <cx:pt idx="37817">5</cx:pt>
          <cx:pt idx="37818">134</cx:pt>
          <cx:pt idx="37819">1</cx:pt>
          <cx:pt idx="37820">91</cx:pt>
          <cx:pt idx="37821">13</cx:pt>
          <cx:pt idx="37822">18</cx:pt>
          <cx:pt idx="37823">0</cx:pt>
          <cx:pt idx="37824">0</cx:pt>
          <cx:pt idx="37825">0</cx:pt>
          <cx:pt idx="37826">2</cx:pt>
          <cx:pt idx="37827">12</cx:pt>
          <cx:pt idx="37828">0</cx:pt>
          <cx:pt idx="37829">70</cx:pt>
          <cx:pt idx="37830">165</cx:pt>
          <cx:pt idx="37831">25</cx:pt>
          <cx:pt idx="37832">7</cx:pt>
          <cx:pt idx="37833">70</cx:pt>
          <cx:pt idx="37834">323</cx:pt>
          <cx:pt idx="37835">5</cx:pt>
          <cx:pt idx="37836">19</cx:pt>
          <cx:pt idx="37837">0</cx:pt>
          <cx:pt idx="37838">111</cx:pt>
          <cx:pt idx="37839">0</cx:pt>
          <cx:pt idx="37840">0</cx:pt>
          <cx:pt idx="37841">33</cx:pt>
          <cx:pt idx="37842">0</cx:pt>
          <cx:pt idx="37843">1</cx:pt>
          <cx:pt idx="37844">0</cx:pt>
          <cx:pt idx="37845">22</cx:pt>
          <cx:pt idx="37846">18</cx:pt>
          <cx:pt idx="37847">0</cx:pt>
          <cx:pt idx="37848">71</cx:pt>
          <cx:pt idx="37849">22</cx:pt>
          <cx:pt idx="37850">2</cx:pt>
          <cx:pt idx="37851">12</cx:pt>
          <cx:pt idx="37852">2</cx:pt>
          <cx:pt idx="37853">0</cx:pt>
          <cx:pt idx="37854">0</cx:pt>
          <cx:pt idx="37855">0</cx:pt>
          <cx:pt idx="37856">0</cx:pt>
          <cx:pt idx="37857">102</cx:pt>
          <cx:pt idx="37858">37</cx:pt>
          <cx:pt idx="37859">0</cx:pt>
          <cx:pt idx="37860">1</cx:pt>
          <cx:pt idx="37861">0</cx:pt>
          <cx:pt idx="37862">0</cx:pt>
          <cx:pt idx="37863">43</cx:pt>
          <cx:pt idx="37864">60</cx:pt>
          <cx:pt idx="37865">6</cx:pt>
          <cx:pt idx="37866">42</cx:pt>
          <cx:pt idx="37867">103</cx:pt>
          <cx:pt idx="37868">0</cx:pt>
          <cx:pt idx="37869">37</cx:pt>
          <cx:pt idx="37870">6</cx:pt>
          <cx:pt idx="37871">0</cx:pt>
          <cx:pt idx="37872">22</cx:pt>
          <cx:pt idx="37873">4</cx:pt>
          <cx:pt idx="37874">0</cx:pt>
          <cx:pt idx="37875">0</cx:pt>
          <cx:pt idx="37876">411</cx:pt>
          <cx:pt idx="37877">4</cx:pt>
          <cx:pt idx="37878">1</cx:pt>
          <cx:pt idx="37879">1</cx:pt>
          <cx:pt idx="37880">0</cx:pt>
          <cx:pt idx="37881">1</cx:pt>
          <cx:pt idx="37882">2</cx:pt>
          <cx:pt idx="37883">50</cx:pt>
          <cx:pt idx="37884">2</cx:pt>
          <cx:pt idx="37885">0</cx:pt>
          <cx:pt idx="37886">4</cx:pt>
          <cx:pt idx="37887">6</cx:pt>
          <cx:pt idx="37888">62</cx:pt>
          <cx:pt idx="37889">13</cx:pt>
          <cx:pt idx="37890">67</cx:pt>
          <cx:pt idx="37891">10</cx:pt>
          <cx:pt idx="37892">0</cx:pt>
          <cx:pt idx="37893">273</cx:pt>
          <cx:pt idx="37894">63</cx:pt>
          <cx:pt idx="37895">4</cx:pt>
          <cx:pt idx="37896">0</cx:pt>
          <cx:pt idx="37897">7</cx:pt>
          <cx:pt idx="37898">0</cx:pt>
          <cx:pt idx="37899">6</cx:pt>
          <cx:pt idx="37900">0</cx:pt>
          <cx:pt idx="37901">311</cx:pt>
          <cx:pt idx="37902">0</cx:pt>
          <cx:pt idx="37903">2</cx:pt>
          <cx:pt idx="37904">0</cx:pt>
          <cx:pt idx="37905">1</cx:pt>
          <cx:pt idx="37906">3</cx:pt>
          <cx:pt idx="37907">0</cx:pt>
          <cx:pt idx="37908">98</cx:pt>
          <cx:pt idx="37909">64</cx:pt>
          <cx:pt idx="37910">84</cx:pt>
          <cx:pt idx="37911">6</cx:pt>
          <cx:pt idx="37912">101</cx:pt>
          <cx:pt idx="37913">0</cx:pt>
          <cx:pt idx="37914">0</cx:pt>
          <cx:pt idx="37915">0</cx:pt>
          <cx:pt idx="37916">15</cx:pt>
          <cx:pt idx="37917">5</cx:pt>
          <cx:pt idx="37918">0</cx:pt>
          <cx:pt idx="37919">6</cx:pt>
          <cx:pt idx="37920">0</cx:pt>
          <cx:pt idx="37921">1</cx:pt>
          <cx:pt idx="37922">24</cx:pt>
          <cx:pt idx="37923">15</cx:pt>
          <cx:pt idx="37924">23</cx:pt>
          <cx:pt idx="37925">34</cx:pt>
          <cx:pt idx="37926">1</cx:pt>
          <cx:pt idx="37927">21</cx:pt>
          <cx:pt idx="37928">1</cx:pt>
          <cx:pt idx="37929">31</cx:pt>
          <cx:pt idx="37930">138</cx:pt>
          <cx:pt idx="37931">0</cx:pt>
          <cx:pt idx="37932">1</cx:pt>
          <cx:pt idx="37933">47</cx:pt>
          <cx:pt idx="37934">8</cx:pt>
          <cx:pt idx="37935">1</cx:pt>
          <cx:pt idx="37936">26</cx:pt>
          <cx:pt idx="37937">17</cx:pt>
          <cx:pt idx="37938">0</cx:pt>
          <cx:pt idx="37939">0</cx:pt>
          <cx:pt idx="37940">1</cx:pt>
          <cx:pt idx="37941">0</cx:pt>
          <cx:pt idx="37942">43</cx:pt>
          <cx:pt idx="37943">9</cx:pt>
          <cx:pt idx="37944">3</cx:pt>
          <cx:pt idx="37945">66</cx:pt>
          <cx:pt idx="37946">0</cx:pt>
          <cx:pt idx="37947">176</cx:pt>
          <cx:pt idx="37948">112</cx:pt>
          <cx:pt idx="37949">3</cx:pt>
          <cx:pt idx="37950">0</cx:pt>
          <cx:pt idx="37951">15</cx:pt>
          <cx:pt idx="37952">0</cx:pt>
          <cx:pt idx="37953">0</cx:pt>
          <cx:pt idx="37954">0</cx:pt>
          <cx:pt idx="37955">3</cx:pt>
          <cx:pt idx="37956">0</cx:pt>
          <cx:pt idx="37957">0</cx:pt>
          <cx:pt idx="37958">6</cx:pt>
          <cx:pt idx="37959">0</cx:pt>
          <cx:pt idx="37960">80</cx:pt>
          <cx:pt idx="37961">0</cx:pt>
          <cx:pt idx="37962">1</cx:pt>
          <cx:pt idx="37963">0</cx:pt>
          <cx:pt idx="37964">70</cx:pt>
          <cx:pt idx="37965">3</cx:pt>
          <cx:pt idx="37966">0</cx:pt>
          <cx:pt idx="37967">2</cx:pt>
          <cx:pt idx="37968">5</cx:pt>
          <cx:pt idx="37969">18</cx:pt>
          <cx:pt idx="37970">0</cx:pt>
          <cx:pt idx="37971">0</cx:pt>
          <cx:pt idx="37972">33</cx:pt>
          <cx:pt idx="37973">274</cx:pt>
          <cx:pt idx="37974">62</cx:pt>
          <cx:pt idx="37975">0</cx:pt>
          <cx:pt idx="37976">0</cx:pt>
          <cx:pt idx="37977">0</cx:pt>
          <cx:pt idx="37978">48</cx:pt>
          <cx:pt idx="37979">4</cx:pt>
          <cx:pt idx="37980">27</cx:pt>
          <cx:pt idx="37981">37</cx:pt>
          <cx:pt idx="37982">0</cx:pt>
          <cx:pt idx="37983">0</cx:pt>
          <cx:pt idx="37984">0</cx:pt>
          <cx:pt idx="37985">23</cx:pt>
          <cx:pt idx="37986">63</cx:pt>
          <cx:pt idx="37987">54</cx:pt>
          <cx:pt idx="37988">43</cx:pt>
          <cx:pt idx="37989">149</cx:pt>
          <cx:pt idx="37990">4</cx:pt>
          <cx:pt idx="37991">0</cx:pt>
          <cx:pt idx="37992">36</cx:pt>
          <cx:pt idx="37993">3</cx:pt>
          <cx:pt idx="37994">7</cx:pt>
          <cx:pt idx="37995">21</cx:pt>
          <cx:pt idx="37996">0</cx:pt>
          <cx:pt idx="37997">18</cx:pt>
          <cx:pt idx="37998">13</cx:pt>
          <cx:pt idx="37999">13</cx:pt>
          <cx:pt idx="38000">0</cx:pt>
          <cx:pt idx="38001">0</cx:pt>
          <cx:pt idx="38002">1</cx:pt>
          <cx:pt idx="38003">13</cx:pt>
          <cx:pt idx="38004">0</cx:pt>
          <cx:pt idx="38005">4</cx:pt>
          <cx:pt idx="38006">0</cx:pt>
          <cx:pt idx="38007">1</cx:pt>
          <cx:pt idx="38008">0</cx:pt>
          <cx:pt idx="38009">0</cx:pt>
          <cx:pt idx="38010">35</cx:pt>
          <cx:pt idx="38011">8</cx:pt>
          <cx:pt idx="38012">386</cx:pt>
          <cx:pt idx="38013">99</cx:pt>
          <cx:pt idx="38014">55</cx:pt>
          <cx:pt idx="38015">34</cx:pt>
          <cx:pt idx="38016">10</cx:pt>
          <cx:pt idx="38017">65</cx:pt>
          <cx:pt idx="38018">24</cx:pt>
          <cx:pt idx="38019">10</cx:pt>
          <cx:pt idx="38020">19</cx:pt>
          <cx:pt idx="38021">16</cx:pt>
          <cx:pt idx="38022">3</cx:pt>
          <cx:pt idx="38023">3</cx:pt>
          <cx:pt idx="38024">38</cx:pt>
          <cx:pt idx="38025">9</cx:pt>
          <cx:pt idx="38026">5</cx:pt>
          <cx:pt idx="38027">0</cx:pt>
          <cx:pt idx="38028">0</cx:pt>
          <cx:pt idx="38029">0</cx:pt>
          <cx:pt idx="38030">17</cx:pt>
          <cx:pt idx="38031">0</cx:pt>
          <cx:pt idx="38032">13</cx:pt>
          <cx:pt idx="38033">1</cx:pt>
          <cx:pt idx="38034">2</cx:pt>
          <cx:pt idx="38035">0</cx:pt>
          <cx:pt idx="38036">0</cx:pt>
          <cx:pt idx="38037">0</cx:pt>
          <cx:pt idx="38038">79</cx:pt>
          <cx:pt idx="38039">0</cx:pt>
          <cx:pt idx="38040">0</cx:pt>
          <cx:pt idx="38041">0</cx:pt>
          <cx:pt idx="38042">397</cx:pt>
          <cx:pt idx="38043">33</cx:pt>
          <cx:pt idx="38044">16</cx:pt>
          <cx:pt idx="38045">216</cx:pt>
          <cx:pt idx="38046">4</cx:pt>
          <cx:pt idx="38047">6</cx:pt>
          <cx:pt idx="38048">105</cx:pt>
          <cx:pt idx="38049">13</cx:pt>
          <cx:pt idx="38050">0</cx:pt>
          <cx:pt idx="38051">6</cx:pt>
          <cx:pt idx="38052">71</cx:pt>
          <cx:pt idx="38053">141</cx:pt>
          <cx:pt idx="38054">0</cx:pt>
          <cx:pt idx="38055">6</cx:pt>
          <cx:pt idx="38056">2</cx:pt>
          <cx:pt idx="38057">0</cx:pt>
          <cx:pt idx="38058">3</cx:pt>
          <cx:pt idx="38059">17</cx:pt>
          <cx:pt idx="38060">43</cx:pt>
          <cx:pt idx="38061">219</cx:pt>
          <cx:pt idx="38062">53</cx:pt>
          <cx:pt idx="38063">165</cx:pt>
          <cx:pt idx="38064">198</cx:pt>
          <cx:pt idx="38065">84</cx:pt>
          <cx:pt idx="38066">1</cx:pt>
          <cx:pt idx="38067">1</cx:pt>
          <cx:pt idx="38068">247</cx:pt>
          <cx:pt idx="38069">580</cx:pt>
          <cx:pt idx="38070">0</cx:pt>
          <cx:pt idx="38071">10</cx:pt>
          <cx:pt idx="38072">56</cx:pt>
          <cx:pt idx="38073">3</cx:pt>
          <cx:pt idx="38074">17</cx:pt>
          <cx:pt idx="38075">91</cx:pt>
          <cx:pt idx="38076">11</cx:pt>
          <cx:pt idx="38077">30</cx:pt>
          <cx:pt idx="38078">0</cx:pt>
          <cx:pt idx="38079">63</cx:pt>
          <cx:pt idx="38080">370</cx:pt>
          <cx:pt idx="38081">0</cx:pt>
          <cx:pt idx="38082">1</cx:pt>
          <cx:pt idx="38083">14</cx:pt>
          <cx:pt idx="38084">72</cx:pt>
          <cx:pt idx="38085">178</cx:pt>
          <cx:pt idx="38086">1</cx:pt>
          <cx:pt idx="38087">366</cx:pt>
          <cx:pt idx="38088">0</cx:pt>
          <cx:pt idx="38089">0</cx:pt>
          <cx:pt idx="38090">1</cx:pt>
          <cx:pt idx="38091">1</cx:pt>
          <cx:pt idx="38092">58</cx:pt>
          <cx:pt idx="38093">14</cx:pt>
          <cx:pt idx="38094">0</cx:pt>
          <cx:pt idx="38095">1</cx:pt>
          <cx:pt idx="38096">168</cx:pt>
          <cx:pt idx="38097">35</cx:pt>
          <cx:pt idx="38098">3</cx:pt>
          <cx:pt idx="38099">0</cx:pt>
          <cx:pt idx="38100">4</cx:pt>
          <cx:pt idx="38101">206</cx:pt>
          <cx:pt idx="38102">15</cx:pt>
          <cx:pt idx="38103">0</cx:pt>
          <cx:pt idx="38104">58</cx:pt>
          <cx:pt idx="38105">1</cx:pt>
          <cx:pt idx="38106">118</cx:pt>
          <cx:pt idx="38107">191</cx:pt>
          <cx:pt idx="38108">1</cx:pt>
          <cx:pt idx="38109">1</cx:pt>
          <cx:pt idx="38110">0</cx:pt>
          <cx:pt idx="38111">24</cx:pt>
          <cx:pt idx="38112">0</cx:pt>
          <cx:pt idx="38113">1</cx:pt>
          <cx:pt idx="38114">0</cx:pt>
          <cx:pt idx="38115">3</cx:pt>
          <cx:pt idx="38116">7</cx:pt>
          <cx:pt idx="38117">0</cx:pt>
          <cx:pt idx="38118">16</cx:pt>
          <cx:pt idx="38119">30</cx:pt>
          <cx:pt idx="38120">1</cx:pt>
          <cx:pt idx="38121">0</cx:pt>
          <cx:pt idx="38122">0</cx:pt>
          <cx:pt idx="38123">8</cx:pt>
          <cx:pt idx="38124">125</cx:pt>
          <cx:pt idx="38125">1</cx:pt>
          <cx:pt idx="38126">9</cx:pt>
          <cx:pt idx="38127">0</cx:pt>
          <cx:pt idx="38128">0</cx:pt>
          <cx:pt idx="38129">6</cx:pt>
          <cx:pt idx="38130">22</cx:pt>
          <cx:pt idx="38131">5</cx:pt>
          <cx:pt idx="38132">0</cx:pt>
          <cx:pt idx="38133">14</cx:pt>
          <cx:pt idx="38134">1</cx:pt>
          <cx:pt idx="38135">0</cx:pt>
          <cx:pt idx="38136">0</cx:pt>
          <cx:pt idx="38137">11</cx:pt>
          <cx:pt idx="38138">1</cx:pt>
          <cx:pt idx="38139">48</cx:pt>
          <cx:pt idx="38140">94</cx:pt>
          <cx:pt idx="38141">244</cx:pt>
          <cx:pt idx="38142">6</cx:pt>
          <cx:pt idx="38143">1</cx:pt>
          <cx:pt idx="38144">0</cx:pt>
          <cx:pt idx="38145">1</cx:pt>
          <cx:pt idx="38146">1</cx:pt>
          <cx:pt idx="38147">1</cx:pt>
          <cx:pt idx="38148">19</cx:pt>
          <cx:pt idx="38149">20</cx:pt>
          <cx:pt idx="38150">14</cx:pt>
          <cx:pt idx="38151">5</cx:pt>
          <cx:pt idx="38152">55</cx:pt>
          <cx:pt idx="38153">0</cx:pt>
          <cx:pt idx="38154">8</cx:pt>
          <cx:pt idx="38155">4</cx:pt>
          <cx:pt idx="38156">30</cx:pt>
          <cx:pt idx="38157">0</cx:pt>
          <cx:pt idx="38158">2</cx:pt>
          <cx:pt idx="38159">8</cx:pt>
          <cx:pt idx="38160">4</cx:pt>
          <cx:pt idx="38161">0</cx:pt>
          <cx:pt idx="38162">30</cx:pt>
          <cx:pt idx="38163">1</cx:pt>
          <cx:pt idx="38164">0</cx:pt>
          <cx:pt idx="38165">20</cx:pt>
          <cx:pt idx="38166">82</cx:pt>
          <cx:pt idx="38167">21</cx:pt>
          <cx:pt idx="38168">31</cx:pt>
          <cx:pt idx="38169">74</cx:pt>
          <cx:pt idx="38170">273</cx:pt>
          <cx:pt idx="38171">99</cx:pt>
          <cx:pt idx="38172">5</cx:pt>
          <cx:pt idx="38173">32</cx:pt>
          <cx:pt idx="38174">3</cx:pt>
          <cx:pt idx="38175">5</cx:pt>
          <cx:pt idx="38176">0</cx:pt>
          <cx:pt idx="38177">25</cx:pt>
          <cx:pt idx="38178">6</cx:pt>
          <cx:pt idx="38179">9</cx:pt>
          <cx:pt idx="38180">22</cx:pt>
          <cx:pt idx="38181">246</cx:pt>
          <cx:pt idx="38182">3</cx:pt>
          <cx:pt idx="38183">135</cx:pt>
          <cx:pt idx="38184">26</cx:pt>
          <cx:pt idx="38185">0</cx:pt>
          <cx:pt idx="38186">7</cx:pt>
          <cx:pt idx="38187">0</cx:pt>
          <cx:pt idx="38188">78</cx:pt>
          <cx:pt idx="38189">1</cx:pt>
          <cx:pt idx="38190">69</cx:pt>
          <cx:pt idx="38191">106</cx:pt>
          <cx:pt idx="38192">98</cx:pt>
          <cx:pt idx="38193">35</cx:pt>
          <cx:pt idx="38194">0</cx:pt>
          <cx:pt idx="38195">0</cx:pt>
          <cx:pt idx="38196">9</cx:pt>
          <cx:pt idx="38197">4</cx:pt>
          <cx:pt idx="38198">7</cx:pt>
          <cx:pt idx="38199">7</cx:pt>
          <cx:pt idx="38200">0</cx:pt>
          <cx:pt idx="38201">51</cx:pt>
          <cx:pt idx="38202">21</cx:pt>
          <cx:pt idx="38203">50</cx:pt>
          <cx:pt idx="38204">0</cx:pt>
          <cx:pt idx="38205">233</cx:pt>
          <cx:pt idx="38206">28</cx:pt>
          <cx:pt idx="38207">0</cx:pt>
          <cx:pt idx="38208">1</cx:pt>
          <cx:pt idx="38209">2</cx:pt>
          <cx:pt idx="38210">0</cx:pt>
          <cx:pt idx="38211">0</cx:pt>
          <cx:pt idx="38212">3</cx:pt>
          <cx:pt idx="38213">0</cx:pt>
          <cx:pt idx="38214">6</cx:pt>
          <cx:pt idx="38215">55</cx:pt>
          <cx:pt idx="38216">19</cx:pt>
          <cx:pt idx="38217">28</cx:pt>
          <cx:pt idx="38218">144</cx:pt>
          <cx:pt idx="38219">29</cx:pt>
          <cx:pt idx="38220">110</cx:pt>
          <cx:pt idx="38221">0</cx:pt>
          <cx:pt idx="38222">217</cx:pt>
          <cx:pt idx="38223">4</cx:pt>
          <cx:pt idx="38224">0</cx:pt>
          <cx:pt idx="38225">0</cx:pt>
          <cx:pt idx="38226">159</cx:pt>
          <cx:pt idx="38227">0</cx:pt>
          <cx:pt idx="38228">0</cx:pt>
          <cx:pt idx="38229">36</cx:pt>
          <cx:pt idx="38230">3</cx:pt>
          <cx:pt idx="38231">8</cx:pt>
          <cx:pt idx="38232">1</cx:pt>
          <cx:pt idx="38233">64</cx:pt>
          <cx:pt idx="38234">23</cx:pt>
          <cx:pt idx="38235">146</cx:pt>
          <cx:pt idx="38236">118</cx:pt>
          <cx:pt idx="38237">1</cx:pt>
          <cx:pt idx="38238">0</cx:pt>
          <cx:pt idx="38239">0</cx:pt>
          <cx:pt idx="38240">75</cx:pt>
          <cx:pt idx="38241">5</cx:pt>
          <cx:pt idx="38242">140</cx:pt>
          <cx:pt idx="38243">44</cx:pt>
          <cx:pt idx="38244">6</cx:pt>
          <cx:pt idx="38245">0</cx:pt>
          <cx:pt idx="38246">0</cx:pt>
          <cx:pt idx="38247">54</cx:pt>
          <cx:pt idx="38248">249</cx:pt>
          <cx:pt idx="38249">1</cx:pt>
          <cx:pt idx="38250">0</cx:pt>
          <cx:pt idx="38251">5</cx:pt>
          <cx:pt idx="38252">21</cx:pt>
          <cx:pt idx="38253">2</cx:pt>
          <cx:pt idx="38254">154</cx:pt>
          <cx:pt idx="38255">521</cx:pt>
          <cx:pt idx="38256">1</cx:pt>
          <cx:pt idx="38257">43</cx:pt>
          <cx:pt idx="38258">1</cx:pt>
          <cx:pt idx="38259">3</cx:pt>
          <cx:pt idx="38260">6</cx:pt>
          <cx:pt idx="38261">1</cx:pt>
          <cx:pt idx="38262">0</cx:pt>
          <cx:pt idx="38263">0</cx:pt>
          <cx:pt idx="38264">0</cx:pt>
          <cx:pt idx="38265">0</cx:pt>
          <cx:pt idx="38266">0</cx:pt>
          <cx:pt idx="38267">0</cx:pt>
          <cx:pt idx="38268">10</cx:pt>
          <cx:pt idx="38269">10</cx:pt>
          <cx:pt idx="38270">0</cx:pt>
          <cx:pt idx="38271">0</cx:pt>
          <cx:pt idx="38272">0</cx:pt>
          <cx:pt idx="38273">57</cx:pt>
          <cx:pt idx="38274">0</cx:pt>
          <cx:pt idx="38275">860</cx:pt>
          <cx:pt idx="38276">160</cx:pt>
          <cx:pt idx="38277">131</cx:pt>
          <cx:pt idx="38278">40</cx:pt>
          <cx:pt idx="38279">13</cx:pt>
          <cx:pt idx="38280">45</cx:pt>
          <cx:pt idx="38281">0</cx:pt>
          <cx:pt idx="38282">7</cx:pt>
          <cx:pt idx="38283">45</cx:pt>
          <cx:pt idx="38284">3</cx:pt>
          <cx:pt idx="38285">2</cx:pt>
          <cx:pt idx="38286">34</cx:pt>
          <cx:pt idx="38287">0</cx:pt>
          <cx:pt idx="38288">0</cx:pt>
          <cx:pt idx="38289">0</cx:pt>
          <cx:pt idx="38290">0</cx:pt>
          <cx:pt idx="38291">0</cx:pt>
          <cx:pt idx="38292">1</cx:pt>
          <cx:pt idx="38293">0</cx:pt>
          <cx:pt idx="38294">0</cx:pt>
          <cx:pt idx="38295">0</cx:pt>
          <cx:pt idx="38296">1</cx:pt>
          <cx:pt idx="38297">0</cx:pt>
          <cx:pt idx="38298">0</cx:pt>
          <cx:pt idx="38299">2</cx:pt>
          <cx:pt idx="38300">34</cx:pt>
          <cx:pt idx="38301">0</cx:pt>
          <cx:pt idx="38302">1</cx:pt>
          <cx:pt idx="38303">0</cx:pt>
          <cx:pt idx="38304">0</cx:pt>
          <cx:pt idx="38305">1</cx:pt>
          <cx:pt idx="38306">1</cx:pt>
          <cx:pt idx="38307">14</cx:pt>
          <cx:pt idx="38308">3</cx:pt>
          <cx:pt idx="38309">53</cx:pt>
          <cx:pt idx="38310">27</cx:pt>
          <cx:pt idx="38311">8</cx:pt>
          <cx:pt idx="38312">9</cx:pt>
          <cx:pt idx="38313">28</cx:pt>
          <cx:pt idx="38314">54</cx:pt>
          <cx:pt idx="38315">102</cx:pt>
          <cx:pt idx="38316">119</cx:pt>
          <cx:pt idx="38317">69</cx:pt>
          <cx:pt idx="38318">183</cx:pt>
          <cx:pt idx="38319">28</cx:pt>
          <cx:pt idx="38320">15</cx:pt>
          <cx:pt idx="38321">8</cx:pt>
          <cx:pt idx="38322">0</cx:pt>
          <cx:pt idx="38323">53</cx:pt>
          <cx:pt idx="38324">64</cx:pt>
          <cx:pt idx="38325">1</cx:pt>
          <cx:pt idx="38326">87</cx:pt>
          <cx:pt idx="38327">0</cx:pt>
          <cx:pt idx="38328">54</cx:pt>
          <cx:pt idx="38329">217</cx:pt>
          <cx:pt idx="38330">1</cx:pt>
          <cx:pt idx="38331">0</cx:pt>
          <cx:pt idx="38332">27</cx:pt>
          <cx:pt idx="38333">65</cx:pt>
          <cx:pt idx="38334">90</cx:pt>
          <cx:pt idx="38335">190</cx:pt>
          <cx:pt idx="38336">12</cx:pt>
          <cx:pt idx="38337">21</cx:pt>
          <cx:pt idx="38338">0</cx:pt>
          <cx:pt idx="38339">0</cx:pt>
          <cx:pt idx="38340">61</cx:pt>
          <cx:pt idx="38341">0</cx:pt>
          <cx:pt idx="38342">60</cx:pt>
          <cx:pt idx="38343">36</cx:pt>
          <cx:pt idx="38344">3</cx:pt>
          <cx:pt idx="38345">0</cx:pt>
          <cx:pt idx="38346">0</cx:pt>
          <cx:pt idx="38347">0</cx:pt>
          <cx:pt idx="38348">52</cx:pt>
          <cx:pt idx="38349">0</cx:pt>
          <cx:pt idx="38350">23</cx:pt>
          <cx:pt idx="38351">162</cx:pt>
          <cx:pt idx="38352">212</cx:pt>
          <cx:pt idx="38353">6</cx:pt>
          <cx:pt idx="38354">20</cx:pt>
          <cx:pt idx="38355">34</cx:pt>
          <cx:pt idx="38356">2</cx:pt>
          <cx:pt idx="38357">102</cx:pt>
          <cx:pt idx="38358">15</cx:pt>
          <cx:pt idx="38359">1</cx:pt>
          <cx:pt idx="38360">0</cx:pt>
          <cx:pt idx="38361">0</cx:pt>
          <cx:pt idx="38362">0</cx:pt>
          <cx:pt idx="38363">27</cx:pt>
          <cx:pt idx="38364">107</cx:pt>
          <cx:pt idx="38365">8</cx:pt>
          <cx:pt idx="38366">0</cx:pt>
          <cx:pt idx="38367">21</cx:pt>
          <cx:pt idx="38368">15</cx:pt>
          <cx:pt idx="38369">0</cx:pt>
          <cx:pt idx="38370">47</cx:pt>
          <cx:pt idx="38371">1</cx:pt>
          <cx:pt idx="38372">0</cx:pt>
          <cx:pt idx="38373">3</cx:pt>
          <cx:pt idx="38374">9</cx:pt>
          <cx:pt idx="38375">30</cx:pt>
          <cx:pt idx="38376">62</cx:pt>
          <cx:pt idx="38377">36</cx:pt>
          <cx:pt idx="38378">0</cx:pt>
          <cx:pt idx="38379">12</cx:pt>
          <cx:pt idx="38380">78</cx:pt>
          <cx:pt idx="38381">7</cx:pt>
          <cx:pt idx="38382">30</cx:pt>
          <cx:pt idx="38383">69</cx:pt>
          <cx:pt idx="38384">0</cx:pt>
          <cx:pt idx="38385">77</cx:pt>
          <cx:pt idx="38386">7</cx:pt>
          <cx:pt idx="38387">0</cx:pt>
          <cx:pt idx="38388">27</cx:pt>
          <cx:pt idx="38389">0</cx:pt>
          <cx:pt idx="38390">0</cx:pt>
          <cx:pt idx="38391">0</cx:pt>
          <cx:pt idx="38392">0</cx:pt>
          <cx:pt idx="38393">0</cx:pt>
          <cx:pt idx="38394">3</cx:pt>
          <cx:pt idx="38395">91</cx:pt>
          <cx:pt idx="38396">2</cx:pt>
          <cx:pt idx="38397">87</cx:pt>
          <cx:pt idx="38398">91</cx:pt>
          <cx:pt idx="38399">7</cx:pt>
          <cx:pt idx="38400">1</cx:pt>
          <cx:pt idx="38401">64</cx:pt>
          <cx:pt idx="38402">23</cx:pt>
          <cx:pt idx="38403">3</cx:pt>
          <cx:pt idx="38404">0</cx:pt>
          <cx:pt idx="38405">0</cx:pt>
          <cx:pt idx="38406">367</cx:pt>
          <cx:pt idx="38407">12</cx:pt>
          <cx:pt idx="38408">377</cx:pt>
          <cx:pt idx="38409">231</cx:pt>
          <cx:pt idx="38410">4</cx:pt>
          <cx:pt idx="38411">0</cx:pt>
          <cx:pt idx="38412">41</cx:pt>
          <cx:pt idx="38413">109</cx:pt>
          <cx:pt idx="38414">42</cx:pt>
          <cx:pt idx="38415">25</cx:pt>
          <cx:pt idx="38416">0</cx:pt>
          <cx:pt idx="38417">21</cx:pt>
          <cx:pt idx="38418">0</cx:pt>
          <cx:pt idx="38419">0</cx:pt>
          <cx:pt idx="38420">0</cx:pt>
          <cx:pt idx="38421">0</cx:pt>
          <cx:pt idx="38422">0</cx:pt>
          <cx:pt idx="38423">0</cx:pt>
          <cx:pt idx="38424">2</cx:pt>
          <cx:pt idx="38425">4</cx:pt>
          <cx:pt idx="38426">14</cx:pt>
          <cx:pt idx="38427">11</cx:pt>
          <cx:pt idx="38428">1</cx:pt>
          <cx:pt idx="38429">128</cx:pt>
          <cx:pt idx="38430">29</cx:pt>
          <cx:pt idx="38431">0</cx:pt>
          <cx:pt idx="38432">0</cx:pt>
          <cx:pt idx="38433">0</cx:pt>
          <cx:pt idx="38434">0</cx:pt>
          <cx:pt idx="38435">273</cx:pt>
          <cx:pt idx="38436">1</cx:pt>
          <cx:pt idx="38437">5</cx:pt>
          <cx:pt idx="38438">175</cx:pt>
          <cx:pt idx="38439">3</cx:pt>
          <cx:pt idx="38440">120</cx:pt>
          <cx:pt idx="38441">14</cx:pt>
          <cx:pt idx="38442">0</cx:pt>
          <cx:pt idx="38443">14</cx:pt>
          <cx:pt idx="38444">3</cx:pt>
          <cx:pt idx="38445">77</cx:pt>
          <cx:pt idx="38446">0</cx:pt>
          <cx:pt idx="38447">0</cx:pt>
          <cx:pt idx="38448">0</cx:pt>
          <cx:pt idx="38449">0</cx:pt>
          <cx:pt idx="38450">0</cx:pt>
          <cx:pt idx="38451">0</cx:pt>
          <cx:pt idx="38452">14</cx:pt>
          <cx:pt idx="38453">4</cx:pt>
          <cx:pt idx="38454">16</cx:pt>
          <cx:pt idx="38455">27</cx:pt>
          <cx:pt idx="38456">56</cx:pt>
          <cx:pt idx="38457">46</cx:pt>
          <cx:pt idx="38458">20</cx:pt>
          <cx:pt idx="38459">0</cx:pt>
          <cx:pt idx="38460">83</cx:pt>
          <cx:pt idx="38461">95</cx:pt>
          <cx:pt idx="38462">0</cx:pt>
          <cx:pt idx="38463">3</cx:pt>
          <cx:pt idx="38464">21</cx:pt>
          <cx:pt idx="38465">0</cx:pt>
          <cx:pt idx="38466">861</cx:pt>
          <cx:pt idx="38467">19</cx:pt>
          <cx:pt idx="38468">229</cx:pt>
          <cx:pt idx="38469">1</cx:pt>
          <cx:pt idx="38470">3</cx:pt>
          <cx:pt idx="38471">1</cx:pt>
          <cx:pt idx="38472">146</cx:pt>
          <cx:pt idx="38473">15</cx:pt>
          <cx:pt idx="38474">0</cx:pt>
          <cx:pt idx="38475">3</cx:pt>
          <cx:pt idx="38476">0</cx:pt>
          <cx:pt idx="38477">1</cx:pt>
          <cx:pt idx="38478">22</cx:pt>
          <cx:pt idx="38479">0</cx:pt>
          <cx:pt idx="38480">8</cx:pt>
          <cx:pt idx="38481">18</cx:pt>
          <cx:pt idx="38482">14</cx:pt>
          <cx:pt idx="38483">15</cx:pt>
          <cx:pt idx="38484">9</cx:pt>
          <cx:pt idx="38485">280</cx:pt>
          <cx:pt idx="38486">140</cx:pt>
          <cx:pt idx="38487">3</cx:pt>
          <cx:pt idx="38488">0</cx:pt>
          <cx:pt idx="38489">85</cx:pt>
          <cx:pt idx="38490">6</cx:pt>
          <cx:pt idx="38491">58</cx:pt>
          <cx:pt idx="38492">136</cx:pt>
          <cx:pt idx="38493">71</cx:pt>
          <cx:pt idx="38494">21</cx:pt>
          <cx:pt idx="38495">47</cx:pt>
          <cx:pt idx="38496">12</cx:pt>
          <cx:pt idx="38497">10</cx:pt>
          <cx:pt idx="38498">23</cx:pt>
          <cx:pt idx="38499">17</cx:pt>
          <cx:pt idx="38500">0</cx:pt>
          <cx:pt idx="38501">11</cx:pt>
          <cx:pt idx="38502">1</cx:pt>
          <cx:pt idx="38503">17</cx:pt>
          <cx:pt idx="38504">403</cx:pt>
          <cx:pt idx="38505">146</cx:pt>
          <cx:pt idx="38506">0</cx:pt>
          <cx:pt idx="38507">1</cx:pt>
          <cx:pt idx="38508">0</cx:pt>
          <cx:pt idx="38509">1</cx:pt>
          <cx:pt idx="38510">12</cx:pt>
          <cx:pt idx="38511">78</cx:pt>
          <cx:pt idx="38512">35</cx:pt>
          <cx:pt idx="38513">0</cx:pt>
          <cx:pt idx="38514">1</cx:pt>
          <cx:pt idx="38515">5</cx:pt>
          <cx:pt idx="38516">54</cx:pt>
          <cx:pt idx="38517">18</cx:pt>
          <cx:pt idx="38518">0</cx:pt>
          <cx:pt idx="38519">8</cx:pt>
          <cx:pt idx="38520">1</cx:pt>
          <cx:pt idx="38521">5</cx:pt>
          <cx:pt idx="38522">31</cx:pt>
          <cx:pt idx="38523">96</cx:pt>
          <cx:pt idx="38524">0</cx:pt>
          <cx:pt idx="38525">90</cx:pt>
          <cx:pt idx="38526">0</cx:pt>
          <cx:pt idx="38527">18</cx:pt>
          <cx:pt idx="38528">1</cx:pt>
          <cx:pt idx="38529">131</cx:pt>
          <cx:pt idx="38530">0</cx:pt>
          <cx:pt idx="38531">0</cx:pt>
          <cx:pt idx="38532">0</cx:pt>
          <cx:pt idx="38533">1</cx:pt>
          <cx:pt idx="38534">0</cx:pt>
          <cx:pt idx="38535">1</cx:pt>
          <cx:pt idx="38536">7</cx:pt>
          <cx:pt idx="38537">4</cx:pt>
          <cx:pt idx="38538">77</cx:pt>
          <cx:pt idx="38539">21</cx:pt>
          <cx:pt idx="38540">1</cx:pt>
          <cx:pt idx="38541">6</cx:pt>
          <cx:pt idx="38542">0</cx:pt>
          <cx:pt idx="38543">6</cx:pt>
          <cx:pt idx="38544">218</cx:pt>
          <cx:pt idx="38545">1</cx:pt>
          <cx:pt idx="38546">96</cx:pt>
          <cx:pt idx="38547">0</cx:pt>
          <cx:pt idx="38548">177</cx:pt>
          <cx:pt idx="38549">0</cx:pt>
          <cx:pt idx="38550">1</cx:pt>
          <cx:pt idx="38551">18</cx:pt>
          <cx:pt idx="38552">120</cx:pt>
          <cx:pt idx="38553">3</cx:pt>
          <cx:pt idx="38554">22</cx:pt>
          <cx:pt idx="38555">13</cx:pt>
          <cx:pt idx="38556">39</cx:pt>
          <cx:pt idx="38557">0</cx:pt>
          <cx:pt idx="38558">9</cx:pt>
          <cx:pt idx="38559">90</cx:pt>
          <cx:pt idx="38560">0</cx:pt>
          <cx:pt idx="38561">0</cx:pt>
          <cx:pt idx="38562">1</cx:pt>
          <cx:pt idx="38563">4</cx:pt>
          <cx:pt idx="38564">0</cx:pt>
          <cx:pt idx="38565">0</cx:pt>
          <cx:pt idx="38566">0</cx:pt>
          <cx:pt idx="38567">0</cx:pt>
          <cx:pt idx="38568">6</cx:pt>
          <cx:pt idx="38569">103</cx:pt>
          <cx:pt idx="38570">0</cx:pt>
          <cx:pt idx="38571">1</cx:pt>
          <cx:pt idx="38572">26</cx:pt>
          <cx:pt idx="38573">27</cx:pt>
          <cx:pt idx="38574">6</cx:pt>
          <cx:pt idx="38575">0</cx:pt>
          <cx:pt idx="38576">72</cx:pt>
          <cx:pt idx="38577">20</cx:pt>
          <cx:pt idx="38578">26</cx:pt>
          <cx:pt idx="38579">21</cx:pt>
          <cx:pt idx="38580">0</cx:pt>
          <cx:pt idx="38581">0</cx:pt>
          <cx:pt idx="38582">0</cx:pt>
          <cx:pt idx="38583">0</cx:pt>
          <cx:pt idx="38584">1</cx:pt>
          <cx:pt idx="38585">0</cx:pt>
          <cx:pt idx="38586">0</cx:pt>
          <cx:pt idx="38587">1</cx:pt>
          <cx:pt idx="38588">0</cx:pt>
          <cx:pt idx="38589">0</cx:pt>
          <cx:pt idx="38590">0</cx:pt>
          <cx:pt idx="38591">0</cx:pt>
          <cx:pt idx="38592">1</cx:pt>
          <cx:pt idx="38593">0</cx:pt>
          <cx:pt idx="38594">14</cx:pt>
          <cx:pt idx="38595">0</cx:pt>
          <cx:pt idx="38596">4</cx:pt>
          <cx:pt idx="38597">81</cx:pt>
          <cx:pt idx="38598">3</cx:pt>
          <cx:pt idx="38599">73</cx:pt>
          <cx:pt idx="38600">0</cx:pt>
          <cx:pt idx="38601">61</cx:pt>
          <cx:pt idx="38602">101</cx:pt>
          <cx:pt idx="38603">2</cx:pt>
          <cx:pt idx="38604">417</cx:pt>
          <cx:pt idx="38605">1</cx:pt>
          <cx:pt idx="38606">0</cx:pt>
          <cx:pt idx="38607">0</cx:pt>
          <cx:pt idx="38608">5</cx:pt>
          <cx:pt idx="38609">136</cx:pt>
          <cx:pt idx="38610">5</cx:pt>
          <cx:pt idx="38611">35</cx:pt>
          <cx:pt idx="38612">2</cx:pt>
          <cx:pt idx="38613">2</cx:pt>
          <cx:pt idx="38614">0</cx:pt>
          <cx:pt idx="38615">4</cx:pt>
          <cx:pt idx="38616">27</cx:pt>
          <cx:pt idx="38617">3</cx:pt>
          <cx:pt idx="38618">0</cx:pt>
          <cx:pt idx="38619">9</cx:pt>
          <cx:pt idx="38620">100</cx:pt>
          <cx:pt idx="38621">0</cx:pt>
          <cx:pt idx="38622">262</cx:pt>
          <cx:pt idx="38623">0</cx:pt>
          <cx:pt idx="38624">0</cx:pt>
          <cx:pt idx="38625">0</cx:pt>
          <cx:pt idx="38626">50</cx:pt>
          <cx:pt idx="38627">3</cx:pt>
          <cx:pt idx="38628">6</cx:pt>
          <cx:pt idx="38629">1</cx:pt>
          <cx:pt idx="38630">624</cx:pt>
          <cx:pt idx="38631">7</cx:pt>
          <cx:pt idx="38632">0</cx:pt>
          <cx:pt idx="38633">0</cx:pt>
          <cx:pt idx="38634">8</cx:pt>
          <cx:pt idx="38635">8</cx:pt>
          <cx:pt idx="38636">119</cx:pt>
          <cx:pt idx="38637">43</cx:pt>
          <cx:pt idx="38638">314</cx:pt>
          <cx:pt idx="38639">38</cx:pt>
          <cx:pt idx="38640">183</cx:pt>
          <cx:pt idx="38641">31</cx:pt>
          <cx:pt idx="38642">1</cx:pt>
          <cx:pt idx="38643">13</cx:pt>
          <cx:pt idx="38644">0</cx:pt>
          <cx:pt idx="38645">1</cx:pt>
          <cx:pt idx="38646">54</cx:pt>
          <cx:pt idx="38647">0</cx:pt>
          <cx:pt idx="38648">0</cx:pt>
          <cx:pt idx="38649">13</cx:pt>
          <cx:pt idx="38650">28</cx:pt>
          <cx:pt idx="38651">84</cx:pt>
          <cx:pt idx="38652">83</cx:pt>
          <cx:pt idx="38653">81</cx:pt>
          <cx:pt idx="38654">70</cx:pt>
          <cx:pt idx="38655">81</cx:pt>
          <cx:pt idx="38656">0</cx:pt>
          <cx:pt idx="38657">42</cx:pt>
          <cx:pt idx="38658">2</cx:pt>
          <cx:pt idx="38659">0</cx:pt>
          <cx:pt idx="38660">2</cx:pt>
          <cx:pt idx="38661">0</cx:pt>
          <cx:pt idx="38662">42</cx:pt>
          <cx:pt idx="38663">5</cx:pt>
          <cx:pt idx="38664">19</cx:pt>
          <cx:pt idx="38665">6</cx:pt>
          <cx:pt idx="38666">1</cx:pt>
          <cx:pt idx="38667">49</cx:pt>
          <cx:pt idx="38668">0</cx:pt>
          <cx:pt idx="38669">117</cx:pt>
          <cx:pt idx="38670">7</cx:pt>
          <cx:pt idx="38671">17</cx:pt>
          <cx:pt idx="38672">0</cx:pt>
          <cx:pt idx="38673">3</cx:pt>
          <cx:pt idx="38674">12</cx:pt>
          <cx:pt idx="38675">102</cx:pt>
          <cx:pt idx="38676">0</cx:pt>
          <cx:pt idx="38677">32</cx:pt>
          <cx:pt idx="38678">17</cx:pt>
          <cx:pt idx="38679">3</cx:pt>
          <cx:pt idx="38680">0</cx:pt>
          <cx:pt idx="38681">0</cx:pt>
          <cx:pt idx="38682">6</cx:pt>
          <cx:pt idx="38683">40</cx:pt>
          <cx:pt idx="38684">107</cx:pt>
          <cx:pt idx="38685">213</cx:pt>
          <cx:pt idx="38686">30</cx:pt>
          <cx:pt idx="38687">7</cx:pt>
          <cx:pt idx="38688">0</cx:pt>
          <cx:pt idx="38689">22</cx:pt>
          <cx:pt idx="38690">1</cx:pt>
          <cx:pt idx="38691">21</cx:pt>
          <cx:pt idx="38692">16</cx:pt>
          <cx:pt idx="38693">0</cx:pt>
          <cx:pt idx="38694">0</cx:pt>
          <cx:pt idx="38695">1</cx:pt>
          <cx:pt idx="38696">89</cx:pt>
          <cx:pt idx="38697">0</cx:pt>
          <cx:pt idx="38698">133</cx:pt>
          <cx:pt idx="38699">7</cx:pt>
          <cx:pt idx="38700">19</cx:pt>
          <cx:pt idx="38701">45</cx:pt>
          <cx:pt idx="38702">0</cx:pt>
          <cx:pt idx="38703">42</cx:pt>
          <cx:pt idx="38704">4</cx:pt>
          <cx:pt idx="38705">19</cx:pt>
          <cx:pt idx="38706">34</cx:pt>
          <cx:pt idx="38707">18</cx:pt>
          <cx:pt idx="38708">196</cx:pt>
          <cx:pt idx="38709">1</cx:pt>
          <cx:pt idx="38710">2</cx:pt>
          <cx:pt idx="38711">4</cx:pt>
          <cx:pt idx="38712">1</cx:pt>
          <cx:pt idx="38713">0</cx:pt>
          <cx:pt idx="38714">0</cx:pt>
          <cx:pt idx="38715">28</cx:pt>
          <cx:pt idx="38716">0</cx:pt>
          <cx:pt idx="38717">71</cx:pt>
          <cx:pt idx="38718">28</cx:pt>
          <cx:pt idx="38719">55</cx:pt>
          <cx:pt idx="38720">4</cx:pt>
          <cx:pt idx="38721">109</cx:pt>
          <cx:pt idx="38722">0</cx:pt>
          <cx:pt idx="38723">21</cx:pt>
          <cx:pt idx="38724">8</cx:pt>
          <cx:pt idx="38725">42</cx:pt>
          <cx:pt idx="38726">13</cx:pt>
          <cx:pt idx="38727">152</cx:pt>
          <cx:pt idx="38728">171</cx:pt>
          <cx:pt idx="38729">76</cx:pt>
          <cx:pt idx="38730">43</cx:pt>
          <cx:pt idx="38731">1</cx:pt>
          <cx:pt idx="38732">1</cx:pt>
          <cx:pt idx="38733">137</cx:pt>
          <cx:pt idx="38734">6</cx:pt>
          <cx:pt idx="38735">1</cx:pt>
          <cx:pt idx="38736">177</cx:pt>
          <cx:pt idx="38737">25</cx:pt>
          <cx:pt idx="38738">3</cx:pt>
          <cx:pt idx="38739">1</cx:pt>
          <cx:pt idx="38740">71</cx:pt>
          <cx:pt idx="38741">29</cx:pt>
          <cx:pt idx="38742">12</cx:pt>
          <cx:pt idx="38743">6</cx:pt>
          <cx:pt idx="38744">55</cx:pt>
          <cx:pt idx="38745">22</cx:pt>
          <cx:pt idx="38746">225</cx:pt>
          <cx:pt idx="38747">143</cx:pt>
          <cx:pt idx="38748">62</cx:pt>
          <cx:pt idx="38749">119</cx:pt>
          <cx:pt idx="38750">0</cx:pt>
          <cx:pt idx="38751">87</cx:pt>
          <cx:pt idx="38752">8</cx:pt>
          <cx:pt idx="38753">6</cx:pt>
          <cx:pt idx="38754">19</cx:pt>
          <cx:pt idx="38755">301</cx:pt>
          <cx:pt idx="38756">183</cx:pt>
          <cx:pt idx="38757">39</cx:pt>
          <cx:pt idx="38758">15</cx:pt>
          <cx:pt idx="38759">42</cx:pt>
          <cx:pt idx="38760">22</cx:pt>
          <cx:pt idx="38761">0</cx:pt>
          <cx:pt idx="38762">0</cx:pt>
          <cx:pt idx="38763">160</cx:pt>
          <cx:pt idx="38764">4</cx:pt>
          <cx:pt idx="38765">94</cx:pt>
          <cx:pt idx="38766">0</cx:pt>
          <cx:pt idx="38767">290</cx:pt>
          <cx:pt idx="38768">111</cx:pt>
          <cx:pt idx="38769">54</cx:pt>
          <cx:pt idx="38770">13</cx:pt>
          <cx:pt idx="38771">1</cx:pt>
          <cx:pt idx="38772">0</cx:pt>
          <cx:pt idx="38773">29</cx:pt>
          <cx:pt idx="38774">0</cx:pt>
          <cx:pt idx="38775">195</cx:pt>
          <cx:pt idx="38776">13</cx:pt>
          <cx:pt idx="38777">23</cx:pt>
          <cx:pt idx="38778">1</cx:pt>
          <cx:pt idx="38779">94</cx:pt>
          <cx:pt idx="38780">116</cx:pt>
          <cx:pt idx="38781">0</cx:pt>
          <cx:pt idx="38782">0</cx:pt>
          <cx:pt idx="38783">0</cx:pt>
          <cx:pt idx="38784">0</cx:pt>
          <cx:pt idx="38785">0</cx:pt>
          <cx:pt idx="38786">0</cx:pt>
          <cx:pt idx="38787">1</cx:pt>
          <cx:pt idx="38788">10</cx:pt>
          <cx:pt idx="38789">5</cx:pt>
          <cx:pt idx="38790">0</cx:pt>
          <cx:pt idx="38791">0</cx:pt>
          <cx:pt idx="38792">3</cx:pt>
          <cx:pt idx="38793">1</cx:pt>
          <cx:pt idx="38794">68</cx:pt>
          <cx:pt idx="38795">13</cx:pt>
          <cx:pt idx="38796">10</cx:pt>
          <cx:pt idx="38797">121</cx:pt>
          <cx:pt idx="38798">0</cx:pt>
          <cx:pt idx="38799">33</cx:pt>
          <cx:pt idx="38800">59</cx:pt>
          <cx:pt idx="38801">38</cx:pt>
          <cx:pt idx="38802">1</cx:pt>
          <cx:pt idx="38803">0</cx:pt>
          <cx:pt idx="38804">41</cx:pt>
          <cx:pt idx="38805">36</cx:pt>
          <cx:pt idx="38806">3</cx:pt>
          <cx:pt idx="38807">19</cx:pt>
          <cx:pt idx="38808">0</cx:pt>
          <cx:pt idx="38809">33</cx:pt>
          <cx:pt idx="38810">3</cx:pt>
          <cx:pt idx="38811">6</cx:pt>
          <cx:pt idx="38812">6</cx:pt>
          <cx:pt idx="38813">13</cx:pt>
          <cx:pt idx="38814">0</cx:pt>
          <cx:pt idx="38815">25</cx:pt>
          <cx:pt idx="38816">2</cx:pt>
          <cx:pt idx="38817">2</cx:pt>
          <cx:pt idx="38818">42</cx:pt>
          <cx:pt idx="38819">32</cx:pt>
          <cx:pt idx="38820">395</cx:pt>
          <cx:pt idx="38821">0</cx:pt>
          <cx:pt idx="38822">0</cx:pt>
          <cx:pt idx="38823">9</cx:pt>
          <cx:pt idx="38824">0</cx:pt>
          <cx:pt idx="38825">2</cx:pt>
          <cx:pt idx="38826">78</cx:pt>
          <cx:pt idx="38827">0</cx:pt>
          <cx:pt idx="38828">146</cx:pt>
          <cx:pt idx="38829">10</cx:pt>
          <cx:pt idx="38830">55</cx:pt>
          <cx:pt idx="38831">0</cx:pt>
          <cx:pt idx="38832">5</cx:pt>
          <cx:pt idx="38833">11</cx:pt>
          <cx:pt idx="38834">0</cx:pt>
          <cx:pt idx="38835">31</cx:pt>
          <cx:pt idx="38836">12</cx:pt>
          <cx:pt idx="38837">76</cx:pt>
          <cx:pt idx="38838">15</cx:pt>
          <cx:pt idx="38839">48</cx:pt>
          <cx:pt idx="38840">0</cx:pt>
          <cx:pt idx="38841">3</cx:pt>
          <cx:pt idx="38842">54</cx:pt>
          <cx:pt idx="38843">242</cx:pt>
          <cx:pt idx="38844">0</cx:pt>
          <cx:pt idx="38845">0</cx:pt>
          <cx:pt idx="38846">10</cx:pt>
          <cx:pt idx="38847">0</cx:pt>
          <cx:pt idx="38848">0</cx:pt>
          <cx:pt idx="38849">0</cx:pt>
          <cx:pt idx="38850">3</cx:pt>
          <cx:pt idx="38851">0</cx:pt>
          <cx:pt idx="38852">0</cx:pt>
          <cx:pt idx="38853">16</cx:pt>
          <cx:pt idx="38854">12</cx:pt>
          <cx:pt idx="38855">16</cx:pt>
          <cx:pt idx="38856">0</cx:pt>
          <cx:pt idx="38857">0</cx:pt>
          <cx:pt idx="38858">7</cx:pt>
          <cx:pt idx="38859">21</cx:pt>
          <cx:pt idx="38860">7</cx:pt>
          <cx:pt idx="38861">7</cx:pt>
          <cx:pt idx="38862">1</cx:pt>
          <cx:pt idx="38863">27</cx:pt>
          <cx:pt idx="38864">0</cx:pt>
          <cx:pt idx="38865">200</cx:pt>
          <cx:pt idx="38866">45</cx:pt>
          <cx:pt idx="38867">10</cx:pt>
          <cx:pt idx="38868">376</cx:pt>
          <cx:pt idx="38869">77</cx:pt>
          <cx:pt idx="38870">0</cx:pt>
          <cx:pt idx="38871">0</cx:pt>
          <cx:pt idx="38872">7</cx:pt>
          <cx:pt idx="38873">1</cx:pt>
          <cx:pt idx="38874">21</cx:pt>
          <cx:pt idx="38875">425</cx:pt>
          <cx:pt idx="38876">61</cx:pt>
          <cx:pt idx="38877">0</cx:pt>
          <cx:pt idx="38878">117</cx:pt>
          <cx:pt idx="38879">30</cx:pt>
          <cx:pt idx="38880">15</cx:pt>
          <cx:pt idx="38881">85</cx:pt>
          <cx:pt idx="38882">3</cx:pt>
          <cx:pt idx="38883">0</cx:pt>
          <cx:pt idx="38884">0</cx:pt>
          <cx:pt idx="38885">0</cx:pt>
          <cx:pt idx="38886">28</cx:pt>
          <cx:pt idx="38887">5</cx:pt>
          <cx:pt idx="38888">30</cx:pt>
          <cx:pt idx="38889">1</cx:pt>
          <cx:pt idx="38890">77</cx:pt>
          <cx:pt idx="38891">0</cx:pt>
          <cx:pt idx="38892">0</cx:pt>
          <cx:pt idx="38893">0</cx:pt>
          <cx:pt idx="38894">0</cx:pt>
          <cx:pt idx="38895">1</cx:pt>
          <cx:pt idx="38896">0</cx:pt>
          <cx:pt idx="38897">0</cx:pt>
          <cx:pt idx="38898">0</cx:pt>
          <cx:pt idx="38899">107</cx:pt>
          <cx:pt idx="38900">0</cx:pt>
          <cx:pt idx="38901">7</cx:pt>
          <cx:pt idx="38902">27</cx:pt>
          <cx:pt idx="38903">1</cx:pt>
          <cx:pt idx="38904">0</cx:pt>
          <cx:pt idx="38905">12</cx:pt>
          <cx:pt idx="38906">208</cx:pt>
          <cx:pt idx="38907">0</cx:pt>
          <cx:pt idx="38908">335</cx:pt>
          <cx:pt idx="38909">2</cx:pt>
          <cx:pt idx="38910">177</cx:pt>
          <cx:pt idx="38911">36</cx:pt>
          <cx:pt idx="38912">0</cx:pt>
          <cx:pt idx="38913">2</cx:pt>
          <cx:pt idx="38914">8</cx:pt>
          <cx:pt idx="38915">0</cx:pt>
          <cx:pt idx="38916">0</cx:pt>
          <cx:pt idx="38917">0</cx:pt>
          <cx:pt idx="38918">0</cx:pt>
          <cx:pt idx="38919">2</cx:pt>
          <cx:pt idx="38920">1</cx:pt>
          <cx:pt idx="38921">76</cx:pt>
          <cx:pt idx="38922">0</cx:pt>
          <cx:pt idx="38923">56</cx:pt>
          <cx:pt idx="38924">4</cx:pt>
          <cx:pt idx="38925">29</cx:pt>
          <cx:pt idx="38926">364</cx:pt>
          <cx:pt idx="38927">1</cx:pt>
          <cx:pt idx="38928">16</cx:pt>
          <cx:pt idx="38929">31</cx:pt>
          <cx:pt idx="38930">57</cx:pt>
          <cx:pt idx="38931">1</cx:pt>
          <cx:pt idx="38932">0</cx:pt>
          <cx:pt idx="38933">3</cx:pt>
          <cx:pt idx="38934">0</cx:pt>
          <cx:pt idx="38935">30</cx:pt>
          <cx:pt idx="38936">2</cx:pt>
          <cx:pt idx="38937">47</cx:pt>
          <cx:pt idx="38938">105</cx:pt>
          <cx:pt idx="38939">127</cx:pt>
          <cx:pt idx="38940">0</cx:pt>
          <cx:pt idx="38941">92</cx:pt>
          <cx:pt idx="38942">21</cx:pt>
          <cx:pt idx="38943">23</cx:pt>
          <cx:pt idx="38944">6</cx:pt>
          <cx:pt idx="38945">4</cx:pt>
          <cx:pt idx="38946">2</cx:pt>
          <cx:pt idx="38947">24</cx:pt>
          <cx:pt idx="38948">0</cx:pt>
          <cx:pt idx="38949">0</cx:pt>
          <cx:pt idx="38950">74</cx:pt>
          <cx:pt idx="38951">8</cx:pt>
          <cx:pt idx="38952">5</cx:pt>
          <cx:pt idx="38953">15</cx:pt>
          <cx:pt idx="38954">0</cx:pt>
          <cx:pt idx="38955">1</cx:pt>
          <cx:pt idx="38956">427</cx:pt>
          <cx:pt idx="38957">5</cx:pt>
          <cx:pt idx="38958">40</cx:pt>
          <cx:pt idx="38959">28</cx:pt>
          <cx:pt idx="38960">11</cx:pt>
          <cx:pt idx="38961">13</cx:pt>
          <cx:pt idx="38962">10</cx:pt>
          <cx:pt idx="38963">17</cx:pt>
          <cx:pt idx="38964">29</cx:pt>
          <cx:pt idx="38965">28</cx:pt>
          <cx:pt idx="38966">87</cx:pt>
          <cx:pt idx="38967">27</cx:pt>
          <cx:pt idx="38968">430</cx:pt>
          <cx:pt idx="38969">28</cx:pt>
          <cx:pt idx="38970">116</cx:pt>
          <cx:pt idx="38971">0</cx:pt>
          <cx:pt idx="38972">0</cx:pt>
          <cx:pt idx="38973">1</cx:pt>
          <cx:pt idx="38974">16</cx:pt>
          <cx:pt idx="38975">0</cx:pt>
          <cx:pt idx="38976">1</cx:pt>
          <cx:pt idx="38977">28</cx:pt>
          <cx:pt idx="38978">15</cx:pt>
          <cx:pt idx="38979">59</cx:pt>
          <cx:pt idx="38980">109</cx:pt>
          <cx:pt idx="38981">1</cx:pt>
          <cx:pt idx="38982">1</cx:pt>
          <cx:pt idx="38983">0</cx:pt>
          <cx:pt idx="38984">6</cx:pt>
          <cx:pt idx="38985">0</cx:pt>
          <cx:pt idx="38986">44</cx:pt>
          <cx:pt idx="38987">2</cx:pt>
          <cx:pt idx="38988">84</cx:pt>
          <cx:pt idx="38989">0</cx:pt>
          <cx:pt idx="38990">20</cx:pt>
          <cx:pt idx="38991">3</cx:pt>
          <cx:pt idx="38992">0</cx:pt>
          <cx:pt idx="38993">24</cx:pt>
          <cx:pt idx="38994">3</cx:pt>
          <cx:pt idx="38995">8</cx:pt>
          <cx:pt idx="38996">49</cx:pt>
          <cx:pt idx="38997">11</cx:pt>
          <cx:pt idx="38998">16</cx:pt>
          <cx:pt idx="38999">0</cx:pt>
          <cx:pt idx="39000">4</cx:pt>
          <cx:pt idx="39001">3</cx:pt>
          <cx:pt idx="39002">2</cx:pt>
          <cx:pt idx="39003">0</cx:pt>
          <cx:pt idx="39004">1</cx:pt>
          <cx:pt idx="39005">0</cx:pt>
          <cx:pt idx="39006">49</cx:pt>
          <cx:pt idx="39007">29</cx:pt>
          <cx:pt idx="39008">1</cx:pt>
          <cx:pt idx="39009">1</cx:pt>
          <cx:pt idx="39010">17</cx:pt>
          <cx:pt idx="39011">2</cx:pt>
          <cx:pt idx="39012">0</cx:pt>
          <cx:pt idx="39013">1</cx:pt>
          <cx:pt idx="39014">18</cx:pt>
          <cx:pt idx="39015">5</cx:pt>
          <cx:pt idx="39016">13</cx:pt>
          <cx:pt idx="39017">0</cx:pt>
          <cx:pt idx="39018">238</cx:pt>
          <cx:pt idx="39019">52</cx:pt>
          <cx:pt idx="39020">49</cx:pt>
          <cx:pt idx="39021">15</cx:pt>
          <cx:pt idx="39022">24</cx:pt>
          <cx:pt idx="39023">13</cx:pt>
          <cx:pt idx="39024">78</cx:pt>
          <cx:pt idx="39025">4</cx:pt>
          <cx:pt idx="39026">7</cx:pt>
          <cx:pt idx="39027">21</cx:pt>
          <cx:pt idx="39028">1</cx:pt>
          <cx:pt idx="39029">2</cx:pt>
          <cx:pt idx="39030">49</cx:pt>
          <cx:pt idx="39031">0</cx:pt>
          <cx:pt idx="39032">83</cx:pt>
          <cx:pt idx="39033">3</cx:pt>
          <cx:pt idx="39034">0</cx:pt>
          <cx:pt idx="39035">145</cx:pt>
          <cx:pt idx="39036">1</cx:pt>
          <cx:pt idx="39037">0</cx:pt>
          <cx:pt idx="39038">3</cx:pt>
          <cx:pt idx="39039">0</cx:pt>
          <cx:pt idx="39040">4</cx:pt>
          <cx:pt idx="39041">2</cx:pt>
          <cx:pt idx="39042">0</cx:pt>
          <cx:pt idx="39043">0</cx:pt>
          <cx:pt idx="39044">34</cx:pt>
          <cx:pt idx="39045">45</cx:pt>
          <cx:pt idx="39046">12</cx:pt>
          <cx:pt idx="39047">33</cx:pt>
          <cx:pt idx="39048">0</cx:pt>
          <cx:pt idx="39049">84</cx:pt>
          <cx:pt idx="39050">78</cx:pt>
          <cx:pt idx="39051">13</cx:pt>
          <cx:pt idx="39052">0</cx:pt>
          <cx:pt idx="39053">108</cx:pt>
          <cx:pt idx="39054">115</cx:pt>
          <cx:pt idx="39055">8</cx:pt>
          <cx:pt idx="39056">1</cx:pt>
          <cx:pt idx="39057">146</cx:pt>
          <cx:pt idx="39058">7</cx:pt>
          <cx:pt idx="39059">162</cx:pt>
          <cx:pt idx="39060">0</cx:pt>
          <cx:pt idx="39061">11</cx:pt>
          <cx:pt idx="39062">20</cx:pt>
          <cx:pt idx="39063">1</cx:pt>
          <cx:pt idx="39064">0</cx:pt>
          <cx:pt idx="39065">36</cx:pt>
          <cx:pt idx="39066">88</cx:pt>
          <cx:pt idx="39067">0</cx:pt>
          <cx:pt idx="39068">0</cx:pt>
          <cx:pt idx="39069">0</cx:pt>
          <cx:pt idx="39070">1</cx:pt>
          <cx:pt idx="39071">1</cx:pt>
          <cx:pt idx="39072">0</cx:pt>
          <cx:pt idx="39073">0</cx:pt>
          <cx:pt idx="39074">56</cx:pt>
          <cx:pt idx="39075">0</cx:pt>
          <cx:pt idx="39076">0</cx:pt>
          <cx:pt idx="39077">0</cx:pt>
          <cx:pt idx="39078">0</cx:pt>
          <cx:pt idx="39079">0</cx:pt>
          <cx:pt idx="39080">11</cx:pt>
          <cx:pt idx="39081">0</cx:pt>
          <cx:pt idx="39082">0</cx:pt>
          <cx:pt idx="39083">0</cx:pt>
          <cx:pt idx="39084">2</cx:pt>
          <cx:pt idx="39085">24</cx:pt>
          <cx:pt idx="39086">1</cx:pt>
          <cx:pt idx="39087">0</cx:pt>
          <cx:pt idx="39088">2</cx:pt>
          <cx:pt idx="39089">13</cx:pt>
          <cx:pt idx="39090">0</cx:pt>
          <cx:pt idx="39091">7</cx:pt>
          <cx:pt idx="39092">0</cx:pt>
          <cx:pt idx="39093">19</cx:pt>
          <cx:pt idx="39094">126</cx:pt>
          <cx:pt idx="39095">0</cx:pt>
          <cx:pt idx="39096">0</cx:pt>
          <cx:pt idx="39097">6</cx:pt>
          <cx:pt idx="39098">0</cx:pt>
          <cx:pt idx="39099">1</cx:pt>
          <cx:pt idx="39100">46</cx:pt>
          <cx:pt idx="39101">0</cx:pt>
          <cx:pt idx="39102">5</cx:pt>
          <cx:pt idx="39103">4</cx:pt>
          <cx:pt idx="39104">15</cx:pt>
          <cx:pt idx="39105">4</cx:pt>
          <cx:pt idx="39106">0</cx:pt>
          <cx:pt idx="39107">5</cx:pt>
          <cx:pt idx="39108">0</cx:pt>
          <cx:pt idx="39109">0</cx:pt>
          <cx:pt idx="39110">10</cx:pt>
          <cx:pt idx="39111">1</cx:pt>
          <cx:pt idx="39112">1</cx:pt>
          <cx:pt idx="39113">4</cx:pt>
          <cx:pt idx="39114">31</cx:pt>
          <cx:pt idx="39115">0</cx:pt>
          <cx:pt idx="39116">0</cx:pt>
          <cx:pt idx="39117">1</cx:pt>
          <cx:pt idx="39118">11</cx:pt>
          <cx:pt idx="39119">216</cx:pt>
          <cx:pt idx="39120">91</cx:pt>
          <cx:pt idx="39121">0</cx:pt>
          <cx:pt idx="39122">39</cx:pt>
          <cx:pt idx="39123">54</cx:pt>
          <cx:pt idx="39124">144</cx:pt>
          <cx:pt idx="39125">0</cx:pt>
          <cx:pt idx="39126">0</cx:pt>
          <cx:pt idx="39127">0</cx:pt>
          <cx:pt idx="39128">10</cx:pt>
          <cx:pt idx="39129">96</cx:pt>
          <cx:pt idx="39130">7</cx:pt>
          <cx:pt idx="39131">0</cx:pt>
          <cx:pt idx="39132">22</cx:pt>
          <cx:pt idx="39133">54</cx:pt>
          <cx:pt idx="39134">14</cx:pt>
          <cx:pt idx="39135">86</cx:pt>
          <cx:pt idx="39136">1</cx:pt>
          <cx:pt idx="39137">0</cx:pt>
          <cx:pt idx="39138">126</cx:pt>
          <cx:pt idx="39139">51</cx:pt>
          <cx:pt idx="39140">61</cx:pt>
          <cx:pt idx="39141">1</cx:pt>
          <cx:pt idx="39142">237</cx:pt>
          <cx:pt idx="39143">0</cx:pt>
          <cx:pt idx="39144">0</cx:pt>
          <cx:pt idx="39145">1</cx:pt>
          <cx:pt idx="39146">60</cx:pt>
          <cx:pt idx="39147">81</cx:pt>
          <cx:pt idx="39148">0</cx:pt>
          <cx:pt idx="39149">0</cx:pt>
          <cx:pt idx="39150">0</cx:pt>
          <cx:pt idx="39151">6</cx:pt>
          <cx:pt idx="39152">1</cx:pt>
          <cx:pt idx="39153">1</cx:pt>
          <cx:pt idx="39154">0</cx:pt>
          <cx:pt idx="39155">22</cx:pt>
          <cx:pt idx="39156">20</cx:pt>
          <cx:pt idx="39157">23</cx:pt>
          <cx:pt idx="39158">21</cx:pt>
          <cx:pt idx="39159">87</cx:pt>
          <cx:pt idx="39160">11</cx:pt>
          <cx:pt idx="39161">5</cx:pt>
          <cx:pt idx="39162">2</cx:pt>
          <cx:pt idx="39163">218</cx:pt>
          <cx:pt idx="39164">55</cx:pt>
          <cx:pt idx="39165">4</cx:pt>
          <cx:pt idx="39166">0</cx:pt>
          <cx:pt idx="39167">0</cx:pt>
          <cx:pt idx="39168">0</cx:pt>
          <cx:pt idx="39169">0</cx:pt>
          <cx:pt idx="39170">0</cx:pt>
          <cx:pt idx="39171">0</cx:pt>
          <cx:pt idx="39172">4</cx:pt>
          <cx:pt idx="39173">7</cx:pt>
          <cx:pt idx="39174">0</cx:pt>
          <cx:pt idx="39175">2</cx:pt>
          <cx:pt idx="39176">0</cx:pt>
          <cx:pt idx="39177">0</cx:pt>
          <cx:pt idx="39178">6</cx:pt>
          <cx:pt idx="39179">0</cx:pt>
          <cx:pt idx="39180">0</cx:pt>
          <cx:pt idx="39181">0</cx:pt>
          <cx:pt idx="39182">0</cx:pt>
          <cx:pt idx="39183">0</cx:pt>
          <cx:pt idx="39184">76</cx:pt>
          <cx:pt idx="39185">160</cx:pt>
          <cx:pt idx="39186">0</cx:pt>
          <cx:pt idx="39187">10</cx:pt>
          <cx:pt idx="39188">3</cx:pt>
          <cx:pt idx="39189">0</cx:pt>
          <cx:pt idx="39190">1</cx:pt>
          <cx:pt idx="39191">0</cx:pt>
          <cx:pt idx="39192">20</cx:pt>
          <cx:pt idx="39193">0</cx:pt>
          <cx:pt idx="39194">46</cx:pt>
          <cx:pt idx="39195">0</cx:pt>
          <cx:pt idx="39196">7</cx:pt>
          <cx:pt idx="39197">149</cx:pt>
          <cx:pt idx="39198">192</cx:pt>
          <cx:pt idx="39199">126</cx:pt>
          <cx:pt idx="39200">2</cx:pt>
          <cx:pt idx="39201">0</cx:pt>
          <cx:pt idx="39202">0</cx:pt>
          <cx:pt idx="39203">1</cx:pt>
          <cx:pt idx="39204">1</cx:pt>
          <cx:pt idx="39205">0</cx:pt>
          <cx:pt idx="39206">0</cx:pt>
          <cx:pt idx="39207">42</cx:pt>
          <cx:pt idx="39208">28</cx:pt>
          <cx:pt idx="39209">260</cx:pt>
          <cx:pt idx="39210">56</cx:pt>
          <cx:pt idx="39211">0</cx:pt>
          <cx:pt idx="39212">9</cx:pt>
          <cx:pt idx="39213">2</cx:pt>
          <cx:pt idx="39214">17</cx:pt>
          <cx:pt idx="39215">181</cx:pt>
          <cx:pt idx="39216">0</cx:pt>
          <cx:pt idx="39217">19</cx:pt>
          <cx:pt idx="39218">11</cx:pt>
          <cx:pt idx="39219">54</cx:pt>
          <cx:pt idx="39220">7</cx:pt>
          <cx:pt idx="39221">1</cx:pt>
          <cx:pt idx="39222">1</cx:pt>
          <cx:pt idx="39223">0</cx:pt>
          <cx:pt idx="39224">406</cx:pt>
          <cx:pt idx="39225">4</cx:pt>
          <cx:pt idx="39226">7</cx:pt>
          <cx:pt idx="39227">7</cx:pt>
          <cx:pt idx="39228">211</cx:pt>
          <cx:pt idx="39229">8</cx:pt>
          <cx:pt idx="39230">1</cx:pt>
          <cx:pt idx="39231">0</cx:pt>
          <cx:pt idx="39232">6</cx:pt>
          <cx:pt idx="39233">0</cx:pt>
          <cx:pt idx="39234">16</cx:pt>
          <cx:pt idx="39235">1</cx:pt>
          <cx:pt idx="39236">0</cx:pt>
          <cx:pt idx="39237">195</cx:pt>
          <cx:pt idx="39238">68</cx:pt>
          <cx:pt idx="39239">62</cx:pt>
          <cx:pt idx="39240">122</cx:pt>
          <cx:pt idx="39241">24</cx:pt>
          <cx:pt idx="39242">1</cx:pt>
          <cx:pt idx="39243">0</cx:pt>
          <cx:pt idx="39244">69</cx:pt>
          <cx:pt idx="39245">226</cx:pt>
          <cx:pt idx="39246">0</cx:pt>
          <cx:pt idx="39247">0</cx:pt>
          <cx:pt idx="39248">1</cx:pt>
          <cx:pt idx="39249">1</cx:pt>
          <cx:pt idx="39250">11</cx:pt>
          <cx:pt idx="39251">5</cx:pt>
          <cx:pt idx="39252">0</cx:pt>
          <cx:pt idx="39253">9</cx:pt>
          <cx:pt idx="39254">28</cx:pt>
          <cx:pt idx="39255">22</cx:pt>
          <cx:pt idx="39256">10</cx:pt>
          <cx:pt idx="39257">2</cx:pt>
          <cx:pt idx="39258">66</cx:pt>
          <cx:pt idx="39259">7</cx:pt>
          <cx:pt idx="39260">0</cx:pt>
          <cx:pt idx="39261">4</cx:pt>
          <cx:pt idx="39262">41</cx:pt>
          <cx:pt idx="39263">27</cx:pt>
          <cx:pt idx="39264">5</cx:pt>
          <cx:pt idx="39265">0</cx:pt>
          <cx:pt idx="39266">0</cx:pt>
          <cx:pt idx="39267">1</cx:pt>
          <cx:pt idx="39268">0</cx:pt>
          <cx:pt idx="39269">14</cx:pt>
          <cx:pt idx="39270">32</cx:pt>
          <cx:pt idx="39271">0</cx:pt>
          <cx:pt idx="39272">2</cx:pt>
          <cx:pt idx="39273">40</cx:pt>
          <cx:pt idx="39274">0</cx:pt>
          <cx:pt idx="39275">0</cx:pt>
          <cx:pt idx="39276">0</cx:pt>
          <cx:pt idx="39277">9</cx:pt>
          <cx:pt idx="39278">1</cx:pt>
          <cx:pt idx="39279">120</cx:pt>
          <cx:pt idx="39280">96</cx:pt>
          <cx:pt idx="39281">66</cx:pt>
          <cx:pt idx="39282">99</cx:pt>
          <cx:pt idx="39283">419</cx:pt>
          <cx:pt idx="39284">0</cx:pt>
          <cx:pt idx="39285">22</cx:pt>
          <cx:pt idx="39286">1</cx:pt>
          <cx:pt idx="39287">0</cx:pt>
          <cx:pt idx="39288">23</cx:pt>
          <cx:pt idx="39289">37</cx:pt>
          <cx:pt idx="39290">3</cx:pt>
          <cx:pt idx="39291">0</cx:pt>
          <cx:pt idx="39292">1</cx:pt>
          <cx:pt idx="39293">5</cx:pt>
          <cx:pt idx="39294">3</cx:pt>
          <cx:pt idx="39295">0</cx:pt>
          <cx:pt idx="39296">387</cx:pt>
          <cx:pt idx="39297">84</cx:pt>
          <cx:pt idx="39298">0</cx:pt>
          <cx:pt idx="39299">28</cx:pt>
          <cx:pt idx="39300">109</cx:pt>
          <cx:pt idx="39301">19</cx:pt>
          <cx:pt idx="39302">20</cx:pt>
          <cx:pt idx="39303">17</cx:pt>
          <cx:pt idx="39304">22</cx:pt>
          <cx:pt idx="39305">4</cx:pt>
          <cx:pt idx="39306">40</cx:pt>
          <cx:pt idx="39307">0</cx:pt>
          <cx:pt idx="39308">0</cx:pt>
          <cx:pt idx="39309">117</cx:pt>
          <cx:pt idx="39310">67</cx:pt>
          <cx:pt idx="39311">48</cx:pt>
          <cx:pt idx="39312">1</cx:pt>
          <cx:pt idx="39313">620</cx:pt>
          <cx:pt idx="39314">15</cx:pt>
          <cx:pt idx="39315">4</cx:pt>
          <cx:pt idx="39316">5</cx:pt>
          <cx:pt idx="39317">5</cx:pt>
          <cx:pt idx="39318">0</cx:pt>
          <cx:pt idx="39319">0</cx:pt>
          <cx:pt idx="39320">0</cx:pt>
          <cx:pt idx="39321">9</cx:pt>
          <cx:pt idx="39322">72</cx:pt>
          <cx:pt idx="39323">99</cx:pt>
          <cx:pt idx="39324">0</cx:pt>
          <cx:pt idx="39325">13</cx:pt>
          <cx:pt idx="39326">12</cx:pt>
          <cx:pt idx="39327">0</cx:pt>
          <cx:pt idx="39328">17</cx:pt>
          <cx:pt idx="39329">504</cx:pt>
          <cx:pt idx="39330">2</cx:pt>
          <cx:pt idx="39331">14</cx:pt>
          <cx:pt idx="39332">0</cx:pt>
          <cx:pt idx="39333">195</cx:pt>
          <cx:pt idx="39334">6</cx:pt>
          <cx:pt idx="39335">15</cx:pt>
          <cx:pt idx="39336">89</cx:pt>
          <cx:pt idx="39337">0</cx:pt>
          <cx:pt idx="39338">17</cx:pt>
          <cx:pt idx="39339">13</cx:pt>
          <cx:pt idx="39340">2</cx:pt>
          <cx:pt idx="39341">0</cx:pt>
          <cx:pt idx="39342">0</cx:pt>
          <cx:pt idx="39343">7</cx:pt>
          <cx:pt idx="39344">7</cx:pt>
          <cx:pt idx="39345">288</cx:pt>
          <cx:pt idx="39346">59</cx:pt>
          <cx:pt idx="39347">5</cx:pt>
          <cx:pt idx="39348">56</cx:pt>
          <cx:pt idx="39349">0</cx:pt>
          <cx:pt idx="39350">0</cx:pt>
          <cx:pt idx="39351">0</cx:pt>
          <cx:pt idx="39352">4</cx:pt>
          <cx:pt idx="39353">1</cx:pt>
          <cx:pt idx="39354">28</cx:pt>
          <cx:pt idx="39355">2</cx:pt>
          <cx:pt idx="39356">1</cx:pt>
          <cx:pt idx="39357">47</cx:pt>
          <cx:pt idx="39358">1</cx:pt>
          <cx:pt idx="39359">5</cx:pt>
          <cx:pt idx="39360">8</cx:pt>
          <cx:pt idx="39361">42</cx:pt>
          <cx:pt idx="39362">62</cx:pt>
          <cx:pt idx="39363">0</cx:pt>
          <cx:pt idx="39364">1</cx:pt>
          <cx:pt idx="39365">0</cx:pt>
          <cx:pt idx="39366">4</cx:pt>
          <cx:pt idx="39367">15</cx:pt>
          <cx:pt idx="39368">49</cx:pt>
          <cx:pt idx="39369">134</cx:pt>
          <cx:pt idx="39370">0</cx:pt>
          <cx:pt idx="39371">0</cx:pt>
          <cx:pt idx="39372">1</cx:pt>
          <cx:pt idx="39373">17</cx:pt>
          <cx:pt idx="39374">7</cx:pt>
          <cx:pt idx="39375">0</cx:pt>
          <cx:pt idx="39376">5</cx:pt>
          <cx:pt idx="39377">250</cx:pt>
          <cx:pt idx="39378">28</cx:pt>
          <cx:pt idx="39379">7</cx:pt>
          <cx:pt idx="39380">66</cx:pt>
          <cx:pt idx="39381">14</cx:pt>
          <cx:pt idx="39382">5</cx:pt>
          <cx:pt idx="39383">87</cx:pt>
          <cx:pt idx="39384">188</cx:pt>
          <cx:pt idx="39385">413</cx:pt>
          <cx:pt idx="39386">0</cx:pt>
          <cx:pt idx="39387">2</cx:pt>
          <cx:pt idx="39388">120</cx:pt>
          <cx:pt idx="39389">0</cx:pt>
          <cx:pt idx="39390">54</cx:pt>
          <cx:pt idx="39391">22</cx:pt>
          <cx:pt idx="39392">77</cx:pt>
          <cx:pt idx="39393">123</cx:pt>
          <cx:pt idx="39394">70</cx:pt>
          <cx:pt idx="39395">29</cx:pt>
          <cx:pt idx="39396">4</cx:pt>
          <cx:pt idx="39397">0</cx:pt>
          <cx:pt idx="39398">29</cx:pt>
          <cx:pt idx="39399">119</cx:pt>
          <cx:pt idx="39400">4</cx:pt>
          <cx:pt idx="39401">0</cx:pt>
          <cx:pt idx="39402">7</cx:pt>
          <cx:pt idx="39403">161</cx:pt>
          <cx:pt idx="39404">157</cx:pt>
          <cx:pt idx="39405">71</cx:pt>
          <cx:pt idx="39406">44</cx:pt>
          <cx:pt idx="39407">0</cx:pt>
          <cx:pt idx="39408">0</cx:pt>
          <cx:pt idx="39409">43</cx:pt>
          <cx:pt idx="39410">357</cx:pt>
          <cx:pt idx="39411">0</cx:pt>
          <cx:pt idx="39412">42</cx:pt>
          <cx:pt idx="39413">0</cx:pt>
          <cx:pt idx="39414">126</cx:pt>
          <cx:pt idx="39415">21</cx:pt>
          <cx:pt idx="39416">5</cx:pt>
          <cx:pt idx="39417">76</cx:pt>
          <cx:pt idx="39418">7</cx:pt>
          <cx:pt idx="39419">0</cx:pt>
          <cx:pt idx="39420">24</cx:pt>
          <cx:pt idx="39421">12</cx:pt>
          <cx:pt idx="39422">1</cx:pt>
          <cx:pt idx="39423">2</cx:pt>
          <cx:pt idx="39424">10</cx:pt>
          <cx:pt idx="39425">5</cx:pt>
          <cx:pt idx="39426">8</cx:pt>
          <cx:pt idx="39427">58</cx:pt>
          <cx:pt idx="39428">81</cx:pt>
          <cx:pt idx="39429">0</cx:pt>
          <cx:pt idx="39430">19</cx:pt>
          <cx:pt idx="39431">4</cx:pt>
          <cx:pt idx="39432">0</cx:pt>
          <cx:pt idx="39433">74</cx:pt>
          <cx:pt idx="39434">3</cx:pt>
          <cx:pt idx="39435">2</cx:pt>
          <cx:pt idx="39436">1</cx:pt>
          <cx:pt idx="39437">97</cx:pt>
          <cx:pt idx="39438">231</cx:pt>
          <cx:pt idx="39439">6</cx:pt>
          <cx:pt idx="39440">0</cx:pt>
          <cx:pt idx="39441">0</cx:pt>
          <cx:pt idx="39442">5</cx:pt>
          <cx:pt idx="39443">45</cx:pt>
          <cx:pt idx="39444">13</cx:pt>
          <cx:pt idx="39445">6</cx:pt>
          <cx:pt idx="39446">2</cx:pt>
          <cx:pt idx="39447">1</cx:pt>
          <cx:pt idx="39448">4</cx:pt>
          <cx:pt idx="39449">0</cx:pt>
          <cx:pt idx="39450">2</cx:pt>
          <cx:pt idx="39451">0</cx:pt>
          <cx:pt idx="39452">0</cx:pt>
          <cx:pt idx="39453">264</cx:pt>
          <cx:pt idx="39454">496</cx:pt>
          <cx:pt idx="39455">6</cx:pt>
          <cx:pt idx="39456">5</cx:pt>
          <cx:pt idx="39457">1</cx:pt>
          <cx:pt idx="39458">0</cx:pt>
          <cx:pt idx="39459">15</cx:pt>
          <cx:pt idx="39460">0</cx:pt>
          <cx:pt idx="39461">8</cx:pt>
          <cx:pt idx="39462">7</cx:pt>
          <cx:pt idx="39463">13</cx:pt>
          <cx:pt idx="39464">141</cx:pt>
          <cx:pt idx="39465">178</cx:pt>
          <cx:pt idx="39466">155</cx:pt>
          <cx:pt idx="39467">111</cx:pt>
          <cx:pt idx="39468">20</cx:pt>
          <cx:pt idx="39469">226</cx:pt>
          <cx:pt idx="39470">135</cx:pt>
          <cx:pt idx="39471">10</cx:pt>
          <cx:pt idx="39472">20</cx:pt>
          <cx:pt idx="39473">0</cx:pt>
          <cx:pt idx="39474">8</cx:pt>
          <cx:pt idx="39475">3</cx:pt>
          <cx:pt idx="39476">7</cx:pt>
          <cx:pt idx="39477">0</cx:pt>
          <cx:pt idx="39478">10</cx:pt>
          <cx:pt idx="39479">0</cx:pt>
          <cx:pt idx="39480">1</cx:pt>
          <cx:pt idx="39481">24</cx:pt>
          <cx:pt idx="39482">6</cx:pt>
          <cx:pt idx="39483">0</cx:pt>
          <cx:pt idx="39484">1</cx:pt>
          <cx:pt idx="39485">21</cx:pt>
          <cx:pt idx="39486">7</cx:pt>
          <cx:pt idx="39487">35</cx:pt>
          <cx:pt idx="39488">1</cx:pt>
          <cx:pt idx="39489">41</cx:pt>
          <cx:pt idx="39490">24</cx:pt>
          <cx:pt idx="39491">42</cx:pt>
          <cx:pt idx="39492">1</cx:pt>
          <cx:pt idx="39493">49</cx:pt>
          <cx:pt idx="39494">0</cx:pt>
          <cx:pt idx="39495">15</cx:pt>
          <cx:pt idx="39496">3</cx:pt>
          <cx:pt idx="39497">92</cx:pt>
          <cx:pt idx="39498">130</cx:pt>
          <cx:pt idx="39499">136</cx:pt>
          <cx:pt idx="39500">3</cx:pt>
          <cx:pt idx="39501">0</cx:pt>
          <cx:pt idx="39502">18</cx:pt>
          <cx:pt idx="39503">2</cx:pt>
          <cx:pt idx="39504">225</cx:pt>
          <cx:pt idx="39505">89</cx:pt>
          <cx:pt idx="39506">14</cx:pt>
          <cx:pt idx="39507">0</cx:pt>
          <cx:pt idx="39508">0</cx:pt>
          <cx:pt idx="39509">52</cx:pt>
          <cx:pt idx="39510">187</cx:pt>
          <cx:pt idx="39511">1</cx:pt>
          <cx:pt idx="39512">3</cx:pt>
          <cx:pt idx="39513">1</cx:pt>
          <cx:pt idx="39514">45</cx:pt>
          <cx:pt idx="39515">1</cx:pt>
          <cx:pt idx="39516">7</cx:pt>
          <cx:pt idx="39517">0</cx:pt>
          <cx:pt idx="39518">0</cx:pt>
          <cx:pt idx="39519">205</cx:pt>
          <cx:pt idx="39520">448</cx:pt>
          <cx:pt idx="39521">244</cx:pt>
          <cx:pt idx="39522">0</cx:pt>
          <cx:pt idx="39523">0</cx:pt>
          <cx:pt idx="39524">0</cx:pt>
          <cx:pt idx="39525">23</cx:pt>
          <cx:pt idx="39526">1</cx:pt>
          <cx:pt idx="39527">4</cx:pt>
          <cx:pt idx="39528">2</cx:pt>
          <cx:pt idx="39529">0</cx:pt>
          <cx:pt idx="39530">0</cx:pt>
          <cx:pt idx="39531">19</cx:pt>
          <cx:pt idx="39532">0</cx:pt>
          <cx:pt idx="39533">0</cx:pt>
          <cx:pt idx="39534">93</cx:pt>
          <cx:pt idx="39535">175</cx:pt>
          <cx:pt idx="39536">501</cx:pt>
          <cx:pt idx="39537">4</cx:pt>
          <cx:pt idx="39538">34</cx:pt>
          <cx:pt idx="39539">25</cx:pt>
          <cx:pt idx="39540">0</cx:pt>
          <cx:pt idx="39541">59</cx:pt>
          <cx:pt idx="39542">0</cx:pt>
          <cx:pt idx="39543">0</cx:pt>
          <cx:pt idx="39544">30</cx:pt>
          <cx:pt idx="39545">0</cx:pt>
          <cx:pt idx="39546">6</cx:pt>
          <cx:pt idx="39547">8</cx:pt>
          <cx:pt idx="39548">0</cx:pt>
          <cx:pt idx="39549">0</cx:pt>
          <cx:pt idx="39550">33</cx:pt>
          <cx:pt idx="39551">0</cx:pt>
          <cx:pt idx="39552">0</cx:pt>
          <cx:pt idx="39553">0</cx:pt>
          <cx:pt idx="39554">1</cx:pt>
          <cx:pt idx="39555">0</cx:pt>
          <cx:pt idx="39556">1</cx:pt>
          <cx:pt idx="39557">1</cx:pt>
          <cx:pt idx="39558">0</cx:pt>
          <cx:pt idx="39559">0</cx:pt>
          <cx:pt idx="39560">8</cx:pt>
          <cx:pt idx="39561">0</cx:pt>
          <cx:pt idx="39562">53</cx:pt>
          <cx:pt idx="39563">48</cx:pt>
          <cx:pt idx="39564">1</cx:pt>
          <cx:pt idx="39565">32</cx:pt>
          <cx:pt idx="39566">13</cx:pt>
          <cx:pt idx="39567">97</cx:pt>
          <cx:pt idx="39568">0</cx:pt>
          <cx:pt idx="39569">0</cx:pt>
          <cx:pt idx="39570">2</cx:pt>
          <cx:pt idx="39571">14</cx:pt>
          <cx:pt idx="39572">56</cx:pt>
          <cx:pt idx="39573">0</cx:pt>
          <cx:pt idx="39574">10</cx:pt>
          <cx:pt idx="39575">0</cx:pt>
          <cx:pt idx="39576">0</cx:pt>
          <cx:pt idx="39577">1</cx:pt>
          <cx:pt idx="39578">0</cx:pt>
          <cx:pt idx="39579">6</cx:pt>
          <cx:pt idx="39580">0</cx:pt>
          <cx:pt idx="39581">0</cx:pt>
          <cx:pt idx="39582">2</cx:pt>
          <cx:pt idx="39583">0</cx:pt>
          <cx:pt idx="39584">2</cx:pt>
          <cx:pt idx="39585">0</cx:pt>
          <cx:pt idx="39586">0</cx:pt>
          <cx:pt idx="39587">3</cx:pt>
          <cx:pt idx="39588">0</cx:pt>
          <cx:pt idx="39589">0</cx:pt>
          <cx:pt idx="39590">2</cx:pt>
          <cx:pt idx="39591">0</cx:pt>
          <cx:pt idx="39592">0</cx:pt>
          <cx:pt idx="39593">1</cx:pt>
          <cx:pt idx="39594">67</cx:pt>
          <cx:pt idx="39595">1</cx:pt>
          <cx:pt idx="39596">0</cx:pt>
          <cx:pt idx="39597">1</cx:pt>
          <cx:pt idx="39598">1</cx:pt>
          <cx:pt idx="39599">0</cx:pt>
          <cx:pt idx="39600">3</cx:pt>
          <cx:pt idx="39601">1</cx:pt>
          <cx:pt idx="39602">187</cx:pt>
          <cx:pt idx="39603">26</cx:pt>
          <cx:pt idx="39604">0</cx:pt>
          <cx:pt idx="39605">0</cx:pt>
          <cx:pt idx="39606">68</cx:pt>
          <cx:pt idx="39607">31</cx:pt>
          <cx:pt idx="39608">163</cx:pt>
          <cx:pt idx="39609">0</cx:pt>
          <cx:pt idx="39610">5</cx:pt>
          <cx:pt idx="39611">42</cx:pt>
          <cx:pt idx="39612">15</cx:pt>
          <cx:pt idx="39613">17</cx:pt>
          <cx:pt idx="39614">0</cx:pt>
          <cx:pt idx="39615">6</cx:pt>
          <cx:pt idx="39616">2</cx:pt>
          <cx:pt idx="39617">34</cx:pt>
          <cx:pt idx="39618">4</cx:pt>
          <cx:pt idx="39619">1</cx:pt>
          <cx:pt idx="39620">0</cx:pt>
          <cx:pt idx="39621">4</cx:pt>
          <cx:pt idx="39622">3</cx:pt>
          <cx:pt idx="39623">0</cx:pt>
          <cx:pt idx="39624">6</cx:pt>
          <cx:pt idx="39625">28</cx:pt>
          <cx:pt idx="39626">3</cx:pt>
          <cx:pt idx="39627">4</cx:pt>
          <cx:pt idx="39628">62</cx:pt>
          <cx:pt idx="39629">0</cx:pt>
          <cx:pt idx="39630">0</cx:pt>
          <cx:pt idx="39631">0</cx:pt>
          <cx:pt idx="39632">24</cx:pt>
          <cx:pt idx="39633">29</cx:pt>
          <cx:pt idx="39634">0</cx:pt>
          <cx:pt idx="39635">16</cx:pt>
          <cx:pt idx="39636">0</cx:pt>
          <cx:pt idx="39637">25</cx:pt>
          <cx:pt idx="39638">6</cx:pt>
          <cx:pt idx="39639">66</cx:pt>
          <cx:pt idx="39640">62</cx:pt>
          <cx:pt idx="39641">34</cx:pt>
          <cx:pt idx="39642">266</cx:pt>
          <cx:pt idx="39643">309</cx:pt>
          <cx:pt idx="39644">5</cx:pt>
          <cx:pt idx="39645">13</cx:pt>
          <cx:pt idx="39646">6</cx:pt>
          <cx:pt idx="39647">0</cx:pt>
          <cx:pt idx="39648">0</cx:pt>
          <cx:pt idx="39649">48</cx:pt>
          <cx:pt idx="39650">3</cx:pt>
          <cx:pt idx="39651">7</cx:pt>
          <cx:pt idx="39652">0</cx:pt>
          <cx:pt idx="39653">1</cx:pt>
          <cx:pt idx="39654">226</cx:pt>
          <cx:pt idx="39655">0</cx:pt>
          <cx:pt idx="39656">0</cx:pt>
          <cx:pt idx="39657">49</cx:pt>
          <cx:pt idx="39658">1</cx:pt>
          <cx:pt idx="39659">7</cx:pt>
          <cx:pt idx="39660">43</cx:pt>
          <cx:pt idx="39661">0</cx:pt>
          <cx:pt idx="39662">8</cx:pt>
          <cx:pt idx="39663">314</cx:pt>
          <cx:pt idx="39664">162</cx:pt>
          <cx:pt idx="39665">214</cx:pt>
          <cx:pt idx="39666">64</cx:pt>
          <cx:pt idx="39667">113</cx:pt>
          <cx:pt idx="39668">11</cx:pt>
          <cx:pt idx="39669">38</cx:pt>
          <cx:pt idx="39670">0</cx:pt>
          <cx:pt idx="39671">0</cx:pt>
          <cx:pt idx="39672">1</cx:pt>
          <cx:pt idx="39673">112</cx:pt>
          <cx:pt idx="39674">63</cx:pt>
          <cx:pt idx="39675">176</cx:pt>
          <cx:pt idx="39676">18</cx:pt>
          <cx:pt idx="39677">0</cx:pt>
          <cx:pt idx="39678">6</cx:pt>
          <cx:pt idx="39679">26</cx:pt>
          <cx:pt idx="39680">46</cx:pt>
          <cx:pt idx="39681">14</cx:pt>
          <cx:pt idx="39682">1</cx:pt>
          <cx:pt idx="39683">0</cx:pt>
          <cx:pt idx="39684">51</cx:pt>
          <cx:pt idx="39685">34</cx:pt>
          <cx:pt idx="39686">2</cx:pt>
          <cx:pt idx="39687">246</cx:pt>
          <cx:pt idx="39688">0</cx:pt>
          <cx:pt idx="39689">1</cx:pt>
          <cx:pt idx="39690">0</cx:pt>
          <cx:pt idx="39691">0</cx:pt>
          <cx:pt idx="39692">0</cx:pt>
          <cx:pt idx="39693">0</cx:pt>
          <cx:pt idx="39694">0</cx:pt>
          <cx:pt idx="39695">0</cx:pt>
          <cx:pt idx="39696">0</cx:pt>
          <cx:pt idx="39697">0</cx:pt>
          <cx:pt idx="39698">0</cx:pt>
          <cx:pt idx="39699">46</cx:pt>
          <cx:pt idx="39700">0</cx:pt>
          <cx:pt idx="39701">0</cx:pt>
          <cx:pt idx="39702">0</cx:pt>
          <cx:pt idx="39703">2</cx:pt>
          <cx:pt idx="39704">1</cx:pt>
          <cx:pt idx="39705">27</cx:pt>
          <cx:pt idx="39706">52</cx:pt>
          <cx:pt idx="39707">7</cx:pt>
          <cx:pt idx="39708">0</cx:pt>
          <cx:pt idx="39709">4</cx:pt>
          <cx:pt idx="39710">266</cx:pt>
          <cx:pt idx="39711">138</cx:pt>
          <cx:pt idx="39712">92</cx:pt>
          <cx:pt idx="39713">314</cx:pt>
          <cx:pt idx="39714">7</cx:pt>
          <cx:pt idx="39715">20</cx:pt>
          <cx:pt idx="39716">12</cx:pt>
          <cx:pt idx="39717">10</cx:pt>
          <cx:pt idx="39718">2</cx:pt>
          <cx:pt idx="39719">0</cx:pt>
          <cx:pt idx="39720">12</cx:pt>
          <cx:pt idx="39721">0</cx:pt>
          <cx:pt idx="39722">160</cx:pt>
          <cx:pt idx="39723">44</cx:pt>
          <cx:pt idx="39724">62</cx:pt>
          <cx:pt idx="39725">42</cx:pt>
          <cx:pt idx="39726">2</cx:pt>
          <cx:pt idx="39727">3</cx:pt>
          <cx:pt idx="39728">4</cx:pt>
          <cx:pt idx="39729">1</cx:pt>
          <cx:pt idx="39730">427</cx:pt>
          <cx:pt idx="39731">9</cx:pt>
          <cx:pt idx="39732">7</cx:pt>
          <cx:pt idx="39733">0</cx:pt>
          <cx:pt idx="39734">9</cx:pt>
          <cx:pt idx="39735">279</cx:pt>
          <cx:pt idx="39736">61</cx:pt>
          <cx:pt idx="39737">98</cx:pt>
          <cx:pt idx="39738">20</cx:pt>
          <cx:pt idx="39739">13</cx:pt>
          <cx:pt idx="39740">527</cx:pt>
          <cx:pt idx="39741">0</cx:pt>
          <cx:pt idx="39742">13</cx:pt>
          <cx:pt idx="39743">14</cx:pt>
          <cx:pt idx="39744">378</cx:pt>
          <cx:pt idx="39745">22</cx:pt>
          <cx:pt idx="39746">153</cx:pt>
          <cx:pt idx="39747">409</cx:pt>
          <cx:pt idx="39748">210</cx:pt>
          <cx:pt idx="39749">6</cx:pt>
          <cx:pt idx="39750">28</cx:pt>
          <cx:pt idx="39751">11</cx:pt>
          <cx:pt idx="39752">53</cx:pt>
          <cx:pt idx="39753">1</cx:pt>
          <cx:pt idx="39754">1</cx:pt>
          <cx:pt idx="39755">0</cx:pt>
          <cx:pt idx="39756">41</cx:pt>
          <cx:pt idx="39757">76</cx:pt>
          <cx:pt idx="39758">7</cx:pt>
          <cx:pt idx="39759">50</cx:pt>
          <cx:pt idx="39760">0</cx:pt>
          <cx:pt idx="39761">58</cx:pt>
          <cx:pt idx="39762">3</cx:pt>
          <cx:pt idx="39763">47</cx:pt>
          <cx:pt idx="39764">46</cx:pt>
          <cx:pt idx="39765">7</cx:pt>
          <cx:pt idx="39766">0</cx:pt>
          <cx:pt idx="39767">1</cx:pt>
          <cx:pt idx="39768">71</cx:pt>
          <cx:pt idx="39769">28</cx:pt>
          <cx:pt idx="39770">17</cx:pt>
          <cx:pt idx="39771">153</cx:pt>
          <cx:pt idx="39772">5</cx:pt>
          <cx:pt idx="39773">4</cx:pt>
          <cx:pt idx="39774">26</cx:pt>
          <cx:pt idx="39775">46</cx:pt>
          <cx:pt idx="39776">7</cx:pt>
          <cx:pt idx="39777">175</cx:pt>
          <cx:pt idx="39778">47</cx:pt>
          <cx:pt idx="39779">6</cx:pt>
          <cx:pt idx="39780">5</cx:pt>
          <cx:pt idx="39781">38</cx:pt>
          <cx:pt idx="39782">23</cx:pt>
          <cx:pt idx="39783">492</cx:pt>
          <cx:pt idx="39784">46</cx:pt>
          <cx:pt idx="39785">70</cx:pt>
          <cx:pt idx="39786">0</cx:pt>
          <cx:pt idx="39787">27</cx:pt>
          <cx:pt idx="39788">27</cx:pt>
          <cx:pt idx="39789">420</cx:pt>
          <cx:pt idx="39790">55</cx:pt>
          <cx:pt idx="39791">5</cx:pt>
          <cx:pt idx="39792">0</cx:pt>
          <cx:pt idx="39793">243</cx:pt>
          <cx:pt idx="39794">1</cx:pt>
          <cx:pt idx="39795">0</cx:pt>
          <cx:pt idx="39796">0</cx:pt>
          <cx:pt idx="39797">4</cx:pt>
          <cx:pt idx="39798">0</cx:pt>
          <cx:pt idx="39799">0</cx:pt>
          <cx:pt idx="39800">0</cx:pt>
          <cx:pt idx="39801">0</cx:pt>
          <cx:pt idx="39802">0</cx:pt>
          <cx:pt idx="39803">0</cx:pt>
          <cx:pt idx="39804">6</cx:pt>
          <cx:pt idx="39805">12</cx:pt>
          <cx:pt idx="39806">3</cx:pt>
          <cx:pt idx="39807">26</cx:pt>
          <cx:pt idx="39808">11</cx:pt>
          <cx:pt idx="39809">546</cx:pt>
          <cx:pt idx="39810">1</cx:pt>
          <cx:pt idx="39811">72</cx:pt>
          <cx:pt idx="39812">97</cx:pt>
          <cx:pt idx="39813">0</cx:pt>
          <cx:pt idx="39814">5</cx:pt>
          <cx:pt idx="39815">0</cx:pt>
          <cx:pt idx="39816">0</cx:pt>
          <cx:pt idx="39817">5</cx:pt>
          <cx:pt idx="39818">29</cx:pt>
          <cx:pt idx="39819">13</cx:pt>
          <cx:pt idx="39820">41</cx:pt>
          <cx:pt idx="39821">29</cx:pt>
          <cx:pt idx="39822">0</cx:pt>
          <cx:pt idx="39823">6</cx:pt>
          <cx:pt idx="39824">19</cx:pt>
          <cx:pt idx="39825">94</cx:pt>
          <cx:pt idx="39826">23</cx:pt>
          <cx:pt idx="39827">12</cx:pt>
          <cx:pt idx="39828">56</cx:pt>
          <cx:pt idx="39829">0</cx:pt>
          <cx:pt idx="39830">20</cx:pt>
          <cx:pt idx="39831">38</cx:pt>
          <cx:pt idx="39832">17</cx:pt>
          <cx:pt idx="39833">1</cx:pt>
          <cx:pt idx="39834">0</cx:pt>
          <cx:pt idx="39835">403</cx:pt>
          <cx:pt idx="39836">12</cx:pt>
          <cx:pt idx="39837">125</cx:pt>
          <cx:pt idx="39838">0</cx:pt>
          <cx:pt idx="39839">27</cx:pt>
          <cx:pt idx="39840">0</cx:pt>
          <cx:pt idx="39841">3</cx:pt>
          <cx:pt idx="39842">0</cx:pt>
          <cx:pt idx="39843">133</cx:pt>
          <cx:pt idx="39844">14</cx:pt>
          <cx:pt idx="39845">0</cx:pt>
          <cx:pt idx="39846">0</cx:pt>
          <cx:pt idx="39847">28</cx:pt>
          <cx:pt idx="39848">73</cx:pt>
          <cx:pt idx="39849">0</cx:pt>
          <cx:pt idx="39850">1</cx:pt>
          <cx:pt idx="39851">659</cx:pt>
          <cx:pt idx="39852">12</cx:pt>
          <cx:pt idx="39853">15</cx:pt>
          <cx:pt idx="39854">1</cx:pt>
          <cx:pt idx="39855">0</cx:pt>
          <cx:pt idx="39856">0</cx:pt>
          <cx:pt idx="39857">0</cx:pt>
          <cx:pt idx="39858">61</cx:pt>
          <cx:pt idx="39859">70</cx:pt>
          <cx:pt idx="39860">0</cx:pt>
          <cx:pt idx="39861">0</cx:pt>
          <cx:pt idx="39862">0</cx:pt>
          <cx:pt idx="39863">0</cx:pt>
          <cx:pt idx="39864">5</cx:pt>
          <cx:pt idx="39865">0</cx:pt>
          <cx:pt idx="39866">0</cx:pt>
          <cx:pt idx="39867">0</cx:pt>
          <cx:pt idx="39868">72</cx:pt>
          <cx:pt idx="39869">17</cx:pt>
          <cx:pt idx="39870">3</cx:pt>
          <cx:pt idx="39871">2</cx:pt>
          <cx:pt idx="39872">4</cx:pt>
          <cx:pt idx="39873">8</cx:pt>
          <cx:pt idx="39874">32</cx:pt>
          <cx:pt idx="39875">318</cx:pt>
          <cx:pt idx="39876">1</cx:pt>
          <cx:pt idx="39877">77</cx:pt>
          <cx:pt idx="39878">0</cx:pt>
          <cx:pt idx="39879">11</cx:pt>
          <cx:pt idx="39880">322</cx:pt>
          <cx:pt idx="39881">49</cx:pt>
          <cx:pt idx="39882">1</cx:pt>
          <cx:pt idx="39883">0</cx:pt>
          <cx:pt idx="39884">26</cx:pt>
          <cx:pt idx="39885">6</cx:pt>
          <cx:pt idx="39886">3</cx:pt>
          <cx:pt idx="39887">49</cx:pt>
          <cx:pt idx="39888">0</cx:pt>
          <cx:pt idx="39889">47</cx:pt>
          <cx:pt idx="39890">31</cx:pt>
          <cx:pt idx="39891">13</cx:pt>
          <cx:pt idx="39892">2</cx:pt>
          <cx:pt idx="39893">0</cx:pt>
          <cx:pt idx="39894">61</cx:pt>
          <cx:pt idx="39895">10</cx:pt>
          <cx:pt idx="39896">0</cx:pt>
          <cx:pt idx="39897">5</cx:pt>
          <cx:pt idx="39898">14</cx:pt>
          <cx:pt idx="39899">80</cx:pt>
          <cx:pt idx="39900">0</cx:pt>
          <cx:pt idx="39901">0</cx:pt>
          <cx:pt idx="39902">0</cx:pt>
          <cx:pt idx="39903">0</cx:pt>
          <cx:pt idx="39904">5</cx:pt>
          <cx:pt idx="39905">28</cx:pt>
          <cx:pt idx="39906">0</cx:pt>
          <cx:pt idx="39907">155</cx:pt>
          <cx:pt idx="39908">5</cx:pt>
          <cx:pt idx="39909">0</cx:pt>
          <cx:pt idx="39910">53</cx:pt>
          <cx:pt idx="39911">2</cx:pt>
          <cx:pt idx="39912">4</cx:pt>
          <cx:pt idx="39913">8</cx:pt>
          <cx:pt idx="39914">14</cx:pt>
          <cx:pt idx="39915">0</cx:pt>
          <cx:pt idx="39916">92</cx:pt>
          <cx:pt idx="39917">0</cx:pt>
          <cx:pt idx="39918">0</cx:pt>
          <cx:pt idx="39919">3</cx:pt>
          <cx:pt idx="39920">1</cx:pt>
          <cx:pt idx="39921">1</cx:pt>
          <cx:pt idx="39922">12</cx:pt>
          <cx:pt idx="39923">92</cx:pt>
          <cx:pt idx="39924">60</cx:pt>
          <cx:pt idx="39925">1</cx:pt>
          <cx:pt idx="39926">107</cx:pt>
          <cx:pt idx="39927">2</cx:pt>
          <cx:pt idx="39928">14</cx:pt>
          <cx:pt idx="39929">1</cx:pt>
          <cx:pt idx="39930">19</cx:pt>
          <cx:pt idx="39931">16</cx:pt>
          <cx:pt idx="39932">0</cx:pt>
          <cx:pt idx="39933">59</cx:pt>
          <cx:pt idx="39934">18</cx:pt>
          <cx:pt idx="39935">0</cx:pt>
          <cx:pt idx="39936">291</cx:pt>
          <cx:pt idx="39937">77</cx:pt>
          <cx:pt idx="39938">40</cx:pt>
          <cx:pt idx="39939">3</cx:pt>
          <cx:pt idx="39940">55</cx:pt>
          <cx:pt idx="39941">67</cx:pt>
          <cx:pt idx="39942">37</cx:pt>
          <cx:pt idx="39943">379</cx:pt>
          <cx:pt idx="39944">47</cx:pt>
          <cx:pt idx="39945">11</cx:pt>
          <cx:pt idx="39946">0</cx:pt>
          <cx:pt idx="39947">0</cx:pt>
          <cx:pt idx="39948">1</cx:pt>
          <cx:pt idx="39949">1</cx:pt>
          <cx:pt idx="39950">35</cx:pt>
          <cx:pt idx="39951">0</cx:pt>
          <cx:pt idx="39952">24</cx:pt>
          <cx:pt idx="39953">0</cx:pt>
          <cx:pt idx="39954">1</cx:pt>
          <cx:pt idx="39955">315</cx:pt>
          <cx:pt idx="39956">135</cx:pt>
          <cx:pt idx="39957">4</cx:pt>
          <cx:pt idx="39958">0</cx:pt>
          <cx:pt idx="39959">160</cx:pt>
          <cx:pt idx="39960">31</cx:pt>
          <cx:pt idx="39961">2</cx:pt>
          <cx:pt idx="39962">2</cx:pt>
          <cx:pt idx="39963">70</cx:pt>
          <cx:pt idx="39964">14</cx:pt>
          <cx:pt idx="39965">35</cx:pt>
          <cx:pt idx="39966">102</cx:pt>
          <cx:pt idx="39967">0</cx:pt>
          <cx:pt idx="39968">14</cx:pt>
          <cx:pt idx="39969">0</cx:pt>
          <cx:pt idx="39970">77</cx:pt>
          <cx:pt idx="39971">0</cx:pt>
          <cx:pt idx="39972">0</cx:pt>
          <cx:pt idx="39973">9</cx:pt>
          <cx:pt idx="39974">27</cx:pt>
          <cx:pt idx="39975">19</cx:pt>
          <cx:pt idx="39976">7</cx:pt>
          <cx:pt idx="39977">27</cx:pt>
          <cx:pt idx="39978">0</cx:pt>
          <cx:pt idx="39979">0</cx:pt>
          <cx:pt idx="39980">1</cx:pt>
          <cx:pt idx="39981">0</cx:pt>
          <cx:pt idx="39982">4</cx:pt>
          <cx:pt idx="39983">239</cx:pt>
          <cx:pt idx="39984">4</cx:pt>
          <cx:pt idx="39985">1</cx:pt>
          <cx:pt idx="39986">1</cx:pt>
          <cx:pt idx="39987">7</cx:pt>
          <cx:pt idx="39988">77</cx:pt>
          <cx:pt idx="39989">265</cx:pt>
          <cx:pt idx="39990">0</cx:pt>
          <cx:pt idx="39991">1</cx:pt>
          <cx:pt idx="39992">29</cx:pt>
          <cx:pt idx="39993">0</cx:pt>
          <cx:pt idx="39994">0</cx:pt>
          <cx:pt idx="39995">0</cx:pt>
          <cx:pt idx="39996">8</cx:pt>
          <cx:pt idx="39997">105</cx:pt>
          <cx:pt idx="39998">7</cx:pt>
          <cx:pt idx="39999">0</cx:pt>
          <cx:pt idx="40000">0</cx:pt>
          <cx:pt idx="40001">0</cx:pt>
          <cx:pt idx="40002">346</cx:pt>
          <cx:pt idx="40003">7</cx:pt>
          <cx:pt idx="40004">30</cx:pt>
          <cx:pt idx="40005">12</cx:pt>
          <cx:pt idx="40006">0</cx:pt>
          <cx:pt idx="40007">14</cx:pt>
          <cx:pt idx="40008">19</cx:pt>
          <cx:pt idx="40009">0</cx:pt>
          <cx:pt idx="40010">28</cx:pt>
          <cx:pt idx="40011">226</cx:pt>
          <cx:pt idx="40012">8</cx:pt>
          <cx:pt idx="40013">0</cx:pt>
          <cx:pt idx="40014">0</cx:pt>
          <cx:pt idx="40015">29</cx:pt>
          <cx:pt idx="40016">7</cx:pt>
          <cx:pt idx="40017">109</cx:pt>
          <cx:pt idx="40018">48</cx:pt>
          <cx:pt idx="40019">13</cx:pt>
          <cx:pt idx="40020">243</cx:pt>
          <cx:pt idx="40021">0</cx:pt>
          <cx:pt idx="40022">13</cx:pt>
          <cx:pt idx="40023">0</cx:pt>
          <cx:pt idx="40024">6</cx:pt>
          <cx:pt idx="40025">1</cx:pt>
          <cx:pt idx="40026">0</cx:pt>
          <cx:pt idx="40027">6</cx:pt>
          <cx:pt idx="40028">22</cx:pt>
          <cx:pt idx="40029">71</cx:pt>
          <cx:pt idx="40030">6</cx:pt>
          <cx:pt idx="40031">7</cx:pt>
          <cx:pt idx="40032">379</cx:pt>
          <cx:pt idx="40033">1</cx:pt>
          <cx:pt idx="40034">23</cx:pt>
          <cx:pt idx="40035">63</cx:pt>
          <cx:pt idx="40036">63</cx:pt>
          <cx:pt idx="40037">107</cx:pt>
          <cx:pt idx="40038">118</cx:pt>
          <cx:pt idx="40039">79</cx:pt>
          <cx:pt idx="40040">36</cx:pt>
          <cx:pt idx="40041">14</cx:pt>
          <cx:pt idx="40042">0</cx:pt>
          <cx:pt idx="40043">13</cx:pt>
          <cx:pt idx="40044">46</cx:pt>
          <cx:pt idx="40045">2</cx:pt>
          <cx:pt idx="40046">10</cx:pt>
          <cx:pt idx="40047">6</cx:pt>
          <cx:pt idx="40048">4</cx:pt>
          <cx:pt idx="40049">0</cx:pt>
          <cx:pt idx="40050">5</cx:pt>
          <cx:pt idx="40051">10</cx:pt>
          <cx:pt idx="40052">77</cx:pt>
          <cx:pt idx="40053">0</cx:pt>
          <cx:pt idx="40054">183</cx:pt>
          <cx:pt idx="40055">1</cx:pt>
          <cx:pt idx="40056">0</cx:pt>
          <cx:pt idx="40057">14</cx:pt>
          <cx:pt idx="40058">75</cx:pt>
          <cx:pt idx="40059">1</cx:pt>
          <cx:pt idx="40060">126</cx:pt>
          <cx:pt idx="40061">49</cx:pt>
          <cx:pt idx="40062">0</cx:pt>
          <cx:pt idx="40063">0</cx:pt>
          <cx:pt idx="40064">3</cx:pt>
          <cx:pt idx="40065">1</cx:pt>
          <cx:pt idx="40066">22</cx:pt>
          <cx:pt idx="40067">0</cx:pt>
          <cx:pt idx="40068">38</cx:pt>
          <cx:pt idx="40069">5</cx:pt>
          <cx:pt idx="40070">1</cx:pt>
          <cx:pt idx="40071">341</cx:pt>
          <cx:pt idx="40072">171</cx:pt>
          <cx:pt idx="40073">52</cx:pt>
          <cx:pt idx="40074">0</cx:pt>
          <cx:pt idx="40075">0</cx:pt>
          <cx:pt idx="40076">60</cx:pt>
          <cx:pt idx="40077">3</cx:pt>
          <cx:pt idx="40078">3</cx:pt>
          <cx:pt idx="40079">315</cx:pt>
          <cx:pt idx="40080">0</cx:pt>
          <cx:pt idx="40081">0</cx:pt>
          <cx:pt idx="40082">0</cx:pt>
          <cx:pt idx="40083">0</cx:pt>
          <cx:pt idx="40084">2</cx:pt>
          <cx:pt idx="40085">236</cx:pt>
          <cx:pt idx="40086">0</cx:pt>
          <cx:pt idx="40087">0</cx:pt>
          <cx:pt idx="40088">0</cx:pt>
          <cx:pt idx="40089">824</cx:pt>
          <cx:pt idx="40090">0</cx:pt>
          <cx:pt idx="40091">471</cx:pt>
          <cx:pt idx="40092">0</cx:pt>
          <cx:pt idx="40093">127</cx:pt>
          <cx:pt idx="40094">20</cx:pt>
          <cx:pt idx="40095">35</cx:pt>
          <cx:pt idx="40096">29</cx:pt>
          <cx:pt idx="40097">0</cx:pt>
          <cx:pt idx="40098">2</cx:pt>
          <cx:pt idx="40099">17</cx:pt>
          <cx:pt idx="40100">1</cx:pt>
          <cx:pt idx="40101">0</cx:pt>
          <cx:pt idx="40102">1</cx:pt>
          <cx:pt idx="40103">2</cx:pt>
          <cx:pt idx="40104">1</cx:pt>
          <cx:pt idx="40105">1</cx:pt>
          <cx:pt idx="40106">1</cx:pt>
          <cx:pt idx="40107">204</cx:pt>
          <cx:pt idx="40108">78</cx:pt>
          <cx:pt idx="40109">44</cx:pt>
          <cx:pt idx="40110">0</cx:pt>
          <cx:pt idx="40111">7</cx:pt>
          <cx:pt idx="40112">56</cx:pt>
          <cx:pt idx="40113">28</cx:pt>
          <cx:pt idx="40114">63</cx:pt>
          <cx:pt idx="40115">1</cx:pt>
          <cx:pt idx="40116">0</cx:pt>
          <cx:pt idx="40117">140</cx:pt>
          <cx:pt idx="40118">181</cx:pt>
          <cx:pt idx="40119">67</cx:pt>
          <cx:pt idx="40120">0</cx:pt>
          <cx:pt idx="40121">2</cx:pt>
          <cx:pt idx="40122">7</cx:pt>
          <cx:pt idx="40123">433</cx:pt>
          <cx:pt idx="40124">1524</cx:pt>
          <cx:pt idx="40125">5</cx:pt>
          <cx:pt idx="40126">0</cx:pt>
          <cx:pt idx="40127">0</cx:pt>
          <cx:pt idx="40128">0</cx:pt>
          <cx:pt idx="40129">29</cx:pt>
          <cx:pt idx="40130">0</cx:pt>
          <cx:pt idx="40131">22</cx:pt>
          <cx:pt idx="40132">107</cx:pt>
          <cx:pt idx="40133">120</cx:pt>
          <cx:pt idx="40134">3</cx:pt>
          <cx:pt idx="40135">1</cx:pt>
          <cx:pt idx="40136">12</cx:pt>
          <cx:pt idx="40137">3</cx:pt>
          <cx:pt idx="40138">1</cx:pt>
          <cx:pt idx="40139">52</cx:pt>
          <cx:pt idx="40140">19</cx:pt>
          <cx:pt idx="40141">24</cx:pt>
          <cx:pt idx="40142">33</cx:pt>
          <cx:pt idx="40143">11</cx:pt>
          <cx:pt idx="40144">40</cx:pt>
          <cx:pt idx="40145">43</cx:pt>
          <cx:pt idx="40146">2</cx:pt>
          <cx:pt idx="40147">69</cx:pt>
          <cx:pt idx="40148">63</cx:pt>
          <cx:pt idx="40149">1</cx:pt>
          <cx:pt idx="40150">0</cx:pt>
          <cx:pt idx="40151">21</cx:pt>
          <cx:pt idx="40152">46</cx:pt>
          <cx:pt idx="40153">350</cx:pt>
          <cx:pt idx="40154">42</cx:pt>
          <cx:pt idx="40155">0</cx:pt>
          <cx:pt idx="40156">4</cx:pt>
          <cx:pt idx="40157">12</cx:pt>
          <cx:pt idx="40158">42</cx:pt>
          <cx:pt idx="40159">382</cx:pt>
          <cx:pt idx="40160">224</cx:pt>
          <cx:pt idx="40161">113</cx:pt>
          <cx:pt idx="40162">7</cx:pt>
          <cx:pt idx="40163">0</cx:pt>
          <cx:pt idx="40164">0</cx:pt>
          <cx:pt idx="40165">1</cx:pt>
          <cx:pt idx="40166">4</cx:pt>
          <cx:pt idx="40167">1</cx:pt>
          <cx:pt idx="40168">3</cx:pt>
          <cx:pt idx="40169">0</cx:pt>
          <cx:pt idx="40170">12</cx:pt>
          <cx:pt idx="40171">1</cx:pt>
          <cx:pt idx="40172">39</cx:pt>
          <cx:pt idx="40173">1</cx:pt>
          <cx:pt idx="40174">0</cx:pt>
          <cx:pt idx="40175">1</cx:pt>
          <cx:pt idx="40176">182</cx:pt>
          <cx:pt idx="40177">0</cx:pt>
          <cx:pt idx="40178">1</cx:pt>
          <cx:pt idx="40179">3</cx:pt>
          <cx:pt idx="40180">14</cx:pt>
          <cx:pt idx="40181">8</cx:pt>
          <cx:pt idx="40182">125</cx:pt>
          <cx:pt idx="40183">50</cx:pt>
          <cx:pt idx="40184">3</cx:pt>
          <cx:pt idx="40185">42</cx:pt>
          <cx:pt idx="40186">25</cx:pt>
          <cx:pt idx="40187">0</cx:pt>
          <cx:pt idx="40188">6</cx:pt>
          <cx:pt idx="40189">6</cx:pt>
          <cx:pt idx="40190">1</cx:pt>
          <cx:pt idx="40191">5</cx:pt>
          <cx:pt idx="40192">224</cx:pt>
          <cx:pt idx="40193">8</cx:pt>
          <cx:pt idx="40194">0</cx:pt>
          <cx:pt idx="40195">69</cx:pt>
          <cx:pt idx="40196">7</cx:pt>
          <cx:pt idx="40197">0</cx:pt>
          <cx:pt idx="40198">9</cx:pt>
          <cx:pt idx="40199">128</cx:pt>
          <cx:pt idx="40200">0</cx:pt>
          <cx:pt idx="40201">40</cx:pt>
          <cx:pt idx="40202">67</cx:pt>
          <cx:pt idx="40203">5</cx:pt>
          <cx:pt idx="40204">70</cx:pt>
          <cx:pt idx="40205">0</cx:pt>
          <cx:pt idx="40206">53</cx:pt>
          <cx:pt idx="40207">112</cx:pt>
          <cx:pt idx="40208">1</cx:pt>
          <cx:pt idx="40209">0</cx:pt>
          <cx:pt idx="40210">1</cx:pt>
          <cx:pt idx="40211">0</cx:pt>
          <cx:pt idx="40212">0</cx:pt>
          <cx:pt idx="40213">14</cx:pt>
          <cx:pt idx="40214">2</cx:pt>
          <cx:pt idx="40215">4</cx:pt>
          <cx:pt idx="40216">63</cx:pt>
          <cx:pt idx="40217">204</cx:pt>
          <cx:pt idx="40218">91</cx:pt>
          <cx:pt idx="40219">0</cx:pt>
          <cx:pt idx="40220">16</cx:pt>
          <cx:pt idx="40221">439</cx:pt>
          <cx:pt idx="40222">48</cx:pt>
          <cx:pt idx="40223">177</cx:pt>
          <cx:pt idx="40224">1</cx:pt>
          <cx:pt idx="40225">28</cx:pt>
          <cx:pt idx="40226">55</cx:pt>
          <cx:pt idx="40227">0</cx:pt>
          <cx:pt idx="40228">11</cx:pt>
          <cx:pt idx="40229">2</cx:pt>
          <cx:pt idx="40230">66</cx:pt>
          <cx:pt idx="40231">0</cx:pt>
          <cx:pt idx="40232">9</cx:pt>
          <cx:pt idx="40233">27</cx:pt>
          <cx:pt idx="40234">1</cx:pt>
          <cx:pt idx="40235">1</cx:pt>
          <cx:pt idx="40236">14</cx:pt>
          <cx:pt idx="40237">3</cx:pt>
          <cx:pt idx="40238">0</cx:pt>
          <cx:pt idx="40239">0</cx:pt>
          <cx:pt idx="40240">6</cx:pt>
          <cx:pt idx="40241">14</cx:pt>
          <cx:pt idx="40242">133</cx:pt>
          <cx:pt idx="40243">91</cx:pt>
          <cx:pt idx="40244">1</cx:pt>
          <cx:pt idx="40245">1</cx:pt>
          <cx:pt idx="40246">189</cx:pt>
          <cx:pt idx="40247">65</cx:pt>
          <cx:pt idx="40248">1</cx:pt>
          <cx:pt idx="40249">8</cx:pt>
          <cx:pt idx="40250">249</cx:pt>
          <cx:pt idx="40251">36</cx:pt>
          <cx:pt idx="40252">419</cx:pt>
          <cx:pt idx="40253">36</cx:pt>
          <cx:pt idx="40254">6</cx:pt>
          <cx:pt idx="40255">318</cx:pt>
          <cx:pt idx="40256">1</cx:pt>
          <cx:pt idx="40257">5</cx:pt>
          <cx:pt idx="40258">34</cx:pt>
          <cx:pt idx="40259">0</cx:pt>
          <cx:pt idx="40260">0</cx:pt>
          <cx:pt idx="40261">7</cx:pt>
          <cx:pt idx="40262">14</cx:pt>
          <cx:pt idx="40263">17</cx:pt>
          <cx:pt idx="40264">68</cx:pt>
          <cx:pt idx="40265">31</cx:pt>
          <cx:pt idx="40266">12</cx:pt>
          <cx:pt idx="40267">28</cx:pt>
          <cx:pt idx="40268">35</cx:pt>
          <cx:pt idx="40269">351</cx:pt>
          <cx:pt idx="40270">10</cx:pt>
          <cx:pt idx="40271">41</cx:pt>
          <cx:pt idx="40272">28</cx:pt>
          <cx:pt idx="40273">12</cx:pt>
          <cx:pt idx="40274">4</cx:pt>
          <cx:pt idx="40275">2</cx:pt>
          <cx:pt idx="40276">258</cx:pt>
          <cx:pt idx="40277">11</cx:pt>
          <cx:pt idx="40278">18</cx:pt>
          <cx:pt idx="40279">1</cx:pt>
          <cx:pt idx="40280">2</cx:pt>
          <cx:pt idx="40281">70</cx:pt>
          <cx:pt idx="40282">39</cx:pt>
          <cx:pt idx="40283">5</cx:pt>
          <cx:pt idx="40284">431</cx:pt>
          <cx:pt idx="40285">0</cx:pt>
          <cx:pt idx="40286">0</cx:pt>
          <cx:pt idx="40287">2</cx:pt>
          <cx:pt idx="40288">0</cx:pt>
          <cx:pt idx="40289">3</cx:pt>
          <cx:pt idx="40290">1</cx:pt>
          <cx:pt idx="40291">2</cx:pt>
          <cx:pt idx="40292">0</cx:pt>
          <cx:pt idx="40293">0</cx:pt>
          <cx:pt idx="40294">11</cx:pt>
          <cx:pt idx="40295">0</cx:pt>
          <cx:pt idx="40296">0</cx:pt>
          <cx:pt idx="40297">51</cx:pt>
          <cx:pt idx="40298">0</cx:pt>
          <cx:pt idx="40299">0</cx:pt>
          <cx:pt idx="40300">1</cx:pt>
          <cx:pt idx="40301">14</cx:pt>
          <cx:pt idx="40302">49</cx:pt>
          <cx:pt idx="40303">1</cx:pt>
          <cx:pt idx="40304">1</cx:pt>
          <cx:pt idx="40305">54</cx:pt>
          <cx:pt idx="40306">0</cx:pt>
          <cx:pt idx="40307">0</cx:pt>
          <cx:pt idx="40308">2</cx:pt>
          <cx:pt idx="40309">13</cx:pt>
          <cx:pt idx="40310">0</cx:pt>
          <cx:pt idx="40311">65</cx:pt>
          <cx:pt idx="40312">69</cx:pt>
          <cx:pt idx="40313">90</cx:pt>
          <cx:pt idx="40314">9</cx:pt>
          <cx:pt idx="40315">14</cx:pt>
          <cx:pt idx="40316">1</cx:pt>
          <cx:pt idx="40317">111</cx:pt>
          <cx:pt idx="40318">35</cx:pt>
          <cx:pt idx="40319">0</cx:pt>
          <cx:pt idx="40320">87</cx:pt>
          <cx:pt idx="40321">1</cx:pt>
          <cx:pt idx="40322">340</cx:pt>
          <cx:pt idx="40323">84</cx:pt>
          <cx:pt idx="40324">0</cx:pt>
          <cx:pt idx="40325">3</cx:pt>
          <cx:pt idx="40326">24</cx:pt>
          <cx:pt idx="40327">1</cx:pt>
          <cx:pt idx="40328">1</cx:pt>
          <cx:pt idx="40329">12</cx:pt>
          <cx:pt idx="40330">0</cx:pt>
          <cx:pt idx="40331">0</cx:pt>
          <cx:pt idx="40332">2</cx:pt>
          <cx:pt idx="40333">0</cx:pt>
          <cx:pt idx="40334">1</cx:pt>
          <cx:pt idx="40335">0</cx:pt>
          <cx:pt idx="40336">0</cx:pt>
          <cx:pt idx="40337">0</cx:pt>
          <cx:pt idx="40338">0</cx:pt>
          <cx:pt idx="40339">2</cx:pt>
          <cx:pt idx="40340">1</cx:pt>
          <cx:pt idx="40341">59</cx:pt>
          <cx:pt idx="40342">0</cx:pt>
          <cx:pt idx="40343">2</cx:pt>
          <cx:pt idx="40344">0</cx:pt>
          <cx:pt idx="40345">250</cx:pt>
          <cx:pt idx="40346">34</cx:pt>
          <cx:pt idx="40347">1</cx:pt>
          <cx:pt idx="40348">52</cx:pt>
          <cx:pt idx="40349">343</cx:pt>
          <cx:pt idx="40350">68</cx:pt>
          <cx:pt idx="40351">6</cx:pt>
          <cx:pt idx="40352">63</cx:pt>
          <cx:pt idx="40353">449</cx:pt>
          <cx:pt idx="40354">98</cx:pt>
          <cx:pt idx="40355">0</cx:pt>
          <cx:pt idx="40356">0</cx:pt>
          <cx:pt idx="40357">0</cx:pt>
          <cx:pt idx="40358">0</cx:pt>
          <cx:pt idx="40359">19</cx:pt>
          <cx:pt idx="40360">63</cx:pt>
          <cx:pt idx="40361">52</cx:pt>
          <cx:pt idx="40362">21</cx:pt>
          <cx:pt idx="40363">3</cx:pt>
          <cx:pt idx="40364">0</cx:pt>
          <cx:pt idx="40365">0</cx:pt>
          <cx:pt idx="40366">20</cx:pt>
          <cx:pt idx="40367">8</cx:pt>
          <cx:pt idx="40368">0</cx:pt>
          <cx:pt idx="40369">213</cx:pt>
          <cx:pt idx="40370">34</cx:pt>
          <cx:pt idx="40371">0</cx:pt>
          <cx:pt idx="40372">373</cx:pt>
          <cx:pt idx="40373">33</cx:pt>
          <cx:pt idx="40374">0</cx:pt>
          <cx:pt idx="40375">4</cx:pt>
          <cx:pt idx="40376">4</cx:pt>
          <cx:pt idx="40377">59</cx:pt>
          <cx:pt idx="40378">22</cx:pt>
          <cx:pt idx="40379">57</cx:pt>
          <cx:pt idx="40380">0</cx:pt>
          <cx:pt idx="40381">28</cx:pt>
          <cx:pt idx="40382">2</cx:pt>
          <cx:pt idx="40383">22</cx:pt>
          <cx:pt idx="40384">1</cx:pt>
          <cx:pt idx="40385">0</cx:pt>
          <cx:pt idx="40386">0</cx:pt>
          <cx:pt idx="40387">0</cx:pt>
          <cx:pt idx="40388">1</cx:pt>
          <cx:pt idx="40389">1</cx:pt>
          <cx:pt idx="40390">7</cx:pt>
          <cx:pt idx="40391">25</cx:pt>
          <cx:pt idx="40392">19</cx:pt>
          <cx:pt idx="40393">5</cx:pt>
          <cx:pt idx="40394">4</cx:pt>
          <cx:pt idx="40395">0</cx:pt>
          <cx:pt idx="40396">0</cx:pt>
          <cx:pt idx="40397">3</cx:pt>
          <cx:pt idx="40398">0</cx:pt>
          <cx:pt idx="40399">3</cx:pt>
          <cx:pt idx="40400">0</cx:pt>
          <cx:pt idx="40401">0</cx:pt>
          <cx:pt idx="40402">153</cx:pt>
          <cx:pt idx="40403">6</cx:pt>
          <cx:pt idx="40404">20</cx:pt>
          <cx:pt idx="40405">191</cx:pt>
          <cx:pt idx="40406">8</cx:pt>
          <cx:pt idx="40407">47</cx:pt>
          <cx:pt idx="40408">9</cx:pt>
          <cx:pt idx="40409">154</cx:pt>
          <cx:pt idx="40410">48</cx:pt>
          <cx:pt idx="40411">0</cx:pt>
          <cx:pt idx="40412">2</cx:pt>
          <cx:pt idx="40413">0</cx:pt>
          <cx:pt idx="40414">2</cx:pt>
          <cx:pt idx="40415">7</cx:pt>
          <cx:pt idx="40416">0</cx:pt>
          <cx:pt idx="40417">0</cx:pt>
          <cx:pt idx="40418">5</cx:pt>
          <cx:pt idx="40419">1</cx:pt>
          <cx:pt idx="40420">7</cx:pt>
          <cx:pt idx="40421">3</cx:pt>
          <cx:pt idx="40422">5</cx:pt>
          <cx:pt idx="40423">14</cx:pt>
          <cx:pt idx="40424">14</cx:pt>
          <cx:pt idx="40425">137</cx:pt>
          <cx:pt idx="40426">0</cx:pt>
          <cx:pt idx="40427">0</cx:pt>
          <cx:pt idx="40428">0</cx:pt>
          <cx:pt idx="40429">0</cx:pt>
          <cx:pt idx="40430">4</cx:pt>
          <cx:pt idx="40431">134</cx:pt>
          <cx:pt idx="40432">15</cx:pt>
          <cx:pt idx="40433">91</cx:pt>
          <cx:pt idx="40434">9</cx:pt>
          <cx:pt idx="40435">41</cx:pt>
          <cx:pt idx="40436">0</cx:pt>
          <cx:pt idx="40437">112</cx:pt>
          <cx:pt idx="40438">0</cx:pt>
          <cx:pt idx="40439">1</cx:pt>
          <cx:pt idx="40440">1</cx:pt>
          <cx:pt idx="40441">12</cx:pt>
          <cx:pt idx="40442">162</cx:pt>
          <cx:pt idx="40443">107</cx:pt>
          <cx:pt idx="40444">4</cx:pt>
          <cx:pt idx="40445">25</cx:pt>
          <cx:pt idx="40446">246</cx:pt>
          <cx:pt idx="40447">117</cx:pt>
          <cx:pt idx="40448">50</cx:pt>
          <cx:pt idx="40449">4</cx:pt>
          <cx:pt idx="40450">364</cx:pt>
          <cx:pt idx="40451">358</cx:pt>
          <cx:pt idx="40452">99</cx:pt>
          <cx:pt idx="40453">0</cx:pt>
          <cx:pt idx="40454">0</cx:pt>
          <cx:pt idx="40455">1</cx:pt>
          <cx:pt idx="40456">42</cx:pt>
          <cx:pt idx="40457">10</cx:pt>
          <cx:pt idx="40458">0</cx:pt>
          <cx:pt idx="40459">41</cx:pt>
          <cx:pt idx="40460">2</cx:pt>
          <cx:pt idx="40461">25</cx:pt>
          <cx:pt idx="40462">1</cx:pt>
          <cx:pt idx="40463">5</cx:pt>
          <cx:pt idx="40464">7</cx:pt>
          <cx:pt idx="40465">0</cx:pt>
          <cx:pt idx="40466">0</cx:pt>
          <cx:pt idx="40467">0</cx:pt>
          <cx:pt idx="40468">1</cx:pt>
          <cx:pt idx="40469">0</cx:pt>
          <cx:pt idx="40470">0</cx:pt>
          <cx:pt idx="40471">15</cx:pt>
          <cx:pt idx="40472">57</cx:pt>
          <cx:pt idx="40473">21</cx:pt>
          <cx:pt idx="40474">13</cx:pt>
          <cx:pt idx="40475">12</cx:pt>
          <cx:pt idx="40476">61</cx:pt>
          <cx:pt idx="40477">34</cx:pt>
          <cx:pt idx="40478">1</cx:pt>
          <cx:pt idx="40479">34</cx:pt>
          <cx:pt idx="40480">0</cx:pt>
          <cx:pt idx="40481">49</cx:pt>
          <cx:pt idx="40482">0</cx:pt>
          <cx:pt idx="40483">72</cx:pt>
          <cx:pt idx="40484">1</cx:pt>
          <cx:pt idx="40485">7</cx:pt>
          <cx:pt idx="40486">22</cx:pt>
          <cx:pt idx="40487">53</cx:pt>
          <cx:pt idx="40488">250</cx:pt>
          <cx:pt idx="40489">5</cx:pt>
          <cx:pt idx="40490">0</cx:pt>
          <cx:pt idx="40491">4</cx:pt>
          <cx:pt idx="40492">9</cx:pt>
          <cx:pt idx="40493">0</cx:pt>
          <cx:pt idx="40494">0</cx:pt>
          <cx:pt idx="40495">3</cx:pt>
          <cx:pt idx="40496">58</cx:pt>
          <cx:pt idx="40497">42</cx:pt>
          <cx:pt idx="40498">0</cx:pt>
          <cx:pt idx="40499">0</cx:pt>
          <cx:pt idx="40500">158</cx:pt>
          <cx:pt idx="40501">70</cx:pt>
          <cx:pt idx="40502">17</cx:pt>
          <cx:pt idx="40503">0</cx:pt>
          <cx:pt idx="40504">0</cx:pt>
          <cx:pt idx="40505">0</cx:pt>
          <cx:pt idx="40506">44</cx:pt>
          <cx:pt idx="40507">0</cx:pt>
          <cx:pt idx="40508">0</cx:pt>
          <cx:pt idx="40509">0</cx:pt>
          <cx:pt idx="40510">0</cx:pt>
          <cx:pt idx="40511">84</cx:pt>
          <cx:pt idx="40512">23</cx:pt>
          <cx:pt idx="40513">0</cx:pt>
          <cx:pt idx="40514">0</cx:pt>
          <cx:pt idx="40515">67</cx:pt>
          <cx:pt idx="40516">49</cx:pt>
          <cx:pt idx="40517">98</cx:pt>
          <cx:pt idx="40518">28</cx:pt>
          <cx:pt idx="40519">1</cx:pt>
          <cx:pt idx="40520">37</cx:pt>
          <cx:pt idx="40521">0</cx:pt>
          <cx:pt idx="40522">26</cx:pt>
          <cx:pt idx="40523">344</cx:pt>
          <cx:pt idx="40524">57</cx:pt>
          <cx:pt idx="40525">6</cx:pt>
          <cx:pt idx="40526">0</cx:pt>
          <cx:pt idx="40527">0</cx:pt>
          <cx:pt idx="40528">1</cx:pt>
          <cx:pt idx="40529">26</cx:pt>
          <cx:pt idx="40530">28</cx:pt>
          <cx:pt idx="40531">0</cx:pt>
          <cx:pt idx="40532">272</cx:pt>
          <cx:pt idx="40533">2</cx:pt>
          <cx:pt idx="40534">0</cx:pt>
          <cx:pt idx="40535">0</cx:pt>
          <cx:pt idx="40536">84</cx:pt>
          <cx:pt idx="40537">0</cx:pt>
          <cx:pt idx="40538">4</cx:pt>
          <cx:pt idx="40539">4</cx:pt>
          <cx:pt idx="40540">0</cx:pt>
          <cx:pt idx="40541">1</cx:pt>
          <cx:pt idx="40542">10</cx:pt>
          <cx:pt idx="40543">359</cx:pt>
          <cx:pt idx="40544">0</cx:pt>
          <cx:pt idx="40545">45</cx:pt>
          <cx:pt idx="40546">10</cx:pt>
          <cx:pt idx="40547">0</cx:pt>
          <cx:pt idx="40548">0</cx:pt>
          <cx:pt idx="40549">11</cx:pt>
          <cx:pt idx="40550">0</cx:pt>
          <cx:pt idx="40551">6</cx:pt>
          <cx:pt idx="40552">45</cx:pt>
          <cx:pt idx="40553">0</cx:pt>
          <cx:pt idx="40554">0</cx:pt>
          <cx:pt idx="40555">0</cx:pt>
          <cx:pt idx="40556">0</cx:pt>
          <cx:pt idx="40557">10</cx:pt>
          <cx:pt idx="40558">0</cx:pt>
          <cx:pt idx="40559">4</cx:pt>
          <cx:pt idx="40560">57</cx:pt>
          <cx:pt idx="40561">105</cx:pt>
          <cx:pt idx="40562">1</cx:pt>
          <cx:pt idx="40563">41</cx:pt>
          <cx:pt idx="40564">0</cx:pt>
          <cx:pt idx="40565">6</cx:pt>
          <cx:pt idx="40566">1</cx:pt>
          <cx:pt idx="40567">0</cx:pt>
          <cx:pt idx="40568">150</cx:pt>
          <cx:pt idx="40569">0</cx:pt>
          <cx:pt idx="40570">6</cx:pt>
          <cx:pt idx="40571">33</cx:pt>
          <cx:pt idx="40572">6</cx:pt>
          <cx:pt idx="40573">33</cx:pt>
          <cx:pt idx="40574">23</cx:pt>
          <cx:pt idx="40575">0</cx:pt>
          <cx:pt idx="40576">30</cx:pt>
          <cx:pt idx="40577">30</cx:pt>
          <cx:pt idx="40578">0</cx:pt>
          <cx:pt idx="40579">0</cx:pt>
          <cx:pt idx="40580">0</cx:pt>
          <cx:pt idx="40581">0</cx:pt>
          <cx:pt idx="40582">1</cx:pt>
          <cx:pt idx="40583">4</cx:pt>
          <cx:pt idx="40584">1</cx:pt>
          <cx:pt idx="40585">14</cx:pt>
          <cx:pt idx="40586">393</cx:pt>
          <cx:pt idx="40587">0</cx:pt>
          <cx:pt idx="40588">20</cx:pt>
          <cx:pt idx="40589">263</cx:pt>
          <cx:pt idx="40590">302</cx:pt>
          <cx:pt idx="40591">26</cx:pt>
          <cx:pt idx="40592">70</cx:pt>
          <cx:pt idx="40593">0</cx:pt>
          <cx:pt idx="40594">75</cx:pt>
          <cx:pt idx="40595">0</cx:pt>
          <cx:pt idx="40596">57</cx:pt>
          <cx:pt idx="40597">4</cx:pt>
          <cx:pt idx="40598">2</cx:pt>
          <cx:pt idx="40599">3</cx:pt>
          <cx:pt idx="40600">2</cx:pt>
          <cx:pt idx="40601">5</cx:pt>
          <cx:pt idx="40602">0</cx:pt>
          <cx:pt idx="40603">258</cx:pt>
          <cx:pt idx="40604">62</cx:pt>
          <cx:pt idx="40605">1</cx:pt>
          <cx:pt idx="40606">49</cx:pt>
          <cx:pt idx="40607">42</cx:pt>
          <cx:pt idx="40608">49</cx:pt>
          <cx:pt idx="40609">8</cx:pt>
          <cx:pt idx="40610">7</cx:pt>
          <cx:pt idx="40611">17</cx:pt>
          <cx:pt idx="40612">0</cx:pt>
          <cx:pt idx="40613">60</cx:pt>
          <cx:pt idx="40614">29</cx:pt>
          <cx:pt idx="40615">239</cx:pt>
          <cx:pt idx="40616">382</cx:pt>
          <cx:pt idx="40617">0</cx:pt>
          <cx:pt idx="40618">0</cx:pt>
          <cx:pt idx="40619">1</cx:pt>
          <cx:pt idx="40620">298</cx:pt>
          <cx:pt idx="40621">2</cx:pt>
          <cx:pt idx="40622">2</cx:pt>
          <cx:pt idx="40623">0</cx:pt>
          <cx:pt idx="40624">37</cx:pt>
          <cx:pt idx="40625">0</cx:pt>
          <cx:pt idx="40626">6</cx:pt>
          <cx:pt idx="40627">0</cx:pt>
          <cx:pt idx="40628">0</cx:pt>
          <cx:pt idx="40629">56</cx:pt>
          <cx:pt idx="40630">0</cx:pt>
          <cx:pt idx="40631">0</cx:pt>
          <cx:pt idx="40632">0</cx:pt>
          <cx:pt idx="40633">29</cx:pt>
          <cx:pt idx="40634">11</cx:pt>
          <cx:pt idx="40635">0</cx:pt>
          <cx:pt idx="40636">9</cx:pt>
          <cx:pt idx="40637">3</cx:pt>
          <cx:pt idx="40638">0</cx:pt>
          <cx:pt idx="40639">0</cx:pt>
          <cx:pt idx="40640">21</cx:pt>
          <cx:pt idx="40641">30</cx:pt>
          <cx:pt idx="40642">0</cx:pt>
          <cx:pt idx="40643">3</cx:pt>
          <cx:pt idx="40644">0</cx:pt>
          <cx:pt idx="40645">4</cx:pt>
          <cx:pt idx="40646">0</cx:pt>
          <cx:pt idx="40647">10</cx:pt>
          <cx:pt idx="40648">15</cx:pt>
          <cx:pt idx="40649">149</cx:pt>
          <cx:pt idx="40650">1</cx:pt>
          <cx:pt idx="40651">14</cx:pt>
          <cx:pt idx="40652">0</cx:pt>
          <cx:pt idx="40653">78</cx:pt>
          <cx:pt idx="40654">0</cx:pt>
          <cx:pt idx="40655">422</cx:pt>
          <cx:pt idx="40656">2</cx:pt>
          <cx:pt idx="40657">0</cx:pt>
          <cx:pt idx="40658">8</cx:pt>
          <cx:pt idx="40659">48</cx:pt>
          <cx:pt idx="40660">3</cx:pt>
          <cx:pt idx="40661">0</cx:pt>
          <cx:pt idx="40662">106</cx:pt>
          <cx:pt idx="40663">0</cx:pt>
          <cx:pt idx="40664">77</cx:pt>
          <cx:pt idx="40665">5</cx:pt>
          <cx:pt idx="40666">0</cx:pt>
          <cx:pt idx="40667">27</cx:pt>
          <cx:pt idx="40668">16</cx:pt>
          <cx:pt idx="40669">0</cx:pt>
          <cx:pt idx="40670">22</cx:pt>
          <cx:pt idx="40671">0</cx:pt>
          <cx:pt idx="40672">41</cx:pt>
          <cx:pt idx="40673">8</cx:pt>
          <cx:pt idx="40674">0</cx:pt>
          <cx:pt idx="40675">0</cx:pt>
          <cx:pt idx="40676">0</cx:pt>
          <cx:pt idx="40677">20</cx:pt>
          <cx:pt idx="40678">6</cx:pt>
          <cx:pt idx="40679">33</cx:pt>
          <cx:pt idx="40680">7</cx:pt>
          <cx:pt idx="40681">70</cx:pt>
          <cx:pt idx="40682">42</cx:pt>
          <cx:pt idx="40683">1</cx:pt>
          <cx:pt idx="40684">0</cx:pt>
          <cx:pt idx="40685">1</cx:pt>
          <cx:pt idx="40686">57</cx:pt>
          <cx:pt idx="40687">1</cx:pt>
          <cx:pt idx="40688">37</cx:pt>
          <cx:pt idx="40689">5</cx:pt>
          <cx:pt idx="40690">0</cx:pt>
          <cx:pt idx="40691">0</cx:pt>
          <cx:pt idx="40692">181</cx:pt>
          <cx:pt idx="40693">8</cx:pt>
          <cx:pt idx="40694">0</cx:pt>
          <cx:pt idx="40695">19</cx:pt>
          <cx:pt idx="40696">0</cx:pt>
          <cx:pt idx="40697">20</cx:pt>
          <cx:pt idx="40698">50</cx:pt>
          <cx:pt idx="40699">0</cx:pt>
          <cx:pt idx="40700">5</cx:pt>
          <cx:pt idx="40701">0</cx:pt>
          <cx:pt idx="40702">92</cx:pt>
          <cx:pt idx="40703">0</cx:pt>
          <cx:pt idx="40704">0</cx:pt>
          <cx:pt idx="40705">86</cx:pt>
          <cx:pt idx="40706">0</cx:pt>
          <cx:pt idx="40707">17</cx:pt>
          <cx:pt idx="40708">3</cx:pt>
          <cx:pt idx="40709">5</cx:pt>
          <cx:pt idx="40710">27</cx:pt>
          <cx:pt idx="40711">25</cx:pt>
          <cx:pt idx="40712">21</cx:pt>
          <cx:pt idx="40713">0</cx:pt>
          <cx:pt idx="40714">46</cx:pt>
          <cx:pt idx="40715">0</cx:pt>
          <cx:pt idx="40716">0</cx:pt>
          <cx:pt idx="40717">27</cx:pt>
          <cx:pt idx="40718">98</cx:pt>
          <cx:pt idx="40719">294</cx:pt>
          <cx:pt idx="40720">22</cx:pt>
          <cx:pt idx="40721">22</cx:pt>
          <cx:pt idx="40722">0</cx:pt>
          <cx:pt idx="40723">0</cx:pt>
          <cx:pt idx="40724">4</cx:pt>
          <cx:pt idx="40725">0</cx:pt>
          <cx:pt idx="40726">0</cx:pt>
          <cx:pt idx="40727">55</cx:pt>
          <cx:pt idx="40728">19</cx:pt>
          <cx:pt idx="40729">57</cx:pt>
          <cx:pt idx="40730">0</cx:pt>
          <cx:pt idx="40731">76</cx:pt>
          <cx:pt idx="40732">54</cx:pt>
          <cx:pt idx="40733">7</cx:pt>
          <cx:pt idx="40734">21</cx:pt>
          <cx:pt idx="40735">0</cx:pt>
          <cx:pt idx="40736">12</cx:pt>
          <cx:pt idx="40737">0</cx:pt>
          <cx:pt idx="40738">1</cx:pt>
          <cx:pt idx="40739">20</cx:pt>
          <cx:pt idx="40740">42</cx:pt>
          <cx:pt idx="40741">38</cx:pt>
          <cx:pt idx="40742">1</cx:pt>
          <cx:pt idx="40743">0</cx:pt>
          <cx:pt idx="40744">0</cx:pt>
          <cx:pt idx="40745">0</cx:pt>
          <cx:pt idx="40746">0</cx:pt>
          <cx:pt idx="40747">0</cx:pt>
          <cx:pt idx="40748">0</cx:pt>
          <cx:pt idx="40749">0</cx:pt>
          <cx:pt idx="40750">0</cx:pt>
          <cx:pt idx="40751">0</cx:pt>
          <cx:pt idx="40752">0</cx:pt>
          <cx:pt idx="40753">8</cx:pt>
          <cx:pt idx="40754">8</cx:pt>
          <cx:pt idx="40755">23</cx:pt>
          <cx:pt idx="40756">250</cx:pt>
          <cx:pt idx="40757">145</cx:pt>
          <cx:pt idx="40758">0</cx:pt>
          <cx:pt idx="40759">0</cx:pt>
          <cx:pt idx="40760">26</cx:pt>
          <cx:pt idx="40761">7</cx:pt>
          <cx:pt idx="40762">9</cx:pt>
          <cx:pt idx="40763">21</cx:pt>
          <cx:pt idx="40764">3</cx:pt>
          <cx:pt idx="40765">17</cx:pt>
          <cx:pt idx="40766">0</cx:pt>
          <cx:pt idx="40767">37</cx:pt>
          <cx:pt idx="40768">1</cx:pt>
          <cx:pt idx="40769">0</cx:pt>
          <cx:pt idx="40770">96</cx:pt>
          <cx:pt idx="40771">1</cx:pt>
          <cx:pt idx="40772">16</cx:pt>
          <cx:pt idx="40773">81</cx:pt>
          <cx:pt idx="40774">7</cx:pt>
          <cx:pt idx="40775">79</cx:pt>
          <cx:pt idx="40776">1</cx:pt>
          <cx:pt idx="40777">12</cx:pt>
          <cx:pt idx="40778">0</cx:pt>
          <cx:pt idx="40779">15</cx:pt>
          <cx:pt idx="40780">1</cx:pt>
          <cx:pt idx="40781">0</cx:pt>
          <cx:pt idx="40782">36</cx:pt>
          <cx:pt idx="40783">0</cx:pt>
          <cx:pt idx="40784">4</cx:pt>
          <cx:pt idx="40785">52</cx:pt>
          <cx:pt idx="40786">114</cx:pt>
          <cx:pt idx="40787">0</cx:pt>
          <cx:pt idx="40788">87</cx:pt>
          <cx:pt idx="40789">43</cx:pt>
          <cx:pt idx="40790">3</cx:pt>
          <cx:pt idx="40791">0</cx:pt>
          <cx:pt idx="40792">0</cx:pt>
          <cx:pt idx="40793">100</cx:pt>
          <cx:pt idx="40794">4</cx:pt>
          <cx:pt idx="40795">39</cx:pt>
          <cx:pt idx="40796">10</cx:pt>
          <cx:pt idx="40797">11</cx:pt>
          <cx:pt idx="40798">0</cx:pt>
          <cx:pt idx="40799">6</cx:pt>
          <cx:pt idx="40800">0</cx:pt>
          <cx:pt idx="40801">84</cx:pt>
          <cx:pt idx="40802">41</cx:pt>
          <cx:pt idx="40803">14</cx:pt>
          <cx:pt idx="40804">0</cx:pt>
          <cx:pt idx="40805">0</cx:pt>
          <cx:pt idx="40806">12</cx:pt>
          <cx:pt idx="40807">1</cx:pt>
          <cx:pt idx="40808">0</cx:pt>
          <cx:pt idx="40809">1</cx:pt>
          <cx:pt idx="40810">2</cx:pt>
          <cx:pt idx="40811">6</cx:pt>
          <cx:pt idx="40812">3</cx:pt>
          <cx:pt idx="40813">0</cx:pt>
          <cx:pt idx="40814">2</cx:pt>
          <cx:pt idx="40815">0</cx:pt>
          <cx:pt idx="40816">0</cx:pt>
          <cx:pt idx="40817">40</cx:pt>
          <cx:pt idx="40818">1</cx:pt>
          <cx:pt idx="40819">2</cx:pt>
          <cx:pt idx="40820">13</cx:pt>
          <cx:pt idx="40821">48</cx:pt>
          <cx:pt idx="40822">35</cx:pt>
          <cx:pt idx="40823">2</cx:pt>
          <cx:pt idx="40824">79</cx:pt>
          <cx:pt idx="40825">5</cx:pt>
          <cx:pt idx="40826">17</cx:pt>
          <cx:pt idx="40827">103</cx:pt>
          <cx:pt idx="40828">25</cx:pt>
          <cx:pt idx="40829">7</cx:pt>
          <cx:pt idx="40830">0</cx:pt>
          <cx:pt idx="40831">0</cx:pt>
          <cx:pt idx="40832">0</cx:pt>
          <cx:pt idx="40833">0</cx:pt>
          <cx:pt idx="40834">398</cx:pt>
          <cx:pt idx="40835">476</cx:pt>
          <cx:pt idx="40836">4</cx:pt>
          <cx:pt idx="40837">0</cx:pt>
          <cx:pt idx="40838">0</cx:pt>
          <cx:pt idx="40839">2</cx:pt>
          <cx:pt idx="40840">27</cx:pt>
          <cx:pt idx="40841">27</cx:pt>
          <cx:pt idx="40842">0</cx:pt>
          <cx:pt idx="40843">0</cx:pt>
          <cx:pt idx="40844">1</cx:pt>
          <cx:pt idx="40845">5</cx:pt>
          <cx:pt idx="40846">0</cx:pt>
          <cx:pt idx="40847">0</cx:pt>
          <cx:pt idx="40848">0</cx:pt>
          <cx:pt idx="40849">0</cx:pt>
          <cx:pt idx="40850">56</cx:pt>
          <cx:pt idx="40851">43</cx:pt>
          <cx:pt idx="40852">17</cx:pt>
          <cx:pt idx="40853">0</cx:pt>
          <cx:pt idx="40854">3</cx:pt>
          <cx:pt idx="40855">27</cx:pt>
          <cx:pt idx="40856">11</cx:pt>
          <cx:pt idx="40857">0</cx:pt>
          <cx:pt idx="40858">1</cx:pt>
          <cx:pt idx="40859">90</cx:pt>
          <cx:pt idx="40860">79</cx:pt>
          <cx:pt idx="40861">57</cx:pt>
          <cx:pt idx="40862">0</cx:pt>
          <cx:pt idx="40863">8</cx:pt>
          <cx:pt idx="40864">9</cx:pt>
          <cx:pt idx="40865">1</cx:pt>
          <cx:pt idx="40866">2</cx:pt>
          <cx:pt idx="40867">0</cx:pt>
          <cx:pt idx="40868">0</cx:pt>
          <cx:pt idx="40869">228</cx:pt>
          <cx:pt idx="40870">34</cx:pt>
          <cx:pt idx="40871">1</cx:pt>
          <cx:pt idx="40872">0</cx:pt>
          <cx:pt idx="40873">0</cx:pt>
          <cx:pt idx="40874">56</cx:pt>
          <cx:pt idx="40875">3</cx:pt>
          <cx:pt idx="40876">1</cx:pt>
          <cx:pt idx="40877">0</cx:pt>
          <cx:pt idx="40878">72</cx:pt>
          <cx:pt idx="40879">1</cx:pt>
          <cx:pt idx="40880">0</cx:pt>
          <cx:pt idx="40881">0</cx:pt>
          <cx:pt idx="40882">1</cx:pt>
          <cx:pt idx="40883">189</cx:pt>
          <cx:pt idx="40884">0</cx:pt>
          <cx:pt idx="40885">192</cx:pt>
          <cx:pt idx="40886">6</cx:pt>
          <cx:pt idx="40887">56</cx:pt>
          <cx:pt idx="40888">6</cx:pt>
          <cx:pt idx="40889">1</cx:pt>
          <cx:pt idx="40890">227</cx:pt>
          <cx:pt idx="40891">13</cx:pt>
          <cx:pt idx="40892">7</cx:pt>
          <cx:pt idx="40893">4</cx:pt>
          <cx:pt idx="40894">0</cx:pt>
          <cx:pt idx="40895">9</cx:pt>
          <cx:pt idx="40896">1</cx:pt>
          <cx:pt idx="40897">2</cx:pt>
          <cx:pt idx="40898">0</cx:pt>
          <cx:pt idx="40899">0</cx:pt>
          <cx:pt idx="40900">31</cx:pt>
          <cx:pt idx="40901">3</cx:pt>
          <cx:pt idx="40902">342</cx:pt>
          <cx:pt idx="40903">15</cx:pt>
          <cx:pt idx="40904">108</cx:pt>
          <cx:pt idx="40905">10</cx:pt>
          <cx:pt idx="40906">12</cx:pt>
          <cx:pt idx="40907">107</cx:pt>
          <cx:pt idx="40908">20</cx:pt>
          <cx:pt idx="40909">13</cx:pt>
          <cx:pt idx="40910">7</cx:pt>
          <cx:pt idx="40911">19</cx:pt>
          <cx:pt idx="40912">9</cx:pt>
          <cx:pt idx="40913">25</cx:pt>
          <cx:pt idx="40914">70</cx:pt>
          <cx:pt idx="40915">9</cx:pt>
          <cx:pt idx="40916">203</cx:pt>
          <cx:pt idx="40917">89</cx:pt>
          <cx:pt idx="40918">8</cx:pt>
          <cx:pt idx="40919">26</cx:pt>
          <cx:pt idx="40920">2</cx:pt>
          <cx:pt idx="40921">0</cx:pt>
          <cx:pt idx="40922">69</cx:pt>
          <cx:pt idx="40923">301</cx:pt>
          <cx:pt idx="40924">11</cx:pt>
          <cx:pt idx="40925">0</cx:pt>
          <cx:pt idx="40926">79</cx:pt>
          <cx:pt idx="40927">0</cx:pt>
          <cx:pt idx="40928">0</cx:pt>
          <cx:pt idx="40929">412</cx:pt>
          <cx:pt idx="40930">146</cx:pt>
          <cx:pt idx="40931">12</cx:pt>
          <cx:pt idx="40932">70</cx:pt>
          <cx:pt idx="40933">119</cx:pt>
          <cx:pt idx="40934">14</cx:pt>
          <cx:pt idx="40935">91</cx:pt>
          <cx:pt idx="40936">133</cx:pt>
          <cx:pt idx="40937">0</cx:pt>
          <cx:pt idx="40938">104</cx:pt>
          <cx:pt idx="40939">93</cx:pt>
          <cx:pt idx="40940">815</cx:pt>
          <cx:pt idx="40941">1</cx:pt>
          <cx:pt idx="40942">105</cx:pt>
          <cx:pt idx="40943">0</cx:pt>
          <cx:pt idx="40944">0</cx:pt>
          <cx:pt idx="40945">0</cx:pt>
          <cx:pt idx="40946">0</cx:pt>
          <cx:pt idx="40947">0</cx:pt>
          <cx:pt idx="40948">81</cx:pt>
          <cx:pt idx="40949">43</cx:pt>
          <cx:pt idx="40950">0</cx:pt>
          <cx:pt idx="40951">5</cx:pt>
          <cx:pt idx="40952">7</cx:pt>
          <cx:pt idx="40953">0</cx:pt>
          <cx:pt idx="40954">1</cx:pt>
          <cx:pt idx="40955">3</cx:pt>
          <cx:pt idx="40956">129</cx:pt>
          <cx:pt idx="40957">77</cx:pt>
          <cx:pt idx="40958">20</cx:pt>
          <cx:pt idx="40959">0</cx:pt>
          <cx:pt idx="40960">14</cx:pt>
          <cx:pt idx="40961">1</cx:pt>
          <cx:pt idx="40962">281</cx:pt>
          <cx:pt idx="40963">53</cx:pt>
          <cx:pt idx="40964">42</cx:pt>
          <cx:pt idx="40965">309</cx:pt>
          <cx:pt idx="40966">0</cx:pt>
          <cx:pt idx="40967">16</cx:pt>
          <cx:pt idx="40968">329</cx:pt>
          <cx:pt idx="40969">36</cx:pt>
          <cx:pt idx="40970">0</cx:pt>
          <cx:pt idx="40971">0</cx:pt>
          <cx:pt idx="40972">0</cx:pt>
          <cx:pt idx="40973">94</cx:pt>
          <cx:pt idx="40974">0</cx:pt>
          <cx:pt idx="40975">15</cx:pt>
          <cx:pt idx="40976">1</cx:pt>
          <cx:pt idx="40977">34</cx:pt>
          <cx:pt idx="40978">279</cx:pt>
          <cx:pt idx="40979">0</cx:pt>
          <cx:pt idx="40980">7</cx:pt>
          <cx:pt idx="40981">183</cx:pt>
          <cx:pt idx="40982">3</cx:pt>
          <cx:pt idx="40983">0</cx:pt>
          <cx:pt idx="40984">151</cx:pt>
          <cx:pt idx="40985">85</cx:pt>
          <cx:pt idx="40986">0</cx:pt>
          <cx:pt idx="40987">34</cx:pt>
          <cx:pt idx="40988">0</cx:pt>
          <cx:pt idx="40989">0</cx:pt>
          <cx:pt idx="40990">0</cx:pt>
          <cx:pt idx="40991">0</cx:pt>
          <cx:pt idx="40992">1</cx:pt>
          <cx:pt idx="40993">0</cx:pt>
          <cx:pt idx="40994">1</cx:pt>
          <cx:pt idx="40995">0</cx:pt>
          <cx:pt idx="40996">0</cx:pt>
          <cx:pt idx="40997">0</cx:pt>
          <cx:pt idx="40998">0</cx:pt>
          <cx:pt idx="40999">1</cx:pt>
          <cx:pt idx="41000">8</cx:pt>
          <cx:pt idx="41001">15</cx:pt>
          <cx:pt idx="41002">11</cx:pt>
          <cx:pt idx="41003">0</cx:pt>
          <cx:pt idx="41004">13</cx:pt>
          <cx:pt idx="41005">0</cx:pt>
          <cx:pt idx="41006">0</cx:pt>
          <cx:pt idx="41007">0</cx:pt>
          <cx:pt idx="41008">146</cx:pt>
          <cx:pt idx="41009">40</cx:pt>
          <cx:pt idx="41010">0</cx:pt>
          <cx:pt idx="41011">4</cx:pt>
          <cx:pt idx="41012">14</cx:pt>
          <cx:pt idx="41013">147</cx:pt>
          <cx:pt idx="41014">1</cx:pt>
          <cx:pt idx="41015">15</cx:pt>
          <cx:pt idx="41016">6</cx:pt>
          <cx:pt idx="41017">34</cx:pt>
          <cx:pt idx="41018">43</cx:pt>
          <cx:pt idx="41019">15</cx:pt>
          <cx:pt idx="41020">0</cx:pt>
          <cx:pt idx="41021">0</cx:pt>
          <cx:pt idx="41022">0</cx:pt>
          <cx:pt idx="41023">0</cx:pt>
          <cx:pt idx="41024">151</cx:pt>
          <cx:pt idx="41025">23</cx:pt>
          <cx:pt idx="41026">0</cx:pt>
          <cx:pt idx="41027">287</cx:pt>
          <cx:pt idx="41028">33</cx:pt>
          <cx:pt idx="41029">46</cx:pt>
          <cx:pt idx="41030">33</cx:pt>
          <cx:pt idx="41031">6</cx:pt>
          <cx:pt idx="41032">0</cx:pt>
          <cx:pt idx="41033">13</cx:pt>
          <cx:pt idx="41034">0</cx:pt>
          <cx:pt idx="41035">4</cx:pt>
          <cx:pt idx="41036">0</cx:pt>
          <cx:pt idx="41037">124</cx:pt>
          <cx:pt idx="41038">14</cx:pt>
          <cx:pt idx="41039">10</cx:pt>
          <cx:pt idx="41040">0</cx:pt>
          <cx:pt idx="41041">0</cx:pt>
          <cx:pt idx="41042">16</cx:pt>
          <cx:pt idx="41043">12</cx:pt>
          <cx:pt idx="41044">0</cx:pt>
          <cx:pt idx="41045">8</cx:pt>
          <cx:pt idx="41046">9</cx:pt>
          <cx:pt idx="41047">12</cx:pt>
          <cx:pt idx="41048">29</cx:pt>
          <cx:pt idx="41049">34</cx:pt>
          <cx:pt idx="41050">12</cx:pt>
          <cx:pt idx="41051">182</cx:pt>
          <cx:pt idx="41052">162</cx:pt>
          <cx:pt idx="41053">7</cx:pt>
          <cx:pt idx="41054">7</cx:pt>
          <cx:pt idx="41055">0</cx:pt>
          <cx:pt idx="41056">18</cx:pt>
          <cx:pt idx="41057">24</cx:pt>
          <cx:pt idx="41058">6</cx:pt>
          <cx:pt idx="41059">0</cx:pt>
          <cx:pt idx="41060">1</cx:pt>
          <cx:pt idx="41061">3</cx:pt>
          <cx:pt idx="41062">13</cx:pt>
          <cx:pt idx="41063">0</cx:pt>
          <cx:pt idx="41064">3</cx:pt>
          <cx:pt idx="41065">93</cx:pt>
          <cx:pt idx="41066">0</cx:pt>
          <cx:pt idx="41067">20</cx:pt>
          <cx:pt idx="41068">20</cx:pt>
          <cx:pt idx="41069">148</cx:pt>
          <cx:pt idx="41070">28</cx:pt>
          <cx:pt idx="41071">124</cx:pt>
          <cx:pt idx="41072">20</cx:pt>
          <cx:pt idx="41073">45</cx:pt>
          <cx:pt idx="41074">1</cx:pt>
          <cx:pt idx="41075">57</cx:pt>
          <cx:pt idx="41076">70</cx:pt>
          <cx:pt idx="41077">0</cx:pt>
          <cx:pt idx="41078">1</cx:pt>
          <cx:pt idx="41079">0</cx:pt>
          <cx:pt idx="41080">145</cx:pt>
          <cx:pt idx="41081">6</cx:pt>
          <cx:pt idx="41082">71</cx:pt>
          <cx:pt idx="41083">108</cx:pt>
          <cx:pt idx="41084">26</cx:pt>
          <cx:pt idx="41085">136</cx:pt>
          <cx:pt idx="41086">79</cx:pt>
          <cx:pt idx="41087">0</cx:pt>
          <cx:pt idx="41088">1</cx:pt>
          <cx:pt idx="41089">0</cx:pt>
          <cx:pt idx="41090">69</cx:pt>
          <cx:pt idx="41091">0</cx:pt>
          <cx:pt idx="41092">2</cx:pt>
          <cx:pt idx="41093">267</cx:pt>
          <cx:pt idx="41094">9</cx:pt>
          <cx:pt idx="41095">0</cx:pt>
          <cx:pt idx="41096">60</cx:pt>
          <cx:pt idx="41097">34</cx:pt>
          <cx:pt idx="41098">0</cx:pt>
          <cx:pt idx="41099">2</cx:pt>
          <cx:pt idx="41100">80</cx:pt>
          <cx:pt idx="41101">6</cx:pt>
          <cx:pt idx="41102">2</cx:pt>
          <cx:pt idx="41103">5</cx:pt>
          <cx:pt idx="41104">53</cx:pt>
          <cx:pt idx="41105">79</cx:pt>
          <cx:pt idx="41106">33</cx:pt>
          <cx:pt idx="41107">1</cx:pt>
          <cx:pt idx="41108">27</cx:pt>
          <cx:pt idx="41109">0</cx:pt>
          <cx:pt idx="41110">0</cx:pt>
          <cx:pt idx="41111">0</cx:pt>
          <cx:pt idx="41112">0</cx:pt>
          <cx:pt idx="41113">0</cx:pt>
          <cx:pt idx="41114">55</cx:pt>
          <cx:pt idx="41115">5</cx:pt>
          <cx:pt idx="41116">16</cx:pt>
          <cx:pt idx="41117">556</cx:pt>
          <cx:pt idx="41118">9</cx:pt>
          <cx:pt idx="41119">571</cx:pt>
          <cx:pt idx="41120">0</cx:pt>
          <cx:pt idx="41121">0</cx:pt>
          <cx:pt idx="41122">0</cx:pt>
          <cx:pt idx="41123">0</cx:pt>
          <cx:pt idx="41124">5</cx:pt>
          <cx:pt idx="41125">13</cx:pt>
          <cx:pt idx="41126">11</cx:pt>
          <cx:pt idx="41127">48</cx:pt>
          <cx:pt idx="41128">32</cx:pt>
          <cx:pt idx="41129">0</cx:pt>
          <cx:pt idx="41130">0</cx:pt>
          <cx:pt idx="41131">129</cx:pt>
          <cx:pt idx="41132">2</cx:pt>
          <cx:pt idx="41133">35</cx:pt>
          <cx:pt idx="41134">147</cx:pt>
          <cx:pt idx="41135">82</cx:pt>
          <cx:pt idx="41136">4</cx:pt>
          <cx:pt idx="41137">16</cx:pt>
          <cx:pt idx="41138">56</cx:pt>
          <cx:pt idx="41139">15</cx:pt>
          <cx:pt idx="41140">394</cx:pt>
          <cx:pt idx="41141">28</cx:pt>
          <cx:pt idx="41142">47</cx:pt>
          <cx:pt idx="41143">17</cx:pt>
          <cx:pt idx="41144">0</cx:pt>
          <cx:pt idx="41145">4</cx:pt>
          <cx:pt idx="41146">205</cx:pt>
          <cx:pt idx="41147">164</cx:pt>
          <cx:pt idx="41148">4</cx:pt>
          <cx:pt idx="41149">0</cx:pt>
          <cx:pt idx="41150">1</cx:pt>
          <cx:pt idx="41151">0</cx:pt>
          <cx:pt idx="41152">8</cx:pt>
          <cx:pt idx="41153">0</cx:pt>
          <cx:pt idx="41154">0</cx:pt>
          <cx:pt idx="41155">23</cx:pt>
          <cx:pt idx="41156">7</cx:pt>
          <cx:pt idx="41157">0</cx:pt>
          <cx:pt idx="41158">1</cx:pt>
          <cx:pt idx="41159">83</cx:pt>
          <cx:pt idx="41160">38</cx:pt>
          <cx:pt idx="41161">6</cx:pt>
          <cx:pt idx="41162">0</cx:pt>
          <cx:pt idx="41163">35</cx:pt>
          <cx:pt idx="41164">0</cx:pt>
          <cx:pt idx="41165">35</cx:pt>
          <cx:pt idx="41166">0</cx:pt>
          <cx:pt idx="41167">0</cx:pt>
          <cx:pt idx="41168">0</cx:pt>
          <cx:pt idx="41169">26</cx:pt>
          <cx:pt idx="41170">11</cx:pt>
          <cx:pt idx="41171">6</cx:pt>
          <cx:pt idx="41172">13</cx:pt>
          <cx:pt idx="41173">0</cx:pt>
          <cx:pt idx="41174">75</cx:pt>
          <cx:pt idx="41175">0</cx:pt>
          <cx:pt idx="41176">0</cx:pt>
          <cx:pt idx="41177">0</cx:pt>
          <cx:pt idx="41178">0</cx:pt>
          <cx:pt idx="41179">69</cx:pt>
          <cx:pt idx="41180">1</cx:pt>
          <cx:pt idx="41181">0</cx:pt>
          <cx:pt idx="41182">90</cx:pt>
          <cx:pt idx="41183">1</cx:pt>
          <cx:pt idx="41184">0</cx:pt>
          <cx:pt idx="41185">35</cx:pt>
          <cx:pt idx="41186">191</cx:pt>
          <cx:pt idx="41187">42</cx:pt>
          <cx:pt idx="41188">98</cx:pt>
          <cx:pt idx="41189">94</cx:pt>
          <cx:pt idx="41190">4</cx:pt>
          <cx:pt idx="41191">0</cx:pt>
          <cx:pt idx="41192">0</cx:pt>
          <cx:pt idx="41193">50</cx:pt>
          <cx:pt idx="41194">44</cx:pt>
          <cx:pt idx="41195">0</cx:pt>
          <cx:pt idx="41196">0</cx:pt>
          <cx:pt idx="41197">0</cx:pt>
          <cx:pt idx="41198">0</cx:pt>
          <cx:pt idx="41199">14</cx:pt>
          <cx:pt idx="41200">179</cx:pt>
          <cx:pt idx="41201">57</cx:pt>
          <cx:pt idx="41202">46</cx:pt>
          <cx:pt idx="41203">12</cx:pt>
          <cx:pt idx="41204">30</cx:pt>
          <cx:pt idx="41205">30</cx:pt>
          <cx:pt idx="41206">3</cx:pt>
          <cx:pt idx="41207">8</cx:pt>
          <cx:pt idx="41208">11</cx:pt>
          <cx:pt idx="41209">42</cx:pt>
          <cx:pt idx="41210">1</cx:pt>
          <cx:pt idx="41211">41</cx:pt>
          <cx:pt idx="41212">1</cx:pt>
          <cx:pt idx="41213">83</cx:pt>
          <cx:pt idx="41214">1</cx:pt>
          <cx:pt idx="41215">5</cx:pt>
          <cx:pt idx="41216">1</cx:pt>
          <cx:pt idx="41217">2</cx:pt>
          <cx:pt idx="41218">1</cx:pt>
          <cx:pt idx="41219">12</cx:pt>
          <cx:pt idx="41220">0</cx:pt>
          <cx:pt idx="41221">47</cx:pt>
          <cx:pt idx="41222">113</cx:pt>
          <cx:pt idx="41223">91</cx:pt>
          <cx:pt idx="41224">0</cx:pt>
          <cx:pt idx="41225">0</cx:pt>
          <cx:pt idx="41226">0</cx:pt>
          <cx:pt idx="41227">3</cx:pt>
          <cx:pt idx="41228">0</cx:pt>
          <cx:pt idx="41229">0</cx:pt>
          <cx:pt idx="41230">0</cx:pt>
          <cx:pt idx="41231">7</cx:pt>
          <cx:pt idx="41232">29</cx:pt>
          <cx:pt idx="41233">3</cx:pt>
          <cx:pt idx="41234">10</cx:pt>
          <cx:pt idx="41235">7</cx:pt>
          <cx:pt idx="41236">5</cx:pt>
          <cx:pt idx="41237">68</cx:pt>
          <cx:pt idx="41238">111</cx:pt>
          <cx:pt idx="41239">7</cx:pt>
          <cx:pt idx="41240">34</cx:pt>
          <cx:pt idx="41241">11</cx:pt>
          <cx:pt idx="41242">17</cx:pt>
          <cx:pt idx="41243">32</cx:pt>
          <cx:pt idx="41244">97</cx:pt>
          <cx:pt idx="41245">51</cx:pt>
          <cx:pt idx="41246">77</cx:pt>
          <cx:pt idx="41247">0</cx:pt>
          <cx:pt idx="41248">7</cx:pt>
          <cx:pt idx="41249">7</cx:pt>
          <cx:pt idx="41250">75</cx:pt>
          <cx:pt idx="41251">5</cx:pt>
          <cx:pt idx="41252">89</cx:pt>
          <cx:pt idx="41253">3</cx:pt>
          <cx:pt idx="41254">0</cx:pt>
          <cx:pt idx="41255">0</cx:pt>
          <cx:pt idx="41256">5</cx:pt>
          <cx:pt idx="41257">5</cx:pt>
          <cx:pt idx="41258">29</cx:pt>
          <cx:pt idx="41259">8</cx:pt>
          <cx:pt idx="41260">19</cx:pt>
          <cx:pt idx="41261">50</cx:pt>
          <cx:pt idx="41262">22</cx:pt>
          <cx:pt idx="41263">71</cx:pt>
          <cx:pt idx="41264">5</cx:pt>
          <cx:pt idx="41265">23</cx:pt>
          <cx:pt idx="41266">10</cx:pt>
          <cx:pt idx="41267">0</cx:pt>
          <cx:pt idx="41268">43</cx:pt>
          <cx:pt idx="41269">0</cx:pt>
          <cx:pt idx="41270">0</cx:pt>
          <cx:pt idx="41271">3</cx:pt>
          <cx:pt idx="41272">3</cx:pt>
          <cx:pt idx="41273">15</cx:pt>
          <cx:pt idx="41274">121</cx:pt>
          <cx:pt idx="41275">36</cx:pt>
          <cx:pt idx="41276">540</cx:pt>
          <cx:pt idx="41277">29</cx:pt>
          <cx:pt idx="41278">119</cx:pt>
          <cx:pt idx="41279">6</cx:pt>
          <cx:pt idx="41280">0</cx:pt>
          <cx:pt idx="41281">0</cx:pt>
          <cx:pt idx="41282">0</cx:pt>
          <cx:pt idx="41283">2</cx:pt>
          <cx:pt idx="41284">3</cx:pt>
          <cx:pt idx="41285">0</cx:pt>
          <cx:pt idx="41286">0</cx:pt>
          <cx:pt idx="41287">6</cx:pt>
          <cx:pt idx="41288">0</cx:pt>
          <cx:pt idx="41289">151</cx:pt>
          <cx:pt idx="41290">28</cx:pt>
          <cx:pt idx="41291">2</cx:pt>
          <cx:pt idx="41292">0</cx:pt>
          <cx:pt idx="41293">104</cx:pt>
          <cx:pt idx="41294">0</cx:pt>
          <cx:pt idx="41295">159</cx:pt>
          <cx:pt idx="41296">36</cx:pt>
          <cx:pt idx="41297">0</cx:pt>
          <cx:pt idx="41298">0</cx:pt>
          <cx:pt idx="41299">70</cx:pt>
          <cx:pt idx="41300">3</cx:pt>
          <cx:pt idx="41301">19</cx:pt>
          <cx:pt idx="41302">4</cx:pt>
          <cx:pt idx="41303">33</cx:pt>
          <cx:pt idx="41304">6</cx:pt>
          <cx:pt idx="41305">2</cx:pt>
          <cx:pt idx="41306">57</cx:pt>
          <cx:pt idx="41307">89</cx:pt>
          <cx:pt idx="41308">312</cx:pt>
          <cx:pt idx="41309">11</cx:pt>
          <cx:pt idx="41310">34</cx:pt>
          <cx:pt idx="41311">33</cx:pt>
          <cx:pt idx="41312">0</cx:pt>
          <cx:pt idx="41313">0</cx:pt>
          <cx:pt idx="41314">5</cx:pt>
          <cx:pt idx="41315">3</cx:pt>
          <cx:pt idx="41316">3</cx:pt>
          <cx:pt idx="41317">0</cx:pt>
          <cx:pt idx="41318">25</cx:pt>
          <cx:pt idx="41319">47</cx:pt>
          <cx:pt idx="41320">36</cx:pt>
          <cx:pt idx="41321">52</cx:pt>
          <cx:pt idx="41322">115</cx:pt>
          <cx:pt idx="41323">14</cx:pt>
          <cx:pt idx="41324">0</cx:pt>
          <cx:pt idx="41325">0</cx:pt>
          <cx:pt idx="41326">0</cx:pt>
          <cx:pt idx="41327">10</cx:pt>
          <cx:pt idx="41328">8</cx:pt>
          <cx:pt idx="41329">7</cx:pt>
          <cx:pt idx="41330">291</cx:pt>
          <cx:pt idx="41331">13</cx:pt>
          <cx:pt idx="41332">6</cx:pt>
          <cx:pt idx="41333">2</cx:pt>
          <cx:pt idx="41334">167</cx:pt>
          <cx:pt idx="41335">14</cx:pt>
          <cx:pt idx="41336">1</cx:pt>
          <cx:pt idx="41337">164</cx:pt>
          <cx:pt idx="41338">1</cx:pt>
          <cx:pt idx="41339">3</cx:pt>
          <cx:pt idx="41340">1</cx:pt>
          <cx:pt idx="41341">15</cx:pt>
          <cx:pt idx="41342">4</cx:pt>
          <cx:pt idx="41343">27</cx:pt>
          <cx:pt idx="41344">0</cx:pt>
          <cx:pt idx="41345">50</cx:pt>
          <cx:pt idx="41346">0</cx:pt>
          <cx:pt idx="41347">249</cx:pt>
          <cx:pt idx="41348">24</cx:pt>
          <cx:pt idx="41349">91</cx:pt>
          <cx:pt idx="41350">13</cx:pt>
          <cx:pt idx="41351">0</cx:pt>
          <cx:pt idx="41352">1</cx:pt>
          <cx:pt idx="41353">0</cx:pt>
          <cx:pt idx="41354">0</cx:pt>
          <cx:pt idx="41355">0</cx:pt>
          <cx:pt idx="41356">0</cx:pt>
          <cx:pt idx="41357">51</cx:pt>
          <cx:pt idx="41358">46</cx:pt>
          <cx:pt idx="41359">1</cx:pt>
          <cx:pt idx="41360">27</cx:pt>
          <cx:pt idx="41361">5</cx:pt>
          <cx:pt idx="41362">1</cx:pt>
          <cx:pt idx="41363">0</cx:pt>
          <cx:pt idx="41364">1</cx:pt>
          <cx:pt idx="41365">0</cx:pt>
          <cx:pt idx="41366">1</cx:pt>
          <cx:pt idx="41367">83</cx:pt>
          <cx:pt idx="41368">11</cx:pt>
          <cx:pt idx="41369">97</cx:pt>
          <cx:pt idx="41370">1</cx:pt>
          <cx:pt idx="41371">14</cx:pt>
          <cx:pt idx="41372">470</cx:pt>
          <cx:pt idx="41373">0</cx:pt>
          <cx:pt idx="41374">98</cx:pt>
          <cx:pt idx="41375">0</cx:pt>
          <cx:pt idx="41376">3</cx:pt>
          <cx:pt idx="41377">17</cx:pt>
          <cx:pt idx="41378">0</cx:pt>
          <cx:pt idx="41379">90</cx:pt>
          <cx:pt idx="41380">0</cx:pt>
          <cx:pt idx="41381">9</cx:pt>
          <cx:pt idx="41382">0</cx:pt>
          <cx:pt idx="41383">0</cx:pt>
          <cx:pt idx="41384">31</cx:pt>
          <cx:pt idx="41385">0</cx:pt>
          <cx:pt idx="41386">3</cx:pt>
          <cx:pt idx="41387">32</cx:pt>
          <cx:pt idx="41388">0</cx:pt>
          <cx:pt idx="41389">6</cx:pt>
          <cx:pt idx="41390">0</cx:pt>
          <cx:pt idx="41391">2</cx:pt>
          <cx:pt idx="41392">43</cx:pt>
          <cx:pt idx="41393">77</cx:pt>
          <cx:pt idx="41394">7</cx:pt>
          <cx:pt idx="41395">216</cx:pt>
          <cx:pt idx="41396">73</cx:pt>
          <cx:pt idx="41397">0</cx:pt>
          <cx:pt idx="41398">0</cx:pt>
          <cx:pt idx="41399">0</cx:pt>
          <cx:pt idx="41400">55</cx:pt>
          <cx:pt idx="41401">214</cx:pt>
          <cx:pt idx="41402">121</cx:pt>
          <cx:pt idx="41403">0</cx:pt>
          <cx:pt idx="41404">20</cx:pt>
          <cx:pt idx="41405">71</cx:pt>
          <cx:pt idx="41406">0</cx:pt>
          <cx:pt idx="41407">0</cx:pt>
          <cx:pt idx="41408">1</cx:pt>
          <cx:pt idx="41409">2</cx:pt>
          <cx:pt idx="41410">0</cx:pt>
          <cx:pt idx="41411">1</cx:pt>
          <cx:pt idx="41412">17</cx:pt>
          <cx:pt idx="41413">3</cx:pt>
          <cx:pt idx="41414">4</cx:pt>
          <cx:pt idx="41415">0</cx:pt>
          <cx:pt idx="41416">0</cx:pt>
          <cx:pt idx="41417">3</cx:pt>
          <cx:pt idx="41418">0</cx:pt>
          <cx:pt idx="41419">0</cx:pt>
          <cx:pt idx="41420">87</cx:pt>
          <cx:pt idx="41421">0</cx:pt>
          <cx:pt idx="41422">0</cx:pt>
          <cx:pt idx="41423">37</cx:pt>
          <cx:pt idx="41424">1</cx:pt>
          <cx:pt idx="41425">1</cx:pt>
          <cx:pt idx="41426">2</cx:pt>
          <cx:pt idx="41427">0</cx:pt>
          <cx:pt idx="41428">6</cx:pt>
          <cx:pt idx="41429">1</cx:pt>
          <cx:pt idx="41430">0</cx:pt>
          <cx:pt idx="41431">0</cx:pt>
          <cx:pt idx="41432">0</cx:pt>
          <cx:pt idx="41433">0</cx:pt>
          <cx:pt idx="41434">15</cx:pt>
          <cx:pt idx="41435">1</cx:pt>
          <cx:pt idx="41436">76</cx:pt>
          <cx:pt idx="41437">0</cx:pt>
          <cx:pt idx="41438">0</cx:pt>
          <cx:pt idx="41439">0</cx:pt>
          <cx:pt idx="41440">105</cx:pt>
          <cx:pt idx="41441">12</cx:pt>
          <cx:pt idx="41442">195</cx:pt>
          <cx:pt idx="41443">0</cx:pt>
          <cx:pt idx="41444">0</cx:pt>
          <cx:pt idx="41445">4</cx:pt>
          <cx:pt idx="41446">0</cx:pt>
          <cx:pt idx="41447">0</cx:pt>
          <cx:pt idx="41448">0</cx:pt>
          <cx:pt idx="41449">0</cx:pt>
          <cx:pt idx="41450">19</cx:pt>
          <cx:pt idx="41451">57</cx:pt>
          <cx:pt idx="41452">279</cx:pt>
          <cx:pt idx="41453">5</cx:pt>
          <cx:pt idx="41454">0</cx:pt>
          <cx:pt idx="41455">0</cx:pt>
          <cx:pt idx="41456">0</cx:pt>
          <cx:pt idx="41457">48</cx:pt>
          <cx:pt idx="41458">1</cx:pt>
          <cx:pt idx="41459">0</cx:pt>
          <cx:pt idx="41460">0</cx:pt>
          <cx:pt idx="41461">1</cx:pt>
          <cx:pt idx="41462">1</cx:pt>
          <cx:pt idx="41463">0</cx:pt>
          <cx:pt idx="41464">49</cx:pt>
          <cx:pt idx="41465">62</cx:pt>
          <cx:pt idx="41466">0</cx:pt>
          <cx:pt idx="41467">62</cx:pt>
          <cx:pt idx="41468">182</cx:pt>
          <cx:pt idx="41469">1</cx:pt>
          <cx:pt idx="41470">1</cx:pt>
          <cx:pt idx="41471">18</cx:pt>
          <cx:pt idx="41472">0</cx:pt>
          <cx:pt idx="41473">0</cx:pt>
          <cx:pt idx="41474">0</cx:pt>
          <cx:pt idx="41475">19</cx:pt>
          <cx:pt idx="41476">0</cx:pt>
          <cx:pt idx="41477">0</cx:pt>
          <cx:pt idx="41478">31</cx:pt>
          <cx:pt idx="41479">1</cx:pt>
          <cx:pt idx="41480">0</cx:pt>
          <cx:pt idx="41481">0</cx:pt>
          <cx:pt idx="41482">3</cx:pt>
          <cx:pt idx="41483">36</cx:pt>
          <cx:pt idx="41484">2</cx:pt>
          <cx:pt idx="41485">222</cx:pt>
          <cx:pt idx="41486">9</cx:pt>
          <cx:pt idx="41487">0</cx:pt>
          <cx:pt idx="41488">24</cx:pt>
          <cx:pt idx="41489">248</cx:pt>
          <cx:pt idx="41490">0</cx:pt>
          <cx:pt idx="41491">1</cx:pt>
          <cx:pt idx="41492">7</cx:pt>
          <cx:pt idx="41493">4</cx:pt>
          <cx:pt idx="41494">0</cx:pt>
          <cx:pt idx="41495">357</cx:pt>
          <cx:pt idx="41496">7</cx:pt>
          <cx:pt idx="41497">14</cx:pt>
          <cx:pt idx="41498">25</cx:pt>
          <cx:pt idx="41499">0</cx:pt>
          <cx:pt idx="41500">47</cx:pt>
          <cx:pt idx="41501">1</cx:pt>
          <cx:pt idx="41502">24</cx:pt>
          <cx:pt idx="41503">0</cx:pt>
          <cx:pt idx="41504">0</cx:pt>
          <cx:pt idx="41505">0</cx:pt>
          <cx:pt idx="41506">0</cx:pt>
          <cx:pt idx="41507">23</cx:pt>
          <cx:pt idx="41508">21</cx:pt>
          <cx:pt idx="41509">13</cx:pt>
          <cx:pt idx="41510">0</cx:pt>
          <cx:pt idx="41511">27</cx:pt>
          <cx:pt idx="41512">15</cx:pt>
          <cx:pt idx="41513">110</cx:pt>
          <cx:pt idx="41514">37</cx:pt>
          <cx:pt idx="41515">15</cx:pt>
          <cx:pt idx="41516">0</cx:pt>
          <cx:pt idx="41517">0</cx:pt>
          <cx:pt idx="41518">30</cx:pt>
          <cx:pt idx="41519">7</cx:pt>
          <cx:pt idx="41520">1</cx:pt>
          <cx:pt idx="41521">16</cx:pt>
          <cx:pt idx="41522">37</cx:pt>
          <cx:pt idx="41523">5</cx:pt>
          <cx:pt idx="41524">57</cx:pt>
          <cx:pt idx="41525">15</cx:pt>
          <cx:pt idx="41526">1</cx:pt>
          <cx:pt idx="41527">13</cx:pt>
          <cx:pt idx="41528">11</cx:pt>
          <cx:pt idx="41529">26</cx:pt>
          <cx:pt idx="41530">92</cx:pt>
          <cx:pt idx="41531">5</cx:pt>
          <cx:pt idx="41532">61</cx:pt>
          <cx:pt idx="41533">6</cx:pt>
          <cx:pt idx="41534">56</cx:pt>
          <cx:pt idx="41535">8</cx:pt>
          <cx:pt idx="41536">1</cx:pt>
          <cx:pt idx="41537">5</cx:pt>
          <cx:pt idx="41538">29</cx:pt>
          <cx:pt idx="41539">119</cx:pt>
          <cx:pt idx="41540">4</cx:pt>
          <cx:pt idx="41541">0</cx:pt>
          <cx:pt idx="41542">19</cx:pt>
          <cx:pt idx="41543">19</cx:pt>
          <cx:pt idx="41544">10</cx:pt>
          <cx:pt idx="41545">163</cx:pt>
          <cx:pt idx="41546">29</cx:pt>
          <cx:pt idx="41547">4</cx:pt>
          <cx:pt idx="41548">77</cx:pt>
          <cx:pt idx="41549">2</cx:pt>
          <cx:pt idx="41550">1</cx:pt>
          <cx:pt idx="41551">108</cx:pt>
          <cx:pt idx="41552">29</cx:pt>
          <cx:pt idx="41553">41</cx:pt>
          <cx:pt idx="41554">182</cx:pt>
          <cx:pt idx="41555">22</cx:pt>
          <cx:pt idx="41556">0</cx:pt>
          <cx:pt idx="41557">6</cx:pt>
          <cx:pt idx="41558">0</cx:pt>
          <cx:pt idx="41559">20</cx:pt>
          <cx:pt idx="41560">25</cx:pt>
          <cx:pt idx="41561">3</cx:pt>
          <cx:pt idx="41562">43</cx:pt>
          <cx:pt idx="41563">61</cx:pt>
          <cx:pt idx="41564">3</cx:pt>
          <cx:pt idx="41565">1</cx:pt>
          <cx:pt idx="41566">6</cx:pt>
          <cx:pt idx="41567">52</cx:pt>
          <cx:pt idx="41568">1</cx:pt>
          <cx:pt idx="41569">28</cx:pt>
          <cx:pt idx="41570">19</cx:pt>
          <cx:pt idx="41571">106</cx:pt>
          <cx:pt idx="41572">23</cx:pt>
          <cx:pt idx="41573">1</cx:pt>
          <cx:pt idx="41574">12</cx:pt>
          <cx:pt idx="41575">85</cx:pt>
          <cx:pt idx="41576">4</cx:pt>
          <cx:pt idx="41577">1</cx:pt>
          <cx:pt idx="41578">20</cx:pt>
          <cx:pt idx="41579">1</cx:pt>
          <cx:pt idx="41580">2</cx:pt>
          <cx:pt idx="41581">41</cx:pt>
          <cx:pt idx="41582">0</cx:pt>
          <cx:pt idx="41583">0</cx:pt>
          <cx:pt idx="41584">16</cx:pt>
          <cx:pt idx="41585">5</cx:pt>
          <cx:pt idx="41586">2</cx:pt>
          <cx:pt idx="41587">2</cx:pt>
          <cx:pt idx="41588">187</cx:pt>
          <cx:pt idx="41589">102</cx:pt>
          <cx:pt idx="41590">6</cx:pt>
          <cx:pt idx="41591">235</cx:pt>
          <cx:pt idx="41592">33</cx:pt>
          <cx:pt idx="41593">0</cx:pt>
          <cx:pt idx="41594">14</cx:pt>
          <cx:pt idx="41595">2</cx:pt>
          <cx:pt idx="41596">0</cx:pt>
          <cx:pt idx="41597">15</cx:pt>
          <cx:pt idx="41598">0</cx:pt>
          <cx:pt idx="41599">19</cx:pt>
          <cx:pt idx="41600">84</cx:pt>
          <cx:pt idx="41601">8</cx:pt>
          <cx:pt idx="41602">0</cx:pt>
          <cx:pt idx="41603">35</cx:pt>
          <cx:pt idx="41604">1</cx:pt>
          <cx:pt idx="41605">7</cx:pt>
          <cx:pt idx="41606">8</cx:pt>
          <cx:pt idx="41607">0</cx:pt>
          <cx:pt idx="41608">158</cx:pt>
          <cx:pt idx="41609">27</cx:pt>
          <cx:pt idx="41610">0</cx:pt>
          <cx:pt idx="41611">72</cx:pt>
          <cx:pt idx="41612">6</cx:pt>
          <cx:pt idx="41613">0</cx:pt>
          <cx:pt idx="41614">19</cx:pt>
          <cx:pt idx="41615">1</cx:pt>
          <cx:pt idx="41616">0</cx:pt>
          <cx:pt idx="41617">0</cx:pt>
          <cx:pt idx="41618">9</cx:pt>
          <cx:pt idx="41619">115</cx:pt>
          <cx:pt idx="41620">15</cx:pt>
          <cx:pt idx="41621">0</cx:pt>
          <cx:pt idx="41622">91</cx:pt>
          <cx:pt idx="41623">373</cx:pt>
          <cx:pt idx="41624">35</cx:pt>
          <cx:pt idx="41625">8</cx:pt>
          <cx:pt idx="41626">743</cx:pt>
          <cx:pt idx="41627">0</cx:pt>
          <cx:pt idx="41628">126</cx:pt>
          <cx:pt idx="41629">11</cx:pt>
          <cx:pt idx="41630">7</cx:pt>
          <cx:pt idx="41631">2</cx:pt>
          <cx:pt idx="41632">1</cx:pt>
          <cx:pt idx="41633">5</cx:pt>
          <cx:pt idx="41634">7</cx:pt>
          <cx:pt idx="41635">46</cx:pt>
          <cx:pt idx="41636">12</cx:pt>
          <cx:pt idx="41637">43</cx:pt>
          <cx:pt idx="41638">3</cx:pt>
          <cx:pt idx="41639">0</cx:pt>
          <cx:pt idx="41640">0</cx:pt>
          <cx:pt idx="41641">0</cx:pt>
          <cx:pt idx="41642">0</cx:pt>
          <cx:pt idx="41643">0</cx:pt>
          <cx:pt idx="41644">5</cx:pt>
          <cx:pt idx="41645">10</cx:pt>
          <cx:pt idx="41646">0</cx:pt>
          <cx:pt idx="41647">0</cx:pt>
          <cx:pt idx="41648">0</cx:pt>
          <cx:pt idx="41649">0</cx:pt>
          <cx:pt idx="41650">0</cx:pt>
          <cx:pt idx="41651">2</cx:pt>
          <cx:pt idx="41652">0</cx:pt>
          <cx:pt idx="41653">0</cx:pt>
          <cx:pt idx="41654">0</cx:pt>
          <cx:pt idx="41655">0</cx:pt>
          <cx:pt idx="41656">0</cx:pt>
          <cx:pt idx="41657">0</cx:pt>
          <cx:pt idx="41658">0</cx:pt>
          <cx:pt idx="41659">0</cx:pt>
          <cx:pt idx="41660">0</cx:pt>
          <cx:pt idx="41661">1</cx:pt>
          <cx:pt idx="41662">0</cx:pt>
          <cx:pt idx="41663">0</cx:pt>
          <cx:pt idx="41664">161</cx:pt>
          <cx:pt idx="41665">1</cx:pt>
          <cx:pt idx="41666">39</cx:pt>
          <cx:pt idx="41667">18</cx:pt>
          <cx:pt idx="41668">0</cx:pt>
          <cx:pt idx="41669">28</cx:pt>
          <cx:pt idx="41670">61</cx:pt>
          <cx:pt idx="41671">7</cx:pt>
          <cx:pt idx="41672">3</cx:pt>
          <cx:pt idx="41673">0</cx:pt>
          <cx:pt idx="41674">24</cx:pt>
          <cx:pt idx="41675">0</cx:pt>
          <cx:pt idx="41676">348</cx:pt>
          <cx:pt idx="41677">85</cx:pt>
          <cx:pt idx="41678">13</cx:pt>
          <cx:pt idx="41679">20</cx:pt>
          <cx:pt idx="41680">1</cx:pt>
          <cx:pt idx="41681">101</cx:pt>
          <cx:pt idx="41682">69</cx:pt>
          <cx:pt idx="41683">0</cx:pt>
          <cx:pt idx="41684">50</cx:pt>
          <cx:pt idx="41685">6</cx:pt>
          <cx:pt idx="41686">182</cx:pt>
          <cx:pt idx="41687">9</cx:pt>
          <cx:pt idx="41688">6</cx:pt>
          <cx:pt idx="41689">0</cx:pt>
          <cx:pt idx="41690">24</cx:pt>
          <cx:pt idx="41691">141</cx:pt>
          <cx:pt idx="41692">1</cx:pt>
          <cx:pt idx="41693">5</cx:pt>
          <cx:pt idx="41694">38</cx:pt>
          <cx:pt idx="41695">21</cx:pt>
          <cx:pt idx="41696">68</cx:pt>
          <cx:pt idx="41697">66</cx:pt>
          <cx:pt idx="41698">7</cx:pt>
          <cx:pt idx="41699">1</cx:pt>
          <cx:pt idx="41700">3</cx:pt>
          <cx:pt idx="41701">0</cx:pt>
          <cx:pt idx="41702">0</cx:pt>
          <cx:pt idx="41703">0</cx:pt>
          <cx:pt idx="41704">46</cx:pt>
          <cx:pt idx="41705">19</cx:pt>
          <cx:pt idx="41706">74</cx:pt>
          <cx:pt idx="41707">3</cx:pt>
          <cx:pt idx="41708">4</cx:pt>
          <cx:pt idx="41709">0</cx:pt>
          <cx:pt idx="41710">43</cx:pt>
          <cx:pt idx="41711">2</cx:pt>
          <cx:pt idx="41712">0</cx:pt>
          <cx:pt idx="41713">0</cx:pt>
          <cx:pt idx="41714">0</cx:pt>
          <cx:pt idx="41715">0</cx:pt>
          <cx:pt idx="41716">34</cx:pt>
          <cx:pt idx="41717">50</cx:pt>
          <cx:pt idx="41718">29</cx:pt>
          <cx:pt idx="41719">12</cx:pt>
          <cx:pt idx="41720">2</cx:pt>
          <cx:pt idx="41721">22</cx:pt>
          <cx:pt idx="41722">13</cx:pt>
          <cx:pt idx="41723">1</cx:pt>
          <cx:pt idx="41724">93</cx:pt>
          <cx:pt idx="41725">0</cx:pt>
          <cx:pt idx="41726">22</cx:pt>
          <cx:pt idx="41727">1</cx:pt>
          <cx:pt idx="41728">0</cx:pt>
          <cx:pt idx="41729">0</cx:pt>
          <cx:pt idx="41730">0</cx:pt>
          <cx:pt idx="41731">1</cx:pt>
          <cx:pt idx="41732">23</cx:pt>
          <cx:pt idx="41733">3</cx:pt>
          <cx:pt idx="41734">4</cx:pt>
          <cx:pt idx="41735">14</cx:pt>
          <cx:pt idx="41736">0</cx:pt>
          <cx:pt idx="41737">0</cx:pt>
          <cx:pt idx="41738">29</cx:pt>
          <cx:pt idx="41739">1</cx:pt>
          <cx:pt idx="41740">1</cx:pt>
          <cx:pt idx="41741">0</cx:pt>
          <cx:pt idx="41742">0</cx:pt>
          <cx:pt idx="41743">40</cx:pt>
          <cx:pt idx="41744">1</cx:pt>
          <cx:pt idx="41745">95</cx:pt>
          <cx:pt idx="41746">3</cx:pt>
          <cx:pt idx="41747">1</cx:pt>
          <cx:pt idx="41748">25</cx:pt>
          <cx:pt idx="41749">46</cx:pt>
          <cx:pt idx="41750">1</cx:pt>
          <cx:pt idx="41751">22</cx:pt>
          <cx:pt idx="41752">56</cx:pt>
          <cx:pt idx="41753">70</cx:pt>
          <cx:pt idx="41754">0</cx:pt>
          <cx:pt idx="41755">11</cx:pt>
          <cx:pt idx="41756">97</cx:pt>
          <cx:pt idx="41757">8</cx:pt>
          <cx:pt idx="41758">73</cx:pt>
          <cx:pt idx="41759">0</cx:pt>
          <cx:pt idx="41760">98</cx:pt>
          <cx:pt idx="41761">13</cx:pt>
          <cx:pt idx="41762">0</cx:pt>
          <cx:pt idx="41763">7</cx:pt>
          <cx:pt idx="41764">0</cx:pt>
          <cx:pt idx="41765">67</cx:pt>
          <cx:pt idx="41766">8</cx:pt>
          <cx:pt idx="41767">17</cx:pt>
          <cx:pt idx="41768">19</cx:pt>
          <cx:pt idx="41769">0</cx:pt>
          <cx:pt idx="41770">2</cx:pt>
          <cx:pt idx="41771">8</cx:pt>
          <cx:pt idx="41772">37</cx:pt>
          <cx:pt idx="41773">187</cx:pt>
          <cx:pt idx="41774">12</cx:pt>
          <cx:pt idx="41775">14</cx:pt>
          <cx:pt idx="41776">3</cx:pt>
          <cx:pt idx="41777">0</cx:pt>
          <cx:pt idx="41778">15</cx:pt>
          <cx:pt idx="41779">176</cx:pt>
          <cx:pt idx="41780">34</cx:pt>
          <cx:pt idx="41781">29</cx:pt>
          <cx:pt idx="41782">23</cx:pt>
          <cx:pt idx="41783">320</cx:pt>
          <cx:pt idx="41784">26</cx:pt>
          <cx:pt idx="41785">9</cx:pt>
          <cx:pt idx="41786">183</cx:pt>
          <cx:pt idx="41787">41</cx:pt>
          <cx:pt idx="41788">0</cx:pt>
          <cx:pt idx="41789">0</cx:pt>
          <cx:pt idx="41790">50</cx:pt>
          <cx:pt idx="41791">1</cx:pt>
          <cx:pt idx="41792">49</cx:pt>
          <cx:pt idx="41793">0</cx:pt>
          <cx:pt idx="41794">0</cx:pt>
          <cx:pt idx="41795">0</cx:pt>
          <cx:pt idx="41796">7</cx:pt>
          <cx:pt idx="41797">99</cx:pt>
          <cx:pt idx="41798">145</cx:pt>
          <cx:pt idx="41799">5</cx:pt>
          <cx:pt idx="41800">21</cx:pt>
          <cx:pt idx="41801">49</cx:pt>
          <cx:pt idx="41802">91</cx:pt>
          <cx:pt idx="41803">6</cx:pt>
          <cx:pt idx="41804">0</cx:pt>
          <cx:pt idx="41805">0</cx:pt>
          <cx:pt idx="41806">19</cx:pt>
          <cx:pt idx="41807">0</cx:pt>
          <cx:pt idx="41808">0</cx:pt>
          <cx:pt idx="41809">24</cx:pt>
          <cx:pt idx="41810">7</cx:pt>
          <cx:pt idx="41811">18</cx:pt>
          <cx:pt idx="41812">1</cx:pt>
          <cx:pt idx="41813">1</cx:pt>
          <cx:pt idx="41814">8</cx:pt>
          <cx:pt idx="41815">161</cx:pt>
          <cx:pt idx="41816">128</cx:pt>
          <cx:pt idx="41817">39</cx:pt>
          <cx:pt idx="41818">3</cx:pt>
          <cx:pt idx="41819">20</cx:pt>
          <cx:pt idx="41820">48</cx:pt>
          <cx:pt idx="41821">0</cx:pt>
          <cx:pt idx="41822">61</cx:pt>
          <cx:pt idx="41823">147</cx:pt>
          <cx:pt idx="41824">160</cx:pt>
          <cx:pt idx="41825">0</cx:pt>
          <cx:pt idx="41826">0</cx:pt>
          <cx:pt idx="41827">1</cx:pt>
          <cx:pt idx="41828">0</cx:pt>
          <cx:pt idx="41829">0</cx:pt>
          <cx:pt idx="41830">0</cx:pt>
          <cx:pt idx="41831">0</cx:pt>
          <cx:pt idx="41832">19</cx:pt>
          <cx:pt idx="41833">0</cx:pt>
          <cx:pt idx="41834">26</cx:pt>
          <cx:pt idx="41835">40</cx:pt>
          <cx:pt idx="41836">0</cx:pt>
          <cx:pt idx="41837">0</cx:pt>
          <cx:pt idx="41838">76</cx:pt>
          <cx:pt idx="41839">6</cx:pt>
          <cx:pt idx="41840">49</cx:pt>
          <cx:pt idx="41841">0</cx:pt>
          <cx:pt idx="41842">0</cx:pt>
          <cx:pt idx="41843">0</cx:pt>
          <cx:pt idx="41844">15</cx:pt>
          <cx:pt idx="41845">0</cx:pt>
          <cx:pt idx="41846">0</cx:pt>
          <cx:pt idx="41847">1</cx:pt>
          <cx:pt idx="41848">66</cx:pt>
          <cx:pt idx="41849">0</cx:pt>
          <cx:pt idx="41850">181</cx:pt>
          <cx:pt idx="41851">7</cx:pt>
          <cx:pt idx="41852">2</cx:pt>
          <cx:pt idx="41853">44</cx:pt>
          <cx:pt idx="41854">1</cx:pt>
          <cx:pt idx="41855">14</cx:pt>
          <cx:pt idx="41856">1</cx:pt>
          <cx:pt idx="41857">0</cx:pt>
          <cx:pt idx="41858">0</cx:pt>
          <cx:pt idx="41859">123</cx:pt>
          <cx:pt idx="41860">19</cx:pt>
          <cx:pt idx="41861">0</cx:pt>
          <cx:pt idx="41862">9</cx:pt>
          <cx:pt idx="41863">289</cx:pt>
          <cx:pt idx="41864">12</cx:pt>
          <cx:pt idx="41865">20</cx:pt>
          <cx:pt idx="41866">8</cx:pt>
          <cx:pt idx="41867">6</cx:pt>
          <cx:pt idx="41868">3</cx:pt>
          <cx:pt idx="41869">35</cx:pt>
          <cx:pt idx="41870">6</cx:pt>
          <cx:pt idx="41871">29</cx:pt>
          <cx:pt idx="41872">0</cx:pt>
          <cx:pt idx="41873">450</cx:pt>
          <cx:pt idx="41874">0</cx:pt>
          <cx:pt idx="41875">13</cx:pt>
          <cx:pt idx="41876">24</cx:pt>
          <cx:pt idx="41877">28</cx:pt>
          <cx:pt idx="41878">18</cx:pt>
          <cx:pt idx="41879">33</cx:pt>
          <cx:pt idx="41880">6</cx:pt>
          <cx:pt idx="41881">9</cx:pt>
          <cx:pt idx="41882">0</cx:pt>
          <cx:pt idx="41883">7</cx:pt>
          <cx:pt idx="41884">0</cx:pt>
          <cx:pt idx="41885">1</cx:pt>
          <cx:pt idx="41886">82</cx:pt>
          <cx:pt idx="41887">1</cx:pt>
          <cx:pt idx="41888">1</cx:pt>
          <cx:pt idx="41889">7</cx:pt>
          <cx:pt idx="41890">28</cx:pt>
          <cx:pt idx="41891">3</cx:pt>
          <cx:pt idx="41892">30</cx:pt>
          <cx:pt idx="41893">17</cx:pt>
          <cx:pt idx="41894">359</cx:pt>
          <cx:pt idx="41895">195</cx:pt>
          <cx:pt idx="41896">0</cx:pt>
          <cx:pt idx="41897">1</cx:pt>
          <cx:pt idx="41898">77</cx:pt>
          <cx:pt idx="41899">16</cx:pt>
          <cx:pt idx="41900">2</cx:pt>
          <cx:pt idx="41901">32</cx:pt>
          <cx:pt idx="41902">21</cx:pt>
          <cx:pt idx="41903">7</cx:pt>
          <cx:pt idx="41904">1</cx:pt>
          <cx:pt idx="41905">7</cx:pt>
          <cx:pt idx="41906">0</cx:pt>
          <cx:pt idx="41907">17</cx:pt>
          <cx:pt idx="41908">0</cx:pt>
          <cx:pt idx="41909">35</cx:pt>
          <cx:pt idx="41910">1</cx:pt>
          <cx:pt idx="41911">1</cx:pt>
          <cx:pt idx="41912">11</cx:pt>
          <cx:pt idx="41913">0</cx:pt>
          <cx:pt idx="41914">0</cx:pt>
          <cx:pt idx="41915">22</cx:pt>
          <cx:pt idx="41916">25</cx:pt>
          <cx:pt idx="41917">213</cx:pt>
          <cx:pt idx="41918">47</cx:pt>
          <cx:pt idx="41919">24</cx:pt>
          <cx:pt idx="41920">71</cx:pt>
          <cx:pt idx="41921">1</cx:pt>
          <cx:pt idx="41922">0</cx:pt>
          <cx:pt idx="41923">1</cx:pt>
          <cx:pt idx="41924">23</cx:pt>
          <cx:pt idx="41925">269</cx:pt>
          <cx:pt idx="41926">0</cx:pt>
          <cx:pt idx="41927">1</cx:pt>
          <cx:pt idx="41928">0</cx:pt>
          <cx:pt idx="41929">1</cx:pt>
          <cx:pt idx="41930">4</cx:pt>
          <cx:pt idx="41931">0</cx:pt>
          <cx:pt idx="41932">0</cx:pt>
          <cx:pt idx="41933">1</cx:pt>
          <cx:pt idx="41934">0</cx:pt>
          <cx:pt idx="41935">75</cx:pt>
          <cx:pt idx="41936">1</cx:pt>
          <cx:pt idx="41937">37</cx:pt>
          <cx:pt idx="41938">1</cx:pt>
          <cx:pt idx="41939">44</cx:pt>
          <cx:pt idx="41940">122</cx:pt>
          <cx:pt idx="41941">3</cx:pt>
          <cx:pt idx="41942">170</cx:pt>
          <cx:pt idx="41943">0</cx:pt>
          <cx:pt idx="41944">14</cx:pt>
          <cx:pt idx="41945">0</cx:pt>
          <cx:pt idx="41946">10</cx:pt>
          <cx:pt idx="41947">1</cx:pt>
          <cx:pt idx="41948">2</cx:pt>
          <cx:pt idx="41949">137</cx:pt>
          <cx:pt idx="41950">0</cx:pt>
          <cx:pt idx="41951">16</cx:pt>
          <cx:pt idx="41952">1</cx:pt>
          <cx:pt idx="41953">2</cx:pt>
          <cx:pt idx="41954">198</cx:pt>
          <cx:pt idx="41955">3</cx:pt>
          <cx:pt idx="41956">35</cx:pt>
          <cx:pt idx="41957">18</cx:pt>
          <cx:pt idx="41958">128</cx:pt>
          <cx:pt idx="41959">0</cx:pt>
          <cx:pt idx="41960">0</cx:pt>
          <cx:pt idx="41961">6</cx:pt>
          <cx:pt idx="41962">39</cx:pt>
          <cx:pt idx="41963">298</cx:pt>
          <cx:pt idx="41964">90</cx:pt>
          <cx:pt idx="41965">4</cx:pt>
          <cx:pt idx="41966">12</cx:pt>
          <cx:pt idx="41967">17</cx:pt>
          <cx:pt idx="41968">11</cx:pt>
          <cx:pt idx="41969">7</cx:pt>
          <cx:pt idx="41970">20</cx:pt>
          <cx:pt idx="41971">14</cx:pt>
          <cx:pt idx="41972">6</cx:pt>
          <cx:pt idx="41973">3</cx:pt>
          <cx:pt idx="41974">88</cx:pt>
          <cx:pt idx="41975">0</cx:pt>
          <cx:pt idx="41976">0</cx:pt>
          <cx:pt idx="41977">1</cx:pt>
          <cx:pt idx="41978">1</cx:pt>
          <cx:pt idx="41979">0</cx:pt>
          <cx:pt idx="41980">0</cx:pt>
          <cx:pt idx="41981">4</cx:pt>
          <cx:pt idx="41982">4</cx:pt>
          <cx:pt idx="41983">1</cx:pt>
          <cx:pt idx="41984">1</cx:pt>
          <cx:pt idx="41985">0</cx:pt>
          <cx:pt idx="41986">0</cx:pt>
          <cx:pt idx="41987">21</cx:pt>
          <cx:pt idx="41988">1</cx:pt>
          <cx:pt idx="41989">25</cx:pt>
          <cx:pt idx="41990">4</cx:pt>
          <cx:pt idx="41991">17</cx:pt>
          <cx:pt idx="41992">5</cx:pt>
          <cx:pt idx="41993">43</cx:pt>
          <cx:pt idx="41994">3</cx:pt>
          <cx:pt idx="41995">1</cx:pt>
          <cx:pt idx="41996">1</cx:pt>
          <cx:pt idx="41997">153</cx:pt>
          <cx:pt idx="41998">28</cx:pt>
          <cx:pt idx="41999">3</cx:pt>
          <cx:pt idx="42000">45</cx:pt>
          <cx:pt idx="42001">280</cx:pt>
          <cx:pt idx="42002">0</cx:pt>
          <cx:pt idx="42003">17</cx:pt>
          <cx:pt idx="42004">9</cx:pt>
          <cx:pt idx="42005">4</cx:pt>
          <cx:pt idx="42006">55</cx:pt>
          <cx:pt idx="42007">90</cx:pt>
          <cx:pt idx="42008">223</cx:pt>
          <cx:pt idx="42009">6</cx:pt>
          <cx:pt idx="42010">22</cx:pt>
          <cx:pt idx="42011">0</cx:pt>
          <cx:pt idx="42012">14</cx:pt>
          <cx:pt idx="42013">24</cx:pt>
          <cx:pt idx="42014">0</cx:pt>
          <cx:pt idx="42015">0</cx:pt>
          <cx:pt idx="42016">0</cx:pt>
          <cx:pt idx="42017">3</cx:pt>
          <cx:pt idx="42018">7</cx:pt>
          <cx:pt idx="42019">1</cx:pt>
          <cx:pt idx="42020">28</cx:pt>
          <cx:pt idx="42021">1</cx:pt>
          <cx:pt idx="42022">2</cx:pt>
          <cx:pt idx="42023">2</cx:pt>
          <cx:pt idx="42024">1</cx:pt>
          <cx:pt idx="42025">2</cx:pt>
          <cx:pt idx="42026">25</cx:pt>
          <cx:pt idx="42027">0</cx:pt>
          <cx:pt idx="42028">27</cx:pt>
          <cx:pt idx="42029">22</cx:pt>
          <cx:pt idx="42030">10</cx:pt>
          <cx:pt idx="42031">6</cx:pt>
          <cx:pt idx="42032">9</cx:pt>
          <cx:pt idx="42033">2</cx:pt>
          <cx:pt idx="42034">37</cx:pt>
          <cx:pt idx="42035">169</cx:pt>
          <cx:pt idx="42036">96</cx:pt>
          <cx:pt idx="42037">2</cx:pt>
          <cx:pt idx="42038">0</cx:pt>
          <cx:pt idx="42039">21</cx:pt>
          <cx:pt idx="42040">16</cx:pt>
          <cx:pt idx="42041">13</cx:pt>
          <cx:pt idx="42042">0</cx:pt>
          <cx:pt idx="42043">37</cx:pt>
          <cx:pt idx="42044">0</cx:pt>
          <cx:pt idx="42045">8</cx:pt>
          <cx:pt idx="42046">2</cx:pt>
          <cx:pt idx="42047">0</cx:pt>
          <cx:pt idx="42048">2</cx:pt>
          <cx:pt idx="42049">0</cx:pt>
          <cx:pt idx="42050">9</cx:pt>
          <cx:pt idx="42051">21</cx:pt>
          <cx:pt idx="42052">6</cx:pt>
          <cx:pt idx="42053">67</cx:pt>
          <cx:pt idx="42054">21</cx:pt>
          <cx:pt idx="42055">50</cx:pt>
          <cx:pt idx="42056">6</cx:pt>
          <cx:pt idx="42057">54</cx:pt>
          <cx:pt idx="42058">59</cx:pt>
          <cx:pt idx="42059">1</cx:pt>
          <cx:pt idx="42060">4</cx:pt>
          <cx:pt idx="42061">0</cx:pt>
          <cx:pt idx="42062">0</cx:pt>
          <cx:pt idx="42063">21</cx:pt>
          <cx:pt idx="42064">0</cx:pt>
          <cx:pt idx="42065">0</cx:pt>
          <cx:pt idx="42066">1</cx:pt>
          <cx:pt idx="42067">7</cx:pt>
          <cx:pt idx="42068">0</cx:pt>
          <cx:pt idx="42069">0</cx:pt>
          <cx:pt idx="42070">228</cx:pt>
          <cx:pt idx="42071">20</cx:pt>
          <cx:pt idx="42072">0</cx:pt>
          <cx:pt idx="42073">7</cx:pt>
          <cx:pt idx="42074">4</cx:pt>
          <cx:pt idx="42075">0</cx:pt>
          <cx:pt idx="42076">33</cx:pt>
          <cx:pt idx="42077">0</cx:pt>
          <cx:pt idx="42078">4</cx:pt>
          <cx:pt idx="42079">0</cx:pt>
          <cx:pt idx="42080">0</cx:pt>
          <cx:pt idx="42081">55</cx:pt>
          <cx:pt idx="42082">5</cx:pt>
          <cx:pt idx="42083">0</cx:pt>
          <cx:pt idx="42084">6</cx:pt>
          <cx:pt idx="42085">3</cx:pt>
          <cx:pt idx="42086">77</cx:pt>
          <cx:pt idx="42087">0</cx:pt>
          <cx:pt idx="42088">0</cx:pt>
          <cx:pt idx="42089">5</cx:pt>
          <cx:pt idx="42090">0</cx:pt>
          <cx:pt idx="42091">3</cx:pt>
          <cx:pt idx="42092">64</cx:pt>
          <cx:pt idx="42093">211</cx:pt>
          <cx:pt idx="42094">1</cx:pt>
          <cx:pt idx="42095">66</cx:pt>
          <cx:pt idx="42096">2</cx:pt>
          <cx:pt idx="42097">5</cx:pt>
          <cx:pt idx="42098">246</cx:pt>
          <cx:pt idx="42099">22</cx:pt>
          <cx:pt idx="42100">12</cx:pt>
          <cx:pt idx="42101">0</cx:pt>
          <cx:pt idx="42102">0</cx:pt>
          <cx:pt idx="42103">183</cx:pt>
          <cx:pt idx="42104">22</cx:pt>
          <cx:pt idx="42105">30</cx:pt>
          <cx:pt idx="42106">5</cx:pt>
          <cx:pt idx="42107">0</cx:pt>
          <cx:pt idx="42108">0</cx:pt>
          <cx:pt idx="42109">13</cx:pt>
          <cx:pt idx="42110">0</cx:pt>
          <cx:pt idx="42111">6</cx:pt>
          <cx:pt idx="42112">2</cx:pt>
          <cx:pt idx="42113">19</cx:pt>
          <cx:pt idx="42114">16</cx:pt>
          <cx:pt idx="42115">125</cx:pt>
          <cx:pt idx="42116">2</cx:pt>
          <cx:pt idx="42117">36</cx:pt>
          <cx:pt idx="42118">27</cx:pt>
          <cx:pt idx="42119">1</cx:pt>
          <cx:pt idx="42120">8</cx:pt>
          <cx:pt idx="42121">0</cx:pt>
          <cx:pt idx="42122">65</cx:pt>
          <cx:pt idx="42123">0</cx:pt>
          <cx:pt idx="42124">13</cx:pt>
          <cx:pt idx="42125">44</cx:pt>
          <cx:pt idx="42126">70</cx:pt>
          <cx:pt idx="42127">46</cx:pt>
          <cx:pt idx="42128">0</cx:pt>
          <cx:pt idx="42129">33</cx:pt>
          <cx:pt idx="42130">48</cx:pt>
          <cx:pt idx="42131">16</cx:pt>
          <cx:pt idx="42132">41</cx:pt>
          <cx:pt idx="42133">0</cx:pt>
          <cx:pt idx="42134">36</cx:pt>
          <cx:pt idx="42135">0</cx:pt>
          <cx:pt idx="42136">5</cx:pt>
          <cx:pt idx="42137">14</cx:pt>
          <cx:pt idx="42138">26</cx:pt>
          <cx:pt idx="42139">17</cx:pt>
          <cx:pt idx="42140">71</cx:pt>
          <cx:pt idx="42141">660</cx:pt>
          <cx:pt idx="42142">10</cx:pt>
          <cx:pt idx="42143">5</cx:pt>
          <cx:pt idx="42144">20</cx:pt>
          <cx:pt idx="42145">0</cx:pt>
          <cx:pt idx="42146">2</cx:pt>
          <cx:pt idx="42147">1</cx:pt>
          <cx:pt idx="42148">0</cx:pt>
          <cx:pt idx="42149">162</cx:pt>
          <cx:pt idx="42150">83</cx:pt>
          <cx:pt idx="42151">50</cx:pt>
          <cx:pt idx="42152">68</cx:pt>
          <cx:pt idx="42153">0</cx:pt>
          <cx:pt idx="42154">74</cx:pt>
          <cx:pt idx="42155">48</cx:pt>
          <cx:pt idx="42156">75</cx:pt>
          <cx:pt idx="42157">5</cx:pt>
          <cx:pt idx="42158">32</cx:pt>
          <cx:pt idx="42159">7</cx:pt>
          <cx:pt idx="42160">0</cx:pt>
          <cx:pt idx="42161">3</cx:pt>
          <cx:pt idx="42162">0</cx:pt>
          <cx:pt idx="42163">72</cx:pt>
          <cx:pt idx="42164">11</cx:pt>
          <cx:pt idx="42165">35</cx:pt>
          <cx:pt idx="42166">34</cx:pt>
          <cx:pt idx="42167">26</cx:pt>
          <cx:pt idx="42168">11</cx:pt>
          <cx:pt idx="42169">8</cx:pt>
          <cx:pt idx="42170">1</cx:pt>
          <cx:pt idx="42171">0</cx:pt>
          <cx:pt idx="42172">133</cx:pt>
          <cx:pt idx="42173">6</cx:pt>
          <cx:pt idx="42174">30</cx:pt>
          <cx:pt idx="42175">1</cx:pt>
          <cx:pt idx="42176">2</cx:pt>
          <cx:pt idx="42177">27</cx:pt>
          <cx:pt idx="42178">28</cx:pt>
          <cx:pt idx="42179">35</cx:pt>
          <cx:pt idx="42180">15</cx:pt>
          <cx:pt idx="42181">7</cx:pt>
          <cx:pt idx="42182">14</cx:pt>
          <cx:pt idx="42183">7</cx:pt>
          <cx:pt idx="42184">0</cx:pt>
          <cx:pt idx="42185">0</cx:pt>
          <cx:pt idx="42186">0</cx:pt>
          <cx:pt idx="42187">28</cx:pt>
          <cx:pt idx="42188">1</cx:pt>
          <cx:pt idx="42189">0</cx:pt>
          <cx:pt idx="42190">0</cx:pt>
          <cx:pt idx="42191">0</cx:pt>
          <cx:pt idx="42192">8</cx:pt>
          <cx:pt idx="42193">0</cx:pt>
          <cx:pt idx="42194">0</cx:pt>
          <cx:pt idx="42195">0</cx:pt>
          <cx:pt idx="42196">0</cx:pt>
          <cx:pt idx="42197">0</cx:pt>
          <cx:pt idx="42198">0</cx:pt>
          <cx:pt idx="42199">30</cx:pt>
          <cx:pt idx="42200">6</cx:pt>
          <cx:pt idx="42201">0</cx:pt>
          <cx:pt idx="42202">240</cx:pt>
          <cx:pt idx="42203">101</cx:pt>
          <cx:pt idx="42204">42</cx:pt>
          <cx:pt idx="42205">0</cx:pt>
          <cx:pt idx="42206">1</cx:pt>
          <cx:pt idx="42207">35</cx:pt>
          <cx:pt idx="42208">0</cx:pt>
          <cx:pt idx="42209">125</cx:pt>
          <cx:pt idx="42210">0</cx:pt>
          <cx:pt idx="42211">1</cx:pt>
          <cx:pt idx="42212">32</cx:pt>
          <cx:pt idx="42213">0</cx:pt>
          <cx:pt idx="42214">0</cx:pt>
          <cx:pt idx="42215">0</cx:pt>
          <cx:pt idx="42216">1</cx:pt>
          <cx:pt idx="42217">0</cx:pt>
          <cx:pt idx="42218">0</cx:pt>
          <cx:pt idx="42219">0</cx:pt>
          <cx:pt idx="42220">0</cx:pt>
          <cx:pt idx="42221">0</cx:pt>
          <cx:pt idx="42222">1</cx:pt>
          <cx:pt idx="42223">62</cx:pt>
          <cx:pt idx="42224">1</cx:pt>
          <cx:pt idx="42225">20</cx:pt>
          <cx:pt idx="42226">15</cx:pt>
          <cx:pt idx="42227">21</cx:pt>
          <cx:pt idx="42228">1</cx:pt>
          <cx:pt idx="42229">27</cx:pt>
          <cx:pt idx="42230">51</cx:pt>
          <cx:pt idx="42231">0</cx:pt>
          <cx:pt idx="42232">5</cx:pt>
          <cx:pt idx="42233">0</cx:pt>
          <cx:pt idx="42234">0</cx:pt>
          <cx:pt idx="42235">1</cx:pt>
          <cx:pt idx="42236">0</cx:pt>
          <cx:pt idx="42237">107</cx:pt>
          <cx:pt idx="42238">9</cx:pt>
          <cx:pt idx="42239">53</cx:pt>
          <cx:pt idx="42240">0</cx:pt>
          <cx:pt idx="42241">29</cx:pt>
          <cx:pt idx="42242">28</cx:pt>
          <cx:pt idx="42243">119</cx:pt>
          <cx:pt idx="42244">32</cx:pt>
          <cx:pt idx="42245">88</cx:pt>
          <cx:pt idx="42246">63</cx:pt>
          <cx:pt idx="42247">0</cx:pt>
          <cx:pt idx="42248">2</cx:pt>
          <cx:pt idx="42249">11</cx:pt>
          <cx:pt idx="42250">0</cx:pt>
          <cx:pt idx="42251">6</cx:pt>
          <cx:pt idx="42252">35</cx:pt>
          <cx:pt idx="42253">0</cx:pt>
          <cx:pt idx="42254">36</cx:pt>
          <cx:pt idx="42255">399</cx:pt>
          <cx:pt idx="42256">178</cx:pt>
          <cx:pt idx="42257">7</cx:pt>
          <cx:pt idx="42258">6</cx:pt>
          <cx:pt idx="42259">2</cx:pt>
          <cx:pt idx="42260">0</cx:pt>
          <cx:pt idx="42261">2</cx:pt>
          <cx:pt idx="42262">21</cx:pt>
          <cx:pt idx="42263">0</cx:pt>
          <cx:pt idx="42264">93</cx:pt>
          <cx:pt idx="42265">13</cx:pt>
          <cx:pt idx="42266">300</cx:pt>
          <cx:pt idx="42267">25</cx:pt>
          <cx:pt idx="42268">364</cx:pt>
          <cx:pt idx="42269">1</cx:pt>
          <cx:pt idx="42270">14</cx:pt>
          <cx:pt idx="42271">5</cx:pt>
          <cx:pt idx="42272">114</cx:pt>
          <cx:pt idx="42273">5</cx:pt>
          <cx:pt idx="42274">25</cx:pt>
          <cx:pt idx="42275">96</cx:pt>
          <cx:pt idx="42276">0</cx:pt>
          <cx:pt idx="42277">1</cx:pt>
          <cx:pt idx="42278">62</cx:pt>
          <cx:pt idx="42279">0</cx:pt>
          <cx:pt idx="42280">2</cx:pt>
          <cx:pt idx="42281">9</cx:pt>
          <cx:pt idx="42282">23</cx:pt>
          <cx:pt idx="42283">13</cx:pt>
          <cx:pt idx="42284">1</cx:pt>
          <cx:pt idx="42285">360</cx:pt>
          <cx:pt idx="42286">0</cx:pt>
          <cx:pt idx="42287">7</cx:pt>
          <cx:pt idx="42288">2</cx:pt>
          <cx:pt idx="42289">0</cx:pt>
          <cx:pt idx="42290">0</cx:pt>
          <cx:pt idx="42291">121</cx:pt>
          <cx:pt idx="42292">18</cx:pt>
          <cx:pt idx="42293">138</cx:pt>
          <cx:pt idx="42294">0</cx:pt>
          <cx:pt idx="42295">406</cx:pt>
          <cx:pt idx="42296">0</cx:pt>
          <cx:pt idx="42297">108</cx:pt>
          <cx:pt idx="42298">8</cx:pt>
          <cx:pt idx="42299">247</cx:pt>
          <cx:pt idx="42300">6</cx:pt>
          <cx:pt idx="42301">68</cx:pt>
          <cx:pt idx="42302">123</cx:pt>
          <cx:pt idx="42303">0</cx:pt>
          <cx:pt idx="42304">1</cx:pt>
          <cx:pt idx="42305">14</cx:pt>
          <cx:pt idx="42306">6</cx:pt>
          <cx:pt idx="42307">0</cx:pt>
          <cx:pt idx="42308">1</cx:pt>
          <cx:pt idx="42309">0</cx:pt>
          <cx:pt idx="42310">26</cx:pt>
          <cx:pt idx="42311">226</cx:pt>
          <cx:pt idx="42312">6</cx:pt>
          <cx:pt idx="42313">1</cx:pt>
          <cx:pt idx="42314">0</cx:pt>
          <cx:pt idx="42315">7</cx:pt>
          <cx:pt idx="42316">0</cx:pt>
          <cx:pt idx="42317">6</cx:pt>
          <cx:pt idx="42318">7</cx:pt>
          <cx:pt idx="42319">170</cx:pt>
          <cx:pt idx="42320">13</cx:pt>
          <cx:pt idx="42321">5</cx:pt>
          <cx:pt idx="42322">2</cx:pt>
          <cx:pt idx="42323">7</cx:pt>
          <cx:pt idx="42324">17</cx:pt>
          <cx:pt idx="42325">0</cx:pt>
          <cx:pt idx="42326">0</cx:pt>
          <cx:pt idx="42327">78</cx:pt>
          <cx:pt idx="42328">1</cx:pt>
          <cx:pt idx="42329">33</cx:pt>
          <cx:pt idx="42330">26</cx:pt>
          <cx:pt idx="42331">10</cx:pt>
          <cx:pt idx="42332">7</cx:pt>
          <cx:pt idx="42333">0</cx:pt>
          <cx:pt idx="42334">4</cx:pt>
          <cx:pt idx="42335">212</cx:pt>
          <cx:pt idx="42336">2</cx:pt>
          <cx:pt idx="42337">62</cx:pt>
          <cx:pt idx="42338">20</cx:pt>
          <cx:pt idx="42339">0</cx:pt>
          <cx:pt idx="42340">5</cx:pt>
          <cx:pt idx="42341">9</cx:pt>
          <cx:pt idx="42342">97</cx:pt>
          <cx:pt idx="42343">1</cx:pt>
          <cx:pt idx="42344">115</cx:pt>
          <cx:pt idx="42345">0</cx:pt>
          <cx:pt idx="42346">48</cx:pt>
          <cx:pt idx="42347">21</cx:pt>
          <cx:pt idx="42348">30</cx:pt>
          <cx:pt idx="42349">0</cx:pt>
          <cx:pt idx="42350">64</cx:pt>
          <cx:pt idx="42351">175</cx:pt>
          <cx:pt idx="42352">82</cx:pt>
          <cx:pt idx="42353">0</cx:pt>
          <cx:pt idx="42354">2</cx:pt>
          <cx:pt idx="42355">10</cx:pt>
          <cx:pt idx="42356">0</cx:pt>
          <cx:pt idx="42357">5</cx:pt>
          <cx:pt idx="42358">14</cx:pt>
          <cx:pt idx="42359">12</cx:pt>
          <cx:pt idx="42360">16</cx:pt>
          <cx:pt idx="42361">39</cx:pt>
          <cx:pt idx="42362">1</cx:pt>
          <cx:pt idx="42363">0</cx:pt>
          <cx:pt idx="42364">12</cx:pt>
          <cx:pt idx="42365">0</cx:pt>
          <cx:pt idx="42366">0</cx:pt>
          <cx:pt idx="42367">63</cx:pt>
          <cx:pt idx="42368">0</cx:pt>
          <cx:pt idx="42369">0</cx:pt>
          <cx:pt idx="42370">27</cx:pt>
          <cx:pt idx="42371">14</cx:pt>
          <cx:pt idx="42372">19</cx:pt>
          <cx:pt idx="42373">1</cx:pt>
          <cx:pt idx="42374">12</cx:pt>
          <cx:pt idx="42375">0</cx:pt>
          <cx:pt idx="42376">7</cx:pt>
          <cx:pt idx="42377">25</cx:pt>
          <cx:pt idx="42378">0</cx:pt>
          <cx:pt idx="42379">0</cx:pt>
          <cx:pt idx="42380">7</cx:pt>
          <cx:pt idx="42381">6</cx:pt>
          <cx:pt idx="42382">14</cx:pt>
          <cx:pt idx="42383">10</cx:pt>
          <cx:pt idx="42384">1</cx:pt>
          <cx:pt idx="42385">0</cx:pt>
          <cx:pt idx="42386">1</cx:pt>
          <cx:pt idx="42387">196</cx:pt>
          <cx:pt idx="42388">16</cx:pt>
          <cx:pt idx="42389">2</cx:pt>
          <cx:pt idx="42390">3</cx:pt>
          <cx:pt idx="42391">15</cx:pt>
          <cx:pt idx="42392">3</cx:pt>
          <cx:pt idx="42393">0</cx:pt>
          <cx:pt idx="42394">27</cx:pt>
          <cx:pt idx="42395">112</cx:pt>
          <cx:pt idx="42396">0</cx:pt>
          <cx:pt idx="42397">7</cx:pt>
          <cx:pt idx="42398">0</cx:pt>
          <cx:pt idx="42399">43</cx:pt>
          <cx:pt idx="42400">45</cx:pt>
          <cx:pt idx="42401">0</cx:pt>
          <cx:pt idx="42402">2</cx:pt>
          <cx:pt idx="42403">29</cx:pt>
          <cx:pt idx="42404">0</cx:pt>
          <cx:pt idx="42405">27</cx:pt>
          <cx:pt idx="42406">1</cx:pt>
          <cx:pt idx="42407">227</cx:pt>
          <cx:pt idx="42408">0</cx:pt>
          <cx:pt idx="42409">10</cx:pt>
          <cx:pt idx="42410">13</cx:pt>
          <cx:pt idx="42411">108</cx:pt>
          <cx:pt idx="42412">4</cx:pt>
          <cx:pt idx="42413">11</cx:pt>
          <cx:pt idx="42414">39</cx:pt>
          <cx:pt idx="42415">3</cx:pt>
          <cx:pt idx="42416">0</cx:pt>
          <cx:pt idx="42417">90</cx:pt>
          <cx:pt idx="42418">7</cx:pt>
          <cx:pt idx="42419">29</cx:pt>
          <cx:pt idx="42420">66</cx:pt>
          <cx:pt idx="42421">2</cx:pt>
          <cx:pt idx="42422">19</cx:pt>
          <cx:pt idx="42423">8</cx:pt>
          <cx:pt idx="42424">40</cx:pt>
          <cx:pt idx="42425">202</cx:pt>
          <cx:pt idx="42426">93</cx:pt>
          <cx:pt idx="42427">335</cx:pt>
          <cx:pt idx="42428">1</cx:pt>
          <cx:pt idx="42429">0</cx:pt>
          <cx:pt idx="42430">1</cx:pt>
          <cx:pt idx="42431">0</cx:pt>
          <cx:pt idx="42432">7</cx:pt>
          <cx:pt idx="42433">5</cx:pt>
          <cx:pt idx="42434">6</cx:pt>
          <cx:pt idx="42435">0</cx:pt>
          <cx:pt idx="42436">366</cx:pt>
          <cx:pt idx="42437">1</cx:pt>
          <cx:pt idx="42438">28</cx:pt>
          <cx:pt idx="42439">20</cx:pt>
          <cx:pt idx="42440">97</cx:pt>
          <cx:pt idx="42441">28</cx:pt>
          <cx:pt idx="42442">21</cx:pt>
          <cx:pt idx="42443">3</cx:pt>
          <cx:pt idx="42444">1</cx:pt>
          <cx:pt idx="42445">76</cx:pt>
          <cx:pt idx="42446">53</cx:pt>
          <cx:pt idx="42447">49</cx:pt>
          <cx:pt idx="42448">0</cx:pt>
          <cx:pt idx="42449">6</cx:pt>
          <cx:pt idx="42450">0</cx:pt>
          <cx:pt idx="42451">8</cx:pt>
          <cx:pt idx="42452">3</cx:pt>
          <cx:pt idx="42453">12</cx:pt>
          <cx:pt idx="42454">0</cx:pt>
          <cx:pt idx="42455">0</cx:pt>
          <cx:pt idx="42456">33</cx:pt>
          <cx:pt idx="42457">190</cx:pt>
          <cx:pt idx="42458">28</cx:pt>
          <cx:pt idx="42459">0</cx:pt>
          <cx:pt idx="42460">0</cx:pt>
          <cx:pt idx="42461">3</cx:pt>
          <cx:pt idx="42462">0</cx:pt>
          <cx:pt idx="42463">26</cx:pt>
          <cx:pt idx="42464">8</cx:pt>
          <cx:pt idx="42465">77</cx:pt>
          <cx:pt idx="42466">716</cx:pt>
          <cx:pt idx="42467">7</cx:pt>
          <cx:pt idx="42468">5</cx:pt>
          <cx:pt idx="42469">0</cx:pt>
          <cx:pt idx="42470">15</cx:pt>
          <cx:pt idx="42471">14</cx:pt>
          <cx:pt idx="42472">0</cx:pt>
          <cx:pt idx="42473">8</cx:pt>
          <cx:pt idx="42474">7</cx:pt>
          <cx:pt idx="42475">4</cx:pt>
          <cx:pt idx="42476">352</cx:pt>
          <cx:pt idx="42477">1</cx:pt>
          <cx:pt idx="42478">25</cx:pt>
          <cx:pt idx="42479">2</cx:pt>
          <cx:pt idx="42480">0</cx:pt>
          <cx:pt idx="42481">0</cx:pt>
          <cx:pt idx="42482">0</cx:pt>
          <cx:pt idx="42483">84</cx:pt>
          <cx:pt idx="42484">0</cx:pt>
          <cx:pt idx="42485">241</cx:pt>
          <cx:pt idx="42486">342</cx:pt>
          <cx:pt idx="42487">5</cx:pt>
          <cx:pt idx="42488">1</cx:pt>
          <cx:pt idx="42489">0</cx:pt>
          <cx:pt idx="42490">1</cx:pt>
          <cx:pt idx="42491">75</cx:pt>
          <cx:pt idx="42492">20</cx:pt>
          <cx:pt idx="42493">0</cx:pt>
          <cx:pt idx="42494">56</cx:pt>
          <cx:pt idx="42495">233</cx:pt>
          <cx:pt idx="42496">19</cx:pt>
          <cx:pt idx="42497">0</cx:pt>
          <cx:pt idx="42498">65</cx:pt>
          <cx:pt idx="42499">9</cx:pt>
          <cx:pt idx="42500">57</cx:pt>
          <cx:pt idx="42501">2</cx:pt>
          <cx:pt idx="42502">24</cx:pt>
          <cx:pt idx="42503">0</cx:pt>
          <cx:pt idx="42504">16</cx:pt>
          <cx:pt idx="42505">0</cx:pt>
          <cx:pt idx="42506">0</cx:pt>
          <cx:pt idx="42507">43</cx:pt>
          <cx:pt idx="42508">1</cx:pt>
          <cx:pt idx="42509">1</cx:pt>
          <cx:pt idx="42510">0</cx:pt>
          <cx:pt idx="42511">30</cx:pt>
          <cx:pt idx="42512">28</cx:pt>
          <cx:pt idx="42513">0</cx:pt>
          <cx:pt idx="42514">0</cx:pt>
          <cx:pt idx="42515">0</cx:pt>
          <cx:pt idx="42516">0</cx:pt>
          <cx:pt idx="42517">22</cx:pt>
          <cx:pt idx="42518">0</cx:pt>
          <cx:pt idx="42519">0</cx:pt>
          <cx:pt idx="42520">3</cx:pt>
          <cx:pt idx="42521">2</cx:pt>
          <cx:pt idx="42522">5</cx:pt>
          <cx:pt idx="42523">3</cx:pt>
          <cx:pt idx="42524">2</cx:pt>
          <cx:pt idx="42525">12</cx:pt>
          <cx:pt idx="42526">0</cx:pt>
          <cx:pt idx="42527">0</cx:pt>
          <cx:pt idx="42528">21</cx:pt>
          <cx:pt idx="42529">4</cx:pt>
          <cx:pt idx="42530">11</cx:pt>
          <cx:pt idx="42531">3</cx:pt>
          <cx:pt idx="42532">17</cx:pt>
          <cx:pt idx="42533">0</cx:pt>
          <cx:pt idx="42534">14</cx:pt>
          <cx:pt idx="42535">1</cx:pt>
          <cx:pt idx="42536">0</cx:pt>
          <cx:pt idx="42537">0</cx:pt>
          <cx:pt idx="42538">1</cx:pt>
          <cx:pt idx="42539">56</cx:pt>
          <cx:pt idx="42540">70</cx:pt>
          <cx:pt idx="42541">37</cx:pt>
          <cx:pt idx="42542">1</cx:pt>
          <cx:pt idx="42543">13</cx:pt>
          <cx:pt idx="42544">1</cx:pt>
          <cx:pt idx="42545">0</cx:pt>
          <cx:pt idx="42546">7</cx:pt>
          <cx:pt idx="42547">0</cx:pt>
          <cx:pt idx="42548">1</cx:pt>
          <cx:pt idx="42549">3</cx:pt>
          <cx:pt idx="42550">9</cx:pt>
          <cx:pt idx="42551">32</cx:pt>
          <cx:pt idx="42552">139</cx:pt>
          <cx:pt idx="42553">10</cx:pt>
          <cx:pt idx="42554">249</cx:pt>
          <cx:pt idx="42555">18</cx:pt>
          <cx:pt idx="42556">3</cx:pt>
          <cx:pt idx="42557">1</cx:pt>
          <cx:pt idx="42558">0</cx:pt>
          <cx:pt idx="42559">0</cx:pt>
          <cx:pt idx="42560">28</cx:pt>
          <cx:pt idx="42561">3</cx:pt>
          <cx:pt idx="42562">1</cx:pt>
          <cx:pt idx="42563">1</cx:pt>
          <cx:pt idx="42564">8</cx:pt>
          <cx:pt idx="42565">2</cx:pt>
          <cx:pt idx="42566">4</cx:pt>
          <cx:pt idx="42567">42</cx:pt>
          <cx:pt idx="42568">0</cx:pt>
          <cx:pt idx="42569">1</cx:pt>
          <cx:pt idx="42570">2</cx:pt>
          <cx:pt idx="42571">1</cx:pt>
          <cx:pt idx="42572">2</cx:pt>
          <cx:pt idx="42573">31</cx:pt>
          <cx:pt idx="42574">41</cx:pt>
          <cx:pt idx="42575">96</cx:pt>
          <cx:pt idx="42576">25</cx:pt>
          <cx:pt idx="42577">0</cx:pt>
          <cx:pt idx="42578">15</cx:pt>
          <cx:pt idx="42579">16</cx:pt>
          <cx:pt idx="42580">3</cx:pt>
          <cx:pt idx="42581">3</cx:pt>
          <cx:pt idx="42582">42</cx:pt>
          <cx:pt idx="42583">1</cx:pt>
          <cx:pt idx="42584">50</cx:pt>
          <cx:pt idx="42585">37</cx:pt>
          <cx:pt idx="42586">28</cx:pt>
          <cx:pt idx="42587">90</cx:pt>
          <cx:pt idx="42588">4</cx:pt>
          <cx:pt idx="42589">20</cx:pt>
          <cx:pt idx="42590">3</cx:pt>
          <cx:pt idx="42591">43</cx:pt>
          <cx:pt idx="42592">10</cx:pt>
          <cx:pt idx="42593">25</cx:pt>
          <cx:pt idx="42594">12</cx:pt>
          <cx:pt idx="42595">6</cx:pt>
          <cx:pt idx="42596">36</cx:pt>
          <cx:pt idx="42597">28</cx:pt>
          <cx:pt idx="42598">14</cx:pt>
          <cx:pt idx="42599">104</cx:pt>
          <cx:pt idx="42600">26</cx:pt>
          <cx:pt idx="42601">6</cx:pt>
          <cx:pt idx="42602">0</cx:pt>
          <cx:pt idx="42603">25</cx:pt>
          <cx:pt idx="42604">49</cx:pt>
          <cx:pt idx="42605">178</cx:pt>
          <cx:pt idx="42606">117</cx:pt>
          <cx:pt idx="42607">1</cx:pt>
          <cx:pt idx="42608">93</cx:pt>
          <cx:pt idx="42609">7</cx:pt>
          <cx:pt idx="42610">46</cx:pt>
          <cx:pt idx="42611">0</cx:pt>
          <cx:pt idx="42612">41</cx:pt>
          <cx:pt idx="42613">630</cx:pt>
          <cx:pt idx="42614">0</cx:pt>
          <cx:pt idx="42615">0</cx:pt>
          <cx:pt idx="42616">14</cx:pt>
          <cx:pt idx="42617">2</cx:pt>
          <cx:pt idx="42618">85</cx:pt>
          <cx:pt idx="42619">0</cx:pt>
          <cx:pt idx="42620">6</cx:pt>
          <cx:pt idx="42621">10</cx:pt>
          <cx:pt idx="42622">0</cx:pt>
          <cx:pt idx="42623">35</cx:pt>
          <cx:pt idx="42624">74</cx:pt>
          <cx:pt idx="42625">170</cx:pt>
          <cx:pt idx="42626">19</cx:pt>
          <cx:pt idx="42627">98</cx:pt>
          <cx:pt idx="42628">98</cx:pt>
          <cx:pt idx="42629">116</cx:pt>
          <cx:pt idx="42630">13</cx:pt>
          <cx:pt idx="42631">0</cx:pt>
          <cx:pt idx="42632">33</cx:pt>
          <cx:pt idx="42633">1</cx:pt>
          <cx:pt idx="42634">0</cx:pt>
          <cx:pt idx="42635">3</cx:pt>
          <cx:pt idx="42636">78</cx:pt>
          <cx:pt idx="42637">15</cx:pt>
          <cx:pt idx="42638">0</cx:pt>
          <cx:pt idx="42639">0</cx:pt>
          <cx:pt idx="42640">0</cx:pt>
          <cx:pt idx="42641">57</cx:pt>
          <cx:pt idx="42642">110</cx:pt>
          <cx:pt idx="42643">19</cx:pt>
          <cx:pt idx="42644">39</cx:pt>
          <cx:pt idx="42645">1</cx:pt>
          <cx:pt idx="42646">33</cx:pt>
          <cx:pt idx="42647">9</cx:pt>
          <cx:pt idx="42648">110</cx:pt>
          <cx:pt idx="42649">0</cx:pt>
          <cx:pt idx="42650">2</cx:pt>
          <cx:pt idx="42651">8</cx:pt>
          <cx:pt idx="42652">50</cx:pt>
          <cx:pt idx="42653">22</cx:pt>
          <cx:pt idx="42654">97</cx:pt>
          <cx:pt idx="42655">14</cx:pt>
          <cx:pt idx="42656">0</cx:pt>
          <cx:pt idx="42657">13</cx:pt>
          <cx:pt idx="42658">0</cx:pt>
          <cx:pt idx="42659">5</cx:pt>
          <cx:pt idx="42660">0</cx:pt>
          <cx:pt idx="42661">7</cx:pt>
          <cx:pt idx="42662">0</cx:pt>
          <cx:pt idx="42663">0</cx:pt>
          <cx:pt idx="42664">1</cx:pt>
          <cx:pt idx="42665">31</cx:pt>
          <cx:pt idx="42666">42</cx:pt>
          <cx:pt idx="42667">0</cx:pt>
          <cx:pt idx="42668">1</cx:pt>
          <cx:pt idx="42669">0</cx:pt>
          <cx:pt idx="42670">36</cx:pt>
          <cx:pt idx="42671">33</cx:pt>
          <cx:pt idx="42672">13</cx:pt>
          <cx:pt idx="42673">1</cx:pt>
          <cx:pt idx="42674">13</cx:pt>
          <cx:pt idx="42675">7</cx:pt>
          <cx:pt idx="42676">1</cx:pt>
          <cx:pt idx="42677">84</cx:pt>
          <cx:pt idx="42678">112</cx:pt>
          <cx:pt idx="42679">39</cx:pt>
          <cx:pt idx="42680">14</cx:pt>
          <cx:pt idx="42681">8</cx:pt>
          <cx:pt idx="42682">474</cx:pt>
          <cx:pt idx="42683">229</cx:pt>
          <cx:pt idx="42684">0</cx:pt>
          <cx:pt idx="42685">414</cx:pt>
          <cx:pt idx="42686">26</cx:pt>
          <cx:pt idx="42687">0</cx:pt>
          <cx:pt idx="42688">90</cx:pt>
          <cx:pt idx="42689">20</cx:pt>
          <cx:pt idx="42690">8</cx:pt>
          <cx:pt idx="42691">140</cx:pt>
          <cx:pt idx="42692">118</cx:pt>
          <cx:pt idx="42693">37</cx:pt>
          <cx:pt idx="42694">10</cx:pt>
          <cx:pt idx="42695">46</cx:pt>
          <cx:pt idx="42696">28</cx:pt>
          <cx:pt idx="42697">15</cx:pt>
          <cx:pt idx="42698">13</cx:pt>
          <cx:pt idx="42699">4</cx:pt>
          <cx:pt idx="42700">18</cx:pt>
          <cx:pt idx="42701">5</cx:pt>
          <cx:pt idx="42702">0</cx:pt>
          <cx:pt idx="42703">623</cx:pt>
          <cx:pt idx="42704">21</cx:pt>
          <cx:pt idx="42705">1</cx:pt>
          <cx:pt idx="42706">0</cx:pt>
          <cx:pt idx="42707">5</cx:pt>
          <cx:pt idx="42708">60</cx:pt>
          <cx:pt idx="42709">14</cx:pt>
          <cx:pt idx="42710">0</cx:pt>
          <cx:pt idx="42711">28</cx:pt>
          <cx:pt idx="42712">62</cx:pt>
          <cx:pt idx="42713">0</cx:pt>
          <cx:pt idx="42714">31</cx:pt>
          <cx:pt idx="42715">82</cx:pt>
          <cx:pt idx="42716">104</cx:pt>
          <cx:pt idx="42717">10</cx:pt>
          <cx:pt idx="42718">0</cx:pt>
          <cx:pt idx="42719">37</cx:pt>
          <cx:pt idx="42720">6</cx:pt>
          <cx:pt idx="42721">116</cx:pt>
          <cx:pt idx="42722">131</cx:pt>
          <cx:pt idx="42723">0</cx:pt>
          <cx:pt idx="42724">8</cx:pt>
          <cx:pt idx="42725">0</cx:pt>
          <cx:pt idx="42726">149</cx:pt>
          <cx:pt idx="42727">0</cx:pt>
          <cx:pt idx="42728">1</cx:pt>
          <cx:pt idx="42729">1</cx:pt>
          <cx:pt idx="42730">4</cx:pt>
          <cx:pt idx="42731">22</cx:pt>
          <cx:pt idx="42732">70</cx:pt>
          <cx:pt idx="42733">67</cx:pt>
          <cx:pt idx="42734">13</cx:pt>
          <cx:pt idx="42735">1</cx:pt>
          <cx:pt idx="42736">1</cx:pt>
          <cx:pt idx="42737">0</cx:pt>
          <cx:pt idx="42738">27</cx:pt>
          <cx:pt idx="42739">75</cx:pt>
          <cx:pt idx="42740">1</cx:pt>
          <cx:pt idx="42741">3</cx:pt>
          <cx:pt idx="42742">2</cx:pt>
          <cx:pt idx="42743">0</cx:pt>
          <cx:pt idx="42744">0</cx:pt>
          <cx:pt idx="42745">11</cx:pt>
          <cx:pt idx="42746">1</cx:pt>
          <cx:pt idx="42747">43</cx:pt>
          <cx:pt idx="42748">0</cx:pt>
          <cx:pt idx="42749">281</cx:pt>
          <cx:pt idx="42750">107</cx:pt>
          <cx:pt idx="42751">104</cx:pt>
          <cx:pt idx="42752">152</cx:pt>
          <cx:pt idx="42753">5</cx:pt>
          <cx:pt idx="42754">1</cx:pt>
          <cx:pt idx="42755">0</cx:pt>
          <cx:pt idx="42756">1</cx:pt>
          <cx:pt idx="42757">27</cx:pt>
          <cx:pt idx="42758">171</cx:pt>
          <cx:pt idx="42759">64</cx:pt>
          <cx:pt idx="42760">2</cx:pt>
          <cx:pt idx="42761">3</cx:pt>
          <cx:pt idx="42762">35</cx:pt>
          <cx:pt idx="42763">69</cx:pt>
          <cx:pt idx="42764">0</cx:pt>
          <cx:pt idx="42765">15</cx:pt>
          <cx:pt idx="42766">20</cx:pt>
          <cx:pt idx="42767">1</cx:pt>
          <cx:pt idx="42768">0</cx:pt>
          <cx:pt idx="42769">0</cx:pt>
          <cx:pt idx="42770">28</cx:pt>
          <cx:pt idx="42771">0</cx:pt>
          <cx:pt idx="42772">0</cx:pt>
          <cx:pt idx="42773">7</cx:pt>
          <cx:pt idx="42774">4</cx:pt>
          <cx:pt idx="42775">0</cx:pt>
          <cx:pt idx="42776">3</cx:pt>
          <cx:pt idx="42777">1</cx:pt>
          <cx:pt idx="42778">1</cx:pt>
          <cx:pt idx="42779">22</cx:pt>
          <cx:pt idx="42780">4</cx:pt>
          <cx:pt idx="42781">1</cx:pt>
          <cx:pt idx="42782">5</cx:pt>
          <cx:pt idx="42783">4</cx:pt>
          <cx:pt idx="42784">17</cx:pt>
          <cx:pt idx="42785">313</cx:pt>
          <cx:pt idx="42786">46</cx:pt>
          <cx:pt idx="42787">42</cx:pt>
          <cx:pt idx="42788">25</cx:pt>
          <cx:pt idx="42789">21</cx:pt>
          <cx:pt idx="42790">282</cx:pt>
          <cx:pt idx="42791">42</cx:pt>
          <cx:pt idx="42792">5</cx:pt>
          <cx:pt idx="42793">0</cx:pt>
          <cx:pt idx="42794">1</cx:pt>
          <cx:pt idx="42795">0</cx:pt>
          <cx:pt idx="42796">438</cx:pt>
          <cx:pt idx="42797">1375</cx:pt>
          <cx:pt idx="42798">13</cx:pt>
          <cx:pt idx="42799">102</cx:pt>
          <cx:pt idx="42800">0</cx:pt>
          <cx:pt idx="42801">115</cx:pt>
          <cx:pt idx="42802">549</cx:pt>
          <cx:pt idx="42803">163</cx:pt>
          <cx:pt idx="42804">154</cx:pt>
          <cx:pt idx="42805">102</cx:pt>
          <cx:pt idx="42806">0</cx:pt>
          <cx:pt idx="42807">150</cx:pt>
          <cx:pt idx="42808">130</cx:pt>
          <cx:pt idx="42809">73</cx:pt>
          <cx:pt idx="42810">15</cx:pt>
          <cx:pt idx="42811">0</cx:pt>
          <cx:pt idx="42812">0</cx:pt>
          <cx:pt idx="42813">0</cx:pt>
          <cx:pt idx="42814">14</cx:pt>
          <cx:pt idx="42815">1</cx:pt>
          <cx:pt idx="42816">63</cx:pt>
          <cx:pt idx="42817">41</cx:pt>
          <cx:pt idx="42818">3</cx:pt>
          <cx:pt idx="42819">52</cx:pt>
          <cx:pt idx="42820">46</cx:pt>
          <cx:pt idx="42821">95</cx:pt>
          <cx:pt idx="42822">43</cx:pt>
          <cx:pt idx="42823">14</cx:pt>
          <cx:pt idx="42824">38</cx:pt>
          <cx:pt idx="42825">38</cx:pt>
          <cx:pt idx="42826">14</cx:pt>
          <cx:pt idx="42827">9</cx:pt>
          <cx:pt idx="42828">14</cx:pt>
          <cx:pt idx="42829">0</cx:pt>
          <cx:pt idx="42830">62</cx:pt>
          <cx:pt idx="42831">2</cx:pt>
          <cx:pt idx="42832">234</cx:pt>
          <cx:pt idx="42833">1</cx:pt>
          <cx:pt idx="42834">2</cx:pt>
          <cx:pt idx="42835">55</cx:pt>
          <cx:pt idx="42836">32</cx:pt>
          <cx:pt idx="42837">140</cx:pt>
          <cx:pt idx="42838">89</cx:pt>
          <cx:pt idx="42839">1</cx:pt>
          <cx:pt idx="42840">4</cx:pt>
          <cx:pt idx="42841">1</cx:pt>
          <cx:pt idx="42842">17</cx:pt>
          <cx:pt idx="42843">13</cx:pt>
          <cx:pt idx="42844">21</cx:pt>
          <cx:pt idx="42845">55</cx:pt>
          <cx:pt idx="42846">0</cx:pt>
          <cx:pt idx="42847">9</cx:pt>
          <cx:pt idx="42848">0</cx:pt>
          <cx:pt idx="42849">4</cx:pt>
          <cx:pt idx="42850">23</cx:pt>
          <cx:pt idx="42851">8</cx:pt>
          <cx:pt idx="42852">267</cx:pt>
          <cx:pt idx="42853">20</cx:pt>
          <cx:pt idx="42854">0</cx:pt>
          <cx:pt idx="42855">360</cx:pt>
          <cx:pt idx="42856">2</cx:pt>
          <cx:pt idx="42857">0</cx:pt>
          <cx:pt idx="42858">1</cx:pt>
          <cx:pt idx="42859">1</cx:pt>
          <cx:pt idx="42860">2</cx:pt>
          <cx:pt idx="42861">11</cx:pt>
          <cx:pt idx="42862">14</cx:pt>
          <cx:pt idx="42863">4</cx:pt>
          <cx:pt idx="42864">19</cx:pt>
          <cx:pt idx="42865">0</cx:pt>
          <cx:pt idx="42866">8</cx:pt>
          <cx:pt idx="42867">4</cx:pt>
          <cx:pt idx="42868">2</cx:pt>
          <cx:pt idx="42869">0</cx:pt>
          <cx:pt idx="42870">21</cx:pt>
          <cx:pt idx="42871">1</cx:pt>
          <cx:pt idx="42872">77</cx:pt>
          <cx:pt idx="42873">2</cx:pt>
          <cx:pt idx="42874">0</cx:pt>
          <cx:pt idx="42875">35</cx:pt>
          <cx:pt idx="42876">28</cx:pt>
          <cx:pt idx="42877">0</cx:pt>
          <cx:pt idx="42878">0</cx:pt>
          <cx:pt idx="42879">22</cx:pt>
          <cx:pt idx="42880">5</cx:pt>
          <cx:pt idx="42881">0</cx:pt>
          <cx:pt idx="42882">9</cx:pt>
          <cx:pt idx="42883">13</cx:pt>
          <cx:pt idx="42884">5</cx:pt>
          <cx:pt idx="42885">17</cx:pt>
          <cx:pt idx="42886">195</cx:pt>
          <cx:pt idx="42887">67</cx:pt>
          <cx:pt idx="42888">1</cx:pt>
          <cx:pt idx="42889">7</cx:pt>
          <cx:pt idx="42890">126</cx:pt>
          <cx:pt idx="42891">0</cx:pt>
          <cx:pt idx="42892">202</cx:pt>
          <cx:pt idx="42893">0</cx:pt>
          <cx:pt idx="42894">12</cx:pt>
          <cx:pt idx="42895">0</cx:pt>
          <cx:pt idx="42896">6</cx:pt>
          <cx:pt idx="42897">49</cx:pt>
          <cx:pt idx="42898">1</cx:pt>
          <cx:pt idx="42899">0</cx:pt>
          <cx:pt idx="42900">1</cx:pt>
          <cx:pt idx="42901">0</cx:pt>
          <cx:pt idx="42902">1</cx:pt>
          <cx:pt idx="42903">0</cx:pt>
          <cx:pt idx="42904">1</cx:pt>
          <cx:pt idx="42905">0</cx:pt>
          <cx:pt idx="42906">0</cx:pt>
          <cx:pt idx="42907">0</cx:pt>
          <cx:pt idx="42908">0</cx:pt>
          <cx:pt idx="42909">1</cx:pt>
          <cx:pt idx="42910">0</cx:pt>
          <cx:pt idx="42911">0</cx:pt>
          <cx:pt idx="42912">0</cx:pt>
          <cx:pt idx="42913">0</cx:pt>
          <cx:pt idx="42914">0</cx:pt>
          <cx:pt idx="42915">0</cx:pt>
          <cx:pt idx="42916">0</cx:pt>
          <cx:pt idx="42917">62</cx:pt>
          <cx:pt idx="42918">55</cx:pt>
          <cx:pt idx="42919">3</cx:pt>
          <cx:pt idx="42920">14</cx:pt>
          <cx:pt idx="42921">264</cx:pt>
          <cx:pt idx="42922">220</cx:pt>
          <cx:pt idx="42923">3</cx:pt>
          <cx:pt idx="42924">2</cx:pt>
          <cx:pt idx="42925">18</cx:pt>
          <cx:pt idx="42926">1</cx:pt>
          <cx:pt idx="42927">2</cx:pt>
          <cx:pt idx="42928">8</cx:pt>
          <cx:pt idx="42929">0</cx:pt>
          <cx:pt idx="42930">0</cx:pt>
          <cx:pt idx="42931">1</cx:pt>
          <cx:pt idx="42932">22</cx:pt>
          <cx:pt idx="42933">5</cx:pt>
          <cx:pt idx="42934">16</cx:pt>
          <cx:pt idx="42935">19</cx:pt>
          <cx:pt idx="42936">69</cx:pt>
          <cx:pt idx="42937">0</cx:pt>
          <cx:pt idx="42938">21</cx:pt>
          <cx:pt idx="42939">0</cx:pt>
          <cx:pt idx="42940">0</cx:pt>
          <cx:pt idx="42941">0</cx:pt>
          <cx:pt idx="42942">2</cx:pt>
          <cx:pt idx="42943">82</cx:pt>
          <cx:pt idx="42944">0</cx:pt>
          <cx:pt idx="42945">128</cx:pt>
          <cx:pt idx="42946">143</cx:pt>
          <cx:pt idx="42947">215</cx:pt>
          <cx:pt idx="42948">1</cx:pt>
          <cx:pt idx="42949">0</cx:pt>
          <cx:pt idx="42950">6</cx:pt>
          <cx:pt idx="42951">6</cx:pt>
          <cx:pt idx="42952">54</cx:pt>
          <cx:pt idx="42953">13</cx:pt>
          <cx:pt idx="42954">78</cx:pt>
          <cx:pt idx="42955">5</cx:pt>
          <cx:pt idx="42956">2</cx:pt>
          <cx:pt idx="42957">162</cx:pt>
          <cx:pt idx="42958">1</cx:pt>
          <cx:pt idx="42959">70</cx:pt>
          <cx:pt idx="42960">83</cx:pt>
          <cx:pt idx="42961">7</cx:pt>
          <cx:pt idx="42962">2</cx:pt>
          <cx:pt idx="42963">100</cx:pt>
          <cx:pt idx="42964">70</cx:pt>
          <cx:pt idx="42965">148</cx:pt>
          <cx:pt idx="42966">32</cx:pt>
          <cx:pt idx="42967">63</cx:pt>
          <cx:pt idx="42968">61</cx:pt>
          <cx:pt idx="42969">98</cx:pt>
          <cx:pt idx="42970">0</cx:pt>
          <cx:pt idx="42971">11</cx:pt>
          <cx:pt idx="42972">516</cx:pt>
          <cx:pt idx="42973">26</cx:pt>
          <cx:pt idx="42974">0</cx:pt>
          <cx:pt idx="42975">8</cx:pt>
          <cx:pt idx="42976">4</cx:pt>
          <cx:pt idx="42977">6</cx:pt>
          <cx:pt idx="42978">31</cx:pt>
          <cx:pt idx="42979">0</cx:pt>
          <cx:pt idx="42980">0</cx:pt>
          <cx:pt idx="42981">0</cx:pt>
          <cx:pt idx="42982">2</cx:pt>
          <cx:pt idx="42983">0</cx:pt>
          <cx:pt idx="42984">2</cx:pt>
          <cx:pt idx="42985">0</cx:pt>
          <cx:pt idx="42986">0</cx:pt>
          <cx:pt idx="42987">0</cx:pt>
          <cx:pt idx="42988">0</cx:pt>
          <cx:pt idx="42989">24</cx:pt>
          <cx:pt idx="42990">0</cx:pt>
          <cx:pt idx="42991">1</cx:pt>
          <cx:pt idx="42992">0</cx:pt>
          <cx:pt idx="42993">36</cx:pt>
          <cx:pt idx="42994">46</cx:pt>
          <cx:pt idx="42995">7</cx:pt>
          <cx:pt idx="42996">950</cx:pt>
          <cx:pt idx="42997">0</cx:pt>
          <cx:pt idx="42998">133</cx:pt>
          <cx:pt idx="42999">35</cx:pt>
          <cx:pt idx="43000">18</cx:pt>
          <cx:pt idx="43001">13</cx:pt>
          <cx:pt idx="43002">0</cx:pt>
          <cx:pt idx="43003">0</cx:pt>
          <cx:pt idx="43004">12</cx:pt>
          <cx:pt idx="43005">343</cx:pt>
          <cx:pt idx="43006">1</cx:pt>
          <cx:pt idx="43007">1</cx:pt>
          <cx:pt idx="43008">1</cx:pt>
          <cx:pt idx="43009">0</cx:pt>
          <cx:pt idx="43010">7</cx:pt>
          <cx:pt idx="43011">0</cx:pt>
          <cx:pt idx="43012">176</cx:pt>
          <cx:pt idx="43013">0</cx:pt>
          <cx:pt idx="43014">60</cx:pt>
          <cx:pt idx="43015">16</cx:pt>
          <cx:pt idx="43016">0</cx:pt>
          <cx:pt idx="43017">106</cx:pt>
          <cx:pt idx="43018">30</cx:pt>
          <cx:pt idx="43019">0</cx:pt>
          <cx:pt idx="43020">0</cx:pt>
          <cx:pt idx="43021">0</cx:pt>
          <cx:pt idx="43022">12</cx:pt>
          <cx:pt idx="43023">1</cx:pt>
          <cx:pt idx="43024">0</cx:pt>
          <cx:pt idx="43025">56</cx:pt>
          <cx:pt idx="43026">49</cx:pt>
          <cx:pt idx="43027">82</cx:pt>
          <cx:pt idx="43028">7</cx:pt>
          <cx:pt idx="43029">6</cx:pt>
          <cx:pt idx="43030">0</cx:pt>
          <cx:pt idx="43031">7</cx:pt>
          <cx:pt idx="43032">4</cx:pt>
          <cx:pt idx="43033">0</cx:pt>
          <cx:pt idx="43034">5</cx:pt>
          <cx:pt idx="43035">4</cx:pt>
          <cx:pt idx="43036">15</cx:pt>
          <cx:pt idx="43037">7</cx:pt>
          <cx:pt idx="43038">1</cx:pt>
          <cx:pt idx="43039">0</cx:pt>
          <cx:pt idx="43040">1</cx:pt>
          <cx:pt idx="43041">4</cx:pt>
          <cx:pt idx="43042">7</cx:pt>
          <cx:pt idx="43043">5</cx:pt>
          <cx:pt idx="43044">216</cx:pt>
          <cx:pt idx="43045">162</cx:pt>
          <cx:pt idx="43046">100</cx:pt>
          <cx:pt idx="43047">0</cx:pt>
          <cx:pt idx="43048">0</cx:pt>
          <cx:pt idx="43049">14</cx:pt>
          <cx:pt idx="43050">1</cx:pt>
          <cx:pt idx="43051">30</cx:pt>
          <cx:pt idx="43052">0</cx:pt>
          <cx:pt idx="43053">0</cx:pt>
          <cx:pt idx="43054">1</cx:pt>
          <cx:pt idx="43055">20</cx:pt>
          <cx:pt idx="43056">0</cx:pt>
          <cx:pt idx="43057">31</cx:pt>
          <cx:pt idx="43058">74</cx:pt>
          <cx:pt idx="43059">6</cx:pt>
          <cx:pt idx="43060">0</cx:pt>
          <cx:pt idx="43061">6</cx:pt>
          <cx:pt idx="43062">27</cx:pt>
          <cx:pt idx="43063">27</cx:pt>
          <cx:pt idx="43064">7</cx:pt>
          <cx:pt idx="43065">18</cx:pt>
          <cx:pt idx="43066">1</cx:pt>
          <cx:pt idx="43067">1</cx:pt>
          <cx:pt idx="43068">86</cx:pt>
          <cx:pt idx="43069">35</cx:pt>
          <cx:pt idx="43070">29</cx:pt>
          <cx:pt idx="43071">61</cx:pt>
          <cx:pt idx="43072">12</cx:pt>
          <cx:pt idx="43073">1</cx:pt>
          <cx:pt idx="43074">68</cx:pt>
          <cx:pt idx="43075">37</cx:pt>
          <cx:pt idx="43076">0</cx:pt>
          <cx:pt idx="43077">1</cx:pt>
          <cx:pt idx="43078">11</cx:pt>
          <cx:pt idx="43079">7</cx:pt>
          <cx:pt idx="43080">49</cx:pt>
          <cx:pt idx="43081">60</cx:pt>
          <cx:pt idx="43082">30</cx:pt>
          <cx:pt idx="43083">24</cx:pt>
          <cx:pt idx="43084">83</cx:pt>
          <cx:pt idx="43085">2</cx:pt>
          <cx:pt idx="43086">3</cx:pt>
          <cx:pt idx="43087">28</cx:pt>
          <cx:pt idx="43088">6</cx:pt>
          <cx:pt idx="43089">21</cx:pt>
          <cx:pt idx="43090">40</cx:pt>
          <cx:pt idx="43091">2</cx:pt>
          <cx:pt idx="43092">109</cx:pt>
          <cx:pt idx="43093">2</cx:pt>
          <cx:pt idx="43094">5</cx:pt>
          <cx:pt idx="43095">1</cx:pt>
          <cx:pt idx="43096">24</cx:pt>
          <cx:pt idx="43097">4</cx:pt>
          <cx:pt idx="43098">0</cx:pt>
          <cx:pt idx="43099">3</cx:pt>
          <cx:pt idx="43100">1</cx:pt>
          <cx:pt idx="43101">56</cx:pt>
          <cx:pt idx="43102">6</cx:pt>
          <cx:pt idx="43103">1</cx:pt>
          <cx:pt idx="43104">21</cx:pt>
          <cx:pt idx="43105">0</cx:pt>
          <cx:pt idx="43106">0</cx:pt>
          <cx:pt idx="43107">186</cx:pt>
          <cx:pt idx="43108">0</cx:pt>
          <cx:pt idx="43109">302</cx:pt>
          <cx:pt idx="43110">91</cx:pt>
          <cx:pt idx="43111">94</cx:pt>
          <cx:pt idx="43112">1</cx:pt>
          <cx:pt idx="43113">1</cx:pt>
          <cx:pt idx="43114">0</cx:pt>
          <cx:pt idx="43115">60</cx:pt>
          <cx:pt idx="43116">99</cx:pt>
          <cx:pt idx="43117">61</cx:pt>
          <cx:pt idx="43118">57</cx:pt>
          <cx:pt idx="43119">4</cx:pt>
          <cx:pt idx="43120">0</cx:pt>
          <cx:pt idx="43121">0</cx:pt>
          <cx:pt idx="43122">83</cx:pt>
          <cx:pt idx="43123">374</cx:pt>
          <cx:pt idx="43124">0</cx:pt>
          <cx:pt idx="43125">111</cx:pt>
          <cx:pt idx="43126">60</cx:pt>
          <cx:pt idx="43127">6</cx:pt>
          <cx:pt idx="43128">0</cx:pt>
          <cx:pt idx="43129">3</cx:pt>
          <cx:pt idx="43130">14</cx:pt>
          <cx:pt idx="43131">1</cx:pt>
          <cx:pt idx="43132">0</cx:pt>
          <cx:pt idx="43133">76</cx:pt>
          <cx:pt idx="43134">7</cx:pt>
          <cx:pt idx="43135">1</cx:pt>
          <cx:pt idx="43136">4</cx:pt>
          <cx:pt idx="43137">0</cx:pt>
          <cx:pt idx="43138">7</cx:pt>
          <cx:pt idx="43139">0</cx:pt>
          <cx:pt idx="43140">0</cx:pt>
          <cx:pt idx="43141">3</cx:pt>
          <cx:pt idx="43142">2</cx:pt>
          <cx:pt idx="43143">49</cx:pt>
          <cx:pt idx="43144">0</cx:pt>
          <cx:pt idx="43145">0</cx:pt>
          <cx:pt idx="43146">1</cx:pt>
          <cx:pt idx="43147">0</cx:pt>
          <cx:pt idx="43148">136</cx:pt>
          <cx:pt idx="43149">11</cx:pt>
          <cx:pt idx="43150">20</cx:pt>
          <cx:pt idx="43151">14</cx:pt>
          <cx:pt idx="43152">0</cx:pt>
          <cx:pt idx="43153">26</cx:pt>
          <cx:pt idx="43154">3</cx:pt>
          <cx:pt idx="43155">36</cx:pt>
          <cx:pt idx="43156">1</cx:pt>
          <cx:pt idx="43157">2</cx:pt>
          <cx:pt idx="43158">13</cx:pt>
          <cx:pt idx="43159">265</cx:pt>
          <cx:pt idx="43160">1</cx:pt>
          <cx:pt idx="43161">1</cx:pt>
          <cx:pt idx="43162">13</cx:pt>
          <cx:pt idx="43163">2</cx:pt>
          <cx:pt idx="43164">102</cx:pt>
          <cx:pt idx="43165">51</cx:pt>
          <cx:pt idx="43166">234</cx:pt>
          <cx:pt idx="43167">22</cx:pt>
          <cx:pt idx="43168">57</cx:pt>
          <cx:pt idx="43169">1</cx:pt>
          <cx:pt idx="43170">0</cx:pt>
          <cx:pt idx="43171">3</cx:pt>
          <cx:pt idx="43172">7</cx:pt>
          <cx:pt idx="43173">76</cx:pt>
          <cx:pt idx="43174">1</cx:pt>
          <cx:pt idx="43175">14</cx:pt>
          <cx:pt idx="43176">0</cx:pt>
          <cx:pt idx="43177">17</cx:pt>
          <cx:pt idx="43178">21</cx:pt>
          <cx:pt idx="43179">62</cx:pt>
          <cx:pt idx="43180">3</cx:pt>
          <cx:pt idx="43181">1</cx:pt>
          <cx:pt idx="43182">3</cx:pt>
          <cx:pt idx="43183">5</cx:pt>
          <cx:pt idx="43184">6</cx:pt>
          <cx:pt idx="43185">0</cx:pt>
          <cx:pt idx="43186">7</cx:pt>
          <cx:pt idx="43187">33</cx:pt>
          <cx:pt idx="43188">36</cx:pt>
          <cx:pt idx="43189">35</cx:pt>
          <cx:pt idx="43190">0</cx:pt>
          <cx:pt idx="43191">26</cx:pt>
          <cx:pt idx="43192">0</cx:pt>
          <cx:pt idx="43193">21</cx:pt>
          <cx:pt idx="43194">19</cx:pt>
          <cx:pt idx="43195">77</cx:pt>
          <cx:pt idx="43196">34</cx:pt>
          <cx:pt idx="43197">17</cx:pt>
          <cx:pt idx="43198">68</cx:pt>
          <cx:pt idx="43199">13</cx:pt>
          <cx:pt idx="43200">40</cx:pt>
          <cx:pt idx="43201">0</cx:pt>
          <cx:pt idx="43202">0</cx:pt>
          <cx:pt idx="43203">191</cx:pt>
          <cx:pt idx="43204">147</cx:pt>
          <cx:pt idx="43205">0</cx:pt>
          <cx:pt idx="43206">0</cx:pt>
          <cx:pt idx="43207">0</cx:pt>
          <cx:pt idx="43208">0</cx:pt>
          <cx:pt idx="43209">0</cx:pt>
          <cx:pt idx="43210">9</cx:pt>
          <cx:pt idx="43211">1</cx:pt>
          <cx:pt idx="43212">253</cx:pt>
          <cx:pt idx="43213">61</cx:pt>
          <cx:pt idx="43214">0</cx:pt>
          <cx:pt idx="43215">54</cx:pt>
          <cx:pt idx="43216">358</cx:pt>
          <cx:pt idx="43217">72</cx:pt>
          <cx:pt idx="43218">3</cx:pt>
          <cx:pt idx="43219">7</cx:pt>
          <cx:pt idx="43220">141</cx:pt>
          <cx:pt idx="43221">0</cx:pt>
          <cx:pt idx="43222">7</cx:pt>
          <cx:pt idx="43223">34</cx:pt>
          <cx:pt idx="43224">0</cx:pt>
          <cx:pt idx="43225">1</cx:pt>
          <cx:pt idx="43226">10</cx:pt>
          <cx:pt idx="43227">4</cx:pt>
          <cx:pt idx="43228">1</cx:pt>
          <cx:pt idx="43229">2</cx:pt>
          <cx:pt idx="43230">6</cx:pt>
          <cx:pt idx="43231">0</cx:pt>
          <cx:pt idx="43232">4</cx:pt>
          <cx:pt idx="43233">0</cx:pt>
          <cx:pt idx="43234">18</cx:pt>
          <cx:pt idx="43235">3</cx:pt>
          <cx:pt idx="43236">3</cx:pt>
          <cx:pt idx="43237">4</cx:pt>
          <cx:pt idx="43238">67</cx:pt>
          <cx:pt idx="43239">83</cx:pt>
          <cx:pt idx="43240">230</cx:pt>
          <cx:pt idx="43241">575</cx:pt>
          <cx:pt idx="43242">7</cx:pt>
          <cx:pt idx="43243">21</cx:pt>
          <cx:pt idx="43244">26</cx:pt>
          <cx:pt idx="43245">1</cx:pt>
          <cx:pt idx="43246">23</cx:pt>
          <cx:pt idx="43247">203</cx:pt>
          <cx:pt idx="43248">0</cx:pt>
          <cx:pt idx="43249">56</cx:pt>
          <cx:pt idx="43250">0</cx:pt>
          <cx:pt idx="43251">0</cx:pt>
          <cx:pt idx="43252">0</cx:pt>
          <cx:pt idx="43253">0</cx:pt>
          <cx:pt idx="43254">32</cx:pt>
          <cx:pt idx="43255">0</cx:pt>
          <cx:pt idx="43256">56</cx:pt>
          <cx:pt idx="43257">8</cx:pt>
          <cx:pt idx="43258">12</cx:pt>
          <cx:pt idx="43259">108</cx:pt>
          <cx:pt idx="43260">0</cx:pt>
          <cx:pt idx="43261">0</cx:pt>
          <cx:pt idx="43262">0</cx:pt>
          <cx:pt idx="43263">0</cx:pt>
          <cx:pt idx="43264">28</cx:pt>
          <cx:pt idx="43265">4</cx:pt>
          <cx:pt idx="43266">13</cx:pt>
          <cx:pt idx="43267">4</cx:pt>
          <cx:pt idx="43268">143</cx:pt>
          <cx:pt idx="43269">36</cx:pt>
          <cx:pt idx="43270">50</cx:pt>
          <cx:pt idx="43271">7</cx:pt>
          <cx:pt idx="43272">0</cx:pt>
          <cx:pt idx="43273">34</cx:pt>
          <cx:pt idx="43274">24</cx:pt>
          <cx:pt idx="43275">0</cx:pt>
          <cx:pt idx="43276">0</cx:pt>
          <cx:pt idx="43277">62</cx:pt>
          <cx:pt idx="43278">2</cx:pt>
          <cx:pt idx="43279">0</cx:pt>
          <cx:pt idx="43280">0</cx:pt>
          <cx:pt idx="43281">5</cx:pt>
          <cx:pt idx="43282">48</cx:pt>
          <cx:pt idx="43283">92</cx:pt>
          <cx:pt idx="43284">4</cx:pt>
          <cx:pt idx="43285">5</cx:pt>
          <cx:pt idx="43286">0</cx:pt>
          <cx:pt idx="43287">0</cx:pt>
          <cx:pt idx="43288">0</cx:pt>
          <cx:pt idx="43289">99</cx:pt>
          <cx:pt idx="43290">0</cx:pt>
          <cx:pt idx="43291">1</cx:pt>
          <cx:pt idx="43292">10</cx:pt>
          <cx:pt idx="43293">2</cx:pt>
          <cx:pt idx="43294">129</cx:pt>
          <cx:pt idx="43295">57</cx:pt>
          <cx:pt idx="43296">3</cx:pt>
          <cx:pt idx="43297">10</cx:pt>
          <cx:pt idx="43298">79</cx:pt>
          <cx:pt idx="43299">170</cx:pt>
          <cx:pt idx="43300">0</cx:pt>
          <cx:pt idx="43301">2</cx:pt>
          <cx:pt idx="43302">0</cx:pt>
          <cx:pt idx="43303">6</cx:pt>
          <cx:pt idx="43304">47</cx:pt>
          <cx:pt idx="43305">29</cx:pt>
          <cx:pt idx="43306">16</cx:pt>
          <cx:pt idx="43307">237</cx:pt>
          <cx:pt idx="43308">4</cx:pt>
          <cx:pt idx="43309">20</cx:pt>
          <cx:pt idx="43310">0</cx:pt>
          <cx:pt idx="43311">0</cx:pt>
          <cx:pt idx="43312">2</cx:pt>
          <cx:pt idx="43313">2</cx:pt>
          <cx:pt idx="43314">0</cx:pt>
          <cx:pt idx="43315">0</cx:pt>
          <cx:pt idx="43316">0</cx:pt>
          <cx:pt idx="43317">2</cx:pt>
          <cx:pt idx="43318">0</cx:pt>
          <cx:pt idx="43319">193</cx:pt>
          <cx:pt idx="43320">5</cx:pt>
          <cx:pt idx="43321">2</cx:pt>
          <cx:pt idx="43322">42</cx:pt>
          <cx:pt idx="43323">551</cx:pt>
          <cx:pt idx="43324">0</cx:pt>
          <cx:pt idx="43325">7</cx:pt>
          <cx:pt idx="43326">0</cx:pt>
          <cx:pt idx="43327">64</cx:pt>
          <cx:pt idx="43328">44</cx:pt>
          <cx:pt idx="43329">149</cx:pt>
          <cx:pt idx="43330">78</cx:pt>
          <cx:pt idx="43331">6</cx:pt>
          <cx:pt idx="43332">1</cx:pt>
          <cx:pt idx="43333">1</cx:pt>
          <cx:pt idx="43334">56</cx:pt>
          <cx:pt idx="43335">8</cx:pt>
          <cx:pt idx="43336">55</cx:pt>
          <cx:pt idx="43337">164</cx:pt>
          <cx:pt idx="43338">5</cx:pt>
          <cx:pt idx="43339">14</cx:pt>
          <cx:pt idx="43340">22</cx:pt>
          <cx:pt idx="43341">18</cx:pt>
          <cx:pt idx="43342">20</cx:pt>
          <cx:pt idx="43343">83</cx:pt>
          <cx:pt idx="43344">0</cx:pt>
          <cx:pt idx="43345">0</cx:pt>
          <cx:pt idx="43346">136</cx:pt>
          <cx:pt idx="43347">15</cx:pt>
          <cx:pt idx="43348">105</cx:pt>
          <cx:pt idx="43349">20</cx:pt>
          <cx:pt idx="43350">16</cx:pt>
          <cx:pt idx="43351">4</cx:pt>
          <cx:pt idx="43352">0</cx:pt>
          <cx:pt idx="43353">0</cx:pt>
          <cx:pt idx="43354">1</cx:pt>
          <cx:pt idx="43355">8</cx:pt>
          <cx:pt idx="43356">19</cx:pt>
          <cx:pt idx="43357">29</cx:pt>
          <cx:pt idx="43358">7</cx:pt>
          <cx:pt idx="43359">0</cx:pt>
          <cx:pt idx="43360">361</cx:pt>
          <cx:pt idx="43361">74</cx:pt>
          <cx:pt idx="43362">25</cx:pt>
          <cx:pt idx="43363">0</cx:pt>
          <cx:pt idx="43364">336</cx:pt>
          <cx:pt idx="43365">147</cx:pt>
          <cx:pt idx="43366">13</cx:pt>
          <cx:pt idx="43367">13</cx:pt>
          <cx:pt idx="43368">44</cx:pt>
          <cx:pt idx="43369">0</cx:pt>
          <cx:pt idx="43370">0</cx:pt>
          <cx:pt idx="43371">1</cx:pt>
          <cx:pt idx="43372">20</cx:pt>
          <cx:pt idx="43373">14</cx:pt>
          <cx:pt idx="43374">66</cx:pt>
          <cx:pt idx="43375">133</cx:pt>
          <cx:pt idx="43376">1</cx:pt>
          <cx:pt idx="43377">2</cx:pt>
          <cx:pt idx="43378">158</cx:pt>
          <cx:pt idx="43379">16</cx:pt>
          <cx:pt idx="43380">12</cx:pt>
          <cx:pt idx="43381">34</cx:pt>
          <cx:pt idx="43382">22</cx:pt>
          <cx:pt idx="43383">0</cx:pt>
          <cx:pt idx="43384">54</cx:pt>
          <cx:pt idx="43385">37</cx:pt>
          <cx:pt idx="43386">11</cx:pt>
          <cx:pt idx="43387">63</cx:pt>
          <cx:pt idx="43388">97</cx:pt>
          <cx:pt idx="43389">23</cx:pt>
          <cx:pt idx="43390">23</cx:pt>
          <cx:pt idx="43391">12</cx:pt>
          <cx:pt idx="43392">12</cx:pt>
          <cx:pt idx="43393">16</cx:pt>
          <cx:pt idx="43394">0</cx:pt>
          <cx:pt idx="43395">0</cx:pt>
          <cx:pt idx="43396">2</cx:pt>
          <cx:pt idx="43397">0</cx:pt>
          <cx:pt idx="43398">0</cx:pt>
          <cx:pt idx="43399">0</cx:pt>
          <cx:pt idx="43400">0</cx:pt>
          <cx:pt idx="43401">2</cx:pt>
          <cx:pt idx="43402">1</cx:pt>
          <cx:pt idx="43403">28</cx:pt>
          <cx:pt idx="43404">111</cx:pt>
          <cx:pt idx="43405">7</cx:pt>
          <cx:pt idx="43406">11</cx:pt>
          <cx:pt idx="43407">1</cx:pt>
          <cx:pt idx="43408">10</cx:pt>
          <cx:pt idx="43409">37</cx:pt>
          <cx:pt idx="43410">91</cx:pt>
          <cx:pt idx="43411">0</cx:pt>
          <cx:pt idx="43412">0</cx:pt>
          <cx:pt idx="43413">34</cx:pt>
          <cx:pt idx="43414">282</cx:pt>
          <cx:pt idx="43415">8</cx:pt>
          <cx:pt idx="43416">1</cx:pt>
          <cx:pt idx="43417">22</cx:pt>
          <cx:pt idx="43418">169</cx:pt>
          <cx:pt idx="43419">0</cx:pt>
          <cx:pt idx="43420">114</cx:pt>
          <cx:pt idx="43421">0</cx:pt>
          <cx:pt idx="43422">2</cx:pt>
          <cx:pt idx="43423">13</cx:pt>
          <cx:pt idx="43424">0</cx:pt>
          <cx:pt idx="43425">30</cx:pt>
          <cx:pt idx="43426">3</cx:pt>
          <cx:pt idx="43427">63</cx:pt>
          <cx:pt idx="43428">3</cx:pt>
          <cx:pt idx="43429">0</cx:pt>
          <cx:pt idx="43430">42</cx:pt>
          <cx:pt idx="43431">0</cx:pt>
          <cx:pt idx="43432">0</cx:pt>
          <cx:pt idx="43433">22</cx:pt>
          <cx:pt idx="43434">0</cx:pt>
          <cx:pt idx="43435">49</cx:pt>
          <cx:pt idx="43436">0</cx:pt>
          <cx:pt idx="43437">0</cx:pt>
          <cx:pt idx="43438">0</cx:pt>
          <cx:pt idx="43439">0</cx:pt>
          <cx:pt idx="43440">143</cx:pt>
          <cx:pt idx="43441">1</cx:pt>
          <cx:pt idx="43442">253</cx:pt>
          <cx:pt idx="43443">80</cx:pt>
          <cx:pt idx="43444">0</cx:pt>
          <cx:pt idx="43445">41</cx:pt>
          <cx:pt idx="43446">77</cx:pt>
          <cx:pt idx="43447">29</cx:pt>
          <cx:pt idx="43448">0</cx:pt>
          <cx:pt idx="43449">14</cx:pt>
          <cx:pt idx="43450">0</cx:pt>
          <cx:pt idx="43451">0</cx:pt>
          <cx:pt idx="43452">0</cx:pt>
          <cx:pt idx="43453">0</cx:pt>
          <cx:pt idx="43454">0</cx:pt>
          <cx:pt idx="43455">14</cx:pt>
          <cx:pt idx="43456">31</cx:pt>
          <cx:pt idx="43457">0</cx:pt>
          <cx:pt idx="43458">6</cx:pt>
          <cx:pt idx="43459">6</cx:pt>
          <cx:pt idx="43460">0</cx:pt>
          <cx:pt idx="43461">6</cx:pt>
          <cx:pt idx="43462">45</cx:pt>
          <cx:pt idx="43463">40</cx:pt>
          <cx:pt idx="43464">743</cx:pt>
          <cx:pt idx="43465">49</cx:pt>
          <cx:pt idx="43466">2</cx:pt>
          <cx:pt idx="43467">1</cx:pt>
          <cx:pt idx="43468">15</cx:pt>
          <cx:pt idx="43469">0</cx:pt>
          <cx:pt idx="43470">0</cx:pt>
          <cx:pt idx="43471">0</cx:pt>
          <cx:pt idx="43472">0</cx:pt>
          <cx:pt idx="43473">0</cx:pt>
          <cx:pt idx="43474">13</cx:pt>
          <cx:pt idx="43475">0</cx:pt>
          <cx:pt idx="43476">0</cx:pt>
          <cx:pt idx="43477">15</cx:pt>
          <cx:pt idx="43478">6</cx:pt>
          <cx:pt idx="43479">1</cx:pt>
          <cx:pt idx="43480">7</cx:pt>
          <cx:pt idx="43481">1</cx:pt>
          <cx:pt idx="43482">0</cx:pt>
          <cx:pt idx="43483">29</cx:pt>
          <cx:pt idx="43484">1</cx:pt>
          <cx:pt idx="43485">91</cx:pt>
          <cx:pt idx="43486">4</cx:pt>
          <cx:pt idx="43487">1</cx:pt>
          <cx:pt idx="43488">5</cx:pt>
          <cx:pt idx="43489">232</cx:pt>
          <cx:pt idx="43490">0</cx:pt>
          <cx:pt idx="43491">6</cx:pt>
          <cx:pt idx="43492">1</cx:pt>
          <cx:pt idx="43493">1</cx:pt>
          <cx:pt idx="43494">0</cx:pt>
          <cx:pt idx="43495">185</cx:pt>
          <cx:pt idx="43496">32</cx:pt>
          <cx:pt idx="43497">10</cx:pt>
          <cx:pt idx="43498">1</cx:pt>
          <cx:pt idx="43499">8</cx:pt>
          <cx:pt idx="43500">0</cx:pt>
          <cx:pt idx="43501">0</cx:pt>
          <cx:pt idx="43502">0</cx:pt>
          <cx:pt idx="43503">0</cx:pt>
          <cx:pt idx="43504">0</cx:pt>
          <cx:pt idx="43505">34</cx:pt>
          <cx:pt idx="43506">0</cx:pt>
          <cx:pt idx="43507">6</cx:pt>
          <cx:pt idx="43508">1</cx:pt>
          <cx:pt idx="43509">1</cx:pt>
          <cx:pt idx="43510">0</cx:pt>
          <cx:pt idx="43511">1</cx:pt>
          <cx:pt idx="43512">73</cx:pt>
          <cx:pt idx="43513">0</cx:pt>
          <cx:pt idx="43514">0</cx:pt>
          <cx:pt idx="43515">31</cx:pt>
          <cx:pt idx="43516">27</cx:pt>
          <cx:pt idx="43517">183</cx:pt>
          <cx:pt idx="43518">99</cx:pt>
          <cx:pt idx="43519">11</cx:pt>
          <cx:pt idx="43520">0</cx:pt>
          <cx:pt idx="43521">0</cx:pt>
          <cx:pt idx="43522">119</cx:pt>
          <cx:pt idx="43523">9</cx:pt>
          <cx:pt idx="43524">157</cx:pt>
          <cx:pt idx="43525">7</cx:pt>
          <cx:pt idx="43526">40</cx:pt>
          <cx:pt idx="43527">130</cx:pt>
          <cx:pt idx="43528">0</cx:pt>
          <cx:pt idx="43529">0</cx:pt>
          <cx:pt idx="43530">24</cx:pt>
          <cx:pt idx="43531">203</cx:pt>
          <cx:pt idx="43532">1</cx:pt>
          <cx:pt idx="43533">1</cx:pt>
          <cx:pt idx="43534">1</cx:pt>
          <cx:pt idx="43535">14</cx:pt>
          <cx:pt idx="43536">5</cx:pt>
          <cx:pt idx="43537">0</cx:pt>
          <cx:pt idx="43538">144</cx:pt>
          <cx:pt idx="43539">1</cx:pt>
          <cx:pt idx="43540">0</cx:pt>
          <cx:pt idx="43541">12</cx:pt>
          <cx:pt idx="43542">39</cx:pt>
          <cx:pt idx="43543">540</cx:pt>
          <cx:pt idx="43544">57</cx:pt>
          <cx:pt idx="43545">149</cx:pt>
          <cx:pt idx="43546">0</cx:pt>
          <cx:pt idx="43547">202</cx:pt>
          <cx:pt idx="43548">24</cx:pt>
          <cx:pt idx="43549">80</cx:pt>
          <cx:pt idx="43550">0</cx:pt>
          <cx:pt idx="43551">99</cx:pt>
          <cx:pt idx="43552">4</cx:pt>
          <cx:pt idx="43553">25</cx:pt>
          <cx:pt idx="43554">528</cx:pt>
          <cx:pt idx="43555">51</cx:pt>
          <cx:pt idx="43556">1</cx:pt>
          <cx:pt idx="43557">5</cx:pt>
          <cx:pt idx="43558">0</cx:pt>
          <cx:pt idx="43559">1</cx:pt>
          <cx:pt idx="43560">4</cx:pt>
          <cx:pt idx="43561">2</cx:pt>
          <cx:pt idx="43562">775</cx:pt>
          <cx:pt idx="43563">28</cx:pt>
          <cx:pt idx="43564">24</cx:pt>
          <cx:pt idx="43565">0</cx:pt>
          <cx:pt idx="43566">0</cx:pt>
          <cx:pt idx="43567">77</cx:pt>
          <cx:pt idx="43568">44</cx:pt>
          <cx:pt idx="43569">132</cx:pt>
          <cx:pt idx="43570">268</cx:pt>
          <cx:pt idx="43571">674</cx:pt>
          <cx:pt idx="43572">4</cx:pt>
          <cx:pt idx="43573">18</cx:pt>
          <cx:pt idx="43574">0</cx:pt>
          <cx:pt idx="43575">44</cx:pt>
          <cx:pt idx="43576">64</cx:pt>
          <cx:pt idx="43577">7</cx:pt>
          <cx:pt idx="43578">5</cx:pt>
          <cx:pt idx="43579">0</cx:pt>
          <cx:pt idx="43580">2</cx:pt>
          <cx:pt idx="43581">0</cx:pt>
          <cx:pt idx="43582">0</cx:pt>
          <cx:pt idx="43583">0</cx:pt>
          <cx:pt idx="43584">21</cx:pt>
          <cx:pt idx="43585">0</cx:pt>
          <cx:pt idx="43586">119</cx:pt>
          <cx:pt idx="43587">0</cx:pt>
          <cx:pt idx="43588">0</cx:pt>
          <cx:pt idx="43589">0</cx:pt>
          <cx:pt idx="43590">0</cx:pt>
          <cx:pt idx="43591">0</cx:pt>
          <cx:pt idx="43592">0</cx:pt>
          <cx:pt idx="43593">0</cx:pt>
          <cx:pt idx="43594">0</cx:pt>
          <cx:pt idx="43595">0</cx:pt>
          <cx:pt idx="43596">21</cx:pt>
          <cx:pt idx="43597">88</cx:pt>
          <cx:pt idx="43598">97</cx:pt>
          <cx:pt idx="43599">371</cx:pt>
          <cx:pt idx="43600">11</cx:pt>
          <cx:pt idx="43601">0</cx:pt>
          <cx:pt idx="43602">0</cx:pt>
          <cx:pt idx="43603">0</cx:pt>
          <cx:pt idx="43604">4</cx:pt>
          <cx:pt idx="43605">5</cx:pt>
          <cx:pt idx="43606">20</cx:pt>
          <cx:pt idx="43607">152</cx:pt>
          <cx:pt idx="43608">1</cx:pt>
          <cx:pt idx="43609">107</cx:pt>
          <cx:pt idx="43610">0</cx:pt>
          <cx:pt idx="43611">7</cx:pt>
          <cx:pt idx="43612">3</cx:pt>
          <cx:pt idx="43613">0</cx:pt>
          <cx:pt idx="43614">5</cx:pt>
          <cx:pt idx="43615">7</cx:pt>
          <cx:pt idx="43616">5</cx:pt>
          <cx:pt idx="43617">5</cx:pt>
          <cx:pt idx="43618">25</cx:pt>
          <cx:pt idx="43619">0</cx:pt>
          <cx:pt idx="43620">5</cx:pt>
          <cx:pt idx="43621">54</cx:pt>
          <cx:pt idx="43622">1</cx:pt>
          <cx:pt idx="43623">7</cx:pt>
          <cx:pt idx="43624">97</cx:pt>
          <cx:pt idx="43625">0</cx:pt>
          <cx:pt idx="43626">196</cx:pt>
          <cx:pt idx="43627">25</cx:pt>
          <cx:pt idx="43628">1</cx:pt>
          <cx:pt idx="43629">98</cx:pt>
          <cx:pt idx="43630">13</cx:pt>
          <cx:pt idx="43631">29</cx:pt>
          <cx:pt idx="43632">51</cx:pt>
          <cx:pt idx="43633">0</cx:pt>
          <cx:pt idx="43634">1</cx:pt>
          <cx:pt idx="43635">82</cx:pt>
          <cx:pt idx="43636">0</cx:pt>
          <cx:pt idx="43637">0</cx:pt>
          <cx:pt idx="43638">0</cx:pt>
          <cx:pt idx="43639">0</cx:pt>
          <cx:pt idx="43640">0</cx:pt>
          <cx:pt idx="43641">0</cx:pt>
          <cx:pt idx="43642">302</cx:pt>
          <cx:pt idx="43643">0</cx:pt>
          <cx:pt idx="43644">0</cx:pt>
          <cx:pt idx="43645">83</cx:pt>
          <cx:pt idx="43646">0</cx:pt>
          <cx:pt idx="43647">88</cx:pt>
          <cx:pt idx="43648">14</cx:pt>
          <cx:pt idx="43649">5</cx:pt>
          <cx:pt idx="43650">7</cx:pt>
          <cx:pt idx="43651">0</cx:pt>
          <cx:pt idx="43652">7</cx:pt>
          <cx:pt idx="43653">8</cx:pt>
          <cx:pt idx="43654">12</cx:pt>
          <cx:pt idx="43655">27</cx:pt>
          <cx:pt idx="43656">22</cx:pt>
          <cx:pt idx="43657">56</cx:pt>
          <cx:pt idx="43658">0</cx:pt>
          <cx:pt idx="43659">8</cx:pt>
          <cx:pt idx="43660">0</cx:pt>
          <cx:pt idx="43661">0</cx:pt>
          <cx:pt idx="43662">313</cx:pt>
          <cx:pt idx="43663">35</cx:pt>
          <cx:pt idx="43664">30</cx:pt>
          <cx:pt idx="43665">7</cx:pt>
          <cx:pt idx="43666">14</cx:pt>
          <cx:pt idx="43667">210</cx:pt>
          <cx:pt idx="43668">0</cx:pt>
          <cx:pt idx="43669">0</cx:pt>
          <cx:pt idx="43670">60</cx:pt>
          <cx:pt idx="43671">0</cx:pt>
          <cx:pt idx="43672">1</cx:pt>
          <cx:pt idx="43673">83</cx:pt>
          <cx:pt idx="43674">0</cx:pt>
          <cx:pt idx="43675">0</cx:pt>
          <cx:pt idx="43676">15</cx:pt>
          <cx:pt idx="43677">138</cx:pt>
          <cx:pt idx="43678">46</cx:pt>
          <cx:pt idx="43679">0</cx:pt>
          <cx:pt idx="43680">12</cx:pt>
          <cx:pt idx="43681">0</cx:pt>
          <cx:pt idx="43682">7</cx:pt>
          <cx:pt idx="43683">0</cx:pt>
          <cx:pt idx="43684">13</cx:pt>
          <cx:pt idx="43685">4</cx:pt>
          <cx:pt idx="43686">0</cx:pt>
          <cx:pt idx="43687">39</cx:pt>
          <cx:pt idx="43688">0</cx:pt>
          <cx:pt idx="43689">5</cx:pt>
          <cx:pt idx="43690">5</cx:pt>
          <cx:pt idx="43691">0</cx:pt>
          <cx:pt idx="43692">6</cx:pt>
          <cx:pt idx="43693">8</cx:pt>
          <cx:pt idx="43694">47</cx:pt>
          <cx:pt idx="43695">8</cx:pt>
          <cx:pt idx="43696">14</cx:pt>
          <cx:pt idx="43697">50</cx:pt>
          <cx:pt idx="43698">54</cx:pt>
          <cx:pt idx="43699">241</cx:pt>
          <cx:pt idx="43700">18</cx:pt>
          <cx:pt idx="43701">51</cx:pt>
          <cx:pt idx="43702">0</cx:pt>
          <cx:pt idx="43703">0</cx:pt>
          <cx:pt idx="43704">0</cx:pt>
          <cx:pt idx="43705">6</cx:pt>
          <cx:pt idx="43706">14</cx:pt>
          <cx:pt idx="43707">20</cx:pt>
          <cx:pt idx="43708">38</cx:pt>
          <cx:pt idx="43709">1</cx:pt>
          <cx:pt idx="43710">112</cx:pt>
          <cx:pt idx="43711">55</cx:pt>
          <cx:pt idx="43712">131</cx:pt>
          <cx:pt idx="43713">62</cx:pt>
          <cx:pt idx="43714">33</cx:pt>
          <cx:pt idx="43715">7</cx:pt>
          <cx:pt idx="43716">181</cx:pt>
          <cx:pt idx="43717">20</cx:pt>
          <cx:pt idx="43718">0</cx:pt>
          <cx:pt idx="43719">0</cx:pt>
          <cx:pt idx="43720">29</cx:pt>
          <cx:pt idx="43721">27</cx:pt>
          <cx:pt idx="43722">83</cx:pt>
          <cx:pt idx="43723">0</cx:pt>
          <cx:pt idx="43724">78</cx:pt>
          <cx:pt idx="43725">395</cx:pt>
          <cx:pt idx="43726">173</cx:pt>
          <cx:pt idx="43727">76</cx:pt>
          <cx:pt idx="43728">5</cx:pt>
          <cx:pt idx="43729">48</cx:pt>
          <cx:pt idx="43730">70</cx:pt>
          <cx:pt idx="43731">3</cx:pt>
          <cx:pt idx="43732">11</cx:pt>
          <cx:pt idx="43733">7</cx:pt>
          <cx:pt idx="43734">0</cx:pt>
          <cx:pt idx="43735">4</cx:pt>
          <cx:pt idx="43736">1</cx:pt>
          <cx:pt idx="43737">0</cx:pt>
          <cx:pt idx="43738">0</cx:pt>
          <cx:pt idx="43739">34</cx:pt>
          <cx:pt idx="43740">246</cx:pt>
          <cx:pt idx="43741">691</cx:pt>
          <cx:pt idx="43742">7</cx:pt>
          <cx:pt idx="43743">12</cx:pt>
          <cx:pt idx="43744">36</cx:pt>
          <cx:pt idx="43745">128</cx:pt>
          <cx:pt idx="43746">1</cx:pt>
          <cx:pt idx="43747">19</cx:pt>
          <cx:pt idx="43748">0</cx:pt>
          <cx:pt idx="43749">94</cx:pt>
          <cx:pt idx="43750">8</cx:pt>
          <cx:pt idx="43751">0</cx:pt>
          <cx:pt idx="43752">0</cx:pt>
          <cx:pt idx="43753">0</cx:pt>
          <cx:pt idx="43754">22</cx:pt>
          <cx:pt idx="43755">143</cx:pt>
          <cx:pt idx="43756">50</cx:pt>
          <cx:pt idx="43757">1</cx:pt>
          <cx:pt idx="43758">0</cx:pt>
          <cx:pt idx="43759">78</cx:pt>
          <cx:pt idx="43760">36</cx:pt>
          <cx:pt idx="43761">14</cx:pt>
          <cx:pt idx="43762">24</cx:pt>
          <cx:pt idx="43763">22</cx:pt>
          <cx:pt idx="43764">92</cx:pt>
          <cx:pt idx="43765">28</cx:pt>
          <cx:pt idx="43766">0</cx:pt>
          <cx:pt idx="43767">12</cx:pt>
          <cx:pt idx="43768">1</cx:pt>
          <cx:pt idx="43769">1</cx:pt>
          <cx:pt idx="43770">0</cx:pt>
          <cx:pt idx="43771">0</cx:pt>
          <cx:pt idx="43772">0</cx:pt>
          <cx:pt idx="43773">0</cx:pt>
          <cx:pt idx="43774">8</cx:pt>
          <cx:pt idx="43775">0</cx:pt>
          <cx:pt idx="43776">0</cx:pt>
          <cx:pt idx="43777">0</cx:pt>
          <cx:pt idx="43778">153</cx:pt>
          <cx:pt idx="43779">13</cx:pt>
          <cx:pt idx="43780">0</cx:pt>
          <cx:pt idx="43781">90</cx:pt>
          <cx:pt idx="43782">22</cx:pt>
          <cx:pt idx="43783">66</cx:pt>
          <cx:pt idx="43784">12</cx:pt>
          <cx:pt idx="43785">11</cx:pt>
          <cx:pt idx="43786">1</cx:pt>
          <cx:pt idx="43787">39</cx:pt>
          <cx:pt idx="43788">0</cx:pt>
          <cx:pt idx="43789">1</cx:pt>
          <cx:pt idx="43790">33</cx:pt>
          <cx:pt idx="43791">159</cx:pt>
          <cx:pt idx="43792">8</cx:pt>
          <cx:pt idx="43793">21</cx:pt>
          <cx:pt idx="43794">22</cx:pt>
          <cx:pt idx="43795">0</cx:pt>
          <cx:pt idx="43796">30</cx:pt>
          <cx:pt idx="43797">15</cx:pt>
          <cx:pt idx="43798">61</cx:pt>
          <cx:pt idx="43799">0</cx:pt>
          <cx:pt idx="43800">109</cx:pt>
          <cx:pt idx="43801">77</cx:pt>
          <cx:pt idx="43802">27</cx:pt>
          <cx:pt idx="43803">0</cx:pt>
          <cx:pt idx="43804">0</cx:pt>
          <cx:pt idx="43805">0</cx:pt>
          <cx:pt idx="43806">15</cx:pt>
          <cx:pt idx="43807">85</cx:pt>
          <cx:pt idx="43808">1</cx:pt>
          <cx:pt idx="43809">29</cx:pt>
          <cx:pt idx="43810">72</cx:pt>
          <cx:pt idx="43811">3</cx:pt>
          <cx:pt idx="43812">1</cx:pt>
          <cx:pt idx="43813">0</cx:pt>
          <cx:pt idx="43814">3</cx:pt>
          <cx:pt idx="43815">32</cx:pt>
          <cx:pt idx="43816">420</cx:pt>
          <cx:pt idx="43817">8</cx:pt>
          <cx:pt idx="43818">6</cx:pt>
          <cx:pt idx="43819">16</cx:pt>
          <cx:pt idx="43820">26</cx:pt>
          <cx:pt idx="43821">0</cx:pt>
          <cx:pt idx="43822">50</cx:pt>
          <cx:pt idx="43823">90</cx:pt>
          <cx:pt idx="43824">1</cx:pt>
          <cx:pt idx="43825">4</cx:pt>
          <cx:pt idx="43826">44</cx:pt>
          <cx:pt idx="43827">153</cx:pt>
          <cx:pt idx="43828">8</cx:pt>
          <cx:pt idx="43829">16</cx:pt>
          <cx:pt idx="43830">0</cx:pt>
          <cx:pt idx="43831">0</cx:pt>
          <cx:pt idx="43832">5</cx:pt>
          <cx:pt idx="43833">64</cx:pt>
          <cx:pt idx="43834">0</cx:pt>
          <cx:pt idx="43835">0</cx:pt>
          <cx:pt idx="43836">6</cx:pt>
          <cx:pt idx="43837">84</cx:pt>
          <cx:pt idx="43838">209</cx:pt>
          <cx:pt idx="43839">19</cx:pt>
          <cx:pt idx="43840">2</cx:pt>
          <cx:pt idx="43841">0</cx:pt>
          <cx:pt idx="43842">0</cx:pt>
          <cx:pt idx="43843">0</cx:pt>
          <cx:pt idx="43844">0</cx:pt>
          <cx:pt idx="43845">0</cx:pt>
          <cx:pt idx="43846">0</cx:pt>
          <cx:pt idx="43847">0</cx:pt>
          <cx:pt idx="43848">0</cx:pt>
          <cx:pt idx="43849">92</cx:pt>
          <cx:pt idx="43850">0</cx:pt>
          <cx:pt idx="43851">0</cx:pt>
          <cx:pt idx="43852">28</cx:pt>
          <cx:pt idx="43853">0</cx:pt>
          <cx:pt idx="43854">0</cx:pt>
          <cx:pt idx="43855">15</cx:pt>
          <cx:pt idx="43856">0</cx:pt>
          <cx:pt idx="43857">0</cx:pt>
          <cx:pt idx="43858">7</cx:pt>
          <cx:pt idx="43859">20</cx:pt>
          <cx:pt idx="43860">556</cx:pt>
          <cx:pt idx="43861">91</cx:pt>
          <cx:pt idx="43862">1</cx:pt>
          <cx:pt idx="43863">49</cx:pt>
          <cx:pt idx="43864">8</cx:pt>
          <cx:pt idx="43865">15</cx:pt>
          <cx:pt idx="43866">24</cx:pt>
          <cx:pt idx="43867">1</cx:pt>
          <cx:pt idx="43868">4</cx:pt>
          <cx:pt idx="43869">0</cx:pt>
          <cx:pt idx="43870">0</cx:pt>
          <cx:pt idx="43871">0</cx:pt>
          <cx:pt idx="43872">1</cx:pt>
          <cx:pt idx="43873">469</cx:pt>
          <cx:pt idx="43874">0</cx:pt>
          <cx:pt idx="43875">0</cx:pt>
          <cx:pt idx="43876">19</cx:pt>
          <cx:pt idx="43877">5</cx:pt>
          <cx:pt idx="43878">19</cx:pt>
          <cx:pt idx="43879">2</cx:pt>
          <cx:pt idx="43880">7</cx:pt>
          <cx:pt idx="43881">63</cx:pt>
          <cx:pt idx="43882">40</cx:pt>
          <cx:pt idx="43883">1</cx:pt>
          <cx:pt idx="43884">25</cx:pt>
          <cx:pt idx="43885">29</cx:pt>
          <cx:pt idx="43886">156</cx:pt>
          <cx:pt idx="43887">25</cx:pt>
          <cx:pt idx="43888">0</cx:pt>
          <cx:pt idx="43889">0</cx:pt>
          <cx:pt idx="43890">1</cx:pt>
          <cx:pt idx="43891">8</cx:pt>
          <cx:pt idx="43892">35</cx:pt>
          <cx:pt idx="43893">2</cx:pt>
          <cx:pt idx="43894">0</cx:pt>
          <cx:pt idx="43895">267</cx:pt>
          <cx:pt idx="43896">1</cx:pt>
          <cx:pt idx="43897">0</cx:pt>
          <cx:pt idx="43898">8</cx:pt>
          <cx:pt idx="43899">79</cx:pt>
          <cx:pt idx="43900">40</cx:pt>
          <cx:pt idx="43901">29</cx:pt>
          <cx:pt idx="43902">0</cx:pt>
          <cx:pt idx="43903">56</cx:pt>
          <cx:pt idx="43904">0</cx:pt>
          <cx:pt idx="43905">26</cx:pt>
          <cx:pt idx="43906">1</cx:pt>
          <cx:pt idx="43907">25</cx:pt>
          <cx:pt idx="43908">202</cx:pt>
          <cx:pt idx="43909">18</cx:pt>
          <cx:pt idx="43910">0</cx:pt>
          <cx:pt idx="43911">0</cx:pt>
          <cx:pt idx="43912">209</cx:pt>
          <cx:pt idx="43913">35</cx:pt>
          <cx:pt idx="43914">0</cx:pt>
          <cx:pt idx="43915">0</cx:pt>
          <cx:pt idx="43916">3</cx:pt>
          <cx:pt idx="43917">0</cx:pt>
          <cx:pt idx="43918">56</cx:pt>
          <cx:pt idx="43919">0</cx:pt>
          <cx:pt idx="43920">1</cx:pt>
          <cx:pt idx="43921">14</cx:pt>
          <cx:pt idx="43922">0</cx:pt>
          <cx:pt idx="43923">3</cx:pt>
          <cx:pt idx="43924">32</cx:pt>
          <cx:pt idx="43925">21</cx:pt>
          <cx:pt idx="43926">0</cx:pt>
          <cx:pt idx="43927">236</cx:pt>
          <cx:pt idx="43928">64</cx:pt>
          <cx:pt idx="43929">246</cx:pt>
          <cx:pt idx="43930">0</cx:pt>
          <cx:pt idx="43931">3</cx:pt>
          <cx:pt idx="43932">69</cx:pt>
          <cx:pt idx="43933">12</cx:pt>
          <cx:pt idx="43934">3</cx:pt>
          <cx:pt idx="43935">173</cx:pt>
          <cx:pt idx="43936">1</cx:pt>
          <cx:pt idx="43937">96</cx:pt>
          <cx:pt idx="43938">0</cx:pt>
          <cx:pt idx="43939">21</cx:pt>
          <cx:pt idx="43940">10</cx:pt>
          <cx:pt idx="43941">0</cx:pt>
          <cx:pt idx="43942">0</cx:pt>
          <cx:pt idx="43943">4</cx:pt>
          <cx:pt idx="43944">126</cx:pt>
          <cx:pt idx="43945">58</cx:pt>
          <cx:pt idx="43946">369</cx:pt>
          <cx:pt idx="43947">0</cx:pt>
          <cx:pt idx="43948">0</cx:pt>
          <cx:pt idx="43949">22</cx:pt>
          <cx:pt idx="43950">0</cx:pt>
          <cx:pt idx="43951">15</cx:pt>
          <cx:pt idx="43952">0</cx:pt>
          <cx:pt idx="43953">1</cx:pt>
          <cx:pt idx="43954">18</cx:pt>
          <cx:pt idx="43955">0</cx:pt>
          <cx:pt idx="43956">42</cx:pt>
          <cx:pt idx="43957">24</cx:pt>
          <cx:pt idx="43958">1</cx:pt>
          <cx:pt idx="43959">18</cx:pt>
          <cx:pt idx="43960">5</cx:pt>
          <cx:pt idx="43961">58</cx:pt>
          <cx:pt idx="43962">0</cx:pt>
          <cx:pt idx="43963">0</cx:pt>
          <cx:pt idx="43964">71</cx:pt>
          <cx:pt idx="43965">4</cx:pt>
          <cx:pt idx="43966">19</cx:pt>
          <cx:pt idx="43967">16</cx:pt>
          <cx:pt idx="43968">479</cx:pt>
          <cx:pt idx="43969">0</cx:pt>
          <cx:pt idx="43970">1</cx:pt>
          <cx:pt idx="43971">36</cx:pt>
          <cx:pt idx="43972">51</cx:pt>
          <cx:pt idx="43973">0</cx:pt>
          <cx:pt idx="43974">0</cx:pt>
          <cx:pt idx="43975">3</cx:pt>
          <cx:pt idx="43976">11</cx:pt>
          <cx:pt idx="43977">33</cx:pt>
          <cx:pt idx="43978">0</cx:pt>
          <cx:pt idx="43979">0</cx:pt>
          <cx:pt idx="43980">28</cx:pt>
          <cx:pt idx="43981">27</cx:pt>
          <cx:pt idx="43982">0</cx:pt>
          <cx:pt idx="43983">0</cx:pt>
          <cx:pt idx="43984">0</cx:pt>
          <cx:pt idx="43985">0</cx:pt>
          <cx:pt idx="43986">0</cx:pt>
          <cx:pt idx="43987">0</cx:pt>
          <cx:pt idx="43988">24</cx:pt>
          <cx:pt idx="43989">0</cx:pt>
          <cx:pt idx="43990">1</cx:pt>
          <cx:pt idx="43991">0</cx:pt>
          <cx:pt idx="43992">0</cx:pt>
          <cx:pt idx="43993">0</cx:pt>
          <cx:pt idx="43994">2</cx:pt>
          <cx:pt idx="43995">2</cx:pt>
          <cx:pt idx="43996">1</cx:pt>
          <cx:pt idx="43997">0</cx:pt>
          <cx:pt idx="43998">0</cx:pt>
          <cx:pt idx="43999">1</cx:pt>
          <cx:pt idx="44000">14</cx:pt>
          <cx:pt idx="44001">13</cx:pt>
          <cx:pt idx="44002">0</cx:pt>
          <cx:pt idx="44003">0</cx:pt>
          <cx:pt idx="44004">3</cx:pt>
          <cx:pt idx="44005">22</cx:pt>
          <cx:pt idx="44006">0</cx:pt>
          <cx:pt idx="44007">14</cx:pt>
          <cx:pt idx="44008">13</cx:pt>
          <cx:pt idx="44009">1</cx:pt>
          <cx:pt idx="44010">9</cx:pt>
          <cx:pt idx="44011">1</cx:pt>
          <cx:pt idx="44012">3</cx:pt>
          <cx:pt idx="44013">81</cx:pt>
          <cx:pt idx="44014">6</cx:pt>
          <cx:pt idx="44015">13</cx:pt>
          <cx:pt idx="44016">41</cx:pt>
          <cx:pt idx="44017">74</cx:pt>
          <cx:pt idx="44018">15</cx:pt>
          <cx:pt idx="44019">1</cx:pt>
          <cx:pt idx="44020">22</cx:pt>
          <cx:pt idx="44021">1</cx:pt>
          <cx:pt idx="44022">63</cx:pt>
          <cx:pt idx="44023">19</cx:pt>
          <cx:pt idx="44024">101</cx:pt>
          <cx:pt idx="44025">10</cx:pt>
          <cx:pt idx="44026">91</cx:pt>
          <cx:pt idx="44027">0</cx:pt>
          <cx:pt idx="44028">5</cx:pt>
          <cx:pt idx="44029">0</cx:pt>
          <cx:pt idx="44030">2</cx:pt>
          <cx:pt idx="44031">2</cx:pt>
          <cx:pt idx="44032">11</cx:pt>
          <cx:pt idx="44033">1</cx:pt>
          <cx:pt idx="44034">104</cx:pt>
          <cx:pt idx="44035">3</cx:pt>
          <cx:pt idx="44036">90</cx:pt>
          <cx:pt idx="44037">39</cx:pt>
          <cx:pt idx="44038">15</cx:pt>
          <cx:pt idx="44039">0</cx:pt>
          <cx:pt idx="44040">3</cx:pt>
          <cx:pt idx="44041">38</cx:pt>
          <cx:pt idx="44042">1</cx:pt>
          <cx:pt idx="44043">1</cx:pt>
          <cx:pt idx="44044">64</cx:pt>
          <cx:pt idx="44045">222</cx:pt>
          <cx:pt idx="44046">4</cx:pt>
          <cx:pt idx="44047">17</cx:pt>
          <cx:pt idx="44048">19</cx:pt>
          <cx:pt idx="44049">0</cx:pt>
          <cx:pt idx="44050">53</cx:pt>
          <cx:pt idx="44051">0</cx:pt>
          <cx:pt idx="44052">3</cx:pt>
          <cx:pt idx="44053">6</cx:pt>
          <cx:pt idx="44054">422</cx:pt>
          <cx:pt idx="44055">5</cx:pt>
          <cx:pt idx="44056">126</cx:pt>
          <cx:pt idx="44057">205</cx:pt>
          <cx:pt idx="44058">96</cx:pt>
          <cx:pt idx="44059">1</cx:pt>
          <cx:pt idx="44060">23</cx:pt>
          <cx:pt idx="44061">306</cx:pt>
          <cx:pt idx="44062">258</cx:pt>
          <cx:pt idx="44063">220</cx:pt>
          <cx:pt idx="44064">45</cx:pt>
          <cx:pt idx="44065">90</cx:pt>
          <cx:pt idx="44066">44</cx:pt>
          <cx:pt idx="44067">2</cx:pt>
          <cx:pt idx="44068">14</cx:pt>
          <cx:pt idx="44069">6</cx:pt>
          <cx:pt idx="44070">0</cx:pt>
          <cx:pt idx="44071">0</cx:pt>
          <cx:pt idx="44072">0</cx:pt>
          <cx:pt idx="44073">1</cx:pt>
          <cx:pt idx="44074">9</cx:pt>
          <cx:pt idx="44075">0</cx:pt>
          <cx:pt idx="44076">0</cx:pt>
          <cx:pt idx="44077">0</cx:pt>
          <cx:pt idx="44078">2</cx:pt>
          <cx:pt idx="44079">2</cx:pt>
          <cx:pt idx="44080">0</cx:pt>
          <cx:pt idx="44081">6</cx:pt>
          <cx:pt idx="44082">15</cx:pt>
          <cx:pt idx="44083">0</cx:pt>
          <cx:pt idx="44084">2</cx:pt>
          <cx:pt idx="44085">15</cx:pt>
          <cx:pt idx="44086">0</cx:pt>
          <cx:pt idx="44087">8</cx:pt>
          <cx:pt idx="44088">5</cx:pt>
          <cx:pt idx="44089">8</cx:pt>
          <cx:pt idx="44090">497</cx:pt>
          <cx:pt idx="44091">72</cx:pt>
          <cx:pt idx="44092">0</cx:pt>
          <cx:pt idx="44093">13</cx:pt>
          <cx:pt idx="44094">24</cx:pt>
          <cx:pt idx="44095">0</cx:pt>
          <cx:pt idx="44096">0</cx:pt>
          <cx:pt idx="44097">9</cx:pt>
          <cx:pt idx="44098">6</cx:pt>
          <cx:pt idx="44099">2</cx:pt>
          <cx:pt idx="44100">5</cx:pt>
          <cx:pt idx="44101">33</cx:pt>
          <cx:pt idx="44102">9</cx:pt>
          <cx:pt idx="44103">31</cx:pt>
          <cx:pt idx="44104">0</cx:pt>
          <cx:pt idx="44105">1</cx:pt>
          <cx:pt idx="44106">5</cx:pt>
          <cx:pt idx="44107">58</cx:pt>
          <cx:pt idx="44108">0</cx:pt>
          <cx:pt idx="44109">27</cx:pt>
          <cx:pt idx="44110">0</cx:pt>
          <cx:pt idx="44111">42</cx:pt>
          <cx:pt idx="44112">295</cx:pt>
          <cx:pt idx="44113">8</cx:pt>
          <cx:pt idx="44114">1</cx:pt>
          <cx:pt idx="44115">0</cx:pt>
          <cx:pt idx="44116">5</cx:pt>
          <cx:pt idx="44117">98</cx:pt>
          <cx:pt idx="44118">5</cx:pt>
          <cx:pt idx="44119">2</cx:pt>
          <cx:pt idx="44120">1</cx:pt>
          <cx:pt idx="44121">55</cx:pt>
          <cx:pt idx="44122">24</cx:pt>
          <cx:pt idx="44123">116</cx:pt>
          <cx:pt idx="44124">27</cx:pt>
          <cx:pt idx="44125">4</cx:pt>
          <cx:pt idx="44126">466</cx:pt>
          <cx:pt idx="44127">61</cx:pt>
          <cx:pt idx="44128">135</cx:pt>
          <cx:pt idx="44129">90</cx:pt>
          <cx:pt idx="44130">17</cx:pt>
          <cx:pt idx="44131">0</cx:pt>
          <cx:pt idx="44132">150</cx:pt>
          <cx:pt idx="44133">7</cx:pt>
          <cx:pt idx="44134">13</cx:pt>
          <cx:pt idx="44135">0</cx:pt>
          <cx:pt idx="44136">16</cx:pt>
          <cx:pt idx="44137">5</cx:pt>
          <cx:pt idx="44138">19</cx:pt>
          <cx:pt idx="44139">62</cx:pt>
          <cx:pt idx="44140">5</cx:pt>
          <cx:pt idx="44141">171</cx:pt>
          <cx:pt idx="44142">248</cx:pt>
          <cx:pt idx="44143">49</cx:pt>
          <cx:pt idx="44144">6</cx:pt>
          <cx:pt idx="44145">1</cx:pt>
          <cx:pt idx="44146">0</cx:pt>
          <cx:pt idx="44147">9</cx:pt>
          <cx:pt idx="44148">357</cx:pt>
          <cx:pt idx="44149">0</cx:pt>
          <cx:pt idx="44150">0</cx:pt>
          <cx:pt idx="44151">0</cx:pt>
          <cx:pt idx="44152">8</cx:pt>
          <cx:pt idx="44153">1</cx:pt>
          <cx:pt idx="44154">27</cx:pt>
          <cx:pt idx="44155">0</cx:pt>
          <cx:pt idx="44156">2</cx:pt>
          <cx:pt idx="44157">78</cx:pt>
          <cx:pt idx="44158">9</cx:pt>
          <cx:pt idx="44159">3</cx:pt>
          <cx:pt idx="44160">246</cx:pt>
          <cx:pt idx="44161">0</cx:pt>
          <cx:pt idx="44162">0</cx:pt>
          <cx:pt idx="44163">51</cx:pt>
          <cx:pt idx="44164">1</cx:pt>
          <cx:pt idx="44165">35</cx:pt>
          <cx:pt idx="44166">3</cx:pt>
          <cx:pt idx="44167">20</cx:pt>
          <cx:pt idx="44168">52</cx:pt>
          <cx:pt idx="44169">24</cx:pt>
          <cx:pt idx="44170">53</cx:pt>
          <cx:pt idx="44171">1</cx:pt>
          <cx:pt idx="44172">0</cx:pt>
          <cx:pt idx="44173">0</cx:pt>
          <cx:pt idx="44174">0</cx:pt>
          <cx:pt idx="44175">7</cx:pt>
          <cx:pt idx="44176">7</cx:pt>
          <cx:pt idx="44177">4</cx:pt>
          <cx:pt idx="44178">20</cx:pt>
          <cx:pt idx="44179">1</cx:pt>
          <cx:pt idx="44180">77</cx:pt>
          <cx:pt idx="44181">19</cx:pt>
          <cx:pt idx="44182">1037</cx:pt>
          <cx:pt idx="44183">327</cx:pt>
          <cx:pt idx="44184">8</cx:pt>
          <cx:pt idx="44185">1</cx:pt>
          <cx:pt idx="44186">0</cx:pt>
          <cx:pt idx="44187">0</cx:pt>
          <cx:pt idx="44188">1</cx:pt>
          <cx:pt idx="44189">5</cx:pt>
          <cx:pt idx="44190">1</cx:pt>
          <cx:pt idx="44191">10</cx:pt>
          <cx:pt idx="44192">27</cx:pt>
          <cx:pt idx="44193">18</cx:pt>
          <cx:pt idx="44194">28</cx:pt>
          <cx:pt idx="44195">2</cx:pt>
          <cx:pt idx="44196">1</cx:pt>
          <cx:pt idx="44197">7</cx:pt>
          <cx:pt idx="44198">0</cx:pt>
          <cx:pt idx="44199">0</cx:pt>
          <cx:pt idx="44200">7</cx:pt>
          <cx:pt idx="44201">11</cx:pt>
          <cx:pt idx="44202">0</cx:pt>
          <cx:pt idx="44203">16</cx:pt>
          <cx:pt idx="44204">0</cx:pt>
          <cx:pt idx="44205">79</cx:pt>
          <cx:pt idx="44206">74</cx:pt>
          <cx:pt idx="44207">0</cx:pt>
          <cx:pt idx="44208">19</cx:pt>
          <cx:pt idx="44209">77</cx:pt>
          <cx:pt idx="44210">2</cx:pt>
          <cx:pt idx="44211">0</cx:pt>
          <cx:pt idx="44212">0</cx:pt>
          <cx:pt idx="44213">14</cx:pt>
          <cx:pt idx="44214">50</cx:pt>
          <cx:pt idx="44215">93</cx:pt>
          <cx:pt idx="44216">0</cx:pt>
          <cx:pt idx="44217">0</cx:pt>
          <cx:pt idx="44218">8</cx:pt>
          <cx:pt idx="44219">25</cx:pt>
          <cx:pt idx="44220">0</cx:pt>
          <cx:pt idx="44221">0</cx:pt>
          <cx:pt idx="44222">0</cx:pt>
          <cx:pt idx="44223">0</cx:pt>
          <cx:pt idx="44224">0</cx:pt>
          <cx:pt idx="44225">10</cx:pt>
          <cx:pt idx="44226">0</cx:pt>
          <cx:pt idx="44227">10</cx:pt>
          <cx:pt idx="44228">1</cx:pt>
          <cx:pt idx="44229">8</cx:pt>
          <cx:pt idx="44230">1</cx:pt>
          <cx:pt idx="44231">5</cx:pt>
          <cx:pt idx="44232">21</cx:pt>
          <cx:pt idx="44233">0</cx:pt>
          <cx:pt idx="44234">0</cx:pt>
          <cx:pt idx="44235">5</cx:pt>
          <cx:pt idx="44236">85</cx:pt>
          <cx:pt idx="44237">2</cx:pt>
          <cx:pt idx="44238">2</cx:pt>
          <cx:pt idx="44239">6</cx:pt>
          <cx:pt idx="44240">17</cx:pt>
          <cx:pt idx="44241">3</cx:pt>
          <cx:pt idx="44242">0</cx:pt>
          <cx:pt idx="44243">124</cx:pt>
          <cx:pt idx="44244">14</cx:pt>
          <cx:pt idx="44245">13</cx:pt>
          <cx:pt idx="44246">1</cx:pt>
          <cx:pt idx="44247">71</cx:pt>
          <cx:pt idx="44248">191</cx:pt>
          <cx:pt idx="44249">0</cx:pt>
          <cx:pt idx="44250">1</cx:pt>
          <cx:pt idx="44251">7</cx:pt>
          <cx:pt idx="44252">0</cx:pt>
          <cx:pt idx="44253">9</cx:pt>
          <cx:pt idx="44254">1</cx:pt>
          <cx:pt idx="44255">1</cx:pt>
          <cx:pt idx="44256">47</cx:pt>
          <cx:pt idx="44257">0</cx:pt>
          <cx:pt idx="44258">7</cx:pt>
          <cx:pt idx="44259">3</cx:pt>
          <cx:pt idx="44260">0</cx:pt>
          <cx:pt idx="44261">10</cx:pt>
          <cx:pt idx="44262">28</cx:pt>
          <cx:pt idx="44263">20</cx:pt>
          <cx:pt idx="44264">0</cx:pt>
          <cx:pt idx="44265">35</cx:pt>
          <cx:pt idx="44266">63</cx:pt>
          <cx:pt idx="44267">1</cx:pt>
          <cx:pt idx="44268">15</cx:pt>
          <cx:pt idx="44269">68</cx:pt>
          <cx:pt idx="44270">0</cx:pt>
          <cx:pt idx="44271">45</cx:pt>
          <cx:pt idx="44272">226</cx:pt>
          <cx:pt idx="44273">363</cx:pt>
          <cx:pt idx="44274">221</cx:pt>
          <cx:pt idx="44275">21</cx:pt>
          <cx:pt idx="44276">7</cx:pt>
          <cx:pt idx="44277">1</cx:pt>
          <cx:pt idx="44278">1</cx:pt>
          <cx:pt idx="44279">842</cx:pt>
          <cx:pt idx="44280">2</cx:pt>
          <cx:pt idx="44281">0</cx:pt>
          <cx:pt idx="44282">28</cx:pt>
          <cx:pt idx="44283">76</cx:pt>
          <cx:pt idx="44284">4</cx:pt>
          <cx:pt idx="44285">213</cx:pt>
          <cx:pt idx="44286">141</cx:pt>
          <cx:pt idx="44287">4</cx:pt>
          <cx:pt idx="44288">6</cx:pt>
          <cx:pt idx="44289">0</cx:pt>
          <cx:pt idx="44290">9</cx:pt>
          <cx:pt idx="44291">2</cx:pt>
          <cx:pt idx="44292">0</cx:pt>
          <cx:pt idx="44293">1</cx:pt>
          <cx:pt idx="44294">26</cx:pt>
          <cx:pt idx="44295">55</cx:pt>
          <cx:pt idx="44296">1</cx:pt>
          <cx:pt idx="44297">12</cx:pt>
          <cx:pt idx="44298">7</cx:pt>
          <cx:pt idx="44299">32</cx:pt>
          <cx:pt idx="44300">9</cx:pt>
          <cx:pt idx="44301">0</cx:pt>
          <cx:pt idx="44302">0</cx:pt>
          <cx:pt idx="44303">5</cx:pt>
          <cx:pt idx="44304">14</cx:pt>
          <cx:pt idx="44305">0</cx:pt>
          <cx:pt idx="44306">17</cx:pt>
          <cx:pt idx="44307">8</cx:pt>
          <cx:pt idx="44308">0</cx:pt>
          <cx:pt idx="44309">29</cx:pt>
          <cx:pt idx="44310">74</cx:pt>
          <cx:pt idx="44311">50</cx:pt>
          <cx:pt idx="44312">83</cx:pt>
          <cx:pt idx="44313">6</cx:pt>
          <cx:pt idx="44314">0</cx:pt>
          <cx:pt idx="44315">6</cx:pt>
          <cx:pt idx="44316">182</cx:pt>
          <cx:pt idx="44317">0</cx:pt>
          <cx:pt idx="44318">54</cx:pt>
          <cx:pt idx="44319">0</cx:pt>
          <cx:pt idx="44320">0</cx:pt>
          <cx:pt idx="44321">0</cx:pt>
          <cx:pt idx="44322">0</cx:pt>
          <cx:pt idx="44323">0</cx:pt>
          <cx:pt idx="44324">0</cx:pt>
          <cx:pt idx="44325">61</cx:pt>
          <cx:pt idx="44326">1</cx:pt>
          <cx:pt idx="44327">1</cx:pt>
          <cx:pt idx="44328">70</cx:pt>
          <cx:pt idx="44329">22</cx:pt>
          <cx:pt idx="44330">54</cx:pt>
          <cx:pt idx="44331">1</cx:pt>
          <cx:pt idx="44332">46</cx:pt>
          <cx:pt idx="44333">23</cx:pt>
          <cx:pt idx="44334">1</cx:pt>
          <cx:pt idx="44335">7</cx:pt>
          <cx:pt idx="44336">90</cx:pt>
          <cx:pt idx="44337">15</cx:pt>
          <cx:pt idx="44338">53</cx:pt>
          <cx:pt idx="44339">7</cx:pt>
          <cx:pt idx="44340">21</cx:pt>
          <cx:pt idx="44341">252</cx:pt>
          <cx:pt idx="44342">108</cx:pt>
          <cx:pt idx="44343">41</cx:pt>
          <cx:pt idx="44344">146</cx:pt>
          <cx:pt idx="44345">89</cx:pt>
          <cx:pt idx="44346">36</cx:pt>
          <cx:pt idx="44347">0</cx:pt>
          <cx:pt idx="44348">7</cx:pt>
          <cx:pt idx="44349">39</cx:pt>
          <cx:pt idx="44350">0</cx:pt>
          <cx:pt idx="44351">32</cx:pt>
          <cx:pt idx="44352">8</cx:pt>
          <cx:pt idx="44353">21</cx:pt>
          <cx:pt idx="44354">0</cx:pt>
          <cx:pt idx="44355">4</cx:pt>
          <cx:pt idx="44356">1</cx:pt>
          <cx:pt idx="44357">20</cx:pt>
          <cx:pt idx="44358">28</cx:pt>
          <cx:pt idx="44359">34</cx:pt>
          <cx:pt idx="44360">162</cx:pt>
          <cx:pt idx="44361">13</cx:pt>
          <cx:pt idx="44362">133</cx:pt>
          <cx:pt idx="44363">139</cx:pt>
          <cx:pt idx="44364">31</cx:pt>
          <cx:pt idx="44365">23</cx:pt>
          <cx:pt idx="44366">111</cx:pt>
          <cx:pt idx="44367">574</cx:pt>
          <cx:pt idx="44368">6</cx:pt>
          <cx:pt idx="44369">134</cx:pt>
          <cx:pt idx="44370">55</cx:pt>
          <cx:pt idx="44371">0</cx:pt>
          <cx:pt idx="44372">18</cx:pt>
          <cx:pt idx="44373">112</cx:pt>
          <cx:pt idx="44374">343</cx:pt>
          <cx:pt idx="44375">0</cx:pt>
          <cx:pt idx="44376">0</cx:pt>
          <cx:pt idx="44377">103</cx:pt>
          <cx:pt idx="44378">594</cx:pt>
          <cx:pt idx="44379">0</cx:pt>
          <cx:pt idx="44380">254</cx:pt>
          <cx:pt idx="44381">8</cx:pt>
          <cx:pt idx="44382">28</cx:pt>
          <cx:pt idx="44383">7</cx:pt>
          <cx:pt idx="44384">81</cx:pt>
          <cx:pt idx="44385">59</cx:pt>
          <cx:pt idx="44386">0</cx:pt>
          <cx:pt idx="44387">9</cx:pt>
          <cx:pt idx="44388">14</cx:pt>
          <cx:pt idx="44389">61</cx:pt>
          <cx:pt idx="44390">0</cx:pt>
          <cx:pt idx="44391">11</cx:pt>
          <cx:pt idx="44392">22</cx:pt>
          <cx:pt idx="44393">82</cx:pt>
          <cx:pt idx="44394">15</cx:pt>
          <cx:pt idx="44395">1</cx:pt>
          <cx:pt idx="44396">109</cx:pt>
          <cx:pt idx="44397">5</cx:pt>
          <cx:pt idx="44398">26</cx:pt>
          <cx:pt idx="44399">22</cx:pt>
          <cx:pt idx="44400">15</cx:pt>
          <cx:pt idx="44401">189</cx:pt>
          <cx:pt idx="44402">29</cx:pt>
          <cx:pt idx="44403">0</cx:pt>
          <cx:pt idx="44404">4</cx:pt>
          <cx:pt idx="44405">8</cx:pt>
          <cx:pt idx="44406">0</cx:pt>
          <cx:pt idx="44407">0</cx:pt>
          <cx:pt idx="44408">7</cx:pt>
          <cx:pt idx="44409">1</cx:pt>
          <cx:pt idx="44410">42</cx:pt>
          <cx:pt idx="44411">1</cx:pt>
          <cx:pt idx="44412">1</cx:pt>
          <cx:pt idx="44413">13</cx:pt>
          <cx:pt idx="44414">32</cx:pt>
          <cx:pt idx="44415">68</cx:pt>
          <cx:pt idx="44416">0</cx:pt>
          <cx:pt idx="44417">14</cx:pt>
          <cx:pt idx="44418">37</cx:pt>
          <cx:pt idx="44419">50</cx:pt>
          <cx:pt idx="44420">73</cx:pt>
          <cx:pt idx="44421">85</cx:pt>
          <cx:pt idx="44422">4</cx:pt>
          <cx:pt idx="44423">8</cx:pt>
          <cx:pt idx="44424">68</cx:pt>
          <cx:pt idx="44425">0</cx:pt>
          <cx:pt idx="44426">0</cx:pt>
          <cx:pt idx="44427">48</cx:pt>
          <cx:pt idx="44428">13</cx:pt>
          <cx:pt idx="44429">3</cx:pt>
          <cx:pt idx="44430">2</cx:pt>
          <cx:pt idx="44431">2</cx:pt>
          <cx:pt idx="44432">56</cx:pt>
          <cx:pt idx="44433">0</cx:pt>
          <cx:pt idx="44434">28</cx:pt>
          <cx:pt idx="44435">164</cx:pt>
          <cx:pt idx="44436">8</cx:pt>
          <cx:pt idx="44437">51</cx:pt>
          <cx:pt idx="44438">1</cx:pt>
          <cx:pt idx="44439">0</cx:pt>
          <cx:pt idx="44440">42</cx:pt>
          <cx:pt idx="44441">8</cx:pt>
          <cx:pt idx="44442">0</cx:pt>
          <cx:pt idx="44443">79</cx:pt>
          <cx:pt idx="44444">48</cx:pt>
          <cx:pt idx="44445">4</cx:pt>
          <cx:pt idx="44446">1</cx:pt>
          <cx:pt idx="44447">103</cx:pt>
          <cx:pt idx="44448">26</cx:pt>
          <cx:pt idx="44449">35</cx:pt>
          <cx:pt idx="44450">1</cx:pt>
          <cx:pt idx="44451">114</cx:pt>
          <cx:pt idx="44452">0</cx:pt>
          <cx:pt idx="44453">148</cx:pt>
          <cx:pt idx="44454">105</cx:pt>
          <cx:pt idx="44455">26</cx:pt>
          <cx:pt idx="44456">0</cx:pt>
          <cx:pt idx="44457">6</cx:pt>
          <cx:pt idx="44458">0</cx:pt>
          <cx:pt idx="44459">0</cx:pt>
          <cx:pt idx="44460">0</cx:pt>
          <cx:pt idx="44461">1</cx:pt>
          <cx:pt idx="44462">2</cx:pt>
          <cx:pt idx="44463">1</cx:pt>
          <cx:pt idx="44464">0</cx:pt>
          <cx:pt idx="44465">0</cx:pt>
          <cx:pt idx="44466">0</cx:pt>
          <cx:pt idx="44467">27</cx:pt>
          <cx:pt idx="44468">1</cx:pt>
          <cx:pt idx="44469">0</cx:pt>
          <cx:pt idx="44470">1</cx:pt>
          <cx:pt idx="44471">1</cx:pt>
          <cx:pt idx="44472">0</cx:pt>
          <cx:pt idx="44473">0</cx:pt>
          <cx:pt idx="44474">6</cx:pt>
          <cx:pt idx="44475">0</cx:pt>
          <cx:pt idx="44476">5</cx:pt>
          <cx:pt idx="44477">1</cx:pt>
          <cx:pt idx="44478">0</cx:pt>
          <cx:pt idx="44479">0</cx:pt>
          <cx:pt idx="44480">78</cx:pt>
          <cx:pt idx="44481">0</cx:pt>
          <cx:pt idx="44482">20</cx:pt>
          <cx:pt idx="44483">0</cx:pt>
          <cx:pt idx="44484">0</cx:pt>
          <cx:pt idx="44485">7</cx:pt>
          <cx:pt idx="44486">212</cx:pt>
          <cx:pt idx="44487">0</cx:pt>
          <cx:pt idx="44488">17</cx:pt>
          <cx:pt idx="44489">212</cx:pt>
          <cx:pt idx="44490">163</cx:pt>
          <cx:pt idx="44491">2</cx:pt>
          <cx:pt idx="44492">24</cx:pt>
          <cx:pt idx="44493">51</cx:pt>
          <cx:pt idx="44494">380</cx:pt>
          <cx:pt idx="44495">15</cx:pt>
          <cx:pt idx="44496">0</cx:pt>
          <cx:pt idx="44497">1</cx:pt>
          <cx:pt idx="44498">1</cx:pt>
          <cx:pt idx="44499">16</cx:pt>
          <cx:pt idx="44500">145</cx:pt>
          <cx:pt idx="44501">4</cx:pt>
          <cx:pt idx="44502">5</cx:pt>
          <cx:pt idx="44503">8</cx:pt>
          <cx:pt idx="44504">0</cx:pt>
          <cx:pt idx="44505">0</cx:pt>
          <cx:pt idx="44506">9</cx:pt>
          <cx:pt idx="44507">115</cx:pt>
          <cx:pt idx="44508">11</cx:pt>
          <cx:pt idx="44509">10</cx:pt>
          <cx:pt idx="44510">54</cx:pt>
          <cx:pt idx="44511">17</cx:pt>
          <cx:pt idx="44512">1</cx:pt>
          <cx:pt idx="44513">1</cx:pt>
          <cx:pt idx="44514">0</cx:pt>
          <cx:pt idx="44515">0</cx:pt>
          <cx:pt idx="44516">2</cx:pt>
          <cx:pt idx="44517">22</cx:pt>
          <cx:pt idx="44518">38</cx:pt>
          <cx:pt idx="44519">55</cx:pt>
          <cx:pt idx="44520">88</cx:pt>
          <cx:pt idx="44521">127</cx:pt>
          <cx:pt idx="44522">255</cx:pt>
          <cx:pt idx="44523">0</cx:pt>
          <cx:pt idx="44524">0</cx:pt>
          <cx:pt idx="44525">0</cx:pt>
          <cx:pt idx="44526">177</cx:pt>
          <cx:pt idx="44527">1</cx:pt>
          <cx:pt idx="44528">0</cx:pt>
          <cx:pt idx="44529">1</cx:pt>
          <cx:pt idx="44530">6</cx:pt>
          <cx:pt idx="44531">1</cx:pt>
          <cx:pt idx="44532">0</cx:pt>
          <cx:pt idx="44533">9</cx:pt>
          <cx:pt idx="44534">0</cx:pt>
          <cx:pt idx="44535">30</cx:pt>
          <cx:pt idx="44536">14</cx:pt>
          <cx:pt idx="44537">0</cx:pt>
          <cx:pt idx="44538">114</cx:pt>
          <cx:pt idx="44539">92</cx:pt>
          <cx:pt idx="44540">0</cx:pt>
          <cx:pt idx="44541">20</cx:pt>
          <cx:pt idx="44542">270</cx:pt>
          <cx:pt idx="44543">0</cx:pt>
          <cx:pt idx="44544">0</cx:pt>
          <cx:pt idx="44545">6</cx:pt>
          <cx:pt idx="44546">13</cx:pt>
          <cx:pt idx="44547">4</cx:pt>
          <cx:pt idx="44548">27</cx:pt>
          <cx:pt idx="44549">7</cx:pt>
          <cx:pt idx="44550">89</cx:pt>
          <cx:pt idx="44551">68</cx:pt>
          <cx:pt idx="44552">6</cx:pt>
          <cx:pt idx="44553">120</cx:pt>
          <cx:pt idx="44554">168</cx:pt>
          <cx:pt idx="44555">1</cx:pt>
          <cx:pt idx="44556">29</cx:pt>
          <cx:pt idx="44557">2</cx:pt>
          <cx:pt idx="44558">7</cx:pt>
          <cx:pt idx="44559">0</cx:pt>
          <cx:pt idx="44560">413</cx:pt>
          <cx:pt idx="44561">0</cx:pt>
          <cx:pt idx="44562">25</cx:pt>
          <cx:pt idx="44563">10</cx:pt>
          <cx:pt idx="44564">1137</cx:pt>
          <cx:pt idx="44565">1261</cx:pt>
          <cx:pt idx="44566">6</cx:pt>
          <cx:pt idx="44567">121</cx:pt>
          <cx:pt idx="44568">153</cx:pt>
          <cx:pt idx="44569">8</cx:pt>
          <cx:pt idx="44570">51</cx:pt>
          <cx:pt idx="44571">0</cx:pt>
          <cx:pt idx="44572">7</cx:pt>
          <cx:pt idx="44573">3</cx:pt>
          <cx:pt idx="44574">0</cx:pt>
          <cx:pt idx="44575">1</cx:pt>
          <cx:pt idx="44576">0</cx:pt>
          <cx:pt idx="44577">105</cx:pt>
          <cx:pt idx="44578">92</cx:pt>
          <cx:pt idx="44579">0</cx:pt>
          <cx:pt idx="44580">0</cx:pt>
          <cx:pt idx="44581">0</cx:pt>
          <cx:pt idx="44582">2</cx:pt>
          <cx:pt idx="44583">25</cx:pt>
          <cx:pt idx="44584">37</cx:pt>
          <cx:pt idx="44585">0</cx:pt>
          <cx:pt idx="44586">3</cx:pt>
          <cx:pt idx="44587">0</cx:pt>
          <cx:pt idx="44588">14</cx:pt>
          <cx:pt idx="44589">49</cx:pt>
          <cx:pt idx="44590">112</cx:pt>
          <cx:pt idx="44591">29</cx:pt>
          <cx:pt idx="44592">22</cx:pt>
          <cx:pt idx="44593">1</cx:pt>
          <cx:pt idx="44594">21</cx:pt>
          <cx:pt idx="44595">7</cx:pt>
          <cx:pt idx="44596">56</cx:pt>
          <cx:pt idx="44597">29</cx:pt>
          <cx:pt idx="44598">0</cx:pt>
          <cx:pt idx="44599">1</cx:pt>
          <cx:pt idx="44600">201</cx:pt>
          <cx:pt idx="44601">43</cx:pt>
          <cx:pt idx="44602">16</cx:pt>
          <cx:pt idx="44603">1</cx:pt>
          <cx:pt idx="44604">5</cx:pt>
          <cx:pt idx="44605">12</cx:pt>
          <cx:pt idx="44606">22</cx:pt>
          <cx:pt idx="44607">61</cx:pt>
          <cx:pt idx="44608">100</cx:pt>
          <cx:pt idx="44609">71</cx:pt>
          <cx:pt idx="44610">3</cx:pt>
          <cx:pt idx="44611">2</cx:pt>
          <cx:pt idx="44612">0</cx:pt>
          <cx:pt idx="44613">0</cx:pt>
          <cx:pt idx="44614">15</cx:pt>
          <cx:pt idx="44615">0</cx:pt>
          <cx:pt idx="44616">179</cx:pt>
          <cx:pt idx="44617">1</cx:pt>
          <cx:pt idx="44618">3</cx:pt>
          <cx:pt idx="44619">0</cx:pt>
          <cx:pt idx="44620">1</cx:pt>
          <cx:pt idx="44621">85</cx:pt>
          <cx:pt idx="44622">43</cx:pt>
          <cx:pt idx="44623">4</cx:pt>
          <cx:pt idx="44624">56</cx:pt>
          <cx:pt idx="44625">6</cx:pt>
          <cx:pt idx="44626">7</cx:pt>
          <cx:pt idx="44627">217</cx:pt>
          <cx:pt idx="44628">29</cx:pt>
          <cx:pt idx="44629">7</cx:pt>
          <cx:pt idx="44630">0</cx:pt>
          <cx:pt idx="44631">98</cx:pt>
          <cx:pt idx="44632">14</cx:pt>
          <cx:pt idx="44633">543</cx:pt>
          <cx:pt idx="44634">7</cx:pt>
          <cx:pt idx="44635">2</cx:pt>
          <cx:pt idx="44636">94</cx:pt>
          <cx:pt idx="44637">193</cx:pt>
          <cx:pt idx="44638">0</cx:pt>
          <cx:pt idx="44639">29</cx:pt>
          <cx:pt idx="44640">0</cx:pt>
          <cx:pt idx="44641">91</cx:pt>
          <cx:pt idx="44642">27</cx:pt>
          <cx:pt idx="44643">107</cx:pt>
          <cx:pt idx="44644">1</cx:pt>
          <cx:pt idx="44645">11</cx:pt>
          <cx:pt idx="44646">294</cx:pt>
          <cx:pt idx="44647">219</cx:pt>
          <cx:pt idx="44648">75</cx:pt>
          <cx:pt idx="44649">15</cx:pt>
          <cx:pt idx="44650">24</cx:pt>
          <cx:pt idx="44651">103</cx:pt>
          <cx:pt idx="44652">0</cx:pt>
          <cx:pt idx="44653">169</cx:pt>
          <cx:pt idx="44654">1</cx:pt>
          <cx:pt idx="44655">0</cx:pt>
          <cx:pt idx="44656">48</cx:pt>
          <cx:pt idx="44657">1</cx:pt>
          <cx:pt idx="44658">6</cx:pt>
          <cx:pt idx="44659">0</cx:pt>
          <cx:pt idx="44660">5</cx:pt>
          <cx:pt idx="44661">1</cx:pt>
          <cx:pt idx="44662">85</cx:pt>
          <cx:pt idx="44663">19</cx:pt>
          <cx:pt idx="44664">1</cx:pt>
          <cx:pt idx="44665">0</cx:pt>
          <cx:pt idx="44666">91</cx:pt>
          <cx:pt idx="44667">44</cx:pt>
          <cx:pt idx="44668">8</cx:pt>
          <cx:pt idx="44669">26</cx:pt>
          <cx:pt idx="44670">4</cx:pt>
          <cx:pt idx="44671">0</cx:pt>
          <cx:pt idx="44672">0</cx:pt>
          <cx:pt idx="44673">0</cx:pt>
          <cx:pt idx="44674">21</cx:pt>
          <cx:pt idx="44675">0</cx:pt>
          <cx:pt idx="44676">0</cx:pt>
          <cx:pt idx="44677">5</cx:pt>
          <cx:pt idx="44678">34</cx:pt>
          <cx:pt idx="44679">0</cx:pt>
          <cx:pt idx="44680">0</cx:pt>
          <cx:pt idx="44681">0</cx:pt>
          <cx:pt idx="44682">0</cx:pt>
          <cx:pt idx="44683">0</cx:pt>
          <cx:pt idx="44684">88</cx:pt>
          <cx:pt idx="44685">18</cx:pt>
          <cx:pt idx="44686">105</cx:pt>
          <cx:pt idx="44687">1</cx:pt>
          <cx:pt idx="44688">33</cx:pt>
          <cx:pt idx="44689">23</cx:pt>
          <cx:pt idx="44690">65</cx:pt>
          <cx:pt idx="44691">1</cx:pt>
          <cx:pt idx="44692">0</cx:pt>
          <cx:pt idx="44693">0</cx:pt>
          <cx:pt idx="44694">0</cx:pt>
          <cx:pt idx="44695">72</cx:pt>
          <cx:pt idx="44696">7</cx:pt>
          <cx:pt idx="44697">27</cx:pt>
          <cx:pt idx="44698">6</cx:pt>
          <cx:pt idx="44699">0</cx:pt>
          <cx:pt idx="44700">52</cx:pt>
          <cx:pt idx="44701">0</cx:pt>
          <cx:pt idx="44702">0</cx:pt>
          <cx:pt idx="44703">8</cx:pt>
          <cx:pt idx="44704">0</cx:pt>
          <cx:pt idx="44705">0</cx:pt>
          <cx:pt idx="44706">0</cx:pt>
          <cx:pt idx="44707">2</cx:pt>
          <cx:pt idx="44708">1</cx:pt>
          <cx:pt idx="44709">252</cx:pt>
          <cx:pt idx="44710">0</cx:pt>
          <cx:pt idx="44711">0</cx:pt>
          <cx:pt idx="44712">0</cx:pt>
          <cx:pt idx="44713">0</cx:pt>
          <cx:pt idx="44714">1</cx:pt>
          <cx:pt idx="44715">0</cx:pt>
          <cx:pt idx="44716">0</cx:pt>
          <cx:pt idx="44717">0</cx:pt>
          <cx:pt idx="44718">0</cx:pt>
          <cx:pt idx="44719">0</cx:pt>
          <cx:pt idx="44720">1</cx:pt>
          <cx:pt idx="44721">0</cx:pt>
          <cx:pt idx="44722">0</cx:pt>
          <cx:pt idx="44723">237</cx:pt>
          <cx:pt idx="44724">1</cx:pt>
          <cx:pt idx="44725">0</cx:pt>
          <cx:pt idx="44726">7</cx:pt>
          <cx:pt idx="44727">1</cx:pt>
          <cx:pt idx="44728">0</cx:pt>
          <cx:pt idx="44729">0</cx:pt>
          <cx:pt idx="44730">0</cx:pt>
          <cx:pt idx="44731">9</cx:pt>
          <cx:pt idx="44732">0</cx:pt>
          <cx:pt idx="44733">0</cx:pt>
          <cx:pt idx="44734">0</cx:pt>
          <cx:pt idx="44735">1</cx:pt>
          <cx:pt idx="44736">0</cx:pt>
          <cx:pt idx="44737">28</cx:pt>
          <cx:pt idx="44738">0</cx:pt>
          <cx:pt idx="44739">1</cx:pt>
          <cx:pt idx="44740">0</cx:pt>
          <cx:pt idx="44741">8</cx:pt>
          <cx:pt idx="44742">36</cx:pt>
          <cx:pt idx="44743">0</cx:pt>
          <cx:pt idx="44744">1</cx:pt>
          <cx:pt idx="44745">2</cx:pt>
          <cx:pt idx="44746">138</cx:pt>
          <cx:pt idx="44747">25</cx:pt>
          <cx:pt idx="44748">5</cx:pt>
          <cx:pt idx="44749">361</cx:pt>
          <cx:pt idx="44750">0</cx:pt>
          <cx:pt idx="44751">5</cx:pt>
          <cx:pt idx="44752">0</cx:pt>
          <cx:pt idx="44753">0</cx:pt>
          <cx:pt idx="44754">26</cx:pt>
          <cx:pt idx="44755">0</cx:pt>
          <cx:pt idx="44756">50</cx:pt>
          <cx:pt idx="44757">1</cx:pt>
          <cx:pt idx="44758">110</cx:pt>
          <cx:pt idx="44759">0</cx:pt>
          <cx:pt idx="44760">0</cx:pt>
          <cx:pt idx="44761">129</cx:pt>
          <cx:pt idx="44762">14</cx:pt>
          <cx:pt idx="44763">1</cx:pt>
          <cx:pt idx="44764">7</cx:pt>
          <cx:pt idx="44765">0</cx:pt>
          <cx:pt idx="44766">12</cx:pt>
          <cx:pt idx="44767">98</cx:pt>
          <cx:pt idx="44768">231</cx:pt>
          <cx:pt idx="44769">75</cx:pt>
          <cx:pt idx="44770">3</cx:pt>
          <cx:pt idx="44771">0</cx:pt>
          <cx:pt idx="44772">232</cx:pt>
          <cx:pt idx="44773">13</cx:pt>
          <cx:pt idx="44774">21</cx:pt>
          <cx:pt idx="44775">33</cx:pt>
          <cx:pt idx="44776">0</cx:pt>
          <cx:pt idx="44777">7</cx:pt>
          <cx:pt idx="44778">3</cx:pt>
          <cx:pt idx="44779">25</cx:pt>
          <cx:pt idx="44780">1</cx:pt>
          <cx:pt idx="44781">1</cx:pt>
          <cx:pt idx="44782">14</cx:pt>
          <cx:pt idx="44783">1</cx:pt>
          <cx:pt idx="44784">9</cx:pt>
          <cx:pt idx="44785">13</cx:pt>
          <cx:pt idx="44786">3</cx:pt>
          <cx:pt idx="44787">16</cx:pt>
          <cx:pt idx="44788">0</cx:pt>
          <cx:pt idx="44789">40</cx:pt>
          <cx:pt idx="44790">0</cx:pt>
          <cx:pt idx="44791">0</cx:pt>
          <cx:pt idx="44792">1</cx:pt>
          <cx:pt idx="44793">27</cx:pt>
          <cx:pt idx="44794">0</cx:pt>
          <cx:pt idx="44795">0</cx:pt>
          <cx:pt idx="44796">23</cx:pt>
          <cx:pt idx="44797">0</cx:pt>
          <cx:pt idx="44798">27</cx:pt>
          <cx:pt idx="44799">58</cx:pt>
          <cx:pt idx="44800">7</cx:pt>
          <cx:pt idx="44801">35</cx:pt>
          <cx:pt idx="44802">3</cx:pt>
          <cx:pt idx="44803">73</cx:pt>
          <cx:pt idx="44804">2</cx:pt>
          <cx:pt idx="44805">69</cx:pt>
          <cx:pt idx="44806">26</cx:pt>
          <cx:pt idx="44807">107</cx:pt>
          <cx:pt idx="44808">1</cx:pt>
          <cx:pt idx="44809">11</cx:pt>
          <cx:pt idx="44810">262</cx:pt>
          <cx:pt idx="44811">164</cx:pt>
          <cx:pt idx="44812">5</cx:pt>
          <cx:pt idx="44813">1</cx:pt>
          <cx:pt idx="44814">3</cx:pt>
          <cx:pt idx="44815">0</cx:pt>
          <cx:pt idx="44816">0</cx:pt>
          <cx:pt idx="44817">23</cx:pt>
          <cx:pt idx="44818">1</cx:pt>
          <cx:pt idx="44819">3</cx:pt>
          <cx:pt idx="44820">49</cx:pt>
          <cx:pt idx="44821">36</cx:pt>
          <cx:pt idx="44822">3</cx:pt>
          <cx:pt idx="44823">1</cx:pt>
          <cx:pt idx="44824">2</cx:pt>
          <cx:pt idx="44825">0</cx:pt>
          <cx:pt idx="44826">14</cx:pt>
          <cx:pt idx="44827">0</cx:pt>
          <cx:pt idx="44828">108</cx:pt>
          <cx:pt idx="44829">0</cx:pt>
          <cx:pt idx="44830">0</cx:pt>
          <cx:pt idx="44831">49</cx:pt>
          <cx:pt idx="44832">0</cx:pt>
          <cx:pt idx="44833">46</cx:pt>
          <cx:pt idx="44834">50</cx:pt>
          <cx:pt idx="44835">66</cx:pt>
          <cx:pt idx="44836">0</cx:pt>
          <cx:pt idx="44837">97</cx:pt>
          <cx:pt idx="44838">143</cx:pt>
          <cx:pt idx="44839">0</cx:pt>
          <cx:pt idx="44840">4</cx:pt>
          <cx:pt idx="44841">22</cx:pt>
          <cx:pt idx="44842">28</cx:pt>
          <cx:pt idx="44843">1</cx:pt>
          <cx:pt idx="44844">70</cx:pt>
          <cx:pt idx="44845">115</cx:pt>
          <cx:pt idx="44846">48</cx:pt>
          <cx:pt idx="44847">0</cx:pt>
          <cx:pt idx="44848">17</cx:pt>
          <cx:pt idx="44849">49</cx:pt>
          <cx:pt idx="44850">0</cx:pt>
          <cx:pt idx="44851">20</cx:pt>
          <cx:pt idx="44852">3</cx:pt>
          <cx:pt idx="44853">0</cx:pt>
          <cx:pt idx="44854">0</cx:pt>
          <cx:pt idx="44855">0</cx:pt>
          <cx:pt idx="44856">4</cx:pt>
          <cx:pt idx="44857">49</cx:pt>
          <cx:pt idx="44858">33</cx:pt>
          <cx:pt idx="44859">5</cx:pt>
          <cx:pt idx="44860">1</cx:pt>
          <cx:pt idx="44861">42</cx:pt>
          <cx:pt idx="44862">5</cx:pt>
          <cx:pt idx="44863">45</cx:pt>
          <cx:pt idx="44864">0</cx:pt>
          <cx:pt idx="44865">10</cx:pt>
          <cx:pt idx="44866">0</cx:pt>
          <cx:pt idx="44867">0</cx:pt>
          <cx:pt idx="44868">0</cx:pt>
          <cx:pt idx="44869">3</cx:pt>
          <cx:pt idx="44870">12</cx:pt>
          <cx:pt idx="44871">0</cx:pt>
          <cx:pt idx="44872">5</cx:pt>
          <cx:pt idx="44873">165</cx:pt>
          <cx:pt idx="44874">385</cx:pt>
          <cx:pt idx="44875">1</cx:pt>
          <cx:pt idx="44876">107</cx:pt>
          <cx:pt idx="44877">16</cx:pt>
          <cx:pt idx="44878">0</cx:pt>
          <cx:pt idx="44879">20</cx:pt>
          <cx:pt idx="44880">0</cx:pt>
          <cx:pt idx="44881">0</cx:pt>
          <cx:pt idx="44882">1</cx:pt>
          <cx:pt idx="44883">1</cx:pt>
          <cx:pt idx="44884">0</cx:pt>
          <cx:pt idx="44885">0</cx:pt>
          <cx:pt idx="44886">0</cx:pt>
          <cx:pt idx="44887">0</cx:pt>
          <cx:pt idx="44888">0</cx:pt>
          <cx:pt idx="44889">1</cx:pt>
          <cx:pt idx="44890">137</cx:pt>
          <cx:pt idx="44891">194</cx:pt>
          <cx:pt idx="44892">11</cx:pt>
          <cx:pt idx="44893">1</cx:pt>
          <cx:pt idx="44894">1</cx:pt>
          <cx:pt idx="44895">31</cx:pt>
          <cx:pt idx="44896">3</cx:pt>
          <cx:pt idx="44897">435</cx:pt>
          <cx:pt idx="44898">33</cx:pt>
          <cx:pt idx="44899">0</cx:pt>
          <cx:pt idx="44900">0</cx:pt>
          <cx:pt idx="44901">84</cx:pt>
          <cx:pt idx="44902">11</cx:pt>
          <cx:pt idx="44903">72</cx:pt>
          <cx:pt idx="44904">0</cx:pt>
          <cx:pt idx="44905">14</cx:pt>
          <cx:pt idx="44906">23</cx:pt>
          <cx:pt idx="44907">107</cx:pt>
          <cx:pt idx="44908">2</cx:pt>
          <cx:pt idx="44909">0</cx:pt>
          <cx:pt idx="44910">0</cx:pt>
          <cx:pt idx="44911">323</cx:pt>
          <cx:pt idx="44912">14</cx:pt>
          <cx:pt idx="44913">399</cx:pt>
          <cx:pt idx="44914">119</cx:pt>
          <cx:pt idx="44915">0</cx:pt>
          <cx:pt idx="44916">18</cx:pt>
          <cx:pt idx="44917">85</cx:pt>
          <cx:pt idx="44918">17</cx:pt>
          <cx:pt idx="44919">1</cx:pt>
          <cx:pt idx="44920">1</cx:pt>
          <cx:pt idx="44921">1</cx:pt>
          <cx:pt idx="44922">19</cx:pt>
          <cx:pt idx="44923">18</cx:pt>
          <cx:pt idx="44924">0</cx:pt>
          <cx:pt idx="44925">5</cx:pt>
          <cx:pt idx="44926">8</cx:pt>
          <cx:pt idx="44927">0</cx:pt>
          <cx:pt idx="44928">21</cx:pt>
          <cx:pt idx="44929">95</cx:pt>
          <cx:pt idx="44930">0</cx:pt>
          <cx:pt idx="44931">0</cx:pt>
          <cx:pt idx="44932">0</cx:pt>
          <cx:pt idx="44933">0</cx:pt>
          <cx:pt idx="44934">6</cx:pt>
          <cx:pt idx="44935">0</cx:pt>
          <cx:pt idx="44936">45</cx:pt>
          <cx:pt idx="44937">39</cx:pt>
          <cx:pt idx="44938">514</cx:pt>
          <cx:pt idx="44939">46</cx:pt>
          <cx:pt idx="44940">77</cx:pt>
          <cx:pt idx="44941">33</cx:pt>
          <cx:pt idx="44942">10</cx:pt>
          <cx:pt idx="44943">1</cx:pt>
          <cx:pt idx="44944">27</cx:pt>
          <cx:pt idx="44945">0</cx:pt>
          <cx:pt idx="44946">1</cx:pt>
          <cx:pt idx="44947">1</cx:pt>
          <cx:pt idx="44948">0</cx:pt>
          <cx:pt idx="44949">97</cx:pt>
          <cx:pt idx="44950">0</cx:pt>
          <cx:pt idx="44951">2</cx:pt>
          <cx:pt idx="44952">14</cx:pt>
          <cx:pt idx="44953">253</cx:pt>
          <cx:pt idx="44954">0</cx:pt>
          <cx:pt idx="44955">1</cx:pt>
          <cx:pt idx="44956">4</cx:pt>
          <cx:pt idx="44957">0</cx:pt>
          <cx:pt idx="44958">168</cx:pt>
          <cx:pt idx="44959">4</cx:pt>
          <cx:pt idx="44960">400</cx:pt>
          <cx:pt idx="44961">74</cx:pt>
          <cx:pt idx="44962">111</cx:pt>
          <cx:pt idx="44963">1</cx:pt>
          <cx:pt idx="44964">0</cx:pt>
          <cx:pt idx="44965">22</cx:pt>
          <cx:pt idx="44966">58</cx:pt>
          <cx:pt idx="44967">80</cx:pt>
          <cx:pt idx="44968">0</cx:pt>
          <cx:pt idx="44969">62</cx:pt>
          <cx:pt idx="44970">206</cx:pt>
          <cx:pt idx="44971">15</cx:pt>
          <cx:pt idx="44972">183</cx:pt>
          <cx:pt idx="44973">126</cx:pt>
          <cx:pt idx="44974">141</cx:pt>
          <cx:pt idx="44975">6</cx:pt>
          <cx:pt idx="44976">214</cx:pt>
          <cx:pt idx="44977">120</cx:pt>
          <cx:pt idx="44978">18</cx:pt>
          <cx:pt idx="44979">1</cx:pt>
          <cx:pt idx="44980">19</cx:pt>
          <cx:pt idx="44981">0</cx:pt>
          <cx:pt idx="44982">363</cx:pt>
          <cx:pt idx="44983">7</cx:pt>
          <cx:pt idx="44984">0</cx:pt>
          <cx:pt idx="44985">177</cx:pt>
          <cx:pt idx="44986">5</cx:pt>
          <cx:pt idx="44987">7</cx:pt>
          <cx:pt idx="44988">1</cx:pt>
          <cx:pt idx="44989">16</cx:pt>
          <cx:pt idx="44990">0</cx:pt>
          <cx:pt idx="44991">84</cx:pt>
          <cx:pt idx="44992">0</cx:pt>
          <cx:pt idx="44993">12</cx:pt>
          <cx:pt idx="44994">27</cx:pt>
          <cx:pt idx="44995">111</cx:pt>
          <cx:pt idx="44996">429</cx:pt>
          <cx:pt idx="44997">53</cx:pt>
          <cx:pt idx="44998">8</cx:pt>
          <cx:pt idx="44999">3</cx:pt>
          <cx:pt idx="45000">0</cx:pt>
          <cx:pt idx="45001">195</cx:pt>
          <cx:pt idx="45002">866</cx:pt>
          <cx:pt idx="45003">0</cx:pt>
          <cx:pt idx="45004">0</cx:pt>
          <cx:pt idx="45005">0</cx:pt>
          <cx:pt idx="45006">0</cx:pt>
          <cx:pt idx="45007">30</cx:pt>
          <cx:pt idx="45008">1</cx:pt>
          <cx:pt idx="45009">0</cx:pt>
          <cx:pt idx="45010">3</cx:pt>
          <cx:pt idx="45011">1</cx:pt>
          <cx:pt idx="45012">5</cx:pt>
          <cx:pt idx="45013">21</cx:pt>
          <cx:pt idx="45014">119</cx:pt>
          <cx:pt idx="45015">0</cx:pt>
          <cx:pt idx="45016">0</cx:pt>
          <cx:pt idx="45017">21</cx:pt>
          <cx:pt idx="45018">3</cx:pt>
          <cx:pt idx="45019">14</cx:pt>
          <cx:pt idx="45020">0</cx:pt>
          <cx:pt idx="45021">6</cx:pt>
          <cx:pt idx="45022">0</cx:pt>
          <cx:pt idx="45023">0</cx:pt>
          <cx:pt idx="45024">40</cx:pt>
          <cx:pt idx="45025">27</cx:pt>
          <cx:pt idx="45026">0</cx:pt>
          <cx:pt idx="45027">2</cx:pt>
          <cx:pt idx="45028">25</cx:pt>
          <cx:pt idx="45029">396</cx:pt>
          <cx:pt idx="45030">18</cx:pt>
          <cx:pt idx="45031">1</cx:pt>
          <cx:pt idx="45032">0</cx:pt>
          <cx:pt idx="45033">152</cx:pt>
          <cx:pt idx="45034">0</cx:pt>
          <cx:pt idx="45035">26</cx:pt>
          <cx:pt idx="45036">9</cx:pt>
          <cx:pt idx="45037">0</cx:pt>
          <cx:pt idx="45038">0</cx:pt>
          <cx:pt idx="45039">22</cx:pt>
          <cx:pt idx="45040">1</cx:pt>
          <cx:pt idx="45041">225</cx:pt>
          <cx:pt idx="45042">265</cx:pt>
          <cx:pt idx="45043">0</cx:pt>
          <cx:pt idx="45044">4</cx:pt>
          <cx:pt idx="45045">71</cx:pt>
          <cx:pt idx="45046">14</cx:pt>
          <cx:pt idx="45047">1</cx:pt>
          <cx:pt idx="45048">52</cx:pt>
          <cx:pt idx="45049">10</cx:pt>
          <cx:pt idx="45050">181</cx:pt>
          <cx:pt idx="45051">205</cx:pt>
          <cx:pt idx="45052">3</cx:pt>
          <cx:pt idx="45053">49</cx:pt>
          <cx:pt idx="45054">7</cx:pt>
          <cx:pt idx="45055">7</cx:pt>
          <cx:pt idx="45056">6</cx:pt>
          <cx:pt idx="45057">25</cx:pt>
          <cx:pt idx="45058">8</cx:pt>
          <cx:pt idx="45059">33</cx:pt>
          <cx:pt idx="45060">39</cx:pt>
          <cx:pt idx="45061">0</cx:pt>
          <cx:pt idx="45062">0</cx:pt>
          <cx:pt idx="45063">7</cx:pt>
          <cx:pt idx="45064">19</cx:pt>
          <cx:pt idx="45065">1</cx:pt>
          <cx:pt idx="45066">37</cx:pt>
          <cx:pt idx="45067">5</cx:pt>
          <cx:pt idx="45068">14</cx:pt>
          <cx:pt idx="45069">107</cx:pt>
          <cx:pt idx="45070">1</cx:pt>
          <cx:pt idx="45071">28</cx:pt>
          <cx:pt idx="45072">0</cx:pt>
          <cx:pt idx="45073">0</cx:pt>
          <cx:pt idx="45074">62</cx:pt>
          <cx:pt idx="45075">9</cx:pt>
          <cx:pt idx="45076">5</cx:pt>
          <cx:pt idx="45077">1</cx:pt>
          <cx:pt idx="45078">21</cx:pt>
          <cx:pt idx="45079">5</cx:pt>
          <cx:pt idx="45080">14</cx:pt>
          <cx:pt idx="45081">84</cx:pt>
          <cx:pt idx="45082">11</cx:pt>
          <cx:pt idx="45083">118</cx:pt>
          <cx:pt idx="45084">105</cx:pt>
          <cx:pt idx="45085">65</cx:pt>
          <cx:pt idx="45086">0</cx:pt>
          <cx:pt idx="45087">2</cx:pt>
          <cx:pt idx="45088">156</cx:pt>
          <cx:pt idx="45089">97</cx:pt>
          <cx:pt idx="45090">0</cx:pt>
          <cx:pt idx="45091">14</cx:pt>
          <cx:pt idx="45092">0</cx:pt>
          <cx:pt idx="45093">2</cx:pt>
          <cx:pt idx="45094">46</cx:pt>
          <cx:pt idx="45095">13</cx:pt>
          <cx:pt idx="45096">262</cx:pt>
          <cx:pt idx="45097">31</cx:pt>
          <cx:pt idx="45098">70</cx:pt>
          <cx:pt idx="45099">1</cx:pt>
          <cx:pt idx="45100">0</cx:pt>
          <cx:pt idx="45101">0</cx:pt>
          <cx:pt idx="45102">28</cx:pt>
          <cx:pt idx="45103">46</cx:pt>
          <cx:pt idx="45104">42</cx:pt>
          <cx:pt idx="45105">51</cx:pt>
          <cx:pt idx="45106">47</cx:pt>
          <cx:pt idx="45107">124</cx:pt>
          <cx:pt idx="45108">386</cx:pt>
          <cx:pt idx="45109">19</cx:pt>
          <cx:pt idx="45110">104</cx:pt>
          <cx:pt idx="45111">12</cx:pt>
          <cx:pt idx="45112">0</cx:pt>
          <cx:pt idx="45113">0</cx:pt>
          <cx:pt idx="45114">6</cx:pt>
          <cx:pt idx="45115">106</cx:pt>
          <cx:pt idx="45116">222</cx:pt>
          <cx:pt idx="45117">130</cx:pt>
          <cx:pt idx="45118">208</cx:pt>
          <cx:pt idx="45119">0</cx:pt>
          <cx:pt idx="45120">9</cx:pt>
          <cx:pt idx="45121">34</cx:pt>
          <cx:pt idx="45122">17</cx:pt>
          <cx:pt idx="45123">177</cx:pt>
          <cx:pt idx="45124">3</cx:pt>
          <cx:pt idx="45125">24</cx:pt>
          <cx:pt idx="45126">148</cx:pt>
          <cx:pt idx="45127">0</cx:pt>
          <cx:pt idx="45128">11</cx:pt>
          <cx:pt idx="45129">19</cx:pt>
          <cx:pt idx="45130">0</cx:pt>
          <cx:pt idx="45131">33</cx:pt>
          <cx:pt idx="45132">14</cx:pt>
          <cx:pt idx="45133">0</cx:pt>
          <cx:pt idx="45134">0</cx:pt>
          <cx:pt idx="45135">0</cx:pt>
          <cx:pt idx="45136">0</cx:pt>
          <cx:pt idx="45137">0</cx:pt>
          <cx:pt idx="45138">7</cx:pt>
          <cx:pt idx="45139">62</cx:pt>
          <cx:pt idx="45140">0</cx:pt>
          <cx:pt idx="45141">2</cx:pt>
          <cx:pt idx="45142">8</cx:pt>
          <cx:pt idx="45143">21</cx:pt>
          <cx:pt idx="45144">28</cx:pt>
          <cx:pt idx="45145">40</cx:pt>
          <cx:pt idx="45146">47</cx:pt>
          <cx:pt idx="45147">0</cx:pt>
          <cx:pt idx="45148">377</cx:pt>
          <cx:pt idx="45149">271</cx:pt>
          <cx:pt idx="45150">25</cx:pt>
          <cx:pt idx="45151">0</cx:pt>
          <cx:pt idx="45152">17</cx:pt>
          <cx:pt idx="45153">15</cx:pt>
          <cx:pt idx="45154">41</cx:pt>
          <cx:pt idx="45155">0</cx:pt>
          <cx:pt idx="45156">1</cx:pt>
          <cx:pt idx="45157">20</cx:pt>
          <cx:pt idx="45158">0</cx:pt>
          <cx:pt idx="45159">46</cx:pt>
          <cx:pt idx="45160">11</cx:pt>
          <cx:pt idx="45161">4</cx:pt>
          <cx:pt idx="45162">12</cx:pt>
          <cx:pt idx="45163">0</cx:pt>
          <cx:pt idx="45164">38</cx:pt>
          <cx:pt idx="45165">1</cx:pt>
          <cx:pt idx="45166">1</cx:pt>
          <cx:pt idx="45167">75</cx:pt>
          <cx:pt idx="45168">340</cx:pt>
          <cx:pt idx="45169">25</cx:pt>
          <cx:pt idx="45170">0</cx:pt>
          <cx:pt idx="45171">8</cx:pt>
          <cx:pt idx="45172">237</cx:pt>
          <cx:pt idx="45173">28</cx:pt>
          <cx:pt idx="45174">2</cx:pt>
          <cx:pt idx="45175">2</cx:pt>
          <cx:pt idx="45176">1</cx:pt>
          <cx:pt idx="45177">0</cx:pt>
          <cx:pt idx="45178">1</cx:pt>
          <cx:pt idx="45179">0</cx:pt>
          <cx:pt idx="45180">0</cx:pt>
          <cx:pt idx="45181">0</cx:pt>
          <cx:pt idx="45182">1</cx:pt>
          <cx:pt idx="45183">0</cx:pt>
          <cx:pt idx="45184">2</cx:pt>
          <cx:pt idx="45185">1</cx:pt>
          <cx:pt idx="45186">0</cx:pt>
          <cx:pt idx="45187">7</cx:pt>
          <cx:pt idx="45188">4</cx:pt>
          <cx:pt idx="45189">1</cx:pt>
          <cx:pt idx="45190">56</cx:pt>
          <cx:pt idx="45191">7</cx:pt>
          <cx:pt idx="45192">0</cx:pt>
          <cx:pt idx="45193">2</cx:pt>
          <cx:pt idx="45194">12</cx:pt>
          <cx:pt idx="45195">4</cx:pt>
          <cx:pt idx="45196">0</cx:pt>
          <cx:pt idx="45197">54</cx:pt>
          <cx:pt idx="45198">87</cx:pt>
          <cx:pt idx="45199">0</cx:pt>
          <cx:pt idx="45200">0</cx:pt>
          <cx:pt idx="45201">0</cx:pt>
          <cx:pt idx="45202">0</cx:pt>
          <cx:pt idx="45203">0</cx:pt>
          <cx:pt idx="45204">0</cx:pt>
          <cx:pt idx="45205">0</cx:pt>
          <cx:pt idx="45206">0</cx:pt>
          <cx:pt idx="45207">27</cx:pt>
          <cx:pt idx="45208">25</cx:pt>
          <cx:pt idx="45209">5</cx:pt>
          <cx:pt idx="45210">0</cx:pt>
          <cx:pt idx="45211">1</cx:pt>
          <cx:pt idx="45212">0</cx:pt>
          <cx:pt idx="45213">0</cx:pt>
          <cx:pt idx="45214">0</cx:pt>
          <cx:pt idx="45215">0</cx:pt>
          <cx:pt idx="45216">0</cx:pt>
          <cx:pt idx="45217">0</cx:pt>
          <cx:pt idx="45218">2</cx:pt>
          <cx:pt idx="45219">0</cx:pt>
          <cx:pt idx="45220">0</cx:pt>
          <cx:pt idx="45221">0</cx:pt>
          <cx:pt idx="45222">40</cx:pt>
          <cx:pt idx="45223">14</cx:pt>
          <cx:pt idx="45224">55</cx:pt>
          <cx:pt idx="45225">278</cx:pt>
          <cx:pt idx="45226">33</cx:pt>
          <cx:pt idx="45227">25</cx:pt>
          <cx:pt idx="45228">61</cx:pt>
          <cx:pt idx="45229">0</cx:pt>
          <cx:pt idx="45230">43</cx:pt>
          <cx:pt idx="45231">1</cx:pt>
          <cx:pt idx="45232">2</cx:pt>
          <cx:pt idx="45233">95</cx:pt>
          <cx:pt idx="45234">10</cx:pt>
          <cx:pt idx="45235">5</cx:pt>
          <cx:pt idx="45236">0</cx:pt>
          <cx:pt idx="45237">1</cx:pt>
          <cx:pt idx="45238">12</cx:pt>
          <cx:pt idx="45239">307</cx:pt>
          <cx:pt idx="45240">52</cx:pt>
          <cx:pt idx="45241">69</cx:pt>
          <cx:pt idx="45242">324</cx:pt>
          <cx:pt idx="45243">32</cx:pt>
          <cx:pt idx="45244">0</cx:pt>
          <cx:pt idx="45245">62</cx:pt>
          <cx:pt idx="45246">48</cx:pt>
          <cx:pt idx="45247">7</cx:pt>
          <cx:pt idx="45248">161</cx:pt>
          <cx:pt idx="45249">1</cx:pt>
          <cx:pt idx="45250">0</cx:pt>
          <cx:pt idx="45251">7</cx:pt>
          <cx:pt idx="45252">27</cx:pt>
          <cx:pt idx="45253">0</cx:pt>
          <cx:pt idx="45254">164</cx:pt>
          <cx:pt idx="45255">75</cx:pt>
          <cx:pt idx="45256">13</cx:pt>
          <cx:pt idx="45257">1</cx:pt>
          <cx:pt idx="45258">44</cx:pt>
          <cx:pt idx="45259">0</cx:pt>
          <cx:pt idx="45260">49</cx:pt>
          <cx:pt idx="45261">167</cx:pt>
          <cx:pt idx="45262">1</cx:pt>
          <cx:pt idx="45263">0</cx:pt>
          <cx:pt idx="45264">1</cx:pt>
          <cx:pt idx="45265">0</cx:pt>
          <cx:pt idx="45266">1</cx:pt>
          <cx:pt idx="45267">3</cx:pt>
          <cx:pt idx="45268">0</cx:pt>
          <cx:pt idx="45269">20</cx:pt>
          <cx:pt idx="45270">4</cx:pt>
          <cx:pt idx="45271">166</cx:pt>
          <cx:pt idx="45272">506</cx:pt>
          <cx:pt idx="45273">6</cx:pt>
          <cx:pt idx="45274">3</cx:pt>
          <cx:pt idx="45275">0</cx:pt>
          <cx:pt idx="45276">0</cx:pt>
          <cx:pt idx="45277">0</cx:pt>
          <cx:pt idx="45278">3</cx:pt>
          <cx:pt idx="45279">28</cx:pt>
          <cx:pt idx="45280">0</cx:pt>
          <cx:pt idx="45281">1</cx:pt>
          <cx:pt idx="45282">1</cx:pt>
          <cx:pt idx="45283">70</cx:pt>
          <cx:pt idx="45284">22</cx:pt>
          <cx:pt idx="45285">0</cx:pt>
          <cx:pt idx="45286">0</cx:pt>
          <cx:pt idx="45287">120</cx:pt>
          <cx:pt idx="45288">0</cx:pt>
          <cx:pt idx="45289">12</cx:pt>
          <cx:pt idx="45290">182</cx:pt>
          <cx:pt idx="45291">4</cx:pt>
          <cx:pt idx="45292">0</cx:pt>
          <cx:pt idx="45293">14</cx:pt>
          <cx:pt idx="45294">0</cx:pt>
          <cx:pt idx="45295">1</cx:pt>
          <cx:pt idx="45296">0</cx:pt>
          <cx:pt idx="45297">28</cx:pt>
          <cx:pt idx="45298">8</cx:pt>
          <cx:pt idx="45299">19</cx:pt>
          <cx:pt idx="45300">14</cx:pt>
          <cx:pt idx="45301">9</cx:pt>
          <cx:pt idx="45302">54</cx:pt>
          <cx:pt idx="45303">4</cx:pt>
          <cx:pt idx="45304">0</cx:pt>
          <cx:pt idx="45305">90</cx:pt>
          <cx:pt idx="45306">137</cx:pt>
          <cx:pt idx="45307">18</cx:pt>
          <cx:pt idx="45308">355</cx:pt>
          <cx:pt idx="45309">0</cx:pt>
          <cx:pt idx="45310">373</cx:pt>
          <cx:pt idx="45311">5</cx:pt>
          <cx:pt idx="45312">6</cx:pt>
          <cx:pt idx="45313">68</cx:pt>
          <cx:pt idx="45314">244</cx:pt>
          <cx:pt idx="45315">3</cx:pt>
          <cx:pt idx="45316">12</cx:pt>
          <cx:pt idx="45317">2</cx:pt>
          <cx:pt idx="45318">0</cx:pt>
          <cx:pt idx="45319">162</cx:pt>
          <cx:pt idx="45320">0</cx:pt>
          <cx:pt idx="45321">0</cx:pt>
          <cx:pt idx="45322">15</cx:pt>
          <cx:pt idx="45323">18</cx:pt>
          <cx:pt idx="45324">3</cx:pt>
          <cx:pt idx="45325">0</cx:pt>
          <cx:pt idx="45326">14</cx:pt>
          <cx:pt idx="45327">1</cx:pt>
          <cx:pt idx="45328">0</cx:pt>
          <cx:pt idx="45329">0</cx:pt>
          <cx:pt idx="45330">95</cx:pt>
          <cx:pt idx="45331">20</cx:pt>
          <cx:pt idx="45332">62</cx:pt>
          <cx:pt idx="45333">43</cx:pt>
          <cx:pt idx="45334">51</cx:pt>
          <cx:pt idx="45335">6</cx:pt>
          <cx:pt idx="45336">21</cx:pt>
          <cx:pt idx="45337">27</cx:pt>
          <cx:pt idx="45338">85</cx:pt>
          <cx:pt idx="45339">65</cx:pt>
          <cx:pt idx="45340">23</cx:pt>
          <cx:pt idx="45341">77</cx:pt>
          <cx:pt idx="45342">43</cx:pt>
          <cx:pt idx="45343">62</cx:pt>
          <cx:pt idx="45344">14</cx:pt>
          <cx:pt idx="45345">6</cx:pt>
          <cx:pt idx="45346">7</cx:pt>
          <cx:pt idx="45347">4</cx:pt>
          <cx:pt idx="45348">37</cx:pt>
          <cx:pt idx="45349">6</cx:pt>
          <cx:pt idx="45350">32</cx:pt>
          <cx:pt idx="45351">40</cx:pt>
          <cx:pt idx="45352">0</cx:pt>
          <cx:pt idx="45353">0</cx:pt>
          <cx:pt idx="45354">2</cx:pt>
          <cx:pt idx="45355">1</cx:pt>
          <cx:pt idx="45356">0</cx:pt>
          <cx:pt idx="45357">0</cx:pt>
          <cx:pt idx="45358">0</cx:pt>
          <cx:pt idx="45359">0</cx:pt>
          <cx:pt idx="45360">0</cx:pt>
          <cx:pt idx="45361">0</cx:pt>
          <cx:pt idx="45362">0</cx:pt>
          <cx:pt idx="45363">1</cx:pt>
          <cx:pt idx="45364">0</cx:pt>
          <cx:pt idx="45365">0</cx:pt>
          <cx:pt idx="45366">188</cx:pt>
          <cx:pt idx="45367">15</cx:pt>
          <cx:pt idx="45368">1</cx:pt>
          <cx:pt idx="45369">24</cx:pt>
          <cx:pt idx="45370">0</cx:pt>
          <cx:pt idx="45371">11</cx:pt>
          <cx:pt idx="45372">21</cx:pt>
          <cx:pt idx="45373">22</cx:pt>
          <cx:pt idx="45374">17</cx:pt>
          <cx:pt idx="45375">5</cx:pt>
          <cx:pt idx="45376">1</cx:pt>
          <cx:pt idx="45377">5</cx:pt>
          <cx:pt idx="45378">20</cx:pt>
          <cx:pt idx="45379">112</cx:pt>
          <cx:pt idx="45380">1</cx:pt>
          <cx:pt idx="45381">7</cx:pt>
          <cx:pt idx="45382">64</cx:pt>
          <cx:pt idx="45383">150</cx:pt>
          <cx:pt idx="45384">1</cx:pt>
          <cx:pt idx="45385">9</cx:pt>
          <cx:pt idx="45386">0</cx:pt>
          <cx:pt idx="45387">113</cx:pt>
          <cx:pt idx="45388">0</cx:pt>
          <cx:pt idx="45389">5</cx:pt>
          <cx:pt idx="45390">18</cx:pt>
          <cx:pt idx="45391">6</cx:pt>
          <cx:pt idx="45392">0</cx:pt>
          <cx:pt idx="45393">1</cx:pt>
          <cx:pt idx="45394">0</cx:pt>
          <cx:pt idx="45395">13</cx:pt>
          <cx:pt idx="45396">0</cx:pt>
          <cx:pt idx="45397">166</cx:pt>
          <cx:pt idx="45398">229</cx:pt>
          <cx:pt idx="45399">2</cx:pt>
          <cx:pt idx="45400">0</cx:pt>
          <cx:pt idx="45401">1</cx:pt>
          <cx:pt idx="45402">8</cx:pt>
          <cx:pt idx="45403">1</cx:pt>
          <cx:pt idx="45404">1</cx:pt>
          <cx:pt idx="45405">1</cx:pt>
          <cx:pt idx="45406">0</cx:pt>
          <cx:pt idx="45407">22</cx:pt>
          <cx:pt idx="45408">43</cx:pt>
          <cx:pt idx="45409">20</cx:pt>
          <cx:pt idx="45410">10</cx:pt>
          <cx:pt idx="45411">2</cx:pt>
          <cx:pt idx="45412">0</cx:pt>
          <cx:pt idx="45413">1</cx:pt>
          <cx:pt idx="45414">66</cx:pt>
          <cx:pt idx="45415">20</cx:pt>
          <cx:pt idx="45416">50</cx:pt>
          <cx:pt idx="45417">91</cx:pt>
          <cx:pt idx="45418">2</cx:pt>
          <cx:pt idx="45419">0</cx:pt>
          <cx:pt idx="45420">311</cx:pt>
          <cx:pt idx="45421">41</cx:pt>
          <cx:pt idx="45422">4</cx:pt>
          <cx:pt idx="45423">1</cx:pt>
          <cx:pt idx="45424">7</cx:pt>
          <cx:pt idx="45425">0</cx:pt>
          <cx:pt idx="45426">0</cx:pt>
          <cx:pt idx="45427">8</cx:pt>
          <cx:pt idx="45428">1</cx:pt>
          <cx:pt idx="45429">0</cx:pt>
          <cx:pt idx="45430">0</cx:pt>
          <cx:pt idx="45431">0</cx:pt>
          <cx:pt idx="45432">0</cx:pt>
          <cx:pt idx="45433">5</cx:pt>
          <cx:pt idx="45434">14</cx:pt>
          <cx:pt idx="45435">0</cx:pt>
          <cx:pt idx="45436">0</cx:pt>
          <cx:pt idx="45437">4</cx:pt>
          <cx:pt idx="45438">0</cx:pt>
          <cx:pt idx="45439">51</cx:pt>
          <cx:pt idx="45440">8</cx:pt>
          <cx:pt idx="45441">25</cx:pt>
          <cx:pt idx="45442">0</cx:pt>
          <cx:pt idx="45443">115</cx:pt>
          <cx:pt idx="45444">2</cx:pt>
          <cx:pt idx="45445">18</cx:pt>
          <cx:pt idx="45446">2</cx:pt>
          <cx:pt idx="45447">304</cx:pt>
          <cx:pt idx="45448">0</cx:pt>
          <cx:pt idx="45449">12</cx:pt>
          <cx:pt idx="45450">1</cx:pt>
          <cx:pt idx="45451">29</cx:pt>
          <cx:pt idx="45452">8</cx:pt>
          <cx:pt idx="45453">1</cx:pt>
          <cx:pt idx="45454">8</cx:pt>
          <cx:pt idx="45455">136</cx:pt>
          <cx:pt idx="45456">0</cx:pt>
          <cx:pt idx="45457">32</cx:pt>
          <cx:pt idx="45458">15</cx:pt>
          <cx:pt idx="45459">30</cx:pt>
          <cx:pt idx="45460">0</cx:pt>
          <cx:pt idx="45461">19</cx:pt>
          <cx:pt idx="45462">38</cx:pt>
          <cx:pt idx="45463">1022</cx:pt>
          <cx:pt idx="45464">1</cx:pt>
          <cx:pt idx="45465">34</cx:pt>
          <cx:pt idx="45466">4</cx:pt>
          <cx:pt idx="45467">113</cx:pt>
          <cx:pt idx="45468">20</cx:pt>
          <cx:pt idx="45469">197</cx:pt>
          <cx:pt idx="45470">1</cx:pt>
          <cx:pt idx="45471">563</cx:pt>
          <cx:pt idx="45472">9</cx:pt>
          <cx:pt idx="45473">8</cx:pt>
          <cx:pt idx="45474">9</cx:pt>
          <cx:pt idx="45475">2</cx:pt>
          <cx:pt idx="45476">1</cx:pt>
          <cx:pt idx="45477">418</cx:pt>
          <cx:pt idx="45478">15</cx:pt>
          <cx:pt idx="45479">14</cx:pt>
          <cx:pt idx="45480">0</cx:pt>
          <cx:pt idx="45481">27</cx:pt>
          <cx:pt idx="45482">37</cx:pt>
          <cx:pt idx="45483">60</cx:pt>
          <cx:pt idx="45484">18</cx:pt>
          <cx:pt idx="45485">4</cx:pt>
          <cx:pt idx="45486">4</cx:pt>
          <cx:pt idx="45487">19</cx:pt>
          <cx:pt idx="45488">738</cx:pt>
          <cx:pt idx="45489">249</cx:pt>
          <cx:pt idx="45490">13</cx:pt>
          <cx:pt idx="45491">0</cx:pt>
          <cx:pt idx="45492">51</cx:pt>
          <cx:pt idx="45493">4</cx:pt>
          <cx:pt idx="45494">128</cx:pt>
          <cx:pt idx="45495">7</cx:pt>
          <cx:pt idx="45496">11</cx:pt>
          <cx:pt idx="45497">1</cx:pt>
          <cx:pt idx="45498">4</cx:pt>
          <cx:pt idx="45499">90</cx:pt>
          <cx:pt idx="45500">43</cx:pt>
          <cx:pt idx="45501">4</cx:pt>
          <cx:pt idx="45502">0</cx:pt>
          <cx:pt idx="45503">0</cx:pt>
          <cx:pt idx="45504">0</cx:pt>
          <cx:pt idx="45505">0</cx:pt>
          <cx:pt idx="45506">16</cx:pt>
          <cx:pt idx="45507">0</cx:pt>
          <cx:pt idx="45508">185</cx:pt>
          <cx:pt idx="45509">0</cx:pt>
          <cx:pt idx="45510">30</cx:pt>
          <cx:pt idx="45511">62</cx:pt>
          <cx:pt idx="45512">88</cx:pt>
          <cx:pt idx="45513">5</cx:pt>
          <cx:pt idx="45514">187</cx:pt>
          <cx:pt idx="45515">0</cx:pt>
          <cx:pt idx="45516">43</cx:pt>
          <cx:pt idx="45517">6</cx:pt>
          <cx:pt idx="45518">406</cx:pt>
          <cx:pt idx="45519">210</cx:pt>
          <cx:pt idx="45520">1</cx:pt>
          <cx:pt idx="45521">19</cx:pt>
          <cx:pt idx="45522">9</cx:pt>
          <cx:pt idx="45523">45</cx:pt>
          <cx:pt idx="45524">0</cx:pt>
          <cx:pt idx="45525">25</cx:pt>
          <cx:pt idx="45526">0</cx:pt>
          <cx:pt idx="45527">0</cx:pt>
          <cx:pt idx="45528">0</cx:pt>
          <cx:pt idx="45529">1</cx:pt>
          <cx:pt idx="45530">0</cx:pt>
          <cx:pt idx="45531">0</cx:pt>
          <cx:pt idx="45532">77</cx:pt>
          <cx:pt idx="45533">32</cx:pt>
          <cx:pt idx="45534">30</cx:pt>
          <cx:pt idx="45535">0</cx:pt>
          <cx:pt idx="45536">26</cx:pt>
          <cx:pt idx="45537">117</cx:pt>
          <cx:pt idx="45538">0</cx:pt>
          <cx:pt idx="45539">1</cx:pt>
          <cx:pt idx="45540">20</cx:pt>
          <cx:pt idx="45541">277</cx:pt>
          <cx:pt idx="45542">15</cx:pt>
          <cx:pt idx="45543">4</cx:pt>
          <cx:pt idx="45544">31</cx:pt>
          <cx:pt idx="45545">208</cx:pt>
          <cx:pt idx="45546">0</cx:pt>
          <cx:pt idx="45547">14</cx:pt>
          <cx:pt idx="45548">20</cx:pt>
          <cx:pt idx="45549">13</cx:pt>
          <cx:pt idx="45550">61</cx:pt>
          <cx:pt idx="45551">24</cx:pt>
          <cx:pt idx="45552">161</cx:pt>
          <cx:pt idx="45553">0</cx:pt>
          <cx:pt idx="45554">8</cx:pt>
          <cx:pt idx="45555">4</cx:pt>
          <cx:pt idx="45556">14</cx:pt>
          <cx:pt idx="45557">76</cx:pt>
          <cx:pt idx="45558">19</cx:pt>
          <cx:pt idx="45559">184</cx:pt>
          <cx:pt idx="45560">7</cx:pt>
          <cx:pt idx="45561">15</cx:pt>
          <cx:pt idx="45562">0</cx:pt>
          <cx:pt idx="45563">0</cx:pt>
          <cx:pt idx="45564">7</cx:pt>
          <cx:pt idx="45565">0</cx:pt>
          <cx:pt idx="45566">7</cx:pt>
          <cx:pt idx="45567">49</cx:pt>
          <cx:pt idx="45568">386</cx:pt>
          <cx:pt idx="45569">0</cx:pt>
          <cx:pt idx="45570">0</cx:pt>
          <cx:pt idx="45571">0</cx:pt>
          <cx:pt idx="45572">1</cx:pt>
          <cx:pt idx="45573">0</cx:pt>
          <cx:pt idx="45574">197</cx:pt>
          <cx:pt idx="45575">9</cx:pt>
          <cx:pt idx="45576">0</cx:pt>
          <cx:pt idx="45577">8</cx:pt>
          <cx:pt idx="45578">1</cx:pt>
          <cx:pt idx="45579">62</cx:pt>
          <cx:pt idx="45580">139</cx:pt>
          <cx:pt idx="45581">0</cx:pt>
          <cx:pt idx="45582">20</cx:pt>
          <cx:pt idx="45583">22</cx:pt>
          <cx:pt idx="45584">0</cx:pt>
          <cx:pt idx="45585">30</cx:pt>
          <cx:pt idx="45586">0</cx:pt>
          <cx:pt idx="45587">0</cx:pt>
          <cx:pt idx="45588">8</cx:pt>
          <cx:pt idx="45589">0</cx:pt>
          <cx:pt idx="45590">5</cx:pt>
          <cx:pt idx="45591">0</cx:pt>
          <cx:pt idx="45592">28</cx:pt>
          <cx:pt idx="45593">39</cx:pt>
          <cx:pt idx="45594">1</cx:pt>
          <cx:pt idx="45595">167</cx:pt>
          <cx:pt idx="45596">76</cx:pt>
          <cx:pt idx="45597">1</cx:pt>
          <cx:pt idx="45598">0</cx:pt>
          <cx:pt idx="45599">0</cx:pt>
          <cx:pt idx="45600">0</cx:pt>
          <cx:pt idx="45601">3</cx:pt>
          <cx:pt idx="45602">27</cx:pt>
          <cx:pt idx="45603">436</cx:pt>
          <cx:pt idx="45604">107</cx:pt>
          <cx:pt idx="45605">35</cx:pt>
          <cx:pt idx="45606">1</cx:pt>
          <cx:pt idx="45607">66</cx:pt>
          <cx:pt idx="45608">48</cx:pt>
          <cx:pt idx="45609">76</cx:pt>
          <cx:pt idx="45610">4</cx:pt>
          <cx:pt idx="45611">24</cx:pt>
          <cx:pt idx="45612">190</cx:pt>
          <cx:pt idx="45613">0</cx:pt>
          <cx:pt idx="45614">443</cx:pt>
          <cx:pt idx="45615">9</cx:pt>
          <cx:pt idx="45616">8</cx:pt>
          <cx:pt idx="45617">24</cx:pt>
          <cx:pt idx="45618">296</cx:pt>
          <cx:pt idx="45619">5</cx:pt>
          <cx:pt idx="45620">8</cx:pt>
          <cx:pt idx="45621">1</cx:pt>
          <cx:pt idx="45622">12</cx:pt>
          <cx:pt idx="45623">0</cx:pt>
          <cx:pt idx="45624">27</cx:pt>
          <cx:pt idx="45625">4</cx:pt>
          <cx:pt idx="45626">0</cx:pt>
          <cx:pt idx="45627">0</cx:pt>
          <cx:pt idx="45628">7</cx:pt>
          <cx:pt idx="45629">38</cx:pt>
          <cx:pt idx="45630">4</cx:pt>
          <cx:pt idx="45631">0</cx:pt>
          <cx:pt idx="45632">2</cx:pt>
          <cx:pt idx="45633">6</cx:pt>
          <cx:pt idx="45634">0</cx:pt>
          <cx:pt idx="45635">0</cx:pt>
          <cx:pt idx="45636">0</cx:pt>
          <cx:pt idx="45637">0</cx:pt>
          <cx:pt idx="45638">370</cx:pt>
          <cx:pt idx="45639">2</cx:pt>
          <cx:pt idx="45640">70</cx:pt>
          <cx:pt idx="45641">87</cx:pt>
          <cx:pt idx="45642">33</cx:pt>
          <cx:pt idx="45643">1</cx:pt>
          <cx:pt idx="45644">65</cx:pt>
          <cx:pt idx="45645">23</cx:pt>
          <cx:pt idx="45646">5</cx:pt>
          <cx:pt idx="45647">135</cx:pt>
          <cx:pt idx="45648">28</cx:pt>
          <cx:pt idx="45649">25</cx:pt>
          <cx:pt idx="45650">50</cx:pt>
          <cx:pt idx="45651">0</cx:pt>
          <cx:pt idx="45652">27</cx:pt>
          <cx:pt idx="45653">0</cx:pt>
          <cx:pt idx="45654">0</cx:pt>
          <cx:pt idx="45655">45</cx:pt>
          <cx:pt idx="45656">0</cx:pt>
          <cx:pt idx="45657">16</cx:pt>
          <cx:pt idx="45658">0</cx:pt>
          <cx:pt idx="45659">19</cx:pt>
          <cx:pt idx="45660">13</cx:pt>
          <cx:pt idx="45661">500</cx:pt>
          <cx:pt idx="45662">2</cx:pt>
          <cx:pt idx="45663">247</cx:pt>
          <cx:pt idx="45664">10</cx:pt>
          <cx:pt idx="45665">0</cx:pt>
          <cx:pt idx="45666">7</cx:pt>
          <cx:pt idx="45667">1</cx:pt>
          <cx:pt idx="45668">0</cx:pt>
          <cx:pt idx="45669">320</cx:pt>
          <cx:pt idx="45670">6</cx:pt>
          <cx:pt idx="45671">1</cx:pt>
          <cx:pt idx="45672">2</cx:pt>
          <cx:pt idx="45673">4</cx:pt>
          <cx:pt idx="45674">14</cx:pt>
          <cx:pt idx="45675">3</cx:pt>
          <cx:pt idx="45676">37</cx:pt>
          <cx:pt idx="45677">7</cx:pt>
          <cx:pt idx="45678">19</cx:pt>
          <cx:pt idx="45679">5</cx:pt>
          <cx:pt idx="45680">8</cx:pt>
          <cx:pt idx="45681">0</cx:pt>
          <cx:pt idx="45682">38</cx:pt>
          <cx:pt idx="45683">0</cx:pt>
          <cx:pt idx="45684">2</cx:pt>
          <cx:pt idx="45685">20</cx:pt>
          <cx:pt idx="45686">0</cx:pt>
          <cx:pt idx="45687">0</cx:pt>
          <cx:pt idx="45688">55</cx:pt>
          <cx:pt idx="45689">124</cx:pt>
          <cx:pt idx="45690">0</cx:pt>
          <cx:pt idx="45691">69</cx:pt>
          <cx:pt idx="45692">0</cx:pt>
          <cx:pt idx="45693">1</cx:pt>
          <cx:pt idx="45694">1</cx:pt>
          <cx:pt idx="45695">0</cx:pt>
          <cx:pt idx="45696">0</cx:pt>
          <cx:pt idx="45697">10</cx:pt>
          <cx:pt idx="45698">0</cx:pt>
          <cx:pt idx="45699">1</cx:pt>
          <cx:pt idx="45700">6</cx:pt>
          <cx:pt idx="45701">77</cx:pt>
          <cx:pt idx="45702">439</cx:pt>
          <cx:pt idx="45703">1</cx:pt>
          <cx:pt idx="45704">0</cx:pt>
          <cx:pt idx="45705">0</cx:pt>
          <cx:pt idx="45706">2</cx:pt>
          <cx:pt idx="45707">1</cx:pt>
          <cx:pt idx="45708">75</cx:pt>
          <cx:pt idx="45709">22</cx:pt>
          <cx:pt idx="45710">0</cx:pt>
          <cx:pt idx="45711">29</cx:pt>
          <cx:pt idx="45712">33</cx:pt>
          <cx:pt idx="45713">24</cx:pt>
          <cx:pt idx="45714">0</cx:pt>
          <cx:pt idx="45715">0</cx:pt>
          <cx:pt idx="45716">0</cx:pt>
          <cx:pt idx="45717">0</cx:pt>
          <cx:pt idx="45718">1</cx:pt>
          <cx:pt idx="45719">62</cx:pt>
          <cx:pt idx="45720">4</cx:pt>
          <cx:pt idx="45721">1</cx:pt>
          <cx:pt idx="45722">14</cx:pt>
          <cx:pt idx="45723">27</cx:pt>
          <cx:pt idx="45724">0</cx:pt>
          <cx:pt idx="45725">0</cx:pt>
          <cx:pt idx="45726">0</cx:pt>
          <cx:pt idx="45727">5</cx:pt>
          <cx:pt idx="45728">7</cx:pt>
          <cx:pt idx="45729">37</cx:pt>
          <cx:pt idx="45730">26</cx:pt>
          <cx:pt idx="45731">103</cx:pt>
          <cx:pt idx="45732">0</cx:pt>
          <cx:pt idx="45733">103</cx:pt>
          <cx:pt idx="45734">58</cx:pt>
          <cx:pt idx="45735">0</cx:pt>
          <cx:pt idx="45736">3</cx:pt>
          <cx:pt idx="45737">25</cx:pt>
          <cx:pt idx="45738">1</cx:pt>
          <cx:pt idx="45739">109</cx:pt>
          <cx:pt idx="45740">7</cx:pt>
          <cx:pt idx="45741">6</cx:pt>
          <cx:pt idx="45742">7</cx:pt>
          <cx:pt idx="45743">0</cx:pt>
          <cx:pt idx="45744">14</cx:pt>
          <cx:pt idx="45745">63</cx:pt>
          <cx:pt idx="45746">142</cx:pt>
          <cx:pt idx="45747">1</cx:pt>
          <cx:pt idx="45748">1</cx:pt>
          <cx:pt idx="45749">22</cx:pt>
          <cx:pt idx="45750">0</cx:pt>
          <cx:pt idx="45751">1</cx:pt>
          <cx:pt idx="45752">0</cx:pt>
          <cx:pt idx="45753">55</cx:pt>
          <cx:pt idx="45754">1</cx:pt>
          <cx:pt idx="45755">14</cx:pt>
          <cx:pt idx="45756">102</cx:pt>
          <cx:pt idx="45757">10</cx:pt>
          <cx:pt idx="45758">9</cx:pt>
          <cx:pt idx="45759">106</cx:pt>
          <cx:pt idx="45760">149</cx:pt>
          <cx:pt idx="45761">11</cx:pt>
          <cx:pt idx="45762">17</cx:pt>
          <cx:pt idx="45763">63</cx:pt>
          <cx:pt idx="45764">0</cx:pt>
          <cx:pt idx="45765">140</cx:pt>
          <cx:pt idx="45766">35</cx:pt>
          <cx:pt idx="45767">7</cx:pt>
          <cx:pt idx="45768">0</cx:pt>
          <cx:pt idx="45769">0</cx:pt>
          <cx:pt idx="45770">0</cx:pt>
          <cx:pt idx="45771">35</cx:pt>
          <cx:pt idx="45772">46</cx:pt>
          <cx:pt idx="45773">0</cx:pt>
          <cx:pt idx="45774">1</cx:pt>
          <cx:pt idx="45775">1</cx:pt>
          <cx:pt idx="45776">4</cx:pt>
          <cx:pt idx="45777">1</cx:pt>
          <cx:pt idx="45778">129</cx:pt>
          <cx:pt idx="45779">119</cx:pt>
          <cx:pt idx="45780">24</cx:pt>
          <cx:pt idx="45781">0</cx:pt>
          <cx:pt idx="45782">21</cx:pt>
          <cx:pt idx="45783">0</cx:pt>
          <cx:pt idx="45784">18</cx:pt>
          <cx:pt idx="45785">28</cx:pt>
          <cx:pt idx="45786">17</cx:pt>
          <cx:pt idx="45787">0</cx:pt>
          <cx:pt idx="45788">0</cx:pt>
          <cx:pt idx="45789">0</cx:pt>
          <cx:pt idx="45790">95</cx:pt>
          <cx:pt idx="45791">131</cx:pt>
          <cx:pt idx="45792">281</cx:pt>
          <cx:pt idx="45793">0</cx:pt>
          <cx:pt idx="45794">13</cx:pt>
          <cx:pt idx="45795">0</cx:pt>
          <cx:pt idx="45796">5</cx:pt>
          <cx:pt idx="45797">34</cx:pt>
          <cx:pt idx="45798">1</cx:pt>
          <cx:pt idx="45799">4</cx:pt>
          <cx:pt idx="45800">8</cx:pt>
          <cx:pt idx="45801">23</cx:pt>
          <cx:pt idx="45802">1</cx:pt>
          <cx:pt idx="45803">7</cx:pt>
          <cx:pt idx="45804">7</cx:pt>
          <cx:pt idx="45805">2</cx:pt>
          <cx:pt idx="45806">46</cx:pt>
          <cx:pt idx="45807">894</cx:pt>
          <cx:pt idx="45808">974</cx:pt>
          <cx:pt idx="45809">0</cx:pt>
          <cx:pt idx="45810">122</cx:pt>
          <cx:pt idx="45811">0</cx:pt>
          <cx:pt idx="45812">0</cx:pt>
          <cx:pt idx="45813">0</cx:pt>
          <cx:pt idx="45814">0</cx:pt>
          <cx:pt idx="45815">0</cx:pt>
          <cx:pt idx="45816">567</cx:pt>
          <cx:pt idx="45817">18</cx:pt>
          <cx:pt idx="45818">72</cx:pt>
          <cx:pt idx="45819">1</cx:pt>
          <cx:pt idx="45820">14</cx:pt>
          <cx:pt idx="45821">0</cx:pt>
          <cx:pt idx="45822">0</cx:pt>
          <cx:pt idx="45823">398</cx:pt>
          <cx:pt idx="45824">75</cx:pt>
          <cx:pt idx="45825">219</cx:pt>
          <cx:pt idx="45826">65</cx:pt>
          <cx:pt idx="45827">28</cx:pt>
          <cx:pt idx="45828">0</cx:pt>
          <cx:pt idx="45829">0</cx:pt>
          <cx:pt idx="45830">56</cx:pt>
          <cx:pt idx="45831">1</cx:pt>
          <cx:pt idx="45832">0</cx:pt>
          <cx:pt idx="45833">16</cx:pt>
          <cx:pt idx="45834">0</cx:pt>
          <cx:pt idx="45835">4</cx:pt>
          <cx:pt idx="45836">10</cx:pt>
          <cx:pt idx="45837">0</cx:pt>
          <cx:pt idx="45838">171</cx:pt>
          <cx:pt idx="45839">134</cx:pt>
          <cx:pt idx="45840">53</cx:pt>
          <cx:pt idx="45841">3</cx:pt>
          <cx:pt idx="45842">5</cx:pt>
          <cx:pt idx="45843">31</cx:pt>
          <cx:pt idx="45844">0</cx:pt>
          <cx:pt idx="45845">8</cx:pt>
          <cx:pt idx="45846">1</cx:pt>
          <cx:pt idx="45847">14</cx:pt>
          <cx:pt idx="45848">71</cx:pt>
          <cx:pt idx="45849">84</cx:pt>
          <cx:pt idx="45850">83</cx:pt>
          <cx:pt idx="45851">6</cx:pt>
          <cx:pt idx="45852">27</cx:pt>
          <cx:pt idx="45853">1</cx:pt>
          <cx:pt idx="45854">1</cx:pt>
          <cx:pt idx="45855">0</cx:pt>
          <cx:pt idx="45856">1</cx:pt>
          <cx:pt idx="45857">6</cx:pt>
          <cx:pt idx="45858">6</cx:pt>
          <cx:pt idx="45859">82</cx:pt>
          <cx:pt idx="45860">30</cx:pt>
          <cx:pt idx="45861">0</cx:pt>
          <cx:pt idx="45862">45</cx:pt>
          <cx:pt idx="45863">0</cx:pt>
          <cx:pt idx="45864">55</cx:pt>
          <cx:pt idx="45865">20</cx:pt>
          <cx:pt idx="45866">59</cx:pt>
          <cx:pt idx="45867">0</cx:pt>
          <cx:pt idx="45868">14</cx:pt>
          <cx:pt idx="45869">0</cx:pt>
          <cx:pt idx="45870">44</cx:pt>
          <cx:pt idx="45871">14</cx:pt>
          <cx:pt idx="45872">4</cx:pt>
          <cx:pt idx="45873">372</cx:pt>
          <cx:pt idx="45874">56</cx:pt>
          <cx:pt idx="45875">26</cx:pt>
          <cx:pt idx="45876">6</cx:pt>
          <cx:pt idx="45877">1</cx:pt>
          <cx:pt idx="45878">7</cx:pt>
          <cx:pt idx="45879">1</cx:pt>
          <cx:pt idx="45880">61</cx:pt>
          <cx:pt idx="45881">261</cx:pt>
          <cx:pt idx="45882">0</cx:pt>
          <cx:pt idx="45883">54</cx:pt>
          <cx:pt idx="45884">1</cx:pt>
          <cx:pt idx="45885">9</cx:pt>
          <cx:pt idx="45886">6</cx:pt>
          <cx:pt idx="45887">7</cx:pt>
          <cx:pt idx="45888">77</cx:pt>
          <cx:pt idx="45889">8</cx:pt>
          <cx:pt idx="45890">0</cx:pt>
          <cx:pt idx="45891">0</cx:pt>
          <cx:pt idx="45892">21</cx:pt>
          <cx:pt idx="45893">3</cx:pt>
          <cx:pt idx="45894">34</cx:pt>
          <cx:pt idx="45895">18</cx:pt>
          <cx:pt idx="45896">8</cx:pt>
          <cx:pt idx="45897">10</cx:pt>
          <cx:pt idx="45898">92</cx:pt>
          <cx:pt idx="45899">2</cx:pt>
          <cx:pt idx="45900">0</cx:pt>
          <cx:pt idx="45901">0</cx:pt>
          <cx:pt idx="45902">7</cx:pt>
          <cx:pt idx="45903">20</cx:pt>
          <cx:pt idx="45904">38</cx:pt>
          <cx:pt idx="45905">123</cx:pt>
          <cx:pt idx="45906">30</cx:pt>
          <cx:pt idx="45907">15</cx:pt>
          <cx:pt idx="45908">78</cx:pt>
          <cx:pt idx="45909">93</cx:pt>
          <cx:pt idx="45910">0</cx:pt>
          <cx:pt idx="45911">0</cx:pt>
          <cx:pt idx="45912">12</cx:pt>
          <cx:pt idx="45913">2</cx:pt>
          <cx:pt idx="45914">0</cx:pt>
          <cx:pt idx="45915">19</cx:pt>
          <cx:pt idx="45916">101</cx:pt>
          <cx:pt idx="45917">22</cx:pt>
          <cx:pt idx="45918">0</cx:pt>
          <cx:pt idx="45919">32</cx:pt>
          <cx:pt idx="45920">14</cx:pt>
          <cx:pt idx="45921">29</cx:pt>
          <cx:pt idx="45922">31</cx:pt>
          <cx:pt idx="45923">81</cx:pt>
          <cx:pt idx="45924">35</cx:pt>
          <cx:pt idx="45925">714</cx:pt>
          <cx:pt idx="45926">282</cx:pt>
          <cx:pt idx="45927">50</cx:pt>
          <cx:pt idx="45928">15</cx:pt>
          <cx:pt idx="45929">413</cx:pt>
          <cx:pt idx="45930">1</cx:pt>
          <cx:pt idx="45931">0</cx:pt>
          <cx:pt idx="45932">50</cx:pt>
          <cx:pt idx="45933">277</cx:pt>
          <cx:pt idx="45934">1</cx:pt>
          <cx:pt idx="45935">7</cx:pt>
          <cx:pt idx="45936">1</cx:pt>
          <cx:pt idx="45937">98</cx:pt>
          <cx:pt idx="45938">0</cx:pt>
          <cx:pt idx="45939">75</cx:pt>
          <cx:pt idx="45940">31</cx:pt>
          <cx:pt idx="45941">514</cx:pt>
          <cx:pt idx="45942">18</cx:pt>
          <cx:pt idx="45943">83</cx:pt>
          <cx:pt idx="45944">8</cx:pt>
          <cx:pt idx="45945">125</cx:pt>
          <cx:pt idx="45946">131</cx:pt>
          <cx:pt idx="45947">34</cx:pt>
          <cx:pt idx="45948">1</cx:pt>
          <cx:pt idx="45949">195</cx:pt>
          <cx:pt idx="45950">0</cx:pt>
          <cx:pt idx="45951">19</cx:pt>
          <cx:pt idx="45952">50</cx:pt>
          <cx:pt idx="45953">0</cx:pt>
          <cx:pt idx="45954">2</cx:pt>
          <cx:pt idx="45955">27</cx:pt>
          <cx:pt idx="45956">0</cx:pt>
          <cx:pt idx="45957">53</cx:pt>
          <cx:pt idx="45958">56</cx:pt>
          <cx:pt idx="45959">1</cx:pt>
          <cx:pt idx="45960">36</cx:pt>
          <cx:pt idx="45961">38</cx:pt>
          <cx:pt idx="45962">177</cx:pt>
          <cx:pt idx="45963">3</cx:pt>
          <cx:pt idx="45964">4</cx:pt>
          <cx:pt idx="45965">12</cx:pt>
          <cx:pt idx="45966">62</cx:pt>
          <cx:pt idx="45967">108</cx:pt>
          <cx:pt idx="45968">42</cx:pt>
          <cx:pt idx="45969">47</cx:pt>
          <cx:pt idx="45970">70</cx:pt>
          <cx:pt idx="45971">15</cx:pt>
          <cx:pt idx="45972">20</cx:pt>
          <cx:pt idx="45973">1</cx:pt>
          <cx:pt idx="45974">0</cx:pt>
          <cx:pt idx="45975">0</cx:pt>
          <cx:pt idx="45976">0</cx:pt>
          <cx:pt idx="45977">0</cx:pt>
          <cx:pt idx="45978">1</cx:pt>
          <cx:pt idx="45979">5</cx:pt>
          <cx:pt idx="45980">0</cx:pt>
          <cx:pt idx="45981">1</cx:pt>
          <cx:pt idx="45982">6</cx:pt>
          <cx:pt idx="45983">17</cx:pt>
          <cx:pt idx="45984">1</cx:pt>
          <cx:pt idx="45985">0</cx:pt>
          <cx:pt idx="45986">0</cx:pt>
          <cx:pt idx="45987">0</cx:pt>
          <cx:pt idx="45988">0</cx:pt>
          <cx:pt idx="45989">0</cx:pt>
          <cx:pt idx="45990">0</cx:pt>
          <cx:pt idx="45991">0</cx:pt>
          <cx:pt idx="45992">0</cx:pt>
          <cx:pt idx="45993">0</cx:pt>
          <cx:pt idx="45994">1</cx:pt>
          <cx:pt idx="45995">5</cx:pt>
          <cx:pt idx="45996">13</cx:pt>
          <cx:pt idx="45997">185</cx:pt>
          <cx:pt idx="45998">13</cx:pt>
          <cx:pt idx="45999">511</cx:pt>
          <cx:pt idx="46000">1</cx:pt>
          <cx:pt idx="46001">1</cx:pt>
          <cx:pt idx="46002">9</cx:pt>
          <cx:pt idx="46003">7</cx:pt>
          <cx:pt idx="46004">0</cx:pt>
          <cx:pt idx="46005">50</cx:pt>
          <cx:pt idx="46006">0</cx:pt>
          <cx:pt idx="46007">0</cx:pt>
          <cx:pt idx="46008">0</cx:pt>
          <cx:pt idx="46009">0</cx:pt>
          <cx:pt idx="46010">10</cx:pt>
          <cx:pt idx="46011">5</cx:pt>
          <cx:pt idx="46012">18</cx:pt>
          <cx:pt idx="46013">5</cx:pt>
          <cx:pt idx="46014">71</cx:pt>
          <cx:pt idx="46015">0</cx:pt>
          <cx:pt idx="46016">0</cx:pt>
          <cx:pt idx="46017">6</cx:pt>
          <cx:pt idx="46018">48</cx:pt>
          <cx:pt idx="46019">0</cx:pt>
          <cx:pt idx="46020">13</cx:pt>
          <cx:pt idx="46021">49</cx:pt>
          <cx:pt idx="46022">1</cx:pt>
          <cx:pt idx="46023">174</cx:pt>
          <cx:pt idx="46024">56</cx:pt>
          <cx:pt idx="46025">117</cx:pt>
          <cx:pt idx="46026">7</cx:pt>
          <cx:pt idx="46027">4</cx:pt>
          <cx:pt idx="46028">0</cx:pt>
          <cx:pt idx="46029">122</cx:pt>
          <cx:pt idx="46030">767</cx:pt>
          <cx:pt idx="46031">0</cx:pt>
          <cx:pt idx="46032">55</cx:pt>
          <cx:pt idx="46033">791</cx:pt>
          <cx:pt idx="46034">0</cx:pt>
          <cx:pt idx="46035">14</cx:pt>
          <cx:pt idx="46036">3</cx:pt>
          <cx:pt idx="46037">64</cx:pt>
          <cx:pt idx="46038">227</cx:pt>
          <cx:pt idx="46039">0</cx:pt>
          <cx:pt idx="46040">17</cx:pt>
          <cx:pt idx="46041">12</cx:pt>
          <cx:pt idx="46042">7</cx:pt>
          <cx:pt idx="46043">0</cx:pt>
          <cx:pt idx="46044">286</cx:pt>
          <cx:pt idx="46045">0</cx:pt>
          <cx:pt idx="46046">27</cx:pt>
          <cx:pt idx="46047">27</cx:pt>
          <cx:pt idx="46048">0</cx:pt>
          <cx:pt idx="46049">61</cx:pt>
          <cx:pt idx="46050">0</cx:pt>
          <cx:pt idx="46051">8</cx:pt>
          <cx:pt idx="46052">6</cx:pt>
          <cx:pt idx="46053">96</cx:pt>
          <cx:pt idx="46054">273</cx:pt>
          <cx:pt idx="46055">58</cx:pt>
          <cx:pt idx="46056">57</cx:pt>
          <cx:pt idx="46057">17</cx:pt>
          <cx:pt idx="46058">101</cx:pt>
          <cx:pt idx="46059">21</cx:pt>
          <cx:pt idx="46060">61</cx:pt>
          <cx:pt idx="46061">0</cx:pt>
          <cx:pt idx="46062">5</cx:pt>
          <cx:pt idx="46063">29</cx:pt>
          <cx:pt idx="46064">31</cx:pt>
          <cx:pt idx="46065">0</cx:pt>
          <cx:pt idx="46066">0</cx:pt>
          <cx:pt idx="46067">175</cx:pt>
          <cx:pt idx="46068">13</cx:pt>
          <cx:pt idx="46069">1</cx:pt>
          <cx:pt idx="46070">0</cx:pt>
          <cx:pt idx="46071">6</cx:pt>
          <cx:pt idx="46072">13</cx:pt>
          <cx:pt idx="46073">77</cx:pt>
          <cx:pt idx="46074">50</cx:pt>
          <cx:pt idx="46075">92</cx:pt>
          <cx:pt idx="46076">350</cx:pt>
          <cx:pt idx="46077">14</cx:pt>
          <cx:pt idx="46078">19</cx:pt>
          <cx:pt idx="46079">1</cx:pt>
          <cx:pt idx="46080">1</cx:pt>
          <cx:pt idx="46081">0</cx:pt>
          <cx:pt idx="46082">3</cx:pt>
          <cx:pt idx="46083">460</cx:pt>
          <cx:pt idx="46084">25</cx:pt>
          <cx:pt idx="46085">21</cx:pt>
          <cx:pt idx="46086">0</cx:pt>
          <cx:pt idx="46087">14</cx:pt>
          <cx:pt idx="46088">32</cx:pt>
          <cx:pt idx="46089">76</cx:pt>
          <cx:pt idx="46090">55</cx:pt>
          <cx:pt idx="46091">7</cx:pt>
          <cx:pt idx="46092">124</cx:pt>
          <cx:pt idx="46093">62</cx:pt>
          <cx:pt idx="46094">1</cx:pt>
          <cx:pt idx="46095">29</cx:pt>
          <cx:pt idx="46096">0</cx:pt>
          <cx:pt idx="46097">1</cx:pt>
          <cx:pt idx="46098">0</cx:pt>
          <cx:pt idx="46099">19</cx:pt>
          <cx:pt idx="46100">0</cx:pt>
          <cx:pt idx="46101">7</cx:pt>
          <cx:pt idx="46102">16</cx:pt>
          <cx:pt idx="46103">0</cx:pt>
          <cx:pt idx="46104">1</cx:pt>
          <cx:pt idx="46105">0</cx:pt>
          <cx:pt idx="46106">7</cx:pt>
          <cx:pt idx="46107">0</cx:pt>
          <cx:pt idx="46108">3</cx:pt>
          <cx:pt idx="46109">18</cx:pt>
          <cx:pt idx="46110">0</cx:pt>
          <cx:pt idx="46111">0</cx:pt>
          <cx:pt idx="46112">67</cx:pt>
          <cx:pt idx="46113">0</cx:pt>
          <cx:pt idx="46114">0</cx:pt>
          <cx:pt idx="46115">7</cx:pt>
          <cx:pt idx="46116">98</cx:pt>
          <cx:pt idx="46117">0</cx:pt>
          <cx:pt idx="46118">0</cx:pt>
          <cx:pt idx="46119">40</cx:pt>
          <cx:pt idx="46120">1</cx:pt>
          <cx:pt idx="46121">0</cx:pt>
          <cx:pt idx="46122">0</cx:pt>
          <cx:pt idx="46123">0</cx:pt>
          <cx:pt idx="46124">8</cx:pt>
          <cx:pt idx="46125">42</cx:pt>
          <cx:pt idx="46126">8</cx:pt>
          <cx:pt idx="46127">1</cx:pt>
          <cx:pt idx="46128">0</cx:pt>
          <cx:pt idx="46129">0</cx:pt>
          <cx:pt idx="46130">0</cx:pt>
          <cx:pt idx="46131">0</cx:pt>
          <cx:pt idx="46132">113</cx:pt>
          <cx:pt idx="46133">0</cx:pt>
          <cx:pt idx="46134">0</cx:pt>
          <cx:pt idx="46135">15</cx:pt>
          <cx:pt idx="46136">39</cx:pt>
          <cx:pt idx="46137">4</cx:pt>
          <cx:pt idx="46138">1</cx:pt>
          <cx:pt idx="46139">65</cx:pt>
          <cx:pt idx="46140">38</cx:pt>
          <cx:pt idx="46141">8</cx:pt>
          <cx:pt idx="46142">0</cx:pt>
          <cx:pt idx="46143">237</cx:pt>
          <cx:pt idx="46144">10</cx:pt>
          <cx:pt idx="46145">0</cx:pt>
          <cx:pt idx="46146">7</cx:pt>
          <cx:pt idx="46147">0</cx:pt>
          <cx:pt idx="46148">7</cx:pt>
          <cx:pt idx="46149">44</cx:pt>
          <cx:pt idx="46150">2</cx:pt>
          <cx:pt idx="46151">112</cx:pt>
          <cx:pt idx="46152">76</cx:pt>
          <cx:pt idx="46153">316</cx:pt>
          <cx:pt idx="46154">27</cx:pt>
          <cx:pt idx="46155">801</cx:pt>
          <cx:pt idx="46156">136</cx:pt>
          <cx:pt idx="46157">12</cx:pt>
          <cx:pt idx="46158">0</cx:pt>
          <cx:pt idx="46159">156</cx:pt>
          <cx:pt idx="46160">6</cx:pt>
          <cx:pt idx="46161">0</cx:pt>
          <cx:pt idx="46162">0</cx:pt>
          <cx:pt idx="46163">0</cx:pt>
          <cx:pt idx="46164">145</cx:pt>
          <cx:pt idx="46165">197</cx:pt>
          <cx:pt idx="46166">17</cx:pt>
          <cx:pt idx="46167">2</cx:pt>
          <cx:pt idx="46168">26</cx:pt>
          <cx:pt idx="46169">330</cx:pt>
          <cx:pt idx="46170">5</cx:pt>
          <cx:pt idx="46171">4</cx:pt>
          <cx:pt idx="46172">47</cx:pt>
          <cx:pt idx="46173">0</cx:pt>
          <cx:pt idx="46174">9</cx:pt>
          <cx:pt idx="46175">2</cx:pt>
          <cx:pt idx="46176">101</cx:pt>
          <cx:pt idx="46177">6</cx:pt>
          <cx:pt idx="46178">16</cx:pt>
          <cx:pt idx="46179">0</cx:pt>
          <cx:pt idx="46180">91</cx:pt>
          <cx:pt idx="46181">0</cx:pt>
          <cx:pt idx="46182">0</cx:pt>
          <cx:pt idx="46183">23</cx:pt>
          <cx:pt idx="46184">12</cx:pt>
          <cx:pt idx="46185">2</cx:pt>
          <cx:pt idx="46186">18</cx:pt>
          <cx:pt idx="46187">33</cx:pt>
          <cx:pt idx="46188">0</cx:pt>
          <cx:pt idx="46189">4</cx:pt>
          <cx:pt idx="46190">81</cx:pt>
          <cx:pt idx="46191">0</cx:pt>
          <cx:pt idx="46192">5</cx:pt>
          <cx:pt idx="46193">23</cx:pt>
          <cx:pt idx="46194">1</cx:pt>
          <cx:pt idx="46195">0</cx:pt>
          <cx:pt idx="46196">6</cx:pt>
          <cx:pt idx="46197">6</cx:pt>
          <cx:pt idx="46198">47</cx:pt>
          <cx:pt idx="46199">1</cx:pt>
          <cx:pt idx="46200">5</cx:pt>
          <cx:pt idx="46201">1197</cx:pt>
          <cx:pt idx="46202">24</cx:pt>
          <cx:pt idx="46203">0</cx:pt>
          <cx:pt idx="46204">0</cx:pt>
          <cx:pt idx="46205">0</cx:pt>
          <cx:pt idx="46206">109</cx:pt>
          <cx:pt idx="46207">237</cx:pt>
          <cx:pt idx="46208">399</cx:pt>
          <cx:pt idx="46209">211</cx:pt>
          <cx:pt idx="46210">107</cx:pt>
          <cx:pt idx="46211">1</cx:pt>
          <cx:pt idx="46212">1</cx:pt>
          <cx:pt idx="46213">1</cx:pt>
          <cx:pt idx="46214">20</cx:pt>
          <cx:pt idx="46215">0</cx:pt>
          <cx:pt idx="46216">39</cx:pt>
          <cx:pt idx="46217">16</cx:pt>
          <cx:pt idx="46218">8</cx:pt>
          <cx:pt idx="46219">65</cx:pt>
          <cx:pt idx="46220">0</cx:pt>
          <cx:pt idx="46221">69</cx:pt>
          <cx:pt idx="46222">17</cx:pt>
          <cx:pt idx="46223">8</cx:pt>
          <cx:pt idx="46224">0</cx:pt>
          <cx:pt idx="46225">4</cx:pt>
          <cx:pt idx="46226">1</cx:pt>
          <cx:pt idx="46227">2</cx:pt>
          <cx:pt idx="46228">36</cx:pt>
          <cx:pt idx="46229">5</cx:pt>
          <cx:pt idx="46230">2</cx:pt>
          <cx:pt idx="46231">270</cx:pt>
          <cx:pt idx="46232">433</cx:pt>
          <cx:pt idx="46233">31</cx:pt>
          <cx:pt idx="46234">0</cx:pt>
          <cx:pt idx="46235">17</cx:pt>
          <cx:pt idx="46236">24</cx:pt>
          <cx:pt idx="46237">9</cx:pt>
          <cx:pt idx="46238">105</cx:pt>
          <cx:pt idx="46239">10</cx:pt>
          <cx:pt idx="46240">1</cx:pt>
          <cx:pt idx="46241">1</cx:pt>
          <cx:pt idx="46242">26</cx:pt>
          <cx:pt idx="46243">0</cx:pt>
          <cx:pt idx="46244">2</cx:pt>
          <cx:pt idx="46245">80</cx:pt>
          <cx:pt idx="46246">161</cx:pt>
          <cx:pt idx="46247">0</cx:pt>
          <cx:pt idx="46248">0</cx:pt>
          <cx:pt idx="46249">0</cx:pt>
          <cx:pt idx="46250">0</cx:pt>
          <cx:pt idx="46251">12</cx:pt>
          <cx:pt idx="46252">0</cx:pt>
          <cx:pt idx="46253">17</cx:pt>
          <cx:pt idx="46254">187</cx:pt>
          <cx:pt idx="46255">0</cx:pt>
          <cx:pt idx="46256">0</cx:pt>
          <cx:pt idx="46257">0</cx:pt>
          <cx:pt idx="46258">49</cx:pt>
          <cx:pt idx="46259">4</cx:pt>
          <cx:pt idx="46260">0</cx:pt>
          <cx:pt idx="46261">15</cx:pt>
          <cx:pt idx="46262">0</cx:pt>
          <cx:pt idx="46263">0</cx:pt>
          <cx:pt idx="46264">6</cx:pt>
          <cx:pt idx="46265">0</cx:pt>
          <cx:pt idx="46266">0</cx:pt>
          <cx:pt idx="46267">0</cx:pt>
          <cx:pt idx="46268">3</cx:pt>
          <cx:pt idx="46269">0</cx:pt>
          <cx:pt idx="46270">12</cx:pt>
          <cx:pt idx="46271">4</cx:pt>
          <cx:pt idx="46272">1</cx:pt>
          <cx:pt idx="46273">16</cx:pt>
          <cx:pt idx="46274">13</cx:pt>
          <cx:pt idx="46275">91</cx:pt>
          <cx:pt idx="46276">34</cx:pt>
          <cx:pt idx="46277">1</cx:pt>
          <cx:pt idx="46278">0</cx:pt>
          <cx:pt idx="46279">5</cx:pt>
          <cx:pt idx="46280">0</cx:pt>
          <cx:pt idx="46281">0</cx:pt>
          <cx:pt idx="46282">21</cx:pt>
          <cx:pt idx="46283">0</cx:pt>
          <cx:pt idx="46284">1</cx:pt>
          <cx:pt idx="46285">0</cx:pt>
          <cx:pt idx="46286">1</cx:pt>
          <cx:pt idx="46287">0</cx:pt>
          <cx:pt idx="46288">1</cx:pt>
          <cx:pt idx="46289">335</cx:pt>
          <cx:pt idx="46290">71</cx:pt>
          <cx:pt idx="46291">84</cx:pt>
          <cx:pt idx="46292">0</cx:pt>
          <cx:pt idx="46293">5</cx:pt>
          <cx:pt idx="46294">0</cx:pt>
          <cx:pt idx="46295">1</cx:pt>
          <cx:pt idx="46296">2</cx:pt>
          <cx:pt idx="46297">1</cx:pt>
          <cx:pt idx="46298">0</cx:pt>
          <cx:pt idx="46299">14</cx:pt>
          <cx:pt idx="46300">32</cx:pt>
          <cx:pt idx="46301">0</cx:pt>
          <cx:pt idx="46302">5</cx:pt>
          <cx:pt idx="46303">4</cx:pt>
          <cx:pt idx="46304">16</cx:pt>
          <cx:pt idx="46305">1</cx:pt>
          <cx:pt idx="46306">0</cx:pt>
          <cx:pt idx="46307">0</cx:pt>
          <cx:pt idx="46308">0</cx:pt>
          <cx:pt idx="46309">22</cx:pt>
          <cx:pt idx="46310">20</cx:pt>
          <cx:pt idx="46311">0</cx:pt>
          <cx:pt idx="46312">1</cx:pt>
          <cx:pt idx="46313">431</cx:pt>
          <cx:pt idx="46314">82</cx:pt>
          <cx:pt idx="46315">0</cx:pt>
          <cx:pt idx="46316">117</cx:pt>
          <cx:pt idx="46317">12</cx:pt>
          <cx:pt idx="46318">2</cx:pt>
          <cx:pt idx="46319">0</cx:pt>
          <cx:pt idx="46320">41</cx:pt>
          <cx:pt idx="46321">54</cx:pt>
          <cx:pt idx="46322">37</cx:pt>
          <cx:pt idx="46323">11</cx:pt>
          <cx:pt idx="46324">8</cx:pt>
          <cx:pt idx="46325">29</cx:pt>
          <cx:pt idx="46326">30</cx:pt>
          <cx:pt idx="46327">13</cx:pt>
          <cx:pt idx="46328">99</cx:pt>
          <cx:pt idx="46329">6</cx:pt>
          <cx:pt idx="46330">1</cx:pt>
          <cx:pt idx="46331">74</cx:pt>
          <cx:pt idx="46332">0</cx:pt>
          <cx:pt idx="46333">0</cx:pt>
          <cx:pt idx="46334">7</cx:pt>
          <cx:pt idx="46335">12</cx:pt>
          <cx:pt idx="46336">14</cx:pt>
          <cx:pt idx="46337">1</cx:pt>
          <cx:pt idx="46338">0</cx:pt>
          <cx:pt idx="46339">1</cx:pt>
          <cx:pt idx="46340">1</cx:pt>
          <cx:pt idx="46341">23</cx:pt>
          <cx:pt idx="46342">50</cx:pt>
          <cx:pt idx="46343">222</cx:pt>
          <cx:pt idx="46344">224</cx:pt>
          <cx:pt idx="46345">265</cx:pt>
          <cx:pt idx="46346">9</cx:pt>
          <cx:pt idx="46347">1</cx:pt>
          <cx:pt idx="46348">0</cx:pt>
          <cx:pt idx="46349">0</cx:pt>
          <cx:pt idx="46350">0</cx:pt>
          <cx:pt idx="46351">1</cx:pt>
          <cx:pt idx="46352">2</cx:pt>
          <cx:pt idx="46353">32</cx:pt>
          <cx:pt idx="46354">7</cx:pt>
          <cx:pt idx="46355">0</cx:pt>
          <cx:pt idx="46356">145</cx:pt>
          <cx:pt idx="46357">93</cx:pt>
          <cx:pt idx="46358">0</cx:pt>
          <cx:pt idx="46359">1</cx:pt>
          <cx:pt idx="46360">13</cx:pt>
          <cx:pt idx="46361">101</cx:pt>
          <cx:pt idx="46362">104</cx:pt>
          <cx:pt idx="46363">6</cx:pt>
          <cx:pt idx="46364">0</cx:pt>
          <cx:pt idx="46365">221</cx:pt>
          <cx:pt idx="46366">0</cx:pt>
          <cx:pt idx="46367">8</cx:pt>
          <cx:pt idx="46368">132</cx:pt>
          <cx:pt idx="46369">1</cx:pt>
          <cx:pt idx="46370">0</cx:pt>
          <cx:pt idx="46371">14</cx:pt>
          <cx:pt idx="46372">0</cx:pt>
          <cx:pt idx="46373">183</cx:pt>
          <cx:pt idx="46374">146</cx:pt>
          <cx:pt idx="46375">0</cx:pt>
          <cx:pt idx="46376">0</cx:pt>
          <cx:pt idx="46377">39</cx:pt>
          <cx:pt idx="46378">0</cx:pt>
          <cx:pt idx="46379">0</cx:pt>
          <cx:pt idx="46380">0</cx:pt>
          <cx:pt idx="46381">0</cx:pt>
          <cx:pt idx="46382">0</cx:pt>
          <cx:pt idx="46383">852</cx:pt>
          <cx:pt idx="46384">27</cx:pt>
          <cx:pt idx="46385">3</cx:pt>
          <cx:pt idx="46386">187</cx:pt>
          <cx:pt idx="46387">22</cx:pt>
          <cx:pt idx="46388">1</cx:pt>
          <cx:pt idx="46389">25</cx:pt>
          <cx:pt idx="46390">13</cx:pt>
          <cx:pt idx="46391">24</cx:pt>
          <cx:pt idx="46392">15</cx:pt>
          <cx:pt idx="46393">0</cx:pt>
          <cx:pt idx="46394">43</cx:pt>
          <cx:pt idx="46395">0</cx:pt>
          <cx:pt idx="46396">8</cx:pt>
          <cx:pt idx="46397">0</cx:pt>
          <cx:pt idx="46398">49</cx:pt>
          <cx:pt idx="46399">14</cx:pt>
          <cx:pt idx="46400">259</cx:pt>
          <cx:pt idx="46401">0</cx:pt>
          <cx:pt idx="46402">21</cx:pt>
          <cx:pt idx="46403">4</cx:pt>
          <cx:pt idx="46404">122</cx:pt>
          <cx:pt idx="46405">0</cx:pt>
          <cx:pt idx="46406">113</cx:pt>
          <cx:pt idx="46407">11</cx:pt>
          <cx:pt idx="46408">0</cx:pt>
          <cx:pt idx="46409">0</cx:pt>
          <cx:pt idx="46410">0</cx:pt>
          <cx:pt idx="46411">32</cx:pt>
          <cx:pt idx="46412">0</cx:pt>
          <cx:pt idx="46413">0</cx:pt>
          <cx:pt idx="46414">0</cx:pt>
          <cx:pt idx="46415">0</cx:pt>
          <cx:pt idx="46416">3</cx:pt>
          <cx:pt idx="46417">56</cx:pt>
          <cx:pt idx="46418">15</cx:pt>
          <cx:pt idx="46419">127</cx:pt>
          <cx:pt idx="46420">1</cx:pt>
          <cx:pt idx="46421">28</cx:pt>
          <cx:pt idx="46422">0</cx:pt>
          <cx:pt idx="46423">6</cx:pt>
          <cx:pt idx="46424">1</cx:pt>
          <cx:pt idx="46425">67</cx:pt>
          <cx:pt idx="46426">0</cx:pt>
          <cx:pt idx="46427">0</cx:pt>
          <cx:pt idx="46428">29</cx:pt>
          <cx:pt idx="46429">111</cx:pt>
          <cx:pt idx="46430">2</cx:pt>
          <cx:pt idx="46431">8</cx:pt>
          <cx:pt idx="46432">20</cx:pt>
          <cx:pt idx="46433">2</cx:pt>
          <cx:pt idx="46434">0</cx:pt>
          <cx:pt idx="46435">0</cx:pt>
          <cx:pt idx="46436">0</cx:pt>
          <cx:pt idx="46437">0</cx:pt>
          <cx:pt idx="46438">5</cx:pt>
          <cx:pt idx="46439">13</cx:pt>
          <cx:pt idx="46440">31</cx:pt>
          <cx:pt idx="46441">76</cx:pt>
          <cx:pt idx="46442">21</cx:pt>
          <cx:pt idx="46443">46</cx:pt>
          <cx:pt idx="46444">5</cx:pt>
          <cx:pt idx="46445">11</cx:pt>
          <cx:pt idx="46446">57</cx:pt>
          <cx:pt idx="46447">6</cx:pt>
          <cx:pt idx="46448">0</cx:pt>
          <cx:pt idx="46449">0</cx:pt>
          <cx:pt idx="46450">0</cx:pt>
          <cx:pt idx="46451">0</cx:pt>
          <cx:pt idx="46452">132</cx:pt>
          <cx:pt idx="46453">0</cx:pt>
          <cx:pt idx="46454">31</cx:pt>
          <cx:pt idx="46455">132</cx:pt>
          <cx:pt idx="46456">1</cx:pt>
          <cx:pt idx="46457">4</cx:pt>
          <cx:pt idx="46458">3</cx:pt>
          <cx:pt idx="46459">9</cx:pt>
          <cx:pt idx="46460">5</cx:pt>
          <cx:pt idx="46461">3</cx:pt>
          <cx:pt idx="46462">49</cx:pt>
          <cx:pt idx="46463">320</cx:pt>
          <cx:pt idx="46464">12</cx:pt>
          <cx:pt idx="46465">0</cx:pt>
          <cx:pt idx="46466">173</cx:pt>
          <cx:pt idx="46467">1</cx:pt>
          <cx:pt idx="46468">7</cx:pt>
          <cx:pt idx="46469">15</cx:pt>
          <cx:pt idx="46470">182</cx:pt>
          <cx:pt idx="46471">13</cx:pt>
          <cx:pt idx="46472">133</cx:pt>
          <cx:pt idx="46473">0</cx:pt>
          <cx:pt idx="46474">86</cx:pt>
          <cx:pt idx="46475">2</cx:pt>
          <cx:pt idx="46476">3</cx:pt>
          <cx:pt idx="46477">25</cx:pt>
          <cx:pt idx="46478">3</cx:pt>
          <cx:pt idx="46479">0</cx:pt>
          <cx:pt idx="46480">5</cx:pt>
          <cx:pt idx="46481">23</cx:pt>
          <cx:pt idx="46482">0</cx:pt>
          <cx:pt idx="46483">0</cx:pt>
          <cx:pt idx="46484">7</cx:pt>
          <cx:pt idx="46485">0</cx:pt>
          <cx:pt idx="46486">1</cx:pt>
          <cx:pt idx="46487">12</cx:pt>
          <cx:pt idx="46488">13</cx:pt>
          <cx:pt idx="46489">83</cx:pt>
          <cx:pt idx="46490">83</cx:pt>
          <cx:pt idx="46491">3</cx:pt>
          <cx:pt idx="46492">1</cx:pt>
          <cx:pt idx="46493">0</cx:pt>
          <cx:pt idx="46494">136</cx:pt>
          <cx:pt idx="46495">4</cx:pt>
          <cx:pt idx="46496">20</cx:pt>
          <cx:pt idx="46497">71</cx:pt>
          <cx:pt idx="46498">90</cx:pt>
          <cx:pt idx="46499">0</cx:pt>
          <cx:pt idx="46500">0</cx:pt>
          <cx:pt idx="46501">0</cx:pt>
          <cx:pt idx="46502">1</cx:pt>
          <cx:pt idx="46503">0</cx:pt>
          <cx:pt idx="46504">11</cx:pt>
          <cx:pt idx="46505">1</cx:pt>
          <cx:pt idx="46506">429</cx:pt>
          <cx:pt idx="46507">51</cx:pt>
          <cx:pt idx="46508">19</cx:pt>
          <cx:pt idx="46509">1</cx:pt>
          <cx:pt idx="46510">7</cx:pt>
          <cx:pt idx="46511">91</cx:pt>
          <cx:pt idx="46512">53</cx:pt>
          <cx:pt idx="46513">0</cx:pt>
          <cx:pt idx="46514">1</cx:pt>
          <cx:pt idx="46515">71</cx:pt>
          <cx:pt idx="46516">126</cx:pt>
          <cx:pt idx="46517">6</cx:pt>
          <cx:pt idx="46518">29</cx:pt>
          <cx:pt idx="46519">97</cx:pt>
          <cx:pt idx="46520">3</cx:pt>
          <cx:pt idx="46521">0</cx:pt>
          <cx:pt idx="46522">4</cx:pt>
          <cx:pt idx="46523">4</cx:pt>
          <cx:pt idx="46524">28</cx:pt>
          <cx:pt idx="46525">6</cx:pt>
          <cx:pt idx="46526">7</cx:pt>
          <cx:pt idx="46527">2</cx:pt>
          <cx:pt idx="46528">28</cx:pt>
          <cx:pt idx="46529">0</cx:pt>
          <cx:pt idx="46530">9</cx:pt>
          <cx:pt idx="46531">0</cx:pt>
          <cx:pt idx="46532">0</cx:pt>
          <cx:pt idx="46533">0</cx:pt>
          <cx:pt idx="46534">29</cx:pt>
          <cx:pt idx="46535">4</cx:pt>
          <cx:pt idx="46536">0</cx:pt>
          <cx:pt idx="46537">0</cx:pt>
          <cx:pt idx="46538">234</cx:pt>
          <cx:pt idx="46539">1</cx:pt>
          <cx:pt idx="46540">0</cx:pt>
          <cx:pt idx="46541">4</cx:pt>
          <cx:pt idx="46542">47</cx:pt>
          <cx:pt idx="46543">132</cx:pt>
          <cx:pt idx="46544">232</cx:pt>
          <cx:pt idx="46545">25</cx:pt>
          <cx:pt idx="46546">0</cx:pt>
          <cx:pt idx="46547">9</cx:pt>
          <cx:pt idx="46548">0</cx:pt>
          <cx:pt idx="46549">2</cx:pt>
          <cx:pt idx="46550">3</cx:pt>
          <cx:pt idx="46551">3</cx:pt>
          <cx:pt idx="46552">8</cx:pt>
          <cx:pt idx="46553">13</cx:pt>
          <cx:pt idx="46554">2</cx:pt>
          <cx:pt idx="46555">0</cx:pt>
          <cx:pt idx="46556">0</cx:pt>
          <cx:pt idx="46557">27</cx:pt>
          <cx:pt idx="46558">109</cx:pt>
          <cx:pt idx="46559">3</cx:pt>
          <cx:pt idx="46560">6</cx:pt>
          <cx:pt idx="46561">0</cx:pt>
          <cx:pt idx="46562">13</cx:pt>
          <cx:pt idx="46563">0</cx:pt>
          <cx:pt idx="46564">117</cx:pt>
          <cx:pt idx="46565">53</cx:pt>
          <cx:pt idx="46566">32</cx:pt>
          <cx:pt idx="46567">42</cx:pt>
          <cx:pt idx="46568">8</cx:pt>
          <cx:pt idx="46569">3</cx:pt>
          <cx:pt idx="46570">5</cx:pt>
          <cx:pt idx="46571">2</cx:pt>
          <cx:pt idx="46572">103</cx:pt>
          <cx:pt idx="46573">4</cx:pt>
          <cx:pt idx="46574">92</cx:pt>
          <cx:pt idx="46575">0</cx:pt>
          <cx:pt idx="46576">4</cx:pt>
          <cx:pt idx="46577">3</cx:pt>
          <cx:pt idx="46578">0</cx:pt>
          <cx:pt idx="46579">2</cx:pt>
          <cx:pt idx="46580">75</cx:pt>
          <cx:pt idx="46581">1</cx:pt>
          <cx:pt idx="46582">1</cx:pt>
          <cx:pt idx="46583">6</cx:pt>
          <cx:pt idx="46584">6</cx:pt>
          <cx:pt idx="46585">32</cx:pt>
          <cx:pt idx="46586">1</cx:pt>
          <cx:pt idx="46587">1</cx:pt>
          <cx:pt idx="46588">103</cx:pt>
          <cx:pt idx="46589">0</cx:pt>
          <cx:pt idx="46590">103</cx:pt>
          <cx:pt idx="46591">7</cx:pt>
          <cx:pt idx="46592">0</cx:pt>
          <cx:pt idx="46593">0</cx:pt>
          <cx:pt idx="46594">1</cx:pt>
          <cx:pt idx="46595">0</cx:pt>
          <cx:pt idx="46596">0</cx:pt>
          <cx:pt idx="46597">0</cx:pt>
          <cx:pt idx="46598">447</cx:pt>
          <cx:pt idx="46599">67</cx:pt>
          <cx:pt idx="46600">156</cx:pt>
          <cx:pt idx="46601">7</cx:pt>
          <cx:pt idx="46602">18</cx:pt>
          <cx:pt idx="46603">3</cx:pt>
          <cx:pt idx="46604">0</cx:pt>
          <cx:pt idx="46605">0</cx:pt>
          <cx:pt idx="46606">18</cx:pt>
          <cx:pt idx="46607">37</cx:pt>
          <cx:pt idx="46608">10</cx:pt>
          <cx:pt idx="46609">6</cx:pt>
          <cx:pt idx="46610">8</cx:pt>
          <cx:pt idx="46611">94</cx:pt>
          <cx:pt idx="46612">4</cx:pt>
          <cx:pt idx="46613">4</cx:pt>
          <cx:pt idx="46614">162</cx:pt>
          <cx:pt idx="46615">28</cx:pt>
          <cx:pt idx="46616">47</cx:pt>
          <cx:pt idx="46617">0</cx:pt>
          <cx:pt idx="46618">17</cx:pt>
          <cx:pt idx="46619">0</cx:pt>
          <cx:pt idx="46620">7</cx:pt>
          <cx:pt idx="46621">140</cx:pt>
          <cx:pt idx="46622">0</cx:pt>
          <cx:pt idx="46623">0</cx:pt>
          <cx:pt idx="46624">25</cx:pt>
          <cx:pt idx="46625">5</cx:pt>
          <cx:pt idx="46626">29</cx:pt>
          <cx:pt idx="46627">5</cx:pt>
          <cx:pt idx="46628">90</cx:pt>
          <cx:pt idx="46629">1</cx:pt>
          <cx:pt idx="46630">1</cx:pt>
          <cx:pt idx="46631">0</cx:pt>
          <cx:pt idx="46632">74</cx:pt>
          <cx:pt idx="46633">12</cx:pt>
          <cx:pt idx="46634">0</cx:pt>
          <cx:pt idx="46635">26</cx:pt>
          <cx:pt idx="46636">56</cx:pt>
          <cx:pt idx="46637">409</cx:pt>
          <cx:pt idx="46638">18</cx:pt>
          <cx:pt idx="46639">14</cx:pt>
          <cx:pt idx="46640">0</cx:pt>
          <cx:pt idx="46641">0</cx:pt>
          <cx:pt idx="46642">0</cx:pt>
          <cx:pt idx="46643">0</cx:pt>
          <cx:pt idx="46644">0</cx:pt>
          <cx:pt idx="46645">23</cx:pt>
          <cx:pt idx="46646">30</cx:pt>
          <cx:pt idx="46647">0</cx:pt>
          <cx:pt idx="46648">0</cx:pt>
          <cx:pt idx="46649">0</cx:pt>
          <cx:pt idx="46650">0</cx:pt>
          <cx:pt idx="46651">0</cx:pt>
          <cx:pt idx="46652">106</cx:pt>
          <cx:pt idx="46653">0</cx:pt>
          <cx:pt idx="46654">8</cx:pt>
          <cx:pt idx="46655">7</cx:pt>
          <cx:pt idx="46656">7</cx:pt>
          <cx:pt idx="46657">167</cx:pt>
          <cx:pt idx="46658">96</cx:pt>
          <cx:pt idx="46659">85</cx:pt>
          <cx:pt idx="46660">15</cx:pt>
          <cx:pt idx="46661">3</cx:pt>
          <cx:pt idx="46662">2</cx:pt>
          <cx:pt idx="46663">267</cx:pt>
          <cx:pt idx="46664">5</cx:pt>
          <cx:pt idx="46665">21</cx:pt>
          <cx:pt idx="46666">0</cx:pt>
          <cx:pt idx="46667">49</cx:pt>
          <cx:pt idx="46668">0</cx:pt>
          <cx:pt idx="46669">0</cx:pt>
          <cx:pt idx="46670">12</cx:pt>
          <cx:pt idx="46671">0</cx:pt>
          <cx:pt idx="46672">3</cx:pt>
          <cx:pt idx="46673">1</cx:pt>
          <cx:pt idx="46674">4</cx:pt>
          <cx:pt idx="46675">0</cx:pt>
          <cx:pt idx="46676">0</cx:pt>
          <cx:pt idx="46677">1</cx:pt>
          <cx:pt idx="46678">0</cx:pt>
          <cx:pt idx="46679">6</cx:pt>
          <cx:pt idx="46680">55</cx:pt>
          <cx:pt idx="46681">63</cx:pt>
          <cx:pt idx="46682">1</cx:pt>
          <cx:pt idx="46683">14</cx:pt>
          <cx:pt idx="46684">204</cx:pt>
          <cx:pt idx="46685">94</cx:pt>
          <cx:pt idx="46686">8</cx:pt>
          <cx:pt idx="46687">0</cx:pt>
          <cx:pt idx="46688">1</cx:pt>
          <cx:pt idx="46689">7</cx:pt>
          <cx:pt idx="46690">49</cx:pt>
          <cx:pt idx="46691">42</cx:pt>
          <cx:pt idx="46692">7</cx:pt>
          <cx:pt idx="46693">9</cx:pt>
          <cx:pt idx="46694">25</cx:pt>
          <cx:pt idx="46695">1</cx:pt>
          <cx:pt idx="46696">0</cx:pt>
          <cx:pt idx="46697">0</cx:pt>
          <cx:pt idx="46698">14</cx:pt>
          <cx:pt idx="46699">0</cx:pt>
          <cx:pt idx="46700">0</cx:pt>
          <cx:pt idx="46701">545</cx:pt>
          <cx:pt idx="46702">230</cx:pt>
          <cx:pt idx="46703">184</cx:pt>
          <cx:pt idx="46704">3</cx:pt>
          <cx:pt idx="46705">2</cx:pt>
          <cx:pt idx="46706">63</cx:pt>
          <cx:pt idx="46707">11</cx:pt>
          <cx:pt idx="46708">99</cx:pt>
          <cx:pt idx="46709">0</cx:pt>
          <cx:pt idx="46710">87</cx:pt>
          <cx:pt idx="46711">15</cx:pt>
          <cx:pt idx="46712">0</cx:pt>
          <cx:pt idx="46713">0</cx:pt>
          <cx:pt idx="46714">1</cx:pt>
          <cx:pt idx="46715">0</cx:pt>
          <cx:pt idx="46716">3</cx:pt>
          <cx:pt idx="46717">4</cx:pt>
          <cx:pt idx="46718">88</cx:pt>
          <cx:pt idx="46719">98</cx:pt>
          <cx:pt idx="46720">0</cx:pt>
          <cx:pt idx="46721">40</cx:pt>
          <cx:pt idx="46722">60</cx:pt>
          <cx:pt idx="46723">0</cx:pt>
          <cx:pt idx="46724">9</cx:pt>
          <cx:pt idx="46725">0</cx:pt>
          <cx:pt idx="46726">3</cx:pt>
          <cx:pt idx="46727">39</cx:pt>
          <cx:pt idx="46728">1</cx:pt>
          <cx:pt idx="46729">69</cx:pt>
          <cx:pt idx="46730">57</cx:pt>
          <cx:pt idx="46731">202</cx:pt>
          <cx:pt idx="46732">5</cx:pt>
          <cx:pt idx="46733">0</cx:pt>
          <cx:pt idx="46734">1</cx:pt>
          <cx:pt idx="46735">0</cx:pt>
          <cx:pt idx="46736">0</cx:pt>
          <cx:pt idx="46737">0</cx:pt>
          <cx:pt idx="46738">0</cx:pt>
          <cx:pt idx="46739">57</cx:pt>
          <cx:pt idx="46740">1</cx:pt>
          <cx:pt idx="46741">0</cx:pt>
          <cx:pt idx="46742">12</cx:pt>
          <cx:pt idx="46743">0</cx:pt>
          <cx:pt idx="46744">7</cx:pt>
          <cx:pt idx="46745">70</cx:pt>
          <cx:pt idx="46746">0</cx:pt>
          <cx:pt idx="46747">5</cx:pt>
          <cx:pt idx="46748">0</cx:pt>
          <cx:pt idx="46749">0</cx:pt>
          <cx:pt idx="46750">33</cx:pt>
          <cx:pt idx="46751">739</cx:pt>
          <cx:pt idx="46752">82</cx:pt>
          <cx:pt idx="46753">0</cx:pt>
          <cx:pt idx="46754">4</cx:pt>
          <cx:pt idx="46755">3</cx:pt>
          <cx:pt idx="46756">0</cx:pt>
          <cx:pt idx="46757">15</cx:pt>
          <cx:pt idx="46758">0</cx:pt>
          <cx:pt idx="46759">171</cx:pt>
          <cx:pt idx="46760">10</cx:pt>
          <cx:pt idx="46761">0</cx:pt>
          <cx:pt idx="46762">14</cx:pt>
          <cx:pt idx="46763">0</cx:pt>
          <cx:pt idx="46764">36</cx:pt>
          <cx:pt idx="46765">36</cx:pt>
          <cx:pt idx="46766">0</cx:pt>
          <cx:pt idx="46767">91</cx:pt>
          <cx:pt idx="46768">0</cx:pt>
          <cx:pt idx="46769">30</cx:pt>
          <cx:pt idx="46770">0</cx:pt>
          <cx:pt idx="46771">1</cx:pt>
          <cx:pt idx="46772">59</cx:pt>
          <cx:pt idx="46773">0</cx:pt>
          <cx:pt idx="46774">28</cx:pt>
          <cx:pt idx="46775">39</cx:pt>
          <cx:pt idx="46776">28</cx:pt>
          <cx:pt idx="46777">0</cx:pt>
          <cx:pt idx="46778">257</cx:pt>
          <cx:pt idx="46779">16</cx:pt>
          <cx:pt idx="46780">58</cx:pt>
          <cx:pt idx="46781">239</cx:pt>
          <cx:pt idx="46782">14</cx:pt>
          <cx:pt idx="46783">21</cx:pt>
          <cx:pt idx="46784">0</cx:pt>
          <cx:pt idx="46785">9</cx:pt>
          <cx:pt idx="46786">180</cx:pt>
          <cx:pt idx="46787">232</cx:pt>
          <cx:pt idx="46788">222</cx:pt>
          <cx:pt idx="46789">629</cx:pt>
          <cx:pt idx="46790">35</cx:pt>
          <cx:pt idx="46791">0</cx:pt>
          <cx:pt idx="46792">0</cx:pt>
          <cx:pt idx="46793">31</cx:pt>
          <cx:pt idx="46794">0</cx:pt>
          <cx:pt idx="46795">76</cx:pt>
          <cx:pt idx="46796">54</cx:pt>
          <cx:pt idx="46797">1</cx:pt>
          <cx:pt idx="46798">202</cx:pt>
          <cx:pt idx="46799">8</cx:pt>
          <cx:pt idx="46800">472</cx:pt>
          <cx:pt idx="46801">18</cx:pt>
          <cx:pt idx="46802">8</cx:pt>
          <cx:pt idx="46803">24</cx:pt>
          <cx:pt idx="46804">12</cx:pt>
          <cx:pt idx="46805">5</cx:pt>
          <cx:pt idx="46806">329</cx:pt>
          <cx:pt idx="46807">3</cx:pt>
          <cx:pt idx="46808">20</cx:pt>
          <cx:pt idx="46809">3</cx:pt>
          <cx:pt idx="46810">76</cx:pt>
          <cx:pt idx="46811">21</cx:pt>
          <cx:pt idx="46812">1</cx:pt>
          <cx:pt idx="46813">1</cx:pt>
          <cx:pt idx="46814">35</cx:pt>
          <cx:pt idx="46815">1</cx:pt>
          <cx:pt idx="46816">1</cx:pt>
          <cx:pt idx="46817">158</cx:pt>
          <cx:pt idx="46818">91</cx:pt>
          <cx:pt idx="46819">58</cx:pt>
          <cx:pt idx="46820">28</cx:pt>
          <cx:pt idx="46821">0</cx:pt>
          <cx:pt idx="46822">8</cx:pt>
          <cx:pt idx="46823">352</cx:pt>
          <cx:pt idx="46824">7</cx:pt>
          <cx:pt idx="46825">5</cx:pt>
          <cx:pt idx="46826">4</cx:pt>
          <cx:pt idx="46827">8</cx:pt>
          <cx:pt idx="46828">14</cx:pt>
          <cx:pt idx="46829">28</cx:pt>
          <cx:pt idx="46830">29</cx:pt>
          <cx:pt idx="46831">90</cx:pt>
          <cx:pt idx="46832">14</cx:pt>
          <cx:pt idx="46833">6</cx:pt>
          <cx:pt idx="46834">77</cx:pt>
          <cx:pt idx="46835">60</cx:pt>
          <cx:pt idx="46836">0</cx:pt>
          <cx:pt idx="46837">36</cx:pt>
          <cx:pt idx="46838">1</cx:pt>
          <cx:pt idx="46839">0</cx:pt>
          <cx:pt idx="46840">23</cx:pt>
          <cx:pt idx="46841">40</cx:pt>
          <cx:pt idx="46842">69</cx:pt>
          <cx:pt idx="46843">60</cx:pt>
          <cx:pt idx="46844">48</cx:pt>
          <cx:pt idx="46845">12</cx:pt>
          <cx:pt idx="46846">0</cx:pt>
          <cx:pt idx="46847">0</cx:pt>
          <cx:pt idx="46848">6</cx:pt>
          <cx:pt idx="46849">58</cx:pt>
          <cx:pt idx="46850">12</cx:pt>
          <cx:pt idx="46851">5</cx:pt>
          <cx:pt idx="46852">14</cx:pt>
          <cx:pt idx="46853">1</cx:pt>
          <cx:pt idx="46854">28</cx:pt>
          <cx:pt idx="46855">1</cx:pt>
          <cx:pt idx="46856">109</cx:pt>
          <cx:pt idx="46857">154</cx:pt>
          <cx:pt idx="46858">0</cx:pt>
          <cx:pt idx="46859">7</cx:pt>
          <cx:pt idx="46860">1</cx:pt>
          <cx:pt idx="46861">28</cx:pt>
          <cx:pt idx="46862">11</cx:pt>
          <cx:pt idx="46863">77</cx:pt>
          <cx:pt idx="46864">23</cx:pt>
          <cx:pt idx="46865">85</cx:pt>
          <cx:pt idx="46866">5</cx:pt>
          <cx:pt idx="46867">4</cx:pt>
          <cx:pt idx="46868">1</cx:pt>
          <cx:pt idx="46869">20</cx:pt>
          <cx:pt idx="46870">132</cx:pt>
          <cx:pt idx="46871">63</cx:pt>
          <cx:pt idx="46872">1</cx:pt>
          <cx:pt idx="46873">0</cx:pt>
          <cx:pt idx="46874">0</cx:pt>
          <cx:pt idx="46875">0</cx:pt>
          <cx:pt idx="46876">0</cx:pt>
          <cx:pt idx="46877">0</cx:pt>
          <cx:pt idx="46878">0</cx:pt>
          <cx:pt idx="46879">0</cx:pt>
          <cx:pt idx="46880">0</cx:pt>
          <cx:pt idx="46881">0</cx:pt>
          <cx:pt idx="46882">0</cx:pt>
          <cx:pt idx="46883">0</cx:pt>
          <cx:pt idx="46884">0</cx:pt>
          <cx:pt idx="46885">0</cx:pt>
          <cx:pt idx="46886">0</cx:pt>
          <cx:pt idx="46887">0</cx:pt>
          <cx:pt idx="46888">0</cx:pt>
          <cx:pt idx="46889">0</cx:pt>
          <cx:pt idx="46890">0</cx:pt>
          <cx:pt idx="46891">0</cx:pt>
          <cx:pt idx="46892">13</cx:pt>
          <cx:pt idx="46893">0</cx:pt>
          <cx:pt idx="46894">0</cx:pt>
          <cx:pt idx="46895">0</cx:pt>
          <cx:pt idx="46896">0</cx:pt>
          <cx:pt idx="46897">0</cx:pt>
          <cx:pt idx="46898">0</cx:pt>
          <cx:pt idx="46899">0</cx:pt>
          <cx:pt idx="46900">3</cx:pt>
          <cx:pt idx="46901">0</cx:pt>
          <cx:pt idx="46902">0</cx:pt>
          <cx:pt idx="46903">0</cx:pt>
          <cx:pt idx="46904">25</cx:pt>
          <cx:pt idx="46905">0</cx:pt>
          <cx:pt idx="46906">0</cx:pt>
          <cx:pt idx="46907">0</cx:pt>
          <cx:pt idx="46908">7</cx:pt>
          <cx:pt idx="46909">24</cx:pt>
          <cx:pt idx="46910">0</cx:pt>
          <cx:pt idx="46911">0</cx:pt>
          <cx:pt idx="46912">2</cx:pt>
          <cx:pt idx="46913">66</cx:pt>
          <cx:pt idx="46914">37</cx:pt>
          <cx:pt idx="46915">0</cx:pt>
          <cx:pt idx="46916">318</cx:pt>
          <cx:pt idx="46917">1</cx:pt>
          <cx:pt idx="46918">126</cx:pt>
          <cx:pt idx="46919">49</cx:pt>
          <cx:pt idx="46920">19</cx:pt>
          <cx:pt idx="46921">90</cx:pt>
          <cx:pt idx="46922">91</cx:pt>
          <cx:pt idx="46923">2</cx:pt>
          <cx:pt idx="46924">6</cx:pt>
          <cx:pt idx="46925">29</cx:pt>
          <cx:pt idx="46926">293</cx:pt>
          <cx:pt idx="46927">9</cx:pt>
          <cx:pt idx="46928">90</cx:pt>
          <cx:pt idx="46929">0</cx:pt>
          <cx:pt idx="46930">21</cx:pt>
          <cx:pt idx="46931">67</cx:pt>
          <cx:pt idx="46932">0</cx:pt>
          <cx:pt idx="46933">0</cx:pt>
          <cx:pt idx="46934">33</cx:pt>
          <cx:pt idx="46935">50</cx:pt>
          <cx:pt idx="46936">0</cx:pt>
          <cx:pt idx="46937">9</cx:pt>
          <cx:pt idx="46938">0</cx:pt>
          <cx:pt idx="46939">1</cx:pt>
          <cx:pt idx="46940">14</cx:pt>
          <cx:pt idx="46941">0</cx:pt>
          <cx:pt idx="46942">0</cx:pt>
          <cx:pt idx="46943">6</cx:pt>
          <cx:pt idx="46944">2</cx:pt>
          <cx:pt idx="46945">79</cx:pt>
          <cx:pt idx="46946">2</cx:pt>
          <cx:pt idx="46947">91</cx:pt>
          <cx:pt idx="46948">92</cx:pt>
          <cx:pt idx="46949">25</cx:pt>
          <cx:pt idx="46950">0</cx:pt>
          <cx:pt idx="46951">52</cx:pt>
          <cx:pt idx="46952">18</cx:pt>
          <cx:pt idx="46953">10</cx:pt>
          <cx:pt idx="46954">0</cx:pt>
          <cx:pt idx="46955">5</cx:pt>
          <cx:pt idx="46956">0</cx:pt>
          <cx:pt idx="46957">0</cx:pt>
          <cx:pt idx="46958">6</cx:pt>
          <cx:pt idx="46959">43</cx:pt>
          <cx:pt idx="46960">0</cx:pt>
          <cx:pt idx="46961">0</cx:pt>
          <cx:pt idx="46962">0</cx:pt>
          <cx:pt idx="46963">0</cx:pt>
          <cx:pt idx="46964">0</cx:pt>
          <cx:pt idx="46965">11</cx:pt>
          <cx:pt idx="46966">0</cx:pt>
          <cx:pt idx="46967">0</cx:pt>
          <cx:pt idx="46968">796</cx:pt>
          <cx:pt idx="46969">13</cx:pt>
          <cx:pt idx="46970">1258</cx:pt>
          <cx:pt idx="46971">1</cx:pt>
          <cx:pt idx="46972">2</cx:pt>
          <cx:pt idx="46973">17</cx:pt>
          <cx:pt idx="46974">0</cx:pt>
          <cx:pt idx="46975">0</cx:pt>
          <cx:pt idx="46976">0</cx:pt>
          <cx:pt idx="46977">29</cx:pt>
          <cx:pt idx="46978">110</cx:pt>
          <cx:pt idx="46979">25</cx:pt>
          <cx:pt idx="46980">10</cx:pt>
          <cx:pt idx="46981">0</cx:pt>
          <cx:pt idx="46982">137</cx:pt>
          <cx:pt idx="46983">42</cx:pt>
          <cx:pt idx="46984">29</cx:pt>
          <cx:pt idx="46985">0</cx:pt>
          <cx:pt idx="46986">0</cx:pt>
          <cx:pt idx="46987">42</cx:pt>
          <cx:pt idx="46988">8</cx:pt>
          <cx:pt idx="46989">0</cx:pt>
          <cx:pt idx="46990">1</cx:pt>
          <cx:pt idx="46991">5</cx:pt>
          <cx:pt idx="46992">11</cx:pt>
          <cx:pt idx="46993">4</cx:pt>
          <cx:pt idx="46994">4</cx:pt>
          <cx:pt idx="46995">1</cx:pt>
          <cx:pt idx="46996">13</cx:pt>
          <cx:pt idx="46997">373</cx:pt>
          <cx:pt idx="46998">6</cx:pt>
          <cx:pt idx="46999">0</cx:pt>
          <cx:pt idx="47000">1</cx:pt>
          <cx:pt idx="47001">0</cx:pt>
          <cx:pt idx="47002">11</cx:pt>
          <cx:pt idx="47003">30</cx:pt>
          <cx:pt idx="47004">52</cx:pt>
          <cx:pt idx="47005">3</cx:pt>
          <cx:pt idx="47006">21</cx:pt>
          <cx:pt idx="47007">58</cx:pt>
          <cx:pt idx="47008">4</cx:pt>
          <cx:pt idx="47009">0</cx:pt>
          <cx:pt idx="47010">20</cx:pt>
          <cx:pt idx="47011">30</cx:pt>
          <cx:pt idx="47012">0</cx:pt>
          <cx:pt idx="47013">14</cx:pt>
          <cx:pt idx="47014">11</cx:pt>
          <cx:pt idx="47015">41</cx:pt>
          <cx:pt idx="47016">0</cx:pt>
          <cx:pt idx="47017">41</cx:pt>
          <cx:pt idx="47018">2</cx:pt>
          <cx:pt idx="47019">0</cx:pt>
          <cx:pt idx="47020">0</cx:pt>
          <cx:pt idx="47021">0</cx:pt>
          <cx:pt idx="47022">20</cx:pt>
          <cx:pt idx="47023">8</cx:pt>
          <cx:pt idx="47024">9</cx:pt>
          <cx:pt idx="47025">127</cx:pt>
          <cx:pt idx="47026">1</cx:pt>
          <cx:pt idx="47027">11</cx:pt>
          <cx:pt idx="47028">0</cx:pt>
          <cx:pt idx="47029">63</cx:pt>
          <cx:pt idx="47030">140</cx:pt>
          <cx:pt idx="47031">286</cx:pt>
          <cx:pt idx="47032">164</cx:pt>
          <cx:pt idx="47033">4</cx:pt>
          <cx:pt idx="47034">3</cx:pt>
          <cx:pt idx="47035">0</cx:pt>
          <cx:pt idx="47036">0</cx:pt>
          <cx:pt idx="47037">0</cx:pt>
          <cx:pt idx="47038">21</cx:pt>
          <cx:pt idx="47039">23</cx:pt>
          <cx:pt idx="47040">0</cx:pt>
          <cx:pt idx="47041">0</cx:pt>
          <cx:pt idx="47042">29</cx:pt>
          <cx:pt idx="47043">27</cx:pt>
          <cx:pt idx="47044">5</cx:pt>
          <cx:pt idx="47045">0</cx:pt>
          <cx:pt idx="47046">30</cx:pt>
          <cx:pt idx="47047">63</cx:pt>
          <cx:pt idx="47048">113</cx:pt>
          <cx:pt idx="47049">68</cx:pt>
          <cx:pt idx="47050">94</cx:pt>
          <cx:pt idx="47051">247</cx:pt>
          <cx:pt idx="47052">0</cx:pt>
          <cx:pt idx="47053">124</cx:pt>
          <cx:pt idx="47054">101</cx:pt>
          <cx:pt idx="47055">0</cx:pt>
          <cx:pt idx="47056">6</cx:pt>
          <cx:pt idx="47057">24</cx:pt>
          <cx:pt idx="47058">26</cx:pt>
          <cx:pt idx="47059">4</cx:pt>
          <cx:pt idx="47060">42</cx:pt>
          <cx:pt idx="47061">16</cx:pt>
          <cx:pt idx="47062">22</cx:pt>
          <cx:pt idx="47063">2</cx:pt>
          <cx:pt idx="47064">3</cx:pt>
          <cx:pt idx="47065">51</cx:pt>
          <cx:pt idx="47066">0</cx:pt>
          <cx:pt idx="47067">14</cx:pt>
          <cx:pt idx="47068">33</cx:pt>
          <cx:pt idx="47069">14</cx:pt>
          <cx:pt idx="47070">0</cx:pt>
          <cx:pt idx="47071">1</cx:pt>
          <cx:pt idx="47072">78</cx:pt>
          <cx:pt idx="47073">0</cx:pt>
          <cx:pt idx="47074">148</cx:pt>
          <cx:pt idx="47075">0</cx:pt>
          <cx:pt idx="47076">114</cx:pt>
          <cx:pt idx="47077">5</cx:pt>
          <cx:pt idx="47078">30</cx:pt>
          <cx:pt idx="47079">56</cx:pt>
          <cx:pt idx="47080">50</cx:pt>
          <cx:pt idx="47081">0</cx:pt>
          <cx:pt idx="47082">0</cx:pt>
          <cx:pt idx="47083">17</cx:pt>
          <cx:pt idx="47084">1</cx:pt>
          <cx:pt idx="47085">20</cx:pt>
          <cx:pt idx="47086">24</cx:pt>
          <cx:pt idx="47087">0</cx:pt>
          <cx:pt idx="47088">8</cx:pt>
          <cx:pt idx="47089">1</cx:pt>
          <cx:pt idx="47090">9</cx:pt>
          <cx:pt idx="47091">0</cx:pt>
          <cx:pt idx="47092">25</cx:pt>
          <cx:pt idx="47093">5</cx:pt>
          <cx:pt idx="47094">1</cx:pt>
          <cx:pt idx="47095">15</cx:pt>
          <cx:pt idx="47096">0</cx:pt>
          <cx:pt idx="47097">56</cx:pt>
          <cx:pt idx="47098">696</cx:pt>
          <cx:pt idx="47099">31</cx:pt>
          <cx:pt idx="47100">64</cx:pt>
          <cx:pt idx="47101">65</cx:pt>
          <cx:pt idx="47102">85</cx:pt>
          <cx:pt idx="47103">5</cx:pt>
          <cx:pt idx="47104">67</cx:pt>
          <cx:pt idx="47105">21</cx:pt>
          <cx:pt idx="47106">0</cx:pt>
          <cx:pt idx="47107">0</cx:pt>
          <cx:pt idx="47108">3</cx:pt>
          <cx:pt idx="47109">62</cx:pt>
          <cx:pt idx="47110">0</cx:pt>
          <cx:pt idx="47111">8</cx:pt>
          <cx:pt idx="47112">5</cx:pt>
          <cx:pt idx="47113">38</cx:pt>
          <cx:pt idx="47114">263</cx:pt>
          <cx:pt idx="47115">12</cx:pt>
          <cx:pt idx="47116">126</cx:pt>
          <cx:pt idx="47117">11</cx:pt>
          <cx:pt idx="47118">21</cx:pt>
          <cx:pt idx="47119">21</cx:pt>
          <cx:pt idx="47120">0</cx:pt>
          <cx:pt idx="47121">75</cx:pt>
          <cx:pt idx="47122">91</cx:pt>
          <cx:pt idx="47123">10</cx:pt>
          <cx:pt idx="47124">3</cx:pt>
          <cx:pt idx="47125">37</cx:pt>
          <cx:pt idx="47126">4</cx:pt>
          <cx:pt idx="47127">9</cx:pt>
          <cx:pt idx="47128">91</cx:pt>
          <cx:pt idx="47129">0</cx:pt>
          <cx:pt idx="47130">85</cx:pt>
          <cx:pt idx="47131">3</cx:pt>
          <cx:pt idx="47132">0</cx:pt>
          <cx:pt idx="47133">19</cx:pt>
          <cx:pt idx="47134">2</cx:pt>
          <cx:pt idx="47135">1</cx:pt>
          <cx:pt idx="47136">8</cx:pt>
          <cx:pt idx="47137">0</cx:pt>
          <cx:pt idx="47138">12</cx:pt>
          <cx:pt idx="47139">5</cx:pt>
          <cx:pt idx="47140">162</cx:pt>
          <cx:pt idx="47141">1</cx:pt>
          <cx:pt idx="47142">14</cx:pt>
          <cx:pt idx="47143">6</cx:pt>
          <cx:pt idx="47144">125</cx:pt>
          <cx:pt idx="47145">21</cx:pt>
          <cx:pt idx="47146">127</cx:pt>
          <cx:pt idx="47147">0</cx:pt>
          <cx:pt idx="47148">11</cx:pt>
          <cx:pt idx="47149">0</cx:pt>
          <cx:pt idx="47150">1</cx:pt>
          <cx:pt idx="47151">0</cx:pt>
          <cx:pt idx="47152">17</cx:pt>
          <cx:pt idx="47153">45</cx:pt>
          <cx:pt idx="47154">52</cx:pt>
          <cx:pt idx="47155">0</cx:pt>
          <cx:pt idx="47156">5</cx:pt>
          <cx:pt idx="47157">1</cx:pt>
          <cx:pt idx="47158">104</cx:pt>
          <cx:pt idx="47159">184</cx:pt>
          <cx:pt idx="47160">147</cx:pt>
          <cx:pt idx="47161">0</cx:pt>
          <cx:pt idx="47162">3</cx:pt>
          <cx:pt idx="47163">21</cx:pt>
          <cx:pt idx="47164">9</cx:pt>
          <cx:pt idx="47165">0</cx:pt>
          <cx:pt idx="47166">36</cx:pt>
          <cx:pt idx="47167">25</cx:pt>
          <cx:pt idx="47168">10</cx:pt>
          <cx:pt idx="47169">0</cx:pt>
          <cx:pt idx="47170">1</cx:pt>
          <cx:pt idx="47171">7</cx:pt>
          <cx:pt idx="47172">0</cx:pt>
          <cx:pt idx="47173">18</cx:pt>
          <cx:pt idx="47174">89</cx:pt>
          <cx:pt idx="47175">41</cx:pt>
          <cx:pt idx="47176">263</cx:pt>
          <cx:pt idx="47177">60</cx:pt>
          <cx:pt idx="47178">0</cx:pt>
          <cx:pt idx="47179">60</cx:pt>
          <cx:pt idx="47180">246</cx:pt>
          <cx:pt idx="47181">4</cx:pt>
          <cx:pt idx="47182">26</cx:pt>
          <cx:pt idx="47183">3</cx:pt>
          <cx:pt idx="47184">12</cx:pt>
          <cx:pt idx="47185">38</cx:pt>
          <cx:pt idx="47186">34</cx:pt>
          <cx:pt idx="47187">23</cx:pt>
          <cx:pt idx="47188">57</cx:pt>
          <cx:pt idx="47189">30</cx:pt>
          <cx:pt idx="47190">0</cx:pt>
          <cx:pt idx="47191">7</cx:pt>
          <cx:pt idx="47192">6</cx:pt>
          <cx:pt idx="47193">23</cx:pt>
          <cx:pt idx="47194">22</cx:pt>
          <cx:pt idx="47195">46</cx:pt>
          <cx:pt idx="47196">82</cx:pt>
          <cx:pt idx="47197">0</cx:pt>
          <cx:pt idx="47198">5</cx:pt>
          <cx:pt idx="47199">11</cx:pt>
          <cx:pt idx="47200">4</cx:pt>
          <cx:pt idx="47201">3</cx:pt>
          <cx:pt idx="47202">1</cx:pt>
          <cx:pt idx="47203">0</cx:pt>
          <cx:pt idx="47204">68</cx:pt>
          <cx:pt idx="47205">3</cx:pt>
          <cx:pt idx="47206">3</cx:pt>
          <cx:pt idx="47207">5</cx:pt>
          <cx:pt idx="47208">0</cx:pt>
          <cx:pt idx="47209">0</cx:pt>
          <cx:pt idx="47210">6</cx:pt>
          <cx:pt idx="47211">0</cx:pt>
          <cx:pt idx="47212">1</cx:pt>
          <cx:pt idx="47213">0</cx:pt>
          <cx:pt idx="47214">40</cx:pt>
          <cx:pt idx="47215">7</cx:pt>
          <cx:pt idx="47216">8</cx:pt>
          <cx:pt idx="47217">179</cx:pt>
          <cx:pt idx="47218">38</cx:pt>
          <cx:pt idx="47219">0</cx:pt>
          <cx:pt idx="47220">70</cx:pt>
          <cx:pt idx="47221">0</cx:pt>
          <cx:pt idx="47222">69</cx:pt>
          <cx:pt idx="47223">54</cx:pt>
          <cx:pt idx="47224">6</cx:pt>
          <cx:pt idx="47225">11</cx:pt>
          <cx:pt idx="47226">36</cx:pt>
          <cx:pt idx="47227">84</cx:pt>
          <cx:pt idx="47228">0</cx:pt>
          <cx:pt idx="47229">34</cx:pt>
          <cx:pt idx="47230">1</cx:pt>
          <cx:pt idx="47231">1</cx:pt>
          <cx:pt idx="47232">1</cx:pt>
          <cx:pt idx="47233">28</cx:pt>
          <cx:pt idx="47234">123</cx:pt>
          <cx:pt idx="47235">23</cx:pt>
          <cx:pt idx="47236">35</cx:pt>
          <cx:pt idx="47237">55</cx:pt>
          <cx:pt idx="47238">34</cx:pt>
          <cx:pt idx="47239">0</cx:pt>
          <cx:pt idx="47240">6</cx:pt>
          <cx:pt idx="47241">17</cx:pt>
          <cx:pt idx="47242">60</cx:pt>
          <cx:pt idx="47243">5</cx:pt>
          <cx:pt idx="47244">0</cx:pt>
          <cx:pt idx="47245">4</cx:pt>
          <cx:pt idx="47246">0</cx:pt>
          <cx:pt idx="47247">501</cx:pt>
          <cx:pt idx="47248">0</cx:pt>
          <cx:pt idx="47249">15</cx:pt>
          <cx:pt idx="47250">76</cx:pt>
          <cx:pt idx="47251">8</cx:pt>
          <cx:pt idx="47252">77</cx:pt>
          <cx:pt idx="47253">144</cx:pt>
          <cx:pt idx="47254">0</cx:pt>
          <cx:pt idx="47255">0</cx:pt>
          <cx:pt idx="47256">3</cx:pt>
          <cx:pt idx="47257">1</cx:pt>
          <cx:pt idx="47258">13</cx:pt>
          <cx:pt idx="47259">8</cx:pt>
          <cx:pt idx="47260">0</cx:pt>
          <cx:pt idx="47261">1</cx:pt>
          <cx:pt idx="47262">11</cx:pt>
          <cx:pt idx="47263">33</cx:pt>
          <cx:pt idx="47264">7</cx:pt>
          <cx:pt idx="47265">40</cx:pt>
          <cx:pt idx="47266">47</cx:pt>
          <cx:pt idx="47267">15</cx:pt>
          <cx:pt idx="47268">0</cx:pt>
          <cx:pt idx="47269">6</cx:pt>
          <cx:pt idx="47270">2</cx:pt>
          <cx:pt idx="47271">0</cx:pt>
          <cx:pt idx="47272">12</cx:pt>
          <cx:pt idx="47273">2</cx:pt>
          <cx:pt idx="47274">90</cx:pt>
          <cx:pt idx="47275">53</cx:pt>
          <cx:pt idx="47276">3</cx:pt>
          <cx:pt idx="47277">18</cx:pt>
          <cx:pt idx="47278">22</cx:pt>
          <cx:pt idx="47279">14</cx:pt>
          <cx:pt idx="47280">1</cx:pt>
          <cx:pt idx="47281">2</cx:pt>
          <cx:pt idx="47282">0</cx:pt>
          <cx:pt idx="47283">160</cx:pt>
          <cx:pt idx="47284">64</cx:pt>
          <cx:pt idx="47285">52</cx:pt>
          <cx:pt idx="47286">42</cx:pt>
          <cx:pt idx="47287">14</cx:pt>
          <cx:pt idx="47288">6</cx:pt>
          <cx:pt idx="47289">30</cx:pt>
          <cx:pt idx="47290">6</cx:pt>
          <cx:pt idx="47291">0</cx:pt>
          <cx:pt idx="47292">50</cx:pt>
          <cx:pt idx="47293">10</cx:pt>
          <cx:pt idx="47294">19</cx:pt>
          <cx:pt idx="47295">0</cx:pt>
          <cx:pt idx="47296">124</cx:pt>
          <cx:pt idx="47297">1</cx:pt>
          <cx:pt idx="47298">11</cx:pt>
          <cx:pt idx="47299">108</cx:pt>
          <cx:pt idx="47300">0</cx:pt>
          <cx:pt idx="47301">11</cx:pt>
          <cx:pt idx="47302">1</cx:pt>
          <cx:pt idx="47303">1</cx:pt>
          <cx:pt idx="47304">1</cx:pt>
          <cx:pt idx="47305">0</cx:pt>
          <cx:pt idx="47306">0</cx:pt>
          <cx:pt idx="47307">19</cx:pt>
          <cx:pt idx="47308">202</cx:pt>
          <cx:pt idx="47309">8</cx:pt>
          <cx:pt idx="47310">9</cx:pt>
          <cx:pt idx="47311">17</cx:pt>
          <cx:pt idx="47312">19</cx:pt>
          <cx:pt idx="47313">141</cx:pt>
          <cx:pt idx="47314">7</cx:pt>
          <cx:pt idx="47315">0</cx:pt>
          <cx:pt idx="47316">0</cx:pt>
          <cx:pt idx="47317">0</cx:pt>
          <cx:pt idx="47318">1</cx:pt>
          <cx:pt idx="47319">0</cx:pt>
          <cx:pt idx="47320">3</cx:pt>
          <cx:pt idx="47321">7</cx:pt>
          <cx:pt idx="47322">21</cx:pt>
          <cx:pt idx="47323">1</cx:pt>
          <cx:pt idx="47324">2</cx:pt>
          <cx:pt idx="47325">55</cx:pt>
          <cx:pt idx="47326">91</cx:pt>
          <cx:pt idx="47327">90</cx:pt>
          <cx:pt idx="47328">31</cx:pt>
          <cx:pt idx="47329">56</cx:pt>
          <cx:pt idx="47330">35</cx:pt>
          <cx:pt idx="47331">149</cx:pt>
          <cx:pt idx="47332">64</cx:pt>
          <cx:pt idx="47333">14</cx:pt>
          <cx:pt idx="47334">5</cx:pt>
          <cx:pt idx="47335">2</cx:pt>
          <cx:pt idx="47336">7</cx:pt>
          <cx:pt idx="47337">1</cx:pt>
          <cx:pt idx="47338">11</cx:pt>
          <cx:pt idx="47339">0</cx:pt>
          <cx:pt idx="47340">1052</cx:pt>
          <cx:pt idx="47341">56</cx:pt>
          <cx:pt idx="47342">2</cx:pt>
          <cx:pt idx="47343">0</cx:pt>
          <cx:pt idx="47344">7</cx:pt>
          <cx:pt idx="47345">97</cx:pt>
          <cx:pt idx="47346">168</cx:pt>
          <cx:pt idx="47347">0</cx:pt>
          <cx:pt idx="47348">1</cx:pt>
          <cx:pt idx="47349">1</cx:pt>
          <cx:pt idx="47350">0</cx:pt>
          <cx:pt idx="47351">294</cx:pt>
          <cx:pt idx="47352">76</cx:pt>
          <cx:pt idx="47353">6</cx:pt>
          <cx:pt idx="47354">0</cx:pt>
          <cx:pt idx="47355">2</cx:pt>
          <cx:pt idx="47356">325</cx:pt>
          <cx:pt idx="47357">2</cx:pt>
          <cx:pt idx="47358">63</cx:pt>
          <cx:pt idx="47359">268</cx:pt>
          <cx:pt idx="47360">198</cx:pt>
          <cx:pt idx="47361">29</cx:pt>
          <cx:pt idx="47362">0</cx:pt>
          <cx:pt idx="47363">2</cx:pt>
          <cx:pt idx="47364">9</cx:pt>
          <cx:pt idx="47365">2</cx:pt>
          <cx:pt idx="47366">3</cx:pt>
          <cx:pt idx="47367">0</cx:pt>
          <cx:pt idx="47368">35</cx:pt>
          <cx:pt idx="47369">1</cx:pt>
          <cx:pt idx="47370">0</cx:pt>
          <cx:pt idx="47371">146</cx:pt>
          <cx:pt idx="47372">110</cx:pt>
          <cx:pt idx="47373">4</cx:pt>
          <cx:pt idx="47374">9</cx:pt>
          <cx:pt idx="47375">140</cx:pt>
          <cx:pt idx="47376">302</cx:pt>
          <cx:pt idx="47377">1</cx:pt>
          <cx:pt idx="47378">7</cx:pt>
          <cx:pt idx="47379">11</cx:pt>
          <cx:pt idx="47380">0</cx:pt>
          <cx:pt idx="47381">15</cx:pt>
          <cx:pt idx="47382">49</cx:pt>
          <cx:pt idx="47383">5</cx:pt>
          <cx:pt idx="47384">10</cx:pt>
          <cx:pt idx="47385">0</cx:pt>
          <cx:pt idx="47386">0</cx:pt>
          <cx:pt idx="47387">20</cx:pt>
          <cx:pt idx="47388">0</cx:pt>
          <cx:pt idx="47389">0</cx:pt>
          <cx:pt idx="47390">0</cx:pt>
          <cx:pt idx="47391">0</cx:pt>
          <cx:pt idx="47392">5</cx:pt>
          <cx:pt idx="47393">23</cx:pt>
          <cx:pt idx="47394">20</cx:pt>
          <cx:pt idx="47395">29</cx:pt>
          <cx:pt idx="47396">42</cx:pt>
          <cx:pt idx="47397">7</cx:pt>
          <cx:pt idx="47398">738</cx:pt>
          <cx:pt idx="47399">7</cx:pt>
          <cx:pt idx="47400">46</cx:pt>
          <cx:pt idx="47401">3</cx:pt>
          <cx:pt idx="47402">0</cx:pt>
          <cx:pt idx="47403">64</cx:pt>
          <cx:pt idx="47404">63</cx:pt>
          <cx:pt idx="47405">84</cx:pt>
          <cx:pt idx="47406">2</cx:pt>
          <cx:pt idx="47407">63</cx:pt>
          <cx:pt idx="47408">1</cx:pt>
          <cx:pt idx="47409">68</cx:pt>
          <cx:pt idx="47410">2</cx:pt>
          <cx:pt idx="47411">4</cx:pt>
          <cx:pt idx="47412">0</cx:pt>
          <cx:pt idx="47413">0</cx:pt>
          <cx:pt idx="47414">0</cx:pt>
          <cx:pt idx="47415">0</cx:pt>
          <cx:pt idx="47416">103</cx:pt>
          <cx:pt idx="47417">1</cx:pt>
          <cx:pt idx="47418">3</cx:pt>
          <cx:pt idx="47419">0</cx:pt>
          <cx:pt idx="47420">1</cx:pt>
          <cx:pt idx="47421">59</cx:pt>
          <cx:pt idx="47422">119</cx:pt>
          <cx:pt idx="47423">428</cx:pt>
          <cx:pt idx="47424">257</cx:pt>
          <cx:pt idx="47425">41</cx:pt>
          <cx:pt idx="47426">47</cx:pt>
          <cx:pt idx="47427">224</cx:pt>
          <cx:pt idx="47428">60</cx:pt>
          <cx:pt idx="47429">321</cx:pt>
          <cx:pt idx="47430">99</cx:pt>
          <cx:pt idx="47431">56</cx:pt>
          <cx:pt idx="47432">1</cx:pt>
          <cx:pt idx="47433">1</cx:pt>
          <cx:pt idx="47434">0</cx:pt>
          <cx:pt idx="47435">0</cx:pt>
          <cx:pt idx="47436">4</cx:pt>
          <cx:pt idx="47437">22</cx:pt>
          <cx:pt idx="47438">0</cx:pt>
          <cx:pt idx="47439">112</cx:pt>
          <cx:pt idx="47440">0</cx:pt>
          <cx:pt idx="47441">11</cx:pt>
          <cx:pt idx="47442">258</cx:pt>
          <cx:pt idx="47443">0</cx:pt>
          <cx:pt idx="47444">5</cx:pt>
          <cx:pt idx="47445">69</cx:pt>
          <cx:pt idx="47446">1</cx:pt>
          <cx:pt idx="47447">7</cx:pt>
          <cx:pt idx="47448">1</cx:pt>
          <cx:pt idx="47449">0</cx:pt>
          <cx:pt idx="47450">59</cx:pt>
          <cx:pt idx="47451">21</cx:pt>
          <cx:pt idx="47452">1</cx:pt>
          <cx:pt idx="47453">22</cx:pt>
          <cx:pt idx="47454">33</cx:pt>
          <cx:pt idx="47455">3</cx:pt>
          <cx:pt idx="47456">0</cx:pt>
          <cx:pt idx="47457">0</cx:pt>
          <cx:pt idx="47458">42</cx:pt>
          <cx:pt idx="47459">44</cx:pt>
          <cx:pt idx="47460">5</cx:pt>
          <cx:pt idx="47461">15</cx:pt>
          <cx:pt idx="47462">2</cx:pt>
          <cx:pt idx="47463">341</cx:pt>
          <cx:pt idx="47464">33</cx:pt>
          <cx:pt idx="47465">13</cx:pt>
          <cx:pt idx="47466">1</cx:pt>
          <cx:pt idx="47467">29</cx:pt>
          <cx:pt idx="47468">0</cx:pt>
          <cx:pt idx="47469">1</cx:pt>
          <cx:pt idx="47470">0</cx:pt>
          <cx:pt idx="47471">204</cx:pt>
          <cx:pt idx="47472">179</cx:pt>
          <cx:pt idx="47473">5</cx:pt>
          <cx:pt idx="47474">4</cx:pt>
          <cx:pt idx="47475">1</cx:pt>
          <cx:pt idx="47476">0</cx:pt>
          <cx:pt idx="47477">0</cx:pt>
          <cx:pt idx="47478">39</cx:pt>
          <cx:pt idx="47479">103</cx:pt>
          <cx:pt idx="47480">0</cx:pt>
          <cx:pt idx="47481">0</cx:pt>
          <cx:pt idx="47482">9</cx:pt>
          <cx:pt idx="47483">2</cx:pt>
          <cx:pt idx="47484">160</cx:pt>
          <cx:pt idx="47485">25</cx:pt>
          <cx:pt idx="47486">0</cx:pt>
          <cx:pt idx="47487">0</cx:pt>
          <cx:pt idx="47488">2</cx:pt>
          <cx:pt idx="47489">0</cx:pt>
          <cx:pt idx="47490">42</cx:pt>
          <cx:pt idx="47491">5</cx:pt>
          <cx:pt idx="47492">35</cx:pt>
          <cx:pt idx="47493">170</cx:pt>
          <cx:pt idx="47494">0</cx:pt>
          <cx:pt idx="47495">2</cx:pt>
          <cx:pt idx="47496">110</cx:pt>
          <cx:pt idx="47497">1</cx:pt>
          <cx:pt idx="47498">6</cx:pt>
          <cx:pt idx="47499">0</cx:pt>
          <cx:pt idx="47500">0</cx:pt>
          <cx:pt idx="47501">1</cx:pt>
          <cx:pt idx="47502">8</cx:pt>
          <cx:pt idx="47503">1</cx:pt>
          <cx:pt idx="47504">40</cx:pt>
          <cx:pt idx="47505">0</cx:pt>
          <cx:pt idx="47506">40</cx:pt>
          <cx:pt idx="47507">13</cx:pt>
          <cx:pt idx="47508">0</cx:pt>
          <cx:pt idx="47509">1</cx:pt>
          <cx:pt idx="47510">0</cx:pt>
          <cx:pt idx="47511">307</cx:pt>
          <cx:pt idx="47512">1</cx:pt>
          <cx:pt idx="47513">0</cx:pt>
          <cx:pt idx="47514">30</cx:pt>
          <cx:pt idx="47515">40</cx:pt>
          <cx:pt idx="47516">34</cx:pt>
          <cx:pt idx="47517">1</cx:pt>
          <cx:pt idx="47518">2</cx:pt>
          <cx:pt idx="47519">8</cx:pt>
          <cx:pt idx="47520">50</cx:pt>
          <cx:pt idx="47521">1</cx:pt>
          <cx:pt idx="47522">3</cx:pt>
          <cx:pt idx="47523">18</cx:pt>
          <cx:pt idx="47524">1</cx:pt>
          <cx:pt idx="47525">0</cx:pt>
          <cx:pt idx="47526">0</cx:pt>
          <cx:pt idx="47527">0</cx:pt>
          <cx:pt idx="47528">0</cx:pt>
          <cx:pt idx="47529">2</cx:pt>
          <cx:pt idx="47530">0</cx:pt>
          <cx:pt idx="47531">39</cx:pt>
          <cx:pt idx="47532">0</cx:pt>
          <cx:pt idx="47533">0</cx:pt>
          <cx:pt idx="47534">5</cx:pt>
          <cx:pt idx="47535">1</cx:pt>
          <cx:pt idx="47536">35</cx:pt>
          <cx:pt idx="47537">46</cx:pt>
          <cx:pt idx="47538">19</cx:pt>
          <cx:pt idx="47539">1</cx:pt>
          <cx:pt idx="47540">1</cx:pt>
          <cx:pt idx="47541">56</cx:pt>
          <cx:pt idx="47542">0</cx:pt>
          <cx:pt idx="47543">84</cx:pt>
          <cx:pt idx="47544">315</cx:pt>
          <cx:pt idx="47545">2</cx:pt>
          <cx:pt idx="47546">0</cx:pt>
          <cx:pt idx="47547">0</cx:pt>
          <cx:pt idx="47548">6</cx:pt>
          <cx:pt idx="47549">0</cx:pt>
          <cx:pt idx="47550">5</cx:pt>
          <cx:pt idx="47551">0</cx:pt>
          <cx:pt idx="47552">0</cx:pt>
          <cx:pt idx="47553">0</cx:pt>
          <cx:pt idx="47554">687</cx:pt>
          <cx:pt idx="47555">35</cx:pt>
          <cx:pt idx="47556">2</cx:pt>
          <cx:pt idx="47557">2</cx:pt>
          <cx:pt idx="47558">0</cx:pt>
          <cx:pt idx="47559">50</cx:pt>
          <cx:pt idx="47560">0</cx:pt>
          <cx:pt idx="47561">0</cx:pt>
          <cx:pt idx="47562">6</cx:pt>
          <cx:pt idx="47563">0</cx:pt>
          <cx:pt idx="47564">0</cx:pt>
          <cx:pt idx="47565">0</cx:pt>
          <cx:pt idx="47566">45</cx:pt>
          <cx:pt idx="47567">13</cx:pt>
          <cx:pt idx="47568">70</cx:pt>
          <cx:pt idx="47569">155</cx:pt>
          <cx:pt idx="47570">42</cx:pt>
          <cx:pt idx="47571">36</cx:pt>
          <cx:pt idx="47572">0</cx:pt>
          <cx:pt idx="47573">2</cx:pt>
          <cx:pt idx="47574">0</cx:pt>
          <cx:pt idx="47575">15</cx:pt>
          <cx:pt idx="47576">14</cx:pt>
          <cx:pt idx="47577">71</cx:pt>
          <cx:pt idx="47578">0</cx:pt>
          <cx:pt idx="47579">0</cx:pt>
          <cx:pt idx="47580">18</cx:pt>
          <cx:pt idx="47581">0</cx:pt>
          <cx:pt idx="47582">0</cx:pt>
          <cx:pt idx="47583">201</cx:pt>
          <cx:pt idx="47584">30</cx:pt>
          <cx:pt idx="47585">28</cx:pt>
          <cx:pt idx="47586">5</cx:pt>
          <cx:pt idx="47587">20</cx:pt>
          <cx:pt idx="47588">3</cx:pt>
          <cx:pt idx="47589">1</cx:pt>
          <cx:pt idx="47590">110</cx:pt>
          <cx:pt idx="47591">34</cx:pt>
          <cx:pt idx="47592">1</cx:pt>
          <cx:pt idx="47593">0</cx:pt>
          <cx:pt idx="47594">0</cx:pt>
          <cx:pt idx="47595">0</cx:pt>
          <cx:pt idx="47596">0</cx:pt>
          <cx:pt idx="47597">97</cx:pt>
          <cx:pt idx="47598">0</cx:pt>
          <cx:pt idx="47599">0</cx:pt>
          <cx:pt idx="47600">0</cx:pt>
          <cx:pt idx="47601">0</cx:pt>
          <cx:pt idx="47602">96</cx:pt>
          <cx:pt idx="47603">42</cx:pt>
          <cx:pt idx="47604">0</cx:pt>
          <cx:pt idx="47605">45</cx:pt>
          <cx:pt idx="47606">52</cx:pt>
          <cx:pt idx="47607">190</cx:pt>
          <cx:pt idx="47608">303</cx:pt>
          <cx:pt idx="47609">12</cx:pt>
          <cx:pt idx="47610">22</cx:pt>
          <cx:pt idx="47611">86</cx:pt>
          <cx:pt idx="47612">7</cx:pt>
          <cx:pt idx="47613">94</cx:pt>
          <cx:pt idx="47614">0</cx:pt>
          <cx:pt idx="47615">41</cx:pt>
          <cx:pt idx="47616">9</cx:pt>
          <cx:pt idx="47617">8</cx:pt>
          <cx:pt idx="47618">56</cx:pt>
          <cx:pt idx="47619">1</cx:pt>
          <cx:pt idx="47620">40</cx:pt>
          <cx:pt idx="47621">14</cx:pt>
          <cx:pt idx="47622">0</cx:pt>
          <cx:pt idx="47623">23</cx:pt>
          <cx:pt idx="47624">54</cx:pt>
          <cx:pt idx="47625">21</cx:pt>
          <cx:pt idx="47626">0</cx:pt>
          <cx:pt idx="47627">40</cx:pt>
          <cx:pt idx="47628">54</cx:pt>
          <cx:pt idx="47629">0</cx:pt>
          <cx:pt idx="47630">51</cx:pt>
          <cx:pt idx="47631">15</cx:pt>
          <cx:pt idx="47632">2</cx:pt>
          <cx:pt idx="47633">55</cx:pt>
          <cx:pt idx="47634">14</cx:pt>
          <cx:pt idx="47635">38</cx:pt>
          <cx:pt idx="47636">0</cx:pt>
          <cx:pt idx="47637">0</cx:pt>
          <cx:pt idx="47638">276</cx:pt>
          <cx:pt idx="47639">0</cx:pt>
          <cx:pt idx="47640">6</cx:pt>
          <cx:pt idx="47641">17</cx:pt>
          <cx:pt idx="47642">49</cx:pt>
          <cx:pt idx="47643">24</cx:pt>
          <cx:pt idx="47644">634</cx:pt>
          <cx:pt idx="47645">0</cx:pt>
          <cx:pt idx="47646">63</cx:pt>
          <cx:pt idx="47647">0</cx:pt>
          <cx:pt idx="47648">4</cx:pt>
          <cx:pt idx="47649">3</cx:pt>
          <cx:pt idx="47650">1</cx:pt>
          <cx:pt idx="47651">57</cx:pt>
          <cx:pt idx="47652">13</cx:pt>
          <cx:pt idx="47653">8</cx:pt>
          <cx:pt idx="47654">95</cx:pt>
          <cx:pt idx="47655">231</cx:pt>
          <cx:pt idx="47656">21</cx:pt>
          <cx:pt idx="47657">14</cx:pt>
          <cx:pt idx="47658">13</cx:pt>
          <cx:pt idx="47659">57</cx:pt>
          <cx:pt idx="47660">42</cx:pt>
          <cx:pt idx="47661">10</cx:pt>
          <cx:pt idx="47662">361</cx:pt>
          <cx:pt idx="47663">286</cx:pt>
          <cx:pt idx="47664">10</cx:pt>
          <cx:pt idx="47665">153</cx:pt>
          <cx:pt idx="47666">35</cx:pt>
          <cx:pt idx="47667">2</cx:pt>
          <cx:pt idx="47668">1</cx:pt>
          <cx:pt idx="47669">48</cx:pt>
          <cx:pt idx="47670">78</cx:pt>
          <cx:pt idx="47671">0</cx:pt>
          <cx:pt idx="47672">0</cx:pt>
          <cx:pt idx="47673">1</cx:pt>
          <cx:pt idx="47674">21</cx:pt>
          <cx:pt idx="47675">14</cx:pt>
          <cx:pt idx="47676">0</cx:pt>
          <cx:pt idx="47677">19</cx:pt>
          <cx:pt idx="47678">234</cx:pt>
          <cx:pt idx="47679">21</cx:pt>
          <cx:pt idx="47680">8</cx:pt>
          <cx:pt idx="47681">0</cx:pt>
          <cx:pt idx="47682">10</cx:pt>
          <cx:pt idx="47683">1</cx:pt>
          <cx:pt idx="47684">4</cx:pt>
          <cx:pt idx="47685">52</cx:pt>
          <cx:pt idx="47686">85</cx:pt>
          <cx:pt idx="47687">0</cx:pt>
          <cx:pt idx="47688">88</cx:pt>
          <cx:pt idx="47689">56</cx:pt>
          <cx:pt idx="47690">0</cx:pt>
          <cx:pt idx="47691">20</cx:pt>
          <cx:pt idx="47692">18</cx:pt>
          <cx:pt idx="47693">5</cx:pt>
          <cx:pt idx="47694">3</cx:pt>
          <cx:pt idx="47695">8</cx:pt>
          <cx:pt idx="47696">0</cx:pt>
          <cx:pt idx="47697">1</cx:pt>
          <cx:pt idx="47698">15</cx:pt>
          <cx:pt idx="47699">0</cx:pt>
          <cx:pt idx="47700">0</cx:pt>
          <cx:pt idx="47701">3</cx:pt>
          <cx:pt idx="47702">13</cx:pt>
          <cx:pt idx="47703">1</cx:pt>
          <cx:pt idx="47704">2</cx:pt>
          <cx:pt idx="47705">62</cx:pt>
          <cx:pt idx="47706">34</cx:pt>
          <cx:pt idx="47707">0</cx:pt>
          <cx:pt idx="47708">4</cx:pt>
          <cx:pt idx="47709">1</cx:pt>
          <cx:pt idx="47710">11</cx:pt>
          <cx:pt idx="47711">1</cx:pt>
          <cx:pt idx="47712">0</cx:pt>
          <cx:pt idx="47713">0</cx:pt>
          <cx:pt idx="47714">1</cx:pt>
          <cx:pt idx="47715">0</cx:pt>
          <cx:pt idx="47716">0</cx:pt>
          <cx:pt idx="47717">12</cx:pt>
          <cx:pt idx="47718">14</cx:pt>
          <cx:pt idx="47719">14</cx:pt>
          <cx:pt idx="47720">0</cx:pt>
          <cx:pt idx="47721">1</cx:pt>
          <cx:pt idx="47722">3</cx:pt>
          <cx:pt idx="47723">0</cx:pt>
          <cx:pt idx="47724">12</cx:pt>
          <cx:pt idx="47725">3</cx:pt>
          <cx:pt idx="47726">31</cx:pt>
          <cx:pt idx="47727">1</cx:pt>
          <cx:pt idx="47728">50</cx:pt>
          <cx:pt idx="47729">103</cx:pt>
          <cx:pt idx="47730">0</cx:pt>
          <cx:pt idx="47731">65</cx:pt>
          <cx:pt idx="47732">3</cx:pt>
          <cx:pt idx="47733">0</cx:pt>
          <cx:pt idx="47734">0</cx:pt>
          <cx:pt idx="47735">1</cx:pt>
          <cx:pt idx="47736">0</cx:pt>
          <cx:pt idx="47737">25</cx:pt>
          <cx:pt idx="47738">6</cx:pt>
          <cx:pt idx="47739">2</cx:pt>
          <cx:pt idx="47740">49</cx:pt>
          <cx:pt idx="47741">8</cx:pt>
          <cx:pt idx="47742">15</cx:pt>
          <cx:pt idx="47743">1</cx:pt>
          <cx:pt idx="47744">100</cx:pt>
          <cx:pt idx="47745">7</cx:pt>
          <cx:pt idx="47746">0</cx:pt>
          <cx:pt idx="47747">0</cx:pt>
          <cx:pt idx="47748">6</cx:pt>
          <cx:pt idx="47749">1</cx:pt>
          <cx:pt idx="47750">1</cx:pt>
          <cx:pt idx="47751">0</cx:pt>
          <cx:pt idx="47752">89</cx:pt>
          <cx:pt idx="47753">141</cx:pt>
          <cx:pt idx="47754">1</cx:pt>
          <cx:pt idx="47755">0</cx:pt>
          <cx:pt idx="47756">116</cx:pt>
          <cx:pt idx="47757">1</cx:pt>
          <cx:pt idx="47758">3</cx:pt>
          <cx:pt idx="47759">45</cx:pt>
          <cx:pt idx="47760">20</cx:pt>
          <cx:pt idx="47761">48</cx:pt>
          <cx:pt idx="47762">23</cx:pt>
          <cx:pt idx="47763">122</cx:pt>
          <cx:pt idx="47764">3</cx:pt>
          <cx:pt idx="47765">0</cx:pt>
          <cx:pt idx="47766">12</cx:pt>
          <cx:pt idx="47767">1</cx:pt>
          <cx:pt idx="47768">4</cx:pt>
          <cx:pt idx="47769">162</cx:pt>
          <cx:pt idx="47770">0</cx:pt>
          <cx:pt idx="47771">36</cx:pt>
          <cx:pt idx="47772">18</cx:pt>
          <cx:pt idx="47773">245</cx:pt>
          <cx:pt idx="47774">441</cx:pt>
          <cx:pt idx="47775">38</cx:pt>
          <cx:pt idx="47776">34</cx:pt>
          <cx:pt idx="47777">3</cx:pt>
          <cx:pt idx="47778">5</cx:pt>
          <cx:pt idx="47779">20</cx:pt>
          <cx:pt idx="47780">8</cx:pt>
          <cx:pt idx="47781">5</cx:pt>
          <cx:pt idx="47782">0</cx:pt>
          <cx:pt idx="47783">9</cx:pt>
          <cx:pt idx="47784">27</cx:pt>
          <cx:pt idx="47785">148</cx:pt>
          <cx:pt idx="47786">178</cx:pt>
          <cx:pt idx="47787">0</cx:pt>
          <cx:pt idx="47788">21</cx:pt>
          <cx:pt idx="47789">0</cx:pt>
          <cx:pt idx="47790">13</cx:pt>
          <cx:pt idx="47791">291</cx:pt>
          <cx:pt idx="47792">14</cx:pt>
          <cx:pt idx="47793">33</cx:pt>
          <cx:pt idx="47794">39</cx:pt>
          <cx:pt idx="47795">33</cx:pt>
          <cx:pt idx="47796">11</cx:pt>
          <cx:pt idx="47797">40</cx:pt>
          <cx:pt idx="47798">565</cx:pt>
          <cx:pt idx="47799">135</cx:pt>
          <cx:pt idx="47800">13</cx:pt>
          <cx:pt idx="47801">1</cx:pt>
          <cx:pt idx="47802">1</cx:pt>
          <cx:pt idx="47803">133</cx:pt>
          <cx:pt idx="47804">42</cx:pt>
          <cx:pt idx="47805">0</cx:pt>
          <cx:pt idx="47806">4</cx:pt>
          <cx:pt idx="47807">0</cx:pt>
          <cx:pt idx="47808">0</cx:pt>
          <cx:pt idx="47809">0</cx:pt>
          <cx:pt idx="47810">0</cx:pt>
          <cx:pt idx="47811">0</cx:pt>
          <cx:pt idx="47812">0</cx:pt>
          <cx:pt idx="47813">0</cx:pt>
          <cx:pt idx="47814">0</cx:pt>
          <cx:pt idx="47815">0</cx:pt>
          <cx:pt idx="47816">7</cx:pt>
          <cx:pt idx="47817">36</cx:pt>
          <cx:pt idx="47818">2</cx:pt>
          <cx:pt idx="47819">0</cx:pt>
          <cx:pt idx="47820">5</cx:pt>
          <cx:pt idx="47821">0</cx:pt>
          <cx:pt idx="47822">38</cx:pt>
          <cx:pt idx="47823">193</cx:pt>
          <cx:pt idx="47824">271</cx:pt>
          <cx:pt idx="47825">0</cx:pt>
          <cx:pt idx="47826">81</cx:pt>
          <cx:pt idx="47827">0</cx:pt>
          <cx:pt idx="47828">10</cx:pt>
          <cx:pt idx="47829">134</cx:pt>
          <cx:pt idx="47830">0</cx:pt>
          <cx:pt idx="47831">69</cx:pt>
          <cx:pt idx="47832">0</cx:pt>
          <cx:pt idx="47833">4</cx:pt>
          <cx:pt idx="47834">1</cx:pt>
          <cx:pt idx="47835">9</cx:pt>
          <cx:pt idx="47836">4</cx:pt>
          <cx:pt idx="47837">0</cx:pt>
          <cx:pt idx="47838">1</cx:pt>
          <cx:pt idx="47839">3</cx:pt>
          <cx:pt idx="47840">61</cx:pt>
          <cx:pt idx="47841">9</cx:pt>
          <cx:pt idx="47842">4</cx:pt>
          <cx:pt idx="47843">14</cx:pt>
          <cx:pt idx="47844">55</cx:pt>
          <cx:pt idx="47845">13</cx:pt>
          <cx:pt idx="47846">0</cx:pt>
          <cx:pt idx="47847">0</cx:pt>
          <cx:pt idx="47848">12</cx:pt>
          <cx:pt idx="47849">0</cx:pt>
          <cx:pt idx="47850">0</cx:pt>
          <cx:pt idx="47851">11</cx:pt>
          <cx:pt idx="47852">3</cx:pt>
          <cx:pt idx="47853">0</cx:pt>
          <cx:pt idx="47854">2</cx:pt>
          <cx:pt idx="47855">14</cx:pt>
          <cx:pt idx="47856">14</cx:pt>
          <cx:pt idx="47857">15</cx:pt>
          <cx:pt idx="47858">21</cx:pt>
          <cx:pt idx="47859">529</cx:pt>
          <cx:pt idx="47860">192</cx:pt>
          <cx:pt idx="47861">1</cx:pt>
          <cx:pt idx="47862">0</cx:pt>
          <cx:pt idx="47863">0</cx:pt>
          <cx:pt idx="47864">33</cx:pt>
          <cx:pt idx="47865">37</cx:pt>
          <cx:pt idx="47866">4</cx:pt>
          <cx:pt idx="47867">64</cx:pt>
          <cx:pt idx="47868">26</cx:pt>
          <cx:pt idx="47869">387</cx:pt>
          <cx:pt idx="47870">426</cx:pt>
          <cx:pt idx="47871">28</cx:pt>
          <cx:pt idx="47872">3</cx:pt>
          <cx:pt idx="47873">2</cx:pt>
          <cx:pt idx="47874">101</cx:pt>
          <cx:pt idx="47875">42</cx:pt>
          <cx:pt idx="47876">1</cx:pt>
          <cx:pt idx="47877">0</cx:pt>
          <cx:pt idx="47878">8</cx:pt>
          <cx:pt idx="47879">1</cx:pt>
          <cx:pt idx="47880">19</cx:pt>
          <cx:pt idx="47881">8</cx:pt>
          <cx:pt idx="47882">11</cx:pt>
          <cx:pt idx="47883">0</cx:pt>
          <cx:pt idx="47884">0</cx:pt>
          <cx:pt idx="47885">0</cx:pt>
          <cx:pt idx="47886">3</cx:pt>
          <cx:pt idx="47887">1</cx:pt>
          <cx:pt idx="47888">0</cx:pt>
          <cx:pt idx="47889">11</cx:pt>
          <cx:pt idx="47890">0</cx:pt>
          <cx:pt idx="47891">0</cx:pt>
          <cx:pt idx="47892">20</cx:pt>
          <cx:pt idx="47893">22</cx:pt>
          <cx:pt idx="47894">1</cx:pt>
          <cx:pt idx="47895">0</cx:pt>
          <cx:pt idx="47896">164</cx:pt>
          <cx:pt idx="47897">5</cx:pt>
          <cx:pt idx="47898">5</cx:pt>
          <cx:pt idx="47899">608</cx:pt>
          <cx:pt idx="47900">0</cx:pt>
          <cx:pt idx="47901">0</cx:pt>
          <cx:pt idx="47902">23</cx:pt>
          <cx:pt idx="47903">111</cx:pt>
          <cx:pt idx="47904">4</cx:pt>
          <cx:pt idx="47905">14</cx:pt>
          <cx:pt idx="47906">4</cx:pt>
          <cx:pt idx="47907">114</cx:pt>
          <cx:pt idx="47908">209</cx:pt>
          <cx:pt idx="47909">2</cx:pt>
          <cx:pt idx="47910">3</cx:pt>
          <cx:pt idx="47911">13</cx:pt>
          <cx:pt idx="47912">6</cx:pt>
          <cx:pt idx="47913">267</cx:pt>
          <cx:pt idx="47914">315</cx:pt>
          <cx:pt idx="47915">28</cx:pt>
          <cx:pt idx="47916">25</cx:pt>
          <cx:pt idx="47917">42</cx:pt>
          <cx:pt idx="47918">66</cx:pt>
          <cx:pt idx="47919">7</cx:pt>
          <cx:pt idx="47920">13</cx:pt>
          <cx:pt idx="47921">1</cx:pt>
          <cx:pt idx="47922">43</cx:pt>
          <cx:pt idx="47923">46</cx:pt>
          <cx:pt idx="47924">4</cx:pt>
          <cx:pt idx="47925">53</cx:pt>
          <cx:pt idx="47926">156</cx:pt>
          <cx:pt idx="47927">0</cx:pt>
          <cx:pt idx="47928">0</cx:pt>
          <cx:pt idx="47929">0</cx:pt>
          <cx:pt idx="47930">0</cx:pt>
          <cx:pt idx="47931">0</cx:pt>
          <cx:pt idx="47932">10</cx:pt>
          <cx:pt idx="47933">13</cx:pt>
          <cx:pt idx="47934">27</cx:pt>
          <cx:pt idx="47935">0</cx:pt>
          <cx:pt idx="47936">0</cx:pt>
          <cx:pt idx="47937">287</cx:pt>
          <cx:pt idx="47938">10</cx:pt>
          <cx:pt idx="47939">20</cx:pt>
          <cx:pt idx="47940">56</cx:pt>
          <cx:pt idx="47941">6</cx:pt>
          <cx:pt idx="47942">0</cx:pt>
          <cx:pt idx="47943">47</cx:pt>
          <cx:pt idx="47944">163</cx:pt>
          <cx:pt idx="47945">0</cx:pt>
          <cx:pt idx="47946">0</cx:pt>
          <cx:pt idx="47947">0</cx:pt>
          <cx:pt idx="47948">17</cx:pt>
          <cx:pt idx="47949">135</cx:pt>
          <cx:pt idx="47950">4</cx:pt>
          <cx:pt idx="47951">62</cx:pt>
          <cx:pt idx="47952">8</cx:pt>
          <cx:pt idx="47953">0</cx:pt>
          <cx:pt idx="47954">307</cx:pt>
          <cx:pt idx="47955">12</cx:pt>
          <cx:pt idx="47956">17</cx:pt>
          <cx:pt idx="47957">119</cx:pt>
          <cx:pt idx="47958">0</cx:pt>
          <cx:pt idx="47959">0</cx:pt>
          <cx:pt idx="47960">26</cx:pt>
          <cx:pt idx="47961">0</cx:pt>
          <cx:pt idx="47962">0</cx:pt>
          <cx:pt idx="47963">10</cx:pt>
          <cx:pt idx="47964">224</cx:pt>
          <cx:pt idx="47965">1</cx:pt>
          <cx:pt idx="47966">0</cx:pt>
          <cx:pt idx="47967">7</cx:pt>
          <cx:pt idx="47968">0</cx:pt>
          <cx:pt idx="47969">0</cx:pt>
          <cx:pt idx="47970">0</cx:pt>
          <cx:pt idx="47971">14</cx:pt>
          <cx:pt idx="47972">163</cx:pt>
          <cx:pt idx="47973">341</cx:pt>
          <cx:pt idx="47974">97</cx:pt>
          <cx:pt idx="47975">271</cx:pt>
          <cx:pt idx="47976">9</cx:pt>
          <cx:pt idx="47977">17</cx:pt>
          <cx:pt idx="47978">139</cx:pt>
          <cx:pt idx="47979">1</cx:pt>
          <cx:pt idx="47980">9</cx:pt>
          <cx:pt idx="47981">0</cx:pt>
          <cx:pt idx="47982">1</cx:pt>
          <cx:pt idx="47983">1</cx:pt>
          <cx:pt idx="47984">0</cx:pt>
          <cx:pt idx="47985">8</cx:pt>
          <cx:pt idx="47986">3</cx:pt>
          <cx:pt idx="47987">20</cx:pt>
          <cx:pt idx="47988">0</cx:pt>
          <cx:pt idx="47989">19</cx:pt>
          <cx:pt idx="47990">15</cx:pt>
          <cx:pt idx="47991">7</cx:pt>
          <cx:pt idx="47992">7</cx:pt>
          <cx:pt idx="47993">29</cx:pt>
          <cx:pt idx="47994">37</cx:pt>
          <cx:pt idx="47995">1</cx:pt>
          <cx:pt idx="47996">0</cx:pt>
          <cx:pt idx="47997">1</cx:pt>
          <cx:pt idx="47998">12</cx:pt>
          <cx:pt idx="47999">7</cx:pt>
          <cx:pt idx="48000">0</cx:pt>
          <cx:pt idx="48001">0</cx:pt>
          <cx:pt idx="48002">2</cx:pt>
          <cx:pt idx="48003">1</cx:pt>
          <cx:pt idx="48004">0</cx:pt>
          <cx:pt idx="48005">0</cx:pt>
          <cx:pt idx="48006">128</cx:pt>
          <cx:pt idx="48007">0</cx:pt>
          <cx:pt idx="48008">33</cx:pt>
          <cx:pt idx="48009">0</cx:pt>
          <cx:pt idx="48010">7</cx:pt>
          <cx:pt idx="48011">0</cx:pt>
          <cx:pt idx="48012">0</cx:pt>
          <cx:pt idx="48013">0</cx:pt>
          <cx:pt idx="48014">0</cx:pt>
          <cx:pt idx="48015">0</cx:pt>
          <cx:pt idx="48016">10</cx:pt>
          <cx:pt idx="48017">0</cx:pt>
          <cx:pt idx="48018">0</cx:pt>
          <cx:pt idx="48019">0</cx:pt>
          <cx:pt idx="48020">0</cx:pt>
          <cx:pt idx="48021">0</cx:pt>
          <cx:pt idx="48022">0</cx:pt>
          <cx:pt idx="48023">0</cx:pt>
          <cx:pt idx="48024">14</cx:pt>
          <cx:pt idx="48025">0</cx:pt>
          <cx:pt idx="48026">0</cx:pt>
          <cx:pt idx="48027">0</cx:pt>
          <cx:pt idx="48028">1</cx:pt>
          <cx:pt idx="48029">0</cx:pt>
          <cx:pt idx="48030">4</cx:pt>
          <cx:pt idx="48031">2</cx:pt>
          <cx:pt idx="48032">0</cx:pt>
          <cx:pt idx="48033">11</cx:pt>
          <cx:pt idx="48034">47</cx:pt>
          <cx:pt idx="48035">0</cx:pt>
          <cx:pt idx="48036">90</cx:pt>
          <cx:pt idx="48037">0</cx:pt>
          <cx:pt idx="48038">0</cx:pt>
          <cx:pt idx="48039">0</cx:pt>
          <cx:pt idx="48040">74</cx:pt>
          <cx:pt idx="48041">2</cx:pt>
          <cx:pt idx="48042">4</cx:pt>
          <cx:pt idx="48043">60</cx:pt>
          <cx:pt idx="48044">0</cx:pt>
          <cx:pt idx="48045">0</cx:pt>
          <cx:pt idx="48046">0</cx:pt>
          <cx:pt idx="48047">1</cx:pt>
          <cx:pt idx="48048">1</cx:pt>
          <cx:pt idx="48049">0</cx:pt>
          <cx:pt idx="48050">1</cx:pt>
          <cx:pt idx="48051">62</cx:pt>
          <cx:pt idx="48052">27</cx:pt>
          <cx:pt idx="48053">2</cx:pt>
          <cx:pt idx="48054">0</cx:pt>
          <cx:pt idx="48055">272</cx:pt>
          <cx:pt idx="48056">28</cx:pt>
          <cx:pt idx="48057">229</cx:pt>
          <cx:pt idx="48058">3</cx:pt>
          <cx:pt idx="48059">0</cx:pt>
          <cx:pt idx="48060">23</cx:pt>
          <cx:pt idx="48061">7</cx:pt>
          <cx:pt idx="48062">49</cx:pt>
          <cx:pt idx="48063">0</cx:pt>
          <cx:pt idx="48064">7</cx:pt>
          <cx:pt idx="48065">1</cx:pt>
          <cx:pt idx="48066">145</cx:pt>
          <cx:pt idx="48067">1</cx:pt>
          <cx:pt idx="48068">9</cx:pt>
          <cx:pt idx="48069">10</cx:pt>
          <cx:pt idx="48070">0</cx:pt>
          <cx:pt idx="48071">0</cx:pt>
          <cx:pt idx="48072">79</cx:pt>
          <cx:pt idx="48073">14</cx:pt>
          <cx:pt idx="48074">204</cx:pt>
          <cx:pt idx="48075">483</cx:pt>
          <cx:pt idx="48076">82</cx:pt>
          <cx:pt idx="48077">95</cx:pt>
          <cx:pt idx="48078">2</cx:pt>
          <cx:pt idx="48079">576</cx:pt>
          <cx:pt idx="48080">0</cx:pt>
          <cx:pt idx="48081">28</cx:pt>
          <cx:pt idx="48082">3</cx:pt>
          <cx:pt idx="48083">1</cx:pt>
          <cx:pt idx="48084">9</cx:pt>
          <cx:pt idx="48085">27</cx:pt>
          <cx:pt idx="48086">160</cx:pt>
          <cx:pt idx="48087">30</cx:pt>
          <cx:pt idx="48088">18</cx:pt>
          <cx:pt idx="48089">6</cx:pt>
          <cx:pt idx="48090">25</cx:pt>
          <cx:pt idx="48091">0</cx:pt>
          <cx:pt idx="48092">7</cx:pt>
          <cx:pt idx="48093">0</cx:pt>
          <cx:pt idx="48094">3</cx:pt>
          <cx:pt idx="48095">0</cx:pt>
          <cx:pt idx="48096">8</cx:pt>
          <cx:pt idx="48097">3</cx:pt>
          <cx:pt idx="48098">0</cx:pt>
          <cx:pt idx="48099">1</cx:pt>
          <cx:pt idx="48100">0</cx:pt>
          <cx:pt idx="48101">105</cx:pt>
          <cx:pt idx="48102">11</cx:pt>
          <cx:pt idx="48103">63</cx:pt>
          <cx:pt idx="48104">0</cx:pt>
          <cx:pt idx="48105">1</cx:pt>
          <cx:pt idx="48106">275</cx:pt>
          <cx:pt idx="48107">63</cx:pt>
          <cx:pt idx="48108">13</cx:pt>
          <cx:pt idx="48109">1</cx:pt>
          <cx:pt idx="48110">10</cx:pt>
          <cx:pt idx="48111">1</cx:pt>
          <cx:pt idx="48112">490</cx:pt>
          <cx:pt idx="48113">593</cx:pt>
          <cx:pt idx="48114">60</cx:pt>
          <cx:pt idx="48115">1</cx:pt>
          <cx:pt idx="48116">20</cx:pt>
          <cx:pt idx="48117">3</cx:pt>
          <cx:pt idx="48118">52</cx:pt>
          <cx:pt idx="48119">0</cx:pt>
          <cx:pt idx="48120">14</cx:pt>
          <cx:pt idx="48121">4</cx:pt>
          <cx:pt idx="48122">1</cx:pt>
          <cx:pt idx="48123">21</cx:pt>
          <cx:pt idx="48124">127</cx:pt>
          <cx:pt idx="48125">3</cx:pt>
          <cx:pt idx="48126">3</cx:pt>
          <cx:pt idx="48127">0</cx:pt>
          <cx:pt idx="48128">29</cx:pt>
          <cx:pt idx="48129">8</cx:pt>
          <cx:pt idx="48130">152</cx:pt>
          <cx:pt idx="48131">29</cx:pt>
          <cx:pt idx="48132">231</cx:pt>
          <cx:pt idx="48133">82</cx:pt>
          <cx:pt idx="48134">3</cx:pt>
          <cx:pt idx="48135">0</cx:pt>
          <cx:pt idx="48136">7</cx:pt>
          <cx:pt idx="48137">1</cx:pt>
          <cx:pt idx="48138">69</cx:pt>
          <cx:pt idx="48139">63</cx:pt>
          <cx:pt idx="48140">0</cx:pt>
          <cx:pt idx="48141">0</cx:pt>
          <cx:pt idx="48142">46</cx:pt>
          <cx:pt idx="48143">38</cx:pt>
          <cx:pt idx="48144">280</cx:pt>
          <cx:pt idx="48145">0</cx:pt>
          <cx:pt idx="48146">6</cx:pt>
          <cx:pt idx="48147">0</cx:pt>
          <cx:pt idx="48148">0</cx:pt>
          <cx:pt idx="48149">6</cx:pt>
          <cx:pt idx="48150">19</cx:pt>
          <cx:pt idx="48151">18</cx:pt>
          <cx:pt idx="48152">12</cx:pt>
          <cx:pt idx="48153">226</cx:pt>
          <cx:pt idx="48154">0</cx:pt>
          <cx:pt idx="48155">30</cx:pt>
          <cx:pt idx="48156">25</cx:pt>
          <cx:pt idx="48157">0</cx:pt>
          <cx:pt idx="48158">235</cx:pt>
          <cx:pt idx="48159">48</cx:pt>
          <cx:pt idx="48160">1</cx:pt>
          <cx:pt idx="48161">1</cx:pt>
          <cx:pt idx="48162">49</cx:pt>
          <cx:pt idx="48163">12</cx:pt>
          <cx:pt idx="48164">0</cx:pt>
          <cx:pt idx="48165">0</cx:pt>
          <cx:pt idx="48166">224</cx:pt>
          <cx:pt idx="48167">271</cx:pt>
          <cx:pt idx="48168">15</cx:pt>
          <cx:pt idx="48169">12</cx:pt>
          <cx:pt idx="48170">2</cx:pt>
          <cx:pt idx="48171">34</cx:pt>
          <cx:pt idx="48172">146</cx:pt>
          <cx:pt idx="48173">65</cx:pt>
          <cx:pt idx="48174">11</cx:pt>
          <cx:pt idx="48175">0</cx:pt>
          <cx:pt idx="48176">63</cx:pt>
          <cx:pt idx="48177">1</cx:pt>
          <cx:pt idx="48178">9</cx:pt>
          <cx:pt idx="48179">0</cx:pt>
          <cx:pt idx="48180">2</cx:pt>
          <cx:pt idx="48181">0</cx:pt>
          <cx:pt idx="48182">49</cx:pt>
          <cx:pt idx="48183">0</cx:pt>
          <cx:pt idx="48184">23</cx:pt>
          <cx:pt idx="48185">34</cx:pt>
          <cx:pt idx="48186">14</cx:pt>
          <cx:pt idx="48187">20</cx:pt>
          <cx:pt idx="48188">25</cx:pt>
          <cx:pt idx="48189">3</cx:pt>
          <cx:pt idx="48190">2</cx:pt>
          <cx:pt idx="48191">214</cx:pt>
          <cx:pt idx="48192">111</cx:pt>
          <cx:pt idx="48193">4</cx:pt>
          <cx:pt idx="48194">30</cx:pt>
          <cx:pt idx="48195">6</cx:pt>
          <cx:pt idx="48196">72</cx:pt>
          <cx:pt idx="48197">1</cx:pt>
          <cx:pt idx="48198">13</cx:pt>
          <cx:pt idx="48199">62</cx:pt>
          <cx:pt idx="48200">3</cx:pt>
          <cx:pt idx="48201">21</cx:pt>
          <cx:pt idx="48202">0</cx:pt>
          <cx:pt idx="48203">2</cx:pt>
          <cx:pt idx="48204">31</cx:pt>
          <cx:pt idx="48205">0</cx:pt>
          <cx:pt idx="48206">0</cx:pt>
          <cx:pt idx="48207">1</cx:pt>
          <cx:pt idx="48208">23</cx:pt>
          <cx:pt idx="48209">8</cx:pt>
          <cx:pt idx="48210">40</cx:pt>
          <cx:pt idx="48211">194</cx:pt>
          <cx:pt idx="48212">0</cx:pt>
          <cx:pt idx="48213">13</cx:pt>
          <cx:pt idx="48214">0</cx:pt>
          <cx:pt idx="48215">118</cx:pt>
          <cx:pt idx="48216">76</cx:pt>
          <cx:pt idx="48217">15</cx:pt>
          <cx:pt idx="48218">4</cx:pt>
          <cx:pt idx="48219">0</cx:pt>
          <cx:pt idx="48220">15</cx:pt>
          <cx:pt idx="48221">148</cx:pt>
          <cx:pt idx="48222">0</cx:pt>
          <cx:pt idx="48223">7</cx:pt>
          <cx:pt idx="48224">9</cx:pt>
          <cx:pt idx="48225">12</cx:pt>
          <cx:pt idx="48226">2</cx:pt>
          <cx:pt idx="48227">4</cx:pt>
          <cx:pt idx="48228">0</cx:pt>
          <cx:pt idx="48229">0</cx:pt>
          <cx:pt idx="48230">0</cx:pt>
          <cx:pt idx="48231">10</cx:pt>
          <cx:pt idx="48232">142</cx:pt>
          <cx:pt idx="48233">61</cx:pt>
          <cx:pt idx="48234">519</cx:pt>
          <cx:pt idx="48235">73</cx:pt>
          <cx:pt idx="48236">0</cx:pt>
          <cx:pt idx="48237">18</cx:pt>
          <cx:pt idx="48238">0</cx:pt>
          <cx:pt idx="48239">0</cx:pt>
          <cx:pt idx="48240">0</cx:pt>
          <cx:pt idx="48241">0</cx:pt>
          <cx:pt idx="48242">8</cx:pt>
          <cx:pt idx="48243">0</cx:pt>
          <cx:pt idx="48244">1</cx:pt>
          <cx:pt idx="48245">2</cx:pt>
          <cx:pt idx="48246">0</cx:pt>
          <cx:pt idx="48247">0</cx:pt>
          <cx:pt idx="48248">1</cx:pt>
          <cx:pt idx="48249">43</cx:pt>
          <cx:pt idx="48250">0</cx:pt>
          <cx:pt idx="48251">238</cx:pt>
          <cx:pt idx="48252">9</cx:pt>
          <cx:pt idx="48253">4</cx:pt>
          <cx:pt idx="48254">0</cx:pt>
          <cx:pt idx="48255">196</cx:pt>
          <cx:pt idx="48256">42</cx:pt>
          <cx:pt idx="48257">0</cx:pt>
          <cx:pt idx="48258">2</cx:pt>
          <cx:pt idx="48259">57</cx:pt>
          <cx:pt idx="48260">0</cx:pt>
          <cx:pt idx="48261">75</cx:pt>
          <cx:pt idx="48262">8</cx:pt>
          <cx:pt idx="48263">0</cx:pt>
          <cx:pt idx="48264">37</cx:pt>
          <cx:pt idx="48265">5</cx:pt>
          <cx:pt idx="48266">3</cx:pt>
          <cx:pt idx="48267">39</cx:pt>
          <cx:pt idx="48268">0</cx:pt>
          <cx:pt idx="48269">3</cx:pt>
          <cx:pt idx="48270">45</cx:pt>
          <cx:pt idx="48271">46</cx:pt>
          <cx:pt idx="48272">45</cx:pt>
          <cx:pt idx="48273">0</cx:pt>
          <cx:pt idx="48274">23</cx:pt>
          <cx:pt idx="48275">17</cx:pt>
          <cx:pt idx="48276">16</cx:pt>
          <cx:pt idx="48277">3</cx:pt>
          <cx:pt idx="48278">70</cx:pt>
          <cx:pt idx="48279">7</cx:pt>
          <cx:pt idx="48280">8</cx:pt>
          <cx:pt idx="48281">0</cx:pt>
          <cx:pt idx="48282">4</cx:pt>
          <cx:pt idx="48283">0</cx:pt>
          <cx:pt idx="48284">0</cx:pt>
          <cx:pt idx="48285">1</cx:pt>
          <cx:pt idx="48286">20</cx:pt>
          <cx:pt idx="48287">0</cx:pt>
          <cx:pt idx="48288">0</cx:pt>
          <cx:pt idx="48289">0</cx:pt>
          <cx:pt idx="48290">15</cx:pt>
          <cx:pt idx="48291">64</cx:pt>
          <cx:pt idx="48292">4</cx:pt>
          <cx:pt idx="48293">579</cx:pt>
          <cx:pt idx="48294">0</cx:pt>
          <cx:pt idx="48295">0</cx:pt>
          <cx:pt idx="48296">0</cx:pt>
          <cx:pt idx="48297">11</cx:pt>
          <cx:pt idx="48298">0</cx:pt>
          <cx:pt idx="48299">63</cx:pt>
          <cx:pt idx="48300">0</cx:pt>
          <cx:pt idx="48301">0</cx:pt>
          <cx:pt idx="48302">0</cx:pt>
          <cx:pt idx="48303">3</cx:pt>
          <cx:pt idx="48304">300</cx:pt>
          <cx:pt idx="48305">35</cx:pt>
          <cx:pt idx="48306">44</cx:pt>
          <cx:pt idx="48307">0</cx:pt>
          <cx:pt idx="48308">7</cx:pt>
          <cx:pt idx="48309">15</cx:pt>
          <cx:pt idx="48310">1</cx:pt>
          <cx:pt idx="48311">1</cx:pt>
          <cx:pt idx="48312">10</cx:pt>
          <cx:pt idx="48313">1</cx:pt>
          <cx:pt idx="48314">38</cx:pt>
          <cx:pt idx="48315">0</cx:pt>
          <cx:pt idx="48316">104</cx:pt>
          <cx:pt idx="48317">24</cx:pt>
          <cx:pt idx="48318">0</cx:pt>
          <cx:pt idx="48319">1</cx:pt>
          <cx:pt idx="48320">74</cx:pt>
          <cx:pt idx="48321">0</cx:pt>
          <cx:pt idx="48322">73</cx:pt>
          <cx:pt idx="48323">133</cx:pt>
          <cx:pt idx="48324">201</cx:pt>
          <cx:pt idx="48325">14</cx:pt>
          <cx:pt idx="48326">0</cx:pt>
          <cx:pt idx="48327">3</cx:pt>
          <cx:pt idx="48328">0</cx:pt>
          <cx:pt idx="48329">70</cx:pt>
          <cx:pt idx="48330">0</cx:pt>
          <cx:pt idx="48331">0</cx:pt>
          <cx:pt idx="48332">70</cx:pt>
          <cx:pt idx="48333">0</cx:pt>
          <cx:pt idx="48334">84</cx:pt>
          <cx:pt idx="48335">84</cx:pt>
          <cx:pt idx="48336">326</cx:pt>
          <cx:pt idx="48337">10</cx:pt>
          <cx:pt idx="48338">70</cx:pt>
          <cx:pt idx="48339">34</cx:pt>
          <cx:pt idx="48340">105</cx:pt>
          <cx:pt idx="48341">91</cx:pt>
          <cx:pt idx="48342">27</cx:pt>
          <cx:pt idx="48343">29</cx:pt>
          <cx:pt idx="48344">48</cx:pt>
          <cx:pt idx="48345">3</cx:pt>
          <cx:pt idx="48346">2</cx:pt>
          <cx:pt idx="48347">11</cx:pt>
          <cx:pt idx="48348">57</cx:pt>
          <cx:pt idx="48349">1</cx:pt>
          <cx:pt idx="48350">6</cx:pt>
          <cx:pt idx="48351">28</cx:pt>
          <cx:pt idx="48352">33</cx:pt>
          <cx:pt idx="48353">0</cx:pt>
          <cx:pt idx="48354">21</cx:pt>
          <cx:pt idx="48355">1</cx:pt>
          <cx:pt idx="48356">1</cx:pt>
          <cx:pt idx="48357">10</cx:pt>
          <cx:pt idx="48358">250</cx:pt>
          <cx:pt idx="48359">4</cx:pt>
          <cx:pt idx="48360">17</cx:pt>
          <cx:pt idx="48361">4</cx:pt>
          <cx:pt idx="48362">13</cx:pt>
          <cx:pt idx="48363">0</cx:pt>
          <cx:pt idx="48364">0</cx:pt>
          <cx:pt idx="48365">0</cx:pt>
          <cx:pt idx="48366">0</cx:pt>
          <cx:pt idx="48367">1</cx:pt>
          <cx:pt idx="48368">0</cx:pt>
          <cx:pt idx="48369">124</cx:pt>
          <cx:pt idx="48370">19</cx:pt>
          <cx:pt idx="48371">0</cx:pt>
          <cx:pt idx="48372">0</cx:pt>
          <cx:pt idx="48373">17</cx:pt>
          <cx:pt idx="48374">115</cx:pt>
          <cx:pt idx="48375">3</cx:pt>
          <cx:pt idx="48376">370</cx:pt>
          <cx:pt idx="48377">0</cx:pt>
          <cx:pt idx="48378">0</cx:pt>
          <cx:pt idx="48379">0</cx:pt>
          <cx:pt idx="48380">0</cx:pt>
          <cx:pt idx="48381">33</cx:pt>
          <cx:pt idx="48382">0</cx:pt>
          <cx:pt idx="48383">0</cx:pt>
          <cx:pt idx="48384">1</cx:pt>
          <cx:pt idx="48385">12</cx:pt>
          <cx:pt idx="48386">1</cx:pt>
          <cx:pt idx="48387">35</cx:pt>
          <cx:pt idx="48388">9</cx:pt>
          <cx:pt idx="48389">0</cx:pt>
          <cx:pt idx="48390">0</cx:pt>
          <cx:pt idx="48391">16</cx:pt>
          <cx:pt idx="48392">0</cx:pt>
          <cx:pt idx="48393">0</cx:pt>
          <cx:pt idx="48394">30</cx:pt>
          <cx:pt idx="48395">21</cx:pt>
          <cx:pt idx="48396">76</cx:pt>
          <cx:pt idx="48397">1</cx:pt>
          <cx:pt idx="48398">64</cx:pt>
          <cx:pt idx="48399">1</cx:pt>
          <cx:pt idx="48400">0</cx:pt>
          <cx:pt idx="48401">5</cx:pt>
          <cx:pt idx="48402">0</cx:pt>
          <cx:pt idx="48403">7</cx:pt>
          <cx:pt idx="48404">46</cx:pt>
          <cx:pt idx="48405">18</cx:pt>
          <cx:pt idx="48406">11</cx:pt>
          <cx:pt idx="48407">43</cx:pt>
          <cx:pt idx="48408">0</cx:pt>
          <cx:pt idx="48409">5</cx:pt>
          <cx:pt idx="48410">12</cx:pt>
          <cx:pt idx="48411">12</cx:pt>
          <cx:pt idx="48412">45</cx:pt>
          <cx:pt idx="48413">30</cx:pt>
          <cx:pt idx="48414">106</cx:pt>
          <cx:pt idx="48415">32</cx:pt>
          <cx:pt idx="48416">12</cx:pt>
          <cx:pt idx="48417">4</cx:pt>
          <cx:pt idx="48418">13</cx:pt>
          <cx:pt idx="48419">46</cx:pt>
          <cx:pt idx="48420">0</cx:pt>
          <cx:pt idx="48421">197</cx:pt>
          <cx:pt idx="48422">0</cx:pt>
          <cx:pt idx="48423">0</cx:pt>
          <cx:pt idx="48424">20</cx:pt>
          <cx:pt idx="48425">42</cx:pt>
          <cx:pt idx="48426">82</cx:pt>
          <cx:pt idx="48427">4</cx:pt>
          <cx:pt idx="48428">4</cx:pt>
          <cx:pt idx="48429">0</cx:pt>
          <cx:pt idx="48430">4</cx:pt>
          <cx:pt idx="48431">0</cx:pt>
          <cx:pt idx="48432">1</cx:pt>
          <cx:pt idx="48433">25</cx:pt>
          <cx:pt idx="48434">2</cx:pt>
          <cx:pt idx="48435">42</cx:pt>
          <cx:pt idx="48436">56</cx:pt>
          <cx:pt idx="48437">10</cx:pt>
          <cx:pt idx="48438">0</cx:pt>
          <cx:pt idx="48439">7</cx:pt>
          <cx:pt idx="48440">26</cx:pt>
          <cx:pt idx="48441">5</cx:pt>
          <cx:pt idx="48442">297</cx:pt>
          <cx:pt idx="48443">0</cx:pt>
          <cx:pt idx="48444">0</cx:pt>
          <cx:pt idx="48445">0</cx:pt>
          <cx:pt idx="48446">6</cx:pt>
          <cx:pt idx="48447">47</cx:pt>
          <cx:pt idx="48448">69</cx:pt>
          <cx:pt idx="48449">127</cx:pt>
          <cx:pt idx="48450">1</cx:pt>
          <cx:pt idx="48451">8</cx:pt>
          <cx:pt idx="48452">0</cx:pt>
          <cx:pt idx="48453">1</cx:pt>
          <cx:pt idx="48454">12</cx:pt>
          <cx:pt idx="48455">0</cx:pt>
          <cx:pt idx="48456">0</cx:pt>
          <cx:pt idx="48457">113</cx:pt>
          <cx:pt idx="48458">56</cx:pt>
          <cx:pt idx="48459">0</cx:pt>
          <cx:pt idx="48460">0</cx:pt>
          <cx:pt idx="48461">0</cx:pt>
          <cx:pt idx="48462">18</cx:pt>
          <cx:pt idx="48463">7</cx:pt>
          <cx:pt idx="48464">23</cx:pt>
          <cx:pt idx="48465">1</cx:pt>
          <cx:pt idx="48466">0</cx:pt>
          <cx:pt idx="48467">49</cx:pt>
          <cx:pt idx="48468">56</cx:pt>
          <cx:pt idx="48469">0</cx:pt>
          <cx:pt idx="48470">269</cx:pt>
          <cx:pt idx="48471">6</cx:pt>
          <cx:pt idx="48472">24</cx:pt>
          <cx:pt idx="48473">7</cx:pt>
          <cx:pt idx="48474">106</cx:pt>
          <cx:pt idx="48475">0</cx:pt>
          <cx:pt idx="48476">112</cx:pt>
          <cx:pt idx="48477">40</cx:pt>
          <cx:pt idx="48478">3</cx:pt>
          <cx:pt idx="48479">0</cx:pt>
          <cx:pt idx="48480">1</cx:pt>
          <cx:pt idx="48481">64</cx:pt>
          <cx:pt idx="48482">189</cx:pt>
          <cx:pt idx="48483">53</cx:pt>
          <cx:pt idx="48484">104</cx:pt>
          <cx:pt idx="48485">19</cx:pt>
          <cx:pt idx="48486">4</cx:pt>
          <cx:pt idx="48487">21</cx:pt>
          <cx:pt idx="48488">4</cx:pt>
          <cx:pt idx="48489">31</cx:pt>
          <cx:pt idx="48490">0</cx:pt>
          <cx:pt idx="48491">4</cx:pt>
          <cx:pt idx="48492">10</cx:pt>
          <cx:pt idx="48493">7</cx:pt>
          <cx:pt idx="48494">145</cx:pt>
          <cx:pt idx="48495">45</cx:pt>
          <cx:pt idx="48496">70</cx:pt>
          <cx:pt idx="48497">0</cx:pt>
          <cx:pt idx="48498">0</cx:pt>
          <cx:pt idx="48499">7</cx:pt>
          <cx:pt idx="48500">10</cx:pt>
          <cx:pt idx="48501">48</cx:pt>
          <cx:pt idx="48502">10</cx:pt>
          <cx:pt idx="48503">58</cx:pt>
          <cx:pt idx="48504">19</cx:pt>
          <cx:pt idx="48505">133</cx:pt>
          <cx:pt idx="48506">0</cx:pt>
          <cx:pt idx="48507">51</cx:pt>
          <cx:pt idx="48508">7</cx:pt>
          <cx:pt idx="48509">64</cx:pt>
          <cx:pt idx="48510">0</cx:pt>
          <cx:pt idx="48511">146</cx:pt>
          <cx:pt idx="48512">43</cx:pt>
          <cx:pt idx="48513">5</cx:pt>
          <cx:pt idx="48514">56</cx:pt>
          <cx:pt idx="48515">48</cx:pt>
          <cx:pt idx="48516">59</cx:pt>
          <cx:pt idx="48517">2</cx:pt>
          <cx:pt idx="48518">16</cx:pt>
          <cx:pt idx="48519">0</cx:pt>
          <cx:pt idx="48520">283</cx:pt>
          <cx:pt idx="48521">8</cx:pt>
          <cx:pt idx="48522">35</cx:pt>
          <cx:pt idx="48523">42</cx:pt>
          <cx:pt idx="48524">8</cx:pt>
          <cx:pt idx="48525">2</cx:pt>
          <cx:pt idx="48526">18</cx:pt>
          <cx:pt idx="48527">0</cx:pt>
          <cx:pt idx="48528">37</cx:pt>
          <cx:pt idx="48529">247</cx:pt>
          <cx:pt idx="48530">0</cx:pt>
          <cx:pt idx="48531">64</cx:pt>
          <cx:pt idx="48532">0</cx:pt>
          <cx:pt idx="48533">9</cx:pt>
          <cx:pt idx="48534">21</cx:pt>
          <cx:pt idx="48535">25</cx:pt>
          <cx:pt idx="48536">45</cx:pt>
          <cx:pt idx="48537">0</cx:pt>
          <cx:pt idx="48538">7</cx:pt>
          <cx:pt idx="48539">0</cx:pt>
          <cx:pt idx="48540">239</cx:pt>
          <cx:pt idx="48541">45</cx:pt>
          <cx:pt idx="48542">8</cx:pt>
          <cx:pt idx="48543">10</cx:pt>
          <cx:pt idx="48544">212</cx:pt>
          <cx:pt idx="48545">136</cx:pt>
          <cx:pt idx="48546">52</cx:pt>
          <cx:pt idx="48547">16</cx:pt>
          <cx:pt idx="48548">0</cx:pt>
          <cx:pt idx="48549">7</cx:pt>
          <cx:pt idx="48550">2</cx:pt>
          <cx:pt idx="48551">0</cx:pt>
          <cx:pt idx="48552">66</cx:pt>
          <cx:pt idx="48553">5</cx:pt>
          <cx:pt idx="48554">0</cx:pt>
          <cx:pt idx="48555">26</cx:pt>
          <cx:pt idx="48556">27</cx:pt>
          <cx:pt idx="48557">14</cx:pt>
          <cx:pt idx="48558">44</cx:pt>
          <cx:pt idx="48559">0</cx:pt>
          <cx:pt idx="48560">3</cx:pt>
          <cx:pt idx="48561">127</cx:pt>
          <cx:pt idx="48562">162</cx:pt>
          <cx:pt idx="48563">0</cx:pt>
          <cx:pt idx="48564">10</cx:pt>
          <cx:pt idx="48565">266</cx:pt>
          <cx:pt idx="48566">0</cx:pt>
          <cx:pt idx="48567">0</cx:pt>
          <cx:pt idx="48568">0</cx:pt>
          <cx:pt idx="48569">1</cx:pt>
          <cx:pt idx="48570">0</cx:pt>
          <cx:pt idx="48571">0</cx:pt>
          <cx:pt idx="48572">4</cx:pt>
          <cx:pt idx="48573">16</cx:pt>
          <cx:pt idx="48574">28</cx:pt>
          <cx:pt idx="48575">48</cx:pt>
          <cx:pt idx="48576">139</cx:pt>
          <cx:pt idx="48577">1</cx:pt>
          <cx:pt idx="48578">2</cx:pt>
          <cx:pt idx="48579">4</cx:pt>
          <cx:pt idx="48580">0</cx:pt>
          <cx:pt idx="48581">10</cx:pt>
          <cx:pt idx="48582">6</cx:pt>
          <cx:pt idx="48583">8</cx:pt>
          <cx:pt idx="48584">1</cx:pt>
          <cx:pt idx="48585">0</cx:pt>
          <cx:pt idx="48586">4</cx:pt>
          <cx:pt idx="48587">94</cx:pt>
          <cx:pt idx="48588">37</cx:pt>
          <cx:pt idx="48589">1</cx:pt>
          <cx:pt idx="48590">1</cx:pt>
          <cx:pt idx="48591">3</cx:pt>
          <cx:pt idx="48592">43</cx:pt>
          <cx:pt idx="48593">4</cx:pt>
          <cx:pt idx="48594">24</cx:pt>
          <cx:pt idx="48595">0</cx:pt>
          <cx:pt idx="48596">9</cx:pt>
          <cx:pt idx="48597">2</cx:pt>
          <cx:pt idx="48598">1</cx:pt>
          <cx:pt idx="48599">4</cx:pt>
          <cx:pt idx="48600">0</cx:pt>
          <cx:pt idx="48601">5</cx:pt>
          <cx:pt idx="48602">346</cx:pt>
          <cx:pt idx="48603">365</cx:pt>
          <cx:pt idx="48604">2</cx:pt>
          <cx:pt idx="48605">79</cx:pt>
          <cx:pt idx="48606">70</cx:pt>
          <cx:pt idx="48607">108</cx:pt>
          <cx:pt idx="48608">2</cx:pt>
          <cx:pt idx="48609">3</cx:pt>
          <cx:pt idx="48610">0</cx:pt>
          <cx:pt idx="48611">48</cx:pt>
          <cx:pt idx="48612">0</cx:pt>
          <cx:pt idx="48613">0</cx:pt>
          <cx:pt idx="48614">0</cx:pt>
          <cx:pt idx="48615">21</cx:pt>
          <cx:pt idx="48616">0</cx:pt>
          <cx:pt idx="48617">4</cx:pt>
          <cx:pt idx="48618">62</cx:pt>
          <cx:pt idx="48619">5</cx:pt>
          <cx:pt idx="48620">155</cx:pt>
          <cx:pt idx="48621">403</cx:pt>
          <cx:pt idx="48622">22</cx:pt>
          <cx:pt idx="48623">161</cx:pt>
          <cx:pt idx="48624">0</cx:pt>
          <cx:pt idx="48625">64</cx:pt>
          <cx:pt idx="48626">3</cx:pt>
          <cx:pt idx="48627">117</cx:pt>
          <cx:pt idx="48628">114</cx:pt>
          <cx:pt idx="48629">2</cx:pt>
          <cx:pt idx="48630">0</cx:pt>
          <cx:pt idx="48631">54</cx:pt>
          <cx:pt idx="48632">9</cx:pt>
          <cx:pt idx="48633">1</cx:pt>
          <cx:pt idx="48634">0</cx:pt>
          <cx:pt idx="48635">7</cx:pt>
          <cx:pt idx="48636">62</cx:pt>
          <cx:pt idx="48637">424</cx:pt>
          <cx:pt idx="48638">7</cx:pt>
          <cx:pt idx="48639">1</cx:pt>
          <cx:pt idx="48640">5</cx:pt>
          <cx:pt idx="48641">0</cx:pt>
          <cx:pt idx="48642">30</cx:pt>
          <cx:pt idx="48643">92</cx:pt>
          <cx:pt idx="48644">6</cx:pt>
          <cx:pt idx="48645">36</cx:pt>
          <cx:pt idx="48646">174</cx:pt>
          <cx:pt idx="48647">92</cx:pt>
          <cx:pt idx="48648">0</cx:pt>
          <cx:pt idx="48649">0</cx:pt>
          <cx:pt idx="48650">6</cx:pt>
          <cx:pt idx="48651">0</cx:pt>
          <cx:pt idx="48652">14</cx:pt>
          <cx:pt idx="48653">7</cx:pt>
          <cx:pt idx="48654">18</cx:pt>
          <cx:pt idx="48655">0</cx:pt>
          <cx:pt idx="48656">11</cx:pt>
          <cx:pt idx="48657">6</cx:pt>
          <cx:pt idx="48658">0</cx:pt>
          <cx:pt idx="48659">20</cx:pt>
          <cx:pt idx="48660">127</cx:pt>
          <cx:pt idx="48661">0</cx:pt>
          <cx:pt idx="48662">362</cx:pt>
          <cx:pt idx="48663">116</cx:pt>
          <cx:pt idx="48664">6</cx:pt>
          <cx:pt idx="48665">3</cx:pt>
          <cx:pt idx="48666">1</cx:pt>
          <cx:pt idx="48667">57</cx:pt>
          <cx:pt idx="48668">0</cx:pt>
          <cx:pt idx="48669">0</cx:pt>
          <cx:pt idx="48670">0</cx:pt>
          <cx:pt idx="48671">54</cx:pt>
          <cx:pt idx="48672">2</cx:pt>
          <cx:pt idx="48673">0</cx:pt>
          <cx:pt idx="48674">1</cx:pt>
          <cx:pt idx="48675">16</cx:pt>
          <cx:pt idx="48676">0</cx:pt>
          <cx:pt idx="48677">123</cx:pt>
          <cx:pt idx="48678">16</cx:pt>
          <cx:pt idx="48679">64</cx:pt>
          <cx:pt idx="48680">72</cx:pt>
          <cx:pt idx="48681">13</cx:pt>
          <cx:pt idx="48682">54</cx:pt>
          <cx:pt idx="48683">0</cx:pt>
          <cx:pt idx="48684">277</cx:pt>
          <cx:pt idx="48685">1</cx:pt>
          <cx:pt idx="48686">0</cx:pt>
          <cx:pt idx="48687">26</cx:pt>
          <cx:pt idx="48688">6</cx:pt>
          <cx:pt idx="48689">0</cx:pt>
          <cx:pt idx="48690">21</cx:pt>
          <cx:pt idx="48691">73</cx:pt>
          <cx:pt idx="48692">9</cx:pt>
          <cx:pt idx="48693">6</cx:pt>
          <cx:pt idx="48694">54</cx:pt>
          <cx:pt idx="48695">304</cx:pt>
          <cx:pt idx="48696">8</cx:pt>
          <cx:pt idx="48697">0</cx:pt>
          <cx:pt idx="48698">0</cx:pt>
          <cx:pt idx="48699">50</cx:pt>
          <cx:pt idx="48700">0</cx:pt>
          <cx:pt idx="48701">32</cx:pt>
          <cx:pt idx="48702">0</cx:pt>
          <cx:pt idx="48703">0</cx:pt>
          <cx:pt idx="48704">0</cx:pt>
          <cx:pt idx="48705">18</cx:pt>
          <cx:pt idx="48706">0</cx:pt>
          <cx:pt idx="48707">15</cx:pt>
          <cx:pt idx="48708">4</cx:pt>
          <cx:pt idx="48709">0</cx:pt>
          <cx:pt idx="48710">5</cx:pt>
          <cx:pt idx="48711">0</cx:pt>
          <cx:pt idx="48712">0</cx:pt>
          <cx:pt idx="48713">0</cx:pt>
          <cx:pt idx="48714">1</cx:pt>
          <cx:pt idx="48715">6</cx:pt>
          <cx:pt idx="48716">9</cx:pt>
          <cx:pt idx="48717">1</cx:pt>
          <cx:pt idx="48718">25</cx:pt>
          <cx:pt idx="48719">7</cx:pt>
          <cx:pt idx="48720">0</cx:pt>
          <cx:pt idx="48721">39</cx:pt>
          <cx:pt idx="48722">10</cx:pt>
          <cx:pt idx="48723">0</cx:pt>
          <cx:pt idx="48724">15</cx:pt>
          <cx:pt idx="48725">13</cx:pt>
          <cx:pt idx="48726">0</cx:pt>
          <cx:pt idx="48727">0</cx:pt>
          <cx:pt idx="48728">0</cx:pt>
          <cx:pt idx="48729">61</cx:pt>
          <cx:pt idx="48730">31</cx:pt>
          <cx:pt idx="48731">2</cx:pt>
          <cx:pt idx="48732">0</cx:pt>
          <cx:pt idx="48733">0</cx:pt>
          <cx:pt idx="48734">0</cx:pt>
          <cx:pt idx="48735">6</cx:pt>
          <cx:pt idx="48736">7</cx:pt>
          <cx:pt idx="48737">14</cx:pt>
          <cx:pt idx="48738">7</cx:pt>
          <cx:pt idx="48739">21</cx:pt>
          <cx:pt idx="48740">0</cx:pt>
          <cx:pt idx="48741">344</cx:pt>
          <cx:pt idx="48742">14</cx:pt>
          <cx:pt idx="48743">0</cx:pt>
          <cx:pt idx="48744">0</cx:pt>
          <cx:pt idx="48745">38</cx:pt>
          <cx:pt idx="48746">24</cx:pt>
          <cx:pt idx="48747">3</cx:pt>
          <cx:pt idx="48748">20</cx:pt>
          <cx:pt idx="48749">0</cx:pt>
          <cx:pt idx="48750">399</cx:pt>
          <cx:pt idx="48751">94</cx:pt>
          <cx:pt idx="48752">0</cx:pt>
          <cx:pt idx="48753">0</cx:pt>
          <cx:pt idx="48754">8</cx:pt>
          <cx:pt idx="48755">33</cx:pt>
          <cx:pt idx="48756">7</cx:pt>
          <cx:pt idx="48757">24</cx:pt>
          <cx:pt idx="48758">36</cx:pt>
          <cx:pt idx="48759">10</cx:pt>
          <cx:pt idx="48760">200</cx:pt>
          <cx:pt idx="48761">0</cx:pt>
          <cx:pt idx="48762">1</cx:pt>
          <cx:pt idx="48763">18</cx:pt>
          <cx:pt idx="48764">1</cx:pt>
          <cx:pt idx="48765">57</cx:pt>
          <cx:pt idx="48766">5</cx:pt>
          <cx:pt idx="48767">225</cx:pt>
          <cx:pt idx="48768">33</cx:pt>
          <cx:pt idx="48769">0</cx:pt>
          <cx:pt idx="48770">0</cx:pt>
          <cx:pt idx="48771">0</cx:pt>
          <cx:pt idx="48772">0</cx:pt>
          <cx:pt idx="48773">0</cx:pt>
          <cx:pt idx="48774">0</cx:pt>
          <cx:pt idx="48775">0</cx:pt>
          <cx:pt idx="48776">0</cx:pt>
          <cx:pt idx="48777">3</cx:pt>
          <cx:pt idx="48778">1</cx:pt>
          <cx:pt idx="48779">7</cx:pt>
          <cx:pt idx="48780">7</cx:pt>
          <cx:pt idx="48781">0</cx:pt>
          <cx:pt idx="48782">1</cx:pt>
          <cx:pt idx="48783">0</cx:pt>
          <cx:pt idx="48784">3</cx:pt>
          <cx:pt idx="48785">1</cx:pt>
          <cx:pt idx="48786">0</cx:pt>
          <cx:pt idx="48787">0</cx:pt>
          <cx:pt idx="48788">18</cx:pt>
          <cx:pt idx="48789">0</cx:pt>
          <cx:pt idx="48790">0</cx:pt>
          <cx:pt idx="48791">6</cx:pt>
          <cx:pt idx="48792">0</cx:pt>
          <cx:pt idx="48793">126</cx:pt>
          <cx:pt idx="48794">0</cx:pt>
          <cx:pt idx="48795">5</cx:pt>
          <cx:pt idx="48796">209</cx:pt>
          <cx:pt idx="48797">0</cx:pt>
          <cx:pt idx="48798">0</cx:pt>
          <cx:pt idx="48799">38</cx:pt>
          <cx:pt idx="48800">1</cx:pt>
          <cx:pt idx="48801">26</cx:pt>
          <cx:pt idx="48802">0</cx:pt>
          <cx:pt idx="48803">1</cx:pt>
          <cx:pt idx="48804">0</cx:pt>
          <cx:pt idx="48805">1</cx:pt>
          <cx:pt idx="48806">16</cx:pt>
          <cx:pt idx="48807">5</cx:pt>
          <cx:pt idx="48808">7</cx:pt>
          <cx:pt idx="48809">252</cx:pt>
          <cx:pt idx="48810">53</cx:pt>
          <cx:pt idx="48811">1</cx:pt>
          <cx:pt idx="48812">0</cx:pt>
          <cx:pt idx="48813">0</cx:pt>
          <cx:pt idx="48814">51</cx:pt>
          <cx:pt idx="48815">39</cx:pt>
          <cx:pt idx="48816">10</cx:pt>
          <cx:pt idx="48817">8</cx:pt>
          <cx:pt idx="48818">5</cx:pt>
          <cx:pt idx="48819">48</cx:pt>
          <cx:pt idx="48820">1</cx:pt>
          <cx:pt idx="48821">17</cx:pt>
          <cx:pt idx="48822">0</cx:pt>
          <cx:pt idx="48823">204</cx:pt>
          <cx:pt idx="48824">7</cx:pt>
          <cx:pt idx="48825">7</cx:pt>
          <cx:pt idx="48826">7</cx:pt>
          <cx:pt idx="48827">323</cx:pt>
          <cx:pt idx="48828">11</cx:pt>
          <cx:pt idx="48829">0</cx:pt>
          <cx:pt idx="48830">59</cx:pt>
          <cx:pt idx="48831">4</cx:pt>
          <cx:pt idx="48832">4</cx:pt>
          <cx:pt idx="48833">0</cx:pt>
          <cx:pt idx="48834">0</cx:pt>
          <cx:pt idx="48835">0</cx:pt>
          <cx:pt idx="48836">39</cx:pt>
          <cx:pt idx="48837">0</cx:pt>
          <cx:pt idx="48838">35</cx:pt>
          <cx:pt idx="48839">93</cx:pt>
          <cx:pt idx="48840">34</cx:pt>
          <cx:pt idx="48841">1</cx:pt>
          <cx:pt idx="48842">17</cx:pt>
          <cx:pt idx="48843">0</cx:pt>
          <cx:pt idx="48844">5</cx:pt>
          <cx:pt idx="48845">27</cx:pt>
          <cx:pt idx="48846">86</cx:pt>
          <cx:pt idx="48847">69</cx:pt>
          <cx:pt idx="48848">1</cx:pt>
          <cx:pt idx="48849">1</cx:pt>
          <cx:pt idx="48850">447</cx:pt>
          <cx:pt idx="48851">0</cx:pt>
          <cx:pt idx="48852">51</cx:pt>
          <cx:pt idx="48853">5</cx:pt>
          <cx:pt idx="48854">255</cx:pt>
          <cx:pt idx="48855">1</cx:pt>
          <cx:pt idx="48856">0</cx:pt>
          <cx:pt idx="48857">0</cx:pt>
          <cx:pt idx="48858">0</cx:pt>
          <cx:pt idx="48859">0</cx:pt>
          <cx:pt idx="48860">0</cx:pt>
          <cx:pt idx="48861">10</cx:pt>
          <cx:pt idx="48862">131</cx:pt>
          <cx:pt idx="48863">16</cx:pt>
          <cx:pt idx="48864">55</cx:pt>
          <cx:pt idx="48865">0</cx:pt>
          <cx:pt idx="48866">15</cx:pt>
          <cx:pt idx="48867">8</cx:pt>
          <cx:pt idx="48868">1</cx:pt>
          <cx:pt idx="48869">1</cx:pt>
          <cx:pt idx="48870">16</cx:pt>
          <cx:pt idx="48871">1</cx:pt>
          <cx:pt idx="48872">0</cx:pt>
          <cx:pt idx="48873">0</cx:pt>
          <cx:pt idx="48874">49</cx:pt>
          <cx:pt idx="48875">77</cx:pt>
          <cx:pt idx="48876">0</cx:pt>
          <cx:pt idx="48877">29</cx:pt>
          <cx:pt idx="48878">413</cx:pt>
          <cx:pt idx="48879">0</cx:pt>
          <cx:pt idx="48880">224</cx:pt>
          <cx:pt idx="48881">6</cx:pt>
          <cx:pt idx="48882">25</cx:pt>
          <cx:pt idx="48883">1</cx:pt>
          <cx:pt idx="48884">2</cx:pt>
          <cx:pt idx="48885">17</cx:pt>
          <cx:pt idx="48886">35</cx:pt>
          <cx:pt idx="48887">24</cx:pt>
          <cx:pt idx="48888">0</cx:pt>
          <cx:pt idx="48889">5</cx:pt>
          <cx:pt idx="48890">58</cx:pt>
          <cx:pt idx="48891">52</cx:pt>
          <cx:pt idx="48892">7</cx:pt>
          <cx:pt idx="48893">0</cx:pt>
          <cx:pt idx="48894">0</cx:pt>
          <cx:pt idx="48895">42</cx:pt>
          <cx:pt idx="48896">0</cx:pt>
          <cx:pt idx="48897">8</cx:pt>
          <cx:pt idx="48898">28</cx:pt>
          <cx:pt idx="48899">0</cx:pt>
          <cx:pt idx="48900">15</cx:pt>
          <cx:pt idx="48901">0</cx:pt>
          <cx:pt idx="48902">4</cx:pt>
          <cx:pt idx="48903">21</cx:pt>
          <cx:pt idx="48904">70</cx:pt>
          <cx:pt idx="48905">7</cx:pt>
          <cx:pt idx="48906">0</cx:pt>
          <cx:pt idx="48907">6</cx:pt>
          <cx:pt idx="48908">2</cx:pt>
          <cx:pt idx="48909">3</cx:pt>
          <cx:pt idx="48910">0</cx:pt>
          <cx:pt idx="48911">19</cx:pt>
          <cx:pt idx="48912">45</cx:pt>
          <cx:pt idx="48913">31</cx:pt>
          <cx:pt idx="48914">0</cx:pt>
          <cx:pt idx="48915">2</cx:pt>
          <cx:pt idx="48916">6</cx:pt>
          <cx:pt idx="48917">8</cx:pt>
          <cx:pt idx="48918">30</cx:pt>
          <cx:pt idx="48919">0</cx:pt>
          <cx:pt idx="48920">1</cx:pt>
          <cx:pt idx="48921">0</cx:pt>
          <cx:pt idx="48922">0</cx:pt>
          <cx:pt idx="48923">8</cx:pt>
          <cx:pt idx="48924">116</cx:pt>
          <cx:pt idx="48925">0</cx:pt>
          <cx:pt idx="48926">0</cx:pt>
          <cx:pt idx="48927">6</cx:pt>
          <cx:pt idx="48928">0</cx:pt>
          <cx:pt idx="48929">0</cx:pt>
          <cx:pt idx="48930">1</cx:pt>
          <cx:pt idx="48931">0</cx:pt>
          <cx:pt idx="48932">0</cx:pt>
          <cx:pt idx="48933">1</cx:pt>
          <cx:pt idx="48934">0</cx:pt>
          <cx:pt idx="48935">1</cx:pt>
          <cx:pt idx="48936">34</cx:pt>
          <cx:pt idx="48937">0</cx:pt>
          <cx:pt idx="48938">2</cx:pt>
          <cx:pt idx="48939">23</cx:pt>
          <cx:pt idx="48940">10</cx:pt>
          <cx:pt idx="48941">6</cx:pt>
          <cx:pt idx="48942">1</cx:pt>
          <cx:pt idx="48943">3</cx:pt>
          <cx:pt idx="48944">5</cx:pt>
          <cx:pt idx="48945">21</cx:pt>
          <cx:pt idx="48946">182</cx:pt>
          <cx:pt idx="48947">56</cx:pt>
          <cx:pt idx="48948">26</cx:pt>
          <cx:pt idx="48949">91</cx:pt>
          <cx:pt idx="48950">1</cx:pt>
          <cx:pt idx="48951">0</cx:pt>
          <cx:pt idx="48952">12</cx:pt>
          <cx:pt idx="48953">0</cx:pt>
          <cx:pt idx="48954">0</cx:pt>
          <cx:pt idx="48955">2</cx:pt>
          <cx:pt idx="48956">0</cx:pt>
          <cx:pt idx="48957">14</cx:pt>
          <cx:pt idx="48958">0</cx:pt>
          <cx:pt idx="48959">0</cx:pt>
          <cx:pt idx="48960">142</cx:pt>
          <cx:pt idx="48961">22</cx:pt>
          <cx:pt idx="48962">91</cx:pt>
          <cx:pt idx="48963">0</cx:pt>
          <cx:pt idx="48964">139</cx:pt>
          <cx:pt idx="48965">2</cx:pt>
          <cx:pt idx="48966">8</cx:pt>
          <cx:pt idx="48967">3</cx:pt>
          <cx:pt idx="48968">135</cx:pt>
          <cx:pt idx="48969">0</cx:pt>
          <cx:pt idx="48970">15</cx:pt>
          <cx:pt idx="48971">7</cx:pt>
          <cx:pt idx="48972">21</cx:pt>
          <cx:pt idx="48973">0</cx:pt>
          <cx:pt idx="48974">1</cx:pt>
          <cx:pt idx="48975">1</cx:pt>
          <cx:pt idx="48976">58</cx:pt>
          <cx:pt idx="48977">0</cx:pt>
          <cx:pt idx="48978">280</cx:pt>
          <cx:pt idx="48979">121</cx:pt>
          <cx:pt idx="48980">3</cx:pt>
          <cx:pt idx="48981">26</cx:pt>
          <cx:pt idx="48982">0</cx:pt>
          <cx:pt idx="48983">0</cx:pt>
          <cx:pt idx="48984">1</cx:pt>
          <cx:pt idx="48985">6</cx:pt>
          <cx:pt idx="48986">0</cx:pt>
          <cx:pt idx="48987">0</cx:pt>
          <cx:pt idx="48988">0</cx:pt>
          <cx:pt idx="48989">0</cx:pt>
          <cx:pt idx="48990">737</cx:pt>
          <cx:pt idx="48991">1</cx:pt>
          <cx:pt idx="48992">3</cx:pt>
          <cx:pt idx="48993">6</cx:pt>
          <cx:pt idx="48994">330</cx:pt>
          <cx:pt idx="48995">15</cx:pt>
          <cx:pt idx="48996">0</cx:pt>
          <cx:pt idx="48997">0</cx:pt>
          <cx:pt idx="48998">8</cx:pt>
          <cx:pt idx="48999">39</cx:pt>
          <cx:pt idx="49000">28</cx:pt>
          <cx:pt idx="49001">10</cx:pt>
          <cx:pt idx="49002">227</cx:pt>
          <cx:pt idx="49003">0</cx:pt>
          <cx:pt idx="49004">2</cx:pt>
          <cx:pt idx="49005">12</cx:pt>
          <cx:pt idx="49006">48</cx:pt>
          <cx:pt idx="49007">0</cx:pt>
          <cx:pt idx="49008">48</cx:pt>
          <cx:pt idx="49009">14</cx:pt>
          <cx:pt idx="49010">571</cx:pt>
          <cx:pt idx="49011">21</cx:pt>
          <cx:pt idx="49012">12</cx:pt>
          <cx:pt idx="49013">257</cx:pt>
          <cx:pt idx="49014">18</cx:pt>
          <cx:pt idx="49015">0</cx:pt>
          <cx:pt idx="49016">189</cx:pt>
          <cx:pt idx="49017">0</cx:pt>
          <cx:pt idx="49018">0</cx:pt>
          <cx:pt idx="49019">1</cx:pt>
          <cx:pt idx="49020">4</cx:pt>
          <cx:pt idx="49021">15</cx:pt>
          <cx:pt idx="49022">7</cx:pt>
          <cx:pt idx="49023">10</cx:pt>
          <cx:pt idx="49024">8</cx:pt>
          <cx:pt idx="49025">1</cx:pt>
          <cx:pt idx="49026">4</cx:pt>
          <cx:pt idx="49027">2</cx:pt>
          <cx:pt idx="49028">0</cx:pt>
          <cx:pt idx="49029">21</cx:pt>
          <cx:pt idx="49030">1</cx:pt>
          <cx:pt idx="49031">120</cx:pt>
          <cx:pt idx="49032">222</cx:pt>
          <cx:pt idx="49033">1</cx:pt>
          <cx:pt idx="49034">0</cx:pt>
          <cx:pt idx="49035">0</cx:pt>
          <cx:pt idx="49036">1</cx:pt>
          <cx:pt idx="49037">6</cx:pt>
          <cx:pt idx="49038">1</cx:pt>
          <cx:pt idx="49039">9</cx:pt>
          <cx:pt idx="49040">0</cx:pt>
          <cx:pt idx="49041">0</cx:pt>
          <cx:pt idx="49042">0</cx:pt>
          <cx:pt idx="49043">0</cx:pt>
          <cx:pt idx="49044">3</cx:pt>
          <cx:pt idx="49045">30</cx:pt>
          <cx:pt idx="49046">3</cx:pt>
          <cx:pt idx="49047">8</cx:pt>
          <cx:pt idx="49048">28</cx:pt>
          <cx:pt idx="49049">0</cx:pt>
          <cx:pt idx="49050">9</cx:pt>
          <cx:pt idx="49051">19</cx:pt>
          <cx:pt idx="49052">5</cx:pt>
          <cx:pt idx="49053">32</cx:pt>
          <cx:pt idx="49054">0</cx:pt>
          <cx:pt idx="49055">115</cx:pt>
          <cx:pt idx="49056">202</cx:pt>
          <cx:pt idx="49057">48</cx:pt>
          <cx:pt idx="49058">23</cx:pt>
          <cx:pt idx="49059">11</cx:pt>
          <cx:pt idx="49060">37</cx:pt>
          <cx:pt idx="49061">27</cx:pt>
          <cx:pt idx="49062">0</cx:pt>
          <cx:pt idx="49063">57</cx:pt>
          <cx:pt idx="49064">0</cx:pt>
          <cx:pt idx="49065">0</cx:pt>
          <cx:pt idx="49066">22</cx:pt>
          <cx:pt idx="49067">0</cx:pt>
          <cx:pt idx="49068">0</cx:pt>
          <cx:pt idx="49069">0</cx:pt>
          <cx:pt idx="49070">8</cx:pt>
          <cx:pt idx="49071">48</cx:pt>
          <cx:pt idx="49072">271</cx:pt>
          <cx:pt idx="49073">14</cx:pt>
          <cx:pt idx="49074">1</cx:pt>
          <cx:pt idx="49075">0</cx:pt>
          <cx:pt idx="49076">5</cx:pt>
          <cx:pt idx="49077">5</cx:pt>
          <cx:pt idx="49078">0</cx:pt>
          <cx:pt idx="49079">49</cx:pt>
          <cx:pt idx="49080">0</cx:pt>
          <cx:pt idx="49081">157</cx:pt>
          <cx:pt idx="49082">1</cx:pt>
          <cx:pt idx="49083">0</cx:pt>
          <cx:pt idx="49084">2</cx:pt>
          <cx:pt idx="49085">0</cx:pt>
          <cx:pt idx="49086">484</cx:pt>
          <cx:pt idx="49087">173</cx:pt>
          <cx:pt idx="49088">197</cx:pt>
          <cx:pt idx="49089">11</cx:pt>
          <cx:pt idx="49090">3</cx:pt>
          <cx:pt idx="49091">32</cx:pt>
          <cx:pt idx="49092">0</cx:pt>
          <cx:pt idx="49093">20</cx:pt>
          <cx:pt idx="49094">43</cx:pt>
          <cx:pt idx="49095">81</cx:pt>
          <cx:pt idx="49096">0</cx:pt>
          <cx:pt idx="49097">219</cx:pt>
          <cx:pt idx="49098">84</cx:pt>
          <cx:pt idx="49099">208</cx:pt>
          <cx:pt idx="49100">31</cx:pt>
          <cx:pt idx="49101">0</cx:pt>
          <cx:pt idx="49102">129</cx:pt>
          <cx:pt idx="49103">9</cx:pt>
          <cx:pt idx="49104">1</cx:pt>
          <cx:pt idx="49105">32</cx:pt>
          <cx:pt idx="49106">16</cx:pt>
          <cx:pt idx="49107">1</cx:pt>
          <cx:pt idx="49108">0</cx:pt>
          <cx:pt idx="49109">25</cx:pt>
          <cx:pt idx="49110">203</cx:pt>
          <cx:pt idx="49111">273</cx:pt>
          <cx:pt idx="49112">63</cx:pt>
          <cx:pt idx="49113">109</cx:pt>
          <cx:pt idx="49114">115</cx:pt>
          <cx:pt idx="49115">0</cx:pt>
          <cx:pt idx="49116">0</cx:pt>
          <cx:pt idx="49117">1</cx:pt>
          <cx:pt idx="49118">2</cx:pt>
          <cx:pt idx="49119">17</cx:pt>
          <cx:pt idx="49120">582</cx:pt>
          <cx:pt idx="49121">245</cx:pt>
          <cx:pt idx="49122">7</cx:pt>
          <cx:pt idx="49123">4</cx:pt>
          <cx:pt idx="49124">28</cx:pt>
          <cx:pt idx="49125">421</cx:pt>
          <cx:pt idx="49126">40</cx:pt>
          <cx:pt idx="49127">0</cx:pt>
          <cx:pt idx="49128">0</cx:pt>
          <cx:pt idx="49129">41</cx:pt>
          <cx:pt idx="49130">0</cx:pt>
          <cx:pt idx="49131">0</cx:pt>
          <cx:pt idx="49132">12</cx:pt>
          <cx:pt idx="49133">71</cx:pt>
          <cx:pt idx="49134">43</cx:pt>
          <cx:pt idx="49135">9</cx:pt>
          <cx:pt idx="49136">0</cx:pt>
          <cx:pt idx="49137">0</cx:pt>
          <cx:pt idx="49138">5</cx:pt>
          <cx:pt idx="49139">29</cx:pt>
          <cx:pt idx="49140">0</cx:pt>
          <cx:pt idx="49141">3</cx:pt>
          <cx:pt idx="49142">11</cx:pt>
          <cx:pt idx="49143">15</cx:pt>
          <cx:pt idx="49144">1</cx:pt>
          <cx:pt idx="49145">0</cx:pt>
          <cx:pt idx="49146">17</cx:pt>
          <cx:pt idx="49147">2</cx:pt>
          <cx:pt idx="49148">17</cx:pt>
          <cx:pt idx="49149">1</cx:pt>
          <cx:pt idx="49150">0</cx:pt>
          <cx:pt idx="49151">57</cx:pt>
          <cx:pt idx="49152">1</cx:pt>
          <cx:pt idx="49153">2</cx:pt>
          <cx:pt idx="49154">5</cx:pt>
          <cx:pt idx="49155">36</cx:pt>
          <cx:pt idx="49156">176</cx:pt>
          <cx:pt idx="49157">75</cx:pt>
          <cx:pt idx="49158">204</cx:pt>
          <cx:pt idx="49159">178</cx:pt>
          <cx:pt idx="49160">87</cx:pt>
          <cx:pt idx="49161">88</cx:pt>
          <cx:pt idx="49162">45</cx:pt>
          <cx:pt idx="49163">1</cx:pt>
          <cx:pt idx="49164">13</cx:pt>
          <cx:pt idx="49165">99</cx:pt>
          <cx:pt idx="49166">0</cx:pt>
          <cx:pt idx="49167">1</cx:pt>
          <cx:pt idx="49168">41</cx:pt>
          <cx:pt idx="49169">0</cx:pt>
          <cx:pt idx="49170">82</cx:pt>
          <cx:pt idx="49171">3</cx:pt>
          <cx:pt idx="49172">0</cx:pt>
          <cx:pt idx="49173">0</cx:pt>
          <cx:pt idx="49174">20</cx:pt>
          <cx:pt idx="49175">0</cx:pt>
          <cx:pt idx="49176">0</cx:pt>
          <cx:pt idx="49177">0</cx:pt>
          <cx:pt idx="49178">0</cx:pt>
          <cx:pt idx="49179">6</cx:pt>
          <cx:pt idx="49180">14</cx:pt>
          <cx:pt idx="49181">0</cx:pt>
          <cx:pt idx="49182">8</cx:pt>
          <cx:pt idx="49183">0</cx:pt>
          <cx:pt idx="49184">7</cx:pt>
          <cx:pt idx="49185">0</cx:pt>
          <cx:pt idx="49186">5</cx:pt>
          <cx:pt idx="49187">0</cx:pt>
          <cx:pt idx="49188">4</cx:pt>
          <cx:pt idx="49189">9</cx:pt>
          <cx:pt idx="49190">0</cx:pt>
          <cx:pt idx="49191">0</cx:pt>
          <cx:pt idx="49192">0</cx:pt>
          <cx:pt idx="49193">0</cx:pt>
          <cx:pt idx="49194">0</cx:pt>
          <cx:pt idx="49195">0</cx:pt>
          <cx:pt idx="49196">0</cx:pt>
          <cx:pt idx="49197">66</cx:pt>
          <cx:pt idx="49198">5</cx:pt>
          <cx:pt idx="49199">0</cx:pt>
          <cx:pt idx="49200">238</cx:pt>
          <cx:pt idx="49201">238</cx:pt>
          <cx:pt idx="49202">235</cx:pt>
          <cx:pt idx="49203">7</cx:pt>
          <cx:pt idx="49204">9</cx:pt>
          <cx:pt idx="49205">13</cx:pt>
          <cx:pt idx="49206">2</cx:pt>
          <cx:pt idx="49207">329</cx:pt>
          <cx:pt idx="49208">3</cx:pt>
          <cx:pt idx="49209">11</cx:pt>
          <cx:pt idx="49210">0</cx:pt>
          <cx:pt idx="49211">17</cx:pt>
          <cx:pt idx="49212">0</cx:pt>
          <cx:pt idx="49213">0</cx:pt>
          <cx:pt idx="49214">0</cx:pt>
          <cx:pt idx="49215">1</cx:pt>
          <cx:pt idx="49216">881</cx:pt>
          <cx:pt idx="49217">15</cx:pt>
          <cx:pt idx="49218">1</cx:pt>
          <cx:pt idx="49219">21</cx:pt>
          <cx:pt idx="49220">2</cx:pt>
          <cx:pt idx="49221">15</cx:pt>
          <cx:pt idx="49222">0</cx:pt>
          <cx:pt idx="49223">117</cx:pt>
          <cx:pt idx="49224">0</cx:pt>
          <cx:pt idx="49225">3</cx:pt>
          <cx:pt idx="49226">3</cx:pt>
          <cx:pt idx="49227">26</cx:pt>
          <cx:pt idx="49228">0</cx:pt>
          <cx:pt idx="49229">0</cx:pt>
          <cx:pt idx="49230">5</cx:pt>
          <cx:pt idx="49231">1</cx:pt>
          <cx:pt idx="49232">5</cx:pt>
          <cx:pt idx="49233">15</cx:pt>
          <cx:pt idx="49234">0</cx:pt>
          <cx:pt idx="49235">1</cx:pt>
          <cx:pt idx="49236">20</cx:pt>
          <cx:pt idx="49237">375</cx:pt>
          <cx:pt idx="49238">28</cx:pt>
          <cx:pt idx="49239">421</cx:pt>
          <cx:pt idx="49240">397</cx:pt>
          <cx:pt idx="49241">69</cx:pt>
          <cx:pt idx="49242">21</cx:pt>
          <cx:pt idx="49243">5</cx:pt>
          <cx:pt idx="49244">5</cx:pt>
          <cx:pt idx="49245">15</cx:pt>
          <cx:pt idx="49246">8</cx:pt>
          <cx:pt idx="49247">1</cx:pt>
          <cx:pt idx="49248">4</cx:pt>
          <cx:pt idx="49249">5</cx:pt>
          <cx:pt idx="49250">0</cx:pt>
          <cx:pt idx="49251">111</cx:pt>
          <cx:pt idx="49252">76</cx:pt>
          <cx:pt idx="49253">107</cx:pt>
          <cx:pt idx="49254">84</cx:pt>
          <cx:pt idx="49255">2</cx:pt>
          <cx:pt idx="49256">50</cx:pt>
          <cx:pt idx="49257">6</cx:pt>
          <cx:pt idx="49258">1</cx:pt>
          <cx:pt idx="49259">0</cx:pt>
          <cx:pt idx="49260">0</cx:pt>
          <cx:pt idx="49261">318</cx:pt>
          <cx:pt idx="49262">4</cx:pt>
          <cx:pt idx="49263">0</cx:pt>
          <cx:pt idx="49264">481</cx:pt>
          <cx:pt idx="49265">5</cx:pt>
          <cx:pt idx="49266">241</cx:pt>
          <cx:pt idx="49267">13</cx:pt>
          <cx:pt idx="49268">0</cx:pt>
          <cx:pt idx="49269">22</cx:pt>
          <cx:pt idx="49270">34</cx:pt>
          <cx:pt idx="49271">100</cx:pt>
          <cx:pt idx="49272">3</cx:pt>
          <cx:pt idx="49273">37</cx:pt>
          <cx:pt idx="49274">3</cx:pt>
          <cx:pt idx="49275">35</cx:pt>
          <cx:pt idx="49276">37</cx:pt>
          <cx:pt idx="49277">1</cx:pt>
          <cx:pt idx="49278">8</cx:pt>
          <cx:pt idx="49279">40</cx:pt>
          <cx:pt idx="49280">4</cx:pt>
          <cx:pt idx="49281">0</cx:pt>
          <cx:pt idx="49282">63</cx:pt>
          <cx:pt idx="49283">5</cx:pt>
          <cx:pt idx="49284">89</cx:pt>
          <cx:pt idx="49285">73</cx:pt>
          <cx:pt idx="49286">0</cx:pt>
          <cx:pt idx="49287">0</cx:pt>
          <cx:pt idx="49288">7</cx:pt>
          <cx:pt idx="49289">1</cx:pt>
          <cx:pt idx="49290">0</cx:pt>
          <cx:pt idx="49291">0</cx:pt>
          <cx:pt idx="49292">1</cx:pt>
          <cx:pt idx="49293">15</cx:pt>
          <cx:pt idx="49294">14</cx:pt>
          <cx:pt idx="49295">0</cx:pt>
          <cx:pt idx="49296">0</cx:pt>
          <cx:pt idx="49297">0</cx:pt>
          <cx:pt idx="49298">0</cx:pt>
          <cx:pt idx="49299">21</cx:pt>
          <cx:pt idx="49300">0</cx:pt>
          <cx:pt idx="49301">74</cx:pt>
          <cx:pt idx="49302">4</cx:pt>
          <cx:pt idx="49303">0</cx:pt>
          <cx:pt idx="49304">0</cx:pt>
          <cx:pt idx="49305">157</cx:pt>
          <cx:pt idx="49306">391</cx:pt>
          <cx:pt idx="49307">206</cx:pt>
          <cx:pt idx="49308">15</cx:pt>
          <cx:pt idx="49309">2</cx:pt>
          <cx:pt idx="49310">83</cx:pt>
          <cx:pt idx="49311">9</cx:pt>
          <cx:pt idx="49312">56</cx:pt>
          <cx:pt idx="49313">4</cx:pt>
          <cx:pt idx="49314">28</cx:pt>
          <cx:pt idx="49315">4</cx:pt>
          <cx:pt idx="49316">213</cx:pt>
          <cx:pt idx="49317">9</cx:pt>
          <cx:pt idx="49318">4</cx:pt>
          <cx:pt idx="49319">1</cx:pt>
          <cx:pt idx="49320">0</cx:pt>
          <cx:pt idx="49321">287</cx:pt>
          <cx:pt idx="49322">13</cx:pt>
          <cx:pt idx="49323">63</cx:pt>
          <cx:pt idx="49324">0</cx:pt>
          <cx:pt idx="49325">6</cx:pt>
          <cx:pt idx="49326">1</cx:pt>
          <cx:pt idx="49327">0</cx:pt>
          <cx:pt idx="49328">9</cx:pt>
          <cx:pt idx="49329">3</cx:pt>
          <cx:pt idx="49330">0</cx:pt>
          <cx:pt idx="49331">23</cx:pt>
          <cx:pt idx="49332">0</cx:pt>
          <cx:pt idx="49333">1</cx:pt>
          <cx:pt idx="49334">1</cx:pt>
          <cx:pt idx="49335">6</cx:pt>
          <cx:pt idx="49336">0</cx:pt>
          <cx:pt idx="49337">53</cx:pt>
          <cx:pt idx="49338">0</cx:pt>
          <cx:pt idx="49339">43</cx:pt>
          <cx:pt idx="49340">30</cx:pt>
          <cx:pt idx="49341">12</cx:pt>
          <cx:pt idx="49342">0</cx:pt>
          <cx:pt idx="49343">12</cx:pt>
          <cx:pt idx="49344">28</cx:pt>
          <cx:pt idx="49345">28</cx:pt>
          <cx:pt idx="49346">5</cx:pt>
          <cx:pt idx="49347">0</cx:pt>
          <cx:pt idx="49348">0</cx:pt>
          <cx:pt idx="49349">43</cx:pt>
          <cx:pt idx="49350">36</cx:pt>
          <cx:pt idx="49351">0</cx:pt>
          <cx:pt idx="49352">109</cx:pt>
          <cx:pt idx="49353">22</cx:pt>
          <cx:pt idx="49354">1</cx:pt>
          <cx:pt idx="49355">112</cx:pt>
          <cx:pt idx="49356">6</cx:pt>
          <cx:pt idx="49357">315</cx:pt>
          <cx:pt idx="49358">352</cx:pt>
          <cx:pt idx="49359">42</cx:pt>
          <cx:pt idx="49360">47</cx:pt>
          <cx:pt idx="49361">7</cx:pt>
          <cx:pt idx="49362">98</cx:pt>
          <cx:pt idx="49363">13</cx:pt>
          <cx:pt idx="49364">40</cx:pt>
          <cx:pt idx="49365">2</cx:pt>
          <cx:pt idx="49366">0</cx:pt>
          <cx:pt idx="49367">0</cx:pt>
          <cx:pt idx="49368">0</cx:pt>
          <cx:pt idx="49369">45</cx:pt>
          <cx:pt idx="49370">3</cx:pt>
          <cx:pt idx="49371">0</cx:pt>
          <cx:pt idx="49372">70</cx:pt>
          <cx:pt idx="49373">0</cx:pt>
          <cx:pt idx="49374">15</cx:pt>
          <cx:pt idx="49375">17</cx:pt>
          <cx:pt idx="49376">11</cx:pt>
          <cx:pt idx="49377">0</cx:pt>
          <cx:pt idx="49378">18</cx:pt>
          <cx:pt idx="49379">0</cx:pt>
          <cx:pt idx="49380">12</cx:pt>
          <cx:pt idx="49381">66</cx:pt>
          <cx:pt idx="49382">197</cx:pt>
          <cx:pt idx="49383">55</cx:pt>
          <cx:pt idx="49384">0</cx:pt>
          <cx:pt idx="49385">92</cx:pt>
          <cx:pt idx="49386">62</cx:pt>
          <cx:pt idx="49387">4</cx:pt>
          <cx:pt idx="49388">15</cx:pt>
          <cx:pt idx="49389">35</cx:pt>
          <cx:pt idx="49390">20</cx:pt>
          <cx:pt idx="49391">1</cx:pt>
          <cx:pt idx="49392">60</cx:pt>
          <cx:pt idx="49393">171</cx:pt>
          <cx:pt idx="49394">15</cx:pt>
          <cx:pt idx="49395">35</cx:pt>
          <cx:pt idx="49396">0</cx:pt>
          <cx:pt idx="49397">0</cx:pt>
          <cx:pt idx="49398">6</cx:pt>
          <cx:pt idx="49399">28</cx:pt>
          <cx:pt idx="49400">5</cx:pt>
          <cx:pt idx="49401">0</cx:pt>
          <cx:pt idx="49402">0</cx:pt>
          <cx:pt idx="49403">13</cx:pt>
          <cx:pt idx="49404">0</cx:pt>
          <cx:pt idx="49405">50</cx:pt>
          <cx:pt idx="49406">21</cx:pt>
          <cx:pt idx="49407">461</cx:pt>
          <cx:pt idx="49408">18</cx:pt>
          <cx:pt idx="49409">0</cx:pt>
          <cx:pt idx="49410">148</cx:pt>
          <cx:pt idx="49411">0</cx:pt>
          <cx:pt idx="49412">97</cx:pt>
          <cx:pt idx="49413">0</cx:pt>
          <cx:pt idx="49414">0</cx:pt>
          <cx:pt idx="49415">1</cx:pt>
          <cx:pt idx="49416">0</cx:pt>
          <cx:pt idx="49417">0</cx:pt>
          <cx:pt idx="49418">0</cx:pt>
          <cx:pt idx="49419">15</cx:pt>
          <cx:pt idx="49420">0</cx:pt>
          <cx:pt idx="49421">0</cx:pt>
          <cx:pt idx="49422">0</cx:pt>
          <cx:pt idx="49423">1</cx:pt>
          <cx:pt idx="49424">1</cx:pt>
          <cx:pt idx="49425">0</cx:pt>
          <cx:pt idx="49426">2</cx:pt>
          <cx:pt idx="49427">11</cx:pt>
          <cx:pt idx="49428">0</cx:pt>
          <cx:pt idx="49429">2</cx:pt>
          <cx:pt idx="49430">0</cx:pt>
          <cx:pt idx="49431">1</cx:pt>
          <cx:pt idx="49432">0</cx:pt>
          <cx:pt idx="49433">0</cx:pt>
          <cx:pt idx="49434">6</cx:pt>
          <cx:pt idx="49435">1</cx:pt>
          <cx:pt idx="49436">5</cx:pt>
          <cx:pt idx="49437">3</cx:pt>
          <cx:pt idx="49438">2</cx:pt>
          <cx:pt idx="49439">25</cx:pt>
          <cx:pt idx="49440">7</cx:pt>
          <cx:pt idx="49441">63</cx:pt>
          <cx:pt idx="49442">0</cx:pt>
          <cx:pt idx="49443">1</cx:pt>
          <cx:pt idx="49444">1</cx:pt>
          <cx:pt idx="49445">1</cx:pt>
          <cx:pt idx="49446">6</cx:pt>
          <cx:pt idx="49447">461</cx:pt>
          <cx:pt idx="49448">3</cx:pt>
          <cx:pt idx="49449">60</cx:pt>
          <cx:pt idx="49450">0</cx:pt>
          <cx:pt idx="49451">38</cx:pt>
          <cx:pt idx="49452">18</cx:pt>
          <cx:pt idx="49453">1</cx:pt>
          <cx:pt idx="49454">1</cx:pt>
          <cx:pt idx="49455">63</cx:pt>
          <cx:pt idx="49456">0</cx:pt>
          <cx:pt idx="49457">27</cx:pt>
          <cx:pt idx="49458">8</cx:pt>
          <cx:pt idx="49459">84</cx:pt>
          <cx:pt idx="49460">120</cx:pt>
          <cx:pt idx="49461">143</cx:pt>
          <cx:pt idx="49462">17</cx:pt>
          <cx:pt idx="49463">43</cx:pt>
          <cx:pt idx="49464">3</cx:pt>
          <cx:pt idx="49465">0</cx:pt>
          <cx:pt idx="49466">1</cx:pt>
          <cx:pt idx="49467">0</cx:pt>
          <cx:pt idx="49468">2</cx:pt>
          <cx:pt idx="49469">14</cx:pt>
          <cx:pt idx="49470">54</cx:pt>
          <cx:pt idx="49471">19</cx:pt>
          <cx:pt idx="49472">0</cx:pt>
          <cx:pt idx="49473">9</cx:pt>
          <cx:pt idx="49474">1</cx:pt>
          <cx:pt idx="49475">2</cx:pt>
          <cx:pt idx="49476">152</cx:pt>
          <cx:pt idx="49477">74</cx:pt>
          <cx:pt idx="49478">279</cx:pt>
          <cx:pt idx="49479">5</cx:pt>
          <cx:pt idx="49480">0</cx:pt>
          <cx:pt idx="49481">29</cx:pt>
          <cx:pt idx="49482">3</cx:pt>
          <cx:pt idx="49483">10</cx:pt>
          <cx:pt idx="49484">43</cx:pt>
          <cx:pt idx="49485">34</cx:pt>
          <cx:pt idx="49486">84</cx:pt>
          <cx:pt idx="49487">1</cx:pt>
          <cx:pt idx="49488">0</cx:pt>
          <cx:pt idx="49489">49</cx:pt>
          <cx:pt idx="49490">2</cx:pt>
          <cx:pt idx="49491">21</cx:pt>
          <cx:pt idx="49492">19</cx:pt>
          <cx:pt idx="49493">96</cx:pt>
          <cx:pt idx="49494">199</cx:pt>
          <cx:pt idx="49495">0</cx:pt>
          <cx:pt idx="49496">8</cx:pt>
          <cx:pt idx="49497">2</cx:pt>
          <cx:pt idx="49498">0</cx:pt>
          <cx:pt idx="49499">1</cx:pt>
          <cx:pt idx="49500">13</cx:pt>
          <cx:pt idx="49501">43</cx:pt>
          <cx:pt idx="49502">96</cx:pt>
          <cx:pt idx="49503">51</cx:pt>
          <cx:pt idx="49504">66</cx:pt>
          <cx:pt idx="49505">0</cx:pt>
          <cx:pt idx="49506">6</cx:pt>
          <cx:pt idx="49507">1</cx:pt>
          <cx:pt idx="49508">208</cx:pt>
          <cx:pt idx="49509">389</cx:pt>
          <cx:pt idx="49510">14</cx:pt>
          <cx:pt idx="49511">15</cx:pt>
          <cx:pt idx="49512">162</cx:pt>
          <cx:pt idx="49513">22</cx:pt>
          <cx:pt idx="49514">256</cx:pt>
          <cx:pt idx="49515">112</cx:pt>
          <cx:pt idx="49516">284</cx:pt>
          <cx:pt idx="49517">28</cx:pt>
          <cx:pt idx="49518">1</cx:pt>
          <cx:pt idx="49519">8</cx:pt>
          <cx:pt idx="49520">14</cx:pt>
          <cx:pt idx="49521">4</cx:pt>
          <cx:pt idx="49522">266</cx:pt>
          <cx:pt idx="49523">57</cx:pt>
          <cx:pt idx="49524">33</cx:pt>
          <cx:pt idx="49525">28</cx:pt>
          <cx:pt idx="49526">293</cx:pt>
          <cx:pt idx="49527">0</cx:pt>
          <cx:pt idx="49528">14</cx:pt>
          <cx:pt idx="49529">1</cx:pt>
          <cx:pt idx="49530">29</cx:pt>
          <cx:pt idx="49531">4</cx:pt>
          <cx:pt idx="49532">324</cx:pt>
          <cx:pt idx="49533">32</cx:pt>
          <cx:pt idx="49534">10</cx:pt>
          <cx:pt idx="49535">31</cx:pt>
          <cx:pt idx="49536">2</cx:pt>
          <cx:pt idx="49537">44</cx:pt>
          <cx:pt idx="49538">36</cx:pt>
          <cx:pt idx="49539">148</cx:pt>
          <cx:pt idx="49540">53</cx:pt>
          <cx:pt idx="49541">1</cx:pt>
          <cx:pt idx="49542">0</cx:pt>
          <cx:pt idx="49543">1</cx:pt>
          <cx:pt idx="49544">64</cx:pt>
          <cx:pt idx="49545">19</cx:pt>
          <cx:pt idx="49546">13</cx:pt>
          <cx:pt idx="49547">0</cx:pt>
          <cx:pt idx="49548">5</cx:pt>
          <cx:pt idx="49549">4</cx:pt>
          <cx:pt idx="49550">113</cx:pt>
          <cx:pt idx="49551">38</cx:pt>
          <cx:pt idx="49552">288</cx:pt>
          <cx:pt idx="49553">2</cx:pt>
          <cx:pt idx="49554">5</cx:pt>
          <cx:pt idx="49555">29</cx:pt>
          <cx:pt idx="49556">19</cx:pt>
          <cx:pt idx="49557">4</cx:pt>
          <cx:pt idx="49558">1</cx:pt>
          <cx:pt idx="49559">299</cx:pt>
          <cx:pt idx="49560">107</cx:pt>
          <cx:pt idx="49561">0</cx:pt>
          <cx:pt idx="49562">35</cx:pt>
          <cx:pt idx="49563">0</cx:pt>
          <cx:pt idx="49564">0</cx:pt>
          <cx:pt idx="49565">0</cx:pt>
          <cx:pt idx="49566">55</cx:pt>
          <cx:pt idx="49567">0</cx:pt>
          <cx:pt idx="49568">10</cx:pt>
          <cx:pt idx="49569">25</cx:pt>
          <cx:pt idx="49570">429</cx:pt>
          <cx:pt idx="49571">0</cx:pt>
          <cx:pt idx="49572">0</cx:pt>
          <cx:pt idx="49573">147</cx:pt>
          <cx:pt idx="49574">7</cx:pt>
          <cx:pt idx="49575">8</cx:pt>
          <cx:pt idx="49576">11</cx:pt>
          <cx:pt idx="49577">0</cx:pt>
          <cx:pt idx="49578">0</cx:pt>
          <cx:pt idx="49579">0</cx:pt>
          <cx:pt idx="49580">0</cx:pt>
          <cx:pt idx="49581">7</cx:pt>
          <cx:pt idx="49582">47</cx:pt>
          <cx:pt idx="49583">53</cx:pt>
          <cx:pt idx="49584">0</cx:pt>
          <cx:pt idx="49585">15</cx:pt>
          <cx:pt idx="49586">1</cx:pt>
          <cx:pt idx="49587">0</cx:pt>
          <cx:pt idx="49588">58</cx:pt>
          <cx:pt idx="49589">167</cx:pt>
          <cx:pt idx="49590">0</cx:pt>
          <cx:pt idx="49591">10</cx:pt>
          <cx:pt idx="49592">0</cx:pt>
          <cx:pt idx="49593">1</cx:pt>
          <cx:pt idx="49594">0</cx:pt>
          <cx:pt idx="49595">0</cx:pt>
          <cx:pt idx="49596">0</cx:pt>
          <cx:pt idx="49597">10</cx:pt>
          <cx:pt idx="49598">84</cx:pt>
          <cx:pt idx="49599">4</cx:pt>
          <cx:pt idx="49600">7</cx:pt>
          <cx:pt idx="49601">14</cx:pt>
          <cx:pt idx="49602">1</cx:pt>
          <cx:pt idx="49603">84</cx:pt>
          <cx:pt idx="49604">1</cx:pt>
          <cx:pt idx="49605">224</cx:pt>
          <cx:pt idx="49606">404</cx:pt>
          <cx:pt idx="49607">20</cx:pt>
          <cx:pt idx="49608">7</cx:pt>
          <cx:pt idx="49609">39</cx:pt>
          <cx:pt idx="49610">1</cx:pt>
          <cx:pt idx="49611">0</cx:pt>
          <cx:pt idx="49612">6</cx:pt>
          <cx:pt idx="49613">0</cx:pt>
          <cx:pt idx="49614">0</cx:pt>
          <cx:pt idx="49615">12</cx:pt>
          <cx:pt idx="49616">3</cx:pt>
          <cx:pt idx="49617">0</cx:pt>
          <cx:pt idx="49618">245</cx:pt>
          <cx:pt idx="49619">1</cx:pt>
          <cx:pt idx="49620">0</cx:pt>
          <cx:pt idx="49621">1</cx:pt>
          <cx:pt idx="49622">14</cx:pt>
          <cx:pt idx="49623">0</cx:pt>
          <cx:pt idx="49624">0</cx:pt>
          <cx:pt idx="49625">8</cx:pt>
          <cx:pt idx="49626">1</cx:pt>
          <cx:pt idx="49627">27</cx:pt>
          <cx:pt idx="49628">32</cx:pt>
          <cx:pt idx="49629">0</cx:pt>
          <cx:pt idx="49630">0</cx:pt>
          <cx:pt idx="49631">0</cx:pt>
          <cx:pt idx="49632">2</cx:pt>
          <cx:pt idx="49633">15</cx:pt>
          <cx:pt idx="49634">12</cx:pt>
          <cx:pt idx="49635">7</cx:pt>
          <cx:pt idx="49636">1</cx:pt>
          <cx:pt idx="49637">3</cx:pt>
          <cx:pt idx="49638">25</cx:pt>
          <cx:pt idx="49639">0</cx:pt>
          <cx:pt idx="49640">2</cx:pt>
          <cx:pt idx="49641">338</cx:pt>
          <cx:pt idx="49642">15</cx:pt>
          <cx:pt idx="49643">4</cx:pt>
          <cx:pt idx="49644">0</cx:pt>
          <cx:pt idx="49645">0</cx:pt>
          <cx:pt idx="49646">349</cx:pt>
          <cx:pt idx="49647">0</cx:pt>
          <cx:pt idx="49648">5</cx:pt>
          <cx:pt idx="49649">9</cx:pt>
          <cx:pt idx="49650">158</cx:pt>
          <cx:pt idx="49651">110</cx:pt>
          <cx:pt idx="49652">2</cx:pt>
          <cx:pt idx="49653">119</cx:pt>
          <cx:pt idx="49654">199</cx:pt>
          <cx:pt idx="49655">16</cx:pt>
          <cx:pt idx="49656">788</cx:pt>
          <cx:pt idx="49657">37</cx:pt>
          <cx:pt idx="49658">81</cx:pt>
          <cx:pt idx="49659">1</cx:pt>
          <cx:pt idx="49660">203</cx:pt>
          <cx:pt idx="49661">33</cx:pt>
          <cx:pt idx="49662">10</cx:pt>
          <cx:pt idx="49663">0</cx:pt>
          <cx:pt idx="49664">1</cx:pt>
          <cx:pt idx="49665">119</cx:pt>
          <cx:pt idx="49666">3</cx:pt>
          <cx:pt idx="49667">1</cx:pt>
          <cx:pt idx="49668">43</cx:pt>
          <cx:pt idx="49669">29</cx:pt>
          <cx:pt idx="49670">61</cx:pt>
          <cx:pt idx="49671">3</cx:pt>
          <cx:pt idx="49672">17</cx:pt>
          <cx:pt idx="49673">0</cx:pt>
          <cx:pt idx="49674">0</cx:pt>
          <cx:pt idx="49675">56</cx:pt>
          <cx:pt idx="49676">31</cx:pt>
          <cx:pt idx="49677">5</cx:pt>
          <cx:pt idx="49678">4</cx:pt>
          <cx:pt idx="49679">1</cx:pt>
          <cx:pt idx="49680">0</cx:pt>
          <cx:pt idx="49681">1</cx:pt>
          <cx:pt idx="49682">16</cx:pt>
          <cx:pt idx="49683">42</cx:pt>
          <cx:pt idx="49684">37</cx:pt>
          <cx:pt idx="49685">54</cx:pt>
          <cx:pt idx="49686">63</cx:pt>
          <cx:pt idx="49687">22</cx:pt>
          <cx:pt idx="49688">131</cx:pt>
          <cx:pt idx="49689">1</cx:pt>
          <cx:pt idx="49690">1</cx:pt>
          <cx:pt idx="49691">0</cx:pt>
          <cx:pt idx="49692">0</cx:pt>
          <cx:pt idx="49693">13</cx:pt>
          <cx:pt idx="49694">14</cx:pt>
          <cx:pt idx="49695">425</cx:pt>
          <cx:pt idx="49696">36</cx:pt>
          <cx:pt idx="49697">6</cx:pt>
          <cx:pt idx="49698">0</cx:pt>
          <cx:pt idx="49699">135</cx:pt>
          <cx:pt idx="49700">2</cx:pt>
          <cx:pt idx="49701">11</cx:pt>
          <cx:pt idx="49702">65</cx:pt>
          <cx:pt idx="49703">0</cx:pt>
          <cx:pt idx="49704">103</cx:pt>
          <cx:pt idx="49705">2</cx:pt>
          <cx:pt idx="49706">0</cx:pt>
          <cx:pt idx="49707">0</cx:pt>
          <cx:pt idx="49708">0</cx:pt>
          <cx:pt idx="49709">0</cx:pt>
          <cx:pt idx="49710">0</cx:pt>
          <cx:pt idx="49711">0</cx:pt>
          <cx:pt idx="49712">6</cx:pt>
          <cx:pt idx="49713">10</cx:pt>
          <cx:pt idx="49714">173</cx:pt>
          <cx:pt idx="49715">4</cx:pt>
          <cx:pt idx="49716">25</cx:pt>
          <cx:pt idx="49717">37</cx:pt>
          <cx:pt idx="49718">96</cx:pt>
          <cx:pt idx="49719">200</cx:pt>
          <cx:pt idx="49720">30</cx:pt>
          <cx:pt idx="49721">211</cx:pt>
          <cx:pt idx="49722">3</cx:pt>
          <cx:pt idx="49723">19</cx:pt>
          <cx:pt idx="49724">21</cx:pt>
          <cx:pt idx="49725">7</cx:pt>
          <cx:pt idx="49726">129</cx:pt>
          <cx:pt idx="49727">4</cx:pt>
          <cx:pt idx="49728">1</cx:pt>
          <cx:pt idx="49729">6</cx:pt>
          <cx:pt idx="49730">112</cx:pt>
          <cx:pt idx="49731">1</cx:pt>
          <cx:pt idx="49732">4</cx:pt>
          <cx:pt idx="49733">1</cx:pt>
          <cx:pt idx="49734">0</cx:pt>
          <cx:pt idx="49735">1</cx:pt>
          <cx:pt idx="49736">8</cx:pt>
          <cx:pt idx="49737">39</cx:pt>
          <cx:pt idx="49738">36</cx:pt>
          <cx:pt idx="49739">31</cx:pt>
          <cx:pt idx="49740">8</cx:pt>
          <cx:pt idx="49741">113</cx:pt>
          <cx:pt idx="49742">20</cx:pt>
          <cx:pt idx="49743">404</cx:pt>
          <cx:pt idx="49744">147</cx:pt>
          <cx:pt idx="49745">84</cx:pt>
          <cx:pt idx="49746">0</cx:pt>
          <cx:pt idx="49747">0</cx:pt>
          <cx:pt idx="49748">2</cx:pt>
          <cx:pt idx="49749">0</cx:pt>
          <cx:pt idx="49750">0</cx:pt>
          <cx:pt idx="49751">0</cx:pt>
          <cx:pt idx="49752">5</cx:pt>
          <cx:pt idx="49753">1</cx:pt>
          <cx:pt idx="49754">80</cx:pt>
          <cx:pt idx="49755">0</cx:pt>
          <cx:pt idx="49756">1</cx:pt>
          <cx:pt idx="49757">0</cx:pt>
          <cx:pt idx="49758">13</cx:pt>
          <cx:pt idx="49759">0</cx:pt>
          <cx:pt idx="49760">40</cx:pt>
          <cx:pt idx="49761">267</cx:pt>
          <cx:pt idx="49762">16</cx:pt>
          <cx:pt idx="49763">21</cx:pt>
          <cx:pt idx="49764">19</cx:pt>
          <cx:pt idx="49765">14</cx:pt>
          <cx:pt idx="49766">637</cx:pt>
          <cx:pt idx="49767">136</cx:pt>
          <cx:pt idx="49768">87</cx:pt>
          <cx:pt idx="49769">157</cx:pt>
          <cx:pt idx="49770">7</cx:pt>
          <cx:pt idx="49771">8</cx:pt>
          <cx:pt idx="49772">82</cx:pt>
          <cx:pt idx="49773">0</cx:pt>
          <cx:pt idx="49774">10</cx:pt>
          <cx:pt idx="49775">488</cx:pt>
          <cx:pt idx="49776">1</cx:pt>
          <cx:pt idx="49777">72</cx:pt>
          <cx:pt idx="49778">0</cx:pt>
          <cx:pt idx="49779">0</cx:pt>
          <cx:pt idx="49780">0</cx:pt>
          <cx:pt idx="49781">45</cx:pt>
          <cx:pt idx="49782">1</cx:pt>
          <cx:pt idx="49783">1</cx:pt>
          <cx:pt idx="49784">0</cx:pt>
          <cx:pt idx="49785">1</cx:pt>
          <cx:pt idx="49786">64</cx:pt>
          <cx:pt idx="49787">42</cx:pt>
          <cx:pt idx="49788">0</cx:pt>
          <cx:pt idx="49789">0</cx:pt>
          <cx:pt idx="49790">2</cx:pt>
          <cx:pt idx="49791">17</cx:pt>
          <cx:pt idx="49792">47</cx:pt>
          <cx:pt idx="49793">3</cx:pt>
          <cx:pt idx="49794">1</cx:pt>
          <cx:pt idx="49795">26</cx:pt>
          <cx:pt idx="49796">5</cx:pt>
          <cx:pt idx="49797">0</cx:pt>
          <cx:pt idx="49798">0</cx:pt>
          <cx:pt idx="49799">0</cx:pt>
          <cx:pt idx="49800">0</cx:pt>
          <cx:pt idx="49801">8</cx:pt>
          <cx:pt idx="49802">5</cx:pt>
          <cx:pt idx="49803">58</cx:pt>
          <cx:pt idx="49804">1</cx:pt>
          <cx:pt idx="49805">51</cx:pt>
          <cx:pt idx="49806">0</cx:pt>
          <cx:pt idx="49807">0</cx:pt>
          <cx:pt idx="49808">1</cx:pt>
          <cx:pt idx="49809">0</cx:pt>
          <cx:pt idx="49810">0</cx:pt>
          <cx:pt idx="49811">9</cx:pt>
          <cx:pt idx="49812">0</cx:pt>
          <cx:pt idx="49813">1</cx:pt>
          <cx:pt idx="49814">385</cx:pt>
          <cx:pt idx="49815">3</cx:pt>
          <cx:pt idx="49816">7</cx:pt>
          <cx:pt idx="49817">4</cx:pt>
          <cx:pt idx="49818">91</cx:pt>
          <cx:pt idx="49819">127</cx:pt>
          <cx:pt idx="49820">5</cx:pt>
          <cx:pt idx="49821">0</cx:pt>
          <cx:pt idx="49822">1</cx:pt>
          <cx:pt idx="49823">5</cx:pt>
          <cx:pt idx="49824">0</cx:pt>
          <cx:pt idx="49825">0</cx:pt>
          <cx:pt idx="49826">0</cx:pt>
          <cx:pt idx="49827">0</cx:pt>
          <cx:pt idx="49828">238</cx:pt>
          <cx:pt idx="49829">0</cx:pt>
          <cx:pt idx="49830">3</cx:pt>
          <cx:pt idx="49831">343</cx:pt>
          <cx:pt idx="49832">0</cx:pt>
          <cx:pt idx="49833">49</cx:pt>
          <cx:pt idx="49834">3</cx:pt>
          <cx:pt idx="49835">2</cx:pt>
          <cx:pt idx="49836">0</cx:pt>
          <cx:pt idx="49837">0</cx:pt>
          <cx:pt idx="49838">0</cx:pt>
          <cx:pt idx="49839">0</cx:pt>
          <cx:pt idx="49840">43</cx:pt>
          <cx:pt idx="49841">57</cx:pt>
          <cx:pt idx="49842">94</cx:pt>
          <cx:pt idx="49843">6</cx:pt>
          <cx:pt idx="49844">3</cx:pt>
          <cx:pt idx="49845">32</cx:pt>
          <cx:pt idx="49846">11</cx:pt>
          <cx:pt idx="49847">21</cx:pt>
          <cx:pt idx="49848">11</cx:pt>
          <cx:pt idx="49849">18</cx:pt>
          <cx:pt idx="49850">222</cx:pt>
          <cx:pt idx="49851">63</cx:pt>
          <cx:pt idx="49852">1</cx:pt>
          <cx:pt idx="49853">54</cx:pt>
          <cx:pt idx="49854">9</cx:pt>
          <cx:pt idx="49855">20</cx:pt>
          <cx:pt idx="49856">16</cx:pt>
          <cx:pt idx="49857">28</cx:pt>
          <cx:pt idx="49858">10</cx:pt>
          <cx:pt idx="49859">5</cx:pt>
          <cx:pt idx="49860">0</cx:pt>
          <cx:pt idx="49861">4</cx:pt>
          <cx:pt idx="49862">0</cx:pt>
          <cx:pt idx="49863">0</cx:pt>
          <cx:pt idx="49864">0</cx:pt>
          <cx:pt idx="49865">124</cx:pt>
          <cx:pt idx="49866">0</cx:pt>
          <cx:pt idx="49867">2</cx:pt>
          <cx:pt idx="49868">50</cx:pt>
          <cx:pt idx="49869">49</cx:pt>
          <cx:pt idx="49870">105</cx:pt>
          <cx:pt idx="49871">96</cx:pt>
          <cx:pt idx="49872">373</cx:pt>
          <cx:pt idx="49873">4</cx:pt>
          <cx:pt idx="49874">70</cx:pt>
          <cx:pt idx="49875">3</cx:pt>
          <cx:pt idx="49876">41</cx:pt>
          <cx:pt idx="49877">82</cx:pt>
          <cx:pt idx="49878">4</cx:pt>
          <cx:pt idx="49879">452</cx:pt>
          <cx:pt idx="49880">85</cx:pt>
          <cx:pt idx="49881">195</cx:pt>
          <cx:pt idx="49882">0</cx:pt>
          <cx:pt idx="49883">32</cx:pt>
          <cx:pt idx="49884">7</cx:pt>
          <cx:pt idx="49885">199</cx:pt>
          <cx:pt idx="49886">3</cx:pt>
          <cx:pt idx="49887">40</cx:pt>
          <cx:pt idx="49888">14</cx:pt>
          <cx:pt idx="49889">11</cx:pt>
          <cx:pt idx="49890">12</cx:pt>
          <cx:pt idx="49891">23</cx:pt>
          <cx:pt idx="49892">28</cx:pt>
          <cx:pt idx="49893">0</cx:pt>
          <cx:pt idx="49894">1</cx:pt>
          <cx:pt idx="49895">11</cx:pt>
          <cx:pt idx="49896">1</cx:pt>
          <cx:pt idx="49897">0</cx:pt>
          <cx:pt idx="49898">6</cx:pt>
          <cx:pt idx="49899">75</cx:pt>
          <cx:pt idx="49900">0</cx:pt>
          <cx:pt idx="49901">7</cx:pt>
          <cx:pt idx="49902">79</cx:pt>
          <cx:pt idx="49903">4</cx:pt>
          <cx:pt idx="49904">55</cx:pt>
          <cx:pt idx="49905">0</cx:pt>
          <cx:pt idx="49906">0</cx:pt>
          <cx:pt idx="49907">62</cx:pt>
          <cx:pt idx="49908">6</cx:pt>
          <cx:pt idx="49909">21</cx:pt>
          <cx:pt idx="49910">0</cx:pt>
          <cx:pt idx="49911">32</cx:pt>
          <cx:pt idx="49912">15</cx:pt>
          <cx:pt idx="49913">15</cx:pt>
          <cx:pt idx="49914">9</cx:pt>
          <cx:pt idx="49915">0</cx:pt>
          <cx:pt idx="49916">0</cx:pt>
          <cx:pt idx="49917">0</cx:pt>
          <cx:pt idx="49918">2</cx:pt>
          <cx:pt idx="49919">0</cx:pt>
          <cx:pt idx="49920">3</cx:pt>
          <cx:pt idx="49921">5</cx:pt>
          <cx:pt idx="49922">23</cx:pt>
          <cx:pt idx="49923">0</cx:pt>
          <cx:pt idx="49924">0</cx:pt>
          <cx:pt idx="49925">17</cx:pt>
          <cx:pt idx="49926">0</cx:pt>
          <cx:pt idx="49927">0</cx:pt>
          <cx:pt idx="49928">9</cx:pt>
          <cx:pt idx="49929">3</cx:pt>
          <cx:pt idx="49930">0</cx:pt>
          <cx:pt idx="49931">38</cx:pt>
          <cx:pt idx="49932">223</cx:pt>
          <cx:pt idx="49933">91</cx:pt>
          <cx:pt idx="49934">37</cx:pt>
          <cx:pt idx="49935">0</cx:pt>
          <cx:pt idx="49936">4</cx:pt>
          <cx:pt idx="49937">3</cx:pt>
          <cx:pt idx="49938">41</cx:pt>
          <cx:pt idx="49939">41</cx:pt>
          <cx:pt idx="49940">0</cx:pt>
          <cx:pt idx="49941">0</cx:pt>
          <cx:pt idx="49942">0</cx:pt>
          <cx:pt idx="49943">1</cx:pt>
          <cx:pt idx="49944">1</cx:pt>
          <cx:pt idx="49945">1</cx:pt>
          <cx:pt idx="49946">0</cx:pt>
          <cx:pt idx="49947">21</cx:pt>
          <cx:pt idx="49948">8</cx:pt>
          <cx:pt idx="49949">2</cx:pt>
          <cx:pt idx="49950">0</cx:pt>
          <cx:pt idx="49951">22</cx:pt>
          <cx:pt idx="49952">0</cx:pt>
          <cx:pt idx="49953">0</cx:pt>
          <cx:pt idx="49954">1</cx:pt>
          <cx:pt idx="49955">0</cx:pt>
          <cx:pt idx="49956">1</cx:pt>
          <cx:pt idx="49957">10</cx:pt>
          <cx:pt idx="49958">16</cx:pt>
          <cx:pt idx="49959">6</cx:pt>
          <cx:pt idx="49960">0</cx:pt>
          <cx:pt idx="49961">4</cx:pt>
          <cx:pt idx="49962">6</cx:pt>
          <cx:pt idx="49963">0</cx:pt>
          <cx:pt idx="49964">0</cx:pt>
          <cx:pt idx="49965">0</cx:pt>
          <cx:pt idx="49966">50</cx:pt>
          <cx:pt idx="49967">62</cx:pt>
          <cx:pt idx="49968">1</cx:pt>
          <cx:pt idx="49969">69</cx:pt>
          <cx:pt idx="49970">6</cx:pt>
          <cx:pt idx="49971">110</cx:pt>
          <cx:pt idx="49972">39</cx:pt>
          <cx:pt idx="49973">99</cx:pt>
          <cx:pt idx="49974">8</cx:pt>
          <cx:pt idx="49975">0</cx:pt>
          <cx:pt idx="49976">8</cx:pt>
          <cx:pt idx="49977">23</cx:pt>
          <cx:pt idx="49978">2</cx:pt>
          <cx:pt idx="49979">0</cx:pt>
          <cx:pt idx="49980">0</cx:pt>
          <cx:pt idx="49981">1</cx:pt>
          <cx:pt idx="49982">7</cx:pt>
          <cx:pt idx="49983">0</cx:pt>
          <cx:pt idx="49984">4</cx:pt>
          <cx:pt idx="49985">21</cx:pt>
          <cx:pt idx="49986">17</cx:pt>
          <cx:pt idx="49987">3</cx:pt>
          <cx:pt idx="49988">0</cx:pt>
          <cx:pt idx="49989">0</cx:pt>
          <cx:pt idx="49990">0</cx:pt>
          <cx:pt idx="49991">1</cx:pt>
          <cx:pt idx="49992">64</cx:pt>
          <cx:pt idx="49993">8</cx:pt>
          <cx:pt idx="49994">24</cx:pt>
          <cx:pt idx="49995">5</cx:pt>
          <cx:pt idx="49996">0</cx:pt>
          <cx:pt idx="49997">0</cx:pt>
          <cx:pt idx="49998">0</cx:pt>
          <cx:pt idx="49999">0</cx:pt>
          <cx:pt idx="50000">0</cx:pt>
          <cx:pt idx="50001">0</cx:pt>
          <cx:pt idx="50002">0</cx:pt>
          <cx:pt idx="50003">41</cx:pt>
          <cx:pt idx="50004">0</cx:pt>
          <cx:pt idx="50005">0</cx:pt>
          <cx:pt idx="50006">0</cx:pt>
          <cx:pt idx="50007">2</cx:pt>
          <cx:pt idx="50008">20</cx:pt>
          <cx:pt idx="50009">0</cx:pt>
          <cx:pt idx="50010">1</cx:pt>
          <cx:pt idx="50011">0</cx:pt>
          <cx:pt idx="50012">0</cx:pt>
          <cx:pt idx="50013">744</cx:pt>
          <cx:pt idx="50014">21</cx:pt>
          <cx:pt idx="50015">26</cx:pt>
          <cx:pt idx="50016">0</cx:pt>
          <cx:pt idx="50017">2</cx:pt>
          <cx:pt idx="50018">45</cx:pt>
          <cx:pt idx="50019">0</cx:pt>
          <cx:pt idx="50020">5</cx:pt>
          <cx:pt idx="50021">45</cx:pt>
          <cx:pt idx="50022">34</cx:pt>
          <cx:pt idx="50023">91</cx:pt>
          <cx:pt idx="50024">13</cx:pt>
          <cx:pt idx="50025">2</cx:pt>
          <cx:pt idx="50026">1</cx:pt>
          <cx:pt idx="50027">0</cx:pt>
          <cx:pt idx="50028">29</cx:pt>
          <cx:pt idx="50029">7</cx:pt>
          <cx:pt idx="50030">52</cx:pt>
          <cx:pt idx="50031">5</cx:pt>
          <cx:pt idx="50032">0</cx:pt>
          <cx:pt idx="50033">8</cx:pt>
          <cx:pt idx="50034">29</cx:pt>
          <cx:pt idx="50035">32</cx:pt>
          <cx:pt idx="50036">8</cx:pt>
          <cx:pt idx="50037">19</cx:pt>
          <cx:pt idx="50038">0</cx:pt>
          <cx:pt idx="50039">0</cx:pt>
          <cx:pt idx="50040">0</cx:pt>
          <cx:pt idx="50041">0</cx:pt>
          <cx:pt idx="50042">34</cx:pt>
          <cx:pt idx="50043">1</cx:pt>
          <cx:pt idx="50044">44</cx:pt>
          <cx:pt idx="50045">11</cx:pt>
          <cx:pt idx="50046">1</cx:pt>
          <cx:pt idx="50047">0</cx:pt>
          <cx:pt idx="50048">6</cx:pt>
          <cx:pt idx="50049">616</cx:pt>
          <cx:pt idx="50050">0</cx:pt>
          <cx:pt idx="50051">0</cx:pt>
          <cx:pt idx="50052">0</cx:pt>
          <cx:pt idx="50053">0</cx:pt>
          <cx:pt idx="50054">1</cx:pt>
          <cx:pt idx="50055">102</cx:pt>
          <cx:pt idx="50056">4</cx:pt>
          <cx:pt idx="50057">7</cx:pt>
          <cx:pt idx="50058">9</cx:pt>
          <cx:pt idx="50059">1</cx:pt>
          <cx:pt idx="50060">5</cx:pt>
          <cx:pt idx="50061">0</cx:pt>
          <cx:pt idx="50062">0</cx:pt>
          <cx:pt idx="50063">2</cx:pt>
          <cx:pt idx="50064">0</cx:pt>
          <cx:pt idx="50065">5</cx:pt>
          <cx:pt idx="50066">0</cx:pt>
          <cx:pt idx="50067">0</cx:pt>
          <cx:pt idx="50068">4</cx:pt>
          <cx:pt idx="50069">0</cx:pt>
          <cx:pt idx="50070">0</cx:pt>
          <cx:pt idx="50071">174</cx:pt>
          <cx:pt idx="50072">0</cx:pt>
          <cx:pt idx="50073">48</cx:pt>
          <cx:pt idx="50074">15</cx:pt>
          <cx:pt idx="50075">5</cx:pt>
          <cx:pt idx="50076">0</cx:pt>
          <cx:pt idx="50077">0</cx:pt>
          <cx:pt idx="50078">0</cx:pt>
          <cx:pt idx="50079">4</cx:pt>
          <cx:pt idx="50080">13</cx:pt>
          <cx:pt idx="50081">28</cx:pt>
          <cx:pt idx="50082">49</cx:pt>
          <cx:pt idx="50083">70</cx:pt>
          <cx:pt idx="50084">8</cx:pt>
          <cx:pt idx="50085">1</cx:pt>
          <cx:pt idx="50086">42</cx:pt>
          <cx:pt idx="50087">0</cx:pt>
          <cx:pt idx="50088">0</cx:pt>
          <cx:pt idx="50089">61</cx:pt>
          <cx:pt idx="50090">4</cx:pt>
          <cx:pt idx="50091">86</cx:pt>
          <cx:pt idx="50092">4</cx:pt>
          <cx:pt idx="50093">41</cx:pt>
          <cx:pt idx="50094">6</cx:pt>
          <cx:pt idx="50095">104</cx:pt>
          <cx:pt idx="50096">0</cx:pt>
          <cx:pt idx="50097">15</cx:pt>
          <cx:pt idx="50098">1</cx:pt>
          <cx:pt idx="50099">0</cx:pt>
          <cx:pt idx="50100">68</cx:pt>
          <cx:pt idx="50101">0</cx:pt>
          <cx:pt idx="50102">0</cx:pt>
          <cx:pt idx="50103">21</cx:pt>
          <cx:pt idx="50104">27</cx:pt>
          <cx:pt idx="50105">0</cx:pt>
          <cx:pt idx="50106">48</cx:pt>
          <cx:pt idx="50107">27</cx:pt>
          <cx:pt idx="50108">13</cx:pt>
          <cx:pt idx="50109">0</cx:pt>
          <cx:pt idx="50110">72</cx:pt>
          <cx:pt idx="50111">30</cx:pt>
          <cx:pt idx="50112">22</cx:pt>
          <cx:pt idx="50113">11</cx:pt>
          <cx:pt idx="50114">118</cx:pt>
          <cx:pt idx="50115">14</cx:pt>
          <cx:pt idx="50116">0</cx:pt>
          <cx:pt idx="50117">54</cx:pt>
          <cx:pt idx="50118">223</cx:pt>
          <cx:pt idx="50119">8</cx:pt>
          <cx:pt idx="50120">0</cx:pt>
          <cx:pt idx="50121">3</cx:pt>
          <cx:pt idx="50122">0</cx:pt>
          <cx:pt idx="50123">3</cx:pt>
          <cx:pt idx="50124">0</cx:pt>
          <cx:pt idx="50125">78</cx:pt>
          <cx:pt idx="50126">366</cx:pt>
          <cx:pt idx="50127">0</cx:pt>
          <cx:pt idx="50128">0</cx:pt>
          <cx:pt idx="50129">41</cx:pt>
          <cx:pt idx="50130">6</cx:pt>
          <cx:pt idx="50131">0</cx:pt>
          <cx:pt idx="50132">125</cx:pt>
          <cx:pt idx="50133">3</cx:pt>
          <cx:pt idx="50134">608</cx:pt>
          <cx:pt idx="50135">232</cx:pt>
          <cx:pt idx="50136">29</cx:pt>
          <cx:pt idx="50137">64</cx:pt>
          <cx:pt idx="50138">31</cx:pt>
          <cx:pt idx="50139">1</cx:pt>
          <cx:pt idx="50140">26</cx:pt>
          <cx:pt idx="50141">1</cx:pt>
          <cx:pt idx="50142">3</cx:pt>
          <cx:pt idx="50143">1</cx:pt>
          <cx:pt idx="50144">3</cx:pt>
          <cx:pt idx="50145">9</cx:pt>
          <cx:pt idx="50146">29</cx:pt>
          <cx:pt idx="50147">3</cx:pt>
          <cx:pt idx="50148">21</cx:pt>
          <cx:pt idx="50149">252</cx:pt>
          <cx:pt idx="50150">29</cx:pt>
          <cx:pt idx="50151">37</cx:pt>
          <cx:pt idx="50152">1</cx:pt>
          <cx:pt idx="50153">35</cx:pt>
          <cx:pt idx="50154">107</cx:pt>
          <cx:pt idx="50155">55</cx:pt>
          <cx:pt idx="50156">0</cx:pt>
          <cx:pt idx="50157">35</cx:pt>
          <cx:pt idx="50158">17</cx:pt>
          <cx:pt idx="50159">1</cx:pt>
          <cx:pt idx="50160">0</cx:pt>
          <cx:pt idx="50161">0</cx:pt>
          <cx:pt idx="50162">0</cx:pt>
          <cx:pt idx="50163">356</cx:pt>
          <cx:pt idx="50164">7</cx:pt>
          <cx:pt idx="50165">24</cx:pt>
          <cx:pt idx="50166">1</cx:pt>
          <cx:pt idx="50167">0</cx:pt>
          <cx:pt idx="50168">6</cx:pt>
          <cx:pt idx="50169">67</cx:pt>
          <cx:pt idx="50170">45</cx:pt>
          <cx:pt idx="50171">19</cx:pt>
          <cx:pt idx="50172">1</cx:pt>
          <cx:pt idx="50173">1</cx:pt>
          <cx:pt idx="50174">1</cx:pt>
          <cx:pt idx="50175">1</cx:pt>
          <cx:pt idx="50176">6</cx:pt>
          <cx:pt idx="50177">34</cx:pt>
          <cx:pt idx="50178">0</cx:pt>
          <cx:pt idx="50179">7</cx:pt>
          <cx:pt idx="50180">36</cx:pt>
          <cx:pt idx="50181">1</cx:pt>
          <cx:pt idx="50182">34</cx:pt>
          <cx:pt idx="50183">6</cx:pt>
          <cx:pt idx="50184">322</cx:pt>
          <cx:pt idx="50185">0</cx:pt>
          <cx:pt idx="50186">37</cx:pt>
          <cx:pt idx="50187">1</cx:pt>
          <cx:pt idx="50188">111</cx:pt>
          <cx:pt idx="50189">139</cx:pt>
          <cx:pt idx="50190">10</cx:pt>
          <cx:pt idx="50191">0</cx:pt>
          <cx:pt idx="50192">107</cx:pt>
          <cx:pt idx="50193">301</cx:pt>
          <cx:pt idx="50194">31</cx:pt>
          <cx:pt idx="50195">0</cx:pt>
          <cx:pt idx="50196">1</cx:pt>
          <cx:pt idx="50197">7</cx:pt>
          <cx:pt idx="50198">0</cx:pt>
          <cx:pt idx="50199">3</cx:pt>
          <cx:pt idx="50200">0</cx:pt>
          <cx:pt idx="50201">120</cx:pt>
          <cx:pt idx="50202">11</cx:pt>
          <cx:pt idx="50203">6</cx:pt>
          <cx:pt idx="50204">154</cx:pt>
          <cx:pt idx="50205">0</cx:pt>
          <cx:pt idx="50206">0</cx:pt>
          <cx:pt idx="50207">5</cx:pt>
          <cx:pt idx="50208">1</cx:pt>
          <cx:pt idx="50209">1</cx:pt>
          <cx:pt idx="50210">0</cx:pt>
          <cx:pt idx="50211">1</cx:pt>
          <cx:pt idx="50212">156</cx:pt>
          <cx:pt idx="50213">1</cx:pt>
          <cx:pt idx="50214">74</cx:pt>
          <cx:pt idx="50215">46</cx:pt>
          <cx:pt idx="50216">86</cx:pt>
          <cx:pt idx="50217">29</cx:pt>
          <cx:pt idx="50218">5</cx:pt>
          <cx:pt idx="50219">17</cx:pt>
          <cx:pt idx="50220">48</cx:pt>
          <cx:pt idx="50221">14</cx:pt>
          <cx:pt idx="50222">5</cx:pt>
          <cx:pt idx="50223">16</cx:pt>
          <cx:pt idx="50224">0</cx:pt>
          <cx:pt idx="50225">62</cx:pt>
          <cx:pt idx="50226">48</cx:pt>
          <cx:pt idx="50227">45</cx:pt>
          <cx:pt idx="50228">15</cx:pt>
          <cx:pt idx="50229">2</cx:pt>
          <cx:pt idx="50230">30</cx:pt>
          <cx:pt idx="50231">7</cx:pt>
          <cx:pt idx="50232">50</cx:pt>
          <cx:pt idx="50233">8</cx:pt>
          <cx:pt idx="50234">76</cx:pt>
          <cx:pt idx="50235">0</cx:pt>
          <cx:pt idx="50236">0</cx:pt>
          <cx:pt idx="50237">0</cx:pt>
          <cx:pt idx="50238">1</cx:pt>
          <cx:pt idx="50239">33</cx:pt>
          <cx:pt idx="50240">1</cx:pt>
          <cx:pt idx="50241">6</cx:pt>
          <cx:pt idx="50242">14</cx:pt>
          <cx:pt idx="50243">38</cx:pt>
          <cx:pt idx="50244">23</cx:pt>
          <cx:pt idx="50245">21</cx:pt>
          <cx:pt idx="50246">3</cx:pt>
          <cx:pt idx="50247">10</cx:pt>
          <cx:pt idx="50248">0</cx:pt>
          <cx:pt idx="50249">7</cx:pt>
          <cx:pt idx="50250">1</cx:pt>
          <cx:pt idx="50251">28</cx:pt>
          <cx:pt idx="50252">0</cx:pt>
          <cx:pt idx="50253">0</cx:pt>
          <cx:pt idx="50254">0</cx:pt>
          <cx:pt idx="50255">35</cx:pt>
          <cx:pt idx="50256">0</cx:pt>
          <cx:pt idx="50257">4</cx:pt>
          <cx:pt idx="50258">1</cx:pt>
          <cx:pt idx="50259">1</cx:pt>
          <cx:pt idx="50260">0</cx:pt>
          <cx:pt idx="50261">1</cx:pt>
          <cx:pt idx="50262">0</cx:pt>
          <cx:pt idx="50263">0</cx:pt>
          <cx:pt idx="50264">0</cx:pt>
          <cx:pt idx="50265">0</cx:pt>
          <cx:pt idx="50266">0</cx:pt>
          <cx:pt idx="50267">0</cx:pt>
          <cx:pt idx="50268">7</cx:pt>
          <cx:pt idx="50269">210</cx:pt>
          <cx:pt idx="50270">0</cx:pt>
          <cx:pt idx="50271">1</cx:pt>
          <cx:pt idx="50272">0</cx:pt>
          <cx:pt idx="50273">56</cx:pt>
          <cx:pt idx="50274">0</cx:pt>
          <cx:pt idx="50275">1</cx:pt>
          <cx:pt idx="50276">112</cx:pt>
          <cx:pt idx="50277">0</cx:pt>
          <cx:pt idx="50278">6</cx:pt>
          <cx:pt idx="50279">0</cx:pt>
          <cx:pt idx="50280">0</cx:pt>
          <cx:pt idx="50281">99</cx:pt>
          <cx:pt idx="50282">8</cx:pt>
          <cx:pt idx="50283">0</cx:pt>
          <cx:pt idx="50284">0</cx:pt>
          <cx:pt idx="50285">3</cx:pt>
          <cx:pt idx="50286">8</cx:pt>
          <cx:pt idx="50287">18</cx:pt>
          <cx:pt idx="50288">56</cx:pt>
          <cx:pt idx="50289">2</cx:pt>
          <cx:pt idx="50290">0</cx:pt>
          <cx:pt idx="50291">1</cx:pt>
          <cx:pt idx="50292">0</cx:pt>
          <cx:pt idx="50293">4</cx:pt>
          <cx:pt idx="50294">11</cx:pt>
          <cx:pt idx="50295">0</cx:pt>
          <cx:pt idx="50296">27</cx:pt>
          <cx:pt idx="50297">147</cx:pt>
          <cx:pt idx="50298">174</cx:pt>
          <cx:pt idx="50299">0</cx:pt>
          <cx:pt idx="50300">7</cx:pt>
          <cx:pt idx="50301">315</cx:pt>
          <cx:pt idx="50302">0</cx:pt>
          <cx:pt idx="50303">206</cx:pt>
          <cx:pt idx="50304">317</cx:pt>
          <cx:pt idx="50305">0</cx:pt>
          <cx:pt idx="50306">0</cx:pt>
          <cx:pt idx="50307">52</cx:pt>
          <cx:pt idx="50308">32</cx:pt>
          <cx:pt idx="50309">1</cx:pt>
          <cx:pt idx="50310">53</cx:pt>
          <cx:pt idx="50311">14</cx:pt>
          <cx:pt idx="50312">0</cx:pt>
          <cx:pt idx="50313">1</cx:pt>
          <cx:pt idx="50314">2</cx:pt>
          <cx:pt idx="50315">25</cx:pt>
          <cx:pt idx="50316">91</cx:pt>
          <cx:pt idx="50317">2</cx:pt>
          <cx:pt idx="50318">12</cx:pt>
          <cx:pt idx="50319">6</cx:pt>
          <cx:pt idx="50320">1</cx:pt>
          <cx:pt idx="50321">0</cx:pt>
          <cx:pt idx="50322">1</cx:pt>
          <cx:pt idx="50323">27</cx:pt>
          <cx:pt idx="50324">1</cx:pt>
          <cx:pt idx="50325">5</cx:pt>
          <cx:pt idx="50326">0</cx:pt>
          <cx:pt idx="50327">352</cx:pt>
          <cx:pt idx="50328">8</cx:pt>
          <cx:pt idx="50329">0</cx:pt>
          <cx:pt idx="50330">13</cx:pt>
          <cx:pt idx="50331">0</cx:pt>
          <cx:pt idx="50332">22</cx:pt>
          <cx:pt idx="50333">1</cx:pt>
          <cx:pt idx="50334">1</cx:pt>
          <cx:pt idx="50335">309</cx:pt>
          <cx:pt idx="50336">0</cx:pt>
          <cx:pt idx="50337">0</cx:pt>
          <cx:pt idx="50338">0</cx:pt>
          <cx:pt idx="50339">20</cx:pt>
          <cx:pt idx="50340">147</cx:pt>
          <cx:pt idx="50341">32</cx:pt>
          <cx:pt idx="50342">0</cx:pt>
          <cx:pt idx="50343">282</cx:pt>
          <cx:pt idx="50344">0</cx:pt>
          <cx:pt idx="50345">1</cx:pt>
          <cx:pt idx="50346">4</cx:pt>
          <cx:pt idx="50347">24</cx:pt>
          <cx:pt idx="50348">16</cx:pt>
          <cx:pt idx="50349">2</cx:pt>
          <cx:pt idx="50350">6</cx:pt>
          <cx:pt idx="50351">0</cx:pt>
          <cx:pt idx="50352">12</cx:pt>
          <cx:pt idx="50353">392</cx:pt>
          <cx:pt idx="50354">3</cx:pt>
          <cx:pt idx="50355">52</cx:pt>
          <cx:pt idx="50356">149</cx:pt>
          <cx:pt idx="50357">0</cx:pt>
          <cx:pt idx="50358">155</cx:pt>
          <cx:pt idx="50359">2</cx:pt>
          <cx:pt idx="50360">76</cx:pt>
          <cx:pt idx="50361">21</cx:pt>
          <cx:pt idx="50362">102</cx:pt>
          <cx:pt idx="50363">55</cx:pt>
          <cx:pt idx="50364">64</cx:pt>
          <cx:pt idx="50365">30</cx:pt>
          <cx:pt idx="50366">78</cx:pt>
          <cx:pt idx="50367">84</cx:pt>
          <cx:pt idx="50368">506</cx:pt>
          <cx:pt idx="50369">0</cx:pt>
          <cx:pt idx="50370">2</cx:pt>
          <cx:pt idx="50371">19</cx:pt>
          <cx:pt idx="50372">7</cx:pt>
          <cx:pt idx="50373">13</cx:pt>
          <cx:pt idx="50374">37</cx:pt>
          <cx:pt idx="50375">1</cx:pt>
          <cx:pt idx="50376">90</cx:pt>
          <cx:pt idx="50377">17</cx:pt>
          <cx:pt idx="50378">25</cx:pt>
          <cx:pt idx="50379">196</cx:pt>
          <cx:pt idx="50380">51</cx:pt>
          <cx:pt idx="50381">20</cx:pt>
          <cx:pt idx="50382">11</cx:pt>
          <cx:pt idx="50383">0</cx:pt>
          <cx:pt idx="50384">3</cx:pt>
          <cx:pt idx="50385">2</cx:pt>
          <cx:pt idx="50386">49</cx:pt>
          <cx:pt idx="50387">7</cx:pt>
          <cx:pt idx="50388">0</cx:pt>
          <cx:pt idx="50389">0</cx:pt>
          <cx:pt idx="50390">0</cx:pt>
          <cx:pt idx="50391">2</cx:pt>
          <cx:pt idx="50392">0</cx:pt>
          <cx:pt idx="50393">0</cx:pt>
          <cx:pt idx="50394">46</cx:pt>
          <cx:pt idx="50395">20</cx:pt>
          <cx:pt idx="50396">0</cx:pt>
          <cx:pt idx="50397">289</cx:pt>
          <cx:pt idx="50398">520</cx:pt>
          <cx:pt idx="50399">28</cx:pt>
          <cx:pt idx="50400">1</cx:pt>
          <cx:pt idx="50401">13</cx:pt>
          <cx:pt idx="50402">0</cx:pt>
          <cx:pt idx="50403">2</cx:pt>
          <cx:pt idx="50404">0</cx:pt>
          <cx:pt idx="50405">21</cx:pt>
          <cx:pt idx="50406">15</cx:pt>
          <cx:pt idx="50407">0</cx:pt>
          <cx:pt idx="50408">0</cx:pt>
          <cx:pt idx="50409">0</cx:pt>
          <cx:pt idx="50410">0</cx:pt>
          <cx:pt idx="50411">1</cx:pt>
          <cx:pt idx="50412">0</cx:pt>
          <cx:pt idx="50413">3</cx:pt>
          <cx:pt idx="50414">7</cx:pt>
          <cx:pt idx="50415">0</cx:pt>
          <cx:pt idx="50416">7</cx:pt>
          <cx:pt idx="50417">0</cx:pt>
          <cx:pt idx="50418">32</cx:pt>
          <cx:pt idx="50419">0</cx:pt>
          <cx:pt idx="50420">55</cx:pt>
          <cx:pt idx="50421">22</cx:pt>
          <cx:pt idx="50422">0</cx:pt>
          <cx:pt idx="50423">137</cx:pt>
          <cx:pt idx="50424">9</cx:pt>
          <cx:pt idx="50425">0</cx:pt>
          <cx:pt idx="50426">1</cx:pt>
          <cx:pt idx="50427">65</cx:pt>
          <cx:pt idx="50428">33</cx:pt>
          <cx:pt idx="50429">3</cx:pt>
          <cx:pt idx="50430">1</cx:pt>
          <cx:pt idx="50431">1</cx:pt>
          <cx:pt idx="50432">0</cx:pt>
          <cx:pt idx="50433">11</cx:pt>
          <cx:pt idx="50434">32</cx:pt>
          <cx:pt idx="50435">16</cx:pt>
          <cx:pt idx="50436">7</cx:pt>
          <cx:pt idx="50437">105</cx:pt>
          <cx:pt idx="50438">2</cx:pt>
          <cx:pt idx="50439">123</cx:pt>
          <cx:pt idx="50440">67</cx:pt>
          <cx:pt idx="50441">72</cx:pt>
          <cx:pt idx="50442">17</cx:pt>
          <cx:pt idx="50443">64</cx:pt>
          <cx:pt idx="50444">3</cx:pt>
          <cx:pt idx="50445">2</cx:pt>
          <cx:pt idx="50446">0</cx:pt>
          <cx:pt idx="50447">16</cx:pt>
          <cx:pt idx="50448">1</cx:pt>
          <cx:pt idx="50449">0</cx:pt>
          <cx:pt idx="50450">2</cx:pt>
          <cx:pt idx="50451">6</cx:pt>
          <cx:pt idx="50452">21</cx:pt>
          <cx:pt idx="50453">183</cx:pt>
          <cx:pt idx="50454">7</cx:pt>
          <cx:pt idx="50455">1</cx:pt>
          <cx:pt idx="50456">0</cx:pt>
          <cx:pt idx="50457">10</cx:pt>
          <cx:pt idx="50458">15</cx:pt>
          <cx:pt idx="50459">3</cx:pt>
          <cx:pt idx="50460">8</cx:pt>
          <cx:pt idx="50461">173</cx:pt>
          <cx:pt idx="50462">1</cx:pt>
          <cx:pt idx="50463">0</cx:pt>
          <cx:pt idx="50464">1</cx:pt>
          <cx:pt idx="50465">6</cx:pt>
          <cx:pt idx="50466">0</cx:pt>
          <cx:pt idx="50467">0</cx:pt>
          <cx:pt idx="50468">0</cx:pt>
          <cx:pt idx="50469">9</cx:pt>
          <cx:pt idx="50470">1</cx:pt>
          <cx:pt idx="50471">131</cx:pt>
          <cx:pt idx="50472">10</cx:pt>
          <cx:pt idx="50473">166</cx:pt>
          <cx:pt idx="50474">153</cx:pt>
          <cx:pt idx="50475">0</cx:pt>
          <cx:pt idx="50476">22</cx:pt>
          <cx:pt idx="50477">0</cx:pt>
          <cx:pt idx="50478">0</cx:pt>
          <cx:pt idx="50479">0</cx:pt>
          <cx:pt idx="50480">12</cx:pt>
          <cx:pt idx="50481">171</cx:pt>
          <cx:pt idx="50482">0</cx:pt>
          <cx:pt idx="50483">1</cx:pt>
          <cx:pt idx="50484">63</cx:pt>
          <cx:pt idx="50485">0</cx:pt>
          <cx:pt idx="50486">132</cx:pt>
          <cx:pt idx="50487">7</cx:pt>
          <cx:pt idx="50488">0</cx:pt>
          <cx:pt idx="50489">22</cx:pt>
          <cx:pt idx="50490">0</cx:pt>
          <cx:pt idx="50491">194</cx:pt>
          <cx:pt idx="50492">0</cx:pt>
          <cx:pt idx="50493">39</cx:pt>
          <cx:pt idx="50494">185</cx:pt>
          <cx:pt idx="50495">1</cx:pt>
          <cx:pt idx="50496">33</cx:pt>
          <cx:pt idx="50497">116</cx:pt>
          <cx:pt idx="50498">1</cx:pt>
          <cx:pt idx="50499">10</cx:pt>
          <cx:pt idx="50500">0</cx:pt>
          <cx:pt idx="50501">6</cx:pt>
          <cx:pt idx="50502">0</cx:pt>
          <cx:pt idx="50503">0</cx:pt>
          <cx:pt idx="50504">0</cx:pt>
          <cx:pt idx="50505">0</cx:pt>
          <cx:pt idx="50506">21</cx:pt>
          <cx:pt idx="50507">92</cx:pt>
          <cx:pt idx="50508">0</cx:pt>
          <cx:pt idx="50509">16</cx:pt>
          <cx:pt idx="50510">272</cx:pt>
          <cx:pt idx="50511">272</cx:pt>
          <cx:pt idx="50512">156</cx:pt>
          <cx:pt idx="50513">3</cx:pt>
          <cx:pt idx="50514">20</cx:pt>
          <cx:pt idx="50515">1</cx:pt>
          <cx:pt idx="50516">1</cx:pt>
          <cx:pt idx="50517">82</cx:pt>
          <cx:pt idx="50518">7</cx:pt>
          <cx:pt idx="50519">76</cx:pt>
          <cx:pt idx="50520">36</cx:pt>
          <cx:pt idx="50521">29</cx:pt>
          <cx:pt idx="50522">0</cx:pt>
          <cx:pt idx="50523">0</cx:pt>
          <cx:pt idx="50524">1</cx:pt>
          <cx:pt idx="50525">2</cx:pt>
          <cx:pt idx="50526">36</cx:pt>
          <cx:pt idx="50527">0</cx:pt>
          <cx:pt idx="50528">153</cx:pt>
          <cx:pt idx="50529">8</cx:pt>
          <cx:pt idx="50530">0</cx:pt>
          <cx:pt idx="50531">0</cx:pt>
          <cx:pt idx="50532">4</cx:pt>
          <cx:pt idx="50533">3</cx:pt>
          <cx:pt idx="50534">398</cx:pt>
          <cx:pt idx="50535">17</cx:pt>
          <cx:pt idx="50536">511</cx:pt>
          <cx:pt idx="50537">2</cx:pt>
          <cx:pt idx="50538">288</cx:pt>
          <cx:pt idx="50539">971</cx:pt>
          <cx:pt idx="50540">0</cx:pt>
          <cx:pt idx="50541">154</cx:pt>
          <cx:pt idx="50542">106</cx:pt>
          <cx:pt idx="50543">224</cx:pt>
          <cx:pt idx="50544">238</cx:pt>
          <cx:pt idx="50545">3</cx:pt>
          <cx:pt idx="50546">102</cx:pt>
          <cx:pt idx="50547">36</cx:pt>
          <cx:pt idx="50548">75</cx:pt>
          <cx:pt idx="50549">18</cx:pt>
          <cx:pt idx="50550">29</cx:pt>
          <cx:pt idx="50551">184</cx:pt>
          <cx:pt idx="50552">0</cx:pt>
          <cx:pt idx="50553">0</cx:pt>
          <cx:pt idx="50554">1</cx:pt>
          <cx:pt idx="50555">13</cx:pt>
          <cx:pt idx="50556">14</cx:pt>
          <cx:pt idx="50557">6</cx:pt>
          <cx:pt idx="50558">75</cx:pt>
          <cx:pt idx="50559">15</cx:pt>
          <cx:pt idx="50560">17</cx:pt>
          <cx:pt idx="50561">34</cx:pt>
          <cx:pt idx="50562">2</cx:pt>
          <cx:pt idx="50563">25</cx:pt>
          <cx:pt idx="50564">21</cx:pt>
          <cx:pt idx="50565">0</cx:pt>
          <cx:pt idx="50566">1</cx:pt>
          <cx:pt idx="50567">1</cx:pt>
          <cx:pt idx="50568">5</cx:pt>
          <cx:pt idx="50569">120</cx:pt>
          <cx:pt idx="50570">7</cx:pt>
          <cx:pt idx="50571">0</cx:pt>
          <cx:pt idx="50572">12</cx:pt>
          <cx:pt idx="50573">0</cx:pt>
          <cx:pt idx="50574">520</cx:pt>
          <cx:pt idx="50575">1</cx:pt>
          <cx:pt idx="50576">4</cx:pt>
          <cx:pt idx="50577">6</cx:pt>
          <cx:pt idx="50578">0</cx:pt>
          <cx:pt idx="50579">190</cx:pt>
          <cx:pt idx="50580">17</cx:pt>
          <cx:pt idx="50581">21</cx:pt>
          <cx:pt idx="50582">12</cx:pt>
          <cx:pt idx="50583">57</cx:pt>
          <cx:pt idx="50584">11</cx:pt>
          <cx:pt idx="50585">8</cx:pt>
          <cx:pt idx="50586">0</cx:pt>
          <cx:pt idx="50587">0</cx:pt>
          <cx:pt idx="50588">305</cx:pt>
          <cx:pt idx="50589">0</cx:pt>
          <cx:pt idx="50590">0</cx:pt>
          <cx:pt idx="50591">0</cx:pt>
          <cx:pt idx="50592">53</cx:pt>
          <cx:pt idx="50593">6</cx:pt>
          <cx:pt idx="50594">35</cx:pt>
          <cx:pt idx="50595">0</cx:pt>
          <cx:pt idx="50596">32</cx:pt>
          <cx:pt idx="50597">12</cx:pt>
          <cx:pt idx="50598">0</cx:pt>
          <cx:pt idx="50599">34</cx:pt>
          <cx:pt idx="50600">2</cx:pt>
          <cx:pt idx="50601">55</cx:pt>
          <cx:pt idx="50602">312</cx:pt>
          <cx:pt idx="50603">6</cx:pt>
          <cx:pt idx="50604">14</cx:pt>
          <cx:pt idx="50605">0</cx:pt>
          <cx:pt idx="50606">54</cx:pt>
          <cx:pt idx="50607">4</cx:pt>
          <cx:pt idx="50608">3</cx:pt>
          <cx:pt idx="50609">0</cx:pt>
          <cx:pt idx="50610">4</cx:pt>
          <cx:pt idx="50611">90</cx:pt>
          <cx:pt idx="50612">30</cx:pt>
          <cx:pt idx="50613">77</cx:pt>
          <cx:pt idx="50614">77</cx:pt>
          <cx:pt idx="50615">1</cx:pt>
          <cx:pt idx="50616">2</cx:pt>
          <cx:pt idx="50617">5</cx:pt>
          <cx:pt idx="50618">25</cx:pt>
          <cx:pt idx="50619">5</cx:pt>
          <cx:pt idx="50620">69</cx:pt>
          <cx:pt idx="50621">20</cx:pt>
          <cx:pt idx="50622">21</cx:pt>
          <cx:pt idx="50623">0</cx:pt>
          <cx:pt idx="50624">0</cx:pt>
          <cx:pt idx="50625">387</cx:pt>
          <cx:pt idx="50626">2</cx:pt>
          <cx:pt idx="50627">1</cx:pt>
          <cx:pt idx="50628">4</cx:pt>
          <cx:pt idx="50629">0</cx:pt>
          <cx:pt idx="50630">2</cx:pt>
          <cx:pt idx="50631">0</cx:pt>
          <cx:pt idx="50632">0</cx:pt>
          <cx:pt idx="50633">0</cx:pt>
          <cx:pt idx="50634">0</cx:pt>
          <cx:pt idx="50635">20</cx:pt>
          <cx:pt idx="50636">20</cx:pt>
          <cx:pt idx="50637">52</cx:pt>
          <cx:pt idx="50638">79</cx:pt>
          <cx:pt idx="50639">309</cx:pt>
          <cx:pt idx="50640">105</cx:pt>
          <cx:pt idx="50641">27</cx:pt>
          <cx:pt idx="50642">25</cx:pt>
          <cx:pt idx="50643">0</cx:pt>
          <cx:pt idx="50644">22</cx:pt>
          <cx:pt idx="50645">0</cx:pt>
          <cx:pt idx="50646">9</cx:pt>
          <cx:pt idx="50647">1</cx:pt>
          <cx:pt idx="50648">31</cx:pt>
          <cx:pt idx="50649">7</cx:pt>
          <cx:pt idx="50650">0</cx:pt>
          <cx:pt idx="50651">69</cx:pt>
          <cx:pt idx="50652">0</cx:pt>
          <cx:pt idx="50653">0</cx:pt>
          <cx:pt idx="50654">1</cx:pt>
          <cx:pt idx="50655">0</cx:pt>
          <cx:pt idx="50656">77</cx:pt>
          <cx:pt idx="50657">0</cx:pt>
          <cx:pt idx="50658">0</cx:pt>
          <cx:pt idx="50659">0</cx:pt>
          <cx:pt idx="50660">33</cx:pt>
          <cx:pt idx="50661">7</cx:pt>
          <cx:pt idx="50662">8</cx:pt>
          <cx:pt idx="50663">13</cx:pt>
          <cx:pt idx="50664">19</cx:pt>
          <cx:pt idx="50665">26</cx:pt>
          <cx:pt idx="50666">49</cx:pt>
          <cx:pt idx="50667">56</cx:pt>
          <cx:pt idx="50668">8</cx:pt>
          <cx:pt idx="50669">21</cx:pt>
          <cx:pt idx="50670">36</cx:pt>
          <cx:pt idx="50671">1</cx:pt>
          <cx:pt idx="50672">4</cx:pt>
          <cx:pt idx="50673">30</cx:pt>
          <cx:pt idx="50674">92</cx:pt>
          <cx:pt idx="50675">54</cx:pt>
          <cx:pt idx="50676">0</cx:pt>
          <cx:pt idx="50677">2</cx:pt>
          <cx:pt idx="50678">523</cx:pt>
          <cx:pt idx="50679">330</cx:pt>
          <cx:pt idx="50680">110</cx:pt>
          <cx:pt idx="50681">41</cx:pt>
          <cx:pt idx="50682">21</cx:pt>
          <cx:pt idx="50683">74</cx:pt>
          <cx:pt idx="50684">22</cx:pt>
          <cx:pt idx="50685">2</cx:pt>
          <cx:pt idx="50686">126</cx:pt>
          <cx:pt idx="50687">253</cx:pt>
          <cx:pt idx="50688">0</cx:pt>
          <cx:pt idx="50689">33</cx:pt>
          <cx:pt idx="50690">0</cx:pt>
          <cx:pt idx="50691">0</cx:pt>
          <cx:pt idx="50692">3</cx:pt>
          <cx:pt idx="50693">0</cx:pt>
          <cx:pt idx="50694">1</cx:pt>
          <cx:pt idx="50695">0</cx:pt>
          <cx:pt idx="50696">175</cx:pt>
          <cx:pt idx="50697">0</cx:pt>
          <cx:pt idx="50698">1</cx:pt>
          <cx:pt idx="50699">0</cx:pt>
          <cx:pt idx="50700">335</cx:pt>
          <cx:pt idx="50701">118</cx:pt>
          <cx:pt idx="50702">7</cx:pt>
          <cx:pt idx="50703">0</cx:pt>
          <cx:pt idx="50704">15</cx:pt>
          <cx:pt idx="50705">8</cx:pt>
          <cx:pt idx="50706">3</cx:pt>
          <cx:pt idx="50707">143</cx:pt>
          <cx:pt idx="50708">24</cx:pt>
          <cx:pt idx="50709">5</cx:pt>
          <cx:pt idx="50710">5</cx:pt>
          <cx:pt idx="50711">161</cx:pt>
          <cx:pt idx="50712">0</cx:pt>
          <cx:pt idx="50713">26</cx:pt>
          <cx:pt idx="50714">0</cx:pt>
          <cx:pt idx="50715">0</cx:pt>
          <cx:pt idx="50716">2</cx:pt>
          <cx:pt idx="50717">0</cx:pt>
          <cx:pt idx="50718">0</cx:pt>
          <cx:pt idx="50719">1</cx:pt>
          <cx:pt idx="50720">1</cx:pt>
          <cx:pt idx="50721">0</cx:pt>
          <cx:pt idx="50722">1</cx:pt>
          <cx:pt idx="50723">3</cx:pt>
          <cx:pt idx="50724">23</cx:pt>
          <cx:pt idx="50725">1</cx:pt>
          <cx:pt idx="50726">0</cx:pt>
          <cx:pt idx="50727">19</cx:pt>
          <cx:pt idx="50728">10</cx:pt>
          <cx:pt idx="50729">7</cx:pt>
          <cx:pt idx="50730">1</cx:pt>
          <cx:pt idx="50731">1</cx:pt>
          <cx:pt idx="50732">6</cx:pt>
          <cx:pt idx="50733">4</cx:pt>
          <cx:pt idx="50734">6</cx:pt>
          <cx:pt idx="50735">0</cx:pt>
          <cx:pt idx="50736">0</cx:pt>
          <cx:pt idx="50737">35</cx:pt>
          <cx:pt idx="50738">8</cx:pt>
          <cx:pt idx="50739">0</cx:pt>
          <cx:pt idx="50740">48</cx:pt>
          <cx:pt idx="50741">0</cx:pt>
          <cx:pt idx="50742">12</cx:pt>
          <cx:pt idx="50743">0</cx:pt>
          <cx:pt idx="50744">22</cx:pt>
          <cx:pt idx="50745">0</cx:pt>
          <cx:pt idx="50746">0</cx:pt>
          <cx:pt idx="50747">384</cx:pt>
          <cx:pt idx="50748">0</cx:pt>
          <cx:pt idx="50749">84</cx:pt>
          <cx:pt idx="50750">1</cx:pt>
          <cx:pt idx="50751">60</cx:pt>
          <cx:pt idx="50752">41</cx:pt>
          <cx:pt idx="50753">4</cx:pt>
          <cx:pt idx="50754">1</cx:pt>
          <cx:pt idx="50755">0</cx:pt>
          <cx:pt idx="50756">14</cx:pt>
          <cx:pt idx="50757">276</cx:pt>
          <cx:pt idx="50758">3</cx:pt>
          <cx:pt idx="50759">0</cx:pt>
          <cx:pt idx="50760">0</cx:pt>
          <cx:pt idx="50761">27</cx:pt>
          <cx:pt idx="50762">0</cx:pt>
          <cx:pt idx="50763">0</cx:pt>
          <cx:pt idx="50764">0</cx:pt>
          <cx:pt idx="50765">20</cx:pt>
          <cx:pt idx="50766">21</cx:pt>
          <cx:pt idx="50767">55</cx:pt>
          <cx:pt idx="50768">13</cx:pt>
          <cx:pt idx="50769">0</cx:pt>
          <cx:pt idx="50770">924</cx:pt>
          <cx:pt idx="50771">107</cx:pt>
          <cx:pt idx="50772">1</cx:pt>
          <cx:pt idx="50773">0</cx:pt>
          <cx:pt idx="50774">7</cx:pt>
          <cx:pt idx="50775">2</cx:pt>
          <cx:pt idx="50776">0</cx:pt>
          <cx:pt idx="50777">3</cx:pt>
          <cx:pt idx="50778">33</cx:pt>
          <cx:pt idx="50779">23</cx:pt>
          <cx:pt idx="50780">20</cx:pt>
          <cx:pt idx="50781">237</cx:pt>
          <cx:pt idx="50782">581</cx:pt>
          <cx:pt idx="50783">1</cx:pt>
          <cx:pt idx="50784">0</cx:pt>
          <cx:pt idx="50785">47</cx:pt>
          <cx:pt idx="50786">0</cx:pt>
          <cx:pt idx="50787">1</cx:pt>
          <cx:pt idx="50788">8</cx:pt>
          <cx:pt idx="50789">19</cx:pt>
          <cx:pt idx="50790">0</cx:pt>
          <cx:pt idx="50791">119</cx:pt>
          <cx:pt idx="50792">0</cx:pt>
          <cx:pt idx="50793">1</cx:pt>
          <cx:pt idx="50794">0</cx:pt>
          <cx:pt idx="50795">0</cx:pt>
          <cx:pt idx="50796">0</cx:pt>
          <cx:pt idx="50797">0</cx:pt>
          <cx:pt idx="50798">1</cx:pt>
          <cx:pt idx="50799">0</cx:pt>
          <cx:pt idx="50800">1</cx:pt>
          <cx:pt idx="50801">15</cx:pt>
          <cx:pt idx="50802">0</cx:pt>
          <cx:pt idx="50803">1</cx:pt>
          <cx:pt idx="50804">26</cx:pt>
          <cx:pt idx="50805">0</cx:pt>
          <cx:pt idx="50806">0</cx:pt>
          <cx:pt idx="50807">0</cx:pt>
          <cx:pt idx="50808">0</cx:pt>
          <cx:pt idx="50809">0</cx:pt>
          <cx:pt idx="50810">0</cx:pt>
          <cx:pt idx="50811">14</cx:pt>
          <cx:pt idx="50812">41</cx:pt>
          <cx:pt idx="50813">14</cx:pt>
          <cx:pt idx="50814">0</cx:pt>
          <cx:pt idx="50815">17</cx:pt>
          <cx:pt idx="50816">103</cx:pt>
          <cx:pt idx="50817">32</cx:pt>
          <cx:pt idx="50818">2</cx:pt>
          <cx:pt idx="50819">25</cx:pt>
          <cx:pt idx="50820">85</cx:pt>
          <cx:pt idx="50821">0</cx:pt>
          <cx:pt idx="50822">41</cx:pt>
          <cx:pt idx="50823">0</cx:pt>
          <cx:pt idx="50824">1</cx:pt>
          <cx:pt idx="50825">1</cx:pt>
          <cx:pt idx="50826">1</cx:pt>
          <cx:pt idx="50827">0</cx:pt>
          <cx:pt idx="50828">24</cx:pt>
          <cx:pt idx="50829">84</cx:pt>
          <cx:pt idx="50830">137</cx:pt>
          <cx:pt idx="50831">48</cx:pt>
          <cx:pt idx="50832">0</cx:pt>
          <cx:pt idx="50833">0</cx:pt>
          <cx:pt idx="50834">1</cx:pt>
          <cx:pt idx="50835">9</cx:pt>
          <cx:pt idx="50836">0</cx:pt>
          <cx:pt idx="50837">27</cx:pt>
          <cx:pt idx="50838">204</cx:pt>
          <cx:pt idx="50839">1</cx:pt>
          <cx:pt idx="50840">1</cx:pt>
          <cx:pt idx="50841">0</cx:pt>
          <cx:pt idx="50842">17</cx:pt>
          <cx:pt idx="50843">0</cx:pt>
          <cx:pt idx="50844">0</cx:pt>
          <cx:pt idx="50845">50</cx:pt>
          <cx:pt idx="50846">0</cx:pt>
          <cx:pt idx="50847">148</cx:pt>
          <cx:pt idx="50848">6</cx:pt>
          <cx:pt idx="50849">0</cx:pt>
          <cx:pt idx="50850">64</cx:pt>
          <cx:pt idx="50851">0</cx:pt>
          <cx:pt idx="50852">0</cx:pt>
          <cx:pt idx="50853">0</cx:pt>
          <cx:pt idx="50854">95</cx:pt>
          <cx:pt idx="50855">4</cx:pt>
          <cx:pt idx="50856">108</cx:pt>
          <cx:pt idx="50857">0</cx:pt>
          <cx:pt idx="50858">111</cx:pt>
          <cx:pt idx="50859">9</cx:pt>
          <cx:pt idx="50860">0</cx:pt>
          <cx:pt idx="50861">28</cx:pt>
          <cx:pt idx="50862">0</cx:pt>
          <cx:pt idx="50863">0</cx:pt>
          <cx:pt idx="50864">0</cx:pt>
          <cx:pt idx="50865">887</cx:pt>
          <cx:pt idx="50866">100</cx:pt>
          <cx:pt idx="50867">252</cx:pt>
          <cx:pt idx="50868">0</cx:pt>
          <cx:pt idx="50869">62</cx:pt>
          <cx:pt idx="50870">12</cx:pt>
          <cx:pt idx="50871">0</cx:pt>
          <cx:pt idx="50872">0</cx:pt>
          <cx:pt idx="50873">3</cx:pt>
          <cx:pt idx="50874">48</cx:pt>
          <cx:pt idx="50875">1</cx:pt>
          <cx:pt idx="50876">24</cx:pt>
          <cx:pt idx="50877">47</cx:pt>
          <cx:pt idx="50878">8</cx:pt>
          <cx:pt idx="50879">2</cx:pt>
          <cx:pt idx="50880">1</cx:pt>
          <cx:pt idx="50881">0</cx:pt>
          <cx:pt idx="50882">3</cx:pt>
          <cx:pt idx="50883">0</cx:pt>
          <cx:pt idx="50884">24</cx:pt>
          <cx:pt idx="50885">0</cx:pt>
          <cx:pt idx="50886">14</cx:pt>
          <cx:pt idx="50887">36</cx:pt>
          <cx:pt idx="50888">34</cx:pt>
          <cx:pt idx="50889">21</cx:pt>
          <cx:pt idx="50890">41</cx:pt>
          <cx:pt idx="50891">21</cx:pt>
          <cx:pt idx="50892">0</cx:pt>
          <cx:pt idx="50893">1</cx:pt>
          <cx:pt idx="50894">63</cx:pt>
          <cx:pt idx="50895">0</cx:pt>
          <cx:pt idx="50896">8</cx:pt>
          <cx:pt idx="50897">0</cx:pt>
          <cx:pt idx="50898">105</cx:pt>
          <cx:pt idx="50899">7</cx:pt>
          <cx:pt idx="50900">75</cx:pt>
          <cx:pt idx="50901">3</cx:pt>
          <cx:pt idx="50902">17</cx:pt>
          <cx:pt idx="50903">7</cx:pt>
          <cx:pt idx="50904">9</cx:pt>
          <cx:pt idx="50905">15</cx:pt>
          <cx:pt idx="50906">7</cx:pt>
          <cx:pt idx="50907">9</cx:pt>
          <cx:pt idx="50908">14</cx:pt>
          <cx:pt idx="50909">56</cx:pt>
          <cx:pt idx="50910">140</cx:pt>
          <cx:pt idx="50911">0</cx:pt>
          <cx:pt idx="50912">7</cx:pt>
          <cx:pt idx="50913">1</cx:pt>
          <cx:pt idx="50914">0</cx:pt>
          <cx:pt idx="50915">14</cx:pt>
          <cx:pt idx="50916">0</cx:pt>
          <cx:pt idx="50917">7</cx:pt>
          <cx:pt idx="50918">0</cx:pt>
          <cx:pt idx="50919">0</cx:pt>
          <cx:pt idx="50920">0</cx:pt>
          <cx:pt idx="50921">0</cx:pt>
          <cx:pt idx="50922">15</cx:pt>
          <cx:pt idx="50923">37</cx:pt>
          <cx:pt idx="50924">55</cx:pt>
          <cx:pt idx="50925">50</cx:pt>
          <cx:pt idx="50926">0</cx:pt>
          <cx:pt idx="50927">0</cx:pt>
          <cx:pt idx="50928">10</cx:pt>
          <cx:pt idx="50929">20</cx:pt>
          <cx:pt idx="50930">32</cx:pt>
          <cx:pt idx="50931">1</cx:pt>
          <cx:pt idx="50932">5</cx:pt>
          <cx:pt idx="50933">48</cx:pt>
          <cx:pt idx="50934">63</cx:pt>
          <cx:pt idx="50935">7</cx:pt>
          <cx:pt idx="50936">0</cx:pt>
          <cx:pt idx="50937">0</cx:pt>
          <cx:pt idx="50938">121</cx:pt>
          <cx:pt idx="50939">2</cx:pt>
          <cx:pt idx="50940">3</cx:pt>
          <cx:pt idx="50941">3</cx:pt>
          <cx:pt idx="50942">3</cx:pt>
          <cx:pt idx="50943">462</cx:pt>
          <cx:pt idx="50944">1</cx:pt>
          <cx:pt idx="50945">139</cx:pt>
          <cx:pt idx="50946">30</cx:pt>
          <cx:pt idx="50947">2</cx:pt>
          <cx:pt idx="50948">140</cx:pt>
          <cx:pt idx="50949">1</cx:pt>
          <cx:pt idx="50950">3</cx:pt>
          <cx:pt idx="50951">13</cx:pt>
          <cx:pt idx="50952">28</cx:pt>
          <cx:pt idx="50953">35</cx:pt>
          <cx:pt idx="50954">14</cx:pt>
          <cx:pt idx="50955">38</cx:pt>
          <cx:pt idx="50956">10</cx:pt>
          <cx:pt idx="50957">12</cx:pt>
          <cx:pt idx="50958">0</cx:pt>
          <cx:pt idx="50959">28</cx:pt>
          <cx:pt idx="50960">0</cx:pt>
          <cx:pt idx="50961">31</cx:pt>
          <cx:pt idx="50962">12</cx:pt>
          <cx:pt idx="50963">0</cx:pt>
          <cx:pt idx="50964">6</cx:pt>
          <cx:pt idx="50965">28</cx:pt>
          <cx:pt idx="50966">89</cx:pt>
          <cx:pt idx="50967">0</cx:pt>
          <cx:pt idx="50968">0</cx:pt>
          <cx:pt idx="50969">276</cx:pt>
          <cx:pt idx="50970">144</cx:pt>
          <cx:pt idx="50971">2</cx:pt>
          <cx:pt idx="50972">186</cx:pt>
          <cx:pt idx="50973">85</cx:pt>
          <cx:pt idx="50974">4</cx:pt>
          <cx:pt idx="50975">42</cx:pt>
          <cx:pt idx="50976">11</cx:pt>
          <cx:pt idx="50977">1</cx:pt>
          <cx:pt idx="50978">45</cx:pt>
          <cx:pt idx="50979">0</cx:pt>
          <cx:pt idx="50980">0</cx:pt>
          <cx:pt idx="50981">0</cx:pt>
          <cx:pt idx="50982">1</cx:pt>
          <cx:pt idx="50983">1</cx:pt>
          <cx:pt idx="50984">34</cx:pt>
          <cx:pt idx="50985">14</cx:pt>
          <cx:pt idx="50986">0</cx:pt>
          <cx:pt idx="50987">16</cx:pt>
          <cx:pt idx="50988">30</cx:pt>
          <cx:pt idx="50989">9</cx:pt>
          <cx:pt idx="50990">56</cx:pt>
          <cx:pt idx="50991">9</cx:pt>
          <cx:pt idx="50992">4</cx:pt>
          <cx:pt idx="50993">0</cx:pt>
          <cx:pt idx="50994">0</cx:pt>
          <cx:pt idx="50995">0</cx:pt>
          <cx:pt idx="50996">119</cx:pt>
          <cx:pt idx="50997">14</cx:pt>
          <cx:pt idx="50998">7</cx:pt>
          <cx:pt idx="50999">36</cx:pt>
          <cx:pt idx="51000">46</cx:pt>
          <cx:pt idx="51001">35</cx:pt>
          <cx:pt idx="51002">36</cx:pt>
          <cx:pt idx="51003">42</cx:pt>
          <cx:pt idx="51004">21</cx:pt>
          <cx:pt idx="51005">305</cx:pt>
          <cx:pt idx="51006">0</cx:pt>
          <cx:pt idx="51007">0</cx:pt>
          <cx:pt idx="51008">30</cx:pt>
          <cx:pt idx="51009">0</cx:pt>
          <cx:pt idx="51010">1</cx:pt>
          <cx:pt idx="51011">8</cx:pt>
          <cx:pt idx="51012">0</cx:pt>
          <cx:pt idx="51013">0</cx:pt>
          <cx:pt idx="51014">3</cx:pt>
          <cx:pt idx="51015">48</cx:pt>
          <cx:pt idx="51016">0</cx:pt>
          <cx:pt idx="51017">19</cx:pt>
          <cx:pt idx="51018">1</cx:pt>
          <cx:pt idx="51019">0</cx:pt>
          <cx:pt idx="51020">164</cx:pt>
          <cx:pt idx="51021">46</cx:pt>
          <cx:pt idx="51022">4</cx:pt>
          <cx:pt idx="51023">1</cx:pt>
          <cx:pt idx="51024">33</cx:pt>
          <cx:pt idx="51025">3</cx:pt>
          <cx:pt idx="51026">8</cx:pt>
          <cx:pt idx="51027">0</cx:pt>
          <cx:pt idx="51028">0</cx:pt>
          <cx:pt idx="51029">11</cx:pt>
          <cx:pt idx="51030">0</cx:pt>
          <cx:pt idx="51031">0</cx:pt>
          <cx:pt idx="51032">1</cx:pt>
          <cx:pt idx="51033">0</cx:pt>
          <cx:pt idx="51034">187</cx:pt>
          <cx:pt idx="51035">11</cx:pt>
          <cx:pt idx="51036">41</cx:pt>
          <cx:pt idx="51037">49</cx:pt>
          <cx:pt idx="51038">13</cx:pt>
          <cx:pt idx="51039">16</cx:pt>
          <cx:pt idx="51040">19</cx:pt>
          <cx:pt idx="51041">6</cx:pt>
          <cx:pt idx="51042">1</cx:pt>
          <cx:pt idx="51043">21</cx:pt>
          <cx:pt idx="51044">1</cx:pt>
          <cx:pt idx="51045">0</cx:pt>
          <cx:pt idx="51046">323</cx:pt>
          <cx:pt idx="51047">32</cx:pt>
          <cx:pt idx="51048">0</cx:pt>
          <cx:pt idx="51049">0</cx:pt>
          <cx:pt idx="51050">8</cx:pt>
          <cx:pt idx="51051">5</cx:pt>
          <cx:pt idx="51052">1</cx:pt>
          <cx:pt idx="51053">0</cx:pt>
          <cx:pt idx="51054">69</cx:pt>
          <cx:pt idx="51055">0</cx:pt>
          <cx:pt idx="51056">12</cx:pt>
          <cx:pt idx="51057">10</cx:pt>
          <cx:pt idx="51058">45</cx:pt>
          <cx:pt idx="51059">0</cx:pt>
          <cx:pt idx="51060">0</cx:pt>
          <cx:pt idx="51061">5</cx:pt>
          <cx:pt idx="51062">298</cx:pt>
          <cx:pt idx="51063">1</cx:pt>
          <cx:pt idx="51064">33</cx:pt>
          <cx:pt idx="51065">49</cx:pt>
          <cx:pt idx="51066">82</cx:pt>
          <cx:pt idx="51067">188</cx:pt>
          <cx:pt idx="51068">145</cx:pt>
          <cx:pt idx="51069">1</cx:pt>
          <cx:pt idx="51070">0</cx:pt>
          <cx:pt idx="51071">0</cx:pt>
          <cx:pt idx="51072">83</cx:pt>
          <cx:pt idx="51073">56</cx:pt>
          <cx:pt idx="51074">0</cx:pt>
          <cx:pt idx="51075">0</cx:pt>
          <cx:pt idx="51076">1</cx:pt>
          <cx:pt idx="51077">0</cx:pt>
          <cx:pt idx="51078">0</cx:pt>
          <cx:pt idx="51079">1</cx:pt>
          <cx:pt idx="51080">70</cx:pt>
          <cx:pt idx="51081">0</cx:pt>
          <cx:pt idx="51082">0</cx:pt>
          <cx:pt idx="51083">10</cx:pt>
          <cx:pt idx="51084">15</cx:pt>
          <cx:pt idx="51085">6</cx:pt>
          <cx:pt idx="51086">71</cx:pt>
          <cx:pt idx="51087">155</cx:pt>
          <cx:pt idx="51088">0</cx:pt>
          <cx:pt idx="51089">4</cx:pt>
          <cx:pt idx="51090">0</cx:pt>
          <cx:pt idx="51091">0</cx:pt>
          <cx:pt idx="51092">3</cx:pt>
          <cx:pt idx="51093">0</cx:pt>
          <cx:pt idx="51094">1</cx:pt>
          <cx:pt idx="51095">12</cx:pt>
          <cx:pt idx="51096">35</cx:pt>
          <cx:pt idx="51097">28</cx:pt>
          <cx:pt idx="51098">206</cx:pt>
          <cx:pt idx="51099">7</cx:pt>
          <cx:pt idx="51100">98</cx:pt>
          <cx:pt idx="51101">14</cx:pt>
          <cx:pt idx="51102">13</cx:pt>
          <cx:pt idx="51103">0</cx:pt>
          <cx:pt idx="51104">1</cx:pt>
          <cx:pt idx="51105">0</cx:pt>
          <cx:pt idx="51106">7</cx:pt>
          <cx:pt idx="51107">0</cx:pt>
          <cx:pt idx="51108">6</cx:pt>
          <cx:pt idx="51109">115</cx:pt>
          <cx:pt idx="51110">6</cx:pt>
          <cx:pt idx="51111">135</cx:pt>
          <cx:pt idx="51112">0</cx:pt>
          <cx:pt idx="51113">1</cx:pt>
          <cx:pt idx="51114">12</cx:pt>
          <cx:pt idx="51115">7</cx:pt>
          <cx:pt idx="51116">0</cx:pt>
          <cx:pt idx="51117">0</cx:pt>
          <cx:pt idx="51118">29</cx:pt>
          <cx:pt idx="51119">0</cx:pt>
          <cx:pt idx="51120">12</cx:pt>
          <cx:pt idx="51121">14</cx:pt>
          <cx:pt idx="51122">1</cx:pt>
          <cx:pt idx="51123">0</cx:pt>
          <cx:pt idx="51124">25</cx:pt>
          <cx:pt idx="51125">28</cx:pt>
          <cx:pt idx="51126">38</cx:pt>
          <cx:pt idx="51127">0</cx:pt>
          <cx:pt idx="51128">58</cx:pt>
          <cx:pt idx="51129">133</cx:pt>
          <cx:pt idx="51130">2</cx:pt>
          <cx:pt idx="51131">187</cx:pt>
          <cx:pt idx="51132">3</cx:pt>
          <cx:pt idx="51133">1</cx:pt>
          <cx:pt idx="51134">10</cx:pt>
          <cx:pt idx="51135">25</cx:pt>
          <cx:pt idx="51136">100</cx:pt>
          <cx:pt idx="51137">9</cx:pt>
          <cx:pt idx="51138">2</cx:pt>
          <cx:pt idx="51139">204</cx:pt>
          <cx:pt idx="51140">77</cx:pt>
          <cx:pt idx="51141">1</cx:pt>
          <cx:pt idx="51142">0</cx:pt>
          <cx:pt idx="51143">3</cx:pt>
          <cx:pt idx="51144">4</cx:pt>
          <cx:pt idx="51145">8</cx:pt>
          <cx:pt idx="51146">0</cx:pt>
          <cx:pt idx="51147">60</cx:pt>
          <cx:pt idx="51148">1</cx:pt>
          <cx:pt idx="51149">64</cx:pt>
          <cx:pt idx="51150">3</cx:pt>
          <cx:pt idx="51151">2</cx:pt>
          <cx:pt idx="51152">3</cx:pt>
          <cx:pt idx="51153">7</cx:pt>
          <cx:pt idx="51154">0</cx:pt>
          <cx:pt idx="51155">0</cx:pt>
          <cx:pt idx="51156">4</cx:pt>
          <cx:pt idx="51157">17</cx:pt>
          <cx:pt idx="51158">153</cx:pt>
          <cx:pt idx="51159">7</cx:pt>
          <cx:pt idx="51160">10</cx:pt>
          <cx:pt idx="51161">0</cx:pt>
          <cx:pt idx="51162">8</cx:pt>
          <cx:pt idx="51163">98</cx:pt>
          <cx:pt idx="51164">99</cx:pt>
          <cx:pt idx="51165">56</cx:pt>
          <cx:pt idx="51166">133</cx:pt>
          <cx:pt idx="51167">175</cx:pt>
          <cx:pt idx="51168">67</cx:pt>
          <cx:pt idx="51169">6</cx:pt>
          <cx:pt idx="51170">0</cx:pt>
          <cx:pt idx="51171">0</cx:pt>
          <cx:pt idx="51172">1</cx:pt>
          <cx:pt idx="51173">0</cx:pt>
          <cx:pt idx="51174">9</cx:pt>
          <cx:pt idx="51175">0</cx:pt>
          <cx:pt idx="51176">76</cx:pt>
          <cx:pt idx="51177">733</cx:pt>
          <cx:pt idx="51178">5</cx:pt>
          <cx:pt idx="51179">0</cx:pt>
          <cx:pt idx="51180">5</cx:pt>
          <cx:pt idx="51181">11</cx:pt>
          <cx:pt idx="51182">6</cx:pt>
          <cx:pt idx="51183">1</cx:pt>
          <cx:pt idx="51184">3</cx:pt>
          <cx:pt idx="51185">3</cx:pt>
          <cx:pt idx="51186">7</cx:pt>
          <cx:pt idx="51187">139</cx:pt>
          <cx:pt idx="51188">0</cx:pt>
          <cx:pt idx="51189">22</cx:pt>
          <cx:pt idx="51190">14</cx:pt>
          <cx:pt idx="51191">305</cx:pt>
          <cx:pt idx="51192">0</cx:pt>
          <cx:pt idx="51193">59</cx:pt>
          <cx:pt idx="51194">82</cx:pt>
          <cx:pt idx="51195">1</cx:pt>
          <cx:pt idx="51196">0</cx:pt>
          <cx:pt idx="51197">4</cx:pt>
          <cx:pt idx="51198">210</cx:pt>
          <cx:pt idx="51199">0</cx:pt>
          <cx:pt idx="51200">6</cx:pt>
          <cx:pt idx="51201">0</cx:pt>
          <cx:pt idx="51202">0</cx:pt>
          <cx:pt idx="51203">7</cx:pt>
          <cx:pt idx="51204">0</cx:pt>
          <cx:pt idx="51205">0</cx:pt>
          <cx:pt idx="51206">0</cx:pt>
          <cx:pt idx="51207">4</cx:pt>
          <cx:pt idx="51208">85</cx:pt>
          <cx:pt idx="51209">0</cx:pt>
          <cx:pt idx="51210">0</cx:pt>
          <cx:pt idx="51211">0</cx:pt>
          <cx:pt idx="51212">0</cx:pt>
          <cx:pt idx="51213">0</cx:pt>
          <cx:pt idx="51214">0</cx:pt>
          <cx:pt idx="51215">0</cx:pt>
          <cx:pt idx="51216">225</cx:pt>
          <cx:pt idx="51217">0</cx:pt>
          <cx:pt idx="51218">0</cx:pt>
          <cx:pt idx="51219">53</cx:pt>
          <cx:pt idx="51220">293</cx:pt>
          <cx:pt idx="51221">99</cx:pt>
          <cx:pt idx="51222">62</cx:pt>
          <cx:pt idx="51223">0</cx:pt>
          <cx:pt idx="51224">0</cx:pt>
          <cx:pt idx="51225">0</cx:pt>
          <cx:pt idx="51226">218</cx:pt>
          <cx:pt idx="51227">66</cx:pt>
          <cx:pt idx="51228">166</cx:pt>
          <cx:pt idx="51229">14</cx:pt>
          <cx:pt idx="51230">756</cx:pt>
          <cx:pt idx="51231">10</cx:pt>
          <cx:pt idx="51232">0</cx:pt>
          <cx:pt idx="51233">20</cx:pt>
          <cx:pt idx="51234">24</cx:pt>
          <cx:pt idx="51235">3</cx:pt>
          <cx:pt idx="51236">157</cx:pt>
          <cx:pt idx="51237">101</cx:pt>
          <cx:pt idx="51238">9</cx:pt>
          <cx:pt idx="51239">50</cx:pt>
          <cx:pt idx="51240">0</cx:pt>
          <cx:pt idx="51241">1</cx:pt>
          <cx:pt idx="51242">10</cx:pt>
          <cx:pt idx="51243">0</cx:pt>
          <cx:pt idx="51244">0</cx:pt>
          <cx:pt idx="51245">0</cx:pt>
          <cx:pt idx="51246">0</cx:pt>
          <cx:pt idx="51247">34</cx:pt>
          <cx:pt idx="51248">0</cx:pt>
          <cx:pt idx="51249">20</cx:pt>
          <cx:pt idx="51250">0</cx:pt>
          <cx:pt idx="51251">14</cx:pt>
          <cx:pt idx="51252">9</cx:pt>
          <cx:pt idx="51253">0</cx:pt>
          <cx:pt idx="51254">19</cx:pt>
          <cx:pt idx="51255">48</cx:pt>
          <cx:pt idx="51256">56</cx:pt>
          <cx:pt idx="51257">3</cx:pt>
          <cx:pt idx="51258">0</cx:pt>
          <cx:pt idx="51259">0</cx:pt>
          <cx:pt idx="51260">0</cx:pt>
          <cx:pt idx="51261">0</cx:pt>
          <cx:pt idx="51262">0</cx:pt>
          <cx:pt idx="51263">0</cx:pt>
          <cx:pt idx="51264">9</cx:pt>
          <cx:pt idx="51265">41</cx:pt>
          <cx:pt idx="51266">263</cx:pt>
          <cx:pt idx="51267">41</cx:pt>
          <cx:pt idx="51268">623</cx:pt>
          <cx:pt idx="51269">64</cx:pt>
          <cx:pt idx="51270">56</cx:pt>
          <cx:pt idx="51271">23</cx:pt>
          <cx:pt idx="51272">49</cx:pt>
          <cx:pt idx="51273">0</cx:pt>
          <cx:pt idx="51274">16</cx:pt>
          <cx:pt idx="51275">0</cx:pt>
          <cx:pt idx="51276">7</cx:pt>
          <cx:pt idx="51277">2</cx:pt>
          <cx:pt idx="51278">4</cx:pt>
          <cx:pt idx="51279">2</cx:pt>
          <cx:pt idx="51280">28</cx:pt>
          <cx:pt idx="51281">0</cx:pt>
          <cx:pt idx="51282">157</cx:pt>
          <cx:pt idx="51283">272</cx:pt>
          <cx:pt idx="51284">0</cx:pt>
          <cx:pt idx="51285">220</cx:pt>
          <cx:pt idx="51286">539</cx:pt>
          <cx:pt idx="51287">0</cx:pt>
          <cx:pt idx="51288">35</cx:pt>
          <cx:pt idx="51289">0</cx:pt>
          <cx:pt idx="51290">0</cx:pt>
          <cx:pt idx="51291">0</cx:pt>
          <cx:pt idx="51292">0</cx:pt>
          <cx:pt idx="51293">2</cx:pt>
          <cx:pt idx="51294">91</cx:pt>
          <cx:pt idx="51295">23</cx:pt>
          <cx:pt idx="51296">1</cx:pt>
          <cx:pt idx="51297">0</cx:pt>
          <cx:pt idx="51298">263</cx:pt>
          <cx:pt idx="51299">51</cx:pt>
          <cx:pt idx="51300">2</cx:pt>
          <cx:pt idx="51301">21</cx:pt>
          <cx:pt idx="51302">0</cx:pt>
          <cx:pt idx="51303">1</cx:pt>
          <cx:pt idx="51304">7</cx:pt>
          <cx:pt idx="51305">186</cx:pt>
          <cx:pt idx="51306">42</cx:pt>
          <cx:pt idx="51307">2</cx:pt>
          <cx:pt idx="51308">19</cx:pt>
          <cx:pt idx="51309">106</cx:pt>
          <cx:pt idx="51310">52</cx:pt>
          <cx:pt idx="51311">0</cx:pt>
          <cx:pt idx="51312">0</cx:pt>
          <cx:pt idx="51313">214</cx:pt>
          <cx:pt idx="51314">34</cx:pt>
          <cx:pt idx="51315">396</cx:pt>
          <cx:pt idx="51316">11</cx:pt>
          <cx:pt idx="51317">0</cx:pt>
          <cx:pt idx="51318">442</cx:pt>
          <cx:pt idx="51319">0</cx:pt>
          <cx:pt idx="51320">11</cx:pt>
          <cx:pt idx="51321">40</cx:pt>
          <cx:pt idx="51322">64</cx:pt>
          <cx:pt idx="51323">2</cx:pt>
          <cx:pt idx="51324">32</cx:pt>
          <cx:pt idx="51325">33</cx:pt>
          <cx:pt idx="51326">28</cx:pt>
          <cx:pt idx="51327">0</cx:pt>
          <cx:pt idx="51328">0</cx:pt>
          <cx:pt idx="51329">0</cx:pt>
          <cx:pt idx="51330">13</cx:pt>
          <cx:pt idx="51331">63</cx:pt>
          <cx:pt idx="51332">6</cx:pt>
          <cx:pt idx="51333">28</cx:pt>
          <cx:pt idx="51334">0</cx:pt>
          <cx:pt idx="51335">0</cx:pt>
          <cx:pt idx="51336">0</cx:pt>
          <cx:pt idx="51337">18</cx:pt>
          <cx:pt idx="51338">118</cx:pt>
          <cx:pt idx="51339">5</cx:pt>
          <cx:pt idx="51340">111</cx:pt>
          <cx:pt idx="51341">99</cx:pt>
          <cx:pt idx="51342">16</cx:pt>
          <cx:pt idx="51343">3</cx:pt>
          <cx:pt idx="51344">1</cx:pt>
          <cx:pt idx="51345">121</cx:pt>
          <cx:pt idx="51346">3</cx:pt>
          <cx:pt idx="51347">0</cx:pt>
          <cx:pt idx="51348">0</cx:pt>
          <cx:pt idx="51349">0</cx:pt>
          <cx:pt idx="51350">0</cx:pt>
          <cx:pt idx="51351">3</cx:pt>
          <cx:pt idx="51352">0</cx:pt>
          <cx:pt idx="51353">0</cx:pt>
          <cx:pt idx="51354">217</cx:pt>
          <cx:pt idx="51355">58</cx:pt>
          <cx:pt idx="51356">4</cx:pt>
          <cx:pt idx="51357">3</cx:pt>
          <cx:pt idx="51358">11</cx:pt>
          <cx:pt idx="51359">8</cx:pt>
          <cx:pt idx="51360">49</cx:pt>
          <cx:pt idx="51361">38</cx:pt>
          <cx:pt idx="51362">3</cx:pt>
          <cx:pt idx="51363">0</cx:pt>
          <cx:pt idx="51364">0</cx:pt>
          <cx:pt idx="51365">7</cx:pt>
          <cx:pt idx="51366">102</cx:pt>
          <cx:pt idx="51367">0</cx:pt>
          <cx:pt idx="51368">9</cx:pt>
          <cx:pt idx="51369">91</cx:pt>
          <cx:pt idx="51370">510</cx:pt>
          <cx:pt idx="51371">4</cx:pt>
          <cx:pt idx="51372">1</cx:pt>
          <cx:pt idx="51373">0</cx:pt>
          <cx:pt idx="51374">0</cx:pt>
          <cx:pt idx="51375">1</cx:pt>
          <cx:pt idx="51376">3</cx:pt>
          <cx:pt idx="51377">2</cx:pt>
          <cx:pt idx="51378">0</cx:pt>
          <cx:pt idx="51379">55</cx:pt>
          <cx:pt idx="51380">4</cx:pt>
          <cx:pt idx="51381">36</cx:pt>
          <cx:pt idx="51382">0</cx:pt>
          <cx:pt idx="51383">38</cx:pt>
          <cx:pt idx="51384">19</cx:pt>
          <cx:pt idx="51385">0</cx:pt>
          <cx:pt idx="51386">1</cx:pt>
          <cx:pt idx="51387">86</cx:pt>
          <cx:pt idx="51388">24</cx:pt>
          <cx:pt idx="51389">57</cx:pt>
          <cx:pt idx="51390">19</cx:pt>
          <cx:pt idx="51391">0</cx:pt>
          <cx:pt idx="51392">2</cx:pt>
          <cx:pt idx="51393">0</cx:pt>
          <cx:pt idx="51394">0</cx:pt>
          <cx:pt idx="51395">8</cx:pt>
          <cx:pt idx="51396">7</cx:pt>
          <cx:pt idx="51397">0</cx:pt>
          <cx:pt idx="51398">54</cx:pt>
          <cx:pt idx="51399">0</cx:pt>
          <cx:pt idx="51400">14</cx:pt>
          <cx:pt idx="51401">70</cx:pt>
          <cx:pt idx="51402">12</cx:pt>
          <cx:pt idx="51403">45</cx:pt>
          <cx:pt idx="51404">0</cx:pt>
          <cx:pt idx="51405">30</cx:pt>
          <cx:pt idx="51406">7</cx:pt>
          <cx:pt idx="51407">4</cx:pt>
          <cx:pt idx="51408">51</cx:pt>
          <cx:pt idx="51409">11</cx:pt>
          <cx:pt idx="51410">0</cx:pt>
          <cx:pt idx="51411">32</cx:pt>
          <cx:pt idx="51412">19</cx:pt>
          <cx:pt idx="51413">363</cx:pt>
          <cx:pt idx="51414">283</cx:pt>
          <cx:pt idx="51415">0</cx:pt>
          <cx:pt idx="51416">98</cx:pt>
          <cx:pt idx="51417">50</cx:pt>
          <cx:pt idx="51418">0</cx:pt>
          <cx:pt idx="51419">15</cx:pt>
          <cx:pt idx="51420">1</cx:pt>
          <cx:pt idx="51421">5</cx:pt>
          <cx:pt idx="51422">78</cx:pt>
          <cx:pt idx="51423">0</cx:pt>
          <cx:pt idx="51424">0</cx:pt>
          <cx:pt idx="51425">49</cx:pt>
          <cx:pt idx="51426">19</cx:pt>
          <cx:pt idx="51427">0</cx:pt>
          <cx:pt idx="51428">20</cx:pt>
          <cx:pt idx="51429">5</cx:pt>
          <cx:pt idx="51430">8</cx:pt>
          <cx:pt idx="51431">1</cx:pt>
          <cx:pt idx="51432">130</cx:pt>
          <cx:pt idx="51433">76</cx:pt>
          <cx:pt idx="51434">2</cx:pt>
          <cx:pt idx="51435">0</cx:pt>
          <cx:pt idx="51436">0</cx:pt>
          <cx:pt idx="51437">0</cx:pt>
          <cx:pt idx="51438">12</cx:pt>
          <cx:pt idx="51439">56</cx:pt>
          <cx:pt idx="51440">0</cx:pt>
          <cx:pt idx="51441">0</cx:pt>
          <cx:pt idx="51442">18</cx:pt>
          <cx:pt idx="51443">0</cx:pt>
          <cx:pt idx="51444">0</cx:pt>
          <cx:pt idx="51445">5</cx:pt>
          <cx:pt idx="51446">337</cx:pt>
          <cx:pt idx="51447">1</cx:pt>
          <cx:pt idx="51448">6</cx:pt>
          <cx:pt idx="51449">3</cx:pt>
          <cx:pt idx="51450">10</cx:pt>
          <cx:pt idx="51451">12</cx:pt>
          <cx:pt idx="51452">9</cx:pt>
          <cx:pt idx="51453">15</cx:pt>
          <cx:pt idx="51454">28</cx:pt>
          <cx:pt idx="51455">5</cx:pt>
          <cx:pt idx="51456">46</cx:pt>
          <cx:pt idx="51457">216</cx:pt>
          <cx:pt idx="51458">1</cx:pt>
          <cx:pt idx="51459">111</cx:pt>
          <cx:pt idx="51460">27</cx:pt>
          <cx:pt idx="51461">62</cx:pt>
          <cx:pt idx="51462">0</cx:pt>
          <cx:pt idx="51463">8</cx:pt>
          <cx:pt idx="51464">6</cx:pt>
          <cx:pt idx="51465">10</cx:pt>
          <cx:pt idx="51466">202</cx:pt>
          <cx:pt idx="51467">16</cx:pt>
          <cx:pt idx="51468">73</cx:pt>
          <cx:pt idx="51469">27</cx:pt>
          <cx:pt idx="51470">218</cx:pt>
          <cx:pt idx="51471">352</cx:pt>
          <cx:pt idx="51472">117</cx:pt>
          <cx:pt idx="51473">146</cx:pt>
          <cx:pt idx="51474">133</cx:pt>
          <cx:pt idx="51475">125</cx:pt>
          <cx:pt idx="51476">28</cx:pt>
          <cx:pt idx="51477">0</cx:pt>
          <cx:pt idx="51478">0</cx:pt>
          <cx:pt idx="51479">0</cx:pt>
          <cx:pt idx="51480">4</cx:pt>
          <cx:pt idx="51481">7</cx:pt>
          <cx:pt idx="51482">0</cx:pt>
          <cx:pt idx="51483">40</cx:pt>
          <cx:pt idx="51484">16</cx:pt>
          <cx:pt idx="51485">5</cx:pt>
          <cx:pt idx="51486">38</cx:pt>
          <cx:pt idx="51487">0</cx:pt>
          <cx:pt idx="51488">0</cx:pt>
          <cx:pt idx="51489">27</cx:pt>
          <cx:pt idx="51490">1</cx:pt>
          <cx:pt idx="51491">20</cx:pt>
          <cx:pt idx="51492">0</cx:pt>
          <cx:pt idx="51493">15</cx:pt>
          <cx:pt idx="51494">2</cx:pt>
          <cx:pt idx="51495">0</cx:pt>
          <cx:pt idx="51496">0</cx:pt>
          <cx:pt idx="51497">0</cx:pt>
          <cx:pt idx="51498">0</cx:pt>
          <cx:pt idx="51499">27</cx:pt>
          <cx:pt idx="51500">7</cx:pt>
          <cx:pt idx="51501">0</cx:pt>
          <cx:pt idx="51502">279</cx:pt>
          <cx:pt idx="51503">91</cx:pt>
          <cx:pt idx="51504">401</cx:pt>
          <cx:pt idx="51505">35</cx:pt>
          <cx:pt idx="51506">104</cx:pt>
          <cx:pt idx="51507">209</cx:pt>
          <cx:pt idx="51508">158</cx:pt>
          <cx:pt idx="51509">21</cx:pt>
          <cx:pt idx="51510">1</cx:pt>
          <cx:pt idx="51511">0</cx:pt>
          <cx:pt idx="51512">1</cx:pt>
          <cx:pt idx="51513">0</cx:pt>
          <cx:pt idx="51514">68</cx:pt>
          <cx:pt idx="51515">22</cx:pt>
          <cx:pt idx="51516">3</cx:pt>
          <cx:pt idx="51517">12</cx:pt>
          <cx:pt idx="51518">21</cx:pt>
          <cx:pt idx="51519">9</cx:pt>
          <cx:pt idx="51520">78</cx:pt>
          <cx:pt idx="51521">1</cx:pt>
          <cx:pt idx="51522">31</cx:pt>
          <cx:pt idx="51523">4</cx:pt>
          <cx:pt idx="51524">1</cx:pt>
          <cx:pt idx="51525">0</cx:pt>
          <cx:pt idx="51526">0</cx:pt>
          <cx:pt idx="51527">2</cx:pt>
          <cx:pt idx="51528">6</cx:pt>
          <cx:pt idx="51529">1</cx:pt>
          <cx:pt idx="51530">2</cx:pt>
          <cx:pt idx="51531">198</cx:pt>
          <cx:pt idx="51532">4</cx:pt>
          <cx:pt idx="51533">38</cx:pt>
          <cx:pt idx="51534">76</cx:pt>
          <cx:pt idx="51535">28</cx:pt>
          <cx:pt idx="51536">115</cx:pt>
          <cx:pt idx="51537">134</cx:pt>
          <cx:pt idx="51538">140</cx:pt>
          <cx:pt idx="51539">35</cx:pt>
          <cx:pt idx="51540">12</cx:pt>
          <cx:pt idx="51541">0</cx:pt>
          <cx:pt idx="51542">12</cx:pt>
          <cx:pt idx="51543">1</cx:pt>
          <cx:pt idx="51544">8</cx:pt>
          <cx:pt idx="51545">42</cx:pt>
          <cx:pt idx="51546">222</cx:pt>
          <cx:pt idx="51547">35</cx:pt>
          <cx:pt idx="51548">3</cx:pt>
          <cx:pt idx="51549">2</cx:pt>
          <cx:pt idx="51550">107</cx:pt>
          <cx:pt idx="51551">0</cx:pt>
          <cx:pt idx="51552">28</cx:pt>
          <cx:pt idx="51553">0</cx:pt>
          <cx:pt idx="51554">5</cx:pt>
          <cx:pt idx="51555">8</cx:pt>
          <cx:pt idx="51556">1</cx:pt>
          <cx:pt idx="51557">8</cx:pt>
          <cx:pt idx="51558">0</cx:pt>
          <cx:pt idx="51559">0</cx:pt>
          <cx:pt idx="51560">0</cx:pt>
          <cx:pt idx="51561">77</cx:pt>
          <cx:pt idx="51562">3</cx:pt>
          <cx:pt idx="51563">27</cx:pt>
          <cx:pt idx="51564">81</cx:pt>
          <cx:pt idx="51565">0</cx:pt>
          <cx:pt idx="51566">8</cx:pt>
          <cx:pt idx="51567">58</cx:pt>
          <cx:pt idx="51568">6</cx:pt>
          <cx:pt idx="51569">89</cx:pt>
          <cx:pt idx="51570">0</cx:pt>
          <cx:pt idx="51571">1</cx:pt>
          <cx:pt idx="51572">9</cx:pt>
          <cx:pt idx="51573">333</cx:pt>
          <cx:pt idx="51574">0</cx:pt>
          <cx:pt idx="51575">1</cx:pt>
          <cx:pt idx="51576">10</cx:pt>
          <cx:pt idx="51577">19</cx:pt>
          <cx:pt idx="51578">64</cx:pt>
          <cx:pt idx="51579">1</cx:pt>
          <cx:pt idx="51580">0</cx:pt>
          <cx:pt idx="51581">0</cx:pt>
          <cx:pt idx="51582">1</cx:pt>
          <cx:pt idx="51583">9</cx:pt>
          <cx:pt idx="51584">1</cx:pt>
          <cx:pt idx="51585">0</cx:pt>
          <cx:pt idx="51586">0</cx:pt>
          <cx:pt idx="51587">38</cx:pt>
          <cx:pt idx="51588">4</cx:pt>
          <cx:pt idx="51589">32</cx:pt>
          <cx:pt idx="51590">0</cx:pt>
          <cx:pt idx="51591">7</cx:pt>
          <cx:pt idx="51592">2</cx:pt>
          <cx:pt idx="51593">3</cx:pt>
          <cx:pt idx="51594">25</cx:pt>
          <cx:pt idx="51595">19</cx:pt>
          <cx:pt idx="51596">13</cx:pt>
          <cx:pt idx="51597">1</cx:pt>
          <cx:pt idx="51598">0</cx:pt>
          <cx:pt idx="51599">0</cx:pt>
          <cx:pt idx="51600">0</cx:pt>
          <cx:pt idx="51601">0</cx:pt>
          <cx:pt idx="51602">0</cx:pt>
          <cx:pt idx="51603">0</cx:pt>
          <cx:pt idx="51604">0</cx:pt>
          <cx:pt idx="51605">0</cx:pt>
          <cx:pt idx="51606">0</cx:pt>
          <cx:pt idx="51607">1</cx:pt>
          <cx:pt idx="51608">0</cx:pt>
          <cx:pt idx="51609">0</cx:pt>
          <cx:pt idx="51610">1</cx:pt>
          <cx:pt idx="51611">0</cx:pt>
          <cx:pt idx="51612">0</cx:pt>
          <cx:pt idx="51613">0</cx:pt>
          <cx:pt idx="51614">0</cx:pt>
          <cx:pt idx="51615">338</cx:pt>
          <cx:pt idx="51616">12</cx:pt>
          <cx:pt idx="51617">0</cx:pt>
          <cx:pt idx="51618">0</cx:pt>
          <cx:pt idx="51619">2</cx:pt>
          <cx:pt idx="51620">0</cx:pt>
          <cx:pt idx="51621">1</cx:pt>
          <cx:pt idx="51622">0</cx:pt>
          <cx:pt idx="51623">5</cx:pt>
          <cx:pt idx="51624">6</cx:pt>
          <cx:pt idx="51625">115</cx:pt>
          <cx:pt idx="51626">10</cx:pt>
          <cx:pt idx="51627">10</cx:pt>
          <cx:pt idx="51628">0</cx:pt>
          <cx:pt idx="51629">0</cx:pt>
          <cx:pt idx="51630">31</cx:pt>
          <cx:pt idx="51631">2</cx:pt>
          <cx:pt idx="51632">18</cx:pt>
          <cx:pt idx="51633">18</cx:pt>
          <cx:pt idx="51634">3</cx:pt>
          <cx:pt idx="51635">78</cx:pt>
          <cx:pt idx="51636">6</cx:pt>
          <cx:pt idx="51637">6</cx:pt>
          <cx:pt idx="51638">16</cx:pt>
          <cx:pt idx="51639">2</cx:pt>
          <cx:pt idx="51640">0</cx:pt>
          <cx:pt idx="51641">0</cx:pt>
          <cx:pt idx="51642">0</cx:pt>
          <cx:pt idx="51643">9</cx:pt>
          <cx:pt idx="51644">0</cx:pt>
          <cx:pt idx="51645">1</cx:pt>
          <cx:pt idx="51646">0</cx:pt>
          <cx:pt idx="51647">7</cx:pt>
          <cx:pt idx="51648">34</cx:pt>
          <cx:pt idx="51649">15</cx:pt>
          <cx:pt idx="51650">20</cx:pt>
          <cx:pt idx="51651">258</cx:pt>
          <cx:pt idx="51652">1</cx:pt>
          <cx:pt idx="51653">60</cx:pt>
          <cx:pt idx="51654">2</cx:pt>
          <cx:pt idx="51655">7</cx:pt>
          <cx:pt idx="51656">121</cx:pt>
          <cx:pt idx="51657">0</cx:pt>
          <cx:pt idx="51658">4</cx:pt>
          <cx:pt idx="51659">16</cx:pt>
          <cx:pt idx="51660">0</cx:pt>
          <cx:pt idx="51661">267</cx:pt>
          <cx:pt idx="51662">6</cx:pt>
          <cx:pt idx="51663">78</cx:pt>
          <cx:pt idx="51664">0</cx:pt>
          <cx:pt idx="51665">0</cx:pt>
          <cx:pt idx="51666">0</cx:pt>
          <cx:pt idx="51667">34</cx:pt>
          <cx:pt idx="51668">82</cx:pt>
          <cx:pt idx="51669">62</cx:pt>
          <cx:pt idx="51670">0</cx:pt>
          <cx:pt idx="51671">6</cx:pt>
          <cx:pt idx="51672">5</cx:pt>
          <cx:pt idx="51673">294</cx:pt>
          <cx:pt idx="51674">118</cx:pt>
          <cx:pt idx="51675">10</cx:pt>
          <cx:pt idx="51676">2</cx:pt>
          <cx:pt idx="51677">42</cx:pt>
          <cx:pt idx="51678">88</cx:pt>
          <cx:pt idx="51679">0</cx:pt>
          <cx:pt idx="51680">183</cx:pt>
          <cx:pt idx="51681">22</cx:pt>
          <cx:pt idx="51682">0</cx:pt>
          <cx:pt idx="51683">16</cx:pt>
          <cx:pt idx="51684">6</cx:pt>
          <cx:pt idx="51685">130</cx:pt>
          <cx:pt idx="51686">96</cx:pt>
          <cx:pt idx="51687">64</cx:pt>
          <cx:pt idx="51688">12</cx:pt>
          <cx:pt idx="51689">15</cx:pt>
          <cx:pt idx="51690">0</cx:pt>
          <cx:pt idx="51691">12</cx:pt>
          <cx:pt idx="51692">15</cx:pt>
          <cx:pt idx="51693">162</cx:pt>
          <cx:pt idx="51694">23</cx:pt>
          <cx:pt idx="51695">0</cx:pt>
          <cx:pt idx="51696">0</cx:pt>
          <cx:pt idx="51697">0</cx:pt>
          <cx:pt idx="51698">1</cx:pt>
          <cx:pt idx="51699">13</cx:pt>
          <cx:pt idx="51700">49</cx:pt>
          <cx:pt idx="51701">160</cx:pt>
          <cx:pt idx="51702">1</cx:pt>
          <cx:pt idx="51703">15</cx:pt>
          <cx:pt idx="51704">0</cx:pt>
          <cx:pt idx="51705">0</cx:pt>
          <cx:pt idx="51706">14</cx:pt>
          <cx:pt idx="51707">99</cx:pt>
          <cx:pt idx="51708">16</cx:pt>
          <cx:pt idx="51709">2</cx:pt>
          <cx:pt idx="51710">41</cx:pt>
          <cx:pt idx="51711">67</cx:pt>
          <cx:pt idx="51712">17</cx:pt>
          <cx:pt idx="51713">4</cx:pt>
          <cx:pt idx="51714">6</cx:pt>
          <cx:pt idx="51715">8</cx:pt>
          <cx:pt idx="51716">63</cx:pt>
          <cx:pt idx="51717">9</cx:pt>
          <cx:pt idx="51718">0</cx:pt>
          <cx:pt idx="51719">2</cx:pt>
          <cx:pt idx="51720">20</cx:pt>
          <cx:pt idx="51721">36</cx:pt>
          <cx:pt idx="51722">2</cx:pt>
          <cx:pt idx="51723">4</cx:pt>
          <cx:pt idx="51724">0</cx:pt>
          <cx:pt idx="51725">12</cx:pt>
          <cx:pt idx="51726">0</cx:pt>
          <cx:pt idx="51727">1</cx:pt>
          <cx:pt idx="51728">7</cx:pt>
          <cx:pt idx="51729">569</cx:pt>
          <cx:pt idx="51730">0</cx:pt>
          <cx:pt idx="51731">10</cx:pt>
          <cx:pt idx="51732">26</cx:pt>
          <cx:pt idx="51733">0</cx:pt>
          <cx:pt idx="51734">57</cx:pt>
          <cx:pt idx="51735">8</cx:pt>
          <cx:pt idx="51736">201</cx:pt>
          <cx:pt idx="51737">99</cx:pt>
          <cx:pt idx="51738">51</cx:pt>
          <cx:pt idx="51739">3</cx:pt>
          <cx:pt idx="51740">0</cx:pt>
          <cx:pt idx="51741">13</cx:pt>
          <cx:pt idx="51742">90</cx:pt>
          <cx:pt idx="51743">20</cx:pt>
          <cx:pt idx="51744">41</cx:pt>
          <cx:pt idx="51745">1</cx:pt>
          <cx:pt idx="51746">4</cx:pt>
          <cx:pt idx="51747">13</cx:pt>
          <cx:pt idx="51748">210</cx:pt>
          <cx:pt idx="51749">60</cx:pt>
          <cx:pt idx="51750">50</cx:pt>
          <cx:pt idx="51751">2</cx:pt>
          <cx:pt idx="51752">0</cx:pt>
          <cx:pt idx="51753">19</cx:pt>
          <cx:pt idx="51754">0</cx:pt>
          <cx:pt idx="51755">0</cx:pt>
          <cx:pt idx="51756">0</cx:pt>
          <cx:pt idx="51757">40</cx:pt>
          <cx:pt idx="51758">46</cx:pt>
          <cx:pt idx="51759">1</cx:pt>
          <cx:pt idx="51760">14</cx:pt>
          <cx:pt idx="51761">63</cx:pt>
          <cx:pt idx="51762">616</cx:pt>
          <cx:pt idx="51763">46</cx:pt>
          <cx:pt idx="51764">3</cx:pt>
          <cx:pt idx="51765">0</cx:pt>
          <cx:pt idx="51766">1</cx:pt>
          <cx:pt idx="51767">0</cx:pt>
          <cx:pt idx="51768">0</cx:pt>
          <cx:pt idx="51769">27</cx:pt>
          <cx:pt idx="51770">32</cx:pt>
          <cx:pt idx="51771">0</cx:pt>
          <cx:pt idx="51772">1</cx:pt>
          <cx:pt idx="51773">17</cx:pt>
          <cx:pt idx="51774">142</cx:pt>
          <cx:pt idx="51775">130</cx:pt>
          <cx:pt idx="51776">4</cx:pt>
          <cx:pt idx="51777">6</cx:pt>
          <cx:pt idx="51778">128</cx:pt>
          <cx:pt idx="51779">3</cx:pt>
          <cx:pt idx="51780">3</cx:pt>
          <cx:pt idx="51781">0</cx:pt>
          <cx:pt idx="51782">45</cx:pt>
          <cx:pt idx="51783">0</cx:pt>
          <cx:pt idx="51784">0</cx:pt>
          <cx:pt idx="51785">0</cx:pt>
          <cx:pt idx="51786">0</cx:pt>
          <cx:pt idx="51787">3</cx:pt>
          <cx:pt idx="51788">0</cx:pt>
          <cx:pt idx="51789">14</cx:pt>
          <cx:pt idx="51790">14</cx:pt>
          <cx:pt idx="51791">2</cx:pt>
          <cx:pt idx="51792">0</cx:pt>
          <cx:pt idx="51793">35</cx:pt>
          <cx:pt idx="51794">79</cx:pt>
          <cx:pt idx="51795">0</cx:pt>
          <cx:pt idx="51796">0</cx:pt>
          <cx:pt idx="51797">44</cx:pt>
          <cx:pt idx="51798">135</cx:pt>
          <cx:pt idx="51799">0</cx:pt>
          <cx:pt idx="51800">7</cx:pt>
          <cx:pt idx="51801">15</cx:pt>
          <cx:pt idx="51802">5</cx:pt>
          <cx:pt idx="51803">617</cx:pt>
          <cx:pt idx="51804">1</cx:pt>
          <cx:pt idx="51805">10</cx:pt>
          <cx:pt idx="51806">0</cx:pt>
          <cx:pt idx="51807">466</cx:pt>
          <cx:pt idx="51808">233</cx:pt>
          <cx:pt idx="51809">0</cx:pt>
          <cx:pt idx="51810">32</cx:pt>
          <cx:pt idx="51811">153</cx:pt>
          <cx:pt idx="51812">7</cx:pt>
          <cx:pt idx="51813">26</cx:pt>
          <cx:pt idx="51814">18</cx:pt>
          <cx:pt idx="51815">3</cx:pt>
          <cx:pt idx="51816">34</cx:pt>
          <cx:pt idx="51817">0</cx:pt>
          <cx:pt idx="51818">1</cx:pt>
          <cx:pt idx="51819">0</cx:pt>
          <cx:pt idx="51820">0</cx:pt>
          <cx:pt idx="51821">1</cx:pt>
          <cx:pt idx="51822">0</cx:pt>
          <cx:pt idx="51823">0</cx:pt>
          <cx:pt idx="51824">2</cx:pt>
          <cx:pt idx="51825">0</cx:pt>
          <cx:pt idx="51826">30</cx:pt>
          <cx:pt idx="51827">2</cx:pt>
          <cx:pt idx="51828">0</cx:pt>
          <cx:pt idx="51829">0</cx:pt>
          <cx:pt idx="51830">0</cx:pt>
          <cx:pt idx="51831">0</cx:pt>
          <cx:pt idx="51832">1</cx:pt>
          <cx:pt idx="51833">0</cx:pt>
          <cx:pt idx="51834">13</cx:pt>
          <cx:pt idx="51835">50</cx:pt>
          <cx:pt idx="51836">0</cx:pt>
          <cx:pt idx="51837">1</cx:pt>
          <cx:pt idx="51838">181</cx:pt>
          <cx:pt idx="51839">0</cx:pt>
          <cx:pt idx="51840">0</cx:pt>
          <cx:pt idx="51841">2</cx:pt>
          <cx:pt idx="51842">0</cx:pt>
          <cx:pt idx="51843">1</cx:pt>
          <cx:pt idx="51844">0</cx:pt>
          <cx:pt idx="51845">7</cx:pt>
          <cx:pt idx="51846">2</cx:pt>
          <cx:pt idx="51847">0</cx:pt>
          <cx:pt idx="51848">14</cx:pt>
          <cx:pt idx="51849">0</cx:pt>
          <cx:pt idx="51850">17</cx:pt>
          <cx:pt idx="51851">1</cx:pt>
          <cx:pt idx="51852">227</cx:pt>
          <cx:pt idx="51853">21</cx:pt>
          <cx:pt idx="51854">100</cx:pt>
          <cx:pt idx="51855">35</cx:pt>
          <cx:pt idx="51856">1</cx:pt>
          <cx:pt idx="51857">7</cx:pt>
          <cx:pt idx="51858">6</cx:pt>
          <cx:pt idx="51859">89</cx:pt>
          <cx:pt idx="51860">450</cx:pt>
          <cx:pt idx="51861">3</cx:pt>
          <cx:pt idx="51862">6</cx:pt>
          <cx:pt idx="51863">0</cx:pt>
          <cx:pt idx="51864">224</cx:pt>
          <cx:pt idx="51865">7</cx:pt>
          <cx:pt idx="51866">0</cx:pt>
          <cx:pt idx="51867">0</cx:pt>
          <cx:pt idx="51868">0</cx:pt>
          <cx:pt idx="51869">1</cx:pt>
          <cx:pt idx="51870">1</cx:pt>
          <cx:pt idx="51871">0</cx:pt>
          <cx:pt idx="51872">0</cx:pt>
          <cx:pt idx="51873">21</cx:pt>
          <cx:pt idx="51874">61</cx:pt>
          <cx:pt idx="51875">21</cx:pt>
          <cx:pt idx="51876">5</cx:pt>
          <cx:pt idx="51877">1</cx:pt>
          <cx:pt idx="51878">0</cx:pt>
          <cx:pt idx="51879">96</cx:pt>
          <cx:pt idx="51880">431</cx:pt>
          <cx:pt idx="51881">73</cx:pt>
          <cx:pt idx="51882">4</cx:pt>
          <cx:pt idx="51883">1</cx:pt>
          <cx:pt idx="51884">12</cx:pt>
          <cx:pt idx="51885">0</cx:pt>
          <cx:pt idx="51886">102</cx:pt>
          <cx:pt idx="51887">0</cx:pt>
          <cx:pt idx="51888">84</cx:pt>
          <cx:pt idx="51889">0</cx:pt>
          <cx:pt idx="51890">0</cx:pt>
          <cx:pt idx="51891">1</cx:pt>
          <cx:pt idx="51892">28</cx:pt>
          <cx:pt idx="51893">11</cx:pt>
          <cx:pt idx="51894">209</cx:pt>
          <cx:pt idx="51895">0</cx:pt>
          <cx:pt idx="51896">1</cx:pt>
          <cx:pt idx="51897">84</cx:pt>
          <cx:pt idx="51898">7</cx:pt>
          <cx:pt idx="51899">0</cx:pt>
          <cx:pt idx="51900">1</cx:pt>
          <cx:pt idx="51901">8</cx:pt>
          <cx:pt idx="51902">0</cx:pt>
          <cx:pt idx="51903">0</cx:pt>
          <cx:pt idx="51904">0</cx:pt>
          <cx:pt idx="51905">0</cx:pt>
          <cx:pt idx="51906">278</cx:pt>
          <cx:pt idx="51907">69</cx:pt>
          <cx:pt idx="51908">47</cx:pt>
          <cx:pt idx="51909">128</cx:pt>
          <cx:pt idx="51910">1</cx:pt>
          <cx:pt idx="51911">24</cx:pt>
          <cx:pt idx="51912">78</cx:pt>
          <cx:pt idx="51913">1</cx:pt>
          <cx:pt idx="51914">12</cx:pt>
          <cx:pt idx="51915">1</cx:pt>
          <cx:pt idx="51916">31</cx:pt>
          <cx:pt idx="51917">42</cx:pt>
          <cx:pt idx="51918">0</cx:pt>
          <cx:pt idx="51919">0</cx:pt>
          <cx:pt idx="51920">3</cx:pt>
          <cx:pt idx="51921">7</cx:pt>
          <cx:pt idx="51922">0</cx:pt>
          <cx:pt idx="51923">5</cx:pt>
          <cx:pt idx="51924">25</cx:pt>
          <cx:pt idx="51925">0</cx:pt>
          <cx:pt idx="51926">24</cx:pt>
          <cx:pt idx="51927">0</cx:pt>
          <cx:pt idx="51928">6</cx:pt>
          <cx:pt idx="51929">19</cx:pt>
          <cx:pt idx="51930">15</cx:pt>
          <cx:pt idx="51931">4</cx:pt>
          <cx:pt idx="51932">7</cx:pt>
          <cx:pt idx="51933">8</cx:pt>
          <cx:pt idx="51934">61</cx:pt>
          <cx:pt idx="51935">0</cx:pt>
          <cx:pt idx="51936">28</cx:pt>
          <cx:pt idx="51937">0</cx:pt>
          <cx:pt idx="51938">1</cx:pt>
          <cx:pt idx="51939">43</cx:pt>
          <cx:pt idx="51940">168</cx:pt>
          <cx:pt idx="51941">2</cx:pt>
          <cx:pt idx="51942">49</cx:pt>
          <cx:pt idx="51943">180</cx:pt>
          <cx:pt idx="51944">132</cx:pt>
          <cx:pt idx="51945">4</cx:pt>
          <cx:pt idx="51946">7</cx:pt>
          <cx:pt idx="51947">7</cx:pt>
          <cx:pt idx="51948">33</cx:pt>
          <cx:pt idx="51949">6</cx:pt>
          <cx:pt idx="51950">0</cx:pt>
          <cx:pt idx="51951">1</cx:pt>
          <cx:pt idx="51952">1</cx:pt>
          <cx:pt idx="51953">7</cx:pt>
          <cx:pt idx="51954">1</cx:pt>
          <cx:pt idx="51955">7</cx:pt>
          <cx:pt idx="51956">85</cx:pt>
          <cx:pt idx="51957">264</cx:pt>
          <cx:pt idx="51958">308</cx:pt>
          <cx:pt idx="51959">1</cx:pt>
          <cx:pt idx="51960">16</cx:pt>
          <cx:pt idx="51961">22</cx:pt>
          <cx:pt idx="51962">4</cx:pt>
          <cx:pt idx="51963">15</cx:pt>
          <cx:pt idx="51964">7</cx:pt>
          <cx:pt idx="51965">7</cx:pt>
          <cx:pt idx="51966">8</cx:pt>
          <cx:pt idx="51967">20</cx:pt>
          <cx:pt idx="51968">31</cx:pt>
          <cx:pt idx="51969">1</cx:pt>
          <cx:pt idx="51970">1</cx:pt>
          <cx:pt idx="51971">17</cx:pt>
          <cx:pt idx="51972">1</cx:pt>
          <cx:pt idx="51973">33</cx:pt>
          <cx:pt idx="51974">9</cx:pt>
          <cx:pt idx="51975">33</cx:pt>
          <cx:pt idx="51976">2</cx:pt>
          <cx:pt idx="51977">0</cx:pt>
          <cx:pt idx="51978">3</cx:pt>
          <cx:pt idx="51979">0</cx:pt>
          <cx:pt idx="51980">0</cx:pt>
          <cx:pt idx="51981">7</cx:pt>
          <cx:pt idx="51982">0</cx:pt>
          <cx:pt idx="51983">0</cx:pt>
          <cx:pt idx="51984">0</cx:pt>
          <cx:pt idx="51985">5</cx:pt>
          <cx:pt idx="51986">92</cx:pt>
          <cx:pt idx="51987">440</cx:pt>
          <cx:pt idx="51988">4</cx:pt>
          <cx:pt idx="51989">245</cx:pt>
          <cx:pt idx="51990">1</cx:pt>
          <cx:pt idx="51991">2</cx:pt>
          <cx:pt idx="51992">38</cx:pt>
          <cx:pt idx="51993">26</cx:pt>
          <cx:pt idx="51994">11</cx:pt>
          <cx:pt idx="51995">19</cx:pt>
          <cx:pt idx="51996">42</cx:pt>
          <cx:pt idx="51997">5</cx:pt>
          <cx:pt idx="51998">1</cx:pt>
          <cx:pt idx="51999">190</cx:pt>
          <cx:pt idx="52000">14</cx:pt>
          <cx:pt idx="52001">13</cx:pt>
          <cx:pt idx="52002">0</cx:pt>
          <cx:pt idx="52003">3</cx:pt>
          <cx:pt idx="52004">0</cx:pt>
          <cx:pt idx="52005">3</cx:pt>
          <cx:pt idx="52006">0</cx:pt>
          <cx:pt idx="52007">0</cx:pt>
          <cx:pt idx="52008">0</cx:pt>
          <cx:pt idx="52009">0</cx:pt>
          <cx:pt idx="52010">0</cx:pt>
          <cx:pt idx="52011">10</cx:pt>
          <cx:pt idx="52012">1</cx:pt>
          <cx:pt idx="52013">5</cx:pt>
          <cx:pt idx="52014">0</cx:pt>
          <cx:pt idx="52015">0</cx:pt>
          <cx:pt idx="52016">5</cx:pt>
          <cx:pt idx="52017">0</cx:pt>
          <cx:pt idx="52018">6</cx:pt>
          <cx:pt idx="52019">0</cx:pt>
          <cx:pt idx="52020">0</cx:pt>
          <cx:pt idx="52021">0</cx:pt>
          <cx:pt idx="52022">2</cx:pt>
          <cx:pt idx="52023">0</cx:pt>
          <cx:pt idx="52024">1</cx:pt>
          <cx:pt idx="52025">0</cx:pt>
          <cx:pt idx="52026">0</cx:pt>
          <cx:pt idx="52027">0</cx:pt>
          <cx:pt idx="52028">97</cx:pt>
          <cx:pt idx="52029">58</cx:pt>
          <cx:pt idx="52030">20</cx:pt>
          <cx:pt idx="52031">57</cx:pt>
          <cx:pt idx="52032">1</cx:pt>
          <cx:pt idx="52033">39</cx:pt>
          <cx:pt idx="52034">0</cx:pt>
          <cx:pt idx="52035">67</cx:pt>
          <cx:pt idx="52036">5</cx:pt>
          <cx:pt idx="52037">38</cx:pt>
          <cx:pt idx="52038">71</cx:pt>
          <cx:pt idx="52039">3</cx:pt>
          <cx:pt idx="52040">175</cx:pt>
          <cx:pt idx="52041">4</cx:pt>
          <cx:pt idx="52042">20</cx:pt>
          <cx:pt idx="52043">0</cx:pt>
          <cx:pt idx="52044">29</cx:pt>
          <cx:pt idx="52045">1</cx:pt>
          <cx:pt idx="52046">1</cx:pt>
          <cx:pt idx="52047">2</cx:pt>
          <cx:pt idx="52048">83</cx:pt>
          <cx:pt idx="52049">4</cx:pt>
          <cx:pt idx="52050">3</cx:pt>
          <cx:pt idx="52051">20</cx:pt>
          <cx:pt idx="52052">107</cx:pt>
          <cx:pt idx="52053">0</cx:pt>
          <cx:pt idx="52054">253</cx:pt>
          <cx:pt idx="52055">64</cx:pt>
          <cx:pt idx="52056">7</cx:pt>
          <cx:pt idx="52057">18</cx:pt>
          <cx:pt idx="52058">1</cx:pt>
          <cx:pt idx="52059">0</cx:pt>
          <cx:pt idx="52060">54</cx:pt>
          <cx:pt idx="52061">29</cx:pt>
          <cx:pt idx="52062">0</cx:pt>
          <cx:pt idx="52063">2</cx:pt>
          <cx:pt idx="52064">361</cx:pt>
          <cx:pt idx="52065">28</cx:pt>
          <cx:pt idx="52066">29</cx:pt>
          <cx:pt idx="52067">86</cx:pt>
          <cx:pt idx="52068">139</cx:pt>
          <cx:pt idx="52069">0</cx:pt>
          <cx:pt idx="52070">1</cx:pt>
          <cx:pt idx="52071">134</cx:pt>
          <cx:pt idx="52072">15</cx:pt>
          <cx:pt idx="52073">19</cx:pt>
          <cx:pt idx="52074">10</cx:pt>
          <cx:pt idx="52075">32</cx:pt>
          <cx:pt idx="52076">183</cx:pt>
          <cx:pt idx="52077">327</cx:pt>
          <cx:pt idx="52078">47</cx:pt>
          <cx:pt idx="52079">1</cx:pt>
          <cx:pt idx="52080">1</cx:pt>
          <cx:pt idx="52081">2</cx:pt>
          <cx:pt idx="52082">7</cx:pt>
          <cx:pt idx="52083">0</cx:pt>
          <cx:pt idx="52084">0</cx:pt>
          <cx:pt idx="52085">139</cx:pt>
          <cx:pt idx="52086">0</cx:pt>
          <cx:pt idx="52087">39</cx:pt>
          <cx:pt idx="52088">8</cx:pt>
          <cx:pt idx="52089">8</cx:pt>
          <cx:pt idx="52090">1</cx:pt>
          <cx:pt idx="52091">99</cx:pt>
          <cx:pt idx="52092">9</cx:pt>
          <cx:pt idx="52093">14</cx:pt>
          <cx:pt idx="52094">18</cx:pt>
          <cx:pt idx="52095">63</cx:pt>
          <cx:pt idx="52096">116</cx:pt>
          <cx:pt idx="52097">28</cx:pt>
          <cx:pt idx="52098">87</cx:pt>
          <cx:pt idx="52099">286</cx:pt>
          <cx:pt idx="52100">109</cx:pt>
          <cx:pt idx="52101">0</cx:pt>
          <cx:pt idx="52102">87</cx:pt>
          <cx:pt idx="52103">0</cx:pt>
          <cx:pt idx="52104">52</cx:pt>
          <cx:pt idx="52105">4</cx:pt>
          <cx:pt idx="52106">57</cx:pt>
          <cx:pt idx="52107">3</cx:pt>
          <cx:pt idx="52108">9</cx:pt>
          <cx:pt idx="52109">70</cx:pt>
          <cx:pt idx="52110">0</cx:pt>
          <cx:pt idx="52111">50</cx:pt>
          <cx:pt idx="52112">2</cx:pt>
          <cx:pt idx="52113">27</cx:pt>
          <cx:pt idx="52114">161</cx:pt>
          <cx:pt idx="52115">3</cx:pt>
          <cx:pt idx="52116">0</cx:pt>
          <cx:pt idx="52117">1</cx:pt>
          <cx:pt idx="52118">19</cx:pt>
          <cx:pt idx="52119">6</cx:pt>
          <cx:pt idx="52120">63</cx:pt>
          <cx:pt idx="52121">1</cx:pt>
          <cx:pt idx="52122">1</cx:pt>
          <cx:pt idx="52123">1</cx:pt>
          <cx:pt idx="52124">265</cx:pt>
          <cx:pt idx="52125">17</cx:pt>
          <cx:pt idx="52126">214</cx:pt>
          <cx:pt idx="52127">0</cx:pt>
          <cx:pt idx="52128">0</cx:pt>
          <cx:pt idx="52129">15</cx:pt>
          <cx:pt idx="52130">133</cx:pt>
          <cx:pt idx="52131">1</cx:pt>
          <cx:pt idx="52132">0</cx:pt>
          <cx:pt idx="52133">7</cx:pt>
          <cx:pt idx="52134">49</cx:pt>
          <cx:pt idx="52135">41</cx:pt>
          <cx:pt idx="52136">0</cx:pt>
          <cx:pt idx="52137">3</cx:pt>
          <cx:pt idx="52138">1</cx:pt>
          <cx:pt idx="52139">9</cx:pt>
          <cx:pt idx="52140">1</cx:pt>
          <cx:pt idx="52141">7</cx:pt>
          <cx:pt idx="52142">6</cx:pt>
          <cx:pt idx="52143">6</cx:pt>
          <cx:pt idx="52144">0</cx:pt>
          <cx:pt idx="52145">1</cx:pt>
          <cx:pt idx="52146">28</cx:pt>
          <cx:pt idx="52147">48</cx:pt>
          <cx:pt idx="52148">47</cx:pt>
          <cx:pt idx="52149">0</cx:pt>
          <cx:pt idx="52150">1</cx:pt>
          <cx:pt idx="52151">15</cx:pt>
          <cx:pt idx="52152">43</cx:pt>
          <cx:pt idx="52153">2</cx:pt>
          <cx:pt idx="52154">71</cx:pt>
          <cx:pt idx="52155">6</cx:pt>
          <cx:pt idx="52156">95</cx:pt>
          <cx:pt idx="52157">77</cx:pt>
          <cx:pt idx="52158">42</cx:pt>
          <cx:pt idx="52159">80</cx:pt>
          <cx:pt idx="52160">47</cx:pt>
          <cx:pt idx="52161">49</cx:pt>
          <cx:pt idx="52162">1</cx:pt>
          <cx:pt idx="52163">0</cx:pt>
          <cx:pt idx="52164">2</cx:pt>
          <cx:pt idx="52165">0</cx:pt>
          <cx:pt idx="52166">60</cx:pt>
          <cx:pt idx="52167">21</cx:pt>
          <cx:pt idx="52168">0</cx:pt>
          <cx:pt idx="52169">11</cx:pt>
          <cx:pt idx="52170">21</cx:pt>
          <cx:pt idx="52171">151</cx:pt>
          <cx:pt idx="52172">0</cx:pt>
          <cx:pt idx="52173">2</cx:pt>
          <cx:pt idx="52174">48</cx:pt>
          <cx:pt idx="52175">8</cx:pt>
          <cx:pt idx="52176">0</cx:pt>
          <cx:pt idx="52177">0</cx:pt>
          <cx:pt idx="52178">4</cx:pt>
          <cx:pt idx="52179">3</cx:pt>
          <cx:pt idx="52180">0</cx:pt>
          <cx:pt idx="52181">32</cx:pt>
          <cx:pt idx="52182">187</cx:pt>
          <cx:pt idx="52183">0</cx:pt>
          <cx:pt idx="52184">0</cx:pt>
          <cx:pt idx="52185">37</cx:pt>
          <cx:pt idx="52186">1</cx:pt>
          <cx:pt idx="52187">0</cx:pt>
          <cx:pt idx="52188">0</cx:pt>
          <cx:pt idx="52189">0</cx:pt>
          <cx:pt idx="52190">7</cx:pt>
          <cx:pt idx="52191">1</cx:pt>
          <cx:pt idx="52192">2</cx:pt>
          <cx:pt idx="52193">1</cx:pt>
          <cx:pt idx="52194">0</cx:pt>
          <cx:pt idx="52195">7</cx:pt>
          <cx:pt idx="52196">1</cx:pt>
          <cx:pt idx="52197">70</cx:pt>
          <cx:pt idx="52198">40</cx:pt>
          <cx:pt idx="52199">6</cx:pt>
          <cx:pt idx="52200">8</cx:pt>
          <cx:pt idx="52201">0</cx:pt>
          <cx:pt idx="52202">252</cx:pt>
          <cx:pt idx="52203">48</cx:pt>
          <cx:pt idx="52204">3</cx:pt>
          <cx:pt idx="52205">1</cx:pt>
          <cx:pt idx="52206">113</cx:pt>
          <cx:pt idx="52207">7</cx:pt>
          <cx:pt idx="52208">1</cx:pt>
          <cx:pt idx="52209">0</cx:pt>
          <cx:pt idx="52210">13</cx:pt>
          <cx:pt idx="52211">18</cx:pt>
          <cx:pt idx="52212">9</cx:pt>
          <cx:pt idx="52213">4</cx:pt>
          <cx:pt idx="52214">0</cx:pt>
          <cx:pt idx="52215">13</cx:pt>
          <cx:pt idx="52216">6</cx:pt>
          <cx:pt idx="52217">1</cx:pt>
          <cx:pt idx="52218">2</cx:pt>
          <cx:pt idx="52219">106</cx:pt>
          <cx:pt idx="52220">21</cx:pt>
          <cx:pt idx="52221">7</cx:pt>
          <cx:pt idx="52222">258</cx:pt>
          <cx:pt idx="52223">147</cx:pt>
          <cx:pt idx="52224">68</cx:pt>
          <cx:pt idx="52225">14</cx:pt>
          <cx:pt idx="52226">36</cx:pt>
          <cx:pt idx="52227">111</cx:pt>
          <cx:pt idx="52228">71</cx:pt>
          <cx:pt idx="52229">118</cx:pt>
          <cx:pt idx="52230">0</cx:pt>
          <cx:pt idx="52231">13</cx:pt>
          <cx:pt idx="52232">7</cx:pt>
          <cx:pt idx="52233">21</cx:pt>
          <cx:pt idx="52234">91</cx:pt>
          <cx:pt idx="52235">0</cx:pt>
          <cx:pt idx="52236">32</cx:pt>
          <cx:pt idx="52237">28</cx:pt>
          <cx:pt idx="52238">2</cx:pt>
          <cx:pt idx="52239">106</cx:pt>
          <cx:pt idx="52240">96</cx:pt>
          <cx:pt idx="52241">0</cx:pt>
          <cx:pt idx="52242">1</cx:pt>
          <cx:pt idx="52243">14</cx:pt>
          <cx:pt idx="52244">17</cx:pt>
          <cx:pt idx="52245">3</cx:pt>
          <cx:pt idx="52246">1</cx:pt>
          <cx:pt idx="52247">3</cx:pt>
          <cx:pt idx="52248">0</cx:pt>
          <cx:pt idx="52249">8</cx:pt>
          <cx:pt idx="52250">20</cx:pt>
          <cx:pt idx="52251">35</cx:pt>
          <cx:pt idx="52252">85</cx:pt>
          <cx:pt idx="52253">26</cx:pt>
          <cx:pt idx="52254">9</cx:pt>
          <cx:pt idx="52255">2</cx:pt>
          <cx:pt idx="52256">14</cx:pt>
          <cx:pt idx="52257">345</cx:pt>
          <cx:pt idx="52258">0</cx:pt>
          <cx:pt idx="52259">17</cx:pt>
          <cx:pt idx="52260">99</cx:pt>
          <cx:pt idx="52261">125</cx:pt>
          <cx:pt idx="52262">4</cx:pt>
          <cx:pt idx="52263">0</cx:pt>
          <cx:pt idx="52264">0</cx:pt>
          <cx:pt idx="52265">12</cx:pt>
          <cx:pt idx="52266">0</cx:pt>
          <cx:pt idx="52267">0</cx:pt>
          <cx:pt idx="52268">0</cx:pt>
          <cx:pt idx="52269">92</cx:pt>
          <cx:pt idx="52270">174</cx:pt>
          <cx:pt idx="52271">0</cx:pt>
          <cx:pt idx="52272">0</cx:pt>
          <cx:pt idx="52273">0</cx:pt>
          <cx:pt idx="52274">62</cx:pt>
          <cx:pt idx="52275">0</cx:pt>
          <cx:pt idx="52276">49</cx:pt>
          <cx:pt idx="52277">148</cx:pt>
          <cx:pt idx="52278">9</cx:pt>
          <cx:pt idx="52279">4</cx:pt>
          <cx:pt idx="52280">3</cx:pt>
          <cx:pt idx="52281">4</cx:pt>
          <cx:pt idx="52282">8</cx:pt>
          <cx:pt idx="52283">45</cx:pt>
          <cx:pt idx="52284">1</cx:pt>
          <cx:pt idx="52285">569</cx:pt>
          <cx:pt idx="52286">0</cx:pt>
          <cx:pt idx="52287">18</cx:pt>
          <cx:pt idx="52288">28</cx:pt>
          <cx:pt idx="52289">129</cx:pt>
          <cx:pt idx="52290">654</cx:pt>
          <cx:pt idx="52291">6</cx:pt>
          <cx:pt idx="52292">3</cx:pt>
          <cx:pt idx="52293">1</cx:pt>
          <cx:pt idx="52294">21</cx:pt>
          <cx:pt idx="52295">18</cx:pt>
          <cx:pt idx="52296">31</cx:pt>
          <cx:pt idx="52297">124</cx:pt>
          <cx:pt idx="52298">29</cx:pt>
          <cx:pt idx="52299">49</cx:pt>
          <cx:pt idx="52300">1</cx:pt>
          <cx:pt idx="52301">51</cx:pt>
          <cx:pt idx="52302">22</cx:pt>
          <cx:pt idx="52303">25</cx:pt>
          <cx:pt idx="52304">12</cx:pt>
          <cx:pt idx="52305">0</cx:pt>
          <cx:pt idx="52306">0</cx:pt>
          <cx:pt idx="52307">7</cx:pt>
          <cx:pt idx="52308">10</cx:pt>
          <cx:pt idx="52309">14</cx:pt>
          <cx:pt idx="52310">0</cx:pt>
          <cx:pt idx="52311">234</cx:pt>
          <cx:pt idx="52312">0</cx:pt>
          <cx:pt idx="52313">169</cx:pt>
          <cx:pt idx="52314">0</cx:pt>
          <cx:pt idx="52315">1</cx:pt>
          <cx:pt idx="52316">1</cx:pt>
          <cx:pt idx="52317">6</cx:pt>
          <cx:pt idx="52318">104</cx:pt>
          <cx:pt idx="52319">15</cx:pt>
          <cx:pt idx="52320">7</cx:pt>
          <cx:pt idx="52321">1</cx:pt>
          <cx:pt idx="52322">0</cx:pt>
          <cx:pt idx="52323">66</cx:pt>
          <cx:pt idx="52324">0</cx:pt>
          <cx:pt idx="52325">32</cx:pt>
          <cx:pt idx="52326">35</cx:pt>
          <cx:pt idx="52327">144</cx:pt>
          <cx:pt idx="52328">736</cx:pt>
          <cx:pt idx="52329">81</cx:pt>
          <cx:pt idx="52330">316</cx:pt>
          <cx:pt idx="52331">237</cx:pt>
          <cx:pt idx="52332">0</cx:pt>
          <cx:pt idx="52333">125</cx:pt>
          <cx:pt idx="52334">1</cx:pt>
          <cx:pt idx="52335">79</cx:pt>
          <cx:pt idx="52336">8</cx:pt>
          <cx:pt idx="52337">6</cx:pt>
          <cx:pt idx="52338">8</cx:pt>
          <cx:pt idx="52339">12</cx:pt>
          <cx:pt idx="52340">121</cx:pt>
          <cx:pt idx="52341">486</cx:pt>
          <cx:pt idx="52342">19</cx:pt>
          <cx:pt idx="52343">36</cx:pt>
          <cx:pt idx="52344">17</cx:pt>
          <cx:pt idx="52345">0</cx:pt>
          <cx:pt idx="52346">25</cx:pt>
          <cx:pt idx="52347">2</cx:pt>
          <cx:pt idx="52348">72</cx:pt>
          <cx:pt idx="52349">0</cx:pt>
          <cx:pt idx="52350">0</cx:pt>
          <cx:pt idx="52351">40</cx:pt>
          <cx:pt idx="52352">246</cx:pt>
          <cx:pt idx="52353">83</cx:pt>
          <cx:pt idx="52354">29</cx:pt>
          <cx:pt idx="52355">2</cx:pt>
          <cx:pt idx="52356">183</cx:pt>
          <cx:pt idx="52357">189</cx:pt>
          <cx:pt idx="52358">29</cx:pt>
          <cx:pt idx="52359">235</cx:pt>
          <cx:pt idx="52360">1</cx:pt>
          <cx:pt idx="52361">15</cx:pt>
          <cx:pt idx="52362">0</cx:pt>
          <cx:pt idx="52363">8</cx:pt>
          <cx:pt idx="52364">5</cx:pt>
          <cx:pt idx="52365">3</cx:pt>
          <cx:pt idx="52366">2</cx:pt>
          <cx:pt idx="52367">2</cx:pt>
          <cx:pt idx="52368">0</cx:pt>
          <cx:pt idx="52369">1</cx:pt>
          <cx:pt idx="52370">7</cx:pt>
          <cx:pt idx="52371">0</cx:pt>
          <cx:pt idx="52372">2</cx:pt>
          <cx:pt idx="52373">8</cx:pt>
          <cx:pt idx="52374">2</cx:pt>
          <cx:pt idx="52375">0</cx:pt>
          <cx:pt idx="52376">1</cx:pt>
          <cx:pt idx="52377">32</cx:pt>
          <cx:pt idx="52378">63</cx:pt>
          <cx:pt idx="52379">0</cx:pt>
          <cx:pt idx="52380">0</cx:pt>
          <cx:pt idx="52381">4</cx:pt>
          <cx:pt idx="52382">19</cx:pt>
          <cx:pt idx="52383">19</cx:pt>
          <cx:pt idx="52384">82</cx:pt>
          <cx:pt idx="52385">32</cx:pt>
          <cx:pt idx="52386">35</cx:pt>
          <cx:pt idx="52387">33</cx:pt>
          <cx:pt idx="52388">34</cx:pt>
          <cx:pt idx="52389">46</cx:pt>
          <cx:pt idx="52390">28</cx:pt>
          <cx:pt idx="52391">40</cx:pt>
          <cx:pt idx="52392">6</cx:pt>
          <cx:pt idx="52393">1</cx:pt>
          <cx:pt idx="52394">24</cx:pt>
          <cx:pt idx="52395">18</cx:pt>
          <cx:pt idx="52396">0</cx:pt>
          <cx:pt idx="52397">0</cx:pt>
          <cx:pt idx="52398">6</cx:pt>
          <cx:pt idx="52399">57</cx:pt>
          <cx:pt idx="52400">1</cx:pt>
          <cx:pt idx="52401">7</cx:pt>
          <cx:pt idx="52402">0</cx:pt>
          <cx:pt idx="52403">0</cx:pt>
          <cx:pt idx="52404">2</cx:pt>
          <cx:pt idx="52405">6</cx:pt>
          <cx:pt idx="52406">0</cx:pt>
          <cx:pt idx="52407">13</cx:pt>
          <cx:pt idx="52408">326</cx:pt>
          <cx:pt idx="52409">4</cx:pt>
          <cx:pt idx="52410">165</cx:pt>
          <cx:pt idx="52411">63</cx:pt>
          <cx:pt idx="52412">297</cx:pt>
          <cx:pt idx="52413">14</cx:pt>
          <cx:pt idx="52414">68</cx:pt>
          <cx:pt idx="52415">61</cx:pt>
          <cx:pt idx="52416">0</cx:pt>
          <cx:pt idx="52417">38</cx:pt>
          <cx:pt idx="52418">70</cx:pt>
          <cx:pt idx="52419">67</cx:pt>
          <cx:pt idx="52420">140</cx:pt>
          <cx:pt idx="52421">7</cx:pt>
          <cx:pt idx="52422">463</cx:pt>
          <cx:pt idx="52423">0</cx:pt>
          <cx:pt idx="52424">22</cx:pt>
          <cx:pt idx="52425">0</cx:pt>
          <cx:pt idx="52426">1</cx:pt>
          <cx:pt idx="52427">42</cx:pt>
          <cx:pt idx="52428">59</cx:pt>
          <cx:pt idx="52429">0</cx:pt>
          <cx:pt idx="52430">0</cx:pt>
          <cx:pt idx="52431">17</cx:pt>
          <cx:pt idx="52432">50</cx:pt>
          <cx:pt idx="52433">27</cx:pt>
          <cx:pt idx="52434">0</cx:pt>
          <cx:pt idx="52435">6</cx:pt>
          <cx:pt idx="52436">0</cx:pt>
          <cx:pt idx="52437">5</cx:pt>
          <cx:pt idx="52438">0</cx:pt>
          <cx:pt idx="52439">0</cx:pt>
          <cx:pt idx="52440">0</cx:pt>
          <cx:pt idx="52441">17</cx:pt>
          <cx:pt idx="52442">12</cx:pt>
          <cx:pt idx="52443">2</cx:pt>
          <cx:pt idx="52444">54</cx:pt>
          <cx:pt idx="52445">739</cx:pt>
          <cx:pt idx="52446">21</cx:pt>
          <cx:pt idx="52447">0</cx:pt>
          <cx:pt idx="52448">0</cx:pt>
          <cx:pt idx="52449">1</cx:pt>
          <cx:pt idx="52450">12</cx:pt>
          <cx:pt idx="52451">0</cx:pt>
          <cx:pt idx="52452">0</cx:pt>
          <cx:pt idx="52453">4</cx:pt>
          <cx:pt idx="52454">55</cx:pt>
          <cx:pt idx="52455">0</cx:pt>
          <cx:pt idx="52456">20</cx:pt>
          <cx:pt idx="52457">2</cx:pt>
          <cx:pt idx="52458">50</cx:pt>
          <cx:pt idx="52459">5</cx:pt>
          <cx:pt idx="52460">43</cx:pt>
          <cx:pt idx="52461">407</cx:pt>
          <cx:pt idx="52462">123</cx:pt>
          <cx:pt idx="52463">0</cx:pt>
          <cx:pt idx="52464">174</cx:pt>
          <cx:pt idx="52465">9</cx:pt>
          <cx:pt idx="52466">81</cx:pt>
          <cx:pt idx="52467">52</cx:pt>
          <cx:pt idx="52468">1</cx:pt>
          <cx:pt idx="52469">117</cx:pt>
          <cx:pt idx="52470">0</cx:pt>
          <cx:pt idx="52471">5</cx:pt>
          <cx:pt idx="52472">7</cx:pt>
          <cx:pt idx="52473">5</cx:pt>
          <cx:pt idx="52474">298</cx:pt>
          <cx:pt idx="52475">24</cx:pt>
          <cx:pt idx="52476">6</cx:pt>
          <cx:pt idx="52477">1</cx:pt>
          <cx:pt idx="52478">3</cx:pt>
          <cx:pt idx="52479">45</cx:pt>
          <cx:pt idx="52480">20</cx:pt>
          <cx:pt idx="52481">34</cx:pt>
          <cx:pt idx="52482">41</cx:pt>
          <cx:pt idx="52483">29</cx:pt>
          <cx:pt idx="52484">0</cx:pt>
          <cx:pt idx="52485">69</cx:pt>
          <cx:pt idx="52486">44</cx:pt>
          <cx:pt idx="52487">20</cx:pt>
          <cx:pt idx="52488">0</cx:pt>
          <cx:pt idx="52489">79</cx:pt>
          <cx:pt idx="52490">0</cx:pt>
          <cx:pt idx="52491">0</cx:pt>
          <cx:pt idx="52492">0</cx:pt>
          <cx:pt idx="52493">0</cx:pt>
          <cx:pt idx="52494">4</cx:pt>
          <cx:pt idx="52495">0</cx:pt>
          <cx:pt idx="52496">1</cx:pt>
          <cx:pt idx="52497">0</cx:pt>
          <cx:pt idx="52498">0</cx:pt>
          <cx:pt idx="52499">23</cx:pt>
          <cx:pt idx="52500">0</cx:pt>
          <cx:pt idx="52501">20</cx:pt>
          <cx:pt idx="52502">11</cx:pt>
          <cx:pt idx="52503">11</cx:pt>
          <cx:pt idx="52504">35</cx:pt>
          <cx:pt idx="52505">0</cx:pt>
          <cx:pt idx="52506">5</cx:pt>
          <cx:pt idx="52507">4</cx:pt>
          <cx:pt idx="52508">69</cx:pt>
          <cx:pt idx="52509">44</cx:pt>
          <cx:pt idx="52510">155</cx:pt>
          <cx:pt idx="52511">3</cx:pt>
          <cx:pt idx="52512">0</cx:pt>
          <cx:pt idx="52513">0</cx:pt>
          <cx:pt idx="52514">1</cx:pt>
          <cx:pt idx="52515">703</cx:pt>
          <cx:pt idx="52516">201</cx:pt>
          <cx:pt idx="52517">98</cx:pt>
          <cx:pt idx="52518">19</cx:pt>
          <cx:pt idx="52519">0</cx:pt>
          <cx:pt idx="52520">0</cx:pt>
          <cx:pt idx="52521">238</cx:pt>
          <cx:pt idx="52522">2</cx:pt>
          <cx:pt idx="52523">21</cx:pt>
          <cx:pt idx="52524">42</cx:pt>
          <cx:pt idx="52525">49</cx:pt>
          <cx:pt idx="52526">81</cx:pt>
          <cx:pt idx="52527">4</cx:pt>
          <cx:pt idx="52528">0</cx:pt>
          <cx:pt idx="52529">211</cx:pt>
          <cx:pt idx="52530">8</cx:pt>
          <cx:pt idx="52531">57</cx:pt>
          <cx:pt idx="52532">3</cx:pt>
          <cx:pt idx="52533">13</cx:pt>
          <cx:pt idx="52534">16</cx:pt>
          <cx:pt idx="52535">36</cx:pt>
          <cx:pt idx="52536">365</cx:pt>
          <cx:pt idx="52537">1</cx:pt>
          <cx:pt idx="52538">0</cx:pt>
          <cx:pt idx="52539">0</cx:pt>
          <cx:pt idx="52540">37</cx:pt>
          <cx:pt idx="52541">20</cx:pt>
          <cx:pt idx="52542">1</cx:pt>
          <cx:pt idx="52543">36</cx:pt>
          <cx:pt idx="52544">45</cx:pt>
          <cx:pt idx="52545">174</cx:pt>
          <cx:pt idx="52546">43</cx:pt>
          <cx:pt idx="52547">106</cx:pt>
          <cx:pt idx="52548">9</cx:pt>
          <cx:pt idx="52549">60</cx:pt>
          <cx:pt idx="52550">39</cx:pt>
          <cx:pt idx="52551">162</cx:pt>
          <cx:pt idx="52552">0</cx:pt>
          <cx:pt idx="52553">16</cx:pt>
          <cx:pt idx="52554">1</cx:pt>
          <cx:pt idx="52555">1</cx:pt>
          <cx:pt idx="52556">0</cx:pt>
          <cx:pt idx="52557">0</cx:pt>
          <cx:pt idx="52558">0</cx:pt>
          <cx:pt idx="52559">0</cx:pt>
          <cx:pt idx="52560">0</cx:pt>
          <cx:pt idx="52561">0</cx:pt>
          <cx:pt idx="52562">0</cx:pt>
          <cx:pt idx="52563">0</cx:pt>
          <cx:pt idx="52564">0</cx:pt>
          <cx:pt idx="52565">1</cx:pt>
          <cx:pt idx="52566">3</cx:pt>
          <cx:pt idx="52567">0</cx:pt>
          <cx:pt idx="52568">0</cx:pt>
          <cx:pt idx="52569">1</cx:pt>
          <cx:pt idx="52570">1</cx:pt>
          <cx:pt idx="52571">1</cx:pt>
          <cx:pt idx="52572">0</cx:pt>
          <cx:pt idx="52573">115</cx:pt>
          <cx:pt idx="52574">0</cx:pt>
          <cx:pt idx="52575">0</cx:pt>
          <cx:pt idx="52576">1</cx:pt>
          <cx:pt idx="52577">19</cx:pt>
          <cx:pt idx="52578">15</cx:pt>
          <cx:pt idx="52579">20</cx:pt>
          <cx:pt idx="52580">6</cx:pt>
          <cx:pt idx="52581">2</cx:pt>
          <cx:pt idx="52582">0</cx:pt>
          <cx:pt idx="52583">1</cx:pt>
          <cx:pt idx="52584">7</cx:pt>
          <cx:pt idx="52585">2</cx:pt>
          <cx:pt idx="52586">76</cx:pt>
          <cx:pt idx="52587">13</cx:pt>
          <cx:pt idx="52588">117</cx:pt>
          <cx:pt idx="52589">7</cx:pt>
          <cx:pt idx="52590">1</cx:pt>
          <cx:pt idx="52591">0</cx:pt>
          <cx:pt idx="52592">0</cx:pt>
          <cx:pt idx="52593">7</cx:pt>
          <cx:pt idx="52594">33</cx:pt>
          <cx:pt idx="52595">7</cx:pt>
          <cx:pt idx="52596">6</cx:pt>
          <cx:pt idx="52597">5</cx:pt>
          <cx:pt idx="52598">9</cx:pt>
          <cx:pt idx="52599">190</cx:pt>
          <cx:pt idx="52600">84</cx:pt>
          <cx:pt idx="52601">0</cx:pt>
          <cx:pt idx="52602">115</cx:pt>
          <cx:pt idx="52603">10</cx:pt>
          <cx:pt idx="52604">103</cx:pt>
          <cx:pt idx="52605">99</cx:pt>
          <cx:pt idx="52606">0</cx:pt>
          <cx:pt idx="52607">245</cx:pt>
          <cx:pt idx="52608">0</cx:pt>
          <cx:pt idx="52609">1</cx:pt>
          <cx:pt idx="52610">0</cx:pt>
          <cx:pt idx="52611">70</cx:pt>
          <cx:pt idx="52612">3</cx:pt>
          <cx:pt idx="52613">38</cx:pt>
          <cx:pt idx="52614">2</cx:pt>
          <cx:pt idx="52615">3</cx:pt>
          <cx:pt idx="52616">456</cx:pt>
          <cx:pt idx="52617">0</cx:pt>
          <cx:pt idx="52618">0</cx:pt>
          <cx:pt idx="52619">3</cx:pt>
          <cx:pt idx="52620">29</cx:pt>
          <cx:pt idx="52621">118</cx:pt>
          <cx:pt idx="52622">0</cx:pt>
          <cx:pt idx="52623">7</cx:pt>
          <cx:pt idx="52624">26</cx:pt>
          <cx:pt idx="52625">0</cx:pt>
          <cx:pt idx="52626">14</cx:pt>
          <cx:pt idx="52627">0</cx:pt>
          <cx:pt idx="52628">152</cx:pt>
          <cx:pt idx="52629">35</cx:pt>
          <cx:pt idx="52630">35</cx:pt>
          <cx:pt idx="52631">97</cx:pt>
          <cx:pt idx="52632">35</cx:pt>
          <cx:pt idx="52633">134</cx:pt>
          <cx:pt idx="52634">7</cx:pt>
          <cx:pt idx="52635">0</cx:pt>
          <cx:pt idx="52636">5</cx:pt>
          <cx:pt idx="52637">9</cx:pt>
          <cx:pt idx="52638">14</cx:pt>
          <cx:pt idx="52639">28</cx:pt>
          <cx:pt idx="52640">0</cx:pt>
          <cx:pt idx="52641">3</cx:pt>
          <cx:pt idx="52642">42</cx:pt>
          <cx:pt idx="52643">0</cx:pt>
          <cx:pt idx="52644">0</cx:pt>
          <cx:pt idx="52645">0</cx:pt>
          <cx:pt idx="52646">2</cx:pt>
          <cx:pt idx="52647">1</cx:pt>
          <cx:pt idx="52648">0</cx:pt>
          <cx:pt idx="52649">3</cx:pt>
          <cx:pt idx="52650">13</cx:pt>
          <cx:pt idx="52651">168</cx:pt>
          <cx:pt idx="52652">8</cx:pt>
          <cx:pt idx="52653">23</cx:pt>
          <cx:pt idx="52654">24</cx:pt>
          <cx:pt idx="52655">0</cx:pt>
          <cx:pt idx="52656">9</cx:pt>
          <cx:pt idx="52657">20</cx:pt>
          <cx:pt idx="52658">61</cx:pt>
          <cx:pt idx="52659">0</cx:pt>
          <cx:pt idx="52660">1</cx:pt>
          <cx:pt idx="52661">1</cx:pt>
          <cx:pt idx="52662">3</cx:pt>
          <cx:pt idx="52663">12</cx:pt>
          <cx:pt idx="52664">22</cx:pt>
          <cx:pt idx="52665">15</cx:pt>
          <cx:pt idx="52666">4</cx:pt>
          <cx:pt idx="52667">5</cx:pt>
          <cx:pt idx="52668">6</cx:pt>
          <cx:pt idx="52669">2</cx:pt>
          <cx:pt idx="52670">6</cx:pt>
          <cx:pt idx="52671">0</cx:pt>
          <cx:pt idx="52672">0</cx:pt>
          <cx:pt idx="52673">4</cx:pt>
          <cx:pt idx="52674">1</cx:pt>
          <cx:pt idx="52675">0</cx:pt>
          <cx:pt idx="52676">105</cx:pt>
          <cx:pt idx="52677">0</cx:pt>
          <cx:pt idx="52678">16</cx:pt>
          <cx:pt idx="52679">0</cx:pt>
          <cx:pt idx="52680">1</cx:pt>
          <cx:pt idx="52681">0</cx:pt>
          <cx:pt idx="52682">0</cx:pt>
          <cx:pt idx="52683">0</cx:pt>
          <cx:pt idx="52684">2</cx:pt>
          <cx:pt idx="52685">77</cx:pt>
          <cx:pt idx="52686">0</cx:pt>
          <cx:pt idx="52687">28</cx:pt>
          <cx:pt idx="52688">0</cx:pt>
          <cx:pt idx="52689">26</cx:pt>
          <cx:pt idx="52690">241</cx:pt>
          <cx:pt idx="52691">0</cx:pt>
          <cx:pt idx="52692">0</cx:pt>
          <cx:pt idx="52693">15</cx:pt>
          <cx:pt idx="52694">2</cx:pt>
          <cx:pt idx="52695">1</cx:pt>
          <cx:pt idx="52696">6</cx:pt>
          <cx:pt idx="52697">0</cx:pt>
          <cx:pt idx="52698">0</cx:pt>
          <cx:pt idx="52699">0</cx:pt>
          <cx:pt idx="52700">1</cx:pt>
          <cx:pt idx="52701">0</cx:pt>
          <cx:pt idx="52702">3</cx:pt>
          <cx:pt idx="52703">14</cx:pt>
          <cx:pt idx="52704">14</cx:pt>
          <cx:pt idx="52705">55</cx:pt>
          <cx:pt idx="52706">38</cx:pt>
          <cx:pt idx="52707">13</cx:pt>
          <cx:pt idx="52708">1</cx:pt>
          <cx:pt idx="52709">163</cx:pt>
          <cx:pt idx="52710">1</cx:pt>
          <cx:pt idx="52711">0</cx:pt>
          <cx:pt idx="52712">95</cx:pt>
          <cx:pt idx="52713">0</cx:pt>
          <cx:pt idx="52714">0</cx:pt>
          <cx:pt idx="52715">13</cx:pt>
          <cx:pt idx="52716">2</cx:pt>
          <cx:pt idx="52717">69</cx:pt>
          <cx:pt idx="52718">295</cx:pt>
          <cx:pt idx="52719">21</cx:pt>
          <cx:pt idx="52720">0</cx:pt>
          <cx:pt idx="52721">0</cx:pt>
          <cx:pt idx="52722">22</cx:pt>
          <cx:pt idx="52723">9</cx:pt>
          <cx:pt idx="52724">0</cx:pt>
          <cx:pt idx="52725">0</cx:pt>
          <cx:pt idx="52726">0</cx:pt>
          <cx:pt idx="52727">19</cx:pt>
          <cx:pt idx="52728">19</cx:pt>
          <cx:pt idx="52729">0</cx:pt>
          <cx:pt idx="52730">3</cx:pt>
          <cx:pt idx="52731">0</cx:pt>
          <cx:pt idx="52732">28</cx:pt>
          <cx:pt idx="52733">3</cx:pt>
          <cx:pt idx="52734">3</cx:pt>
          <cx:pt idx="52735">0</cx:pt>
          <cx:pt idx="52736">9</cx:pt>
          <cx:pt idx="52737">6</cx:pt>
          <cx:pt idx="52738">1</cx:pt>
          <cx:pt idx="52739">68</cx:pt>
          <cx:pt idx="52740">14</cx:pt>
          <cx:pt idx="52741">4</cx:pt>
          <cx:pt idx="52742">0</cx:pt>
          <cx:pt idx="52743">10</cx:pt>
          <cx:pt idx="52744">0</cx:pt>
          <cx:pt idx="52745">1</cx:pt>
          <cx:pt idx="52746">0</cx:pt>
          <cx:pt idx="52747">139</cx:pt>
          <cx:pt idx="52748">0</cx:pt>
          <cx:pt idx="52749">226</cx:pt>
          <cx:pt idx="52750">75</cx:pt>
          <cx:pt idx="52751">1</cx:pt>
          <cx:pt idx="52752">13</cx:pt>
          <cx:pt idx="52753">55</cx:pt>
          <cx:pt idx="52754">0</cx:pt>
          <cx:pt idx="52755">7</cx:pt>
          <cx:pt idx="52756">17</cx:pt>
          <cx:pt idx="52757">150</cx:pt>
          <cx:pt idx="52758">55</cx:pt>
          <cx:pt idx="52759">35</cx:pt>
          <cx:pt idx="52760">0</cx:pt>
          <cx:pt idx="52761">0</cx:pt>
          <cx:pt idx="52762">8</cx:pt>
          <cx:pt idx="52763">11</cx:pt>
          <cx:pt idx="52764">0</cx:pt>
          <cx:pt idx="52765">18</cx:pt>
          <cx:pt idx="52766">40</cx:pt>
          <cx:pt idx="52767">0</cx:pt>
          <cx:pt idx="52768">39</cx:pt>
          <cx:pt idx="52769">0</cx:pt>
          <cx:pt idx="52770">5</cx:pt>
          <cx:pt idx="52771">21</cx:pt>
          <cx:pt idx="52772">1</cx:pt>
          <cx:pt idx="52773">0</cx:pt>
          <cx:pt idx="52774">35</cx:pt>
          <cx:pt idx="52775">18</cx:pt>
          <cx:pt idx="52776">0</cx:pt>
          <cx:pt idx="52777">0</cx:pt>
          <cx:pt idx="52778">82</cx:pt>
          <cx:pt idx="52779">0</cx:pt>
          <cx:pt idx="52780">1</cx:pt>
          <cx:pt idx="52781">10</cx:pt>
          <cx:pt idx="52782">2</cx:pt>
          <cx:pt idx="52783">1</cx:pt>
          <cx:pt idx="52784">0</cx:pt>
          <cx:pt idx="52785">0</cx:pt>
          <cx:pt idx="52786">1</cx:pt>
          <cx:pt idx="52787">6</cx:pt>
          <cx:pt idx="52788">3</cx:pt>
          <cx:pt idx="52789">32</cx:pt>
          <cx:pt idx="52790">25</cx:pt>
          <cx:pt idx="52791">5</cx:pt>
          <cx:pt idx="52792">17</cx:pt>
          <cx:pt idx="52793">680</cx:pt>
          <cx:pt idx="52794">0</cx:pt>
          <cx:pt idx="52795">0</cx:pt>
          <cx:pt idx="52796">29</cx:pt>
          <cx:pt idx="52797">25</cx:pt>
          <cx:pt idx="52798">10</cx:pt>
          <cx:pt idx="52799">4</cx:pt>
          <cx:pt idx="52800">19</cx:pt>
          <cx:pt idx="52801">0</cx:pt>
          <cx:pt idx="52802">10</cx:pt>
          <cx:pt idx="52803">56</cx:pt>
          <cx:pt idx="52804">16</cx:pt>
          <cx:pt idx="52805">84</cx:pt>
          <cx:pt idx="52806">1</cx:pt>
          <cx:pt idx="52807">0</cx:pt>
          <cx:pt idx="52808">0</cx:pt>
          <cx:pt idx="52809">0</cx:pt>
          <cx:pt idx="52810">42</cx:pt>
          <cx:pt idx="52811">27</cx:pt>
          <cx:pt idx="52812">68</cx:pt>
          <cx:pt idx="52813">27</cx:pt>
          <cx:pt idx="52814">4</cx:pt>
          <cx:pt idx="52815">0</cx:pt>
          <cx:pt idx="52816">0</cx:pt>
          <cx:pt idx="52817">2</cx:pt>
          <cx:pt idx="52818">10</cx:pt>
          <cx:pt idx="52819">262</cx:pt>
          <cx:pt idx="52820">50</cx:pt>
          <cx:pt idx="52821">0</cx:pt>
          <cx:pt idx="52822">6</cx:pt>
          <cx:pt idx="52823">49</cx:pt>
          <cx:pt idx="52824">41</cx:pt>
          <cx:pt idx="52825">83</cx:pt>
          <cx:pt idx="52826">1</cx:pt>
          <cx:pt idx="52827">0</cx:pt>
          <cx:pt idx="52828">4</cx:pt>
          <cx:pt idx="52829">2</cx:pt>
          <cx:pt idx="52830">0</cx:pt>
          <cx:pt idx="52831">6</cx:pt>
          <cx:pt idx="52832">21</cx:pt>
          <cx:pt idx="52833">0</cx:pt>
          <cx:pt idx="52834">7</cx:pt>
          <cx:pt idx="52835">142</cx:pt>
          <cx:pt idx="52836">2</cx:pt>
          <cx:pt idx="52837">0</cx:pt>
          <cx:pt idx="52838">3</cx:pt>
          <cx:pt idx="52839">376</cx:pt>
          <cx:pt idx="52840">82</cx:pt>
          <cx:pt idx="52841">75</cx:pt>
          <cx:pt idx="52842">8</cx:pt>
          <cx:pt idx="52843">37</cx:pt>
          <cx:pt idx="52844">16</cx:pt>
          <cx:pt idx="52845">194</cx:pt>
          <cx:pt idx="52846">7</cx:pt>
          <cx:pt idx="52847">23</cx:pt>
          <cx:pt idx="52848">0</cx:pt>
          <cx:pt idx="52849">71</cx:pt>
          <cx:pt idx="52850">4</cx:pt>
          <cx:pt idx="52851">43</cx:pt>
          <cx:pt idx="52852">5</cx:pt>
          <cx:pt idx="52853">21</cx:pt>
          <cx:pt idx="52854">36</cx:pt>
          <cx:pt idx="52855">3</cx:pt>
          <cx:pt idx="52856">11</cx:pt>
          <cx:pt idx="52857">0</cx:pt>
          <cx:pt idx="52858">182</cx:pt>
          <cx:pt idx="52859">0</cx:pt>
          <cx:pt idx="52860">5</cx:pt>
          <cx:pt idx="52861">31</cx:pt>
          <cx:pt idx="52862">23</cx:pt>
          <cx:pt idx="52863">97</cx:pt>
          <cx:pt idx="52864">120</cx:pt>
          <cx:pt idx="52865">0</cx:pt>
          <cx:pt idx="52866">0</cx:pt>
          <cx:pt idx="52867">0</cx:pt>
          <cx:pt idx="52868">0</cx:pt>
          <cx:pt idx="52869">7</cx:pt>
          <cx:pt idx="52870">12</cx:pt>
          <cx:pt idx="52871">10</cx:pt>
          <cx:pt idx="52872">14</cx:pt>
          <cx:pt idx="52873">63</cx:pt>
          <cx:pt idx="52874">0</cx:pt>
          <cx:pt idx="52875">1</cx:pt>
          <cx:pt idx="52876">0</cx:pt>
          <cx:pt idx="52877">0</cx:pt>
          <cx:pt idx="52878">0</cx:pt>
          <cx:pt idx="52879">0</cx:pt>
          <cx:pt idx="52880">0</cx:pt>
          <cx:pt idx="52881">0</cx:pt>
          <cx:pt idx="52882">2</cx:pt>
          <cx:pt idx="52883">0</cx:pt>
          <cx:pt idx="52884">0</cx:pt>
          <cx:pt idx="52885">7</cx:pt>
          <cx:pt idx="52886">372</cx:pt>
          <cx:pt idx="52887">174</cx:pt>
          <cx:pt idx="52888">7</cx:pt>
          <cx:pt idx="52889">2</cx:pt>
          <cx:pt idx="52890">0</cx:pt>
          <cx:pt idx="52891">11</cx:pt>
          <cx:pt idx="52892">2</cx:pt>
          <cx:pt idx="52893">1</cx:pt>
          <cx:pt idx="52894">5</cx:pt>
          <cx:pt idx="52895">14</cx:pt>
          <cx:pt idx="52896">44</cx:pt>
          <cx:pt idx="52897">126</cx:pt>
          <cx:pt idx="52898">45</cx:pt>
          <cx:pt idx="52899">31</cx:pt>
          <cx:pt idx="52900">19</cx:pt>
          <cx:pt idx="52901">105</cx:pt>
          <cx:pt idx="52902">51</cx:pt>
          <cx:pt idx="52903">33</cx:pt>
          <cx:pt idx="52904">0</cx:pt>
          <cx:pt idx="52905">114</cx:pt>
          <cx:pt idx="52906">2</cx:pt>
          <cx:pt idx="52907">20</cx:pt>
          <cx:pt idx="52908">83</cx:pt>
          <cx:pt idx="52909">136</cx:pt>
          <cx:pt idx="52910">0</cx:pt>
          <cx:pt idx="52911">1</cx:pt>
          <cx:pt idx="52912">0</cx:pt>
          <cx:pt idx="52913">9</cx:pt>
          <cx:pt idx="52914">106</cx:pt>
          <cx:pt idx="52915">42</cx:pt>
          <cx:pt idx="52916">58</cx:pt>
          <cx:pt idx="52917">480</cx:pt>
          <cx:pt idx="52918">9</cx:pt>
          <cx:pt idx="52919">5</cx:pt>
          <cx:pt idx="52920">0</cx:pt>
          <cx:pt idx="52921">28</cx:pt>
          <cx:pt idx="52922">25</cx:pt>
          <cx:pt idx="52923">1</cx:pt>
          <cx:pt idx="52924">1</cx:pt>
          <cx:pt idx="52925">14</cx:pt>
          <cx:pt idx="52926">29</cx:pt>
          <cx:pt idx="52927">18</cx:pt>
          <cx:pt idx="52928">8</cx:pt>
          <cx:pt idx="52929">24</cx:pt>
          <cx:pt idx="52930">32</cx:pt>
          <cx:pt idx="52931">1</cx:pt>
          <cx:pt idx="52932">27</cx:pt>
          <cx:pt idx="52933">1</cx:pt>
          <cx:pt idx="52934">123</cx:pt>
          <cx:pt idx="52935">1</cx:pt>
          <cx:pt idx="52936">23</cx:pt>
          <cx:pt idx="52937">226</cx:pt>
          <cx:pt idx="52938">11</cx:pt>
          <cx:pt idx="52939">22</cx:pt>
          <cx:pt idx="52940">0</cx:pt>
          <cx:pt idx="52941">16</cx:pt>
          <cx:pt idx="52942">0</cx:pt>
          <cx:pt idx="52943">0</cx:pt>
          <cx:pt idx="52944">24</cx:pt>
          <cx:pt idx="52945">1</cx:pt>
          <cx:pt idx="52946">178</cx:pt>
          <cx:pt idx="52947">8</cx:pt>
          <cx:pt idx="52948">1</cx:pt>
          <cx:pt idx="52949">0</cx:pt>
          <cx:pt idx="52950">38</cx:pt>
          <cx:pt idx="52951">219</cx:pt>
          <cx:pt idx="52952">7</cx:pt>
          <cx:pt idx="52953">49</cx:pt>
          <cx:pt idx="52954">347</cx:pt>
          <cx:pt idx="52955">17</cx:pt>
          <cx:pt idx="52956">36</cx:pt>
          <cx:pt idx="52957">3</cx:pt>
          <cx:pt idx="52958">2</cx:pt>
          <cx:pt idx="52959">1</cx:pt>
          <cx:pt idx="52960">41</cx:pt>
          <cx:pt idx="52961">386</cx:pt>
          <cx:pt idx="52962">17</cx:pt>
          <cx:pt idx="52963">56</cx:pt>
          <cx:pt idx="52964">45</cx:pt>
          <cx:pt idx="52965">172</cx:pt>
          <cx:pt idx="52966">1</cx:pt>
          <cx:pt idx="52967">1</cx:pt>
          <cx:pt idx="52968">0</cx:pt>
          <cx:pt idx="52969">58</cx:pt>
          <cx:pt idx="52970">28</cx:pt>
          <cx:pt idx="52971">1</cx:pt>
          <cx:pt idx="52972">180</cx:pt>
          <cx:pt idx="52973">99</cx:pt>
          <cx:pt idx="52974">21</cx:pt>
          <cx:pt idx="52975">22</cx:pt>
          <cx:pt idx="52976">0</cx:pt>
          <cx:pt idx="52977">3</cx:pt>
          <cx:pt idx="52978">0</cx:pt>
          <cx:pt idx="52979">2</cx:pt>
          <cx:pt idx="52980">0</cx:pt>
          <cx:pt idx="52981">53</cx:pt>
          <cx:pt idx="52982">0</cx:pt>
          <cx:pt idx="52983">0</cx:pt>
          <cx:pt idx="52984">0</cx:pt>
          <cx:pt idx="52985">41</cx:pt>
          <cx:pt idx="52986">161</cx:pt>
          <cx:pt idx="52987">8</cx:pt>
          <cx:pt idx="52988">3</cx:pt>
          <cx:pt idx="52989">559</cx:pt>
          <cx:pt idx="52990">4</cx:pt>
          <cx:pt idx="52991">1</cx:pt>
          <cx:pt idx="52992">0</cx:pt>
          <cx:pt idx="52993">6</cx:pt>
          <cx:pt idx="52994">1</cx:pt>
          <cx:pt idx="52995">1</cx:pt>
          <cx:pt idx="52996">1</cx:pt>
          <cx:pt idx="52997">68</cx:pt>
          <cx:pt idx="52998">86</cx:pt>
          <cx:pt idx="52999">0</cx:pt>
          <cx:pt idx="53000">1</cx:pt>
          <cx:pt idx="53001">14</cx:pt>
          <cx:pt idx="53002">0</cx:pt>
          <cx:pt idx="53003">2</cx:pt>
          <cx:pt idx="53004">2</cx:pt>
          <cx:pt idx="53005">74</cx:pt>
          <cx:pt idx="53006">16</cx:pt>
          <cx:pt idx="53007">13</cx:pt>
          <cx:pt idx="53008">0</cx:pt>
          <cx:pt idx="53009">0</cx:pt>
          <cx:pt idx="53010">20</cx:pt>
          <cx:pt idx="53011">8</cx:pt>
          <cx:pt idx="53012">20</cx:pt>
          <cx:pt idx="53013">14</cx:pt>
          <cx:pt idx="53014">5</cx:pt>
          <cx:pt idx="53015">17</cx:pt>
          <cx:pt idx="53016">17</cx:pt>
          <cx:pt idx="53017">176</cx:pt>
          <cx:pt idx="53018">3</cx:pt>
          <cx:pt idx="53019">164</cx:pt>
          <cx:pt idx="53020">0</cx:pt>
          <cx:pt idx="53021">0</cx:pt>
          <cx:pt idx="53022">0</cx:pt>
          <cx:pt idx="53023">0</cx:pt>
          <cx:pt idx="53024">0</cx:pt>
          <cx:pt idx="53025">1</cx:pt>
          <cx:pt idx="53026">254</cx:pt>
          <cx:pt idx="53027">18</cx:pt>
          <cx:pt idx="53028">6</cx:pt>
          <cx:pt idx="53029">7</cx:pt>
          <cx:pt idx="53030">0</cx:pt>
          <cx:pt idx="53031">11</cx:pt>
          <cx:pt idx="53032">1</cx:pt>
          <cx:pt idx="53033">17</cx:pt>
          <cx:pt idx="53034">26</cx:pt>
          <cx:pt idx="53035">10</cx:pt>
          <cx:pt idx="53036">0</cx:pt>
          <cx:pt idx="53037">0</cx:pt>
          <cx:pt idx="53038">0</cx:pt>
          <cx:pt idx="53039">55</cx:pt>
          <cx:pt idx="53040">316</cx:pt>
          <cx:pt idx="53041">10</cx:pt>
          <cx:pt idx="53042">286</cx:pt>
          <cx:pt idx="53043">43</cx:pt>
          <cx:pt idx="53044">0</cx:pt>
          <cx:pt idx="53045">0</cx:pt>
          <cx:pt idx="53046">0</cx:pt>
          <cx:pt idx="53047">0</cx:pt>
          <cx:pt idx="53048">0</cx:pt>
          <cx:pt idx="53049">3</cx:pt>
          <cx:pt idx="53050">0</cx:pt>
          <cx:pt idx="53051">0</cx:pt>
          <cx:pt idx="53052">0</cx:pt>
          <cx:pt idx="53053">0</cx:pt>
          <cx:pt idx="53054">5</cx:pt>
          <cx:pt idx="53055">5</cx:pt>
          <cx:pt idx="53056">0</cx:pt>
          <cx:pt idx="53057">0</cx:pt>
          <cx:pt idx="53058">14</cx:pt>
          <cx:pt idx="53059">0</cx:pt>
          <cx:pt idx="53060">7</cx:pt>
          <cx:pt idx="53061">0</cx:pt>
          <cx:pt idx="53062">37</cx:pt>
          <cx:pt idx="53063">1</cx:pt>
          <cx:pt idx="53064">6</cx:pt>
          <cx:pt idx="53065">13</cx:pt>
          <cx:pt idx="53066">5</cx:pt>
          <cx:pt idx="53067">0</cx:pt>
          <cx:pt idx="53068">22</cx:pt>
          <cx:pt idx="53069">53</cx:pt>
          <cx:pt idx="53070">0</cx:pt>
          <cx:pt idx="53071">131</cx:pt>
          <cx:pt idx="53072">0</cx:pt>
          <cx:pt idx="53073">6</cx:pt>
          <cx:pt idx="53074">0</cx:pt>
          <cx:pt idx="53075">1</cx:pt>
          <cx:pt idx="53076">0</cx:pt>
          <cx:pt idx="53077">8</cx:pt>
          <cx:pt idx="53078">7</cx:pt>
          <cx:pt idx="53079">0</cx:pt>
          <cx:pt idx="53080">8</cx:pt>
          <cx:pt idx="53081">29</cx:pt>
          <cx:pt idx="53082">266</cx:pt>
          <cx:pt idx="53083">382</cx:pt>
          <cx:pt idx="53084">58</cx:pt>
          <cx:pt idx="53085">1</cx:pt>
          <cx:pt idx="53086">0</cx:pt>
          <cx:pt idx="53087">2</cx:pt>
          <cx:pt idx="53088">11</cx:pt>
          <cx:pt idx="53089">0</cx:pt>
          <cx:pt idx="53090">1</cx:pt>
          <cx:pt idx="53091">3</cx:pt>
          <cx:pt idx="53092">17</cx:pt>
          <cx:pt idx="53093">10</cx:pt>
          <cx:pt idx="53094">3</cx:pt>
          <cx:pt idx="53095">1</cx:pt>
          <cx:pt idx="53096">7</cx:pt>
          <cx:pt idx="53097">26</cx:pt>
          <cx:pt idx="53098">22</cx:pt>
          <cx:pt idx="53099">0</cx:pt>
          <cx:pt idx="53100">0</cx:pt>
          <cx:pt idx="53101">51</cx:pt>
          <cx:pt idx="53102">163</cx:pt>
          <cx:pt idx="53103">0</cx:pt>
          <cx:pt idx="53104">16</cx:pt>
          <cx:pt idx="53105">8</cx:pt>
          <cx:pt idx="53106">5</cx:pt>
          <cx:pt idx="53107">0</cx:pt>
          <cx:pt idx="53108">0</cx:pt>
          <cx:pt idx="53109">1</cx:pt>
          <cx:pt idx="53110">26</cx:pt>
          <cx:pt idx="53111">115</cx:pt>
          <cx:pt idx="53112">13</cx:pt>
          <cx:pt idx="53113">0</cx:pt>
          <cx:pt idx="53114">0</cx:pt>
          <cx:pt idx="53115">5</cx:pt>
          <cx:pt idx="53116">0</cx:pt>
          <cx:pt idx="53117">0</cx:pt>
          <cx:pt idx="53118">0</cx:pt>
          <cx:pt idx="53119">0</cx:pt>
          <cx:pt idx="53120">12</cx:pt>
          <cx:pt idx="53121">13</cx:pt>
          <cx:pt idx="53122">315</cx:pt>
          <cx:pt idx="53123">8</cx:pt>
          <cx:pt idx="53124">16</cx:pt>
          <cx:pt idx="53125">0</cx:pt>
          <cx:pt idx="53126">17</cx:pt>
          <cx:pt idx="53127">0</cx:pt>
          <cx:pt idx="53128">0</cx:pt>
          <cx:pt idx="53129">4</cx:pt>
          <cx:pt idx="53130">3</cx:pt>
          <cx:pt idx="53131">237</cx:pt>
          <cx:pt idx="53132">69</cx:pt>
          <cx:pt idx="53133">22</cx:pt>
          <cx:pt idx="53134">17</cx:pt>
          <cx:pt idx="53135">50</cx:pt>
          <cx:pt idx="53136">490</cx:pt>
          <cx:pt idx="53137">3</cx:pt>
          <cx:pt idx="53138">0</cx:pt>
          <cx:pt idx="53139">6</cx:pt>
          <cx:pt idx="53140">25</cx:pt>
          <cx:pt idx="53141">53</cx:pt>
          <cx:pt idx="53142">8</cx:pt>
          <cx:pt idx="53143">0</cx:pt>
          <cx:pt idx="53144">0</cx:pt>
          <cx:pt idx="53145">0</cx:pt>
          <cx:pt idx="53146">0</cx:pt>
          <cx:pt idx="53147">273</cx:pt>
          <cx:pt idx="53148">1</cx:pt>
          <cx:pt idx="53149">0</cx:pt>
          <cx:pt idx="53150">1</cx:pt>
          <cx:pt idx="53151">0</cx:pt>
          <cx:pt idx="53152">90</cx:pt>
          <cx:pt idx="53153">0</cx:pt>
          <cx:pt idx="53154">10</cx:pt>
          <cx:pt idx="53155">3</cx:pt>
          <cx:pt idx="53156">0</cx:pt>
          <cx:pt idx="53157">1</cx:pt>
          <cx:pt idx="53158">4</cx:pt>
          <cx:pt idx="53159">0</cx:pt>
          <cx:pt idx="53160">4</cx:pt>
          <cx:pt idx="53161">0</cx:pt>
          <cx:pt idx="53162">0</cx:pt>
          <cx:pt idx="53163">0</cx:pt>
          <cx:pt idx="53164">0</cx:pt>
          <cx:pt idx="53165">0</cx:pt>
          <cx:pt idx="53166">0</cx:pt>
          <cx:pt idx="53167">0</cx:pt>
          <cx:pt idx="53168">0</cx:pt>
          <cx:pt idx="53169">0</cx:pt>
          <cx:pt idx="53170">0</cx:pt>
          <cx:pt idx="53171">0</cx:pt>
          <cx:pt idx="53172">0</cx:pt>
          <cx:pt idx="53173">0</cx:pt>
          <cx:pt idx="53174">0</cx:pt>
          <cx:pt idx="53175">55</cx:pt>
          <cx:pt idx="53176">4</cx:pt>
          <cx:pt idx="53177">235</cx:pt>
          <cx:pt idx="53178">3</cx:pt>
          <cx:pt idx="53179">67</cx:pt>
          <cx:pt idx="53180">7</cx:pt>
          <cx:pt idx="53181">3</cx:pt>
          <cx:pt idx="53182">6</cx:pt>
          <cx:pt idx="53183">0</cx:pt>
          <cx:pt idx="53184">107</cx:pt>
          <cx:pt idx="53185">0</cx:pt>
          <cx:pt idx="53186">11</cx:pt>
          <cx:pt idx="53187">24</cx:pt>
          <cx:pt idx="53188">28</cx:pt>
          <cx:pt idx="53189">15</cx:pt>
          <cx:pt idx="53190">58</cx:pt>
          <cx:pt idx="53191">15</cx:pt>
          <cx:pt idx="53192">1</cx:pt>
          <cx:pt idx="53193">2</cx:pt>
          <cx:pt idx="53194">0</cx:pt>
          <cx:pt idx="53195">0</cx:pt>
          <cx:pt idx="53196">0</cx:pt>
          <cx:pt idx="53197">22</cx:pt>
          <cx:pt idx="53198">12</cx:pt>
          <cx:pt idx="53199">0</cx:pt>
          <cx:pt idx="53200">0</cx:pt>
          <cx:pt idx="53201">0</cx:pt>
          <cx:pt idx="53202">0</cx:pt>
          <cx:pt idx="53203">0</cx:pt>
          <cx:pt idx="53204">0</cx:pt>
          <cx:pt idx="53205">0</cx:pt>
          <cx:pt idx="53206">0</cx:pt>
          <cx:pt idx="53207">2</cx:pt>
          <cx:pt idx="53208">85</cx:pt>
          <cx:pt idx="53209">5</cx:pt>
          <cx:pt idx="53210">0</cx:pt>
          <cx:pt idx="53211">1</cx:pt>
          <cx:pt idx="53212">12</cx:pt>
          <cx:pt idx="53213">15</cx:pt>
          <cx:pt idx="53214">55</cx:pt>
          <cx:pt idx="53215">19</cx:pt>
          <cx:pt idx="53216">1</cx:pt>
          <cx:pt idx="53217">342</cx:pt>
          <cx:pt idx="53218">40</cx:pt>
          <cx:pt idx="53219">10</cx:pt>
          <cx:pt idx="53220">26</cx:pt>
          <cx:pt idx="53221">6</cx:pt>
          <cx:pt idx="53222">49</cx:pt>
          <cx:pt idx="53223">65</cx:pt>
          <cx:pt idx="53224">80</cx:pt>
          <cx:pt idx="53225">4</cx:pt>
          <cx:pt idx="53226">234</cx:pt>
          <cx:pt idx="53227">0</cx:pt>
          <cx:pt idx="53228">70</cx:pt>
          <cx:pt idx="53229">0</cx:pt>
          <cx:pt idx="53230">195</cx:pt>
          <cx:pt idx="53231">4</cx:pt>
          <cx:pt idx="53232">6</cx:pt>
          <cx:pt idx="53233">0</cx:pt>
          <cx:pt idx="53234">530</cx:pt>
          <cx:pt idx="53235">0</cx:pt>
          <cx:pt idx="53236">89</cx:pt>
          <cx:pt idx="53237">83</cx:pt>
          <cx:pt idx="53238">230</cx:pt>
          <cx:pt idx="53239">98</cx:pt>
          <cx:pt idx="53240">202</cx:pt>
          <cx:pt idx="53241">29</cx:pt>
          <cx:pt idx="53242">23</cx:pt>
          <cx:pt idx="53243">3</cx:pt>
          <cx:pt idx="53244">0</cx:pt>
          <cx:pt idx="53245">0</cx:pt>
          <cx:pt idx="53246">1</cx:pt>
          <cx:pt idx="53247">34</cx:pt>
          <cx:pt idx="53248">4</cx:pt>
          <cx:pt idx="53249">0</cx:pt>
          <cx:pt idx="53250">0</cx:pt>
          <cx:pt idx="53251">1</cx:pt>
          <cx:pt idx="53252">0</cx:pt>
          <cx:pt idx="53253">0</cx:pt>
          <cx:pt idx="53254">0</cx:pt>
          <cx:pt idx="53255">0</cx:pt>
          <cx:pt idx="53256">140</cx:pt>
          <cx:pt idx="53257">19</cx:pt>
          <cx:pt idx="53258">225</cx:pt>
          <cx:pt idx="53259">143</cx:pt>
          <cx:pt idx="53260">201</cx:pt>
          <cx:pt idx="53261">0</cx:pt>
          <cx:pt idx="53262">203</cx:pt>
          <cx:pt idx="53263">0</cx:pt>
          <cx:pt idx="53264">0</cx:pt>
          <cx:pt idx="53265">31</cx:pt>
          <cx:pt idx="53266">0</cx:pt>
          <cx:pt idx="53267">2</cx:pt>
          <cx:pt idx="53268">15</cx:pt>
          <cx:pt idx="53269">0</cx:pt>
          <cx:pt idx="53270">0</cx:pt>
          <cx:pt idx="53271">0</cx:pt>
          <cx:pt idx="53272">0</cx:pt>
          <cx:pt idx="53273">351</cx:pt>
          <cx:pt idx="53274">1</cx:pt>
          <cx:pt idx="53275">0</cx:pt>
          <cx:pt idx="53276">0</cx:pt>
          <cx:pt idx="53277">10</cx:pt>
          <cx:pt idx="53278">12</cx:pt>
          <cx:pt idx="53279">10</cx:pt>
          <cx:pt idx="53280">66</cx:pt>
          <cx:pt idx="53281">18</cx:pt>
          <cx:pt idx="53282">24</cx:pt>
          <cx:pt idx="53283">435</cx:pt>
          <cx:pt idx="53284">0</cx:pt>
          <cx:pt idx="53285">1</cx:pt>
          <cx:pt idx="53286">123</cx:pt>
          <cx:pt idx="53287">56</cx:pt>
          <cx:pt idx="53288">5</cx:pt>
          <cx:pt idx="53289">2</cx:pt>
          <cx:pt idx="53290">249</cx:pt>
          <cx:pt idx="53291">1</cx:pt>
          <cx:pt idx="53292">6</cx:pt>
          <cx:pt idx="53293">69</cx:pt>
          <cx:pt idx="53294">4</cx:pt>
          <cx:pt idx="53295">3</cx:pt>
          <cx:pt idx="53296">21</cx:pt>
          <cx:pt idx="53297">54</cx:pt>
          <cx:pt idx="53298">16</cx:pt>
          <cx:pt idx="53299">6</cx:pt>
          <cx:pt idx="53300">1</cx:pt>
          <cx:pt idx="53301">312</cx:pt>
          <cx:pt idx="53302">0</cx:pt>
          <cx:pt idx="53303">0</cx:pt>
          <cx:pt idx="53304">0</cx:pt>
          <cx:pt idx="53305">0</cx:pt>
          <cx:pt idx="53306">2</cx:pt>
          <cx:pt idx="53307">1</cx:pt>
          <cx:pt idx="53308">7</cx:pt>
          <cx:pt idx="53309">48</cx:pt>
          <cx:pt idx="53310">7</cx:pt>
          <cx:pt idx="53311">1</cx:pt>
          <cx:pt idx="53312">7</cx:pt>
          <cx:pt idx="53313">387</cx:pt>
          <cx:pt idx="53314">130</cx:pt>
          <cx:pt idx="53315">10</cx:pt>
          <cx:pt idx="53316">49</cx:pt>
          <cx:pt idx="53317">2</cx:pt>
          <cx:pt idx="53318">0</cx:pt>
          <cx:pt idx="53319">1</cx:pt>
          <cx:pt idx="53320">1</cx:pt>
          <cx:pt idx="53321">34</cx:pt>
          <cx:pt idx="53322">0</cx:pt>
          <cx:pt idx="53323">0</cx:pt>
          <cx:pt idx="53324">14</cx:pt>
          <cx:pt idx="53325">0</cx:pt>
          <cx:pt idx="53326">1</cx:pt>
          <cx:pt idx="53327">227</cx:pt>
          <cx:pt idx="53328">12</cx:pt>
          <cx:pt idx="53329">34</cx:pt>
          <cx:pt idx="53330">134</cx:pt>
          <cx:pt idx="53331">1</cx:pt>
          <cx:pt idx="53332">19</cx:pt>
          <cx:pt idx="53333">280</cx:pt>
          <cx:pt idx="53334">0</cx:pt>
          <cx:pt idx="53335">6</cx:pt>
          <cx:pt idx="53336">0</cx:pt>
          <cx:pt idx="53337">0</cx:pt>
          <cx:pt idx="53338">0</cx:pt>
          <cx:pt idx="53339">2</cx:pt>
          <cx:pt idx="53340">13</cx:pt>
          <cx:pt idx="53341">5</cx:pt>
          <cx:pt idx="53342">459</cx:pt>
          <cx:pt idx="53343">1298</cx:pt>
          <cx:pt idx="53344">52</cx:pt>
          <cx:pt idx="53345">3</cx:pt>
          <cx:pt idx="53346">0</cx:pt>
          <cx:pt idx="53347">154</cx:pt>
          <cx:pt idx="53348">6</cx:pt>
          <cx:pt idx="53349">0</cx:pt>
          <cx:pt idx="53350">13</cx:pt>
          <cx:pt idx="53351">209</cx:pt>
          <cx:pt idx="53352">88</cx:pt>
          <cx:pt idx="53353">1</cx:pt>
          <cx:pt idx="53354">0</cx:pt>
          <cx:pt idx="53355">21</cx:pt>
          <cx:pt idx="53356">1</cx:pt>
          <cx:pt idx="53357">4</cx:pt>
          <cx:pt idx="53358">1</cx:pt>
          <cx:pt idx="53359">1</cx:pt>
          <cx:pt idx="53360">10</cx:pt>
          <cx:pt idx="53361">1</cx:pt>
          <cx:pt idx="53362">40</cx:pt>
          <cx:pt idx="53363">1</cx:pt>
          <cx:pt idx="53364">48</cx:pt>
          <cx:pt idx="53365">22</cx:pt>
          <cx:pt idx="53366">3</cx:pt>
          <cx:pt idx="53367">26</cx:pt>
          <cx:pt idx="53368">6</cx:pt>
          <cx:pt idx="53369">1</cx:pt>
          <cx:pt idx="53370">106</cx:pt>
          <cx:pt idx="53371">10</cx:pt>
          <cx:pt idx="53372">31</cx:pt>
          <cx:pt idx="53373">0</cx:pt>
          <cx:pt idx="53374">0</cx:pt>
          <cx:pt idx="53375">0</cx:pt>
          <cx:pt idx="53376">13</cx:pt>
          <cx:pt idx="53377">46</cx:pt>
          <cx:pt idx="53378">17</cx:pt>
          <cx:pt idx="53379">6</cx:pt>
          <cx:pt idx="53380">171</cx:pt>
          <cx:pt idx="53381">36</cx:pt>
          <cx:pt idx="53382">1</cx:pt>
          <cx:pt idx="53383">330</cx:pt>
          <cx:pt idx="53384">7</cx:pt>
          <cx:pt idx="53385">273</cx:pt>
          <cx:pt idx="53386">8</cx:pt>
          <cx:pt idx="53387">0</cx:pt>
          <cx:pt idx="53388">17</cx:pt>
          <cx:pt idx="53389">74</cx:pt>
          <cx:pt idx="53390">2</cx:pt>
          <cx:pt idx="53391">5</cx:pt>
          <cx:pt idx="53392">0</cx:pt>
          <cx:pt idx="53393">0</cx:pt>
          <cx:pt idx="53394">8</cx:pt>
          <cx:pt idx="53395">7</cx:pt>
          <cx:pt idx="53396">12</cx:pt>
          <cx:pt idx="53397">0</cx:pt>
          <cx:pt idx="53398">0</cx:pt>
          <cx:pt idx="53399">0</cx:pt>
          <cx:pt idx="53400">5</cx:pt>
          <cx:pt idx="53401">416</cx:pt>
          <cx:pt idx="53402">1</cx:pt>
          <cx:pt idx="53403">2</cx:pt>
          <cx:pt idx="53404">14</cx:pt>
          <cx:pt idx="53405">93</cx:pt>
          <cx:pt idx="53406">0</cx:pt>
          <cx:pt idx="53407">0</cx:pt>
          <cx:pt idx="53408">0</cx:pt>
          <cx:pt idx="53409">93</cx:pt>
          <cx:pt idx="53410">22</cx:pt>
          <cx:pt idx="53411">0</cx:pt>
          <cx:pt idx="53412">0</cx:pt>
          <cx:pt idx="53413">19</cx:pt>
          <cx:pt idx="53414">174</cx:pt>
          <cx:pt idx="53415">26</cx:pt>
          <cx:pt idx="53416">0</cx:pt>
          <cx:pt idx="53417">4</cx:pt>
          <cx:pt idx="53418">0</cx:pt>
          <cx:pt idx="53419">12</cx:pt>
          <cx:pt idx="53420">0</cx:pt>
          <cx:pt idx="53421">0</cx:pt>
          <cx:pt idx="53422">3</cx:pt>
          <cx:pt idx="53423">0</cx:pt>
          <cx:pt idx="53424">64</cx:pt>
          <cx:pt idx="53425">10</cx:pt>
          <cx:pt idx="53426">35</cx:pt>
          <cx:pt idx="53427">17</cx:pt>
          <cx:pt idx="53428">65</cx:pt>
          <cx:pt idx="53429">298</cx:pt>
          <cx:pt idx="53430">0</cx:pt>
          <cx:pt idx="53431">1</cx:pt>
          <cx:pt idx="53432">7</cx:pt>
          <cx:pt idx="53433">1</cx:pt>
          <cx:pt idx="53434">178</cx:pt>
          <cx:pt idx="53435">0</cx:pt>
          <cx:pt idx="53436">45</cx:pt>
          <cx:pt idx="53437">2</cx:pt>
          <cx:pt idx="53438">31</cx:pt>
          <cx:pt idx="53439">75</cx:pt>
          <cx:pt idx="53440">4</cx:pt>
          <cx:pt idx="53441">23</cx:pt>
          <cx:pt idx="53442">789</cx:pt>
          <cx:pt idx="53443">162</cx:pt>
          <cx:pt idx="53444">19</cx:pt>
          <cx:pt idx="53445">7</cx:pt>
          <cx:pt idx="53446">4</cx:pt>
          <cx:pt idx="53447">0</cx:pt>
          <cx:pt idx="53448">8</cx:pt>
          <cx:pt idx="53449">2</cx:pt>
          <cx:pt idx="53450">0</cx:pt>
          <cx:pt idx="53451">5</cx:pt>
          <cx:pt idx="53452">0</cx:pt>
          <cx:pt idx="53453">6</cx:pt>
          <cx:pt idx="53454">0</cx:pt>
          <cx:pt idx="53455">3</cx:pt>
          <cx:pt idx="53456">182</cx:pt>
          <cx:pt idx="53457">9</cx:pt>
          <cx:pt idx="53458">14</cx:pt>
          <cx:pt idx="53459">15</cx:pt>
          <cx:pt idx="53460">121</cx:pt>
          <cx:pt idx="53461">1</cx:pt>
          <cx:pt idx="53462">205</cx:pt>
          <cx:pt idx="53463">184</cx:pt>
          <cx:pt idx="53464">0</cx:pt>
          <cx:pt idx="53465">62</cx:pt>
          <cx:pt idx="53466">73</cx:pt>
          <cx:pt idx="53467">5</cx:pt>
          <cx:pt idx="53468">0</cx:pt>
          <cx:pt idx="53469">126</cx:pt>
          <cx:pt idx="53470">91</cx:pt>
          <cx:pt idx="53471">8</cx:pt>
          <cx:pt idx="53472">6</cx:pt>
          <cx:pt idx="53473">7</cx:pt>
          <cx:pt idx="53474">0</cx:pt>
          <cx:pt idx="53475">1</cx:pt>
          <cx:pt idx="53476">4</cx:pt>
          <cx:pt idx="53477">3</cx:pt>
          <cx:pt idx="53478">28</cx:pt>
          <cx:pt idx="53479">0</cx:pt>
          <cx:pt idx="53480">0</cx:pt>
          <cx:pt idx="53481">41</cx:pt>
          <cx:pt idx="53482">11</cx:pt>
          <cx:pt idx="53483">9</cx:pt>
          <cx:pt idx="53484">82</cx:pt>
          <cx:pt idx="53485">70</cx:pt>
          <cx:pt idx="53486">19</cx:pt>
          <cx:pt idx="53487">471</cx:pt>
          <cx:pt idx="53488">91</cx:pt>
          <cx:pt idx="53489">108</cx:pt>
          <cx:pt idx="53490">5</cx:pt>
          <cx:pt idx="53491">0</cx:pt>
          <cx:pt idx="53492">21</cx:pt>
          <cx:pt idx="53493">2</cx:pt>
          <cx:pt idx="53494">0</cx:pt>
          <cx:pt idx="53495">14</cx:pt>
          <cx:pt idx="53496">7</cx:pt>
          <cx:pt idx="53497">13</cx:pt>
          <cx:pt idx="53498">28</cx:pt>
          <cx:pt idx="53499">39</cx:pt>
          <cx:pt idx="53500">11</cx:pt>
          <cx:pt idx="53501">492</cx:pt>
          <cx:pt idx="53502">146</cx:pt>
          <cx:pt idx="53503">196</cx:pt>
          <cx:pt idx="53504">0</cx:pt>
          <cx:pt idx="53505">1</cx:pt>
          <cx:pt idx="53506">0</cx:pt>
          <cx:pt idx="53507">3</cx:pt>
          <cx:pt idx="53508">182</cx:pt>
          <cx:pt idx="53509">308</cx:pt>
          <cx:pt idx="53510">90</cx:pt>
          <cx:pt idx="53511">0</cx:pt>
          <cx:pt idx="53512">45</cx:pt>
          <cx:pt idx="53513">42</cx:pt>
          <cx:pt idx="53514">0</cx:pt>
          <cx:pt idx="53515">5</cx:pt>
          <cx:pt idx="53516">0</cx:pt>
          <cx:pt idx="53517">27</cx:pt>
          <cx:pt idx="53518">0</cx:pt>
          <cx:pt idx="53519">0</cx:pt>
          <cx:pt idx="53520">0</cx:pt>
          <cx:pt idx="53521">0</cx:pt>
          <cx:pt idx="53522">10</cx:pt>
          <cx:pt idx="53523">0</cx:pt>
          <cx:pt idx="53524">1</cx:pt>
          <cx:pt idx="53525">0</cx:pt>
          <cx:pt idx="53526">0</cx:pt>
          <cx:pt idx="53527">39</cx:pt>
          <cx:pt idx="53528">1</cx:pt>
          <cx:pt idx="53529">0</cx:pt>
          <cx:pt idx="53530">0</cx:pt>
          <cx:pt idx="53531">0</cx:pt>
          <cx:pt idx="53532">1</cx:pt>
          <cx:pt idx="53533">0</cx:pt>
          <cx:pt idx="53534">0</cx:pt>
          <cx:pt idx="53535">0</cx:pt>
          <cx:pt idx="53536">0</cx:pt>
          <cx:pt idx="53537">80</cx:pt>
          <cx:pt idx="53538">1</cx:pt>
          <cx:pt idx="53539">35</cx:pt>
          <cx:pt idx="53540">66</cx:pt>
          <cx:pt idx="53541">58</cx:pt>
          <cx:pt idx="53542">81</cx:pt>
          <cx:pt idx="53543">49</cx:pt>
          <cx:pt idx="53544">0</cx:pt>
          <cx:pt idx="53545">4</cx:pt>
          <cx:pt idx="53546">0</cx:pt>
          <cx:pt idx="53547">7</cx:pt>
          <cx:pt idx="53548">21</cx:pt>
          <cx:pt idx="53549">0</cx:pt>
          <cx:pt idx="53550">1</cx:pt>
          <cx:pt idx="53551">0</cx:pt>
          <cx:pt idx="53552">0</cx:pt>
          <cx:pt idx="53553">88</cx:pt>
          <cx:pt idx="53554">0</cx:pt>
          <cx:pt idx="53555">0</cx:pt>
          <cx:pt idx="53556">12</cx:pt>
          <cx:pt idx="53557">174</cx:pt>
          <cx:pt idx="53558">17</cx:pt>
          <cx:pt idx="53559">6</cx:pt>
          <cx:pt idx="53560">212</cx:pt>
          <cx:pt idx="53561">0</cx:pt>
          <cx:pt idx="53562">12</cx:pt>
          <cx:pt idx="53563">6</cx:pt>
          <cx:pt idx="53564">202</cx:pt>
          <cx:pt idx="53565">178</cx:pt>
          <cx:pt idx="53566">48</cx:pt>
          <cx:pt idx="53567">12</cx:pt>
          <cx:pt idx="53568">28</cx:pt>
          <cx:pt idx="53569">0</cx:pt>
          <cx:pt idx="53570">1</cx:pt>
          <cx:pt idx="53571">5</cx:pt>
          <cx:pt idx="53572">1</cx:pt>
          <cx:pt idx="53573">13</cx:pt>
          <cx:pt idx="53574">0</cx:pt>
          <cx:pt idx="53575">84</cx:pt>
          <cx:pt idx="53576">103</cx:pt>
          <cx:pt idx="53577">83</cx:pt>
          <cx:pt idx="53578">220</cx:pt>
          <cx:pt idx="53579">0</cx:pt>
          <cx:pt idx="53580">0</cx:pt>
          <cx:pt idx="53581">15</cx:pt>
          <cx:pt idx="53582">0</cx:pt>
          <cx:pt idx="53583">32</cx:pt>
          <cx:pt idx="53584">57</cx:pt>
          <cx:pt idx="53585">0</cx:pt>
          <cx:pt idx="53586">69</cx:pt>
          <cx:pt idx="53587">28</cx:pt>
          <cx:pt idx="53588">20</cx:pt>
          <cx:pt idx="53589">0</cx:pt>
          <cx:pt idx="53590">126</cx:pt>
          <cx:pt idx="53591">0</cx:pt>
          <cx:pt idx="53592">1</cx:pt>
          <cx:pt idx="53593">0</cx:pt>
          <cx:pt idx="53594">0</cx:pt>
          <cx:pt idx="53595">13</cx:pt>
          <cx:pt idx="53596">20</cx:pt>
          <cx:pt idx="53597">3</cx:pt>
          <cx:pt idx="53598">12</cx:pt>
          <cx:pt idx="53599">82</cx:pt>
          <cx:pt idx="53600">48</cx:pt>
          <cx:pt idx="53601">20</cx:pt>
          <cx:pt idx="53602">0</cx:pt>
          <cx:pt idx="53603">0</cx:pt>
          <cx:pt idx="53604">140</cx:pt>
          <cx:pt idx="53605">0</cx:pt>
          <cx:pt idx="53606">1</cx:pt>
          <cx:pt idx="53607">25</cx:pt>
          <cx:pt idx="53608">0</cx:pt>
          <cx:pt idx="53609">3</cx:pt>
          <cx:pt idx="53610">14</cx:pt>
          <cx:pt idx="53611">0</cx:pt>
          <cx:pt idx="53612">1</cx:pt>
          <cx:pt idx="53613">0</cx:pt>
          <cx:pt idx="53614">42</cx:pt>
          <cx:pt idx="53615">6</cx:pt>
          <cx:pt idx="53616">0</cx:pt>
          <cx:pt idx="53617">6</cx:pt>
          <cx:pt idx="53618">0</cx:pt>
          <cx:pt idx="53619">0</cx:pt>
          <cx:pt idx="53620">0</cx:pt>
          <cx:pt idx="53621">18</cx:pt>
          <cx:pt idx="53622">12</cx:pt>
          <cx:pt idx="53623">13</cx:pt>
          <cx:pt idx="53624">5</cx:pt>
          <cx:pt idx="53625">27</cx:pt>
          <cx:pt idx="53626">0</cx:pt>
          <cx:pt idx="53627">10</cx:pt>
          <cx:pt idx="53628">0</cx:pt>
          <cx:pt idx="53629">29</cx:pt>
          <cx:pt idx="53630">0</cx:pt>
          <cx:pt idx="53631">1</cx:pt>
          <cx:pt idx="53632">0</cx:pt>
          <cx:pt idx="53633">0</cx:pt>
          <cx:pt idx="53634">20</cx:pt>
          <cx:pt idx="53635">70</cx:pt>
          <cx:pt idx="53636">153</cx:pt>
          <cx:pt idx="53637">14</cx:pt>
          <cx:pt idx="53638">1</cx:pt>
          <cx:pt idx="53639">1</cx:pt>
          <cx:pt idx="53640">28</cx:pt>
          <cx:pt idx="53641">0</cx:pt>
          <cx:pt idx="53642">3</cx:pt>
          <cx:pt idx="53643">28</cx:pt>
          <cx:pt idx="53644">7</cx:pt>
          <cx:pt idx="53645">1</cx:pt>
          <cx:pt idx="53646">1</cx:pt>
          <cx:pt idx="53647">0</cx:pt>
          <cx:pt idx="53648">1</cx:pt>
          <cx:pt idx="53649">0</cx:pt>
          <cx:pt idx="53650">3</cx:pt>
          <cx:pt idx="53651">1</cx:pt>
          <cx:pt idx="53652">11</cx:pt>
          <cx:pt idx="53653">1</cx:pt>
          <cx:pt idx="53654">0</cx:pt>
          <cx:pt idx="53655">48</cx:pt>
          <cx:pt idx="53656">2</cx:pt>
          <cx:pt idx="53657">1</cx:pt>
          <cx:pt idx="53658">0</cx:pt>
          <cx:pt idx="53659">21</cx:pt>
          <cx:pt idx="53660">3</cx:pt>
          <cx:pt idx="53661">0</cx:pt>
          <cx:pt idx="53662">0</cx:pt>
          <cx:pt idx="53663">0</cx:pt>
          <cx:pt idx="53664">0</cx:pt>
          <cx:pt idx="53665">0</cx:pt>
          <cx:pt idx="53666">0</cx:pt>
          <cx:pt idx="53667">0</cx:pt>
          <cx:pt idx="53668">0</cx:pt>
          <cx:pt idx="53669">1</cx:pt>
          <cx:pt idx="53670">7</cx:pt>
          <cx:pt idx="53671">33</cx:pt>
          <cx:pt idx="53672">36</cx:pt>
          <cx:pt idx="53673">0</cx:pt>
          <cx:pt idx="53674">27</cx:pt>
          <cx:pt idx="53675">0</cx:pt>
          <cx:pt idx="53676">0</cx:pt>
          <cx:pt idx="53677">1</cx:pt>
          <cx:pt idx="53678">0</cx:pt>
          <cx:pt idx="53679">81</cx:pt>
          <cx:pt idx="53680">58</cx:pt>
          <cx:pt idx="53681">174</cx:pt>
          <cx:pt idx="53682">5</cx:pt>
          <cx:pt idx="53683">3</cx:pt>
          <cx:pt idx="53684">97</cx:pt>
          <cx:pt idx="53685">82</cx:pt>
          <cx:pt idx="53686">340</cx:pt>
          <cx:pt idx="53687">55</cx:pt>
          <cx:pt idx="53688">0</cx:pt>
          <cx:pt idx="53689">129</cx:pt>
          <cx:pt idx="53690">57</cx:pt>
          <cx:pt idx="53691">5</cx:pt>
          <cx:pt idx="53692">0</cx:pt>
          <cx:pt idx="53693">0</cx:pt>
          <cx:pt idx="53694">38</cx:pt>
          <cx:pt idx="53695">0</cx:pt>
          <cx:pt idx="53696">105</cx:pt>
          <cx:pt idx="53697">0</cx:pt>
          <cx:pt idx="53698">14</cx:pt>
          <cx:pt idx="53699">0</cx:pt>
          <cx:pt idx="53700">61</cx:pt>
          <cx:pt idx="53701">40</cx:pt>
          <cx:pt idx="53702">120</cx:pt>
          <cx:pt idx="53703">12</cx:pt>
          <cx:pt idx="53704">2</cx:pt>
          <cx:pt idx="53705">3</cx:pt>
          <cx:pt idx="53706">70</cx:pt>
          <cx:pt idx="53707">0</cx:pt>
          <cx:pt idx="53708">0</cx:pt>
          <cx:pt idx="53709">1</cx:pt>
          <cx:pt idx="53710">105</cx:pt>
          <cx:pt idx="53711">6</cx:pt>
          <cx:pt idx="53712">281</cx:pt>
          <cx:pt idx="53713">0</cx:pt>
          <cx:pt idx="53714">0</cx:pt>
          <cx:pt idx="53715">0</cx:pt>
          <cx:pt idx="53716">0</cx:pt>
          <cx:pt idx="53717">81</cx:pt>
          <cx:pt idx="53718">150</cx:pt>
          <cx:pt idx="53719">142</cx:pt>
          <cx:pt idx="53720">14</cx:pt>
          <cx:pt idx="53721">490</cx:pt>
          <cx:pt idx="53722">90</cx:pt>
          <cx:pt idx="53723">47</cx:pt>
          <cx:pt idx="53724">0</cx:pt>
          <cx:pt idx="53725">18</cx:pt>
          <cx:pt idx="53726">5</cx:pt>
          <cx:pt idx="53727">0</cx:pt>
          <cx:pt idx="53728">0</cx:pt>
          <cx:pt idx="53729">1</cx:pt>
          <cx:pt idx="53730">0</cx:pt>
          <cx:pt idx="53731">2</cx:pt>
          <cx:pt idx="53732">4</cx:pt>
          <cx:pt idx="53733">0</cx:pt>
          <cx:pt idx="53734">15</cx:pt>
          <cx:pt idx="53735">1</cx:pt>
          <cx:pt idx="53736">5</cx:pt>
          <cx:pt idx="53737">8</cx:pt>
          <cx:pt idx="53738">54</cx:pt>
          <cx:pt idx="53739">24</cx:pt>
          <cx:pt idx="53740">1</cx:pt>
          <cx:pt idx="53741">26</cx:pt>
          <cx:pt idx="53742">35</cx:pt>
          <cx:pt idx="53743">134</cx:pt>
          <cx:pt idx="53744">55</cx:pt>
          <cx:pt idx="53745">92</cx:pt>
          <cx:pt idx="53746">106</cx:pt>
          <cx:pt idx="53747">14</cx:pt>
          <cx:pt idx="53748">5</cx:pt>
          <cx:pt idx="53749">0</cx:pt>
          <cx:pt idx="53750">0</cx:pt>
          <cx:pt idx="53751">0</cx:pt>
          <cx:pt idx="53752">0</cx:pt>
          <cx:pt idx="53753">27</cx:pt>
          <cx:pt idx="53754">411</cx:pt>
          <cx:pt idx="53755">7</cx:pt>
          <cx:pt idx="53756">4</cx:pt>
          <cx:pt idx="53757">1</cx:pt>
          <cx:pt idx="53758">42</cx:pt>
          <cx:pt idx="53759">0</cx:pt>
          <cx:pt idx="53760">17</cx:pt>
          <cx:pt idx="53761">4</cx:pt>
          <cx:pt idx="53762">4</cx:pt>
          <cx:pt idx="53763">3</cx:pt>
          <cx:pt idx="53764">0</cx:pt>
          <cx:pt idx="53765">15</cx:pt>
          <cx:pt idx="53766">1</cx:pt>
          <cx:pt idx="53767">17</cx:pt>
          <cx:pt idx="53768">0</cx:pt>
          <cx:pt idx="53769">20</cx:pt>
          <cx:pt idx="53770">121</cx:pt>
          <cx:pt idx="53771">0</cx:pt>
          <cx:pt idx="53772">0</cx:pt>
          <cx:pt idx="53773">153</cx:pt>
          <cx:pt idx="53774">0</cx:pt>
          <cx:pt idx="53775">3</cx:pt>
          <cx:pt idx="53776">160</cx:pt>
          <cx:pt idx="53777">205</cx:pt>
          <cx:pt idx="53778">55</cx:pt>
          <cx:pt idx="53779">14</cx:pt>
          <cx:pt idx="53780">7</cx:pt>
          <cx:pt idx="53781">0</cx:pt>
          <cx:pt idx="53782">22</cx:pt>
          <cx:pt idx="53783">3</cx:pt>
          <cx:pt idx="53784">0</cx:pt>
          <cx:pt idx="53785">45</cx:pt>
          <cx:pt idx="53786">96</cx:pt>
          <cx:pt idx="53787">186</cx:pt>
          <cx:pt idx="53788">7</cx:pt>
          <cx:pt idx="53789">3</cx:pt>
          <cx:pt idx="53790">13</cx:pt>
          <cx:pt idx="53791">19</cx:pt>
          <cx:pt idx="53792">20</cx:pt>
          <cx:pt idx="53793">1</cx:pt>
          <cx:pt idx="53794">42</cx:pt>
          <cx:pt idx="53795">0</cx:pt>
          <cx:pt idx="53796">1</cx:pt>
          <cx:pt idx="53797">2</cx:pt>
          <cx:pt idx="53798">1</cx:pt>
          <cx:pt idx="53799">49</cx:pt>
          <cx:pt idx="53800">0</cx:pt>
          <cx:pt idx="53801">0</cx:pt>
          <cx:pt idx="53802">1</cx:pt>
          <cx:pt idx="53803">481</cx:pt>
          <cx:pt idx="53804">20</cx:pt>
          <cx:pt idx="53805">0</cx:pt>
          <cx:pt idx="53806">35</cx:pt>
          <cx:pt idx="53807">5</cx:pt>
          <cx:pt idx="53808">13</cx:pt>
          <cx:pt idx="53809">101</cx:pt>
          <cx:pt idx="53810">0</cx:pt>
          <cx:pt idx="53811">7</cx:pt>
          <cx:pt idx="53812">0</cx:pt>
          <cx:pt idx="53813">0</cx:pt>
          <cx:pt idx="53814">0</cx:pt>
          <cx:pt idx="53815">0</cx:pt>
          <cx:pt idx="53816">1</cx:pt>
          <cx:pt idx="53817">142</cx:pt>
          <cx:pt idx="53818">7</cx:pt>
          <cx:pt idx="53819">198</cx:pt>
          <cx:pt idx="53820">12</cx:pt>
          <cx:pt idx="53821">33</cx:pt>
          <cx:pt idx="53822">126</cx:pt>
          <cx:pt idx="53823">3</cx:pt>
          <cx:pt idx="53824">0</cx:pt>
          <cx:pt idx="53825">57</cx:pt>
          <cx:pt idx="53826">15</cx:pt>
          <cx:pt idx="53827">70</cx:pt>
          <cx:pt idx="53828">3</cx:pt>
          <cx:pt idx="53829">7</cx:pt>
          <cx:pt idx="53830">9</cx:pt>
          <cx:pt idx="53831">64</cx:pt>
          <cx:pt idx="53832">60</cx:pt>
          <cx:pt idx="53833">0</cx:pt>
          <cx:pt idx="53834">8</cx:pt>
          <cx:pt idx="53835">1</cx:pt>
          <cx:pt idx="53836">79</cx:pt>
          <cx:pt idx="53837">18</cx:pt>
          <cx:pt idx="53838">10</cx:pt>
          <cx:pt idx="53839">135</cx:pt>
          <cx:pt idx="53840">0</cx:pt>
          <cx:pt idx="53841">0</cx:pt>
          <cx:pt idx="53842">11</cx:pt>
          <cx:pt idx="53843">133</cx:pt>
          <cx:pt idx="53844">1</cx:pt>
          <cx:pt idx="53845">8</cx:pt>
          <cx:pt idx="53846">0</cx:pt>
          <cx:pt idx="53847">10</cx:pt>
          <cx:pt idx="53848">2</cx:pt>
          <cx:pt idx="53849">22</cx:pt>
          <cx:pt idx="53850">1</cx:pt>
          <cx:pt idx="53851">77</cx:pt>
          <cx:pt idx="53852">3</cx:pt>
          <cx:pt idx="53853">1</cx:pt>
          <cx:pt idx="53854">1</cx:pt>
          <cx:pt idx="53855">4</cx:pt>
          <cx:pt idx="53856">56</cx:pt>
          <cx:pt idx="53857">15</cx:pt>
          <cx:pt idx="53858">0</cx:pt>
          <cx:pt idx="53859">3</cx:pt>
          <cx:pt idx="53860">2</cx:pt>
          <cx:pt idx="53861">50</cx:pt>
          <cx:pt idx="53862">63</cx:pt>
          <cx:pt idx="53863">7</cx:pt>
          <cx:pt idx="53864">97</cx:pt>
          <cx:pt idx="53865">5</cx:pt>
          <cx:pt idx="53866">0</cx:pt>
          <cx:pt idx="53867">245</cx:pt>
          <cx:pt idx="53868">13</cx:pt>
          <cx:pt idx="53869">5</cx:pt>
          <cx:pt idx="53870">0</cx:pt>
          <cx:pt idx="53871">4</cx:pt>
          <cx:pt idx="53872">54</cx:pt>
          <cx:pt idx="53873">128</cx:pt>
          <cx:pt idx="53874">2</cx:pt>
          <cx:pt idx="53875">196</cx:pt>
          <cx:pt idx="53876">0</cx:pt>
          <cx:pt idx="53877">0</cx:pt>
          <cx:pt idx="53878">35</cx:pt>
          <cx:pt idx="53879">35</cx:pt>
          <cx:pt idx="53880">4</cx:pt>
          <cx:pt idx="53881">2</cx:pt>
          <cx:pt idx="53882">5</cx:pt>
          <cx:pt idx="53883">0</cx:pt>
          <cx:pt idx="53884">2</cx:pt>
          <cx:pt idx="53885">18</cx:pt>
          <cx:pt idx="53886">13</cx:pt>
          <cx:pt idx="53887">0</cx:pt>
          <cx:pt idx="53888">7</cx:pt>
          <cx:pt idx="53889">26</cx:pt>
          <cx:pt idx="53890">27</cx:pt>
          <cx:pt idx="53891">16</cx:pt>
          <cx:pt idx="53892">0</cx:pt>
          <cx:pt idx="53893">1</cx:pt>
          <cx:pt idx="53894">0</cx:pt>
          <cx:pt idx="53895">0</cx:pt>
          <cx:pt idx="53896">10</cx:pt>
          <cx:pt idx="53897">21</cx:pt>
          <cx:pt idx="53898">8</cx:pt>
          <cx:pt idx="53899">1</cx:pt>
          <cx:pt idx="53900">84</cx:pt>
          <cx:pt idx="53901">0</cx:pt>
          <cx:pt idx="53902">0</cx:pt>
          <cx:pt idx="53903">34</cx:pt>
          <cx:pt idx="53904">1</cx:pt>
          <cx:pt idx="53905">54</cx:pt>
          <cx:pt idx="53906">2</cx:pt>
          <cx:pt idx="53907">4</cx:pt>
          <cx:pt idx="53908">1</cx:pt>
          <cx:pt idx="53909">5</cx:pt>
          <cx:pt idx="53910">21</cx:pt>
          <cx:pt idx="53911">45</cx:pt>
          <cx:pt idx="53912">3</cx:pt>
          <cx:pt idx="53913">11</cx:pt>
          <cx:pt idx="53914">0</cx:pt>
          <cx:pt idx="53915">27</cx:pt>
          <cx:pt idx="53916">1</cx:pt>
          <cx:pt idx="53917">21</cx:pt>
          <cx:pt idx="53918">0</cx:pt>
          <cx:pt idx="53919">11</cx:pt>
          <cx:pt idx="53920">1</cx:pt>
          <cx:pt idx="53921">0</cx:pt>
          <cx:pt idx="53922">14</cx:pt>
          <cx:pt idx="53923">4</cx:pt>
          <cx:pt idx="53924">0</cx:pt>
          <cx:pt idx="53925">35</cx:pt>
          <cx:pt idx="53926">1</cx:pt>
          <cx:pt idx="53927">15</cx:pt>
          <cx:pt idx="53928">4</cx:pt>
          <cx:pt idx="53929">1</cx:pt>
          <cx:pt idx="53930">0</cx:pt>
          <cx:pt idx="53931">39</cx:pt>
          <cx:pt idx="53932">5</cx:pt>
          <cx:pt idx="53933">30</cx:pt>
          <cx:pt idx="53934">6</cx:pt>
          <cx:pt idx="53935">4</cx:pt>
          <cx:pt idx="53936">49</cx:pt>
          <cx:pt idx="53937">0</cx:pt>
          <cx:pt idx="53938">2</cx:pt>
          <cx:pt idx="53939">6</cx:pt>
          <cx:pt idx="53940">82</cx:pt>
          <cx:pt idx="53941">35</cx:pt>
          <cx:pt idx="53942">5</cx:pt>
          <cx:pt idx="53943">8</cx:pt>
          <cx:pt idx="53944">140</cx:pt>
          <cx:pt idx="53945">21</cx:pt>
          <cx:pt idx="53946">48</cx:pt>
          <cx:pt idx="53947">0</cx:pt>
          <cx:pt idx="53948">0</cx:pt>
          <cx:pt idx="53949">4</cx:pt>
          <cx:pt idx="53950">196</cx:pt>
          <cx:pt idx="53951">50</cx:pt>
          <cx:pt idx="53952">3</cx:pt>
          <cx:pt idx="53953">8</cx:pt>
          <cx:pt idx="53954">33</cx:pt>
          <cx:pt idx="53955">71</cx:pt>
          <cx:pt idx="53956">17</cx:pt>
          <cx:pt idx="53957">62</cx:pt>
          <cx:pt idx="53958">11</cx:pt>
          <cx:pt idx="53959">1</cx:pt>
          <cx:pt idx="53960">0</cx:pt>
          <cx:pt idx="53961">0</cx:pt>
          <cx:pt idx="53962">802</cx:pt>
          <cx:pt idx="53963">5</cx:pt>
          <cx:pt idx="53964">4</cx:pt>
          <cx:pt idx="53965">22</cx:pt>
          <cx:pt idx="53966">6</cx:pt>
          <cx:pt idx="53967">0</cx:pt>
          <cx:pt idx="53968">34</cx:pt>
          <cx:pt idx="53969">4</cx:pt>
          <cx:pt idx="53970">2</cx:pt>
          <cx:pt idx="53971">0</cx:pt>
          <cx:pt idx="53972">8</cx:pt>
          <cx:pt idx="53973">0</cx:pt>
          <cx:pt idx="53974">1</cx:pt>
          <cx:pt idx="53975">0</cx:pt>
          <cx:pt idx="53976">10</cx:pt>
          <cx:pt idx="53977">0</cx:pt>
          <cx:pt idx="53978">0</cx:pt>
          <cx:pt idx="53979">2</cx:pt>
          <cx:pt idx="53980">7</cx:pt>
          <cx:pt idx="53981">1</cx:pt>
          <cx:pt idx="53982">1</cx:pt>
          <cx:pt idx="53983">0</cx:pt>
          <cx:pt idx="53984">2</cx:pt>
          <cx:pt idx="53985">18</cx:pt>
          <cx:pt idx="53986">0</cx:pt>
          <cx:pt idx="53987">0</cx:pt>
          <cx:pt idx="53988">2</cx:pt>
          <cx:pt idx="53989">2</cx:pt>
          <cx:pt idx="53990">88</cx:pt>
          <cx:pt idx="53991">41</cx:pt>
          <cx:pt idx="53992">0</cx:pt>
          <cx:pt idx="53993">31</cx:pt>
          <cx:pt idx="53994">36</cx:pt>
          <cx:pt idx="53995">1</cx:pt>
          <cx:pt idx="53996">5</cx:pt>
          <cx:pt idx="53997">57</cx:pt>
          <cx:pt idx="53998">329</cx:pt>
          <cx:pt idx="53999">43</cx:pt>
          <cx:pt idx="54000">28</cx:pt>
          <cx:pt idx="54001">161</cx:pt>
          <cx:pt idx="54002">0</cx:pt>
          <cx:pt idx="54003">0</cx:pt>
          <cx:pt idx="54004">63</cx:pt>
          <cx:pt idx="54005">50</cx:pt>
          <cx:pt idx="54006">4</cx:pt>
          <cx:pt idx="54007">0</cx:pt>
          <cx:pt idx="54008">70</cx:pt>
          <cx:pt idx="54009">0</cx:pt>
          <cx:pt idx="54010">0</cx:pt>
          <cx:pt idx="54011">1</cx:pt>
          <cx:pt idx="54012">0</cx:pt>
          <cx:pt idx="54013">0</cx:pt>
          <cx:pt idx="54014">0</cx:pt>
          <cx:pt idx="54015">6</cx:pt>
          <cx:pt idx="54016">86</cx:pt>
          <cx:pt idx="54017">13</cx:pt>
          <cx:pt idx="54018">0</cx:pt>
          <cx:pt idx="54019">0</cx:pt>
          <cx:pt idx="54020">6</cx:pt>
          <cx:pt idx="54021">6</cx:pt>
          <cx:pt idx="54022">5</cx:pt>
          <cx:pt idx="54023">47</cx:pt>
          <cx:pt idx="54024">44</cx:pt>
          <cx:pt idx="54025">1</cx:pt>
          <cx:pt idx="54026">0</cx:pt>
          <cx:pt idx="54027">1</cx:pt>
          <cx:pt idx="54028">0</cx:pt>
          <cx:pt idx="54029">0</cx:pt>
          <cx:pt idx="54030">12</cx:pt>
          <cx:pt idx="54031">74</cx:pt>
          <cx:pt idx="54032">33</cx:pt>
          <cx:pt idx="54033">0</cx:pt>
          <cx:pt idx="54034">0</cx:pt>
          <cx:pt idx="54035">2</cx:pt>
          <cx:pt idx="54036">35</cx:pt>
          <cx:pt idx="54037">0</cx:pt>
          <cx:pt idx="54038">28</cx:pt>
          <cx:pt idx="54039">0</cx:pt>
          <cx:pt idx="54040">0</cx:pt>
          <cx:pt idx="54041">0</cx:pt>
          <cx:pt idx="54042">0</cx:pt>
          <cx:pt idx="54043">0</cx:pt>
          <cx:pt idx="54044">0</cx:pt>
          <cx:pt idx="54045">1</cx:pt>
          <cx:pt idx="54046">3</cx:pt>
          <cx:pt idx="54047">3</cx:pt>
          <cx:pt idx="54048">0</cx:pt>
          <cx:pt idx="54049">39</cx:pt>
          <cx:pt idx="54050">89</cx:pt>
          <cx:pt idx="54051">126</cx:pt>
          <cx:pt idx="54052">117</cx:pt>
          <cx:pt idx="54053">72</cx:pt>
          <cx:pt idx="54054">15</cx:pt>
          <cx:pt idx="54055">15</cx:pt>
          <cx:pt idx="54056">10</cx:pt>
          <cx:pt idx="54057">0</cx:pt>
          <cx:pt idx="54058">1</cx:pt>
          <cx:pt idx="54059">99</cx:pt>
          <cx:pt idx="54060">25</cx:pt>
          <cx:pt idx="54061">4</cx:pt>
          <cx:pt idx="54062">9</cx:pt>
          <cx:pt idx="54063">14</cx:pt>
          <cx:pt idx="54064">0</cx:pt>
          <cx:pt idx="54065">24</cx:pt>
          <cx:pt idx="54066">0</cx:pt>
          <cx:pt idx="54067">0</cx:pt>
          <cx:pt idx="54068">44</cx:pt>
          <cx:pt idx="54069">1</cx:pt>
          <cx:pt idx="54070">15</cx:pt>
          <cx:pt idx="54071">58</cx:pt>
          <cx:pt idx="54072">55</cx:pt>
          <cx:pt idx="54073">0</cx:pt>
          <cx:pt idx="54074">2</cx:pt>
          <cx:pt idx="54075">0</cx:pt>
          <cx:pt idx="54076">0</cx:pt>
          <cx:pt idx="54077">0</cx:pt>
          <cx:pt idx="54078">1</cx:pt>
          <cx:pt idx="54079">0</cx:pt>
          <cx:pt idx="54080">0</cx:pt>
          <cx:pt idx="54081">3</cx:pt>
          <cx:pt idx="54082">0</cx:pt>
          <cx:pt idx="54083">28</cx:pt>
          <cx:pt idx="54084">68</cx:pt>
          <cx:pt idx="54085">0</cx:pt>
          <cx:pt idx="54086">1</cx:pt>
          <cx:pt idx="54087">117</cx:pt>
          <cx:pt idx="54088">20</cx:pt>
          <cx:pt idx="54089">0</cx:pt>
          <cx:pt idx="54090">41</cx:pt>
          <cx:pt idx="54091">1</cx:pt>
          <cx:pt idx="54092">122</cx:pt>
          <cx:pt idx="54093">12</cx:pt>
          <cx:pt idx="54094">7</cx:pt>
          <cx:pt idx="54095">128</cx:pt>
          <cx:pt idx="54096">34</cx:pt>
          <cx:pt idx="54097">176</cx:pt>
          <cx:pt idx="54098">119</cx:pt>
          <cx:pt idx="54099">0</cx:pt>
          <cx:pt idx="54100">0</cx:pt>
          <cx:pt idx="54101">0</cx:pt>
          <cx:pt idx="54102">2</cx:pt>
          <cx:pt idx="54103">0</cx:pt>
          <cx:pt idx="54104">0</cx:pt>
          <cx:pt idx="54105">0</cx:pt>
          <cx:pt idx="54106">1</cx:pt>
          <cx:pt idx="54107">0</cx:pt>
          <cx:pt idx="54108">1</cx:pt>
          <cx:pt idx="54109">0</cx:pt>
          <cx:pt idx="54110">4</cx:pt>
          <cx:pt idx="54111">0</cx:pt>
          <cx:pt idx="54112">0</cx:pt>
          <cx:pt idx="54113">4</cx:pt>
          <cx:pt idx="54114">4</cx:pt>
          <cx:pt idx="54115">0</cx:pt>
          <cx:pt idx="54116">0</cx:pt>
          <cx:pt idx="54117">42</cx:pt>
          <cx:pt idx="54118">0</cx:pt>
          <cx:pt idx="54119">5</cx:pt>
          <cx:pt idx="54120">2</cx:pt>
          <cx:pt idx="54121">0</cx:pt>
          <cx:pt idx="54122">6</cx:pt>
          <cx:pt idx="54123">15</cx:pt>
          <cx:pt idx="54124">9</cx:pt>
          <cx:pt idx="54125">385</cx:pt>
          <cx:pt idx="54126">28</cx:pt>
          <cx:pt idx="54127">0</cx:pt>
          <cx:pt idx="54128">210</cx:pt>
          <cx:pt idx="54129">1</cx:pt>
          <cx:pt idx="54130">64</cx:pt>
          <cx:pt idx="54131">188</cx:pt>
          <cx:pt idx="54132">188</cx:pt>
          <cx:pt idx="54133">7</cx:pt>
          <cx:pt idx="54134">233</cx:pt>
          <cx:pt idx="54135">22</cx:pt>
          <cx:pt idx="54136">14</cx:pt>
          <cx:pt idx="54137">4</cx:pt>
          <cx:pt idx="54138">71</cx:pt>
          <cx:pt idx="54139">18</cx:pt>
          <cx:pt idx="54140">0</cx:pt>
          <cx:pt idx="54141">1</cx:pt>
          <cx:pt idx="54142">11</cx:pt>
          <cx:pt idx="54143">32</cx:pt>
          <cx:pt idx="54144">0</cx:pt>
          <cx:pt idx="54145">0</cx:pt>
          <cx:pt idx="54146">77</cx:pt>
          <cx:pt idx="54147">6</cx:pt>
          <cx:pt idx="54148">1</cx:pt>
          <cx:pt idx="54149">10</cx:pt>
          <cx:pt idx="54150">0</cx:pt>
          <cx:pt idx="54151">0</cx:pt>
          <cx:pt idx="54152">0</cx:pt>
          <cx:pt idx="54153">1</cx:pt>
          <cx:pt idx="54154">0</cx:pt>
          <cx:pt idx="54155">1</cx:pt>
          <cx:pt idx="54156">0</cx:pt>
          <cx:pt idx="54157">14</cx:pt>
          <cx:pt idx="54158">0</cx:pt>
          <cx:pt idx="54159">53</cx:pt>
          <cx:pt idx="54160">13</cx:pt>
          <cx:pt idx="54161">0</cx:pt>
          <cx:pt idx="54162">0</cx:pt>
          <cx:pt idx="54163">4</cx:pt>
          <cx:pt idx="54164">7</cx:pt>
          <cx:pt idx="54165">131</cx:pt>
          <cx:pt idx="54166">1</cx:pt>
          <cx:pt idx="54167">32</cx:pt>
          <cx:pt idx="54168">15</cx:pt>
          <cx:pt idx="54169">0</cx:pt>
          <cx:pt idx="54170">10</cx:pt>
          <cx:pt idx="54171">0</cx:pt>
          <cx:pt idx="54172">1</cx:pt>
          <cx:pt idx="54173">0</cx:pt>
          <cx:pt idx="54174">137</cx:pt>
          <cx:pt idx="54175">137</cx:pt>
          <cx:pt idx="54176">0</cx:pt>
          <cx:pt idx="54177">0</cx:pt>
          <cx:pt idx="54178">7</cx:pt>
          <cx:pt idx="54179">1</cx:pt>
          <cx:pt idx="54180">0</cx:pt>
          <cx:pt idx="54181">0</cx:pt>
          <cx:pt idx="54182">1</cx:pt>
          <cx:pt idx="54183">0</cx:pt>
          <cx:pt idx="54184">0</cx:pt>
          <cx:pt idx="54185">3</cx:pt>
          <cx:pt idx="54186">11</cx:pt>
          <cx:pt idx="54187">0</cx:pt>
          <cx:pt idx="54188">0</cx:pt>
          <cx:pt idx="54189">67</cx:pt>
          <cx:pt idx="54190">391</cx:pt>
          <cx:pt idx="54191">45</cx:pt>
          <cx:pt idx="54192">112</cx:pt>
          <cx:pt idx="54193">7</cx:pt>
          <cx:pt idx="54194">22</cx:pt>
          <cx:pt idx="54195">13</cx:pt>
          <cx:pt idx="54196">60</cx:pt>
          <cx:pt idx="54197">0</cx:pt>
          <cx:pt idx="54198">6</cx:pt>
          <cx:pt idx="54199">8</cx:pt>
          <cx:pt idx="54200">0</cx:pt>
          <cx:pt idx="54201">83</cx:pt>
          <cx:pt idx="54202">642</cx:pt>
          <cx:pt idx="54203">0</cx:pt>
          <cx:pt idx="54204">6</cx:pt>
          <cx:pt idx="54205">0</cx:pt>
          <cx:pt idx="54206">0</cx:pt>
          <cx:pt idx="54207">2</cx:pt>
          <cx:pt idx="54208">43</cx:pt>
          <cx:pt idx="54209">9</cx:pt>
          <cx:pt idx="54210">7</cx:pt>
          <cx:pt idx="54211">0</cx:pt>
          <cx:pt idx="54212">6</cx:pt>
          <cx:pt idx="54213">0</cx:pt>
          <cx:pt idx="54214">1</cx:pt>
          <cx:pt idx="54215">17</cx:pt>
          <cx:pt idx="54216">71</cx:pt>
          <cx:pt idx="54217">0</cx:pt>
          <cx:pt idx="54218">78</cx:pt>
          <cx:pt idx="54219">3</cx:pt>
          <cx:pt idx="54220">0</cx:pt>
          <cx:pt idx="54221">1</cx:pt>
          <cx:pt idx="54222">7</cx:pt>
          <cx:pt idx="54223">20</cx:pt>
          <cx:pt idx="54224">37</cx:pt>
          <cx:pt idx="54225">138</cx:pt>
          <cx:pt idx="54226">0</cx:pt>
          <cx:pt idx="54227">0</cx:pt>
          <cx:pt idx="54228">28</cx:pt>
          <cx:pt idx="54229">1</cx:pt>
          <cx:pt idx="54230">0</cx:pt>
          <cx:pt idx="54231">30</cx:pt>
          <cx:pt idx="54232">1</cx:pt>
          <cx:pt idx="54233">12</cx:pt>
          <cx:pt idx="54234">280</cx:pt>
          <cx:pt idx="54235">6</cx:pt>
          <cx:pt idx="54236">5</cx:pt>
          <cx:pt idx="54237">0</cx:pt>
          <cx:pt idx="54238">4</cx:pt>
          <cx:pt idx="54239">7</cx:pt>
          <cx:pt idx="54240">0</cx:pt>
          <cx:pt idx="54241">1</cx:pt>
          <cx:pt idx="54242">13</cx:pt>
          <cx:pt idx="54243">0</cx:pt>
          <cx:pt idx="54244">8</cx:pt>
          <cx:pt idx="54245">13</cx:pt>
          <cx:pt idx="54246">112</cx:pt>
          <cx:pt idx="54247">2</cx:pt>
          <cx:pt idx="54248">0</cx:pt>
          <cx:pt idx="54249">57</cx:pt>
          <cx:pt idx="54250">37</cx:pt>
          <cx:pt idx="54251">67</cx:pt>
          <cx:pt idx="54252">14</cx:pt>
          <cx:pt idx="54253">24</cx:pt>
          <cx:pt idx="54254">116</cx:pt>
          <cx:pt idx="54255">75</cx:pt>
          <cx:pt idx="54256">163</cx:pt>
          <cx:pt idx="54257">456</cx:pt>
          <cx:pt idx="54258">3</cx:pt>
          <cx:pt idx="54259">1</cx:pt>
          <cx:pt idx="54260">1</cx:pt>
          <cx:pt idx="54261">9</cx:pt>
          <cx:pt idx="54262">0</cx:pt>
          <cx:pt idx="54263">41</cx:pt>
          <cx:pt idx="54264">1</cx:pt>
          <cx:pt idx="54265">5</cx:pt>
          <cx:pt idx="54266">13</cx:pt>
          <cx:pt idx="54267">0</cx:pt>
          <cx:pt idx="54268">0</cx:pt>
          <cx:pt idx="54269">26</cx:pt>
          <cx:pt idx="54270">2</cx:pt>
          <cx:pt idx="54271">0</cx:pt>
          <cx:pt idx="54272">0</cx:pt>
          <cx:pt idx="54273">0</cx:pt>
          <cx:pt idx="54274">7</cx:pt>
          <cx:pt idx="54275">2</cx:pt>
          <cx:pt idx="54276">0</cx:pt>
          <cx:pt idx="54277">13</cx:pt>
          <cx:pt idx="54278">1</cx:pt>
          <cx:pt idx="54279">16</cx:pt>
          <cx:pt idx="54280">0</cx:pt>
          <cx:pt idx="54281">0</cx:pt>
          <cx:pt idx="54282">28</cx:pt>
          <cx:pt idx="54283">36</cx:pt>
          <cx:pt idx="54284">43</cx:pt>
          <cx:pt idx="54285">3</cx:pt>
          <cx:pt idx="54286">1</cx:pt>
          <cx:pt idx="54287">6</cx:pt>
          <cx:pt idx="54288">221</cx:pt>
          <cx:pt idx="54289">4</cx:pt>
          <cx:pt idx="54290">53</cx:pt>
          <cx:pt idx="54291">91</cx:pt>
          <cx:pt idx="54292">22</cx:pt>
          <cx:pt idx="54293">0</cx:pt>
          <cx:pt idx="54294">0</cx:pt>
          <cx:pt idx="54295">48</cx:pt>
          <cx:pt idx="54296">4</cx:pt>
          <cx:pt idx="54297">4</cx:pt>
          <cx:pt idx="54298">7</cx:pt>
          <cx:pt idx="54299">229</cx:pt>
          <cx:pt idx="54300">82</cx:pt>
          <cx:pt idx="54301">318</cx:pt>
          <cx:pt idx="54302">0</cx:pt>
          <cx:pt idx="54303">4</cx:pt>
          <cx:pt idx="54304">14</cx:pt>
          <cx:pt idx="54305">2</cx:pt>
          <cx:pt idx="54306">0</cx:pt>
          <cx:pt idx="54307">13</cx:pt>
          <cx:pt idx="54308">0</cx:pt>
          <cx:pt idx="54309">120</cx:pt>
          <cx:pt idx="54310">7</cx:pt>
          <cx:pt idx="54311">3</cx:pt>
          <cx:pt idx="54312">0</cx:pt>
          <cx:pt idx="54313">0</cx:pt>
          <cx:pt idx="54314">59</cx:pt>
          <cx:pt idx="54315">14</cx:pt>
          <cx:pt idx="54316">1</cx:pt>
          <cx:pt idx="54317">3</cx:pt>
          <cx:pt idx="54318">4</cx:pt>
          <cx:pt idx="54319">983</cx:pt>
          <cx:pt idx="54320">115</cx:pt>
          <cx:pt idx="54321">97</cx:pt>
          <cx:pt idx="54322">1</cx:pt>
          <cx:pt idx="54323">49</cx:pt>
          <cx:pt idx="54324">21</cx:pt>
          <cx:pt idx="54325">13</cx:pt>
          <cx:pt idx="54326">15</cx:pt>
          <cx:pt idx="54327">7</cx:pt>
          <cx:pt idx="54328">0</cx:pt>
          <cx:pt idx="54329">134</cx:pt>
          <cx:pt idx="54330">2</cx:pt>
          <cx:pt idx="54331">4</cx:pt>
          <cx:pt idx="54332">0</cx:pt>
          <cx:pt idx="54333">47</cx:pt>
          <cx:pt idx="54334">2</cx:pt>
          <cx:pt idx="54335">355</cx:pt>
          <cx:pt idx="54336">5</cx:pt>
          <cx:pt idx="54337">91</cx:pt>
          <cx:pt idx="54338">118</cx:pt>
          <cx:pt idx="54339">0</cx:pt>
          <cx:pt idx="54340">0</cx:pt>
          <cx:pt idx="54341">156</cx:pt>
          <cx:pt idx="54342">50</cx:pt>
          <cx:pt idx="54343">1</cx:pt>
          <cx:pt idx="54344">26</cx:pt>
          <cx:pt idx="54345">2</cx:pt>
          <cx:pt idx="54346">93</cx:pt>
          <cx:pt idx="54347">235</cx:pt>
          <cx:pt idx="54348">0</cx:pt>
          <cx:pt idx="54349">12</cx:pt>
          <cx:pt idx="54350">57</cx:pt>
          <cx:pt idx="54351">7</cx:pt>
          <cx:pt idx="54352">0</cx:pt>
          <cx:pt idx="54353">121</cx:pt>
          <cx:pt idx="54354">0</cx:pt>
          <cx:pt idx="54355">1</cx:pt>
          <cx:pt idx="54356">0</cx:pt>
          <cx:pt idx="54357">32</cx:pt>
          <cx:pt idx="54358">0</cx:pt>
          <cx:pt idx="54359">3</cx:pt>
          <cx:pt idx="54360">635</cx:pt>
          <cx:pt idx="54361">13</cx:pt>
          <cx:pt idx="54362">121</cx:pt>
          <cx:pt idx="54363">0</cx:pt>
          <cx:pt idx="54364">32</cx:pt>
          <cx:pt idx="54365">0</cx:pt>
          <cx:pt idx="54366">70</cx:pt>
          <cx:pt idx="54367">21</cx:pt>
          <cx:pt idx="54368">0</cx:pt>
          <cx:pt idx="54369">42</cx:pt>
          <cx:pt idx="54370">1</cx:pt>
          <cx:pt idx="54371">0</cx:pt>
          <cx:pt idx="54372">0</cx:pt>
          <cx:pt idx="54373">1</cx:pt>
          <cx:pt idx="54374">27</cx:pt>
          <cx:pt idx="54375">14</cx:pt>
          <cx:pt idx="54376">137</cx:pt>
          <cx:pt idx="54377">137</cx:pt>
          <cx:pt idx="54378">81</cx:pt>
          <cx:pt idx="54379">114</cx:pt>
          <cx:pt idx="54380">0</cx:pt>
          <cx:pt idx="54381">7</cx:pt>
          <cx:pt idx="54382">63</cx:pt>
          <cx:pt idx="54383">0</cx:pt>
          <cx:pt idx="54384">30</cx:pt>
          <cx:pt idx="54385">266</cx:pt>
          <cx:pt idx="54386">0</cx:pt>
          <cx:pt idx="54387">1</cx:pt>
          <cx:pt idx="54388">0</cx:pt>
          <cx:pt idx="54389">99</cx:pt>
          <cx:pt idx="54390">13</cx:pt>
          <cx:pt idx="54391">13</cx:pt>
          <cx:pt idx="54392">0</cx:pt>
          <cx:pt idx="54393">0</cx:pt>
          <cx:pt idx="54394">0</cx:pt>
          <cx:pt idx="54395">79</cx:pt>
          <cx:pt idx="54396">15</cx:pt>
          <cx:pt idx="54397">24</cx:pt>
          <cx:pt idx="54398">0</cx:pt>
          <cx:pt idx="54399">0</cx:pt>
          <cx:pt idx="54400">65</cx:pt>
          <cx:pt idx="54401">29</cx:pt>
          <cx:pt idx="54402">0</cx:pt>
          <cx:pt idx="54403">20</cx:pt>
          <cx:pt idx="54404">0</cx:pt>
          <cx:pt idx="54405">0</cx:pt>
          <cx:pt idx="54406">0</cx:pt>
          <cx:pt idx="54407">63</cx:pt>
          <cx:pt idx="54408">0</cx:pt>
          <cx:pt idx="54409">1</cx:pt>
          <cx:pt idx="54410">13</cx:pt>
          <cx:pt idx="54411">7</cx:pt>
          <cx:pt idx="54412">0</cx:pt>
          <cx:pt idx="54413">2</cx:pt>
          <cx:pt idx="54414">59</cx:pt>
          <cx:pt idx="54415">0</cx:pt>
          <cx:pt idx="54416">90</cx:pt>
          <cx:pt idx="54417">8</cx:pt>
          <cx:pt idx="54418">348</cx:pt>
          <cx:pt idx="54419">1</cx:pt>
          <cx:pt idx="54420">0</cx:pt>
          <cx:pt idx="54421">23</cx:pt>
          <cx:pt idx="54422">8</cx:pt>
          <cx:pt idx="54423">1</cx:pt>
          <cx:pt idx="54424">84</cx:pt>
          <cx:pt idx="54425">7</cx:pt>
          <cx:pt idx="54426">0</cx:pt>
          <cx:pt idx="54427">0</cx:pt>
          <cx:pt idx="54428">0</cx:pt>
          <cx:pt idx="54429">22</cx:pt>
          <cx:pt idx="54430">0</cx:pt>
          <cx:pt idx="54431">2</cx:pt>
          <cx:pt idx="54432">3</cx:pt>
          <cx:pt idx="54433">3</cx:pt>
          <cx:pt idx="54434">1</cx:pt>
          <cx:pt idx="54435">0</cx:pt>
          <cx:pt idx="54436">95</cx:pt>
          <cx:pt idx="54437">0</cx:pt>
          <cx:pt idx="54438">15</cx:pt>
          <cx:pt idx="54439">0</cx:pt>
          <cx:pt idx="54440">62</cx:pt>
          <cx:pt idx="54441">0</cx:pt>
          <cx:pt idx="54442">88</cx:pt>
          <cx:pt idx="54443">7</cx:pt>
          <cx:pt idx="54444">65</cx:pt>
          <cx:pt idx="54445">74</cx:pt>
          <cx:pt idx="54446">11</cx:pt>
          <cx:pt idx="54447">22</cx:pt>
          <cx:pt idx="54448">10</cx:pt>
          <cx:pt idx="54449">56</cx:pt>
          <cx:pt idx="54450">11</cx:pt>
          <cx:pt idx="54451">22</cx:pt>
          <cx:pt idx="54452">0</cx:pt>
          <cx:pt idx="54453">627</cx:pt>
          <cx:pt idx="54454">349</cx:pt>
          <cx:pt idx="54455">0</cx:pt>
          <cx:pt idx="54456">38</cx:pt>
          <cx:pt idx="54457">32</cx:pt>
          <cx:pt idx="54458">12</cx:pt>
          <cx:pt idx="54459">2</cx:pt>
          <cx:pt idx="54460">1</cx:pt>
          <cx:pt idx="54461">95</cx:pt>
          <cx:pt idx="54462">150</cx:pt>
          <cx:pt idx="54463">10</cx:pt>
          <cx:pt idx="54464">0</cx:pt>
          <cx:pt idx="54465">45</cx:pt>
          <cx:pt idx="54466">3</cx:pt>
          <cx:pt idx="54467">0</cx:pt>
          <cx:pt idx="54468">40</cx:pt>
          <cx:pt idx="54469">0</cx:pt>
          <cx:pt idx="54470">7</cx:pt>
          <cx:pt idx="54471">1</cx:pt>
          <cx:pt idx="54472">34</cx:pt>
          <cx:pt idx="54473">65</cx:pt>
          <cx:pt idx="54474">335</cx:pt>
          <cx:pt idx="54475">3</cx:pt>
          <cx:pt idx="54476">128</cx:pt>
          <cx:pt idx="54477">3</cx:pt>
          <cx:pt idx="54478">21</cx:pt>
          <cx:pt idx="54479">63</cx:pt>
          <cx:pt idx="54480">32</cx:pt>
          <cx:pt idx="54481">34</cx:pt>
          <cx:pt idx="54482">29</cx:pt>
          <cx:pt idx="54483">49</cx:pt>
          <cx:pt idx="54484">0</cx:pt>
          <cx:pt idx="54485">0</cx:pt>
          <cx:pt idx="54486">6</cx:pt>
          <cx:pt idx="54487">0</cx:pt>
          <cx:pt idx="54488">1</cx:pt>
          <cx:pt idx="54489">0</cx:pt>
          <cx:pt idx="54490">0</cx:pt>
          <cx:pt idx="54491">0</cx:pt>
          <cx:pt idx="54492">0</cx:pt>
          <cx:pt idx="54493">45</cx:pt>
          <cx:pt idx="54494">0</cx:pt>
          <cx:pt idx="54495">0</cx:pt>
          <cx:pt idx="54496">0</cx:pt>
          <cx:pt idx="54497">0</cx:pt>
          <cx:pt idx="54498">1</cx:pt>
          <cx:pt idx="54499">0</cx:pt>
          <cx:pt idx="54500">0</cx:pt>
          <cx:pt idx="54501">1</cx:pt>
          <cx:pt idx="54502">0</cx:pt>
          <cx:pt idx="54503">0</cx:pt>
          <cx:pt idx="54504">0</cx:pt>
          <cx:pt idx="54505">0</cx:pt>
          <cx:pt idx="54506">0</cx:pt>
          <cx:pt idx="54507">0</cx:pt>
          <cx:pt idx="54508">0</cx:pt>
          <cx:pt idx="54509">0</cx:pt>
          <cx:pt idx="54510">1</cx:pt>
          <cx:pt idx="54511">0</cx:pt>
          <cx:pt idx="54512">0</cx:pt>
          <cx:pt idx="54513">1</cx:pt>
          <cx:pt idx="54514">2</cx:pt>
          <cx:pt idx="54515">123</cx:pt>
          <cx:pt idx="54516">35</cx:pt>
          <cx:pt idx="54517">0</cx:pt>
          <cx:pt idx="54518">0</cx:pt>
          <cx:pt idx="54519">0</cx:pt>
          <cx:pt idx="54520">20</cx:pt>
          <cx:pt idx="54521">209</cx:pt>
          <cx:pt idx="54522">341</cx:pt>
          <cx:pt idx="54523">69</cx:pt>
          <cx:pt idx="54524">111</cx:pt>
          <cx:pt idx="54525">18</cx:pt>
          <cx:pt idx="54526">0</cx:pt>
          <cx:pt idx="54527">2</cx:pt>
          <cx:pt idx="54528">12</cx:pt>
          <cx:pt idx="54529">114</cx:pt>
          <cx:pt idx="54530">37</cx:pt>
          <cx:pt idx="54531">6</cx:pt>
          <cx:pt idx="54532">1</cx:pt>
          <cx:pt idx="54533">28</cx:pt>
          <cx:pt idx="54534">545</cx:pt>
          <cx:pt idx="54535">16</cx:pt>
          <cx:pt idx="54536">77</cx:pt>
          <cx:pt idx="54537">11</cx:pt>
          <cx:pt idx="54538">0</cx:pt>
          <cx:pt idx="54539">0</cx:pt>
          <cx:pt idx="54540">74</cx:pt>
          <cx:pt idx="54541">6</cx:pt>
          <cx:pt idx="54542">0</cx:pt>
          <cx:pt idx="54543">0</cx:pt>
          <cx:pt idx="54544">12</cx:pt>
          <cx:pt idx="54545">21</cx:pt>
          <cx:pt idx="54546">0</cx:pt>
          <cx:pt idx="54547">16</cx:pt>
          <cx:pt idx="54548">76</cx:pt>
          <cx:pt idx="54549">57</cx:pt>
          <cx:pt idx="54550">9</cx:pt>
          <cx:pt idx="54551">6</cx:pt>
          <cx:pt idx="54552">37</cx:pt>
          <cx:pt idx="54553">45</cx:pt>
          <cx:pt idx="54554">2</cx:pt>
          <cx:pt idx="54555">6</cx:pt>
          <cx:pt idx="54556">3</cx:pt>
          <cx:pt idx="54557">7</cx:pt>
          <cx:pt idx="54558">0</cx:pt>
          <cx:pt idx="54559">0</cx:pt>
          <cx:pt idx="54560">0</cx:pt>
          <cx:pt idx="54561">0</cx:pt>
          <cx:pt idx="54562">3</cx:pt>
          <cx:pt idx="54563">14</cx:pt>
          <cx:pt idx="54564">0</cx:pt>
          <cx:pt idx="54565">10</cx:pt>
          <cx:pt idx="54566">106</cx:pt>
          <cx:pt idx="54567">25</cx:pt>
          <cx:pt idx="54568">0</cx:pt>
          <cx:pt idx="54569">0</cx:pt>
          <cx:pt idx="54570">0</cx:pt>
          <cx:pt idx="54571">0</cx:pt>
          <cx:pt idx="54572">0</cx:pt>
          <cx:pt idx="54573">1</cx:pt>
          <cx:pt idx="54574">0</cx:pt>
          <cx:pt idx="54575">38</cx:pt>
          <cx:pt idx="54576">13</cx:pt>
          <cx:pt idx="54577">65</cx:pt>
          <cx:pt idx="54578">25</cx:pt>
          <cx:pt idx="54579">0</cx:pt>
          <cx:pt idx="54580">0</cx:pt>
          <cx:pt idx="54581">10</cx:pt>
          <cx:pt idx="54582">0</cx:pt>
          <cx:pt idx="54583">21</cx:pt>
          <cx:pt idx="54584">840</cx:pt>
          <cx:pt idx="54585">0</cx:pt>
          <cx:pt idx="54586">0</cx:pt>
          <cx:pt idx="54587">32</cx:pt>
          <cx:pt idx="54588">1</cx:pt>
          <cx:pt idx="54589">0</cx:pt>
          <cx:pt idx="54590">14</cx:pt>
          <cx:pt idx="54591">0</cx:pt>
          <cx:pt idx="54592">0</cx:pt>
          <cx:pt idx="54593">35</cx:pt>
          <cx:pt idx="54594">3</cx:pt>
          <cx:pt idx="54595">20</cx:pt>
          <cx:pt idx="54596">14</cx:pt>
          <cx:pt idx="54597">9</cx:pt>
          <cx:pt idx="54598">73</cx:pt>
          <cx:pt idx="54599">69</cx:pt>
          <cx:pt idx="54600">12</cx:pt>
          <cx:pt idx="54601">10</cx:pt>
          <cx:pt idx="54602">86</cx:pt>
          <cx:pt idx="54603">74</cx:pt>
          <cx:pt idx="54604">0</cx:pt>
          <cx:pt idx="54605">3</cx:pt>
          <cx:pt idx="54606">1</cx:pt>
          <cx:pt idx="54607">0</cx:pt>
          <cx:pt idx="54608">0</cx:pt>
          <cx:pt idx="54609">0</cx:pt>
          <cx:pt idx="54610">0</cx:pt>
          <cx:pt idx="54611">28</cx:pt>
          <cx:pt idx="54612">0</cx:pt>
          <cx:pt idx="54613">1</cx:pt>
          <cx:pt idx="54614">0</cx:pt>
          <cx:pt idx="54615">6</cx:pt>
          <cx:pt idx="54616">9</cx:pt>
          <cx:pt idx="54617">21</cx:pt>
          <cx:pt idx="54618">0</cx:pt>
          <cx:pt idx="54619">1</cx:pt>
          <cx:pt idx="54620">0</cx:pt>
          <cx:pt idx="54621">17</cx:pt>
          <cx:pt idx="54622">21</cx:pt>
          <cx:pt idx="54623">0</cx:pt>
          <cx:pt idx="54624">0</cx:pt>
          <cx:pt idx="54625">0</cx:pt>
          <cx:pt idx="54626">0</cx:pt>
          <cx:pt idx="54627">0</cx:pt>
          <cx:pt idx="54628">0</cx:pt>
          <cx:pt idx="54629">0</cx:pt>
          <cx:pt idx="54630">0</cx:pt>
          <cx:pt idx="54631">0</cx:pt>
          <cx:pt idx="54632">0</cx:pt>
          <cx:pt idx="54633">0</cx:pt>
          <cx:pt idx="54634">5</cx:pt>
          <cx:pt idx="54635">113</cx:pt>
          <cx:pt idx="54636">10</cx:pt>
          <cx:pt idx="54637">55</cx:pt>
          <cx:pt idx="54638">1</cx:pt>
          <cx:pt idx="54639">37</cx:pt>
          <cx:pt idx="54640">4</cx:pt>
          <cx:pt idx="54641">24</cx:pt>
          <cx:pt idx="54642">0</cx:pt>
          <cx:pt idx="54643">0</cx:pt>
          <cx:pt idx="54644">1</cx:pt>
          <cx:pt idx="54645">0</cx:pt>
          <cx:pt idx="54646">81</cx:pt>
          <cx:pt idx="54647">1</cx:pt>
          <cx:pt idx="54648">4</cx:pt>
          <cx:pt idx="54649">0</cx:pt>
          <cx:pt idx="54650">2</cx:pt>
          <cx:pt idx="54651">39</cx:pt>
          <cx:pt idx="54652">0</cx:pt>
          <cx:pt idx="54653">0</cx:pt>
          <cx:pt idx="54654">28</cx:pt>
          <cx:pt idx="54655">0</cx:pt>
          <cx:pt idx="54656">0</cx:pt>
          <cx:pt idx="54657">0</cx:pt>
          <cx:pt idx="54658">0</cx:pt>
          <cx:pt idx="54659">8</cx:pt>
          <cx:pt idx="54660">10</cx:pt>
          <cx:pt idx="54661">14</cx:pt>
          <cx:pt idx="54662">40</cx:pt>
          <cx:pt idx="54663">23</cx:pt>
          <cx:pt idx="54664">0</cx:pt>
          <cx:pt idx="54665">47</cx:pt>
          <cx:pt idx="54666">0</cx:pt>
          <cx:pt idx="54667">0</cx:pt>
          <cx:pt idx="54668">8</cx:pt>
          <cx:pt idx="54669">238</cx:pt>
          <cx:pt idx="54670">6</cx:pt>
          <cx:pt idx="54671">0</cx:pt>
          <cx:pt idx="54672">69</cx:pt>
          <cx:pt idx="54673">22</cx:pt>
          <cx:pt idx="54674">66</cx:pt>
          <cx:pt idx="54675">95</cx:pt>
          <cx:pt idx="54676">7</cx:pt>
          <cx:pt idx="54677">4</cx:pt>
          <cx:pt idx="54678">4</cx:pt>
          <cx:pt idx="54679">3</cx:pt>
          <cx:pt idx="54680">45</cx:pt>
          <cx:pt idx="54681">0</cx:pt>
          <cx:pt idx="54682">276</cx:pt>
          <cx:pt idx="54683">13</cx:pt>
          <cx:pt idx="54684">0</cx:pt>
          <cx:pt idx="54685">0</cx:pt>
          <cx:pt idx="54686">10</cx:pt>
          <cx:pt idx="54687">44</cx:pt>
          <cx:pt idx="54688">26</cx:pt>
          <cx:pt idx="54689">224</cx:pt>
          <cx:pt idx="54690">408</cx:pt>
          <cx:pt idx="54691">350</cx:pt>
          <cx:pt idx="54692">45</cx:pt>
          <cx:pt idx="54693">0</cx:pt>
          <cx:pt idx="54694">0</cx:pt>
          <cx:pt idx="54695">0</cx:pt>
          <cx:pt idx="54696">6</cx:pt>
          <cx:pt idx="54697">92</cx:pt>
          <cx:pt idx="54698">8</cx:pt>
          <cx:pt idx="54699">143</cx:pt>
          <cx:pt idx="54700">147</cx:pt>
          <cx:pt idx="54701">60</cx:pt>
          <cx:pt idx="54702">124</cx:pt>
          <cx:pt idx="54703">32</cx:pt>
          <cx:pt idx="54704">0</cx:pt>
          <cx:pt idx="54705">0</cx:pt>
          <cx:pt idx="54706">0</cx:pt>
          <cx:pt idx="54707">0</cx:pt>
          <cx:pt idx="54708">1</cx:pt>
          <cx:pt idx="54709">0</cx:pt>
          <cx:pt idx="54710">0</cx:pt>
          <cx:pt idx="54711">0</cx:pt>
          <cx:pt idx="54712">59</cx:pt>
          <cx:pt idx="54713">0</cx:pt>
          <cx:pt idx="54714">12</cx:pt>
          <cx:pt idx="54715">48</cx:pt>
          <cx:pt idx="54716">1</cx:pt>
          <cx:pt idx="54717">0</cx:pt>
          <cx:pt idx="54718">0</cx:pt>
          <cx:pt idx="54719">9</cx:pt>
          <cx:pt idx="54720">1</cx:pt>
          <cx:pt idx="54721">2</cx:pt>
          <cx:pt idx="54722">0</cx:pt>
          <cx:pt idx="54723">17</cx:pt>
          <cx:pt idx="54724">1</cx:pt>
          <cx:pt idx="54725">0</cx:pt>
          <cx:pt idx="54726">0</cx:pt>
          <cx:pt idx="54727">0</cx:pt>
          <cx:pt idx="54728">15</cx:pt>
          <cx:pt idx="54729">0</cx:pt>
          <cx:pt idx="54730">16</cx:pt>
          <cx:pt idx="54731">0</cx:pt>
          <cx:pt idx="54732">17</cx:pt>
          <cx:pt idx="54733">23</cx:pt>
          <cx:pt idx="54734">7</cx:pt>
          <cx:pt idx="54735">8</cx:pt>
          <cx:pt idx="54736">0</cx:pt>
          <cx:pt idx="54737">45</cx:pt>
          <cx:pt idx="54738">1</cx:pt>
          <cx:pt idx="54739">173</cx:pt>
          <cx:pt idx="54740">0</cx:pt>
          <cx:pt idx="54741">0</cx:pt>
          <cx:pt idx="54742">4</cx:pt>
          <cx:pt idx="54743">56</cx:pt>
          <cx:pt idx="54744">281</cx:pt>
          <cx:pt idx="54745">9</cx:pt>
          <cx:pt idx="54746">11</cx:pt>
          <cx:pt idx="54747">32</cx:pt>
          <cx:pt idx="54748">1</cx:pt>
          <cx:pt idx="54749">15</cx:pt>
          <cx:pt idx="54750">35</cx:pt>
          <cx:pt idx="54751">7</cx:pt>
          <cx:pt idx="54752">0</cx:pt>
          <cx:pt idx="54753">0</cx:pt>
          <cx:pt idx="54754">0</cx:pt>
          <cx:pt idx="54755">7</cx:pt>
          <cx:pt idx="54756">101</cx:pt>
          <cx:pt idx="54757">42</cx:pt>
          <cx:pt idx="54758">45</cx:pt>
          <cx:pt idx="54759">2</cx:pt>
          <cx:pt idx="54760">25</cx:pt>
          <cx:pt idx="54761">23</cx:pt>
          <cx:pt idx="54762">0</cx:pt>
          <cx:pt idx="54763">188</cx:pt>
          <cx:pt idx="54764">0</cx:pt>
          <cx:pt idx="54765">77</cx:pt>
          <cx:pt idx="54766">16</cx:pt>
          <cx:pt idx="54767">1</cx:pt>
          <cx:pt idx="54768">370</cx:pt>
          <cx:pt idx="54769">12</cx:pt>
          <cx:pt idx="54770">0</cx:pt>
          <cx:pt idx="54771">1</cx:pt>
          <cx:pt idx="54772">0</cx:pt>
          <cx:pt idx="54773">43</cx:pt>
          <cx:pt idx="54774">0</cx:pt>
          <cx:pt idx="54775">5</cx:pt>
          <cx:pt idx="54776">24</cx:pt>
          <cx:pt idx="54777">0</cx:pt>
          <cx:pt idx="54778">0</cx:pt>
          <cx:pt idx="54779">20</cx:pt>
          <cx:pt idx="54780">7</cx:pt>
          <cx:pt idx="54781">28</cx:pt>
          <cx:pt idx="54782">38</cx:pt>
          <cx:pt idx="54783">0</cx:pt>
          <cx:pt idx="54784">0</cx:pt>
          <cx:pt idx="54785">0</cx:pt>
          <cx:pt idx="54786">50</cx:pt>
          <cx:pt idx="54787">0</cx:pt>
          <cx:pt idx="54788">57</cx:pt>
          <cx:pt idx="54789">0</cx:pt>
          <cx:pt idx="54790">0</cx:pt>
          <cx:pt idx="54791">2</cx:pt>
          <cx:pt idx="54792">0</cx:pt>
          <cx:pt idx="54793">4</cx:pt>
          <cx:pt idx="54794">219</cx:pt>
          <cx:pt idx="54795">6</cx:pt>
          <cx:pt idx="54796">40</cx:pt>
          <cx:pt idx="54797">50</cx:pt>
          <cx:pt idx="54798">0</cx:pt>
          <cx:pt idx="54799">0</cx:pt>
          <cx:pt idx="54800">0</cx:pt>
          <cx:pt idx="54801">11</cx:pt>
          <cx:pt idx="54802">2</cx:pt>
          <cx:pt idx="54803">0</cx:pt>
          <cx:pt idx="54804">26</cx:pt>
          <cx:pt idx="54805">6</cx:pt>
          <cx:pt idx="54806">10</cx:pt>
          <cx:pt idx="54807">0</cx:pt>
          <cx:pt idx="54808">0</cx:pt>
          <cx:pt idx="54809">60</cx:pt>
          <cx:pt idx="54810">8</cx:pt>
          <cx:pt idx="54811">0</cx:pt>
          <cx:pt idx="54812">77</cx:pt>
          <cx:pt idx="54813">0</cx:pt>
          <cx:pt idx="54814">71</cx:pt>
          <cx:pt idx="54815">8</cx:pt>
          <cx:pt idx="54816">190</cx:pt>
          <cx:pt idx="54817">79</cx:pt>
          <cx:pt idx="54818">129</cx:pt>
          <cx:pt idx="54819">7</cx:pt>
          <cx:pt idx="54820">8</cx:pt>
          <cx:pt idx="54821">7</cx:pt>
          <cx:pt idx="54822">126</cx:pt>
          <cx:pt idx="54823">1</cx:pt>
          <cx:pt idx="54824">10</cx:pt>
          <cx:pt idx="54825">0</cx:pt>
          <cx:pt idx="54826">0</cx:pt>
          <cx:pt idx="54827">0</cx:pt>
          <cx:pt idx="54828">5</cx:pt>
          <cx:pt idx="54829">54</cx:pt>
          <cx:pt idx="54830">58</cx:pt>
          <cx:pt idx="54831">65</cx:pt>
          <cx:pt idx="54832">1</cx:pt>
          <cx:pt idx="54833">5</cx:pt>
          <cx:pt idx="54834">3</cx:pt>
          <cx:pt idx="54835">0</cx:pt>
          <cx:pt idx="54836">5</cx:pt>
          <cx:pt idx="54837">0</cx:pt>
          <cx:pt idx="54838">0</cx:pt>
          <cx:pt idx="54839">19</cx:pt>
          <cx:pt idx="54840">1</cx:pt>
          <cx:pt idx="54841">10</cx:pt>
          <cx:pt idx="54842">0</cx:pt>
          <cx:pt idx="54843">0</cx:pt>
          <cx:pt idx="54844">40</cx:pt>
          <cx:pt idx="54845">22</cx:pt>
          <cx:pt idx="54846">0</cx:pt>
          <cx:pt idx="54847">2</cx:pt>
          <cx:pt idx="54848">28</cx:pt>
          <cx:pt idx="54849">3</cx:pt>
          <cx:pt idx="54850">34</cx:pt>
          <cx:pt idx="54851">0</cx:pt>
          <cx:pt idx="54852">6</cx:pt>
          <cx:pt idx="54853">1</cx:pt>
          <cx:pt idx="54854">0</cx:pt>
          <cx:pt idx="54855">0</cx:pt>
          <cx:pt idx="54856">0</cx:pt>
          <cx:pt idx="54857">0</cx:pt>
          <cx:pt idx="54858">0</cx:pt>
          <cx:pt idx="54859">0</cx:pt>
          <cx:pt idx="54860">0</cx:pt>
          <cx:pt idx="54861">0</cx:pt>
          <cx:pt idx="54862">0</cx:pt>
          <cx:pt idx="54863">27</cx:pt>
          <cx:pt idx="54864">91</cx:pt>
          <cx:pt idx="54865">0</cx:pt>
          <cx:pt idx="54866">0</cx:pt>
          <cx:pt idx="54867">3</cx:pt>
          <cx:pt idx="54868">4</cx:pt>
          <cx:pt idx="54869">2</cx:pt>
          <cx:pt idx="54870">15</cx:pt>
          <cx:pt idx="54871">58</cx:pt>
          <cx:pt idx="54872">11</cx:pt>
          <cx:pt idx="54873">166</cx:pt>
          <cx:pt idx="54874">1</cx:pt>
          <cx:pt idx="54875">27</cx:pt>
          <cx:pt idx="54876">0</cx:pt>
          <cx:pt idx="54877">59</cx:pt>
          <cx:pt idx="54878">152</cx:pt>
          <cx:pt idx="54879">3</cx:pt>
          <cx:pt idx="54880">0</cx:pt>
          <cx:pt idx="54881">18</cx:pt>
          <cx:pt idx="54882">7</cx:pt>
          <cx:pt idx="54883">3</cx:pt>
          <cx:pt idx="54884">22</cx:pt>
          <cx:pt idx="54885">28</cx:pt>
          <cx:pt idx="54886">4</cx:pt>
          <cx:pt idx="54887">4</cx:pt>
          <cx:pt idx="54888">6</cx:pt>
          <cx:pt idx="54889">0</cx:pt>
          <cx:pt idx="54890">36</cx:pt>
          <cx:pt idx="54891">12</cx:pt>
          <cx:pt idx="54892">1</cx:pt>
          <cx:pt idx="54893">0</cx:pt>
          <cx:pt idx="54894">0</cx:pt>
          <cx:pt idx="54895">177</cx:pt>
          <cx:pt idx="54896">116</cx:pt>
          <cx:pt idx="54897">13</cx:pt>
          <cx:pt idx="54898">78</cx:pt>
          <cx:pt idx="54899">11</cx:pt>
          <cx:pt idx="54900">0</cx:pt>
          <cx:pt idx="54901">4</cx:pt>
          <cx:pt idx="54902">1</cx:pt>
          <cx:pt idx="54903">2</cx:pt>
          <cx:pt idx="54904">154</cx:pt>
          <cx:pt idx="54905">1</cx:pt>
          <cx:pt idx="54906">1</cx:pt>
          <cx:pt idx="54907">31</cx:pt>
          <cx:pt idx="54908">73</cx:pt>
          <cx:pt idx="54909">142</cx:pt>
          <cx:pt idx="54910">0</cx:pt>
          <cx:pt idx="54911">4</cx:pt>
          <cx:pt idx="54912">7</cx:pt>
          <cx:pt idx="54913">321</cx:pt>
          <cx:pt idx="54914">470</cx:pt>
          <cx:pt idx="54915">34</cx:pt>
          <cx:pt idx="54916">48</cx:pt>
          <cx:pt idx="54917">5</cx:pt>
          <cx:pt idx="54918">140</cx:pt>
          <cx:pt idx="54919">22</cx:pt>
          <cx:pt idx="54920">101</cx:pt>
          <cx:pt idx="54921">8</cx:pt>
          <cx:pt idx="54922">141</cx:pt>
          <cx:pt idx="54923">0</cx:pt>
          <cx:pt idx="54924">224</cx:pt>
          <cx:pt idx="54925">1</cx:pt>
          <cx:pt idx="54926">6</cx:pt>
          <cx:pt idx="54927">89</cx:pt>
          <cx:pt idx="54928">28</cx:pt>
          <cx:pt idx="54929">2</cx:pt>
          <cx:pt idx="54930">37</cx:pt>
          <cx:pt idx="54931">448</cx:pt>
          <cx:pt idx="54932">40</cx:pt>
          <cx:pt idx="54933">111</cx:pt>
          <cx:pt idx="54934">4</cx:pt>
          <cx:pt idx="54935">0</cx:pt>
          <cx:pt idx="54936">0</cx:pt>
          <cx:pt idx="54937">0</cx:pt>
          <cx:pt idx="54938">0</cx:pt>
          <cx:pt idx="54939">0</cx:pt>
          <cx:pt idx="54940">0</cx:pt>
          <cx:pt idx="54941">1</cx:pt>
          <cx:pt idx="54942">48</cx:pt>
          <cx:pt idx="54943">84</cx:pt>
          <cx:pt idx="54944">150</cx:pt>
          <cx:pt idx="54945">4</cx:pt>
          <cx:pt idx="54946">59</cx:pt>
          <cx:pt idx="54947">10</cx:pt>
          <cx:pt idx="54948">1</cx:pt>
          <cx:pt idx="54949">10</cx:pt>
          <cx:pt idx="54950">5</cx:pt>
          <cx:pt idx="54951">90</cx:pt>
          <cx:pt idx="54952">9</cx:pt>
          <cx:pt idx="54953">3</cx:pt>
          <cx:pt idx="54954">0</cx:pt>
          <cx:pt idx="54955">14</cx:pt>
          <cx:pt idx="54956">10</cx:pt>
          <cx:pt idx="54957">27</cx:pt>
          <cx:pt idx="54958">76</cx:pt>
          <cx:pt idx="54959">1</cx:pt>
          <cx:pt idx="54960">3</cx:pt>
          <cx:pt idx="54961">1</cx:pt>
          <cx:pt idx="54962">9</cx:pt>
          <cx:pt idx="54963">8</cx:pt>
          <cx:pt idx="54964">7</cx:pt>
          <cx:pt idx="54965">0</cx:pt>
          <cx:pt idx="54966">1</cx:pt>
          <cx:pt idx="54967">64</cx:pt>
          <cx:pt idx="54968">1</cx:pt>
          <cx:pt idx="54969">521</cx:pt>
          <cx:pt idx="54970">1</cx:pt>
          <cx:pt idx="54971">4</cx:pt>
          <cx:pt idx="54972">0</cx:pt>
          <cx:pt idx="54973">0</cx:pt>
          <cx:pt idx="54974">1</cx:pt>
          <cx:pt idx="54975">0</cx:pt>
          <cx:pt idx="54976">61</cx:pt>
          <cx:pt idx="54977">2</cx:pt>
          <cx:pt idx="54978">4</cx:pt>
          <cx:pt idx="54979">29</cx:pt>
          <cx:pt idx="54980">0</cx:pt>
          <cx:pt idx="54981">21</cx:pt>
          <cx:pt idx="54982">28</cx:pt>
          <cx:pt idx="54983">182</cx:pt>
          <cx:pt idx="54984">93</cx:pt>
          <cx:pt idx="54985">84</cx:pt>
          <cx:pt idx="54986">1</cx:pt>
          <cx:pt idx="54987">3</cx:pt>
          <cx:pt idx="54988">2</cx:pt>
          <cx:pt idx="54989">22</cx:pt>
          <cx:pt idx="54990">8</cx:pt>
          <cx:pt idx="54991">75</cx:pt>
          <cx:pt idx="54992">36</cx:pt>
          <cx:pt idx="54993">0</cx:pt>
          <cx:pt idx="54994">0</cx:pt>
          <cx:pt idx="54995">2</cx:pt>
          <cx:pt idx="54996">1</cx:pt>
          <cx:pt idx="54997">1</cx:pt>
          <cx:pt idx="54998">134</cx:pt>
          <cx:pt idx="54999">80</cx:pt>
          <cx:pt idx="55000">6</cx:pt>
          <cx:pt idx="55001">13</cx:pt>
          <cx:pt idx="55002">35</cx:pt>
          <cx:pt idx="55003">3</cx:pt>
          <cx:pt idx="55004">30</cx:pt>
          <cx:pt idx="55005">15</cx:pt>
          <cx:pt idx="55006">5</cx:pt>
          <cx:pt idx="55007">83</cx:pt>
          <cx:pt idx="55008">5</cx:pt>
          <cx:pt idx="55009">0</cx:pt>
          <cx:pt idx="55010">23</cx:pt>
          <cx:pt idx="55011">0</cx:pt>
          <cx:pt idx="55012">1</cx:pt>
          <cx:pt idx="55013">1</cx:pt>
          <cx:pt idx="55014">21</cx:pt>
          <cx:pt idx="55015">39</cx:pt>
          <cx:pt idx="55016">42</cx:pt>
          <cx:pt idx="55017">5</cx:pt>
          <cx:pt idx="55018">17</cx:pt>
          <cx:pt idx="55019">3</cx:pt>
          <cx:pt idx="55020">14</cx:pt>
          <cx:pt idx="55021">23</cx:pt>
          <cx:pt idx="55022">0</cx:pt>
          <cx:pt idx="55023">51</cx:pt>
          <cx:pt idx="55024">3</cx:pt>
          <cx:pt idx="55025">15</cx:pt>
          <cx:pt idx="55026">2</cx:pt>
          <cx:pt idx="55027">5</cx:pt>
          <cx:pt idx="55028">126</cx:pt>
          <cx:pt idx="55029">764</cx:pt>
          <cx:pt idx="55030">9</cx:pt>
          <cx:pt idx="55031">0</cx:pt>
          <cx:pt idx="55032">97</cx:pt>
          <cx:pt idx="55033">17</cx:pt>
          <cx:pt idx="55034">184</cx:pt>
          <cx:pt idx="55035">0</cx:pt>
          <cx:pt idx="55036">1</cx:pt>
          <cx:pt idx="55037">0</cx:pt>
          <cx:pt idx="55038">1</cx:pt>
          <cx:pt idx="55039">1</cx:pt>
          <cx:pt idx="55040">57</cx:pt>
          <cx:pt idx="55041">0</cx:pt>
          <cx:pt idx="55042">0</cx:pt>
          <cx:pt idx="55043">29</cx:pt>
          <cx:pt idx="55044">0</cx:pt>
          <cx:pt idx="55045">0</cx:pt>
          <cx:pt idx="55046">26</cx:pt>
          <cx:pt idx="55047">0</cx:pt>
          <cx:pt idx="55048">0</cx:pt>
          <cx:pt idx="55049">4</cx:pt>
          <cx:pt idx="55050">61</cx:pt>
          <cx:pt idx="55051">0</cx:pt>
          <cx:pt idx="55052">70</cx:pt>
          <cx:pt idx="55053">226</cx:pt>
          <cx:pt idx="55054">35</cx:pt>
          <cx:pt idx="55055">0</cx:pt>
          <cx:pt idx="55056">39</cx:pt>
          <cx:pt idx="55057">29</cx:pt>
          <cx:pt idx="55058">1</cx:pt>
          <cx:pt idx="55059">38</cx:pt>
          <cx:pt idx="55060">93</cx:pt>
          <cx:pt idx="55061">56</cx:pt>
          <cx:pt idx="55062">82</cx:pt>
          <cx:pt idx="55063">28</cx:pt>
          <cx:pt idx="55064">0</cx:pt>
          <cx:pt idx="55065">1</cx:pt>
          <cx:pt idx="55066">6</cx:pt>
          <cx:pt idx="55067">9</cx:pt>
          <cx:pt idx="55068">0</cx:pt>
          <cx:pt idx="55069">22</cx:pt>
          <cx:pt idx="55070">34</cx:pt>
          <cx:pt idx="55071">92</cx:pt>
          <cx:pt idx="55072">49</cx:pt>
          <cx:pt idx="55073">0</cx:pt>
          <cx:pt idx="55074">0</cx:pt>
          <cx:pt idx="55075">0</cx:pt>
          <cx:pt idx="55076">41</cx:pt>
          <cx:pt idx="55077">0</cx:pt>
          <cx:pt idx="55078">479</cx:pt>
          <cx:pt idx="55079">0</cx:pt>
          <cx:pt idx="55080">0</cx:pt>
          <cx:pt idx="55081">0</cx:pt>
          <cx:pt idx="55082">0</cx:pt>
          <cx:pt idx="55083">0</cx:pt>
          <cx:pt idx="55084">0</cx:pt>
          <cx:pt idx="55085">8</cx:pt>
          <cx:pt idx="55086">2</cx:pt>
          <cx:pt idx="55087">0</cx:pt>
          <cx:pt idx="55088">24</cx:pt>
          <cx:pt idx="55089">0</cx:pt>
          <cx:pt idx="55090">0</cx:pt>
          <cx:pt idx="55091">0</cx:pt>
          <cx:pt idx="55092">0</cx:pt>
          <cx:pt idx="55093">17</cx:pt>
          <cx:pt idx="55094">1</cx:pt>
          <cx:pt idx="55095">93</cx:pt>
          <cx:pt idx="55096">0</cx:pt>
          <cx:pt idx="55097">105</cx:pt>
          <cx:pt idx="55098">1</cx:pt>
          <cx:pt idx="55099">4</cx:pt>
          <cx:pt idx="55100">15</cx:pt>
          <cx:pt idx="55101">2</cx:pt>
          <cx:pt idx="55102">20</cx:pt>
          <cx:pt idx="55103">0</cx:pt>
          <cx:pt idx="55104">5</cx:pt>
          <cx:pt idx="55105">3</cx:pt>
          <cx:pt idx="55106">0</cx:pt>
          <cx:pt idx="55107">0</cx:pt>
          <cx:pt idx="55108">0</cx:pt>
          <cx:pt idx="55109">0</cx:pt>
          <cx:pt idx="55110">0</cx:pt>
          <cx:pt idx="55111">0</cx:pt>
          <cx:pt idx="55112">0</cx:pt>
          <cx:pt idx="55113">1</cx:pt>
          <cx:pt idx="55114">24</cx:pt>
          <cx:pt idx="55115">0</cx:pt>
          <cx:pt idx="55116">52</cx:pt>
          <cx:pt idx="55117">0</cx:pt>
          <cx:pt idx="55118">0</cx:pt>
          <cx:pt idx="55119">0</cx:pt>
          <cx:pt idx="55120">0</cx:pt>
          <cx:pt idx="55121">0</cx:pt>
          <cx:pt idx="55122">0</cx:pt>
          <cx:pt idx="55123">0</cx:pt>
          <cx:pt idx="55124">0</cx:pt>
          <cx:pt idx="55125">0</cx:pt>
          <cx:pt idx="55126">1</cx:pt>
          <cx:pt idx="55127">0</cx:pt>
          <cx:pt idx="55128">0</cx:pt>
          <cx:pt idx="55129">0</cx:pt>
          <cx:pt idx="55130">0</cx:pt>
          <cx:pt idx="55131">0</cx:pt>
          <cx:pt idx="55132">0</cx:pt>
          <cx:pt idx="55133">0</cx:pt>
          <cx:pt idx="55134">0</cx:pt>
          <cx:pt idx="55135">6</cx:pt>
          <cx:pt idx="55136">0</cx:pt>
          <cx:pt idx="55137">0</cx:pt>
          <cx:pt idx="55138">0</cx:pt>
          <cx:pt idx="55139">4</cx:pt>
          <cx:pt idx="55140">0</cx:pt>
          <cx:pt idx="55141">35</cx:pt>
          <cx:pt idx="55142">132</cx:pt>
          <cx:pt idx="55143">0</cx:pt>
          <cx:pt idx="55144">0</cx:pt>
          <cx:pt idx="55145">309</cx:pt>
          <cx:pt idx="55146">12</cx:pt>
          <cx:pt idx="55147">3</cx:pt>
          <cx:pt idx="55148">0</cx:pt>
          <cx:pt idx="55149">16</cx:pt>
          <cx:pt idx="55150">1</cx:pt>
          <cx:pt idx="55151">1</cx:pt>
          <cx:pt idx="55152">0</cx:pt>
          <cx:pt idx="55153">27</cx:pt>
          <cx:pt idx="55154">104</cx:pt>
          <cx:pt idx="55155">13</cx:pt>
          <cx:pt idx="55156">92</cx:pt>
          <cx:pt idx="55157">0</cx:pt>
          <cx:pt idx="55158">0</cx:pt>
          <cx:pt idx="55159">5</cx:pt>
          <cx:pt idx="55160">7</cx:pt>
          <cx:pt idx="55161">37</cx:pt>
          <cx:pt idx="55162">11</cx:pt>
          <cx:pt idx="55163">31</cx:pt>
          <cx:pt idx="55164">3</cx:pt>
          <cx:pt idx="55165">33</cx:pt>
          <cx:pt idx="55166">0</cx:pt>
          <cx:pt idx="55167">0</cx:pt>
          <cx:pt idx="55168">43</cx:pt>
          <cx:pt idx="55169">2</cx:pt>
          <cx:pt idx="55170">315</cx:pt>
          <cx:pt idx="55171">155</cx:pt>
          <cx:pt idx="55172">1</cx:pt>
          <cx:pt idx="55173">27</cx:pt>
          <cx:pt idx="55174">10</cx:pt>
          <cx:pt idx="55175">1</cx:pt>
          <cx:pt idx="55176">0</cx:pt>
          <cx:pt idx="55177">5</cx:pt>
          <cx:pt idx="55178">27</cx:pt>
          <cx:pt idx="55179">0</cx:pt>
          <cx:pt idx="55180">85</cx:pt>
          <cx:pt idx="55181">0</cx:pt>
          <cx:pt idx="55182">59</cx:pt>
          <cx:pt idx="55183">0</cx:pt>
          <cx:pt idx="55184">1</cx:pt>
          <cx:pt idx="55185">123</cx:pt>
          <cx:pt idx="55186">6</cx:pt>
          <cx:pt idx="55187">89</cx:pt>
          <cx:pt idx="55188">458</cx:pt>
          <cx:pt idx="55189">96</cx:pt>
          <cx:pt idx="55190">1</cx:pt>
          <cx:pt idx="55191">74</cx:pt>
          <cx:pt idx="55192">1</cx:pt>
          <cx:pt idx="55193">408</cx:pt>
          <cx:pt idx="55194">0</cx:pt>
          <cx:pt idx="55195">3</cx:pt>
          <cx:pt idx="55196">34</cx:pt>
          <cx:pt idx="55197">83</cx:pt>
          <cx:pt idx="55198">44</cx:pt>
          <cx:pt idx="55199">35</cx:pt>
          <cx:pt idx="55200">1</cx:pt>
          <cx:pt idx="55201">6</cx:pt>
          <cx:pt idx="55202">0</cx:pt>
          <cx:pt idx="55203">1</cx:pt>
          <cx:pt idx="55204">7</cx:pt>
          <cx:pt idx="55205">0</cx:pt>
          <cx:pt idx="55206">20</cx:pt>
          <cx:pt idx="55207">10</cx:pt>
          <cx:pt idx="55208">442</cx:pt>
          <cx:pt idx="55209">1</cx:pt>
          <cx:pt idx="55210">68</cx:pt>
          <cx:pt idx="55211">10</cx:pt>
          <cx:pt idx="55212">53</cx:pt>
          <cx:pt idx="55213">27</cx:pt>
          <cx:pt idx="55214">139</cx:pt>
          <cx:pt idx="55215">67</cx:pt>
          <cx:pt idx="55216">1</cx:pt>
          <cx:pt idx="55217">344</cx:pt>
          <cx:pt idx="55218">173</cx:pt>
          <cx:pt idx="55219">27</cx:pt>
          <cx:pt idx="55220">0</cx:pt>
          <cx:pt idx="55221">12</cx:pt>
          <cx:pt idx="55222">0</cx:pt>
          <cx:pt idx="55223">121</cx:pt>
          <cx:pt idx="55224">1</cx:pt>
          <cx:pt idx="55225">0</cx:pt>
          <cx:pt idx="55226">1</cx:pt>
          <cx:pt idx="55227">59</cx:pt>
          <cx:pt idx="55228">53</cx:pt>
          <cx:pt idx="55229">10</cx:pt>
          <cx:pt idx="55230">0</cx:pt>
          <cx:pt idx="55231">19</cx:pt>
          <cx:pt idx="55232">0</cx:pt>
          <cx:pt idx="55233">22</cx:pt>
          <cx:pt idx="55234">0</cx:pt>
          <cx:pt idx="55235">19</cx:pt>
          <cx:pt idx="55236">0</cx:pt>
          <cx:pt idx="55237">0</cx:pt>
          <cx:pt idx="55238">0</cx:pt>
          <cx:pt idx="55239">0</cx:pt>
          <cx:pt idx="55240">0</cx:pt>
          <cx:pt idx="55241">45</cx:pt>
          <cx:pt idx="55242">5</cx:pt>
          <cx:pt idx="55243">0</cx:pt>
          <cx:pt idx="55244">338</cx:pt>
          <cx:pt idx="55245">43</cx:pt>
          <cx:pt idx="55246">1</cx:pt>
          <cx:pt idx="55247">336</cx:pt>
          <cx:pt idx="55248">98</cx:pt>
          <cx:pt idx="55249">0</cx:pt>
          <cx:pt idx="55250">18</cx:pt>
          <cx:pt idx="55251">12</cx:pt>
          <cx:pt idx="55252">126</cx:pt>
          <cx:pt idx="55253">20</cx:pt>
          <cx:pt idx="55254">43</cx:pt>
          <cx:pt idx="55255">74</cx:pt>
          <cx:pt idx="55256">38</cx:pt>
          <cx:pt idx="55257">3</cx:pt>
          <cx:pt idx="55258">2</cx:pt>
          <cx:pt idx="55259">1</cx:pt>
          <cx:pt idx="55260">0</cx:pt>
          <cx:pt idx="55261">0</cx:pt>
          <cx:pt idx="55262">150</cx:pt>
          <cx:pt idx="55263">8</cx:pt>
          <cx:pt idx="55264">95</cx:pt>
          <cx:pt idx="55265">8</cx:pt>
          <cx:pt idx="55266">718</cx:pt>
          <cx:pt idx="55267">58</cx:pt>
          <cx:pt idx="55268">34</cx:pt>
          <cx:pt idx="55269">0</cx:pt>
          <cx:pt idx="55270">7</cx:pt>
          <cx:pt idx="55271">30</cx:pt>
          <cx:pt idx="55272">16</cx:pt>
          <cx:pt idx="55273">0</cx:pt>
          <cx:pt idx="55274">48</cx:pt>
          <cx:pt idx="55275">3</cx:pt>
          <cx:pt idx="55276">1</cx:pt>
          <cx:pt idx="55277">32</cx:pt>
          <cx:pt idx="55278">2</cx:pt>
          <cx:pt idx="55279">1</cx:pt>
          <cx:pt idx="55280">63</cx:pt>
          <cx:pt idx="55281">0</cx:pt>
          <cx:pt idx="55282">0</cx:pt>
          <cx:pt idx="55283">0</cx:pt>
          <cx:pt idx="55284">1</cx:pt>
          <cx:pt idx="55285">0</cx:pt>
          <cx:pt idx="55286">0</cx:pt>
          <cx:pt idx="55287">1</cx:pt>
          <cx:pt idx="55288">3</cx:pt>
          <cx:pt idx="55289">0</cx:pt>
          <cx:pt idx="55290">0</cx:pt>
          <cx:pt idx="55291">0</cx:pt>
          <cx:pt idx="55292">7</cx:pt>
          <cx:pt idx="55293">0</cx:pt>
          <cx:pt idx="55294">0</cx:pt>
          <cx:pt idx="55295">1</cx:pt>
          <cx:pt idx="55296">1</cx:pt>
          <cx:pt idx="55297">3</cx:pt>
          <cx:pt idx="55298">15</cx:pt>
          <cx:pt idx="55299">15</cx:pt>
          <cx:pt idx="55300">89</cx:pt>
          <cx:pt idx="55301">56</cx:pt>
          <cx:pt idx="55302">43</cx:pt>
          <cx:pt idx="55303">59</cx:pt>
          <cx:pt idx="55304">87</cx:pt>
          <cx:pt idx="55305">7</cx:pt>
          <cx:pt idx="55306">42</cx:pt>
          <cx:pt idx="55307">34</cx:pt>
          <cx:pt idx="55308">0</cx:pt>
          <cx:pt idx="55309">3</cx:pt>
          <cx:pt idx="55310">0</cx:pt>
          <cx:pt idx="55311">0</cx:pt>
          <cx:pt idx="55312">47</cx:pt>
          <cx:pt idx="55313">0</cx:pt>
          <cx:pt idx="55314">4</cx:pt>
          <cx:pt idx="55315">1</cx:pt>
          <cx:pt idx="55316">11</cx:pt>
          <cx:pt idx="55317">0</cx:pt>
          <cx:pt idx="55318">51</cx:pt>
          <cx:pt idx="55319">18</cx:pt>
          <cx:pt idx="55320">24</cx:pt>
          <cx:pt idx="55321">1</cx:pt>
          <cx:pt idx="55322">37</cx:pt>
          <cx:pt idx="55323">3</cx:pt>
          <cx:pt idx="55324">0</cx:pt>
          <cx:pt idx="55325">116</cx:pt>
          <cx:pt idx="55326">0</cx:pt>
          <cx:pt idx="55327">0</cx:pt>
          <cx:pt idx="55328">0</cx:pt>
          <cx:pt idx="55329">0</cx:pt>
          <cx:pt idx="55330">13</cx:pt>
          <cx:pt idx="55331">36</cx:pt>
          <cx:pt idx="55332">0</cx:pt>
          <cx:pt idx="55333">19</cx:pt>
          <cx:pt idx="55334">0</cx:pt>
          <cx:pt idx="55335">0</cx:pt>
          <cx:pt idx="55336">23</cx:pt>
          <cx:pt idx="55337">0</cx:pt>
          <cx:pt idx="55338">4</cx:pt>
          <cx:pt idx="55339">0</cx:pt>
          <cx:pt idx="55340">0</cx:pt>
          <cx:pt idx="55341">0</cx:pt>
          <cx:pt idx="55342">0</cx:pt>
          <cx:pt idx="55343">0</cx:pt>
          <cx:pt idx="55344">0</cx:pt>
          <cx:pt idx="55345">1</cx:pt>
          <cx:pt idx="55346">0</cx:pt>
          <cx:pt idx="55347">0</cx:pt>
          <cx:pt idx="55348">45</cx:pt>
          <cx:pt idx="55349">159</cx:pt>
          <cx:pt idx="55350">7</cx:pt>
          <cx:pt idx="55351">81</cx:pt>
          <cx:pt idx="55352">0</cx:pt>
          <cx:pt idx="55353">3</cx:pt>
          <cx:pt idx="55354">28</cx:pt>
          <cx:pt idx="55355">0</cx:pt>
          <cx:pt idx="55356">0</cx:pt>
          <cx:pt idx="55357">1</cx:pt>
          <cx:pt idx="55358">1</cx:pt>
          <cx:pt idx="55359">0</cx:pt>
          <cx:pt idx="55360">1</cx:pt>
          <cx:pt idx="55361">16</cx:pt>
          <cx:pt idx="55362">9</cx:pt>
          <cx:pt idx="55363">0</cx:pt>
          <cx:pt idx="55364">0</cx:pt>
          <cx:pt idx="55365">2</cx:pt>
          <cx:pt idx="55366">0</cx:pt>
          <cx:pt idx="55367">1</cx:pt>
          <cx:pt idx="55368">0</cx:pt>
          <cx:pt idx="55369">1</cx:pt>
          <cx:pt idx="55370">0</cx:pt>
          <cx:pt idx="55371">81</cx:pt>
          <cx:pt idx="55372">7</cx:pt>
          <cx:pt idx="55373">1</cx:pt>
          <cx:pt idx="55374">0</cx:pt>
          <cx:pt idx="55375">0</cx:pt>
          <cx:pt idx="55376">0</cx:pt>
          <cx:pt idx="55377">1</cx:pt>
          <cx:pt idx="55378">101</cx:pt>
          <cx:pt idx="55379">0</cx:pt>
          <cx:pt idx="55380">88</cx:pt>
          <cx:pt idx="55381">12</cx:pt>
          <cx:pt idx="55382">56</cx:pt>
          <cx:pt idx="55383">32</cx:pt>
          <cx:pt idx="55384">0</cx:pt>
          <cx:pt idx="55385">67</cx:pt>
          <cx:pt idx="55386">307</cx:pt>
          <cx:pt idx="55387">15</cx:pt>
          <cx:pt idx="55388">1</cx:pt>
          <cx:pt idx="55389">0</cx:pt>
          <cx:pt idx="55390">24</cx:pt>
          <cx:pt idx="55391">8</cx:pt>
          <cx:pt idx="55392">0</cx:pt>
          <cx:pt idx="55393">136</cx:pt>
          <cx:pt idx="55394">0</cx:pt>
          <cx:pt idx="55395">92</cx:pt>
          <cx:pt idx="55396">0</cx:pt>
          <cx:pt idx="55397">0</cx:pt>
          <cx:pt idx="55398">0</cx:pt>
          <cx:pt idx="55399">0</cx:pt>
          <cx:pt idx="55400">9</cx:pt>
          <cx:pt idx="55401">20</cx:pt>
          <cx:pt idx="55402">363</cx:pt>
          <cx:pt idx="55403">0</cx:pt>
          <cx:pt idx="55404">33</cx:pt>
          <cx:pt idx="55405">8</cx:pt>
          <cx:pt idx="55406">3</cx:pt>
          <cx:pt idx="55407">16</cx:pt>
          <cx:pt idx="55408">90</cx:pt>
          <cx:pt idx="55409">178</cx:pt>
          <cx:pt idx="55410">8</cx:pt>
          <cx:pt idx="55411">0</cx:pt>
          <cx:pt idx="55412">1</cx:pt>
          <cx:pt idx="55413">16</cx:pt>
          <cx:pt idx="55414">15</cx:pt>
          <cx:pt idx="55415">173</cx:pt>
          <cx:pt idx="55416">6</cx:pt>
          <cx:pt idx="55417">96</cx:pt>
          <cx:pt idx="55418">1</cx:pt>
          <cx:pt idx="55419">6</cx:pt>
          <cx:pt idx="55420">3</cx:pt>
          <cx:pt idx="55421">21</cx:pt>
          <cx:pt idx="55422">1</cx:pt>
          <cx:pt idx="55423">37</cx:pt>
          <cx:pt idx="55424">7</cx:pt>
          <cx:pt idx="55425">10</cx:pt>
          <cx:pt idx="55426">0</cx:pt>
          <cx:pt idx="55427">4</cx:pt>
          <cx:pt idx="55428">0</cx:pt>
          <cx:pt idx="55429">1</cx:pt>
          <cx:pt idx="55430">1</cx:pt>
          <cx:pt idx="55431">1</cx:pt>
          <cx:pt idx="55432">5</cx:pt>
          <cx:pt idx="55433">1</cx:pt>
          <cx:pt idx="55434">51</cx:pt>
          <cx:pt idx="55435">0</cx:pt>
          <cx:pt idx="55436">0</cx:pt>
          <cx:pt idx="55437">43</cx:pt>
          <cx:pt idx="55438">1</cx:pt>
          <cx:pt idx="55439">0</cx:pt>
          <cx:pt idx="55440">0</cx:pt>
          <cx:pt idx="55441">0</cx:pt>
          <cx:pt idx="55442">1</cx:pt>
          <cx:pt idx="55443">1</cx:pt>
          <cx:pt idx="55444">28</cx:pt>
          <cx:pt idx="55445">3</cx:pt>
          <cx:pt idx="55446">60</cx:pt>
          <cx:pt idx="55447">22</cx:pt>
          <cx:pt idx="55448">11</cx:pt>
          <cx:pt idx="55449">41</cx:pt>
          <cx:pt idx="55450">8</cx:pt>
          <cx:pt idx="55451">11</cx:pt>
          <cx:pt idx="55452">0</cx:pt>
          <cx:pt idx="55453">2</cx:pt>
          <cx:pt idx="55454">0</cx:pt>
          <cx:pt idx="55455">1</cx:pt>
          <cx:pt idx="55456">0</cx:pt>
          <cx:pt idx="55457">0</cx:pt>
          <cx:pt idx="55458">18</cx:pt>
          <cx:pt idx="55459">0</cx:pt>
          <cx:pt idx="55460">2</cx:pt>
          <cx:pt idx="55461">10</cx:pt>
          <cx:pt idx="55462">49</cx:pt>
          <cx:pt idx="55463">28</cx:pt>
          <cx:pt idx="55464">6</cx:pt>
          <cx:pt idx="55465">0</cx:pt>
          <cx:pt idx="55466">0</cx:pt>
          <cx:pt idx="55467">189</cx:pt>
          <cx:pt idx="55468">287</cx:pt>
          <cx:pt idx="55469">6</cx:pt>
          <cx:pt idx="55470">2</cx:pt>
          <cx:pt idx="55471">0</cx:pt>
          <cx:pt idx="55472">25</cx:pt>
          <cx:pt idx="55473">1</cx:pt>
          <cx:pt idx="55474">29</cx:pt>
          <cx:pt idx="55475">0</cx:pt>
          <cx:pt idx="55476">0</cx:pt>
          <cx:pt idx="55477">33</cx:pt>
          <cx:pt idx="55478">0</cx:pt>
          <cx:pt idx="55479">0</cx:pt>
          <cx:pt idx="55480">0</cx:pt>
          <cx:pt idx="55481">0</cx:pt>
          <cx:pt idx="55482">0</cx:pt>
          <cx:pt idx="55483">1</cx:pt>
          <cx:pt idx="55484">0</cx:pt>
          <cx:pt idx="55485">174</cx:pt>
          <cx:pt idx="55486">1</cx:pt>
          <cx:pt idx="55487">29</cx:pt>
          <cx:pt idx="55488">6</cx:pt>
          <cx:pt idx="55489">1</cx:pt>
          <cx:pt idx="55490">41</cx:pt>
          <cx:pt idx="55491">36</cx:pt>
          <cx:pt idx="55492">0</cx:pt>
          <cx:pt idx="55493">608</cx:pt>
          <cx:pt idx="55494">26</cx:pt>
          <cx:pt idx="55495">15</cx:pt>
          <cx:pt idx="55496">11</cx:pt>
          <cx:pt idx="55497">0</cx:pt>
          <cx:pt idx="55498">10</cx:pt>
          <cx:pt idx="55499">15</cx:pt>
          <cx:pt idx="55500">1</cx:pt>
          <cx:pt idx="55501">5</cx:pt>
          <cx:pt idx="55502">1</cx:pt>
          <cx:pt idx="55503">7</cx:pt>
          <cx:pt idx="55504">7</cx:pt>
          <cx:pt idx="55505">6</cx:pt>
          <cx:pt idx="55506">0</cx:pt>
          <cx:pt idx="55507">0</cx:pt>
          <cx:pt idx="55508">0</cx:pt>
          <cx:pt idx="55509">12</cx:pt>
          <cx:pt idx="55510">26</cx:pt>
          <cx:pt idx="55511">112</cx:pt>
          <cx:pt idx="55512">1</cx:pt>
          <cx:pt idx="55513">1</cx:pt>
          <cx:pt idx="55514">5</cx:pt>
          <cx:pt idx="55515">14</cx:pt>
          <cx:pt idx="55516">0</cx:pt>
          <cx:pt idx="55517">0</cx:pt>
          <cx:pt idx="55518">0</cx:pt>
          <cx:pt idx="55519">35</cx:pt>
          <cx:pt idx="55520">39</cx:pt>
          <cx:pt idx="55521">0</cx:pt>
          <cx:pt idx="55522">10</cx:pt>
          <cx:pt idx="55523">92</cx:pt>
          <cx:pt idx="55524">4</cx:pt>
          <cx:pt idx="55525">77</cx:pt>
          <cx:pt idx="55526">48</cx:pt>
          <cx:pt idx="55527">48</cx:pt>
          <cx:pt idx="55528">0</cx:pt>
          <cx:pt idx="55529">15</cx:pt>
          <cx:pt idx="55530">9</cx:pt>
          <cx:pt idx="55531">35</cx:pt>
          <cx:pt idx="55532">3</cx:pt>
          <cx:pt idx="55533">0</cx:pt>
          <cx:pt idx="55534">51</cx:pt>
          <cx:pt idx="55535">126</cx:pt>
          <cx:pt idx="55536">0</cx:pt>
          <cx:pt idx="55537">0</cx:pt>
          <cx:pt idx="55538">125</cx:pt>
          <cx:pt idx="55539">101</cx:pt>
          <cx:pt idx="55540">5</cx:pt>
          <cx:pt idx="55541">15</cx:pt>
          <cx:pt idx="55542">86</cx:pt>
          <cx:pt idx="55543">3</cx:pt>
          <cx:pt idx="55544">30</cx:pt>
          <cx:pt idx="55545">71</cx:pt>
          <cx:pt idx="55546">0</cx:pt>
          <cx:pt idx="55547">22</cx:pt>
          <cx:pt idx="55548">57</cx:pt>
          <cx:pt idx="55549">190</cx:pt>
          <cx:pt idx="55550">453</cx:pt>
          <cx:pt idx="55551">96</cx:pt>
          <cx:pt idx="55552">1</cx:pt>
          <cx:pt idx="55553">0</cx:pt>
          <cx:pt idx="55554">129</cx:pt>
          <cx:pt idx="55555">1</cx:pt>
          <cx:pt idx="55556">4</cx:pt>
          <cx:pt idx="55557">40</cx:pt>
          <cx:pt idx="55558">28</cx:pt>
          <cx:pt idx="55559">47</cx:pt>
          <cx:pt idx="55560">2</cx:pt>
          <cx:pt idx="55561">3</cx:pt>
          <cx:pt idx="55562">0</cx:pt>
          <cx:pt idx="55563">2</cx:pt>
          <cx:pt idx="55564">0</cx:pt>
          <cx:pt idx="55565">77</cx:pt>
          <cx:pt idx="55566">40</cx:pt>
          <cx:pt idx="55567">20</cx:pt>
          <cx:pt idx="55568">47</cx:pt>
          <cx:pt idx="55569">0</cx:pt>
          <cx:pt idx="55570">34</cx:pt>
          <cx:pt idx="55571">58</cx:pt>
          <cx:pt idx="55572">223</cx:pt>
          <cx:pt idx="55573">126</cx:pt>
          <cx:pt idx="55574">530</cx:pt>
          <cx:pt idx="55575">383</cx:pt>
          <cx:pt idx="55576">8</cx:pt>
          <cx:pt idx="55577">327</cx:pt>
          <cx:pt idx="55578">4</cx:pt>
          <cx:pt idx="55579">0</cx:pt>
          <cx:pt idx="55580">0</cx:pt>
          <cx:pt idx="55581">292</cx:pt>
          <cx:pt idx="55582">0</cx:pt>
          <cx:pt idx="55583">6</cx:pt>
          <cx:pt idx="55584">0</cx:pt>
          <cx:pt idx="55585">1</cx:pt>
          <cx:pt idx="55586">1</cx:pt>
          <cx:pt idx="55587">0</cx:pt>
          <cx:pt idx="55588">106</cx:pt>
          <cx:pt idx="55589">29</cx:pt>
          <cx:pt idx="55590">33</cx:pt>
          <cx:pt idx="55591">25</cx:pt>
          <cx:pt idx="55592">0</cx:pt>
          <cx:pt idx="55593">112</cx:pt>
          <cx:pt idx="55594">0</cx:pt>
          <cx:pt idx="55595">1</cx:pt>
          <cx:pt idx="55596">2</cx:pt>
          <cx:pt idx="55597">6</cx:pt>
          <cx:pt idx="55598">6</cx:pt>
          <cx:pt idx="55599">7</cx:pt>
          <cx:pt idx="55600">19</cx:pt>
          <cx:pt idx="55601">3</cx:pt>
          <cx:pt idx="55602">198</cx:pt>
          <cx:pt idx="55603">0</cx:pt>
          <cx:pt idx="55604">42</cx:pt>
          <cx:pt idx="55605">135</cx:pt>
          <cx:pt idx="55606">0</cx:pt>
          <cx:pt idx="55607">1</cx:pt>
          <cx:pt idx="55608">44</cx:pt>
          <cx:pt idx="55609">22</cx:pt>
          <cx:pt idx="55610">99</cx:pt>
          <cx:pt idx="55611">63</cx:pt>
          <cx:pt idx="55612">3</cx:pt>
          <cx:pt idx="55613">0</cx:pt>
          <cx:pt idx="55614">0</cx:pt>
          <cx:pt idx="55615">42</cx:pt>
          <cx:pt idx="55616">0</cx:pt>
          <cx:pt idx="55617">4</cx:pt>
          <cx:pt idx="55618">2</cx:pt>
          <cx:pt idx="55619">32</cx:pt>
          <cx:pt idx="55620">1</cx:pt>
          <cx:pt idx="55621">14</cx:pt>
          <cx:pt idx="55622">10</cx:pt>
          <cx:pt idx="55623">326</cx:pt>
          <cx:pt idx="55624">76</cx:pt>
          <cx:pt idx="55625">0</cx:pt>
          <cx:pt idx="55626">30</cx:pt>
          <cx:pt idx="55627">0</cx:pt>
          <cx:pt idx="55628">18</cx:pt>
          <cx:pt idx="55629">7</cx:pt>
          <cx:pt idx="55630">0</cx:pt>
          <cx:pt idx="55631">0</cx:pt>
          <cx:pt idx="55632">9</cx:pt>
          <cx:pt idx="55633">28</cx:pt>
          <cx:pt idx="55634">1</cx:pt>
          <cx:pt idx="55635">97</cx:pt>
          <cx:pt idx="55636">211</cx:pt>
          <cx:pt idx="55637">797</cx:pt>
          <cx:pt idx="55638">0</cx:pt>
          <cx:pt idx="55639">44</cx:pt>
          <cx:pt idx="55640">35</cx:pt>
          <cx:pt idx="55641">0</cx:pt>
          <cx:pt idx="55642">48</cx:pt>
          <cx:pt idx="55643">0</cx:pt>
          <cx:pt idx="55644">18</cx:pt>
          <cx:pt idx="55645">88</cx:pt>
          <cx:pt idx="55646">93</cx:pt>
          <cx:pt idx="55647">7</cx:pt>
          <cx:pt idx="55648">192</cx:pt>
          <cx:pt idx="55649">29</cx:pt>
          <cx:pt idx="55650">14</cx:pt>
          <cx:pt idx="55651">9</cx:pt>
          <cx:pt idx="55652">1</cx:pt>
          <cx:pt idx="55653">23</cx:pt>
          <cx:pt idx="55654">87</cx:pt>
          <cx:pt idx="55655">0</cx:pt>
          <cx:pt idx="55656">0</cx:pt>
          <cx:pt idx="55657">1</cx:pt>
          <cx:pt idx="55658">9</cx:pt>
          <cx:pt idx="55659">195</cx:pt>
          <cx:pt idx="55660">603</cx:pt>
          <cx:pt idx="55661">13</cx:pt>
          <cx:pt idx="55662">0</cx:pt>
          <cx:pt idx="55663">0</cx:pt>
          <cx:pt idx="55664">40</cx:pt>
          <cx:pt idx="55665">0</cx:pt>
          <cx:pt idx="55666">0</cx:pt>
          <cx:pt idx="55667">114</cx:pt>
          <cx:pt idx="55668">7</cx:pt>
          <cx:pt idx="55669">0</cx:pt>
          <cx:pt idx="55670">21</cx:pt>
          <cx:pt idx="55671">0</cx:pt>
          <cx:pt idx="55672">15</cx:pt>
          <cx:pt idx="55673">4</cx:pt>
          <cx:pt idx="55674">11</cx:pt>
          <cx:pt idx="55675">56</cx:pt>
          <cx:pt idx="55676">11</cx:pt>
          <cx:pt idx="55677">133</cx:pt>
          <cx:pt idx="55678">330</cx:pt>
          <cx:pt idx="55679">2</cx:pt>
          <cx:pt idx="55680">2</cx:pt>
          <cx:pt idx="55681">142</cx:pt>
          <cx:pt idx="55682">26</cx:pt>
          <cx:pt idx="55683">15</cx:pt>
          <cx:pt idx="55684">0</cx:pt>
          <cx:pt idx="55685">1</cx:pt>
          <cx:pt idx="55686">10</cx:pt>
          <cx:pt idx="55687">25</cx:pt>
          <cx:pt idx="55688">0</cx:pt>
          <cx:pt idx="55689">74</cx:pt>
          <cx:pt idx="55690">119</cx:pt>
          <cx:pt idx="55691">0</cx:pt>
          <cx:pt idx="55692">6</cx:pt>
          <cx:pt idx="55693">11</cx:pt>
          <cx:pt idx="55694">1</cx:pt>
          <cx:pt idx="55695">128</cx:pt>
          <cx:pt idx="55696">181</cx:pt>
          <cx:pt idx="55697">117</cx:pt>
          <cx:pt idx="55698">7</cx:pt>
          <cx:pt idx="55699">91</cx:pt>
          <cx:pt idx="55700">787</cx:pt>
          <cx:pt idx="55701">23</cx:pt>
          <cx:pt idx="55702">90</cx:pt>
          <cx:pt idx="55703">0</cx:pt>
          <cx:pt idx="55704">4</cx:pt>
          <cx:pt idx="55705">0</cx:pt>
          <cx:pt idx="55706">0</cx:pt>
          <cx:pt idx="55707">0</cx:pt>
          <cx:pt idx="55708">0</cx:pt>
          <cx:pt idx="55709">39</cx:pt>
          <cx:pt idx="55710">0</cx:pt>
          <cx:pt idx="55711">0</cx:pt>
          <cx:pt idx="55712">0</cx:pt>
          <cx:pt idx="55713">77</cx:pt>
          <cx:pt idx="55714">21</cx:pt>
          <cx:pt idx="55715">2</cx:pt>
          <cx:pt idx="55716">22</cx:pt>
          <cx:pt idx="55717">41</cx:pt>
          <cx:pt idx="55718">10</cx:pt>
          <cx:pt idx="55719">13</cx:pt>
          <cx:pt idx="55720">62</cx:pt>
          <cx:pt idx="55721">0</cx:pt>
          <cx:pt idx="55722">100</cx:pt>
          <cx:pt idx="55723">18</cx:pt>
          <cx:pt idx="55724">1</cx:pt>
          <cx:pt idx="55725">1</cx:pt>
          <cx:pt idx="55726">0</cx:pt>
          <cx:pt idx="55727">49</cx:pt>
          <cx:pt idx="55728">2</cx:pt>
          <cx:pt idx="55729">9</cx:pt>
          <cx:pt idx="55730">0</cx:pt>
          <cx:pt idx="55731">1</cx:pt>
          <cx:pt idx="55732">2</cx:pt>
          <cx:pt idx="55733">0</cx:pt>
          <cx:pt idx="55734">1</cx:pt>
          <cx:pt idx="55735">11</cx:pt>
          <cx:pt idx="55736">0</cx:pt>
          <cx:pt idx="55737">0</cx:pt>
          <cx:pt idx="55738">1</cx:pt>
          <cx:pt idx="55739">12</cx:pt>
          <cx:pt idx="55740">67</cx:pt>
          <cx:pt idx="55741">23</cx:pt>
          <cx:pt idx="55742">337</cx:pt>
          <cx:pt idx="55743">0</cx:pt>
          <cx:pt idx="55744">20</cx:pt>
          <cx:pt idx="55745">0</cx:pt>
          <cx:pt idx="55746">8</cx:pt>
          <cx:pt idx="55747">552</cx:pt>
          <cx:pt idx="55748">23</cx:pt>
          <cx:pt idx="55749">22</cx:pt>
          <cx:pt idx="55750">98</cx:pt>
          <cx:pt idx="55751">0</cx:pt>
          <cx:pt idx="55752">2</cx:pt>
          <cx:pt idx="55753">22</cx:pt>
          <cx:pt idx="55754">0</cx:pt>
          <cx:pt idx="55755">15</cx:pt>
          <cx:pt idx="55756">0</cx:pt>
          <cx:pt idx="55757">1</cx:pt>
          <cx:pt idx="55758">3</cx:pt>
          <cx:pt idx="55759">0</cx:pt>
          <cx:pt idx="55760">0</cx:pt>
          <cx:pt idx="55761">5</cx:pt>
          <cx:pt idx="55762">0</cx:pt>
          <cx:pt idx="55763">0</cx:pt>
          <cx:pt idx="55764">3</cx:pt>
          <cx:pt idx="55765">0</cx:pt>
          <cx:pt idx="55766">0</cx:pt>
          <cx:pt idx="55767">0</cx:pt>
          <cx:pt idx="55768">5</cx:pt>
          <cx:pt idx="55769">82</cx:pt>
          <cx:pt idx="55770">26</cx:pt>
          <cx:pt idx="55771">0</cx:pt>
          <cx:pt idx="55772">0</cx:pt>
          <cx:pt idx="55773">29</cx:pt>
          <cx:pt idx="55774">0</cx:pt>
          <cx:pt idx="55775">5</cx:pt>
          <cx:pt idx="55776">0</cx:pt>
          <cx:pt idx="55777">31</cx:pt>
          <cx:pt idx="55778">1</cx:pt>
          <cx:pt idx="55779">29</cx:pt>
          <cx:pt idx="55780">0</cx:pt>
          <cx:pt idx="55781">0</cx:pt>
          <cx:pt idx="55782">7</cx:pt>
          <cx:pt idx="55783">0</cx:pt>
          <cx:pt idx="55784">0</cx:pt>
          <cx:pt idx="55785">0</cx:pt>
          <cx:pt idx="55786">44</cx:pt>
          <cx:pt idx="55787">0</cx:pt>
          <cx:pt idx="55788">9</cx:pt>
          <cx:pt idx="55789">3</cx:pt>
          <cx:pt idx="55790">0</cx:pt>
          <cx:pt idx="55791">246</cx:pt>
          <cx:pt idx="55792">0</cx:pt>
          <cx:pt idx="55793">21</cx:pt>
          <cx:pt idx="55794">1</cx:pt>
          <cx:pt idx="55795">13</cx:pt>
          <cx:pt idx="55796">75</cx:pt>
          <cx:pt idx="55797">28</cx:pt>
          <cx:pt idx="55798">0</cx:pt>
          <cx:pt idx="55799">0</cx:pt>
          <cx:pt idx="55800">0</cx:pt>
          <cx:pt idx="55801">0</cx:pt>
          <cx:pt idx="55802">4</cx:pt>
          <cx:pt idx="55803">12</cx:pt>
          <cx:pt idx="55804">1071</cx:pt>
          <cx:pt idx="55805">520</cx:pt>
          <cx:pt idx="55806">696</cx:pt>
          <cx:pt idx="55807">238</cx:pt>
          <cx:pt idx="55808">35</cx:pt>
          <cx:pt idx="55809">138</cx:pt>
          <cx:pt idx="55810">0</cx:pt>
          <cx:pt idx="55811">0</cx:pt>
          <cx:pt idx="55812">133</cx:pt>
          <cx:pt idx="55813">44</cx:pt>
          <cx:pt idx="55814">128</cx:pt>
          <cx:pt idx="55815">42</cx:pt>
          <cx:pt idx="55816">31</cx:pt>
          <cx:pt idx="55817">34</cx:pt>
          <cx:pt idx="55818">126</cx:pt>
          <cx:pt idx="55819">0</cx:pt>
          <cx:pt idx="55820">0</cx:pt>
          <cx:pt idx="55821">29</cx:pt>
          <cx:pt idx="55822">164</cx:pt>
          <cx:pt idx="55823">4</cx:pt>
          <cx:pt idx="55824">14</cx:pt>
          <cx:pt idx="55825">71</cx:pt>
          <cx:pt idx="55826">34</cx:pt>
          <cx:pt idx="55827">215</cx:pt>
          <cx:pt idx="55828">118</cx:pt>
          <cx:pt idx="55829">4</cx:pt>
          <cx:pt idx="55830">1</cx:pt>
          <cx:pt idx="55831">4</cx:pt>
          <cx:pt idx="55832">14</cx:pt>
          <cx:pt idx="55833">5</cx:pt>
          <cx:pt idx="55834">7</cx:pt>
          <cx:pt idx="55835">0</cx:pt>
          <cx:pt idx="55836">5</cx:pt>
          <cx:pt idx="55837">0</cx:pt>
          <cx:pt idx="55838">0</cx:pt>
          <cx:pt idx="55839">1</cx:pt>
          <cx:pt idx="55840">0</cx:pt>
          <cx:pt idx="55841">8</cx:pt>
          <cx:pt idx="55842">0</cx:pt>
          <cx:pt idx="55843">1</cx:pt>
          <cx:pt idx="55844">21</cx:pt>
          <cx:pt idx="55845">105</cx:pt>
          <cx:pt idx="55846">45</cx:pt>
          <cx:pt idx="55847">6</cx:pt>
          <cx:pt idx="55848">0</cx:pt>
          <cx:pt idx="55849">3</cx:pt>
          <cx:pt idx="55850">0</cx:pt>
          <cx:pt idx="55851">178</cx:pt>
          <cx:pt idx="55852">287</cx:pt>
          <cx:pt idx="55853">299</cx:pt>
          <cx:pt idx="55854">7</cx:pt>
          <cx:pt idx="55855">0</cx:pt>
          <cx:pt idx="55856">27</cx:pt>
          <cx:pt idx="55857">28</cx:pt>
          <cx:pt idx="55858">192</cx:pt>
          <cx:pt idx="55859">25</cx:pt>
          <cx:pt idx="55860">14</cx:pt>
          <cx:pt idx="55861">12</cx:pt>
          <cx:pt idx="55862">0</cx:pt>
          <cx:pt idx="55863">0</cx:pt>
          <cx:pt idx="55864">0</cx:pt>
          <cx:pt idx="55865">0</cx:pt>
          <cx:pt idx="55866">7</cx:pt>
          <cx:pt idx="55867">0</cx:pt>
          <cx:pt idx="55868">0</cx:pt>
          <cx:pt idx="55869">6</cx:pt>
          <cx:pt idx="55870">2</cx:pt>
          <cx:pt idx="55871">7</cx:pt>
          <cx:pt idx="55872">0</cx:pt>
          <cx:pt idx="55873">476</cx:pt>
          <cx:pt idx="55874">1</cx:pt>
          <cx:pt idx="55875">1</cx:pt>
          <cx:pt idx="55876">28</cx:pt>
          <cx:pt idx="55877">55</cx:pt>
          <cx:pt idx="55878">24</cx:pt>
          <cx:pt idx="55879">9</cx:pt>
          <cx:pt idx="55880">0</cx:pt>
          <cx:pt idx="55881">1</cx:pt>
          <cx:pt idx="55882">154</cx:pt>
          <cx:pt idx="55883">0</cx:pt>
          <cx:pt idx="55884">7</cx:pt>
          <cx:pt idx="55885">0</cx:pt>
          <cx:pt idx="55886">4</cx:pt>
          <cx:pt idx="55887">77</cx:pt>
          <cx:pt idx="55888">7</cx:pt>
          <cx:pt idx="55889">130</cx:pt>
          <cx:pt idx="55890">12</cx:pt>
          <cx:pt idx="55891">185</cx:pt>
          <cx:pt idx="55892">6</cx:pt>
          <cx:pt idx="55893">103</cx:pt>
          <cx:pt idx="55894">0</cx:pt>
          <cx:pt idx="55895">7</cx:pt>
          <cx:pt idx="55896">1</cx:pt>
          <cx:pt idx="55897">0</cx:pt>
          <cx:pt idx="55898">0</cx:pt>
          <cx:pt idx="55899">19</cx:pt>
          <cx:pt idx="55900">1</cx:pt>
          <cx:pt idx="55901">0</cx:pt>
          <cx:pt idx="55902">0</cx:pt>
          <cx:pt idx="55903">2</cx:pt>
          <cx:pt idx="55904">106</cx:pt>
          <cx:pt idx="55905">2</cx:pt>
          <cx:pt idx="55906">49</cx:pt>
          <cx:pt idx="55907">21</cx:pt>
          <cx:pt idx="55908">3</cx:pt>
          <cx:pt idx="55909">0</cx:pt>
          <cx:pt idx="55910">7</cx:pt>
          <cx:pt idx="55911">0</cx:pt>
          <cx:pt idx="55912">31</cx:pt>
          <cx:pt idx="55913">0</cx:pt>
          <cx:pt idx="55914">0</cx:pt>
          <cx:pt idx="55915">41</cx:pt>
          <cx:pt idx="55916">83</cx:pt>
          <cx:pt idx="55917">17</cx:pt>
          <cx:pt idx="55918">12</cx:pt>
          <cx:pt idx="55919">0</cx:pt>
          <cx:pt idx="55920">0</cx:pt>
          <cx:pt idx="55921">138</cx:pt>
          <cx:pt idx="55922">0</cx:pt>
          <cx:pt idx="55923">21</cx:pt>
          <cx:pt idx="55924">71</cx:pt>
          <cx:pt idx="55925">2</cx:pt>
          <cx:pt idx="55926">53</cx:pt>
          <cx:pt idx="55927">127</cx:pt>
          <cx:pt idx="55928">30</cx:pt>
          <cx:pt idx="55929">0</cx:pt>
          <cx:pt idx="55930">0</cx:pt>
          <cx:pt idx="55931">62</cx:pt>
          <cx:pt idx="55932">70</cx:pt>
          <cx:pt idx="55933">0</cx:pt>
          <cx:pt idx="55934">3</cx:pt>
          <cx:pt idx="55935">64</cx:pt>
          <cx:pt idx="55936">139</cx:pt>
          <cx:pt idx="55937">36</cx:pt>
          <cx:pt idx="55938">46</cx:pt>
          <cx:pt idx="55939">3</cx:pt>
          <cx:pt idx="55940">0</cx:pt>
          <cx:pt idx="55941">55</cx:pt>
          <cx:pt idx="55942">0</cx:pt>
          <cx:pt idx="55943">28</cx:pt>
          <cx:pt idx="55944">4</cx:pt>
          <cx:pt idx="55945">5</cx:pt>
          <cx:pt idx="55946">342</cx:pt>
          <cx:pt idx="55947">0</cx:pt>
          <cx:pt idx="55948">6</cx:pt>
          <cx:pt idx="55949">0</cx:pt>
          <cx:pt idx="55950">191</cx:pt>
          <cx:pt idx="55951">0</cx:pt>
          <cx:pt idx="55952">0</cx:pt>
          <cx:pt idx="55953">0</cx:pt>
          <cx:pt idx="55954">1</cx:pt>
          <cx:pt idx="55955">1</cx:pt>
          <cx:pt idx="55956">4</cx:pt>
          <cx:pt idx="55957">0</cx:pt>
          <cx:pt idx="55958">1</cx:pt>
          <cx:pt idx="55959">15</cx:pt>
          <cx:pt idx="55960">0</cx:pt>
          <cx:pt idx="55961">97</cx:pt>
          <cx:pt idx="55962">12</cx:pt>
          <cx:pt idx="55963">6</cx:pt>
          <cx:pt idx="55964">0</cx:pt>
          <cx:pt idx="55965">7</cx:pt>
          <cx:pt idx="55966">0</cx:pt>
          <cx:pt idx="55967">0</cx:pt>
          <cx:pt idx="55968">171</cx:pt>
          <cx:pt idx="55969">3</cx:pt>
          <cx:pt idx="55970">0</cx:pt>
          <cx:pt idx="55971">16</cx:pt>
          <cx:pt idx="55972">0</cx:pt>
          <cx:pt idx="55973">42</cx:pt>
          <cx:pt idx="55974">0</cx:pt>
          <cx:pt idx="55975">56</cx:pt>
          <cx:pt idx="55976">0</cx:pt>
          <cx:pt idx="55977">5</cx:pt>
          <cx:pt idx="55978">6</cx:pt>
          <cx:pt idx="55979">1</cx:pt>
          <cx:pt idx="55980">2</cx:pt>
          <cx:pt idx="55981">0</cx:pt>
          <cx:pt idx="55982">0</cx:pt>
          <cx:pt idx="55983">0</cx:pt>
          <cx:pt idx="55984">0</cx:pt>
          <cx:pt idx="55985">1</cx:pt>
          <cx:pt idx="55986">4</cx:pt>
          <cx:pt idx="55987">1</cx:pt>
          <cx:pt idx="55988">0</cx:pt>
          <cx:pt idx="55989">3</cx:pt>
          <cx:pt idx="55990">0</cx:pt>
          <cx:pt idx="55991">0</cx:pt>
          <cx:pt idx="55992">74</cx:pt>
          <cx:pt idx="55993">0</cx:pt>
          <cx:pt idx="55994">0</cx:pt>
          <cx:pt idx="55995">0</cx:pt>
          <cx:pt idx="55996">6</cx:pt>
          <cx:pt idx="55997">1</cx:pt>
          <cx:pt idx="55998">0</cx:pt>
          <cx:pt idx="55999">161</cx:pt>
          <cx:pt idx="56000">422</cx:pt>
          <cx:pt idx="56001">46</cx:pt>
          <cx:pt idx="56002">0</cx:pt>
          <cx:pt idx="56003">0</cx:pt>
          <cx:pt idx="56004">4</cx:pt>
          <cx:pt idx="56005">0</cx:pt>
          <cx:pt idx="56006">27</cx:pt>
          <cx:pt idx="56007">17</cx:pt>
          <cx:pt idx="56008">0</cx:pt>
          <cx:pt idx="56009">7</cx:pt>
          <cx:pt idx="56010">97</cx:pt>
          <cx:pt idx="56011">14</cx:pt>
          <cx:pt idx="56012">18</cx:pt>
          <cx:pt idx="56013">7</cx:pt>
          <cx:pt idx="56014">2</cx:pt>
          <cx:pt idx="56015">11</cx:pt>
          <cx:pt idx="56016">83</cx:pt>
          <cx:pt idx="56017">27</cx:pt>
          <cx:pt idx="56018">27</cx:pt>
          <cx:pt idx="56019">173</cx:pt>
          <cx:pt idx="56020">0</cx:pt>
          <cx:pt idx="56021">7</cx:pt>
          <cx:pt idx="56022">33</cx:pt>
          <cx:pt idx="56023">0</cx:pt>
          <cx:pt idx="56024">263</cx:pt>
          <cx:pt idx="56025">0</cx:pt>
          <cx:pt idx="56026">7</cx:pt>
          <cx:pt idx="56027">278</cx:pt>
          <cx:pt idx="56028">167</cx:pt>
          <cx:pt idx="56029">0</cx:pt>
          <cx:pt idx="56030">1</cx:pt>
          <cx:pt idx="56031">78</cx:pt>
          <cx:pt idx="56032">19</cx:pt>
          <cx:pt idx="56033">3</cx:pt>
          <cx:pt idx="56034">12</cx:pt>
          <cx:pt idx="56035">0</cx:pt>
          <cx:pt idx="56036">0</cx:pt>
          <cx:pt idx="56037">6</cx:pt>
          <cx:pt idx="56038">1</cx:pt>
          <cx:pt idx="56039">1</cx:pt>
          <cx:pt idx="56040">1</cx:pt>
          <cx:pt idx="56041">2</cx:pt>
          <cx:pt idx="56042">19</cx:pt>
          <cx:pt idx="56043">3</cx:pt>
          <cx:pt idx="56044">200</cx:pt>
          <cx:pt idx="56045">19</cx:pt>
          <cx:pt idx="56046">0</cx:pt>
          <cx:pt idx="56047">0</cx:pt>
          <cx:pt idx="56048">0</cx:pt>
          <cx:pt idx="56049">1</cx:pt>
          <cx:pt idx="56050">7</cx:pt>
          <cx:pt idx="56051">62</cx:pt>
          <cx:pt idx="56052">1</cx:pt>
          <cx:pt idx="56053">449</cx:pt>
          <cx:pt idx="56054">155</cx:pt>
          <cx:pt idx="56055">34</cx:pt>
          <cx:pt idx="56056">3</cx:pt>
          <cx:pt idx="56057">1</cx:pt>
          <cx:pt idx="56058">7</cx:pt>
          <cx:pt idx="56059">0</cx:pt>
          <cx:pt idx="56060">12</cx:pt>
          <cx:pt idx="56061">10</cx:pt>
          <cx:pt idx="56062">29</cx:pt>
          <cx:pt idx="56063">10</cx:pt>
          <cx:pt idx="56064">175</cx:pt>
          <cx:pt idx="56065">0</cx:pt>
          <cx:pt idx="56066">21</cx:pt>
          <cx:pt idx="56067">73</cx:pt>
          <cx:pt idx="56068">138</cx:pt>
          <cx:pt idx="56069">16</cx:pt>
          <cx:pt idx="56070">19</cx:pt>
          <cx:pt idx="56071">37</cx:pt>
          <cx:pt idx="56072">60</cx:pt>
          <cx:pt idx="56073">7</cx:pt>
          <cx:pt idx="56074">171</cx:pt>
          <cx:pt idx="56075">0</cx:pt>
          <cx:pt idx="56076">0</cx:pt>
          <cx:pt idx="56077">146</cx:pt>
          <cx:pt idx="56078">21</cx:pt>
          <cx:pt idx="56079">0</cx:pt>
          <cx:pt idx="56080">0</cx:pt>
          <cx:pt idx="56081">0</cx:pt>
          <cx:pt idx="56082">11</cx:pt>
          <cx:pt idx="56083">0</cx:pt>
          <cx:pt idx="56084">66</cx:pt>
          <cx:pt idx="56085">8</cx:pt>
          <cx:pt idx="56086">1</cx:pt>
          <cx:pt idx="56087">10</cx:pt>
          <cx:pt idx="56088">8</cx:pt>
          <cx:pt idx="56089">85</cx:pt>
          <cx:pt idx="56090">0</cx:pt>
          <cx:pt idx="56091">153</cx:pt>
          <cx:pt idx="56092">84</cx:pt>
          <cx:pt idx="56093">44</cx:pt>
          <cx:pt idx="56094">6</cx:pt>
          <cx:pt idx="56095">0</cx:pt>
          <cx:pt idx="56096">0</cx:pt>
          <cx:pt idx="56097">2</cx:pt>
          <cx:pt idx="56098">0</cx:pt>
          <cx:pt idx="56099">0</cx:pt>
          <cx:pt idx="56100">15</cx:pt>
          <cx:pt idx="56101">1</cx:pt>
          <cx:pt idx="56102">0</cx:pt>
          <cx:pt idx="56103">0</cx:pt>
          <cx:pt idx="56104">32</cx:pt>
          <cx:pt idx="56105">14</cx:pt>
          <cx:pt idx="56106">35</cx:pt>
          <cx:pt idx="56107">1</cx:pt>
          <cx:pt idx="56108">119</cx:pt>
          <cx:pt idx="56109">22</cx:pt>
          <cx:pt idx="56110">38</cx:pt>
          <cx:pt idx="56111">1</cx:pt>
          <cx:pt idx="56112">0</cx:pt>
          <cx:pt idx="56113">0</cx:pt>
          <cx:pt idx="56114">0</cx:pt>
          <cx:pt idx="56115">55</cx:pt>
          <cx:pt idx="56116">14</cx:pt>
          <cx:pt idx="56117">108</cx:pt>
          <cx:pt idx="56118">43</cx:pt>
          <cx:pt idx="56119">59</cx:pt>
          <cx:pt idx="56120">108</cx:pt>
          <cx:pt idx="56121">120</cx:pt>
          <cx:pt idx="56122">309</cx:pt>
          <cx:pt idx="56123">10</cx:pt>
          <cx:pt idx="56124">6</cx:pt>
          <cx:pt idx="56125">1</cx:pt>
          <cx:pt idx="56126">1</cx:pt>
          <cx:pt idx="56127">4</cx:pt>
          <cx:pt idx="56128">2</cx:pt>
          <cx:pt idx="56129">0</cx:pt>
          <cx:pt idx="56130">11</cx:pt>
          <cx:pt idx="56131">79</cx:pt>
          <cx:pt idx="56132">9</cx:pt>
          <cx:pt idx="56133">1</cx:pt>
          <cx:pt idx="56134">4</cx:pt>
          <cx:pt idx="56135">188</cx:pt>
          <cx:pt idx="56136">55</cx:pt>
          <cx:pt idx="56137">98</cx:pt>
          <cx:pt idx="56138">41</cx:pt>
          <cx:pt idx="56139">4</cx:pt>
          <cx:pt idx="56140">6</cx:pt>
          <cx:pt idx="56141">5</cx:pt>
          <cx:pt idx="56142">196</cx:pt>
          <cx:pt idx="56143">0</cx:pt>
          <cx:pt idx="56144">0</cx:pt>
          <cx:pt idx="56145">0</cx:pt>
          <cx:pt idx="56146">1</cx:pt>
          <cx:pt idx="56147">0</cx:pt>
          <cx:pt idx="56148">1</cx:pt>
          <cx:pt idx="56149">0</cx:pt>
          <cx:pt idx="56150">0</cx:pt>
          <cx:pt idx="56151">0</cx:pt>
          <cx:pt idx="56152">1</cx:pt>
          <cx:pt idx="56153">2</cx:pt>
          <cx:pt idx="56154">69</cx:pt>
          <cx:pt idx="56155">0</cx:pt>
          <cx:pt idx="56156">2</cx:pt>
          <cx:pt idx="56157">1</cx:pt>
          <cx:pt idx="56158">0</cx:pt>
          <cx:pt idx="56159">0</cx:pt>
          <cx:pt idx="56160">1</cx:pt>
          <cx:pt idx="56161">2</cx:pt>
          <cx:pt idx="56162">12</cx:pt>
          <cx:pt idx="56163">0</cx:pt>
          <cx:pt idx="56164">31</cx:pt>
          <cx:pt idx="56165">6</cx:pt>
          <cx:pt idx="56166">6</cx:pt>
          <cx:pt idx="56167">41</cx:pt>
          <cx:pt idx="56168">31</cx:pt>
          <cx:pt idx="56169">120</cx:pt>
          <cx:pt idx="56170">0</cx:pt>
          <cx:pt idx="56171">6</cx:pt>
          <cx:pt idx="56172">19</cx:pt>
          <cx:pt idx="56173">1</cx:pt>
          <cx:pt idx="56174">1</cx:pt>
          <cx:pt idx="56175">17</cx:pt>
          <cx:pt idx="56176">5</cx:pt>
          <cx:pt idx="56177">23</cx:pt>
          <cx:pt idx="56178">0</cx:pt>
          <cx:pt idx="56179">18</cx:pt>
          <cx:pt idx="56180">37</cx:pt>
          <cx:pt idx="56181">3</cx:pt>
          <cx:pt idx="56182">0</cx:pt>
          <cx:pt idx="56183">16</cx:pt>
          <cx:pt idx="56184">12</cx:pt>
          <cx:pt idx="56185">1</cx:pt>
          <cx:pt idx="56186">7</cx:pt>
          <cx:pt idx="56187">0</cx:pt>
          <cx:pt idx="56188">11</cx:pt>
          <cx:pt idx="56189">2</cx:pt>
          <cx:pt idx="56190">111</cx:pt>
          <cx:pt idx="56191">2</cx:pt>
          <cx:pt idx="56192">1</cx:pt>
          <cx:pt idx="56193">0</cx:pt>
          <cx:pt idx="56194">0</cx:pt>
          <cx:pt idx="56195">0</cx:pt>
          <cx:pt idx="56196">0</cx:pt>
          <cx:pt idx="56197">0</cx:pt>
          <cx:pt idx="56198">0</cx:pt>
          <cx:pt idx="56199">5</cx:pt>
          <cx:pt idx="56200">50</cx:pt>
          <cx:pt idx="56201">202</cx:pt>
          <cx:pt idx="56202">1</cx:pt>
          <cx:pt idx="56203">0</cx:pt>
          <cx:pt idx="56204">41</cx:pt>
          <cx:pt idx="56205">13</cx:pt>
          <cx:pt idx="56206">0</cx:pt>
          <cx:pt idx="56207">2</cx:pt>
          <cx:pt idx="56208">7</cx:pt>
          <cx:pt idx="56209">0</cx:pt>
          <cx:pt idx="56210">0</cx:pt>
          <cx:pt idx="56211">0</cx:pt>
          <cx:pt idx="56212">9</cx:pt>
          <cx:pt idx="56213">27</cx:pt>
          <cx:pt idx="56214">0</cx:pt>
          <cx:pt idx="56215">0</cx:pt>
          <cx:pt idx="56216">5</cx:pt>
          <cx:pt idx="56217">1</cx:pt>
          <cx:pt idx="56218">83</cx:pt>
          <cx:pt idx="56219">65</cx:pt>
          <cx:pt idx="56220">3</cx:pt>
          <cx:pt idx="56221">6</cx:pt>
          <cx:pt idx="56222">1</cx:pt>
          <cx:pt idx="56223">10</cx:pt>
          <cx:pt idx="56224">0</cx:pt>
          <cx:pt idx="56225">77</cx:pt>
          <cx:pt idx="56226">2</cx:pt>
          <cx:pt idx="56227">8</cx:pt>
          <cx:pt idx="56228">194</cx:pt>
          <cx:pt idx="56229">84</cx:pt>
          <cx:pt idx="56230">23</cx:pt>
          <cx:pt idx="56231">6</cx:pt>
          <cx:pt idx="56232">69</cx:pt>
          <cx:pt idx="56233">7</cx:pt>
          <cx:pt idx="56234">35</cx:pt>
          <cx:pt idx="56235">0</cx:pt>
          <cx:pt idx="56236">5</cx:pt>
          <cx:pt idx="56237">62</cx:pt>
          <cx:pt idx="56238">8</cx:pt>
          <cx:pt idx="56239">4</cx:pt>
          <cx:pt idx="56240">22</cx:pt>
          <cx:pt idx="56241">196</cx:pt>
          <cx:pt idx="56242">0</cx:pt>
          <cx:pt idx="56243">1</cx:pt>
          <cx:pt idx="56244">427</cx:pt>
          <cx:pt idx="56245">5</cx:pt>
          <cx:pt idx="56246">13</cx:pt>
          <cx:pt idx="56247">0</cx:pt>
          <cx:pt idx="56248">6</cx:pt>
          <cx:pt idx="56249">32</cx:pt>
          <cx:pt idx="56250">251</cx:pt>
          <cx:pt idx="56251">0</cx:pt>
          <cx:pt idx="56252">4</cx:pt>
          <cx:pt idx="56253">0</cx:pt>
          <cx:pt idx="56254">6</cx:pt>
          <cx:pt idx="56255">3</cx:pt>
          <cx:pt idx="56256">0</cx:pt>
          <cx:pt idx="56257">38</cx:pt>
          <cx:pt idx="56258">0</cx:pt>
          <cx:pt idx="56259">0</cx:pt>
          <cx:pt idx="56260">17</cx:pt>
          <cx:pt idx="56261">36</cx:pt>
          <cx:pt idx="56262">0</cx:pt>
          <cx:pt idx="56263">13</cx:pt>
          <cx:pt idx="56264">0</cx:pt>
          <cx:pt idx="56265">54</cx:pt>
          <cx:pt idx="56266">1</cx:pt>
          <cx:pt idx="56267">104</cx:pt>
          <cx:pt idx="56268">89</cx:pt>
          <cx:pt idx="56269">0</cx:pt>
          <cx:pt idx="56270">35</cx:pt>
          <cx:pt idx="56271">1</cx:pt>
          <cx:pt idx="56272">2</cx:pt>
          <cx:pt idx="56273">4</cx:pt>
          <cx:pt idx="56274">23</cx:pt>
          <cx:pt idx="56275">10</cx:pt>
          <cx:pt idx="56276">0</cx:pt>
          <cx:pt idx="56277">63</cx:pt>
          <cx:pt idx="56278">21</cx:pt>
          <cx:pt idx="56279">0</cx:pt>
          <cx:pt idx="56280">1</cx:pt>
          <cx:pt idx="56281">22</cx:pt>
          <cx:pt idx="56282">328</cx:pt>
          <cx:pt idx="56283">1</cx:pt>
          <cx:pt idx="56284">94</cx:pt>
          <cx:pt idx="56285">20</cx:pt>
          <cx:pt idx="56286">28</cx:pt>
          <cx:pt idx="56287">196</cx:pt>
          <cx:pt idx="56288">3</cx:pt>
          <cx:pt idx="56289">162</cx:pt>
          <cx:pt idx="56290">0</cx:pt>
          <cx:pt idx="56291">0</cx:pt>
          <cx:pt idx="56292">0</cx:pt>
          <cx:pt idx="56293">6</cx:pt>
          <cx:pt idx="56294">200</cx:pt>
          <cx:pt idx="56295">19</cx:pt>
          <cx:pt idx="56296">384</cx:pt>
          <cx:pt idx="56297">1</cx:pt>
          <cx:pt idx="56298">0</cx:pt>
          <cx:pt idx="56299">55</cx:pt>
          <cx:pt idx="56300">0</cx:pt>
          <cx:pt idx="56301">15</cx:pt>
          <cx:pt idx="56302">160</cx:pt>
          <cx:pt idx="56303">42</cx:pt>
          <cx:pt idx="56304">4</cx:pt>
          <cx:pt idx="56305">1</cx:pt>
          <cx:pt idx="56306">14</cx:pt>
          <cx:pt idx="56307">0</cx:pt>
          <cx:pt idx="56308">8</cx:pt>
          <cx:pt idx="56309">2</cx:pt>
          <cx:pt idx="56310">0</cx:pt>
          <cx:pt idx="56311">16</cx:pt>
          <cx:pt idx="56312">7</cx:pt>
          <cx:pt idx="56313">7</cx:pt>
          <cx:pt idx="56314">9</cx:pt>
          <cx:pt idx="56315">7</cx:pt>
          <cx:pt idx="56316">10</cx:pt>
          <cx:pt idx="56317">0</cx:pt>
          <cx:pt idx="56318">11</cx:pt>
          <cx:pt idx="56319">0</cx:pt>
          <cx:pt idx="56320">46</cx:pt>
          <cx:pt idx="56321">0</cx:pt>
          <cx:pt idx="56322">2</cx:pt>
          <cx:pt idx="56323">0</cx:pt>
          <cx:pt idx="56324">6</cx:pt>
          <cx:pt idx="56325">14</cx:pt>
          <cx:pt idx="56326">0</cx:pt>
          <cx:pt idx="56327">1</cx:pt>
          <cx:pt idx="56328">0</cx:pt>
          <cx:pt idx="56329">20</cx:pt>
          <cx:pt idx="56330">31</cx:pt>
          <cx:pt idx="56331">13</cx:pt>
          <cx:pt idx="56332">21</cx:pt>
          <cx:pt idx="56333">24</cx:pt>
          <cx:pt idx="56334">154</cx:pt>
          <cx:pt idx="56335">18</cx:pt>
          <cx:pt idx="56336">33</cx:pt>
          <cx:pt idx="56337">0</cx:pt>
          <cx:pt idx="56338">0</cx:pt>
          <cx:pt idx="56339">11</cx:pt>
          <cx:pt idx="56340">8</cx:pt>
          <cx:pt idx="56341">6</cx:pt>
          <cx:pt idx="56342">2</cx:pt>
          <cx:pt idx="56343">74</cx:pt>
          <cx:pt idx="56344">1</cx:pt>
          <cx:pt idx="56345">0</cx:pt>
          <cx:pt idx="56346">16</cx:pt>
          <cx:pt idx="56347">140</cx:pt>
          <cx:pt idx="56348">195</cx:pt>
          <cx:pt idx="56349">77</cx:pt>
          <cx:pt idx="56350">4</cx:pt>
          <cx:pt idx="56351">0</cx:pt>
          <cx:pt idx="56352">1</cx:pt>
          <cx:pt idx="56353">0</cx:pt>
          <cx:pt idx="56354">2</cx:pt>
          <cx:pt idx="56355">26</cx:pt>
          <cx:pt idx="56356">0</cx:pt>
          <cx:pt idx="56357">41</cx:pt>
          <cx:pt idx="56358">42</cx:pt>
          <cx:pt idx="56359">23</cx:pt>
          <cx:pt idx="56360">122</cx:pt>
          <cx:pt idx="56361">0</cx:pt>
          <cx:pt idx="56362">0</cx:pt>
          <cx:pt idx="56363">42</cx:pt>
          <cx:pt idx="56364">30</cx:pt>
          <cx:pt idx="56365">0</cx:pt>
          <cx:pt idx="56366">7</cx:pt>
          <cx:pt idx="56367">1</cx:pt>
          <cx:pt idx="56368">1</cx:pt>
          <cx:pt idx="56369">0</cx:pt>
          <cx:pt idx="56370">12</cx:pt>
          <cx:pt idx="56371">30</cx:pt>
          <cx:pt idx="56372">0</cx:pt>
          <cx:pt idx="56373">21</cx:pt>
          <cx:pt idx="56374">0</cx:pt>
          <cx:pt idx="56375">0</cx:pt>
          <cx:pt idx="56376">175</cx:pt>
          <cx:pt idx="56377">78</cx:pt>
          <cx:pt idx="56378">42</cx:pt>
          <cx:pt idx="56379">18</cx:pt>
          <cx:pt idx="56380">4</cx:pt>
          <cx:pt idx="56381">0</cx:pt>
          <cx:pt idx="56382">1</cx:pt>
          <cx:pt idx="56383">4</cx:pt>
          <cx:pt idx="56384">21</cx:pt>
          <cx:pt idx="56385">0</cx:pt>
          <cx:pt idx="56386">21</cx:pt>
          <cx:pt idx="56387">11</cx:pt>
          <cx:pt idx="56388">324</cx:pt>
          <cx:pt idx="56389">90</cx:pt>
          <cx:pt idx="56390">7</cx:pt>
          <cx:pt idx="56391">23</cx:pt>
          <cx:pt idx="56392">1</cx:pt>
          <cx:pt idx="56393">209</cx:pt>
          <cx:pt idx="56394">6</cx:pt>
          <cx:pt idx="56395">799</cx:pt>
          <cx:pt idx="56396">251</cx:pt>
          <cx:pt idx="56397">5</cx:pt>
          <cx:pt idx="56398">12</cx:pt>
          <cx:pt idx="56399">1</cx:pt>
          <cx:pt idx="56400">25</cx:pt>
          <cx:pt idx="56401">152</cx:pt>
          <cx:pt idx="56402">15</cx:pt>
          <cx:pt idx="56403">0</cx:pt>
          <cx:pt idx="56404">118</cx:pt>
          <cx:pt idx="56405">0</cx:pt>
          <cx:pt idx="56406">3</cx:pt>
          <cx:pt idx="56407">34</cx:pt>
          <cx:pt idx="56408">0</cx:pt>
          <cx:pt idx="56409">8</cx:pt>
          <cx:pt idx="56410">1</cx:pt>
          <cx:pt idx="56411">17</cx:pt>
          <cx:pt idx="56412">30</cx:pt>
          <cx:pt idx="56413">1</cx:pt>
          <cx:pt idx="56414">249</cx:pt>
          <cx:pt idx="56415">0</cx:pt>
          <cx:pt idx="56416">39</cx:pt>
          <cx:pt idx="56417">7</cx:pt>
          <cx:pt idx="56418">0</cx:pt>
          <cx:pt idx="56419">13</cx:pt>
          <cx:pt idx="56420">0</cx:pt>
          <cx:pt idx="56421">28</cx:pt>
          <cx:pt idx="56422">8</cx:pt>
          <cx:pt idx="56423">0</cx:pt>
          <cx:pt idx="56424">273</cx:pt>
          <cx:pt idx="56425">64</cx:pt>
          <cx:pt idx="56426">47</cx:pt>
          <cx:pt idx="56427">4</cx:pt>
          <cx:pt idx="56428">12</cx:pt>
          <cx:pt idx="56429">62</cx:pt>
          <cx:pt idx="56430">11</cx:pt>
          <cx:pt idx="56431">336</cx:pt>
          <cx:pt idx="56432">86</cx:pt>
          <cx:pt idx="56433">14</cx:pt>
          <cx:pt idx="56434">13</cx:pt>
          <cx:pt idx="56435">58</cx:pt>
          <cx:pt idx="56436">0</cx:pt>
          <cx:pt idx="56437">0</cx:pt>
          <cx:pt idx="56438">149</cx:pt>
          <cx:pt idx="56439">35</cx:pt>
          <cx:pt idx="56440">1</cx:pt>
          <cx:pt idx="56441">1</cx:pt>
          <cx:pt idx="56442">22</cx:pt>
          <cx:pt idx="56443">2</cx:pt>
          <cx:pt idx="56444">0</cx:pt>
          <cx:pt idx="56445">36</cx:pt>
          <cx:pt idx="56446">48</cx:pt>
          <cx:pt idx="56447">66</cx:pt>
          <cx:pt idx="56448">0</cx:pt>
          <cx:pt idx="56449">22</cx:pt>
          <cx:pt idx="56450">1</cx:pt>
          <cx:pt idx="56451">34</cx:pt>
          <cx:pt idx="56452">110</cx:pt>
          <cx:pt idx="56453">0</cx:pt>
          <cx:pt idx="56454">15</cx:pt>
          <cx:pt idx="56455">7</cx:pt>
          <cx:pt idx="56456">0</cx:pt>
          <cx:pt idx="56457">6</cx:pt>
          <cx:pt idx="56458">41</cx:pt>
          <cx:pt idx="56459">0</cx:pt>
          <cx:pt idx="56460">20</cx:pt>
          <cx:pt idx="56461">0</cx:pt>
          <cx:pt idx="56462">0</cx:pt>
          <cx:pt idx="56463">0</cx:pt>
          <cx:pt idx="56464">0</cx:pt>
          <cx:pt idx="56465">0</cx:pt>
          <cx:pt idx="56466">7</cx:pt>
          <cx:pt idx="56467">2</cx:pt>
          <cx:pt idx="56468">178</cx:pt>
          <cx:pt idx="56469">30</cx:pt>
          <cx:pt idx="56470">2</cx:pt>
          <cx:pt idx="56471">0</cx:pt>
          <cx:pt idx="56472">0</cx:pt>
          <cx:pt idx="56473">18</cx:pt>
          <cx:pt idx="56474">1</cx:pt>
          <cx:pt idx="56475">0</cx:pt>
          <cx:pt idx="56476">0</cx:pt>
          <cx:pt idx="56477">14</cx:pt>
          <cx:pt idx="56478">0</cx:pt>
          <cx:pt idx="56479">0</cx:pt>
          <cx:pt idx="56480">0</cx:pt>
          <cx:pt idx="56481">0</cx:pt>
          <cx:pt idx="56482">0</cx:pt>
          <cx:pt idx="56483">0</cx:pt>
          <cx:pt idx="56484">0</cx:pt>
          <cx:pt idx="56485">46</cx:pt>
          <cx:pt idx="56486">43</cx:pt>
          <cx:pt idx="56487">0</cx:pt>
          <cx:pt idx="56488">3</cx:pt>
          <cx:pt idx="56489">96</cx:pt>
          <cx:pt idx="56490">0</cx:pt>
          <cx:pt idx="56491">212</cx:pt>
          <cx:pt idx="56492">75</cx:pt>
          <cx:pt idx="56493">531</cx:pt>
          <cx:pt idx="56494">19</cx:pt>
          <cx:pt idx="56495">5</cx:pt>
          <cx:pt idx="56496">21</cx:pt>
          <cx:pt idx="56497">131</cx:pt>
          <cx:pt idx="56498">6</cx:pt>
          <cx:pt idx="56499">163</cx:pt>
          <cx:pt idx="56500">11</cx:pt>
          <cx:pt idx="56501">0</cx:pt>
          <cx:pt idx="56502">6</cx:pt>
          <cx:pt idx="56503">102</cx:pt>
          <cx:pt idx="56504">0</cx:pt>
          <cx:pt idx="56505">0</cx:pt>
          <cx:pt idx="56506">0</cx:pt>
          <cx:pt idx="56507">0</cx:pt>
          <cx:pt idx="56508">0</cx:pt>
          <cx:pt idx="56509">32</cx:pt>
          <cx:pt idx="56510">0</cx:pt>
          <cx:pt idx="56511">0</cx:pt>
          <cx:pt idx="56512">0</cx:pt>
          <cx:pt idx="56513">39</cx:pt>
          <cx:pt idx="56514">0</cx:pt>
          <cx:pt idx="56515">557</cx:pt>
          <cx:pt idx="56516">622</cx:pt>
          <cx:pt idx="56517">0</cx:pt>
          <cx:pt idx="56518">28</cx:pt>
          <cx:pt idx="56519">8</cx:pt>
          <cx:pt idx="56520">3</cx:pt>
          <cx:pt idx="56521">0</cx:pt>
          <cx:pt idx="56522">3</cx:pt>
          <cx:pt idx="56523">83</cx:pt>
          <cx:pt idx="56524">28</cx:pt>
          <cx:pt idx="56525">17</cx:pt>
          <cx:pt idx="56526">468</cx:pt>
          <cx:pt idx="56527">15</cx:pt>
          <cx:pt idx="56528">27</cx:pt>
          <cx:pt idx="56529">1</cx:pt>
          <cx:pt idx="56530">98</cx:pt>
          <cx:pt idx="56531">21</cx:pt>
          <cx:pt idx="56532">1</cx:pt>
          <cx:pt idx="56533">1</cx:pt>
          <cx:pt idx="56534">1</cx:pt>
          <cx:pt idx="56535">15</cx:pt>
          <cx:pt idx="56536">0</cx:pt>
          <cx:pt idx="56537">2</cx:pt>
          <cx:pt idx="56538">0</cx:pt>
          <cx:pt idx="56539">288</cx:pt>
          <cx:pt idx="56540">0</cx:pt>
          <cx:pt idx="56541">13</cx:pt>
          <cx:pt idx="56542">50</cx:pt>
          <cx:pt idx="56543">1</cx:pt>
          <cx:pt idx="56544">2</cx:pt>
          <cx:pt idx="56545">19</cx:pt>
          <cx:pt idx="56546">3</cx:pt>
          <cx:pt idx="56547">24</cx:pt>
          <cx:pt idx="56548">60</cx:pt>
          <cx:pt idx="56549">39</cx:pt>
          <cx:pt idx="56550">28</cx:pt>
          <cx:pt idx="56551">2</cx:pt>
          <cx:pt idx="56552">78</cx:pt>
          <cx:pt idx="56553">10</cx:pt>
          <cx:pt idx="56554">32</cx:pt>
          <cx:pt idx="56555">0</cx:pt>
          <cx:pt idx="56556">4</cx:pt>
          <cx:pt idx="56557">0</cx:pt>
          <cx:pt idx="56558">18</cx:pt>
          <cx:pt idx="56559">9</cx:pt>
          <cx:pt idx="56560">74</cx:pt>
          <cx:pt idx="56561">4</cx:pt>
          <cx:pt idx="56562">59</cx:pt>
          <cx:pt idx="56563">22</cx:pt>
          <cx:pt idx="56564">131</cx:pt>
          <cx:pt idx="56565">20</cx:pt>
          <cx:pt idx="56566">16</cx:pt>
          <cx:pt idx="56567">100</cx:pt>
          <cx:pt idx="56568">0</cx:pt>
          <cx:pt idx="56569">1</cx:pt>
          <cx:pt idx="56570">4</cx:pt>
          <cx:pt idx="56571">0</cx:pt>
          <cx:pt idx="56572">2</cx:pt>
          <cx:pt idx="56573">146</cx:pt>
          <cx:pt idx="56574">127</cx:pt>
          <cx:pt idx="56575">0</cx:pt>
          <cx:pt idx="56576">45</cx:pt>
          <cx:pt idx="56577">0</cx:pt>
          <cx:pt idx="56578">21</cx:pt>
          <cx:pt idx="56579">3</cx:pt>
          <cx:pt idx="56580">1</cx:pt>
          <cx:pt idx="56581">0</cx:pt>
          <cx:pt idx="56582">33</cx:pt>
          <cx:pt idx="56583">18</cx:pt>
          <cx:pt idx="56584">16</cx:pt>
          <cx:pt idx="56585">18</cx:pt>
          <cx:pt idx="56586">6</cx:pt>
          <cx:pt idx="56587">8</cx:pt>
          <cx:pt idx="56588">1</cx:pt>
          <cx:pt idx="56589">14</cx:pt>
          <cx:pt idx="56590">1</cx:pt>
          <cx:pt idx="56591">0</cx:pt>
          <cx:pt idx="56592">4</cx:pt>
          <cx:pt idx="56593">15</cx:pt>
          <cx:pt idx="56594">0</cx:pt>
          <cx:pt idx="56595">0</cx:pt>
          <cx:pt idx="56596">6</cx:pt>
          <cx:pt idx="56597">4</cx:pt>
          <cx:pt idx="56598">3</cx:pt>
          <cx:pt idx="56599">120</cx:pt>
          <cx:pt idx="56600">0</cx:pt>
          <cx:pt idx="56601">0</cx:pt>
          <cx:pt idx="56602">2</cx:pt>
          <cx:pt idx="56603">3</cx:pt>
          <cx:pt idx="56604">26</cx:pt>
          <cx:pt idx="56605">36</cx:pt>
          <cx:pt idx="56606">4</cx:pt>
          <cx:pt idx="56607">0</cx:pt>
          <cx:pt idx="56608">2</cx:pt>
          <cx:pt idx="56609">99</cx:pt>
          <cx:pt idx="56610">44</cx:pt>
          <cx:pt idx="56611">0</cx:pt>
          <cx:pt idx="56612">69</cx:pt>
          <cx:pt idx="56613">39</cx:pt>
          <cx:pt idx="56614">31</cx:pt>
          <cx:pt idx="56615">4</cx:pt>
          <cx:pt idx="56616">7</cx:pt>
          <cx:pt idx="56617">13</cx:pt>
          <cx:pt idx="56618">7</cx:pt>
          <cx:pt idx="56619">4</cx:pt>
          <cx:pt idx="56620">42</cx:pt>
          <cx:pt idx="56621">0</cx:pt>
          <cx:pt idx="56622">0</cx:pt>
          <cx:pt idx="56623">43</cx:pt>
          <cx:pt idx="56624">1</cx:pt>
          <cx:pt idx="56625">0</cx:pt>
          <cx:pt idx="56626">17</cx:pt>
          <cx:pt idx="56627">22</cx:pt>
          <cx:pt idx="56628">158</cx:pt>
          <cx:pt idx="56629">26</cx:pt>
          <cx:pt idx="56630">692</cx:pt>
          <cx:pt idx="56631">41</cx:pt>
          <cx:pt idx="56632">152</cx:pt>
          <cx:pt idx="56633">35</cx:pt>
          <cx:pt idx="56634">0</cx:pt>
          <cx:pt idx="56635">69</cx:pt>
          <cx:pt idx="56636">29</cx:pt>
          <cx:pt idx="56637">54</cx:pt>
          <cx:pt idx="56638">15</cx:pt>
          <cx:pt idx="56639">22</cx:pt>
          <cx:pt idx="56640">52</cx:pt>
          <cx:pt idx="56641">135</cx:pt>
          <cx:pt idx="56642">0</cx:pt>
          <cx:pt idx="56643">10</cx:pt>
          <cx:pt idx="56644">6</cx:pt>
          <cx:pt idx="56645">11</cx:pt>
          <cx:pt idx="56646">1</cx:pt>
          <cx:pt idx="56647">20</cx:pt>
          <cx:pt idx="56648">1</cx:pt>
          <cx:pt idx="56649">105</cx:pt>
          <cx:pt idx="56650">12</cx:pt>
          <cx:pt idx="56651">2</cx:pt>
          <cx:pt idx="56652">106</cx:pt>
          <cx:pt idx="56653">1</cx:pt>
          <cx:pt idx="56654">0</cx:pt>
          <cx:pt idx="56655">2</cx:pt>
          <cx:pt idx="56656">13</cx:pt>
          <cx:pt idx="56657">0</cx:pt>
          <cx:pt idx="56658">70</cx:pt>
          <cx:pt idx="56659">1</cx:pt>
          <cx:pt idx="56660">11</cx:pt>
          <cx:pt idx="56661">0</cx:pt>
          <cx:pt idx="56662">18</cx:pt>
          <cx:pt idx="56663">2</cx:pt>
          <cx:pt idx="56664">0</cx:pt>
          <cx:pt idx="56665">304</cx:pt>
          <cx:pt idx="56666">0</cx:pt>
          <cx:pt idx="56667">8</cx:pt>
          <cx:pt idx="56668">91</cx:pt>
          <cx:pt idx="56669">0</cx:pt>
          <cx:pt idx="56670">9</cx:pt>
          <cx:pt idx="56671">0</cx:pt>
          <cx:pt idx="56672">0</cx:pt>
          <cx:pt idx="56673">0</cx:pt>
          <cx:pt idx="56674">0</cx:pt>
          <cx:pt idx="56675">53</cx:pt>
          <cx:pt idx="56676">0</cx:pt>
          <cx:pt idx="56677">0</cx:pt>
          <cx:pt idx="56678">0</cx:pt>
          <cx:pt idx="56679">0</cx:pt>
          <cx:pt idx="56680">0</cx:pt>
          <cx:pt idx="56681">20</cx:pt>
          <cx:pt idx="56682">66</cx:pt>
          <cx:pt idx="56683">0</cx:pt>
          <cx:pt idx="56684">30</cx:pt>
          <cx:pt idx="56685">81</cx:pt>
          <cx:pt idx="56686">1</cx:pt>
          <cx:pt idx="56687">0</cx:pt>
          <cx:pt idx="56688">0</cx:pt>
          <cx:pt idx="56689">17</cx:pt>
          <cx:pt idx="56690">74</cx:pt>
          <cx:pt idx="56691">6</cx:pt>
          <cx:pt idx="56692">25</cx:pt>
          <cx:pt idx="56693">1555</cx:pt>
          <cx:pt idx="56694">557</cx:pt>
          <cx:pt idx="56695">0</cx:pt>
          <cx:pt idx="56696">147</cx:pt>
          <cx:pt idx="56697">4</cx:pt>
          <cx:pt idx="56698">8</cx:pt>
          <cx:pt idx="56699">117</cx:pt>
          <cx:pt idx="56700">4</cx:pt>
          <cx:pt idx="56701">16</cx:pt>
          <cx:pt idx="56702">0</cx:pt>
          <cx:pt idx="56703">6</cx:pt>
          <cx:pt idx="56704">21</cx:pt>
          <cx:pt idx="56705">0</cx:pt>
          <cx:pt idx="56706">1</cx:pt>
          <cx:pt idx="56707">1</cx:pt>
          <cx:pt idx="56708">28</cx:pt>
          <cx:pt idx="56709">46</cx:pt>
          <cx:pt idx="56710">118</cx:pt>
          <cx:pt idx="56711">8</cx:pt>
          <cx:pt idx="56712">10</cx:pt>
          <cx:pt idx="56713">68</cx:pt>
          <cx:pt idx="56714">5</cx:pt>
          <cx:pt idx="56715">29</cx:pt>
          <cx:pt idx="56716">28</cx:pt>
          <cx:pt idx="56717">19</cx:pt>
          <cx:pt idx="56718">1</cx:pt>
          <cx:pt idx="56719">32</cx:pt>
          <cx:pt idx="56720">24</cx:pt>
          <cx:pt idx="56721">1</cx:pt>
          <cx:pt idx="56722">0</cx:pt>
          <cx:pt idx="56723">12</cx:pt>
          <cx:pt idx="56724">19</cx:pt>
          <cx:pt idx="56725">28</cx:pt>
          <cx:pt idx="56726">76</cx:pt>
          <cx:pt idx="56727">99</cx:pt>
          <cx:pt idx="56728">7</cx:pt>
          <cx:pt idx="56729">87</cx:pt>
          <cx:pt idx="56730">0</cx:pt>
          <cx:pt idx="56731">147</cx:pt>
          <cx:pt idx="56732">5</cx:pt>
          <cx:pt idx="56733">6</cx:pt>
          <cx:pt idx="56734">0</cx:pt>
          <cx:pt idx="56735">0</cx:pt>
          <cx:pt idx="56736">0</cx:pt>
          <cx:pt idx="56737">0</cx:pt>
          <cx:pt idx="56738">0</cx:pt>
          <cx:pt idx="56739">87</cx:pt>
          <cx:pt idx="56740">8</cx:pt>
          <cx:pt idx="56741">14</cx:pt>
          <cx:pt idx="56742">0</cx:pt>
          <cx:pt idx="56743">0</cx:pt>
          <cx:pt idx="56744">0</cx:pt>
          <cx:pt idx="56745">9</cx:pt>
          <cx:pt idx="56746">0</cx:pt>
          <cx:pt idx="56747">16</cx:pt>
          <cx:pt idx="56748">1</cx:pt>
          <cx:pt idx="56749">1</cx:pt>
          <cx:pt idx="56750">2</cx:pt>
          <cx:pt idx="56751">7</cx:pt>
          <cx:pt idx="56752">7</cx:pt>
          <cx:pt idx="56753">0</cx:pt>
          <cx:pt idx="56754">1</cx:pt>
          <cx:pt idx="56755">15</cx:pt>
          <cx:pt idx="56756">0</cx:pt>
          <cx:pt idx="56757">0</cx:pt>
          <cx:pt idx="56758">17</cx:pt>
          <cx:pt idx="56759">0</cx:pt>
          <cx:pt idx="56760">28</cx:pt>
          <cx:pt idx="56761">0</cx:pt>
          <cx:pt idx="56762">18</cx:pt>
          <cx:pt idx="56763">0</cx:pt>
          <cx:pt idx="56764">0</cx:pt>
          <cx:pt idx="56765">1</cx:pt>
          <cx:pt idx="56766">0</cx:pt>
          <cx:pt idx="56767">55</cx:pt>
          <cx:pt idx="56768">41</cx:pt>
          <cx:pt idx="56769">16</cx:pt>
          <cx:pt idx="56770">13</cx:pt>
          <cx:pt idx="56771">1</cx:pt>
          <cx:pt idx="56772">0</cx:pt>
          <cx:pt idx="56773">2</cx:pt>
          <cx:pt idx="56774">179</cx:pt>
          <cx:pt idx="56775">3</cx:pt>
          <cx:pt idx="56776">0</cx:pt>
          <cx:pt idx="56777">346</cx:pt>
          <cx:pt idx="56778">31</cx:pt>
          <cx:pt idx="56779">3</cx:pt>
          <cx:pt idx="56780">42</cx:pt>
          <cx:pt idx="56781">0</cx:pt>
          <cx:pt idx="56782">16</cx:pt>
          <cx:pt idx="56783">7</cx:pt>
          <cx:pt idx="56784">278</cx:pt>
          <cx:pt idx="56785">146</cx:pt>
          <cx:pt idx="56786">37</cx:pt>
          <cx:pt idx="56787">6</cx:pt>
          <cx:pt idx="56788">26</cx:pt>
          <cx:pt idx="56789">74</cx:pt>
          <cx:pt idx="56790">6</cx:pt>
          <cx:pt idx="56791">36</cx:pt>
          <cx:pt idx="56792">8</cx:pt>
          <cx:pt idx="56793">127</cx:pt>
          <cx:pt idx="56794">14</cx:pt>
          <cx:pt idx="56795">1</cx:pt>
          <cx:pt idx="56796">23</cx:pt>
          <cx:pt idx="56797">30</cx:pt>
          <cx:pt idx="56798">39</cx:pt>
          <cx:pt idx="56799">479</cx:pt>
          <cx:pt idx="56800">1</cx:pt>
          <cx:pt idx="56801">4</cx:pt>
          <cx:pt idx="56802">0</cx:pt>
          <cx:pt idx="56803">2</cx:pt>
          <cx:pt idx="56804">7</cx:pt>
          <cx:pt idx="56805">58</cx:pt>
          <cx:pt idx="56806">10</cx:pt>
          <cx:pt idx="56807">197</cx:pt>
          <cx:pt idx="56808">0</cx:pt>
          <cx:pt idx="56809">4</cx:pt>
          <cx:pt idx="56810">0</cx:pt>
          <cx:pt idx="56811">14</cx:pt>
          <cx:pt idx="56812">222</cx:pt>
          <cx:pt idx="56813">1</cx:pt>
          <cx:pt idx="56814">7</cx:pt>
          <cx:pt idx="56815">0</cx:pt>
          <cx:pt idx="56816">6</cx:pt>
          <cx:pt idx="56817">35</cx:pt>
          <cx:pt idx="56818">57</cx:pt>
          <cx:pt idx="56819">4</cx:pt>
          <cx:pt idx="56820">1</cx:pt>
          <cx:pt idx="56821">0</cx:pt>
          <cx:pt idx="56822">0</cx:pt>
          <cx:pt idx="56823">89</cx:pt>
          <cx:pt idx="56824">0</cx:pt>
          <cx:pt idx="56825">14</cx:pt>
          <cx:pt idx="56826">33</cx:pt>
          <cx:pt idx="56827">1</cx:pt>
          <cx:pt idx="56828">0</cx:pt>
          <cx:pt idx="56829">48</cx:pt>
          <cx:pt idx="56830">5</cx:pt>
          <cx:pt idx="56831">0</cx:pt>
          <cx:pt idx="56832">134</cx:pt>
          <cx:pt idx="56833">1</cx:pt>
          <cx:pt idx="56834">31</cx:pt>
          <cx:pt idx="56835">0</cx:pt>
          <cx:pt idx="56836">27</cx:pt>
          <cx:pt idx="56837">14</cx:pt>
          <cx:pt idx="56838">21</cx:pt>
          <cx:pt idx="56839">0</cx:pt>
          <cx:pt idx="56840">0</cx:pt>
          <cx:pt idx="56841">17</cx:pt>
          <cx:pt idx="56842">8</cx:pt>
          <cx:pt idx="56843">3</cx:pt>
          <cx:pt idx="56844">13</cx:pt>
          <cx:pt idx="56845">10</cx:pt>
          <cx:pt idx="56846">339</cx:pt>
          <cx:pt idx="56847">6</cx:pt>
          <cx:pt idx="56848">3</cx:pt>
          <cx:pt idx="56849">22</cx:pt>
          <cx:pt idx="56850">14</cx:pt>
          <cx:pt idx="56851">42</cx:pt>
          <cx:pt idx="56852">0</cx:pt>
          <cx:pt idx="56853">3</cx:pt>
          <cx:pt idx="56854">0</cx:pt>
          <cx:pt idx="56855">106</cx:pt>
          <cx:pt idx="56856">18</cx:pt>
          <cx:pt idx="56857">27</cx:pt>
          <cx:pt idx="56858">0</cx:pt>
          <cx:pt idx="56859">26</cx:pt>
          <cx:pt idx="56860">233</cx:pt>
          <cx:pt idx="56861">25</cx:pt>
          <cx:pt idx="56862">26</cx:pt>
          <cx:pt idx="56863">74</cx:pt>
          <cx:pt idx="56864">1</cx:pt>
          <cx:pt idx="56865">0</cx:pt>
          <cx:pt idx="56866">6</cx:pt>
          <cx:pt idx="56867">0</cx:pt>
          <cx:pt idx="56868">9</cx:pt>
          <cx:pt idx="56869">0</cx:pt>
          <cx:pt idx="56870">2</cx:pt>
          <cx:pt idx="56871">2</cx:pt>
          <cx:pt idx="56872">15</cx:pt>
          <cx:pt idx="56873">363</cx:pt>
          <cx:pt idx="56874">9</cx:pt>
          <cx:pt idx="56875">47</cx:pt>
          <cx:pt idx="56876">6</cx:pt>
          <cx:pt idx="56877">20</cx:pt>
          <cx:pt idx="56878">3</cx:pt>
          <cx:pt idx="56879">1</cx:pt>
          <cx:pt idx="56880">1</cx:pt>
          <cx:pt idx="56881">12</cx:pt>
          <cx:pt idx="56882">20</cx:pt>
          <cx:pt idx="56883">67</cx:pt>
          <cx:pt idx="56884">6</cx:pt>
          <cx:pt idx="56885">157</cx:pt>
          <cx:pt idx="56886">0</cx:pt>
          <cx:pt idx="56887">0</cx:pt>
          <cx:pt idx="56888">36</cx:pt>
          <cx:pt idx="56889">0</cx:pt>
          <cx:pt idx="56890">2</cx:pt>
          <cx:pt idx="56891">6</cx:pt>
          <cx:pt idx="56892">69</cx:pt>
          <cx:pt idx="56893">2</cx:pt>
          <cx:pt idx="56894">14</cx:pt>
          <cx:pt idx="56895">0</cx:pt>
          <cx:pt idx="56896">1</cx:pt>
          <cx:pt idx="56897">0</cx:pt>
          <cx:pt idx="56898">14</cx:pt>
          <cx:pt idx="56899">9</cx:pt>
          <cx:pt idx="56900">78</cx:pt>
          <cx:pt idx="56901">6</cx:pt>
          <cx:pt idx="56902">39</cx:pt>
          <cx:pt idx="56903">41</cx:pt>
          <cx:pt idx="56904">164</cx:pt>
          <cx:pt idx="56905">0</cx:pt>
          <cx:pt idx="56906">44</cx:pt>
          <cx:pt idx="56907">4</cx:pt>
          <cx:pt idx="56908">34</cx:pt>
          <cx:pt idx="56909">5</cx:pt>
          <cx:pt idx="56910">0</cx:pt>
          <cx:pt idx="56911">4</cx:pt>
          <cx:pt idx="56912">3</cx:pt>
          <cx:pt idx="56913">3</cx:pt>
          <cx:pt idx="56914">1</cx:pt>
          <cx:pt idx="56915">0</cx:pt>
          <cx:pt idx="56916">0</cx:pt>
          <cx:pt idx="56917">1</cx:pt>
          <cx:pt idx="56918">0</cx:pt>
          <cx:pt idx="56919">0</cx:pt>
          <cx:pt idx="56920">0</cx:pt>
          <cx:pt idx="56921">0</cx:pt>
          <cx:pt idx="56922">1</cx:pt>
          <cx:pt idx="56923">0</cx:pt>
          <cx:pt idx="56924">0</cx:pt>
          <cx:pt idx="56925">0</cx:pt>
          <cx:pt idx="56926">0</cx:pt>
          <cx:pt idx="56927">0</cx:pt>
          <cx:pt idx="56928">0</cx:pt>
          <cx:pt idx="56929">123</cx:pt>
          <cx:pt idx="56930">0</cx:pt>
          <cx:pt idx="56931">0</cx:pt>
          <cx:pt idx="56932">0</cx:pt>
          <cx:pt idx="56933">5</cx:pt>
          <cx:pt idx="56934">3</cx:pt>
          <cx:pt idx="56935">0</cx:pt>
          <cx:pt idx="56936">0</cx:pt>
          <cx:pt idx="56937">1</cx:pt>
          <cx:pt idx="56938">0</cx:pt>
          <cx:pt idx="56939">0</cx:pt>
          <cx:pt idx="56940">1</cx:pt>
          <cx:pt idx="56941">0</cx:pt>
          <cx:pt idx="56942">0</cx:pt>
          <cx:pt idx="56943">0</cx:pt>
          <cx:pt idx="56944">0</cx:pt>
          <cx:pt idx="56945">1</cx:pt>
          <cx:pt idx="56946">0</cx:pt>
          <cx:pt idx="56947">0</cx:pt>
          <cx:pt idx="56948">0</cx:pt>
          <cx:pt idx="56949">0</cx:pt>
          <cx:pt idx="56950">0</cx:pt>
          <cx:pt idx="56951">0</cx:pt>
          <cx:pt idx="56952">0</cx:pt>
          <cx:pt idx="56953">0</cx:pt>
          <cx:pt idx="56954">27</cx:pt>
          <cx:pt idx="56955">5</cx:pt>
          <cx:pt idx="56956">3</cx:pt>
          <cx:pt idx="56957">67</cx:pt>
          <cx:pt idx="56958">0</cx:pt>
          <cx:pt idx="56959">7</cx:pt>
          <cx:pt idx="56960">0</cx:pt>
          <cx:pt idx="56961">5</cx:pt>
          <cx:pt idx="56962">0</cx:pt>
          <cx:pt idx="56963">234</cx:pt>
          <cx:pt idx="56964">514</cx:pt>
          <cx:pt idx="56965">2</cx:pt>
          <cx:pt idx="56966">1</cx:pt>
          <cx:pt idx="56967">57</cx:pt>
          <cx:pt idx="56968">0</cx:pt>
          <cx:pt idx="56969">0</cx:pt>
          <cx:pt idx="56970">2</cx:pt>
          <cx:pt idx="56971">93</cx:pt>
          <cx:pt idx="56972">95</cx:pt>
          <cx:pt idx="56973">8</cx:pt>
          <cx:pt idx="56974">2</cx:pt>
          <cx:pt idx="56975">85</cx:pt>
          <cx:pt idx="56976">105</cx:pt>
          <cx:pt idx="56977">2</cx:pt>
          <cx:pt idx="56978">376</cx:pt>
          <cx:pt idx="56979">0</cx:pt>
          <cx:pt idx="56980">1</cx:pt>
          <cx:pt idx="56981">3</cx:pt>
          <cx:pt idx="56982">19</cx:pt>
          <cx:pt idx="56983">16</cx:pt>
          <cx:pt idx="56984">0</cx:pt>
          <cx:pt idx="56985">84</cx:pt>
          <cx:pt idx="56986">13</cx:pt>
          <cx:pt idx="56987">1</cx:pt>
          <cx:pt idx="56988">24</cx:pt>
          <cx:pt idx="56989">0</cx:pt>
          <cx:pt idx="56990">2</cx:pt>
          <cx:pt idx="56991">37</cx:pt>
          <cx:pt idx="56992">65</cx:pt>
          <cx:pt idx="56993">2</cx:pt>
          <cx:pt idx="56994">3</cx:pt>
          <cx:pt idx="56995">1</cx:pt>
          <cx:pt idx="56996">43</cx:pt>
          <cx:pt idx="56997">20</cx:pt>
          <cx:pt idx="56998">28</cx:pt>
          <cx:pt idx="56999">92</cx:pt>
          <cx:pt idx="57000">0</cx:pt>
          <cx:pt idx="57001">0</cx:pt>
          <cx:pt idx="57002">348</cx:pt>
          <cx:pt idx="57003">0</cx:pt>
          <cx:pt idx="57004">83</cx:pt>
          <cx:pt idx="57005">113</cx:pt>
          <cx:pt idx="57006">0</cx:pt>
          <cx:pt idx="57007">2</cx:pt>
          <cx:pt idx="57008">3</cx:pt>
          <cx:pt idx="57009">0</cx:pt>
          <cx:pt idx="57010">0</cx:pt>
          <cx:pt idx="57011">46</cx:pt>
          <cx:pt idx="57012">0</cx:pt>
          <cx:pt idx="57013">0</cx:pt>
          <cx:pt idx="57014">71</cx:pt>
          <cx:pt idx="57015">1</cx:pt>
          <cx:pt idx="57016">161</cx:pt>
          <cx:pt idx="57017">0</cx:pt>
          <cx:pt idx="57018">0</cx:pt>
          <cx:pt idx="57019">49</cx:pt>
          <cx:pt idx="57020">37</cx:pt>
          <cx:pt idx="57021">1</cx:pt>
          <cx:pt idx="57022">35</cx:pt>
          <cx:pt idx="57023">13</cx:pt>
          <cx:pt idx="57024">7</cx:pt>
          <cx:pt idx="57025">5</cx:pt>
          <cx:pt idx="57026">139</cx:pt>
          <cx:pt idx="57027">37</cx:pt>
          <cx:pt idx="57028">620</cx:pt>
          <cx:pt idx="57029">68</cx:pt>
          <cx:pt idx="57030">469</cx:pt>
          <cx:pt idx="57031">0</cx:pt>
          <cx:pt idx="57032">0</cx:pt>
          <cx:pt idx="57033">25</cx:pt>
          <cx:pt idx="57034">56</cx:pt>
          <cx:pt idx="57035">0</cx:pt>
          <cx:pt idx="57036">7</cx:pt>
          <cx:pt idx="57037">28</cx:pt>
          <cx:pt idx="57038">70</cx:pt>
          <cx:pt idx="57039">66</cx:pt>
          <cx:pt idx="57040">8</cx:pt>
          <cx:pt idx="57041">28</cx:pt>
          <cx:pt idx="57042">0</cx:pt>
          <cx:pt idx="57043">0</cx:pt>
          <cx:pt idx="57044">0</cx:pt>
          <cx:pt idx="57045">0</cx:pt>
          <cx:pt idx="57046">128</cx:pt>
          <cx:pt idx="57047">27</cx:pt>
          <cx:pt idx="57048">30</cx:pt>
          <cx:pt idx="57049">126</cx:pt>
          <cx:pt idx="57050">43</cx:pt>
          <cx:pt idx="57051">13</cx:pt>
          <cx:pt idx="57052">1</cx:pt>
          <cx:pt idx="57053">200</cx:pt>
          <cx:pt idx="57054">13</cx:pt>
          <cx:pt idx="57055">0</cx:pt>
          <cx:pt idx="57056">4</cx:pt>
          <cx:pt idx="57057">0</cx:pt>
          <cx:pt idx="57058">0</cx:pt>
          <cx:pt idx="57059">0</cx:pt>
          <cx:pt idx="57060">42</cx:pt>
          <cx:pt idx="57061">0</cx:pt>
          <cx:pt idx="57062">95</cx:pt>
          <cx:pt idx="57063">48</cx:pt>
          <cx:pt idx="57064">96</cx:pt>
          <cx:pt idx="57065">4</cx:pt>
          <cx:pt idx="57066">480</cx:pt>
          <cx:pt idx="57067">14</cx:pt>
          <cx:pt idx="57068">55</cx:pt>
          <cx:pt idx="57069">0</cx:pt>
          <cx:pt idx="57070">2</cx:pt>
          <cx:pt idx="57071">0</cx:pt>
          <cx:pt idx="57072">0</cx:pt>
          <cx:pt idx="57073">34</cx:pt>
          <cx:pt idx="57074">78</cx:pt>
          <cx:pt idx="57075">20</cx:pt>
          <cx:pt idx="57076">83</cx:pt>
          <cx:pt idx="57077">60</cx:pt>
          <cx:pt idx="57078">407</cx:pt>
          <cx:pt idx="57079">2</cx:pt>
          <cx:pt idx="57080">0</cx:pt>
          <cx:pt idx="57081">3</cx:pt>
          <cx:pt idx="57082">35</cx:pt>
          <cx:pt idx="57083">13</cx:pt>
          <cx:pt idx="57084">0</cx:pt>
          <cx:pt idx="57085">39</cx:pt>
          <cx:pt idx="57086">0</cx:pt>
          <cx:pt idx="57087">5</cx:pt>
          <cx:pt idx="57088">0</cx:pt>
          <cx:pt idx="57089">1</cx:pt>
          <cx:pt idx="57090">0</cx:pt>
          <cx:pt idx="57091">0</cx:pt>
          <cx:pt idx="57092">0</cx:pt>
          <cx:pt idx="57093">8</cx:pt>
          <cx:pt idx="57094">69</cx:pt>
          <cx:pt idx="57095">0</cx:pt>
          <cx:pt idx="57096">141</cx:pt>
          <cx:pt idx="57097">1</cx:pt>
          <cx:pt idx="57098">1</cx:pt>
          <cx:pt idx="57099">7</cx:pt>
          <cx:pt idx="57100">24</cx:pt>
          <cx:pt idx="57101">260</cx:pt>
          <cx:pt idx="57102">154</cx:pt>
          <cx:pt idx="57103">90</cx:pt>
          <cx:pt idx="57104">106</cx:pt>
          <cx:pt idx="57105">19</cx:pt>
          <cx:pt idx="57106">143</cx:pt>
          <cx:pt idx="57107">33</cx:pt>
          <cx:pt idx="57108">1</cx:pt>
          <cx:pt idx="57109">42</cx:pt>
          <cx:pt idx="57110">0</cx:pt>
          <cx:pt idx="57111">0</cx:pt>
          <cx:pt idx="57112">14</cx:pt>
          <cx:pt idx="57113">20</cx:pt>
          <cx:pt idx="57114">1</cx:pt>
          <cx:pt idx="57115">0</cx:pt>
          <cx:pt idx="57116">1</cx:pt>
          <cx:pt idx="57117">3</cx:pt>
          <cx:pt idx="57118">1</cx:pt>
          <cx:pt idx="57119">6</cx:pt>
          <cx:pt idx="57120">38</cx:pt>
          <cx:pt idx="57121">3</cx:pt>
          <cx:pt idx="57122">3</cx:pt>
          <cx:pt idx="57123">27</cx:pt>
          <cx:pt idx="57124">195</cx:pt>
          <cx:pt idx="57125">0</cx:pt>
          <cx:pt idx="57126">0</cx:pt>
          <cx:pt idx="57127">0</cx:pt>
          <cx:pt idx="57128">52</cx:pt>
          <cx:pt idx="57129">0</cx:pt>
          <cx:pt idx="57130">1</cx:pt>
          <cx:pt idx="57131">1</cx:pt>
          <cx:pt idx="57132">5</cx:pt>
          <cx:pt idx="57133">29</cx:pt>
          <cx:pt idx="57134">279</cx:pt>
          <cx:pt idx="57135">1</cx:pt>
          <cx:pt idx="57136">8</cx:pt>
          <cx:pt idx="57137">0</cx:pt>
          <cx:pt idx="57138">0</cx:pt>
          <cx:pt idx="57139">4</cx:pt>
          <cx:pt idx="57140">6</cx:pt>
          <cx:pt idx="57141">362</cx:pt>
          <cx:pt idx="57142">0</cx:pt>
          <cx:pt idx="57143">3</cx:pt>
          <cx:pt idx="57144">22</cx:pt>
          <cx:pt idx="57145">14</cx:pt>
          <cx:pt idx="57146">1</cx:pt>
          <cx:pt idx="57147">577</cx:pt>
          <cx:pt idx="57148">67</cx:pt>
          <cx:pt idx="57149">227</cx:pt>
          <cx:pt idx="57150">2</cx:pt>
          <cx:pt idx="57151">154</cx:pt>
          <cx:pt idx="57152">0</cx:pt>
          <cx:pt idx="57153">55</cx:pt>
          <cx:pt idx="57154">0</cx:pt>
          <cx:pt idx="57155">0</cx:pt>
          <cx:pt idx="57156">33</cx:pt>
          <cx:pt idx="57157">0</cx:pt>
          <cx:pt idx="57158">11</cx:pt>
          <cx:pt idx="57159">21</cx:pt>
          <cx:pt idx="57160">4</cx:pt>
          <cx:pt idx="57161">6</cx:pt>
          <cx:pt idx="57162">0</cx:pt>
          <cx:pt idx="57163">0</cx:pt>
          <cx:pt idx="57164">6</cx:pt>
          <cx:pt idx="57165">12</cx:pt>
          <cx:pt idx="57166">1</cx:pt>
          <cx:pt idx="57167">475</cx:pt>
          <cx:pt idx="57168">5</cx:pt>
          <cx:pt idx="57169">120</cx:pt>
          <cx:pt idx="57170">216</cx:pt>
          <cx:pt idx="57171">2</cx:pt>
          <cx:pt idx="57172">22</cx:pt>
          <cx:pt idx="57173">36</cx:pt>
          <cx:pt idx="57174">10</cx:pt>
          <cx:pt idx="57175">29</cx:pt>
          <cx:pt idx="57176">30</cx:pt>
          <cx:pt idx="57177">15</cx:pt>
          <cx:pt idx="57178">0</cx:pt>
          <cx:pt idx="57179">0</cx:pt>
          <cx:pt idx="57180">6</cx:pt>
          <cx:pt idx="57181">117</cx:pt>
          <cx:pt idx="57182">58</cx:pt>
          <cx:pt idx="57183">1</cx:pt>
          <cx:pt idx="57184">7</cx:pt>
          <cx:pt idx="57185">2</cx:pt>
          <cx:pt idx="57186">9</cx:pt>
          <cx:pt idx="57187">0</cx:pt>
          <cx:pt idx="57188">20</cx:pt>
          <cx:pt idx="57189">11</cx:pt>
          <cx:pt idx="57190">54</cx:pt>
          <cx:pt idx="57191">43</cx:pt>
          <cx:pt idx="57192">30</cx:pt>
          <cx:pt idx="57193">2</cx:pt>
          <cx:pt idx="57194">0</cx:pt>
          <cx:pt idx="57195">105</cx:pt>
          <cx:pt idx="57196">18</cx:pt>
          <cx:pt idx="57197">13</cx:pt>
          <cx:pt idx="57198">7</cx:pt>
          <cx:pt idx="57199">5</cx:pt>
          <cx:pt idx="57200">11</cx:pt>
          <cx:pt idx="57201">60</cx:pt>
          <cx:pt idx="57202">47</cx:pt>
          <cx:pt idx="57203">25</cx:pt>
          <cx:pt idx="57204">4</cx:pt>
          <cx:pt idx="57205">133</cx:pt>
          <cx:pt idx="57206">6</cx:pt>
          <cx:pt idx="57207">150</cx:pt>
          <cx:pt idx="57208">1</cx:pt>
          <cx:pt idx="57209">138</cx:pt>
          <cx:pt idx="57210">0</cx:pt>
          <cx:pt idx="57211">105</cx:pt>
          <cx:pt idx="57212">128</cx:pt>
          <cx:pt idx="57213">22</cx:pt>
          <cx:pt idx="57214">2</cx:pt>
          <cx:pt idx="57215">391</cx:pt>
          <cx:pt idx="57216">26</cx:pt>
          <cx:pt idx="57217">9</cx:pt>
          <cx:pt idx="57218">4</cx:pt>
          <cx:pt idx="57219">8</cx:pt>
          <cx:pt idx="57220">4</cx:pt>
          <cx:pt idx="57221">0</cx:pt>
          <cx:pt idx="57222">9</cx:pt>
          <cx:pt idx="57223">100</cx:pt>
          <cx:pt idx="57224">57</cx:pt>
          <cx:pt idx="57225">18</cx:pt>
          <cx:pt idx="57226">0</cx:pt>
          <cx:pt idx="57227">2</cx:pt>
          <cx:pt idx="57228">31</cx:pt>
          <cx:pt idx="57229">20</cx:pt>
          <cx:pt idx="57230">1</cx:pt>
          <cx:pt idx="57231">0</cx:pt>
          <cx:pt idx="57232">2</cx:pt>
          <cx:pt idx="57233">0</cx:pt>
          <cx:pt idx="57234">8</cx:pt>
          <cx:pt idx="57235">7</cx:pt>
          <cx:pt idx="57236">96</cx:pt>
          <cx:pt idx="57237">0</cx:pt>
          <cx:pt idx="57238">22</cx:pt>
          <cx:pt idx="57239">2</cx:pt>
          <cx:pt idx="57240">0</cx:pt>
          <cx:pt idx="57241">1</cx:pt>
          <cx:pt idx="57242">0</cx:pt>
          <cx:pt idx="57243">18</cx:pt>
          <cx:pt idx="57244">60</cx:pt>
          <cx:pt idx="57245">48</cx:pt>
          <cx:pt idx="57246">410</cx:pt>
          <cx:pt idx="57247">75</cx:pt>
          <cx:pt idx="57248">196</cx:pt>
          <cx:pt idx="57249">193</cx:pt>
          <cx:pt idx="57250">1</cx:pt>
          <cx:pt idx="57251">4</cx:pt>
          <cx:pt idx="57252">18</cx:pt>
          <cx:pt idx="57253">0</cx:pt>
          <cx:pt idx="57254">21</cx:pt>
          <cx:pt idx="57255">2</cx:pt>
          <cx:pt idx="57256">355</cx:pt>
          <cx:pt idx="57257">25</cx:pt>
          <cx:pt idx="57258">29</cx:pt>
          <cx:pt idx="57259">152</cx:pt>
          <cx:pt idx="57260">13</cx:pt>
          <cx:pt idx="57261">132</cx:pt>
          <cx:pt idx="57262">195</cx:pt>
          <cx:pt idx="57263">3</cx:pt>
          <cx:pt idx="57264">0</cx:pt>
          <cx:pt idx="57265">0</cx:pt>
          <cx:pt idx="57266">5</cx:pt>
          <cx:pt idx="57267">113</cx:pt>
          <cx:pt idx="57268">22</cx:pt>
          <cx:pt idx="57269">2</cx:pt>
          <cx:pt idx="57270">2</cx:pt>
          <cx:pt idx="57271">88</cx:pt>
          <cx:pt idx="57272">22</cx:pt>
          <cx:pt idx="57273">12</cx:pt>
          <cx:pt idx="57274">64</cx:pt>
          <cx:pt idx="57275">0</cx:pt>
          <cx:pt idx="57276">29</cx:pt>
          <cx:pt idx="57277">61</cx:pt>
          <cx:pt idx="57278">0</cx:pt>
          <cx:pt idx="57279">0</cx:pt>
          <cx:pt idx="57280">33</cx:pt>
          <cx:pt idx="57281">27</cx:pt>
          <cx:pt idx="57282">89</cx:pt>
          <cx:pt idx="57283">38</cx:pt>
          <cx:pt idx="57284">0</cx:pt>
          <cx:pt idx="57285">1</cx:pt>
          <cx:pt idx="57286">2</cx:pt>
          <cx:pt idx="57287">0</cx:pt>
          <cx:pt idx="57288">2</cx:pt>
          <cx:pt idx="57289">0</cx:pt>
          <cx:pt idx="57290">344</cx:pt>
          <cx:pt idx="57291">0</cx:pt>
          <cx:pt idx="57292">50</cx:pt>
          <cx:pt idx="57293">0</cx:pt>
          <cx:pt idx="57294">9</cx:pt>
          <cx:pt idx="57295">90</cx:pt>
          <cx:pt idx="57296">0</cx:pt>
          <cx:pt idx="57297">0</cx:pt>
          <cx:pt idx="57298">1</cx:pt>
          <cx:pt idx="57299">1</cx:pt>
          <cx:pt idx="57300">33</cx:pt>
          <cx:pt idx="57301">0</cx:pt>
          <cx:pt idx="57302">11</cx:pt>
          <cx:pt idx="57303">5</cx:pt>
          <cx:pt idx="57304">7</cx:pt>
          <cx:pt idx="57305">0</cx:pt>
          <cx:pt idx="57306">4</cx:pt>
          <cx:pt idx="57307">13</cx:pt>
          <cx:pt idx="57308">6</cx:pt>
          <cx:pt idx="57309">74</cx:pt>
          <cx:pt idx="57310">2</cx:pt>
          <cx:pt idx="57311">23</cx:pt>
          <cx:pt idx="57312">0</cx:pt>
          <cx:pt idx="57313">0</cx:pt>
          <cx:pt idx="57314">0</cx:pt>
          <cx:pt idx="57315">7</cx:pt>
          <cx:pt idx="57316">84</cx:pt>
          <cx:pt idx="57317">0</cx:pt>
          <cx:pt idx="57318">97</cx:pt>
          <cx:pt idx="57319">12</cx:pt>
          <cx:pt idx="57320">63</cx:pt>
          <cx:pt idx="57321">289</cx:pt>
          <cx:pt idx="57322">5</cx:pt>
          <cx:pt idx="57323">13</cx:pt>
          <cx:pt idx="57324">320</cx:pt>
          <cx:pt idx="57325">0</cx:pt>
          <cx:pt idx="57326">1</cx:pt>
          <cx:pt idx="57327">92</cx:pt>
          <cx:pt idx="57328">7</cx:pt>
          <cx:pt idx="57329">1</cx:pt>
          <cx:pt idx="57330">0</cx:pt>
          <cx:pt idx="57331">35</cx:pt>
          <cx:pt idx="57332">70</cx:pt>
          <cx:pt idx="57333">396</cx:pt>
          <cx:pt idx="57334">4</cx:pt>
          <cx:pt idx="57335">64</cx:pt>
          <cx:pt idx="57336">17</cx:pt>
          <cx:pt idx="57337">1</cx:pt>
          <cx:pt idx="57338">1</cx:pt>
          <cx:pt idx="57339">1</cx:pt>
          <cx:pt idx="57340">0</cx:pt>
          <cx:pt idx="57341">82</cx:pt>
          <cx:pt idx="57342">1</cx:pt>
          <cx:pt idx="57343">24</cx:pt>
          <cx:pt idx="57344">20</cx:pt>
          <cx:pt idx="57345">0</cx:pt>
          <cx:pt idx="57346">15</cx:pt>
          <cx:pt idx="57347">10</cx:pt>
          <cx:pt idx="57348">35</cx:pt>
          <cx:pt idx="57349">1</cx:pt>
          <cx:pt idx="57350">544</cx:pt>
          <cx:pt idx="57351">0</cx:pt>
          <cx:pt idx="57352">0</cx:pt>
          <cx:pt idx="57353">0</cx:pt>
          <cx:pt idx="57354">21</cx:pt>
          <cx:pt idx="57355">2</cx:pt>
          <cx:pt idx="57356">2</cx:pt>
          <cx:pt idx="57357">105</cx:pt>
          <cx:pt idx="57358">1</cx:pt>
          <cx:pt idx="57359">36</cx:pt>
          <cx:pt idx="57360">0</cx:pt>
          <cx:pt idx="57361">0</cx:pt>
          <cx:pt idx="57362">428</cx:pt>
          <cx:pt idx="57363">44</cx:pt>
          <cx:pt idx="57364">0</cx:pt>
          <cx:pt idx="57365">7</cx:pt>
          <cx:pt idx="57366">3</cx:pt>
          <cx:pt idx="57367">24</cx:pt>
          <cx:pt idx="57368">2</cx:pt>
          <cx:pt idx="57369">0</cx:pt>
          <cx:pt idx="57370">106</cx:pt>
          <cx:pt idx="57371">5</cx:pt>
          <cx:pt idx="57372">16</cx:pt>
          <cx:pt idx="57373">1</cx:pt>
          <cx:pt idx="57374">0</cx:pt>
          <cx:pt idx="57375">217</cx:pt>
          <cx:pt idx="57376">2</cx:pt>
          <cx:pt idx="57377">30</cx:pt>
          <cx:pt idx="57378">0</cx:pt>
          <cx:pt idx="57379">1</cx:pt>
          <cx:pt idx="57380">6</cx:pt>
          <cx:pt idx="57381">8</cx:pt>
          <cx:pt idx="57382">2</cx:pt>
          <cx:pt idx="57383">178</cx:pt>
          <cx:pt idx="57384">3</cx:pt>
          <cx:pt idx="57385">70</cx:pt>
          <cx:pt idx="57386">6</cx:pt>
          <cx:pt idx="57387">2</cx:pt>
          <cx:pt idx="57388">0</cx:pt>
          <cx:pt idx="57389">1</cx:pt>
          <cx:pt idx="57390">1</cx:pt>
          <cx:pt idx="57391">11</cx:pt>
          <cx:pt idx="57392">2</cx:pt>
          <cx:pt idx="57393">0</cx:pt>
          <cx:pt idx="57394">5</cx:pt>
          <cx:pt idx="57395">2</cx:pt>
          <cx:pt idx="57396">0</cx:pt>
          <cx:pt idx="57397">2</cx:pt>
          <cx:pt idx="57398">0</cx:pt>
          <cx:pt idx="57399">134</cx:pt>
          <cx:pt idx="57400">0</cx:pt>
          <cx:pt idx="57401">0</cx:pt>
          <cx:pt idx="57402">45</cx:pt>
          <cx:pt idx="57403">0</cx:pt>
          <cx:pt idx="57404">45</cx:pt>
          <cx:pt idx="57405">67</cx:pt>
          <cx:pt idx="57406">45</cx:pt>
          <cx:pt idx="57407">90</cx:pt>
          <cx:pt idx="57408">5</cx:pt>
          <cx:pt idx="57409">8</cx:pt>
          <cx:pt idx="57410">7</cx:pt>
          <cx:pt idx="57411">0</cx:pt>
          <cx:pt idx="57412">0</cx:pt>
          <cx:pt idx="57413">202</cx:pt>
          <cx:pt idx="57414">761</cx:pt>
          <cx:pt idx="57415">58</cx:pt>
          <cx:pt idx="57416">2</cx:pt>
          <cx:pt idx="57417">85</cx:pt>
          <cx:pt idx="57418">19</cx:pt>
          <cx:pt idx="57419">1</cx:pt>
          <cx:pt idx="57420">40</cx:pt>
          <cx:pt idx="57421">40</cx:pt>
          <cx:pt idx="57422">77</cx:pt>
          <cx:pt idx="57423">0</cx:pt>
          <cx:pt idx="57424">0</cx:pt>
          <cx:pt idx="57425">152</cx:pt>
          <cx:pt idx="57426">8</cx:pt>
          <cx:pt idx="57427">2</cx:pt>
          <cx:pt idx="57428">0</cx:pt>
          <cx:pt idx="57429">2</cx:pt>
          <cx:pt idx="57430">13</cx:pt>
          <cx:pt idx="57431">34</cx:pt>
          <cx:pt idx="57432">2</cx:pt>
          <cx:pt idx="57433">6</cx:pt>
          <cx:pt idx="57434">15</cx:pt>
          <cx:pt idx="57435">0</cx:pt>
          <cx:pt idx="57436">15</cx:pt>
          <cx:pt idx="57437">0</cx:pt>
          <cx:pt idx="57438">1</cx:pt>
          <cx:pt idx="57439">1</cx:pt>
          <cx:pt idx="57440">0</cx:pt>
          <cx:pt idx="57441">11</cx:pt>
          <cx:pt idx="57442">6</cx:pt>
          <cx:pt idx="57443">1</cx:pt>
          <cx:pt idx="57444">2</cx:pt>
          <cx:pt idx="57445">345</cx:pt>
          <cx:pt idx="57446">1</cx:pt>
          <cx:pt idx="57447">0</cx:pt>
          <cx:pt idx="57448">0</cx:pt>
          <cx:pt idx="57449">0</cx:pt>
          <cx:pt idx="57450">0</cx:pt>
          <cx:pt idx="57451">0</cx:pt>
          <cx:pt idx="57452">0</cx:pt>
          <cx:pt idx="57453">0</cx:pt>
          <cx:pt idx="57454">0</cx:pt>
          <cx:pt idx="57455">5</cx:pt>
          <cx:pt idx="57456">16</cx:pt>
          <cx:pt idx="57457">241</cx:pt>
          <cx:pt idx="57458">0</cx:pt>
          <cx:pt idx="57459">2</cx:pt>
          <cx:pt idx="57460">17</cx:pt>
          <cx:pt idx="57461">55</cx:pt>
          <cx:pt idx="57462">63</cx:pt>
          <cx:pt idx="57463">0</cx:pt>
          <cx:pt idx="57464">2</cx:pt>
          <cx:pt idx="57465">28</cx:pt>
          <cx:pt idx="57466">0</cx:pt>
          <cx:pt idx="57467">36</cx:pt>
          <cx:pt idx="57468">150</cx:pt>
          <cx:pt idx="57469">609</cx:pt>
          <cx:pt idx="57470">0</cx:pt>
          <cx:pt idx="57471">0</cx:pt>
          <cx:pt idx="57472">13</cx:pt>
          <cx:pt idx="57473">47</cx:pt>
          <cx:pt idx="57474">0</cx:pt>
          <cx:pt idx="57475">0</cx:pt>
          <cx:pt idx="57476">33</cx:pt>
          <cx:pt idx="57477">0</cx:pt>
          <cx:pt idx="57478">14</cx:pt>
          <cx:pt idx="57479">0</cx:pt>
          <cx:pt idx="57480">15</cx:pt>
          <cx:pt idx="57481">45</cx:pt>
          <cx:pt idx="57482">0</cx:pt>
          <cx:pt idx="57483">4</cx:pt>
          <cx:pt idx="57484">0</cx:pt>
          <cx:pt idx="57485">18</cx:pt>
          <cx:pt idx="57486">30</cx:pt>
          <cx:pt idx="57487">0</cx:pt>
          <cx:pt idx="57488">0</cx:pt>
          <cx:pt idx="57489">0</cx:pt>
          <cx:pt idx="57490">0</cx:pt>
          <cx:pt idx="57491">0</cx:pt>
          <cx:pt idx="57492">0</cx:pt>
          <cx:pt idx="57493">0</cx:pt>
          <cx:pt idx="57494">5</cx:pt>
          <cx:pt idx="57495">28</cx:pt>
          <cx:pt idx="57496">4</cx:pt>
          <cx:pt idx="57497">1</cx:pt>
          <cx:pt idx="57498">0</cx:pt>
          <cx:pt idx="57499">1</cx:pt>
          <cx:pt idx="57500">3</cx:pt>
          <cx:pt idx="57501">12</cx:pt>
          <cx:pt idx="57502">0</cx:pt>
          <cx:pt idx="57503">0</cx:pt>
          <cx:pt idx="57504">1</cx:pt>
          <cx:pt idx="57505">1</cx:pt>
          <cx:pt idx="57506">22</cx:pt>
          <cx:pt idx="57507">5</cx:pt>
          <cx:pt idx="57508">0</cx:pt>
          <cx:pt idx="57509">18</cx:pt>
          <cx:pt idx="57510">27</cx:pt>
          <cx:pt idx="57511">42</cx:pt>
          <cx:pt idx="57512">70</cx:pt>
          <cx:pt idx="57513">1</cx:pt>
          <cx:pt idx="57514">0</cx:pt>
          <cx:pt idx="57515">29</cx:pt>
          <cx:pt idx="57516">115</cx:pt>
          <cx:pt idx="57517">2</cx:pt>
          <cx:pt idx="57518">0</cx:pt>
          <cx:pt idx="57519">20</cx:pt>
          <cx:pt idx="57520">1</cx:pt>
          <cx:pt idx="57521">14</cx:pt>
          <cx:pt idx="57522">0</cx:pt>
          <cx:pt idx="57523">0</cx:pt>
          <cx:pt idx="57524">87</cx:pt>
          <cx:pt idx="57525">6</cx:pt>
          <cx:pt idx="57526">36</cx:pt>
          <cx:pt idx="57527">175</cx:pt>
          <cx:pt idx="57528">176</cx:pt>
          <cx:pt idx="57529">1</cx:pt>
          <cx:pt idx="57530">0</cx:pt>
          <cx:pt idx="57531">38</cx:pt>
          <cx:pt idx="57532">0</cx:pt>
          <cx:pt idx="57533">0</cx:pt>
          <cx:pt idx="57534">13</cx:pt>
          <cx:pt idx="57535">164</cx:pt>
          <cx:pt idx="57536">7</cx:pt>
          <cx:pt idx="57537">0</cx:pt>
          <cx:pt idx="57538">14</cx:pt>
          <cx:pt idx="57539">162</cx:pt>
          <cx:pt idx="57540">0</cx:pt>
          <cx:pt idx="57541">12</cx:pt>
          <cx:pt idx="57542">105</cx:pt>
          <cx:pt idx="57543">196</cx:pt>
          <cx:pt idx="57544">2</cx:pt>
          <cx:pt idx="57545">0</cx:pt>
          <cx:pt idx="57546">0</cx:pt>
          <cx:pt idx="57547">0</cx:pt>
          <cx:pt idx="57548">40</cx:pt>
          <cx:pt idx="57549">12</cx:pt>
          <cx:pt idx="57550">1</cx:pt>
          <cx:pt idx="57551">0</cx:pt>
          <cx:pt idx="57552">41</cx:pt>
          <cx:pt idx="57553">0</cx:pt>
          <cx:pt idx="57554">245</cx:pt>
          <cx:pt idx="57555">4</cx:pt>
          <cx:pt idx="57556">151</cx:pt>
          <cx:pt idx="57557">181</cx:pt>
          <cx:pt idx="57558">1</cx:pt>
          <cx:pt idx="57559">341</cx:pt>
          <cx:pt idx="57560">84</cx:pt>
          <cx:pt idx="57561">91</cx:pt>
          <cx:pt idx="57562">35</cx:pt>
          <cx:pt idx="57563">1</cx:pt>
          <cx:pt idx="57564">14</cx:pt>
          <cx:pt idx="57565">58</cx:pt>
          <cx:pt idx="57566">42</cx:pt>
          <cx:pt idx="57567">7</cx:pt>
          <cx:pt idx="57568">0</cx:pt>
          <cx:pt idx="57569">175</cx:pt>
          <cx:pt idx="57570">0</cx:pt>
          <cx:pt idx="57571">69</cx:pt>
          <cx:pt idx="57572">0</cx:pt>
          <cx:pt idx="57573">15</cx:pt>
          <cx:pt idx="57574">38</cx:pt>
          <cx:pt idx="57575">8</cx:pt>
          <cx:pt idx="57576">1</cx:pt>
          <cx:pt idx="57577">30</cx:pt>
          <cx:pt idx="57578">15</cx:pt>
          <cx:pt idx="57579">5</cx:pt>
          <cx:pt idx="57580">0</cx:pt>
          <cx:pt idx="57581">7</cx:pt>
          <cx:pt idx="57582">69</cx:pt>
          <cx:pt idx="57583">1</cx:pt>
          <cx:pt idx="57584">12</cx:pt>
          <cx:pt idx="57585">113</cx:pt>
          <cx:pt idx="57586">35</cx:pt>
          <cx:pt idx="57587">8</cx:pt>
          <cx:pt idx="57588">16</cx:pt>
          <cx:pt idx="57589">11</cx:pt>
          <cx:pt idx="57590">9</cx:pt>
          <cx:pt idx="57591">0</cx:pt>
          <cx:pt idx="57592">0</cx:pt>
          <cx:pt idx="57593">36</cx:pt>
          <cx:pt idx="57594">134</cx:pt>
          <cx:pt idx="57595">95</cx:pt>
          <cx:pt idx="57596">11</cx:pt>
          <cx:pt idx="57597">11</cx:pt>
          <cx:pt idx="57598">0</cx:pt>
          <cx:pt idx="57599">3</cx:pt>
          <cx:pt idx="57600">0</cx:pt>
          <cx:pt idx="57601">1</cx:pt>
          <cx:pt idx="57602">19</cx:pt>
          <cx:pt idx="57603">15</cx:pt>
          <cx:pt idx="57604">0</cx:pt>
          <cx:pt idx="57605">0</cx:pt>
          <cx:pt idx="57606">0</cx:pt>
          <cx:pt idx="57607">4</cx:pt>
          <cx:pt idx="57608">86</cx:pt>
          <cx:pt idx="57609">0</cx:pt>
          <cx:pt idx="57610">11</cx:pt>
          <cx:pt idx="57611">5</cx:pt>
          <cx:pt idx="57612">9</cx:pt>
          <cx:pt idx="57613">92</cx:pt>
          <cx:pt idx="57614">80</cx:pt>
          <cx:pt idx="57615">18</cx:pt>
          <cx:pt idx="57616">0</cx:pt>
          <cx:pt idx="57617">1</cx:pt>
          <cx:pt idx="57618">1</cx:pt>
          <cx:pt idx="57619">4</cx:pt>
          <cx:pt idx="57620">1</cx:pt>
          <cx:pt idx="57621">45</cx:pt>
          <cx:pt idx="57622">3</cx:pt>
          <cx:pt idx="57623">6</cx:pt>
          <cx:pt idx="57624">9</cx:pt>
          <cx:pt idx="57625">10</cx:pt>
          <cx:pt idx="57626">22</cx:pt>
          <cx:pt idx="57627">0</cx:pt>
          <cx:pt idx="57628">1</cx:pt>
          <cx:pt idx="57629">1</cx:pt>
          <cx:pt idx="57630">6</cx:pt>
          <cx:pt idx="57631">24</cx:pt>
          <cx:pt idx="57632">155</cx:pt>
          <cx:pt idx="57633">0</cx:pt>
          <cx:pt idx="57634">0</cx:pt>
          <cx:pt idx="57635">14</cx:pt>
          <cx:pt idx="57636">70</cx:pt>
          <cx:pt idx="57637">20</cx:pt>
          <cx:pt idx="57638">0</cx:pt>
          <cx:pt idx="57639">58</cx:pt>
          <cx:pt idx="57640">41</cx:pt>
          <cx:pt idx="57641">10</cx:pt>
          <cx:pt idx="57642">12</cx:pt>
          <cx:pt idx="57643">61</cx:pt>
          <cx:pt idx="57644">0</cx:pt>
          <cx:pt idx="57645">462</cx:pt>
          <cx:pt idx="57646">0</cx:pt>
          <cx:pt idx="57647">5</cx:pt>
          <cx:pt idx="57648">428</cx:pt>
          <cx:pt idx="57649">205</cx:pt>
          <cx:pt idx="57650">12</cx:pt>
          <cx:pt idx="57651">0</cx:pt>
          <cx:pt idx="57652">38</cx:pt>
          <cx:pt idx="57653">0</cx:pt>
          <cx:pt idx="57654">19</cx:pt>
          <cx:pt idx="57655">13</cx:pt>
          <cx:pt idx="57656">155</cx:pt>
          <cx:pt idx="57657">2</cx:pt>
          <cx:pt idx="57658">18</cx:pt>
          <cx:pt idx="57659">12</cx:pt>
          <cx:pt idx="57660">146</cx:pt>
          <cx:pt idx="57661">34</cx:pt>
          <cx:pt idx="57662">8</cx:pt>
          <cx:pt idx="57663">6</cx:pt>
          <cx:pt idx="57664">0</cx:pt>
          <cx:pt idx="57665">0</cx:pt>
          <cx:pt idx="57666">12</cx:pt>
          <cx:pt idx="57667">6</cx:pt>
          <cx:pt idx="57668">79</cx:pt>
          <cx:pt idx="57669">0</cx:pt>
          <cx:pt idx="57670">5</cx:pt>
          <cx:pt idx="57671">1</cx:pt>
          <cx:pt idx="57672">14</cx:pt>
          <cx:pt idx="57673">44</cx:pt>
          <cx:pt idx="57674">1</cx:pt>
          <cx:pt idx="57675">0</cx:pt>
          <cx:pt idx="57676">4</cx:pt>
          <cx:pt idx="57677">1</cx:pt>
          <cx:pt idx="57678">7</cx:pt>
          <cx:pt idx="57679">21</cx:pt>
          <cx:pt idx="57680">4</cx:pt>
          <cx:pt idx="57681">21</cx:pt>
          <cx:pt idx="57682">25</cx:pt>
          <cx:pt idx="57683">0</cx:pt>
          <cx:pt idx="57684">0</cx:pt>
          <cx:pt idx="57685">1</cx:pt>
          <cx:pt idx="57686">20</cx:pt>
          <cx:pt idx="57687">1</cx:pt>
          <cx:pt idx="57688">0</cx:pt>
          <cx:pt idx="57689">0</cx:pt>
          <cx:pt idx="57690">43</cx:pt>
          <cx:pt idx="57691">85</cx:pt>
          <cx:pt idx="57692">0</cx:pt>
          <cx:pt idx="57693">0</cx:pt>
          <cx:pt idx="57694">0</cx:pt>
          <cx:pt idx="57695">1</cx:pt>
          <cx:pt idx="57696">31</cx:pt>
          <cx:pt idx="57697">148</cx:pt>
          <cx:pt idx="57698">28</cx:pt>
          <cx:pt idx="57699">78</cx:pt>
          <cx:pt idx="57700">2</cx:pt>
          <cx:pt idx="57701">0</cx:pt>
          <cx:pt idx="57702">5</cx:pt>
          <cx:pt idx="57703">0</cx:pt>
          <cx:pt idx="57704">6</cx:pt>
          <cx:pt idx="57705">8</cx:pt>
          <cx:pt idx="57706">3</cx:pt>
          <cx:pt idx="57707">28</cx:pt>
          <cx:pt idx="57708">6</cx:pt>
          <cx:pt idx="57709">0</cx:pt>
          <cx:pt idx="57710">2</cx:pt>
          <cx:pt idx="57711">14</cx:pt>
          <cx:pt idx="57712">16</cx:pt>
          <cx:pt idx="57713">5</cx:pt>
          <cx:pt idx="57714">0</cx:pt>
          <cx:pt idx="57715">0</cx:pt>
          <cx:pt idx="57716">77</cx:pt>
          <cx:pt idx="57717">4</cx:pt>
          <cx:pt idx="57718">1</cx:pt>
          <cx:pt idx="57719">24</cx:pt>
          <cx:pt idx="57720">130</cx:pt>
          <cx:pt idx="57721">222</cx:pt>
          <cx:pt idx="57722">4</cx:pt>
          <cx:pt idx="57723">0</cx:pt>
          <cx:pt idx="57724">0</cx:pt>
          <cx:pt idx="57725">0</cx:pt>
          <cx:pt idx="57726">5</cx:pt>
          <cx:pt idx="57727">46</cx:pt>
          <cx:pt idx="57728">0</cx:pt>
          <cx:pt idx="57729">13</cx:pt>
          <cx:pt idx="57730">6</cx:pt>
          <cx:pt idx="57731">69</cx:pt>
          <cx:pt idx="57732">607</cx:pt>
          <cx:pt idx="57733">3</cx:pt>
          <cx:pt idx="57734">0</cx:pt>
          <cx:pt idx="57735">0</cx:pt>
          <cx:pt idx="57736">0</cx:pt>
          <cx:pt idx="57737">10</cx:pt>
          <cx:pt idx="57738">40</cx:pt>
          <cx:pt idx="57739">0</cx:pt>
          <cx:pt idx="57740">6</cx:pt>
          <cx:pt idx="57741">42</cx:pt>
          <cx:pt idx="57742">12</cx:pt>
          <cx:pt idx="57743">0</cx:pt>
          <cx:pt idx="57744">1</cx:pt>
          <cx:pt idx="57745">1</cx:pt>
          <cx:pt idx="57746">0</cx:pt>
          <cx:pt idx="57747">53</cx:pt>
          <cx:pt idx="57748">24</cx:pt>
          <cx:pt idx="57749">6</cx:pt>
          <cx:pt idx="57750">0</cx:pt>
          <cx:pt idx="57751">3</cx:pt>
          <cx:pt idx="57752">81</cx:pt>
          <cx:pt idx="57753">32</cx:pt>
          <cx:pt idx="57754">3</cx:pt>
          <cx:pt idx="57755">140</cx:pt>
          <cx:pt idx="57756">38</cx:pt>
          <cx:pt idx="57757">23</cx:pt>
          <cx:pt idx="57758">13</cx:pt>
          <cx:pt idx="57759">14</cx:pt>
          <cx:pt idx="57760">225</cx:pt>
          <cx:pt idx="57761">0</cx:pt>
          <cx:pt idx="57762">2</cx:pt>
          <cx:pt idx="57763">7</cx:pt>
          <cx:pt idx="57764">16</cx:pt>
          <cx:pt idx="57765">8</cx:pt>
          <cx:pt idx="57766">0</cx:pt>
          <cx:pt idx="57767">0</cx:pt>
          <cx:pt idx="57768">6</cx:pt>
          <cx:pt idx="57769">8</cx:pt>
          <cx:pt idx="57770">230</cx:pt>
          <cx:pt idx="57771">56</cx:pt>
          <cx:pt idx="57772">12</cx:pt>
          <cx:pt idx="57773">3</cx:pt>
          <cx:pt idx="57774">33</cx:pt>
          <cx:pt idx="57775">1</cx:pt>
          <cx:pt idx="57776">0</cx:pt>
          <cx:pt idx="57777">32</cx:pt>
          <cx:pt idx="57778">39</cx:pt>
          <cx:pt idx="57779">2</cx:pt>
          <cx:pt idx="57780">0</cx:pt>
          <cx:pt idx="57781">40</cx:pt>
          <cx:pt idx="57782">23</cx:pt>
          <cx:pt idx="57783">261</cx:pt>
          <cx:pt idx="57784">102</cx:pt>
          <cx:pt idx="57785">182</cx:pt>
          <cx:pt idx="57786">1</cx:pt>
          <cx:pt idx="57787">13</cx:pt>
          <cx:pt idx="57788">0</cx:pt>
          <cx:pt idx="57789">0</cx:pt>
          <cx:pt idx="57790">3</cx:pt>
          <cx:pt idx="57791">0</cx:pt>
          <cx:pt idx="57792">2</cx:pt>
          <cx:pt idx="57793">1</cx:pt>
          <cx:pt idx="57794">61</cx:pt>
          <cx:pt idx="57795">15</cx:pt>
          <cx:pt idx="57796">0</cx:pt>
          <cx:pt idx="57797">133</cx:pt>
          <cx:pt idx="57798">50</cx:pt>
          <cx:pt idx="57799">4</cx:pt>
          <cx:pt idx="57800">207</cx:pt>
          <cx:pt idx="57801">13</cx:pt>
          <cx:pt idx="57802">5</cx:pt>
          <cx:pt idx="57803">6</cx:pt>
          <cx:pt idx="57804">1</cx:pt>
          <cx:pt idx="57805">748</cx:pt>
          <cx:pt idx="57806">27</cx:pt>
          <cx:pt idx="57807">0</cx:pt>
          <cx:pt idx="57808">5</cx:pt>
          <cx:pt idx="57809">21</cx:pt>
          <cx:pt idx="57810">5</cx:pt>
          <cx:pt idx="57811">70</cx:pt>
          <cx:pt idx="57812">1</cx:pt>
          <cx:pt idx="57813">0</cx:pt>
          <cx:pt idx="57814">49</cx:pt>
          <cx:pt idx="57815">4</cx:pt>
          <cx:pt idx="57816">0</cx:pt>
          <cx:pt idx="57817">3</cx:pt>
          <cx:pt idx="57818">14</cx:pt>
          <cx:pt idx="57819">0</cx:pt>
          <cx:pt idx="57820">0</cx:pt>
          <cx:pt idx="57821">0</cx:pt>
          <cx:pt idx="57822">4</cx:pt>
          <cx:pt idx="57823">0</cx:pt>
          <cx:pt idx="57824">61</cx:pt>
          <cx:pt idx="57825">11</cx:pt>
          <cx:pt idx="57826">286</cx:pt>
          <cx:pt idx="57827">285</cx:pt>
          <cx:pt idx="57828">0</cx:pt>
          <cx:pt idx="57829">242</cx:pt>
          <cx:pt idx="57830">93</cx:pt>
          <cx:pt idx="57831">1</cx:pt>
          <cx:pt idx="57832">0</cx:pt>
          <cx:pt idx="57833">62</cx:pt>
          <cx:pt idx="57834">6</cx:pt>
          <cx:pt idx="57835">80</cx:pt>
          <cx:pt idx="57836">0</cx:pt>
          <cx:pt idx="57837">3</cx:pt>
          <cx:pt idx="57838">12</cx:pt>
          <cx:pt idx="57839">4</cx:pt>
          <cx:pt idx="57840">64</cx:pt>
          <cx:pt idx="57841">4</cx:pt>
          <cx:pt idx="57842">0</cx:pt>
          <cx:pt idx="57843">0</cx:pt>
          <cx:pt idx="57844">0</cx:pt>
          <cx:pt idx="57845">0</cx:pt>
          <cx:pt idx="57846">0</cx:pt>
          <cx:pt idx="57847">0</cx:pt>
          <cx:pt idx="57848">161</cx:pt>
          <cx:pt idx="57849">272</cx:pt>
          <cx:pt idx="57850">21</cx:pt>
          <cx:pt idx="57851">3</cx:pt>
          <cx:pt idx="57852">6</cx:pt>
          <cx:pt idx="57853">6</cx:pt>
          <cx:pt idx="57854">1</cx:pt>
          <cx:pt idx="57855">0</cx:pt>
          <cx:pt idx="57856">8</cx:pt>
          <cx:pt idx="57857">0</cx:pt>
          <cx:pt idx="57858">0</cx:pt>
          <cx:pt idx="57859">1</cx:pt>
          <cx:pt idx="57860">0</cx:pt>
          <cx:pt idx="57861">0</cx:pt>
          <cx:pt idx="57862">57</cx:pt>
          <cx:pt idx="57863">42</cx:pt>
          <cx:pt idx="57864">15</cx:pt>
          <cx:pt idx="57865">12</cx:pt>
          <cx:pt idx="57866">1</cx:pt>
          <cx:pt idx="57867">0</cx:pt>
          <cx:pt idx="57868">11</cx:pt>
          <cx:pt idx="57869">3</cx:pt>
          <cx:pt idx="57870">48</cx:pt>
          <cx:pt idx="57871">64</cx:pt>
          <cx:pt idx="57872">96</cx:pt>
          <cx:pt idx="57873">22</cx:pt>
          <cx:pt idx="57874">38</cx:pt>
          <cx:pt idx="57875">39</cx:pt>
          <cx:pt idx="57876">39</cx:pt>
          <cx:pt idx="57877">0</cx:pt>
          <cx:pt idx="57878">0</cx:pt>
          <cx:pt idx="57879">1</cx:pt>
          <cx:pt idx="57880">29</cx:pt>
          <cx:pt idx="57881">32</cx:pt>
          <cx:pt idx="57882">0</cx:pt>
          <cx:pt idx="57883">0</cx:pt>
          <cx:pt idx="57884">1</cx:pt>
          <cx:pt idx="57885">0</cx:pt>
          <cx:pt idx="57886">0</cx:pt>
          <cx:pt idx="57887">34</cx:pt>
          <cx:pt idx="57888">14</cx:pt>
          <cx:pt idx="57889">2</cx:pt>
          <cx:pt idx="57890">90</cx:pt>
          <cx:pt idx="57891">20</cx:pt>
          <cx:pt idx="57892">0</cx:pt>
          <cx:pt idx="57893">0</cx:pt>
          <cx:pt idx="57894">0</cx:pt>
          <cx:pt idx="57895">2</cx:pt>
          <cx:pt idx="57896">4</cx:pt>
          <cx:pt idx="57897">89</cx:pt>
          <cx:pt idx="57898">0</cx:pt>
          <cx:pt idx="57899">7</cx:pt>
          <cx:pt idx="57900">62</cx:pt>
          <cx:pt idx="57901">0</cx:pt>
          <cx:pt idx="57902">138</cx:pt>
          <cx:pt idx="57903">23</cx:pt>
          <cx:pt idx="57904">0</cx:pt>
          <cx:pt idx="57905">7</cx:pt>
          <cx:pt idx="57906">34</cx:pt>
          <cx:pt idx="57907">29</cx:pt>
          <cx:pt idx="57908">14</cx:pt>
          <cx:pt idx="57909">4</cx:pt>
          <cx:pt idx="57910">77</cx:pt>
          <cx:pt idx="57911">119</cx:pt>
          <cx:pt idx="57912">0</cx:pt>
          <cx:pt idx="57913">41</cx:pt>
          <cx:pt idx="57914">1</cx:pt>
          <cx:pt idx="57915">0</cx:pt>
          <cx:pt idx="57916">22</cx:pt>
          <cx:pt idx="57917">0</cx:pt>
          <cx:pt idx="57918">3</cx:pt>
          <cx:pt idx="57919">0</cx:pt>
          <cx:pt idx="57920">6</cx:pt>
          <cx:pt idx="57921">0</cx:pt>
          <cx:pt idx="57922">472</cx:pt>
          <cx:pt idx="57923">67</cx:pt>
          <cx:pt idx="57924">2</cx:pt>
          <cx:pt idx="57925">0</cx:pt>
          <cx:pt idx="57926">0</cx:pt>
          <cx:pt idx="57927">40</cx:pt>
          <cx:pt idx="57928">7</cx:pt>
          <cx:pt idx="57929">0</cx:pt>
          <cx:pt idx="57930">17</cx:pt>
          <cx:pt idx="57931">0</cx:pt>
          <cx:pt idx="57932">0</cx:pt>
          <cx:pt idx="57933">4</cx:pt>
          <cx:pt idx="57934">0</cx:pt>
          <cx:pt idx="57935">7</cx:pt>
          <cx:pt idx="57936">3</cx:pt>
          <cx:pt idx="57937">42</cx:pt>
          <cx:pt idx="57938">37</cx:pt>
          <cx:pt idx="57939">0</cx:pt>
          <cx:pt idx="57940">51</cx:pt>
          <cx:pt idx="57941">1</cx:pt>
          <cx:pt idx="57942">0</cx:pt>
          <cx:pt idx="57943">62</cx:pt>
          <cx:pt idx="57944">0</cx:pt>
          <cx:pt idx="57945">1</cx:pt>
          <cx:pt idx="57946">13</cx:pt>
          <cx:pt idx="57947">81</cx:pt>
          <cx:pt idx="57948">1</cx:pt>
          <cx:pt idx="57949">44</cx:pt>
          <cx:pt idx="57950">28</cx:pt>
          <cx:pt idx="57951">28</cx:pt>
          <cx:pt idx="57952">67</cx:pt>
          <cx:pt idx="57953">1</cx:pt>
          <cx:pt idx="57954">91</cx:pt>
          <cx:pt idx="57955">77</cx:pt>
          <cx:pt idx="57956">0</cx:pt>
          <cx:pt idx="57957">0</cx:pt>
          <cx:pt idx="57958">4</cx:pt>
          <cx:pt idx="57959">79</cx:pt>
          <cx:pt idx="57960">0</cx:pt>
          <cx:pt idx="57961">0</cx:pt>
          <cx:pt idx="57962">3</cx:pt>
          <cx:pt idx="57963">77</cx:pt>
          <cx:pt idx="57964">1</cx:pt>
          <cx:pt idx="57965">0</cx:pt>
          <cx:pt idx="57966">216</cx:pt>
          <cx:pt idx="57967">1</cx:pt>
          <cx:pt idx="57968">0</cx:pt>
          <cx:pt idx="57969">0</cx:pt>
          <cx:pt idx="57970">11</cx:pt>
          <cx:pt idx="57971">3</cx:pt>
          <cx:pt idx="57972">0</cx:pt>
          <cx:pt idx="57973">2</cx:pt>
          <cx:pt idx="57974">0</cx:pt>
          <cx:pt idx="57975">76</cx:pt>
          <cx:pt idx="57976">34</cx:pt>
          <cx:pt idx="57977">162</cx:pt>
          <cx:pt idx="57978">10</cx:pt>
          <cx:pt idx="57979">98</cx:pt>
          <cx:pt idx="57980">43</cx:pt>
          <cx:pt idx="57981">7</cx:pt>
          <cx:pt idx="57982">50</cx:pt>
          <cx:pt idx="57983">2</cx:pt>
          <cx:pt idx="57984">1</cx:pt>
          <cx:pt idx="57985">0</cx:pt>
          <cx:pt idx="57986">44</cx:pt>
          <cx:pt idx="57987">7</cx:pt>
          <cx:pt idx="57988">0</cx:pt>
          <cx:pt idx="57989">1</cx:pt>
          <cx:pt idx="57990">0</cx:pt>
          <cx:pt idx="57991">7</cx:pt>
          <cx:pt idx="57992">1</cx:pt>
          <cx:pt idx="57993">6</cx:pt>
          <cx:pt idx="57994">66</cx:pt>
          <cx:pt idx="57995">9</cx:pt>
          <cx:pt idx="57996">6</cx:pt>
          <cx:pt idx="57997">2</cx:pt>
          <cx:pt idx="57998">0</cx:pt>
          <cx:pt idx="57999">0</cx:pt>
          <cx:pt idx="58000">1</cx:pt>
          <cx:pt idx="58001">81</cx:pt>
          <cx:pt idx="58002">0</cx:pt>
          <cx:pt idx="58003">38</cx:pt>
          <cx:pt idx="58004">0</cx:pt>
          <cx:pt idx="58005">1</cx:pt>
          <cx:pt idx="58006">0</cx:pt>
          <cx:pt idx="58007">7</cx:pt>
          <cx:pt idx="58008">0</cx:pt>
          <cx:pt idx="58009">28</cx:pt>
          <cx:pt idx="58010">68</cx:pt>
          <cx:pt idx="58011">0</cx:pt>
          <cx:pt idx="58012">1</cx:pt>
          <cx:pt idx="58013">0</cx:pt>
          <cx:pt idx="58014">0</cx:pt>
          <cx:pt idx="58015">0</cx:pt>
          <cx:pt idx="58016">0</cx:pt>
          <cx:pt idx="58017">0</cx:pt>
          <cx:pt idx="58018">61</cx:pt>
          <cx:pt idx="58019">1</cx:pt>
          <cx:pt idx="58020">40</cx:pt>
          <cx:pt idx="58021">0</cx:pt>
          <cx:pt idx="58022">1</cx:pt>
          <cx:pt idx="58023">51</cx:pt>
          <cx:pt idx="58024">0</cx:pt>
          <cx:pt idx="58025">74</cx:pt>
          <cx:pt idx="58026">6</cx:pt>
          <cx:pt idx="58027">206</cx:pt>
          <cx:pt idx="58028">104</cx:pt>
          <cx:pt idx="58029">7</cx:pt>
          <cx:pt idx="58030">7</cx:pt>
          <cx:pt idx="58031">21</cx:pt>
          <cx:pt idx="58032">55</cx:pt>
          <cx:pt idx="58033">22</cx:pt>
          <cx:pt idx="58034">3</cx:pt>
          <cx:pt idx="58035">307</cx:pt>
          <cx:pt idx="58036">8</cx:pt>
          <cx:pt idx="58037">7</cx:pt>
          <cx:pt idx="58038">6</cx:pt>
          <cx:pt idx="58039">1</cx:pt>
          <cx:pt idx="58040">0</cx:pt>
          <cx:pt idx="58041">0</cx:pt>
          <cx:pt idx="58042">0</cx:pt>
          <cx:pt idx="58043">41</cx:pt>
          <cx:pt idx="58044">14</cx:pt>
          <cx:pt idx="58045">0</cx:pt>
          <cx:pt idx="58046">139</cx:pt>
          <cx:pt idx="58047">40</cx:pt>
          <cx:pt idx="58048">223</cx:pt>
          <cx:pt idx="58049">0</cx:pt>
          <cx:pt idx="58050">43</cx:pt>
          <cx:pt idx="58051">120</cx:pt>
          <cx:pt idx="58052">30</cx:pt>
          <cx:pt idx="58053">5</cx:pt>
          <cx:pt idx="58054">5</cx:pt>
          <cx:pt idx="58055">1</cx:pt>
          <cx:pt idx="58056">1</cx:pt>
          <cx:pt idx="58057">120</cx:pt>
          <cx:pt idx="58058">0</cx:pt>
          <cx:pt idx="58059">2</cx:pt>
          <cx:pt idx="58060">2</cx:pt>
          <cx:pt idx="58061">7</cx:pt>
          <cx:pt idx="58062">3</cx:pt>
          <cx:pt idx="58063">14</cx:pt>
          <cx:pt idx="58064">0</cx:pt>
          <cx:pt idx="58065">16</cx:pt>
          <cx:pt idx="58066">23</cx:pt>
          <cx:pt idx="58067">11</cx:pt>
          <cx:pt idx="58068">29</cx:pt>
          <cx:pt idx="58069">124</cx:pt>
          <cx:pt idx="58070">6</cx:pt>
          <cx:pt idx="58071">32</cx:pt>
          <cx:pt idx="58072">19</cx:pt>
          <cx:pt idx="58073">16</cx:pt>
          <cx:pt idx="58074">74</cx:pt>
          <cx:pt idx="58075">3</cx:pt>
          <cx:pt idx="58076">0</cx:pt>
          <cx:pt idx="58077">0</cx:pt>
          <cx:pt idx="58078">0</cx:pt>
          <cx:pt idx="58079">105</cx:pt>
          <cx:pt idx="58080">93</cx:pt>
          <cx:pt idx="58081">5</cx:pt>
          <cx:pt idx="58082">24</cx:pt>
          <cx:pt idx="58083">2</cx:pt>
          <cx:pt idx="58084">0</cx:pt>
          <cx:pt idx="58085">4</cx:pt>
          <cx:pt idx="58086">0</cx:pt>
          <cx:pt idx="58087">41</cx:pt>
          <cx:pt idx="58088">99</cx:pt>
          <cx:pt idx="58089">38</cx:pt>
          <cx:pt idx="58090">0</cx:pt>
          <cx:pt idx="58091">85</cx:pt>
          <cx:pt idx="58092">0</cx:pt>
          <cx:pt idx="58093">5</cx:pt>
          <cx:pt idx="58094">1</cx:pt>
          <cx:pt idx="58095">525</cx:pt>
          <cx:pt idx="58096">0</cx:pt>
          <cx:pt idx="58097">1</cx:pt>
          <cx:pt idx="58098">11</cx:pt>
          <cx:pt idx="58099">29</cx:pt>
          <cx:pt idx="58100">1</cx:pt>
          <cx:pt idx="58101">225</cx:pt>
          <cx:pt idx="58102">21</cx:pt>
          <cx:pt idx="58103">0</cx:pt>
          <cx:pt idx="58104">139</cx:pt>
          <cx:pt idx="58105">44</cx:pt>
          <cx:pt idx="58106">7</cx:pt>
          <cx:pt idx="58107">33</cx:pt>
          <cx:pt idx="58108">20</cx:pt>
          <cx:pt idx="58109">0</cx:pt>
          <cx:pt idx="58110">0</cx:pt>
          <cx:pt idx="58111">4</cx:pt>
          <cx:pt idx="58112">0</cx:pt>
          <cx:pt idx="58113">0</cx:pt>
          <cx:pt idx="58114">10</cx:pt>
          <cx:pt idx="58115">33</cx:pt>
          <cx:pt idx="58116">0</cx:pt>
          <cx:pt idx="58117">162</cx:pt>
          <cx:pt idx="58118">0</cx:pt>
          <cx:pt idx="58119">31</cx:pt>
          <cx:pt idx="58120">3</cx:pt>
          <cx:pt idx="58121">567</cx:pt>
          <cx:pt idx="58122">1</cx:pt>
          <cx:pt idx="58123">0</cx:pt>
          <cx:pt idx="58124">1</cx:pt>
          <cx:pt idx="58125">5</cx:pt>
          <cx:pt idx="58126">20</cx:pt>
          <cx:pt idx="58127">0</cx:pt>
          <cx:pt idx="58128">0</cx:pt>
          <cx:pt idx="58129">13</cx:pt>
          <cx:pt idx="58130">0</cx:pt>
          <cx:pt idx="58131">6</cx:pt>
          <cx:pt idx="58132">128</cx:pt>
          <cx:pt idx="58133">0</cx:pt>
          <cx:pt idx="58134">6</cx:pt>
          <cx:pt idx="58135">6</cx:pt>
          <cx:pt idx="58136">0</cx:pt>
          <cx:pt idx="58137">24</cx:pt>
          <cx:pt idx="58138">0</cx:pt>
          <cx:pt idx="58139">17</cx:pt>
          <cx:pt idx="58140">0</cx:pt>
          <cx:pt idx="58141">12</cx:pt>
          <cx:pt idx="58142">0</cx:pt>
          <cx:pt idx="58143">0</cx:pt>
          <cx:pt idx="58144">6</cx:pt>
          <cx:pt idx="58145">0</cx:pt>
          <cx:pt idx="58146">0</cx:pt>
          <cx:pt idx="58147">1</cx:pt>
          <cx:pt idx="58148">0</cx:pt>
          <cx:pt idx="58149">70</cx:pt>
          <cx:pt idx="58150">10</cx:pt>
          <cx:pt idx="58151">10</cx:pt>
          <cx:pt idx="58152">14</cx:pt>
          <cx:pt idx="58153">23</cx:pt>
          <cx:pt idx="58154">0</cx:pt>
          <cx:pt idx="58155">601</cx:pt>
          <cx:pt idx="58156">4</cx:pt>
          <cx:pt idx="58157">0</cx:pt>
          <cx:pt idx="58158">0</cx:pt>
          <cx:pt idx="58159">3</cx:pt>
          <cx:pt idx="58160">0</cx:pt>
          <cx:pt idx="58161">0</cx:pt>
          <cx:pt idx="58162">0</cx:pt>
          <cx:pt idx="58163">0</cx:pt>
          <cx:pt idx="58164">60</cx:pt>
          <cx:pt idx="58165">12</cx:pt>
          <cx:pt idx="58166">0</cx:pt>
          <cx:pt idx="58167">122</cx:pt>
          <cx:pt idx="58168">0</cx:pt>
          <cx:pt idx="58169">7</cx:pt>
          <cx:pt idx="58170">56</cx:pt>
          <cx:pt idx="58171">24</cx:pt>
          <cx:pt idx="58172">0</cx:pt>
          <cx:pt idx="58173">37</cx:pt>
          <cx:pt idx="58174">0</cx:pt>
          <cx:pt idx="58175">468</cx:pt>
          <cx:pt idx="58176">347</cx:pt>
          <cx:pt idx="58177">112</cx:pt>
          <cx:pt idx="58178">5</cx:pt>
          <cx:pt idx="58179">0</cx:pt>
          <cx:pt idx="58180">62</cx:pt>
          <cx:pt idx="58181">21</cx:pt>
          <cx:pt idx="58182">6</cx:pt>
          <cx:pt idx="58183">2</cx:pt>
          <cx:pt idx="58184">3</cx:pt>
          <cx:pt idx="58185">3</cx:pt>
          <cx:pt idx="58186">68</cx:pt>
          <cx:pt idx="58187">0</cx:pt>
          <cx:pt idx="58188">0</cx:pt>
          <cx:pt idx="58189">0</cx:pt>
          <cx:pt idx="58190">0</cx:pt>
          <cx:pt idx="58191">15</cx:pt>
          <cx:pt idx="58192">13</cx:pt>
          <cx:pt idx="58193">42</cx:pt>
          <cx:pt idx="58194">72</cx:pt>
          <cx:pt idx="58195">0</cx:pt>
          <cx:pt idx="58196">7</cx:pt>
          <cx:pt idx="58197">682</cx:pt>
          <cx:pt idx="58198">22</cx:pt>
          <cx:pt idx="58199">12</cx:pt>
          <cx:pt idx="58200">104</cx:pt>
          <cx:pt idx="58201">66</cx:pt>
          <cx:pt idx="58202">312</cx:pt>
          <cx:pt idx="58203">311</cx:pt>
          <cx:pt idx="58204">8</cx:pt>
          <cx:pt idx="58205">1</cx:pt>
          <cx:pt idx="58206">6</cx:pt>
          <cx:pt idx="58207">2</cx:pt>
          <cx:pt idx="58208">12</cx:pt>
          <cx:pt idx="58209">49</cx:pt>
          <cx:pt idx="58210">2</cx:pt>
          <cx:pt idx="58211">30</cx:pt>
          <cx:pt idx="58212">48</cx:pt>
          <cx:pt idx="58213">42</cx:pt>
          <cx:pt idx="58214">2</cx:pt>
          <cx:pt idx="58215">0</cx:pt>
          <cx:pt idx="58216">28</cx:pt>
          <cx:pt idx="58217">0</cx:pt>
          <cx:pt idx="58218">0</cx:pt>
          <cx:pt idx="58219">52</cx:pt>
          <cx:pt idx="58220">178</cx:pt>
          <cx:pt idx="58221">0</cx:pt>
          <cx:pt idx="58222">6</cx:pt>
          <cx:pt idx="58223">46</cx:pt>
          <cx:pt idx="58224">8</cx:pt>
          <cx:pt idx="58225">0</cx:pt>
          <cx:pt idx="58226">50</cx:pt>
          <cx:pt idx="58227">383</cx:pt>
          <cx:pt idx="58228">0</cx:pt>
          <cx:pt idx="58229">202</cx:pt>
          <cx:pt idx="58230">74</cx:pt>
          <cx:pt idx="58231">87</cx:pt>
          <cx:pt idx="58232">11</cx:pt>
          <cx:pt idx="58233">0</cx:pt>
          <cx:pt idx="58234">48</cx:pt>
          <cx:pt idx="58235">0</cx:pt>
          <cx:pt idx="58236">84</cx:pt>
          <cx:pt idx="58237">23</cx:pt>
          <cx:pt idx="58238">0</cx:pt>
          <cx:pt idx="58239">115</cx:pt>
          <cx:pt idx="58240">70</cx:pt>
          <cx:pt idx="58241">95</cx:pt>
          <cx:pt idx="58242">57</cx:pt>
          <cx:pt idx="58243">54</cx:pt>
          <cx:pt idx="58244">0</cx:pt>
          <cx:pt idx="58245">0</cx:pt>
          <cx:pt idx="58246">8</cx:pt>
          <cx:pt idx="58247">0</cx:pt>
          <cx:pt idx="58248">16</cx:pt>
          <cx:pt idx="58249">0</cx:pt>
          <cx:pt idx="58250">15</cx:pt>
          <cx:pt idx="58251">7</cx:pt>
          <cx:pt idx="58252">153</cx:pt>
          <cx:pt idx="58253">7</cx:pt>
          <cx:pt idx="58254">0</cx:pt>
          <cx:pt idx="58255">0</cx:pt>
          <cx:pt idx="58256">0</cx:pt>
          <cx:pt idx="58257">0</cx:pt>
          <cx:pt idx="58258">0</cx:pt>
          <cx:pt idx="58259">14</cx:pt>
          <cx:pt idx="58260">8</cx:pt>
          <cx:pt idx="58261">122</cx:pt>
          <cx:pt idx="58262">382</cx:pt>
          <cx:pt idx="58263">9</cx:pt>
          <cx:pt idx="58264">0</cx:pt>
          <cx:pt idx="58265">89</cx:pt>
          <cx:pt idx="58266">6</cx:pt>
          <cx:pt idx="58267">0</cx:pt>
          <cx:pt idx="58268">17</cx:pt>
          <cx:pt idx="58269">86</cx:pt>
          <cx:pt idx="58270">7</cx:pt>
          <cx:pt idx="58271">11</cx:pt>
          <cx:pt idx="58272">1</cx:pt>
          <cx:pt idx="58273">0</cx:pt>
          <cx:pt idx="58274">56</cx:pt>
          <cx:pt idx="58275">23</cx:pt>
          <cx:pt idx="58276">21</cx:pt>
          <cx:pt idx="58277">11</cx:pt>
          <cx:pt idx="58278">4</cx:pt>
          <cx:pt idx="58279">44</cx:pt>
          <cx:pt idx="58280">79</cx:pt>
          <cx:pt idx="58281">0</cx:pt>
          <cx:pt idx="58282">80</cx:pt>
          <cx:pt idx="58283">1</cx:pt>
          <cx:pt idx="58284">0</cx:pt>
          <cx:pt idx="58285">29</cx:pt>
          <cx:pt idx="58286">18</cx:pt>
          <cx:pt idx="58287">0</cx:pt>
          <cx:pt idx="58288">1</cx:pt>
          <cx:pt idx="58289">0</cx:pt>
          <cx:pt idx="58290">13</cx:pt>
          <cx:pt idx="58291">0</cx:pt>
          <cx:pt idx="58292">0</cx:pt>
          <cx:pt idx="58293">23</cx:pt>
          <cx:pt idx="58294">108</cx:pt>
          <cx:pt idx="58295">5</cx:pt>
          <cx:pt idx="58296">1</cx:pt>
          <cx:pt idx="58297">202</cx:pt>
          <cx:pt idx="58298">32</cx:pt>
          <cx:pt idx="58299">41</cx:pt>
          <cx:pt idx="58300">354</cx:pt>
          <cx:pt idx="58301">1</cx:pt>
          <cx:pt idx="58302">0</cx:pt>
          <cx:pt idx="58303">8</cx:pt>
          <cx:pt idx="58304">0</cx:pt>
          <cx:pt idx="58305">0</cx:pt>
          <cx:pt idx="58306">229</cx:pt>
          <cx:pt idx="58307">0</cx:pt>
          <cx:pt idx="58308">5</cx:pt>
          <cx:pt idx="58309">0</cx:pt>
          <cx:pt idx="58310">0</cx:pt>
          <cx:pt idx="58311">5</cx:pt>
          <cx:pt idx="58312">26</cx:pt>
          <cx:pt idx="58313">0</cx:pt>
          <cx:pt idx="58314">0</cx:pt>
          <cx:pt idx="58315">0</cx:pt>
          <cx:pt idx="58316">22</cx:pt>
          <cx:pt idx="58317">0</cx:pt>
          <cx:pt idx="58318">4</cx:pt>
          <cx:pt idx="58319">1</cx:pt>
          <cx:pt idx="58320">1</cx:pt>
          <cx:pt idx="58321">3</cx:pt>
          <cx:pt idx="58322">0</cx:pt>
          <cx:pt idx="58323">1</cx:pt>
          <cx:pt idx="58324">29</cx:pt>
          <cx:pt idx="58325">25</cx:pt>
          <cx:pt idx="58326">36</cx:pt>
          <cx:pt idx="58327">42</cx:pt>
          <cx:pt idx="58328">14</cx:pt>
          <cx:pt idx="58329">7</cx:pt>
          <cx:pt idx="58330">55</cx:pt>
          <cx:pt idx="58331">1</cx:pt>
          <cx:pt idx="58332">9</cx:pt>
          <cx:pt idx="58333">483</cx:pt>
          <cx:pt idx="58334">78</cx:pt>
          <cx:pt idx="58335">97</cx:pt>
          <cx:pt idx="58336">19</cx:pt>
          <cx:pt idx="58337">0</cx:pt>
          <cx:pt idx="58338">0</cx:pt>
          <cx:pt idx="58339">3</cx:pt>
          <cx:pt idx="58340">7</cx:pt>
          <cx:pt idx="58341">56</cx:pt>
          <cx:pt idx="58342">87</cx:pt>
          <cx:pt idx="58343">77</cx:pt>
          <cx:pt idx="58344">27</cx:pt>
          <cx:pt idx="58345">24</cx:pt>
          <cx:pt idx="58346">1</cx:pt>
          <cx:pt idx="58347">638</cx:pt>
          <cx:pt idx="58348">25</cx:pt>
          <cx:pt idx="58349">4</cx:pt>
          <cx:pt idx="58350">2</cx:pt>
          <cx:pt idx="58351">314</cx:pt>
          <cx:pt idx="58352">41</cx:pt>
          <cx:pt idx="58353">22</cx:pt>
          <cx:pt idx="58354">3</cx:pt>
          <cx:pt idx="58355">0</cx:pt>
          <cx:pt idx="58356">0</cx:pt>
          <cx:pt idx="58357">36</cx:pt>
          <cx:pt idx="58358">82</cx:pt>
          <cx:pt idx="58359">126</cx:pt>
          <cx:pt idx="58360">0</cx:pt>
          <cx:pt idx="58361">3</cx:pt>
          <cx:pt idx="58362">150</cx:pt>
          <cx:pt idx="58363">48</cx:pt>
          <cx:pt idx="58364">374</cx:pt>
          <cx:pt idx="58365">27</cx:pt>
          <cx:pt idx="58366">52</cx:pt>
          <cx:pt idx="58367">0</cx:pt>
          <cx:pt idx="58368">1</cx:pt>
          <cx:pt idx="58369">1</cx:pt>
          <cx:pt idx="58370">33</cx:pt>
          <cx:pt idx="58371">0</cx:pt>
          <cx:pt idx="58372">5</cx:pt>
          <cx:pt idx="58373">371</cx:pt>
          <cx:pt idx="58374">1</cx:pt>
          <cx:pt idx="58375">26</cx:pt>
          <cx:pt idx="58376">8</cx:pt>
          <cx:pt idx="58377">0</cx:pt>
          <cx:pt idx="58378">46</cx:pt>
          <cx:pt idx="58379">751</cx:pt>
          <cx:pt idx="58380">134</cx:pt>
          <cx:pt idx="58381">39</cx:pt>
          <cx:pt idx="58382">1</cx:pt>
          <cx:pt idx="58383">1</cx:pt>
          <cx:pt idx="58384">43</cx:pt>
          <cx:pt idx="58385">0</cx:pt>
          <cx:pt idx="58386">10</cx:pt>
          <cx:pt idx="58387">113</cx:pt>
          <cx:pt idx="58388">14</cx:pt>
          <cx:pt idx="58389">0</cx:pt>
          <cx:pt idx="58390">3</cx:pt>
          <cx:pt idx="58391">34</cx:pt>
          <cx:pt idx="58392">0</cx:pt>
          <cx:pt idx="58393">30</cx:pt>
          <cx:pt idx="58394">12</cx:pt>
          <cx:pt idx="58395">5</cx:pt>
          <cx:pt idx="58396">198</cx:pt>
          <cx:pt idx="58397">96</cx:pt>
          <cx:pt idx="58398">24</cx:pt>
          <cx:pt idx="58399">0</cx:pt>
          <cx:pt idx="58400">13</cx:pt>
          <cx:pt idx="58401">236</cx:pt>
          <cx:pt idx="58402">12</cx:pt>
          <cx:pt idx="58403">195</cx:pt>
          <cx:pt idx="58404">45</cx:pt>
          <cx:pt idx="58405">0</cx:pt>
          <cx:pt idx="58406">8</cx:pt>
          <cx:pt idx="58407">0</cx:pt>
          <cx:pt idx="58408">64</cx:pt>
          <cx:pt idx="58409">2</cx:pt>
          <cx:pt idx="58410">34</cx:pt>
          <cx:pt idx="58411">2</cx:pt>
          <cx:pt idx="58412">1</cx:pt>
          <cx:pt idx="58413">62</cx:pt>
          <cx:pt idx="58414">123</cx:pt>
          <cx:pt idx="58415">28</cx:pt>
          <cx:pt idx="58416">3</cx:pt>
          <cx:pt idx="58417">1</cx:pt>
          <cx:pt idx="58418">1</cx:pt>
          <cx:pt idx="58419">22</cx:pt>
          <cx:pt idx="58420">70</cx:pt>
          <cx:pt idx="58421">11</cx:pt>
          <cx:pt idx="58422">1</cx:pt>
          <cx:pt idx="58423">20</cx:pt>
          <cx:pt idx="58424">27</cx:pt>
          <cx:pt idx="58425">195</cx:pt>
          <cx:pt idx="58426">1</cx:pt>
          <cx:pt idx="58427">0</cx:pt>
          <cx:pt idx="58428">1</cx:pt>
          <cx:pt idx="58429">0</cx:pt>
          <cx:pt idx="58430">0</cx:pt>
          <cx:pt idx="58431">0</cx:pt>
          <cx:pt idx="58432">0</cx:pt>
          <cx:pt idx="58433">24</cx:pt>
          <cx:pt idx="58434">160</cx:pt>
          <cx:pt idx="58435">0</cx:pt>
          <cx:pt idx="58436">24</cx:pt>
          <cx:pt idx="58437">20</cx:pt>
          <cx:pt idx="58438">0</cx:pt>
          <cx:pt idx="58439">0</cx:pt>
          <cx:pt idx="58440">9</cx:pt>
          <cx:pt idx="58441">7</cx:pt>
          <cx:pt idx="58442">0</cx:pt>
          <cx:pt idx="58443">0</cx:pt>
          <cx:pt idx="58444">7</cx:pt>
          <cx:pt idx="58445">5</cx:pt>
          <cx:pt idx="58446">2</cx:pt>
          <cx:pt idx="58447">1</cx:pt>
          <cx:pt idx="58448">1</cx:pt>
          <cx:pt idx="58449">1</cx:pt>
          <cx:pt idx="58450">17</cx:pt>
          <cx:pt idx="58451">0</cx:pt>
          <cx:pt idx="58452">10</cx:pt>
          <cx:pt idx="58453">10</cx:pt>
          <cx:pt idx="58454">28</cx:pt>
          <cx:pt idx="58455">28</cx:pt>
          <cx:pt idx="58456">0</cx:pt>
          <cx:pt idx="58457">110</cx:pt>
          <cx:pt idx="58458">5</cx:pt>
          <cx:pt idx="58459">44</cx:pt>
          <cx:pt idx="58460">0</cx:pt>
          <cx:pt idx="58461">0</cx:pt>
          <cx:pt idx="58462">6</cx:pt>
          <cx:pt idx="58463">2</cx:pt>
          <cx:pt idx="58464">252</cx:pt>
          <cx:pt idx="58465">1</cx:pt>
          <cx:pt idx="58466">24</cx:pt>
          <cx:pt idx="58467">25</cx:pt>
          <cx:pt idx="58468">4</cx:pt>
          <cx:pt idx="58469">4</cx:pt>
          <cx:pt idx="58470">10</cx:pt>
          <cx:pt idx="58471">306</cx:pt>
          <cx:pt idx="58472">322</cx:pt>
          <cx:pt idx="58473">0</cx:pt>
          <cx:pt idx="58474">0</cx:pt>
          <cx:pt idx="58475">92</cx:pt>
          <cx:pt idx="58476">83</cx:pt>
          <cx:pt idx="58477">0</cx:pt>
          <cx:pt idx="58478">0</cx:pt>
          <cx:pt idx="58479">2</cx:pt>
          <cx:pt idx="58480">0</cx:pt>
          <cx:pt idx="58481">0</cx:pt>
          <cx:pt idx="58482">9</cx:pt>
          <cx:pt idx="58483">4</cx:pt>
          <cx:pt idx="58484">0</cx:pt>
          <cx:pt idx="58485">0</cx:pt>
          <cx:pt idx="58486">3</cx:pt>
          <cx:pt idx="58487">2</cx:pt>
          <cx:pt idx="58488">11</cx:pt>
          <cx:pt idx="58489">185</cx:pt>
          <cx:pt idx="58490">11</cx:pt>
          <cx:pt idx="58491">21</cx:pt>
          <cx:pt idx="58492">99</cx:pt>
          <cx:pt idx="58493">9</cx:pt>
          <cx:pt idx="58494">7</cx:pt>
          <cx:pt idx="58495">23</cx:pt>
          <cx:pt idx="58496">55</cx:pt>
          <cx:pt idx="58497">0</cx:pt>
          <cx:pt idx="58498">13</cx:pt>
          <cx:pt idx="58499">19</cx:pt>
          <cx:pt idx="58500">20</cx:pt>
          <cx:pt idx="58501">12</cx:pt>
          <cx:pt idx="58502">199</cx:pt>
          <cx:pt idx="58503">116</cx:pt>
          <cx:pt idx="58504">0</cx:pt>
          <cx:pt idx="58505">7</cx:pt>
          <cx:pt idx="58506">0</cx:pt>
          <cx:pt idx="58507">1</cx:pt>
          <cx:pt idx="58508">160</cx:pt>
          <cx:pt idx="58509">1</cx:pt>
          <cx:pt idx="58510">0</cx:pt>
          <cx:pt idx="58511">0</cx:pt>
          <cx:pt idx="58512">95</cx:pt>
          <cx:pt idx="58513">364</cx:pt>
          <cx:pt idx="58514">1</cx:pt>
          <cx:pt idx="58515">4</cx:pt>
          <cx:pt idx="58516">64</cx:pt>
          <cx:pt idx="58517">48</cx:pt>
          <cx:pt idx="58518">5</cx:pt>
          <cx:pt idx="58519">24</cx:pt>
          <cx:pt idx="58520">2</cx:pt>
          <cx:pt idx="58521">23</cx:pt>
          <cx:pt idx="58522">10</cx:pt>
          <cx:pt idx="58523">39</cx:pt>
          <cx:pt idx="58524">0</cx:pt>
          <cx:pt idx="58525">49</cx:pt>
          <cx:pt idx="58526">0</cx:pt>
          <cx:pt idx="58527">11</cx:pt>
          <cx:pt idx="58528">0</cx:pt>
          <cx:pt idx="58529">4</cx:pt>
          <cx:pt idx="58530">5</cx:pt>
          <cx:pt idx="58531">2</cx:pt>
          <cx:pt idx="58532">0</cx:pt>
          <cx:pt idx="58533">50</cx:pt>
          <cx:pt idx="58534">50</cx:pt>
          <cx:pt idx="58535">0</cx:pt>
          <cx:pt idx="58536">8</cx:pt>
          <cx:pt idx="58537">13</cx:pt>
          <cx:pt idx="58538">0</cx:pt>
          <cx:pt idx="58539">0</cx:pt>
          <cx:pt idx="58540">18</cx:pt>
          <cx:pt idx="58541">16</cx:pt>
          <cx:pt idx="58542">117</cx:pt>
          <cx:pt idx="58543">23</cx:pt>
          <cx:pt idx="58544">13</cx:pt>
          <cx:pt idx="58545">5</cx:pt>
          <cx:pt idx="58546">405</cx:pt>
          <cx:pt idx="58547">25</cx:pt>
          <cx:pt idx="58548">0</cx:pt>
          <cx:pt idx="58549">114</cx:pt>
          <cx:pt idx="58550">281</cx:pt>
          <cx:pt idx="58551">0</cx:pt>
          <cx:pt idx="58552">12</cx:pt>
          <cx:pt idx="58553">0</cx:pt>
          <cx:pt idx="58554">0</cx:pt>
          <cx:pt idx="58555">151</cx:pt>
          <cx:pt idx="58556">1</cx:pt>
          <cx:pt idx="58557">0</cx:pt>
          <cx:pt idx="58558">4</cx:pt>
          <cx:pt idx="58559">46</cx:pt>
          <cx:pt idx="58560">0</cx:pt>
          <cx:pt idx="58561">22</cx:pt>
          <cx:pt idx="58562">1</cx:pt>
          <cx:pt idx="58563">4</cx:pt>
          <cx:pt idx="58564">68</cx:pt>
          <cx:pt idx="58565">2</cx:pt>
          <cx:pt idx="58566">1</cx:pt>
          <cx:pt idx="58567">3</cx:pt>
          <cx:pt idx="58568">53</cx:pt>
          <cx:pt idx="58569">0</cx:pt>
          <cx:pt idx="58570">6</cx:pt>
          <cx:pt idx="58571">0</cx:pt>
          <cx:pt idx="58572">26</cx:pt>
          <cx:pt idx="58573">51</cx:pt>
          <cx:pt idx="58574">0</cx:pt>
          <cx:pt idx="58575">0</cx:pt>
          <cx:pt idx="58576">2</cx:pt>
          <cx:pt idx="58577">6</cx:pt>
          <cx:pt idx="58578">1</cx:pt>
          <cx:pt idx="58579">29</cx:pt>
          <cx:pt idx="58580">392</cx:pt>
          <cx:pt idx="58581">0</cx:pt>
          <cx:pt idx="58582">7</cx:pt>
          <cx:pt idx="58583">20</cx:pt>
          <cx:pt idx="58584">4</cx:pt>
          <cx:pt idx="58585">0</cx:pt>
          <cx:pt idx="58586">14</cx:pt>
          <cx:pt idx="58587">8</cx:pt>
          <cx:pt idx="58588">0</cx:pt>
          <cx:pt idx="58589">28</cx:pt>
          <cx:pt idx="58590">1</cx:pt>
          <cx:pt idx="58591">5</cx:pt>
          <cx:pt idx="58592">0</cx:pt>
          <cx:pt idx="58593">1</cx:pt>
          <cx:pt idx="58594">0</cx:pt>
          <cx:pt idx="58595">26</cx:pt>
          <cx:pt idx="58596">86</cx:pt>
          <cx:pt idx="58597">90</cx:pt>
          <cx:pt idx="58598">17</cx:pt>
          <cx:pt idx="58599">21</cx:pt>
          <cx:pt idx="58600">415</cx:pt>
          <cx:pt idx="58601">114</cx:pt>
          <cx:pt idx="58602">75</cx:pt>
          <cx:pt idx="58603">22</cx:pt>
          <cx:pt idx="58604">20</cx:pt>
          <cx:pt idx="58605">369</cx:pt>
          <cx:pt idx="58606">25</cx:pt>
          <cx:pt idx="58607">48</cx:pt>
          <cx:pt idx="58608">28</cx:pt>
          <cx:pt idx="58609">0</cx:pt>
          <cx:pt idx="58610">0</cx:pt>
          <cx:pt idx="58611">60</cx:pt>
          <cx:pt idx="58612">119</cx:pt>
          <cx:pt idx="58613">72</cx:pt>
          <cx:pt idx="58614">4</cx:pt>
          <cx:pt idx="58615">3</cx:pt>
          <cx:pt idx="58616">0</cx:pt>
          <cx:pt idx="58617">38</cx:pt>
          <cx:pt idx="58618">7</cx:pt>
          <cx:pt idx="58619">4</cx:pt>
          <cx:pt idx="58620">38</cx:pt>
          <cx:pt idx="58621">0</cx:pt>
          <cx:pt idx="58622">0</cx:pt>
          <cx:pt idx="58623">7</cx:pt>
          <cx:pt idx="58624">7</cx:pt>
          <cx:pt idx="58625">12</cx:pt>
          <cx:pt idx="58626">246</cx:pt>
          <cx:pt idx="58627">1</cx:pt>
          <cx:pt idx="58628">27</cx:pt>
          <cx:pt idx="58629">5</cx:pt>
          <cx:pt idx="58630">133</cx:pt>
          <cx:pt idx="58631">43</cx:pt>
          <cx:pt idx="58632">123</cx:pt>
          <cx:pt idx="58633">38</cx:pt>
          <cx:pt idx="58634">9</cx:pt>
          <cx:pt idx="58635">13</cx:pt>
          <cx:pt idx="58636">0</cx:pt>
          <cx:pt idx="58637">47</cx:pt>
          <cx:pt idx="58638">5</cx:pt>
          <cx:pt idx="58639">1</cx:pt>
          <cx:pt idx="58640">5</cx:pt>
          <cx:pt idx="58641">103</cx:pt>
          <cx:pt idx="58642">211</cx:pt>
          <cx:pt idx="58643">0</cx:pt>
          <cx:pt idx="58644">7</cx:pt>
          <cx:pt idx="58645">0</cx:pt>
          <cx:pt idx="58646">1</cx:pt>
          <cx:pt idx="58647">5</cx:pt>
          <cx:pt idx="58648">24</cx:pt>
          <cx:pt idx="58649">0</cx:pt>
          <cx:pt idx="58650">21</cx:pt>
          <cx:pt idx="58651">1</cx:pt>
          <cx:pt idx="58652">0</cx:pt>
          <cx:pt idx="58653">10</cx:pt>
          <cx:pt idx="58654">7</cx:pt>
          <cx:pt idx="58655">11</cx:pt>
          <cx:pt idx="58656">1103</cx:pt>
          <cx:pt idx="58657">0</cx:pt>
          <cx:pt idx="58658">0</cx:pt>
          <cx:pt idx="58659">48</cx:pt>
          <cx:pt idx="58660">3</cx:pt>
          <cx:pt idx="58661">2</cx:pt>
          <cx:pt idx="58662">2</cx:pt>
          <cx:pt idx="58663">27</cx:pt>
          <cx:pt idx="58664">210</cx:pt>
          <cx:pt idx="58665">0</cx:pt>
          <cx:pt idx="58666">8</cx:pt>
          <cx:pt idx="58667">29</cx:pt>
          <cx:pt idx="58668">0</cx:pt>
          <cx:pt idx="58669">34</cx:pt>
          <cx:pt idx="58670">53</cx:pt>
          <cx:pt idx="58671">23</cx:pt>
          <cx:pt idx="58672">77</cx:pt>
          <cx:pt idx="58673">30</cx:pt>
          <cx:pt idx="58674">7</cx:pt>
          <cx:pt idx="58675">25</cx:pt>
          <cx:pt idx="58676">13</cx:pt>
          <cx:pt idx="58677">63</cx:pt>
          <cx:pt idx="58678">29</cx:pt>
          <cx:pt idx="58679">0</cx:pt>
          <cx:pt idx="58680">4</cx:pt>
          <cx:pt idx="58681">6</cx:pt>
          <cx:pt idx="58682">76</cx:pt>
          <cx:pt idx="58683">2</cx:pt>
          <cx:pt idx="58684">24</cx:pt>
          <cx:pt idx="58685">15</cx:pt>
          <cx:pt idx="58686">42</cx:pt>
          <cx:pt idx="58687">9</cx:pt>
          <cx:pt idx="58688">2</cx:pt>
          <cx:pt idx="58689">0</cx:pt>
          <cx:pt idx="58690">0</cx:pt>
          <cx:pt idx="58691">40</cx:pt>
          <cx:pt idx="58692">0</cx:pt>
          <cx:pt idx="58693">0</cx:pt>
          <cx:pt idx="58694">3</cx:pt>
          <cx:pt idx="58695">153</cx:pt>
          <cx:pt idx="58696">6</cx:pt>
          <cx:pt idx="58697">32</cx:pt>
          <cx:pt idx="58698">0</cx:pt>
          <cx:pt idx="58699">1</cx:pt>
          <cx:pt idx="58700">125</cx:pt>
          <cx:pt idx="58701">0</cx:pt>
          <cx:pt idx="58702">9</cx:pt>
          <cx:pt idx="58703">0</cx:pt>
          <cx:pt idx="58704">40</cx:pt>
          <cx:pt idx="58705">16</cx:pt>
          <cx:pt idx="58706">5</cx:pt>
          <cx:pt idx="58707">2</cx:pt>
          <cx:pt idx="58708">5</cx:pt>
          <cx:pt idx="58709">6</cx:pt>
          <cx:pt idx="58710">1</cx:pt>
          <cx:pt idx="58711">140</cx:pt>
          <cx:pt idx="58712">0</cx:pt>
          <cx:pt idx="58713">7</cx:pt>
          <cx:pt idx="58714">97</cx:pt>
          <cx:pt idx="58715">21</cx:pt>
          <cx:pt idx="58716">195</cx:pt>
          <cx:pt idx="58717">5</cx:pt>
          <cx:pt idx="58718">1</cx:pt>
          <cx:pt idx="58719">4</cx:pt>
          <cx:pt idx="58720">7</cx:pt>
          <cx:pt idx="58721">46</cx:pt>
          <cx:pt idx="58722">858</cx:pt>
          <cx:pt idx="58723">37</cx:pt>
          <cx:pt idx="58724">42</cx:pt>
          <cx:pt idx="58725">84</cx:pt>
          <cx:pt idx="58726">0</cx:pt>
          <cx:pt idx="58727">40</cx:pt>
          <cx:pt idx="58728">6</cx:pt>
          <cx:pt idx="58729">1</cx:pt>
          <cx:pt idx="58730">0</cx:pt>
          <cx:pt idx="58731">0</cx:pt>
          <cx:pt idx="58732">0</cx:pt>
          <cx:pt idx="58733">56</cx:pt>
          <cx:pt idx="58734">14</cx:pt>
          <cx:pt idx="58735">7</cx:pt>
          <cx:pt idx="58736">58</cx:pt>
          <cx:pt idx="58737">0</cx:pt>
          <cx:pt idx="58738">3</cx:pt>
          <cx:pt idx="58739">56</cx:pt>
          <cx:pt idx="58740">0</cx:pt>
          <cx:pt idx="58741">4</cx:pt>
          <cx:pt idx="58742">69</cx:pt>
          <cx:pt idx="58743">0</cx:pt>
          <cx:pt idx="58744">3</cx:pt>
          <cx:pt idx="58745">0</cx:pt>
          <cx:pt idx="58746">28</cx:pt>
          <cx:pt idx="58747">4</cx:pt>
          <cx:pt idx="58748">2</cx:pt>
          <cx:pt idx="58749">0</cx:pt>
          <cx:pt idx="58750">14</cx:pt>
          <cx:pt idx="58751">57</cx:pt>
          <cx:pt idx="58752">86</cx:pt>
          <cx:pt idx="58753">574</cx:pt>
          <cx:pt idx="58754">105</cx:pt>
          <cx:pt idx="58755">0</cx:pt>
          <cx:pt idx="58756">12</cx:pt>
          <cx:pt idx="58757">1</cx:pt>
          <cx:pt idx="58758">35</cx:pt>
          <cx:pt idx="58759">254</cx:pt>
          <cx:pt idx="58760">1</cx:pt>
          <cx:pt idx="58761">4</cx:pt>
          <cx:pt idx="58762">51</cx:pt>
          <cx:pt idx="58763">153</cx:pt>
          <cx:pt idx="58764">1</cx:pt>
          <cx:pt idx="58765">47</cx:pt>
          <cx:pt idx="58766">47</cx:pt>
          <cx:pt idx="58767">59</cx:pt>
          <cx:pt idx="58768">286</cx:pt>
          <cx:pt idx="58769">288</cx:pt>
          <cx:pt idx="58770">38</cx:pt>
          <cx:pt idx="58771">12</cx:pt>
          <cx:pt idx="58772">40</cx:pt>
          <cx:pt idx="58773">60</cx:pt>
          <cx:pt idx="58774">0</cx:pt>
          <cx:pt idx="58775">8</cx:pt>
          <cx:pt idx="58776">92</cx:pt>
          <cx:pt idx="58777">4</cx:pt>
          <cx:pt idx="58778">92</cx:pt>
          <cx:pt idx="58779">104</cx:pt>
          <cx:pt idx="58780">6</cx:pt>
          <cx:pt idx="58781">166</cx:pt>
          <cx:pt idx="58782">84</cx:pt>
          <cx:pt idx="58783">468</cx:pt>
          <cx:pt idx="58784">16</cx:pt>
          <cx:pt idx="58785">0</cx:pt>
          <cx:pt idx="58786">98</cx:pt>
          <cx:pt idx="58787">22</cx:pt>
          <cx:pt idx="58788">0</cx:pt>
          <cx:pt idx="58789">103</cx:pt>
          <cx:pt idx="58790">58</cx:pt>
          <cx:pt idx="58791">0</cx:pt>
          <cx:pt idx="58792">0</cx:pt>
          <cx:pt idx="58793">0</cx:pt>
          <cx:pt idx="58794">4</cx:pt>
          <cx:pt idx="58795">0</cx:pt>
          <cx:pt idx="58796">11</cx:pt>
          <cx:pt idx="58797">0</cx:pt>
          <cx:pt idx="58798">0</cx:pt>
          <cx:pt idx="58799">0</cx:pt>
          <cx:pt idx="58800">0</cx:pt>
          <cx:pt idx="58801">17</cx:pt>
          <cx:pt idx="58802">122</cx:pt>
          <cx:pt idx="58803">20</cx:pt>
          <cx:pt idx="58804">93</cx:pt>
          <cx:pt idx="58805">0</cx:pt>
          <cx:pt idx="58806">0</cx:pt>
          <cx:pt idx="58807">21</cx:pt>
          <cx:pt idx="58808">8</cx:pt>
          <cx:pt idx="58809">1</cx:pt>
          <cx:pt idx="58810">10</cx:pt>
          <cx:pt idx="58811">12</cx:pt>
          <cx:pt idx="58812">60</cx:pt>
          <cx:pt idx="58813">29</cx:pt>
          <cx:pt idx="58814">4</cx:pt>
          <cx:pt idx="58815">49</cx:pt>
          <cx:pt idx="58816">5</cx:pt>
          <cx:pt idx="58817">0</cx:pt>
          <cx:pt idx="58818">23</cx:pt>
          <cx:pt idx="58819">123</cx:pt>
          <cx:pt idx="58820">112</cx:pt>
          <cx:pt idx="58821">77</cx:pt>
          <cx:pt idx="58822">169</cx:pt>
          <cx:pt idx="58823">0</cx:pt>
          <cx:pt idx="58824">1</cx:pt>
          <cx:pt idx="58825">750</cx:pt>
          <cx:pt idx="58826">0</cx:pt>
          <cx:pt idx="58827">0</cx:pt>
          <cx:pt idx="58828">0</cx:pt>
          <cx:pt idx="58829">0</cx:pt>
          <cx:pt idx="58830">11</cx:pt>
          <cx:pt idx="58831">18</cx:pt>
          <cx:pt idx="58832">0</cx:pt>
          <cx:pt idx="58833">1</cx:pt>
          <cx:pt idx="58834">0</cx:pt>
          <cx:pt idx="58835">0</cx:pt>
          <cx:pt idx="58836">175</cx:pt>
          <cx:pt idx="58837">42</cx:pt>
          <cx:pt idx="58838">1</cx:pt>
          <cx:pt idx="58839">21</cx:pt>
          <cx:pt idx="58840">0</cx:pt>
          <cx:pt idx="58841">20</cx:pt>
          <cx:pt idx="58842">1</cx:pt>
          <cx:pt idx="58843">0</cx:pt>
          <cx:pt idx="58844">0</cx:pt>
          <cx:pt idx="58845">240</cx:pt>
          <cx:pt idx="58846">429</cx:pt>
          <cx:pt idx="58847">63</cx:pt>
          <cx:pt idx="58848">0</cx:pt>
          <cx:pt idx="58849">7</cx:pt>
          <cx:pt idx="58850">1</cx:pt>
          <cx:pt idx="58851">67</cx:pt>
          <cx:pt idx="58852">42</cx:pt>
          <cx:pt idx="58853">13</cx:pt>
          <cx:pt idx="58854">0</cx:pt>
          <cx:pt idx="58855">1</cx:pt>
          <cx:pt idx="58856">1</cx:pt>
          <cx:pt idx="58857">0</cx:pt>
          <cx:pt idx="58858">95</cx:pt>
          <cx:pt idx="58859">0</cx:pt>
          <cx:pt idx="58860">34</cx:pt>
          <cx:pt idx="58861">0</cx:pt>
          <cx:pt idx="58862">83</cx:pt>
          <cx:pt idx="58863">0</cx:pt>
          <cx:pt idx="58864">0</cx:pt>
          <cx:pt idx="58865">0</cx:pt>
          <cx:pt idx="58866">8</cx:pt>
          <cx:pt idx="58867">0</cx:pt>
          <cx:pt idx="58868">0</cx:pt>
          <cx:pt idx="58869">8</cx:pt>
          <cx:pt idx="58870">22</cx:pt>
          <cx:pt idx="58871">22</cx:pt>
          <cx:pt idx="58872">79</cx:pt>
          <cx:pt idx="58873">85</cx:pt>
          <cx:pt idx="58874">24</cx:pt>
          <cx:pt idx="58875">7</cx:pt>
          <cx:pt idx="58876">31</cx:pt>
          <cx:pt idx="58877">40</cx:pt>
          <cx:pt idx="58878">2</cx:pt>
          <cx:pt idx="58879">14</cx:pt>
          <cx:pt idx="58880">3</cx:pt>
          <cx:pt idx="58881">18</cx:pt>
          <cx:pt idx="58882">2</cx:pt>
          <cx:pt idx="58883">238</cx:pt>
          <cx:pt idx="58884">3</cx:pt>
          <cx:pt idx="58885">1</cx:pt>
          <cx:pt idx="58886">0</cx:pt>
          <cx:pt idx="58887">0</cx:pt>
          <cx:pt idx="58888">14</cx:pt>
          <cx:pt idx="58889">6</cx:pt>
          <cx:pt idx="58890">21</cx:pt>
          <cx:pt idx="58891">22</cx:pt>
          <cx:pt idx="58892">57</cx:pt>
          <cx:pt idx="58893">14</cx:pt>
          <cx:pt idx="58894">1</cx:pt>
          <cx:pt idx="58895">29</cx:pt>
          <cx:pt idx="58896">3</cx:pt>
          <cx:pt idx="58897">5</cx:pt>
          <cx:pt idx="58898">3</cx:pt>
          <cx:pt idx="58899">0</cx:pt>
          <cx:pt idx="58900">112</cx:pt>
          <cx:pt idx="58901">5</cx:pt>
          <cx:pt idx="58902">1</cx:pt>
          <cx:pt idx="58903">1</cx:pt>
          <cx:pt idx="58904">83</cx:pt>
          <cx:pt idx="58905">9</cx:pt>
          <cx:pt idx="58906">346</cx:pt>
          <cx:pt idx="58907">206</cx:pt>
          <cx:pt idx="58908">29</cx:pt>
          <cx:pt idx="58909">310</cx:pt>
          <cx:pt idx="58910">249</cx:pt>
          <cx:pt idx="58911">475</cx:pt>
          <cx:pt idx="58912">60</cx:pt>
          <cx:pt idx="58913">0</cx:pt>
          <cx:pt idx="58914">0</cx:pt>
          <cx:pt idx="58915">1</cx:pt>
          <cx:pt idx="58916">0</cx:pt>
          <cx:pt idx="58917">0</cx:pt>
          <cx:pt idx="58918">0</cx:pt>
          <cx:pt idx="58919">0</cx:pt>
          <cx:pt idx="58920">2</cx:pt>
          <cx:pt idx="58921">0</cx:pt>
          <cx:pt idx="58922">5</cx:pt>
          <cx:pt idx="58923">0</cx:pt>
          <cx:pt idx="58924">37</cx:pt>
          <cx:pt idx="58925">1</cx:pt>
          <cx:pt idx="58926">14</cx:pt>
          <cx:pt idx="58927">4</cx:pt>
          <cx:pt idx="58928">314</cx:pt>
          <cx:pt idx="58929">66</cx:pt>
          <cx:pt idx="58930">0</cx:pt>
          <cx:pt idx="58931">0</cx:pt>
          <cx:pt idx="58932">0</cx:pt>
          <cx:pt idx="58933">12</cx:pt>
          <cx:pt idx="58934">268</cx:pt>
          <cx:pt idx="58935">8</cx:pt>
          <cx:pt idx="58936">0</cx:pt>
          <cx:pt idx="58937">1</cx:pt>
          <cx:pt idx="58938">2</cx:pt>
          <cx:pt idx="58939">49</cx:pt>
          <cx:pt idx="58940">31</cx:pt>
          <cx:pt idx="58941">76</cx:pt>
          <cx:pt idx="58942">7</cx:pt>
          <cx:pt idx="58943">18</cx:pt>
          <cx:pt idx="58944">7</cx:pt>
          <cx:pt idx="58945">3</cx:pt>
          <cx:pt idx="58946">83</cx:pt>
          <cx:pt idx="58947">33</cx:pt>
          <cx:pt idx="58948">3</cx:pt>
          <cx:pt idx="58949">40</cx:pt>
          <cx:pt idx="58950">18</cx:pt>
          <cx:pt idx="58951">0</cx:pt>
          <cx:pt idx="58952">31</cx:pt>
          <cx:pt idx="58953">10</cx:pt>
          <cx:pt idx="58954">4</cx:pt>
          <cx:pt idx="58955">233</cx:pt>
          <cx:pt idx="58956">55</cx:pt>
          <cx:pt idx="58957">0</cx:pt>
          <cx:pt idx="58958">4</cx:pt>
          <cx:pt idx="58959">0</cx:pt>
          <cx:pt idx="58960">77</cx:pt>
          <cx:pt idx="58961">32</cx:pt>
          <cx:pt idx="58962">11</cx:pt>
          <cx:pt idx="58963">19</cx:pt>
          <cx:pt idx="58964">4</cx:pt>
          <cx:pt idx="58965">95</cx:pt>
          <cx:pt idx="58966">35</cx:pt>
          <cx:pt idx="58967">4</cx:pt>
          <cx:pt idx="58968">27</cx:pt>
          <cx:pt idx="58969">738</cx:pt>
          <cx:pt idx="58970">0</cx:pt>
          <cx:pt idx="58971">7</cx:pt>
          <cx:pt idx="58972">328</cx:pt>
          <cx:pt idx="58973">55</cx:pt>
          <cx:pt idx="58974">4</cx:pt>
          <cx:pt idx="58975">6</cx:pt>
          <cx:pt idx="58976">9</cx:pt>
          <cx:pt idx="58977">0</cx:pt>
          <cx:pt idx="58978">1</cx:pt>
          <cx:pt idx="58979">49</cx:pt>
          <cx:pt idx="58980">27</cx:pt>
          <cx:pt idx="58981">13</cx:pt>
          <cx:pt idx="58982">4</cx:pt>
          <cx:pt idx="58983">27</cx:pt>
          <cx:pt idx="58984">1</cx:pt>
          <cx:pt idx="58985">2</cx:pt>
          <cx:pt idx="58986">215</cx:pt>
          <cx:pt idx="58987">74</cx:pt>
          <cx:pt idx="58988">0</cx:pt>
          <cx:pt idx="58989">0</cx:pt>
          <cx:pt idx="58990">0</cx:pt>
          <cx:pt idx="58991">0</cx:pt>
          <cx:pt idx="58992">9</cx:pt>
          <cx:pt idx="58993">11</cx:pt>
          <cx:pt idx="58994">3</cx:pt>
          <cx:pt idx="58995">20</cx:pt>
          <cx:pt idx="58996">0</cx:pt>
          <cx:pt idx="58997">0</cx:pt>
          <cx:pt idx="58998">16</cx:pt>
          <cx:pt idx="58999">10</cx:pt>
          <cx:pt idx="59000">426</cx:pt>
          <cx:pt idx="59001">196</cx:pt>
          <cx:pt idx="59002">0</cx:pt>
          <cx:pt idx="59003">0</cx:pt>
          <cx:pt idx="59004">0</cx:pt>
          <cx:pt idx="59005">35</cx:pt>
          <cx:pt idx="59006">0</cx:pt>
          <cx:pt idx="59007">0</cx:pt>
          <cx:pt idx="59008">6</cx:pt>
          <cx:pt idx="59009">14</cx:pt>
          <cx:pt idx="59010">1</cx:pt>
          <cx:pt idx="59011">103</cx:pt>
          <cx:pt idx="59012">8</cx:pt>
          <cx:pt idx="59013">1</cx:pt>
          <cx:pt idx="59014">18</cx:pt>
          <cx:pt idx="59015">6</cx:pt>
          <cx:pt idx="59016">1</cx:pt>
          <cx:pt idx="59017">53</cx:pt>
          <cx:pt idx="59018">26</cx:pt>
          <cx:pt idx="59019">39</cx:pt>
          <cx:pt idx="59020">0</cx:pt>
          <cx:pt idx="59021">20</cx:pt>
          <cx:pt idx="59022">36</cx:pt>
          <cx:pt idx="59023">22</cx:pt>
          <cx:pt idx="59024">21</cx:pt>
          <cx:pt idx="59025">47</cx:pt>
          <cx:pt idx="59026">84</cx:pt>
          <cx:pt idx="59027">0</cx:pt>
          <cx:pt idx="59028">0</cx:pt>
          <cx:pt idx="59029">150</cx:pt>
          <cx:pt idx="59030">0</cx:pt>
          <cx:pt idx="59031">0</cx:pt>
          <cx:pt idx="59032">0</cx:pt>
          <cx:pt idx="59033">274</cx:pt>
          <cx:pt idx="59034">294</cx:pt>
          <cx:pt idx="59035">334</cx:pt>
          <cx:pt idx="59036">106</cx:pt>
          <cx:pt idx="59037">50</cx:pt>
          <cx:pt idx="59038">0</cx:pt>
          <cx:pt idx="59039">0</cx:pt>
          <cx:pt idx="59040">12</cx:pt>
          <cx:pt idx="59041">15</cx:pt>
          <cx:pt idx="59042">19</cx:pt>
          <cx:pt idx="59043">0</cx:pt>
          <cx:pt idx="59044">78</cx:pt>
          <cx:pt idx="59045">12</cx:pt>
          <cx:pt idx="59046">0</cx:pt>
          <cx:pt idx="59047">0</cx:pt>
          <cx:pt idx="59048">7</cx:pt>
          <cx:pt idx="59049">1</cx:pt>
          <cx:pt idx="59050">336</cx:pt>
          <cx:pt idx="59051">91</cx:pt>
          <cx:pt idx="59052">2</cx:pt>
          <cx:pt idx="59053">218</cx:pt>
          <cx:pt idx="59054">223</cx:pt>
          <cx:pt idx="59055">0</cx:pt>
          <cx:pt idx="59056">0</cx:pt>
          <cx:pt idx="59057">27</cx:pt>
          <cx:pt idx="59058">14</cx:pt>
          <cx:pt idx="59059">1</cx:pt>
          <cx:pt idx="59060">0</cx:pt>
          <cx:pt idx="59061">0</cx:pt>
          <cx:pt idx="59062">1</cx:pt>
          <cx:pt idx="59063">50</cx:pt>
          <cx:pt idx="59064">7</cx:pt>
          <cx:pt idx="59065">29</cx:pt>
          <cx:pt idx="59066">0</cx:pt>
          <cx:pt idx="59067">56</cx:pt>
          <cx:pt idx="59068">14</cx:pt>
          <cx:pt idx="59069">108</cx:pt>
          <cx:pt idx="59070">68</cx:pt>
          <cx:pt idx="59071">4</cx:pt>
          <cx:pt idx="59072">1</cx:pt>
          <cx:pt idx="59073">0</cx:pt>
          <cx:pt idx="59074">0</cx:pt>
          <cx:pt idx="59075">2</cx:pt>
          <cx:pt idx="59076">0</cx:pt>
          <cx:pt idx="59077">1</cx:pt>
          <cx:pt idx="59078">0</cx:pt>
          <cx:pt idx="59079">185</cx:pt>
          <cx:pt idx="59080">54</cx:pt>
          <cx:pt idx="59081">0</cx:pt>
          <cx:pt idx="59082">29</cx:pt>
          <cx:pt idx="59083">2</cx:pt>
          <cx:pt idx="59084">0</cx:pt>
          <cx:pt idx="59085">64</cx:pt>
          <cx:pt idx="59086">11</cx:pt>
          <cx:pt idx="59087">28</cx:pt>
          <cx:pt idx="59088">158</cx:pt>
          <cx:pt idx="59089">0</cx:pt>
          <cx:pt idx="59090">1</cx:pt>
          <cx:pt idx="59091">0</cx:pt>
          <cx:pt idx="59092">4</cx:pt>
          <cx:pt idx="59093">0</cx:pt>
          <cx:pt idx="59094">0</cx:pt>
          <cx:pt idx="59095">1</cx:pt>
          <cx:pt idx="59096">12</cx:pt>
          <cx:pt idx="59097">0</cx:pt>
          <cx:pt idx="59098">2</cx:pt>
          <cx:pt idx="59099">49</cx:pt>
          <cx:pt idx="59100">35</cx:pt>
          <cx:pt idx="59101">0</cx:pt>
          <cx:pt idx="59102">41</cx:pt>
          <cx:pt idx="59103">87</cx:pt>
          <cx:pt idx="59104">1</cx:pt>
          <cx:pt idx="59105">14</cx:pt>
          <cx:pt idx="59106">0</cx:pt>
          <cx:pt idx="59107">1</cx:pt>
          <cx:pt idx="59108">0</cx:pt>
          <cx:pt idx="59109">0</cx:pt>
          <cx:pt idx="59110">2</cx:pt>
          <cx:pt idx="59111">4</cx:pt>
          <cx:pt idx="59112">0</cx:pt>
          <cx:pt idx="59113">21</cx:pt>
          <cx:pt idx="59114">28</cx:pt>
          <cx:pt idx="59115">15</cx:pt>
          <cx:pt idx="59116">0</cx:pt>
          <cx:pt idx="59117">90</cx:pt>
          <cx:pt idx="59118">0</cx:pt>
          <cx:pt idx="59119">0</cx:pt>
          <cx:pt idx="59120">1</cx:pt>
          <cx:pt idx="59121">1</cx:pt>
          <cx:pt idx="59122">16</cx:pt>
          <cx:pt idx="59123">0</cx:pt>
          <cx:pt idx="59124">1</cx:pt>
          <cx:pt idx="59125">0</cx:pt>
          <cx:pt idx="59126">13</cx:pt>
          <cx:pt idx="59127">46</cx:pt>
          <cx:pt idx="59128">57</cx:pt>
          <cx:pt idx="59129">39</cx:pt>
          <cx:pt idx="59130">12</cx:pt>
          <cx:pt idx="59131">0</cx:pt>
          <cx:pt idx="59132">17</cx:pt>
          <cx:pt idx="59133">133</cx:pt>
          <cx:pt idx="59134">0</cx:pt>
          <cx:pt idx="59135">3</cx:pt>
          <cx:pt idx="59136">26</cx:pt>
          <cx:pt idx="59137">0</cx:pt>
          <cx:pt idx="59138">2</cx:pt>
          <cx:pt idx="59139">0</cx:pt>
          <cx:pt idx="59140">39</cx:pt>
          <cx:pt idx="59141">12</cx:pt>
          <cx:pt idx="59142">5</cx:pt>
          <cx:pt idx="59143">36</cx:pt>
          <cx:pt idx="59144">0</cx:pt>
          <cx:pt idx="59145">55</cx:pt>
          <cx:pt idx="59146">1</cx:pt>
          <cx:pt idx="59147">0</cx:pt>
          <cx:pt idx="59148">3</cx:pt>
          <cx:pt idx="59149">3</cx:pt>
          <cx:pt idx="59150">13</cx:pt>
          <cx:pt idx="59151">26</cx:pt>
          <cx:pt idx="59152">100</cx:pt>
          <cx:pt idx="59153">7</cx:pt>
          <cx:pt idx="59154">0</cx:pt>
          <cx:pt idx="59155">22</cx:pt>
          <cx:pt idx="59156">7</cx:pt>
          <cx:pt idx="59157">2</cx:pt>
          <cx:pt idx="59158">1</cx:pt>
          <cx:pt idx="59159">1</cx:pt>
          <cx:pt idx="59160">0</cx:pt>
          <cx:pt idx="59161">56</cx:pt>
          <cx:pt idx="59162">0</cx:pt>
          <cx:pt idx="59163">36</cx:pt>
          <cx:pt idx="59164">0</cx:pt>
          <cx:pt idx="59165">0</cx:pt>
          <cx:pt idx="59166">1</cx:pt>
          <cx:pt idx="59167">1</cx:pt>
          <cx:pt idx="59168">0</cx:pt>
          <cx:pt idx="59169">4</cx:pt>
          <cx:pt idx="59170">0</cx:pt>
          <cx:pt idx="59171">7</cx:pt>
          <cx:pt idx="59172">53</cx:pt>
          <cx:pt idx="59173">81</cx:pt>
          <cx:pt idx="59174">233</cx:pt>
          <cx:pt idx="59175">0</cx:pt>
          <cx:pt idx="59176">0</cx:pt>
          <cx:pt idx="59177">3</cx:pt>
          <cx:pt idx="59178">0</cx:pt>
          <cx:pt idx="59179">0</cx:pt>
          <cx:pt idx="59180">78</cx:pt>
          <cx:pt idx="59181">8</cx:pt>
          <cx:pt idx="59182">17</cx:pt>
          <cx:pt idx="59183">18</cx:pt>
          <cx:pt idx="59184">0</cx:pt>
          <cx:pt idx="59185">1</cx:pt>
          <cx:pt idx="59186">4</cx:pt>
          <cx:pt idx="59187">166</cx:pt>
          <cx:pt idx="59188">50</cx:pt>
          <cx:pt idx="59189">1</cx:pt>
          <cx:pt idx="59190">62</cx:pt>
          <cx:pt idx="59191">22</cx:pt>
          <cx:pt idx="59192">146</cx:pt>
          <cx:pt idx="59193">0</cx:pt>
          <cx:pt idx="59194">4</cx:pt>
          <cx:pt idx="59195">52</cx:pt>
          <cx:pt idx="59196">12</cx:pt>
          <cx:pt idx="59197">2</cx:pt>
          <cx:pt idx="59198">21</cx:pt>
          <cx:pt idx="59199">5</cx:pt>
          <cx:pt idx="59200">77</cx:pt>
          <cx:pt idx="59201">11</cx:pt>
          <cx:pt idx="59202">0</cx:pt>
          <cx:pt idx="59203">21</cx:pt>
          <cx:pt idx="59204">2</cx:pt>
          <cx:pt idx="59205">3</cx:pt>
          <cx:pt idx="59206">0</cx:pt>
          <cx:pt idx="59207">3</cx:pt>
          <cx:pt idx="59208">4</cx:pt>
          <cx:pt idx="59209">27</cx:pt>
          <cx:pt idx="59210">42</cx:pt>
          <cx:pt idx="59211">137</cx:pt>
          <cx:pt idx="59212">74</cx:pt>
          <cx:pt idx="59213">0</cx:pt>
          <cx:pt idx="59214">26</cx:pt>
          <cx:pt idx="59215">0</cx:pt>
          <cx:pt idx="59216">0</cx:pt>
          <cx:pt idx="59217">16</cx:pt>
          <cx:pt idx="59218">7</cx:pt>
          <cx:pt idx="59219">17</cx:pt>
          <cx:pt idx="59220">54</cx:pt>
          <cx:pt idx="59221">0</cx:pt>
          <cx:pt idx="59222">27</cx:pt>
          <cx:pt idx="59223">0</cx:pt>
          <cx:pt idx="59224">0</cx:pt>
          <cx:pt idx="59225">69</cx:pt>
          <cx:pt idx="59226">12</cx:pt>
          <cx:pt idx="59227">0</cx:pt>
          <cx:pt idx="59228">38</cx:pt>
          <cx:pt idx="59229">34</cx:pt>
          <cx:pt idx="59230">6</cx:pt>
          <cx:pt idx="59231">0</cx:pt>
          <cx:pt idx="59232">0</cx:pt>
          <cx:pt idx="59233">1</cx:pt>
          <cx:pt idx="59234">14</cx:pt>
          <cx:pt idx="59235">197</cx:pt>
          <cx:pt idx="59236">2</cx:pt>
          <cx:pt idx="59237">40</cx:pt>
          <cx:pt idx="59238">1</cx:pt>
          <cx:pt idx="59239">0</cx:pt>
          <cx:pt idx="59240">0</cx:pt>
          <cx:pt idx="59241">202</cx:pt>
          <cx:pt idx="59242">1</cx:pt>
          <cx:pt idx="59243">0</cx:pt>
          <cx:pt idx="59244">0</cx:pt>
          <cx:pt idx="59245">29</cx:pt>
          <cx:pt idx="59246">30</cx:pt>
          <cx:pt idx="59247">28</cx:pt>
          <cx:pt idx="59248">0</cx:pt>
          <cx:pt idx="59249">19</cx:pt>
          <cx:pt idx="59250">0</cx:pt>
          <cx:pt idx="59251">2</cx:pt>
          <cx:pt idx="59252">0</cx:pt>
          <cx:pt idx="59253">20</cx:pt>
          <cx:pt idx="59254">133</cx:pt>
          <cx:pt idx="59255">0</cx:pt>
          <cx:pt idx="59256">0</cx:pt>
          <cx:pt idx="59257">53</cx:pt>
          <cx:pt idx="59258">40</cx:pt>
          <cx:pt idx="59259">0</cx:pt>
          <cx:pt idx="59260">0</cx:pt>
          <cx:pt idx="59261">28</cx:pt>
          <cx:pt idx="59262">106</cx:pt>
          <cx:pt idx="59263">34</cx:pt>
          <cx:pt idx="59264">0</cx:pt>
          <cx:pt idx="59265">40</cx:pt>
          <cx:pt idx="59266">171</cx:pt>
          <cx:pt idx="59267">34</cx:pt>
          <cx:pt idx="59268">41</cx:pt>
          <cx:pt idx="59269">99</cx:pt>
          <cx:pt idx="59270">26</cx:pt>
          <cx:pt idx="59271">1</cx:pt>
          <cx:pt idx="59272">1</cx:pt>
          <cx:pt idx="59273">2</cx:pt>
          <cx:pt idx="59274">17</cx:pt>
          <cx:pt idx="59275">66</cx:pt>
          <cx:pt idx="59276">0</cx:pt>
          <cx:pt idx="59277">1</cx:pt>
          <cx:pt idx="59278">49</cx:pt>
          <cx:pt idx="59279">0</cx:pt>
          <cx:pt idx="59280">168</cx:pt>
          <cx:pt idx="59281">0</cx:pt>
          <cx:pt idx="59282">5</cx:pt>
          <cx:pt idx="59283">0</cx:pt>
          <cx:pt idx="59284">0</cx:pt>
          <cx:pt idx="59285">0</cx:pt>
          <cx:pt idx="59286">510</cx:pt>
          <cx:pt idx="59287">60</cx:pt>
          <cx:pt idx="59288">0</cx:pt>
          <cx:pt idx="59289">6</cx:pt>
          <cx:pt idx="59290">2</cx:pt>
          <cx:pt idx="59291">57</cx:pt>
          <cx:pt idx="59292">14</cx:pt>
          <cx:pt idx="59293">77</cx:pt>
          <cx:pt idx="59294">12</cx:pt>
          <cx:pt idx="59295">35</cx:pt>
          <cx:pt idx="59296">0</cx:pt>
          <cx:pt idx="59297">0</cx:pt>
          <cx:pt idx="59298">0</cx:pt>
          <cx:pt idx="59299">14</cx:pt>
          <cx:pt idx="59300">0</cx:pt>
          <cx:pt idx="59301">133</cx:pt>
          <cx:pt idx="59302">290</cx:pt>
          <cx:pt idx="59303">19</cx:pt>
          <cx:pt idx="59304">13</cx:pt>
          <cx:pt idx="59305">11</cx:pt>
          <cx:pt idx="59306">11</cx:pt>
          <cx:pt idx="59307">29</cx:pt>
          <cx:pt idx="59308">0</cx:pt>
          <cx:pt idx="59309">0</cx:pt>
          <cx:pt idx="59310">6</cx:pt>
          <cx:pt idx="59311">21</cx:pt>
          <cx:pt idx="59312">22</cx:pt>
          <cx:pt idx="59313">13</cx:pt>
          <cx:pt idx="59314">6</cx:pt>
          <cx:pt idx="59315">0</cx:pt>
          <cx:pt idx="59316">0</cx:pt>
          <cx:pt idx="59317">0</cx:pt>
          <cx:pt idx="59318">53</cx:pt>
          <cx:pt idx="59319">62</cx:pt>
          <cx:pt idx="59320">4</cx:pt>
          <cx:pt idx="59321">16</cx:pt>
          <cx:pt idx="59322">14</cx:pt>
          <cx:pt idx="59323">1</cx:pt>
          <cx:pt idx="59324">0</cx:pt>
          <cx:pt idx="59325">9</cx:pt>
          <cx:pt idx="59326">14</cx:pt>
          <cx:pt idx="59327">110</cx:pt>
          <cx:pt idx="59328">24</cx:pt>
          <cx:pt idx="59329">1</cx:pt>
          <cx:pt idx="59330">5</cx:pt>
          <cx:pt idx="59331">0</cx:pt>
          <cx:pt idx="59332">20</cx:pt>
          <cx:pt idx="59333">2</cx:pt>
          <cx:pt idx="59334">23</cx:pt>
          <cx:pt idx="59335">0</cx:pt>
          <cx:pt idx="59336">7</cx:pt>
          <cx:pt idx="59337">51</cx:pt>
          <cx:pt idx="59338">150</cx:pt>
          <cx:pt idx="59339">17</cx:pt>
          <cx:pt idx="59340">84</cx:pt>
          <cx:pt idx="59341">14</cx:pt>
          <cx:pt idx="59342">1</cx:pt>
          <cx:pt idx="59343">0</cx:pt>
          <cx:pt idx="59344">1</cx:pt>
          <cx:pt idx="59345">72</cx:pt>
          <cx:pt idx="59346">0</cx:pt>
          <cx:pt idx="59347">694</cx:pt>
          <cx:pt idx="59348">0</cx:pt>
          <cx:pt idx="59349">14</cx:pt>
          <cx:pt idx="59350">7</cx:pt>
          <cx:pt idx="59351">95</cx:pt>
          <cx:pt idx="59352">166</cx:pt>
          <cx:pt idx="59353">188</cx:pt>
          <cx:pt idx="59354">124</cx:pt>
          <cx:pt idx="59355">4</cx:pt>
          <cx:pt idx="59356">92</cx:pt>
          <cx:pt idx="59357">26</cx:pt>
          <cx:pt idx="59358">21</cx:pt>
          <cx:pt idx="59359">11</cx:pt>
          <cx:pt idx="59360">0</cx:pt>
          <cx:pt idx="59361">7</cx:pt>
          <cx:pt idx="59362">448</cx:pt>
          <cx:pt idx="59363">0</cx:pt>
          <cx:pt idx="59364">170</cx:pt>
          <cx:pt idx="59365">28</cx:pt>
          <cx:pt idx="59366">3</cx:pt>
          <cx:pt idx="59367">8</cx:pt>
          <cx:pt idx="59368">3</cx:pt>
          <cx:pt idx="59369">260</cx:pt>
          <cx:pt idx="59370">34</cx:pt>
          <cx:pt idx="59371">3</cx:pt>
          <cx:pt idx="59372">23</cx:pt>
          <cx:pt idx="59373">23</cx:pt>
          <cx:pt idx="59374">6</cx:pt>
          <cx:pt idx="59375">0</cx:pt>
          <cx:pt idx="59376">28</cx:pt>
          <cx:pt idx="59377">0</cx:pt>
          <cx:pt idx="59378">0</cx:pt>
          <cx:pt idx="59379">99</cx:pt>
          <cx:pt idx="59380">11</cx:pt>
          <cx:pt idx="59381">2</cx:pt>
          <cx:pt idx="59382">0</cx:pt>
          <cx:pt idx="59383">1</cx:pt>
          <cx:pt idx="59384">15</cx:pt>
          <cx:pt idx="59385">0</cx:pt>
          <cx:pt idx="59386">2</cx:pt>
          <cx:pt idx="59387">131</cx:pt>
          <cx:pt idx="59388">6</cx:pt>
          <cx:pt idx="59389">72</cx:pt>
          <cx:pt idx="59390">189</cx:pt>
          <cx:pt idx="59391">11</cx:pt>
          <cx:pt idx="59392">7</cx:pt>
          <cx:pt idx="59393">27</cx:pt>
          <cx:pt idx="59394">15</cx:pt>
          <cx:pt idx="59395">0</cx:pt>
          <cx:pt idx="59396">68</cx:pt>
          <cx:pt idx="59397">13</cx:pt>
          <cx:pt idx="59398">199</cx:pt>
          <cx:pt idx="59399">28</cx:pt>
          <cx:pt idx="59400">11</cx:pt>
          <cx:pt idx="59401">0</cx:pt>
          <cx:pt idx="59402">3</cx:pt>
          <cx:pt idx="59403">0</cx:pt>
          <cx:pt idx="59404">0</cx:pt>
          <cx:pt idx="59405">20</cx:pt>
          <cx:pt idx="59406">0</cx:pt>
          <cx:pt idx="59407">0</cx:pt>
          <cx:pt idx="59408">0</cx:pt>
          <cx:pt idx="59409">0</cx:pt>
          <cx:pt idx="59410">0</cx:pt>
          <cx:pt idx="59411">0</cx:pt>
          <cx:pt idx="59412">0</cx:pt>
          <cx:pt idx="59413">1</cx:pt>
          <cx:pt idx="59414">14</cx:pt>
          <cx:pt idx="59415">49</cx:pt>
          <cx:pt idx="59416">15</cx:pt>
          <cx:pt idx="59417">36</cx:pt>
          <cx:pt idx="59418">82</cx:pt>
          <cx:pt idx="59419">7</cx:pt>
          <cx:pt idx="59420">0</cx:pt>
          <cx:pt idx="59421">0</cx:pt>
          <cx:pt idx="59422">21</cx:pt>
          <cx:pt idx="59423">4</cx:pt>
          <cx:pt idx="59424">22</cx:pt>
          <cx:pt idx="59425">19</cx:pt>
          <cx:pt idx="59426">138</cx:pt>
          <cx:pt idx="59427">0</cx:pt>
          <cx:pt idx="59428">0</cx:pt>
          <cx:pt idx="59429">1</cx:pt>
          <cx:pt idx="59430">0</cx:pt>
          <cx:pt idx="59431">2</cx:pt>
          <cx:pt idx="59432">0</cx:pt>
          <cx:pt idx="59433">1</cx:pt>
          <cx:pt idx="59434">1</cx:pt>
          <cx:pt idx="59435">1</cx:pt>
          <cx:pt idx="59436">1</cx:pt>
          <cx:pt idx="59437">245</cx:pt>
          <cx:pt idx="59438">61</cx:pt>
          <cx:pt idx="59439">0</cx:pt>
          <cx:pt idx="59440">8</cx:pt>
          <cx:pt idx="59441">0</cx:pt>
          <cx:pt idx="59442">0</cx:pt>
          <cx:pt idx="59443">0</cx:pt>
          <cx:pt idx="59444">0</cx:pt>
          <cx:pt idx="59445">150</cx:pt>
          <cx:pt idx="59446">118</cx:pt>
          <cx:pt idx="59447">8</cx:pt>
          <cx:pt idx="59448">13</cx:pt>
          <cx:pt idx="59449">49</cx:pt>
          <cx:pt idx="59450">6</cx:pt>
          <cx:pt idx="59451">11</cx:pt>
          <cx:pt idx="59452">8</cx:pt>
          <cx:pt idx="59453">1</cx:pt>
          <cx:pt idx="59454">6</cx:pt>
          <cx:pt idx="59455">4</cx:pt>
          <cx:pt idx="59456">64</cx:pt>
          <cx:pt idx="59457">0</cx:pt>
          <cx:pt idx="59458">0</cx:pt>
          <cx:pt idx="59459">7</cx:pt>
          <cx:pt idx="59460">0</cx:pt>
          <cx:pt idx="59461">0</cx:pt>
          <cx:pt idx="59462">5</cx:pt>
          <cx:pt idx="59463">8</cx:pt>
          <cx:pt idx="59464">18</cx:pt>
          <cx:pt idx="59465">535</cx:pt>
          <cx:pt idx="59466">0</cx:pt>
          <cx:pt idx="59467">1</cx:pt>
          <cx:pt idx="59468">121</cx:pt>
          <cx:pt idx="59469">2</cx:pt>
          <cx:pt idx="59470">121</cx:pt>
          <cx:pt idx="59471">0</cx:pt>
          <cx:pt idx="59472">0</cx:pt>
          <cx:pt idx="59473">290</cx:pt>
          <cx:pt idx="59474">1</cx:pt>
          <cx:pt idx="59475">0</cx:pt>
          <cx:pt idx="59476">12</cx:pt>
          <cx:pt idx="59477">37</cx:pt>
          <cx:pt idx="59478">0</cx:pt>
          <cx:pt idx="59479">1</cx:pt>
          <cx:pt idx="59480">156</cx:pt>
          <cx:pt idx="59481">76</cx:pt>
          <cx:pt idx="59482">10</cx:pt>
          <cx:pt idx="59483">46</cx:pt>
          <cx:pt idx="59484">301</cx:pt>
          <cx:pt idx="59485">10</cx:pt>
          <cx:pt idx="59486">47</cx:pt>
          <cx:pt idx="59487">0</cx:pt>
          <cx:pt idx="59488">0</cx:pt>
          <cx:pt idx="59489">52</cx:pt>
          <cx:pt idx="59490">0</cx:pt>
          <cx:pt idx="59491">38</cx:pt>
          <cx:pt idx="59492">0</cx:pt>
          <cx:pt idx="59493">94</cx:pt>
          <cx:pt idx="59494">1</cx:pt>
          <cx:pt idx="59495">0</cx:pt>
          <cx:pt idx="59496">1</cx:pt>
          <cx:pt idx="59497">0</cx:pt>
          <cx:pt idx="59498">41</cx:pt>
          <cx:pt idx="59499">40</cx:pt>
          <cx:pt idx="59500">20</cx:pt>
          <cx:pt idx="59501">0</cx:pt>
          <cx:pt idx="59502">0</cx:pt>
          <cx:pt idx="59503">0</cx:pt>
          <cx:pt idx="59504">14</cx:pt>
          <cx:pt idx="59505">0</cx:pt>
          <cx:pt idx="59506">0</cx:pt>
          <cx:pt idx="59507">6</cx:pt>
          <cx:pt idx="59508">50</cx:pt>
          <cx:pt idx="59509">45</cx:pt>
          <cx:pt idx="59510">35</cx:pt>
          <cx:pt idx="59511">0</cx:pt>
          <cx:pt idx="59512">21</cx:pt>
          <cx:pt idx="59513">84</cx:pt>
          <cx:pt idx="59514">101</cx:pt>
          <cx:pt idx="59515">0</cx:pt>
          <cx:pt idx="59516">1</cx:pt>
          <cx:pt idx="59517">0</cx:pt>
          <cx:pt idx="59518">27</cx:pt>
          <cx:pt idx="59519">8</cx:pt>
          <cx:pt idx="59520">70</cx:pt>
          <cx:pt idx="59521">8</cx:pt>
          <cx:pt idx="59522">5</cx:pt>
          <cx:pt idx="59523">0</cx:pt>
          <cx:pt idx="59524">3</cx:pt>
          <cx:pt idx="59525">0</cx:pt>
          <cx:pt idx="59526">0</cx:pt>
          <cx:pt idx="59527">2</cx:pt>
          <cx:pt idx="59528">742</cx:pt>
          <cx:pt idx="59529">28</cx:pt>
          <cx:pt idx="59530">39</cx:pt>
          <cx:pt idx="59531">766</cx:pt>
          <cx:pt idx="59532">1</cx:pt>
          <cx:pt idx="59533">0</cx:pt>
          <cx:pt idx="59534">63</cx:pt>
          <cx:pt idx="59535">17</cx:pt>
          <cx:pt idx="59536">10</cx:pt>
          <cx:pt idx="59537">9</cx:pt>
          <cx:pt idx="59538">1</cx:pt>
          <cx:pt idx="59539">4</cx:pt>
          <cx:pt idx="59540">0</cx:pt>
          <cx:pt idx="59541">0</cx:pt>
          <cx:pt idx="59542">26</cx:pt>
          <cx:pt idx="59543">1</cx:pt>
          <cx:pt idx="59544">1</cx:pt>
          <cx:pt idx="59545">253</cx:pt>
          <cx:pt idx="59546">0</cx:pt>
          <cx:pt idx="59547">12</cx:pt>
          <cx:pt idx="59548">98</cx:pt>
          <cx:pt idx="59549">0</cx:pt>
          <cx:pt idx="59550">0</cx:pt>
          <cx:pt idx="59551">7</cx:pt>
          <cx:pt idx="59552">27</cx:pt>
          <cx:pt idx="59553">29</cx:pt>
          <cx:pt idx="59554">154</cx:pt>
          <cx:pt idx="59555">410</cx:pt>
          <cx:pt idx="59556">6</cx:pt>
          <cx:pt idx="59557">0</cx:pt>
          <cx:pt idx="59558">7</cx:pt>
          <cx:pt idx="59559">15</cx:pt>
          <cx:pt idx="59560">0</cx:pt>
          <cx:pt idx="59561">0</cx:pt>
          <cx:pt idx="59562">0</cx:pt>
          <cx:pt idx="59563">14</cx:pt>
          <cx:pt idx="59564">11</cx:pt>
          <cx:pt idx="59565">6</cx:pt>
          <cx:pt idx="59566">40</cx:pt>
          <cx:pt idx="59567">5</cx:pt>
          <cx:pt idx="59568">0</cx:pt>
          <cx:pt idx="59569">1</cx:pt>
          <cx:pt idx="59570">17</cx:pt>
          <cx:pt idx="59571">36</cx:pt>
          <cx:pt idx="59572">5</cx:pt>
          <cx:pt idx="59573">22</cx:pt>
          <cx:pt idx="59574">0</cx:pt>
          <cx:pt idx="59575">15</cx:pt>
          <cx:pt idx="59576">5</cx:pt>
          <cx:pt idx="59577">37</cx:pt>
          <cx:pt idx="59578">27</cx:pt>
          <cx:pt idx="59579">105</cx:pt>
          <cx:pt idx="59580">24</cx:pt>
          <cx:pt idx="59581">273</cx:pt>
          <cx:pt idx="59582">0</cx:pt>
          <cx:pt idx="59583">24</cx:pt>
          <cx:pt idx="59584">0</cx:pt>
          <cx:pt idx="59585">2</cx:pt>
          <cx:pt idx="59586">29</cx:pt>
          <cx:pt idx="59587">0</cx:pt>
          <cx:pt idx="59588">58</cx:pt>
          <cx:pt idx="59589">78</cx:pt>
          <cx:pt idx="59590">63</cx:pt>
          <cx:pt idx="59591">8</cx:pt>
          <cx:pt idx="59592">3</cx:pt>
          <cx:pt idx="59593">0</cx:pt>
          <cx:pt idx="59594">4</cx:pt>
          <cx:pt idx="59595">0</cx:pt>
          <cx:pt idx="59596">0</cx:pt>
          <cx:pt idx="59597">6</cx:pt>
          <cx:pt idx="59598">0</cx:pt>
          <cx:pt idx="59599">7</cx:pt>
          <cx:pt idx="59600">160</cx:pt>
          <cx:pt idx="59601">1</cx:pt>
          <cx:pt idx="59602">0</cx:pt>
          <cx:pt idx="59603">0</cx:pt>
          <cx:pt idx="59604">0</cx:pt>
          <cx:pt idx="59605">55</cx:pt>
          <cx:pt idx="59606">0</cx:pt>
          <cx:pt idx="59607">4</cx:pt>
          <cx:pt idx="59608">4</cx:pt>
          <cx:pt idx="59609">0</cx:pt>
          <cx:pt idx="59610">0</cx:pt>
          <cx:pt idx="59611">39</cx:pt>
          <cx:pt idx="59612">0</cx:pt>
          <cx:pt idx="59613">10</cx:pt>
          <cx:pt idx="59614">175</cx:pt>
          <cx:pt idx="59615">0</cx:pt>
          <cx:pt idx="59616">1</cx:pt>
          <cx:pt idx="59617">15</cx:pt>
          <cx:pt idx="59618">13</cx:pt>
          <cx:pt idx="59619">1</cx:pt>
          <cx:pt idx="59620">16</cx:pt>
          <cx:pt idx="59621">1</cx:pt>
          <cx:pt idx="59622">10</cx:pt>
          <cx:pt idx="59623">0</cx:pt>
          <cx:pt idx="59624">42</cx:pt>
          <cx:pt idx="59625">9</cx:pt>
          <cx:pt idx="59626">42</cx:pt>
          <cx:pt idx="59627">68</cx:pt>
          <cx:pt idx="59628">0</cx:pt>
          <cx:pt idx="59629">111</cx:pt>
          <cx:pt idx="59630">6</cx:pt>
          <cx:pt idx="59631">0</cx:pt>
          <cx:pt idx="59632">5</cx:pt>
          <cx:pt idx="59633">0</cx:pt>
          <cx:pt idx="59634">2</cx:pt>
          <cx:pt idx="59635">429</cx:pt>
          <cx:pt idx="59636">13</cx:pt>
          <cx:pt idx="59637">22</cx:pt>
          <cx:pt idx="59638">153</cx:pt>
          <cx:pt idx="59639">1</cx:pt>
          <cx:pt idx="59640">0</cx:pt>
          <cx:pt idx="59641">0</cx:pt>
          <cx:pt idx="59642">1</cx:pt>
          <cx:pt idx="59643">6</cx:pt>
          <cx:pt idx="59644">210</cx:pt>
          <cx:pt idx="59645">13</cx:pt>
          <cx:pt idx="59646">1</cx:pt>
          <cx:pt idx="59647">5</cx:pt>
          <cx:pt idx="59648">0</cx:pt>
          <cx:pt idx="59649">4</cx:pt>
          <cx:pt idx="59650">0</cx:pt>
          <cx:pt idx="59651">0</cx:pt>
          <cx:pt idx="59652">6</cx:pt>
          <cx:pt idx="59653">101</cx:pt>
          <cx:pt idx="59654">0</cx:pt>
          <cx:pt idx="59655">35</cx:pt>
          <cx:pt idx="59656">7</cx:pt>
          <cx:pt idx="59657">246</cx:pt>
          <cx:pt idx="59658">64</cx:pt>
          <cx:pt idx="59659">83</cx:pt>
          <cx:pt idx="59660">0</cx:pt>
          <cx:pt idx="59661">9</cx:pt>
          <cx:pt idx="59662">1</cx:pt>
          <cx:pt idx="59663">25</cx:pt>
          <cx:pt idx="59664">0</cx:pt>
          <cx:pt idx="59665">127</cx:pt>
          <cx:pt idx="59666">46</cx:pt>
          <cx:pt idx="59667">0</cx:pt>
          <cx:pt idx="59668">6</cx:pt>
          <cx:pt idx="59669">0</cx:pt>
          <cx:pt idx="59670">80</cx:pt>
          <cx:pt idx="59671">158</cx:pt>
          <cx:pt idx="59672">0</cx:pt>
          <cx:pt idx="59673">0</cx:pt>
          <cx:pt idx="59674">1</cx:pt>
          <cx:pt idx="59675">50</cx:pt>
          <cx:pt idx="59676">0</cx:pt>
          <cx:pt idx="59677">20</cx:pt>
          <cx:pt idx="59678">14</cx:pt>
          <cx:pt idx="59679">17</cx:pt>
          <cx:pt idx="59680">0</cx:pt>
          <cx:pt idx="59681">0</cx:pt>
          <cx:pt idx="59682">0</cx:pt>
          <cx:pt idx="59683">0</cx:pt>
          <cx:pt idx="59684">0</cx:pt>
          <cx:pt idx="59685">0</cx:pt>
          <cx:pt idx="59686">28</cx:pt>
          <cx:pt idx="59687">34</cx:pt>
          <cx:pt idx="59688">0</cx:pt>
          <cx:pt idx="59689">76</cx:pt>
          <cx:pt idx="59690">20</cx:pt>
          <cx:pt idx="59691">123</cx:pt>
          <cx:pt idx="59692">1</cx:pt>
          <cx:pt idx="59693">1</cx:pt>
          <cx:pt idx="59694">3</cx:pt>
          <cx:pt idx="59695">3</cx:pt>
          <cx:pt idx="59696">112</cx:pt>
          <cx:pt idx="59697">67</cx:pt>
          <cx:pt idx="59698">14</cx:pt>
          <cx:pt idx="59699">470</cx:pt>
          <cx:pt idx="59700">1</cx:pt>
          <cx:pt idx="59701">1</cx:pt>
          <cx:pt idx="59702">2</cx:pt>
          <cx:pt idx="59703">96</cx:pt>
          <cx:pt idx="59704">58</cx:pt>
          <cx:pt idx="59705">195</cx:pt>
          <cx:pt idx="59706">0</cx:pt>
          <cx:pt idx="59707">0</cx:pt>
          <cx:pt idx="59708">0</cx:pt>
          <cx:pt idx="59709">0</cx:pt>
          <cx:pt idx="59710">0</cx:pt>
          <cx:pt idx="59711">1</cx:pt>
          <cx:pt idx="59712">0</cx:pt>
          <cx:pt idx="59713">0</cx:pt>
          <cx:pt idx="59714">0</cx:pt>
          <cx:pt idx="59715">0</cx:pt>
          <cx:pt idx="59716">0</cx:pt>
          <cx:pt idx="59717">0</cx:pt>
          <cx:pt idx="59718">0</cx:pt>
          <cx:pt idx="59719">0</cx:pt>
          <cx:pt idx="59720">0</cx:pt>
          <cx:pt idx="59721">0</cx:pt>
          <cx:pt idx="59722">3</cx:pt>
          <cx:pt idx="59723">0</cx:pt>
          <cx:pt idx="59724">0</cx:pt>
          <cx:pt idx="59725">0</cx:pt>
          <cx:pt idx="59726">0</cx:pt>
          <cx:pt idx="59727">0</cx:pt>
          <cx:pt idx="59728">0</cx:pt>
          <cx:pt idx="59729">0</cx:pt>
          <cx:pt idx="59730">0</cx:pt>
          <cx:pt idx="59731">0</cx:pt>
          <cx:pt idx="59732">0</cx:pt>
          <cx:pt idx="59733">0</cx:pt>
          <cx:pt idx="59734">0</cx:pt>
          <cx:pt idx="59735">0</cx:pt>
          <cx:pt idx="59736">0</cx:pt>
          <cx:pt idx="59737">0</cx:pt>
          <cx:pt idx="59738">0</cx:pt>
          <cx:pt idx="59739">0</cx:pt>
          <cx:pt idx="59740">0</cx:pt>
          <cx:pt idx="59741">1</cx:pt>
          <cx:pt idx="59742">0</cx:pt>
          <cx:pt idx="59743">0</cx:pt>
          <cx:pt idx="59744">1</cx:pt>
          <cx:pt idx="59745">0</cx:pt>
          <cx:pt idx="59746">15</cx:pt>
          <cx:pt idx="59747">0</cx:pt>
          <cx:pt idx="59748">0</cx:pt>
          <cx:pt idx="59749">0</cx:pt>
          <cx:pt idx="59750">0</cx:pt>
          <cx:pt idx="59751">0</cx:pt>
          <cx:pt idx="59752">0</cx:pt>
          <cx:pt idx="59753">3</cx:pt>
          <cx:pt idx="59754">58</cx:pt>
          <cx:pt idx="59755">0</cx:pt>
          <cx:pt idx="59756">67</cx:pt>
          <cx:pt idx="59757">0</cx:pt>
          <cx:pt idx="59758">0</cx:pt>
          <cx:pt idx="59759">0</cx:pt>
          <cx:pt idx="59760">0</cx:pt>
          <cx:pt idx="59761">0</cx:pt>
          <cx:pt idx="59762">0</cx:pt>
          <cx:pt idx="59763">0</cx:pt>
          <cx:pt idx="59764">0</cx:pt>
          <cx:pt idx="59765">0</cx:pt>
          <cx:pt idx="59766">0</cx:pt>
          <cx:pt idx="59767">0</cx:pt>
          <cx:pt idx="59768">0</cx:pt>
          <cx:pt idx="59769">0</cx:pt>
          <cx:pt idx="59770">0</cx:pt>
          <cx:pt idx="59771">0</cx:pt>
          <cx:pt idx="59772">459</cx:pt>
          <cx:pt idx="59773">5</cx:pt>
          <cx:pt idx="59774">3</cx:pt>
          <cx:pt idx="59775">0</cx:pt>
          <cx:pt idx="59776">1</cx:pt>
          <cx:pt idx="59777">0</cx:pt>
          <cx:pt idx="59778">13</cx:pt>
          <cx:pt idx="59779">24</cx:pt>
          <cx:pt idx="59780">1</cx:pt>
          <cx:pt idx="59781">118</cx:pt>
          <cx:pt idx="59782">35</cx:pt>
          <cx:pt idx="59783">0</cx:pt>
          <cx:pt idx="59784">0</cx:pt>
          <cx:pt idx="59785">0</cx:pt>
          <cx:pt idx="59786">22</cx:pt>
          <cx:pt idx="59787">2</cx:pt>
          <cx:pt idx="59788">0</cx:pt>
          <cx:pt idx="59789">14</cx:pt>
          <cx:pt idx="59790">2</cx:pt>
          <cx:pt idx="59791">0</cx:pt>
          <cx:pt idx="59792">280</cx:pt>
          <cx:pt idx="59793">14</cx:pt>
          <cx:pt idx="59794">49</cx:pt>
          <cx:pt idx="59795">14</cx:pt>
          <cx:pt idx="59796">43</cx:pt>
          <cx:pt idx="59797">31</cx:pt>
          <cx:pt idx="59798">62</cx:pt>
          <cx:pt idx="59799">1</cx:pt>
          <cx:pt idx="59800">0</cx:pt>
          <cx:pt idx="59801">0</cx:pt>
          <cx:pt idx="59802">21</cx:pt>
          <cx:pt idx="59803">2</cx:pt>
          <cx:pt idx="59804">0</cx:pt>
          <cx:pt idx="59805">12</cx:pt>
          <cx:pt idx="59806">1</cx:pt>
          <cx:pt idx="59807">4</cx:pt>
          <cx:pt idx="59808">13</cx:pt>
          <cx:pt idx="59809">36</cx:pt>
          <cx:pt idx="59810">3</cx:pt>
          <cx:pt idx="59811">33</cx:pt>
          <cx:pt idx="59812">414</cx:pt>
          <cx:pt idx="59813">52</cx:pt>
          <cx:pt idx="59814">175</cx:pt>
          <cx:pt idx="59815">0</cx:pt>
          <cx:pt idx="59816">1</cx:pt>
          <cx:pt idx="59817">1</cx:pt>
          <cx:pt idx="59818">2</cx:pt>
          <cx:pt idx="59819">48</cx:pt>
          <cx:pt idx="59820">1</cx:pt>
          <cx:pt idx="59821">28</cx:pt>
          <cx:pt idx="59822">18</cx:pt>
          <cx:pt idx="59823">7</cx:pt>
          <cx:pt idx="59824">0</cx:pt>
          <cx:pt idx="59825">0</cx:pt>
          <cx:pt idx="59826">2</cx:pt>
          <cx:pt idx="59827">4</cx:pt>
          <cx:pt idx="59828">1</cx:pt>
          <cx:pt idx="59829">98</cx:pt>
          <cx:pt idx="59830">550</cx:pt>
          <cx:pt idx="59831">25</cx:pt>
          <cx:pt idx="59832">38</cx:pt>
          <cx:pt idx="59833">0</cx:pt>
          <cx:pt idx="59834">449</cx:pt>
          <cx:pt idx="59835">356</cx:pt>
          <cx:pt idx="59836">4</cx:pt>
          <cx:pt idx="59837">0</cx:pt>
          <cx:pt idx="59838">88</cx:pt>
          <cx:pt idx="59839">0</cx:pt>
          <cx:pt idx="59840">0</cx:pt>
          <cx:pt idx="59841">0</cx:pt>
          <cx:pt idx="59842">1</cx:pt>
          <cx:pt idx="59843">9</cx:pt>
          <cx:pt idx="59844">27</cx:pt>
          <cx:pt idx="59845">0</cx:pt>
          <cx:pt idx="59846">0</cx:pt>
          <cx:pt idx="59847">0</cx:pt>
          <cx:pt idx="59848">0</cx:pt>
          <cx:pt idx="59849">10</cx:pt>
          <cx:pt idx="59850">73</cx:pt>
          <cx:pt idx="59851">387</cx:pt>
          <cx:pt idx="59852">55</cx:pt>
          <cx:pt idx="59853">176</cx:pt>
          <cx:pt idx="59854">0</cx:pt>
          <cx:pt idx="59855">3</cx:pt>
          <cx:pt idx="59856">60</cx:pt>
          <cx:pt idx="59857">31</cx:pt>
          <cx:pt idx="59858">10</cx:pt>
          <cx:pt idx="59859">88</cx:pt>
          <cx:pt idx="59860">28</cx:pt>
          <cx:pt idx="59861">91</cx:pt>
          <cx:pt idx="59862">2</cx:pt>
          <cx:pt idx="59863">0</cx:pt>
          <cx:pt idx="59864">7</cx:pt>
          <cx:pt idx="59865">0</cx:pt>
          <cx:pt idx="59866">0</cx:pt>
          <cx:pt idx="59867">0</cx:pt>
          <cx:pt idx="59868">2</cx:pt>
          <cx:pt idx="59869">23</cx:pt>
          <cx:pt idx="59870">42</cx:pt>
          <cx:pt idx="59871">0</cx:pt>
          <cx:pt idx="59872">57</cx:pt>
          <cx:pt idx="59873">15</cx:pt>
          <cx:pt idx="59874">8</cx:pt>
          <cx:pt idx="59875">2</cx:pt>
          <cx:pt idx="59876">46</cx:pt>
          <cx:pt idx="59877">74</cx:pt>
          <cx:pt idx="59878">7</cx:pt>
          <cx:pt idx="59879">0</cx:pt>
          <cx:pt idx="59880">0</cx:pt>
          <cx:pt idx="59881">92</cx:pt>
          <cx:pt idx="59882">2</cx:pt>
          <cx:pt idx="59883">169</cx:pt>
          <cx:pt idx="59884">1</cx:pt>
          <cx:pt idx="59885">2</cx:pt>
          <cx:pt idx="59886">7</cx:pt>
          <cx:pt idx="59887">13</cx:pt>
          <cx:pt idx="59888">3</cx:pt>
          <cx:pt idx="59889">0</cx:pt>
          <cx:pt idx="59890">75</cx:pt>
          <cx:pt idx="59891">2</cx:pt>
          <cx:pt idx="59892">603</cx:pt>
          <cx:pt idx="59893">33</cx:pt>
          <cx:pt idx="59894">2</cx:pt>
          <cx:pt idx="59895">38</cx:pt>
          <cx:pt idx="59896">11</cx:pt>
          <cx:pt idx="59897">59</cx:pt>
          <cx:pt idx="59898">8</cx:pt>
          <cx:pt idx="59899">1</cx:pt>
          <cx:pt idx="59900">1</cx:pt>
          <cx:pt idx="59901">20</cx:pt>
          <cx:pt idx="59902">39</cx:pt>
          <cx:pt idx="59903">0</cx:pt>
          <cx:pt idx="59904">3</cx:pt>
          <cx:pt idx="59905">28</cx:pt>
          <cx:pt idx="59906">192</cx:pt>
          <cx:pt idx="59907">21</cx:pt>
          <cx:pt idx="59908">0</cx:pt>
          <cx:pt idx="59909">2</cx:pt>
          <cx:pt idx="59910">4</cx:pt>
          <cx:pt idx="59911">0</cx:pt>
          <cx:pt idx="59912">11</cx:pt>
          <cx:pt idx="59913">12</cx:pt>
          <cx:pt idx="59914">0</cx:pt>
          <cx:pt idx="59915">0</cx:pt>
          <cx:pt idx="59916">57</cx:pt>
          <cx:pt idx="59917">0</cx:pt>
          <cx:pt idx="59918">0</cx:pt>
          <cx:pt idx="59919">2</cx:pt>
          <cx:pt idx="59920">1</cx:pt>
          <cx:pt idx="59921">73</cx:pt>
          <cx:pt idx="59922">3</cx:pt>
          <cx:pt idx="59923">0</cx:pt>
          <cx:pt idx="59924">3</cx:pt>
          <cx:pt idx="59925">50</cx:pt>
          <cx:pt idx="59926">25</cx:pt>
          <cx:pt idx="59927">104</cx:pt>
          <cx:pt idx="59928">2</cx:pt>
          <cx:pt idx="59929">47</cx:pt>
          <cx:pt idx="59930">710</cx:pt>
          <cx:pt idx="59931">76</cx:pt>
          <cx:pt idx="59932">0</cx:pt>
          <cx:pt idx="59933">551</cx:pt>
          <cx:pt idx="59934">94</cx:pt>
          <cx:pt idx="59935">0</cx:pt>
          <cx:pt idx="59936">0</cx:pt>
          <cx:pt idx="59937">0</cx:pt>
          <cx:pt idx="59938">88</cx:pt>
          <cx:pt idx="59939">6</cx:pt>
          <cx:pt idx="59940">25</cx:pt>
          <cx:pt idx="59941">16</cx:pt>
          <cx:pt idx="59942">0</cx:pt>
          <cx:pt idx="59943">5</cx:pt>
          <cx:pt idx="59944">227</cx:pt>
          <cx:pt idx="59945">0</cx:pt>
          <cx:pt idx="59946">1</cx:pt>
          <cx:pt idx="59947">109</cx:pt>
          <cx:pt idx="59948">12</cx:pt>
          <cx:pt idx="59949">0</cx:pt>
          <cx:pt idx="59950">10</cx:pt>
          <cx:pt idx="59951">1</cx:pt>
          <cx:pt idx="59952">47</cx:pt>
          <cx:pt idx="59953">0</cx:pt>
          <cx:pt idx="59954">5</cx:pt>
          <cx:pt idx="59955">0</cx:pt>
          <cx:pt idx="59956">1</cx:pt>
          <cx:pt idx="59957">26</cx:pt>
          <cx:pt idx="59958">55</cx:pt>
          <cx:pt idx="59959">1</cx:pt>
          <cx:pt idx="59960">1</cx:pt>
          <cx:pt idx="59961">1</cx:pt>
          <cx:pt idx="59962">21</cx:pt>
          <cx:pt idx="59963">20</cx:pt>
          <cx:pt idx="59964">20</cx:pt>
          <cx:pt idx="59965">15</cx:pt>
          <cx:pt idx="59966">0</cx:pt>
          <cx:pt idx="59967">232</cx:pt>
          <cx:pt idx="59968">6</cx:pt>
          <cx:pt idx="59969">4</cx:pt>
          <cx:pt idx="59970">1</cx:pt>
          <cx:pt idx="59971">1</cx:pt>
          <cx:pt idx="59972">0</cx:pt>
          <cx:pt idx="59973">0</cx:pt>
          <cx:pt idx="59974">3</cx:pt>
          <cx:pt idx="59975">0</cx:pt>
          <cx:pt idx="59976">14</cx:pt>
          <cx:pt idx="59977">24</cx:pt>
          <cx:pt idx="59978">7</cx:pt>
          <cx:pt idx="59979">53</cx:pt>
          <cx:pt idx="59980">19</cx:pt>
          <cx:pt idx="59981">1</cx:pt>
          <cx:pt idx="59982">7</cx:pt>
          <cx:pt idx="59983">91</cx:pt>
          <cx:pt idx="59984">105</cx:pt>
          <cx:pt idx="59985">10</cx:pt>
          <cx:pt idx="59986">44</cx:pt>
          <cx:pt idx="59987">47</cx:pt>
          <cx:pt idx="59988">0</cx:pt>
          <cx:pt idx="59989">6</cx:pt>
          <cx:pt idx="59990">6</cx:pt>
          <cx:pt idx="59991">0</cx:pt>
          <cx:pt idx="59992">5</cx:pt>
          <cx:pt idx="59993">0</cx:pt>
          <cx:pt idx="59994">0</cx:pt>
          <cx:pt idx="59995">35</cx:pt>
          <cx:pt idx="59996">0</cx:pt>
          <cx:pt idx="59997">19</cx:pt>
          <cx:pt idx="59998">0</cx:pt>
          <cx:pt idx="59999">0</cx:pt>
          <cx:pt idx="60000">3</cx:pt>
          <cx:pt idx="60001">7</cx:pt>
          <cx:pt idx="60002">0</cx:pt>
          <cx:pt idx="60003">0</cx:pt>
          <cx:pt idx="60004">3</cx:pt>
          <cx:pt idx="60005">815</cx:pt>
          <cx:pt idx="60006">1</cx:pt>
          <cx:pt idx="60007">33</cx:pt>
          <cx:pt idx="60008">14</cx:pt>
          <cx:pt idx="60009">28</cx:pt>
          <cx:pt idx="60010">62</cx:pt>
          <cx:pt idx="60011">14</cx:pt>
          <cx:pt idx="60012">68</cx:pt>
          <cx:pt idx="60013">0</cx:pt>
          <cx:pt idx="60014">0</cx:pt>
          <cx:pt idx="60015">1</cx:pt>
          <cx:pt idx="60016">43</cx:pt>
          <cx:pt idx="60017">77</cx:pt>
          <cx:pt idx="60018">7</cx:pt>
          <cx:pt idx="60019">34</cx:pt>
          <cx:pt idx="60020">4</cx:pt>
          <cx:pt idx="60021">106</cx:pt>
          <cx:pt idx="60022">203</cx:pt>
          <cx:pt idx="60023">0</cx:pt>
          <cx:pt idx="60024">216</cx:pt>
          <cx:pt idx="60025">0</cx:pt>
          <cx:pt idx="60026">5</cx:pt>
          <cx:pt idx="60027">0</cx:pt>
          <cx:pt idx="60028">296</cx:pt>
          <cx:pt idx="60029">150</cx:pt>
          <cx:pt idx="60030">0</cx:pt>
          <cx:pt idx="60031">0</cx:pt>
          <cx:pt idx="60032">0</cx:pt>
          <cx:pt idx="60033">0</cx:pt>
          <cx:pt idx="60034">3</cx:pt>
          <cx:pt idx="60035">1</cx:pt>
          <cx:pt idx="60036">0</cx:pt>
          <cx:pt idx="60037">0</cx:pt>
          <cx:pt idx="60038">0</cx:pt>
          <cx:pt idx="60039">0</cx:pt>
          <cx:pt idx="60040">38</cx:pt>
          <cx:pt idx="60041">28</cx:pt>
          <cx:pt idx="60042">30</cx:pt>
          <cx:pt idx="60043">21</cx:pt>
          <cx:pt idx="60044">11</cx:pt>
          <cx:pt idx="60045">0</cx:pt>
          <cx:pt idx="60046">0</cx:pt>
          <cx:pt idx="60047">0</cx:pt>
          <cx:pt idx="60048">5</cx:pt>
          <cx:pt idx="60049">0</cx:pt>
          <cx:pt idx="60050">0</cx:pt>
          <cx:pt idx="60051">0</cx:pt>
          <cx:pt idx="60052">126</cx:pt>
          <cx:pt idx="60053">131</cx:pt>
          <cx:pt idx="60054">26</cx:pt>
          <cx:pt idx="60055">47</cx:pt>
          <cx:pt idx="60056">0</cx:pt>
          <cx:pt idx="60057">0</cx:pt>
          <cx:pt idx="60058">0</cx:pt>
          <cx:pt idx="60059">211</cx:pt>
          <cx:pt idx="60060">613</cx:pt>
          <cx:pt idx="60061">3</cx:pt>
          <cx:pt idx="60062">6</cx:pt>
          <cx:pt idx="60063">0</cx:pt>
          <cx:pt idx="60064">2</cx:pt>
          <cx:pt idx="60065">17</cx:pt>
          <cx:pt idx="60066">3</cx:pt>
          <cx:pt idx="60067">1</cx:pt>
          <cx:pt idx="60068">218</cx:pt>
          <cx:pt idx="60069">148</cx:pt>
          <cx:pt idx="60070">792</cx:pt>
          <cx:pt idx="60071">16</cx:pt>
          <cx:pt idx="60072">345</cx:pt>
          <cx:pt idx="60073">106</cx:pt>
          <cx:pt idx="60074">0</cx:pt>
          <cx:pt idx="60075">191</cx:pt>
          <cx:pt idx="60076">1</cx:pt>
          <cx:pt idx="60077">35</cx:pt>
          <cx:pt idx="60078">1</cx:pt>
          <cx:pt idx="60079">0</cx:pt>
          <cx:pt idx="60080">1</cx:pt>
          <cx:pt idx="60081">7</cx:pt>
          <cx:pt idx="60082">37</cx:pt>
          <cx:pt idx="60083">13</cx:pt>
          <cx:pt idx="60084">0</cx:pt>
          <cx:pt idx="60085">0</cx:pt>
          <cx:pt idx="60086">0</cx:pt>
          <cx:pt idx="60087">0</cx:pt>
          <cx:pt idx="60088">1</cx:pt>
          <cx:pt idx="60089">0</cx:pt>
          <cx:pt idx="60090">0</cx:pt>
          <cx:pt idx="60091">1</cx:pt>
          <cx:pt idx="60092">2</cx:pt>
          <cx:pt idx="60093">43</cx:pt>
          <cx:pt idx="60094">1</cx:pt>
          <cx:pt idx="60095">0</cx:pt>
          <cx:pt idx="60096">1</cx:pt>
          <cx:pt idx="60097">98</cx:pt>
          <cx:pt idx="60098">0</cx:pt>
          <cx:pt idx="60099">191</cx:pt>
          <cx:pt idx="60100">0</cx:pt>
          <cx:pt idx="60101">5</cx:pt>
          <cx:pt idx="60102">30</cx:pt>
          <cx:pt idx="60103">17</cx:pt>
          <cx:pt idx="60104">21</cx:pt>
          <cx:pt idx="60105">0</cx:pt>
          <cx:pt idx="60106">0</cx:pt>
          <cx:pt idx="60107">0</cx:pt>
          <cx:pt idx="60108">0</cx:pt>
          <cx:pt idx="60109">2</cx:pt>
          <cx:pt idx="60110">233</cx:pt>
          <cx:pt idx="60111">21</cx:pt>
          <cx:pt idx="60112">0</cx:pt>
          <cx:pt idx="60113">1</cx:pt>
          <cx:pt idx="60114">14</cx:pt>
          <cx:pt idx="60115">1</cx:pt>
          <cx:pt idx="60116">145</cx:pt>
          <cx:pt idx="60117">8</cx:pt>
          <cx:pt idx="60118">1</cx:pt>
          <cx:pt idx="60119">103</cx:pt>
          <cx:pt idx="60120">0</cx:pt>
          <cx:pt idx="60121">25</cx:pt>
          <cx:pt idx="60122">1</cx:pt>
          <cx:pt idx="60123">2</cx:pt>
          <cx:pt idx="60124">47</cx:pt>
          <cx:pt idx="60125">0</cx:pt>
          <cx:pt idx="60126">12</cx:pt>
          <cx:pt idx="60127">0</cx:pt>
          <cx:pt idx="60128">0</cx:pt>
          <cx:pt idx="60129">83</cx:pt>
          <cx:pt idx="60130">1</cx:pt>
          <cx:pt idx="60131">31</cx:pt>
          <cx:pt idx="60132">0</cx:pt>
          <cx:pt idx="60133">0</cx:pt>
          <cx:pt idx="60134">28</cx:pt>
          <cx:pt idx="60135">0</cx:pt>
          <cx:pt idx="60136">27</cx:pt>
          <cx:pt idx="60137">0</cx:pt>
          <cx:pt idx="60138">0</cx:pt>
          <cx:pt idx="60139">1</cx:pt>
          <cx:pt idx="60140">0</cx:pt>
          <cx:pt idx="60141">8</cx:pt>
          <cx:pt idx="60142">31</cx:pt>
          <cx:pt idx="60143">231</cx:pt>
          <cx:pt idx="60144">0</cx:pt>
          <cx:pt idx="60145">22</cx:pt>
          <cx:pt idx="60146">19</cx:pt>
          <cx:pt idx="60147">14</cx:pt>
          <cx:pt idx="60148">0</cx:pt>
          <cx:pt idx="60149">0</cx:pt>
          <cx:pt idx="60150">1</cx:pt>
          <cx:pt idx="60151">19</cx:pt>
          <cx:pt idx="60152">56</cx:pt>
          <cx:pt idx="60153">0</cx:pt>
          <cx:pt idx="60154">3</cx:pt>
          <cx:pt idx="60155">45</cx:pt>
          <cx:pt idx="60156">0</cx:pt>
          <cx:pt idx="60157">162</cx:pt>
          <cx:pt idx="60158">42</cx:pt>
          <cx:pt idx="60159">75</cx:pt>
          <cx:pt idx="60160">433</cx:pt>
          <cx:pt idx="60161">279</cx:pt>
          <cx:pt idx="60162">12</cx:pt>
          <cx:pt idx="60163">84</cx:pt>
          <cx:pt idx="60164">0</cx:pt>
          <cx:pt idx="60165">42</cx:pt>
          <cx:pt idx="60166">0</cx:pt>
          <cx:pt idx="60167">5</cx:pt>
          <cx:pt idx="60168">0</cx:pt>
          <cx:pt idx="60169">0</cx:pt>
          <cx:pt idx="60170">0</cx:pt>
          <cx:pt idx="60171">43</cx:pt>
          <cx:pt idx="60172">28</cx:pt>
          <cx:pt idx="60173">0</cx:pt>
          <cx:pt idx="60174">31</cx:pt>
          <cx:pt idx="60175">1</cx:pt>
          <cx:pt idx="60176">31</cx:pt>
          <cx:pt idx="60177">3</cx:pt>
          <cx:pt idx="60178">9</cx:pt>
          <cx:pt idx="60179">9</cx:pt>
          <cx:pt idx="60180">2</cx:pt>
          <cx:pt idx="60181">0</cx:pt>
          <cx:pt idx="60182">3</cx:pt>
          <cx:pt idx="60183">329</cx:pt>
          <cx:pt idx="60184">25</cx:pt>
          <cx:pt idx="60185">623</cx:pt>
          <cx:pt idx="60186">13</cx:pt>
          <cx:pt idx="60187">19</cx:pt>
          <cx:pt idx="60188">0</cx:pt>
          <cx:pt idx="60189">0</cx:pt>
          <cx:pt idx="60190">312</cx:pt>
          <cx:pt idx="60191">0</cx:pt>
          <cx:pt idx="60192">5</cx:pt>
          <cx:pt idx="60193">0</cx:pt>
          <cx:pt idx="60194">139</cx:pt>
          <cx:pt idx="60195">1</cx:pt>
          <cx:pt idx="60196">14</cx:pt>
          <cx:pt idx="60197">13</cx:pt>
          <cx:pt idx="60198">15</cx:pt>
          <cx:pt idx="60199">0</cx:pt>
          <cx:pt idx="60200">0</cx:pt>
          <cx:pt idx="60201">256</cx:pt>
          <cx:pt idx="60202">25</cx:pt>
          <cx:pt idx="60203">181</cx:pt>
          <cx:pt idx="60204">22</cx:pt>
          <cx:pt idx="60205">116</cx:pt>
          <cx:pt idx="60206">14</cx:pt>
          <cx:pt idx="60207">101</cx:pt>
          <cx:pt idx="60208">23</cx:pt>
          <cx:pt idx="60209">0</cx:pt>
          <cx:pt idx="60210">27</cx:pt>
          <cx:pt idx="60211">21</cx:pt>
          <cx:pt idx="60212">0</cx:pt>
          <cx:pt idx="60213">0</cx:pt>
          <cx:pt idx="60214">0</cx:pt>
          <cx:pt idx="60215">39</cx:pt>
          <cx:pt idx="60216">8</cx:pt>
          <cx:pt idx="60217">84</cx:pt>
          <cx:pt idx="60218">18</cx:pt>
          <cx:pt idx="60219">0</cx:pt>
          <cx:pt idx="60220">3</cx:pt>
          <cx:pt idx="60221">1</cx:pt>
          <cx:pt idx="60222">0</cx:pt>
          <cx:pt idx="60223">0</cx:pt>
          <cx:pt idx="60224">8</cx:pt>
          <cx:pt idx="60225">70</cx:pt>
          <cx:pt idx="60226">1</cx:pt>
          <cx:pt idx="60227">5</cx:pt>
          <cx:pt idx="60228">9</cx:pt>
          <cx:pt idx="60229">4</cx:pt>
          <cx:pt idx="60230">0</cx:pt>
          <cx:pt idx="60231">1</cx:pt>
          <cx:pt idx="60232">2</cx:pt>
          <cx:pt idx="60233">1</cx:pt>
          <cx:pt idx="60234">1</cx:pt>
          <cx:pt idx="60235">18</cx:pt>
          <cx:pt idx="60236">2</cx:pt>
          <cx:pt idx="60237">7</cx:pt>
          <cx:pt idx="60238">22</cx:pt>
          <cx:pt idx="60239">140</cx:pt>
          <cx:pt idx="60240">17</cx:pt>
          <cx:pt idx="60241">128</cx:pt>
          <cx:pt idx="60242">8</cx:pt>
          <cx:pt idx="60243">12</cx:pt>
          <cx:pt idx="60244">22</cx:pt>
          <cx:pt idx="60245">8</cx:pt>
          <cx:pt idx="60246">0</cx:pt>
          <cx:pt idx="60247">173</cx:pt>
          <cx:pt idx="60248">28</cx:pt>
          <cx:pt idx="60249">136</cx:pt>
          <cx:pt idx="60250">0</cx:pt>
          <cx:pt idx="60251">89</cx:pt>
          <cx:pt idx="60252">18</cx:pt>
          <cx:pt idx="60253">6</cx:pt>
          <cx:pt idx="60254">43</cx:pt>
          <cx:pt idx="60255">287</cx:pt>
          <cx:pt idx="60256">7</cx:pt>
          <cx:pt idx="60257">13</cx:pt>
          <cx:pt idx="60258">0</cx:pt>
          <cx:pt idx="60259">0</cx:pt>
          <cx:pt idx="60260">2</cx:pt>
          <cx:pt idx="60261">0</cx:pt>
          <cx:pt idx="60262">0</cx:pt>
          <cx:pt idx="60263">1</cx:pt>
          <cx:pt idx="60264">170</cx:pt>
          <cx:pt idx="60265">0</cx:pt>
          <cx:pt idx="60266">20</cx:pt>
          <cx:pt idx="60267">26</cx:pt>
          <cx:pt idx="60268">0</cx:pt>
          <cx:pt idx="60269">0</cx:pt>
          <cx:pt idx="60270">17</cx:pt>
          <cx:pt idx="60271">68</cx:pt>
          <cx:pt idx="60272">300</cx:pt>
          <cx:pt idx="60273">8</cx:pt>
          <cx:pt idx="60274">3</cx:pt>
          <cx:pt idx="60275">113</cx:pt>
          <cx:pt idx="60276">1</cx:pt>
          <cx:pt idx="60277">6</cx:pt>
          <cx:pt idx="60278">52</cx:pt>
          <cx:pt idx="60279">2</cx:pt>
          <cx:pt idx="60280">6</cx:pt>
          <cx:pt idx="60281">278</cx:pt>
          <cx:pt idx="60282">6</cx:pt>
          <cx:pt idx="60283">42</cx:pt>
          <cx:pt idx="60284">26</cx:pt>
          <cx:pt idx="60285">16</cx:pt>
          <cx:pt idx="60286">0</cx:pt>
          <cx:pt idx="60287">0</cx:pt>
          <cx:pt idx="60288">2</cx:pt>
          <cx:pt idx="60289">0</cx:pt>
          <cx:pt idx="60290">0</cx:pt>
          <cx:pt idx="60291">69</cx:pt>
          <cx:pt idx="60292">14</cx:pt>
          <cx:pt idx="60293">1</cx:pt>
          <cx:pt idx="60294">3</cx:pt>
          <cx:pt idx="60295">48</cx:pt>
          <cx:pt idx="60296">2</cx:pt>
          <cx:pt idx="60297">1</cx:pt>
          <cx:pt idx="60298">60</cx:pt>
          <cx:pt idx="60299">1</cx:pt>
          <cx:pt idx="60300">0</cx:pt>
          <cx:pt idx="60301">1</cx:pt>
          <cx:pt idx="60302">23</cx:pt>
          <cx:pt idx="60303">0</cx:pt>
          <cx:pt idx="60304">0</cx:pt>
          <cx:pt idx="60305">17</cx:pt>
          <cx:pt idx="60306">0</cx:pt>
          <cx:pt idx="60307">1</cx:pt>
          <cx:pt idx="60308">17</cx:pt>
          <cx:pt idx="60309">151</cx:pt>
          <cx:pt idx="60310">42</cx:pt>
          <cx:pt idx="60311">70</cx:pt>
          <cx:pt idx="60312">6</cx:pt>
          <cx:pt idx="60313">1</cx:pt>
          <cx:pt idx="60314">0</cx:pt>
          <cx:pt idx="60315">0</cx:pt>
          <cx:pt idx="60316">60</cx:pt>
          <cx:pt idx="60317">19</cx:pt>
          <cx:pt idx="60318">0</cx:pt>
          <cx:pt idx="60319">26</cx:pt>
          <cx:pt idx="60320">15</cx:pt>
          <cx:pt idx="60321">7</cx:pt>
          <cx:pt idx="60322">3</cx:pt>
          <cx:pt idx="60323">17</cx:pt>
          <cx:pt idx="60324">0</cx:pt>
          <cx:pt idx="60325">706</cx:pt>
          <cx:pt idx="60326">14</cx:pt>
          <cx:pt idx="60327">1</cx:pt>
          <cx:pt idx="60328">0</cx:pt>
          <cx:pt idx="60329">0</cx:pt>
          <cx:pt idx="60330">12</cx:pt>
          <cx:pt idx="60331">21</cx:pt>
          <cx:pt idx="60332">0</cx:pt>
          <cx:pt idx="60333">0</cx:pt>
          <cx:pt idx="60334">14</cx:pt>
          <cx:pt idx="60335">202</cx:pt>
          <cx:pt idx="60336">73</cx:pt>
          <cx:pt idx="60337">101</cx:pt>
          <cx:pt idx="60338">13</cx:pt>
          <cx:pt idx="60339">169</cx:pt>
          <cx:pt idx="60340">1</cx:pt>
          <cx:pt idx="60341">3</cx:pt>
          <cx:pt idx="60342">0</cx:pt>
          <cx:pt idx="60343">0</cx:pt>
          <cx:pt idx="60344">15</cx:pt>
          <cx:pt idx="60345">0</cx:pt>
          <cx:pt idx="60346">0</cx:pt>
          <cx:pt idx="60347">1</cx:pt>
          <cx:pt idx="60348">160</cx:pt>
          <cx:pt idx="60349">22</cx:pt>
          <cx:pt idx="60350">0</cx:pt>
          <cx:pt idx="60351">0</cx:pt>
          <cx:pt idx="60352">1</cx:pt>
          <cx:pt idx="60353">75</cx:pt>
          <cx:pt idx="60354">0</cx:pt>
          <cx:pt idx="60355">92</cx:pt>
          <cx:pt idx="60356">156</cx:pt>
          <cx:pt idx="60357">0</cx:pt>
          <cx:pt idx="60358">15</cx:pt>
          <cx:pt idx="60359">0</cx:pt>
          <cx:pt idx="60360">14</cx:pt>
          <cx:pt idx="60361">0</cx:pt>
          <cx:pt idx="60362">0</cx:pt>
          <cx:pt idx="60363">0</cx:pt>
          <cx:pt idx="60364">15</cx:pt>
          <cx:pt idx="60365">66</cx:pt>
          <cx:pt idx="60366">7</cx:pt>
          <cx:pt idx="60367">0</cx:pt>
          <cx:pt idx="60368">0</cx:pt>
          <cx:pt idx="60369">3</cx:pt>
          <cx:pt idx="60370">0</cx:pt>
          <cx:pt idx="60371">38</cx:pt>
          <cx:pt idx="60372">102</cx:pt>
          <cx:pt idx="60373">4</cx:pt>
          <cx:pt idx="60374">18</cx:pt>
          <cx:pt idx="60375">1</cx:pt>
          <cx:pt idx="60376">0</cx:pt>
          <cx:pt idx="60377">0</cx:pt>
          <cx:pt idx="60378">59</cx:pt>
          <cx:pt idx="60379">25</cx:pt>
          <cx:pt idx="60380">0</cx:pt>
          <cx:pt idx="60381">1</cx:pt>
          <cx:pt idx="60382">5</cx:pt>
          <cx:pt idx="60383">287</cx:pt>
          <cx:pt idx="60384">301</cx:pt>
          <cx:pt idx="60385">40</cx:pt>
          <cx:pt idx="60386">289</cx:pt>
          <cx:pt idx="60387">130</cx:pt>
          <cx:pt idx="60388">42</cx:pt>
          <cx:pt idx="60389">23</cx:pt>
          <cx:pt idx="60390">20</cx:pt>
          <cx:pt idx="60391">1</cx:pt>
          <cx:pt idx="60392">3</cx:pt>
          <cx:pt idx="60393">64</cx:pt>
          <cx:pt idx="60394">594</cx:pt>
          <cx:pt idx="60395">52</cx:pt>
          <cx:pt idx="60396">0</cx:pt>
          <cx:pt idx="60397">0</cx:pt>
          <cx:pt idx="60398">0</cx:pt>
          <cx:pt idx="60399">107</cx:pt>
          <cx:pt idx="60400">107</cx:pt>
          <cx:pt idx="60401">7</cx:pt>
          <cx:pt idx="60402">4</cx:pt>
          <cx:pt idx="60403">42</cx:pt>
          <cx:pt idx="60404">5</cx:pt>
          <cx:pt idx="60405">35</cx:pt>
          <cx:pt idx="60406">0</cx:pt>
          <cx:pt idx="60407">43</cx:pt>
          <cx:pt idx="60408">21</cx:pt>
          <cx:pt idx="60409">15</cx:pt>
          <cx:pt idx="60410">128</cx:pt>
          <cx:pt idx="60411">0</cx:pt>
          <cx:pt idx="60412">239</cx:pt>
          <cx:pt idx="60413">110</cx:pt>
          <cx:pt idx="60414">2</cx:pt>
          <cx:pt idx="60415">0</cx:pt>
          <cx:pt idx="60416">13</cx:pt>
          <cx:pt idx="60417">37</cx:pt>
          <cx:pt idx="60418">38</cx:pt>
          <cx:pt idx="60419">21</cx:pt>
          <cx:pt idx="60420">5</cx:pt>
          <cx:pt idx="60421">0</cx:pt>
          <cx:pt idx="60422">9</cx:pt>
          <cx:pt idx="60423">241</cx:pt>
          <cx:pt idx="60424">102</cx:pt>
          <cx:pt idx="60425">0</cx:pt>
          <cx:pt idx="60426">4</cx:pt>
          <cx:pt idx="60427">0</cx:pt>
          <cx:pt idx="60428">65</cx:pt>
          <cx:pt idx="60429">83</cx:pt>
          <cx:pt idx="60430">73</cx:pt>
          <cx:pt idx="60431">0</cx:pt>
          <cx:pt idx="60432">0</cx:pt>
          <cx:pt idx="60433">0</cx:pt>
          <cx:pt idx="60434">0</cx:pt>
          <cx:pt idx="60435">0</cx:pt>
          <cx:pt idx="60436">0</cx:pt>
          <cx:pt idx="60437">14</cx:pt>
          <cx:pt idx="60438">26</cx:pt>
          <cx:pt idx="60439">0</cx:pt>
          <cx:pt idx="60440">0</cx:pt>
          <cx:pt idx="60441">1</cx:pt>
          <cx:pt idx="60442">238</cx:pt>
          <cx:pt idx="60443">0</cx:pt>
          <cx:pt idx="60444">8</cx:pt>
          <cx:pt idx="60445">13</cx:pt>
          <cx:pt idx="60446">3</cx:pt>
          <cx:pt idx="60447">0</cx:pt>
          <cx:pt idx="60448">0</cx:pt>
          <cx:pt idx="60449">2</cx:pt>
          <cx:pt idx="60450">28</cx:pt>
          <cx:pt idx="60451">0</cx:pt>
          <cx:pt idx="60452">28</cx:pt>
          <cx:pt idx="60453">36</cx:pt>
          <cx:pt idx="60454">714</cx:pt>
          <cx:pt idx="60455">18</cx:pt>
          <cx:pt idx="60456">1</cx:pt>
          <cx:pt idx="60457">5</cx:pt>
          <cx:pt idx="60458">153</cx:pt>
          <cx:pt idx="60459">23</cx:pt>
          <cx:pt idx="60460">27</cx:pt>
          <cx:pt idx="60461">43</cx:pt>
          <cx:pt idx="60462">0</cx:pt>
          <cx:pt idx="60463">0</cx:pt>
          <cx:pt idx="60464">3</cx:pt>
          <cx:pt idx="60465">145</cx:pt>
          <cx:pt idx="60466">0</cx:pt>
          <cx:pt idx="60467">53</cx:pt>
          <cx:pt idx="60468">5</cx:pt>
          <cx:pt idx="60469">1</cx:pt>
          <cx:pt idx="60470">1</cx:pt>
          <cx:pt idx="60471">0</cx:pt>
          <cx:pt idx="60472">0</cx:pt>
          <cx:pt idx="60473">0</cx:pt>
          <cx:pt idx="60474">1</cx:pt>
          <cx:pt idx="60475">4</cx:pt>
          <cx:pt idx="60476">0</cx:pt>
          <cx:pt idx="60477">0</cx:pt>
          <cx:pt idx="60478">0</cx:pt>
          <cx:pt idx="60479">0</cx:pt>
          <cx:pt idx="60480">1</cx:pt>
          <cx:pt idx="60481">0</cx:pt>
          <cx:pt idx="60482">1</cx:pt>
          <cx:pt idx="60483">0</cx:pt>
          <cx:pt idx="60484">2</cx:pt>
          <cx:pt idx="60485">0</cx:pt>
          <cx:pt idx="60486">0</cx:pt>
          <cx:pt idx="60487">0</cx:pt>
          <cx:pt idx="60488">1</cx:pt>
          <cx:pt idx="60489">15</cx:pt>
          <cx:pt idx="60490">39</cx:pt>
          <cx:pt idx="60491">0</cx:pt>
          <cx:pt idx="60492">5</cx:pt>
          <cx:pt idx="60493">1</cx:pt>
          <cx:pt idx="60494">42</cx:pt>
          <cx:pt idx="60495">4</cx:pt>
          <cx:pt idx="60496">16</cx:pt>
          <cx:pt idx="60497">0</cx:pt>
          <cx:pt idx="60498">196</cx:pt>
          <cx:pt idx="60499">0</cx:pt>
          <cx:pt idx="60500">48</cx:pt>
          <cx:pt idx="60501">0</cx:pt>
          <cx:pt idx="60502">0</cx:pt>
          <cx:pt idx="60503">36</cx:pt>
          <cx:pt idx="60504">0</cx:pt>
          <cx:pt idx="60505">35</cx:pt>
          <cx:pt idx="60506">3</cx:pt>
          <cx:pt idx="60507">77</cx:pt>
          <cx:pt idx="60508">11</cx:pt>
          <cx:pt idx="60509">0</cx:pt>
          <cx:pt idx="60510">2</cx:pt>
          <cx:pt idx="60511">0</cx:pt>
          <cx:pt idx="60512">5</cx:pt>
          <cx:pt idx="60513">8</cx:pt>
          <cx:pt idx="60514">0</cx:pt>
          <cx:pt idx="60515">36</cx:pt>
          <cx:pt idx="60516">0</cx:pt>
          <cx:pt idx="60517">24</cx:pt>
          <cx:pt idx="60518">38</cx:pt>
          <cx:pt idx="60519">3</cx:pt>
          <cx:pt idx="60520">1</cx:pt>
          <cx:pt idx="60521">32</cx:pt>
          <cx:pt idx="60522">0</cx:pt>
          <cx:pt idx="60523">16</cx:pt>
          <cx:pt idx="60524">1</cx:pt>
          <cx:pt idx="60525">1</cx:pt>
          <cx:pt idx="60526">0</cx:pt>
          <cx:pt idx="60527">77</cx:pt>
          <cx:pt idx="60528">98</cx:pt>
          <cx:pt idx="60529">20</cx:pt>
          <cx:pt idx="60530">17</cx:pt>
          <cx:pt idx="60531">1</cx:pt>
          <cx:pt idx="60532">2</cx:pt>
          <cx:pt idx="60533">5</cx:pt>
          <cx:pt idx="60534">2</cx:pt>
          <cx:pt idx="60535">127</cx:pt>
          <cx:pt idx="60536">0</cx:pt>
          <cx:pt idx="60537">3</cx:pt>
          <cx:pt idx="60538">14</cx:pt>
          <cx:pt idx="60539">35</cx:pt>
          <cx:pt idx="60540">29</cx:pt>
          <cx:pt idx="60541">2</cx:pt>
          <cx:pt idx="60542">15</cx:pt>
          <cx:pt idx="60543">6</cx:pt>
          <cx:pt idx="60544">1</cx:pt>
          <cx:pt idx="60545">0</cx:pt>
          <cx:pt idx="60546">4</cx:pt>
          <cx:pt idx="60547">1</cx:pt>
          <cx:pt idx="60548">8</cx:pt>
          <cx:pt idx="60549">4</cx:pt>
          <cx:pt idx="60550">100</cx:pt>
          <cx:pt idx="60551">1</cx:pt>
          <cx:pt idx="60552">2</cx:pt>
          <cx:pt idx="60553">1</cx:pt>
          <cx:pt idx="60554">9</cx:pt>
          <cx:pt idx="60555">4</cx:pt>
          <cx:pt idx="60556">0</cx:pt>
          <cx:pt idx="60557">0</cx:pt>
          <cx:pt idx="60558">3</cx:pt>
          <cx:pt idx="60559">53</cx:pt>
          <cx:pt idx="60560">204</cx:pt>
          <cx:pt idx="60561">83</cx:pt>
          <cx:pt idx="60562">4</cx:pt>
          <cx:pt idx="60563">23</cx:pt>
          <cx:pt idx="60564">2</cx:pt>
          <cx:pt idx="60565">1</cx:pt>
          <cx:pt idx="60566">0</cx:pt>
          <cx:pt idx="60567">22</cx:pt>
          <cx:pt idx="60568">70</cx:pt>
          <cx:pt idx="60569">371</cx:pt>
          <cx:pt idx="60570">38</cx:pt>
          <cx:pt idx="60571">0</cx:pt>
          <cx:pt idx="60572">13</cx:pt>
          <cx:pt idx="60573">12</cx:pt>
          <cx:pt idx="60574">5</cx:pt>
          <cx:pt idx="60575">1</cx:pt>
          <cx:pt idx="60576">0</cx:pt>
          <cx:pt idx="60577">0</cx:pt>
          <cx:pt idx="60578">4</cx:pt>
          <cx:pt idx="60579">39</cx:pt>
          <cx:pt idx="60580">6</cx:pt>
          <cx:pt idx="60581">1</cx:pt>
          <cx:pt idx="60582">5</cx:pt>
          <cx:pt idx="60583">33</cx:pt>
          <cx:pt idx="60584">26</cx:pt>
          <cx:pt idx="60585">7</cx:pt>
          <cx:pt idx="60586">21</cx:pt>
          <cx:pt idx="60587">1</cx:pt>
          <cx:pt idx="60588">109</cx:pt>
          <cx:pt idx="60589">0</cx:pt>
          <cx:pt idx="60590">114</cx:pt>
          <cx:pt idx="60591">64</cx:pt>
          <cx:pt idx="60592">343</cx:pt>
          <cx:pt idx="60593">36</cx:pt>
          <cx:pt idx="60594">7</cx:pt>
          <cx:pt idx="60595">59</cx:pt>
          <cx:pt idx="60596">10</cx:pt>
          <cx:pt idx="60597">61</cx:pt>
          <cx:pt idx="60598">328</cx:pt>
          <cx:pt idx="60599">79</cx:pt>
          <cx:pt idx="60600">0</cx:pt>
          <cx:pt idx="60601">7</cx:pt>
          <cx:pt idx="60602">1</cx:pt>
          <cx:pt idx="60603">0</cx:pt>
          <cx:pt idx="60604">13</cx:pt>
          <cx:pt idx="60605">0</cx:pt>
          <cx:pt idx="60606">14</cx:pt>
          <cx:pt idx="60607">1</cx:pt>
          <cx:pt idx="60608">0</cx:pt>
          <cx:pt idx="60609">64</cx:pt>
          <cx:pt idx="60610">47</cx:pt>
          <cx:pt idx="60611">26</cx:pt>
          <cx:pt idx="60612">3</cx:pt>
          <cx:pt idx="60613">23</cx:pt>
          <cx:pt idx="60614">27</cx:pt>
          <cx:pt idx="60615">0</cx:pt>
          <cx:pt idx="60616">17</cx:pt>
          <cx:pt idx="60617">136</cx:pt>
          <cx:pt idx="60618">0</cx:pt>
          <cx:pt idx="60619">1</cx:pt>
          <cx:pt idx="60620">21</cx:pt>
          <cx:pt idx="60621">0</cx:pt>
          <cx:pt idx="60622">2</cx:pt>
          <cx:pt idx="60623">0</cx:pt>
          <cx:pt idx="60624">0</cx:pt>
          <cx:pt idx="60625">18</cx:pt>
          <cx:pt idx="60626">12</cx:pt>
          <cx:pt idx="60627">0</cx:pt>
          <cx:pt idx="60628">3</cx:pt>
          <cx:pt idx="60629">133</cx:pt>
          <cx:pt idx="60630">83</cx:pt>
          <cx:pt idx="60631">20</cx:pt>
          <cx:pt idx="60632">6</cx:pt>
          <cx:pt idx="60633">109</cx:pt>
          <cx:pt idx="60634">10</cx:pt>
          <cx:pt idx="60635">5</cx:pt>
          <cx:pt idx="60636">41</cx:pt>
          <cx:pt idx="60637">14</cx:pt>
          <cx:pt idx="60638">7</cx:pt>
          <cx:pt idx="60639">0</cx:pt>
          <cx:pt idx="60640">0</cx:pt>
          <cx:pt idx="60641">0</cx:pt>
          <cx:pt idx="60642">0</cx:pt>
          <cx:pt idx="60643">0</cx:pt>
          <cx:pt idx="60644">0</cx:pt>
          <cx:pt idx="60645">20</cx:pt>
          <cx:pt idx="60646">31</cx:pt>
          <cx:pt idx="60647">122</cx:pt>
          <cx:pt idx="60648">1</cx:pt>
          <cx:pt idx="60649">14</cx:pt>
          <cx:pt idx="60650">0</cx:pt>
          <cx:pt idx="60651">7</cx:pt>
          <cx:pt idx="60652">28</cx:pt>
          <cx:pt idx="60653">81</cx:pt>
          <cx:pt idx="60654">4</cx:pt>
          <cx:pt idx="60655">4</cx:pt>
          <cx:pt idx="60656">17</cx:pt>
          <cx:pt idx="60657">35</cx:pt>
          <cx:pt idx="60658">216</cx:pt>
          <cx:pt idx="60659">0</cx:pt>
          <cx:pt idx="60660">22</cx:pt>
          <cx:pt idx="60661">5</cx:pt>
          <cx:pt idx="60662">72</cx:pt>
          <cx:pt idx="60663">0</cx:pt>
          <cx:pt idx="60664">49</cx:pt>
          <cx:pt idx="60665">0</cx:pt>
          <cx:pt idx="60666">0</cx:pt>
          <cx:pt idx="60667">0</cx:pt>
          <cx:pt idx="60668">0</cx:pt>
          <cx:pt idx="60669">16</cx:pt>
          <cx:pt idx="60670">22</cx:pt>
          <cx:pt idx="60671">1</cx:pt>
          <cx:pt idx="60672">0</cx:pt>
          <cx:pt idx="60673">3</cx:pt>
          <cx:pt idx="60674">0</cx:pt>
          <cx:pt idx="60675">0</cx:pt>
          <cx:pt idx="60676">203</cx:pt>
          <cx:pt idx="60677">189</cx:pt>
          <cx:pt idx="60678">16</cx:pt>
          <cx:pt idx="60679">15</cx:pt>
          <cx:pt idx="60680">668</cx:pt>
          <cx:pt idx="60681">11</cx:pt>
          <cx:pt idx="60682">1</cx:pt>
          <cx:pt idx="60683">344</cx:pt>
          <cx:pt idx="60684">1</cx:pt>
          <cx:pt idx="60685">38</cx:pt>
          <cx:pt idx="60686">0</cx:pt>
          <cx:pt idx="60687">0</cx:pt>
          <cx:pt idx="60688">0</cx:pt>
          <cx:pt idx="60689">14</cx:pt>
          <cx:pt idx="60690">12</cx:pt>
          <cx:pt idx="60691">1</cx:pt>
          <cx:pt idx="60692">12</cx:pt>
          <cx:pt idx="60693">125</cx:pt>
          <cx:pt idx="60694">0</cx:pt>
          <cx:pt idx="60695">13</cx:pt>
          <cx:pt idx="60696">3</cx:pt>
          <cx:pt idx="60697">167</cx:pt>
          <cx:pt idx="60698">36</cx:pt>
          <cx:pt idx="60699">4</cx:pt>
          <cx:pt idx="60700">30</cx:pt>
          <cx:pt idx="60701">7</cx:pt>
          <cx:pt idx="60702">0</cx:pt>
          <cx:pt idx="60703">19</cx:pt>
          <cx:pt idx="60704">0</cx:pt>
          <cx:pt idx="60705">44</cx:pt>
          <cx:pt idx="60706">0</cx:pt>
          <cx:pt idx="60707">0</cx:pt>
          <cx:pt idx="60708">165</cx:pt>
          <cx:pt idx="60709">0</cx:pt>
          <cx:pt idx="60710">68</cx:pt>
          <cx:pt idx="60711">1</cx:pt>
          <cx:pt idx="60712">211</cx:pt>
          <cx:pt idx="60713">8</cx:pt>
          <cx:pt idx="60714">27</cx:pt>
          <cx:pt idx="60715">1</cx:pt>
          <cx:pt idx="60716">184</cx:pt>
          <cx:pt idx="60717">0</cx:pt>
          <cx:pt idx="60718">0</cx:pt>
          <cx:pt idx="60719">20</cx:pt>
          <cx:pt idx="60720">37</cx:pt>
          <cx:pt idx="60721">1</cx:pt>
          <cx:pt idx="60722">0</cx:pt>
          <cx:pt idx="60723">140</cx:pt>
          <cx:pt idx="60724">30</cx:pt>
          <cx:pt idx="60725">0</cx:pt>
          <cx:pt idx="60726">2</cx:pt>
          <cx:pt idx="60727">1</cx:pt>
          <cx:pt idx="60728">54</cx:pt>
          <cx:pt idx="60729">7</cx:pt>
          <cx:pt idx="60730">0</cx:pt>
          <cx:pt idx="60731">2</cx:pt>
          <cx:pt idx="60732">28</cx:pt>
          <cx:pt idx="60733">27</cx:pt>
          <cx:pt idx="60734">78</cx:pt>
          <cx:pt idx="60735">248</cx:pt>
          <cx:pt idx="60736">1</cx:pt>
          <cx:pt idx="60737">51</cx:pt>
          <cx:pt idx="60738">13</cx:pt>
          <cx:pt idx="60739">162</cx:pt>
          <cx:pt idx="60740">12</cx:pt>
          <cx:pt idx="60741">4</cx:pt>
          <cx:pt idx="60742">1</cx:pt>
          <cx:pt idx="60743">0</cx:pt>
          <cx:pt idx="60744">13</cx:pt>
          <cx:pt idx="60745">0</cx:pt>
          <cx:pt idx="60746">0</cx:pt>
          <cx:pt idx="60747">0</cx:pt>
          <cx:pt idx="60748">0</cx:pt>
          <cx:pt idx="60749">0</cx:pt>
          <cx:pt idx="60750">0</cx:pt>
          <cx:pt idx="60751">0</cx:pt>
          <cx:pt idx="60752">0</cx:pt>
          <cx:pt idx="60753">0</cx:pt>
          <cx:pt idx="60754">21</cx:pt>
          <cx:pt idx="60755">6</cx:pt>
          <cx:pt idx="60756">0</cx:pt>
          <cx:pt idx="60757">1</cx:pt>
          <cx:pt idx="60758">49</cx:pt>
          <cx:pt idx="60759">0</cx:pt>
          <cx:pt idx="60760">4</cx:pt>
          <cx:pt idx="60761">28</cx:pt>
          <cx:pt idx="60762">63</cx:pt>
          <cx:pt idx="60763">1</cx:pt>
          <cx:pt idx="60764">24</cx:pt>
          <cx:pt idx="60765">1</cx:pt>
          <cx:pt idx="60766">5</cx:pt>
          <cx:pt idx="60767">0</cx:pt>
          <cx:pt idx="60768">2</cx:pt>
          <cx:pt idx="60769">68</cx:pt>
          <cx:pt idx="60770">166</cx:pt>
          <cx:pt idx="60771">44</cx:pt>
          <cx:pt idx="60772">0</cx:pt>
          <cx:pt idx="60773">0</cx:pt>
          <cx:pt idx="60774">35</cx:pt>
          <cx:pt idx="60775">0</cx:pt>
          <cx:pt idx="60776">32</cx:pt>
          <cx:pt idx="60777">7</cx:pt>
          <cx:pt idx="60778">4</cx:pt>
          <cx:pt idx="60779">55</cx:pt>
          <cx:pt idx="60780">128</cx:pt>
          <cx:pt idx="60781">127</cx:pt>
          <cx:pt idx="60782">30</cx:pt>
          <cx:pt idx="60783">0</cx:pt>
          <cx:pt idx="60784">0</cx:pt>
          <cx:pt idx="60785">0</cx:pt>
          <cx:pt idx="60786">0</cx:pt>
          <cx:pt idx="60787">0</cx:pt>
          <cx:pt idx="60788">0</cx:pt>
          <cx:pt idx="60789">2</cx:pt>
          <cx:pt idx="60790">5</cx:pt>
          <cx:pt idx="60791">11</cx:pt>
          <cx:pt idx="60792">0</cx:pt>
          <cx:pt idx="60793">0</cx:pt>
          <cx:pt idx="60794">1</cx:pt>
          <cx:pt idx="60795">0</cx:pt>
          <cx:pt idx="60796">0</cx:pt>
          <cx:pt idx="60797">0</cx:pt>
          <cx:pt idx="60798">0</cx:pt>
          <cx:pt idx="60799">0</cx:pt>
          <cx:pt idx="60800">16</cx:pt>
          <cx:pt idx="60801">28</cx:pt>
          <cx:pt idx="60802">184</cx:pt>
          <cx:pt idx="60803">2</cx:pt>
          <cx:pt idx="60804">7</cx:pt>
          <cx:pt idx="60805">2</cx:pt>
          <cx:pt idx="60806">7</cx:pt>
          <cx:pt idx="60807">30</cx:pt>
          <cx:pt idx="60808">63</cx:pt>
          <cx:pt idx="60809">1</cx:pt>
          <cx:pt idx="60810">0</cx:pt>
          <cx:pt idx="60811">1</cx:pt>
          <cx:pt idx="60812">80</cx:pt>
          <cx:pt idx="60813">45</cx:pt>
          <cx:pt idx="60814">0</cx:pt>
          <cx:pt idx="60815">0</cx:pt>
          <cx:pt idx="60816">1</cx:pt>
          <cx:pt idx="60817">1</cx:pt>
          <cx:pt idx="60818">0</cx:pt>
          <cx:pt idx="60819">7</cx:pt>
          <cx:pt idx="60820">912</cx:pt>
          <cx:pt idx="60821">230</cx:pt>
          <cx:pt idx="60822">1</cx:pt>
          <cx:pt idx="60823">0</cx:pt>
          <cx:pt idx="60824">127</cx:pt>
          <cx:pt idx="60825">1</cx:pt>
          <cx:pt idx="60826">94</cx:pt>
          <cx:pt idx="60827">392</cx:pt>
          <cx:pt idx="60828">29</cx:pt>
          <cx:pt idx="60829">0</cx:pt>
          <cx:pt idx="60830">14</cx:pt>
          <cx:pt idx="60831">88</cx:pt>
          <cx:pt idx="60832">4</cx:pt>
          <cx:pt idx="60833">62</cx:pt>
          <cx:pt idx="60834">15</cx:pt>
          <cx:pt idx="60835">2</cx:pt>
          <cx:pt idx="60836">20</cx:pt>
          <cx:pt idx="60837">0</cx:pt>
          <cx:pt idx="60838">4</cx:pt>
          <cx:pt idx="60839">0</cx:pt>
          <cx:pt idx="60840">0</cx:pt>
          <cx:pt idx="60841">0</cx:pt>
          <cx:pt idx="60842">0</cx:pt>
          <cx:pt idx="60843">1</cx:pt>
          <cx:pt idx="60844">54</cx:pt>
          <cx:pt idx="60845">6</cx:pt>
          <cx:pt idx="60846">301</cx:pt>
          <cx:pt idx="60847">26</cx:pt>
          <cx:pt idx="60848">0</cx:pt>
          <cx:pt idx="60849">14</cx:pt>
          <cx:pt idx="60850">124</cx:pt>
          <cx:pt idx="60851">10</cx:pt>
          <cx:pt idx="60852">60</cx:pt>
          <cx:pt idx="60853">115</cx:pt>
          <cx:pt idx="60854">17</cx:pt>
          <cx:pt idx="60855">6</cx:pt>
          <cx:pt idx="60856">0</cx:pt>
          <cx:pt idx="60857">5</cx:pt>
          <cx:pt idx="60858">76</cx:pt>
          <cx:pt idx="60859">160</cx:pt>
          <cx:pt idx="60860">6</cx:pt>
          <cx:pt idx="60861">0</cx:pt>
          <cx:pt idx="60862">8</cx:pt>
          <cx:pt idx="60863">2</cx:pt>
          <cx:pt idx="60864">15</cx:pt>
          <cx:pt idx="60865">67</cx:pt>
          <cx:pt idx="60866">1</cx:pt>
          <cx:pt idx="60867">24</cx:pt>
          <cx:pt idx="60868">5</cx:pt>
          <cx:pt idx="60869">42</cx:pt>
          <cx:pt idx="60870">0</cx:pt>
          <cx:pt idx="60871">0</cx:pt>
          <cx:pt idx="60872">2</cx:pt>
          <cx:pt idx="60873">171</cx:pt>
          <cx:pt idx="60874">38</cx:pt>
          <cx:pt idx="60875">27</cx:pt>
          <cx:pt idx="60876">20</cx:pt>
          <cx:pt idx="60877">0</cx:pt>
          <cx:pt idx="60878">1</cx:pt>
          <cx:pt idx="60879">16</cx:pt>
          <cx:pt idx="60880">316</cx:pt>
          <cx:pt idx="60881">6</cx:pt>
          <cx:pt idx="60882">141</cx:pt>
          <cx:pt idx="60883">223</cx:pt>
          <cx:pt idx="60884">0</cx:pt>
          <cx:pt idx="60885">5</cx:pt>
          <cx:pt idx="60886">0</cx:pt>
          <cx:pt idx="60887">0</cx:pt>
          <cx:pt idx="60888">7</cx:pt>
          <cx:pt idx="60889">204</cx:pt>
          <cx:pt idx="60890">8</cx:pt>
          <cx:pt idx="60891">0</cx:pt>
          <cx:pt idx="60892">0</cx:pt>
          <cx:pt idx="60893">0</cx:pt>
          <cx:pt idx="60894">1</cx:pt>
          <cx:pt idx="60895">0</cx:pt>
          <cx:pt idx="60896">0</cx:pt>
          <cx:pt idx="60897">0</cx:pt>
          <cx:pt idx="60898">2</cx:pt>
          <cx:pt idx="60899">0</cx:pt>
          <cx:pt idx="60900">1</cx:pt>
          <cx:pt idx="60901">79</cx:pt>
          <cx:pt idx="60902">6</cx:pt>
          <cx:pt idx="60903">4</cx:pt>
          <cx:pt idx="60904">21</cx:pt>
          <cx:pt idx="60905">91</cx:pt>
          <cx:pt idx="60906">118</cx:pt>
          <cx:pt idx="60907">229</cx:pt>
          <cx:pt idx="60908">208</cx:pt>
          <cx:pt idx="60909">4</cx:pt>
          <cx:pt idx="60910">48</cx:pt>
          <cx:pt idx="60911">4</cx:pt>
          <cx:pt idx="60912">15</cx:pt>
          <cx:pt idx="60913">4</cx:pt>
          <cx:pt idx="60914">84</cx:pt>
          <cx:pt idx="60915">5</cx:pt>
          <cx:pt idx="60916">14</cx:pt>
          <cx:pt idx="60917">140</cx:pt>
          <cx:pt idx="60918">22</cx:pt>
          <cx:pt idx="60919">0</cx:pt>
          <cx:pt idx="60920">8</cx:pt>
          <cx:pt idx="60921">1</cx:pt>
          <cx:pt idx="60922">0</cx:pt>
          <cx:pt idx="60923">29</cx:pt>
          <cx:pt idx="60924">0</cx:pt>
          <cx:pt idx="60925">6</cx:pt>
          <cx:pt idx="60926">6</cx:pt>
          <cx:pt idx="60927">1</cx:pt>
          <cx:pt idx="60928">1</cx:pt>
          <cx:pt idx="60929">71</cx:pt>
          <cx:pt idx="60930">0</cx:pt>
          <cx:pt idx="60931">3</cx:pt>
          <cx:pt idx="60932">60</cx:pt>
          <cx:pt idx="60933">839</cx:pt>
          <cx:pt idx="60934">248</cx:pt>
          <cx:pt idx="60935">0</cx:pt>
          <cx:pt idx="60936">22</cx:pt>
          <cx:pt idx="60937">483</cx:pt>
          <cx:pt idx="60938">0</cx:pt>
          <cx:pt idx="60939">19</cx:pt>
          <cx:pt idx="60940">7</cx:pt>
          <cx:pt idx="60941">604</cx:pt>
          <cx:pt idx="60942">1</cx:pt>
          <cx:pt idx="60943">17</cx:pt>
          <cx:pt idx="60944">13</cx:pt>
          <cx:pt idx="60945">0</cx:pt>
          <cx:pt idx="60946">0</cx:pt>
          <cx:pt idx="60947">27</cx:pt>
          <cx:pt idx="60948">0</cx:pt>
          <cx:pt idx="60949">94</cx:pt>
          <cx:pt idx="60950">11</cx:pt>
          <cx:pt idx="60951">1</cx:pt>
          <cx:pt idx="60952">0</cx:pt>
          <cx:pt idx="60953">309</cx:pt>
          <cx:pt idx="60954">0</cx:pt>
          <cx:pt idx="60955">14</cx:pt>
          <cx:pt idx="60956">0</cx:pt>
          <cx:pt idx="60957">1</cx:pt>
          <cx:pt idx="60958">17</cx:pt>
          <cx:pt idx="60959">8</cx:pt>
          <cx:pt idx="60960">16</cx:pt>
          <cx:pt idx="60961">0</cx:pt>
          <cx:pt idx="60962">0</cx:pt>
          <cx:pt idx="60963">0</cx:pt>
          <cx:pt idx="60964">0</cx:pt>
          <cx:pt idx="60965">83</cx:pt>
          <cx:pt idx="60966">24</cx:pt>
          <cx:pt idx="60967">0</cx:pt>
          <cx:pt idx="60968">37</cx:pt>
          <cx:pt idx="60969">50</cx:pt>
          <cx:pt idx="60970">5</cx:pt>
          <cx:pt idx="60971">26</cx:pt>
          <cx:pt idx="60972">4</cx:pt>
          <cx:pt idx="60973">152</cx:pt>
          <cx:pt idx="60974">11</cx:pt>
          <cx:pt idx="60975">14</cx:pt>
          <cx:pt idx="60976">56</cx:pt>
          <cx:pt idx="60977">27</cx:pt>
          <cx:pt idx="60978">42</cx:pt>
          <cx:pt idx="60979">13</cx:pt>
          <cx:pt idx="60980">51</cx:pt>
          <cx:pt idx="60981">0</cx:pt>
          <cx:pt idx="60982">334</cx:pt>
          <cx:pt idx="60983">0</cx:pt>
          <cx:pt idx="60984">0</cx:pt>
          <cx:pt idx="60985">0</cx:pt>
          <cx:pt idx="60986">0</cx:pt>
          <cx:pt idx="60987">0</cx:pt>
          <cx:pt idx="60988">0</cx:pt>
          <cx:pt idx="60989">0</cx:pt>
          <cx:pt idx="60990">8</cx:pt>
          <cx:pt idx="60991">0</cx:pt>
          <cx:pt idx="60992">114</cx:pt>
          <cx:pt idx="60993">13</cx:pt>
          <cx:pt idx="60994">0</cx:pt>
          <cx:pt idx="60995">1</cx:pt>
          <cx:pt idx="60996">0</cx:pt>
          <cx:pt idx="60997">1</cx:pt>
          <cx:pt idx="60998">9</cx:pt>
          <cx:pt idx="60999">1</cx:pt>
          <cx:pt idx="61000">12</cx:pt>
          <cx:pt idx="61001">0</cx:pt>
          <cx:pt idx="61002">13</cx:pt>
          <cx:pt idx="61003">44</cx:pt>
          <cx:pt idx="61004">0</cx:pt>
          <cx:pt idx="61005">2</cx:pt>
          <cx:pt idx="61006">33</cx:pt>
          <cx:pt idx="61007">0</cx:pt>
          <cx:pt idx="61008">224</cx:pt>
          <cx:pt idx="61009">0</cx:pt>
          <cx:pt idx="61010">6</cx:pt>
          <cx:pt idx="61011">0</cx:pt>
          <cx:pt idx="61012">0</cx:pt>
          <cx:pt idx="61013">1</cx:pt>
          <cx:pt idx="61014">0</cx:pt>
          <cx:pt idx="61015">54</cx:pt>
          <cx:pt idx="61016">1</cx:pt>
          <cx:pt idx="61017">0</cx:pt>
          <cx:pt idx="61018">54</cx:pt>
          <cx:pt idx="61019">0</cx:pt>
          <cx:pt idx="61020">11</cx:pt>
          <cx:pt idx="61021">160</cx:pt>
          <cx:pt idx="61022">7</cx:pt>
          <cx:pt idx="61023">0</cx:pt>
          <cx:pt idx="61024">87</cx:pt>
          <cx:pt idx="61025">0</cx:pt>
          <cx:pt idx="61026">125</cx:pt>
          <cx:pt idx="61027">25</cx:pt>
          <cx:pt idx="61028">46</cx:pt>
          <cx:pt idx="61029">7</cx:pt>
          <cx:pt idx="61030">5</cx:pt>
          <cx:pt idx="61031">13</cx:pt>
          <cx:pt idx="61032">456</cx:pt>
          <cx:pt idx="61033">2</cx:pt>
          <cx:pt idx="61034">1</cx:pt>
          <cx:pt idx="61035">27</cx:pt>
          <cx:pt idx="61036">100</cx:pt>
          <cx:pt idx="61037">4</cx:pt>
          <cx:pt idx="61038">124</cx:pt>
          <cx:pt idx="61039">3</cx:pt>
          <cx:pt idx="61040">8</cx:pt>
          <cx:pt idx="61041">0</cx:pt>
          <cx:pt idx="61042">72</cx:pt>
          <cx:pt idx="61043">6</cx:pt>
          <cx:pt idx="61044">1</cx:pt>
          <cx:pt idx="61045">1</cx:pt>
          <cx:pt idx="61046">0</cx:pt>
          <cx:pt idx="61047">0</cx:pt>
          <cx:pt idx="61048">0</cx:pt>
          <cx:pt idx="61049">197</cx:pt>
          <cx:pt idx="61050">23</cx:pt>
          <cx:pt idx="61051">0</cx:pt>
          <cx:pt idx="61052">0</cx:pt>
          <cx:pt idx="61053">17</cx:pt>
          <cx:pt idx="61054">38</cx:pt>
          <cx:pt idx="61055">92</cx:pt>
          <cx:pt idx="61056">8</cx:pt>
          <cx:pt idx="61057">7</cx:pt>
          <cx:pt idx="61058">0</cx:pt>
          <cx:pt idx="61059">2</cx:pt>
          <cx:pt idx="61060">302</cx:pt>
          <cx:pt idx="61061">472</cx:pt>
          <cx:pt idx="61062">1</cx:pt>
          <cx:pt idx="61063">30</cx:pt>
          <cx:pt idx="61064">0</cx:pt>
          <cx:pt idx="61065">15</cx:pt>
          <cx:pt idx="61066">303</cx:pt>
          <cx:pt idx="61067">10</cx:pt>
          <cx:pt idx="61068">3</cx:pt>
          <cx:pt idx="61069">6</cx:pt>
          <cx:pt idx="61070">6</cx:pt>
          <cx:pt idx="61071">51</cx:pt>
          <cx:pt idx="61072">24</cx:pt>
          <cx:pt idx="61073">0</cx:pt>
          <cx:pt idx="61074">0</cx:pt>
          <cx:pt idx="61075">0</cx:pt>
          <cx:pt idx="61076">78</cx:pt>
          <cx:pt idx="61077">43</cx:pt>
          <cx:pt idx="61078">20</cx:pt>
          <cx:pt idx="61079">4</cx:pt>
          <cx:pt idx="61080">2</cx:pt>
          <cx:pt idx="61081">0</cx:pt>
          <cx:pt idx="61082">78</cx:pt>
          <cx:pt idx="61083">20</cx:pt>
          <cx:pt idx="61084">4</cx:pt>
          <cx:pt idx="61085">26</cx:pt>
          <cx:pt idx="61086">26</cx:pt>
          <cx:pt idx="61087">1</cx:pt>
          <cx:pt idx="61088">1</cx:pt>
          <cx:pt idx="61089">91</cx:pt>
          <cx:pt idx="61090">1</cx:pt>
          <cx:pt idx="61091">0</cx:pt>
          <cx:pt idx="61092">7</cx:pt>
          <cx:pt idx="61093">3</cx:pt>
          <cx:pt idx="61094">7</cx:pt>
          <cx:pt idx="61095">78</cx:pt>
          <cx:pt idx="61096">36</cx:pt>
          <cx:pt idx="61097">1</cx:pt>
          <cx:pt idx="61098">25</cx:pt>
          <cx:pt idx="61099">4</cx:pt>
          <cx:pt idx="61100">0</cx:pt>
          <cx:pt idx="61101">44</cx:pt>
          <cx:pt idx="61102">42</cx:pt>
          <cx:pt idx="61103">0</cx:pt>
          <cx:pt idx="61104">1</cx:pt>
          <cx:pt idx="61105">0</cx:pt>
          <cx:pt idx="61106">4</cx:pt>
          <cx:pt idx="61107">0</cx:pt>
          <cx:pt idx="61108">68</cx:pt>
          <cx:pt idx="61109">63</cx:pt>
          <cx:pt idx="61110">43</cx:pt>
          <cx:pt idx="61111">1</cx:pt>
          <cx:pt idx="61112">259</cx:pt>
          <cx:pt idx="61113">0</cx:pt>
          <cx:pt idx="61114">0</cx:pt>
          <cx:pt idx="61115">1</cx:pt>
          <cx:pt idx="61116">13</cx:pt>
          <cx:pt idx="61117">0</cx:pt>
          <cx:pt idx="61118">54</cx:pt>
          <cx:pt idx="61119">198</cx:pt>
          <cx:pt idx="61120">0</cx:pt>
          <cx:pt idx="61121">20</cx:pt>
          <cx:pt idx="61122">3</cx:pt>
          <cx:pt idx="61123">6</cx:pt>
          <cx:pt idx="61124">6</cx:pt>
          <cx:pt idx="61125">0</cx:pt>
          <cx:pt idx="61126">1</cx:pt>
          <cx:pt idx="61127">82</cx:pt>
          <cx:pt idx="61128">64</cx:pt>
          <cx:pt idx="61129">9</cx:pt>
          <cx:pt idx="61130">18</cx:pt>
          <cx:pt idx="61131">162</cx:pt>
          <cx:pt idx="61132">0</cx:pt>
          <cx:pt idx="61133">0</cx:pt>
          <cx:pt idx="61134">2</cx:pt>
          <cx:pt idx="61135">57</cx:pt>
          <cx:pt idx="61136">4</cx:pt>
          <cx:pt idx="61137">10</cx:pt>
          <cx:pt idx="61138">53</cx:pt>
          <cx:pt idx="61139">43</cx:pt>
          <cx:pt idx="61140">1</cx:pt>
          <cx:pt idx="61141">0</cx:pt>
          <cx:pt idx="61142">16</cx:pt>
          <cx:pt idx="61143">1</cx:pt>
          <cx:pt idx="61144">69</cx:pt>
          <cx:pt idx="61145">184</cx:pt>
          <cx:pt idx="61146">1</cx:pt>
          <cx:pt idx="61147">0</cx:pt>
          <cx:pt idx="61148">0</cx:pt>
          <cx:pt idx="61149">14</cx:pt>
          <cx:pt idx="61150">0</cx:pt>
          <cx:pt idx="61151">154</cx:pt>
          <cx:pt idx="61152">6</cx:pt>
          <cx:pt idx="61153">0</cx:pt>
          <cx:pt idx="61154">0</cx:pt>
          <cx:pt idx="61155">0</cx:pt>
          <cx:pt idx="61156">0</cx:pt>
          <cx:pt idx="61157">0</cx:pt>
          <cx:pt idx="61158">13</cx:pt>
          <cx:pt idx="61159">0</cx:pt>
          <cx:pt idx="61160">0</cx:pt>
          <cx:pt idx="61161">0</cx:pt>
          <cx:pt idx="61162">0</cx:pt>
          <cx:pt idx="61163">0</cx:pt>
          <cx:pt idx="61164">9</cx:pt>
          <cx:pt idx="61165">6</cx:pt>
          <cx:pt idx="61166">245</cx:pt>
          <cx:pt idx="61167">57</cx:pt>
          <cx:pt idx="61168">0</cx:pt>
          <cx:pt idx="61169">0</cx:pt>
          <cx:pt idx="61170">21</cx:pt>
          <cx:pt idx="61171">0</cx:pt>
          <cx:pt idx="61172">383</cx:pt>
          <cx:pt idx="61173">44</cx:pt>
          <cx:pt idx="61174">3</cx:pt>
          <cx:pt idx="61175">148</cx:pt>
          <cx:pt idx="61176">13</cx:pt>
          <cx:pt idx="61177">11</cx:pt>
          <cx:pt idx="61178">38</cx:pt>
          <cx:pt idx="61179">26</cx:pt>
          <cx:pt idx="61180">1</cx:pt>
          <cx:pt idx="61181">206</cx:pt>
          <cx:pt idx="61182">3</cx:pt>
          <cx:pt idx="61183">13</cx:pt>
          <cx:pt idx="61184">1</cx:pt>
          <cx:pt idx="61185">1</cx:pt>
          <cx:pt idx="61186">5</cx:pt>
          <cx:pt idx="61187">0</cx:pt>
          <cx:pt idx="61188">0</cx:pt>
          <cx:pt idx="61189">0</cx:pt>
          <cx:pt idx="61190">0</cx:pt>
          <cx:pt idx="61191">136</cx:pt>
          <cx:pt idx="61192">7</cx:pt>
          <cx:pt idx="61193">5</cx:pt>
          <cx:pt idx="61194">2</cx:pt>
          <cx:pt idx="61195">159</cx:pt>
          <cx:pt idx="61196">42</cx:pt>
          <cx:pt idx="61197">11</cx:pt>
          <cx:pt idx="61198">0</cx:pt>
          <cx:pt idx="61199">129</cx:pt>
          <cx:pt idx="61200">28</cx:pt>
          <cx:pt idx="61201">141</cx:pt>
          <cx:pt idx="61202">111</cx:pt>
          <cx:pt idx="61203">1</cx:pt>
          <cx:pt idx="61204">44</cx:pt>
          <cx:pt idx="61205">0</cx:pt>
          <cx:pt idx="61206">2</cx:pt>
          <cx:pt idx="61207">44</cx:pt>
          <cx:pt idx="61208">668</cx:pt>
          <cx:pt idx="61209">1</cx:pt>
          <cx:pt idx="61210">113</cx:pt>
          <cx:pt idx="61211">0</cx:pt>
          <cx:pt idx="61212">0</cx:pt>
          <cx:pt idx="61213">0</cx:pt>
          <cx:pt idx="61214">64</cx:pt>
          <cx:pt idx="61215">1</cx:pt>
          <cx:pt idx="61216">12</cx:pt>
          <cx:pt idx="61217">29</cx:pt>
          <cx:pt idx="61218">126</cx:pt>
          <cx:pt idx="61219">89</cx:pt>
          <cx:pt idx="61220">2</cx:pt>
          <cx:pt idx="61221">40</cx:pt>
          <cx:pt idx="61222">15</cx:pt>
          <cx:pt idx="61223">0</cx:pt>
          <cx:pt idx="61224">9</cx:pt>
          <cx:pt idx="61225">109</cx:pt>
          <cx:pt idx="61226">1</cx:pt>
          <cx:pt idx="61227">21</cx:pt>
          <cx:pt idx="61228">231</cx:pt>
          <cx:pt idx="61229">150</cx:pt>
          <cx:pt idx="61230">9</cx:pt>
          <cx:pt idx="61231">1</cx:pt>
          <cx:pt idx="61232">0</cx:pt>
          <cx:pt idx="61233">21</cx:pt>
          <cx:pt idx="61234">0</cx:pt>
          <cx:pt idx="61235">0</cx:pt>
          <cx:pt idx="61236">0</cx:pt>
          <cx:pt idx="61237">172</cx:pt>
          <cx:pt idx="61238">272</cx:pt>
          <cx:pt idx="61239">0</cx:pt>
          <cx:pt idx="61240">1</cx:pt>
          <cx:pt idx="61241">17</cx:pt>
          <cx:pt idx="61242">88</cx:pt>
          <cx:pt idx="61243">0</cx:pt>
          <cx:pt idx="61244">0</cx:pt>
          <cx:pt idx="61245">148</cx:pt>
          <cx:pt idx="61246">528</cx:pt>
          <cx:pt idx="61247">1</cx:pt>
          <cx:pt idx="61248">0</cx:pt>
          <cx:pt idx="61249">0</cx:pt>
          <cx:pt idx="61250">0</cx:pt>
          <cx:pt idx="61251">0</cx:pt>
          <cx:pt idx="61252">31</cx:pt>
          <cx:pt idx="61253">69</cx:pt>
          <cx:pt idx="61254">0</cx:pt>
          <cx:pt idx="61255">1</cx:pt>
          <cx:pt idx="61256">22</cx:pt>
          <cx:pt idx="61257">11</cx:pt>
          <cx:pt idx="61258">0</cx:pt>
          <cx:pt idx="61259">34</cx:pt>
          <cx:pt idx="61260">1</cx:pt>
          <cx:pt idx="61261">24</cx:pt>
          <cx:pt idx="61262">114</cx:pt>
          <cx:pt idx="61263">141</cx:pt>
          <cx:pt idx="61264">65</cx:pt>
          <cx:pt idx="61265">5</cx:pt>
          <cx:pt idx="61266">50</cx:pt>
          <cx:pt idx="61267">63</cx:pt>
          <cx:pt idx="61268">84</cx:pt>
          <cx:pt idx="61269">5</cx:pt>
          <cx:pt idx="61270">0</cx:pt>
          <cx:pt idx="61271">6</cx:pt>
          <cx:pt idx="61272">0</cx:pt>
          <cx:pt idx="61273">91</cx:pt>
          <cx:pt idx="61274">14</cx:pt>
          <cx:pt idx="61275">13</cx:pt>
          <cx:pt idx="61276">39</cx:pt>
          <cx:pt idx="61277">23</cx:pt>
          <cx:pt idx="61278">17</cx:pt>
          <cx:pt idx="61279">0</cx:pt>
          <cx:pt idx="61280">62</cx:pt>
          <cx:pt idx="61281">81</cx:pt>
          <cx:pt idx="61282">69</cx:pt>
          <cx:pt idx="61283">0</cx:pt>
          <cx:pt idx="61284">30</cx:pt>
          <cx:pt idx="61285">32</cx:pt>
          <cx:pt idx="61286">1</cx:pt>
          <cx:pt idx="61287">121</cx:pt>
          <cx:pt idx="61288">3</cx:pt>
          <cx:pt idx="61289">64</cx:pt>
          <cx:pt idx="61290">114</cx:pt>
          <cx:pt idx="61291">21</cx:pt>
          <cx:pt idx="61292">1</cx:pt>
          <cx:pt idx="61293">0</cx:pt>
          <cx:pt idx="61294">0</cx:pt>
          <cx:pt idx="61295">0</cx:pt>
          <cx:pt idx="61296">41</cx:pt>
          <cx:pt idx="61297">9</cx:pt>
          <cx:pt idx="61298">127</cx:pt>
          <cx:pt idx="61299">113</cx:pt>
          <cx:pt idx="61300">60</cx:pt>
          <cx:pt idx="61301">678</cx:pt>
          <cx:pt idx="61302">67</cx:pt>
          <cx:pt idx="61303">39</cx:pt>
          <cx:pt idx="61304">86</cx:pt>
          <cx:pt idx="61305">14</cx:pt>
          <cx:pt idx="61306">0</cx:pt>
          <cx:pt idx="61307">29</cx:pt>
          <cx:pt idx="61308">36</cx:pt>
          <cx:pt idx="61309">589</cx:pt>
          <cx:pt idx="61310">92</cx:pt>
          <cx:pt idx="61311">2</cx:pt>
          <cx:pt idx="61312">0</cx:pt>
          <cx:pt idx="61313">240</cx:pt>
          <cx:pt idx="61314">161</cx:pt>
          <cx:pt idx="61315">1</cx:pt>
          <cx:pt idx="61316">15</cx:pt>
          <cx:pt idx="61317">6</cx:pt>
          <cx:pt idx="61318">28</cx:pt>
          <cx:pt idx="61319">97</cx:pt>
          <cx:pt idx="61320">10</cx:pt>
          <cx:pt idx="61321">29</cx:pt>
          <cx:pt idx="61322">68</cx:pt>
          <cx:pt idx="61323">53</cx:pt>
          <cx:pt idx="61324">12</cx:pt>
          <cx:pt idx="61325">44</cx:pt>
          <cx:pt idx="61326">11</cx:pt>
          <cx:pt idx="61327">0</cx:pt>
          <cx:pt idx="61328">0</cx:pt>
          <cx:pt idx="61329">1</cx:pt>
          <cx:pt idx="61330">8</cx:pt>
          <cx:pt idx="61331">7</cx:pt>
          <cx:pt idx="61332">44</cx:pt>
          <cx:pt idx="61333">0</cx:pt>
          <cx:pt idx="61334">7</cx:pt>
          <cx:pt idx="61335">20</cx:pt>
          <cx:pt idx="61336">39</cx:pt>
          <cx:pt idx="61337">0</cx:pt>
          <cx:pt idx="61338">226</cx:pt>
          <cx:pt idx="61339">58</cx:pt>
          <cx:pt idx="61340">0</cx:pt>
          <cx:pt idx="61341">0</cx:pt>
          <cx:pt idx="61342">64</cx:pt>
          <cx:pt idx="61343">0</cx:pt>
          <cx:pt idx="61344">0</cx:pt>
          <cx:pt idx="61345">100</cx:pt>
          <cx:pt idx="61346">0</cx:pt>
          <cx:pt idx="61347">0</cx:pt>
          <cx:pt idx="61348">83</cx:pt>
          <cx:pt idx="61349">30</cx:pt>
          <cx:pt idx="61350">0</cx:pt>
          <cx:pt idx="61351">0</cx:pt>
          <cx:pt idx="61352">0</cx:pt>
          <cx:pt idx="61353">0</cx:pt>
          <cx:pt idx="61354">6</cx:pt>
          <cx:pt idx="61355">61</cx:pt>
          <cx:pt idx="61356">11</cx:pt>
          <cx:pt idx="61357">112</cx:pt>
          <cx:pt idx="61358">5</cx:pt>
          <cx:pt idx="61359">25</cx:pt>
          <cx:pt idx="61360">14</cx:pt>
          <cx:pt idx="61361">5</cx:pt>
          <cx:pt idx="61362">0</cx:pt>
          <cx:pt idx="61363">29</cx:pt>
          <cx:pt idx="61364">1</cx:pt>
          <cx:pt idx="61365">0</cx:pt>
          <cx:pt idx="61366">100</cx:pt>
          <cx:pt idx="61367">0</cx:pt>
          <cx:pt idx="61368">0</cx:pt>
          <cx:pt idx="61369">29</cx:pt>
          <cx:pt idx="61370">90</cx:pt>
          <cx:pt idx="61371">2</cx:pt>
          <cx:pt idx="61372">96</cx:pt>
          <cx:pt idx="61373">367</cx:pt>
          <cx:pt idx="61374">120</cx:pt>
          <cx:pt idx="61375">21</cx:pt>
          <cx:pt idx="61376">26</cx:pt>
          <cx:pt idx="61377">25</cx:pt>
          <cx:pt idx="61378">10</cx:pt>
          <cx:pt idx="61379">28</cx:pt>
          <cx:pt idx="61380">1</cx:pt>
          <cx:pt idx="61381">0</cx:pt>
          <cx:pt idx="61382">1</cx:pt>
          <cx:pt idx="61383">1</cx:pt>
          <cx:pt idx="61384">27</cx:pt>
          <cx:pt idx="61385">99</cx:pt>
          <cx:pt idx="61386">11</cx:pt>
          <cx:pt idx="61387">13</cx:pt>
          <cx:pt idx="61388">0</cx:pt>
          <cx:pt idx="61389">0</cx:pt>
          <cx:pt idx="61390">27</cx:pt>
          <cx:pt idx="61391">16</cx:pt>
          <cx:pt idx="61392">25</cx:pt>
          <cx:pt idx="61393">1</cx:pt>
          <cx:pt idx="61394">2</cx:pt>
          <cx:pt idx="61395">8</cx:pt>
          <cx:pt idx="61396">0</cx:pt>
          <cx:pt idx="61397">9</cx:pt>
          <cx:pt idx="61398">14</cx:pt>
          <cx:pt idx="61399">2</cx:pt>
          <cx:pt idx="61400">20</cx:pt>
          <cx:pt idx="61401">15</cx:pt>
          <cx:pt idx="61402">18</cx:pt>
          <cx:pt idx="61403">104</cx:pt>
          <cx:pt idx="61404">141</cx:pt>
          <cx:pt idx="61405">0</cx:pt>
          <cx:pt idx="61406">0</cx:pt>
          <cx:pt idx="61407">0</cx:pt>
          <cx:pt idx="61408">0</cx:pt>
          <cx:pt idx="61409">0</cx:pt>
          <cx:pt idx="61410">0</cx:pt>
          <cx:pt idx="61411">42</cx:pt>
          <cx:pt idx="61412">2</cx:pt>
          <cx:pt idx="61413">2</cx:pt>
          <cx:pt idx="61414">4</cx:pt>
          <cx:pt idx="61415">19</cx:pt>
          <cx:pt idx="61416">1</cx:pt>
          <cx:pt idx="61417">0</cx:pt>
          <cx:pt idx="61418">40</cx:pt>
          <cx:pt idx="61419">2</cx:pt>
          <cx:pt idx="61420">1</cx:pt>
          <cx:pt idx="61421">31</cx:pt>
          <cx:pt idx="61422">0</cx:pt>
          <cx:pt idx="61423">0</cx:pt>
          <cx:pt idx="61424">0</cx:pt>
          <cx:pt idx="61425">1</cx:pt>
          <cx:pt idx="61426">0</cx:pt>
          <cx:pt idx="61427">0</cx:pt>
          <cx:pt idx="61428">0</cx:pt>
          <cx:pt idx="61429">0</cx:pt>
          <cx:pt idx="61430">91</cx:pt>
          <cx:pt idx="61431">215</cx:pt>
          <cx:pt idx="61432">140</cx:pt>
          <cx:pt idx="61433">335</cx:pt>
          <cx:pt idx="61434">86</cx:pt>
          <cx:pt idx="61435">7</cx:pt>
          <cx:pt idx="61436">1</cx:pt>
          <cx:pt idx="61437">0</cx:pt>
          <cx:pt idx="61438">217</cx:pt>
          <cx:pt idx="61439">19</cx:pt>
          <cx:pt idx="61440">238</cx:pt>
          <cx:pt idx="61441">28</cx:pt>
          <cx:pt idx="61442">2</cx:pt>
          <cx:pt idx="61443">21</cx:pt>
          <cx:pt idx="61444">4</cx:pt>
          <cx:pt idx="61445">77</cx:pt>
          <cx:pt idx="61446">0</cx:pt>
          <cx:pt idx="61447">81</cx:pt>
          <cx:pt idx="61448">4</cx:pt>
          <cx:pt idx="61449">0</cx:pt>
          <cx:pt idx="61450">1</cx:pt>
          <cx:pt idx="61451">3</cx:pt>
          <cx:pt idx="61452">0</cx:pt>
          <cx:pt idx="61453">54</cx:pt>
          <cx:pt idx="61454">274</cx:pt>
          <cx:pt idx="61455">371</cx:pt>
          <cx:pt idx="61456">11</cx:pt>
          <cx:pt idx="61457">44</cx:pt>
          <cx:pt idx="61458">27</cx:pt>
          <cx:pt idx="61459">22</cx:pt>
          <cx:pt idx="61460">64</cx:pt>
          <cx:pt idx="61461">103</cx:pt>
          <cx:pt idx="61462">15</cx:pt>
          <cx:pt idx="61463">27</cx:pt>
          <cx:pt idx="61464">2</cx:pt>
          <cx:pt idx="61465">5</cx:pt>
          <cx:pt idx="61466">133</cx:pt>
          <cx:pt idx="61467">87</cx:pt>
          <cx:pt idx="61468">21</cx:pt>
          <cx:pt idx="61469">32</cx:pt>
          <cx:pt idx="61470">182</cx:pt>
          <cx:pt idx="61471">17</cx:pt>
          <cx:pt idx="61472">0</cx:pt>
          <cx:pt idx="61473">560</cx:pt>
          <cx:pt idx="61474">0</cx:pt>
          <cx:pt idx="61475">7</cx:pt>
          <cx:pt idx="61476">0</cx:pt>
          <cx:pt idx="61477">1</cx:pt>
          <cx:pt idx="61478">2</cx:pt>
          <cx:pt idx="61479">62</cx:pt>
          <cx:pt idx="61480">94</cx:pt>
          <cx:pt idx="61481">4</cx:pt>
          <cx:pt idx="61482">14</cx:pt>
          <cx:pt idx="61483">9</cx:pt>
          <cx:pt idx="61484">0</cx:pt>
          <cx:pt idx="61485">168</cx:pt>
          <cx:pt idx="61486">0</cx:pt>
          <cx:pt idx="61487">65</cx:pt>
          <cx:pt idx="61488">1</cx:pt>
          <cx:pt idx="61489">4</cx:pt>
          <cx:pt idx="61490">0</cx:pt>
          <cx:pt idx="61491">2</cx:pt>
          <cx:pt idx="61492">370</cx:pt>
          <cx:pt idx="61493">8</cx:pt>
          <cx:pt idx="61494">0</cx:pt>
          <cx:pt idx="61495">479</cx:pt>
          <cx:pt idx="61496">163</cx:pt>
          <cx:pt idx="61497">8</cx:pt>
          <cx:pt idx="61498">55</cx:pt>
          <cx:pt idx="61499">4</cx:pt>
          <cx:pt idx="61500">10</cx:pt>
          <cx:pt idx="61501">20</cx:pt>
          <cx:pt idx="61502">213</cx:pt>
          <cx:pt idx="61503">0</cx:pt>
          <cx:pt idx="61504">3</cx:pt>
          <cx:pt idx="61505">22</cx:pt>
          <cx:pt idx="61506">0</cx:pt>
          <cx:pt idx="61507">14</cx:pt>
          <cx:pt idx="61508">0</cx:pt>
          <cx:pt idx="61509">1</cx:pt>
          <cx:pt idx="61510">0</cx:pt>
          <cx:pt idx="61511">75</cx:pt>
          <cx:pt idx="61512">0</cx:pt>
          <cx:pt idx="61513">0</cx:pt>
          <cx:pt idx="61514">1</cx:pt>
          <cx:pt idx="61515">13</cx:pt>
          <cx:pt idx="61516">12</cx:pt>
          <cx:pt idx="61517">0</cx:pt>
          <cx:pt idx="61518">7</cx:pt>
          <cx:pt idx="61519">0</cx:pt>
          <cx:pt idx="61520">55</cx:pt>
          <cx:pt idx="61521">15</cx:pt>
          <cx:pt idx="61522">0</cx:pt>
          <cx:pt idx="61523">0</cx:pt>
          <cx:pt idx="61524">83</cx:pt>
          <cx:pt idx="61525">2</cx:pt>
          <cx:pt idx="61526">0</cx:pt>
          <cx:pt idx="61527">3</cx:pt>
          <cx:pt idx="61528">0</cx:pt>
          <cx:pt idx="61529">3</cx:pt>
          <cx:pt idx="61530">7</cx:pt>
          <cx:pt idx="61531">19</cx:pt>
          <cx:pt idx="61532">21</cx:pt>
          <cx:pt idx="61533">390</cx:pt>
          <cx:pt idx="61534">0</cx:pt>
          <cx:pt idx="61535">7</cx:pt>
          <cx:pt idx="61536">0</cx:pt>
          <cx:pt idx="61537">1</cx:pt>
          <cx:pt idx="61538">0</cx:pt>
          <cx:pt idx="61539">0</cx:pt>
          <cx:pt idx="61540">0</cx:pt>
          <cx:pt idx="61541">0</cx:pt>
          <cx:pt idx="61542">0</cx:pt>
          <cx:pt idx="61543">15</cx:pt>
          <cx:pt idx="61544">0</cx:pt>
          <cx:pt idx="61545">0</cx:pt>
          <cx:pt idx="61546">71</cx:pt>
          <cx:pt idx="61547">230</cx:pt>
          <cx:pt idx="61548">337</cx:pt>
          <cx:pt idx="61549">70</cx:pt>
          <cx:pt idx="61550">18</cx:pt>
          <cx:pt idx="61551">40</cx:pt>
          <cx:pt idx="61552">19</cx:pt>
          <cx:pt idx="61553">0</cx:pt>
          <cx:pt idx="61554">0</cx:pt>
          <cx:pt idx="61555">102</cx:pt>
          <cx:pt idx="61556">1</cx:pt>
          <cx:pt idx="61557">1</cx:pt>
          <cx:pt idx="61558">0</cx:pt>
          <cx:pt idx="61559">22</cx:pt>
          <cx:pt idx="61560">136</cx:pt>
          <cx:pt idx="61561">29</cx:pt>
          <cx:pt idx="61562">4</cx:pt>
          <cx:pt idx="61563">0</cx:pt>
          <cx:pt idx="61564">1</cx:pt>
          <cx:pt idx="61565">0</cx:pt>
          <cx:pt idx="61566">0</cx:pt>
          <cx:pt idx="61567">0</cx:pt>
          <cx:pt idx="61568">59</cx:pt>
          <cx:pt idx="61569">1</cx:pt>
          <cx:pt idx="61570">0</cx:pt>
          <cx:pt idx="61571">1</cx:pt>
          <cx:pt idx="61572">49</cx:pt>
          <cx:pt idx="61573">115</cx:pt>
          <cx:pt idx="61574">1</cx:pt>
          <cx:pt idx="61575">161</cx:pt>
          <cx:pt idx="61576">28</cx:pt>
          <cx:pt idx="61577">96</cx:pt>
          <cx:pt idx="61578">21</cx:pt>
          <cx:pt idx="61579">31</cx:pt>
          <cx:pt idx="61580">73</cx:pt>
          <cx:pt idx="61581">82</cx:pt>
          <cx:pt idx="61582">1</cx:pt>
          <cx:pt idx="61583">48</cx:pt>
          <cx:pt idx="61584">7</cx:pt>
          <cx:pt idx="61585">57</cx:pt>
          <cx:pt idx="61586">0</cx:pt>
          <cx:pt idx="61587">0</cx:pt>
          <cx:pt idx="61588">5</cx:pt>
          <cx:pt idx="61589">56</cx:pt>
          <cx:pt idx="61590">27</cx:pt>
          <cx:pt idx="61591">4</cx:pt>
          <cx:pt idx="61592">0</cx:pt>
          <cx:pt idx="61593">371</cx:pt>
          <cx:pt idx="61594">14</cx:pt>
          <cx:pt idx="61595">0</cx:pt>
          <cx:pt idx="61596">0</cx:pt>
          <cx:pt idx="61597">0</cx:pt>
          <cx:pt idx="61598">0</cx:pt>
          <cx:pt idx="61599">0</cx:pt>
          <cx:pt idx="61600">5</cx:pt>
          <cx:pt idx="61601">20</cx:pt>
          <cx:pt idx="61602">38</cx:pt>
          <cx:pt idx="61603">7</cx:pt>
          <cx:pt idx="61604">29</cx:pt>
          <cx:pt idx="61605">0</cx:pt>
          <cx:pt idx="61606">34</cx:pt>
          <cx:pt idx="61607">62</cx:pt>
          <cx:pt idx="61608">0</cx:pt>
          <cx:pt idx="61609">0</cx:pt>
          <cx:pt idx="61610">118</cx:pt>
          <cx:pt idx="61611">357</cx:pt>
          <cx:pt idx="61612">185</cx:pt>
          <cx:pt idx="61613">23</cx:pt>
          <cx:pt idx="61614">4</cx:pt>
          <cx:pt idx="61615">0</cx:pt>
          <cx:pt idx="61616">98</cx:pt>
          <cx:pt idx="61617">10</cx:pt>
          <cx:pt idx="61618">0</cx:pt>
          <cx:pt idx="61619">2</cx:pt>
          <cx:pt idx="61620">175</cx:pt>
          <cx:pt idx="61621">93</cx:pt>
          <cx:pt idx="61622">61</cx:pt>
          <cx:pt idx="61623">2</cx:pt>
          <cx:pt idx="61624">15</cx:pt>
          <cx:pt idx="61625">44</cx:pt>
          <cx:pt idx="61626">28</cx:pt>
          <cx:pt idx="61627">78</cx:pt>
          <cx:pt idx="61628">99</cx:pt>
          <cx:pt idx="61629">30</cx:pt>
          <cx:pt idx="61630">1</cx:pt>
          <cx:pt idx="61631">11</cx:pt>
          <cx:pt idx="61632">6</cx:pt>
          <cx:pt idx="61633">17</cx:pt>
          <cx:pt idx="61634">14</cx:pt>
          <cx:pt idx="61635">10</cx:pt>
          <cx:pt idx="61636">51</cx:pt>
          <cx:pt idx="61637">5</cx:pt>
          <cx:pt idx="61638">38</cx:pt>
          <cx:pt idx="61639">8</cx:pt>
          <cx:pt idx="61640">0</cx:pt>
          <cx:pt idx="61641">12</cx:pt>
          <cx:pt idx="61642">0</cx:pt>
          <cx:pt idx="61643">0</cx:pt>
          <cx:pt idx="61644">0</cx:pt>
          <cx:pt idx="61645">1</cx:pt>
          <cx:pt idx="61646">4</cx:pt>
          <cx:pt idx="61647">15</cx:pt>
          <cx:pt idx="61648">2</cx:pt>
          <cx:pt idx="61649">1</cx:pt>
          <cx:pt idx="61650">0</cx:pt>
          <cx:pt idx="61651">69</cx:pt>
          <cx:pt idx="61652">595</cx:pt>
          <cx:pt idx="61653">276</cx:pt>
          <cx:pt idx="61654">0</cx:pt>
          <cx:pt idx="61655">4</cx:pt>
          <cx:pt idx="61656">1</cx:pt>
          <cx:pt idx="61657">0</cx:pt>
          <cx:pt idx="61658">82</cx:pt>
          <cx:pt idx="61659">14</cx:pt>
          <cx:pt idx="61660">0</cx:pt>
          <cx:pt idx="61661">0</cx:pt>
          <cx:pt idx="61662">24</cx:pt>
          <cx:pt idx="61663">1</cx:pt>
          <cx:pt idx="61664">126</cx:pt>
          <cx:pt idx="61665">324</cx:pt>
          <cx:pt idx="61666">0</cx:pt>
          <cx:pt idx="61667">1</cx:pt>
          <cx:pt idx="61668">1</cx:pt>
          <cx:pt idx="61669">47</cx:pt>
          <cx:pt idx="61670">293</cx:pt>
          <cx:pt idx="61671">0</cx:pt>
          <cx:pt idx="61672">1</cx:pt>
          <cx:pt idx="61673">90</cx:pt>
          <cx:pt idx="61674">7</cx:pt>
          <cx:pt idx="61675">135</cx:pt>
          <cx:pt idx="61676">43</cx:pt>
          <cx:pt idx="61677">5</cx:pt>
          <cx:pt idx="61678">20</cx:pt>
          <cx:pt idx="61679">35</cx:pt>
          <cx:pt idx="61680">0</cx:pt>
          <cx:pt idx="61681">0</cx:pt>
          <cx:pt idx="61682">14</cx:pt>
          <cx:pt idx="61683">32</cx:pt>
          <cx:pt idx="61684">2</cx:pt>
          <cx:pt idx="61685">50</cx:pt>
          <cx:pt idx="61686">20</cx:pt>
          <cx:pt idx="61687">1</cx:pt>
          <cx:pt idx="61688">0</cx:pt>
          <cx:pt idx="61689">9</cx:pt>
          <cx:pt idx="61690">1</cx:pt>
          <cx:pt idx="61691">0</cx:pt>
          <cx:pt idx="61692">0</cx:pt>
          <cx:pt idx="61693">0</cx:pt>
          <cx:pt idx="61694">0</cx:pt>
          <cx:pt idx="61695">0</cx:pt>
          <cx:pt idx="61696">1</cx:pt>
          <cx:pt idx="61697">0</cx:pt>
          <cx:pt idx="61698">14</cx:pt>
          <cx:pt idx="61699">40</cx:pt>
          <cx:pt idx="61700">27</cx:pt>
          <cx:pt idx="61701">1</cx:pt>
          <cx:pt idx="61702">0</cx:pt>
          <cx:pt idx="61703">42</cx:pt>
          <cx:pt idx="61704">1</cx:pt>
          <cx:pt idx="61705">42</cx:pt>
          <cx:pt idx="61706">3</cx:pt>
          <cx:pt idx="61707">5</cx:pt>
          <cx:pt idx="61708">174</cx:pt>
          <cx:pt idx="61709">5</cx:pt>
          <cx:pt idx="61710">0</cx:pt>
          <cx:pt idx="61711">5</cx:pt>
          <cx:pt idx="61712">212</cx:pt>
          <cx:pt idx="61713">307</cx:pt>
          <cx:pt idx="61714">193</cx:pt>
          <cx:pt idx="61715">174</cx:pt>
          <cx:pt idx="61716">9</cx:pt>
          <cx:pt idx="61717">0</cx:pt>
          <cx:pt idx="61718">0</cx:pt>
          <cx:pt idx="61719">195</cx:pt>
          <cx:pt idx="61720">12</cx:pt>
          <cx:pt idx="61721">620</cx:pt>
          <cx:pt idx="61722">223</cx:pt>
          <cx:pt idx="61723">1</cx:pt>
          <cx:pt idx="61724">18</cx:pt>
          <cx:pt idx="61725">86</cx:pt>
          <cx:pt idx="61726">14</cx:pt>
          <cx:pt idx="61727">42</cx:pt>
          <cx:pt idx="61728">35</cx:pt>
          <cx:pt idx="61729">0</cx:pt>
          <cx:pt idx="61730">7</cx:pt>
          <cx:pt idx="61731">637</cx:pt>
          <cx:pt idx="61732">4</cx:pt>
          <cx:pt idx="61733">104</cx:pt>
          <cx:pt idx="61734">0</cx:pt>
          <cx:pt idx="61735">4</cx:pt>
          <cx:pt idx="61736">3</cx:pt>
          <cx:pt idx="61737">10</cx:pt>
          <cx:pt idx="61738">37</cx:pt>
          <cx:pt idx="61739">0</cx:pt>
          <cx:pt idx="61740">56</cx:pt>
          <cx:pt idx="61741">0</cx:pt>
          <cx:pt idx="61742">46</cx:pt>
          <cx:pt idx="61743">16</cx:pt>
          <cx:pt idx="61744">0</cx:pt>
          <cx:pt idx="61745">268</cx:pt>
          <cx:pt idx="61746">5</cx:pt>
          <cx:pt idx="61747">1062</cx:pt>
          <cx:pt idx="61748">7</cx:pt>
          <cx:pt idx="61749">10</cx:pt>
          <cx:pt idx="61750">8</cx:pt>
          <cx:pt idx="61751">8</cx:pt>
          <cx:pt idx="61752">111</cx:pt>
          <cx:pt idx="61753">8</cx:pt>
          <cx:pt idx="61754">0</cx:pt>
          <cx:pt idx="61755">86</cx:pt>
          <cx:pt idx="61756">140</cx:pt>
          <cx:pt idx="61757">25</cx:pt>
          <cx:pt idx="61758">23</cx:pt>
          <cx:pt idx="61759">0</cx:pt>
          <cx:pt idx="61760">0</cx:pt>
          <cx:pt idx="61761">0</cx:pt>
          <cx:pt idx="61762">0</cx:pt>
          <cx:pt idx="61763">4</cx:pt>
          <cx:pt idx="61764">6</cx:pt>
          <cx:pt idx="61765">2</cx:pt>
          <cx:pt idx="61766">13</cx:pt>
          <cx:pt idx="61767">1</cx:pt>
          <cx:pt idx="61768">16</cx:pt>
          <cx:pt idx="61769">0</cx:pt>
          <cx:pt idx="61770">0</cx:pt>
          <cx:pt idx="61771">12</cx:pt>
          <cx:pt idx="61772">4</cx:pt>
          <cx:pt idx="61773">84</cx:pt>
          <cx:pt idx="61774">0</cx:pt>
          <cx:pt idx="61775">2</cx:pt>
          <cx:pt idx="61776">0</cx:pt>
          <cx:pt idx="61777">1</cx:pt>
          <cx:pt idx="61778">3</cx:pt>
          <cx:pt idx="61779">11</cx:pt>
          <cx:pt idx="61780">57</cx:pt>
          <cx:pt idx="61781">4</cx:pt>
          <cx:pt idx="61782">0</cx:pt>
          <cx:pt idx="61783">1</cx:pt>
          <cx:pt idx="61784">0</cx:pt>
          <cx:pt idx="61785">41</cx:pt>
          <cx:pt idx="61786">0</cx:pt>
          <cx:pt idx="61787">40</cx:pt>
          <cx:pt idx="61788">24</cx:pt>
          <cx:pt idx="61789">1</cx:pt>
          <cx:pt idx="61790">0</cx:pt>
          <cx:pt idx="61791">0</cx:pt>
          <cx:pt idx="61792">1</cx:pt>
          <cx:pt idx="61793">127</cx:pt>
          <cx:pt idx="61794">28</cx:pt>
          <cx:pt idx="61795">1</cx:pt>
          <cx:pt idx="61796">0</cx:pt>
          <cx:pt idx="61797">8</cx:pt>
          <cx:pt idx="61798">26</cx:pt>
          <cx:pt idx="61799">1</cx:pt>
          <cx:pt idx="61800">0</cx:pt>
          <cx:pt idx="61801">4</cx:pt>
          <cx:pt idx="61802">0</cx:pt>
          <cx:pt idx="61803">0</cx:pt>
          <cx:pt idx="61804">0</cx:pt>
          <cx:pt idx="61805">6</cx:pt>
          <cx:pt idx="61806">9</cx:pt>
          <cx:pt idx="61807">22</cx:pt>
          <cx:pt idx="61808">7</cx:pt>
          <cx:pt idx="61809">4</cx:pt>
          <cx:pt idx="61810">20</cx:pt>
          <cx:pt idx="61811">1</cx:pt>
          <cx:pt idx="61812">13</cx:pt>
          <cx:pt idx="61813">83</cx:pt>
          <cx:pt idx="61814">70</cx:pt>
          <cx:pt idx="61815">244</cx:pt>
          <cx:pt idx="61816">0</cx:pt>
          <cx:pt idx="61817">9</cx:pt>
          <cx:pt idx="61818">1</cx:pt>
          <cx:pt idx="61819">4</cx:pt>
          <cx:pt idx="61820">11</cx:pt>
          <cx:pt idx="61821">21</cx:pt>
          <cx:pt idx="61822">0</cx:pt>
          <cx:pt idx="61823">44</cx:pt>
          <cx:pt idx="61824">3</cx:pt>
          <cx:pt idx="61825">23</cx:pt>
          <cx:pt idx="61826">1</cx:pt>
          <cx:pt idx="61827">246</cx:pt>
          <cx:pt idx="61828">84</cx:pt>
          <cx:pt idx="61829">0</cx:pt>
          <cx:pt idx="61830">0</cx:pt>
          <cx:pt idx="61831">1</cx:pt>
          <cx:pt idx="61832">0</cx:pt>
          <cx:pt idx="61833">0</cx:pt>
          <cx:pt idx="61834">1</cx:pt>
          <cx:pt idx="61835">231</cx:pt>
          <cx:pt idx="61836">0</cx:pt>
          <cx:pt idx="61837">3</cx:pt>
          <cx:pt idx="61838">44</cx:pt>
          <cx:pt idx="61839">37</cx:pt>
          <cx:pt idx="61840">56</cx:pt>
          <cx:pt idx="61841">1</cx:pt>
          <cx:pt idx="61842">4</cx:pt>
          <cx:pt idx="61843">1</cx:pt>
          <cx:pt idx="61844">32</cx:pt>
          <cx:pt idx="61845">53</cx:pt>
          <cx:pt idx="61846">0</cx:pt>
          <cx:pt idx="61847">9</cx:pt>
          <cx:pt idx="61848">0</cx:pt>
          <cx:pt idx="61849">0</cx:pt>
          <cx:pt idx="61850">0</cx:pt>
          <cx:pt idx="61851">0</cx:pt>
          <cx:pt idx="61852">261</cx:pt>
          <cx:pt idx="61853">63</cx:pt>
          <cx:pt idx="61854">19</cx:pt>
          <cx:pt idx="61855">7</cx:pt>
          <cx:pt idx="61856">28</cx:pt>
          <cx:pt idx="61857">1</cx:pt>
          <cx:pt idx="61858">267</cx:pt>
          <cx:pt idx="61859">6</cx:pt>
          <cx:pt idx="61860">2</cx:pt>
          <cx:pt idx="61861">23</cx:pt>
          <cx:pt idx="61862">3</cx:pt>
          <cx:pt idx="61863">71</cx:pt>
          <cx:pt idx="61864">0</cx:pt>
          <cx:pt idx="61865">25</cx:pt>
          <cx:pt idx="61866">7</cx:pt>
          <cx:pt idx="61867">1</cx:pt>
          <cx:pt idx="61868">3</cx:pt>
          <cx:pt idx="61869">7</cx:pt>
          <cx:pt idx="61870">2</cx:pt>
          <cx:pt idx="61871">183</cx:pt>
          <cx:pt idx="61872">0</cx:pt>
          <cx:pt idx="61873">82</cx:pt>
          <cx:pt idx="61874">18</cx:pt>
          <cx:pt idx="61875">1</cx:pt>
          <cx:pt idx="61876">0</cx:pt>
          <cx:pt idx="61877">1</cx:pt>
          <cx:pt idx="61878">0</cx:pt>
          <cx:pt idx="61879">29</cx:pt>
          <cx:pt idx="61880">46</cx:pt>
          <cx:pt idx="61881">17</cx:pt>
          <cx:pt idx="61882">46</cx:pt>
          <cx:pt idx="61883">40</cx:pt>
          <cx:pt idx="61884">20</cx:pt>
          <cx:pt idx="61885">55</cx:pt>
          <cx:pt idx="61886">21</cx:pt>
          <cx:pt idx="61887">0</cx:pt>
          <cx:pt idx="61888">2</cx:pt>
          <cx:pt idx="61889">64</cx:pt>
          <cx:pt idx="61890">5</cx:pt>
          <cx:pt idx="61891">47</cx:pt>
          <cx:pt idx="61892">30</cx:pt>
          <cx:pt idx="61893">121</cx:pt>
          <cx:pt idx="61894">0</cx:pt>
          <cx:pt idx="61895">127</cx:pt>
          <cx:pt idx="61896">25</cx:pt>
          <cx:pt idx="61897">3</cx:pt>
          <cx:pt idx="61898">6</cx:pt>
          <cx:pt idx="61899">1</cx:pt>
          <cx:pt idx="61900">113</cx:pt>
          <cx:pt idx="61901">0</cx:pt>
          <cx:pt idx="61902">112</cx:pt>
          <cx:pt idx="61903">157</cx:pt>
          <cx:pt idx="61904">2</cx:pt>
          <cx:pt idx="61905">15</cx:pt>
          <cx:pt idx="61906">154</cx:pt>
          <cx:pt idx="61907">16</cx:pt>
          <cx:pt idx="61908">28</cx:pt>
          <cx:pt idx="61909">67</cx:pt>
          <cx:pt idx="61910">21</cx:pt>
          <cx:pt idx="61911">40</cx:pt>
          <cx:pt idx="61912">71</cx:pt>
          <cx:pt idx="61913">52</cx:pt>
          <cx:pt idx="61914">0</cx:pt>
          <cx:pt idx="61915">18</cx:pt>
          <cx:pt idx="61916">9</cx:pt>
          <cx:pt idx="61917">26</cx:pt>
          <cx:pt idx="61918">25</cx:pt>
          <cx:pt idx="61919">27</cx:pt>
          <cx:pt idx="61920">16</cx:pt>
          <cx:pt idx="61921">11</cx:pt>
          <cx:pt idx="61922">3</cx:pt>
          <cx:pt idx="61923">0</cx:pt>
          <cx:pt idx="61924">0</cx:pt>
          <cx:pt idx="61925">1</cx:pt>
          <cx:pt idx="61926">0</cx:pt>
          <cx:pt idx="61927">0</cx:pt>
          <cx:pt idx="61928">1</cx:pt>
          <cx:pt idx="61929">1</cx:pt>
          <cx:pt idx="61930">34</cx:pt>
          <cx:pt idx="61931">0</cx:pt>
          <cx:pt idx="61932">1</cx:pt>
          <cx:pt idx="61933">36</cx:pt>
          <cx:pt idx="61934">0</cx:pt>
          <cx:pt idx="61935">7</cx:pt>
          <cx:pt idx="61936">17</cx:pt>
          <cx:pt idx="61937">1</cx:pt>
          <cx:pt idx="61938">7</cx:pt>
          <cx:pt idx="61939">11</cx:pt>
          <cx:pt idx="61940">13</cx:pt>
          <cx:pt idx="61941">4</cx:pt>
          <cx:pt idx="61942">59</cx:pt>
          <cx:pt idx="61943">4</cx:pt>
          <cx:pt idx="61944">67</cx:pt>
          <cx:pt idx="61945">0</cx:pt>
          <cx:pt idx="61946">0</cx:pt>
          <cx:pt idx="61947">3</cx:pt>
          <cx:pt idx="61948">88</cx:pt>
          <cx:pt idx="61949">19</cx:pt>
          <cx:pt idx="61950">4</cx:pt>
          <cx:pt idx="61951">61</cx:pt>
          <cx:pt idx="61952">1</cx:pt>
          <cx:pt idx="61953">99</cx:pt>
          <cx:pt idx="61954">264</cx:pt>
          <cx:pt idx="61955">7</cx:pt>
          <cx:pt idx="61956">0</cx:pt>
          <cx:pt idx="61957">5</cx:pt>
          <cx:pt idx="61958">6</cx:pt>
          <cx:pt idx="61959">1</cx:pt>
          <cx:pt idx="61960">0</cx:pt>
          <cx:pt idx="61961">0</cx:pt>
          <cx:pt idx="61962">6</cx:pt>
          <cx:pt idx="61963">0</cx:pt>
          <cx:pt idx="61964">0</cx:pt>
          <cx:pt idx="61965">0</cx:pt>
          <cx:pt idx="61966">0</cx:pt>
          <cx:pt idx="61967">1</cx:pt>
          <cx:pt idx="61968">73</cx:pt>
          <cx:pt idx="61969">9</cx:pt>
          <cx:pt idx="61970">21</cx:pt>
          <cx:pt idx="61971">28</cx:pt>
          <cx:pt idx="61972">1</cx:pt>
          <cx:pt idx="61973">38</cx:pt>
          <cx:pt idx="61974">18</cx:pt>
          <cx:pt idx="61975">12</cx:pt>
          <cx:pt idx="61976">14</cx:pt>
          <cx:pt idx="61977">0</cx:pt>
          <cx:pt idx="61978">0</cx:pt>
          <cx:pt idx="61979">55</cx:pt>
          <cx:pt idx="61980">229</cx:pt>
          <cx:pt idx="61981">12</cx:pt>
          <cx:pt idx="61982">2</cx:pt>
          <cx:pt idx="61983">0</cx:pt>
          <cx:pt idx="61984">79</cx:pt>
          <cx:pt idx="61985">0</cx:pt>
          <cx:pt idx="61986">0</cx:pt>
          <cx:pt idx="61987">0</cx:pt>
          <cx:pt idx="61988">68</cx:pt>
          <cx:pt idx="61989">0</cx:pt>
          <cx:pt idx="61990">0</cx:pt>
          <cx:pt idx="61991">2</cx:pt>
          <cx:pt idx="61992">162</cx:pt>
          <cx:pt idx="61993">14</cx:pt>
          <cx:pt idx="61994">0</cx:pt>
          <cx:pt idx="61995">0</cx:pt>
          <cx:pt idx="61996">84</cx:pt>
          <cx:pt idx="61997">14</cx:pt>
          <cx:pt idx="61998">2</cx:pt>
          <cx:pt idx="61999">42</cx:pt>
          <cx:pt idx="62000">1</cx:pt>
          <cx:pt idx="62001">0</cx:pt>
          <cx:pt idx="62002">38</cx:pt>
          <cx:pt idx="62003">0</cx:pt>
          <cx:pt idx="62004">7</cx:pt>
          <cx:pt idx="62005">0</cx:pt>
          <cx:pt idx="62006">24</cx:pt>
          <cx:pt idx="62007">7</cx:pt>
          <cx:pt idx="62008">293</cx:pt>
          <cx:pt idx="62009">13</cx:pt>
          <cx:pt idx="62010">12</cx:pt>
          <cx:pt idx="62011">9</cx:pt>
          <cx:pt idx="62012">2</cx:pt>
          <cx:pt idx="62013">87</cx:pt>
          <cx:pt idx="62014">0</cx:pt>
          <cx:pt idx="62015">3</cx:pt>
          <cx:pt idx="62016">21</cx:pt>
          <cx:pt idx="62017">109</cx:pt>
          <cx:pt idx="62018">1</cx:pt>
          <cx:pt idx="62019">0</cx:pt>
          <cx:pt idx="62020">0</cx:pt>
          <cx:pt idx="62021">231</cx:pt>
          <cx:pt idx="62022">45</cx:pt>
          <cx:pt idx="62023">0</cx:pt>
          <cx:pt idx="62024">0</cx:pt>
          <cx:pt idx="62025">41</cx:pt>
          <cx:pt idx="62026">35</cx:pt>
          <cx:pt idx="62027">0</cx:pt>
          <cx:pt idx="62028">0</cx:pt>
          <cx:pt idx="62029">0</cx:pt>
          <cx:pt idx="62030">784</cx:pt>
          <cx:pt idx="62031">68</cx:pt>
          <cx:pt idx="62032">7</cx:pt>
          <cx:pt idx="62033">0</cx:pt>
          <cx:pt idx="62034">80</cx:pt>
          <cx:pt idx="62035">35</cx:pt>
          <cx:pt idx="62036">4</cx:pt>
          <cx:pt idx="62037">141</cx:pt>
          <cx:pt idx="62038">209</cx:pt>
          <cx:pt idx="62039">12</cx:pt>
          <cx:pt idx="62040">1</cx:pt>
          <cx:pt idx="62041">0</cx:pt>
          <cx:pt idx="62042">0</cx:pt>
          <cx:pt idx="62043">1</cx:pt>
          <cx:pt idx="62044">55</cx:pt>
          <cx:pt idx="62045">0</cx:pt>
          <cx:pt idx="62046">0</cx:pt>
          <cx:pt idx="62047">2</cx:pt>
          <cx:pt idx="62048">7</cx:pt>
          <cx:pt idx="62049">26</cx:pt>
          <cx:pt idx="62050">0</cx:pt>
          <cx:pt idx="62051">4</cx:pt>
          <cx:pt idx="62052">5</cx:pt>
          <cx:pt idx="62053">11</cx:pt>
          <cx:pt idx="62054">0</cx:pt>
          <cx:pt idx="62055">63</cx:pt>
          <cx:pt idx="62056">0</cx:pt>
          <cx:pt idx="62057">6</cx:pt>
          <cx:pt idx="62058">60</cx:pt>
          <cx:pt idx="62059">15</cx:pt>
          <cx:pt idx="62060">0</cx:pt>
          <cx:pt idx="62061">63</cx:pt>
          <cx:pt idx="62062">0</cx:pt>
          <cx:pt idx="62063">0</cx:pt>
          <cx:pt idx="62064">0</cx:pt>
          <cx:pt idx="62065">29</cx:pt>
          <cx:pt idx="62066">25</cx:pt>
          <cx:pt idx="62067">36</cx:pt>
          <cx:pt idx="62068">0</cx:pt>
          <cx:pt idx="62069">55</cx:pt>
          <cx:pt idx="62070">188</cx:pt>
          <cx:pt idx="62071">0</cx:pt>
          <cx:pt idx="62072">413</cx:pt>
          <cx:pt idx="62073">3</cx:pt>
          <cx:pt idx="62074">77</cx:pt>
          <cx:pt idx="62075">0</cx:pt>
          <cx:pt idx="62076">140</cx:pt>
          <cx:pt idx="62077">11</cx:pt>
          <cx:pt idx="62078">0</cx:pt>
          <cx:pt idx="62079">0</cx:pt>
          <cx:pt idx="62080">13</cx:pt>
          <cx:pt idx="62081">7</cx:pt>
          <cx:pt idx="62082">35</cx:pt>
          <cx:pt idx="62083">21</cx:pt>
          <cx:pt idx="62084">1</cx:pt>
          <cx:pt idx="62085">4</cx:pt>
          <cx:pt idx="62086">9</cx:pt>
          <cx:pt idx="62087">0</cx:pt>
          <cx:pt idx="62088">12</cx:pt>
          <cx:pt idx="62089">16</cx:pt>
          <cx:pt idx="62090">1</cx:pt>
          <cx:pt idx="62091">0</cx:pt>
          <cx:pt idx="62092">0</cx:pt>
          <cx:pt idx="62093">16</cx:pt>
          <cx:pt idx="62094">579</cx:pt>
          <cx:pt idx="62095">4</cx:pt>
          <cx:pt idx="62096">7</cx:pt>
          <cx:pt idx="62097">83</cx:pt>
          <cx:pt idx="62098">0</cx:pt>
          <cx:pt idx="62099">10</cx:pt>
          <cx:pt idx="62100">0</cx:pt>
          <cx:pt idx="62101">6</cx:pt>
          <cx:pt idx="62102">0</cx:pt>
          <cx:pt idx="62103">0</cx:pt>
          <cx:pt idx="62104">1</cx:pt>
          <cx:pt idx="62105">0</cx:pt>
          <cx:pt idx="62106">0</cx:pt>
          <cx:pt idx="62107">45</cx:pt>
          <cx:pt idx="62108">4</cx:pt>
          <cx:pt idx="62109">25</cx:pt>
          <cx:pt idx="62110">112</cx:pt>
          <cx:pt idx="62111">0</cx:pt>
          <cx:pt idx="62112">0</cx:pt>
          <cx:pt idx="62113">43</cx:pt>
          <cx:pt idx="62114">8</cx:pt>
          <cx:pt idx="62115">0</cx:pt>
          <cx:pt idx="62116">31</cx:pt>
          <cx:pt idx="62117">7</cx:pt>
          <cx:pt idx="62118">3</cx:pt>
          <cx:pt idx="62119">167</cx:pt>
          <cx:pt idx="62120">722</cx:pt>
          <cx:pt idx="62121">1</cx:pt>
          <cx:pt idx="62122">1</cx:pt>
          <cx:pt idx="62123">0</cx:pt>
          <cx:pt idx="62124">7</cx:pt>
          <cx:pt idx="62125">1</cx:pt>
          <cx:pt idx="62126">0</cx:pt>
          <cx:pt idx="62127">0</cx:pt>
          <cx:pt idx="62128">0</cx:pt>
          <cx:pt idx="62129">0</cx:pt>
          <cx:pt idx="62130">3</cx:pt>
          <cx:pt idx="62131">0</cx:pt>
          <cx:pt idx="62132">6</cx:pt>
          <cx:pt idx="62133">10</cx:pt>
          <cx:pt idx="62134">0</cx:pt>
          <cx:pt idx="62135">0</cx:pt>
          <cx:pt idx="62136">3</cx:pt>
          <cx:pt idx="62137">10</cx:pt>
          <cx:pt idx="62138">0</cx:pt>
          <cx:pt idx="62139">236</cx:pt>
          <cx:pt idx="62140">66</cx:pt>
          <cx:pt idx="62141">0</cx:pt>
          <cx:pt idx="62142">27</cx:pt>
          <cx:pt idx="62143">32</cx:pt>
          <cx:pt idx="62144">10</cx:pt>
          <cx:pt idx="62145">0</cx:pt>
          <cx:pt idx="62146">0</cx:pt>
          <cx:pt idx="62147">3</cx:pt>
          <cx:pt idx="62148">0</cx:pt>
          <cx:pt idx="62149">17</cx:pt>
          <cx:pt idx="62150">2</cx:pt>
          <cx:pt idx="62151">4</cx:pt>
          <cx:pt idx="62152">1</cx:pt>
          <cx:pt idx="62153">0</cx:pt>
          <cx:pt idx="62154">0</cx:pt>
          <cx:pt idx="62155">0</cx:pt>
          <cx:pt idx="62156">49</cx:pt>
          <cx:pt idx="62157">10</cx:pt>
          <cx:pt idx="62158">10</cx:pt>
          <cx:pt idx="62159">29</cx:pt>
          <cx:pt idx="62160">16</cx:pt>
          <cx:pt idx="62161">142</cx:pt>
          <cx:pt idx="62162">76</cx:pt>
          <cx:pt idx="62163">38</cx:pt>
          <cx:pt idx="62164">55</cx:pt>
          <cx:pt idx="62165">180</cx:pt>
          <cx:pt idx="62166">3</cx:pt>
          <cx:pt idx="62167">14</cx:pt>
          <cx:pt idx="62168">77</cx:pt>
          <cx:pt idx="62169">26</cx:pt>
          <cx:pt idx="62170">10</cx:pt>
          <cx:pt idx="62171">384</cx:pt>
          <cx:pt idx="62172">0</cx:pt>
          <cx:pt idx="62173">0</cx:pt>
          <cx:pt idx="62174">68</cx:pt>
          <cx:pt idx="62175">3</cx:pt>
          <cx:pt idx="62176">0</cx:pt>
          <cx:pt idx="62177">4</cx:pt>
          <cx:pt idx="62178">1</cx:pt>
          <cx:pt idx="62179">2</cx:pt>
          <cx:pt idx="62180">1</cx:pt>
          <cx:pt idx="62181">10</cx:pt>
          <cx:pt idx="62182">36</cx:pt>
          <cx:pt idx="62183">12</cx:pt>
          <cx:pt idx="62184">0</cx:pt>
          <cx:pt idx="62185">53</cx:pt>
          <cx:pt idx="62186">189</cx:pt>
          <cx:pt idx="62187">15</cx:pt>
          <cx:pt idx="62188">24</cx:pt>
          <cx:pt idx="62189">3</cx:pt>
          <cx:pt idx="62190">189</cx:pt>
          <cx:pt idx="62191">0</cx:pt>
          <cx:pt idx="62192">12</cx:pt>
          <cx:pt idx="62193">0</cx:pt>
          <cx:pt idx="62194">1</cx:pt>
          <cx:pt idx="62195">2</cx:pt>
          <cx:pt idx="62196">37</cx:pt>
          <cx:pt idx="62197">18</cx:pt>
          <cx:pt idx="62198">0</cx:pt>
          <cx:pt idx="62199">12</cx:pt>
          <cx:pt idx="62200">210</cx:pt>
          <cx:pt idx="62201">6</cx:pt>
          <cx:pt idx="62202">8</cx:pt>
          <cx:pt idx="62203">7</cx:pt>
          <cx:pt idx="62204">27</cx:pt>
          <cx:pt idx="62205">200</cx:pt>
          <cx:pt idx="62206">0</cx:pt>
          <cx:pt idx="62207">3</cx:pt>
          <cx:pt idx="62208">575</cx:pt>
          <cx:pt idx="62209">0</cx:pt>
          <cx:pt idx="62210">1</cx:pt>
          <cx:pt idx="62211">25</cx:pt>
          <cx:pt idx="62212">36</cx:pt>
          <cx:pt idx="62213">0</cx:pt>
          <cx:pt idx="62214">21</cx:pt>
          <cx:pt idx="62215">17</cx:pt>
          <cx:pt idx="62216">13</cx:pt>
          <cx:pt idx="62217">6</cx:pt>
          <cx:pt idx="62218">2</cx:pt>
          <cx:pt idx="62219">1</cx:pt>
          <cx:pt idx="62220">1</cx:pt>
          <cx:pt idx="62221">23</cx:pt>
          <cx:pt idx="62222">1</cx:pt>
          <cx:pt idx="62223">0</cx:pt>
          <cx:pt idx="62224">4</cx:pt>
          <cx:pt idx="62225">22</cx:pt>
          <cx:pt idx="62226">5</cx:pt>
          <cx:pt idx="62227">1</cx:pt>
          <cx:pt idx="62228">1</cx:pt>
          <cx:pt idx="62229">0</cx:pt>
          <cx:pt idx="62230">0</cx:pt>
          <cx:pt idx="62231">0</cx:pt>
          <cx:pt idx="62232">5</cx:pt>
          <cx:pt idx="62233">1</cx:pt>
          <cx:pt idx="62234">74</cx:pt>
          <cx:pt idx="62235">0</cx:pt>
          <cx:pt idx="62236">13</cx:pt>
          <cx:pt idx="62237">4</cx:pt>
          <cx:pt idx="62238">3</cx:pt>
          <cx:pt idx="62239">0</cx:pt>
          <cx:pt idx="62240">13</cx:pt>
          <cx:pt idx="62241">0</cx:pt>
          <cx:pt idx="62242">0</cx:pt>
          <cx:pt idx="62243">1</cx:pt>
          <cx:pt idx="62244">3</cx:pt>
          <cx:pt idx="62245">161</cx:pt>
          <cx:pt idx="62246">4</cx:pt>
          <cx:pt idx="62247">0</cx:pt>
          <cx:pt idx="62248">0</cx:pt>
          <cx:pt idx="62249">6</cx:pt>
          <cx:pt idx="62250">0</cx:pt>
          <cx:pt idx="62251">95</cx:pt>
          <cx:pt idx="62252">36</cx:pt>
          <cx:pt idx="62253">4</cx:pt>
          <cx:pt idx="62254">51</cx:pt>
          <cx:pt idx="62255">0</cx:pt>
          <cx:pt idx="62256">3</cx:pt>
          <cx:pt idx="62257">0</cx:pt>
          <cx:pt idx="62258">11</cx:pt>
          <cx:pt idx="62259">0</cx:pt>
          <cx:pt idx="62260">1</cx:pt>
          <cx:pt idx="62261">0</cx:pt>
          <cx:pt idx="62262">3</cx:pt>
          <cx:pt idx="62263">0</cx:pt>
          <cx:pt idx="62264">1</cx:pt>
          <cx:pt idx="62265">258</cx:pt>
          <cx:pt idx="62266">8</cx:pt>
          <cx:pt idx="62267">99</cx:pt>
          <cx:pt idx="62268">28</cx:pt>
          <cx:pt idx="62269">1</cx:pt>
          <cx:pt idx="62270">0</cx:pt>
          <cx:pt idx="62271">68</cx:pt>
          <cx:pt idx="62272">0</cx:pt>
          <cx:pt idx="62273">0</cx:pt>
          <cx:pt idx="62274">0</cx:pt>
          <cx:pt idx="62275">0</cx:pt>
          <cx:pt idx="62276">1</cx:pt>
          <cx:pt idx="62277">0</cx:pt>
          <cx:pt idx="62278">0</cx:pt>
          <cx:pt idx="62279">0</cx:pt>
          <cx:pt idx="62280">20</cx:pt>
          <cx:pt idx="62281">1</cx:pt>
          <cx:pt idx="62282">0</cx:pt>
          <cx:pt idx="62283">0</cx:pt>
          <cx:pt idx="62284">0</cx:pt>
          <cx:pt idx="62285">0</cx:pt>
          <cx:pt idx="62286">0</cx:pt>
          <cx:pt idx="62287">294</cx:pt>
          <cx:pt idx="62288">164</cx:pt>
          <cx:pt idx="62289">32</cx:pt>
          <cx:pt idx="62290">6</cx:pt>
          <cx:pt idx="62291">3</cx:pt>
          <cx:pt idx="62292">0</cx:pt>
          <cx:pt idx="62293">25</cx:pt>
          <cx:pt idx="62294">17</cx:pt>
          <cx:pt idx="62295">354</cx:pt>
          <cx:pt idx="62296">88</cx:pt>
          <cx:pt idx="62297">1</cx:pt>
          <cx:pt idx="62298">90</cx:pt>
          <cx:pt idx="62299">0</cx:pt>
          <cx:pt idx="62300">1</cx:pt>
          <cx:pt idx="62301">0</cx:pt>
          <cx:pt idx="62302">0</cx:pt>
          <cx:pt idx="62303">2</cx:pt>
          <cx:pt idx="62304">0</cx:pt>
          <cx:pt idx="62305">442</cx:pt>
          <cx:pt idx="62306">1</cx:pt>
          <cx:pt idx="62307">0</cx:pt>
          <cx:pt idx="62308">1</cx:pt>
          <cx:pt idx="62309">0</cx:pt>
          <cx:pt idx="62310">0</cx:pt>
          <cx:pt idx="62311">20</cx:pt>
          <cx:pt idx="62312">0</cx:pt>
          <cx:pt idx="62313">98</cx:pt>
          <cx:pt idx="62314">47</cx:pt>
          <cx:pt idx="62315">46</cx:pt>
          <cx:pt idx="62316">128</cx:pt>
          <cx:pt idx="62317">26</cx:pt>
          <cx:pt idx="62318">193</cx:pt>
          <cx:pt idx="62319">0</cx:pt>
          <cx:pt idx="62320">16</cx:pt>
          <cx:pt idx="62321">4</cx:pt>
          <cx:pt idx="62322">25</cx:pt>
          <cx:pt idx="62323">7</cx:pt>
          <cx:pt idx="62324">0</cx:pt>
          <cx:pt idx="62325">268</cx:pt>
          <cx:pt idx="62326">10</cx:pt>
          <cx:pt idx="62327">1</cx:pt>
          <cx:pt idx="62328">0</cx:pt>
          <cx:pt idx="62329">7</cx:pt>
          <cx:pt idx="62330">63</cx:pt>
          <cx:pt idx="62331">0</cx:pt>
          <cx:pt idx="62332">5</cx:pt>
          <cx:pt idx="62333">1</cx:pt>
          <cx:pt idx="62334">13</cx:pt>
          <cx:pt idx="62335">0</cx:pt>
          <cx:pt idx="62336">0</cx:pt>
          <cx:pt idx="62337">0</cx:pt>
          <cx:pt idx="62338">99</cx:pt>
          <cx:pt idx="62339">0</cx:pt>
          <cx:pt idx="62340">8</cx:pt>
          <cx:pt idx="62341">4</cx:pt>
          <cx:pt idx="62342">0</cx:pt>
          <cx:pt idx="62343">188</cx:pt>
          <cx:pt idx="62344">4</cx:pt>
          <cx:pt idx="62345">14</cx:pt>
          <cx:pt idx="62346">3</cx:pt>
          <cx:pt idx="62347">0</cx:pt>
          <cx:pt idx="62348">0</cx:pt>
          <cx:pt idx="62349">1</cx:pt>
          <cx:pt idx="62350">14</cx:pt>
          <cx:pt idx="62351">0</cx:pt>
          <cx:pt idx="62352">1</cx:pt>
          <cx:pt idx="62353">0</cx:pt>
          <cx:pt idx="62354">1</cx:pt>
          <cx:pt idx="62355">0</cx:pt>
          <cx:pt idx="62356">1</cx:pt>
          <cx:pt idx="62357">0</cx:pt>
          <cx:pt idx="62358">34</cx:pt>
          <cx:pt idx="62359">29</cx:pt>
          <cx:pt idx="62360">65</cx:pt>
          <cx:pt idx="62361">533</cx:pt>
          <cx:pt idx="62362">1</cx:pt>
          <cx:pt idx="62363">4</cx:pt>
          <cx:pt idx="62364">0</cx:pt>
          <cx:pt idx="62365">112</cx:pt>
          <cx:pt idx="62366">5</cx:pt>
          <cx:pt idx="62367">22</cx:pt>
          <cx:pt idx="62368">0</cx:pt>
          <cx:pt idx="62369">0</cx:pt>
          <cx:pt idx="62370">74</cx:pt>
          <cx:pt idx="62371">0</cx:pt>
          <cx:pt idx="62372">0</cx:pt>
          <cx:pt idx="62373">50</cx:pt>
          <cx:pt idx="62374">4</cx:pt>
          <cx:pt idx="62375">13</cx:pt>
          <cx:pt idx="62376">0</cx:pt>
          <cx:pt idx="62377">61</cx:pt>
          <cx:pt idx="62378">1</cx:pt>
          <cx:pt idx="62379">12</cx:pt>
          <cx:pt idx="62380">67</cx:pt>
          <cx:pt idx="62381">235</cx:pt>
          <cx:pt idx="62382">290</cx:pt>
          <cx:pt idx="62383">324</cx:pt>
          <cx:pt idx="62384">28</cx:pt>
          <cx:pt idx="62385">394</cx:pt>
          <cx:pt idx="62386">0</cx:pt>
          <cx:pt idx="62387">26</cx:pt>
          <cx:pt idx="62388">156</cx:pt>
          <cx:pt idx="62389">188</cx:pt>
          <cx:pt idx="62390">25</cx:pt>
          <cx:pt idx="62391">622</cx:pt>
          <cx:pt idx="62392">35</cx:pt>
          <cx:pt idx="62393">8</cx:pt>
          <cx:pt idx="62394">3</cx:pt>
          <cx:pt idx="62395">0</cx:pt>
          <cx:pt idx="62396">21</cx:pt>
          <cx:pt idx="62397">0</cx:pt>
          <cx:pt idx="62398">0</cx:pt>
          <cx:pt idx="62399">9</cx:pt>
          <cx:pt idx="62400">13</cx:pt>
          <cx:pt idx="62401">3</cx:pt>
          <cx:pt idx="62402">2</cx:pt>
          <cx:pt idx="62403">0</cx:pt>
          <cx:pt idx="62404">0</cx:pt>
          <cx:pt idx="62405">0</cx:pt>
          <cx:pt idx="62406">0</cx:pt>
          <cx:pt idx="62407">0</cx:pt>
          <cx:pt idx="62408">0</cx:pt>
          <cx:pt idx="62409">1</cx:pt>
          <cx:pt idx="62410">1</cx:pt>
          <cx:pt idx="62411">4</cx:pt>
          <cx:pt idx="62412">7</cx:pt>
          <cx:pt idx="62413">7</cx:pt>
          <cx:pt idx="62414">0</cx:pt>
          <cx:pt idx="62415">16</cx:pt>
          <cx:pt idx="62416">66</cx:pt>
          <cx:pt idx="62417">4</cx:pt>
          <cx:pt idx="62418">87</cx:pt>
          <cx:pt idx="62419">27</cx:pt>
          <cx:pt idx="62420">12</cx:pt>
          <cx:pt idx="62421">0</cx:pt>
          <cx:pt idx="62422">18</cx:pt>
          <cx:pt idx="62423">5</cx:pt>
          <cx:pt idx="62424">67</cx:pt>
          <cx:pt idx="62425">26</cx:pt>
          <cx:pt idx="62426">0</cx:pt>
          <cx:pt idx="62427">5</cx:pt>
          <cx:pt idx="62428">13</cx:pt>
          <cx:pt idx="62429">0</cx:pt>
          <cx:pt idx="62430">0</cx:pt>
          <cx:pt idx="62431">0</cx:pt>
          <cx:pt idx="62432">0</cx:pt>
          <cx:pt idx="62433">268</cx:pt>
          <cx:pt idx="62434">0</cx:pt>
          <cx:pt idx="62435">1</cx:pt>
          <cx:pt idx="62436">9</cx:pt>
          <cx:pt idx="62437">4</cx:pt>
          <cx:pt idx="62438">2</cx:pt>
          <cx:pt idx="62439">12</cx:pt>
          <cx:pt idx="62440">5</cx:pt>
          <cx:pt idx="62441">43</cx:pt>
          <cx:pt idx="62442">39</cx:pt>
          <cx:pt idx="62443">10</cx:pt>
          <cx:pt idx="62444">178</cx:pt>
          <cx:pt idx="62445">0</cx:pt>
          <cx:pt idx="62446">278</cx:pt>
          <cx:pt idx="62447">0</cx:pt>
          <cx:pt idx="62448">10</cx:pt>
          <cx:pt idx="62449">36</cx:pt>
          <cx:pt idx="62450">218</cx:pt>
          <cx:pt idx="62451">19</cx:pt>
          <cx:pt idx="62452">32</cx:pt>
          <cx:pt idx="62453">1</cx:pt>
          <cx:pt idx="62454">83</cx:pt>
          <cx:pt idx="62455">12</cx:pt>
          <cx:pt idx="62456">53</cx:pt>
          <cx:pt idx="62457">5</cx:pt>
          <cx:pt idx="62458">0</cx:pt>
          <cx:pt idx="62459">0</cx:pt>
          <cx:pt idx="62460">0</cx:pt>
          <cx:pt idx="62461">0</cx:pt>
          <cx:pt idx="62462">5</cx:pt>
          <cx:pt idx="62463">1</cx:pt>
          <cx:pt idx="62464">43</cx:pt>
          <cx:pt idx="62465">92</cx:pt>
          <cx:pt idx="62466">17</cx:pt>
          <cx:pt idx="62467">203</cx:pt>
          <cx:pt idx="62468">176</cx:pt>
          <cx:pt idx="62469">17</cx:pt>
          <cx:pt idx="62470">6</cx:pt>
          <cx:pt idx="62471">64</cx:pt>
          <cx:pt idx="62472">210</cx:pt>
          <cx:pt idx="62473">0</cx:pt>
          <cx:pt idx="62474">0</cx:pt>
          <cx:pt idx="62475">10</cx:pt>
          <cx:pt idx="62476">3</cx:pt>
          <cx:pt idx="62477">1</cx:pt>
          <cx:pt idx="62478">140</cx:pt>
          <cx:pt idx="62479">6</cx:pt>
          <cx:pt idx="62480">10</cx:pt>
          <cx:pt idx="62481">2</cx:pt>
          <cx:pt idx="62482">2</cx:pt>
          <cx:pt idx="62483">0</cx:pt>
          <cx:pt idx="62484">0</cx:pt>
          <cx:pt idx="62485">1</cx:pt>
          <cx:pt idx="62486">1</cx:pt>
          <cx:pt idx="62487">7</cx:pt>
          <cx:pt idx="62488">154</cx:pt>
          <cx:pt idx="62489">8</cx:pt>
          <cx:pt idx="62490">46</cx:pt>
          <cx:pt idx="62491">1</cx:pt>
          <cx:pt idx="62492">125</cx:pt>
          <cx:pt idx="62493">10</cx:pt>
          <cx:pt idx="62494">324</cx:pt>
          <cx:pt idx="62495">16</cx:pt>
          <cx:pt idx="62496">90</cx:pt>
          <cx:pt idx="62497">67</cx:pt>
          <cx:pt idx="62498">0</cx:pt>
          <cx:pt idx="62499">0</cx:pt>
          <cx:pt idx="62500">44</cx:pt>
          <cx:pt idx="62501">1</cx:pt>
          <cx:pt idx="62502">43</cx:pt>
          <cx:pt idx="62503">7</cx:pt>
          <cx:pt idx="62504">28</cx:pt>
          <cx:pt idx="62505">42</cx:pt>
          <cx:pt idx="62506">9</cx:pt>
          <cx:pt idx="62507">0</cx:pt>
          <cx:pt idx="62508">72</cx:pt>
          <cx:pt idx="62509">7</cx:pt>
          <cx:pt idx="62510">10</cx:pt>
          <cx:pt idx="62511">3</cx:pt>
          <cx:pt idx="62512">5</cx:pt>
          <cx:pt idx="62513">0</cx:pt>
          <cx:pt idx="62514">4</cx:pt>
          <cx:pt idx="62515">2</cx:pt>
          <cx:pt idx="62516">205</cx:pt>
          <cx:pt idx="62517">0</cx:pt>
          <cx:pt idx="62518">0</cx:pt>
          <cx:pt idx="62519">0</cx:pt>
          <cx:pt idx="62520">0</cx:pt>
          <cx:pt idx="62521">0</cx:pt>
          <cx:pt idx="62522">113</cx:pt>
          <cx:pt idx="62523">0</cx:pt>
          <cx:pt idx="62524">6</cx:pt>
          <cx:pt idx="62525">11</cx:pt>
          <cx:pt idx="62526">0</cx:pt>
          <cx:pt idx="62527">0</cx:pt>
          <cx:pt idx="62528">50</cx:pt>
          <cx:pt idx="62529">0</cx:pt>
          <cx:pt idx="62530">0</cx:pt>
          <cx:pt idx="62531">0</cx:pt>
          <cx:pt idx="62532">12</cx:pt>
          <cx:pt idx="62533">12</cx:pt>
          <cx:pt idx="62534">9</cx:pt>
          <cx:pt idx="62535">4</cx:pt>
          <cx:pt idx="62536">219</cx:pt>
          <cx:pt idx="62537">44</cx:pt>
          <cx:pt idx="62538">1</cx:pt>
          <cx:pt idx="62539">0</cx:pt>
          <cx:pt idx="62540">126</cx:pt>
          <cx:pt idx="62541">0</cx:pt>
          <cx:pt idx="62542">28</cx:pt>
          <cx:pt idx="62543">5</cx:pt>
          <cx:pt idx="62544">4</cx:pt>
          <cx:pt idx="62545">78</cx:pt>
          <cx:pt idx="62546">0</cx:pt>
          <cx:pt idx="62547">1</cx:pt>
          <cx:pt idx="62548">3</cx:pt>
          <cx:pt idx="62549">237</cx:pt>
          <cx:pt idx="62550">37</cx:pt>
          <cx:pt idx="62551">18</cx:pt>
          <cx:pt idx="62552">238</cx:pt>
          <cx:pt idx="62553">0</cx:pt>
          <cx:pt idx="62554">0</cx:pt>
          <cx:pt idx="62555">1</cx:pt>
          <cx:pt idx="62556">0</cx:pt>
          <cx:pt idx="62557">76</cx:pt>
          <cx:pt idx="62558">110</cx:pt>
          <cx:pt idx="62559">0</cx:pt>
          <cx:pt idx="62560">0</cx:pt>
          <cx:pt idx="62561">77</cx:pt>
          <cx:pt idx="62562">65</cx:pt>
          <cx:pt idx="62563">595</cx:pt>
          <cx:pt idx="62564">0</cx:pt>
          <cx:pt idx="62565">0</cx:pt>
          <cx:pt idx="62566">0</cx:pt>
          <cx:pt idx="62567">1</cx:pt>
          <cx:pt idx="62568">0</cx:pt>
          <cx:pt idx="62569">94</cx:pt>
          <cx:pt idx="62570">0</cx:pt>
          <cx:pt idx="62571">0</cx:pt>
          <cx:pt idx="62572">12</cx:pt>
          <cx:pt idx="62573">0</cx:pt>
          <cx:pt idx="62574">33</cx:pt>
          <cx:pt idx="62575">179</cx:pt>
          <cx:pt idx="62576">11</cx:pt>
          <cx:pt idx="62577">6</cx:pt>
          <cx:pt idx="62578">13</cx:pt>
          <cx:pt idx="62579">327</cx:pt>
          <cx:pt idx="62580">52</cx:pt>
          <cx:pt idx="62581">0</cx:pt>
          <cx:pt idx="62582">113</cx:pt>
          <cx:pt idx="62583">5</cx:pt>
          <cx:pt idx="62584">4</cx:pt>
          <cx:pt idx="62585">16</cx:pt>
          <cx:pt idx="62586">91</cx:pt>
          <cx:pt idx="62587">20</cx:pt>
          <cx:pt idx="62588">61</cx:pt>
          <cx:pt idx="62589">9</cx:pt>
          <cx:pt idx="62590">100</cx:pt>
          <cx:pt idx="62591">73</cx:pt>
          <cx:pt idx="62592">10</cx:pt>
          <cx:pt idx="62593">19</cx:pt>
          <cx:pt idx="62594">44</cx:pt>
          <cx:pt idx="62595">1</cx:pt>
          <cx:pt idx="62596">0</cx:pt>
          <cx:pt idx="62597">71</cx:pt>
          <cx:pt idx="62598">46</cx:pt>
          <cx:pt idx="62599">0</cx:pt>
          <cx:pt idx="62600">5</cx:pt>
          <cx:pt idx="62601">6</cx:pt>
          <cx:pt idx="62602">3</cx:pt>
          <cx:pt idx="62603">4</cx:pt>
          <cx:pt idx="62604">0</cx:pt>
          <cx:pt idx="62605">71</cx:pt>
          <cx:pt idx="62606">0</cx:pt>
          <cx:pt idx="62607">7</cx:pt>
          <cx:pt idx="62608">0</cx:pt>
          <cx:pt idx="62609">0</cx:pt>
          <cx:pt idx="62610">3</cx:pt>
          <cx:pt idx="62611">153</cx:pt>
          <cx:pt idx="62612">0</cx:pt>
          <cx:pt idx="62613">69</cx:pt>
          <cx:pt idx="62614">386</cx:pt>
          <cx:pt idx="62615">13</cx:pt>
          <cx:pt idx="62616">0</cx:pt>
          <cx:pt idx="62617">9</cx:pt>
          <cx:pt idx="62618">8</cx:pt>
          <cx:pt idx="62619">1</cx:pt>
          <cx:pt idx="62620">8</cx:pt>
          <cx:pt idx="62621">12</cx:pt>
          <cx:pt idx="62622">10</cx:pt>
          <cx:pt idx="62623">6</cx:pt>
          <cx:pt idx="62624">41</cx:pt>
          <cx:pt idx="62625">0</cx:pt>
          <cx:pt idx="62626">1</cx:pt>
          <cx:pt idx="62627">0</cx:pt>
          <cx:pt idx="62628">2</cx:pt>
          <cx:pt idx="62629">0</cx:pt>
          <cx:pt idx="62630">0</cx:pt>
          <cx:pt idx="62631">0</cx:pt>
          <cx:pt idx="62632">5</cx:pt>
          <cx:pt idx="62633">1</cx:pt>
          <cx:pt idx="62634">0</cx:pt>
          <cx:pt idx="62635">3</cx:pt>
          <cx:pt idx="62636">1</cx:pt>
          <cx:pt idx="62637">0</cx:pt>
          <cx:pt idx="62638">64</cx:pt>
          <cx:pt idx="62639">0</cx:pt>
          <cx:pt idx="62640">27</cx:pt>
          <cx:pt idx="62641">0</cx:pt>
          <cx:pt idx="62642">184</cx:pt>
          <cx:pt idx="62643">0</cx:pt>
          <cx:pt idx="62644">29</cx:pt>
          <cx:pt idx="62645">33</cx:pt>
          <cx:pt idx="62646">0</cx:pt>
          <cx:pt idx="62647">1</cx:pt>
          <cx:pt idx="62648">8</cx:pt>
          <cx:pt idx="62649">1</cx:pt>
          <cx:pt idx="62650">13</cx:pt>
          <cx:pt idx="62651">38</cx:pt>
          <cx:pt idx="62652">2</cx:pt>
          <cx:pt idx="62653">7</cx:pt>
          <cx:pt idx="62654">6</cx:pt>
          <cx:pt idx="62655">5</cx:pt>
          <cx:pt idx="62656">1</cx:pt>
          <cx:pt idx="62657">81</cx:pt>
          <cx:pt idx="62658">0</cx:pt>
          <cx:pt idx="62659">8</cx:pt>
          <cx:pt idx="62660">29</cx:pt>
          <cx:pt idx="62661">28</cx:pt>
          <cx:pt idx="62662">41</cx:pt>
          <cx:pt idx="62663">1</cx:pt>
          <cx:pt idx="62664">0</cx:pt>
          <cx:pt idx="62665">2</cx:pt>
          <cx:pt idx="62666">135</cx:pt>
          <cx:pt idx="62667">97</cx:pt>
          <cx:pt idx="62668">0</cx:pt>
          <cx:pt idx="62669">7</cx:pt>
          <cx:pt idx="62670">0</cx:pt>
          <cx:pt idx="62671">0</cx:pt>
          <cx:pt idx="62672">4</cx:pt>
          <cx:pt idx="62673">96</cx:pt>
          <cx:pt idx="62674">0</cx:pt>
          <cx:pt idx="62675">49</cx:pt>
          <cx:pt idx="62676">5</cx:pt>
          <cx:pt idx="62677">0</cx:pt>
          <cx:pt idx="62678">5</cx:pt>
          <cx:pt idx="62679">0</cx:pt>
          <cx:pt idx="62680">5</cx:pt>
          <cx:pt idx="62681">6</cx:pt>
          <cx:pt idx="62682">21</cx:pt>
          <cx:pt idx="62683">0</cx:pt>
          <cx:pt idx="62684">0</cx:pt>
          <cx:pt idx="62685">6</cx:pt>
          <cx:pt idx="62686">0</cx:pt>
          <cx:pt idx="62687">0</cx:pt>
          <cx:pt idx="62688">0</cx:pt>
          <cx:pt idx="62689">14</cx:pt>
          <cx:pt idx="62690">3</cx:pt>
          <cx:pt idx="62691">1</cx:pt>
          <cx:pt idx="62692">0</cx:pt>
          <cx:pt idx="62693">1</cx:pt>
          <cx:pt idx="62694">0</cx:pt>
          <cx:pt idx="62695">0</cx:pt>
          <cx:pt idx="62696">1</cx:pt>
          <cx:pt idx="62697">0</cx:pt>
          <cx:pt idx="62698">0</cx:pt>
          <cx:pt idx="62699">1</cx:pt>
          <cx:pt idx="62700">0</cx:pt>
          <cx:pt idx="62701">0</cx:pt>
          <cx:pt idx="62702">28</cx:pt>
          <cx:pt idx="62703">271</cx:pt>
          <cx:pt idx="62704">0</cx:pt>
          <cx:pt idx="62705">501</cx:pt>
          <cx:pt idx="62706">670</cx:pt>
          <cx:pt idx="62707">55</cx:pt>
          <cx:pt idx="62708">27</cx:pt>
          <cx:pt idx="62709">80</cx:pt>
          <cx:pt idx="62710">174</cx:pt>
          <cx:pt idx="62711">240</cx:pt>
          <cx:pt idx="62712">2</cx:pt>
          <cx:pt idx="62713">34</cx:pt>
          <cx:pt idx="62714">0</cx:pt>
          <cx:pt idx="62715">0</cx:pt>
          <cx:pt idx="62716">0</cx:pt>
          <cx:pt idx="62717">1</cx:pt>
          <cx:pt idx="62718">0</cx:pt>
          <cx:pt idx="62719">0</cx:pt>
          <cx:pt idx="62720">10</cx:pt>
          <cx:pt idx="62721">49</cx:pt>
          <cx:pt idx="62722">65</cx:pt>
          <cx:pt idx="62723">346</cx:pt>
          <cx:pt idx="62724">129</cx:pt>
          <cx:pt idx="62725">140</cx:pt>
          <cx:pt idx="62726">63</cx:pt>
          <cx:pt idx="62727">4</cx:pt>
          <cx:pt idx="62728">68</cx:pt>
          <cx:pt idx="62729">32</cx:pt>
          <cx:pt idx="62730">2</cx:pt>
          <cx:pt idx="62731">0</cx:pt>
          <cx:pt idx="62732">107</cx:pt>
          <cx:pt idx="62733">29</cx:pt>
          <cx:pt idx="62734">20</cx:pt>
          <cx:pt idx="62735">0</cx:pt>
          <cx:pt idx="62736">204</cx:pt>
          <cx:pt idx="62737">0</cx:pt>
          <cx:pt idx="62738">6</cx:pt>
          <cx:pt idx="62739">17</cx:pt>
          <cx:pt idx="62740">283</cx:pt>
          <cx:pt idx="62741">132</cx:pt>
          <cx:pt idx="62742">0</cx:pt>
          <cx:pt idx="62743">1</cx:pt>
          <cx:pt idx="62744">17</cx:pt>
          <cx:pt idx="62745">0</cx:pt>
          <cx:pt idx="62746">2</cx:pt>
          <cx:pt idx="62747">4</cx:pt>
          <cx:pt idx="62748">9</cx:pt>
          <cx:pt idx="62749">63</cx:pt>
          <cx:pt idx="62750">126</cx:pt>
          <cx:pt idx="62751">0</cx:pt>
          <cx:pt idx="62752">0</cx:pt>
          <cx:pt idx="62753">0</cx:pt>
          <cx:pt idx="62754">0</cx:pt>
          <cx:pt idx="62755">29</cx:pt>
          <cx:pt idx="62756">64</cx:pt>
          <cx:pt idx="62757">11</cx:pt>
          <cx:pt idx="62758">0</cx:pt>
          <cx:pt idx="62759">0</cx:pt>
          <cx:pt idx="62760">0</cx:pt>
          <cx:pt idx="62761">21</cx:pt>
          <cx:pt idx="62762">0</cx:pt>
          <cx:pt idx="62763">104</cx:pt>
          <cx:pt idx="62764">1</cx:pt>
          <cx:pt idx="62765">21</cx:pt>
          <cx:pt idx="62766">41</cx:pt>
          <cx:pt idx="62767">20</cx:pt>
          <cx:pt idx="62768">26</cx:pt>
          <cx:pt idx="62769">19</cx:pt>
          <cx:pt idx="62770">49</cx:pt>
          <cx:pt idx="62771">1</cx:pt>
          <cx:pt idx="62772">0</cx:pt>
          <cx:pt idx="62773">0</cx:pt>
          <cx:pt idx="62774">7</cx:pt>
          <cx:pt idx="62775">0</cx:pt>
          <cx:pt idx="62776">11</cx:pt>
          <cx:pt idx="62777">14</cx:pt>
          <cx:pt idx="62778">0</cx:pt>
          <cx:pt idx="62779">42</cx:pt>
          <cx:pt idx="62780">87</cx:pt>
          <cx:pt idx="62781">32</cx:pt>
          <cx:pt idx="62782">143</cx:pt>
          <cx:pt idx="62783">4</cx:pt>
          <cx:pt idx="62784">0</cx:pt>
          <cx:pt idx="62785">1</cx:pt>
          <cx:pt idx="62786">0</cx:pt>
          <cx:pt idx="62787">49</cx:pt>
          <cx:pt idx="62788">7</cx:pt>
          <cx:pt idx="62789">13</cx:pt>
          <cx:pt idx="62790">0</cx:pt>
          <cx:pt idx="62791">7</cx:pt>
          <cx:pt idx="62792">147</cx:pt>
          <cx:pt idx="62793">181</cx:pt>
          <cx:pt idx="62794">44</cx:pt>
          <cx:pt idx="62795">0</cx:pt>
          <cx:pt idx="62796">7</cx:pt>
          <cx:pt idx="62797">43</cx:pt>
          <cx:pt idx="62798">8</cx:pt>
          <cx:pt idx="62799">0</cx:pt>
          <cx:pt idx="62800">53</cx:pt>
          <cx:pt idx="62801">0</cx:pt>
          <cx:pt idx="62802">1</cx:pt>
          <cx:pt idx="62803">22</cx:pt>
          <cx:pt idx="62804">1</cx:pt>
          <cx:pt idx="62805">0</cx:pt>
          <cx:pt idx="62806">0</cx:pt>
          <cx:pt idx="62807">0</cx:pt>
          <cx:pt idx="62808">1</cx:pt>
          <cx:pt idx="62809">0</cx:pt>
          <cx:pt idx="62810">0</cx:pt>
          <cx:pt idx="62811">0</cx:pt>
          <cx:pt idx="62812">3</cx:pt>
          <cx:pt idx="62813">8</cx:pt>
          <cx:pt idx="62814">233</cx:pt>
          <cx:pt idx="62815">245</cx:pt>
          <cx:pt idx="62816">251</cx:pt>
          <cx:pt idx="62817">4</cx:pt>
          <cx:pt idx="62818">7</cx:pt>
          <cx:pt idx="62819">1</cx:pt>
          <cx:pt idx="62820">0</cx:pt>
          <cx:pt idx="62821">1</cx:pt>
          <cx:pt idx="62822">293</cx:pt>
          <cx:pt idx="62823">54</cx:pt>
          <cx:pt idx="62824">0</cx:pt>
          <cx:pt idx="62825">0</cx:pt>
          <cx:pt idx="62826">0</cx:pt>
          <cx:pt idx="62827">15</cx:pt>
          <cx:pt idx="62828">0</cx:pt>
          <cx:pt idx="62829">10</cx:pt>
          <cx:pt idx="62830">3</cx:pt>
          <cx:pt idx="62831">1</cx:pt>
          <cx:pt idx="62832">13</cx:pt>
          <cx:pt idx="62833">61</cx:pt>
          <cx:pt idx="62834">111</cx:pt>
          <cx:pt idx="62835">0</cx:pt>
          <cx:pt idx="62836">4</cx:pt>
          <cx:pt idx="62837">3</cx:pt>
          <cx:pt idx="62838">0</cx:pt>
          <cx:pt idx="62839">0</cx:pt>
          <cx:pt idx="62840">0</cx:pt>
          <cx:pt idx="62841">45</cx:pt>
          <cx:pt idx="62842">0</cx:pt>
          <cx:pt idx="62843">1</cx:pt>
          <cx:pt idx="62844">11</cx:pt>
          <cx:pt idx="62845">0</cx:pt>
          <cx:pt idx="62846">1</cx:pt>
          <cx:pt idx="62847">0</cx:pt>
          <cx:pt idx="62848">0</cx:pt>
          <cx:pt idx="62849">23</cx:pt>
          <cx:pt idx="62850">2</cx:pt>
          <cx:pt idx="62851">1</cx:pt>
          <cx:pt idx="62852">0</cx:pt>
          <cx:pt idx="62853">203</cx:pt>
          <cx:pt idx="62854">13</cx:pt>
          <cx:pt idx="62855">15</cx:pt>
          <cx:pt idx="62856">3</cx:pt>
          <cx:pt idx="62857">0</cx:pt>
          <cx:pt idx="62858">0</cx:pt>
          <cx:pt idx="62859">6</cx:pt>
          <cx:pt idx="62860">70</cx:pt>
          <cx:pt idx="62861">0</cx:pt>
          <cx:pt idx="62862">14</cx:pt>
          <cx:pt idx="62863">0</cx:pt>
          <cx:pt idx="62864">3</cx:pt>
          <cx:pt idx="62865">5</cx:pt>
          <cx:pt idx="62866">56</cx:pt>
          <cx:pt idx="62867">5</cx:pt>
          <cx:pt idx="62868">0</cx:pt>
          <cx:pt idx="62869">28</cx:pt>
          <cx:pt idx="62870">0</cx:pt>
          <cx:pt idx="62871">24</cx:pt>
          <cx:pt idx="62872">0</cx:pt>
          <cx:pt idx="62873">9</cx:pt>
          <cx:pt idx="62874">1</cx:pt>
          <cx:pt idx="62875">12</cx:pt>
          <cx:pt idx="62876">38</cx:pt>
          <cx:pt idx="62877">2</cx:pt>
          <cx:pt idx="62878">0</cx:pt>
          <cx:pt idx="62879">0</cx:pt>
          <cx:pt idx="62880">3</cx:pt>
          <cx:pt idx="62881">3</cx:pt>
          <cx:pt idx="62882">0</cx:pt>
          <cx:pt idx="62883">43</cx:pt>
          <cx:pt idx="62884">0</cx:pt>
          <cx:pt idx="62885">7</cx:pt>
          <cx:pt idx="62886">9</cx:pt>
          <cx:pt idx="62887">126</cx:pt>
          <cx:pt idx="62888">249</cx:pt>
          <cx:pt idx="62889">0</cx:pt>
          <cx:pt idx="62890">0</cx:pt>
          <cx:pt idx="62891">15</cx:pt>
          <cx:pt idx="62892">0</cx:pt>
          <cx:pt idx="62893">0</cx:pt>
          <cx:pt idx="62894">1</cx:pt>
          <cx:pt idx="62895">0</cx:pt>
          <cx:pt idx="62896">20</cx:pt>
          <cx:pt idx="62897">14</cx:pt>
          <cx:pt idx="62898">27</cx:pt>
          <cx:pt idx="62899">7</cx:pt>
          <cx:pt idx="62900">33</cx:pt>
          <cx:pt idx="62901">211</cx:pt>
          <cx:pt idx="62902">5</cx:pt>
          <cx:pt idx="62903">1</cx:pt>
          <cx:pt idx="62904">48</cx:pt>
          <cx:pt idx="62905">1085</cx:pt>
          <cx:pt idx="62906">27</cx:pt>
          <cx:pt idx="62907">35</cx:pt>
          <cx:pt idx="62908">25</cx:pt>
          <cx:pt idx="62909">85</cx:pt>
          <cx:pt idx="62910">588</cx:pt>
          <cx:pt idx="62911">481</cx:pt>
          <cx:pt idx="62912">13</cx:pt>
          <cx:pt idx="62913">0</cx:pt>
          <cx:pt idx="62914">8</cx:pt>
          <cx:pt idx="62915">2</cx:pt>
          <cx:pt idx="62916">0</cx:pt>
          <cx:pt idx="62917">7</cx:pt>
          <cx:pt idx="62918">13</cx:pt>
          <cx:pt idx="62919">2</cx:pt>
          <cx:pt idx="62920">84</cx:pt>
          <cx:pt idx="62921">3</cx:pt>
          <cx:pt idx="62922">10</cx:pt>
          <cx:pt idx="62923">5</cx:pt>
          <cx:pt idx="62924">5</cx:pt>
          <cx:pt idx="62925">0</cx:pt>
          <cx:pt idx="62926">4</cx:pt>
          <cx:pt idx="62927">97</cx:pt>
          <cx:pt idx="62928">78</cx:pt>
          <cx:pt idx="62929">84</cx:pt>
          <cx:pt idx="62930">9</cx:pt>
          <cx:pt idx="62931">109</cx:pt>
          <cx:pt idx="62932">17</cx:pt>
          <cx:pt idx="62933">1</cx:pt>
          <cx:pt idx="62934">4</cx:pt>
          <cx:pt idx="62935">1</cx:pt>
          <cx:pt idx="62936">70</cx:pt>
          <cx:pt idx="62937">14</cx:pt>
          <cx:pt idx="62938">76</cx:pt>
          <cx:pt idx="62939">15</cx:pt>
          <cx:pt idx="62940">88</cx:pt>
          <cx:pt idx="62941">7</cx:pt>
          <cx:pt idx="62942">10</cx:pt>
          <cx:pt idx="62943">1</cx:pt>
          <cx:pt idx="62944">0</cx:pt>
          <cx:pt idx="62945">2</cx:pt>
          <cx:pt idx="62946">28</cx:pt>
          <cx:pt idx="62947">4</cx:pt>
          <cx:pt idx="62948">61</cx:pt>
          <cx:pt idx="62949">0</cx:pt>
          <cx:pt idx="62950">46</cx:pt>
          <cx:pt idx="62951">44</cx:pt>
          <cx:pt idx="62952">656</cx:pt>
          <cx:pt idx="62953">14</cx:pt>
          <cx:pt idx="62954">0</cx:pt>
          <cx:pt idx="62955">0</cx:pt>
          <cx:pt idx="62956">0</cx:pt>
          <cx:pt idx="62957">0</cx:pt>
          <cx:pt idx="62958">27</cx:pt>
          <cx:pt idx="62959">19</cx:pt>
          <cx:pt idx="62960">0</cx:pt>
          <cx:pt idx="62961">1</cx:pt>
          <cx:pt idx="62962">7</cx:pt>
          <cx:pt idx="62963">7</cx:pt>
          <cx:pt idx="62964">0</cx:pt>
          <cx:pt idx="62965">9</cx:pt>
          <cx:pt idx="62966">105</cx:pt>
          <cx:pt idx="62967">0</cx:pt>
          <cx:pt idx="62968">0</cx:pt>
          <cx:pt idx="62969">0</cx:pt>
          <cx:pt idx="62970">0</cx:pt>
          <cx:pt idx="62971">0</cx:pt>
          <cx:pt idx="62972">1</cx:pt>
          <cx:pt idx="62973">0</cx:pt>
          <cx:pt idx="62974">1</cx:pt>
          <cx:pt idx="62975">0</cx:pt>
          <cx:pt idx="62976">45</cx:pt>
          <cx:pt idx="62977">28</cx:pt>
          <cx:pt idx="62978">0</cx:pt>
          <cx:pt idx="62979">22</cx:pt>
          <cx:pt idx="62980">27</cx:pt>
          <cx:pt idx="62981">174</cx:pt>
          <cx:pt idx="62982">6</cx:pt>
          <cx:pt idx="62983">17</cx:pt>
          <cx:pt idx="62984">51</cx:pt>
          <cx:pt idx="62985">7</cx:pt>
          <cx:pt idx="62986">0</cx:pt>
          <cx:pt idx="62987">20</cx:pt>
          <cx:pt idx="62988">34</cx:pt>
          <cx:pt idx="62989">50</cx:pt>
          <cx:pt idx="62990">21</cx:pt>
          <cx:pt idx="62991">97</cx:pt>
          <cx:pt idx="62992">4</cx:pt>
          <cx:pt idx="62993">0</cx:pt>
          <cx:pt idx="62994">23</cx:pt>
          <cx:pt idx="62995">36</cx:pt>
          <cx:pt idx="62996">0</cx:pt>
          <cx:pt idx="62997">0</cx:pt>
          <cx:pt idx="62998">36</cx:pt>
          <cx:pt idx="62999">35</cx:pt>
          <cx:pt idx="63000">245</cx:pt>
          <cx:pt idx="63001">121</cx:pt>
          <cx:pt idx="63002">1</cx:pt>
          <cx:pt idx="63003">5</cx:pt>
          <cx:pt idx="63004">19</cx:pt>
          <cx:pt idx="63005">53</cx:pt>
          <cx:pt idx="63006">3</cx:pt>
          <cx:pt idx="63007">6</cx:pt>
          <cx:pt idx="63008">0</cx:pt>
          <cx:pt idx="63009">49</cx:pt>
          <cx:pt idx="63010">0</cx:pt>
          <cx:pt idx="63011">62</cx:pt>
          <cx:pt idx="63012">18</cx:pt>
          <cx:pt idx="63013">268</cx:pt>
          <cx:pt idx="63014">0</cx:pt>
          <cx:pt idx="63015">1</cx:pt>
          <cx:pt idx="63016">51</cx:pt>
          <cx:pt idx="63017">22</cx:pt>
          <cx:pt idx="63018">115</cx:pt>
          <cx:pt idx="63019">39</cx:pt>
          <cx:pt idx="63020">49</cx:pt>
          <cx:pt idx="63021">8</cx:pt>
          <cx:pt idx="63022">7</cx:pt>
          <cx:pt idx="63023">44</cx:pt>
          <cx:pt idx="63024">1</cx:pt>
          <cx:pt idx="63025">8</cx:pt>
          <cx:pt idx="63026">1</cx:pt>
          <cx:pt idx="63027">0</cx:pt>
          <cx:pt idx="63028">14</cx:pt>
          <cx:pt idx="63029">10</cx:pt>
          <cx:pt idx="63030">19</cx:pt>
          <cx:pt idx="63031">41</cx:pt>
          <cx:pt idx="63032">46</cx:pt>
          <cx:pt idx="63033">0</cx:pt>
          <cx:pt idx="63034">108</cx:pt>
          <cx:pt idx="63035">6</cx:pt>
          <cx:pt idx="63036">32</cx:pt>
          <cx:pt idx="63037">79</cx:pt>
          <cx:pt idx="63038">7</cx:pt>
          <cx:pt idx="63039">0</cx:pt>
          <cx:pt idx="63040">69</cx:pt>
          <cx:pt idx="63041">0</cx:pt>
          <cx:pt idx="63042">29</cx:pt>
          <cx:pt idx="63043">88</cx:pt>
          <cx:pt idx="63044">1</cx:pt>
          <cx:pt idx="63045">0</cx:pt>
          <cx:pt idx="63046">8</cx:pt>
          <cx:pt idx="63047">71</cx:pt>
          <cx:pt idx="63048">151</cx:pt>
          <cx:pt idx="63049">73</cx:pt>
          <cx:pt idx="63050">80</cx:pt>
          <cx:pt idx="63051">10</cx:pt>
          <cx:pt idx="63052">5</cx:pt>
          <cx:pt idx="63053">36</cx:pt>
          <cx:pt idx="63054">7</cx:pt>
          <cx:pt idx="63055">0</cx:pt>
          <cx:pt idx="63056">0</cx:pt>
          <cx:pt idx="63057">21</cx:pt>
          <cx:pt idx="63058">28</cx:pt>
          <cx:pt idx="63059">21</cx:pt>
          <cx:pt idx="63060">28</cx:pt>
          <cx:pt idx="63061">188</cx:pt>
          <cx:pt idx="63062">321</cx:pt>
          <cx:pt idx="63063">5</cx:pt>
          <cx:pt idx="63064">5</cx:pt>
          <cx:pt idx="63065">0</cx:pt>
          <cx:pt idx="63066">3</cx:pt>
          <cx:pt idx="63067">222</cx:pt>
          <cx:pt idx="63068">0</cx:pt>
          <cx:pt idx="63069">1</cx:pt>
          <cx:pt idx="63070">0</cx:pt>
          <cx:pt idx="63071">14</cx:pt>
          <cx:pt idx="63072">25</cx:pt>
          <cx:pt idx="63073">22</cx:pt>
          <cx:pt idx="63074">139</cx:pt>
          <cx:pt idx="63075">129</cx:pt>
          <cx:pt idx="63076">38</cx:pt>
          <cx:pt idx="63077">730</cx:pt>
          <cx:pt idx="63078">1</cx:pt>
          <cx:pt idx="63079">43</cx:pt>
          <cx:pt idx="63080">1</cx:pt>
          <cx:pt idx="63081">15</cx:pt>
          <cx:pt idx="63082">0</cx:pt>
          <cx:pt idx="63083">313</cx:pt>
          <cx:pt idx="63084">41</cx:pt>
          <cx:pt idx="63085">2</cx:pt>
          <cx:pt idx="63086">14</cx:pt>
          <cx:pt idx="63087">0</cx:pt>
          <cx:pt idx="63088">0</cx:pt>
          <cx:pt idx="63089">18</cx:pt>
          <cx:pt idx="63090">16</cx:pt>
          <cx:pt idx="63091">5</cx:pt>
          <cx:pt idx="63092">0</cx:pt>
          <cx:pt idx="63093">9</cx:pt>
          <cx:pt idx="63094">187</cx:pt>
          <cx:pt idx="63095">0</cx:pt>
          <cx:pt idx="63096">0</cx:pt>
          <cx:pt idx="63097">0</cx:pt>
          <cx:pt idx="63098">0</cx:pt>
          <cx:pt idx="63099">0</cx:pt>
          <cx:pt idx="63100">0</cx:pt>
          <cx:pt idx="63101">199</cx:pt>
          <cx:pt idx="63102">33</cx:pt>
          <cx:pt idx="63103">7</cx:pt>
          <cx:pt idx="63104">54</cx:pt>
          <cx:pt idx="63105">169</cx:pt>
          <cx:pt idx="63106">0</cx:pt>
          <cx:pt idx="63107">59</cx:pt>
          <cx:pt idx="63108">0</cx:pt>
          <cx:pt idx="63109">0</cx:pt>
          <cx:pt idx="63110">4</cx:pt>
          <cx:pt idx="63111">0</cx:pt>
          <cx:pt idx="63112">0</cx:pt>
          <cx:pt idx="63113">0</cx:pt>
          <cx:pt idx="63114">14</cx:pt>
          <cx:pt idx="63115">0</cx:pt>
          <cx:pt idx="63116">27</cx:pt>
          <cx:pt idx="63117">0</cx:pt>
          <cx:pt idx="63118">35</cx:pt>
          <cx:pt idx="63119">3</cx:pt>
          <cx:pt idx="63120">90</cx:pt>
          <cx:pt idx="63121">13</cx:pt>
          <cx:pt idx="63122">3</cx:pt>
          <cx:pt idx="63123">0</cx:pt>
          <cx:pt idx="63124">37</cx:pt>
          <cx:pt idx="63125">125</cx:pt>
          <cx:pt idx="63126">5</cx:pt>
          <cx:pt idx="63127">88</cx:pt>
          <cx:pt idx="63128">0</cx:pt>
          <cx:pt idx="63129">0</cx:pt>
          <cx:pt idx="63130">0</cx:pt>
          <cx:pt idx="63131">0</cx:pt>
          <cx:pt idx="63132">0</cx:pt>
          <cx:pt idx="63133">29</cx:pt>
          <cx:pt idx="63134">2</cx:pt>
          <cx:pt idx="63135">3</cx:pt>
          <cx:pt idx="63136">13</cx:pt>
          <cx:pt idx="63137">0</cx:pt>
          <cx:pt idx="63138">0</cx:pt>
          <cx:pt idx="63139">5</cx:pt>
          <cx:pt idx="63140">217</cx:pt>
          <cx:pt idx="63141">0</cx:pt>
          <cx:pt idx="63142">38</cx:pt>
          <cx:pt idx="63143">455</cx:pt>
          <cx:pt idx="63144">41</cx:pt>
          <cx:pt idx="63145">22</cx:pt>
          <cx:pt idx="63146">6</cx:pt>
          <cx:pt idx="63147">810</cx:pt>
          <cx:pt idx="63148">263</cx:pt>
          <cx:pt idx="63149">0</cx:pt>
          <cx:pt idx="63150">7</cx:pt>
          <cx:pt idx="63151">5</cx:pt>
          <cx:pt idx="63152">32</cx:pt>
          <cx:pt idx="63153">29</cx:pt>
          <cx:pt idx="63154">9</cx:pt>
          <cx:pt idx="63155">3</cx:pt>
          <cx:pt idx="63156">180</cx:pt>
          <cx:pt idx="63157">106</cx:pt>
          <cx:pt idx="63158">0</cx:pt>
          <cx:pt idx="63159">0</cx:pt>
          <cx:pt idx="63160">33</cx:pt>
          <cx:pt idx="63161">10</cx:pt>
          <cx:pt idx="63162">0</cx:pt>
          <cx:pt idx="63163">47</cx:pt>
          <cx:pt idx="63164">1</cx:pt>
          <cx:pt idx="63165">89</cx:pt>
          <cx:pt idx="63166">117</cx:pt>
          <cx:pt idx="63167">0</cx:pt>
          <cx:pt idx="63168">0</cx:pt>
          <cx:pt idx="63169">7</cx:pt>
          <cx:pt idx="63170">116</cx:pt>
          <cx:pt idx="63171">0</cx:pt>
          <cx:pt idx="63172">5</cx:pt>
          <cx:pt idx="63173">0</cx:pt>
          <cx:pt idx="63174">96</cx:pt>
          <cx:pt idx="63175">16</cx:pt>
          <cx:pt idx="63176">7</cx:pt>
          <cx:pt idx="63177">0</cx:pt>
          <cx:pt idx="63178">0</cx:pt>
          <cx:pt idx="63179">351</cx:pt>
          <cx:pt idx="63180">0</cx:pt>
          <cx:pt idx="63181">0</cx:pt>
          <cx:pt idx="63182">8</cx:pt>
          <cx:pt idx="63183">10</cx:pt>
          <cx:pt idx="63184">148</cx:pt>
          <cx:pt idx="63185">21</cx:pt>
          <cx:pt idx="63186">0</cx:pt>
          <cx:pt idx="63187">0</cx:pt>
          <cx:pt idx="63188">580</cx:pt>
          <cx:pt idx="63189">6</cx:pt>
          <cx:pt idx="63190">42</cx:pt>
          <cx:pt idx="63191">13</cx:pt>
          <cx:pt idx="63192">15</cx:pt>
          <cx:pt idx="63193">0</cx:pt>
          <cx:pt idx="63194">0</cx:pt>
          <cx:pt idx="63195">0</cx:pt>
          <cx:pt idx="63196">0</cx:pt>
          <cx:pt idx="63197">29</cx:pt>
          <cx:pt idx="63198">35</cx:pt>
          <cx:pt idx="63199">40</cx:pt>
          <cx:pt idx="63200">3</cx:pt>
          <cx:pt idx="63201">119</cx:pt>
          <cx:pt idx="63202">3</cx:pt>
          <cx:pt idx="63203">0</cx:pt>
          <cx:pt idx="63204">5</cx:pt>
          <cx:pt idx="63205">70</cx:pt>
          <cx:pt idx="63206">78</cx:pt>
          <cx:pt idx="63207">21</cx:pt>
          <cx:pt idx="63208">60</cx:pt>
          <cx:pt idx="63209">15</cx:pt>
          <cx:pt idx="63210">0</cx:pt>
          <cx:pt idx="63211">1</cx:pt>
          <cx:pt idx="63212">2</cx:pt>
          <cx:pt idx="63213">992</cx:pt>
          <cx:pt idx="63214">32</cx:pt>
          <cx:pt idx="63215">25</cx:pt>
          <cx:pt idx="63216">0</cx:pt>
          <cx:pt idx="63217">0</cx:pt>
          <cx:pt idx="63218">0</cx:pt>
          <cx:pt idx="63219">0</cx:pt>
          <cx:pt idx="63220">1</cx:pt>
          <cx:pt idx="63221">9</cx:pt>
          <cx:pt idx="63222">0</cx:pt>
          <cx:pt idx="63223">54</cx:pt>
          <cx:pt idx="63224">0</cx:pt>
          <cx:pt idx="63225">0</cx:pt>
          <cx:pt idx="63226">0</cx:pt>
          <cx:pt idx="63227">0</cx:pt>
          <cx:pt idx="63228">3</cx:pt>
          <cx:pt idx="63229">2</cx:pt>
          <cx:pt idx="63230">13</cx:pt>
          <cx:pt idx="63231">20</cx:pt>
          <cx:pt idx="63232">14</cx:pt>
          <cx:pt idx="63233">0</cx:pt>
          <cx:pt idx="63234">214</cx:pt>
          <cx:pt idx="63235">13</cx:pt>
          <cx:pt idx="63236">48</cx:pt>
          <cx:pt idx="63237">0</cx:pt>
          <cx:pt idx="63238">83</cx:pt>
          <cx:pt idx="63239">1</cx:pt>
          <cx:pt idx="63240">3</cx:pt>
          <cx:pt idx="63241">7</cx:pt>
          <cx:pt idx="63242">70</cx:pt>
          <cx:pt idx="63243">14</cx:pt>
          <cx:pt idx="63244">0</cx:pt>
          <cx:pt idx="63245">42</cx:pt>
          <cx:pt idx="63246">12</cx:pt>
          <cx:pt idx="63247">0</cx:pt>
          <cx:pt idx="63248">0</cx:pt>
          <cx:pt idx="63249">85</cx:pt>
          <cx:pt idx="63250">1</cx:pt>
          <cx:pt idx="63251">45</cx:pt>
          <cx:pt idx="63252">0</cx:pt>
          <cx:pt idx="63253">0</cx:pt>
          <cx:pt idx="63254">10</cx:pt>
          <cx:pt idx="63255">0</cx:pt>
          <cx:pt idx="63256">7</cx:pt>
          <cx:pt idx="63257">14</cx:pt>
          <cx:pt idx="63258">16</cx:pt>
          <cx:pt idx="63259">66</cx:pt>
          <cx:pt idx="63260">1</cx:pt>
          <cx:pt idx="63261">3</cx:pt>
          <cx:pt idx="63262">1</cx:pt>
          <cx:pt idx="63263">12</cx:pt>
          <cx:pt idx="63264">175</cx:pt>
          <cx:pt idx="63265">19</cx:pt>
          <cx:pt idx="63266">5</cx:pt>
          <cx:pt idx="63267">56</cx:pt>
          <cx:pt idx="63268">52</cx:pt>
          <cx:pt idx="63269">3</cx:pt>
          <cx:pt idx="63270">2</cx:pt>
          <cx:pt idx="63271">2</cx:pt>
          <cx:pt idx="63272">0</cx:pt>
          <cx:pt idx="63273">0</cx:pt>
          <cx:pt idx="63274">0</cx:pt>
          <cx:pt idx="63275">77</cx:pt>
          <cx:pt idx="63276">4</cx:pt>
          <cx:pt idx="63277">9</cx:pt>
          <cx:pt idx="63278">5</cx:pt>
          <cx:pt idx="63279">5</cx:pt>
          <cx:pt idx="63280">0</cx:pt>
          <cx:pt idx="63281">55</cx:pt>
          <cx:pt idx="63282">0</cx:pt>
          <cx:pt idx="63283">0</cx:pt>
          <cx:pt idx="63284">44</cx:pt>
          <cx:pt idx="63285">19</cx:pt>
          <cx:pt idx="63286">0</cx:pt>
          <cx:pt idx="63287">191</cx:pt>
          <cx:pt idx="63288">49</cx:pt>
          <cx:pt idx="63289">423</cx:pt>
          <cx:pt idx="63290">3</cx:pt>
          <cx:pt idx="63291">7</cx:pt>
          <cx:pt idx="63292">1</cx:pt>
          <cx:pt idx="63293">35</cx:pt>
          <cx:pt idx="63294">0</cx:pt>
          <cx:pt idx="63295">0</cx:pt>
          <cx:pt idx="63296">22</cx:pt>
          <cx:pt idx="63297">139</cx:pt>
          <cx:pt idx="63298">9</cx:pt>
          <cx:pt idx="63299">6</cx:pt>
          <cx:pt idx="63300">0</cx:pt>
          <cx:pt idx="63301">8</cx:pt>
          <cx:pt idx="63302">7</cx:pt>
          <cx:pt idx="63303">13</cx:pt>
          <cx:pt idx="63304">797</cx:pt>
          <cx:pt idx="63305">56</cx:pt>
          <cx:pt idx="63306">18</cx:pt>
          <cx:pt idx="63307">4</cx:pt>
          <cx:pt idx="63308">4</cx:pt>
          <cx:pt idx="63309">7</cx:pt>
          <cx:pt idx="63310">14</cx:pt>
          <cx:pt idx="63311">13</cx:pt>
          <cx:pt idx="63312">23</cx:pt>
          <cx:pt idx="63313">7</cx:pt>
          <cx:pt idx="63314">3</cx:pt>
          <cx:pt idx="63315">2</cx:pt>
          <cx:pt idx="63316">11</cx:pt>
          <cx:pt idx="63317">13</cx:pt>
          <cx:pt idx="63318">69</cx:pt>
          <cx:pt idx="63319">1</cx:pt>
          <cx:pt idx="63320">2</cx:pt>
          <cx:pt idx="63321">0</cx:pt>
          <cx:pt idx="63322">37</cx:pt>
          <cx:pt idx="63323">0</cx:pt>
          <cx:pt idx="63324">41</cx:pt>
          <cx:pt idx="63325">0</cx:pt>
          <cx:pt idx="63326">2</cx:pt>
          <cx:pt idx="63327">0</cx:pt>
          <cx:pt idx="63328">68</cx:pt>
          <cx:pt idx="63329">1</cx:pt>
          <cx:pt idx="63330">2</cx:pt>
          <cx:pt idx="63331">0</cx:pt>
          <cx:pt idx="63332">7</cx:pt>
          <cx:pt idx="63333">69</cx:pt>
          <cx:pt idx="63334">6</cx:pt>
          <cx:pt idx="63335">2</cx:pt>
          <cx:pt idx="63336">12</cx:pt>
          <cx:pt idx="63337">0</cx:pt>
          <cx:pt idx="63338">2</cx:pt>
          <cx:pt idx="63339">7</cx:pt>
          <cx:pt idx="63340">0</cx:pt>
          <cx:pt idx="63341">6</cx:pt>
          <cx:pt idx="63342">0</cx:pt>
          <cx:pt idx="63343">0</cx:pt>
          <cx:pt idx="63344">0</cx:pt>
          <cx:pt idx="63345">4</cx:pt>
          <cx:pt idx="63346">9</cx:pt>
          <cx:pt idx="63347">0</cx:pt>
          <cx:pt idx="63348">0</cx:pt>
          <cx:pt idx="63349">7</cx:pt>
          <cx:pt idx="63350">0</cx:pt>
          <cx:pt idx="63351">26</cx:pt>
          <cx:pt idx="63352">224</cx:pt>
          <cx:pt idx="63353">33</cx:pt>
          <cx:pt idx="63354">16</cx:pt>
          <cx:pt idx="63355">0</cx:pt>
          <cx:pt idx="63356">1</cx:pt>
          <cx:pt idx="63357">0</cx:pt>
          <cx:pt idx="63358">20</cx:pt>
          <cx:pt idx="63359">21</cx:pt>
          <cx:pt idx="63360">0</cx:pt>
          <cx:pt idx="63361">0</cx:pt>
          <cx:pt idx="63362">22</cx:pt>
          <cx:pt idx="63363">1</cx:pt>
          <cx:pt idx="63364">7</cx:pt>
          <cx:pt idx="63365">91</cx:pt>
          <cx:pt idx="63366">0</cx:pt>
          <cx:pt idx="63367">0</cx:pt>
          <cx:pt idx="63368">1</cx:pt>
          <cx:pt idx="63369">0</cx:pt>
          <cx:pt idx="63370">0</cx:pt>
          <cx:pt idx="63371">0</cx:pt>
          <cx:pt idx="63372">0</cx:pt>
          <cx:pt idx="63373">0</cx:pt>
          <cx:pt idx="63374">0</cx:pt>
          <cx:pt idx="63375">0</cx:pt>
          <cx:pt idx="63376">0</cx:pt>
          <cx:pt idx="63377">0</cx:pt>
          <cx:pt idx="63378">0</cx:pt>
          <cx:pt idx="63379">0</cx:pt>
          <cx:pt idx="63380">0</cx:pt>
          <cx:pt idx="63381">0</cx:pt>
          <cx:pt idx="63382">0</cx:pt>
          <cx:pt idx="63383">49</cx:pt>
          <cx:pt idx="63384">53</cx:pt>
          <cx:pt idx="63385">276</cx:pt>
          <cx:pt idx="63386">76</cx:pt>
          <cx:pt idx="63387">311</cx:pt>
          <cx:pt idx="63388">1</cx:pt>
          <cx:pt idx="63389">32</cx:pt>
          <cx:pt idx="63390">3</cx:pt>
          <cx:pt idx="63391">78</cx:pt>
          <cx:pt idx="63392">132</cx:pt>
          <cx:pt idx="63393">716</cx:pt>
          <cx:pt idx="63394">30</cx:pt>
          <cx:pt idx="63395">0</cx:pt>
          <cx:pt idx="63396">21</cx:pt>
          <cx:pt idx="63397">0</cx:pt>
          <cx:pt idx="63398">0</cx:pt>
          <cx:pt idx="63399">0</cx:pt>
          <cx:pt idx="63400">1</cx:pt>
          <cx:pt idx="63401">0</cx:pt>
          <cx:pt idx="63402">1</cx:pt>
          <cx:pt idx="63403">14</cx:pt>
          <cx:pt idx="63404">35</cx:pt>
          <cx:pt idx="63405">94</cx:pt>
          <cx:pt idx="63406">0</cx:pt>
          <cx:pt idx="63407">153</cx:pt>
          <cx:pt idx="63408">0</cx:pt>
          <cx:pt idx="63409">0</cx:pt>
          <cx:pt idx="63410">17</cx:pt>
          <cx:pt idx="63411">10</cx:pt>
          <cx:pt idx="63412">17</cx:pt>
          <cx:pt idx="63413">8</cx:pt>
          <cx:pt idx="63414">2</cx:pt>
          <cx:pt idx="63415">7</cx:pt>
          <cx:pt idx="63416">20</cx:pt>
          <cx:pt idx="63417">12</cx:pt>
          <cx:pt idx="63418">7</cx:pt>
          <cx:pt idx="63419">1</cx:pt>
          <cx:pt idx="63420">1</cx:pt>
          <cx:pt idx="63421">0</cx:pt>
          <cx:pt idx="63422">0</cx:pt>
          <cx:pt idx="63423">7</cx:pt>
          <cx:pt idx="63424">0</cx:pt>
          <cx:pt idx="63425">8</cx:pt>
          <cx:pt idx="63426">1</cx:pt>
          <cx:pt idx="63427">1</cx:pt>
          <cx:pt idx="63428">70</cx:pt>
          <cx:pt idx="63429">385</cx:pt>
          <cx:pt idx="63430">72</cx:pt>
          <cx:pt idx="63431">138</cx:pt>
          <cx:pt idx="63432">33</cx:pt>
          <cx:pt idx="63433">0</cx:pt>
          <cx:pt idx="63434">2</cx:pt>
          <cx:pt idx="63435">93</cx:pt>
          <cx:pt idx="63436">0</cx:pt>
          <cx:pt idx="63437">6</cx:pt>
          <cx:pt idx="63438">0</cx:pt>
          <cx:pt idx="63439">22</cx:pt>
          <cx:pt idx="63440">0</cx:pt>
          <cx:pt idx="63441">1</cx:pt>
          <cx:pt idx="63442">0</cx:pt>
          <cx:pt idx="63443">0</cx:pt>
          <cx:pt idx="63444">52</cx:pt>
          <cx:pt idx="63445">2</cx:pt>
          <cx:pt idx="63446">1</cx:pt>
          <cx:pt idx="63447">1</cx:pt>
          <cx:pt idx="63448">0</cx:pt>
          <cx:pt idx="63449">7</cx:pt>
          <cx:pt idx="63450">143</cx:pt>
          <cx:pt idx="63451">42</cx:pt>
          <cx:pt idx="63452">2</cx:pt>
          <cx:pt idx="63453">226</cx:pt>
          <cx:pt idx="63454">1</cx:pt>
          <cx:pt idx="63455">0</cx:pt>
          <cx:pt idx="63456">0</cx:pt>
          <cx:pt idx="63457">67</cx:pt>
          <cx:pt idx="63458">0</cx:pt>
          <cx:pt idx="63459">20</cx:pt>
          <cx:pt idx="63460">0</cx:pt>
          <cx:pt idx="63461">28</cx:pt>
          <cx:pt idx="63462">7</cx:pt>
          <cx:pt idx="63463">12</cx:pt>
          <cx:pt idx="63464">153</cx:pt>
          <cx:pt idx="63465">157</cx:pt>
          <cx:pt idx="63466">0</cx:pt>
          <cx:pt idx="63467">7</cx:pt>
          <cx:pt idx="63468">0</cx:pt>
          <cx:pt idx="63469">17</cx:pt>
          <cx:pt idx="63470">4</cx:pt>
          <cx:pt idx="63471">0</cx:pt>
          <cx:pt idx="63472">19</cx:pt>
          <cx:pt idx="63473">0</cx:pt>
          <cx:pt idx="63474">0</cx:pt>
          <cx:pt idx="63475">1</cx:pt>
          <cx:pt idx="63476">4</cx:pt>
          <cx:pt idx="63477">71</cx:pt>
          <cx:pt idx="63478">4</cx:pt>
          <cx:pt idx="63479">41</cx:pt>
          <cx:pt idx="63480">236</cx:pt>
          <cx:pt idx="63481">0</cx:pt>
          <cx:pt idx="63482">20</cx:pt>
          <cx:pt idx="63483">13</cx:pt>
          <cx:pt idx="63484">66</cx:pt>
          <cx:pt idx="63485">0</cx:pt>
          <cx:pt idx="63486">1</cx:pt>
          <cx:pt idx="63487">0</cx:pt>
          <cx:pt idx="63488">38</cx:pt>
          <cx:pt idx="63489">1</cx:pt>
          <cx:pt idx="63490">0</cx:pt>
          <cx:pt idx="63491">9</cx:pt>
          <cx:pt idx="63492">0</cx:pt>
          <cx:pt idx="63493">0</cx:pt>
          <cx:pt idx="63494">3</cx:pt>
          <cx:pt idx="63495">0</cx:pt>
          <cx:pt idx="63496">226</cx:pt>
          <cx:pt idx="63497">10</cx:pt>
          <cx:pt idx="63498">2</cx:pt>
          <cx:pt idx="63499">0</cx:pt>
          <cx:pt idx="63500">0</cx:pt>
          <cx:pt idx="63501">39</cx:pt>
          <cx:pt idx="63502">4</cx:pt>
          <cx:pt idx="63503">0</cx:pt>
          <cx:pt idx="63504">1</cx:pt>
          <cx:pt idx="63505">265</cx:pt>
          <cx:pt idx="63506">16</cx:pt>
          <cx:pt idx="63507">6</cx:pt>
          <cx:pt idx="63508">75</cx:pt>
          <cx:pt idx="63509">23</cx:pt>
          <cx:pt idx="63510">1</cx:pt>
          <cx:pt idx="63511">1</cx:pt>
          <cx:pt idx="63512">0</cx:pt>
          <cx:pt idx="63513">0</cx:pt>
          <cx:pt idx="63514">1</cx:pt>
          <cx:pt idx="63515">0</cx:pt>
          <cx:pt idx="63516">3</cx:pt>
          <cx:pt idx="63517">0</cx:pt>
          <cx:pt idx="63518">0</cx:pt>
          <cx:pt idx="63519">40</cx:pt>
          <cx:pt idx="63520">38</cx:pt>
          <cx:pt idx="63521">1000</cx:pt>
          <cx:pt idx="63522">0</cx:pt>
          <cx:pt idx="63523">7</cx:pt>
          <cx:pt idx="63524">110</cx:pt>
          <cx:pt idx="63525">0</cx:pt>
          <cx:pt idx="63526">35</cx:pt>
          <cx:pt idx="63527">2</cx:pt>
          <cx:pt idx="63528">0</cx:pt>
          <cx:pt idx="63529">0</cx:pt>
          <cx:pt idx="63530">17</cx:pt>
          <cx:pt idx="63531">21</cx:pt>
          <cx:pt idx="63532">39</cx:pt>
          <cx:pt idx="63533">0</cx:pt>
          <cx:pt idx="63534">28</cx:pt>
          <cx:pt idx="63535">22</cx:pt>
          <cx:pt idx="63536">19</cx:pt>
          <cx:pt idx="63537">20</cx:pt>
          <cx:pt idx="63538">0</cx:pt>
          <cx:pt idx="63539">0</cx:pt>
          <cx:pt idx="63540">0</cx:pt>
          <cx:pt idx="63541">1</cx:pt>
          <cx:pt idx="63542">0</cx:pt>
          <cx:pt idx="63543">27</cx:pt>
          <cx:pt idx="63544">0</cx:pt>
          <cx:pt idx="63545">0</cx:pt>
          <cx:pt idx="63546">2</cx:pt>
          <cx:pt idx="63547">10</cx:pt>
          <cx:pt idx="63548">2</cx:pt>
          <cx:pt idx="63549">13</cx:pt>
          <cx:pt idx="63550">172</cx:pt>
          <cx:pt idx="63551">0</cx:pt>
          <cx:pt idx="63552">12</cx:pt>
          <cx:pt idx="63553">0</cx:pt>
          <cx:pt idx="63554">0</cx:pt>
          <cx:pt idx="63555">52</cx:pt>
          <cx:pt idx="63556">150</cx:pt>
          <cx:pt idx="63557">5</cx:pt>
          <cx:pt idx="63558">0</cx:pt>
          <cx:pt idx="63559">34</cx:pt>
          <cx:pt idx="63560">0</cx:pt>
          <cx:pt idx="63561">0</cx:pt>
          <cx:pt idx="63562">7</cx:pt>
          <cx:pt idx="63563">7</cx:pt>
          <cx:pt idx="63564">0</cx:pt>
          <cx:pt idx="63565">38</cx:pt>
          <cx:pt idx="63566">56</cx:pt>
          <cx:pt idx="63567">48</cx:pt>
          <cx:pt idx="63568">127</cx:pt>
          <cx:pt idx="63569">7</cx:pt>
          <cx:pt idx="63570">13</cx:pt>
          <cx:pt idx="63571">8</cx:pt>
          <cx:pt idx="63572">33</cx:pt>
          <cx:pt idx="63573">22</cx:pt>
          <cx:pt idx="63574">3</cx:pt>
          <cx:pt idx="63575">0</cx:pt>
          <cx:pt idx="63576">5</cx:pt>
          <cx:pt idx="63577">43</cx:pt>
          <cx:pt idx="63578">217</cx:pt>
          <cx:pt idx="63579">195</cx:pt>
          <cx:pt idx="63580">148</cx:pt>
          <cx:pt idx="63581">20</cx:pt>
          <cx:pt idx="63582">10</cx:pt>
          <cx:pt idx="63583">8</cx:pt>
          <cx:pt idx="63584">90</cx:pt>
          <cx:pt idx="63585">1</cx:pt>
          <cx:pt idx="63586">32</cx:pt>
          <cx:pt idx="63587">11</cx:pt>
          <cx:pt idx="63588">31</cx:pt>
          <cx:pt idx="63589">2</cx:pt>
          <cx:pt idx="63590">1</cx:pt>
          <cx:pt idx="63591">0</cx:pt>
          <cx:pt idx="63592">0</cx:pt>
          <cx:pt idx="63593">1</cx:pt>
          <cx:pt idx="63594">2</cx:pt>
          <cx:pt idx="63595">3</cx:pt>
          <cx:pt idx="63596">59</cx:pt>
          <cx:pt idx="63597">35</cx:pt>
          <cx:pt idx="63598">0</cx:pt>
          <cx:pt idx="63599">77</cx:pt>
          <cx:pt idx="63600">34</cx:pt>
          <cx:pt idx="63601">4</cx:pt>
          <cx:pt idx="63602">21</cx:pt>
          <cx:pt idx="63603">0</cx:pt>
          <cx:pt idx="63604">0</cx:pt>
          <cx:pt idx="63605">0</cx:pt>
          <cx:pt idx="63606">0</cx:pt>
          <cx:pt idx="63607">0</cx:pt>
          <cx:pt idx="63608">2</cx:pt>
          <cx:pt idx="63609">59</cx:pt>
          <cx:pt idx="63610">14</cx:pt>
          <cx:pt idx="63611">56</cx:pt>
          <cx:pt idx="63612">0</cx:pt>
          <cx:pt idx="63613">9</cx:pt>
          <cx:pt idx="63614">12</cx:pt>
          <cx:pt idx="63615">93</cx:pt>
          <cx:pt idx="63616">7</cx:pt>
          <cx:pt idx="63617">0</cx:pt>
          <cx:pt idx="63618">509</cx:pt>
          <cx:pt idx="63619">55</cx:pt>
          <cx:pt idx="63620">0</cx:pt>
          <cx:pt idx="63621">666</cx:pt>
          <cx:pt idx="63622">52</cx:pt>
          <cx:pt idx="63623">1</cx:pt>
          <cx:pt idx="63624">65</cx:pt>
          <cx:pt idx="63625">0</cx:pt>
          <cx:pt idx="63626">1</cx:pt>
          <cx:pt idx="63627">29</cx:pt>
          <cx:pt idx="63628">12</cx:pt>
          <cx:pt idx="63629">1</cx:pt>
          <cx:pt idx="63630">26</cx:pt>
          <cx:pt idx="63631">19</cx:pt>
          <cx:pt idx="63632">0</cx:pt>
          <cx:pt idx="63633">0</cx:pt>
          <cx:pt idx="63634">1</cx:pt>
          <cx:pt idx="63635">3</cx:pt>
          <cx:pt idx="63636">6</cx:pt>
          <cx:pt idx="63637">103</cx:pt>
          <cx:pt idx="63638">29</cx:pt>
          <cx:pt idx="63639">2</cx:pt>
          <cx:pt idx="63640">4</cx:pt>
          <cx:pt idx="63641">1</cx:pt>
          <cx:pt idx="63642">987</cx:pt>
          <cx:pt idx="63643">3</cx:pt>
          <cx:pt idx="63644">12</cx:pt>
          <cx:pt idx="63645">1</cx:pt>
          <cx:pt idx="63646">209</cx:pt>
          <cx:pt idx="63647">176</cx:pt>
          <cx:pt idx="63648">33</cx:pt>
          <cx:pt idx="63649">0</cx:pt>
          <cx:pt idx="63650">19</cx:pt>
          <cx:pt idx="63651">8</cx:pt>
          <cx:pt idx="63652">4</cx:pt>
          <cx:pt idx="63653">0</cx:pt>
          <cx:pt idx="63654">3</cx:pt>
          <cx:pt idx="63655">7</cx:pt>
          <cx:pt idx="63656">13</cx:pt>
          <cx:pt idx="63657">157</cx:pt>
          <cx:pt idx="63658">3</cx:pt>
          <cx:pt idx="63659">32</cx:pt>
          <cx:pt idx="63660">186</cx:pt>
          <cx:pt idx="63661">22</cx:pt>
          <cx:pt idx="63662">7</cx:pt>
          <cx:pt idx="63663">52</cx:pt>
          <cx:pt idx="63664">3</cx:pt>
          <cx:pt idx="63665">77</cx:pt>
          <cx:pt idx="63666">3</cx:pt>
          <cx:pt idx="63667">1</cx:pt>
          <cx:pt idx="63668">13</cx:pt>
          <cx:pt idx="63669">1</cx:pt>
          <cx:pt idx="63670">0</cx:pt>
          <cx:pt idx="63671">203</cx:pt>
          <cx:pt idx="63672">30</cx:pt>
          <cx:pt idx="63673">4</cx:pt>
          <cx:pt idx="63674">0</cx:pt>
          <cx:pt idx="63675">0</cx:pt>
          <cx:pt idx="63676">0</cx:pt>
          <cx:pt idx="63677">7</cx:pt>
          <cx:pt idx="63678">0</cx:pt>
          <cx:pt idx="63679">4</cx:pt>
          <cx:pt idx="63680">0</cx:pt>
          <cx:pt idx="63681">0</cx:pt>
          <cx:pt idx="63682">0</cx:pt>
          <cx:pt idx="63683">0</cx:pt>
          <cx:pt idx="63684">4</cx:pt>
          <cx:pt idx="63685">0</cx:pt>
          <cx:pt idx="63686">20</cx:pt>
          <cx:pt idx="63687">14</cx:pt>
          <cx:pt idx="63688">0</cx:pt>
          <cx:pt idx="63689">0</cx:pt>
          <cx:pt idx="63690">1</cx:pt>
          <cx:pt idx="63691">40</cx:pt>
          <cx:pt idx="63692">0</cx:pt>
          <cx:pt idx="63693">0</cx:pt>
          <cx:pt idx="63694">7</cx:pt>
          <cx:pt idx="63695">42</cx:pt>
          <cx:pt idx="63696">5</cx:pt>
          <cx:pt idx="63697">3</cx:pt>
          <cx:pt idx="63698">5</cx:pt>
          <cx:pt idx="63699">9</cx:pt>
          <cx:pt idx="63700">5</cx:pt>
          <cx:pt idx="63701">28</cx:pt>
          <cx:pt idx="63702">97</cx:pt>
          <cx:pt idx="63703">157</cx:pt>
          <cx:pt idx="63704">18</cx:pt>
          <cx:pt idx="63705">37</cx:pt>
          <cx:pt idx="63706">0</cx:pt>
          <cx:pt idx="63707">4</cx:pt>
          <cx:pt idx="63708">0</cx:pt>
          <cx:pt idx="63709">0</cx:pt>
          <cx:pt idx="63710">1</cx:pt>
          <cx:pt idx="63711">29</cx:pt>
          <cx:pt idx="63712">432</cx:pt>
          <cx:pt idx="63713">11</cx:pt>
          <cx:pt idx="63714">16</cx:pt>
          <cx:pt idx="63715">1</cx:pt>
          <cx:pt idx="63716">1</cx:pt>
          <cx:pt idx="63717">0</cx:pt>
          <cx:pt idx="63718">44</cx:pt>
          <cx:pt idx="63719">33</cx:pt>
          <cx:pt idx="63720">54</cx:pt>
          <cx:pt idx="63721">9</cx:pt>
          <cx:pt idx="63722">15</cx:pt>
          <cx:pt idx="63723">4</cx:pt>
          <cx:pt idx="63724">49</cx:pt>
          <cx:pt idx="63725">0</cx:pt>
          <cx:pt idx="63726">0</cx:pt>
          <cx:pt idx="63727">10</cx:pt>
          <cx:pt idx="63728">0</cx:pt>
          <cx:pt idx="63729">247</cx:pt>
          <cx:pt idx="63730">470</cx:pt>
          <cx:pt idx="63731">14</cx:pt>
          <cx:pt idx="63732">20</cx:pt>
          <cx:pt idx="63733">138</cx:pt>
          <cx:pt idx="63734">0</cx:pt>
          <cx:pt idx="63735">4</cx:pt>
          <cx:pt idx="63736">4</cx:pt>
          <cx:pt idx="63737">45</cx:pt>
          <cx:pt idx="63738">332</cx:pt>
          <cx:pt idx="63739">0</cx:pt>
          <cx:pt idx="63740">35</cx:pt>
          <cx:pt idx="63741">5</cx:pt>
          <cx:pt idx="63742">1</cx:pt>
          <cx:pt idx="63743">16</cx:pt>
          <cx:pt idx="63744">1</cx:pt>
          <cx:pt idx="63745">11</cx:pt>
          <cx:pt idx="63746">0</cx:pt>
          <cx:pt idx="63747">0</cx:pt>
          <cx:pt idx="63748">1</cx:pt>
          <cx:pt idx="63749">90</cx:pt>
          <cx:pt idx="63750">0</cx:pt>
          <cx:pt idx="63751">0</cx:pt>
          <cx:pt idx="63752">0</cx:pt>
          <cx:pt idx="63753">0</cx:pt>
          <cx:pt idx="63754">9</cx:pt>
          <cx:pt idx="63755">36</cx:pt>
          <cx:pt idx="63756">2</cx:pt>
          <cx:pt idx="63757">1</cx:pt>
          <cx:pt idx="63758">69</cx:pt>
          <cx:pt idx="63759">280</cx:pt>
          <cx:pt idx="63760">33</cx:pt>
          <cx:pt idx="63761">1</cx:pt>
          <cx:pt idx="63762">171</cx:pt>
          <cx:pt idx="63763">83</cx:pt>
          <cx:pt idx="63764">1</cx:pt>
          <cx:pt idx="63765">20</cx:pt>
          <cx:pt idx="63766">0</cx:pt>
          <cx:pt idx="63767">1</cx:pt>
          <cx:pt idx="63768">0</cx:pt>
          <cx:pt idx="63769">66</cx:pt>
          <cx:pt idx="63770">6</cx:pt>
          <cx:pt idx="63771">0</cx:pt>
          <cx:pt idx="63772">0</cx:pt>
          <cx:pt idx="63773">5</cx:pt>
          <cx:pt idx="63774">1</cx:pt>
          <cx:pt idx="63775">0</cx:pt>
          <cx:pt idx="63776">0</cx:pt>
          <cx:pt idx="63777">10</cx:pt>
          <cx:pt idx="63778">7</cx:pt>
          <cx:pt idx="63779">0</cx:pt>
          <cx:pt idx="63780">0</cx:pt>
          <cx:pt idx="63781">0</cx:pt>
          <cx:pt idx="63782">5</cx:pt>
          <cx:pt idx="63783">0</cx:pt>
          <cx:pt idx="63784">0</cx:pt>
          <cx:pt idx="63785">20</cx:pt>
          <cx:pt idx="63786">320</cx:pt>
          <cx:pt idx="63787">61</cx:pt>
          <cx:pt idx="63788">0</cx:pt>
          <cx:pt idx="63789">32</cx:pt>
          <cx:pt idx="63790">19</cx:pt>
          <cx:pt idx="63791">25</cx:pt>
          <cx:pt idx="63792">2</cx:pt>
          <cx:pt idx="63793">1</cx:pt>
          <cx:pt idx="63794">0</cx:pt>
          <cx:pt idx="63795">587</cx:pt>
          <cx:pt idx="63796">12</cx:pt>
          <cx:pt idx="63797">0</cx:pt>
          <cx:pt idx="63798">14</cx:pt>
          <cx:pt idx="63799">0</cx:pt>
          <cx:pt idx="63800">0</cx:pt>
          <cx:pt idx="63801">82</cx:pt>
          <cx:pt idx="63802">1</cx:pt>
          <cx:pt idx="63803">0</cx:pt>
          <cx:pt idx="63804">8</cx:pt>
          <cx:pt idx="63805">5</cx:pt>
          <cx:pt idx="63806">0</cx:pt>
          <cx:pt idx="63807">19</cx:pt>
          <cx:pt idx="63808">24</cx:pt>
          <cx:pt idx="63809">12</cx:pt>
          <cx:pt idx="63810">1</cx:pt>
          <cx:pt idx="63811">0</cx:pt>
          <cx:pt idx="63812">2</cx:pt>
          <cx:pt idx="63813">17</cx:pt>
          <cx:pt idx="63814">21</cx:pt>
          <cx:pt idx="63815">49</cx:pt>
          <cx:pt idx="63816">223</cx:pt>
          <cx:pt idx="63817">0</cx:pt>
          <cx:pt idx="63818">0</cx:pt>
          <cx:pt idx="63819">5</cx:pt>
          <cx:pt idx="63820">0</cx:pt>
          <cx:pt idx="63821">4</cx:pt>
          <cx:pt idx="63822">11</cx:pt>
          <cx:pt idx="63823">50</cx:pt>
          <cx:pt idx="63824">1</cx:pt>
          <cx:pt idx="63825">4</cx:pt>
          <cx:pt idx="63826">76</cx:pt>
          <cx:pt idx="63827">0</cx:pt>
          <cx:pt idx="63828">8</cx:pt>
          <cx:pt idx="63829">1</cx:pt>
          <cx:pt idx="63830">1</cx:pt>
          <cx:pt idx="63831">13</cx:pt>
          <cx:pt idx="63832">7</cx:pt>
          <cx:pt idx="63833">14</cx:pt>
          <cx:pt idx="63834">26</cx:pt>
          <cx:pt idx="63835">2</cx:pt>
          <cx:pt idx="63836">1</cx:pt>
          <cx:pt idx="63837">55</cx:pt>
          <cx:pt idx="63838">115</cx:pt>
          <cx:pt idx="63839">71</cx:pt>
          <cx:pt idx="63840">7</cx:pt>
          <cx:pt idx="63841">1</cx:pt>
          <cx:pt idx="63842">0</cx:pt>
          <cx:pt idx="63843">0</cx:pt>
          <cx:pt idx="63844">1</cx:pt>
          <cx:pt idx="63845">0</cx:pt>
          <cx:pt idx="63846">0</cx:pt>
          <cx:pt idx="63847">19</cx:pt>
          <cx:pt idx="63848">14</cx:pt>
          <cx:pt idx="63849">62</cx:pt>
          <cx:pt idx="63850">0</cx:pt>
          <cx:pt idx="63851">34</cx:pt>
          <cx:pt idx="63852">38</cx:pt>
          <cx:pt idx="63853">14</cx:pt>
          <cx:pt idx="63854">4</cx:pt>
          <cx:pt idx="63855">55</cx:pt>
          <cx:pt idx="63856">0</cx:pt>
          <cx:pt idx="63857">0</cx:pt>
          <cx:pt idx="63858">7</cx:pt>
          <cx:pt idx="63859">34</cx:pt>
          <cx:pt idx="63860">12</cx:pt>
          <cx:pt idx="63861">8</cx:pt>
          <cx:pt idx="63862">25</cx:pt>
          <cx:pt idx="63863">17</cx:pt>
          <cx:pt idx="63864">4</cx:pt>
          <cx:pt idx="63865">0</cx:pt>
          <cx:pt idx="63866">0</cx:pt>
          <cx:pt idx="63867">3</cx:pt>
          <cx:pt idx="63868">45</cx:pt>
          <cx:pt idx="63869">9</cx:pt>
          <cx:pt idx="63870">5</cx:pt>
          <cx:pt idx="63871">31</cx:pt>
          <cx:pt idx="63872">13</cx:pt>
          <cx:pt idx="63873">47</cx:pt>
          <cx:pt idx="63874">0</cx:pt>
          <cx:pt idx="63875">89</cx:pt>
          <cx:pt idx="63876">238</cx:pt>
          <cx:pt idx="63877">1</cx:pt>
          <cx:pt idx="63878">0</cx:pt>
          <cx:pt idx="63879">0</cx:pt>
          <cx:pt idx="63880">0</cx:pt>
          <cx:pt idx="63881">13</cx:pt>
          <cx:pt idx="63882">0</cx:pt>
          <cx:pt idx="63883">73</cx:pt>
          <cx:pt idx="63884">153</cx:pt>
          <cx:pt idx="63885">61</cx:pt>
          <cx:pt idx="63886">0</cx:pt>
          <cx:pt idx="63887">91</cx:pt>
          <cx:pt idx="63888">1</cx:pt>
          <cx:pt idx="63889">235</cx:pt>
          <cx:pt idx="63890">9</cx:pt>
          <cx:pt idx="63891">113</cx:pt>
          <cx:pt idx="63892">45</cx:pt>
          <cx:pt idx="63893">107</cx:pt>
          <cx:pt idx="63894">13</cx:pt>
          <cx:pt idx="63895">28</cx:pt>
          <cx:pt idx="63896">2</cx:pt>
          <cx:pt idx="63897">253</cx:pt>
          <cx:pt idx="63898">44</cx:pt>
          <cx:pt idx="63899">0</cx:pt>
          <cx:pt idx="63900">0</cx:pt>
          <cx:pt idx="63901">209</cx:pt>
          <cx:pt idx="63902">133</cx:pt>
          <cx:pt idx="63903">0</cx:pt>
          <cx:pt idx="63904">1</cx:pt>
          <cx:pt idx="63905">41</cx:pt>
          <cx:pt idx="63906">0</cx:pt>
          <cx:pt idx="63907">2</cx:pt>
          <cx:pt idx="63908">1</cx:pt>
          <cx:pt idx="63909">0</cx:pt>
          <cx:pt idx="63910">0</cx:pt>
          <cx:pt idx="63911">15</cx:pt>
          <cx:pt idx="63912">169</cx:pt>
          <cx:pt idx="63913">11</cx:pt>
          <cx:pt idx="63914">21</cx:pt>
          <cx:pt idx="63915">35</cx:pt>
          <cx:pt idx="63916">40</cx:pt>
          <cx:pt idx="63917">90</cx:pt>
          <cx:pt idx="63918">70</cx:pt>
          <cx:pt idx="63919">8</cx:pt>
          <cx:pt idx="63920">48</cx:pt>
          <cx:pt idx="63921">118</cx:pt>
          <cx:pt idx="63922">393</cx:pt>
          <cx:pt idx="63923">13</cx:pt>
          <cx:pt idx="63924">34</cx:pt>
          <cx:pt idx="63925">98</cx:pt>
          <cx:pt idx="63926">0</cx:pt>
          <cx:pt idx="63927">9</cx:pt>
          <cx:pt idx="63928">42</cx:pt>
          <cx:pt idx="63929">0</cx:pt>
          <cx:pt idx="63930">47</cx:pt>
          <cx:pt idx="63931">0</cx:pt>
          <cx:pt idx="63932">0</cx:pt>
          <cx:pt idx="63933">0</cx:pt>
          <cx:pt idx="63934">159</cx:pt>
          <cx:pt idx="63935">1</cx:pt>
          <cx:pt idx="63936">40</cx:pt>
          <cx:pt idx="63937">35</cx:pt>
          <cx:pt idx="63938">230</cx:pt>
          <cx:pt idx="63939">35</cx:pt>
          <cx:pt idx="63940">16</cx:pt>
          <cx:pt idx="63941">7</cx:pt>
          <cx:pt idx="63942">8</cx:pt>
          <cx:pt idx="63943">113</cx:pt>
          <cx:pt idx="63944">1</cx:pt>
          <cx:pt idx="63945">0</cx:pt>
          <cx:pt idx="63946">0</cx:pt>
          <cx:pt idx="63947">0</cx:pt>
          <cx:pt idx="63948">14</cx:pt>
          <cx:pt idx="63949">25</cx:pt>
          <cx:pt idx="63950">1</cx:pt>
          <cx:pt idx="63951">0</cx:pt>
          <cx:pt idx="63952">15</cx:pt>
          <cx:pt idx="63953">0</cx:pt>
          <cx:pt idx="63954">29</cx:pt>
          <cx:pt idx="63955">24</cx:pt>
          <cx:pt idx="63956">23</cx:pt>
          <cx:pt idx="63957">1</cx:pt>
          <cx:pt idx="63958">61</cx:pt>
          <cx:pt idx="63959">1</cx:pt>
          <cx:pt idx="63960">0</cx:pt>
          <cx:pt idx="63961">217</cx:pt>
          <cx:pt idx="63962">32</cx:pt>
          <cx:pt idx="63963">1</cx:pt>
          <cx:pt idx="63964">3</cx:pt>
          <cx:pt idx="63965">24</cx:pt>
          <cx:pt idx="63966">11</cx:pt>
          <cx:pt idx="63967">25</cx:pt>
          <cx:pt idx="63968">120</cx:pt>
          <cx:pt idx="63969">7</cx:pt>
          <cx:pt idx="63970">5</cx:pt>
          <cx:pt idx="63971">0</cx:pt>
          <cx:pt idx="63972">0</cx:pt>
          <cx:pt idx="63973">0</cx:pt>
          <cx:pt idx="63974">13</cx:pt>
          <cx:pt idx="63975">0</cx:pt>
          <cx:pt idx="63976">37</cx:pt>
          <cx:pt idx="63977">3</cx:pt>
          <cx:pt idx="63978">0</cx:pt>
          <cx:pt idx="63979">0</cx:pt>
          <cx:pt idx="63980">0</cx:pt>
          <cx:pt idx="63981">0</cx:pt>
          <cx:pt idx="63982">1</cx:pt>
          <cx:pt idx="63983">0</cx:pt>
          <cx:pt idx="63984">0</cx:pt>
          <cx:pt idx="63985">0</cx:pt>
          <cx:pt idx="63986">0</cx:pt>
          <cx:pt idx="63987">0</cx:pt>
          <cx:pt idx="63988">1</cx:pt>
          <cx:pt idx="63989">0</cx:pt>
          <cx:pt idx="63990">0</cx:pt>
          <cx:pt idx="63991">0</cx:pt>
          <cx:pt idx="63992">113</cx:pt>
          <cx:pt idx="63993">0</cx:pt>
          <cx:pt idx="63994">1</cx:pt>
          <cx:pt idx="63995">0</cx:pt>
          <cx:pt idx="63996">288</cx:pt>
          <cx:pt idx="63997">1</cx:pt>
          <cx:pt idx="63998">1</cx:pt>
          <cx:pt idx="63999">2</cx:pt>
          <cx:pt idx="64000">39</cx:pt>
          <cx:pt idx="64001">16</cx:pt>
          <cx:pt idx="64002">0</cx:pt>
          <cx:pt idx="64003">1</cx:pt>
          <cx:pt idx="64004">4</cx:pt>
          <cx:pt idx="64005">0</cx:pt>
          <cx:pt idx="64006">0</cx:pt>
          <cx:pt idx="64007">0</cx:pt>
          <cx:pt idx="64008">0</cx:pt>
          <cx:pt idx="64009">1</cx:pt>
          <cx:pt idx="64010">0</cx:pt>
          <cx:pt idx="64011">22</cx:pt>
          <cx:pt idx="64012">3</cx:pt>
          <cx:pt idx="64013">55</cx:pt>
          <cx:pt idx="64014">1</cx:pt>
          <cx:pt idx="64015">8</cx:pt>
          <cx:pt idx="64016">685</cx:pt>
          <cx:pt idx="64017">0</cx:pt>
          <cx:pt idx="64018">0</cx:pt>
          <cx:pt idx="64019">1</cx:pt>
          <cx:pt idx="64020">0</cx:pt>
          <cx:pt idx="64021">56</cx:pt>
          <cx:pt idx="64022">7</cx:pt>
          <cx:pt idx="64023">5</cx:pt>
          <cx:pt idx="64024">1</cx:pt>
          <cx:pt idx="64025">2</cx:pt>
          <cx:pt idx="64026">39</cx:pt>
          <cx:pt idx="64027">68</cx:pt>
          <cx:pt idx="64028">12</cx:pt>
          <cx:pt idx="64029">43</cx:pt>
          <cx:pt idx="64030">1</cx:pt>
          <cx:pt idx="64031">4</cx:pt>
          <cx:pt idx="64032">1</cx:pt>
          <cx:pt idx="64033">168</cx:pt>
          <cx:pt idx="64034">9</cx:pt>
          <cx:pt idx="64035">49</cx:pt>
          <cx:pt idx="64036">42</cx:pt>
          <cx:pt idx="64037">0</cx:pt>
          <cx:pt idx="64038">147</cx:pt>
          <cx:pt idx="64039">24</cx:pt>
          <cx:pt idx="64040">0</cx:pt>
          <cx:pt idx="64041">1</cx:pt>
          <cx:pt idx="64042">0</cx:pt>
          <cx:pt idx="64043">1</cx:pt>
          <cx:pt idx="64044">15</cx:pt>
          <cx:pt idx="64045">28</cx:pt>
          <cx:pt idx="64046">0</cx:pt>
          <cx:pt idx="64047">0</cx:pt>
          <cx:pt idx="64048">42</cx:pt>
          <cx:pt idx="64049">1</cx:pt>
          <cx:pt idx="64050">37</cx:pt>
          <cx:pt idx="64051">0</cx:pt>
          <cx:pt idx="64052">140</cx:pt>
          <cx:pt idx="64053">0</cx:pt>
          <cx:pt idx="64054">28</cx:pt>
          <cx:pt idx="64055">273</cx:pt>
          <cx:pt idx="64056">90</cx:pt>
          <cx:pt idx="64057">50</cx:pt>
          <cx:pt idx="64058">0</cx:pt>
          <cx:pt idx="64059">44</cx:pt>
          <cx:pt idx="64060">203</cx:pt>
          <cx:pt idx="64061">16</cx:pt>
          <cx:pt idx="64062">0</cx:pt>
          <cx:pt idx="64063">15</cx:pt>
          <cx:pt idx="64064">0</cx:pt>
          <cx:pt idx="64065">130</cx:pt>
          <cx:pt idx="64066">0</cx:pt>
          <cx:pt idx="64067">1</cx:pt>
          <cx:pt idx="64068">212</cx:pt>
          <cx:pt idx="64069">38</cx:pt>
          <cx:pt idx="64070">85</cx:pt>
          <cx:pt idx="64071">23</cx:pt>
          <cx:pt idx="64072">0</cx:pt>
          <cx:pt idx="64073">36</cx:pt>
          <cx:pt idx="64074">6</cx:pt>
          <cx:pt idx="64075">0</cx:pt>
          <cx:pt idx="64076">14</cx:pt>
          <cx:pt idx="64077">3</cx:pt>
          <cx:pt idx="64078">125</cx:pt>
          <cx:pt idx="64079">58</cx:pt>
          <cx:pt idx="64080">187</cx:pt>
          <cx:pt idx="64081">36</cx:pt>
          <cx:pt idx="64082">15</cx:pt>
          <cx:pt idx="64083">0</cx:pt>
          <cx:pt idx="64084">1</cx:pt>
          <cx:pt idx="64085">51</cx:pt>
          <cx:pt idx="64086">54</cx:pt>
          <cx:pt idx="64087">45</cx:pt>
          <cx:pt idx="64088">30</cx:pt>
          <cx:pt idx="64089">0</cx:pt>
          <cx:pt idx="64090">30</cx:pt>
          <cx:pt idx="64091">122</cx:pt>
          <cx:pt idx="64092">1</cx:pt>
          <cx:pt idx="64093">146</cx:pt>
          <cx:pt idx="64094">525</cx:pt>
          <cx:pt idx="64095">0</cx:pt>
          <cx:pt idx="64096">8</cx:pt>
          <cx:pt idx="64097">6</cx:pt>
          <cx:pt idx="64098">0</cx:pt>
          <cx:pt idx="64099">0</cx:pt>
          <cx:pt idx="64100">98</cx:pt>
          <cx:pt idx="64101">33</cx:pt>
          <cx:pt idx="64102">15</cx:pt>
          <cx:pt idx="64103">73</cx:pt>
          <cx:pt idx="64104">18</cx:pt>
          <cx:pt idx="64105">0</cx:pt>
          <cx:pt idx="64106">0</cx:pt>
          <cx:pt idx="64107">31</cx:pt>
          <cx:pt idx="64108">1</cx:pt>
          <cx:pt idx="64109">0</cx:pt>
          <cx:pt idx="64110">26</cx:pt>
          <cx:pt idx="64111">2</cx:pt>
          <cx:pt idx="64112">48</cx:pt>
          <cx:pt idx="64113">22</cx:pt>
          <cx:pt idx="64114">21</cx:pt>
          <cx:pt idx="64115">0</cx:pt>
          <cx:pt idx="64116">92</cx:pt>
          <cx:pt idx="64117">4</cx:pt>
          <cx:pt idx="64118">52</cx:pt>
          <cx:pt idx="64119">0</cx:pt>
          <cx:pt idx="64120">14</cx:pt>
          <cx:pt idx="64121">29</cx:pt>
          <cx:pt idx="64122">0</cx:pt>
          <cx:pt idx="64123">41</cx:pt>
          <cx:pt idx="64124">1</cx:pt>
          <cx:pt idx="64125">194</cx:pt>
          <cx:pt idx="64126">5</cx:pt>
          <cx:pt idx="64127">7</cx:pt>
          <cx:pt idx="64128">36</cx:pt>
          <cx:pt idx="64129">49</cx:pt>
          <cx:pt idx="64130">9</cx:pt>
          <cx:pt idx="64131">251</cx:pt>
          <cx:pt idx="64132">1</cx:pt>
          <cx:pt idx="64133">3</cx:pt>
          <cx:pt idx="64134">0</cx:pt>
          <cx:pt idx="64135">1</cx:pt>
          <cx:pt idx="64136">0</cx:pt>
          <cx:pt idx="64137">0</cx:pt>
          <cx:pt idx="64138">1</cx:pt>
          <cx:pt idx="64139">0</cx:pt>
          <cx:pt idx="64140">13</cx:pt>
          <cx:pt idx="64141">1</cx:pt>
          <cx:pt idx="64142">22</cx:pt>
          <cx:pt idx="64143">1</cx:pt>
          <cx:pt idx="64144">1</cx:pt>
          <cx:pt idx="64145">78</cx:pt>
          <cx:pt idx="64146">9</cx:pt>
          <cx:pt idx="64147">301</cx:pt>
          <cx:pt idx="64148">0</cx:pt>
          <cx:pt idx="64149">0</cx:pt>
          <cx:pt idx="64150">38</cx:pt>
          <cx:pt idx="64151">13</cx:pt>
          <cx:pt idx="64152">32</cx:pt>
          <cx:pt idx="64153">326</cx:pt>
          <cx:pt idx="64154">2</cx:pt>
          <cx:pt idx="64155">0</cx:pt>
          <cx:pt idx="64156">2</cx:pt>
          <cx:pt idx="64157">31</cx:pt>
          <cx:pt idx="64158">7</cx:pt>
          <cx:pt idx="64159">109</cx:pt>
          <cx:pt idx="64160">38</cx:pt>
          <cx:pt idx="64161">14</cx:pt>
          <cx:pt idx="64162">11</cx:pt>
          <cx:pt idx="64163">0</cx:pt>
          <cx:pt idx="64164">118</cx:pt>
          <cx:pt idx="64165">111</cx:pt>
          <cx:pt idx="64166">1</cx:pt>
          <cx:pt idx="64167">82</cx:pt>
          <cx:pt idx="64168">26</cx:pt>
          <cx:pt idx="64169">61</cx:pt>
          <cx:pt idx="64170">6</cx:pt>
          <cx:pt idx="64171">18</cx:pt>
          <cx:pt idx="64172">21</cx:pt>
          <cx:pt idx="64173">3</cx:pt>
          <cx:pt idx="64174">92</cx:pt>
          <cx:pt idx="64175">3</cx:pt>
          <cx:pt idx="64176">471</cx:pt>
          <cx:pt idx="64177">17</cx:pt>
          <cx:pt idx="64178">0</cx:pt>
          <cx:pt idx="64179">0</cx:pt>
          <cx:pt idx="64180">0</cx:pt>
          <cx:pt idx="64181">104</cx:pt>
          <cx:pt idx="64182">8</cx:pt>
          <cx:pt idx="64183">0</cx:pt>
          <cx:pt idx="64184">1</cx:pt>
          <cx:pt idx="64185">0</cx:pt>
          <cx:pt idx="64186">7</cx:pt>
          <cx:pt idx="64187">52</cx:pt>
          <cx:pt idx="64188">3</cx:pt>
          <cx:pt idx="64189">0</cx:pt>
          <cx:pt idx="64190">25</cx:pt>
          <cx:pt idx="64191">3</cx:pt>
          <cx:pt idx="64192">35</cx:pt>
          <cx:pt idx="64193">268</cx:pt>
          <cx:pt idx="64194">1</cx:pt>
          <cx:pt idx="64195">0</cx:pt>
          <cx:pt idx="64196">2</cx:pt>
          <cx:pt idx="64197">32</cx:pt>
          <cx:pt idx="64198">114</cx:pt>
          <cx:pt idx="64199">7</cx:pt>
          <cx:pt idx="64200">130</cx:pt>
          <cx:pt idx="64201">11</cx:pt>
          <cx:pt idx="64202">1</cx:pt>
          <cx:pt idx="64203">0</cx:pt>
          <cx:pt idx="64204">205</cx:pt>
          <cx:pt idx="64205">0</cx:pt>
          <cx:pt idx="64206">3</cx:pt>
          <cx:pt idx="64207">7</cx:pt>
          <cx:pt idx="64208">20</cx:pt>
          <cx:pt idx="64209">56</cx:pt>
          <cx:pt idx="64210">12</cx:pt>
          <cx:pt idx="64211">77</cx:pt>
          <cx:pt idx="64212">2</cx:pt>
          <cx:pt idx="64213">0</cx:pt>
          <cx:pt idx="64214">10</cx:pt>
          <cx:pt idx="64215">2</cx:pt>
          <cx:pt idx="64216">2</cx:pt>
          <cx:pt idx="64217">0</cx:pt>
          <cx:pt idx="64218">8</cx:pt>
          <cx:pt idx="64219">240</cx:pt>
          <cx:pt idx="64220">9</cx:pt>
          <cx:pt idx="64221">52</cx:pt>
          <cx:pt idx="64222">2</cx:pt>
          <cx:pt idx="64223">40</cx:pt>
          <cx:pt idx="64224">124</cx:pt>
          <cx:pt idx="64225">6</cx:pt>
          <cx:pt idx="64226">23</cx:pt>
          <cx:pt idx="64227">8</cx:pt>
          <cx:pt idx="64228">0</cx:pt>
          <cx:pt idx="64229">9</cx:pt>
          <cx:pt idx="64230">3</cx:pt>
          <cx:pt idx="64231">282</cx:pt>
          <cx:pt idx="64232">19</cx:pt>
          <cx:pt idx="64233">0</cx:pt>
          <cx:pt idx="64234">0</cx:pt>
          <cx:pt idx="64235">1</cx:pt>
          <cx:pt idx="64236">0</cx:pt>
          <cx:pt idx="64237">1</cx:pt>
          <cx:pt idx="64238">0</cx:pt>
          <cx:pt idx="64239">0</cx:pt>
          <cx:pt idx="64240">42</cx:pt>
          <cx:pt idx="64241">21</cx:pt>
          <cx:pt idx="64242">9</cx:pt>
          <cx:pt idx="64243">42</cx:pt>
          <cx:pt idx="64244">0</cx:pt>
          <cx:pt idx="64245">0</cx:pt>
          <cx:pt idx="64246">8</cx:pt>
          <cx:pt idx="64247">3</cx:pt>
          <cx:pt idx="64248">86</cx:pt>
          <cx:pt idx="64249">20</cx:pt>
          <cx:pt idx="64250">0</cx:pt>
          <cx:pt idx="64251">59</cx:pt>
          <cx:pt idx="64252">90</cx:pt>
          <cx:pt idx="64253">12</cx:pt>
          <cx:pt idx="64254">3</cx:pt>
          <cx:pt idx="64255">6</cx:pt>
          <cx:pt idx="64256">126</cx:pt>
          <cx:pt idx="64257">8</cx:pt>
          <cx:pt idx="64258">0</cx:pt>
          <cx:pt idx="64259">2</cx:pt>
          <cx:pt idx="64260">3</cx:pt>
          <cx:pt idx="64261">14</cx:pt>
          <cx:pt idx="64262">9</cx:pt>
          <cx:pt idx="64263">45</cx:pt>
          <cx:pt idx="64264">0</cx:pt>
          <cx:pt idx="64265">2</cx:pt>
          <cx:pt idx="64266">32</cx:pt>
          <cx:pt idx="64267">0</cx:pt>
          <cx:pt idx="64268">10</cx:pt>
          <cx:pt idx="64269">0</cx:pt>
          <cx:pt idx="64270">161</cx:pt>
          <cx:pt idx="64271">203</cx:pt>
          <cx:pt idx="64272">284</cx:pt>
          <cx:pt idx="64273">76</cx:pt>
          <cx:pt idx="64274">6</cx:pt>
          <cx:pt idx="64275">1</cx:pt>
          <cx:pt idx="64276">9</cx:pt>
          <cx:pt idx="64277">251</cx:pt>
          <cx:pt idx="64278">463</cx:pt>
          <cx:pt idx="64279">0</cx:pt>
          <cx:pt idx="64280">42</cx:pt>
          <cx:pt idx="64281">3</cx:pt>
          <cx:pt idx="64282">13</cx:pt>
          <cx:pt idx="64283">7</cx:pt>
          <cx:pt idx="64284">0</cx:pt>
          <cx:pt idx="64285">35</cx:pt>
          <cx:pt idx="64286">0</cx:pt>
          <cx:pt idx="64287">4</cx:pt>
          <cx:pt idx="64288">42</cx:pt>
          <cx:pt idx="64289">57</cx:pt>
          <cx:pt idx="64290">9</cx:pt>
          <cx:pt idx="64291">61</cx:pt>
          <cx:pt idx="64292">0</cx:pt>
          <cx:pt idx="64293">0</cx:pt>
          <cx:pt idx="64294">1</cx:pt>
          <cx:pt idx="64295">0</cx:pt>
          <cx:pt idx="64296">1</cx:pt>
          <cx:pt idx="64297">4</cx:pt>
          <cx:pt idx="64298">0</cx:pt>
          <cx:pt idx="64299">2</cx:pt>
          <cx:pt idx="64300">1</cx:pt>
          <cx:pt idx="64301">0</cx:pt>
          <cx:pt idx="64302">4</cx:pt>
          <cx:pt idx="64303">146</cx:pt>
          <cx:pt idx="64304">65</cx:pt>
          <cx:pt idx="64305">0</cx:pt>
          <cx:pt idx="64306">13</cx:pt>
          <cx:pt idx="64307">17</cx:pt>
          <cx:pt idx="64308">1</cx:pt>
          <cx:pt idx="64309">1</cx:pt>
          <cx:pt idx="64310">3</cx:pt>
          <cx:pt idx="64311">0</cx:pt>
          <cx:pt idx="64312">0</cx:pt>
          <cx:pt idx="64313">27</cx:pt>
          <cx:pt idx="64314">46</cx:pt>
          <cx:pt idx="64315">9</cx:pt>
          <cx:pt idx="64316">0</cx:pt>
          <cx:pt idx="64317">1</cx:pt>
          <cx:pt idx="64318">0</cx:pt>
          <cx:pt idx="64319">0</cx:pt>
          <cx:pt idx="64320">0</cx:pt>
          <cx:pt idx="64321">8</cx:pt>
          <cx:pt idx="64322">1</cx:pt>
          <cx:pt idx="64323">1</cx:pt>
          <cx:pt idx="64324">0</cx:pt>
          <cx:pt idx="64325">2</cx:pt>
          <cx:pt idx="64326">55</cx:pt>
          <cx:pt idx="64327">38</cx:pt>
          <cx:pt idx="64328">150</cx:pt>
          <cx:pt idx="64329">16</cx:pt>
          <cx:pt idx="64330">13</cx:pt>
          <cx:pt idx="64331">0</cx:pt>
          <cx:pt idx="64332">1</cx:pt>
          <cx:pt idx="64333">14</cx:pt>
          <cx:pt idx="64334">10</cx:pt>
          <cx:pt idx="64335">42</cx:pt>
          <cx:pt idx="64336">70</cx:pt>
          <cx:pt idx="64337">147</cx:pt>
          <cx:pt idx="64338">89</cx:pt>
          <cx:pt idx="64339">40</cx:pt>
          <cx:pt idx="64340">157</cx:pt>
          <cx:pt idx="64341">41</cx:pt>
          <cx:pt idx="64342">107</cx:pt>
          <cx:pt idx="64343">1</cx:pt>
          <cx:pt idx="64344">0</cx:pt>
          <cx:pt idx="64345">3</cx:pt>
          <cx:pt idx="64346">12</cx:pt>
          <cx:pt idx="64347">65</cx:pt>
          <cx:pt idx="64348">0</cx:pt>
          <cx:pt idx="64349">57</cx:pt>
          <cx:pt idx="64350">62</cx:pt>
          <cx:pt idx="64351">114</cx:pt>
          <cx:pt idx="64352">1</cx:pt>
          <cx:pt idx="64353">42</cx:pt>
          <cx:pt idx="64354">0</cx:pt>
          <cx:pt idx="64355">0</cx:pt>
          <cx:pt idx="64356">0</cx:pt>
          <cx:pt idx="64357">23</cx:pt>
          <cx:pt idx="64358">34</cx:pt>
          <cx:pt idx="64359">61</cx:pt>
          <cx:pt idx="64360">140</cx:pt>
          <cx:pt idx="64361">89</cx:pt>
          <cx:pt idx="64362">118</cx:pt>
          <cx:pt idx="64363">6</cx:pt>
          <cx:pt idx="64364">1</cx:pt>
          <cx:pt idx="64365">4</cx:pt>
          <cx:pt idx="64366">14</cx:pt>
          <cx:pt idx="64367">0</cx:pt>
          <cx:pt idx="64368">0</cx:pt>
          <cx:pt idx="64369">3</cx:pt>
          <cx:pt idx="64370">0</cx:pt>
          <cx:pt idx="64371">0</cx:pt>
          <cx:pt idx="64372">0</cx:pt>
          <cx:pt idx="64373">36</cx:pt>
          <cx:pt idx="64374">13</cx:pt>
          <cx:pt idx="64375">0</cx:pt>
          <cx:pt idx="64376">0</cx:pt>
          <cx:pt idx="64377">8</cx:pt>
          <cx:pt idx="64378">14</cx:pt>
          <cx:pt idx="64379">0</cx:pt>
          <cx:pt idx="64380">28</cx:pt>
          <cx:pt idx="64381">29</cx:pt>
          <cx:pt idx="64382">14</cx:pt>
          <cx:pt idx="64383">29</cx:pt>
          <cx:pt idx="64384">22</cx:pt>
          <cx:pt idx="64385">302</cx:pt>
          <cx:pt idx="64386">5</cx:pt>
          <cx:pt idx="64387">0</cx:pt>
          <cx:pt idx="64388">2</cx:pt>
          <cx:pt idx="64389">58</cx:pt>
          <cx:pt idx="64390">0</cx:pt>
          <cx:pt idx="64391">0</cx:pt>
          <cx:pt idx="64392">0</cx:pt>
          <cx:pt idx="64393">1</cx:pt>
          <cx:pt idx="64394">20</cx:pt>
          <cx:pt idx="64395">113</cx:pt>
          <cx:pt idx="64396">0</cx:pt>
          <cx:pt idx="64397">0</cx:pt>
          <cx:pt idx="64398">67</cx:pt>
          <cx:pt idx="64399">1</cx:pt>
          <cx:pt idx="64400">119</cx:pt>
          <cx:pt idx="64401">1</cx:pt>
          <cx:pt idx="64402">0</cx:pt>
          <cx:pt idx="64403">0</cx:pt>
          <cx:pt idx="64404">76</cx:pt>
          <cx:pt idx="64405">7</cx:pt>
          <cx:pt idx="64406">9</cx:pt>
          <cx:pt idx="64407">32</cx:pt>
          <cx:pt idx="64408">84</cx:pt>
          <cx:pt idx="64409">0</cx:pt>
          <cx:pt idx="64410">0</cx:pt>
          <cx:pt idx="64411">4</cx:pt>
          <cx:pt idx="64412">1</cx:pt>
          <cx:pt idx="64413">1</cx:pt>
          <cx:pt idx="64414">0</cx:pt>
          <cx:pt idx="64415">0</cx:pt>
          <cx:pt idx="64416">64</cx:pt>
          <cx:pt idx="64417">0</cx:pt>
          <cx:pt idx="64418">4</cx:pt>
          <cx:pt idx="64419">1</cx:pt>
          <cx:pt idx="64420">3</cx:pt>
          <cx:pt idx="64421">6</cx:pt>
          <cx:pt idx="64422">17</cx:pt>
          <cx:pt idx="64423">0</cx:pt>
          <cx:pt idx="64424">1</cx:pt>
          <cx:pt idx="64425">69</cx:pt>
          <cx:pt idx="64426">28</cx:pt>
          <cx:pt idx="64427">17</cx:pt>
          <cx:pt idx="64428">75</cx:pt>
          <cx:pt idx="64429">21</cx:pt>
          <cx:pt idx="64430">4</cx:pt>
          <cx:pt idx="64431">0</cx:pt>
          <cx:pt idx="64432">11</cx:pt>
          <cx:pt idx="64433">0</cx:pt>
          <cx:pt idx="64434">0</cx:pt>
          <cx:pt idx="64435">0</cx:pt>
          <cx:pt idx="64436">0</cx:pt>
          <cx:pt idx="64437">0</cx:pt>
          <cx:pt idx="64438">0</cx:pt>
          <cx:pt idx="64439">2</cx:pt>
          <cx:pt idx="64440">1</cx:pt>
          <cx:pt idx="64441">111</cx:pt>
          <cx:pt idx="64442">0</cx:pt>
          <cx:pt idx="64443">0</cx:pt>
          <cx:pt idx="64444">14</cx:pt>
          <cx:pt idx="64445">0</cx:pt>
          <cx:pt idx="64446">0</cx:pt>
          <cx:pt idx="64447">0</cx:pt>
          <cx:pt idx="64448">0</cx:pt>
          <cx:pt idx="64449">215</cx:pt>
          <cx:pt idx="64450">0</cx:pt>
          <cx:pt idx="64451">35</cx:pt>
          <cx:pt idx="64452">236</cx:pt>
          <cx:pt idx="64453">61</cx:pt>
          <cx:pt idx="64454">141</cx:pt>
          <cx:pt idx="64455">23</cx:pt>
          <cx:pt idx="64456">0</cx:pt>
          <cx:pt idx="64457">80</cx:pt>
          <cx:pt idx="64458">14</cx:pt>
          <cx:pt idx="64459">49</cx:pt>
          <cx:pt idx="64460">13</cx:pt>
          <cx:pt idx="64461">0</cx:pt>
          <cx:pt idx="64462">0</cx:pt>
          <cx:pt idx="64463">8</cx:pt>
          <cx:pt idx="64464">0</cx:pt>
          <cx:pt idx="64465">60</cx:pt>
          <cx:pt idx="64466">10</cx:pt>
          <cx:pt idx="64467">0</cx:pt>
          <cx:pt idx="64468">2</cx:pt>
          <cx:pt idx="64469">97</cx:pt>
          <cx:pt idx="64470">4</cx:pt>
          <cx:pt idx="64471">26</cx:pt>
          <cx:pt idx="64472">12</cx:pt>
          <cx:pt idx="64473">42</cx:pt>
          <cx:pt idx="64474">43</cx:pt>
          <cx:pt idx="64475">0</cx:pt>
          <cx:pt idx="64476">0</cx:pt>
          <cx:pt idx="64477">22</cx:pt>
          <cx:pt idx="64478">73</cx:pt>
          <cx:pt idx="64479">7</cx:pt>
          <cx:pt idx="64480">0</cx:pt>
          <cx:pt idx="64481">0</cx:pt>
          <cx:pt idx="64482">0</cx:pt>
          <cx:pt idx="64483">87</cx:pt>
          <cx:pt idx="64484">0</cx:pt>
          <cx:pt idx="64485">0</cx:pt>
          <cx:pt idx="64486">189</cx:pt>
          <cx:pt idx="64487">0</cx:pt>
          <cx:pt idx="64488">3</cx:pt>
          <cx:pt idx="64489">3</cx:pt>
          <cx:pt idx="64490">0</cx:pt>
          <cx:pt idx="64491">1</cx:pt>
          <cx:pt idx="64492">4</cx:pt>
          <cx:pt idx="64493">6</cx:pt>
          <cx:pt idx="64494">58</cx:pt>
          <cx:pt idx="64495">111</cx:pt>
          <cx:pt idx="64496">0</cx:pt>
          <cx:pt idx="64497">60</cx:pt>
          <cx:pt idx="64498">13</cx:pt>
          <cx:pt idx="64499">1</cx:pt>
          <cx:pt idx="64500">111</cx:pt>
          <cx:pt idx="64501">7</cx:pt>
          <cx:pt idx="64502">15</cx:pt>
          <cx:pt idx="64503">292</cx:pt>
          <cx:pt idx="64504">142</cx:pt>
          <cx:pt idx="64505">301</cx:pt>
          <cx:pt idx="64506">98</cx:pt>
          <cx:pt idx="64507">1</cx:pt>
          <cx:pt idx="64508">1</cx:pt>
          <cx:pt idx="64509">110</cx:pt>
          <cx:pt idx="64510">52</cx:pt>
          <cx:pt idx="64511">0</cx:pt>
          <cx:pt idx="64512">0</cx:pt>
          <cx:pt idx="64513">3</cx:pt>
          <cx:pt idx="64514">0</cx:pt>
          <cx:pt idx="64515">2</cx:pt>
          <cx:pt idx="64516">3</cx:pt>
          <cx:pt idx="64517">1</cx:pt>
          <cx:pt idx="64518">0</cx:pt>
          <cx:pt idx="64519">2</cx:pt>
          <cx:pt idx="64520">0</cx:pt>
          <cx:pt idx="64521">0</cx:pt>
          <cx:pt idx="64522">5</cx:pt>
          <cx:pt idx="64523">0</cx:pt>
          <cx:pt idx="64524">1</cx:pt>
          <cx:pt idx="64525">34</cx:pt>
          <cx:pt idx="64526">131</cx:pt>
          <cx:pt idx="64527">0</cx:pt>
          <cx:pt idx="64528">0</cx:pt>
          <cx:pt idx="64529">1</cx:pt>
          <cx:pt idx="64530">0</cx:pt>
          <cx:pt idx="64531">0</cx:pt>
          <cx:pt idx="64532">0</cx:pt>
          <cx:pt idx="64533">2</cx:pt>
          <cx:pt idx="64534">0</cx:pt>
          <cx:pt idx="64535">28</cx:pt>
          <cx:pt idx="64536">1</cx:pt>
          <cx:pt idx="64537">0</cx:pt>
          <cx:pt idx="64538">210</cx:pt>
          <cx:pt idx="64539">57</cx:pt>
          <cx:pt idx="64540">0</cx:pt>
          <cx:pt idx="64541">35</cx:pt>
          <cx:pt idx="64542">8</cx:pt>
          <cx:pt idx="64543">1</cx:pt>
          <cx:pt idx="64544">0</cx:pt>
          <cx:pt idx="64545">0</cx:pt>
          <cx:pt idx="64546">0</cx:pt>
          <cx:pt idx="64547">0</cx:pt>
          <cx:pt idx="64548">0</cx:pt>
          <cx:pt idx="64549">16</cx:pt>
          <cx:pt idx="64550">0</cx:pt>
          <cx:pt idx="64551">0</cx:pt>
          <cx:pt idx="64552">0</cx:pt>
          <cx:pt idx="64553">0</cx:pt>
          <cx:pt idx="64554">0</cx:pt>
          <cx:pt idx="64555">0</cx:pt>
          <cx:pt idx="64556">0</cx:pt>
          <cx:pt idx="64557">0</cx:pt>
          <cx:pt idx="64558">0</cx:pt>
          <cx:pt idx="64559">0</cx:pt>
          <cx:pt idx="64560">2</cx:pt>
          <cx:pt idx="64561">78</cx:pt>
          <cx:pt idx="64562">85</cx:pt>
          <cx:pt idx="64563">1</cx:pt>
          <cx:pt idx="64564">5</cx:pt>
          <cx:pt idx="64565">41</cx:pt>
          <cx:pt idx="64566">15</cx:pt>
          <cx:pt idx="64567">28</cx:pt>
          <cx:pt idx="64568">99</cx:pt>
          <cx:pt idx="64569">0</cx:pt>
          <cx:pt idx="64570">3</cx:pt>
          <cx:pt idx="64571">13</cx:pt>
          <cx:pt idx="64572">11</cx:pt>
          <cx:pt idx="64573">0</cx:pt>
          <cx:pt idx="64574">37</cx:pt>
          <cx:pt idx="64575">23</cx:pt>
          <cx:pt idx="64576">261</cx:pt>
          <cx:pt idx="64577">0</cx:pt>
          <cx:pt idx="64578">0</cx:pt>
          <cx:pt idx="64579">15</cx:pt>
          <cx:pt idx="64580">0</cx:pt>
          <cx:pt idx="64581">1</cx:pt>
          <cx:pt idx="64582">0</cx:pt>
          <cx:pt idx="64583">22</cx:pt>
          <cx:pt idx="64584">0</cx:pt>
          <cx:pt idx="64585">0</cx:pt>
          <cx:pt idx="64586">29</cx:pt>
          <cx:pt idx="64587">1</cx:pt>
          <cx:pt idx="64588">11</cx:pt>
          <cx:pt idx="64589">0</cx:pt>
          <cx:pt idx="64590">0</cx:pt>
          <cx:pt idx="64591">0</cx:pt>
          <cx:pt idx="64592">0</cx:pt>
          <cx:pt idx="64593">0</cx:pt>
          <cx:pt idx="64594">50</cx:pt>
          <cx:pt idx="64595">1</cx:pt>
          <cx:pt idx="64596">0</cx:pt>
          <cx:pt idx="64597">0</cx:pt>
          <cx:pt idx="64598">0</cx:pt>
          <cx:pt idx="64599">0</cx:pt>
          <cx:pt idx="64600">16</cx:pt>
          <cx:pt idx="64601">252</cx:pt>
          <cx:pt idx="64602">0</cx:pt>
          <cx:pt idx="64603">155</cx:pt>
          <cx:pt idx="64604">15</cx:pt>
          <cx:pt idx="64605">22</cx:pt>
          <cx:pt idx="64606">4</cx:pt>
          <cx:pt idx="64607">396</cx:pt>
          <cx:pt idx="64608">0</cx:pt>
          <cx:pt idx="64609">7</cx:pt>
          <cx:pt idx="64610">8</cx:pt>
          <cx:pt idx="64611">3</cx:pt>
          <cx:pt idx="64612">0</cx:pt>
          <cx:pt idx="64613">0</cx:pt>
          <cx:pt idx="64614">77</cx:pt>
          <cx:pt idx="64615">4</cx:pt>
          <cx:pt idx="64616">6</cx:pt>
          <cx:pt idx="64617">10</cx:pt>
          <cx:pt idx="64618">1</cx:pt>
          <cx:pt idx="64619">12</cx:pt>
          <cx:pt idx="64620">33</cx:pt>
          <cx:pt idx="64621">82</cx:pt>
          <cx:pt idx="64622">129</cx:pt>
          <cx:pt idx="64623">14</cx:pt>
          <cx:pt idx="64624">435</cx:pt>
          <cx:pt idx="64625">6</cx:pt>
          <cx:pt idx="64626">20</cx:pt>
          <cx:pt idx="64627">1</cx:pt>
          <cx:pt idx="64628">8</cx:pt>
          <cx:pt idx="64629">12</cx:pt>
          <cx:pt idx="64630">191</cx:pt>
          <cx:pt idx="64631">283</cx:pt>
          <cx:pt idx="64632">33</cx:pt>
          <cx:pt idx="64633">8</cx:pt>
          <cx:pt idx="64634">83</cx:pt>
          <cx:pt idx="64635">1</cx:pt>
          <cx:pt idx="64636">2</cx:pt>
          <cx:pt idx="64637">241</cx:pt>
          <cx:pt idx="64638">64</cx:pt>
          <cx:pt idx="64639">85</cx:pt>
          <cx:pt idx="64640">647</cx:pt>
          <cx:pt idx="64641">14</cx:pt>
          <cx:pt idx="64642">1</cx:pt>
          <cx:pt idx="64643">6</cx:pt>
          <cx:pt idx="64644">5</cx:pt>
          <cx:pt idx="64645">0</cx:pt>
          <cx:pt idx="64646">8</cx:pt>
          <cx:pt idx="64647">1</cx:pt>
          <cx:pt idx="64648">373</cx:pt>
          <cx:pt idx="64649">13</cx:pt>
          <cx:pt idx="64650">10</cx:pt>
          <cx:pt idx="64651">7</cx:pt>
          <cx:pt idx="64652">0</cx:pt>
          <cx:pt idx="64653">0</cx:pt>
          <cx:pt idx="64654">21</cx:pt>
          <cx:pt idx="64655">6</cx:pt>
          <cx:pt idx="64656">1</cx:pt>
          <cx:pt idx="64657">4</cx:pt>
          <cx:pt idx="64658">0</cx:pt>
          <cx:pt idx="64659">0</cx:pt>
          <cx:pt idx="64660">0</cx:pt>
          <cx:pt idx="64661">40</cx:pt>
          <cx:pt idx="64662">1</cx:pt>
          <cx:pt idx="64663">25</cx:pt>
          <cx:pt idx="64664">7</cx:pt>
          <cx:pt idx="64665">12</cx:pt>
          <cx:pt idx="64666">261</cx:pt>
          <cx:pt idx="64667">0</cx:pt>
          <cx:pt idx="64668">0</cx:pt>
          <cx:pt idx="64669">13</cx:pt>
          <cx:pt idx="64670">52</cx:pt>
          <cx:pt idx="64671">0</cx:pt>
          <cx:pt idx="64672">0</cx:pt>
          <cx:pt idx="64673">10</cx:pt>
          <cx:pt idx="64674">35</cx:pt>
          <cx:pt idx="64675">0</cx:pt>
          <cx:pt idx="64676">1</cx:pt>
          <cx:pt idx="64677">0</cx:pt>
          <cx:pt idx="64678">0</cx:pt>
          <cx:pt idx="64679">5</cx:pt>
          <cx:pt idx="64680">6</cx:pt>
          <cx:pt idx="64681">0</cx:pt>
          <cx:pt idx="64682">0</cx:pt>
          <cx:pt idx="64683">3</cx:pt>
          <cx:pt idx="64684">29</cx:pt>
          <cx:pt idx="64685">0</cx:pt>
          <cx:pt idx="64686">14</cx:pt>
          <cx:pt idx="64687">1</cx:pt>
          <cx:pt idx="64688">0</cx:pt>
          <cx:pt idx="64689">2</cx:pt>
          <cx:pt idx="64690">0</cx:pt>
          <cx:pt idx="64691">115</cx:pt>
          <cx:pt idx="64692">67</cx:pt>
          <cx:pt idx="64693">31</cx:pt>
          <cx:pt idx="64694">29</cx:pt>
          <cx:pt idx="64695">52</cx:pt>
          <cx:pt idx="64696">6</cx:pt>
          <cx:pt idx="64697">25</cx:pt>
          <cx:pt idx="64698">19</cx:pt>
          <cx:pt idx="64699">6</cx:pt>
          <cx:pt idx="64700">50</cx:pt>
          <cx:pt idx="64701">29</cx:pt>
          <cx:pt idx="64702">6</cx:pt>
          <cx:pt idx="64703">58</cx:pt>
          <cx:pt idx="64704">0</cx:pt>
          <cx:pt idx="64705">202</cx:pt>
          <cx:pt idx="64706">19</cx:pt>
          <cx:pt idx="64707">0</cx:pt>
          <cx:pt idx="64708">18</cx:pt>
          <cx:pt idx="64709">2</cx:pt>
          <cx:pt idx="64710">0</cx:pt>
          <cx:pt idx="64711">246</cx:pt>
          <cx:pt idx="64712">2</cx:pt>
          <cx:pt idx="64713">0</cx:pt>
          <cx:pt idx="64714">0</cx:pt>
          <cx:pt idx="64715">0</cx:pt>
          <cx:pt idx="64716">0</cx:pt>
          <cx:pt idx="64717">4</cx:pt>
          <cx:pt idx="64718">1</cx:pt>
          <cx:pt idx="64719">1</cx:pt>
          <cx:pt idx="64720">157</cx:pt>
          <cx:pt idx="64721">629</cx:pt>
          <cx:pt idx="64722">17</cx:pt>
          <cx:pt idx="64723">0</cx:pt>
          <cx:pt idx="64724">56</cx:pt>
          <cx:pt idx="64725">1</cx:pt>
          <cx:pt idx="64726">15</cx:pt>
          <cx:pt idx="64727">22</cx:pt>
          <cx:pt idx="64728">1</cx:pt>
          <cx:pt idx="64729">37</cx:pt>
          <cx:pt idx="64730">6</cx:pt>
          <cx:pt idx="64731">25</cx:pt>
          <cx:pt idx="64732">0</cx:pt>
          <cx:pt idx="64733">1</cx:pt>
          <cx:pt idx="64734">1</cx:pt>
          <cx:pt idx="64735">14</cx:pt>
          <cx:pt idx="64736">0</cx:pt>
          <cx:pt idx="64737">133</cx:pt>
          <cx:pt idx="64738">21</cx:pt>
          <cx:pt idx="64739">0</cx:pt>
          <cx:pt idx="64740">0</cx:pt>
          <cx:pt idx="64741">0</cx:pt>
          <cx:pt idx="64742">10</cx:pt>
          <cx:pt idx="64743">34</cx:pt>
          <cx:pt idx="64744">4</cx:pt>
          <cx:pt idx="64745">0</cx:pt>
          <cx:pt idx="64746">195</cx:pt>
          <cx:pt idx="64747">3</cx:pt>
          <cx:pt idx="64748">126</cx:pt>
          <cx:pt idx="64749">210</cx:pt>
          <cx:pt idx="64750">362</cx:pt>
          <cx:pt idx="64751">10</cx:pt>
          <cx:pt idx="64752">81</cx:pt>
          <cx:pt idx="64753">1</cx:pt>
          <cx:pt idx="64754">1</cx:pt>
          <cx:pt idx="64755">0</cx:pt>
          <cx:pt idx="64756">0</cx:pt>
          <cx:pt idx="64757">0</cx:pt>
          <cx:pt idx="64758">0</cx:pt>
          <cx:pt idx="64759">2</cx:pt>
          <cx:pt idx="64760">2</cx:pt>
          <cx:pt idx="64761">2</cx:pt>
          <cx:pt idx="64762">1</cx:pt>
          <cx:pt idx="64763">0</cx:pt>
          <cx:pt idx="64764">15</cx:pt>
          <cx:pt idx="64765">31</cx:pt>
          <cx:pt idx="64766">0</cx:pt>
          <cx:pt idx="64767">3</cx:pt>
          <cx:pt idx="64768">28</cx:pt>
          <cx:pt idx="64769">0</cx:pt>
          <cx:pt idx="64770">0</cx:pt>
          <cx:pt idx="64771">19</cx:pt>
          <cx:pt idx="64772">1</cx:pt>
          <cx:pt idx="64773">10</cx:pt>
          <cx:pt idx="64774">817</cx:pt>
          <cx:pt idx="64775">4</cx:pt>
          <cx:pt idx="64776">0</cx:pt>
          <cx:pt idx="64777">3</cx:pt>
          <cx:pt idx="64778">0</cx:pt>
          <cx:pt idx="64779">15</cx:pt>
          <cx:pt idx="64780">394</cx:pt>
          <cx:pt idx="64781">146</cx:pt>
          <cx:pt idx="64782">157</cx:pt>
          <cx:pt idx="64783">1</cx:pt>
          <cx:pt idx="64784">0</cx:pt>
          <cx:pt idx="64785">103</cx:pt>
          <cx:pt idx="64786">0</cx:pt>
          <cx:pt idx="64787">14</cx:pt>
          <cx:pt idx="64788">19</cx:pt>
          <cx:pt idx="64789">0</cx:pt>
          <cx:pt idx="64790">0</cx:pt>
          <cx:pt idx="64791">53</cx:pt>
          <cx:pt idx="64792">9</cx:pt>
          <cx:pt idx="64793">1</cx:pt>
          <cx:pt idx="64794">12</cx:pt>
          <cx:pt idx="64795">63</cx:pt>
          <cx:pt idx="64796">33</cx:pt>
          <cx:pt idx="64797">57</cx:pt>
          <cx:pt idx="64798">1</cx:pt>
          <cx:pt idx="64799">0</cx:pt>
          <cx:pt idx="64800">0</cx:pt>
          <cx:pt idx="64801">0</cx:pt>
          <cx:pt idx="64802">22</cx:pt>
          <cx:pt idx="64803">80</cx:pt>
          <cx:pt idx="64804">39</cx:pt>
          <cx:pt idx="64805">14</cx:pt>
          <cx:pt idx="64806">1</cx:pt>
          <cx:pt idx="64807">8</cx:pt>
          <cx:pt idx="64808">0</cx:pt>
          <cx:pt idx="64809">0</cx:pt>
          <cx:pt idx="64810">14</cx:pt>
          <cx:pt idx="64811">14</cx:pt>
          <cx:pt idx="64812">20</cx:pt>
          <cx:pt idx="64813">6</cx:pt>
          <cx:pt idx="64814">25</cx:pt>
          <cx:pt idx="64815">134</cx:pt>
          <cx:pt idx="64816">4</cx:pt>
          <cx:pt idx="64817">1</cx:pt>
          <cx:pt idx="64818">76</cx:pt>
          <cx:pt idx="64819">2</cx:pt>
          <cx:pt idx="64820">0</cx:pt>
          <cx:pt idx="64821">12</cx:pt>
          <cx:pt idx="64822">15</cx:pt>
          <cx:pt idx="64823">77</cx:pt>
          <cx:pt idx="64824">1</cx:pt>
          <cx:pt idx="64825">17</cx:pt>
          <cx:pt idx="64826">14</cx:pt>
          <cx:pt idx="64827">1</cx:pt>
          <cx:pt idx="64828">40</cx:pt>
          <cx:pt idx="64829">0</cx:pt>
          <cx:pt idx="64830">0</cx:pt>
          <cx:pt idx="64831">18</cx:pt>
          <cx:pt idx="64832">1</cx:pt>
          <cx:pt idx="64833">1</cx:pt>
          <cx:pt idx="64834">0</cx:pt>
          <cx:pt idx="64835">145</cx:pt>
          <cx:pt idx="64836">14</cx:pt>
          <cx:pt idx="64837">1</cx:pt>
          <cx:pt idx="64838">593</cx:pt>
          <cx:pt idx="64839">101</cx:pt>
          <cx:pt idx="64840">110</cx:pt>
          <cx:pt idx="64841">19</cx:pt>
          <cx:pt idx="64842">18</cx:pt>
          <cx:pt idx="64843">17</cx:pt>
          <cx:pt idx="64844">0</cx:pt>
          <cx:pt idx="64845">0</cx:pt>
          <cx:pt idx="64846">15</cx:pt>
          <cx:pt idx="64847">33</cx:pt>
          <cx:pt idx="64848">8</cx:pt>
          <cx:pt idx="64849">13</cx:pt>
          <cx:pt idx="64850">216</cx:pt>
          <cx:pt idx="64851">27</cx:pt>
          <cx:pt idx="64852">5</cx:pt>
          <cx:pt idx="64853">0</cx:pt>
          <cx:pt idx="64854">74</cx:pt>
          <cx:pt idx="64855">213</cx:pt>
          <cx:pt idx="64856">27</cx:pt>
          <cx:pt idx="64857">11</cx:pt>
          <cx:pt idx="64858">0</cx:pt>
          <cx:pt idx="64859">12</cx:pt>
          <cx:pt idx="64860">35</cx:pt>
          <cx:pt idx="64861">134</cx:pt>
          <cx:pt idx="64862">0</cx:pt>
          <cx:pt idx="64863">0</cx:pt>
          <cx:pt idx="64864">2</cx:pt>
          <cx:pt idx="64865">239</cx:pt>
          <cx:pt idx="64866">8</cx:pt>
          <cx:pt idx="64867">317</cx:pt>
          <cx:pt idx="64868">98</cx:pt>
          <cx:pt idx="64869">41</cx:pt>
          <cx:pt idx="64870">2</cx:pt>
          <cx:pt idx="64871">342</cx:pt>
          <cx:pt idx="64872">78</cx:pt>
          <cx:pt idx="64873">12</cx:pt>
          <cx:pt idx="64874">21</cx:pt>
          <cx:pt idx="64875">1</cx:pt>
          <cx:pt idx="64876">34</cx:pt>
          <cx:pt idx="64877">48</cx:pt>
          <cx:pt idx="64878">5</cx:pt>
          <cx:pt idx="64879">110</cx:pt>
          <cx:pt idx="64880">0</cx:pt>
          <cx:pt idx="64881">47</cx:pt>
          <cx:pt idx="64882">874</cx:pt>
          <cx:pt idx="64883">21</cx:pt>
          <cx:pt idx="64884">0</cx:pt>
          <cx:pt idx="64885">14</cx:pt>
          <cx:pt idx="64886">0</cx:pt>
          <cx:pt idx="64887">31</cx:pt>
          <cx:pt idx="64888">0</cx:pt>
          <cx:pt idx="64889">0</cx:pt>
          <cx:pt idx="64890">63</cx:pt>
          <cx:pt idx="64891">51</cx:pt>
          <cx:pt idx="64892">3</cx:pt>
          <cx:pt idx="64893">14</cx:pt>
          <cx:pt idx="64894">3</cx:pt>
          <cx:pt idx="64895">7</cx:pt>
          <cx:pt idx="64896">2</cx:pt>
          <cx:pt idx="64897">3</cx:pt>
          <cx:pt idx="64898">0</cx:pt>
          <cx:pt idx="64899">75</cx:pt>
          <cx:pt idx="64900">80</cx:pt>
          <cx:pt idx="64901">0</cx:pt>
          <cx:pt idx="64902">9</cx:pt>
          <cx:pt idx="64903">0</cx:pt>
          <cx:pt idx="64904">0</cx:pt>
          <cx:pt idx="64905">35</cx:pt>
          <cx:pt idx="64906">33</cx:pt>
          <cx:pt idx="64907">204</cx:pt>
          <cx:pt idx="64908">112</cx:pt>
          <cx:pt idx="64909">39</cx:pt>
          <cx:pt idx="64910">0</cx:pt>
          <cx:pt idx="64911">0</cx:pt>
          <cx:pt idx="64912">1</cx:pt>
          <cx:pt idx="64913">1</cx:pt>
          <cx:pt idx="64914">48</cx:pt>
          <cx:pt idx="64915">4</cx:pt>
          <cx:pt idx="64916">8</cx:pt>
          <cx:pt idx="64917">259</cx:pt>
          <cx:pt idx="64918">18</cx:pt>
          <cx:pt idx="64919">0</cx:pt>
          <cx:pt idx="64920">84</cx:pt>
          <cx:pt idx="64921">0</cx:pt>
          <cx:pt idx="64922">7</cx:pt>
          <cx:pt idx="64923">0</cx:pt>
          <cx:pt idx="64924">0</cx:pt>
          <cx:pt idx="64925">8</cx:pt>
          <cx:pt idx="64926">95</cx:pt>
          <cx:pt idx="64927">7</cx:pt>
          <cx:pt idx="64928">239</cx:pt>
          <cx:pt idx="64929">70</cx:pt>
          <cx:pt idx="64930">23</cx:pt>
          <cx:pt idx="64931">5</cx:pt>
          <cx:pt idx="64932">1</cx:pt>
          <cx:pt idx="64933">1</cx:pt>
          <cx:pt idx="64934">5</cx:pt>
          <cx:pt idx="64935">7</cx:pt>
          <cx:pt idx="64936">0</cx:pt>
          <cx:pt idx="64937">49</cx:pt>
          <cx:pt idx="64938">15</cx:pt>
          <cx:pt idx="64939">170</cx:pt>
          <cx:pt idx="64940">36</cx:pt>
          <cx:pt idx="64941">35</cx:pt>
          <cx:pt idx="64942">144</cx:pt>
          <cx:pt idx="64943">53</cx:pt>
          <cx:pt idx="64944">1</cx:pt>
          <cx:pt idx="64945">611</cx:pt>
          <cx:pt idx="64946">2</cx:pt>
          <cx:pt idx="64947">28</cx:pt>
          <cx:pt idx="64948">3</cx:pt>
          <cx:pt idx="64949">194</cx:pt>
          <cx:pt idx="64950">4</cx:pt>
          <cx:pt idx="64951">112</cx:pt>
          <cx:pt idx="64952">6</cx:pt>
          <cx:pt idx="64953">0</cx:pt>
          <cx:pt idx="64954">0</cx:pt>
          <cx:pt idx="64955">3</cx:pt>
          <cx:pt idx="64956">1</cx:pt>
          <cx:pt idx="64957">2</cx:pt>
          <cx:pt idx="64958">1</cx:pt>
          <cx:pt idx="64959">201</cx:pt>
          <cx:pt idx="64960">41</cx:pt>
          <cx:pt idx="64961">1</cx:pt>
          <cx:pt idx="64962">0</cx:pt>
          <cx:pt idx="64963">105</cx:pt>
          <cx:pt idx="64964">7</cx:pt>
          <cx:pt idx="64965">1</cx:pt>
          <cx:pt idx="64966">3</cx:pt>
          <cx:pt idx="64967">0</cx:pt>
          <cx:pt idx="64968">0</cx:pt>
          <cx:pt idx="64969">4</cx:pt>
          <cx:pt idx="64970">0</cx:pt>
          <cx:pt idx="64971">33</cx:pt>
          <cx:pt idx="64972">0</cx:pt>
          <cx:pt idx="64973">0</cx:pt>
          <cx:pt idx="64974">0</cx:pt>
          <cx:pt idx="64975">1</cx:pt>
          <cx:pt idx="64976">13</cx:pt>
          <cx:pt idx="64977">0</cx:pt>
          <cx:pt idx="64978">0</cx:pt>
          <cx:pt idx="64979">0</cx:pt>
          <cx:pt idx="64980">0</cx:pt>
          <cx:pt idx="64981">0</cx:pt>
          <cx:pt idx="64982">6</cx:pt>
          <cx:pt idx="64983">1</cx:pt>
          <cx:pt idx="64984">2</cx:pt>
          <cx:pt idx="64985">16</cx:pt>
          <cx:pt idx="64986">7</cx:pt>
          <cx:pt idx="64987">11</cx:pt>
          <cx:pt idx="64988">1</cx:pt>
          <cx:pt idx="64989">57</cx:pt>
          <cx:pt idx="64990">4</cx:pt>
          <cx:pt idx="64991">1</cx:pt>
          <cx:pt idx="64992">5</cx:pt>
          <cx:pt idx="64993">8</cx:pt>
          <cx:pt idx="64994">0</cx:pt>
          <cx:pt idx="64995">1</cx:pt>
          <cx:pt idx="64996">0</cx:pt>
          <cx:pt idx="64997">1</cx:pt>
          <cx:pt idx="64998">26</cx:pt>
          <cx:pt idx="64999">0</cx:pt>
          <cx:pt idx="65000">0</cx:pt>
          <cx:pt idx="65001">0</cx:pt>
          <cx:pt idx="65002">0</cx:pt>
          <cx:pt idx="65003">478</cx:pt>
          <cx:pt idx="65004">12</cx:pt>
          <cx:pt idx="65005">0</cx:pt>
          <cx:pt idx="65006">0</cx:pt>
          <cx:pt idx="65007">0</cx:pt>
          <cx:pt idx="65008">0</cx:pt>
          <cx:pt idx="65009">8</cx:pt>
          <cx:pt idx="65010">53</cx:pt>
          <cx:pt idx="65011">0</cx:pt>
          <cx:pt idx="65012">14</cx:pt>
          <cx:pt idx="65013">87</cx:pt>
          <cx:pt idx="65014">0</cx:pt>
          <cx:pt idx="65015">26</cx:pt>
          <cx:pt idx="65016">2</cx:pt>
          <cx:pt idx="65017">42</cx:pt>
          <cx:pt idx="65018">1</cx:pt>
          <cx:pt idx="65019">0</cx:pt>
          <cx:pt idx="65020">31</cx:pt>
          <cx:pt idx="65021">149</cx:pt>
          <cx:pt idx="65022">14</cx:pt>
          <cx:pt idx="65023">104</cx:pt>
          <cx:pt idx="65024">0</cx:pt>
          <cx:pt idx="65025">11</cx:pt>
          <cx:pt idx="65026">1</cx:pt>
          <cx:pt idx="65027">1</cx:pt>
          <cx:pt idx="65028">6</cx:pt>
          <cx:pt idx="65029">0</cx:pt>
          <cx:pt idx="65030">0</cx:pt>
          <cx:pt idx="65031">0</cx:pt>
          <cx:pt idx="65032">445</cx:pt>
          <cx:pt idx="65033">82</cx:pt>
          <cx:pt idx="65034">26</cx:pt>
          <cx:pt idx="65035">8</cx:pt>
          <cx:pt idx="65036">0</cx:pt>
          <cx:pt idx="65037">27</cx:pt>
          <cx:pt idx="65038">29</cx:pt>
          <cx:pt idx="65039">21</cx:pt>
          <cx:pt idx="65040">58</cx:pt>
          <cx:pt idx="65041">9</cx:pt>
          <cx:pt idx="65042">5</cx:pt>
          <cx:pt idx="65043">0</cx:pt>
          <cx:pt idx="65044">3</cx:pt>
          <cx:pt idx="65045">0</cx:pt>
          <cx:pt idx="65046">2</cx:pt>
          <cx:pt idx="65047">1</cx:pt>
          <cx:pt idx="65048">0</cx:pt>
          <cx:pt idx="65049">57</cx:pt>
          <cx:pt idx="65050">16</cx:pt>
          <cx:pt idx="65051">15</cx:pt>
          <cx:pt idx="65052">377</cx:pt>
          <cx:pt idx="65053">0</cx:pt>
          <cx:pt idx="65054">81</cx:pt>
          <cx:pt idx="65055">0</cx:pt>
          <cx:pt idx="65056">1</cx:pt>
          <cx:pt idx="65057">0</cx:pt>
          <cx:pt idx="65058">2</cx:pt>
          <cx:pt idx="65059">4</cx:pt>
          <cx:pt idx="65060">7</cx:pt>
          <cx:pt idx="65061">169</cx:pt>
          <cx:pt idx="65062">3</cx:pt>
          <cx:pt idx="65063">1</cx:pt>
          <cx:pt idx="65064">0</cx:pt>
          <cx:pt idx="65065">1</cx:pt>
          <cx:pt idx="65066">23</cx:pt>
          <cx:pt idx="65067">0</cx:pt>
          <cx:pt idx="65068">0</cx:pt>
          <cx:pt idx="65069">9</cx:pt>
          <cx:pt idx="65070">25</cx:pt>
          <cx:pt idx="65071">35</cx:pt>
          <cx:pt idx="65072">21</cx:pt>
          <cx:pt idx="65073">0</cx:pt>
          <cx:pt idx="65074">2</cx:pt>
          <cx:pt idx="65075">1</cx:pt>
          <cx:pt idx="65076">28</cx:pt>
          <cx:pt idx="65077">256</cx:pt>
          <cx:pt idx="65078">0</cx:pt>
          <cx:pt idx="65079">2</cx:pt>
          <cx:pt idx="65080">242</cx:pt>
          <cx:pt idx="65081">58</cx:pt>
          <cx:pt idx="65082">0</cx:pt>
          <cx:pt idx="65083">0</cx:pt>
          <cx:pt idx="65084">8</cx:pt>
          <cx:pt idx="65085">0</cx:pt>
          <cx:pt idx="65086">0</cx:pt>
          <cx:pt idx="65087">0</cx:pt>
          <cx:pt idx="65088">0</cx:pt>
          <cx:pt idx="65089">0</cx:pt>
          <cx:pt idx="65090">0</cx:pt>
          <cx:pt idx="65091">1</cx:pt>
          <cx:pt idx="65092">140</cx:pt>
          <cx:pt idx="65093">0</cx:pt>
          <cx:pt idx="65094">5</cx:pt>
          <cx:pt idx="65095">0</cx:pt>
          <cx:pt idx="65096">0</cx:pt>
          <cx:pt idx="65097">0</cx:pt>
          <cx:pt idx="65098">0</cx:pt>
          <cx:pt idx="65099">0</cx:pt>
          <cx:pt idx="65100">12</cx:pt>
          <cx:pt idx="65101">0</cx:pt>
          <cx:pt idx="65102">4</cx:pt>
          <cx:pt idx="65103">11</cx:pt>
          <cx:pt idx="65104">57</cx:pt>
          <cx:pt idx="65105">5</cx:pt>
          <cx:pt idx="65106">0</cx:pt>
          <cx:pt idx="65107">3</cx:pt>
          <cx:pt idx="65108">0</cx:pt>
          <cx:pt idx="65109">29</cx:pt>
          <cx:pt idx="65110">3</cx:pt>
          <cx:pt idx="65111">0</cx:pt>
          <cx:pt idx="65112">3</cx:pt>
          <cx:pt idx="65113">13</cx:pt>
          <cx:pt idx="65114">0</cx:pt>
          <cx:pt idx="65115">7</cx:pt>
          <cx:pt idx="65116">29</cx:pt>
          <cx:pt idx="65117">113</cx:pt>
          <cx:pt idx="65118">58</cx:pt>
          <cx:pt idx="65119">1</cx:pt>
          <cx:pt idx="65120">0</cx:pt>
          <cx:pt idx="65121">0</cx:pt>
          <cx:pt idx="65122">10</cx:pt>
          <cx:pt idx="65123">0</cx:pt>
          <cx:pt idx="65124">1</cx:pt>
          <cx:pt idx="65125">2</cx:pt>
          <cx:pt idx="65126">41</cx:pt>
          <cx:pt idx="65127">3</cx:pt>
          <cx:pt idx="65128">239</cx:pt>
          <cx:pt idx="65129">0</cx:pt>
          <cx:pt idx="65130">3</cx:pt>
          <cx:pt idx="65131">160</cx:pt>
          <cx:pt idx="65132">102</cx:pt>
          <cx:pt idx="65133">0</cx:pt>
          <cx:pt idx="65134">33</cx:pt>
          <cx:pt idx="65135">0</cx:pt>
          <cx:pt idx="65136">7</cx:pt>
          <cx:pt idx="65137">38</cx:pt>
          <cx:pt idx="65138">21</cx:pt>
          <cx:pt idx="65139">0</cx:pt>
          <cx:pt idx="65140">0</cx:pt>
          <cx:pt idx="65141">32</cx:pt>
          <cx:pt idx="65142">35</cx:pt>
          <cx:pt idx="65143">32</cx:pt>
          <cx:pt idx="65144">255</cx:pt>
          <cx:pt idx="65145">1</cx:pt>
          <cx:pt idx="65146">1</cx:pt>
          <cx:pt idx="65147">28</cx:pt>
          <cx:pt idx="65148">114</cx:pt>
          <cx:pt idx="65149">543</cx:pt>
          <cx:pt idx="65150">7</cx:pt>
          <cx:pt idx="65151">95</cx:pt>
          <cx:pt idx="65152">24</cx:pt>
          <cx:pt idx="65153">147</cx:pt>
          <cx:pt idx="65154">0</cx:pt>
          <cx:pt idx="65155">73</cx:pt>
          <cx:pt idx="65156">2</cx:pt>
          <cx:pt idx="65157">6</cx:pt>
          <cx:pt idx="65158">46</cx:pt>
          <cx:pt idx="65159">254</cx:pt>
          <cx:pt idx="65160">204</cx:pt>
          <cx:pt idx="65161">207</cx:pt>
          <cx:pt idx="65162">4</cx:pt>
          <cx:pt idx="65163">14</cx:pt>
          <cx:pt idx="65164">0</cx:pt>
          <cx:pt idx="65165">165</cx:pt>
          <cx:pt idx="65166">1</cx:pt>
          <cx:pt idx="65167">422</cx:pt>
          <cx:pt idx="65168">0</cx:pt>
          <cx:pt idx="65169">19</cx:pt>
          <cx:pt idx="65170">0</cx:pt>
          <cx:pt idx="65171">1</cx:pt>
          <cx:pt idx="65172">0</cx:pt>
          <cx:pt idx="65173">1</cx:pt>
          <cx:pt idx="65174">1</cx:pt>
          <cx:pt idx="65175">0</cx:pt>
          <cx:pt idx="65176">14</cx:pt>
          <cx:pt idx="65177">1</cx:pt>
          <cx:pt idx="65178">2</cx:pt>
          <cx:pt idx="65179">1</cx:pt>
          <cx:pt idx="65180">14</cx:pt>
          <cx:pt idx="65181">294</cx:pt>
          <cx:pt idx="65182">38</cx:pt>
          <cx:pt idx="65183">36</cx:pt>
          <cx:pt idx="65184">14</cx:pt>
          <cx:pt idx="65185">15</cx:pt>
          <cx:pt idx="65186">0</cx:pt>
          <cx:pt idx="65187">179</cx:pt>
          <cx:pt idx="65188">0</cx:pt>
          <cx:pt idx="65189">1</cx:pt>
          <cx:pt idx="65190">65</cx:pt>
          <cx:pt idx="65191">0</cx:pt>
          <cx:pt idx="65192">0</cx:pt>
          <cx:pt idx="65193">0</cx:pt>
          <cx:pt idx="65194">2</cx:pt>
          <cx:pt idx="65195">4</cx:pt>
          <cx:pt idx="65196">1</cx:pt>
          <cx:pt idx="65197">8</cx:pt>
          <cx:pt idx="65198">14</cx:pt>
          <cx:pt idx="65199">19</cx:pt>
          <cx:pt idx="65200">174</cx:pt>
          <cx:pt idx="65201">1</cx:pt>
          <cx:pt idx="65202">1</cx:pt>
          <cx:pt idx="65203">20</cx:pt>
          <cx:pt idx="65204">14</cx:pt>
          <cx:pt idx="65205">0</cx:pt>
          <cx:pt idx="65206">182</cx:pt>
          <cx:pt idx="65207">63</cx:pt>
          <cx:pt idx="65208">56</cx:pt>
          <cx:pt idx="65209">0</cx:pt>
          <cx:pt idx="65210">4</cx:pt>
          <cx:pt idx="65211">10</cx:pt>
          <cx:pt idx="65212">3</cx:pt>
          <cx:pt idx="65213">22</cx:pt>
          <cx:pt idx="65214">1</cx:pt>
          <cx:pt idx="65215">0</cx:pt>
          <cx:pt idx="65216">0</cx:pt>
          <cx:pt idx="65217">0</cx:pt>
          <cx:pt idx="65218">0</cx:pt>
          <cx:pt idx="65219">0</cx:pt>
          <cx:pt idx="65220">4</cx:pt>
          <cx:pt idx="65221">0</cx:pt>
          <cx:pt idx="65222">1</cx:pt>
          <cx:pt idx="65223">1</cx:pt>
          <cx:pt idx="65224">0</cx:pt>
          <cx:pt idx="65225">76</cx:pt>
          <cx:pt idx="65226">0</cx:pt>
          <cx:pt idx="65227">0</cx:pt>
          <cx:pt idx="65228">0</cx:pt>
          <cx:pt idx="65229">0</cx:pt>
          <cx:pt idx="65230">58</cx:pt>
          <cx:pt idx="65231">0</cx:pt>
          <cx:pt idx="65232">0</cx:pt>
          <cx:pt idx="65233">5</cx:pt>
          <cx:pt idx="65234">0</cx:pt>
          <cx:pt idx="65235">0</cx:pt>
          <cx:pt idx="65236">0</cx:pt>
          <cx:pt idx="65237">0</cx:pt>
          <cx:pt idx="65238">49</cx:pt>
          <cx:pt idx="65239">9</cx:pt>
          <cx:pt idx="65240">0</cx:pt>
          <cx:pt idx="65241">0</cx:pt>
          <cx:pt idx="65242">0</cx:pt>
          <cx:pt idx="65243">4</cx:pt>
          <cx:pt idx="65244">0</cx:pt>
          <cx:pt idx="65245">0</cx:pt>
          <cx:pt idx="65246">0</cx:pt>
          <cx:pt idx="65247">7</cx:pt>
          <cx:pt idx="65248">11</cx:pt>
          <cx:pt idx="65249">0</cx:pt>
          <cx:pt idx="65250">0</cx:pt>
          <cx:pt idx="65251">260</cx:pt>
          <cx:pt idx="65252">11</cx:pt>
          <cx:pt idx="65253">0</cx:pt>
          <cx:pt idx="65254">0</cx:pt>
          <cx:pt idx="65255">0</cx:pt>
          <cx:pt idx="65256">0</cx:pt>
          <cx:pt idx="65257">25</cx:pt>
          <cx:pt idx="65258">6</cx:pt>
          <cx:pt idx="65259">5</cx:pt>
          <cx:pt idx="65260">0</cx:pt>
          <cx:pt idx="65261">1</cx:pt>
          <cx:pt idx="65262">0</cx:pt>
          <cx:pt idx="65263">1</cx:pt>
          <cx:pt idx="65264">17</cx:pt>
          <cx:pt idx="65265">90</cx:pt>
          <cx:pt idx="65266">380</cx:pt>
          <cx:pt idx="65267">1</cx:pt>
          <cx:pt idx="65268">9</cx:pt>
          <cx:pt idx="65269">6</cx:pt>
          <cx:pt idx="65270">4</cx:pt>
          <cx:pt idx="65271">309</cx:pt>
          <cx:pt idx="65272">1</cx:pt>
          <cx:pt idx="65273">14</cx:pt>
          <cx:pt idx="65274">7</cx:pt>
          <cx:pt idx="65275">0</cx:pt>
          <cx:pt idx="65276">3</cx:pt>
          <cx:pt idx="65277">42</cx:pt>
          <cx:pt idx="65278">152</cx:pt>
          <cx:pt idx="65279">4</cx:pt>
          <cx:pt idx="65280">34</cx:pt>
          <cx:pt idx="65281">0</cx:pt>
          <cx:pt idx="65282">4</cx:pt>
          <cx:pt idx="65283">2</cx:pt>
          <cx:pt idx="65284">40</cx:pt>
          <cx:pt idx="65285">731</cx:pt>
          <cx:pt idx="65286">2</cx:pt>
          <cx:pt idx="65287">28</cx:pt>
          <cx:pt idx="65288">0</cx:pt>
          <cx:pt idx="65289">0</cx:pt>
          <cx:pt idx="65290">0</cx:pt>
          <cx:pt idx="65291">33</cx:pt>
          <cx:pt idx="65292">86</cx:pt>
          <cx:pt idx="65293">153</cx:pt>
          <cx:pt idx="65294">36</cx:pt>
          <cx:pt idx="65295">33</cx:pt>
          <cx:pt idx="65296">670</cx:pt>
          <cx:pt idx="65297">10</cx:pt>
          <cx:pt idx="65298">14</cx:pt>
          <cx:pt idx="65299">0</cx:pt>
          <cx:pt idx="65300">68</cx:pt>
          <cx:pt idx="65301">4</cx:pt>
          <cx:pt idx="65302">3</cx:pt>
          <cx:pt idx="65303">1</cx:pt>
          <cx:pt idx="65304">13</cx:pt>
          <cx:pt idx="65305">78</cx:pt>
          <cx:pt idx="65306">28</cx:pt>
          <cx:pt idx="65307">1</cx:pt>
          <cx:pt idx="65308">3</cx:pt>
          <cx:pt idx="65309">0</cx:pt>
          <cx:pt idx="65310">0</cx:pt>
          <cx:pt idx="65311">36</cx:pt>
          <cx:pt idx="65312">90</cx:pt>
          <cx:pt idx="65313">21</cx:pt>
          <cx:pt idx="65314">96</cx:pt>
          <cx:pt idx="65315">7</cx:pt>
          <cx:pt idx="65316">16</cx:pt>
          <cx:pt idx="65317">0</cx:pt>
          <cx:pt idx="65318">0</cx:pt>
          <cx:pt idx="65319">6</cx:pt>
          <cx:pt idx="65320">31</cx:pt>
          <cx:pt idx="65321">11</cx:pt>
          <cx:pt idx="65322">5</cx:pt>
          <cx:pt idx="65323">243</cx:pt>
          <cx:pt idx="65324">5</cx:pt>
          <cx:pt idx="65325">191</cx:pt>
          <cx:pt idx="65326">125</cx:pt>
          <cx:pt idx="65327">392</cx:pt>
          <cx:pt idx="65328">9</cx:pt>
          <cx:pt idx="65329">10</cx:pt>
          <cx:pt idx="65330">0</cx:pt>
          <cx:pt idx="65331">1</cx:pt>
          <cx:pt idx="65332">2</cx:pt>
          <cx:pt idx="65333">0</cx:pt>
          <cx:pt idx="65334">0</cx:pt>
          <cx:pt idx="65335">133</cx:pt>
          <cx:pt idx="65336">0</cx:pt>
          <cx:pt idx="65337">28</cx:pt>
          <cx:pt idx="65338">201</cx:pt>
          <cx:pt idx="65339">12</cx:pt>
          <cx:pt idx="65340">6</cx:pt>
          <cx:pt idx="65341">7</cx:pt>
          <cx:pt idx="65342">49</cx:pt>
          <cx:pt idx="65343">12</cx:pt>
          <cx:pt idx="65344">0</cx:pt>
          <cx:pt idx="65345">0</cx:pt>
          <cx:pt idx="65346">0</cx:pt>
          <cx:pt idx="65347">435</cx:pt>
          <cx:pt idx="65348">0</cx:pt>
          <cx:pt idx="65349">51</cx:pt>
          <cx:pt idx="65350">55</cx:pt>
          <cx:pt idx="65351">635</cx:pt>
          <cx:pt idx="65352">57</cx:pt>
          <cx:pt idx="65353">14</cx:pt>
          <cx:pt idx="65354">3</cx:pt>
          <cx:pt idx="65355">158</cx:pt>
          <cx:pt idx="65356">0</cx:pt>
          <cx:pt idx="65357">0</cx:pt>
          <cx:pt idx="65358">0</cx:pt>
          <cx:pt idx="65359">0</cx:pt>
          <cx:pt idx="65360">0</cx:pt>
          <cx:pt idx="65361">15</cx:pt>
          <cx:pt idx="65362">0</cx:pt>
          <cx:pt idx="65363">0</cx:pt>
          <cx:pt idx="65364">7</cx:pt>
          <cx:pt idx="65365">134</cx:pt>
          <cx:pt idx="65366">10</cx:pt>
          <cx:pt idx="65367">1</cx:pt>
          <cx:pt idx="65368">0</cx:pt>
          <cx:pt idx="65369">78</cx:pt>
          <cx:pt idx="65370">32</cx:pt>
          <cx:pt idx="65371">4</cx:pt>
          <cx:pt idx="65372">0</cx:pt>
          <cx:pt idx="65373">39</cx:pt>
          <cx:pt idx="65374">33</cx:pt>
          <cx:pt idx="65375">1</cx:pt>
          <cx:pt idx="65376">34</cx:pt>
          <cx:pt idx="65377">28</cx:pt>
          <cx:pt idx="65378">5</cx:pt>
          <cx:pt idx="65379">0</cx:pt>
          <cx:pt idx="65380">7</cx:pt>
          <cx:pt idx="65381">2</cx:pt>
          <cx:pt idx="65382">4</cx:pt>
          <cx:pt idx="65383">9</cx:pt>
          <cx:pt idx="65384">1</cx:pt>
          <cx:pt idx="65385">29</cx:pt>
          <cx:pt idx="65386">21</cx:pt>
          <cx:pt idx="65387">3</cx:pt>
          <cx:pt idx="65388">0</cx:pt>
          <cx:pt idx="65389">1</cx:pt>
          <cx:pt idx="65390">29</cx:pt>
          <cx:pt idx="65391">13</cx:pt>
          <cx:pt idx="65392">0</cx:pt>
          <cx:pt idx="65393">0</cx:pt>
          <cx:pt idx="65394">0</cx:pt>
          <cx:pt idx="65395">0</cx:pt>
          <cx:pt idx="65396">2</cx:pt>
          <cx:pt idx="65397">30</cx:pt>
          <cx:pt idx="65398">0</cx:pt>
          <cx:pt idx="65399">0</cx:pt>
          <cx:pt idx="65400">0</cx:pt>
          <cx:pt idx="65401">0</cx:pt>
          <cx:pt idx="65402">93</cx:pt>
          <cx:pt idx="65403">27</cx:pt>
          <cx:pt idx="65404">0</cx:pt>
          <cx:pt idx="65405">511</cx:pt>
          <cx:pt idx="65406">4</cx:pt>
          <cx:pt idx="65407">91</cx:pt>
          <cx:pt idx="65408">13</cx:pt>
          <cx:pt idx="65409">7</cx:pt>
          <cx:pt idx="65410">167</cx:pt>
          <cx:pt idx="65411">2</cx:pt>
          <cx:pt idx="65412">19</cx:pt>
          <cx:pt idx="65413">1</cx:pt>
          <cx:pt idx="65414">0</cx:pt>
          <cx:pt idx="65415">112</cx:pt>
          <cx:pt idx="65416">4</cx:pt>
          <cx:pt idx="65417">0</cx:pt>
          <cx:pt idx="65418">0</cx:pt>
          <cx:pt idx="65419">0</cx:pt>
          <cx:pt idx="65420">39</cx:pt>
          <cx:pt idx="65421">16</cx:pt>
          <cx:pt idx="65422">176</cx:pt>
          <cx:pt idx="65423">58</cx:pt>
          <cx:pt idx="65424">8</cx:pt>
          <cx:pt idx="65425">72</cx:pt>
          <cx:pt idx="65426">0</cx:pt>
          <cx:pt idx="65427">4</cx:pt>
          <cx:pt idx="65428">0</cx:pt>
          <cx:pt idx="65429">0</cx:pt>
          <cx:pt idx="65430">5</cx:pt>
          <cx:pt idx="65431">0</cx:pt>
          <cx:pt idx="65432">0</cx:pt>
          <cx:pt idx="65433">75</cx:pt>
          <cx:pt idx="65434">1</cx:pt>
          <cx:pt idx="65435">87</cx:pt>
          <cx:pt idx="65436">20</cx:pt>
          <cx:pt idx="65437">5</cx:pt>
          <cx:pt idx="65438">403</cx:pt>
          <cx:pt idx="65439">7</cx:pt>
          <cx:pt idx="65440">1</cx:pt>
          <cx:pt idx="65441">9</cx:pt>
          <cx:pt idx="65442">14</cx:pt>
          <cx:pt idx="65443">5</cx:pt>
          <cx:pt idx="65444">122</cx:pt>
          <cx:pt idx="65445">3</cx:pt>
          <cx:pt idx="65446">4</cx:pt>
          <cx:pt idx="65447">1</cx:pt>
          <cx:pt idx="65448">63</cx:pt>
          <cx:pt idx="65449">0</cx:pt>
          <cx:pt idx="65450">259</cx:pt>
          <cx:pt idx="65451">137</cx:pt>
          <cx:pt idx="65452">15</cx:pt>
          <cx:pt idx="65453">0</cx:pt>
          <cx:pt idx="65454">1</cx:pt>
          <cx:pt idx="65455">16</cx:pt>
          <cx:pt idx="65456">0</cx:pt>
          <cx:pt idx="65457">0</cx:pt>
          <cx:pt idx="65458">28</cx:pt>
          <cx:pt idx="65459">0</cx:pt>
          <cx:pt idx="65460">0</cx:pt>
          <cx:pt idx="65461">4</cx:pt>
          <cx:pt idx="65462">1</cx:pt>
          <cx:pt idx="65463">0</cx:pt>
          <cx:pt idx="65464">0</cx:pt>
          <cx:pt idx="65465">0</cx:pt>
          <cx:pt idx="65466">167</cx:pt>
          <cx:pt idx="65467">41</cx:pt>
          <cx:pt idx="65468">188</cx:pt>
          <cx:pt idx="65469">0</cx:pt>
          <cx:pt idx="65470">55</cx:pt>
          <cx:pt idx="65471">51</cx:pt>
          <cx:pt idx="65472">168</cx:pt>
          <cx:pt idx="65473">0</cx:pt>
          <cx:pt idx="65474">48</cx:pt>
          <cx:pt idx="65475">1</cx:pt>
          <cx:pt idx="65476">77</cx:pt>
          <cx:pt idx="65477">0</cx:pt>
          <cx:pt idx="65478">20</cx:pt>
          <cx:pt idx="65479">2</cx:pt>
          <cx:pt idx="65480">15</cx:pt>
          <cx:pt idx="65481">3</cx:pt>
          <cx:pt idx="65482">10</cx:pt>
          <cx:pt idx="65483">2</cx:pt>
          <cx:pt idx="65484">26</cx:pt>
          <cx:pt idx="65485">6</cx:pt>
          <cx:pt idx="65486">28</cx:pt>
          <cx:pt idx="65487">422</cx:pt>
          <cx:pt idx="65488">631</cx:pt>
          <cx:pt idx="65489">0</cx:pt>
          <cx:pt idx="65490">83</cx:pt>
          <cx:pt idx="65491">0</cx:pt>
          <cx:pt idx="65492">248</cx:pt>
          <cx:pt idx="65493">5</cx:pt>
          <cx:pt idx="65494">47</cx:pt>
          <cx:pt idx="65495">64</cx:pt>
          <cx:pt idx="65496">7</cx:pt>
          <cx:pt idx="65497">0</cx:pt>
          <cx:pt idx="65498">3</cx:pt>
          <cx:pt idx="65499">14</cx:pt>
          <cx:pt idx="65500">11</cx:pt>
          <cx:pt idx="65501">1</cx:pt>
          <cx:pt idx="65502">27</cx:pt>
          <cx:pt idx="65503">0</cx:pt>
          <cx:pt idx="65504">20</cx:pt>
          <cx:pt idx="65505">55</cx:pt>
          <cx:pt idx="65506">16</cx:pt>
          <cx:pt idx="65507">6</cx:pt>
          <cx:pt idx="65508">0</cx:pt>
          <cx:pt idx="65509">0</cx:pt>
          <cx:pt idx="65510">32</cx:pt>
          <cx:pt idx="65511">51</cx:pt>
          <cx:pt idx="65512">0</cx:pt>
          <cx:pt idx="65513">0</cx:pt>
          <cx:pt idx="65514">0</cx:pt>
          <cx:pt idx="65515">0</cx:pt>
          <cx:pt idx="65516">0</cx:pt>
          <cx:pt idx="65517">0</cx:pt>
          <cx:pt idx="65518">0</cx:pt>
          <cx:pt idx="65519">0</cx:pt>
          <cx:pt idx="65520">0</cx:pt>
          <cx:pt idx="65521">0</cx:pt>
          <cx:pt idx="65522">0</cx:pt>
          <cx:pt idx="65523">0</cx:pt>
          <cx:pt idx="65524">7</cx:pt>
          <cx:pt idx="65525">0</cx:pt>
          <cx:pt idx="65526">0</cx:pt>
          <cx:pt idx="65527">1</cx:pt>
          <cx:pt idx="65528">1</cx:pt>
          <cx:pt idx="65529">1</cx:pt>
          <cx:pt idx="65530">0</cx:pt>
          <cx:pt idx="65531">1</cx:pt>
          <cx:pt idx="65532">0</cx:pt>
          <cx:pt idx="65533">0</cx:pt>
          <cx:pt idx="65534">0</cx:pt>
          <cx:pt idx="65535">37</cx:pt>
          <cx:pt idx="65536">16</cx:pt>
          <cx:pt idx="65537">58</cx:pt>
          <cx:pt idx="65538">0</cx:pt>
          <cx:pt idx="65539">10</cx:pt>
          <cx:pt idx="65540">149</cx:pt>
          <cx:pt idx="65541">31</cx:pt>
          <cx:pt idx="65542">0</cx:pt>
          <cx:pt idx="65543">70</cx:pt>
          <cx:pt idx="65544">127</cx:pt>
          <cx:pt idx="65545">106</cx:pt>
          <cx:pt idx="65546">34</cx:pt>
          <cx:pt idx="65547">5</cx:pt>
          <cx:pt idx="65548">0</cx:pt>
          <cx:pt idx="65549">10</cx:pt>
          <cx:pt idx="65550">18</cx:pt>
          <cx:pt idx="65551">35</cx:pt>
          <cx:pt idx="65552">3</cx:pt>
          <cx:pt idx="65553">0</cx:pt>
          <cx:pt idx="65554">0</cx:pt>
          <cx:pt idx="65555">56</cx:pt>
          <cx:pt idx="65556">42</cx:pt>
          <cx:pt idx="65557">47</cx:pt>
          <cx:pt idx="65558">64</cx:pt>
          <cx:pt idx="65559">23</cx:pt>
          <cx:pt idx="65560">34</cx:pt>
          <cx:pt idx="65561">247</cx:pt>
          <cx:pt idx="65562">0</cx:pt>
          <cx:pt idx="65563">21</cx:pt>
          <cx:pt idx="65564">65</cx:pt>
          <cx:pt idx="65565">0</cx:pt>
          <cx:pt idx="65566">2</cx:pt>
          <cx:pt idx="65567">16</cx:pt>
          <cx:pt idx="65568">10</cx:pt>
          <cx:pt idx="65569">1</cx:pt>
          <cx:pt idx="65570">0</cx:pt>
          <cx:pt idx="65571">49</cx:pt>
          <cx:pt idx="65572">11</cx:pt>
          <cx:pt idx="65573">0</cx:pt>
          <cx:pt idx="65574">43</cx:pt>
          <cx:pt idx="65575">6</cx:pt>
          <cx:pt idx="65576">2</cx:pt>
          <cx:pt idx="65577">43</cx:pt>
          <cx:pt idx="65578">8</cx:pt>
          <cx:pt idx="65579">27</cx:pt>
          <cx:pt idx="65580">0</cx:pt>
          <cx:pt idx="65581">0</cx:pt>
          <cx:pt idx="65582">839</cx:pt>
          <cx:pt idx="65583">54</cx:pt>
          <cx:pt idx="65584">1</cx:pt>
          <cx:pt idx="65585">0</cx:pt>
          <cx:pt idx="65586">0</cx:pt>
          <cx:pt idx="65587">27</cx:pt>
          <cx:pt idx="65588">156</cx:pt>
          <cx:pt idx="65589">0</cx:pt>
          <cx:pt idx="65590">1</cx:pt>
          <cx:pt idx="65591">0</cx:pt>
          <cx:pt idx="65592">29</cx:pt>
          <cx:pt idx="65593">0</cx:pt>
          <cx:pt idx="65594">247</cx:pt>
          <cx:pt idx="65595">4</cx:pt>
          <cx:pt idx="65596">7</cx:pt>
          <cx:pt idx="65597">400</cx:pt>
          <cx:pt idx="65598">8</cx:pt>
          <cx:pt idx="65599">103</cx:pt>
          <cx:pt idx="65600">54</cx:pt>
          <cx:pt idx="65601">5</cx:pt>
          <cx:pt idx="65602">57</cx:pt>
          <cx:pt idx="65603">7</cx:pt>
          <cx:pt idx="65604">0</cx:pt>
          <cx:pt idx="65605">14</cx:pt>
          <cx:pt idx="65606">210</cx:pt>
          <cx:pt idx="65607">19</cx:pt>
          <cx:pt idx="65608">42</cx:pt>
          <cx:pt idx="65609">0</cx:pt>
          <cx:pt idx="65610">3</cx:pt>
          <cx:pt idx="65611">0</cx:pt>
          <cx:pt idx="65612">2</cx:pt>
          <cx:pt idx="65613">2</cx:pt>
          <cx:pt idx="65614">18</cx:pt>
          <cx:pt idx="65615">3</cx:pt>
          <cx:pt idx="65616">0</cx:pt>
          <cx:pt idx="65617">50</cx:pt>
          <cx:pt idx="65618">1</cx:pt>
          <cx:pt idx="65619">24</cx:pt>
          <cx:pt idx="65620">69</cx:pt>
          <cx:pt idx="65621">143</cx:pt>
          <cx:pt idx="65622">52</cx:pt>
          <cx:pt idx="65623">0</cx:pt>
          <cx:pt idx="65624">5</cx:pt>
          <cx:pt idx="65625">29</cx:pt>
          <cx:pt idx="65626">0</cx:pt>
          <cx:pt idx="65627">385</cx:pt>
          <cx:pt idx="65628">5</cx:pt>
          <cx:pt idx="65629">4</cx:pt>
          <cx:pt idx="65630">48</cx:pt>
          <cx:pt idx="65631">0</cx:pt>
          <cx:pt idx="65632">47</cx:pt>
          <cx:pt idx="65633">0</cx:pt>
          <cx:pt idx="65634">53</cx:pt>
          <cx:pt idx="65635">0</cx:pt>
          <cx:pt idx="65636">1</cx:pt>
          <cx:pt idx="65637">1</cx:pt>
          <cx:pt idx="65638">2</cx:pt>
          <cx:pt idx="65639">131</cx:pt>
          <cx:pt idx="65640">21</cx:pt>
          <cx:pt idx="65641">2</cx:pt>
          <cx:pt idx="65642">93</cx:pt>
          <cx:pt idx="65643">314</cx:pt>
          <cx:pt idx="65644">0</cx:pt>
          <cx:pt idx="65645">30</cx:pt>
          <cx:pt idx="65646">1</cx:pt>
          <cx:pt idx="65647">5</cx:pt>
          <cx:pt idx="65648">18</cx:pt>
          <cx:pt idx="65649">1</cx:pt>
          <cx:pt idx="65650">0</cx:pt>
          <cx:pt idx="65651">19</cx:pt>
          <cx:pt idx="65652">0</cx:pt>
          <cx:pt idx="65653">1</cx:pt>
          <cx:pt idx="65654">0</cx:pt>
          <cx:pt idx="65655">5</cx:pt>
          <cx:pt idx="65656">1</cx:pt>
          <cx:pt idx="65657">3</cx:pt>
          <cx:pt idx="65658">43</cx:pt>
          <cx:pt idx="65659">17</cx:pt>
          <cx:pt idx="65660">543</cx:pt>
          <cx:pt idx="65661">0</cx:pt>
          <cx:pt idx="65662">0</cx:pt>
          <cx:pt idx="65663">0</cx:pt>
          <cx:pt idx="65664">20</cx:pt>
          <cx:pt idx="65665">14</cx:pt>
          <cx:pt idx="65666">20</cx:pt>
          <cx:pt idx="65667">6</cx:pt>
          <cx:pt idx="65668">0</cx:pt>
          <cx:pt idx="65669">8</cx:pt>
          <cx:pt idx="65670">21</cx:pt>
          <cx:pt idx="65671">17</cx:pt>
          <cx:pt idx="65672">11</cx:pt>
          <cx:pt idx="65673">20</cx:pt>
          <cx:pt idx="65674">22</cx:pt>
          <cx:pt idx="65675">74</cx:pt>
          <cx:pt idx="65676">14</cx:pt>
          <cx:pt idx="65677">86</cx:pt>
          <cx:pt idx="65678">0</cx:pt>
          <cx:pt idx="65679">4</cx:pt>
          <cx:pt idx="65680">265</cx:pt>
          <cx:pt idx="65681">658</cx:pt>
          <cx:pt idx="65682">22</cx:pt>
          <cx:pt idx="65683">170</cx:pt>
          <cx:pt idx="65684">12</cx:pt>
          <cx:pt idx="65685">11</cx:pt>
          <cx:pt idx="65686">13</cx:pt>
          <cx:pt idx="65687">27</cx:pt>
          <cx:pt idx="65688">260</cx:pt>
          <cx:pt idx="65689">195</cx:pt>
          <cx:pt idx="65690">0</cx:pt>
          <cx:pt idx="65691">8</cx:pt>
          <cx:pt idx="65692">0</cx:pt>
          <cx:pt idx="65693">2</cx:pt>
          <cx:pt idx="65694">15</cx:pt>
          <cx:pt idx="65695">53</cx:pt>
          <cx:pt idx="65696">72</cx:pt>
          <cx:pt idx="65697">0</cx:pt>
          <cx:pt idx="65698">0</cx:pt>
          <cx:pt idx="65699">25</cx:pt>
          <cx:pt idx="65700">52</cx:pt>
          <cx:pt idx="65701">3</cx:pt>
          <cx:pt idx="65702">0</cx:pt>
          <cx:pt idx="65703">0</cx:pt>
          <cx:pt idx="65704">15</cx:pt>
          <cx:pt idx="65705">5</cx:pt>
          <cx:pt idx="65706">0</cx:pt>
          <cx:pt idx="65707">0</cx:pt>
          <cx:pt idx="65708">15</cx:pt>
          <cx:pt idx="65709">158</cx:pt>
          <cx:pt idx="65710">6</cx:pt>
          <cx:pt idx="65711">0</cx:pt>
          <cx:pt idx="65712">3</cx:pt>
          <cx:pt idx="65713">39</cx:pt>
          <cx:pt idx="65714">0</cx:pt>
          <cx:pt idx="65715">0</cx:pt>
          <cx:pt idx="65716">0</cx:pt>
          <cx:pt idx="65717">41</cx:pt>
          <cx:pt idx="65718">3</cx:pt>
          <cx:pt idx="65719">3</cx:pt>
          <cx:pt idx="65720">0</cx:pt>
          <cx:pt idx="65721">75</cx:pt>
          <cx:pt idx="65722">9</cx:pt>
          <cx:pt idx="65723">30</cx:pt>
          <cx:pt idx="65724">413</cx:pt>
          <cx:pt idx="65725">1</cx:pt>
          <cx:pt idx="65726">59</cx:pt>
          <cx:pt idx="65727">3</cx:pt>
          <cx:pt idx="65728">7</cx:pt>
          <cx:pt idx="65729">15</cx:pt>
          <cx:pt idx="65730">1</cx:pt>
          <cx:pt idx="65731">20</cx:pt>
          <cx:pt idx="65732">4</cx:pt>
          <cx:pt idx="65733">242</cx:pt>
          <cx:pt idx="65734">0</cx:pt>
          <cx:pt idx="65735">282</cx:pt>
          <cx:pt idx="65736">103</cx:pt>
          <cx:pt idx="65737">9</cx:pt>
          <cx:pt idx="65738">40</cx:pt>
          <cx:pt idx="65739">48</cx:pt>
          <cx:pt idx="65740">0</cx:pt>
          <cx:pt idx="65741">1</cx:pt>
          <cx:pt idx="65742">0</cx:pt>
          <cx:pt idx="65743">52</cx:pt>
          <cx:pt idx="65744">0</cx:pt>
          <cx:pt idx="65745">0</cx:pt>
          <cx:pt idx="65746">48</cx:pt>
          <cx:pt idx="65747">9</cx:pt>
          <cx:pt idx="65748">3</cx:pt>
          <cx:pt idx="65749">1</cx:pt>
          <cx:pt idx="65750">5</cx:pt>
          <cx:pt idx="65751">52</cx:pt>
          <cx:pt idx="65752">73</cx:pt>
          <cx:pt idx="65753">1</cx:pt>
          <cx:pt idx="65754">6</cx:pt>
          <cx:pt idx="65755">83</cx:pt>
          <cx:pt idx="65756">11</cx:pt>
          <cx:pt idx="65757">0</cx:pt>
          <cx:pt idx="65758">91</cx:pt>
          <cx:pt idx="65759">6</cx:pt>
          <cx:pt idx="65760">6</cx:pt>
          <cx:pt idx="65761">24</cx:pt>
          <cx:pt idx="65762">0</cx:pt>
          <cx:pt idx="65763">29</cx:pt>
          <cx:pt idx="65764">28</cx:pt>
          <cx:pt idx="65765">26</cx:pt>
          <cx:pt idx="65766">23</cx:pt>
          <cx:pt idx="65767">1</cx:pt>
          <cx:pt idx="65768">110</cx:pt>
          <cx:pt idx="65769">1</cx:pt>
          <cx:pt idx="65770">27</cx:pt>
          <cx:pt idx="65771">154</cx:pt>
          <cx:pt idx="65772">107</cx:pt>
          <cx:pt idx="65773">14</cx:pt>
          <cx:pt idx="65774">1</cx:pt>
          <cx:pt idx="65775">3</cx:pt>
          <cx:pt idx="65776">8</cx:pt>
          <cx:pt idx="65777">0</cx:pt>
          <cx:pt idx="65778">8</cx:pt>
          <cx:pt idx="65779">0</cx:pt>
          <cx:pt idx="65780">1</cx:pt>
          <cx:pt idx="65781">6</cx:pt>
          <cx:pt idx="65782">0</cx:pt>
          <cx:pt idx="65783">0</cx:pt>
          <cx:pt idx="65784">0</cx:pt>
          <cx:pt idx="65785">0</cx:pt>
          <cx:pt idx="65786">0</cx:pt>
          <cx:pt idx="65787">0</cx:pt>
          <cx:pt idx="65788">125</cx:pt>
          <cx:pt idx="65789">2</cx:pt>
          <cx:pt idx="65790">27</cx:pt>
          <cx:pt idx="65791">290</cx:pt>
          <cx:pt idx="65792">40</cx:pt>
          <cx:pt idx="65793">1</cx:pt>
          <cx:pt idx="65794">7</cx:pt>
          <cx:pt idx="65795">14</cx:pt>
          <cx:pt idx="65796">413</cx:pt>
          <cx:pt idx="65797">0</cx:pt>
          <cx:pt idx="65798">183</cx:pt>
          <cx:pt idx="65799">4</cx:pt>
          <cx:pt idx="65800">0</cx:pt>
          <cx:pt idx="65801">0</cx:pt>
          <cx:pt idx="65802">0</cx:pt>
          <cx:pt idx="65803">1</cx:pt>
          <cx:pt idx="65804">4</cx:pt>
          <cx:pt idx="65805">17</cx:pt>
          <cx:pt idx="65806">1</cx:pt>
          <cx:pt idx="65807">132</cx:pt>
          <cx:pt idx="65808">0</cx:pt>
          <cx:pt idx="65809">1</cx:pt>
          <cx:pt idx="65810">1</cx:pt>
          <cx:pt idx="65811">0</cx:pt>
          <cx:pt idx="65812">223</cx:pt>
          <cx:pt idx="65813">49</cx:pt>
          <cx:pt idx="65814">1</cx:pt>
          <cx:pt idx="65815">132</cx:pt>
          <cx:pt idx="65816">102</cx:pt>
          <cx:pt idx="65817">0</cx:pt>
          <cx:pt idx="65818">2</cx:pt>
          <cx:pt idx="65819">5</cx:pt>
          <cx:pt idx="65820">93</cx:pt>
          <cx:pt idx="65821">36</cx:pt>
          <cx:pt idx="65822">78</cx:pt>
          <cx:pt idx="65823">17</cx:pt>
          <cx:pt idx="65824">7</cx:pt>
          <cx:pt idx="65825">36</cx:pt>
          <cx:pt idx="65826">199</cx:pt>
          <cx:pt idx="65827">0</cx:pt>
          <cx:pt idx="65828">0</cx:pt>
          <cx:pt idx="65829">0</cx:pt>
          <cx:pt idx="65830">1</cx:pt>
          <cx:pt idx="65831">29</cx:pt>
          <cx:pt idx="65832">23</cx:pt>
          <cx:pt idx="65833">0</cx:pt>
          <cx:pt idx="65834">1</cx:pt>
          <cx:pt idx="65835">10</cx:pt>
          <cx:pt idx="65836">101</cx:pt>
          <cx:pt idx="65837">0</cx:pt>
          <cx:pt idx="65838">43</cx:pt>
          <cx:pt idx="65839">206</cx:pt>
          <cx:pt idx="65840">84</cx:pt>
          <cx:pt idx="65841">0</cx:pt>
          <cx:pt idx="65842">87</cx:pt>
          <cx:pt idx="65843">7</cx:pt>
          <cx:pt idx="65844">67</cx:pt>
          <cx:pt idx="65845">0</cx:pt>
          <cx:pt idx="65846">0</cx:pt>
          <cx:pt idx="65847">0</cx:pt>
          <cx:pt idx="65848">0</cx:pt>
          <cx:pt idx="65849">0</cx:pt>
          <cx:pt idx="65850">21</cx:pt>
          <cx:pt idx="65851">132</cx:pt>
          <cx:pt idx="65852">158</cx:pt>
          <cx:pt idx="65853">0</cx:pt>
          <cx:pt idx="65854">27</cx:pt>
          <cx:pt idx="65855">9</cx:pt>
          <cx:pt idx="65856">0</cx:pt>
          <cx:pt idx="65857">92</cx:pt>
          <cx:pt idx="65858">61</cx:pt>
          <cx:pt idx="65859">0</cx:pt>
          <cx:pt idx="65860">74</cx:pt>
          <cx:pt idx="65861">36</cx:pt>
          <cx:pt idx="65862">111</cx:pt>
          <cx:pt idx="65863">65</cx:pt>
          <cx:pt idx="65864">120</cx:pt>
          <cx:pt idx="65865">5</cx:pt>
          <cx:pt idx="65866">99</cx:pt>
          <cx:pt idx="65867">0</cx:pt>
          <cx:pt idx="65868">0</cx:pt>
          <cx:pt idx="65869">321</cx:pt>
          <cx:pt idx="65870">4</cx:pt>
          <cx:pt idx="65871">478</cx:pt>
          <cx:pt idx="65872">36</cx:pt>
          <cx:pt idx="65873">0</cx:pt>
          <cx:pt idx="65874">0</cx:pt>
          <cx:pt idx="65875">956</cx:pt>
          <cx:pt idx="65876">1</cx:pt>
          <cx:pt idx="65877">1</cx:pt>
          <cx:pt idx="65878">0</cx:pt>
          <cx:pt idx="65879">0</cx:pt>
          <cx:pt idx="65880">1</cx:pt>
          <cx:pt idx="65881">10</cx:pt>
          <cx:pt idx="65882">0</cx:pt>
          <cx:pt idx="65883">5</cx:pt>
          <cx:pt idx="65884">40</cx:pt>
          <cx:pt idx="65885">46</cx:pt>
          <cx:pt idx="65886">32</cx:pt>
          <cx:pt idx="65887">83</cx:pt>
          <cx:pt idx="65888">0</cx:pt>
          <cx:pt idx="65889">0</cx:pt>
          <cx:pt idx="65890">0</cx:pt>
          <cx:pt idx="65891">0</cx:pt>
          <cx:pt idx="65892">0</cx:pt>
          <cx:pt idx="65893">0</cx:pt>
          <cx:pt idx="65894">6</cx:pt>
          <cx:pt idx="65895">9</cx:pt>
          <cx:pt idx="65896">1</cx:pt>
          <cx:pt idx="65897">1</cx:pt>
          <cx:pt idx="65898">1</cx:pt>
          <cx:pt idx="65899">7</cx:pt>
          <cx:pt idx="65900">0</cx:pt>
          <cx:pt idx="65901">1</cx:pt>
          <cx:pt idx="65902">7</cx:pt>
          <cx:pt idx="65903">9</cx:pt>
          <cx:pt idx="65904">21</cx:pt>
          <cx:pt idx="65905">60</cx:pt>
          <cx:pt idx="65906">34</cx:pt>
          <cx:pt idx="65907">10</cx:pt>
          <cx:pt idx="65908">5</cx:pt>
          <cx:pt idx="65909">22</cx:pt>
          <cx:pt idx="65910">21</cx:pt>
          <cx:pt idx="65911">0</cx:pt>
          <cx:pt idx="65912">1</cx:pt>
          <cx:pt idx="65913">0</cx:pt>
          <cx:pt idx="65914">0</cx:pt>
          <cx:pt idx="65915">0</cx:pt>
          <cx:pt idx="65916">0</cx:pt>
          <cx:pt idx="65917">0</cx:pt>
          <cx:pt idx="65918">0</cx:pt>
          <cx:pt idx="65919">8</cx:pt>
          <cx:pt idx="65920">1</cx:pt>
          <cx:pt idx="65921">0</cx:pt>
          <cx:pt idx="65922">0</cx:pt>
          <cx:pt idx="65923">575</cx:pt>
          <cx:pt idx="65924">0</cx:pt>
          <cx:pt idx="65925">3</cx:pt>
          <cx:pt idx="65926">2</cx:pt>
          <cx:pt idx="65927">27</cx:pt>
          <cx:pt idx="65928">0</cx:pt>
          <cx:pt idx="65929">13</cx:pt>
          <cx:pt idx="65930">204</cx:pt>
          <cx:pt idx="65931">91</cx:pt>
          <cx:pt idx="65932">0</cx:pt>
          <cx:pt idx="65933">97</cx:pt>
          <cx:pt idx="65934">82</cx:pt>
          <cx:pt idx="65935">8</cx:pt>
          <cx:pt idx="65936">11</cx:pt>
          <cx:pt idx="65937">26</cx:pt>
          <cx:pt idx="65938">104</cx:pt>
          <cx:pt idx="65939">135</cx:pt>
          <cx:pt idx="65940">0</cx:pt>
          <cx:pt idx="65941">0</cx:pt>
          <cx:pt idx="65942">131</cx:pt>
          <cx:pt idx="65943">74</cx:pt>
          <cx:pt idx="65944">12</cx:pt>
          <cx:pt idx="65945">0</cx:pt>
          <cx:pt idx="65946">35</cx:pt>
          <cx:pt idx="65947">37</cx:pt>
          <cx:pt idx="65948">30</cx:pt>
          <cx:pt idx="65949">577</cx:pt>
          <cx:pt idx="65950">15</cx:pt>
          <cx:pt idx="65951">1</cx:pt>
          <cx:pt idx="65952">48</cx:pt>
          <cx:pt idx="65953">364</cx:pt>
          <cx:pt idx="65954">286</cx:pt>
          <cx:pt idx="65955">35</cx:pt>
          <cx:pt idx="65956">250</cx:pt>
          <cx:pt idx="65957">66</cx:pt>
          <cx:pt idx="65958">292</cx:pt>
          <cx:pt idx="65959">44</cx:pt>
          <cx:pt idx="65960">0</cx:pt>
          <cx:pt idx="65961">0</cx:pt>
          <cx:pt idx="65962">1</cx:pt>
          <cx:pt idx="65963">21</cx:pt>
          <cx:pt idx="65964">49</cx:pt>
          <cx:pt idx="65965">0</cx:pt>
          <cx:pt idx="65966">6</cx:pt>
          <cx:pt idx="65967">0</cx:pt>
          <cx:pt idx="65968">0</cx:pt>
          <cx:pt idx="65969">2</cx:pt>
          <cx:pt idx="65970">26</cx:pt>
          <cx:pt idx="65971">0</cx:pt>
          <cx:pt idx="65972">144</cx:pt>
          <cx:pt idx="65973">30</cx:pt>
          <cx:pt idx="65974">32</cx:pt>
          <cx:pt idx="65975">14</cx:pt>
          <cx:pt idx="65976">28</cx:pt>
          <cx:pt idx="65977">2</cx:pt>
          <cx:pt idx="65978">11</cx:pt>
          <cx:pt idx="65979">3</cx:pt>
          <cx:pt idx="65980">82</cx:pt>
          <cx:pt idx="65981">124</cx:pt>
          <cx:pt idx="65982">14</cx:pt>
          <cx:pt idx="65983">160</cx:pt>
          <cx:pt idx="65984">16</cx:pt>
          <cx:pt idx="65985">217</cx:pt>
          <cx:pt idx="65986">213</cx:pt>
          <cx:pt idx="65987">0</cx:pt>
          <cx:pt idx="65988">6</cx:pt>
          <cx:pt idx="65989">3</cx:pt>
          <cx:pt idx="65990">7</cx:pt>
          <cx:pt idx="65991">0</cx:pt>
          <cx:pt idx="65992">0</cx:pt>
          <cx:pt idx="65993">24</cx:pt>
          <cx:pt idx="65994">0</cx:pt>
          <cx:pt idx="65995">12</cx:pt>
          <cx:pt idx="65996">0</cx:pt>
          <cx:pt idx="65997">54</cx:pt>
          <cx:pt idx="65998">0</cx:pt>
          <cx:pt idx="65999">34</cx:pt>
          <cx:pt idx="66000">5</cx:pt>
          <cx:pt idx="66001">7</cx:pt>
          <cx:pt idx="66002">0</cx:pt>
          <cx:pt idx="66003">0</cx:pt>
          <cx:pt idx="66004">0</cx:pt>
          <cx:pt idx="66005">51</cx:pt>
          <cx:pt idx="66006">181</cx:pt>
          <cx:pt idx="66007">9</cx:pt>
          <cx:pt idx="66008">20</cx:pt>
          <cx:pt idx="66009">0</cx:pt>
          <cx:pt idx="66010">78</cx:pt>
          <cx:pt idx="66011">16</cx:pt>
          <cx:pt idx="66012">14</cx:pt>
          <cx:pt idx="66013">1</cx:pt>
          <cx:pt idx="66014">34</cx:pt>
          <cx:pt idx="66015">5</cx:pt>
          <cx:pt idx="66016">117</cx:pt>
          <cx:pt idx="66017">67</cx:pt>
          <cx:pt idx="66018">0</cx:pt>
          <cx:pt idx="66019">15</cx:pt>
          <cx:pt idx="66020">0</cx:pt>
          <cx:pt idx="66021">6</cx:pt>
          <cx:pt idx="66022">1</cx:pt>
          <cx:pt idx="66023">0</cx:pt>
          <cx:pt idx="66024">0</cx:pt>
          <cx:pt idx="66025">3</cx:pt>
          <cx:pt idx="66026">0</cx:pt>
          <cx:pt idx="66027">0</cx:pt>
          <cx:pt idx="66028">4</cx:pt>
          <cx:pt idx="66029">0</cx:pt>
          <cx:pt idx="66030">13</cx:pt>
          <cx:pt idx="66031">8</cx:pt>
          <cx:pt idx="66032">252</cx:pt>
          <cx:pt idx="66033">7</cx:pt>
          <cx:pt idx="66034">38</cx:pt>
          <cx:pt idx="66035">18</cx:pt>
          <cx:pt idx="66036">48</cx:pt>
          <cx:pt idx="66037">39</cx:pt>
          <cx:pt idx="66038">0</cx:pt>
          <cx:pt idx="66039">12</cx:pt>
          <cx:pt idx="66040">1</cx:pt>
          <cx:pt idx="66041">1</cx:pt>
          <cx:pt idx="66042">8</cx:pt>
          <cx:pt idx="66043">1</cx:pt>
          <cx:pt idx="66044">1</cx:pt>
          <cx:pt idx="66045">5</cx:pt>
          <cx:pt idx="66046">2</cx:pt>
          <cx:pt idx="66047">19</cx:pt>
          <cx:pt idx="66048">1</cx:pt>
          <cx:pt idx="66049">105</cx:pt>
          <cx:pt idx="66050">58</cx:pt>
          <cx:pt idx="66051">29</cx:pt>
          <cx:pt idx="66052">69</cx:pt>
          <cx:pt idx="66053">0</cx:pt>
          <cx:pt idx="66054">37</cx:pt>
          <cx:pt idx="66055">3</cx:pt>
          <cx:pt idx="66056">38</cx:pt>
          <cx:pt idx="66057">40</cx:pt>
          <cx:pt idx="66058">0</cx:pt>
          <cx:pt idx="66059">70</cx:pt>
          <cx:pt idx="66060">1</cx:pt>
          <cx:pt idx="66061">0</cx:pt>
          <cx:pt idx="66062">0</cx:pt>
          <cx:pt idx="66063">2</cx:pt>
          <cx:pt idx="66064">1</cx:pt>
          <cx:pt idx="66065">104</cx:pt>
          <cx:pt idx="66066">1</cx:pt>
          <cx:pt idx="66067">0</cx:pt>
          <cx:pt idx="66068">78</cx:pt>
          <cx:pt idx="66069">30</cx:pt>
          <cx:pt idx="66070">0</cx:pt>
          <cx:pt idx="66071">0</cx:pt>
          <cx:pt idx="66072">106</cx:pt>
          <cx:pt idx="66073">15</cx:pt>
          <cx:pt idx="66074">39</cx:pt>
          <cx:pt idx="66075">15</cx:pt>
          <cx:pt idx="66076">64</cx:pt>
          <cx:pt idx="66077">26</cx:pt>
          <cx:pt idx="66078">97</cx:pt>
          <cx:pt idx="66079">10</cx:pt>
          <cx:pt idx="66080">32</cx:pt>
          <cx:pt idx="66081">8</cx:pt>
          <cx:pt idx="66082">188</cx:pt>
          <cx:pt idx="66083">0</cx:pt>
          <cx:pt idx="66084">1</cx:pt>
          <cx:pt idx="66085">11</cx:pt>
          <cx:pt idx="66086">15</cx:pt>
          <cx:pt idx="66087">0</cx:pt>
          <cx:pt idx="66088">70</cx:pt>
          <cx:pt idx="66089">0</cx:pt>
          <cx:pt idx="66090">1</cx:pt>
          <cx:pt idx="66091">11</cx:pt>
          <cx:pt idx="66092">4</cx:pt>
          <cx:pt idx="66093">13</cx:pt>
          <cx:pt idx="66094">3</cx:pt>
          <cx:pt idx="66095">0</cx:pt>
          <cx:pt idx="66096">9</cx:pt>
          <cx:pt idx="66097">0</cx:pt>
          <cx:pt idx="66098">0</cx:pt>
          <cx:pt idx="66099">0</cx:pt>
          <cx:pt idx="66100">2</cx:pt>
          <cx:pt idx="66101">0</cx:pt>
          <cx:pt idx="66102">30</cx:pt>
          <cx:pt idx="66103">0</cx:pt>
          <cx:pt idx="66104">1</cx:pt>
          <cx:pt idx="66105">44</cx:pt>
          <cx:pt idx="66106">200</cx:pt>
          <cx:pt idx="66107">155</cx:pt>
          <cx:pt idx="66108">1</cx:pt>
          <cx:pt idx="66109">7</cx:pt>
          <cx:pt idx="66110">4</cx:pt>
          <cx:pt idx="66111">14</cx:pt>
          <cx:pt idx="66112">5</cx:pt>
          <cx:pt idx="66113">20</cx:pt>
          <cx:pt idx="66114">4</cx:pt>
          <cx:pt idx="66115">0</cx:pt>
          <cx:pt idx="66116">133</cx:pt>
          <cx:pt idx="66117">47</cx:pt>
          <cx:pt idx="66118">15</cx:pt>
          <cx:pt idx="66119">89</cx:pt>
          <cx:pt idx="66120">0</cx:pt>
          <cx:pt idx="66121">114</cx:pt>
          <cx:pt idx="66122">17</cx:pt>
          <cx:pt idx="66123">126</cx:pt>
          <cx:pt idx="66124">0</cx:pt>
          <cx:pt idx="66125">27</cx:pt>
          <cx:pt idx="66126">7</cx:pt>
          <cx:pt idx="66127">0</cx:pt>
          <cx:pt idx="66128">0</cx:pt>
          <cx:pt idx="66129">2</cx:pt>
          <cx:pt idx="66130">2</cx:pt>
          <cx:pt idx="66131">0</cx:pt>
          <cx:pt idx="66132">0</cx:pt>
          <cx:pt idx="66133">0</cx:pt>
          <cx:pt idx="66134">0</cx:pt>
          <cx:pt idx="66135">0</cx:pt>
          <cx:pt idx="66136">0</cx:pt>
          <cx:pt idx="66137">3</cx:pt>
          <cx:pt idx="66138">0</cx:pt>
          <cx:pt idx="66139">24</cx:pt>
          <cx:pt idx="66140">0</cx:pt>
          <cx:pt idx="66141">11</cx:pt>
          <cx:pt idx="66142">0</cx:pt>
          <cx:pt idx="66143">83</cx:pt>
          <cx:pt idx="66144">184</cx:pt>
          <cx:pt idx="66145">0</cx:pt>
          <cx:pt idx="66146">44</cx:pt>
          <cx:pt idx="66147">2</cx:pt>
          <cx:pt idx="66148">17</cx:pt>
          <cx:pt idx="66149">8</cx:pt>
          <cx:pt idx="66150">16</cx:pt>
          <cx:pt idx="66151">1</cx:pt>
          <cx:pt idx="66152">179</cx:pt>
          <cx:pt idx="66153">0</cx:pt>
          <cx:pt idx="66154">1</cx:pt>
          <cx:pt idx="66155">0</cx:pt>
          <cx:pt idx="66156">1</cx:pt>
          <cx:pt idx="66157">316</cx:pt>
          <cx:pt idx="66158">43</cx:pt>
          <cx:pt idx="66159">3</cx:pt>
          <cx:pt idx="66160">327</cx:pt>
          <cx:pt idx="66161">1</cx:pt>
          <cx:pt idx="66162">2</cx:pt>
          <cx:pt idx="66163">123</cx:pt>
          <cx:pt idx="66164">0</cx:pt>
          <cx:pt idx="66165">15</cx:pt>
          <cx:pt idx="66166">29</cx:pt>
          <cx:pt idx="66167">0</cx:pt>
          <cx:pt idx="66168">0</cx:pt>
          <cx:pt idx="66169">0</cx:pt>
          <cx:pt idx="66170">0</cx:pt>
          <cx:pt idx="66171">128</cx:pt>
          <cx:pt idx="66172">23</cx:pt>
          <cx:pt idx="66173">31</cx:pt>
          <cx:pt idx="66174">7</cx:pt>
          <cx:pt idx="66175">26</cx:pt>
          <cx:pt idx="66176">7</cx:pt>
          <cx:pt idx="66177">168</cx:pt>
          <cx:pt idx="66178">61</cx:pt>
          <cx:pt idx="66179">0</cx:pt>
          <cx:pt idx="66180">0</cx:pt>
          <cx:pt idx="66181">0</cx:pt>
          <cx:pt idx="66182">19</cx:pt>
          <cx:pt idx="66183">7</cx:pt>
          <cx:pt idx="66184">105</cx:pt>
          <cx:pt idx="66185">29</cx:pt>
          <cx:pt idx="66186">0</cx:pt>
          <cx:pt idx="66187">8</cx:pt>
          <cx:pt idx="66188">96</cx:pt>
          <cx:pt idx="66189">59</cx:pt>
          <cx:pt idx="66190">108</cx:pt>
          <cx:pt idx="66191">0</cx:pt>
          <cx:pt idx="66192">0</cx:pt>
          <cx:pt idx="66193">0</cx:pt>
          <cx:pt idx="66194">42</cx:pt>
          <cx:pt idx="66195">14</cx:pt>
          <cx:pt idx="66196">18</cx:pt>
          <cx:pt idx="66197">1</cx:pt>
          <cx:pt idx="66198">4</cx:pt>
          <cx:pt idx="66199">7</cx:pt>
          <cx:pt idx="66200">11</cx:pt>
          <cx:pt idx="66201">0</cx:pt>
          <cx:pt idx="66202">0</cx:pt>
          <cx:pt idx="66203">1</cx:pt>
          <cx:pt idx="66204">0</cx:pt>
          <cx:pt idx="66205">0</cx:pt>
          <cx:pt idx="66206">398</cx:pt>
          <cx:pt idx="66207">98</cx:pt>
          <cx:pt idx="66208">337</cx:pt>
          <cx:pt idx="66209">0</cx:pt>
          <cx:pt idx="66210">0</cx:pt>
          <cx:pt idx="66211">1</cx:pt>
          <cx:pt idx="66212">0</cx:pt>
          <cx:pt idx="66213">10</cx:pt>
          <cx:pt idx="66214">6</cx:pt>
          <cx:pt idx="66215">0</cx:pt>
          <cx:pt idx="66216">0</cx:pt>
          <cx:pt idx="66217">10</cx:pt>
          <cx:pt idx="66218">24</cx:pt>
          <cx:pt idx="66219">152</cx:pt>
          <cx:pt idx="66220">16</cx:pt>
          <cx:pt idx="66221">12</cx:pt>
          <cx:pt idx="66222">34</cx:pt>
          <cx:pt idx="66223">29</cx:pt>
          <cx:pt idx="66224">47</cx:pt>
          <cx:pt idx="66225">0</cx:pt>
          <cx:pt idx="66226">23</cx:pt>
          <cx:pt idx="66227">0</cx:pt>
          <cx:pt idx="66228">0</cx:pt>
          <cx:pt idx="66229">0</cx:pt>
          <cx:pt idx="66230">1</cx:pt>
          <cx:pt idx="66231">0</cx:pt>
          <cx:pt idx="66232">6</cx:pt>
          <cx:pt idx="66233">12</cx:pt>
          <cx:pt idx="66234">6</cx:pt>
          <cx:pt idx="66235">1</cx:pt>
          <cx:pt idx="66236">0</cx:pt>
          <cx:pt idx="66237">1</cx:pt>
          <cx:pt idx="66238">0</cx:pt>
          <cx:pt idx="66239">0</cx:pt>
          <cx:pt idx="66240">1</cx:pt>
          <cx:pt idx="66241">3</cx:pt>
          <cx:pt idx="66242">18</cx:pt>
          <cx:pt idx="66243">0</cx:pt>
          <cx:pt idx="66244">14</cx:pt>
          <cx:pt idx="66245">14</cx:pt>
          <cx:pt idx="66246">0</cx:pt>
          <cx:pt idx="66247">0</cx:pt>
          <cx:pt idx="66248">0</cx:pt>
          <cx:pt idx="66249">0</cx:pt>
          <cx:pt idx="66250">0</cx:pt>
          <cx:pt idx="66251">0</cx:pt>
          <cx:pt idx="66252">0</cx:pt>
          <cx:pt idx="66253">22</cx:pt>
          <cx:pt idx="66254">1</cx:pt>
          <cx:pt idx="66255">61</cx:pt>
          <cx:pt idx="66256">10</cx:pt>
          <cx:pt idx="66257">56</cx:pt>
          <cx:pt idx="66258">16</cx:pt>
          <cx:pt idx="66259">4</cx:pt>
          <cx:pt idx="66260">104</cx:pt>
          <cx:pt idx="66261">10</cx:pt>
          <cx:pt idx="66262">36</cx:pt>
          <cx:pt idx="66263">14</cx:pt>
          <cx:pt idx="66264">327</cx:pt>
          <cx:pt idx="66265">13</cx:pt>
          <cx:pt idx="66266">3</cx:pt>
          <cx:pt idx="66267">5</cx:pt>
          <cx:pt idx="66268">42</cx:pt>
          <cx:pt idx="66269">0</cx:pt>
          <cx:pt idx="66270">5</cx:pt>
          <cx:pt idx="66271">0</cx:pt>
          <cx:pt idx="66272">29</cx:pt>
          <cx:pt idx="66273">166</cx:pt>
          <cx:pt idx="66274">12</cx:pt>
          <cx:pt idx="66275">3</cx:pt>
          <cx:pt idx="66276">1</cx:pt>
          <cx:pt idx="66277">0</cx:pt>
          <cx:pt idx="66278">217</cx:pt>
          <cx:pt idx="66279">254</cx:pt>
          <cx:pt idx="66280">29</cx:pt>
          <cx:pt idx="66281">56</cx:pt>
          <cx:pt idx="66282">558</cx:pt>
          <cx:pt idx="66283">7</cx:pt>
          <cx:pt idx="66284">97</cx:pt>
          <cx:pt idx="66285">5</cx:pt>
          <cx:pt idx="66286">30</cx:pt>
          <cx:pt idx="66287">0</cx:pt>
          <cx:pt idx="66288">13</cx:pt>
          <cx:pt idx="66289">0</cx:pt>
          <cx:pt idx="66290">0</cx:pt>
          <cx:pt idx="66291">0</cx:pt>
          <cx:pt idx="66292">0</cx:pt>
          <cx:pt idx="66293">3</cx:pt>
          <cx:pt idx="66294">1</cx:pt>
          <cx:pt idx="66295">0</cx:pt>
          <cx:pt idx="66296">0</cx:pt>
          <cx:pt idx="66297">272</cx:pt>
          <cx:pt idx="66298">0</cx:pt>
          <cx:pt idx="66299">139</cx:pt>
          <cx:pt idx="66300">5</cx:pt>
          <cx:pt idx="66301">29</cx:pt>
          <cx:pt idx="66302">12</cx:pt>
          <cx:pt idx="66303">0</cx:pt>
          <cx:pt idx="66304">107</cx:pt>
          <cx:pt idx="66305">209</cx:pt>
          <cx:pt idx="66306">0</cx:pt>
          <cx:pt idx="66307">0</cx:pt>
          <cx:pt idx="66308">27</cx:pt>
          <cx:pt idx="66309">17</cx:pt>
          <cx:pt idx="66310">1</cx:pt>
          <cx:pt idx="66311">0</cx:pt>
          <cx:pt idx="66312">0</cx:pt>
          <cx:pt idx="66313">174</cx:pt>
          <cx:pt idx="66314">40</cx:pt>
          <cx:pt idx="66315">73</cx:pt>
          <cx:pt idx="66316">0</cx:pt>
          <cx:pt idx="66317">69</cx:pt>
          <cx:pt idx="66318">78</cx:pt>
          <cx:pt idx="66319">4</cx:pt>
          <cx:pt idx="66320">19</cx:pt>
          <cx:pt idx="66321">26</cx:pt>
          <cx:pt idx="66322">0</cx:pt>
          <cx:pt idx="66323">9</cx:pt>
          <cx:pt idx="66324">10</cx:pt>
          <cx:pt idx="66325">41</cx:pt>
          <cx:pt idx="66326">1</cx:pt>
          <cx:pt idx="66327">65</cx:pt>
          <cx:pt idx="66328">0</cx:pt>
          <cx:pt idx="66329">133</cx:pt>
          <cx:pt idx="66330">83</cx:pt>
          <cx:pt idx="66331">8</cx:pt>
          <cx:pt idx="66332">43</cx:pt>
          <cx:pt idx="66333">270</cx:pt>
          <cx:pt idx="66334">0</cx:pt>
          <cx:pt idx="66335">47</cx:pt>
          <cx:pt idx="66336">6</cx:pt>
          <cx:pt idx="66337">3</cx:pt>
          <cx:pt idx="66338">109</cx:pt>
          <cx:pt idx="66339">725</cx:pt>
          <cx:pt idx="66340">1</cx:pt>
          <cx:pt idx="66341">129</cx:pt>
          <cx:pt idx="66342">19</cx:pt>
          <cx:pt idx="66343">114</cx:pt>
          <cx:pt idx="66344">13</cx:pt>
          <cx:pt idx="66345">34</cx:pt>
          <cx:pt idx="66346">3</cx:pt>
          <cx:pt idx="66347">14</cx:pt>
          <cx:pt idx="66348">0</cx:pt>
          <cx:pt idx="66349">0</cx:pt>
          <cx:pt idx="66350">0</cx:pt>
          <cx:pt idx="66351">22</cx:pt>
          <cx:pt idx="66352">84</cx:pt>
          <cx:pt idx="66353">4</cx:pt>
          <cx:pt idx="66354">35</cx:pt>
          <cx:pt idx="66355">9</cx:pt>
          <cx:pt idx="66356">1</cx:pt>
          <cx:pt idx="66357">70</cx:pt>
          <cx:pt idx="66358">3</cx:pt>
          <cx:pt idx="66359">217</cx:pt>
          <cx:pt idx="66360">1</cx:pt>
          <cx:pt idx="66361">4</cx:pt>
          <cx:pt idx="66362">25</cx:pt>
          <cx:pt idx="66363">0</cx:pt>
          <cx:pt idx="66364">26</cx:pt>
          <cx:pt idx="66365">3</cx:pt>
          <cx:pt idx="66366">89</cx:pt>
          <cx:pt idx="66367">65</cx:pt>
          <cx:pt idx="66368">42</cx:pt>
          <cx:pt idx="66369">111</cx:pt>
          <cx:pt idx="66370">5</cx:pt>
          <cx:pt idx="66371">6</cx:pt>
          <cx:pt idx="66372">11</cx:pt>
          <cx:pt idx="66373">28</cx:pt>
          <cx:pt idx="66374">106</cx:pt>
          <cx:pt idx="66375">42</cx:pt>
          <cx:pt idx="66376">1</cx:pt>
          <cx:pt idx="66377">57</cx:pt>
          <cx:pt idx="66378">9</cx:pt>
          <cx:pt idx="66379">79</cx:pt>
          <cx:pt idx="66380">12</cx:pt>
          <cx:pt idx="66381">49</cx:pt>
          <cx:pt idx="66382">104</cx:pt>
          <cx:pt idx="66383">6</cx:pt>
          <cx:pt idx="66384">0</cx:pt>
          <cx:pt idx="66385">28</cx:pt>
          <cx:pt idx="66386">2</cx:pt>
          <cx:pt idx="66387">320</cx:pt>
          <cx:pt idx="66388">5</cx:pt>
          <cx:pt idx="66389">7</cx:pt>
          <cx:pt idx="66390">1</cx:pt>
          <cx:pt idx="66391">99</cx:pt>
          <cx:pt idx="66392">2</cx:pt>
          <cx:pt idx="66393">0</cx:pt>
          <cx:pt idx="66394">5</cx:pt>
          <cx:pt idx="66395">1</cx:pt>
          <cx:pt idx="66396">76</cx:pt>
          <cx:pt idx="66397">7</cx:pt>
          <cx:pt idx="66398">20</cx:pt>
          <cx:pt idx="66399">1</cx:pt>
          <cx:pt idx="66400">17</cx:pt>
          <cx:pt idx="66401">23</cx:pt>
          <cx:pt idx="66402">61</cx:pt>
          <cx:pt idx="66403">25</cx:pt>
          <cx:pt idx="66404">0</cx:pt>
          <cx:pt idx="66405">1</cx:pt>
          <cx:pt idx="66406">0</cx:pt>
          <cx:pt idx="66407">6</cx:pt>
          <cx:pt idx="66408">52</cx:pt>
          <cx:pt idx="66409">5</cx:pt>
          <cx:pt idx="66410">88</cx:pt>
          <cx:pt idx="66411">0</cx:pt>
          <cx:pt idx="66412">41</cx:pt>
          <cx:pt idx="66413">0</cx:pt>
          <cx:pt idx="66414">18</cx:pt>
          <cx:pt idx="66415">61</cx:pt>
          <cx:pt idx="66416">0</cx:pt>
          <cx:pt idx="66417">2</cx:pt>
          <cx:pt idx="66418">403</cx:pt>
          <cx:pt idx="66419">278</cx:pt>
          <cx:pt idx="66420">428</cx:pt>
          <cx:pt idx="66421">105</cx:pt>
          <cx:pt idx="66422">3</cx:pt>
          <cx:pt idx="66423">16</cx:pt>
          <cx:pt idx="66424">0</cx:pt>
          <cx:pt idx="66425">13</cx:pt>
          <cx:pt idx="66426">8</cx:pt>
          <cx:pt idx="66427">17</cx:pt>
          <cx:pt idx="66428">7</cx:pt>
          <cx:pt idx="66429">0</cx:pt>
          <cx:pt idx="66430">0</cx:pt>
          <cx:pt idx="66431">19</cx:pt>
          <cx:pt idx="66432">0</cx:pt>
          <cx:pt idx="66433">0</cx:pt>
          <cx:pt idx="66434">8</cx:pt>
          <cx:pt idx="66435">7</cx:pt>
          <cx:pt idx="66436">0</cx:pt>
          <cx:pt idx="66437">0</cx:pt>
          <cx:pt idx="66438">34</cx:pt>
          <cx:pt idx="66439">0</cx:pt>
          <cx:pt idx="66440">0</cx:pt>
          <cx:pt idx="66441">33</cx:pt>
          <cx:pt idx="66442">0</cx:pt>
          <cx:pt idx="66443">14</cx:pt>
          <cx:pt idx="66444">0</cx:pt>
          <cx:pt idx="66445">0</cx:pt>
          <cx:pt idx="66446">0</cx:pt>
          <cx:pt idx="66447">38</cx:pt>
          <cx:pt idx="66448">1</cx:pt>
          <cx:pt idx="66449">0</cx:pt>
          <cx:pt idx="66450">125</cx:pt>
          <cx:pt idx="66451">37</cx:pt>
          <cx:pt idx="66452">5</cx:pt>
          <cx:pt idx="66453">7</cx:pt>
          <cx:pt idx="66454">14</cx:pt>
          <cx:pt idx="66455">0</cx:pt>
          <cx:pt idx="66456">1</cx:pt>
          <cx:pt idx="66457">0</cx:pt>
          <cx:pt idx="66458">72</cx:pt>
          <cx:pt idx="66459">303</cx:pt>
          <cx:pt idx="66460">23</cx:pt>
          <cx:pt idx="66461">21</cx:pt>
          <cx:pt idx="66462">0</cx:pt>
          <cx:pt idx="66463">28</cx:pt>
          <cx:pt idx="66464">6</cx:pt>
          <cx:pt idx="66465">78</cx:pt>
          <cx:pt idx="66466">40</cx:pt>
          <cx:pt idx="66467">252</cx:pt>
          <cx:pt idx="66468">0</cx:pt>
          <cx:pt idx="66469">70</cx:pt>
          <cx:pt idx="66470">0</cx:pt>
          <cx:pt idx="66471">105</cx:pt>
          <cx:pt idx="66472">22</cx:pt>
          <cx:pt idx="66473">0</cx:pt>
          <cx:pt idx="66474">2</cx:pt>
          <cx:pt idx="66475">0</cx:pt>
          <cx:pt idx="66476">0</cx:pt>
          <cx:pt idx="66477">228</cx:pt>
          <cx:pt idx="66478">195</cx:pt>
          <cx:pt idx="66479">21</cx:pt>
          <cx:pt idx="66480">1</cx:pt>
          <cx:pt idx="66481">0</cx:pt>
          <cx:pt idx="66482">0</cx:pt>
          <cx:pt idx="66483">1</cx:pt>
          <cx:pt idx="66484">34</cx:pt>
          <cx:pt idx="66485">320</cx:pt>
          <cx:pt idx="66486">56</cx:pt>
          <cx:pt idx="66487">0</cx:pt>
          <cx:pt idx="66488">0</cx:pt>
          <cx:pt idx="66489">0</cx:pt>
          <cx:pt idx="66490">0</cx:pt>
          <cx:pt idx="66491">220</cx:pt>
          <cx:pt idx="66492">90</cx:pt>
          <cx:pt idx="66493">0</cx:pt>
          <cx:pt idx="66494">170</cx:pt>
          <cx:pt idx="66495">656</cx:pt>
          <cx:pt idx="66496">1</cx:pt>
          <cx:pt idx="66497">27</cx:pt>
          <cx:pt idx="66498">7</cx:pt>
          <cx:pt idx="66499">0</cx:pt>
          <cx:pt idx="66500">0</cx:pt>
          <cx:pt idx="66501">0</cx:pt>
          <cx:pt idx="66502">0</cx:pt>
          <cx:pt idx="66503">0</cx:pt>
          <cx:pt idx="66504">0</cx:pt>
          <cx:pt idx="66505">0</cx:pt>
          <cx:pt idx="66506">8</cx:pt>
          <cx:pt idx="66507">14</cx:pt>
          <cx:pt idx="66508">119</cx:pt>
          <cx:pt idx="66509">0</cx:pt>
          <cx:pt idx="66510">70</cx:pt>
          <cx:pt idx="66511">1</cx:pt>
          <cx:pt idx="66512">4</cx:pt>
          <cx:pt idx="66513">10</cx:pt>
          <cx:pt idx="66514">0</cx:pt>
          <cx:pt idx="66515">14</cx:pt>
          <cx:pt idx="66516">0</cx:pt>
          <cx:pt idx="66517">5</cx:pt>
          <cx:pt idx="66518">16</cx:pt>
          <cx:pt idx="66519">27</cx:pt>
          <cx:pt idx="66520">0</cx:pt>
          <cx:pt idx="66521">140</cx:pt>
          <cx:pt idx="66522">129</cx:pt>
          <cx:pt idx="66523">4</cx:pt>
          <cx:pt idx="66524">68</cx:pt>
          <cx:pt idx="66525">554</cx:pt>
          <cx:pt idx="66526">3</cx:pt>
          <cx:pt idx="66527">0</cx:pt>
          <cx:pt idx="66528">5</cx:pt>
          <cx:pt idx="66529">17</cx:pt>
          <cx:pt idx="66530">2</cx:pt>
          <cx:pt idx="66531">182</cx:pt>
          <cx:pt idx="66532">14</cx:pt>
          <cx:pt idx="66533">0</cx:pt>
          <cx:pt idx="66534">30</cx:pt>
          <cx:pt idx="66535">0</cx:pt>
          <cx:pt idx="66536">2</cx:pt>
          <cx:pt idx="66537">78</cx:pt>
          <cx:pt idx="66538">234</cx:pt>
          <cx:pt idx="66539">1</cx:pt>
          <cx:pt idx="66540">150</cx:pt>
          <cx:pt idx="66541">74</cx:pt>
          <cx:pt idx="66542">0</cx:pt>
          <cx:pt idx="66543">279</cx:pt>
          <cx:pt idx="66544">0</cx:pt>
          <cx:pt idx="66545">26</cx:pt>
          <cx:pt idx="66546">7</cx:pt>
          <cx:pt idx="66547">98</cx:pt>
          <cx:pt idx="66548">0</cx:pt>
          <cx:pt idx="66549">3</cx:pt>
          <cx:pt idx="66550">90</cx:pt>
          <cx:pt idx="66551">151</cx:pt>
          <cx:pt idx="66552">2</cx:pt>
          <cx:pt idx="66553">1</cx:pt>
          <cx:pt idx="66554">1</cx:pt>
          <cx:pt idx="66555">27</cx:pt>
          <cx:pt idx="66556">0</cx:pt>
          <cx:pt idx="66557">2</cx:pt>
          <cx:pt idx="66558">7</cx:pt>
          <cx:pt idx="66559">210</cx:pt>
          <cx:pt idx="66560">12</cx:pt>
          <cx:pt idx="66561">0</cx:pt>
          <cx:pt idx="66562">0</cx:pt>
          <cx:pt idx="66563">10</cx:pt>
          <cx:pt idx="66564">104</cx:pt>
          <cx:pt idx="66565">1</cx:pt>
          <cx:pt idx="66566">182</cx:pt>
          <cx:pt idx="66567">4</cx:pt>
          <cx:pt idx="66568">4</cx:pt>
          <cx:pt idx="66569">1</cx:pt>
          <cx:pt idx="66570">356</cx:pt>
          <cx:pt idx="66571">13</cx:pt>
          <cx:pt idx="66572">106</cx:pt>
          <cx:pt idx="66573">64</cx:pt>
          <cx:pt idx="66574">10</cx:pt>
          <cx:pt idx="66575">15</cx:pt>
          <cx:pt idx="66576">25</cx:pt>
          <cx:pt idx="66577">9</cx:pt>
          <cx:pt idx="66578">0</cx:pt>
          <cx:pt idx="66579">3</cx:pt>
          <cx:pt idx="66580">3</cx:pt>
          <cx:pt idx="66581">78</cx:pt>
          <cx:pt idx="66582">70</cx:pt>
          <cx:pt idx="66583">23</cx:pt>
          <cx:pt idx="66584">9</cx:pt>
          <cx:pt idx="66585">34</cx:pt>
          <cx:pt idx="66586">651</cx:pt>
          <cx:pt idx="66587">16</cx:pt>
          <cx:pt idx="66588">10</cx:pt>
          <cx:pt idx="66589">14</cx:pt>
          <cx:pt idx="66590">45</cx:pt>
          <cx:pt idx="66591">464</cx:pt>
          <cx:pt idx="66592">37</cx:pt>
          <cx:pt idx="66593">39</cx:pt>
          <cx:pt idx="66594">20</cx:pt>
          <cx:pt idx="66595">69</cx:pt>
          <cx:pt idx="66596">1</cx:pt>
          <cx:pt idx="66597">155</cx:pt>
          <cx:pt idx="66598">0</cx:pt>
          <cx:pt idx="66599">0</cx:pt>
          <cx:pt idx="66600">7</cx:pt>
          <cx:pt idx="66601">6</cx:pt>
          <cx:pt idx="66602">0</cx:pt>
          <cx:pt idx="66603">139</cx:pt>
          <cx:pt idx="66604">0</cx:pt>
          <cx:pt idx="66605">0</cx:pt>
          <cx:pt idx="66606">0</cx:pt>
          <cx:pt idx="66607">12</cx:pt>
          <cx:pt idx="66608">0</cx:pt>
          <cx:pt idx="66609">10</cx:pt>
          <cx:pt idx="66610">35</cx:pt>
          <cx:pt idx="66611">272</cx:pt>
          <cx:pt idx="66612">241</cx:pt>
          <cx:pt idx="66613">2</cx:pt>
          <cx:pt idx="66614">1</cx:pt>
          <cx:pt idx="66615">7</cx:pt>
          <cx:pt idx="66616">48</cx:pt>
          <cx:pt idx="66617">1</cx:pt>
          <cx:pt idx="66618">14</cx:pt>
          <cx:pt idx="66619">0</cx:pt>
          <cx:pt idx="66620">195</cx:pt>
          <cx:pt idx="66621">0</cx:pt>
          <cx:pt idx="66622">3</cx:pt>
          <cx:pt idx="66623">52</cx:pt>
          <cx:pt idx="66624">0</cx:pt>
          <cx:pt idx="66625">71</cx:pt>
          <cx:pt idx="66626">40</cx:pt>
          <cx:pt idx="66627">0</cx:pt>
          <cx:pt idx="66628">112</cx:pt>
          <cx:pt idx="66629">0</cx:pt>
          <cx:pt idx="66630">0</cx:pt>
          <cx:pt idx="66631">2</cx:pt>
          <cx:pt idx="66632">234</cx:pt>
          <cx:pt idx="66633">91</cx:pt>
          <cx:pt idx="66634">829</cx:pt>
          <cx:pt idx="66635">15</cx:pt>
          <cx:pt idx="66636">13</cx:pt>
          <cx:pt idx="66637">14</cx:pt>
          <cx:pt idx="66638">0</cx:pt>
          <cx:pt idx="66639">27</cx:pt>
          <cx:pt idx="66640">552</cx:pt>
          <cx:pt idx="66641">1</cx:pt>
          <cx:pt idx="66642">665</cx:pt>
          <cx:pt idx="66643">4</cx:pt>
          <cx:pt idx="66644">313</cx:pt>
          <cx:pt idx="66645">10</cx:pt>
          <cx:pt idx="66646">0</cx:pt>
          <cx:pt idx="66647">66</cx:pt>
          <cx:pt idx="66648">52</cx:pt>
          <cx:pt idx="66649">42</cx:pt>
          <cx:pt idx="66650">834</cx:pt>
          <cx:pt idx="66651">0</cx:pt>
          <cx:pt idx="66652">38</cx:pt>
          <cx:pt idx="66653">42</cx:pt>
          <cx:pt idx="66654">242</cx:pt>
          <cx:pt idx="66655">13</cx:pt>
          <cx:pt idx="66656">47</cx:pt>
          <cx:pt idx="66657">3</cx:pt>
          <cx:pt idx="66658">3</cx:pt>
          <cx:pt idx="66659">57</cx:pt>
          <cx:pt idx="66660">45</cx:pt>
          <cx:pt idx="66661">1</cx:pt>
          <cx:pt idx="66662">0</cx:pt>
          <cx:pt idx="66663">24</cx:pt>
          <cx:pt idx="66664">73</cx:pt>
          <cx:pt idx="66665">0</cx:pt>
          <cx:pt idx="66666">0</cx:pt>
          <cx:pt idx="66667">36</cx:pt>
          <cx:pt idx="66668">76</cx:pt>
          <cx:pt idx="66669">0</cx:pt>
          <cx:pt idx="66670">0</cx:pt>
          <cx:pt idx="66671">4</cx:pt>
          <cx:pt idx="66672">8</cx:pt>
          <cx:pt idx="66673">29</cx:pt>
          <cx:pt idx="66674">57</cx:pt>
          <cx:pt idx="66675">34</cx:pt>
          <cx:pt idx="66676">0</cx:pt>
          <cx:pt idx="66677">16</cx:pt>
          <cx:pt idx="66678">6</cx:pt>
          <cx:pt idx="66679">184</cx:pt>
          <cx:pt idx="66680">51</cx:pt>
          <cx:pt idx="66681">16</cx:pt>
          <cx:pt idx="66682">21</cx:pt>
          <cx:pt idx="66683">67</cx:pt>
          <cx:pt idx="66684">6</cx:pt>
          <cx:pt idx="66685">7</cx:pt>
          <cx:pt idx="66686">19</cx:pt>
          <cx:pt idx="66687">1</cx:pt>
          <cx:pt idx="66688">0</cx:pt>
          <cx:pt idx="66689">95</cx:pt>
          <cx:pt idx="66690">32</cx:pt>
          <cx:pt idx="66691">0</cx:pt>
          <cx:pt idx="66692">115</cx:pt>
          <cx:pt idx="66693">16</cx:pt>
          <cx:pt idx="66694">36</cx:pt>
          <cx:pt idx="66695">0</cx:pt>
          <cx:pt idx="66696">0</cx:pt>
          <cx:pt idx="66697">0</cx:pt>
          <cx:pt idx="66698">367</cx:pt>
          <cx:pt idx="66699">0</cx:pt>
          <cx:pt idx="66700">1</cx:pt>
          <cx:pt idx="66701">0</cx:pt>
          <cx:pt idx="66702">5</cx:pt>
          <cx:pt idx="66703">0</cx:pt>
          <cx:pt idx="66704">114</cx:pt>
          <cx:pt idx="66705">0</cx:pt>
          <cx:pt idx="66706">21</cx:pt>
          <cx:pt idx="66707">4</cx:pt>
          <cx:pt idx="66708">1</cx:pt>
          <cx:pt idx="66709">3</cx:pt>
          <cx:pt idx="66710">25</cx:pt>
          <cx:pt idx="66711">0</cx:pt>
          <cx:pt idx="66712">5</cx:pt>
          <cx:pt idx="66713">2</cx:pt>
          <cx:pt idx="66714">7</cx:pt>
          <cx:pt idx="66715">0</cx:pt>
          <cx:pt idx="66716">33</cx:pt>
          <cx:pt idx="66717">0</cx:pt>
          <cx:pt idx="66718">101</cx:pt>
          <cx:pt idx="66719">341</cx:pt>
          <cx:pt idx="66720">1</cx:pt>
          <cx:pt idx="66721">195</cx:pt>
          <cx:pt idx="66722">15</cx:pt>
          <cx:pt idx="66723">0</cx:pt>
          <cx:pt idx="66724">0</cx:pt>
          <cx:pt idx="66725">0</cx:pt>
          <cx:pt idx="66726">0</cx:pt>
          <cx:pt idx="66727">74</cx:pt>
          <cx:pt idx="66728">1</cx:pt>
          <cx:pt idx="66729">35</cx:pt>
          <cx:pt idx="66730">55</cx:pt>
          <cx:pt idx="66731">3</cx:pt>
          <cx:pt idx="66732">57</cx:pt>
          <cx:pt idx="66733">0</cx:pt>
          <cx:pt idx="66734">6</cx:pt>
          <cx:pt idx="66735">2</cx:pt>
          <cx:pt idx="66736">1</cx:pt>
          <cx:pt idx="66737">0</cx:pt>
          <cx:pt idx="66738">27</cx:pt>
          <cx:pt idx="66739">0</cx:pt>
          <cx:pt idx="66740">1</cx:pt>
          <cx:pt idx="66741">81</cx:pt>
          <cx:pt idx="66742">28</cx:pt>
          <cx:pt idx="66743">3</cx:pt>
          <cx:pt idx="66744">99</cx:pt>
          <cx:pt idx="66745">139</cx:pt>
          <cx:pt idx="66746">61</cx:pt>
          <cx:pt idx="66747">1</cx:pt>
          <cx:pt idx="66748">74</cx:pt>
          <cx:pt idx="66749">61</cx:pt>
          <cx:pt idx="66750">3</cx:pt>
          <cx:pt idx="66751">0</cx:pt>
          <cx:pt idx="66752">0</cx:pt>
          <cx:pt idx="66753">58</cx:pt>
          <cx:pt idx="66754">12</cx:pt>
          <cx:pt idx="66755">14</cx:pt>
          <cx:pt idx="66756">0</cx:pt>
          <cx:pt idx="66757">0</cx:pt>
          <cx:pt idx="66758">16</cx:pt>
          <cx:pt idx="66759">58</cx:pt>
          <cx:pt idx="66760">11</cx:pt>
          <cx:pt idx="66761">8</cx:pt>
          <cx:pt idx="66762">9</cx:pt>
          <cx:pt idx="66763">35</cx:pt>
          <cx:pt idx="66764">19</cx:pt>
          <cx:pt idx="66765">160</cx:pt>
          <cx:pt idx="66766">6</cx:pt>
          <cx:pt idx="66767">47</cx:pt>
          <cx:pt idx="66768">22</cx:pt>
          <cx:pt idx="66769">0</cx:pt>
          <cx:pt idx="66770">6</cx:pt>
          <cx:pt idx="66771">5</cx:pt>
          <cx:pt idx="66772">3</cx:pt>
          <cx:pt idx="66773">1072</cx:pt>
          <cx:pt idx="66774">1</cx:pt>
          <cx:pt idx="66775">1</cx:pt>
          <cx:pt idx="66776">3</cx:pt>
          <cx:pt idx="66777">10</cx:pt>
          <cx:pt idx="66778">6</cx:pt>
          <cx:pt idx="66779">154</cx:pt>
          <cx:pt idx="66780">20</cx:pt>
          <cx:pt idx="66781">15</cx:pt>
          <cx:pt idx="66782">21</cx:pt>
          <cx:pt idx="66783">4</cx:pt>
          <cx:pt idx="66784">156</cx:pt>
          <cx:pt idx="66785">0</cx:pt>
          <cx:pt idx="66786">7</cx:pt>
          <cx:pt idx="66787">3</cx:pt>
          <cx:pt idx="66788">7</cx:pt>
          <cx:pt idx="66789">7</cx:pt>
          <cx:pt idx="66790">22</cx:pt>
          <cx:pt idx="66791">0</cx:pt>
          <cx:pt idx="66792">66</cx:pt>
          <cx:pt idx="66793">265</cx:pt>
          <cx:pt idx="66794">486</cx:pt>
          <cx:pt idx="66795">12</cx:pt>
          <cx:pt idx="66796">151</cx:pt>
          <cx:pt idx="66797">100</cx:pt>
          <cx:pt idx="66798">20</cx:pt>
          <cx:pt idx="66799">20</cx:pt>
          <cx:pt idx="66800">1</cx:pt>
          <cx:pt idx="66801">1</cx:pt>
          <cx:pt idx="66802">1</cx:pt>
          <cx:pt idx="66803">15</cx:pt>
          <cx:pt idx="66804">49</cx:pt>
          <cx:pt idx="66805">0</cx:pt>
          <cx:pt idx="66806">2</cx:pt>
          <cx:pt idx="66807">0</cx:pt>
          <cx:pt idx="66808">0</cx:pt>
          <cx:pt idx="66809">0</cx:pt>
          <cx:pt idx="66810">6</cx:pt>
          <cx:pt idx="66811">0</cx:pt>
          <cx:pt idx="66812">0</cx:pt>
          <cx:pt idx="66813">2</cx:pt>
          <cx:pt idx="66814">7</cx:pt>
          <cx:pt idx="66815">1</cx:pt>
          <cx:pt idx="66816">19</cx:pt>
          <cx:pt idx="66817">2</cx:pt>
          <cx:pt idx="66818">21</cx:pt>
          <cx:pt idx="66819">254</cx:pt>
          <cx:pt idx="66820">16</cx:pt>
          <cx:pt idx="66821">96</cx:pt>
          <cx:pt idx="66822">4</cx:pt>
          <cx:pt idx="66823">56</cx:pt>
          <cx:pt idx="66824">26</cx:pt>
          <cx:pt idx="66825">27</cx:pt>
          <cx:pt idx="66826">12</cx:pt>
          <cx:pt idx="66827">0</cx:pt>
          <cx:pt idx="66828">17</cx:pt>
          <cx:pt idx="66829">0</cx:pt>
          <cx:pt idx="66830">124</cx:pt>
          <cx:pt idx="66831">0</cx:pt>
          <cx:pt idx="66832">1</cx:pt>
          <cx:pt idx="66833">4</cx:pt>
          <cx:pt idx="66834">1</cx:pt>
          <cx:pt idx="66835">75</cx:pt>
          <cx:pt idx="66836">3</cx:pt>
          <cx:pt idx="66837">0</cx:pt>
          <cx:pt idx="66838">1</cx:pt>
          <cx:pt idx="66839">1</cx:pt>
          <cx:pt idx="66840">0</cx:pt>
          <cx:pt idx="66841">9</cx:pt>
          <cx:pt idx="66842">1</cx:pt>
          <cx:pt idx="66843">0</cx:pt>
          <cx:pt idx="66844">1</cx:pt>
          <cx:pt idx="66845">38</cx:pt>
          <cx:pt idx="66846">77</cx:pt>
          <cx:pt idx="66847">1</cx:pt>
          <cx:pt idx="66848">319</cx:pt>
          <cx:pt idx="66849">0</cx:pt>
          <cx:pt idx="66850">21</cx:pt>
          <cx:pt idx="66851">4</cx:pt>
          <cx:pt idx="66852">1</cx:pt>
          <cx:pt idx="66853">35</cx:pt>
          <cx:pt idx="66854">0</cx:pt>
          <cx:pt idx="66855">172</cx:pt>
          <cx:pt idx="66856">1</cx:pt>
          <cx:pt idx="66857">15</cx:pt>
          <cx:pt idx="66858">20</cx:pt>
          <cx:pt idx="66859">40</cx:pt>
          <cx:pt idx="66860">136</cx:pt>
          <cx:pt idx="66861">0</cx:pt>
          <cx:pt idx="66862">43</cx:pt>
          <cx:pt idx="66863">29</cx:pt>
          <cx:pt idx="66864">196</cx:pt>
          <cx:pt idx="66865">13</cx:pt>
          <cx:pt idx="66866">1</cx:pt>
          <cx:pt idx="66867">0</cx:pt>
          <cx:pt idx="66868">4</cx:pt>
          <cx:pt idx="66869">5</cx:pt>
          <cx:pt idx="66870">1</cx:pt>
          <cx:pt idx="66871">1</cx:pt>
          <cx:pt idx="66872">71</cx:pt>
          <cx:pt idx="66873">69</cx:pt>
          <cx:pt idx="66874">3</cx:pt>
          <cx:pt idx="66875">22</cx:pt>
          <cx:pt idx="66876">0</cx:pt>
          <cx:pt idx="66877">34</cx:pt>
          <cx:pt idx="66878">1</cx:pt>
          <cx:pt idx="66879">65</cx:pt>
          <cx:pt idx="66880">5</cx:pt>
          <cx:pt idx="66881">0</cx:pt>
          <cx:pt idx="66882">0</cx:pt>
          <cx:pt idx="66883">246</cx:pt>
          <cx:pt idx="66884">1</cx:pt>
          <cx:pt idx="66885">12</cx:pt>
          <cx:pt idx="66886">67</cx:pt>
          <cx:pt idx="66887">1</cx:pt>
          <cx:pt idx="66888">111</cx:pt>
          <cx:pt idx="66889">80</cx:pt>
          <cx:pt idx="66890">19</cx:pt>
          <cx:pt idx="66891">13</cx:pt>
          <cx:pt idx="66892">0</cx:pt>
          <cx:pt idx="66893">21</cx:pt>
          <cx:pt idx="66894">0</cx:pt>
          <cx:pt idx="66895">0</cx:pt>
          <cx:pt idx="66896">77</cx:pt>
          <cx:pt idx="66897">2</cx:pt>
          <cx:pt idx="66898">13</cx:pt>
          <cx:pt idx="66899">0</cx:pt>
          <cx:pt idx="66900">0</cx:pt>
          <cx:pt idx="66901">1</cx:pt>
          <cx:pt idx="66902">76</cx:pt>
          <cx:pt idx="66903">0</cx:pt>
          <cx:pt idx="66904">19</cx:pt>
          <cx:pt idx="66905">5</cx:pt>
          <cx:pt idx="66906">0</cx:pt>
          <cx:pt idx="66907">35</cx:pt>
          <cx:pt idx="66908">162</cx:pt>
          <cx:pt idx="66909">6</cx:pt>
          <cx:pt idx="66910">44</cx:pt>
          <cx:pt idx="66911">0</cx:pt>
          <cx:pt idx="66912">3</cx:pt>
          <cx:pt idx="66913">27</cx:pt>
          <cx:pt idx="66914">0</cx:pt>
          <cx:pt idx="66915">286</cx:pt>
          <cx:pt idx="66916">0</cx:pt>
          <cx:pt idx="66917">14</cx:pt>
          <cx:pt idx="66918">51</cx:pt>
          <cx:pt idx="66919">0</cx:pt>
          <cx:pt idx="66920">139</cx:pt>
          <cx:pt idx="66921">18</cx:pt>
          <cx:pt idx="66922">348</cx:pt>
          <cx:pt idx="66923">349</cx:pt>
          <cx:pt idx="66924">55</cx:pt>
          <cx:pt idx="66925">2</cx:pt>
          <cx:pt idx="66926">1</cx:pt>
          <cx:pt idx="66927">22</cx:pt>
          <cx:pt idx="66928">7</cx:pt>
          <cx:pt idx="66929">0</cx:pt>
          <cx:pt idx="66930">7</cx:pt>
          <cx:pt idx="66931">13</cx:pt>
          <cx:pt idx="66932">12</cx:pt>
          <cx:pt idx="66933">23</cx:pt>
          <cx:pt idx="66934">26</cx:pt>
          <cx:pt idx="66935">0</cx:pt>
          <cx:pt idx="66936">10</cx:pt>
          <cx:pt idx="66937">15</cx:pt>
          <cx:pt idx="66938">41</cx:pt>
          <cx:pt idx="66939">0</cx:pt>
          <cx:pt idx="66940">173</cx:pt>
          <cx:pt idx="66941">221</cx:pt>
          <cx:pt idx="66942">49</cx:pt>
          <cx:pt idx="66943">113</cx:pt>
          <cx:pt idx="66944">93</cx:pt>
          <cx:pt idx="66945">0</cx:pt>
          <cx:pt idx="66946">5</cx:pt>
          <cx:pt idx="66947">0</cx:pt>
          <cx:pt idx="66948">59</cx:pt>
          <cx:pt idx="66949">1</cx:pt>
          <cx:pt idx="66950">1</cx:pt>
          <cx:pt idx="66951">8</cx:pt>
          <cx:pt idx="66952">50</cx:pt>
          <cx:pt idx="66953">87</cx:pt>
          <cx:pt idx="66954">11</cx:pt>
          <cx:pt idx="66955">23</cx:pt>
          <cx:pt idx="66956">7</cx:pt>
          <cx:pt idx="66957">0</cx:pt>
          <cx:pt idx="66958">7</cx:pt>
          <cx:pt idx="66959">0</cx:pt>
          <cx:pt idx="66960">102</cx:pt>
          <cx:pt idx="66961">14</cx:pt>
          <cx:pt idx="66962">49</cx:pt>
          <cx:pt idx="66963">22</cx:pt>
          <cx:pt idx="66964">6</cx:pt>
          <cx:pt idx="66965">1</cx:pt>
          <cx:pt idx="66966">0</cx:pt>
          <cx:pt idx="66967">12</cx:pt>
          <cx:pt idx="66968">0</cx:pt>
          <cx:pt idx="66969">0</cx:pt>
          <cx:pt idx="66970">154</cx:pt>
          <cx:pt idx="66971">37</cx:pt>
          <cx:pt idx="66972">0</cx:pt>
          <cx:pt idx="66973">0</cx:pt>
          <cx:pt idx="66974">0</cx:pt>
          <cx:pt idx="66975">1</cx:pt>
          <cx:pt idx="66976">14</cx:pt>
          <cx:pt idx="66977">15</cx:pt>
          <cx:pt idx="66978">11</cx:pt>
          <cx:pt idx="66979">0</cx:pt>
          <cx:pt idx="66980">0</cx:pt>
          <cx:pt idx="66981">26</cx:pt>
          <cx:pt idx="66982">115</cx:pt>
          <cx:pt idx="66983">43</cx:pt>
          <cx:pt idx="66984">19</cx:pt>
          <cx:pt idx="66985">25</cx:pt>
          <cx:pt idx="66986">17</cx:pt>
          <cx:pt idx="66987">0</cx:pt>
          <cx:pt idx="66988">0</cx:pt>
          <cx:pt idx="66989">869</cx:pt>
          <cx:pt idx="66990">0</cx:pt>
          <cx:pt idx="66991">195</cx:pt>
          <cx:pt idx="66992">1</cx:pt>
          <cx:pt idx="66993">1</cx:pt>
          <cx:pt idx="66994">19</cx:pt>
          <cx:pt idx="66995">5</cx:pt>
          <cx:pt idx="66996">0</cx:pt>
          <cx:pt idx="66997">4</cx:pt>
          <cx:pt idx="66998">0</cx:pt>
          <cx:pt idx="66999">0</cx:pt>
          <cx:pt idx="67000">8</cx:pt>
          <cx:pt idx="67001">0</cx:pt>
          <cx:pt idx="67002">0</cx:pt>
          <cx:pt idx="67003">0</cx:pt>
          <cx:pt idx="67004">1</cx:pt>
          <cx:pt idx="67005">2</cx:pt>
          <cx:pt idx="67006">0</cx:pt>
          <cx:pt idx="67007">0</cx:pt>
          <cx:pt idx="67008">1</cx:pt>
          <cx:pt idx="67009">2</cx:pt>
          <cx:pt idx="67010">0</cx:pt>
          <cx:pt idx="67011">0</cx:pt>
          <cx:pt idx="67012">0</cx:pt>
          <cx:pt idx="67013">27</cx:pt>
          <cx:pt idx="67014">91</cx:pt>
          <cx:pt idx="67015">0</cx:pt>
          <cx:pt idx="67016">16</cx:pt>
          <cx:pt idx="67017">0</cx:pt>
          <cx:pt idx="67018">0</cx:pt>
          <cx:pt idx="67019">0</cx:pt>
          <cx:pt idx="67020">0</cx:pt>
          <cx:pt idx="67021">13</cx:pt>
          <cx:pt idx="67022">5</cx:pt>
          <cx:pt idx="67023">17</cx:pt>
          <cx:pt idx="67024">91</cx:pt>
          <cx:pt idx="67025">5</cx:pt>
          <cx:pt idx="67026">69</cx:pt>
          <cx:pt idx="67027">13</cx:pt>
          <cx:pt idx="67028">4</cx:pt>
          <cx:pt idx="67029">1</cx:pt>
          <cx:pt idx="67030">1</cx:pt>
          <cx:pt idx="67031">22</cx:pt>
          <cx:pt idx="67032">1</cx:pt>
          <cx:pt idx="67033">504</cx:pt>
          <cx:pt idx="67034">323</cx:pt>
          <cx:pt idx="67035">2</cx:pt>
          <cx:pt idx="67036">19</cx:pt>
          <cx:pt idx="67037">35</cx:pt>
          <cx:pt idx="67038">36</cx:pt>
          <cx:pt idx="67039">26</cx:pt>
          <cx:pt idx="67040">38</cx:pt>
          <cx:pt idx="67041">277</cx:pt>
          <cx:pt idx="67042">8</cx:pt>
          <cx:pt idx="67043">30</cx:pt>
          <cx:pt idx="67044">108</cx:pt>
          <cx:pt idx="67045">133</cx:pt>
          <cx:pt idx="67046">53</cx:pt>
          <cx:pt idx="67047">3</cx:pt>
          <cx:pt idx="67048">57</cx:pt>
          <cx:pt idx="67049">69</cx:pt>
          <cx:pt idx="67050">57</cx:pt>
          <cx:pt idx="67051">0</cx:pt>
          <cx:pt idx="67052">0</cx:pt>
          <cx:pt idx="67053">2</cx:pt>
          <cx:pt idx="67054">0</cx:pt>
          <cx:pt idx="67055">2</cx:pt>
          <cx:pt idx="67056">111</cx:pt>
          <cx:pt idx="67057">39</cx:pt>
          <cx:pt idx="67058">43</cx:pt>
          <cx:pt idx="67059">0</cx:pt>
          <cx:pt idx="67060">249</cx:pt>
          <cx:pt idx="67061">0</cx:pt>
          <cx:pt idx="67062">11</cx:pt>
          <cx:pt idx="67063">118</cx:pt>
          <cx:pt idx="67064">0</cx:pt>
          <cx:pt idx="67065">0</cx:pt>
          <cx:pt idx="67066">1</cx:pt>
          <cx:pt idx="67067">0</cx:pt>
          <cx:pt idx="67068">76</cx:pt>
          <cx:pt idx="67069">70</cx:pt>
          <cx:pt idx="67070">39</cx:pt>
          <cx:pt idx="67071">19</cx:pt>
          <cx:pt idx="67072">0</cx:pt>
          <cx:pt idx="67073">8</cx:pt>
          <cx:pt idx="67074">0</cx:pt>
          <cx:pt idx="67075">6</cx:pt>
          <cx:pt idx="67076">11</cx:pt>
          <cx:pt idx="67077">24</cx:pt>
          <cx:pt idx="67078">1</cx:pt>
          <cx:pt idx="67079">1</cx:pt>
          <cx:pt idx="67080">0</cx:pt>
          <cx:pt idx="67081">20</cx:pt>
          <cx:pt idx="67082">644</cx:pt>
          <cx:pt idx="67083">90</cx:pt>
          <cx:pt idx="67084">33</cx:pt>
          <cx:pt idx="67085">0</cx:pt>
          <cx:pt idx="67086">1</cx:pt>
          <cx:pt idx="67087">0</cx:pt>
          <cx:pt idx="67088">996</cx:pt>
          <cx:pt idx="67089">0</cx:pt>
          <cx:pt idx="67090">4</cx:pt>
          <cx:pt idx="67091">0</cx:pt>
          <cx:pt idx="67092">0</cx:pt>
          <cx:pt idx="67093">0</cx:pt>
          <cx:pt idx="67094">12</cx:pt>
          <cx:pt idx="67095">51</cx:pt>
          <cx:pt idx="67096">37</cx:pt>
          <cx:pt idx="67097">289</cx:pt>
          <cx:pt idx="67098">47</cx:pt>
          <cx:pt idx="67099">0</cx:pt>
          <cx:pt idx="67100">0</cx:pt>
          <cx:pt idx="67101">266</cx:pt>
          <cx:pt idx="67102">1</cx:pt>
          <cx:pt idx="67103">91</cx:pt>
          <cx:pt idx="67104">4</cx:pt>
          <cx:pt idx="67105">0</cx:pt>
          <cx:pt idx="67106">38</cx:pt>
          <cx:pt idx="67107">43</cx:pt>
          <cx:pt idx="67108">32</cx:pt>
          <cx:pt idx="67109">7</cx:pt>
          <cx:pt idx="67110">1</cx:pt>
          <cx:pt idx="67111">96</cx:pt>
          <cx:pt idx="67112">0</cx:pt>
          <cx:pt idx="67113">1</cx:pt>
          <cx:pt idx="67114">0</cx:pt>
          <cx:pt idx="67115">3</cx:pt>
          <cx:pt idx="67116">13</cx:pt>
          <cx:pt idx="67117">18</cx:pt>
          <cx:pt idx="67118">0</cx:pt>
          <cx:pt idx="67119">61</cx:pt>
          <cx:pt idx="67120">34</cx:pt>
          <cx:pt idx="67121">15</cx:pt>
          <cx:pt idx="67122">28</cx:pt>
          <cx:pt idx="67123">0</cx:pt>
          <cx:pt idx="67124">7</cx:pt>
          <cx:pt idx="67125">23</cx:pt>
          <cx:pt idx="67126">2</cx:pt>
          <cx:pt idx="67127">147</cx:pt>
          <cx:pt idx="67128">0</cx:pt>
          <cx:pt idx="67129">0</cx:pt>
          <cx:pt idx="67130">14</cx:pt>
          <cx:pt idx="67131">1</cx:pt>
          <cx:pt idx="67132">226</cx:pt>
          <cx:pt idx="67133">51</cx:pt>
          <cx:pt idx="67134">40</cx:pt>
          <cx:pt idx="67135">50</cx:pt>
          <cx:pt idx="67136">0</cx:pt>
          <cx:pt idx="67137">51</cx:pt>
          <cx:pt idx="67138">0</cx:pt>
          <cx:pt idx="67139">2</cx:pt>
          <cx:pt idx="67140">23</cx:pt>
          <cx:pt idx="67141">38</cx:pt>
          <cx:pt idx="67142">0</cx:pt>
          <cx:pt idx="67143">0</cx:pt>
          <cx:pt idx="67144">0</cx:pt>
          <cx:pt idx="67145">0</cx:pt>
          <cx:pt idx="67146">1</cx:pt>
          <cx:pt idx="67147">0</cx:pt>
          <cx:pt idx="67148">0</cx:pt>
          <cx:pt idx="67149">0</cx:pt>
          <cx:pt idx="67150">1</cx:pt>
          <cx:pt idx="67151">3</cx:pt>
          <cx:pt idx="67152">0</cx:pt>
          <cx:pt idx="67153">14</cx:pt>
          <cx:pt idx="67154">1</cx:pt>
          <cx:pt idx="67155">25</cx:pt>
          <cx:pt idx="67156">1</cx:pt>
          <cx:pt idx="67157">4</cx:pt>
          <cx:pt idx="67158">7</cx:pt>
          <cx:pt idx="67159">0</cx:pt>
          <cx:pt idx="67160">2</cx:pt>
          <cx:pt idx="67161">58</cx:pt>
          <cx:pt idx="67162">1</cx:pt>
          <cx:pt idx="67163">12</cx:pt>
          <cx:pt idx="67164">6</cx:pt>
          <cx:pt idx="67165">2</cx:pt>
          <cx:pt idx="67166">0</cx:pt>
          <cx:pt idx="67167">1</cx:pt>
          <cx:pt idx="67168">16</cx:pt>
          <cx:pt idx="67169">0</cx:pt>
          <cx:pt idx="67170">55</cx:pt>
          <cx:pt idx="67171">1</cx:pt>
          <cx:pt idx="67172">96</cx:pt>
          <cx:pt idx="67173">1</cx:pt>
          <cx:pt idx="67174">0</cx:pt>
          <cx:pt idx="67175">193</cx:pt>
          <cx:pt idx="67176">3</cx:pt>
          <cx:pt idx="67177">227</cx:pt>
          <cx:pt idx="67178">399</cx:pt>
          <cx:pt idx="67179">0</cx:pt>
          <cx:pt idx="67180">119</cx:pt>
          <cx:pt idx="67181">93</cx:pt>
          <cx:pt idx="67182">48</cx:pt>
          <cx:pt idx="67183">3</cx:pt>
          <cx:pt idx="67184">93</cx:pt>
          <cx:pt idx="67185">0</cx:pt>
          <cx:pt idx="67186">0</cx:pt>
          <cx:pt idx="67187">6</cx:pt>
          <cx:pt idx="67188">0</cx:pt>
          <cx:pt idx="67189">74</cx:pt>
          <cx:pt idx="67190">0</cx:pt>
          <cx:pt idx="67191">0</cx:pt>
          <cx:pt idx="67192">7</cx:pt>
          <cx:pt idx="67193">114</cx:pt>
          <cx:pt idx="67194">17</cx:pt>
          <cx:pt idx="67195">77</cx:pt>
          <cx:pt idx="67196">0</cx:pt>
          <cx:pt idx="67197">2</cx:pt>
          <cx:pt idx="67198">7</cx:pt>
          <cx:pt idx="67199">19</cx:pt>
          <cx:pt idx="67200">1</cx:pt>
          <cx:pt idx="67201">15</cx:pt>
          <cx:pt idx="67202">7</cx:pt>
          <cx:pt idx="67203">6</cx:pt>
          <cx:pt idx="67204">94</cx:pt>
          <cx:pt idx="67205">397</cx:pt>
          <cx:pt idx="67206">25</cx:pt>
          <cx:pt idx="67207">2</cx:pt>
          <cx:pt idx="67208">0</cx:pt>
          <cx:pt idx="67209">56</cx:pt>
          <cx:pt idx="67210">45</cx:pt>
          <cx:pt idx="67211">89</cx:pt>
          <cx:pt idx="67212">7</cx:pt>
          <cx:pt idx="67213">136</cx:pt>
          <cx:pt idx="67214">9</cx:pt>
          <cx:pt idx="67215">0</cx:pt>
          <cx:pt idx="67216">5</cx:pt>
          <cx:pt idx="67217">0</cx:pt>
          <cx:pt idx="67218">125</cx:pt>
          <cx:pt idx="67219">28</cx:pt>
          <cx:pt idx="67220">193</cx:pt>
          <cx:pt idx="67221">28</cx:pt>
          <cx:pt idx="67222">671</cx:pt>
          <cx:pt idx="67223">161</cx:pt>
          <cx:pt idx="67224">23</cx:pt>
          <cx:pt idx="67225">12</cx:pt>
          <cx:pt idx="67226">37</cx:pt>
          <cx:pt idx="67227">2</cx:pt>
          <cx:pt idx="67228">0</cx:pt>
          <cx:pt idx="67229">45</cx:pt>
          <cx:pt idx="67230">0</cx:pt>
          <cx:pt idx="67231">0</cx:pt>
          <cx:pt idx="67232">0</cx:pt>
          <cx:pt idx="67233">30</cx:pt>
          <cx:pt idx="67234">14</cx:pt>
          <cx:pt idx="67235">10</cx:pt>
          <cx:pt idx="67236">14</cx:pt>
          <cx:pt idx="67237">53</cx:pt>
          <cx:pt idx="67238">3</cx:pt>
          <cx:pt idx="67239">0</cx:pt>
          <cx:pt idx="67240">0</cx:pt>
          <cx:pt idx="67241">17</cx:pt>
          <cx:pt idx="67242">15</cx:pt>
          <cx:pt idx="67243">38</cx:pt>
          <cx:pt idx="67244">24</cx:pt>
          <cx:pt idx="67245">55</cx:pt>
          <cx:pt idx="67246">1</cx:pt>
          <cx:pt idx="67247">2</cx:pt>
          <cx:pt idx="67248">12</cx:pt>
          <cx:pt idx="67249">21</cx:pt>
          <cx:pt idx="67250">1</cx:pt>
          <cx:pt idx="67251">174</cx:pt>
          <cx:pt idx="67252">9</cx:pt>
          <cx:pt idx="67253">6</cx:pt>
          <cx:pt idx="67254">0</cx:pt>
          <cx:pt idx="67255">0</cx:pt>
          <cx:pt idx="67256">6</cx:pt>
          <cx:pt idx="67257">111</cx:pt>
          <cx:pt idx="67258">0</cx:pt>
          <cx:pt idx="67259">7</cx:pt>
          <cx:pt idx="67260">4</cx:pt>
          <cx:pt idx="67261">7</cx:pt>
          <cx:pt idx="67262">1</cx:pt>
          <cx:pt idx="67263">0</cx:pt>
          <cx:pt idx="67264">0</cx:pt>
          <cx:pt idx="67265">8</cx:pt>
          <cx:pt idx="67266">173</cx:pt>
          <cx:pt idx="67267">344</cx:pt>
          <cx:pt idx="67268">2</cx:pt>
          <cx:pt idx="67269">37</cx:pt>
          <cx:pt idx="67270">73</cx:pt>
          <cx:pt idx="67271">83</cx:pt>
          <cx:pt idx="67272">48</cx:pt>
          <cx:pt idx="67273">0</cx:pt>
          <cx:pt idx="67274">124</cx:pt>
          <cx:pt idx="67275">0</cx:pt>
          <cx:pt idx="67276">25</cx:pt>
          <cx:pt idx="67277">7</cx:pt>
          <cx:pt idx="67278">8</cx:pt>
          <cx:pt idx="67279">0</cx:pt>
          <cx:pt idx="67280">0</cx:pt>
          <cx:pt idx="67281">101</cx:pt>
          <cx:pt idx="67282">6</cx:pt>
          <cx:pt idx="67283">3</cx:pt>
          <cx:pt idx="67284">5</cx:pt>
          <cx:pt idx="67285">0</cx:pt>
          <cx:pt idx="67286">6</cx:pt>
          <cx:pt idx="67287">118</cx:pt>
          <cx:pt idx="67288">0</cx:pt>
          <cx:pt idx="67289">0</cx:pt>
          <cx:pt idx="67290">1</cx:pt>
          <cx:pt idx="67291">8</cx:pt>
          <cx:pt idx="67292">910</cx:pt>
          <cx:pt idx="67293">19</cx:pt>
          <cx:pt idx="67294">1</cx:pt>
          <cx:pt idx="67295">37</cx:pt>
          <cx:pt idx="67296">166</cx:pt>
          <cx:pt idx="67297">1</cx:pt>
          <cx:pt idx="67298">1</cx:pt>
          <cx:pt idx="67299">40</cx:pt>
          <cx:pt idx="67300">16</cx:pt>
          <cx:pt idx="67301">292</cx:pt>
          <cx:pt idx="67302">151</cx:pt>
          <cx:pt idx="67303">13</cx:pt>
          <cx:pt idx="67304">9</cx:pt>
          <cx:pt idx="67305">22</cx:pt>
          <cx:pt idx="67306">10</cx:pt>
          <cx:pt idx="67307">0</cx:pt>
          <cx:pt idx="67308">35</cx:pt>
          <cx:pt idx="67309">5</cx:pt>
          <cx:pt idx="67310">12</cx:pt>
          <cx:pt idx="67311">7</cx:pt>
          <cx:pt idx="67312">19</cx:pt>
          <cx:pt idx="67313">21</cx:pt>
          <cx:pt idx="67314">2</cx:pt>
          <cx:pt idx="67315">29</cx:pt>
          <cx:pt idx="67316">4</cx:pt>
          <cx:pt idx="67317">0</cx:pt>
          <cx:pt idx="67318">3</cx:pt>
          <cx:pt idx="67319">1</cx:pt>
          <cx:pt idx="67320">41</cx:pt>
          <cx:pt idx="67321">8</cx:pt>
          <cx:pt idx="67322">44</cx:pt>
          <cx:pt idx="67323">98</cx:pt>
          <cx:pt idx="67324">0</cx:pt>
          <cx:pt idx="67325">48</cx:pt>
          <cx:pt idx="67326">8</cx:pt>
          <cx:pt idx="67327">0</cx:pt>
          <cx:pt idx="67328">0</cx:pt>
          <cx:pt idx="67329">0</cx:pt>
          <cx:pt idx="67330">0</cx:pt>
          <cx:pt idx="67331">54</cx:pt>
          <cx:pt idx="67332">0</cx:pt>
          <cx:pt idx="67333">46</cx:pt>
          <cx:pt idx="67334">7</cx:pt>
          <cx:pt idx="67335">130</cx:pt>
          <cx:pt idx="67336">43</cx:pt>
          <cx:pt idx="67337">42</cx:pt>
          <cx:pt idx="67338">43</cx:pt>
          <cx:pt idx="67339">41</cx:pt>
          <cx:pt idx="67340">1</cx:pt>
          <cx:pt idx="67341">67</cx:pt>
          <cx:pt idx="67342">0</cx:pt>
          <cx:pt idx="67343">0</cx:pt>
          <cx:pt idx="67344">2</cx:pt>
          <cx:pt idx="67345">0</cx:pt>
          <cx:pt idx="67346">0</cx:pt>
          <cx:pt idx="67347">0</cx:pt>
          <cx:pt idx="67348">0</cx:pt>
          <cx:pt idx="67349">0</cx:pt>
          <cx:pt idx="67350">0</cx:pt>
          <cx:pt idx="67351">0</cx:pt>
          <cx:pt idx="67352">0</cx:pt>
          <cx:pt idx="67353">1</cx:pt>
          <cx:pt idx="67354">0</cx:pt>
          <cx:pt idx="67355">14</cx:pt>
          <cx:pt idx="67356">22</cx:pt>
          <cx:pt idx="67357">0</cx:pt>
          <cx:pt idx="67358">4</cx:pt>
          <cx:pt idx="67359">18</cx:pt>
          <cx:pt idx="67360">0</cx:pt>
          <cx:pt idx="67361">8</cx:pt>
          <cx:pt idx="67362">0</cx:pt>
          <cx:pt idx="67363">7</cx:pt>
          <cx:pt idx="67364">5</cx:pt>
          <cx:pt idx="67365">5</cx:pt>
          <cx:pt idx="67366">79</cx:pt>
          <cx:pt idx="67367">8</cx:pt>
          <cx:pt idx="67368">1</cx:pt>
          <cx:pt idx="67369">1</cx:pt>
          <cx:pt idx="67370">0</cx:pt>
          <cx:pt idx="67371">0</cx:pt>
          <cx:pt idx="67372">0</cx:pt>
          <cx:pt idx="67373">0</cx:pt>
          <cx:pt idx="67374">14</cx:pt>
          <cx:pt idx="67375">209</cx:pt>
          <cx:pt idx="67376">237</cx:pt>
          <cx:pt idx="67377">1</cx:pt>
          <cx:pt idx="67378">14</cx:pt>
          <cx:pt idx="67379">23</cx:pt>
          <cx:pt idx="67380">215</cx:pt>
          <cx:pt idx="67381">1</cx:pt>
          <cx:pt idx="67382">38</cx:pt>
          <cx:pt idx="67383">9</cx:pt>
          <cx:pt idx="67384">1</cx:pt>
          <cx:pt idx="67385">6</cx:pt>
          <cx:pt idx="67386">0</cx:pt>
          <cx:pt idx="67387">0</cx:pt>
          <cx:pt idx="67388">3</cx:pt>
          <cx:pt idx="67389">5</cx:pt>
          <cx:pt idx="67390">147</cx:pt>
          <cx:pt idx="67391">15</cx:pt>
          <cx:pt idx="67392">4</cx:pt>
          <cx:pt idx="67393">67</cx:pt>
          <cx:pt idx="67394">104</cx:pt>
          <cx:pt idx="67395">13</cx:pt>
          <cx:pt idx="67396">20</cx:pt>
          <cx:pt idx="67397">94</cx:pt>
          <cx:pt idx="67398">6</cx:pt>
          <cx:pt idx="67399">39</cx:pt>
          <cx:pt idx="67400">56</cx:pt>
          <cx:pt idx="67401">1</cx:pt>
          <cx:pt idx="67402">0</cx:pt>
          <cx:pt idx="67403">0</cx:pt>
          <cx:pt idx="67404">0</cx:pt>
          <cx:pt idx="67405">0</cx:pt>
          <cx:pt idx="67406">0</cx:pt>
          <cx:pt idx="67407">70</cx:pt>
          <cx:pt idx="67408">146</cx:pt>
          <cx:pt idx="67409">10</cx:pt>
          <cx:pt idx="67410">1</cx:pt>
          <cx:pt idx="67411">86</cx:pt>
          <cx:pt idx="67412">10</cx:pt>
          <cx:pt idx="67413">0</cx:pt>
          <cx:pt idx="67414">11</cx:pt>
          <cx:pt idx="67415">24</cx:pt>
          <cx:pt idx="67416">19</cx:pt>
          <cx:pt idx="67417">0</cx:pt>
          <cx:pt idx="67418">3</cx:pt>
          <cx:pt idx="67419">30</cx:pt>
          <cx:pt idx="67420">58</cx:pt>
          <cx:pt idx="67421">30</cx:pt>
          <cx:pt idx="67422">33</cx:pt>
          <cx:pt idx="67423">0</cx:pt>
          <cx:pt idx="67424">0</cx:pt>
          <cx:pt idx="67425">44</cx:pt>
          <cx:pt idx="67426">0</cx:pt>
          <cx:pt idx="67427">3</cx:pt>
          <cx:pt idx="67428">234</cx:pt>
          <cx:pt idx="67429">0</cx:pt>
          <cx:pt idx="67430">0</cx:pt>
          <cx:pt idx="67431">1</cx:pt>
          <cx:pt idx="67432">0</cx:pt>
          <cx:pt idx="67433">1</cx:pt>
          <cx:pt idx="67434">12</cx:pt>
          <cx:pt idx="67435">69</cx:pt>
          <cx:pt idx="67436">0</cx:pt>
          <cx:pt idx="67437">23</cx:pt>
          <cx:pt idx="67438">83</cx:pt>
          <cx:pt idx="67439">124</cx:pt>
          <cx:pt idx="67440">10</cx:pt>
          <cx:pt idx="67441">24</cx:pt>
          <cx:pt idx="67442">0</cx:pt>
          <cx:pt idx="67443">13</cx:pt>
          <cx:pt idx="67444">25</cx:pt>
          <cx:pt idx="67445">0</cx:pt>
          <cx:pt idx="67446">0</cx:pt>
          <cx:pt idx="67447">0</cx:pt>
          <cx:pt idx="67448">0</cx:pt>
          <cx:pt idx="67449">8</cx:pt>
          <cx:pt idx="67450">16</cx:pt>
          <cx:pt idx="67451">85</cx:pt>
          <cx:pt idx="67452">3</cx:pt>
          <cx:pt idx="67453">132</cx:pt>
          <cx:pt idx="67454">6</cx:pt>
          <cx:pt idx="67455">22</cx:pt>
          <cx:pt idx="67456">6</cx:pt>
          <cx:pt idx="67457">21</cx:pt>
          <cx:pt idx="67458">230</cx:pt>
          <cx:pt idx="67459">3</cx:pt>
          <cx:pt idx="67460">9</cx:pt>
          <cx:pt idx="67461">0</cx:pt>
          <cx:pt idx="67462">0</cx:pt>
          <cx:pt idx="67463">0</cx:pt>
          <cx:pt idx="67464">294</cx:pt>
          <cx:pt idx="67465">44</cx:pt>
          <cx:pt idx="67466">0</cx:pt>
          <cx:pt idx="67467">0</cx:pt>
          <cx:pt idx="67468">8</cx:pt>
          <cx:pt idx="67469">18</cx:pt>
          <cx:pt idx="67470">181</cx:pt>
          <cx:pt idx="67471">5</cx:pt>
          <cx:pt idx="67472">0</cx:pt>
          <cx:pt idx="67473">0</cx:pt>
          <cx:pt idx="67474">0</cx:pt>
          <cx:pt idx="67475">0</cx:pt>
          <cx:pt idx="67476">3</cx:pt>
          <cx:pt idx="67477">6</cx:pt>
          <cx:pt idx="67478">0</cx:pt>
          <cx:pt idx="67479">1</cx:pt>
          <cx:pt idx="67480">10</cx:pt>
          <cx:pt idx="67481">27</cx:pt>
          <cx:pt idx="67482">0</cx:pt>
          <cx:pt idx="67483">0</cx:pt>
          <cx:pt idx="67484">0</cx:pt>
          <cx:pt idx="67485">0</cx:pt>
          <cx:pt idx="67486">0</cx:pt>
          <cx:pt idx="67487">0</cx:pt>
          <cx:pt idx="67488">0</cx:pt>
          <cx:pt idx="67489">0</cx:pt>
          <cx:pt idx="67490">4</cx:pt>
          <cx:pt idx="67491">0</cx:pt>
          <cx:pt idx="67492">0</cx:pt>
          <cx:pt idx="67493">101</cx:pt>
          <cx:pt idx="67494">0</cx:pt>
          <cx:pt idx="67495">6</cx:pt>
          <cx:pt idx="67496">0</cx:pt>
          <cx:pt idx="67497">3</cx:pt>
          <cx:pt idx="67498">205</cx:pt>
          <cx:pt idx="67499">0</cx:pt>
          <cx:pt idx="67500">75</cx:pt>
          <cx:pt idx="67501">181</cx:pt>
          <cx:pt idx="67502">70</cx:pt>
          <cx:pt idx="67503">1</cx:pt>
          <cx:pt idx="67504">3</cx:pt>
          <cx:pt idx="67505">0</cx:pt>
          <cx:pt idx="67506">82</cx:pt>
          <cx:pt idx="67507">119</cx:pt>
          <cx:pt idx="67508">201</cx:pt>
          <cx:pt idx="67509">1</cx:pt>
          <cx:pt idx="67510">27</cx:pt>
          <cx:pt idx="67511">36</cx:pt>
          <cx:pt idx="67512">1</cx:pt>
          <cx:pt idx="67513">7</cx:pt>
          <cx:pt idx="67514">0</cx:pt>
          <cx:pt idx="67515">0</cx:pt>
          <cx:pt idx="67516">2</cx:pt>
          <cx:pt idx="67517">4</cx:pt>
          <cx:pt idx="67518">1</cx:pt>
          <cx:pt idx="67519">20</cx:pt>
          <cx:pt idx="67520">0</cx:pt>
          <cx:pt idx="67521">3</cx:pt>
          <cx:pt idx="67522">5</cx:pt>
          <cx:pt idx="67523">5</cx:pt>
          <cx:pt idx="67524">9</cx:pt>
          <cx:pt idx="67525">6</cx:pt>
          <cx:pt idx="67526">243</cx:pt>
          <cx:pt idx="67527">0</cx:pt>
          <cx:pt idx="67528">0</cx:pt>
          <cx:pt idx="67529">83</cx:pt>
          <cx:pt idx="67530">34</cx:pt>
          <cx:pt idx="67531">5</cx:pt>
          <cx:pt idx="67532">5</cx:pt>
          <cx:pt idx="67533">0</cx:pt>
          <cx:pt idx="67534">0</cx:pt>
          <cx:pt idx="67535">0</cx:pt>
          <cx:pt idx="67536">1</cx:pt>
          <cx:pt idx="67537">0</cx:pt>
          <cx:pt idx="67538">3</cx:pt>
          <cx:pt idx="67539">8</cx:pt>
          <cx:pt idx="67540">0</cx:pt>
          <cx:pt idx="67541">1</cx:pt>
          <cx:pt idx="67542">0</cx:pt>
          <cx:pt idx="67543">0</cx:pt>
          <cx:pt idx="67544">0</cx:pt>
          <cx:pt idx="67545">10</cx:pt>
          <cx:pt idx="67546">3</cx:pt>
          <cx:pt idx="67547">1</cx:pt>
          <cx:pt idx="67548">61</cx:pt>
          <cx:pt idx="67549">0</cx:pt>
          <cx:pt idx="67550">12</cx:pt>
          <cx:pt idx="67551">0</cx:pt>
          <cx:pt idx="67552">28</cx:pt>
          <cx:pt idx="67553">2</cx:pt>
          <cx:pt idx="67554">18</cx:pt>
          <cx:pt idx="67555">8</cx:pt>
          <cx:pt idx="67556">1</cx:pt>
          <cx:pt idx="67557">9</cx:pt>
          <cx:pt idx="67558">1</cx:pt>
          <cx:pt idx="67559">7</cx:pt>
          <cx:pt idx="67560">5</cx:pt>
          <cx:pt idx="67561">98</cx:pt>
          <cx:pt idx="67562">59</cx:pt>
          <cx:pt idx="67563">616</cx:pt>
          <cx:pt idx="67564">1</cx:pt>
          <cx:pt idx="67565">0</cx:pt>
          <cx:pt idx="67566">0</cx:pt>
          <cx:pt idx="67567">9</cx:pt>
          <cx:pt idx="67568">41</cx:pt>
          <cx:pt idx="67569">71</cx:pt>
          <cx:pt idx="67570">102</cx:pt>
          <cx:pt idx="67571">7</cx:pt>
          <cx:pt idx="67572">84</cx:pt>
          <cx:pt idx="67573">3</cx:pt>
          <cx:pt idx="67574">10</cx:pt>
          <cx:pt idx="67575">6</cx:pt>
          <cx:pt idx="67576">5</cx:pt>
          <cx:pt idx="67577">0</cx:pt>
          <cx:pt idx="67578">41</cx:pt>
          <cx:pt idx="67579">0</cx:pt>
          <cx:pt idx="67580">0</cx:pt>
          <cx:pt idx="67581">2</cx:pt>
          <cx:pt idx="67582">26</cx:pt>
          <cx:pt idx="67583">58</cx:pt>
          <cx:pt idx="67584">11</cx:pt>
          <cx:pt idx="67585">23</cx:pt>
          <cx:pt idx="67586">1</cx:pt>
          <cx:pt idx="67587">2</cx:pt>
          <cx:pt idx="67588">5</cx:pt>
          <cx:pt idx="67589">0</cx:pt>
          <cx:pt idx="67590">70</cx:pt>
          <cx:pt idx="67591">49</cx:pt>
          <cx:pt idx="67592">0</cx:pt>
          <cx:pt idx="67593">8</cx:pt>
          <cx:pt idx="67594">0</cx:pt>
          <cx:pt idx="67595">5</cx:pt>
          <cx:pt idx="67596">39</cx:pt>
          <cx:pt idx="67597">42</cx:pt>
          <cx:pt idx="67598">12</cx:pt>
          <cx:pt idx="67599">90</cx:pt>
          <cx:pt idx="67600">17</cx:pt>
          <cx:pt idx="67601">0</cx:pt>
          <cx:pt idx="67602">0</cx:pt>
          <cx:pt idx="67603">92</cx:pt>
          <cx:pt idx="67604">7</cx:pt>
          <cx:pt idx="67605">20</cx:pt>
          <cx:pt idx="67606">340</cx:pt>
          <cx:pt idx="67607">1</cx:pt>
          <cx:pt idx="67608">1</cx:pt>
          <cx:pt idx="67609">0</cx:pt>
          <cx:pt idx="67610">19</cx:pt>
          <cx:pt idx="67611">4</cx:pt>
          <cx:pt idx="67612">1</cx:pt>
          <cx:pt idx="67613">199</cx:pt>
          <cx:pt idx="67614">7</cx:pt>
          <cx:pt idx="67615">0</cx:pt>
          <cx:pt idx="67616">7</cx:pt>
          <cx:pt idx="67617">81</cx:pt>
          <cx:pt idx="67618">4</cx:pt>
          <cx:pt idx="67619">4</cx:pt>
          <cx:pt idx="67620">16</cx:pt>
          <cx:pt idx="67621">0</cx:pt>
          <cx:pt idx="67622">0</cx:pt>
          <cx:pt idx="67623">0</cx:pt>
          <cx:pt idx="67624">8</cx:pt>
          <cx:pt idx="67625">9</cx:pt>
          <cx:pt idx="67626">0</cx:pt>
          <cx:pt idx="67627">2</cx:pt>
          <cx:pt idx="67628">0</cx:pt>
          <cx:pt idx="67629">0</cx:pt>
          <cx:pt idx="67630">46</cx:pt>
          <cx:pt idx="67631">25</cx:pt>
          <cx:pt idx="67632">0</cx:pt>
          <cx:pt idx="67633">1</cx:pt>
          <cx:pt idx="67634">0</cx:pt>
          <cx:pt idx="67635">0</cx:pt>
          <cx:pt idx="67636">1</cx:pt>
          <cx:pt idx="67637">21</cx:pt>
          <cx:pt idx="67638">5</cx:pt>
          <cx:pt idx="67639">15</cx:pt>
          <cx:pt idx="67640">229</cx:pt>
          <cx:pt idx="67641">41</cx:pt>
          <cx:pt idx="67642">0</cx:pt>
          <cx:pt idx="67643">7</cx:pt>
          <cx:pt idx="67644">0</cx:pt>
          <cx:pt idx="67645">2</cx:pt>
          <cx:pt idx="67646">123</cx:pt>
          <cx:pt idx="67647">3</cx:pt>
          <cx:pt idx="67648">7</cx:pt>
          <cx:pt idx="67649">0</cx:pt>
          <cx:pt idx="67650">1</cx:pt>
          <cx:pt idx="67651">1</cx:pt>
          <cx:pt idx="67652">31</cx:pt>
          <cx:pt idx="67653">5</cx:pt>
          <cx:pt idx="67654">7</cx:pt>
          <cx:pt idx="67655">0</cx:pt>
          <cx:pt idx="67656">35</cx:pt>
          <cx:pt idx="67657">64</cx:pt>
          <cx:pt idx="67658">17</cx:pt>
          <cx:pt idx="67659">108</cx:pt>
          <cx:pt idx="67660">0</cx:pt>
          <cx:pt idx="67661">0</cx:pt>
          <cx:pt idx="67662">44</cx:pt>
          <cx:pt idx="67663">6</cx:pt>
          <cx:pt idx="67664">1</cx:pt>
          <cx:pt idx="67665">11</cx:pt>
          <cx:pt idx="67666">7</cx:pt>
          <cx:pt idx="67667">1</cx:pt>
          <cx:pt idx="67668">3</cx:pt>
          <cx:pt idx="67669">0</cx:pt>
          <cx:pt idx="67670">0</cx:pt>
          <cx:pt idx="67671">7</cx:pt>
          <cx:pt idx="67672">14</cx:pt>
          <cx:pt idx="67673">5</cx:pt>
          <cx:pt idx="67674">9</cx:pt>
          <cx:pt idx="67675">13</cx:pt>
          <cx:pt idx="67676">1</cx:pt>
          <cx:pt idx="67677">106</cx:pt>
          <cx:pt idx="67678">5</cx:pt>
          <cx:pt idx="67679">6</cx:pt>
          <cx:pt idx="67680">77</cx:pt>
          <cx:pt idx="67681">0</cx:pt>
          <cx:pt idx="67682">6</cx:pt>
          <cx:pt idx="67683">16</cx:pt>
          <cx:pt idx="67684">0</cx:pt>
          <cx:pt idx="67685">20</cx:pt>
          <cx:pt idx="67686">24</cx:pt>
          <cx:pt idx="67687">0</cx:pt>
          <cx:pt idx="67688">147</cx:pt>
          <cx:pt idx="67689">0</cx:pt>
          <cx:pt idx="67690">29</cx:pt>
          <cx:pt idx="67691">0</cx:pt>
          <cx:pt idx="67692">0</cx:pt>
          <cx:pt idx="67693">21</cx:pt>
          <cx:pt idx="67694">0</cx:pt>
          <cx:pt idx="67695">1</cx:pt>
          <cx:pt idx="67696">1</cx:pt>
          <cx:pt idx="67697">0</cx:pt>
          <cx:pt idx="67698">60</cx:pt>
          <cx:pt idx="67699">49</cx:pt>
          <cx:pt idx="67700">16</cx:pt>
          <cx:pt idx="67701">2</cx:pt>
          <cx:pt idx="67702">0</cx:pt>
          <cx:pt idx="67703">46</cx:pt>
          <cx:pt idx="67704">1</cx:pt>
          <cx:pt idx="67705">16</cx:pt>
          <cx:pt idx="67706">0</cx:pt>
          <cx:pt idx="67707">6</cx:pt>
          <cx:pt idx="67708">14</cx:pt>
          <cx:pt idx="67709">4</cx:pt>
          <cx:pt idx="67710">1</cx:pt>
          <cx:pt idx="67711">0</cx:pt>
          <cx:pt idx="67712">3</cx:pt>
          <cx:pt idx="67713">18</cx:pt>
          <cx:pt idx="67714">287</cx:pt>
          <cx:pt idx="67715">21</cx:pt>
          <cx:pt idx="67716">5</cx:pt>
          <cx:pt idx="67717">3</cx:pt>
          <cx:pt idx="67718">163</cx:pt>
          <cx:pt idx="67719">11</cx:pt>
          <cx:pt idx="67720">3</cx:pt>
          <cx:pt idx="67721">0</cx:pt>
          <cx:pt idx="67722">14</cx:pt>
          <cx:pt idx="67723">100</cx:pt>
          <cx:pt idx="67724">14</cx:pt>
          <cx:pt idx="67725">9</cx:pt>
          <cx:pt idx="67726">98</cx:pt>
          <cx:pt idx="67727">6</cx:pt>
          <cx:pt idx="67728">0</cx:pt>
          <cx:pt idx="67729">54</cx:pt>
          <cx:pt idx="67730">23</cx:pt>
          <cx:pt idx="67731">15</cx:pt>
          <cx:pt idx="67732">0</cx:pt>
          <cx:pt idx="67733">28</cx:pt>
          <cx:pt idx="67734">23</cx:pt>
          <cx:pt idx="67735">51</cx:pt>
          <cx:pt idx="67736">2</cx:pt>
          <cx:pt idx="67737">0</cx:pt>
          <cx:pt idx="67738">4</cx:pt>
          <cx:pt idx="67739">3</cx:pt>
          <cx:pt idx="67740">164</cx:pt>
          <cx:pt idx="67741">0</cx:pt>
          <cx:pt idx="67742">28</cx:pt>
          <cx:pt idx="67743">4</cx:pt>
          <cx:pt idx="67744">52</cx:pt>
          <cx:pt idx="67745">0</cx:pt>
          <cx:pt idx="67746">48</cx:pt>
          <cx:pt idx="67747">2</cx:pt>
          <cx:pt idx="67748">0</cx:pt>
          <cx:pt idx="67749">47</cx:pt>
          <cx:pt idx="67750">1</cx:pt>
          <cx:pt idx="67751">1</cx:pt>
          <cx:pt idx="67752">9</cx:pt>
          <cx:pt idx="67753">43</cx:pt>
          <cx:pt idx="67754">41</cx:pt>
          <cx:pt idx="67755">4</cx:pt>
          <cx:pt idx="67756">0</cx:pt>
          <cx:pt idx="67757">0</cx:pt>
          <cx:pt idx="67758">5</cx:pt>
          <cx:pt idx="67759">296</cx:pt>
          <cx:pt idx="67760">16</cx:pt>
          <cx:pt idx="67761">25</cx:pt>
          <cx:pt idx="67762">11</cx:pt>
          <cx:pt idx="67763">5</cx:pt>
          <cx:pt idx="67764">0</cx:pt>
          <cx:pt idx="67765">8</cx:pt>
          <cx:pt idx="67766">3</cx:pt>
          <cx:pt idx="67767">37</cx:pt>
          <cx:pt idx="67768">1</cx:pt>
          <cx:pt idx="67769">78</cx:pt>
          <cx:pt idx="67770">1</cx:pt>
          <cx:pt idx="67771">38</cx:pt>
          <cx:pt idx="67772">0</cx:pt>
          <cx:pt idx="67773">24</cx:pt>
          <cx:pt idx="67774">0</cx:pt>
          <cx:pt idx="67775">178</cx:pt>
          <cx:pt idx="67776">92</cx:pt>
          <cx:pt idx="67777">13</cx:pt>
          <cx:pt idx="67778">8</cx:pt>
          <cx:pt idx="67779">1</cx:pt>
          <cx:pt idx="67780">0</cx:pt>
          <cx:pt idx="67781">8</cx:pt>
          <cx:pt idx="67782">13</cx:pt>
          <cx:pt idx="67783">99</cx:pt>
          <cx:pt idx="67784">0</cx:pt>
          <cx:pt idx="67785">0</cx:pt>
          <cx:pt idx="67786">6</cx:pt>
          <cx:pt idx="67787">126</cx:pt>
          <cx:pt idx="67788">6</cx:pt>
          <cx:pt idx="67789">23</cx:pt>
          <cx:pt idx="67790">24</cx:pt>
          <cx:pt idx="67791">3</cx:pt>
          <cx:pt idx="67792">0</cx:pt>
          <cx:pt idx="67793">63</cx:pt>
          <cx:pt idx="67794">1</cx:pt>
          <cx:pt idx="67795">49</cx:pt>
          <cx:pt idx="67796">5</cx:pt>
          <cx:pt idx="67797">143</cx:pt>
          <cx:pt idx="67798">13</cx:pt>
          <cx:pt idx="67799">147</cx:pt>
          <cx:pt idx="67800">1</cx:pt>
          <cx:pt idx="67801">54</cx:pt>
          <cx:pt idx="67802">1</cx:pt>
          <cx:pt idx="67803">6</cx:pt>
          <cx:pt idx="67804">54</cx:pt>
          <cx:pt idx="67805">20</cx:pt>
          <cx:pt idx="67806">23</cx:pt>
          <cx:pt idx="67807">162</cx:pt>
          <cx:pt idx="67808">168</cx:pt>
          <cx:pt idx="67809">15</cx:pt>
          <cx:pt idx="67810">7</cx:pt>
          <cx:pt idx="67811">21</cx:pt>
          <cx:pt idx="67812">1</cx:pt>
          <cx:pt idx="67813">17</cx:pt>
          <cx:pt idx="67814">6</cx:pt>
          <cx:pt idx="67815">26</cx:pt>
          <cx:pt idx="67816">1</cx:pt>
          <cx:pt idx="67817">1</cx:pt>
          <cx:pt idx="67818">0</cx:pt>
          <cx:pt idx="67819">28</cx:pt>
          <cx:pt idx="67820">21</cx:pt>
          <cx:pt idx="67821">0</cx:pt>
          <cx:pt idx="67822">5</cx:pt>
          <cx:pt idx="67823">13</cx:pt>
          <cx:pt idx="67824">41</cx:pt>
          <cx:pt idx="67825">0</cx:pt>
          <cx:pt idx="67826">4</cx:pt>
          <cx:pt idx="67827">7</cx:pt>
          <cx:pt idx="67828">13</cx:pt>
          <cx:pt idx="67829">0</cx:pt>
          <cx:pt idx="67830">1</cx:pt>
          <cx:pt idx="67831">8</cx:pt>
          <cx:pt idx="67832">14</cx:pt>
          <cx:pt idx="67833">31</cx:pt>
          <cx:pt idx="67834">75</cx:pt>
          <cx:pt idx="67835">0</cx:pt>
          <cx:pt idx="67836">0</cx:pt>
          <cx:pt idx="67837">612</cx:pt>
          <cx:pt idx="67838">14</cx:pt>
          <cx:pt idx="67839">86</cx:pt>
          <cx:pt idx="67840">3</cx:pt>
          <cx:pt idx="67841">3</cx:pt>
          <cx:pt idx="67842">0</cx:pt>
          <cx:pt idx="67843">0</cx:pt>
          <cx:pt idx="67844">0</cx:pt>
          <cx:pt idx="67845">6</cx:pt>
          <cx:pt idx="67846">0</cx:pt>
          <cx:pt idx="67847">4</cx:pt>
          <cx:pt idx="67848">1</cx:pt>
          <cx:pt idx="67849">295</cx:pt>
          <cx:pt idx="67850">0</cx:pt>
          <cx:pt idx="67851">83</cx:pt>
          <cx:pt idx="67852">0</cx:pt>
          <cx:pt idx="67853">10</cx:pt>
          <cx:pt idx="67854">1</cx:pt>
          <cx:pt idx="67855">1</cx:pt>
          <cx:pt idx="67856">25</cx:pt>
          <cx:pt idx="67857">0</cx:pt>
          <cx:pt idx="67858">14</cx:pt>
          <cx:pt idx="67859">222</cx:pt>
          <cx:pt idx="67860">23</cx:pt>
          <cx:pt idx="67861">0</cx:pt>
          <cx:pt idx="67862">207</cx:pt>
          <cx:pt idx="67863">0</cx:pt>
          <cx:pt idx="67864">0</cx:pt>
          <cx:pt idx="67865">234</cx:pt>
          <cx:pt idx="67866">0</cx:pt>
          <cx:pt idx="67867">30</cx:pt>
          <cx:pt idx="67868">250</cx:pt>
          <cx:pt idx="67869">6</cx:pt>
          <cx:pt idx="67870">0</cx:pt>
          <cx:pt idx="67871">47</cx:pt>
          <cx:pt idx="67872">99</cx:pt>
          <cx:pt idx="67873">12</cx:pt>
          <cx:pt idx="67874">16</cx:pt>
          <cx:pt idx="67875">0</cx:pt>
          <cx:pt idx="67876">357</cx:pt>
          <cx:pt idx="67877">2</cx:pt>
          <cx:pt idx="67878">178</cx:pt>
          <cx:pt idx="67879">0</cx:pt>
          <cx:pt idx="67880">0</cx:pt>
          <cx:pt idx="67881">0</cx:pt>
          <cx:pt idx="67882">2</cx:pt>
          <cx:pt idx="67883">0</cx:pt>
          <cx:pt idx="67884">19</cx:pt>
          <cx:pt idx="67885">0</cx:pt>
          <cx:pt idx="67886">60</cx:pt>
          <cx:pt idx="67887">4</cx:pt>
          <cx:pt idx="67888">0</cx:pt>
          <cx:pt idx="67889">9</cx:pt>
          <cx:pt idx="67890">3</cx:pt>
          <cx:pt idx="67891">72</cx:pt>
          <cx:pt idx="67892">124</cx:pt>
          <cx:pt idx="67893">0</cx:pt>
          <cx:pt idx="67894">226</cx:pt>
          <cx:pt idx="67895">1</cx:pt>
          <cx:pt idx="67896">3</cx:pt>
          <cx:pt idx="67897">0</cx:pt>
          <cx:pt idx="67898">3</cx:pt>
          <cx:pt idx="67899">478</cx:pt>
          <cx:pt idx="67900">61</cx:pt>
          <cx:pt idx="67901">36</cx:pt>
          <cx:pt idx="67902">7</cx:pt>
          <cx:pt idx="67903">0</cx:pt>
          <cx:pt idx="67904">11</cx:pt>
          <cx:pt idx="67905">23</cx:pt>
          <cx:pt idx="67906">0</cx:pt>
          <cx:pt idx="67907">0</cx:pt>
          <cx:pt idx="67908">62</cx:pt>
          <cx:pt idx="67909">115</cx:pt>
          <cx:pt idx="67910">0</cx:pt>
          <cx:pt idx="67911">21</cx:pt>
          <cx:pt idx="67912">0</cx:pt>
          <cx:pt idx="67913">134</cx:pt>
          <cx:pt idx="67914">7</cx:pt>
          <cx:pt idx="67915">0</cx:pt>
          <cx:pt idx="67916">0</cx:pt>
          <cx:pt idx="67917">1</cx:pt>
          <cx:pt idx="67918">432</cx:pt>
          <cx:pt idx="67919">5</cx:pt>
          <cx:pt idx="67920">0</cx:pt>
          <cx:pt idx="67921">0</cx:pt>
          <cx:pt idx="67922">0</cx:pt>
          <cx:pt idx="67923">277</cx:pt>
          <cx:pt idx="67924">46</cx:pt>
          <cx:pt idx="67925">0</cx:pt>
          <cx:pt idx="67926">1</cx:pt>
          <cx:pt idx="67927">0</cx:pt>
          <cx:pt idx="67928">0</cx:pt>
          <cx:pt idx="67929">0</cx:pt>
          <cx:pt idx="67930">0</cx:pt>
          <cx:pt idx="67931">1</cx:pt>
          <cx:pt idx="67932">0</cx:pt>
          <cx:pt idx="67933">85</cx:pt>
          <cx:pt idx="67934">9</cx:pt>
          <cx:pt idx="67935">6</cx:pt>
          <cx:pt idx="67936">91</cx:pt>
          <cx:pt idx="67937">7</cx:pt>
          <cx:pt idx="67938">29</cx:pt>
          <cx:pt idx="67939">23</cx:pt>
          <cx:pt idx="67940">3</cx:pt>
          <cx:pt idx="67941">13</cx:pt>
          <cx:pt idx="67942">13</cx:pt>
          <cx:pt idx="67943">12</cx:pt>
          <cx:pt idx="67944">60</cx:pt>
          <cx:pt idx="67945">1</cx:pt>
          <cx:pt idx="67946">0</cx:pt>
          <cx:pt idx="67947">0</cx:pt>
          <cx:pt idx="67948">1</cx:pt>
          <cx:pt idx="67949">60</cx:pt>
          <cx:pt idx="67950">0</cx:pt>
          <cx:pt idx="67951">66</cx:pt>
          <cx:pt idx="67952">0</cx:pt>
          <cx:pt idx="67953">2</cx:pt>
          <cx:pt idx="67954">2</cx:pt>
          <cx:pt idx="67955">3</cx:pt>
          <cx:pt idx="67956">453</cx:pt>
          <cx:pt idx="67957">22</cx:pt>
          <cx:pt idx="67958">8</cx:pt>
          <cx:pt idx="67959">0</cx:pt>
          <cx:pt idx="67960">149</cx:pt>
          <cx:pt idx="67961">69</cx:pt>
          <cx:pt idx="67962">2</cx:pt>
          <cx:pt idx="67963">185</cx:pt>
          <cx:pt idx="67964">59</cx:pt>
          <cx:pt idx="67965">183</cx:pt>
          <cx:pt idx="67966">19</cx:pt>
          <cx:pt idx="67967">43</cx:pt>
          <cx:pt idx="67968">70</cx:pt>
          <cx:pt idx="67969">0</cx:pt>
          <cx:pt idx="67970">27</cx:pt>
          <cx:pt idx="67971">1</cx:pt>
          <cx:pt idx="67972">0</cx:pt>
          <cx:pt idx="67973">14</cx:pt>
          <cx:pt idx="67974">10</cx:pt>
          <cx:pt idx="67975">0</cx:pt>
          <cx:pt idx="67976">2</cx:pt>
          <cx:pt idx="67977">10</cx:pt>
          <cx:pt idx="67978">9</cx:pt>
          <cx:pt idx="67979">0</cx:pt>
          <cx:pt idx="67980">0</cx:pt>
          <cx:pt idx="67981">3</cx:pt>
          <cx:pt idx="67982">43</cx:pt>
          <cx:pt idx="67983">0</cx:pt>
          <cx:pt idx="67984">0</cx:pt>
          <cx:pt idx="67985">0</cx:pt>
          <cx:pt idx="67986">1</cx:pt>
          <cx:pt idx="67987">13</cx:pt>
          <cx:pt idx="67988">13</cx:pt>
          <cx:pt idx="67989">6</cx:pt>
          <cx:pt idx="67990">35</cx:pt>
          <cx:pt idx="67991">1</cx:pt>
          <cx:pt idx="67992">161</cx:pt>
          <cx:pt idx="67993">2</cx:pt>
          <cx:pt idx="67994">22</cx:pt>
          <cx:pt idx="67995">0</cx:pt>
          <cx:pt idx="67996">30</cx:pt>
          <cx:pt idx="67997">0</cx:pt>
          <cx:pt idx="67998">0</cx:pt>
          <cx:pt idx="67999">43</cx:pt>
          <cx:pt idx="68000">69</cx:pt>
          <cx:pt idx="68001">49</cx:pt>
          <cx:pt idx="68002">406</cx:pt>
          <cx:pt idx="68003">1</cx:pt>
          <cx:pt idx="68004">0</cx:pt>
          <cx:pt idx="68005">42</cx:pt>
          <cx:pt idx="68006">7</cx:pt>
          <cx:pt idx="68007">0</cx:pt>
          <cx:pt idx="68008">0</cx:pt>
          <cx:pt idx="68009">1</cx:pt>
          <cx:pt idx="68010">35</cx:pt>
          <cx:pt idx="68011">3</cx:pt>
          <cx:pt idx="68012">42</cx:pt>
          <cx:pt idx="68013">7</cx:pt>
          <cx:pt idx="68014">0</cx:pt>
          <cx:pt idx="68015">85</cx:pt>
          <cx:pt idx="68016">1</cx:pt>
          <cx:pt idx="68017">41</cx:pt>
          <cx:pt idx="68018">0</cx:pt>
          <cx:pt idx="68019">14</cx:pt>
          <cx:pt idx="68020">51</cx:pt>
          <cx:pt idx="68021">21</cx:pt>
          <cx:pt idx="68022">77</cx:pt>
          <cx:pt idx="68023">2</cx:pt>
          <cx:pt idx="68024">149</cx:pt>
          <cx:pt idx="68025">55</cx:pt>
          <cx:pt idx="68026">15</cx:pt>
          <cx:pt idx="68027">15</cx:pt>
          <cx:pt idx="68028">0</cx:pt>
          <cx:pt idx="68029">1</cx:pt>
          <cx:pt idx="68030">0</cx:pt>
          <cx:pt idx="68031">5</cx:pt>
          <cx:pt idx="68032">39</cx:pt>
          <cx:pt idx="68033">5</cx:pt>
          <cx:pt idx="68034">27</cx:pt>
          <cx:pt idx="68035">13</cx:pt>
          <cx:pt idx="68036">13</cx:pt>
          <cx:pt idx="68037">40</cx:pt>
          <cx:pt idx="68038">7</cx:pt>
          <cx:pt idx="68039">26</cx:pt>
          <cx:pt idx="68040">0</cx:pt>
          <cx:pt idx="68041">98</cx:pt>
          <cx:pt idx="68042">4</cx:pt>
          <cx:pt idx="68043">72</cx:pt>
          <cx:pt idx="68044">15</cx:pt>
          <cx:pt idx="68045">5</cx:pt>
          <cx:pt idx="68046">58</cx:pt>
          <cx:pt idx="68047">19</cx:pt>
          <cx:pt idx="68048">3</cx:pt>
          <cx:pt idx="68049">22</cx:pt>
          <cx:pt idx="68050">6</cx:pt>
          <cx:pt idx="68051">0</cx:pt>
          <cx:pt idx="68052">0</cx:pt>
          <cx:pt idx="68053">3</cx:pt>
          <cx:pt idx="68054">0</cx:pt>
          <cx:pt idx="68055">0</cx:pt>
          <cx:pt idx="68056">1</cx:pt>
          <cx:pt idx="68057">0</cx:pt>
          <cx:pt idx="68058">567</cx:pt>
          <cx:pt idx="68059">130</cx:pt>
          <cx:pt idx="68060">28</cx:pt>
          <cx:pt idx="68061">20</cx:pt>
          <cx:pt idx="68062">30</cx:pt>
          <cx:pt idx="68063">0</cx:pt>
          <cx:pt idx="68064">67</cx:pt>
          <cx:pt idx="68065">0</cx:pt>
          <cx:pt idx="68066">0</cx:pt>
          <cx:pt idx="68067">34</cx:pt>
          <cx:pt idx="68068">31</cx:pt>
          <cx:pt idx="68069">194</cx:pt>
          <cx:pt idx="68070">8</cx:pt>
          <cx:pt idx="68071">6</cx:pt>
          <cx:pt idx="68072">1</cx:pt>
          <cx:pt idx="68073">5</cx:pt>
          <cx:pt idx="68074">54</cx:pt>
          <cx:pt idx="68075">1</cx:pt>
          <cx:pt idx="68076">5</cx:pt>
          <cx:pt idx="68077">0</cx:pt>
          <cx:pt idx="68078">1</cx:pt>
          <cx:pt idx="68079">0</cx:pt>
          <cx:pt idx="68080">14</cx:pt>
          <cx:pt idx="68081">3</cx:pt>
          <cx:pt idx="68082">20</cx:pt>
          <cx:pt idx="68083">0</cx:pt>
          <cx:pt idx="68084">14</cx:pt>
          <cx:pt idx="68085">0</cx:pt>
          <cx:pt idx="68086">0</cx:pt>
          <cx:pt idx="68087">66</cx:pt>
          <cx:pt idx="68088">1</cx:pt>
          <cx:pt idx="68089">0</cx:pt>
          <cx:pt idx="68090">11</cx:pt>
          <cx:pt idx="68091">5</cx:pt>
          <cx:pt idx="68092">20</cx:pt>
          <cx:pt idx="68093">7</cx:pt>
          <cx:pt idx="68094">0</cx:pt>
          <cx:pt idx="68095">14</cx:pt>
          <cx:pt idx="68096">26</cx:pt>
          <cx:pt idx="68097">36</cx:pt>
          <cx:pt idx="68098">0</cx:pt>
          <cx:pt idx="68099">6</cx:pt>
          <cx:pt idx="68100">1</cx:pt>
          <cx:pt idx="68101">2</cx:pt>
          <cx:pt idx="68102">41</cx:pt>
          <cx:pt idx="68103">1</cx:pt>
          <cx:pt idx="68104">22</cx:pt>
          <cx:pt idx="68105">0</cx:pt>
          <cx:pt idx="68106">4</cx:pt>
          <cx:pt idx="68107">49</cx:pt>
          <cx:pt idx="68108">8</cx:pt>
          <cx:pt idx="68109">18</cx:pt>
          <cx:pt idx="68110">3</cx:pt>
          <cx:pt idx="68111">48</cx:pt>
          <cx:pt idx="68112">3</cx:pt>
          <cx:pt idx="68113">308</cx:pt>
          <cx:pt idx="68114">15</cx:pt>
          <cx:pt idx="68115">0</cx:pt>
          <cx:pt idx="68116">0</cx:pt>
          <cx:pt idx="68117">0</cx:pt>
          <cx:pt idx="68118">21</cx:pt>
          <cx:pt idx="68119">0</cx:pt>
          <cx:pt idx="68120">0</cx:pt>
          <cx:pt idx="68121">0</cx:pt>
          <cx:pt idx="68122">0</cx:pt>
          <cx:pt idx="68123">0</cx:pt>
          <cx:pt idx="68124">0</cx:pt>
          <cx:pt idx="68125">1</cx:pt>
          <cx:pt idx="68126">0</cx:pt>
          <cx:pt idx="68127">0</cx:pt>
          <cx:pt idx="68128">148</cx:pt>
          <cx:pt idx="68129">5</cx:pt>
          <cx:pt idx="68130">9</cx:pt>
          <cx:pt idx="68131">32</cx:pt>
          <cx:pt idx="68132">77</cx:pt>
          <cx:pt idx="68133">3</cx:pt>
          <cx:pt idx="68134">176</cx:pt>
          <cx:pt idx="68135">41</cx:pt>
          <cx:pt idx="68136">65</cx:pt>
          <cx:pt idx="68137">4</cx:pt>
          <cx:pt idx="68138">64</cx:pt>
          <cx:pt idx="68139">0</cx:pt>
          <cx:pt idx="68140">24</cx:pt>
          <cx:pt idx="68141">44</cx:pt>
          <cx:pt idx="68142">1</cx:pt>
          <cx:pt idx="68143">8</cx:pt>
          <cx:pt idx="68144">247</cx:pt>
          <cx:pt idx="68145">0</cx:pt>
          <cx:pt idx="68146">1</cx:pt>
          <cx:pt idx="68147">28</cx:pt>
          <cx:pt idx="68148">29</cx:pt>
          <cx:pt idx="68149">201</cx:pt>
          <cx:pt idx="68150">1</cx:pt>
          <cx:pt idx="68151">1</cx:pt>
          <cx:pt idx="68152">0</cx:pt>
          <cx:pt idx="68153">0</cx:pt>
          <cx:pt idx="68154">0</cx:pt>
          <cx:pt idx="68155">0</cx:pt>
          <cx:pt idx="68156">0</cx:pt>
          <cx:pt idx="68157">32</cx:pt>
          <cx:pt idx="68158">0</cx:pt>
          <cx:pt idx="68159">0</cx:pt>
          <cx:pt idx="68160">0</cx:pt>
          <cx:pt idx="68161">1</cx:pt>
          <cx:pt idx="68162">13</cx:pt>
          <cx:pt idx="68163">0</cx:pt>
          <cx:pt idx="68164">0</cx:pt>
          <cx:pt idx="68165">1</cx:pt>
          <cx:pt idx="68166">0</cx:pt>
          <cx:pt idx="68167">1</cx:pt>
          <cx:pt idx="68168">76</cx:pt>
          <cx:pt idx="68169">189</cx:pt>
          <cx:pt idx="68170">0</cx:pt>
          <cx:pt idx="68171">0</cx:pt>
          <cx:pt idx="68172">0</cx:pt>
          <cx:pt idx="68173">209</cx:pt>
          <cx:pt idx="68174">92</cx:pt>
          <cx:pt idx="68175">0</cx:pt>
          <cx:pt idx="68176">440</cx:pt>
          <cx:pt idx="68177">10</cx:pt>
          <cx:pt idx="68178">11</cx:pt>
          <cx:pt idx="68179">3</cx:pt>
          <cx:pt idx="68180">1</cx:pt>
          <cx:pt idx="68181">16</cx:pt>
          <cx:pt idx="68182">117</cx:pt>
          <cx:pt idx="68183">37</cx:pt>
          <cx:pt idx="68184">112</cx:pt>
          <cx:pt idx="68185">2</cx:pt>
          <cx:pt idx="68186">75</cx:pt>
          <cx:pt idx="68187">4</cx:pt>
          <cx:pt idx="68188">160</cx:pt>
          <cx:pt idx="68189">0</cx:pt>
          <cx:pt idx="68190">27</cx:pt>
          <cx:pt idx="68191">0</cx:pt>
          <cx:pt idx="68192">1</cx:pt>
          <cx:pt idx="68193">0</cx:pt>
          <cx:pt idx="68194">0</cx:pt>
          <cx:pt idx="68195">0</cx:pt>
          <cx:pt idx="68196">0</cx:pt>
          <cx:pt idx="68197">0</cx:pt>
          <cx:pt idx="68198">0</cx:pt>
          <cx:pt idx="68199">0</cx:pt>
          <cx:pt idx="68200">0</cx:pt>
          <cx:pt idx="68201">0</cx:pt>
          <cx:pt idx="68202">1</cx:pt>
          <cx:pt idx="68203">20</cx:pt>
          <cx:pt idx="68204">2</cx:pt>
          <cx:pt idx="68205">0</cx:pt>
          <cx:pt idx="68206">0</cx:pt>
          <cx:pt idx="68207">1</cx:pt>
          <cx:pt idx="68208">0</cx:pt>
          <cx:pt idx="68209">0</cx:pt>
          <cx:pt idx="68210">1</cx:pt>
          <cx:pt idx="68211">0</cx:pt>
          <cx:pt idx="68212">198</cx:pt>
          <cx:pt idx="68213">0</cx:pt>
          <cx:pt idx="68214">0</cx:pt>
          <cx:pt idx="68215">1</cx:pt>
          <cx:pt idx="68216">49</cx:pt>
          <cx:pt idx="68217">16</cx:pt>
          <cx:pt idx="68218">0</cx:pt>
          <cx:pt idx="68219">365</cx:pt>
          <cx:pt idx="68220">293</cx:pt>
          <cx:pt idx="68221">1</cx:pt>
          <cx:pt idx="68222">7</cx:pt>
          <cx:pt idx="68223">0</cx:pt>
          <cx:pt idx="68224">114</cx:pt>
          <cx:pt idx="68225">0</cx:pt>
          <cx:pt idx="68226">7</cx:pt>
          <cx:pt idx="68227">133</cx:pt>
          <cx:pt idx="68228">0</cx:pt>
          <cx:pt idx="68229">95</cx:pt>
          <cx:pt idx="68230">470</cx:pt>
          <cx:pt idx="68231">46</cx:pt>
          <cx:pt idx="68232">2</cx:pt>
          <cx:pt idx="68233">154</cx:pt>
          <cx:pt idx="68234">29</cx:pt>
          <cx:pt idx="68235">0</cx:pt>
          <cx:pt idx="68236">0</cx:pt>
          <cx:pt idx="68237">0</cx:pt>
          <cx:pt idx="68238">0</cx:pt>
          <cx:pt idx="68239">0</cx:pt>
          <cx:pt idx="68240">0</cx:pt>
          <cx:pt idx="68241">0</cx:pt>
          <cx:pt idx="68242">31</cx:pt>
          <cx:pt idx="68243">1</cx:pt>
          <cx:pt idx="68244">455</cx:pt>
          <cx:pt idx="68245">9</cx:pt>
          <cx:pt idx="68246">6</cx:pt>
          <cx:pt idx="68247">1</cx:pt>
          <cx:pt idx="68248">2</cx:pt>
          <cx:pt idx="68249">3</cx:pt>
          <cx:pt idx="68250">0</cx:pt>
          <cx:pt idx="68251">6</cx:pt>
          <cx:pt idx="68252">0</cx:pt>
          <cx:pt idx="68253">0</cx:pt>
          <cx:pt idx="68254">7</cx:pt>
          <cx:pt idx="68255">7</cx:pt>
          <cx:pt idx="68256">19</cx:pt>
          <cx:pt idx="68257">29</cx:pt>
          <cx:pt idx="68258">44</cx:pt>
          <cx:pt idx="68259">2</cx:pt>
          <cx:pt idx="68260">0</cx:pt>
          <cx:pt idx="68261">728</cx:pt>
          <cx:pt idx="68262">16</cx:pt>
          <cx:pt idx="68263">0</cx:pt>
          <cx:pt idx="68264">0</cx:pt>
          <cx:pt idx="68265">0</cx:pt>
          <cx:pt idx="68266">0</cx:pt>
          <cx:pt idx="68267">0</cx:pt>
          <cx:pt idx="68268">0</cx:pt>
          <cx:pt idx="68269">1</cx:pt>
          <cx:pt idx="68270">11</cx:pt>
          <cx:pt idx="68271">10</cx:pt>
          <cx:pt idx="68272">141</cx:pt>
          <cx:pt idx="68273">15</cx:pt>
          <cx:pt idx="68274">24</cx:pt>
          <cx:pt idx="68275">20</cx:pt>
          <cx:pt idx="68276">73</cx:pt>
          <cx:pt idx="68277">35</cx:pt>
          <cx:pt idx="68278">2</cx:pt>
          <cx:pt idx="68279">63</cx:pt>
          <cx:pt idx="68280">16</cx:pt>
          <cx:pt idx="68281">4</cx:pt>
          <cx:pt idx="68282">2</cx:pt>
          <cx:pt idx="68283">860</cx:pt>
          <cx:pt idx="68284">2</cx:pt>
          <cx:pt idx="68285">13</cx:pt>
          <cx:pt idx="68286">15</cx:pt>
          <cx:pt idx="68287">0</cx:pt>
          <cx:pt idx="68288">0</cx:pt>
          <cx:pt idx="68289">0</cx:pt>
          <cx:pt idx="68290">0</cx:pt>
          <cx:pt idx="68291">3</cx:pt>
          <cx:pt idx="68292">23</cx:pt>
          <cx:pt idx="68293">0</cx:pt>
          <cx:pt idx="68294">162</cx:pt>
          <cx:pt idx="68295">18</cx:pt>
          <cx:pt idx="68296">1</cx:pt>
          <cx:pt idx="68297">4</cx:pt>
          <cx:pt idx="68298">12</cx:pt>
          <cx:pt idx="68299">3</cx:pt>
          <cx:pt idx="68300">1</cx:pt>
          <cx:pt idx="68301">0</cx:pt>
          <cx:pt idx="68302">60</cx:pt>
          <cx:pt idx="68303">6</cx:pt>
          <cx:pt idx="68304">0</cx:pt>
          <cx:pt idx="68305">8</cx:pt>
          <cx:pt idx="68306">2</cx:pt>
          <cx:pt idx="68307">78</cx:pt>
          <cx:pt idx="68308">0</cx:pt>
          <cx:pt idx="68309">3</cx:pt>
          <cx:pt idx="68310">0</cx:pt>
          <cx:pt idx="68311">1</cx:pt>
          <cx:pt idx="68312">17</cx:pt>
          <cx:pt idx="68313">20</cx:pt>
          <cx:pt idx="68314">130</cx:pt>
          <cx:pt idx="68315">119</cx:pt>
          <cx:pt idx="68316">20</cx:pt>
          <cx:pt idx="68317">0</cx:pt>
          <cx:pt idx="68318">0</cx:pt>
          <cx:pt idx="68319">0</cx:pt>
          <cx:pt idx="68320">52</cx:pt>
          <cx:pt idx="68321">18</cx:pt>
          <cx:pt idx="68322">0</cx:pt>
          <cx:pt idx="68323">99</cx:pt>
          <cx:pt idx="68324">0</cx:pt>
          <cx:pt idx="68325">0</cx:pt>
          <cx:pt idx="68326">23</cx:pt>
          <cx:pt idx="68327">0</cx:pt>
          <cx:pt idx="68328">99</cx:pt>
          <cx:pt idx="68329">4</cx:pt>
          <cx:pt idx="68330">0</cx:pt>
          <cx:pt idx="68331">0</cx:pt>
          <cx:pt idx="68332">28</cx:pt>
          <cx:pt idx="68333">13</cx:pt>
          <cx:pt idx="68334">273</cx:pt>
          <cx:pt idx="68335">206</cx:pt>
          <cx:pt idx="68336">0</cx:pt>
          <cx:pt idx="68337">1</cx:pt>
          <cx:pt idx="68338">184</cx:pt>
          <cx:pt idx="68339">41</cx:pt>
          <cx:pt idx="68340">10</cx:pt>
          <cx:pt idx="68341">0</cx:pt>
          <cx:pt idx="68342">37</cx:pt>
          <cx:pt idx="68343">160</cx:pt>
          <cx:pt idx="68344">0</cx:pt>
          <cx:pt idx="68345">0</cx:pt>
          <cx:pt idx="68346">0</cx:pt>
          <cx:pt idx="68347">5</cx:pt>
          <cx:pt idx="68348">0</cx:pt>
          <cx:pt idx="68349">0</cx:pt>
          <cx:pt idx="68350">0</cx:pt>
          <cx:pt idx="68351">22</cx:pt>
          <cx:pt idx="68352">0</cx:pt>
          <cx:pt idx="68353">0</cx:pt>
          <cx:pt idx="68354">179</cx:pt>
          <cx:pt idx="68355">9</cx:pt>
          <cx:pt idx="68356">6</cx:pt>
          <cx:pt idx="68357">1</cx:pt>
          <cx:pt idx="68358">5</cx:pt>
          <cx:pt idx="68359">11</cx:pt>
          <cx:pt idx="68360">19</cx:pt>
          <cx:pt idx="68361">8</cx:pt>
          <cx:pt idx="68362">5</cx:pt>
          <cx:pt idx="68363">1</cx:pt>
          <cx:pt idx="68364">66</cx:pt>
          <cx:pt idx="68365">0</cx:pt>
          <cx:pt idx="68366">0</cx:pt>
          <cx:pt idx="68367">0</cx:pt>
          <cx:pt idx="68368">0</cx:pt>
          <cx:pt idx="68369">0</cx:pt>
          <cx:pt idx="68370">5</cx:pt>
          <cx:pt idx="68371">0</cx:pt>
          <cx:pt idx="68372">0</cx:pt>
          <cx:pt idx="68373">0</cx:pt>
          <cx:pt idx="68374">0</cx:pt>
          <cx:pt idx="68375">1</cx:pt>
          <cx:pt idx="68376">8</cx:pt>
          <cx:pt idx="68377">36</cx:pt>
          <cx:pt idx="68378">27</cx:pt>
          <cx:pt idx="68379">1</cx:pt>
          <cx:pt idx="68380">0</cx:pt>
          <cx:pt idx="68381">0</cx:pt>
          <cx:pt idx="68382">0</cx:pt>
          <cx:pt idx="68383">1</cx:pt>
          <cx:pt idx="68384">1</cx:pt>
          <cx:pt idx="68385">1</cx:pt>
          <cx:pt idx="68386">13</cx:pt>
          <cx:pt idx="68387">4</cx:pt>
          <cx:pt idx="68388">13</cx:pt>
          <cx:pt idx="68389">8</cx:pt>
          <cx:pt idx="68390">0</cx:pt>
          <cx:pt idx="68391">152</cx:pt>
          <cx:pt idx="68392">4</cx:pt>
          <cx:pt idx="68393">0</cx:pt>
          <cx:pt idx="68394">0</cx:pt>
          <cx:pt idx="68395">24</cx:pt>
          <cx:pt idx="68396">367</cx:pt>
          <cx:pt idx="68397">15</cx:pt>
          <cx:pt idx="68398">44</cx:pt>
          <cx:pt idx="68399">4</cx:pt>
          <cx:pt idx="68400">25</cx:pt>
          <cx:pt idx="68401">26</cx:pt>
          <cx:pt idx="68402">1</cx:pt>
          <cx:pt idx="68403">0</cx:pt>
          <cx:pt idx="68404">6</cx:pt>
          <cx:pt idx="68405">0</cx:pt>
          <cx:pt idx="68406">8</cx:pt>
          <cx:pt idx="68407">41</cx:pt>
          <cx:pt idx="68408">29</cx:pt>
          <cx:pt idx="68409">15</cx:pt>
          <cx:pt idx="68410">0</cx:pt>
          <cx:pt idx="68411">1</cx:pt>
          <cx:pt idx="68412">86</cx:pt>
          <cx:pt idx="68413">82</cx:pt>
          <cx:pt idx="68414">43</cx:pt>
          <cx:pt idx="68415">0</cx:pt>
          <cx:pt idx="68416">0</cx:pt>
          <cx:pt idx="68417">0</cx:pt>
          <cx:pt idx="68418">91</cx:pt>
          <cx:pt idx="68419">175</cx:pt>
          <cx:pt idx="68420">14</cx:pt>
          <cx:pt idx="68421">30</cx:pt>
          <cx:pt idx="68422">238</cx:pt>
          <cx:pt idx="68423">2</cx:pt>
          <cx:pt idx="68424">7</cx:pt>
          <cx:pt idx="68425">7</cx:pt>
          <cx:pt idx="68426">34</cx:pt>
          <cx:pt idx="68427">9</cx:pt>
          <cx:pt idx="68428">46</cx:pt>
          <cx:pt idx="68429">16</cx:pt>
          <cx:pt idx="68430">3</cx:pt>
          <cx:pt idx="68431">0</cx:pt>
          <cx:pt idx="68432">38</cx:pt>
          <cx:pt idx="68433">0</cx:pt>
          <cx:pt idx="68434">1</cx:pt>
          <cx:pt idx="68435">10</cx:pt>
          <cx:pt idx="68436">24</cx:pt>
          <cx:pt idx="68437">5</cx:pt>
          <cx:pt idx="68438">35</cx:pt>
          <cx:pt idx="68439">132</cx:pt>
          <cx:pt idx="68440">0</cx:pt>
          <cx:pt idx="68441">36</cx:pt>
          <cx:pt idx="68442">6</cx:pt>
          <cx:pt idx="68443">2</cx:pt>
          <cx:pt idx="68444">9</cx:pt>
          <cx:pt idx="68445">4</cx:pt>
          <cx:pt idx="68446">33</cx:pt>
          <cx:pt idx="68447">3</cx:pt>
          <cx:pt idx="68448">100</cx:pt>
          <cx:pt idx="68449">14</cx:pt>
          <cx:pt idx="68450">0</cx:pt>
          <cx:pt idx="68451">0</cx:pt>
          <cx:pt idx="68452">1</cx:pt>
          <cx:pt idx="68453">0</cx:pt>
          <cx:pt idx="68454">14</cx:pt>
          <cx:pt idx="68455">13</cx:pt>
          <cx:pt idx="68456">5</cx:pt>
          <cx:pt idx="68457">8</cx:pt>
          <cx:pt idx="68458">18</cx:pt>
          <cx:pt idx="68459">0</cx:pt>
          <cx:pt idx="68460">0</cx:pt>
          <cx:pt idx="68461">0</cx:pt>
          <cx:pt idx="68462">0</cx:pt>
          <cx:pt idx="68463">0</cx:pt>
          <cx:pt idx="68464">0</cx:pt>
          <cx:pt idx="68465">0</cx:pt>
          <cx:pt idx="68466">0</cx:pt>
          <cx:pt idx="68467">14</cx:pt>
          <cx:pt idx="68468">0</cx:pt>
          <cx:pt idx="68469">0</cx:pt>
          <cx:pt idx="68470">0</cx:pt>
          <cx:pt idx="68471">0</cx:pt>
          <cx:pt idx="68472">0</cx:pt>
          <cx:pt idx="68473">20</cx:pt>
          <cx:pt idx="68474">0</cx:pt>
          <cx:pt idx="68475">0</cx:pt>
          <cx:pt idx="68476">0</cx:pt>
          <cx:pt idx="68477">0</cx:pt>
          <cx:pt idx="68478">0</cx:pt>
          <cx:pt idx="68479">0</cx:pt>
          <cx:pt idx="68480">0</cx:pt>
          <cx:pt idx="68481">1</cx:pt>
          <cx:pt idx="68482">0</cx:pt>
          <cx:pt idx="68483">0</cx:pt>
          <cx:pt idx="68484">0</cx:pt>
          <cx:pt idx="68485">0</cx:pt>
          <cx:pt idx="68486">0</cx:pt>
          <cx:pt idx="68487">0</cx:pt>
          <cx:pt idx="68488">0</cx:pt>
          <cx:pt idx="68489">0</cx:pt>
          <cx:pt idx="68490">0</cx:pt>
          <cx:pt idx="68491">0</cx:pt>
          <cx:pt idx="68492">0</cx:pt>
          <cx:pt idx="68493">46</cx:pt>
          <cx:pt idx="68494">26</cx:pt>
          <cx:pt idx="68495">46</cx:pt>
          <cx:pt idx="68496">203</cx:pt>
          <cx:pt idx="68497">4</cx:pt>
          <cx:pt idx="68498">10</cx:pt>
          <cx:pt idx="68499">5</cx:pt>
          <cx:pt idx="68500">36</cx:pt>
          <cx:pt idx="68501">0</cx:pt>
          <cx:pt idx="68502">49</cx:pt>
          <cx:pt idx="68503">186</cx:pt>
          <cx:pt idx="68504">0</cx:pt>
          <cx:pt idx="68505">6</cx:pt>
          <cx:pt idx="68506">0</cx:pt>
          <cx:pt idx="68507">1</cx:pt>
          <cx:pt idx="68508">148</cx:pt>
          <cx:pt idx="68509">356</cx:pt>
          <cx:pt idx="68510">1</cx:pt>
          <cx:pt idx="68511">0</cx:pt>
          <cx:pt idx="68512">0</cx:pt>
          <cx:pt idx="68513">14</cx:pt>
          <cx:pt idx="68514">0</cx:pt>
          <cx:pt idx="68515">5</cx:pt>
          <cx:pt idx="68516">2</cx:pt>
          <cx:pt idx="68517">116</cx:pt>
          <cx:pt idx="68518">1</cx:pt>
          <cx:pt idx="68519">5</cx:pt>
          <cx:pt idx="68520">27</cx:pt>
          <cx:pt idx="68521">35</cx:pt>
          <cx:pt idx="68522">16</cx:pt>
          <cx:pt idx="68523">1</cx:pt>
          <cx:pt idx="68524">0</cx:pt>
          <cx:pt idx="68525">0</cx:pt>
          <cx:pt idx="68526">12</cx:pt>
          <cx:pt idx="68527">0</cx:pt>
          <cx:pt idx="68528">0</cx:pt>
          <cx:pt idx="68529">1</cx:pt>
          <cx:pt idx="68530">0</cx:pt>
          <cx:pt idx="68531">1</cx:pt>
          <cx:pt idx="68532">0</cx:pt>
          <cx:pt idx="68533">1</cx:pt>
          <cx:pt idx="68534">5</cx:pt>
          <cx:pt idx="68535">13</cx:pt>
          <cx:pt idx="68536">0</cx:pt>
          <cx:pt idx="68537">28</cx:pt>
          <cx:pt idx="68538">36</cx:pt>
          <cx:pt idx="68539">29</cx:pt>
          <cx:pt idx="68540">14</cx:pt>
          <cx:pt idx="68541">175</cx:pt>
          <cx:pt idx="68542">0</cx:pt>
          <cx:pt idx="68543">2</cx:pt>
          <cx:pt idx="68544">19</cx:pt>
          <cx:pt idx="68545">462</cx:pt>
          <cx:pt idx="68546">1</cx:pt>
          <cx:pt idx="68547">53</cx:pt>
          <cx:pt idx="68548">50</cx:pt>
          <cx:pt idx="68549">8</cx:pt>
          <cx:pt idx="68550">21</cx:pt>
          <cx:pt idx="68551">28</cx:pt>
          <cx:pt idx="68552">3</cx:pt>
          <cx:pt idx="68553">58</cx:pt>
          <cx:pt idx="68554">8</cx:pt>
          <cx:pt idx="68555">34</cx:pt>
          <cx:pt idx="68556">0</cx:pt>
          <cx:pt idx="68557">1</cx:pt>
          <cx:pt idx="68558">15</cx:pt>
          <cx:pt idx="68559">0</cx:pt>
          <cx:pt idx="68560">11</cx:pt>
          <cx:pt idx="68561">1</cx:pt>
          <cx:pt idx="68562">0</cx:pt>
          <cx:pt idx="68563">11</cx:pt>
          <cx:pt idx="68564">1</cx:pt>
          <cx:pt idx="68565">39</cx:pt>
          <cx:pt idx="68566">13</cx:pt>
          <cx:pt idx="68567">27</cx:pt>
          <cx:pt idx="68568">16</cx:pt>
          <cx:pt idx="68569">32</cx:pt>
          <cx:pt idx="68570">1</cx:pt>
          <cx:pt idx="68571">7</cx:pt>
          <cx:pt idx="68572">3</cx:pt>
          <cx:pt idx="68573">0</cx:pt>
          <cx:pt idx="68574">1</cx:pt>
          <cx:pt idx="68575">0</cx:pt>
          <cx:pt idx="68576">0</cx:pt>
          <cx:pt idx="68577">0</cx:pt>
          <cx:pt idx="68578">0</cx:pt>
          <cx:pt idx="68579">3</cx:pt>
          <cx:pt idx="68580">138</cx:pt>
          <cx:pt idx="68581">5</cx:pt>
          <cx:pt idx="68582">1</cx:pt>
          <cx:pt idx="68583">0</cx:pt>
          <cx:pt idx="68584">0</cx:pt>
          <cx:pt idx="68585">80</cx:pt>
          <cx:pt idx="68586">0</cx:pt>
          <cx:pt idx="68587">9</cx:pt>
          <cx:pt idx="68588">23</cx:pt>
          <cx:pt idx="68589">4</cx:pt>
          <cx:pt idx="68590">0</cx:pt>
          <cx:pt idx="68591">11</cx:pt>
          <cx:pt idx="68592">12</cx:pt>
          <cx:pt idx="68593">128</cx:pt>
          <cx:pt idx="68594">8</cx:pt>
          <cx:pt idx="68595">37</cx:pt>
          <cx:pt idx="68596">59</cx:pt>
          <cx:pt idx="68597">2</cx:pt>
          <cx:pt idx="68598">121</cx:pt>
          <cx:pt idx="68599">82</cx:pt>
          <cx:pt idx="68600">7</cx:pt>
          <cx:pt idx="68601">282</cx:pt>
          <cx:pt idx="68602">16</cx:pt>
          <cx:pt idx="68603">28</cx:pt>
          <cx:pt idx="68604">1</cx:pt>
          <cx:pt idx="68605">0</cx:pt>
          <cx:pt idx="68606">0</cx:pt>
          <cx:pt idx="68607">0</cx:pt>
          <cx:pt idx="68608">0</cx:pt>
          <cx:pt idx="68609">122</cx:pt>
          <cx:pt idx="68610">18</cx:pt>
          <cx:pt idx="68611">401</cx:pt>
          <cx:pt idx="68612">26</cx:pt>
          <cx:pt idx="68613">54</cx:pt>
          <cx:pt idx="68614">171</cx:pt>
          <cx:pt idx="68615">1</cx:pt>
          <cx:pt idx="68616">279</cx:pt>
          <cx:pt idx="68617">22</cx:pt>
          <cx:pt idx="68618">0</cx:pt>
          <cx:pt idx="68619">47</cx:pt>
          <cx:pt idx="68620">14</cx:pt>
          <cx:pt idx="68621">15</cx:pt>
          <cx:pt idx="68622">14</cx:pt>
          <cx:pt idx="68623">56</cx:pt>
          <cx:pt idx="68624">1</cx:pt>
          <cx:pt idx="68625">24</cx:pt>
          <cx:pt idx="68626">0</cx:pt>
          <cx:pt idx="68627">2</cx:pt>
          <cx:pt idx="68628">1</cx:pt>
          <cx:pt idx="68629">119</cx:pt>
          <cx:pt idx="68630">1</cx:pt>
          <cx:pt idx="68631">0</cx:pt>
          <cx:pt idx="68632">3</cx:pt>
          <cx:pt idx="68633">282</cx:pt>
          <cx:pt idx="68634">0</cx:pt>
          <cx:pt idx="68635">0</cx:pt>
          <cx:pt idx="68636">1</cx:pt>
          <cx:pt idx="68637">0</cx:pt>
          <cx:pt idx="68638">11</cx:pt>
          <cx:pt idx="68639">33</cx:pt>
          <cx:pt idx="68640">0</cx:pt>
          <cx:pt idx="68641">64</cx:pt>
          <cx:pt idx="68642">0</cx:pt>
          <cx:pt idx="68643">7</cx:pt>
          <cx:pt idx="68644">3</cx:pt>
          <cx:pt idx="68645">0</cx:pt>
          <cx:pt idx="68646">0</cx:pt>
          <cx:pt idx="68647">0</cx:pt>
          <cx:pt idx="68648">1</cx:pt>
          <cx:pt idx="68649">28</cx:pt>
          <cx:pt idx="68650">3</cx:pt>
          <cx:pt idx="68651">0</cx:pt>
          <cx:pt idx="68652">229</cx:pt>
          <cx:pt idx="68653">1</cx:pt>
          <cx:pt idx="68654">6</cx:pt>
          <cx:pt idx="68655">0</cx:pt>
          <cx:pt idx="68656">1</cx:pt>
          <cx:pt idx="68657">122</cx:pt>
          <cx:pt idx="68658">47</cx:pt>
          <cx:pt idx="68659">5</cx:pt>
          <cx:pt idx="68660">21</cx:pt>
          <cx:pt idx="68661">11</cx:pt>
          <cx:pt idx="68662">1</cx:pt>
          <cx:pt idx="68663">11</cx:pt>
          <cx:pt idx="68664">59</cx:pt>
          <cx:pt idx="68665">266</cx:pt>
          <cx:pt idx="68666">1</cx:pt>
          <cx:pt idx="68667">22</cx:pt>
          <cx:pt idx="68668">0</cx:pt>
          <cx:pt idx="68669">2</cx:pt>
          <cx:pt idx="68670">35</cx:pt>
          <cx:pt idx="68671">11</cx:pt>
          <cx:pt idx="68672">38</cx:pt>
          <cx:pt idx="68673">34</cx:pt>
          <cx:pt idx="68674">6</cx:pt>
          <cx:pt idx="68675">57</cx:pt>
          <cx:pt idx="68676">10</cx:pt>
          <cx:pt idx="68677">72</cx:pt>
          <cx:pt idx="68678">0</cx:pt>
          <cx:pt idx="68679">1</cx:pt>
          <cx:pt idx="68680">66</cx:pt>
          <cx:pt idx="68681">6</cx:pt>
          <cx:pt idx="68682">0</cx:pt>
          <cx:pt idx="68683">1</cx:pt>
          <cx:pt idx="68684">78</cx:pt>
          <cx:pt idx="68685">2</cx:pt>
          <cx:pt idx="68686">0</cx:pt>
          <cx:pt idx="68687">19</cx:pt>
          <cx:pt idx="68688">158</cx:pt>
          <cx:pt idx="68689">0</cx:pt>
          <cx:pt idx="68690">55</cx:pt>
          <cx:pt idx="68691">3</cx:pt>
          <cx:pt idx="68692">16</cx:pt>
          <cx:pt idx="68693">21</cx:pt>
          <cx:pt idx="68694">0</cx:pt>
          <cx:pt idx="68695">8</cx:pt>
          <cx:pt idx="68696">0</cx:pt>
          <cx:pt idx="68697">5</cx:pt>
          <cx:pt idx="68698">290</cx:pt>
          <cx:pt idx="68699">2</cx:pt>
          <cx:pt idx="68700">95</cx:pt>
          <cx:pt idx="68701">0</cx:pt>
          <cx:pt idx="68702">0</cx:pt>
          <cx:pt idx="68703">71</cx:pt>
          <cx:pt idx="68704">0</cx:pt>
          <cx:pt idx="68705">23</cx:pt>
          <cx:pt idx="68706">1</cx:pt>
          <cx:pt idx="68707">0</cx:pt>
          <cx:pt idx="68708">480</cx:pt>
          <cx:pt idx="68709">3</cx:pt>
          <cx:pt idx="68710">1</cx:pt>
          <cx:pt idx="68711">60</cx:pt>
          <cx:pt idx="68712">0</cx:pt>
          <cx:pt idx="68713">1</cx:pt>
          <cx:pt idx="68714">0</cx:pt>
          <cx:pt idx="68715">91</cx:pt>
          <cx:pt idx="68716">11</cx:pt>
          <cx:pt idx="68717">0</cx:pt>
          <cx:pt idx="68718">9</cx:pt>
          <cx:pt idx="68719">60</cx:pt>
          <cx:pt idx="68720">0</cx:pt>
          <cx:pt idx="68721">34</cx:pt>
          <cx:pt idx="68722">57</cx:pt>
          <cx:pt idx="68723">74</cx:pt>
          <cx:pt idx="68724">53</cx:pt>
          <cx:pt idx="68725">8</cx:pt>
          <cx:pt idx="68726">0</cx:pt>
          <cx:pt idx="68727">10</cx:pt>
          <cx:pt idx="68728">7</cx:pt>
          <cx:pt idx="68729">0</cx:pt>
          <cx:pt idx="68730">24</cx:pt>
          <cx:pt idx="68731">16</cx:pt>
          <cx:pt idx="68732">58</cx:pt>
          <cx:pt idx="68733">26</cx:pt>
          <cx:pt idx="68734">1</cx:pt>
          <cx:pt idx="68735">0</cx:pt>
          <cx:pt idx="68736">0</cx:pt>
          <cx:pt idx="68737">1</cx:pt>
          <cx:pt idx="68738">35</cx:pt>
          <cx:pt idx="68739">5</cx:pt>
          <cx:pt idx="68740">217</cx:pt>
          <cx:pt idx="68741">0</cx:pt>
          <cx:pt idx="68742">0</cx:pt>
          <cx:pt idx="68743">0</cx:pt>
          <cx:pt idx="68744">0</cx:pt>
          <cx:pt idx="68745">1</cx:pt>
          <cx:pt idx="68746">0</cx:pt>
          <cx:pt idx="68747">0</cx:pt>
          <cx:pt idx="68748">1</cx:pt>
          <cx:pt idx="68749">1</cx:pt>
          <cx:pt idx="68750">0</cx:pt>
          <cx:pt idx="68751">0</cx:pt>
          <cx:pt idx="68752">0</cx:pt>
          <cx:pt idx="68753">0</cx:pt>
          <cx:pt idx="68754">0</cx:pt>
          <cx:pt idx="68755">0</cx:pt>
          <cx:pt idx="68756">0</cx:pt>
          <cx:pt idx="68757">0</cx:pt>
          <cx:pt idx="68758">0</cx:pt>
          <cx:pt idx="68759">0</cx:pt>
          <cx:pt idx="68760">0</cx:pt>
          <cx:pt idx="68761">0</cx:pt>
          <cx:pt idx="68762">1</cx:pt>
          <cx:pt idx="68763">0</cx:pt>
          <cx:pt idx="68764">0</cx:pt>
          <cx:pt idx="68765">0</cx:pt>
          <cx:pt idx="68766">0</cx:pt>
          <cx:pt idx="68767">0</cx:pt>
          <cx:pt idx="68768">0</cx:pt>
          <cx:pt idx="68769">0</cx:pt>
          <cx:pt idx="68770">49</cx:pt>
          <cx:pt idx="68771">0</cx:pt>
          <cx:pt idx="68772">148</cx:pt>
          <cx:pt idx="68773">0</cx:pt>
          <cx:pt idx="68774">0</cx:pt>
          <cx:pt idx="68775">0</cx:pt>
          <cx:pt idx="68776">0</cx:pt>
          <cx:pt idx="68777">3</cx:pt>
          <cx:pt idx="68778">1</cx:pt>
          <cx:pt idx="68779">0</cx:pt>
          <cx:pt idx="68780">0</cx:pt>
          <cx:pt idx="68781">0</cx:pt>
          <cx:pt idx="68782">0</cx:pt>
          <cx:pt idx="68783">1</cx:pt>
          <cx:pt idx="68784">0</cx:pt>
          <cx:pt idx="68785">0</cx:pt>
          <cx:pt idx="68786">0</cx:pt>
          <cx:pt idx="68787">0</cx:pt>
          <cx:pt idx="68788">0</cx:pt>
          <cx:pt idx="68789">0</cx:pt>
          <cx:pt idx="68790">14</cx:pt>
          <cx:pt idx="68791">3</cx:pt>
          <cx:pt idx="68792">117</cx:pt>
          <cx:pt idx="68793">68</cx:pt>
          <cx:pt idx="68794">5</cx:pt>
          <cx:pt idx="68795">3</cx:pt>
          <cx:pt idx="68796">47</cx:pt>
          <cx:pt idx="68797">12</cx:pt>
          <cx:pt idx="68798">857</cx:pt>
          <cx:pt idx="68799">34</cx:pt>
          <cx:pt idx="68800">48</cx:pt>
          <cx:pt idx="68801">0</cx:pt>
          <cx:pt idx="68802">36</cx:pt>
          <cx:pt idx="68803">0</cx:pt>
          <cx:pt idx="68804">0</cx:pt>
          <cx:pt idx="68805">1</cx:pt>
          <cx:pt idx="68806">3</cx:pt>
          <cx:pt idx="68807">9</cx:pt>
          <cx:pt idx="68808">0</cx:pt>
          <cx:pt idx="68809">0</cx:pt>
          <cx:pt idx="68810">1</cx:pt>
          <cx:pt idx="68811">5</cx:pt>
          <cx:pt idx="68812">4</cx:pt>
          <cx:pt idx="68813">5</cx:pt>
          <cx:pt idx="68814">183</cx:pt>
          <cx:pt idx="68815">46</cx:pt>
          <cx:pt idx="68816">57</cx:pt>
          <cx:pt idx="68817">93</cx:pt>
          <cx:pt idx="68818">1</cx:pt>
          <cx:pt idx="68819">1</cx:pt>
          <cx:pt idx="68820">16</cx:pt>
          <cx:pt idx="68821">3</cx:pt>
          <cx:pt idx="68822">0</cx:pt>
          <cx:pt idx="68823">3</cx:pt>
          <cx:pt idx="68824">6</cx:pt>
          <cx:pt idx="68825">7</cx:pt>
          <cx:pt idx="68826">3</cx:pt>
          <cx:pt idx="68827">35</cx:pt>
          <cx:pt idx="68828">107</cx:pt>
          <cx:pt idx="68829">11</cx:pt>
          <cx:pt idx="68830">0</cx:pt>
          <cx:pt idx="68831">1</cx:pt>
          <cx:pt idx="68832">28</cx:pt>
          <cx:pt idx="68833">448</cx:pt>
          <cx:pt idx="68834">0</cx:pt>
          <cx:pt idx="68835">32</cx:pt>
          <cx:pt idx="68836">47</cx:pt>
          <cx:pt idx="68837">1</cx:pt>
          <cx:pt idx="68838">0</cx:pt>
          <cx:pt idx="68839">0</cx:pt>
          <cx:pt idx="68840">2</cx:pt>
          <cx:pt idx="68841">0</cx:pt>
          <cx:pt idx="68842">192</cx:pt>
          <cx:pt idx="68843">69</cx:pt>
          <cx:pt idx="68844">0</cx:pt>
          <cx:pt idx="68845">0</cx:pt>
          <cx:pt idx="68846">0</cx:pt>
          <cx:pt idx="68847">1</cx:pt>
          <cx:pt idx="68848">0</cx:pt>
          <cx:pt idx="68849">0</cx:pt>
          <cx:pt idx="68850">0</cx:pt>
          <cx:pt idx="68851">10</cx:pt>
          <cx:pt idx="68852">0</cx:pt>
          <cx:pt idx="68853">0</cx:pt>
          <cx:pt idx="68854">2</cx:pt>
          <cx:pt idx="68855">0</cx:pt>
          <cx:pt idx="68856">68</cx:pt>
          <cx:pt idx="68857">8</cx:pt>
          <cx:pt idx="68858">158</cx:pt>
          <cx:pt idx="68859">0</cx:pt>
          <cx:pt idx="68860">5</cx:pt>
          <cx:pt idx="68861">14</cx:pt>
          <cx:pt idx="68862">0</cx:pt>
          <cx:pt idx="68863">253</cx:pt>
          <cx:pt idx="68864">20</cx:pt>
          <cx:pt idx="68865">1</cx:pt>
          <cx:pt idx="68866">15</cx:pt>
          <cx:pt idx="68867">5</cx:pt>
          <cx:pt idx="68868">55</cx:pt>
          <cx:pt idx="68869">0</cx:pt>
          <cx:pt idx="68870">0</cx:pt>
          <cx:pt idx="68871">0</cx:pt>
          <cx:pt idx="68872">1</cx:pt>
          <cx:pt idx="68873">87</cx:pt>
          <cx:pt idx="68874">0</cx:pt>
          <cx:pt idx="68875">27</cx:pt>
          <cx:pt idx="68876">11</cx:pt>
          <cx:pt idx="68877">3</cx:pt>
          <cx:pt idx="68878">62</cx:pt>
          <cx:pt idx="68879">7</cx:pt>
          <cx:pt idx="68880">1</cx:pt>
          <cx:pt idx="68881">224</cx:pt>
          <cx:pt idx="68882">0</cx:pt>
          <cx:pt idx="68883">3</cx:pt>
          <cx:pt idx="68884">0</cx:pt>
          <cx:pt idx="68885">3</cx:pt>
          <cx:pt idx="68886">9</cx:pt>
          <cx:pt idx="68887">1</cx:pt>
          <cx:pt idx="68888">1</cx:pt>
          <cx:pt idx="68889">240</cx:pt>
          <cx:pt idx="68890">5</cx:pt>
          <cx:pt idx="68891">0</cx:pt>
          <cx:pt idx="68892">15</cx:pt>
          <cx:pt idx="68893">0</cx:pt>
          <cx:pt idx="68894">0</cx:pt>
          <cx:pt idx="68895">7</cx:pt>
          <cx:pt idx="68896">0</cx:pt>
          <cx:pt idx="68897">0</cx:pt>
          <cx:pt idx="68898">64</cx:pt>
          <cx:pt idx="68899">1</cx:pt>
          <cx:pt idx="68900">150</cx:pt>
          <cx:pt idx="68901">153</cx:pt>
          <cx:pt idx="68902">0</cx:pt>
          <cx:pt idx="68903">549</cx:pt>
          <cx:pt idx="68904">0</cx:pt>
          <cx:pt idx="68905">1</cx:pt>
          <cx:pt idx="68906">0</cx:pt>
          <cx:pt idx="68907">17</cx:pt>
          <cx:pt idx="68908">25</cx:pt>
          <cx:pt idx="68909">0</cx:pt>
          <cx:pt idx="68910">5</cx:pt>
          <cx:pt idx="68911">0</cx:pt>
          <cx:pt idx="68912">4</cx:pt>
          <cx:pt idx="68913">58</cx:pt>
          <cx:pt idx="68914">168</cx:pt>
          <cx:pt idx="68915">1</cx:pt>
          <cx:pt idx="68916">21</cx:pt>
          <cx:pt idx="68917">3</cx:pt>
          <cx:pt idx="68918">29</cx:pt>
          <cx:pt idx="68919">15</cx:pt>
          <cx:pt idx="68920">1</cx:pt>
          <cx:pt idx="68921">62</cx:pt>
          <cx:pt idx="68922">2</cx:pt>
          <cx:pt idx="68923">6</cx:pt>
          <cx:pt idx="68924">7</cx:pt>
          <cx:pt idx="68925">4</cx:pt>
          <cx:pt idx="68926">0</cx:pt>
          <cx:pt idx="68927">0</cx:pt>
          <cx:pt idx="68928">7</cx:pt>
          <cx:pt idx="68929">7</cx:pt>
          <cx:pt idx="68930">73</cx:pt>
          <cx:pt idx="68931">0</cx:pt>
          <cx:pt idx="68932">5</cx:pt>
          <cx:pt idx="68933">40</cx:pt>
          <cx:pt idx="68934">16</cx:pt>
          <cx:pt idx="68935">2</cx:pt>
          <cx:pt idx="68936">0</cx:pt>
          <cx:pt idx="68937">9</cx:pt>
          <cx:pt idx="68938">1</cx:pt>
          <cx:pt idx="68939">0</cx:pt>
          <cx:pt idx="68940">7</cx:pt>
          <cx:pt idx="68941">23</cx:pt>
          <cx:pt idx="68942">52</cx:pt>
          <cx:pt idx="68943">14</cx:pt>
          <cx:pt idx="68944">144</cx:pt>
          <cx:pt idx="68945">66</cx:pt>
          <cx:pt idx="68946">0</cx:pt>
          <cx:pt idx="68947">127</cx:pt>
          <cx:pt idx="68948">68</cx:pt>
          <cx:pt idx="68949">157</cx:pt>
          <cx:pt idx="68950">4</cx:pt>
          <cx:pt idx="68951">97</cx:pt>
          <cx:pt idx="68952">4</cx:pt>
          <cx:pt idx="68953">4</cx:pt>
          <cx:pt idx="68954">0</cx:pt>
          <cx:pt idx="68955">0</cx:pt>
          <cx:pt idx="68956">2</cx:pt>
          <cx:pt idx="68957">47</cx:pt>
          <cx:pt idx="68958">0</cx:pt>
          <cx:pt idx="68959">103</cx:pt>
          <cx:pt idx="68960">61</cx:pt>
          <cx:pt idx="68961">8</cx:pt>
          <cx:pt idx="68962">2</cx:pt>
          <cx:pt idx="68963">3</cx:pt>
          <cx:pt idx="68964">35</cx:pt>
          <cx:pt idx="68965">0</cx:pt>
          <cx:pt idx="68966">0</cx:pt>
          <cx:pt idx="68967">20</cx:pt>
          <cx:pt idx="68968">15</cx:pt>
          <cx:pt idx="68969">0</cx:pt>
          <cx:pt idx="68970">10</cx:pt>
          <cx:pt idx="68971">0</cx:pt>
          <cx:pt idx="68972">9</cx:pt>
          <cx:pt idx="68973">3</cx:pt>
          <cx:pt idx="68974">320</cx:pt>
          <cx:pt idx="68975">134</cx:pt>
          <cx:pt idx="68976">136</cx:pt>
          <cx:pt idx="68977">70</cx:pt>
          <cx:pt idx="68978">23</cx:pt>
          <cx:pt idx="68979">0</cx:pt>
          <cx:pt idx="68980">0</cx:pt>
          <cx:pt idx="68981">26</cx:pt>
          <cx:pt idx="68982">7</cx:pt>
          <cx:pt idx="68983">3</cx:pt>
          <cx:pt idx="68984">17</cx:pt>
          <cx:pt idx="68985">9</cx:pt>
          <cx:pt idx="68986">140</cx:pt>
          <cx:pt idx="68987">0</cx:pt>
          <cx:pt idx="68988">13</cx:pt>
          <cx:pt idx="68989">148</cx:pt>
          <cx:pt idx="68990">206</cx:pt>
          <cx:pt idx="68991">7</cx:pt>
          <cx:pt idx="68992">0</cx:pt>
          <cx:pt idx="68993">6</cx:pt>
          <cx:pt idx="68994">0</cx:pt>
          <cx:pt idx="68995">0</cx:pt>
          <cx:pt idx="68996">8</cx:pt>
          <cx:pt idx="68997">0</cx:pt>
          <cx:pt idx="68998">0</cx:pt>
          <cx:pt idx="68999">1</cx:pt>
          <cx:pt idx="69000">28</cx:pt>
          <cx:pt idx="69001">0</cx:pt>
          <cx:pt idx="69002">5</cx:pt>
          <cx:pt idx="69003">6</cx:pt>
          <cx:pt idx="69004">10</cx:pt>
          <cx:pt idx="69005">81</cx:pt>
          <cx:pt idx="69006">111</cx:pt>
          <cx:pt idx="69007">0</cx:pt>
          <cx:pt idx="69008">16</cx:pt>
          <cx:pt idx="69009">2</cx:pt>
          <cx:pt idx="69010">265</cx:pt>
          <cx:pt idx="69011">3</cx:pt>
          <cx:pt idx="69012">351</cx:pt>
          <cx:pt idx="69013">5</cx:pt>
          <cx:pt idx="69014">476</cx:pt>
          <cx:pt idx="69015">31</cx:pt>
          <cx:pt idx="69016">1</cx:pt>
          <cx:pt idx="69017">0</cx:pt>
          <cx:pt idx="69018">101</cx:pt>
          <cx:pt idx="69019">1</cx:pt>
          <cx:pt idx="69020">0</cx:pt>
          <cx:pt idx="69021">0</cx:pt>
          <cx:pt idx="69022">1</cx:pt>
          <cx:pt idx="69023">6</cx:pt>
          <cx:pt idx="69024">67</cx:pt>
          <cx:pt idx="69025">48</cx:pt>
          <cx:pt idx="69026">23</cx:pt>
          <cx:pt idx="69027">6</cx:pt>
          <cx:pt idx="69028">4</cx:pt>
          <cx:pt idx="69029">2</cx:pt>
          <cx:pt idx="69030">1</cx:pt>
          <cx:pt idx="69031">35</cx:pt>
          <cx:pt idx="69032">0</cx:pt>
          <cx:pt idx="69033">0</cx:pt>
          <cx:pt idx="69034">2</cx:pt>
          <cx:pt idx="69035">14</cx:pt>
          <cx:pt idx="69036">156</cx:pt>
          <cx:pt idx="69037">645</cx:pt>
          <cx:pt idx="69038">0</cx:pt>
          <cx:pt idx="69039">7</cx:pt>
          <cx:pt idx="69040">13</cx:pt>
          <cx:pt idx="69041">0</cx:pt>
          <cx:pt idx="69042">0</cx:pt>
          <cx:pt idx="69043">6</cx:pt>
          <cx:pt idx="69044">1</cx:pt>
          <cx:pt idx="69045">0</cx:pt>
          <cx:pt idx="69046">34</cx:pt>
          <cx:pt idx="69047">91</cx:pt>
          <cx:pt idx="69048">24</cx:pt>
          <cx:pt idx="69049">10</cx:pt>
          <cx:pt idx="69050">21</cx:pt>
          <cx:pt idx="69051">14</cx:pt>
          <cx:pt idx="69052">161</cx:pt>
          <cx:pt idx="69053">182</cx:pt>
          <cx:pt idx="69054">5</cx:pt>
          <cx:pt idx="69055">73</cx:pt>
          <cx:pt idx="69056">0</cx:pt>
          <cx:pt idx="69057">0</cx:pt>
          <cx:pt idx="69058">1</cx:pt>
          <cx:pt idx="69059">11</cx:pt>
          <cx:pt idx="69060">0</cx:pt>
          <cx:pt idx="69061">15</cx:pt>
          <cx:pt idx="69062">1</cx:pt>
          <cx:pt idx="69063">8</cx:pt>
          <cx:pt idx="69064">29</cx:pt>
          <cx:pt idx="69065">4</cx:pt>
          <cx:pt idx="69066">0</cx:pt>
          <cx:pt idx="69067">34</cx:pt>
          <cx:pt idx="69068">3</cx:pt>
          <cx:pt idx="69069">1</cx:pt>
          <cx:pt idx="69070">0</cx:pt>
          <cx:pt idx="69071">0</cx:pt>
          <cx:pt idx="69072">1</cx:pt>
          <cx:pt idx="69073">4</cx:pt>
          <cx:pt idx="69074">21</cx:pt>
          <cx:pt idx="69075">2</cx:pt>
          <cx:pt idx="69076">0</cx:pt>
          <cx:pt idx="69077">6</cx:pt>
          <cx:pt idx="69078">7</cx:pt>
          <cx:pt idx="69079">1</cx:pt>
          <cx:pt idx="69080">168</cx:pt>
          <cx:pt idx="69081">8</cx:pt>
          <cx:pt idx="69082">14</cx:pt>
          <cx:pt idx="69083">0</cx:pt>
          <cx:pt idx="69084">2</cx:pt>
          <cx:pt idx="69085">0</cx:pt>
          <cx:pt idx="69086">130</cx:pt>
          <cx:pt idx="69087">0</cx:pt>
          <cx:pt idx="69088">2</cx:pt>
          <cx:pt idx="69089">47</cx:pt>
          <cx:pt idx="69090">121</cx:pt>
          <cx:pt idx="69091">10</cx:pt>
          <cx:pt idx="69092">0</cx:pt>
          <cx:pt idx="69093">0</cx:pt>
          <cx:pt idx="69094">1</cx:pt>
          <cx:pt idx="69095">41</cx:pt>
          <cx:pt idx="69096">113</cx:pt>
          <cx:pt idx="69097">0</cx:pt>
          <cx:pt idx="69098">41</cx:pt>
          <cx:pt idx="69099">19</cx:pt>
          <cx:pt idx="69100">49</cx:pt>
          <cx:pt idx="69101">54</cx:pt>
          <cx:pt idx="69102">0</cx:pt>
          <cx:pt idx="69103">6</cx:pt>
          <cx:pt idx="69104">280</cx:pt>
          <cx:pt idx="69105">5</cx:pt>
          <cx:pt idx="69106">2</cx:pt>
          <cx:pt idx="69107">0</cx:pt>
          <cx:pt idx="69108">0</cx:pt>
          <cx:pt idx="69109">35</cx:pt>
          <cx:pt idx="69110">1</cx:pt>
          <cx:pt idx="69111">328</cx:pt>
          <cx:pt idx="69112">4</cx:pt>
          <cx:pt idx="69113">89</cx:pt>
          <cx:pt idx="69114">58</cx:pt>
          <cx:pt idx="69115">0</cx:pt>
          <cx:pt idx="69116">46</cx:pt>
          <cx:pt idx="69117">8</cx:pt>
          <cx:pt idx="69118">34</cx:pt>
          <cx:pt idx="69119">0</cx:pt>
          <cx:pt idx="69120">41</cx:pt>
          <cx:pt idx="69121">21</cx:pt>
          <cx:pt idx="69122">100</cx:pt>
          <cx:pt idx="69123">14</cx:pt>
          <cx:pt idx="69124">34</cx:pt>
          <cx:pt idx="69125">1</cx:pt>
          <cx:pt idx="69126">0</cx:pt>
          <cx:pt idx="69127">33</cx:pt>
          <cx:pt idx="69128">1</cx:pt>
          <cx:pt idx="69129">174</cx:pt>
          <cx:pt idx="69130">8</cx:pt>
          <cx:pt idx="69131">8</cx:pt>
          <cx:pt idx="69132">70</cx:pt>
          <cx:pt idx="69133">8</cx:pt>
          <cx:pt idx="69134">61</cx:pt>
          <cx:pt idx="69135">1</cx:pt>
          <cx:pt idx="69136">0</cx:pt>
          <cx:pt idx="69137">6</cx:pt>
          <cx:pt idx="69138">0</cx:pt>
          <cx:pt idx="69139">25</cx:pt>
          <cx:pt idx="69140">77</cx:pt>
          <cx:pt idx="69141">12</cx:pt>
          <cx:pt idx="69142">12</cx:pt>
          <cx:pt idx="69143">83</cx:pt>
          <cx:pt idx="69144">8</cx:pt>
          <cx:pt idx="69145">0</cx:pt>
          <cx:pt idx="69146">0</cx:pt>
          <cx:pt idx="69147">18</cx:pt>
          <cx:pt idx="69148">32</cx:pt>
          <cx:pt idx="69149">7</cx:pt>
          <cx:pt idx="69150">2</cx:pt>
          <cx:pt idx="69151">5</cx:pt>
          <cx:pt idx="69152">0</cx:pt>
          <cx:pt idx="69153">31</cx:pt>
          <cx:pt idx="69154">15</cx:pt>
          <cx:pt idx="69155">18</cx:pt>
          <cx:pt idx="69156">19</cx:pt>
          <cx:pt idx="69157">55</cx:pt>
          <cx:pt idx="69158">21</cx:pt>
          <cx:pt idx="69159">97</cx:pt>
          <cx:pt idx="69160">0</cx:pt>
          <cx:pt idx="69161">14</cx:pt>
          <cx:pt idx="69162">0</cx:pt>
          <cx:pt idx="69163">0</cx:pt>
          <cx:pt idx="69164">0</cx:pt>
          <cx:pt idx="69165">5</cx:pt>
          <cx:pt idx="69166">0</cx:pt>
          <cx:pt idx="69167">10</cx:pt>
          <cx:pt idx="69168">1</cx:pt>
          <cx:pt idx="69169">1</cx:pt>
          <cx:pt idx="69170">161</cx:pt>
          <cx:pt idx="69171">16</cx:pt>
          <cx:pt idx="69172">0</cx:pt>
          <cx:pt idx="69173">9</cx:pt>
          <cx:pt idx="69174">120</cx:pt>
          <cx:pt idx="69175">0</cx:pt>
          <cx:pt idx="69176">9</cx:pt>
          <cx:pt idx="69177">1</cx:pt>
          <cx:pt idx="69178">31</cx:pt>
          <cx:pt idx="69179">1</cx:pt>
          <cx:pt idx="69180">0</cx:pt>
          <cx:pt idx="69181">84</cx:pt>
          <cx:pt idx="69182">103</cx:pt>
          <cx:pt idx="69183">3</cx:pt>
          <cx:pt idx="69184">65</cx:pt>
          <cx:pt idx="69185">42</cx:pt>
          <cx:pt idx="69186">2</cx:pt>
          <cx:pt idx="69187">0</cx:pt>
          <cx:pt idx="69188">2</cx:pt>
          <cx:pt idx="69189">1</cx:pt>
          <cx:pt idx="69190">41</cx:pt>
          <cx:pt idx="69191">18</cx:pt>
          <cx:pt idx="69192">7</cx:pt>
          <cx:pt idx="69193">28</cx:pt>
          <cx:pt idx="69194">0</cx:pt>
          <cx:pt idx="69195">17</cx:pt>
          <cx:pt idx="69196">1</cx:pt>
          <cx:pt idx="69197">17</cx:pt>
          <cx:pt idx="69198">0</cx:pt>
          <cx:pt idx="69199">7</cx:pt>
          <cx:pt idx="69200">3</cx:pt>
          <cx:pt idx="69201">1</cx:pt>
          <cx:pt idx="69202">61</cx:pt>
          <cx:pt idx="69203">122</cx:pt>
          <cx:pt idx="69204">13</cx:pt>
          <cx:pt idx="69205">7</cx:pt>
          <cx:pt idx="69206">27</cx:pt>
          <cx:pt idx="69207">415</cx:pt>
          <cx:pt idx="69208">35</cx:pt>
          <cx:pt idx="69209">20</cx:pt>
          <cx:pt idx="69210">9</cx:pt>
          <cx:pt idx="69211">0</cx:pt>
          <cx:pt idx="69212">7</cx:pt>
          <cx:pt idx="69213">52</cx:pt>
          <cx:pt idx="69214">250</cx:pt>
          <cx:pt idx="69215">2</cx:pt>
          <cx:pt idx="69216">0</cx:pt>
          <cx:pt idx="69217">407</cx:pt>
          <cx:pt idx="69218">54</cx:pt>
          <cx:pt idx="69219">0</cx:pt>
          <cx:pt idx="69220">13</cx:pt>
          <cx:pt idx="69221">4</cx:pt>
          <cx:pt idx="69222">0</cx:pt>
          <cx:pt idx="69223">1</cx:pt>
          <cx:pt idx="69224">1</cx:pt>
          <cx:pt idx="69225">0</cx:pt>
          <cx:pt idx="69226">20</cx:pt>
          <cx:pt idx="69227">7</cx:pt>
          <cx:pt idx="69228">3</cx:pt>
          <cx:pt idx="69229">8</cx:pt>
          <cx:pt idx="69230">31</cx:pt>
          <cx:pt idx="69231">9</cx:pt>
          <cx:pt idx="69232">3</cx:pt>
          <cx:pt idx="69233">0</cx:pt>
          <cx:pt idx="69234">0</cx:pt>
          <cx:pt idx="69235">0</cx:pt>
          <cx:pt idx="69236">0</cx:pt>
          <cx:pt idx="69237">0</cx:pt>
          <cx:pt idx="69238">0</cx:pt>
          <cx:pt idx="69239">0</cx:pt>
          <cx:pt idx="69240">0</cx:pt>
          <cx:pt idx="69241">5</cx:pt>
          <cx:pt idx="69242">0</cx:pt>
          <cx:pt idx="69243">0</cx:pt>
          <cx:pt idx="69244">0</cx:pt>
          <cx:pt idx="69245">0</cx:pt>
          <cx:pt idx="69246">0</cx:pt>
          <cx:pt idx="69247">2</cx:pt>
          <cx:pt idx="69248">0</cx:pt>
          <cx:pt idx="69249">0</cx:pt>
          <cx:pt idx="69250">0</cx:pt>
          <cx:pt idx="69251">0</cx:pt>
          <cx:pt idx="69252">0</cx:pt>
          <cx:pt idx="69253">0</cx:pt>
          <cx:pt idx="69254">0</cx:pt>
          <cx:pt idx="69255">0</cx:pt>
          <cx:pt idx="69256">0</cx:pt>
          <cx:pt idx="69257">0</cx:pt>
          <cx:pt idx="69258">0</cx:pt>
          <cx:pt idx="69259">151</cx:pt>
          <cx:pt idx="69260">2</cx:pt>
          <cx:pt idx="69261">146</cx:pt>
          <cx:pt idx="69262">28</cx:pt>
          <cx:pt idx="69263">21</cx:pt>
          <cx:pt idx="69264">0</cx:pt>
          <cx:pt idx="69265">32</cx:pt>
          <cx:pt idx="69266">0</cx:pt>
          <cx:pt idx="69267">2</cx:pt>
          <cx:pt idx="69268">105</cx:pt>
          <cx:pt idx="69269">6</cx:pt>
          <cx:pt idx="69270">1</cx:pt>
          <cx:pt idx="69271">0</cx:pt>
          <cx:pt idx="69272">0</cx:pt>
          <cx:pt idx="69273">0</cx:pt>
          <cx:pt idx="69274">1</cx:pt>
          <cx:pt idx="69275">0</cx:pt>
          <cx:pt idx="69276">0</cx:pt>
          <cx:pt idx="69277">0</cx:pt>
          <cx:pt idx="69278">0</cx:pt>
          <cx:pt idx="69279">0</cx:pt>
          <cx:pt idx="69280">0</cx:pt>
          <cx:pt idx="69281">0</cx:pt>
          <cx:pt idx="69282">0</cx:pt>
          <cx:pt idx="69283">0</cx:pt>
          <cx:pt idx="69284">55</cx:pt>
          <cx:pt idx="69285">0</cx:pt>
          <cx:pt idx="69286">12</cx:pt>
          <cx:pt idx="69287">0</cx:pt>
          <cx:pt idx="69288">344</cx:pt>
          <cx:pt idx="69289">21</cx:pt>
          <cx:pt idx="69290">1</cx:pt>
          <cx:pt idx="69291">45</cx:pt>
          <cx:pt idx="69292">0</cx:pt>
          <cx:pt idx="69293">15</cx:pt>
          <cx:pt idx="69294">2</cx:pt>
          <cx:pt idx="69295">6</cx:pt>
          <cx:pt idx="69296">0</cx:pt>
          <cx:pt idx="69297">9</cx:pt>
          <cx:pt idx="69298">1</cx:pt>
          <cx:pt idx="69299">0</cx:pt>
          <cx:pt idx="69300">1</cx:pt>
          <cx:pt idx="69301">1</cx:pt>
          <cx:pt idx="69302">1</cx:pt>
          <cx:pt idx="69303">13</cx:pt>
          <cx:pt idx="69304">1</cx:pt>
          <cx:pt idx="69305">84</cx:pt>
          <cx:pt idx="69306">0</cx:pt>
          <cx:pt idx="69307">1</cx:pt>
          <cx:pt idx="69308">0</cx:pt>
          <cx:pt idx="69309">312</cx:pt>
          <cx:pt idx="69310">37</cx:pt>
          <cx:pt idx="69311">0</cx:pt>
          <cx:pt idx="69312">72</cx:pt>
          <cx:pt idx="69313">86</cx:pt>
          <cx:pt idx="69314">33</cx:pt>
          <cx:pt idx="69315">11</cx:pt>
          <cx:pt idx="69316">0</cx:pt>
          <cx:pt idx="69317">203</cx:pt>
          <cx:pt idx="69318">23</cx:pt>
          <cx:pt idx="69319">65</cx:pt>
          <cx:pt idx="69320">9</cx:pt>
          <cx:pt idx="69321">0</cx:pt>
          <cx:pt idx="69322">294</cx:pt>
          <cx:pt idx="69323">1</cx:pt>
          <cx:pt idx="69324">24</cx:pt>
          <cx:pt idx="69325">0</cx:pt>
          <cx:pt idx="69326">8</cx:pt>
          <cx:pt idx="69327">292</cx:pt>
          <cx:pt idx="69328">11</cx:pt>
          <cx:pt idx="69329">21</cx:pt>
          <cx:pt idx="69330">13</cx:pt>
          <cx:pt idx="69331">44</cx:pt>
          <cx:pt idx="69332">6</cx:pt>
          <cx:pt idx="69333">0</cx:pt>
          <cx:pt idx="69334">10</cx:pt>
          <cx:pt idx="69335">2</cx:pt>
          <cx:pt idx="69336">215</cx:pt>
          <cx:pt idx="69337">7</cx:pt>
          <cx:pt idx="69338">22</cx:pt>
          <cx:pt idx="69339">15</cx:pt>
          <cx:pt idx="69340">146</cx:pt>
          <cx:pt idx="69341">34</cx:pt>
          <cx:pt idx="69342">678</cx:pt>
          <cx:pt idx="69343">21</cx:pt>
          <cx:pt idx="69344">2</cx:pt>
          <cx:pt idx="69345">1</cx:pt>
          <cx:pt idx="69346">35</cx:pt>
          <cx:pt idx="69347">19</cx:pt>
          <cx:pt idx="69348">704</cx:pt>
          <cx:pt idx="69349">10</cx:pt>
          <cx:pt idx="69350">4</cx:pt>
          <cx:pt idx="69351">0</cx:pt>
          <cx:pt idx="69352">4</cx:pt>
          <cx:pt idx="69353">16</cx:pt>
          <cx:pt idx="69354">173</cx:pt>
          <cx:pt idx="69355">6</cx:pt>
          <cx:pt idx="69356">270</cx:pt>
          <cx:pt idx="69357">15</cx:pt>
          <cx:pt idx="69358">13</cx:pt>
          <cx:pt idx="69359">0</cx:pt>
          <cx:pt idx="69360">1</cx:pt>
          <cx:pt idx="69361">0</cx:pt>
          <cx:pt idx="69362">0</cx:pt>
          <cx:pt idx="69363">0</cx:pt>
          <cx:pt idx="69364">4</cx:pt>
          <cx:pt idx="69365">163</cx:pt>
          <cx:pt idx="69366">0</cx:pt>
          <cx:pt idx="69367">7</cx:pt>
          <cx:pt idx="69368">4</cx:pt>
          <cx:pt idx="69369">40</cx:pt>
          <cx:pt idx="69370">0</cx:pt>
          <cx:pt idx="69371">7</cx:pt>
          <cx:pt idx="69372">4</cx:pt>
          <cx:pt idx="69373">0</cx:pt>
          <cx:pt idx="69374">1</cx:pt>
          <cx:pt idx="69375">0</cx:pt>
          <cx:pt idx="69376">0</cx:pt>
          <cx:pt idx="69377">13</cx:pt>
          <cx:pt idx="69378">204</cx:pt>
          <cx:pt idx="69379">11</cx:pt>
          <cx:pt idx="69380">0</cx:pt>
          <cx:pt idx="69381">3</cx:pt>
          <cx:pt idx="69382">6</cx:pt>
          <cx:pt idx="69383">11</cx:pt>
          <cx:pt idx="69384">17</cx:pt>
          <cx:pt idx="69385">0</cx:pt>
          <cx:pt idx="69386">0</cx:pt>
          <cx:pt idx="69387">2</cx:pt>
          <cx:pt idx="69388">23</cx:pt>
          <cx:pt idx="69389">304</cx:pt>
          <cx:pt idx="69390">4</cx:pt>
          <cx:pt idx="69391">5</cx:pt>
          <cx:pt idx="69392">1</cx:pt>
          <cx:pt idx="69393">9</cx:pt>
          <cx:pt idx="69394">68</cx:pt>
          <cx:pt idx="69395">63</cx:pt>
          <cx:pt idx="69396">56</cx:pt>
          <cx:pt idx="69397">0</cx:pt>
          <cx:pt idx="69398">44</cx:pt>
          <cx:pt idx="69399">10</cx:pt>
          <cx:pt idx="69400">0</cx:pt>
          <cx:pt idx="69401">0</cx:pt>
          <cx:pt idx="69402">1</cx:pt>
          <cx:pt idx="69403">0</cx:pt>
          <cx:pt idx="69404">1</cx:pt>
          <cx:pt idx="69405">11</cx:pt>
          <cx:pt idx="69406">0</cx:pt>
          <cx:pt idx="69407">2</cx:pt>
          <cx:pt idx="69408">3</cx:pt>
          <cx:pt idx="69409">3</cx:pt>
          <cx:pt idx="69410">5</cx:pt>
          <cx:pt idx="69411">9</cx:pt>
          <cx:pt idx="69412">13</cx:pt>
          <cx:pt idx="69413">1</cx:pt>
          <cx:pt idx="69414">20</cx:pt>
          <cx:pt idx="69415">336</cx:pt>
          <cx:pt idx="69416">0</cx:pt>
          <cx:pt idx="69417">0</cx:pt>
          <cx:pt idx="69418">81</cx:pt>
          <cx:pt idx="69419">0</cx:pt>
          <cx:pt idx="69420">0</cx:pt>
          <cx:pt idx="69421">72</cx:pt>
          <cx:pt idx="69422">1</cx:pt>
          <cx:pt idx="69423">39</cx:pt>
          <cx:pt idx="69424">0</cx:pt>
          <cx:pt idx="69425">63</cx:pt>
          <cx:pt idx="69426">2</cx:pt>
          <cx:pt idx="69427">6</cx:pt>
          <cx:pt idx="69428">0</cx:pt>
          <cx:pt idx="69429">0</cx:pt>
          <cx:pt idx="69430">6</cx:pt>
          <cx:pt idx="69431">20</cx:pt>
          <cx:pt idx="69432">75</cx:pt>
          <cx:pt idx="69433">49</cx:pt>
          <cx:pt idx="69434">0</cx:pt>
          <cx:pt idx="69435">295</cx:pt>
          <cx:pt idx="69436">0</cx:pt>
          <cx:pt idx="69437">63</cx:pt>
          <cx:pt idx="69438">0</cx:pt>
          <cx:pt idx="69439">7</cx:pt>
          <cx:pt idx="69440">55</cx:pt>
          <cx:pt idx="69441">51</cx:pt>
          <cx:pt idx="69442">9</cx:pt>
          <cx:pt idx="69443">31</cx:pt>
          <cx:pt idx="69444">3</cx:pt>
          <cx:pt idx="69445">1</cx:pt>
          <cx:pt idx="69446">42</cx:pt>
          <cx:pt idx="69447">77</cx:pt>
          <cx:pt idx="69448">5</cx:pt>
          <cx:pt idx="69449">1</cx:pt>
          <cx:pt idx="69450">13</cx:pt>
          <cx:pt idx="69451">110</cx:pt>
          <cx:pt idx="69452">58</cx:pt>
          <cx:pt idx="69453">14</cx:pt>
          <cx:pt idx="69454">517</cx:pt>
          <cx:pt idx="69455">21</cx:pt>
          <cx:pt idx="69456">56</cx:pt>
          <cx:pt idx="69457">2</cx:pt>
          <cx:pt idx="69458">2</cx:pt>
          <cx:pt idx="69459">176</cx:pt>
          <cx:pt idx="69460">7</cx:pt>
          <cx:pt idx="69461">69</cx:pt>
          <cx:pt idx="69462">1</cx:pt>
          <cx:pt idx="69463">1</cx:pt>
          <cx:pt idx="69464">20</cx:pt>
          <cx:pt idx="69465">44</cx:pt>
          <cx:pt idx="69466">0</cx:pt>
          <cx:pt idx="69467">34</cx:pt>
          <cx:pt idx="69468">137</cx:pt>
          <cx:pt idx="69469">0</cx:pt>
          <cx:pt idx="69470">62</cx:pt>
          <cx:pt idx="69471">6</cx:pt>
          <cx:pt idx="69472">0</cx:pt>
          <cx:pt idx="69473">1</cx:pt>
          <cx:pt idx="69474">1</cx:pt>
          <cx:pt idx="69475">15</cx:pt>
          <cx:pt idx="69476">0</cx:pt>
          <cx:pt idx="69477">0</cx:pt>
          <cx:pt idx="69478">13</cx:pt>
          <cx:pt idx="69479">9</cx:pt>
          <cx:pt idx="69480">10</cx:pt>
          <cx:pt idx="69481">1</cx:pt>
          <cx:pt idx="69482">1</cx:pt>
          <cx:pt idx="69483">0</cx:pt>
          <cx:pt idx="69484">8</cx:pt>
          <cx:pt idx="69485">0</cx:pt>
          <cx:pt idx="69486">17</cx:pt>
          <cx:pt idx="69487">0</cx:pt>
          <cx:pt idx="69488">0</cx:pt>
          <cx:pt idx="69489">1</cx:pt>
          <cx:pt idx="69490">8</cx:pt>
          <cx:pt idx="69491">7</cx:pt>
          <cx:pt idx="69492">0</cx:pt>
          <cx:pt idx="69493">3</cx:pt>
          <cx:pt idx="69494">0</cx:pt>
          <cx:pt idx="69495">172</cx:pt>
          <cx:pt idx="69496">54</cx:pt>
          <cx:pt idx="69497">0</cx:pt>
          <cx:pt idx="69498">0</cx:pt>
          <cx:pt idx="69499">126</cx:pt>
          <cx:pt idx="69500">0</cx:pt>
          <cx:pt idx="69501">10</cx:pt>
          <cx:pt idx="69502">6</cx:pt>
          <cx:pt idx="69503">7</cx:pt>
          <cx:pt idx="69504">14</cx:pt>
          <cx:pt idx="69505">0</cx:pt>
          <cx:pt idx="69506">226</cx:pt>
          <cx:pt idx="69507">0</cx:pt>
          <cx:pt idx="69508">7</cx:pt>
          <cx:pt idx="69509">28</cx:pt>
          <cx:pt idx="69510">190</cx:pt>
          <cx:pt idx="69511">1</cx:pt>
          <cx:pt idx="69512">9</cx:pt>
          <cx:pt idx="69513">17</cx:pt>
          <cx:pt idx="69514">94</cx:pt>
          <cx:pt idx="69515">1</cx:pt>
          <cx:pt idx="69516">0</cx:pt>
          <cx:pt idx="69517">0</cx:pt>
          <cx:pt idx="69518">0</cx:pt>
          <cx:pt idx="69519">0</cx:pt>
          <cx:pt idx="69520">5</cx:pt>
          <cx:pt idx="69521">0</cx:pt>
          <cx:pt idx="69522">0</cx:pt>
          <cx:pt idx="69523">0</cx:pt>
          <cx:pt idx="69524">7</cx:pt>
          <cx:pt idx="69525">524</cx:pt>
          <cx:pt idx="69526">21</cx:pt>
          <cx:pt idx="69527">1</cx:pt>
          <cx:pt idx="69528">78</cx:pt>
          <cx:pt idx="69529">201</cx:pt>
          <cx:pt idx="69530">1</cx:pt>
          <cx:pt idx="69531">130</cx:pt>
          <cx:pt idx="69532">2</cx:pt>
          <cx:pt idx="69533">8</cx:pt>
          <cx:pt idx="69534">6</cx:pt>
          <cx:pt idx="69535">101</cx:pt>
          <cx:pt idx="69536">0</cx:pt>
          <cx:pt idx="69537">0</cx:pt>
          <cx:pt idx="69538">10</cx:pt>
          <cx:pt idx="69539">0</cx:pt>
          <cx:pt idx="69540">19</cx:pt>
          <cx:pt idx="69541">0</cx:pt>
          <cx:pt idx="69542">640</cx:pt>
          <cx:pt idx="69543">13</cx:pt>
          <cx:pt idx="69544">0</cx:pt>
          <cx:pt idx="69545">18</cx:pt>
          <cx:pt idx="69546">50</cx:pt>
          <cx:pt idx="69547">0</cx:pt>
          <cx:pt idx="69548">127</cx:pt>
          <cx:pt idx="69549">132</cx:pt>
          <cx:pt idx="69550">116</cx:pt>
          <cx:pt idx="69551">3</cx:pt>
          <cx:pt idx="69552">62</cx:pt>
          <cx:pt idx="69553">127</cx:pt>
          <cx:pt idx="69554">4</cx:pt>
          <cx:pt idx="69555">6</cx:pt>
          <cx:pt idx="69556">28</cx:pt>
          <cx:pt idx="69557">3</cx:pt>
          <cx:pt idx="69558">0</cx:pt>
          <cx:pt idx="69559">3</cx:pt>
          <cx:pt idx="69560">5</cx:pt>
          <cx:pt idx="69561">0</cx:pt>
          <cx:pt idx="69562">47</cx:pt>
          <cx:pt idx="69563">8</cx:pt>
          <cx:pt idx="69564">7</cx:pt>
          <cx:pt idx="69565">13</cx:pt>
          <cx:pt idx="69566">4</cx:pt>
          <cx:pt idx="69567">0</cx:pt>
          <cx:pt idx="69568">0</cx:pt>
          <cx:pt idx="69569">7</cx:pt>
          <cx:pt idx="69570">14</cx:pt>
          <cx:pt idx="69571">0</cx:pt>
          <cx:pt idx="69572">11</cx:pt>
          <cx:pt idx="69573">0</cx:pt>
          <cx:pt idx="69574">5</cx:pt>
          <cx:pt idx="69575">13</cx:pt>
          <cx:pt idx="69576">34</cx:pt>
          <cx:pt idx="69577">56</cx:pt>
          <cx:pt idx="69578">1</cx:pt>
          <cx:pt idx="69579">11</cx:pt>
          <cx:pt idx="69580">26</cx:pt>
          <cx:pt idx="69581">1</cx:pt>
          <cx:pt idx="69582">1</cx:pt>
          <cx:pt idx="69583">11</cx:pt>
          <cx:pt idx="69584">0</cx:pt>
          <cx:pt idx="69585">15</cx:pt>
          <cx:pt idx="69586">1</cx:pt>
          <cx:pt idx="69587">39</cx:pt>
          <cx:pt idx="69588">206</cx:pt>
          <cx:pt idx="69589">37</cx:pt>
          <cx:pt idx="69590">0</cx:pt>
          <cx:pt idx="69591">0</cx:pt>
          <cx:pt idx="69592">18</cx:pt>
          <cx:pt idx="69593">3</cx:pt>
          <cx:pt idx="69594">295</cx:pt>
          <cx:pt idx="69595">5</cx:pt>
          <cx:pt idx="69596">56</cx:pt>
          <cx:pt idx="69597">224</cx:pt>
          <cx:pt idx="69598">32</cx:pt>
          <cx:pt idx="69599">33</cx:pt>
          <cx:pt idx="69600">308</cx:pt>
          <cx:pt idx="69601">2</cx:pt>
          <cx:pt idx="69602">21</cx:pt>
          <cx:pt idx="69603">139</cx:pt>
          <cx:pt idx="69604">1</cx:pt>
          <cx:pt idx="69605">0</cx:pt>
          <cx:pt idx="69606">7</cx:pt>
          <cx:pt idx="69607">0</cx:pt>
          <cx:pt idx="69608">0</cx:pt>
          <cx:pt idx="69609">15</cx:pt>
          <cx:pt idx="69610">8</cx:pt>
          <cx:pt idx="69611">0</cx:pt>
          <cx:pt idx="69612">1</cx:pt>
          <cx:pt idx="69613">87</cx:pt>
          <cx:pt idx="69614">2</cx:pt>
          <cx:pt idx="69615">5</cx:pt>
          <cx:pt idx="69616">0</cx:pt>
          <cx:pt idx="69617">29</cx:pt>
          <cx:pt idx="69618">0</cx:pt>
          <cx:pt idx="69619">0</cx:pt>
          <cx:pt idx="69620">4</cx:pt>
          <cx:pt idx="69621">150</cx:pt>
          <cx:pt idx="69622">4</cx:pt>
          <cx:pt idx="69623">0</cx:pt>
          <cx:pt idx="69624">0</cx:pt>
          <cx:pt idx="69625">7</cx:pt>
          <cx:pt idx="69626">67</cx:pt>
          <cx:pt idx="69627">0</cx:pt>
          <cx:pt idx="69628">0</cx:pt>
          <cx:pt idx="69629">7</cx:pt>
          <cx:pt idx="69630">2</cx:pt>
          <cx:pt idx="69631">365</cx:pt>
          <cx:pt idx="69632">16</cx:pt>
          <cx:pt idx="69633">3</cx:pt>
          <cx:pt idx="69634">41</cx:pt>
          <cx:pt idx="69635">3</cx:pt>
          <cx:pt idx="69636">2</cx:pt>
          <cx:pt idx="69637">5</cx:pt>
          <cx:pt idx="69638">230</cx:pt>
          <cx:pt idx="69639">212</cx:pt>
          <cx:pt idx="69640">21</cx:pt>
          <cx:pt idx="69641">6</cx:pt>
          <cx:pt idx="69642">30</cx:pt>
          <cx:pt idx="69643">49</cx:pt>
          <cx:pt idx="69644">0</cx:pt>
          <cx:pt idx="69645">0</cx:pt>
          <cx:pt idx="69646">28</cx:pt>
          <cx:pt idx="69647">3</cx:pt>
          <cx:pt idx="69648">246</cx:pt>
          <cx:pt idx="69649">1</cx:pt>
          <cx:pt idx="69650">4</cx:pt>
          <cx:pt idx="69651">27</cx:pt>
          <cx:pt idx="69652">0</cx:pt>
          <cx:pt idx="69653">7</cx:pt>
          <cx:pt idx="69654">41</cx:pt>
          <cx:pt idx="69655">1</cx:pt>
          <cx:pt idx="69656">44</cx:pt>
          <cx:pt idx="69657">0</cx:pt>
          <cx:pt idx="69658">78</cx:pt>
          <cx:pt idx="69659">38</cx:pt>
          <cx:pt idx="69660">0</cx:pt>
          <cx:pt idx="69661">20</cx:pt>
          <cx:pt idx="69662">110</cx:pt>
          <cx:pt idx="69663">58</cx:pt>
          <cx:pt idx="69664">759</cx:pt>
          <cx:pt idx="69665">35</cx:pt>
          <cx:pt idx="69666">0</cx:pt>
          <cx:pt idx="69667">1</cx:pt>
          <cx:pt idx="69668">0</cx:pt>
          <cx:pt idx="69669">1</cx:pt>
          <cx:pt idx="69670">7</cx:pt>
          <cx:pt idx="69671">1</cx:pt>
          <cx:pt idx="69672">0</cx:pt>
          <cx:pt idx="69673">0</cx:pt>
          <cx:pt idx="69674">1</cx:pt>
          <cx:pt idx="69675">0</cx:pt>
          <cx:pt idx="69676">16</cx:pt>
          <cx:pt idx="69677">0</cx:pt>
          <cx:pt idx="69678">0</cx:pt>
          <cx:pt idx="69679">2</cx:pt>
          <cx:pt idx="69680">0</cx:pt>
          <cx:pt idx="69681">0</cx:pt>
          <cx:pt idx="69682">1</cx:pt>
          <cx:pt idx="69683">0</cx:pt>
          <cx:pt idx="69684">0</cx:pt>
          <cx:pt idx="69685">0</cx:pt>
          <cx:pt idx="69686">0</cx:pt>
          <cx:pt idx="69687">0</cx:pt>
          <cx:pt idx="69688">1</cx:pt>
          <cx:pt idx="69689">0</cx:pt>
          <cx:pt idx="69690">0</cx:pt>
          <cx:pt idx="69691">0</cx:pt>
          <cx:pt idx="69692">6</cx:pt>
          <cx:pt idx="69693">0</cx:pt>
          <cx:pt idx="69694">0</cx:pt>
          <cx:pt idx="69695">0</cx:pt>
          <cx:pt idx="69696">0</cx:pt>
          <cx:pt idx="69697">105</cx:pt>
          <cx:pt idx="69698">0</cx:pt>
          <cx:pt idx="69699">0</cx:pt>
          <cx:pt idx="69700">0</cx:pt>
          <cx:pt idx="69701">0</cx:pt>
          <cx:pt idx="69702">0</cx:pt>
          <cx:pt idx="69703">0</cx:pt>
          <cx:pt idx="69704">0</cx:pt>
          <cx:pt idx="69705">5</cx:pt>
          <cx:pt idx="69706">1</cx:pt>
          <cx:pt idx="69707">0</cx:pt>
          <cx:pt idx="69708">2</cx:pt>
          <cx:pt idx="69709">0</cx:pt>
          <cx:pt idx="69710">1</cx:pt>
          <cx:pt idx="69711">0</cx:pt>
          <cx:pt idx="69712">0</cx:pt>
          <cx:pt idx="69713">0</cx:pt>
          <cx:pt idx="69714">0</cx:pt>
          <cx:pt idx="69715">1</cx:pt>
          <cx:pt idx="69716">0</cx:pt>
          <cx:pt idx="69717">0</cx:pt>
          <cx:pt idx="69718">49</cx:pt>
          <cx:pt idx="69719">0</cx:pt>
          <cx:pt idx="69720">16</cx:pt>
          <cx:pt idx="69721">12</cx:pt>
          <cx:pt idx="69722">0</cx:pt>
          <cx:pt idx="69723">1</cx:pt>
          <cx:pt idx="69724">22</cx:pt>
          <cx:pt idx="69725">29</cx:pt>
          <cx:pt idx="69726">0</cx:pt>
          <cx:pt idx="69727">0</cx:pt>
          <cx:pt idx="69728">1</cx:pt>
          <cx:pt idx="69729">7</cx:pt>
          <cx:pt idx="69730">10</cx:pt>
          <cx:pt idx="69731">27</cx:pt>
          <cx:pt idx="69732">34</cx:pt>
          <cx:pt idx="69733">0</cx:pt>
          <cx:pt idx="69734">0</cx:pt>
          <cx:pt idx="69735">0</cx:pt>
          <cx:pt idx="69736">12</cx:pt>
          <cx:pt idx="69737">0</cx:pt>
          <cx:pt idx="69738">0</cx:pt>
          <cx:pt idx="69739">0</cx:pt>
          <cx:pt idx="69740">1</cx:pt>
          <cx:pt idx="69741">16</cx:pt>
          <cx:pt idx="69742">1</cx:pt>
          <cx:pt idx="69743">170</cx:pt>
          <cx:pt idx="69744">11</cx:pt>
          <cx:pt idx="69745">0</cx:pt>
          <cx:pt idx="69746">3</cx:pt>
          <cx:pt idx="69747">0</cx:pt>
          <cx:pt idx="69748">0</cx:pt>
          <cx:pt idx="69749">1</cx:pt>
          <cx:pt idx="69750">2</cx:pt>
          <cx:pt idx="69751">5</cx:pt>
          <cx:pt idx="69752">1</cx:pt>
          <cx:pt idx="69753">0</cx:pt>
          <cx:pt idx="69754">100</cx:pt>
          <cx:pt idx="69755">3</cx:pt>
          <cx:pt idx="69756">0</cx:pt>
          <cx:pt idx="69757">1</cx:pt>
          <cx:pt idx="69758">0</cx:pt>
          <cx:pt idx="69759">52</cx:pt>
          <cx:pt idx="69760">0</cx:pt>
          <cx:pt idx="69761">0</cx:pt>
          <cx:pt idx="69762">1</cx:pt>
          <cx:pt idx="69763">0</cx:pt>
          <cx:pt idx="69764">17</cx:pt>
          <cx:pt idx="69765">0</cx:pt>
          <cx:pt idx="69766">0</cx:pt>
          <cx:pt idx="69767">0</cx:pt>
          <cx:pt idx="69768">72</cx:pt>
          <cx:pt idx="69769">0</cx:pt>
          <cx:pt idx="69770">7</cx:pt>
          <cx:pt idx="69771">8</cx:pt>
          <cx:pt idx="69772">0</cx:pt>
          <cx:pt idx="69773">35</cx:pt>
          <cx:pt idx="69774">36</cx:pt>
          <cx:pt idx="69775">8</cx:pt>
          <cx:pt idx="69776">2</cx:pt>
          <cx:pt idx="69777">0</cx:pt>
          <cx:pt idx="69778">0</cx:pt>
          <cx:pt idx="69779">0</cx:pt>
          <cx:pt idx="69780">18</cx:pt>
          <cx:pt idx="69781">168</cx:pt>
          <cx:pt idx="69782">18</cx:pt>
          <cx:pt idx="69783">2</cx:pt>
          <cx:pt idx="69784">0</cx:pt>
          <cx:pt idx="69785">2</cx:pt>
          <cx:pt idx="69786">1</cx:pt>
          <cx:pt idx="69787">4</cx:pt>
          <cx:pt idx="69788">2</cx:pt>
          <cx:pt idx="69789">15</cx:pt>
          <cx:pt idx="69790">0</cx:pt>
          <cx:pt idx="69791">0</cx:pt>
          <cx:pt idx="69792">17</cx:pt>
          <cx:pt idx="69793">32</cx:pt>
          <cx:pt idx="69794">42</cx:pt>
          <cx:pt idx="69795">490</cx:pt>
          <cx:pt idx="69796">6</cx:pt>
          <cx:pt idx="69797">145</cx:pt>
          <cx:pt idx="69798">83</cx:pt>
          <cx:pt idx="69799">0</cx:pt>
          <cx:pt idx="69800">9</cx:pt>
          <cx:pt idx="69801">3</cx:pt>
          <cx:pt idx="69802">29</cx:pt>
          <cx:pt idx="69803">0</cx:pt>
          <cx:pt idx="69804">0</cx:pt>
          <cx:pt idx="69805">1</cx:pt>
          <cx:pt idx="69806">0</cx:pt>
          <cx:pt idx="69807">28</cx:pt>
          <cx:pt idx="69808">25</cx:pt>
          <cx:pt idx="69809">26</cx:pt>
          <cx:pt idx="69810">1</cx:pt>
          <cx:pt idx="69811">6</cx:pt>
          <cx:pt idx="69812">75</cx:pt>
          <cx:pt idx="69813">23</cx:pt>
          <cx:pt idx="69814">4</cx:pt>
          <cx:pt idx="69815">17</cx:pt>
          <cx:pt idx="69816">4</cx:pt>
          <cx:pt idx="69817">718</cx:pt>
          <cx:pt idx="69818">36</cx:pt>
          <cx:pt idx="69819">1</cx:pt>
          <cx:pt idx="69820">0</cx:pt>
          <cx:pt idx="69821">0</cx:pt>
          <cx:pt idx="69822">0</cx:pt>
          <cx:pt idx="69823">5</cx:pt>
          <cx:pt idx="69824">3</cx:pt>
          <cx:pt idx="69825">27</cx:pt>
          <cx:pt idx="69826">131</cx:pt>
          <cx:pt idx="69827">32</cx:pt>
          <cx:pt idx="69828">4</cx:pt>
          <cx:pt idx="69829">3</cx:pt>
          <cx:pt idx="69830">0</cx:pt>
          <cx:pt idx="69831">14</cx:pt>
          <cx:pt idx="69832">8</cx:pt>
          <cx:pt idx="69833">85</cx:pt>
          <cx:pt idx="69834">0</cx:pt>
          <cx:pt idx="69835">0</cx:pt>
          <cx:pt idx="69836">0</cx:pt>
          <cx:pt idx="69837">0</cx:pt>
          <cx:pt idx="69838">0</cx:pt>
          <cx:pt idx="69839">29</cx:pt>
          <cx:pt idx="69840">48</cx:pt>
          <cx:pt idx="69841">1</cx:pt>
          <cx:pt idx="69842">1</cx:pt>
          <cx:pt idx="69843">0</cx:pt>
          <cx:pt idx="69844">0</cx:pt>
          <cx:pt idx="69845">7</cx:pt>
          <cx:pt idx="69846">1</cx:pt>
          <cx:pt idx="69847">2</cx:pt>
          <cx:pt idx="69848">63</cx:pt>
          <cx:pt idx="69849">21</cx:pt>
          <cx:pt idx="69850">15</cx:pt>
          <cx:pt idx="69851">58</cx:pt>
          <cx:pt idx="69852">62</cx:pt>
          <cx:pt idx="69853">50</cx:pt>
          <cx:pt idx="69854">134</cx:pt>
          <cx:pt idx="69855">8</cx:pt>
          <cx:pt idx="69856">0</cx:pt>
          <cx:pt idx="69857">198</cx:pt>
          <cx:pt idx="69858">0</cx:pt>
          <cx:pt idx="69859">20</cx:pt>
          <cx:pt idx="69860">29</cx:pt>
          <cx:pt idx="69861">43</cx:pt>
          <cx:pt idx="69862">3</cx:pt>
          <cx:pt idx="69863">30</cx:pt>
          <cx:pt idx="69864">42</cx:pt>
          <cx:pt idx="69865">3</cx:pt>
          <cx:pt idx="69866">4</cx:pt>
          <cx:pt idx="69867">35</cx:pt>
          <cx:pt idx="69868">29</cx:pt>
          <cx:pt idx="69869">1</cx:pt>
          <cx:pt idx="69870">0</cx:pt>
          <cx:pt idx="69871">74</cx:pt>
          <cx:pt idx="69872">0</cx:pt>
          <cx:pt idx="69873">13</cx:pt>
          <cx:pt idx="69874">24</cx:pt>
          <cx:pt idx="69875">0</cx:pt>
          <cx:pt idx="69876">0</cx:pt>
          <cx:pt idx="69877">52</cx:pt>
          <cx:pt idx="69878">0</cx:pt>
          <cx:pt idx="69879">0</cx:pt>
          <cx:pt idx="69880">0</cx:pt>
          <cx:pt idx="69881">8</cx:pt>
          <cx:pt idx="69882">0</cx:pt>
          <cx:pt idx="69883">0</cx:pt>
          <cx:pt idx="69884">0</cx:pt>
          <cx:pt idx="69885">0</cx:pt>
          <cx:pt idx="69886">2</cx:pt>
          <cx:pt idx="69887">0</cx:pt>
          <cx:pt idx="69888">2</cx:pt>
          <cx:pt idx="69889">7</cx:pt>
          <cx:pt idx="69890">0</cx:pt>
          <cx:pt idx="69891">10</cx:pt>
          <cx:pt idx="69892">42</cx:pt>
          <cx:pt idx="69893">34</cx:pt>
          <cx:pt idx="69894">17</cx:pt>
          <cx:pt idx="69895">39</cx:pt>
          <cx:pt idx="69896">22</cx:pt>
          <cx:pt idx="69897">8</cx:pt>
          <cx:pt idx="69898">5</cx:pt>
          <cx:pt idx="69899">4</cx:pt>
          <cx:pt idx="69900">69</cx:pt>
          <cx:pt idx="69901">5</cx:pt>
          <cx:pt idx="69902">0</cx:pt>
          <cx:pt idx="69903">5</cx:pt>
          <cx:pt idx="69904">100</cx:pt>
          <cx:pt idx="69905">0</cx:pt>
          <cx:pt idx="69906">1</cx:pt>
          <cx:pt idx="69907">0</cx:pt>
          <cx:pt idx="69908">0</cx:pt>
          <cx:pt idx="69909">87</cx:pt>
          <cx:pt idx="69910">6</cx:pt>
          <cx:pt idx="69911">3</cx:pt>
          <cx:pt idx="69912">7</cx:pt>
          <cx:pt idx="69913">179</cx:pt>
          <cx:pt idx="69914">5</cx:pt>
          <cx:pt idx="69915">6</cx:pt>
          <cx:pt idx="69916">22</cx:pt>
          <cx:pt idx="69917">2</cx:pt>
          <cx:pt idx="69918">119</cx:pt>
          <cx:pt idx="69919">21</cx:pt>
          <cx:pt idx="69920">13</cx:pt>
          <cx:pt idx="69921">0</cx:pt>
          <cx:pt idx="69922">35</cx:pt>
          <cx:pt idx="69923">5</cx:pt>
          <cx:pt idx="69924">166</cx:pt>
          <cx:pt idx="69925">0</cx:pt>
          <cx:pt idx="69926">69</cx:pt>
          <cx:pt idx="69927">82</cx:pt>
          <cx:pt idx="69928">1</cx:pt>
          <cx:pt idx="69929">0</cx:pt>
          <cx:pt idx="69930">32</cx:pt>
          <cx:pt idx="69931">1</cx:pt>
          <cx:pt idx="69932">0</cx:pt>
          <cx:pt idx="69933">81</cx:pt>
          <cx:pt idx="69934">23</cx:pt>
          <cx:pt idx="69935">27</cx:pt>
          <cx:pt idx="69936">5</cx:pt>
          <cx:pt idx="69937">2</cx:pt>
          <cx:pt idx="69938">3</cx:pt>
          <cx:pt idx="69939">10</cx:pt>
          <cx:pt idx="69940">87</cx:pt>
          <cx:pt idx="69941">73</cx:pt>
          <cx:pt idx="69942">0</cx:pt>
          <cx:pt idx="69943">0</cx:pt>
          <cx:pt idx="69944">29</cx:pt>
          <cx:pt idx="69945">2</cx:pt>
          <cx:pt idx="69946">21</cx:pt>
          <cx:pt idx="69947">35</cx:pt>
          <cx:pt idx="69948">119</cx:pt>
          <cx:pt idx="69949">112</cx:pt>
          <cx:pt idx="69950">1</cx:pt>
          <cx:pt idx="69951">0</cx:pt>
          <cx:pt idx="69952">0</cx:pt>
          <cx:pt idx="69953">4</cx:pt>
          <cx:pt idx="69954">29</cx:pt>
          <cx:pt idx="69955">60</cx:pt>
          <cx:pt idx="69956">40</cx:pt>
          <cx:pt idx="69957">67</cx:pt>
          <cx:pt idx="69958">328</cx:pt>
          <cx:pt idx="69959">22</cx:pt>
          <cx:pt idx="69960">0</cx:pt>
          <cx:pt idx="69961">0</cx:pt>
          <cx:pt idx="69962">176</cx:pt>
          <cx:pt idx="69963">0</cx:pt>
          <cx:pt idx="69964">27</cx:pt>
          <cx:pt idx="69965">43</cx:pt>
          <cx:pt idx="69966">30</cx:pt>
          <cx:pt idx="69967">16</cx:pt>
          <cx:pt idx="69968">3</cx:pt>
          <cx:pt idx="69969">3</cx:pt>
          <cx:pt idx="69970">9</cx:pt>
          <cx:pt idx="69971">37</cx:pt>
          <cx:pt idx="69972">3</cx:pt>
          <cx:pt idx="69973">2</cx:pt>
          <cx:pt idx="69974">2</cx:pt>
          <cx:pt idx="69975">6</cx:pt>
          <cx:pt idx="69976">7</cx:pt>
          <cx:pt idx="69977">0</cx:pt>
          <cx:pt idx="69978">7</cx:pt>
          <cx:pt idx="69979">6</cx:pt>
          <cx:pt idx="69980">0</cx:pt>
          <cx:pt idx="69981">20</cx:pt>
          <cx:pt idx="69982">6</cx:pt>
          <cx:pt idx="69983">0</cx:pt>
          <cx:pt idx="69984">0</cx:pt>
          <cx:pt idx="69985">50</cx:pt>
          <cx:pt idx="69986">0</cx:pt>
          <cx:pt idx="69987">71</cx:pt>
          <cx:pt idx="69988">0</cx:pt>
          <cx:pt idx="69989">0</cx:pt>
          <cx:pt idx="69990">10</cx:pt>
          <cx:pt idx="69991">0</cx:pt>
          <cx:pt idx="69992">7</cx:pt>
          <cx:pt idx="69993">0</cx:pt>
          <cx:pt idx="69994">92</cx:pt>
          <cx:pt idx="69995">39</cx:pt>
          <cx:pt idx="69996">0</cx:pt>
          <cx:pt idx="69997">5</cx:pt>
          <cx:pt idx="69998">2</cx:pt>
          <cx:pt idx="69999">359</cx:pt>
          <cx:pt idx="70000">1</cx:pt>
          <cx:pt idx="70001">27</cx:pt>
          <cx:pt idx="70002">28</cx:pt>
          <cx:pt idx="70003">11</cx:pt>
          <cx:pt idx="70004">46</cx:pt>
          <cx:pt idx="70005">71</cx:pt>
          <cx:pt idx="70006">1</cx:pt>
          <cx:pt idx="70007">0</cx:pt>
          <cx:pt idx="70008">0</cx:pt>
          <cx:pt idx="70009">0</cx:pt>
          <cx:pt idx="70010">2</cx:pt>
          <cx:pt idx="70011">15</cx:pt>
          <cx:pt idx="70012">36</cx:pt>
          <cx:pt idx="70013">7</cx:pt>
          <cx:pt idx="70014">142</cx:pt>
          <cx:pt idx="70015">0</cx:pt>
          <cx:pt idx="70016">0</cx:pt>
          <cx:pt idx="70017">0</cx:pt>
          <cx:pt idx="70018">75</cx:pt>
          <cx:pt idx="70019">288</cx:pt>
          <cx:pt idx="70020">407</cx:pt>
          <cx:pt idx="70021">93</cx:pt>
          <cx:pt idx="70022">378</cx:pt>
          <cx:pt idx="70023">0</cx:pt>
          <cx:pt idx="70024">0</cx:pt>
          <cx:pt idx="70025">0</cx:pt>
          <cx:pt idx="70026">6</cx:pt>
          <cx:pt idx="70027">1</cx:pt>
          <cx:pt idx="70028">0</cx:pt>
          <cx:pt idx="70029">2</cx:pt>
          <cx:pt idx="70030">3</cx:pt>
          <cx:pt idx="70031">36</cx:pt>
          <cx:pt idx="70032">8</cx:pt>
          <cx:pt idx="70033">3</cx:pt>
          <cx:pt idx="70034">27</cx:pt>
          <cx:pt idx="70035">79</cx:pt>
          <cx:pt idx="70036">0</cx:pt>
          <cx:pt idx="70037">0</cx:pt>
          <cx:pt idx="70038">43</cx:pt>
          <cx:pt idx="70039">2</cx:pt>
          <cx:pt idx="70040">54</cx:pt>
          <cx:pt idx="70041">15</cx:pt>
          <cx:pt idx="70042">0</cx:pt>
          <cx:pt idx="70043">244</cx:pt>
          <cx:pt idx="70044">45</cx:pt>
          <cx:pt idx="70045">14</cx:pt>
          <cx:pt idx="70046">16</cx:pt>
          <cx:pt idx="70047">0</cx:pt>
          <cx:pt idx="70048">8</cx:pt>
          <cx:pt idx="70049">3</cx:pt>
          <cx:pt idx="70050">6</cx:pt>
          <cx:pt idx="70051">28</cx:pt>
          <cx:pt idx="70052">12</cx:pt>
          <cx:pt idx="70053">16</cx:pt>
          <cx:pt idx="70054">38</cx:pt>
          <cx:pt idx="70055">4</cx:pt>
          <cx:pt idx="70056">4</cx:pt>
          <cx:pt idx="70057">6</cx:pt>
          <cx:pt idx="70058">5</cx:pt>
          <cx:pt idx="70059">0</cx:pt>
          <cx:pt idx="70060">295</cx:pt>
          <cx:pt idx="70061">0</cx:pt>
          <cx:pt idx="70062">0</cx:pt>
          <cx:pt idx="70063">8</cx:pt>
          <cx:pt idx="70064">0</cx:pt>
          <cx:pt idx="70065">0</cx:pt>
          <cx:pt idx="70066">0</cx:pt>
          <cx:pt idx="70067">15</cx:pt>
          <cx:pt idx="70068">0</cx:pt>
          <cx:pt idx="70069">1</cx:pt>
          <cx:pt idx="70070">11</cx:pt>
          <cx:pt idx="70071">45</cx:pt>
          <cx:pt idx="70072">39</cx:pt>
          <cx:pt idx="70073">0</cx:pt>
          <cx:pt idx="70074">0</cx:pt>
          <cx:pt idx="70075">0</cx:pt>
          <cx:pt idx="70076">6</cx:pt>
          <cx:pt idx="70077">41</cx:pt>
          <cx:pt idx="70078">3</cx:pt>
          <cx:pt idx="70079">8</cx:pt>
          <cx:pt idx="70080">58</cx:pt>
          <cx:pt idx="70081">112</cx:pt>
          <cx:pt idx="70082">48</cx:pt>
          <cx:pt idx="70083">122</cx:pt>
          <cx:pt idx="70084">216</cx:pt>
          <cx:pt idx="70085">50</cx:pt>
          <cx:pt idx="70086">23</cx:pt>
          <cx:pt idx="70087">7</cx:pt>
          <cx:pt idx="70088">56</cx:pt>
          <cx:pt idx="70089">2</cx:pt>
          <cx:pt idx="70090">1</cx:pt>
          <cx:pt idx="70091">1</cx:pt>
          <cx:pt idx="70092">0</cx:pt>
          <cx:pt idx="70093">44</cx:pt>
          <cx:pt idx="70094">0</cx:pt>
          <cx:pt idx="70095">1</cx:pt>
          <cx:pt idx="70096">0</cx:pt>
          <cx:pt idx="70097">0</cx:pt>
          <cx:pt idx="70098">0</cx:pt>
          <cx:pt idx="70099">1</cx:pt>
          <cx:pt idx="70100">68</cx:pt>
          <cx:pt idx="70101">40</cx:pt>
          <cx:pt idx="70102">14</cx:pt>
          <cx:pt idx="70103">0</cx:pt>
          <cx:pt idx="70104">12</cx:pt>
          <cx:pt idx="70105">26</cx:pt>
          <cx:pt idx="70106">32</cx:pt>
          <cx:pt idx="70107">573</cx:pt>
          <cx:pt idx="70108">0</cx:pt>
          <cx:pt idx="70109">115</cx:pt>
          <cx:pt idx="70110">0</cx:pt>
          <cx:pt idx="70111">0</cx:pt>
          <cx:pt idx="70112">0</cx:pt>
          <cx:pt idx="70113">26</cx:pt>
          <cx:pt idx="70114">0</cx:pt>
          <cx:pt idx="70115">18</cx:pt>
          <cx:pt idx="70116">1</cx:pt>
          <cx:pt idx="70117">1</cx:pt>
          <cx:pt idx="70118">2</cx:pt>
          <cx:pt idx="70119">4</cx:pt>
          <cx:pt idx="70120">0</cx:pt>
          <cx:pt idx="70121">40</cx:pt>
          <cx:pt idx="70122">72</cx:pt>
          <cx:pt idx="70123">33</cx:pt>
          <cx:pt idx="70124">0</cx:pt>
          <cx:pt idx="70125">1</cx:pt>
          <cx:pt idx="70126">0</cx:pt>
          <cx:pt idx="70127">277</cx:pt>
          <cx:pt idx="70128">35</cx:pt>
          <cx:pt idx="70129">0</cx:pt>
          <cx:pt idx="70130">71</cx:pt>
          <cx:pt idx="70131">0</cx:pt>
          <cx:pt idx="70132">0</cx:pt>
          <cx:pt idx="70133">1</cx:pt>
          <cx:pt idx="70134">86</cx:pt>
          <cx:pt idx="70135">43</cx:pt>
          <cx:pt idx="70136">3</cx:pt>
          <cx:pt idx="70137">6</cx:pt>
          <cx:pt idx="70138">0</cx:pt>
          <cx:pt idx="70139">5</cx:pt>
          <cx:pt idx="70140">0</cx:pt>
          <cx:pt idx="70141">6</cx:pt>
          <cx:pt idx="70142">1</cx:pt>
          <cx:pt idx="70143">0</cx:pt>
          <cx:pt idx="70144">0</cx:pt>
          <cx:pt idx="70145">0</cx:pt>
          <cx:pt idx="70146">0</cx:pt>
          <cx:pt idx="70147">6</cx:pt>
          <cx:pt idx="70148">0</cx:pt>
          <cx:pt idx="70149">0</cx:pt>
          <cx:pt idx="70150">59</cx:pt>
          <cx:pt idx="70151">0</cx:pt>
          <cx:pt idx="70152">0</cx:pt>
          <cx:pt idx="70153">0</cx:pt>
          <cx:pt idx="70154">345</cx:pt>
          <cx:pt idx="70155">0</cx:pt>
          <cx:pt idx="70156">17</cx:pt>
          <cx:pt idx="70157">174</cx:pt>
          <cx:pt idx="70158">46</cx:pt>
          <cx:pt idx="70159">3</cx:pt>
          <cx:pt idx="70160">0</cx:pt>
          <cx:pt idx="70161">2</cx:pt>
          <cx:pt idx="70162">7</cx:pt>
          <cx:pt idx="70163">0</cx:pt>
          <cx:pt idx="70164">0</cx:pt>
          <cx:pt idx="70165">6</cx:pt>
          <cx:pt idx="70166">0</cx:pt>
          <cx:pt idx="70167">1</cx:pt>
          <cx:pt idx="70168">38</cx:pt>
          <cx:pt idx="70169">1</cx:pt>
          <cx:pt idx="70170">144</cx:pt>
          <cx:pt idx="70171">7</cx:pt>
          <cx:pt idx="70172">7</cx:pt>
          <cx:pt idx="70173">5</cx:pt>
          <cx:pt idx="70174">0</cx:pt>
          <cx:pt idx="70175">0</cx:pt>
          <cx:pt idx="70176">1</cx:pt>
          <cx:pt idx="70177">0</cx:pt>
          <cx:pt idx="70178">390</cx:pt>
          <cx:pt idx="70179">48</cx:pt>
          <cx:pt idx="70180">43</cx:pt>
          <cx:pt idx="70181">40</cx:pt>
          <cx:pt idx="70182">3</cx:pt>
          <cx:pt idx="70183">0</cx:pt>
          <cx:pt idx="70184">10</cx:pt>
          <cx:pt idx="70185">0</cx:pt>
          <cx:pt idx="70186">43</cx:pt>
          <cx:pt idx="70187">16</cx:pt>
          <cx:pt idx="70188">5</cx:pt>
          <cx:pt idx="70189">0</cx:pt>
          <cx:pt idx="70190">19</cx:pt>
          <cx:pt idx="70191">23</cx:pt>
          <cx:pt idx="70192">183</cx:pt>
          <cx:pt idx="70193">48</cx:pt>
          <cx:pt idx="70194">22</cx:pt>
          <cx:pt idx="70195">1</cx:pt>
          <cx:pt idx="70196">3</cx:pt>
          <cx:pt idx="70197">13</cx:pt>
          <cx:pt idx="70198">26</cx:pt>
          <cx:pt idx="70199">18</cx:pt>
          <cx:pt idx="70200">292</cx:pt>
          <cx:pt idx="70201">5</cx:pt>
          <cx:pt idx="70202">15</cx:pt>
          <cx:pt idx="70203">1</cx:pt>
          <cx:pt idx="70204">36</cx:pt>
          <cx:pt idx="70205">49</cx:pt>
          <cx:pt idx="70206">0</cx:pt>
          <cx:pt idx="70207">83</cx:pt>
          <cx:pt idx="70208">435</cx:pt>
          <cx:pt idx="70209">1</cx:pt>
          <cx:pt idx="70210">4</cx:pt>
          <cx:pt idx="70211">1</cx:pt>
          <cx:pt idx="70212">0</cx:pt>
          <cx:pt idx="70213">2</cx:pt>
          <cx:pt idx="70214">371</cx:pt>
          <cx:pt idx="70215">0</cx:pt>
          <cx:pt idx="70216">123</cx:pt>
          <cx:pt idx="70217">10</cx:pt>
          <cx:pt idx="70218">0</cx:pt>
          <cx:pt idx="70219">0</cx:pt>
          <cx:pt idx="70220">0</cx:pt>
          <cx:pt idx="70221">1</cx:pt>
          <cx:pt idx="70222">0</cx:pt>
          <cx:pt idx="70223">328</cx:pt>
          <cx:pt idx="70224">0</cx:pt>
          <cx:pt idx="70225">21</cx:pt>
          <cx:pt idx="70226">79</cx:pt>
          <cx:pt idx="70227">4</cx:pt>
          <cx:pt idx="70228">10</cx:pt>
          <cx:pt idx="70229">171</cx:pt>
          <cx:pt idx="70230">16</cx:pt>
          <cx:pt idx="70231">0</cx:pt>
          <cx:pt idx="70232">1</cx:pt>
          <cx:pt idx="70233">257</cx:pt>
          <cx:pt idx="70234">7</cx:pt>
          <cx:pt idx="70235">5</cx:pt>
          <cx:pt idx="70236">0</cx:pt>
          <cx:pt idx="70237">12</cx:pt>
          <cx:pt idx="70238">224</cx:pt>
          <cx:pt idx="70239">0</cx:pt>
          <cx:pt idx="70240">26</cx:pt>
          <cx:pt idx="70241">1</cx:pt>
          <cx:pt idx="70242">3</cx:pt>
          <cx:pt idx="70243">8</cx:pt>
          <cx:pt idx="70244">22</cx:pt>
          <cx:pt idx="70245">8</cx:pt>
          <cx:pt idx="70246">1</cx:pt>
          <cx:pt idx="70247">32</cx:pt>
          <cx:pt idx="70248">2</cx:pt>
          <cx:pt idx="70249">0</cx:pt>
          <cx:pt idx="70250">4</cx:pt>
          <cx:pt idx="70251">0</cx:pt>
          <cx:pt idx="70252">0</cx:pt>
          <cx:pt idx="70253">29</cx:pt>
          <cx:pt idx="70254">35</cx:pt>
          <cx:pt idx="70255">36</cx:pt>
          <cx:pt idx="70256">139</cx:pt>
          <cx:pt idx="70257">1</cx:pt>
          <cx:pt idx="70258">71</cx:pt>
          <cx:pt idx="70259">292</cx:pt>
          <cx:pt idx="70260">43</cx:pt>
          <cx:pt idx="70261">620</cx:pt>
          <cx:pt idx="70262">3</cx:pt>
          <cx:pt idx="70263">2</cx:pt>
          <cx:pt idx="70264">12</cx:pt>
          <cx:pt idx="70265">43</cx:pt>
          <cx:pt idx="70266">97</cx:pt>
          <cx:pt idx="70267">217</cx:pt>
          <cx:pt idx="70268">1</cx:pt>
          <cx:pt idx="70269">0</cx:pt>
          <cx:pt idx="70270">33</cx:pt>
          <cx:pt idx="70271">0</cx:pt>
          <cx:pt idx="70272">71</cx:pt>
          <cx:pt idx="70273">43</cx:pt>
          <cx:pt idx="70274">0</cx:pt>
          <cx:pt idx="70275">0</cx:pt>
          <cx:pt idx="70276">47</cx:pt>
          <cx:pt idx="70277">13</cx:pt>
          <cx:pt idx="70278">0</cx:pt>
          <cx:pt idx="70279">0</cx:pt>
          <cx:pt idx="70280">133</cx:pt>
          <cx:pt idx="70281">6</cx:pt>
          <cx:pt idx="70282">15</cx:pt>
          <cx:pt idx="70283">29</cx:pt>
          <cx:pt idx="70284">116</cx:pt>
          <cx:pt idx="70285">10</cx:pt>
          <cx:pt idx="70286">3</cx:pt>
          <cx:pt idx="70287">240</cx:pt>
          <cx:pt idx="70288">0</cx:pt>
          <cx:pt idx="70289">6</cx:pt>
          <cx:pt idx="70290">112</cx:pt>
          <cx:pt idx="70291">6</cx:pt>
          <cx:pt idx="70292">91</cx:pt>
          <cx:pt idx="70293">0</cx:pt>
          <cx:pt idx="70294">43</cx:pt>
          <cx:pt idx="70295">3</cx:pt>
          <cx:pt idx="70296">21</cx:pt>
          <cx:pt idx="70297">62</cx:pt>
          <cx:pt idx="70298">70</cx:pt>
          <cx:pt idx="70299">13</cx:pt>
          <cx:pt idx="70300">2</cx:pt>
          <cx:pt idx="70301">1</cx:pt>
          <cx:pt idx="70302">1</cx:pt>
          <cx:pt idx="70303">6</cx:pt>
          <cx:pt idx="70304">184</cx:pt>
          <cx:pt idx="70305">1</cx:pt>
          <cx:pt idx="70306">3</cx:pt>
          <cx:pt idx="70307">13</cx:pt>
          <cx:pt idx="70308">1</cx:pt>
          <cx:pt idx="70309">1</cx:pt>
          <cx:pt idx="70310">1</cx:pt>
          <cx:pt idx="70311">53</cx:pt>
          <cx:pt idx="70312">11</cx:pt>
          <cx:pt idx="70313">0</cx:pt>
          <cx:pt idx="70314">0</cx:pt>
          <cx:pt idx="70315">15</cx:pt>
          <cx:pt idx="70316">29</cx:pt>
          <cx:pt idx="70317">41</cx:pt>
          <cx:pt idx="70318">2</cx:pt>
          <cx:pt idx="70319">0</cx:pt>
          <cx:pt idx="70320">1</cx:pt>
          <cx:pt idx="70321">9</cx:pt>
          <cx:pt idx="70322">8</cx:pt>
          <cx:pt idx="70323">0</cx:pt>
          <cx:pt idx="70324">3</cx:pt>
          <cx:pt idx="70325">44</cx:pt>
          <cx:pt idx="70326">0</cx:pt>
          <cx:pt idx="70327">5</cx:pt>
          <cx:pt idx="70328">105</cx:pt>
          <cx:pt idx="70329">0</cx:pt>
          <cx:pt idx="70330">49</cx:pt>
          <cx:pt idx="70331">2</cx:pt>
          <cx:pt idx="70332">51</cx:pt>
          <cx:pt idx="70333">0</cx:pt>
          <cx:pt idx="70334">0</cx:pt>
          <cx:pt idx="70335">0</cx:pt>
          <cx:pt idx="70336">0</cx:pt>
          <cx:pt idx="70337">79</cx:pt>
          <cx:pt idx="70338">0</cx:pt>
          <cx:pt idx="70339">2</cx:pt>
          <cx:pt idx="70340">0</cx:pt>
          <cx:pt idx="70341">0</cx:pt>
          <cx:pt idx="70342">1</cx:pt>
          <cx:pt idx="70343">106</cx:pt>
          <cx:pt idx="70344">56</cx:pt>
          <cx:pt idx="70345">0</cx:pt>
          <cx:pt idx="70346">2</cx:pt>
          <cx:pt idx="70347">26</cx:pt>
          <cx:pt idx="70348">256</cx:pt>
          <cx:pt idx="70349">21</cx:pt>
          <cx:pt idx="70350">57</cx:pt>
          <cx:pt idx="70351">13</cx:pt>
          <cx:pt idx="70352">0</cx:pt>
          <cx:pt idx="70353">0</cx:pt>
          <cx:pt idx="70354">7</cx:pt>
          <cx:pt idx="70355">397</cx:pt>
          <cx:pt idx="70356">15</cx:pt>
          <cx:pt idx="70357">46</cx:pt>
          <cx:pt idx="70358">0</cx:pt>
          <cx:pt idx="70359">20</cx:pt>
          <cx:pt idx="70360">0</cx:pt>
          <cx:pt idx="70361">0</cx:pt>
          <cx:pt idx="70362">0</cx:pt>
          <cx:pt idx="70363">48</cx:pt>
          <cx:pt idx="70364">61</cx:pt>
          <cx:pt idx="70365">92</cx:pt>
          <cx:pt idx="70366">128</cx:pt>
          <cx:pt idx="70367">10</cx:pt>
          <cx:pt idx="70368">15</cx:pt>
          <cx:pt idx="70369">0</cx:pt>
          <cx:pt idx="70370">207</cx:pt>
          <cx:pt idx="70371">16</cx:pt>
          <cx:pt idx="70372">19</cx:pt>
          <cx:pt idx="70373">82</cx:pt>
          <cx:pt idx="70374">4</cx:pt>
          <cx:pt idx="70375">0</cx:pt>
          <cx:pt idx="70376">6</cx:pt>
          <cx:pt idx="70377">5</cx:pt>
          <cx:pt idx="70378">2</cx:pt>
          <cx:pt idx="70379">94</cx:pt>
          <cx:pt idx="70380">71</cx:pt>
          <cx:pt idx="70381">36</cx:pt>
          <cx:pt idx="70382">0</cx:pt>
          <cx:pt idx="70383">28</cx:pt>
          <cx:pt idx="70384">15</cx:pt>
          <cx:pt idx="70385">0</cx:pt>
          <cx:pt idx="70386">15</cx:pt>
          <cx:pt idx="70387">0</cx:pt>
          <cx:pt idx="70388">0</cx:pt>
          <cx:pt idx="70389">89</cx:pt>
          <cx:pt idx="70390">4</cx:pt>
          <cx:pt idx="70391">1</cx:pt>
          <cx:pt idx="70392">16</cx:pt>
          <cx:pt idx="70393">16</cx:pt>
          <cx:pt idx="70394">482</cx:pt>
          <cx:pt idx="70395">13</cx:pt>
          <cx:pt idx="70396">7</cx:pt>
          <cx:pt idx="70397">0</cx:pt>
          <cx:pt idx="70398">16</cx:pt>
          <cx:pt idx="70399">215</cx:pt>
          <cx:pt idx="70400">0</cx:pt>
          <cx:pt idx="70401">29</cx:pt>
          <cx:pt idx="70402">0</cx:pt>
          <cx:pt idx="70403">0</cx:pt>
          <cx:pt idx="70404">79</cx:pt>
          <cx:pt idx="70405">20</cx:pt>
          <cx:pt idx="70406">0</cx:pt>
          <cx:pt idx="70407">9</cx:pt>
          <cx:pt idx="70408">5</cx:pt>
          <cx:pt idx="70409">11</cx:pt>
          <cx:pt idx="70410">44</cx:pt>
          <cx:pt idx="70411">32</cx:pt>
          <cx:pt idx="70412">0</cx:pt>
          <cx:pt idx="70413">20</cx:pt>
          <cx:pt idx="70414">1</cx:pt>
          <cx:pt idx="70415">0</cx:pt>
          <cx:pt idx="70416">0</cx:pt>
          <cx:pt idx="70417">0</cx:pt>
          <cx:pt idx="70418">28</cx:pt>
          <cx:pt idx="70419">0</cx:pt>
          <cx:pt idx="70420">14</cx:pt>
          <cx:pt idx="70421">62</cx:pt>
          <cx:pt idx="70422">0</cx:pt>
          <cx:pt idx="70423">0</cx:pt>
          <cx:pt idx="70424">71</cx:pt>
          <cx:pt idx="70425">0</cx:pt>
          <cx:pt idx="70426">0</cx:pt>
          <cx:pt idx="70427">436</cx:pt>
          <cx:pt idx="70428">0</cx:pt>
          <cx:pt idx="70429">160</cx:pt>
          <cx:pt idx="70430">5</cx:pt>
          <cx:pt idx="70431">0</cx:pt>
          <cx:pt idx="70432">33</cx:pt>
          <cx:pt idx="70433">0</cx:pt>
          <cx:pt idx="70434">1</cx:pt>
          <cx:pt idx="70435">1</cx:pt>
          <cx:pt idx="70436">0</cx:pt>
          <cx:pt idx="70437">4</cx:pt>
          <cx:pt idx="70438">76</cx:pt>
          <cx:pt idx="70439">0</cx:pt>
          <cx:pt idx="70440">1</cx:pt>
          <cx:pt idx="70441">0</cx:pt>
          <cx:pt idx="70442">15</cx:pt>
          <cx:pt idx="70443">76</cx:pt>
          <cx:pt idx="70444">0</cx:pt>
          <cx:pt idx="70445">101</cx:pt>
          <cx:pt idx="70446">0</cx:pt>
          <cx:pt idx="70447">1000</cx:pt>
          <cx:pt idx="70448">14</cx:pt>
          <cx:pt idx="70449">0</cx:pt>
          <cx:pt idx="70450">7</cx:pt>
          <cx:pt idx="70451">9</cx:pt>
          <cx:pt idx="70452">7</cx:pt>
          <cx:pt idx="70453">14</cx:pt>
          <cx:pt idx="70454">79</cx:pt>
          <cx:pt idx="70455">1</cx:pt>
          <cx:pt idx="70456">0</cx:pt>
          <cx:pt idx="70457">36</cx:pt>
          <cx:pt idx="70458">0</cx:pt>
          <cx:pt idx="70459">0</cx:pt>
          <cx:pt idx="70460">1</cx:pt>
          <cx:pt idx="70461">0</cx:pt>
          <cx:pt idx="70462">0</cx:pt>
          <cx:pt idx="70463">0</cx:pt>
          <cx:pt idx="70464">14</cx:pt>
          <cx:pt idx="70465">320</cx:pt>
          <cx:pt idx="70466">153</cx:pt>
          <cx:pt idx="70467">0</cx:pt>
          <cx:pt idx="70468">8</cx:pt>
          <cx:pt idx="70469">1</cx:pt>
          <cx:pt idx="70470">23</cx:pt>
          <cx:pt idx="70471">0</cx:pt>
          <cx:pt idx="70472">209</cx:pt>
          <cx:pt idx="70473">5</cx:pt>
          <cx:pt idx="70474">38</cx:pt>
          <cx:pt idx="70475">3</cx:pt>
          <cx:pt idx="70476">0</cx:pt>
          <cx:pt idx="70477">24</cx:pt>
          <cx:pt idx="70478">0</cx:pt>
          <cx:pt idx="70479">2</cx:pt>
          <cx:pt idx="70480">4</cx:pt>
          <cx:pt idx="70481">35</cx:pt>
          <cx:pt idx="70482">0</cx:pt>
          <cx:pt idx="70483">1</cx:pt>
          <cx:pt idx="70484">1</cx:pt>
          <cx:pt idx="70485">0</cx:pt>
          <cx:pt idx="70486">0</cx:pt>
          <cx:pt idx="70487">2</cx:pt>
          <cx:pt idx="70488">2</cx:pt>
          <cx:pt idx="70489">0</cx:pt>
          <cx:pt idx="70490">15</cx:pt>
          <cx:pt idx="70491">8</cx:pt>
          <cx:pt idx="70492">0</cx:pt>
          <cx:pt idx="70493">53</cx:pt>
          <cx:pt idx="70494">105</cx:pt>
          <cx:pt idx="70495">0</cx:pt>
          <cx:pt idx="70496">0</cx:pt>
          <cx:pt idx="70497">0</cx:pt>
          <cx:pt idx="70498">0</cx:pt>
          <cx:pt idx="70499">51</cx:pt>
          <cx:pt idx="70500">55</cx:pt>
          <cx:pt idx="70501">97</cx:pt>
          <cx:pt idx="70502">21</cx:pt>
          <cx:pt idx="70503">370</cx:pt>
          <cx:pt idx="70504">87</cx:pt>
          <cx:pt idx="70505">0</cx:pt>
          <cx:pt idx="70506">47</cx:pt>
          <cx:pt idx="70507">0</cx:pt>
          <cx:pt idx="70508">0</cx:pt>
          <cx:pt idx="70509">14</cx:pt>
          <cx:pt idx="70510">820</cx:pt>
          <cx:pt idx="70511">1</cx:pt>
          <cx:pt idx="70512">5</cx:pt>
          <cx:pt idx="70513">332</cx:pt>
          <cx:pt idx="70514">3</cx:pt>
          <cx:pt idx="70515">7</cx:pt>
          <cx:pt idx="70516">337</cx:pt>
          <cx:pt idx="70517">42</cx:pt>
          <cx:pt idx="70518">34</cx:pt>
          <cx:pt idx="70519">18</cx:pt>
          <cx:pt idx="70520">58</cx:pt>
          <cx:pt idx="70521">0</cx:pt>
          <cx:pt idx="70522">0</cx:pt>
          <cx:pt idx="70523">14</cx:pt>
          <cx:pt idx="70524">48</cx:pt>
          <cx:pt idx="70525">94</cx:pt>
          <cx:pt idx="70526">105</cx:pt>
          <cx:pt idx="70527">4</cx:pt>
          <cx:pt idx="70528">2</cx:pt>
          <cx:pt idx="70529">0</cx:pt>
          <cx:pt idx="70530">44</cx:pt>
          <cx:pt idx="70531">13</cx:pt>
          <cx:pt idx="70532">0</cx:pt>
          <cx:pt idx="70533">1</cx:pt>
          <cx:pt idx="70534">52</cx:pt>
          <cx:pt idx="70535">32</cx:pt>
          <cx:pt idx="70536">14</cx:pt>
          <cx:pt idx="70537">48</cx:pt>
          <cx:pt idx="70538">22</cx:pt>
          <cx:pt idx="70539">35</cx:pt>
          <cx:pt idx="70540">396</cx:pt>
          <cx:pt idx="70541">48</cx:pt>
          <cx:pt idx="70542">0</cx:pt>
          <cx:pt idx="70543">97</cx:pt>
          <cx:pt idx="70544">2</cx:pt>
          <cx:pt idx="70545">20</cx:pt>
          <cx:pt idx="70546">69</cx:pt>
          <cx:pt idx="70547">33</cx:pt>
          <cx:pt idx="70548">152</cx:pt>
          <cx:pt idx="70549">1</cx:pt>
          <cx:pt idx="70550">70</cx:pt>
          <cx:pt idx="70551">6</cx:pt>
          <cx:pt idx="70552">405</cx:pt>
          <cx:pt idx="70553">50</cx:pt>
          <cx:pt idx="70554">168</cx:pt>
          <cx:pt idx="70555">0</cx:pt>
          <cx:pt idx="70556">0</cx:pt>
          <cx:pt idx="70557">0</cx:pt>
          <cx:pt idx="70558">0</cx:pt>
          <cx:pt idx="70559">14</cx:pt>
          <cx:pt idx="70560">34</cx:pt>
          <cx:pt idx="70561">4</cx:pt>
          <cx:pt idx="70562">0</cx:pt>
          <cx:pt idx="70563">14</cx:pt>
          <cx:pt idx="70564">0</cx:pt>
          <cx:pt idx="70565">3</cx:pt>
          <cx:pt idx="70566">0</cx:pt>
          <cx:pt idx="70567">6</cx:pt>
          <cx:pt idx="70568">7</cx:pt>
          <cx:pt idx="70569">0</cx:pt>
          <cx:pt idx="70570">340</cx:pt>
          <cx:pt idx="70571">50</cx:pt>
          <cx:pt idx="70572">35</cx:pt>
          <cx:pt idx="70573">34</cx:pt>
          <cx:pt idx="70574">0</cx:pt>
          <cx:pt idx="70575">97</cx:pt>
          <cx:pt idx="70576">29</cx:pt>
          <cx:pt idx="70577">0</cx:pt>
          <cx:pt idx="70578">210</cx:pt>
          <cx:pt idx="70579">6</cx:pt>
          <cx:pt idx="70580">28</cx:pt>
          <cx:pt idx="70581">25</cx:pt>
          <cx:pt idx="70582">37</cx:pt>
          <cx:pt idx="70583">10</cx:pt>
          <cx:pt idx="70584">14</cx:pt>
          <cx:pt idx="70585">1</cx:pt>
          <cx:pt idx="70586">2</cx:pt>
          <cx:pt idx="70587">0</cx:pt>
          <cx:pt idx="70588">0</cx:pt>
          <cx:pt idx="70589">0</cx:pt>
          <cx:pt idx="70590">1</cx:pt>
          <cx:pt idx="70591">12</cx:pt>
          <cx:pt idx="70592">0</cx:pt>
          <cx:pt idx="70593">2</cx:pt>
          <cx:pt idx="70594">0</cx:pt>
          <cx:pt idx="70595">0</cx:pt>
          <cx:pt idx="70596">0</cx:pt>
          <cx:pt idx="70597">52</cx:pt>
          <cx:pt idx="70598">370</cx:pt>
          <cx:pt idx="70599">0</cx:pt>
          <cx:pt idx="70600">102</cx:pt>
          <cx:pt idx="70601">0</cx:pt>
          <cx:pt idx="70602">0</cx:pt>
          <cx:pt idx="70603">0</cx:pt>
          <cx:pt idx="70604">0</cx:pt>
          <cx:pt idx="70605">0</cx:pt>
          <cx:pt idx="70606">1</cx:pt>
          <cx:pt idx="70607">0</cx:pt>
          <cx:pt idx="70608">58</cx:pt>
          <cx:pt idx="70609">64</cx:pt>
          <cx:pt idx="70610">7</cx:pt>
          <cx:pt idx="70611">7</cx:pt>
          <cx:pt idx="70612">14</cx:pt>
          <cx:pt idx="70613">12</cx:pt>
          <cx:pt idx="70614">22</cx:pt>
          <cx:pt idx="70615">8</cx:pt>
          <cx:pt idx="70616">0</cx:pt>
          <cx:pt idx="70617">0</cx:pt>
          <cx:pt idx="70618">0</cx:pt>
          <cx:pt idx="70619">475</cx:pt>
          <cx:pt idx="70620">6</cx:pt>
          <cx:pt idx="70621">2</cx:pt>
          <cx:pt idx="70622">42</cx:pt>
          <cx:pt idx="70623">0</cx:pt>
          <cx:pt idx="70624">0</cx:pt>
          <cx:pt idx="70625">7</cx:pt>
          <cx:pt idx="70626">8</cx:pt>
          <cx:pt idx="70627">70</cx:pt>
          <cx:pt idx="70628">18</cx:pt>
          <cx:pt idx="70629">0</cx:pt>
          <cx:pt idx="70630">0</cx:pt>
          <cx:pt idx="70631">2</cx:pt>
          <cx:pt idx="70632">1</cx:pt>
          <cx:pt idx="70633">0</cx:pt>
          <cx:pt idx="70634">1</cx:pt>
          <cx:pt idx="70635">37</cx:pt>
          <cx:pt idx="70636">43</cx:pt>
          <cx:pt idx="70637">1</cx:pt>
          <cx:pt idx="70638">0</cx:pt>
          <cx:pt idx="70639">9</cx:pt>
          <cx:pt idx="70640">22</cx:pt>
          <cx:pt idx="70641">37</cx:pt>
          <cx:pt idx="70642">127</cx:pt>
          <cx:pt idx="70643">0</cx:pt>
          <cx:pt idx="70644">82</cx:pt>
          <cx:pt idx="70645">0</cx:pt>
          <cx:pt idx="70646">128</cx:pt>
          <cx:pt idx="70647">2</cx:pt>
          <cx:pt idx="70648">1</cx:pt>
          <cx:pt idx="70649">0</cx:pt>
          <cx:pt idx="70650">1</cx:pt>
          <cx:pt idx="70651">35</cx:pt>
          <cx:pt idx="70652">0</cx:pt>
          <cx:pt idx="70653">134</cx:pt>
          <cx:pt idx="70654">6</cx:pt>
          <cx:pt idx="70655">0</cx:pt>
          <cx:pt idx="70656">7</cx:pt>
          <cx:pt idx="70657">27</cx:pt>
          <cx:pt idx="70658">7</cx:pt>
          <cx:pt idx="70659">95</cx:pt>
          <cx:pt idx="70660">170</cx:pt>
          <cx:pt idx="70661">0</cx:pt>
          <cx:pt idx="70662">0</cx:pt>
          <cx:pt idx="70663">47</cx:pt>
          <cx:pt idx="70664">0</cx:pt>
          <cx:pt idx="70665">165</cx:pt>
          <cx:pt idx="70666">48</cx:pt>
          <cx:pt idx="70667">612</cx:pt>
          <cx:pt idx="70668">1</cx:pt>
          <cx:pt idx="70669">0</cx:pt>
          <cx:pt idx="70670">2</cx:pt>
          <cx:pt idx="70671">29</cx:pt>
          <cx:pt idx="70672">77</cx:pt>
          <cx:pt idx="70673">0</cx:pt>
          <cx:pt idx="70674">1</cx:pt>
          <cx:pt idx="70675">0</cx:pt>
          <cx:pt idx="70676">9</cx:pt>
          <cx:pt idx="70677">352</cx:pt>
          <cx:pt idx="70678">0</cx:pt>
          <cx:pt idx="70679">121</cx:pt>
          <cx:pt idx="70680">6</cx:pt>
          <cx:pt idx="70681">43</cx:pt>
          <cx:pt idx="70682">172</cx:pt>
          <cx:pt idx="70683">17</cx:pt>
          <cx:pt idx="70684">3</cx:pt>
          <cx:pt idx="70685">54</cx:pt>
          <cx:pt idx="70686">0</cx:pt>
          <cx:pt idx="70687">9</cx:pt>
          <cx:pt idx="70688">0</cx:pt>
          <cx:pt idx="70689">0</cx:pt>
          <cx:pt idx="70690">14</cx:pt>
          <cx:pt idx="70691">0</cx:pt>
          <cx:pt idx="70692">0</cx:pt>
          <cx:pt idx="70693">5</cx:pt>
          <cx:pt idx="70694">0</cx:pt>
          <cx:pt idx="70695">1</cx:pt>
          <cx:pt idx="70696">73</cx:pt>
          <cx:pt idx="70697">172</cx:pt>
          <cx:pt idx="70698">0</cx:pt>
          <cx:pt idx="70699">128</cx:pt>
          <cx:pt idx="70700">7</cx:pt>
          <cx:pt idx="70701">49</cx:pt>
          <cx:pt idx="70702">0</cx:pt>
          <cx:pt idx="70703">126</cx:pt>
          <cx:pt idx="70704">84</cx:pt>
          <cx:pt idx="70705">5</cx:pt>
          <cx:pt idx="70706">6</cx:pt>
          <cx:pt idx="70707">4</cx:pt>
          <cx:pt idx="70708">5</cx:pt>
          <cx:pt idx="70709">0</cx:pt>
          <cx:pt idx="70710">2</cx:pt>
          <cx:pt idx="70711">119</cx:pt>
          <cx:pt idx="70712">0</cx:pt>
          <cx:pt idx="70713">14</cx:pt>
          <cx:pt idx="70714">253</cx:pt>
          <cx:pt idx="70715">75</cx:pt>
          <cx:pt idx="70716">26</cx:pt>
          <cx:pt idx="70717">20</cx:pt>
          <cx:pt idx="70718">1</cx:pt>
          <cx:pt idx="70719">5</cx:pt>
          <cx:pt idx="70720">31</cx:pt>
          <cx:pt idx="70721">0</cx:pt>
          <cx:pt idx="70722">0</cx:pt>
          <cx:pt idx="70723">8</cx:pt>
          <cx:pt idx="70724">25</cx:pt>
          <cx:pt idx="70725">53</cx:pt>
          <cx:pt idx="70726">1</cx:pt>
          <cx:pt idx="70727">6</cx:pt>
          <cx:pt idx="70728">15</cx:pt>
          <cx:pt idx="70729">0</cx:pt>
          <cx:pt idx="70730">16</cx:pt>
          <cx:pt idx="70731">98</cx:pt>
          <cx:pt idx="70732">0</cx:pt>
          <cx:pt idx="70733">0</cx:pt>
          <cx:pt idx="70734">0</cx:pt>
          <cx:pt idx="70735">74</cx:pt>
          <cx:pt idx="70736">0</cx:pt>
          <cx:pt idx="70737">2</cx:pt>
          <cx:pt idx="70738">5</cx:pt>
          <cx:pt idx="70739">21</cx:pt>
          <cx:pt idx="70740">0</cx:pt>
          <cx:pt idx="70741">260</cx:pt>
          <cx:pt idx="70742">8</cx:pt>
          <cx:pt idx="70743">8</cx:pt>
          <cx:pt idx="70744">4</cx:pt>
          <cx:pt idx="70745">690</cx:pt>
          <cx:pt idx="70746">142</cx:pt>
          <cx:pt idx="70747">197</cx:pt>
          <cx:pt idx="70748">1</cx:pt>
          <cx:pt idx="70749">175</cx:pt>
          <cx:pt idx="70750">0</cx:pt>
          <cx:pt idx="70751">4</cx:pt>
          <cx:pt idx="70752">7</cx:pt>
          <cx:pt idx="70753">1</cx:pt>
          <cx:pt idx="70754">12</cx:pt>
          <cx:pt idx="70755">19</cx:pt>
          <cx:pt idx="70756">335</cx:pt>
          <cx:pt idx="70757">6</cx:pt>
          <cx:pt idx="70758">74</cx:pt>
          <cx:pt idx="70759">231</cx:pt>
          <cx:pt idx="70760">48</cx:pt>
          <cx:pt idx="70761">0</cx:pt>
          <cx:pt idx="70762">1</cx:pt>
          <cx:pt idx="70763">16</cx:pt>
          <cx:pt idx="70764">0</cx:pt>
          <cx:pt idx="70765">0</cx:pt>
          <cx:pt idx="70766">83</cx:pt>
          <cx:pt idx="70767">36</cx:pt>
          <cx:pt idx="70768">8</cx:pt>
          <cx:pt idx="70769">18</cx:pt>
          <cx:pt idx="70770">1</cx:pt>
          <cx:pt idx="70771">217</cx:pt>
          <cx:pt idx="70772">1</cx:pt>
          <cx:pt idx="70773">0</cx:pt>
          <cx:pt idx="70774">0</cx:pt>
          <cx:pt idx="70775">0</cx:pt>
          <cx:pt idx="70776">4</cx:pt>
          <cx:pt idx="70777">25</cx:pt>
          <cx:pt idx="70778">2</cx:pt>
          <cx:pt idx="70779">4</cx:pt>
          <cx:pt idx="70780">11</cx:pt>
          <cx:pt idx="70781">8</cx:pt>
          <cx:pt idx="70782">28</cx:pt>
          <cx:pt idx="70783">199</cx:pt>
          <cx:pt idx="70784">1</cx:pt>
          <cx:pt idx="70785">0</cx:pt>
          <cx:pt idx="70786">6</cx:pt>
          <cx:pt idx="70787">3</cx:pt>
          <cx:pt idx="70788">0</cx:pt>
          <cx:pt idx="70789">36</cx:pt>
          <cx:pt idx="70790">0</cx:pt>
          <cx:pt idx="70791">0</cx:pt>
          <cx:pt idx="70792">56</cx:pt>
          <cx:pt idx="70793">106</cx:pt>
          <cx:pt idx="70794">0</cx:pt>
          <cx:pt idx="70795">102</cx:pt>
          <cx:pt idx="70796">28</cx:pt>
          <cx:pt idx="70797">1</cx:pt>
          <cx:pt idx="70798">64</cx:pt>
          <cx:pt idx="70799">97</cx:pt>
          <cx:pt idx="70800">0</cx:pt>
          <cx:pt idx="70801">5</cx:pt>
          <cx:pt idx="70802">28</cx:pt>
          <cx:pt idx="70803">107</cx:pt>
          <cx:pt idx="70804">35</cx:pt>
          <cx:pt idx="70805">20</cx:pt>
          <cx:pt idx="70806">155</cx:pt>
          <cx:pt idx="70807">63</cx:pt>
          <cx:pt idx="70808">468</cx:pt>
          <cx:pt idx="70809">99</cx:pt>
          <cx:pt idx="70810">5</cx:pt>
          <cx:pt idx="70811">179</cx:pt>
          <cx:pt idx="70812">0</cx:pt>
          <cx:pt idx="70813">2</cx:pt>
          <cx:pt idx="70814">5</cx:pt>
          <cx:pt idx="70815">7</cx:pt>
          <cx:pt idx="70816">0</cx:pt>
          <cx:pt idx="70817">0</cx:pt>
          <cx:pt idx="70818">10</cx:pt>
          <cx:pt idx="70819">5</cx:pt>
          <cx:pt idx="70820">1</cx:pt>
          <cx:pt idx="70821">3</cx:pt>
          <cx:pt idx="70822">0</cx:pt>
          <cx:pt idx="70823">10</cx:pt>
          <cx:pt idx="70824">1</cx:pt>
          <cx:pt idx="70825">9</cx:pt>
          <cx:pt idx="70826">14</cx:pt>
          <cx:pt idx="70827">0</cx:pt>
          <cx:pt idx="70828">49</cx:pt>
          <cx:pt idx="70829">0</cx:pt>
          <cx:pt idx="70830">136</cx:pt>
          <cx:pt idx="70831">12</cx:pt>
          <cx:pt idx="70832">0</cx:pt>
          <cx:pt idx="70833">60</cx:pt>
          <cx:pt idx="70834">0</cx:pt>
          <cx:pt idx="70835">59</cx:pt>
          <cx:pt idx="70836">76</cx:pt>
          <cx:pt idx="70837">1</cx:pt>
          <cx:pt idx="70838">0</cx:pt>
          <cx:pt idx="70839">29</cx:pt>
          <cx:pt idx="70840">14</cx:pt>
          <cx:pt idx="70841">29</cx:pt>
          <cx:pt idx="70842">65</cx:pt>
          <cx:pt idx="70843">0</cx:pt>
          <cx:pt idx="70844">14</cx:pt>
          <cx:pt idx="70845">33</cx:pt>
          <cx:pt idx="70846">6</cx:pt>
          <cx:pt idx="70847">2</cx:pt>
          <cx:pt idx="70848">9</cx:pt>
          <cx:pt idx="70849">6</cx:pt>
          <cx:pt idx="70850">168</cx:pt>
          <cx:pt idx="70851">6</cx:pt>
          <cx:pt idx="70852">1</cx:pt>
          <cx:pt idx="70853">6</cx:pt>
          <cx:pt idx="70854">3</cx:pt>
          <cx:pt idx="70855">32</cx:pt>
          <cx:pt idx="70856">10</cx:pt>
          <cx:pt idx="70857">0</cx:pt>
          <cx:pt idx="70858">0</cx:pt>
          <cx:pt idx="70859">0</cx:pt>
          <cx:pt idx="70860">1</cx:pt>
          <cx:pt idx="70861">0</cx:pt>
          <cx:pt idx="70862">16</cx:pt>
          <cx:pt idx="70863">0</cx:pt>
          <cx:pt idx="70864">25</cx:pt>
          <cx:pt idx="70865">64</cx:pt>
          <cx:pt idx="70866">0</cx:pt>
          <cx:pt idx="70867">56</cx:pt>
          <cx:pt idx="70868">0</cx:pt>
          <cx:pt idx="70869">0</cx:pt>
          <cx:pt idx="70870">5</cx:pt>
          <cx:pt idx="70871">209</cx:pt>
          <cx:pt idx="70872">46</cx:pt>
          <cx:pt idx="70873">9</cx:pt>
          <cx:pt idx="70874">58</cx:pt>
          <cx:pt idx="70875">4</cx:pt>
          <cx:pt idx="70876">0</cx:pt>
          <cx:pt idx="70877">0</cx:pt>
          <cx:pt idx="70878">0</cx:pt>
          <cx:pt idx="70879">0</cx:pt>
          <cx:pt idx="70880">0</cx:pt>
          <cx:pt idx="70881">0</cx:pt>
          <cx:pt idx="70882">0</cx:pt>
          <cx:pt idx="70883">0</cx:pt>
          <cx:pt idx="70884">0</cx:pt>
          <cx:pt idx="70885">0</cx:pt>
          <cx:pt idx="70886">0</cx:pt>
          <cx:pt idx="70887">2</cx:pt>
          <cx:pt idx="70888">0</cx:pt>
          <cx:pt idx="70889">0</cx:pt>
          <cx:pt idx="70890">0</cx:pt>
          <cx:pt idx="70891">0</cx:pt>
          <cx:pt idx="70892">0</cx:pt>
          <cx:pt idx="70893">0</cx:pt>
          <cx:pt idx="70894">21</cx:pt>
          <cx:pt idx="70895">0</cx:pt>
          <cx:pt idx="70896">0</cx:pt>
          <cx:pt idx="70897">0</cx:pt>
          <cx:pt idx="70898">0</cx:pt>
          <cx:pt idx="70899">0</cx:pt>
          <cx:pt idx="70900">0</cx:pt>
          <cx:pt idx="70901">11</cx:pt>
          <cx:pt idx="70902">0</cx:pt>
          <cx:pt idx="70903">42</cx:pt>
          <cx:pt idx="70904">36</cx:pt>
          <cx:pt idx="70905">8</cx:pt>
          <cx:pt idx="70906">16</cx:pt>
          <cx:pt idx="70907">120</cx:pt>
          <cx:pt idx="70908">547</cx:pt>
          <cx:pt idx="70909">84</cx:pt>
          <cx:pt idx="70910">0</cx:pt>
          <cx:pt idx="70911">104</cx:pt>
          <cx:pt idx="70912">0</cx:pt>
          <cx:pt idx="70913">92</cx:pt>
          <cx:pt idx="70914">4</cx:pt>
          <cx:pt idx="70915">104</cx:pt>
          <cx:pt idx="70916">13</cx:pt>
          <cx:pt idx="70917">1</cx:pt>
          <cx:pt idx="70918">1</cx:pt>
          <cx:pt idx="70919">9</cx:pt>
          <cx:pt idx="70920">41</cx:pt>
          <cx:pt idx="70921">0</cx:pt>
          <cx:pt idx="70922">0</cx:pt>
          <cx:pt idx="70923">209</cx:pt>
          <cx:pt idx="70924">7</cx:pt>
          <cx:pt idx="70925">311</cx:pt>
          <cx:pt idx="70926">0</cx:pt>
          <cx:pt idx="70927">116</cx:pt>
          <cx:pt idx="70928">688</cx:pt>
          <cx:pt idx="70929">3</cx:pt>
          <cx:pt idx="70930">165</cx:pt>
          <cx:pt idx="70931">0</cx:pt>
          <cx:pt idx="70932">10</cx:pt>
          <cx:pt idx="70933">105</cx:pt>
          <cx:pt idx="70934">6</cx:pt>
          <cx:pt idx="70935">0</cx:pt>
          <cx:pt idx="70936">14</cx:pt>
          <cx:pt idx="70937">0</cx:pt>
          <cx:pt idx="70938">244</cx:pt>
          <cx:pt idx="70939">37</cx:pt>
          <cx:pt idx="70940">36</cx:pt>
          <cx:pt idx="70941">6</cx:pt>
          <cx:pt idx="70942">13</cx:pt>
          <cx:pt idx="70943">0</cx:pt>
          <cx:pt idx="70944">0</cx:pt>
          <cx:pt idx="70945">0</cx:pt>
          <cx:pt idx="70946">191</cx:pt>
          <cx:pt idx="70947">18</cx:pt>
          <cx:pt idx="70948">0</cx:pt>
          <cx:pt idx="70949">0</cx:pt>
          <cx:pt idx="70950">0</cx:pt>
          <cx:pt idx="70951">24</cx:pt>
          <cx:pt idx="70952">1</cx:pt>
          <cx:pt idx="70953">2</cx:pt>
          <cx:pt idx="70954">3</cx:pt>
          <cx:pt idx="70955">1</cx:pt>
          <cx:pt idx="70956">0</cx:pt>
          <cx:pt idx="70957">0</cx:pt>
          <cx:pt idx="70958">0</cx:pt>
          <cx:pt idx="70959">4</cx:pt>
          <cx:pt idx="70960">31</cx:pt>
          <cx:pt idx="70961">1</cx:pt>
          <cx:pt idx="70962">3</cx:pt>
          <cx:pt idx="70963">28</cx:pt>
          <cx:pt idx="70964">22</cx:pt>
          <cx:pt idx="70965">1</cx:pt>
          <cx:pt idx="70966">112</cx:pt>
          <cx:pt idx="70967">463</cx:pt>
          <cx:pt idx="70968">161</cx:pt>
          <cx:pt idx="70969">88</cx:pt>
          <cx:pt idx="70970">26</cx:pt>
          <cx:pt idx="70971">4</cx:pt>
          <cx:pt idx="70972">70</cx:pt>
          <cx:pt idx="70973">17</cx:pt>
          <cx:pt idx="70974">5</cx:pt>
          <cx:pt idx="70975">1</cx:pt>
          <cx:pt idx="70976">0</cx:pt>
          <cx:pt idx="70977">28</cx:pt>
          <cx:pt idx="70978">406</cx:pt>
          <cx:pt idx="70979">42</cx:pt>
          <cx:pt idx="70980">3</cx:pt>
          <cx:pt idx="70981">6</cx:pt>
          <cx:pt idx="70982">15</cx:pt>
          <cx:pt idx="70983">60</cx:pt>
          <cx:pt idx="70984">124</cx:pt>
          <cx:pt idx="70985">298</cx:pt>
          <cx:pt idx="70986">86</cx:pt>
          <cx:pt idx="70987">86</cx:pt>
          <cx:pt idx="70988">13</cx:pt>
          <cx:pt idx="70989">0</cx:pt>
          <cx:pt idx="70990">4</cx:pt>
          <cx:pt idx="70991">18</cx:pt>
          <cx:pt idx="70992">0</cx:pt>
          <cx:pt idx="70993">0</cx:pt>
          <cx:pt idx="70994">46</cx:pt>
          <cx:pt idx="70995">33</cx:pt>
          <cx:pt idx="70996">0</cx:pt>
          <cx:pt idx="70997">14</cx:pt>
          <cx:pt idx="70998">14</cx:pt>
          <cx:pt idx="70999">10</cx:pt>
          <cx:pt idx="71000">1</cx:pt>
          <cx:pt idx="71001">1</cx:pt>
          <cx:pt idx="71002">16</cx:pt>
          <cx:pt idx="71003">518</cx:pt>
          <cx:pt idx="71004">13</cx:pt>
          <cx:pt idx="71005">0</cx:pt>
          <cx:pt idx="71006">26</cx:pt>
          <cx:pt idx="71007">29</cx:pt>
          <cx:pt idx="71008">21</cx:pt>
          <cx:pt idx="71009">22</cx:pt>
          <cx:pt idx="71010">81</cx:pt>
          <cx:pt idx="71011">0</cx:pt>
          <cx:pt idx="71012">0</cx:pt>
          <cx:pt idx="71013">8</cx:pt>
          <cx:pt idx="71014">121</cx:pt>
          <cx:pt idx="71015">1</cx:pt>
          <cx:pt idx="71016">113</cx:pt>
          <cx:pt idx="71017">14</cx:pt>
          <cx:pt idx="71018">0</cx:pt>
          <cx:pt idx="71019">55</cx:pt>
          <cx:pt idx="71020">0</cx:pt>
          <cx:pt idx="71021">8</cx:pt>
          <cx:pt idx="71022">5</cx:pt>
          <cx:pt idx="71023">7</cx:pt>
          <cx:pt idx="71024">0</cx:pt>
          <cx:pt idx="71025">23</cx:pt>
          <cx:pt idx="71026">0</cx:pt>
          <cx:pt idx="71027">11</cx:pt>
          <cx:pt idx="71028">0</cx:pt>
          <cx:pt idx="71029">2</cx:pt>
          <cx:pt idx="71030">108</cx:pt>
          <cx:pt idx="71031">19</cx:pt>
          <cx:pt idx="71032">64</cx:pt>
          <cx:pt idx="71033">0</cx:pt>
          <cx:pt idx="71034">2</cx:pt>
          <cx:pt idx="71035">4</cx:pt>
          <cx:pt idx="71036">2</cx:pt>
          <cx:pt idx="71037">1</cx:pt>
          <cx:pt idx="71038">87</cx:pt>
          <cx:pt idx="71039">1</cx:pt>
          <cx:pt idx="71040">31</cx:pt>
          <cx:pt idx="71041">0</cx:pt>
          <cx:pt idx="71042">0</cx:pt>
          <cx:pt idx="71043">17</cx:pt>
          <cx:pt idx="71044">23</cx:pt>
          <cx:pt idx="71045">0</cx:pt>
          <cx:pt idx="71046">38</cx:pt>
          <cx:pt idx="71047">41</cx:pt>
          <cx:pt idx="71048">0</cx:pt>
          <cx:pt idx="71049">1</cx:pt>
          <cx:pt idx="71050">4</cx:pt>
          <cx:pt idx="71051">12</cx:pt>
          <cx:pt idx="71052">0</cx:pt>
          <cx:pt idx="71053">353</cx:pt>
          <cx:pt idx="71054">0</cx:pt>
          <cx:pt idx="71055">224</cx:pt>
          <cx:pt idx="71056">0</cx:pt>
          <cx:pt idx="71057">0</cx:pt>
          <cx:pt idx="71058">0</cx:pt>
          <cx:pt idx="71059">35</cx:pt>
          <cx:pt idx="71060">28</cx:pt>
          <cx:pt idx="71061">0</cx:pt>
          <cx:pt idx="71062">60</cx:pt>
          <cx:pt idx="71063">99</cx:pt>
          <cx:pt idx="71064">1</cx:pt>
          <cx:pt idx="71065">2</cx:pt>
          <cx:pt idx="71066">39</cx:pt>
          <cx:pt idx="71067">24</cx:pt>
          <cx:pt idx="71068">13</cx:pt>
          <cx:pt idx="71069">41</cx:pt>
          <cx:pt idx="71070">124</cx:pt>
          <cx:pt idx="71071">8</cx:pt>
          <cx:pt idx="71072">0</cx:pt>
          <cx:pt idx="71073">5</cx:pt>
          <cx:pt idx="71074">3</cx:pt>
          <cx:pt idx="71075">0</cx:pt>
          <cx:pt idx="71076">1</cx:pt>
          <cx:pt idx="71077">55</cx:pt>
          <cx:pt idx="71078">2</cx:pt>
          <cx:pt idx="71079">0</cx:pt>
          <cx:pt idx="71080">1</cx:pt>
          <cx:pt idx="71081">11</cx:pt>
          <cx:pt idx="71082">13</cx:pt>
          <cx:pt idx="71083">0</cx:pt>
          <cx:pt idx="71084">11</cx:pt>
          <cx:pt idx="71085">39</cx:pt>
          <cx:pt idx="71086">51</cx:pt>
          <cx:pt idx="71087">326</cx:pt>
          <cx:pt idx="71088">0</cx:pt>
          <cx:pt idx="71089">1</cx:pt>
          <cx:pt idx="71090">14</cx:pt>
          <cx:pt idx="71091">3</cx:pt>
          <cx:pt idx="71092">47</cx:pt>
          <cx:pt idx="71093">346</cx:pt>
          <cx:pt idx="71094">84</cx:pt>
          <cx:pt idx="71095">0</cx:pt>
          <cx:pt idx="71096">0</cx:pt>
          <cx:pt idx="71097">417</cx:pt>
          <cx:pt idx="71098">5</cx:pt>
          <cx:pt idx="71099">1</cx:pt>
          <cx:pt idx="71100">1</cx:pt>
          <cx:pt idx="71101">46</cx:pt>
          <cx:pt idx="71102">1</cx:pt>
          <cx:pt idx="71103">10</cx:pt>
          <cx:pt idx="71104">9</cx:pt>
          <cx:pt idx="71105">0</cx:pt>
          <cx:pt idx="71106">3</cx:pt>
          <cx:pt idx="71107">52</cx:pt>
          <cx:pt idx="71108">20</cx:pt>
          <cx:pt idx="71109">1183</cx:pt>
          <cx:pt idx="71110">0</cx:pt>
          <cx:pt idx="71111">0</cx:pt>
          <cx:pt idx="71112">17</cx:pt>
          <cx:pt idx="71113">0</cx:pt>
          <cx:pt idx="71114">0</cx:pt>
          <cx:pt idx="71115">0</cx:pt>
          <cx:pt idx="71116">58</cx:pt>
          <cx:pt idx="71117">0</cx:pt>
          <cx:pt idx="71118">0</cx:pt>
          <cx:pt idx="71119">0</cx:pt>
          <cx:pt idx="71120">0</cx:pt>
          <cx:pt idx="71121">2</cx:pt>
          <cx:pt idx="71122">1</cx:pt>
          <cx:pt idx="71123">0</cx:pt>
          <cx:pt idx="71124">0</cx:pt>
          <cx:pt idx="71125">0</cx:pt>
          <cx:pt idx="71126">0</cx:pt>
          <cx:pt idx="71127">89</cx:pt>
          <cx:pt idx="71128">20</cx:pt>
          <cx:pt idx="71129">0</cx:pt>
          <cx:pt idx="71130">1</cx:pt>
          <cx:pt idx="71131">4</cx:pt>
          <cx:pt idx="71132">0</cx:pt>
          <cx:pt idx="71133">0</cx:pt>
          <cx:pt idx="71134">0</cx:pt>
          <cx:pt idx="71135">0</cx:pt>
          <cx:pt idx="71136">246</cx:pt>
          <cx:pt idx="71137">0</cx:pt>
          <cx:pt idx="71138">117</cx:pt>
          <cx:pt idx="71139">112</cx:pt>
          <cx:pt idx="71140">34</cx:pt>
          <cx:pt idx="71141">0</cx:pt>
          <cx:pt idx="71142">0</cx:pt>
          <cx:pt idx="71143">0</cx:pt>
          <cx:pt idx="71144">0</cx:pt>
          <cx:pt idx="71145">15</cx:pt>
          <cx:pt idx="71146">1</cx:pt>
          <cx:pt idx="71147">0</cx:pt>
          <cx:pt idx="71148">3</cx:pt>
          <cx:pt idx="71149">94</cx:pt>
          <cx:pt idx="71150">0</cx:pt>
          <cx:pt idx="71151">0</cx:pt>
          <cx:pt idx="71152">89</cx:pt>
          <cx:pt idx="71153">1</cx:pt>
          <cx:pt idx="71154">9</cx:pt>
          <cx:pt idx="71155">9</cx:pt>
          <cx:pt idx="71156">0</cx:pt>
          <cx:pt idx="71157">0</cx:pt>
          <cx:pt idx="71158">0</cx:pt>
          <cx:pt idx="71159">22</cx:pt>
          <cx:pt idx="71160">0</cx:pt>
          <cx:pt idx="71161">1</cx:pt>
          <cx:pt idx="71162">3</cx:pt>
          <cx:pt idx="71163">63</cx:pt>
          <cx:pt idx="71164">23</cx:pt>
          <cx:pt idx="71165">5</cx:pt>
          <cx:pt idx="71166">0</cx:pt>
          <cx:pt idx="71167">4</cx:pt>
          <cx:pt idx="71168">0</cx:pt>
          <cx:pt idx="71169">115</cx:pt>
          <cx:pt idx="71170">83</cx:pt>
          <cx:pt idx="71171">3</cx:pt>
          <cx:pt idx="71172">127</cx:pt>
          <cx:pt idx="71173">1</cx:pt>
          <cx:pt idx="71174">11</cx:pt>
          <cx:pt idx="71175">16</cx:pt>
          <cx:pt idx="71176">43</cx:pt>
          <cx:pt idx="71177">3</cx:pt>
          <cx:pt idx="71178">1</cx:pt>
          <cx:pt idx="71179">184</cx:pt>
          <cx:pt idx="71180">71</cx:pt>
          <cx:pt idx="71181">72</cx:pt>
          <cx:pt idx="71182">7</cx:pt>
          <cx:pt idx="71183">22</cx:pt>
          <cx:pt idx="71184">30</cx:pt>
          <cx:pt idx="71185">42</cx:pt>
          <cx:pt idx="71186">5</cx:pt>
          <cx:pt idx="71187">1</cx:pt>
          <cx:pt idx="71188">278</cx:pt>
          <cx:pt idx="71189">1</cx:pt>
          <cx:pt idx="71190">181</cx:pt>
          <cx:pt idx="71191">13</cx:pt>
          <cx:pt idx="71192">197</cx:pt>
          <cx:pt idx="71193">1</cx:pt>
          <cx:pt idx="71194">3</cx:pt>
          <cx:pt idx="71195">12</cx:pt>
          <cx:pt idx="71196">31</cx:pt>
          <cx:pt idx="71197">40</cx:pt>
          <cx:pt idx="71198">0</cx:pt>
          <cx:pt idx="71199">11</cx:pt>
          <cx:pt idx="71200">0</cx:pt>
          <cx:pt idx="71201">0</cx:pt>
          <cx:pt idx="71202">0</cx:pt>
          <cx:pt idx="71203">235</cx:pt>
          <cx:pt idx="71204">73</cx:pt>
          <cx:pt idx="71205">26</cx:pt>
          <cx:pt idx="71206">5</cx:pt>
          <cx:pt idx="71207">0</cx:pt>
          <cx:pt idx="71208">0</cx:pt>
          <cx:pt idx="71209">86</cx:pt>
          <cx:pt idx="71210">0</cx:pt>
          <cx:pt idx="71211">2</cx:pt>
          <cx:pt idx="71212">2</cx:pt>
          <cx:pt idx="71213">82</cx:pt>
          <cx:pt idx="71214">6</cx:pt>
          <cx:pt idx="71215">41</cx:pt>
          <cx:pt idx="71216">3</cx:pt>
          <cx:pt idx="71217">119</cx:pt>
          <cx:pt idx="71218">2</cx:pt>
          <cx:pt idx="71219">14</cx:pt>
          <cx:pt idx="71220">20</cx:pt>
          <cx:pt idx="71221">57</cx:pt>
          <cx:pt idx="71222">10</cx:pt>
          <cx:pt idx="71223">1</cx:pt>
          <cx:pt idx="71224">41</cx:pt>
          <cx:pt idx="71225">1</cx:pt>
          <cx:pt idx="71226">56</cx:pt>
          <cx:pt idx="71227">0</cx:pt>
          <cx:pt idx="71228">45</cx:pt>
          <cx:pt idx="71229">4</cx:pt>
          <cx:pt idx="71230">12</cx:pt>
          <cx:pt idx="71231">5</cx:pt>
          <cx:pt idx="71232">80</cx:pt>
          <cx:pt idx="71233">77</cx:pt>
          <cx:pt idx="71234">2</cx:pt>
          <cx:pt idx="71235">2</cx:pt>
          <cx:pt idx="71236">84</cx:pt>
          <cx:pt idx="71237">4</cx:pt>
          <cx:pt idx="71238">72</cx:pt>
          <cx:pt idx="71239">418</cx:pt>
          <cx:pt idx="71240">15</cx:pt>
          <cx:pt idx="71241">1</cx:pt>
          <cx:pt idx="71242">1</cx:pt>
          <cx:pt idx="71243">0</cx:pt>
          <cx:pt idx="71244">0</cx:pt>
          <cx:pt idx="71245">0</cx:pt>
          <cx:pt idx="71246">5</cx:pt>
          <cx:pt idx="71247">0</cx:pt>
          <cx:pt idx="71248">21</cx:pt>
          <cx:pt idx="71249">23</cx:pt>
          <cx:pt idx="71250">40</cx:pt>
          <cx:pt idx="71251">392</cx:pt>
          <cx:pt idx="71252">235</cx:pt>
          <cx:pt idx="71253">0</cx:pt>
          <cx:pt idx="71254">5</cx:pt>
          <cx:pt idx="71255">0</cx:pt>
          <cx:pt idx="71256">32</cx:pt>
          <cx:pt idx="71257">0</cx:pt>
          <cx:pt idx="71258">1</cx:pt>
          <cx:pt idx="71259">1</cx:pt>
          <cx:pt idx="71260">7</cx:pt>
          <cx:pt idx="71261">0</cx:pt>
          <cx:pt idx="71262">3</cx:pt>
          <cx:pt idx="71263">165</cx:pt>
          <cx:pt idx="71264">35</cx:pt>
          <cx:pt idx="71265">72</cx:pt>
          <cx:pt idx="71266">0</cx:pt>
          <cx:pt idx="71267">1</cx:pt>
          <cx:pt idx="71268">30</cx:pt>
          <cx:pt idx="71269">3</cx:pt>
          <cx:pt idx="71270">42</cx:pt>
          <cx:pt idx="71271">16</cx:pt>
          <cx:pt idx="71272">0</cx:pt>
          <cx:pt idx="71273">6</cx:pt>
          <cx:pt idx="71274">8</cx:pt>
          <cx:pt idx="71275">172</cx:pt>
          <cx:pt idx="71276">4</cx:pt>
          <cx:pt idx="71277">6</cx:pt>
          <cx:pt idx="71278">437</cx:pt>
          <cx:pt idx="71279">58</cx:pt>
          <cx:pt idx="71280">5</cx:pt>
          <cx:pt idx="71281">13</cx:pt>
          <cx:pt idx="71282">8</cx:pt>
          <cx:pt idx="71283">0</cx:pt>
          <cx:pt idx="71284">0</cx:pt>
          <cx:pt idx="71285">70</cx:pt>
          <cx:pt idx="71286">0</cx:pt>
          <cx:pt idx="71287">0</cx:pt>
          <cx:pt idx="71288">5</cx:pt>
          <cx:pt idx="71289">141</cx:pt>
          <cx:pt idx="71290">7</cx:pt>
          <cx:pt idx="71291">6</cx:pt>
          <cx:pt idx="71292">0</cx:pt>
          <cx:pt idx="71293">0</cx:pt>
          <cx:pt idx="71294">0</cx:pt>
          <cx:pt idx="71295">148</cx:pt>
          <cx:pt idx="71296">0</cx:pt>
          <cx:pt idx="71297">153</cx:pt>
          <cx:pt idx="71298">32</cx:pt>
          <cx:pt idx="71299">123</cx:pt>
          <cx:pt idx="71300">84</cx:pt>
          <cx:pt idx="71301">236</cx:pt>
          <cx:pt idx="71302">2</cx:pt>
          <cx:pt idx="71303">8</cx:pt>
          <cx:pt idx="71304">9</cx:pt>
          <cx:pt idx="71305">1</cx:pt>
          <cx:pt idx="71306">1</cx:pt>
          <cx:pt idx="71307">120</cx:pt>
          <cx:pt idx="71308">27</cx:pt>
          <cx:pt idx="71309">54</cx:pt>
          <cx:pt idx="71310">115</cx:pt>
          <cx:pt idx="71311">0</cx:pt>
          <cx:pt idx="71312">12</cx:pt>
          <cx:pt idx="71313">4</cx:pt>
          <cx:pt idx="71314">105</cx:pt>
          <cx:pt idx="71315">21</cx:pt>
          <cx:pt idx="71316">95</cx:pt>
          <cx:pt idx="71317">77</cx:pt>
          <cx:pt idx="71318">0</cx:pt>
          <cx:pt idx="71319">29</cx:pt>
          <cx:pt idx="71320">25</cx:pt>
          <cx:pt idx="71321">52</cx:pt>
          <cx:pt idx="71322">0</cx:pt>
          <cx:pt idx="71323">0</cx:pt>
          <cx:pt idx="71324">8</cx:pt>
          <cx:pt idx="71325">0</cx:pt>
          <cx:pt idx="71326">16</cx:pt>
          <cx:pt idx="71327">20</cx:pt>
          <cx:pt idx="71328">0</cx:pt>
          <cx:pt idx="71329">96</cx:pt>
          <cx:pt idx="71330">1</cx:pt>
          <cx:pt idx="71331">71</cx:pt>
          <cx:pt idx="71332">3</cx:pt>
          <cx:pt idx="71333">2</cx:pt>
          <cx:pt idx="71334">35</cx:pt>
          <cx:pt idx="71335">1</cx:pt>
          <cx:pt idx="71336">0</cx:pt>
          <cx:pt idx="71337">149</cx:pt>
          <cx:pt idx="71338">2</cx:pt>
          <cx:pt idx="71339">15</cx:pt>
          <cx:pt idx="71340">0</cx:pt>
          <cx:pt idx="71341">0</cx:pt>
          <cx:pt idx="71342">0</cx:pt>
          <cx:pt idx="71343">19</cx:pt>
          <cx:pt idx="71344">1</cx:pt>
          <cx:pt idx="71345">12</cx:pt>
          <cx:pt idx="71346">3</cx:pt>
          <cx:pt idx="71347">3</cx:pt>
          <cx:pt idx="71348">35</cx:pt>
          <cx:pt idx="71349">0</cx:pt>
          <cx:pt idx="71350">1</cx:pt>
          <cx:pt idx="71351">9</cx:pt>
          <cx:pt idx="71352">5</cx:pt>
          <cx:pt idx="71353">16</cx:pt>
          <cx:pt idx="71354">0</cx:pt>
          <cx:pt idx="71355">0</cx:pt>
          <cx:pt idx="71356">0</cx:pt>
          <cx:pt idx="71357">564</cx:pt>
          <cx:pt idx="71358">3</cx:pt>
          <cx:pt idx="71359">357</cx:pt>
          <cx:pt idx="71360">53</cx:pt>
          <cx:pt idx="71361">489</cx:pt>
          <cx:pt idx="71362">212</cx:pt>
          <cx:pt idx="71363">0</cx:pt>
          <cx:pt idx="71364">6</cx:pt>
          <cx:pt idx="71365">7</cx:pt>
          <cx:pt idx="71366">93</cx:pt>
          <cx:pt idx="71367">66</cx:pt>
          <cx:pt idx="71368">9</cx:pt>
          <cx:pt idx="71369">0</cx:pt>
          <cx:pt idx="71370">0</cx:pt>
          <cx:pt idx="71371">0</cx:pt>
          <cx:pt idx="71372">2</cx:pt>
          <cx:pt idx="71373">6</cx:pt>
          <cx:pt idx="71374">0</cx:pt>
          <cx:pt idx="71375">0</cx:pt>
          <cx:pt idx="71376">0</cx:pt>
          <cx:pt idx="71377">0</cx:pt>
          <cx:pt idx="71378">0</cx:pt>
          <cx:pt idx="71379">1</cx:pt>
          <cx:pt idx="71380">0</cx:pt>
          <cx:pt idx="71381">0</cx:pt>
          <cx:pt idx="71382">0</cx:pt>
          <cx:pt idx="71383">0</cx:pt>
          <cx:pt idx="71384">0</cx:pt>
          <cx:pt idx="71385">0</cx:pt>
          <cx:pt idx="71386">0</cx:pt>
          <cx:pt idx="71387">0</cx:pt>
          <cx:pt idx="71388">0</cx:pt>
          <cx:pt idx="71389">0</cx:pt>
          <cx:pt idx="71390">1</cx:pt>
          <cx:pt idx="71391">0</cx:pt>
          <cx:pt idx="71392">0</cx:pt>
          <cx:pt idx="71393">0</cx:pt>
          <cx:pt idx="71394">0</cx:pt>
          <cx:pt idx="71395">0</cx:pt>
          <cx:pt idx="71396">0</cx:pt>
          <cx:pt idx="71397">0</cx:pt>
          <cx:pt idx="71398">0</cx:pt>
          <cx:pt idx="71399">0</cx:pt>
          <cx:pt idx="71400">0</cx:pt>
          <cx:pt idx="71401">0</cx:pt>
          <cx:pt idx="71402">0</cx:pt>
          <cx:pt idx="71403">0</cx:pt>
          <cx:pt idx="71404">0</cx:pt>
          <cx:pt idx="71405">0</cx:pt>
          <cx:pt idx="71406">4</cx:pt>
          <cx:pt idx="71407">0</cx:pt>
          <cx:pt idx="71408">1</cx:pt>
          <cx:pt idx="71409">0</cx:pt>
          <cx:pt idx="71410">1</cx:pt>
          <cx:pt idx="71411">60</cx:pt>
          <cx:pt idx="71412">0</cx:pt>
          <cx:pt idx="71413">1</cx:pt>
          <cx:pt idx="71414">371</cx:pt>
          <cx:pt idx="71415">94</cx:pt>
          <cx:pt idx="71416">29</cx:pt>
          <cx:pt idx="71417">0</cx:pt>
          <cx:pt idx="71418">0</cx:pt>
          <cx:pt idx="71419">1</cx:pt>
          <cx:pt idx="71420">26</cx:pt>
          <cx:pt idx="71421">80</cx:pt>
          <cx:pt idx="71422">6</cx:pt>
          <cx:pt idx="71423">26</cx:pt>
          <cx:pt idx="71424">1</cx:pt>
          <cx:pt idx="71425">53</cx:pt>
          <cx:pt idx="71426">101</cx:pt>
          <cx:pt idx="71427">0</cx:pt>
          <cx:pt idx="71428">15</cx:pt>
          <cx:pt idx="71429">0</cx:pt>
          <cx:pt idx="71430">427</cx:pt>
          <cx:pt idx="71431">8</cx:pt>
          <cx:pt idx="71432">48</cx:pt>
          <cx:pt idx="71433">18</cx:pt>
          <cx:pt idx="71434">3</cx:pt>
          <cx:pt idx="71435">1</cx:pt>
          <cx:pt idx="71436">1</cx:pt>
          <cx:pt idx="71437">100</cx:pt>
          <cx:pt idx="71438">1</cx:pt>
          <cx:pt idx="71439">3</cx:pt>
          <cx:pt idx="71440">0</cx:pt>
          <cx:pt idx="71441">4</cx:pt>
          <cx:pt idx="71442">14</cx:pt>
          <cx:pt idx="71443">2</cx:pt>
          <cx:pt idx="71444">11</cx:pt>
          <cx:pt idx="71445">44</cx:pt>
          <cx:pt idx="71446">8</cx:pt>
          <cx:pt idx="71447">0</cx:pt>
          <cx:pt idx="71448">21</cx:pt>
          <cx:pt idx="71449">14</cx:pt>
          <cx:pt idx="71450">120</cx:pt>
          <cx:pt idx="71451">0</cx:pt>
          <cx:pt idx="71452">16</cx:pt>
          <cx:pt idx="71453">26</cx:pt>
          <cx:pt idx="71454">0</cx:pt>
          <cx:pt idx="71455">26</cx:pt>
          <cx:pt idx="71456">20</cx:pt>
          <cx:pt idx="71457">1</cx:pt>
          <cx:pt idx="71458">0</cx:pt>
          <cx:pt idx="71459">1</cx:pt>
          <cx:pt idx="71460">0</cx:pt>
          <cx:pt idx="71461">125</cx:pt>
          <cx:pt idx="71462">0</cx:pt>
          <cx:pt idx="71463">0</cx:pt>
          <cx:pt idx="71464">0</cx:pt>
          <cx:pt idx="71465">1</cx:pt>
          <cx:pt idx="71466">868</cx:pt>
          <cx:pt idx="71467">15</cx:pt>
          <cx:pt idx="71468">2</cx:pt>
          <cx:pt idx="71469">0</cx:pt>
          <cx:pt idx="71470">101</cx:pt>
          <cx:pt idx="71471">13</cx:pt>
          <cx:pt idx="71472">2</cx:pt>
          <cx:pt idx="71473">134</cx:pt>
          <cx:pt idx="71474">78</cx:pt>
          <cx:pt idx="71475">6</cx:pt>
          <cx:pt idx="71476">64</cx:pt>
          <cx:pt idx="71477">0</cx:pt>
          <cx:pt idx="71478">0</cx:pt>
          <cx:pt idx="71479">0</cx:pt>
          <cx:pt idx="71480">7</cx:pt>
          <cx:pt idx="71481">37</cx:pt>
          <cx:pt idx="71482">66</cx:pt>
          <cx:pt idx="71483">0</cx:pt>
          <cx:pt idx="71484">0</cx:pt>
          <cx:pt idx="71485">8</cx:pt>
          <cx:pt idx="71486">0</cx:pt>
          <cx:pt idx="71487">1</cx:pt>
          <cx:pt idx="71488">7</cx:pt>
          <cx:pt idx="71489">55</cx:pt>
          <cx:pt idx="71490">0</cx:pt>
          <cx:pt idx="71491">233</cx:pt>
          <cx:pt idx="71492">52</cx:pt>
          <cx:pt idx="71493">2</cx:pt>
          <cx:pt idx="71494">5</cx:pt>
          <cx:pt idx="71495">87</cx:pt>
          <cx:pt idx="71496">4</cx:pt>
          <cx:pt idx="71497">4</cx:pt>
          <cx:pt idx="71498">5</cx:pt>
          <cx:pt idx="71499">255</cx:pt>
          <cx:pt idx="71500">1</cx:pt>
          <cx:pt idx="71501">66</cx:pt>
          <cx:pt idx="71502">15</cx:pt>
          <cx:pt idx="71503">1</cx:pt>
          <cx:pt idx="71504">97</cx:pt>
          <cx:pt idx="71505">0</cx:pt>
          <cx:pt idx="71506">0</cx:pt>
          <cx:pt idx="71507">1</cx:pt>
          <cx:pt idx="71508">7</cx:pt>
          <cx:pt idx="71509">1</cx:pt>
          <cx:pt idx="71510">0</cx:pt>
          <cx:pt idx="71511">10</cx:pt>
          <cx:pt idx="71512">3</cx:pt>
          <cx:pt idx="71513">2</cx:pt>
          <cx:pt idx="71514">0</cx:pt>
          <cx:pt idx="71515">0</cx:pt>
          <cx:pt idx="71516">0</cx:pt>
          <cx:pt idx="71517">56</cx:pt>
          <cx:pt idx="71518">0</cx:pt>
          <cx:pt idx="71519">38</cx:pt>
          <cx:pt idx="71520">14</cx:pt>
          <cx:pt idx="71521">1</cx:pt>
          <cx:pt idx="71522">41</cx:pt>
          <cx:pt idx="71523">0</cx:pt>
          <cx:pt idx="71524">14</cx:pt>
          <cx:pt idx="71525">67</cx:pt>
          <cx:pt idx="71526">3</cx:pt>
          <cx:pt idx="71527">91</cx:pt>
          <cx:pt idx="71528">1</cx:pt>
          <cx:pt idx="71529">0</cx:pt>
          <cx:pt idx="71530">1</cx:pt>
          <cx:pt idx="71531">0</cx:pt>
          <cx:pt idx="71532">83</cx:pt>
          <cx:pt idx="71533">153</cx:pt>
          <cx:pt idx="71534">1</cx:pt>
          <cx:pt idx="71535">1</cx:pt>
          <cx:pt idx="71536">13</cx:pt>
          <cx:pt idx="71537">22</cx:pt>
          <cx:pt idx="71538">26</cx:pt>
          <cx:pt idx="71539">0</cx:pt>
          <cx:pt idx="71540">0</cx:pt>
          <cx:pt idx="71541">83</cx:pt>
          <cx:pt idx="71542">28</cx:pt>
          <cx:pt idx="71543">28</cx:pt>
          <cx:pt idx="71544">2</cx:pt>
          <cx:pt idx="71545">7</cx:pt>
          <cx:pt idx="71546">879</cx:pt>
          <cx:pt idx="71547">12</cx:pt>
          <cx:pt idx="71548">1</cx:pt>
          <cx:pt idx="71549">8</cx:pt>
          <cx:pt idx="71550">0</cx:pt>
          <cx:pt idx="71551">3</cx:pt>
          <cx:pt idx="71552">0</cx:pt>
          <cx:pt idx="71553">0</cx:pt>
          <cx:pt idx="71554">0</cx:pt>
          <cx:pt idx="71555">22</cx:pt>
          <cx:pt idx="71556">383</cx:pt>
          <cx:pt idx="71557">15</cx:pt>
          <cx:pt idx="71558">35</cx:pt>
          <cx:pt idx="71559">66</cx:pt>
          <cx:pt idx="71560">12</cx:pt>
          <cx:pt idx="71561">235</cx:pt>
          <cx:pt idx="71562">1</cx:pt>
          <cx:pt idx="71563">29</cx:pt>
          <cx:pt idx="71564">20</cx:pt>
          <cx:pt idx="71565">0</cx:pt>
          <cx:pt idx="71566">22</cx:pt>
          <cx:pt idx="71567">23</cx:pt>
          <cx:pt idx="71568">0</cx:pt>
          <cx:pt idx="71569">0</cx:pt>
          <cx:pt idx="71570">7</cx:pt>
          <cx:pt idx="71571">7</cx:pt>
          <cx:pt idx="71572">20</cx:pt>
          <cx:pt idx="71573">40</cx:pt>
          <cx:pt idx="71574">541</cx:pt>
          <cx:pt idx="71575">0</cx:pt>
          <cx:pt idx="71576">39</cx:pt>
          <cx:pt idx="71577">106</cx:pt>
          <cx:pt idx="71578">0</cx:pt>
          <cx:pt idx="71579">0</cx:pt>
          <cx:pt idx="71580">9</cx:pt>
          <cx:pt idx="71581">0</cx:pt>
          <cx:pt idx="71582">1</cx:pt>
          <cx:pt idx="71583">6</cx:pt>
          <cx:pt idx="71584">0</cx:pt>
          <cx:pt idx="71585">1</cx:pt>
          <cx:pt idx="71586">69</cx:pt>
          <cx:pt idx="71587">41</cx:pt>
          <cx:pt idx="71588">1</cx:pt>
          <cx:pt idx="71589">1</cx:pt>
          <cx:pt idx="71590">35</cx:pt>
          <cx:pt idx="71591">0</cx:pt>
          <cx:pt idx="71592">1</cx:pt>
          <cx:pt idx="71593">141</cx:pt>
          <cx:pt idx="71594">155</cx:pt>
          <cx:pt idx="71595">4</cx:pt>
          <cx:pt idx="71596">1</cx:pt>
          <cx:pt idx="71597">1</cx:pt>
          <cx:pt idx="71598">0</cx:pt>
          <cx:pt idx="71599">0</cx:pt>
          <cx:pt idx="71600">0</cx:pt>
          <cx:pt idx="71601">44</cx:pt>
          <cx:pt idx="71602">145</cx:pt>
          <cx:pt idx="71603">10</cx:pt>
          <cx:pt idx="71604">19</cx:pt>
          <cx:pt idx="71605">12</cx:pt>
          <cx:pt idx="71606">107</cx:pt>
          <cx:pt idx="71607">331</cx:pt>
          <cx:pt idx="71608">14</cx:pt>
          <cx:pt idx="71609">176</cx:pt>
          <cx:pt idx="71610">42</cx:pt>
          <cx:pt idx="71611">0</cx:pt>
          <cx:pt idx="71612">1</cx:pt>
          <cx:pt idx="71613">7</cx:pt>
          <cx:pt idx="71614">0</cx:pt>
          <cx:pt idx="71615">2</cx:pt>
          <cx:pt idx="71616">0</cx:pt>
          <cx:pt idx="71617">9</cx:pt>
          <cx:pt idx="71618">0</cx:pt>
          <cx:pt idx="71619">1</cx:pt>
          <cx:pt idx="71620">10</cx:pt>
          <cx:pt idx="71621">7</cx:pt>
          <cx:pt idx="71622">8</cx:pt>
          <cx:pt idx="71623">1</cx:pt>
          <cx:pt idx="71624">0</cx:pt>
          <cx:pt idx="71625">22</cx:pt>
          <cx:pt idx="71626">28</cx:pt>
          <cx:pt idx="71627">15</cx:pt>
          <cx:pt idx="71628">3</cx:pt>
          <cx:pt idx="71629">1</cx:pt>
          <cx:pt idx="71630">2</cx:pt>
          <cx:pt idx="71631">0</cx:pt>
          <cx:pt idx="71632">0</cx:pt>
          <cx:pt idx="71633">27</cx:pt>
          <cx:pt idx="71634">0</cx:pt>
          <cx:pt idx="71635">2</cx:pt>
          <cx:pt idx="71636">12</cx:pt>
          <cx:pt idx="71637">4</cx:pt>
          <cx:pt idx="71638">284</cx:pt>
          <cx:pt idx="71639">91</cx:pt>
          <cx:pt idx="71640">85</cx:pt>
          <cx:pt idx="71641">0</cx:pt>
          <cx:pt idx="71642">0</cx:pt>
          <cx:pt idx="71643">0</cx:pt>
          <cx:pt idx="71644">0</cx:pt>
          <cx:pt idx="71645">84</cx:pt>
          <cx:pt idx="71646">247</cx:pt>
          <cx:pt idx="71647">0</cx:pt>
          <cx:pt idx="71648">23</cx:pt>
          <cx:pt idx="71649">62</cx:pt>
          <cx:pt idx="71650">10</cx:pt>
          <cx:pt idx="71651">1</cx:pt>
          <cx:pt idx="71652">0</cx:pt>
          <cx:pt idx="71653">0</cx:pt>
          <cx:pt idx="71654">97</cx:pt>
          <cx:pt idx="71655">0</cx:pt>
          <cx:pt idx="71656">21</cx:pt>
          <cx:pt idx="71657">13</cx:pt>
          <cx:pt idx="71658">6</cx:pt>
          <cx:pt idx="71659">251</cx:pt>
          <cx:pt idx="71660">36</cx:pt>
          <cx:pt idx="71661">0</cx:pt>
          <cx:pt idx="71662">0</cx:pt>
          <cx:pt idx="71663">0</cx:pt>
          <cx:pt idx="71664">6</cx:pt>
          <cx:pt idx="71665">5</cx:pt>
          <cx:pt idx="71666">12</cx:pt>
          <cx:pt idx="71667">958</cx:pt>
          <cx:pt idx="71668">343</cx:pt>
          <cx:pt idx="71669">46</cx:pt>
          <cx:pt idx="71670">84</cx:pt>
          <cx:pt idx="71671">1</cx:pt>
          <cx:pt idx="71672">8</cx:pt>
          <cx:pt idx="71673">1</cx:pt>
          <cx:pt idx="71674">239</cx:pt>
          <cx:pt idx="71675">14</cx:pt>
          <cx:pt idx="71676">140</cx:pt>
          <cx:pt idx="71677">0</cx:pt>
          <cx:pt idx="71678">0</cx:pt>
          <cx:pt idx="71679">0</cx:pt>
          <cx:pt idx="71680">238</cx:pt>
          <cx:pt idx="71681">1</cx:pt>
          <cx:pt idx="71682">0</cx:pt>
          <cx:pt idx="71683">39</cx:pt>
          <cx:pt idx="71684">5</cx:pt>
          <cx:pt idx="71685">72</cx:pt>
          <cx:pt idx="71686">15</cx:pt>
          <cx:pt idx="71687">7</cx:pt>
          <cx:pt idx="71688">31</cx:pt>
          <cx:pt idx="71689">43</cx:pt>
          <cx:pt idx="71690">114</cx:pt>
          <cx:pt idx="71691">133</cx:pt>
          <cx:pt idx="71692">4</cx:pt>
          <cx:pt idx="71693">439</cx:pt>
          <cx:pt idx="71694">259</cx:pt>
          <cx:pt idx="71695">0</cx:pt>
          <cx:pt idx="71696">9</cx:pt>
          <cx:pt idx="71697">74</cx:pt>
          <cx:pt idx="71698">0</cx:pt>
          <cx:pt idx="71699">0</cx:pt>
          <cx:pt idx="71700">8</cx:pt>
          <cx:pt idx="71701">6</cx:pt>
          <cx:pt idx="71702">30</cx:pt>
          <cx:pt idx="71703">0</cx:pt>
          <cx:pt idx="71704">6</cx:pt>
          <cx:pt idx="71705">14</cx:pt>
          <cx:pt idx="71706">18</cx:pt>
          <cx:pt idx="71707">125</cx:pt>
          <cx:pt idx="71708">610</cx:pt>
          <cx:pt idx="71709">1</cx:pt>
          <cx:pt idx="71710">302</cx:pt>
          <cx:pt idx="71711">19</cx:pt>
          <cx:pt idx="71712">81</cx:pt>
          <cx:pt idx="71713">6</cx:pt>
          <cx:pt idx="71714">25</cx:pt>
          <cx:pt idx="71715">1</cx:pt>
          <cx:pt idx="71716">0</cx:pt>
          <cx:pt idx="71717">17</cx:pt>
          <cx:pt idx="71718">23</cx:pt>
          <cx:pt idx="71719">45</cx:pt>
          <cx:pt idx="71720">268</cx:pt>
          <cx:pt idx="71721">33</cx:pt>
          <cx:pt idx="71722">1</cx:pt>
          <cx:pt idx="71723">77</cx:pt>
          <cx:pt idx="71724">28</cx:pt>
          <cx:pt idx="71725">14</cx:pt>
          <cx:pt idx="71726">0</cx:pt>
          <cx:pt idx="71727">26</cx:pt>
          <cx:pt idx="71728">11</cx:pt>
          <cx:pt idx="71729">16</cx:pt>
          <cx:pt idx="71730">1</cx:pt>
          <cx:pt idx="71731">14</cx:pt>
          <cx:pt idx="71732">1</cx:pt>
          <cx:pt idx="71733">144</cx:pt>
          <cx:pt idx="71734">8</cx:pt>
          <cx:pt idx="71735">0</cx:pt>
          <cx:pt idx="71736">0</cx:pt>
          <cx:pt idx="71737">19</cx:pt>
          <cx:pt idx="71738">19</cx:pt>
          <cx:pt idx="71739">88</cx:pt>
          <cx:pt idx="71740">0</cx:pt>
          <cx:pt idx="71741">16</cx:pt>
          <cx:pt idx="71742">170</cx:pt>
          <cx:pt idx="71743">1</cx:pt>
          <cx:pt idx="71744">1</cx:pt>
          <cx:pt idx="71745">3</cx:pt>
          <cx:pt idx="71746">0</cx:pt>
          <cx:pt idx="71747">0</cx:pt>
          <cx:pt idx="71748">33</cx:pt>
          <cx:pt idx="71749">3</cx:pt>
          <cx:pt idx="71750">46</cx:pt>
          <cx:pt idx="71751">113</cx:pt>
          <cx:pt idx="71752">38</cx:pt>
          <cx:pt idx="71753">1</cx:pt>
          <cx:pt idx="71754">1</cx:pt>
          <cx:pt idx="71755">44</cx:pt>
          <cx:pt idx="71756">3</cx:pt>
          <cx:pt idx="71757">0</cx:pt>
          <cx:pt idx="71758">0</cx:pt>
          <cx:pt idx="71759">0</cx:pt>
          <cx:pt idx="71760">22</cx:pt>
          <cx:pt idx="71761">50</cx:pt>
          <cx:pt idx="71762">0</cx:pt>
          <cx:pt idx="71763">0</cx:pt>
          <cx:pt idx="71764">0</cx:pt>
          <cx:pt idx="71765">28</cx:pt>
          <cx:pt idx="71766">8</cx:pt>
          <cx:pt idx="71767">88</cx:pt>
          <cx:pt idx="71768">0</cx:pt>
          <cx:pt idx="71769">13</cx:pt>
          <cx:pt idx="71770">36</cx:pt>
          <cx:pt idx="71771">6</cx:pt>
          <cx:pt idx="71772">18</cx:pt>
          <cx:pt idx="71773">242</cx:pt>
          <cx:pt idx="71774">3</cx:pt>
          <cx:pt idx="71775">59</cx:pt>
          <cx:pt idx="71776">18</cx:pt>
          <cx:pt idx="71777">0</cx:pt>
          <cx:pt idx="71778">0</cx:pt>
          <cx:pt idx="71779">1</cx:pt>
          <cx:pt idx="71780">0</cx:pt>
          <cx:pt idx="71781">41</cx:pt>
          <cx:pt idx="71782">0</cx:pt>
          <cx:pt idx="71783">5</cx:pt>
          <cx:pt idx="71784">8</cx:pt>
          <cx:pt idx="71785">1</cx:pt>
          <cx:pt idx="71786">1</cx:pt>
          <cx:pt idx="71787">69</cx:pt>
          <cx:pt idx="71788">0</cx:pt>
          <cx:pt idx="71789">32</cx:pt>
          <cx:pt idx="71790">0</cx:pt>
          <cx:pt idx="71791">3</cx:pt>
          <cx:pt idx="71792">15</cx:pt>
          <cx:pt idx="71793">0</cx:pt>
          <cx:pt idx="71794">0</cx:pt>
          <cx:pt idx="71795">1</cx:pt>
          <cx:pt idx="71796">10</cx:pt>
          <cx:pt idx="71797">0</cx:pt>
          <cx:pt idx="71798">1</cx:pt>
          <cx:pt idx="71799">0</cx:pt>
          <cx:pt idx="71800">0</cx:pt>
          <cx:pt idx="71801">0</cx:pt>
          <cx:pt idx="71802">0</cx:pt>
          <cx:pt idx="71803">2</cx:pt>
          <cx:pt idx="71804">11</cx:pt>
          <cx:pt idx="71805">3</cx:pt>
          <cx:pt idx="71806">0</cx:pt>
          <cx:pt idx="71807">1</cx:pt>
          <cx:pt idx="71808">23</cx:pt>
          <cx:pt idx="71809">6</cx:pt>
          <cx:pt idx="71810">1201</cx:pt>
          <cx:pt idx="71811">0</cx:pt>
          <cx:pt idx="71812">0</cx:pt>
          <cx:pt idx="71813">0</cx:pt>
          <cx:pt idx="71814">6</cx:pt>
          <cx:pt idx="71815">54</cx:pt>
          <cx:pt idx="71816">6</cx:pt>
          <cx:pt idx="71817">1</cx:pt>
          <cx:pt idx="71818">2</cx:pt>
          <cx:pt idx="71819">43</cx:pt>
          <cx:pt idx="71820">0</cx:pt>
          <cx:pt idx="71821">0</cx:pt>
          <cx:pt idx="71822">9</cx:pt>
          <cx:pt idx="71823">0</cx:pt>
          <cx:pt idx="71824">33</cx:pt>
          <cx:pt idx="71825">7</cx:pt>
          <cx:pt idx="71826">3</cx:pt>
          <cx:pt idx="71827">4</cx:pt>
          <cx:pt idx="71828">0</cx:pt>
          <cx:pt idx="71829">66</cx:pt>
          <cx:pt idx="71830">0</cx:pt>
          <cx:pt idx="71831">61</cx:pt>
          <cx:pt idx="71832">61</cx:pt>
          <cx:pt idx="71833">36</cx:pt>
          <cx:pt idx="71834">1</cx:pt>
          <cx:pt idx="71835">28</cx:pt>
          <cx:pt idx="71836">6</cx:pt>
          <cx:pt idx="71837">19</cx:pt>
          <cx:pt idx="71838">12</cx:pt>
          <cx:pt idx="71839">99</cx:pt>
          <cx:pt idx="71840">39</cx:pt>
          <cx:pt idx="71841">13</cx:pt>
          <cx:pt idx="71842">27</cx:pt>
          <cx:pt idx="71843">427</cx:pt>
          <cx:pt idx="71844">0</cx:pt>
          <cx:pt idx="71845">1</cx:pt>
          <cx:pt idx="71846">0</cx:pt>
          <cx:pt idx="71847">474</cx:pt>
          <cx:pt idx="71848">1</cx:pt>
          <cx:pt idx="71849">1002</cx:pt>
          <cx:pt idx="71850">0</cx:pt>
          <cx:pt idx="71851">7</cx:pt>
          <cx:pt idx="71852">22</cx:pt>
          <cx:pt idx="71853">29</cx:pt>
          <cx:pt idx="71854">7</cx:pt>
          <cx:pt idx="71855">76</cx:pt>
          <cx:pt idx="71856">195</cx:pt>
          <cx:pt idx="71857">11</cx:pt>
          <cx:pt idx="71858">2</cx:pt>
          <cx:pt idx="71859">20</cx:pt>
          <cx:pt idx="71860">35</cx:pt>
          <cx:pt idx="71861">39</cx:pt>
          <cx:pt idx="71862">7</cx:pt>
          <cx:pt idx="71863">11</cx:pt>
          <cx:pt idx="71864">0</cx:pt>
          <cx:pt idx="71865">0</cx:pt>
          <cx:pt idx="71866">24</cx:pt>
          <cx:pt idx="71867">2</cx:pt>
          <cx:pt idx="71868">469</cx:pt>
          <cx:pt idx="71869">19</cx:pt>
          <cx:pt idx="71870">6</cx:pt>
          <cx:pt idx="71871">24</cx:pt>
          <cx:pt idx="71872">1</cx:pt>
          <cx:pt idx="71873">1</cx:pt>
          <cx:pt idx="71874">0</cx:pt>
          <cx:pt idx="71875">11</cx:pt>
          <cx:pt idx="71876">0</cx:pt>
          <cx:pt idx="71877">119</cx:pt>
          <cx:pt idx="71878">52</cx:pt>
          <cx:pt idx="71879">0</cx:pt>
          <cx:pt idx="71880">4</cx:pt>
          <cx:pt idx="71881">2</cx:pt>
          <cx:pt idx="71882">162</cx:pt>
          <cx:pt idx="71883">2</cx:pt>
          <cx:pt idx="71884">19</cx:pt>
          <cx:pt idx="71885">280</cx:pt>
          <cx:pt idx="71886">70</cx:pt>
          <cx:pt idx="71887">110</cx:pt>
          <cx:pt idx="71888">5</cx:pt>
          <cx:pt idx="71889">3</cx:pt>
          <cx:pt idx="71890">16</cx:pt>
          <cx:pt idx="71891">27</cx:pt>
          <cx:pt idx="71892">0</cx:pt>
          <cx:pt idx="71893">2</cx:pt>
          <cx:pt idx="71894">0</cx:pt>
          <cx:pt idx="71895">1</cx:pt>
          <cx:pt idx="71896">229</cx:pt>
          <cx:pt idx="71897">137</cx:pt>
          <cx:pt idx="71898">119</cx:pt>
          <cx:pt idx="71899">3</cx:pt>
          <cx:pt idx="71900">6</cx:pt>
          <cx:pt idx="71901">0</cx:pt>
          <cx:pt idx="71902">23</cx:pt>
          <cx:pt idx="71903">29</cx:pt>
          <cx:pt idx="71904">145</cx:pt>
          <cx:pt idx="71905">8</cx:pt>
          <cx:pt idx="71906">34</cx:pt>
          <cx:pt idx="71907">0</cx:pt>
          <cx:pt idx="71908">1</cx:pt>
          <cx:pt idx="71909">13</cx:pt>
          <cx:pt idx="71910">441</cx:pt>
          <cx:pt idx="71911">5</cx:pt>
          <cx:pt idx="71912">111</cx:pt>
          <cx:pt idx="71913">12</cx:pt>
          <cx:pt idx="71914">46</cx:pt>
          <cx:pt idx="71915">1</cx:pt>
          <cx:pt idx="71916">5</cx:pt>
          <cx:pt idx="71917">210</cx:pt>
          <cx:pt idx="71918">0</cx:pt>
          <cx:pt idx="71919">7</cx:pt>
          <cx:pt idx="71920">0</cx:pt>
          <cx:pt idx="71921">0</cx:pt>
          <cx:pt idx="71922">26</cx:pt>
          <cx:pt idx="71923">37</cx:pt>
          <cx:pt idx="71924">2</cx:pt>
          <cx:pt idx="71925">9</cx:pt>
          <cx:pt idx="71926">15</cx:pt>
          <cx:pt idx="71927">329</cx:pt>
          <cx:pt idx="71928">16</cx:pt>
          <cx:pt idx="71929">80</cx:pt>
          <cx:pt idx="71930">145</cx:pt>
          <cx:pt idx="71931">60</cx:pt>
          <cx:pt idx="71932">0</cx:pt>
          <cx:pt idx="71933">0</cx:pt>
          <cx:pt idx="71934">32</cx:pt>
          <cx:pt idx="71935">2</cx:pt>
          <cx:pt idx="71936">23</cx:pt>
          <cx:pt idx="71937">27</cx:pt>
          <cx:pt idx="71938">6</cx:pt>
          <cx:pt idx="71939">56</cx:pt>
          <cx:pt idx="71940">12</cx:pt>
          <cx:pt idx="71941">58</cx:pt>
          <cx:pt idx="71942">12</cx:pt>
          <cx:pt idx="71943">29</cx:pt>
          <cx:pt idx="71944">34</cx:pt>
          <cx:pt idx="71945">0</cx:pt>
          <cx:pt idx="71946">41</cx:pt>
          <cx:pt idx="71947">2</cx:pt>
          <cx:pt idx="71948">21</cx:pt>
          <cx:pt idx="71949">35</cx:pt>
          <cx:pt idx="71950">31</cx:pt>
          <cx:pt idx="71951">194</cx:pt>
          <cx:pt idx="71952">9</cx:pt>
          <cx:pt idx="71953">184</cx:pt>
          <cx:pt idx="71954">10</cx:pt>
          <cx:pt idx="71955">0</cx:pt>
          <cx:pt idx="71956">1</cx:pt>
          <cx:pt idx="71957">86</cx:pt>
          <cx:pt idx="71958">10</cx:pt>
          <cx:pt idx="71959">0</cx:pt>
          <cx:pt idx="71960">0</cx:pt>
          <cx:pt idx="71961">0</cx:pt>
          <cx:pt idx="71962">1</cx:pt>
          <cx:pt idx="71963">798</cx:pt>
          <cx:pt idx="71964">14</cx:pt>
          <cx:pt idx="71965">2</cx:pt>
          <cx:pt idx="71966">0</cx:pt>
          <cx:pt idx="71967">0</cx:pt>
          <cx:pt idx="71968">112</cx:pt>
          <cx:pt idx="71969">1</cx:pt>
          <cx:pt idx="71970">12</cx:pt>
          <cx:pt idx="71971">7</cx:pt>
          <cx:pt idx="71972">7</cx:pt>
          <cx:pt idx="71973">0</cx:pt>
          <cx:pt idx="71974">0</cx:pt>
          <cx:pt idx="71975">1</cx:pt>
          <cx:pt idx="71976">54</cx:pt>
          <cx:pt idx="71977">42</cx:pt>
          <cx:pt idx="71978">0</cx:pt>
          <cx:pt idx="71979">20</cx:pt>
          <cx:pt idx="71980">0</cx:pt>
          <cx:pt idx="71981">97</cx:pt>
          <cx:pt idx="71982">635</cx:pt>
          <cx:pt idx="71983">95</cx:pt>
          <cx:pt idx="71984">52</cx:pt>
          <cx:pt idx="71985">1</cx:pt>
          <cx:pt idx="71986">5</cx:pt>
          <cx:pt idx="71987">8</cx:pt>
          <cx:pt idx="71988">0</cx:pt>
          <cx:pt idx="71989">0</cx:pt>
          <cx:pt idx="71990">0</cx:pt>
          <cx:pt idx="71991">0</cx:pt>
          <cx:pt idx="71992">0</cx:pt>
          <cx:pt idx="71993">64</cx:pt>
          <cx:pt idx="71994">2</cx:pt>
          <cx:pt idx="71995">0</cx:pt>
          <cx:pt idx="71996">20</cx:pt>
          <cx:pt idx="71997">110</cx:pt>
          <cx:pt idx="71998">3</cx:pt>
          <cx:pt idx="71999">4</cx:pt>
          <cx:pt idx="72000">63</cx:pt>
          <cx:pt idx="72001">0</cx:pt>
          <cx:pt idx="72002">0</cx:pt>
          <cx:pt idx="72003">0</cx:pt>
          <cx:pt idx="72004">6</cx:pt>
          <cx:pt idx="72005">29</cx:pt>
          <cx:pt idx="72006">123</cx:pt>
          <cx:pt idx="72007">1</cx:pt>
          <cx:pt idx="72008">0</cx:pt>
          <cx:pt idx="72009">3</cx:pt>
          <cx:pt idx="72010">6</cx:pt>
          <cx:pt idx="72011">10</cx:pt>
          <cx:pt idx="72012">3</cx:pt>
          <cx:pt idx="72013">85</cx:pt>
          <cx:pt idx="72014">8</cx:pt>
          <cx:pt idx="72015">1</cx:pt>
          <cx:pt idx="72016">1</cx:pt>
          <cx:pt idx="72017">76</cx:pt>
          <cx:pt idx="72018">37</cx:pt>
          <cx:pt idx="72019">113</cx:pt>
          <cx:pt idx="72020">119</cx:pt>
          <cx:pt idx="72021">1</cx:pt>
          <cx:pt idx="72022">0</cx:pt>
          <cx:pt idx="72023">105</cx:pt>
          <cx:pt idx="72024">21</cx:pt>
          <cx:pt idx="72025">10</cx:pt>
          <cx:pt idx="72026">45</cx:pt>
          <cx:pt idx="72027">4</cx:pt>
          <cx:pt idx="72028">2</cx:pt>
          <cx:pt idx="72029">9</cx:pt>
          <cx:pt idx="72030">12</cx:pt>
          <cx:pt idx="72031">4</cx:pt>
          <cx:pt idx="72032">0</cx:pt>
          <cx:pt idx="72033">60</cx:pt>
          <cx:pt idx="72034">4</cx:pt>
          <cx:pt idx="72035">4</cx:pt>
          <cx:pt idx="72036">13</cx:pt>
          <cx:pt idx="72037">900</cx:pt>
          <cx:pt idx="72038">0</cx:pt>
          <cx:pt idx="72039">1</cx:pt>
          <cx:pt idx="72040">6</cx:pt>
          <cx:pt idx="72041">5</cx:pt>
          <cx:pt idx="72042">0</cx:pt>
          <cx:pt idx="72043">0</cx:pt>
          <cx:pt idx="72044">0</cx:pt>
          <cx:pt idx="72045">8</cx:pt>
          <cx:pt idx="72046">7</cx:pt>
          <cx:pt idx="72047">13</cx:pt>
          <cx:pt idx="72048">194</cx:pt>
          <cx:pt idx="72049">411</cx:pt>
          <cx:pt idx="72050">168</cx:pt>
          <cx:pt idx="72051">0</cx:pt>
          <cx:pt idx="72052">174</cx:pt>
          <cx:pt idx="72053">49</cx:pt>
          <cx:pt idx="72054">1</cx:pt>
          <cx:pt idx="72055">16</cx:pt>
          <cx:pt idx="72056">0</cx:pt>
          <cx:pt idx="72057">0</cx:pt>
          <cx:pt idx="72058">0</cx:pt>
          <cx:pt idx="72059">10</cx:pt>
          <cx:pt idx="72060">33</cx:pt>
          <cx:pt idx="72061">2</cx:pt>
          <cx:pt idx="72062">1</cx:pt>
          <cx:pt idx="72063">8</cx:pt>
          <cx:pt idx="72064">3</cx:pt>
          <cx:pt idx="72065">32</cx:pt>
          <cx:pt idx="72066">4</cx:pt>
          <cx:pt idx="72067">94</cx:pt>
          <cx:pt idx="72068">107</cx:pt>
          <cx:pt idx="72069">0</cx:pt>
          <cx:pt idx="72070">42</cx:pt>
          <cx:pt idx="72071">36</cx:pt>
          <cx:pt idx="72072">13</cx:pt>
          <cx:pt idx="72073">2</cx:pt>
          <cx:pt idx="72074">5</cx:pt>
          <cx:pt idx="72075">552</cx:pt>
          <cx:pt idx="72076">32</cx:pt>
          <cx:pt idx="72077">30</cx:pt>
          <cx:pt idx="72078">0</cx:pt>
          <cx:pt idx="72079">14</cx:pt>
          <cx:pt idx="72080">3</cx:pt>
          <cx:pt idx="72081">300</cx:pt>
          <cx:pt idx="72082">7</cx:pt>
          <cx:pt idx="72083">0</cx:pt>
          <cx:pt idx="72084">93</cx:pt>
          <cx:pt idx="72085">0</cx:pt>
          <cx:pt idx="72086">36</cx:pt>
          <cx:pt idx="72087">125</cx:pt>
          <cx:pt idx="72088">0</cx:pt>
          <cx:pt idx="72089">5</cx:pt>
          <cx:pt idx="72090">0</cx:pt>
          <cx:pt idx="72091">22</cx:pt>
          <cx:pt idx="72092">0</cx:pt>
          <cx:pt idx="72093">0</cx:pt>
          <cx:pt idx="72094">0</cx:pt>
          <cx:pt idx="72095">0</cx:pt>
          <cx:pt idx="72096">46</cx:pt>
          <cx:pt idx="72097">15</cx:pt>
          <cx:pt idx="72098">0</cx:pt>
          <cx:pt idx="72099">0</cx:pt>
          <cx:pt idx="72100">0</cx:pt>
          <cx:pt idx="72101">53</cx:pt>
          <cx:pt idx="72102">40</cx:pt>
          <cx:pt idx="72103">5</cx:pt>
          <cx:pt idx="72104">21</cx:pt>
          <cx:pt idx="72105">3</cx:pt>
          <cx:pt idx="72106">0</cx:pt>
          <cx:pt idx="72107">3</cx:pt>
          <cx:pt idx="72108">0</cx:pt>
          <cx:pt idx="72109">11</cx:pt>
          <cx:pt idx="72110">32</cx:pt>
          <cx:pt idx="72111">1</cx:pt>
          <cx:pt idx="72112">145</cx:pt>
          <cx:pt idx="72113">9</cx:pt>
          <cx:pt idx="72114">176</cx:pt>
          <cx:pt idx="72115">7</cx:pt>
          <cx:pt idx="72116">17</cx:pt>
          <cx:pt idx="72117">16</cx:pt>
          <cx:pt idx="72118">18</cx:pt>
          <cx:pt idx="72119">2</cx:pt>
          <cx:pt idx="72120">15</cx:pt>
          <cx:pt idx="72121">1</cx:pt>
          <cx:pt idx="72122">55</cx:pt>
          <cx:pt idx="72123">0</cx:pt>
          <cx:pt idx="72124">50</cx:pt>
          <cx:pt idx="72125">83</cx:pt>
          <cx:pt idx="72126">39</cx:pt>
          <cx:pt idx="72127">28</cx:pt>
          <cx:pt idx="72128">26</cx:pt>
          <cx:pt idx="72129">56</cx:pt>
          <cx:pt idx="72130">148</cx:pt>
          <cx:pt idx="72131">0</cx:pt>
          <cx:pt idx="72132">1</cx:pt>
          <cx:pt idx="72133">131</cx:pt>
          <cx:pt idx="72134">1</cx:pt>
          <cx:pt idx="72135">5</cx:pt>
          <cx:pt idx="72136">6</cx:pt>
          <cx:pt idx="72137">4</cx:pt>
          <cx:pt idx="72138">0</cx:pt>
          <cx:pt idx="72139">12</cx:pt>
          <cx:pt idx="72140">46</cx:pt>
          <cx:pt idx="72141">24</cx:pt>
          <cx:pt idx="72142">0</cx:pt>
          <cx:pt idx="72143">168</cx:pt>
          <cx:pt idx="72144">9</cx:pt>
          <cx:pt idx="72145">6</cx:pt>
          <cx:pt idx="72146">0</cx:pt>
          <cx:pt idx="72147">187</cx:pt>
          <cx:pt idx="72148">72</cx:pt>
          <cx:pt idx="72149">1</cx:pt>
          <cx:pt idx="72150">20</cx:pt>
          <cx:pt idx="72151">0</cx:pt>
          <cx:pt idx="72152">2</cx:pt>
          <cx:pt idx="72153">0</cx:pt>
          <cx:pt idx="72154">1</cx:pt>
          <cx:pt idx="72155">6</cx:pt>
          <cx:pt idx="72156">8</cx:pt>
          <cx:pt idx="72157">0</cx:pt>
          <cx:pt idx="72158">0</cx:pt>
          <cx:pt idx="72159">1</cx:pt>
          <cx:pt idx="72160">0</cx:pt>
          <cx:pt idx="72161">0</cx:pt>
          <cx:pt idx="72162">0</cx:pt>
          <cx:pt idx="72163">0</cx:pt>
          <cx:pt idx="72164">8</cx:pt>
          <cx:pt idx="72165">0</cx:pt>
          <cx:pt idx="72166">18</cx:pt>
          <cx:pt idx="72167">1</cx:pt>
          <cx:pt idx="72168">0</cx:pt>
          <cx:pt idx="72169">3</cx:pt>
          <cx:pt idx="72170">19</cx:pt>
          <cx:pt idx="72171">3</cx:pt>
          <cx:pt idx="72172">90</cx:pt>
          <cx:pt idx="72173">1</cx:pt>
          <cx:pt idx="72174">0</cx:pt>
          <cx:pt idx="72175">0</cx:pt>
          <cx:pt idx="72176">0</cx:pt>
          <cx:pt idx="72177">237</cx:pt>
          <cx:pt idx="72178">39</cx:pt>
          <cx:pt idx="72179">14</cx:pt>
          <cx:pt idx="72180">0</cx:pt>
          <cx:pt idx="72181">0</cx:pt>
          <cx:pt idx="72182">707</cx:pt>
          <cx:pt idx="72183">33</cx:pt>
          <cx:pt idx="72184">1</cx:pt>
          <cx:pt idx="72185">16</cx:pt>
          <cx:pt idx="72186">0</cx:pt>
          <cx:pt idx="72187">35</cx:pt>
          <cx:pt idx="72188">0</cx:pt>
          <cx:pt idx="72189">1</cx:pt>
          <cx:pt idx="72190">1</cx:pt>
          <cx:pt idx="72191">0</cx:pt>
          <cx:pt idx="72192">0</cx:pt>
          <cx:pt idx="72193">0</cx:pt>
          <cx:pt idx="72194">2</cx:pt>
          <cx:pt idx="72195">15</cx:pt>
          <cx:pt idx="72196">0</cx:pt>
          <cx:pt idx="72197">21</cx:pt>
          <cx:pt idx="72198">0</cx:pt>
          <cx:pt idx="72199">0</cx:pt>
          <cx:pt idx="72200">0</cx:pt>
          <cx:pt idx="72201">51</cx:pt>
          <cx:pt idx="72202">29</cx:pt>
          <cx:pt idx="72203">71</cx:pt>
          <cx:pt idx="72204">0</cx:pt>
          <cx:pt idx="72205">0</cx:pt>
          <cx:pt idx="72206">0</cx:pt>
          <cx:pt idx="72207">0</cx:pt>
          <cx:pt idx="72208">247</cx:pt>
          <cx:pt idx="72209">11</cx:pt>
          <cx:pt idx="72210">0</cx:pt>
          <cx:pt idx="72211">0</cx:pt>
          <cx:pt idx="72212">0</cx:pt>
          <cx:pt idx="72213">0</cx:pt>
          <cx:pt idx="72214">0</cx:pt>
          <cx:pt idx="72215">0</cx:pt>
          <cx:pt idx="72216">2</cx:pt>
          <cx:pt idx="72217">0</cx:pt>
          <cx:pt idx="72218">0</cx:pt>
          <cx:pt idx="72219">1</cx:pt>
          <cx:pt idx="72220">8</cx:pt>
          <cx:pt idx="72221">68</cx:pt>
          <cx:pt idx="72222">360</cx:pt>
          <cx:pt idx="72223">0</cx:pt>
          <cx:pt idx="72224">4</cx:pt>
          <cx:pt idx="72225">7</cx:pt>
          <cx:pt idx="72226">2</cx:pt>
          <cx:pt idx="72227">48</cx:pt>
          <cx:pt idx="72228">450</cx:pt>
          <cx:pt idx="72229">0</cx:pt>
          <cx:pt idx="72230">5</cx:pt>
          <cx:pt idx="72231">0</cx:pt>
          <cx:pt idx="72232">0</cx:pt>
          <cx:pt idx="72233">0</cx:pt>
          <cx:pt idx="72234">29</cx:pt>
          <cx:pt idx="72235">109</cx:pt>
          <cx:pt idx="72236">0</cx:pt>
          <cx:pt idx="72237">27</cx:pt>
          <cx:pt idx="72238">0</cx:pt>
          <cx:pt idx="72239">30</cx:pt>
          <cx:pt idx="72240">1</cx:pt>
          <cx:pt idx="72241">0</cx:pt>
          <cx:pt idx="72242">0</cx:pt>
          <cx:pt idx="72243">4</cx:pt>
          <cx:pt idx="72244">6</cx:pt>
          <cx:pt idx="72245">24</cx:pt>
          <cx:pt idx="72246">10</cx:pt>
          <cx:pt idx="72247">0</cx:pt>
          <cx:pt idx="72248">13</cx:pt>
          <cx:pt idx="72249">1</cx:pt>
          <cx:pt idx="72250">0</cx:pt>
          <cx:pt idx="72251">43</cx:pt>
          <cx:pt idx="72252">165</cx:pt>
          <cx:pt idx="72253">147</cx:pt>
          <cx:pt idx="72254">7</cx:pt>
          <cx:pt idx="72255">7</cx:pt>
          <cx:pt idx="72256">39</cx:pt>
          <cx:pt idx="72257">183</cx:pt>
          <cx:pt idx="72258">12</cx:pt>
          <cx:pt idx="72259">65</cx:pt>
          <cx:pt idx="72260">42</cx:pt>
          <cx:pt idx="72261">106</cx:pt>
          <cx:pt idx="72262">0</cx:pt>
          <cx:pt idx="72263">0</cx:pt>
          <cx:pt idx="72264">1</cx:pt>
          <cx:pt idx="72265">0</cx:pt>
          <cx:pt idx="72266">63</cx:pt>
          <cx:pt idx="72267">0</cx:pt>
          <cx:pt idx="72268">0</cx:pt>
          <cx:pt idx="72269">107</cx:pt>
          <cx:pt idx="72270">1057</cx:pt>
          <cx:pt idx="72271">6</cx:pt>
          <cx:pt idx="72272">0</cx:pt>
          <cx:pt idx="72273">5</cx:pt>
          <cx:pt idx="72274">2</cx:pt>
          <cx:pt idx="72275">0</cx:pt>
          <cx:pt idx="72276">164</cx:pt>
          <cx:pt idx="72277">290</cx:pt>
          <cx:pt idx="72278">36</cx:pt>
          <cx:pt idx="72279">48</cx:pt>
          <cx:pt idx="72280">49</cx:pt>
          <cx:pt idx="72281">0</cx:pt>
          <cx:pt idx="72282">10</cx:pt>
          <cx:pt idx="72283">12</cx:pt>
          <cx:pt idx="72284">0</cx:pt>
          <cx:pt idx="72285">3</cx:pt>
          <cx:pt idx="72286">72</cx:pt>
          <cx:pt idx="72287">3</cx:pt>
          <cx:pt idx="72288">78</cx:pt>
          <cx:pt idx="72289">11</cx:pt>
          <cx:pt idx="72290">0</cx:pt>
          <cx:pt idx="72291">0</cx:pt>
          <cx:pt idx="72292">0</cx:pt>
          <cx:pt idx="72293">0</cx:pt>
          <cx:pt idx="72294">0</cx:pt>
          <cx:pt idx="72295">0</cx:pt>
          <cx:pt idx="72296">2</cx:pt>
          <cx:pt idx="72297">45</cx:pt>
          <cx:pt idx="72298">45</cx:pt>
          <cx:pt idx="72299">21</cx:pt>
          <cx:pt idx="72300">39</cx:pt>
          <cx:pt idx="72301">128</cx:pt>
          <cx:pt idx="72302">6</cx:pt>
          <cx:pt idx="72303">84</cx:pt>
          <cx:pt idx="72304">95</cx:pt>
          <cx:pt idx="72305">3</cx:pt>
          <cx:pt idx="72306">79</cx:pt>
          <cx:pt idx="72307">16</cx:pt>
          <cx:pt idx="72308">8</cx:pt>
          <cx:pt idx="72309">7</cx:pt>
          <cx:pt idx="72310">360</cx:pt>
          <cx:pt idx="72311">56</cx:pt>
          <cx:pt idx="72312">85</cx:pt>
          <cx:pt idx="72313">29</cx:pt>
          <cx:pt idx="72314">43</cx:pt>
          <cx:pt idx="72315">0</cx:pt>
          <cx:pt idx="72316">6</cx:pt>
          <cx:pt idx="72317">13</cx:pt>
          <cx:pt idx="72318">1</cx:pt>
          <cx:pt idx="72319">1</cx:pt>
          <cx:pt idx="72320">134</cx:pt>
          <cx:pt idx="72321">0</cx:pt>
          <cx:pt idx="72322">15</cx:pt>
          <cx:pt idx="72323">49</cx:pt>
          <cx:pt idx="72324">12</cx:pt>
          <cx:pt idx="72325">0</cx:pt>
          <cx:pt idx="72326">0</cx:pt>
          <cx:pt idx="72327">0</cx:pt>
          <cx:pt idx="72328">0</cx:pt>
          <cx:pt idx="72329">0</cx:pt>
          <cx:pt idx="72330">2</cx:pt>
          <cx:pt idx="72331">54</cx:pt>
          <cx:pt idx="72332">2</cx:pt>
          <cx:pt idx="72333">713</cx:pt>
          <cx:pt idx="72334">25</cx:pt>
          <cx:pt idx="72335">1</cx:pt>
          <cx:pt idx="72336">19</cx:pt>
          <cx:pt idx="72337">188</cx:pt>
          <cx:pt idx="72338">204</cx:pt>
          <cx:pt idx="72339">76</cx:pt>
          <cx:pt idx="72340">61</cx:pt>
          <cx:pt idx="72341">181</cx:pt>
          <cx:pt idx="72342">1</cx:pt>
          <cx:pt idx="72343">47</cx:pt>
          <cx:pt idx="72344">64</cx:pt>
          <cx:pt idx="72345">56</cx:pt>
          <cx:pt idx="72346">20</cx:pt>
          <cx:pt idx="72347">10</cx:pt>
          <cx:pt idx="72348">55</cx:pt>
          <cx:pt idx="72349">0</cx:pt>
          <cx:pt idx="72350">0</cx:pt>
          <cx:pt idx="72351">41</cx:pt>
          <cx:pt idx="72352">5</cx:pt>
          <cx:pt idx="72353">0</cx:pt>
          <cx:pt idx="72354">0</cx:pt>
          <cx:pt idx="72355">1</cx:pt>
          <cx:pt idx="72356">0</cx:pt>
          <cx:pt idx="72357">0</cx:pt>
          <cx:pt idx="72358">0</cx:pt>
          <cx:pt idx="72359">4</cx:pt>
          <cx:pt idx="72360">39</cx:pt>
          <cx:pt idx="72361">0</cx:pt>
          <cx:pt idx="72362">29</cx:pt>
          <cx:pt idx="72363">0</cx:pt>
          <cx:pt idx="72364">1</cx:pt>
          <cx:pt idx="72365">0</cx:pt>
          <cx:pt idx="72366">0</cx:pt>
          <cx:pt idx="72367">0</cx:pt>
          <cx:pt idx="72368">20</cx:pt>
          <cx:pt idx="72369">0</cx:pt>
          <cx:pt idx="72370">1</cx:pt>
          <cx:pt idx="72371">3</cx:pt>
          <cx:pt idx="72372">11</cx:pt>
          <cx:pt idx="72373">0</cx:pt>
          <cx:pt idx="72374">0</cx:pt>
          <cx:pt idx="72375">22</cx:pt>
          <cx:pt idx="72376">44</cx:pt>
          <cx:pt idx="72377">135</cx:pt>
          <cx:pt idx="72378">56</cx:pt>
          <cx:pt idx="72379">17</cx:pt>
          <cx:pt idx="72380">135</cx:pt>
          <cx:pt idx="72381">54</cx:pt>
          <cx:pt idx="72382">49</cx:pt>
          <cx:pt idx="72383">0</cx:pt>
          <cx:pt idx="72384">0</cx:pt>
          <cx:pt idx="72385">0</cx:pt>
          <cx:pt idx="72386">100</cx:pt>
          <cx:pt idx="72387">249</cx:pt>
          <cx:pt idx="72388">77</cx:pt>
          <cx:pt idx="72389">70</cx:pt>
          <cx:pt idx="72390">44</cx:pt>
          <cx:pt idx="72391">23</cx:pt>
          <cx:pt idx="72392">1</cx:pt>
          <cx:pt idx="72393">96</cx:pt>
          <cx:pt idx="72394">1</cx:pt>
          <cx:pt idx="72395">155</cx:pt>
          <cx:pt idx="72396">0</cx:pt>
          <cx:pt idx="72397">33</cx:pt>
          <cx:pt idx="72398">3</cx:pt>
          <cx:pt idx="72399">0</cx:pt>
          <cx:pt idx="72400">20</cx:pt>
          <cx:pt idx="72401">0</cx:pt>
          <cx:pt idx="72402">43</cx:pt>
          <cx:pt idx="72403">242</cx:pt>
          <cx:pt idx="72404">40</cx:pt>
          <cx:pt idx="72405">243</cx:pt>
          <cx:pt idx="72406">1</cx:pt>
          <cx:pt idx="72407">18</cx:pt>
          <cx:pt idx="72408">15</cx:pt>
          <cx:pt idx="72409">0</cx:pt>
          <cx:pt idx="72410">1</cx:pt>
          <cx:pt idx="72411">3</cx:pt>
          <cx:pt idx="72412">52</cx:pt>
          <cx:pt idx="72413">20</cx:pt>
          <cx:pt idx="72414">217</cx:pt>
          <cx:pt idx="72415">236</cx:pt>
          <cx:pt idx="72416">5</cx:pt>
          <cx:pt idx="72417">0</cx:pt>
          <cx:pt idx="72418">105</cx:pt>
          <cx:pt idx="72419">60</cx:pt>
          <cx:pt idx="72420">7</cx:pt>
          <cx:pt idx="72421">53</cx:pt>
          <cx:pt idx="72422">0</cx:pt>
          <cx:pt idx="72423">6</cx:pt>
          <cx:pt idx="72424">16</cx:pt>
          <cx:pt idx="72425">21</cx:pt>
          <cx:pt idx="72426">26</cx:pt>
          <cx:pt idx="72427">13</cx:pt>
          <cx:pt idx="72428">4</cx:pt>
          <cx:pt idx="72429">113</cx:pt>
          <cx:pt idx="72430">25</cx:pt>
          <cx:pt idx="72431">1</cx:pt>
          <cx:pt idx="72432">0</cx:pt>
          <cx:pt idx="72433">0</cx:pt>
          <cx:pt idx="72434">81</cx:pt>
          <cx:pt idx="72435">43</cx:pt>
          <cx:pt idx="72436">0</cx:pt>
          <cx:pt idx="72437">73</cx:pt>
          <cx:pt idx="72438">1</cx:pt>
          <cx:pt idx="72439">2</cx:pt>
          <cx:pt idx="72440">6</cx:pt>
          <cx:pt idx="72441">4</cx:pt>
          <cx:pt idx="72442">0</cx:pt>
          <cx:pt idx="72443">0</cx:pt>
          <cx:pt idx="72444">0</cx:pt>
          <cx:pt idx="72445">0</cx:pt>
          <cx:pt idx="72446">0</cx:pt>
          <cx:pt idx="72447">0</cx:pt>
          <cx:pt idx="72448">0</cx:pt>
          <cx:pt idx="72449">0</cx:pt>
          <cx:pt idx="72450">0</cx:pt>
          <cx:pt idx="72451">0</cx:pt>
          <cx:pt idx="72452">3</cx:pt>
          <cx:pt idx="72453">2</cx:pt>
          <cx:pt idx="72454">0</cx:pt>
          <cx:pt idx="72455">0</cx:pt>
          <cx:pt idx="72456">0</cx:pt>
          <cx:pt idx="72457">0</cx:pt>
          <cx:pt idx="72458">1</cx:pt>
          <cx:pt idx="72459">0</cx:pt>
          <cx:pt idx="72460">13</cx:pt>
          <cx:pt idx="72461">0</cx:pt>
          <cx:pt idx="72462">0</cx:pt>
          <cx:pt idx="72463">13</cx:pt>
          <cx:pt idx="72464">0</cx:pt>
          <cx:pt idx="72465">0</cx:pt>
          <cx:pt idx="72466">1</cx:pt>
          <cx:pt idx="72467">20</cx:pt>
          <cx:pt idx="72468">14</cx:pt>
          <cx:pt idx="72469">13</cx:pt>
          <cx:pt idx="72470">0</cx:pt>
          <cx:pt idx="72471">3</cx:pt>
          <cx:pt idx="72472">13</cx:pt>
          <cx:pt idx="72473">30</cx:pt>
          <cx:pt idx="72474">41</cx:pt>
          <cx:pt idx="72475">0</cx:pt>
          <cx:pt idx="72476">73</cx:pt>
          <cx:pt idx="72477">29</cx:pt>
          <cx:pt idx="72478">0</cx:pt>
          <cx:pt idx="72479">0</cx:pt>
          <cx:pt idx="72480">14</cx:pt>
          <cx:pt idx="72481">244</cx:pt>
          <cx:pt idx="72482">1</cx:pt>
          <cx:pt idx="72483">47</cx:pt>
          <cx:pt idx="72484">50</cx:pt>
          <cx:pt idx="72485">6</cx:pt>
          <cx:pt idx="72486">58</cx:pt>
          <cx:pt idx="72487">7</cx:pt>
          <cx:pt idx="72488">44</cx:pt>
          <cx:pt idx="72489">31</cx:pt>
          <cx:pt idx="72490">0</cx:pt>
          <cx:pt idx="72491">1</cx:pt>
          <cx:pt idx="72492">260</cx:pt>
          <cx:pt idx="72493">15</cx:pt>
          <cx:pt idx="72494">36</cx:pt>
          <cx:pt idx="72495">37</cx:pt>
          <cx:pt idx="72496">26</cx:pt>
          <cx:pt idx="72497">52</cx:pt>
          <cx:pt idx="72498">56</cx:pt>
          <cx:pt idx="72499">41</cx:pt>
          <cx:pt idx="72500">50</cx:pt>
          <cx:pt idx="72501">203</cx:pt>
          <cx:pt idx="72502">16</cx:pt>
          <cx:pt idx="72503">197</cx:pt>
          <cx:pt idx="72504">0</cx:pt>
          <cx:pt idx="72505">4</cx:pt>
          <cx:pt idx="72506">4</cx:pt>
          <cx:pt idx="72507">24</cx:pt>
          <cx:pt idx="72508">0</cx:pt>
          <cx:pt idx="72509">5</cx:pt>
          <cx:pt idx="72510">0</cx:pt>
          <cx:pt idx="72511">0</cx:pt>
          <cx:pt idx="72512">0</cx:pt>
          <cx:pt idx="72513">14</cx:pt>
          <cx:pt idx="72514">18</cx:pt>
          <cx:pt idx="72515">26</cx:pt>
          <cx:pt idx="72516">337</cx:pt>
          <cx:pt idx="72517">2</cx:pt>
          <cx:pt idx="72518">2</cx:pt>
          <cx:pt idx="72519">14</cx:pt>
          <cx:pt idx="72520">42</cx:pt>
          <cx:pt idx="72521">15</cx:pt>
          <cx:pt idx="72522">0</cx:pt>
          <cx:pt idx="72523">71</cx:pt>
          <cx:pt idx="72524">4</cx:pt>
          <cx:pt idx="72525">0</cx:pt>
          <cx:pt idx="72526">59</cx:pt>
          <cx:pt idx="72527">3</cx:pt>
          <cx:pt idx="72528">1</cx:pt>
          <cx:pt idx="72529">0</cx:pt>
          <cx:pt idx="72530">0</cx:pt>
          <cx:pt idx="72531">0</cx:pt>
          <cx:pt idx="72532">0</cx:pt>
          <cx:pt idx="72533">0</cx:pt>
          <cx:pt idx="72534">19</cx:pt>
          <cx:pt idx="72535">0</cx:pt>
          <cx:pt idx="72536">371</cx:pt>
          <cx:pt idx="72537">155</cx:pt>
          <cx:pt idx="72538">0</cx:pt>
          <cx:pt idx="72539">0</cx:pt>
          <cx:pt idx="72540">20</cx:pt>
          <cx:pt idx="72541">107</cx:pt>
          <cx:pt idx="72542">4</cx:pt>
          <cx:pt idx="72543">0</cx:pt>
          <cx:pt idx="72544">58</cx:pt>
          <cx:pt idx="72545">0</cx:pt>
          <cx:pt idx="72546">0</cx:pt>
          <cx:pt idx="72547">0</cx:pt>
          <cx:pt idx="72548">0</cx:pt>
          <cx:pt idx="72549">22</cx:pt>
          <cx:pt idx="72550">2</cx:pt>
          <cx:pt idx="72551">28</cx:pt>
          <cx:pt idx="72552">50</cx:pt>
          <cx:pt idx="72553">63</cx:pt>
          <cx:pt idx="72554">0</cx:pt>
          <cx:pt idx="72555">0</cx:pt>
          <cx:pt idx="72556">29</cx:pt>
          <cx:pt idx="72557">111</cx:pt>
          <cx:pt idx="72558">0</cx:pt>
          <cx:pt idx="72559">0</cx:pt>
          <cx:pt idx="72560">1</cx:pt>
          <cx:pt idx="72561">272</cx:pt>
          <cx:pt idx="72562">22</cx:pt>
          <cx:pt idx="72563">38</cx:pt>
          <cx:pt idx="72564">269</cx:pt>
          <cx:pt idx="72565">328</cx:pt>
          <cx:pt idx="72566">1</cx:pt>
          <cx:pt idx="72567">0</cx:pt>
          <cx:pt idx="72568">14</cx:pt>
          <cx:pt idx="72569">0</cx:pt>
          <cx:pt idx="72570">24</cx:pt>
          <cx:pt idx="72571">4</cx:pt>
          <cx:pt idx="72572">1</cx:pt>
          <cx:pt idx="72573">51</cx:pt>
          <cx:pt idx="72574">7</cx:pt>
          <cx:pt idx="72575">289</cx:pt>
          <cx:pt idx="72576">127</cx:pt>
          <cx:pt idx="72577">21</cx:pt>
          <cx:pt idx="72578">4</cx:pt>
          <cx:pt idx="72579">0</cx:pt>
          <cx:pt idx="72580">4</cx:pt>
          <cx:pt idx="72581">0</cx:pt>
          <cx:pt idx="72582">1</cx:pt>
          <cx:pt idx="72583">74</cx:pt>
          <cx:pt idx="72584">35</cx:pt>
          <cx:pt idx="72585">164</cx:pt>
          <cx:pt idx="72586">16</cx:pt>
          <cx:pt idx="72587">33</cx:pt>
          <cx:pt idx="72588">0</cx:pt>
          <cx:pt idx="72589">83</cx:pt>
          <cx:pt idx="72590">0</cx:pt>
          <cx:pt idx="72591">19</cx:pt>
          <cx:pt idx="72592">170</cx:pt>
          <cx:pt idx="72593">15</cx:pt>
          <cx:pt idx="72594">0</cx:pt>
          <cx:pt idx="72595">1</cx:pt>
          <cx:pt idx="72596">23</cx:pt>
          <cx:pt idx="72597">56</cx:pt>
          <cx:pt idx="72598">8</cx:pt>
          <cx:pt idx="72599">0</cx:pt>
          <cx:pt idx="72600">102</cx:pt>
          <cx:pt idx="72601">1</cx:pt>
          <cx:pt idx="72602">6</cx:pt>
          <cx:pt idx="72603">8</cx:pt>
          <cx:pt idx="72604">83</cx:pt>
          <cx:pt idx="72605">1</cx:pt>
          <cx:pt idx="72606">112</cx:pt>
          <cx:pt idx="72607">114</cx:pt>
          <cx:pt idx="72608">10</cx:pt>
          <cx:pt idx="72609">49</cx:pt>
          <cx:pt idx="72610">0</cx:pt>
          <cx:pt idx="72611">13</cx:pt>
          <cx:pt idx="72612">16</cx:pt>
          <cx:pt idx="72613">112</cx:pt>
          <cx:pt idx="72614">82</cx:pt>
          <cx:pt idx="72615">0</cx:pt>
          <cx:pt idx="72616">0</cx:pt>
          <cx:pt idx="72617">13</cx:pt>
          <cx:pt idx="72618">0</cx:pt>
          <cx:pt idx="72619">182</cx:pt>
          <cx:pt idx="72620">42</cx:pt>
          <cx:pt idx="72621">1</cx:pt>
          <cx:pt idx="72622">121</cx:pt>
          <cx:pt idx="72623">35</cx:pt>
          <cx:pt idx="72624">25</cx:pt>
          <cx:pt idx="72625">7</cx:pt>
          <cx:pt idx="72626">56</cx:pt>
          <cx:pt idx="72627">65</cx:pt>
          <cx:pt idx="72628">164</cx:pt>
          <cx:pt idx="72629">53</cx:pt>
          <cx:pt idx="72630">156</cx:pt>
          <cx:pt idx="72631">12</cx:pt>
          <cx:pt idx="72632">7</cx:pt>
          <cx:pt idx="72633">0</cx:pt>
          <cx:pt idx="72634">0</cx:pt>
          <cx:pt idx="72635">0</cx:pt>
          <cx:pt idx="72636">0</cx:pt>
          <cx:pt idx="72637">0</cx:pt>
          <cx:pt idx="72638">0</cx:pt>
          <cx:pt idx="72639">0</cx:pt>
          <cx:pt idx="72640">1</cx:pt>
          <cx:pt idx="72641">0</cx:pt>
          <cx:pt idx="72642">61</cx:pt>
          <cx:pt idx="72643">1</cx:pt>
          <cx:pt idx="72644">0</cx:pt>
          <cx:pt idx="72645">0</cx:pt>
          <cx:pt idx="72646">3</cx:pt>
          <cx:pt idx="72647">93</cx:pt>
          <cx:pt idx="72648">0</cx:pt>
          <cx:pt idx="72649">1</cx:pt>
          <cx:pt idx="72650">0</cx:pt>
          <cx:pt idx="72651">2</cx:pt>
          <cx:pt idx="72652">2</cx:pt>
          <cx:pt idx="72653">17</cx:pt>
          <cx:pt idx="72654">5</cx:pt>
          <cx:pt idx="72655">48</cx:pt>
          <cx:pt idx="72656">0</cx:pt>
          <cx:pt idx="72657">13</cx:pt>
          <cx:pt idx="72658">415</cx:pt>
          <cx:pt idx="72659">5</cx:pt>
          <cx:pt idx="72660">1</cx:pt>
          <cx:pt idx="72661">0</cx:pt>
          <cx:pt idx="72662">19</cx:pt>
          <cx:pt idx="72663">16</cx:pt>
          <cx:pt idx="72664">21</cx:pt>
          <cx:pt idx="72665">1</cx:pt>
          <cx:pt idx="72666">1</cx:pt>
          <cx:pt idx="72667">199</cx:pt>
          <cx:pt idx="72668">101</cx:pt>
          <cx:pt idx="72669">59</cx:pt>
          <cx:pt idx="72670">1</cx:pt>
          <cx:pt idx="72671">0</cx:pt>
          <cx:pt idx="72672">5</cx:pt>
          <cx:pt idx="72673">103</cx:pt>
          <cx:pt idx="72674">8</cx:pt>
          <cx:pt idx="72675">22</cx:pt>
          <cx:pt idx="72676">26</cx:pt>
          <cx:pt idx="72677">10</cx:pt>
          <cx:pt idx="72678">0</cx:pt>
          <cx:pt idx="72679">42</cx:pt>
          <cx:pt idx="72680">26</cx:pt>
          <cx:pt idx="72681">123</cx:pt>
          <cx:pt idx="72682">90</cx:pt>
          <cx:pt idx="72683">6</cx:pt>
          <cx:pt idx="72684">85</cx:pt>
          <cx:pt idx="72685">77</cx:pt>
          <cx:pt idx="72686">311</cx:pt>
          <cx:pt idx="72687">12</cx:pt>
          <cx:pt idx="72688">0</cx:pt>
          <cx:pt idx="72689">105</cx:pt>
          <cx:pt idx="72690">18</cx:pt>
          <cx:pt idx="72691">1</cx:pt>
          <cx:pt idx="72692">0</cx:pt>
          <cx:pt idx="72693">1</cx:pt>
          <cx:pt idx="72694">0</cx:pt>
          <cx:pt idx="72695">0</cx:pt>
          <cx:pt idx="72696">100</cx:pt>
          <cx:pt idx="72697">63</cx:pt>
          <cx:pt idx="72698">3</cx:pt>
          <cx:pt idx="72699">4</cx:pt>
          <cx:pt idx="72700">122</cx:pt>
          <cx:pt idx="72701">151</cx:pt>
          <cx:pt idx="72702">2</cx:pt>
          <cx:pt idx="72703">0</cx:pt>
          <cx:pt idx="72704">5</cx:pt>
          <cx:pt idx="72705">94</cx:pt>
          <cx:pt idx="72706">3</cx:pt>
          <cx:pt idx="72707">19</cx:pt>
          <cx:pt idx="72708">13</cx:pt>
          <cx:pt idx="72709">4</cx:pt>
          <cx:pt idx="72710">123</cx:pt>
          <cx:pt idx="72711">0</cx:pt>
          <cx:pt idx="72712">52</cx:pt>
          <cx:pt idx="72713">17</cx:pt>
          <cx:pt idx="72714">0</cx:pt>
          <cx:pt idx="72715">1</cx:pt>
          <cx:pt idx="72716">1</cx:pt>
          <cx:pt idx="72717">5</cx:pt>
          <cx:pt idx="72718">3</cx:pt>
          <cx:pt idx="72719">63</cx:pt>
          <cx:pt idx="72720">1</cx:pt>
          <cx:pt idx="72721">15</cx:pt>
          <cx:pt idx="72722">3</cx:pt>
          <cx:pt idx="72723">1</cx:pt>
          <cx:pt idx="72724">1</cx:pt>
          <cx:pt idx="72725">7</cx:pt>
          <cx:pt idx="72726">10</cx:pt>
          <cx:pt idx="72727">127</cx:pt>
          <cx:pt idx="72728">1</cx:pt>
          <cx:pt idx="72729">27</cx:pt>
          <cx:pt idx="72730">3</cx:pt>
          <cx:pt idx="72731">7</cx:pt>
          <cx:pt idx="72732">0</cx:pt>
          <cx:pt idx="72733">1</cx:pt>
          <cx:pt idx="72734">1</cx:pt>
          <cx:pt idx="72735">114</cx:pt>
          <cx:pt idx="72736">22</cx:pt>
          <cx:pt idx="72737">40</cx:pt>
          <cx:pt idx="72738">19</cx:pt>
          <cx:pt idx="72739">6</cx:pt>
          <cx:pt idx="72740">18</cx:pt>
          <cx:pt idx="72741">0</cx:pt>
          <cx:pt idx="72742">0</cx:pt>
          <cx:pt idx="72743">0</cx:pt>
          <cx:pt idx="72744">0</cx:pt>
          <cx:pt idx="72745">1</cx:pt>
          <cx:pt idx="72746">4</cx:pt>
          <cx:pt idx="72747">0</cx:pt>
          <cx:pt idx="72748">0</cx:pt>
          <cx:pt idx="72749">0</cx:pt>
          <cx:pt idx="72750">0</cx:pt>
          <cx:pt idx="72751">6</cx:pt>
          <cx:pt idx="72752">60</cx:pt>
          <cx:pt idx="72753">7</cx:pt>
          <cx:pt idx="72754">316</cx:pt>
          <cx:pt idx="72755">0</cx:pt>
          <cx:pt idx="72756">14</cx:pt>
          <cx:pt idx="72757">2</cx:pt>
          <cx:pt idx="72758">7</cx:pt>
          <cx:pt idx="72759">56</cx:pt>
          <cx:pt idx="72760">31</cx:pt>
          <cx:pt idx="72761">21</cx:pt>
          <cx:pt idx="72762">7</cx:pt>
          <cx:pt idx="72763">1</cx:pt>
          <cx:pt idx="72764">0</cx:pt>
          <cx:pt idx="72765">34</cx:pt>
          <cx:pt idx="72766">5</cx:pt>
          <cx:pt idx="72767">10</cx:pt>
          <cx:pt idx="72768">34</cx:pt>
          <cx:pt idx="72769">56</cx:pt>
          <cx:pt idx="72770">3</cx:pt>
          <cx:pt idx="72771">5</cx:pt>
          <cx:pt idx="72772">51</cx:pt>
          <cx:pt idx="72773">3</cx:pt>
          <cx:pt idx="72774">105</cx:pt>
          <cx:pt idx="72775">19</cx:pt>
          <cx:pt idx="72776">3</cx:pt>
          <cx:pt idx="72777">216</cx:pt>
          <cx:pt idx="72778">0</cx:pt>
          <cx:pt idx="72779">0</cx:pt>
          <cx:pt idx="72780">67</cx:pt>
          <cx:pt idx="72781">0</cx:pt>
          <cx:pt idx="72782">0</cx:pt>
          <cx:pt idx="72783">12</cx:pt>
          <cx:pt idx="72784">0</cx:pt>
          <cx:pt idx="72785">4</cx:pt>
          <cx:pt idx="72786">25</cx:pt>
          <cx:pt idx="72787">1</cx:pt>
          <cx:pt idx="72788">25</cx:pt>
          <cx:pt idx="72789">7</cx:pt>
          <cx:pt idx="72790">79</cx:pt>
          <cx:pt idx="72791">0</cx:pt>
          <cx:pt idx="72792">15</cx:pt>
          <cx:pt idx="72793">0</cx:pt>
          <cx:pt idx="72794">0</cx:pt>
          <cx:pt idx="72795">1</cx:pt>
          <cx:pt idx="72796">28</cx:pt>
          <cx:pt idx="72797">51</cx:pt>
          <cx:pt idx="72798">13</cx:pt>
          <cx:pt idx="72799">114</cx:pt>
          <cx:pt idx="72800">43</cx:pt>
          <cx:pt idx="72801">103</cx:pt>
          <cx:pt idx="72802">0</cx:pt>
          <cx:pt idx="72803">1</cx:pt>
          <cx:pt idx="72804">7</cx:pt>
          <cx:pt idx="72805">1</cx:pt>
          <cx:pt idx="72806">1</cx:pt>
          <cx:pt idx="72807">1</cx:pt>
          <cx:pt idx="72808">32</cx:pt>
          <cx:pt idx="72809">45</cx:pt>
          <cx:pt idx="72810">44</cx:pt>
          <cx:pt idx="72811">140</cx:pt>
          <cx:pt idx="72812">130</cx:pt>
          <cx:pt idx="72813">0</cx:pt>
          <cx:pt idx="72814">31</cx:pt>
          <cx:pt idx="72815">57</cx:pt>
          <cx:pt idx="72816">54</cx:pt>
          <cx:pt idx="72817">14</cx:pt>
          <cx:pt idx="72818">0</cx:pt>
          <cx:pt idx="72819">0</cx:pt>
          <cx:pt idx="72820">41</cx:pt>
          <cx:pt idx="72821">8</cx:pt>
          <cx:pt idx="72822">14</cx:pt>
          <cx:pt idx="72823">5</cx:pt>
          <cx:pt idx="72824">88</cx:pt>
          <cx:pt idx="72825">2</cx:pt>
          <cx:pt idx="72826">1</cx:pt>
          <cx:pt idx="72827">25</cx:pt>
          <cx:pt idx="72828">78</cx:pt>
          <cx:pt idx="72829">0</cx:pt>
          <cx:pt idx="72830">7</cx:pt>
          <cx:pt idx="72831">0</cx:pt>
          <cx:pt idx="72832">115</cx:pt>
          <cx:pt idx="72833">0</cx:pt>
          <cx:pt idx="72834">0</cx:pt>
          <cx:pt idx="72835">45</cx:pt>
          <cx:pt idx="72836">4</cx:pt>
          <cx:pt idx="72837">7</cx:pt>
          <cx:pt idx="72838">94</cx:pt>
          <cx:pt idx="72839">28</cx:pt>
          <cx:pt idx="72840">56</cx:pt>
          <cx:pt idx="72841">15</cx:pt>
          <cx:pt idx="72842">78</cx:pt>
          <cx:pt idx="72843">1</cx:pt>
          <cx:pt idx="72844">1</cx:pt>
          <cx:pt idx="72845">107</cx:pt>
          <cx:pt idx="72846">0</cx:pt>
          <cx:pt idx="72847">0</cx:pt>
          <cx:pt idx="72848">0</cx:pt>
          <cx:pt idx="72849">0</cx:pt>
          <cx:pt idx="72850">56</cx:pt>
          <cx:pt idx="72851">408</cx:pt>
          <cx:pt idx="72852">1</cx:pt>
          <cx:pt idx="72853">0</cx:pt>
          <cx:pt idx="72854">1</cx:pt>
          <cx:pt idx="72855">3</cx:pt>
          <cx:pt idx="72856">129</cx:pt>
          <cx:pt idx="72857">181</cx:pt>
          <cx:pt idx="72858">23</cx:pt>
          <cx:pt idx="72859">49</cx:pt>
          <cx:pt idx="72860">0</cx:pt>
          <cx:pt idx="72861">1</cx:pt>
          <cx:pt idx="72862">1</cx:pt>
          <cx:pt idx="72863">0</cx:pt>
          <cx:pt idx="72864">12</cx:pt>
          <cx:pt idx="72865">0</cx:pt>
          <cx:pt idx="72866">39</cx:pt>
          <cx:pt idx="72867">39</cx:pt>
          <cx:pt idx="72868">30</cx:pt>
          <cx:pt idx="72869">35</cx:pt>
          <cx:pt idx="72870">6</cx:pt>
          <cx:pt idx="72871">54</cx:pt>
          <cx:pt idx="72872">0</cx:pt>
          <cx:pt idx="72873">0</cx:pt>
          <cx:pt idx="72874">5</cx:pt>
          <cx:pt idx="72875">43</cx:pt>
          <cx:pt idx="72876">49</cx:pt>
          <cx:pt idx="72877">1</cx:pt>
          <cx:pt idx="72878">2</cx:pt>
          <cx:pt idx="72879">0</cx:pt>
          <cx:pt idx="72880">14</cx:pt>
          <cx:pt idx="72881">85</cx:pt>
          <cx:pt idx="72882">0</cx:pt>
          <cx:pt idx="72883">47</cx:pt>
          <cx:pt idx="72884">0</cx:pt>
          <cx:pt idx="72885">5</cx:pt>
          <cx:pt idx="72886">0</cx:pt>
          <cx:pt idx="72887">1</cx:pt>
          <cx:pt idx="72888">39</cx:pt>
          <cx:pt idx="72889">107</cx:pt>
          <cx:pt idx="72890">315</cx:pt>
          <cx:pt idx="72891">3</cx:pt>
          <cx:pt idx="72892">0</cx:pt>
          <cx:pt idx="72893">32</cx:pt>
          <cx:pt idx="72894">0</cx:pt>
          <cx:pt idx="72895">0</cx:pt>
          <cx:pt idx="72896">7</cx:pt>
          <cx:pt idx="72897">18</cx:pt>
          <cx:pt idx="72898">0</cx:pt>
          <cx:pt idx="72899">0</cx:pt>
          <cx:pt idx="72900">1</cx:pt>
          <cx:pt idx="72901">0</cx:pt>
          <cx:pt idx="72902">0</cx:pt>
          <cx:pt idx="72903">191</cx:pt>
          <cx:pt idx="72904">2</cx:pt>
          <cx:pt idx="72905">3</cx:pt>
          <cx:pt idx="72906">1</cx:pt>
          <cx:pt idx="72907">49</cx:pt>
          <cx:pt idx="72908">1</cx:pt>
          <cx:pt idx="72909">35</cx:pt>
          <cx:pt idx="72910">125</cx:pt>
          <cx:pt idx="72911">7</cx:pt>
          <cx:pt idx="72912">48</cx:pt>
          <cx:pt idx="72913">27</cx:pt>
          <cx:pt idx="72914">0</cx:pt>
          <cx:pt idx="72915">0</cx:pt>
          <cx:pt idx="72916">1</cx:pt>
          <cx:pt idx="72917">39</cx:pt>
          <cx:pt idx="72918">2</cx:pt>
          <cx:pt idx="72919">85</cx:pt>
          <cx:pt idx="72920">15</cx:pt>
          <cx:pt idx="72921">0</cx:pt>
          <cx:pt idx="72922">0</cx:pt>
          <cx:pt idx="72923">13</cx:pt>
          <cx:pt idx="72924">0</cx:pt>
          <cx:pt idx="72925">0</cx:pt>
          <cx:pt idx="72926">14</cx:pt>
          <cx:pt idx="72927">1</cx:pt>
          <cx:pt idx="72928">0</cx:pt>
          <cx:pt idx="72929">1</cx:pt>
          <cx:pt idx="72930">1</cx:pt>
          <cx:pt idx="72931">0</cx:pt>
          <cx:pt idx="72932">8</cx:pt>
          <cx:pt idx="72933">0</cx:pt>
          <cx:pt idx="72934">0</cx:pt>
          <cx:pt idx="72935">5</cx:pt>
          <cx:pt idx="72936">0</cx:pt>
          <cx:pt idx="72937">0</cx:pt>
          <cx:pt idx="72938">19</cx:pt>
          <cx:pt idx="72939">1</cx:pt>
          <cx:pt idx="72940">9</cx:pt>
          <cx:pt idx="72941">11</cx:pt>
          <cx:pt idx="72942">59</cx:pt>
          <cx:pt idx="72943">6</cx:pt>
          <cx:pt idx="72944">0</cx:pt>
          <cx:pt idx="72945">0</cx:pt>
          <cx:pt idx="72946">8</cx:pt>
          <cx:pt idx="72947">0</cx:pt>
          <cx:pt idx="72948">0</cx:pt>
          <cx:pt idx="72949">14</cx:pt>
          <cx:pt idx="72950">3</cx:pt>
          <cx:pt idx="72951">125</cx:pt>
          <cx:pt idx="72952">99</cx:pt>
          <cx:pt idx="72953">0</cx:pt>
          <cx:pt idx="72954">8</cx:pt>
          <cx:pt idx="72955">7</cx:pt>
          <cx:pt idx="72956">0</cx:pt>
          <cx:pt idx="72957">1</cx:pt>
          <cx:pt idx="72958">0</cx:pt>
          <cx:pt idx="72959">6</cx:pt>
          <cx:pt idx="72960">61</cx:pt>
          <cx:pt idx="72961">0</cx:pt>
          <cx:pt idx="72962">2</cx:pt>
          <cx:pt idx="72963">0</cx:pt>
          <cx:pt idx="72964">10</cx:pt>
          <cx:pt idx="72965">1</cx:pt>
          <cx:pt idx="72966">6</cx:pt>
          <cx:pt idx="72967">344</cx:pt>
          <cx:pt idx="72968">9</cx:pt>
          <cx:pt idx="72969">1</cx:pt>
          <cx:pt idx="72970">37</cx:pt>
          <cx:pt idx="72971">0</cx:pt>
          <cx:pt idx="72972">12</cx:pt>
          <cx:pt idx="72973">41</cx:pt>
          <cx:pt idx="72974">1</cx:pt>
          <cx:pt idx="72975">47</cx:pt>
          <cx:pt idx="72976">1</cx:pt>
          <cx:pt idx="72977">0</cx:pt>
          <cx:pt idx="72978">0</cx:pt>
          <cx:pt idx="72979">3</cx:pt>
          <cx:pt idx="72980">195</cx:pt>
          <cx:pt idx="72981">71</cx:pt>
          <cx:pt idx="72982">109</cx:pt>
          <cx:pt idx="72983">7</cx:pt>
          <cx:pt idx="72984">209</cx:pt>
          <cx:pt idx="72985">156</cx:pt>
          <cx:pt idx="72986">5</cx:pt>
          <cx:pt idx="72987">2</cx:pt>
          <cx:pt idx="72988">36</cx:pt>
          <cx:pt idx="72989">0</cx:pt>
          <cx:pt idx="72990">1</cx:pt>
          <cx:pt idx="72991">4</cx:pt>
          <cx:pt idx="72992">4</cx:pt>
          <cx:pt idx="72993">8</cx:pt>
          <cx:pt idx="72994">3</cx:pt>
          <cx:pt idx="72995">46</cx:pt>
          <cx:pt idx="72996">0</cx:pt>
          <cx:pt idx="72997">3</cx:pt>
          <cx:pt idx="72998">0</cx:pt>
          <cx:pt idx="72999">0</cx:pt>
          <cx:pt idx="73000">0</cx:pt>
          <cx:pt idx="73001">0</cx:pt>
          <cx:pt idx="73002">2</cx:pt>
          <cx:pt idx="73003">245</cx:pt>
          <cx:pt idx="73004">6</cx:pt>
          <cx:pt idx="73005">69</cx:pt>
          <cx:pt idx="73006">1</cx:pt>
          <cx:pt idx="73007">0</cx:pt>
          <cx:pt idx="73008">0</cx:pt>
          <cx:pt idx="73009">48</cx:pt>
          <cx:pt idx="73010">5</cx:pt>
          <cx:pt idx="73011">0</cx:pt>
          <cx:pt idx="73012">1</cx:pt>
          <cx:pt idx="73013">0</cx:pt>
          <cx:pt idx="73014">85</cx:pt>
          <cx:pt idx="73015">0</cx:pt>
          <cx:pt idx="73016">218</cx:pt>
          <cx:pt idx="73017">0</cx:pt>
          <cx:pt idx="73018">0</cx:pt>
          <cx:pt idx="73019">0</cx:pt>
          <cx:pt idx="73020">21</cx:pt>
          <cx:pt idx="73021">60</cx:pt>
          <cx:pt idx="73022">92</cx:pt>
          <cx:pt idx="73023">0</cx:pt>
          <cx:pt idx="73024">1</cx:pt>
          <cx:pt idx="73025">0</cx:pt>
          <cx:pt idx="73026">35</cx:pt>
          <cx:pt idx="73027">3</cx:pt>
          <cx:pt idx="73028">1</cx:pt>
          <cx:pt idx="73029">2</cx:pt>
          <cx:pt idx="73030">3</cx:pt>
          <cx:pt idx="73031">1</cx:pt>
          <cx:pt idx="73032">118</cx:pt>
          <cx:pt idx="73033">356</cx:pt>
          <cx:pt idx="73034">1</cx:pt>
          <cx:pt idx="73035">0</cx:pt>
          <cx:pt idx="73036">0</cx:pt>
          <cx:pt idx="73037">27</cx:pt>
          <cx:pt idx="73038">0</cx:pt>
          <cx:pt idx="73039">1</cx:pt>
          <cx:pt idx="73040">1</cx:pt>
          <cx:pt idx="73041">11</cx:pt>
          <cx:pt idx="73042">334</cx:pt>
          <cx:pt idx="73043">19</cx:pt>
          <cx:pt idx="73044">2</cx:pt>
          <cx:pt idx="73045">12</cx:pt>
          <cx:pt idx="73046">12</cx:pt>
          <cx:pt idx="73047">117</cx:pt>
          <cx:pt idx="73048">1</cx:pt>
          <cx:pt idx="73049">27</cx:pt>
          <cx:pt idx="73050">80</cx:pt>
          <cx:pt idx="73051">50</cx:pt>
          <cx:pt idx="73052">2</cx:pt>
          <cx:pt idx="73053">11</cx:pt>
          <cx:pt idx="73054">0</cx:pt>
          <cx:pt idx="73055">10</cx:pt>
          <cx:pt idx="73056">1</cx:pt>
          <cx:pt idx="73057">0</cx:pt>
          <cx:pt idx="73058">0</cx:pt>
          <cx:pt idx="73059">209</cx:pt>
          <cx:pt idx="73060">143</cx:pt>
          <cx:pt idx="73061">0</cx:pt>
          <cx:pt idx="73062">20</cx:pt>
          <cx:pt idx="73063">80</cx:pt>
          <cx:pt idx="73064">6</cx:pt>
          <cx:pt idx="73065">3</cx:pt>
          <cx:pt idx="73066">550</cx:pt>
          <cx:pt idx="73067">4</cx:pt>
          <cx:pt idx="73068">463</cx:pt>
          <cx:pt idx="73069">3</cx:pt>
          <cx:pt idx="73070">0</cx:pt>
          <cx:pt idx="73071">28</cx:pt>
          <cx:pt idx="73072">62</cx:pt>
          <cx:pt idx="73073">7</cx:pt>
          <cx:pt idx="73074">6</cx:pt>
          <cx:pt idx="73075">0</cx:pt>
          <cx:pt idx="73076">2</cx:pt>
          <cx:pt idx="73077">99</cx:pt>
          <cx:pt idx="73078">119</cx:pt>
          <cx:pt idx="73079">53</cx:pt>
          <cx:pt idx="73080">1</cx:pt>
          <cx:pt idx="73081">17</cx:pt>
          <cx:pt idx="73082">8</cx:pt>
          <cx:pt idx="73083">16</cx:pt>
          <cx:pt idx="73084">41</cx:pt>
          <cx:pt idx="73085">121</cx:pt>
          <cx:pt idx="73086">29</cx:pt>
          <cx:pt idx="73087">68</cx:pt>
          <cx:pt idx="73088">0</cx:pt>
          <cx:pt idx="73089">0</cx:pt>
          <cx:pt idx="73090">29</cx:pt>
          <cx:pt idx="73091">11</cx:pt>
          <cx:pt idx="73092">24</cx:pt>
          <cx:pt idx="73093">217</cx:pt>
          <cx:pt idx="73094">77</cx:pt>
          <cx:pt idx="73095">33</cx:pt>
          <cx:pt idx="73096">30</cx:pt>
          <cx:pt idx="73097">0</cx:pt>
          <cx:pt idx="73098">5</cx:pt>
          <cx:pt idx="73099">4</cx:pt>
          <cx:pt idx="73100">11</cx:pt>
          <cx:pt idx="73101">1</cx:pt>
          <cx:pt idx="73102">1</cx:pt>
          <cx:pt idx="73103">0</cx:pt>
          <cx:pt idx="73104">0</cx:pt>
          <cx:pt idx="73105">10</cx:pt>
          <cx:pt idx="73106">8</cx:pt>
          <cx:pt idx="73107">0</cx:pt>
          <cx:pt idx="73108">10</cx:pt>
          <cx:pt idx="73109">323</cx:pt>
          <cx:pt idx="73110">79</cx:pt>
          <cx:pt idx="73111">20</cx:pt>
          <cx:pt idx="73112">5</cx:pt>
          <cx:pt idx="73113">0</cx:pt>
          <cx:pt idx="73114">6</cx:pt>
          <cx:pt idx="73115">0</cx:pt>
          <cx:pt idx="73116">0</cx:pt>
          <cx:pt idx="73117">1</cx:pt>
          <cx:pt idx="73118">0</cx:pt>
          <cx:pt idx="73119">554</cx:pt>
          <cx:pt idx="73120">105</cx:pt>
          <cx:pt idx="73121">174</cx:pt>
          <cx:pt idx="73122">4</cx:pt>
          <cx:pt idx="73123">0</cx:pt>
          <cx:pt idx="73124">2</cx:pt>
          <cx:pt idx="73125">76</cx:pt>
          <cx:pt idx="73126">68</cx:pt>
          <cx:pt idx="73127">1</cx:pt>
          <cx:pt idx="73128">13</cx:pt>
          <cx:pt idx="73129">605</cx:pt>
          <cx:pt idx="73130">1</cx:pt>
          <cx:pt idx="73131">34</cx:pt>
          <cx:pt idx="73132">28</cx:pt>
          <cx:pt idx="73133">3</cx:pt>
          <cx:pt idx="73134">1</cx:pt>
          <cx:pt idx="73135">0</cx:pt>
          <cx:pt idx="73136">0</cx:pt>
          <cx:pt idx="73137">0</cx:pt>
          <cx:pt idx="73138">1</cx:pt>
          <cx:pt idx="73139">71</cx:pt>
          <cx:pt idx="73140">49</cx:pt>
          <cx:pt idx="73141">14</cx:pt>
          <cx:pt idx="73142">200</cx:pt>
          <cx:pt idx="73143">2</cx:pt>
          <cx:pt idx="73144">41</cx:pt>
          <cx:pt idx="73145">0</cx:pt>
          <cx:pt idx="73146">0</cx:pt>
          <cx:pt idx="73147">0</cx:pt>
          <cx:pt idx="73148">4</cx:pt>
          <cx:pt idx="73149">314</cx:pt>
          <cx:pt idx="73150">166</cx:pt>
          <cx:pt idx="73151">2</cx:pt>
          <cx:pt idx="73152">23</cx:pt>
          <cx:pt idx="73153">49</cx:pt>
          <cx:pt idx="73154">4</cx:pt>
          <cx:pt idx="73155">69</cx:pt>
          <cx:pt idx="73156">0</cx:pt>
          <cx:pt idx="73157">1</cx:pt>
          <cx:pt idx="73158">0</cx:pt>
          <cx:pt idx="73159">0</cx:pt>
          <cx:pt idx="73160">1</cx:pt>
          <cx:pt idx="73161">0</cx:pt>
          <cx:pt idx="73162">1</cx:pt>
          <cx:pt idx="73163">7</cx:pt>
          <cx:pt idx="73164">3</cx:pt>
          <cx:pt idx="73165">90</cx:pt>
          <cx:pt idx="73166">12</cx:pt>
          <cx:pt idx="73167">0</cx:pt>
          <cx:pt idx="73168">5</cx:pt>
          <cx:pt idx="73169">8</cx:pt>
          <cx:pt idx="73170">44</cx:pt>
          <cx:pt idx="73171">10</cx:pt>
          <cx:pt idx="73172">1</cx:pt>
          <cx:pt idx="73173">0</cx:pt>
          <cx:pt idx="73174">0</cx:pt>
          <cx:pt idx="73175">13</cx:pt>
          <cx:pt idx="73176">34</cx:pt>
          <cx:pt idx="73177">366</cx:pt>
          <cx:pt idx="73178">0</cx:pt>
          <cx:pt idx="73179">2</cx:pt>
          <cx:pt idx="73180">29</cx:pt>
          <cx:pt idx="73181">2</cx:pt>
          <cx:pt idx="73182">0</cx:pt>
          <cx:pt idx="73183">1</cx:pt>
          <cx:pt idx="73184">0</cx:pt>
          <cx:pt idx="73185">13</cx:pt>
          <cx:pt idx="73186">2</cx:pt>
          <cx:pt idx="73187">2</cx:pt>
          <cx:pt idx="73188">9</cx:pt>
          <cx:pt idx="73189">26</cx:pt>
          <cx:pt idx="73190">195</cx:pt>
          <cx:pt idx="73191">0</cx:pt>
          <cx:pt idx="73192">10</cx:pt>
          <cx:pt idx="73193">7</cx:pt>
          <cx:pt idx="73194">41</cx:pt>
          <cx:pt idx="73195">29</cx:pt>
          <cx:pt idx="73196">80</cx:pt>
          <cx:pt idx="73197">53</cx:pt>
          <cx:pt idx="73198">121</cx:pt>
          <cx:pt idx="73199">0</cx:pt>
          <cx:pt idx="73200">7</cx:pt>
          <cx:pt idx="73201">1374</cx:pt>
          <cx:pt idx="73202">21</cx:pt>
          <cx:pt idx="73203">35</cx:pt>
          <cx:pt idx="73204">73</cx:pt>
          <cx:pt idx="73205">0</cx:pt>
          <cx:pt idx="73206">0</cx:pt>
          <cx:pt idx="73207">400</cx:pt>
          <cx:pt idx="73208">5</cx:pt>
          <cx:pt idx="73209">0</cx:pt>
          <cx:pt idx="73210">100</cx:pt>
          <cx:pt idx="73211">8</cx:pt>
          <cx:pt idx="73212">46</cx:pt>
          <cx:pt idx="73213">36</cx:pt>
          <cx:pt idx="73214">0</cx:pt>
          <cx:pt idx="73215">6</cx:pt>
          <cx:pt idx="73216">0</cx:pt>
          <cx:pt idx="73217">0</cx:pt>
          <cx:pt idx="73218">0</cx:pt>
          <cx:pt idx="73219">14</cx:pt>
          <cx:pt idx="73220">58</cx:pt>
          <cx:pt idx="73221">3</cx:pt>
          <cx:pt idx="73222">3</cx:pt>
          <cx:pt idx="73223">429</cx:pt>
          <cx:pt idx="73224">348</cx:pt>
          <cx:pt idx="73225">25</cx:pt>
          <cx:pt idx="73226">8</cx:pt>
          <cx:pt idx="73227">1</cx:pt>
          <cx:pt idx="73228">228</cx:pt>
          <cx:pt idx="73229">20</cx:pt>
          <cx:pt idx="73230">13</cx:pt>
          <cx:pt idx="73231">45</cx:pt>
          <cx:pt idx="73232">5</cx:pt>
          <cx:pt idx="73233">0</cx:pt>
          <cx:pt idx="73234">1</cx:pt>
          <cx:pt idx="73235">47</cx:pt>
          <cx:pt idx="73236">0</cx:pt>
          <cx:pt idx="73237">20</cx:pt>
          <cx:pt idx="73238">1</cx:pt>
          <cx:pt idx="73239">0</cx:pt>
          <cx:pt idx="73240">108</cx:pt>
          <cx:pt idx="73241">63</cx:pt>
          <cx:pt idx="73242">0</cx:pt>
          <cx:pt idx="73243">0</cx:pt>
          <cx:pt idx="73244">3</cx:pt>
          <cx:pt idx="73245">326</cx:pt>
          <cx:pt idx="73246">0</cx:pt>
          <cx:pt idx="73247">0</cx:pt>
          <cx:pt idx="73248">0</cx:pt>
          <cx:pt idx="73249">0</cx:pt>
          <cx:pt idx="73250">0</cx:pt>
          <cx:pt idx="73251">13</cx:pt>
          <cx:pt idx="73252">110</cx:pt>
          <cx:pt idx="73253">1</cx:pt>
          <cx:pt idx="73254">108</cx:pt>
          <cx:pt idx="73255">1</cx:pt>
          <cx:pt idx="73256">7</cx:pt>
          <cx:pt idx="73257">0</cx:pt>
          <cx:pt idx="73258">0</cx:pt>
          <cx:pt idx="73259">14</cx:pt>
          <cx:pt idx="73260">0</cx:pt>
          <cx:pt idx="73261">16</cx:pt>
          <cx:pt idx="73262">247</cx:pt>
          <cx:pt idx="73263">35</cx:pt>
          <cx:pt idx="73264">0</cx:pt>
          <cx:pt idx="73265">0</cx:pt>
          <cx:pt idx="73266">0</cx:pt>
          <cx:pt idx="73267">1</cx:pt>
          <cx:pt idx="73268">6</cx:pt>
          <cx:pt idx="73269">99</cx:pt>
          <cx:pt idx="73270">5</cx:pt>
          <cx:pt idx="73271">0</cx:pt>
          <cx:pt idx="73272">0</cx:pt>
          <cx:pt idx="73273">5</cx:pt>
          <cx:pt idx="73274">1</cx:pt>
          <cx:pt idx="73275">0</cx:pt>
          <cx:pt idx="73276">1</cx:pt>
          <cx:pt idx="73277">1</cx:pt>
          <cx:pt idx="73278">142</cx:pt>
          <cx:pt idx="73279">1</cx:pt>
          <cx:pt idx="73280">133</cx:pt>
          <cx:pt idx="73281">7</cx:pt>
          <cx:pt idx="73282">0</cx:pt>
          <cx:pt idx="73283">20</cx:pt>
          <cx:pt idx="73284">298</cx:pt>
          <cx:pt idx="73285">252</cx:pt>
          <cx:pt idx="73286">1</cx:pt>
          <cx:pt idx="73287">0</cx:pt>
          <cx:pt idx="73288">0</cx:pt>
          <cx:pt idx="73289">29</cx:pt>
          <cx:pt idx="73290">0</cx:pt>
          <cx:pt idx="73291">0</cx:pt>
          <cx:pt idx="73292">24</cx:pt>
          <cx:pt idx="73293">158</cx:pt>
          <cx:pt idx="73294">0</cx:pt>
          <cx:pt idx="73295">7</cx:pt>
          <cx:pt idx="73296">0</cx:pt>
          <cx:pt idx="73297">0</cx:pt>
          <cx:pt idx="73298">22</cx:pt>
          <cx:pt idx="73299">28</cx:pt>
          <cx:pt idx="73300">11</cx:pt>
          <cx:pt idx="73301">138</cx:pt>
          <cx:pt idx="73302">96</cx:pt>
          <cx:pt idx="73303">0</cx:pt>
          <cx:pt idx="73304">153</cx:pt>
          <cx:pt idx="73305">79</cx:pt>
          <cx:pt idx="73306">3</cx:pt>
          <cx:pt idx="73307">56</cx:pt>
          <cx:pt idx="73308">777</cx:pt>
          <cx:pt idx="73309">357</cx:pt>
          <cx:pt idx="73310">21</cx:pt>
          <cx:pt idx="73311">4</cx:pt>
          <cx:pt idx="73312">15</cx:pt>
          <cx:pt idx="73313">33</cx:pt>
          <cx:pt idx="73314">6</cx:pt>
          <cx:pt idx="73315">10</cx:pt>
          <cx:pt idx="73316">1</cx:pt>
          <cx:pt idx="73317">4</cx:pt>
          <cx:pt idx="73318">21</cx:pt>
          <cx:pt idx="73319">236</cx:pt>
          <cx:pt idx="73320">0</cx:pt>
          <cx:pt idx="73321">2</cx:pt>
          <cx:pt idx="73322">619</cx:pt>
          <cx:pt idx="73323">0</cx:pt>
          <cx:pt idx="73324">11</cx:pt>
          <cx:pt idx="73325">13</cx:pt>
          <cx:pt idx="73326">0</cx:pt>
          <cx:pt idx="73327">0</cx:pt>
          <cx:pt idx="73328">138</cx:pt>
          <cx:pt idx="73329">145</cx:pt>
          <cx:pt idx="73330">146</cx:pt>
          <cx:pt idx="73331">12</cx:pt>
          <cx:pt idx="73332">7</cx:pt>
          <cx:pt idx="73333">2</cx:pt>
          <cx:pt idx="73334">287</cx:pt>
          <cx:pt idx="73335">180</cx:pt>
          <cx:pt idx="73336">0</cx:pt>
          <cx:pt idx="73337">38</cx:pt>
          <cx:pt idx="73338">57</cx:pt>
          <cx:pt idx="73339">7</cx:pt>
          <cx:pt idx="73340">31</cx:pt>
          <cx:pt idx="73341">5</cx:pt>
          <cx:pt idx="73342">48</cx:pt>
          <cx:pt idx="73343">131</cx:pt>
          <cx:pt idx="73344">0</cx:pt>
          <cx:pt idx="73345">0</cx:pt>
          <cx:pt idx="73346">0</cx:pt>
          <cx:pt idx="73347">22</cx:pt>
          <cx:pt idx="73348">1</cx:pt>
          <cx:pt idx="73349">7</cx:pt>
          <cx:pt idx="73350">1</cx:pt>
          <cx:pt idx="73351">1</cx:pt>
          <cx:pt idx="73352">1</cx:pt>
          <cx:pt idx="73353">19</cx:pt>
          <cx:pt idx="73354">2</cx:pt>
          <cx:pt idx="73355">0</cx:pt>
          <cx:pt idx="73356">21</cx:pt>
          <cx:pt idx="73357">3</cx:pt>
          <cx:pt idx="73358">4</cx:pt>
          <cx:pt idx="73359">0</cx:pt>
          <cx:pt idx="73360">0</cx:pt>
          <cx:pt idx="73361">0</cx:pt>
          <cx:pt idx="73362">3</cx:pt>
          <cx:pt idx="73363">0</cx:pt>
          <cx:pt idx="73364">0</cx:pt>
          <cx:pt idx="73365">9</cx:pt>
          <cx:pt idx="73366">0</cx:pt>
          <cx:pt idx="73367">0</cx:pt>
          <cx:pt idx="73368">5</cx:pt>
          <cx:pt idx="73369">16</cx:pt>
          <cx:pt idx="73370">2</cx:pt>
          <cx:pt idx="73371">0</cx:pt>
          <cx:pt idx="73372">7</cx:pt>
          <cx:pt idx="73373">0</cx:pt>
          <cx:pt idx="73374">18</cx:pt>
          <cx:pt idx="73375">24</cx:pt>
          <cx:pt idx="73376">40</cx:pt>
          <cx:pt idx="73377">0</cx:pt>
          <cx:pt idx="73378">274</cx:pt>
          <cx:pt idx="73379">9</cx:pt>
          <cx:pt idx="73380">280</cx:pt>
          <cx:pt idx="73381">0</cx:pt>
          <cx:pt idx="73382">1</cx:pt>
          <cx:pt idx="73383">1</cx:pt>
          <cx:pt idx="73384">30</cx:pt>
          <cx:pt idx="73385">36</cx:pt>
          <cx:pt idx="73386">153</cx:pt>
          <cx:pt idx="73387">23</cx:pt>
          <cx:pt idx="73388">22</cx:pt>
          <cx:pt idx="73389">0</cx:pt>
          <cx:pt idx="73390">1</cx:pt>
          <cx:pt idx="73391">0</cx:pt>
          <cx:pt idx="73392">89</cx:pt>
          <cx:pt idx="73393">88</cx:pt>
          <cx:pt idx="73394">10</cx:pt>
          <cx:pt idx="73395">7</cx:pt>
          <cx:pt idx="73396">329</cx:pt>
          <cx:pt idx="73397">0</cx:pt>
          <cx:pt idx="73398">0</cx:pt>
          <cx:pt idx="73399">41</cx:pt>
          <cx:pt idx="73400">15</cx:pt>
          <cx:pt idx="73401">0</cx:pt>
          <cx:pt idx="73402">1</cx:pt>
          <cx:pt idx="73403">1</cx:pt>
          <cx:pt idx="73404">355</cx:pt>
          <cx:pt idx="73405">1</cx:pt>
          <cx:pt idx="73406">102</cx:pt>
          <cx:pt idx="73407">20</cx:pt>
          <cx:pt idx="73408">69</cx:pt>
          <cx:pt idx="73409">174</cx:pt>
          <cx:pt idx="73410">37</cx:pt>
          <cx:pt idx="73411">0</cx:pt>
          <cx:pt idx="73412">5</cx:pt>
          <cx:pt idx="73413">55</cx:pt>
          <cx:pt idx="73414">0</cx:pt>
          <cx:pt idx="73415">0</cx:pt>
          <cx:pt idx="73416">48</cx:pt>
          <cx:pt idx="73417">0</cx:pt>
          <cx:pt idx="73418">7</cx:pt>
          <cx:pt idx="73419">0</cx:pt>
          <cx:pt idx="73420">1</cx:pt>
          <cx:pt idx="73421">4</cx:pt>
          <cx:pt idx="73422">0</cx:pt>
          <cx:pt idx="73423">8</cx:pt>
          <cx:pt idx="73424">25</cx:pt>
          <cx:pt idx="73425">3</cx:pt>
          <cx:pt idx="73426">4</cx:pt>
          <cx:pt idx="73427">11</cx:pt>
          <cx:pt idx="73428">0</cx:pt>
          <cx:pt idx="73429">98</cx:pt>
          <cx:pt idx="73430">34</cx:pt>
          <cx:pt idx="73431">114</cx:pt>
          <cx:pt idx="73432">156</cx:pt>
          <cx:pt idx="73433">31</cx:pt>
          <cx:pt idx="73434">12</cx:pt>
          <cx:pt idx="73435">21</cx:pt>
          <cx:pt idx="73436">153</cx:pt>
          <cx:pt idx="73437">52</cx:pt>
          <cx:pt idx="73438">27</cx:pt>
          <cx:pt idx="73439">1</cx:pt>
          <cx:pt idx="73440">4</cx:pt>
          <cx:pt idx="73441">0</cx:pt>
          <cx:pt idx="73442">0</cx:pt>
          <cx:pt idx="73443">107</cx:pt>
          <cx:pt idx="73444">21</cx:pt>
          <cx:pt idx="73445">56</cx:pt>
          <cx:pt idx="73446">11</cx:pt>
          <cx:pt idx="73447">0</cx:pt>
          <cx:pt idx="73448">350</cx:pt>
          <cx:pt idx="73449">82</cx:pt>
          <cx:pt idx="73450">0</cx:pt>
          <cx:pt idx="73451">0</cx:pt>
          <cx:pt idx="73452">0</cx:pt>
          <cx:pt idx="73453">63</cx:pt>
          <cx:pt idx="73454">449</cx:pt>
          <cx:pt idx="73455">0</cx:pt>
          <cx:pt idx="73456">9</cx:pt>
          <cx:pt idx="73457">175</cx:pt>
          <cx:pt idx="73458">10</cx:pt>
          <cx:pt idx="73459">0</cx:pt>
          <cx:pt idx="73460">0</cx:pt>
          <cx:pt idx="73461">5</cx:pt>
          <cx:pt idx="73462">3</cx:pt>
          <cx:pt idx="73463">1</cx:pt>
          <cx:pt idx="73464">28</cx:pt>
          <cx:pt idx="73465">9</cx:pt>
          <cx:pt idx="73466">28</cx:pt>
          <cx:pt idx="73467">0</cx:pt>
          <cx:pt idx="73468">9</cx:pt>
          <cx:pt idx="73469">91</cx:pt>
          <cx:pt idx="73470">31</cx:pt>
          <cx:pt idx="73471">0</cx:pt>
          <cx:pt idx="73472">0</cx:pt>
          <cx:pt idx="73473">0</cx:pt>
          <cx:pt idx="73474">7</cx:pt>
          <cx:pt idx="73475">1</cx:pt>
          <cx:pt idx="73476">0</cx:pt>
          <cx:pt idx="73477">0</cx:pt>
          <cx:pt idx="73478">2</cx:pt>
          <cx:pt idx="73479">109</cx:pt>
          <cx:pt idx="73480">0</cx:pt>
          <cx:pt idx="73481">7</cx:pt>
          <cx:pt idx="73482">29</cx:pt>
          <cx:pt idx="73483">41</cx:pt>
          <cx:pt idx="73484">1</cx:pt>
          <cx:pt idx="73485">0</cx:pt>
          <cx:pt idx="73486">0</cx:pt>
          <cx:pt idx="73487">0</cx:pt>
          <cx:pt idx="73488">33</cx:pt>
          <cx:pt idx="73489">95</cx:pt>
          <cx:pt idx="73490">119</cx:pt>
          <cx:pt idx="73491">325</cx:pt>
          <cx:pt idx="73492">0</cx:pt>
          <cx:pt idx="73493">20</cx:pt>
          <cx:pt idx="73494">0</cx:pt>
          <cx:pt idx="73495">0</cx:pt>
          <cx:pt idx="73496">0</cx:pt>
          <cx:pt idx="73497">9</cx:pt>
          <cx:pt idx="73498">0</cx:pt>
          <cx:pt idx="73499">54</cx:pt>
          <cx:pt idx="73500">42</cx:pt>
          <cx:pt idx="73501">26</cx:pt>
          <cx:pt idx="73502">4</cx:pt>
          <cx:pt idx="73503">308</cx:pt>
          <cx:pt idx="73504">77</cx:pt>
          <cx:pt idx="73505">96</cx:pt>
          <cx:pt idx="73506">2</cx:pt>
          <cx:pt idx="73507">2</cx:pt>
          <cx:pt idx="73508">14</cx:pt>
          <cx:pt idx="73509">0</cx:pt>
          <cx:pt idx="73510">0</cx:pt>
          <cx:pt idx="73511">39</cx:pt>
          <cx:pt idx="73512">1</cx:pt>
          <cx:pt idx="73513">4</cx:pt>
          <cx:pt idx="73514">0</cx:pt>
          <cx:pt idx="73515">1</cx:pt>
          <cx:pt idx="73516">69</cx:pt>
          <cx:pt idx="73517">0</cx:pt>
          <cx:pt idx="73518">9</cx:pt>
          <cx:pt idx="73519">27</cx:pt>
          <cx:pt idx="73520">22</cx:pt>
          <cx:pt idx="73521">1</cx:pt>
          <cx:pt idx="73522">2</cx:pt>
          <cx:pt idx="73523">14</cx:pt>
          <cx:pt idx="73524">611</cx:pt>
          <cx:pt idx="73525">0</cx:pt>
          <cx:pt idx="73526">14</cx:pt>
          <cx:pt idx="73527">141</cx:pt>
          <cx:pt idx="73528">250</cx:pt>
          <cx:pt idx="73529">4</cx:pt>
          <cx:pt idx="73530">0</cx:pt>
          <cx:pt idx="73531">86</cx:pt>
          <cx:pt idx="73532">21</cx:pt>
          <cx:pt idx="73533">0</cx:pt>
          <cx:pt idx="73534">6</cx:pt>
          <cx:pt idx="73535">11</cx:pt>
          <cx:pt idx="73536">13</cx:pt>
          <cx:pt idx="73537">15</cx:pt>
          <cx:pt idx="73538">0</cx:pt>
          <cx:pt idx="73539">28</cx:pt>
          <cx:pt idx="73540">0</cx:pt>
          <cx:pt idx="73541">269</cx:pt>
          <cx:pt idx="73542">15</cx:pt>
          <cx:pt idx="73543">3</cx:pt>
          <cx:pt idx="73544">4</cx:pt>
          <cx:pt idx="73545">10</cx:pt>
          <cx:pt idx="73546">0</cx:pt>
          <cx:pt idx="73547">0</cx:pt>
          <cx:pt idx="73548">0</cx:pt>
          <cx:pt idx="73549">2</cx:pt>
          <cx:pt idx="73550">367</cx:pt>
          <cx:pt idx="73551">0</cx:pt>
          <cx:pt idx="73552">114</cx:pt>
          <cx:pt idx="73553">9</cx:pt>
          <cx:pt idx="73554">39</cx:pt>
          <cx:pt idx="73555">221</cx:pt>
          <cx:pt idx="73556">19</cx:pt>
          <cx:pt idx="73557">48</cx:pt>
          <cx:pt idx="73558">4</cx:pt>
          <cx:pt idx="73559">15</cx:pt>
          <cx:pt idx="73560">1</cx:pt>
          <cx:pt idx="73561">3</cx:pt>
          <cx:pt idx="73562">48</cx:pt>
          <cx:pt idx="73563">28</cx:pt>
          <cx:pt idx="73564">33</cx:pt>
          <cx:pt idx="73565">40</cx:pt>
          <cx:pt idx="73566">5</cx:pt>
          <cx:pt idx="73567">17</cx:pt>
          <cx:pt idx="73568">81</cx:pt>
          <cx:pt idx="73569">25</cx:pt>
          <cx:pt idx="73570">1</cx:pt>
          <cx:pt idx="73571">0</cx:pt>
          <cx:pt idx="73572">1</cx:pt>
          <cx:pt idx="73573">5</cx:pt>
          <cx:pt idx="73574">79</cx:pt>
          <cx:pt idx="73575">0</cx:pt>
          <cx:pt idx="73576">0</cx:pt>
          <cx:pt idx="73577">0</cx:pt>
          <cx:pt idx="73578">0</cx:pt>
          <cx:pt idx="73579">1</cx:pt>
          <cx:pt idx="73580">0</cx:pt>
          <cx:pt idx="73581">0</cx:pt>
          <cx:pt idx="73582">3</cx:pt>
          <cx:pt idx="73583">1</cx:pt>
          <cx:pt idx="73584">0</cx:pt>
          <cx:pt idx="73585">0</cx:pt>
          <cx:pt idx="73586">0</cx:pt>
          <cx:pt idx="73587">0</cx:pt>
          <cx:pt idx="73588">0</cx:pt>
          <cx:pt idx="73589">0</cx:pt>
          <cx:pt idx="73590">0</cx:pt>
          <cx:pt idx="73591">0</cx:pt>
          <cx:pt idx="73592">0</cx:pt>
          <cx:pt idx="73593">0</cx:pt>
          <cx:pt idx="73594">0</cx:pt>
          <cx:pt idx="73595">0</cx:pt>
          <cx:pt idx="73596">0</cx:pt>
          <cx:pt idx="73597">0</cx:pt>
          <cx:pt idx="73598">0</cx:pt>
          <cx:pt idx="73599">0</cx:pt>
          <cx:pt idx="73600">0</cx:pt>
          <cx:pt idx="73601">0</cx:pt>
          <cx:pt idx="73602">0</cx:pt>
          <cx:pt idx="73603">0</cx:pt>
          <cx:pt idx="73604">154</cx:pt>
          <cx:pt idx="73605">0</cx:pt>
          <cx:pt idx="73606">0</cx:pt>
          <cx:pt idx="73607">0</cx:pt>
          <cx:pt idx="73608">1</cx:pt>
          <cx:pt idx="73609">1</cx:pt>
          <cx:pt idx="73610">0</cx:pt>
          <cx:pt idx="73611">0</cx:pt>
          <cx:pt idx="73612">23</cx:pt>
          <cx:pt idx="73613">56</cx:pt>
          <cx:pt idx="73614">233</cx:pt>
          <cx:pt idx="73615">6</cx:pt>
          <cx:pt idx="73616">0</cx:pt>
          <cx:pt idx="73617">0</cx:pt>
          <cx:pt idx="73618">41</cx:pt>
          <cx:pt idx="73619">6</cx:pt>
          <cx:pt idx="73620">1</cx:pt>
          <cx:pt idx="73621">103</cx:pt>
          <cx:pt idx="73622">8</cx:pt>
          <cx:pt idx="73623">2</cx:pt>
          <cx:pt idx="73624">250</cx:pt>
          <cx:pt idx="73625">78</cx:pt>
          <cx:pt idx="73626">1</cx:pt>
          <cx:pt idx="73627">0</cx:pt>
          <cx:pt idx="73628">5</cx:pt>
          <cx:pt idx="73629">24</cx:pt>
          <cx:pt idx="73630">13</cx:pt>
          <cx:pt idx="73631">0</cx:pt>
          <cx:pt idx="73632">18</cx:pt>
          <cx:pt idx="73633">21</cx:pt>
          <cx:pt idx="73634">4</cx:pt>
          <cx:pt idx="73635">0</cx:pt>
          <cx:pt idx="73636">14</cx:pt>
          <cx:pt idx="73637">3</cx:pt>
          <cx:pt idx="73638">1</cx:pt>
          <cx:pt idx="73639">0</cx:pt>
          <cx:pt idx="73640">73</cx:pt>
          <cx:pt idx="73641">0</cx:pt>
          <cx:pt idx="73642">2</cx:pt>
          <cx:pt idx="73643">86</cx:pt>
          <cx:pt idx="73644">29</cx:pt>
          <cx:pt idx="73645">668</cx:pt>
          <cx:pt idx="73646">129</cx:pt>
          <cx:pt idx="73647">17</cx:pt>
          <cx:pt idx="73648">39</cx:pt>
          <cx:pt idx="73649">0</cx:pt>
          <cx:pt idx="73650">0</cx:pt>
          <cx:pt idx="73651">13</cx:pt>
          <cx:pt idx="73652">0</cx:pt>
          <cx:pt idx="73653">35</cx:pt>
          <cx:pt idx="73654">108</cx:pt>
          <cx:pt idx="73655">1</cx:pt>
          <cx:pt idx="73656">1</cx:pt>
          <cx:pt idx="73657">1</cx:pt>
          <cx:pt idx="73658">4</cx:pt>
          <cx:pt idx="73659">364</cx:pt>
          <cx:pt idx="73660">62</cx:pt>
          <cx:pt idx="73661">36</cx:pt>
          <cx:pt idx="73662">125</cx:pt>
          <cx:pt idx="73663">2</cx:pt>
          <cx:pt idx="73664">0</cx:pt>
          <cx:pt idx="73665">0</cx:pt>
          <cx:pt idx="73666">6</cx:pt>
          <cx:pt idx="73667">9</cx:pt>
          <cx:pt idx="73668">14</cx:pt>
          <cx:pt idx="73669">0</cx:pt>
          <cx:pt idx="73670">0</cx:pt>
          <cx:pt idx="73671">611</cx:pt>
          <cx:pt idx="73672">0</cx:pt>
          <cx:pt idx="73673">4</cx:pt>
          <cx:pt idx="73674">3</cx:pt>
          <cx:pt idx="73675">7</cx:pt>
          <cx:pt idx="73676">0</cx:pt>
          <cx:pt idx="73677">0</cx:pt>
          <cx:pt idx="73678">0</cx:pt>
          <cx:pt idx="73679">11</cx:pt>
          <cx:pt idx="73680">441</cx:pt>
          <cx:pt idx="73681">18</cx:pt>
          <cx:pt idx="73682">29</cx:pt>
          <cx:pt idx="73683">55</cx:pt>
          <cx:pt idx="73684">12</cx:pt>
          <cx:pt idx="73685">0</cx:pt>
          <cx:pt idx="73686">0</cx:pt>
          <cx:pt idx="73687">7</cx:pt>
          <cx:pt idx="73688">0</cx:pt>
          <cx:pt idx="73689">432</cx:pt>
          <cx:pt idx="73690">35</cx:pt>
          <cx:pt idx="73691">11</cx:pt>
          <cx:pt idx="73692">0</cx:pt>
          <cx:pt idx="73693">30</cx:pt>
          <cx:pt idx="73694">10</cx:pt>
          <cx:pt idx="73695">7</cx:pt>
          <cx:pt idx="73696">0</cx:pt>
          <cx:pt idx="73697">23</cx:pt>
          <cx:pt idx="73698">0</cx:pt>
          <cx:pt idx="73699">0</cx:pt>
          <cx:pt idx="73700">5</cx:pt>
          <cx:pt idx="73701">70</cx:pt>
          <cx:pt idx="73702">0</cx:pt>
          <cx:pt idx="73703">6</cx:pt>
          <cx:pt idx="73704">13</cx:pt>
          <cx:pt idx="73705">386</cx:pt>
          <cx:pt idx="73706">0</cx:pt>
          <cx:pt idx="73707">0</cx:pt>
          <cx:pt idx="73708">0</cx:pt>
          <cx:pt idx="73709">0</cx:pt>
          <cx:pt idx="73710">35</cx:pt>
          <cx:pt idx="73711">123</cx:pt>
          <cx:pt idx="73712">5</cx:pt>
          <cx:pt idx="73713">7</cx:pt>
          <cx:pt idx="73714">1</cx:pt>
          <cx:pt idx="73715">0</cx:pt>
          <cx:pt idx="73716">6</cx:pt>
          <cx:pt idx="73717">4</cx:pt>
          <cx:pt idx="73718">0</cx:pt>
          <cx:pt idx="73719">0</cx:pt>
          <cx:pt idx="73720">0</cx:pt>
          <cx:pt idx="73721">0</cx:pt>
          <cx:pt idx="73722">0</cx:pt>
          <cx:pt idx="73723">0</cx:pt>
          <cx:pt idx="73724">0</cx:pt>
          <cx:pt idx="73725">0</cx:pt>
          <cx:pt idx="73726">68</cx:pt>
          <cx:pt idx="73727">6</cx:pt>
          <cx:pt idx="73728">208</cx:pt>
          <cx:pt idx="73729">4</cx:pt>
          <cx:pt idx="73730">1</cx:pt>
          <cx:pt idx="73731">10</cx:pt>
          <cx:pt idx="73732">20</cx:pt>
          <cx:pt idx="73733">0</cx:pt>
          <cx:pt idx="73734">0</cx:pt>
          <cx:pt idx="73735">0</cx:pt>
          <cx:pt idx="73736">0</cx:pt>
          <cx:pt idx="73737">22</cx:pt>
          <cx:pt idx="73738">5</cx:pt>
          <cx:pt idx="73739">1</cx:pt>
          <cx:pt idx="73740">68</cx:pt>
          <cx:pt idx="73741">51</cx:pt>
          <cx:pt idx="73742">49</cx:pt>
          <cx:pt idx="73743">0</cx:pt>
          <cx:pt idx="73744">0</cx:pt>
          <cx:pt idx="73745">7</cx:pt>
          <cx:pt idx="73746">1</cx:pt>
          <cx:pt idx="73747">21</cx:pt>
          <cx:pt idx="73748">0</cx:pt>
          <cx:pt idx="73749">2</cx:pt>
          <cx:pt idx="73750">0</cx:pt>
          <cx:pt idx="73751">0</cx:pt>
          <cx:pt idx="73752">42</cx:pt>
          <cx:pt idx="73753">185</cx:pt>
          <cx:pt idx="73754">45</cx:pt>
          <cx:pt idx="73755">72</cx:pt>
          <cx:pt idx="73756">101</cx:pt>
          <cx:pt idx="73757">6</cx:pt>
          <cx:pt idx="73758">20</cx:pt>
          <cx:pt idx="73759">0</cx:pt>
          <cx:pt idx="73760">7</cx:pt>
          <cx:pt idx="73761">17</cx:pt>
          <cx:pt idx="73762">31</cx:pt>
          <cx:pt idx="73763">183</cx:pt>
          <cx:pt idx="73764">40</cx:pt>
          <cx:pt idx="73765">18</cx:pt>
          <cx:pt idx="73766">0</cx:pt>
          <cx:pt idx="73767">22</cx:pt>
          <cx:pt idx="73768">190</cx:pt>
          <cx:pt idx="73769">14</cx:pt>
          <cx:pt idx="73770">0</cx:pt>
          <cx:pt idx="73771">136</cx:pt>
          <cx:pt idx="73772">26</cx:pt>
          <cx:pt idx="73773">18</cx:pt>
          <cx:pt idx="73774">11</cx:pt>
          <cx:pt idx="73775">3</cx:pt>
          <cx:pt idx="73776">46</cx:pt>
          <cx:pt idx="73777">81</cx:pt>
          <cx:pt idx="73778">0</cx:pt>
          <cx:pt idx="73779">0</cx:pt>
          <cx:pt idx="73780">44</cx:pt>
          <cx:pt idx="73781">0</cx:pt>
          <cx:pt idx="73782">22</cx:pt>
          <cx:pt idx="73783">5</cx:pt>
          <cx:pt idx="73784">47</cx:pt>
          <cx:pt idx="73785">2</cx:pt>
          <cx:pt idx="73786">18</cx:pt>
          <cx:pt idx="73787">115</cx:pt>
          <cx:pt idx="73788">1</cx:pt>
          <cx:pt idx="73789">9</cx:pt>
          <cx:pt idx="73790">0</cx:pt>
          <cx:pt idx="73791">0</cx:pt>
          <cx:pt idx="73792">1</cx:pt>
          <cx:pt idx="73793">0</cx:pt>
          <cx:pt idx="73794">0</cx:pt>
          <cx:pt idx="73795">20</cx:pt>
          <cx:pt idx="73796">3</cx:pt>
          <cx:pt idx="73797">62</cx:pt>
          <cx:pt idx="73798">1</cx:pt>
          <cx:pt idx="73799">0</cx:pt>
          <cx:pt idx="73800">4</cx:pt>
          <cx:pt idx="73801">38</cx:pt>
          <cx:pt idx="73802">1</cx:pt>
          <cx:pt idx="73803">10</cx:pt>
          <cx:pt idx="73804">93</cx:pt>
          <cx:pt idx="73805">98</cx:pt>
          <cx:pt idx="73806">434</cx:pt>
          <cx:pt idx="73807">169</cx:pt>
          <cx:pt idx="73808">76</cx:pt>
          <cx:pt idx="73809">58</cx:pt>
          <cx:pt idx="73810">0</cx:pt>
          <cx:pt idx="73811">42</cx:pt>
          <cx:pt idx="73812">134</cx:pt>
          <cx:pt idx="73813">106</cx:pt>
          <cx:pt idx="73814">0</cx:pt>
          <cx:pt idx="73815">0</cx:pt>
          <cx:pt idx="73816">15</cx:pt>
          <cx:pt idx="73817">69</cx:pt>
          <cx:pt idx="73818">50</cx:pt>
          <cx:pt idx="73819">0</cx:pt>
          <cx:pt idx="73820">16</cx:pt>
          <cx:pt idx="73821">3</cx:pt>
          <cx:pt idx="73822">40</cx:pt>
          <cx:pt idx="73823">0</cx:pt>
          <cx:pt idx="73824">0</cx:pt>
          <cx:pt idx="73825">0</cx:pt>
          <cx:pt idx="73826">0</cx:pt>
          <cx:pt idx="73827">3</cx:pt>
          <cx:pt idx="73828">46</cx:pt>
          <cx:pt idx="73829">11</cx:pt>
          <cx:pt idx="73830">3</cx:pt>
          <cx:pt idx="73831">0</cx:pt>
          <cx:pt idx="73832">0</cx:pt>
          <cx:pt idx="73833">0</cx:pt>
          <cx:pt idx="73834">3</cx:pt>
          <cx:pt idx="73835">24</cx:pt>
          <cx:pt idx="73836">12</cx:pt>
          <cx:pt idx="73837">2</cx:pt>
          <cx:pt idx="73838">14</cx:pt>
          <cx:pt idx="73839">0</cx:pt>
          <cx:pt idx="73840">0</cx:pt>
          <cx:pt idx="73841">173</cx:pt>
          <cx:pt idx="73842">34</cx:pt>
          <cx:pt idx="73843">1</cx:pt>
          <cx:pt idx="73844">30</cx:pt>
          <cx:pt idx="73845">57</cx:pt>
          <cx:pt idx="73846">43</cx:pt>
          <cx:pt idx="73847">2</cx:pt>
          <cx:pt idx="73848">0</cx:pt>
          <cx:pt idx="73849">111</cx:pt>
          <cx:pt idx="73850">11</cx:pt>
          <cx:pt idx="73851">0</cx:pt>
          <cx:pt idx="73852">1</cx:pt>
          <cx:pt idx="73853">77</cx:pt>
          <cx:pt idx="73854">218</cx:pt>
          <cx:pt idx="73855">12</cx:pt>
          <cx:pt idx="73856">2</cx:pt>
          <cx:pt idx="73857">0</cx:pt>
          <cx:pt idx="73858">7</cx:pt>
          <cx:pt idx="73859">15</cx:pt>
          <cx:pt idx="73860">3</cx:pt>
          <cx:pt idx="73861">99</cx:pt>
          <cx:pt idx="73862">6</cx:pt>
          <cx:pt idx="73863">47</cx:pt>
          <cx:pt idx="73864">36</cx:pt>
          <cx:pt idx="73865">0</cx:pt>
          <cx:pt idx="73866">0</cx:pt>
          <cx:pt idx="73867">0</cx:pt>
          <cx:pt idx="73868">9</cx:pt>
          <cx:pt idx="73869">42</cx:pt>
          <cx:pt idx="73870">144</cx:pt>
          <cx:pt idx="73871">0</cx:pt>
          <cx:pt idx="73872">0</cx:pt>
          <cx:pt idx="73873">4</cx:pt>
          <cx:pt idx="73874">0</cx:pt>
          <cx:pt idx="73875">190</cx:pt>
          <cx:pt idx="73876">3</cx:pt>
          <cx:pt idx="73877">12</cx:pt>
          <cx:pt idx="73878">14</cx:pt>
          <cx:pt idx="73879">8</cx:pt>
          <cx:pt idx="73880">0</cx:pt>
          <cx:pt idx="73881">12</cx:pt>
          <cx:pt idx="73882">0</cx:pt>
          <cx:pt idx="73883">0</cx:pt>
          <cx:pt idx="73884">72</cx:pt>
          <cx:pt idx="73885">8</cx:pt>
          <cx:pt idx="73886">0</cx:pt>
          <cx:pt idx="73887">64</cx:pt>
          <cx:pt idx="73888">0</cx:pt>
          <cx:pt idx="73889">0</cx:pt>
          <cx:pt idx="73890">2</cx:pt>
          <cx:pt idx="73891">0</cx:pt>
          <cx:pt idx="73892">14</cx:pt>
          <cx:pt idx="73893">0</cx:pt>
          <cx:pt idx="73894">0</cx:pt>
          <cx:pt idx="73895">0</cx:pt>
          <cx:pt idx="73896">2</cx:pt>
          <cx:pt idx="73897">184</cx:pt>
          <cx:pt idx="73898">30</cx:pt>
          <cx:pt idx="73899">9</cx:pt>
          <cx:pt idx="73900">326</cx:pt>
          <cx:pt idx="73901">12</cx:pt>
          <cx:pt idx="73902">3</cx:pt>
          <cx:pt idx="73903">107</cx:pt>
          <cx:pt idx="73904">7</cx:pt>
          <cx:pt idx="73905">0</cx:pt>
          <cx:pt idx="73906">1</cx:pt>
          <cx:pt idx="73907">236</cx:pt>
          <cx:pt idx="73908">0</cx:pt>
          <cx:pt idx="73909">0</cx:pt>
          <cx:pt idx="73910">13</cx:pt>
          <cx:pt idx="73911">0</cx:pt>
          <cx:pt idx="73912">7</cx:pt>
          <cx:pt idx="73913">48</cx:pt>
          <cx:pt idx="73914">0</cx:pt>
          <cx:pt idx="73915">22</cx:pt>
          <cx:pt idx="73916">191</cx:pt>
          <cx:pt idx="73917">1</cx:pt>
          <cx:pt idx="73918">0</cx:pt>
          <cx:pt idx="73919">46</cx:pt>
          <cx:pt idx="73920">1</cx:pt>
          <cx:pt idx="73921">2</cx:pt>
          <cx:pt idx="73922">293</cx:pt>
          <cx:pt idx="73923">0</cx:pt>
          <cx:pt idx="73924">1</cx:pt>
          <cx:pt idx="73925">0</cx:pt>
          <cx:pt idx="73926">17</cx:pt>
          <cx:pt idx="73927">0</cx:pt>
          <cx:pt idx="73928">3</cx:pt>
          <cx:pt idx="73929">0</cx:pt>
          <cx:pt idx="73930">8</cx:pt>
          <cx:pt idx="73931">21</cx:pt>
          <cx:pt idx="73932">7</cx:pt>
          <cx:pt idx="73933">1</cx:pt>
          <cx:pt idx="73934">11</cx:pt>
          <cx:pt idx="73935">1</cx:pt>
          <cx:pt idx="73936">11</cx:pt>
          <cx:pt idx="73937">0</cx:pt>
          <cx:pt idx="73938">0</cx:pt>
          <cx:pt idx="73939">1</cx:pt>
          <cx:pt idx="73940">0</cx:pt>
          <cx:pt idx="73941">77</cx:pt>
          <cx:pt idx="73942">0</cx:pt>
          <cx:pt idx="73943">0</cx:pt>
          <cx:pt idx="73944">106</cx:pt>
          <cx:pt idx="73945">657</cx:pt>
          <cx:pt idx="73946">51</cx:pt>
          <cx:pt idx="73947">2</cx:pt>
          <cx:pt idx="73948">1</cx:pt>
          <cx:pt idx="73949">0</cx:pt>
          <cx:pt idx="73950">0</cx:pt>
          <cx:pt idx="73951">67</cx:pt>
          <cx:pt idx="73952">14</cx:pt>
          <cx:pt idx="73953">218</cx:pt>
          <cx:pt idx="73954">10</cx:pt>
          <cx:pt idx="73955">102</cx:pt>
          <cx:pt idx="73956">70</cx:pt>
          <cx:pt idx="73957">3</cx:pt>
          <cx:pt idx="73958">3</cx:pt>
          <cx:pt idx="73959">8</cx:pt>
          <cx:pt idx="73960">317</cx:pt>
          <cx:pt idx="73961">60</cx:pt>
          <cx:pt idx="73962">1</cx:pt>
          <cx:pt idx="73963">6</cx:pt>
          <cx:pt idx="73964">7</cx:pt>
          <cx:pt idx="73965">6</cx:pt>
          <cx:pt idx="73966">69</cx:pt>
          <cx:pt idx="73967">34</cx:pt>
          <cx:pt idx="73968">133</cx:pt>
          <cx:pt idx="73969">406</cx:pt>
          <cx:pt idx="73970">10</cx:pt>
          <cx:pt idx="73971">1</cx:pt>
          <cx:pt idx="73972">0</cx:pt>
          <cx:pt idx="73973">0</cx:pt>
          <cx:pt idx="73974">0</cx:pt>
          <cx:pt idx="73975">0</cx:pt>
          <cx:pt idx="73976">6</cx:pt>
          <cx:pt idx="73977">0</cx:pt>
          <cx:pt idx="73978">6</cx:pt>
          <cx:pt idx="73979">10</cx:pt>
          <cx:pt idx="73980">1</cx:pt>
          <cx:pt idx="73981">74</cx:pt>
          <cx:pt idx="73982">71</cx:pt>
          <cx:pt idx="73983">129</cx:pt>
          <cx:pt idx="73984">6</cx:pt>
          <cx:pt idx="73985">26</cx:pt>
          <cx:pt idx="73986">34</cx:pt>
          <cx:pt idx="73987">0</cx:pt>
          <cx:pt idx="73988">1</cx:pt>
          <cx:pt idx="73989">0</cx:pt>
          <cx:pt idx="73990">99</cx:pt>
          <cx:pt idx="73991">57</cx:pt>
          <cx:pt idx="73992">1</cx:pt>
          <cx:pt idx="73993">0</cx:pt>
          <cx:pt idx="73994">69</cx:pt>
          <cx:pt idx="73995">34</cx:pt>
          <cx:pt idx="73996">68</cx:pt>
          <cx:pt idx="73997">3</cx:pt>
          <cx:pt idx="73998">98</cx:pt>
          <cx:pt idx="73999">66</cx:pt>
          <cx:pt idx="74000">1</cx:pt>
          <cx:pt idx="74001">71</cx:pt>
          <cx:pt idx="74002">118</cx:pt>
          <cx:pt idx="74003">38</cx:pt>
          <cx:pt idx="74004">0</cx:pt>
          <cx:pt idx="74005">22</cx:pt>
          <cx:pt idx="74006">0</cx:pt>
          <cx:pt idx="74007">21</cx:pt>
          <cx:pt idx="74008">0</cx:pt>
          <cx:pt idx="74009">0</cx:pt>
          <cx:pt idx="74010">9</cx:pt>
          <cx:pt idx="74011">0</cx:pt>
          <cx:pt idx="74012">0</cx:pt>
          <cx:pt idx="74013">0</cx:pt>
          <cx:pt idx="74014">0</cx:pt>
          <cx:pt idx="74015">7</cx:pt>
          <cx:pt idx="74016">0</cx:pt>
          <cx:pt idx="74017">55</cx:pt>
          <cx:pt idx="74018">393</cx:pt>
          <cx:pt idx="74019">9</cx:pt>
          <cx:pt idx="74020">42</cx:pt>
          <cx:pt idx="74021">0</cx:pt>
          <cx:pt idx="74022">7</cx:pt>
          <cx:pt idx="74023">0</cx:pt>
          <cx:pt idx="74024">0</cx:pt>
          <cx:pt idx="74025">0</cx:pt>
          <cx:pt idx="74026">7</cx:pt>
          <cx:pt idx="74027">0</cx:pt>
          <cx:pt idx="74028">22</cx:pt>
          <cx:pt idx="74029">0</cx:pt>
          <cx:pt idx="74030">0</cx:pt>
          <cx:pt idx="74031">4</cx:pt>
          <cx:pt idx="74032">4</cx:pt>
          <cx:pt idx="74033">54</cx:pt>
          <cx:pt idx="74034">277</cx:pt>
          <cx:pt idx="74035">0</cx:pt>
          <cx:pt idx="74036">28</cx:pt>
          <cx:pt idx="74037">36</cx:pt>
          <cx:pt idx="74038">18</cx:pt>
          <cx:pt idx="74039">0</cx:pt>
          <cx:pt idx="74040">92</cx:pt>
          <cx:pt idx="74041">0</cx:pt>
          <cx:pt idx="74042">217</cx:pt>
          <cx:pt idx="74043">0</cx:pt>
          <cx:pt idx="74044">6</cx:pt>
          <cx:pt idx="74045">50</cx:pt>
          <cx:pt idx="74046">28</cx:pt>
          <cx:pt idx="74047">58</cx:pt>
          <cx:pt idx="74048">7</cx:pt>
          <cx:pt idx="74049">2</cx:pt>
          <cx:pt idx="74050">0</cx:pt>
          <cx:pt idx="74051">30</cx:pt>
          <cx:pt idx="74052">0</cx:pt>
          <cx:pt idx="74053">34</cx:pt>
          <cx:pt idx="74054">18</cx:pt>
          <cx:pt idx="74055">0</cx:pt>
          <cx:pt idx="74056">28</cx:pt>
          <cx:pt idx="74057">211</cx:pt>
          <cx:pt idx="74058">0</cx:pt>
          <cx:pt idx="74059">1</cx:pt>
          <cx:pt idx="74060">0</cx:pt>
          <cx:pt idx="74061">1</cx:pt>
          <cx:pt idx="74062">0</cx:pt>
          <cx:pt idx="74063">0</cx:pt>
          <cx:pt idx="74064">1</cx:pt>
          <cx:pt idx="74065">10</cx:pt>
          <cx:pt idx="74066">1</cx:pt>
          <cx:pt idx="74067">0</cx:pt>
          <cx:pt idx="74068">4</cx:pt>
          <cx:pt idx="74069">2</cx:pt>
          <cx:pt idx="74070">44</cx:pt>
          <cx:pt idx="74071">7</cx:pt>
          <cx:pt idx="74072">14</cx:pt>
          <cx:pt idx="74073">41</cx:pt>
          <cx:pt idx="74074">1</cx:pt>
          <cx:pt idx="74075">0</cx:pt>
          <cx:pt idx="74076">60</cx:pt>
          <cx:pt idx="74077">0</cx:pt>
          <cx:pt idx="74078">0</cx:pt>
          <cx:pt idx="74079">0</cx:pt>
          <cx:pt idx="74080">12</cx:pt>
          <cx:pt idx="74081">0</cx:pt>
          <cx:pt idx="74082">0</cx:pt>
          <cx:pt idx="74083">0</cx:pt>
          <cx:pt idx="74084">2</cx:pt>
          <cx:pt idx="74085">54</cx:pt>
          <cx:pt idx="74086">34</cx:pt>
          <cx:pt idx="74087">0</cx:pt>
          <cx:pt idx="74088">28</cx:pt>
          <cx:pt idx="74089">0</cx:pt>
          <cx:pt idx="74090">1</cx:pt>
          <cx:pt idx="74091">10</cx:pt>
          <cx:pt idx="74092">2</cx:pt>
          <cx:pt idx="74093">24</cx:pt>
          <cx:pt idx="74094">21</cx:pt>
          <cx:pt idx="74095">9</cx:pt>
          <cx:pt idx="74096">1</cx:pt>
          <cx:pt idx="74097">1</cx:pt>
          <cx:pt idx="74098">0</cx:pt>
          <cx:pt idx="74099">141</cx:pt>
          <cx:pt idx="74100">15</cx:pt>
          <cx:pt idx="74101">0</cx:pt>
          <cx:pt idx="74102">12</cx:pt>
          <cx:pt idx="74103">0</cx:pt>
          <cx:pt idx="74104">33</cx:pt>
          <cx:pt idx="74105">0</cx:pt>
          <cx:pt idx="74106">0</cx:pt>
          <cx:pt idx="74107">0</cx:pt>
          <cx:pt idx="74108">14</cx:pt>
          <cx:pt idx="74109">0</cx:pt>
          <cx:pt idx="74110">0</cx:pt>
          <cx:pt idx="74111">19</cx:pt>
          <cx:pt idx="74112">0</cx:pt>
          <cx:pt idx="74113">0</cx:pt>
          <cx:pt idx="74114">9</cx:pt>
          <cx:pt idx="74115">2</cx:pt>
          <cx:pt idx="74116">1</cx:pt>
          <cx:pt idx="74117">41</cx:pt>
          <cx:pt idx="74118">3</cx:pt>
          <cx:pt idx="74119">1</cx:pt>
          <cx:pt idx="74120">0</cx:pt>
          <cx:pt idx="74121">2</cx:pt>
          <cx:pt idx="74122">2</cx:pt>
          <cx:pt idx="74123">24</cx:pt>
          <cx:pt idx="74124">0</cx:pt>
          <cx:pt idx="74125">0</cx:pt>
          <cx:pt idx="74126">0</cx:pt>
          <cx:pt idx="74127">2</cx:pt>
          <cx:pt idx="74128">2</cx:pt>
          <cx:pt idx="74129">3</cx:pt>
          <cx:pt idx="74130">5</cx:pt>
          <cx:pt idx="74131">0</cx:pt>
          <cx:pt idx="74132">1</cx:pt>
          <cx:pt idx="74133">19</cx:pt>
          <cx:pt idx="74134">255</cx:pt>
          <cx:pt idx="74135">247</cx:pt>
          <cx:pt idx="74136">0</cx:pt>
          <cx:pt idx="74137">0</cx:pt>
          <cx:pt idx="74138">0</cx:pt>
          <cx:pt idx="74139">351</cx:pt>
          <cx:pt idx="74140">63</cx:pt>
          <cx:pt idx="74141">166</cx:pt>
          <cx:pt idx="74142">231</cx:pt>
          <cx:pt idx="74143">11</cx:pt>
          <cx:pt idx="74144">154</cx:pt>
          <cx:pt idx="74145">0</cx:pt>
          <cx:pt idx="74146">0</cx:pt>
          <cx:pt idx="74147">0</cx:pt>
          <cx:pt idx="74148">0</cx:pt>
          <cx:pt idx="74149">0</cx:pt>
          <cx:pt idx="74150">3</cx:pt>
          <cx:pt idx="74151">7</cx:pt>
          <cx:pt idx="74152">89</cx:pt>
          <cx:pt idx="74153">3</cx:pt>
          <cx:pt idx="74154">0</cx:pt>
          <cx:pt idx="74155">0</cx:pt>
          <cx:pt idx="74156">55</cx:pt>
          <cx:pt idx="74157">50</cx:pt>
          <cx:pt idx="74158">361</cx:pt>
          <cx:pt idx="74159">75</cx:pt>
          <cx:pt idx="74160">77</cx:pt>
          <cx:pt idx="74161">0</cx:pt>
          <cx:pt idx="74162">5</cx:pt>
          <cx:pt idx="74163">6</cx:pt>
          <cx:pt idx="74164">93</cx:pt>
          <cx:pt idx="74165">35</cx:pt>
          <cx:pt idx="74166">21</cx:pt>
          <cx:pt idx="74167">64</cx:pt>
          <cx:pt idx="74168">0</cx:pt>
          <cx:pt idx="74169">0</cx:pt>
          <cx:pt idx="74170">0</cx:pt>
          <cx:pt idx="74171">0</cx:pt>
          <cx:pt idx="74172">0</cx:pt>
          <cx:pt idx="74173">7</cx:pt>
          <cx:pt idx="74174">10</cx:pt>
          <cx:pt idx="74175">15</cx:pt>
          <cx:pt idx="74176">4</cx:pt>
          <cx:pt idx="74177">7</cx:pt>
          <cx:pt idx="74178">5</cx:pt>
          <cx:pt idx="74179">0</cx:pt>
          <cx:pt idx="74180">12</cx:pt>
          <cx:pt idx="74181">2</cx:pt>
          <cx:pt idx="74182">172</cx:pt>
          <cx:pt idx="74183">28</cx:pt>
          <cx:pt idx="74184">9</cx:pt>
          <cx:pt idx="74185">38</cx:pt>
          <cx:pt idx="74186">6</cx:pt>
          <cx:pt idx="74187">82</cx:pt>
          <cx:pt idx="74188">11</cx:pt>
          <cx:pt idx="74189">27</cx:pt>
          <cx:pt idx="74190">34</cx:pt>
          <cx:pt idx="74191">0</cx:pt>
          <cx:pt idx="74192">25</cx:pt>
          <cx:pt idx="74193">28</cx:pt>
          <cx:pt idx="74194">0</cx:pt>
          <cx:pt idx="74195">5</cx:pt>
          <cx:pt idx="74196">196</cx:pt>
          <cx:pt idx="74197">1</cx:pt>
          <cx:pt idx="74198">0</cx:pt>
          <cx:pt idx="74199">4</cx:pt>
          <cx:pt idx="74200">3</cx:pt>
          <cx:pt idx="74201">0</cx:pt>
          <cx:pt idx="74202">6</cx:pt>
          <cx:pt idx="74203">0</cx:pt>
          <cx:pt idx="74204">0</cx:pt>
          <cx:pt idx="74205">6</cx:pt>
          <cx:pt idx="74206">0</cx:pt>
          <cx:pt idx="74207">33</cx:pt>
          <cx:pt idx="74208">97</cx:pt>
          <cx:pt idx="74209">66</cx:pt>
          <cx:pt idx="74210">7</cx:pt>
          <cx:pt idx="74211">1</cx:pt>
          <cx:pt idx="74212">3</cx:pt>
          <cx:pt idx="74213">0</cx:pt>
          <cx:pt idx="74214">1</cx:pt>
          <cx:pt idx="74215">1</cx:pt>
          <cx:pt idx="74216">5</cx:pt>
          <cx:pt idx="74217">1</cx:pt>
          <cx:pt idx="74218">4</cx:pt>
          <cx:pt idx="74219">0</cx:pt>
          <cx:pt idx="74220">13</cx:pt>
          <cx:pt idx="74221">0</cx:pt>
          <cx:pt idx="74222">6</cx:pt>
          <cx:pt idx="74223">0</cx:pt>
          <cx:pt idx="74224">19</cx:pt>
          <cx:pt idx="74225">660</cx:pt>
          <cx:pt idx="74226">7</cx:pt>
          <cx:pt idx="74227">13</cx:pt>
          <cx:pt idx="74228">123</cx:pt>
          <cx:pt idx="74229">3</cx:pt>
          <cx:pt idx="74230">0</cx:pt>
          <cx:pt idx="74231">41</cx:pt>
          <cx:pt idx="74232">0</cx:pt>
          <cx:pt idx="74233">388</cx:pt>
          <cx:pt idx="74234">16</cx:pt>
          <cx:pt idx="74235">3</cx:pt>
          <cx:pt idx="74236">0</cx:pt>
          <cx:pt idx="74237">16</cx:pt>
          <cx:pt idx="74238">132</cx:pt>
          <cx:pt idx="74239">0</cx:pt>
          <cx:pt idx="74240">0</cx:pt>
          <cx:pt idx="74241">1</cx:pt>
          <cx:pt idx="74242">59</cx:pt>
          <cx:pt idx="74243">8</cx:pt>
          <cx:pt idx="74244">18</cx:pt>
          <cx:pt idx="74245">1</cx:pt>
          <cx:pt idx="74246">0</cx:pt>
          <cx:pt idx="74247">1</cx:pt>
          <cx:pt idx="74248">97</cx:pt>
          <cx:pt idx="74249">127</cx:pt>
          <cx:pt idx="74250">0</cx:pt>
          <cx:pt idx="74251">0</cx:pt>
          <cx:pt idx="74252">22</cx:pt>
          <cx:pt idx="74253">100</cx:pt>
          <cx:pt idx="74254">7</cx:pt>
          <cx:pt idx="74255">496</cx:pt>
          <cx:pt idx="74256">7</cx:pt>
          <cx:pt idx="74257">1</cx:pt>
          <cx:pt idx="74258">28</cx:pt>
          <cx:pt idx="74259">1</cx:pt>
          <cx:pt idx="74260">25</cx:pt>
          <cx:pt idx="74261">1</cx:pt>
          <cx:pt idx="74262">2</cx:pt>
          <cx:pt idx="74263">269</cx:pt>
          <cx:pt idx="74264">0</cx:pt>
          <cx:pt idx="74265">63</cx:pt>
          <cx:pt idx="74266">14</cx:pt>
          <cx:pt idx="74267">18</cx:pt>
          <cx:pt idx="74268">5</cx:pt>
          <cx:pt idx="74269">47</cx:pt>
          <cx:pt idx="74270">0</cx:pt>
          <cx:pt idx="74271">0</cx:pt>
          <cx:pt idx="74272">6</cx:pt>
          <cx:pt idx="74273">4</cx:pt>
          <cx:pt idx="74274">0</cx:pt>
          <cx:pt idx="74275">48</cx:pt>
          <cx:pt idx="74276">0</cx:pt>
          <cx:pt idx="74277">1</cx:pt>
          <cx:pt idx="74278">0</cx:pt>
          <cx:pt idx="74279">0</cx:pt>
          <cx:pt idx="74280">5</cx:pt>
          <cx:pt idx="74281">22</cx:pt>
          <cx:pt idx="74282">64</cx:pt>
          <cx:pt idx="74283">0</cx:pt>
          <cx:pt idx="74284">0</cx:pt>
          <cx:pt idx="74285">0</cx:pt>
          <cx:pt idx="74286">0</cx:pt>
          <cx:pt idx="74287">13</cx:pt>
          <cx:pt idx="74288">13</cx:pt>
          <cx:pt idx="74289">39</cx:pt>
          <cx:pt idx="74290">1</cx:pt>
          <cx:pt idx="74291">69</cx:pt>
          <cx:pt idx="74292">30</cx:pt>
          <cx:pt idx="74293">0</cx:pt>
          <cx:pt idx="74294">4</cx:pt>
          <cx:pt idx="74295">1</cx:pt>
          <cx:pt idx="74296">1</cx:pt>
          <cx:pt idx="74297">21</cx:pt>
          <cx:pt idx="74298">0</cx:pt>
          <cx:pt idx="74299">20</cx:pt>
          <cx:pt idx="74300">69</cx:pt>
          <cx:pt idx="74301">6</cx:pt>
          <cx:pt idx="74302">51</cx:pt>
          <cx:pt idx="74303">53</cx:pt>
          <cx:pt idx="74304">246</cx:pt>
          <cx:pt idx="74305">0</cx:pt>
          <cx:pt idx="74306">0</cx:pt>
          <cx:pt idx="74307">1</cx:pt>
          <cx:pt idx="74308">0</cx:pt>
          <cx:pt idx="74309">98</cx:pt>
          <cx:pt idx="74310">13</cx:pt>
          <cx:pt idx="74311">0</cx:pt>
          <cx:pt idx="74312">662</cx:pt>
          <cx:pt idx="74313">0</cx:pt>
          <cx:pt idx="74314">71</cx:pt>
          <cx:pt idx="74315">1</cx:pt>
          <cx:pt idx="74316">27</cx:pt>
          <cx:pt idx="74317">19</cx:pt>
          <cx:pt idx="74318">1</cx:pt>
          <cx:pt idx="74319">49</cx:pt>
          <cx:pt idx="74320">218</cx:pt>
          <cx:pt idx="74321">129</cx:pt>
          <cx:pt idx="74322">1</cx:pt>
          <cx:pt idx="74323">0</cx:pt>
          <cx:pt idx="74324">120</cx:pt>
          <cx:pt idx="74325">27</cx:pt>
          <cx:pt idx="74326">3</cx:pt>
          <cx:pt idx="74327">5</cx:pt>
          <cx:pt idx="74328">0</cx:pt>
          <cx:pt idx="74329">62</cx:pt>
          <cx:pt idx="74330">44</cx:pt>
          <cx:pt idx="74331">6</cx:pt>
          <cx:pt idx="74332">12</cx:pt>
          <cx:pt idx="74333">95</cx:pt>
          <cx:pt idx="74334">0</cx:pt>
          <cx:pt idx="74335">61</cx:pt>
          <cx:pt idx="74336">27</cx:pt>
          <cx:pt idx="74337">118</cx:pt>
          <cx:pt idx="74338">12</cx:pt>
          <cx:pt idx="74339">40</cx:pt>
          <cx:pt idx="74340">3</cx:pt>
          <cx:pt idx="74341">0</cx:pt>
          <cx:pt idx="74342">5</cx:pt>
          <cx:pt idx="74343">174</cx:pt>
          <cx:pt idx="74344">11</cx:pt>
          <cx:pt idx="74345">1</cx:pt>
          <cx:pt idx="74346">0</cx:pt>
          <cx:pt idx="74347">22</cx:pt>
          <cx:pt idx="74348">56</cx:pt>
          <cx:pt idx="74349">148</cx:pt>
          <cx:pt idx="74350">125</cx:pt>
          <cx:pt idx="74351">7</cx:pt>
          <cx:pt idx="74352">365</cx:pt>
          <cx:pt idx="74353">127</cx:pt>
          <cx:pt idx="74354">307</cx:pt>
          <cx:pt idx="74355">38</cx:pt>
          <cx:pt idx="74356">380</cx:pt>
          <cx:pt idx="74357">8</cx:pt>
          <cx:pt idx="74358">0</cx:pt>
          <cx:pt idx="74359">0</cx:pt>
          <cx:pt idx="74360">60</cx:pt>
          <cx:pt idx="74361">40</cx:pt>
          <cx:pt idx="74362">23</cx:pt>
          <cx:pt idx="74363">0</cx:pt>
          <cx:pt idx="74364">33</cx:pt>
          <cx:pt idx="74365">32</cx:pt>
          <cx:pt idx="74366">33</cx:pt>
          <cx:pt idx="74367">0</cx:pt>
          <cx:pt idx="74368">17</cx:pt>
          <cx:pt idx="74369">34</cx:pt>
          <cx:pt idx="74370">5</cx:pt>
          <cx:pt idx="74371">3</cx:pt>
          <cx:pt idx="74372">0</cx:pt>
          <cx:pt idx="74373">1</cx:pt>
          <cx:pt idx="74374">554</cx:pt>
          <cx:pt idx="74375">31</cx:pt>
          <cx:pt idx="74376">77</cx:pt>
          <cx:pt idx="74377">13</cx:pt>
          <cx:pt idx="74378">75</cx:pt>
          <cx:pt idx="74379">2</cx:pt>
          <cx:pt idx="74380">0</cx:pt>
          <cx:pt idx="74381">8</cx:pt>
          <cx:pt idx="74382">0</cx:pt>
          <cx:pt idx="74383">40</cx:pt>
          <cx:pt idx="74384">3</cx:pt>
          <cx:pt idx="74385">0</cx:pt>
          <cx:pt idx="74386">3</cx:pt>
          <cx:pt idx="74387">5</cx:pt>
          <cx:pt idx="74388">0</cx:pt>
          <cx:pt idx="74389">0</cx:pt>
          <cx:pt idx="74390">1</cx:pt>
          <cx:pt idx="74391">0</cx:pt>
          <cx:pt idx="74392">7</cx:pt>
          <cx:pt idx="74393">61</cx:pt>
          <cx:pt idx="74394">0</cx:pt>
          <cx:pt idx="74395">3</cx:pt>
          <cx:pt idx="74396">0</cx:pt>
          <cx:pt idx="74397">59</cx:pt>
          <cx:pt idx="74398">107</cx:pt>
          <cx:pt idx="74399">44</cx:pt>
          <cx:pt idx="74400">42</cx:pt>
          <cx:pt idx="74401">78</cx:pt>
          <cx:pt idx="74402">7</cx:pt>
          <cx:pt idx="74403">0</cx:pt>
          <cx:pt idx="74404">25</cx:pt>
          <cx:pt idx="74405">0</cx:pt>
          <cx:pt idx="74406">20</cx:pt>
          <cx:pt idx="74407">0</cx:pt>
          <cx:pt idx="74408">0</cx:pt>
          <cx:pt idx="74409">0</cx:pt>
          <cx:pt idx="74410">147</cx:pt>
          <cx:pt idx="74411">4</cx:pt>
          <cx:pt idx="74412">246</cx:pt>
          <cx:pt idx="74413">2</cx:pt>
          <cx:pt idx="74414">39</cx:pt>
          <cx:pt idx="74415">1</cx:pt>
          <cx:pt idx="74416">30</cx:pt>
          <cx:pt idx="74417">0</cx:pt>
          <cx:pt idx="74418">17</cx:pt>
          <cx:pt idx="74419">17</cx:pt>
          <cx:pt idx="74420">0</cx:pt>
          <cx:pt idx="74421">0</cx:pt>
          <cx:pt idx="74422">0</cx:pt>
          <cx:pt idx="74423">1</cx:pt>
          <cx:pt idx="74424">0</cx:pt>
          <cx:pt idx="74425">2</cx:pt>
          <cx:pt idx="74426">4</cx:pt>
          <cx:pt idx="74427">44</cx:pt>
          <cx:pt idx="74428">2</cx:pt>
          <cx:pt idx="74429">62</cx:pt>
          <cx:pt idx="74430">136</cx:pt>
          <cx:pt idx="74431">4</cx:pt>
          <cx:pt idx="74432">22</cx:pt>
          <cx:pt idx="74433">5</cx:pt>
          <cx:pt idx="74434">14</cx:pt>
          <cx:pt idx="74435">18</cx:pt>
          <cx:pt idx="74436">0</cx:pt>
          <cx:pt idx="74437">62</cx:pt>
          <cx:pt idx="74438">140</cx:pt>
          <cx:pt idx="74439">7</cx:pt>
          <cx:pt idx="74440">13</cx:pt>
          <cx:pt idx="74441">14</cx:pt>
          <cx:pt idx="74442">0</cx:pt>
          <cx:pt idx="74443">8</cx:pt>
          <cx:pt idx="74444">23</cx:pt>
          <cx:pt idx="74445">125</cx:pt>
          <cx:pt idx="74446">17</cx:pt>
          <cx:pt idx="74447">2</cx:pt>
          <cx:pt idx="74448">104</cx:pt>
          <cx:pt idx="74449">66</cx:pt>
          <cx:pt idx="74450">0</cx:pt>
          <cx:pt idx="74451">4</cx:pt>
          <cx:pt idx="74452">169</cx:pt>
          <cx:pt idx="74453">20</cx:pt>
          <cx:pt idx="74454">1</cx:pt>
          <cx:pt idx="74455">37</cx:pt>
          <cx:pt idx="74456">0</cx:pt>
          <cx:pt idx="74457">3</cx:pt>
          <cx:pt idx="74458">5</cx:pt>
          <cx:pt idx="74459">64</cx:pt>
          <cx:pt idx="74460">132</cx:pt>
          <cx:pt idx="74461">8</cx:pt>
          <cx:pt idx="74462">281</cx:pt>
          <cx:pt idx="74463">8</cx:pt>
          <cx:pt idx="74464">0</cx:pt>
          <cx:pt idx="74465">0</cx:pt>
          <cx:pt idx="74466">0</cx:pt>
          <cx:pt idx="74467">0</cx:pt>
          <cx:pt idx="74468">1</cx:pt>
          <cx:pt idx="74469">1</cx:pt>
          <cx:pt idx="74470">5</cx:pt>
          <cx:pt idx="74471">54</cx:pt>
          <cx:pt idx="74472">3</cx:pt>
          <cx:pt idx="74473">53</cx:pt>
          <cx:pt idx="74474">36</cx:pt>
          <cx:pt idx="74475">0</cx:pt>
          <cx:pt idx="74476">1</cx:pt>
          <cx:pt idx="74477">7</cx:pt>
          <cx:pt idx="74478">3</cx:pt>
          <cx:pt idx="74479">0</cx:pt>
          <cx:pt idx="74480">9</cx:pt>
          <cx:pt idx="74481">0</cx:pt>
          <cx:pt idx="74482">2</cx:pt>
          <cx:pt idx="74483">0</cx:pt>
          <cx:pt idx="74484">0</cx:pt>
          <cx:pt idx="74485">1</cx:pt>
          <cx:pt idx="74486">141</cx:pt>
          <cx:pt idx="74487">14</cx:pt>
          <cx:pt idx="74488">1</cx:pt>
          <cx:pt idx="74489">2</cx:pt>
          <cx:pt idx="74490">2</cx:pt>
          <cx:pt idx="74491">1</cx:pt>
          <cx:pt idx="74492">0</cx:pt>
          <cx:pt idx="74493">0</cx:pt>
          <cx:pt idx="74494">0</cx:pt>
          <cx:pt idx="74495">21</cx:pt>
          <cx:pt idx="74496">0</cx:pt>
          <cx:pt idx="74497">1</cx:pt>
          <cx:pt idx="74498">3</cx:pt>
          <cx:pt idx="74499">27</cx:pt>
          <cx:pt idx="74500">39</cx:pt>
          <cx:pt idx="74501">85</cx:pt>
          <cx:pt idx="74502">81</cx:pt>
          <cx:pt idx="74503">28</cx:pt>
          <cx:pt idx="74504">0</cx:pt>
          <cx:pt idx="74505">1</cx:pt>
          <cx:pt idx="74506">21</cx:pt>
          <cx:pt idx="74507">0</cx:pt>
          <cx:pt idx="74508">0</cx:pt>
          <cx:pt idx="74509">82</cx:pt>
          <cx:pt idx="74510">0</cx:pt>
          <cx:pt idx="74511">0</cx:pt>
          <cx:pt idx="74512">0</cx:pt>
          <cx:pt idx="74513">15</cx:pt>
          <cx:pt idx="74514">0</cx:pt>
          <cx:pt idx="74515">0</cx:pt>
          <cx:pt idx="74516">1</cx:pt>
          <cx:pt idx="74517">0</cx:pt>
          <cx:pt idx="74518">4</cx:pt>
          <cx:pt idx="74519">20</cx:pt>
          <cx:pt idx="74520">16</cx:pt>
          <cx:pt idx="74521">294</cx:pt>
          <cx:pt idx="74522">4</cx:pt>
          <cx:pt idx="74523">5</cx:pt>
          <cx:pt idx="74524">28</cx:pt>
          <cx:pt idx="74525">69</cx:pt>
          <cx:pt idx="74526">1</cx:pt>
          <cx:pt idx="74527">2</cx:pt>
          <cx:pt idx="74528">148</cx:pt>
          <cx:pt idx="74529">24</cx:pt>
          <cx:pt idx="74530">0</cx:pt>
          <cx:pt idx="74531">3</cx:pt>
          <cx:pt idx="74532">31</cx:pt>
          <cx:pt idx="74533">61</cx:pt>
          <cx:pt idx="74534">1</cx:pt>
          <cx:pt idx="74535">35</cx:pt>
          <cx:pt idx="74536">1</cx:pt>
          <cx:pt idx="74537">0</cx:pt>
          <cx:pt idx="74538">0</cx:pt>
          <cx:pt idx="74539">0</cx:pt>
          <cx:pt idx="74540">0</cx:pt>
          <cx:pt idx="74541">20</cx:pt>
          <cx:pt idx="74542">2</cx:pt>
          <cx:pt idx="74543">1</cx:pt>
          <cx:pt idx="74544">97</cx:pt>
          <cx:pt idx="74545">10</cx:pt>
          <cx:pt idx="74546">1</cx:pt>
          <cx:pt idx="74547">15</cx:pt>
          <cx:pt idx="74548">113</cx:pt>
          <cx:pt idx="74549">22</cx:pt>
          <cx:pt idx="74550">8</cx:pt>
          <cx:pt idx="74551">55</cx:pt>
          <cx:pt idx="74552">7</cx:pt>
          <cx:pt idx="74553">322</cx:pt>
          <cx:pt idx="74554">0</cx:pt>
          <cx:pt idx="74555">30</cx:pt>
          <cx:pt idx="74556">0</cx:pt>
          <cx:pt idx="74557">378</cx:pt>
          <cx:pt idx="74558">344</cx:pt>
          <cx:pt idx="74559">1</cx:pt>
          <cx:pt idx="74560">5</cx:pt>
          <cx:pt idx="74561">17</cx:pt>
          <cx:pt idx="74562">0</cx:pt>
          <cx:pt idx="74563">223</cx:pt>
          <cx:pt idx="74564">0</cx:pt>
          <cx:pt idx="74565">0</cx:pt>
          <cx:pt idx="74566">0</cx:pt>
          <cx:pt idx="74567">0</cx:pt>
          <cx:pt idx="74568">1</cx:pt>
          <cx:pt idx="74569">42</cx:pt>
          <cx:pt idx="74570">0</cx:pt>
          <cx:pt idx="74571">17</cx:pt>
          <cx:pt idx="74572">24</cx:pt>
          <cx:pt idx="74573">381</cx:pt>
          <cx:pt idx="74574">8</cx:pt>
          <cx:pt idx="74575">1</cx:pt>
          <cx:pt idx="74576">0</cx:pt>
          <cx:pt idx="74577">28</cx:pt>
          <cx:pt idx="74578">0</cx:pt>
          <cx:pt idx="74579">42</cx:pt>
          <cx:pt idx="74580">2</cx:pt>
          <cx:pt idx="74581">131</cx:pt>
          <cx:pt idx="74582">137</cx:pt>
          <cx:pt idx="74583">182</cx:pt>
          <cx:pt idx="74584">23</cx:pt>
          <cx:pt idx="74585">0</cx:pt>
          <cx:pt idx="74586">56</cx:pt>
          <cx:pt idx="74587">510</cx:pt>
          <cx:pt idx="74588">27</cx:pt>
          <cx:pt idx="74589">19</cx:pt>
          <cx:pt idx="74590">47</cx:pt>
          <cx:pt idx="74591">276</cx:pt>
          <cx:pt idx="74592">13</cx:pt>
          <cx:pt idx="74593">0</cx:pt>
          <cx:pt idx="74594">0</cx:pt>
          <cx:pt idx="74595">0</cx:pt>
          <cx:pt idx="74596">164</cx:pt>
          <cx:pt idx="74597">2</cx:pt>
          <cx:pt idx="74598">0</cx:pt>
          <cx:pt idx="74599">0</cx:pt>
          <cx:pt idx="74600">0</cx:pt>
          <cx:pt idx="74601">45</cx:pt>
          <cx:pt idx="74602">240</cx:pt>
          <cx:pt idx="74603">14</cx:pt>
          <cx:pt idx="74604">7</cx:pt>
          <cx:pt idx="74605">0</cx:pt>
          <cx:pt idx="74606">15</cx:pt>
          <cx:pt idx="74607">0</cx:pt>
          <cx:pt idx="74608">121</cx:pt>
          <cx:pt idx="74609">45</cx:pt>
          <cx:pt idx="74610">2</cx:pt>
          <cx:pt idx="74611">14</cx:pt>
          <cx:pt idx="74612">0</cx:pt>
          <cx:pt idx="74613">3</cx:pt>
          <cx:pt idx="74614">90</cx:pt>
          <cx:pt idx="74615">241</cx:pt>
          <cx:pt idx="74616">24</cx:pt>
          <cx:pt idx="74617">5</cx:pt>
          <cx:pt idx="74618">55</cx:pt>
          <cx:pt idx="74619">2</cx:pt>
          <cx:pt idx="74620">0</cx:pt>
          <cx:pt idx="74621">9</cx:pt>
          <cx:pt idx="74622">24</cx:pt>
          <cx:pt idx="74623">4</cx:pt>
          <cx:pt idx="74624">2</cx:pt>
          <cx:pt idx="74625">2</cx:pt>
          <cx:pt idx="74626">98</cx:pt>
          <cx:pt idx="74627">3</cx:pt>
          <cx:pt idx="74628">0</cx:pt>
          <cx:pt idx="74629">0</cx:pt>
          <cx:pt idx="74630">0</cx:pt>
          <cx:pt idx="74631">21</cx:pt>
          <cx:pt idx="74632">2</cx:pt>
          <cx:pt idx="74633">0</cx:pt>
          <cx:pt idx="74634">4</cx:pt>
          <cx:pt idx="74635">29</cx:pt>
          <cx:pt idx="74636">15</cx:pt>
          <cx:pt idx="74637">0</cx:pt>
          <cx:pt idx="74638">49</cx:pt>
          <cx:pt idx="74639">0</cx:pt>
          <cx:pt idx="74640">25</cx:pt>
          <cx:pt idx="74641">32</cx:pt>
          <cx:pt idx="74642">0</cx:pt>
          <cx:pt idx="74643">2</cx:pt>
          <cx:pt idx="74644">8</cx:pt>
          <cx:pt idx="74645">1</cx:pt>
          <cx:pt idx="74646">7</cx:pt>
          <cx:pt idx="74647">9</cx:pt>
          <cx:pt idx="74648">8</cx:pt>
          <cx:pt idx="74649">48</cx:pt>
          <cx:pt idx="74650">259</cx:pt>
          <cx:pt idx="74651">32</cx:pt>
          <cx:pt idx="74652">0</cx:pt>
          <cx:pt idx="74653">35</cx:pt>
          <cx:pt idx="74654">57</cx:pt>
          <cx:pt idx="74655">0</cx:pt>
          <cx:pt idx="74656">72</cx:pt>
          <cx:pt idx="74657">0</cx:pt>
          <cx:pt idx="74658">84</cx:pt>
          <cx:pt idx="74659">0</cx:pt>
          <cx:pt idx="74660">27</cx:pt>
          <cx:pt idx="74661">8</cx:pt>
          <cx:pt idx="74662">16</cx:pt>
          <cx:pt idx="74663">1</cx:pt>
          <cx:pt idx="74664">43</cx:pt>
          <cx:pt idx="74665">20</cx:pt>
          <cx:pt idx="74666">53</cx:pt>
          <cx:pt idx="74667">0</cx:pt>
          <cx:pt idx="74668">0</cx:pt>
          <cx:pt idx="74669">61</cx:pt>
          <cx:pt idx="74670">41</cx:pt>
          <cx:pt idx="74671">82</cx:pt>
          <cx:pt idx="74672">0</cx:pt>
          <cx:pt idx="74673">16</cx:pt>
          <cx:pt idx="74674">0</cx:pt>
          <cx:pt idx="74675">290</cx:pt>
          <cx:pt idx="74676">0</cx:pt>
          <cx:pt idx="74677">44</cx:pt>
          <cx:pt idx="74678">1</cx:pt>
          <cx:pt idx="74679">28</cx:pt>
          <cx:pt idx="74680">13</cx:pt>
          <cx:pt idx="74681">91</cx:pt>
          <cx:pt idx="74682">14</cx:pt>
          <cx:pt idx="74683">2</cx:pt>
          <cx:pt idx="74684">49</cx:pt>
          <cx:pt idx="74685">0</cx:pt>
          <cx:pt idx="74686">0</cx:pt>
          <cx:pt idx="74687">147</cx:pt>
          <cx:pt idx="74688">0</cx:pt>
          <cx:pt idx="74689">1</cx:pt>
          <cx:pt idx="74690">10</cx:pt>
          <cx:pt idx="74691">0</cx:pt>
          <cx:pt idx="74692">141</cx:pt>
          <cx:pt idx="74693">9</cx:pt>
          <cx:pt idx="74694">0</cx:pt>
          <cx:pt idx="74695">0</cx:pt>
          <cx:pt idx="74696">1</cx:pt>
          <cx:pt idx="74697">65</cx:pt>
          <cx:pt idx="74698">2</cx:pt>
          <cx:pt idx="74699">6</cx:pt>
          <cx:pt idx="74700">0</cx:pt>
          <cx:pt idx="74701">0</cx:pt>
          <cx:pt idx="74702">1</cx:pt>
          <cx:pt idx="74703">1</cx:pt>
          <cx:pt idx="74704">0</cx:pt>
          <cx:pt idx="74705">28</cx:pt>
          <cx:pt idx="74706">11</cx:pt>
          <cx:pt idx="74707">1</cx:pt>
          <cx:pt idx="74708">73</cx:pt>
          <cx:pt idx="74709">57</cx:pt>
          <cx:pt idx="74710">9</cx:pt>
          <cx:pt idx="74711">50</cx:pt>
          <cx:pt idx="74712">9</cx:pt>
          <cx:pt idx="74713">6</cx:pt>
          <cx:pt idx="74714">0</cx:pt>
          <cx:pt idx="74715">0</cx:pt>
          <cx:pt idx="74716">0</cx:pt>
          <cx:pt idx="74717">0</cx:pt>
          <cx:pt idx="74718">0</cx:pt>
          <cx:pt idx="74719">0</cx:pt>
          <cx:pt idx="74720">37</cx:pt>
          <cx:pt idx="74721">1</cx:pt>
          <cx:pt idx="74722">0</cx:pt>
          <cx:pt idx="74723">12</cx:pt>
          <cx:pt idx="74724">0</cx:pt>
          <cx:pt idx="74725">0</cx:pt>
          <cx:pt idx="74726">0</cx:pt>
          <cx:pt idx="74727">0</cx:pt>
          <cx:pt idx="74728">0</cx:pt>
          <cx:pt idx="74729">0</cx:pt>
          <cx:pt idx="74730">16</cx:pt>
          <cx:pt idx="74731">464</cx:pt>
          <cx:pt idx="74732">0</cx:pt>
          <cx:pt idx="74733">0</cx:pt>
          <cx:pt idx="74734">0</cx:pt>
          <cx:pt idx="74735">1</cx:pt>
          <cx:pt idx="74736">1</cx:pt>
          <cx:pt idx="74737">1</cx:pt>
          <cx:pt idx="74738">0</cx:pt>
          <cx:pt idx="74739">19</cx:pt>
          <cx:pt idx="74740">19</cx:pt>
          <cx:pt idx="74741">0</cx:pt>
          <cx:pt idx="74742">21</cx:pt>
          <cx:pt idx="74743">6</cx:pt>
          <cx:pt idx="74744">61</cx:pt>
          <cx:pt idx="74745">0</cx:pt>
          <cx:pt idx="74746">26</cx:pt>
          <cx:pt idx="74747">4</cx:pt>
          <cx:pt idx="74748">71</cx:pt>
          <cx:pt idx="74749">146</cx:pt>
          <cx:pt idx="74750">70</cx:pt>
          <cx:pt idx="74751">7</cx:pt>
          <cx:pt idx="74752">83</cx:pt>
          <cx:pt idx="74753">213</cx:pt>
          <cx:pt idx="74754">51</cx:pt>
          <cx:pt idx="74755">0</cx:pt>
          <cx:pt idx="74756">57</cx:pt>
          <cx:pt idx="74757">59</cx:pt>
          <cx:pt idx="74758">44</cx:pt>
          <cx:pt idx="74759">0</cx:pt>
          <cx:pt idx="74760">7</cx:pt>
          <cx:pt idx="74761">10</cx:pt>
          <cx:pt idx="74762">0</cx:pt>
          <cx:pt idx="74763">3</cx:pt>
          <cx:pt idx="74764">3</cx:pt>
          <cx:pt idx="74765">34</cx:pt>
          <cx:pt idx="74766">320</cx:pt>
          <cx:pt idx="74767">99</cx:pt>
          <cx:pt idx="74768">2</cx:pt>
          <cx:pt idx="74769">13</cx:pt>
          <cx:pt idx="74770">0</cx:pt>
          <cx:pt idx="74771">15</cx:pt>
          <cx:pt idx="74772">2</cx:pt>
          <cx:pt idx="74773">6</cx:pt>
          <cx:pt idx="74774">154</cx:pt>
          <cx:pt idx="74775">0</cx:pt>
          <cx:pt idx="74776">12</cx:pt>
          <cx:pt idx="74777">99</cx:pt>
          <cx:pt idx="74778">1</cx:pt>
          <cx:pt idx="74779">0</cx:pt>
          <cx:pt idx="74780">0</cx:pt>
          <cx:pt idx="74781">38</cx:pt>
          <cx:pt idx="74782">357</cx:pt>
          <cx:pt idx="74783">42</cx:pt>
          <cx:pt idx="74784">0</cx:pt>
          <cx:pt idx="74785">0</cx:pt>
          <cx:pt idx="74786">0</cx:pt>
          <cx:pt idx="74787">117</cx:pt>
          <cx:pt idx="74788">0</cx:pt>
          <cx:pt idx="74789">27</cx:pt>
          <cx:pt idx="74790">0</cx:pt>
          <cx:pt idx="74791">14</cx:pt>
          <cx:pt idx="74792">2</cx:pt>
          <cx:pt idx="74793">0</cx:pt>
          <cx:pt idx="74794">9</cx:pt>
          <cx:pt idx="74795">7</cx:pt>
          <cx:pt idx="74796">7</cx:pt>
          <cx:pt idx="74797">5</cx:pt>
          <cx:pt idx="74798">1</cx:pt>
          <cx:pt idx="74799">0</cx:pt>
          <cx:pt idx="74800">0</cx:pt>
          <cx:pt idx="74801">0</cx:pt>
          <cx:pt idx="74802">13</cx:pt>
          <cx:pt idx="74803">45</cx:pt>
          <cx:pt idx="74804">23</cx:pt>
          <cx:pt idx="74805">10</cx:pt>
          <cx:pt idx="74806">4</cx:pt>
          <cx:pt idx="74807">1</cx:pt>
          <cx:pt idx="74808">452</cx:pt>
          <cx:pt idx="74809">1</cx:pt>
          <cx:pt idx="74810">40</cx:pt>
          <cx:pt idx="74811">1</cx:pt>
          <cx:pt idx="74812">0</cx:pt>
          <cx:pt idx="74813">16</cx:pt>
          <cx:pt idx="74814">0</cx:pt>
          <cx:pt idx="74815">0</cx:pt>
          <cx:pt idx="74816">0</cx:pt>
          <cx:pt idx="74817">0</cx:pt>
          <cx:pt idx="74818">10</cx:pt>
          <cx:pt idx="74819">1</cx:pt>
          <cx:pt idx="74820">20</cx:pt>
          <cx:pt idx="74821">18</cx:pt>
          <cx:pt idx="74822">32</cx:pt>
          <cx:pt idx="74823">1</cx:pt>
          <cx:pt idx="74824">20</cx:pt>
          <cx:pt idx="74825">3</cx:pt>
          <cx:pt idx="74826">138</cx:pt>
          <cx:pt idx="74827">0</cx:pt>
          <cx:pt idx="74828">107</cx:pt>
          <cx:pt idx="74829">45</cx:pt>
          <cx:pt idx="74830">0</cx:pt>
          <cx:pt idx="74831">46</cx:pt>
          <cx:pt idx="74832">187</cx:pt>
          <cx:pt idx="74833">0</cx:pt>
          <cx:pt idx="74834">103</cx:pt>
          <cx:pt idx="74835">2</cx:pt>
          <cx:pt idx="74836">1</cx:pt>
          <cx:pt idx="74837">10</cx:pt>
          <cx:pt idx="74838">8</cx:pt>
          <cx:pt idx="74839">0</cx:pt>
          <cx:pt idx="74840">14</cx:pt>
          <cx:pt idx="74841">4</cx:pt>
          <cx:pt idx="74842">64</cx:pt>
          <cx:pt idx="74843">124</cx:pt>
          <cx:pt idx="74844">244</cx:pt>
          <cx:pt idx="74845">11</cx:pt>
          <cx:pt idx="74846">1</cx:pt>
          <cx:pt idx="74847">0</cx:pt>
          <cx:pt idx="74848">0</cx:pt>
          <cx:pt idx="74849">49</cx:pt>
          <cx:pt idx="74850">0</cx:pt>
          <cx:pt idx="74851">4</cx:pt>
          <cx:pt idx="74852">7</cx:pt>
          <cx:pt idx="74853">32</cx:pt>
          <cx:pt idx="74854">13</cx:pt>
          <cx:pt idx="74855">0</cx:pt>
          <cx:pt idx="74856">1</cx:pt>
          <cx:pt idx="74857">0</cx:pt>
          <cx:pt idx="74858">99</cx:pt>
          <cx:pt idx="74859">97</cx:pt>
          <cx:pt idx="74860">0</cx:pt>
          <cx:pt idx="74861">1</cx:pt>
          <cx:pt idx="74862">29</cx:pt>
          <cx:pt idx="74863">14</cx:pt>
          <cx:pt idx="74864">9</cx:pt>
          <cx:pt idx="74865">16</cx:pt>
          <cx:pt idx="74866">181</cx:pt>
          <cx:pt idx="74867">8</cx:pt>
          <cx:pt idx="74868">232</cx:pt>
          <cx:pt idx="74869">34</cx:pt>
          <cx:pt idx="74870">54</cx:pt>
          <cx:pt idx="74871">44</cx:pt>
          <cx:pt idx="74872">93</cx:pt>
          <cx:pt idx="74873">532</cx:pt>
          <cx:pt idx="74874">0</cx:pt>
          <cx:pt idx="74875">0</cx:pt>
          <cx:pt idx="74876">0</cx:pt>
          <cx:pt idx="74877">0</cx:pt>
          <cx:pt idx="74878">5</cx:pt>
          <cx:pt idx="74879">3</cx:pt>
          <cx:pt idx="74880">10</cx:pt>
          <cx:pt idx="74881">35</cx:pt>
          <cx:pt idx="74882">1</cx:pt>
          <cx:pt idx="74883">0</cx:pt>
          <cx:pt idx="74884">41</cx:pt>
          <cx:pt idx="74885">23</cx:pt>
          <cx:pt idx="74886">1</cx:pt>
          <cx:pt idx="74887">9</cx:pt>
          <cx:pt idx="74888">0</cx:pt>
          <cx:pt idx="74889">0</cx:pt>
          <cx:pt idx="74890">3</cx:pt>
          <cx:pt idx="74891">71</cx:pt>
          <cx:pt idx="74892">0</cx:pt>
          <cx:pt idx="74893">53</cx:pt>
          <cx:pt idx="74894">27</cx:pt>
          <cx:pt idx="74895">477</cx:pt>
          <cx:pt idx="74896">12</cx:pt>
          <cx:pt idx="74897">0</cx:pt>
          <cx:pt idx="74898">0</cx:pt>
          <cx:pt idx="74899">14</cx:pt>
          <cx:pt idx="74900">253</cx:pt>
          <cx:pt idx="74901">5</cx:pt>
          <cx:pt idx="74902">11</cx:pt>
          <cx:pt idx="74903">64</cx:pt>
          <cx:pt idx="74904">368</cx:pt>
          <cx:pt idx="74905">3</cx:pt>
          <cx:pt idx="74906">244</cx:pt>
          <cx:pt idx="74907">0</cx:pt>
          <cx:pt idx="74908">0</cx:pt>
          <cx:pt idx="74909">26</cx:pt>
          <cx:pt idx="74910">1</cx:pt>
          <cx:pt idx="74911">151</cx:pt>
          <cx:pt idx="74912">112</cx:pt>
          <cx:pt idx="74913">17</cx:pt>
          <cx:pt idx="74914">93</cx:pt>
          <cx:pt idx="74915">658</cx:pt>
          <cx:pt idx="74916">160</cx:pt>
          <cx:pt idx="74917">0</cx:pt>
          <cx:pt idx="74918">4</cx:pt>
          <cx:pt idx="74919">14</cx:pt>
          <cx:pt idx="74920">2</cx:pt>
          <cx:pt idx="74921">10</cx:pt>
          <cx:pt idx="74922">28</cx:pt>
          <cx:pt idx="74923">9</cx:pt>
          <cx:pt idx="74924">0</cx:pt>
          <cx:pt idx="74925">1</cx:pt>
          <cx:pt idx="74926">0</cx:pt>
          <cx:pt idx="74927">0</cx:pt>
          <cx:pt idx="74928">106</cx:pt>
          <cx:pt idx="74929">33</cx:pt>
          <cx:pt idx="74930">27</cx:pt>
          <cx:pt idx="74931">0</cx:pt>
          <cx:pt idx="74932">70</cx:pt>
          <cx:pt idx="74933">0</cx:pt>
          <cx:pt idx="74934">0</cx:pt>
          <cx:pt idx="74935">7</cx:pt>
          <cx:pt idx="74936">0</cx:pt>
          <cx:pt idx="74937">3</cx:pt>
          <cx:pt idx="74938">25</cx:pt>
          <cx:pt idx="74939">111</cx:pt>
          <cx:pt idx="74940">3</cx:pt>
          <cx:pt idx="74941">8</cx:pt>
          <cx:pt idx="74942">73</cx:pt>
          <cx:pt idx="74943">40</cx:pt>
          <cx:pt idx="74944">2</cx:pt>
          <cx:pt idx="74945">447</cx:pt>
          <cx:pt idx="74946">1</cx:pt>
          <cx:pt idx="74947">0</cx:pt>
          <cx:pt idx="74948">5</cx:pt>
          <cx:pt idx="74949">0</cx:pt>
          <cx:pt idx="74950">7</cx:pt>
          <cx:pt idx="74951">49</cx:pt>
          <cx:pt idx="74952">227</cx:pt>
          <cx:pt idx="74953">0</cx:pt>
          <cx:pt idx="74954">43</cx:pt>
          <cx:pt idx="74955">95</cx:pt>
          <cx:pt idx="74956">184</cx:pt>
          <cx:pt idx="74957">214</cx:pt>
          <cx:pt idx="74958">8</cx:pt>
          <cx:pt idx="74959">1</cx:pt>
          <cx:pt idx="74960">3</cx:pt>
          <cx:pt idx="74961">0</cx:pt>
          <cx:pt idx="74962">36</cx:pt>
          <cx:pt idx="74963">0</cx:pt>
          <cx:pt idx="74964">17</cx:pt>
          <cx:pt idx="74965">0</cx:pt>
          <cx:pt idx="74966">0</cx:pt>
          <cx:pt idx="74967">0</cx:pt>
          <cx:pt idx="74968">20</cx:pt>
          <cx:pt idx="74969">18</cx:pt>
          <cx:pt idx="74970">30</cx:pt>
          <cx:pt idx="74971">0</cx:pt>
          <cx:pt idx="74972">33</cx:pt>
          <cx:pt idx="74973">7</cx:pt>
          <cx:pt idx="74974">35</cx:pt>
          <cx:pt idx="74975">0</cx:pt>
          <cx:pt idx="74976">201</cx:pt>
          <cx:pt idx="74977">61</cx:pt>
          <cx:pt idx="74978">112</cx:pt>
          <cx:pt idx="74979">1</cx:pt>
          <cx:pt idx="74980">79</cx:pt>
          <cx:pt idx="74981">3</cx:pt>
          <cx:pt idx="74982">20</cx:pt>
          <cx:pt idx="74983">0</cx:pt>
          <cx:pt idx="74984">13</cx:pt>
          <cx:pt idx="74985">49</cx:pt>
          <cx:pt idx="74986">66</cx:pt>
          <cx:pt idx="74987">300</cx:pt>
          <cx:pt idx="74988">134</cx:pt>
          <cx:pt idx="74989">112</cx:pt>
          <cx:pt idx="74990">0</cx:pt>
          <cx:pt idx="74991">71</cx:pt>
          <cx:pt idx="74992">215</cx:pt>
          <cx:pt idx="74993">43</cx:pt>
          <cx:pt idx="74994">232</cx:pt>
          <cx:pt idx="74995">176</cx:pt>
          <cx:pt idx="74996">61</cx:pt>
          <cx:pt idx="74997">1</cx:pt>
          <cx:pt idx="74998">1</cx:pt>
          <cx:pt idx="74999">9</cx:pt>
          <cx:pt idx="75000">16</cx:pt>
          <cx:pt idx="75001">22</cx:pt>
          <cx:pt idx="75002">0</cx:pt>
          <cx:pt idx="75003">103</cx:pt>
          <cx:pt idx="75004">117</cx:pt>
          <cx:pt idx="75005">3</cx:pt>
          <cx:pt idx="75006">8</cx:pt>
          <cx:pt idx="75007">0</cx:pt>
          <cx:pt idx="75008">14</cx:pt>
          <cx:pt idx="75009">0</cx:pt>
          <cx:pt idx="75010">21</cx:pt>
          <cx:pt idx="75011">7</cx:pt>
          <cx:pt idx="75012">155</cx:pt>
          <cx:pt idx="75013">13</cx:pt>
          <cx:pt idx="75014">215</cx:pt>
          <cx:pt idx="75015">65</cx:pt>
          <cx:pt idx="75016">36</cx:pt>
          <cx:pt idx="75017">68</cx:pt>
          <cx:pt idx="75018">140</cx:pt>
          <cx:pt idx="75019">81</cx:pt>
          <cx:pt idx="75020">0</cx:pt>
          <cx:pt idx="75021">6</cx:pt>
          <cx:pt idx="75022">89</cx:pt>
          <cx:pt idx="75023">1</cx:pt>
          <cx:pt idx="75024">10</cx:pt>
          <cx:pt idx="75025">0</cx:pt>
          <cx:pt idx="75026">220</cx:pt>
          <cx:pt idx="75027">146</cx:pt>
          <cx:pt idx="75028">0</cx:pt>
          <cx:pt idx="75029">23</cx:pt>
          <cx:pt idx="75030">1</cx:pt>
          <cx:pt idx="75031">55</cx:pt>
          <cx:pt idx="75032">4</cx:pt>
          <cx:pt idx="75033">28</cx:pt>
          <cx:pt idx="75034">40</cx:pt>
          <cx:pt idx="75035">76</cx:pt>
          <cx:pt idx="75036">65</cx:pt>
          <cx:pt idx="75037">48</cx:pt>
          <cx:pt idx="75038">13</cx:pt>
          <cx:pt idx="75039">45</cx:pt>
          <cx:pt idx="75040">958</cx:pt>
          <cx:pt idx="75041">28</cx:pt>
          <cx:pt idx="75042">4</cx:pt>
          <cx:pt idx="75043">16</cx:pt>
          <cx:pt idx="75044">0</cx:pt>
          <cx:pt idx="75045">0</cx:pt>
          <cx:pt idx="75046">5</cx:pt>
          <cx:pt idx="75047">0</cx:pt>
          <cx:pt idx="75048">4</cx:pt>
          <cx:pt idx="75049">0</cx:pt>
          <cx:pt idx="75050">14</cx:pt>
          <cx:pt idx="75051">20</cx:pt>
          <cx:pt idx="75052">1</cx:pt>
          <cx:pt idx="75053">0</cx:pt>
          <cx:pt idx="75054">1</cx:pt>
          <cx:pt idx="75055">10</cx:pt>
          <cx:pt idx="75056">2</cx:pt>
          <cx:pt idx="75057">34</cx:pt>
          <cx:pt idx="75058">0</cx:pt>
          <cx:pt idx="75059">0</cx:pt>
          <cx:pt idx="75060">30</cx:pt>
          <cx:pt idx="75061">131</cx:pt>
          <cx:pt idx="75062">200</cx:pt>
          <cx:pt idx="75063">6</cx:pt>
          <cx:pt idx="75064">1</cx:pt>
          <cx:pt idx="75065">1</cx:pt>
          <cx:pt idx="75066">0</cx:pt>
          <cx:pt idx="75067">1</cx:pt>
          <cx:pt idx="75068">187</cx:pt>
          <cx:pt idx="75069">7</cx:pt>
          <cx:pt idx="75070">0</cx:pt>
          <cx:pt idx="75071">1</cx:pt>
          <cx:pt idx="75072">1</cx:pt>
          <cx:pt idx="75073">0</cx:pt>
          <cx:pt idx="75074">0</cx:pt>
          <cx:pt idx="75075">0</cx:pt>
          <cx:pt idx="75076">0</cx:pt>
          <cx:pt idx="75077">0</cx:pt>
          <cx:pt idx="75078">1</cx:pt>
          <cx:pt idx="75079">4</cx:pt>
          <cx:pt idx="75080">37</cx:pt>
          <cx:pt idx="75081">75</cx:pt>
          <cx:pt idx="75082">90</cx:pt>
          <cx:pt idx="75083">12</cx:pt>
          <cx:pt idx="75084">0</cx:pt>
          <cx:pt idx="75085">4</cx:pt>
          <cx:pt idx="75086">6</cx:pt>
          <cx:pt idx="75087">0</cx:pt>
          <cx:pt idx="75088">4</cx:pt>
          <cx:pt idx="75089">0</cx:pt>
          <cx:pt idx="75090">16</cx:pt>
          <cx:pt idx="75091">0</cx:pt>
          <cx:pt idx="75092">92</cx:pt>
          <cx:pt idx="75093">3</cx:pt>
          <cx:pt idx="75094">11</cx:pt>
          <cx:pt idx="75095">2</cx:pt>
          <cx:pt idx="75096">20</cx:pt>
          <cx:pt idx="75097">7</cx:pt>
          <cx:pt idx="75098">14</cx:pt>
          <cx:pt idx="75099">0</cx:pt>
          <cx:pt idx="75100">118</cx:pt>
          <cx:pt idx="75101">56</cx:pt>
          <cx:pt idx="75102">0</cx:pt>
          <cx:pt idx="75103">54</cx:pt>
          <cx:pt idx="75104">15</cx:pt>
          <cx:pt idx="75105">16</cx:pt>
          <cx:pt idx="75106">0</cx:pt>
          <cx:pt idx="75107">80</cx:pt>
          <cx:pt idx="75108">0</cx:pt>
          <cx:pt idx="75109">151</cx:pt>
          <cx:pt idx="75110">46</cx:pt>
          <cx:pt idx="75111">8</cx:pt>
          <cx:pt idx="75112">13</cx:pt>
          <cx:pt idx="75113">0</cx:pt>
          <cx:pt idx="75114">22</cx:pt>
          <cx:pt idx="75115">27</cx:pt>
          <cx:pt idx="75116">2</cx:pt>
          <cx:pt idx="75117">1</cx:pt>
          <cx:pt idx="75118">4</cx:pt>
          <cx:pt idx="75119">1</cx:pt>
          <cx:pt idx="75120">0</cx:pt>
          <cx:pt idx="75121">3</cx:pt>
          <cx:pt idx="75122">78</cx:pt>
          <cx:pt idx="75123">28</cx:pt>
          <cx:pt idx="75124">13</cx:pt>
          <cx:pt idx="75125">80</cx:pt>
          <cx:pt idx="75126">7</cx:pt>
          <cx:pt idx="75127">50</cx:pt>
          <cx:pt idx="75128">1</cx:pt>
          <cx:pt idx="75129">13</cx:pt>
          <cx:pt idx="75130">26</cx:pt>
          <cx:pt idx="75131">4</cx:pt>
          <cx:pt idx="75132">0</cx:pt>
          <cx:pt idx="75133">57</cx:pt>
          <cx:pt idx="75134">3</cx:pt>
          <cx:pt idx="75135">3</cx:pt>
          <cx:pt idx="75136">161</cx:pt>
          <cx:pt idx="75137">0</cx:pt>
          <cx:pt idx="75138">1</cx:pt>
          <cx:pt idx="75139">133</cx:pt>
          <cx:pt idx="75140">1</cx:pt>
          <cx:pt idx="75141">0</cx:pt>
          <cx:pt idx="75142">242</cx:pt>
          <cx:pt idx="75143">7</cx:pt>
          <cx:pt idx="75144">16</cx:pt>
          <cx:pt idx="75145">120</cx:pt>
          <cx:pt idx="75146">0</cx:pt>
          <cx:pt idx="75147">1</cx:pt>
          <cx:pt idx="75148">21</cx:pt>
          <cx:pt idx="75149">100</cx:pt>
          <cx:pt idx="75150">106</cx:pt>
          <cx:pt idx="75151">10</cx:pt>
          <cx:pt idx="75152">7</cx:pt>
          <cx:pt idx="75153">0</cx:pt>
          <cx:pt idx="75154">19</cx:pt>
          <cx:pt idx="75155">0</cx:pt>
          <cx:pt idx="75156">2</cx:pt>
          <cx:pt idx="75157">106</cx:pt>
          <cx:pt idx="75158">0</cx:pt>
          <cx:pt idx="75159">1</cx:pt>
          <cx:pt idx="75160">97</cx:pt>
          <cx:pt idx="75161">163</cx:pt>
          <cx:pt idx="75162">296</cx:pt>
          <cx:pt idx="75163">20</cx:pt>
          <cx:pt idx="75164">136</cx:pt>
          <cx:pt idx="75165">30</cx:pt>
          <cx:pt idx="75166">35</cx:pt>
          <cx:pt idx="75167">0</cx:pt>
          <cx:pt idx="75168">0</cx:pt>
          <cx:pt idx="75169">0</cx:pt>
          <cx:pt idx="75170">0</cx:pt>
          <cx:pt idx="75171">0</cx:pt>
          <cx:pt idx="75172">1</cx:pt>
          <cx:pt idx="75173">0</cx:pt>
          <cx:pt idx="75174">0</cx:pt>
          <cx:pt idx="75175">0</cx:pt>
          <cx:pt idx="75176">0</cx:pt>
          <cx:pt idx="75177">0</cx:pt>
          <cx:pt idx="75178">0</cx:pt>
          <cx:pt idx="75179">15</cx:pt>
          <cx:pt idx="75180">4</cx:pt>
          <cx:pt idx="75181">2</cx:pt>
          <cx:pt idx="75182">15</cx:pt>
          <cx:pt idx="75183">2</cx:pt>
          <cx:pt idx="75184">1</cx:pt>
          <cx:pt idx="75185">18</cx:pt>
          <cx:pt idx="75186">65</cx:pt>
          <cx:pt idx="75187">4</cx:pt>
          <cx:pt idx="75188">1</cx:pt>
          <cx:pt idx="75189">13</cx:pt>
          <cx:pt idx="75190">8</cx:pt>
          <cx:pt idx="75191">1</cx:pt>
          <cx:pt idx="75192">40</cx:pt>
          <cx:pt idx="75193">0</cx:pt>
          <cx:pt idx="75194">19</cx:pt>
          <cx:pt idx="75195">60</cx:pt>
          <cx:pt idx="75196">5</cx:pt>
          <cx:pt idx="75197">49</cx:pt>
          <cx:pt idx="75198">2</cx:pt>
          <cx:pt idx="75199">13</cx:pt>
          <cx:pt idx="75200">43</cx:pt>
          <cx:pt idx="75201">63</cx:pt>
          <cx:pt idx="75202">0</cx:pt>
          <cx:pt idx="75203">1</cx:pt>
          <cx:pt idx="75204">0</cx:pt>
          <cx:pt idx="75205">0</cx:pt>
          <cx:pt idx="75206">18</cx:pt>
          <cx:pt idx="75207">5</cx:pt>
          <cx:pt idx="75208">12</cx:pt>
          <cx:pt idx="75209">13</cx:pt>
          <cx:pt idx="75210">6</cx:pt>
          <cx:pt idx="75211">5</cx:pt>
          <cx:pt idx="75212">87</cx:pt>
          <cx:pt idx="75213">8</cx:pt>
          <cx:pt idx="75214">38</cx:pt>
          <cx:pt idx="75215">75</cx:pt>
          <cx:pt idx="75216">92</cx:pt>
          <cx:pt idx="75217">79</cx:pt>
          <cx:pt idx="75218">23</cx:pt>
          <cx:pt idx="75219">285</cx:pt>
          <cx:pt idx="75220">4</cx:pt>
          <cx:pt idx="75221">34</cx:pt>
          <cx:pt idx="75222">1</cx:pt>
          <cx:pt idx="75223">0</cx:pt>
          <cx:pt idx="75224">88</cx:pt>
          <cx:pt idx="75225">0</cx:pt>
          <cx:pt idx="75226">0</cx:pt>
          <cx:pt idx="75227">21</cx:pt>
          <cx:pt idx="75228">29</cx:pt>
          <cx:pt idx="75229">44</cx:pt>
          <cx:pt idx="75230">0</cx:pt>
          <cx:pt idx="75231">0</cx:pt>
          <cx:pt idx="75232">5</cx:pt>
          <cx:pt idx="75233">4</cx:pt>
          <cx:pt idx="75234">57</cx:pt>
          <cx:pt idx="75235">3</cx:pt>
          <cx:pt idx="75236">0</cx:pt>
          <cx:pt idx="75237">28</cx:pt>
          <cx:pt idx="75238">127</cx:pt>
          <cx:pt idx="75239">2</cx:pt>
          <cx:pt idx="75240">2</cx:pt>
          <cx:pt idx="75241">33</cx:pt>
          <cx:pt idx="75242">18</cx:pt>
          <cx:pt idx="75243">1</cx:pt>
          <cx:pt idx="75244">3</cx:pt>
          <cx:pt idx="75245">371</cx:pt>
          <cx:pt idx="75246">9</cx:pt>
          <cx:pt idx="75247">3</cx:pt>
          <cx:pt idx="75248">1</cx:pt>
          <cx:pt idx="75249">0</cx:pt>
          <cx:pt idx="75250">1</cx:pt>
          <cx:pt idx="75251">6</cx:pt>
          <cx:pt idx="75252">4</cx:pt>
          <cx:pt idx="75253">43</cx:pt>
          <cx:pt idx="75254">70</cx:pt>
          <cx:pt idx="75255">261</cx:pt>
          <cx:pt idx="75256">5</cx:pt>
          <cx:pt idx="75257">0</cx:pt>
          <cx:pt idx="75258">0</cx:pt>
          <cx:pt idx="75259">1</cx:pt>
          <cx:pt idx="75260">57</cx:pt>
          <cx:pt idx="75261">2</cx:pt>
          <cx:pt idx="75262">0</cx:pt>
          <cx:pt idx="75263">0</cx:pt>
          <cx:pt idx="75264">0</cx:pt>
          <cx:pt idx="75265">132</cx:pt>
          <cx:pt idx="75266">15</cx:pt>
          <cx:pt idx="75267">10</cx:pt>
          <cx:pt idx="75268">6</cx:pt>
          <cx:pt idx="75269">18</cx:pt>
          <cx:pt idx="75270">0</cx:pt>
          <cx:pt idx="75271">0</cx:pt>
          <cx:pt idx="75272">1</cx:pt>
          <cx:pt idx="75273">1</cx:pt>
          <cx:pt idx="75274">4</cx:pt>
          <cx:pt idx="75275">5</cx:pt>
          <cx:pt idx="75276">15</cx:pt>
          <cx:pt idx="75277">6</cx:pt>
          <cx:pt idx="75278">4</cx:pt>
          <cx:pt idx="75279">7</cx:pt>
          <cx:pt idx="75280">2</cx:pt>
          <cx:pt idx="75281">0</cx:pt>
          <cx:pt idx="75282">99</cx:pt>
          <cx:pt idx="75283">231</cx:pt>
          <cx:pt idx="75284">15</cx:pt>
          <cx:pt idx="75285">4</cx:pt>
          <cx:pt idx="75286">7</cx:pt>
          <cx:pt idx="75287">297</cx:pt>
          <cx:pt idx="75288">30</cx:pt>
          <cx:pt idx="75289">17</cx:pt>
          <cx:pt idx="75290">57</cx:pt>
          <cx:pt idx="75291">0</cx:pt>
          <cx:pt idx="75292">1</cx:pt>
          <cx:pt idx="75293">59</cx:pt>
          <cx:pt idx="75294">11</cx:pt>
          <cx:pt idx="75295">38</cx:pt>
          <cx:pt idx="75296">0</cx:pt>
          <cx:pt idx="75297">19</cx:pt>
          <cx:pt idx="75298">14</cx:pt>
          <cx:pt idx="75299">229</cx:pt>
          <cx:pt idx="75300">0</cx:pt>
          <cx:pt idx="75301">104</cx:pt>
          <cx:pt idx="75302">0</cx:pt>
          <cx:pt idx="75303">2</cx:pt>
          <cx:pt idx="75304">14</cx:pt>
          <cx:pt idx="75305">66</cx:pt>
          <cx:pt idx="75306">1</cx:pt>
          <cx:pt idx="75307">0</cx:pt>
          <cx:pt idx="75308">194</cx:pt>
          <cx:pt idx="75309">0</cx:pt>
          <cx:pt idx="75310">2</cx:pt>
          <cx:pt idx="75311">0</cx:pt>
          <cx:pt idx="75312">372</cx:pt>
          <cx:pt idx="75313">21</cx:pt>
          <cx:pt idx="75314">7</cx:pt>
          <cx:pt idx="75315">15</cx:pt>
          <cx:pt idx="75316">371</cx:pt>
          <cx:pt idx="75317">0</cx:pt>
          <cx:pt idx="75318">0</cx:pt>
          <cx:pt idx="75319">1</cx:pt>
          <cx:pt idx="75320">0</cx:pt>
          <cx:pt idx="75321">177</cx:pt>
          <cx:pt idx="75322">235</cx:pt>
          <cx:pt idx="75323">0</cx:pt>
          <cx:pt idx="75324">3</cx:pt>
          <cx:pt idx="75325">7</cx:pt>
          <cx:pt idx="75326">2</cx:pt>
          <cx:pt idx="75327">14</cx:pt>
          <cx:pt idx="75328">20</cx:pt>
          <cx:pt idx="75329">0</cx:pt>
          <cx:pt idx="75330">0</cx:pt>
          <cx:pt idx="75331">79</cx:pt>
          <cx:pt idx="75332">182</cx:pt>
          <cx:pt idx="75333">10</cx:pt>
          <cx:pt idx="75334">55</cx:pt>
          <cx:pt idx="75335">21</cx:pt>
          <cx:pt idx="75336">10</cx:pt>
          <cx:pt idx="75337">36</cx:pt>
          <cx:pt idx="75338">24</cx:pt>
          <cx:pt idx="75339">105</cx:pt>
          <cx:pt idx="75340">2</cx:pt>
          <cx:pt idx="75341">146</cx:pt>
          <cx:pt idx="75342">51</cx:pt>
          <cx:pt idx="75343">26</cx:pt>
          <cx:pt idx="75344">4</cx:pt>
          <cx:pt idx="75345">0</cx:pt>
          <cx:pt idx="75346">0</cx:pt>
          <cx:pt idx="75347">7</cx:pt>
          <cx:pt idx="75348">203</cx:pt>
          <cx:pt idx="75349">14</cx:pt>
          <cx:pt idx="75350">3</cx:pt>
          <cx:pt idx="75351">15</cx:pt>
          <cx:pt idx="75352">233</cx:pt>
          <cx:pt idx="75353">1</cx:pt>
          <cx:pt idx="75354">123</cx:pt>
          <cx:pt idx="75355">131</cx:pt>
          <cx:pt idx="75356">0</cx:pt>
          <cx:pt idx="75357">0</cx:pt>
          <cx:pt idx="75358">42</cx:pt>
          <cx:pt idx="75359">0</cx:pt>
          <cx:pt idx="75360">0</cx:pt>
          <cx:pt idx="75361">0</cx:pt>
          <cx:pt idx="75362">0</cx:pt>
          <cx:pt idx="75363">1</cx:pt>
          <cx:pt idx="75364">0</cx:pt>
          <cx:pt idx="75365">0</cx:pt>
          <cx:pt idx="75366">0</cx:pt>
          <cx:pt idx="75367">0</cx:pt>
          <cx:pt idx="75368">0</cx:pt>
          <cx:pt idx="75369">0</cx:pt>
          <cx:pt idx="75370">0</cx:pt>
          <cx:pt idx="75371">1</cx:pt>
          <cx:pt idx="75372">23</cx:pt>
          <cx:pt idx="75373">0</cx:pt>
          <cx:pt idx="75374">1</cx:pt>
          <cx:pt idx="75375">0</cx:pt>
          <cx:pt idx="75376">0</cx:pt>
          <cx:pt idx="75377">0</cx:pt>
          <cx:pt idx="75378">0</cx:pt>
          <cx:pt idx="75379">69</cx:pt>
          <cx:pt idx="75380">12</cx:pt>
          <cx:pt idx="75381">58</cx:pt>
          <cx:pt idx="75382">1</cx:pt>
          <cx:pt idx="75383">20</cx:pt>
          <cx:pt idx="75384">35</cx:pt>
          <cx:pt idx="75385">0</cx:pt>
          <cx:pt idx="75386">0</cx:pt>
          <cx:pt idx="75387">167</cx:pt>
          <cx:pt idx="75388">0</cx:pt>
          <cx:pt idx="75389">159</cx:pt>
          <cx:pt idx="75390">4</cx:pt>
          <cx:pt idx="75391">3</cx:pt>
          <cx:pt idx="75392">0</cx:pt>
          <cx:pt idx="75393">0</cx:pt>
          <cx:pt idx="75394">0</cx:pt>
          <cx:pt idx="75395">53</cx:pt>
          <cx:pt idx="75396">22</cx:pt>
          <cx:pt idx="75397">1</cx:pt>
          <cx:pt idx="75398">18</cx:pt>
          <cx:pt idx="75399">180</cx:pt>
          <cx:pt idx="75400">0</cx:pt>
          <cx:pt idx="75401">0</cx:pt>
          <cx:pt idx="75402">44</cx:pt>
          <cx:pt idx="75403">166</cx:pt>
          <cx:pt idx="75404">17</cx:pt>
          <cx:pt idx="75405">1</cx:pt>
          <cx:pt idx="75406">0</cx:pt>
          <cx:pt idx="75407">4</cx:pt>
          <cx:pt idx="75408">276</cx:pt>
          <cx:pt idx="75409">104</cx:pt>
          <cx:pt idx="75410">55</cx:pt>
          <cx:pt idx="75411">1</cx:pt>
          <cx:pt idx="75412">683</cx:pt>
          <cx:pt idx="75413">0</cx:pt>
          <cx:pt idx="75414">0</cx:pt>
          <cx:pt idx="75415">103</cx:pt>
          <cx:pt idx="75416">7</cx:pt>
          <cx:pt idx="75417">11</cx:pt>
          <cx:pt idx="75418">4</cx:pt>
          <cx:pt idx="75419">0</cx:pt>
          <cx:pt idx="75420">0</cx:pt>
          <cx:pt idx="75421">0</cx:pt>
          <cx:pt idx="75422">352</cx:pt>
          <cx:pt idx="75423">4</cx:pt>
          <cx:pt idx="75424">0</cx:pt>
          <cx:pt idx="75425">0</cx:pt>
          <cx:pt idx="75426">1</cx:pt>
          <cx:pt idx="75427">0</cx:pt>
          <cx:pt idx="75428">0</cx:pt>
          <cx:pt idx="75429">11</cx:pt>
          <cx:pt idx="75430">25</cx:pt>
          <cx:pt idx="75431">1</cx:pt>
          <cx:pt idx="75432">1</cx:pt>
          <cx:pt idx="75433">0</cx:pt>
          <cx:pt idx="75434">138</cx:pt>
          <cx:pt idx="75435">0</cx:pt>
          <cx:pt idx="75436">125</cx:pt>
          <cx:pt idx="75437">1</cx:pt>
          <cx:pt idx="75438">14</cx:pt>
          <cx:pt idx="75439">7</cx:pt>
          <cx:pt idx="75440">22</cx:pt>
          <cx:pt idx="75441">0</cx:pt>
          <cx:pt idx="75442">2</cx:pt>
          <cx:pt idx="75443">4</cx:pt>
          <cx:pt idx="75444">48</cx:pt>
          <cx:pt idx="75445">41</cx:pt>
          <cx:pt idx="75446">7</cx:pt>
          <cx:pt idx="75447">0</cx:pt>
          <cx:pt idx="75448">29</cx:pt>
          <cx:pt idx="75449">0</cx:pt>
          <cx:pt idx="75450">673</cx:pt>
          <cx:pt idx="75451">0</cx:pt>
          <cx:pt idx="75452">69</cx:pt>
          <cx:pt idx="75453">36</cx:pt>
          <cx:pt idx="75454">9</cx:pt>
          <cx:pt idx="75455">26</cx:pt>
          <cx:pt idx="75456">0</cx:pt>
          <cx:pt idx="75457">161</cx:pt>
          <cx:pt idx="75458">11</cx:pt>
          <cx:pt idx="75459">120</cx:pt>
          <cx:pt idx="75460">0</cx:pt>
          <cx:pt idx="75461">1</cx:pt>
          <cx:pt idx="75462">0</cx:pt>
          <cx:pt idx="75463">0</cx:pt>
          <cx:pt idx="75464">0</cx:pt>
          <cx:pt idx="75465">0</cx:pt>
          <cx:pt idx="75466">4</cx:pt>
          <cx:pt idx="75467">4</cx:pt>
          <cx:pt idx="75468">9</cx:pt>
          <cx:pt idx="75469">6</cx:pt>
          <cx:pt idx="75470">0</cx:pt>
          <cx:pt idx="75471">0</cx:pt>
          <cx:pt idx="75472">1</cx:pt>
          <cx:pt idx="75473">14</cx:pt>
          <cx:pt idx="75474">0</cx:pt>
          <cx:pt idx="75475">2</cx:pt>
          <cx:pt idx="75476">1</cx:pt>
          <cx:pt idx="75477">15</cx:pt>
          <cx:pt idx="75478">6</cx:pt>
          <cx:pt idx="75479">2</cx:pt>
          <cx:pt idx="75480">69</cx:pt>
          <cx:pt idx="75481">180</cx:pt>
          <cx:pt idx="75482">28</cx:pt>
          <cx:pt idx="75483">0</cx:pt>
          <cx:pt idx="75484">3</cx:pt>
          <cx:pt idx="75485">2</cx:pt>
          <cx:pt idx="75486">0</cx:pt>
          <cx:pt idx="75487">89</cx:pt>
          <cx:pt idx="75488">207</cx:pt>
          <cx:pt idx="75489">90</cx:pt>
          <cx:pt idx="75490">11</cx:pt>
          <cx:pt idx="75491">21</cx:pt>
          <cx:pt idx="75492">54</cx:pt>
          <cx:pt idx="75493">43</cx:pt>
          <cx:pt idx="75494">114</cx:pt>
          <cx:pt idx="75495">224</cx:pt>
          <cx:pt idx="75496">11</cx:pt>
          <cx:pt idx="75497">112</cx:pt>
          <cx:pt idx="75498">6</cx:pt>
          <cx:pt idx="75499">8</cx:pt>
          <cx:pt idx="75500">26</cx:pt>
          <cx:pt idx="75501">84</cx:pt>
          <cx:pt idx="75502">20</cx:pt>
          <cx:pt idx="75503">85</cx:pt>
          <cx:pt idx="75504">10</cx:pt>
          <cx:pt idx="75505">406</cx:pt>
          <cx:pt idx="75506">1</cx:pt>
          <cx:pt idx="75507">90</cx:pt>
          <cx:pt idx="75508">25</cx:pt>
          <cx:pt idx="75509">60</cx:pt>
          <cx:pt idx="75510">0</cx:pt>
          <cx:pt idx="75511">17</cx:pt>
          <cx:pt idx="75512">0</cx:pt>
          <cx:pt idx="75513">18</cx:pt>
          <cx:pt idx="75514">213</cx:pt>
          <cx:pt idx="75515">10</cx:pt>
          <cx:pt idx="75516">45</cx:pt>
          <cx:pt idx="75517">4</cx:pt>
          <cx:pt idx="75518">39</cx:pt>
          <cx:pt idx="75519">74</cx:pt>
          <cx:pt idx="75520">3</cx:pt>
          <cx:pt idx="75521">0</cx:pt>
          <cx:pt idx="75522">0</cx:pt>
          <cx:pt idx="75523">4</cx:pt>
          <cx:pt idx="75524">32</cx:pt>
          <cx:pt idx="75525">7</cx:pt>
          <cx:pt idx="75526">257</cx:pt>
          <cx:pt idx="75527">5</cx:pt>
          <cx:pt idx="75528">22</cx:pt>
          <cx:pt idx="75529">50</cx:pt>
          <cx:pt idx="75530">25</cx:pt>
          <cx:pt idx="75531">3</cx:pt>
          <cx:pt idx="75532">0</cx:pt>
          <cx:pt idx="75533">0</cx:pt>
          <cx:pt idx="75534">2</cx:pt>
          <cx:pt idx="75535">0</cx:pt>
          <cx:pt idx="75536">1</cx:pt>
          <cx:pt idx="75537">5</cx:pt>
          <cx:pt idx="75538">9</cx:pt>
          <cx:pt idx="75539">128</cx:pt>
          <cx:pt idx="75540">0</cx:pt>
          <cx:pt idx="75541">5</cx:pt>
          <cx:pt idx="75542">0</cx:pt>
          <cx:pt idx="75543">28</cx:pt>
          <cx:pt idx="75544">0</cx:pt>
          <cx:pt idx="75545">27</cx:pt>
          <cx:pt idx="75546">2</cx:pt>
          <cx:pt idx="75547">0</cx:pt>
          <cx:pt idx="75548">0</cx:pt>
          <cx:pt idx="75549">0</cx:pt>
          <cx:pt idx="75550">0</cx:pt>
          <cx:pt idx="75551">31</cx:pt>
          <cx:pt idx="75552">0</cx:pt>
          <cx:pt idx="75553">0</cx:pt>
          <cx:pt idx="75554">1</cx:pt>
          <cx:pt idx="75555">10</cx:pt>
          <cx:pt idx="75556">12</cx:pt>
          <cx:pt idx="75557">7</cx:pt>
          <cx:pt idx="75558">16</cx:pt>
          <cx:pt idx="75559">1</cx:pt>
          <cx:pt idx="75560">17</cx:pt>
          <cx:pt idx="75561">0</cx:pt>
          <cx:pt idx="75562">0</cx:pt>
          <cx:pt idx="75563">97</cx:pt>
          <cx:pt idx="75564">120</cx:pt>
          <cx:pt idx="75565">0</cx:pt>
          <cx:pt idx="75566">13</cx:pt>
          <cx:pt idx="75567">0</cx:pt>
          <cx:pt idx="75568">60</cx:pt>
          <cx:pt idx="75569">42</cx:pt>
          <cx:pt idx="75570">63</cx:pt>
          <cx:pt idx="75571">8</cx:pt>
          <cx:pt idx="75572">35</cx:pt>
          <cx:pt idx="75573">5</cx:pt>
          <cx:pt idx="75574">50</cx:pt>
          <cx:pt idx="75575">166</cx:pt>
          <cx:pt idx="75576">0</cx:pt>
          <cx:pt idx="75577">42</cx:pt>
          <cx:pt idx="75578">15</cx:pt>
          <cx:pt idx="75579">118</cx:pt>
          <cx:pt idx="75580">98</cx:pt>
          <cx:pt idx="75581">120</cx:pt>
          <cx:pt idx="75582">123</cx:pt>
          <cx:pt idx="75583">105</cx:pt>
          <cx:pt idx="75584">1</cx:pt>
          <cx:pt idx="75585">1</cx:pt>
          <cx:pt idx="75586">149</cx:pt>
          <cx:pt idx="75587">71</cx:pt>
          <cx:pt idx="75588">24</cx:pt>
          <cx:pt idx="75589">6</cx:pt>
          <cx:pt idx="75590">31</cx:pt>
          <cx:pt idx="75591">32</cx:pt>
          <cx:pt idx="75592">40</cx:pt>
          <cx:pt idx="75593">203</cx:pt>
          <cx:pt idx="75594">26</cx:pt>
          <cx:pt idx="75595">6</cx:pt>
          <cx:pt idx="75596">15</cx:pt>
          <cx:pt idx="75597">38</cx:pt>
          <cx:pt idx="75598">1</cx:pt>
          <cx:pt idx="75599">19</cx:pt>
          <cx:pt idx="75600">1</cx:pt>
          <cx:pt idx="75601">167</cx:pt>
          <cx:pt idx="75602">0</cx:pt>
          <cx:pt idx="75603">0</cx:pt>
          <cx:pt idx="75604">22</cx:pt>
          <cx:pt idx="75605">0</cx:pt>
          <cx:pt idx="75606">1</cx:pt>
          <cx:pt idx="75607">1</cx:pt>
          <cx:pt idx="75608">27</cx:pt>
          <cx:pt idx="75609">0</cx:pt>
          <cx:pt idx="75610">3</cx:pt>
          <cx:pt idx="75611">0</cx:pt>
          <cx:pt idx="75612">0</cx:pt>
          <cx:pt idx="75613">3</cx:pt>
          <cx:pt idx="75614">23</cx:pt>
          <cx:pt idx="75615">4</cx:pt>
          <cx:pt idx="75616">14</cx:pt>
          <cx:pt idx="75617">91</cx:pt>
          <cx:pt idx="75618">0</cx:pt>
          <cx:pt idx="75619">13</cx:pt>
          <cx:pt idx="75620">1</cx:pt>
          <cx:pt idx="75621">10</cx:pt>
          <cx:pt idx="75622">23</cx:pt>
          <cx:pt idx="75623">13</cx:pt>
          <cx:pt idx="75624">10</cx:pt>
          <cx:pt idx="75625">3</cx:pt>
          <cx:pt idx="75626">425</cx:pt>
          <cx:pt idx="75627">38</cx:pt>
          <cx:pt idx="75628">35</cx:pt>
          <cx:pt idx="75629">0</cx:pt>
          <cx:pt idx="75630">20</cx:pt>
          <cx:pt idx="75631">7</cx:pt>
          <cx:pt idx="75632">1</cx:pt>
          <cx:pt idx="75633">0</cx:pt>
          <cx:pt idx="75634">28</cx:pt>
          <cx:pt idx="75635">11</cx:pt>
          <cx:pt idx="75636">2</cx:pt>
          <cx:pt idx="75637">17</cx:pt>
          <cx:pt idx="75638">37</cx:pt>
          <cx:pt idx="75639">0</cx:pt>
          <cx:pt idx="75640">41</cx:pt>
          <cx:pt idx="75641">37</cx:pt>
          <cx:pt idx="75642">49</cx:pt>
          <cx:pt idx="75643">91</cx:pt>
          <cx:pt idx="75644">6</cx:pt>
          <cx:pt idx="75645">25</cx:pt>
          <cx:pt idx="75646">76</cx:pt>
          <cx:pt idx="75647">1</cx:pt>
          <cx:pt idx="75648">161</cx:pt>
          <cx:pt idx="75649">5</cx:pt>
          <cx:pt idx="75650">3</cx:pt>
          <cx:pt idx="75651">73</cx:pt>
          <cx:pt idx="75652">44</cx:pt>
          <cx:pt idx="75653">27</cx:pt>
          <cx:pt idx="75654">3</cx:pt>
          <cx:pt idx="75655">5</cx:pt>
          <cx:pt idx="75656">4</cx:pt>
          <cx:pt idx="75657">0</cx:pt>
          <cx:pt idx="75658">133</cx:pt>
          <cx:pt idx="75659">3</cx:pt>
          <cx:pt idx="75660">0</cx:pt>
          <cx:pt idx="75661">56</cx:pt>
          <cx:pt idx="75662">64</cx:pt>
          <cx:pt idx="75663">0</cx:pt>
          <cx:pt idx="75664">1</cx:pt>
          <cx:pt idx="75665">1</cx:pt>
          <cx:pt idx="75666">0</cx:pt>
          <cx:pt idx="75667">0</cx:pt>
          <cx:pt idx="75668">1</cx:pt>
          <cx:pt idx="75669">6</cx:pt>
          <cx:pt idx="75670">0</cx:pt>
          <cx:pt idx="75671">0</cx:pt>
          <cx:pt idx="75672">7</cx:pt>
          <cx:pt idx="75673">0</cx:pt>
          <cx:pt idx="75674">0</cx:pt>
          <cx:pt idx="75675">6</cx:pt>
          <cx:pt idx="75676">27</cx:pt>
          <cx:pt idx="75677">0</cx:pt>
          <cx:pt idx="75678">1</cx:pt>
          <cx:pt idx="75679">50</cx:pt>
          <cx:pt idx="75680">0</cx:pt>
          <cx:pt idx="75681">2</cx:pt>
          <cx:pt idx="75682">8</cx:pt>
          <cx:pt idx="75683">1</cx:pt>
          <cx:pt idx="75684">2</cx:pt>
          <cx:pt idx="75685">27</cx:pt>
          <cx:pt idx="75686">127</cx:pt>
          <cx:pt idx="75687">304</cx:pt>
          <cx:pt idx="75688">9</cx:pt>
          <cx:pt idx="75689">125</cx:pt>
          <cx:pt idx="75690">3</cx:pt>
          <cx:pt idx="75691">0</cx:pt>
          <cx:pt idx="75692">50</cx:pt>
          <cx:pt idx="75693">42</cx:pt>
          <cx:pt idx="75694">64</cx:pt>
          <cx:pt idx="75695">0</cx:pt>
          <cx:pt idx="75696">21</cx:pt>
          <cx:pt idx="75697">35</cx:pt>
          <cx:pt idx="75698">0</cx:pt>
          <cx:pt idx="75699">50</cx:pt>
          <cx:pt idx="75700">204</cx:pt>
          <cx:pt idx="75701">48</cx:pt>
          <cx:pt idx="75702">175</cx:pt>
          <cx:pt idx="75703">1</cx:pt>
          <cx:pt idx="75704">1</cx:pt>
          <cx:pt idx="75705">5</cx:pt>
          <cx:pt idx="75706">14</cx:pt>
          <cx:pt idx="75707">0</cx:pt>
          <cx:pt idx="75708">0</cx:pt>
          <cx:pt idx="75709">1</cx:pt>
          <cx:pt idx="75710">0</cx:pt>
          <cx:pt idx="75711">0</cx:pt>
          <cx:pt idx="75712">6</cx:pt>
          <cx:pt idx="75713">0</cx:pt>
          <cx:pt idx="75714">0</cx:pt>
          <cx:pt idx="75715">194</cx:pt>
          <cx:pt idx="75716">18</cx:pt>
          <cx:pt idx="75717">34</cx:pt>
          <cx:pt idx="75718">0</cx:pt>
          <cx:pt idx="75719">6</cx:pt>
          <cx:pt idx="75720">8</cx:pt>
          <cx:pt idx="75721">22</cx:pt>
          <cx:pt idx="75722">2</cx:pt>
          <cx:pt idx="75723">41</cx:pt>
          <cx:pt idx="75724">6</cx:pt>
          <cx:pt idx="75725">0</cx:pt>
          <cx:pt idx="75726">299</cx:pt>
          <cx:pt idx="75727">4</cx:pt>
          <cx:pt idx="75728">4</cx:pt>
          <cx:pt idx="75729">0</cx:pt>
          <cx:pt idx="75730">0</cx:pt>
          <cx:pt idx="75731">1</cx:pt>
          <cx:pt idx="75732">0</cx:pt>
          <cx:pt idx="75733">4</cx:pt>
          <cx:pt idx="75734">0</cx:pt>
          <cx:pt idx="75735">7</cx:pt>
          <cx:pt idx="75736">6</cx:pt>
          <cx:pt idx="75737">18</cx:pt>
          <cx:pt idx="75738">1</cx:pt>
          <cx:pt idx="75739">4</cx:pt>
          <cx:pt idx="75740">0</cx:pt>
          <cx:pt idx="75741">34</cx:pt>
          <cx:pt idx="75742">64</cx:pt>
          <cx:pt idx="75743">34</cx:pt>
          <cx:pt idx="75744">14</cx:pt>
          <cx:pt idx="75745">0</cx:pt>
          <cx:pt idx="75746">0</cx:pt>
          <cx:pt idx="75747">280</cx:pt>
          <cx:pt idx="75748">1</cx:pt>
          <cx:pt idx="75749">2</cx:pt>
          <cx:pt idx="75750">2</cx:pt>
          <cx:pt idx="75751">1</cx:pt>
          <cx:pt idx="75752">0</cx:pt>
          <cx:pt idx="75753">0</cx:pt>
          <cx:pt idx="75754">3</cx:pt>
          <cx:pt idx="75755">0</cx:pt>
          <cx:pt idx="75756">0</cx:pt>
          <cx:pt idx="75757">29</cx:pt>
          <cx:pt idx="75758">0</cx:pt>
          <cx:pt idx="75759">0</cx:pt>
          <cx:pt idx="75760">1</cx:pt>
          <cx:pt idx="75761">67</cx:pt>
          <cx:pt idx="75762">56</cx:pt>
          <cx:pt idx="75763">99</cx:pt>
          <cx:pt idx="75764">0</cx:pt>
          <cx:pt idx="75765">0</cx:pt>
          <cx:pt idx="75766">0</cx:pt>
          <cx:pt idx="75767">2</cx:pt>
          <cx:pt idx="75768">49</cx:pt>
          <cx:pt idx="75769">0</cx:pt>
          <cx:pt idx="75770">1</cx:pt>
          <cx:pt idx="75771">61</cx:pt>
          <cx:pt idx="75772">5</cx:pt>
          <cx:pt idx="75773">174</cx:pt>
          <cx:pt idx="75774">140</cx:pt>
          <cx:pt idx="75775">0</cx:pt>
          <cx:pt idx="75776">1</cx:pt>
          <cx:pt idx="75777">0</cx:pt>
          <cx:pt idx="75778">23</cx:pt>
          <cx:pt idx="75779">7</cx:pt>
          <cx:pt idx="75780">6</cx:pt>
          <cx:pt idx="75781">19</cx:pt>
          <cx:pt idx="75782">4</cx:pt>
          <cx:pt idx="75783">13</cx:pt>
          <cx:pt idx="75784">0</cx:pt>
          <cx:pt idx="75785">0</cx:pt>
          <cx:pt idx="75786">25</cx:pt>
          <cx:pt idx="75787">18</cx:pt>
          <cx:pt idx="75788">362</cx:pt>
          <cx:pt idx="75789">0</cx:pt>
          <cx:pt idx="75790">131</cx:pt>
          <cx:pt idx="75791">0</cx:pt>
          <cx:pt idx="75792">2</cx:pt>
          <cx:pt idx="75793">35</cx:pt>
          <cx:pt idx="75794">61</cx:pt>
          <cx:pt idx="75795">108</cx:pt>
          <cx:pt idx="75796">22</cx:pt>
          <cx:pt idx="75797">0</cx:pt>
          <cx:pt idx="75798">31</cx:pt>
          <cx:pt idx="75799">0</cx:pt>
          <cx:pt idx="75800">0</cx:pt>
          <cx:pt idx="75801">21</cx:pt>
          <cx:pt idx="75802">26</cx:pt>
          <cx:pt idx="75803">3</cx:pt>
          <cx:pt idx="75804">88</cx:pt>
          <cx:pt idx="75805">0</cx:pt>
          <cx:pt idx="75806">0</cx:pt>
          <cx:pt idx="75807">0</cx:pt>
          <cx:pt idx="75808">68</cx:pt>
          <cx:pt idx="75809">148</cx:pt>
          <cx:pt idx="75810">2</cx:pt>
          <cx:pt idx="75811">0</cx:pt>
          <cx:pt idx="75812">10</cx:pt>
          <cx:pt idx="75813">1</cx:pt>
          <cx:pt idx="75814">139</cx:pt>
          <cx:pt idx="75815">3</cx:pt>
          <cx:pt idx="75816">9</cx:pt>
          <cx:pt idx="75817">0</cx:pt>
          <cx:pt idx="75818">8</cx:pt>
          <cx:pt idx="75819">14</cx:pt>
          <cx:pt idx="75820">58</cx:pt>
          <cx:pt idx="75821">19</cx:pt>
          <cx:pt idx="75822">84</cx:pt>
          <cx:pt idx="75823">753</cx:pt>
          <cx:pt idx="75824">0</cx:pt>
          <cx:pt idx="75825">9</cx:pt>
          <cx:pt idx="75826">1</cx:pt>
          <cx:pt idx="75827">0</cx:pt>
          <cx:pt idx="75828">0</cx:pt>
          <cx:pt idx="75829">0</cx:pt>
          <cx:pt idx="75830">0</cx:pt>
          <cx:pt idx="75831">6</cx:pt>
          <cx:pt idx="75832">22</cx:pt>
          <cx:pt idx="75833">89</cx:pt>
          <cx:pt idx="75834">10</cx:pt>
          <cx:pt idx="75835">4</cx:pt>
          <cx:pt idx="75836">241</cx:pt>
          <cx:pt idx="75837">0</cx:pt>
          <cx:pt idx="75838">0</cx:pt>
          <cx:pt idx="75839">0</cx:pt>
          <cx:pt idx="75840">29</cx:pt>
          <cx:pt idx="75841">40</cx:pt>
          <cx:pt idx="75842">3</cx:pt>
          <cx:pt idx="75843">69</cx:pt>
          <cx:pt idx="75844">0</cx:pt>
          <cx:pt idx="75845">0</cx:pt>
          <cx:pt idx="75846">1</cx:pt>
          <cx:pt idx="75847">37</cx:pt>
          <cx:pt idx="75848">8</cx:pt>
          <cx:pt idx="75849">0</cx:pt>
          <cx:pt idx="75850">0</cx:pt>
          <cx:pt idx="75851">22</cx:pt>
          <cx:pt idx="75852">0</cx:pt>
          <cx:pt idx="75853">1</cx:pt>
          <cx:pt idx="75854">0</cx:pt>
          <cx:pt idx="75855">1</cx:pt>
          <cx:pt idx="75856">30</cx:pt>
          <cx:pt idx="75857">6</cx:pt>
          <cx:pt idx="75858">0</cx:pt>
          <cx:pt idx="75859">1</cx:pt>
          <cx:pt idx="75860">1</cx:pt>
          <cx:pt idx="75861">7</cx:pt>
          <cx:pt idx="75862">2</cx:pt>
          <cx:pt idx="75863">3</cx:pt>
          <cx:pt idx="75864">0</cx:pt>
          <cx:pt idx="75865">1</cx:pt>
          <cx:pt idx="75866">15</cx:pt>
          <cx:pt idx="75867">6</cx:pt>
          <cx:pt idx="75868">7</cx:pt>
          <cx:pt idx="75869">58</cx:pt>
          <cx:pt idx="75870">135</cx:pt>
          <cx:pt idx="75871">136</cx:pt>
          <cx:pt idx="75872">3</cx:pt>
          <cx:pt idx="75873">35</cx:pt>
          <cx:pt idx="75874">27</cx:pt>
          <cx:pt idx="75875">8</cx:pt>
          <cx:pt idx="75876">0</cx:pt>
          <cx:pt idx="75877">8</cx:pt>
          <cx:pt idx="75878">0</cx:pt>
          <cx:pt idx="75879">24</cx:pt>
          <cx:pt idx="75880">0</cx:pt>
          <cx:pt idx="75881">0</cx:pt>
          <cx:pt idx="75882">49</cx:pt>
          <cx:pt idx="75883">0</cx:pt>
          <cx:pt idx="75884">28</cx:pt>
          <cx:pt idx="75885">0</cx:pt>
          <cx:pt idx="75886">3</cx:pt>
          <cx:pt idx="75887">40</cx:pt>
          <cx:pt idx="75888">11</cx:pt>
          <cx:pt idx="75889">0</cx:pt>
          <cx:pt idx="75890">0</cx:pt>
          <cx:pt idx="75891">11</cx:pt>
          <cx:pt idx="75892">29</cx:pt>
          <cx:pt idx="75893">0</cx:pt>
          <cx:pt idx="75894">0</cx:pt>
          <cx:pt idx="75895">0</cx:pt>
          <cx:pt idx="75896">208</cx:pt>
          <cx:pt idx="75897">38</cx:pt>
          <cx:pt idx="75898">36</cx:pt>
          <cx:pt idx="75899">35</cx:pt>
          <cx:pt idx="75900">0</cx:pt>
          <cx:pt idx="75901">350</cx:pt>
          <cx:pt idx="75902">13</cx:pt>
          <cx:pt idx="75903">29</cx:pt>
          <cx:pt idx="75904">8</cx:pt>
          <cx:pt idx="75905">6</cx:pt>
          <cx:pt idx="75906">0</cx:pt>
          <cx:pt idx="75907">0</cx:pt>
          <cx:pt idx="75908">0</cx:pt>
          <cx:pt idx="75909">14</cx:pt>
          <cx:pt idx="75910">36</cx:pt>
          <cx:pt idx="75911">0</cx:pt>
          <cx:pt idx="75912">1</cx:pt>
          <cx:pt idx="75913">104</cx:pt>
          <cx:pt idx="75914">7</cx:pt>
          <cx:pt idx="75915">0</cx:pt>
          <cx:pt idx="75916">0</cx:pt>
          <cx:pt idx="75917">0</cx:pt>
          <cx:pt idx="75918">44</cx:pt>
          <cx:pt idx="75919">0</cx:pt>
          <cx:pt idx="75920">0</cx:pt>
          <cx:pt idx="75921">5</cx:pt>
          <cx:pt idx="75922">0</cx:pt>
          <cx:pt idx="75923">0</cx:pt>
          <cx:pt idx="75924">15</cx:pt>
          <cx:pt idx="75925">93</cx:pt>
          <cx:pt idx="75926">9</cx:pt>
          <cx:pt idx="75927">55</cx:pt>
          <cx:pt idx="75928">63</cx:pt>
          <cx:pt idx="75929">0</cx:pt>
          <cx:pt idx="75930">0</cx:pt>
          <cx:pt idx="75931">9</cx:pt>
          <cx:pt idx="75932">51</cx:pt>
          <cx:pt idx="75933">0</cx:pt>
          <cx:pt idx="75934">1</cx:pt>
          <cx:pt idx="75935">0</cx:pt>
          <cx:pt idx="75936">154</cx:pt>
          <cx:pt idx="75937">0</cx:pt>
          <cx:pt idx="75938">16</cx:pt>
          <cx:pt idx="75939">1</cx:pt>
          <cx:pt idx="75940">0</cx:pt>
          <cx:pt idx="75941">18</cx:pt>
          <cx:pt idx="75942">122</cx:pt>
          <cx:pt idx="75943">0</cx:pt>
          <cx:pt idx="75944">0</cx:pt>
          <cx:pt idx="75945">27</cx:pt>
          <cx:pt idx="75946">12</cx:pt>
          <cx:pt idx="75947">14</cx:pt>
          <cx:pt idx="75948">32</cx:pt>
          <cx:pt idx="75949">1</cx:pt>
          <cx:pt idx="75950">0</cx:pt>
          <cx:pt idx="75951">1</cx:pt>
          <cx:pt idx="75952">0</cx:pt>
          <cx:pt idx="75953">0</cx:pt>
          <cx:pt idx="75954">1</cx:pt>
          <cx:pt idx="75955">1</cx:pt>
          <cx:pt idx="75956">0</cx:pt>
          <cx:pt idx="75957">0</cx:pt>
          <cx:pt idx="75958">76</cx:pt>
          <cx:pt idx="75959">601</cx:pt>
          <cx:pt idx="75960">2</cx:pt>
          <cx:pt idx="75961">23</cx:pt>
          <cx:pt idx="75962">27</cx:pt>
          <cx:pt idx="75963">1</cx:pt>
          <cx:pt idx="75964">5</cx:pt>
          <cx:pt idx="75965">0</cx:pt>
          <cx:pt idx="75966">7</cx:pt>
          <cx:pt idx="75967">26</cx:pt>
          <cx:pt idx="75968">34</cx:pt>
          <cx:pt idx="75969">0</cx:pt>
          <cx:pt idx="75970">0</cx:pt>
          <cx:pt idx="75971">36</cx:pt>
          <cx:pt idx="75972">127</cx:pt>
          <cx:pt idx="75973">419</cx:pt>
          <cx:pt idx="75974">88</cx:pt>
          <cx:pt idx="75975">7</cx:pt>
          <cx:pt idx="75976">46</cx:pt>
          <cx:pt idx="75977">0</cx:pt>
          <cx:pt idx="75978">115</cx:pt>
          <cx:pt idx="75979">520</cx:pt>
          <cx:pt idx="75980">71</cx:pt>
          <cx:pt idx="75981">122</cx:pt>
          <cx:pt idx="75982">0</cx:pt>
          <cx:pt idx="75983">203</cx:pt>
          <cx:pt idx="75984">5</cx:pt>
          <cx:pt idx="75985">2</cx:pt>
          <cx:pt idx="75986">29</cx:pt>
          <cx:pt idx="75987">41</cx:pt>
          <cx:pt idx="75988">249</cx:pt>
          <cx:pt idx="75989">45</cx:pt>
          <cx:pt idx="75990">1</cx:pt>
          <cx:pt idx="75991">69</cx:pt>
          <cx:pt idx="75992">0</cx:pt>
          <cx:pt idx="75993">4</cx:pt>
          <cx:pt idx="75994">0</cx:pt>
          <cx:pt idx="75995">14</cx:pt>
          <cx:pt idx="75996">2</cx:pt>
          <cx:pt idx="75997">0</cx:pt>
          <cx:pt idx="75998">115</cx:pt>
          <cx:pt idx="75999">167</cx:pt>
          <cx:pt idx="76000">0</cx:pt>
          <cx:pt idx="76001">272</cx:pt>
          <cx:pt idx="76002">1</cx:pt>
          <cx:pt idx="76003">0</cx:pt>
          <cx:pt idx="76004">0</cx:pt>
          <cx:pt idx="76005">0</cx:pt>
          <cx:pt idx="76006">0</cx:pt>
          <cx:pt idx="76007">0</cx:pt>
          <cx:pt idx="76008">0</cx:pt>
          <cx:pt idx="76009">30</cx:pt>
          <cx:pt idx="76010">8</cx:pt>
          <cx:pt idx="76011">0</cx:pt>
          <cx:pt idx="76012">1</cx:pt>
          <cx:pt idx="76013">1</cx:pt>
          <cx:pt idx="76014">0</cx:pt>
          <cx:pt idx="76015">0</cx:pt>
          <cx:pt idx="76016">7</cx:pt>
          <cx:pt idx="76017">70</cx:pt>
          <cx:pt idx="76018">1</cx:pt>
          <cx:pt idx="76019">0</cx:pt>
          <cx:pt idx="76020">2</cx:pt>
          <cx:pt idx="76021">10</cx:pt>
          <cx:pt idx="76022">79</cx:pt>
          <cx:pt idx="76023">0</cx:pt>
          <cx:pt idx="76024">5</cx:pt>
          <cx:pt idx="76025">0</cx:pt>
          <cx:pt idx="76026">0</cx:pt>
          <cx:pt idx="76027">39</cx:pt>
          <cx:pt idx="76028">0</cx:pt>
          <cx:pt idx="76029">1</cx:pt>
          <cx:pt idx="76030">1</cx:pt>
          <cx:pt idx="76031">14</cx:pt>
          <cx:pt idx="76032">8</cx:pt>
          <cx:pt idx="76033">0</cx:pt>
          <cx:pt idx="76034">0</cx:pt>
          <cx:pt idx="76035">0</cx:pt>
          <cx:pt idx="76036">3</cx:pt>
          <cx:pt idx="76037">0</cx:pt>
          <cx:pt idx="76038">0</cx:pt>
          <cx:pt idx="76039">4</cx:pt>
          <cx:pt idx="76040">1</cx:pt>
          <cx:pt idx="76041">5</cx:pt>
          <cx:pt idx="76042">3</cx:pt>
          <cx:pt idx="76043">13</cx:pt>
          <cx:pt idx="76044">62</cx:pt>
          <cx:pt idx="76045">82</cx:pt>
          <cx:pt idx="76046">5</cx:pt>
          <cx:pt idx="76047">2</cx:pt>
          <cx:pt idx="76048">2</cx:pt>
          <cx:pt idx="76049">0</cx:pt>
          <cx:pt idx="76050">0</cx:pt>
          <cx:pt idx="76051">16</cx:pt>
          <cx:pt idx="76052">107</cx:pt>
          <cx:pt idx="76053">0</cx:pt>
          <cx:pt idx="76054">117</cx:pt>
          <cx:pt idx="76055">3</cx:pt>
          <cx:pt idx="76056">71</cx:pt>
          <cx:pt idx="76057">50</cx:pt>
          <cx:pt idx="76058">6</cx:pt>
          <cx:pt idx="76059">2</cx:pt>
          <cx:pt idx="76060">94</cx:pt>
          <cx:pt idx="76061">50</cx:pt>
          <cx:pt idx="76062">0</cx:pt>
          <cx:pt idx="76063">0</cx:pt>
          <cx:pt idx="76064">0</cx:pt>
          <cx:pt idx="76065">0</cx:pt>
          <cx:pt idx="76066">1</cx:pt>
          <cx:pt idx="76067">5</cx:pt>
          <cx:pt idx="76068">21</cx:pt>
          <cx:pt idx="76069">0</cx:pt>
          <cx:pt idx="76070">31</cx:pt>
          <cx:pt idx="76071">10</cx:pt>
          <cx:pt idx="76072">9</cx:pt>
          <cx:pt idx="76073">9</cx:pt>
          <cx:pt idx="76074">1</cx:pt>
          <cx:pt idx="76075">91</cx:pt>
          <cx:pt idx="76076">0</cx:pt>
          <cx:pt idx="76077">38</cx:pt>
          <cx:pt idx="76078">10</cx:pt>
          <cx:pt idx="76079">21</cx:pt>
          <cx:pt idx="76080">1</cx:pt>
          <cx:pt idx="76081">215</cx:pt>
          <cx:pt idx="76082">125</cx:pt>
          <cx:pt idx="76083">46</cx:pt>
          <cx:pt idx="76084">2</cx:pt>
          <cx:pt idx="76085">27</cx:pt>
          <cx:pt idx="76086">6</cx:pt>
          <cx:pt idx="76087">59</cx:pt>
          <cx:pt idx="76088">24</cx:pt>
          <cx:pt idx="76089">0</cx:pt>
          <cx:pt idx="76090">10</cx:pt>
          <cx:pt idx="76091">0</cx:pt>
          <cx:pt idx="76092">0</cx:pt>
          <cx:pt idx="76093">0</cx:pt>
          <cx:pt idx="76094">2</cx:pt>
          <cx:pt idx="76095">2</cx:pt>
          <cx:pt idx="76096">0</cx:pt>
          <cx:pt idx="76097">3</cx:pt>
          <cx:pt idx="76098">0</cx:pt>
          <cx:pt idx="76099">47</cx:pt>
          <cx:pt idx="76100">0</cx:pt>
          <cx:pt idx="76101">0</cx:pt>
          <cx:pt idx="76102">0</cx:pt>
          <cx:pt idx="76103">0</cx:pt>
          <cx:pt idx="76104">6</cx:pt>
          <cx:pt idx="76105">22</cx:pt>
          <cx:pt idx="76106">0</cx:pt>
          <cx:pt idx="76107">0</cx:pt>
          <cx:pt idx="76108">9</cx:pt>
          <cx:pt idx="76109">0</cx:pt>
          <cx:pt idx="76110">35</cx:pt>
          <cx:pt idx="76111">1</cx:pt>
          <cx:pt idx="76112">178</cx:pt>
          <cx:pt idx="76113">3</cx:pt>
          <cx:pt idx="76114">41</cx:pt>
          <cx:pt idx="76115">54</cx:pt>
          <cx:pt idx="76116">1</cx:pt>
          <cx:pt idx="76117">26</cx:pt>
          <cx:pt idx="76118">1</cx:pt>
          <cx:pt idx="76119">5</cx:pt>
          <cx:pt idx="76120">4</cx:pt>
          <cx:pt idx="76121">0</cx:pt>
          <cx:pt idx="76122">0</cx:pt>
          <cx:pt idx="76123">0</cx:pt>
          <cx:pt idx="76124">0</cx:pt>
          <cx:pt idx="76125">3</cx:pt>
          <cx:pt idx="76126">14</cx:pt>
          <cx:pt idx="76127">0</cx:pt>
          <cx:pt idx="76128">7</cx:pt>
          <cx:pt idx="76129">0</cx:pt>
          <cx:pt idx="76130">1</cx:pt>
          <cx:pt idx="76131">6</cx:pt>
          <cx:pt idx="76132">40</cx:pt>
          <cx:pt idx="76133">0</cx:pt>
          <cx:pt idx="76134">77</cx:pt>
          <cx:pt idx="76135">25</cx:pt>
          <cx:pt idx="76136">0</cx:pt>
          <cx:pt idx="76137">0</cx:pt>
          <cx:pt idx="76138">4</cx:pt>
          <cx:pt idx="76139">7</cx:pt>
          <cx:pt idx="76140">1</cx:pt>
          <cx:pt idx="76141">102</cx:pt>
          <cx:pt idx="76142">1</cx:pt>
          <cx:pt idx="76143">0</cx:pt>
          <cx:pt idx="76144">88</cx:pt>
          <cx:pt idx="76145">15</cx:pt>
          <cx:pt idx="76146">1</cx:pt>
          <cx:pt idx="76147">0</cx:pt>
          <cx:pt idx="76148">0</cx:pt>
          <cx:pt idx="76149">1</cx:pt>
          <cx:pt idx="76150">16</cx:pt>
          <cx:pt idx="76151">0</cx:pt>
          <cx:pt idx="76152">83</cx:pt>
          <cx:pt idx="76153">0</cx:pt>
          <cx:pt idx="76154">21</cx:pt>
          <cx:pt idx="76155">1</cx:pt>
          <cx:pt idx="76156">90</cx:pt>
          <cx:pt idx="76157">82</cx:pt>
          <cx:pt idx="76158">0</cx:pt>
          <cx:pt idx="76159">0</cx:pt>
          <cx:pt idx="76160">9</cx:pt>
          <cx:pt idx="76161">0</cx:pt>
          <cx:pt idx="76162">82</cx:pt>
          <cx:pt idx="76163">1</cx:pt>
          <cx:pt idx="76164">3</cx:pt>
          <cx:pt idx="76165">0</cx:pt>
          <cx:pt idx="76166">0</cx:pt>
          <cx:pt idx="76167">1</cx:pt>
          <cx:pt idx="76168">93</cx:pt>
          <cx:pt idx="76169">67</cx:pt>
          <cx:pt idx="76170">239</cx:pt>
          <cx:pt idx="76171">0</cx:pt>
          <cx:pt idx="76172">13</cx:pt>
          <cx:pt idx="76173">0</cx:pt>
          <cx:pt idx="76174">105</cx:pt>
          <cx:pt idx="76175">0</cx:pt>
          <cx:pt idx="76176">1</cx:pt>
          <cx:pt idx="76177">78</cx:pt>
          <cx:pt idx="76178">0</cx:pt>
          <cx:pt idx="76179">0</cx:pt>
          <cx:pt idx="76180">0</cx:pt>
          <cx:pt idx="76181">35</cx:pt>
          <cx:pt idx="76182">39</cx:pt>
          <cx:pt idx="76183">0</cx:pt>
          <cx:pt idx="76184">11</cx:pt>
          <cx:pt idx="76185">35</cx:pt>
          <cx:pt idx="76186">53</cx:pt>
          <cx:pt idx="76187">149</cx:pt>
          <cx:pt idx="76188">7</cx:pt>
          <cx:pt idx="76189">26</cx:pt>
          <cx:pt idx="76190">623</cx:pt>
          <cx:pt idx="76191">2</cx:pt>
          <cx:pt idx="76192">0</cx:pt>
          <cx:pt idx="76193">0</cx:pt>
          <cx:pt idx="76194">0</cx:pt>
          <cx:pt idx="76195">0</cx:pt>
          <cx:pt idx="76196">1</cx:pt>
          <cx:pt idx="76197">25</cx:pt>
          <cx:pt idx="76198">306</cx:pt>
          <cx:pt idx="76199">0</cx:pt>
          <cx:pt idx="76200">64</cx:pt>
          <cx:pt idx="76201">59</cx:pt>
          <cx:pt idx="76202">6</cx:pt>
          <cx:pt idx="76203">4</cx:pt>
          <cx:pt idx="76204">2</cx:pt>
          <cx:pt idx="76205">9</cx:pt>
          <cx:pt idx="76206">0</cx:pt>
          <cx:pt idx="76207">0</cx:pt>
          <cx:pt idx="76208">3</cx:pt>
          <cx:pt idx="76209">17</cx:pt>
          <cx:pt idx="76210">23</cx:pt>
          <cx:pt idx="76211">0</cx:pt>
          <cx:pt idx="76212">90</cx:pt>
          <cx:pt idx="76213">93</cx:pt>
          <cx:pt idx="76214">4</cx:pt>
          <cx:pt idx="76215">40</cx:pt>
          <cx:pt idx="76216">0</cx:pt>
          <cx:pt idx="76217">6</cx:pt>
          <cx:pt idx="76218">0</cx:pt>
          <cx:pt idx="76219">7</cx:pt>
          <cx:pt idx="76220">296</cx:pt>
          <cx:pt idx="76221">0</cx:pt>
          <cx:pt idx="76222">0</cx:pt>
          <cx:pt idx="76223">7</cx:pt>
          <cx:pt idx="76224">0</cx:pt>
          <cx:pt idx="76225">0</cx:pt>
          <cx:pt idx="76226">0</cx:pt>
          <cx:pt idx="76227">0</cx:pt>
          <cx:pt idx="76228">0</cx:pt>
          <cx:pt idx="76229">7</cx:pt>
          <cx:pt idx="76230">33</cx:pt>
          <cx:pt idx="76231">218</cx:pt>
          <cx:pt idx="76232">2</cx:pt>
          <cx:pt idx="76233">1</cx:pt>
          <cx:pt idx="76234">62</cx:pt>
          <cx:pt idx="76235">1</cx:pt>
          <cx:pt idx="76236">26</cx:pt>
          <cx:pt idx="76237">33</cx:pt>
          <cx:pt idx="76238">1</cx:pt>
          <cx:pt idx="76239">0</cx:pt>
          <cx:pt idx="76240">8</cx:pt>
          <cx:pt idx="76241">52</cx:pt>
          <cx:pt idx="76242">5</cx:pt>
          <cx:pt idx="76243">304</cx:pt>
          <cx:pt idx="76244">1</cx:pt>
          <cx:pt idx="76245">20</cx:pt>
          <cx:pt idx="76246">116</cx:pt>
          <cx:pt idx="76247">0</cx:pt>
          <cx:pt idx="76248">3</cx:pt>
          <cx:pt idx="76249">8</cx:pt>
          <cx:pt idx="76250">7</cx:pt>
          <cx:pt idx="76251">0</cx:pt>
          <cx:pt idx="76252">2</cx:pt>
          <cx:pt idx="76253">7</cx:pt>
          <cx:pt idx="76254">84</cx:pt>
          <cx:pt idx="76255">58</cx:pt>
          <cx:pt idx="76256">28</cx:pt>
          <cx:pt idx="76257">270</cx:pt>
          <cx:pt idx="76258">249</cx:pt>
          <cx:pt idx="76259">187</cx:pt>
          <cx:pt idx="76260">133</cx:pt>
          <cx:pt idx="76261">5</cx:pt>
          <cx:pt idx="76262">2</cx:pt>
          <cx:pt idx="76263">2</cx:pt>
          <cx:pt idx="76264">29</cx:pt>
          <cx:pt idx="76265">265</cx:pt>
          <cx:pt idx="76266">71</cx:pt>
          <cx:pt idx="76267">11</cx:pt>
          <cx:pt idx="76268">174</cx:pt>
          <cx:pt idx="76269">13</cx:pt>
          <cx:pt idx="76270">19</cx:pt>
          <cx:pt idx="76271">0</cx:pt>
          <cx:pt idx="76272">14</cx:pt>
          <cx:pt idx="76273">29</cx:pt>
          <cx:pt idx="76274">1</cx:pt>
          <cx:pt idx="76275">149</cx:pt>
          <cx:pt idx="76276">86</cx:pt>
          <cx:pt idx="76277">65</cx:pt>
          <cx:pt idx="76278">12</cx:pt>
          <cx:pt idx="76279">4</cx:pt>
          <cx:pt idx="76280">1</cx:pt>
          <cx:pt idx="76281">133</cx:pt>
          <cx:pt idx="76282">0</cx:pt>
          <cx:pt idx="76283">5</cx:pt>
          <cx:pt idx="76284">0</cx:pt>
          <cx:pt idx="76285">375</cx:pt>
          <cx:pt idx="76286">0</cx:pt>
          <cx:pt idx="76287">61</cx:pt>
          <cx:pt idx="76288">21</cx:pt>
          <cx:pt idx="76289">48</cx:pt>
          <cx:pt idx="76290">5</cx:pt>
          <cx:pt idx="76291">8</cx:pt>
          <cx:pt idx="76292">15</cx:pt>
          <cx:pt idx="76293">28</cx:pt>
          <cx:pt idx="76294">3</cx:pt>
          <cx:pt idx="76295">21</cx:pt>
          <cx:pt idx="76296">34</cx:pt>
          <cx:pt idx="76297">0</cx:pt>
          <cx:pt idx="76298">33</cx:pt>
          <cx:pt idx="76299">100</cx:pt>
          <cx:pt idx="76300">0</cx:pt>
          <cx:pt idx="76301">1</cx:pt>
          <cx:pt idx="76302">0</cx:pt>
          <cx:pt idx="76303">1</cx:pt>
          <cx:pt idx="76304">1</cx:pt>
          <cx:pt idx="76305">0</cx:pt>
          <cx:pt idx="76306">1</cx:pt>
          <cx:pt idx="76307">0</cx:pt>
          <cx:pt idx="76308">0</cx:pt>
          <cx:pt idx="76309">0</cx:pt>
          <cx:pt idx="76310">0</cx:pt>
          <cx:pt idx="76311">0</cx:pt>
          <cx:pt idx="76312">0</cx:pt>
          <cx:pt idx="76313">0</cx:pt>
          <cx:pt idx="76314">0</cx:pt>
          <cx:pt idx="76315">0</cx:pt>
          <cx:pt idx="76316">2</cx:pt>
          <cx:pt idx="76317">0</cx:pt>
          <cx:pt idx="76318">62</cx:pt>
          <cx:pt idx="76319">76</cx:pt>
          <cx:pt idx="76320">192</cx:pt>
          <cx:pt idx="76321">35</cx:pt>
          <cx:pt idx="76322">3</cx:pt>
          <cx:pt idx="76323">0</cx:pt>
          <cx:pt idx="76324">0</cx:pt>
          <cx:pt idx="76325">0</cx:pt>
          <cx:pt idx="76326">38</cx:pt>
          <cx:pt idx="76327">26</cx:pt>
          <cx:pt idx="76328">13</cx:pt>
          <cx:pt idx="76329">53</cx:pt>
          <cx:pt idx="76330">28</cx:pt>
          <cx:pt idx="76331">27</cx:pt>
          <cx:pt idx="76332">0</cx:pt>
          <cx:pt idx="76333">192</cx:pt>
          <cx:pt idx="76334">3</cx:pt>
          <cx:pt idx="76335">0</cx:pt>
          <cx:pt idx="76336">63</cx:pt>
          <cx:pt idx="76337">0</cx:pt>
          <cx:pt idx="76338">0</cx:pt>
          <cx:pt idx="76339">51</cx:pt>
          <cx:pt idx="76340">0</cx:pt>
          <cx:pt idx="76341">1</cx:pt>
          <cx:pt idx="76342">0</cx:pt>
          <cx:pt idx="76343">0</cx:pt>
          <cx:pt idx="76344">0</cx:pt>
          <cx:pt idx="76345">67</cx:pt>
          <cx:pt idx="76346">1</cx:pt>
          <cx:pt idx="76347">7</cx:pt>
          <cx:pt idx="76348">0</cx:pt>
          <cx:pt idx="76349">91</cx:pt>
          <cx:pt idx="76350">5</cx:pt>
          <cx:pt idx="76351">243</cx:pt>
          <cx:pt idx="76352">35</cx:pt>
          <cx:pt idx="76353">2</cx:pt>
          <cx:pt idx="76354">13</cx:pt>
          <cx:pt idx="76355">98</cx:pt>
          <cx:pt idx="76356">49</cx:pt>
          <cx:pt idx="76357">129</cx:pt>
          <cx:pt idx="76358">1</cx:pt>
          <cx:pt idx="76359">376</cx:pt>
          <cx:pt idx="76360">13</cx:pt>
          <cx:pt idx="76361">27</cx:pt>
          <cx:pt idx="76362">7</cx:pt>
          <cx:pt idx="76363">46</cx:pt>
          <cx:pt idx="76364">2</cx:pt>
          <cx:pt idx="76365">1</cx:pt>
          <cx:pt idx="76366">0</cx:pt>
          <cx:pt idx="76367">40</cx:pt>
          <cx:pt idx="76368">0</cx:pt>
          <cx:pt idx="76369">48</cx:pt>
          <cx:pt idx="76370">143</cx:pt>
          <cx:pt idx="76371">0</cx:pt>
          <cx:pt idx="76372">86</cx:pt>
          <cx:pt idx="76373">29</cx:pt>
          <cx:pt idx="76374">1</cx:pt>
          <cx:pt idx="76375">6</cx:pt>
          <cx:pt idx="76376">45</cx:pt>
          <cx:pt idx="76377">35</cx:pt>
          <cx:pt idx="76378">1</cx:pt>
          <cx:pt idx="76379">126</cx:pt>
          <cx:pt idx="76380">1</cx:pt>
          <cx:pt idx="76381">15</cx:pt>
          <cx:pt idx="76382">10</cx:pt>
          <cx:pt idx="76383">1</cx:pt>
          <cx:pt idx="76384">5</cx:pt>
          <cx:pt idx="76385">82</cx:pt>
          <cx:pt idx="76386">0</cx:pt>
          <cx:pt idx="76387">0</cx:pt>
          <cx:pt idx="76388">51</cx:pt>
          <cx:pt idx="76389">82</cx:pt>
          <cx:pt idx="76390">49</cx:pt>
          <cx:pt idx="76391">44</cx:pt>
          <cx:pt idx="76392">21</cx:pt>
          <cx:pt idx="76393">0</cx:pt>
          <cx:pt idx="76394">0</cx:pt>
          <cx:pt idx="76395">0</cx:pt>
          <cx:pt idx="76396">0</cx:pt>
          <cx:pt idx="76397">3</cx:pt>
          <cx:pt idx="76398">6</cx:pt>
          <cx:pt idx="76399">5</cx:pt>
          <cx:pt idx="76400">5</cx:pt>
          <cx:pt idx="76401">91</cx:pt>
          <cx:pt idx="76402">99</cx:pt>
          <cx:pt idx="76403">0</cx:pt>
          <cx:pt idx="76404">184</cx:pt>
          <cx:pt idx="76405">76</cx:pt>
          <cx:pt idx="76406">8</cx:pt>
          <cx:pt idx="76407">14</cx:pt>
          <cx:pt idx="76408">26</cx:pt>
          <cx:pt idx="76409">371</cx:pt>
          <cx:pt idx="76410">61</cx:pt>
          <cx:pt idx="76411">37</cx:pt>
          <cx:pt idx="76412">7</cx:pt>
          <cx:pt idx="76413">47</cx:pt>
          <cx:pt idx="76414">93</cx:pt>
          <cx:pt idx="76415">6</cx:pt>
          <cx:pt idx="76416">1</cx:pt>
          <cx:pt idx="76417">1</cx:pt>
          <cx:pt idx="76418">0</cx:pt>
          <cx:pt idx="76419">10</cx:pt>
          <cx:pt idx="76420">0</cx:pt>
          <cx:pt idx="76421">2</cx:pt>
          <cx:pt idx="76422">268</cx:pt>
          <cx:pt idx="76423">14</cx:pt>
          <cx:pt idx="76424">1</cx:pt>
          <cx:pt idx="76425">247</cx:pt>
          <cx:pt idx="76426">7</cx:pt>
          <cx:pt idx="76427">5</cx:pt>
          <cx:pt idx="76428">0</cx:pt>
          <cx:pt idx="76429">0</cx:pt>
          <cx:pt idx="76430">3</cx:pt>
          <cx:pt idx="76431">0</cx:pt>
          <cx:pt idx="76432">0</cx:pt>
          <cx:pt idx="76433">1</cx:pt>
          <cx:pt idx="76434">50</cx:pt>
          <cx:pt idx="76435">0</cx:pt>
          <cx:pt idx="76436">1</cx:pt>
          <cx:pt idx="76437">0</cx:pt>
          <cx:pt idx="76438">63</cx:pt>
          <cx:pt idx="76439">25</cx:pt>
          <cx:pt idx="76440">407</cx:pt>
          <cx:pt idx="76441">6</cx:pt>
          <cx:pt idx="76442">69</cx:pt>
          <cx:pt idx="76443">7</cx:pt>
          <cx:pt idx="76444">1</cx:pt>
          <cx:pt idx="76445">1</cx:pt>
          <cx:pt idx="76446">28</cx:pt>
          <cx:pt idx="76447">123</cx:pt>
          <cx:pt idx="76448">3</cx:pt>
          <cx:pt idx="76449">21</cx:pt>
          <cx:pt idx="76450">0</cx:pt>
          <cx:pt idx="76451">2</cx:pt>
          <cx:pt idx="76452">10</cx:pt>
          <cx:pt idx="76453">0</cx:pt>
          <cx:pt idx="76454">0</cx:pt>
          <cx:pt idx="76455">46</cx:pt>
          <cx:pt idx="76456">70</cx:pt>
          <cx:pt idx="76457">39</cx:pt>
          <cx:pt idx="76458">15</cx:pt>
          <cx:pt idx="76459">1</cx:pt>
          <cx:pt idx="76460">132</cx:pt>
          <cx:pt idx="76461">0</cx:pt>
          <cx:pt idx="76462">0</cx:pt>
          <cx:pt idx="76463">10</cx:pt>
          <cx:pt idx="76464">6</cx:pt>
          <cx:pt idx="76465">21</cx:pt>
          <cx:pt idx="76466">106</cx:pt>
          <cx:pt idx="76467">0</cx:pt>
          <cx:pt idx="76468">1</cx:pt>
          <cx:pt idx="76469">0</cx:pt>
          <cx:pt idx="76470">19</cx:pt>
          <cx:pt idx="76471">1</cx:pt>
          <cx:pt idx="76472">28</cx:pt>
          <cx:pt idx="76473">0</cx:pt>
          <cx:pt idx="76474">0</cx:pt>
          <cx:pt idx="76475">0</cx:pt>
          <cx:pt idx="76476">0</cx:pt>
          <cx:pt idx="76477">0</cx:pt>
          <cx:pt idx="76478">29</cx:pt>
          <cx:pt idx="76479">0</cx:pt>
          <cx:pt idx="76480">0</cx:pt>
          <cx:pt idx="76481">0</cx:pt>
          <cx:pt idx="76482">1</cx:pt>
          <cx:pt idx="76483">0</cx:pt>
          <cx:pt idx="76484">0</cx:pt>
          <cx:pt idx="76485">350</cx:pt>
          <cx:pt idx="76486">0</cx:pt>
          <cx:pt idx="76487">9</cx:pt>
          <cx:pt idx="76488">117</cx:pt>
          <cx:pt idx="76489">40</cx:pt>
          <cx:pt idx="76490">27</cx:pt>
          <cx:pt idx="76491">0</cx:pt>
          <cx:pt idx="76492">108</cx:pt>
          <cx:pt idx="76493">0</cx:pt>
          <cx:pt idx="76494">178</cx:pt>
          <cx:pt idx="76495">100</cx:pt>
          <cx:pt idx="76496">0</cx:pt>
          <cx:pt idx="76497">1</cx:pt>
          <cx:pt idx="76498">23</cx:pt>
          <cx:pt idx="76499">3</cx:pt>
          <cx:pt idx="76500">3</cx:pt>
          <cx:pt idx="76501">28</cx:pt>
          <cx:pt idx="76502">2</cx:pt>
          <cx:pt idx="76503">6</cx:pt>
          <cx:pt idx="76504">15</cx:pt>
          <cx:pt idx="76505">1</cx:pt>
          <cx:pt idx="76506">1</cx:pt>
          <cx:pt idx="76507">0</cx:pt>
          <cx:pt idx="76508">1</cx:pt>
          <cx:pt idx="76509">6</cx:pt>
          <cx:pt idx="76510">0</cx:pt>
          <cx:pt idx="76511">80</cx:pt>
          <cx:pt idx="76512">59</cx:pt>
          <cx:pt idx="76513">1</cx:pt>
          <cx:pt idx="76514">9</cx:pt>
          <cx:pt idx="76515">2</cx:pt>
          <cx:pt idx="76516">11</cx:pt>
          <cx:pt idx="76517">344</cx:pt>
          <cx:pt idx="76518">6</cx:pt>
          <cx:pt idx="76519">29</cx:pt>
          <cx:pt idx="76520">155</cx:pt>
          <cx:pt idx="76521">259</cx:pt>
          <cx:pt idx="76522">33</cx:pt>
          <cx:pt idx="76523">1</cx:pt>
          <cx:pt idx="76524">18</cx:pt>
          <cx:pt idx="76525">8</cx:pt>
          <cx:pt idx="76526">0</cx:pt>
          <cx:pt idx="76527">78</cx:pt>
          <cx:pt idx="76528">1</cx:pt>
          <cx:pt idx="76529">12</cx:pt>
          <cx:pt idx="76530">2</cx:pt>
          <cx:pt idx="76531">64</cx:pt>
          <cx:pt idx="76532">49</cx:pt>
          <cx:pt idx="76533">64</cx:pt>
          <cx:pt idx="76534">89</cx:pt>
          <cx:pt idx="76535">712</cx:pt>
          <cx:pt idx="76536">1</cx:pt>
          <cx:pt idx="76537">565</cx:pt>
          <cx:pt idx="76538">9</cx:pt>
          <cx:pt idx="76539">4</cx:pt>
          <cx:pt idx="76540">0</cx:pt>
          <cx:pt idx="76541">0</cx:pt>
          <cx:pt idx="76542">5</cx:pt>
          <cx:pt idx="76543">39</cx:pt>
          <cx:pt idx="76544">3</cx:pt>
          <cx:pt idx="76545">0</cx:pt>
          <cx:pt idx="76546">0</cx:pt>
          <cx:pt idx="76547">17</cx:pt>
          <cx:pt idx="76548">56</cx:pt>
          <cx:pt idx="76549">30</cx:pt>
          <cx:pt idx="76550">99</cx:pt>
          <cx:pt idx="76551">4</cx:pt>
          <cx:pt idx="76552">220</cx:pt>
          <cx:pt idx="76553">46</cx:pt>
          <cx:pt idx="76554">19</cx:pt>
          <cx:pt idx="76555">17</cx:pt>
          <cx:pt idx="76556">55</cx:pt>
          <cx:pt idx="76557">195</cx:pt>
          <cx:pt idx="76558">0</cx:pt>
          <cx:pt idx="76559">51</cx:pt>
          <cx:pt idx="76560">11</cx:pt>
          <cx:pt idx="76561">7</cx:pt>
          <cx:pt idx="76562">1</cx:pt>
          <cx:pt idx="76563">0</cx:pt>
          <cx:pt idx="76564">4</cx:pt>
          <cx:pt idx="76565">76</cx:pt>
          <cx:pt idx="76566">0</cx:pt>
          <cx:pt idx="76567">83</cx:pt>
          <cx:pt idx="76568">55</cx:pt>
          <cx:pt idx="76569">50</cx:pt>
          <cx:pt idx="76570">0</cx:pt>
          <cx:pt idx="76571">147</cx:pt>
          <cx:pt idx="76572">112</cx:pt>
          <cx:pt idx="76573">161</cx:pt>
          <cx:pt idx="76574">42</cx:pt>
          <cx:pt idx="76575">0</cx:pt>
          <cx:pt idx="76576">10</cx:pt>
          <cx:pt idx="76577">171</cx:pt>
          <cx:pt idx="76578">11</cx:pt>
          <cx:pt idx="76579">36</cx:pt>
          <cx:pt idx="76580">0</cx:pt>
          <cx:pt idx="76581">0</cx:pt>
          <cx:pt idx="76582">0</cx:pt>
          <cx:pt idx="76583">14</cx:pt>
          <cx:pt idx="76584">62</cx:pt>
          <cx:pt idx="76585">1</cx:pt>
          <cx:pt idx="76586">24</cx:pt>
          <cx:pt idx="76587">4</cx:pt>
          <cx:pt idx="76588">20</cx:pt>
          <cx:pt idx="76589">420</cx:pt>
          <cx:pt idx="76590">10</cx:pt>
          <cx:pt idx="76591">19</cx:pt>
          <cx:pt idx="76592">253</cx:pt>
          <cx:pt idx="76593">0</cx:pt>
          <cx:pt idx="76594">0</cx:pt>
          <cx:pt idx="76595">4</cx:pt>
          <cx:pt idx="76596">0</cx:pt>
          <cx:pt idx="76597">0</cx:pt>
          <cx:pt idx="76598">0</cx:pt>
          <cx:pt idx="76599">32</cx:pt>
          <cx:pt idx="76600">12</cx:pt>
          <cx:pt idx="76601">4</cx:pt>
          <cx:pt idx="76602">63</cx:pt>
          <cx:pt idx="76603">21</cx:pt>
          <cx:pt idx="76604">591</cx:pt>
          <cx:pt idx="76605">16</cx:pt>
          <cx:pt idx="76606">9</cx:pt>
          <cx:pt idx="76607">0</cx:pt>
          <cx:pt idx="76608">2</cx:pt>
          <cx:pt idx="76609">593</cx:pt>
          <cx:pt idx="76610">315</cx:pt>
          <cx:pt idx="76611">10</cx:pt>
          <cx:pt idx="76612">0</cx:pt>
          <cx:pt idx="76613">0</cx:pt>
          <cx:pt idx="76614">49</cx:pt>
          <cx:pt idx="76615">13</cx:pt>
          <cx:pt idx="76616">21</cx:pt>
          <cx:pt idx="76617">1</cx:pt>
          <cx:pt idx="76618">305</cx:pt>
          <cx:pt idx="76619">1</cx:pt>
          <cx:pt idx="76620">10</cx:pt>
          <cx:pt idx="76621">58</cx:pt>
          <cx:pt idx="76622">69</cx:pt>
          <cx:pt idx="76623">1</cx:pt>
          <cx:pt idx="76624">77</cx:pt>
          <cx:pt idx="76625">88</cx:pt>
          <cx:pt idx="76626">92</cx:pt>
          <cx:pt idx="76627">0</cx:pt>
          <cx:pt idx="76628">4</cx:pt>
          <cx:pt idx="76629">23</cx:pt>
          <cx:pt idx="76630">58</cx:pt>
          <cx:pt idx="76631">12</cx:pt>
          <cx:pt idx="76632">13</cx:pt>
          <cx:pt idx="76633">16</cx:pt>
          <cx:pt idx="76634">20</cx:pt>
          <cx:pt idx="76635">3</cx:pt>
          <cx:pt idx="76636">7</cx:pt>
          <cx:pt idx="76637">64</cx:pt>
          <cx:pt idx="76638">1</cx:pt>
          <cx:pt idx="76639">8</cx:pt>
          <cx:pt idx="76640">110</cx:pt>
          <cx:pt idx="76641">104</cx:pt>
          <cx:pt idx="76642">85</cx:pt>
          <cx:pt idx="76643">58</cx:pt>
          <cx:pt idx="76644">36</cx:pt>
          <cx:pt idx="76645">62</cx:pt>
          <cx:pt idx="76646">7</cx:pt>
          <cx:pt idx="76647">0</cx:pt>
          <cx:pt idx="76648">7</cx:pt>
          <cx:pt idx="76649">22</cx:pt>
          <cx:pt idx="76650">258</cx:pt>
          <cx:pt idx="76651">28</cx:pt>
          <cx:pt idx="76652">34</cx:pt>
          <cx:pt idx="76653">24</cx:pt>
          <cx:pt idx="76654">21</cx:pt>
          <cx:pt idx="76655">5</cx:pt>
          <cx:pt idx="76656">20</cx:pt>
          <cx:pt idx="76657">1</cx:pt>
          <cx:pt idx="76658">0</cx:pt>
          <cx:pt idx="76659">25</cx:pt>
          <cx:pt idx="76660">4</cx:pt>
          <cx:pt idx="76661">28</cx:pt>
          <cx:pt idx="76662">0</cx:pt>
          <cx:pt idx="76663">0</cx:pt>
          <cx:pt idx="76664">1</cx:pt>
          <cx:pt idx="76665">213</cx:pt>
          <cx:pt idx="76666">0</cx:pt>
          <cx:pt idx="76667">0</cx:pt>
          <cx:pt idx="76668">14</cx:pt>
          <cx:pt idx="76669">0</cx:pt>
          <cx:pt idx="76670">0</cx:pt>
          <cx:pt idx="76671">0</cx:pt>
          <cx:pt idx="76672">0</cx:pt>
          <cx:pt idx="76673">0</cx:pt>
          <cx:pt idx="76674">0</cx:pt>
          <cx:pt idx="76675">0</cx:pt>
          <cx:pt idx="76676">0</cx:pt>
          <cx:pt idx="76677">0</cx:pt>
          <cx:pt idx="76678">0</cx:pt>
          <cx:pt idx="76679">0</cx:pt>
          <cx:pt idx="76680">0</cx:pt>
          <cx:pt idx="76681">0</cx:pt>
          <cx:pt idx="76682">0</cx:pt>
          <cx:pt idx="76683">6</cx:pt>
          <cx:pt idx="76684">63</cx:pt>
          <cx:pt idx="76685">0</cx:pt>
          <cx:pt idx="76686">0</cx:pt>
          <cx:pt idx="76687">5</cx:pt>
          <cx:pt idx="76688">3</cx:pt>
          <cx:pt idx="76689">5</cx:pt>
          <cx:pt idx="76690">2</cx:pt>
          <cx:pt idx="76691">5</cx:pt>
          <cx:pt idx="76692">10</cx:pt>
          <cx:pt idx="76693">37</cx:pt>
          <cx:pt idx="76694">17</cx:pt>
          <cx:pt idx="76695">78</cx:pt>
          <cx:pt idx="76696">0</cx:pt>
          <cx:pt idx="76697">0</cx:pt>
          <cx:pt idx="76698">0</cx:pt>
          <cx:pt idx="76699">21</cx:pt>
          <cx:pt idx="76700">235</cx:pt>
          <cx:pt idx="76701">0</cx:pt>
          <cx:pt idx="76702">0</cx:pt>
          <cx:pt idx="76703">350</cx:pt>
          <cx:pt idx="76704">3</cx:pt>
          <cx:pt idx="76705">1</cx:pt>
          <cx:pt idx="76706">0</cx:pt>
          <cx:pt idx="76707">0</cx:pt>
          <cx:pt idx="76708">0</cx:pt>
          <cx:pt idx="76709">1</cx:pt>
          <cx:pt idx="76710">12</cx:pt>
          <cx:pt idx="76711">3</cx:pt>
          <cx:pt idx="76712">0</cx:pt>
          <cx:pt idx="76713">7</cx:pt>
          <cx:pt idx="76714">32</cx:pt>
          <cx:pt idx="76715">0</cx:pt>
          <cx:pt idx="76716">0</cx:pt>
          <cx:pt idx="76717">4</cx:pt>
          <cx:pt idx="76718">3</cx:pt>
          <cx:pt idx="76719">0</cx:pt>
          <cx:pt idx="76720">6</cx:pt>
          <cx:pt idx="76721">8</cx:pt>
          <cx:pt idx="76722">10</cx:pt>
          <cx:pt idx="76723">20</cx:pt>
          <cx:pt idx="76724">64</cx:pt>
          <cx:pt idx="76725">39</cx:pt>
          <cx:pt idx="76726">0</cx:pt>
          <cx:pt idx="76727">0</cx:pt>
          <cx:pt idx="76728">2</cx:pt>
          <cx:pt idx="76729">72</cx:pt>
          <cx:pt idx="76730">314</cx:pt>
          <cx:pt idx="76731">13</cx:pt>
          <cx:pt idx="76732">0</cx:pt>
          <cx:pt idx="76733">4</cx:pt>
          <cx:pt idx="76734">3</cx:pt>
          <cx:pt idx="76735">56</cx:pt>
          <cx:pt idx="76736">0</cx:pt>
          <cx:pt idx="76737">26</cx:pt>
          <cx:pt idx="76738">1</cx:pt>
          <cx:pt idx="76739">0</cx:pt>
          <cx:pt idx="76740">0</cx:pt>
          <cx:pt idx="76741">0</cx:pt>
          <cx:pt idx="76742">6</cx:pt>
          <cx:pt idx="76743">7</cx:pt>
          <cx:pt idx="76744">0</cx:pt>
          <cx:pt idx="76745">63</cx:pt>
          <cx:pt idx="76746">33</cx:pt>
          <cx:pt idx="76747">0</cx:pt>
          <cx:pt idx="76748">3</cx:pt>
          <cx:pt idx="76749">10</cx:pt>
          <cx:pt idx="76750">373</cx:pt>
          <cx:pt idx="76751">1</cx:pt>
          <cx:pt idx="76752">1</cx:pt>
          <cx:pt idx="76753">118</cx:pt>
          <cx:pt idx="76754">0</cx:pt>
          <cx:pt idx="76755">5</cx:pt>
          <cx:pt idx="76756">4</cx:pt>
          <cx:pt idx="76757">13</cx:pt>
          <cx:pt idx="76758">280</cx:pt>
          <cx:pt idx="76759">1</cx:pt>
          <cx:pt idx="76760">248</cx:pt>
          <cx:pt idx="76761">601</cx:pt>
          <cx:pt idx="76762">177</cx:pt>
          <cx:pt idx="76763">16</cx:pt>
          <cx:pt idx="76764">23</cx:pt>
          <cx:pt idx="76765">0</cx:pt>
          <cx:pt idx="76766">0</cx:pt>
          <cx:pt idx="76767">32</cx:pt>
          <cx:pt idx="76768">3</cx:pt>
          <cx:pt idx="76769">3</cx:pt>
          <cx:pt idx="76770">7</cx:pt>
          <cx:pt idx="76771">0</cx:pt>
          <cx:pt idx="76772">0</cx:pt>
          <cx:pt idx="76773">2</cx:pt>
          <cx:pt idx="76774">3</cx:pt>
          <cx:pt idx="76775">0</cx:pt>
          <cx:pt idx="76776">10</cx:pt>
          <cx:pt idx="76777">12</cx:pt>
          <cx:pt idx="76778">32</cx:pt>
          <cx:pt idx="76779">21</cx:pt>
          <cx:pt idx="76780">11</cx:pt>
          <cx:pt idx="76781">4</cx:pt>
          <cx:pt idx="76782">3</cx:pt>
          <cx:pt idx="76783">0</cx:pt>
          <cx:pt idx="76784">15</cx:pt>
          <cx:pt idx="76785">5</cx:pt>
          <cx:pt idx="76786">41</cx:pt>
          <cx:pt idx="76787">1</cx:pt>
          <cx:pt idx="76788">14</cx:pt>
          <cx:pt idx="76789">1</cx:pt>
          <cx:pt idx="76790">70</cx:pt>
          <cx:pt idx="76791">0</cx:pt>
          <cx:pt idx="76792">6</cx:pt>
          <cx:pt idx="76793">167</cx:pt>
          <cx:pt idx="76794">1</cx:pt>
          <cx:pt idx="76795">10</cx:pt>
          <cx:pt idx="76796">158</cx:pt>
          <cx:pt idx="76797">43</cx:pt>
          <cx:pt idx="76798">25</cx:pt>
          <cx:pt idx="76799">19</cx:pt>
          <cx:pt idx="76800">4</cx:pt>
          <cx:pt idx="76801">153</cx:pt>
          <cx:pt idx="76802">0</cx:pt>
          <cx:pt idx="76803">7</cx:pt>
          <cx:pt idx="76804">4</cx:pt>
          <cx:pt idx="76805">24</cx:pt>
          <cx:pt idx="76806">179</cx:pt>
          <cx:pt idx="76807">180</cx:pt>
          <cx:pt idx="76808">5</cx:pt>
          <cx:pt idx="76809">14</cx:pt>
          <cx:pt idx="76810">71</cx:pt>
          <cx:pt idx="76811">0</cx:pt>
          <cx:pt idx="76812">0</cx:pt>
          <cx:pt idx="76813">6</cx:pt>
          <cx:pt idx="76814">1</cx:pt>
          <cx:pt idx="76815">0</cx:pt>
          <cx:pt idx="76816">59</cx:pt>
          <cx:pt idx="76817">21</cx:pt>
          <cx:pt idx="76818">4</cx:pt>
          <cx:pt idx="76819">32</cx:pt>
          <cx:pt idx="76820">0</cx:pt>
          <cx:pt idx="76821">3</cx:pt>
          <cx:pt idx="76822">26</cx:pt>
          <cx:pt idx="76823">0</cx:pt>
          <cx:pt idx="76824">1</cx:pt>
          <cx:pt idx="76825">20</cx:pt>
          <cx:pt idx="76826">257</cx:pt>
          <cx:pt idx="76827">4</cx:pt>
          <cx:pt idx="76828">5</cx:pt>
          <cx:pt idx="76829">87</cx:pt>
          <cx:pt idx="76830">274</cx:pt>
          <cx:pt idx="76831">3</cx:pt>
          <cx:pt idx="76832">14</cx:pt>
          <cx:pt idx="76833">33</cx:pt>
          <cx:pt idx="76834">0</cx:pt>
          <cx:pt idx="76835">2</cx:pt>
          <cx:pt idx="76836">31</cx:pt>
          <cx:pt idx="76837">0</cx:pt>
          <cx:pt idx="76838">10</cx:pt>
          <cx:pt idx="76839">28</cx:pt>
          <cx:pt idx="76840">6</cx:pt>
          <cx:pt idx="76841">12</cx:pt>
          <cx:pt idx="76842">0</cx:pt>
          <cx:pt idx="76843">57</cx:pt>
          <cx:pt idx="76844">0</cx:pt>
          <cx:pt idx="76845">7</cx:pt>
          <cx:pt idx="76846">19</cx:pt>
          <cx:pt idx="76847">82</cx:pt>
          <cx:pt idx="76848">233</cx:pt>
          <cx:pt idx="76849">453</cx:pt>
          <cx:pt idx="76850">261</cx:pt>
          <cx:pt idx="76851">0</cx:pt>
          <cx:pt idx="76852">0</cx:pt>
          <cx:pt idx="76853">0</cx:pt>
          <cx:pt idx="76854">0</cx:pt>
          <cx:pt idx="76855">0</cx:pt>
          <cx:pt idx="76856">0</cx:pt>
          <cx:pt idx="76857">167</cx:pt>
          <cx:pt idx="76858">32</cx:pt>
          <cx:pt idx="76859">90</cx:pt>
          <cx:pt idx="76860">18</cx:pt>
          <cx:pt idx="76861">1</cx:pt>
          <cx:pt idx="76862">1</cx:pt>
          <cx:pt idx="76863">5</cx:pt>
          <cx:pt idx="76864">122</cx:pt>
          <cx:pt idx="76865">40</cx:pt>
          <cx:pt idx="76866">28</cx:pt>
          <cx:pt idx="76867">13</cx:pt>
          <cx:pt idx="76868">30</cx:pt>
          <cx:pt idx="76869">49</cx:pt>
          <cx:pt idx="76870">0</cx:pt>
          <cx:pt idx="76871">1</cx:pt>
          <cx:pt idx="76872">0</cx:pt>
          <cx:pt idx="76873">0</cx:pt>
          <cx:pt idx="76874">0</cx:pt>
          <cx:pt idx="76875">1</cx:pt>
          <cx:pt idx="76876">48</cx:pt>
          <cx:pt idx="76877">420</cx:pt>
          <cx:pt idx="76878">4</cx:pt>
          <cx:pt idx="76879">18</cx:pt>
          <cx:pt idx="76880">11</cx:pt>
          <cx:pt idx="76881">20</cx:pt>
          <cx:pt idx="76882">0</cx:pt>
          <cx:pt idx="76883">22</cx:pt>
          <cx:pt idx="76884">0</cx:pt>
          <cx:pt idx="76885">12</cx:pt>
          <cx:pt idx="76886">208</cx:pt>
          <cx:pt idx="76887">80</cx:pt>
          <cx:pt idx="76888">236</cx:pt>
          <cx:pt idx="76889">1</cx:pt>
          <cx:pt idx="76890">82</cx:pt>
          <cx:pt idx="76891">6</cx:pt>
          <cx:pt idx="76892">27</cx:pt>
          <cx:pt idx="76893">2</cx:pt>
          <cx:pt idx="76894">0</cx:pt>
          <cx:pt idx="76895">0</cx:pt>
          <cx:pt idx="76896">8</cx:pt>
          <cx:pt idx="76897">0</cx:pt>
          <cx:pt idx="76898">2</cx:pt>
          <cx:pt idx="76899">2</cx:pt>
          <cx:pt idx="76900">7</cx:pt>
          <cx:pt idx="76901">0</cx:pt>
          <cx:pt idx="76902">41</cx:pt>
          <cx:pt idx="76903">0</cx:pt>
          <cx:pt idx="76904">8</cx:pt>
          <cx:pt idx="76905">4</cx:pt>
          <cx:pt idx="76906">23</cx:pt>
          <cx:pt idx="76907">64</cx:pt>
          <cx:pt idx="76908">132</cx:pt>
          <cx:pt idx="76909">3</cx:pt>
          <cx:pt idx="76910">49</cx:pt>
          <cx:pt idx="76911">0</cx:pt>
          <cx:pt idx="76912">0</cx:pt>
          <cx:pt idx="76913">1</cx:pt>
          <cx:pt idx="76914">19</cx:pt>
          <cx:pt idx="76915">1</cx:pt>
          <cx:pt idx="76916">0</cx:pt>
          <cx:pt idx="76917">7</cx:pt>
          <cx:pt idx="76918">10</cx:pt>
          <cx:pt idx="76919">0</cx:pt>
          <cx:pt idx="76920">69</cx:pt>
          <cx:pt idx="76921">0</cx:pt>
          <cx:pt idx="76922">1</cx:pt>
          <cx:pt idx="76923">0</cx:pt>
          <cx:pt idx="76924">12</cx:pt>
          <cx:pt idx="76925">3</cx:pt>
          <cx:pt idx="76926">1</cx:pt>
          <cx:pt idx="76927">5</cx:pt>
          <cx:pt idx="76928">89</cx:pt>
          <cx:pt idx="76929">48</cx:pt>
          <cx:pt idx="76930">679</cx:pt>
          <cx:pt idx="76931">217</cx:pt>
          <cx:pt idx="76932">95</cx:pt>
          <cx:pt idx="76933">57</cx:pt>
          <cx:pt idx="76934">25</cx:pt>
          <cx:pt idx="76935">9</cx:pt>
          <cx:pt idx="76936">7</cx:pt>
          <cx:pt idx="76937">0</cx:pt>
          <cx:pt idx="76938">0</cx:pt>
          <cx:pt idx="76939">83</cx:pt>
          <cx:pt idx="76940">0</cx:pt>
          <cx:pt idx="76941">0</cx:pt>
          <cx:pt idx="76942">0</cx:pt>
          <cx:pt idx="76943">7</cx:pt>
          <cx:pt idx="76944">20</cx:pt>
          <cx:pt idx="76945">15</cx:pt>
          <cx:pt idx="76946">43</cx:pt>
          <cx:pt idx="76947">28</cx:pt>
          <cx:pt idx="76948">165</cx:pt>
          <cx:pt idx="76949">6</cx:pt>
          <cx:pt idx="76950">126</cx:pt>
          <cx:pt idx="76951">255</cx:pt>
          <cx:pt idx="76952">171</cx:pt>
          <cx:pt idx="76953">0</cx:pt>
          <cx:pt idx="76954">19</cx:pt>
          <cx:pt idx="76955">3</cx:pt>
          <cx:pt idx="76956">210</cx:pt>
          <cx:pt idx="76957">2</cx:pt>
          <cx:pt idx="76958">103</cx:pt>
          <cx:pt idx="76959">0</cx:pt>
          <cx:pt idx="76960">0</cx:pt>
          <cx:pt idx="76961">37</cx:pt>
          <cx:pt idx="76962">33</cx:pt>
          <cx:pt idx="76963">36</cx:pt>
          <cx:pt idx="76964">43</cx:pt>
          <cx:pt idx="76965">0</cx:pt>
          <cx:pt idx="76966">0</cx:pt>
          <cx:pt idx="76967">0</cx:pt>
          <cx:pt idx="76968">0</cx:pt>
          <cx:pt idx="76969">1</cx:pt>
          <cx:pt idx="76970">80</cx:pt>
          <cx:pt idx="76971">0</cx:pt>
          <cx:pt idx="76972">1</cx:pt>
          <cx:pt idx="76973">0</cx:pt>
          <cx:pt idx="76974">0</cx:pt>
          <cx:pt idx="76975">6</cx:pt>
          <cx:pt idx="76976">0</cx:pt>
          <cx:pt idx="76977">0</cx:pt>
          <cx:pt idx="76978">21</cx:pt>
          <cx:pt idx="76979">0</cx:pt>
          <cx:pt idx="76980">2</cx:pt>
          <cx:pt idx="76981">0</cx:pt>
          <cx:pt idx="76982">5</cx:pt>
          <cx:pt idx="76983">50</cx:pt>
          <cx:pt idx="76984">3</cx:pt>
          <cx:pt idx="76985">0</cx:pt>
          <cx:pt idx="76986">0</cx:pt>
          <cx:pt idx="76987">2</cx:pt>
          <cx:pt idx="76988">0</cx:pt>
          <cx:pt idx="76989">40</cx:pt>
          <cx:pt idx="76990">0</cx:pt>
          <cx:pt idx="76991">0</cx:pt>
          <cx:pt idx="76992">371</cx:pt>
          <cx:pt idx="76993">4</cx:pt>
          <cx:pt idx="76994">4</cx:pt>
          <cx:pt idx="76995">1</cx:pt>
          <cx:pt idx="76996">0</cx:pt>
          <cx:pt idx="76997">0</cx:pt>
          <cx:pt idx="76998">0</cx:pt>
          <cx:pt idx="76999">58</cx:pt>
          <cx:pt idx="77000">0</cx:pt>
          <cx:pt idx="77001">0</cx:pt>
          <cx:pt idx="77002">0</cx:pt>
          <cx:pt idx="77003">1</cx:pt>
          <cx:pt idx="77004">0</cx:pt>
          <cx:pt idx="77005">1</cx:pt>
          <cx:pt idx="77006">7</cx:pt>
          <cx:pt idx="77007">0</cx:pt>
          <cx:pt idx="77008">0</cx:pt>
          <cx:pt idx="77009">0</cx:pt>
          <cx:pt idx="77010">0</cx:pt>
          <cx:pt idx="77011">0</cx:pt>
          <cx:pt idx="77012">0</cx:pt>
          <cx:pt idx="77013">67</cx:pt>
          <cx:pt idx="77014">117</cx:pt>
          <cx:pt idx="77015">4</cx:pt>
          <cx:pt idx="77016">40</cx:pt>
          <cx:pt idx="77017">37</cx:pt>
          <cx:pt idx="77018">2</cx:pt>
          <cx:pt idx="77019">1</cx:pt>
          <cx:pt idx="77020">0</cx:pt>
          <cx:pt idx="77021">4</cx:pt>
          <cx:pt idx="77022">39</cx:pt>
          <cx:pt idx="77023">25</cx:pt>
          <cx:pt idx="77024">13</cx:pt>
          <cx:pt idx="77025">3</cx:pt>
          <cx:pt idx="77026">4</cx:pt>
          <cx:pt idx="77027">51</cx:pt>
          <cx:pt idx="77028">12</cx:pt>
          <cx:pt idx="77029">0</cx:pt>
          <cx:pt idx="77030">15</cx:pt>
          <cx:pt idx="77031">200</cx:pt>
          <cx:pt idx="77032">22</cx:pt>
          <cx:pt idx="77033">49</cx:pt>
          <cx:pt idx="77034">0</cx:pt>
          <cx:pt idx="77035">13</cx:pt>
          <cx:pt idx="77036">46</cx:pt>
          <cx:pt idx="77037">10</cx:pt>
          <cx:pt idx="77038">0</cx:pt>
          <cx:pt idx="77039">0</cx:pt>
          <cx:pt idx="77040">1</cx:pt>
          <cx:pt idx="77041">0</cx:pt>
          <cx:pt idx="77042">2</cx:pt>
          <cx:pt idx="77043">49</cx:pt>
          <cx:pt idx="77044">0</cx:pt>
          <cx:pt idx="77045">5</cx:pt>
          <cx:pt idx="77046">0</cx:pt>
          <cx:pt idx="77047">1</cx:pt>
          <cx:pt idx="77048">20</cx:pt>
          <cx:pt idx="77049">2</cx:pt>
          <cx:pt idx="77050">3</cx:pt>
          <cx:pt idx="77051">8</cx:pt>
          <cx:pt idx="77052">3</cx:pt>
          <cx:pt idx="77053">1</cx:pt>
          <cx:pt idx="77054">12</cx:pt>
          <cx:pt idx="77055">1</cx:pt>
          <cx:pt idx="77056">43</cx:pt>
          <cx:pt idx="77057">0</cx:pt>
          <cx:pt idx="77058">1</cx:pt>
          <cx:pt idx="77059">14</cx:pt>
          <cx:pt idx="77060">0</cx:pt>
          <cx:pt idx="77061">432</cx:pt>
          <cx:pt idx="77062">168</cx:pt>
          <cx:pt idx="77063">2</cx:pt>
          <cx:pt idx="77064">2</cx:pt>
          <cx:pt idx="77065">54</cx:pt>
          <cx:pt idx="77066">0</cx:pt>
          <cx:pt idx="77067">5</cx:pt>
          <cx:pt idx="77068">28</cx:pt>
          <cx:pt idx="77069">102</cx:pt>
          <cx:pt idx="77070">0</cx:pt>
          <cx:pt idx="77071">19</cx:pt>
          <cx:pt idx="77072">2</cx:pt>
          <cx:pt idx="77073">11</cx:pt>
          <cx:pt idx="77074">0</cx:pt>
          <cx:pt idx="77075">3</cx:pt>
          <cx:pt idx="77076">4</cx:pt>
          <cx:pt idx="77077">0</cx:pt>
          <cx:pt idx="77078">4</cx:pt>
          <cx:pt idx="77079">3</cx:pt>
          <cx:pt idx="77080">97</cx:pt>
          <cx:pt idx="77081">0</cx:pt>
          <cx:pt idx="77082">24</cx:pt>
          <cx:pt idx="77083">217</cx:pt>
          <cx:pt idx="77084">15</cx:pt>
          <cx:pt idx="77085">750</cx:pt>
          <cx:pt idx="77086">28</cx:pt>
          <cx:pt idx="77087">0</cx:pt>
          <cx:pt idx="77088">102</cx:pt>
          <cx:pt idx="77089">0</cx:pt>
          <cx:pt idx="77090">153</cx:pt>
          <cx:pt idx="77091">15</cx:pt>
          <cx:pt idx="77092">2</cx:pt>
          <cx:pt idx="77093">0</cx:pt>
          <cx:pt idx="77094">0</cx:pt>
          <cx:pt idx="77095">6</cx:pt>
          <cx:pt idx="77096">13</cx:pt>
          <cx:pt idx="77097">0</cx:pt>
          <cx:pt idx="77098">518</cx:pt>
          <cx:pt idx="77099">2</cx:pt>
          <cx:pt idx="77100">0</cx:pt>
          <cx:pt idx="77101">8</cx:pt>
          <cx:pt idx="77102">0</cx:pt>
          <cx:pt idx="77103">0</cx:pt>
          <cx:pt idx="77104">11</cx:pt>
          <cx:pt idx="77105">6</cx:pt>
          <cx:pt idx="77106">33</cx:pt>
          <cx:pt idx="77107">34</cx:pt>
          <cx:pt idx="77108">185</cx:pt>
          <cx:pt idx="77109">25</cx:pt>
          <cx:pt idx="77110">0</cx:pt>
          <cx:pt idx="77111">26</cx:pt>
          <cx:pt idx="77112">150</cx:pt>
          <cx:pt idx="77113">16</cx:pt>
          <cx:pt idx="77114">12</cx:pt>
          <cx:pt idx="77115">18</cx:pt>
          <cx:pt idx="77116">0</cx:pt>
          <cx:pt idx="77117">0</cx:pt>
          <cx:pt idx="77118">41</cx:pt>
          <cx:pt idx="77119">1</cx:pt>
          <cx:pt idx="77120">5</cx:pt>
          <cx:pt idx="77121">0</cx:pt>
          <cx:pt idx="77122">0</cx:pt>
          <cx:pt idx="77123">0</cx:pt>
          <cx:pt idx="77124">11</cx:pt>
          <cx:pt idx="77125">568</cx:pt>
          <cx:pt idx="77126">17</cx:pt>
          <cx:pt idx="77127">142</cx:pt>
          <cx:pt idx="77128">7</cx:pt>
          <cx:pt idx="77129">0</cx:pt>
          <cx:pt idx="77130">29</cx:pt>
          <cx:pt idx="77131">0</cx:pt>
          <cx:pt idx="77132">11</cx:pt>
          <cx:pt idx="77133">0</cx:pt>
          <cx:pt idx="77134">6</cx:pt>
          <cx:pt idx="77135">13</cx:pt>
          <cx:pt idx="77136">14</cx:pt>
          <cx:pt idx="77137">119</cx:pt>
          <cx:pt idx="77138">139</cx:pt>
          <cx:pt idx="77139">4</cx:pt>
          <cx:pt idx="77140">78</cx:pt>
          <cx:pt idx="77141">53</cx:pt>
          <cx:pt idx="77142">0</cx:pt>
          <cx:pt idx="77143">7</cx:pt>
          <cx:pt idx="77144">0</cx:pt>
          <cx:pt idx="77145">3</cx:pt>
          <cx:pt idx="77146">2</cx:pt>
          <cx:pt idx="77147">0</cx:pt>
          <cx:pt idx="77148">0</cx:pt>
          <cx:pt idx="77149">4</cx:pt>
          <cx:pt idx="77150">0</cx:pt>
          <cx:pt idx="77151">8</cx:pt>
          <cx:pt idx="77152">0</cx:pt>
          <cx:pt idx="77153">0</cx:pt>
          <cx:pt idx="77154">228</cx:pt>
          <cx:pt idx="77155">193</cx:pt>
          <cx:pt idx="77156">1</cx:pt>
          <cx:pt idx="77157">5</cx:pt>
          <cx:pt idx="77158">1</cx:pt>
          <cx:pt idx="77159">0</cx:pt>
          <cx:pt idx="77160">449</cx:pt>
          <cx:pt idx="77161">15</cx:pt>
          <cx:pt idx="77162">18</cx:pt>
          <cx:pt idx="77163">62</cx:pt>
          <cx:pt idx="77164">35</cx:pt>
          <cx:pt idx="77165">8</cx:pt>
          <cx:pt idx="77166">20</cx:pt>
          <cx:pt idx="77167">5</cx:pt>
          <cx:pt idx="77168">2</cx:pt>
          <cx:pt idx="77169">0</cx:pt>
          <cx:pt idx="77170">78</cx:pt>
          <cx:pt idx="77171">6</cx:pt>
          <cx:pt idx="77172">10</cx:pt>
          <cx:pt idx="77173">1</cx:pt>
          <cx:pt idx="77174">0</cx:pt>
          <cx:pt idx="77175">67</cx:pt>
          <cx:pt idx="77176">3</cx:pt>
          <cx:pt idx="77177">3</cx:pt>
          <cx:pt idx="77178">23</cx:pt>
          <cx:pt idx="77179">0</cx:pt>
          <cx:pt idx="77180">53</cx:pt>
          <cx:pt idx="77181">11</cx:pt>
          <cx:pt idx="77182">52</cx:pt>
          <cx:pt idx="77183">1</cx:pt>
          <cx:pt idx="77184">23</cx:pt>
          <cx:pt idx="77185">327</cx:pt>
          <cx:pt idx="77186">0</cx:pt>
          <cx:pt idx="77187">5</cx:pt>
          <cx:pt idx="77188">13</cx:pt>
          <cx:pt idx="77189">11</cx:pt>
          <cx:pt idx="77190">1</cx:pt>
          <cx:pt idx="77191">0</cx:pt>
          <cx:pt idx="77192">56</cx:pt>
          <cx:pt idx="77193">56</cx:pt>
          <cx:pt idx="77194">174</cx:pt>
          <cx:pt idx="77195">34</cx:pt>
          <cx:pt idx="77196">21</cx:pt>
          <cx:pt idx="77197">9</cx:pt>
          <cx:pt idx="77198">240</cx:pt>
          <cx:pt idx="77199">2</cx:pt>
          <cx:pt idx="77200">0</cx:pt>
          <cx:pt idx="77201">160</cx:pt>
          <cx:pt idx="77202">1</cx:pt>
          <cx:pt idx="77203">11</cx:pt>
          <cx:pt idx="77204">26</cx:pt>
          <cx:pt idx="77205">6</cx:pt>
          <cx:pt idx="77206">15</cx:pt>
          <cx:pt idx="77207">556</cx:pt>
          <cx:pt idx="77208">15</cx:pt>
          <cx:pt idx="77209">0</cx:pt>
          <cx:pt idx="77210">5</cx:pt>
          <cx:pt idx="77211">147</cx:pt>
          <cx:pt idx="77212">11</cx:pt>
          <cx:pt idx="77213">59</cx:pt>
          <cx:pt idx="77214">0</cx:pt>
          <cx:pt idx="77215">1</cx:pt>
          <cx:pt idx="77216">27</cx:pt>
          <cx:pt idx="77217">0</cx:pt>
          <cx:pt idx="77218">3</cx:pt>
          <cx:pt idx="77219">36</cx:pt>
          <cx:pt idx="77220">175</cx:pt>
          <cx:pt idx="77221">1</cx:pt>
          <cx:pt idx="77222">88</cx:pt>
          <cx:pt idx="77223">22</cx:pt>
          <cx:pt idx="77224">7</cx:pt>
          <cx:pt idx="77225">621</cx:pt>
          <cx:pt idx="77226">35</cx:pt>
          <cx:pt idx="77227">270</cx:pt>
          <cx:pt idx="77228">0</cx:pt>
          <cx:pt idx="77229">26</cx:pt>
          <cx:pt idx="77230">58</cx:pt>
          <cx:pt idx="77231">75</cx:pt>
          <cx:pt idx="77232">290</cx:pt>
          <cx:pt idx="77233">28</cx:pt>
          <cx:pt idx="77234">2</cx:pt>
          <cx:pt idx="77235">49</cx:pt>
          <cx:pt idx="77236">802</cx:pt>
          <cx:pt idx="77237">20</cx:pt>
          <cx:pt idx="77238">8</cx:pt>
          <cx:pt idx="77239">20</cx:pt>
          <cx:pt idx="77240">150</cx:pt>
          <cx:pt idx="77241">1</cx:pt>
          <cx:pt idx="77242">42</cx:pt>
          <cx:pt idx="77243">80</cx:pt>
          <cx:pt idx="77244">1</cx:pt>
          <cx:pt idx="77245">3</cx:pt>
          <cx:pt idx="77246">51</cx:pt>
          <cx:pt idx="77247">1</cx:pt>
          <cx:pt idx="77248">0</cx:pt>
          <cx:pt idx="77249">0</cx:pt>
          <cx:pt idx="77250">0</cx:pt>
          <cx:pt idx="77251">5</cx:pt>
          <cx:pt idx="77252">0</cx:pt>
          <cx:pt idx="77253">1</cx:pt>
          <cx:pt idx="77254">19</cx:pt>
          <cx:pt idx="77255">1</cx:pt>
          <cx:pt idx="77256">3</cx:pt>
          <cx:pt idx="77257">16</cx:pt>
          <cx:pt idx="77258">1</cx:pt>
          <cx:pt idx="77259">3</cx:pt>
          <cx:pt idx="77260">225</cx:pt>
          <cx:pt idx="77261">1</cx:pt>
          <cx:pt idx="77262">26</cx:pt>
          <cx:pt idx="77263">10</cx:pt>
          <cx:pt idx="77264">24</cx:pt>
          <cx:pt idx="77265">0</cx:pt>
          <cx:pt idx="77266">0</cx:pt>
          <cx:pt idx="77267">4</cx:pt>
          <cx:pt idx="77268">6</cx:pt>
          <cx:pt idx="77269">0</cx:pt>
          <cx:pt idx="77270">80</cx:pt>
          <cx:pt idx="77271">0</cx:pt>
          <cx:pt idx="77272">0</cx:pt>
          <cx:pt idx="77273">50</cx:pt>
          <cx:pt idx="77274">0</cx:pt>
          <cx:pt idx="77275">13</cx:pt>
          <cx:pt idx="77276">0</cx:pt>
          <cx:pt idx="77277">1</cx:pt>
          <cx:pt idx="77278">0</cx:pt>
          <cx:pt idx="77279">63</cx:pt>
          <cx:pt idx="77280">116</cx:pt>
          <cx:pt idx="77281">0</cx:pt>
          <cx:pt idx="77282">0</cx:pt>
          <cx:pt idx="77283">8</cx:pt>
          <cx:pt idx="77284">0</cx:pt>
          <cx:pt idx="77285">46</cx:pt>
          <cx:pt idx="77286">34</cx:pt>
          <cx:pt idx="77287">28</cx:pt>
          <cx:pt idx="77288">4</cx:pt>
          <cx:pt idx="77289">26</cx:pt>
          <cx:pt idx="77290">0</cx:pt>
          <cx:pt idx="77291">6</cx:pt>
          <cx:pt idx="77292">36</cx:pt>
          <cx:pt idx="77293">11</cx:pt>
          <cx:pt idx="77294">72</cx:pt>
          <cx:pt idx="77295">49</cx:pt>
          <cx:pt idx="77296">7</cx:pt>
          <cx:pt idx="77297">0</cx:pt>
          <cx:pt idx="77298">0</cx:pt>
          <cx:pt idx="77299">34</cx:pt>
          <cx:pt idx="77300">189</cx:pt>
          <cx:pt idx="77301">1</cx:pt>
          <cx:pt idx="77302">63</cx:pt>
          <cx:pt idx="77303">23</cx:pt>
          <cx:pt idx="77304">0</cx:pt>
          <cx:pt idx="77305">0</cx:pt>
          <cx:pt idx="77306">7</cx:pt>
          <cx:pt idx="77307">1</cx:pt>
          <cx:pt idx="77308">9</cx:pt>
          <cx:pt idx="77309">12</cx:pt>
          <cx:pt idx="77310">1</cx:pt>
          <cx:pt idx="77311">0</cx:pt>
          <cx:pt idx="77312">29</cx:pt>
          <cx:pt idx="77313">125</cx:pt>
          <cx:pt idx="77314">3</cx:pt>
          <cx:pt idx="77315">203</cx:pt>
          <cx:pt idx="77316">10</cx:pt>
          <cx:pt idx="77317">169</cx:pt>
          <cx:pt idx="77318">209</cx:pt>
          <cx:pt idx="77319">43</cx:pt>
          <cx:pt idx="77320">12</cx:pt>
          <cx:pt idx="77321">230</cx:pt>
          <cx:pt idx="77322">31</cx:pt>
          <cx:pt idx="77323">5</cx:pt>
          <cx:pt idx="77324">3</cx:pt>
          <cx:pt idx="77325">0</cx:pt>
          <cx:pt idx="77326">0</cx:pt>
          <cx:pt idx="77327">0</cx:pt>
          <cx:pt idx="77328">55</cx:pt>
          <cx:pt idx="77329">35</cx:pt>
          <cx:pt idx="77330">94</cx:pt>
          <cx:pt idx="77331">102</cx:pt>
          <cx:pt idx="77332">83</cx:pt>
          <cx:pt idx="77333">36</cx:pt>
          <cx:pt idx="77334">100</cx:pt>
          <cx:pt idx="77335">10</cx:pt>
          <cx:pt idx="77336">6</cx:pt>
          <cx:pt idx="77337">74</cx:pt>
          <cx:pt idx="77338">13</cx:pt>
          <cx:pt idx="77339">96</cx:pt>
          <cx:pt idx="77340">4</cx:pt>
          <cx:pt idx="77341">0</cx:pt>
          <cx:pt idx="77342">1</cx:pt>
          <cx:pt idx="77343">0</cx:pt>
          <cx:pt idx="77344">0</cx:pt>
          <cx:pt idx="77345">8</cx:pt>
          <cx:pt idx="77346">207</cx:pt>
          <cx:pt idx="77347">6</cx:pt>
          <cx:pt idx="77348">1</cx:pt>
          <cx:pt idx="77349">0</cx:pt>
          <cx:pt idx="77350">0</cx:pt>
          <cx:pt idx="77351">70</cx:pt>
          <cx:pt idx="77352">176</cx:pt>
          <cx:pt idx="77353">176</cx:pt>
          <cx:pt idx="77354">0</cx:pt>
          <cx:pt idx="77355">12</cx:pt>
          <cx:pt idx="77356">1</cx:pt>
          <cx:pt idx="77357">6</cx:pt>
          <cx:pt idx="77358">0</cx:pt>
          <cx:pt idx="77359">26</cx:pt>
          <cx:pt idx="77360">14</cx:pt>
          <cx:pt idx="77361">1</cx:pt>
          <cx:pt idx="77362">5</cx:pt>
          <cx:pt idx="77363">12</cx:pt>
          <cx:pt idx="77364">0</cx:pt>
          <cx:pt idx="77365">19</cx:pt>
          <cx:pt idx="77366">179</cx:pt>
          <cx:pt idx="77367">15</cx:pt>
          <cx:pt idx="77368">0</cx:pt>
          <cx:pt idx="77369">1</cx:pt>
          <cx:pt idx="77370">24</cx:pt>
          <cx:pt idx="77371">85</cx:pt>
          <cx:pt idx="77372">0</cx:pt>
          <cx:pt idx="77373">66</cx:pt>
          <cx:pt idx="77374">0</cx:pt>
          <cx:pt idx="77375">14</cx:pt>
          <cx:pt idx="77376">32</cx:pt>
          <cx:pt idx="77377">32</cx:pt>
          <cx:pt idx="77378">0</cx:pt>
          <cx:pt idx="77379">0</cx:pt>
          <cx:pt idx="77380">42</cx:pt>
          <cx:pt idx="77381">0</cx:pt>
          <cx:pt idx="77382">20</cx:pt>
          <cx:pt idx="77383">0</cx:pt>
          <cx:pt idx="77384">0</cx:pt>
          <cx:pt idx="77385">0</cx:pt>
          <cx:pt idx="77386">0</cx:pt>
          <cx:pt idx="77387">3</cx:pt>
          <cx:pt idx="77388">0</cx:pt>
          <cx:pt idx="77389">0</cx:pt>
          <cx:pt idx="77390">0</cx:pt>
          <cx:pt idx="77391">0</cx:pt>
          <cx:pt idx="77392">0</cx:pt>
          <cx:pt idx="77393">0</cx:pt>
          <cx:pt idx="77394">0</cx:pt>
          <cx:pt idx="77395">23</cx:pt>
          <cx:pt idx="77396">3</cx:pt>
          <cx:pt idx="77397">42</cx:pt>
          <cx:pt idx="77398">105</cx:pt>
          <cx:pt idx="77399">1</cx:pt>
          <cx:pt idx="77400">0</cx:pt>
          <cx:pt idx="77401">0</cx:pt>
          <cx:pt idx="77402">3</cx:pt>
          <cx:pt idx="77403">16</cx:pt>
          <cx:pt idx="77404">35</cx:pt>
          <cx:pt idx="77405">0</cx:pt>
          <cx:pt idx="77406">4</cx:pt>
          <cx:pt idx="77407">0</cx:pt>
          <cx:pt idx="77408">0</cx:pt>
          <cx:pt idx="77409">18</cx:pt>
          <cx:pt idx="77410">161</cx:pt>
          <cx:pt idx="77411">106</cx:pt>
          <cx:pt idx="77412">0</cx:pt>
          <cx:pt idx="77413">0</cx:pt>
          <cx:pt idx="77414">0</cx:pt>
          <cx:pt idx="77415">110</cx:pt>
          <cx:pt idx="77416">5</cx:pt>
          <cx:pt idx="77417">16</cx:pt>
          <cx:pt idx="77418">0</cx:pt>
          <cx:pt idx="77419">25</cx:pt>
          <cx:pt idx="77420">38</cx:pt>
          <cx:pt idx="77421">867</cx:pt>
          <cx:pt idx="77422">22</cx:pt>
          <cx:pt idx="77423">0</cx:pt>
          <cx:pt idx="77424">0</cx:pt>
          <cx:pt idx="77425">0</cx:pt>
          <cx:pt idx="77426">1</cx:pt>
          <cx:pt idx="77427">0</cx:pt>
          <cx:pt idx="77428">0</cx:pt>
          <cx:pt idx="77429">0</cx:pt>
          <cx:pt idx="77430">0</cx:pt>
          <cx:pt idx="77431">0</cx:pt>
          <cx:pt idx="77432">0</cx:pt>
          <cx:pt idx="77433">0</cx:pt>
          <cx:pt idx="77434">171</cx:pt>
          <cx:pt idx="77435">15</cx:pt>
          <cx:pt idx="77436">0</cx:pt>
          <cx:pt idx="77437">37</cx:pt>
          <cx:pt idx="77438">6</cx:pt>
          <cx:pt idx="77439">5</cx:pt>
          <cx:pt idx="77440">5</cx:pt>
          <cx:pt idx="77441">0</cx:pt>
          <cx:pt idx="77442">0</cx:pt>
          <cx:pt idx="77443">0</cx:pt>
          <cx:pt idx="77444">35</cx:pt>
          <cx:pt idx="77445">4</cx:pt>
          <cx:pt idx="77446">104</cx:pt>
          <cx:pt idx="77447">1</cx:pt>
          <cx:pt idx="77448">0</cx:pt>
          <cx:pt idx="77449">1</cx:pt>
          <cx:pt idx="77450">386</cx:pt>
          <cx:pt idx="77451">435</cx:pt>
          <cx:pt idx="77452">91</cx:pt>
          <cx:pt idx="77453">0</cx:pt>
          <cx:pt idx="77454">95</cx:pt>
          <cx:pt idx="77455">163</cx:pt>
          <cx:pt idx="77456">1</cx:pt>
          <cx:pt idx="77457">0</cx:pt>
          <cx:pt idx="77458">3</cx:pt>
          <cx:pt idx="77459">0</cx:pt>
          <cx:pt idx="77460">2</cx:pt>
          <cx:pt idx="77461">275</cx:pt>
          <cx:pt idx="77462">62</cx:pt>
          <cx:pt idx="77463">0</cx:pt>
          <cx:pt idx="77464">0</cx:pt>
          <cx:pt idx="77465">26</cx:pt>
          <cx:pt idx="77466">707</cx:pt>
          <cx:pt idx="77467">0</cx:pt>
          <cx:pt idx="77468">38</cx:pt>
          <cx:pt idx="77469">19</cx:pt>
          <cx:pt idx="77470">19</cx:pt>
          <cx:pt idx="77471">56</cx:pt>
          <cx:pt idx="77472">7</cx:pt>
          <cx:pt idx="77473">207</cx:pt>
          <cx:pt idx="77474">223</cx:pt>
          <cx:pt idx="77475">0</cx:pt>
          <cx:pt idx="77476">0</cx:pt>
          <cx:pt idx="77477">41</cx:pt>
          <cx:pt idx="77478">0</cx:pt>
          <cx:pt idx="77479">0</cx:pt>
          <cx:pt idx="77480">0</cx:pt>
          <cx:pt idx="77481">12</cx:pt>
          <cx:pt idx="77482">84</cx:pt>
          <cx:pt idx="77483">1</cx:pt>
          <cx:pt idx="77484">8</cx:pt>
          <cx:pt idx="77485">1</cx:pt>
          <cx:pt idx="77486">2</cx:pt>
          <cx:pt idx="77487">3</cx:pt>
          <cx:pt idx="77488">0</cx:pt>
          <cx:pt idx="77489">0</cx:pt>
          <cx:pt idx="77490">21</cx:pt>
          <cx:pt idx="77491">131</cx:pt>
          <cx:pt idx="77492">0</cx:pt>
          <cx:pt idx="77493">7</cx:pt>
          <cx:pt idx="77494">0</cx:pt>
          <cx:pt idx="77495">0</cx:pt>
          <cx:pt idx="77496">82</cx:pt>
          <cx:pt idx="77497">18</cx:pt>
          <cx:pt idx="77498">124</cx:pt>
          <cx:pt idx="77499">0</cx:pt>
          <cx:pt idx="77500">1</cx:pt>
          <cx:pt idx="77501">44</cx:pt>
          <cx:pt idx="77502">13</cx:pt>
          <cx:pt idx="77503">7</cx:pt>
          <cx:pt idx="77504">0</cx:pt>
          <cx:pt idx="77505">6</cx:pt>
          <cx:pt idx="77506">0</cx:pt>
          <cx:pt idx="77507">50</cx:pt>
          <cx:pt idx="77508">8</cx:pt>
          <cx:pt idx="77509">78</cx:pt>
          <cx:pt idx="77510">49</cx:pt>
          <cx:pt idx="77511">1</cx:pt>
          <cx:pt idx="77512">356</cx:pt>
          <cx:pt idx="77513">13</cx:pt>
          <cx:pt idx="77514">13</cx:pt>
          <cx:pt idx="77515">20</cx:pt>
          <cx:pt idx="77516">241</cx:pt>
          <cx:pt idx="77517">355</cx:pt>
          <cx:pt idx="77518">97</cx:pt>
          <cx:pt idx="77519">31</cx:pt>
          <cx:pt idx="77520">53</cx:pt>
          <cx:pt idx="77521">0</cx:pt>
          <cx:pt idx="77522">0</cx:pt>
          <cx:pt idx="77523">1</cx:pt>
          <cx:pt idx="77524">0</cx:pt>
          <cx:pt idx="77525">19</cx:pt>
          <cx:pt idx="77526">1</cx:pt>
          <cx:pt idx="77527">1</cx:pt>
          <cx:pt idx="77528">3</cx:pt>
          <cx:pt idx="77529">10</cx:pt>
          <cx:pt idx="77530">11</cx:pt>
          <cx:pt idx="77531">2</cx:pt>
          <cx:pt idx="77532">0</cx:pt>
          <cx:pt idx="77533">0</cx:pt>
          <cx:pt idx="77534">0</cx:pt>
          <cx:pt idx="77535">0</cx:pt>
          <cx:pt idx="77536">0</cx:pt>
          <cx:pt idx="77537">0</cx:pt>
          <cx:pt idx="77538">51</cx:pt>
          <cx:pt idx="77539">15</cx:pt>
          <cx:pt idx="77540">25</cx:pt>
          <cx:pt idx="77541">0</cx:pt>
          <cx:pt idx="77542">0</cx:pt>
          <cx:pt idx="77543">0</cx:pt>
          <cx:pt idx="77544">19</cx:pt>
          <cx:pt idx="77545">46</cx:pt>
          <cx:pt idx="77546">0</cx:pt>
          <cx:pt idx="77547">24</cx:pt>
          <cx:pt idx="77548">0</cx:pt>
          <cx:pt idx="77549">13</cx:pt>
          <cx:pt idx="77550">9</cx:pt>
          <cx:pt idx="77551">0</cx:pt>
          <cx:pt idx="77552">16</cx:pt>
          <cx:pt idx="77553">7</cx:pt>
          <cx:pt idx="77554">1</cx:pt>
          <cx:pt idx="77555">19</cx:pt>
          <cx:pt idx="77556">1</cx:pt>
          <cx:pt idx="77557">16</cx:pt>
          <cx:pt idx="77558">6</cx:pt>
          <cx:pt idx="77559">72</cx:pt>
          <cx:pt idx="77560">691</cx:pt>
          <cx:pt idx="77561">0</cx:pt>
          <cx:pt idx="77562">3</cx:pt>
          <cx:pt idx="77563">8</cx:pt>
          <cx:pt idx="77564">232</cx:pt>
          <cx:pt idx="77565">91</cx:pt>
          <cx:pt idx="77566">4</cx:pt>
          <cx:pt idx="77567">57</cx:pt>
          <cx:pt idx="77568">297</cx:pt>
          <cx:pt idx="77569">0</cx:pt>
          <cx:pt idx="77570">1</cx:pt>
          <cx:pt idx="77571">1</cx:pt>
          <cx:pt idx="77572">48</cx:pt>
          <cx:pt idx="77573">0</cx:pt>
          <cx:pt idx="77574">84</cx:pt>
          <cx:pt idx="77575">6</cx:pt>
          <cx:pt idx="77576">6</cx:pt>
          <cx:pt idx="77577">126</cx:pt>
          <cx:pt idx="77578">215</cx:pt>
          <cx:pt idx="77579">1</cx:pt>
          <cx:pt idx="77580">0</cx:pt>
          <cx:pt idx="77581">4</cx:pt>
          <cx:pt idx="77582">0</cx:pt>
          <cx:pt idx="77583">152</cx:pt>
          <cx:pt idx="77584">0</cx:pt>
          <cx:pt idx="77585">9</cx:pt>
          <cx:pt idx="77586">59</cx:pt>
          <cx:pt idx="77587">45</cx:pt>
          <cx:pt idx="77588">54</cx:pt>
          <cx:pt idx="77589">5</cx:pt>
          <cx:pt idx="77590">35</cx:pt>
          <cx:pt idx="77591">0</cx:pt>
          <cx:pt idx="77592">182</cx:pt>
          <cx:pt idx="77593">156</cx:pt>
          <cx:pt idx="77594">0</cx:pt>
          <cx:pt idx="77595">7</cx:pt>
          <cx:pt idx="77596">19</cx:pt>
          <cx:pt idx="77597">164</cx:pt>
          <cx:pt idx="77598">8</cx:pt>
          <cx:pt idx="77599">18</cx:pt>
          <cx:pt idx="77600">7</cx:pt>
          <cx:pt idx="77601">11</cx:pt>
          <cx:pt idx="77602">7</cx:pt>
          <cx:pt idx="77603">36</cx:pt>
          <cx:pt idx="77604">0</cx:pt>
          <cx:pt idx="77605">46</cx:pt>
          <cx:pt idx="77606">2</cx:pt>
          <cx:pt idx="77607">49</cx:pt>
          <cx:pt idx="77608">2</cx:pt>
          <cx:pt idx="77609">66</cx:pt>
          <cx:pt idx="77610">12</cx:pt>
          <cx:pt idx="77611">0</cx:pt>
          <cx:pt idx="77612">0</cx:pt>
          <cx:pt idx="77613">1</cx:pt>
          <cx:pt idx="77614">5</cx:pt>
          <cx:pt idx="77615">1</cx:pt>
          <cx:pt idx="77616">0</cx:pt>
          <cx:pt idx="77617">89</cx:pt>
          <cx:pt idx="77618">0</cx:pt>
          <cx:pt idx="77619">22</cx:pt>
          <cx:pt idx="77620">3</cx:pt>
          <cx:pt idx="77621">3</cx:pt>
          <cx:pt idx="77622">2</cx:pt>
          <cx:pt idx="77623">0</cx:pt>
          <cx:pt idx="77624">587</cx:pt>
          <cx:pt idx="77625">64</cx:pt>
          <cx:pt idx="77626">0</cx:pt>
          <cx:pt idx="77627">4</cx:pt>
          <cx:pt idx="77628">0</cx:pt>
          <cx:pt idx="77629">0</cx:pt>
          <cx:pt idx="77630">71</cx:pt>
          <cx:pt idx="77631">38</cx:pt>
          <cx:pt idx="77632">0</cx:pt>
          <cx:pt idx="77633">0</cx:pt>
          <cx:pt idx="77634">2</cx:pt>
          <cx:pt idx="77635">57</cx:pt>
          <cx:pt idx="77636">10</cx:pt>
          <cx:pt idx="77637">52</cx:pt>
          <cx:pt idx="77638">39</cx:pt>
          <cx:pt idx="77639">0</cx:pt>
          <cx:pt idx="77640">1</cx:pt>
          <cx:pt idx="77641">28</cx:pt>
          <cx:pt idx="77642">19</cx:pt>
          <cx:pt idx="77643">2</cx:pt>
          <cx:pt idx="77644">6</cx:pt>
          <cx:pt idx="77645">5</cx:pt>
          <cx:pt idx="77646">4</cx:pt>
          <cx:pt idx="77647">2</cx:pt>
          <cx:pt idx="77648">0</cx:pt>
          <cx:pt idx="77649">0</cx:pt>
          <cx:pt idx="77650">0</cx:pt>
          <cx:pt idx="77651">1</cx:pt>
          <cx:pt idx="77652">14</cx:pt>
          <cx:pt idx="77653">1</cx:pt>
          <cx:pt idx="77654">445</cx:pt>
          <cx:pt idx="77655">0</cx:pt>
          <cx:pt idx="77656">13</cx:pt>
          <cx:pt idx="77657">103</cx:pt>
          <cx:pt idx="77658">0</cx:pt>
          <cx:pt idx="77659">50</cx:pt>
          <cx:pt idx="77660">0</cx:pt>
          <cx:pt idx="77661">14</cx:pt>
          <cx:pt idx="77662">19</cx:pt>
          <cx:pt idx="77663">12</cx:pt>
          <cx:pt idx="77664">60</cx:pt>
          <cx:pt idx="77665">60</cx:pt>
          <cx:pt idx="77666">0</cx:pt>
          <cx:pt idx="77667">32</cx:pt>
          <cx:pt idx="77668">0</cx:pt>
          <cx:pt idx="77669">8</cx:pt>
          <cx:pt idx="77670">41</cx:pt>
          <cx:pt idx="77671">99</cx:pt>
          <cx:pt idx="77672">10</cx:pt>
          <cx:pt idx="77673">6</cx:pt>
          <cx:pt idx="77674">27</cx:pt>
          <cx:pt idx="77675">595</cx:pt>
          <cx:pt idx="77676">2</cx:pt>
          <cx:pt idx="77677">80</cx:pt>
          <cx:pt idx="77678">0</cx:pt>
          <cx:pt idx="77679">4</cx:pt>
          <cx:pt idx="77680">11</cx:pt>
          <cx:pt idx="77681">3</cx:pt>
          <cx:pt idx="77682">13</cx:pt>
          <cx:pt idx="77683">0</cx:pt>
          <cx:pt idx="77684">0</cx:pt>
          <cx:pt idx="77685">82</cx:pt>
          <cx:pt idx="77686">16</cx:pt>
          <cx:pt idx="77687">5</cx:pt>
          <cx:pt idx="77688">64</cx:pt>
          <cx:pt idx="77689">0</cx:pt>
          <cx:pt idx="77690">2</cx:pt>
          <cx:pt idx="77691">121</cx:pt>
          <cx:pt idx="77692">9</cx:pt>
          <cx:pt idx="77693">0</cx:pt>
          <cx:pt idx="77694">0</cx:pt>
          <cx:pt idx="77695">148</cx:pt>
          <cx:pt idx="77696">139</cx:pt>
          <cx:pt idx="77697">1</cx:pt>
          <cx:pt idx="77698">0</cx:pt>
          <cx:pt idx="77699">2</cx:pt>
          <cx:pt idx="77700">4</cx:pt>
          <cx:pt idx="77701">0</cx:pt>
          <cx:pt idx="77702">1</cx:pt>
          <cx:pt idx="77703">0</cx:pt>
          <cx:pt idx="77704">1</cx:pt>
          <cx:pt idx="77705">1</cx:pt>
          <cx:pt idx="77706">16</cx:pt>
          <cx:pt idx="77707">1</cx:pt>
          <cx:pt idx="77708">10</cx:pt>
          <cx:pt idx="77709">1</cx:pt>
          <cx:pt idx="77710">12</cx:pt>
          <cx:pt idx="77711">14</cx:pt>
          <cx:pt idx="77712">0</cx:pt>
          <cx:pt idx="77713">3</cx:pt>
          <cx:pt idx="77714">3</cx:pt>
          <cx:pt idx="77715">4</cx:pt>
          <cx:pt idx="77716">3</cx:pt>
          <cx:pt idx="77717">0</cx:pt>
          <cx:pt idx="77718">112</cx:pt>
          <cx:pt idx="77719">11</cx:pt>
          <cx:pt idx="77720">14</cx:pt>
          <cx:pt idx="77721">0</cx:pt>
          <cx:pt idx="77722">0</cx:pt>
          <cx:pt idx="77723">2</cx:pt>
          <cx:pt idx="77724">3</cx:pt>
          <cx:pt idx="77725">29</cx:pt>
          <cx:pt idx="77726">124</cx:pt>
          <cx:pt idx="77727">51</cx:pt>
          <cx:pt idx="77728">32</cx:pt>
          <cx:pt idx="77729">5</cx:pt>
          <cx:pt idx="77730">149</cx:pt>
          <cx:pt idx="77731">0</cx:pt>
          <cx:pt idx="77732">4</cx:pt>
          <cx:pt idx="77733">31</cx:pt>
          <cx:pt idx="77734">11</cx:pt>
          <cx:pt idx="77735">28</cx:pt>
          <cx:pt idx="77736">29</cx:pt>
          <cx:pt idx="77737">0</cx:pt>
          <cx:pt idx="77738">0</cx:pt>
          <cx:pt idx="77739">35</cx:pt>
          <cx:pt idx="77740">0</cx:pt>
          <cx:pt idx="77741">1</cx:pt>
          <cx:pt idx="77742">0</cx:pt>
          <cx:pt idx="77743">0</cx:pt>
          <cx:pt idx="77744">1</cx:pt>
          <cx:pt idx="77745">0</cx:pt>
          <cx:pt idx="77746">3</cx:pt>
          <cx:pt idx="77747">12</cx:pt>
          <cx:pt idx="77748">4</cx:pt>
          <cx:pt idx="77749">3</cx:pt>
          <cx:pt idx="77750">1</cx:pt>
          <cx:pt idx="77751">1</cx:pt>
          <cx:pt idx="77752">3</cx:pt>
          <cx:pt idx="77753">1</cx:pt>
          <cx:pt idx="77754">24</cx:pt>
          <cx:pt idx="77755">5</cx:pt>
          <cx:pt idx="77756">12</cx:pt>
          <cx:pt idx="77757">5</cx:pt>
          <cx:pt idx="77758">91</cx:pt>
          <cx:pt idx="77759">0</cx:pt>
          <cx:pt idx="77760">88</cx:pt>
          <cx:pt idx="77761">7</cx:pt>
          <cx:pt idx="77762">34</cx:pt>
          <cx:pt idx="77763">124</cx:pt>
          <cx:pt idx="77764">26</cx:pt>
          <cx:pt idx="77765">309</cx:pt>
          <cx:pt idx="77766">0</cx:pt>
          <cx:pt idx="77767">0</cx:pt>
          <cx:pt idx="77768">0</cx:pt>
          <cx:pt idx="77769">0</cx:pt>
          <cx:pt idx="77770">1</cx:pt>
          <cx:pt idx="77771">110</cx:pt>
          <cx:pt idx="77772">0</cx:pt>
          <cx:pt idx="77773">129</cx:pt>
          <cx:pt idx="77774">0</cx:pt>
          <cx:pt idx="77775">12</cx:pt>
          <cx:pt idx="77776">154</cx:pt>
          <cx:pt idx="77777">1</cx:pt>
          <cx:pt idx="77778">20</cx:pt>
          <cx:pt idx="77779">40</cx:pt>
          <cx:pt idx="77780">35</cx:pt>
          <cx:pt idx="77781">220</cx:pt>
          <cx:pt idx="77782">1</cx:pt>
          <cx:pt idx="77783">0</cx:pt>
          <cx:pt idx="77784">1</cx:pt>
          <cx:pt idx="77785">0</cx:pt>
          <cx:pt idx="77786">0</cx:pt>
          <cx:pt idx="77787">0</cx:pt>
          <cx:pt idx="77788">0</cx:pt>
          <cx:pt idx="77789">139</cx:pt>
          <cx:pt idx="77790">1</cx:pt>
          <cx:pt idx="77791">9</cx:pt>
          <cx:pt idx="77792">0</cx:pt>
          <cx:pt idx="77793">93</cx:pt>
          <cx:pt idx="77794">30</cx:pt>
          <cx:pt idx="77795">9</cx:pt>
          <cx:pt idx="77796">4</cx:pt>
          <cx:pt idx="77797">1</cx:pt>
          <cx:pt idx="77798">125</cx:pt>
          <cx:pt idx="77799">364</cx:pt>
          <cx:pt idx="77800">21</cx:pt>
          <cx:pt idx="77801">27</cx:pt>
          <cx:pt idx="77802">7</cx:pt>
          <cx:pt idx="77803">34</cx:pt>
          <cx:pt idx="77804">60</cx:pt>
          <cx:pt idx="77805">20</cx:pt>
          <cx:pt idx="77806">15</cx:pt>
          <cx:pt idx="77807">4</cx:pt>
          <cx:pt idx="77808">19</cx:pt>
          <cx:pt idx="77809">0</cx:pt>
          <cx:pt idx="77810">6</cx:pt>
          <cx:pt idx="77811">117</cx:pt>
          <cx:pt idx="77812">3</cx:pt>
          <cx:pt idx="77813">330</cx:pt>
          <cx:pt idx="77814">1</cx:pt>
          <cx:pt idx="77815">10</cx:pt>
          <cx:pt idx="77816">64</cx:pt>
          <cx:pt idx="77817">0</cx:pt>
          <cx:pt idx="77818">3</cx:pt>
          <cx:pt idx="77819">158</cx:pt>
          <cx:pt idx="77820">419</cx:pt>
          <cx:pt idx="77821">127</cx:pt>
          <cx:pt idx="77822">20</cx:pt>
          <cx:pt idx="77823">352</cx:pt>
          <cx:pt idx="77824">98</cx:pt>
          <cx:pt idx="77825">95</cx:pt>
          <cx:pt idx="77826">7</cx:pt>
          <cx:pt idx="77827">0</cx:pt>
          <cx:pt idx="77828">0</cx:pt>
          <cx:pt idx="77829">22</cx:pt>
          <cx:pt idx="77830">1</cx:pt>
          <cx:pt idx="77831">0</cx:pt>
          <cx:pt idx="77832">5</cx:pt>
          <cx:pt idx="77833">70</cx:pt>
          <cx:pt idx="77834">84</cx:pt>
          <cx:pt idx="77835">0</cx:pt>
          <cx:pt idx="77836">162</cx:pt>
          <cx:pt idx="77837">0</cx:pt>
          <cx:pt idx="77838">0</cx:pt>
          <cx:pt idx="77839">5</cx:pt>
          <cx:pt idx="77840">0</cx:pt>
          <cx:pt idx="77841">0</cx:pt>
          <cx:pt idx="77842">0</cx:pt>
          <cx:pt idx="77843">0</cx:pt>
          <cx:pt idx="77844">0</cx:pt>
          <cx:pt idx="77845">1</cx:pt>
          <cx:pt idx="77846">313</cx:pt>
          <cx:pt idx="77847">35</cx:pt>
          <cx:pt idx="77848">42</cx:pt>
          <cx:pt idx="77849">0</cx:pt>
          <cx:pt idx="77850">1</cx:pt>
          <cx:pt idx="77851">8</cx:pt>
          <cx:pt idx="77852">4</cx:pt>
          <cx:pt idx="77853">267</cx:pt>
          <cx:pt idx="77854">1</cx:pt>
          <cx:pt idx="77855">12</cx:pt>
          <cx:pt idx="77856">45</cx:pt>
          <cx:pt idx="77857">42</cx:pt>
          <cx:pt idx="77858">0</cx:pt>
          <cx:pt idx="77859">0</cx:pt>
          <cx:pt idx="77860">25</cx:pt>
          <cx:pt idx="77861">71</cx:pt>
          <cx:pt idx="77862">20</cx:pt>
          <cx:pt idx="77863">36</cx:pt>
          <cx:pt idx="77864">4</cx:pt>
          <cx:pt idx="77865">13</cx:pt>
          <cx:pt idx="77866">14</cx:pt>
          <cx:pt idx="77867">20</cx:pt>
          <cx:pt idx="77868">270</cx:pt>
          <cx:pt idx="77869">12</cx:pt>
          <cx:pt idx="77870">86</cx:pt>
          <cx:pt idx="77871">0</cx:pt>
          <cx:pt idx="77872">15</cx:pt>
          <cx:pt idx="77873">2</cx:pt>
          <cx:pt idx="77874">5</cx:pt>
          <cx:pt idx="77875">0</cx:pt>
          <cx:pt idx="77876">48</cx:pt>
          <cx:pt idx="77877">12</cx:pt>
          <cx:pt idx="77878">2</cx:pt>
          <cx:pt idx="77879">0</cx:pt>
          <cx:pt idx="77880">0</cx:pt>
          <cx:pt idx="77881">203</cx:pt>
          <cx:pt idx="77882">34</cx:pt>
          <cx:pt idx="77883">149</cx:pt>
          <cx:pt idx="77884">44</cx:pt>
          <cx:pt idx="77885">3</cx:pt>
          <cx:pt idx="77886">241</cx:pt>
          <cx:pt idx="77887">154</cx:pt>
          <cx:pt idx="77888">6</cx:pt>
          <cx:pt idx="77889">6</cx:pt>
          <cx:pt idx="77890">61</cx:pt>
          <cx:pt idx="77891">2</cx:pt>
          <cx:pt idx="77892">3</cx:pt>
          <cx:pt idx="77893">259</cx:pt>
          <cx:pt idx="77894">0</cx:pt>
          <cx:pt idx="77895">1</cx:pt>
          <cx:pt idx="77896">6</cx:pt>
          <cx:pt idx="77897">0</cx:pt>
          <cx:pt idx="77898">9</cx:pt>
          <cx:pt idx="77899">18</cx:pt>
          <cx:pt idx="77900">84</cx:pt>
          <cx:pt idx="77901">2</cx:pt>
          <cx:pt idx="77902">0</cx:pt>
          <cx:pt idx="77903">1</cx:pt>
          <cx:pt idx="77904">250</cx:pt>
          <cx:pt idx="77905">258</cx:pt>
          <cx:pt idx="77906">0</cx:pt>
          <cx:pt idx="77907">22</cx:pt>
          <cx:pt idx="77908">46</cx:pt>
          <cx:pt idx="77909">35</cx:pt>
          <cx:pt idx="77910">0</cx:pt>
          <cx:pt idx="77911">3</cx:pt>
          <cx:pt idx="77912">51</cx:pt>
          <cx:pt idx="77913">0</cx:pt>
          <cx:pt idx="77914">4</cx:pt>
          <cx:pt idx="77915">0</cx:pt>
          <cx:pt idx="77916">0</cx:pt>
          <cx:pt idx="77917">0</cx:pt>
          <cx:pt idx="77918">31</cx:pt>
          <cx:pt idx="77919">0</cx:pt>
          <cx:pt idx="77920">27</cx:pt>
          <cx:pt idx="77921">1</cx:pt>
          <cx:pt idx="77922">65</cx:pt>
          <cx:pt idx="77923">15</cx:pt>
          <cx:pt idx="77924">396</cx:pt>
          <cx:pt idx="77925">0</cx:pt>
          <cx:pt idx="77926">23</cx:pt>
          <cx:pt idx="77927">1</cx:pt>
          <cx:pt idx="77928">0</cx:pt>
          <cx:pt idx="77929">34</cx:pt>
          <cx:pt idx="77930">0</cx:pt>
          <cx:pt idx="77931">0</cx:pt>
          <cx:pt idx="77932">0</cx:pt>
          <cx:pt idx="77933">0</cx:pt>
          <cx:pt idx="77934">48</cx:pt>
          <cx:pt idx="77935">0</cx:pt>
          <cx:pt idx="77936">0</cx:pt>
          <cx:pt idx="77937">0</cx:pt>
          <cx:pt idx="77938">13</cx:pt>
          <cx:pt idx="77939">69</cx:pt>
          <cx:pt idx="77940">1</cx:pt>
          <cx:pt idx="77941">23</cx:pt>
          <cx:pt idx="77942">1</cx:pt>
          <cx:pt idx="77943">195</cx:pt>
          <cx:pt idx="77944">0</cx:pt>
          <cx:pt idx="77945">3</cx:pt>
          <cx:pt idx="77946">93</cx:pt>
          <cx:pt idx="77947">40</cx:pt>
          <cx:pt idx="77948">222</cx:pt>
          <cx:pt idx="77949">0</cx:pt>
          <cx:pt idx="77950">0</cx:pt>
          <cx:pt idx="77951">7</cx:pt>
          <cx:pt idx="77952">0</cx:pt>
          <cx:pt idx="77953">5</cx:pt>
          <cx:pt idx="77954">857</cx:pt>
          <cx:pt idx="77955">10</cx:pt>
          <cx:pt idx="77956">297</cx:pt>
          <cx:pt idx="77957">8</cx:pt>
          <cx:pt idx="77958">0</cx:pt>
          <cx:pt idx="77959">1</cx:pt>
          <cx:pt idx="77960">144</cx:pt>
          <cx:pt idx="77961">2</cx:pt>
          <cx:pt idx="77962">0</cx:pt>
          <cx:pt idx="77963">7</cx:pt>
          <cx:pt idx="77964">2</cx:pt>
          <cx:pt idx="77965">70</cx:pt>
          <cx:pt idx="77966">9</cx:pt>
          <cx:pt idx="77967">44</cx:pt>
          <cx:pt idx="77968">1</cx:pt>
          <cx:pt idx="77969">1</cx:pt>
          <cx:pt idx="77970">71</cx:pt>
          <cx:pt idx="77971">38</cx:pt>
          <cx:pt idx="77972">23</cx:pt>
          <cx:pt idx="77973">171</cx:pt>
          <cx:pt idx="77974">756</cx:pt>
          <cx:pt idx="77975">7</cx:pt>
          <cx:pt idx="77976">2</cx:pt>
          <cx:pt idx="77977">72</cx:pt>
          <cx:pt idx="77978">5</cx:pt>
          <cx:pt idx="77979">2</cx:pt>
          <cx:pt idx="77980">15</cx:pt>
          <cx:pt idx="77981">0</cx:pt>
          <cx:pt idx="77982">9</cx:pt>
          <cx:pt idx="77983">94</cx:pt>
          <cx:pt idx="77984">121</cx:pt>
          <cx:pt idx="77985">52</cx:pt>
          <cx:pt idx="77986">1</cx:pt>
          <cx:pt idx="77987">13</cx:pt>
          <cx:pt idx="77988">271</cx:pt>
          <cx:pt idx="77989">1</cx:pt>
          <cx:pt idx="77990">68</cx:pt>
          <cx:pt idx="77991">147</cx:pt>
          <cx:pt idx="77992">80</cx:pt>
          <cx:pt idx="77993">14</cx:pt>
          <cx:pt idx="77994">2</cx:pt>
          <cx:pt idx="77995">13</cx:pt>
          <cx:pt idx="77996">214</cx:pt>
          <cx:pt idx="77997">1</cx:pt>
          <cx:pt idx="77998">6</cx:pt>
          <cx:pt idx="77999">0</cx:pt>
          <cx:pt idx="78000">10</cx:pt>
          <cx:pt idx="78001">13</cx:pt>
          <cx:pt idx="78002">16</cx:pt>
          <cx:pt idx="78003">200</cx:pt>
          <cx:pt idx="78004">256</cx:pt>
          <cx:pt idx="78005">5</cx:pt>
          <cx:pt idx="78006">285</cx:pt>
          <cx:pt idx="78007">200</cx:pt>
          <cx:pt idx="78008">18</cx:pt>
          <cx:pt idx="78009">6</cx:pt>
          <cx:pt idx="78010">163</cx:pt>
          <cx:pt idx="78011">0</cx:pt>
          <cx:pt idx="78012">14</cx:pt>
          <cx:pt idx="78013">19</cx:pt>
          <cx:pt idx="78014">89</cx:pt>
          <cx:pt idx="78015">8</cx:pt>
          <cx:pt idx="78016">494</cx:pt>
          <cx:pt idx="78017">17</cx:pt>
          <cx:pt idx="78018">28</cx:pt>
          <cx:pt idx="78019">0</cx:pt>
          <cx:pt idx="78020">3</cx:pt>
          <cx:pt idx="78021">8</cx:pt>
          <cx:pt idx="78022">5</cx:pt>
          <cx:pt idx="78023">2</cx:pt>
          <cx:pt idx="78024">0</cx:pt>
          <cx:pt idx="78025">14</cx:pt>
          <cx:pt idx="78026">19</cx:pt>
          <cx:pt idx="78027">49</cx:pt>
          <cx:pt idx="78028">1</cx:pt>
          <cx:pt idx="78029">223</cx:pt>
          <cx:pt idx="78030">4</cx:pt>
          <cx:pt idx="78031">0</cx:pt>
          <cx:pt idx="78032">20</cx:pt>
          <cx:pt idx="78033">0</cx:pt>
          <cx:pt idx="78034">0</cx:pt>
          <cx:pt idx="78035">5</cx:pt>
          <cx:pt idx="78036">0</cx:pt>
          <cx:pt idx="78037">26</cx:pt>
          <cx:pt idx="78038">0</cx:pt>
          <cx:pt idx="78039">1</cx:pt>
          <cx:pt idx="78040">3</cx:pt>
          <cx:pt idx="78041">2</cx:pt>
          <cx:pt idx="78042">0</cx:pt>
          <cx:pt idx="78043">27</cx:pt>
          <cx:pt idx="78044">0</cx:pt>
          <cx:pt idx="78045">0</cx:pt>
          <cx:pt idx="78046">1</cx:pt>
          <cx:pt idx="78047">0</cx:pt>
          <cx:pt idx="78048">2</cx:pt>
          <cx:pt idx="78049">13</cx:pt>
          <cx:pt idx="78050">4</cx:pt>
          <cx:pt idx="78051">0</cx:pt>
          <cx:pt idx="78052">2</cx:pt>
          <cx:pt idx="78053">184</cx:pt>
          <cx:pt idx="78054">0</cx:pt>
          <cx:pt idx="78055">33</cx:pt>
          <cx:pt idx="78056">9</cx:pt>
          <cx:pt idx="78057">50</cx:pt>
          <cx:pt idx="78058">50</cx:pt>
          <cx:pt idx="78059">0</cx:pt>
          <cx:pt idx="78060">2</cx:pt>
          <cx:pt idx="78061">0</cx:pt>
          <cx:pt idx="78062">1</cx:pt>
          <cx:pt idx="78063">14</cx:pt>
          <cx:pt idx="78064">55</cx:pt>
          <cx:pt idx="78065">36</cx:pt>
          <cx:pt idx="78066">0</cx:pt>
          <cx:pt idx="78067">22</cx:pt>
          <cx:pt idx="78068">195</cx:pt>
          <cx:pt idx="78069">241</cx:pt>
          <cx:pt idx="78070">0</cx:pt>
          <cx:pt idx="78071">3</cx:pt>
          <cx:pt idx="78072">0</cx:pt>
          <cx:pt idx="78073">7</cx:pt>
          <cx:pt idx="78074">2</cx:pt>
          <cx:pt idx="78075">92</cx:pt>
          <cx:pt idx="78076">1</cx:pt>
          <cx:pt idx="78077">218</cx:pt>
          <cx:pt idx="78078">23</cx:pt>
          <cx:pt idx="78079">5</cx:pt>
          <cx:pt idx="78080">168</cx:pt>
          <cx:pt idx="78081">37</cx:pt>
          <cx:pt idx="78082">2</cx:pt>
          <cx:pt idx="78083">22</cx:pt>
          <cx:pt idx="78084">97</cx:pt>
          <cx:pt idx="78085">0</cx:pt>
          <cx:pt idx="78086">0</cx:pt>
          <cx:pt idx="78087">0</cx:pt>
          <cx:pt idx="78088">1</cx:pt>
          <cx:pt idx="78089">24</cx:pt>
          <cx:pt idx="78090">126</cx:pt>
          <cx:pt idx="78091">101</cx:pt>
          <cx:pt idx="78092">28</cx:pt>
          <cx:pt idx="78093">11</cx:pt>
          <cx:pt idx="78094">24</cx:pt>
          <cx:pt idx="78095">77</cx:pt>
          <cx:pt idx="78096">43</cx:pt>
          <cx:pt idx="78097">18</cx:pt>
          <cx:pt idx="78098">99</cx:pt>
          <cx:pt idx="78099">29</cx:pt>
          <cx:pt idx="78100">48</cx:pt>
          <cx:pt idx="78101">35</cx:pt>
          <cx:pt idx="78102">61</cx:pt>
          <cx:pt idx="78103">3</cx:pt>
          <cx:pt idx="78104">0</cx:pt>
          <cx:pt idx="78105">0</cx:pt>
          <cx:pt idx="78106">2</cx:pt>
          <cx:pt idx="78107">49</cx:pt>
          <cx:pt idx="78108">19</cx:pt>
          <cx:pt idx="78109">15</cx:pt>
          <cx:pt idx="78110">0</cx:pt>
          <cx:pt idx="78111">1</cx:pt>
          <cx:pt idx="78112">3</cx:pt>
          <cx:pt idx="78113">0</cx:pt>
          <cx:pt idx="78114">45</cx:pt>
          <cx:pt idx="78115">111</cx:pt>
          <cx:pt idx="78116">0</cx:pt>
          <cx:pt idx="78117">0</cx:pt>
          <cx:pt idx="78118">21</cx:pt>
          <cx:pt idx="78119">279</cx:pt>
          <cx:pt idx="78120">2</cx:pt>
          <cx:pt idx="78121">23</cx:pt>
          <cx:pt idx="78122">102</cx:pt>
          <cx:pt idx="78123">19</cx:pt>
          <cx:pt idx="78124">80</cx:pt>
          <cx:pt idx="78125">23</cx:pt>
          <cx:pt idx="78126">413</cx:pt>
          <cx:pt idx="78127">0</cx:pt>
          <cx:pt idx="78128">0</cx:pt>
          <cx:pt idx="78129">14</cx:pt>
          <cx:pt idx="78130">1</cx:pt>
          <cx:pt idx="78131">0</cx:pt>
          <cx:pt idx="78132">17</cx:pt>
          <cx:pt idx="78133">0</cx:pt>
          <cx:pt idx="78134">4</cx:pt>
          <cx:pt idx="78135">6</cx:pt>
          <cx:pt idx="78136">0</cx:pt>
          <cx:pt idx="78137">2</cx:pt>
          <cx:pt idx="78138">0</cx:pt>
          <cx:pt idx="78139">0</cx:pt>
          <cx:pt idx="78140">1</cx:pt>
          <cx:pt idx="78141">0</cx:pt>
          <cx:pt idx="78142">0</cx:pt>
          <cx:pt idx="78143">0</cx:pt>
          <cx:pt idx="78144">7</cx:pt>
          <cx:pt idx="78145">0</cx:pt>
          <cx:pt idx="78146">0</cx:pt>
          <cx:pt idx="78147">0</cx:pt>
          <cx:pt idx="78148">0</cx:pt>
          <cx:pt idx="78149">0</cx:pt>
          <cx:pt idx="78150">0</cx:pt>
          <cx:pt idx="78151">0</cx:pt>
          <cx:pt idx="78152">0</cx:pt>
          <cx:pt idx="78153">1</cx:pt>
          <cx:pt idx="78154">3</cx:pt>
          <cx:pt idx="78155">2</cx:pt>
          <cx:pt idx="78156">0</cx:pt>
          <cx:pt idx="78157">7</cx:pt>
          <cx:pt idx="78158">6</cx:pt>
          <cx:pt idx="78159">0</cx:pt>
          <cx:pt idx="78160">15</cx:pt>
          <cx:pt idx="78161">74</cx:pt>
          <cx:pt idx="78162">16</cx:pt>
          <cx:pt idx="78163">45</cx:pt>
          <cx:pt idx="78164">18</cx:pt>
          <cx:pt idx="78165">68</cx:pt>
          <cx:pt idx="78166">62</cx:pt>
          <cx:pt idx="78167">104</cx:pt>
          <cx:pt idx="78168">0</cx:pt>
          <cx:pt idx="78169">31</cx:pt>
          <cx:pt idx="78170">66</cx:pt>
          <cx:pt idx="78171">5</cx:pt>
          <cx:pt idx="78172">90</cx:pt>
          <cx:pt idx="78173">0</cx:pt>
          <cx:pt idx="78174">5</cx:pt>
          <cx:pt idx="78175">7</cx:pt>
          <cx:pt idx="78176">74</cx:pt>
          <cx:pt idx="78177">231</cx:pt>
          <cx:pt idx="78178">84</cx:pt>
          <cx:pt idx="78179">168</cx:pt>
          <cx:pt idx="78180">64</cx:pt>
          <cx:pt idx="78181">80</cx:pt>
          <cx:pt idx="78182">8</cx:pt>
          <cx:pt idx="78183">49</cx:pt>
          <cx:pt idx="78184">9</cx:pt>
          <cx:pt idx="78185">5</cx:pt>
          <cx:pt idx="78186">0</cx:pt>
          <cx:pt idx="78187">22</cx:pt>
          <cx:pt idx="78188">0</cx:pt>
          <cx:pt idx="78189">8</cx:pt>
          <cx:pt idx="78190">0</cx:pt>
          <cx:pt idx="78191">1</cx:pt>
          <cx:pt idx="78192">35</cx:pt>
          <cx:pt idx="78193">113</cx:pt>
          <cx:pt idx="78194">3</cx:pt>
          <cx:pt idx="78195">191</cx:pt>
          <cx:pt idx="78196">0</cx:pt>
          <cx:pt idx="78197">5</cx:pt>
          <cx:pt idx="78198">0</cx:pt>
          <cx:pt idx="78199">26</cx:pt>
          <cx:pt idx="78200">54</cx:pt>
          <cx:pt idx="78201">5</cx:pt>
          <cx:pt idx="78202">0</cx:pt>
          <cx:pt idx="78203">36</cx:pt>
          <cx:pt idx="78204">10</cx:pt>
          <cx:pt idx="78205">1</cx:pt>
          <cx:pt idx="78206">0</cx:pt>
          <cx:pt idx="78207">6</cx:pt>
          <cx:pt idx="78208">26</cx:pt>
          <cx:pt idx="78209">76</cx:pt>
          <cx:pt idx="78210">5</cx:pt>
          <cx:pt idx="78211">0</cx:pt>
          <cx:pt idx="78212">56</cx:pt>
          <cx:pt idx="78213">0</cx:pt>
          <cx:pt idx="78214">0</cx:pt>
          <cx:pt idx="78215">84</cx:pt>
          <cx:pt idx="78216">56</cx:pt>
          <cx:pt idx="78217">28</cx:pt>
          <cx:pt idx="78218">40</cx:pt>
          <cx:pt idx="78219">0</cx:pt>
          <cx:pt idx="78220">0</cx:pt>
          <cx:pt idx="78221">9</cx:pt>
          <cx:pt idx="78222">12</cx:pt>
          <cx:pt idx="78223">56</cx:pt>
          <cx:pt idx="78224">48</cx:pt>
          <cx:pt idx="78225">0</cx:pt>
          <cx:pt idx="78226">7</cx:pt>
          <cx:pt idx="78227">161</cx:pt>
          <cx:pt idx="78228">0</cx:pt>
          <cx:pt idx="78229">0</cx:pt>
          <cx:pt idx="78230">0</cx:pt>
          <cx:pt idx="78231">0</cx:pt>
          <cx:pt idx="78232">14</cx:pt>
          <cx:pt idx="78233">61</cx:pt>
          <cx:pt idx="78234">43</cx:pt>
          <cx:pt idx="78235">0</cx:pt>
          <cx:pt idx="78236">7</cx:pt>
          <cx:pt idx="78237">1</cx:pt>
          <cx:pt idx="78238">104</cx:pt>
          <cx:pt idx="78239">34</cx:pt>
          <cx:pt idx="78240">238</cx:pt>
          <cx:pt idx="78241">0</cx:pt>
          <cx:pt idx="78242">3</cx:pt>
          <cx:pt idx="78243">244</cx:pt>
          <cx:pt idx="78244">0</cx:pt>
          <cx:pt idx="78245">127</cx:pt>
          <cx:pt idx="78246">2</cx:pt>
          <cx:pt idx="78247">0</cx:pt>
          <cx:pt idx="78248">0</cx:pt>
          <cx:pt idx="78249">2</cx:pt>
          <cx:pt idx="78250">79</cx:pt>
          <cx:pt idx="78251">3</cx:pt>
          <cx:pt idx="78252">30</cx:pt>
          <cx:pt idx="78253">198</cx:pt>
          <cx:pt idx="78254">36</cx:pt>
          <cx:pt idx="78255">42</cx:pt>
          <cx:pt idx="78256">0</cx:pt>
          <cx:pt idx="78257">85</cx:pt>
          <cx:pt idx="78258">2</cx:pt>
          <cx:pt idx="78259">201</cx:pt>
          <cx:pt idx="78260">155</cx:pt>
          <cx:pt idx="78261">0</cx:pt>
          <cx:pt idx="78262">0</cx:pt>
          <cx:pt idx="78263">0</cx:pt>
          <cx:pt idx="78264">9</cx:pt>
          <cx:pt idx="78265">37</cx:pt>
          <cx:pt idx="78266">145</cx:pt>
          <cx:pt idx="78267">0</cx:pt>
          <cx:pt idx="78268">0</cx:pt>
          <cx:pt idx="78269">0</cx:pt>
          <cx:pt idx="78270">3</cx:pt>
          <cx:pt idx="78271">92</cx:pt>
          <cx:pt idx="78272">34</cx:pt>
          <cx:pt idx="78273">24</cx:pt>
          <cx:pt idx="78274">13</cx:pt>
          <cx:pt idx="78275">87</cx:pt>
          <cx:pt idx="78276">62</cx:pt>
          <cx:pt idx="78277">11</cx:pt>
          <cx:pt idx="78278">2</cx:pt>
          <cx:pt idx="78279">7</cx:pt>
          <cx:pt idx="78280">1</cx:pt>
          <cx:pt idx="78281">0</cx:pt>
          <cx:pt idx="78282">0</cx:pt>
          <cx:pt idx="78283">1</cx:pt>
          <cx:pt idx="78284">0</cx:pt>
          <cx:pt idx="78285">1</cx:pt>
          <cx:pt idx="78286">0</cx:pt>
          <cx:pt idx="78287">1</cx:pt>
          <cx:pt idx="78288">31</cx:pt>
          <cx:pt idx="78289">0</cx:pt>
          <cx:pt idx="78290">5</cx:pt>
          <cx:pt idx="78291">1</cx:pt>
          <cx:pt idx="78292">53</cx:pt>
          <cx:pt idx="78293">19</cx:pt>
          <cx:pt idx="78294">214</cx:pt>
          <cx:pt idx="78295">14</cx:pt>
          <cx:pt idx="78296">26</cx:pt>
          <cx:pt idx="78297">0</cx:pt>
          <cx:pt idx="78298">0</cx:pt>
          <cx:pt idx="78299">111</cx:pt>
          <cx:pt idx="78300">197</cx:pt>
          <cx:pt idx="78301">63</cx:pt>
          <cx:pt idx="78302">112</cx:pt>
          <cx:pt idx="78303">21</cx:pt>
          <cx:pt idx="78304">70</cx:pt>
          <cx:pt idx="78305">0</cx:pt>
          <cx:pt idx="78306">6</cx:pt>
          <cx:pt idx="78307">4</cx:pt>
          <cx:pt idx="78308">28</cx:pt>
          <cx:pt idx="78309">1</cx:pt>
          <cx:pt idx="78310">54</cx:pt>
          <cx:pt idx="78311">2</cx:pt>
          <cx:pt idx="78312">8</cx:pt>
          <cx:pt idx="78313">0</cx:pt>
          <cx:pt idx="78314">0</cx:pt>
          <cx:pt idx="78315">1</cx:pt>
          <cx:pt idx="78316">0</cx:pt>
          <cx:pt idx="78317">1</cx:pt>
          <cx:pt idx="78318">6</cx:pt>
          <cx:pt idx="78319">3</cx:pt>
          <cx:pt idx="78320">1</cx:pt>
          <cx:pt idx="78321">96</cx:pt>
          <cx:pt idx="78322">51</cx:pt>
          <cx:pt idx="78323">9</cx:pt>
          <cx:pt idx="78324">0</cx:pt>
          <cx:pt idx="78325">1</cx:pt>
          <cx:pt idx="78326">0</cx:pt>
          <cx:pt idx="78327">6</cx:pt>
          <cx:pt idx="78328">0</cx:pt>
          <cx:pt idx="78329">15</cx:pt>
          <cx:pt idx="78330">4</cx:pt>
          <cx:pt idx="78331">0</cx:pt>
          <cx:pt idx="78332">5</cx:pt>
          <cx:pt idx="78333">56</cx:pt>
          <cx:pt idx="78334">29</cx:pt>
          <cx:pt idx="78335">3</cx:pt>
          <cx:pt idx="78336">7</cx:pt>
          <cx:pt idx="78337">0</cx:pt>
          <cx:pt idx="78338">0</cx:pt>
          <cx:pt idx="78339">0</cx:pt>
          <cx:pt idx="78340">0</cx:pt>
          <cx:pt idx="78341">28</cx:pt>
          <cx:pt idx="78342">29</cx:pt>
          <cx:pt idx="78343">73</cx:pt>
          <cx:pt idx="78344">1</cx:pt>
          <cx:pt idx="78345">15</cx:pt>
          <cx:pt idx="78346">0</cx:pt>
          <cx:pt idx="78347">1</cx:pt>
          <cx:pt idx="78348">256</cx:pt>
          <cx:pt idx="78349">375</cx:pt>
          <cx:pt idx="78350">0</cx:pt>
          <cx:pt idx="78351">136</cx:pt>
          <cx:pt idx="78352">5</cx:pt>
          <cx:pt idx="78353">0</cx:pt>
          <cx:pt idx="78354">2</cx:pt>
          <cx:pt idx="78355">513</cx:pt>
          <cx:pt idx="78356">32</cx:pt>
          <cx:pt idx="78357">0</cx:pt>
          <cx:pt idx="78358">4</cx:pt>
          <cx:pt idx="78359">1</cx:pt>
          <cx:pt idx="78360">119</cx:pt>
          <cx:pt idx="78361">125</cx:pt>
          <cx:pt idx="78362">0</cx:pt>
          <cx:pt idx="78363">0</cx:pt>
          <cx:pt idx="78364">0</cx:pt>
          <cx:pt idx="78365">0</cx:pt>
          <cx:pt idx="78366">0</cx:pt>
          <cx:pt idx="78367">0</cx:pt>
          <cx:pt idx="78368">0</cx:pt>
          <cx:pt idx="78369">0</cx:pt>
          <cx:pt idx="78370">70</cx:pt>
          <cx:pt idx="78371">10</cx:pt>
          <cx:pt idx="78372">0</cx:pt>
          <cx:pt idx="78373">72</cx:pt>
          <cx:pt idx="78374">0</cx:pt>
          <cx:pt idx="78375">0</cx:pt>
          <cx:pt idx="78376">0</cx:pt>
          <cx:pt idx="78377">15</cx:pt>
          <cx:pt idx="78378">1</cx:pt>
          <cx:pt idx="78379">18</cx:pt>
          <cx:pt idx="78380">60</cx:pt>
          <cx:pt idx="78381">6</cx:pt>
          <cx:pt idx="78382">0</cx:pt>
          <cx:pt idx="78383">0</cx:pt>
          <cx:pt idx="78384">3</cx:pt>
          <cx:pt idx="78385">0</cx:pt>
          <cx:pt idx="78386">3</cx:pt>
          <cx:pt idx="78387">0</cx:pt>
          <cx:pt idx="78388">0</cx:pt>
          <cx:pt idx="78389">1</cx:pt>
          <cx:pt idx="78390">13</cx:pt>
          <cx:pt idx="78391">1</cx:pt>
          <cx:pt idx="78392">0</cx:pt>
          <cx:pt idx="78393">424</cx:pt>
          <cx:pt idx="78394">0</cx:pt>
          <cx:pt idx="78395">14</cx:pt>
          <cx:pt idx="78396">2</cx:pt>
          <cx:pt idx="78397">0</cx:pt>
          <cx:pt idx="78398">6</cx:pt>
          <cx:pt idx="78399">0</cx:pt>
          <cx:pt idx="78400">1</cx:pt>
          <cx:pt idx="78401">0</cx:pt>
          <cx:pt idx="78402">0</cx:pt>
          <cx:pt idx="78403">15</cx:pt>
          <cx:pt idx="78404">1</cx:pt>
          <cx:pt idx="78405">0</cx:pt>
          <cx:pt idx="78406">101</cx:pt>
          <cx:pt idx="78407">1</cx:pt>
          <cx:pt idx="78408">2</cx:pt>
          <cx:pt idx="78409">1</cx:pt>
          <cx:pt idx="78410">2</cx:pt>
          <cx:pt idx="78411">68</cx:pt>
          <cx:pt idx="78412">0</cx:pt>
          <cx:pt idx="78413">15</cx:pt>
          <cx:pt idx="78414">5</cx:pt>
          <cx:pt idx="78415">1</cx:pt>
          <cx:pt idx="78416">0</cx:pt>
          <cx:pt idx="78417">1</cx:pt>
          <cx:pt idx="78418">32</cx:pt>
          <cx:pt idx="78419">11</cx:pt>
          <cx:pt idx="78420">126</cx:pt>
          <cx:pt idx="78421">19</cx:pt>
          <cx:pt idx="78422">83</cx:pt>
          <cx:pt idx="78423">5</cx:pt>
          <cx:pt idx="78424">29</cx:pt>
          <cx:pt idx="78425">0</cx:pt>
          <cx:pt idx="78426">0</cx:pt>
          <cx:pt idx="78427">0</cx:pt>
          <cx:pt idx="78428">0</cx:pt>
          <cx:pt idx="78429">27</cx:pt>
          <cx:pt idx="78430">22</cx:pt>
          <cx:pt idx="78431">7</cx:pt>
          <cx:pt idx="78432">4</cx:pt>
          <cx:pt idx="78433">2</cx:pt>
          <cx:pt idx="78434">18</cx:pt>
          <cx:pt idx="78435">36</cx:pt>
          <cx:pt idx="78436">0</cx:pt>
          <cx:pt idx="78437">0</cx:pt>
          <cx:pt idx="78438">35</cx:pt>
          <cx:pt idx="78439">26</cx:pt>
          <cx:pt idx="78440">22</cx:pt>
          <cx:pt idx="78441">52</cx:pt>
          <cx:pt idx="78442">31</cx:pt>
          <cx:pt idx="78443">1</cx:pt>
          <cx:pt idx="78444">7</cx:pt>
          <cx:pt idx="78445">22</cx:pt>
          <cx:pt idx="78446">1</cx:pt>
          <cx:pt idx="78447">126</cx:pt>
          <cx:pt idx="78448">26</cx:pt>
          <cx:pt idx="78449">3</cx:pt>
          <cx:pt idx="78450">15</cx:pt>
          <cx:pt idx="78451">6</cx:pt>
          <cx:pt idx="78452">344</cx:pt>
          <cx:pt idx="78453">0</cx:pt>
          <cx:pt idx="78454">1</cx:pt>
          <cx:pt idx="78455">18</cx:pt>
          <cx:pt idx="78456">0</cx:pt>
          <cx:pt idx="78457">74</cx:pt>
          <cx:pt idx="78458">2</cx:pt>
          <cx:pt idx="78459">251</cx:pt>
          <cx:pt idx="78460">0</cx:pt>
          <cx:pt idx="78461">0</cx:pt>
          <cx:pt idx="78462">0</cx:pt>
          <cx:pt idx="78463">132</cx:pt>
          <cx:pt idx="78464">0</cx:pt>
          <cx:pt idx="78465">1</cx:pt>
          <cx:pt idx="78466">68</cx:pt>
          <cx:pt idx="78467">63</cx:pt>
          <cx:pt idx="78468">128</cx:pt>
          <cx:pt idx="78469">94</cx:pt>
          <cx:pt idx="78470">23</cx:pt>
          <cx:pt idx="78471">0</cx:pt>
          <cx:pt idx="78472">12</cx:pt>
          <cx:pt idx="78473">56</cx:pt>
          <cx:pt idx="78474">26</cx:pt>
          <cx:pt idx="78475">0</cx:pt>
          <cx:pt idx="78476">0</cx:pt>
          <cx:pt idx="78477">2</cx:pt>
          <cx:pt idx="78478">16</cx:pt>
          <cx:pt idx="78479">1</cx:pt>
          <cx:pt idx="78480">8</cx:pt>
          <cx:pt idx="78481">8</cx:pt>
          <cx:pt idx="78482">1</cx:pt>
          <cx:pt idx="78483">0</cx:pt>
          <cx:pt idx="78484">0</cx:pt>
          <cx:pt idx="78485">0</cx:pt>
          <cx:pt idx="78486">5</cx:pt>
          <cx:pt idx="78487">208</cx:pt>
          <cx:pt idx="78488">1</cx:pt>
          <cx:pt idx="78489">34</cx:pt>
          <cx:pt idx="78490">58</cx:pt>
          <cx:pt idx="78491">135</cx:pt>
          <cx:pt idx="78492">59</cx:pt>
          <cx:pt idx="78493">184</cx:pt>
          <cx:pt idx="78494">76</cx:pt>
          <cx:pt idx="78495">5</cx:pt>
          <cx:pt idx="78496">107</cx:pt>
          <cx:pt idx="78497">14</cx:pt>
          <cx:pt idx="78498">14</cx:pt>
          <cx:pt idx="78499">9</cx:pt>
          <cx:pt idx="78500">25</cx:pt>
          <cx:pt idx="78501">0</cx:pt>
          <cx:pt idx="78502">38</cx:pt>
          <cx:pt idx="78503">0</cx:pt>
          <cx:pt idx="78504">227</cx:pt>
          <cx:pt idx="78505">21</cx:pt>
          <cx:pt idx="78506">4</cx:pt>
          <cx:pt idx="78507">6</cx:pt>
          <cx:pt idx="78508">0</cx:pt>
          <cx:pt idx="78509">6</cx:pt>
          <cx:pt idx="78510">81</cx:pt>
          <cx:pt idx="78511">0</cx:pt>
          <cx:pt idx="78512">0</cx:pt>
          <cx:pt idx="78513">0</cx:pt>
          <cx:pt idx="78514">0</cx:pt>
          <cx:pt idx="78515">65</cx:pt>
          <cx:pt idx="78516">161</cx:pt>
          <cx:pt idx="78517">4</cx:pt>
          <cx:pt idx="78518">0</cx:pt>
          <cx:pt idx="78519">0</cx:pt>
          <cx:pt idx="78520">0</cx:pt>
          <cx:pt idx="78521">8</cx:pt>
          <cx:pt idx="78522">0</cx:pt>
          <cx:pt idx="78523">0</cx:pt>
          <cx:pt idx="78524">3</cx:pt>
          <cx:pt idx="78525">2</cx:pt>
          <cx:pt idx="78526">3</cx:pt>
          <cx:pt idx="78527">0</cx:pt>
          <cx:pt idx="78528">10</cx:pt>
          <cx:pt idx="78529">68</cx:pt>
          <cx:pt idx="78530">0</cx:pt>
          <cx:pt idx="78531">10</cx:pt>
          <cx:pt idx="78532">20</cx:pt>
          <cx:pt idx="78533">8</cx:pt>
          <cx:pt idx="78534">50</cx:pt>
          <cx:pt idx="78535">172</cx:pt>
          <cx:pt idx="78536">0</cx:pt>
          <cx:pt idx="78537">65</cx:pt>
          <cx:pt idx="78538">134</cx:pt>
          <cx:pt idx="78539">0</cx:pt>
          <cx:pt idx="78540">45</cx:pt>
          <cx:pt idx="78541">127</cx:pt>
          <cx:pt idx="78542">123</cx:pt>
          <cx:pt idx="78543">41</cx:pt>
          <cx:pt idx="78544">0</cx:pt>
          <cx:pt idx="78545">6</cx:pt>
          <cx:pt idx="78546">7</cx:pt>
          <cx:pt idx="78547">0</cx:pt>
          <cx:pt idx="78548">111</cx:pt>
          <cx:pt idx="78549">0</cx:pt>
          <cx:pt idx="78550">7</cx:pt>
          <cx:pt idx="78551">0</cx:pt>
          <cx:pt idx="78552">0</cx:pt>
          <cx:pt idx="78553">9</cx:pt>
          <cx:pt idx="78554">20</cx:pt>
          <cx:pt idx="78555">7</cx:pt>
          <cx:pt idx="78556">0</cx:pt>
          <cx:pt idx="78557">0</cx:pt>
          <cx:pt idx="78558">22</cx:pt>
          <cx:pt idx="78559">1</cx:pt>
          <cx:pt idx="78560">291</cx:pt>
          <cx:pt idx="78561">177</cx:pt>
          <cx:pt idx="78562">69</cx:pt>
          <cx:pt idx="78563">450</cx:pt>
          <cx:pt idx="78564">79</cx:pt>
          <cx:pt idx="78565">373</cx:pt>
          <cx:pt idx="78566">38</cx:pt>
          <cx:pt idx="78567">7</cx:pt>
          <cx:pt idx="78568">93</cx:pt>
          <cx:pt idx="78569">0</cx:pt>
          <cx:pt idx="78570">0</cx:pt>
          <cx:pt idx="78571">0</cx:pt>
          <cx:pt idx="78572">0</cx:pt>
          <cx:pt idx="78573">14</cx:pt>
          <cx:pt idx="78574">1</cx:pt>
          <cx:pt idx="78575">68</cx:pt>
          <cx:pt idx="78576">89</cx:pt>
          <cx:pt idx="78577">0</cx:pt>
          <cx:pt idx="78578">0</cx:pt>
          <cx:pt idx="78579">9</cx:pt>
          <cx:pt idx="78580">12</cx:pt>
          <cx:pt idx="78581">0</cx:pt>
          <cx:pt idx="78582">1</cx:pt>
          <cx:pt idx="78583">7</cx:pt>
          <cx:pt idx="78584">4</cx:pt>
          <cx:pt idx="78585">158</cx:pt>
          <cx:pt idx="78586">6</cx:pt>
          <cx:pt idx="78587">20</cx:pt>
          <cx:pt idx="78588">0</cx:pt>
          <cx:pt idx="78589">0</cx:pt>
          <cx:pt idx="78590">3</cx:pt>
          <cx:pt idx="78591">0</cx:pt>
          <cx:pt idx="78592">0</cx:pt>
          <cx:pt idx="78593">0</cx:pt>
          <cx:pt idx="78594">0</cx:pt>
          <cx:pt idx="78595">0</cx:pt>
          <cx:pt idx="78596">20</cx:pt>
          <cx:pt idx="78597">112</cx:pt>
          <cx:pt idx="78598">8</cx:pt>
          <cx:pt idx="78599">8</cx:pt>
          <cx:pt idx="78600">4</cx:pt>
          <cx:pt idx="78601">0</cx:pt>
          <cx:pt idx="78602">7</cx:pt>
          <cx:pt idx="78603">1</cx:pt>
          <cx:pt idx="78604">0</cx:pt>
          <cx:pt idx="78605">31</cx:pt>
          <cx:pt idx="78606">22</cx:pt>
          <cx:pt idx="78607">0</cx:pt>
          <cx:pt idx="78608">0</cx:pt>
          <cx:pt idx="78609">39</cx:pt>
          <cx:pt idx="78610">0</cx:pt>
          <cx:pt idx="78611">87</cx:pt>
          <cx:pt idx="78612">44</cx:pt>
          <cx:pt idx="78613">4</cx:pt>
          <cx:pt idx="78614">6</cx:pt>
          <cx:pt idx="78615">0</cx:pt>
          <cx:pt idx="78616">6</cx:pt>
          <cx:pt idx="78617">1</cx:pt>
          <cx:pt idx="78618">15</cx:pt>
          <cx:pt idx="78619">25</cx:pt>
          <cx:pt idx="78620">0</cx:pt>
          <cx:pt idx="78621">15</cx:pt>
          <cx:pt idx="78622">6</cx:pt>
          <cx:pt idx="78623">30</cx:pt>
          <cx:pt idx="78624">0</cx:pt>
          <cx:pt idx="78625">2</cx:pt>
          <cx:pt idx="78626">29</cx:pt>
          <cx:pt idx="78627">116</cx:pt>
          <cx:pt idx="78628">1</cx:pt>
          <cx:pt idx="78629">3</cx:pt>
          <cx:pt idx="78630">0</cx:pt>
          <cx:pt idx="78631">0</cx:pt>
          <cx:pt idx="78632">7</cx:pt>
          <cx:pt idx="78633">0</cx:pt>
          <cx:pt idx="78634">55</cx:pt>
          <cx:pt idx="78635">24</cx:pt>
          <cx:pt idx="78636">1</cx:pt>
          <cx:pt idx="78637">1</cx:pt>
          <cx:pt idx="78638">0</cx:pt>
          <cx:pt idx="78639">2</cx:pt>
          <cx:pt idx="78640">0</cx:pt>
          <cx:pt idx="78641">3</cx:pt>
          <cx:pt idx="78642">55</cx:pt>
          <cx:pt idx="78643">0</cx:pt>
          <cx:pt idx="78644">2</cx:pt>
          <cx:pt idx="78645">0</cx:pt>
          <cx:pt idx="78646">20</cx:pt>
          <cx:pt idx="78647">100</cx:pt>
          <cx:pt idx="78648">83</cx:pt>
          <cx:pt idx="78649">1</cx:pt>
          <cx:pt idx="78650">68</cx:pt>
          <cx:pt idx="78651">2</cx:pt>
          <cx:pt idx="78652">44</cx:pt>
          <cx:pt idx="78653">14</cx:pt>
          <cx:pt idx="78654">18</cx:pt>
          <cx:pt idx="78655">161</cx:pt>
          <cx:pt idx="78656">69</cx:pt>
          <cx:pt idx="78657">0</cx:pt>
          <cx:pt idx="78658">0</cx:pt>
          <cx:pt idx="78659">0</cx:pt>
          <cx:pt idx="78660">205</cx:pt>
          <cx:pt idx="78661">375</cx:pt>
          <cx:pt idx="78662">41</cx:pt>
          <cx:pt idx="78663">5</cx:pt>
          <cx:pt idx="78664">168</cx:pt>
          <cx:pt idx="78665">65</cx:pt>
          <cx:pt idx="78666">74</cx:pt>
          <cx:pt idx="78667">148</cx:pt>
          <cx:pt idx="78668">94</cx:pt>
          <cx:pt idx="78669">1</cx:pt>
          <cx:pt idx="78670">0</cx:pt>
          <cx:pt idx="78671">158</cx:pt>
          <cx:pt idx="78672">9</cx:pt>
          <cx:pt idx="78673">0</cx:pt>
          <cx:pt idx="78674">6</cx:pt>
          <cx:pt idx="78675">0</cx:pt>
          <cx:pt idx="78676">183</cx:pt>
          <cx:pt idx="78677">2</cx:pt>
          <cx:pt idx="78678">102</cx:pt>
          <cx:pt idx="78679">83</cx:pt>
          <cx:pt idx="78680">3</cx:pt>
          <cx:pt idx="78681">4</cx:pt>
          <cx:pt idx="78682">1</cx:pt>
          <cx:pt idx="78683">53</cx:pt>
          <cx:pt idx="78684">16</cx:pt>
          <cx:pt idx="78685">63</cx:pt>
          <cx:pt idx="78686">0</cx:pt>
          <cx:pt idx="78687">0</cx:pt>
          <cx:pt idx="78688">0</cx:pt>
          <cx:pt idx="78689">663</cx:pt>
          <cx:pt idx="78690">4</cx:pt>
          <cx:pt idx="78691">0</cx:pt>
          <cx:pt idx="78692">15</cx:pt>
          <cx:pt idx="78693">44</cx:pt>
          <cx:pt idx="78694">143</cx:pt>
          <cx:pt idx="78695">15</cx:pt>
          <cx:pt idx="78696">84</cx:pt>
          <cx:pt idx="78697">8</cx:pt>
          <cx:pt idx="78698">448</cx:pt>
          <cx:pt idx="78699">1</cx:pt>
          <cx:pt idx="78700">15</cx:pt>
          <cx:pt idx="78701">35</cx:pt>
          <cx:pt idx="78702">14</cx:pt>
          <cx:pt idx="78703">7</cx:pt>
          <cx:pt idx="78704">0</cx:pt>
          <cx:pt idx="78705">0</cx:pt>
          <cx:pt idx="78706">21</cx:pt>
          <cx:pt idx="78707">0</cx:pt>
          <cx:pt idx="78708">0</cx:pt>
          <cx:pt idx="78709">7</cx:pt>
          <cx:pt idx="78710">4</cx:pt>
          <cx:pt idx="78711">59</cx:pt>
          <cx:pt idx="78712">15</cx:pt>
          <cx:pt idx="78713">1</cx:pt>
          <cx:pt idx="78714">0</cx:pt>
          <cx:pt idx="78715">75</cx:pt>
          <cx:pt idx="78716">199</cx:pt>
          <cx:pt idx="78717">53</cx:pt>
          <cx:pt idx="78718">15</cx:pt>
          <cx:pt idx="78719">36</cx:pt>
          <cx:pt idx="78720">62</cx:pt>
          <cx:pt idx="78721">41</cx:pt>
          <cx:pt idx="78722">59</cx:pt>
          <cx:pt idx="78723">27</cx:pt>
          <cx:pt idx="78724">0</cx:pt>
          <cx:pt idx="78725">6</cx:pt>
          <cx:pt idx="78726">1</cx:pt>
          <cx:pt idx="78727">3</cx:pt>
          <cx:pt idx="78728">7</cx:pt>
          <cx:pt idx="78729">22</cx:pt>
          <cx:pt idx="78730">67</cx:pt>
          <cx:pt idx="78731">0</cx:pt>
          <cx:pt idx="78732">0</cx:pt>
          <cx:pt idx="78733">0</cx:pt>
          <cx:pt idx="78734">0</cx:pt>
          <cx:pt idx="78735">0</cx:pt>
          <cx:pt idx="78736">156</cx:pt>
          <cx:pt idx="78737">46</cx:pt>
          <cx:pt idx="78738">128</cx:pt>
          <cx:pt idx="78739">2</cx:pt>
          <cx:pt idx="78740">7</cx:pt>
          <cx:pt idx="78741">3</cx:pt>
          <cx:pt idx="78742">0</cx:pt>
          <cx:pt idx="78743">1</cx:pt>
          <cx:pt idx="78744">0</cx:pt>
          <cx:pt idx="78745">0</cx:pt>
          <cx:pt idx="78746">3</cx:pt>
          <cx:pt idx="78747">20</cx:pt>
          <cx:pt idx="78748">17</cx:pt>
          <cx:pt idx="78749">69</cx:pt>
          <cx:pt idx="78750">2</cx:pt>
          <cx:pt idx="78751">0</cx:pt>
          <cx:pt idx="78752">0</cx:pt>
          <cx:pt idx="78753">0</cx:pt>
          <cx:pt idx="78754">1</cx:pt>
          <cx:pt idx="78755">7</cx:pt>
          <cx:pt idx="78756">23</cx:pt>
          <cx:pt idx="78757">0</cx:pt>
          <cx:pt idx="78758">161</cx:pt>
          <cx:pt idx="78759">0</cx:pt>
          <cx:pt idx="78760">937</cx:pt>
          <cx:pt idx="78761">14</cx:pt>
          <cx:pt idx="78762">0</cx:pt>
          <cx:pt idx="78763">13</cx:pt>
          <cx:pt idx="78764">30</cx:pt>
          <cx:pt idx="78765">48</cx:pt>
          <cx:pt idx="78766">0</cx:pt>
          <cx:pt idx="78767">2</cx:pt>
          <cx:pt idx="78768">27</cx:pt>
          <cx:pt idx="78769">10</cx:pt>
          <cx:pt idx="78770">29</cx:pt>
          <cx:pt idx="78771">0</cx:pt>
          <cx:pt idx="78772">6</cx:pt>
          <cx:pt idx="78773">29</cx:pt>
          <cx:pt idx="78774">53</cx:pt>
          <cx:pt idx="78775">337</cx:pt>
          <cx:pt idx="78776">8</cx:pt>
          <cx:pt idx="78777">238</cx:pt>
          <cx:pt idx="78778">1</cx:pt>
          <cx:pt idx="78779">3</cx:pt>
          <cx:pt idx="78780">0</cx:pt>
          <cx:pt idx="78781">121</cx:pt>
          <cx:pt idx="78782">0</cx:pt>
          <cx:pt idx="78783">1</cx:pt>
          <cx:pt idx="78784">118</cx:pt>
          <cx:pt idx="78785">98</cx:pt>
          <cx:pt idx="78786">85</cx:pt>
          <cx:pt idx="78787">0</cx:pt>
          <cx:pt idx="78788">22</cx:pt>
          <cx:pt idx="78789">14</cx:pt>
          <cx:pt idx="78790">1</cx:pt>
          <cx:pt idx="78791">0</cx:pt>
          <cx:pt idx="78792">21</cx:pt>
          <cx:pt idx="78793">12</cx:pt>
          <cx:pt idx="78794">11</cx:pt>
          <cx:pt idx="78795">0</cx:pt>
          <cx:pt idx="78796">10</cx:pt>
          <cx:pt idx="78797">1</cx:pt>
          <cx:pt idx="78798">8</cx:pt>
          <cx:pt idx="78799">7</cx:pt>
          <cx:pt idx="78800">37</cx:pt>
          <cx:pt idx="78801">15</cx:pt>
          <cx:pt idx="78802">1</cx:pt>
          <cx:pt idx="78803">21</cx:pt>
          <cx:pt idx="78804">1</cx:pt>
          <cx:pt idx="78805">44</cx:pt>
          <cx:pt idx="78806">179</cx:pt>
          <cx:pt idx="78807">0</cx:pt>
          <cx:pt idx="78808">17</cx:pt>
          <cx:pt idx="78809">90</cx:pt>
          <cx:pt idx="78810">49</cx:pt>
          <cx:pt idx="78811">42</cx:pt>
          <cx:pt idx="78812">332</cx:pt>
          <cx:pt idx="78813">35</cx:pt>
          <cx:pt idx="78814">5</cx:pt>
          <cx:pt idx="78815">65</cx:pt>
          <cx:pt idx="78816">0</cx:pt>
          <cx:pt idx="78817">20</cx:pt>
          <cx:pt idx="78818">19</cx:pt>
          <cx:pt idx="78819">0</cx:pt>
          <cx:pt idx="78820">3</cx:pt>
          <cx:pt idx="78821">13</cx:pt>
          <cx:pt idx="78822">100</cx:pt>
          <cx:pt idx="78823">107</cx:pt>
          <cx:pt idx="78824">190</cx:pt>
          <cx:pt idx="78825">6</cx:pt>
          <cx:pt idx="78826">0</cx:pt>
          <cx:pt idx="78827">21</cx:pt>
          <cx:pt idx="78828">22</cx:pt>
          <cx:pt idx="78829">0</cx:pt>
          <cx:pt idx="78830">0</cx:pt>
          <cx:pt idx="78831">3</cx:pt>
          <cx:pt idx="78832">5</cx:pt>
          <cx:pt idx="78833">98</cx:pt>
          <cx:pt idx="78834">0</cx:pt>
          <cx:pt idx="78835">40</cx:pt>
          <cx:pt idx="78836">20</cx:pt>
          <cx:pt idx="78837">65</cx:pt>
          <cx:pt idx="78838">3</cx:pt>
          <cx:pt idx="78839">2</cx:pt>
          <cx:pt idx="78840">76</cx:pt>
          <cx:pt idx="78841">27</cx:pt>
          <cx:pt idx="78842">25</cx:pt>
          <cx:pt idx="78843">24</cx:pt>
          <cx:pt idx="78844">0</cx:pt>
          <cx:pt idx="78845">0</cx:pt>
          <cx:pt idx="78846">0</cx:pt>
          <cx:pt idx="78847">2</cx:pt>
          <cx:pt idx="78848">12</cx:pt>
          <cx:pt idx="78849">0</cx:pt>
          <cx:pt idx="78850">67</cx:pt>
          <cx:pt idx="78851">0</cx:pt>
          <cx:pt idx="78852">11</cx:pt>
          <cx:pt idx="78853">120</cx:pt>
          <cx:pt idx="78854">6</cx:pt>
          <cx:pt idx="78855">0</cx:pt>
          <cx:pt idx="78856">25</cx:pt>
          <cx:pt idx="78857">11</cx:pt>
          <cx:pt idx="78858">56</cx:pt>
          <cx:pt idx="78859">2</cx:pt>
          <cx:pt idx="78860">0</cx:pt>
          <cx:pt idx="78861">1</cx:pt>
          <cx:pt idx="78862">15</cx:pt>
          <cx:pt idx="78863">29</cx:pt>
          <cx:pt idx="78864">0</cx:pt>
          <cx:pt idx="78865">10</cx:pt>
          <cx:pt idx="78866">0</cx:pt>
          <cx:pt idx="78867">228</cx:pt>
          <cx:pt idx="78868">0</cx:pt>
          <cx:pt idx="78869">104</cx:pt>
          <cx:pt idx="78870">7</cx:pt>
          <cx:pt idx="78871">1</cx:pt>
          <cx:pt idx="78872">1</cx:pt>
          <cx:pt idx="78873">0</cx:pt>
          <cx:pt idx="78874">110</cx:pt>
          <cx:pt idx="78875">822</cx:pt>
          <cx:pt idx="78876">10</cx:pt>
          <cx:pt idx="78877">4</cx:pt>
          <cx:pt idx="78878">28</cx:pt>
          <cx:pt idx="78879">6</cx:pt>
          <cx:pt idx="78880">22</cx:pt>
          <cx:pt idx="78881">6</cx:pt>
          <cx:pt idx="78882">84</cx:pt>
          <cx:pt idx="78883">99</cx:pt>
          <cx:pt idx="78884">43</cx:pt>
          <cx:pt idx="78885">95</cx:pt>
          <cx:pt idx="78886">13</cx:pt>
          <cx:pt idx="78887">0</cx:pt>
          <cx:pt idx="78888">0</cx:pt>
          <cx:pt idx="78889">0</cx:pt>
          <cx:pt idx="78890">6</cx:pt>
          <cx:pt idx="78891">62</cx:pt>
          <cx:pt idx="78892">17</cx:pt>
          <cx:pt idx="78893">3</cx:pt>
          <cx:pt idx="78894">0</cx:pt>
          <cx:pt idx="78895">32</cx:pt>
          <cx:pt idx="78896">1</cx:pt>
          <cx:pt idx="78897">69</cx:pt>
          <cx:pt idx="78898">2</cx:pt>
          <cx:pt idx="78899">63</cx:pt>
          <cx:pt idx="78900">1</cx:pt>
          <cx:pt idx="78901">250</cx:pt>
          <cx:pt idx="78902">2</cx:pt>
          <cx:pt idx="78903">44</cx:pt>
          <cx:pt idx="78904">75</cx:pt>
          <cx:pt idx="78905">11</cx:pt>
          <cx:pt idx="78906">0</cx:pt>
          <cx:pt idx="78907">14</cx:pt>
          <cx:pt idx="78908">3</cx:pt>
          <cx:pt idx="78909">0</cx:pt>
          <cx:pt idx="78910">17</cx:pt>
          <cx:pt idx="78911">0</cx:pt>
          <cx:pt idx="78912">0</cx:pt>
          <cx:pt idx="78913">24</cx:pt>
          <cx:pt idx="78914">0</cx:pt>
          <cx:pt idx="78915">13</cx:pt>
          <cx:pt idx="78916">26</cx:pt>
          <cx:pt idx="78917">12</cx:pt>
          <cx:pt idx="78918">6</cx:pt>
          <cx:pt idx="78919">13</cx:pt>
          <cx:pt idx="78920">0</cx:pt>
          <cx:pt idx="78921">2</cx:pt>
          <cx:pt idx="78922">79</cx:pt>
          <cx:pt idx="78923">22</cx:pt>
          <cx:pt idx="78924">0</cx:pt>
          <cx:pt idx="78925">49</cx:pt>
          <cx:pt idx="78926">0</cx:pt>
          <cx:pt idx="78927">1</cx:pt>
          <cx:pt idx="78928">4</cx:pt>
          <cx:pt idx="78929">10</cx:pt>
          <cx:pt idx="78930">15</cx:pt>
          <cx:pt idx="78931">1</cx:pt>
          <cx:pt idx="78932">13</cx:pt>
          <cx:pt idx="78933">1</cx:pt>
          <cx:pt idx="78934">0</cx:pt>
          <cx:pt idx="78935">49</cx:pt>
          <cx:pt idx="78936">211</cx:pt>
          <cx:pt idx="78937">113</cx:pt>
          <cx:pt idx="78938">0</cx:pt>
          <cx:pt idx="78939">1</cx:pt>
          <cx:pt idx="78940">55</cx:pt>
          <cx:pt idx="78941">9</cx:pt>
          <cx:pt idx="78942">69</cx:pt>
          <cx:pt idx="78943">0</cx:pt>
          <cx:pt idx="78944">1</cx:pt>
          <cx:pt idx="78945">159</cx:pt>
          <cx:pt idx="78946">0</cx:pt>
          <cx:pt idx="78947">7</cx:pt>
          <cx:pt idx="78948">22</cx:pt>
          <cx:pt idx="78949">0</cx:pt>
          <cx:pt idx="78950">10</cx:pt>
          <cx:pt idx="78951">1</cx:pt>
          <cx:pt idx="78952">8</cx:pt>
          <cx:pt idx="78953">34</cx:pt>
          <cx:pt idx="78954">5</cx:pt>
          <cx:pt idx="78955">0</cx:pt>
          <cx:pt idx="78956">0</cx:pt>
          <cx:pt idx="78957">210</cx:pt>
          <cx:pt idx="78958">67</cx:pt>
          <cx:pt idx="78959">0</cx:pt>
          <cx:pt idx="78960">137</cx:pt>
          <cx:pt idx="78961">9</cx:pt>
          <cx:pt idx="78962">5</cx:pt>
          <cx:pt idx="78963">382</cx:pt>
          <cx:pt idx="78964">0</cx:pt>
          <cx:pt idx="78965">0</cx:pt>
          <cx:pt idx="78966">5</cx:pt>
          <cx:pt idx="78967">1</cx:pt>
          <cx:pt idx="78968">4</cx:pt>
          <cx:pt idx="78969">0</cx:pt>
          <cx:pt idx="78970">0</cx:pt>
          <cx:pt idx="78971">6</cx:pt>
          <cx:pt idx="78972">35</cx:pt>
          <cx:pt idx="78973">23</cx:pt>
          <cx:pt idx="78974">8</cx:pt>
          <cx:pt idx="78975">4</cx:pt>
          <cx:pt idx="78976">97</cx:pt>
          <cx:pt idx="78977">0</cx:pt>
          <cx:pt idx="78978">2</cx:pt>
          <cx:pt idx="78979">32</cx:pt>
          <cx:pt idx="78980">7</cx:pt>
          <cx:pt idx="78981">4</cx:pt>
          <cx:pt idx="78982">0</cx:pt>
          <cx:pt idx="78983">124</cx:pt>
          <cx:pt idx="78984">48</cx:pt>
          <cx:pt idx="78985">0</cx:pt>
          <cx:pt idx="78986">43</cx:pt>
          <cx:pt idx="78987">100</cx:pt>
          <cx:pt idx="78988">0</cx:pt>
          <cx:pt idx="78989">40</cx:pt>
          <cx:pt idx="78990">0</cx:pt>
          <cx:pt idx="78991">12</cx:pt>
          <cx:pt idx="78992">6</cx:pt>
          <cx:pt idx="78993">5</cx:pt>
          <cx:pt idx="78994">0</cx:pt>
          <cx:pt idx="78995">0</cx:pt>
          <cx:pt idx="78996">133</cx:pt>
          <cx:pt idx="78997">0</cx:pt>
          <cx:pt idx="78998">14</cx:pt>
          <cx:pt idx="78999">5</cx:pt>
          <cx:pt idx="79000">15</cx:pt>
          <cx:pt idx="79001">38</cx:pt>
          <cx:pt idx="79002">64</cx:pt>
          <cx:pt idx="79003">79</cx:pt>
          <cx:pt idx="79004">0</cx:pt>
          <cx:pt idx="79005">0</cx:pt>
          <cx:pt idx="79006">1</cx:pt>
          <cx:pt idx="79007">8</cx:pt>
          <cx:pt idx="79008">269</cx:pt>
          <cx:pt idx="79009">0</cx:pt>
          <cx:pt idx="79010">4</cx:pt>
          <cx:pt idx="79011">7</cx:pt>
          <cx:pt idx="79012">0</cx:pt>
          <cx:pt idx="79013">6</cx:pt>
          <cx:pt idx="79014">0</cx:pt>
          <cx:pt idx="79015">0</cx:pt>
          <cx:pt idx="79016">8</cx:pt>
          <cx:pt idx="79017">0</cx:pt>
          <cx:pt idx="79018">92</cx:pt>
          <cx:pt idx="79019">2</cx:pt>
          <cx:pt idx="79020">1</cx:pt>
          <cx:pt idx="79021">22</cx:pt>
          <cx:pt idx="79022">9</cx:pt>
          <cx:pt idx="79023">0</cx:pt>
          <cx:pt idx="79024">40</cx:pt>
          <cx:pt idx="79025">407</cx:pt>
          <cx:pt idx="79026">70</cx:pt>
          <cx:pt idx="79027">1</cx:pt>
          <cx:pt idx="79028">0</cx:pt>
          <cx:pt idx="79029">0</cx:pt>
          <cx:pt idx="79030">64</cx:pt>
          <cx:pt idx="79031">3</cx:pt>
          <cx:pt idx="79032">55</cx:pt>
          <cx:pt idx="79033">55</cx:pt>
          <cx:pt idx="79034">44</cx:pt>
          <cx:pt idx="79035">62</cx:pt>
          <cx:pt idx="79036">55</cx:pt>
          <cx:pt idx="79037">42</cx:pt>
          <cx:pt idx="79038">4</cx:pt>
          <cx:pt idx="79039">71</cx:pt>
          <cx:pt idx="79040">28</cx:pt>
          <cx:pt idx="79041">0</cx:pt>
          <cx:pt idx="79042">0</cx:pt>
          <cx:pt idx="79043">13</cx:pt>
          <cx:pt idx="79044">391</cx:pt>
          <cx:pt idx="79045">34</cx:pt>
          <cx:pt idx="79046">4</cx:pt>
          <cx:pt idx="79047">14</cx:pt>
          <cx:pt idx="79048">5</cx:pt>
          <cx:pt idx="79049">57</cx:pt>
          <cx:pt idx="79050">147</cx:pt>
          <cx:pt idx="79051">16</cx:pt>
          <cx:pt idx="79052">5</cx:pt>
          <cx:pt idx="79053">12</cx:pt>
          <cx:pt idx="79054">1</cx:pt>
          <cx:pt idx="79055">0</cx:pt>
          <cx:pt idx="79056">1</cx:pt>
          <cx:pt idx="79057">59</cx:pt>
          <cx:pt idx="79058">0</cx:pt>
          <cx:pt idx="79059">0</cx:pt>
          <cx:pt idx="79060">1</cx:pt>
          <cx:pt idx="79061">5</cx:pt>
          <cx:pt idx="79062">0</cx:pt>
          <cx:pt idx="79063">7</cx:pt>
          <cx:pt idx="79064">5</cx:pt>
          <cx:pt idx="79065">1</cx:pt>
          <cx:pt idx="79066">26</cx:pt>
          <cx:pt idx="79067">1</cx:pt>
          <cx:pt idx="79068">0</cx:pt>
          <cx:pt idx="79069">0</cx:pt>
          <cx:pt idx="79070">16</cx:pt>
          <cx:pt idx="79071">0</cx:pt>
          <cx:pt idx="79072">231</cx:pt>
          <cx:pt idx="79073">6</cx:pt>
          <cx:pt idx="79074">128</cx:pt>
          <cx:pt idx="79075">3</cx:pt>
          <cx:pt idx="79076">1</cx:pt>
          <cx:pt idx="79077">93</cx:pt>
          <cx:pt idx="79078">0</cx:pt>
          <cx:pt idx="79079">11</cx:pt>
          <cx:pt idx="79080">81</cx:pt>
          <cx:pt idx="79081">7</cx:pt>
          <cx:pt idx="79082">0</cx:pt>
          <cx:pt idx="79083">35</cx:pt>
          <cx:pt idx="79084">6</cx:pt>
          <cx:pt idx="79085">10</cx:pt>
          <cx:pt idx="79086">59</cx:pt>
          <cx:pt idx="79087">50</cx:pt>
          <cx:pt idx="79088">42</cx:pt>
          <cx:pt idx="79089">0</cx:pt>
          <cx:pt idx="79090">0</cx:pt>
          <cx:pt idx="79091">0</cx:pt>
          <cx:pt idx="79092">12</cx:pt>
          <cx:pt idx="79093">0</cx:pt>
          <cx:pt idx="79094">6</cx:pt>
          <cx:pt idx="79095">1</cx:pt>
          <cx:pt idx="79096">1</cx:pt>
          <cx:pt idx="79097">0</cx:pt>
          <cx:pt idx="79098">7</cx:pt>
          <cx:pt idx="79099">0</cx:pt>
          <cx:pt idx="79100">28</cx:pt>
          <cx:pt idx="79101">12</cx:pt>
          <cx:pt idx="79102">11</cx:pt>
          <cx:pt idx="79103">0</cx:pt>
          <cx:pt idx="79104">0</cx:pt>
          <cx:pt idx="79105">0</cx:pt>
          <cx:pt idx="79106">0</cx:pt>
          <cx:pt idx="79107">3</cx:pt>
          <cx:pt idx="79108">0</cx:pt>
          <cx:pt idx="79109">8</cx:pt>
          <cx:pt idx="79110">8</cx:pt>
          <cx:pt idx="79111">0</cx:pt>
          <cx:pt idx="79112">0</cx:pt>
          <cx:pt idx="79113">74</cx:pt>
          <cx:pt idx="79114">45</cx:pt>
          <cx:pt idx="79115">2</cx:pt>
          <cx:pt idx="79116">102</cx:pt>
          <cx:pt idx="79117">0</cx:pt>
          <cx:pt idx="79118">14</cx:pt>
          <cx:pt idx="79119">0</cx:pt>
          <cx:pt idx="79120">27</cx:pt>
          <cx:pt idx="79121">5</cx:pt>
          <cx:pt idx="79122">0</cx:pt>
          <cx:pt idx="79123">43</cx:pt>
          <cx:pt idx="79124">22</cx:pt>
          <cx:pt idx="79125">243</cx:pt>
          <cx:pt idx="79126">39</cx:pt>
          <cx:pt idx="79127">25</cx:pt>
          <cx:pt idx="79128">0</cx:pt>
          <cx:pt idx="79129">41</cx:pt>
          <cx:pt idx="79130">0</cx:pt>
          <cx:pt idx="79131">5</cx:pt>
          <cx:pt idx="79132">1</cx:pt>
          <cx:pt idx="79133">64</cx:pt>
          <cx:pt idx="79134">4</cx:pt>
          <cx:pt idx="79135">0</cx:pt>
          <cx:pt idx="79136">4</cx:pt>
          <cx:pt idx="79137">4</cx:pt>
          <cx:pt idx="79138">0</cx:pt>
          <cx:pt idx="79139">1</cx:pt>
          <cx:pt idx="79140">0</cx:pt>
          <cx:pt idx="79141">0</cx:pt>
          <cx:pt idx="79142">0</cx:pt>
          <cx:pt idx="79143">0</cx:pt>
          <cx:pt idx="79144">0</cx:pt>
          <cx:pt idx="79145">0</cx:pt>
          <cx:pt idx="79146">0</cx:pt>
          <cx:pt idx="79147">1</cx:pt>
          <cx:pt idx="79148">3</cx:pt>
          <cx:pt idx="79149">0</cx:pt>
          <cx:pt idx="79150">1</cx:pt>
          <cx:pt idx="79151">0</cx:pt>
          <cx:pt idx="79152">1</cx:pt>
          <cx:pt idx="79153">1</cx:pt>
          <cx:pt idx="79154">1</cx:pt>
          <cx:pt idx="79155">0</cx:pt>
          <cx:pt idx="79156">0</cx:pt>
          <cx:pt idx="79157">0</cx:pt>
          <cx:pt idx="79158">250</cx:pt>
          <cx:pt idx="79159">36</cx:pt>
          <cx:pt idx="79160">19</cx:pt>
          <cx:pt idx="79161">41</cx:pt>
          <cx:pt idx="79162">33</cx:pt>
          <cx:pt idx="79163">28</cx:pt>
          <cx:pt idx="79164">0</cx:pt>
          <cx:pt idx="79165">17</cx:pt>
          <cx:pt idx="79166">51</cx:pt>
          <cx:pt idx="79167">1</cx:pt>
          <cx:pt idx="79168">13</cx:pt>
          <cx:pt idx="79169">4</cx:pt>
          <cx:pt idx="79170">23</cx:pt>
          <cx:pt idx="79171">0</cx:pt>
          <cx:pt idx="79172">62</cx:pt>
          <cx:pt idx="79173">7</cx:pt>
          <cx:pt idx="79174">0</cx:pt>
          <cx:pt idx="79175">21</cx:pt>
          <cx:pt idx="79176">0</cx:pt>
          <cx:pt idx="79177">0</cx:pt>
          <cx:pt idx="79178">0</cx:pt>
          <cx:pt idx="79179">0</cx:pt>
          <cx:pt idx="79180">0</cx:pt>
          <cx:pt idx="79181">463</cx:pt>
          <cx:pt idx="79182">0</cx:pt>
          <cx:pt idx="79183">16</cx:pt>
          <cx:pt idx="79184">1</cx:pt>
          <cx:pt idx="79185">0</cx:pt>
          <cx:pt idx="79186">173</cx:pt>
          <cx:pt idx="79187">72</cx:pt>
          <cx:pt idx="79188">62</cx:pt>
          <cx:pt idx="79189">14</cx:pt>
          <cx:pt idx="79190">65</cx:pt>
          <cx:pt idx="79191">1</cx:pt>
          <cx:pt idx="79192">15</cx:pt>
          <cx:pt idx="79193">79</cx:pt>
          <cx:pt idx="79194">1</cx:pt>
          <cx:pt idx="79195">56</cx:pt>
          <cx:pt idx="79196">136</cx:pt>
          <cx:pt idx="79197">3</cx:pt>
          <cx:pt idx="79198">119</cx:pt>
          <cx:pt idx="79199">1</cx:pt>
          <cx:pt idx="79200">12</cx:pt>
          <cx:pt idx="79201">9</cx:pt>
          <cx:pt idx="79202">0</cx:pt>
          <cx:pt idx="79203">14</cx:pt>
          <cx:pt idx="79204">0</cx:pt>
          <cx:pt idx="79205">0</cx:pt>
          <cx:pt idx="79206">3</cx:pt>
          <cx:pt idx="79207">0</cx:pt>
          <cx:pt idx="79208">0</cx:pt>
          <cx:pt idx="79209">0</cx:pt>
          <cx:pt idx="79210">0</cx:pt>
          <cx:pt idx="79211">0</cx:pt>
          <cx:pt idx="79212">5</cx:pt>
          <cx:pt idx="79213">3</cx:pt>
          <cx:pt idx="79214">6</cx:pt>
          <cx:pt idx="79215">0</cx:pt>
          <cx:pt idx="79216">85</cx:pt>
          <cx:pt idx="79217">4</cx:pt>
          <cx:pt idx="79218">95</cx:pt>
          <cx:pt idx="79219">5</cx:pt>
          <cx:pt idx="79220">75</cx:pt>
          <cx:pt idx="79221">26</cx:pt>
          <cx:pt idx="79222">75</cx:pt>
          <cx:pt idx="79223">718</cx:pt>
          <cx:pt idx="79224">8</cx:pt>
          <cx:pt idx="79225">389</cx:pt>
          <cx:pt idx="79226">71</cx:pt>
          <cx:pt idx="79227">110</cx:pt>
          <cx:pt idx="79228">151</cx:pt>
          <cx:pt idx="79229">23</cx:pt>
          <cx:pt idx="79230">0</cx:pt>
          <cx:pt idx="79231">28</cx:pt>
          <cx:pt idx="79232">13</cx:pt>
          <cx:pt idx="79233">3</cx:pt>
          <cx:pt idx="79234">0</cx:pt>
          <cx:pt idx="79235">91</cx:pt>
          <cx:pt idx="79236">84</cx:pt>
          <cx:pt idx="79237">37</cx:pt>
          <cx:pt idx="79238">1</cx:pt>
          <cx:pt idx="79239">2</cx:pt>
          <cx:pt idx="79240">107</cx:pt>
          <cx:pt idx="79241">0</cx:pt>
          <cx:pt idx="79242">0</cx:pt>
          <cx:pt idx="79243">2</cx:pt>
          <cx:pt idx="79244">0</cx:pt>
          <cx:pt idx="79245">0</cx:pt>
          <cx:pt idx="79246">0</cx:pt>
          <cx:pt idx="79247">0</cx:pt>
          <cx:pt idx="79248">1</cx:pt>
          <cx:pt idx="79249">1</cx:pt>
          <cx:pt idx="79250">0</cx:pt>
          <cx:pt idx="79251">0</cx:pt>
          <cx:pt idx="79252">0</cx:pt>
          <cx:pt idx="79253">9</cx:pt>
          <cx:pt idx="79254">0</cx:pt>
          <cx:pt idx="79255">0</cx:pt>
          <cx:pt idx="79256">0</cx:pt>
          <cx:pt idx="79257">127</cx:pt>
          <cx:pt idx="79258">121</cx:pt>
          <cx:pt idx="79259">3</cx:pt>
          <cx:pt idx="79260">72</cx:pt>
          <cx:pt idx="79261">0</cx:pt>
          <cx:pt idx="79262">7</cx:pt>
          <cx:pt idx="79263">49</cx:pt>
          <cx:pt idx="79264">1</cx:pt>
          <cx:pt idx="79265">27</cx:pt>
          <cx:pt idx="79266">693</cx:pt>
          <cx:pt idx="79267">11</cx:pt>
          <cx:pt idx="79268">125</cx:pt>
          <cx:pt idx="79269">4</cx:pt>
          <cx:pt idx="79270">1</cx:pt>
          <cx:pt idx="79271">0</cx:pt>
          <cx:pt idx="79272">7</cx:pt>
          <cx:pt idx="79273">48</cx:pt>
          <cx:pt idx="79274">3</cx:pt>
          <cx:pt idx="79275">1</cx:pt>
          <cx:pt idx="79276">26</cx:pt>
          <cx:pt idx="79277">0</cx:pt>
          <cx:pt idx="79278">3</cx:pt>
          <cx:pt idx="79279">25</cx:pt>
          <cx:pt idx="79280">268</cx:pt>
          <cx:pt idx="79281">12</cx:pt>
          <cx:pt idx="79282">3</cx:pt>
          <cx:pt idx="79283">81</cx:pt>
          <cx:pt idx="79284">5</cx:pt>
          <cx:pt idx="79285">3</cx:pt>
          <cx:pt idx="79286">7</cx:pt>
          <cx:pt idx="79287">1</cx:pt>
          <cx:pt idx="79288">26</cx:pt>
          <cx:pt idx="79289">0</cx:pt>
          <cx:pt idx="79290">11</cx:pt>
          <cx:pt idx="79291">0</cx:pt>
          <cx:pt idx="79292">4</cx:pt>
          <cx:pt idx="79293">0</cx:pt>
          <cx:pt idx="79294">0</cx:pt>
          <cx:pt idx="79295">449</cx:pt>
          <cx:pt idx="79296">28</cx:pt>
          <cx:pt idx="79297">0</cx:pt>
          <cx:pt idx="79298">1</cx:pt>
          <cx:pt idx="79299">18</cx:pt>
          <cx:pt idx="79300">15</cx:pt>
          <cx:pt idx="79301">6</cx:pt>
          <cx:pt idx="79302">50</cx:pt>
          <cx:pt idx="79303">55</cx:pt>
          <cx:pt idx="79304">12</cx:pt>
          <cx:pt idx="79305">0</cx:pt>
          <cx:pt idx="79306">0</cx:pt>
          <cx:pt idx="79307">0</cx:pt>
          <cx:pt idx="79308">0</cx:pt>
          <cx:pt idx="79309">246</cx:pt>
          <cx:pt idx="79310">189</cx:pt>
          <cx:pt idx="79311">378</cx:pt>
          <cx:pt idx="79312">1</cx:pt>
          <cx:pt idx="79313">27</cx:pt>
          <cx:pt idx="79314">2</cx:pt>
          <cx:pt idx="79315">0</cx:pt>
          <cx:pt idx="79316">7</cx:pt>
          <cx:pt idx="79317">120</cx:pt>
          <cx:pt idx="79318">4</cx:pt>
          <cx:pt idx="79319">178</cx:pt>
          <cx:pt idx="79320">91</cx:pt>
          <cx:pt idx="79321">2</cx:pt>
          <cx:pt idx="79322">0</cx:pt>
          <cx:pt idx="79323">8</cx:pt>
          <cx:pt idx="79324">0</cx:pt>
          <cx:pt idx="79325">44</cx:pt>
          <cx:pt idx="79326">26</cx:pt>
          <cx:pt idx="79327">21</cx:pt>
          <cx:pt idx="79328">50</cx:pt>
          <cx:pt idx="79329">482</cx:pt>
          <cx:pt idx="79330">189</cx:pt>
          <cx:pt idx="79331">6</cx:pt>
          <cx:pt idx="79332">3</cx:pt>
          <cx:pt idx="79333">460</cx:pt>
          <cx:pt idx="79334">3</cx:pt>
          <cx:pt idx="79335">0</cx:pt>
          <cx:pt idx="79336">57</cx:pt>
          <cx:pt idx="79337">0</cx:pt>
          <cx:pt idx="79338">1</cx:pt>
          <cx:pt idx="79339">649</cx:pt>
          <cx:pt idx="79340">42</cx:pt>
          <cx:pt idx="79341">4</cx:pt>
          <cx:pt idx="79342">41</cx:pt>
          <cx:pt idx="79343">95</cx:pt>
          <cx:pt idx="79344">3</cx:pt>
          <cx:pt idx="79345">57</cx:pt>
          <cx:pt idx="79346">5</cx:pt>
          <cx:pt idx="79347">17</cx:pt>
          <cx:pt idx="79348">0</cx:pt>
          <cx:pt idx="79349">34</cx:pt>
          <cx:pt idx="79350">0</cx:pt>
          <cx:pt idx="79351">0</cx:pt>
          <cx:pt idx="79352">1</cx:pt>
          <cx:pt idx="79353">54</cx:pt>
          <cx:pt idx="79354">66</cx:pt>
          <cx:pt idx="79355">0</cx:pt>
          <cx:pt idx="79356">35</cx:pt>
          <cx:pt idx="79357">116</cx:pt>
          <cx:pt idx="79358">419</cx:pt>
          <cx:pt idx="79359">98</cx:pt>
          <cx:pt idx="79360">0</cx:pt>
          <cx:pt idx="79361">0</cx:pt>
          <cx:pt idx="79362">101</cx:pt>
          <cx:pt idx="79363">9</cx:pt>
          <cx:pt idx="79364">26</cx:pt>
          <cx:pt idx="79365">34</cx:pt>
          <cx:pt idx="79366">5</cx:pt>
          <cx:pt idx="79367">3</cx:pt>
          <cx:pt idx="79368">4</cx:pt>
          <cx:pt idx="79369">33</cx:pt>
          <cx:pt idx="79370">0</cx:pt>
          <cx:pt idx="79371">4</cx:pt>
          <cx:pt idx="79372">462</cx:pt>
          <cx:pt idx="79373">124</cx:pt>
          <cx:pt idx="79374">0</cx:pt>
          <cx:pt idx="79375">0</cx:pt>
          <cx:pt idx="79376">0</cx:pt>
          <cx:pt idx="79377">93</cx:pt>
          <cx:pt idx="79378">13</cx:pt>
          <cx:pt idx="79379">2</cx:pt>
          <cx:pt idx="79380">77</cx:pt>
          <cx:pt idx="79381">0</cx:pt>
          <cx:pt idx="79382">6</cx:pt>
          <cx:pt idx="79383">140</cx:pt>
          <cx:pt idx="79384">31</cx:pt>
          <cx:pt idx="79385">0</cx:pt>
          <cx:pt idx="79386">0</cx:pt>
          <cx:pt idx="79387">1</cx:pt>
          <cx:pt idx="79388">571</cx:pt>
          <cx:pt idx="79389">0</cx:pt>
          <cx:pt idx="79390">111</cx:pt>
          <cx:pt idx="79391">4</cx:pt>
          <cx:pt idx="79392">22</cx:pt>
          <cx:pt idx="79393">5</cx:pt>
          <cx:pt idx="79394">54</cx:pt>
          <cx:pt idx="79395">18</cx:pt>
          <cx:pt idx="79396">13</cx:pt>
          <cx:pt idx="79397">19</cx:pt>
          <cx:pt idx="79398">277</cx:pt>
          <cx:pt idx="79399">70</cx:pt>
          <cx:pt idx="79400">347</cx:pt>
          <cx:pt idx="79401">191</cx:pt>
          <cx:pt idx="79402">10</cx:pt>
          <cx:pt idx="79403">0</cx:pt>
          <cx:pt idx="79404">136</cx:pt>
          <cx:pt idx="79405">1</cx:pt>
          <cx:pt idx="79406">1</cx:pt>
          <cx:pt idx="79407">13</cx:pt>
          <cx:pt idx="79408">10</cx:pt>
          <cx:pt idx="79409">69</cx:pt>
          <cx:pt idx="79410">20</cx:pt>
          <cx:pt idx="79411">86</cx:pt>
          <cx:pt idx="79412">5</cx:pt>
          <cx:pt idx="79413">139</cx:pt>
          <cx:pt idx="79414">119</cx:pt>
          <cx:pt idx="79415">180</cx:pt>
          <cx:pt idx="79416">7</cx:pt>
          <cx:pt idx="79417">0</cx:pt>
          <cx:pt idx="79418">3</cx:pt>
          <cx:pt idx="79419">2</cx:pt>
          <cx:pt idx="79420">6</cx:pt>
          <cx:pt idx="79421">3</cx:pt>
          <cx:pt idx="79422">0</cx:pt>
          <cx:pt idx="79423">74</cx:pt>
          <cx:pt idx="79424">11</cx:pt>
          <cx:pt idx="79425">68</cx:pt>
          <cx:pt idx="79426">79</cx:pt>
          <cx:pt idx="79427">46</cx:pt>
          <cx:pt idx="79428">9</cx:pt>
          <cx:pt idx="79429">5</cx:pt>
          <cx:pt idx="79430">8</cx:pt>
          <cx:pt idx="79431">6</cx:pt>
          <cx:pt idx="79432">14</cx:pt>
          <cx:pt idx="79433">0</cx:pt>
          <cx:pt idx="79434">6</cx:pt>
          <cx:pt idx="79435">2</cx:pt>
          <cx:pt idx="79436">4</cx:pt>
          <cx:pt idx="79437">35</cx:pt>
          <cx:pt idx="79438">0</cx:pt>
          <cx:pt idx="79439">44</cx:pt>
          <cx:pt idx="79440">86</cx:pt>
          <cx:pt idx="79441">0</cx:pt>
          <cx:pt idx="79442">0</cx:pt>
          <cx:pt idx="79443">521</cx:pt>
          <cx:pt idx="79444">1</cx:pt>
          <cx:pt idx="79445">0</cx:pt>
          <cx:pt idx="79446">0</cx:pt>
          <cx:pt idx="79447">5</cx:pt>
          <cx:pt idx="79448">8</cx:pt>
          <cx:pt idx="79449">4</cx:pt>
          <cx:pt idx="79450">2</cx:pt>
          <cx:pt idx="79451">0</cx:pt>
          <cx:pt idx="79452">0</cx:pt>
          <cx:pt idx="79453">5</cx:pt>
          <cx:pt idx="79454">1</cx:pt>
          <cx:pt idx="79455">2</cx:pt>
          <cx:pt idx="79456">3</cx:pt>
          <cx:pt idx="79457">7</cx:pt>
          <cx:pt idx="79458">0</cx:pt>
          <cx:pt idx="79459">0</cx:pt>
          <cx:pt idx="79460">5</cx:pt>
          <cx:pt idx="79461">80</cx:pt>
          <cx:pt idx="79462">4</cx:pt>
          <cx:pt idx="79463">0</cx:pt>
          <cx:pt idx="79464">54</cx:pt>
          <cx:pt idx="79465">2</cx:pt>
          <cx:pt idx="79466">0</cx:pt>
          <cx:pt idx="79467">8</cx:pt>
          <cx:pt idx="79468">63</cx:pt>
          <cx:pt idx="79469">7</cx:pt>
          <cx:pt idx="79470">24</cx:pt>
          <cx:pt idx="79471">64</cx:pt>
          <cx:pt idx="79472">18</cx:pt>
          <cx:pt idx="79473">1</cx:pt>
          <cx:pt idx="79474">0</cx:pt>
          <cx:pt idx="79475">0</cx:pt>
          <cx:pt idx="79476">3</cx:pt>
          <cx:pt idx="79477">0</cx:pt>
          <cx:pt idx="79478">22</cx:pt>
          <cx:pt idx="79479">0</cx:pt>
          <cx:pt idx="79480">0</cx:pt>
          <cx:pt idx="79481">7</cx:pt>
          <cx:pt idx="79482">0</cx:pt>
          <cx:pt idx="79483">0</cx:pt>
          <cx:pt idx="79484">2</cx:pt>
          <cx:pt idx="79485">0</cx:pt>
          <cx:pt idx="79486">0</cx:pt>
          <cx:pt idx="79487">6</cx:pt>
          <cx:pt idx="79488">0</cx:pt>
          <cx:pt idx="79489">0</cx:pt>
          <cx:pt idx="79490">0</cx:pt>
          <cx:pt idx="79491">0</cx:pt>
          <cx:pt idx="79492">24</cx:pt>
          <cx:pt idx="79493">30</cx:pt>
          <cx:pt idx="79494">14</cx:pt>
          <cx:pt idx="79495">22</cx:pt>
          <cx:pt idx="79496">17</cx:pt>
          <cx:pt idx="79497">0</cx:pt>
          <cx:pt idx="79498">4</cx:pt>
          <cx:pt idx="79499">62</cx:pt>
          <cx:pt idx="79500">18</cx:pt>
          <cx:pt idx="79501">1</cx:pt>
          <cx:pt idx="79502">430</cx:pt>
          <cx:pt idx="79503">47</cx:pt>
          <cx:pt idx="79504">0</cx:pt>
          <cx:pt idx="79505">31</cx:pt>
          <cx:pt idx="79506">20</cx:pt>
          <cx:pt idx="79507">6</cx:pt>
          <cx:pt idx="79508">0</cx:pt>
          <cx:pt idx="79509">1</cx:pt>
          <cx:pt idx="79510">39</cx:pt>
          <cx:pt idx="79511">150</cx:pt>
          <cx:pt idx="79512">3</cx:pt>
          <cx:pt idx="79513">1</cx:pt>
          <cx:pt idx="79514">233</cx:pt>
          <cx:pt idx="79515">79</cx:pt>
          <cx:pt idx="79516">0</cx:pt>
          <cx:pt idx="79517">16</cx:pt>
          <cx:pt idx="79518">133</cx:pt>
          <cx:pt idx="79519">60</cx:pt>
          <cx:pt idx="79520">1</cx:pt>
          <cx:pt idx="79521">56</cx:pt>
          <cx:pt idx="79522">20</cx:pt>
          <cx:pt idx="79523">0</cx:pt>
          <cx:pt idx="79524">28</cx:pt>
          <cx:pt idx="79525">7</cx:pt>
          <cx:pt idx="79526">5</cx:pt>
          <cx:pt idx="79527">0</cx:pt>
          <cx:pt idx="79528">7</cx:pt>
          <cx:pt idx="79529">58</cx:pt>
          <cx:pt idx="79530">11</cx:pt>
          <cx:pt idx="79531">25</cx:pt>
          <cx:pt idx="79532">117</cx:pt>
          <cx:pt idx="79533">112</cx:pt>
          <cx:pt idx="79534">30</cx:pt>
          <cx:pt idx="79535">12</cx:pt>
          <cx:pt idx="79536">5</cx:pt>
          <cx:pt idx="79537">0</cx:pt>
          <cx:pt idx="79538">45</cx:pt>
          <cx:pt idx="79539">40</cx:pt>
          <cx:pt idx="79540">94</cx:pt>
          <cx:pt idx="79541">4</cx:pt>
          <cx:pt idx="79542">1</cx:pt>
          <cx:pt idx="79543">0</cx:pt>
          <cx:pt idx="79544">2</cx:pt>
          <cx:pt idx="79545">0</cx:pt>
          <cx:pt idx="79546">12</cx:pt>
          <cx:pt idx="79547">63</cx:pt>
          <cx:pt idx="79548">1</cx:pt>
          <cx:pt idx="79549">19</cx:pt>
          <cx:pt idx="79550">17</cx:pt>
          <cx:pt idx="79551">0</cx:pt>
          <cx:pt idx="79552">90</cx:pt>
          <cx:pt idx="79553">1</cx:pt>
          <cx:pt idx="79554">5</cx:pt>
          <cx:pt idx="79555">56</cx:pt>
          <cx:pt idx="79556">35</cx:pt>
          <cx:pt idx="79557">35</cx:pt>
          <cx:pt idx="79558">0</cx:pt>
          <cx:pt idx="79559">4</cx:pt>
          <cx:pt idx="79560">281</cx:pt>
          <cx:pt idx="79561">217</cx:pt>
          <cx:pt idx="79562">11</cx:pt>
          <cx:pt idx="79563">48</cx:pt>
          <cx:pt idx="79564">40</cx:pt>
          <cx:pt idx="79565">0</cx:pt>
          <cx:pt idx="79566">3</cx:pt>
          <cx:pt idx="79567">33</cx:pt>
          <cx:pt idx="79568">17</cx:pt>
          <cx:pt idx="79569">0</cx:pt>
          <cx:pt idx="79570">7</cx:pt>
          <cx:pt idx="79571">78</cx:pt>
          <cx:pt idx="79572">3</cx:pt>
          <cx:pt idx="79573">72</cx:pt>
          <cx:pt idx="79574">30</cx:pt>
          <cx:pt idx="79575">11</cx:pt>
          <cx:pt idx="79576">76</cx:pt>
          <cx:pt idx="79577">62</cx:pt>
          <cx:pt idx="79578">323</cx:pt>
          <cx:pt idx="79579">27</cx:pt>
          <cx:pt idx="79580">35</cx:pt>
          <cx:pt idx="79581">14</cx:pt>
          <cx:pt idx="79582">0</cx:pt>
          <cx:pt idx="79583">2</cx:pt>
          <cx:pt idx="79584">20</cx:pt>
          <cx:pt idx="79585">10</cx:pt>
          <cx:pt idx="79586">1</cx:pt>
          <cx:pt idx="79587">3</cx:pt>
          <cx:pt idx="79588">12</cx:pt>
          <cx:pt idx="79589">2</cx:pt>
          <cx:pt idx="79590">2</cx:pt>
          <cx:pt idx="79591">1</cx:pt>
          <cx:pt idx="79592">6</cx:pt>
          <cx:pt idx="79593">0</cx:pt>
          <cx:pt idx="79594">0</cx:pt>
          <cx:pt idx="79595">47</cx:pt>
          <cx:pt idx="79596">1</cx:pt>
          <cx:pt idx="79597">1</cx:pt>
          <cx:pt idx="79598">7</cx:pt>
          <cx:pt idx="79599">7</cx:pt>
          <cx:pt idx="79600">1</cx:pt>
          <cx:pt idx="79601">4</cx:pt>
          <cx:pt idx="79602">1</cx:pt>
          <cx:pt idx="79603">0</cx:pt>
          <cx:pt idx="79604">51</cx:pt>
          <cx:pt idx="79605">20</cx:pt>
          <cx:pt idx="79606">13</cx:pt>
          <cx:pt idx="79607">23</cx:pt>
          <cx:pt idx="79608">7</cx:pt>
          <cx:pt idx="79609">47</cx:pt>
          <cx:pt idx="79610">103</cx:pt>
          <cx:pt idx="79611">7</cx:pt>
          <cx:pt idx="79612">2</cx:pt>
          <cx:pt idx="79613">33</cx:pt>
          <cx:pt idx="79614">24</cx:pt>
          <cx:pt idx="79615">86</cx:pt>
          <cx:pt idx="79616">0</cx:pt>
          <cx:pt idx="79617">0</cx:pt>
          <cx:pt idx="79618">2</cx:pt>
          <cx:pt idx="79619">160</cx:pt>
          <cx:pt idx="79620">0</cx:pt>
          <cx:pt idx="79621">2</cx:pt>
          <cx:pt idx="79622">22</cx:pt>
          <cx:pt idx="79623">1</cx:pt>
          <cx:pt idx="79624">16</cx:pt>
          <cx:pt idx="79625">7</cx:pt>
          <cx:pt idx="79626">1</cx:pt>
          <cx:pt idx="79627">0</cx:pt>
          <cx:pt idx="79628">32</cx:pt>
          <cx:pt idx="79629">65</cx:pt>
          <cx:pt idx="79630">26</cx:pt>
          <cx:pt idx="79631">13</cx:pt>
          <cx:pt idx="79632">5</cx:pt>
          <cx:pt idx="79633">10</cx:pt>
          <cx:pt idx="79634">3</cx:pt>
          <cx:pt idx="79635">0</cx:pt>
          <cx:pt idx="79636">0</cx:pt>
          <cx:pt idx="79637">2</cx:pt>
          <cx:pt idx="79638">26</cx:pt>
          <cx:pt idx="79639">0</cx:pt>
          <cx:pt idx="79640">2</cx:pt>
          <cx:pt idx="79641">64</cx:pt>
          <cx:pt idx="79642">86</cx:pt>
          <cx:pt idx="79643">149</cx:pt>
          <cx:pt idx="79644">2</cx:pt>
          <cx:pt idx="79645">41</cx:pt>
          <cx:pt idx="79646">0</cx:pt>
          <cx:pt idx="79647">3</cx:pt>
          <cx:pt idx="79648">259</cx:pt>
          <cx:pt idx="79649">0</cx:pt>
          <cx:pt idx="79650">60</cx:pt>
          <cx:pt idx="79651">91</cx:pt>
          <cx:pt idx="79652">73</cx:pt>
          <cx:pt idx="79653">32</cx:pt>
          <cx:pt idx="79654">0</cx:pt>
          <cx:pt idx="79655">0</cx:pt>
          <cx:pt idx="79656">1</cx:pt>
          <cx:pt idx="79657">0</cx:pt>
          <cx:pt idx="79658">63</cx:pt>
          <cx:pt idx="79659">1</cx:pt>
          <cx:pt idx="79660">0</cx:pt>
          <cx:pt idx="79661">3</cx:pt>
          <cx:pt idx="79662">0</cx:pt>
          <cx:pt idx="79663">3</cx:pt>
          <cx:pt idx="79664">335</cx:pt>
          <cx:pt idx="79665">0</cx:pt>
          <cx:pt idx="79666">0</cx:pt>
          <cx:pt idx="79667">41</cx:pt>
          <cx:pt idx="79668">18</cx:pt>
          <cx:pt idx="79669">25</cx:pt>
          <cx:pt idx="79670">0</cx:pt>
          <cx:pt idx="79671">5</cx:pt>
          <cx:pt idx="79672">0</cx:pt>
          <cx:pt idx="79673">85</cx:pt>
          <cx:pt idx="79674">8</cx:pt>
          <cx:pt idx="79675">1</cx:pt>
          <cx:pt idx="79676">16</cx:pt>
          <cx:pt idx="79677">2</cx:pt>
          <cx:pt idx="79678">0</cx:pt>
          <cx:pt idx="79679">1</cx:pt>
          <cx:pt idx="79680">14</cx:pt>
          <cx:pt idx="79681">1</cx:pt>
          <cx:pt idx="79682">1</cx:pt>
          <cx:pt idx="79683">0</cx:pt>
          <cx:pt idx="79684">6</cx:pt>
          <cx:pt idx="79685">0</cx:pt>
          <cx:pt idx="79686">1</cx:pt>
          <cx:pt idx="79687">5</cx:pt>
          <cx:pt idx="79688">749</cx:pt>
          <cx:pt idx="79689">33</cx:pt>
          <cx:pt idx="79690">0</cx:pt>
          <cx:pt idx="79691">4</cx:pt>
          <cx:pt idx="79692">12</cx:pt>
          <cx:pt idx="79693">0</cx:pt>
          <cx:pt idx="79694">170</cx:pt>
          <cx:pt idx="79695">0</cx:pt>
          <cx:pt idx="79696">6</cx:pt>
          <cx:pt idx="79697">1</cx:pt>
          <cx:pt idx="79698">117</cx:pt>
          <cx:pt idx="79699">0</cx:pt>
          <cx:pt idx="79700">308</cx:pt>
          <cx:pt idx="79701">3</cx:pt>
          <cx:pt idx="79702">3</cx:pt>
          <cx:pt idx="79703">0</cx:pt>
          <cx:pt idx="79704">0</cx:pt>
          <cx:pt idx="79705">1</cx:pt>
          <cx:pt idx="79706">1</cx:pt>
          <cx:pt idx="79707">0</cx:pt>
          <cx:pt idx="79708">0</cx:pt>
          <cx:pt idx="79709">1</cx:pt>
          <cx:pt idx="79710">10</cx:pt>
          <cx:pt idx="79711">1</cx:pt>
          <cx:pt idx="79712">8</cx:pt>
          <cx:pt idx="79713">15</cx:pt>
          <cx:pt idx="79714">1</cx:pt>
          <cx:pt idx="79715">0</cx:pt>
          <cx:pt idx="79716">0</cx:pt>
          <cx:pt idx="79717">1</cx:pt>
          <cx:pt idx="79718">0</cx:pt>
          <cx:pt idx="79719">0</cx:pt>
          <cx:pt idx="79720">0</cx:pt>
          <cx:pt idx="79721">29</cx:pt>
          <cx:pt idx="79722">0</cx:pt>
          <cx:pt idx="79723">0</cx:pt>
          <cx:pt idx="79724">2</cx:pt>
          <cx:pt idx="79725">1</cx:pt>
          <cx:pt idx="79726">1</cx:pt>
          <cx:pt idx="79727">49</cx:pt>
          <cx:pt idx="79728">28</cx:pt>
          <cx:pt idx="79729">34</cx:pt>
          <cx:pt idx="79730">16</cx:pt>
          <cx:pt idx="79731">17</cx:pt>
          <cx:pt idx="79732">0</cx:pt>
          <cx:pt idx="79733">26</cx:pt>
          <cx:pt idx="79734">8</cx:pt>
          <cx:pt idx="79735">3</cx:pt>
          <cx:pt idx="79736">42</cx:pt>
          <cx:pt idx="79737">61</cx:pt>
          <cx:pt idx="79738">0</cx:pt>
          <cx:pt idx="79739">9</cx:pt>
          <cx:pt idx="79740">0</cx:pt>
          <cx:pt idx="79741">7</cx:pt>
          <cx:pt idx="79742">7</cx:pt>
          <cx:pt idx="79743">0</cx:pt>
          <cx:pt idx="79744">3</cx:pt>
          <cx:pt idx="79745">5</cx:pt>
          <cx:pt idx="79746">14</cx:pt>
          <cx:pt idx="79747">1</cx:pt>
          <cx:pt idx="79748">3</cx:pt>
          <cx:pt idx="79749">9</cx:pt>
          <cx:pt idx="79750">8</cx:pt>
          <cx:pt idx="79751">228</cx:pt>
          <cx:pt idx="79752">10</cx:pt>
          <cx:pt idx="79753">6</cx:pt>
          <cx:pt idx="79754">11</cx:pt>
          <cx:pt idx="79755">0</cx:pt>
          <cx:pt idx="79756">76</cx:pt>
          <cx:pt idx="79757">0</cx:pt>
          <cx:pt idx="79758">112</cx:pt>
          <cx:pt idx="79759">9</cx:pt>
          <cx:pt idx="79760">0</cx:pt>
          <cx:pt idx="79761">0</cx:pt>
          <cx:pt idx="79762">14</cx:pt>
          <cx:pt idx="79763">0</cx:pt>
          <cx:pt idx="79764">0</cx:pt>
          <cx:pt idx="79765">1</cx:pt>
          <cx:pt idx="79766">12</cx:pt>
          <cx:pt idx="79767">24</cx:pt>
          <cx:pt idx="79768">0</cx:pt>
          <cx:pt idx="79769">0</cx:pt>
          <cx:pt idx="79770">0</cx:pt>
          <cx:pt idx="79771">0</cx:pt>
          <cx:pt idx="79772">12</cx:pt>
          <cx:pt idx="79773">1</cx:pt>
          <cx:pt idx="79774">1</cx:pt>
          <cx:pt idx="79775">0</cx:pt>
          <cx:pt idx="79776">127</cx:pt>
          <cx:pt idx="79777">4</cx:pt>
          <cx:pt idx="79778">0</cx:pt>
          <cx:pt idx="79779">45</cx:pt>
          <cx:pt idx="79780">38</cx:pt>
          <cx:pt idx="79781">0</cx:pt>
          <cx:pt idx="79782">1</cx:pt>
          <cx:pt idx="79783">56</cx:pt>
          <cx:pt idx="79784">0</cx:pt>
          <cx:pt idx="79785">194</cx:pt>
          <cx:pt idx="79786">105</cx:pt>
          <cx:pt idx="79787">47</cx:pt>
          <cx:pt idx="79788">0</cx:pt>
          <cx:pt idx="79789">0</cx:pt>
          <cx:pt idx="79790">59</cx:pt>
          <cx:pt idx="79791">1</cx:pt>
          <cx:pt idx="79792">7</cx:pt>
          <cx:pt idx="79793">0</cx:pt>
          <cx:pt idx="79794">5</cx:pt>
          <cx:pt idx="79795">57</cx:pt>
          <cx:pt idx="79796">27</cx:pt>
          <cx:pt idx="79797">14</cx:pt>
          <cx:pt idx="79798">1</cx:pt>
          <cx:pt idx="79799">1</cx:pt>
          <cx:pt idx="79800">20</cx:pt>
          <cx:pt idx="79801">2</cx:pt>
          <cx:pt idx="79802">0</cx:pt>
          <cx:pt idx="79803">0</cx:pt>
          <cx:pt idx="79804">1</cx:pt>
          <cx:pt idx="79805">8</cx:pt>
          <cx:pt idx="79806">2</cx:pt>
          <cx:pt idx="79807">3</cx:pt>
          <cx:pt idx="79808">8</cx:pt>
          <cx:pt idx="79809">3</cx:pt>
          <cx:pt idx="79810">0</cx:pt>
          <cx:pt idx="79811">16</cx:pt>
          <cx:pt idx="79812">14</cx:pt>
          <cx:pt idx="79813">0</cx:pt>
          <cx:pt idx="79814">78</cx:pt>
          <cx:pt idx="79815">26</cx:pt>
          <cx:pt idx="79816">0</cx:pt>
          <cx:pt idx="79817">2</cx:pt>
          <cx:pt idx="79818">0</cx:pt>
          <cx:pt idx="79819">271</cx:pt>
          <cx:pt idx="79820">31</cx:pt>
          <cx:pt idx="79821">0</cx:pt>
          <cx:pt idx="79822">1</cx:pt>
          <cx:pt idx="79823">19</cx:pt>
          <cx:pt idx="79824">0</cx:pt>
          <cx:pt idx="79825">641</cx:pt>
          <cx:pt idx="79826">12</cx:pt>
          <cx:pt idx="79827">205</cx:pt>
          <cx:pt idx="79828">0</cx:pt>
          <cx:pt idx="79829">0</cx:pt>
          <cx:pt idx="79830">126</cx:pt>
          <cx:pt idx="79831">1</cx:pt>
          <cx:pt idx="79832">19</cx:pt>
          <cx:pt idx="79833">7</cx:pt>
          <cx:pt idx="79834">0</cx:pt>
          <cx:pt idx="79835">0</cx:pt>
          <cx:pt idx="79836">11</cx:pt>
          <cx:pt idx="79837">8</cx:pt>
          <cx:pt idx="79838">5</cx:pt>
          <cx:pt idx="79839">0</cx:pt>
          <cx:pt idx="79840">11</cx:pt>
          <cx:pt idx="79841">60</cx:pt>
          <cx:pt idx="79842">1</cx:pt>
          <cx:pt idx="79843">7</cx:pt>
          <cx:pt idx="79844">22</cx:pt>
          <cx:pt idx="79845">19</cx:pt>
          <cx:pt idx="79846">0</cx:pt>
          <cx:pt idx="79847">6</cx:pt>
          <cx:pt idx="79848">62</cx:pt>
          <cx:pt idx="79849">60</cx:pt>
          <cx:pt idx="79850">0</cx:pt>
          <cx:pt idx="79851">1030</cx:pt>
          <cx:pt idx="79852">11</cx:pt>
          <cx:pt idx="79853">1</cx:pt>
          <cx:pt idx="79854">0</cx:pt>
          <cx:pt idx="79855">1</cx:pt>
          <cx:pt idx="79856">19</cx:pt>
          <cx:pt idx="79857">0</cx:pt>
          <cx:pt idx="79858">4</cx:pt>
          <cx:pt idx="79859">132</cx:pt>
          <cx:pt idx="79860">22</cx:pt>
          <cx:pt idx="79861">1</cx:pt>
          <cx:pt idx="79862">87</cx:pt>
          <cx:pt idx="79863">73</cx:pt>
          <cx:pt idx="79864">65</cx:pt>
          <cx:pt idx="79865">78</cx:pt>
          <cx:pt idx="79866">0</cx:pt>
          <cx:pt idx="79867">13</cx:pt>
          <cx:pt idx="79868">134</cx:pt>
          <cx:pt idx="79869">6</cx:pt>
          <cx:pt idx="79870">2</cx:pt>
          <cx:pt idx="79871">95</cx:pt>
          <cx:pt idx="79872">0</cx:pt>
          <cx:pt idx="79873">1</cx:pt>
          <cx:pt idx="79874">12</cx:pt>
          <cx:pt idx="79875">126</cx:pt>
          <cx:pt idx="79876">174</cx:pt>
          <cx:pt idx="79877">2</cx:pt>
          <cx:pt idx="79878">0</cx:pt>
          <cx:pt idx="79879">49</cx:pt>
          <cx:pt idx="79880">41</cx:pt>
          <cx:pt idx="79881">90</cx:pt>
          <cx:pt idx="79882">92</cx:pt>
          <cx:pt idx="79883">471</cx:pt>
          <cx:pt idx="79884">0</cx:pt>
          <cx:pt idx="79885">49</cx:pt>
          <cx:pt idx="79886">0</cx:pt>
          <cx:pt idx="79887">175</cx:pt>
          <cx:pt idx="79888">0</cx:pt>
          <cx:pt idx="79889">0</cx:pt>
          <cx:pt idx="79890">2</cx:pt>
          <cx:pt idx="79891">4</cx:pt>
          <cx:pt idx="79892">267</cx:pt>
          <cx:pt idx="79893">0</cx:pt>
          <cx:pt idx="79894">32</cx:pt>
          <cx:pt idx="79895">9</cx:pt>
          <cx:pt idx="79896">59</cx:pt>
          <cx:pt idx="79897">18</cx:pt>
          <cx:pt idx="79898">14</cx:pt>
          <cx:pt idx="79899">1</cx:pt>
          <cx:pt idx="79900">10</cx:pt>
          <cx:pt idx="79901">0</cx:pt>
          <cx:pt idx="79902">18</cx:pt>
          <cx:pt idx="79903">63</cx:pt>
          <cx:pt idx="79904">2</cx:pt>
          <cx:pt idx="79905">2</cx:pt>
          <cx:pt idx="79906">18</cx:pt>
          <cx:pt idx="79907">12</cx:pt>
          <cx:pt idx="79908">7</cx:pt>
          <cx:pt idx="79909">79</cx:pt>
          <cx:pt idx="79910">3</cx:pt>
          <cx:pt idx="79911">11</cx:pt>
          <cx:pt idx="79912">0</cx:pt>
          <cx:pt idx="79913">1</cx:pt>
          <cx:pt idx="79914">0</cx:pt>
          <cx:pt idx="79915">170</cx:pt>
          <cx:pt idx="79916">0</cx:pt>
          <cx:pt idx="79917">0</cx:pt>
          <cx:pt idx="79918">0</cx:pt>
          <cx:pt idx="79919">0</cx:pt>
          <cx:pt idx="79920">1</cx:pt>
          <cx:pt idx="79921">8</cx:pt>
          <cx:pt idx="79922">3</cx:pt>
          <cx:pt idx="79923">72</cx:pt>
          <cx:pt idx="79924">25</cx:pt>
          <cx:pt idx="79925">19</cx:pt>
          <cx:pt idx="79926">37</cx:pt>
          <cx:pt idx="79927">15</cx:pt>
          <cx:pt idx="79928">306</cx:pt>
          <cx:pt idx="79929">0</cx:pt>
          <cx:pt idx="79930">0</cx:pt>
          <cx:pt idx="79931">0</cx:pt>
          <cx:pt idx="79932">44</cx:pt>
          <cx:pt idx="79933">76</cx:pt>
          <cx:pt idx="79934">1</cx:pt>
          <cx:pt idx="79935">29</cx:pt>
          <cx:pt idx="79936">0</cx:pt>
          <cx:pt idx="79937">0</cx:pt>
          <cx:pt idx="79938">2</cx:pt>
          <cx:pt idx="79939">8</cx:pt>
          <cx:pt idx="79940">150</cx:pt>
          <cx:pt idx="79941">0</cx:pt>
          <cx:pt idx="79942">8</cx:pt>
          <cx:pt idx="79943">1</cx:pt>
          <cx:pt idx="79944">439</cx:pt>
          <cx:pt idx="79945">14</cx:pt>
          <cx:pt idx="79946">0</cx:pt>
          <cx:pt idx="79947">2</cx:pt>
          <cx:pt idx="79948">337</cx:pt>
          <cx:pt idx="79949">0</cx:pt>
          <cx:pt idx="79950">0</cx:pt>
          <cx:pt idx="79951">0</cx:pt>
          <cx:pt idx="79952">1</cx:pt>
          <cx:pt idx="79953">0</cx:pt>
          <cx:pt idx="79954">0</cx:pt>
          <cx:pt idx="79955">5</cx:pt>
          <cx:pt idx="79956">1</cx:pt>
          <cx:pt idx="79957">1</cx:pt>
          <cx:pt idx="79958">0</cx:pt>
          <cx:pt idx="79959">12</cx:pt>
          <cx:pt idx="79960">3</cx:pt>
          <cx:pt idx="79961">7</cx:pt>
          <cx:pt idx="79962">73</cx:pt>
          <cx:pt idx="79963">34</cx:pt>
          <cx:pt idx="79964">53</cx:pt>
          <cx:pt idx="79965">15</cx:pt>
          <cx:pt idx="79966">10</cx:pt>
          <cx:pt idx="79967">0</cx:pt>
          <cx:pt idx="79968">2</cx:pt>
          <cx:pt idx="79969">2</cx:pt>
          <cx:pt idx="79970">0</cx:pt>
          <cx:pt idx="79971">0</cx:pt>
          <cx:pt idx="79972">1</cx:pt>
          <cx:pt idx="79973">0</cx:pt>
          <cx:pt idx="79974">7</cx:pt>
          <cx:pt idx="79975">13</cx:pt>
          <cx:pt idx="79976">0</cx:pt>
          <cx:pt idx="79977">0</cx:pt>
          <cx:pt idx="79978">66</cx:pt>
          <cx:pt idx="79979">242</cx:pt>
          <cx:pt idx="79980">7</cx:pt>
          <cx:pt idx="79981">1</cx:pt>
          <cx:pt idx="79982">0</cx:pt>
          <cx:pt idx="79983">6</cx:pt>
          <cx:pt idx="79984">8</cx:pt>
          <cx:pt idx="79985">0</cx:pt>
          <cx:pt idx="79986">13</cx:pt>
          <cx:pt idx="79987">14</cx:pt>
          <cx:pt idx="79988">178</cx:pt>
          <cx:pt idx="79989">18</cx:pt>
          <cx:pt idx="79990">1</cx:pt>
          <cx:pt idx="79991">1</cx:pt>
          <cx:pt idx="79992">110</cx:pt>
          <cx:pt idx="79993">13</cx:pt>
          <cx:pt idx="79994">1</cx:pt>
          <cx:pt idx="79995">149</cx:pt>
          <cx:pt idx="79996">0</cx:pt>
          <cx:pt idx="79997">0</cx:pt>
          <cx:pt idx="79998">0</cx:pt>
          <cx:pt idx="79999">0</cx:pt>
          <cx:pt idx="80000">45</cx:pt>
          <cx:pt idx="80001">57</cx:pt>
          <cx:pt idx="80002">5</cx:pt>
          <cx:pt idx="80003">24</cx:pt>
          <cx:pt idx="80004">0</cx:pt>
          <cx:pt idx="80005">0</cx:pt>
          <cx:pt idx="80006">0</cx:pt>
          <cx:pt idx="80007">70</cx:pt>
          <cx:pt idx="80008">41</cx:pt>
          <cx:pt idx="80009">49</cx:pt>
          <cx:pt idx="80010">3</cx:pt>
          <cx:pt idx="80011">0</cx:pt>
          <cx:pt idx="80012">22</cx:pt>
          <cx:pt idx="80013">3</cx:pt>
          <cx:pt idx="80014">5</cx:pt>
          <cx:pt idx="80015">0</cx:pt>
          <cx:pt idx="80016">350</cx:pt>
          <cx:pt idx="80017">0</cx:pt>
          <cx:pt idx="80018">0</cx:pt>
          <cx:pt idx="80019">12</cx:pt>
          <cx:pt idx="80020">150</cx:pt>
          <cx:pt idx="80021">3</cx:pt>
          <cx:pt idx="80022">57</cx:pt>
          <cx:pt idx="80023">0</cx:pt>
          <cx:pt idx="80024">8</cx:pt>
          <cx:pt idx="80025">0</cx:pt>
          <cx:pt idx="80026">0</cx:pt>
          <cx:pt idx="80027">1</cx:pt>
          <cx:pt idx="80028">1</cx:pt>
          <cx:pt idx="80029">10</cx:pt>
          <cx:pt idx="80030">21</cx:pt>
          <cx:pt idx="80031">32</cx:pt>
          <cx:pt idx="80032">8</cx:pt>
          <cx:pt idx="80033">3</cx:pt>
          <cx:pt idx="80034">1</cx:pt>
          <cx:pt idx="80035">0</cx:pt>
          <cx:pt idx="80036">30</cx:pt>
          <cx:pt idx="80037">21</cx:pt>
          <cx:pt idx="80038">55</cx:pt>
          <cx:pt idx="80039">3</cx:pt>
          <cx:pt idx="80040">67</cx:pt>
          <cx:pt idx="80041">0</cx:pt>
          <cx:pt idx="80042">2</cx:pt>
          <cx:pt idx="80043">0</cx:pt>
          <cx:pt idx="80044">242</cx:pt>
          <cx:pt idx="80045">0</cx:pt>
          <cx:pt idx="80046">44</cx:pt>
          <cx:pt idx="80047">74</cx:pt>
          <cx:pt idx="80048">72</cx:pt>
          <cx:pt idx="80049">2</cx:pt>
          <cx:pt idx="80050">272</cx:pt>
          <cx:pt idx="80051">89</cx:pt>
          <cx:pt idx="80052">0</cx:pt>
          <cx:pt idx="80053">0</cx:pt>
          <cx:pt idx="80054">16</cx:pt>
          <cx:pt idx="80055">0</cx:pt>
          <cx:pt idx="80056">6</cx:pt>
          <cx:pt idx="80057">0</cx:pt>
          <cx:pt idx="80058">0</cx:pt>
          <cx:pt idx="80059">0</cx:pt>
          <cx:pt idx="80060">0</cx:pt>
          <cx:pt idx="80061">0</cx:pt>
          <cx:pt idx="80062">135</cx:pt>
          <cx:pt idx="80063">14</cx:pt>
          <cx:pt idx="80064">7</cx:pt>
          <cx:pt idx="80065">59</cx:pt>
          <cx:pt idx="80066">0</cx:pt>
          <cx:pt idx="80067">1</cx:pt>
          <cx:pt idx="80068">0</cx:pt>
          <cx:pt idx="80069">0</cx:pt>
          <cx:pt idx="80070">0</cx:pt>
          <cx:pt idx="80071">459</cx:pt>
          <cx:pt idx="80072">0</cx:pt>
          <cx:pt idx="80073">0</cx:pt>
          <cx:pt idx="80074">0</cx:pt>
          <cx:pt idx="80075">0</cx:pt>
          <cx:pt idx="80076">43</cx:pt>
          <cx:pt idx="80077">1</cx:pt>
          <cx:pt idx="80078">11</cx:pt>
          <cx:pt idx="80079">0</cx:pt>
          <cx:pt idx="80080">0</cx:pt>
          <cx:pt idx="80081">0</cx:pt>
          <cx:pt idx="80082">1</cx:pt>
          <cx:pt idx="80083">1</cx:pt>
          <cx:pt idx="80084">0</cx:pt>
          <cx:pt idx="80085">26</cx:pt>
          <cx:pt idx="80086">31</cx:pt>
          <cx:pt idx="80087">0</cx:pt>
          <cx:pt idx="80088">489</cx:pt>
          <cx:pt idx="80089">40</cx:pt>
          <cx:pt idx="80090">10</cx:pt>
          <cx:pt idx="80091">0</cx:pt>
          <cx:pt idx="80092">4</cx:pt>
          <cx:pt idx="80093">7</cx:pt>
          <cx:pt idx="80094">7</cx:pt>
          <cx:pt idx="80095">48</cx:pt>
          <cx:pt idx="80096">3</cx:pt>
          <cx:pt idx="80097">0</cx:pt>
          <cx:pt idx="80098">173</cx:pt>
          <cx:pt idx="80099">0</cx:pt>
          <cx:pt idx="80100">3</cx:pt>
          <cx:pt idx="80101">0</cx:pt>
          <cx:pt idx="80102">5</cx:pt>
          <cx:pt idx="80103">4</cx:pt>
          <cx:pt idx="80104">27</cx:pt>
          <cx:pt idx="80105">49</cx:pt>
          <cx:pt idx="80106">87</cx:pt>
          <cx:pt idx="80107">14</cx:pt>
          <cx:pt idx="80108">0</cx:pt>
          <cx:pt idx="80109">0</cx:pt>
          <cx:pt idx="80110">7</cx:pt>
          <cx:pt idx="80111">0</cx:pt>
          <cx:pt idx="80112">0</cx:pt>
          <cx:pt idx="80113">0</cx:pt>
          <cx:pt idx="80114">78</cx:pt>
          <cx:pt idx="80115">1</cx:pt>
          <cx:pt idx="80116">1</cx:pt>
          <cx:pt idx="80117">14</cx:pt>
          <cx:pt idx="80118">16</cx:pt>
          <cx:pt idx="80119">3</cx:pt>
          <cx:pt idx="80120">5</cx:pt>
          <cx:pt idx="80121">0</cx:pt>
          <cx:pt idx="80122">16</cx:pt>
          <cx:pt idx="80123">21</cx:pt>
          <cx:pt idx="80124">20</cx:pt>
          <cx:pt idx="80125">220</cx:pt>
          <cx:pt idx="80126">5</cx:pt>
          <cx:pt idx="80127">3</cx:pt>
          <cx:pt idx="80128">1</cx:pt>
          <cx:pt idx="80129">14</cx:pt>
          <cx:pt idx="80130">0</cx:pt>
          <cx:pt idx="80131">58</cx:pt>
          <cx:pt idx="80132">0</cx:pt>
          <cx:pt idx="80133">0</cx:pt>
          <cx:pt idx="80134">0</cx:pt>
          <cx:pt idx="80135">0</cx:pt>
          <cx:pt idx="80136">5</cx:pt>
          <cx:pt idx="80137">0</cx:pt>
          <cx:pt idx="80138">7</cx:pt>
          <cx:pt idx="80139">6</cx:pt>
          <cx:pt idx="80140">0</cx:pt>
          <cx:pt idx="80141">0</cx:pt>
          <cx:pt idx="80142">222</cx:pt>
          <cx:pt idx="80143">189</cx:pt>
          <cx:pt idx="80144">0</cx:pt>
          <cx:pt idx="80145">0</cx:pt>
          <cx:pt idx="80146">0</cx:pt>
          <cx:pt idx="80147">1</cx:pt>
          <cx:pt idx="80148">32</cx:pt>
          <cx:pt idx="80149">25</cx:pt>
          <cx:pt idx="80150">0</cx:pt>
          <cx:pt idx="80151">1</cx:pt>
          <cx:pt idx="80152">2</cx:pt>
          <cx:pt idx="80153">0</cx:pt>
          <cx:pt idx="80154">0</cx:pt>
          <cx:pt idx="80155">0</cx:pt>
          <cx:pt idx="80156">1</cx:pt>
          <cx:pt idx="80157">8</cx:pt>
          <cx:pt idx="80158">269</cx:pt>
          <cx:pt idx="80159">1</cx:pt>
          <cx:pt idx="80160">17</cx:pt>
          <cx:pt idx="80161">0</cx:pt>
          <cx:pt idx="80162">0</cx:pt>
          <cx:pt idx="80163">1</cx:pt>
          <cx:pt idx="80164">0</cx:pt>
          <cx:pt idx="80165">0</cx:pt>
          <cx:pt idx="80166">35</cx:pt>
          <cx:pt idx="80167">0</cx:pt>
          <cx:pt idx="80168">2</cx:pt>
          <cx:pt idx="80169">0</cx:pt>
          <cx:pt idx="80170">6</cx:pt>
          <cx:pt idx="80171">0</cx:pt>
          <cx:pt idx="80172">13</cx:pt>
          <cx:pt idx="80173">2</cx:pt>
          <cx:pt idx="80174">19</cx:pt>
          <cx:pt idx="80175">108</cx:pt>
          <cx:pt idx="80176">311</cx:pt>
          <cx:pt idx="80177">29</cx:pt>
          <cx:pt idx="80178">3</cx:pt>
          <cx:pt idx="80179">4</cx:pt>
          <cx:pt idx="80180">0</cx:pt>
          <cx:pt idx="80181">10</cx:pt>
          <cx:pt idx="80182">1</cx:pt>
          <cx:pt idx="80183">89</cx:pt>
          <cx:pt idx="80184">0</cx:pt>
          <cx:pt idx="80185">1</cx:pt>
          <cx:pt idx="80186">8</cx:pt>
          <cx:pt idx="80187">50</cx:pt>
          <cx:pt idx="80188">1</cx:pt>
          <cx:pt idx="80189">56</cx:pt>
          <cx:pt idx="80190">12</cx:pt>
          <cx:pt idx="80191">0</cx:pt>
          <cx:pt idx="80192">0</cx:pt>
          <cx:pt idx="80193">1</cx:pt>
          <cx:pt idx="80194">13</cx:pt>
          <cx:pt idx="80195">18</cx:pt>
          <cx:pt idx="80196">101</cx:pt>
          <cx:pt idx="80197">58</cx:pt>
          <cx:pt idx="80198">22</cx:pt>
          <cx:pt idx="80199">0</cx:pt>
          <cx:pt idx="80200">42</cx:pt>
          <cx:pt idx="80201">3</cx:pt>
          <cx:pt idx="80202">4</cx:pt>
          <cx:pt idx="80203">0</cx:pt>
          <cx:pt idx="80204">0</cx:pt>
          <cx:pt idx="80205">37</cx:pt>
          <cx:pt idx="80206">1</cx:pt>
          <cx:pt idx="80207">21</cx:pt>
          <cx:pt idx="80208">0</cx:pt>
          <cx:pt idx="80209">14</cx:pt>
          <cx:pt idx="80210">0</cx:pt>
          <cx:pt idx="80211">137</cx:pt>
          <cx:pt idx="80212">158</cx:pt>
          <cx:pt idx="80213">3</cx:pt>
          <cx:pt idx="80214">6</cx:pt>
          <cx:pt idx="80215">1</cx:pt>
          <cx:pt idx="80216">1</cx:pt>
          <cx:pt idx="80217">1</cx:pt>
          <cx:pt idx="80218">2</cx:pt>
          <cx:pt idx="80219">41</cx:pt>
          <cx:pt idx="80220">7</cx:pt>
          <cx:pt idx="80221">9</cx:pt>
          <cx:pt idx="80222">8</cx:pt>
          <cx:pt idx="80223">2</cx:pt>
          <cx:pt idx="80224">6</cx:pt>
          <cx:pt idx="80225">1</cx:pt>
          <cx:pt idx="80226">17</cx:pt>
          <cx:pt idx="80227">78</cx:pt>
          <cx:pt idx="80228">50</cx:pt>
          <cx:pt idx="80229">19</cx:pt>
          <cx:pt idx="80230">6</cx:pt>
          <cx:pt idx="80231">8</cx:pt>
          <cx:pt idx="80232">3</cx:pt>
          <cx:pt idx="80233">1</cx:pt>
          <cx:pt idx="80234">0</cx:pt>
          <cx:pt idx="80235">22</cx:pt>
          <cx:pt idx="80236">32</cx:pt>
          <cx:pt idx="80237">0</cx:pt>
          <cx:pt idx="80238">5</cx:pt>
          <cx:pt idx="80239">13</cx:pt>
          <cx:pt idx="80240">7</cx:pt>
          <cx:pt idx="80241">0</cx:pt>
          <cx:pt idx="80242">2</cx:pt>
          <cx:pt idx="80243">27</cx:pt>
          <cx:pt idx="80244">0</cx:pt>
          <cx:pt idx="80245">4</cx:pt>
          <cx:pt idx="80246">63</cx:pt>
          <cx:pt idx="80247">9</cx:pt>
          <cx:pt idx="80248">0</cx:pt>
          <cx:pt idx="80249">0</cx:pt>
          <cx:pt idx="80250">91</cx:pt>
          <cx:pt idx="80251">7</cx:pt>
          <cx:pt idx="80252">111</cx:pt>
          <cx:pt idx="80253">668</cx:pt>
          <cx:pt idx="80254">21</cx:pt>
          <cx:pt idx="80255">63</cx:pt>
          <cx:pt idx="80256">139</cx:pt>
          <cx:pt idx="80257">59</cx:pt>
          <cx:pt idx="80258">0</cx:pt>
          <cx:pt idx="80259">0</cx:pt>
          <cx:pt idx="80260">0</cx:pt>
          <cx:pt idx="80261">142</cx:pt>
          <cx:pt idx="80262">3</cx:pt>
          <cx:pt idx="80263">0</cx:pt>
          <cx:pt idx="80264">0</cx:pt>
          <cx:pt idx="80265">0</cx:pt>
          <cx:pt idx="80266">0</cx:pt>
          <cx:pt idx="80267">0</cx:pt>
          <cx:pt idx="80268">0</cx:pt>
          <cx:pt idx="80269">0</cx:pt>
          <cx:pt idx="80270">8</cx:pt>
          <cx:pt idx="80271">2</cx:pt>
          <cx:pt idx="80272">0</cx:pt>
          <cx:pt idx="80273">0</cx:pt>
          <cx:pt idx="80274">27</cx:pt>
          <cx:pt idx="80275">0</cx:pt>
          <cx:pt idx="80276">0</cx:pt>
          <cx:pt idx="80277">0</cx:pt>
          <cx:pt idx="80278">4</cx:pt>
          <cx:pt idx="80279">0</cx:pt>
          <cx:pt idx="80280">14</cx:pt>
          <cx:pt idx="80281">1</cx:pt>
          <cx:pt idx="80282">3</cx:pt>
          <cx:pt idx="80283">12</cx:pt>
          <cx:pt idx="80284">21</cx:pt>
          <cx:pt idx="80285">173</cx:pt>
          <cx:pt idx="80286">63</cx:pt>
          <cx:pt idx="80287">188</cx:pt>
          <cx:pt idx="80288">18</cx:pt>
          <cx:pt idx="80289">166</cx:pt>
          <cx:pt idx="80290">0</cx:pt>
          <cx:pt idx="80291">0</cx:pt>
          <cx:pt idx="80292">0</cx:pt>
          <cx:pt idx="80293">0</cx:pt>
          <cx:pt idx="80294">0</cx:pt>
          <cx:pt idx="80295">7</cx:pt>
          <cx:pt idx="80296">0</cx:pt>
          <cx:pt idx="80297">0</cx:pt>
          <cx:pt idx="80298">0</cx:pt>
          <cx:pt idx="80299">0</cx:pt>
          <cx:pt idx="80300">11</cx:pt>
          <cx:pt idx="80301">3</cx:pt>
          <cx:pt idx="80302">40</cx:pt>
          <cx:pt idx="80303">112</cx:pt>
          <cx:pt idx="80304">153</cx:pt>
          <cx:pt idx="80305">12</cx:pt>
          <cx:pt idx="80306">4</cx:pt>
          <cx:pt idx="80307">28</cx:pt>
          <cx:pt idx="80308">36</cx:pt>
          <cx:pt idx="80309">21</cx:pt>
          <cx:pt idx="80310">2</cx:pt>
          <cx:pt idx="80311">6</cx:pt>
          <cx:pt idx="80312">28</cx:pt>
          <cx:pt idx="80313">3</cx:pt>
          <cx:pt idx="80314">56</cx:pt>
          <cx:pt idx="80315">8</cx:pt>
          <cx:pt idx="80316">0</cx:pt>
          <cx:pt idx="80317">0</cx:pt>
          <cx:pt idx="80318">1</cx:pt>
          <cx:pt idx="80319">0</cx:pt>
          <cx:pt idx="80320">0</cx:pt>
          <cx:pt idx="80321">0</cx:pt>
          <cx:pt idx="80322">1</cx:pt>
          <cx:pt idx="80323">0</cx:pt>
          <cx:pt idx="80324">65</cx:pt>
          <cx:pt idx="80325">0</cx:pt>
          <cx:pt idx="80326">0</cx:pt>
          <cx:pt idx="80327">0</cx:pt>
          <cx:pt idx="80328">0</cx:pt>
          <cx:pt idx="80329">2</cx:pt>
          <cx:pt idx="80330">13</cx:pt>
          <cx:pt idx="80331">372</cx:pt>
          <cx:pt idx="80332">180</cx:pt>
          <cx:pt idx="80333">3</cx:pt>
          <cx:pt idx="80334">0</cx:pt>
          <cx:pt idx="80335">13</cx:pt>
          <cx:pt idx="80336">135</cx:pt>
          <cx:pt idx="80337">0</cx:pt>
          <cx:pt idx="80338">13</cx:pt>
          <cx:pt idx="80339">6</cx:pt>
          <cx:pt idx="80340">1</cx:pt>
          <cx:pt idx="80341">0</cx:pt>
          <cx:pt idx="80342">0</cx:pt>
          <cx:pt idx="80343">0</cx:pt>
          <cx:pt idx="80344">1</cx:pt>
          <cx:pt idx="80345">88</cx:pt>
          <cx:pt idx="80346">2</cx:pt>
          <cx:pt idx="80347">26</cx:pt>
          <cx:pt idx="80348">0</cx:pt>
          <cx:pt idx="80349">10</cx:pt>
          <cx:pt idx="80350">12</cx:pt>
          <cx:pt idx="80351">262</cx:pt>
          <cx:pt idx="80352">6</cx:pt>
          <cx:pt idx="80353">1</cx:pt>
          <cx:pt idx="80354">139</cx:pt>
          <cx:pt idx="80355">56</cx:pt>
          <cx:pt idx="80356">6</cx:pt>
          <cx:pt idx="80357">11</cx:pt>
          <cx:pt idx="80358">1</cx:pt>
          <cx:pt idx="80359">6</cx:pt>
          <cx:pt idx="80360">2</cx:pt>
          <cx:pt idx="80361">2</cx:pt>
          <cx:pt idx="80362">56</cx:pt>
          <cx:pt idx="80363">30</cx:pt>
          <cx:pt idx="80364">6</cx:pt>
          <cx:pt idx="80365">0</cx:pt>
          <cx:pt idx="80366">69</cx:pt>
          <cx:pt idx="80367">3</cx:pt>
          <cx:pt idx="80368">0</cx:pt>
          <cx:pt idx="80369">7</cx:pt>
          <cx:pt idx="80370">0</cx:pt>
          <cx:pt idx="80371">127</cx:pt>
          <cx:pt idx="80372">0</cx:pt>
          <cx:pt idx="80373">216</cx:pt>
          <cx:pt idx="80374">85</cx:pt>
          <cx:pt idx="80375">0</cx:pt>
          <cx:pt idx="80376">2</cx:pt>
          <cx:pt idx="80377">489</cx:pt>
          <cx:pt idx="80378">0</cx:pt>
          <cx:pt idx="80379">12</cx:pt>
          <cx:pt idx="80380">45</cx:pt>
          <cx:pt idx="80381">1</cx:pt>
          <cx:pt idx="80382">1</cx:pt>
          <cx:pt idx="80383">21</cx:pt>
          <cx:pt idx="80384">161</cx:pt>
          <cx:pt idx="80385">0</cx:pt>
          <cx:pt idx="80386">0</cx:pt>
          <cx:pt idx="80387">102</cx:pt>
          <cx:pt idx="80388">11</cx:pt>
          <cx:pt idx="80389">182</cx:pt>
          <cx:pt idx="80390">5</cx:pt>
          <cx:pt idx="80391">7</cx:pt>
          <cx:pt idx="80392">0</cx:pt>
          <cx:pt idx="80393">7</cx:pt>
          <cx:pt idx="80394">0</cx:pt>
          <cx:pt idx="80395">0</cx:pt>
          <cx:pt idx="80396">1</cx:pt>
          <cx:pt idx="80397">7</cx:pt>
          <cx:pt idx="80398">5</cx:pt>
          <cx:pt idx="80399">13</cx:pt>
          <cx:pt idx="80400">3</cx:pt>
          <cx:pt idx="80401">24</cx:pt>
          <cx:pt idx="80402">4</cx:pt>
          <cx:pt idx="80403">551</cx:pt>
          <cx:pt idx="80404">18</cx:pt>
          <cx:pt idx="80405">1</cx:pt>
          <cx:pt idx="80406">14</cx:pt>
          <cx:pt idx="80407">0</cx:pt>
          <cx:pt idx="80408">9</cx:pt>
          <cx:pt idx="80409">238</cx:pt>
          <cx:pt idx="80410">1</cx:pt>
          <cx:pt idx="80411">0</cx:pt>
          <cx:pt idx="80412">188</cx:pt>
          <cx:pt idx="80413">0</cx:pt>
          <cx:pt idx="80414">13</cx:pt>
          <cx:pt idx="80415">0</cx:pt>
          <cx:pt idx="80416">0</cx:pt>
          <cx:pt idx="80417">1</cx:pt>
          <cx:pt idx="80418">0</cx:pt>
          <cx:pt idx="80419">56</cx:pt>
          <cx:pt idx="80420">0</cx:pt>
          <cx:pt idx="80421">128</cx:pt>
          <cx:pt idx="80422">72</cx:pt>
          <cx:pt idx="80423">15</cx:pt>
          <cx:pt idx="80424">1</cx:pt>
          <cx:pt idx="80425">812</cx:pt>
          <cx:pt idx="80426">1</cx:pt>
          <cx:pt idx="80427">0</cx:pt>
          <cx:pt idx="80428">57</cx:pt>
          <cx:pt idx="80429">47</cx:pt>
          <cx:pt idx="80430">28</cx:pt>
          <cx:pt idx="80431">54</cx:pt>
          <cx:pt idx="80432">245</cx:pt>
          <cx:pt idx="80433">53</cx:pt>
          <cx:pt idx="80434">164</cx:pt>
          <cx:pt idx="80435">33</cx:pt>
          <cx:pt idx="80436">833</cx:pt>
          <cx:pt idx="80437">530</cx:pt>
          <cx:pt idx="80438">113</cx:pt>
          <cx:pt idx="80439">181</cx:pt>
          <cx:pt idx="80440">18</cx:pt>
          <cx:pt idx="80441">6</cx:pt>
          <cx:pt idx="80442">2</cx:pt>
          <cx:pt idx="80443">0</cx:pt>
          <cx:pt idx="80444">0</cx:pt>
          <cx:pt idx="80445">79</cx:pt>
          <cx:pt idx="80446">0</cx:pt>
          <cx:pt idx="80447">1</cx:pt>
          <cx:pt idx="80448">0</cx:pt>
          <cx:pt idx="80449">13</cx:pt>
          <cx:pt idx="80450">221</cx:pt>
          <cx:pt idx="80451">24</cx:pt>
          <cx:pt idx="80452">2</cx:pt>
          <cx:pt idx="80453">18</cx:pt>
          <cx:pt idx="80454">0</cx:pt>
          <cx:pt idx="80455">189</cx:pt>
          <cx:pt idx="80456">101</cx:pt>
          <cx:pt idx="80457">21</cx:pt>
          <cx:pt idx="80458">0</cx:pt>
          <cx:pt idx="80459">6</cx:pt>
          <cx:pt idx="80460">49</cx:pt>
          <cx:pt idx="80461">0</cx:pt>
          <cx:pt idx="80462">111</cx:pt>
          <cx:pt idx="80463">0</cx:pt>
          <cx:pt idx="80464">17</cx:pt>
          <cx:pt idx="80465">0</cx:pt>
          <cx:pt idx="80466">0</cx:pt>
          <cx:pt idx="80467">17</cx:pt>
          <cx:pt idx="80468">0</cx:pt>
          <cx:pt idx="80469">13</cx:pt>
          <cx:pt idx="80470">19</cx:pt>
          <cx:pt idx="80471">17</cx:pt>
          <cx:pt idx="80472">4</cx:pt>
          <cx:pt idx="80473">65</cx:pt>
          <cx:pt idx="80474">4</cx:pt>
          <cx:pt idx="80475">132</cx:pt>
          <cx:pt idx="80476">9</cx:pt>
          <cx:pt idx="80477">136</cx:pt>
          <cx:pt idx="80478">1</cx:pt>
          <cx:pt idx="80479">0</cx:pt>
          <cx:pt idx="80480">10</cx:pt>
          <cx:pt idx="80481">0</cx:pt>
          <cx:pt idx="80482">2</cx:pt>
          <cx:pt idx="80483">0</cx:pt>
          <cx:pt idx="80484">362</cx:pt>
          <cx:pt idx="80485">1</cx:pt>
          <cx:pt idx="80486">7</cx:pt>
          <cx:pt idx="80487">115</cx:pt>
          <cx:pt idx="80488">3</cx:pt>
          <cx:pt idx="80489">23</cx:pt>
          <cx:pt idx="80490">31</cx:pt>
          <cx:pt idx="80491">134</cx:pt>
          <cx:pt idx="80492">7</cx:pt>
          <cx:pt idx="80493">10</cx:pt>
          <cx:pt idx="80494">31</cx:pt>
          <cx:pt idx="80495">0</cx:pt>
          <cx:pt idx="80496">4</cx:pt>
          <cx:pt idx="80497">10</cx:pt>
          <cx:pt idx="80498">0</cx:pt>
          <cx:pt idx="80499">35</cx:pt>
          <cx:pt idx="80500">133</cx:pt>
          <cx:pt idx="80501">596</cx:pt>
          <cx:pt idx="80502">14</cx:pt>
          <cx:pt idx="80503">4</cx:pt>
          <cx:pt idx="80504">0</cx:pt>
          <cx:pt idx="80505">11</cx:pt>
          <cx:pt idx="80506">29</cx:pt>
          <cx:pt idx="80507">148</cx:pt>
          <cx:pt idx="80508">0</cx:pt>
          <cx:pt idx="80509">0</cx:pt>
          <cx:pt idx="80510">11</cx:pt>
          <cx:pt idx="80511">238</cx:pt>
          <cx:pt idx="80512">3</cx:pt>
          <cx:pt idx="80513">1</cx:pt>
          <cx:pt idx="80514">0</cx:pt>
          <cx:pt idx="80515">12</cx:pt>
          <cx:pt idx="80516">0</cx:pt>
          <cx:pt idx="80517">0</cx:pt>
          <cx:pt idx="80518">7</cx:pt>
          <cx:pt idx="80519">1</cx:pt>
          <cx:pt idx="80520">1</cx:pt>
          <cx:pt idx="80521">4</cx:pt>
          <cx:pt idx="80522">0</cx:pt>
          <cx:pt idx="80523">1</cx:pt>
          <cx:pt idx="80524">67</cx:pt>
          <cx:pt idx="80525">413</cx:pt>
          <cx:pt idx="80526">0</cx:pt>
          <cx:pt idx="80527">100</cx:pt>
          <cx:pt idx="80528">5</cx:pt>
          <cx:pt idx="80529">27</cx:pt>
          <cx:pt idx="80530">217</cx:pt>
          <cx:pt idx="80531">50</cx:pt>
          <cx:pt idx="80532">8</cx:pt>
          <cx:pt idx="80533">0</cx:pt>
          <cx:pt idx="80534">0</cx:pt>
          <cx:pt idx="80535">0</cx:pt>
          <cx:pt idx="80536">7</cx:pt>
          <cx:pt idx="80537">0</cx:pt>
          <cx:pt idx="80538">0</cx:pt>
          <cx:pt idx="80539">23</cx:pt>
          <cx:pt idx="80540">5</cx:pt>
          <cx:pt idx="80541">42</cx:pt>
          <cx:pt idx="80542">23</cx:pt>
          <cx:pt idx="80543">65</cx:pt>
          <cx:pt idx="80544">2</cx:pt>
          <cx:pt idx="80545">4</cx:pt>
          <cx:pt idx="80546">0</cx:pt>
          <cx:pt idx="80547">85</cx:pt>
          <cx:pt idx="80548">0</cx:pt>
          <cx:pt idx="80549">6</cx:pt>
          <cx:pt idx="80550">73</cx:pt>
          <cx:pt idx="80551">0</cx:pt>
          <cx:pt idx="80552">0</cx:pt>
          <cx:pt idx="80553">3</cx:pt>
          <cx:pt idx="80554">0</cx:pt>
          <cx:pt idx="80555">0</cx:pt>
          <cx:pt idx="80556">565</cx:pt>
          <cx:pt idx="80557">57</cx:pt>
          <cx:pt idx="80558">1</cx:pt>
          <cx:pt idx="80559">0</cx:pt>
          <cx:pt idx="80560">0</cx:pt>
          <cx:pt idx="80561">0</cx:pt>
          <cx:pt idx="80562">0</cx:pt>
          <cx:pt idx="80563">8</cx:pt>
          <cx:pt idx="80564">0</cx:pt>
          <cx:pt idx="80565">2</cx:pt>
          <cx:pt idx="80566">0</cx:pt>
          <cx:pt idx="80567">1</cx:pt>
          <cx:pt idx="80568">0</cx:pt>
          <cx:pt idx="80569">128</cx:pt>
          <cx:pt idx="80570">0</cx:pt>
          <cx:pt idx="80571">0</cx:pt>
          <cx:pt idx="80572">12</cx:pt>
          <cx:pt idx="80573">3</cx:pt>
          <cx:pt idx="80574">11</cx:pt>
          <cx:pt idx="80575">16</cx:pt>
          <cx:pt idx="80576">12</cx:pt>
          <cx:pt idx="80577">0</cx:pt>
          <cx:pt idx="80578">0</cx:pt>
          <cx:pt idx="80579">35</cx:pt>
          <cx:pt idx="80580">0</cx:pt>
          <cx:pt idx="80581">12</cx:pt>
          <cx:pt idx="80582">6</cx:pt>
          <cx:pt idx="80583">33</cx:pt>
          <cx:pt idx="80584">5</cx:pt>
          <cx:pt idx="80585">4</cx:pt>
          <cx:pt idx="80586">1</cx:pt>
          <cx:pt idx="80587">1</cx:pt>
          <cx:pt idx="80588">12</cx:pt>
          <cx:pt idx="80589">0</cx:pt>
          <cx:pt idx="80590">0</cx:pt>
          <cx:pt idx="80591">0</cx:pt>
          <cx:pt idx="80592">14</cx:pt>
          <cx:pt idx="80593">34</cx:pt>
          <cx:pt idx="80594">57</cx:pt>
          <cx:pt idx="80595">104</cx:pt>
          <cx:pt idx="80596">0</cx:pt>
          <cx:pt idx="80597">0</cx:pt>
          <cx:pt idx="80598">120</cx:pt>
          <cx:pt idx="80599">0</cx:pt>
          <cx:pt idx="80600">0</cx:pt>
          <cx:pt idx="80601">0</cx:pt>
          <cx:pt idx="80602">0</cx:pt>
          <cx:pt idx="80603">166</cx:pt>
          <cx:pt idx="80604">0</cx:pt>
          <cx:pt idx="80605">64</cx:pt>
          <cx:pt idx="80606">135</cx:pt>
          <cx:pt idx="80607">0</cx:pt>
          <cx:pt idx="80608">15</cx:pt>
          <cx:pt idx="80609">1</cx:pt>
          <cx:pt idx="80610">152</cx:pt>
          <cx:pt idx="80611">0</cx:pt>
          <cx:pt idx="80612">0</cx:pt>
          <cx:pt idx="80613">43</cx:pt>
          <cx:pt idx="80614">1</cx:pt>
          <cx:pt idx="80615">63</cx:pt>
          <cx:pt idx="80616">18</cx:pt>
          <cx:pt idx="80617">0</cx:pt>
          <cx:pt idx="80618">209</cx:pt>
          <cx:pt idx="80619">315</cx:pt>
          <cx:pt idx="80620">58</cx:pt>
          <cx:pt idx="80621">3</cx:pt>
          <cx:pt idx="80622">0</cx:pt>
          <cx:pt idx="80623">4</cx:pt>
          <cx:pt idx="80624">70</cx:pt>
          <cx:pt idx="80625">2</cx:pt>
          <cx:pt idx="80626">22</cx:pt>
          <cx:pt idx="80627">0</cx:pt>
          <cx:pt idx="80628">0</cx:pt>
          <cx:pt idx="80629">1</cx:pt>
          <cx:pt idx="80630">5</cx:pt>
          <cx:pt idx="80631">13</cx:pt>
          <cx:pt idx="80632">1</cx:pt>
          <cx:pt idx="80633">4</cx:pt>
          <cx:pt idx="80634">23</cx:pt>
          <cx:pt idx="80635">0</cx:pt>
          <cx:pt idx="80636">1</cx:pt>
          <cx:pt idx="80637">0</cx:pt>
          <cx:pt idx="80638">5</cx:pt>
          <cx:pt idx="80639">3</cx:pt>
          <cx:pt idx="80640">13</cx:pt>
          <cx:pt idx="80641">0</cx:pt>
          <cx:pt idx="80642">1</cx:pt>
          <cx:pt idx="80643">33</cx:pt>
          <cx:pt idx="80644">1</cx:pt>
          <cx:pt idx="80645">14</cx:pt>
          <cx:pt idx="80646">7</cx:pt>
          <cx:pt idx="80647">0</cx:pt>
          <cx:pt idx="80648">8</cx:pt>
          <cx:pt idx="80649">0</cx:pt>
          <cx:pt idx="80650">9</cx:pt>
          <cx:pt idx="80651">345</cx:pt>
          <cx:pt idx="80652">4</cx:pt>
          <cx:pt idx="80653">2</cx:pt>
          <cx:pt idx="80654">8</cx:pt>
          <cx:pt idx="80655">85</cx:pt>
          <cx:pt idx="80656">21</cx:pt>
          <cx:pt idx="80657">9</cx:pt>
          <cx:pt idx="80658">24</cx:pt>
          <cx:pt idx="80659">315</cx:pt>
          <cx:pt idx="80660">0</cx:pt>
          <cx:pt idx="80661">83</cx:pt>
          <cx:pt idx="80662">322</cx:pt>
          <cx:pt idx="80663">4</cx:pt>
          <cx:pt idx="80664">1</cx:pt>
          <cx:pt idx="80665">316</cx:pt>
          <cx:pt idx="80666">364</cx:pt>
          <cx:pt idx="80667">0</cx:pt>
          <cx:pt idx="80668">0</cx:pt>
          <cx:pt idx="80669">0</cx:pt>
          <cx:pt idx="80670">0</cx:pt>
          <cx:pt idx="80671">0</cx:pt>
          <cx:pt idx="80672">8</cx:pt>
          <cx:pt idx="80673">48</cx:pt>
          <cx:pt idx="80674">20</cx:pt>
          <cx:pt idx="80675">1</cx:pt>
          <cx:pt idx="80676">0</cx:pt>
          <cx:pt idx="80677">1</cx:pt>
          <cx:pt idx="80678">31</cx:pt>
          <cx:pt idx="80679">98</cx:pt>
          <cx:pt idx="80680">322</cx:pt>
          <cx:pt idx="80681">0</cx:pt>
          <cx:pt idx="80682">17</cx:pt>
          <cx:pt idx="80683">22</cx:pt>
          <cx:pt idx="80684">3</cx:pt>
          <cx:pt idx="80685">14</cx:pt>
          <cx:pt idx="80686">8</cx:pt>
          <cx:pt idx="80687">118</cx:pt>
          <cx:pt idx="80688">1</cx:pt>
          <cx:pt idx="80689">24</cx:pt>
          <cx:pt idx="80690">0</cx:pt>
          <cx:pt idx="80691">4</cx:pt>
          <cx:pt idx="80692">82</cx:pt>
          <cx:pt idx="80693">0</cx:pt>
          <cx:pt idx="80694">0</cx:pt>
          <cx:pt idx="80695">0</cx:pt>
          <cx:pt idx="80696">35</cx:pt>
          <cx:pt idx="80697">1</cx:pt>
          <cx:pt idx="80698">0</cx:pt>
          <cx:pt idx="80699">9</cx:pt>
          <cx:pt idx="80700">2</cx:pt>
          <cx:pt idx="80701">0</cx:pt>
          <cx:pt idx="80702">43</cx:pt>
          <cx:pt idx="80703">0</cx:pt>
          <cx:pt idx="80704">6</cx:pt>
          <cx:pt idx="80705">0</cx:pt>
          <cx:pt idx="80706">3</cx:pt>
          <cx:pt idx="80707">9</cx:pt>
          <cx:pt idx="80708">0</cx:pt>
          <cx:pt idx="80709">1</cx:pt>
          <cx:pt idx="80710">0</cx:pt>
          <cx:pt idx="80711">79</cx:pt>
          <cx:pt idx="80712">71</cx:pt>
          <cx:pt idx="80713">1</cx:pt>
          <cx:pt idx="80714">40</cx:pt>
          <cx:pt idx="80715">0</cx:pt>
          <cx:pt idx="80716">0</cx:pt>
          <cx:pt idx="80717">324</cx:pt>
          <cx:pt idx="80718">0</cx:pt>
          <cx:pt idx="80719">127</cx:pt>
          <cx:pt idx="80720">56</cx:pt>
          <cx:pt idx="80721">18</cx:pt>
          <cx:pt idx="80722">0</cx:pt>
          <cx:pt idx="80723">5</cx:pt>
          <cx:pt idx="80724">2</cx:pt>
          <cx:pt idx="80725">64</cx:pt>
          <cx:pt idx="80726">0</cx:pt>
          <cx:pt idx="80727">0</cx:pt>
          <cx:pt idx="80728">23</cx:pt>
          <cx:pt idx="80729">0</cx:pt>
          <cx:pt idx="80730">0</cx:pt>
          <cx:pt idx="80731">3</cx:pt>
          <cx:pt idx="80732">0</cx:pt>
          <cx:pt idx="80733">61</cx:pt>
          <cx:pt idx="80734">1</cx:pt>
          <cx:pt idx="80735">0</cx:pt>
          <cx:pt idx="80736">0</cx:pt>
          <cx:pt idx="80737">12</cx:pt>
          <cx:pt idx="80738">124</cx:pt>
          <cx:pt idx="80739">0</cx:pt>
          <cx:pt idx="80740">254</cx:pt>
          <cx:pt idx="80741">38</cx:pt>
          <cx:pt idx="80742">0</cx:pt>
          <cx:pt idx="80743">34</cx:pt>
          <cx:pt idx="80744">14</cx:pt>
          <cx:pt idx="80745">0</cx:pt>
          <cx:pt idx="80746">0</cx:pt>
          <cx:pt idx="80747">0</cx:pt>
          <cx:pt idx="80748">0</cx:pt>
          <cx:pt idx="80749">0</cx:pt>
          <cx:pt idx="80750">114</cx:pt>
          <cx:pt idx="80751">27</cx:pt>
          <cx:pt idx="80752">0</cx:pt>
          <cx:pt idx="80753">3</cx:pt>
          <cx:pt idx="80754">49</cx:pt>
          <cx:pt idx="80755">9</cx:pt>
          <cx:pt idx="80756">8</cx:pt>
          <cx:pt idx="80757">7</cx:pt>
          <cx:pt idx="80758">0</cx:pt>
          <cx:pt idx="80759">17</cx:pt>
          <cx:pt idx="80760">0</cx:pt>
          <cx:pt idx="80761">0</cx:pt>
          <cx:pt idx="80762">5</cx:pt>
          <cx:pt idx="80763">221</cx:pt>
          <cx:pt idx="80764">33</cx:pt>
          <cx:pt idx="80765">47</cx:pt>
          <cx:pt idx="80766">8</cx:pt>
          <cx:pt idx="80767">26</cx:pt>
          <cx:pt idx="80768">38</cx:pt>
          <cx:pt idx="80769">71</cx:pt>
          <cx:pt idx="80770">30</cx:pt>
          <cx:pt idx="80771">88</cx:pt>
          <cx:pt idx="80772">19</cx:pt>
          <cx:pt idx="80773">95</cx:pt>
          <cx:pt idx="80774">4</cx:pt>
          <cx:pt idx="80775">17</cx:pt>
          <cx:pt idx="80776">54</cx:pt>
          <cx:pt idx="80777">0</cx:pt>
          <cx:pt idx="80778">1</cx:pt>
          <cx:pt idx="80779">0</cx:pt>
          <cx:pt idx="80780">0</cx:pt>
          <cx:pt idx="80781">2</cx:pt>
          <cx:pt idx="80782">0</cx:pt>
          <cx:pt idx="80783">0</cx:pt>
          <cx:pt idx="80784">0</cx:pt>
          <cx:pt idx="80785">0</cx:pt>
          <cx:pt idx="80786">1</cx:pt>
          <cx:pt idx="80787">0</cx:pt>
          <cx:pt idx="80788">0</cx:pt>
          <cx:pt idx="80789">1</cx:pt>
          <cx:pt idx="80790">0</cx:pt>
          <cx:pt idx="80791">0</cx:pt>
          <cx:pt idx="80792">0</cx:pt>
          <cx:pt idx="80793">1</cx:pt>
          <cx:pt idx="80794">1</cx:pt>
          <cx:pt idx="80795">0</cx:pt>
          <cx:pt idx="80796">0</cx:pt>
          <cx:pt idx="80797">0</cx:pt>
          <cx:pt idx="80798">0</cx:pt>
          <cx:pt idx="80799">1</cx:pt>
          <cx:pt idx="80800">0</cx:pt>
          <cx:pt idx="80801">9</cx:pt>
          <cx:pt idx="80802">34</cx:pt>
          <cx:pt idx="80803">0</cx:pt>
          <cx:pt idx="80804">0</cx:pt>
          <cx:pt idx="80805">117</cx:pt>
          <cx:pt idx="80806">54</cx:pt>
          <cx:pt idx="80807">26</cx:pt>
          <cx:pt idx="80808">5</cx:pt>
          <cx:pt idx="80809">5</cx:pt>
          <cx:pt idx="80810">0</cx:pt>
          <cx:pt idx="80811">0</cx:pt>
          <cx:pt idx="80812">13</cx:pt>
          <cx:pt idx="80813">4</cx:pt>
          <cx:pt idx="80814">85</cx:pt>
          <cx:pt idx="80815">54</cx:pt>
          <cx:pt idx="80816">93</cx:pt>
          <cx:pt idx="80817">4</cx:pt>
          <cx:pt idx="80818">19</cx:pt>
          <cx:pt idx="80819">0</cx:pt>
          <cx:pt idx="80820">8</cx:pt>
          <cx:pt idx="80821">2</cx:pt>
          <cx:pt idx="80822">2</cx:pt>
          <cx:pt idx="80823">1</cx:pt>
          <cx:pt idx="80824">7</cx:pt>
          <cx:pt idx="80825">273</cx:pt>
          <cx:pt idx="80826">11</cx:pt>
          <cx:pt idx="80827">0</cx:pt>
          <cx:pt idx="80828">0</cx:pt>
          <cx:pt idx="80829">4</cx:pt>
          <cx:pt idx="80830">0</cx:pt>
          <cx:pt idx="80831">0</cx:pt>
          <cx:pt idx="80832">0</cx:pt>
          <cx:pt idx="80833">0</cx:pt>
          <cx:pt idx="80834">25</cx:pt>
          <cx:pt idx="80835">22</cx:pt>
          <cx:pt idx="80836">0</cx:pt>
          <cx:pt idx="80837">30</cx:pt>
          <cx:pt idx="80838">22</cx:pt>
          <cx:pt idx="80839">0</cx:pt>
          <cx:pt idx="80840">277</cx:pt>
          <cx:pt idx="80841">20</cx:pt>
          <cx:pt idx="80842">77</cx:pt>
          <cx:pt idx="80843">0</cx:pt>
          <cx:pt idx="80844">0</cx:pt>
          <cx:pt idx="80845">0</cx:pt>
          <cx:pt idx="80846">5</cx:pt>
          <cx:pt idx="80847">26</cx:pt>
          <cx:pt idx="80848">0</cx:pt>
          <cx:pt idx="80849">50</cx:pt>
          <cx:pt idx="80850">174</cx:pt>
          <cx:pt idx="80851">0</cx:pt>
          <cx:pt idx="80852">5</cx:pt>
          <cx:pt idx="80853">0</cx:pt>
          <cx:pt idx="80854">0</cx:pt>
          <cx:pt idx="80855">0</cx:pt>
          <cx:pt idx="80856">319</cx:pt>
          <cx:pt idx="80857">9</cx:pt>
          <cx:pt idx="80858">0</cx:pt>
          <cx:pt idx="80859">0</cx:pt>
          <cx:pt idx="80860">4</cx:pt>
          <cx:pt idx="80861">0</cx:pt>
          <cx:pt idx="80862">0</cx:pt>
          <cx:pt idx="80863">0</cx:pt>
          <cx:pt idx="80864">19</cx:pt>
          <cx:pt idx="80865">84</cx:pt>
          <cx:pt idx="80866">23</cx:pt>
          <cx:pt idx="80867">23</cx:pt>
          <cx:pt idx="80868">177</cx:pt>
          <cx:pt idx="80869">21</cx:pt>
          <cx:pt idx="80870">30</cx:pt>
          <cx:pt idx="80871">0</cx:pt>
          <cx:pt idx="80872">240</cx:pt>
          <cx:pt idx="80873">0</cx:pt>
          <cx:pt idx="80874">27</cx:pt>
          <cx:pt idx="80875">3</cx:pt>
          <cx:pt idx="80876">5</cx:pt>
          <cx:pt idx="80877">21</cx:pt>
          <cx:pt idx="80878">3</cx:pt>
          <cx:pt idx="80879">21</cx:pt>
          <cx:pt idx="80880">10</cx:pt>
          <cx:pt idx="80881">0</cx:pt>
          <cx:pt idx="80882">335</cx:pt>
          <cx:pt idx="80883">13</cx:pt>
          <cx:pt idx="80884">3</cx:pt>
          <cx:pt idx="80885">2</cx:pt>
          <cx:pt idx="80886">4</cx:pt>
          <cx:pt idx="80887">7</cx:pt>
          <cx:pt idx="80888">2</cx:pt>
          <cx:pt idx="80889">29</cx:pt>
          <cx:pt idx="80890">47</cx:pt>
          <cx:pt idx="80891">0</cx:pt>
          <cx:pt idx="80892">0</cx:pt>
          <cx:pt idx="80893">69</cx:pt>
          <cx:pt idx="80894">8</cx:pt>
          <cx:pt idx="80895">1</cx:pt>
          <cx:pt idx="80896">145</cx:pt>
          <cx:pt idx="80897">7</cx:pt>
          <cx:pt idx="80898">3</cx:pt>
          <cx:pt idx="80899">63</cx:pt>
          <cx:pt idx="80900">27</cx:pt>
          <cx:pt idx="80901">0</cx:pt>
          <cx:pt idx="80902">166</cx:pt>
          <cx:pt idx="80903">12</cx:pt>
          <cx:pt idx="80904">2</cx:pt>
          <cx:pt idx="80905">136</cx:pt>
          <cx:pt idx="80906">26</cx:pt>
          <cx:pt idx="80907">3</cx:pt>
          <cx:pt idx="80908">9</cx:pt>
          <cx:pt idx="80909">46</cx:pt>
          <cx:pt idx="80910">71</cx:pt>
          <cx:pt idx="80911">235</cx:pt>
          <cx:pt idx="80912">0</cx:pt>
          <cx:pt idx="80913">5</cx:pt>
          <cx:pt idx="80914">6</cx:pt>
          <cx:pt idx="80915">6</cx:pt>
          <cx:pt idx="80916">24</cx:pt>
          <cx:pt idx="80917">1</cx:pt>
          <cx:pt idx="80918">14</cx:pt>
          <cx:pt idx="80919">266</cx:pt>
          <cx:pt idx="80920">37</cx:pt>
          <cx:pt idx="80921">299</cx:pt>
          <cx:pt idx="80922">247</cx:pt>
          <cx:pt idx="80923">12</cx:pt>
          <cx:pt idx="80924">0</cx:pt>
          <cx:pt idx="80925">0</cx:pt>
          <cx:pt idx="80926">29</cx:pt>
          <cx:pt idx="80927">52</cx:pt>
          <cx:pt idx="80928">143</cx:pt>
          <cx:pt idx="80929">0</cx:pt>
          <cx:pt idx="80930">0</cx:pt>
          <cx:pt idx="80931">355</cx:pt>
          <cx:pt idx="80932">253</cx:pt>
          <cx:pt idx="80933">124</cx:pt>
          <cx:pt idx="80934">0</cx:pt>
          <cx:pt idx="80935">2</cx:pt>
          <cx:pt idx="80936">7</cx:pt>
          <cx:pt idx="80937">128</cx:pt>
          <cx:pt idx="80938">0</cx:pt>
          <cx:pt idx="80939">5</cx:pt>
          <cx:pt idx="80940">64</cx:pt>
          <cx:pt idx="80941">3</cx:pt>
          <cx:pt idx="80942">33</cx:pt>
          <cx:pt idx="80943">1</cx:pt>
          <cx:pt idx="80944">1</cx:pt>
          <cx:pt idx="80945">7</cx:pt>
          <cx:pt idx="80946">97</cx:pt>
          <cx:pt idx="80947">377</cx:pt>
          <cx:pt idx="80948">3</cx:pt>
          <cx:pt idx="80949">1</cx:pt>
          <cx:pt idx="80950">0</cx:pt>
          <cx:pt idx="80951">15</cx:pt>
          <cx:pt idx="80952">47</cx:pt>
          <cx:pt idx="80953">15</cx:pt>
          <cx:pt idx="80954">6</cx:pt>
          <cx:pt idx="80955">0</cx:pt>
          <cx:pt idx="80956">98</cx:pt>
          <cx:pt idx="80957">135</cx:pt>
          <cx:pt idx="80958">9</cx:pt>
          <cx:pt idx="80959">9</cx:pt>
          <cx:pt idx="80960">1</cx:pt>
          <cx:pt idx="80961">14</cx:pt>
          <cx:pt idx="80962">46</cx:pt>
          <cx:pt idx="80963">68</cx:pt>
          <cx:pt idx="80964">3</cx:pt>
          <cx:pt idx="80965">1</cx:pt>
          <cx:pt idx="80966">1</cx:pt>
          <cx:pt idx="80967">12</cx:pt>
          <cx:pt idx="80968">86</cx:pt>
          <cx:pt idx="80969">79</cx:pt>
          <cx:pt idx="80970">41</cx:pt>
          <cx:pt idx="80971">1</cx:pt>
          <cx:pt idx="80972">35</cx:pt>
          <cx:pt idx="80973">58</cx:pt>
          <cx:pt idx="80974">37</cx:pt>
          <cx:pt idx="80975">0</cx:pt>
          <cx:pt idx="80976">0</cx:pt>
          <cx:pt idx="80977">365</cx:pt>
          <cx:pt idx="80978">20</cx:pt>
          <cx:pt idx="80979">0</cx:pt>
          <cx:pt idx="80980">52</cx:pt>
          <cx:pt idx="80981">37</cx:pt>
          <cx:pt idx="80982">0</cx:pt>
          <cx:pt idx="80983">1</cx:pt>
          <cx:pt idx="80984">42</cx:pt>
          <cx:pt idx="80985">43</cx:pt>
          <cx:pt idx="80986">27</cx:pt>
          <cx:pt idx="80987">0</cx:pt>
          <cx:pt idx="80988">188</cx:pt>
          <cx:pt idx="80989">133</cx:pt>
          <cx:pt idx="80990">29</cx:pt>
          <cx:pt idx="80991">13</cx:pt>
          <cx:pt idx="80992">66</cx:pt>
          <cx:pt idx="80993">36</cx:pt>
          <cx:pt idx="80994">0</cx:pt>
          <cx:pt idx="80995">38</cx:pt>
          <cx:pt idx="80996">0</cx:pt>
          <cx:pt idx="80997">2</cx:pt>
          <cx:pt idx="80998">95</cx:pt>
          <cx:pt idx="80999">32</cx:pt>
          <cx:pt idx="81000">0</cx:pt>
          <cx:pt idx="81001">0</cx:pt>
          <cx:pt idx="81002">41</cx:pt>
          <cx:pt idx="81003">40</cx:pt>
          <cx:pt idx="81004">1</cx:pt>
          <cx:pt idx="81005">103</cx:pt>
          <cx:pt idx="81006">0</cx:pt>
          <cx:pt idx="81007">28</cx:pt>
          <cx:pt idx="81008">98</cx:pt>
          <cx:pt idx="81009">44</cx:pt>
          <cx:pt idx="81010">19</cx:pt>
          <cx:pt idx="81011">4</cx:pt>
          <cx:pt idx="81012">0</cx:pt>
          <cx:pt idx="81013">15</cx:pt>
          <cx:pt idx="81014">0</cx:pt>
          <cx:pt idx="81015">0</cx:pt>
          <cx:pt idx="81016">128</cx:pt>
          <cx:pt idx="81017">99</cx:pt>
          <cx:pt idx="81018">50</cx:pt>
          <cx:pt idx="81019">294</cx:pt>
          <cx:pt idx="81020">0</cx:pt>
          <cx:pt idx="81021">21</cx:pt>
          <cx:pt idx="81022">27</cx:pt>
          <cx:pt idx="81023">14</cx:pt>
          <cx:pt idx="81024">355</cx:pt>
          <cx:pt idx="81025">7</cx:pt>
          <cx:pt idx="81026">0</cx:pt>
          <cx:pt idx="81027">0</cx:pt>
          <cx:pt idx="81028">0</cx:pt>
          <cx:pt idx="81029">1</cx:pt>
          <cx:pt idx="81030">265</cx:pt>
          <cx:pt idx="81031">0</cx:pt>
          <cx:pt idx="81032">0</cx:pt>
          <cx:pt idx="81033">156</cx:pt>
          <cx:pt idx="81034">18</cx:pt>
          <cx:pt idx="81035">8</cx:pt>
          <cx:pt idx="81036">36</cx:pt>
          <cx:pt idx="81037">12</cx:pt>
          <cx:pt idx="81038">0</cx:pt>
          <cx:pt idx="81039">0</cx:pt>
          <cx:pt idx="81040">22</cx:pt>
          <cx:pt idx="81041">0</cx:pt>
          <cx:pt idx="81042">19</cx:pt>
          <cx:pt idx="81043">77</cx:pt>
          <cx:pt idx="81044">57</cx:pt>
          <cx:pt idx="81045">0</cx:pt>
          <cx:pt idx="81046">36</cx:pt>
          <cx:pt idx="81047">30</cx:pt>
          <cx:pt idx="81048">0</cx:pt>
          <cx:pt idx="81049">0</cx:pt>
          <cx:pt idx="81050">11</cx:pt>
          <cx:pt idx="81051">0</cx:pt>
          <cx:pt idx="81052">0</cx:pt>
          <cx:pt idx="81053">0</cx:pt>
          <cx:pt idx="81054">0</cx:pt>
          <cx:pt idx="81055">3</cx:pt>
          <cx:pt idx="81056">2</cx:pt>
          <cx:pt idx="81057">0</cx:pt>
          <cx:pt idx="81058">15</cx:pt>
          <cx:pt idx="81059">0</cx:pt>
          <cx:pt idx="81060">52</cx:pt>
          <cx:pt idx="81061">24</cx:pt>
          <cx:pt idx="81062">0</cx:pt>
          <cx:pt idx="81063">1</cx:pt>
          <cx:pt idx="81064">85</cx:pt>
          <cx:pt idx="81065">0</cx:pt>
          <cx:pt idx="81066">91</cx:pt>
          <cx:pt idx="81067">10</cx:pt>
          <cx:pt idx="81068">13</cx:pt>
          <cx:pt idx="81069">167</cx:pt>
          <cx:pt idx="81070">26</cx:pt>
          <cx:pt idx="81071">2</cx:pt>
          <cx:pt idx="81072">0</cx:pt>
          <cx:pt idx="81073">0</cx:pt>
          <cx:pt idx="81074">349</cx:pt>
          <cx:pt idx="81075">0</cx:pt>
          <cx:pt idx="81076">0</cx:pt>
          <cx:pt idx="81077">0</cx:pt>
          <cx:pt idx="81078">0</cx:pt>
          <cx:pt idx="81079">149</cx:pt>
          <cx:pt idx="81080">360</cx:pt>
          <cx:pt idx="81081">0</cx:pt>
          <cx:pt idx="81082">4</cx:pt>
          <cx:pt idx="81083">0</cx:pt>
          <cx:pt idx="81084">3</cx:pt>
          <cx:pt idx="81085">6</cx:pt>
          <cx:pt idx="81086">1</cx:pt>
          <cx:pt idx="81087">189</cx:pt>
          <cx:pt idx="81088">21</cx:pt>
          <cx:pt idx="81089">0</cx:pt>
          <cx:pt idx="81090">25</cx:pt>
          <cx:pt idx="81091">0</cx:pt>
          <cx:pt idx="81092">0</cx:pt>
          <cx:pt idx="81093">0</cx:pt>
          <cx:pt idx="81094">0</cx:pt>
          <cx:pt idx="81095">0</cx:pt>
          <cx:pt idx="81096">8</cx:pt>
          <cx:pt idx="81097">0</cx:pt>
          <cx:pt idx="81098">0</cx:pt>
          <cx:pt idx="81099">0</cx:pt>
          <cx:pt idx="81100">42</cx:pt>
          <cx:pt idx="81101">0</cx:pt>
          <cx:pt idx="81102">86</cx:pt>
          <cx:pt idx="81103">47</cx:pt>
          <cx:pt idx="81104">63</cx:pt>
          <cx:pt idx="81105">6</cx:pt>
          <cx:pt idx="81106">1</cx:pt>
          <cx:pt idx="81107">0</cx:pt>
          <cx:pt idx="81108">323</cx:pt>
          <cx:pt idx="81109">400</cx:pt>
          <cx:pt idx="81110">13</cx:pt>
          <cx:pt idx="81111">166</cx:pt>
          <cx:pt idx="81112">0</cx:pt>
          <cx:pt idx="81113">0</cx:pt>
          <cx:pt idx="81114">8</cx:pt>
          <cx:pt idx="81115">0</cx:pt>
          <cx:pt idx="81116">16</cx:pt>
          <cx:pt idx="81117">4</cx:pt>
          <cx:pt idx="81118">6</cx:pt>
          <cx:pt idx="81119">193</cx:pt>
          <cx:pt idx="81120">1</cx:pt>
          <cx:pt idx="81121">2</cx:pt>
          <cx:pt idx="81122">9</cx:pt>
          <cx:pt idx="81123">3</cx:pt>
          <cx:pt idx="81124">11</cx:pt>
          <cx:pt idx="81125">0</cx:pt>
          <cx:pt idx="81126">83</cx:pt>
          <cx:pt idx="81127">1</cx:pt>
          <cx:pt idx="81128">421</cx:pt>
          <cx:pt idx="81129">251</cx:pt>
          <cx:pt idx="81130">2</cx:pt>
          <cx:pt idx="81131">0</cx:pt>
          <cx:pt idx="81132">3</cx:pt>
          <cx:pt idx="81133">72</cx:pt>
          <cx:pt idx="81134">40</cx:pt>
          <cx:pt idx="81135">6</cx:pt>
          <cx:pt idx="81136">632</cx:pt>
          <cx:pt idx="81137">0</cx:pt>
          <cx:pt idx="81138">0</cx:pt>
          <cx:pt idx="81139">145</cx:pt>
          <cx:pt idx="81140">0</cx:pt>
          <cx:pt idx="81141">6</cx:pt>
          <cx:pt idx="81142">16</cx:pt>
          <cx:pt idx="81143">32</cx:pt>
          <cx:pt idx="81144">104</cx:pt>
          <cx:pt idx="81145">7</cx:pt>
          <cx:pt idx="81146">3</cx:pt>
          <cx:pt idx="81147">0</cx:pt>
          <cx:pt idx="81148">0</cx:pt>
          <cx:pt idx="81149">0</cx:pt>
          <cx:pt idx="81150">0</cx:pt>
          <cx:pt idx="81151">3</cx:pt>
          <cx:pt idx="81152">0</cx:pt>
          <cx:pt idx="81153">12</cx:pt>
          <cx:pt idx="81154">1</cx:pt>
          <cx:pt idx="81155">43</cx:pt>
          <cx:pt idx="81156">0</cx:pt>
          <cx:pt idx="81157">12</cx:pt>
          <cx:pt idx="81158">0</cx:pt>
          <cx:pt idx="81159">0</cx:pt>
          <cx:pt idx="81160">0</cx:pt>
          <cx:pt idx="81161">1</cx:pt>
          <cx:pt idx="81162">0</cx:pt>
          <cx:pt idx="81163">6</cx:pt>
          <cx:pt idx="81164">0</cx:pt>
          <cx:pt idx="81165">0</cx:pt>
          <cx:pt idx="81166">34</cx:pt>
          <cx:pt idx="81167">0</cx:pt>
          <cx:pt idx="81168">0</cx:pt>
          <cx:pt idx="81169">0</cx:pt>
          <cx:pt idx="81170">0</cx:pt>
          <cx:pt idx="81171">0</cx:pt>
          <cx:pt idx="81172">6</cx:pt>
          <cx:pt idx="81173">0</cx:pt>
          <cx:pt idx="81174">1</cx:pt>
          <cx:pt idx="81175">2</cx:pt>
          <cx:pt idx="81176">0</cx:pt>
          <cx:pt idx="81177">0</cx:pt>
          <cx:pt idx="81178">19</cx:pt>
          <cx:pt idx="81179">31</cx:pt>
          <cx:pt idx="81180">0</cx:pt>
          <cx:pt idx="81181">0</cx:pt>
          <cx:pt idx="81182">15</cx:pt>
          <cx:pt idx="81183">5</cx:pt>
          <cx:pt idx="81184">56</cx:pt>
          <cx:pt idx="81185">17</cx:pt>
          <cx:pt idx="81186">266</cx:pt>
          <cx:pt idx="81187">1</cx:pt>
          <cx:pt idx="81188">1</cx:pt>
          <cx:pt idx="81189">0</cx:pt>
          <cx:pt idx="81190">2</cx:pt>
          <cx:pt idx="81191">85</cx:pt>
          <cx:pt idx="81192">285</cx:pt>
          <cx:pt idx="81193">85</cx:pt>
          <cx:pt idx="81194">7</cx:pt>
          <cx:pt idx="81195">11</cx:pt>
          <cx:pt idx="81196">103</cx:pt>
          <cx:pt idx="81197">0</cx:pt>
          <cx:pt idx="81198">2</cx:pt>
          <cx:pt idx="81199">14</cx:pt>
          <cx:pt idx="81200">25</cx:pt>
          <cx:pt idx="81201">148</cx:pt>
          <cx:pt idx="81202">135</cx:pt>
          <cx:pt idx="81203">6</cx:pt>
          <cx:pt idx="81204">0</cx:pt>
          <cx:pt idx="81205">1</cx:pt>
          <cx:pt idx="81206">0</cx:pt>
          <cx:pt idx="81207">0</cx:pt>
          <cx:pt idx="81208">2</cx:pt>
          <cx:pt idx="81209">91</cx:pt>
          <cx:pt idx="81210">26</cx:pt>
          <cx:pt idx="81211">12</cx:pt>
          <cx:pt idx="81212">57</cx:pt>
          <cx:pt idx="81213">0</cx:pt>
          <cx:pt idx="81214">14</cx:pt>
          <cx:pt idx="81215">1</cx:pt>
          <cx:pt idx="81216">26</cx:pt>
          <cx:pt idx="81217">0</cx:pt>
          <cx:pt idx="81218">0</cx:pt>
          <cx:pt idx="81219">3</cx:pt>
          <cx:pt idx="81220">0</cx:pt>
          <cx:pt idx="81221">3</cx:pt>
          <cx:pt idx="81222">0</cx:pt>
          <cx:pt idx="81223">29</cx:pt>
          <cx:pt idx="81224">39</cx:pt>
          <cx:pt idx="81225">0</cx:pt>
          <cx:pt idx="81226">1</cx:pt>
          <cx:pt idx="81227">0</cx:pt>
          <cx:pt idx="81228">204</cx:pt>
          <cx:pt idx="81229">155</cx:pt>
          <cx:pt idx="81230">24</cx:pt>
          <cx:pt idx="81231">2</cx:pt>
          <cx:pt idx="81232">7</cx:pt>
          <cx:pt idx="81233">0</cx:pt>
          <cx:pt idx="81234">5</cx:pt>
          <cx:pt idx="81235">0</cx:pt>
          <cx:pt idx="81236">1</cx:pt>
          <cx:pt idx="81237">0</cx:pt>
          <cx:pt idx="81238">0</cx:pt>
          <cx:pt idx="81239">6</cx:pt>
          <cx:pt idx="81240">0</cx:pt>
          <cx:pt idx="81241">0</cx:pt>
          <cx:pt idx="81242">0</cx:pt>
          <cx:pt idx="81243">0</cx:pt>
          <cx:pt idx="81244">35</cx:pt>
          <cx:pt idx="81245">0</cx:pt>
          <cx:pt idx="81246">67</cx:pt>
          <cx:pt idx="81247">0</cx:pt>
          <cx:pt idx="81248">12</cx:pt>
          <cx:pt idx="81249">7</cx:pt>
          <cx:pt idx="81250">1</cx:pt>
          <cx:pt idx="81251">18</cx:pt>
          <cx:pt idx="81252">42</cx:pt>
          <cx:pt idx="81253">133</cx:pt>
          <cx:pt idx="81254">0</cx:pt>
          <cx:pt idx="81255">0</cx:pt>
          <cx:pt idx="81256">5</cx:pt>
          <cx:pt idx="81257">0</cx:pt>
          <cx:pt idx="81258">0</cx:pt>
          <cx:pt idx="81259">39</cx:pt>
          <cx:pt idx="81260">177</cx:pt>
          <cx:pt idx="81261">23</cx:pt>
          <cx:pt idx="81262">19</cx:pt>
          <cx:pt idx="81263">66</cx:pt>
          <cx:pt idx="81264">28</cx:pt>
          <cx:pt idx="81265">180</cx:pt>
          <cx:pt idx="81266">8</cx:pt>
          <cx:pt idx="81267">4</cx:pt>
          <cx:pt idx="81268">78</cx:pt>
          <cx:pt idx="81269">34</cx:pt>
          <cx:pt idx="81270">1</cx:pt>
          <cx:pt idx="81271">0</cx:pt>
          <cx:pt idx="81272">0</cx:pt>
          <cx:pt idx="81273">1</cx:pt>
          <cx:pt idx="81274">1</cx:pt>
          <cx:pt idx="81275">54</cx:pt>
          <cx:pt idx="81276">176</cx:pt>
          <cx:pt idx="81277">0</cx:pt>
          <cx:pt idx="81278">15</cx:pt>
          <cx:pt idx="81279">7</cx:pt>
          <cx:pt idx="81280">32</cx:pt>
          <cx:pt idx="81281">33</cx:pt>
          <cx:pt idx="81282">11</cx:pt>
          <cx:pt idx="81283">0</cx:pt>
          <cx:pt idx="81284">152</cx:pt>
          <cx:pt idx="81285">32</cx:pt>
          <cx:pt idx="81286">6</cx:pt>
          <cx:pt idx="81287">1</cx:pt>
          <cx:pt idx="81288">12</cx:pt>
          <cx:pt idx="81289">13</cx:pt>
          <cx:pt idx="81290">1</cx:pt>
          <cx:pt idx="81291">11</cx:pt>
          <cx:pt idx="81292">0</cx:pt>
          <cx:pt idx="81293">0</cx:pt>
          <cx:pt idx="81294">35</cx:pt>
          <cx:pt idx="81295">15</cx:pt>
          <cx:pt idx="81296">33</cx:pt>
          <cx:pt idx="81297">0</cx:pt>
          <cx:pt idx="81298">41</cx:pt>
          <cx:pt idx="81299">1</cx:pt>
          <cx:pt idx="81300">0</cx:pt>
          <cx:pt idx="81301">5</cx:pt>
          <cx:pt idx="81302">81</cx:pt>
          <cx:pt idx="81303">52</cx:pt>
          <cx:pt idx="81304">0</cx:pt>
          <cx:pt idx="81305">0</cx:pt>
          <cx:pt idx="81306">3</cx:pt>
          <cx:pt idx="81307">120</cx:pt>
          <cx:pt idx="81308">348</cx:pt>
          <cx:pt idx="81309">12</cx:pt>
          <cx:pt idx="81310">28</cx:pt>
          <cx:pt idx="81311">26</cx:pt>
          <cx:pt idx="81312">7</cx:pt>
          <cx:pt idx="81313">42</cx:pt>
          <cx:pt idx="81314">2</cx:pt>
          <cx:pt idx="81315">0</cx:pt>
          <cx:pt idx="81316">176</cx:pt>
          <cx:pt idx="81317">0</cx:pt>
          <cx:pt idx="81318">3</cx:pt>
          <cx:pt idx="81319">1</cx:pt>
          <cx:pt idx="81320">1</cx:pt>
          <cx:pt idx="81321">1</cx:pt>
          <cx:pt idx="81322">73</cx:pt>
          <cx:pt idx="81323">98</cx:pt>
          <cx:pt idx="81324">117</cx:pt>
          <cx:pt idx="81325">1</cx:pt>
          <cx:pt idx="81326">0</cx:pt>
          <cx:pt idx="81327">20</cx:pt>
          <cx:pt idx="81328">0</cx:pt>
          <cx:pt idx="81329">0</cx:pt>
          <cx:pt idx="81330">0</cx:pt>
          <cx:pt idx="81331">0</cx:pt>
          <cx:pt idx="81332">4</cx:pt>
          <cx:pt idx="81333">0</cx:pt>
          <cx:pt idx="81334">0</cx:pt>
          <cx:pt idx="81335">24</cx:pt>
          <cx:pt idx="81336">0</cx:pt>
          <cx:pt idx="81337">3</cx:pt>
          <cx:pt idx="81338">2</cx:pt>
          <cx:pt idx="81339">17</cx:pt>
          <cx:pt idx="81340">63</cx:pt>
          <cx:pt idx="81341">71</cx:pt>
          <cx:pt idx="81342">49</cx:pt>
          <cx:pt idx="81343">2</cx:pt>
          <cx:pt idx="81344">2</cx:pt>
          <cx:pt idx="81345">3</cx:pt>
          <cx:pt idx="81346">1</cx:pt>
          <cx:pt idx="81347">45</cx:pt>
          <cx:pt idx="81348">192</cx:pt>
          <cx:pt idx="81349">3</cx:pt>
          <cx:pt idx="81350">18</cx:pt>
          <cx:pt idx="81351">1</cx:pt>
          <cx:pt idx="81352">1</cx:pt>
          <cx:pt idx="81353">23</cx:pt>
          <cx:pt idx="81354">19</cx:pt>
          <cx:pt idx="81355">11</cx:pt>
          <cx:pt idx="81356">59</cx:pt>
          <cx:pt idx="81357">34</cx:pt>
          <cx:pt idx="81358">1</cx:pt>
          <cx:pt idx="81359">0</cx:pt>
          <cx:pt idx="81360">7</cx:pt>
          <cx:pt idx="81361">0</cx:pt>
          <cx:pt idx="81362">0</cx:pt>
          <cx:pt idx="81363">21</cx:pt>
          <cx:pt idx="81364">4</cx:pt>
          <cx:pt idx="81365">17</cx:pt>
          <cx:pt idx="81366">0</cx:pt>
          <cx:pt idx="81367">7</cx:pt>
          <cx:pt idx="81368">8</cx:pt>
          <cx:pt idx="81369">5</cx:pt>
          <cx:pt idx="81370">0</cx:pt>
          <cx:pt idx="81371">32</cx:pt>
          <cx:pt idx="81372">16</cx:pt>
          <cx:pt idx="81373">0</cx:pt>
          <cx:pt idx="81374">13</cx:pt>
          <cx:pt idx="81375">12</cx:pt>
          <cx:pt idx="81376">0</cx:pt>
          <cx:pt idx="81377">22</cx:pt>
          <cx:pt idx="81378">411</cx:pt>
          <cx:pt idx="81379">65</cx:pt>
          <cx:pt idx="81380">42</cx:pt>
          <cx:pt idx="81381">4</cx:pt>
          <cx:pt idx="81382">73</cx:pt>
          <cx:pt idx="81383">0</cx:pt>
          <cx:pt idx="81384">199</cx:pt>
          <cx:pt idx="81385">11</cx:pt>
          <cx:pt idx="81386">6</cx:pt>
          <cx:pt idx="81387">12</cx:pt>
          <cx:pt idx="81388">8</cx:pt>
          <cx:pt idx="81389">14</cx:pt>
          <cx:pt idx="81390">335</cx:pt>
          <cx:pt idx="81391">3</cx:pt>
          <cx:pt idx="81392">0</cx:pt>
          <cx:pt idx="81393">7</cx:pt>
          <cx:pt idx="81394">0</cx:pt>
          <cx:pt idx="81395">1</cx:pt>
          <cx:pt idx="81396">15</cx:pt>
          <cx:pt idx="81397">0</cx:pt>
          <cx:pt idx="81398">377</cx:pt>
          <cx:pt idx="81399">22</cx:pt>
          <cx:pt idx="81400">57</cx:pt>
          <cx:pt idx="81401">15</cx:pt>
          <cx:pt idx="81402">11</cx:pt>
          <cx:pt idx="81403">0</cx:pt>
          <cx:pt idx="81404">1</cx:pt>
          <cx:pt idx="81405">25</cx:pt>
          <cx:pt idx="81406">17</cx:pt>
          <cx:pt idx="81407">1</cx:pt>
          <cx:pt idx="81408">5</cx:pt>
          <cx:pt idx="81409">29</cx:pt>
          <cx:pt idx="81410">64</cx:pt>
          <cx:pt idx="81411">0</cx:pt>
          <cx:pt idx="81412">101</cx:pt>
          <cx:pt idx="81413">0</cx:pt>
          <cx:pt idx="81414">19</cx:pt>
          <cx:pt idx="81415">23</cx:pt>
          <cx:pt idx="81416">0</cx:pt>
          <cx:pt idx="81417">4</cx:pt>
          <cx:pt idx="81418">154</cx:pt>
          <cx:pt idx="81419">148</cx:pt>
          <cx:pt idx="81420">9</cx:pt>
          <cx:pt idx="81421">1</cx:pt>
          <cx:pt idx="81422">2</cx:pt>
          <cx:pt idx="81423">2</cx:pt>
          <cx:pt idx="81424">137</cx:pt>
          <cx:pt idx="81425">2</cx:pt>
          <cx:pt idx="81426">2</cx:pt>
          <cx:pt idx="81427">0</cx:pt>
          <cx:pt idx="81428">1</cx:pt>
          <cx:pt idx="81429">0</cx:pt>
          <cx:pt idx="81430">2</cx:pt>
          <cx:pt idx="81431">21</cx:pt>
          <cx:pt idx="81432">35</cx:pt>
          <cx:pt idx="81433">19</cx:pt>
          <cx:pt idx="81434">1</cx:pt>
          <cx:pt idx="81435">3</cx:pt>
          <cx:pt idx="81436">0</cx:pt>
          <cx:pt idx="81437">1</cx:pt>
          <cx:pt idx="81438">0</cx:pt>
          <cx:pt idx="81439">1</cx:pt>
          <cx:pt idx="81440">6</cx:pt>
          <cx:pt idx="81441">0</cx:pt>
          <cx:pt idx="81442">105</cx:pt>
          <cx:pt idx="81443">66</cx:pt>
          <cx:pt idx="81444">30</cx:pt>
          <cx:pt idx="81445">0</cx:pt>
          <cx:pt idx="81446">0</cx:pt>
          <cx:pt idx="81447">7</cx:pt>
          <cx:pt idx="81448">112</cx:pt>
          <cx:pt idx="81449">19</cx:pt>
          <cx:pt idx="81450">7</cx:pt>
          <cx:pt idx="81451">124</cx:pt>
          <cx:pt idx="81452">33</cx:pt>
          <cx:pt idx="81453">1</cx:pt>
          <cx:pt idx="81454">1</cx:pt>
          <cx:pt idx="81455">68</cx:pt>
          <cx:pt idx="81456">2</cx:pt>
          <cx:pt idx="81457">145</cx:pt>
          <cx:pt idx="81458">26</cx:pt>
          <cx:pt idx="81459">21</cx:pt>
          <cx:pt idx="81460">9</cx:pt>
          <cx:pt idx="81461">0</cx:pt>
          <cx:pt idx="81462">13</cx:pt>
          <cx:pt idx="81463">60</cx:pt>
          <cx:pt idx="81464">68</cx:pt>
          <cx:pt idx="81465">52</cx:pt>
          <cx:pt idx="81466">61</cx:pt>
          <cx:pt idx="81467">0</cx:pt>
          <cx:pt idx="81468">0</cx:pt>
          <cx:pt idx="81469">1</cx:pt>
          <cx:pt idx="81470">139</cx:pt>
          <cx:pt idx="81471">70</cx:pt>
          <cx:pt idx="81472">0</cx:pt>
          <cx:pt idx="81473">180</cx:pt>
          <cx:pt idx="81474">2</cx:pt>
          <cx:pt idx="81475">0</cx:pt>
          <cx:pt idx="81476">8</cx:pt>
          <cx:pt idx="81477">2</cx:pt>
          <cx:pt idx="81478">0</cx:pt>
          <cx:pt idx="81479">0</cx:pt>
          <cx:pt idx="81480">0</cx:pt>
          <cx:pt idx="81481">5</cx:pt>
          <cx:pt idx="81482">117</cx:pt>
          <cx:pt idx="81483">1</cx:pt>
          <cx:pt idx="81484">14</cx:pt>
          <cx:pt idx="81485">8</cx:pt>
          <cx:pt idx="81486">316</cx:pt>
          <cx:pt idx="81487">210</cx:pt>
          <cx:pt idx="81488">1</cx:pt>
          <cx:pt idx="81489">39</cx:pt>
          <cx:pt idx="81490">47</cx:pt>
          <cx:pt idx="81491">0</cx:pt>
          <cx:pt idx="81492">39</cx:pt>
          <cx:pt idx="81493">0</cx:pt>
          <cx:pt idx="81494">140</cx:pt>
          <cx:pt idx="81495">1</cx:pt>
          <cx:pt idx="81496">1</cx:pt>
          <cx:pt idx="81497">7</cx:pt>
          <cx:pt idx="81498">1</cx:pt>
          <cx:pt idx="81499">65</cx:pt>
          <cx:pt idx="81500">0</cx:pt>
          <cx:pt idx="81501">25</cx:pt>
          <cx:pt idx="81502">34</cx:pt>
          <cx:pt idx="81503">7</cx:pt>
          <cx:pt idx="81504">50</cx:pt>
          <cx:pt idx="81505">104</cx:pt>
          <cx:pt idx="81506">33</cx:pt>
          <cx:pt idx="81507">20</cx:pt>
          <cx:pt idx="81508">2</cx:pt>
          <cx:pt idx="81509">9</cx:pt>
          <cx:pt idx="81510">3</cx:pt>
          <cx:pt idx="81511">0</cx:pt>
          <cx:pt idx="81512">5</cx:pt>
          <cx:pt idx="81513">1</cx:pt>
          <cx:pt idx="81514">12</cx:pt>
          <cx:pt idx="81515">38</cx:pt>
          <cx:pt idx="81516">9</cx:pt>
          <cx:pt idx="81517">119</cx:pt>
          <cx:pt idx="81518">0</cx:pt>
          <cx:pt idx="81519">6</cx:pt>
          <cx:pt idx="81520">50</cx:pt>
          <cx:pt idx="81521">13</cx:pt>
          <cx:pt idx="81522">2</cx:pt>
          <cx:pt idx="81523">3</cx:pt>
          <cx:pt idx="81524">40</cx:pt>
          <cx:pt idx="81525">128</cx:pt>
          <cx:pt idx="81526">5</cx:pt>
          <cx:pt idx="81527">46</cx:pt>
          <cx:pt idx="81528">18</cx:pt>
          <cx:pt idx="81529">475</cx:pt>
          <cx:pt idx="81530">66</cx:pt>
          <cx:pt idx="81531">0</cx:pt>
          <cx:pt idx="81532">2</cx:pt>
          <cx:pt idx="81533">5</cx:pt>
          <cx:pt idx="81534">2</cx:pt>
          <cx:pt idx="81535">0</cx:pt>
          <cx:pt idx="81536">0</cx:pt>
          <cx:pt idx="81537">8</cx:pt>
          <cx:pt idx="81538">21</cx:pt>
          <cx:pt idx="81539">0</cx:pt>
          <cx:pt idx="81540">14</cx:pt>
          <cx:pt idx="81541">5</cx:pt>
          <cx:pt idx="81542">28</cx:pt>
          <cx:pt idx="81543">0</cx:pt>
          <cx:pt idx="81544">173</cx:pt>
          <cx:pt idx="81545">3</cx:pt>
          <cx:pt idx="81546">53</cx:pt>
          <cx:pt idx="81547">76</cx:pt>
          <cx:pt idx="81548">12</cx:pt>
          <cx:pt idx="81549">105</cx:pt>
          <cx:pt idx="81550">5</cx:pt>
          <cx:pt idx="81551">11</cx:pt>
          <cx:pt idx="81552">0</cx:pt>
          <cx:pt idx="81553">50</cx:pt>
          <cx:pt idx="81554">183</cx:pt>
          <cx:pt idx="81555">19</cx:pt>
          <cx:pt idx="81556">20</cx:pt>
          <cx:pt idx="81557">145</cx:pt>
          <cx:pt idx="81558">34</cx:pt>
          <cx:pt idx="81559">73</cx:pt>
          <cx:pt idx="81560">102</cx:pt>
          <cx:pt idx="81561">6</cx:pt>
          <cx:pt idx="81562">0</cx:pt>
          <cx:pt idx="81563">53</cx:pt>
          <cx:pt idx="81564">0</cx:pt>
          <cx:pt idx="81565">1</cx:pt>
          <cx:pt idx="81566">90</cx:pt>
          <cx:pt idx="81567">9</cx:pt>
          <cx:pt idx="81568">39</cx:pt>
          <cx:pt idx="81569">209</cx:pt>
          <cx:pt idx="81570">14</cx:pt>
          <cx:pt idx="81571">45</cx:pt>
          <cx:pt idx="81572">1</cx:pt>
          <cx:pt idx="81573">0</cx:pt>
          <cx:pt idx="81574">0</cx:pt>
          <cx:pt idx="81575">46</cx:pt>
          <cx:pt idx="81576">0</cx:pt>
          <cx:pt idx="81577">70</cx:pt>
          <cx:pt idx="81578">3</cx:pt>
          <cx:pt idx="81579">22</cx:pt>
          <cx:pt idx="81580">7</cx:pt>
          <cx:pt idx="81581">85</cx:pt>
          <cx:pt idx="81582">0</cx:pt>
          <cx:pt idx="81583">0</cx:pt>
          <cx:pt idx="81584">55</cx:pt>
          <cx:pt idx="81585">19</cx:pt>
          <cx:pt idx="81586">7</cx:pt>
          <cx:pt idx="81587">0</cx:pt>
          <cx:pt idx="81588">6</cx:pt>
          <cx:pt idx="81589">11</cx:pt>
          <cx:pt idx="81590">37</cx:pt>
          <cx:pt idx="81591">134</cx:pt>
          <cx:pt idx="81592">8</cx:pt>
          <cx:pt idx="81593">12</cx:pt>
          <cx:pt idx="81594">240</cx:pt>
          <cx:pt idx="81595">411</cx:pt>
          <cx:pt idx="81596">0</cx:pt>
          <cx:pt idx="81597">1</cx:pt>
          <cx:pt idx="81598">0</cx:pt>
          <cx:pt idx="81599">5</cx:pt>
          <cx:pt idx="81600">100</cx:pt>
          <cx:pt idx="81601">0</cx:pt>
          <cx:pt idx="81602">0</cx:pt>
          <cx:pt idx="81603">7</cx:pt>
          <cx:pt idx="81604">8</cx:pt>
          <cx:pt idx="81605">0</cx:pt>
          <cx:pt idx="81606">117</cx:pt>
          <cx:pt idx="81607">15</cx:pt>
          <cx:pt idx="81608">16</cx:pt>
          <cx:pt idx="81609">1</cx:pt>
          <cx:pt idx="81610">66</cx:pt>
          <cx:pt idx="81611">111</cx:pt>
          <cx:pt idx="81612">0</cx:pt>
          <cx:pt idx="81613">102</cx:pt>
          <cx:pt idx="81614">67</cx:pt>
          <cx:pt idx="81615">3</cx:pt>
          <cx:pt idx="81616">33</cx:pt>
          <cx:pt idx="81617">9</cx:pt>
          <cx:pt idx="81618">152</cx:pt>
          <cx:pt idx="81619">3</cx:pt>
          <cx:pt idx="81620">1</cx:pt>
          <cx:pt idx="81621">84</cx:pt>
          <cx:pt idx="81622">90</cx:pt>
          <cx:pt idx="81623">3</cx:pt>
          <cx:pt idx="81624">13</cx:pt>
          <cx:pt idx="81625">151</cx:pt>
          <cx:pt idx="81626">21</cx:pt>
          <cx:pt idx="81627">0</cx:pt>
          <cx:pt idx="81628">0</cx:pt>
          <cx:pt idx="81629">4</cx:pt>
          <cx:pt idx="81630">20</cx:pt>
          <cx:pt idx="81631">17</cx:pt>
          <cx:pt idx="81632">43</cx:pt>
          <cx:pt idx="81633">8</cx:pt>
          <cx:pt idx="81634">0</cx:pt>
          <cx:pt idx="81635">200</cx:pt>
          <cx:pt idx="81636">126</cx:pt>
          <cx:pt idx="81637">0</cx:pt>
          <cx:pt idx="81638">1</cx:pt>
          <cx:pt idx="81639">8</cx:pt>
          <cx:pt idx="81640">49</cx:pt>
          <cx:pt idx="81641">3</cx:pt>
          <cx:pt idx="81642">2</cx:pt>
          <cx:pt idx="81643">7</cx:pt>
          <cx:pt idx="81644">225</cx:pt>
          <cx:pt idx="81645">0</cx:pt>
          <cx:pt idx="81646">104</cx:pt>
          <cx:pt idx="81647">1</cx:pt>
          <cx:pt idx="81648">24</cx:pt>
          <cx:pt idx="81649">47</cx:pt>
          <cx:pt idx="81650">0</cx:pt>
          <cx:pt idx="81651">0</cx:pt>
          <cx:pt idx="81652">5</cx:pt>
          <cx:pt idx="81653">1</cx:pt>
          <cx:pt idx="81654">0</cx:pt>
          <cx:pt idx="81655">5</cx:pt>
          <cx:pt idx="81656">38</cx:pt>
          <cx:pt idx="81657">29</cx:pt>
          <cx:pt idx="81658">22</cx:pt>
          <cx:pt idx="81659">202</cx:pt>
          <cx:pt idx="81660">116</cx:pt>
          <cx:pt idx="81661">161</cx:pt>
          <cx:pt idx="81662">0</cx:pt>
          <cx:pt idx="81663">305</cx:pt>
          <cx:pt idx="81664">0</cx:pt>
          <cx:pt idx="81665">7</cx:pt>
          <cx:pt idx="81666">37</cx:pt>
          <cx:pt idx="81667">211</cx:pt>
          <cx:pt idx="81668">450</cx:pt>
          <cx:pt idx="81669">0</cx:pt>
          <cx:pt idx="81670">655</cx:pt>
          <cx:pt idx="81671">90</cx:pt>
          <cx:pt idx="81672">4</cx:pt>
          <cx:pt idx="81673">14</cx:pt>
          <cx:pt idx="81674">1</cx:pt>
          <cx:pt idx="81675">98</cx:pt>
          <cx:pt idx="81676">0</cx:pt>
          <cx:pt idx="81677">0</cx:pt>
          <cx:pt idx="81678">1</cx:pt>
          <cx:pt idx="81679">115</cx:pt>
          <cx:pt idx="81680">0</cx:pt>
          <cx:pt idx="81681">0</cx:pt>
          <cx:pt idx="81682">6</cx:pt>
          <cx:pt idx="81683">0</cx:pt>
          <cx:pt idx="81684">7</cx:pt>
          <cx:pt idx="81685">0</cx:pt>
          <cx:pt idx="81686">177</cx:pt>
          <cx:pt idx="81687">10</cx:pt>
          <cx:pt idx="81688">14</cx:pt>
          <cx:pt idx="81689">2</cx:pt>
          <cx:pt idx="81690">11</cx:pt>
          <cx:pt idx="81691">1</cx:pt>
          <cx:pt idx="81692">1</cx:pt>
          <cx:pt idx="81693">0</cx:pt>
          <cx:pt idx="81694">0</cx:pt>
          <cx:pt idx="81695">6</cx:pt>
          <cx:pt idx="81696">36</cx:pt>
          <cx:pt idx="81697">3</cx:pt>
          <cx:pt idx="81698">154</cx:pt>
          <cx:pt idx="81699">273</cx:pt>
          <cx:pt idx="81700">280</cx:pt>
          <cx:pt idx="81701">92</cx:pt>
          <cx:pt idx="81702">14</cx:pt>
          <cx:pt idx="81703">11</cx:pt>
          <cx:pt idx="81704">104</cx:pt>
          <cx:pt idx="81705">2</cx:pt>
          <cx:pt idx="81706">237</cx:pt>
          <cx:pt idx="81707">3</cx:pt>
          <cx:pt idx="81708">42</cx:pt>
          <cx:pt idx="81709">19</cx:pt>
          <cx:pt idx="81710">3</cx:pt>
          <cx:pt idx="81711">0</cx:pt>
          <cx:pt idx="81712">20</cx:pt>
          <cx:pt idx="81713">1</cx:pt>
          <cx:pt idx="81714">50</cx:pt>
          <cx:pt idx="81715">157</cx:pt>
          <cx:pt idx="81716">28</cx:pt>
          <cx:pt idx="81717">15</cx:pt>
          <cx:pt idx="81718">5</cx:pt>
          <cx:pt idx="81719">0</cx:pt>
          <cx:pt idx="81720">1</cx:pt>
          <cx:pt idx="81721">1</cx:pt>
          <cx:pt idx="81722">21</cx:pt>
          <cx:pt idx="81723">0</cx:pt>
          <cx:pt idx="81724">0</cx:pt>
          <cx:pt idx="81725">84</cx:pt>
          <cx:pt idx="81726">1</cx:pt>
          <cx:pt idx="81727">0</cx:pt>
          <cx:pt idx="81728">0</cx:pt>
          <cx:pt idx="81729">0</cx:pt>
          <cx:pt idx="81730">0</cx:pt>
          <cx:pt idx="81731">9</cx:pt>
          <cx:pt idx="81732">116</cx:pt>
          <cx:pt idx="81733">1</cx:pt>
          <cx:pt idx="81734">118</cx:pt>
          <cx:pt idx="81735">54</cx:pt>
          <cx:pt idx="81736">0</cx:pt>
          <cx:pt idx="81737">4</cx:pt>
          <cx:pt idx="81738">0</cx:pt>
          <cx:pt idx="81739">15</cx:pt>
          <cx:pt idx="81740">11</cx:pt>
          <cx:pt idx="81741">29</cx:pt>
          <cx:pt idx="81742">70</cx:pt>
          <cx:pt idx="81743">0</cx:pt>
          <cx:pt idx="81744">10</cx:pt>
          <cx:pt idx="81745">1</cx:pt>
          <cx:pt idx="81746">1</cx:pt>
          <cx:pt idx="81747">0</cx:pt>
          <cx:pt idx="81748">0</cx:pt>
          <cx:pt idx="81749">0</cx:pt>
          <cx:pt idx="81750">0</cx:pt>
          <cx:pt idx="81751">124</cx:pt>
          <cx:pt idx="81752">63</cx:pt>
          <cx:pt idx="81753">19</cx:pt>
          <cx:pt idx="81754">8</cx:pt>
          <cx:pt idx="81755">0</cx:pt>
          <cx:pt idx="81756">0</cx:pt>
          <cx:pt idx="81757">0</cx:pt>
          <cx:pt idx="81758">1</cx:pt>
          <cx:pt idx="81759">0</cx:pt>
          <cx:pt idx="81760">0</cx:pt>
          <cx:pt idx="81761">1</cx:pt>
          <cx:pt idx="81762">5</cx:pt>
          <cx:pt idx="81763">0</cx:pt>
          <cx:pt idx="81764">1</cx:pt>
          <cx:pt idx="81765">0</cx:pt>
          <cx:pt idx="81766">4</cx:pt>
          <cx:pt idx="81767">14</cx:pt>
          <cx:pt idx="81768">0</cx:pt>
          <cx:pt idx="81769">0</cx:pt>
          <cx:pt idx="81770">0</cx:pt>
          <cx:pt idx="81771">1</cx:pt>
          <cx:pt idx="81772">1</cx:pt>
          <cx:pt idx="81773">27</cx:pt>
          <cx:pt idx="81774">22</cx:pt>
          <cx:pt idx="81775">167</cx:pt>
          <cx:pt idx="81776">22</cx:pt>
          <cx:pt idx="81777">0</cx:pt>
          <cx:pt idx="81778">1</cx:pt>
          <cx:pt idx="81779">47</cx:pt>
          <cx:pt idx="81780">49</cx:pt>
          <cx:pt idx="81781">3</cx:pt>
          <cx:pt idx="81782">1</cx:pt>
          <cx:pt idx="81783">4</cx:pt>
          <cx:pt idx="81784">22</cx:pt>
          <cx:pt idx="81785">0</cx:pt>
          <cx:pt idx="81786">39</cx:pt>
          <cx:pt idx="81787">16</cx:pt>
          <cx:pt idx="81788">1</cx:pt>
          <cx:pt idx="81789">75</cx:pt>
          <cx:pt idx="81790">10</cx:pt>
          <cx:pt idx="81791">18</cx:pt>
          <cx:pt idx="81792">0</cx:pt>
          <cx:pt idx="81793">99</cx:pt>
          <cx:pt idx="81794">8</cx:pt>
          <cx:pt idx="81795">85</cx:pt>
          <cx:pt idx="81796">229</cx:pt>
          <cx:pt idx="81797">15</cx:pt>
          <cx:pt idx="81798">0</cx:pt>
          <cx:pt idx="81799">13</cx:pt>
          <cx:pt idx="81800">14</cx:pt>
          <cx:pt idx="81801">12</cx:pt>
          <cx:pt idx="81802">1</cx:pt>
          <cx:pt idx="81803">13</cx:pt>
          <cx:pt idx="81804">2</cx:pt>
          <cx:pt idx="81805">7</cx:pt>
          <cx:pt idx="81806">0</cx:pt>
          <cx:pt idx="81807">233</cx:pt>
          <cx:pt idx="81808">28</cx:pt>
          <cx:pt idx="81809">6</cx:pt>
          <cx:pt idx="81810">84</cx:pt>
          <cx:pt idx="81811">237</cx:pt>
          <cx:pt idx="81812">1</cx:pt>
          <cx:pt idx="81813">24</cx:pt>
          <cx:pt idx="81814">51</cx:pt>
          <cx:pt idx="81815">13</cx:pt>
          <cx:pt idx="81816">27</cx:pt>
          <cx:pt idx="81817">0</cx:pt>
          <cx:pt idx="81818">143</cx:pt>
          <cx:pt idx="81819">166</cx:pt>
          <cx:pt idx="81820">12</cx:pt>
          <cx:pt idx="81821">432</cx:pt>
          <cx:pt idx="81822">899</cx:pt>
          <cx:pt idx="81823">91</cx:pt>
          <cx:pt idx="81824">77</cx:pt>
          <cx:pt idx="81825">7</cx:pt>
          <cx:pt idx="81826">1</cx:pt>
          <cx:pt idx="81827">7</cx:pt>
          <cx:pt idx="81828">62</cx:pt>
          <cx:pt idx="81829">0</cx:pt>
          <cx:pt idx="81830">0</cx:pt>
          <cx:pt idx="81831">6</cx:pt>
          <cx:pt idx="81832">83</cx:pt>
          <cx:pt idx="81833">2</cx:pt>
          <cx:pt idx="81834">20</cx:pt>
          <cx:pt idx="81835">21</cx:pt>
          <cx:pt idx="81836">10</cx:pt>
          <cx:pt idx="81837">6</cx:pt>
          <cx:pt idx="81838">27</cx:pt>
          <cx:pt idx="81839">0</cx:pt>
          <cx:pt idx="81840">0</cx:pt>
          <cx:pt idx="81841">0</cx:pt>
          <cx:pt idx="81842">2</cx:pt>
          <cx:pt idx="81843">80</cx:pt>
          <cx:pt idx="81844">35</cx:pt>
          <cx:pt idx="81845">32</cx:pt>
          <cx:pt idx="81846">0</cx:pt>
          <cx:pt idx="81847">0</cx:pt>
          <cx:pt idx="81848">35</cx:pt>
          <cx:pt idx="81849">0</cx:pt>
          <cx:pt idx="81850">0</cx:pt>
          <cx:pt idx="81851">49</cx:pt>
          <cx:pt idx="81852">1</cx:pt>
          <cx:pt idx="81853">67</cx:pt>
          <cx:pt idx="81854">2</cx:pt>
          <cx:pt idx="81855">26</cx:pt>
          <cx:pt idx="81856">14</cx:pt>
          <cx:pt idx="81857">4</cx:pt>
          <cx:pt idx="81858">151</cx:pt>
          <cx:pt idx="81859">69</cx:pt>
          <cx:pt idx="81860">1</cx:pt>
          <cx:pt idx="81861">48</cx:pt>
          <cx:pt idx="81862">4</cx:pt>
          <cx:pt idx="81863">10</cx:pt>
          <cx:pt idx="81864">1</cx:pt>
          <cx:pt idx="81865">72</cx:pt>
          <cx:pt idx="81866">362</cx:pt>
          <cx:pt idx="81867">0</cx:pt>
          <cx:pt idx="81868">0</cx:pt>
          <cx:pt idx="81869">56</cx:pt>
          <cx:pt idx="81870">0</cx:pt>
          <cx:pt idx="81871">1</cx:pt>
          <cx:pt idx="81872">426</cx:pt>
          <cx:pt idx="81873">66</cx:pt>
          <cx:pt idx="81874">2</cx:pt>
          <cx:pt idx="81875">105</cx:pt>
          <cx:pt idx="81876">97</cx:pt>
          <cx:pt idx="81877">6</cx:pt>
          <cx:pt idx="81878">16</cx:pt>
          <cx:pt idx="81879">10</cx:pt>
          <cx:pt idx="81880">41</cx:pt>
          <cx:pt idx="81881">26</cx:pt>
          <cx:pt idx="81882">9</cx:pt>
          <cx:pt idx="81883">15</cx:pt>
          <cx:pt idx="81884">81</cx:pt>
          <cx:pt idx="81885">289</cx:pt>
          <cx:pt idx="81886">26</cx:pt>
          <cx:pt idx="81887">0</cx:pt>
          <cx:pt idx="81888">0</cx:pt>
          <cx:pt idx="81889">34</cx:pt>
          <cx:pt idx="81890">3</cx:pt>
          <cx:pt idx="81891">90</cx:pt>
          <cx:pt idx="81892">83</cx:pt>
          <cx:pt idx="81893">531</cx:pt>
          <cx:pt idx="81894">10</cx:pt>
          <cx:pt idx="81895">8</cx:pt>
          <cx:pt idx="81896">19</cx:pt>
          <cx:pt idx="81897">15</cx:pt>
          <cx:pt idx="81898">0</cx:pt>
          <cx:pt idx="81899">47</cx:pt>
          <cx:pt idx="81900">1</cx:pt>
          <cx:pt idx="81901">17</cx:pt>
          <cx:pt idx="81902">0</cx:pt>
          <cx:pt idx="81903">0</cx:pt>
          <cx:pt idx="81904">39</cx:pt>
          <cx:pt idx="81905">26</cx:pt>
          <cx:pt idx="81906">12</cx:pt>
          <cx:pt idx="81907">13</cx:pt>
          <cx:pt idx="81908">8</cx:pt>
          <cx:pt idx="81909">17</cx:pt>
          <cx:pt idx="81910">820</cx:pt>
          <cx:pt idx="81911">0</cx:pt>
          <cx:pt idx="81912">1</cx:pt>
          <cx:pt idx="81913">53</cx:pt>
          <cx:pt idx="81914">0</cx:pt>
          <cx:pt idx="81915">35</cx:pt>
          <cx:pt idx="81916">7</cx:pt>
          <cx:pt idx="81917">57</cx:pt>
          <cx:pt idx="81918">1</cx:pt>
          <cx:pt idx="81919">9</cx:pt>
          <cx:pt idx="81920">1</cx:pt>
          <cx:pt idx="81921">1</cx:pt>
          <cx:pt idx="81922">0</cx:pt>
          <cx:pt idx="81923">2</cx:pt>
          <cx:pt idx="81924">7</cx:pt>
          <cx:pt idx="81925">461</cx:pt>
          <cx:pt idx="81926">34</cx:pt>
          <cx:pt idx="81927">2</cx:pt>
          <cx:pt idx="81928">68</cx:pt>
          <cx:pt idx="81929">0</cx:pt>
          <cx:pt idx="81930">0</cx:pt>
          <cx:pt idx="81931">1</cx:pt>
          <cx:pt idx="81932">1</cx:pt>
          <cx:pt idx="81933">0</cx:pt>
          <cx:pt idx="81934">1</cx:pt>
          <cx:pt idx="81935">2</cx:pt>
          <cx:pt idx="81936">7</cx:pt>
          <cx:pt idx="81937">80</cx:pt>
          <cx:pt idx="81938">257</cx:pt>
          <cx:pt idx="81939">38</cx:pt>
          <cx:pt idx="81940">14</cx:pt>
          <cx:pt idx="81941">174</cx:pt>
          <cx:pt idx="81942">34</cx:pt>
          <cx:pt idx="81943">1</cx:pt>
          <cx:pt idx="81944">16</cx:pt>
          <cx:pt idx="81945">12</cx:pt>
          <cx:pt idx="81946">15</cx:pt>
          <cx:pt idx="81947">0</cx:pt>
          <cx:pt idx="81948">0</cx:pt>
          <cx:pt idx="81949">12</cx:pt>
          <cx:pt idx="81950">6</cx:pt>
          <cx:pt idx="81951">104</cx:pt>
          <cx:pt idx="81952">7</cx:pt>
          <cx:pt idx="81953">21</cx:pt>
          <cx:pt idx="81954">2</cx:pt>
          <cx:pt idx="81955">100</cx:pt>
          <cx:pt idx="81956">81</cx:pt>
          <cx:pt idx="81957">5</cx:pt>
          <cx:pt idx="81958">96</cx:pt>
          <cx:pt idx="81959">41</cx:pt>
          <cx:pt idx="81960">18</cx:pt>
          <cx:pt idx="81961">33</cx:pt>
          <cx:pt idx="81962">7</cx:pt>
          <cx:pt idx="81963">73</cx:pt>
          <cx:pt idx="81964">107</cx:pt>
          <cx:pt idx="81965">358</cx:pt>
          <cx:pt idx="81966">2</cx:pt>
          <cx:pt idx="81967">78</cx:pt>
          <cx:pt idx="81968">19</cx:pt>
          <cx:pt idx="81969">5</cx:pt>
          <cx:pt idx="81970">0</cx:pt>
          <cx:pt idx="81971">0</cx:pt>
          <cx:pt idx="81972">5</cx:pt>
          <cx:pt idx="81973">0</cx:pt>
          <cx:pt idx="81974">0</cx:pt>
          <cx:pt idx="81975">32</cx:pt>
          <cx:pt idx="81976">1</cx:pt>
          <cx:pt idx="81977">0</cx:pt>
          <cx:pt idx="81978">0</cx:pt>
          <cx:pt idx="81979">0</cx:pt>
          <cx:pt idx="81980">2</cx:pt>
          <cx:pt idx="81981">0</cx:pt>
          <cx:pt idx="81982">0</cx:pt>
          <cx:pt idx="81983">73</cx:pt>
          <cx:pt idx="81984">69</cx:pt>
          <cx:pt idx="81985">0</cx:pt>
          <cx:pt idx="81986">10</cx:pt>
          <cx:pt idx="81987">30</cx:pt>
          <cx:pt idx="81988">1</cx:pt>
          <cx:pt idx="81989">0</cx:pt>
          <cx:pt idx="81990">27</cx:pt>
          <cx:pt idx="81991">70</cx:pt>
          <cx:pt idx="81992">55</cx:pt>
          <cx:pt idx="81993">0</cx:pt>
          <cx:pt idx="81994">81</cx:pt>
          <cx:pt idx="81995">3</cx:pt>
          <cx:pt idx="81996">5</cx:pt>
          <cx:pt idx="81997">56</cx:pt>
          <cx:pt idx="81998">48</cx:pt>
          <cx:pt idx="81999">8</cx:pt>
          <cx:pt idx="82000">6</cx:pt>
          <cx:pt idx="82001">7</cx:pt>
          <cx:pt idx="82002">0</cx:pt>
          <cx:pt idx="82003">98</cx:pt>
          <cx:pt idx="82004">0</cx:pt>
          <cx:pt idx="82005">0</cx:pt>
          <cx:pt idx="82006">45</cx:pt>
          <cx:pt idx="82007">0</cx:pt>
          <cx:pt idx="82008">558</cx:pt>
          <cx:pt idx="82009">140</cx:pt>
          <cx:pt idx="82010">8</cx:pt>
          <cx:pt idx="82011">7</cx:pt>
          <cx:pt idx="82012">1</cx:pt>
          <cx:pt idx="82013">0</cx:pt>
          <cx:pt idx="82014">12</cx:pt>
          <cx:pt idx="82015">2</cx:pt>
          <cx:pt idx="82016">13</cx:pt>
          <cx:pt idx="82017">0</cx:pt>
          <cx:pt idx="82018">0</cx:pt>
          <cx:pt idx="82019">0</cx:pt>
          <cx:pt idx="82020">8</cx:pt>
          <cx:pt idx="82021">28</cx:pt>
          <cx:pt idx="82022">12</cx:pt>
          <cx:pt idx="82023">133</cx:pt>
          <cx:pt idx="82024">1</cx:pt>
          <cx:pt idx="82025">0</cx:pt>
          <cx:pt idx="82026">29</cx:pt>
          <cx:pt idx="82027">4</cx:pt>
          <cx:pt idx="82028">2</cx:pt>
          <cx:pt idx="82029">0</cx:pt>
          <cx:pt idx="82030">14</cx:pt>
          <cx:pt idx="82031">4</cx:pt>
          <cx:pt idx="82032">0</cx:pt>
          <cx:pt idx="82033">0</cx:pt>
          <cx:pt idx="82034">0</cx:pt>
          <cx:pt idx="82035">0</cx:pt>
          <cx:pt idx="82036">30</cx:pt>
          <cx:pt idx="82037">8</cx:pt>
          <cx:pt idx="82038">1</cx:pt>
          <cx:pt idx="82039">3</cx:pt>
          <cx:pt idx="82040">14</cx:pt>
          <cx:pt idx="82041">1</cx:pt>
          <cx:pt idx="82042">0</cx:pt>
          <cx:pt idx="82043">0</cx:pt>
          <cx:pt idx="82044">13</cx:pt>
          <cx:pt idx="82045">0</cx:pt>
          <cx:pt idx="82046">0</cx:pt>
          <cx:pt idx="82047">10</cx:pt>
          <cx:pt idx="82048">0</cx:pt>
          <cx:pt idx="82049">0</cx:pt>
          <cx:pt idx="82050">1</cx:pt>
          <cx:pt idx="82051">3</cx:pt>
          <cx:pt idx="82052">0</cx:pt>
          <cx:pt idx="82053">8</cx:pt>
          <cx:pt idx="82054">0</cx:pt>
          <cx:pt idx="82055">0</cx:pt>
          <cx:pt idx="82056">4</cx:pt>
          <cx:pt idx="82057">0</cx:pt>
          <cx:pt idx="82058">2</cx:pt>
          <cx:pt idx="82059">0</cx:pt>
          <cx:pt idx="82060">6</cx:pt>
          <cx:pt idx="82061">10</cx:pt>
          <cx:pt idx="82062">0</cx:pt>
          <cx:pt idx="82063">1</cx:pt>
          <cx:pt idx="82064">1</cx:pt>
          <cx:pt idx="82065">259</cx:pt>
          <cx:pt idx="82066">0</cx:pt>
          <cx:pt idx="82067">62</cx:pt>
          <cx:pt idx="82068">0</cx:pt>
          <cx:pt idx="82069">135</cx:pt>
          <cx:pt idx="82070">0</cx:pt>
          <cx:pt idx="82071">4</cx:pt>
          <cx:pt idx="82072">0</cx:pt>
          <cx:pt idx="82073">0</cx:pt>
          <cx:pt idx="82074">1</cx:pt>
          <cx:pt idx="82075">50</cx:pt>
          <cx:pt idx="82076">83</cx:pt>
          <cx:pt idx="82077">70</cx:pt>
          <cx:pt idx="82078">58</cx:pt>
          <cx:pt idx="82079">4</cx:pt>
          <cx:pt idx="82080">2</cx:pt>
          <cx:pt idx="82081">2</cx:pt>
          <cx:pt idx="82082">8</cx:pt>
          <cx:pt idx="82083">13</cx:pt>
          <cx:pt idx="82084">4</cx:pt>
          <cx:pt idx="82085">0</cx:pt>
          <cx:pt idx="82086">16</cx:pt>
          <cx:pt idx="82087">1</cx:pt>
          <cx:pt idx="82088">0</cx:pt>
          <cx:pt idx="82089">0</cx:pt>
          <cx:pt idx="82090">83</cx:pt>
          <cx:pt idx="82091">79</cx:pt>
          <cx:pt idx="82092">295</cx:pt>
          <cx:pt idx="82093">18</cx:pt>
          <cx:pt idx="82094">7</cx:pt>
          <cx:pt idx="82095">5</cx:pt>
          <cx:pt idx="82096">22</cx:pt>
          <cx:pt idx="82097">28</cx:pt>
          <cx:pt idx="82098">0</cx:pt>
          <cx:pt idx="82099">106</cx:pt>
          <cx:pt idx="82100">97</cx:pt>
          <cx:pt idx="82101">9</cx:pt>
          <cx:pt idx="82102">2</cx:pt>
          <cx:pt idx="82103">0</cx:pt>
          <cx:pt idx="82104">1</cx:pt>
          <cx:pt idx="82105">19</cx:pt>
          <cx:pt idx="82106">0</cx:pt>
          <cx:pt idx="82107">28</cx:pt>
          <cx:pt idx="82108">16</cx:pt>
          <cx:pt idx="82109">27</cx:pt>
          <cx:pt idx="82110">22</cx:pt>
          <cx:pt idx="82111">78</cx:pt>
          <cx:pt idx="82112">6</cx:pt>
          <cx:pt idx="82113">1</cx:pt>
          <cx:pt idx="82114">0</cx:pt>
          <cx:pt idx="82115">0</cx:pt>
          <cx:pt idx="82116">0</cx:pt>
          <cx:pt idx="82117">0</cx:pt>
          <cx:pt idx="82118">0</cx:pt>
          <cx:pt idx="82119">7</cx:pt>
          <cx:pt idx="82120">2</cx:pt>
          <cx:pt idx="82121">15</cx:pt>
          <cx:pt idx="82122">0</cx:pt>
          <cx:pt idx="82123">11</cx:pt>
          <cx:pt idx="82124">82</cx:pt>
          <cx:pt idx="82125">99</cx:pt>
          <cx:pt idx="82126">67</cx:pt>
          <cx:pt idx="82127">16</cx:pt>
          <cx:pt idx="82128">6</cx:pt>
          <cx:pt idx="82129">50</cx:pt>
          <cx:pt idx="82130">0</cx:pt>
          <cx:pt idx="82131">35</cx:pt>
          <cx:pt idx="82132">0</cx:pt>
          <cx:pt idx="82133">3</cx:pt>
          <cx:pt idx="82134">50</cx:pt>
          <cx:pt idx="82135">7</cx:pt>
          <cx:pt idx="82136">97</cx:pt>
          <cx:pt idx="82137">0</cx:pt>
          <cx:pt idx="82138">1</cx:pt>
          <cx:pt idx="82139">50</cx:pt>
          <cx:pt idx="82140">98</cx:pt>
          <cx:pt idx="82141">9</cx:pt>
          <cx:pt idx="82142">0</cx:pt>
          <cx:pt idx="82143">0</cx:pt>
          <cx:pt idx="82144">0</cx:pt>
          <cx:pt idx="82145">5</cx:pt>
          <cx:pt idx="82146">29</cx:pt>
          <cx:pt idx="82147">11</cx:pt>
          <cx:pt idx="82148">106</cx:pt>
          <cx:pt idx="82149">602</cx:pt>
          <cx:pt idx="82150">0</cx:pt>
          <cx:pt idx="82151">0</cx:pt>
          <cx:pt idx="82152">0</cx:pt>
          <cx:pt idx="82153">0</cx:pt>
          <cx:pt idx="82154">1</cx:pt>
          <cx:pt idx="82155">0</cx:pt>
          <cx:pt idx="82156">3</cx:pt>
          <cx:pt idx="82157">1</cx:pt>
          <cx:pt idx="82158">90</cx:pt>
          <cx:pt idx="82159">55</cx:pt>
          <cx:pt idx="82160">16</cx:pt>
          <cx:pt idx="82161">2</cx:pt>
          <cx:pt idx="82162">84</cx:pt>
          <cx:pt idx="82163">7</cx:pt>
          <cx:pt idx="82164">18</cx:pt>
          <cx:pt idx="82165">2</cx:pt>
          <cx:pt idx="82166">84</cx:pt>
          <cx:pt idx="82167">29</cx:pt>
          <cx:pt idx="82168">0</cx:pt>
          <cx:pt idx="82169">10</cx:pt>
          <cx:pt idx="82170">2</cx:pt>
          <cx:pt idx="82171">4</cx:pt>
          <cx:pt idx="82172">5</cx:pt>
          <cx:pt idx="82173">125</cx:pt>
          <cx:pt idx="82174">20</cx:pt>
          <cx:pt idx="82175">92</cx:pt>
          <cx:pt idx="82176">439</cx:pt>
          <cx:pt idx="82177">1</cx:pt>
          <cx:pt idx="82178">1</cx:pt>
          <cx:pt idx="82179">13</cx:pt>
          <cx:pt idx="82180">2</cx:pt>
          <cx:pt idx="82181">1</cx:pt>
          <cx:pt idx="82182">13</cx:pt>
          <cx:pt idx="82183">34</cx:pt>
          <cx:pt idx="82184">13</cx:pt>
          <cx:pt idx="82185">18</cx:pt>
          <cx:pt idx="82186">3</cx:pt>
          <cx:pt idx="82187">34</cx:pt>
          <cx:pt idx="82188">37</cx:pt>
          <cx:pt idx="82189">0</cx:pt>
          <cx:pt idx="82190">0</cx:pt>
          <cx:pt idx="82191">53</cx:pt>
          <cx:pt idx="82192">8</cx:pt>
          <cx:pt idx="82193">39</cx:pt>
          <cx:pt idx="82194">63</cx:pt>
          <cx:pt idx="82195">0</cx:pt>
          <cx:pt idx="82196">10</cx:pt>
          <cx:pt idx="82197">48</cx:pt>
          <cx:pt idx="82198">28</cx:pt>
          <cx:pt idx="82199">7</cx:pt>
          <cx:pt idx="82200">0</cx:pt>
          <cx:pt idx="82201">6</cx:pt>
          <cx:pt idx="82202">15</cx:pt>
          <cx:pt idx="82203">0</cx:pt>
          <cx:pt idx="82204">54</cx:pt>
          <cx:pt idx="82205">0</cx:pt>
          <cx:pt idx="82206">30</cx:pt>
          <cx:pt idx="82207">1</cx:pt>
          <cx:pt idx="82208">34</cx:pt>
          <cx:pt idx="82209">67</cx:pt>
          <cx:pt idx="82210">85</cx:pt>
          <cx:pt idx="82211">20</cx:pt>
          <cx:pt idx="82212">503</cx:pt>
          <cx:pt idx="82213">0</cx:pt>
          <cx:pt idx="82214">13</cx:pt>
          <cx:pt idx="82215">0</cx:pt>
          <cx:pt idx="82216">0</cx:pt>
          <cx:pt idx="82217">1</cx:pt>
          <cx:pt idx="82218">31</cx:pt>
          <cx:pt idx="82219">27</cx:pt>
          <cx:pt idx="82220">5</cx:pt>
          <cx:pt idx="82221">25</cx:pt>
          <cx:pt idx="82222">6</cx:pt>
          <cx:pt idx="82223">36</cx:pt>
          <cx:pt idx="82224">266</cx:pt>
          <cx:pt idx="82225">72</cx:pt>
          <cx:pt idx="82226">0</cx:pt>
          <cx:pt idx="82227">27</cx:pt>
          <cx:pt idx="82228">3</cx:pt>
          <cx:pt idx="82229">0</cx:pt>
          <cx:pt idx="82230">1</cx:pt>
          <cx:pt idx="82231">0</cx:pt>
          <cx:pt idx="82232">14</cx:pt>
          <cx:pt idx="82233">0</cx:pt>
          <cx:pt idx="82234">0</cx:pt>
          <cx:pt idx="82235">0</cx:pt>
          <cx:pt idx="82236">33</cx:pt>
          <cx:pt idx="82237">266</cx:pt>
          <cx:pt idx="82238">1</cx:pt>
          <cx:pt idx="82239">505</cx:pt>
          <cx:pt idx="82240">9</cx:pt>
          <cx:pt idx="82241">7</cx:pt>
          <cx:pt idx="82242">163</cx:pt>
          <cx:pt idx="82243">13</cx:pt>
          <cx:pt idx="82244">260</cx:pt>
          <cx:pt idx="82245">43</cx:pt>
          <cx:pt idx="82246">22</cx:pt>
          <cx:pt idx="82247">22</cx:pt>
          <cx:pt idx="82248">55</cx:pt>
          <cx:pt idx="82249">0</cx:pt>
          <cx:pt idx="82250">4</cx:pt>
          <cx:pt idx="82251">49</cx:pt>
          <cx:pt idx="82252">80</cx:pt>
          <cx:pt idx="82253">0</cx:pt>
          <cx:pt idx="82254">0</cx:pt>
          <cx:pt idx="82255">0</cx:pt>
          <cx:pt idx="82256">4</cx:pt>
          <cx:pt idx="82257">0</cx:pt>
          <cx:pt idx="82258">0</cx:pt>
          <cx:pt idx="82259">58</cx:pt>
          <cx:pt idx="82260">1</cx:pt>
          <cx:pt idx="82261">0</cx:pt>
          <cx:pt idx="82262">1</cx:pt>
          <cx:pt idx="82263">1</cx:pt>
          <cx:pt idx="82264">0</cx:pt>
          <cx:pt idx="82265">13</cx:pt>
          <cx:pt idx="82266">6</cx:pt>
          <cx:pt idx="82267">4</cx:pt>
          <cx:pt idx="82268">3</cx:pt>
          <cx:pt idx="82269">0</cx:pt>
          <cx:pt idx="82270">3</cx:pt>
          <cx:pt idx="82271">4</cx:pt>
          <cx:pt idx="82272">1</cx:pt>
          <cx:pt idx="82273">0</cx:pt>
          <cx:pt idx="82274">3</cx:pt>
          <cx:pt idx="82275">0</cx:pt>
          <cx:pt idx="82276">0</cx:pt>
          <cx:pt idx="82277">1</cx:pt>
          <cx:pt idx="82278">0</cx:pt>
          <cx:pt idx="82279">0</cx:pt>
          <cx:pt idx="82280">149</cx:pt>
          <cx:pt idx="82281">5</cx:pt>
          <cx:pt idx="82282">2</cx:pt>
          <cx:pt idx="82283">54</cx:pt>
          <cx:pt idx="82284">0</cx:pt>
          <cx:pt idx="82285">2</cx:pt>
          <cx:pt idx="82286">35</cx:pt>
          <cx:pt idx="82287">0</cx:pt>
          <cx:pt idx="82288">309</cx:pt>
          <cx:pt idx="82289">0</cx:pt>
          <cx:pt idx="82290">8</cx:pt>
          <cx:pt idx="82291">4</cx:pt>
          <cx:pt idx="82292">10</cx:pt>
          <cx:pt idx="82293">71</cx:pt>
          <cx:pt idx="82294">103</cx:pt>
          <cx:pt idx="82295">0</cx:pt>
          <cx:pt idx="82296">0</cx:pt>
          <cx:pt idx="82297">7</cx:pt>
          <cx:pt idx="82298">8</cx:pt>
          <cx:pt idx="82299">119</cx:pt>
          <cx:pt idx="82300">26</cx:pt>
          <cx:pt idx="82301">140</cx:pt>
          <cx:pt idx="82302">45</cx:pt>
          <cx:pt idx="82303">99</cx:pt>
          <cx:pt idx="82304">58</cx:pt>
          <cx:pt idx="82305">5</cx:pt>
          <cx:pt idx="82306">38</cx:pt>
          <cx:pt idx="82307">0</cx:pt>
          <cx:pt idx="82308">0</cx:pt>
          <cx:pt idx="82309">0</cx:pt>
          <cx:pt idx="82310">14</cx:pt>
          <cx:pt idx="82311">2</cx:pt>
          <cx:pt idx="82312">10</cx:pt>
          <cx:pt idx="82313">0</cx:pt>
          <cx:pt idx="82314">56</cx:pt>
          <cx:pt idx="82315">40</cx:pt>
          <cx:pt idx="82316">3</cx:pt>
          <cx:pt idx="82317">220</cx:pt>
          <cx:pt idx="82318">2</cx:pt>
          <cx:pt idx="82319">244</cx:pt>
          <cx:pt idx="82320">52</cx:pt>
          <cx:pt idx="82321">69</cx:pt>
          <cx:pt idx="82322">0</cx:pt>
          <cx:pt idx="82323">82</cx:pt>
          <cx:pt idx="82324">117</cx:pt>
          <cx:pt idx="82325">0</cx:pt>
          <cx:pt idx="82326">1</cx:pt>
          <cx:pt idx="82327">60</cx:pt>
          <cx:pt idx="82328">0</cx:pt>
          <cx:pt idx="82329">2</cx:pt>
          <cx:pt idx="82330">2</cx:pt>
          <cx:pt idx="82331">513</cx:pt>
          <cx:pt idx="82332">0</cx:pt>
          <cx:pt idx="82333">0</cx:pt>
          <cx:pt idx="82334">20</cx:pt>
          <cx:pt idx="82335">122</cx:pt>
          <cx:pt idx="82336">0</cx:pt>
          <cx:pt idx="82337">0</cx:pt>
          <cx:pt idx="82338">40</cx:pt>
          <cx:pt idx="82339">25</cx:pt>
          <cx:pt idx="82340">78</cx:pt>
          <cx:pt idx="82341">28</cx:pt>
          <cx:pt idx="82342">8</cx:pt>
          <cx:pt idx="82343">7</cx:pt>
          <cx:pt idx="82344">10</cx:pt>
          <cx:pt idx="82345">0</cx:pt>
          <cx:pt idx="82346">3</cx:pt>
          <cx:pt idx="82347">71</cx:pt>
          <cx:pt idx="82348">7</cx:pt>
          <cx:pt idx="82349">4</cx:pt>
          <cx:pt idx="82350">18</cx:pt>
          <cx:pt idx="82351">10</cx:pt>
          <cx:pt idx="82352">26</cx:pt>
          <cx:pt idx="82353">0</cx:pt>
          <cx:pt idx="82354">0</cx:pt>
          <cx:pt idx="82355">0</cx:pt>
          <cx:pt idx="82356">32</cx:pt>
          <cx:pt idx="82357">24</cx:pt>
          <cx:pt idx="82358">0</cx:pt>
          <cx:pt idx="82359">0</cx:pt>
          <cx:pt idx="82360">189</cx:pt>
          <cx:pt idx="82361">0</cx:pt>
          <cx:pt idx="82362">0</cx:pt>
          <cx:pt idx="82363">2</cx:pt>
          <cx:pt idx="82364">0</cx:pt>
          <cx:pt idx="82365">106</cx:pt>
          <cx:pt idx="82366">65</cx:pt>
          <cx:pt idx="82367">41</cx:pt>
          <cx:pt idx="82368">0</cx:pt>
          <cx:pt idx="82369">8</cx:pt>
          <cx:pt idx="82370">132</cx:pt>
          <cx:pt idx="82371">0</cx:pt>
          <cx:pt idx="82372">16</cx:pt>
          <cx:pt idx="82373">30</cx:pt>
          <cx:pt idx="82374">78</cx:pt>
          <cx:pt idx="82375">60</cx:pt>
          <cx:pt idx="82376">9</cx:pt>
          <cx:pt idx="82377">153</cx:pt>
          <cx:pt idx="82378">180</cx:pt>
          <cx:pt idx="82379">4</cx:pt>
          <cx:pt idx="82380">0</cx:pt>
          <cx:pt idx="82381">79</cx:pt>
          <cx:pt idx="82382">108</cx:pt>
          <cx:pt idx="82383">0</cx:pt>
          <cx:pt idx="82384">36</cx:pt>
          <cx:pt idx="82385">0</cx:pt>
          <cx:pt idx="82386">6</cx:pt>
          <cx:pt idx="82387">126</cx:pt>
          <cx:pt idx="82388">0</cx:pt>
          <cx:pt idx="82389">9</cx:pt>
          <cx:pt idx="82390">3</cx:pt>
          <cx:pt idx="82391">0</cx:pt>
          <cx:pt idx="82392">0</cx:pt>
          <cx:pt idx="82393">8</cx:pt>
          <cx:pt idx="82394">1</cx:pt>
          <cx:pt idx="82395">0</cx:pt>
          <cx:pt idx="82396">0</cx:pt>
          <cx:pt idx="82397">0</cx:pt>
          <cx:pt idx="82398">0</cx:pt>
          <cx:pt idx="82399">0</cx:pt>
          <cx:pt idx="82400">5</cx:pt>
          <cx:pt idx="82401">0</cx:pt>
          <cx:pt idx="82402">0</cx:pt>
          <cx:pt idx="82403">76</cx:pt>
          <cx:pt idx="82404">0</cx:pt>
          <cx:pt idx="82405">56</cx:pt>
          <cx:pt idx="82406">20</cx:pt>
          <cx:pt idx="82407">6</cx:pt>
          <cx:pt idx="82408">14</cx:pt>
          <cx:pt idx="82409">384</cx:pt>
          <cx:pt idx="82410">169</cx:pt>
          <cx:pt idx="82411">27</cx:pt>
          <cx:pt idx="82412">6</cx:pt>
          <cx:pt idx="82413">1</cx:pt>
          <cx:pt idx="82414">5</cx:pt>
          <cx:pt idx="82415">3</cx:pt>
          <cx:pt idx="82416">1</cx:pt>
          <cx:pt idx="82417">1</cx:pt>
          <cx:pt idx="82418">54</cx:pt>
          <cx:pt idx="82419">63</cx:pt>
          <cx:pt idx="82420">231</cx:pt>
          <cx:pt idx="82421">10</cx:pt>
          <cx:pt idx="82422">10</cx:pt>
          <cx:pt idx="82423">0</cx:pt>
          <cx:pt idx="82424">6</cx:pt>
          <cx:pt idx="82425">3</cx:pt>
          <cx:pt idx="82426">582</cx:pt>
          <cx:pt idx="82427">2</cx:pt>
          <cx:pt idx="82428">0</cx:pt>
          <cx:pt idx="82429">29</cx:pt>
          <cx:pt idx="82430">11</cx:pt>
          <cx:pt idx="82431">0</cx:pt>
          <cx:pt idx="82432">193</cx:pt>
          <cx:pt idx="82433">25</cx:pt>
          <cx:pt idx="82434">13</cx:pt>
          <cx:pt idx="82435">116</cx:pt>
          <cx:pt idx="82436">9</cx:pt>
          <cx:pt idx="82437">50</cx:pt>
          <cx:pt idx="82438">77</cx:pt>
          <cx:pt idx="82439">1</cx:pt>
          <cx:pt idx="82440">630</cx:pt>
          <cx:pt idx="82441">2</cx:pt>
          <cx:pt idx="82442">8</cx:pt>
          <cx:pt idx="82443">3</cx:pt>
          <cx:pt idx="82444">59</cx:pt>
          <cx:pt idx="82445">0</cx:pt>
          <cx:pt idx="82446">0</cx:pt>
          <cx:pt idx="82447">0</cx:pt>
          <cx:pt idx="82448">5</cx:pt>
          <cx:pt idx="82449">0</cx:pt>
          <cx:pt idx="82450">0</cx:pt>
          <cx:pt idx="82451">7</cx:pt>
          <cx:pt idx="82452">0</cx:pt>
          <cx:pt idx="82453">6</cx:pt>
          <cx:pt idx="82454">7</cx:pt>
          <cx:pt idx="82455">76</cx:pt>
          <cx:pt idx="82456">7</cx:pt>
          <cx:pt idx="82457">58</cx:pt>
          <cx:pt idx="82458">188</cx:pt>
          <cx:pt idx="82459">279</cx:pt>
          <cx:pt idx="82460">240</cx:pt>
          <cx:pt idx="82461">11</cx:pt>
          <cx:pt idx="82462">21</cx:pt>
          <cx:pt idx="82463">49</cx:pt>
          <cx:pt idx="82464">50</cx:pt>
          <cx:pt idx="82465">0</cx:pt>
          <cx:pt idx="82466">0</cx:pt>
          <cx:pt idx="82467">66</cx:pt>
          <cx:pt idx="82468">0</cx:pt>
          <cx:pt idx="82469">7</cx:pt>
          <cx:pt idx="82470">0</cx:pt>
          <cx:pt idx="82471">0</cx:pt>
          <cx:pt idx="82472">4</cx:pt>
          <cx:pt idx="82473">0</cx:pt>
          <cx:pt idx="82474">11</cx:pt>
          <cx:pt idx="82475">256</cx:pt>
          <cx:pt idx="82476">230</cx:pt>
          <cx:pt idx="82477">3</cx:pt>
          <cx:pt idx="82478">21</cx:pt>
          <cx:pt idx="82479">16</cx:pt>
          <cx:pt idx="82480">342</cx:pt>
          <cx:pt idx="82481">76</cx:pt>
          <cx:pt idx="82482">3</cx:pt>
          <cx:pt idx="82483">28</cx:pt>
          <cx:pt idx="82484">44</cx:pt>
          <cx:pt idx="82485">57</cx:pt>
          <cx:pt idx="82486">0</cx:pt>
          <cx:pt idx="82487">7</cx:pt>
          <cx:pt idx="82488">5</cx:pt>
          <cx:pt idx="82489">11</cx:pt>
          <cx:pt idx="82490">24</cx:pt>
          <cx:pt idx="82491">2</cx:pt>
          <cx:pt idx="82492">37</cx:pt>
          <cx:pt idx="82493">1</cx:pt>
          <cx:pt idx="82494">0</cx:pt>
          <cx:pt idx="82495">17</cx:pt>
          <cx:pt idx="82496">15</cx:pt>
          <cx:pt idx="82497">3</cx:pt>
          <cx:pt idx="82498">0</cx:pt>
          <cx:pt idx="82499">2</cx:pt>
          <cx:pt idx="82500">0</cx:pt>
          <cx:pt idx="82501">14</cx:pt>
          <cx:pt idx="82502">0</cx:pt>
          <cx:pt idx="82503">154</cx:pt>
          <cx:pt idx="82504">65</cx:pt>
          <cx:pt idx="82505">42</cx:pt>
          <cx:pt idx="82506">6</cx:pt>
          <cx:pt idx="82507">143</cx:pt>
          <cx:pt idx="82508">8</cx:pt>
          <cx:pt idx="82509">0</cx:pt>
          <cx:pt idx="82510">15</cx:pt>
          <cx:pt idx="82511">3</cx:pt>
          <cx:pt idx="82512">20</cx:pt>
          <cx:pt idx="82513">372</cx:pt>
          <cx:pt idx="82514">1</cx:pt>
          <cx:pt idx="82515">0</cx:pt>
          <cx:pt idx="82516">0</cx:pt>
          <cx:pt idx="82517">0</cx:pt>
          <cx:pt idx="82518">141</cx:pt>
          <cx:pt idx="82519">0</cx:pt>
          <cx:pt idx="82520">141</cx:pt>
          <cx:pt idx="82521">8</cx:pt>
          <cx:pt idx="82522">0</cx:pt>
          <cx:pt idx="82523">26</cx:pt>
          <cx:pt idx="82524">14</cx:pt>
          <cx:pt idx="82525">24</cx:pt>
          <cx:pt idx="82526">4</cx:pt>
          <cx:pt idx="82527">0</cx:pt>
          <cx:pt idx="82528">2</cx:pt>
          <cx:pt idx="82529">0</cx:pt>
          <cx:pt idx="82530">1</cx:pt>
          <cx:pt idx="82531">20</cx:pt>
          <cx:pt idx="82532">2</cx:pt>
          <cx:pt idx="82533">0</cx:pt>
          <cx:pt idx="82534">0</cx:pt>
          <cx:pt idx="82535">0</cx:pt>
          <cx:pt idx="82536">0</cx:pt>
          <cx:pt idx="82537">76</cx:pt>
          <cx:pt idx="82538">38</cx:pt>
          <cx:pt idx="82539">39</cx:pt>
          <cx:pt idx="82540">369</cx:pt>
          <cx:pt idx="82541">14</cx:pt>
          <cx:pt idx="82542">1</cx:pt>
          <cx:pt idx="82543">13</cx:pt>
          <cx:pt idx="82544">74</cx:pt>
          <cx:pt idx="82545">11</cx:pt>
          <cx:pt idx="82546">0</cx:pt>
          <cx:pt idx="82547">11</cx:pt>
          <cx:pt idx="82548">75</cx:pt>
          <cx:pt idx="82549">36</cx:pt>
          <cx:pt idx="82550">5</cx:pt>
          <cx:pt idx="82551">26</cx:pt>
          <cx:pt idx="82552">473</cx:pt>
          <cx:pt idx="82553">6</cx:pt>
          <cx:pt idx="82554">77</cx:pt>
          <cx:pt idx="82555">0</cx:pt>
          <cx:pt idx="82556">338</cx:pt>
          <cx:pt idx="82557">83</cx:pt>
          <cx:pt idx="82558">0</cx:pt>
          <cx:pt idx="82559">0</cx:pt>
          <cx:pt idx="82560">0</cx:pt>
          <cx:pt idx="82561">2</cx:pt>
          <cx:pt idx="82562">0</cx:pt>
          <cx:pt idx="82563">14</cx:pt>
          <cx:pt idx="82564">141</cx:pt>
          <cx:pt idx="82565">10</cx:pt>
          <cx:pt idx="82566">3</cx:pt>
          <cx:pt idx="82567">0</cx:pt>
          <cx:pt idx="82568">17</cx:pt>
          <cx:pt idx="82569">15</cx:pt>
          <cx:pt idx="82570">0</cx:pt>
          <cx:pt idx="82571">79</cx:pt>
          <cx:pt idx="82572">123</cx:pt>
          <cx:pt idx="82573">1</cx:pt>
          <cx:pt idx="82574">59</cx:pt>
          <cx:pt idx="82575">1</cx:pt>
          <cx:pt idx="82576">21</cx:pt>
          <cx:pt idx="82577">3</cx:pt>
          <cx:pt idx="82578">3</cx:pt>
          <cx:pt idx="82579">10</cx:pt>
          <cx:pt idx="82580">108</cx:pt>
          <cx:pt idx="82581">44</cx:pt>
          <cx:pt idx="82582">0</cx:pt>
          <cx:pt idx="82583">56</cx:pt>
          <cx:pt idx="82584">1</cx:pt>
          <cx:pt idx="82585">21</cx:pt>
          <cx:pt idx="82586">1</cx:pt>
          <cx:pt idx="82587">0</cx:pt>
          <cx:pt idx="82588">11</cx:pt>
          <cx:pt idx="82589">18</cx:pt>
          <cx:pt idx="82590">13</cx:pt>
          <cx:pt idx="82591">0</cx:pt>
          <cx:pt idx="82592">0</cx:pt>
          <cx:pt idx="82593">0</cx:pt>
          <cx:pt idx="82594">1</cx:pt>
          <cx:pt idx="82595">18</cx:pt>
          <cx:pt idx="82596">56</cx:pt>
          <cx:pt idx="82597">7</cx:pt>
          <cx:pt idx="82598">13</cx:pt>
          <cx:pt idx="82599">0</cx:pt>
          <cx:pt idx="82600">0</cx:pt>
          <cx:pt idx="82601">3</cx:pt>
          <cx:pt idx="82602">32</cx:pt>
          <cx:pt idx="82603">0</cx:pt>
          <cx:pt idx="82604">0</cx:pt>
          <cx:pt idx="82605">28</cx:pt>
          <cx:pt idx="82606">0</cx:pt>
          <cx:pt idx="82607">0</cx:pt>
          <cx:pt idx="82608">0</cx:pt>
          <cx:pt idx="82609">0</cx:pt>
          <cx:pt idx="82610">0</cx:pt>
          <cx:pt idx="82611">6</cx:pt>
          <cx:pt idx="82612">0</cx:pt>
          <cx:pt idx="82613">34</cx:pt>
          <cx:pt idx="82614">27</cx:pt>
          <cx:pt idx="82615">1</cx:pt>
          <cx:pt idx="82616">5</cx:pt>
          <cx:pt idx="82617">0</cx:pt>
          <cx:pt idx="82618">1</cx:pt>
          <cx:pt idx="82619">72</cx:pt>
          <cx:pt idx="82620">15</cx:pt>
          <cx:pt idx="82621">98</cx:pt>
          <cx:pt idx="82622">257</cx:pt>
          <cx:pt idx="82623">1</cx:pt>
          <cx:pt idx="82624">2</cx:pt>
          <cx:pt idx="82625">1</cx:pt>
          <cx:pt idx="82626">0</cx:pt>
          <cx:pt idx="82627">3</cx:pt>
          <cx:pt idx="82628">231</cx:pt>
          <cx:pt idx="82629">6</cx:pt>
          <cx:pt idx="82630">1</cx:pt>
          <cx:pt idx="82631">7</cx:pt>
          <cx:pt idx="82632">1</cx:pt>
          <cx:pt idx="82633">0</cx:pt>
          <cx:pt idx="82634">7</cx:pt>
          <cx:pt idx="82635">252</cx:pt>
          <cx:pt idx="82636">9</cx:pt>
          <cx:pt idx="82637">61</cx:pt>
          <cx:pt idx="82638">2</cx:pt>
          <cx:pt idx="82639">14</cx:pt>
          <cx:pt idx="82640">0</cx:pt>
          <cx:pt idx="82641">1</cx:pt>
          <cx:pt idx="82642">0</cx:pt>
          <cx:pt idx="82643">28</cx:pt>
          <cx:pt idx="82644">0</cx:pt>
          <cx:pt idx="82645">53</cx:pt>
          <cx:pt idx="82646">33</cx:pt>
          <cx:pt idx="82647">5</cx:pt>
          <cx:pt idx="82648">0</cx:pt>
          <cx:pt idx="82649">0</cx:pt>
          <cx:pt idx="82650">9</cx:pt>
          <cx:pt idx="82651">0</cx:pt>
          <cx:pt idx="82652">0</cx:pt>
          <cx:pt idx="82653">6</cx:pt>
          <cx:pt idx="82654">264</cx:pt>
          <cx:pt idx="82655">1</cx:pt>
          <cx:pt idx="82656">4</cx:pt>
          <cx:pt idx="82657">222</cx:pt>
          <cx:pt idx="82658">22</cx:pt>
          <cx:pt idx="82659">3</cx:pt>
          <cx:pt idx="82660">52</cx:pt>
          <cx:pt idx="82661">18</cx:pt>
          <cx:pt idx="82662">1</cx:pt>
          <cx:pt idx="82663">0</cx:pt>
          <cx:pt idx="82664">0</cx:pt>
          <cx:pt idx="82665">1</cx:pt>
          <cx:pt idx="82666">21</cx:pt>
          <cx:pt idx="82667">0</cx:pt>
          <cx:pt idx="82668">3</cx:pt>
          <cx:pt idx="82669">7</cx:pt>
          <cx:pt idx="82670">0</cx:pt>
          <cx:pt idx="82671">0</cx:pt>
          <cx:pt idx="82672">0</cx:pt>
          <cx:pt idx="82673">0</cx:pt>
          <cx:pt idx="82674">8</cx:pt>
          <cx:pt idx="82675">0</cx:pt>
          <cx:pt idx="82676">0</cx:pt>
          <cx:pt idx="82677">30</cx:pt>
          <cx:pt idx="82678">84</cx:pt>
          <cx:pt idx="82679">42</cx:pt>
          <cx:pt idx="82680">91</cx:pt>
          <cx:pt idx="82681">69</cx:pt>
          <cx:pt idx="82682">1</cx:pt>
          <cx:pt idx="82683">8</cx:pt>
          <cx:pt idx="82684">60</cx:pt>
          <cx:pt idx="82685">1</cx:pt>
          <cx:pt idx="82686">25</cx:pt>
          <cx:pt idx="82687">144</cx:pt>
          <cx:pt idx="82688">0</cx:pt>
          <cx:pt idx="82689">550</cx:pt>
          <cx:pt idx="82690">21</cx:pt>
          <cx:pt idx="82691">37</cx:pt>
          <cx:pt idx="82692">17</cx:pt>
          <cx:pt idx="82693">0</cx:pt>
          <cx:pt idx="82694">129</cx:pt>
          <cx:pt idx="82695">0</cx:pt>
          <cx:pt idx="82696">26</cx:pt>
          <cx:pt idx="82697">1</cx:pt>
          <cx:pt idx="82698">21</cx:pt>
          <cx:pt idx="82699">139</cx:pt>
          <cx:pt idx="82700">74</cx:pt>
          <cx:pt idx="82701">0</cx:pt>
          <cx:pt idx="82702">40</cx:pt>
          <cx:pt idx="82703">0</cx:pt>
          <cx:pt idx="82704">0</cx:pt>
          <cx:pt idx="82705">74</cx:pt>
          <cx:pt idx="82706">191</cx:pt>
          <cx:pt idx="82707">47</cx:pt>
          <cx:pt idx="82708">5</cx:pt>
          <cx:pt idx="82709">1</cx:pt>
          <cx:pt idx="82710">0</cx:pt>
          <cx:pt idx="82711">69</cx:pt>
          <cx:pt idx="82712">2</cx:pt>
          <cx:pt idx="82713">27</cx:pt>
          <cx:pt idx="82714">28</cx:pt>
          <cx:pt idx="82715">16</cx:pt>
          <cx:pt idx="82716">15</cx:pt>
          <cx:pt idx="82717">15</cx:pt>
          <cx:pt idx="82718">161</cx:pt>
          <cx:pt idx="82719">0</cx:pt>
          <cx:pt idx="82720">41</cx:pt>
          <cx:pt idx="82721">2</cx:pt>
          <cx:pt idx="82722">4</cx:pt>
          <cx:pt idx="82723">0</cx:pt>
          <cx:pt idx="82724">106</cx:pt>
          <cx:pt idx="82725">7</cx:pt>
          <cx:pt idx="82726">0</cx:pt>
          <cx:pt idx="82727">178</cx:pt>
          <cx:pt idx="82728">45</cx:pt>
          <cx:pt idx="82729">0</cx:pt>
          <cx:pt idx="82730">0</cx:pt>
          <cx:pt idx="82731">0</cx:pt>
          <cx:pt idx="82732">0</cx:pt>
          <cx:pt idx="82733">26</cx:pt>
          <cx:pt idx="82734">42</cx:pt>
          <cx:pt idx="82735">134</cx:pt>
          <cx:pt idx="82736">0</cx:pt>
          <cx:pt idx="82737">3</cx:pt>
          <cx:pt idx="82738">0</cx:pt>
          <cx:pt idx="82739">91</cx:pt>
          <cx:pt idx="82740">200</cx:pt>
          <cx:pt idx="82741">4</cx:pt>
          <cx:pt idx="82742">34</cx:pt>
          <cx:pt idx="82743">99</cx:pt>
          <cx:pt idx="82744">29</cx:pt>
          <cx:pt idx="82745">62</cx:pt>
          <cx:pt idx="82746">101</cx:pt>
          <cx:pt idx="82747">2</cx:pt>
          <cx:pt idx="82748">54</cx:pt>
          <cx:pt idx="82749">3</cx:pt>
          <cx:pt idx="82750">0</cx:pt>
          <cx:pt idx="82751">0</cx:pt>
          <cx:pt idx="82752">0</cx:pt>
          <cx:pt idx="82753">0</cx:pt>
          <cx:pt idx="82754">0</cx:pt>
          <cx:pt idx="82755">0</cx:pt>
          <cx:pt idx="82756">1</cx:pt>
          <cx:pt idx="82757">0</cx:pt>
          <cx:pt idx="82758">0</cx:pt>
          <cx:pt idx="82759">0</cx:pt>
          <cx:pt idx="82760">0</cx:pt>
          <cx:pt idx="82761">0</cx:pt>
          <cx:pt idx="82762">15</cx:pt>
          <cx:pt idx="82763">54</cx:pt>
          <cx:pt idx="82764">0</cx:pt>
          <cx:pt idx="82765">5</cx:pt>
          <cx:pt idx="82766">139</cx:pt>
          <cx:pt idx="82767">0</cx:pt>
          <cx:pt idx="82768">12</cx:pt>
          <cx:pt idx="82769">14</cx:pt>
          <cx:pt idx="82770">42</cx:pt>
          <cx:pt idx="82771">28</cx:pt>
          <cx:pt idx="82772">26</cx:pt>
          <cx:pt idx="82773">68</cx:pt>
          <cx:pt idx="82774">0</cx:pt>
          <cx:pt idx="82775">7</cx:pt>
          <cx:pt idx="82776">2</cx:pt>
          <cx:pt idx="82777">0</cx:pt>
          <cx:pt idx="82778">0</cx:pt>
          <cx:pt idx="82779">1</cx:pt>
          <cx:pt idx="82780">30</cx:pt>
          <cx:pt idx="82781">106</cx:pt>
          <cx:pt idx="82782">58</cx:pt>
          <cx:pt idx="82783">14</cx:pt>
          <cx:pt idx="82784">0</cx:pt>
          <cx:pt idx="82785">42</cx:pt>
          <cx:pt idx="82786">43</cx:pt>
          <cx:pt idx="82787">0</cx:pt>
          <cx:pt idx="82788">8</cx:pt>
          <cx:pt idx="82789">7</cx:pt>
          <cx:pt idx="82790">116</cx:pt>
          <cx:pt idx="82791">0</cx:pt>
          <cx:pt idx="82792">1</cx:pt>
          <cx:pt idx="82793">2</cx:pt>
          <cx:pt idx="82794">0</cx:pt>
          <cx:pt idx="82795">0</cx:pt>
          <cx:pt idx="82796">1</cx:pt>
          <cx:pt idx="82797">12</cx:pt>
          <cx:pt idx="82798">14</cx:pt>
          <cx:pt idx="82799">0</cx:pt>
          <cx:pt idx="82800">0</cx:pt>
          <cx:pt idx="82801">483</cx:pt>
          <cx:pt idx="82802">0</cx:pt>
          <cx:pt idx="82803">0</cx:pt>
          <cx:pt idx="82804">7</cx:pt>
          <cx:pt idx="82805">23</cx:pt>
          <cx:pt idx="82806">12</cx:pt>
          <cx:pt idx="82807">7</cx:pt>
          <cx:pt idx="82808">39</cx:pt>
          <cx:pt idx="82809">1</cx:pt>
          <cx:pt idx="82810">69</cx:pt>
          <cx:pt idx="82811">217</cx:pt>
          <cx:pt idx="82812">211</cx:pt>
          <cx:pt idx="82813">0</cx:pt>
          <cx:pt idx="82814">0</cx:pt>
          <cx:pt idx="82815">14</cx:pt>
          <cx:pt idx="82816">21</cx:pt>
          <cx:pt idx="82817">1</cx:pt>
          <cx:pt idx="82818">0</cx:pt>
          <cx:pt idx="82819">1</cx:pt>
          <cx:pt idx="82820">3</cx:pt>
          <cx:pt idx="82821">303</cx:pt>
          <cx:pt idx="82822">43</cx:pt>
          <cx:pt idx="82823">11</cx:pt>
          <cx:pt idx="82824">107</cx:pt>
          <cx:pt idx="82825">20</cx:pt>
          <cx:pt idx="82826">4</cx:pt>
          <cx:pt idx="82827">4</cx:pt>
          <cx:pt idx="82828">182</cx:pt>
          <cx:pt idx="82829">55</cx:pt>
          <cx:pt idx="82830">16</cx:pt>
          <cx:pt idx="82831">66</cx:pt>
          <cx:pt idx="82832">63</cx:pt>
          <cx:pt idx="82833">8</cx:pt>
          <cx:pt idx="82834">0</cx:pt>
          <cx:pt idx="82835">0</cx:pt>
          <cx:pt idx="82836">27</cx:pt>
          <cx:pt idx="82837">3</cx:pt>
          <cx:pt idx="82838">66</cx:pt>
          <cx:pt idx="82839">10</cx:pt>
          <cx:pt idx="82840">6</cx:pt>
          <cx:pt idx="82841">308</cx:pt>
          <cx:pt idx="82842">104</cx:pt>
          <cx:pt idx="82843">77</cx:pt>
          <cx:pt idx="82844">1</cx:pt>
          <cx:pt idx="82845">0</cx:pt>
          <cx:pt idx="82846">1</cx:pt>
          <cx:pt idx="82847">2</cx:pt>
          <cx:pt idx="82848">9</cx:pt>
          <cx:pt idx="82849">11</cx:pt>
          <cx:pt idx="82850">7</cx:pt>
          <cx:pt idx="82851">41</cx:pt>
          <cx:pt idx="82852">36</cx:pt>
          <cx:pt idx="82853">15</cx:pt>
          <cx:pt idx="82854">1</cx:pt>
          <cx:pt idx="82855">0</cx:pt>
          <cx:pt idx="82856">0</cx:pt>
          <cx:pt idx="82857">55</cx:pt>
          <cx:pt idx="82858">460</cx:pt>
          <cx:pt idx="82859">15</cx:pt>
          <cx:pt idx="82860">9</cx:pt>
          <cx:pt idx="82861">15</cx:pt>
          <cx:pt idx="82862">8</cx:pt>
          <cx:pt idx="82863">8</cx:pt>
          <cx:pt idx="82864">66</cx:pt>
          <cx:pt idx="82865">0</cx:pt>
          <cx:pt idx="82866">0</cx:pt>
          <cx:pt idx="82867">35</cx:pt>
          <cx:pt idx="82868">0</cx:pt>
          <cx:pt idx="82869">10</cx:pt>
          <cx:pt idx="82870">1</cx:pt>
          <cx:pt idx="82871">4</cx:pt>
          <cx:pt idx="82872">0</cx:pt>
          <cx:pt idx="82873">0</cx:pt>
          <cx:pt idx="82874">0</cx:pt>
          <cx:pt idx="82875">18</cx:pt>
          <cx:pt idx="82876">0</cx:pt>
          <cx:pt idx="82877">2</cx:pt>
          <cx:pt idx="82878">71</cx:pt>
          <cx:pt idx="82879">11</cx:pt>
          <cx:pt idx="82880">13</cx:pt>
          <cx:pt idx="82881">7</cx:pt>
          <cx:pt idx="82882">32</cx:pt>
          <cx:pt idx="82883">0</cx:pt>
          <cx:pt idx="82884">0</cx:pt>
          <cx:pt idx="82885">0</cx:pt>
          <cx:pt idx="82886">27</cx:pt>
          <cx:pt idx="82887">22</cx:pt>
          <cx:pt idx="82888">1</cx:pt>
          <cx:pt idx="82889">0</cx:pt>
          <cx:pt idx="82890">7</cx:pt>
          <cx:pt idx="82891">13</cx:pt>
          <cx:pt idx="82892">0</cx:pt>
          <cx:pt idx="82893">0</cx:pt>
          <cx:pt idx="82894">15</cx:pt>
          <cx:pt idx="82895">0</cx:pt>
          <cx:pt idx="82896">0</cx:pt>
          <cx:pt idx="82897">0</cx:pt>
          <cx:pt idx="82898">0</cx:pt>
          <cx:pt idx="82899">0</cx:pt>
          <cx:pt idx="82900">0</cx:pt>
          <cx:pt idx="82901">4</cx:pt>
          <cx:pt idx="82902">7</cx:pt>
          <cx:pt idx="82903">1</cx:pt>
          <cx:pt idx="82904">0</cx:pt>
          <cx:pt idx="82905">5</cx:pt>
          <cx:pt idx="82906">38</cx:pt>
          <cx:pt idx="82907">0</cx:pt>
          <cx:pt idx="82908">14</cx:pt>
          <cx:pt idx="82909">19</cx:pt>
          <cx:pt idx="82910">31</cx:pt>
          <cx:pt idx="82911">20</cx:pt>
          <cx:pt idx="82912">6</cx:pt>
          <cx:pt idx="82913">54</cx:pt>
          <cx:pt idx="82914">12</cx:pt>
          <cx:pt idx="82915">117</cx:pt>
          <cx:pt idx="82916">2</cx:pt>
          <cx:pt idx="82917">49</cx:pt>
          <cx:pt idx="82918">121</cx:pt>
          <cx:pt idx="82919">1</cx:pt>
          <cx:pt idx="82920">1</cx:pt>
          <cx:pt idx="82921">10</cx:pt>
          <cx:pt idx="82922">0</cx:pt>
          <cx:pt idx="82923">0</cx:pt>
          <cx:pt idx="82924">35</cx:pt>
          <cx:pt idx="82925">0</cx:pt>
          <cx:pt idx="82926">0</cx:pt>
          <cx:pt idx="82927">0</cx:pt>
          <cx:pt idx="82928">0</cx:pt>
          <cx:pt idx="82929">0</cx:pt>
          <cx:pt idx="82930">0</cx:pt>
          <cx:pt idx="82931">0</cx:pt>
          <cx:pt idx="82932">12</cx:pt>
          <cx:pt idx="82933">5</cx:pt>
          <cx:pt idx="82934">7</cx:pt>
          <cx:pt idx="82935">0</cx:pt>
          <cx:pt idx="82936">0</cx:pt>
          <cx:pt idx="82937">1</cx:pt>
          <cx:pt idx="82938">0</cx:pt>
          <cx:pt idx="82939">5</cx:pt>
          <cx:pt idx="82940">0</cx:pt>
          <cx:pt idx="82941">6</cx:pt>
          <cx:pt idx="82942">3</cx:pt>
          <cx:pt idx="82943">4</cx:pt>
          <cx:pt idx="82944">90</cx:pt>
          <cx:pt idx="82945">4</cx:pt>
          <cx:pt idx="82946">45</cx:pt>
          <cx:pt idx="82947">70</cx:pt>
          <cx:pt idx="82948">30</cx:pt>
          <cx:pt idx="82949">38</cx:pt>
          <cx:pt idx="82950">3</cx:pt>
          <cx:pt idx="82951">14</cx:pt>
          <cx:pt idx="82952">0</cx:pt>
          <cx:pt idx="82953">1</cx:pt>
          <cx:pt idx="82954">0</cx:pt>
          <cx:pt idx="82955">3</cx:pt>
          <cx:pt idx="82956">4</cx:pt>
          <cx:pt idx="82957">1</cx:pt>
          <cx:pt idx="82958">7</cx:pt>
          <cx:pt idx="82959">1</cx:pt>
          <cx:pt idx="82960">23</cx:pt>
          <cx:pt idx="82961">5</cx:pt>
          <cx:pt idx="82962">0</cx:pt>
          <cx:pt idx="82963">1</cx:pt>
          <cx:pt idx="82964">97</cx:pt>
          <cx:pt idx="82965">102</cx:pt>
          <cx:pt idx="82966">21</cx:pt>
          <cx:pt idx="82967">0</cx:pt>
          <cx:pt idx="82968">1</cx:pt>
          <cx:pt idx="82969">4</cx:pt>
          <cx:pt idx="82970">18</cx:pt>
          <cx:pt idx="82971">0</cx:pt>
          <cx:pt idx="82972">28</cx:pt>
          <cx:pt idx="82973">0</cx:pt>
          <cx:pt idx="82974">0</cx:pt>
          <cx:pt idx="82975">0</cx:pt>
          <cx:pt idx="82976">23</cx:pt>
          <cx:pt idx="82977">0</cx:pt>
          <cx:pt idx="82978">8</cx:pt>
          <cx:pt idx="82979">75</cx:pt>
          <cx:pt idx="82980">26</cx:pt>
          <cx:pt idx="82981">61</cx:pt>
          <cx:pt idx="82982">37</cx:pt>
          <cx:pt idx="82983">1</cx:pt>
          <cx:pt idx="82984">4</cx:pt>
          <cx:pt idx="82985">8</cx:pt>
          <cx:pt idx="82986">1</cx:pt>
          <cx:pt idx="82987">1</cx:pt>
          <cx:pt idx="82988">3</cx:pt>
          <cx:pt idx="82989">26</cx:pt>
          <cx:pt idx="82990">1</cx:pt>
          <cx:pt idx="82991">1</cx:pt>
          <cx:pt idx="82992">2</cx:pt>
          <cx:pt idx="82993">7</cx:pt>
          <cx:pt idx="82994">2</cx:pt>
          <cx:pt idx="82995">817</cx:pt>
          <cx:pt idx="82996">0</cx:pt>
          <cx:pt idx="82997">122</cx:pt>
          <cx:pt idx="82998">16</cx:pt>
          <cx:pt idx="82999">7</cx:pt>
          <cx:pt idx="83000">1</cx:pt>
          <cx:pt idx="83001">6</cx:pt>
          <cx:pt idx="83002">58</cx:pt>
          <cx:pt idx="83003">22</cx:pt>
          <cx:pt idx="83004">34</cx:pt>
          <cx:pt idx="83005">47</cx:pt>
          <cx:pt idx="83006">204</cx:pt>
          <cx:pt idx="83007">19</cx:pt>
          <cx:pt idx="83008">1</cx:pt>
          <cx:pt idx="83009">22</cx:pt>
          <cx:pt idx="83010">1</cx:pt>
          <cx:pt idx="83011">25</cx:pt>
          <cx:pt idx="83012">1</cx:pt>
          <cx:pt idx="83013">6</cx:pt>
          <cx:pt idx="83014">36</cx:pt>
          <cx:pt idx="83015">297</cx:pt>
          <cx:pt idx="83016">7</cx:pt>
          <cx:pt idx="83017">8</cx:pt>
          <cx:pt idx="83018">29</cx:pt>
          <cx:pt idx="83019">9</cx:pt>
          <cx:pt idx="83020">25</cx:pt>
          <cx:pt idx="83021">8</cx:pt>
          <cx:pt idx="83022">22</cx:pt>
          <cx:pt idx="83023">20</cx:pt>
          <cx:pt idx="83024">0</cx:pt>
          <cx:pt idx="83025">0</cx:pt>
          <cx:pt idx="83026">0</cx:pt>
          <cx:pt idx="83027">36</cx:pt>
          <cx:pt idx="83028">0</cx:pt>
          <cx:pt idx="83029">44</cx:pt>
          <cx:pt idx="83030">8</cx:pt>
          <cx:pt idx="83031">0</cx:pt>
          <cx:pt idx="83032">0</cx:pt>
          <cx:pt idx="83033">0</cx:pt>
          <cx:pt idx="83034">76</cx:pt>
          <cx:pt idx="83035">21</cx:pt>
          <cx:pt idx="83036">7</cx:pt>
          <cx:pt idx="83037">0</cx:pt>
          <cx:pt idx="83038">259</cx:pt>
          <cx:pt idx="83039">603</cx:pt>
          <cx:pt idx="83040">111</cx:pt>
          <cx:pt idx="83041">0</cx:pt>
          <cx:pt idx="83042">46</cx:pt>
          <cx:pt idx="83043">134</cx:pt>
          <cx:pt idx="83044">104</cx:pt>
          <cx:pt idx="83045">0</cx:pt>
          <cx:pt idx="83046">0</cx:pt>
          <cx:pt idx="83047">5</cx:pt>
          <cx:pt idx="83048">0</cx:pt>
          <cx:pt idx="83049">17</cx:pt>
          <cx:pt idx="83050">0</cx:pt>
          <cx:pt idx="83051">21</cx:pt>
          <cx:pt idx="83052">43</cx:pt>
          <cx:pt idx="83053">2</cx:pt>
          <cx:pt idx="83054">0</cx:pt>
          <cx:pt idx="83055">15</cx:pt>
          <cx:pt idx="83056">13</cx:pt>
          <cx:pt idx="83057">0</cx:pt>
          <cx:pt idx="83058">1</cx:pt>
          <cx:pt idx="83059">104</cx:pt>
          <cx:pt idx="83060">0</cx:pt>
          <cx:pt idx="83061">1</cx:pt>
          <cx:pt idx="83062">0</cx:pt>
          <cx:pt idx="83063">29</cx:pt>
          <cx:pt idx="83064">1</cx:pt>
          <cx:pt idx="83065">0</cx:pt>
          <cx:pt idx="83066">0</cx:pt>
          <cx:pt idx="83067">38</cx:pt>
          <cx:pt idx="83068">54</cx:pt>
          <cx:pt idx="83069">0</cx:pt>
          <cx:pt idx="83070">6</cx:pt>
          <cx:pt idx="83071">0</cx:pt>
          <cx:pt idx="83072">27</cx:pt>
          <cx:pt idx="83073">6</cx:pt>
          <cx:pt idx="83074">0</cx:pt>
          <cx:pt idx="83075">22</cx:pt>
          <cx:pt idx="83076">0</cx:pt>
          <cx:pt idx="83077">2</cx:pt>
          <cx:pt idx="83078">14</cx:pt>
          <cx:pt idx="83079">16</cx:pt>
          <cx:pt idx="83080">0</cx:pt>
          <cx:pt idx="83081">7</cx:pt>
          <cx:pt idx="83082">0</cx:pt>
          <cx:pt idx="83083">28</cx:pt>
          <cx:pt idx="83084">17</cx:pt>
          <cx:pt idx="83085">114</cx:pt>
          <cx:pt idx="83086">15</cx:pt>
          <cx:pt idx="83087">0</cx:pt>
          <cx:pt idx="83088">31</cx:pt>
          <cx:pt idx="83089">0</cx:pt>
          <cx:pt idx="83090">42</cx:pt>
          <cx:pt idx="83091">10</cx:pt>
          <cx:pt idx="83092">31</cx:pt>
          <cx:pt idx="83093">0</cx:pt>
          <cx:pt idx="83094">0</cx:pt>
          <cx:pt idx="83095">6</cx:pt>
          <cx:pt idx="83096">0</cx:pt>
          <cx:pt idx="83097">96</cx:pt>
          <cx:pt idx="83098">12</cx:pt>
          <cx:pt idx="83099">114</cx:pt>
          <cx:pt idx="83100">96</cx:pt>
          <cx:pt idx="83101">0</cx:pt>
          <cx:pt idx="83102">180</cx:pt>
          <cx:pt idx="83103">306</cx:pt>
          <cx:pt idx="83104">1</cx:pt>
          <cx:pt idx="83105">29</cx:pt>
          <cx:pt idx="83106">6</cx:pt>
          <cx:pt idx="83107">321</cx:pt>
          <cx:pt idx="83108">4</cx:pt>
          <cx:pt idx="83109">34</cx:pt>
          <cx:pt idx="83110">0</cx:pt>
          <cx:pt idx="83111">0</cx:pt>
          <cx:pt idx="83112">0</cx:pt>
          <cx:pt idx="83113">5</cx:pt>
          <cx:pt idx="83114">243</cx:pt>
          <cx:pt idx="83115">37</cx:pt>
          <cx:pt idx="83116">13</cx:pt>
          <cx:pt idx="83117">5</cx:pt>
          <cx:pt idx="83118">0</cx:pt>
          <cx:pt idx="83119">3</cx:pt>
          <cx:pt idx="83120">0</cx:pt>
          <cx:pt idx="83121">0</cx:pt>
          <cx:pt idx="83122">1</cx:pt>
          <cx:pt idx="83123">0</cx:pt>
          <cx:pt idx="83124">10</cx:pt>
          <cx:pt idx="83125">168</cx:pt>
          <cx:pt idx="83126">9</cx:pt>
          <cx:pt idx="83127">0</cx:pt>
          <cx:pt idx="83128">0</cx:pt>
          <cx:pt idx="83129">0</cx:pt>
          <cx:pt idx="83130">24</cx:pt>
          <cx:pt idx="83131">27</cx:pt>
          <cx:pt idx="83132">31</cx:pt>
          <cx:pt idx="83133">11</cx:pt>
          <cx:pt idx="83134">0</cx:pt>
          <cx:pt idx="83135">34</cx:pt>
          <cx:pt idx="83136">0</cx:pt>
          <cx:pt idx="83137">0</cx:pt>
          <cx:pt idx="83138">7</cx:pt>
          <cx:pt idx="83139">3</cx:pt>
          <cx:pt idx="83140">27</cx:pt>
          <cx:pt idx="83141">12</cx:pt>
          <cx:pt idx="83142">15</cx:pt>
          <cx:pt idx="83143">5</cx:pt>
          <cx:pt idx="83144">74</cx:pt>
          <cx:pt idx="83145">61</cx:pt>
          <cx:pt idx="83146">252</cx:pt>
          <cx:pt idx="83147">172</cx:pt>
          <cx:pt idx="83148">119</cx:pt>
          <cx:pt idx="83149">36</cx:pt>
          <cx:pt idx="83150">10</cx:pt>
          <cx:pt idx="83151">41</cx:pt>
          <cx:pt idx="83152">11</cx:pt>
          <cx:pt idx="83153">2</cx:pt>
          <cx:pt idx="83154">7</cx:pt>
          <cx:pt idx="83155">0</cx:pt>
          <cx:pt idx="83156">0</cx:pt>
          <cx:pt idx="83157">20</cx:pt>
          <cx:pt idx="83158">11</cx:pt>
          <cx:pt idx="83159">12</cx:pt>
          <cx:pt idx="83160">1</cx:pt>
          <cx:pt idx="83161">0</cx:pt>
          <cx:pt idx="83162">0</cx:pt>
          <cx:pt idx="83163">10</cx:pt>
          <cx:pt idx="83164">0</cx:pt>
          <cx:pt idx="83165">6</cx:pt>
          <cx:pt idx="83166">14</cx:pt>
          <cx:pt idx="83167">2</cx:pt>
          <cx:pt idx="83168">41</cx:pt>
          <cx:pt idx="83169">72</cx:pt>
          <cx:pt idx="83170">11</cx:pt>
          <cx:pt idx="83171">33</cx:pt>
          <cx:pt idx="83172">4</cx:pt>
          <cx:pt idx="83173">152</cx:pt>
          <cx:pt idx="83174">0</cx:pt>
          <cx:pt idx="83175">0</cx:pt>
          <cx:pt idx="83176">0</cx:pt>
          <cx:pt idx="83177">26</cx:pt>
          <cx:pt idx="83178">0</cx:pt>
          <cx:pt idx="83179">0</cx:pt>
          <cx:pt idx="83180">0</cx:pt>
          <cx:pt idx="83181">7</cx:pt>
          <cx:pt idx="83182">0</cx:pt>
          <cx:pt idx="83183">20</cx:pt>
          <cx:pt idx="83184">4</cx:pt>
          <cx:pt idx="83185">19</cx:pt>
          <cx:pt idx="83186">0</cx:pt>
          <cx:pt idx="83187">168</cx:pt>
          <cx:pt idx="83188">58</cx:pt>
          <cx:pt idx="83189">4</cx:pt>
          <cx:pt idx="83190">19</cx:pt>
          <cx:pt idx="83191">13</cx:pt>
          <cx:pt idx="83192">44</cx:pt>
          <cx:pt idx="83193">18</cx:pt>
          <cx:pt idx="83194">4</cx:pt>
          <cx:pt idx="83195">251</cx:pt>
          <cx:pt idx="83196">1</cx:pt>
          <cx:pt idx="83197">0</cx:pt>
          <cx:pt idx="83198">2</cx:pt>
          <cx:pt idx="83199">2</cx:pt>
          <cx:pt idx="83200">17</cx:pt>
          <cx:pt idx="83201">2</cx:pt>
          <cx:pt idx="83202">95</cx:pt>
          <cx:pt idx="83203">14</cx:pt>
          <cx:pt idx="83204">18</cx:pt>
          <cx:pt idx="83205">219</cx:pt>
          <cx:pt idx="83206">35</cx:pt>
          <cx:pt idx="83207">0</cx:pt>
          <cx:pt idx="83208">3</cx:pt>
          <cx:pt idx="83209">199</cx:pt>
          <cx:pt idx="83210">26</cx:pt>
          <cx:pt idx="83211">1</cx:pt>
          <cx:pt idx="83212">0</cx:pt>
          <cx:pt idx="83213">17</cx:pt>
          <cx:pt idx="83214">55</cx:pt>
          <cx:pt idx="83215">7</cx:pt>
          <cx:pt idx="83216">2</cx:pt>
          <cx:pt idx="83217">356</cx:pt>
          <cx:pt idx="83218">27</cx:pt>
          <cx:pt idx="83219">0</cx:pt>
          <cx:pt idx="83220">0</cx:pt>
          <cx:pt idx="83221">0</cx:pt>
          <cx:pt idx="83222">0</cx:pt>
          <cx:pt idx="83223">2</cx:pt>
          <cx:pt idx="83224">1</cx:pt>
          <cx:pt idx="83225">4</cx:pt>
          <cx:pt idx="83226">0</cx:pt>
          <cx:pt idx="83227">37</cx:pt>
          <cx:pt idx="83228">35</cx:pt>
          <cx:pt idx="83229">7</cx:pt>
          <cx:pt idx="83230">23</cx:pt>
          <cx:pt idx="83231">0</cx:pt>
          <cx:pt idx="83232">0</cx:pt>
          <cx:pt idx="83233">0</cx:pt>
          <cx:pt idx="83234">31</cx:pt>
          <cx:pt idx="83235">20</cx:pt>
          <cx:pt idx="83236">216</cx:pt>
          <cx:pt idx="83237">49</cx:pt>
          <cx:pt idx="83238">5</cx:pt>
          <cx:pt idx="83239">46</cx:pt>
          <cx:pt idx="83240">0</cx:pt>
          <cx:pt idx="83241">12</cx:pt>
          <cx:pt idx="83242">104</cx:pt>
          <cx:pt idx="83243">4</cx:pt>
          <cx:pt idx="83244">5</cx:pt>
          <cx:pt idx="83245">7</cx:pt>
          <cx:pt idx="83246">79</cx:pt>
          <cx:pt idx="83247">112</cx:pt>
          <cx:pt idx="83248">23</cx:pt>
          <cx:pt idx="83249">8</cx:pt>
          <cx:pt idx="83250">4</cx:pt>
          <cx:pt idx="83251">4</cx:pt>
          <cx:pt idx="83252">3</cx:pt>
          <cx:pt idx="83253">7</cx:pt>
          <cx:pt idx="83254">1</cx:pt>
          <cx:pt idx="83255">13</cx:pt>
          <cx:pt idx="83256">6</cx:pt>
          <cx:pt idx="83257">64</cx:pt>
          <cx:pt idx="83258">10</cx:pt>
          <cx:pt idx="83259">0</cx:pt>
          <cx:pt idx="83260">0</cx:pt>
          <cx:pt idx="83261">41</cx:pt>
          <cx:pt idx="83262">104</cx:pt>
          <cx:pt idx="83263">0</cx:pt>
          <cx:pt idx="83264">0</cx:pt>
          <cx:pt idx="83265">0</cx:pt>
          <cx:pt idx="83266">10</cx:pt>
          <cx:pt idx="83267">13</cx:pt>
          <cx:pt idx="83268">0</cx:pt>
          <cx:pt idx="83269">17</cx:pt>
          <cx:pt idx="83270">36</cx:pt>
          <cx:pt idx="83271">0</cx:pt>
          <cx:pt idx="83272">0</cx:pt>
          <cx:pt idx="83273">7</cx:pt>
          <cx:pt idx="83274">1</cx:pt>
          <cx:pt idx="83275">6</cx:pt>
          <cx:pt idx="83276">34</cx:pt>
          <cx:pt idx="83277">14</cx:pt>
          <cx:pt idx="83278">56</cx:pt>
          <cx:pt idx="83279">0</cx:pt>
          <cx:pt idx="83280">1</cx:pt>
          <cx:pt idx="83281">160</cx:pt>
          <cx:pt idx="83282">69</cx:pt>
          <cx:pt idx="83283">26</cx:pt>
          <cx:pt idx="83284">9</cx:pt>
          <cx:pt idx="83285">0</cx:pt>
          <cx:pt idx="83286">0</cx:pt>
          <cx:pt idx="83287">0</cx:pt>
          <cx:pt idx="83288">2</cx:pt>
          <cx:pt idx="83289">21</cx:pt>
          <cx:pt idx="83290">0</cx:pt>
          <cx:pt idx="83291">0</cx:pt>
          <cx:pt idx="83292">10</cx:pt>
          <cx:pt idx="83293">238</cx:pt>
          <cx:pt idx="83294">139</cx:pt>
          <cx:pt idx="83295">211</cx:pt>
          <cx:pt idx="83296">15</cx:pt>
          <cx:pt idx="83297">0</cx:pt>
          <cx:pt idx="83298">34</cx:pt>
          <cx:pt idx="83299">57</cx:pt>
          <cx:pt idx="83300">54</cx:pt>
          <cx:pt idx="83301">10</cx:pt>
          <cx:pt idx="83302">0</cx:pt>
          <cx:pt idx="83303">231</cx:pt>
          <cx:pt idx="83304">0</cx:pt>
          <cx:pt idx="83305">4</cx:pt>
          <cx:pt idx="83306">1</cx:pt>
          <cx:pt idx="83307">0</cx:pt>
          <cx:pt idx="83308">0</cx:pt>
          <cx:pt idx="83309">8</cx:pt>
          <cx:pt idx="83310">0</cx:pt>
          <cx:pt idx="83311">0</cx:pt>
          <cx:pt idx="83312">0</cx:pt>
          <cx:pt idx="83313">380</cx:pt>
          <cx:pt idx="83314">100</cx:pt>
          <cx:pt idx="83315">1</cx:pt>
          <cx:pt idx="83316">7</cx:pt>
          <cx:pt idx="83317">0</cx:pt>
          <cx:pt idx="83318">20</cx:pt>
          <cx:pt idx="83319">1</cx:pt>
          <cx:pt idx="83320">42</cx:pt>
          <cx:pt idx="83321">71</cx:pt>
          <cx:pt idx="83322">5</cx:pt>
          <cx:pt idx="83323">16</cx:pt>
          <cx:pt idx="83324">265</cx:pt>
          <cx:pt idx="83325">426</cx:pt>
          <cx:pt idx="83326">20</cx:pt>
          <cx:pt idx="83327">27</cx:pt>
          <cx:pt idx="83328">0</cx:pt>
          <cx:pt idx="83329">4</cx:pt>
          <cx:pt idx="83330">55</cx:pt>
          <cx:pt idx="83331">1</cx:pt>
          <cx:pt idx="83332">0</cx:pt>
          <cx:pt idx="83333">12</cx:pt>
          <cx:pt idx="83334">15</cx:pt>
          <cx:pt idx="83335">0</cx:pt>
          <cx:pt idx="83336">25</cx:pt>
          <cx:pt idx="83337">14</cx:pt>
          <cx:pt idx="83338">5</cx:pt>
          <cx:pt idx="83339">1</cx:pt>
          <cx:pt idx="83340">1</cx:pt>
          <cx:pt idx="83341">14</cx:pt>
          <cx:pt idx="83342">7</cx:pt>
          <cx:pt idx="83343">4</cx:pt>
          <cx:pt idx="83344">98</cx:pt>
          <cx:pt idx="83345">156</cx:pt>
          <cx:pt idx="83346">0</cx:pt>
          <cx:pt idx="83347">96</cx:pt>
          <cx:pt idx="83348">2</cx:pt>
          <cx:pt idx="83349">0</cx:pt>
          <cx:pt idx="83350">0</cx:pt>
          <cx:pt idx="83351">0</cx:pt>
          <cx:pt idx="83352">1</cx:pt>
          <cx:pt idx="83353">0</cx:pt>
          <cx:pt idx="83354">58</cx:pt>
          <cx:pt idx="83355">38</cx:pt>
          <cx:pt idx="83356">42</cx:pt>
          <cx:pt idx="83357">55</cx:pt>
          <cx:pt idx="83358">7</cx:pt>
          <cx:pt idx="83359">10</cx:pt>
          <cx:pt idx="83360">1</cx:pt>
          <cx:pt idx="83361">42</cx:pt>
          <cx:pt idx="83362">160</cx:pt>
          <cx:pt idx="83363">0</cx:pt>
          <cx:pt idx="83364">141</cx:pt>
          <cx:pt idx="83365">136</cx:pt>
          <cx:pt idx="83366">15</cx:pt>
          <cx:pt idx="83367">0</cx:pt>
          <cx:pt idx="83368">0</cx:pt>
          <cx:pt idx="83369">0</cx:pt>
          <cx:pt idx="83370">0</cx:pt>
          <cx:pt idx="83371">0</cx:pt>
          <cx:pt idx="83372">0</cx:pt>
          <cx:pt idx="83373">3</cx:pt>
          <cx:pt idx="83374">95</cx:pt>
          <cx:pt idx="83375">0</cx:pt>
          <cx:pt idx="83376">0</cx:pt>
          <cx:pt idx="83377">0</cx:pt>
          <cx:pt idx="83378">74</cx:pt>
          <cx:pt idx="83379">7</cx:pt>
          <cx:pt idx="83380">13</cx:pt>
          <cx:pt idx="83381">2</cx:pt>
          <cx:pt idx="83382">119</cx:pt>
          <cx:pt idx="83383">14</cx:pt>
          <cx:pt idx="83384">23</cx:pt>
          <cx:pt idx="83385">12</cx:pt>
          <cx:pt idx="83386">14</cx:pt>
          <cx:pt idx="83387">49</cx:pt>
          <cx:pt idx="83388">48</cx:pt>
          <cx:pt idx="83389">18</cx:pt>
          <cx:pt idx="83390">70</cx:pt>
          <cx:pt idx="83391">9</cx:pt>
          <cx:pt idx="83392">6</cx:pt>
          <cx:pt idx="83393">0</cx:pt>
          <cx:pt idx="83394">14</cx:pt>
          <cx:pt idx="83395">1</cx:pt>
          <cx:pt idx="83396">2</cx:pt>
          <cx:pt idx="83397">461</cx:pt>
          <cx:pt idx="83398">369</cx:pt>
          <cx:pt idx="83399">0</cx:pt>
          <cx:pt idx="83400">0</cx:pt>
          <cx:pt idx="83401">20</cx:pt>
          <cx:pt idx="83402">7</cx:pt>
          <cx:pt idx="83403">0</cx:pt>
          <cx:pt idx="83404">31</cx:pt>
          <cx:pt idx="83405">69</cx:pt>
          <cx:pt idx="83406">0</cx:pt>
          <cx:pt idx="83407">0</cx:pt>
          <cx:pt idx="83408">0</cx:pt>
          <cx:pt idx="83409">8</cx:pt>
          <cx:pt idx="83410">1</cx:pt>
          <cx:pt idx="83411">0</cx:pt>
          <cx:pt idx="83412">6</cx:pt>
          <cx:pt idx="83413">63</cx:pt>
          <cx:pt idx="83414">12</cx:pt>
          <cx:pt idx="83415">0</cx:pt>
          <cx:pt idx="83416">4</cx:pt>
          <cx:pt idx="83417">0</cx:pt>
          <cx:pt idx="83418">0</cx:pt>
          <cx:pt idx="83419">5</cx:pt>
          <cx:pt idx="83420">0</cx:pt>
          <cx:pt idx="83421">0</cx:pt>
          <cx:pt idx="83422">1</cx:pt>
          <cx:pt idx="83423">32</cx:pt>
          <cx:pt idx="83424">0</cx:pt>
          <cx:pt idx="83425">0</cx:pt>
          <cx:pt idx="83426">0</cx:pt>
          <cx:pt idx="83427">4</cx:pt>
          <cx:pt idx="83428">577</cx:pt>
          <cx:pt idx="83429">0</cx:pt>
          <cx:pt idx="83430">7</cx:pt>
          <cx:pt idx="83431">12</cx:pt>
          <cx:pt idx="83432">20</cx:pt>
          <cx:pt idx="83433">0</cx:pt>
          <cx:pt idx="83434">0</cx:pt>
          <cx:pt idx="83435">15</cx:pt>
          <cx:pt idx="83436">30</cx:pt>
          <cx:pt idx="83437">0</cx:pt>
          <cx:pt idx="83438">459</cx:pt>
          <cx:pt idx="83439">2</cx:pt>
          <cx:pt idx="83440">0</cx:pt>
          <cx:pt idx="83441">0</cx:pt>
          <cx:pt idx="83442">5</cx:pt>
          <cx:pt idx="83443">7</cx:pt>
          <cx:pt idx="83444">5</cx:pt>
          <cx:pt idx="83445">0</cx:pt>
          <cx:pt idx="83446">18</cx:pt>
          <cx:pt idx="83447">2</cx:pt>
          <cx:pt idx="83448">444</cx:pt>
          <cx:pt idx="83449">1</cx:pt>
          <cx:pt idx="83450">2</cx:pt>
          <cx:pt idx="83451">228</cx:pt>
          <cx:pt idx="83452">141</cx:pt>
          <cx:pt idx="83453">57</cx:pt>
          <cx:pt idx="83454">196</cx:pt>
          <cx:pt idx="83455">0</cx:pt>
          <cx:pt idx="83456">0</cx:pt>
          <cx:pt idx="83457">7</cx:pt>
          <cx:pt idx="83458">0</cx:pt>
          <cx:pt idx="83459">0</cx:pt>
          <cx:pt idx="83460">0</cx:pt>
          <cx:pt idx="83461">0</cx:pt>
          <cx:pt idx="83462">31</cx:pt>
          <cx:pt idx="83463">32</cx:pt>
          <cx:pt idx="83464">20</cx:pt>
          <cx:pt idx="83465">0</cx:pt>
          <cx:pt idx="83466">14</cx:pt>
          <cx:pt idx="83467">42</cx:pt>
          <cx:pt idx="83468">13</cx:pt>
          <cx:pt idx="83469">1</cx:pt>
          <cx:pt idx="83470">107</cx:pt>
          <cx:pt idx="83471">1</cx:pt>
          <cx:pt idx="83472">0</cx:pt>
          <cx:pt idx="83473">6</cx:pt>
          <cx:pt idx="83474">69</cx:pt>
          <cx:pt idx="83475">3</cx:pt>
          <cx:pt idx="83476">4</cx:pt>
          <cx:pt idx="83477">14</cx:pt>
          <cx:pt idx="83478">0</cx:pt>
          <cx:pt idx="83479">20</cx:pt>
          <cx:pt idx="83480">36</cx:pt>
          <cx:pt idx="83481">33</cx:pt>
          <cx:pt idx="83482">5</cx:pt>
          <cx:pt idx="83483">0</cx:pt>
          <cx:pt idx="83484">3</cx:pt>
          <cx:pt idx="83485">0</cx:pt>
          <cx:pt idx="83486">0</cx:pt>
          <cx:pt idx="83487">17</cx:pt>
          <cx:pt idx="83488">18</cx:pt>
          <cx:pt idx="83489">2</cx:pt>
          <cx:pt idx="83490">7</cx:pt>
          <cx:pt idx="83491">0</cx:pt>
          <cx:pt idx="83492">1</cx:pt>
          <cx:pt idx="83493">19</cx:pt>
          <cx:pt idx="83494">1</cx:pt>
          <cx:pt idx="83495">273</cx:pt>
          <cx:pt idx="83496">20</cx:pt>
          <cx:pt idx="83497">3</cx:pt>
          <cx:pt idx="83498">39</cx:pt>
          <cx:pt idx="83499">65</cx:pt>
          <cx:pt idx="83500">53</cx:pt>
          <cx:pt idx="83501">189</cx:pt>
          <cx:pt idx="83502">128</cx:pt>
          <cx:pt idx="83503">24</cx:pt>
          <cx:pt idx="83504">282</cx:pt>
          <cx:pt idx="83505">2</cx:pt>
          <cx:pt idx="83506">0</cx:pt>
          <cx:pt idx="83507">79</cx:pt>
          <cx:pt idx="83508">5</cx:pt>
          <cx:pt idx="83509">82</cx:pt>
          <cx:pt idx="83510">66</cx:pt>
          <cx:pt idx="83511">12</cx:pt>
          <cx:pt idx="83512">0</cx:pt>
          <cx:pt idx="83513">0</cx:pt>
          <cx:pt idx="83514">0</cx:pt>
          <cx:pt idx="83515">0</cx:pt>
          <cx:pt idx="83516">0</cx:pt>
          <cx:pt idx="83517">0</cx:pt>
          <cx:pt idx="83518">60</cx:pt>
          <cx:pt idx="83519">62</cx:pt>
          <cx:pt idx="83520">30</cx:pt>
          <cx:pt idx="83521">144</cx:pt>
          <cx:pt idx="83522">28</cx:pt>
          <cx:pt idx="83523">1</cx:pt>
          <cx:pt idx="83524">224</cx:pt>
          <cx:pt idx="83525">0</cx:pt>
          <cx:pt idx="83526">126</cx:pt>
          <cx:pt idx="83527">0</cx:pt>
          <cx:pt idx="83528">26</cx:pt>
          <cx:pt idx="83529">8</cx:pt>
          <cx:pt idx="83530">18</cx:pt>
          <cx:pt idx="83531">294</cx:pt>
          <cx:pt idx="83532">1</cx:pt>
          <cx:pt idx="83533">2</cx:pt>
          <cx:pt idx="83534">0</cx:pt>
          <cx:pt idx="83535">0</cx:pt>
          <cx:pt idx="83536">11</cx:pt>
          <cx:pt idx="83537">1</cx:pt>
          <cx:pt idx="83538">100</cx:pt>
          <cx:pt idx="83539">14</cx:pt>
          <cx:pt idx="83540">361</cx:pt>
          <cx:pt idx="83541">0</cx:pt>
          <cx:pt idx="83542">349</cx:pt>
          <cx:pt idx="83543">102</cx:pt>
          <cx:pt idx="83544">1</cx:pt>
          <cx:pt idx="83545">0</cx:pt>
          <cx:pt idx="83546">5</cx:pt>
          <cx:pt idx="83547">0</cx:pt>
          <cx:pt idx="83548">18</cx:pt>
          <cx:pt idx="83549">1</cx:pt>
          <cx:pt idx="83550">150</cx:pt>
          <cx:pt idx="83551">0</cx:pt>
          <cx:pt idx="83552">27</cx:pt>
          <cx:pt idx="83553">118</cx:pt>
          <cx:pt idx="83554">101</cx:pt>
          <cx:pt idx="83555">11</cx:pt>
          <cx:pt idx="83556">6</cx:pt>
          <cx:pt idx="83557">0</cx:pt>
          <cx:pt idx="83558">0</cx:pt>
          <cx:pt idx="83559">50</cx:pt>
          <cx:pt idx="83560">0</cx:pt>
          <cx:pt idx="83561">111</cx:pt>
          <cx:pt idx="83562">0</cx:pt>
          <cx:pt idx="83563">275</cx:pt>
          <cx:pt idx="83564">90</cx:pt>
          <cx:pt idx="83565">15</cx:pt>
          <cx:pt idx="83566">2</cx:pt>
          <cx:pt idx="83567">1</cx:pt>
          <cx:pt idx="83568">8</cx:pt>
          <cx:pt idx="83569">15</cx:pt>
          <cx:pt idx="83570">3</cx:pt>
          <cx:pt idx="83571">0</cx:pt>
          <cx:pt idx="83572">10</cx:pt>
          <cx:pt idx="83573">140</cx:pt>
          <cx:pt idx="83574">12</cx:pt>
          <cx:pt idx="83575">0</cx:pt>
          <cx:pt idx="83576">296</cx:pt>
          <cx:pt idx="83577">55</cx:pt>
          <cx:pt idx="83578">37</cx:pt>
          <cx:pt idx="83579">16</cx:pt>
          <cx:pt idx="83580">31</cx:pt>
          <cx:pt idx="83581">125</cx:pt>
          <cx:pt idx="83582">4</cx:pt>
          <cx:pt idx="83583">43</cx:pt>
          <cx:pt idx="83584">2</cx:pt>
          <cx:pt idx="83585">26</cx:pt>
          <cx:pt idx="83586">57</cx:pt>
          <cx:pt idx="83587">33</cx:pt>
          <cx:pt idx="83588">140</cx:pt>
          <cx:pt idx="83589">15</cx:pt>
          <cx:pt idx="83590">3</cx:pt>
          <cx:pt idx="83591">2</cx:pt>
          <cx:pt idx="83592">176</cx:pt>
          <cx:pt idx="83593">4</cx:pt>
          <cx:pt idx="83594">266</cx:pt>
          <cx:pt idx="83595">17</cx:pt>
          <cx:pt idx="83596">211</cx:pt>
          <cx:pt idx="83597">0</cx:pt>
          <cx:pt idx="83598">291</cx:pt>
          <cx:pt idx="83599">3</cx:pt>
          <cx:pt idx="83600">0</cx:pt>
          <cx:pt idx="83601">6</cx:pt>
          <cx:pt idx="83602">1</cx:pt>
          <cx:pt idx="83603">21</cx:pt>
          <cx:pt idx="83604">6</cx:pt>
          <cx:pt idx="83605">7</cx:pt>
          <cx:pt idx="83606">36</cx:pt>
          <cx:pt idx="83607">2</cx:pt>
          <cx:pt idx="83608">1</cx:pt>
          <cx:pt idx="83609">2</cx:pt>
          <cx:pt idx="83610">9</cx:pt>
          <cx:pt idx="83611">0</cx:pt>
          <cx:pt idx="83612">0</cx:pt>
          <cx:pt idx="83613">1</cx:pt>
          <cx:pt idx="83614">17</cx:pt>
          <cx:pt idx="83615">0</cx:pt>
          <cx:pt idx="83616">132</cx:pt>
          <cx:pt idx="83617">494</cx:pt>
          <cx:pt idx="83618">0</cx:pt>
          <cx:pt idx="83619">0</cx:pt>
          <cx:pt idx="83620">4</cx:pt>
          <cx:pt idx="83621">5</cx:pt>
          <cx:pt idx="83622">0</cx:pt>
          <cx:pt idx="83623">0</cx:pt>
          <cx:pt idx="83624">0</cx:pt>
          <cx:pt idx="83625">2</cx:pt>
          <cx:pt idx="83626">63</cx:pt>
          <cx:pt idx="83627">2</cx:pt>
          <cx:pt idx="83628">152</cx:pt>
          <cx:pt idx="83629">147</cx:pt>
          <cx:pt idx="83630">0</cx:pt>
          <cx:pt idx="83631">28</cx:pt>
          <cx:pt idx="83632">57</cx:pt>
          <cx:pt idx="83633">75</cx:pt>
          <cx:pt idx="83634">20</cx:pt>
          <cx:pt idx="83635">111</cx:pt>
          <cx:pt idx="83636">15</cx:pt>
          <cx:pt idx="83637">133</cx:pt>
          <cx:pt idx="83638">0</cx:pt>
          <cx:pt idx="83639">16</cx:pt>
          <cx:pt idx="83640">26</cx:pt>
          <cx:pt idx="83641">7</cx:pt>
          <cx:pt idx="83642">7</cx:pt>
          <cx:pt idx="83643">0</cx:pt>
          <cx:pt idx="83644">2</cx:pt>
          <cx:pt idx="83645">673</cx:pt>
          <cx:pt idx="83646">1</cx:pt>
          <cx:pt idx="83647">31</cx:pt>
          <cx:pt idx="83648">16</cx:pt>
          <cx:pt idx="83649">0</cx:pt>
          <cx:pt idx="83650">26</cx:pt>
          <cx:pt idx="83651">16</cx:pt>
          <cx:pt idx="83652">39</cx:pt>
          <cx:pt idx="83653">161</cx:pt>
          <cx:pt idx="83654">19</cx:pt>
          <cx:pt idx="83655">1</cx:pt>
          <cx:pt idx="83656">0</cx:pt>
          <cx:pt idx="83657">17</cx:pt>
          <cx:pt idx="83658">1</cx:pt>
          <cx:pt idx="83659">0</cx:pt>
          <cx:pt idx="83660">4</cx:pt>
          <cx:pt idx="83661">25</cx:pt>
          <cx:pt idx="83662">1</cx:pt>
          <cx:pt idx="83663">324</cx:pt>
          <cx:pt idx="83664">340</cx:pt>
          <cx:pt idx="83665">81</cx:pt>
          <cx:pt idx="83666">185</cx:pt>
          <cx:pt idx="83667">48</cx:pt>
          <cx:pt idx="83668">81</cx:pt>
          <cx:pt idx="83669">0</cx:pt>
          <cx:pt idx="83670">305</cx:pt>
          <cx:pt idx="83671">35</cx:pt>
          <cx:pt idx="83672">4</cx:pt>
          <cx:pt idx="83673">390</cx:pt>
          <cx:pt idx="83674">57</cx:pt>
          <cx:pt idx="83675">3</cx:pt>
          <cx:pt idx="83676">130</cx:pt>
          <cx:pt idx="83677">1</cx:pt>
          <cx:pt idx="83678">9</cx:pt>
          <cx:pt idx="83679">53</cx:pt>
          <cx:pt idx="83680">0</cx:pt>
          <cx:pt idx="83681">3</cx:pt>
          <cx:pt idx="83682">0</cx:pt>
          <cx:pt idx="83683">1</cx:pt>
          <cx:pt idx="83684">0</cx:pt>
          <cx:pt idx="83685">275</cx:pt>
          <cx:pt idx="83686">0</cx:pt>
          <cx:pt idx="83687">1</cx:pt>
          <cx:pt idx="83688">1007</cx:pt>
          <cx:pt idx="83689">586</cx:pt>
          <cx:pt idx="83690">55</cx:pt>
          <cx:pt idx="83691">85</cx:pt>
          <cx:pt idx="83692">1</cx:pt>
          <cx:pt idx="83693">2</cx:pt>
          <cx:pt idx="83694">0</cx:pt>
          <cx:pt idx="83695">1</cx:pt>
          <cx:pt idx="83696">0</cx:pt>
          <cx:pt idx="83697">0</cx:pt>
          <cx:pt idx="83698">0</cx:pt>
          <cx:pt idx="83699">25</cx:pt>
          <cx:pt idx="83700">0</cx:pt>
          <cx:pt idx="83701">1</cx:pt>
          <cx:pt idx="83702">1</cx:pt>
          <cx:pt idx="83703">190</cx:pt>
          <cx:pt idx="83704">4</cx:pt>
          <cx:pt idx="83705">0</cx:pt>
          <cx:pt idx="83706">5</cx:pt>
          <cx:pt idx="83707">0</cx:pt>
          <cx:pt idx="83708">0</cx:pt>
          <cx:pt idx="83709">0</cx:pt>
          <cx:pt idx="83710">0</cx:pt>
          <cx:pt idx="83711">0</cx:pt>
          <cx:pt idx="83712">50</cx:pt>
          <cx:pt idx="83713">1</cx:pt>
          <cx:pt idx="83714">86</cx:pt>
          <cx:pt idx="83715">88</cx:pt>
          <cx:pt idx="83716">1</cx:pt>
          <cx:pt idx="83717">138</cx:pt>
          <cx:pt idx="83718">22</cx:pt>
          <cx:pt idx="83719">0</cx:pt>
          <cx:pt idx="83720">0</cx:pt>
          <cx:pt idx="83721">0</cx:pt>
          <cx:pt idx="83722">0</cx:pt>
          <cx:pt idx="83723">0</cx:pt>
          <cx:pt idx="83724">0</cx:pt>
          <cx:pt idx="83725">66</cx:pt>
          <cx:pt idx="83726">15</cx:pt>
          <cx:pt idx="83727">6</cx:pt>
          <cx:pt idx="83728">224</cx:pt>
          <cx:pt idx="83729">15</cx:pt>
          <cx:pt idx="83730">0</cx:pt>
          <cx:pt idx="83731">35</cx:pt>
          <cx:pt idx="83732">0</cx:pt>
          <cx:pt idx="83733">0</cx:pt>
          <cx:pt idx="83734">21</cx:pt>
          <cx:pt idx="83735">27</cx:pt>
          <cx:pt idx="83736">62</cx:pt>
          <cx:pt idx="83737">217</cx:pt>
          <cx:pt idx="83738">7</cx:pt>
          <cx:pt idx="83739">1</cx:pt>
          <cx:pt idx="83740">0</cx:pt>
          <cx:pt idx="83741">0</cx:pt>
          <cx:pt idx="83742">20</cx:pt>
          <cx:pt idx="83743">34</cx:pt>
          <cx:pt idx="83744">12</cx:pt>
          <cx:pt idx="83745">1</cx:pt>
          <cx:pt idx="83746">385</cx:pt>
          <cx:pt idx="83747">300</cx:pt>
          <cx:pt idx="83748">61</cx:pt>
          <cx:pt idx="83749">100</cx:pt>
          <cx:pt idx="83750">0</cx:pt>
          <cx:pt idx="83751">5</cx:pt>
          <cx:pt idx="83752">0</cx:pt>
          <cx:pt idx="83753">0</cx:pt>
          <cx:pt idx="83754">0</cx:pt>
          <cx:pt idx="83755">0</cx:pt>
          <cx:pt idx="83756">46</cx:pt>
          <cx:pt idx="83757">11</cx:pt>
          <cx:pt idx="83758">0</cx:pt>
          <cx:pt idx="83759">0</cx:pt>
          <cx:pt idx="83760">258</cx:pt>
          <cx:pt idx="83761">0</cx:pt>
          <cx:pt idx="83762">0</cx:pt>
          <cx:pt idx="83763">14</cx:pt>
          <cx:pt idx="83764">1</cx:pt>
          <cx:pt idx="83765">31</cx:pt>
          <cx:pt idx="83766">1</cx:pt>
          <cx:pt idx="83767">1</cx:pt>
          <cx:pt idx="83768">20</cx:pt>
          <cx:pt idx="83769">17</cx:pt>
          <cx:pt idx="83770">5</cx:pt>
          <cx:pt idx="83771">0</cx:pt>
          <cx:pt idx="83772">12</cx:pt>
          <cx:pt idx="83773">0</cx:pt>
          <cx:pt idx="83774">36</cx:pt>
          <cx:pt idx="83775">24</cx:pt>
          <cx:pt idx="83776">13</cx:pt>
          <cx:pt idx="83777">115</cx:pt>
          <cx:pt idx="83778">0</cx:pt>
          <cx:pt idx="83779">76</cx:pt>
          <cx:pt idx="83780">11</cx:pt>
          <cx:pt idx="83781">128</cx:pt>
          <cx:pt idx="83782">651</cx:pt>
          <cx:pt idx="83783">0</cx:pt>
          <cx:pt idx="83784">0</cx:pt>
          <cx:pt idx="83785">1</cx:pt>
          <cx:pt idx="83786">1</cx:pt>
          <cx:pt idx="83787">29</cx:pt>
          <cx:pt idx="83788">0</cx:pt>
          <cx:pt idx="83789">1</cx:pt>
          <cx:pt idx="83790">42</cx:pt>
          <cx:pt idx="83791">0</cx:pt>
          <cx:pt idx="83792">9</cx:pt>
          <cx:pt idx="83793">0</cx:pt>
          <cx:pt idx="83794">233</cx:pt>
          <cx:pt idx="83795">4</cx:pt>
          <cx:pt idx="83796">2</cx:pt>
          <cx:pt idx="83797">41</cx:pt>
          <cx:pt idx="83798">8</cx:pt>
          <cx:pt idx="83799">24</cx:pt>
          <cx:pt idx="83800">0</cx:pt>
          <cx:pt idx="83801">1</cx:pt>
          <cx:pt idx="83802">0</cx:pt>
          <cx:pt idx="83803">1</cx:pt>
          <cx:pt idx="83804">17</cx:pt>
          <cx:pt idx="83805">5</cx:pt>
          <cx:pt idx="83806">4</cx:pt>
          <cx:pt idx="83807">0</cx:pt>
          <cx:pt idx="83808">5</cx:pt>
          <cx:pt idx="83809">0</cx:pt>
          <cx:pt idx="83810">0</cx:pt>
          <cx:pt idx="83811">1</cx:pt>
          <cx:pt idx="83812">2</cx:pt>
          <cx:pt idx="83813">7</cx:pt>
          <cx:pt idx="83814">0</cx:pt>
          <cx:pt idx="83815">46</cx:pt>
          <cx:pt idx="83816">74</cx:pt>
          <cx:pt idx="83817">31</cx:pt>
          <cx:pt idx="83818">32</cx:pt>
          <cx:pt idx="83819">4</cx:pt>
          <cx:pt idx="83820">49</cx:pt>
          <cx:pt idx="83821">13</cx:pt>
          <cx:pt idx="83822">0</cx:pt>
          <cx:pt idx="83823">0</cx:pt>
          <cx:pt idx="83824">82</cx:pt>
          <cx:pt idx="83825">18</cx:pt>
          <cx:pt idx="83826">4</cx:pt>
          <cx:pt idx="83827">2</cx:pt>
          <cx:pt idx="83828">20</cx:pt>
          <cx:pt idx="83829">11</cx:pt>
          <cx:pt idx="83830">123</cx:pt>
          <cx:pt idx="83831">1</cx:pt>
          <cx:pt idx="83832">6</cx:pt>
          <cx:pt idx="83833">16</cx:pt>
          <cx:pt idx="83834">131</cx:pt>
          <cx:pt idx="83835">1</cx:pt>
          <cx:pt idx="83836">617</cx:pt>
          <cx:pt idx="83837">200</cx:pt>
          <cx:pt idx="83838">519</cx:pt>
          <cx:pt idx="83839">71</cx:pt>
          <cx:pt idx="83840">0</cx:pt>
          <cx:pt idx="83841">7</cx:pt>
          <cx:pt idx="83842">1</cx:pt>
          <cx:pt idx="83843">1</cx:pt>
          <cx:pt idx="83844">10</cx:pt>
          <cx:pt idx="83845">92</cx:pt>
          <cx:pt idx="83846">0</cx:pt>
          <cx:pt idx="83847">13</cx:pt>
          <cx:pt idx="83848">2</cx:pt>
          <cx:pt idx="83849">4</cx:pt>
          <cx:pt idx="83850">1</cx:pt>
          <cx:pt idx="83851">0</cx:pt>
          <cx:pt idx="83852">31</cx:pt>
          <cx:pt idx="83853">13</cx:pt>
          <cx:pt idx="83854">1</cx:pt>
          <cx:pt idx="83855">0</cx:pt>
          <cx:pt idx="83856">95</cx:pt>
          <cx:pt idx="83857">0</cx:pt>
          <cx:pt idx="83858">38</cx:pt>
          <cx:pt idx="83859">7</cx:pt>
          <cx:pt idx="83860">70</cx:pt>
          <cx:pt idx="83861">0</cx:pt>
          <cx:pt idx="83862">4</cx:pt>
          <cx:pt idx="83863">5</cx:pt>
          <cx:pt idx="83864">2</cx:pt>
          <cx:pt idx="83865">2</cx:pt>
          <cx:pt idx="83866">2</cx:pt>
          <cx:pt idx="83867">0</cx:pt>
          <cx:pt idx="83868">0</cx:pt>
          <cx:pt idx="83869">2</cx:pt>
          <cx:pt idx="83870">0</cx:pt>
          <cx:pt idx="83871">22</cx:pt>
          <cx:pt idx="83872">16</cx:pt>
          <cx:pt idx="83873">2</cx:pt>
          <cx:pt idx="83874">0</cx:pt>
          <cx:pt idx="83875">25</cx:pt>
          <cx:pt idx="83876">0</cx:pt>
          <cx:pt idx="83877">87</cx:pt>
          <cx:pt idx="83878">86</cx:pt>
          <cx:pt idx="83879">0</cx:pt>
          <cx:pt idx="83880">0</cx:pt>
          <cx:pt idx="83881">0</cx:pt>
          <cx:pt idx="83882">2</cx:pt>
          <cx:pt idx="83883">4</cx:pt>
          <cx:pt idx="83884">221</cx:pt>
          <cx:pt idx="83885">344</cx:pt>
          <cx:pt idx="83886">7</cx:pt>
          <cx:pt idx="83887">16</cx:pt>
          <cx:pt idx="83888">40</cx:pt>
          <cx:pt idx="83889">305</cx:pt>
          <cx:pt idx="83890">0</cx:pt>
          <cx:pt idx="83891">60</cx:pt>
          <cx:pt idx="83892">16</cx:pt>
          <cx:pt idx="83893">54</cx:pt>
          <cx:pt idx="83894">0</cx:pt>
          <cx:pt idx="83895">58</cx:pt>
          <cx:pt idx="83896">0</cx:pt>
          <cx:pt idx="83897">5</cx:pt>
          <cx:pt idx="83898">0</cx:pt>
          <cx:pt idx="83899">20</cx:pt>
          <cx:pt idx="83900">56</cx:pt>
          <cx:pt idx="83901">23</cx:pt>
          <cx:pt idx="83902">0</cx:pt>
          <cx:pt idx="83903">17</cx:pt>
          <cx:pt idx="83904">16</cx:pt>
          <cx:pt idx="83905">75</cx:pt>
          <cx:pt idx="83906">6</cx:pt>
          <cx:pt idx="83907">27</cx:pt>
          <cx:pt idx="83908">0</cx:pt>
          <cx:pt idx="83909">0</cx:pt>
          <cx:pt idx="83910">18</cx:pt>
          <cx:pt idx="83911">20</cx:pt>
          <cx:pt idx="83912">0</cx:pt>
          <cx:pt idx="83913">0</cx:pt>
          <cx:pt idx="83914">1</cx:pt>
          <cx:pt idx="83915">1</cx:pt>
          <cx:pt idx="83916">23</cx:pt>
          <cx:pt idx="83917">21</cx:pt>
          <cx:pt idx="83918">1</cx:pt>
          <cx:pt idx="83919">0</cx:pt>
          <cx:pt idx="83920">70</cx:pt>
          <cx:pt idx="83921">28</cx:pt>
          <cx:pt idx="83922">0</cx:pt>
          <cx:pt idx="83923">0</cx:pt>
          <cx:pt idx="83924">0</cx:pt>
          <cx:pt idx="83925">106</cx:pt>
          <cx:pt idx="83926">0</cx:pt>
          <cx:pt idx="83927">0</cx:pt>
          <cx:pt idx="83928">0</cx:pt>
          <cx:pt idx="83929">57</cx:pt>
          <cx:pt idx="83930">4</cx:pt>
          <cx:pt idx="83931">36</cx:pt>
          <cx:pt idx="83932">39</cx:pt>
          <cx:pt idx="83933">92</cx:pt>
          <cx:pt idx="83934">0</cx:pt>
          <cx:pt idx="83935">10</cx:pt>
          <cx:pt idx="83936">0</cx:pt>
          <cx:pt idx="83937">0</cx:pt>
          <cx:pt idx="83938">46</cx:pt>
          <cx:pt idx="83939">700</cx:pt>
          <cx:pt idx="83940">21</cx:pt>
          <cx:pt idx="83941">44</cx:pt>
          <cx:pt idx="83942">14</cx:pt>
          <cx:pt idx="83943">0</cx:pt>
          <cx:pt idx="83944">0</cx:pt>
          <cx:pt idx="83945">0</cx:pt>
          <cx:pt idx="83946">0</cx:pt>
          <cx:pt idx="83947">1</cx:pt>
          <cx:pt idx="83948">117</cx:pt>
          <cx:pt idx="83949">0</cx:pt>
          <cx:pt idx="83950">7</cx:pt>
          <cx:pt idx="83951">68</cx:pt>
          <cx:pt idx="83952">6</cx:pt>
          <cx:pt idx="83953">20</cx:pt>
          <cx:pt idx="83954">15</cx:pt>
          <cx:pt idx="83955">4</cx:pt>
          <cx:pt idx="83956">979</cx:pt>
          <cx:pt idx="83957">3</cx:pt>
          <cx:pt idx="83958">30</cx:pt>
          <cx:pt idx="83959">21</cx:pt>
          <cx:pt idx="83960">23</cx:pt>
          <cx:pt idx="83961">2</cx:pt>
          <cx:pt idx="83962">34</cx:pt>
          <cx:pt idx="83963">55</cx:pt>
          <cx:pt idx="83964">6</cx:pt>
          <cx:pt idx="83965">43</cx:pt>
          <cx:pt idx="83966">14</cx:pt>
          <cx:pt idx="83967">3</cx:pt>
          <cx:pt idx="83968">7</cx:pt>
          <cx:pt idx="83969">17</cx:pt>
          <cx:pt idx="83970">30</cx:pt>
          <cx:pt idx="83971">126</cx:pt>
          <cx:pt idx="83972">100</cx:pt>
          <cx:pt idx="83973">0</cx:pt>
          <cx:pt idx="83974">0</cx:pt>
          <cx:pt idx="83975">49</cx:pt>
          <cx:pt idx="83976">6</cx:pt>
          <cx:pt idx="83977">56</cx:pt>
          <cx:pt idx="83978">0</cx:pt>
          <cx:pt idx="83979">30</cx:pt>
          <cx:pt idx="83980">48</cx:pt>
          <cx:pt idx="83981">36</cx:pt>
          <cx:pt idx="83982">37</cx:pt>
          <cx:pt idx="83983">0</cx:pt>
          <cx:pt idx="83984">12</cx:pt>
          <cx:pt idx="83985">22</cx:pt>
          <cx:pt idx="83986">0</cx:pt>
          <cx:pt idx="83987">39</cx:pt>
          <cx:pt idx="83988">0</cx:pt>
          <cx:pt idx="83989">4</cx:pt>
          <cx:pt idx="83990">4</cx:pt>
          <cx:pt idx="83991">1</cx:pt>
          <cx:pt idx="83992">12</cx:pt>
          <cx:pt idx="83993">3</cx:pt>
          <cx:pt idx="83994">0</cx:pt>
          <cx:pt idx="83995">30</cx:pt>
          <cx:pt idx="83996">5</cx:pt>
          <cx:pt idx="83997">0</cx:pt>
          <cx:pt idx="83998">7</cx:pt>
          <cx:pt idx="83999">167</cx:pt>
          <cx:pt idx="84000">19</cx:pt>
          <cx:pt idx="84001">4</cx:pt>
          <cx:pt idx="84002">1</cx:pt>
          <cx:pt idx="84003">0</cx:pt>
          <cx:pt idx="84004">0</cx:pt>
          <cx:pt idx="84005">13</cx:pt>
          <cx:pt idx="84006">77</cx:pt>
          <cx:pt idx="84007">7</cx:pt>
          <cx:pt idx="84008">0</cx:pt>
          <cx:pt idx="84009">49</cx:pt>
          <cx:pt idx="84010">1</cx:pt>
          <cx:pt idx="84011">21</cx:pt>
          <cx:pt idx="84012">0</cx:pt>
          <cx:pt idx="84013">22</cx:pt>
          <cx:pt idx="84014">3</cx:pt>
          <cx:pt idx="84015">7</cx:pt>
          <cx:pt idx="84016">1</cx:pt>
          <cx:pt idx="84017">207</cx:pt>
          <cx:pt idx="84018">43</cx:pt>
          <cx:pt idx="84019">90</cx:pt>
          <cx:pt idx="84020">29</cx:pt>
          <cx:pt idx="84021">90</cx:pt>
          <cx:pt idx="84022">13</cx:pt>
          <cx:pt idx="84023">4</cx:pt>
          <cx:pt idx="84024">1</cx:pt>
          <cx:pt idx="84025">51</cx:pt>
          <cx:pt idx="84026">2</cx:pt>
          <cx:pt idx="84027">0</cx:pt>
          <cx:pt idx="84028">171</cx:pt>
          <cx:pt idx="84029">4</cx:pt>
          <cx:pt idx="84030">56</cx:pt>
          <cx:pt idx="84031">96</cx:pt>
          <cx:pt idx="84032">225</cx:pt>
          <cx:pt idx="84033">1</cx:pt>
          <cx:pt idx="84034">92</cx:pt>
          <cx:pt idx="84035">102</cx:pt>
          <cx:pt idx="84036">0</cx:pt>
          <cx:pt idx="84037">25</cx:pt>
          <cx:pt idx="84038">0</cx:pt>
          <cx:pt idx="84039">0</cx:pt>
          <cx:pt idx="84040">0</cx:pt>
          <cx:pt idx="84041">0</cx:pt>
          <cx:pt idx="84042">0</cx:pt>
          <cx:pt idx="84043">2</cx:pt>
          <cx:pt idx="84044">0</cx:pt>
          <cx:pt idx="84045">0</cx:pt>
          <cx:pt idx="84046">1</cx:pt>
          <cx:pt idx="84047">253</cx:pt>
          <cx:pt idx="84048">0</cx:pt>
          <cx:pt idx="84049">0</cx:pt>
          <cx:pt idx="84050">0</cx:pt>
          <cx:pt idx="84051">25</cx:pt>
          <cx:pt idx="84052">0</cx:pt>
          <cx:pt idx="84053">24</cx:pt>
          <cx:pt idx="84054">6</cx:pt>
          <cx:pt idx="84055">72</cx:pt>
          <cx:pt idx="84056">5</cx:pt>
          <cx:pt idx="84057">0</cx:pt>
          <cx:pt idx="84058">1</cx:pt>
          <cx:pt idx="84059">161</cx:pt>
          <cx:pt idx="84060">0</cx:pt>
          <cx:pt idx="84061">0</cx:pt>
          <cx:pt idx="84062">0</cx:pt>
          <cx:pt idx="84063">8</cx:pt>
          <cx:pt idx="84064">9</cx:pt>
          <cx:pt idx="84065">18</cx:pt>
          <cx:pt idx="84066">13</cx:pt>
          <cx:pt idx="84067">4</cx:pt>
          <cx:pt idx="84068">0</cx:pt>
          <cx:pt idx="84069">1</cx:pt>
          <cx:pt idx="84070">1</cx:pt>
          <cx:pt idx="84071">2</cx:pt>
          <cx:pt idx="84072">1</cx:pt>
          <cx:pt idx="84073">0</cx:pt>
          <cx:pt idx="84074">0</cx:pt>
          <cx:pt idx="84075">14</cx:pt>
          <cx:pt idx="84076">15</cx:pt>
          <cx:pt idx="84077">8</cx:pt>
          <cx:pt idx="84078">32</cx:pt>
          <cx:pt idx="84079">0</cx:pt>
          <cx:pt idx="84080">1</cx:pt>
          <cx:pt idx="84081">105</cx:pt>
          <cx:pt idx="84082">7</cx:pt>
          <cx:pt idx="84083">85</cx:pt>
          <cx:pt idx="84084">1</cx:pt>
          <cx:pt idx="84085">28</cx:pt>
          <cx:pt idx="84086">8</cx:pt>
          <cx:pt idx="84087">1</cx:pt>
          <cx:pt idx="84088">200</cx:pt>
          <cx:pt idx="84089">14</cx:pt>
          <cx:pt idx="84090">2</cx:pt>
          <cx:pt idx="84091">0</cx:pt>
          <cx:pt idx="84092">1</cx:pt>
          <cx:pt idx="84093">76</cx:pt>
          <cx:pt idx="84094">8</cx:pt>
          <cx:pt idx="84095">0</cx:pt>
          <cx:pt idx="84096">0</cx:pt>
          <cx:pt idx="84097">31</cx:pt>
          <cx:pt idx="84098">3</cx:pt>
          <cx:pt idx="84099">81</cx:pt>
          <cx:pt idx="84100">404</cx:pt>
          <cx:pt idx="84101">6</cx:pt>
          <cx:pt idx="84102">1</cx:pt>
          <cx:pt idx="84103">0</cx:pt>
          <cx:pt idx="84104">1</cx:pt>
          <cx:pt idx="84105">19</cx:pt>
          <cx:pt idx="84106">0</cx:pt>
          <cx:pt idx="84107">101</cx:pt>
          <cx:pt idx="84108">58</cx:pt>
          <cx:pt idx="84109">15</cx:pt>
          <cx:pt idx="84110">105</cx:pt>
          <cx:pt idx="84111">6</cx:pt>
          <cx:pt idx="84112">2</cx:pt>
          <cx:pt idx="84113">1</cx:pt>
          <cx:pt idx="84114">463</cx:pt>
          <cx:pt idx="84115">6</cx:pt>
          <cx:pt idx="84116">13</cx:pt>
          <cx:pt idx="84117">3</cx:pt>
          <cx:pt idx="84118">0</cx:pt>
          <cx:pt idx="84119">0</cx:pt>
          <cx:pt idx="84120">25</cx:pt>
          <cx:pt idx="84121">170</cx:pt>
          <cx:pt idx="84122">3</cx:pt>
          <cx:pt idx="84123">29</cx:pt>
          <cx:pt idx="84124">32</cx:pt>
          <cx:pt idx="84125">15</cx:pt>
          <cx:pt idx="84126">6</cx:pt>
          <cx:pt idx="84127">15</cx:pt>
          <cx:pt idx="84128">22</cx:pt>
          <cx:pt idx="84129">0</cx:pt>
          <cx:pt idx="84130">17</cx:pt>
          <cx:pt idx="84131">11</cx:pt>
          <cx:pt idx="84132">0</cx:pt>
          <cx:pt idx="84133">0</cx:pt>
          <cx:pt idx="84134">0</cx:pt>
          <cx:pt idx="84135">0</cx:pt>
          <cx:pt idx="84136">0</cx:pt>
          <cx:pt idx="84137">0</cx:pt>
          <cx:pt idx="84138">1</cx:pt>
          <cx:pt idx="84139">3</cx:pt>
          <cx:pt idx="84140">3</cx:pt>
          <cx:pt idx="84141">0</cx:pt>
          <cx:pt idx="84142">0</cx:pt>
          <cx:pt idx="84143">0</cx:pt>
          <cx:pt idx="84144">52</cx:pt>
          <cx:pt idx="84145">0</cx:pt>
          <cx:pt idx="84146">7</cx:pt>
          <cx:pt idx="84147">146</cx:pt>
          <cx:pt idx="84148">144</cx:pt>
          <cx:pt idx="84149">694</cx:pt>
          <cx:pt idx="84150">188</cx:pt>
          <cx:pt idx="84151">22</cx:pt>
          <cx:pt idx="84152">41</cx:pt>
          <cx:pt idx="84153">6</cx:pt>
          <cx:pt idx="84154">7</cx:pt>
          <cx:pt idx="84155">20</cx:pt>
          <cx:pt idx="84156">4</cx:pt>
          <cx:pt idx="84157">0</cx:pt>
          <cx:pt idx="84158">78</cx:pt>
          <cx:pt idx="84159">157</cx:pt>
          <cx:pt idx="84160">12</cx:pt>
          <cx:pt idx="84161">1</cx:pt>
          <cx:pt idx="84162">3</cx:pt>
          <cx:pt idx="84163">0</cx:pt>
          <cx:pt idx="84164">29</cx:pt>
          <cx:pt idx="84165">9</cx:pt>
          <cx:pt idx="84166">0</cx:pt>
          <cx:pt idx="84167">0</cx:pt>
          <cx:pt idx="84168">643</cx:pt>
          <cx:pt idx="84169">242</cx:pt>
          <cx:pt idx="84170">4</cx:pt>
          <cx:pt idx="84171">0</cx:pt>
          <cx:pt idx="84172">1</cx:pt>
          <cx:pt idx="84173">38</cx:pt>
          <cx:pt idx="84174">15</cx:pt>
          <cx:pt idx="84175">0</cx:pt>
          <cx:pt idx="84176">364</cx:pt>
          <cx:pt idx="84177">3</cx:pt>
          <cx:pt idx="84178">0</cx:pt>
          <cx:pt idx="84179">25</cx:pt>
          <cx:pt idx="84180">0</cx:pt>
          <cx:pt idx="84181">49</cx:pt>
          <cx:pt idx="84182">3</cx:pt>
          <cx:pt idx="84183">0</cx:pt>
          <cx:pt idx="84184">0</cx:pt>
          <cx:pt idx="84185">0</cx:pt>
          <cx:pt idx="84186">0</cx:pt>
          <cx:pt idx="84187">3</cx:pt>
          <cx:pt idx="84188">62</cx:pt>
          <cx:pt idx="84189">21</cx:pt>
          <cx:pt idx="84190">97</cx:pt>
          <cx:pt idx="84191">32</cx:pt>
          <cx:pt idx="84192">368</cx:pt>
          <cx:pt idx="84193">70</cx:pt>
          <cx:pt idx="84194">335</cx:pt>
          <cx:pt idx="84195">132</cx:pt>
          <cx:pt idx="84196">1</cx:pt>
          <cx:pt idx="84197">0</cx:pt>
          <cx:pt idx="84198">0</cx:pt>
          <cx:pt idx="84199">22</cx:pt>
          <cx:pt idx="84200">0</cx:pt>
          <cx:pt idx="84201">153</cx:pt>
          <cx:pt idx="84202">0</cx:pt>
          <cx:pt idx="84203">4</cx:pt>
          <cx:pt idx="84204">0</cx:pt>
          <cx:pt idx="84205">27</cx:pt>
          <cx:pt idx="84206">0</cx:pt>
          <cx:pt idx="84207">0</cx:pt>
          <cx:pt idx="84208">0</cx:pt>
          <cx:pt idx="84209">49</cx:pt>
          <cx:pt idx="84210">18</cx:pt>
          <cx:pt idx="84211">125</cx:pt>
          <cx:pt idx="84212">12</cx:pt>
          <cx:pt idx="84213">77</cx:pt>
          <cx:pt idx="84214">20</cx:pt>
          <cx:pt idx="84215">36</cx:pt>
          <cx:pt idx="84216">11</cx:pt>
          <cx:pt idx="84217">432</cx:pt>
          <cx:pt idx="84218">0</cx:pt>
          <cx:pt idx="84219">74</cx:pt>
          <cx:pt idx="84220">0</cx:pt>
          <cx:pt idx="84221">29</cx:pt>
          <cx:pt idx="84222">194</cx:pt>
          <cx:pt idx="84223">0</cx:pt>
          <cx:pt idx="84224">111</cx:pt>
          <cx:pt idx="84225">21</cx:pt>
          <cx:pt idx="84226">28</cx:pt>
          <cx:pt idx="84227">336</cx:pt>
          <cx:pt idx="84228">460</cx:pt>
          <cx:pt idx="84229">66</cx:pt>
          <cx:pt idx="84230">121</cx:pt>
          <cx:pt idx="84231">12</cx:pt>
          <cx:pt idx="84232">14</cx:pt>
          <cx:pt idx="84233">5</cx:pt>
          <cx:pt idx="84234">28</cx:pt>
          <cx:pt idx="84235">2</cx:pt>
          <cx:pt idx="84236">0</cx:pt>
          <cx:pt idx="84237">7</cx:pt>
          <cx:pt idx="84238">3</cx:pt>
          <cx:pt idx="84239">1</cx:pt>
          <cx:pt idx="84240">6</cx:pt>
          <cx:pt idx="84241">1</cx:pt>
          <cx:pt idx="84242">1</cx:pt>
          <cx:pt idx="84243">14</cx:pt>
          <cx:pt idx="84244">8</cx:pt>
          <cx:pt idx="84245">32</cx:pt>
          <cx:pt idx="84246">76</cx:pt>
          <cx:pt idx="84247">3</cx:pt>
          <cx:pt idx="84248">0</cx:pt>
          <cx:pt idx="84249">1</cx:pt>
          <cx:pt idx="84250">0</cx:pt>
          <cx:pt idx="84251">0</cx:pt>
          <cx:pt idx="84252">8</cx:pt>
          <cx:pt idx="84253">4</cx:pt>
          <cx:pt idx="84254">4</cx:pt>
          <cx:pt idx="84255">0</cx:pt>
          <cx:pt idx="84256">0</cx:pt>
          <cx:pt idx="84257">2</cx:pt>
          <cx:pt idx="84258">12</cx:pt>
          <cx:pt idx="84259">56</cx:pt>
          <cx:pt idx="84260">3</cx:pt>
          <cx:pt idx="84261">22</cx:pt>
          <cx:pt idx="84262">2</cx:pt>
          <cx:pt idx="84263">1</cx:pt>
          <cx:pt idx="84264">275</cx:pt>
          <cx:pt idx="84265">78</cx:pt>
          <cx:pt idx="84266">57</cx:pt>
          <cx:pt idx="84267">0</cx:pt>
          <cx:pt idx="84268">0</cx:pt>
          <cx:pt idx="84269">1</cx:pt>
          <cx:pt idx="84270">0</cx:pt>
          <cx:pt idx="84271">0</cx:pt>
          <cx:pt idx="84272">4</cx:pt>
          <cx:pt idx="84273">3</cx:pt>
          <cx:pt idx="84274">28</cx:pt>
          <cx:pt idx="84275">336</cx:pt>
          <cx:pt idx="84276">55</cx:pt>
          <cx:pt idx="84277">1</cx:pt>
          <cx:pt idx="84278">5</cx:pt>
          <cx:pt idx="84279">24</cx:pt>
          <cx:pt idx="84280">671</cx:pt>
          <cx:pt idx="84281">0</cx:pt>
          <cx:pt idx="84282">2</cx:pt>
          <cx:pt idx="84283">16</cx:pt>
          <cx:pt idx="84284">87</cx:pt>
          <cx:pt idx="84285">1</cx:pt>
          <cx:pt idx="84286">0</cx:pt>
          <cx:pt idx="84287">2</cx:pt>
          <cx:pt idx="84288">0</cx:pt>
          <cx:pt idx="84289">0</cx:pt>
          <cx:pt idx="84290">0</cx:pt>
          <cx:pt idx="84291">0</cx:pt>
          <cx:pt idx="84292">23</cx:pt>
          <cx:pt idx="84293">0</cx:pt>
          <cx:pt idx="84294">85</cx:pt>
          <cx:pt idx="84295">8</cx:pt>
          <cx:pt idx="84296">0</cx:pt>
          <cx:pt idx="84297">0</cx:pt>
          <cx:pt idx="84298">0</cx:pt>
          <cx:pt idx="84299">0</cx:pt>
          <cx:pt idx="84300">0</cx:pt>
          <cx:pt idx="84301">0</cx:pt>
          <cx:pt idx="84302">0</cx:pt>
          <cx:pt idx="84303">0</cx:pt>
          <cx:pt idx="84304">27</cx:pt>
          <cx:pt idx="84305">0</cx:pt>
          <cx:pt idx="84306">0</cx:pt>
          <cx:pt idx="84307">4</cx:pt>
          <cx:pt idx="84308">22</cx:pt>
          <cx:pt idx="84309">7</cx:pt>
          <cx:pt idx="84310">8</cx:pt>
          <cx:pt idx="84311">158</cx:pt>
          <cx:pt idx="84312">26</cx:pt>
          <cx:pt idx="84313">0</cx:pt>
          <cx:pt idx="84314">2</cx:pt>
          <cx:pt idx="84315">118</cx:pt>
          <cx:pt idx="84316">238</cx:pt>
          <cx:pt idx="84317">37</cx:pt>
          <cx:pt idx="84318">60</cx:pt>
          <cx:pt idx="84319">95</cx:pt>
          <cx:pt idx="84320">283</cx:pt>
          <cx:pt idx="84321">98</cx:pt>
          <cx:pt idx="84322">4</cx:pt>
          <cx:pt idx="84323">1</cx:pt>
          <cx:pt idx="84324">0</cx:pt>
          <cx:pt idx="84325">0</cx:pt>
          <cx:pt idx="84326">0</cx:pt>
          <cx:pt idx="84327">24</cx:pt>
          <cx:pt idx="84328">0</cx:pt>
          <cx:pt idx="84329">3</cx:pt>
          <cx:pt idx="84330">11</cx:pt>
          <cx:pt idx="84331">293</cx:pt>
          <cx:pt idx="84332">112</cx:pt>
          <cx:pt idx="84333">0</cx:pt>
          <cx:pt idx="84334">5</cx:pt>
          <cx:pt idx="84335">0</cx:pt>
          <cx:pt idx="84336">0</cx:pt>
          <cx:pt idx="84337">1</cx:pt>
          <cx:pt idx="84338">1</cx:pt>
          <cx:pt idx="84339">0</cx:pt>
          <cx:pt idx="84340">99</cx:pt>
          <cx:pt idx="84341">0</cx:pt>
          <cx:pt idx="84342">5</cx:pt>
          <cx:pt idx="84343">0</cx:pt>
          <cx:pt idx="84344">10</cx:pt>
          <cx:pt idx="84345">0</cx:pt>
          <cx:pt idx="84346">125</cx:pt>
          <cx:pt idx="84347">12</cx:pt>
          <cx:pt idx="84348">10</cx:pt>
          <cx:pt idx="84349">555</cx:pt>
          <cx:pt idx="84350">0</cx:pt>
          <cx:pt idx="84351">0</cx:pt>
          <cx:pt idx="84352">1</cx:pt>
          <cx:pt idx="84353">90</cx:pt>
          <cx:pt idx="84354">13</cx:pt>
          <cx:pt idx="84355">30</cx:pt>
          <cx:pt idx="84356">15</cx:pt>
          <cx:pt idx="84357">54</cx:pt>
          <cx:pt idx="84358">7</cx:pt>
          <cx:pt idx="84359">140</cx:pt>
          <cx:pt idx="84360">0</cx:pt>
          <cx:pt idx="84361">62</cx:pt>
          <cx:pt idx="84362">15</cx:pt>
          <cx:pt idx="84363">3</cx:pt>
          <cx:pt idx="84364">0</cx:pt>
          <cx:pt idx="84365">0</cx:pt>
          <cx:pt idx="84366">0</cx:pt>
          <cx:pt idx="84367">1</cx:pt>
          <cx:pt idx="84368">0</cx:pt>
          <cx:pt idx="84369">0</cx:pt>
          <cx:pt idx="84370">0</cx:pt>
          <cx:pt idx="84371">0</cx:pt>
          <cx:pt idx="84372">7</cx:pt>
          <cx:pt idx="84373">14</cx:pt>
          <cx:pt idx="84374">0</cx:pt>
          <cx:pt idx="84375">6</cx:pt>
          <cx:pt idx="84376">5</cx:pt>
          <cx:pt idx="84377">38</cx:pt>
          <cx:pt idx="84378">37</cx:pt>
          <cx:pt idx="84379">13</cx:pt>
          <cx:pt idx="84380">0</cx:pt>
          <cx:pt idx="84381">1</cx:pt>
          <cx:pt idx="84382">17</cx:pt>
          <cx:pt idx="84383">1</cx:pt>
          <cx:pt idx="84384">34</cx:pt>
          <cx:pt idx="84385">0</cx:pt>
          <cx:pt idx="84386">0</cx:pt>
          <cx:pt idx="84387">0</cx:pt>
          <cx:pt idx="84388">0</cx:pt>
          <cx:pt idx="84389">0</cx:pt>
          <cx:pt idx="84390">8</cx:pt>
          <cx:pt idx="84391">13</cx:pt>
          <cx:pt idx="84392">24</cx:pt>
          <cx:pt idx="84393">126</cx:pt>
          <cx:pt idx="84394">30</cx:pt>
          <cx:pt idx="84395">4</cx:pt>
          <cx:pt idx="84396">38</cx:pt>
          <cx:pt idx="84397">55</cx:pt>
          <cx:pt idx="84398">1</cx:pt>
          <cx:pt idx="84399">5</cx:pt>
          <cx:pt idx="84400">0</cx:pt>
          <cx:pt idx="84401">4</cx:pt>
          <cx:pt idx="84402">41</cx:pt>
          <cx:pt idx="84403">41</cx:pt>
          <cx:pt idx="84404">50</cx:pt>
          <cx:pt idx="84405">14</cx:pt>
          <cx:pt idx="84406">102</cx:pt>
          <cx:pt idx="84407">48</cx:pt>
          <cx:pt idx="84408">46</cx:pt>
          <cx:pt idx="84409">22</cx:pt>
          <cx:pt idx="84410">19</cx:pt>
          <cx:pt idx="84411">50</cx:pt>
          <cx:pt idx="84412">21</cx:pt>
          <cx:pt idx="84413">194</cx:pt>
          <cx:pt idx="84414">268</cx:pt>
          <cx:pt idx="84415">167</cx:pt>
          <cx:pt idx="84416">1</cx:pt>
          <cx:pt idx="84417">2</cx:pt>
          <cx:pt idx="84418">3</cx:pt>
          <cx:pt idx="84419">0</cx:pt>
          <cx:pt idx="84420">0</cx:pt>
          <cx:pt idx="84421">0</cx:pt>
          <cx:pt idx="84422">34</cx:pt>
          <cx:pt idx="84423">0</cx:pt>
          <cx:pt idx="84424">7</cx:pt>
          <cx:pt idx="84425">0</cx:pt>
          <cx:pt idx="84426">191</cx:pt>
          <cx:pt idx="84427">234</cx:pt>
          <cx:pt idx="84428">10</cx:pt>
          <cx:pt idx="84429">1</cx:pt>
          <cx:pt idx="84430">23</cx:pt>
          <cx:pt idx="84431">30</cx:pt>
          <cx:pt idx="84432">33</cx:pt>
          <cx:pt idx="84433">31</cx:pt>
          <cx:pt idx="84434">0</cx:pt>
          <cx:pt idx="84435">1</cx:pt>
          <cx:pt idx="84436">48</cx:pt>
          <cx:pt idx="84437">85</cx:pt>
          <cx:pt idx="84438">1</cx:pt>
          <cx:pt idx="84439">14</cx:pt>
          <cx:pt idx="84440">22</cx:pt>
          <cx:pt idx="84441">771</cx:pt>
          <cx:pt idx="84442">238</cx:pt>
          <cx:pt idx="84443">31</cx:pt>
          <cx:pt idx="84444">3</cx:pt>
          <cx:pt idx="84445">23</cx:pt>
          <cx:pt idx="84446">117</cx:pt>
          <cx:pt idx="84447">42</cx:pt>
          <cx:pt idx="84448">6</cx:pt>
          <cx:pt idx="84449">430</cx:pt>
          <cx:pt idx="84450">26</cx:pt>
          <cx:pt idx="84451">7</cx:pt>
          <cx:pt idx="84452">20</cx:pt>
          <cx:pt idx="84453">4</cx:pt>
          <cx:pt idx="84454">0</cx:pt>
          <cx:pt idx="84455">1</cx:pt>
          <cx:pt idx="84456">2</cx:pt>
          <cx:pt idx="84457">89</cx:pt>
          <cx:pt idx="84458">1</cx:pt>
          <cx:pt idx="84459">2</cx:pt>
          <cx:pt idx="84460">28</cx:pt>
          <cx:pt idx="84461">1</cx:pt>
          <cx:pt idx="84462">3</cx:pt>
          <cx:pt idx="84463">11</cx:pt>
          <cx:pt idx="84464">15</cx:pt>
          <cx:pt idx="84465">1</cx:pt>
          <cx:pt idx="84466">2</cx:pt>
          <cx:pt idx="84467">6</cx:pt>
          <cx:pt idx="84468">0</cx:pt>
          <cx:pt idx="84469">78</cx:pt>
          <cx:pt idx="84470">127</cx:pt>
          <cx:pt idx="84471">70</cx:pt>
          <cx:pt idx="84472">0</cx:pt>
          <cx:pt idx="84473">0</cx:pt>
          <cx:pt idx="84474">6</cx:pt>
          <cx:pt idx="84475">36</cx:pt>
          <cx:pt idx="84476">0</cx:pt>
          <cx:pt idx="84477">0</cx:pt>
          <cx:pt idx="84478">15</cx:pt>
          <cx:pt idx="84479">4</cx:pt>
          <cx:pt idx="84480">0</cx:pt>
          <cx:pt idx="84481">35</cx:pt>
          <cx:pt idx="84482">0</cx:pt>
          <cx:pt idx="84483">0</cx:pt>
          <cx:pt idx="84484">0</cx:pt>
          <cx:pt idx="84485">0</cx:pt>
          <cx:pt idx="84486">6</cx:pt>
          <cx:pt idx="84487">1</cx:pt>
          <cx:pt idx="84488">2</cx:pt>
          <cx:pt idx="84489">4</cx:pt>
          <cx:pt idx="84490">20</cx:pt>
          <cx:pt idx="84491">52</cx:pt>
          <cx:pt idx="84492">0</cx:pt>
          <cx:pt idx="84493">0</cx:pt>
          <cx:pt idx="84494">157</cx:pt>
          <cx:pt idx="84495">5</cx:pt>
          <cx:pt idx="84496">15</cx:pt>
          <cx:pt idx="84497">0</cx:pt>
          <cx:pt idx="84498">89</cx:pt>
          <cx:pt idx="84499">9</cx:pt>
          <cx:pt idx="84500">38</cx:pt>
          <cx:pt idx="84501">77</cx:pt>
          <cx:pt idx="84502">0</cx:pt>
          <cx:pt idx="84503">0</cx:pt>
          <cx:pt idx="84504">0</cx:pt>
          <cx:pt idx="84505">0</cx:pt>
          <cx:pt idx="84506">13</cx:pt>
          <cx:pt idx="84507">0</cx:pt>
          <cx:pt idx="84508">6</cx:pt>
          <cx:pt idx="84509">248</cx:pt>
          <cx:pt idx="84510">0</cx:pt>
          <cx:pt idx="84511">9</cx:pt>
          <cx:pt idx="84512">7</cx:pt>
          <cx:pt idx="84513">25</cx:pt>
          <cx:pt idx="84514">173</cx:pt>
          <cx:pt idx="84515">15</cx:pt>
          <cx:pt idx="84516">28</cx:pt>
          <cx:pt idx="84517">4</cx:pt>
          <cx:pt idx="84518">3</cx:pt>
          <cx:pt idx="84519">0</cx:pt>
          <cx:pt idx="84520">120</cx:pt>
          <cx:pt idx="84521">0</cx:pt>
          <cx:pt idx="84522">0</cx:pt>
          <cx:pt idx="84523">104</cx:pt>
          <cx:pt idx="84524">30</cx:pt>
          <cx:pt idx="84525">60</cx:pt>
          <cx:pt idx="84526">0</cx:pt>
          <cx:pt idx="84527">1</cx:pt>
          <cx:pt idx="84528">0</cx:pt>
          <cx:pt idx="84529">66</cx:pt>
          <cx:pt idx="84530">460</cx:pt>
          <cx:pt idx="84531">203</cx:pt>
          <cx:pt idx="84532">15</cx:pt>
          <cx:pt idx="84533">0</cx:pt>
          <cx:pt idx="84534">84</cx:pt>
          <cx:pt idx="84535">46</cx:pt>
          <cx:pt idx="84536">0</cx:pt>
          <cx:pt idx="84537">0</cx:pt>
          <cx:pt idx="84538">1</cx:pt>
          <cx:pt idx="84539">1</cx:pt>
          <cx:pt idx="84540">10</cx:pt>
          <cx:pt idx="84541">3</cx:pt>
          <cx:pt idx="84542">0</cx:pt>
          <cx:pt idx="84543">0</cx:pt>
          <cx:pt idx="84544">79</cx:pt>
          <cx:pt idx="84545">0</cx:pt>
          <cx:pt idx="84546">42</cx:pt>
          <cx:pt idx="84547">0</cx:pt>
          <cx:pt idx="84548">24</cx:pt>
          <cx:pt idx="84549">0</cx:pt>
          <cx:pt idx="84550">284</cx:pt>
          <cx:pt idx="84551">0</cx:pt>
          <cx:pt idx="84552">1</cx:pt>
          <cx:pt idx="84553">0</cx:pt>
          <cx:pt idx="84554">0</cx:pt>
          <cx:pt idx="84555">0</cx:pt>
          <cx:pt idx="84556">278</cx:pt>
          <cx:pt idx="84557">0</cx:pt>
          <cx:pt idx="84558">1</cx:pt>
          <cx:pt idx="84559">0</cx:pt>
          <cx:pt idx="84560">1</cx:pt>
          <cx:pt idx="84561">114</cx:pt>
          <cx:pt idx="84562">12</cx:pt>
          <cx:pt idx="84563">83</cx:pt>
          <cx:pt idx="84564">5</cx:pt>
          <cx:pt idx="84565">87</cx:pt>
          <cx:pt idx="84566">8</cx:pt>
          <cx:pt idx="84567">20</cx:pt>
          <cx:pt idx="84568">27</cx:pt>
          <cx:pt idx="84569">8</cx:pt>
          <cx:pt idx="84570">4</cx:pt>
          <cx:pt idx="84571">0</cx:pt>
          <cx:pt idx="84572">0</cx:pt>
          <cx:pt idx="84573">23</cx:pt>
          <cx:pt idx="84574">2</cx:pt>
          <cx:pt idx="84575">435</cx:pt>
          <cx:pt idx="84576">0</cx:pt>
          <cx:pt idx="84577">3</cx:pt>
          <cx:pt idx="84578">6</cx:pt>
          <cx:pt idx="84579">6</cx:pt>
          <cx:pt idx="84580">13</cx:pt>
          <cx:pt idx="84581">263</cx:pt>
          <cx:pt idx="84582">0</cx:pt>
          <cx:pt idx="84583">0</cx:pt>
          <cx:pt idx="84584">3</cx:pt>
          <cx:pt idx="84585">0</cx:pt>
          <cx:pt idx="84586">0</cx:pt>
          <cx:pt idx="84587">6</cx:pt>
          <cx:pt idx="84588">1</cx:pt>
          <cx:pt idx="84589">137</cx:pt>
          <cx:pt idx="84590">2</cx:pt>
          <cx:pt idx="84591">14</cx:pt>
          <cx:pt idx="84592">0</cx:pt>
          <cx:pt idx="84593">1</cx:pt>
          <cx:pt idx="84594">27</cx:pt>
          <cx:pt idx="84595">7</cx:pt>
          <cx:pt idx="84596">48</cx:pt>
          <cx:pt idx="84597">0</cx:pt>
          <cx:pt idx="84598">35</cx:pt>
          <cx:pt idx="84599">410</cx:pt>
          <cx:pt idx="84600">0</cx:pt>
          <cx:pt idx="84601">0</cx:pt>
          <cx:pt idx="84602">0</cx:pt>
          <cx:pt idx="84603">4</cx:pt>
          <cx:pt idx="84604">34</cx:pt>
          <cx:pt idx="84605">550</cx:pt>
          <cx:pt idx="84606">102</cx:pt>
          <cx:pt idx="84607">0</cx:pt>
          <cx:pt idx="84608">0</cx:pt>
          <cx:pt idx="84609">2</cx:pt>
          <cx:pt idx="84610">1</cx:pt>
          <cx:pt idx="84611">0</cx:pt>
          <cx:pt idx="84612">355</cx:pt>
          <cx:pt idx="84613">8</cx:pt>
          <cx:pt idx="84614">0</cx:pt>
          <cx:pt idx="84615">317</cx:pt>
          <cx:pt idx="84616">10</cx:pt>
          <cx:pt idx="84617">0</cx:pt>
          <cx:pt idx="84618">115</cx:pt>
          <cx:pt idx="84619">317</cx:pt>
          <cx:pt idx="84620">56</cx:pt>
          <cx:pt idx="84621">2</cx:pt>
          <cx:pt idx="84622">0</cx:pt>
          <cx:pt idx="84623">81</cx:pt>
          <cx:pt idx="84624">47</cx:pt>
          <cx:pt idx="84625">0</cx:pt>
          <cx:pt idx="84626">0</cx:pt>
          <cx:pt idx="84627">0</cx:pt>
          <cx:pt idx="84628">5</cx:pt>
          <cx:pt idx="84629">6</cx:pt>
          <cx:pt idx="84630">1</cx:pt>
          <cx:pt idx="84631">0</cx:pt>
          <cx:pt idx="84632">22</cx:pt>
          <cx:pt idx="84633">6</cx:pt>
          <cx:pt idx="84634">77</cx:pt>
          <cx:pt idx="84635">17</cx:pt>
          <cx:pt idx="84636">0</cx:pt>
          <cx:pt idx="84637">1</cx:pt>
          <cx:pt idx="84638">25</cx:pt>
          <cx:pt idx="84639">6</cx:pt>
          <cx:pt idx="84640">39</cx:pt>
          <cx:pt idx="84641">3</cx:pt>
          <cx:pt idx="84642">25</cx:pt>
          <cx:pt idx="84643">15</cx:pt>
          <cx:pt idx="84644">12</cx:pt>
          <cx:pt idx="84645">0</cx:pt>
          <cx:pt idx="84646">7</cx:pt>
          <cx:pt idx="84647">122</cx:pt>
          <cx:pt idx="84648">0</cx:pt>
          <cx:pt idx="84649">397</cx:pt>
          <cx:pt idx="84650">33</cx:pt>
          <cx:pt idx="84651">8</cx:pt>
          <cx:pt idx="84652">48</cx:pt>
          <cx:pt idx="84653">0</cx:pt>
          <cx:pt idx="84654">11</cx:pt>
          <cx:pt idx="84655">3</cx:pt>
          <cx:pt idx="84656">0</cx:pt>
          <cx:pt idx="84657">1</cx:pt>
          <cx:pt idx="84658">3</cx:pt>
          <cx:pt idx="84659">595</cx:pt>
          <cx:pt idx="84660">198</cx:pt>
          <cx:pt idx="84661">74</cx:pt>
          <cx:pt idx="84662">0</cx:pt>
          <cx:pt idx="84663">28</cx:pt>
          <cx:pt idx="84664">0</cx:pt>
          <cx:pt idx="84665">3</cx:pt>
          <cx:pt idx="84666">4</cx:pt>
          <cx:pt idx="84667">1</cx:pt>
          <cx:pt idx="84668">5</cx:pt>
          <cx:pt idx="84669">246</cx:pt>
          <cx:pt idx="84670">1</cx:pt>
          <cx:pt idx="84671">1</cx:pt>
          <cx:pt idx="84672">53</cx:pt>
          <cx:pt idx="84673">71</cx:pt>
          <cx:pt idx="84674">22</cx:pt>
          <cx:pt idx="84675">89</cx:pt>
          <cx:pt idx="84676">358</cx:pt>
          <cx:pt idx="84677">746</cx:pt>
          <cx:pt idx="84678">8</cx:pt>
          <cx:pt idx="84679">39</cx:pt>
          <cx:pt idx="84680">191</cx:pt>
          <cx:pt idx="84681">151</cx:pt>
          <cx:pt idx="84682">2</cx:pt>
          <cx:pt idx="84683">12</cx:pt>
          <cx:pt idx="84684">5</cx:pt>
          <cx:pt idx="84685">0</cx:pt>
          <cx:pt idx="84686">0</cx:pt>
          <cx:pt idx="84687">17</cx:pt>
          <cx:pt idx="84688">29</cx:pt>
          <cx:pt idx="84689">35</cx:pt>
          <cx:pt idx="84690">0</cx:pt>
          <cx:pt idx="84691">2</cx:pt>
          <cx:pt idx="84692">0</cx:pt>
          <cx:pt idx="84693">0</cx:pt>
          <cx:pt idx="84694">30</cx:pt>
          <cx:pt idx="84695">759</cx:pt>
          <cx:pt idx="84696">15</cx:pt>
          <cx:pt idx="84697">3</cx:pt>
          <cx:pt idx="84698">71</cx:pt>
          <cx:pt idx="84699">48</cx:pt>
          <cx:pt idx="84700">0</cx:pt>
          <cx:pt idx="84701">0</cx:pt>
          <cx:pt idx="84702">7</cx:pt>
          <cx:pt idx="84703">15</cx:pt>
          <cx:pt idx="84704">1</cx:pt>
          <cx:pt idx="84705">1</cx:pt>
          <cx:pt idx="84706">105</cx:pt>
          <cx:pt idx="84707">12</cx:pt>
          <cx:pt idx="84708">755</cx:pt>
          <cx:pt idx="84709">2</cx:pt>
          <cx:pt idx="84710">0</cx:pt>
          <cx:pt idx="84711">25</cx:pt>
          <cx:pt idx="84712">60</cx:pt>
          <cx:pt idx="84713">1</cx:pt>
          <cx:pt idx="84714">11</cx:pt>
          <cx:pt idx="84715">1</cx:pt>
          <cx:pt idx="84716">58</cx:pt>
          <cx:pt idx="84717">14</cx:pt>
          <cx:pt idx="84718">7</cx:pt>
          <cx:pt idx="84719">6</cx:pt>
          <cx:pt idx="84720">15</cx:pt>
          <cx:pt idx="84721">1</cx:pt>
          <cx:pt idx="84722">14</cx:pt>
          <cx:pt idx="84723">55</cx:pt>
          <cx:pt idx="84724">0</cx:pt>
          <cx:pt idx="84725">0</cx:pt>
          <cx:pt idx="84726">137</cx:pt>
          <cx:pt idx="84727">55</cx:pt>
          <cx:pt idx="84728">616</cx:pt>
          <cx:pt idx="84729">17</cx:pt>
          <cx:pt idx="84730">110</cx:pt>
          <cx:pt idx="84731">440</cx:pt>
          <cx:pt idx="84732">17</cx:pt>
          <cx:pt idx="84733">15</cx:pt>
          <cx:pt idx="84734">0</cx:pt>
          <cx:pt idx="84735">51</cx:pt>
          <cx:pt idx="84736">0</cx:pt>
          <cx:pt idx="84737">0</cx:pt>
          <cx:pt idx="84738">0</cx:pt>
          <cx:pt idx="84739">9</cx:pt>
          <cx:pt idx="84740">2</cx:pt>
          <cx:pt idx="84741">3</cx:pt>
          <cx:pt idx="84742">225</cx:pt>
          <cx:pt idx="84743">2</cx:pt>
          <cx:pt idx="84744">4</cx:pt>
          <cx:pt idx="84745">6</cx:pt>
          <cx:pt idx="84746">4</cx:pt>
          <cx:pt idx="84747">11</cx:pt>
          <cx:pt idx="84748">43</cx:pt>
          <cx:pt idx="84749">20</cx:pt>
          <cx:pt idx="84750">4</cx:pt>
          <cx:pt idx="84751">0</cx:pt>
          <cx:pt idx="84752">6</cx:pt>
          <cx:pt idx="84753">0</cx:pt>
          <cx:pt idx="84754">1</cx:pt>
          <cx:pt idx="84755">3</cx:pt>
          <cx:pt idx="84756">118</cx:pt>
          <cx:pt idx="84757">76</cx:pt>
          <cx:pt idx="84758">0</cx:pt>
          <cx:pt idx="84759">562</cx:pt>
          <cx:pt idx="84760">7</cx:pt>
          <cx:pt idx="84761">0</cx:pt>
          <cx:pt idx="84762">0</cx:pt>
          <cx:pt idx="84763">1</cx:pt>
          <cx:pt idx="84764">29</cx:pt>
          <cx:pt idx="84765">301</cx:pt>
          <cx:pt idx="84766">1</cx:pt>
          <cx:pt idx="84767">38</cx:pt>
          <cx:pt idx="84768">5</cx:pt>
          <cx:pt idx="84769">49</cx:pt>
          <cx:pt idx="84770">22</cx:pt>
          <cx:pt idx="84771">2</cx:pt>
          <cx:pt idx="84772">0</cx:pt>
          <cx:pt idx="84773">1</cx:pt>
          <cx:pt idx="84774">14</cx:pt>
          <cx:pt idx="84775">20</cx:pt>
          <cx:pt idx="84776">0</cx:pt>
          <cx:pt idx="84777">54</cx:pt>
          <cx:pt idx="84778">1</cx:pt>
          <cx:pt idx="84779">3</cx:pt>
          <cx:pt idx="84780">59</cx:pt>
          <cx:pt idx="84781">9</cx:pt>
          <cx:pt idx="84782">144</cx:pt>
          <cx:pt idx="84783">1</cx:pt>
          <cx:pt idx="84784">34</cx:pt>
          <cx:pt idx="84785">13</cx:pt>
          <cx:pt idx="84786">1</cx:pt>
          <cx:pt idx="84787">54</cx:pt>
          <cx:pt idx="84788">49</cx:pt>
          <cx:pt idx="84789">12</cx:pt>
          <cx:pt idx="84790">1</cx:pt>
          <cx:pt idx="84791">0</cx:pt>
          <cx:pt idx="84792">11</cx:pt>
          <cx:pt idx="84793">1</cx:pt>
          <cx:pt idx="84794">17</cx:pt>
          <cx:pt idx="84795">23</cx:pt>
          <cx:pt idx="84796">12</cx:pt>
          <cx:pt idx="84797">3</cx:pt>
          <cx:pt idx="84798">11</cx:pt>
          <cx:pt idx="84799">0</cx:pt>
          <cx:pt idx="84800">0</cx:pt>
          <cx:pt idx="84801">0</cx:pt>
          <cx:pt idx="84802">0</cx:pt>
          <cx:pt idx="84803">0</cx:pt>
          <cx:pt idx="84804">0</cx:pt>
          <cx:pt idx="84805">0</cx:pt>
          <cx:pt idx="84806">0</cx:pt>
          <cx:pt idx="84807">55</cx:pt>
          <cx:pt idx="84808">6</cx:pt>
          <cx:pt idx="84809">15</cx:pt>
          <cx:pt idx="84810">0</cx:pt>
          <cx:pt idx="84811">46</cx:pt>
          <cx:pt idx="84812">0</cx:pt>
          <cx:pt idx="84813">3</cx:pt>
          <cx:pt idx="84814">5</cx:pt>
          <cx:pt idx="84815">15</cx:pt>
          <cx:pt idx="84816">9</cx:pt>
          <cx:pt idx="84817">1</cx:pt>
          <cx:pt idx="84818">251</cx:pt>
          <cx:pt idx="84819">8</cx:pt>
          <cx:pt idx="84820">30</cx:pt>
          <cx:pt idx="84821">28</cx:pt>
          <cx:pt idx="84822">13</cx:pt>
          <cx:pt idx="84823">34</cx:pt>
          <cx:pt idx="84824">1</cx:pt>
          <cx:pt idx="84825">593</cx:pt>
          <cx:pt idx="84826">30</cx:pt>
          <cx:pt idx="84827">0</cx:pt>
          <cx:pt idx="84828">1</cx:pt>
          <cx:pt idx="84829">281</cx:pt>
          <cx:pt idx="84830">0</cx:pt>
          <cx:pt idx="84831">0</cx:pt>
          <cx:pt idx="84832">6</cx:pt>
          <cx:pt idx="84833">0</cx:pt>
          <cx:pt idx="84834">7</cx:pt>
          <cx:pt idx="84835">41</cx:pt>
          <cx:pt idx="84836">3</cx:pt>
          <cx:pt idx="84837">1</cx:pt>
          <cx:pt idx="84838">0</cx:pt>
          <cx:pt idx="84839">17</cx:pt>
          <cx:pt idx="84840">28</cx:pt>
          <cx:pt idx="84841">224</cx:pt>
          <cx:pt idx="84842">8</cx:pt>
          <cx:pt idx="84843">92</cx:pt>
          <cx:pt idx="84844">32</cx:pt>
          <cx:pt idx="84845">102</cx:pt>
          <cx:pt idx="84846">3</cx:pt>
          <cx:pt idx="84847">0</cx:pt>
          <cx:pt idx="84848">1</cx:pt>
          <cx:pt idx="84849">3</cx:pt>
          <cx:pt idx="84850">0</cx:pt>
          <cx:pt idx="84851">0</cx:pt>
          <cx:pt idx="84852">0</cx:pt>
          <cx:pt idx="84853">0</cx:pt>
          <cx:pt idx="84854">0</cx:pt>
          <cx:pt idx="84855">0</cx:pt>
          <cx:pt idx="84856">0</cx:pt>
          <cx:pt idx="84857">0</cx:pt>
          <cx:pt idx="84858">0</cx:pt>
          <cx:pt idx="84859">0</cx:pt>
          <cx:pt idx="84860">2</cx:pt>
          <cx:pt idx="84861">1</cx:pt>
          <cx:pt idx="84862">3</cx:pt>
          <cx:pt idx="84863">40</cx:pt>
          <cx:pt idx="84864">16</cx:pt>
          <cx:pt idx="84865">78</cx:pt>
          <cx:pt idx="84866">2</cx:pt>
          <cx:pt idx="84867">56</cx:pt>
          <cx:pt idx="84868">0</cx:pt>
          <cx:pt idx="84869">25</cx:pt>
          <cx:pt idx="84870">0</cx:pt>
          <cx:pt idx="84871">27</cx:pt>
          <cx:pt idx="84872">10</cx:pt>
          <cx:pt idx="84873">2</cx:pt>
          <cx:pt idx="84874">0</cx:pt>
          <cx:pt idx="84875">0</cx:pt>
          <cx:pt idx="84876">0</cx:pt>
          <cx:pt idx="84877">0</cx:pt>
          <cx:pt idx="84878">2</cx:pt>
          <cx:pt idx="84879">0</cx:pt>
          <cx:pt idx="84880">160</cx:pt>
          <cx:pt idx="84881">78</cx:pt>
          <cx:pt idx="84882">1</cx:pt>
          <cx:pt idx="84883">240</cx:pt>
          <cx:pt idx="84884">25</cx:pt>
          <cx:pt idx="84885">1</cx:pt>
          <cx:pt idx="84886">30</cx:pt>
          <cx:pt idx="84887">42</cx:pt>
          <cx:pt idx="84888">34</cx:pt>
          <cx:pt idx="84889">323</cx:pt>
          <cx:pt idx="84890">178</cx:pt>
          <cx:pt idx="84891">11</cx:pt>
          <cx:pt idx="84892">292</cx:pt>
          <cx:pt idx="84893">104</cx:pt>
          <cx:pt idx="84894">0</cx:pt>
          <cx:pt idx="84895">6</cx:pt>
          <cx:pt idx="84896">25</cx:pt>
          <cx:pt idx="84897">57</cx:pt>
          <cx:pt idx="84898">13</cx:pt>
          <cx:pt idx="84899">13</cx:pt>
          <cx:pt idx="84900">0</cx:pt>
          <cx:pt idx="84901">7</cx:pt>
          <cx:pt idx="84902">16</cx:pt>
          <cx:pt idx="84903">6</cx:pt>
          <cx:pt idx="84904">0</cx:pt>
          <cx:pt idx="84905">16</cx:pt>
          <cx:pt idx="84906">4</cx:pt>
          <cx:pt idx="84907">77</cx:pt>
          <cx:pt idx="84908">137</cx:pt>
          <cx:pt idx="84909">28</cx:pt>
          <cx:pt idx="84910">0</cx:pt>
          <cx:pt idx="84911">0</cx:pt>
          <cx:pt idx="84912">0</cx:pt>
          <cx:pt idx="84913">11</cx:pt>
          <cx:pt idx="84914">21</cx:pt>
          <cx:pt idx="84915">9</cx:pt>
          <cx:pt idx="84916">0</cx:pt>
          <cx:pt idx="84917">8</cx:pt>
          <cx:pt idx="84918">4</cx:pt>
          <cx:pt idx="84919">0</cx:pt>
          <cx:pt idx="84920">1</cx:pt>
          <cx:pt idx="84921">0</cx:pt>
          <cx:pt idx="84922">0</cx:pt>
          <cx:pt idx="84923">2</cx:pt>
          <cx:pt idx="84924">0</cx:pt>
          <cx:pt idx="84925">0</cx:pt>
          <cx:pt idx="84926">1</cx:pt>
          <cx:pt idx="84927">0</cx:pt>
          <cx:pt idx="84928">0</cx:pt>
          <cx:pt idx="84929">42</cx:pt>
          <cx:pt idx="84930">6</cx:pt>
          <cx:pt idx="84931">5</cx:pt>
          <cx:pt idx="84932">28</cx:pt>
          <cx:pt idx="84933">42</cx:pt>
          <cx:pt idx="84934">25</cx:pt>
          <cx:pt idx="84935">7</cx:pt>
          <cx:pt idx="84936">1</cx:pt>
          <cx:pt idx="84937">2</cx:pt>
          <cx:pt idx="84938">0</cx:pt>
          <cx:pt idx="84939">0</cx:pt>
          <cx:pt idx="84940">6</cx:pt>
          <cx:pt idx="84941">25</cx:pt>
          <cx:pt idx="84942">6</cx:pt>
          <cx:pt idx="84943">26</cx:pt>
          <cx:pt idx="84944">153</cx:pt>
          <cx:pt idx="84945">58</cx:pt>
          <cx:pt idx="84946">2</cx:pt>
          <cx:pt idx="84947">0</cx:pt>
          <cx:pt idx="84948">264</cx:pt>
          <cx:pt idx="84949">52</cx:pt>
          <cx:pt idx="84950">50</cx:pt>
          <cx:pt idx="84951">7</cx:pt>
          <cx:pt idx="84952">0</cx:pt>
          <cx:pt idx="84953">4</cx:pt>
          <cx:pt idx="84954">53</cx:pt>
          <cx:pt idx="84955">0</cx:pt>
          <cx:pt idx="84956">15</cx:pt>
          <cx:pt idx="84957">19</cx:pt>
          <cx:pt idx="84958">41</cx:pt>
          <cx:pt idx="84959">0</cx:pt>
          <cx:pt idx="84960">12</cx:pt>
          <cx:pt idx="84961">4</cx:pt>
          <cx:pt idx="84962">0</cx:pt>
          <cx:pt idx="84963">15</cx:pt>
          <cx:pt idx="84964">23</cx:pt>
          <cx:pt idx="84965">1</cx:pt>
          <cx:pt idx="84966">36</cx:pt>
          <cx:pt idx="84967">30</cx:pt>
          <cx:pt idx="84968">34</cx:pt>
          <cx:pt idx="84969">6</cx:pt>
          <cx:pt idx="84970">42</cx:pt>
          <cx:pt idx="84971">0</cx:pt>
          <cx:pt idx="84972">10</cx:pt>
          <cx:pt idx="84973">832</cx:pt>
          <cx:pt idx="84974">265</cx:pt>
          <cx:pt idx="84975">1</cx:pt>
          <cx:pt idx="84976">59</cx:pt>
          <cx:pt idx="84977">105</cx:pt>
          <cx:pt idx="84978">30</cx:pt>
          <cx:pt idx="84979">25</cx:pt>
          <cx:pt idx="84980">200</cx:pt>
          <cx:pt idx="84981">21</cx:pt>
          <cx:pt idx="84982">239</cx:pt>
          <cx:pt idx="84983">17</cx:pt>
          <cx:pt idx="84984">48</cx:pt>
          <cx:pt idx="84985">162</cx:pt>
          <cx:pt idx="84986">624</cx:pt>
          <cx:pt idx="84987">0</cx:pt>
          <cx:pt idx="84988">3</cx:pt>
          <cx:pt idx="84989">84</cx:pt>
          <cx:pt idx="84990">118</cx:pt>
          <cx:pt idx="84991">2</cx:pt>
          <cx:pt idx="84992">7</cx:pt>
          <cx:pt idx="84993">4</cx:pt>
          <cx:pt idx="84994">0</cx:pt>
          <cx:pt idx="84995">4</cx:pt>
          <cx:pt idx="84996">93</cx:pt>
          <cx:pt idx="84997">5</cx:pt>
          <cx:pt idx="84998">0</cx:pt>
          <cx:pt idx="84999">118</cx:pt>
          <cx:pt idx="85000">0</cx:pt>
          <cx:pt idx="85001">21</cx:pt>
          <cx:pt idx="85002">0</cx:pt>
          <cx:pt idx="85003">0</cx:pt>
          <cx:pt idx="85004">0</cx:pt>
          <cx:pt idx="85005">0</cx:pt>
          <cx:pt idx="85006">5</cx:pt>
          <cx:pt idx="85007">630</cx:pt>
          <cx:pt idx="85008">0</cx:pt>
          <cx:pt idx="85009">1</cx:pt>
          <cx:pt idx="85010">0</cx:pt>
          <cx:pt idx="85011">0</cx:pt>
          <cx:pt idx="85012">0</cx:pt>
          <cx:pt idx="85013">0</cx:pt>
          <cx:pt idx="85014">159</cx:pt>
          <cx:pt idx="85015">15</cx:pt>
          <cx:pt idx="85016">47</cx:pt>
          <cx:pt idx="85017">0</cx:pt>
          <cx:pt idx="85018">0</cx:pt>
          <cx:pt idx="85019">0</cx:pt>
          <cx:pt idx="85020">0</cx:pt>
          <cx:pt idx="85021">0</cx:pt>
          <cx:pt idx="85022">1</cx:pt>
          <cx:pt idx="85023">46</cx:pt>
          <cx:pt idx="85024">0</cx:pt>
          <cx:pt idx="85025">0</cx:pt>
          <cx:pt idx="85026">0</cx:pt>
          <cx:pt idx="85027">0</cx:pt>
          <cx:pt idx="85028">2</cx:pt>
          <cx:pt idx="85029">14</cx:pt>
          <cx:pt idx="85030">5</cx:pt>
          <cx:pt idx="85031">0</cx:pt>
          <cx:pt idx="85032">10</cx:pt>
          <cx:pt idx="85033">446</cx:pt>
          <cx:pt idx="85034">1</cx:pt>
          <cx:pt idx="85035">66</cx:pt>
          <cx:pt idx="85036">24</cx:pt>
          <cx:pt idx="85037">0</cx:pt>
          <cx:pt idx="85038">8</cx:pt>
          <cx:pt idx="85039">0</cx:pt>
          <cx:pt idx="85040">3</cx:pt>
          <cx:pt idx="85041">246</cx:pt>
          <cx:pt idx="85042">0</cx:pt>
          <cx:pt idx="85043">28</cx:pt>
          <cx:pt idx="85044">4</cx:pt>
          <cx:pt idx="85045">59</cx:pt>
          <cx:pt idx="85046">52</cx:pt>
          <cx:pt idx="85047">77</cx:pt>
          <cx:pt idx="85048">49</cx:pt>
          <cx:pt idx="85049">77</cx:pt>
          <cx:pt idx="85050">4</cx:pt>
          <cx:pt idx="85051">0</cx:pt>
          <cx:pt idx="85052">2</cx:pt>
          <cx:pt idx="85053">30</cx:pt>
          <cx:pt idx="85054">316</cx:pt>
          <cx:pt idx="85055">5</cx:pt>
          <cx:pt idx="85056">62</cx:pt>
          <cx:pt idx="85057">3</cx:pt>
          <cx:pt idx="85058">4</cx:pt>
          <cx:pt idx="85059">4</cx:pt>
          <cx:pt idx="85060">48</cx:pt>
          <cx:pt idx="85061">107</cx:pt>
          <cx:pt idx="85062">118</cx:pt>
          <cx:pt idx="85063">11</cx:pt>
          <cx:pt idx="85064">1</cx:pt>
          <cx:pt idx="85065">1</cx:pt>
          <cx:pt idx="85066">0</cx:pt>
          <cx:pt idx="85067">1</cx:pt>
          <cx:pt idx="85068">14</cx:pt>
          <cx:pt idx="85069">59</cx:pt>
          <cx:pt idx="85070">281</cx:pt>
          <cx:pt idx="85071">1</cx:pt>
          <cx:pt idx="85072">1</cx:pt>
          <cx:pt idx="85073">22</cx:pt>
          <cx:pt idx="85074">116</cx:pt>
          <cx:pt idx="85075">49</cx:pt>
          <cx:pt idx="85076">142</cx:pt>
          <cx:pt idx="85077">21</cx:pt>
          <cx:pt idx="85078">3</cx:pt>
          <cx:pt idx="85079">149</cx:pt>
          <cx:pt idx="85080">9</cx:pt>
          <cx:pt idx="85081">93</cx:pt>
          <cx:pt idx="85082">1000</cx:pt>
          <cx:pt idx="85083">65</cx:pt>
          <cx:pt idx="85084">0</cx:pt>
          <cx:pt idx="85085">6</cx:pt>
          <cx:pt idx="85086">153</cx:pt>
          <cx:pt idx="85087">0</cx:pt>
          <cx:pt idx="85088">0</cx:pt>
          <cx:pt idx="85089">56</cx:pt>
          <cx:pt idx="85090">0</cx:pt>
          <cx:pt idx="85091">111</cx:pt>
          <cx:pt idx="85092">36</cx:pt>
          <cx:pt idx="85093">0</cx:pt>
          <cx:pt idx="85094">1</cx:pt>
          <cx:pt idx="85095">0</cx:pt>
          <cx:pt idx="85096">0</cx:pt>
          <cx:pt idx="85097">0</cx:pt>
          <cx:pt idx="85098">85</cx:pt>
          <cx:pt idx="85099">10</cx:pt>
          <cx:pt idx="85100">0</cx:pt>
          <cx:pt idx="85101">24</cx:pt>
          <cx:pt idx="85102">32</cx:pt>
          <cx:pt idx="85103">180</cx:pt>
          <cx:pt idx="85104">7</cx:pt>
          <cx:pt idx="85105">0</cx:pt>
          <cx:pt idx="85106">1</cx:pt>
          <cx:pt idx="85107">12</cx:pt>
          <cx:pt idx="85108">0</cx:pt>
          <cx:pt idx="85109">125</cx:pt>
          <cx:pt idx="85110">63</cx:pt>
          <cx:pt idx="85111">6</cx:pt>
          <cx:pt idx="85112">57</cx:pt>
          <cx:pt idx="85113">0</cx:pt>
          <cx:pt idx="85114">84</cx:pt>
          <cx:pt idx="85115">0</cx:pt>
          <cx:pt idx="85116">0</cx:pt>
          <cx:pt idx="85117">15</cx:pt>
          <cx:pt idx="85118">0</cx:pt>
          <cx:pt idx="85119">0</cx:pt>
          <cx:pt idx="85120">0</cx:pt>
          <cx:pt idx="85121">0</cx:pt>
          <cx:pt idx="85122">293</cx:pt>
          <cx:pt idx="85123">0</cx:pt>
          <cx:pt idx="85124">57</cx:pt>
          <cx:pt idx="85125">122</cx:pt>
          <cx:pt idx="85126">17</cx:pt>
          <cx:pt idx="85127">40</cx:pt>
          <cx:pt idx="85128">15</cx:pt>
          <cx:pt idx="85129">3</cx:pt>
          <cx:pt idx="85130">0</cx:pt>
          <cx:pt idx="85131">84</cx:pt>
          <cx:pt idx="85132">35</cx:pt>
          <cx:pt idx="85133">19</cx:pt>
          <cx:pt idx="85134">363</cx:pt>
          <cx:pt idx="85135">27</cx:pt>
          <cx:pt idx="85136">76</cx:pt>
          <cx:pt idx="85137">0</cx:pt>
          <cx:pt idx="85138">1</cx:pt>
          <cx:pt idx="85139">110</cx:pt>
          <cx:pt idx="85140">27</cx:pt>
          <cx:pt idx="85141">0</cx:pt>
          <cx:pt idx="85142">1</cx:pt>
          <cx:pt idx="85143">0</cx:pt>
          <cx:pt idx="85144">0</cx:pt>
          <cx:pt idx="85145">0</cx:pt>
          <cx:pt idx="85146">5</cx:pt>
          <cx:pt idx="85147">0</cx:pt>
          <cx:pt idx="85148">28</cx:pt>
          <cx:pt idx="85149">0</cx:pt>
          <cx:pt idx="85150">46</cx:pt>
          <cx:pt idx="85151">0</cx:pt>
          <cx:pt idx="85152">0</cx:pt>
          <cx:pt idx="85153">4</cx:pt>
          <cx:pt idx="85154">110</cx:pt>
          <cx:pt idx="85155">12</cx:pt>
          <cx:pt idx="85156">85</cx:pt>
          <cx:pt idx="85157">38</cx:pt>
          <cx:pt idx="85158">307</cx:pt>
          <cx:pt idx="85159">28</cx:pt>
          <cx:pt idx="85160">101</cx:pt>
          <cx:pt idx="85161">0</cx:pt>
          <cx:pt idx="85162">22</cx:pt>
          <cx:pt idx="85163">0</cx:pt>
          <cx:pt idx="85164">0</cx:pt>
          <cx:pt idx="85165">0</cx:pt>
          <cx:pt idx="85166">0</cx:pt>
          <cx:pt idx="85167">0</cx:pt>
          <cx:pt idx="85168">0</cx:pt>
          <cx:pt idx="85169">0</cx:pt>
          <cx:pt idx="85170">0</cx:pt>
          <cx:pt idx="85171">0</cx:pt>
          <cx:pt idx="85172">0</cx:pt>
          <cx:pt idx="85173">0</cx:pt>
          <cx:pt idx="85174">239</cx:pt>
          <cx:pt idx="85175">0</cx:pt>
          <cx:pt idx="85176">0</cx:pt>
          <cx:pt idx="85177">7</cx:pt>
          <cx:pt idx="85178">143</cx:pt>
          <cx:pt idx="85179">351</cx:pt>
          <cx:pt idx="85180">0</cx:pt>
          <cx:pt idx="85181">0</cx:pt>
          <cx:pt idx="85182">53</cx:pt>
          <cx:pt idx="85183">31</cx:pt>
          <cx:pt idx="85184">23</cx:pt>
          <cx:pt idx="85185">5</cx:pt>
          <cx:pt idx="85186">77</cx:pt>
          <cx:pt idx="85187">0</cx:pt>
          <cx:pt idx="85188">18</cx:pt>
          <cx:pt idx="85189">0</cx:pt>
          <cx:pt idx="85190">98</cx:pt>
          <cx:pt idx="85191">245</cx:pt>
          <cx:pt idx="85192">113</cx:pt>
          <cx:pt idx="85193">1</cx:pt>
          <cx:pt idx="85194">269</cx:pt>
          <cx:pt idx="85195">20</cx:pt>
          <cx:pt idx="85196">6</cx:pt>
          <cx:pt idx="85197">8</cx:pt>
          <cx:pt idx="85198">2</cx:pt>
          <cx:pt idx="85199">19</cx:pt>
          <cx:pt idx="85200">60</cx:pt>
          <cx:pt idx="85201">46</cx:pt>
          <cx:pt idx="85202">19</cx:pt>
          <cx:pt idx="85203">14</cx:pt>
          <cx:pt idx="85204">14</cx:pt>
          <cx:pt idx="85205">111</cx:pt>
          <cx:pt idx="85206">95</cx:pt>
          <cx:pt idx="85207">1</cx:pt>
          <cx:pt idx="85208">0</cx:pt>
          <cx:pt idx="85209">0</cx:pt>
          <cx:pt idx="85210">7</cx:pt>
          <cx:pt idx="85211">1</cx:pt>
          <cx:pt idx="85212">54</cx:pt>
          <cx:pt idx="85213">111</cx:pt>
          <cx:pt idx="85214">0</cx:pt>
          <cx:pt idx="85215">31</cx:pt>
          <cx:pt idx="85216">0</cx:pt>
          <cx:pt idx="85217">2</cx:pt>
          <cx:pt idx="85218">27</cx:pt>
          <cx:pt idx="85219">1</cx:pt>
          <cx:pt idx="85220">0</cx:pt>
          <cx:pt idx="85221">8</cx:pt>
          <cx:pt idx="85222">64</cx:pt>
          <cx:pt idx="85223">0</cx:pt>
          <cx:pt idx="85224">0</cx:pt>
          <cx:pt idx="85225">0</cx:pt>
          <cx:pt idx="85226">0</cx:pt>
          <cx:pt idx="85227">0</cx:pt>
          <cx:pt idx="85228">74</cx:pt>
          <cx:pt idx="85229">238</cx:pt>
          <cx:pt idx="85230">1</cx:pt>
          <cx:pt idx="85231">54</cx:pt>
          <cx:pt idx="85232">65</cx:pt>
          <cx:pt idx="85233">35</cx:pt>
          <cx:pt idx="85234">123</cx:pt>
          <cx:pt idx="85235">0</cx:pt>
          <cx:pt idx="85236">20</cx:pt>
          <cx:pt idx="85237">0</cx:pt>
          <cx:pt idx="85238">0</cx:pt>
          <cx:pt idx="85239">1</cx:pt>
          <cx:pt idx="85240">0</cx:pt>
          <cx:pt idx="85241">0</cx:pt>
          <cx:pt idx="85242">0</cx:pt>
          <cx:pt idx="85243">1</cx:pt>
          <cx:pt idx="85244">0</cx:pt>
          <cx:pt idx="85245">0</cx:pt>
          <cx:pt idx="85246">0</cx:pt>
          <cx:pt idx="85247">0</cx:pt>
          <cx:pt idx="85248">0</cx:pt>
          <cx:pt idx="85249">1</cx:pt>
          <cx:pt idx="85250">8</cx:pt>
          <cx:pt idx="85251">0</cx:pt>
          <cx:pt idx="85252">2</cx:pt>
          <cx:pt idx="85253">58</cx:pt>
          <cx:pt idx="85254">97</cx:pt>
          <cx:pt idx="85255">201</cx:pt>
          <cx:pt idx="85256">0</cx:pt>
          <cx:pt idx="85257">0</cx:pt>
          <cx:pt idx="85258">3</cx:pt>
          <cx:pt idx="85259">3</cx:pt>
          <cx:pt idx="85260">1</cx:pt>
          <cx:pt idx="85261">26</cx:pt>
          <cx:pt idx="85262">26</cx:pt>
          <cx:pt idx="85263">3</cx:pt>
          <cx:pt idx="85264">0</cx:pt>
          <cx:pt idx="85265">19</cx:pt>
          <cx:pt idx="85266">2</cx:pt>
          <cx:pt idx="85267">29</cx:pt>
          <cx:pt idx="85268">32</cx:pt>
          <cx:pt idx="85269">0</cx:pt>
          <cx:pt idx="85270">8</cx:pt>
          <cx:pt idx="85271">0</cx:pt>
          <cx:pt idx="85272">0</cx:pt>
          <cx:pt idx="85273">0</cx:pt>
          <cx:pt idx="85274">5</cx:pt>
          <cx:pt idx="85275">30</cx:pt>
          <cx:pt idx="85276">191</cx:pt>
          <cx:pt idx="85277">346</cx:pt>
          <cx:pt idx="85278">48</cx:pt>
          <cx:pt idx="85279">450</cx:pt>
          <cx:pt idx="85280">19</cx:pt>
          <cx:pt idx="85281">1</cx:pt>
          <cx:pt idx="85282">14</cx:pt>
          <cx:pt idx="85283">15</cx:pt>
          <cx:pt idx="85284">0</cx:pt>
          <cx:pt idx="85285">37</cx:pt>
          <cx:pt idx="85286">0</cx:pt>
          <cx:pt idx="85287">29</cx:pt>
          <cx:pt idx="85288">298</cx:pt>
          <cx:pt idx="85289">1</cx:pt>
          <cx:pt idx="85290">0</cx:pt>
          <cx:pt idx="85291">5</cx:pt>
          <cx:pt idx="85292">326</cx:pt>
          <cx:pt idx="85293">11</cx:pt>
          <cx:pt idx="85294">0</cx:pt>
          <cx:pt idx="85295">25</cx:pt>
          <cx:pt idx="85296">3</cx:pt>
          <cx:pt idx="85297">64</cx:pt>
          <cx:pt idx="85298">3</cx:pt>
          <cx:pt idx="85299">215</cx:pt>
          <cx:pt idx="85300">11</cx:pt>
          <cx:pt idx="85301">12</cx:pt>
          <cx:pt idx="85302">13</cx:pt>
          <cx:pt idx="85303">0</cx:pt>
          <cx:pt idx="85304">7</cx:pt>
          <cx:pt idx="85305">2</cx:pt>
          <cx:pt idx="85306">0</cx:pt>
          <cx:pt idx="85307">0</cx:pt>
          <cx:pt idx="85308">222</cx:pt>
          <cx:pt idx="85309">5</cx:pt>
          <cx:pt idx="85310">4</cx:pt>
          <cx:pt idx="85311">29</cx:pt>
          <cx:pt idx="85312">162</cx:pt>
          <cx:pt idx="85313">387</cx:pt>
          <cx:pt idx="85314">0</cx:pt>
          <cx:pt idx="85315">241</cx:pt>
          <cx:pt idx="85316">7</cx:pt>
          <cx:pt idx="85317">0</cx:pt>
          <cx:pt idx="85318">0</cx:pt>
          <cx:pt idx="85319">1</cx:pt>
          <cx:pt idx="85320">207</cx:pt>
          <cx:pt idx="85321">8</cx:pt>
          <cx:pt idx="85322">9</cx:pt>
          <cx:pt idx="85323">0</cx:pt>
          <cx:pt idx="85324">5</cx:pt>
          <cx:pt idx="85325">199</cx:pt>
          <cx:pt idx="85326">69</cx:pt>
          <cx:pt idx="85327">70</cx:pt>
          <cx:pt idx="85328">9</cx:pt>
          <cx:pt idx="85329">0</cx:pt>
          <cx:pt idx="85330">9</cx:pt>
          <cx:pt idx="85331">30</cx:pt>
          <cx:pt idx="85332">21</cx:pt>
          <cx:pt idx="85333">210</cx:pt>
          <cx:pt idx="85334">2</cx:pt>
          <cx:pt idx="85335">1</cx:pt>
          <cx:pt idx="85336">0</cx:pt>
          <cx:pt idx="85337">250</cx:pt>
          <cx:pt idx="85338">0</cx:pt>
          <cx:pt idx="85339">2</cx:pt>
          <cx:pt idx="85340">131</cx:pt>
          <cx:pt idx="85341">109</cx:pt>
          <cx:pt idx="85342">6</cx:pt>
          <cx:pt idx="85343">9</cx:pt>
          <cx:pt idx="85344">23</cx:pt>
          <cx:pt idx="85345">5</cx:pt>
          <cx:pt idx="85346">23</cx:pt>
          <cx:pt idx="85347">106</cx:pt>
          <cx:pt idx="85348">4</cx:pt>
          <cx:pt idx="85349">8</cx:pt>
          <cx:pt idx="85350">15</cx:pt>
          <cx:pt idx="85351">0</cx:pt>
          <cx:pt idx="85352">1</cx:pt>
          <cx:pt idx="85353">222</cx:pt>
          <cx:pt idx="85354">41</cx:pt>
          <cx:pt idx="85355">17</cx:pt>
          <cx:pt idx="85356">5</cx:pt>
          <cx:pt idx="85357">1</cx:pt>
          <cx:pt idx="85358">0</cx:pt>
          <cx:pt idx="85359">14</cx:pt>
          <cx:pt idx="85360">0</cx:pt>
          <cx:pt idx="85361">6</cx:pt>
          <cx:pt idx="85362">69</cx:pt>
          <cx:pt idx="85363">63</cx:pt>
          <cx:pt idx="85364">153</cx:pt>
          <cx:pt idx="85365">0</cx:pt>
          <cx:pt idx="85366">0</cx:pt>
          <cx:pt idx="85367">76</cx:pt>
          <cx:pt idx="85368">0</cx:pt>
          <cx:pt idx="85369">257</cx:pt>
          <cx:pt idx="85370">6</cx:pt>
          <cx:pt idx="85371">0</cx:pt>
          <cx:pt idx="85372">30</cx:pt>
          <cx:pt idx="85373">0</cx:pt>
          <cx:pt idx="85374">29</cx:pt>
          <cx:pt idx="85375">10</cx:pt>
          <cx:pt idx="85376">0</cx:pt>
          <cx:pt idx="85377">31</cx:pt>
          <cx:pt idx="85378">0</cx:pt>
          <cx:pt idx="85379">170</cx:pt>
          <cx:pt idx="85380">0</cx:pt>
          <cx:pt idx="85381">14</cx:pt>
          <cx:pt idx="85382">11</cx:pt>
          <cx:pt idx="85383">15</cx:pt>
          <cx:pt idx="85384">7</cx:pt>
          <cx:pt idx="85385">13</cx:pt>
          <cx:pt idx="85386">24</cx:pt>
          <cx:pt idx="85387">0</cx:pt>
          <cx:pt idx="85388">0</cx:pt>
          <cx:pt idx="85389">0</cx:pt>
          <cx:pt idx="85390">0</cx:pt>
          <cx:pt idx="85391">8</cx:pt>
          <cx:pt idx="85392">0</cx:pt>
          <cx:pt idx="85393">1</cx:pt>
          <cx:pt idx="85394">11</cx:pt>
          <cx:pt idx="85395">1</cx:pt>
          <cx:pt idx="85396">1</cx:pt>
          <cx:pt idx="85397">0</cx:pt>
          <cx:pt idx="85398">0</cx:pt>
          <cx:pt idx="85399">96</cx:pt>
          <cx:pt idx="85400">2</cx:pt>
          <cx:pt idx="85401">0</cx:pt>
          <cx:pt idx="85402">20</cx:pt>
          <cx:pt idx="85403">10</cx:pt>
          <cx:pt idx="85404">48</cx:pt>
          <cx:pt idx="85405">55</cx:pt>
          <cx:pt idx="85406">404</cx:pt>
          <cx:pt idx="85407">0</cx:pt>
          <cx:pt idx="85408">1</cx:pt>
          <cx:pt idx="85409">0</cx:pt>
          <cx:pt idx="85410">5</cx:pt>
          <cx:pt idx="85411">20</cx:pt>
          <cx:pt idx="85412">3</cx:pt>
          <cx:pt idx="85413">0</cx:pt>
          <cx:pt idx="85414">14</cx:pt>
          <cx:pt idx="85415">1</cx:pt>
          <cx:pt idx="85416">0</cx:pt>
          <cx:pt idx="85417">0</cx:pt>
          <cx:pt idx="85418">2</cx:pt>
          <cx:pt idx="85419">63</cx:pt>
          <cx:pt idx="85420">56</cx:pt>
          <cx:pt idx="85421">9</cx:pt>
          <cx:pt idx="85422">2</cx:pt>
          <cx:pt idx="85423">28</cx:pt>
          <cx:pt idx="85424">94</cx:pt>
          <cx:pt idx="85425">90</cx:pt>
          <cx:pt idx="85426">35</cx:pt>
          <cx:pt idx="85427">1</cx:pt>
          <cx:pt idx="85428">1</cx:pt>
          <cx:pt idx="85429">51</cx:pt>
          <cx:pt idx="85430">1</cx:pt>
          <cx:pt idx="85431">0</cx:pt>
          <cx:pt idx="85432">4</cx:pt>
          <cx:pt idx="85433">171</cx:pt>
          <cx:pt idx="85434">21</cx:pt>
          <cx:pt idx="85435">77</cx:pt>
          <cx:pt idx="85436">0</cx:pt>
          <cx:pt idx="85437">426</cx:pt>
          <cx:pt idx="85438">7</cx:pt>
          <cx:pt idx="85439">2</cx:pt>
          <cx:pt idx="85440">28</cx:pt>
          <cx:pt idx="85441">3</cx:pt>
          <cx:pt idx="85442">14</cx:pt>
          <cx:pt idx="85443">611</cx:pt>
          <cx:pt idx="85444">0</cx:pt>
          <cx:pt idx="85445">0</cx:pt>
          <cx:pt idx="85446">0</cx:pt>
          <cx:pt idx="85447">2</cx:pt>
          <cx:pt idx="85448">0</cx:pt>
          <cx:pt idx="85449">11</cx:pt>
          <cx:pt idx="85450">15</cx:pt>
          <cx:pt idx="85451">51</cx:pt>
          <cx:pt idx="85452">151</cx:pt>
          <cx:pt idx="85453">6</cx:pt>
          <cx:pt idx="85454">18</cx:pt>
          <cx:pt idx="85455">22</cx:pt>
          <cx:pt idx="85456">13</cx:pt>
          <cx:pt idx="85457">47</cx:pt>
          <cx:pt idx="85458">0</cx:pt>
          <cx:pt idx="85459">6</cx:pt>
          <cx:pt idx="85460">29</cx:pt>
          <cx:pt idx="85461">93</cx:pt>
          <cx:pt idx="85462">52</cx:pt>
          <cx:pt idx="85463">32</cx:pt>
          <cx:pt idx="85464">46</cx:pt>
          <cx:pt idx="85465">0</cx:pt>
          <cx:pt idx="85466">0</cx:pt>
          <cx:pt idx="85467">53</cx:pt>
          <cx:pt idx="85468">0</cx:pt>
          <cx:pt idx="85469">314</cx:pt>
          <cx:pt idx="85470">1</cx:pt>
          <cx:pt idx="85471">1</cx:pt>
          <cx:pt idx="85472">84</cx:pt>
          <cx:pt idx="85473">171</cx:pt>
          <cx:pt idx="85474">330</cx:pt>
          <cx:pt idx="85475">16</cx:pt>
          <cx:pt idx="85476">7</cx:pt>
          <cx:pt idx="85477">3</cx:pt>
          <cx:pt idx="85478">33</cx:pt>
          <cx:pt idx="85479">40</cx:pt>
          <cx:pt idx="85480">12</cx:pt>
          <cx:pt idx="85481">0</cx:pt>
          <cx:pt idx="85482">4</cx:pt>
          <cx:pt idx="85483">29</cx:pt>
          <cx:pt idx="85484">0</cx:pt>
          <cx:pt idx="85485">0</cx:pt>
          <cx:pt idx="85486">80</cx:pt>
          <cx:pt idx="85487">1</cx:pt>
          <cx:pt idx="85488">4</cx:pt>
          <cx:pt idx="85489">14</cx:pt>
          <cx:pt idx="85490">118</cx:pt>
          <cx:pt idx="85491">26</cx:pt>
          <cx:pt idx="85492">56</cx:pt>
          <cx:pt idx="85493">28</cx:pt>
          <cx:pt idx="85494">4</cx:pt>
          <cx:pt idx="85495">13</cx:pt>
          <cx:pt idx="85496">0</cx:pt>
          <cx:pt idx="85497">0</cx:pt>
          <cx:pt idx="85498">143</cx:pt>
          <cx:pt idx="85499">268</cx:pt>
          <cx:pt idx="85500">0</cx:pt>
          <cx:pt idx="85501">12</cx:pt>
          <cx:pt idx="85502">98</cx:pt>
          <cx:pt idx="85503">27</cx:pt>
          <cx:pt idx="85504">104</cx:pt>
          <cx:pt idx="85505">20</cx:pt>
          <cx:pt idx="85506">61</cx:pt>
          <cx:pt idx="85507">2</cx:pt>
          <cx:pt idx="85508">0</cx:pt>
          <cx:pt idx="85509">0</cx:pt>
          <cx:pt idx="85510">4</cx:pt>
          <cx:pt idx="85511">52</cx:pt>
          <cx:pt idx="85512">25</cx:pt>
          <cx:pt idx="85513">407</cx:pt>
          <cx:pt idx="85514">223</cx:pt>
          <cx:pt idx="85515">0</cx:pt>
          <cx:pt idx="85516">36</cx:pt>
          <cx:pt idx="85517">45</cx:pt>
          <cx:pt idx="85518">0</cx:pt>
          <cx:pt idx="85519">0</cx:pt>
          <cx:pt idx="85520">199</cx:pt>
          <cx:pt idx="85521">1</cx:pt>
          <cx:pt idx="85522">0</cx:pt>
          <cx:pt idx="85523">0</cx:pt>
          <cx:pt idx="85524">21</cx:pt>
          <cx:pt idx="85525">0</cx:pt>
          <cx:pt idx="85526">0</cx:pt>
          <cx:pt idx="85527">0</cx:pt>
          <cx:pt idx="85528">51</cx:pt>
          <cx:pt idx="85529">15</cx:pt>
          <cx:pt idx="85530">0</cx:pt>
          <cx:pt idx="85531">0</cx:pt>
          <cx:pt idx="85532">0</cx:pt>
          <cx:pt idx="85533">5</cx:pt>
          <cx:pt idx="85534">4</cx:pt>
          <cx:pt idx="85535">66</cx:pt>
          <cx:pt idx="85536">2</cx:pt>
          <cx:pt idx="85537">300</cx:pt>
          <cx:pt idx="85538">57</cx:pt>
          <cx:pt idx="85539">0</cx:pt>
          <cx:pt idx="85540">1</cx:pt>
          <cx:pt idx="85541">34</cx:pt>
          <cx:pt idx="85542">4</cx:pt>
          <cx:pt idx="85543">13</cx:pt>
          <cx:pt idx="85544">5</cx:pt>
          <cx:pt idx="85545">0</cx:pt>
          <cx:pt idx="85546">22</cx:pt>
          <cx:pt idx="85547">0</cx:pt>
          <cx:pt idx="85548">131</cx:pt>
          <cx:pt idx="85549">9</cx:pt>
          <cx:pt idx="85550">22</cx:pt>
          <cx:pt idx="85551">14</cx:pt>
          <cx:pt idx="85552">19</cx:pt>
          <cx:pt idx="85553">0</cx:pt>
          <cx:pt idx="85554">0</cx:pt>
          <cx:pt idx="85555">197</cx:pt>
          <cx:pt idx="85556">2</cx:pt>
          <cx:pt idx="85557">2</cx:pt>
          <cx:pt idx="85558">4</cx:pt>
          <cx:pt idx="85559">15</cx:pt>
          <cx:pt idx="85560">14</cx:pt>
          <cx:pt idx="85561">3</cx:pt>
          <cx:pt idx="85562">0</cx:pt>
          <cx:pt idx="85563">6</cx:pt>
          <cx:pt idx="85564">9</cx:pt>
          <cx:pt idx="85565">0</cx:pt>
          <cx:pt idx="85566">499</cx:pt>
          <cx:pt idx="85567">5</cx:pt>
          <cx:pt idx="85568">1</cx:pt>
          <cx:pt idx="85569">0</cx:pt>
          <cx:pt idx="85570">7</cx:pt>
          <cx:pt idx="85571">0</cx:pt>
          <cx:pt idx="85572">3</cx:pt>
          <cx:pt idx="85573">0</cx:pt>
          <cx:pt idx="85574">1</cx:pt>
          <cx:pt idx="85575">0</cx:pt>
          <cx:pt idx="85576">5</cx:pt>
          <cx:pt idx="85577">1</cx:pt>
          <cx:pt idx="85578">10</cx:pt>
          <cx:pt idx="85579">13</cx:pt>
          <cx:pt idx="85580">0</cx:pt>
          <cx:pt idx="85581">0</cx:pt>
          <cx:pt idx="85582">0</cx:pt>
          <cx:pt idx="85583">0</cx:pt>
          <cx:pt idx="85584">2</cx:pt>
          <cx:pt idx="85585">0</cx:pt>
          <cx:pt idx="85586">1</cx:pt>
          <cx:pt idx="85587">0</cx:pt>
          <cx:pt idx="85588">1</cx:pt>
          <cx:pt idx="85589">657</cx:pt>
          <cx:pt idx="85590">16</cx:pt>
          <cx:pt idx="85591">31</cx:pt>
          <cx:pt idx="85592">2</cx:pt>
          <cx:pt idx="85593">9</cx:pt>
          <cx:pt idx="85594">56</cx:pt>
          <cx:pt idx="85595">3</cx:pt>
          <cx:pt idx="85596">149</cx:pt>
          <cx:pt idx="85597">1</cx:pt>
          <cx:pt idx="85598">84</cx:pt>
          <cx:pt idx="85599">0</cx:pt>
          <cx:pt idx="85600">0</cx:pt>
          <cx:pt idx="85601">0</cx:pt>
          <cx:pt idx="85602">18</cx:pt>
          <cx:pt idx="85603">8</cx:pt>
          <cx:pt idx="85604">279</cx:pt>
          <cx:pt idx="85605">142</cx:pt>
          <cx:pt idx="85606">131</cx:pt>
          <cx:pt idx="85607">19</cx:pt>
          <cx:pt idx="85608">5</cx:pt>
          <cx:pt idx="85609">14</cx:pt>
          <cx:pt idx="85610">17</cx:pt>
          <cx:pt idx="85611">6</cx:pt>
          <cx:pt idx="85612">2</cx:pt>
          <cx:pt idx="85613">7</cx:pt>
          <cx:pt idx="85614">9</cx:pt>
          <cx:pt idx="85615">12</cx:pt>
          <cx:pt idx="85616">21</cx:pt>
          <cx:pt idx="85617">3</cx:pt>
          <cx:pt idx="85618">1</cx:pt>
          <cx:pt idx="85619">164</cx:pt>
          <cx:pt idx="85620">242</cx:pt>
          <cx:pt idx="85621">0</cx:pt>
          <cx:pt idx="85622">198</cx:pt>
          <cx:pt idx="85623">10</cx:pt>
          <cx:pt idx="85624">0</cx:pt>
          <cx:pt idx="85625">1</cx:pt>
          <cx:pt idx="85626">1</cx:pt>
          <cx:pt idx="85627">6</cx:pt>
          <cx:pt idx="85628">1</cx:pt>
          <cx:pt idx="85629">3</cx:pt>
          <cx:pt idx="85630">8</cx:pt>
          <cx:pt idx="85631">71</cx:pt>
          <cx:pt idx="85632">0</cx:pt>
          <cx:pt idx="85633">3</cx:pt>
          <cx:pt idx="85634">15</cx:pt>
          <cx:pt idx="85635">56</cx:pt>
          <cx:pt idx="85636">0</cx:pt>
          <cx:pt idx="85637">21</cx:pt>
          <cx:pt idx="85638">69</cx:pt>
          <cx:pt idx="85639">52</cx:pt>
          <cx:pt idx="85640">0</cx:pt>
          <cx:pt idx="85641">0</cx:pt>
          <cx:pt idx="85642">30</cx:pt>
          <cx:pt idx="85643">11</cx:pt>
          <cx:pt idx="85644">14</cx:pt>
          <cx:pt idx="85645">0</cx:pt>
          <cx:pt idx="85646">1</cx:pt>
          <cx:pt idx="85647">5</cx:pt>
          <cx:pt idx="85648">2</cx:pt>
          <cx:pt idx="85649">0</cx:pt>
          <cx:pt idx="85650">180</cx:pt>
          <cx:pt idx="85651">21</cx:pt>
          <cx:pt idx="85652">4</cx:pt>
          <cx:pt idx="85653">1</cx:pt>
          <cx:pt idx="85654">14</cx:pt>
          <cx:pt idx="85655">41</cx:pt>
          <cx:pt idx="85656">3</cx:pt>
          <cx:pt idx="85657">33</cx:pt>
          <cx:pt idx="85658">7</cx:pt>
          <cx:pt idx="85659">109</cx:pt>
          <cx:pt idx="85660">15</cx:pt>
          <cx:pt idx="85661">0</cx:pt>
          <cx:pt idx="85662">6</cx:pt>
          <cx:pt idx="85663">1</cx:pt>
          <cx:pt idx="85664">4</cx:pt>
          <cx:pt idx="85665">8</cx:pt>
          <cx:pt idx="85666">0</cx:pt>
          <cx:pt idx="85667">0</cx:pt>
          <cx:pt idx="85668">4</cx:pt>
          <cx:pt idx="85669">8</cx:pt>
          <cx:pt idx="85670">0</cx:pt>
          <cx:pt idx="85671">20</cx:pt>
          <cx:pt idx="85672">8</cx:pt>
          <cx:pt idx="85673">7</cx:pt>
          <cx:pt idx="85674">28</cx:pt>
          <cx:pt idx="85675">22</cx:pt>
          <cx:pt idx="85676">1</cx:pt>
          <cx:pt idx="85677">0</cx:pt>
          <cx:pt idx="85678">64</cx:pt>
          <cx:pt idx="85679">130</cx:pt>
          <cx:pt idx="85680">35</cx:pt>
          <cx:pt idx="85681">64</cx:pt>
          <cx:pt idx="85682">0</cx:pt>
          <cx:pt idx="85683">0</cx:pt>
          <cx:pt idx="85684">2</cx:pt>
          <cx:pt idx="85685">29</cx:pt>
          <cx:pt idx="85686">24</cx:pt>
          <cx:pt idx="85687">17</cx:pt>
          <cx:pt idx="85688">0</cx:pt>
          <cx:pt idx="85689">341</cx:pt>
          <cx:pt idx="85690">0</cx:pt>
          <cx:pt idx="85691">0</cx:pt>
          <cx:pt idx="85692">0</cx:pt>
          <cx:pt idx="85693">234</cx:pt>
          <cx:pt idx="85694">13</cx:pt>
          <cx:pt idx="85695">27</cx:pt>
          <cx:pt idx="85696">43</cx:pt>
          <cx:pt idx="85697">1</cx:pt>
          <cx:pt idx="85698">9</cx:pt>
          <cx:pt idx="85699">41</cx:pt>
          <cx:pt idx="85700">1</cx:pt>
          <cx:pt idx="85701">6</cx:pt>
          <cx:pt idx="85702">0</cx:pt>
          <cx:pt idx="85703">1</cx:pt>
          <cx:pt idx="85704">0</cx:pt>
          <cx:pt idx="85705">8</cx:pt>
          <cx:pt idx="85706">14</cx:pt>
          <cx:pt idx="85707">4</cx:pt>
          <cx:pt idx="85708">9</cx:pt>
          <cx:pt idx="85709">7</cx:pt>
          <cx:pt idx="85710">17</cx:pt>
          <cx:pt idx="85711">0</cx:pt>
          <cx:pt idx="85712">53</cx:pt>
          <cx:pt idx="85713">4</cx:pt>
          <cx:pt idx="85714">0</cx:pt>
          <cx:pt idx="85715">0</cx:pt>
          <cx:pt idx="85716">0</cx:pt>
          <cx:pt idx="85717">1</cx:pt>
          <cx:pt idx="85718">216</cx:pt>
          <cx:pt idx="85719">0</cx:pt>
          <cx:pt idx="85720">13</cx:pt>
          <cx:pt idx="85721">7</cx:pt>
          <cx:pt idx="85722">4</cx:pt>
          <cx:pt idx="85723">0</cx:pt>
          <cx:pt idx="85724">1</cx:pt>
          <cx:pt idx="85725">1</cx:pt>
          <cx:pt idx="85726">8</cx:pt>
          <cx:pt idx="85727">1</cx:pt>
          <cx:pt idx="85728">56</cx:pt>
          <cx:pt idx="85729">126</cx:pt>
          <cx:pt idx="85730">21</cx:pt>
          <cx:pt idx="85731">5</cx:pt>
          <cx:pt idx="85732">282</cx:pt>
          <cx:pt idx="85733">70</cx:pt>
          <cx:pt idx="85734">161</cx:pt>
          <cx:pt idx="85735">0</cx:pt>
          <cx:pt idx="85736">7</cx:pt>
          <cx:pt idx="85737">7</cx:pt>
          <cx:pt idx="85738">157</cx:pt>
          <cx:pt idx="85739">101</cx:pt>
          <cx:pt idx="85740">21</cx:pt>
          <cx:pt idx="85741">2</cx:pt>
          <cx:pt idx="85742">0</cx:pt>
          <cx:pt idx="85743">0</cx:pt>
          <cx:pt idx="85744">0</cx:pt>
          <cx:pt idx="85745">0</cx:pt>
          <cx:pt idx="85746">0</cx:pt>
          <cx:pt idx="85747">0</cx:pt>
          <cx:pt idx="85748">1</cx:pt>
          <cx:pt idx="85749">0</cx:pt>
          <cx:pt idx="85750">15</cx:pt>
          <cx:pt idx="85751">636</cx:pt>
          <cx:pt idx="85752">0</cx:pt>
          <cx:pt idx="85753">1</cx:pt>
          <cx:pt idx="85754">203</cx:pt>
          <cx:pt idx="85755">64</cx:pt>
          <cx:pt idx="85756">13</cx:pt>
          <cx:pt idx="85757">49</cx:pt>
          <cx:pt idx="85758">2</cx:pt>
          <cx:pt idx="85759">17</cx:pt>
          <cx:pt idx="85760">49</cx:pt>
          <cx:pt idx="85761">3</cx:pt>
          <cx:pt idx="85762">0</cx:pt>
          <cx:pt idx="85763">3</cx:pt>
          <cx:pt idx="85764">34</cx:pt>
          <cx:pt idx="85765">1</cx:pt>
          <cx:pt idx="85766">533</cx:pt>
          <cx:pt idx="85767">42</cx:pt>
          <cx:pt idx="85768">15</cx:pt>
          <cx:pt idx="85769">21</cx:pt>
          <cx:pt idx="85770">16</cx:pt>
          <cx:pt idx="85771">7</cx:pt>
          <cx:pt idx="85772">6</cx:pt>
          <cx:pt idx="85773">53</cx:pt>
          <cx:pt idx="85774">0</cx:pt>
          <cx:pt idx="85775">0</cx:pt>
          <cx:pt idx="85776">10</cx:pt>
          <cx:pt idx="85777">1</cx:pt>
          <cx:pt idx="85778">201</cx:pt>
          <cx:pt idx="85779">27</cx:pt>
          <cx:pt idx="85780">14</cx:pt>
          <cx:pt idx="85781">15</cx:pt>
          <cx:pt idx="85782">87</cx:pt>
          <cx:pt idx="85783">0</cx:pt>
          <cx:pt idx="85784">0</cx:pt>
          <cx:pt idx="85785">0</cx:pt>
          <cx:pt idx="85786">0</cx:pt>
          <cx:pt idx="85787">19</cx:pt>
          <cx:pt idx="85788">1</cx:pt>
          <cx:pt idx="85789">27</cx:pt>
          <cx:pt idx="85790">28</cx:pt>
          <cx:pt idx="85791">0</cx:pt>
          <cx:pt idx="85792">3</cx:pt>
          <cx:pt idx="85793">55</cx:pt>
          <cx:pt idx="85794">1</cx:pt>
          <cx:pt idx="85795">0</cx:pt>
          <cx:pt idx="85796">0</cx:pt>
          <cx:pt idx="85797">3</cx:pt>
          <cx:pt idx="85798">15</cx:pt>
          <cx:pt idx="85799">1</cx:pt>
          <cx:pt idx="85800">1</cx:pt>
          <cx:pt idx="85801">4</cx:pt>
          <cx:pt idx="85802">0</cx:pt>
          <cx:pt idx="85803">176</cx:pt>
          <cx:pt idx="85804">113</cx:pt>
          <cx:pt idx="85805">354</cx:pt>
          <cx:pt idx="85806">0</cx:pt>
          <cx:pt idx="85807">116</cx:pt>
          <cx:pt idx="85808">89</cx:pt>
          <cx:pt idx="85809">0</cx:pt>
          <cx:pt idx="85810">23</cx:pt>
          <cx:pt idx="85811">5</cx:pt>
          <cx:pt idx="85812">21</cx:pt>
          <cx:pt idx="85813">0</cx:pt>
          <cx:pt idx="85814">129</cx:pt>
          <cx:pt idx="85815">0</cx:pt>
          <cx:pt idx="85816">0</cx:pt>
          <cx:pt idx="85817">6</cx:pt>
          <cx:pt idx="85818">182</cx:pt>
          <cx:pt idx="85819">461</cx:pt>
          <cx:pt idx="85820">273</cx:pt>
          <cx:pt idx="85821">20</cx:pt>
          <cx:pt idx="85822">0</cx:pt>
          <cx:pt idx="85823">100</cx:pt>
          <cx:pt idx="85824">1</cx:pt>
          <cx:pt idx="85825">97</cx:pt>
          <cx:pt idx="85826">10</cx:pt>
          <cx:pt idx="85827">14</cx:pt>
          <cx:pt idx="85828">1</cx:pt>
          <cx:pt idx="85829">59</cx:pt>
          <cx:pt idx="85830">5</cx:pt>
          <cx:pt idx="85831">8</cx:pt>
          <cx:pt idx="85832">1</cx:pt>
          <cx:pt idx="85833">29</cx:pt>
          <cx:pt idx="85834">54</cx:pt>
          <cx:pt idx="85835">0</cx:pt>
          <cx:pt idx="85836">14</cx:pt>
          <cx:pt idx="85837">342</cx:pt>
          <cx:pt idx="85838">29</cx:pt>
          <cx:pt idx="85839">5</cx:pt>
          <cx:pt idx="85840">1</cx:pt>
          <cx:pt idx="85841">1</cx:pt>
          <cx:pt idx="85842">12</cx:pt>
          <cx:pt idx="85843">0</cx:pt>
          <cx:pt idx="85844">2</cx:pt>
          <cx:pt idx="85845">53</cx:pt>
          <cx:pt idx="85846">13</cx:pt>
          <cx:pt idx="85847">1</cx:pt>
          <cx:pt idx="85848">15</cx:pt>
          <cx:pt idx="85849">13</cx:pt>
          <cx:pt idx="85850">0</cx:pt>
          <cx:pt idx="85851">0</cx:pt>
          <cx:pt idx="85852">42</cx:pt>
          <cx:pt idx="85853">14</cx:pt>
          <cx:pt idx="85854">0</cx:pt>
          <cx:pt idx="85855">33</cx:pt>
          <cx:pt idx="85856">0</cx:pt>
          <cx:pt idx="85857">1</cx:pt>
          <cx:pt idx="85858">0</cx:pt>
          <cx:pt idx="85859">81</cx:pt>
          <cx:pt idx="85860">0</cx:pt>
          <cx:pt idx="85861">100</cx:pt>
          <cx:pt idx="85862">6</cx:pt>
          <cx:pt idx="85863">7</cx:pt>
          <cx:pt idx="85864">0</cx:pt>
          <cx:pt idx="85865">434</cx:pt>
          <cx:pt idx="85866">238</cx:pt>
          <cx:pt idx="85867">0</cx:pt>
          <cx:pt idx="85868">19</cx:pt>
          <cx:pt idx="85869">0</cx:pt>
          <cx:pt idx="85870">22</cx:pt>
          <cx:pt idx="85871">120</cx:pt>
          <cx:pt idx="85872">3</cx:pt>
          <cx:pt idx="85873">64</cx:pt>
          <cx:pt idx="85874">35</cx:pt>
          <cx:pt idx="85875">6</cx:pt>
          <cx:pt idx="85876">0</cx:pt>
          <cx:pt idx="85877">5</cx:pt>
          <cx:pt idx="85878">1</cx:pt>
          <cx:pt idx="85879">0</cx:pt>
          <cx:pt idx="85880">0</cx:pt>
          <cx:pt idx="85881">34</cx:pt>
          <cx:pt idx="85882">0</cx:pt>
          <cx:pt idx="85883">45</cx:pt>
          <cx:pt idx="85884">1</cx:pt>
          <cx:pt idx="85885">0</cx:pt>
          <cx:pt idx="85886">0</cx:pt>
          <cx:pt idx="85887">0</cx:pt>
          <cx:pt idx="85888">62</cx:pt>
          <cx:pt idx="85889">3</cx:pt>
          <cx:pt idx="85890">0</cx:pt>
          <cx:pt idx="85891">0</cx:pt>
          <cx:pt idx="85892">1</cx:pt>
          <cx:pt idx="85893">48</cx:pt>
          <cx:pt idx="85894">4</cx:pt>
          <cx:pt idx="85895">0</cx:pt>
          <cx:pt idx="85896">0</cx:pt>
          <cx:pt idx="85897">9</cx:pt>
          <cx:pt idx="85898">49</cx:pt>
          <cx:pt idx="85899">0</cx:pt>
          <cx:pt idx="85900">40</cx:pt>
          <cx:pt idx="85901">25</cx:pt>
          <cx:pt idx="85902">385</cx:pt>
          <cx:pt idx="85903">0</cx:pt>
          <cx:pt idx="85904">30</cx:pt>
          <cx:pt idx="85905">156</cx:pt>
          <cx:pt idx="85906">0</cx:pt>
          <cx:pt idx="85907">0</cx:pt>
          <cx:pt idx="85908">1</cx:pt>
          <cx:pt idx="85909">16</cx:pt>
          <cx:pt idx="85910">1</cx:pt>
          <cx:pt idx="85911">75</cx:pt>
          <cx:pt idx="85912">79</cx:pt>
          <cx:pt idx="85913">0</cx:pt>
          <cx:pt idx="85914">0</cx:pt>
          <cx:pt idx="85915">11</cx:pt>
          <cx:pt idx="85916">0</cx:pt>
          <cx:pt idx="85917">20</cx:pt>
          <cx:pt idx="85918">0</cx:pt>
          <cx:pt idx="85919">7</cx:pt>
          <cx:pt idx="85920">0</cx:pt>
          <cx:pt idx="85921">107</cx:pt>
          <cx:pt idx="85922">7</cx:pt>
          <cx:pt idx="85923">0</cx:pt>
          <cx:pt idx="85924">12</cx:pt>
          <cx:pt idx="85925">12</cx:pt>
          <cx:pt idx="85926">54</cx:pt>
          <cx:pt idx="85927">29</cx:pt>
          <cx:pt idx="85928">54</cx:pt>
          <cx:pt idx="85929">4</cx:pt>
          <cx:pt idx="85930">15</cx:pt>
          <cx:pt idx="85931">0</cx:pt>
          <cx:pt idx="85932">98</cx:pt>
          <cx:pt idx="85933">3</cx:pt>
          <cx:pt idx="85934">3</cx:pt>
          <cx:pt idx="85935">0</cx:pt>
          <cx:pt idx="85936">26</cx:pt>
          <cx:pt idx="85937">274</cx:pt>
          <cx:pt idx="85938">0</cx:pt>
          <cx:pt idx="85939">0</cx:pt>
          <cx:pt idx="85940">7</cx:pt>
          <cx:pt idx="85941">5</cx:pt>
          <cx:pt idx="85942">88</cx:pt>
          <cx:pt idx="85943">1</cx:pt>
          <cx:pt idx="85944">1</cx:pt>
          <cx:pt idx="85945">19</cx:pt>
          <cx:pt idx="85946">6</cx:pt>
          <cx:pt idx="85947">193</cx:pt>
          <cx:pt idx="85948">15</cx:pt>
          <cx:pt idx="85949">1</cx:pt>
          <cx:pt idx="85950">0</cx:pt>
          <cx:pt idx="85951">1</cx:pt>
          <cx:pt idx="85952">0</cx:pt>
          <cx:pt idx="85953">0</cx:pt>
          <cx:pt idx="85954">0</cx:pt>
          <cx:pt idx="85955">0</cx:pt>
          <cx:pt idx="85956">28</cx:pt>
          <cx:pt idx="85957">28</cx:pt>
          <cx:pt idx="85958">1</cx:pt>
          <cx:pt idx="85959">6</cx:pt>
          <cx:pt idx="85960">0</cx:pt>
          <cx:pt idx="85961">1</cx:pt>
          <cx:pt idx="85962">4</cx:pt>
          <cx:pt idx="85963">0</cx:pt>
          <cx:pt idx="85964">0</cx:pt>
          <cx:pt idx="85965">3</cx:pt>
          <cx:pt idx="85966">17</cx:pt>
          <cx:pt idx="85967">0</cx:pt>
          <cx:pt idx="85968">0</cx:pt>
          <cx:pt idx="85969">0</cx:pt>
          <cx:pt idx="85970">0</cx:pt>
          <cx:pt idx="85971">47</cx:pt>
          <cx:pt idx="85972">16</cx:pt>
          <cx:pt idx="85973">14</cx:pt>
          <cx:pt idx="85974">0</cx:pt>
          <cx:pt idx="85975">1</cx:pt>
          <cx:pt idx="85976">0</cx:pt>
          <cx:pt idx="85977">11</cx:pt>
          <cx:pt idx="85978">12</cx:pt>
          <cx:pt idx="85979">5</cx:pt>
          <cx:pt idx="85980">221</cx:pt>
          <cx:pt idx="85981">1</cx:pt>
          <cx:pt idx="85982">72</cx:pt>
          <cx:pt idx="85983">0</cx:pt>
          <cx:pt idx="85984">0</cx:pt>
          <cx:pt idx="85985">198</cx:pt>
          <cx:pt idx="85986">0</cx:pt>
          <cx:pt idx="85987">0</cx:pt>
          <cx:pt idx="85988">8</cx:pt>
          <cx:pt idx="85989">11</cx:pt>
          <cx:pt idx="85990">38</cx:pt>
          <cx:pt idx="85991">7</cx:pt>
          <cx:pt idx="85992">466</cx:pt>
          <cx:pt idx="85993">152</cx:pt>
          <cx:pt idx="85994">1</cx:pt>
          <cx:pt idx="85995">14</cx:pt>
          <cx:pt idx="85996">34</cx:pt>
          <cx:pt idx="85997">0</cx:pt>
          <cx:pt idx="85998">2</cx:pt>
          <cx:pt idx="85999">21</cx:pt>
          <cx:pt idx="86000">1243</cx:pt>
          <cx:pt idx="86001">0</cx:pt>
          <cx:pt idx="86002">14</cx:pt>
          <cx:pt idx="86003">1</cx:pt>
          <cx:pt idx="86004">4</cx:pt>
          <cx:pt idx="86005">7</cx:pt>
          <cx:pt idx="86006">78</cx:pt>
          <cx:pt idx="86007">5</cx:pt>
          <cx:pt idx="86008">0</cx:pt>
          <cx:pt idx="86009">2</cx:pt>
          <cx:pt idx="86010">0</cx:pt>
          <cx:pt idx="86011">0</cx:pt>
          <cx:pt idx="86012">0</cx:pt>
          <cx:pt idx="86013">1</cx:pt>
          <cx:pt idx="86014">712</cx:pt>
          <cx:pt idx="86015">0</cx:pt>
          <cx:pt idx="86016">62</cx:pt>
          <cx:pt idx="86017">0</cx:pt>
          <cx:pt idx="86018">26</cx:pt>
          <cx:pt idx="86019">52</cx:pt>
          <cx:pt idx="86020">1</cx:pt>
          <cx:pt idx="86021">163</cx:pt>
          <cx:pt idx="86022">1</cx:pt>
          <cx:pt idx="86023">8</cx:pt>
          <cx:pt idx="86024">7</cx:pt>
          <cx:pt idx="86025">0</cx:pt>
          <cx:pt idx="86026">13</cx:pt>
          <cx:pt idx="86027">100</cx:pt>
          <cx:pt idx="86028">12</cx:pt>
          <cx:pt idx="86029">0</cx:pt>
          <cx:pt idx="86030">23</cx:pt>
          <cx:pt idx="86031">128</cx:pt>
          <cx:pt idx="86032">42</cx:pt>
          <cx:pt idx="86033">0</cx:pt>
          <cx:pt idx="86034">152</cx:pt>
          <cx:pt idx="86035">0</cx:pt>
          <cx:pt idx="86036">0</cx:pt>
          <cx:pt idx="86037">7</cx:pt>
          <cx:pt idx="86038">1</cx:pt>
          <cx:pt idx="86039">0</cx:pt>
          <cx:pt idx="86040">38</cx:pt>
          <cx:pt idx="86041">3</cx:pt>
          <cx:pt idx="86042">0</cx:pt>
          <cx:pt idx="86043">0</cx:pt>
          <cx:pt idx="86044">78</cx:pt>
          <cx:pt idx="86045">34</cx:pt>
          <cx:pt idx="86046">23</cx:pt>
          <cx:pt idx="86047">44</cx:pt>
          <cx:pt idx="86048">0</cx:pt>
          <cx:pt idx="86049">12</cx:pt>
          <cx:pt idx="86050">0</cx:pt>
          <cx:pt idx="86051">22</cx:pt>
          <cx:pt idx="86052">12</cx:pt>
          <cx:pt idx="86053">15</cx:pt>
          <cx:pt idx="86054">0</cx:pt>
          <cx:pt idx="86055">1</cx:pt>
          <cx:pt idx="86056">183</cx:pt>
          <cx:pt idx="86057">1</cx:pt>
          <cx:pt idx="86058">41</cx:pt>
          <cx:pt idx="86059">1</cx:pt>
          <cx:pt idx="86060">0</cx:pt>
          <cx:pt idx="86061">0</cx:pt>
          <cx:pt idx="86062">0</cx:pt>
          <cx:pt idx="86063">246</cx:pt>
          <cx:pt idx="86064">10</cx:pt>
          <cx:pt idx="86065">97</cx:pt>
          <cx:pt idx="86066">11</cx:pt>
          <cx:pt idx="86067">3</cx:pt>
          <cx:pt idx="86068">1</cx:pt>
          <cx:pt idx="86069">16</cx:pt>
          <cx:pt idx="86070">7</cx:pt>
          <cx:pt idx="86071">105</cx:pt>
          <cx:pt idx="86072">22</cx:pt>
          <cx:pt idx="86073">29</cx:pt>
          <cx:pt idx="86074">1</cx:pt>
          <cx:pt idx="86075">25</cx:pt>
          <cx:pt idx="86076">1</cx:pt>
          <cx:pt idx="86077">4</cx:pt>
          <cx:pt idx="86078">0</cx:pt>
          <cx:pt idx="86079">1</cx:pt>
          <cx:pt idx="86080">5</cx:pt>
          <cx:pt idx="86081">0</cx:pt>
          <cx:pt idx="86082">8</cx:pt>
          <cx:pt idx="86083">0</cx:pt>
          <cx:pt idx="86084">2</cx:pt>
          <cx:pt idx="86085">0</cx:pt>
          <cx:pt idx="86086">2</cx:pt>
          <cx:pt idx="86087">11</cx:pt>
          <cx:pt idx="86088">10</cx:pt>
          <cx:pt idx="86089">170</cx:pt>
          <cx:pt idx="86090">5</cx:pt>
          <cx:pt idx="86091">14</cx:pt>
          <cx:pt idx="86092">0</cx:pt>
          <cx:pt idx="86093">448</cx:pt>
          <cx:pt idx="86094">37</cx:pt>
          <cx:pt idx="86095">1</cx:pt>
          <cx:pt idx="86096">0</cx:pt>
          <cx:pt idx="86097">13</cx:pt>
          <cx:pt idx="86098">121</cx:pt>
          <cx:pt idx="86099">90</cx:pt>
          <cx:pt idx="86100">15</cx:pt>
          <cx:pt idx="86101">33</cx:pt>
          <cx:pt idx="86102">216</cx:pt>
          <cx:pt idx="86103">1</cx:pt>
          <cx:pt idx="86104">3</cx:pt>
          <cx:pt idx="86105">0</cx:pt>
          <cx:pt idx="86106">0</cx:pt>
          <cx:pt idx="86107">24</cx:pt>
          <cx:pt idx="86108">1</cx:pt>
          <cx:pt idx="86109">0</cx:pt>
          <cx:pt idx="86110">25</cx:pt>
          <cx:pt idx="86111">1</cx:pt>
          <cx:pt idx="86112">7</cx:pt>
          <cx:pt idx="86113">0</cx:pt>
          <cx:pt idx="86114">0</cx:pt>
          <cx:pt idx="86115">19</cx:pt>
          <cx:pt idx="86116">8</cx:pt>
          <cx:pt idx="86117">2</cx:pt>
          <cx:pt idx="86118">0</cx:pt>
          <cx:pt idx="86119">9</cx:pt>
          <cx:pt idx="86120">26</cx:pt>
          <cx:pt idx="86121">5</cx:pt>
          <cx:pt idx="86122">251</cx:pt>
          <cx:pt idx="86123">0</cx:pt>
          <cx:pt idx="86124">1</cx:pt>
          <cx:pt idx="86125">2</cx:pt>
          <cx:pt idx="86126">0</cx:pt>
          <cx:pt idx="86127">0</cx:pt>
          <cx:pt idx="86128">45</cx:pt>
          <cx:pt idx="86129">5</cx:pt>
          <cx:pt idx="86130">0</cx:pt>
          <cx:pt idx="86131">73</cx:pt>
          <cx:pt idx="86132">59</cx:pt>
          <cx:pt idx="86133">111</cx:pt>
          <cx:pt idx="86134">0</cx:pt>
          <cx:pt idx="86135">1</cx:pt>
          <cx:pt idx="86136">18</cx:pt>
          <cx:pt idx="86137">45</cx:pt>
          <cx:pt idx="86138">310</cx:pt>
          <cx:pt idx="86139">5</cx:pt>
          <cx:pt idx="86140">0</cx:pt>
          <cx:pt idx="86141">0</cx:pt>
          <cx:pt idx="86142">0</cx:pt>
          <cx:pt idx="86143">0</cx:pt>
          <cx:pt idx="86144">0</cx:pt>
          <cx:pt idx="86145">0</cx:pt>
          <cx:pt idx="86146">29</cx:pt>
          <cx:pt idx="86147">0</cx:pt>
          <cx:pt idx="86148">255</cx:pt>
          <cx:pt idx="86149">7</cx:pt>
          <cx:pt idx="86150">11</cx:pt>
          <cx:pt idx="86151">49</cx:pt>
          <cx:pt idx="86152">17</cx:pt>
          <cx:pt idx="86153">14</cx:pt>
          <cx:pt idx="86154">20</cx:pt>
          <cx:pt idx="86155">0</cx:pt>
          <cx:pt idx="86156">0</cx:pt>
          <cx:pt idx="86157">2</cx:pt>
          <cx:pt idx="86158">0</cx:pt>
          <cx:pt idx="86159">23</cx:pt>
          <cx:pt idx="86160">0</cx:pt>
          <cx:pt idx="86161">3</cx:pt>
          <cx:pt idx="86162">76</cx:pt>
          <cx:pt idx="86163">195</cx:pt>
          <cx:pt idx="86164">46</cx:pt>
          <cx:pt idx="86165">2</cx:pt>
          <cx:pt idx="86166">43</cx:pt>
          <cx:pt idx="86167">1</cx:pt>
          <cx:pt idx="86168">13</cx:pt>
          <cx:pt idx="86169">2</cx:pt>
          <cx:pt idx="86170">39</cx:pt>
          <cx:pt idx="86171">6</cx:pt>
          <cx:pt idx="86172">6</cx:pt>
          <cx:pt idx="86173">137</cx:pt>
          <cx:pt idx="86174">28</cx:pt>
          <cx:pt idx="86175">9</cx:pt>
          <cx:pt idx="86176">16</cx:pt>
          <cx:pt idx="86177">161</cx:pt>
          <cx:pt idx="86178">190</cx:pt>
          <cx:pt idx="86179">0</cx:pt>
          <cx:pt idx="86180">1</cx:pt>
          <cx:pt idx="86181">0</cx:pt>
          <cx:pt idx="86182">0</cx:pt>
          <cx:pt idx="86183">0</cx:pt>
          <cx:pt idx="86184">0</cx:pt>
          <cx:pt idx="86185">0</cx:pt>
          <cx:pt idx="86186">0</cx:pt>
          <cx:pt idx="86187">2</cx:pt>
          <cx:pt idx="86188">13</cx:pt>
          <cx:pt idx="86189">5</cx:pt>
          <cx:pt idx="86190">50</cx:pt>
          <cx:pt idx="86191">90</cx:pt>
          <cx:pt idx="86192">5</cx:pt>
          <cx:pt idx="86193">0</cx:pt>
          <cx:pt idx="86194">1</cx:pt>
          <cx:pt idx="86195">1</cx:pt>
          <cx:pt idx="86196">1</cx:pt>
          <cx:pt idx="86197">2</cx:pt>
          <cx:pt idx="86198">18</cx:pt>
          <cx:pt idx="86199">19</cx:pt>
          <cx:pt idx="86200">4</cx:pt>
          <cx:pt idx="86201">59</cx:pt>
          <cx:pt idx="86202">5</cx:pt>
          <cx:pt idx="86203">300</cx:pt>
          <cx:pt idx="86204">0</cx:pt>
          <cx:pt idx="86205">0</cx:pt>
          <cx:pt idx="86206">599</cx:pt>
          <cx:pt idx="86207">113</cx:pt>
          <cx:pt idx="86208">0</cx:pt>
          <cx:pt idx="86209">0</cx:pt>
          <cx:pt idx="86210">0</cx:pt>
          <cx:pt idx="86211">54</cx:pt>
          <cx:pt idx="86212">0</cx:pt>
          <cx:pt idx="86213">1</cx:pt>
          <cx:pt idx="86214">0</cx:pt>
          <cx:pt idx="86215">0</cx:pt>
          <cx:pt idx="86216">2</cx:pt>
          <cx:pt idx="86217">0</cx:pt>
          <cx:pt idx="86218">22</cx:pt>
          <cx:pt idx="86219">1</cx:pt>
          <cx:pt idx="86220">111</cx:pt>
          <cx:pt idx="86221">1</cx:pt>
          <cx:pt idx="86222">2</cx:pt>
          <cx:pt idx="86223">160</cx:pt>
          <cx:pt idx="86224">1</cx:pt>
          <cx:pt idx="86225">0</cx:pt>
          <cx:pt idx="86226">2</cx:pt>
          <cx:pt idx="86227">1</cx:pt>
          <cx:pt idx="86228">129</cx:pt>
          <cx:pt idx="86229">2</cx:pt>
          <cx:pt idx="86230">7</cx:pt>
          <cx:pt idx="86231">111</cx:pt>
          <cx:pt idx="86232">4</cx:pt>
          <cx:pt idx="86233">56</cx:pt>
          <cx:pt idx="86234">4</cx:pt>
          <cx:pt idx="86235">21</cx:pt>
          <cx:pt idx="86236">0</cx:pt>
          <cx:pt idx="86237">0</cx:pt>
          <cx:pt idx="86238">0</cx:pt>
          <cx:pt idx="86239">0</cx:pt>
          <cx:pt idx="86240">0</cx:pt>
          <cx:pt idx="86241">0</cx:pt>
          <cx:pt idx="86242">0</cx:pt>
          <cx:pt idx="86243">0</cx:pt>
          <cx:pt idx="86244">20</cx:pt>
          <cx:pt idx="86245">101</cx:pt>
          <cx:pt idx="86246">0</cx:pt>
          <cx:pt idx="86247">0</cx:pt>
          <cx:pt idx="86248">49</cx:pt>
          <cx:pt idx="86249">6</cx:pt>
          <cx:pt idx="86250">1</cx:pt>
          <cx:pt idx="86251">187</cx:pt>
          <cx:pt idx="86252">0</cx:pt>
          <cx:pt idx="86253">0</cx:pt>
          <cx:pt idx="86254">140</cx:pt>
          <cx:pt idx="86255">108</cx:pt>
          <cx:pt idx="86256">90</cx:pt>
          <cx:pt idx="86257">186</cx:pt>
          <cx:pt idx="86258">35</cx:pt>
          <cx:pt idx="86259">22</cx:pt>
          <cx:pt idx="86260">3</cx:pt>
          <cx:pt idx="86261">380</cx:pt>
          <cx:pt idx="86262">3</cx:pt>
          <cx:pt idx="86263">37</cx:pt>
          <cx:pt idx="86264">140</cx:pt>
          <cx:pt idx="86265">217</cx:pt>
          <cx:pt idx="86266">0</cx:pt>
          <cx:pt idx="86267">273</cx:pt>
          <cx:pt idx="86268">39</cx:pt>
          <cx:pt idx="86269">16</cx:pt>
          <cx:pt idx="86270">89</cx:pt>
          <cx:pt idx="86271">0</cx:pt>
          <cx:pt idx="86272">3</cx:pt>
          <cx:pt idx="86273">63</cx:pt>
          <cx:pt idx="86274">0</cx:pt>
          <cx:pt idx="86275">6</cx:pt>
          <cx:pt idx="86276">0</cx:pt>
          <cx:pt idx="86277">43</cx:pt>
          <cx:pt idx="86278">24</cx:pt>
          <cx:pt idx="86279">87</cx:pt>
          <cx:pt idx="86280">2</cx:pt>
          <cx:pt idx="86281">0</cx:pt>
          <cx:pt idx="86282">98</cx:pt>
          <cx:pt idx="86283">0</cx:pt>
          <cx:pt idx="86284">0</cx:pt>
          <cx:pt idx="86285">4</cx:pt>
          <cx:pt idx="86286">0</cx:pt>
          <cx:pt idx="86287">0</cx:pt>
          <cx:pt idx="86288">48</cx:pt>
          <cx:pt idx="86289">1</cx:pt>
          <cx:pt idx="86290">1</cx:pt>
          <cx:pt idx="86291">1</cx:pt>
          <cx:pt idx="86292">5</cx:pt>
          <cx:pt idx="86293">9</cx:pt>
          <cx:pt idx="86294">4</cx:pt>
          <cx:pt idx="86295">26</cx:pt>
          <cx:pt idx="86296">27</cx:pt>
          <cx:pt idx="86297">0</cx:pt>
          <cx:pt idx="86298">11</cx:pt>
          <cx:pt idx="86299">4</cx:pt>
          <cx:pt idx="86300">0</cx:pt>
          <cx:pt idx="86301">0</cx:pt>
          <cx:pt idx="86302">9</cx:pt>
          <cx:pt idx="86303">79</cx:pt>
          <cx:pt idx="86304">43</cx:pt>
          <cx:pt idx="86305">105</cx:pt>
          <cx:pt idx="86306">1</cx:pt>
          <cx:pt idx="86307">75</cx:pt>
          <cx:pt idx="86308">3</cx:pt>
          <cx:pt idx="86309">1</cx:pt>
          <cx:pt idx="86310">20</cx:pt>
          <cx:pt idx="86311">141</cx:pt>
          <cx:pt idx="86312">56</cx:pt>
          <cx:pt idx="86313">33</cx:pt>
          <cx:pt idx="86314">6</cx:pt>
          <cx:pt idx="86315">27</cx:pt>
          <cx:pt idx="86316">0</cx:pt>
          <cx:pt idx="86317">9</cx:pt>
          <cx:pt idx="86318">0</cx:pt>
          <cx:pt idx="86319">15</cx:pt>
          <cx:pt idx="86320">370</cx:pt>
          <cx:pt idx="86321">0</cx:pt>
          <cx:pt idx="86322">48</cx:pt>
          <cx:pt idx="86323">121</cx:pt>
          <cx:pt idx="86324">208</cx:pt>
          <cx:pt idx="86325">0</cx:pt>
          <cx:pt idx="86326">283</cx:pt>
          <cx:pt idx="86327">44</cx:pt>
          <cx:pt idx="86328">65</cx:pt>
          <cx:pt idx="86329">110</cx:pt>
          <cx:pt idx="86330">39</cx:pt>
          <cx:pt idx="86331">0</cx:pt>
          <cx:pt idx="86332">0</cx:pt>
          <cx:pt idx="86333">6</cx:pt>
          <cx:pt idx="86334">23</cx:pt>
          <cx:pt idx="86335">4</cx:pt>
          <cx:pt idx="86336">0</cx:pt>
          <cx:pt idx="86337">0</cx:pt>
          <cx:pt idx="86338">2</cx:pt>
          <cx:pt idx="86339">9</cx:pt>
          <cx:pt idx="86340">1</cx:pt>
          <cx:pt idx="86341">0</cx:pt>
          <cx:pt idx="86342">20</cx:pt>
          <cx:pt idx="86343">0</cx:pt>
          <cx:pt idx="86344">0</cx:pt>
          <cx:pt idx="86345">0</cx:pt>
          <cx:pt idx="86346">77</cx:pt>
          <cx:pt idx="86347">84</cx:pt>
          <cx:pt idx="86348">0</cx:pt>
          <cx:pt idx="86349">357</cx:pt>
          <cx:pt idx="86350">21</cx:pt>
          <cx:pt idx="86351">0</cx:pt>
          <cx:pt idx="86352">1</cx:pt>
          <cx:pt idx="86353">1</cx:pt>
          <cx:pt idx="86354">0</cx:pt>
          <cx:pt idx="86355">0</cx:pt>
          <cx:pt idx="86356">370</cx:pt>
          <cx:pt idx="86357">44</cx:pt>
          <cx:pt idx="86358">1</cx:pt>
          <cx:pt idx="86359">14</cx:pt>
          <cx:pt idx="86360">0</cx:pt>
          <cx:pt idx="86361">1</cx:pt>
          <cx:pt idx="86362">0</cx:pt>
          <cx:pt idx="86363">0</cx:pt>
          <cx:pt idx="86364">0</cx:pt>
          <cx:pt idx="86365">7</cx:pt>
          <cx:pt idx="86366">4</cx:pt>
          <cx:pt idx="86367">0</cx:pt>
          <cx:pt idx="86368">165</cx:pt>
          <cx:pt idx="86369">120</cx:pt>
          <cx:pt idx="86370">50</cx:pt>
          <cx:pt idx="86371">53</cx:pt>
          <cx:pt idx="86372">6</cx:pt>
          <cx:pt idx="86373">3</cx:pt>
          <cx:pt idx="86374">1</cx:pt>
          <cx:pt idx="86375">112</cx:pt>
          <cx:pt idx="86376">1</cx:pt>
          <cx:pt idx="86377">0</cx:pt>
          <cx:pt idx="86378">3</cx:pt>
          <cx:pt idx="86379">5</cx:pt>
          <cx:pt idx="86380">48</cx:pt>
          <cx:pt idx="86381">5</cx:pt>
          <cx:pt idx="86382">0</cx:pt>
          <cx:pt idx="86383">16</cx:pt>
          <cx:pt idx="86384">3</cx:pt>
          <cx:pt idx="86385">8</cx:pt>
          <cx:pt idx="86386">30</cx:pt>
          <cx:pt idx="86387">29</cx:pt>
          <cx:pt idx="86388">119</cx:pt>
          <cx:pt idx="86389">13</cx:pt>
          <cx:pt idx="86390">0</cx:pt>
          <cx:pt idx="86391">21</cx:pt>
          <cx:pt idx="86392">28</cx:pt>
          <cx:pt idx="86393">43</cx:pt>
          <cx:pt idx="86394">48</cx:pt>
          <cx:pt idx="86395">14</cx:pt>
          <cx:pt idx="86396">0</cx:pt>
          <cx:pt idx="86397">70</cx:pt>
          <cx:pt idx="86398">42</cx:pt>
          <cx:pt idx="86399">327</cx:pt>
          <cx:pt idx="86400">0</cx:pt>
          <cx:pt idx="86401">23</cx:pt>
          <cx:pt idx="86402">0</cx:pt>
          <cx:pt idx="86403">22</cx:pt>
          <cx:pt idx="86404">10</cx:pt>
          <cx:pt idx="86405">7</cx:pt>
          <cx:pt idx="86406">0</cx:pt>
          <cx:pt idx="86407">8</cx:pt>
          <cx:pt idx="86408">16</cx:pt>
          <cx:pt idx="86409">1</cx:pt>
          <cx:pt idx="86410">177</cx:pt>
          <cx:pt idx="86411">0</cx:pt>
          <cx:pt idx="86412">48</cx:pt>
          <cx:pt idx="86413">29</cx:pt>
          <cx:pt idx="86414">30</cx:pt>
          <cx:pt idx="86415">0</cx:pt>
          <cx:pt idx="86416">250</cx:pt>
          <cx:pt idx="86417">9</cx:pt>
          <cx:pt idx="86418">11</cx:pt>
          <cx:pt idx="86419">1</cx:pt>
          <cx:pt idx="86420">7</cx:pt>
          <cx:pt idx="86421">207</cx:pt>
          <cx:pt idx="86422">28</cx:pt>
          <cx:pt idx="86423">4</cx:pt>
          <cx:pt idx="86424">68</cx:pt>
          <cx:pt idx="86425">31</cx:pt>
          <cx:pt idx="86426">3</cx:pt>
          <cx:pt idx="86427">1</cx:pt>
          <cx:pt idx="86428">88</cx:pt>
          <cx:pt idx="86429">99</cx:pt>
          <cx:pt idx="86430">204</cx:pt>
          <cx:pt idx="86431">4</cx:pt>
          <cx:pt idx="86432">2</cx:pt>
          <cx:pt idx="86433">7</cx:pt>
          <cx:pt idx="86434">0</cx:pt>
          <cx:pt idx="86435">0</cx:pt>
          <cx:pt idx="86436">32</cx:pt>
          <cx:pt idx="86437">90</cx:pt>
          <cx:pt idx="86438">0</cx:pt>
          <cx:pt idx="86439">1</cx:pt>
          <cx:pt idx="86440">0</cx:pt>
          <cx:pt idx="86441">0</cx:pt>
          <cx:pt idx="86442">1</cx:pt>
          <cx:pt idx="86443">1</cx:pt>
          <cx:pt idx="86444">0</cx:pt>
          <cx:pt idx="86445">14</cx:pt>
          <cx:pt idx="86446">1</cx:pt>
          <cx:pt idx="86447">13</cx:pt>
          <cx:pt idx="86448">0</cx:pt>
          <cx:pt idx="86449">63</cx:pt>
          <cx:pt idx="86450">145</cx:pt>
          <cx:pt idx="86451">0</cx:pt>
          <cx:pt idx="86452">0</cx:pt>
          <cx:pt idx="86453">0</cx:pt>
          <cx:pt idx="86454">3</cx:pt>
          <cx:pt idx="86455">12</cx:pt>
          <cx:pt idx="86456">12</cx:pt>
          <cx:pt idx="86457">34</cx:pt>
          <cx:pt idx="86458">8</cx:pt>
          <cx:pt idx="86459">0</cx:pt>
          <cx:pt idx="86460">0</cx:pt>
          <cx:pt idx="86461">1</cx:pt>
          <cx:pt idx="86462">45</cx:pt>
          <cx:pt idx="86463">212</cx:pt>
          <cx:pt idx="86464">83</cx:pt>
          <cx:pt idx="86465">4</cx:pt>
          <cx:pt idx="86466">14</cx:pt>
          <cx:pt idx="86467">40</cx:pt>
          <cx:pt idx="86468">1</cx:pt>
          <cx:pt idx="86469">0</cx:pt>
          <cx:pt idx="86470">0</cx:pt>
          <cx:pt idx="86471">0</cx:pt>
          <cx:pt idx="86472">0</cx:pt>
          <cx:pt idx="86473">3</cx:pt>
          <cx:pt idx="86474">3</cx:pt>
          <cx:pt idx="86475">0</cx:pt>
          <cx:pt idx="86476">0</cx:pt>
          <cx:pt idx="86477">16</cx:pt>
          <cx:pt idx="86478">0</cx:pt>
          <cx:pt idx="86479">0</cx:pt>
          <cx:pt idx="86480">0</cx:pt>
          <cx:pt idx="86481">0</cx:pt>
          <cx:pt idx="86482">4</cx:pt>
          <cx:pt idx="86483">0</cx:pt>
          <cx:pt idx="86484">0</cx:pt>
          <cx:pt idx="86485">3</cx:pt>
          <cx:pt idx="86486">6</cx:pt>
          <cx:pt idx="86487">203</cx:pt>
          <cx:pt idx="86488">28</cx:pt>
          <cx:pt idx="86489">49</cx:pt>
          <cx:pt idx="86490">233</cx:pt>
          <cx:pt idx="86491">3</cx:pt>
          <cx:pt idx="86492">24</cx:pt>
          <cx:pt idx="86493">315</cx:pt>
          <cx:pt idx="86494">22</cx:pt>
          <cx:pt idx="86495">0</cx:pt>
          <cx:pt idx="86496">9</cx:pt>
          <cx:pt idx="86497">29</cx:pt>
          <cx:pt idx="86498">63</cx:pt>
          <cx:pt idx="86499">185</cx:pt>
          <cx:pt idx="86500">139</cx:pt>
          <cx:pt idx="86501">41</cx:pt>
          <cx:pt idx="86502">2</cx:pt>
          <cx:pt idx="86503">70</cx:pt>
          <cx:pt idx="86504">13</cx:pt>
          <cx:pt idx="86505">3</cx:pt>
          <cx:pt idx="86506">74</cx:pt>
          <cx:pt idx="86507">212</cx:pt>
          <cx:pt idx="86508">70</cx:pt>
          <cx:pt idx="86509">111</cx:pt>
          <cx:pt idx="86510">0</cx:pt>
          <cx:pt idx="86511">40</cx:pt>
          <cx:pt idx="86512">24</cx:pt>
          <cx:pt idx="86513">16</cx:pt>
          <cx:pt idx="86514">392</cx:pt>
          <cx:pt idx="86515">40</cx:pt>
          <cx:pt idx="86516">0</cx:pt>
          <cx:pt idx="86517">0</cx:pt>
          <cx:pt idx="86518">0</cx:pt>
          <cx:pt idx="86519">0</cx:pt>
          <cx:pt idx="86520">0</cx:pt>
          <cx:pt idx="86521">9</cx:pt>
          <cx:pt idx="86522">1</cx:pt>
          <cx:pt idx="86523">0</cx:pt>
          <cx:pt idx="86524">0</cx:pt>
          <cx:pt idx="86525">0</cx:pt>
          <cx:pt idx="86526">0</cx:pt>
          <cx:pt idx="86527">23</cx:pt>
          <cx:pt idx="86528">47</cx:pt>
          <cx:pt idx="86529">7</cx:pt>
          <cx:pt idx="86530">0</cx:pt>
          <cx:pt idx="86531">0</cx:pt>
          <cx:pt idx="86532">0</cx:pt>
          <cx:pt idx="86533">0</cx:pt>
          <cx:pt idx="86534">0</cx:pt>
          <cx:pt idx="86535">27</cx:pt>
          <cx:pt idx="86536">1</cx:pt>
          <cx:pt idx="86537">0</cx:pt>
          <cx:pt idx="86538">11</cx:pt>
          <cx:pt idx="86539">0</cx:pt>
          <cx:pt idx="86540">0</cx:pt>
          <cx:pt idx="86541">5</cx:pt>
          <cx:pt idx="86542">0</cx:pt>
          <cx:pt idx="86543">0</cx:pt>
          <cx:pt idx="86544">0</cx:pt>
          <cx:pt idx="86545">0</cx:pt>
          <cx:pt idx="86546">1</cx:pt>
          <cx:pt idx="86547">3</cx:pt>
          <cx:pt idx="86548">0</cx:pt>
          <cx:pt idx="86549">0</cx:pt>
          <cx:pt idx="86550">0</cx:pt>
          <cx:pt idx="86551">91</cx:pt>
          <cx:pt idx="86552">1</cx:pt>
          <cx:pt idx="86553">66</cx:pt>
          <cx:pt idx="86554">326</cx:pt>
          <cx:pt idx="86555">0</cx:pt>
          <cx:pt idx="86556">14</cx:pt>
          <cx:pt idx="86557">1</cx:pt>
          <cx:pt idx="86558">27</cx:pt>
          <cx:pt idx="86559">0</cx:pt>
          <cx:pt idx="86560">0</cx:pt>
          <cx:pt idx="86561">5</cx:pt>
          <cx:pt idx="86562">0</cx:pt>
          <cx:pt idx="86563">0</cx:pt>
          <cx:pt idx="86564">29</cx:pt>
          <cx:pt idx="86565">6</cx:pt>
          <cx:pt idx="86566">3</cx:pt>
          <cx:pt idx="86567">0</cx:pt>
          <cx:pt idx="86568">13</cx:pt>
          <cx:pt idx="86569">0</cx:pt>
          <cx:pt idx="86570">39</cx:pt>
          <cx:pt idx="86571">3</cx:pt>
          <cx:pt idx="86572">36</cx:pt>
          <cx:pt idx="86573">12</cx:pt>
          <cx:pt idx="86574">0</cx:pt>
          <cx:pt idx="86575">54</cx:pt>
          <cx:pt idx="86576">1</cx:pt>
          <cx:pt idx="86577">0</cx:pt>
          <cx:pt idx="86578">1</cx:pt>
          <cx:pt idx="86579">136</cx:pt>
          <cx:pt idx="86580">0</cx:pt>
          <cx:pt idx="86581">0</cx:pt>
          <cx:pt idx="86582">21</cx:pt>
          <cx:pt idx="86583">0</cx:pt>
          <cx:pt idx="86584">1</cx:pt>
          <cx:pt idx="86585">0</cx:pt>
          <cx:pt idx="86586">9</cx:pt>
          <cx:pt idx="86587">13</cx:pt>
          <cx:pt idx="86588">564</cx:pt>
          <cx:pt idx="86589">40</cx:pt>
          <cx:pt idx="86590">46</cx:pt>
          <cx:pt idx="86591">8</cx:pt>
          <cx:pt idx="86592">2</cx:pt>
          <cx:pt idx="86593">2</cx:pt>
          <cx:pt idx="86594">0</cx:pt>
          <cx:pt idx="86595">27</cx:pt>
          <cx:pt idx="86596">0</cx:pt>
          <cx:pt idx="86597">0</cx:pt>
          <cx:pt idx="86598">0</cx:pt>
          <cx:pt idx="86599">0</cx:pt>
          <cx:pt idx="86600">0</cx:pt>
          <cx:pt idx="86601">56</cx:pt>
          <cx:pt idx="86602">124</cx:pt>
          <cx:pt idx="86603">116</cx:pt>
          <cx:pt idx="86604">1</cx:pt>
          <cx:pt idx="86605">2</cx:pt>
          <cx:pt idx="86606">3</cx:pt>
          <cx:pt idx="86607">195</cx:pt>
          <cx:pt idx="86608">16</cx:pt>
          <cx:pt idx="86609">0</cx:pt>
          <cx:pt idx="86610">0</cx:pt>
          <cx:pt idx="86611">0</cx:pt>
          <cx:pt idx="86612">27</cx:pt>
          <cx:pt idx="86613">0</cx:pt>
          <cx:pt idx="86614">15</cx:pt>
          <cx:pt idx="86615">54</cx:pt>
          <cx:pt idx="86616">316</cx:pt>
          <cx:pt idx="86617">3</cx:pt>
          <cx:pt idx="86618">0</cx:pt>
          <cx:pt idx="86619">1</cx:pt>
          <cx:pt idx="86620">87</cx:pt>
          <cx:pt idx="86621">1</cx:pt>
          <cx:pt idx="86622">37</cx:pt>
          <cx:pt idx="86623">1</cx:pt>
          <cx:pt idx="86624">98</cx:pt>
          <cx:pt idx="86625">31</cx:pt>
          <cx:pt idx="86626">175</cx:pt>
          <cx:pt idx="86627">158</cx:pt>
          <cx:pt idx="86628">9</cx:pt>
          <cx:pt idx="86629">10</cx:pt>
          <cx:pt idx="86630">233</cx:pt>
          <cx:pt idx="86631">3</cx:pt>
          <cx:pt idx="86632">0</cx:pt>
          <cx:pt idx="86633">15</cx:pt>
          <cx:pt idx="86634">14</cx:pt>
          <cx:pt idx="86635">20</cx:pt>
          <cx:pt idx="86636">45</cx:pt>
          <cx:pt idx="86637">63</cx:pt>
          <cx:pt idx="86638">2</cx:pt>
          <cx:pt idx="86639">0</cx:pt>
          <cx:pt idx="86640">0</cx:pt>
          <cx:pt idx="86641">1</cx:pt>
          <cx:pt idx="86642">0</cx:pt>
          <cx:pt idx="86643">0</cx:pt>
          <cx:pt idx="86644">6</cx:pt>
          <cx:pt idx="86645">98</cx:pt>
          <cx:pt idx="86646">23</cx:pt>
          <cx:pt idx="86647">43</cx:pt>
          <cx:pt idx="86648">16</cx:pt>
          <cx:pt idx="86649">6</cx:pt>
          <cx:pt idx="86650">0</cx:pt>
          <cx:pt idx="86651">1</cx:pt>
          <cx:pt idx="86652">22</cx:pt>
          <cx:pt idx="86653">1</cx:pt>
          <cx:pt idx="86654">13</cx:pt>
          <cx:pt idx="86655">1</cx:pt>
          <cx:pt idx="86656">4</cx:pt>
          <cx:pt idx="86657">0</cx:pt>
          <cx:pt idx="86658">8</cx:pt>
          <cx:pt idx="86659">0</cx:pt>
          <cx:pt idx="86660">255</cx:pt>
          <cx:pt idx="86661">0</cx:pt>
          <cx:pt idx="86662">8</cx:pt>
          <cx:pt idx="86663">56</cx:pt>
          <cx:pt idx="86664">60</cx:pt>
          <cx:pt idx="86665">45</cx:pt>
          <cx:pt idx="86666">95</cx:pt>
          <cx:pt idx="86667">0</cx:pt>
          <cx:pt idx="86668">1</cx:pt>
          <cx:pt idx="86669">1</cx:pt>
          <cx:pt idx="86670">0</cx:pt>
          <cx:pt idx="86671">1</cx:pt>
          <cx:pt idx="86672">0</cx:pt>
          <cx:pt idx="86673">0</cx:pt>
          <cx:pt idx="86674">0</cx:pt>
          <cx:pt idx="86675">1</cx:pt>
          <cx:pt idx="86676">1</cx:pt>
          <cx:pt idx="86677">1</cx:pt>
          <cx:pt idx="86678">1</cx:pt>
          <cx:pt idx="86679">0</cx:pt>
          <cx:pt idx="86680">0</cx:pt>
          <cx:pt idx="86681">0</cx:pt>
          <cx:pt idx="86682">0</cx:pt>
          <cx:pt idx="86683">24</cx:pt>
          <cx:pt idx="86684">0</cx:pt>
          <cx:pt idx="86685">0</cx:pt>
          <cx:pt idx="86686">6</cx:pt>
          <cx:pt idx="86687">0</cx:pt>
          <cx:pt idx="86688">162</cx:pt>
          <cx:pt idx="86689">47</cx:pt>
          <cx:pt idx="86690">77</cx:pt>
          <cx:pt idx="86691">19</cx:pt>
          <cx:pt idx="86692">0</cx:pt>
          <cx:pt idx="86693">1</cx:pt>
          <cx:pt idx="86694">1</cx:pt>
          <cx:pt idx="86695">0</cx:pt>
          <cx:pt idx="86696">26</cx:pt>
          <cx:pt idx="86697">1</cx:pt>
          <cx:pt idx="86698">0</cx:pt>
          <cx:pt idx="86699">4</cx:pt>
          <cx:pt idx="86700">8</cx:pt>
          <cx:pt idx="86701">3</cx:pt>
          <cx:pt idx="86702">11</cx:pt>
          <cx:pt idx="86703">53</cx:pt>
          <cx:pt idx="86704">0</cx:pt>
          <cx:pt idx="86705">0</cx:pt>
          <cx:pt idx="86706">11</cx:pt>
          <cx:pt idx="86707">12</cx:pt>
          <cx:pt idx="86708">4</cx:pt>
          <cx:pt idx="86709">1</cx:pt>
          <cx:pt idx="86710">2</cx:pt>
          <cx:pt idx="86711">0</cx:pt>
          <cx:pt idx="86712">21</cx:pt>
          <cx:pt idx="86713">0</cx:pt>
          <cx:pt idx="86714">16</cx:pt>
          <cx:pt idx="86715">234</cx:pt>
          <cx:pt idx="86716">3</cx:pt>
          <cx:pt idx="86717">2</cx:pt>
          <cx:pt idx="86718">29</cx:pt>
          <cx:pt idx="86719">8</cx:pt>
          <cx:pt idx="86720">1</cx:pt>
          <cx:pt idx="86721">48</cx:pt>
          <cx:pt idx="86722">0</cx:pt>
          <cx:pt idx="86723">2</cx:pt>
          <cx:pt idx="86724">3</cx:pt>
          <cx:pt idx="86725">158</cx:pt>
          <cx:pt idx="86726">224</cx:pt>
          <cx:pt idx="86727">277</cx:pt>
          <cx:pt idx="86728">0</cx:pt>
          <cx:pt idx="86729">2</cx:pt>
          <cx:pt idx="86730">29</cx:pt>
          <cx:pt idx="86731">0</cx:pt>
          <cx:pt idx="86732">1</cx:pt>
          <cx:pt idx="86733">29</cx:pt>
          <cx:pt idx="86734">11</cx:pt>
          <cx:pt idx="86735">0</cx:pt>
          <cx:pt idx="86736">7</cx:pt>
          <cx:pt idx="86737">0</cx:pt>
          <cx:pt idx="86738">0</cx:pt>
          <cx:pt idx="86739">0</cx:pt>
          <cx:pt idx="86740">0</cx:pt>
          <cx:pt idx="86741">0</cx:pt>
          <cx:pt idx="86742">1</cx:pt>
          <cx:pt idx="86743">0</cx:pt>
          <cx:pt idx="86744">0</cx:pt>
          <cx:pt idx="86745">0</cx:pt>
          <cx:pt idx="86746">1</cx:pt>
          <cx:pt idx="86747">4</cx:pt>
          <cx:pt idx="86748">11</cx:pt>
          <cx:pt idx="86749">1</cx:pt>
          <cx:pt idx="86750">5</cx:pt>
          <cx:pt idx="86751">2</cx:pt>
          <cx:pt idx="86752">3</cx:pt>
          <cx:pt idx="86753">3</cx:pt>
          <cx:pt idx="86754">15</cx:pt>
          <cx:pt idx="86755">50</cx:pt>
          <cx:pt idx="86756">0</cx:pt>
          <cx:pt idx="86757">0</cx:pt>
          <cx:pt idx="86758">0</cx:pt>
          <cx:pt idx="86759">0</cx:pt>
          <cx:pt idx="86760">0</cx:pt>
          <cx:pt idx="86761">1</cx:pt>
          <cx:pt idx="86762">1</cx:pt>
          <cx:pt idx="86763">0</cx:pt>
          <cx:pt idx="86764">0</cx:pt>
          <cx:pt idx="86765">6</cx:pt>
          <cx:pt idx="86766">0</cx:pt>
          <cx:pt idx="86767">125</cx:pt>
          <cx:pt idx="86768">150</cx:pt>
          <cx:pt idx="86769">0</cx:pt>
          <cx:pt idx="86770">0</cx:pt>
          <cx:pt idx="86771">40</cx:pt>
          <cx:pt idx="86772">0</cx:pt>
          <cx:pt idx="86773">27</cx:pt>
          <cx:pt idx="86774">33</cx:pt>
          <cx:pt idx="86775">652</cx:pt>
          <cx:pt idx="86776">2</cx:pt>
          <cx:pt idx="86777">0</cx:pt>
          <cx:pt idx="86778">1</cx:pt>
          <cx:pt idx="86779">1</cx:pt>
          <cx:pt idx="86780">1</cx:pt>
          <cx:pt idx="86781">0</cx:pt>
          <cx:pt idx="86782">11</cx:pt>
          <cx:pt idx="86783">1</cx:pt>
          <cx:pt idx="86784">0</cx:pt>
          <cx:pt idx="86785">0</cx:pt>
          <cx:pt idx="86786">20</cx:pt>
          <cx:pt idx="86787">5</cx:pt>
          <cx:pt idx="86788">92</cx:pt>
          <cx:pt idx="86789">4</cx:pt>
          <cx:pt idx="86790">0</cx:pt>
          <cx:pt idx="86791">3</cx:pt>
          <cx:pt idx="86792">0</cx:pt>
          <cx:pt idx="86793">0</cx:pt>
          <cx:pt idx="86794">7</cx:pt>
          <cx:pt idx="86795">0</cx:pt>
          <cx:pt idx="86796">0</cx:pt>
          <cx:pt idx="86797">0</cx:pt>
          <cx:pt idx="86798">222</cx:pt>
          <cx:pt idx="86799">256</cx:pt>
          <cx:pt idx="86800">57</cx:pt>
          <cx:pt idx="86801">7</cx:pt>
          <cx:pt idx="86802">5</cx:pt>
          <cx:pt idx="86803">13</cx:pt>
          <cx:pt idx="86804">0</cx:pt>
          <cx:pt idx="86805">22</cx:pt>
          <cx:pt idx="86806">88</cx:pt>
          <cx:pt idx="86807">1</cx:pt>
          <cx:pt idx="86808">23</cx:pt>
          <cx:pt idx="86809">2</cx:pt>
          <cx:pt idx="86810">1</cx:pt>
          <cx:pt idx="86811">43</cx:pt>
          <cx:pt idx="86812">34</cx:pt>
          <cx:pt idx="86813">0</cx:pt>
          <cx:pt idx="86814">0</cx:pt>
          <cx:pt idx="86815">1</cx:pt>
          <cx:pt idx="86816">0</cx:pt>
          <cx:pt idx="86817">9</cx:pt>
          <cx:pt idx="86818">1</cx:pt>
          <cx:pt idx="86819">35</cx:pt>
          <cx:pt idx="86820">5</cx:pt>
          <cx:pt idx="86821">3</cx:pt>
          <cx:pt idx="86822">0</cx:pt>
          <cx:pt idx="86823">0</cx:pt>
          <cx:pt idx="86824">0</cx:pt>
          <cx:pt idx="86825">3</cx:pt>
          <cx:pt idx="86826">12</cx:pt>
          <cx:pt idx="86827">57</cx:pt>
          <cx:pt idx="86828">0</cx:pt>
          <cx:pt idx="86829">0</cx:pt>
          <cx:pt idx="86830">16</cx:pt>
          <cx:pt idx="86831">19</cx:pt>
          <cx:pt idx="86832">165</cx:pt>
          <cx:pt idx="86833">0</cx:pt>
          <cx:pt idx="86834">0</cx:pt>
          <cx:pt idx="86835">77</cx:pt>
          <cx:pt idx="86836">0</cx:pt>
          <cx:pt idx="86837">12</cx:pt>
          <cx:pt idx="86838">14</cx:pt>
          <cx:pt idx="86839">0</cx:pt>
          <cx:pt idx="86840">0</cx:pt>
          <cx:pt idx="86841">21</cx:pt>
          <cx:pt idx="86842">24</cx:pt>
          <cx:pt idx="86843">92</cx:pt>
          <cx:pt idx="86844">1</cx:pt>
          <cx:pt idx="86845">0</cx:pt>
          <cx:pt idx="86846">34</cx:pt>
          <cx:pt idx="86847">0</cx:pt>
          <cx:pt idx="86848">55</cx:pt>
          <cx:pt idx="86849">7</cx:pt>
          <cx:pt idx="86850">24</cx:pt>
          <cx:pt idx="86851">30</cx:pt>
          <cx:pt idx="86852">169</cx:pt>
          <cx:pt idx="86853">122</cx:pt>
          <cx:pt idx="86854">22</cx:pt>
          <cx:pt idx="86855">66</cx:pt>
          <cx:pt idx="86856">5</cx:pt>
          <cx:pt idx="86857">21</cx:pt>
          <cx:pt idx="86858">0</cx:pt>
          <cx:pt idx="86859">0</cx:pt>
          <cx:pt idx="86860">0</cx:pt>
          <cx:pt idx="86861">62</cx:pt>
          <cx:pt idx="86862">175</cx:pt>
          <cx:pt idx="86863">8</cx:pt>
          <cx:pt idx="86864">28</cx:pt>
          <cx:pt idx="86865">34</cx:pt>
          <cx:pt idx="86866">5</cx:pt>
          <cx:pt idx="86867">200</cx:pt>
          <cx:pt idx="86868">273</cx:pt>
          <cx:pt idx="86869">258</cx:pt>
          <cx:pt idx="86870">211</cx:pt>
          <cx:pt idx="86871">163</cx:pt>
          <cx:pt idx="86872">57</cx:pt>
          <cx:pt idx="86873">151</cx:pt>
          <cx:pt idx="86874">4</cx:pt>
          <cx:pt idx="86875">18</cx:pt>
          <cx:pt idx="86876">8</cx:pt>
          <cx:pt idx="86877">17</cx:pt>
          <cx:pt idx="86878">0</cx:pt>
          <cx:pt idx="86879">21</cx:pt>
          <cx:pt idx="86880">2</cx:pt>
          <cx:pt idx="86881">0</cx:pt>
          <cx:pt idx="86882">4</cx:pt>
          <cx:pt idx="86883">28</cx:pt>
          <cx:pt idx="86884">1</cx:pt>
          <cx:pt idx="86885">291</cx:pt>
          <cx:pt idx="86886">37</cx:pt>
          <cx:pt idx="86887">253</cx:pt>
          <cx:pt idx="86888">15</cx:pt>
          <cx:pt idx="86889">9</cx:pt>
          <cx:pt idx="86890">42</cx:pt>
          <cx:pt idx="86891">0</cx:pt>
          <cx:pt idx="86892">0</cx:pt>
          <cx:pt idx="86893">0</cx:pt>
          <cx:pt idx="86894">13</cx:pt>
          <cx:pt idx="86895">0</cx:pt>
          <cx:pt idx="86896">0</cx:pt>
          <cx:pt idx="86897">0</cx:pt>
          <cx:pt idx="86898">15</cx:pt>
          <cx:pt idx="86899">91</cx:pt>
          <cx:pt idx="86900">31</cx:pt>
          <cx:pt idx="86901">76</cx:pt>
          <cx:pt idx="86902">0</cx:pt>
          <cx:pt idx="86903">0</cx:pt>
          <cx:pt idx="86904">109</cx:pt>
          <cx:pt idx="86905">0</cx:pt>
          <cx:pt idx="86906">25</cx:pt>
          <cx:pt idx="86907">125</cx:pt>
          <cx:pt idx="86908">187</cx:pt>
          <cx:pt idx="86909">44</cx:pt>
          <cx:pt idx="86910">628</cx:pt>
          <cx:pt idx="86911">0</cx:pt>
          <cx:pt idx="86912">78</cx:pt>
          <cx:pt idx="86913">0</cx:pt>
          <cx:pt idx="86914">288</cx:pt>
          <cx:pt idx="86915">1</cx:pt>
          <cx:pt idx="86916">13</cx:pt>
          <cx:pt idx="86917">14</cx:pt>
          <cx:pt idx="86918">0</cx:pt>
          <cx:pt idx="86919">0</cx:pt>
          <cx:pt idx="86920">4</cx:pt>
          <cx:pt idx="86921">0</cx:pt>
          <cx:pt idx="86922">54</cx:pt>
          <cx:pt idx="86923">0</cx:pt>
          <cx:pt idx="86924">1</cx:pt>
          <cx:pt idx="86925">7</cx:pt>
          <cx:pt idx="86926">88</cx:pt>
          <cx:pt idx="86927">1</cx:pt>
          <cx:pt idx="86928">5</cx:pt>
          <cx:pt idx="86929">6</cx:pt>
          <cx:pt idx="86930">0</cx:pt>
          <cx:pt idx="86931">0</cx:pt>
          <cx:pt idx="86932">63</cx:pt>
          <cx:pt idx="86933">4</cx:pt>
          <cx:pt idx="86934">294</cx:pt>
          <cx:pt idx="86935">106</cx:pt>
          <cx:pt idx="86936">1</cx:pt>
          <cx:pt idx="86937">29</cx:pt>
          <cx:pt idx="86938">0</cx:pt>
          <cx:pt idx="86939">5</cx:pt>
          <cx:pt idx="86940">4</cx:pt>
          <cx:pt idx="86941">9</cx:pt>
          <cx:pt idx="86942">12</cx:pt>
          <cx:pt idx="86943">141</cx:pt>
          <cx:pt idx="86944">99</cx:pt>
          <cx:pt idx="86945">22</cx:pt>
          <cx:pt idx="86946">6</cx:pt>
          <cx:pt idx="86947">0</cx:pt>
          <cx:pt idx="86948">40</cx:pt>
          <cx:pt idx="86949">1</cx:pt>
          <cx:pt idx="86950">0</cx:pt>
          <cx:pt idx="86951">0</cx:pt>
          <cx:pt idx="86952">0</cx:pt>
          <cx:pt idx="86953">137</cx:pt>
          <cx:pt idx="86954">0</cx:pt>
          <cx:pt idx="86955">2</cx:pt>
          <cx:pt idx="86956">0</cx:pt>
          <cx:pt idx="86957">23</cx:pt>
          <cx:pt idx="86958">70</cx:pt>
          <cx:pt idx="86959">63</cx:pt>
          <cx:pt idx="86960">167</cx:pt>
          <cx:pt idx="86961">6</cx:pt>
          <cx:pt idx="86962">110</cx:pt>
          <cx:pt idx="86963">167</cx:pt>
          <cx:pt idx="86964">17</cx:pt>
          <cx:pt idx="86965">10</cx:pt>
          <cx:pt idx="86966">12</cx:pt>
          <cx:pt idx="86967">154</cx:pt>
          <cx:pt idx="86968">0</cx:pt>
          <cx:pt idx="86969">0</cx:pt>
          <cx:pt idx="86970">11</cx:pt>
          <cx:pt idx="86971">4</cx:pt>
          <cx:pt idx="86972">1</cx:pt>
          <cx:pt idx="86973">0</cx:pt>
          <cx:pt idx="86974">52</cx:pt>
          <cx:pt idx="86975">204</cx:pt>
          <cx:pt idx="86976">271</cx:pt>
          <cx:pt idx="86977">0</cx:pt>
          <cx:pt idx="86978">0</cx:pt>
          <cx:pt idx="86979">28</cx:pt>
          <cx:pt idx="86980">20</cx:pt>
          <cx:pt idx="86981">64</cx:pt>
          <cx:pt idx="86982">7</cx:pt>
          <cx:pt idx="86983">1</cx:pt>
          <cx:pt idx="86984">1</cx:pt>
          <cx:pt idx="86985">0</cx:pt>
          <cx:pt idx="86986">0</cx:pt>
          <cx:pt idx="86987">0</cx:pt>
          <cx:pt idx="86988">105</cx:pt>
          <cx:pt idx="86989">0</cx:pt>
          <cx:pt idx="86990">0</cx:pt>
          <cx:pt idx="86991">1</cx:pt>
          <cx:pt idx="86992">1</cx:pt>
          <cx:pt idx="86993">0</cx:pt>
          <cx:pt idx="86994">7</cx:pt>
          <cx:pt idx="86995">7</cx:pt>
          <cx:pt idx="86996">15</cx:pt>
          <cx:pt idx="86997">0</cx:pt>
          <cx:pt idx="86998">35</cx:pt>
          <cx:pt idx="86999">21</cx:pt>
          <cx:pt idx="87000">0</cx:pt>
          <cx:pt idx="87001">0</cx:pt>
          <cx:pt idx="87002">0</cx:pt>
          <cx:pt idx="87003">0</cx:pt>
          <cx:pt idx="87004">0</cx:pt>
          <cx:pt idx="87005">0</cx:pt>
          <cx:pt idx="87006">3</cx:pt>
          <cx:pt idx="87007">4</cx:pt>
          <cx:pt idx="87008">0</cx:pt>
          <cx:pt idx="87009">91</cx:pt>
          <cx:pt idx="87010">8</cx:pt>
          <cx:pt idx="87011">56</cx:pt>
          <cx:pt idx="87012">0</cx:pt>
          <cx:pt idx="87013">0</cx:pt>
          <cx:pt idx="87014">0</cx:pt>
          <cx:pt idx="87015">113</cx:pt>
          <cx:pt idx="87016">0</cx:pt>
          <cx:pt idx="87017">118</cx:pt>
          <cx:pt idx="87018">17</cx:pt>
          <cx:pt idx="87019">6</cx:pt>
          <cx:pt idx="87020">18</cx:pt>
          <cx:pt idx="87021">6</cx:pt>
          <cx:pt idx="87022">9</cx:pt>
          <cx:pt idx="87023">36</cx:pt>
          <cx:pt idx="87024">0</cx:pt>
          <cx:pt idx="87025">12</cx:pt>
          <cx:pt idx="87026">10</cx:pt>
          <cx:pt idx="87027">0</cx:pt>
          <cx:pt idx="87028">92</cx:pt>
          <cx:pt idx="87029">188</cx:pt>
          <cx:pt idx="87030">16</cx:pt>
          <cx:pt idx="87031">6</cx:pt>
          <cx:pt idx="87032">21</cx:pt>
          <cx:pt idx="87033">5</cx:pt>
          <cx:pt idx="87034">0</cx:pt>
          <cx:pt idx="87035">322</cx:pt>
          <cx:pt idx="87036">47</cx:pt>
          <cx:pt idx="87037">173</cx:pt>
          <cx:pt idx="87038">0</cx:pt>
          <cx:pt idx="87039">0</cx:pt>
          <cx:pt idx="87040">12</cx:pt>
          <cx:pt idx="87041">4</cx:pt>
          <cx:pt idx="87042">237</cx:pt>
          <cx:pt idx="87043">46</cx:pt>
          <cx:pt idx="87044">167</cx:pt>
          <cx:pt idx="87045">600</cx:pt>
          <cx:pt idx="87046">84</cx:pt>
          <cx:pt idx="87047">190</cx:pt>
          <cx:pt idx="87048">1</cx:pt>
          <cx:pt idx="87049">1</cx:pt>
          <cx:pt idx="87050">1</cx:pt>
          <cx:pt idx="87051">42</cx:pt>
          <cx:pt idx="87052">26</cx:pt>
          <cx:pt idx="87053">1</cx:pt>
          <cx:pt idx="87054">0</cx:pt>
          <cx:pt idx="87055">0</cx:pt>
          <cx:pt idx="87056">55</cx:pt>
          <cx:pt idx="87057">0</cx:pt>
          <cx:pt idx="87058">0</cx:pt>
          <cx:pt idx="87059">42</cx:pt>
          <cx:pt idx="87060">128</cx:pt>
          <cx:pt idx="87061">49</cx:pt>
          <cx:pt idx="87062">3</cx:pt>
          <cx:pt idx="87063">0</cx:pt>
          <cx:pt idx="87064">1</cx:pt>
          <cx:pt idx="87065">8</cx:pt>
          <cx:pt idx="87066">1</cx:pt>
          <cx:pt idx="87067">11</cx:pt>
          <cx:pt idx="87068">11</cx:pt>
          <cx:pt idx="87069">110</cx:pt>
          <cx:pt idx="87070">27</cx:pt>
          <cx:pt idx="87071">6</cx:pt>
          <cx:pt idx="87072">91</cx:pt>
          <cx:pt idx="87073">45</cx:pt>
          <cx:pt idx="87074">238</cx:pt>
          <cx:pt idx="87075">0</cx:pt>
          <cx:pt idx="87076">0</cx:pt>
          <cx:pt idx="87077">34</cx:pt>
          <cx:pt idx="87078">22</cx:pt>
          <cx:pt idx="87079">24</cx:pt>
          <cx:pt idx="87080">19</cx:pt>
          <cx:pt idx="87081">11</cx:pt>
          <cx:pt idx="87082">240</cx:pt>
          <cx:pt idx="87083">9</cx:pt>
          <cx:pt idx="87084">75</cx:pt>
          <cx:pt idx="87085">105</cx:pt>
          <cx:pt idx="87086">881</cx:pt>
          <cx:pt idx="87087">1</cx:pt>
          <cx:pt idx="87088">0</cx:pt>
          <cx:pt idx="87089">272</cx:pt>
          <cx:pt idx="87090">7</cx:pt>
          <cx:pt idx="87091">42</cx:pt>
          <cx:pt idx="87092">34</cx:pt>
          <cx:pt idx="87093">6</cx:pt>
          <cx:pt idx="87094">13</cx:pt>
          <cx:pt idx="87095">84</cx:pt>
          <cx:pt idx="87096">42</cx:pt>
          <cx:pt idx="87097">7</cx:pt>
          <cx:pt idx="87098">1</cx:pt>
          <cx:pt idx="87099">2</cx:pt>
          <cx:pt idx="87100">9</cx:pt>
          <cx:pt idx="87101">2</cx:pt>
          <cx:pt idx="87102">2</cx:pt>
          <cx:pt idx="87103">0</cx:pt>
          <cx:pt idx="87104">0</cx:pt>
          <cx:pt idx="87105">0</cx:pt>
          <cx:pt idx="87106">1</cx:pt>
          <cx:pt idx="87107">7</cx:pt>
          <cx:pt idx="87108">1</cx:pt>
          <cx:pt idx="87109">27</cx:pt>
          <cx:pt idx="87110">1</cx:pt>
          <cx:pt idx="87111">1</cx:pt>
          <cx:pt idx="87112">136</cx:pt>
          <cx:pt idx="87113">0</cx:pt>
          <cx:pt idx="87114">0</cx:pt>
          <cx:pt idx="87115">61</cx:pt>
          <cx:pt idx="87116">0</cx:pt>
          <cx:pt idx="87117">0</cx:pt>
          <cx:pt idx="87118">81</cx:pt>
          <cx:pt idx="87119">0</cx:pt>
          <cx:pt idx="87120">3</cx:pt>
          <cx:pt idx="87121">1</cx:pt>
          <cx:pt idx="87122">85</cx:pt>
          <cx:pt idx="87123">1</cx:pt>
          <cx:pt idx="87124">1</cx:pt>
          <cx:pt idx="87125">379</cx:pt>
          <cx:pt idx="87126">0</cx:pt>
          <cx:pt idx="87127">8</cx:pt>
          <cx:pt idx="87128">616</cx:pt>
          <cx:pt idx="87129">0</cx:pt>
          <cx:pt idx="87130">0</cx:pt>
          <cx:pt idx="87131">49</cx:pt>
          <cx:pt idx="87132">23</cx:pt>
          <cx:pt idx="87133">0</cx:pt>
          <cx:pt idx="87134">7</cx:pt>
          <cx:pt idx="87135">0</cx:pt>
          <cx:pt idx="87136">9</cx:pt>
          <cx:pt idx="87137">0</cx:pt>
          <cx:pt idx="87138">5</cx:pt>
          <cx:pt idx="87139">106</cx:pt>
          <cx:pt idx="87140">126</cx:pt>
          <cx:pt idx="87141">533</cx:pt>
          <cx:pt idx="87142">49</cx:pt>
          <cx:pt idx="87143">0</cx:pt>
          <cx:pt idx="87144">35</cx:pt>
          <cx:pt idx="87145">0</cx:pt>
          <cx:pt idx="87146">0</cx:pt>
          <cx:pt idx="87147">1</cx:pt>
          <cx:pt idx="87148">1</cx:pt>
          <cx:pt idx="87149">23</cx:pt>
          <cx:pt idx="87150">10</cx:pt>
          <cx:pt idx="87151">33</cx:pt>
          <cx:pt idx="87152">5</cx:pt>
          <cx:pt idx="87153">83</cx:pt>
          <cx:pt idx="87154">82</cx:pt>
          <cx:pt idx="87155">8</cx:pt>
          <cx:pt idx="87156">0</cx:pt>
          <cx:pt idx="87157">2</cx:pt>
          <cx:pt idx="87158">155</cx:pt>
          <cx:pt idx="87159">9</cx:pt>
          <cx:pt idx="87160">10</cx:pt>
          <cx:pt idx="87161">0</cx:pt>
          <cx:pt idx="87162">33</cx:pt>
          <cx:pt idx="87163">29</cx:pt>
          <cx:pt idx="87164">74</cx:pt>
          <cx:pt idx="87165">19</cx:pt>
          <cx:pt idx="87166">0</cx:pt>
          <cx:pt idx="87167">4</cx:pt>
          <cx:pt idx="87168">42</cx:pt>
          <cx:pt idx="87169">8</cx:pt>
          <cx:pt idx="87170">72</cx:pt>
          <cx:pt idx="87171">15</cx:pt>
          <cx:pt idx="87172">0</cx:pt>
          <cx:pt idx="87173">0</cx:pt>
          <cx:pt idx="87174">0</cx:pt>
          <cx:pt idx="87175">9</cx:pt>
          <cx:pt idx="87176">1</cx:pt>
          <cx:pt idx="87177">4</cx:pt>
          <cx:pt idx="87178">111</cx:pt>
          <cx:pt idx="87179">0</cx:pt>
          <cx:pt idx="87180">18</cx:pt>
          <cx:pt idx="87181">24</cx:pt>
          <cx:pt idx="87182">68</cx:pt>
          <cx:pt idx="87183">71</cx:pt>
          <cx:pt idx="87184">42</cx:pt>
          <cx:pt idx="87185">8</cx:pt>
          <cx:pt idx="87186">0</cx:pt>
          <cx:pt idx="87187">38</cx:pt>
          <cx:pt idx="87188">4</cx:pt>
          <cx:pt idx="87189">17</cx:pt>
          <cx:pt idx="87190">1</cx:pt>
          <cx:pt idx="87191">1</cx:pt>
          <cx:pt idx="87192">50</cx:pt>
          <cx:pt idx="87193">31</cx:pt>
          <cx:pt idx="87194">0</cx:pt>
          <cx:pt idx="87195">0</cx:pt>
          <cx:pt idx="87196">359</cx:pt>
          <cx:pt idx="87197">35</cx:pt>
          <cx:pt idx="87198">4</cx:pt>
          <cx:pt idx="87199">49</cx:pt>
          <cx:pt idx="87200">144</cx:pt>
          <cx:pt idx="87201">62</cx:pt>
          <cx:pt idx="87202">1</cx:pt>
          <cx:pt idx="87203">0</cx:pt>
          <cx:pt idx="87204">0</cx:pt>
          <cx:pt idx="87205">0</cx:pt>
          <cx:pt idx="87206">3</cx:pt>
          <cx:pt idx="87207">0</cx:pt>
          <cx:pt idx="87208">21</cx:pt>
          <cx:pt idx="87209">8</cx:pt>
          <cx:pt idx="87210">17</cx:pt>
          <cx:pt idx="87211">4</cx:pt>
          <cx:pt idx="87212">18</cx:pt>
          <cx:pt idx="87213">48</cx:pt>
          <cx:pt idx="87214">8</cx:pt>
          <cx:pt idx="87215">0</cx:pt>
          <cx:pt idx="87216">3</cx:pt>
          <cx:pt idx="87217">0</cx:pt>
          <cx:pt idx="87218">0</cx:pt>
          <cx:pt idx="87219">1</cx:pt>
          <cx:pt idx="87220">1</cx:pt>
          <cx:pt idx="87221">1</cx:pt>
          <cx:pt idx="87222">0</cx:pt>
          <cx:pt idx="87223">1</cx:pt>
          <cx:pt idx="87224">22</cx:pt>
          <cx:pt idx="87225">0</cx:pt>
          <cx:pt idx="87226">1</cx:pt>
          <cx:pt idx="87227">0</cx:pt>
          <cx:pt idx="87228">0</cx:pt>
          <cx:pt idx="87229">66</cx:pt>
          <cx:pt idx="87230">0</cx:pt>
          <cx:pt idx="87231">49</cx:pt>
          <cx:pt idx="87232">1</cx:pt>
          <cx:pt idx="87233">76</cx:pt>
          <cx:pt idx="87234">35</cx:pt>
          <cx:pt idx="87235">21</cx:pt>
          <cx:pt idx="87236">40</cx:pt>
          <cx:pt idx="87237">2</cx:pt>
          <cx:pt idx="87238">1</cx:pt>
          <cx:pt idx="87239">26</cx:pt>
          <cx:pt idx="87240">7</cx:pt>
          <cx:pt idx="87241">2</cx:pt>
          <cx:pt idx="87242">73</cx:pt>
          <cx:pt idx="87243">1</cx:pt>
          <cx:pt idx="87244">0</cx:pt>
          <cx:pt idx="87245">0</cx:pt>
          <cx:pt idx="87246">5</cx:pt>
          <cx:pt idx="87247">0</cx:pt>
          <cx:pt idx="87248">73</cx:pt>
          <cx:pt idx="87249">0</cx:pt>
          <cx:pt idx="87250">0</cx:pt>
          <cx:pt idx="87251">0</cx:pt>
          <cx:pt idx="87252">0</cx:pt>
          <cx:pt idx="87253">126</cx:pt>
          <cx:pt idx="87254">0</cx:pt>
          <cx:pt idx="87255">0</cx:pt>
          <cx:pt idx="87256">1</cx:pt>
          <cx:pt idx="87257">0</cx:pt>
          <cx:pt idx="87258">0</cx:pt>
          <cx:pt idx="87259">0</cx:pt>
          <cx:pt idx="87260">0</cx:pt>
          <cx:pt idx="87261">5</cx:pt>
          <cx:pt idx="87262">42</cx:pt>
          <cx:pt idx="87263">25</cx:pt>
          <cx:pt idx="87264">1</cx:pt>
          <cx:pt idx="87265">76</cx:pt>
          <cx:pt idx="87266">49</cx:pt>
          <cx:pt idx="87267">7</cx:pt>
          <cx:pt idx="87268">0</cx:pt>
          <cx:pt idx="87269">4</cx:pt>
          <cx:pt idx="87270">6</cx:pt>
          <cx:pt idx="87271">7</cx:pt>
          <cx:pt idx="87272">81</cx:pt>
          <cx:pt idx="87273">1</cx:pt>
          <cx:pt idx="87274">0</cx:pt>
          <cx:pt idx="87275">0</cx:pt>
          <cx:pt idx="87276">1</cx:pt>
          <cx:pt idx="87277">0</cx:pt>
          <cx:pt idx="87278">0</cx:pt>
          <cx:pt idx="87279">0</cx:pt>
          <cx:pt idx="87280">0</cx:pt>
          <cx:pt idx="87281">0</cx:pt>
          <cx:pt idx="87282">0</cx:pt>
          <cx:pt idx="87283">0</cx:pt>
          <cx:pt idx="87284">0</cx:pt>
          <cx:pt idx="87285">0</cx:pt>
          <cx:pt idx="87286">0</cx:pt>
          <cx:pt idx="87287">0</cx:pt>
          <cx:pt idx="87288">0</cx:pt>
          <cx:pt idx="87289">0</cx:pt>
          <cx:pt idx="87290">0</cx:pt>
          <cx:pt idx="87291">0</cx:pt>
          <cx:pt idx="87292">0</cx:pt>
          <cx:pt idx="87293">4</cx:pt>
          <cx:pt idx="87294">0</cx:pt>
          <cx:pt idx="87295">0</cx:pt>
          <cx:pt idx="87296">0</cx:pt>
          <cx:pt idx="87297">0</cx:pt>
          <cx:pt idx="87298">0</cx:pt>
          <cx:pt idx="87299">0</cx:pt>
          <cx:pt idx="87300">0</cx:pt>
          <cx:pt idx="87301">0</cx:pt>
          <cx:pt idx="87302">12</cx:pt>
          <cx:pt idx="87303">0</cx:pt>
          <cx:pt idx="87304">19</cx:pt>
          <cx:pt idx="87305">0</cx:pt>
          <cx:pt idx="87306">76</cx:pt>
          <cx:pt idx="87307">15</cx:pt>
          <cx:pt idx="87308">4</cx:pt>
          <cx:pt idx="87309">139</cx:pt>
          <cx:pt idx="87310">45</cx:pt>
          <cx:pt idx="87311">61</cx:pt>
          <cx:pt idx="87312">141</cx:pt>
          <cx:pt idx="87313">0</cx:pt>
          <cx:pt idx="87314">2</cx:pt>
          <cx:pt idx="87315">17</cx:pt>
          <cx:pt idx="87316">11</cx:pt>
          <cx:pt idx="87317">14</cx:pt>
          <cx:pt idx="87318">0</cx:pt>
          <cx:pt idx="87319">1</cx:pt>
          <cx:pt idx="87320">7</cx:pt>
          <cx:pt idx="87321">347</cx:pt>
          <cx:pt idx="87322">4</cx:pt>
          <cx:pt idx="87323">8</cx:pt>
          <cx:pt idx="87324">6</cx:pt>
          <cx:pt idx="87325">4</cx:pt>
          <cx:pt idx="87326">16</cx:pt>
          <cx:pt idx="87327">0</cx:pt>
          <cx:pt idx="87328">3</cx:pt>
          <cx:pt idx="87329">186</cx:pt>
          <cx:pt idx="87330">1</cx:pt>
          <cx:pt idx="87331">1</cx:pt>
          <cx:pt idx="87332">0</cx:pt>
          <cx:pt idx="87333">239</cx:pt>
          <cx:pt idx="87334">1</cx:pt>
          <cx:pt idx="87335">1</cx:pt>
          <cx:pt idx="87336">0</cx:pt>
          <cx:pt idx="87337">97</cx:pt>
          <cx:pt idx="87338">3</cx:pt>
          <cx:pt idx="87339">1</cx:pt>
          <cx:pt idx="87340">21</cx:pt>
          <cx:pt idx="87341">0</cx:pt>
          <cx:pt idx="87342">235</cx:pt>
          <cx:pt idx="87343">74</cx:pt>
          <cx:pt idx="87344">4</cx:pt>
          <cx:pt idx="87345">13</cx:pt>
          <cx:pt idx="87346">6</cx:pt>
          <cx:pt idx="87347">45</cx:pt>
          <cx:pt idx="87348">0</cx:pt>
          <cx:pt idx="87349">5</cx:pt>
          <cx:pt idx="87350">0</cx:pt>
          <cx:pt idx="87351">2</cx:pt>
          <cx:pt idx="87352">0</cx:pt>
          <cx:pt idx="87353">0</cx:pt>
          <cx:pt idx="87354">4</cx:pt>
          <cx:pt idx="87355">21</cx:pt>
          <cx:pt idx="87356">34</cx:pt>
          <cx:pt idx="87357">0</cx:pt>
          <cx:pt idx="87358">8</cx:pt>
          <cx:pt idx="87359">86</cx:pt>
          <cx:pt idx="87360">0</cx:pt>
          <cx:pt idx="87361">1</cx:pt>
          <cx:pt idx="87362">1</cx:pt>
          <cx:pt idx="87363">181</cx:pt>
          <cx:pt idx="87364">59</cx:pt>
          <cx:pt idx="87365">32</cx:pt>
          <cx:pt idx="87366">0</cx:pt>
          <cx:pt idx="87367">0</cx:pt>
          <cx:pt idx="87368">0</cx:pt>
          <cx:pt idx="87369">372</cx:pt>
          <cx:pt idx="87370">29</cx:pt>
          <cx:pt idx="87371">11</cx:pt>
          <cx:pt idx="87372">25</cx:pt>
          <cx:pt idx="87373">0</cx:pt>
          <cx:pt idx="87374">33</cx:pt>
          <cx:pt idx="87375">1</cx:pt>
          <cx:pt idx="87376">5</cx:pt>
          <cx:pt idx="87377">28</cx:pt>
          <cx:pt idx="87378">25</cx:pt>
          <cx:pt idx="87379">1</cx:pt>
          <cx:pt idx="87380">377</cx:pt>
          <cx:pt idx="87381">28</cx:pt>
          <cx:pt idx="87382">5</cx:pt>
          <cx:pt idx="87383">8</cx:pt>
          <cx:pt idx="87384">59</cx:pt>
          <cx:pt idx="87385">0</cx:pt>
          <cx:pt idx="87386">14</cx:pt>
          <cx:pt idx="87387">124</cx:pt>
          <cx:pt idx="87388">1</cx:pt>
          <cx:pt idx="87389">538</cx:pt>
          <cx:pt idx="87390">15</cx:pt>
          <cx:pt idx="87391">92</cx:pt>
          <cx:pt idx="87392">1</cx:pt>
          <cx:pt idx="87393">0</cx:pt>
          <cx:pt idx="87394">0</cx:pt>
          <cx:pt idx="87395">7</cx:pt>
          <cx:pt idx="87396">15</cx:pt>
          <cx:pt idx="87397">11</cx:pt>
          <cx:pt idx="87398">20</cx:pt>
          <cx:pt idx="87399">0</cx:pt>
          <cx:pt idx="87400">40</cx:pt>
          <cx:pt idx="87401">44</cx:pt>
          <cx:pt idx="87402">35</cx:pt>
          <cx:pt idx="87403">0</cx:pt>
          <cx:pt idx="87404">13</cx:pt>
          <cx:pt idx="87405">0</cx:pt>
          <cx:pt idx="87406">45</cx:pt>
          <cx:pt idx="87407">35</cx:pt>
          <cx:pt idx="87408">26</cx:pt>
          <cx:pt idx="87409">287</cx:pt>
          <cx:pt idx="87410">15</cx:pt>
          <cx:pt idx="87411">0</cx:pt>
          <cx:pt idx="87412">0</cx:pt>
          <cx:pt idx="87413">7</cx:pt>
          <cx:pt idx="87414">10</cx:pt>
          <cx:pt idx="87415">0</cx:pt>
          <cx:pt idx="87416">3</cx:pt>
          <cx:pt idx="87417">118</cx:pt>
          <cx:pt idx="87418">247</cx:pt>
          <cx:pt idx="87419">102</cx:pt>
          <cx:pt idx="87420">20</cx:pt>
          <cx:pt idx="87421">36</cx:pt>
          <cx:pt idx="87422">18</cx:pt>
          <cx:pt idx="87423">21</cx:pt>
          <cx:pt idx="87424">1</cx:pt>
          <cx:pt idx="87425">9</cx:pt>
          <cx:pt idx="87426">32</cx:pt>
          <cx:pt idx="87427">61</cx:pt>
          <cx:pt idx="87428">1</cx:pt>
          <cx:pt idx="87429">13</cx:pt>
          <cx:pt idx="87430">70</cx:pt>
          <cx:pt idx="87431">189</cx:pt>
          <cx:pt idx="87432">0</cx:pt>
          <cx:pt idx="87433">115</cx:pt>
          <cx:pt idx="87434">0</cx:pt>
          <cx:pt idx="87435">37</cx:pt>
          <cx:pt idx="87436">0</cx:pt>
          <cx:pt idx="87437">0</cx:pt>
          <cx:pt idx="87438">6</cx:pt>
          <cx:pt idx="87439">0</cx:pt>
          <cx:pt idx="87440">90</cx:pt>
          <cx:pt idx="87441">0</cx:pt>
          <cx:pt idx="87442">0</cx:pt>
          <cx:pt idx="87443">0</cx:pt>
          <cx:pt idx="87444">0</cx:pt>
          <cx:pt idx="87445">79</cx:pt>
          <cx:pt idx="87446">8</cx:pt>
          <cx:pt idx="87447">0</cx:pt>
          <cx:pt idx="87448">82</cx:pt>
          <cx:pt idx="87449">0</cx:pt>
          <cx:pt idx="87450">68</cx:pt>
          <cx:pt idx="87451">1</cx:pt>
          <cx:pt idx="87452">3</cx:pt>
          <cx:pt idx="87453">6</cx:pt>
          <cx:pt idx="87454">0</cx:pt>
          <cx:pt idx="87455">0</cx:pt>
          <cx:pt idx="87456">2</cx:pt>
          <cx:pt idx="87457">1</cx:pt>
          <cx:pt idx="87458">23</cx:pt>
          <cx:pt idx="87459">6</cx:pt>
          <cx:pt idx="87460">16</cx:pt>
          <cx:pt idx="87461">34</cx:pt>
          <cx:pt idx="87462">2</cx:pt>
          <cx:pt idx="87463">57</cx:pt>
          <cx:pt idx="87464">14</cx:pt>
          <cx:pt idx="87465">16</cx:pt>
          <cx:pt idx="87466">1</cx:pt>
          <cx:pt idx="87467">1</cx:pt>
          <cx:pt idx="87468">65</cx:pt>
          <cx:pt idx="87469">2</cx:pt>
          <cx:pt idx="87470">1</cx:pt>
          <cx:pt idx="87471">2</cx:pt>
          <cx:pt idx="87472">517</cx:pt>
          <cx:pt idx="87473">440</cx:pt>
          <cx:pt idx="87474">0</cx:pt>
          <cx:pt idx="87475">0</cx:pt>
          <cx:pt idx="87476">1</cx:pt>
          <cx:pt idx="87477">0</cx:pt>
          <cx:pt idx="87478">9</cx:pt>
          <cx:pt idx="87479">307</cx:pt>
          <cx:pt idx="87480">1</cx:pt>
          <cx:pt idx="87481">202</cx:pt>
          <cx:pt idx="87482">80</cx:pt>
          <cx:pt idx="87483">16</cx:pt>
          <cx:pt idx="87484">0</cx:pt>
          <cx:pt idx="87485">3</cx:pt>
          <cx:pt idx="87486">0</cx:pt>
          <cx:pt idx="87487">0</cx:pt>
          <cx:pt idx="87488">1</cx:pt>
          <cx:pt idx="87489">12</cx:pt>
          <cx:pt idx="87490">52</cx:pt>
          <cx:pt idx="87491">532</cx:pt>
          <cx:pt idx="87492">5</cx:pt>
          <cx:pt idx="87493">727</cx:pt>
          <cx:pt idx="87494">2</cx:pt>
          <cx:pt idx="87495">331</cx:pt>
          <cx:pt idx="87496">3</cx:pt>
          <cx:pt idx="87497">248</cx:pt>
          <cx:pt idx="87498">34</cx:pt>
          <cx:pt idx="87499">1</cx:pt>
          <cx:pt idx="87500">1</cx:pt>
          <cx:pt idx="87501">10</cx:pt>
          <cx:pt idx="87502">25</cx:pt>
          <cx:pt idx="87503">0</cx:pt>
          <cx:pt idx="87504">0</cx:pt>
          <cx:pt idx="87505">2</cx:pt>
          <cx:pt idx="87506">0</cx:pt>
          <cx:pt idx="87507">0</cx:pt>
          <cx:pt idx="87508">37</cx:pt>
          <cx:pt idx="87509">26</cx:pt>
          <cx:pt idx="87510">13</cx:pt>
          <cx:pt idx="87511">0</cx:pt>
          <cx:pt idx="87512">26</cx:pt>
          <cx:pt idx="87513">40</cx:pt>
          <cx:pt idx="87514">23</cx:pt>
          <cx:pt idx="87515">169</cx:pt>
          <cx:pt idx="87516">168</cx:pt>
          <cx:pt idx="87517">166</cx:pt>
          <cx:pt idx="87518">123</cx:pt>
          <cx:pt idx="87519">17</cx:pt>
          <cx:pt idx="87520">32</cx:pt>
          <cx:pt idx="87521">30</cx:pt>
          <cx:pt idx="87522">6</cx:pt>
          <cx:pt idx="87523">1</cx:pt>
          <cx:pt idx="87524">0</cx:pt>
          <cx:pt idx="87525">3</cx:pt>
          <cx:pt idx="87526">21</cx:pt>
          <cx:pt idx="87527">0</cx:pt>
          <cx:pt idx="87528">2</cx:pt>
          <cx:pt idx="87529">1</cx:pt>
          <cx:pt idx="87530">2</cx:pt>
          <cx:pt idx="87531">48</cx:pt>
          <cx:pt idx="87532">11</cx:pt>
          <cx:pt idx="87533">5</cx:pt>
          <cx:pt idx="87534">2</cx:pt>
          <cx:pt idx="87535">1</cx:pt>
          <cx:pt idx="87536">108</cx:pt>
          <cx:pt idx="87537">0</cx:pt>
          <cx:pt idx="87538">0</cx:pt>
          <cx:pt idx="87539">217</cx:pt>
          <cx:pt idx="87540">187</cx:pt>
          <cx:pt idx="87541">0</cx:pt>
          <cx:pt idx="87542">61</cx:pt>
          <cx:pt idx="87543">0</cx:pt>
          <cx:pt idx="87544">1</cx:pt>
          <cx:pt idx="87545">48</cx:pt>
          <cx:pt idx="87546">344</cx:pt>
          <cx:pt idx="87547">0</cx:pt>
          <cx:pt idx="87548">38</cx:pt>
          <cx:pt idx="87549">21</cx:pt>
          <cx:pt idx="87550">23</cx:pt>
          <cx:pt idx="87551">58</cx:pt>
          <cx:pt idx="87552">94</cx:pt>
          <cx:pt idx="87553">0</cx:pt>
          <cx:pt idx="87554">0</cx:pt>
          <cx:pt idx="87555">7</cx:pt>
          <cx:pt idx="87556">62</cx:pt>
          <cx:pt idx="87557">49</cx:pt>
          <cx:pt idx="87558">286</cx:pt>
          <cx:pt idx="87559">0</cx:pt>
          <cx:pt idx="87560">10</cx:pt>
          <cx:pt idx="87561">0</cx:pt>
          <cx:pt idx="87562">0</cx:pt>
          <cx:pt idx="87563">0</cx:pt>
          <cx:pt idx="87564">0</cx:pt>
          <cx:pt idx="87565">0</cx:pt>
          <cx:pt idx="87566">1</cx:pt>
          <cx:pt idx="87567">0</cx:pt>
          <cx:pt idx="87568">24</cx:pt>
          <cx:pt idx="87569">0</cx:pt>
          <cx:pt idx="87570">0</cx:pt>
          <cx:pt idx="87571">2</cx:pt>
          <cx:pt idx="87572">14</cx:pt>
          <cx:pt idx="87573">78</cx:pt>
          <cx:pt idx="87574">353</cx:pt>
          <cx:pt idx="87575">96</cx:pt>
          <cx:pt idx="87576">9</cx:pt>
          <cx:pt idx="87577">126</cx:pt>
          <cx:pt idx="87578">85</cx:pt>
          <cx:pt idx="87579">6</cx:pt>
          <cx:pt idx="87580">71</cx:pt>
          <cx:pt idx="87581">7</cx:pt>
          <cx:pt idx="87582">20</cx:pt>
          <cx:pt idx="87583">188</cx:pt>
          <cx:pt idx="87584">15</cx:pt>
          <cx:pt idx="87585">42</cx:pt>
          <cx:pt idx="87586">214</cx:pt>
          <cx:pt idx="87587">2</cx:pt>
          <cx:pt idx="87588">110</cx:pt>
          <cx:pt idx="87589">1</cx:pt>
          <cx:pt idx="87590">0</cx:pt>
          <cx:pt idx="87591">12</cx:pt>
          <cx:pt idx="87592">1</cx:pt>
          <cx:pt idx="87593">0</cx:pt>
          <cx:pt idx="87594">0</cx:pt>
          <cx:pt idx="87595">0</cx:pt>
          <cx:pt idx="87596">5</cx:pt>
          <cx:pt idx="87597">35</cx:pt>
          <cx:pt idx="87598">0</cx:pt>
          <cx:pt idx="87599">0</cx:pt>
          <cx:pt idx="87600">11</cx:pt>
          <cx:pt idx="87601">40</cx:pt>
          <cx:pt idx="87602">20</cx:pt>
          <cx:pt idx="87603">3</cx:pt>
          <cx:pt idx="87604">4</cx:pt>
          <cx:pt idx="87605">0</cx:pt>
          <cx:pt idx="87606">137</cx:pt>
          <cx:pt idx="87607">4</cx:pt>
          <cx:pt idx="87608">1</cx:pt>
          <cx:pt idx="87609">0</cx:pt>
          <cx:pt idx="87610">0</cx:pt>
          <cx:pt idx="87611">0</cx:pt>
          <cx:pt idx="87612">0</cx:pt>
          <cx:pt idx="87613">20</cx:pt>
          <cx:pt idx="87614">1</cx:pt>
          <cx:pt idx="87615">4</cx:pt>
          <cx:pt idx="87616">43</cx:pt>
          <cx:pt idx="87617">383</cx:pt>
          <cx:pt idx="87618">35</cx:pt>
          <cx:pt idx="87619">48</cx:pt>
          <cx:pt idx="87620">1</cx:pt>
          <cx:pt idx="87621">14</cx:pt>
          <cx:pt idx="87622">1</cx:pt>
          <cx:pt idx="87623">0</cx:pt>
          <cx:pt idx="87624">1</cx:pt>
          <cx:pt idx="87625">21</cx:pt>
          <cx:pt idx="87626">10</cx:pt>
          <cx:pt idx="87627">13</cx:pt>
          <cx:pt idx="87628">5</cx:pt>
          <cx:pt idx="87629">0</cx:pt>
          <cx:pt idx="87630">4</cx:pt>
          <cx:pt idx="87631">41</cx:pt>
          <cx:pt idx="87632">13</cx:pt>
          <cx:pt idx="87633">17</cx:pt>
          <cx:pt idx="87634">18</cx:pt>
          <cx:pt idx="87635">54</cx:pt>
          <cx:pt idx="87636">13</cx:pt>
          <cx:pt idx="87637">5</cx:pt>
          <cx:pt idx="87638">177</cx:pt>
          <cx:pt idx="87639">20</cx:pt>
          <cx:pt idx="87640">410</cx:pt>
          <cx:pt idx="87641">0</cx:pt>
          <cx:pt idx="87642">0</cx:pt>
          <cx:pt idx="87643">0</cx:pt>
          <cx:pt idx="87644">0</cx:pt>
          <cx:pt idx="87645">119</cx:pt>
          <cx:pt idx="87646">49</cx:pt>
          <cx:pt idx="87647">0</cx:pt>
          <cx:pt idx="87648">0</cx:pt>
          <cx:pt idx="87649">0</cx:pt>
          <cx:pt idx="87650">251</cx:pt>
          <cx:pt idx="87651">7</cx:pt>
          <cx:pt idx="87652">22</cx:pt>
          <cx:pt idx="87653">239</cx:pt>
          <cx:pt idx="87654">0</cx:pt>
          <cx:pt idx="87655">0</cx:pt>
          <cx:pt idx="87656">2</cx:pt>
          <cx:pt idx="87657">2</cx:pt>
          <cx:pt idx="87658">0</cx:pt>
          <cx:pt idx="87659">5</cx:pt>
          <cx:pt idx="87660">1</cx:pt>
          <cx:pt idx="87661">40</cx:pt>
          <cx:pt idx="87662">5</cx:pt>
          <cx:pt idx="87663">0</cx:pt>
          <cx:pt idx="87664">0</cx:pt>
          <cx:pt idx="87665">6</cx:pt>
          <cx:pt idx="87666">0</cx:pt>
          <cx:pt idx="87667">36</cx:pt>
          <cx:pt idx="87668">21</cx:pt>
          <cx:pt idx="87669">15</cx:pt>
          <cx:pt idx="87670">21</cx:pt>
          <cx:pt idx="87671">101</cx:pt>
          <cx:pt idx="87672">47</cx:pt>
          <cx:pt idx="87673">101</cx:pt>
          <cx:pt idx="87674">7</cx:pt>
          <cx:pt idx="87675">6</cx:pt>
          <cx:pt idx="87676">32</cx:pt>
          <cx:pt idx="87677">0</cx:pt>
          <cx:pt idx="87678">49</cx:pt>
          <cx:pt idx="87679">85</cx:pt>
          <cx:pt idx="87680">10</cx:pt>
          <cx:pt idx="87681">9</cx:pt>
          <cx:pt idx="87682">0</cx:pt>
          <cx:pt idx="87683">23</cx:pt>
          <cx:pt idx="87684">0</cx:pt>
          <cx:pt idx="87685">46</cx:pt>
          <cx:pt idx="87686">20</cx:pt>
          <cx:pt idx="87687">4</cx:pt>
          <cx:pt idx="87688">55</cx:pt>
          <cx:pt idx="87689">392</cx:pt>
          <cx:pt idx="87690">0</cx:pt>
          <cx:pt idx="87691">52</cx:pt>
          <cx:pt idx="87692">41</cx:pt>
          <cx:pt idx="87693">20</cx:pt>
          <cx:pt idx="87694">0</cx:pt>
          <cx:pt idx="87695">14</cx:pt>
          <cx:pt idx="87696">1</cx:pt>
          <cx:pt idx="87697">60</cx:pt>
          <cx:pt idx="87698">1</cx:pt>
          <cx:pt idx="87699">5</cx:pt>
          <cx:pt idx="87700">55</cx:pt>
          <cx:pt idx="87701">2</cx:pt>
          <cx:pt idx="87702">13</cx:pt>
          <cx:pt idx="87703">134</cx:pt>
          <cx:pt idx="87704">318</cx:pt>
          <cx:pt idx="87705">0</cx:pt>
          <cx:pt idx="87706">39</cx:pt>
          <cx:pt idx="87707">0</cx:pt>
          <cx:pt idx="87708">127</cx:pt>
          <cx:pt idx="87709">1</cx:pt>
          <cx:pt idx="87710">58</cx:pt>
          <cx:pt idx="87711">29</cx:pt>
          <cx:pt idx="87712">7</cx:pt>
          <cx:pt idx="87713">28</cx:pt>
          <cx:pt idx="87714">0</cx:pt>
          <cx:pt idx="87715">0</cx:pt>
          <cx:pt idx="87716">1</cx:pt>
          <cx:pt idx="87717">38</cx:pt>
          <cx:pt idx="87718">5</cx:pt>
          <cx:pt idx="87719">84</cx:pt>
          <cx:pt idx="87720">8</cx:pt>
          <cx:pt idx="87721">11</cx:pt>
          <cx:pt idx="87722">11</cx:pt>
          <cx:pt idx="87723">2</cx:pt>
          <cx:pt idx="87724">71</cx:pt>
          <cx:pt idx="87725">120</cx:pt>
          <cx:pt idx="87726">194</cx:pt>
          <cx:pt idx="87727">0</cx:pt>
          <cx:pt idx="87728">4</cx:pt>
          <cx:pt idx="87729">95</cx:pt>
          <cx:pt idx="87730">18</cx:pt>
          <cx:pt idx="87731">1</cx:pt>
          <cx:pt idx="87732">503</cx:pt>
          <cx:pt idx="87733">8</cx:pt>
          <cx:pt idx="87734">3</cx:pt>
          <cx:pt idx="87735">0</cx:pt>
          <cx:pt idx="87736">5</cx:pt>
          <cx:pt idx="87737">0</cx:pt>
          <cx:pt idx="87738">23</cx:pt>
          <cx:pt idx="87739">698</cx:pt>
          <cx:pt idx="87740">15</cx:pt>
          <cx:pt idx="87741">7</cx:pt>
          <cx:pt idx="87742">21</cx:pt>
          <cx:pt idx="87743">21</cx:pt>
          <cx:pt idx="87744">9</cx:pt>
          <cx:pt idx="87745">5</cx:pt>
          <cx:pt idx="87746">1</cx:pt>
          <cx:pt idx="87747">2</cx:pt>
          <cx:pt idx="87748">81</cx:pt>
          <cx:pt idx="87749">0</cx:pt>
          <cx:pt idx="87750">12</cx:pt>
          <cx:pt idx="87751">0</cx:pt>
          <cx:pt idx="87752">46</cx:pt>
          <cx:pt idx="87753">3</cx:pt>
          <cx:pt idx="87754">5</cx:pt>
          <cx:pt idx="87755">13</cx:pt>
          <cx:pt idx="87756">11</cx:pt>
          <cx:pt idx="87757">132</cx:pt>
          <cx:pt idx="87758">2</cx:pt>
          <cx:pt idx="87759">0</cx:pt>
          <cx:pt idx="87760">76</cx:pt>
          <cx:pt idx="87761">183</cx:pt>
          <cx:pt idx="87762">0</cx:pt>
          <cx:pt idx="87763">0</cx:pt>
          <cx:pt idx="87764">29</cx:pt>
          <cx:pt idx="87765">0</cx:pt>
          <cx:pt idx="87766">10</cx:pt>
          <cx:pt idx="87767">59</cx:pt>
          <cx:pt idx="87768">451</cx:pt>
          <cx:pt idx="87769">0</cx:pt>
          <cx:pt idx="87770">92</cx:pt>
          <cx:pt idx="87771">1</cx:pt>
          <cx:pt idx="87772">1</cx:pt>
          <cx:pt idx="87773">528</cx:pt>
          <cx:pt idx="87774">2</cx:pt>
          <cx:pt idx="87775">0</cx:pt>
          <cx:pt idx="87776">4</cx:pt>
          <cx:pt idx="87777">0</cx:pt>
          <cx:pt idx="87778">0</cx:pt>
          <cx:pt idx="87779">14</cx:pt>
          <cx:pt idx="87780">50</cx:pt>
          <cx:pt idx="87781">10</cx:pt>
          <cx:pt idx="87782">0</cx:pt>
          <cx:pt idx="87783">59</cx:pt>
          <cx:pt idx="87784">1</cx:pt>
          <cx:pt idx="87785">7</cx:pt>
          <cx:pt idx="87786">6</cx:pt>
          <cx:pt idx="87787">30</cx:pt>
          <cx:pt idx="87788">0</cx:pt>
          <cx:pt idx="87789">92</cx:pt>
          <cx:pt idx="87790">0</cx:pt>
          <cx:pt idx="87791">4</cx:pt>
          <cx:pt idx="87792">1</cx:pt>
          <cx:pt idx="87793">7</cx:pt>
          <cx:pt idx="87794">217</cx:pt>
          <cx:pt idx="87795">7</cx:pt>
          <cx:pt idx="87796">7</cx:pt>
          <cx:pt idx="87797">0</cx:pt>
          <cx:pt idx="87798">15</cx:pt>
          <cx:pt idx="87799">92</cx:pt>
          <cx:pt idx="87800">3</cx:pt>
          <cx:pt idx="87801">17</cx:pt>
          <cx:pt idx="87802">11</cx:pt>
          <cx:pt idx="87803">155</cx:pt>
          <cx:pt idx="87804">4</cx:pt>
          <cx:pt idx="87805">0</cx:pt>
          <cx:pt idx="87806">7</cx:pt>
          <cx:pt idx="87807">21</cx:pt>
          <cx:pt idx="87808">39</cx:pt>
          <cx:pt idx="87809">0</cx:pt>
          <cx:pt idx="87810">23</cx:pt>
          <cx:pt idx="87811">1</cx:pt>
          <cx:pt idx="87812">2</cx:pt>
          <cx:pt idx="87813">91</cx:pt>
          <cx:pt idx="87814">187</cx:pt>
          <cx:pt idx="87815">24</cx:pt>
          <cx:pt idx="87816">0</cx:pt>
          <cx:pt idx="87817">20</cx:pt>
          <cx:pt idx="87818">0</cx:pt>
          <cx:pt idx="87819">0</cx:pt>
          <cx:pt idx="87820">21</cx:pt>
          <cx:pt idx="87821">1</cx:pt>
          <cx:pt idx="87822">0</cx:pt>
          <cx:pt idx="87823">140</cx:pt>
          <cx:pt idx="87824">1</cx:pt>
          <cx:pt idx="87825">60</cx:pt>
          <cx:pt idx="87826">7</cx:pt>
          <cx:pt idx="87827">42</cx:pt>
          <cx:pt idx="87828">61</cx:pt>
          <cx:pt idx="87829">21</cx:pt>
          <cx:pt idx="87830">55</cx:pt>
          <cx:pt idx="87831">0</cx:pt>
          <cx:pt idx="87832">0</cx:pt>
          <cx:pt idx="87833">7</cx:pt>
          <cx:pt idx="87834">8</cx:pt>
          <cx:pt idx="87835">37</cx:pt>
          <cx:pt idx="87836">81</cx:pt>
          <cx:pt idx="87837">69</cx:pt>
          <cx:pt idx="87838">15</cx:pt>
          <cx:pt idx="87839">4</cx:pt>
          <cx:pt idx="87840">141</cx:pt>
          <cx:pt idx="87841">59</cx:pt>
          <cx:pt idx="87842">34</cx:pt>
          <cx:pt idx="87843">84</cx:pt>
          <cx:pt idx="87844">0</cx:pt>
          <cx:pt idx="87845">2</cx:pt>
          <cx:pt idx="87846">1</cx:pt>
          <cx:pt idx="87847">50</cx:pt>
          <cx:pt idx="87848">21</cx:pt>
          <cx:pt idx="87849">7</cx:pt>
          <cx:pt idx="87850">0</cx:pt>
          <cx:pt idx="87851">0</cx:pt>
          <cx:pt idx="87852">2</cx:pt>
          <cx:pt idx="87853">0</cx:pt>
          <cx:pt idx="87854">10</cx:pt>
          <cx:pt idx="87855">113</cx:pt>
          <cx:pt idx="87856">3</cx:pt>
          <cx:pt idx="87857">7</cx:pt>
          <cx:pt idx="87858">41</cx:pt>
          <cx:pt idx="87859">28</cx:pt>
          <cx:pt idx="87860">12</cx:pt>
          <cx:pt idx="87861">0</cx:pt>
          <cx:pt idx="87862">151</cx:pt>
          <cx:pt idx="87863">10</cx:pt>
          <cx:pt idx="87864">1</cx:pt>
          <cx:pt idx="87865">0</cx:pt>
          <cx:pt idx="87866">7</cx:pt>
          <cx:pt idx="87867">10</cx:pt>
          <cx:pt idx="87868">3</cx:pt>
          <cx:pt idx="87869">0</cx:pt>
          <cx:pt idx="87870">0</cx:pt>
          <cx:pt idx="87871">1</cx:pt>
          <cx:pt idx="87872">1</cx:pt>
          <cx:pt idx="87873">98</cx:pt>
          <cx:pt idx="87874">0</cx:pt>
          <cx:pt idx="87875">295</cx:pt>
          <cx:pt idx="87876">70</cx:pt>
          <cx:pt idx="87877">17</cx:pt>
          <cx:pt idx="87878">10</cx:pt>
          <cx:pt idx="87879">91</cx:pt>
          <cx:pt idx="87880">19</cx:pt>
          <cx:pt idx="87881">3</cx:pt>
          <cx:pt idx="87882">259</cx:pt>
          <cx:pt idx="87883">16</cx:pt>
          <cx:pt idx="87884">0</cx:pt>
          <cx:pt idx="87885">217</cx:pt>
          <cx:pt idx="87886">99</cx:pt>
          <cx:pt idx="87887">11</cx:pt>
          <cx:pt idx="87888">7</cx:pt>
          <cx:pt idx="87889">16</cx:pt>
          <cx:pt idx="87890">313</cx:pt>
          <cx:pt idx="87891">8</cx:pt>
          <cx:pt idx="87892">12</cx:pt>
          <cx:pt idx="87893">0</cx:pt>
          <cx:pt idx="87894">1</cx:pt>
          <cx:pt idx="87895">0</cx:pt>
          <cx:pt idx="87896">0</cx:pt>
          <cx:pt idx="87897">0</cx:pt>
          <cx:pt idx="87898">16</cx:pt>
          <cx:pt idx="87899">6</cx:pt>
          <cx:pt idx="87900">43</cx:pt>
          <cx:pt idx="87901">141</cx:pt>
          <cx:pt idx="87902">42</cx:pt>
          <cx:pt idx="87903">248</cx:pt>
          <cx:pt idx="87904">3</cx:pt>
          <cx:pt idx="87905">0</cx:pt>
          <cx:pt idx="87906">14</cx:pt>
          <cx:pt idx="87907">1</cx:pt>
          <cx:pt idx="87908">21</cx:pt>
          <cx:pt idx="87909">230</cx:pt>
          <cx:pt idx="87910">0</cx:pt>
          <cx:pt idx="87911">34</cx:pt>
          <cx:pt idx="87912">7</cx:pt>
          <cx:pt idx="87913">82</cx:pt>
          <cx:pt idx="87914">0</cx:pt>
          <cx:pt idx="87915">0</cx:pt>
          <cx:pt idx="87916">0</cx:pt>
          <cx:pt idx="87917">1</cx:pt>
          <cx:pt idx="87918">1</cx:pt>
          <cx:pt idx="87919">48</cx:pt>
          <cx:pt idx="87920">42</cx:pt>
          <cx:pt idx="87921">1</cx:pt>
          <cx:pt idx="87922">13</cx:pt>
          <cx:pt idx="87923">43</cx:pt>
          <cx:pt idx="87924">2</cx:pt>
          <cx:pt idx="87925">0</cx:pt>
          <cx:pt idx="87926">63</cx:pt>
          <cx:pt idx="87927">4</cx:pt>
          <cx:pt idx="87928">0</cx:pt>
          <cx:pt idx="87929">1</cx:pt>
          <cx:pt idx="87930">6</cx:pt>
          <cx:pt idx="87931">2</cx:pt>
          <cx:pt idx="87932">1</cx:pt>
          <cx:pt idx="87933">123</cx:pt>
          <cx:pt idx="87934">7</cx:pt>
          <cx:pt idx="87935">0</cx:pt>
          <cx:pt idx="87936">3</cx:pt>
          <cx:pt idx="87937">103</cx:pt>
          <cx:pt idx="87938">43</cx:pt>
          <cx:pt idx="87939">14</cx:pt>
          <cx:pt idx="87940">281</cx:pt>
          <cx:pt idx="87941">17</cx:pt>
          <cx:pt idx="87942">54</cx:pt>
          <cx:pt idx="87943">0</cx:pt>
          <cx:pt idx="87944">38</cx:pt>
          <cx:pt idx="87945">20</cx:pt>
          <cx:pt idx="87946">105</cx:pt>
          <cx:pt idx="87947">1</cx:pt>
          <cx:pt idx="87948">33</cx:pt>
          <cx:pt idx="87949">4</cx:pt>
          <cx:pt idx="87950">24</cx:pt>
          <cx:pt idx="87951">24</cx:pt>
          <cx:pt idx="87952">2</cx:pt>
          <cx:pt idx="87953">0</cx:pt>
          <cx:pt idx="87954">0</cx:pt>
          <cx:pt idx="87955">0</cx:pt>
          <cx:pt idx="87956">0</cx:pt>
          <cx:pt idx="87957">272</cx:pt>
          <cx:pt idx="87958">29</cx:pt>
          <cx:pt idx="87959">86</cx:pt>
          <cx:pt idx="87960">0</cx:pt>
          <cx:pt idx="87961">20</cx:pt>
          <cx:pt idx="87962">13</cx:pt>
          <cx:pt idx="87963">339</cx:pt>
          <cx:pt idx="87964">256</cx:pt>
          <cx:pt idx="87965">61</cx:pt>
          <cx:pt idx="87966">0</cx:pt>
          <cx:pt idx="87967">6</cx:pt>
          <cx:pt idx="87968">169</cx:pt>
          <cx:pt idx="87969">0</cx:pt>
          <cx:pt idx="87970">1</cx:pt>
          <cx:pt idx="87971">6</cx:pt>
          <cx:pt idx="87972">6</cx:pt>
          <cx:pt idx="87973">21</cx:pt>
          <cx:pt idx="87974">8</cx:pt>
          <cx:pt idx="87975">5</cx:pt>
          <cx:pt idx="87976">1</cx:pt>
          <cx:pt idx="87977">1</cx:pt>
          <cx:pt idx="87978">10</cx:pt>
          <cx:pt idx="87979">1</cx:pt>
          <cx:pt idx="87980">0</cx:pt>
          <cx:pt idx="87981">14</cx:pt>
          <cx:pt idx="87982">2</cx:pt>
          <cx:pt idx="87983">7</cx:pt>
          <cx:pt idx="87984">4</cx:pt>
          <cx:pt idx="87985">62</cx:pt>
          <cx:pt idx="87986">0</cx:pt>
          <cx:pt idx="87987">18</cx:pt>
          <cx:pt idx="87988">12</cx:pt>
          <cx:pt idx="87989">7</cx:pt>
          <cx:pt idx="87990">2</cx:pt>
          <cx:pt idx="87991">72</cx:pt>
          <cx:pt idx="87992">31</cx:pt>
          <cx:pt idx="87993">1</cx:pt>
          <cx:pt idx="87994">390</cx:pt>
          <cx:pt idx="87995">2</cx:pt>
          <cx:pt idx="87996">0</cx:pt>
          <cx:pt idx="87997">0</cx:pt>
          <cx:pt idx="87998">3</cx:pt>
          <cx:pt idx="87999">0</cx:pt>
          <cx:pt idx="88000">0</cx:pt>
          <cx:pt idx="88001">30</cx:pt>
          <cx:pt idx="88002">7</cx:pt>
          <cx:pt idx="88003">0</cx:pt>
          <cx:pt idx="88004">0</cx:pt>
          <cx:pt idx="88005">7</cx:pt>
          <cx:pt idx="88006">1</cx:pt>
          <cx:pt idx="88007">0</cx:pt>
          <cx:pt idx="88008">0</cx:pt>
          <cx:pt idx="88009">2</cx:pt>
          <cx:pt idx="88010">0</cx:pt>
          <cx:pt idx="88011">15</cx:pt>
          <cx:pt idx="88012">0</cx:pt>
          <cx:pt idx="88013">0</cx:pt>
          <cx:pt idx="88014">0</cx:pt>
          <cx:pt idx="88015">0</cx:pt>
          <cx:pt idx="88016">0</cx:pt>
          <cx:pt idx="88017">249</cx:pt>
          <cx:pt idx="88018">7</cx:pt>
          <cx:pt idx="88019">3</cx:pt>
          <cx:pt idx="88020">0</cx:pt>
          <cx:pt idx="88021">49</cx:pt>
          <cx:pt idx="88022">8</cx:pt>
          <cx:pt idx="88023">1</cx:pt>
          <cx:pt idx="88024">1</cx:pt>
          <cx:pt idx="88025">16</cx:pt>
          <cx:pt idx="88026">6</cx:pt>
          <cx:pt idx="88027">17</cx:pt>
          <cx:pt idx="88028">49</cx:pt>
          <cx:pt idx="88029">7</cx:pt>
          <cx:pt idx="88030">29</cx:pt>
          <cx:pt idx="88031">2</cx:pt>
          <cx:pt idx="88032">34</cx:pt>
          <cx:pt idx="88033">26</cx:pt>
          <cx:pt idx="88034">397</cx:pt>
          <cx:pt idx="88035">156</cx:pt>
          <cx:pt idx="88036">3</cx:pt>
          <cx:pt idx="88037">1</cx:pt>
          <cx:pt idx="88038">7</cx:pt>
          <cx:pt idx="88039">8</cx:pt>
          <cx:pt idx="88040">11</cx:pt>
          <cx:pt idx="88041">102</cx:pt>
          <cx:pt idx="88042">114</cx:pt>
          <cx:pt idx="88043">8</cx:pt>
          <cx:pt idx="88044">8</cx:pt>
          <cx:pt idx="88045">68</cx:pt>
          <cx:pt idx="88046">81</cx:pt>
          <cx:pt idx="88047">113</cx:pt>
          <cx:pt idx="88048">27</cx:pt>
          <cx:pt idx="88049">59</cx:pt>
          <cx:pt idx="88050">18</cx:pt>
          <cx:pt idx="88051">32</cx:pt>
          <cx:pt idx="88052">23</cx:pt>
          <cx:pt idx="88053">71</cx:pt>
          <cx:pt idx="88054">6</cx:pt>
          <cx:pt idx="88055">1</cx:pt>
          <cx:pt idx="88056">0</cx:pt>
          <cx:pt idx="88057">19</cx:pt>
          <cx:pt idx="88058">25</cx:pt>
          <cx:pt idx="88059">18</cx:pt>
          <cx:pt idx="88060">0</cx:pt>
          <cx:pt idx="88061">57</cx:pt>
          <cx:pt idx="88062">14</cx:pt>
          <cx:pt idx="88063">370</cx:pt>
          <cx:pt idx="88064">489</cx:pt>
          <cx:pt idx="88065">35</cx:pt>
          <cx:pt idx="88066">241</cx:pt>
          <cx:pt idx="88067">0</cx:pt>
          <cx:pt idx="88068">0</cx:pt>
          <cx:pt idx="88069">0</cx:pt>
          <cx:pt idx="88070">205</cx:pt>
          <cx:pt idx="88071">41</cx:pt>
          <cx:pt idx="88072">38</cx:pt>
          <cx:pt idx="88073">14</cx:pt>
          <cx:pt idx="88074">47</cx:pt>
          <cx:pt idx="88075">406</cx:pt>
          <cx:pt idx="88076">100</cx:pt>
          <cx:pt idx="88077">0</cx:pt>
          <cx:pt idx="88078">0</cx:pt>
          <cx:pt idx="88079">0</cx:pt>
          <cx:pt idx="88080">31</cx:pt>
          <cx:pt idx="88081">20</cx:pt>
          <cx:pt idx="88082">11</cx:pt>
          <cx:pt idx="88083">6</cx:pt>
          <cx:pt idx="88084">53</cx:pt>
          <cx:pt idx="88085">14</cx:pt>
          <cx:pt idx="88086">43</cx:pt>
          <cx:pt idx="88087">5</cx:pt>
          <cx:pt idx="88088">8</cx:pt>
          <cx:pt idx="88089">105</cx:pt>
          <cx:pt idx="88090">17</cx:pt>
          <cx:pt idx="88091">0</cx:pt>
          <cx:pt idx="88092">370</cx:pt>
          <cx:pt idx="88093">5</cx:pt>
          <cx:pt idx="88094">120</cx:pt>
          <cx:pt idx="88095">25</cx:pt>
          <cx:pt idx="88096">1</cx:pt>
          <cx:pt idx="88097">0</cx:pt>
          <cx:pt idx="88098">2</cx:pt>
          <cx:pt idx="88099">1</cx:pt>
          <cx:pt idx="88100">0</cx:pt>
          <cx:pt idx="88101">83</cx:pt>
          <cx:pt idx="88102">0</cx:pt>
          <cx:pt idx="88103">10</cx:pt>
          <cx:pt idx="88104">94</cx:pt>
          <cx:pt idx="88105">29</cx:pt>
          <cx:pt idx="88106">0</cx:pt>
          <cx:pt idx="88107">5</cx:pt>
          <cx:pt idx="88108">99</cx:pt>
          <cx:pt idx="88109">149</cx:pt>
          <cx:pt idx="88110">42</cx:pt>
          <cx:pt idx="88111">9</cx:pt>
          <cx:pt idx="88112">2</cx:pt>
          <cx:pt idx="88113">0</cx:pt>
          <cx:pt idx="88114">0</cx:pt>
          <cx:pt idx="88115">2</cx:pt>
          <cx:pt idx="88116">113</cx:pt>
          <cx:pt idx="88117">0</cx:pt>
          <cx:pt idx="88118">8</cx:pt>
          <cx:pt idx="88119">15</cx:pt>
          <cx:pt idx="88120">28</cx:pt>
          <cx:pt idx="88121">34</cx:pt>
          <cx:pt idx="88122">1</cx:pt>
          <cx:pt idx="88123">214</cx:pt>
          <cx:pt idx="88124">15</cx:pt>
          <cx:pt idx="88125">18</cx:pt>
          <cx:pt idx="88126">9</cx:pt>
          <cx:pt idx="88127">125</cx:pt>
          <cx:pt idx="88128">1</cx:pt>
          <cx:pt idx="88129">295</cx:pt>
          <cx:pt idx="88130">0</cx:pt>
          <cx:pt idx="88131">38</cx:pt>
          <cx:pt idx="88132">0</cx:pt>
          <cx:pt idx="88133">15</cx:pt>
          <cx:pt idx="88134">1</cx:pt>
          <cx:pt idx="88135">2</cx:pt>
          <cx:pt idx="88136">0</cx:pt>
          <cx:pt idx="88137">5</cx:pt>
          <cx:pt idx="88138">0</cx:pt>
          <cx:pt idx="88139">89</cx:pt>
          <cx:pt idx="88140">0</cx:pt>
          <cx:pt idx="88141">53</cx:pt>
          <cx:pt idx="88142">72</cx:pt>
          <cx:pt idx="88143">55</cx:pt>
          <cx:pt idx="88144">126</cx:pt>
          <cx:pt idx="88145">22</cx:pt>
          <cx:pt idx="88146">0</cx:pt>
          <cx:pt idx="88147">3</cx:pt>
          <cx:pt idx="88148">34</cx:pt>
          <cx:pt idx="88149">0</cx:pt>
          <cx:pt idx="88150">5</cx:pt>
          <cx:pt idx="88151">2</cx:pt>
          <cx:pt idx="88152">0</cx:pt>
          <cx:pt idx="88153">0</cx:pt>
          <cx:pt idx="88154">0</cx:pt>
          <cx:pt idx="88155">1</cx:pt>
          <cx:pt idx="88156">0</cx:pt>
          <cx:pt idx="88157">0</cx:pt>
          <cx:pt idx="88158">0</cx:pt>
          <cx:pt idx="88159">0</cx:pt>
          <cx:pt idx="88160">956</cx:pt>
          <cx:pt idx="88161">84</cx:pt>
          <cx:pt idx="88162">3</cx:pt>
          <cx:pt idx="88163">83</cx:pt>
          <cx:pt idx="88164">1</cx:pt>
          <cx:pt idx="88165">4</cx:pt>
          <cx:pt idx="88166">20</cx:pt>
          <cx:pt idx="88167">0</cx:pt>
          <cx:pt idx="88168">12</cx:pt>
          <cx:pt idx="88169">1</cx:pt>
          <cx:pt idx="88170">1</cx:pt>
          <cx:pt idx="88171">340</cx:pt>
          <cx:pt idx="88172">11</cx:pt>
          <cx:pt idx="88173">12</cx:pt>
          <cx:pt idx="88174">6</cx:pt>
          <cx:pt idx="88175">42</cx:pt>
          <cx:pt idx="88176">59</cx:pt>
          <cx:pt idx="88177">270</cx:pt>
          <cx:pt idx="88178">8</cx:pt>
          <cx:pt idx="88179">0</cx:pt>
          <cx:pt idx="88180">28</cx:pt>
          <cx:pt idx="88181">13</cx:pt>
          <cx:pt idx="88182">32</cx:pt>
          <cx:pt idx="88183">27</cx:pt>
          <cx:pt idx="88184">1</cx:pt>
          <cx:pt idx="88185">11</cx:pt>
          <cx:pt idx="88186">99</cx:pt>
          <cx:pt idx="88187">61</cx:pt>
          <cx:pt idx="88188">7</cx:pt>
          <cx:pt idx="88189">3</cx:pt>
          <cx:pt idx="88190">25</cx:pt>
          <cx:pt idx="88191">46</cx:pt>
          <cx:pt idx="88192">9</cx:pt>
          <cx:pt idx="88193">316</cx:pt>
          <cx:pt idx="88194">133</cx:pt>
          <cx:pt idx="88195">128</cx:pt>
          <cx:pt idx="88196">229</cx:pt>
          <cx:pt idx="88197">11</cx:pt>
          <cx:pt idx="88198">103</cx:pt>
          <cx:pt idx="88199">12</cx:pt>
          <cx:pt idx="88200">132</cx:pt>
          <cx:pt idx="88201">35</cx:pt>
          <cx:pt idx="88202">48</cx:pt>
          <cx:pt idx="88203">13</cx:pt>
          <cx:pt idx="88204">10</cx:pt>
          <cx:pt idx="88205">98</cx:pt>
          <cx:pt idx="88206">3</cx:pt>
          <cx:pt idx="88207">7</cx:pt>
          <cx:pt idx="88208">168</cx:pt>
          <cx:pt idx="88209">4</cx:pt>
          <cx:pt idx="88210">16</cx:pt>
          <cx:pt idx="88211">5</cx:pt>
          <cx:pt idx="88212">11</cx:pt>
          <cx:pt idx="88213">0</cx:pt>
          <cx:pt idx="88214">0</cx:pt>
          <cx:pt idx="88215">0</cx:pt>
          <cx:pt idx="88216">6</cx:pt>
          <cx:pt idx="88217">22</cx:pt>
          <cx:pt idx="88218">7</cx:pt>
          <cx:pt idx="88219">237</cx:pt>
          <cx:pt idx="88220">13</cx:pt>
          <cx:pt idx="88221">0</cx:pt>
          <cx:pt idx="88222">86</cx:pt>
          <cx:pt idx="88223">1</cx:pt>
          <cx:pt idx="88224">15</cx:pt>
          <cx:pt idx="88225">30</cx:pt>
          <cx:pt idx="88226">8</cx:pt>
          <cx:pt idx="88227">8</cx:pt>
          <cx:pt idx="88228">1</cx:pt>
          <cx:pt idx="88229">3</cx:pt>
          <cx:pt idx="88230">65</cx:pt>
          <cx:pt idx="88231">42</cx:pt>
          <cx:pt idx="88232">6</cx:pt>
          <cx:pt idx="88233">12</cx:pt>
          <cx:pt idx="88234">6</cx:pt>
          <cx:pt idx="88235">6</cx:pt>
          <cx:pt idx="88236">42</cx:pt>
          <cx:pt idx="88237">8</cx:pt>
          <cx:pt idx="88238">8</cx:pt>
          <cx:pt idx="88239">7</cx:pt>
          <cx:pt idx="88240">1</cx:pt>
          <cx:pt idx="88241">7</cx:pt>
          <cx:pt idx="88242">0</cx:pt>
          <cx:pt idx="88243">1</cx:pt>
          <cx:pt idx="88244">0</cx:pt>
          <cx:pt idx="88245">51</cx:pt>
          <cx:pt idx="88246">455</cx:pt>
          <cx:pt idx="88247">0</cx:pt>
          <cx:pt idx="88248">15</cx:pt>
          <cx:pt idx="88249">3</cx:pt>
          <cx:pt idx="88250">0</cx:pt>
          <cx:pt idx="88251">0</cx:pt>
          <cx:pt idx="88252">125</cx:pt>
          <cx:pt idx="88253">1</cx:pt>
          <cx:pt idx="88254">0</cx:pt>
          <cx:pt idx="88255">1</cx:pt>
          <cx:pt idx="88256">282</cx:pt>
          <cx:pt idx="88257">242</cx:pt>
          <cx:pt idx="88258">21</cx:pt>
          <cx:pt idx="88259">0</cx:pt>
          <cx:pt idx="88260">639</cx:pt>
          <cx:pt idx="88261">71</cx:pt>
          <cx:pt idx="88262">1</cx:pt>
          <cx:pt idx="88263">0</cx:pt>
          <cx:pt idx="88264">0</cx:pt>
          <cx:pt idx="88265">0</cx:pt>
          <cx:pt idx="88266">0</cx:pt>
          <cx:pt idx="88267">81</cx:pt>
          <cx:pt idx="88268">72</cx:pt>
          <cx:pt idx="88269">70</cx:pt>
          <cx:pt idx="88270">126</cx:pt>
          <cx:pt idx="88271">0</cx:pt>
          <cx:pt idx="88272">0</cx:pt>
          <cx:pt idx="88273">6</cx:pt>
          <cx:pt idx="88274">0</cx:pt>
          <cx:pt idx="88275">2</cx:pt>
          <cx:pt idx="88276">442</cx:pt>
          <cx:pt idx="88277">5</cx:pt>
          <cx:pt idx="88278">2</cx:pt>
          <cx:pt idx="88279">0</cx:pt>
          <cx:pt idx="88280">292</cx:pt>
          <cx:pt idx="88281">0</cx:pt>
          <cx:pt idx="88282">4</cx:pt>
          <cx:pt idx="88283">0</cx:pt>
          <cx:pt idx="88284">3</cx:pt>
          <cx:pt idx="88285">21</cx:pt>
          <cx:pt idx="88286">5</cx:pt>
          <cx:pt idx="88287">15</cx:pt>
          <cx:pt idx="88288">117</cx:pt>
          <cx:pt idx="88289">4</cx:pt>
          <cx:pt idx="88290">2</cx:pt>
          <cx:pt idx="88291">0</cx:pt>
          <cx:pt idx="88292">2</cx:pt>
          <cx:pt idx="88293">417</cx:pt>
          <cx:pt idx="88294">1</cx:pt>
          <cx:pt idx="88295">2</cx:pt>
          <cx:pt idx="88296">155</cx:pt>
          <cx:pt idx="88297">0</cx:pt>
          <cx:pt idx="88298">1</cx:pt>
          <cx:pt idx="88299">4</cx:pt>
          <cx:pt idx="88300">12</cx:pt>
          <cx:pt idx="88301">0</cx:pt>
          <cx:pt idx="88302">1</cx:pt>
          <cx:pt idx="88303">104</cx:pt>
          <cx:pt idx="88304">40</cx:pt>
          <cx:pt idx="88305">0</cx:pt>
          <cx:pt idx="88306">29</cx:pt>
          <cx:pt idx="88307">6</cx:pt>
          <cx:pt idx="88308">0</cx:pt>
          <cx:pt idx="88309">6</cx:pt>
          <cx:pt idx="88310">35</cx:pt>
          <cx:pt idx="88311">0</cx:pt>
          <cx:pt idx="88312">18</cx:pt>
          <cx:pt idx="88313">12</cx:pt>
          <cx:pt idx="88314">66</cx:pt>
          <cx:pt idx="88315">23</cx:pt>
          <cx:pt idx="88316">4</cx:pt>
          <cx:pt idx="88317">5</cx:pt>
          <cx:pt idx="88318">0</cx:pt>
          <cx:pt idx="88319">45</cx:pt>
          <cx:pt idx="88320">0</cx:pt>
          <cx:pt idx="88321">2</cx:pt>
          <cx:pt idx="88322">314</cx:pt>
          <cx:pt idx="88323">1</cx:pt>
          <cx:pt idx="88324">0</cx:pt>
          <cx:pt idx="88325">133</cx:pt>
          <cx:pt idx="88326">43</cx:pt>
          <cx:pt idx="88327">14</cx:pt>
          <cx:pt idx="88328">51</cx:pt>
          <cx:pt idx="88329">10</cx:pt>
          <cx:pt idx="88330">0</cx:pt>
          <cx:pt idx="88331">0</cx:pt>
          <cx:pt idx="88332">12</cx:pt>
          <cx:pt idx="88333">19</cx:pt>
          <cx:pt idx="88334">13</cx:pt>
          <cx:pt idx="88335">8</cx:pt>
          <cx:pt idx="88336">6</cx:pt>
          <cx:pt idx="88337">3</cx:pt>
          <cx:pt idx="88338">0</cx:pt>
          <cx:pt idx="88339">0</cx:pt>
          <cx:pt idx="88340">0</cx:pt>
          <cx:pt idx="88341">27</cx:pt>
          <cx:pt idx="88342">58</cx:pt>
          <cx:pt idx="88343">4</cx:pt>
          <cx:pt idx="88344">0</cx:pt>
          <cx:pt idx="88345">19</cx:pt>
          <cx:pt idx="88346">1</cx:pt>
          <cx:pt idx="88347">592</cx:pt>
          <cx:pt idx="88348">28</cx:pt>
          <cx:pt idx="88349">299</cx:pt>
          <cx:pt idx="88350">26</cx:pt>
          <cx:pt idx="88351">1</cx:pt>
          <cx:pt idx="88352">5</cx:pt>
          <cx:pt idx="88353">0</cx:pt>
          <cx:pt idx="88354">156</cx:pt>
          <cx:pt idx="88355">3</cx:pt>
          <cx:pt idx="88356">35</cx:pt>
          <cx:pt idx="88357">114</cx:pt>
          <cx:pt idx="88358">14</cx:pt>
          <cx:pt idx="88359">162</cx:pt>
          <cx:pt idx="88360">422</cx:pt>
          <cx:pt idx="88361">4</cx:pt>
          <cx:pt idx="88362">48</cx:pt>
          <cx:pt idx="88363">0</cx:pt>
          <cx:pt idx="88364">17</cx:pt>
          <cx:pt idx="88365">0</cx:pt>
          <cx:pt idx="88366">217</cx:pt>
          <cx:pt idx="88367">0</cx:pt>
          <cx:pt idx="88368">0</cx:pt>
          <cx:pt idx="88369">1</cx:pt>
          <cx:pt idx="88370">0</cx:pt>
          <cx:pt idx="88371">16</cx:pt>
          <cx:pt idx="88372">0</cx:pt>
          <cx:pt idx="88373">12</cx:pt>
          <cx:pt idx="88374">48</cx:pt>
          <cx:pt idx="88375">14</cx:pt>
          <cx:pt idx="88376">0</cx:pt>
          <cx:pt idx="88377">1</cx:pt>
          <cx:pt idx="88378">0</cx:pt>
          <cx:pt idx="88379">75</cx:pt>
          <cx:pt idx="88380">3</cx:pt>
          <cx:pt idx="88381">0</cx:pt>
          <cx:pt idx="88382">33</cx:pt>
          <cx:pt idx="88383">63</cx:pt>
          <cx:pt idx="88384">15</cx:pt>
          <cx:pt idx="88385">106</cx:pt>
          <cx:pt idx="88386">0</cx:pt>
          <cx:pt idx="88387">6</cx:pt>
          <cx:pt idx="88388">7</cx:pt>
          <cx:pt idx="88389">0</cx:pt>
          <cx:pt idx="88390">109</cx:pt>
          <cx:pt idx="88391">0</cx:pt>
          <cx:pt idx="88392">0</cx:pt>
          <cx:pt idx="88393">2</cx:pt>
          <cx:pt idx="88394">7</cx:pt>
          <cx:pt idx="88395">223</cx:pt>
          <cx:pt idx="88396">10</cx:pt>
          <cx:pt idx="88397">0</cx:pt>
          <cx:pt idx="88398">1</cx:pt>
          <cx:pt idx="88399">34</cx:pt>
          <cx:pt idx="88400">48</cx:pt>
          <cx:pt idx="88401">29</cx:pt>
          <cx:pt idx="88402">31</cx:pt>
          <cx:pt idx="88403">136</cx:pt>
          <cx:pt idx="88404">32</cx:pt>
          <cx:pt idx="88405">5</cx:pt>
          <cx:pt idx="88406">19</cx:pt>
          <cx:pt idx="88407">0</cx:pt>
          <cx:pt idx="88408">0</cx:pt>
          <cx:pt idx="88409">0</cx:pt>
          <cx:pt idx="88410">0</cx:pt>
          <cx:pt idx="88411">3</cx:pt>
          <cx:pt idx="88412">16</cx:pt>
          <cx:pt idx="88413">40</cx:pt>
          <cx:pt idx="88414">114</cx:pt>
          <cx:pt idx="88415">125</cx:pt>
          <cx:pt idx="88416">2</cx:pt>
          <cx:pt idx="88417">0</cx:pt>
          <cx:pt idx="88418">35</cx:pt>
          <cx:pt idx="88419">29</cx:pt>
          <cx:pt idx="88420">14</cx:pt>
          <cx:pt idx="88421">141</cx:pt>
          <cx:pt idx="88422">0</cx:pt>
          <cx:pt idx="88423">2</cx:pt>
          <cx:pt idx="88424">10</cx:pt>
          <cx:pt idx="88425">4</cx:pt>
          <cx:pt idx="88426">0</cx:pt>
          <cx:pt idx="88427">0</cx:pt>
          <cx:pt idx="88428">0</cx:pt>
          <cx:pt idx="88429">31</cx:pt>
          <cx:pt idx="88430">616</cx:pt>
          <cx:pt idx="88431">48</cx:pt>
          <cx:pt idx="88432">174</cx:pt>
          <cx:pt idx="88433">20</cx:pt>
          <cx:pt idx="88434">5</cx:pt>
          <cx:pt idx="88435">126</cx:pt>
          <cx:pt idx="88436">9</cx:pt>
          <cx:pt idx="88437">0</cx:pt>
          <cx:pt idx="88438">8</cx:pt>
          <cx:pt idx="88439">18</cx:pt>
          <cx:pt idx="88440">54</cx:pt>
          <cx:pt idx="88441">174</cx:pt>
          <cx:pt idx="88442">5</cx:pt>
          <cx:pt idx="88443">1</cx:pt>
          <cx:pt idx="88444">174</cx:pt>
          <cx:pt idx="88445">0</cx:pt>
          <cx:pt idx="88446">0</cx:pt>
          <cx:pt idx="88447">67</cx:pt>
          <cx:pt idx="88448">224</cx:pt>
          <cx:pt idx="88449">28</cx:pt>
          <cx:pt idx="88450">99</cx:pt>
          <cx:pt idx="88451">0</cx:pt>
          <cx:pt idx="88452">0</cx:pt>
          <cx:pt idx="88453">5</cx:pt>
          <cx:pt idx="88454">0</cx:pt>
          <cx:pt idx="88455">15</cx:pt>
          <cx:pt idx="88456">0</cx:pt>
          <cx:pt idx="88457">20</cx:pt>
          <cx:pt idx="88458">0</cx:pt>
          <cx:pt idx="88459">21</cx:pt>
          <cx:pt idx="88460">70</cx:pt>
          <cx:pt idx="88461">164</cx:pt>
          <cx:pt idx="88462">180</cx:pt>
          <cx:pt idx="88463">0</cx:pt>
          <cx:pt idx="88464">37</cx:pt>
          <cx:pt idx="88465">46</cx:pt>
          <cx:pt idx="88466">191</cx:pt>
          <cx:pt idx="88467">0</cx:pt>
          <cx:pt idx="88468">2</cx:pt>
          <cx:pt idx="88469">1</cx:pt>
          <cx:pt idx="88470">4</cx:pt>
          <cx:pt idx="88471">13</cx:pt>
          <cx:pt idx="88472">57</cx:pt>
          <cx:pt idx="88473">60</cx:pt>
          <cx:pt idx="88474">5</cx:pt>
          <cx:pt idx="88475">7</cx:pt>
          <cx:pt idx="88476">0</cx:pt>
          <cx:pt idx="88477">0</cx:pt>
          <cx:pt idx="88478">7</cx:pt>
          <cx:pt idx="88479">5</cx:pt>
          <cx:pt idx="88480">0</cx:pt>
          <cx:pt idx="88481">0</cx:pt>
          <cx:pt idx="88482">0</cx:pt>
          <cx:pt idx="88483">27</cx:pt>
          <cx:pt idx="88484">38</cx:pt>
          <cx:pt idx="88485">8</cx:pt>
          <cx:pt idx="88486">75</cx:pt>
          <cx:pt idx="88487">1</cx:pt>
          <cx:pt idx="88488">92</cx:pt>
          <cx:pt idx="88489">4</cx:pt>
          <cx:pt idx="88490">28</cx:pt>
          <cx:pt idx="88491">29</cx:pt>
          <cx:pt idx="88492">7</cx:pt>
          <cx:pt idx="88493">0</cx:pt>
          <cx:pt idx="88494">38</cx:pt>
          <cx:pt idx="88495">1122</cx:pt>
          <cx:pt idx="88496">11</cx:pt>
          <cx:pt idx="88497">56</cx:pt>
          <cx:pt idx="88498">7</cx:pt>
          <cx:pt idx="88499">0</cx:pt>
          <cx:pt idx="88500">7</cx:pt>
          <cx:pt idx="88501">375</cx:pt>
          <cx:pt idx="88502">55</cx:pt>
          <cx:pt idx="88503">7</cx:pt>
          <cx:pt idx="88504">348</cx:pt>
          <cx:pt idx="88505">22</cx:pt>
          <cx:pt idx="88506">36</cx:pt>
          <cx:pt idx="88507">45</cx:pt>
          <cx:pt idx="88508">1</cx:pt>
          <cx:pt idx="88509">0</cx:pt>
          <cx:pt idx="88510">0</cx:pt>
          <cx:pt idx="88511">24</cx:pt>
          <cx:pt idx="88512">7</cx:pt>
          <cx:pt idx="88513">8</cx:pt>
          <cx:pt idx="88514">0</cx:pt>
          <cx:pt idx="88515">8</cx:pt>
          <cx:pt idx="88516">0</cx:pt>
          <cx:pt idx="88517">196</cx:pt>
          <cx:pt idx="88518">121</cx:pt>
          <cx:pt idx="88519">23</cx:pt>
          <cx:pt idx="88520">104</cx:pt>
          <cx:pt idx="88521">0</cx:pt>
          <cx:pt idx="88522">0</cx:pt>
          <cx:pt idx="88523">0</cx:pt>
          <cx:pt idx="88524">96</cx:pt>
          <cx:pt idx="88525">23</cx:pt>
          <cx:pt idx="88526">6</cx:pt>
          <cx:pt idx="88527">4</cx:pt>
          <cx:pt idx="88528">7</cx:pt>
          <cx:pt idx="88529">4</cx:pt>
          <cx:pt idx="88530">18</cx:pt>
          <cx:pt idx="88531">14</cx:pt>
          <cx:pt idx="88532">10</cx:pt>
          <cx:pt idx="88533">0</cx:pt>
          <cx:pt idx="88534">0</cx:pt>
          <cx:pt idx="88535">85</cx:pt>
          <cx:pt idx="88536">0</cx:pt>
          <cx:pt idx="88537">42</cx:pt>
          <cx:pt idx="88538">11</cx:pt>
          <cx:pt idx="88539">0</cx:pt>
          <cx:pt idx="88540">47</cx:pt>
          <cx:pt idx="88541">0</cx:pt>
          <cx:pt idx="88542">0</cx:pt>
          <cx:pt idx="88543">1</cx:pt>
          <cx:pt idx="88544">0</cx:pt>
          <cx:pt idx="88545">0</cx:pt>
          <cx:pt idx="88546">0</cx:pt>
          <cx:pt idx="88547">1</cx:pt>
          <cx:pt idx="88548">5</cx:pt>
          <cx:pt idx="88549">1</cx:pt>
          <cx:pt idx="88550">7</cx:pt>
          <cx:pt idx="88551">9</cx:pt>
          <cx:pt idx="88552">0</cx:pt>
          <cx:pt idx="88553">118</cx:pt>
          <cx:pt idx="88554">134</cx:pt>
          <cx:pt idx="88555">0</cx:pt>
          <cx:pt idx="88556">6</cx:pt>
          <cx:pt idx="88557">21</cx:pt>
          <cx:pt idx="88558">4</cx:pt>
          <cx:pt idx="88559">2</cx:pt>
          <cx:pt idx="88560">87</cx:pt>
          <cx:pt idx="88561">211</cx:pt>
          <cx:pt idx="88562">99</cx:pt>
          <cx:pt idx="88563">0</cx:pt>
          <cx:pt idx="88564">0</cx:pt>
          <cx:pt idx="88565">1</cx:pt>
          <cx:pt idx="88566">5</cx:pt>
          <cx:pt idx="88567">21</cx:pt>
          <cx:pt idx="88568">0</cx:pt>
          <cx:pt idx="88569">0</cx:pt>
          <cx:pt idx="88570">17</cx:pt>
          <cx:pt idx="88571">0</cx:pt>
          <cx:pt idx="88572">58</cx:pt>
          <cx:pt idx="88573">13</cx:pt>
          <cx:pt idx="88574">0</cx:pt>
          <cx:pt idx="88575">1</cx:pt>
          <cx:pt idx="88576">0</cx:pt>
          <cx:pt idx="88577">0</cx:pt>
          <cx:pt idx="88578">1</cx:pt>
          <cx:pt idx="88579">4</cx:pt>
          <cx:pt idx="88580">12</cx:pt>
          <cx:pt idx="88581">13</cx:pt>
          <cx:pt idx="88582">1</cx:pt>
          <cx:pt idx="88583">17</cx:pt>
          <cx:pt idx="88584">0</cx:pt>
          <cx:pt idx="88585">1</cx:pt>
          <cx:pt idx="88586">1</cx:pt>
          <cx:pt idx="88587">8</cx:pt>
          <cx:pt idx="88588">22</cx:pt>
          <cx:pt idx="88589">28</cx:pt>
          <cx:pt idx="88590">32</cx:pt>
          <cx:pt idx="88591">3</cx:pt>
          <cx:pt idx="88592">0</cx:pt>
          <cx:pt idx="88593">1</cx:pt>
          <cx:pt idx="88594">3</cx:pt>
          <cx:pt idx="88595">57</cx:pt>
          <cx:pt idx="88596">20</cx:pt>
          <cx:pt idx="88597">0</cx:pt>
          <cx:pt idx="88598">37</cx:pt>
          <cx:pt idx="88599">138</cx:pt>
          <cx:pt idx="88600">792</cx:pt>
          <cx:pt idx="88601">154</cx:pt>
          <cx:pt idx="88602">0</cx:pt>
          <cx:pt idx="88603">0</cx:pt>
          <cx:pt idx="88604">0</cx:pt>
          <cx:pt idx="88605">9</cx:pt>
          <cx:pt idx="88606">35</cx:pt>
          <cx:pt idx="88607">21</cx:pt>
          <cx:pt idx="88608">1</cx:pt>
          <cx:pt idx="88609">0</cx:pt>
          <cx:pt idx="88610">0</cx:pt>
          <cx:pt idx="88611">6</cx:pt>
          <cx:pt idx="88612">3</cx:pt>
          <cx:pt idx="88613">4</cx:pt>
          <cx:pt idx="88614">26</cx:pt>
          <cx:pt idx="88615">24</cx:pt>
          <cx:pt idx="88616">42</cx:pt>
          <cx:pt idx="88617">0</cx:pt>
          <cx:pt idx="88618">7</cx:pt>
          <cx:pt idx="88619">2</cx:pt>
          <cx:pt idx="88620">0</cx:pt>
          <cx:pt idx="88621">1</cx:pt>
          <cx:pt idx="88622">16</cx:pt>
          <cx:pt idx="88623">0</cx:pt>
          <cx:pt idx="88624">0</cx:pt>
          <cx:pt idx="88625">1</cx:pt>
          <cx:pt idx="88626">0</cx:pt>
          <cx:pt idx="88627">1</cx:pt>
          <cx:pt idx="88628">0</cx:pt>
          <cx:pt idx="88629">143</cx:pt>
          <cx:pt idx="88630">6</cx:pt>
          <cx:pt idx="88631">58</cx:pt>
          <cx:pt idx="88632">164</cx:pt>
          <cx:pt idx="88633">357</cx:pt>
          <cx:pt idx="88634">160</cx:pt>
          <cx:pt idx="88635">1</cx:pt>
          <cx:pt idx="88636">128</cx:pt>
          <cx:pt idx="88637">4</cx:pt>
          <cx:pt idx="88638">95</cx:pt>
          <cx:pt idx="88639">34</cx:pt>
          <cx:pt idx="88640">196</cx:pt>
          <cx:pt idx="88641">78</cx:pt>
          <cx:pt idx="88642">0</cx:pt>
          <cx:pt idx="88643">63</cx:pt>
          <cx:pt idx="88644">3</cx:pt>
          <cx:pt idx="88645">42</cx:pt>
          <cx:pt idx="88646">5</cx:pt>
          <cx:pt idx="88647">14</cx:pt>
          <cx:pt idx="88648">0</cx:pt>
          <cx:pt idx="88649">292</cx:pt>
          <cx:pt idx="88650">39</cx:pt>
          <cx:pt idx="88651">20</cx:pt>
          <cx:pt idx="88652">7</cx:pt>
          <cx:pt idx="88653">20</cx:pt>
          <cx:pt idx="88654">347</cx:pt>
          <cx:pt idx="88655">30</cx:pt>
          <cx:pt idx="88656">3</cx:pt>
          <cx:pt idx="88657">0</cx:pt>
          <cx:pt idx="88658">131</cx:pt>
          <cx:pt idx="88659">246</cx:pt>
          <cx:pt idx="88660">12</cx:pt>
          <cx:pt idx="88661">1</cx:pt>
          <cx:pt idx="88662">13</cx:pt>
          <cx:pt idx="88663">8</cx:pt>
          <cx:pt idx="88664">0</cx:pt>
          <cx:pt idx="88665">0</cx:pt>
          <cx:pt idx="88666">0</cx:pt>
          <cx:pt idx="88667">56</cx:pt>
          <cx:pt idx="88668">5</cx:pt>
          <cx:pt idx="88669">0</cx:pt>
          <cx:pt idx="88670">105</cx:pt>
          <cx:pt idx="88671">15</cx:pt>
          <cx:pt idx="88672">0</cx:pt>
          <cx:pt idx="88673">22</cx:pt>
          <cx:pt idx="88674">0</cx:pt>
          <cx:pt idx="88675">0</cx:pt>
          <cx:pt idx="88676">19</cx:pt>
          <cx:pt idx="88677">0</cx:pt>
          <cx:pt idx="88678">0</cx:pt>
          <cx:pt idx="88679">2</cx:pt>
          <cx:pt idx="88680">1</cx:pt>
          <cx:pt idx="88681">1</cx:pt>
          <cx:pt idx="88682">0</cx:pt>
          <cx:pt idx="88683">0</cx:pt>
          <cx:pt idx="88684">7</cx:pt>
          <cx:pt idx="88685">5</cx:pt>
          <cx:pt idx="88686">1</cx:pt>
          <cx:pt idx="88687">4</cx:pt>
          <cx:pt idx="88688">8</cx:pt>
          <cx:pt idx="88689">2</cx:pt>
          <cx:pt idx="88690">6</cx:pt>
          <cx:pt idx="88691">3</cx:pt>
          <cx:pt idx="88692">0</cx:pt>
          <cx:pt idx="88693">0</cx:pt>
          <cx:pt idx="88694">0</cx:pt>
          <cx:pt idx="88695">5</cx:pt>
          <cx:pt idx="88696">1</cx:pt>
          <cx:pt idx="88697">4</cx:pt>
          <cx:pt idx="88698">71</cx:pt>
          <cx:pt idx="88699">1</cx:pt>
          <cx:pt idx="88700">26</cx:pt>
          <cx:pt idx="88701">93</cx:pt>
          <cx:pt idx="88702">21</cx:pt>
          <cx:pt idx="88703">55</cx:pt>
          <cx:pt idx="88704">51</cx:pt>
          <cx:pt idx="88705">7</cx:pt>
          <cx:pt idx="88706">109</cx:pt>
          <cx:pt idx="88707">0</cx:pt>
          <cx:pt idx="88708">36</cx:pt>
          <cx:pt idx="88709">5</cx:pt>
          <cx:pt idx="88710">17</cx:pt>
          <cx:pt idx="88711">28</cx:pt>
          <cx:pt idx="88712">117</cx:pt>
          <cx:pt idx="88713">4</cx:pt>
          <cx:pt idx="88714">47</cx:pt>
          <cx:pt idx="88715">1</cx:pt>
          <cx:pt idx="88716">72</cx:pt>
          <cx:pt idx="88717">5</cx:pt>
          <cx:pt idx="88718">8</cx:pt>
          <cx:pt idx="88719">0</cx:pt>
          <cx:pt idx="88720">5</cx:pt>
          <cx:pt idx="88721">0</cx:pt>
          <cx:pt idx="88722">1</cx:pt>
          <cx:pt idx="88723">1</cx:pt>
          <cx:pt idx="88724">5</cx:pt>
          <cx:pt idx="88725">5</cx:pt>
          <cx:pt idx="88726">0</cx:pt>
          <cx:pt idx="88727">333</cx:pt>
          <cx:pt idx="88728">622</cx:pt>
          <cx:pt idx="88729">3</cx:pt>
          <cx:pt idx="88730">0</cx:pt>
          <cx:pt idx="88731">0</cx:pt>
          <cx:pt idx="88732">0</cx:pt>
          <cx:pt idx="88733">29</cx:pt>
          <cx:pt idx="88734">0</cx:pt>
          <cx:pt idx="88735">85</cx:pt>
          <cx:pt idx="88736">7</cx:pt>
          <cx:pt idx="88737">3</cx:pt>
          <cx:pt idx="88738">0</cx:pt>
          <cx:pt idx="88739">0</cx:pt>
          <cx:pt idx="88740">0</cx:pt>
          <cx:pt idx="88741">71</cx:pt>
          <cx:pt idx="88742">582</cx:pt>
          <cx:pt idx="88743">4</cx:pt>
          <cx:pt idx="88744">2</cx:pt>
          <cx:pt idx="88745">24</cx:pt>
          <cx:pt idx="88746">8</cx:pt>
          <cx:pt idx="88747">31</cx:pt>
          <cx:pt idx="88748">0</cx:pt>
          <cx:pt idx="88749">0</cx:pt>
          <cx:pt idx="88750">0</cx:pt>
          <cx:pt idx="88751">1</cx:pt>
          <cx:pt idx="88752">0</cx:pt>
          <cx:pt idx="88753">14</cx:pt>
          <cx:pt idx="88754">0</cx:pt>
          <cx:pt idx="88755">78</cx:pt>
          <cx:pt idx="88756">0</cx:pt>
          <cx:pt idx="88757">0</cx:pt>
          <cx:pt idx="88758">104</cx:pt>
          <cx:pt idx="88759">110</cx:pt>
          <cx:pt idx="88760">1</cx:pt>
          <cx:pt idx="88761">98</cx:pt>
          <cx:pt idx="88762">214</cx:pt>
          <cx:pt idx="88763">12</cx:pt>
          <cx:pt idx="88764">0</cx:pt>
          <cx:pt idx="88765">153</cx:pt>
          <cx:pt idx="88766">14</cx:pt>
          <cx:pt idx="88767">14</cx:pt>
          <cx:pt idx="88768">14</cx:pt>
          <cx:pt idx="88769">1</cx:pt>
          <cx:pt idx="88770">15</cx:pt>
          <cx:pt idx="88771">5</cx:pt>
          <cx:pt idx="88772">28</cx:pt>
          <cx:pt idx="88773">275</cx:pt>
          <cx:pt idx="88774">0</cx:pt>
          <cx:pt idx="88775">0</cx:pt>
          <cx:pt idx="88776">0</cx:pt>
          <cx:pt idx="88777">49</cx:pt>
          <cx:pt idx="88778">1342</cx:pt>
          <cx:pt idx="88779">0</cx:pt>
          <cx:pt idx="88780">62</cx:pt>
          <cx:pt idx="88781">121</cx:pt>
          <cx:pt idx="88782">28</cx:pt>
          <cx:pt idx="88783">368</cx:pt>
          <cx:pt idx="88784">108</cx:pt>
          <cx:pt idx="88785">0</cx:pt>
          <cx:pt idx="88786">42</cx:pt>
          <cx:pt idx="88787">144</cx:pt>
          <cx:pt idx="88788">7</cx:pt>
          <cx:pt idx="88789">83</cx:pt>
          <cx:pt idx="88790">22</cx:pt>
          <cx:pt idx="88791">38</cx:pt>
          <cx:pt idx="88792">1</cx:pt>
          <cx:pt idx="88793">32</cx:pt>
          <cx:pt idx="88794">11</cx:pt>
          <cx:pt idx="88795">99</cx:pt>
          <cx:pt idx="88796">2</cx:pt>
          <cx:pt idx="88797">47</cx:pt>
          <cx:pt idx="88798">0</cx:pt>
          <cx:pt idx="88799">0</cx:pt>
          <cx:pt idx="88800">1</cx:pt>
          <cx:pt idx="88801">0</cx:pt>
          <cx:pt idx="88802">1</cx:pt>
          <cx:pt idx="88803">0</cx:pt>
          <cx:pt idx="88804">0</cx:pt>
          <cx:pt idx="88805">0</cx:pt>
          <cx:pt idx="88806">0</cx:pt>
          <cx:pt idx="88807">0</cx:pt>
          <cx:pt idx="88808">0</cx:pt>
          <cx:pt idx="88809">0</cx:pt>
          <cx:pt idx="88810">1</cx:pt>
          <cx:pt idx="88811">6</cx:pt>
          <cx:pt idx="88812">16</cx:pt>
          <cx:pt idx="88813">1</cx:pt>
          <cx:pt idx="88814">0</cx:pt>
          <cx:pt idx="88815">0</cx:pt>
          <cx:pt idx="88816">0</cx:pt>
          <cx:pt idx="88817">7</cx:pt>
          <cx:pt idx="88818">63</cx:pt>
          <cx:pt idx="88819">11</cx:pt>
          <cx:pt idx="88820">0</cx:pt>
          <cx:pt idx="88821">21</cx:pt>
          <cx:pt idx="88822">0</cx:pt>
          <cx:pt idx="88823">253</cx:pt>
          <cx:pt idx="88824">15</cx:pt>
          <cx:pt idx="88825">0</cx:pt>
          <cx:pt idx="88826">21</cx:pt>
          <cx:pt idx="88827">16</cx:pt>
          <cx:pt idx="88828">14</cx:pt>
          <cx:pt idx="88829">3</cx:pt>
          <cx:pt idx="88830">39</cx:pt>
          <cx:pt idx="88831">60</cx:pt>
          <cx:pt idx="88832">63</cx:pt>
          <cx:pt idx="88833">53</cx:pt>
          <cx:pt idx="88834">88</cx:pt>
          <cx:pt idx="88835">5</cx:pt>
          <cx:pt idx="88836">0</cx:pt>
          <cx:pt idx="88837">0</cx:pt>
          <cx:pt idx="88838">11</cx:pt>
          <cx:pt idx="88839">1</cx:pt>
          <cx:pt idx="88840">1</cx:pt>
          <cx:pt idx="88841">49</cx:pt>
          <cx:pt idx="88842">7</cx:pt>
          <cx:pt idx="88843">7</cx:pt>
          <cx:pt idx="88844">5</cx:pt>
          <cx:pt idx="88845">31</cx:pt>
          <cx:pt idx="88846">616</cx:pt>
          <cx:pt idx="88847">1</cx:pt>
          <cx:pt idx="88848">1</cx:pt>
          <cx:pt idx="88849">0</cx:pt>
          <cx:pt idx="88850">0</cx:pt>
          <cx:pt idx="88851">1</cx:pt>
          <cx:pt idx="88852">8</cx:pt>
          <cx:pt idx="88853">0</cx:pt>
          <cx:pt idx="88854">60</cx:pt>
          <cx:pt idx="88855">0</cx:pt>
          <cx:pt idx="88856">120</cx:pt>
          <cx:pt idx="88857">50</cx:pt>
          <cx:pt idx="88858">0</cx:pt>
          <cx:pt idx="88859">6</cx:pt>
          <cx:pt idx="88860">0</cx:pt>
          <cx:pt idx="88861">15</cx:pt>
          <cx:pt idx="88862">14</cx:pt>
          <cx:pt idx="88863">0</cx:pt>
          <cx:pt idx="88864">0</cx:pt>
          <cx:pt idx="88865">3</cx:pt>
          <cx:pt idx="88866">1</cx:pt>
          <cx:pt idx="88867">55</cx:pt>
          <cx:pt idx="88868">82</cx:pt>
          <cx:pt idx="88869">1</cx:pt>
          <cx:pt idx="88870">4</cx:pt>
          <cx:pt idx="88871">0</cx:pt>
          <cx:pt idx="88872">77</cx:pt>
          <cx:pt idx="88873">1</cx:pt>
          <cx:pt idx="88874">38</cx:pt>
          <cx:pt idx="88875">7</cx:pt>
          <cx:pt idx="88876">219</cx:pt>
          <cx:pt idx="88877">59</cx:pt>
          <cx:pt idx="88878">5</cx:pt>
          <cx:pt idx="88879">0</cx:pt>
          <cx:pt idx="88880">0</cx:pt>
          <cx:pt idx="88881">2</cx:pt>
          <cx:pt idx="88882">39</cx:pt>
          <cx:pt idx="88883">54</cx:pt>
          <cx:pt idx="88884">8</cx:pt>
          <cx:pt idx="88885">0</cx:pt>
          <cx:pt idx="88886">0</cx:pt>
          <cx:pt idx="88887">14</cx:pt>
          <cx:pt idx="88888">3</cx:pt>
          <cx:pt idx="88889">10</cx:pt>
          <cx:pt idx="88890">30</cx:pt>
          <cx:pt idx="88891">0</cx:pt>
          <cx:pt idx="88892">0</cx:pt>
          <cx:pt idx="88893">1</cx:pt>
          <cx:pt idx="88894">21</cx:pt>
          <cx:pt idx="88895">1</cx:pt>
          <cx:pt idx="88896">0</cx:pt>
          <cx:pt idx="88897">1</cx:pt>
          <cx:pt idx="88898">0</cx:pt>
          <cx:pt idx="88899">15</cx:pt>
          <cx:pt idx="88900">77</cx:pt>
          <cx:pt idx="88901">1</cx:pt>
          <cx:pt idx="88902">0</cx:pt>
          <cx:pt idx="88903">1</cx:pt>
          <cx:pt idx="88904">0</cx:pt>
          <cx:pt idx="88905">8</cx:pt>
          <cx:pt idx="88906">1</cx:pt>
          <cx:pt idx="88907">1</cx:pt>
          <cx:pt idx="88908">0</cx:pt>
          <cx:pt idx="88909">1</cx:pt>
          <cx:pt idx="88910">4</cx:pt>
          <cx:pt idx="88911">4</cx:pt>
          <cx:pt idx="88912">2</cx:pt>
          <cx:pt idx="88913">8</cx:pt>
          <cx:pt idx="88914">0</cx:pt>
          <cx:pt idx="88915">28</cx:pt>
          <cx:pt idx="88916">101</cx:pt>
          <cx:pt idx="88917">0</cx:pt>
          <cx:pt idx="88918">8</cx:pt>
          <cx:pt idx="88919">16</cx:pt>
          <cx:pt idx="88920">0</cx:pt>
          <cx:pt idx="88921">1</cx:pt>
          <cx:pt idx="88922">1</cx:pt>
          <cx:pt idx="88923">48</cx:pt>
          <cx:pt idx="88924">66</cx:pt>
          <cx:pt idx="88925">0</cx:pt>
          <cx:pt idx="88926">0</cx:pt>
          <cx:pt idx="88927">0</cx:pt>
          <cx:pt idx="88928">0</cx:pt>
          <cx:pt idx="88929">3</cx:pt>
          <cx:pt idx="88930">20</cx:pt>
          <cx:pt idx="88931">0</cx:pt>
          <cx:pt idx="88932">0</cx:pt>
          <cx:pt idx="88933">1</cx:pt>
          <cx:pt idx="88934">1</cx:pt>
          <cx:pt idx="88935">0</cx:pt>
          <cx:pt idx="88936">0</cx:pt>
          <cx:pt idx="88937">20</cx:pt>
          <cx:pt idx="88938">166</cx:pt>
          <cx:pt idx="88939">371</cx:pt>
          <cx:pt idx="88940">20</cx:pt>
          <cx:pt idx="88941">21</cx:pt>
          <cx:pt idx="88942">345</cx:pt>
          <cx:pt idx="88943">1</cx:pt>
          <cx:pt idx="88944">0</cx:pt>
          <cx:pt idx="88945">0</cx:pt>
          <cx:pt idx="88946">0</cx:pt>
          <cx:pt idx="88947">0</cx:pt>
          <cx:pt idx="88948">0</cx:pt>
          <cx:pt idx="88949">169</cx:pt>
          <cx:pt idx="88950">1</cx:pt>
          <cx:pt idx="88951">106</cx:pt>
          <cx:pt idx="88952">39</cx:pt>
          <cx:pt idx="88953">44</cx:pt>
          <cx:pt idx="88954">18</cx:pt>
          <cx:pt idx="88955">21</cx:pt>
          <cx:pt idx="88956">58</cx:pt>
          <cx:pt idx="88957">27</cx:pt>
          <cx:pt idx="88958">6</cx:pt>
          <cx:pt idx="88959">0</cx:pt>
          <cx:pt idx="88960">3</cx:pt>
          <cx:pt idx="88961">0</cx:pt>
          <cx:pt idx="88962">224</cx:pt>
          <cx:pt idx="88963">20</cx:pt>
          <cx:pt idx="88964">21</cx:pt>
          <cx:pt idx="88965">14</cx:pt>
          <cx:pt idx="88966">5</cx:pt>
          <cx:pt idx="88967">1</cx:pt>
          <cx:pt idx="88968">0</cx:pt>
          <cx:pt idx="88969">0</cx:pt>
          <cx:pt idx="88970">70</cx:pt>
          <cx:pt idx="88971">657</cx:pt>
          <cx:pt idx="88972">0</cx:pt>
          <cx:pt idx="88973">0</cx:pt>
          <cx:pt idx="88974">0</cx:pt>
          <cx:pt idx="88975">77</cx:pt>
          <cx:pt idx="88976">20</cx:pt>
          <cx:pt idx="88977">29</cx:pt>
          <cx:pt idx="88978">32</cx:pt>
          <cx:pt idx="88979">0</cx:pt>
          <cx:pt idx="88980">266</cx:pt>
          <cx:pt idx="88981">0</cx:pt>
          <cx:pt idx="88982">20</cx:pt>
          <cx:pt idx="88983">0</cx:pt>
          <cx:pt idx="88984">0</cx:pt>
          <cx:pt idx="88985">0</cx:pt>
          <cx:pt idx="88986">10</cx:pt>
          <cx:pt idx="88987">8</cx:pt>
          <cx:pt idx="88988">0</cx:pt>
          <cx:pt idx="88989">0</cx:pt>
          <cx:pt idx="88990">0</cx:pt>
          <cx:pt idx="88991">21</cx:pt>
          <cx:pt idx="88992">295</cx:pt>
          <cx:pt idx="88993">7</cx:pt>
          <cx:pt idx="88994">65</cx:pt>
          <cx:pt idx="88995">0</cx:pt>
          <cx:pt idx="88996">87</cx:pt>
          <cx:pt idx="88997">0</cx:pt>
          <cx:pt idx="88998">0</cx:pt>
          <cx:pt idx="88999">8</cx:pt>
          <cx:pt idx="89000">0</cx:pt>
          <cx:pt idx="89001">35</cx:pt>
          <cx:pt idx="89002">0</cx:pt>
          <cx:pt idx="89003">0</cx:pt>
          <cx:pt idx="89004">72</cx:pt>
          <cx:pt idx="89005">162</cx:pt>
          <cx:pt idx="89006">234</cx:pt>
          <cx:pt idx="89007">57</cx:pt>
          <cx:pt idx="89008">2</cx:pt>
          <cx:pt idx="89009">13</cx:pt>
          <cx:pt idx="89010">0</cx:pt>
          <cx:pt idx="89011">3</cx:pt>
          <cx:pt idx="89012">35</cx:pt>
          <cx:pt idx="89013">45</cx:pt>
          <cx:pt idx="89014">9</cx:pt>
          <cx:pt idx="89015">73</cx:pt>
          <cx:pt idx="89016">8</cx:pt>
          <cx:pt idx="89017">0</cx:pt>
          <cx:pt idx="89018">0</cx:pt>
          <cx:pt idx="89019">18</cx:pt>
          <cx:pt idx="89020">18</cx:pt>
          <cx:pt idx="89021">0</cx:pt>
          <cx:pt idx="89022">17</cx:pt>
          <cx:pt idx="89023">0</cx:pt>
          <cx:pt idx="89024">102</cx:pt>
          <cx:pt idx="89025">10</cx:pt>
          <cx:pt idx="89026">0</cx:pt>
          <cx:pt idx="89027">0</cx:pt>
          <cx:pt idx="89028">114</cx:pt>
          <cx:pt idx="89029">47</cx:pt>
          <cx:pt idx="89030">1</cx:pt>
          <cx:pt idx="89031">40</cx:pt>
          <cx:pt idx="89032">49</cx:pt>
          <cx:pt idx="89033">7</cx:pt>
          <cx:pt idx="89034">57</cx:pt>
          <cx:pt idx="89035">36</cx:pt>
          <cx:pt idx="89036">386</cx:pt>
          <cx:pt idx="89037">91</cx:pt>
          <cx:pt idx="89038">6</cx:pt>
          <cx:pt idx="89039">8</cx:pt>
          <cx:pt idx="89040">6</cx:pt>
          <cx:pt idx="89041">0</cx:pt>
          <cx:pt idx="89042">301</cx:pt>
          <cx:pt idx="89043">12</cx:pt>
          <cx:pt idx="89044">0</cx:pt>
          <cx:pt idx="89045">0</cx:pt>
          <cx:pt idx="89046">0</cx:pt>
          <cx:pt idx="89047">154</cx:pt>
          <cx:pt idx="89048">27</cx:pt>
          <cx:pt idx="89049">0</cx:pt>
          <cx:pt idx="89050">2</cx:pt>
          <cx:pt idx="89051">5</cx:pt>
          <cx:pt idx="89052">28</cx:pt>
          <cx:pt idx="89053">88</cx:pt>
          <cx:pt idx="89054">18</cx:pt>
          <cx:pt idx="89055">83</cx:pt>
          <cx:pt idx="89056">5</cx:pt>
          <cx:pt idx="89057">4</cx:pt>
          <cx:pt idx="89058">21</cx:pt>
          <cx:pt idx="89059">0</cx:pt>
          <cx:pt idx="89060">64</cx:pt>
          <cx:pt idx="89061">0</cx:pt>
          <cx:pt idx="89062">4</cx:pt>
          <cx:pt idx="89063">48</cx:pt>
          <cx:pt idx="89064">28</cx:pt>
          <cx:pt idx="89065">62</cx:pt>
          <cx:pt idx="89066">26</cx:pt>
          <cx:pt idx="89067">4</cx:pt>
          <cx:pt idx="89068">0</cx:pt>
          <cx:pt idx="89069">7</cx:pt>
          <cx:pt idx="89070">0</cx:pt>
          <cx:pt idx="89071">57</cx:pt>
          <cx:pt idx="89072">67</cx:pt>
          <cx:pt idx="89073">1</cx:pt>
          <cx:pt idx="89074">6</cx:pt>
          <cx:pt idx="89075">1</cx:pt>
          <cx:pt idx="89076">56</cx:pt>
          <cx:pt idx="89077">0</cx:pt>
          <cx:pt idx="89078">0</cx:pt>
          <cx:pt idx="89079">5</cx:pt>
          <cx:pt idx="89080">0</cx:pt>
          <cx:pt idx="89081">1</cx:pt>
          <cx:pt idx="89082">2</cx:pt>
          <cx:pt idx="89083">0</cx:pt>
          <cx:pt idx="89084">0</cx:pt>
          <cx:pt idx="89085">0</cx:pt>
          <cx:pt idx="89086">5</cx:pt>
          <cx:pt idx="89087">39</cx:pt>
          <cx:pt idx="89088">0</cx:pt>
          <cx:pt idx="89089">0</cx:pt>
          <cx:pt idx="89090">127</cx:pt>
          <cx:pt idx="89091">413</cx:pt>
          <cx:pt idx="89092">86</cx:pt>
          <cx:pt idx="89093">27</cx:pt>
          <cx:pt idx="89094">0</cx:pt>
          <cx:pt idx="89095">140</cx:pt>
          <cx:pt idx="89096">0</cx:pt>
          <cx:pt idx="89097">3</cx:pt>
          <cx:pt idx="89098">10</cx:pt>
          <cx:pt idx="89099">0</cx:pt>
          <cx:pt idx="89100">2</cx:pt>
          <cx:pt idx="89101">314</cx:pt>
          <cx:pt idx="89102">203</cx:pt>
          <cx:pt idx="89103">8</cx:pt>
          <cx:pt idx="89104">5</cx:pt>
          <cx:pt idx="89105">3</cx:pt>
          <cx:pt idx="89106">0</cx:pt>
          <cx:pt idx="89107">18</cx:pt>
          <cx:pt idx="89108">1</cx:pt>
          <cx:pt idx="89109">1</cx:pt>
          <cx:pt idx="89110">0</cx:pt>
          <cx:pt idx="89111">15</cx:pt>
          <cx:pt idx="89112">105</cx:pt>
          <cx:pt idx="89113">538</cx:pt>
          <cx:pt idx="89114">372</cx:pt>
          <cx:pt idx="89115">3</cx:pt>
          <cx:pt idx="89116">21</cx:pt>
          <cx:pt idx="89117">0</cx:pt>
          <cx:pt idx="89118">56</cx:pt>
          <cx:pt idx="89119">172</cx:pt>
          <cx:pt idx="89120">0</cx:pt>
          <cx:pt idx="89121">0</cx:pt>
          <cx:pt idx="89122">0</cx:pt>
          <cx:pt idx="89123">5</cx:pt>
          <cx:pt idx="89124">19</cx:pt>
          <cx:pt idx="89125">293</cx:pt>
          <cx:pt idx="89126">3</cx:pt>
          <cx:pt idx="89127">595</cx:pt>
          <cx:pt idx="89128">0</cx:pt>
          <cx:pt idx="89129">18</cx:pt>
          <cx:pt idx="89130">7</cx:pt>
          <cx:pt idx="89131">36</cx:pt>
          <cx:pt idx="89132">54</cx:pt>
          <cx:pt idx="89133">13</cx:pt>
          <cx:pt idx="89134">0</cx:pt>
          <cx:pt idx="89135">11</cx:pt>
          <cx:pt idx="89136">3</cx:pt>
          <cx:pt idx="89137">67</cx:pt>
          <cx:pt idx="89138">112</cx:pt>
          <cx:pt idx="89139">21</cx:pt>
          <cx:pt idx="89140">0</cx:pt>
          <cx:pt idx="89141">28</cx:pt>
          <cx:pt idx="89142">3</cx:pt>
          <cx:pt idx="89143">47</cx:pt>
          <cx:pt idx="89144">37</cx:pt>
          <cx:pt idx="89145">45</cx:pt>
          <cx:pt idx="89146">10</cx:pt>
          <cx:pt idx="89147">62</cx:pt>
          <cx:pt idx="89148">1</cx:pt>
          <cx:pt idx="89149">23</cx:pt>
          <cx:pt idx="89150">2</cx:pt>
          <cx:pt idx="89151">4</cx:pt>
          <cx:pt idx="89152">329</cx:pt>
          <cx:pt idx="89153">13</cx:pt>
          <cx:pt idx="89154">1</cx:pt>
          <cx:pt idx="89155">1</cx:pt>
          <cx:pt idx="89156">5</cx:pt>
          <cx:pt idx="89157">69</cx:pt>
          <cx:pt idx="89158">24</cx:pt>
          <cx:pt idx="89159">41</cx:pt>
          <cx:pt idx="89160">14</cx:pt>
          <cx:pt idx="89161">5</cx:pt>
          <cx:pt idx="89162">4</cx:pt>
          <cx:pt idx="89163">0</cx:pt>
          <cx:pt idx="89164">0</cx:pt>
          <cx:pt idx="89165">1</cx:pt>
          <cx:pt idx="89166">0</cx:pt>
          <cx:pt idx="89167">12</cx:pt>
          <cx:pt idx="89168">17</cx:pt>
          <cx:pt idx="89169">30</cx:pt>
          <cx:pt idx="89170">24</cx:pt>
          <cx:pt idx="89171">0</cx:pt>
          <cx:pt idx="89172">20</cx:pt>
          <cx:pt idx="89173">180</cx:pt>
          <cx:pt idx="89174">22</cx:pt>
          <cx:pt idx="89175">23</cx:pt>
          <cx:pt idx="89176">0</cx:pt>
          <cx:pt idx="89177">1</cx:pt>
          <cx:pt idx="89178">0</cx:pt>
          <cx:pt idx="89179">3</cx:pt>
          <cx:pt idx="89180">1</cx:pt>
          <cx:pt idx="89181">33</cx:pt>
          <cx:pt idx="89182">79</cx:pt>
          <cx:pt idx="89183">54</cx:pt>
          <cx:pt idx="89184">0</cx:pt>
          <cx:pt idx="89185">6</cx:pt>
          <cx:pt idx="89186">375</cx:pt>
          <cx:pt idx="89187">32</cx:pt>
          <cx:pt idx="89188">14</cx:pt>
          <cx:pt idx="89189">6</cx:pt>
          <cx:pt idx="89190">34</cx:pt>
          <cx:pt idx="89191">0</cx:pt>
          <cx:pt idx="89192">6</cx:pt>
          <cx:pt idx="89193">138</cx:pt>
          <cx:pt idx="89194">71</cx:pt>
          <cx:pt idx="89195">34</cx:pt>
          <cx:pt idx="89196">138</cx:pt>
          <cx:pt idx="89197">0</cx:pt>
          <cx:pt idx="89198">19</cx:pt>
          <cx:pt idx="89199">47</cx:pt>
          <cx:pt idx="89200">8</cx:pt>
          <cx:pt idx="89201">4</cx:pt>
          <cx:pt idx="89202">1</cx:pt>
          <cx:pt idx="89203">1</cx:pt>
          <cx:pt idx="89204">0</cx:pt>
          <cx:pt idx="89205">1</cx:pt>
          <cx:pt idx="89206">0</cx:pt>
          <cx:pt idx="89207">20</cx:pt>
          <cx:pt idx="89208">0</cx:pt>
          <cx:pt idx="89209">0</cx:pt>
          <cx:pt idx="89210">839</cx:pt>
          <cx:pt idx="89211">2</cx:pt>
          <cx:pt idx="89212">5</cx:pt>
          <cx:pt idx="89213">10</cx:pt>
          <cx:pt idx="89214">1</cx:pt>
          <cx:pt idx="89215">485</cx:pt>
          <cx:pt idx="89216">77</cx:pt>
          <cx:pt idx="89217">21</cx:pt>
          <cx:pt idx="89218">0</cx:pt>
          <cx:pt idx="89219">19</cx:pt>
          <cx:pt idx="89220">3</cx:pt>
          <cx:pt idx="89221">21</cx:pt>
          <cx:pt idx="89222">643</cx:pt>
          <cx:pt idx="89223">0</cx:pt>
          <cx:pt idx="89224">26</cx:pt>
          <cx:pt idx="89225">21</cx:pt>
          <cx:pt idx="89226">67</cx:pt>
          <cx:pt idx="89227">20</cx:pt>
          <cx:pt idx="89228">264</cx:pt>
          <cx:pt idx="89229">0</cx:pt>
          <cx:pt idx="89230">0</cx:pt>
          <cx:pt idx="89231">228</cx:pt>
          <cx:pt idx="89232">56</cx:pt>
          <cx:pt idx="89233">51</cx:pt>
          <cx:pt idx="89234">56</cx:pt>
          <cx:pt idx="89235">4</cx:pt>
          <cx:pt idx="89236">34</cx:pt>
          <cx:pt idx="89237">0</cx:pt>
          <cx:pt idx="89238">0</cx:pt>
          <cx:pt idx="89239">64</cx:pt>
          <cx:pt idx="89240">52</cx:pt>
          <cx:pt idx="89241">81</cx:pt>
          <cx:pt idx="89242">236</cx:pt>
          <cx:pt idx="89243">59</cx:pt>
          <cx:pt idx="89244">21</cx:pt>
          <cx:pt idx="89245">3</cx:pt>
          <cx:pt idx="89246">4</cx:pt>
          <cx:pt idx="89247">15</cx:pt>
          <cx:pt idx="89248">8</cx:pt>
          <cx:pt idx="89249">188</cx:pt>
          <cx:pt idx="89250">58</cx:pt>
          <cx:pt idx="89251">0</cx:pt>
          <cx:pt idx="89252">2</cx:pt>
          <cx:pt idx="89253">8</cx:pt>
          <cx:pt idx="89254">28</cx:pt>
          <cx:pt idx="89255">0</cx:pt>
          <cx:pt idx="89256">6</cx:pt>
          <cx:pt idx="89257">9</cx:pt>
          <cx:pt idx="89258">423</cx:pt>
          <cx:pt idx="89259">33</cx:pt>
          <cx:pt idx="89260">0</cx:pt>
          <cx:pt idx="89261">0</cx:pt>
          <cx:pt idx="89262">1</cx:pt>
          <cx:pt idx="89263">8</cx:pt>
          <cx:pt idx="89264">8</cx:pt>
          <cx:pt idx="89265">0</cx:pt>
          <cx:pt idx="89266">0</cx:pt>
          <cx:pt idx="89267">0</cx:pt>
          <cx:pt idx="89268">0</cx:pt>
          <cx:pt idx="89269">1</cx:pt>
          <cx:pt idx="89270">0</cx:pt>
          <cx:pt idx="89271">119</cx:pt>
          <cx:pt idx="89272">13</cx:pt>
          <cx:pt idx="89273">0</cx:pt>
          <cx:pt idx="89274">0</cx:pt>
          <cx:pt idx="89275">245</cx:pt>
          <cx:pt idx="89276">103</cx:pt>
          <cx:pt idx="89277">5</cx:pt>
          <cx:pt idx="89278">2</cx:pt>
          <cx:pt idx="89279">0</cx:pt>
          <cx:pt idx="89280">1</cx:pt>
          <cx:pt idx="89281">44</cx:pt>
          <cx:pt idx="89282">4</cx:pt>
          <cx:pt idx="89283">14</cx:pt>
          <cx:pt idx="89284">119</cx:pt>
          <cx:pt idx="89285">5</cx:pt>
          <cx:pt idx="89286">21</cx:pt>
          <cx:pt idx="89287">7</cx:pt>
          <cx:pt idx="89288">20</cx:pt>
          <cx:pt idx="89289">2</cx:pt>
          <cx:pt idx="89290">85</cx:pt>
          <cx:pt idx="89291">63</cx:pt>
          <cx:pt idx="89292">36</cx:pt>
          <cx:pt idx="89293">36</cx:pt>
          <cx:pt idx="89294">21</cx:pt>
          <cx:pt idx="89295">36</cx:pt>
          <cx:pt idx="89296">0</cx:pt>
          <cx:pt idx="89297">0</cx:pt>
          <cx:pt idx="89298">2</cx:pt>
          <cx:pt idx="89299">5</cx:pt>
          <cx:pt idx="89300">40</cx:pt>
          <cx:pt idx="89301">0</cx:pt>
          <cx:pt idx="89302">106</cx:pt>
          <cx:pt idx="89303">5</cx:pt>
          <cx:pt idx="89304">53</cx:pt>
          <cx:pt idx="89305">1</cx:pt>
          <cx:pt idx="89306">0</cx:pt>
          <cx:pt idx="89307">10</cx:pt>
          <cx:pt idx="89308">14</cx:pt>
          <cx:pt idx="89309">0</cx:pt>
          <cx:pt idx="89310">0</cx:pt>
          <cx:pt idx="89311">18</cx:pt>
          <cx:pt idx="89312">2</cx:pt>
          <cx:pt idx="89313">0</cx:pt>
          <cx:pt idx="89314">0</cx:pt>
          <cx:pt idx="89315">0</cx:pt>
          <cx:pt idx="89316">0</cx:pt>
          <cx:pt idx="89317">0</cx:pt>
          <cx:pt idx="89318">0</cx:pt>
          <cx:pt idx="89319">18</cx:pt>
          <cx:pt idx="89320">219</cx:pt>
          <cx:pt idx="89321">3</cx:pt>
          <cx:pt idx="89322">13</cx:pt>
          <cx:pt idx="89323">1</cx:pt>
          <cx:pt idx="89324">19</cx:pt>
          <cx:pt idx="89325">50</cx:pt>
          <cx:pt idx="89326">2</cx:pt>
          <cx:pt idx="89327">0</cx:pt>
          <cx:pt idx="89328">0</cx:pt>
          <cx:pt idx="89329">78</cx:pt>
          <cx:pt idx="89330">171</cx:pt>
          <cx:pt idx="89331">32</cx:pt>
          <cx:pt idx="89332">22</cx:pt>
          <cx:pt idx="89333">608</cx:pt>
          <cx:pt idx="89334">0</cx:pt>
          <cx:pt idx="89335">0</cx:pt>
          <cx:pt idx="89336">63</cx:pt>
          <cx:pt idx="89337">15</cx:pt>
          <cx:pt idx="89338">358</cx:pt>
          <cx:pt idx="89339">0</cx:pt>
          <cx:pt idx="89340">104</cx:pt>
          <cx:pt idx="89341">132</cx:pt>
          <cx:pt idx="89342">1</cx:pt>
          <cx:pt idx="89343">435</cx:pt>
          <cx:pt idx="89344">1</cx:pt>
          <cx:pt idx="89345">0</cx:pt>
          <cx:pt idx="89346">90</cx:pt>
          <cx:pt idx="89347">0</cx:pt>
          <cx:pt idx="89348">55</cx:pt>
          <cx:pt idx="89349">54</cx:pt>
          <cx:pt idx="89350">576</cx:pt>
          <cx:pt idx="89351">131</cx:pt>
          <cx:pt idx="89352">15</cx:pt>
          <cx:pt idx="89353">0</cx:pt>
          <cx:pt idx="89354">3</cx:pt>
          <cx:pt idx="89355">49</cx:pt>
          <cx:pt idx="89356">7</cx:pt>
          <cx:pt idx="89357">160</cx:pt>
          <cx:pt idx="89358">0</cx:pt>
          <cx:pt idx="89359">34</cx:pt>
          <cx:pt idx="89360">4</cx:pt>
          <cx:pt idx="89361">3</cx:pt>
          <cx:pt idx="89362">110</cx:pt>
          <cx:pt idx="89363">55</cx:pt>
          <cx:pt idx="89364">1</cx:pt>
          <cx:pt idx="89365">21</cx:pt>
          <cx:pt idx="89366">21</cx:pt>
          <cx:pt idx="89367">1</cx:pt>
          <cx:pt idx="89368">1</cx:pt>
          <cx:pt idx="89369">0</cx:pt>
          <cx:pt idx="89370">7</cx:pt>
          <cx:pt idx="89371">17</cx:pt>
          <cx:pt idx="89372">0</cx:pt>
          <cx:pt idx="89373">0</cx:pt>
          <cx:pt idx="89374">37</cx:pt>
          <cx:pt idx="89375">91</cx:pt>
          <cx:pt idx="89376">107</cx:pt>
          <cx:pt idx="89377">1</cx:pt>
          <cx:pt idx="89378">2</cx:pt>
          <cx:pt idx="89379">0</cx:pt>
          <cx:pt idx="89380">0</cx:pt>
          <cx:pt idx="89381">7</cx:pt>
          <cx:pt idx="89382">124</cx:pt>
          <cx:pt idx="89383">18</cx:pt>
          <cx:pt idx="89384">40</cx:pt>
          <cx:pt idx="89385">81</cx:pt>
          <cx:pt idx="89386">0</cx:pt>
          <cx:pt idx="89387">9</cx:pt>
          <cx:pt idx="89388">1</cx:pt>
          <cx:pt idx="89389">3</cx:pt>
          <cx:pt idx="89390">1</cx:pt>
          <cx:pt idx="89391">0</cx:pt>
          <cx:pt idx="89392">459</cx:pt>
          <cx:pt idx="89393">0</cx:pt>
          <cx:pt idx="89394">0</cx:pt>
          <cx:pt idx="89395">10</cx:pt>
          <cx:pt idx="89396">72</cx:pt>
          <cx:pt idx="89397">74</cx:pt>
          <cx:pt idx="89398">137</cx:pt>
          <cx:pt idx="89399">29</cx:pt>
          <cx:pt idx="89400">6</cx:pt>
          <cx:pt idx="89401">13</cx:pt>
          <cx:pt idx="89402">6</cx:pt>
          <cx:pt idx="89403">8</cx:pt>
          <cx:pt idx="89404">39</cx:pt>
          <cx:pt idx="89405">7</cx:pt>
          <cx:pt idx="89406">13</cx:pt>
          <cx:pt idx="89407">16</cx:pt>
          <cx:pt idx="89408">84</cx:pt>
          <cx:pt idx="89409">0</cx:pt>
          <cx:pt idx="89410">0</cx:pt>
          <cx:pt idx="89411">143</cx:pt>
          <cx:pt idx="89412">1</cx:pt>
          <cx:pt idx="89413">6</cx:pt>
          <cx:pt idx="89414">76</cx:pt>
          <cx:pt idx="89415">7</cx:pt>
          <cx:pt idx="89416">16</cx:pt>
          <cx:pt idx="89417">136</cx:pt>
          <cx:pt idx="89418">0</cx:pt>
          <cx:pt idx="89419">71</cx:pt>
          <cx:pt idx="89420">25</cx:pt>
          <cx:pt idx="89421">2</cx:pt>
          <cx:pt idx="89422">447</cx:pt>
          <cx:pt idx="89423">14</cx:pt>
          <cx:pt idx="89424">0</cx:pt>
          <cx:pt idx="89425">158</cx:pt>
          <cx:pt idx="89426">96</cx:pt>
          <cx:pt idx="89427">2</cx:pt>
          <cx:pt idx="89428">0</cx:pt>
          <cx:pt idx="89429">0</cx:pt>
          <cx:pt idx="89430">15</cx:pt>
          <cx:pt idx="89431">9</cx:pt>
          <cx:pt idx="89432">14</cx:pt>
          <cx:pt idx="89433">65</cx:pt>
          <cx:pt idx="89434">16</cx:pt>
          <cx:pt idx="89435">5</cx:pt>
          <cx:pt idx="89436">97</cx:pt>
          <cx:pt idx="89437">0</cx:pt>
          <cx:pt idx="89438">0</cx:pt>
          <cx:pt idx="89439">0</cx:pt>
          <cx:pt idx="89440">0</cx:pt>
          <cx:pt idx="89441">252</cx:pt>
          <cx:pt idx="89442">41</cx:pt>
          <cx:pt idx="89443">163</cx:pt>
          <cx:pt idx="89444">57</cx:pt>
          <cx:pt idx="89445">0</cx:pt>
          <cx:pt idx="89446">0</cx:pt>
          <cx:pt idx="89447">0</cx:pt>
          <cx:pt idx="89448">30</cx:pt>
          <cx:pt idx="89449">0</cx:pt>
          <cx:pt idx="89450">89</cx:pt>
          <cx:pt idx="89451">27</cx:pt>
          <cx:pt idx="89452">0</cx:pt>
          <cx:pt idx="89453">4</cx:pt>
          <cx:pt idx="89454">16</cx:pt>
          <cx:pt idx="89455">0</cx:pt>
          <cx:pt idx="89456">13</cx:pt>
          <cx:pt idx="89457">6</cx:pt>
          <cx:pt idx="89458">1</cx:pt>
          <cx:pt idx="89459">90</cx:pt>
          <cx:pt idx="89460">13</cx:pt>
          <cx:pt idx="89461">272</cx:pt>
          <cx:pt idx="89462">46</cx:pt>
          <cx:pt idx="89463">73</cx:pt>
          <cx:pt idx="89464">5</cx:pt>
          <cx:pt idx="89465">9</cx:pt>
          <cx:pt idx="89466">5</cx:pt>
          <cx:pt idx="89467">7</cx:pt>
          <cx:pt idx="89468">6</cx:pt>
          <cx:pt idx="89469">29</cx:pt>
          <cx:pt idx="89470">0</cx:pt>
          <cx:pt idx="89471">1</cx:pt>
          <cx:pt idx="89472">97</cx:pt>
          <cx:pt idx="89473">14</cx:pt>
          <cx:pt idx="89474">1</cx:pt>
          <cx:pt idx="89475">7</cx:pt>
          <cx:pt idx="89476">0</cx:pt>
          <cx:pt idx="89477">0</cx:pt>
          <cx:pt idx="89478">0</cx:pt>
          <cx:pt idx="89479">152</cx:pt>
          <cx:pt idx="89480">6</cx:pt>
          <cx:pt idx="89481">20</cx:pt>
          <cx:pt idx="89482">1</cx:pt>
          <cx:pt idx="89483">1</cx:pt>
          <cx:pt idx="89484">0</cx:pt>
          <cx:pt idx="89485">38</cx:pt>
          <cx:pt idx="89486">2</cx:pt>
          <cx:pt idx="89487">6</cx:pt>
          <cx:pt idx="89488">0</cx:pt>
          <cx:pt idx="89489">0</cx:pt>
          <cx:pt idx="89490">6</cx:pt>
          <cx:pt idx="89491">0</cx:pt>
          <cx:pt idx="89492">0</cx:pt>
          <cx:pt idx="89493">5</cx:pt>
          <cx:pt idx="89494">0</cx:pt>
          <cx:pt idx="89495">23</cx:pt>
          <cx:pt idx="89496">464</cx:pt>
          <cx:pt idx="89497">1</cx:pt>
          <cx:pt idx="89498">4</cx:pt>
          <cx:pt idx="89499">100</cx:pt>
          <cx:pt idx="89500">149</cx:pt>
          <cx:pt idx="89501">729</cx:pt>
          <cx:pt idx="89502">10</cx:pt>
          <cx:pt idx="89503">69</cx:pt>
          <cx:pt idx="89504">3</cx:pt>
          <cx:pt idx="89505">1</cx:pt>
          <cx:pt idx="89506">6</cx:pt>
          <cx:pt idx="89507">100</cx:pt>
          <cx:pt idx="89508">247</cx:pt>
          <cx:pt idx="89509">46</cx:pt>
          <cx:pt idx="89510">12</cx:pt>
          <cx:pt idx="89511">0</cx:pt>
          <cx:pt idx="89512">4</cx:pt>
          <cx:pt idx="89513">0</cx:pt>
          <cx:pt idx="89514">109</cx:pt>
          <cx:pt idx="89515">65</cx:pt>
          <cx:pt idx="89516">14</cx:pt>
          <cx:pt idx="89517">1</cx:pt>
          <cx:pt idx="89518">120</cx:pt>
          <cx:pt idx="89519">105</cx:pt>
          <cx:pt idx="89520">12</cx:pt>
          <cx:pt idx="89521">34</cx:pt>
          <cx:pt idx="89522">260</cx:pt>
          <cx:pt idx="89523">0</cx:pt>
          <cx:pt idx="89524">53</cx:pt>
          <cx:pt idx="89525">35</cx:pt>
          <cx:pt idx="89526">11</cx:pt>
          <cx:pt idx="89527">352</cx:pt>
          <cx:pt idx="89528">779</cx:pt>
          <cx:pt idx="89529">785</cx:pt>
          <cx:pt idx="89530">0</cx:pt>
          <cx:pt idx="89531">13</cx:pt>
          <cx:pt idx="89532">6</cx:pt>
          <cx:pt idx="89533">12</cx:pt>
          <cx:pt idx="89534">0</cx:pt>
          <cx:pt idx="89535">0</cx:pt>
          <cx:pt idx="89536">0</cx:pt>
          <cx:pt idx="89537">0</cx:pt>
          <cx:pt idx="89538">0</cx:pt>
          <cx:pt idx="89539">0</cx:pt>
          <cx:pt idx="89540">86</cx:pt>
          <cx:pt idx="89541">6</cx:pt>
          <cx:pt idx="89542">291</cx:pt>
          <cx:pt idx="89543">18</cx:pt>
          <cx:pt idx="89544">22</cx:pt>
          <cx:pt idx="89545">746</cx:pt>
          <cx:pt idx="89546">0</cx:pt>
          <cx:pt idx="89547">46</cx:pt>
          <cx:pt idx="89548">0</cx:pt>
          <cx:pt idx="89549">0</cx:pt>
          <cx:pt idx="89550">0</cx:pt>
          <cx:pt idx="89551">0</cx:pt>
          <cx:pt idx="89552">3</cx:pt>
          <cx:pt idx="89553">33</cx:pt>
          <cx:pt idx="89554">106</cx:pt>
          <cx:pt idx="89555">0</cx:pt>
          <cx:pt idx="89556">0</cx:pt>
          <cx:pt idx="89557">0</cx:pt>
          <cx:pt idx="89558">0</cx:pt>
          <cx:pt idx="89559">35</cx:pt>
          <cx:pt idx="89560">0</cx:pt>
          <cx:pt idx="89561">0</cx:pt>
          <cx:pt idx="89562">5</cx:pt>
          <cx:pt idx="89563">0</cx:pt>
          <cx:pt idx="89564">0</cx:pt>
          <cx:pt idx="89565">0</cx:pt>
          <cx:pt idx="89566">0</cx:pt>
          <cx:pt idx="89567">1</cx:pt>
          <cx:pt idx="89568">0</cx:pt>
          <cx:pt idx="89569">6</cx:pt>
          <cx:pt idx="89570">108</cx:pt>
          <cx:pt idx="89571">0</cx:pt>
          <cx:pt idx="89572">0</cx:pt>
          <cx:pt idx="89573">3</cx:pt>
          <cx:pt idx="89574">56</cx:pt>
          <cx:pt idx="89575">57</cx:pt>
          <cx:pt idx="89576">10</cx:pt>
          <cx:pt idx="89577">44</cx:pt>
          <cx:pt idx="89578">21</cx:pt>
          <cx:pt idx="89579">0</cx:pt>
          <cx:pt idx="89580">1</cx:pt>
          <cx:pt idx="89581">80</cx:pt>
          <cx:pt idx="89582">1</cx:pt>
          <cx:pt idx="89583">12</cx:pt>
          <cx:pt idx="89584">142</cx:pt>
          <cx:pt idx="89585">0</cx:pt>
          <cx:pt idx="89586">92</cx:pt>
          <cx:pt idx="89587">0</cx:pt>
          <cx:pt idx="89588">49</cx:pt>
          <cx:pt idx="89589">4</cx:pt>
          <cx:pt idx="89590">166</cx:pt>
          <cx:pt idx="89591">0</cx:pt>
          <cx:pt idx="89592">0</cx:pt>
          <cx:pt idx="89593">3</cx:pt>
          <cx:pt idx="89594">17</cx:pt>
          <cx:pt idx="89595">155</cx:pt>
          <cx:pt idx="89596">27</cx:pt>
          <cx:pt idx="89597">26</cx:pt>
          <cx:pt idx="89598">6</cx:pt>
          <cx:pt idx="89599">88</cx:pt>
          <cx:pt idx="89600">15</cx:pt>
          <cx:pt idx="89601">32</cx:pt>
          <cx:pt idx="89602">196</cx:pt>
          <cx:pt idx="89603">4</cx:pt>
          <cx:pt idx="89604">32</cx:pt>
          <cx:pt idx="89605">0</cx:pt>
          <cx:pt idx="89606">196</cx:pt>
          <cx:pt idx="89607">13</cx:pt>
          <cx:pt idx="89608">18</cx:pt>
          <cx:pt idx="89609">104</cx:pt>
          <cx:pt idx="89610">0</cx:pt>
          <cx:pt idx="89611">1</cx:pt>
          <cx:pt idx="89612">0</cx:pt>
          <cx:pt idx="89613">33</cx:pt>
          <cx:pt idx="89614">1</cx:pt>
          <cx:pt idx="89615">0</cx:pt>
          <cx:pt idx="89616">1</cx:pt>
          <cx:pt idx="89617">0</cx:pt>
          <cx:pt idx="89618">0</cx:pt>
          <cx:pt idx="89619">6</cx:pt>
          <cx:pt idx="89620">6</cx:pt>
          <cx:pt idx="89621">1</cx:pt>
          <cx:pt idx="89622">0</cx:pt>
          <cx:pt idx="89623">0</cx:pt>
          <cx:pt idx="89624">42</cx:pt>
          <cx:pt idx="89625">20</cx:pt>
          <cx:pt idx="89626">15</cx:pt>
          <cx:pt idx="89627">3</cx:pt>
          <cx:pt idx="89628">0</cx:pt>
          <cx:pt idx="89629">25</cx:pt>
          <cx:pt idx="89630">83</cx:pt>
          <cx:pt idx="89631">420</cx:pt>
          <cx:pt idx="89632">37</cx:pt>
          <cx:pt idx="89633">39</cx:pt>
          <cx:pt idx="89634">15</cx:pt>
          <cx:pt idx="89635">234</cx:pt>
          <cx:pt idx="89636">3</cx:pt>
          <cx:pt idx="89637">0</cx:pt>
          <cx:pt idx="89638">66</cx:pt>
          <cx:pt idx="89639">0</cx:pt>
          <cx:pt idx="89640">0</cx:pt>
          <cx:pt idx="89641">63</cx:pt>
          <cx:pt idx="89642">1</cx:pt>
          <cx:pt idx="89643">4</cx:pt>
          <cx:pt idx="89644">13</cx:pt>
          <cx:pt idx="89645">0</cx:pt>
          <cx:pt idx="89646">101</cx:pt>
          <cx:pt idx="89647">65</cx:pt>
          <cx:pt idx="89648">0</cx:pt>
          <cx:pt idx="89649">0</cx:pt>
          <cx:pt idx="89650">29</cx:pt>
          <cx:pt idx="89651">312</cx:pt>
          <cx:pt idx="89652">1</cx:pt>
          <cx:pt idx="89653">390</cx:pt>
          <cx:pt idx="89654">113</cx:pt>
          <cx:pt idx="89655">0</cx:pt>
          <cx:pt idx="89656">0</cx:pt>
          <cx:pt idx="89657">55</cx:pt>
          <cx:pt idx="89658">0</cx:pt>
          <cx:pt idx="89659">2</cx:pt>
          <cx:pt idx="89660">4</cx:pt>
          <cx:pt idx="89661">159</cx:pt>
          <cx:pt idx="89662">0</cx:pt>
          <cx:pt idx="89663">1</cx:pt>
          <cx:pt idx="89664">6</cx:pt>
          <cx:pt idx="89665">64</cx:pt>
          <cx:pt idx="89666">124</cx:pt>
          <cx:pt idx="89667">623</cx:pt>
          <cx:pt idx="89668">1</cx:pt>
          <cx:pt idx="89669">0</cx:pt>
          <cx:pt idx="89670">0</cx:pt>
          <cx:pt idx="89671">1</cx:pt>
          <cx:pt idx="89672">41</cx:pt>
          <cx:pt idx="89673">13</cx:pt>
          <cx:pt idx="89674">0</cx:pt>
          <cx:pt idx="89675">18</cx:pt>
          <cx:pt idx="89676">22</cx:pt>
          <cx:pt idx="89677">12</cx:pt>
          <cx:pt idx="89678">0</cx:pt>
          <cx:pt idx="89679">0</cx:pt>
          <cx:pt idx="89680">141</cx:pt>
          <cx:pt idx="89681">51</cx:pt>
          <cx:pt idx="89682">5</cx:pt>
          <cx:pt idx="89683">112</cx:pt>
          <cx:pt idx="89684">5</cx:pt>
          <cx:pt idx="89685">399</cx:pt>
          <cx:pt idx="89686">0</cx:pt>
          <cx:pt idx="89687">0</cx:pt>
          <cx:pt idx="89688">0</cx:pt>
          <cx:pt idx="89689">0</cx:pt>
          <cx:pt idx="89690">14</cx:pt>
          <cx:pt idx="89691">14</cx:pt>
          <cx:pt idx="89692">49</cx:pt>
          <cx:pt idx="89693">22</cx:pt>
          <cx:pt idx="89694">48</cx:pt>
          <cx:pt idx="89695">47</cx:pt>
          <cx:pt idx="89696">1</cx:pt>
          <cx:pt idx="89697">17</cx:pt>
          <cx:pt idx="89698">0</cx:pt>
          <cx:pt idx="89699">15</cx:pt>
          <cx:pt idx="89700">0</cx:pt>
          <cx:pt idx="89701">22</cx:pt>
          <cx:pt idx="89702">84</cx:pt>
          <cx:pt idx="89703">0</cx:pt>
          <cx:pt idx="89704">7</cx:pt>
          <cx:pt idx="89705">0</cx:pt>
          <cx:pt idx="89706">5</cx:pt>
          <cx:pt idx="89707">0</cx:pt>
          <cx:pt idx="89708">0</cx:pt>
          <cx:pt idx="89709">0</cx:pt>
          <cx:pt idx="89710">7</cx:pt>
          <cx:pt idx="89711">37</cx:pt>
          <cx:pt idx="89712">0</cx:pt>
          <cx:pt idx="89713">1</cx:pt>
          <cx:pt idx="89714">5</cx:pt>
          <cx:pt idx="89715">0</cx:pt>
          <cx:pt idx="89716">0</cx:pt>
          <cx:pt idx="89717">15</cx:pt>
          <cx:pt idx="89718">8</cx:pt>
          <cx:pt idx="89719">1</cx:pt>
          <cx:pt idx="89720">9</cx:pt>
          <cx:pt idx="89721">0</cx:pt>
          <cx:pt idx="89722">30</cx:pt>
          <cx:pt idx="89723">0</cx:pt>
          <cx:pt idx="89724">2</cx:pt>
          <cx:pt idx="89725">0</cx:pt>
          <cx:pt idx="89726">124</cx:pt>
          <cx:pt idx="89727">57</cx:pt>
          <cx:pt idx="89728">28</cx:pt>
          <cx:pt idx="89729">24</cx:pt>
          <cx:pt idx="89730">86</cx:pt>
          <cx:pt idx="89731">32</cx:pt>
          <cx:pt idx="89732">13</cx:pt>
          <cx:pt idx="89733">3</cx:pt>
          <cx:pt idx="89734">0</cx:pt>
          <cx:pt idx="89735">223</cx:pt>
          <cx:pt idx="89736">0</cx:pt>
          <cx:pt idx="89737">2</cx:pt>
          <cx:pt idx="89738">0</cx:pt>
          <cx:pt idx="89739">0</cx:pt>
          <cx:pt idx="89740">0</cx:pt>
          <cx:pt idx="89741">36</cx:pt>
          <cx:pt idx="89742">12</cx:pt>
          <cx:pt idx="89743">2</cx:pt>
          <cx:pt idx="89744">0</cx:pt>
          <cx:pt idx="89745">16</cx:pt>
          <cx:pt idx="89746">42</cx:pt>
          <cx:pt idx="89747">87</cx:pt>
          <cx:pt idx="89748">3</cx:pt>
          <cx:pt idx="89749">0</cx:pt>
          <cx:pt idx="89750">21</cx:pt>
          <cx:pt idx="89751">0</cx:pt>
          <cx:pt idx="89752">2</cx:pt>
          <cx:pt idx="89753">0</cx:pt>
          <cx:pt idx="89754">2</cx:pt>
          <cx:pt idx="89755">87</cx:pt>
          <cx:pt idx="89756">57</cx:pt>
          <cx:pt idx="89757">1</cx:pt>
          <cx:pt idx="89758">0</cx:pt>
          <cx:pt idx="89759">11</cx:pt>
          <cx:pt idx="89760">0</cx:pt>
          <cx:pt idx="89761">6</cx:pt>
          <cx:pt idx="89762">6</cx:pt>
          <cx:pt idx="89763">1</cx:pt>
          <cx:pt idx="89764">1</cx:pt>
          <cx:pt idx="89765">1</cx:pt>
          <cx:pt idx="89766">1</cx:pt>
          <cx:pt idx="89767">2</cx:pt>
          <cx:pt idx="89768">1</cx:pt>
          <cx:pt idx="89769">63</cx:pt>
          <cx:pt idx="89770">0</cx:pt>
          <cx:pt idx="89771">7</cx:pt>
          <cx:pt idx="89772">345</cx:pt>
          <cx:pt idx="89773">29</cx:pt>
          <cx:pt idx="89774">14</cx:pt>
          <cx:pt idx="89775">1</cx:pt>
          <cx:pt idx="89776">7</cx:pt>
          <cx:pt idx="89777">0</cx:pt>
          <cx:pt idx="89778">20</cx:pt>
          <cx:pt idx="89779">84</cx:pt>
          <cx:pt idx="89780">10</cx:pt>
          <cx:pt idx="89781">1</cx:pt>
          <cx:pt idx="89782">2</cx:pt>
          <cx:pt idx="89783">70</cx:pt>
          <cx:pt idx="89784">0</cx:pt>
          <cx:pt idx="89785">55</cx:pt>
          <cx:pt idx="89786">2</cx:pt>
          <cx:pt idx="89787">0</cx:pt>
          <cx:pt idx="89788">0</cx:pt>
          <cx:pt idx="89789">59</cx:pt>
          <cx:pt idx="89790">37</cx:pt>
          <cx:pt idx="89791">4</cx:pt>
          <cx:pt idx="89792">36</cx:pt>
          <cx:pt idx="89793">94</cx:pt>
          <cx:pt idx="89794">0</cx:pt>
          <cx:pt idx="89795">4</cx:pt>
          <cx:pt idx="89796">38</cx:pt>
          <cx:pt idx="89797">3</cx:pt>
          <cx:pt idx="89798">3</cx:pt>
          <cx:pt idx="89799">393</cx:pt>
          <cx:pt idx="89800">14</cx:pt>
          <cx:pt idx="89801">0</cx:pt>
          <cx:pt idx="89802">505</cx:pt>
          <cx:pt idx="89803">0</cx:pt>
          <cx:pt idx="89804">1</cx:pt>
          <cx:pt idx="89805">2</cx:pt>
          <cx:pt idx="89806">13</cx:pt>
          <cx:pt idx="89807">92</cx:pt>
          <cx:pt idx="89808">1</cx:pt>
          <cx:pt idx="89809">2</cx:pt>
          <cx:pt idx="89810">15</cx:pt>
          <cx:pt idx="89811">56</cx:pt>
          <cx:pt idx="89812">143</cx:pt>
          <cx:pt idx="89813">7</cx:pt>
          <cx:pt idx="89814">251</cx:pt>
          <cx:pt idx="89815">0</cx:pt>
          <cx:pt idx="89816">3</cx:pt>
          <cx:pt idx="89817">0</cx:pt>
          <cx:pt idx="89818">50</cx:pt>
          <cx:pt idx="89819">0</cx:pt>
          <cx:pt idx="89820">0</cx:pt>
          <cx:pt idx="89821">0</cx:pt>
          <cx:pt idx="89822">0</cx:pt>
          <cx:pt idx="89823">0</cx:pt>
          <cx:pt idx="89824">47</cx:pt>
          <cx:pt idx="89825">0</cx:pt>
          <cx:pt idx="89826">14</cx:pt>
          <cx:pt idx="89827">4</cx:pt>
          <cx:pt idx="89828">34</cx:pt>
          <cx:pt idx="89829">7</cx:pt>
          <cx:pt idx="89830">1</cx:pt>
          <cx:pt idx="89831">357</cx:pt>
          <cx:pt idx="89832">17</cx:pt>
          <cx:pt idx="89833">27</cx:pt>
          <cx:pt idx="89834">15</cx:pt>
          <cx:pt idx="89835">18</cx:pt>
          <cx:pt idx="89836">26</cx:pt>
          <cx:pt idx="89837">0</cx:pt>
          <cx:pt idx="89838">32</cx:pt>
          <cx:pt idx="89839">16</cx:pt>
          <cx:pt idx="89840">1</cx:pt>
          <cx:pt idx="89841">8</cx:pt>
          <cx:pt idx="89842">0</cx:pt>
          <cx:pt idx="89843">8</cx:pt>
          <cx:pt idx="89844">41</cx:pt>
          <cx:pt idx="89845">13</cx:pt>
          <cx:pt idx="89846">1</cx:pt>
          <cx:pt idx="89847">1</cx:pt>
          <cx:pt idx="89848">101</cx:pt>
          <cx:pt idx="89849">105</cx:pt>
          <cx:pt idx="89850">30</cx:pt>
          <cx:pt idx="89851">1</cx:pt>
          <cx:pt idx="89852">1</cx:pt>
          <cx:pt idx="89853">4</cx:pt>
          <cx:pt idx="89854">37</cx:pt>
          <cx:pt idx="89855">2</cx:pt>
          <cx:pt idx="89856">83</cx:pt>
          <cx:pt idx="89857">1</cx:pt>
          <cx:pt idx="89858">1</cx:pt>
          <cx:pt idx="89859">12</cx:pt>
          <cx:pt idx="89860">1</cx:pt>
          <cx:pt idx="89861">0</cx:pt>
          <cx:pt idx="89862">8</cx:pt>
          <cx:pt idx="89863">40</cx:pt>
          <cx:pt idx="89864">415</cx:pt>
          <cx:pt idx="89865">0</cx:pt>
          <cx:pt idx="89866">148</cx:pt>
          <cx:pt idx="89867">0</cx:pt>
          <cx:pt idx="89868">1</cx:pt>
          <cx:pt idx="89869">36</cx:pt>
          <cx:pt idx="89870">1</cx:pt>
          <cx:pt idx="89871">0</cx:pt>
          <cx:pt idx="89872">6</cx:pt>
          <cx:pt idx="89873">0</cx:pt>
          <cx:pt idx="89874">21</cx:pt>
          <cx:pt idx="89875">4</cx:pt>
          <cx:pt idx="89876">333</cx:pt>
          <cx:pt idx="89877">56</cx:pt>
          <cx:pt idx="89878">3</cx:pt>
          <cx:pt idx="89879">24</cx:pt>
          <cx:pt idx="89880">0</cx:pt>
          <cx:pt idx="89881">14</cx:pt>
          <cx:pt idx="89882">14</cx:pt>
          <cx:pt idx="89883">0</cx:pt>
          <cx:pt idx="89884">1</cx:pt>
          <cx:pt idx="89885">0</cx:pt>
          <cx:pt idx="89886">7</cx:pt>
          <cx:pt idx="89887">5</cx:pt>
          <cx:pt idx="89888">2</cx:pt>
          <cx:pt idx="89889">7</cx:pt>
          <cx:pt idx="89890">2</cx:pt>
          <cx:pt idx="89891">0</cx:pt>
          <cx:pt idx="89892">1</cx:pt>
          <cx:pt idx="89893">0</cx:pt>
          <cx:pt idx="89894">0</cx:pt>
          <cx:pt idx="89895">1</cx:pt>
          <cx:pt idx="89896">0</cx:pt>
          <cx:pt idx="89897">8</cx:pt>
          <cx:pt idx="89898">6</cx:pt>
          <cx:pt idx="89899">119</cx:pt>
          <cx:pt idx="89900">9</cx:pt>
          <cx:pt idx="89901">2</cx:pt>
          <cx:pt idx="89902">0</cx:pt>
          <cx:pt idx="89903">0</cx:pt>
          <cx:pt idx="89904">2</cx:pt>
          <cx:pt idx="89905">358</cx:pt>
          <cx:pt idx="89906">414</cx:pt>
          <cx:pt idx="89907">28</cx:pt>
          <cx:pt idx="89908">1</cx:pt>
          <cx:pt idx="89909">1</cx:pt>
          <cx:pt idx="89910">23</cx:pt>
          <cx:pt idx="89911">19</cx:pt>
          <cx:pt idx="89912">7</cx:pt>
          <cx:pt idx="89913">352</cx:pt>
          <cx:pt idx="89914">163</cx:pt>
          <cx:pt idx="89915">1</cx:pt>
          <cx:pt idx="89916">7</cx:pt>
          <cx:pt idx="89917">309</cx:pt>
          <cx:pt idx="89918">14</cx:pt>
          <cx:pt idx="89919">76</cx:pt>
          <cx:pt idx="89920">0</cx:pt>
          <cx:pt idx="89921">0</cx:pt>
          <cx:pt idx="89922">10</cx:pt>
          <cx:pt idx="89923">16</cx:pt>
          <cx:pt idx="89924">24</cx:pt>
          <cx:pt idx="89925">175</cx:pt>
          <cx:pt idx="89926">194</cx:pt>
          <cx:pt idx="89927">1</cx:pt>
          <cx:pt idx="89928">0</cx:pt>
          <cx:pt idx="89929">0</cx:pt>
          <cx:pt idx="89930">0</cx:pt>
          <cx:pt idx="89931">0</cx:pt>
          <cx:pt idx="89932">1</cx:pt>
          <cx:pt idx="89933">56</cx:pt>
          <cx:pt idx="89934">34</cx:pt>
          <cx:pt idx="89935">0</cx:pt>
          <cx:pt idx="89936">22</cx:pt>
          <cx:pt idx="89937">26</cx:pt>
          <cx:pt idx="89938">47</cx:pt>
          <cx:pt idx="89939">221</cx:pt>
          <cx:pt idx="89940">0</cx:pt>
          <cx:pt idx="89941">0</cx:pt>
          <cx:pt idx="89942">5</cx:pt>
          <cx:pt idx="89943">0</cx:pt>
          <cx:pt idx="89944">102</cx:pt>
          <cx:pt idx="89945">0</cx:pt>
          <cx:pt idx="89946">86</cx:pt>
          <cx:pt idx="89947">122</cx:pt>
          <cx:pt idx="89948">20</cx:pt>
          <cx:pt idx="89949">4</cx:pt>
          <cx:pt idx="89950">11</cx:pt>
          <cx:pt idx="89951">15</cx:pt>
          <cx:pt idx="89952">0</cx:pt>
          <cx:pt idx="89953">289</cx:pt>
          <cx:pt idx="89954">34</cx:pt>
          <cx:pt idx="89955">42</cx:pt>
          <cx:pt idx="89956">11</cx:pt>
          <cx:pt idx="89957">19</cx:pt>
          <cx:pt idx="89958">3</cx:pt>
          <cx:pt idx="89959">0</cx:pt>
          <cx:pt idx="89960">10</cx:pt>
          <cx:pt idx="89961">0</cx:pt>
          <cx:pt idx="89962">4</cx:pt>
          <cx:pt idx="89963">106</cx:pt>
          <cx:pt idx="89964">86</cx:pt>
          <cx:pt idx="89965">12</cx:pt>
          <cx:pt idx="89966">0</cx:pt>
          <cx:pt idx="89967">10</cx:pt>
          <cx:pt idx="89968">0</cx:pt>
          <cx:pt idx="89969">1</cx:pt>
          <cx:pt idx="89970">44</cx:pt>
          <cx:pt idx="89971">75</cx:pt>
          <cx:pt idx="89972">7</cx:pt>
          <cx:pt idx="89973">28</cx:pt>
          <cx:pt idx="89974">0</cx:pt>
          <cx:pt idx="89975">0</cx:pt>
          <cx:pt idx="89976">9</cx:pt>
          <cx:pt idx="89977">4</cx:pt>
          <cx:pt idx="89978">7</cx:pt>
          <cx:pt idx="89979">50</cx:pt>
          <cx:pt idx="89980">26</cx:pt>
          <cx:pt idx="89981">1</cx:pt>
          <cx:pt idx="89982">0</cx:pt>
          <cx:pt idx="89983">0</cx:pt>
          <cx:pt idx="89984">423</cx:pt>
          <cx:pt idx="89985">20</cx:pt>
          <cx:pt idx="89986">4</cx:pt>
          <cx:pt idx="89987">0</cx:pt>
          <cx:pt idx="89988">42</cx:pt>
          <cx:pt idx="89989">23</cx:pt>
          <cx:pt idx="89990">100</cx:pt>
          <cx:pt idx="89991">1</cx:pt>
          <cx:pt idx="89992">49</cx:pt>
          <cx:pt idx="89993">9</cx:pt>
          <cx:pt idx="89994">1</cx:pt>
          <cx:pt idx="89995">1</cx:pt>
          <cx:pt idx="89996">212</cx:pt>
          <cx:pt idx="89997">54</cx:pt>
          <cx:pt idx="89998">148</cx:pt>
          <cx:pt idx="89999">42</cx:pt>
          <cx:pt idx="90000">29</cx:pt>
          <cx:pt idx="90001">2</cx:pt>
          <cx:pt idx="90002">0</cx:pt>
          <cx:pt idx="90003">1</cx:pt>
          <cx:pt idx="90004">0</cx:pt>
          <cx:pt idx="90005">41</cx:pt>
          <cx:pt idx="90006">11</cx:pt>
          <cx:pt idx="90007">1</cx:pt>
          <cx:pt idx="90008">0</cx:pt>
          <cx:pt idx="90009">1</cx:pt>
          <cx:pt idx="90010">31</cx:pt>
          <cx:pt idx="90011">31</cx:pt>
          <cx:pt idx="90012">46</cx:pt>
          <cx:pt idx="90013">5</cx:pt>
          <cx:pt idx="90014">3</cx:pt>
          <cx:pt idx="90015">0</cx:pt>
          <cx:pt idx="90016">70</cx:pt>
          <cx:pt idx="90017">14</cx:pt>
          <cx:pt idx="90018">0</cx:pt>
          <cx:pt idx="90019">0</cx:pt>
          <cx:pt idx="90020">0</cx:pt>
          <cx:pt idx="90021">2</cx:pt>
          <cx:pt idx="90022">1</cx:pt>
          <cx:pt idx="90023">5</cx:pt>
          <cx:pt idx="90024">75</cx:pt>
          <cx:pt idx="90025">83</cx:pt>
          <cx:pt idx="90026">37</cx:pt>
          <cx:pt idx="90027">21</cx:pt>
          <cx:pt idx="90028">133</cx:pt>
          <cx:pt idx="90029">0</cx:pt>
          <cx:pt idx="90030">1</cx:pt>
          <cx:pt idx="90031">0</cx:pt>
          <cx:pt idx="90032">5</cx:pt>
          <cx:pt idx="90033">1</cx:pt>
          <cx:pt idx="90034">0</cx:pt>
          <cx:pt idx="90035">0</cx:pt>
          <cx:pt idx="90036">0</cx:pt>
          <cx:pt idx="90037">0</cx:pt>
          <cx:pt idx="90038">0</cx:pt>
          <cx:pt idx="90039">9</cx:pt>
          <cx:pt idx="90040">25</cx:pt>
          <cx:pt idx="90041">2</cx:pt>
          <cx:pt idx="90042">13</cx:pt>
          <cx:pt idx="90043">72</cx:pt>
          <cx:pt idx="90044">5</cx:pt>
          <cx:pt idx="90045">7</cx:pt>
          <cx:pt idx="90046">0</cx:pt>
          <cx:pt idx="90047">0</cx:pt>
          <cx:pt idx="90048">44</cx:pt>
          <cx:pt idx="90049">687</cx:pt>
          <cx:pt idx="90050">0</cx:pt>
          <cx:pt idx="90051">1</cx:pt>
          <cx:pt idx="90052">1</cx:pt>
          <cx:pt idx="90053">0</cx:pt>
          <cx:pt idx="90054">1</cx:pt>
          <cx:pt idx="90055">0</cx:pt>
          <cx:pt idx="90056">1</cx:pt>
          <cx:pt idx="90057">24</cx:pt>
          <cx:pt idx="90058">14</cx:pt>
          <cx:pt idx="90059">20</cx:pt>
          <cx:pt idx="90060">27</cx:pt>
          <cx:pt idx="90061">1</cx:pt>
          <cx:pt idx="90062">72</cx:pt>
          <cx:pt idx="90063">110</cx:pt>
          <cx:pt idx="90064">183</cx:pt>
          <cx:pt idx="90065">3</cx:pt>
          <cx:pt idx="90066">6</cx:pt>
          <cx:pt idx="90067">1</cx:pt>
          <cx:pt idx="90068">0</cx:pt>
          <cx:pt idx="90069">45</cx:pt>
          <cx:pt idx="90070">44</cx:pt>
          <cx:pt idx="90071">179</cx:pt>
          <cx:pt idx="90072">1</cx:pt>
          <cx:pt idx="90073">3</cx:pt>
          <cx:pt idx="90074">34</cx:pt>
          <cx:pt idx="90075">615</cx:pt>
          <cx:pt idx="90076">12</cx:pt>
          <cx:pt idx="90077">0</cx:pt>
          <cx:pt idx="90078">3</cx:pt>
          <cx:pt idx="90079">161</cx:pt>
          <cx:pt idx="90080">61</cx:pt>
          <cx:pt idx="90081">118</cx:pt>
          <cx:pt idx="90082">50</cx:pt>
          <cx:pt idx="90083">102</cx:pt>
          <cx:pt idx="90084">6</cx:pt>
          <cx:pt idx="90085">2</cx:pt>
          <cx:pt idx="90086">79</cx:pt>
          <cx:pt idx="90087">3</cx:pt>
          <cx:pt idx="90088">0</cx:pt>
          <cx:pt idx="90089">68</cx:pt>
          <cx:pt idx="90090">1</cx:pt>
          <cx:pt idx="90091">32</cx:pt>
          <cx:pt idx="90092">1</cx:pt>
          <cx:pt idx="90093">1</cx:pt>
          <cx:pt idx="90094">35</cx:pt>
          <cx:pt idx="90095">116</cx:pt>
          <cx:pt idx="90096">13</cx:pt>
          <cx:pt idx="90097">22</cx:pt>
          <cx:pt idx="90098">7</cx:pt>
          <cx:pt idx="90099">111</cx:pt>
          <cx:pt idx="90100">0</cx:pt>
          <cx:pt idx="90101">0</cx:pt>
          <cx:pt idx="90102">4</cx:pt>
          <cx:pt idx="90103">0</cx:pt>
          <cx:pt idx="90104">113</cx:pt>
          <cx:pt idx="90105">0</cx:pt>
          <cx:pt idx="90106">2</cx:pt>
          <cx:pt idx="90107">0</cx:pt>
          <cx:pt idx="90108">0</cx:pt>
          <cx:pt idx="90109">0</cx:pt>
          <cx:pt idx="90110">1</cx:pt>
          <cx:pt idx="90111">0</cx:pt>
          <cx:pt idx="90112">1</cx:pt>
          <cx:pt idx="90113">32</cx:pt>
          <cx:pt idx="90114">1</cx:pt>
          <cx:pt idx="90115">0</cx:pt>
          <cx:pt idx="90116">1</cx:pt>
          <cx:pt idx="90117">31</cx:pt>
          <cx:pt idx="90118">0</cx:pt>
          <cx:pt idx="90119">14</cx:pt>
          <cx:pt idx="90120">11</cx:pt>
          <cx:pt idx="90121">0</cx:pt>
          <cx:pt idx="90122">0</cx:pt>
          <cx:pt idx="90123">8</cx:pt>
          <cx:pt idx="90124">13</cx:pt>
          <cx:pt idx="90125">7</cx:pt>
          <cx:pt idx="90126">34</cx:pt>
          <cx:pt idx="90127">8</cx:pt>
          <cx:pt idx="90128">26</cx:pt>
          <cx:pt idx="90129">14</cx:pt>
          <cx:pt idx="90130">1</cx:pt>
          <cx:pt idx="90131">0</cx:pt>
          <cx:pt idx="90132">0</cx:pt>
          <cx:pt idx="90133">0</cx:pt>
          <cx:pt idx="90134">7</cx:pt>
          <cx:pt idx="90135">7</cx:pt>
          <cx:pt idx="90136">36</cx:pt>
          <cx:pt idx="90137">112</cx:pt>
          <cx:pt idx="90138">126</cx:pt>
          <cx:pt idx="90139">0</cx:pt>
          <cx:pt idx="90140">0</cx:pt>
          <cx:pt idx="90141">0</cx:pt>
          <cx:pt idx="90142">0</cx:pt>
          <cx:pt idx="90143">0</cx:pt>
          <cx:pt idx="90144">1</cx:pt>
          <cx:pt idx="90145">0</cx:pt>
          <cx:pt idx="90146">0</cx:pt>
          <cx:pt idx="90147">1</cx:pt>
          <cx:pt idx="90148">5</cx:pt>
          <cx:pt idx="90149">14</cx:pt>
          <cx:pt idx="90150">47</cx:pt>
          <cx:pt idx="90151">217</cx:pt>
          <cx:pt idx="90152">2</cx:pt>
          <cx:pt idx="90153">0</cx:pt>
          <cx:pt idx="90154">4</cx:pt>
          <cx:pt idx="90155">351</cx:pt>
          <cx:pt idx="90156">47</cx:pt>
          <cx:pt idx="90157">0</cx:pt>
          <cx:pt idx="90158">3</cx:pt>
          <cx:pt idx="90159">1</cx:pt>
          <cx:pt idx="90160">0</cx:pt>
          <cx:pt idx="90161">2</cx:pt>
          <cx:pt idx="90162">78</cx:pt>
          <cx:pt idx="90163">69</cx:pt>
          <cx:pt idx="90164">75</cx:pt>
          <cx:pt idx="90165">13</cx:pt>
          <cx:pt idx="90166">2</cx:pt>
          <cx:pt idx="90167">64</cx:pt>
          <cx:pt idx="90168">505</cx:pt>
          <cx:pt idx="90169">17</cx:pt>
          <cx:pt idx="90170">41</cx:pt>
          <cx:pt idx="90171">1</cx:pt>
          <cx:pt idx="90172">0</cx:pt>
          <cx:pt idx="90173">7</cx:pt>
          <cx:pt idx="90174">0</cx:pt>
          <cx:pt idx="90175">0</cx:pt>
          <cx:pt idx="90176">0</cx:pt>
          <cx:pt idx="90177">4</cx:pt>
          <cx:pt idx="90178">1</cx:pt>
          <cx:pt idx="90179">0</cx:pt>
          <cx:pt idx="90180">0</cx:pt>
          <cx:pt idx="90181">31</cx:pt>
          <cx:pt idx="90182">13</cx:pt>
          <cx:pt idx="90183">1</cx:pt>
          <cx:pt idx="90184">1</cx:pt>
          <cx:pt idx="90185">6</cx:pt>
          <cx:pt idx="90186">0</cx:pt>
          <cx:pt idx="90187">3</cx:pt>
          <cx:pt idx="90188">26</cx:pt>
          <cx:pt idx="90189">116</cx:pt>
          <cx:pt idx="90190">49</cx:pt>
          <cx:pt idx="90191">21</cx:pt>
          <cx:pt idx="90192">2</cx:pt>
          <cx:pt idx="90193">22</cx:pt>
          <cx:pt idx="90194">99</cx:pt>
          <cx:pt idx="90195">7</cx:pt>
          <cx:pt idx="90196">31</cx:pt>
          <cx:pt idx="90197">10</cx:pt>
          <cx:pt idx="90198">183</cx:pt>
          <cx:pt idx="90199">8</cx:pt>
          <cx:pt idx="90200">0</cx:pt>
          <cx:pt idx="90201">264</cx:pt>
          <cx:pt idx="90202">1</cx:pt>
          <cx:pt idx="90203">0</cx:pt>
          <cx:pt idx="90204">0</cx:pt>
          <cx:pt idx="90205">3</cx:pt>
          <cx:pt idx="90206">10</cx:pt>
          <cx:pt idx="90207">3</cx:pt>
          <cx:pt idx="90208">540</cx:pt>
          <cx:pt idx="90209">3</cx:pt>
          <cx:pt idx="90210">1</cx:pt>
          <cx:pt idx="90211">0</cx:pt>
          <cx:pt idx="90212">1</cx:pt>
          <cx:pt idx="90213">15</cx:pt>
          <cx:pt idx="90214">0</cx:pt>
          <cx:pt idx="90215">1</cx:pt>
          <cx:pt idx="90216">0</cx:pt>
          <cx:pt idx="90217">0</cx:pt>
          <cx:pt idx="90218">0</cx:pt>
          <cx:pt idx="90219">4</cx:pt>
          <cx:pt idx="90220">2</cx:pt>
          <cx:pt idx="90221">22</cx:pt>
          <cx:pt idx="90222">0</cx:pt>
          <cx:pt idx="90223">0</cx:pt>
          <cx:pt idx="90224">61</cx:pt>
          <cx:pt idx="90225">30</cx:pt>
          <cx:pt idx="90226">0</cx:pt>
          <cx:pt idx="90227">107</cx:pt>
          <cx:pt idx="90228">0</cx:pt>
          <cx:pt idx="90229">12</cx:pt>
          <cx:pt idx="90230">10</cx:pt>
          <cx:pt idx="90231">0</cx:pt>
          <cx:pt idx="90232">0</cx:pt>
          <cx:pt idx="90233">1</cx:pt>
          <cx:pt idx="90234">0</cx:pt>
          <cx:pt idx="90235">42</cx:pt>
          <cx:pt idx="90236">0</cx:pt>
          <cx:pt idx="90237">7</cx:pt>
          <cx:pt idx="90238">0</cx:pt>
          <cx:pt idx="90239">0</cx:pt>
          <cx:pt idx="90240">0</cx:pt>
          <cx:pt idx="90241">27</cx:pt>
          <cx:pt idx="90242">0</cx:pt>
          <cx:pt idx="90243">2</cx:pt>
          <cx:pt idx="90244">0</cx:pt>
          <cx:pt idx="90245">0</cx:pt>
          <cx:pt idx="90246">3</cx:pt>
          <cx:pt idx="90247">7</cx:pt>
          <cx:pt idx="90248">0</cx:pt>
          <cx:pt idx="90249">140</cx:pt>
          <cx:pt idx="90250">0</cx:pt>
          <cx:pt idx="90251">0</cx:pt>
          <cx:pt idx="90252">0</cx:pt>
          <cx:pt idx="90253">0</cx:pt>
          <cx:pt idx="90254">0</cx:pt>
          <cx:pt idx="90255">0</cx:pt>
          <cx:pt idx="90256">0</cx:pt>
          <cx:pt idx="90257">0</cx:pt>
          <cx:pt idx="90258">0</cx:pt>
          <cx:pt idx="90259">6</cx:pt>
          <cx:pt idx="90260">19</cx:pt>
          <cx:pt idx="90261">76</cx:pt>
          <cx:pt idx="90262">8</cx:pt>
          <cx:pt idx="90263">63</cx:pt>
          <cx:pt idx="90264">9</cx:pt>
          <cx:pt idx="90265">28</cx:pt>
          <cx:pt idx="90266">94</cx:pt>
          <cx:pt idx="90267">43</cx:pt>
          <cx:pt idx="90268">13</cx:pt>
          <cx:pt idx="90269">45</cx:pt>
          <cx:pt idx="90270">48</cx:pt>
          <cx:pt idx="90271">21</cx:pt>
          <cx:pt idx="90272">7</cx:pt>
          <cx:pt idx="90273">0</cx:pt>
          <cx:pt idx="90274">1</cx:pt>
          <cx:pt idx="90275">30</cx:pt>
          <cx:pt idx="90276">0</cx:pt>
          <cx:pt idx="90277">0</cx:pt>
          <cx:pt idx="90278">15</cx:pt>
          <cx:pt idx="90279">205</cx:pt>
          <cx:pt idx="90280">27</cx:pt>
          <cx:pt idx="90281">0</cx:pt>
          <cx:pt idx="90282">0</cx:pt>
          <cx:pt idx="90283">0</cx:pt>
          <cx:pt idx="90284">5</cx:pt>
          <cx:pt idx="90285">37</cx:pt>
          <cx:pt idx="90286">154</cx:pt>
          <cx:pt idx="90287">27</cx:pt>
          <cx:pt idx="90288">10</cx:pt>
          <cx:pt idx="90289">0</cx:pt>
          <cx:pt idx="90290">11</cx:pt>
          <cx:pt idx="90291">0</cx:pt>
          <cx:pt idx="90292">14</cx:pt>
          <cx:pt idx="90293">1</cx:pt>
          <cx:pt idx="90294">343</cx:pt>
          <cx:pt idx="90295">0</cx:pt>
          <cx:pt idx="90296">0</cx:pt>
          <cx:pt idx="90297">3</cx:pt>
          <cx:pt idx="90298">6</cx:pt>
          <cx:pt idx="90299">386</cx:pt>
          <cx:pt idx="90300">1</cx:pt>
          <cx:pt idx="90301">0</cx:pt>
          <cx:pt idx="90302">6</cx:pt>
          <cx:pt idx="90303">0</cx:pt>
          <cx:pt idx="90304">1</cx:pt>
          <cx:pt idx="90305">6</cx:pt>
          <cx:pt idx="90306">7</cx:pt>
          <cx:pt idx="90307">0</cx:pt>
          <cx:pt idx="90308">113</cx:pt>
          <cx:pt idx="90309">36</cx:pt>
          <cx:pt idx="90310">0</cx:pt>
          <cx:pt idx="90311">0</cx:pt>
          <cx:pt idx="90312">16</cx:pt>
          <cx:pt idx="90313">21</cx:pt>
          <cx:pt idx="90314">0</cx:pt>
          <cx:pt idx="90315">14</cx:pt>
          <cx:pt idx="90316">7</cx:pt>
          <cx:pt idx="90317">146</cx:pt>
          <cx:pt idx="90318">30</cx:pt>
          <cx:pt idx="90319">4</cx:pt>
          <cx:pt idx="90320">5</cx:pt>
          <cx:pt idx="90321">0</cx:pt>
          <cx:pt idx="90322">5</cx:pt>
          <cx:pt idx="90323">6</cx:pt>
          <cx:pt idx="90324">12</cx:pt>
          <cx:pt idx="90325">33</cx:pt>
          <cx:pt idx="90326">174</cx:pt>
          <cx:pt idx="90327">39</cx:pt>
          <cx:pt idx="90328">0</cx:pt>
          <cx:pt idx="90329">17</cx:pt>
          <cx:pt idx="90330">24</cx:pt>
          <cx:pt idx="90331">48</cx:pt>
          <cx:pt idx="90332">6</cx:pt>
          <cx:pt idx="90333">2</cx:pt>
          <cx:pt idx="90334">3</cx:pt>
          <cx:pt idx="90335">0</cx:pt>
          <cx:pt idx="90336">13</cx:pt>
          <cx:pt idx="90337">442</cx:pt>
          <cx:pt idx="90338">4</cx:pt>
          <cx:pt idx="90339">0</cx:pt>
          <cx:pt idx="90340">126</cx:pt>
          <cx:pt idx="90341">0</cx:pt>
          <cx:pt idx="90342">144</cx:pt>
          <cx:pt idx="90343">0</cx:pt>
          <cx:pt idx="90344">6</cx:pt>
          <cx:pt idx="90345">6</cx:pt>
          <cx:pt idx="90346">426</cx:pt>
          <cx:pt idx="90347">471</cx:pt>
          <cx:pt idx="90348">1</cx:pt>
          <cx:pt idx="90349">4</cx:pt>
          <cx:pt idx="90350">0</cx:pt>
          <cx:pt idx="90351">11</cx:pt>
          <cx:pt idx="90352">0</cx:pt>
          <cx:pt idx="90353">2</cx:pt>
          <cx:pt idx="90354">8</cx:pt>
          <cx:pt idx="90355">104</cx:pt>
          <cx:pt idx="90356">3</cx:pt>
          <cx:pt idx="90357">97</cx:pt>
          <cx:pt idx="90358">1</cx:pt>
          <cx:pt idx="90359">1</cx:pt>
          <cx:pt idx="90360">33</cx:pt>
          <cx:pt idx="90361">8</cx:pt>
          <cx:pt idx="90362">0</cx:pt>
          <cx:pt idx="90363">0</cx:pt>
          <cx:pt idx="90364">0</cx:pt>
          <cx:pt idx="90365">19</cx:pt>
          <cx:pt idx="90366">35</cx:pt>
          <cx:pt idx="90367">35</cx:pt>
          <cx:pt idx="90368">9</cx:pt>
          <cx:pt idx="90369">1</cx:pt>
          <cx:pt idx="90370">1</cx:pt>
          <cx:pt idx="90371">6</cx:pt>
          <cx:pt idx="90372">1</cx:pt>
          <cx:pt idx="90373">0</cx:pt>
          <cx:pt idx="90374">1</cx:pt>
          <cx:pt idx="90375">0</cx:pt>
          <cx:pt idx="90376">13</cx:pt>
          <cx:pt idx="90377">2</cx:pt>
          <cx:pt idx="90378">0</cx:pt>
          <cx:pt idx="90379">1</cx:pt>
          <cx:pt idx="90380">0</cx:pt>
          <cx:pt idx="90381">39</cx:pt>
          <cx:pt idx="90382">1</cx:pt>
          <cx:pt idx="90383">28</cx:pt>
          <cx:pt idx="90384">5</cx:pt>
          <cx:pt idx="90385">60</cx:pt>
          <cx:pt idx="90386">157</cx:pt>
          <cx:pt idx="90387">2</cx:pt>
          <cx:pt idx="90388">1</cx:pt>
          <cx:pt idx="90389">1</cx:pt>
          <cx:pt idx="90390">9</cx:pt>
          <cx:pt idx="90391">6</cx:pt>
          <cx:pt idx="90392">14</cx:pt>
          <cx:pt idx="90393">31</cx:pt>
          <cx:pt idx="90394">12</cx:pt>
          <cx:pt idx="90395">4</cx:pt>
          <cx:pt idx="90396">0</cx:pt>
          <cx:pt idx="90397">2</cx:pt>
          <cx:pt idx="90398">5</cx:pt>
          <cx:pt idx="90399">0</cx:pt>
          <cx:pt idx="90400">0</cx:pt>
          <cx:pt idx="90401">316</cx:pt>
          <cx:pt idx="90402">0</cx:pt>
          <cx:pt idx="90403">1</cx:pt>
          <cx:pt idx="90404">2</cx:pt>
          <cx:pt idx="90405">0</cx:pt>
          <cx:pt idx="90406">3</cx:pt>
          <cx:pt idx="90407">0</cx:pt>
          <cx:pt idx="90408">1</cx:pt>
          <cx:pt idx="90409">1</cx:pt>
          <cx:pt idx="90410">89</cx:pt>
          <cx:pt idx="90411">3</cx:pt>
          <cx:pt idx="90412">0</cx:pt>
          <cx:pt idx="90413">13</cx:pt>
          <cx:pt idx="90414">67</cx:pt>
          <cx:pt idx="90415">101</cx:pt>
          <cx:pt idx="90416">1</cx:pt>
          <cx:pt idx="90417">6</cx:pt>
          <cx:pt idx="90418">100</cx:pt>
          <cx:pt idx="90419">64</cx:pt>
          <cx:pt idx="90420">3</cx:pt>
          <cx:pt idx="90421">2</cx:pt>
          <cx:pt idx="90422">1</cx:pt>
          <cx:pt idx="90423">12</cx:pt>
          <cx:pt idx="90424">14</cx:pt>
          <cx:pt idx="90425">79</cx:pt>
          <cx:pt idx="90426">91</cx:pt>
          <cx:pt idx="90427">1</cx:pt>
          <cx:pt idx="90428">47</cx:pt>
          <cx:pt idx="90429">112</cx:pt>
          <cx:pt idx="90430">14</cx:pt>
          <cx:pt idx="90431">0</cx:pt>
          <cx:pt idx="90432">3</cx:pt>
          <cx:pt idx="90433">0</cx:pt>
          <cx:pt idx="90434">0</cx:pt>
          <cx:pt idx="90435">0</cx:pt>
          <cx:pt idx="90436">0</cx:pt>
          <cx:pt idx="90437">0</cx:pt>
          <cx:pt idx="90438">0</cx:pt>
          <cx:pt idx="90439">0</cx:pt>
          <cx:pt idx="90440">0</cx:pt>
          <cx:pt idx="90441">0</cx:pt>
          <cx:pt idx="90442">2</cx:pt>
          <cx:pt idx="90443">0</cx:pt>
          <cx:pt idx="90444">7</cx:pt>
          <cx:pt idx="90445">20</cx:pt>
          <cx:pt idx="90446">24</cx:pt>
          <cx:pt idx="90447">28</cx:pt>
          <cx:pt idx="90448">68</cx:pt>
          <cx:pt idx="90449">2</cx:pt>
          <cx:pt idx="90450">0</cx:pt>
          <cx:pt idx="90451">0</cx:pt>
          <cx:pt idx="90452">22</cx:pt>
          <cx:pt idx="90453">0</cx:pt>
          <cx:pt idx="90454">0</cx:pt>
          <cx:pt idx="90455">0</cx:pt>
          <cx:pt idx="90456">1</cx:pt>
          <cx:pt idx="90457">0</cx:pt>
          <cx:pt idx="90458">34</cx:pt>
          <cx:pt idx="90459">2</cx:pt>
          <cx:pt idx="90460">62</cx:pt>
          <cx:pt idx="90461">71</cx:pt>
          <cx:pt idx="90462">1</cx:pt>
          <cx:pt idx="90463">7</cx:pt>
          <cx:pt idx="90464">3</cx:pt>
          <cx:pt idx="90465">24</cx:pt>
          <cx:pt idx="90466">43</cx:pt>
          <cx:pt idx="90467">13</cx:pt>
          <cx:pt idx="90468">14</cx:pt>
          <cx:pt idx="90469">0</cx:pt>
          <cx:pt idx="90470">106</cx:pt>
          <cx:pt idx="90471">60</cx:pt>
          <cx:pt idx="90472">153</cx:pt>
          <cx:pt idx="90473">153</cx:pt>
          <cx:pt idx="90474">0</cx:pt>
          <cx:pt idx="90475">3</cx:pt>
          <cx:pt idx="90476">96</cx:pt>
          <cx:pt idx="90477">154</cx:pt>
          <cx:pt idx="90478">0</cx:pt>
          <cx:pt idx="90479">139</cx:pt>
          <cx:pt idx="90480">29</cx:pt>
          <cx:pt idx="90481">4</cx:pt>
          <cx:pt idx="90482">1</cx:pt>
          <cx:pt idx="90483">0</cx:pt>
          <cx:pt idx="90484">65</cx:pt>
          <cx:pt idx="90485">0</cx:pt>
          <cx:pt idx="90486">5</cx:pt>
          <cx:pt idx="90487">3</cx:pt>
          <cx:pt idx="90488">6</cx:pt>
          <cx:pt idx="90489">154</cx:pt>
          <cx:pt idx="90490">1</cx:pt>
          <cx:pt idx="90491">0</cx:pt>
          <cx:pt idx="90492">2</cx:pt>
          <cx:pt idx="90493">6</cx:pt>
          <cx:pt idx="90494">47</cx:pt>
          <cx:pt idx="90495">0</cx:pt>
          <cx:pt idx="90496">0</cx:pt>
          <cx:pt idx="90497">0</cx:pt>
          <cx:pt idx="90498">4</cx:pt>
          <cx:pt idx="90499">0</cx:pt>
          <cx:pt idx="90500">0</cx:pt>
          <cx:pt idx="90501">1</cx:pt>
          <cx:pt idx="90502">1</cx:pt>
          <cx:pt idx="90503">6</cx:pt>
          <cx:pt idx="90504">5</cx:pt>
          <cx:pt idx="90505">7</cx:pt>
          <cx:pt idx="90506">40</cx:pt>
          <cx:pt idx="90507">1</cx:pt>
          <cx:pt idx="90508">0</cx:pt>
          <cx:pt idx="90509">401</cx:pt>
          <cx:pt idx="90510">0</cx:pt>
          <cx:pt idx="90511">1</cx:pt>
          <cx:pt idx="90512">1</cx:pt>
          <cx:pt idx="90513">29</cx:pt>
          <cx:pt idx="90514">13</cx:pt>
          <cx:pt idx="90515">882</cx:pt>
          <cx:pt idx="90516">7</cx:pt>
          <cx:pt idx="90517">0</cx:pt>
          <cx:pt idx="90518">1</cx:pt>
          <cx:pt idx="90519">0</cx:pt>
          <cx:pt idx="90520">0</cx:pt>
          <cx:pt idx="90521">8</cx:pt>
          <cx:pt idx="90522">0</cx:pt>
          <cx:pt idx="90523">1</cx:pt>
          <cx:pt idx="90524">0</cx:pt>
          <cx:pt idx="90525">13</cx:pt>
          <cx:pt idx="90526">6</cx:pt>
          <cx:pt idx="90527">2</cx:pt>
          <cx:pt idx="90528">115</cx:pt>
          <cx:pt idx="90529">0</cx:pt>
          <cx:pt idx="90530">0</cx:pt>
          <cx:pt idx="90531">1</cx:pt>
          <cx:pt idx="90532">0</cx:pt>
          <cx:pt idx="90533">0</cx:pt>
          <cx:pt idx="90534">0</cx:pt>
          <cx:pt idx="90535">0</cx:pt>
          <cx:pt idx="90536">0</cx:pt>
          <cx:pt idx="90537">0</cx:pt>
          <cx:pt idx="90538">0</cx:pt>
          <cx:pt idx="90539">0</cx:pt>
          <cx:pt idx="90540">92</cx:pt>
          <cx:pt idx="90541">3</cx:pt>
          <cx:pt idx="90542">0</cx:pt>
          <cx:pt idx="90543">65</cx:pt>
          <cx:pt idx="90544">15</cx:pt>
          <cx:pt idx="90545">28</cx:pt>
          <cx:pt idx="90546">147</cx:pt>
          <cx:pt idx="90547">12</cx:pt>
          <cx:pt idx="90548">32</cx:pt>
          <cx:pt idx="90549">25</cx:pt>
          <cx:pt idx="90550">15</cx:pt>
          <cx:pt idx="90551">149</cx:pt>
          <cx:pt idx="90552">93</cx:pt>
          <cx:pt idx="90553">42</cx:pt>
          <cx:pt idx="90554">0</cx:pt>
          <cx:pt idx="90555">9</cx:pt>
          <cx:pt idx="90556">64</cx:pt>
          <cx:pt idx="90557">6</cx:pt>
          <cx:pt idx="90558">1</cx:pt>
          <cx:pt idx="90559">70</cx:pt>
          <cx:pt idx="90560">2</cx:pt>
          <cx:pt idx="90561">0</cx:pt>
          <cx:pt idx="90562">0</cx:pt>
          <cx:pt idx="90563">17</cx:pt>
          <cx:pt idx="90564">8</cx:pt>
          <cx:pt idx="90565">2</cx:pt>
          <cx:pt idx="90566">1</cx:pt>
          <cx:pt idx="90567">8</cx:pt>
          <cx:pt idx="90568">0</cx:pt>
          <cx:pt idx="90569">25</cx:pt>
          <cx:pt idx="90570">0</cx:pt>
          <cx:pt idx="90571">0</cx:pt>
          <cx:pt idx="90572">0</cx:pt>
          <cx:pt idx="90573">6</cx:pt>
          <cx:pt idx="90574">0</cx:pt>
          <cx:pt idx="90575">0</cx:pt>
          <cx:pt idx="90576">0</cx:pt>
          <cx:pt idx="90577">0</cx:pt>
          <cx:pt idx="90578">49</cx:pt>
          <cx:pt idx="90579">1</cx:pt>
          <cx:pt idx="90580">0</cx:pt>
          <cx:pt idx="90581">0</cx:pt>
          <cx:pt idx="90582">0</cx:pt>
          <cx:pt idx="90583">0</cx:pt>
          <cx:pt idx="90584">0</cx:pt>
          <cx:pt idx="90585">0</cx:pt>
          <cx:pt idx="90586">2</cx:pt>
          <cx:pt idx="90587">13</cx:pt>
          <cx:pt idx="90588">5</cx:pt>
          <cx:pt idx="90589">13</cx:pt>
          <cx:pt idx="90590">0</cx:pt>
          <cx:pt idx="90591">3</cx:pt>
          <cx:pt idx="90592">1</cx:pt>
          <cx:pt idx="90593">2</cx:pt>
          <cx:pt idx="90594">1</cx:pt>
          <cx:pt idx="90595">0</cx:pt>
          <cx:pt idx="90596">0</cx:pt>
          <cx:pt idx="90597">0</cx:pt>
          <cx:pt idx="90598">31</cx:pt>
          <cx:pt idx="90599">1</cx:pt>
          <cx:pt idx="90600">0</cx:pt>
          <cx:pt idx="90601">4</cx:pt>
          <cx:pt idx="90602">37</cx:pt>
          <cx:pt idx="90603">100</cx:pt>
          <cx:pt idx="90604">232</cx:pt>
          <cx:pt idx="90605">2</cx:pt>
          <cx:pt idx="90606">0</cx:pt>
          <cx:pt idx="90607">1</cx:pt>
          <cx:pt idx="90608">0</cx:pt>
          <cx:pt idx="90609">5</cx:pt>
          <cx:pt idx="90610">0</cx:pt>
          <cx:pt idx="90611">0</cx:pt>
          <cx:pt idx="90612">47</cx:pt>
          <cx:pt idx="90613">0</cx:pt>
          <cx:pt idx="90614">55</cx:pt>
          <cx:pt idx="90615">20</cx:pt>
          <cx:pt idx="90616">20</cx:pt>
          <cx:pt idx="90617">0</cx:pt>
          <cx:pt idx="90618">0</cx:pt>
          <cx:pt idx="90619">0</cx:pt>
          <cx:pt idx="90620">0</cx:pt>
          <cx:pt idx="90621">3</cx:pt>
          <cx:pt idx="90622">1</cx:pt>
          <cx:pt idx="90623">38</cx:pt>
          <cx:pt idx="90624">49</cx:pt>
          <cx:pt idx="90625">1</cx:pt>
          <cx:pt idx="90626">7</cx:pt>
          <cx:pt idx="90627">1</cx:pt>
          <cx:pt idx="90628">1</cx:pt>
          <cx:pt idx="90629">0</cx:pt>
          <cx:pt idx="90630">0</cx:pt>
          <cx:pt idx="90631">7</cx:pt>
          <cx:pt idx="90632">77</cx:pt>
          <cx:pt idx="90633">0</cx:pt>
          <cx:pt idx="90634">76</cx:pt>
          <cx:pt idx="90635">1</cx:pt>
          <cx:pt idx="90636">9</cx:pt>
          <cx:pt idx="90637">60</cx:pt>
          <cx:pt idx="90638">20</cx:pt>
          <cx:pt idx="90639">74</cx:pt>
          <cx:pt idx="90640">0</cx:pt>
          <cx:pt idx="90641">2</cx:pt>
          <cx:pt idx="90642">2</cx:pt>
          <cx:pt idx="90643">11</cx:pt>
          <cx:pt idx="90644">7</cx:pt>
          <cx:pt idx="90645">5</cx:pt>
          <cx:pt idx="90646">15</cx:pt>
          <cx:pt idx="90647">3</cx:pt>
          <cx:pt idx="90648">14</cx:pt>
          <cx:pt idx="90649">0</cx:pt>
          <cx:pt idx="90650">7</cx:pt>
          <cx:pt idx="90651">49</cx:pt>
          <cx:pt idx="90652">28</cx:pt>
          <cx:pt idx="90653">37</cx:pt>
          <cx:pt idx="90654">0</cx:pt>
          <cx:pt idx="90655">42</cx:pt>
          <cx:pt idx="90656">0</cx:pt>
          <cx:pt idx="90657">50</cx:pt>
          <cx:pt idx="90658">6</cx:pt>
          <cx:pt idx="90659">7</cx:pt>
          <cx:pt idx="90660">0</cx:pt>
          <cx:pt idx="90661">6</cx:pt>
          <cx:pt idx="90662">0</cx:pt>
          <cx:pt idx="90663">18</cx:pt>
          <cx:pt idx="90664">651</cx:pt>
          <cx:pt idx="90665">30</cx:pt>
          <cx:pt idx="90666">210</cx:pt>
          <cx:pt idx="90667">26</cx:pt>
          <cx:pt idx="90668">33</cx:pt>
          <cx:pt idx="90669">1</cx:pt>
          <cx:pt idx="90670">22</cx:pt>
          <cx:pt idx="90671">6</cx:pt>
          <cx:pt idx="90672">62</cx:pt>
          <cx:pt idx="90673">26</cx:pt>
          <cx:pt idx="90674">67</cx:pt>
          <cx:pt idx="90675">237</cx:pt>
          <cx:pt idx="90676">26</cx:pt>
          <cx:pt idx="90677">0</cx:pt>
          <cx:pt idx="90678">4</cx:pt>
          <cx:pt idx="90679">7</cx:pt>
          <cx:pt idx="90680">3</cx:pt>
          <cx:pt idx="90681">89</cx:pt>
          <cx:pt idx="90682">34</cx:pt>
          <cx:pt idx="90683">0</cx:pt>
          <cx:pt idx="90684">6</cx:pt>
          <cx:pt idx="90685">12</cx:pt>
          <cx:pt idx="90686">230</cx:pt>
          <cx:pt idx="90687">25</cx:pt>
          <cx:pt idx="90688">2</cx:pt>
          <cx:pt idx="90689">1</cx:pt>
          <cx:pt idx="90690">0</cx:pt>
          <cx:pt idx="90691">0</cx:pt>
          <cx:pt idx="90692">1</cx:pt>
          <cx:pt idx="90693">82</cx:pt>
          <cx:pt idx="90694">1114</cx:pt>
          <cx:pt idx="90695">14</cx:pt>
          <cx:pt idx="90696">22</cx:pt>
          <cx:pt idx="90697">80</cx:pt>
          <cx:pt idx="90698">1</cx:pt>
          <cx:pt idx="90699">13</cx:pt>
          <cx:pt idx="90700">20</cx:pt>
          <cx:pt idx="90701">0</cx:pt>
          <cx:pt idx="90702">27</cx:pt>
          <cx:pt idx="90703">0</cx:pt>
          <cx:pt idx="90704">0</cx:pt>
          <cx:pt idx="90705">0</cx:pt>
          <cx:pt idx="90706">226</cx:pt>
          <cx:pt idx="90707">353</cx:pt>
          <cx:pt idx="90708">4</cx:pt>
          <cx:pt idx="90709">2</cx:pt>
          <cx:pt idx="90710">1</cx:pt>
          <cx:pt idx="90711">0</cx:pt>
          <cx:pt idx="90712">21</cx:pt>
          <cx:pt idx="90713">9</cx:pt>
          <cx:pt idx="90714">0</cx:pt>
          <cx:pt idx="90715">0</cx:pt>
          <cx:pt idx="90716">8</cx:pt>
          <cx:pt idx="90717">3</cx:pt>
          <cx:pt idx="90718">0</cx:pt>
          <cx:pt idx="90719">0</cx:pt>
          <cx:pt idx="90720">1</cx:pt>
          <cx:pt idx="90721">0</cx:pt>
          <cx:pt idx="90722">164</cx:pt>
          <cx:pt idx="90723">0</cx:pt>
          <cx:pt idx="90724">11</cx:pt>
          <cx:pt idx="90725">10</cx:pt>
          <cx:pt idx="90726">30</cx:pt>
          <cx:pt idx="90727">3</cx:pt>
          <cx:pt idx="90728">0</cx:pt>
          <cx:pt idx="90729">1</cx:pt>
          <cx:pt idx="90730">1</cx:pt>
          <cx:pt idx="90731">0</cx:pt>
          <cx:pt idx="90732">4</cx:pt>
          <cx:pt idx="90733">40</cx:pt>
          <cx:pt idx="90734">1</cx:pt>
          <cx:pt idx="90735">86</cx:pt>
          <cx:pt idx="90736">0</cx:pt>
          <cx:pt idx="90737">9</cx:pt>
          <cx:pt idx="90738">3</cx:pt>
          <cx:pt idx="90739">78</cx:pt>
          <cx:pt idx="90740">2</cx:pt>
          <cx:pt idx="90741">0</cx:pt>
          <cx:pt idx="90742">0</cx:pt>
          <cx:pt idx="90743">16</cx:pt>
          <cx:pt idx="90744">97</cx:pt>
          <cx:pt idx="90745">176</cx:pt>
          <cx:pt idx="90746">6</cx:pt>
          <cx:pt idx="90747">171</cx:pt>
          <cx:pt idx="90748">1</cx:pt>
          <cx:pt idx="90749">98</cx:pt>
          <cx:pt idx="90750">0</cx:pt>
          <cx:pt idx="90751">0</cx:pt>
          <cx:pt idx="90752">2</cx:pt>
          <cx:pt idx="90753">0</cx:pt>
          <cx:pt idx="90754">6</cx:pt>
          <cx:pt idx="90755">4</cx:pt>
          <cx:pt idx="90756">1</cx:pt>
          <cx:pt idx="90757">94</cx:pt>
          <cx:pt idx="90758">3</cx:pt>
          <cx:pt idx="90759">8</cx:pt>
          <cx:pt idx="90760">17</cx:pt>
          <cx:pt idx="90761">7</cx:pt>
          <cx:pt idx="90762">44</cx:pt>
          <cx:pt idx="90763">0</cx:pt>
          <cx:pt idx="90764">215</cx:pt>
          <cx:pt idx="90765">23</cx:pt>
          <cx:pt idx="90766">15</cx:pt>
          <cx:pt idx="90767">2</cx:pt>
          <cx:pt idx="90768">3</cx:pt>
          <cx:pt idx="90769">0</cx:pt>
          <cx:pt idx="90770">121</cx:pt>
          <cx:pt idx="90771">52</cx:pt>
          <cx:pt idx="90772">31</cx:pt>
          <cx:pt idx="90773">105</cx:pt>
          <cx:pt idx="90774">14</cx:pt>
          <cx:pt idx="90775">260</cx:pt>
          <cx:pt idx="90776">0</cx:pt>
          <cx:pt idx="90777">0</cx:pt>
          <cx:pt idx="90778">1</cx:pt>
          <cx:pt idx="90779">3</cx:pt>
          <cx:pt idx="90780">8</cx:pt>
          <cx:pt idx="90781">90</cx:pt>
          <cx:pt idx="90782">3</cx:pt>
          <cx:pt idx="90783">0</cx:pt>
          <cx:pt idx="90784">0</cx:pt>
          <cx:pt idx="90785">57</cx:pt>
          <cx:pt idx="90786">14</cx:pt>
          <cx:pt idx="90787">4</cx:pt>
          <cx:pt idx="90788">23</cx:pt>
          <cx:pt idx="90789">7</cx:pt>
          <cx:pt idx="90790">2</cx:pt>
          <cx:pt idx="90791">8</cx:pt>
          <cx:pt idx="90792">0</cx:pt>
          <cx:pt idx="90793">14</cx:pt>
          <cx:pt idx="90794">11</cx:pt>
          <cx:pt idx="90795">1</cx:pt>
          <cx:pt idx="90796">13</cx:pt>
          <cx:pt idx="90797">28</cx:pt>
          <cx:pt idx="90798">2</cx:pt>
          <cx:pt idx="90799">539</cx:pt>
          <cx:pt idx="90800">1</cx:pt>
          <cx:pt idx="90801">4</cx:pt>
          <cx:pt idx="90802">247</cx:pt>
          <cx:pt idx="90803">14</cx:pt>
          <cx:pt idx="90804">79</cx:pt>
          <cx:pt idx="90805">1</cx:pt>
          <cx:pt idx="90806">1</cx:pt>
          <cx:pt idx="90807">16</cx:pt>
          <cx:pt idx="90808">0</cx:pt>
          <cx:pt idx="90809">10</cx:pt>
          <cx:pt idx="90810">0</cx:pt>
          <cx:pt idx="90811">15</cx:pt>
          <cx:pt idx="90812">1</cx:pt>
          <cx:pt idx="90813">0</cx:pt>
          <cx:pt idx="90814">17</cx:pt>
          <cx:pt idx="90815">33</cx:pt>
          <cx:pt idx="90816">2</cx:pt>
          <cx:pt idx="90817">0</cx:pt>
          <cx:pt idx="90818">80</cx:pt>
          <cx:pt idx="90819">11</cx:pt>
          <cx:pt idx="90820">26</cx:pt>
          <cx:pt idx="90821">0</cx:pt>
          <cx:pt idx="90822">3</cx:pt>
          <cx:pt idx="90823">3</cx:pt>
          <cx:pt idx="90824">0</cx:pt>
          <cx:pt idx="90825">146</cx:pt>
          <cx:pt idx="90826">19</cx:pt>
          <cx:pt idx="90827">32</cx:pt>
          <cx:pt idx="90828">13</cx:pt>
          <cx:pt idx="90829">0</cx:pt>
          <cx:pt idx="90830">0</cx:pt>
          <cx:pt idx="90831">153</cx:pt>
          <cx:pt idx="90832">3</cx:pt>
          <cx:pt idx="90833">14</cx:pt>
          <cx:pt idx="90834">73</cx:pt>
          <cx:pt idx="90835">33</cx:pt>
          <cx:pt idx="90836">14</cx:pt>
          <cx:pt idx="90837">49</cx:pt>
          <cx:pt idx="90838">0</cx:pt>
          <cx:pt idx="90839">1</cx:pt>
          <cx:pt idx="90840">129</cx:pt>
          <cx:pt idx="90841">167</cx:pt>
          <cx:pt idx="90842">0</cx:pt>
          <cx:pt idx="90843">61</cx:pt>
          <cx:pt idx="90844">0</cx:pt>
          <cx:pt idx="90845">7</cx:pt>
          <cx:pt idx="90846">0</cx:pt>
          <cx:pt idx="90847">0</cx:pt>
          <cx:pt idx="90848">28</cx:pt>
          <cx:pt idx="90849">3</cx:pt>
          <cx:pt idx="90850">47</cx:pt>
          <cx:pt idx="90851">0</cx:pt>
          <cx:pt idx="90852">5</cx:pt>
          <cx:pt idx="90853">1</cx:pt>
          <cx:pt idx="90854">19</cx:pt>
          <cx:pt idx="90855">177</cx:pt>
          <cx:pt idx="90856">120</cx:pt>
          <cx:pt idx="90857">0</cx:pt>
          <cx:pt idx="90858">0</cx:pt>
          <cx:pt idx="90859">0</cx:pt>
          <cx:pt idx="90860">2</cx:pt>
          <cx:pt idx="90861">0</cx:pt>
          <cx:pt idx="90862">0</cx:pt>
          <cx:pt idx="90863">0</cx:pt>
          <cx:pt idx="90864">28</cx:pt>
          <cx:pt idx="90865">101</cx:pt>
          <cx:pt idx="90866">15</cx:pt>
          <cx:pt idx="90867">468</cx:pt>
          <cx:pt idx="90868">131</cx:pt>
          <cx:pt idx="90869">11</cx:pt>
          <cx:pt idx="90870">13</cx:pt>
          <cx:pt idx="90871">66</cx:pt>
          <cx:pt idx="90872">18</cx:pt>
          <cx:pt idx="90873">5</cx:pt>
          <cx:pt idx="90874">21</cx:pt>
          <cx:pt idx="90875">0</cx:pt>
          <cx:pt idx="90876">14</cx:pt>
          <cx:pt idx="90877">2</cx:pt>
          <cx:pt idx="90878">0</cx:pt>
          <cx:pt idx="90879">0</cx:pt>
          <cx:pt idx="90880">7</cx:pt>
          <cx:pt idx="90881">7</cx:pt>
          <cx:pt idx="90882">42</cx:pt>
          <cx:pt idx="90883">35</cx:pt>
          <cx:pt idx="90884">8</cx:pt>
          <cx:pt idx="90885">157</cx:pt>
          <cx:pt idx="90886">2</cx:pt>
          <cx:pt idx="90887">1</cx:pt>
          <cx:pt idx="90888">6</cx:pt>
          <cx:pt idx="90889">131</cx:pt>
          <cx:pt idx="90890">0</cx:pt>
          <cx:pt idx="90891">0</cx:pt>
          <cx:pt idx="90892">1</cx:pt>
          <cx:pt idx="90893">3</cx:pt>
          <cx:pt idx="90894">2</cx:pt>
          <cx:pt idx="90895">0</cx:pt>
          <cx:pt idx="90896">7</cx:pt>
          <cx:pt idx="90897">8</cx:pt>
          <cx:pt idx="90898">6</cx:pt>
          <cx:pt idx="90899">15</cx:pt>
          <cx:pt idx="90900">0</cx:pt>
          <cx:pt idx="90901">2</cx:pt>
          <cx:pt idx="90902">23</cx:pt>
          <cx:pt idx="90903">50</cx:pt>
          <cx:pt idx="90904">10</cx:pt>
          <cx:pt idx="90905">4</cx:pt>
          <cx:pt idx="90906">164</cx:pt>
          <cx:pt idx="90907">10</cx:pt>
          <cx:pt idx="90908">14</cx:pt>
          <cx:pt idx="90909">9</cx:pt>
          <cx:pt idx="90910">11</cx:pt>
          <cx:pt idx="90911">0</cx:pt>
          <cx:pt idx="90912">0</cx:pt>
          <cx:pt idx="90913">3</cx:pt>
          <cx:pt idx="90914">18</cx:pt>
          <cx:pt idx="90915">70</cx:pt>
          <cx:pt idx="90916">19</cx:pt>
          <cx:pt idx="90917">0</cx:pt>
          <cx:pt idx="90918">2</cx:pt>
          <cx:pt idx="90919">8</cx:pt>
          <cx:pt idx="90920">15</cx:pt>
          <cx:pt idx="90921">1</cx:pt>
          <cx:pt idx="90922">0</cx:pt>
          <cx:pt idx="90923">1</cx:pt>
          <cx:pt idx="90924">27</cx:pt>
          <cx:pt idx="90925">1</cx:pt>
          <cx:pt idx="90926">16</cx:pt>
          <cx:pt idx="90927">14</cx:pt>
          <cx:pt idx="90928">29</cx:pt>
          <cx:pt idx="90929">0</cx:pt>
          <cx:pt idx="90930">9</cx:pt>
          <cx:pt idx="90931">92</cx:pt>
          <cx:pt idx="90932">3</cx:pt>
          <cx:pt idx="90933">262</cx:pt>
          <cx:pt idx="90934">27</cx:pt>
          <cx:pt idx="90935">2</cx:pt>
          <cx:pt idx="90936">9</cx:pt>
          <cx:pt idx="90937">19</cx:pt>
          <cx:pt idx="90938">32</cx:pt>
          <cx:pt idx="90939">7</cx:pt>
          <cx:pt idx="90940">4</cx:pt>
          <cx:pt idx="90941">28</cx:pt>
          <cx:pt idx="90942">397</cx:pt>
          <cx:pt idx="90943">182</cx:pt>
          <cx:pt idx="90944">5</cx:pt>
          <cx:pt idx="90945">0</cx:pt>
          <cx:pt idx="90946">2</cx:pt>
          <cx:pt idx="90947">0</cx:pt>
          <cx:pt idx="90948">0</cx:pt>
          <cx:pt idx="90949">0</cx:pt>
          <cx:pt idx="90950">0</cx:pt>
          <cx:pt idx="90951">1</cx:pt>
          <cx:pt idx="90952">0</cx:pt>
          <cx:pt idx="90953">0</cx:pt>
          <cx:pt idx="90954">0</cx:pt>
          <cx:pt idx="90955">0</cx:pt>
          <cx:pt idx="90956">0</cx:pt>
          <cx:pt idx="90957">0</cx:pt>
          <cx:pt idx="90958">3</cx:pt>
          <cx:pt idx="90959">2</cx:pt>
          <cx:pt idx="90960">1</cx:pt>
          <cx:pt idx="90961">1</cx:pt>
          <cx:pt idx="90962">0</cx:pt>
          <cx:pt idx="90963">3</cx:pt>
          <cx:pt idx="90964">6</cx:pt>
          <cx:pt idx="90965">0</cx:pt>
          <cx:pt idx="90966">0</cx:pt>
          <cx:pt idx="90967">5</cx:pt>
          <cx:pt idx="90968">1</cx:pt>
          <cx:pt idx="90969">0</cx:pt>
          <cx:pt idx="90970">0</cx:pt>
          <cx:pt idx="90971">3</cx:pt>
          <cx:pt idx="90972">272</cx:pt>
          <cx:pt idx="90973">24</cx:pt>
          <cx:pt idx="90974">98</cx:pt>
          <cx:pt idx="90975">0</cx:pt>
          <cx:pt idx="90976">85</cx:pt>
          <cx:pt idx="90977">21</cx:pt>
          <cx:pt idx="90978">0</cx:pt>
          <cx:pt idx="90979">12</cx:pt>
          <cx:pt idx="90980">1</cx:pt>
          <cx:pt idx="90981">211</cx:pt>
          <cx:pt idx="90982">0</cx:pt>
          <cx:pt idx="90983">136</cx:pt>
          <cx:pt idx="90984">61</cx:pt>
          <cx:pt idx="90985">0</cx:pt>
          <cx:pt idx="90986">251</cx:pt>
          <cx:pt idx="90987">82</cx:pt>
          <cx:pt idx="90988">66</cx:pt>
          <cx:pt idx="90989">54</cx:pt>
          <cx:pt idx="90990">0</cx:pt>
          <cx:pt idx="90991">1</cx:pt>
          <cx:pt idx="90992">239</cx:pt>
          <cx:pt idx="90993">0</cx:pt>
          <cx:pt idx="90994">1</cx:pt>
          <cx:pt idx="90995">3</cx:pt>
          <cx:pt idx="90996">4</cx:pt>
          <cx:pt idx="90997">29</cx:pt>
          <cx:pt idx="90998">106</cx:pt>
          <cx:pt idx="90999">83</cx:pt>
          <cx:pt idx="91000">27</cx:pt>
          <cx:pt idx="91001">96</cx:pt>
          <cx:pt idx="91002">21</cx:pt>
          <cx:pt idx="91003">0</cx:pt>
          <cx:pt idx="91004">0</cx:pt>
          <cx:pt idx="91005">51</cx:pt>
          <cx:pt idx="91006">52</cx:pt>
          <cx:pt idx="91007">36</cx:pt>
          <cx:pt idx="91008">5</cx:pt>
          <cx:pt idx="91009">1</cx:pt>
          <cx:pt idx="91010">37</cx:pt>
          <cx:pt idx="91011">404</cx:pt>
          <cx:pt idx="91012">30</cx:pt>
          <cx:pt idx="91013">3</cx:pt>
          <cx:pt idx="91014">29</cx:pt>
          <cx:pt idx="91015">17</cx:pt>
          <cx:pt idx="91016">0</cx:pt>
          <cx:pt idx="91017">369</cx:pt>
          <cx:pt idx="91018">3</cx:pt>
          <cx:pt idx="91019">0</cx:pt>
          <cx:pt idx="91020">0</cx:pt>
          <cx:pt idx="91021">21</cx:pt>
          <cx:pt idx="91022">539</cx:pt>
          <cx:pt idx="91023">2</cx:pt>
          <cx:pt idx="91024">0</cx:pt>
          <cx:pt idx="91025">17</cx:pt>
          <cx:pt idx="91026">1</cx:pt>
          <cx:pt idx="91027">153</cx:pt>
          <cx:pt idx="91028">0</cx:pt>
          <cx:pt idx="91029">98</cx:pt>
          <cx:pt idx="91030">2</cx:pt>
          <cx:pt idx="91031">6</cx:pt>
          <cx:pt idx="91032">0</cx:pt>
          <cx:pt idx="91033">6</cx:pt>
          <cx:pt idx="91034">75</cx:pt>
          <cx:pt idx="91035">0</cx:pt>
          <cx:pt idx="91036">1</cx:pt>
          <cx:pt idx="91037">0</cx:pt>
          <cx:pt idx="91038">0</cx:pt>
          <cx:pt idx="91039">6</cx:pt>
          <cx:pt idx="91040">1</cx:pt>
          <cx:pt idx="91041">0</cx:pt>
          <cx:pt idx="91042">16</cx:pt>
          <cx:pt idx="91043">0</cx:pt>
          <cx:pt idx="91044">12</cx:pt>
          <cx:pt idx="91045">36</cx:pt>
          <cx:pt idx="91046">0</cx:pt>
          <cx:pt idx="91047">62</cx:pt>
          <cx:pt idx="91048">69</cx:pt>
          <cx:pt idx="91049">0</cx:pt>
          <cx:pt idx="91050">13</cx:pt>
          <cx:pt idx="91051">33</cx:pt>
          <cx:pt idx="91052">70</cx:pt>
          <cx:pt idx="91053">23</cx:pt>
          <cx:pt idx="91054">13</cx:pt>
          <cx:pt idx="91055">105</cx:pt>
          <cx:pt idx="91056">6</cx:pt>
          <cx:pt idx="91057">0</cx:pt>
          <cx:pt idx="91058">0</cx:pt>
          <cx:pt idx="91059">0</cx:pt>
          <cx:pt idx="91060">118</cx:pt>
          <cx:pt idx="91061">4</cx:pt>
          <cx:pt idx="91062">0</cx:pt>
          <cx:pt idx="91063">154</cx:pt>
          <cx:pt idx="91064">52</cx:pt>
          <cx:pt idx="91065">3</cx:pt>
          <cx:pt idx="91066">48</cx:pt>
          <cx:pt idx="91067">1</cx:pt>
          <cx:pt idx="91068">117</cx:pt>
          <cx:pt idx="91069">203</cx:pt>
          <cx:pt idx="91070">7</cx:pt>
          <cx:pt idx="91071">5</cx:pt>
          <cx:pt idx="91072">10</cx:pt>
          <cx:pt idx="91073">17</cx:pt>
          <cx:pt idx="91074">0</cx:pt>
          <cx:pt idx="91075">1</cx:pt>
          <cx:pt idx="91076">65</cx:pt>
          <cx:pt idx="91077">39</cx:pt>
          <cx:pt idx="91078">22</cx:pt>
          <cx:pt idx="91079">39</cx:pt>
          <cx:pt idx="91080">125</cx:pt>
          <cx:pt idx="91081">153</cx:pt>
          <cx:pt idx="91082">114</cx:pt>
          <cx:pt idx="91083">1</cx:pt>
          <cx:pt idx="91084">0</cx:pt>
          <cx:pt idx="91085">7</cx:pt>
          <cx:pt idx="91086">1</cx:pt>
          <cx:pt idx="91087">11</cx:pt>
          <cx:pt idx="91088">43</cx:pt>
          <cx:pt idx="91089">93</cx:pt>
          <cx:pt idx="91090">4</cx:pt>
          <cx:pt idx="91091">1</cx:pt>
          <cx:pt idx="91092">139</cx:pt>
          <cx:pt idx="91093">24</cx:pt>
          <cx:pt idx="91094">6</cx:pt>
          <cx:pt idx="91095">0</cx:pt>
          <cx:pt idx="91096">68</cx:pt>
          <cx:pt idx="91097">22</cx:pt>
          <cx:pt idx="91098">17</cx:pt>
          <cx:pt idx="91099">3</cx:pt>
          <cx:pt idx="91100">0</cx:pt>
          <cx:pt idx="91101">0</cx:pt>
          <cx:pt idx="91102">1</cx:pt>
          <cx:pt idx="91103">8</cx:pt>
          <cx:pt idx="91104">0</cx:pt>
          <cx:pt idx="91105">6</cx:pt>
          <cx:pt idx="91106">3</cx:pt>
          <cx:pt idx="91107">1</cx:pt>
          <cx:pt idx="91108">85</cx:pt>
          <cx:pt idx="91109">8</cx:pt>
          <cx:pt idx="91110">9</cx:pt>
          <cx:pt idx="91111">2</cx:pt>
          <cx:pt idx="91112">1</cx:pt>
          <cx:pt idx="91113">168</cx:pt>
          <cx:pt idx="91114">18</cx:pt>
          <cx:pt idx="91115">0</cx:pt>
          <cx:pt idx="91116">172</cx:pt>
          <cx:pt idx="91117">2</cx:pt>
          <cx:pt idx="91118">5</cx:pt>
          <cx:pt idx="91119">2</cx:pt>
          <cx:pt idx="91120">20</cx:pt>
          <cx:pt idx="91121">46</cx:pt>
          <cx:pt idx="91122">0</cx:pt>
          <cx:pt idx="91123">1</cx:pt>
          <cx:pt idx="91124">175</cx:pt>
          <cx:pt idx="91125">7</cx:pt>
          <cx:pt idx="91126">3</cx:pt>
          <cx:pt idx="91127">88</cx:pt>
          <cx:pt idx="91128">11</cx:pt>
          <cx:pt idx="91129">0</cx:pt>
          <cx:pt idx="91130">0</cx:pt>
          <cx:pt idx="91131">0</cx:pt>
          <cx:pt idx="91132">0</cx:pt>
          <cx:pt idx="91133">0</cx:pt>
          <cx:pt idx="91134">0</cx:pt>
          <cx:pt idx="91135">0</cx:pt>
          <cx:pt idx="91136">0</cx:pt>
          <cx:pt idx="91137">173</cx:pt>
          <cx:pt idx="91138">0</cx:pt>
          <cx:pt idx="91139">0</cx:pt>
          <cx:pt idx="91140">55</cx:pt>
          <cx:pt idx="91141">36</cx:pt>
          <cx:pt idx="91142">105</cx:pt>
          <cx:pt idx="91143">1</cx:pt>
          <cx:pt idx="91144">78</cx:pt>
          <cx:pt idx="91145">134</cx:pt>
          <cx:pt idx="91146">6</cx:pt>
          <cx:pt idx="91147">0</cx:pt>
          <cx:pt idx="91148">1</cx:pt>
          <cx:pt idx="91149">291</cx:pt>
          <cx:pt idx="91150">493</cx:pt>
          <cx:pt idx="91151">36</cx:pt>
          <cx:pt idx="91152">212</cx:pt>
          <cx:pt idx="91153">3</cx:pt>
          <cx:pt idx="91154">18</cx:pt>
          <cx:pt idx="91155">93</cx:pt>
          <cx:pt idx="91156">20</cx:pt>
          <cx:pt idx="91157">127</cx:pt>
          <cx:pt idx="91158">9</cx:pt>
          <cx:pt idx="91159">4</cx:pt>
          <cx:pt idx="91160">4</cx:pt>
          <cx:pt idx="91161">285</cx:pt>
          <cx:pt idx="91162">50</cx:pt>
          <cx:pt idx="91163">0</cx:pt>
          <cx:pt idx="91164">1</cx:pt>
          <cx:pt idx="91165">3</cx:pt>
          <cx:pt idx="91166">0</cx:pt>
          <cx:pt idx="91167">46</cx:pt>
          <cx:pt idx="91168">0</cx:pt>
          <cx:pt idx="91169">44</cx:pt>
          <cx:pt idx="91170">1</cx:pt>
          <cx:pt idx="91171">1257</cx:pt>
          <cx:pt idx="91172">0</cx:pt>
          <cx:pt idx="91173">0</cx:pt>
          <cx:pt idx="91174">62</cx:pt>
          <cx:pt idx="91175">1</cx:pt>
          <cx:pt idx="91176">1</cx:pt>
          <cx:pt idx="91177">7</cx:pt>
          <cx:pt idx="91178">0</cx:pt>
          <cx:pt idx="91179">7</cx:pt>
          <cx:pt idx="91180">5</cx:pt>
          <cx:pt idx="91181">0</cx:pt>
          <cx:pt idx="91182">96</cx:pt>
          <cx:pt idx="91183">58</cx:pt>
          <cx:pt idx="91184">0</cx:pt>
          <cx:pt idx="91185">48</cx:pt>
          <cx:pt idx="91186">174</cx:pt>
          <cx:pt idx="91187">2</cx:pt>
          <cx:pt idx="91188">0</cx:pt>
          <cx:pt idx="91189">15</cx:pt>
          <cx:pt idx="91190">11</cx:pt>
          <cx:pt idx="91191">13</cx:pt>
          <cx:pt idx="91192">0</cx:pt>
          <cx:pt idx="91193">50</cx:pt>
          <cx:pt idx="91194">225</cx:pt>
          <cx:pt idx="91195">1</cx:pt>
          <cx:pt idx="91196">7</cx:pt>
          <cx:pt idx="91197">75</cx:pt>
          <cx:pt idx="91198">0</cx:pt>
          <cx:pt idx="91199">0</cx:pt>
          <cx:pt idx="91200">42</cx:pt>
          <cx:pt idx="91201">0</cx:pt>
          <cx:pt idx="91202">0</cx:pt>
          <cx:pt idx="91203">6</cx:pt>
          <cx:pt idx="91204">0</cx:pt>
          <cx:pt idx="91205">149</cx:pt>
          <cx:pt idx="91206">0</cx:pt>
          <cx:pt idx="91207">0</cx:pt>
          <cx:pt idx="91208">15</cx:pt>
          <cx:pt idx="91209">15</cx:pt>
          <cx:pt idx="91210">28</cx:pt>
          <cx:pt idx="91211">13</cx:pt>
          <cx:pt idx="91212">123</cx:pt>
          <cx:pt idx="91213">0</cx:pt>
          <cx:pt idx="91214">3</cx:pt>
          <cx:pt idx="91215">0</cx:pt>
          <cx:pt idx="91216">0</cx:pt>
          <cx:pt idx="91217">0</cx:pt>
          <cx:pt idx="91218">0</cx:pt>
          <cx:pt idx="91219">10</cx:pt>
          <cx:pt idx="91220">20</cx:pt>
          <cx:pt idx="91221">0</cx:pt>
          <cx:pt idx="91222">22</cx:pt>
          <cx:pt idx="91223">0</cx:pt>
          <cx:pt idx="91224">0</cx:pt>
          <cx:pt idx="91225">598</cx:pt>
          <cx:pt idx="91226">0</cx:pt>
          <cx:pt idx="91227">1</cx:pt>
          <cx:pt idx="91228">3</cx:pt>
          <cx:pt idx="91229">3</cx:pt>
          <cx:pt idx="91230">98</cx:pt>
          <cx:pt idx="91231">1</cx:pt>
          <cx:pt idx="91232">8</cx:pt>
          <cx:pt idx="91233">56</cx:pt>
          <cx:pt idx="91234">43</cx:pt>
          <cx:pt idx="91235">213</cx:pt>
          <cx:pt idx="91236">43</cx:pt>
          <cx:pt idx="91237">6</cx:pt>
          <cx:pt idx="91238">0</cx:pt>
          <cx:pt idx="91239">3</cx:pt>
          <cx:pt idx="91240">0</cx:pt>
          <cx:pt idx="91241">1</cx:pt>
          <cx:pt idx="91242">0</cx:pt>
          <cx:pt idx="91243">1</cx:pt>
          <cx:pt idx="91244">0</cx:pt>
          <cx:pt idx="91245">1</cx:pt>
          <cx:pt idx="91246">0</cx:pt>
          <cx:pt idx="91247">0</cx:pt>
          <cx:pt idx="91248">0</cx:pt>
          <cx:pt idx="91249">1216</cx:pt>
          <cx:pt idx="91250">0</cx:pt>
          <cx:pt idx="91251">2</cx:pt>
          <cx:pt idx="91252">10</cx:pt>
          <cx:pt idx="91253">103</cx:pt>
          <cx:pt idx="91254">7</cx:pt>
          <cx:pt idx="91255">21</cx:pt>
          <cx:pt idx="91256">1</cx:pt>
          <cx:pt idx="91257">460</cx:pt>
          <cx:pt idx="91258">1</cx:pt>
          <cx:pt idx="91259">4</cx:pt>
          <cx:pt idx="91260">51</cx:pt>
          <cx:pt idx="91261">2</cx:pt>
          <cx:pt idx="91262">6</cx:pt>
          <cx:pt idx="91263">7</cx:pt>
          <cx:pt idx="91264">28</cx:pt>
          <cx:pt idx="91265">8</cx:pt>
          <cx:pt idx="91266">160</cx:pt>
          <cx:pt idx="91267">32</cx:pt>
          <cx:pt idx="91268">49</cx:pt>
          <cx:pt idx="91269">27</cx:pt>
          <cx:pt idx="91270">6</cx:pt>
          <cx:pt idx="91271">7</cx:pt>
          <cx:pt idx="91272">0</cx:pt>
          <cx:pt idx="91273">2</cx:pt>
          <cx:pt idx="91274">617</cx:pt>
          <cx:pt idx="91275">23</cx:pt>
          <cx:pt idx="91276">0</cx:pt>
          <cx:pt idx="91277">4</cx:pt>
          <cx:pt idx="91278">0</cx:pt>
          <cx:pt idx="91279">3</cx:pt>
          <cx:pt idx="91280">0</cx:pt>
          <cx:pt idx="91281">0</cx:pt>
          <cx:pt idx="91282">41</cx:pt>
          <cx:pt idx="91283">55</cx:pt>
          <cx:pt idx="91284">31</cx:pt>
          <cx:pt idx="91285">6</cx:pt>
          <cx:pt idx="91286">1</cx:pt>
          <cx:pt idx="91287">0</cx:pt>
          <cx:pt idx="91288">52</cx:pt>
          <cx:pt idx="91289">9</cx:pt>
          <cx:pt idx="91290">8</cx:pt>
          <cx:pt idx="91291">10</cx:pt>
          <cx:pt idx="91292">33</cx:pt>
          <cx:pt idx="91293">32</cx:pt>
          <cx:pt idx="91294">53</cx:pt>
          <cx:pt idx="91295">0</cx:pt>
          <cx:pt idx="91296">27</cx:pt>
          <cx:pt idx="91297">14</cx:pt>
          <cx:pt idx="91298">770</cx:pt>
          <cx:pt idx="91299">37</cx:pt>
          <cx:pt idx="91300">0</cx:pt>
          <cx:pt idx="91301">0</cx:pt>
          <cx:pt idx="91302">127</cx:pt>
          <cx:pt idx="91303">21</cx:pt>
          <cx:pt idx="91304">4</cx:pt>
          <cx:pt idx="91305">218</cx:pt>
          <cx:pt idx="91306">36</cx:pt>
          <cx:pt idx="91307">129</cx:pt>
          <cx:pt idx="91308">8</cx:pt>
          <cx:pt idx="91309">6</cx:pt>
          <cx:pt idx="91310">1</cx:pt>
          <cx:pt idx="91311">3</cx:pt>
          <cx:pt idx="91312">2</cx:pt>
          <cx:pt idx="91313">6</cx:pt>
          <cx:pt idx="91314">1</cx:pt>
          <cx:pt idx="91315">4</cx:pt>
          <cx:pt idx="91316">7</cx:pt>
          <cx:pt idx="91317">4</cx:pt>
          <cx:pt idx="91318">0</cx:pt>
          <cx:pt idx="91319">3</cx:pt>
          <cx:pt idx="91320">3</cx:pt>
          <cx:pt idx="91321">0</cx:pt>
          <cx:pt idx="91322">0</cx:pt>
          <cx:pt idx="91323">8</cx:pt>
          <cx:pt idx="91324">6</cx:pt>
          <cx:pt idx="91325">0</cx:pt>
          <cx:pt idx="91326">0</cx:pt>
          <cx:pt idx="91327">19</cx:pt>
          <cx:pt idx="91328">83</cx:pt>
          <cx:pt idx="91329">1</cx:pt>
          <cx:pt idx="91330">3</cx:pt>
          <cx:pt idx="91331">5</cx:pt>
          <cx:pt idx="91332">0</cx:pt>
          <cx:pt idx="91333">0</cx:pt>
          <cx:pt idx="91334">0</cx:pt>
          <cx:pt idx="91335">0</cx:pt>
          <cx:pt idx="91336">1</cx:pt>
          <cx:pt idx="91337">0</cx:pt>
          <cx:pt idx="91338">1</cx:pt>
          <cx:pt idx="91339">0</cx:pt>
          <cx:pt idx="91340">0</cx:pt>
          <cx:pt idx="91341">3</cx:pt>
          <cx:pt idx="91342">0</cx:pt>
          <cx:pt idx="91343">7</cx:pt>
          <cx:pt idx="91344">0</cx:pt>
          <cx:pt idx="91345">22</cx:pt>
          <cx:pt idx="91346">1</cx:pt>
          <cx:pt idx="91347">0</cx:pt>
          <cx:pt idx="91348">177</cx:pt>
          <cx:pt idx="91349">71</cx:pt>
          <cx:pt idx="91350">276</cx:pt>
          <cx:pt idx="91351">406</cx:pt>
          <cx:pt idx="91352">15</cx:pt>
          <cx:pt idx="91353">0</cx:pt>
          <cx:pt idx="91354">2</cx:pt>
          <cx:pt idx="91355">28</cx:pt>
          <cx:pt idx="91356">1</cx:pt>
          <cx:pt idx="91357">6</cx:pt>
          <cx:pt idx="91358">37</cx:pt>
          <cx:pt idx="91359">124</cx:pt>
          <cx:pt idx="91360">58</cx:pt>
          <cx:pt idx="91361">2</cx:pt>
          <cx:pt idx="91362">35</cx:pt>
          <cx:pt idx="91363">14</cx:pt>
          <cx:pt idx="91364">0</cx:pt>
          <cx:pt idx="91365">1</cx:pt>
          <cx:pt idx="91366">0</cx:pt>
          <cx:pt idx="91367">11</cx:pt>
          <cx:pt idx="91368">78</cx:pt>
          <cx:pt idx="91369">0</cx:pt>
          <cx:pt idx="91370">4</cx:pt>
          <cx:pt idx="91371">0</cx:pt>
          <cx:pt idx="91372">8</cx:pt>
          <cx:pt idx="91373">126</cx:pt>
          <cx:pt idx="91374">17</cx:pt>
          <cx:pt idx="91375">1</cx:pt>
          <cx:pt idx="91376">0</cx:pt>
          <cx:pt idx="91377">3</cx:pt>
          <cx:pt idx="91378">16</cx:pt>
          <cx:pt idx="91379">3</cx:pt>
          <cx:pt idx="91380">1</cx:pt>
          <cx:pt idx="91381">124</cx:pt>
          <cx:pt idx="91382">128</cx:pt>
          <cx:pt idx="91383">0</cx:pt>
          <cx:pt idx="91384">0</cx:pt>
          <cx:pt idx="91385">2</cx:pt>
          <cx:pt idx="91386">0</cx:pt>
          <cx:pt idx="91387">2</cx:pt>
          <cx:pt idx="91388">31</cx:pt>
          <cx:pt idx="91389">90</cx:pt>
          <cx:pt idx="91390">3</cx:pt>
          <cx:pt idx="91391">0</cx:pt>
          <cx:pt idx="91392">51</cx:pt>
          <cx:pt idx="91393">0</cx:pt>
          <cx:pt idx="91394">90</cx:pt>
          <cx:pt idx="91395">15</cx:pt>
          <cx:pt idx="91396">0</cx:pt>
          <cx:pt idx="91397">0</cx:pt>
          <cx:pt idx="91398">45</cx:pt>
          <cx:pt idx="91399">8</cx:pt>
          <cx:pt idx="91400">132</cx:pt>
          <cx:pt idx="91401">12</cx:pt>
          <cx:pt idx="91402">24</cx:pt>
          <cx:pt idx="91403">215</cx:pt>
          <cx:pt idx="91404">0</cx:pt>
          <cx:pt idx="91405">10</cx:pt>
          <cx:pt idx="91406">5</cx:pt>
          <cx:pt idx="91407">4</cx:pt>
          <cx:pt idx="91408">3</cx:pt>
          <cx:pt idx="91409">0</cx:pt>
          <cx:pt idx="91410">0</cx:pt>
          <cx:pt idx="91411">0</cx:pt>
          <cx:pt idx="91412">1</cx:pt>
          <cx:pt idx="91413">1</cx:pt>
          <cx:pt idx="91414">0</cx:pt>
          <cx:pt idx="91415">1</cx:pt>
          <cx:pt idx="91416">0</cx:pt>
          <cx:pt idx="91417">64</cx:pt>
          <cx:pt idx="91418">25</cx:pt>
          <cx:pt idx="91419">97</cx:pt>
          <cx:pt idx="91420">121</cx:pt>
          <cx:pt idx="91421">200</cx:pt>
          <cx:pt idx="91422">36</cx:pt>
          <cx:pt idx="91423">17</cx:pt>
          <cx:pt idx="91424">45</cx:pt>
          <cx:pt idx="91425">28</cx:pt>
          <cx:pt idx="91426">6</cx:pt>
          <cx:pt idx="91427">0</cx:pt>
          <cx:pt idx="91428">4</cx:pt>
          <cx:pt idx="91429">43</cx:pt>
          <cx:pt idx="91430">0</cx:pt>
          <cx:pt idx="91431">22</cx:pt>
          <cx:pt idx="91432">0</cx:pt>
          <cx:pt idx="91433">134</cx:pt>
          <cx:pt idx="91434">7</cx:pt>
          <cx:pt idx="91435">1</cx:pt>
          <cx:pt idx="91436">0</cx:pt>
          <cx:pt idx="91437">18</cx:pt>
          <cx:pt idx="91438">24</cx:pt>
          <cx:pt idx="91439">2</cx:pt>
          <cx:pt idx="91440">13</cx:pt>
          <cx:pt idx="91441">47</cx:pt>
          <cx:pt idx="91442">7</cx:pt>
          <cx:pt idx="91443">25</cx:pt>
          <cx:pt idx="91444">0</cx:pt>
          <cx:pt idx="91445">0</cx:pt>
          <cx:pt idx="91446">148</cx:pt>
          <cx:pt idx="91447">39</cx:pt>
          <cx:pt idx="91448">3</cx:pt>
          <cx:pt idx="91449">6</cx:pt>
          <cx:pt idx="91450">3</cx:pt>
          <cx:pt idx="91451">3</cx:pt>
          <cx:pt idx="91452">53</cx:pt>
          <cx:pt idx="91453">0</cx:pt>
          <cx:pt idx="91454">20</cx:pt>
          <cx:pt idx="91455">8</cx:pt>
          <cx:pt idx="91456">1</cx:pt>
          <cx:pt idx="91457">21</cx:pt>
          <cx:pt idx="91458">28</cx:pt>
          <cx:pt idx="91459">46</cx:pt>
          <cx:pt idx="91460">1</cx:pt>
          <cx:pt idx="91461">0</cx:pt>
          <cx:pt idx="91462">29</cx:pt>
          <cx:pt idx="91463">183</cx:pt>
          <cx:pt idx="91464">94</cx:pt>
          <cx:pt idx="91465">30</cx:pt>
          <cx:pt idx="91466">2</cx:pt>
          <cx:pt idx="91467">30</cx:pt>
          <cx:pt idx="91468">0</cx:pt>
          <cx:pt idx="91469">0</cx:pt>
          <cx:pt idx="91470">1</cx:pt>
          <cx:pt idx="91471">135</cx:pt>
          <cx:pt idx="91472">24</cx:pt>
          <cx:pt idx="91473">55</cx:pt>
          <cx:pt idx="91474">36</cx:pt>
          <cx:pt idx="91475">0</cx:pt>
          <cx:pt idx="91476">3</cx:pt>
          <cx:pt idx="91477">7</cx:pt>
          <cx:pt idx="91478">13</cx:pt>
          <cx:pt idx="91479">9</cx:pt>
          <cx:pt idx="91480">14</cx:pt>
          <cx:pt idx="91481">58</cx:pt>
          <cx:pt idx="91482">99</cx:pt>
          <cx:pt idx="91483">62</cx:pt>
          <cx:pt idx="91484">133</cx:pt>
          <cx:pt idx="91485">0</cx:pt>
          <cx:pt idx="91486">53</cx:pt>
          <cx:pt idx="91487">0</cx:pt>
          <cx:pt idx="91488">2</cx:pt>
          <cx:pt idx="91489">31</cx:pt>
          <cx:pt idx="91490">6</cx:pt>
          <cx:pt idx="91491">1</cx:pt>
          <cx:pt idx="91492">154</cx:pt>
          <cx:pt idx="91493">125</cx:pt>
          <cx:pt idx="91494">36</cx:pt>
          <cx:pt idx="91495">0</cx:pt>
          <cx:pt idx="91496">0</cx:pt>
          <cx:pt idx="91497">21</cx:pt>
          <cx:pt idx="91498">78</cx:pt>
          <cx:pt idx="91499">0</cx:pt>
          <cx:pt idx="91500">2</cx:pt>
          <cx:pt idx="91501">100</cx:pt>
          <cx:pt idx="91502">0</cx:pt>
          <cx:pt idx="91503">110</cx:pt>
          <cx:pt idx="91504">29</cx:pt>
          <cx:pt idx="91505">21</cx:pt>
          <cx:pt idx="91506">1</cx:pt>
          <cx:pt idx="91507">1</cx:pt>
          <cx:pt idx="91508">36</cx:pt>
          <cx:pt idx="91509">127</cx:pt>
          <cx:pt idx="91510">224</cx:pt>
          <cx:pt idx="91511">0</cx:pt>
          <cx:pt idx="91512">7</cx:pt>
          <cx:pt idx="91513">15</cx:pt>
          <cx:pt idx="91514">44</cx:pt>
          <cx:pt idx="91515">4</cx:pt>
          <cx:pt idx="91516">19</cx:pt>
          <cx:pt idx="91517">49</cx:pt>
          <cx:pt idx="91518">205</cx:pt>
          <cx:pt idx="91519">1</cx:pt>
          <cx:pt idx="91520">2</cx:pt>
          <cx:pt idx="91521">0</cx:pt>
          <cx:pt idx="91522">1</cx:pt>
          <cx:pt idx="91523">668</cx:pt>
          <cx:pt idx="91524">167</cx:pt>
          <cx:pt idx="91525">8</cx:pt>
          <cx:pt idx="91526">299</cx:pt>
          <cx:pt idx="91527">21</cx:pt>
          <cx:pt idx="91528">0</cx:pt>
          <cx:pt idx="91529">31</cx:pt>
          <cx:pt idx="91530">0</cx:pt>
          <cx:pt idx="91531">0</cx:pt>
          <cx:pt idx="91532">0</cx:pt>
          <cx:pt idx="91533">0</cx:pt>
          <cx:pt idx="91534">33</cx:pt>
          <cx:pt idx="91535">0</cx:pt>
          <cx:pt idx="91536">8</cx:pt>
          <cx:pt idx="91537">68</cx:pt>
          <cx:pt idx="91538">13</cx:pt>
          <cx:pt idx="91539">0</cx:pt>
          <cx:pt idx="91540">0</cx:pt>
          <cx:pt idx="91541">4</cx:pt>
          <cx:pt idx="91542">600</cx:pt>
          <cx:pt idx="91543">7</cx:pt>
          <cx:pt idx="91544">0</cx:pt>
          <cx:pt idx="91545">1</cx:pt>
          <cx:pt idx="91546">22</cx:pt>
          <cx:pt idx="91547">1</cx:pt>
          <cx:pt idx="91548">1</cx:pt>
          <cx:pt idx="91549">0</cx:pt>
          <cx:pt idx="91550">20</cx:pt>
          <cx:pt idx="91551">6</cx:pt>
          <cx:pt idx="91552">57</cx:pt>
          <cx:pt idx="91553">290</cx:pt>
          <cx:pt idx="91554">12</cx:pt>
          <cx:pt idx="91555">10</cx:pt>
          <cx:pt idx="91556">74</cx:pt>
          <cx:pt idx="91557">8</cx:pt>
          <cx:pt idx="91558">29</cx:pt>
          <cx:pt idx="91559">48</cx:pt>
          <cx:pt idx="91560">1</cx:pt>
          <cx:pt idx="91561">1</cx:pt>
          <cx:pt idx="91562">60</cx:pt>
          <cx:pt idx="91563">0</cx:pt>
          <cx:pt idx="91564">0</cx:pt>
          <cx:pt idx="91565">13</cx:pt>
          <cx:pt idx="91566">28</cx:pt>
          <cx:pt idx="91567">21</cx:pt>
          <cx:pt idx="91568">58</cx:pt>
          <cx:pt idx="91569">1</cx:pt>
          <cx:pt idx="91570">0</cx:pt>
          <cx:pt idx="91571">10</cx:pt>
          <cx:pt idx="91572">8</cx:pt>
          <cx:pt idx="91573">16</cx:pt>
          <cx:pt idx="91574">109</cx:pt>
          <cx:pt idx="91575">0</cx:pt>
          <cx:pt idx="91576">56</cx:pt>
          <cx:pt idx="91577">71</cx:pt>
          <cx:pt idx="91578">7</cx:pt>
          <cx:pt idx="91579">35</cx:pt>
          <cx:pt idx="91580">28</cx:pt>
          <cx:pt idx="91581">1</cx:pt>
          <cx:pt idx="91582">2</cx:pt>
          <cx:pt idx="91583">1</cx:pt>
          <cx:pt idx="91584">0</cx:pt>
          <cx:pt idx="91585">2</cx:pt>
          <cx:pt idx="91586">60</cx:pt>
          <cx:pt idx="91587">49</cx:pt>
          <cx:pt idx="91588">1</cx:pt>
          <cx:pt idx="91589">518</cx:pt>
          <cx:pt idx="91590">24</cx:pt>
          <cx:pt idx="91591">21</cx:pt>
          <cx:pt idx="91592">163</cx:pt>
          <cx:pt idx="91593">25</cx:pt>
          <cx:pt idx="91594">13</cx:pt>
          <cx:pt idx="91595">5</cx:pt>
          <cx:pt idx="91596">0</cx:pt>
          <cx:pt idx="91597">761</cx:pt>
          <cx:pt idx="91598">1</cx:pt>
          <cx:pt idx="91599">13</cx:pt>
          <cx:pt idx="91600">139</cx:pt>
          <cx:pt idx="91601">0</cx:pt>
          <cx:pt idx="91602">33</cx:pt>
          <cx:pt idx="91603">0</cx:pt>
          <cx:pt idx="91604">1</cx:pt>
          <cx:pt idx="91605">0</cx:pt>
          <cx:pt idx="91606">0</cx:pt>
          <cx:pt idx="91607">1</cx:pt>
          <cx:pt idx="91608">98</cx:pt>
          <cx:pt idx="91609">0</cx:pt>
          <cx:pt idx="91610">2</cx:pt>
          <cx:pt idx="91611">7</cx:pt>
          <cx:pt idx="91612">2</cx:pt>
          <cx:pt idx="91613">3</cx:pt>
          <cx:pt idx="91614">14</cx:pt>
          <cx:pt idx="91615">20</cx:pt>
          <cx:pt idx="91616">23</cx:pt>
          <cx:pt idx="91617">63</cx:pt>
          <cx:pt idx="91618">0</cx:pt>
          <cx:pt idx="91619">3</cx:pt>
          <cx:pt idx="91620">0</cx:pt>
          <cx:pt idx="91621">1</cx:pt>
          <cx:pt idx="91622">187</cx:pt>
          <cx:pt idx="91623">56</cx:pt>
          <cx:pt idx="91624">1</cx:pt>
          <cx:pt idx="91625">378</cx:pt>
          <cx:pt idx="91626">1</cx:pt>
          <cx:pt idx="91627">0</cx:pt>
          <cx:pt idx="91628">21</cx:pt>
          <cx:pt idx="91629">8</cx:pt>
          <cx:pt idx="91630">1</cx:pt>
          <cx:pt idx="91631">19</cx:pt>
          <cx:pt idx="91632">22</cx:pt>
          <cx:pt idx="91633">12</cx:pt>
          <cx:pt idx="91634">10</cx:pt>
          <cx:pt idx="91635">0</cx:pt>
          <cx:pt idx="91636">24</cx:pt>
          <cx:pt idx="91637">1</cx:pt>
          <cx:pt idx="91638">408</cx:pt>
          <cx:pt idx="91639">144</cx:pt>
          <cx:pt idx="91640">73</cx:pt>
          <cx:pt idx="91641">40</cx:pt>
          <cx:pt idx="91642">1</cx:pt>
          <cx:pt idx="91643">21</cx:pt>
          <cx:pt idx="91644">527</cx:pt>
          <cx:pt idx="91645">91</cx:pt>
          <cx:pt idx="91646">238</cx:pt>
          <cx:pt idx="91647">0</cx:pt>
          <cx:pt idx="91648">82</cx:pt>
          <cx:pt idx="91649">2</cx:pt>
          <cx:pt idx="91650">1</cx:pt>
          <cx:pt idx="91651">7</cx:pt>
          <cx:pt idx="91652">4</cx:pt>
          <cx:pt idx="91653">0</cx:pt>
          <cx:pt idx="91654">1</cx:pt>
          <cx:pt idx="91655">1</cx:pt>
          <cx:pt idx="91656">4</cx:pt>
          <cx:pt idx="91657">150</cx:pt>
          <cx:pt idx="91658">21</cx:pt>
          <cx:pt idx="91659">2</cx:pt>
          <cx:pt idx="91660">1</cx:pt>
          <cx:pt idx="91661">34</cx:pt>
          <cx:pt idx="91662">31</cx:pt>
          <cx:pt idx="91663">1</cx:pt>
          <cx:pt idx="91664">0</cx:pt>
          <cx:pt idx="91665">0</cx:pt>
          <cx:pt idx="91666">0</cx:pt>
          <cx:pt idx="91667">2</cx:pt>
          <cx:pt idx="91668">7</cx:pt>
          <cx:pt idx="91669">0</cx:pt>
          <cx:pt idx="91670">0</cx:pt>
          <cx:pt idx="91671">47</cx:pt>
          <cx:pt idx="91672">0</cx:pt>
          <cx:pt idx="91673">130</cx:pt>
          <cx:pt idx="91674">0</cx:pt>
          <cx:pt idx="91675">56</cx:pt>
          <cx:pt idx="91676">278</cx:pt>
          <cx:pt idx="91677">29</cx:pt>
          <cx:pt idx="91678">0</cx:pt>
          <cx:pt idx="91679">2</cx:pt>
          <cx:pt idx="91680">8</cx:pt>
          <cx:pt idx="91681">21</cx:pt>
          <cx:pt idx="91682">28</cx:pt>
          <cx:pt idx="91683">98</cx:pt>
          <cx:pt idx="91684">0</cx:pt>
          <cx:pt idx="91685">1</cx:pt>
          <cx:pt idx="91686">4</cx:pt>
          <cx:pt idx="91687">23</cx:pt>
          <cx:pt idx="91688">0</cx:pt>
          <cx:pt idx="91689">6</cx:pt>
          <cx:pt idx="91690">2</cx:pt>
          <cx:pt idx="91691">60</cx:pt>
          <cx:pt idx="91692">9</cx:pt>
          <cx:pt idx="91693">3</cx:pt>
          <cx:pt idx="91694">8</cx:pt>
          <cx:pt idx="91695">33</cx:pt>
          <cx:pt idx="91696">7</cx:pt>
          <cx:pt idx="91697">0</cx:pt>
          <cx:pt idx="91698">0</cx:pt>
          <cx:pt idx="91699">0</cx:pt>
          <cx:pt idx="91700">0</cx:pt>
          <cx:pt idx="91701">0</cx:pt>
          <cx:pt idx="91702">1</cx:pt>
          <cx:pt idx="91703">19</cx:pt>
          <cx:pt idx="91704">410</cx:pt>
          <cx:pt idx="91705">119</cx:pt>
          <cx:pt idx="91706">12</cx:pt>
          <cx:pt idx="91707">2</cx:pt>
          <cx:pt idx="91708">66</cx:pt>
          <cx:pt idx="91709">311</cx:pt>
          <cx:pt idx="91710">2</cx:pt>
          <cx:pt idx="91711">0</cx:pt>
          <cx:pt idx="91712">9</cx:pt>
          <cx:pt idx="91713">201</cx:pt>
          <cx:pt idx="91714">1</cx:pt>
          <cx:pt idx="91715">0</cx:pt>
          <cx:pt idx="91716">4</cx:pt>
          <cx:pt idx="91717">36</cx:pt>
          <cx:pt idx="91718">2</cx:pt>
          <cx:pt idx="91719">13</cx:pt>
          <cx:pt idx="91720">1</cx:pt>
          <cx:pt idx="91721">0</cx:pt>
          <cx:pt idx="91722">1</cx:pt>
          <cx:pt idx="91723">63</cx:pt>
          <cx:pt idx="91724">49</cx:pt>
          <cx:pt idx="91725">0</cx:pt>
          <cx:pt idx="91726">33</cx:pt>
          <cx:pt idx="91727">76</cx:pt>
          <cx:pt idx="91728">126</cx:pt>
          <cx:pt idx="91729">0</cx:pt>
          <cx:pt idx="91730">3</cx:pt>
          <cx:pt idx="91731">0</cx:pt>
          <cx:pt idx="91732">1</cx:pt>
          <cx:pt idx="91733">2</cx:pt>
          <cx:pt idx="91734">1</cx:pt>
          <cx:pt idx="91735">1</cx:pt>
          <cx:pt idx="91736">40</cx:pt>
          <cx:pt idx="91737">3</cx:pt>
          <cx:pt idx="91738">31</cx:pt>
          <cx:pt idx="91739">0</cx:pt>
          <cx:pt idx="91740">134</cx:pt>
          <cx:pt idx="91741">61</cx:pt>
          <cx:pt idx="91742">52</cx:pt>
          <cx:pt idx="91743">47</cx:pt>
          <cx:pt idx="91744">7</cx:pt>
          <cx:pt idx="91745">0</cx:pt>
          <cx:pt idx="91746">83</cx:pt>
          <cx:pt idx="91747">286</cx:pt>
          <cx:pt idx="91748">6</cx:pt>
          <cx:pt idx="91749">46</cx:pt>
          <cx:pt idx="91750">12</cx:pt>
          <cx:pt idx="91751">14</cx:pt>
          <cx:pt idx="91752">7</cx:pt>
          <cx:pt idx="91753">124</cx:pt>
          <cx:pt idx="91754">1</cx:pt>
          <cx:pt idx="91755">2</cx:pt>
          <cx:pt idx="91756">0</cx:pt>
          <cx:pt idx="91757">0</cx:pt>
          <cx:pt idx="91758">35</cx:pt>
          <cx:pt idx="91759">0</cx:pt>
          <cx:pt idx="91760">0</cx:pt>
          <cx:pt idx="91761">21</cx:pt>
          <cx:pt idx="91762">7</cx:pt>
          <cx:pt idx="91763">27</cx:pt>
          <cx:pt idx="91764">1</cx:pt>
          <cx:pt idx="91765">0</cx:pt>
          <cx:pt idx="91766">0</cx:pt>
          <cx:pt idx="91767">1</cx:pt>
          <cx:pt idx="91768">0</cx:pt>
          <cx:pt idx="91769">6</cx:pt>
          <cx:pt idx="91770">0</cx:pt>
          <cx:pt idx="91771">77</cx:pt>
          <cx:pt idx="91772">1</cx:pt>
          <cx:pt idx="91773">209</cx:pt>
          <cx:pt idx="91774">11</cx:pt>
          <cx:pt idx="91775">204</cx:pt>
          <cx:pt idx="91776">15</cx:pt>
          <cx:pt idx="91777">3</cx:pt>
          <cx:pt idx="91778">5</cx:pt>
          <cx:pt idx="91779">0</cx:pt>
          <cx:pt idx="91780">39</cx:pt>
          <cx:pt idx="91781">0</cx:pt>
          <cx:pt idx="91782">1</cx:pt>
          <cx:pt idx="91783">330</cx:pt>
          <cx:pt idx="91784">69</cx:pt>
          <cx:pt idx="91785">96</cx:pt>
          <cx:pt idx="91786">2</cx:pt>
          <cx:pt idx="91787">26</cx:pt>
          <cx:pt idx="91788">10</cx:pt>
          <cx:pt idx="91789">29</cx:pt>
          <cx:pt idx="91790">0</cx:pt>
          <cx:pt idx="91791">0</cx:pt>
          <cx:pt idx="91792">1</cx:pt>
          <cx:pt idx="91793">33</cx:pt>
          <cx:pt idx="91794">0</cx:pt>
          <cx:pt idx="91795">7</cx:pt>
          <cx:pt idx="91796">238</cx:pt>
          <cx:pt idx="91797">169</cx:pt>
          <cx:pt idx="91798">6</cx:pt>
          <cx:pt idx="91799">26</cx:pt>
          <cx:pt idx="91800">570</cx:pt>
          <cx:pt idx="91801">1</cx:pt>
          <cx:pt idx="91802">0</cx:pt>
          <cx:pt idx="91803">0</cx:pt>
          <cx:pt idx="91804">9</cx:pt>
          <cx:pt idx="91805">0</cx:pt>
          <cx:pt idx="91806">0</cx:pt>
          <cx:pt idx="91807">0</cx:pt>
          <cx:pt idx="91808">1</cx:pt>
          <cx:pt idx="91809">32</cx:pt>
          <cx:pt idx="91810">225</cx:pt>
          <cx:pt idx="91811">13</cx:pt>
          <cx:pt idx="91812">0</cx:pt>
          <cx:pt idx="91813">146</cx:pt>
          <cx:pt idx="91814">146</cx:pt>
          <cx:pt idx="91815">0</cx:pt>
          <cx:pt idx="91816">5</cx:pt>
          <cx:pt idx="91817">9</cx:pt>
          <cx:pt idx="91818">1</cx:pt>
          <cx:pt idx="91819">5</cx:pt>
          <cx:pt idx="91820">185</cx:pt>
          <cx:pt idx="91821">0</cx:pt>
          <cx:pt idx="91822">50</cx:pt>
          <cx:pt idx="91823">94</cx:pt>
          <cx:pt idx="91824">5</cx:pt>
          <cx:pt idx="91825">4</cx:pt>
          <cx:pt idx="91826">0</cx:pt>
          <cx:pt idx="91827">1</cx:pt>
          <cx:pt idx="91828">0</cx:pt>
          <cx:pt idx="91829">0</cx:pt>
          <cx:pt idx="91830">8</cx:pt>
          <cx:pt idx="91831">1</cx:pt>
          <cx:pt idx="91832">3</cx:pt>
          <cx:pt idx="91833">0</cx:pt>
          <cx:pt idx="91834">108</cx:pt>
          <cx:pt idx="91835">14</cx:pt>
          <cx:pt idx="91836">193</cx:pt>
          <cx:pt idx="91837">83</cx:pt>
          <cx:pt idx="91838">363</cx:pt>
          <cx:pt idx="91839">7</cx:pt>
          <cx:pt idx="91840">360</cx:pt>
          <cx:pt idx="91841">131</cx:pt>
          <cx:pt idx="91842">0</cx:pt>
          <cx:pt idx="91843">1</cx:pt>
          <cx:pt idx="91844">0</cx:pt>
          <cx:pt idx="91845">0</cx:pt>
          <cx:pt idx="91846">0</cx:pt>
          <cx:pt idx="91847">0</cx:pt>
          <cx:pt idx="91848">28</cx:pt>
          <cx:pt idx="91849">49</cx:pt>
          <cx:pt idx="91850">0</cx:pt>
          <cx:pt idx="91851">9</cx:pt>
          <cx:pt idx="91852">1</cx:pt>
          <cx:pt idx="91853">0</cx:pt>
          <cx:pt idx="91854">358</cx:pt>
          <cx:pt idx="91855">92</cx:pt>
          <cx:pt idx="91856">0</cx:pt>
          <cx:pt idx="91857">12</cx:pt>
          <cx:pt idx="91858">271</cx:pt>
          <cx:pt idx="91859">0</cx:pt>
          <cx:pt idx="91860">6</cx:pt>
          <cx:pt idx="91861">140</cx:pt>
          <cx:pt idx="91862">85</cx:pt>
          <cx:pt idx="91863">2</cx:pt>
          <cx:pt idx="91864">294</cx:pt>
          <cx:pt idx="91865">281</cx:pt>
          <cx:pt idx="91866">15</cx:pt>
          <cx:pt idx="91867">85</cx:pt>
          <cx:pt idx="91868">0</cx:pt>
          <cx:pt idx="91869">68</cx:pt>
          <cx:pt idx="91870">6</cx:pt>
          <cx:pt idx="91871">0</cx:pt>
          <cx:pt idx="91872">0</cx:pt>
          <cx:pt idx="91873">40</cx:pt>
          <cx:pt idx="91874">1</cx:pt>
          <cx:pt idx="91875">304</cx:pt>
          <cx:pt idx="91876">17</cx:pt>
          <cx:pt idx="91877">12</cx:pt>
          <cx:pt idx="91878">43</cx:pt>
          <cx:pt idx="91879">28</cx:pt>
          <cx:pt idx="91880">0</cx:pt>
          <cx:pt idx="91881">5</cx:pt>
          <cx:pt idx="91882">6</cx:pt>
          <cx:pt idx="91883">8</cx:pt>
          <cx:pt idx="91884">14</cx:pt>
          <cx:pt idx="91885">19</cx:pt>
          <cx:pt idx="91886">34</cx:pt>
          <cx:pt idx="91887">41</cx:pt>
          <cx:pt idx="91888">70</cx:pt>
          <cx:pt idx="91889">37</cx:pt>
          <cx:pt idx="91890">48</cx:pt>
          <cx:pt idx="91891">96</cx:pt>
          <cx:pt idx="91892">182</cx:pt>
          <cx:pt idx="91893">0</cx:pt>
          <cx:pt idx="91894">149</cx:pt>
          <cx:pt idx="91895">109</cx:pt>
          <cx:pt idx="91896">62</cx:pt>
          <cx:pt idx="91897">1</cx:pt>
          <cx:pt idx="91898">0</cx:pt>
          <cx:pt idx="91899">79</cx:pt>
          <cx:pt idx="91900">0</cx:pt>
          <cx:pt idx="91901">0</cx:pt>
          <cx:pt idx="91902">28</cx:pt>
          <cx:pt idx="91903">84</cx:pt>
          <cx:pt idx="91904">2</cx:pt>
          <cx:pt idx="91905">0</cx:pt>
          <cx:pt idx="91906">71</cx:pt>
          <cx:pt idx="91907">1</cx:pt>
          <cx:pt idx="91908">0</cx:pt>
          <cx:pt idx="91909">64</cx:pt>
          <cx:pt idx="91910">15</cx:pt>
          <cx:pt idx="91911">72</cx:pt>
          <cx:pt idx="91912">14</cx:pt>
          <cx:pt idx="91913">0</cx:pt>
          <cx:pt idx="91914">434</cx:pt>
          <cx:pt idx="91915">3</cx:pt>
          <cx:pt idx="91916">0</cx:pt>
          <cx:pt idx="91917">7</cx:pt>
          <cx:pt idx="91918">11</cx:pt>
          <cx:pt idx="91919">384</cx:pt>
          <cx:pt idx="91920">13</cx:pt>
          <cx:pt idx="91921">206</cx:pt>
          <cx:pt idx="91922">25</cx:pt>
          <cx:pt idx="91923">13</cx:pt>
          <cx:pt idx="91924">18</cx:pt>
          <cx:pt idx="91925">1</cx:pt>
          <cx:pt idx="91926">2</cx:pt>
          <cx:pt idx="91927">3</cx:pt>
          <cx:pt idx="91928">12</cx:pt>
          <cx:pt idx="91929">24</cx:pt>
          <cx:pt idx="91930">76</cx:pt>
          <cx:pt idx="91931">113</cx:pt>
          <cx:pt idx="91932">8</cx:pt>
          <cx:pt idx="91933">0</cx:pt>
          <cx:pt idx="91934">4</cx:pt>
          <cx:pt idx="91935">0</cx:pt>
          <cx:pt idx="91936">13</cx:pt>
          <cx:pt idx="91937">6</cx:pt>
          <cx:pt idx="91938">0</cx:pt>
          <cx:pt idx="91939">71</cx:pt>
          <cx:pt idx="91940">6</cx:pt>
          <cx:pt idx="91941">8</cx:pt>
          <cx:pt idx="91942">14</cx:pt>
          <cx:pt idx="91943">0</cx:pt>
          <cx:pt idx="91944">1</cx:pt>
          <cx:pt idx="91945">18</cx:pt>
          <cx:pt idx="91946">7</cx:pt>
          <cx:pt idx="91947">0</cx:pt>
          <cx:pt idx="91948">11</cx:pt>
          <cx:pt idx="91949">74</cx:pt>
          <cx:pt idx="91950">9</cx:pt>
          <cx:pt idx="91951">36</cx:pt>
          <cx:pt idx="91952">26</cx:pt>
          <cx:pt idx="91953">97</cx:pt>
          <cx:pt idx="91954">4</cx:pt>
          <cx:pt idx="91955">69</cx:pt>
          <cx:pt idx="91956">0</cx:pt>
          <cx:pt idx="91957">0</cx:pt>
          <cx:pt idx="91958">45</cx:pt>
          <cx:pt idx="91959">34</cx:pt>
          <cx:pt idx="91960">15</cx:pt>
          <cx:pt idx="91961">15</cx:pt>
          <cx:pt idx="91962">9</cx:pt>
          <cx:pt idx="91963">106</cx:pt>
          <cx:pt idx="91964">56</cx:pt>
          <cx:pt idx="91965">27</cx:pt>
          <cx:pt idx="91966">115</cx:pt>
          <cx:pt idx="91967">10</cx:pt>
          <cx:pt idx="91968">118</cx:pt>
          <cx:pt idx="91969">265</cx:pt>
          <cx:pt idx="91970">1042</cx:pt>
          <cx:pt idx="91971">28</cx:pt>
          <cx:pt idx="91972">358</cx:pt>
          <cx:pt idx="91973">34</cx:pt>
          <cx:pt idx="91974">0</cx:pt>
          <cx:pt idx="91975">1</cx:pt>
          <cx:pt idx="91976">98</cx:pt>
          <cx:pt idx="91977">6</cx:pt>
          <cx:pt idx="91978">0</cx:pt>
          <cx:pt idx="91979">22</cx:pt>
          <cx:pt idx="91980">6</cx:pt>
          <cx:pt idx="91981">28</cx:pt>
          <cx:pt idx="91982">35</cx:pt>
          <cx:pt idx="91983">0</cx:pt>
          <cx:pt idx="91984">72</cx:pt>
          <cx:pt idx="91985">0</cx:pt>
          <cx:pt idx="91986">14</cx:pt>
          <cx:pt idx="91987">21</cx:pt>
          <cx:pt idx="91988">313</cx:pt>
          <cx:pt idx="91989">5</cx:pt>
          <cx:pt idx="91990">1</cx:pt>
          <cx:pt idx="91991">49</cx:pt>
          <cx:pt idx="91992">0</cx:pt>
          <cx:pt idx="91993">24</cx:pt>
          <cx:pt idx="91994">51</cx:pt>
          <cx:pt idx="91995">27</cx:pt>
          <cx:pt idx="91996">0</cx:pt>
          <cx:pt idx="91997">35</cx:pt>
          <cx:pt idx="91998">1</cx:pt>
          <cx:pt idx="91999">21</cx:pt>
          <cx:pt idx="92000">56</cx:pt>
          <cx:pt idx="92001">8</cx:pt>
          <cx:pt idx="92002">10</cx:pt>
          <cx:pt idx="92003">17</cx:pt>
          <cx:pt idx="92004">58</cx:pt>
          <cx:pt idx="92005">1</cx:pt>
          <cx:pt idx="92006">11</cx:pt>
          <cx:pt idx="92007">13</cx:pt>
          <cx:pt idx="92008">27</cx:pt>
          <cx:pt idx="92009">0</cx:pt>
          <cx:pt idx="92010">17</cx:pt>
          <cx:pt idx="92011">8</cx:pt>
          <cx:pt idx="92012">1</cx:pt>
          <cx:pt idx="92013">6</cx:pt>
          <cx:pt idx="92014">0</cx:pt>
          <cx:pt idx="92015">0</cx:pt>
          <cx:pt idx="92016">1</cx:pt>
          <cx:pt idx="92017">7</cx:pt>
          <cx:pt idx="92018">1</cx:pt>
          <cx:pt idx="92019">62</cx:pt>
          <cx:pt idx="92020">1</cx:pt>
          <cx:pt idx="92021">2</cx:pt>
          <cx:pt idx="92022">121</cx:pt>
          <cx:pt idx="92023">3</cx:pt>
          <cx:pt idx="92024">1</cx:pt>
          <cx:pt idx="92025">0</cx:pt>
          <cx:pt idx="92026">0</cx:pt>
          <cx:pt idx="92027">0</cx:pt>
          <cx:pt idx="92028">20</cx:pt>
          <cx:pt idx="92029">1</cx:pt>
          <cx:pt idx="92030">203</cx:pt>
          <cx:pt idx="92031">3</cx:pt>
          <cx:pt idx="92032">4</cx:pt>
          <cx:pt idx="92033">82</cx:pt>
          <cx:pt idx="92034">105</cx:pt>
          <cx:pt idx="92035">1</cx:pt>
          <cx:pt idx="92036">2</cx:pt>
          <cx:pt idx="92037">34</cx:pt>
          <cx:pt idx="92038">0</cx:pt>
          <cx:pt idx="92039">0</cx:pt>
          <cx:pt idx="92040">34</cx:pt>
          <cx:pt idx="92041">809</cx:pt>
          <cx:pt idx="92042">0</cx:pt>
          <cx:pt idx="92043">8</cx:pt>
          <cx:pt idx="92044">0</cx:pt>
          <cx:pt idx="92045">0</cx:pt>
          <cx:pt idx="92046">0</cx:pt>
          <cx:pt idx="92047">2</cx:pt>
          <cx:pt idx="92048">0</cx:pt>
          <cx:pt idx="92049">14</cx:pt>
          <cx:pt idx="92050">134</cx:pt>
          <cx:pt idx="92051">7</cx:pt>
          <cx:pt idx="92052">4</cx:pt>
          <cx:pt idx="92053">236</cx:pt>
          <cx:pt idx="92054">133</cx:pt>
          <cx:pt idx="92055">3</cx:pt>
          <cx:pt idx="92056">75</cx:pt>
          <cx:pt idx="92057">74</cx:pt>
          <cx:pt idx="92058">146</cx:pt>
          <cx:pt idx="92059">19</cx:pt>
          <cx:pt idx="92060">6</cx:pt>
          <cx:pt idx="92061">45</cx:pt>
          <cx:pt idx="92062">15</cx:pt>
          <cx:pt idx="92063">83</cx:pt>
          <cx:pt idx="92064">17</cx:pt>
          <cx:pt idx="92065">77</cx:pt>
          <cx:pt idx="92066">2</cx:pt>
          <cx:pt idx="92067">0</cx:pt>
          <cx:pt idx="92068">0</cx:pt>
          <cx:pt idx="92069">0</cx:pt>
          <cx:pt idx="92070">8</cx:pt>
          <cx:pt idx="92071">41</cx:pt>
          <cx:pt idx="92072">2</cx:pt>
          <cx:pt idx="92073">1</cx:pt>
          <cx:pt idx="92074">72</cx:pt>
          <cx:pt idx="92075">0</cx:pt>
          <cx:pt idx="92076">1</cx:pt>
          <cx:pt idx="92077">3</cx:pt>
          <cx:pt idx="92078">0</cx:pt>
          <cx:pt idx="92079">71</cx:pt>
          <cx:pt idx="92080">2</cx:pt>
          <cx:pt idx="92081">0</cx:pt>
          <cx:pt idx="92082">5</cx:pt>
          <cx:pt idx="92083">0</cx:pt>
          <cx:pt idx="92084">0</cx:pt>
          <cx:pt idx="92085">13</cx:pt>
          <cx:pt idx="92086">97</cx:pt>
          <cx:pt idx="92087">20</cx:pt>
          <cx:pt idx="92088">1</cx:pt>
          <cx:pt idx="92089">1</cx:pt>
          <cx:pt idx="92090">0</cx:pt>
          <cx:pt idx="92091">1</cx:pt>
          <cx:pt idx="92092">0</cx:pt>
          <cx:pt idx="92093">77</cx:pt>
          <cx:pt idx="92094">11</cx:pt>
          <cx:pt idx="92095">294</cx:pt>
          <cx:pt idx="92096">1035</cx:pt>
          <cx:pt idx="92097">187</cx:pt>
          <cx:pt idx="92098">0</cx:pt>
          <cx:pt idx="92099">0</cx:pt>
          <cx:pt idx="92100">63</cx:pt>
          <cx:pt idx="92101">7</cx:pt>
          <cx:pt idx="92102">0</cx:pt>
          <cx:pt idx="92103">8</cx:pt>
          <cx:pt idx="92104">92</cx:pt>
          <cx:pt idx="92105">81</cx:pt>
          <cx:pt idx="92106">1</cx:pt>
          <cx:pt idx="92107">50</cx:pt>
          <cx:pt idx="92108">3</cx:pt>
          <cx:pt idx="92109">3</cx:pt>
          <cx:pt idx="92110">260</cx:pt>
          <cx:pt idx="92111">272</cx:pt>
          <cx:pt idx="92112">0</cx:pt>
          <cx:pt idx="92113">52</cx:pt>
          <cx:pt idx="92114">20</cx:pt>
          <cx:pt idx="92115">12</cx:pt>
          <cx:pt idx="92116">1</cx:pt>
          <cx:pt idx="92117">288</cx:pt>
          <cx:pt idx="92118">5</cx:pt>
          <cx:pt idx="92119">15</cx:pt>
          <cx:pt idx="92120">3</cx:pt>
          <cx:pt idx="92121">1</cx:pt>
          <cx:pt idx="92122">17</cx:pt>
          <cx:pt idx="92123">4</cx:pt>
          <cx:pt idx="92124">185</cx:pt>
          <cx:pt idx="92125">2</cx:pt>
          <cx:pt idx="92126">3</cx:pt>
          <cx:pt idx="92127">0</cx:pt>
          <cx:pt idx="92128">1</cx:pt>
          <cx:pt idx="92129">0</cx:pt>
          <cx:pt idx="92130">39</cx:pt>
          <cx:pt idx="92131">54</cx:pt>
          <cx:pt idx="92132">349</cx:pt>
          <cx:pt idx="92133">5</cx:pt>
          <cx:pt idx="92134">3</cx:pt>
          <cx:pt idx="92135">175</cx:pt>
          <cx:pt idx="92136">18</cx:pt>
          <cx:pt idx="92137">13</cx:pt>
          <cx:pt idx="92138">20</cx:pt>
          <cx:pt idx="92139">13</cx:pt>
          <cx:pt idx="92140">21</cx:pt>
          <cx:pt idx="92141">358</cx:pt>
          <cx:pt idx="92142">0</cx:pt>
          <cx:pt idx="92143">12</cx:pt>
          <cx:pt idx="92144">0</cx:pt>
          <cx:pt idx="92145">0</cx:pt>
          <cx:pt idx="92146">45</cx:pt>
          <cx:pt idx="92147">11</cx:pt>
          <cx:pt idx="92148">0</cx:pt>
          <cx:pt idx="92149">264</cx:pt>
          <cx:pt idx="92150">46</cx:pt>
          <cx:pt idx="92151">86</cx:pt>
          <cx:pt idx="92152">55</cx:pt>
          <cx:pt idx="92153">34</cx:pt>
          <cx:pt idx="92154">112</cx:pt>
          <cx:pt idx="92155">9</cx:pt>
          <cx:pt idx="92156">58</cx:pt>
          <cx:pt idx="92157">1</cx:pt>
          <cx:pt idx="92158">8</cx:pt>
          <cx:pt idx="92159">10</cx:pt>
          <cx:pt idx="92160">26</cx:pt>
          <cx:pt idx="92161">0</cx:pt>
          <cx:pt idx="92162">0</cx:pt>
          <cx:pt idx="92163">59</cx:pt>
          <cx:pt idx="92164">1</cx:pt>
          <cx:pt idx="92165">32</cx:pt>
          <cx:pt idx="92166">7</cx:pt>
          <cx:pt idx="92167">0</cx:pt>
          <cx:pt idx="92168">50</cx:pt>
          <cx:pt idx="92169">77</cx:pt>
          <cx:pt idx="92170">13</cx:pt>
          <cx:pt idx="92171">0</cx:pt>
          <cx:pt idx="92172">0</cx:pt>
          <cx:pt idx="92173">103</cx:pt>
          <cx:pt idx="92174">603</cx:pt>
          <cx:pt idx="92175">1</cx:pt>
          <cx:pt idx="92176">0</cx:pt>
          <cx:pt idx="92177">0</cx:pt>
          <cx:pt idx="92178">78</cx:pt>
          <cx:pt idx="92179">13</cx:pt>
          <cx:pt idx="92180">0</cx:pt>
          <cx:pt idx="92181">0</cx:pt>
          <cx:pt idx="92182">0</cx:pt>
          <cx:pt idx="92183">0</cx:pt>
          <cx:pt idx="92184">0</cx:pt>
          <cx:pt idx="92185">19</cx:pt>
          <cx:pt idx="92186">0</cx:pt>
          <cx:pt idx="92187">0</cx:pt>
          <cx:pt idx="92188">19</cx:pt>
          <cx:pt idx="92189">27</cx:pt>
          <cx:pt idx="92190">3</cx:pt>
          <cx:pt idx="92191">72</cx:pt>
          <cx:pt idx="92192">0</cx:pt>
          <cx:pt idx="92193">1</cx:pt>
          <cx:pt idx="92194">0</cx:pt>
          <cx:pt idx="92195">1</cx:pt>
          <cx:pt idx="92196">8</cx:pt>
          <cx:pt idx="92197">1</cx:pt>
          <cx:pt idx="92198">169</cx:pt>
          <cx:pt idx="92199">3</cx:pt>
          <cx:pt idx="92200">99</cx:pt>
          <cx:pt idx="92201">0</cx:pt>
          <cx:pt idx="92202">0</cx:pt>
          <cx:pt idx="92203">71</cx:pt>
          <cx:pt idx="92204">372</cx:pt>
          <cx:pt idx="92205">0</cx:pt>
          <cx:pt idx="92206">76</cx:pt>
          <cx:pt idx="92207">0</cx:pt>
          <cx:pt idx="92208">3</cx:pt>
          <cx:pt idx="92209">0</cx:pt>
          <cx:pt idx="92210">171</cx:pt>
          <cx:pt idx="92211">48</cx:pt>
          <cx:pt idx="92212">6</cx:pt>
          <cx:pt idx="92213">117</cx:pt>
          <cx:pt idx="92214">24</cx:pt>
          <cx:pt idx="92215">83</cx:pt>
          <cx:pt idx="92216">76</cx:pt>
          <cx:pt idx="92217">0</cx:pt>
          <cx:pt idx="92218">1</cx:pt>
          <cx:pt idx="92219">0</cx:pt>
          <cx:pt idx="92220">26</cx:pt>
          <cx:pt idx="92221">66</cx:pt>
          <cx:pt idx="92222">12</cx:pt>
          <cx:pt idx="92223">173</cx:pt>
          <cx:pt idx="92224">26</cx:pt>
          <cx:pt idx="92225">4</cx:pt>
          <cx:pt idx="92226">0</cx:pt>
          <cx:pt idx="92227">0</cx:pt>
          <cx:pt idx="92228">1</cx:pt>
          <cx:pt idx="92229">8</cx:pt>
          <cx:pt idx="92230">2</cx:pt>
          <cx:pt idx="92231">0</cx:pt>
          <cx:pt idx="92232">12</cx:pt>
          <cx:pt idx="92233">25</cx:pt>
          <cx:pt idx="92234">21</cx:pt>
          <cx:pt idx="92235">0</cx:pt>
          <cx:pt idx="92236">0</cx:pt>
          <cx:pt idx="92237">840</cx:pt>
          <cx:pt idx="92238">1</cx:pt>
          <cx:pt idx="92239">385</cx:pt>
          <cx:pt idx="92240">124</cx:pt>
          <cx:pt idx="92241">58</cx:pt>
          <cx:pt idx="92242">82</cx:pt>
          <cx:pt idx="92243">0</cx:pt>
          <cx:pt idx="92244">89</cx:pt>
          <cx:pt idx="92245">14</cx:pt>
          <cx:pt idx="92246">11</cx:pt>
          <cx:pt idx="92247">1</cx:pt>
          <cx:pt idx="92248">22</cx:pt>
          <cx:pt idx="92249">13</cx:pt>
          <cx:pt idx="92250">217</cx:pt>
          <cx:pt idx="92251">35</cx:pt>
          <cx:pt idx="92252">58</cx:pt>
          <cx:pt idx="92253">7</cx:pt>
          <cx:pt idx="92254">93</cx:pt>
          <cx:pt idx="92255">183</cx:pt>
          <cx:pt idx="92256">8</cx:pt>
          <cx:pt idx="92257">13</cx:pt>
          <cx:pt idx="92258">8</cx:pt>
          <cx:pt idx="92259">1</cx:pt>
          <cx:pt idx="92260">16</cx:pt>
          <cx:pt idx="92261">16</cx:pt>
          <cx:pt idx="92262">9</cx:pt>
          <cx:pt idx="92263">18</cx:pt>
          <cx:pt idx="92264">7</cx:pt>
          <cx:pt idx="92265">91</cx:pt>
          <cx:pt idx="92266">47</cx:pt>
          <cx:pt idx="92267">2</cx:pt>
          <cx:pt idx="92268">6</cx:pt>
          <cx:pt idx="92269">51</cx:pt>
          <cx:pt idx="92270">2</cx:pt>
          <cx:pt idx="92271">12</cx:pt>
          <cx:pt idx="92272">83</cx:pt>
          <cx:pt idx="92273">6</cx:pt>
          <cx:pt idx="92274">0</cx:pt>
          <cx:pt idx="92275">0</cx:pt>
          <cx:pt idx="92276">2</cx:pt>
          <cx:pt idx="92277">49</cx:pt>
          <cx:pt idx="92278">12</cx:pt>
          <cx:pt idx="92279">0</cx:pt>
          <cx:pt idx="92280">0</cx:pt>
          <cx:pt idx="92281">21</cx:pt>
          <cx:pt idx="92282">172</cx:pt>
          <cx:pt idx="92283">0</cx:pt>
          <cx:pt idx="92284">11</cx:pt>
          <cx:pt idx="92285">14</cx:pt>
          <cx:pt idx="92286">305</cx:pt>
          <cx:pt idx="92287">7</cx:pt>
          <cx:pt idx="92288">0</cx:pt>
          <cx:pt idx="92289">0</cx:pt>
          <cx:pt idx="92290">53</cx:pt>
          <cx:pt idx="92291">0</cx:pt>
          <cx:pt idx="92292">6</cx:pt>
          <cx:pt idx="92293">1</cx:pt>
          <cx:pt idx="92294">0</cx:pt>
          <cx:pt idx="92295">0</cx:pt>
          <cx:pt idx="92296">0</cx:pt>
          <cx:pt idx="92297">0</cx:pt>
          <cx:pt idx="92298">1</cx:pt>
          <cx:pt idx="92299">0</cx:pt>
          <cx:pt idx="92300">0</cx:pt>
          <cx:pt idx="92301">253</cx:pt>
          <cx:pt idx="92302">74</cx:pt>
          <cx:pt idx="92303">221</cx:pt>
          <cx:pt idx="92304">4</cx:pt>
          <cx:pt idx="92305">1</cx:pt>
          <cx:pt idx="92306">188</cx:pt>
          <cx:pt idx="92307">1</cx:pt>
          <cx:pt idx="92308">0</cx:pt>
          <cx:pt idx="92309">32</cx:pt>
          <cx:pt idx="92310">9</cx:pt>
          <cx:pt idx="92311">27</cx:pt>
          <cx:pt idx="92312">1</cx:pt>
          <cx:pt idx="92313">13</cx:pt>
          <cx:pt idx="92314">0</cx:pt>
          <cx:pt idx="92315">429</cx:pt>
          <cx:pt idx="92316">47</cx:pt>
          <cx:pt idx="92317">209</cx:pt>
          <cx:pt idx="92318">297</cx:pt>
          <cx:pt idx="92319">39</cx:pt>
          <cx:pt idx="92320">0</cx:pt>
          <cx:pt idx="92321">1</cx:pt>
          <cx:pt idx="92322">0</cx:pt>
          <cx:pt idx="92323">8</cx:pt>
          <cx:pt idx="92324">0</cx:pt>
          <cx:pt idx="92325">26</cx:pt>
          <cx:pt idx="92326">111</cx:pt>
          <cx:pt idx="92327">7</cx:pt>
          <cx:pt idx="92328">0</cx:pt>
          <cx:pt idx="92329">0</cx:pt>
          <cx:pt idx="92330">189</cx:pt>
          <cx:pt idx="92331">2</cx:pt>
          <cx:pt idx="92332">64</cx:pt>
          <cx:pt idx="92333">0</cx:pt>
          <cx:pt idx="92334">56</cx:pt>
          <cx:pt idx="92335">0</cx:pt>
          <cx:pt idx="92336">0</cx:pt>
          <cx:pt idx="92337">0</cx:pt>
          <cx:pt idx="92338">9</cx:pt>
          <cx:pt idx="92339">0</cx:pt>
          <cx:pt idx="92340">1</cx:pt>
          <cx:pt idx="92341">0</cx:pt>
          <cx:pt idx="92342">16</cx:pt>
          <cx:pt idx="92343">0</cx:pt>
          <cx:pt idx="92344">29</cx:pt>
          <cx:pt idx="92345">0</cx:pt>
          <cx:pt idx="92346">14</cx:pt>
          <cx:pt idx="92347">1</cx:pt>
          <cx:pt idx="92348">0</cx:pt>
          <cx:pt idx="92349">42</cx:pt>
          <cx:pt idx="92350">22</cx:pt>
          <cx:pt idx="92351">0</cx:pt>
          <cx:pt idx="92352">15</cx:pt>
          <cx:pt idx="92353">9</cx:pt>
          <cx:pt idx="92354">0</cx:pt>
          <cx:pt idx="92355">12</cx:pt>
          <cx:pt idx="92356">279</cx:pt>
          <cx:pt idx="92357">13</cx:pt>
          <cx:pt idx="92358">4</cx:pt>
          <cx:pt idx="92359">2</cx:pt>
          <cx:pt idx="92360">0</cx:pt>
          <cx:pt idx="92361">9</cx:pt>
          <cx:pt idx="92362">0</cx:pt>
          <cx:pt idx="92363">1</cx:pt>
          <cx:pt idx="92364">71</cx:pt>
          <cx:pt idx="92365">8</cx:pt>
          <cx:pt idx="92366">0</cx:pt>
          <cx:pt idx="92367">0</cx:pt>
          <cx:pt idx="92368">69</cx:pt>
          <cx:pt idx="92369">624</cx:pt>
          <cx:pt idx="92370">0</cx:pt>
          <cx:pt idx="92371">0</cx:pt>
          <cx:pt idx="92372">16</cx:pt>
          <cx:pt idx="92373">0</cx:pt>
          <cx:pt idx="92374">7</cx:pt>
          <cx:pt idx="92375">21</cx:pt>
          <cx:pt idx="92376">47</cx:pt>
          <cx:pt idx="92377">24</cx:pt>
          <cx:pt idx="92378">119</cx:pt>
          <cx:pt idx="92379">1</cx:pt>
          <cx:pt idx="92380">7</cx:pt>
          <cx:pt idx="92381">1</cx:pt>
          <cx:pt idx="92382">1</cx:pt>
          <cx:pt idx="92383">0</cx:pt>
          <cx:pt idx="92384">40</cx:pt>
          <cx:pt idx="92385">0</cx:pt>
          <cx:pt idx="92386">0</cx:pt>
          <cx:pt idx="92387">10</cx:pt>
          <cx:pt idx="92388">0</cx:pt>
          <cx:pt idx="92389">6</cx:pt>
          <cx:pt idx="92390">3</cx:pt>
          <cx:pt idx="92391">31</cx:pt>
          <cx:pt idx="92392">109</cx:pt>
          <cx:pt idx="92393">8</cx:pt>
          <cx:pt idx="92394">0</cx:pt>
          <cx:pt idx="92395">30</cx:pt>
          <cx:pt idx="92396">347</cx:pt>
          <cx:pt idx="92397">476</cx:pt>
          <cx:pt idx="92398">7</cx:pt>
          <cx:pt idx="92399">205</cx:pt>
          <cx:pt idx="92400">6</cx:pt>
          <cx:pt idx="92401">6</cx:pt>
          <cx:pt idx="92402">11</cx:pt>
          <cx:pt idx="92403">5</cx:pt>
          <cx:pt idx="92404">0</cx:pt>
          <cx:pt idx="92405">0</cx:pt>
          <cx:pt idx="92406">23</cx:pt>
          <cx:pt idx="92407">14</cx:pt>
          <cx:pt idx="92408">26</cx:pt>
          <cx:pt idx="92409">7</cx:pt>
          <cx:pt idx="92410">154</cx:pt>
          <cx:pt idx="92411">59</cx:pt>
          <cx:pt idx="92412">0</cx:pt>
          <cx:pt idx="92413">15</cx:pt>
          <cx:pt idx="92414">0</cx:pt>
          <cx:pt idx="92415">0</cx:pt>
          <cx:pt idx="92416">0</cx:pt>
          <cx:pt idx="92417">0</cx:pt>
          <cx:pt idx="92418">0</cx:pt>
          <cx:pt idx="92419">7</cx:pt>
          <cx:pt idx="92420">6</cx:pt>
          <cx:pt idx="92421">15</cx:pt>
          <cx:pt idx="92422">0</cx:pt>
          <cx:pt idx="92423">0</cx:pt>
          <cx:pt idx="92424">8</cx:pt>
          <cx:pt idx="92425">1</cx:pt>
          <cx:pt idx="92426">0</cx:pt>
          <cx:pt idx="92427">18</cx:pt>
          <cx:pt idx="92428">0</cx:pt>
          <cx:pt idx="92429">9</cx:pt>
          <cx:pt idx="92430">0</cx:pt>
          <cx:pt idx="92431">28</cx:pt>
          <cx:pt idx="92432">0</cx:pt>
          <cx:pt idx="92433">0</cx:pt>
          <cx:pt idx="92434">0</cx:pt>
          <cx:pt idx="92435">0</cx:pt>
          <cx:pt idx="92436">1</cx:pt>
          <cx:pt idx="92437">0</cx:pt>
          <cx:pt idx="92438">61</cx:pt>
          <cx:pt idx="92439">2</cx:pt>
          <cx:pt idx="92440">23</cx:pt>
          <cx:pt idx="92441">55</cx:pt>
          <cx:pt idx="92442">6</cx:pt>
          <cx:pt idx="92443">0</cx:pt>
          <cx:pt idx="92444">147</cx:pt>
          <cx:pt idx="92445">41</cx:pt>
          <cx:pt idx="92446">14</cx:pt>
          <cx:pt idx="92447">114</cx:pt>
          <cx:pt idx="92448">8</cx:pt>
          <cx:pt idx="92449">0</cx:pt>
          <cx:pt idx="92450">3</cx:pt>
          <cx:pt idx="92451">0</cx:pt>
          <cx:pt idx="92452">1</cx:pt>
          <cx:pt idx="92453">0</cx:pt>
          <cx:pt idx="92454">27</cx:pt>
          <cx:pt idx="92455">50</cx:pt>
          <cx:pt idx="92456">3</cx:pt>
          <cx:pt idx="92457">9</cx:pt>
          <cx:pt idx="92458">116</cx:pt>
          <cx:pt idx="92459">0</cx:pt>
          <cx:pt idx="92460">111</cx:pt>
          <cx:pt idx="92461">222</cx:pt>
          <cx:pt idx="92462">18</cx:pt>
          <cx:pt idx="92463">0</cx:pt>
          <cx:pt idx="92464">39</cx:pt>
          <cx:pt idx="92465">10</cx:pt>
          <cx:pt idx="92466">0</cx:pt>
          <cx:pt idx="92467">0</cx:pt>
          <cx:pt idx="92468">0</cx:pt>
          <cx:pt idx="92469">63</cx:pt>
          <cx:pt idx="92470">0</cx:pt>
          <cx:pt idx="92471">0</cx:pt>
          <cx:pt idx="92472">20</cx:pt>
          <cx:pt idx="92473">0</cx:pt>
          <cx:pt idx="92474">83</cx:pt>
          <cx:pt idx="92475">7</cx:pt>
          <cx:pt idx="92476">43</cx:pt>
          <cx:pt idx="92477">8</cx:pt>
          <cx:pt idx="92478">1</cx:pt>
          <cx:pt idx="92479">0</cx:pt>
          <cx:pt idx="92480">0</cx:pt>
          <cx:pt idx="92481">7</cx:pt>
          <cx:pt idx="92482">0</cx:pt>
          <cx:pt idx="92483">0</cx:pt>
          <cx:pt idx="92484">0</cx:pt>
          <cx:pt idx="92485">2</cx:pt>
          <cx:pt idx="92486">23</cx:pt>
          <cx:pt idx="92487">21</cx:pt>
          <cx:pt idx="92488">0</cx:pt>
          <cx:pt idx="92489">65</cx:pt>
          <cx:pt idx="92490">2</cx:pt>
          <cx:pt idx="92491">17</cx:pt>
          <cx:pt idx="92492">0</cx:pt>
          <cx:pt idx="92493">0</cx:pt>
          <cx:pt idx="92494">1</cx:pt>
          <cx:pt idx="92495">24</cx:pt>
          <cx:pt idx="92496">6</cx:pt>
          <cx:pt idx="92497">0</cx:pt>
          <cx:pt idx="92498">265</cx:pt>
          <cx:pt idx="92499">97</cx:pt>
          <cx:pt idx="92500">0</cx:pt>
          <cx:pt idx="92501">11</cx:pt>
          <cx:pt idx="92502">40</cx:pt>
          <cx:pt idx="92503">1</cx:pt>
          <cx:pt idx="92504">12</cx:pt>
          <cx:pt idx="92505">24</cx:pt>
          <cx:pt idx="92506">0</cx:pt>
          <cx:pt idx="92507">2</cx:pt>
          <cx:pt idx="92508">0</cx:pt>
          <cx:pt idx="92509">20</cx:pt>
          <cx:pt idx="92510">4</cx:pt>
          <cx:pt idx="92511">42</cx:pt>
          <cx:pt idx="92512">12</cx:pt>
          <cx:pt idx="92513">0</cx:pt>
          <cx:pt idx="92514">0</cx:pt>
          <cx:pt idx="92515">54</cx:pt>
          <cx:pt idx="92516">0</cx:pt>
          <cx:pt idx="92517">58</cx:pt>
          <cx:pt idx="92518">0</cx:pt>
          <cx:pt idx="92519">22</cx:pt>
          <cx:pt idx="92520">1</cx:pt>
          <cx:pt idx="92521">117</cx:pt>
          <cx:pt idx="92522">1</cx:pt>
          <cx:pt idx="92523">0</cx:pt>
          <cx:pt idx="92524">30</cx:pt>
          <cx:pt idx="92525">246</cx:pt>
          <cx:pt idx="92526">20</cx:pt>
          <cx:pt idx="92527">41</cx:pt>
          <cx:pt idx="92528">386</cx:pt>
          <cx:pt idx="92529">268</cx:pt>
          <cx:pt idx="92530">6</cx:pt>
          <cx:pt idx="92531">11</cx:pt>
          <cx:pt idx="92532">0</cx:pt>
          <cx:pt idx="92533">6</cx:pt>
          <cx:pt idx="92534">19</cx:pt>
          <cx:pt idx="92535">212</cx:pt>
          <cx:pt idx="92536">17</cx:pt>
          <cx:pt idx="92537">0</cx:pt>
          <cx:pt idx="92538">328</cx:pt>
          <cx:pt idx="92539">0</cx:pt>
          <cx:pt idx="92540">15</cx:pt>
          <cx:pt idx="92541">14</cx:pt>
          <cx:pt idx="92542">1</cx:pt>
          <cx:pt idx="92543">0</cx:pt>
          <cx:pt idx="92544">16</cx:pt>
          <cx:pt idx="92545">22</cx:pt>
          <cx:pt idx="92546">1</cx:pt>
          <cx:pt idx="92547">10</cx:pt>
          <cx:pt idx="92548">10</cx:pt>
          <cx:pt idx="92549">0</cx:pt>
          <cx:pt idx="92550">0</cx:pt>
          <cx:pt idx="92551">0</cx:pt>
          <cx:pt idx="92552">0</cx:pt>
          <cx:pt idx="92553">0</cx:pt>
          <cx:pt idx="92554">0</cx:pt>
          <cx:pt idx="92555">6</cx:pt>
          <cx:pt idx="92556">27</cx:pt>
          <cx:pt idx="92557">184</cx:pt>
          <cx:pt idx="92558">11</cx:pt>
          <cx:pt idx="92559">65</cx:pt>
          <cx:pt idx="92560">0</cx:pt>
          <cx:pt idx="92561">1</cx:pt>
          <cx:pt idx="92562">1</cx:pt>
          <cx:pt idx="92563">28</cx:pt>
          <cx:pt idx="92564">0</cx:pt>
          <cx:pt idx="92565">21</cx:pt>
          <cx:pt idx="92566">5</cx:pt>
          <cx:pt idx="92567">13</cx:pt>
          <cx:pt idx="92568">45</cx:pt>
          <cx:pt idx="92569">39</cx:pt>
          <cx:pt idx="92570">29</cx:pt>
          <cx:pt idx="92571">0</cx:pt>
          <cx:pt idx="92572">1</cx:pt>
          <cx:pt idx="92573">6</cx:pt>
          <cx:pt idx="92574">0</cx:pt>
          <cx:pt idx="92575">0</cx:pt>
          <cx:pt idx="92576">50</cx:pt>
          <cx:pt idx="92577">25</cx:pt>
          <cx:pt idx="92578">65</cx:pt>
          <cx:pt idx="92579">0</cx:pt>
          <cx:pt idx="92580">0</cx:pt>
          <cx:pt idx="92581">14</cx:pt>
          <cx:pt idx="92582">5</cx:pt>
          <cx:pt idx="92583">14</cx:pt>
          <cx:pt idx="92584">1</cx:pt>
          <cx:pt idx="92585">75</cx:pt>
          <cx:pt idx="92586">10</cx:pt>
          <cx:pt idx="92587">0</cx:pt>
          <cx:pt idx="92588">20</cx:pt>
          <cx:pt idx="92589">57</cx:pt>
          <cx:pt idx="92590">15</cx:pt>
          <cx:pt idx="92591">0</cx:pt>
          <cx:pt idx="92592">76</cx:pt>
          <cx:pt idx="92593">16</cx:pt>
          <cx:pt idx="92594">843</cx:pt>
          <cx:pt idx="92595">1</cx:pt>
          <cx:pt idx="92596">0</cx:pt>
          <cx:pt idx="92597">0</cx:pt>
          <cx:pt idx="92598">38</cx:pt>
          <cx:pt idx="92599">59</cx:pt>
          <cx:pt idx="92600">16</cx:pt>
          <cx:pt idx="92601">0</cx:pt>
          <cx:pt idx="92602">0</cx:pt>
          <cx:pt idx="92603">65</cx:pt>
          <cx:pt idx="92604">3</cx:pt>
          <cx:pt idx="92605">5</cx:pt>
          <cx:pt idx="92606">110</cx:pt>
          <cx:pt idx="92607">0</cx:pt>
          <cx:pt idx="92608">0</cx:pt>
          <cx:pt idx="92609">33</cx:pt>
          <cx:pt idx="92610">17</cx:pt>
          <cx:pt idx="92611">21</cx:pt>
          <cx:pt idx="92612">16</cx:pt>
          <cx:pt idx="92613">0</cx:pt>
          <cx:pt idx="92614">32</cx:pt>
          <cx:pt idx="92615">0</cx:pt>
          <cx:pt idx="92616">0</cx:pt>
          <cx:pt idx="92617">34</cx:pt>
          <cx:pt idx="92618">0</cx:pt>
          <cx:pt idx="92619">0</cx:pt>
          <cx:pt idx="92620">0</cx:pt>
          <cx:pt idx="92621">164</cx:pt>
          <cx:pt idx="92622">0</cx:pt>
          <cx:pt idx="92623">14</cx:pt>
          <cx:pt idx="92624">0</cx:pt>
          <cx:pt idx="92625">1</cx:pt>
          <cx:pt idx="92626">271</cx:pt>
          <cx:pt idx="92627">63</cx:pt>
          <cx:pt idx="92628">3</cx:pt>
          <cx:pt idx="92629">454</cx:pt>
          <cx:pt idx="92630">161</cx:pt>
          <cx:pt idx="92631">0</cx:pt>
          <cx:pt idx="92632">0</cx:pt>
          <cx:pt idx="92633">1</cx:pt>
          <cx:pt idx="92634">0</cx:pt>
          <cx:pt idx="92635">1</cx:pt>
          <cx:pt idx="92636">3</cx:pt>
          <cx:pt idx="92637">102</cx:pt>
          <cx:pt idx="92638">0</cx:pt>
          <cx:pt idx="92639">1</cx:pt>
          <cx:pt idx="92640">7</cx:pt>
          <cx:pt idx="92641">49</cx:pt>
          <cx:pt idx="92642">30</cx:pt>
          <cx:pt idx="92643">13</cx:pt>
          <cx:pt idx="92644">0</cx:pt>
          <cx:pt idx="92645">0</cx:pt>
          <cx:pt idx="92646">0</cx:pt>
          <cx:pt idx="92647">41</cx:pt>
          <cx:pt idx="92648">24</cx:pt>
          <cx:pt idx="92649">7</cx:pt>
          <cx:pt idx="92650">0</cx:pt>
          <cx:pt idx="92651">0</cx:pt>
          <cx:pt idx="92652">0</cx:pt>
          <cx:pt idx="92653">7</cx:pt>
          <cx:pt idx="92654">1</cx:pt>
          <cx:pt idx="92655">19</cx:pt>
          <cx:pt idx="92656">0</cx:pt>
          <cx:pt idx="92657">3</cx:pt>
          <cx:pt idx="92658">6</cx:pt>
          <cx:pt idx="92659">96</cx:pt>
          <cx:pt idx="92660">12</cx:pt>
          <cx:pt idx="92661">30</cx:pt>
          <cx:pt idx="92662">77</cx:pt>
          <cx:pt idx="92663">0</cx:pt>
          <cx:pt idx="92664">0</cx:pt>
          <cx:pt idx="92665">44</cx:pt>
          <cx:pt idx="92666">85</cx:pt>
          <cx:pt idx="92667">0</cx:pt>
          <cx:pt idx="92668">28</cx:pt>
          <cx:pt idx="92669">0</cx:pt>
          <cx:pt idx="92670">57</cx:pt>
          <cx:pt idx="92671">0</cx:pt>
          <cx:pt idx="92672">117</cx:pt>
          <cx:pt idx="92673">49</cx:pt>
          <cx:pt idx="92674">31</cx:pt>
          <cx:pt idx="92675">0</cx:pt>
          <cx:pt idx="92676">20</cx:pt>
          <cx:pt idx="92677">49</cx:pt>
          <cx:pt idx="92678">86</cx:pt>
          <cx:pt idx="92679">0</cx:pt>
          <cx:pt idx="92680">6</cx:pt>
          <cx:pt idx="92681">0</cx:pt>
          <cx:pt idx="92682">43</cx:pt>
          <cx:pt idx="92683">0</cx:pt>
          <cx:pt idx="92684">11</cx:pt>
          <cx:pt idx="92685">36</cx:pt>
          <cx:pt idx="92686">1</cx:pt>
          <cx:pt idx="92687">77</cx:pt>
          <cx:pt idx="92688">2</cx:pt>
          <cx:pt idx="92689">35</cx:pt>
          <cx:pt idx="92690">19</cx:pt>
          <cx:pt idx="92691">0</cx:pt>
          <cx:pt idx="92692">75</cx:pt>
          <cx:pt idx="92693">0</cx:pt>
          <cx:pt idx="92694">384</cx:pt>
          <cx:pt idx="92695">68</cx:pt>
          <cx:pt idx="92696">0</cx:pt>
          <cx:pt idx="92697">6</cx:pt>
          <cx:pt idx="92698">7</cx:pt>
          <cx:pt idx="92699">7</cx:pt>
          <cx:pt idx="92700">3</cx:pt>
          <cx:pt idx="92701">20</cx:pt>
          <cx:pt idx="92702">10</cx:pt>
          <cx:pt idx="92703">9</cx:pt>
          <cx:pt idx="92704">40</cx:pt>
          <cx:pt idx="92705">26</cx:pt>
          <cx:pt idx="92706">190</cx:pt>
          <cx:pt idx="92707">77</cx:pt>
          <cx:pt idx="92708">0</cx:pt>
          <cx:pt idx="92709">0</cx:pt>
          <cx:pt idx="92710">30</cx:pt>
          <cx:pt idx="92711">237</cx:pt>
          <cx:pt idx="92712">0</cx:pt>
          <cx:pt idx="92713">363</cx:pt>
          <cx:pt idx="92714">0</cx:pt>
          <cx:pt idx="92715">0</cx:pt>
          <cx:pt idx="92716">469</cx:pt>
          <cx:pt idx="92717">0</cx:pt>
          <cx:pt idx="92718">28</cx:pt>
          <cx:pt idx="92719">0</cx:pt>
          <cx:pt idx="92720">5</cx:pt>
          <cx:pt idx="92721">0</cx:pt>
          <cx:pt idx="92722">4</cx:pt>
          <cx:pt idx="92723">148</cx:pt>
          <cx:pt idx="92724">0</cx:pt>
          <cx:pt idx="92725">0</cx:pt>
          <cx:pt idx="92726">0</cx:pt>
          <cx:pt idx="92727">0</cx:pt>
          <cx:pt idx="92728">22</cx:pt>
          <cx:pt idx="92729">75</cx:pt>
          <cx:pt idx="92730">22</cx:pt>
          <cx:pt idx="92731">140</cx:pt>
          <cx:pt idx="92732">48</cx:pt>
          <cx:pt idx="92733">0</cx:pt>
          <cx:pt idx="92734">33</cx:pt>
          <cx:pt idx="92735">1</cx:pt>
          <cx:pt idx="92736">29</cx:pt>
          <cx:pt idx="92737">15</cx:pt>
          <cx:pt idx="92738">0</cx:pt>
          <cx:pt idx="92739">8</cx:pt>
          <cx:pt idx="92740">0</cx:pt>
          <cx:pt idx="92741">0</cx:pt>
          <cx:pt idx="92742">0</cx:pt>
          <cx:pt idx="92743">7</cx:pt>
          <cx:pt idx="92744">4</cx:pt>
          <cx:pt idx="92745">1</cx:pt>
          <cx:pt idx="92746">8</cx:pt>
          <cx:pt idx="92747">65</cx:pt>
          <cx:pt idx="92748">6</cx:pt>
          <cx:pt idx="92749">33</cx:pt>
          <cx:pt idx="92750">122</cx:pt>
          <cx:pt idx="92751">158</cx:pt>
          <cx:pt idx="92752">18</cx:pt>
          <cx:pt idx="92753">7</cx:pt>
          <cx:pt idx="92754">36</cx:pt>
          <cx:pt idx="92755">358</cx:pt>
          <cx:pt idx="92756">2</cx:pt>
          <cx:pt idx="92757">0</cx:pt>
          <cx:pt idx="92758">70</cx:pt>
          <cx:pt idx="92759">0</cx:pt>
          <cx:pt idx="92760">8</cx:pt>
          <cx:pt idx="92761">0</cx:pt>
          <cx:pt idx="92762">0</cx:pt>
          <cx:pt idx="92763">0</cx:pt>
          <cx:pt idx="92764">63</cx:pt>
          <cx:pt idx="92765">89</cx:pt>
          <cx:pt idx="92766">0</cx:pt>
          <cx:pt idx="92767">1</cx:pt>
          <cx:pt idx="92768">1</cx:pt>
          <cx:pt idx="92769">39</cx:pt>
          <cx:pt idx="92770">28</cx:pt>
          <cx:pt idx="92771">214</cx:pt>
          <cx:pt idx="92772">2</cx:pt>
          <cx:pt idx="92773">9</cx:pt>
          <cx:pt idx="92774">0</cx:pt>
          <cx:pt idx="92775">0</cx:pt>
          <cx:pt idx="92776">15</cx:pt>
          <cx:pt idx="92777">0</cx:pt>
          <cx:pt idx="92778">0</cx:pt>
          <cx:pt idx="92779">1</cx:pt>
          <cx:pt idx="92780">11</cx:pt>
          <cx:pt idx="92781">211</cx:pt>
          <cx:pt idx="92782">1</cx:pt>
          <cx:pt idx="92783">5</cx:pt>
          <cx:pt idx="92784">28</cx:pt>
          <cx:pt idx="92785">140</cx:pt>
          <cx:pt idx="92786">24</cx:pt>
          <cx:pt idx="92787">7</cx:pt>
          <cx:pt idx="92788">3</cx:pt>
          <cx:pt idx="92789">19</cx:pt>
          <cx:pt idx="92790">1</cx:pt>
          <cx:pt idx="92791">1</cx:pt>
          <cx:pt idx="92792">24</cx:pt>
          <cx:pt idx="92793">1</cx:pt>
          <cx:pt idx="92794">29</cx:pt>
          <cx:pt idx="92795">110</cx:pt>
          <cx:pt idx="92796">0</cx:pt>
          <cx:pt idx="92797">26</cx:pt>
          <cx:pt idx="92798">161</cx:pt>
          <cx:pt idx="92799">0</cx:pt>
          <cx:pt idx="92800">50</cx:pt>
          <cx:pt idx="92801">6</cx:pt>
          <cx:pt idx="92802">4</cx:pt>
          <cx:pt idx="92803">12</cx:pt>
          <cx:pt idx="92804">1</cx:pt>
          <cx:pt idx="92805">0</cx:pt>
          <cx:pt idx="92806">47</cx:pt>
          <cx:pt idx="92807">17</cx:pt>
          <cx:pt idx="92808">5</cx:pt>
          <cx:pt idx="92809">1</cx:pt>
          <cx:pt idx="92810">45</cx:pt>
          <cx:pt idx="92811">31</cx:pt>
          <cx:pt idx="92812">610</cx:pt>
          <cx:pt idx="92813">5</cx:pt>
          <cx:pt idx="92814">0</cx:pt>
          <cx:pt idx="92815">0</cx:pt>
          <cx:pt idx="92816">41</cx:pt>
          <cx:pt idx="92817">0</cx:pt>
          <cx:pt idx="92818">14</cx:pt>
          <cx:pt idx="92819">7</cx:pt>
          <cx:pt idx="92820">4</cx:pt>
          <cx:pt idx="92821">172</cx:pt>
          <cx:pt idx="92822">3</cx:pt>
          <cx:pt idx="92823">0</cx:pt>
          <cx:pt idx="92824">4</cx:pt>
          <cx:pt idx="92825">28</cx:pt>
          <cx:pt idx="92826">14</cx:pt>
          <cx:pt idx="92827">5</cx:pt>
          <cx:pt idx="92828">18</cx:pt>
          <cx:pt idx="92829">35</cx:pt>
          <cx:pt idx="92830">3</cx:pt>
          <cx:pt idx="92831">90</cx:pt>
          <cx:pt idx="92832">120</cx:pt>
          <cx:pt idx="92833">1</cx:pt>
          <cx:pt idx="92834">5</cx:pt>
          <cx:pt idx="92835">10</cx:pt>
          <cx:pt idx="92836">21</cx:pt>
          <cx:pt idx="92837">8</cx:pt>
          <cx:pt idx="92838">5</cx:pt>
          <cx:pt idx="92839">4</cx:pt>
          <cx:pt idx="92840">10</cx:pt>
          <cx:pt idx="92841">0</cx:pt>
          <cx:pt idx="92842">0</cx:pt>
          <cx:pt idx="92843">8</cx:pt>
          <cx:pt idx="92844">371</cx:pt>
          <cx:pt idx="92845">28</cx:pt>
          <cx:pt idx="92846">71</cx:pt>
          <cx:pt idx="92847">1</cx:pt>
          <cx:pt idx="92848">1</cx:pt>
          <cx:pt idx="92849">14</cx:pt>
          <cx:pt idx="92850">86</cx:pt>
          <cx:pt idx="92851">5</cx:pt>
          <cx:pt idx="92852">0</cx:pt>
          <cx:pt idx="92853">0</cx:pt>
          <cx:pt idx="92854">0</cx:pt>
          <cx:pt idx="92855">0</cx:pt>
          <cx:pt idx="92856">1</cx:pt>
          <cx:pt idx="92857">0</cx:pt>
          <cx:pt idx="92858">0</cx:pt>
          <cx:pt idx="92859">35</cx:pt>
          <cx:pt idx="92860">0</cx:pt>
          <cx:pt idx="92861">0</cx:pt>
          <cx:pt idx="92862">0</cx:pt>
          <cx:pt idx="92863">106</cx:pt>
          <cx:pt idx="92864">1</cx:pt>
          <cx:pt idx="92865">1</cx:pt>
          <cx:pt idx="92866">0</cx:pt>
          <cx:pt idx="92867">0</cx:pt>
          <cx:pt idx="92868">1</cx:pt>
          <cx:pt idx="92869">0</cx:pt>
          <cx:pt idx="92870">0</cx:pt>
          <cx:pt idx="92871">6</cx:pt>
          <cx:pt idx="92872">1</cx:pt>
          <cx:pt idx="92873">0</cx:pt>
          <cx:pt idx="92874">29</cx:pt>
          <cx:pt idx="92875">96</cx:pt>
          <cx:pt idx="92876">3</cx:pt>
          <cx:pt idx="92877">266</cx:pt>
          <cx:pt idx="92878">29</cx:pt>
          <cx:pt idx="92879">17</cx:pt>
          <cx:pt idx="92880">1</cx:pt>
          <cx:pt idx="92881">40</cx:pt>
          <cx:pt idx="92882">0</cx:pt>
          <cx:pt idx="92883">0</cx:pt>
          <cx:pt idx="92884">0</cx:pt>
          <cx:pt idx="92885">0</cx:pt>
          <cx:pt idx="92886">19</cx:pt>
          <cx:pt idx="92887">131</cx:pt>
          <cx:pt idx="92888">0</cx:pt>
          <cx:pt idx="92889">0</cx:pt>
          <cx:pt idx="92890">0</cx:pt>
          <cx:pt idx="92891">0</cx:pt>
          <cx:pt idx="92892">0</cx:pt>
          <cx:pt idx="92893">0</cx:pt>
          <cx:pt idx="92894">0</cx:pt>
          <cx:pt idx="92895">0</cx:pt>
          <cx:pt idx="92896">0</cx:pt>
          <cx:pt idx="92897">1</cx:pt>
          <cx:pt idx="92898">6</cx:pt>
          <cx:pt idx="92899">0</cx:pt>
          <cx:pt idx="92900">27</cx:pt>
          <cx:pt idx="92901">0</cx:pt>
          <cx:pt idx="92902">3</cx:pt>
          <cx:pt idx="92903">29</cx:pt>
          <cx:pt idx="92904">0</cx:pt>
          <cx:pt idx="92905">0</cx:pt>
          <cx:pt idx="92906">0</cx:pt>
          <cx:pt idx="92907">2</cx:pt>
          <cx:pt idx="92908">13</cx:pt>
          <cx:pt idx="92909">0</cx:pt>
          <cx:pt idx="92910">5</cx:pt>
          <cx:pt idx="92911">8</cx:pt>
          <cx:pt idx="92912">72</cx:pt>
          <cx:pt idx="92913">42</cx:pt>
          <cx:pt idx="92914">4</cx:pt>
          <cx:pt idx="92915">0</cx:pt>
          <cx:pt idx="92916">8</cx:pt>
          <cx:pt idx="92917">0</cx:pt>
          <cx:pt idx="92918">0</cx:pt>
          <cx:pt idx="92919">0</cx:pt>
          <cx:pt idx="92920">56</cx:pt>
          <cx:pt idx="92921">16</cx:pt>
          <cx:pt idx="92922">2</cx:pt>
          <cx:pt idx="92923">4</cx:pt>
          <cx:pt idx="92924">739</cx:pt>
          <cx:pt idx="92925">1</cx:pt>
          <cx:pt idx="92926">2</cx:pt>
          <cx:pt idx="92927">0</cx:pt>
          <cx:pt idx="92928">29</cx:pt>
          <cx:pt idx="92929">14</cx:pt>
          <cx:pt idx="92930">6</cx:pt>
          <cx:pt idx="92931">0</cx:pt>
          <cx:pt idx="92932">0</cx:pt>
          <cx:pt idx="92933">16</cx:pt>
          <cx:pt idx="92934">14</cx:pt>
          <cx:pt idx="92935">6</cx:pt>
          <cx:pt idx="92936">15</cx:pt>
          <cx:pt idx="92937">1</cx:pt>
          <cx:pt idx="92938">79</cx:pt>
          <cx:pt idx="92939">0</cx:pt>
          <cx:pt idx="92940">0</cx:pt>
          <cx:pt idx="92941">0</cx:pt>
          <cx:pt idx="92942">2</cx:pt>
          <cx:pt idx="92943">0</cx:pt>
          <cx:pt idx="92944">2</cx:pt>
          <cx:pt idx="92945">0</cx:pt>
          <cx:pt idx="92946">32</cx:pt>
          <cx:pt idx="92947">8</cx:pt>
          <cx:pt idx="92948">25</cx:pt>
          <cx:pt idx="92949">62</cx:pt>
          <cx:pt idx="92950">25</cx:pt>
          <cx:pt idx="92951">43</cx:pt>
          <cx:pt idx="92952">5</cx:pt>
          <cx:pt idx="92953">6</cx:pt>
          <cx:pt idx="92954">5</cx:pt>
          <cx:pt idx="92955">54</cx:pt>
          <cx:pt idx="92956">850</cx:pt>
          <cx:pt idx="92957">10</cx:pt>
          <cx:pt idx="92958">6</cx:pt>
          <cx:pt idx="92959">21</cx:pt>
          <cx:pt idx="92960">7</cx:pt>
          <cx:pt idx="92961">70</cx:pt>
          <cx:pt idx="92962">42</cx:pt>
          <cx:pt idx="92963">34</cx:pt>
          <cx:pt idx="92964">4</cx:pt>
          <cx:pt idx="92965">6</cx:pt>
          <cx:pt idx="92966">89</cx:pt>
          <cx:pt idx="92967">167</cx:pt>
          <cx:pt idx="92968">1</cx:pt>
          <cx:pt idx="92969">7</cx:pt>
          <cx:pt idx="92970">3</cx:pt>
          <cx:pt idx="92971">5</cx:pt>
          <cx:pt idx="92972">6</cx:pt>
          <cx:pt idx="92973">181</cx:pt>
          <cx:pt idx="92974">1</cx:pt>
          <cx:pt idx="92975">0</cx:pt>
          <cx:pt idx="92976">0</cx:pt>
          <cx:pt idx="92977">122</cx:pt>
          <cx:pt idx="92978">5</cx:pt>
          <cx:pt idx="92979">4</cx:pt>
          <cx:pt idx="92980">0</cx:pt>
          <cx:pt idx="92981">0</cx:pt>
          <cx:pt idx="92982">418</cx:pt>
          <cx:pt idx="92983">7</cx:pt>
          <cx:pt idx="92984">476</cx:pt>
          <cx:pt idx="92985">152</cx:pt>
          <cx:pt idx="92986">0</cx:pt>
          <cx:pt idx="92987">1</cx:pt>
          <cx:pt idx="92988">9</cx:pt>
          <cx:pt idx="92989">23</cx:pt>
          <cx:pt idx="92990">1</cx:pt>
          <cx:pt idx="92991">22</cx:pt>
          <cx:pt idx="92992">294</cx:pt>
          <cx:pt idx="92993">2</cx:pt>
          <cx:pt idx="92994">158</cx:pt>
          <cx:pt idx="92995">0</cx:pt>
          <cx:pt idx="92996">108</cx:pt>
          <cx:pt idx="92997">265</cx:pt>
          <cx:pt idx="92998">21</cx:pt>
          <cx:pt idx="92999">18</cx:pt>
          <cx:pt idx="93000">7</cx:pt>
          <cx:pt idx="93001">6</cx:pt>
          <cx:pt idx="93002">289</cx:pt>
          <cx:pt idx="93003">0</cx:pt>
          <cx:pt idx="93004">84</cx:pt>
          <cx:pt idx="93005">28</cx:pt>
          <cx:pt idx="93006">0</cx:pt>
          <cx:pt idx="93007">4</cx:pt>
          <cx:pt idx="93008">0</cx:pt>
          <cx:pt idx="93009">40</cx:pt>
          <cx:pt idx="93010">3</cx:pt>
          <cx:pt idx="93011">0</cx:pt>
          <cx:pt idx="93012">0</cx:pt>
          <cx:pt idx="93013">0</cx:pt>
          <cx:pt idx="93014">0</cx:pt>
          <cx:pt idx="93015">0</cx:pt>
          <cx:pt idx="93016">11</cx:pt>
          <cx:pt idx="93017">62</cx:pt>
          <cx:pt idx="93018">0</cx:pt>
          <cx:pt idx="93019">15</cx:pt>
          <cx:pt idx="93020">10</cx:pt>
          <cx:pt idx="93021">0</cx:pt>
          <cx:pt idx="93022">135</cx:pt>
          <cx:pt idx="93023">122</cx:pt>
          <cx:pt idx="93024">6</cx:pt>
          <cx:pt idx="93025">0</cx:pt>
          <cx:pt idx="93026">4</cx:pt>
          <cx:pt idx="93027">2</cx:pt>
          <cx:pt idx="93028">42</cx:pt>
          <cx:pt idx="93029">0</cx:pt>
          <cx:pt idx="93030">0</cx:pt>
          <cx:pt idx="93031">237</cx:pt>
          <cx:pt idx="93032">69</cx:pt>
          <cx:pt idx="93033">0</cx:pt>
          <cx:pt idx="93034">0</cx:pt>
          <cx:pt idx="93035">1</cx:pt>
          <cx:pt idx="93036">0</cx:pt>
          <cx:pt idx="93037">46</cx:pt>
          <cx:pt idx="93038">1</cx:pt>
          <cx:pt idx="93039">174</cx:pt>
          <cx:pt idx="93040">0</cx:pt>
          <cx:pt idx="93041">1</cx:pt>
          <cx:pt idx="93042">6</cx:pt>
          <cx:pt idx="93043">0</cx:pt>
          <cx:pt idx="93044">0</cx:pt>
          <cx:pt idx="93045">1</cx:pt>
          <cx:pt idx="93046">3</cx:pt>
          <cx:pt idx="93047">1</cx:pt>
          <cx:pt idx="93048">121</cx:pt>
          <cx:pt idx="93049">1</cx:pt>
          <cx:pt idx="93050">0</cx:pt>
          <cx:pt idx="93051">7</cx:pt>
          <cx:pt idx="93052">0</cx:pt>
          <cx:pt idx="93053">55</cx:pt>
          <cx:pt idx="93054">0</cx:pt>
          <cx:pt idx="93055">234</cx:pt>
          <cx:pt idx="93056">0</cx:pt>
          <cx:pt idx="93057">35</cx:pt>
          <cx:pt idx="93058">76</cx:pt>
          <cx:pt idx="93059">0</cx:pt>
          <cx:pt idx="93060">244</cx:pt>
          <cx:pt idx="93061">11</cx:pt>
          <cx:pt idx="93062">0</cx:pt>
          <cx:pt idx="93063">0</cx:pt>
          <cx:pt idx="93064">28</cx:pt>
          <cx:pt idx="93065">6</cx:pt>
          <cx:pt idx="93066">132</cx:pt>
          <cx:pt idx="93067">16</cx:pt>
          <cx:pt idx="93068">0</cx:pt>
          <cx:pt idx="93069">1</cx:pt>
          <cx:pt idx="93070">22</cx:pt>
          <cx:pt idx="93071">1</cx:pt>
          <cx:pt idx="93072">0</cx:pt>
          <cx:pt idx="93073">22</cx:pt>
          <cx:pt idx="93074">0</cx:pt>
          <cx:pt idx="93075">105</cx:pt>
          <cx:pt idx="93076">26</cx:pt>
          <cx:pt idx="93077">106</cx:pt>
          <cx:pt idx="93078">6</cx:pt>
          <cx:pt idx="93079">2</cx:pt>
          <cx:pt idx="93080">21</cx:pt>
          <cx:pt idx="93081">152</cx:pt>
          <cx:pt idx="93082">1</cx:pt>
          <cx:pt idx="93083">34</cx:pt>
          <cx:pt idx="93084">33</cx:pt>
          <cx:pt idx="93085">12</cx:pt>
          <cx:pt idx="93086">5</cx:pt>
          <cx:pt idx="93087">190</cx:pt>
          <cx:pt idx="93088">44</cx:pt>
          <cx:pt idx="93089">80</cx:pt>
          <cx:pt idx="93090">12</cx:pt>
          <cx:pt idx="93091">93</cx:pt>
          <cx:pt idx="93092">14</cx:pt>
          <cx:pt idx="93093">0</cx:pt>
          <cx:pt idx="93094">131</cx:pt>
          <cx:pt idx="93095">71</cx:pt>
          <cx:pt idx="93096">1</cx:pt>
          <cx:pt idx="93097">45</cx:pt>
          <cx:pt idx="93098">14</cx:pt>
          <cx:pt idx="93099">8</cx:pt>
          <cx:pt idx="93100">1</cx:pt>
          <cx:pt idx="93101">4</cx:pt>
          <cx:pt idx="93102">37</cx:pt>
          <cx:pt idx="93103">0</cx:pt>
          <cx:pt idx="93104">6</cx:pt>
          <cx:pt idx="93105">1</cx:pt>
          <cx:pt idx="93106">16</cx:pt>
          <cx:pt idx="93107">57</cx:pt>
          <cx:pt idx="93108">0</cx:pt>
          <cx:pt idx="93109">140</cx:pt>
          <cx:pt idx="93110">192</cx:pt>
          <cx:pt idx="93111">3</cx:pt>
          <cx:pt idx="93112">4</cx:pt>
          <cx:pt idx="93113">0</cx:pt>
          <cx:pt idx="93114">0</cx:pt>
          <cx:pt idx="93115">1</cx:pt>
          <cx:pt idx="93116">0</cx:pt>
          <cx:pt idx="93117">2</cx:pt>
          <cx:pt idx="93118">0</cx:pt>
          <cx:pt idx="93119">11</cx:pt>
          <cx:pt idx="93120">3</cx:pt>
          <cx:pt idx="93121">0</cx:pt>
          <cx:pt idx="93122">7</cx:pt>
          <cx:pt idx="93123">84</cx:pt>
          <cx:pt idx="93124">8</cx:pt>
          <cx:pt idx="93125">204</cx:pt>
          <cx:pt idx="93126">4</cx:pt>
          <cx:pt idx="93127">40</cx:pt>
          <cx:pt idx="93128">0</cx:pt>
          <cx:pt idx="93129">64</cx:pt>
          <cx:pt idx="93130">270</cx:pt>
          <cx:pt idx="93131">24</cx:pt>
          <cx:pt idx="93132">14</cx:pt>
          <cx:pt idx="93133">3</cx:pt>
          <cx:pt idx="93134">10</cx:pt>
          <cx:pt idx="93135">27</cx:pt>
          <cx:pt idx="93136">0</cx:pt>
          <cx:pt idx="93137">65</cx:pt>
          <cx:pt idx="93138">2</cx:pt>
          <cx:pt idx="93139">8</cx:pt>
          <cx:pt idx="93140">37</cx:pt>
          <cx:pt idx="93141">28</cx:pt>
          <cx:pt idx="93142">1</cx:pt>
          <cx:pt idx="93143">184</cx:pt>
          <cx:pt idx="93144">28</cx:pt>
          <cx:pt idx="93145">0</cx:pt>
          <cx:pt idx="93146">5</cx:pt>
          <cx:pt idx="93147">1</cx:pt>
          <cx:pt idx="93148">1</cx:pt>
          <cx:pt idx="93149">178</cx:pt>
          <cx:pt idx="93150">5</cx:pt>
          <cx:pt idx="93151">13</cx:pt>
          <cx:pt idx="93152">14</cx:pt>
          <cx:pt idx="93153">15</cx:pt>
          <cx:pt idx="93154">13</cx:pt>
          <cx:pt idx="93155">0</cx:pt>
          <cx:pt idx="93156">21</cx:pt>
          <cx:pt idx="93157">43</cx:pt>
          <cx:pt idx="93158">0</cx:pt>
          <cx:pt idx="93159">2</cx:pt>
          <cx:pt idx="93160">47</cx:pt>
          <cx:pt idx="93161">0</cx:pt>
          <cx:pt idx="93162">27</cx:pt>
          <cx:pt idx="93163">80</cx:pt>
          <cx:pt idx="93164">0</cx:pt>
          <cx:pt idx="93165">17</cx:pt>
          <cx:pt idx="93166">86</cx:pt>
          <cx:pt idx="93167">0</cx:pt>
          <cx:pt idx="93168">2</cx:pt>
          <cx:pt idx="93169">1</cx:pt>
          <cx:pt idx="93170">204</cx:pt>
          <cx:pt idx="93171">7</cx:pt>
          <cx:pt idx="93172">0</cx:pt>
          <cx:pt idx="93173">23</cx:pt>
          <cx:pt idx="93174">5</cx:pt>
          <cx:pt idx="93175">15</cx:pt>
          <cx:pt idx="93176">297</cx:pt>
          <cx:pt idx="93177">2</cx:pt>
          <cx:pt idx="93178">9</cx:pt>
          <cx:pt idx="93179">1</cx:pt>
          <cx:pt idx="93180">5</cx:pt>
          <cx:pt idx="93181">15</cx:pt>
          <cx:pt idx="93182">0</cx:pt>
          <cx:pt idx="93183">122</cx:pt>
          <cx:pt idx="93184">30</cx:pt>
          <cx:pt idx="93185">53</cx:pt>
          <cx:pt idx="93186">4</cx:pt>
          <cx:pt idx="93187">68</cx:pt>
          <cx:pt idx="93188">407</cx:pt>
          <cx:pt idx="93189">1</cx:pt>
          <cx:pt idx="93190">118</cx:pt>
          <cx:pt idx="93191">79</cx:pt>
          <cx:pt idx="93192">14</cx:pt>
          <cx:pt idx="93193">21</cx:pt>
          <cx:pt idx="93194">6</cx:pt>
          <cx:pt idx="93195">14</cx:pt>
          <cx:pt idx="93196">10</cx:pt>
          <cx:pt idx="93197">118</cx:pt>
          <cx:pt idx="93198">3</cx:pt>
          <cx:pt idx="93199">11</cx:pt>
          <cx:pt idx="93200">13</cx:pt>
          <cx:pt idx="93201">92</cx:pt>
          <cx:pt idx="93202">57</cx:pt>
          <cx:pt idx="93203">51</cx:pt>
          <cx:pt idx="93204">19</cx:pt>
          <cx:pt idx="93205">189</cx:pt>
          <cx:pt idx="93206">28</cx:pt>
          <cx:pt idx="93207">1</cx:pt>
          <cx:pt idx="93208">16</cx:pt>
          <cx:pt idx="93209">0</cx:pt>
          <cx:pt idx="93210">13</cx:pt>
          <cx:pt idx="93211">0</cx:pt>
          <cx:pt idx="93212">0</cx:pt>
          <cx:pt idx="93213">0</cx:pt>
          <cx:pt idx="93214">117</cx:pt>
          <cx:pt idx="93215">9</cx:pt>
          <cx:pt idx="93216">57</cx:pt>
          <cx:pt idx="93217">27</cx:pt>
          <cx:pt idx="93218">0</cx:pt>
          <cx:pt idx="93219">57</cx:pt>
          <cx:pt idx="93220">0</cx:pt>
          <cx:pt idx="93221">2</cx:pt>
          <cx:pt idx="93222">1</cx:pt>
          <cx:pt idx="93223">1</cx:pt>
          <cx:pt idx="93224">1</cx:pt>
          <cx:pt idx="93225">0</cx:pt>
          <cx:pt idx="93226">0</cx:pt>
          <cx:pt idx="93227">63</cx:pt>
          <cx:pt idx="93228">6</cx:pt>
          <cx:pt idx="93229">1</cx:pt>
          <cx:pt idx="93230">6</cx:pt>
          <cx:pt idx="93231">518</cx:pt>
          <cx:pt idx="93232">68</cx:pt>
          <cx:pt idx="93233">4</cx:pt>
          <cx:pt idx="93234">3</cx:pt>
          <cx:pt idx="93235">9</cx:pt>
          <cx:pt idx="93236">0</cx:pt>
          <cx:pt idx="93237">0</cx:pt>
          <cx:pt idx="93238">10</cx:pt>
          <cx:pt idx="93239">0</cx:pt>
          <cx:pt idx="93240">29</cx:pt>
          <cx:pt idx="93241">79</cx:pt>
          <cx:pt idx="93242">4</cx:pt>
          <cx:pt idx="93243">23</cx:pt>
          <cx:pt idx="93244">31</cx:pt>
          <cx:pt idx="93245">0</cx:pt>
          <cx:pt idx="93246">0</cx:pt>
          <cx:pt idx="93247">12</cx:pt>
          <cx:pt idx="93248">5</cx:pt>
          <cx:pt idx="93249">0</cx:pt>
          <cx:pt idx="93250">69</cx:pt>
          <cx:pt idx="93251">10</cx:pt>
          <cx:pt idx="93252">86</cx:pt>
          <cx:pt idx="93253">14</cx:pt>
          <cx:pt idx="93254">32</cx:pt>
          <cx:pt idx="93255">7</cx:pt>
          <cx:pt idx="93256">240</cx:pt>
          <cx:pt idx="93257">95</cx:pt>
          <cx:pt idx="93258">119</cx:pt>
          <cx:pt idx="93259">0</cx:pt>
          <cx:pt idx="93260">105</cx:pt>
          <cx:pt idx="93261">51</cx:pt>
          <cx:pt idx="93262">1</cx:pt>
          <cx:pt idx="93263">0</cx:pt>
          <cx:pt idx="93264">2</cx:pt>
          <cx:pt idx="93265">0</cx:pt>
          <cx:pt idx="93266">0</cx:pt>
          <cx:pt idx="93267">109</cx:pt>
          <cx:pt idx="93268">4</cx:pt>
          <cx:pt idx="93269">1</cx:pt>
          <cx:pt idx="93270">1</cx:pt>
          <cx:pt idx="93271">5</cx:pt>
          <cx:pt idx="93272">14</cx:pt>
          <cx:pt idx="93273">207</cx:pt>
          <cx:pt idx="93274">2</cx:pt>
          <cx:pt idx="93275">5</cx:pt>
          <cx:pt idx="93276">0</cx:pt>
          <cx:pt idx="93277">137</cx:pt>
          <cx:pt idx="93278">737</cx:pt>
          <cx:pt idx="93279">230</cx:pt>
          <cx:pt idx="93280">14</cx:pt>
          <cx:pt idx="93281">1</cx:pt>
          <cx:pt idx="93282">15</cx:pt>
          <cx:pt idx="93283">28</cx:pt>
          <cx:pt idx="93284">1</cx:pt>
          <cx:pt idx="93285">0</cx:pt>
          <cx:pt idx="93286">1</cx:pt>
          <cx:pt idx="93287">6</cx:pt>
          <cx:pt idx="93288">542</cx:pt>
          <cx:pt idx="93289">12</cx:pt>
          <cx:pt idx="93290">35</cx:pt>
          <cx:pt idx="93291">0</cx:pt>
          <cx:pt idx="93292">14</cx:pt>
          <cx:pt idx="93293">32</cx:pt>
          <cx:pt idx="93294">60</cx:pt>
          <cx:pt idx="93295">0</cx:pt>
          <cx:pt idx="93296">6</cx:pt>
          <cx:pt idx="93297">22</cx:pt>
          <cx:pt idx="93298">9</cx:pt>
          <cx:pt idx="93299">76</cx:pt>
          <cx:pt idx="93300">0</cx:pt>
          <cx:pt idx="93301">1</cx:pt>
          <cx:pt idx="93302">4</cx:pt>
          <cx:pt idx="93303">431</cx:pt>
          <cx:pt idx="93304">0</cx:pt>
          <cx:pt idx="93305">1</cx:pt>
          <cx:pt idx="93306">54</cx:pt>
          <cx:pt idx="93307">19</cx:pt>
          <cx:pt idx="93308">38</cx:pt>
          <cx:pt idx="93309">0</cx:pt>
          <cx:pt idx="93310">0</cx:pt>
          <cx:pt idx="93311">42</cx:pt>
          <cx:pt idx="93312">3</cx:pt>
          <cx:pt idx="93313">0</cx:pt>
          <cx:pt idx="93314">0</cx:pt>
          <cx:pt idx="93315">47</cx:pt>
          <cx:pt idx="93316">258</cx:pt>
          <cx:pt idx="93317">0</cx:pt>
          <cx:pt idx="93318">0</cx:pt>
          <cx:pt idx="93319">14</cx:pt>
          <cx:pt idx="93320">449</cx:pt>
          <cx:pt idx="93321">1</cx:pt>
          <cx:pt idx="93322">1</cx:pt>
          <cx:pt idx="93323">429</cx:pt>
          <cx:pt idx="93324">21</cx:pt>
          <cx:pt idx="93325">0</cx:pt>
          <cx:pt idx="93326">3</cx:pt>
          <cx:pt idx="93327">2</cx:pt>
          <cx:pt idx="93328">15</cx:pt>
          <cx:pt idx="93329">39</cx:pt>
          <cx:pt idx="93330">218</cx:pt>
          <cx:pt idx="93331">2</cx:pt>
          <cx:pt idx="93332">0</cx:pt>
          <cx:pt idx="93333">66</cx:pt>
          <cx:pt idx="93334">1</cx:pt>
          <cx:pt idx="93335">10</cx:pt>
          <cx:pt idx="93336">0</cx:pt>
          <cx:pt idx="93337">92</cx:pt>
          <cx:pt idx="93338">23</cx:pt>
          <cx:pt idx="93339">22</cx:pt>
          <cx:pt idx="93340">209</cx:pt>
          <cx:pt idx="93341">17</cx:pt>
          <cx:pt idx="93342">27</cx:pt>
          <cx:pt idx="93343">87</cx:pt>
          <cx:pt idx="93344">0</cx:pt>
          <cx:pt idx="93345">35</cx:pt>
          <cx:pt idx="93346">68</cx:pt>
          <cx:pt idx="93347">0</cx:pt>
          <cx:pt idx="93348">4</cx:pt>
          <cx:pt idx="93349">33</cx:pt>
          <cx:pt idx="93350">1</cx:pt>
          <cx:pt idx="93351">4</cx:pt>
          <cx:pt idx="93352">1</cx:pt>
          <cx:pt idx="93353">22</cx:pt>
          <cx:pt idx="93354">0</cx:pt>
          <cx:pt idx="93355">30</cx:pt>
          <cx:pt idx="93356">16</cx:pt>
          <cx:pt idx="93357">6</cx:pt>
          <cx:pt idx="93358">1</cx:pt>
          <cx:pt idx="93359">50</cx:pt>
          <cx:pt idx="93360">106</cx:pt>
          <cx:pt idx="93361">48</cx:pt>
          <cx:pt idx="93362">70</cx:pt>
          <cx:pt idx="93363">14</cx:pt>
          <cx:pt idx="93364">13</cx:pt>
          <cx:pt idx="93365">12</cx:pt>
          <cx:pt idx="93366">594</cx:pt>
          <cx:pt idx="93367">15</cx:pt>
          <cx:pt idx="93368">62</cx:pt>
          <cx:pt idx="93369">110</cx:pt>
          <cx:pt idx="93370">147</cx:pt>
          <cx:pt idx="93371">141</cx:pt>
          <cx:pt idx="93372">380</cx:pt>
          <cx:pt idx="93373">88</cx:pt>
          <cx:pt idx="93374">24</cx:pt>
          <cx:pt idx="93375">22</cx:pt>
          <cx:pt idx="93376">1</cx:pt>
          <cx:pt idx="93377">42</cx:pt>
          <cx:pt idx="93378">171</cx:pt>
          <cx:pt idx="93379">89</cx:pt>
          <cx:pt idx="93380">51</cx:pt>
          <cx:pt idx="93381">1</cx:pt>
          <cx:pt idx="93382">13</cx:pt>
          <cx:pt idx="93383">6</cx:pt>
          <cx:pt idx="93384">0</cx:pt>
          <cx:pt idx="93385">1</cx:pt>
          <cx:pt idx="93386">1</cx:pt>
          <cx:pt idx="93387">1</cx:pt>
          <cx:pt idx="93388">3</cx:pt>
          <cx:pt idx="93389">3</cx:pt>
          <cx:pt idx="93390">1</cx:pt>
          <cx:pt idx="93391">30</cx:pt>
          <cx:pt idx="93392">98</cx:pt>
          <cx:pt idx="93393">117</cx:pt>
          <cx:pt idx="93394">119</cx:pt>
          <cx:pt idx="93395">71</cx:pt>
          <cx:pt idx="93396">41</cx:pt>
          <cx:pt idx="93397">225</cx:pt>
          <cx:pt idx="93398">292</cx:pt>
          <cx:pt idx="93399">46</cx:pt>
          <cx:pt idx="93400">5</cx:pt>
          <cx:pt idx="93401">0</cx:pt>
          <cx:pt idx="93402">38</cx:pt>
          <cx:pt idx="93403">14</cx:pt>
          <cx:pt idx="93404">12</cx:pt>
          <cx:pt idx="93405">565</cx:pt>
          <cx:pt idx="93406">27</cx:pt>
          <cx:pt idx="93407">9</cx:pt>
          <cx:pt idx="93408">4</cx:pt>
          <cx:pt idx="93409">0</cx:pt>
          <cx:pt idx="93410">0</cx:pt>
          <cx:pt idx="93411">31</cx:pt>
          <cx:pt idx="93412">55</cx:pt>
          <cx:pt idx="93413">0</cx:pt>
          <cx:pt idx="93414">2</cx:pt>
          <cx:pt idx="93415">0</cx:pt>
          <cx:pt idx="93416">0</cx:pt>
          <cx:pt idx="93417">0</cx:pt>
          <cx:pt idx="93418">0</cx:pt>
          <cx:pt idx="93419">0</cx:pt>
          <cx:pt idx="93420">0</cx:pt>
          <cx:pt idx="93421">2</cx:pt>
          <cx:pt idx="93422">0</cx:pt>
          <cx:pt idx="93423">0</cx:pt>
          <cx:pt idx="93424">66</cx:pt>
          <cx:pt idx="93425">125</cx:pt>
          <cx:pt idx="93426">5</cx:pt>
          <cx:pt idx="93427">1</cx:pt>
          <cx:pt idx="93428">347</cx:pt>
          <cx:pt idx="93429">41</cx:pt>
          <cx:pt idx="93430">91</cx:pt>
          <cx:pt idx="93431">29</cx:pt>
          <cx:pt idx="93432">0</cx:pt>
          <cx:pt idx="93433">15</cx:pt>
          <cx:pt idx="93434">0</cx:pt>
          <cx:pt idx="93435">40</cx:pt>
          <cx:pt idx="93436">0</cx:pt>
          <cx:pt idx="93437">0</cx:pt>
          <cx:pt idx="93438">90</cx:pt>
          <cx:pt idx="93439">0</cx:pt>
          <cx:pt idx="93440">3</cx:pt>
          <cx:pt idx="93441">27</cx:pt>
          <cx:pt idx="93442">3</cx:pt>
          <cx:pt idx="93443">0</cx:pt>
          <cx:pt idx="93444">14</cx:pt>
          <cx:pt idx="93445">99</cx:pt>
          <cx:pt idx="93446">1</cx:pt>
          <cx:pt idx="93447">1</cx:pt>
          <cx:pt idx="93448">13</cx:pt>
          <cx:pt idx="93449">0</cx:pt>
          <cx:pt idx="93450">88</cx:pt>
          <cx:pt idx="93451">142</cx:pt>
          <cx:pt idx="93452">20</cx:pt>
          <cx:pt idx="93453">31</cx:pt>
          <cx:pt idx="93454">7</cx:pt>
          <cx:pt idx="93455">231</cx:pt>
          <cx:pt idx="93456">0</cx:pt>
          <cx:pt idx="93457">341</cx:pt>
          <cx:pt idx="93458">44</cx:pt>
          <cx:pt idx="93459">0</cx:pt>
          <cx:pt idx="93460">0</cx:pt>
          <cx:pt idx="93461">39</cx:pt>
          <cx:pt idx="93462">75</cx:pt>
          <cx:pt idx="93463">38</cx:pt>
          <cx:pt idx="93464">152</cx:pt>
          <cx:pt idx="93465">0</cx:pt>
          <cx:pt idx="93466">0</cx:pt>
          <cx:pt idx="93467">6</cx:pt>
          <cx:pt idx="93468">11</cx:pt>
          <cx:pt idx="93469">68</cx:pt>
          <cx:pt idx="93470">3</cx:pt>
          <cx:pt idx="93471">11</cx:pt>
          <cx:pt idx="93472">2</cx:pt>
          <cx:pt idx="93473">35</cx:pt>
          <cx:pt idx="93474">8</cx:pt>
          <cx:pt idx="93475">5</cx:pt>
          <cx:pt idx="93476">93</cx:pt>
          <cx:pt idx="93477">1</cx:pt>
          <cx:pt idx="93478">0</cx:pt>
          <cx:pt idx="93479">0</cx:pt>
          <cx:pt idx="93480">0</cx:pt>
          <cx:pt idx="93481">0</cx:pt>
          <cx:pt idx="93482">142</cx:pt>
          <cx:pt idx="93483">0</cx:pt>
          <cx:pt idx="93484">0</cx:pt>
          <cx:pt idx="93485">33</cx:pt>
          <cx:pt idx="93486">30</cx:pt>
          <cx:pt idx="93487">139</cx:pt>
          <cx:pt idx="93488">57</cx:pt>
          <cx:pt idx="93489">0</cx:pt>
          <cx:pt idx="93490">0</cx:pt>
          <cx:pt idx="93491">5</cx:pt>
          <cx:pt idx="93492">84</cx:pt>
          <cx:pt idx="93493">378</cx:pt>
          <cx:pt idx="93494">154</cx:pt>
          <cx:pt idx="93495">2</cx:pt>
          <cx:pt idx="93496">4</cx:pt>
          <cx:pt idx="93497">8</cx:pt>
          <cx:pt idx="93498">98</cx:pt>
          <cx:pt idx="93499">0</cx:pt>
          <cx:pt idx="93500">0</cx:pt>
          <cx:pt idx="93501">0</cx:pt>
          <cx:pt idx="93502">2</cx:pt>
          <cx:pt idx="93503">2</cx:pt>
          <cx:pt idx="93504">0</cx:pt>
          <cx:pt idx="93505">2</cx:pt>
          <cx:pt idx="93506">0</cx:pt>
          <cx:pt idx="93507">169</cx:pt>
          <cx:pt idx="93508">1</cx:pt>
          <cx:pt idx="93509">1</cx:pt>
          <cx:pt idx="93510">0</cx:pt>
          <cx:pt idx="93511">37</cx:pt>
          <cx:pt idx="93512">183</cx:pt>
          <cx:pt idx="93513">0</cx:pt>
          <cx:pt idx="93514">147</cx:pt>
          <cx:pt idx="93515">3</cx:pt>
          <cx:pt idx="93516">1</cx:pt>
          <cx:pt idx="93517">1</cx:pt>
          <cx:pt idx="93518">124</cx:pt>
          <cx:pt idx="93519">1</cx:pt>
          <cx:pt idx="93520">11</cx:pt>
          <cx:pt idx="93521">3</cx:pt>
          <cx:pt idx="93522">0</cx:pt>
          <cx:pt idx="93523">37</cx:pt>
          <cx:pt idx="93524">0</cx:pt>
          <cx:pt idx="93525">74</cx:pt>
          <cx:pt idx="93526">3</cx:pt>
          <cx:pt idx="93527">91</cx:pt>
          <cx:pt idx="93528">70</cx:pt>
          <cx:pt idx="93529">13</cx:pt>
          <cx:pt idx="93530">49</cx:pt>
          <cx:pt idx="93531">20</cx:pt>
          <cx:pt idx="93532">52</cx:pt>
          <cx:pt idx="93533">2</cx:pt>
          <cx:pt idx="93534">11</cx:pt>
          <cx:pt idx="93535">5</cx:pt>
          <cx:pt idx="93536">12</cx:pt>
          <cx:pt idx="93537">48</cx:pt>
          <cx:pt idx="93538">9</cx:pt>
          <cx:pt idx="93539">153</cx:pt>
          <cx:pt idx="93540">1</cx:pt>
          <cx:pt idx="93541">27</cx:pt>
          <cx:pt idx="93542">41</cx:pt>
          <cx:pt idx="93543">7</cx:pt>
          <cx:pt idx="93544">19</cx:pt>
          <cx:pt idx="93545">34</cx:pt>
          <cx:pt idx="93546">42</cx:pt>
          <cx:pt idx="93547">1</cx:pt>
          <cx:pt idx="93548">11</cx:pt>
          <cx:pt idx="93549">2</cx:pt>
          <cx:pt idx="93550">5</cx:pt>
          <cx:pt idx="93551">0</cx:pt>
          <cx:pt idx="93552">0</cx:pt>
          <cx:pt idx="93553">76</cx:pt>
          <cx:pt idx="93554">0</cx:pt>
          <cx:pt idx="93555">0</cx:pt>
          <cx:pt idx="93556">0</cx:pt>
          <cx:pt idx="93557">11</cx:pt>
          <cx:pt idx="93558">2</cx:pt>
          <cx:pt idx="93559">0</cx:pt>
          <cx:pt idx="93560">0</cx:pt>
          <cx:pt idx="93561">0</cx:pt>
          <cx:pt idx="93562">28</cx:pt>
          <cx:pt idx="93563">1</cx:pt>
          <cx:pt idx="93564">270</cx:pt>
          <cx:pt idx="93565">339</cx:pt>
          <cx:pt idx="93566">0</cx:pt>
          <cx:pt idx="93567">4</cx:pt>
          <cx:pt idx="93568">0</cx:pt>
          <cx:pt idx="93569">3</cx:pt>
          <cx:pt idx="93570">8</cx:pt>
          <cx:pt idx="93571">0</cx:pt>
          <cx:pt idx="93572">29</cx:pt>
          <cx:pt idx="93573">39</cx:pt>
          <cx:pt idx="93574">0</cx:pt>
          <cx:pt idx="93575">0</cx:pt>
          <cx:pt idx="93576">0</cx:pt>
          <cx:pt idx="93577">0</cx:pt>
          <cx:pt idx="93578">3</cx:pt>
          <cx:pt idx="93579">6</cx:pt>
          <cx:pt idx="93580">18</cx:pt>
          <cx:pt idx="93581">36</cx:pt>
          <cx:pt idx="93582">0</cx:pt>
          <cx:pt idx="93583">460</cx:pt>
          <cx:pt idx="93584">117</cx:pt>
          <cx:pt idx="93585">11</cx:pt>
          <cx:pt idx="93586">5</cx:pt>
          <cx:pt idx="93587">143</cx:pt>
          <cx:pt idx="93588">24</cx:pt>
          <cx:pt idx="93589">1</cx:pt>
          <cx:pt idx="93590">50</cx:pt>
          <cx:pt idx="93591">7</cx:pt>
          <cx:pt idx="93592">11</cx:pt>
          <cx:pt idx="93593">5</cx:pt>
          <cx:pt idx="93594">1</cx:pt>
          <cx:pt idx="93595">0</cx:pt>
          <cx:pt idx="93596">6</cx:pt>
          <cx:pt idx="93597">1</cx:pt>
          <cx:pt idx="93598">24</cx:pt>
          <cx:pt idx="93599">7</cx:pt>
          <cx:pt idx="93600">14</cx:pt>
          <cx:pt idx="93601">0</cx:pt>
          <cx:pt idx="93602">109</cx:pt>
          <cx:pt idx="93603">19</cx:pt>
          <cx:pt idx="93604">46</cx:pt>
          <cx:pt idx="93605">134</cx:pt>
          <cx:pt idx="93606">22</cx:pt>
          <cx:pt idx="93607">3</cx:pt>
          <cx:pt idx="93608">0</cx:pt>
          <cx:pt idx="93609">5</cx:pt>
          <cx:pt idx="93610">12</cx:pt>
          <cx:pt idx="93611">7</cx:pt>
          <cx:pt idx="93612">0</cx:pt>
          <cx:pt idx="93613">19</cx:pt>
          <cx:pt idx="93614">7</cx:pt>
          <cx:pt idx="93615">1</cx:pt>
          <cx:pt idx="93616">0</cx:pt>
          <cx:pt idx="93617">1</cx:pt>
          <cx:pt idx="93618">0</cx:pt>
          <cx:pt idx="93619">0</cx:pt>
          <cx:pt idx="93620">0</cx:pt>
          <cx:pt idx="93621">25</cx:pt>
          <cx:pt idx="93622">1</cx:pt>
          <cx:pt idx="93623">38</cx:pt>
          <cx:pt idx="93624">7</cx:pt>
          <cx:pt idx="93625">0</cx:pt>
          <cx:pt idx="93626">4</cx:pt>
          <cx:pt idx="93627">0</cx:pt>
          <cx:pt idx="93628">43</cx:pt>
          <cx:pt idx="93629">6</cx:pt>
          <cx:pt idx="93630">6</cx:pt>
          <cx:pt idx="93631">84</cx:pt>
          <cx:pt idx="93632">0</cx:pt>
          <cx:pt idx="93633">0</cx:pt>
          <cx:pt idx="93634">0</cx:pt>
          <cx:pt idx="93635">0</cx:pt>
          <cx:pt idx="93636">0</cx:pt>
          <cx:pt idx="93637">13</cx:pt>
          <cx:pt idx="93638">1</cx:pt>
          <cx:pt idx="93639">6</cx:pt>
          <cx:pt idx="93640">90</cx:pt>
          <cx:pt idx="93641">0</cx:pt>
          <cx:pt idx="93642">73</cx:pt>
          <cx:pt idx="93643">1</cx:pt>
          <cx:pt idx="93644">12</cx:pt>
          <cx:pt idx="93645">2</cx:pt>
          <cx:pt idx="93646">31</cx:pt>
          <cx:pt idx="93647">132</cx:pt>
          <cx:pt idx="93648">175</cx:pt>
          <cx:pt idx="93649">44</cx:pt>
          <cx:pt idx="93650">10</cx:pt>
          <cx:pt idx="93651">85</cx:pt>
          <cx:pt idx="93652">12</cx:pt>
          <cx:pt idx="93653">3</cx:pt>
          <cx:pt idx="93654">138</cx:pt>
          <cx:pt idx="93655">0</cx:pt>
          <cx:pt idx="93656">13</cx:pt>
          <cx:pt idx="93657">17</cx:pt>
          <cx:pt idx="93658">4</cx:pt>
          <cx:pt idx="93659">9</cx:pt>
          <cx:pt idx="93660">26</cx:pt>
          <cx:pt idx="93661">0</cx:pt>
          <cx:pt idx="93662">0</cx:pt>
          <cx:pt idx="93663">0</cx:pt>
          <cx:pt idx="93664">0</cx:pt>
          <cx:pt idx="93665">0</cx:pt>
          <cx:pt idx="93666">0</cx:pt>
          <cx:pt idx="93667">0</cx:pt>
          <cx:pt idx="93668">0</cx:pt>
          <cx:pt idx="93669">0</cx:pt>
          <cx:pt idx="93670">99</cx:pt>
          <cx:pt idx="93671">14</cx:pt>
          <cx:pt idx="93672">0</cx:pt>
          <cx:pt idx="93673">319</cx:pt>
          <cx:pt idx="93674">0</cx:pt>
          <cx:pt idx="93675">1</cx:pt>
          <cx:pt idx="93676">4</cx:pt>
          <cx:pt idx="93677">0</cx:pt>
          <cx:pt idx="93678">2</cx:pt>
          <cx:pt idx="93679">244</cx:pt>
          <cx:pt idx="93680">0</cx:pt>
          <cx:pt idx="93681">0</cx:pt>
          <cx:pt idx="93682">36</cx:pt>
          <cx:pt idx="93683">0</cx:pt>
          <cx:pt idx="93684">249</cx:pt>
          <cx:pt idx="93685">1</cx:pt>
          <cx:pt idx="93686">0</cx:pt>
          <cx:pt idx="93687">21</cx:pt>
          <cx:pt idx="93688">15</cx:pt>
          <cx:pt idx="93689">0</cx:pt>
          <cx:pt idx="93690">58</cx:pt>
          <cx:pt idx="93691">10</cx:pt>
          <cx:pt idx="93692">1</cx:pt>
          <cx:pt idx="93693">0</cx:pt>
          <cx:pt idx="93694">27</cx:pt>
          <cx:pt idx="93695">14</cx:pt>
          <cx:pt idx="93696">69</cx:pt>
          <cx:pt idx="93697">5</cx:pt>
          <cx:pt idx="93698">0</cx:pt>
          <cx:pt idx="93699">1</cx:pt>
          <cx:pt idx="93700">0</cx:pt>
          <cx:pt idx="93701">0</cx:pt>
          <cx:pt idx="93702">0</cx:pt>
          <cx:pt idx="93703">0</cx:pt>
          <cx:pt idx="93704">34</cx:pt>
          <cx:pt idx="93705">154</cx:pt>
          <cx:pt idx="93706">117</cx:pt>
          <cx:pt idx="93707">178</cx:pt>
          <cx:pt idx="93708">21</cx:pt>
          <cx:pt idx="93709">7</cx:pt>
          <cx:pt idx="93710">0</cx:pt>
          <cx:pt idx="93711">74</cx:pt>
          <cx:pt idx="93712">3</cx:pt>
          <cx:pt idx="93713">45</cx:pt>
          <cx:pt idx="93714">28</cx:pt>
          <cx:pt idx="93715">1</cx:pt>
          <cx:pt idx="93716">0</cx:pt>
          <cx:pt idx="93717">0</cx:pt>
          <cx:pt idx="93718">0</cx:pt>
          <cx:pt idx="93719">6</cx:pt>
          <cx:pt idx="93720">20</cx:pt>
          <cx:pt idx="93721">9</cx:pt>
          <cx:pt idx="93722">7</cx:pt>
          <cx:pt idx="93723">126</cx:pt>
          <cx:pt idx="93724">190</cx:pt>
          <cx:pt idx="93725">0</cx:pt>
          <cx:pt idx="93726">108</cx:pt>
          <cx:pt idx="93727">166</cx:pt>
          <cx:pt idx="93728">5</cx:pt>
          <cx:pt idx="93729">11</cx:pt>
          <cx:pt idx="93730">56</cx:pt>
          <cx:pt idx="93731">57</cx:pt>
          <cx:pt idx="93732">202</cx:pt>
          <cx:pt idx="93733">6</cx:pt>
          <cx:pt idx="93734">5</cx:pt>
          <cx:pt idx="93735">0</cx:pt>
          <cx:pt idx="93736">0</cx:pt>
          <cx:pt idx="93737">0</cx:pt>
          <cx:pt idx="93738">56</cx:pt>
          <cx:pt idx="93739">0</cx:pt>
          <cx:pt idx="93740">82</cx:pt>
          <cx:pt idx="93741">208</cx:pt>
          <cx:pt idx="93742">155</cx:pt>
          <cx:pt idx="93743">3</cx:pt>
          <cx:pt idx="93744">0</cx:pt>
          <cx:pt idx="93745">47</cx:pt>
          <cx:pt idx="93746">46</cx:pt>
          <cx:pt idx="93747">1</cx:pt>
          <cx:pt idx="93748">75</cx:pt>
          <cx:pt idx="93749">1</cx:pt>
          <cx:pt idx="93750">3</cx:pt>
          <cx:pt idx="93751">13</cx:pt>
          <cx:pt idx="93752">32</cx:pt>
          <cx:pt idx="93753">0</cx:pt>
          <cx:pt idx="93754">292</cx:pt>
          <cx:pt idx="93755">140</cx:pt>
          <cx:pt idx="93756">0</cx:pt>
          <cx:pt idx="93757">1</cx:pt>
          <cx:pt idx="93758">1</cx:pt>
          <cx:pt idx="93759">0</cx:pt>
          <cx:pt idx="93760">0</cx:pt>
          <cx:pt idx="93761">0</cx:pt>
          <cx:pt idx="93762">48</cx:pt>
          <cx:pt idx="93763">0</cx:pt>
          <cx:pt idx="93764">28</cx:pt>
          <cx:pt idx="93765">3</cx:pt>
          <cx:pt idx="93766">28</cx:pt>
          <cx:pt idx="93767">1</cx:pt>
          <cx:pt idx="93768">7</cx:pt>
          <cx:pt idx="93769">2</cx:pt>
          <cx:pt idx="93770">9</cx:pt>
          <cx:pt idx="93771">65</cx:pt>
          <cx:pt idx="93772">0</cx:pt>
          <cx:pt idx="93773">3</cx:pt>
          <cx:pt idx="93774">5</cx:pt>
          <cx:pt idx="93775">30</cx:pt>
          <cx:pt idx="93776">7</cx:pt>
          <cx:pt idx="93777">1</cx:pt>
          <cx:pt idx="93778">1</cx:pt>
          <cx:pt idx="93779">1</cx:pt>
          <cx:pt idx="93780">0</cx:pt>
          <cx:pt idx="93781">30</cx:pt>
          <cx:pt idx="93782">0</cx:pt>
          <cx:pt idx="93783">7</cx:pt>
          <cx:pt idx="93784">156</cx:pt>
          <cx:pt idx="93785">125</cx:pt>
          <cx:pt idx="93786">2</cx:pt>
          <cx:pt idx="93787">0</cx:pt>
          <cx:pt idx="93788">13</cx:pt>
          <cx:pt idx="93789">56</cx:pt>
          <cx:pt idx="93790">16</cx:pt>
          <cx:pt idx="93791">0</cx:pt>
          <cx:pt idx="93792">0</cx:pt>
          <cx:pt idx="93793">0</cx:pt>
          <cx:pt idx="93794">0</cx:pt>
          <cx:pt idx="93795">1</cx:pt>
          <cx:pt idx="93796">0</cx:pt>
          <cx:pt idx="93797">0</cx:pt>
          <cx:pt idx="93798">0</cx:pt>
          <cx:pt idx="93799">0</cx:pt>
          <cx:pt idx="93800">7</cx:pt>
          <cx:pt idx="93801">14</cx:pt>
          <cx:pt idx="93802">87</cx:pt>
          <cx:pt idx="93803">1</cx:pt>
          <cx:pt idx="93804">0</cx:pt>
          <cx:pt idx="93805">54</cx:pt>
          <cx:pt idx="93806">12</cx:pt>
          <cx:pt idx="93807">38</cx:pt>
          <cx:pt idx="93808">31</cx:pt>
          <cx:pt idx="93809">0</cx:pt>
          <cx:pt idx="93810">2</cx:pt>
          <cx:pt idx="93811">1</cx:pt>
          <cx:pt idx="93812">28</cx:pt>
          <cx:pt idx="93813">5</cx:pt>
          <cx:pt idx="93814">191</cx:pt>
          <cx:pt idx="93815">1</cx:pt>
          <cx:pt idx="93816">556</cx:pt>
          <cx:pt idx="93817">14</cx:pt>
          <cx:pt idx="93818">0</cx:pt>
          <cx:pt idx="93819">12</cx:pt>
          <cx:pt idx="93820">6</cx:pt>
          <cx:pt idx="93821">97</cx:pt>
          <cx:pt idx="93822">2</cx:pt>
          <cx:pt idx="93823">178</cx:pt>
          <cx:pt idx="93824">36</cx:pt>
          <cx:pt idx="93825">13</cx:pt>
          <cx:pt idx="93826">0</cx:pt>
          <cx:pt idx="93827">1</cx:pt>
          <cx:pt idx="93828">189</cx:pt>
          <cx:pt idx="93829">67</cx:pt>
          <cx:pt idx="93830">40</cx:pt>
          <cx:pt idx="93831">67</cx:pt>
          <cx:pt idx="93832">0</cx:pt>
          <cx:pt idx="93833">14</cx:pt>
          <cx:pt idx="93834">34</cx:pt>
          <cx:pt idx="93835">0</cx:pt>
          <cx:pt idx="93836">24</cx:pt>
          <cx:pt idx="93837">2</cx:pt>
          <cx:pt idx="93838">1</cx:pt>
          <cx:pt idx="93839">1</cx:pt>
          <cx:pt idx="93840">3</cx:pt>
          <cx:pt idx="93841">5</cx:pt>
          <cx:pt idx="93842">0</cx:pt>
          <cx:pt idx="93843">58</cx:pt>
          <cx:pt idx="93844">4</cx:pt>
          <cx:pt idx="93845">36</cx:pt>
          <cx:pt idx="93846">0</cx:pt>
          <cx:pt idx="93847">5</cx:pt>
          <cx:pt idx="93848">0</cx:pt>
          <cx:pt idx="93849">0</cx:pt>
          <cx:pt idx="93850">119</cx:pt>
          <cx:pt idx="93851">105</cx:pt>
          <cx:pt idx="93852">14</cx:pt>
          <cx:pt idx="93853">0</cx:pt>
          <cx:pt idx="93854">1</cx:pt>
          <cx:pt idx="93855">3</cx:pt>
          <cx:pt idx="93856">46</cx:pt>
          <cx:pt idx="93857">0</cx:pt>
          <cx:pt idx="93858">12</cx:pt>
          <cx:pt idx="93859">320</cx:pt>
          <cx:pt idx="93860">7</cx:pt>
          <cx:pt idx="93861">2</cx:pt>
          <cx:pt idx="93862">358</cx:pt>
          <cx:pt idx="93863">0</cx:pt>
          <cx:pt idx="93864">36</cx:pt>
          <cx:pt idx="93865">40</cx:pt>
          <cx:pt idx="93866">4</cx:pt>
          <cx:pt idx="93867">23</cx:pt>
          <cx:pt idx="93868">3</cx:pt>
          <cx:pt idx="93869">13</cx:pt>
          <cx:pt idx="93870">1</cx:pt>
          <cx:pt idx="93871">0</cx:pt>
          <cx:pt idx="93872">2</cx:pt>
          <cx:pt idx="93873">0</cx:pt>
          <cx:pt idx="93874">0</cx:pt>
          <cx:pt idx="93875">91</cx:pt>
          <cx:pt idx="93876">692</cx:pt>
          <cx:pt idx="93877">6</cx:pt>
          <cx:pt idx="93878">0</cx:pt>
          <cx:pt idx="93879">0</cx:pt>
          <cx:pt idx="93880">0</cx:pt>
          <cx:pt idx="93881">32</cx:pt>
          <cx:pt idx="93882">63</cx:pt>
          <cx:pt idx="93883">6</cx:pt>
          <cx:pt idx="93884">9</cx:pt>
          <cx:pt idx="93885">0</cx:pt>
          <cx:pt idx="93886">40</cx:pt>
          <cx:pt idx="93887">12</cx:pt>
          <cx:pt idx="93888">240</cx:pt>
          <cx:pt idx="93889">192</cx:pt>
          <cx:pt idx="93890">20</cx:pt>
          <cx:pt idx="93891">5</cx:pt>
          <cx:pt idx="93892">111</cx:pt>
          <cx:pt idx="93893">95</cx:pt>
          <cx:pt idx="93894">4</cx:pt>
          <cx:pt idx="93895">110</cx:pt>
          <cx:pt idx="93896">224</cx:pt>
          <cx:pt idx="93897">0</cx:pt>
          <cx:pt idx="93898">10</cx:pt>
          <cx:pt idx="93899">8</cx:pt>
          <cx:pt idx="93900">17</cx:pt>
          <cx:pt idx="93901">26</cx:pt>
          <cx:pt idx="93902">0</cx:pt>
          <cx:pt idx="93903">3</cx:pt>
          <cx:pt idx="93904">49</cx:pt>
          <cx:pt idx="93905">6</cx:pt>
          <cx:pt idx="93906">355</cx:pt>
          <cx:pt idx="93907">4</cx:pt>
          <cx:pt idx="93908">18</cx:pt>
          <cx:pt idx="93909">1</cx:pt>
          <cx:pt idx="93910">3</cx:pt>
          <cx:pt idx="93911">22</cx:pt>
          <cx:pt idx="93912">29</cx:pt>
          <cx:pt idx="93913">6</cx:pt>
          <cx:pt idx="93914">93</cx:pt>
          <cx:pt idx="93915">9</cx:pt>
          <cx:pt idx="93916">18</cx:pt>
          <cx:pt idx="93917">1</cx:pt>
          <cx:pt idx="93918">42</cx:pt>
          <cx:pt idx="93919">0</cx:pt>
          <cx:pt idx="93920">0</cx:pt>
          <cx:pt idx="93921">17</cx:pt>
          <cx:pt idx="93922">84</cx:pt>
          <cx:pt idx="93923">3</cx:pt>
          <cx:pt idx="93924">0</cx:pt>
          <cx:pt idx="93925">0</cx:pt>
          <cx:pt idx="93926">13</cx:pt>
          <cx:pt idx="93927">283</cx:pt>
          <cx:pt idx="93928">1</cx:pt>
          <cx:pt idx="93929">0</cx:pt>
          <cx:pt idx="93930">188</cx:pt>
          <cx:pt idx="93931">4</cx:pt>
          <cx:pt idx="93932">0</cx:pt>
          <cx:pt idx="93933">22</cx:pt>
          <cx:pt idx="93934">7</cx:pt>
          <cx:pt idx="93935">41</cx:pt>
          <cx:pt idx="93936">7</cx:pt>
          <cx:pt idx="93937">1</cx:pt>
          <cx:pt idx="93938">0</cx:pt>
          <cx:pt idx="93939">1</cx:pt>
          <cx:pt idx="93940">0</cx:pt>
          <cx:pt idx="93941">12</cx:pt>
          <cx:pt idx="93942">35</cx:pt>
          <cx:pt idx="93943">0</cx:pt>
          <cx:pt idx="93944">7</cx:pt>
          <cx:pt idx="93945">0</cx:pt>
          <cx:pt idx="93946">52</cx:pt>
          <cx:pt idx="93947">136</cx:pt>
          <cx:pt idx="93948">144</cx:pt>
          <cx:pt idx="93949">0</cx:pt>
          <cx:pt idx="93950">62</cx:pt>
          <cx:pt idx="93951">5</cx:pt>
          <cx:pt idx="93952">14</cx:pt>
          <cx:pt idx="93953">11</cx:pt>
          <cx:pt idx="93954">454</cx:pt>
          <cx:pt idx="93955">141</cx:pt>
          <cx:pt idx="93956">7</cx:pt>
          <cx:pt idx="93957">6</cx:pt>
          <cx:pt idx="93958">2</cx:pt>
          <cx:pt idx="93959">11</cx:pt>
          <cx:pt idx="93960">0</cx:pt>
          <cx:pt idx="93961">40</cx:pt>
          <cx:pt idx="93962">6</cx:pt>
          <cx:pt idx="93963">4</cx:pt>
          <cx:pt idx="93964">84</cx:pt>
          <cx:pt idx="93965">9</cx:pt>
          <cx:pt idx="93966">49</cx:pt>
          <cx:pt idx="93967">20</cx:pt>
          <cx:pt idx="93968">87</cx:pt>
          <cx:pt idx="93969">4</cx:pt>
          <cx:pt idx="93970">236</cx:pt>
          <cx:pt idx="93971">27</cx:pt>
          <cx:pt idx="93972">0</cx:pt>
          <cx:pt idx="93973">5</cx:pt>
          <cx:pt idx="93974">0</cx:pt>
          <cx:pt idx="93975">13</cx:pt>
          <cx:pt idx="93976">80</cx:pt>
          <cx:pt idx="93977">61</cx:pt>
          <cx:pt idx="93978">1</cx:pt>
          <cx:pt idx="93979">2</cx:pt>
          <cx:pt idx="93980">99</cx:pt>
          <cx:pt idx="93981">2</cx:pt>
          <cx:pt idx="93982">6</cx:pt>
          <cx:pt idx="93983">336</cx:pt>
          <cx:pt idx="93984">44</cx:pt>
          <cx:pt idx="93985">3</cx:pt>
          <cx:pt idx="93986">0</cx:pt>
          <cx:pt idx="93987">2</cx:pt>
          <cx:pt idx="93988">14</cx:pt>
          <cx:pt idx="93989">0</cx:pt>
          <cx:pt idx="93990">2</cx:pt>
          <cx:pt idx="93991">6</cx:pt>
          <cx:pt idx="93992">43</cx:pt>
          <cx:pt idx="93993">3</cx:pt>
          <cx:pt idx="93994">3</cx:pt>
          <cx:pt idx="93995">6</cx:pt>
          <cx:pt idx="93996">120</cx:pt>
          <cx:pt idx="93997">44</cx:pt>
          <cx:pt idx="93998">0</cx:pt>
          <cx:pt idx="93999">15</cx:pt>
          <cx:pt idx="94000">0</cx:pt>
          <cx:pt idx="94001">0</cx:pt>
          <cx:pt idx="94002">70</cx:pt>
          <cx:pt idx="94003">0</cx:pt>
          <cx:pt idx="94004">10</cx:pt>
          <cx:pt idx="94005">230</cx:pt>
          <cx:pt idx="94006">553</cx:pt>
          <cx:pt idx="94007">191</cx:pt>
          <cx:pt idx="94008">334</cx:pt>
          <cx:pt idx="94009">16</cx:pt>
          <cx:pt idx="94010">0</cx:pt>
          <cx:pt idx="94011">3</cx:pt>
          <cx:pt idx="94012">25</cx:pt>
          <cx:pt idx="94013">8</cx:pt>
          <cx:pt idx="94014">19</cx:pt>
          <cx:pt idx="94015">25</cx:pt>
          <cx:pt idx="94016">0</cx:pt>
          <cx:pt idx="94017">4</cx:pt>
          <cx:pt idx="94018">26</cx:pt>
          <cx:pt idx="94019">15</cx:pt>
          <cx:pt idx="94020">18</cx:pt>
          <cx:pt idx="94021">99</cx:pt>
          <cx:pt idx="94022">90</cx:pt>
          <cx:pt idx="94023">42</cx:pt>
          <cx:pt idx="94024">10</cx:pt>
          <cx:pt idx="94025">25</cx:pt>
          <cx:pt idx="94026">90</cx:pt>
          <cx:pt idx="94027">66</cx:pt>
          <cx:pt idx="94028">43</cx:pt>
          <cx:pt idx="94029">8</cx:pt>
          <cx:pt idx="94030">40</cx:pt>
          <cx:pt idx="94031">14</cx:pt>
          <cx:pt idx="94032">4</cx:pt>
          <cx:pt idx="94033">0</cx:pt>
          <cx:pt idx="94034">1</cx:pt>
          <cx:pt idx="94035">7</cx:pt>
          <cx:pt idx="94036">9</cx:pt>
          <cx:pt idx="94037">1</cx:pt>
          <cx:pt idx="94038">0</cx:pt>
          <cx:pt idx="94039">26</cx:pt>
          <cx:pt idx="94040">19</cx:pt>
          <cx:pt idx="94041">0</cx:pt>
          <cx:pt idx="94042">37</cx:pt>
          <cx:pt idx="94043">19</cx:pt>
          <cx:pt idx="94044">14</cx:pt>
          <cx:pt idx="94045">149</cx:pt>
          <cx:pt idx="94046">7</cx:pt>
          <cx:pt idx="94047">35</cx:pt>
          <cx:pt idx="94048">1</cx:pt>
          <cx:pt idx="94049">1</cx:pt>
          <cx:pt idx="94050">1</cx:pt>
          <cx:pt idx="94051">0</cx:pt>
          <cx:pt idx="94052">0</cx:pt>
          <cx:pt idx="94053">3</cx:pt>
          <cx:pt idx="94054">92</cx:pt>
          <cx:pt idx="94055">77</cx:pt>
          <cx:pt idx="94056">18</cx:pt>
          <cx:pt idx="94057">1</cx:pt>
          <cx:pt idx="94058">6</cx:pt>
          <cx:pt idx="94059">28</cx:pt>
          <cx:pt idx="94060">1</cx:pt>
          <cx:pt idx="94061">7</cx:pt>
          <cx:pt idx="94062">3</cx:pt>
          <cx:pt idx="94063">6</cx:pt>
          <cx:pt idx="94064">3</cx:pt>
          <cx:pt idx="94065">2</cx:pt>
          <cx:pt idx="94066">91</cx:pt>
          <cx:pt idx="94067">0</cx:pt>
          <cx:pt idx="94068">6</cx:pt>
          <cx:pt idx="94069">52</cx:pt>
          <cx:pt idx="94070">34</cx:pt>
          <cx:pt idx="94071">14</cx:pt>
          <cx:pt idx="94072">124</cx:pt>
          <cx:pt idx="94073">33</cx:pt>
          <cx:pt idx="94074">16</cx:pt>
          <cx:pt idx="94075">0</cx:pt>
          <cx:pt idx="94076">1</cx:pt>
          <cx:pt idx="94077">5</cx:pt>
          <cx:pt idx="94078">39</cx:pt>
          <cx:pt idx="94079">29</cx:pt>
          <cx:pt idx="94080">0</cx:pt>
          <cx:pt idx="94081">0</cx:pt>
          <cx:pt idx="94082">56</cx:pt>
          <cx:pt idx="94083">250</cx:pt>
          <cx:pt idx="94084">0</cx:pt>
          <cx:pt idx="94085">0</cx:pt>
          <cx:pt idx="94086">1</cx:pt>
          <cx:pt idx="94087">4</cx:pt>
          <cx:pt idx="94088">0</cx:pt>
          <cx:pt idx="94089">4</cx:pt>
          <cx:pt idx="94090">3</cx:pt>
          <cx:pt idx="94091">1</cx:pt>
          <cx:pt idx="94092">751</cx:pt>
          <cx:pt idx="94093">11</cx:pt>
          <cx:pt idx="94094">424</cx:pt>
          <cx:pt idx="94095">4</cx:pt>
          <cx:pt idx="94096">15</cx:pt>
          <cx:pt idx="94097">7</cx:pt>
          <cx:pt idx="94098">83</cx:pt>
          <cx:pt idx="94099">35</cx:pt>
          <cx:pt idx="94100">1</cx:pt>
          <cx:pt idx="94101">0</cx:pt>
          <cx:pt idx="94102">0</cx:pt>
          <cx:pt idx="94103">7</cx:pt>
          <cx:pt idx="94104">5</cx:pt>
          <cx:pt idx="94105">27</cx:pt>
          <cx:pt idx="94106">3</cx:pt>
          <cx:pt idx="94107">0</cx:pt>
          <cx:pt idx="94108">46</cx:pt>
          <cx:pt idx="94109">3</cx:pt>
          <cx:pt idx="94110">3</cx:pt>
          <cx:pt idx="94111">0</cx:pt>
          <cx:pt idx="94112">48</cx:pt>
          <cx:pt idx="94113">39</cx:pt>
          <cx:pt idx="94114">0</cx:pt>
          <cx:pt idx="94115">0</cx:pt>
          <cx:pt idx="94116">1</cx:pt>
          <cx:pt idx="94117">1</cx:pt>
          <cx:pt idx="94118">4</cx:pt>
          <cx:pt idx="94119">309</cx:pt>
          <cx:pt idx="94120">7</cx:pt>
          <cx:pt idx="94121">14</cx:pt>
          <cx:pt idx="94122">29</cx:pt>
          <cx:pt idx="94123">27</cx:pt>
          <cx:pt idx="94124">0</cx:pt>
          <cx:pt idx="94125">0</cx:pt>
          <cx:pt idx="94126">8</cx:pt>
          <cx:pt idx="94127">2</cx:pt>
          <cx:pt idx="94128">3</cx:pt>
          <cx:pt idx="94129">0</cx:pt>
          <cx:pt idx="94130">160</cx:pt>
          <cx:pt idx="94131">0</cx:pt>
          <cx:pt idx="94132">4</cx:pt>
          <cx:pt idx="94133">0</cx:pt>
          <cx:pt idx="94134">1</cx:pt>
          <cx:pt idx="94135">0</cx:pt>
          <cx:pt idx="94136">14</cx:pt>
          <cx:pt idx="94137">4</cx:pt>
          <cx:pt idx="94138">3</cx:pt>
          <cx:pt idx="94139">57</cx:pt>
          <cx:pt idx="94140">96</cx:pt>
          <cx:pt idx="94141">37</cx:pt>
          <cx:pt idx="94142">23</cx:pt>
          <cx:pt idx="94143">114</cx:pt>
          <cx:pt idx="94144">56</cx:pt>
          <cx:pt idx="94145">1</cx:pt>
          <cx:pt idx="94146">0</cx:pt>
          <cx:pt idx="94147">40</cx:pt>
          <cx:pt idx="94148">57</cx:pt>
          <cx:pt idx="94149">86</cx:pt>
          <cx:pt idx="94150">128</cx:pt>
          <cx:pt idx="94151">0</cx:pt>
          <cx:pt idx="94152">144</cx:pt>
          <cx:pt idx="94153">2</cx:pt>
          <cx:pt idx="94154">4</cx:pt>
          <cx:pt idx="94155">1</cx:pt>
          <cx:pt idx="94156">43</cx:pt>
          <cx:pt idx="94157">1</cx:pt>
          <cx:pt idx="94158">2</cx:pt>
          <cx:pt idx="94159">1</cx:pt>
          <cx:pt idx="94160">160</cx:pt>
          <cx:pt idx="94161">1</cx:pt>
          <cx:pt idx="94162">42</cx:pt>
          <cx:pt idx="94163">3</cx:pt>
          <cx:pt idx="94164">33</cx:pt>
          <cx:pt idx="94165">15</cx:pt>
          <cx:pt idx="94166">1</cx:pt>
          <cx:pt idx="94167">105</cx:pt>
          <cx:pt idx="94168">7</cx:pt>
          <cx:pt idx="94169">31</cx:pt>
          <cx:pt idx="94170">87</cx:pt>
          <cx:pt idx="94171">11</cx:pt>
          <cx:pt idx="94172">28</cx:pt>
          <cx:pt idx="94173">0</cx:pt>
          <cx:pt idx="94174">14</cx:pt>
          <cx:pt idx="94175">3</cx:pt>
          <cx:pt idx="94176">16</cx:pt>
          <cx:pt idx="94177">18</cx:pt>
          <cx:pt idx="94178">97</cx:pt>
          <cx:pt idx="94179">2</cx:pt>
          <cx:pt idx="94180">92</cx:pt>
          <cx:pt idx="94181">1</cx:pt>
          <cx:pt idx="94182">11</cx:pt>
          <cx:pt idx="94183">2</cx:pt>
          <cx:pt idx="94184">2</cx:pt>
          <cx:pt idx="94185">201</cx:pt>
          <cx:pt idx="94186">2</cx:pt>
          <cx:pt idx="94187">0</cx:pt>
          <cx:pt idx="94188">53</cx:pt>
          <cx:pt idx="94189">3</cx:pt>
          <cx:pt idx="94190">0</cx:pt>
          <cx:pt idx="94191">0</cx:pt>
          <cx:pt idx="94192">3</cx:pt>
          <cx:pt idx="94193">2</cx:pt>
          <cx:pt idx="94194">2</cx:pt>
          <cx:pt idx="94195">3</cx:pt>
          <cx:pt idx="94196">201</cx:pt>
          <cx:pt idx="94197">78</cx:pt>
          <cx:pt idx="94198">0</cx:pt>
          <cx:pt idx="94199">1</cx:pt>
          <cx:pt idx="94200">130</cx:pt>
          <cx:pt idx="94201">0</cx:pt>
          <cx:pt idx="94202">2</cx:pt>
          <cx:pt idx="94203">0</cx:pt>
          <cx:pt idx="94204">28</cx:pt>
          <cx:pt idx="94205">5</cx:pt>
          <cx:pt idx="94206">0</cx:pt>
          <cx:pt idx="94207">0</cx:pt>
          <cx:pt idx="94208">0</cx:pt>
          <cx:pt idx="94209">0</cx:pt>
          <cx:pt idx="94210">0</cx:pt>
          <cx:pt idx="94211">21</cx:pt>
          <cx:pt idx="94212">3</cx:pt>
          <cx:pt idx="94213">265</cx:pt>
          <cx:pt idx="94214">0</cx:pt>
          <cx:pt idx="94215">0</cx:pt>
          <cx:pt idx="94216">0</cx:pt>
          <cx:pt idx="94217">41</cx:pt>
          <cx:pt idx="94218">1</cx:pt>
          <cx:pt idx="94219">0</cx:pt>
          <cx:pt idx="94220">13</cx:pt>
          <cx:pt idx="94221">155</cx:pt>
          <cx:pt idx="94222">0</cx:pt>
          <cx:pt idx="94223">0</cx:pt>
          <cx:pt idx="94224">9</cx:pt>
          <cx:pt idx="94225">169</cx:pt>
          <cx:pt idx="94226">0</cx:pt>
          <cx:pt idx="94227">0</cx:pt>
          <cx:pt idx="94228">0</cx:pt>
          <cx:pt idx="94229">2</cx:pt>
          <cx:pt idx="94230">10</cx:pt>
          <cx:pt idx="94231">0</cx:pt>
          <cx:pt idx="94232">5</cx:pt>
          <cx:pt idx="94233">0</cx:pt>
          <cx:pt idx="94234">8</cx:pt>
          <cx:pt idx="94235">4</cx:pt>
          <cx:pt idx="94236">0</cx:pt>
          <cx:pt idx="94237">1</cx:pt>
          <cx:pt idx="94238">1</cx:pt>
          <cx:pt idx="94239">0</cx:pt>
          <cx:pt idx="94240">1</cx:pt>
          <cx:pt idx="94241">0</cx:pt>
          <cx:pt idx="94242">262</cx:pt>
          <cx:pt idx="94243">74</cx:pt>
          <cx:pt idx="94244">24</cx:pt>
          <cx:pt idx="94245">1</cx:pt>
          <cx:pt idx="94246">27</cx:pt>
          <cx:pt idx="94247">17</cx:pt>
          <cx:pt idx="94248">5</cx:pt>
          <cx:pt idx="94249">0</cx:pt>
          <cx:pt idx="94250">1</cx:pt>
          <cx:pt idx="94251">99</cx:pt>
          <cx:pt idx="94252">0</cx:pt>
          <cx:pt idx="94253">0</cx:pt>
          <cx:pt idx="94254">201</cx:pt>
          <cx:pt idx="94255">17</cx:pt>
          <cx:pt idx="94256">1</cx:pt>
          <cx:pt idx="94257">0</cx:pt>
          <cx:pt idx="94258">4</cx:pt>
          <cx:pt idx="94259">0</cx:pt>
          <cx:pt idx="94260">2</cx:pt>
          <cx:pt idx="94261">0</cx:pt>
          <cx:pt idx="94262">3</cx:pt>
          <cx:pt idx="94263">4</cx:pt>
          <cx:pt idx="94264">52</cx:pt>
          <cx:pt idx="94265">50</cx:pt>
          <cx:pt idx="94266">627</cx:pt>
          <cx:pt idx="94267">5</cx:pt>
          <cx:pt idx="94268">0</cx:pt>
          <cx:pt idx="94269">4</cx:pt>
          <cx:pt idx="94270">78</cx:pt>
          <cx:pt idx="94271">0</cx:pt>
          <cx:pt idx="94272">1</cx:pt>
          <cx:pt idx="94273">1</cx:pt>
          <cx:pt idx="94274">3</cx:pt>
          <cx:pt idx="94275">8</cx:pt>
          <cx:pt idx="94276">0</cx:pt>
          <cx:pt idx="94277">0</cx:pt>
          <cx:pt idx="94278">2</cx:pt>
          <cx:pt idx="94279">0</cx:pt>
          <cx:pt idx="94280">18</cx:pt>
          <cx:pt idx="94281">11</cx:pt>
          <cx:pt idx="94282">1</cx:pt>
          <cx:pt idx="94283">1</cx:pt>
          <cx:pt idx="94284">5</cx:pt>
          <cx:pt idx="94285">0</cx:pt>
          <cx:pt idx="94286">0</cx:pt>
          <cx:pt idx="94287">2</cx:pt>
          <cx:pt idx="94288">19</cx:pt>
          <cx:pt idx="94289">6</cx:pt>
          <cx:pt idx="94290">32</cx:pt>
          <cx:pt idx="94291">2</cx:pt>
          <cx:pt idx="94292">0</cx:pt>
          <cx:pt idx="94293">0</cx:pt>
          <cx:pt idx="94294">36</cx:pt>
          <cx:pt idx="94295">94</cx:pt>
          <cx:pt idx="94296">166</cx:pt>
          <cx:pt idx="94297">1</cx:pt>
          <cx:pt idx="94298">2</cx:pt>
          <cx:pt idx="94299">14</cx:pt>
          <cx:pt idx="94300">17</cx:pt>
          <cx:pt idx="94301">23</cx:pt>
          <cx:pt idx="94302">30</cx:pt>
          <cx:pt idx="94303">2</cx:pt>
          <cx:pt idx="94304">62</cx:pt>
          <cx:pt idx="94305">25</cx:pt>
          <cx:pt idx="94306">26</cx:pt>
          <cx:pt idx="94307">11</cx:pt>
          <cx:pt idx="94308">297</cx:pt>
          <cx:pt idx="94309">41</cx:pt>
          <cx:pt idx="94310">0</cx:pt>
          <cx:pt idx="94311">0</cx:pt>
          <cx:pt idx="94312">0</cx:pt>
          <cx:pt idx="94313">93</cx:pt>
          <cx:pt idx="94314">168</cx:pt>
          <cx:pt idx="94315">11</cx:pt>
          <cx:pt idx="94316">1</cx:pt>
          <cx:pt idx="94317">5</cx:pt>
          <cx:pt idx="94318">106</cx:pt>
          <cx:pt idx="94319">0</cx:pt>
          <cx:pt idx="94320">44</cx:pt>
          <cx:pt idx="94321">10</cx:pt>
          <cx:pt idx="94322">2</cx:pt>
          <cx:pt idx="94323">1</cx:pt>
          <cx:pt idx="94324">6</cx:pt>
          <cx:pt idx="94325">205</cx:pt>
          <cx:pt idx="94326">3</cx:pt>
          <cx:pt idx="94327">12</cx:pt>
          <cx:pt idx="94328">6</cx:pt>
          <cx:pt idx="94329">35</cx:pt>
          <cx:pt idx="94330">1</cx:pt>
          <cx:pt idx="94331">0</cx:pt>
          <cx:pt idx="94332">1</cx:pt>
          <cx:pt idx="94333">0</cx:pt>
          <cx:pt idx="94334">202</cx:pt>
          <cx:pt idx="94335">4</cx:pt>
          <cx:pt idx="94336">3</cx:pt>
          <cx:pt idx="94337">71</cx:pt>
          <cx:pt idx="94338">0</cx:pt>
          <cx:pt idx="94339">178</cx:pt>
          <cx:pt idx="94340">339</cx:pt>
          <cx:pt idx="94341">8</cx:pt>
          <cx:pt idx="94342">0</cx:pt>
          <cx:pt idx="94343">474</cx:pt>
          <cx:pt idx="94344">81</cx:pt>
          <cx:pt idx="94345">1</cx:pt>
          <cx:pt idx="94346">1</cx:pt>
          <cx:pt idx="94347">1</cx:pt>
          <cx:pt idx="94348">5</cx:pt>
          <cx:pt idx="94349">21</cx:pt>
          <cx:pt idx="94350">3</cx:pt>
          <cx:pt idx="94351">0</cx:pt>
          <cx:pt idx="94352">15</cx:pt>
          <cx:pt idx="94353">0</cx:pt>
          <cx:pt idx="94354">0</cx:pt>
          <cx:pt idx="94355">0</cx:pt>
          <cx:pt idx="94356">0</cx:pt>
          <cx:pt idx="94357">26</cx:pt>
          <cx:pt idx="94358">161</cx:pt>
          <cx:pt idx="94359">1</cx:pt>
          <cx:pt idx="94360">17</cx:pt>
          <cx:pt idx="94361">28</cx:pt>
          <cx:pt idx="94362">18</cx:pt>
          <cx:pt idx="94363">1008</cx:pt>
          <cx:pt idx="94364">0</cx:pt>
          <cx:pt idx="94365">587</cx:pt>
          <cx:pt idx="94366">33</cx:pt>
          <cx:pt idx="94367">7</cx:pt>
          <cx:pt idx="94368">1</cx:pt>
          <cx:pt idx="94369">0</cx:pt>
          <cx:pt idx="94370">1</cx:pt>
          <cx:pt idx="94371">7</cx:pt>
          <cx:pt idx="94372">0</cx:pt>
          <cx:pt idx="94373">52</cx:pt>
          <cx:pt idx="94374">266</cx:pt>
          <cx:pt idx="94375">333</cx:pt>
          <cx:pt idx="94376">1</cx:pt>
          <cx:pt idx="94377">0</cx:pt>
          <cx:pt idx="94378">1</cx:pt>
          <cx:pt idx="94379">62</cx:pt>
          <cx:pt idx="94380">0</cx:pt>
          <cx:pt idx="94381">0</cx:pt>
          <cx:pt idx="94382">51</cx:pt>
          <cx:pt idx="94383">295</cx:pt>
          <cx:pt idx="94384">1</cx:pt>
          <cx:pt idx="94385">0</cx:pt>
          <cx:pt idx="94386">1</cx:pt>
          <cx:pt idx="94387">1</cx:pt>
          <cx:pt idx="94388">0</cx:pt>
          <cx:pt idx="94389">2</cx:pt>
          <cx:pt idx="94390">12</cx:pt>
          <cx:pt idx="94391">1</cx:pt>
          <cx:pt idx="94392">21</cx:pt>
          <cx:pt idx="94393">1</cx:pt>
          <cx:pt idx="94394">10</cx:pt>
          <cx:pt idx="94395">61</cx:pt>
          <cx:pt idx="94396">68</cx:pt>
          <cx:pt idx="94397">2</cx:pt>
          <cx:pt idx="94398">20</cx:pt>
          <cx:pt idx="94399">1</cx:pt>
          <cx:pt idx="94400">410</cx:pt>
          <cx:pt idx="94401">47</cx:pt>
          <cx:pt idx="94402">0</cx:pt>
          <cx:pt idx="94403">62</cx:pt>
          <cx:pt idx="94404">63</cx:pt>
          <cx:pt idx="94405">275</cx:pt>
          <cx:pt idx="94406">212</cx:pt>
          <cx:pt idx="94407">17</cx:pt>
          <cx:pt idx="94408">3</cx:pt>
          <cx:pt idx="94409">14</cx:pt>
          <cx:pt idx="94410">5</cx:pt>
          <cx:pt idx="94411">0</cx:pt>
          <cx:pt idx="94412">21</cx:pt>
          <cx:pt idx="94413">12</cx:pt>
          <cx:pt idx="94414">247</cx:pt>
          <cx:pt idx="94415">0</cx:pt>
          <cx:pt idx="94416">11</cx:pt>
          <cx:pt idx="94417">138</cx:pt>
          <cx:pt idx="94418">329</cx:pt>
          <cx:pt idx="94419">0</cx:pt>
          <cx:pt idx="94420">0</cx:pt>
          <cx:pt idx="94421">107</cx:pt>
          <cx:pt idx="94422">11</cx:pt>
          <cx:pt idx="94423">0</cx:pt>
          <cx:pt idx="94424">0</cx:pt>
          <cx:pt idx="94425">60</cx:pt>
          <cx:pt idx="94426">19</cx:pt>
          <cx:pt idx="94427">5</cx:pt>
          <cx:pt idx="94428">35</cx:pt>
          <cx:pt idx="94429">1</cx:pt>
          <cx:pt idx="94430">0</cx:pt>
          <cx:pt idx="94431">5</cx:pt>
          <cx:pt idx="94432">0</cx:pt>
          <cx:pt idx="94433">42</cx:pt>
          <cx:pt idx="94434">99</cx:pt>
          <cx:pt idx="94435">209</cx:pt>
          <cx:pt idx="94436">9</cx:pt>
          <cx:pt idx="94437">2</cx:pt>
          <cx:pt idx="94438">19</cx:pt>
          <cx:pt idx="94439">17</cx:pt>
          <cx:pt idx="94440">0</cx:pt>
          <cx:pt idx="94441">0</cx:pt>
          <cx:pt idx="94442">0</cx:pt>
          <cx:pt idx="94443">0</cx:pt>
          <cx:pt idx="94444">16</cx:pt>
          <cx:pt idx="94445">0</cx:pt>
          <cx:pt idx="94446">50</cx:pt>
          <cx:pt idx="94447">12</cx:pt>
          <cx:pt idx="94448">2</cx:pt>
          <cx:pt idx="94449">0</cx:pt>
          <cx:pt idx="94450">0</cx:pt>
          <cx:pt idx="94451">59</cx:pt>
          <cx:pt idx="94452">0</cx:pt>
          <cx:pt idx="94453">0</cx:pt>
          <cx:pt idx="94454">35</cx:pt>
          <cx:pt idx="94455">144</cx:pt>
          <cx:pt idx="94456">159</cx:pt>
          <cx:pt idx="94457">4</cx:pt>
          <cx:pt idx="94458">48</cx:pt>
          <cx:pt idx="94459">39</cx:pt>
          <cx:pt idx="94460">7</cx:pt>
          <cx:pt idx="94461">72</cx:pt>
          <cx:pt idx="94462">22</cx:pt>
          <cx:pt idx="94463">3</cx:pt>
          <cx:pt idx="94464">0</cx:pt>
          <cx:pt idx="94465">0</cx:pt>
          <cx:pt idx="94466">0</cx:pt>
          <cx:pt idx="94467">46</cx:pt>
          <cx:pt idx="94468">0</cx:pt>
          <cx:pt idx="94469">1</cx:pt>
          <cx:pt idx="94470">0</cx:pt>
          <cx:pt idx="94471">0</cx:pt>
          <cx:pt idx="94472">0</cx:pt>
          <cx:pt idx="94473">25</cx:pt>
          <cx:pt idx="94474">72</cx:pt>
          <cx:pt idx="94475">0</cx:pt>
          <cx:pt idx="94476">0</cx:pt>
          <cx:pt idx="94477">0</cx:pt>
          <cx:pt idx="94478">0</cx:pt>
          <cx:pt idx="94479">70</cx:pt>
          <cx:pt idx="94480">22</cx:pt>
          <cx:pt idx="94481">0</cx:pt>
          <cx:pt idx="94482">20</cx:pt>
          <cx:pt idx="94483">280</cx:pt>
          <cx:pt idx="94484">0</cx:pt>
          <cx:pt idx="94485">31</cx:pt>
          <cx:pt idx="94486">2</cx:pt>
          <cx:pt idx="94487">22</cx:pt>
          <cx:pt idx="94488">36</cx:pt>
          <cx:pt idx="94489">0</cx:pt>
          <cx:pt idx="94490">69</cx:pt>
          <cx:pt idx="94491">253</cx:pt>
          <cx:pt idx="94492">363</cx:pt>
          <cx:pt idx="94493">11</cx:pt>
          <cx:pt idx="94494">0</cx:pt>
          <cx:pt idx="94495">4</cx:pt>
          <cx:pt idx="94496">15</cx:pt>
          <cx:pt idx="94497">94</cx:pt>
          <cx:pt idx="94498">1</cx:pt>
          <cx:pt idx="94499">23</cx:pt>
          <cx:pt idx="94500">43</cx:pt>
          <cx:pt idx="94501">2</cx:pt>
          <cx:pt idx="94502">33</cx:pt>
          <cx:pt idx="94503">6</cx:pt>
          <cx:pt idx="94504">63</cx:pt>
          <cx:pt idx="94505">25</cx:pt>
          <cx:pt idx="94506">136</cx:pt>
          <cx:pt idx="94507">224</cx:pt>
          <cx:pt idx="94508">491</cx:pt>
          <cx:pt idx="94509">1</cx:pt>
          <cx:pt idx="94510">1</cx:pt>
          <cx:pt idx="94511">3</cx:pt>
          <cx:pt idx="94512">1</cx:pt>
          <cx:pt idx="94513">2</cx:pt>
          <cx:pt idx="94514">14</cx:pt>
          <cx:pt idx="94515">4</cx:pt>
          <cx:pt idx="94516">3</cx:pt>
          <cx:pt idx="94517">156</cx:pt>
          <cx:pt idx="94518">1</cx:pt>
          <cx:pt idx="94519">35</cx:pt>
          <cx:pt idx="94520">0</cx:pt>
          <cx:pt idx="94521">1</cx:pt>
          <cx:pt idx="94522">1</cx:pt>
          <cx:pt idx="94523">0</cx:pt>
          <cx:pt idx="94524">12</cx:pt>
          <cx:pt idx="94525">23</cx:pt>
          <cx:pt idx="94526">0</cx:pt>
          <cx:pt idx="94527">17</cx:pt>
          <cx:pt idx="94528">0</cx:pt>
          <cx:pt idx="94529">31</cx:pt>
          <cx:pt idx="94530">50</cx:pt>
          <cx:pt idx="94531">88</cx:pt>
          <cx:pt idx="94532">4</cx:pt>
          <cx:pt idx="94533">26</cx:pt>
          <cx:pt idx="94534">33</cx:pt>
          <cx:pt idx="94535">0</cx:pt>
          <cx:pt idx="94536">36</cx:pt>
          <cx:pt idx="94537">383</cx:pt>
          <cx:pt idx="94538">4</cx:pt>
          <cx:pt idx="94539">0</cx:pt>
          <cx:pt idx="94540">6</cx:pt>
          <cx:pt idx="94541">7</cx:pt>
          <cx:pt idx="94542">4</cx:pt>
          <cx:pt idx="94543">0</cx:pt>
          <cx:pt idx="94544">45</cx:pt>
          <cx:pt idx="94545">5</cx:pt>
          <cx:pt idx="94546">0</cx:pt>
          <cx:pt idx="94547">30</cx:pt>
          <cx:pt idx="94548">26</cx:pt>
          <cx:pt idx="94549">88</cx:pt>
          <cx:pt idx="94550">17</cx:pt>
          <cx:pt idx="94551">36</cx:pt>
          <cx:pt idx="94552">9</cx:pt>
          <cx:pt idx="94553">7</cx:pt>
          <cx:pt idx="94554">571</cx:pt>
          <cx:pt idx="94555">89</cx:pt>
          <cx:pt idx="94556">0</cx:pt>
          <cx:pt idx="94557">21</cx:pt>
          <cx:pt idx="94558">0</cx:pt>
          <cx:pt idx="94559">1</cx:pt>
          <cx:pt idx="94560">21</cx:pt>
          <cx:pt idx="94561">2</cx:pt>
          <cx:pt idx="94562">93</cx:pt>
          <cx:pt idx="94563">2</cx:pt>
          <cx:pt idx="94564">43</cx:pt>
          <cx:pt idx="94565">0</cx:pt>
          <cx:pt idx="94566">122</cx:pt>
          <cx:pt idx="94567">0</cx:pt>
          <cx:pt idx="94568">0</cx:pt>
          <cx:pt idx="94569">68</cx:pt>
          <cx:pt idx="94570">72</cx:pt>
          <cx:pt idx="94571">12</cx:pt>
          <cx:pt idx="94572">22</cx:pt>
          <cx:pt idx="94573">37</cx:pt>
          <cx:pt idx="94574">0</cx:pt>
          <cx:pt idx="94575">0</cx:pt>
          <cx:pt idx="94576">86</cx:pt>
          <cx:pt idx="94577">1</cx:pt>
          <cx:pt idx="94578">0</cx:pt>
          <cx:pt idx="94579">6</cx:pt>
          <cx:pt idx="94580">3</cx:pt>
          <cx:pt idx="94581">0</cx:pt>
          <cx:pt idx="94582">11</cx:pt>
          <cx:pt idx="94583">13</cx:pt>
          <cx:pt idx="94584">25</cx:pt>
          <cx:pt idx="94585">0</cx:pt>
          <cx:pt idx="94586">3</cx:pt>
          <cx:pt idx="94587">97</cx:pt>
          <cx:pt idx="94588">20</cx:pt>
          <cx:pt idx="94589">0</cx:pt>
          <cx:pt idx="94590">0</cx:pt>
          <cx:pt idx="94591">0</cx:pt>
          <cx:pt idx="94592">1</cx:pt>
          <cx:pt idx="94593">2</cx:pt>
          <cx:pt idx="94594">3</cx:pt>
          <cx:pt idx="94595">0</cx:pt>
          <cx:pt idx="94596">4</cx:pt>
          <cx:pt idx="94597">69</cx:pt>
          <cx:pt idx="94598">0</cx:pt>
          <cx:pt idx="94599">188</cx:pt>
          <cx:pt idx="94600">86</cx:pt>
          <cx:pt idx="94601">6</cx:pt>
          <cx:pt idx="94602">88</cx:pt>
          <cx:pt idx="94603">42</cx:pt>
          <cx:pt idx="94604">0</cx:pt>
          <cx:pt idx="94605">2</cx:pt>
          <cx:pt idx="94606">38</cx:pt>
          <cx:pt idx="94607">0</cx:pt>
          <cx:pt idx="94608">193</cx:pt>
          <cx:pt idx="94609">265</cx:pt>
          <cx:pt idx="94610">31</cx:pt>
          <cx:pt idx="94611">11</cx:pt>
          <cx:pt idx="94612">13</cx:pt>
          <cx:pt idx="94613">22</cx:pt>
          <cx:pt idx="94614">13</cx:pt>
          <cx:pt idx="94615">48</cx:pt>
          <cx:pt idx="94616">47</cx:pt>
          <cx:pt idx="94617">27</cx:pt>
          <cx:pt idx="94618">0</cx:pt>
          <cx:pt idx="94619">10</cx:pt>
          <cx:pt idx="94620">11</cx:pt>
          <cx:pt idx="94621">4</cx:pt>
          <cx:pt idx="94622">40</cx:pt>
          <cx:pt idx="94623">1</cx:pt>
          <cx:pt idx="94624">0</cx:pt>
          <cx:pt idx="94625">30</cx:pt>
          <cx:pt idx="94626">240</cx:pt>
          <cx:pt idx="94627">120</cx:pt>
          <cx:pt idx="94628">1</cx:pt>
          <cx:pt idx="94629">54</cx:pt>
          <cx:pt idx="94630">4</cx:pt>
          <cx:pt idx="94631">69</cx:pt>
          <cx:pt idx="94632">0</cx:pt>
          <cx:pt idx="94633">49</cx:pt>
          <cx:pt idx="94634">0</cx:pt>
          <cx:pt idx="94635">169</cx:pt>
          <cx:pt idx="94636">0</cx:pt>
          <cx:pt idx="94637">188</cx:pt>
          <cx:pt idx="94638">371</cx:pt>
          <cx:pt idx="94639">1</cx:pt>
          <cx:pt idx="94640">0</cx:pt>
          <cx:pt idx="94641">67</cx:pt>
          <cx:pt idx="94642">19</cx:pt>
          <cx:pt idx="94643">1</cx:pt>
          <cx:pt idx="94644">3</cx:pt>
          <cx:pt idx="94645">15</cx:pt>
          <cx:pt idx="94646">31</cx:pt>
          <cx:pt idx="94647">0</cx:pt>
          <cx:pt idx="94648">0</cx:pt>
          <cx:pt idx="94649">7</cx:pt>
          <cx:pt idx="94650">72</cx:pt>
          <cx:pt idx="94651">0</cx:pt>
          <cx:pt idx="94652">3</cx:pt>
          <cx:pt idx="94653">35</cx:pt>
          <cx:pt idx="94654">271</cx:pt>
          <cx:pt idx="94655">37</cx:pt>
          <cx:pt idx="94656">34</cx:pt>
          <cx:pt idx="94657">0</cx:pt>
          <cx:pt idx="94658">1</cx:pt>
          <cx:pt idx="94659">13</cx:pt>
          <cx:pt idx="94660">0</cx:pt>
          <cx:pt idx="94661">9</cx:pt>
          <cx:pt idx="94662">1</cx:pt>
          <cx:pt idx="94663">88</cx:pt>
          <cx:pt idx="94664">0</cx:pt>
          <cx:pt idx="94665">84</cx:pt>
          <cx:pt idx="94666">0</cx:pt>
          <cx:pt idx="94667">2</cx:pt>
          <cx:pt idx="94668">2</cx:pt>
          <cx:pt idx="94669">1</cx:pt>
          <cx:pt idx="94670">0</cx:pt>
          <cx:pt idx="94671">0</cx:pt>
          <cx:pt idx="94672">15</cx:pt>
          <cx:pt idx="94673">6</cx:pt>
          <cx:pt idx="94674">32</cx:pt>
          <cx:pt idx="94675">5</cx:pt>
          <cx:pt idx="94676">7</cx:pt>
          <cx:pt idx="94677">0</cx:pt>
          <cx:pt idx="94678">0</cx:pt>
          <cx:pt idx="94679">99</cx:pt>
          <cx:pt idx="94680">4</cx:pt>
          <cx:pt idx="94681">10</cx:pt>
          <cx:pt idx="94682">46</cx:pt>
          <cx:pt idx="94683">10</cx:pt>
          <cx:pt idx="94684">0</cx:pt>
          <cx:pt idx="94685">5</cx:pt>
          <cx:pt idx="94686">106</cx:pt>
          <cx:pt idx="94687">1</cx:pt>
          <cx:pt idx="94688">3</cx:pt>
          <cx:pt idx="94689">35</cx:pt>
          <cx:pt idx="94690">10</cx:pt>
          <cx:pt idx="94691">5</cx:pt>
          <cx:pt idx="94692">12</cx:pt>
          <cx:pt idx="94693">22</cx:pt>
          <cx:pt idx="94694">13</cx:pt>
          <cx:pt idx="94695">82</cx:pt>
          <cx:pt idx="94696">77</cx:pt>
          <cx:pt idx="94697">25</cx:pt>
          <cx:pt idx="94698">24</cx:pt>
          <cx:pt idx="94699">22</cx:pt>
          <cx:pt idx="94700">11</cx:pt>
          <cx:pt idx="94701">0</cx:pt>
          <cx:pt idx="94702">0</cx:pt>
          <cx:pt idx="94703">0</cx:pt>
          <cx:pt idx="94704">5</cx:pt>
          <cx:pt idx="94705">7</cx:pt>
          <cx:pt idx="94706">53</cx:pt>
          <cx:pt idx="94707">1</cx:pt>
          <cx:pt idx="94708">14</cx:pt>
          <cx:pt idx="94709">37</cx:pt>
          <cx:pt idx="94710">0</cx:pt>
          <cx:pt idx="94711">24</cx:pt>
          <cx:pt idx="94712">475</cx:pt>
          <cx:pt idx="94713">9</cx:pt>
          <cx:pt idx="94714">0</cx:pt>
          <cx:pt idx="94715">0</cx:pt>
          <cx:pt idx="94716">0</cx:pt>
          <cx:pt idx="94717">0</cx:pt>
          <cx:pt idx="94718">23</cx:pt>
          <cx:pt idx="94719">7</cx:pt>
          <cx:pt idx="94720">209</cx:pt>
          <cx:pt idx="94721">280</cx:pt>
          <cx:pt idx="94722">0</cx:pt>
          <cx:pt idx="94723">0</cx:pt>
          <cx:pt idx="94724">1</cx:pt>
          <cx:pt idx="94725">0</cx:pt>
          <cx:pt idx="94726">11</cx:pt>
          <cx:pt idx="94727">30</cx:pt>
          <cx:pt idx="94728">0</cx:pt>
          <cx:pt idx="94729">0</cx:pt>
          <cx:pt idx="94730">50</cx:pt>
          <cx:pt idx="94731">7</cx:pt>
          <cx:pt idx="94732">49</cx:pt>
          <cx:pt idx="94733">2</cx:pt>
          <cx:pt idx="94734">1</cx:pt>
          <cx:pt idx="94735">50</cx:pt>
          <cx:pt idx="94736">0</cx:pt>
          <cx:pt idx="94737">0</cx:pt>
          <cx:pt idx="94738">150</cx:pt>
          <cx:pt idx="94739">0</cx:pt>
          <cx:pt idx="94740">21</cx:pt>
          <cx:pt idx="94741">28</cx:pt>
          <cx:pt idx="94742">0</cx:pt>
          <cx:pt idx="94743">0</cx:pt>
          <cx:pt idx="94744">0</cx:pt>
          <cx:pt idx="94745">0</cx:pt>
          <cx:pt idx="94746">0</cx:pt>
          <cx:pt idx="94747">0</cx:pt>
          <cx:pt idx="94748">0</cx:pt>
          <cx:pt idx="94749">0</cx:pt>
          <cx:pt idx="94750">0</cx:pt>
          <cx:pt idx="94751">0</cx:pt>
          <cx:pt idx="94752">0</cx:pt>
          <cx:pt idx="94753">0</cx:pt>
          <cx:pt idx="94754">0</cx:pt>
          <cx:pt idx="94755">0</cx:pt>
          <cx:pt idx="94756">0</cx:pt>
          <cx:pt idx="94757">0</cx:pt>
          <cx:pt idx="94758">0</cx:pt>
          <cx:pt idx="94759">0</cx:pt>
          <cx:pt idx="94760">0</cx:pt>
          <cx:pt idx="94761">0</cx:pt>
          <cx:pt idx="94762">0</cx:pt>
          <cx:pt idx="94763">0</cx:pt>
          <cx:pt idx="94764">0</cx:pt>
          <cx:pt idx="94765">0</cx:pt>
          <cx:pt idx="94766">0</cx:pt>
          <cx:pt idx="94767">0</cx:pt>
          <cx:pt idx="94768">0</cx:pt>
          <cx:pt idx="94769">0</cx:pt>
          <cx:pt idx="94770">0</cx:pt>
          <cx:pt idx="94771">0</cx:pt>
          <cx:pt idx="94772">0</cx:pt>
          <cx:pt idx="94773">0</cx:pt>
          <cx:pt idx="94774">0</cx:pt>
          <cx:pt idx="94775">0</cx:pt>
          <cx:pt idx="94776">0</cx:pt>
          <cx:pt idx="94777">0</cx:pt>
          <cx:pt idx="94778">0</cx:pt>
          <cx:pt idx="94779">0</cx:pt>
          <cx:pt idx="94780">0</cx:pt>
          <cx:pt idx="94781">0</cx:pt>
          <cx:pt idx="94782">0</cx:pt>
          <cx:pt idx="94783">0</cx:pt>
          <cx:pt idx="94784">0</cx:pt>
          <cx:pt idx="94785">0</cx:pt>
          <cx:pt idx="94786">0</cx:pt>
          <cx:pt idx="94787">0</cx:pt>
          <cx:pt idx="94788">0</cx:pt>
          <cx:pt idx="94789">0</cx:pt>
          <cx:pt idx="94790">0</cx:pt>
          <cx:pt idx="94791">0</cx:pt>
          <cx:pt idx="94792">0</cx:pt>
          <cx:pt idx="94793">0</cx:pt>
          <cx:pt idx="94794">0</cx:pt>
          <cx:pt idx="94795">0</cx:pt>
          <cx:pt idx="94796">0</cx:pt>
          <cx:pt idx="94797">0</cx:pt>
          <cx:pt idx="94798">0</cx:pt>
          <cx:pt idx="94799">0</cx:pt>
          <cx:pt idx="94800">0</cx:pt>
          <cx:pt idx="94801">0</cx:pt>
          <cx:pt idx="94802">0</cx:pt>
          <cx:pt idx="94803">0</cx:pt>
          <cx:pt idx="94804">0</cx:pt>
          <cx:pt idx="94805">0</cx:pt>
          <cx:pt idx="94806">0</cx:pt>
          <cx:pt idx="94807">0</cx:pt>
          <cx:pt idx="94808">0</cx:pt>
          <cx:pt idx="94809">0</cx:pt>
          <cx:pt idx="94810">0</cx:pt>
          <cx:pt idx="94811">0</cx:pt>
          <cx:pt idx="94812">0</cx:pt>
          <cx:pt idx="94813">0</cx:pt>
          <cx:pt idx="94814">0</cx:pt>
          <cx:pt idx="94815">0</cx:pt>
          <cx:pt idx="94816">0</cx:pt>
          <cx:pt idx="94817">0</cx:pt>
          <cx:pt idx="94818">0</cx:pt>
          <cx:pt idx="94819">0</cx:pt>
          <cx:pt idx="94820">0</cx:pt>
          <cx:pt idx="94821">0</cx:pt>
          <cx:pt idx="94822">0</cx:pt>
          <cx:pt idx="94823">0</cx:pt>
          <cx:pt idx="94824">0</cx:pt>
          <cx:pt idx="94825">0</cx:pt>
          <cx:pt idx="94826">0</cx:pt>
          <cx:pt idx="94827">0</cx:pt>
          <cx:pt idx="94828">0</cx:pt>
          <cx:pt idx="94829">0</cx:pt>
          <cx:pt idx="94830">0</cx:pt>
          <cx:pt idx="94831">0</cx:pt>
          <cx:pt idx="94832">0</cx:pt>
          <cx:pt idx="94833">0</cx:pt>
          <cx:pt idx="94834">0</cx:pt>
          <cx:pt idx="94835">0</cx:pt>
          <cx:pt idx="94836">0</cx:pt>
          <cx:pt idx="94837">0</cx:pt>
          <cx:pt idx="94838">0</cx:pt>
          <cx:pt idx="94839">214</cx:pt>
          <cx:pt idx="94840">413</cx:pt>
          <cx:pt idx="94841">0</cx:pt>
          <cx:pt idx="94842">0</cx:pt>
          <cx:pt idx="94843">0</cx:pt>
          <cx:pt idx="94844">0</cx:pt>
          <cx:pt idx="94845">13</cx:pt>
          <cx:pt idx="94846">11</cx:pt>
          <cx:pt idx="94847">8</cx:pt>
          <cx:pt idx="94848">119</cx:pt>
          <cx:pt idx="94849">4</cx:pt>
          <cx:pt idx="94850">0</cx:pt>
          <cx:pt idx="94851">0</cx:pt>
          <cx:pt idx="94852">108</cx:pt>
          <cx:pt idx="94853">35</cx:pt>
          <cx:pt idx="94854">34</cx:pt>
          <cx:pt idx="94855">0</cx:pt>
          <cx:pt idx="94856">19</cx:pt>
          <cx:pt idx="94857">27</cx:pt>
          <cx:pt idx="94858">1</cx:pt>
          <cx:pt idx="94859">57</cx:pt>
          <cx:pt idx="94860">4</cx:pt>
          <cx:pt idx="94861">0</cx:pt>
          <cx:pt idx="94862">7</cx:pt>
          <cx:pt idx="94863">279</cx:pt>
          <cx:pt idx="94864">63</cx:pt>
          <cx:pt idx="94865">4</cx:pt>
          <cx:pt idx="94866">0</cx:pt>
          <cx:pt idx="94867">1</cx:pt>
          <cx:pt idx="94868">0</cx:pt>
          <cx:pt idx="94869">113</cx:pt>
          <cx:pt idx="94870">614</cx:pt>
          <cx:pt idx="94871">16</cx:pt>
          <cx:pt idx="94872">5</cx:pt>
          <cx:pt idx="94873">3</cx:pt>
          <cx:pt idx="94874">7</cx:pt>
          <cx:pt idx="94875">3</cx:pt>
          <cx:pt idx="94876">0</cx:pt>
          <cx:pt idx="94877">1</cx:pt>
          <cx:pt idx="94878">1</cx:pt>
          <cx:pt idx="94879">5</cx:pt>
          <cx:pt idx="94880">21</cx:pt>
          <cx:pt idx="94881">2</cx:pt>
          <cx:pt idx="94882">126</cx:pt>
          <cx:pt idx="94883">0</cx:pt>
          <cx:pt idx="94884">8</cx:pt>
          <cx:pt idx="94885">104</cx:pt>
          <cx:pt idx="94886">19</cx:pt>
          <cx:pt idx="94887">6</cx:pt>
          <cx:pt idx="94888">1</cx:pt>
          <cx:pt idx="94889">15</cx:pt>
          <cx:pt idx="94890">1</cx:pt>
          <cx:pt idx="94891">129</cx:pt>
          <cx:pt idx="94892">0</cx:pt>
          <cx:pt idx="94893">49</cx:pt>
          <cx:pt idx="94894">0</cx:pt>
          <cx:pt idx="94895">27</cx:pt>
          <cx:pt idx="94896">26</cx:pt>
          <cx:pt idx="94897">489</cx:pt>
          <cx:pt idx="94898">0</cx:pt>
          <cx:pt idx="94899">0</cx:pt>
          <cx:pt idx="94900">6</cx:pt>
          <cx:pt idx="94901">0</cx:pt>
          <cx:pt idx="94902">25</cx:pt>
          <cx:pt idx="94903">6</cx:pt>
          <cx:pt idx="94904">4</cx:pt>
          <cx:pt idx="94905">6</cx:pt>
          <cx:pt idx="94906">9</cx:pt>
          <cx:pt idx="94907">1</cx:pt>
          <cx:pt idx="94908">10</cx:pt>
          <cx:pt idx="94909">8</cx:pt>
          <cx:pt idx="94910">75</cx:pt>
          <cx:pt idx="94911">5</cx:pt>
          <cx:pt idx="94912">50</cx:pt>
          <cx:pt idx="94913">3</cx:pt>
          <cx:pt idx="94914">117</cx:pt>
          <cx:pt idx="94915">0</cx:pt>
          <cx:pt idx="94916">2</cx:pt>
          <cx:pt idx="94917">15</cx:pt>
          <cx:pt idx="94918">0</cx:pt>
          <cx:pt idx="94919">6</cx:pt>
          <cx:pt idx="94920">101</cx:pt>
          <cx:pt idx="94921">7</cx:pt>
          <cx:pt idx="94922">1</cx:pt>
          <cx:pt idx="94923">376</cx:pt>
          <cx:pt idx="94924">0</cx:pt>
          <cx:pt idx="94925">33</cx:pt>
          <cx:pt idx="94926">1</cx:pt>
          <cx:pt idx="94927">0</cx:pt>
          <cx:pt idx="94928">15</cx:pt>
          <cx:pt idx="94929">29</cx:pt>
          <cx:pt idx="94930">1</cx:pt>
          <cx:pt idx="94931">61</cx:pt>
          <cx:pt idx="94932">84</cx:pt>
          <cx:pt idx="94933">3</cx:pt>
          <cx:pt idx="94934">9</cx:pt>
          <cx:pt idx="94935">0</cx:pt>
          <cx:pt idx="94936">0</cx:pt>
          <cx:pt idx="94937">6</cx:pt>
          <cx:pt idx="94938">35</cx:pt>
          <cx:pt idx="94939">2</cx:pt>
          <cx:pt idx="94940">4</cx:pt>
          <cx:pt idx="94941">2</cx:pt>
          <cx:pt idx="94942">16</cx:pt>
          <cx:pt idx="94943">3</cx:pt>
          <cx:pt idx="94944">56</cx:pt>
          <cx:pt idx="94945">221</cx:pt>
          <cx:pt idx="94946">180</cx:pt>
          <cx:pt idx="94947">54</cx:pt>
          <cx:pt idx="94948">4</cx:pt>
          <cx:pt idx="94949">575</cx:pt>
          <cx:pt idx="94950">15</cx:pt>
          <cx:pt idx="94951">0</cx:pt>
          <cx:pt idx="94952">1</cx:pt>
          <cx:pt idx="94953">5</cx:pt>
          <cx:pt idx="94954">27</cx:pt>
          <cx:pt idx="94955">2</cx:pt>
          <cx:pt idx="94956">83</cx:pt>
          <cx:pt idx="94957">41</cx:pt>
          <cx:pt idx="94958">0</cx:pt>
          <cx:pt idx="94959">0</cx:pt>
          <cx:pt idx="94960">27</cx:pt>
          <cx:pt idx="94961">0</cx:pt>
          <cx:pt idx="94962">1</cx:pt>
          <cx:pt idx="94963">245</cx:pt>
          <cx:pt idx="94964">0</cx:pt>
          <cx:pt idx="94965">40</cx:pt>
          <cx:pt idx="94966">1</cx:pt>
          <cx:pt idx="94967">0</cx:pt>
          <cx:pt idx="94968">35</cx:pt>
          <cx:pt idx="94969">6</cx:pt>
          <cx:pt idx="94970">2</cx:pt>
          <cx:pt idx="94971">39</cx:pt>
          <cx:pt idx="94972">55</cx:pt>
          <cx:pt idx="94973">0</cx:pt>
          <cx:pt idx="94974">1</cx:pt>
          <cx:pt idx="94975">0</cx:pt>
          <cx:pt idx="94976">0</cx:pt>
          <cx:pt idx="94977">50</cx:pt>
          <cx:pt idx="94978">10</cx:pt>
          <cx:pt idx="94979">84</cx:pt>
          <cx:pt idx="94980">34</cx:pt>
          <cx:pt idx="94981">7</cx:pt>
          <cx:pt idx="94982">0</cx:pt>
          <cx:pt idx="94983">6</cx:pt>
          <cx:pt idx="94984">210</cx:pt>
          <cx:pt idx="94985">141</cx:pt>
          <cx:pt idx="94986">9</cx:pt>
          <cx:pt idx="94987">147</cx:pt>
          <cx:pt idx="94988">5</cx:pt>
          <cx:pt idx="94989">2</cx:pt>
          <cx:pt idx="94990">16</cx:pt>
          <cx:pt idx="94991">0</cx:pt>
          <cx:pt idx="94992">77</cx:pt>
          <cx:pt idx="94993">0</cx:pt>
          <cx:pt idx="94994">8</cx:pt>
          <cx:pt idx="94995">0</cx:pt>
          <cx:pt idx="94996">406</cx:pt>
          <cx:pt idx="94997">9</cx:pt>
          <cx:pt idx="94998">71</cx:pt>
          <cx:pt idx="94999">209</cx:pt>
          <cx:pt idx="95000">26</cx:pt>
          <cx:pt idx="95001">99</cx:pt>
          <cx:pt idx="95002">236</cx:pt>
          <cx:pt idx="95003">0</cx:pt>
          <cx:pt idx="95004">0</cx:pt>
          <cx:pt idx="95005">2</cx:pt>
          <cx:pt idx="95006">4</cx:pt>
          <cx:pt idx="95007">0</cx:pt>
          <cx:pt idx="95008">3</cx:pt>
          <cx:pt idx="95009">260</cx:pt>
          <cx:pt idx="95010">4</cx:pt>
          <cx:pt idx="95011">218</cx:pt>
          <cx:pt idx="95012">0</cx:pt>
          <cx:pt idx="95013">2</cx:pt>
          <cx:pt idx="95014">1</cx:pt>
          <cx:pt idx="95015">194</cx:pt>
          <cx:pt idx="95016">7</cx:pt>
          <cx:pt idx="95017">17</cx:pt>
          <cx:pt idx="95018">5</cx:pt>
          <cx:pt idx="95019">0</cx:pt>
          <cx:pt idx="95020">120</cx:pt>
          <cx:pt idx="95021">0</cx:pt>
          <cx:pt idx="95022">0</cx:pt>
          <cx:pt idx="95023">0</cx:pt>
          <cx:pt idx="95024">0</cx:pt>
          <cx:pt idx="95025">21</cx:pt>
          <cx:pt idx="95026">16</cx:pt>
          <cx:pt idx="95027">21</cx:pt>
          <cx:pt idx="95028">2</cx:pt>
          <cx:pt idx="95029">44</cx:pt>
          <cx:pt idx="95030">5</cx:pt>
          <cx:pt idx="95031">0</cx:pt>
          <cx:pt idx="95032">1</cx:pt>
          <cx:pt idx="95033">35</cx:pt>
          <cx:pt idx="95034">0</cx:pt>
          <cx:pt idx="95035">82</cx:pt>
          <cx:pt idx="95036">399</cx:pt>
          <cx:pt idx="95037">0</cx:pt>
          <cx:pt idx="95038">39</cx:pt>
          <cx:pt idx="95039">11</cx:pt>
          <cx:pt idx="95040">0</cx:pt>
          <cx:pt idx="95041">43</cx:pt>
          <cx:pt idx="95042">35</cx:pt>
          <cx:pt idx="95043">198</cx:pt>
          <cx:pt idx="95044">22</cx:pt>
          <cx:pt idx="95045">5</cx:pt>
          <cx:pt idx="95046">256</cx:pt>
          <cx:pt idx="95047">1</cx:pt>
          <cx:pt idx="95048">3</cx:pt>
          <cx:pt idx="95049">17</cx:pt>
          <cx:pt idx="95050">52</cx:pt>
          <cx:pt idx="95051">316</cx:pt>
          <cx:pt idx="95052">6</cx:pt>
          <cx:pt idx="95053">6</cx:pt>
          <cx:pt idx="95054">0</cx:pt>
          <cx:pt idx="95055">0</cx:pt>
          <cx:pt idx="95056">0</cx:pt>
          <cx:pt idx="95057">0</cx:pt>
          <cx:pt idx="95058">0</cx:pt>
          <cx:pt idx="95059">0</cx:pt>
          <cx:pt idx="95060">0</cx:pt>
          <cx:pt idx="95061">1</cx:pt>
          <cx:pt idx="95062">242</cx:pt>
          <cx:pt idx="95063">32</cx:pt>
          <cx:pt idx="95064">169</cx:pt>
          <cx:pt idx="95065">84</cx:pt>
          <cx:pt idx="95066">0</cx:pt>
          <cx:pt idx="95067">12</cx:pt>
          <cx:pt idx="95068">0</cx:pt>
          <cx:pt idx="95069">47</cx:pt>
          <cx:pt idx="95070">66</cx:pt>
          <cx:pt idx="95071">121</cx:pt>
          <cx:pt idx="95072">9</cx:pt>
          <cx:pt idx="95073">1</cx:pt>
          <cx:pt idx="95074">8</cx:pt>
          <cx:pt idx="95075">0</cx:pt>
          <cx:pt idx="95076">3</cx:pt>
          <cx:pt idx="95077">10</cx:pt>
          <cx:pt idx="95078">7</cx:pt>
          <cx:pt idx="95079">1</cx:pt>
          <cx:pt idx="95080">1</cx:pt>
          <cx:pt idx="95081">50</cx:pt>
          <cx:pt idx="95082">3</cx:pt>
          <cx:pt idx="95083">3</cx:pt>
          <cx:pt idx="95084">0</cx:pt>
          <cx:pt idx="95085">0</cx:pt>
          <cx:pt idx="95086">0</cx:pt>
          <cx:pt idx="95087">0</cx:pt>
          <cx:pt idx="95088">13</cx:pt>
          <cx:pt idx="95089">0</cx:pt>
          <cx:pt idx="95090">33</cx:pt>
          <cx:pt idx="95091">3</cx:pt>
          <cx:pt idx="95092">56</cx:pt>
          <cx:pt idx="95093">7</cx:pt>
          <cx:pt idx="95094">9</cx:pt>
          <cx:pt idx="95095">89</cx:pt>
          <cx:pt idx="95096">259</cx:pt>
          <cx:pt idx="95097">4</cx:pt>
          <cx:pt idx="95098">28</cx:pt>
          <cx:pt idx="95099">0</cx:pt>
          <cx:pt idx="95100">2</cx:pt>
          <cx:pt idx="95101">1</cx:pt>
          <cx:pt idx="95102">1</cx:pt>
          <cx:pt idx="95103">4</cx:pt>
          <cx:pt idx="95104">0</cx:pt>
          <cx:pt idx="95105">7</cx:pt>
          <cx:pt idx="95106">0</cx:pt>
          <cx:pt idx="95107">0</cx:pt>
          <cx:pt idx="95108">2</cx:pt>
          <cx:pt idx="95109">0</cx:pt>
          <cx:pt idx="95110">0</cx:pt>
          <cx:pt idx="95111">3</cx:pt>
          <cx:pt idx="95112">0</cx:pt>
          <cx:pt idx="95113">0</cx:pt>
          <cx:pt idx="95114">0</cx:pt>
          <cx:pt idx="95115">0</cx:pt>
          <cx:pt idx="95116">0</cx:pt>
          <cx:pt idx="95117">0</cx:pt>
          <cx:pt idx="95118">21</cx:pt>
          <cx:pt idx="95119">0</cx:pt>
          <cx:pt idx="95120">314</cx:pt>
          <cx:pt idx="95121">15</cx:pt>
          <cx:pt idx="95122">11</cx:pt>
          <cx:pt idx="95123">27</cx:pt>
          <cx:pt idx="95124">0</cx:pt>
          <cx:pt idx="95125">10</cx:pt>
          <cx:pt idx="95126">16</cx:pt>
          <cx:pt idx="95127">4</cx:pt>
          <cx:pt idx="95128">0</cx:pt>
          <cx:pt idx="95129">65</cx:pt>
          <cx:pt idx="95130">71</cx:pt>
          <cx:pt idx="95131">35</cx:pt>
          <cx:pt idx="95132">89</cx:pt>
          <cx:pt idx="95133">3</cx:pt>
          <cx:pt idx="95134">0</cx:pt>
          <cx:pt idx="95135">11</cx:pt>
          <cx:pt idx="95136">34</cx:pt>
          <cx:pt idx="95137">17</cx:pt>
          <cx:pt idx="95138">1</cx:pt>
          <cx:pt idx="95139">1</cx:pt>
          <cx:pt idx="95140">2</cx:pt>
          <cx:pt idx="95141">24</cx:pt>
          <cx:pt idx="95142">147</cx:pt>
          <cx:pt idx="95143">0</cx:pt>
          <cx:pt idx="95144">5</cx:pt>
          <cx:pt idx="95145">0</cx:pt>
          <cx:pt idx="95146">0</cx:pt>
          <cx:pt idx="95147">3</cx:pt>
          <cx:pt idx="95148">6</cx:pt>
          <cx:pt idx="95149">152</cx:pt>
          <cx:pt idx="95150">20</cx:pt>
          <cx:pt idx="95151">44</cx:pt>
          <cx:pt idx="95152">6</cx:pt>
          <cx:pt idx="95153">3</cx:pt>
          <cx:pt idx="95154">460</cx:pt>
          <cx:pt idx="95155">0</cx:pt>
          <cx:pt idx="95156">3</cx:pt>
          <cx:pt idx="95157">0</cx:pt>
          <cx:pt idx="95158">0</cx:pt>
          <cx:pt idx="95159">0</cx:pt>
          <cx:pt idx="95160">64</cx:pt>
          <cx:pt idx="95161">0</cx:pt>
          <cx:pt idx="95162">0</cx:pt>
          <cx:pt idx="95163">41</cx:pt>
          <cx:pt idx="95164">233</cx:pt>
          <cx:pt idx="95165">136</cx:pt>
          <cx:pt idx="95166">56</cx:pt>
          <cx:pt idx="95167">0</cx:pt>
          <cx:pt idx="95168">18</cx:pt>
          <cx:pt idx="95169">0</cx:pt>
          <cx:pt idx="95170">0</cx:pt>
          <cx:pt idx="95171">1</cx:pt>
          <cx:pt idx="95172">0</cx:pt>
          <cx:pt idx="95173">11</cx:pt>
          <cx:pt idx="95174">35</cx:pt>
          <cx:pt idx="95175">28</cx:pt>
          <cx:pt idx="95176">184</cx:pt>
          <cx:pt idx="95177">1</cx:pt>
          <cx:pt idx="95178">25</cx:pt>
          <cx:pt idx="95179">25</cx:pt>
          <cx:pt idx="95180">10</cx:pt>
          <cx:pt idx="95181">156</cx:pt>
          <cx:pt idx="95182">19</cx:pt>
          <cx:pt idx="95183">45</cx:pt>
          <cx:pt idx="95184">184</cx:pt>
          <cx:pt idx="95185">3</cx:pt>
          <cx:pt idx="95186">7</cx:pt>
          <cx:pt idx="95187">10</cx:pt>
          <cx:pt idx="95188">34</cx:pt>
          <cx:pt idx="95189">5</cx:pt>
          <cx:pt idx="95190">6</cx:pt>
          <cx:pt idx="95191">60</cx:pt>
          <cx:pt idx="95192">8</cx:pt>
          <cx:pt idx="95193">387</cx:pt>
          <cx:pt idx="95194">0</cx:pt>
          <cx:pt idx="95195">1</cx:pt>
          <cx:pt idx="95196">5</cx:pt>
          <cx:pt idx="95197">7</cx:pt>
          <cx:pt idx="95198">1</cx:pt>
          <cx:pt idx="95199">7</cx:pt>
          <cx:pt idx="95200">0</cx:pt>
          <cx:pt idx="95201">2</cx:pt>
          <cx:pt idx="95202">7</cx:pt>
          <cx:pt idx="95203">0</cx:pt>
          <cx:pt idx="95204">102</cx:pt>
          <cx:pt idx="95205">72</cx:pt>
          <cx:pt idx="95206">102</cx:pt>
          <cx:pt idx="95207">3</cx:pt>
          <cx:pt idx="95208">0</cx:pt>
          <cx:pt idx="95209">1</cx:pt>
          <cx:pt idx="95210">75</cx:pt>
          <cx:pt idx="95211">0</cx:pt>
          <cx:pt idx="95212">6</cx:pt>
          <cx:pt idx="95213">76</cx:pt>
          <cx:pt idx="95214">60</cx:pt>
          <cx:pt idx="95215">27</cx:pt>
          <cx:pt idx="95216">16</cx:pt>
          <cx:pt idx="95217">61</cx:pt>
          <cx:pt idx="95218">0</cx:pt>
          <cx:pt idx="95219">0</cx:pt>
          <cx:pt idx="95220">233</cx:pt>
          <cx:pt idx="95221">5</cx:pt>
          <cx:pt idx="95222">1</cx:pt>
          <cx:pt idx="95223">8</cx:pt>
          <cx:pt idx="95224">28</cx:pt>
          <cx:pt idx="95225">280</cx:pt>
          <cx:pt idx="95226">250</cx:pt>
          <cx:pt idx="95227">66</cx:pt>
          <cx:pt idx="95228">15</cx:pt>
          <cx:pt idx="95229">11</cx:pt>
          <cx:pt idx="95230">5</cx:pt>
          <cx:pt idx="95231">1</cx:pt>
          <cx:pt idx="95232">0</cx:pt>
          <cx:pt idx="95233">0</cx:pt>
          <cx:pt idx="95234">183</cx:pt>
          <cx:pt idx="95235">20</cx:pt>
          <cx:pt idx="95236">15</cx:pt>
          <cx:pt idx="95237">12</cx:pt>
          <cx:pt idx="95238">1</cx:pt>
          <cx:pt idx="95239">1</cx:pt>
          <cx:pt idx="95240">0</cx:pt>
          <cx:pt idx="95241">19</cx:pt>
          <cx:pt idx="95242">28</cx:pt>
          <cx:pt idx="95243">3</cx:pt>
          <cx:pt idx="95244">112</cx:pt>
          <cx:pt idx="95245">50</cx:pt>
          <cx:pt idx="95246">86</cx:pt>
          <cx:pt idx="95247">169</cx:pt>
          <cx:pt idx="95248">0</cx:pt>
          <cx:pt idx="95249">1</cx:pt>
          <cx:pt idx="95250">48</cx:pt>
          <cx:pt idx="95251">0</cx:pt>
          <cx:pt idx="95252">164</cx:pt>
          <cx:pt idx="95253">1</cx:pt>
          <cx:pt idx="95254">1</cx:pt>
          <cx:pt idx="95255">0</cx:pt>
          <cx:pt idx="95256">0</cx:pt>
          <cx:pt idx="95257">0</cx:pt>
          <cx:pt idx="95258">0</cx:pt>
          <cx:pt idx="95259">73</cx:pt>
          <cx:pt idx="95260">0</cx:pt>
          <cx:pt idx="95261">131</cx:pt>
          <cx:pt idx="95262">0</cx:pt>
          <cx:pt idx="95263">86</cx:pt>
          <cx:pt idx="95264">0</cx:pt>
          <cx:pt idx="95265">44</cx:pt>
          <cx:pt idx="95266">0</cx:pt>
          <cx:pt idx="95267">0</cx:pt>
          <cx:pt idx="95268">3</cx:pt>
          <cx:pt idx="95269">1</cx:pt>
          <cx:pt idx="95270">1</cx:pt>
          <cx:pt idx="95271">3</cx:pt>
          <cx:pt idx="95272">0</cx:pt>
          <cx:pt idx="95273">0</cx:pt>
          <cx:pt idx="95274">11</cx:pt>
          <cx:pt idx="95275">0</cx:pt>
          <cx:pt idx="95276">0</cx:pt>
          <cx:pt idx="95277">0</cx:pt>
          <cx:pt idx="95278">1</cx:pt>
          <cx:pt idx="95279">0</cx:pt>
          <cx:pt idx="95280">7</cx:pt>
          <cx:pt idx="95281">1</cx:pt>
          <cx:pt idx="95282">3</cx:pt>
          <cx:pt idx="95283">0</cx:pt>
          <cx:pt idx="95284">35</cx:pt>
          <cx:pt idx="95285">0</cx:pt>
          <cx:pt idx="95286">0</cx:pt>
          <cx:pt idx="95287">238</cx:pt>
          <cx:pt idx="95288">0</cx:pt>
          <cx:pt idx="95289">2</cx:pt>
          <cx:pt idx="95290">0</cx:pt>
          <cx:pt idx="95291">102</cx:pt>
          <cx:pt idx="95292">0</cx:pt>
          <cx:pt idx="95293">34</cx:pt>
          <cx:pt idx="95294">14</cx:pt>
          <cx:pt idx="95295">1</cx:pt>
          <cx:pt idx="95296">0</cx:pt>
          <cx:pt idx="95297">0</cx:pt>
          <cx:pt idx="95298">9</cx:pt>
          <cx:pt idx="95299">6</cx:pt>
          <cx:pt idx="95300">0</cx:pt>
          <cx:pt idx="95301">1</cx:pt>
          <cx:pt idx="95302">64</cx:pt>
          <cx:pt idx="95303">7</cx:pt>
          <cx:pt idx="95304">0</cx:pt>
          <cx:pt idx="95305">7</cx:pt>
          <cx:pt idx="95306">7</cx:pt>
          <cx:pt idx="95307">62</cx:pt>
          <cx:pt idx="95308">2</cx:pt>
          <cx:pt idx="95309">0</cx:pt>
          <cx:pt idx="95310">252</cx:pt>
          <cx:pt idx="95311">0</cx:pt>
          <cx:pt idx="95312">0</cx:pt>
          <cx:pt idx="95313">45</cx:pt>
          <cx:pt idx="95314">144</cx:pt>
          <cx:pt idx="95315">2</cx:pt>
          <cx:pt idx="95316">0</cx:pt>
          <cx:pt idx="95317">4</cx:pt>
          <cx:pt idx="95318">0</cx:pt>
          <cx:pt idx="95319">287</cx:pt>
          <cx:pt idx="95320">1</cx:pt>
          <cx:pt idx="95321">187</cx:pt>
          <cx:pt idx="95322">116</cx:pt>
          <cx:pt idx="95323">509</cx:pt>
          <cx:pt idx="95324">63</cx:pt>
          <cx:pt idx="95325">1</cx:pt>
          <cx:pt idx="95326">7</cx:pt>
          <cx:pt idx="95327">0</cx:pt>
          <cx:pt idx="95328">0</cx:pt>
          <cx:pt idx="95329">0</cx:pt>
          <cx:pt idx="95330">14</cx:pt>
          <cx:pt idx="95331">0</cx:pt>
          <cx:pt idx="95332">1</cx:pt>
          <cx:pt idx="95333">14</cx:pt>
          <cx:pt idx="95334">1</cx:pt>
          <cx:pt idx="95335">4</cx:pt>
          <cx:pt idx="95336">21</cx:pt>
          <cx:pt idx="95337">11</cx:pt>
          <cx:pt idx="95338">0</cx:pt>
          <cx:pt idx="95339">14</cx:pt>
          <cx:pt idx="95340">11</cx:pt>
          <cx:pt idx="95341">3</cx:pt>
          <cx:pt idx="95342">0</cx:pt>
          <cx:pt idx="95343">31</cx:pt>
          <cx:pt idx="95344">14</cx:pt>
          <cx:pt idx="95345">0</cx:pt>
          <cx:pt idx="95346">0</cx:pt>
          <cx:pt idx="95347">0</cx:pt>
          <cx:pt idx="95348">0</cx:pt>
          <cx:pt idx="95349">16</cx:pt>
          <cx:pt idx="95350">7</cx:pt>
          <cx:pt idx="95351">0</cx:pt>
          <cx:pt idx="95352">337</cx:pt>
          <cx:pt idx="95353">0</cx:pt>
          <cx:pt idx="95354">155</cx:pt>
          <cx:pt idx="95355">113</cx:pt>
          <cx:pt idx="95356">0</cx:pt>
          <cx:pt idx="95357">12</cx:pt>
          <cx:pt idx="95358">13</cx:pt>
          <cx:pt idx="95359">6</cx:pt>
          <cx:pt idx="95360">9</cx:pt>
          <cx:pt idx="95361">0</cx:pt>
          <cx:pt idx="95362">0</cx:pt>
          <cx:pt idx="95363">0</cx:pt>
          <cx:pt idx="95364">3</cx:pt>
          <cx:pt idx="95365">1</cx:pt>
          <cx:pt idx="95366">267</cx:pt>
          <cx:pt idx="95367">0</cx:pt>
          <cx:pt idx="95368">0</cx:pt>
          <cx:pt idx="95369">24</cx:pt>
          <cx:pt idx="95370">0</cx:pt>
          <cx:pt idx="95371">5</cx:pt>
          <cx:pt idx="95372">233</cx:pt>
          <cx:pt idx="95373">0</cx:pt>
          <cx:pt idx="95374">0</cx:pt>
          <cx:pt idx="95375">0</cx:pt>
          <cx:pt idx="95376">0</cx:pt>
          <cx:pt idx="95377">0</cx:pt>
          <cx:pt idx="95378">2</cx:pt>
          <cx:pt idx="95379">0</cx:pt>
          <cx:pt idx="95380">0</cx:pt>
          <cx:pt idx="95381">0</cx:pt>
          <cx:pt idx="95382">0</cx:pt>
          <cx:pt idx="95383">0</cx:pt>
          <cx:pt idx="95384">0</cx:pt>
          <cx:pt idx="95385">0</cx:pt>
          <cx:pt idx="95386">21</cx:pt>
          <cx:pt idx="95387">99</cx:pt>
          <cx:pt idx="95388">0</cx:pt>
          <cx:pt idx="95389">0</cx:pt>
          <cx:pt idx="95390">0</cx:pt>
          <cx:pt idx="95391">1</cx:pt>
          <cx:pt idx="95392">150</cx:pt>
          <cx:pt idx="95393">58</cx:pt>
          <cx:pt idx="95394">0</cx:pt>
          <cx:pt idx="95395">0</cx:pt>
          <cx:pt idx="95396">17</cx:pt>
          <cx:pt idx="95397">51</cx:pt>
          <cx:pt idx="95398">54</cx:pt>
          <cx:pt idx="95399">6</cx:pt>
          <cx:pt idx="95400">14</cx:pt>
          <cx:pt idx="95401">4</cx:pt>
          <cx:pt idx="95402">69</cx:pt>
          <cx:pt idx="95403">285</cx:pt>
          <cx:pt idx="95404">31</cx:pt>
          <cx:pt idx="95405">7</cx:pt>
          <cx:pt idx="95406">20</cx:pt>
          <cx:pt idx="95407">13</cx:pt>
          <cx:pt idx="95408">0</cx:pt>
          <cx:pt idx="95409">2</cx:pt>
          <cx:pt idx="95410">338</cx:pt>
          <cx:pt idx="95411">0</cx:pt>
          <cx:pt idx="95412">6</cx:pt>
          <cx:pt idx="95413">0</cx:pt>
          <cx:pt idx="95414">4</cx:pt>
          <cx:pt idx="95415">2</cx:pt>
          <cx:pt idx="95416">173</cx:pt>
          <cx:pt idx="95417">0</cx:pt>
          <cx:pt idx="95418">61</cx:pt>
          <cx:pt idx="95419">0</cx:pt>
          <cx:pt idx="95420">3</cx:pt>
          <cx:pt idx="95421">0</cx:pt>
          <cx:pt idx="95422">13</cx:pt>
          <cx:pt idx="95423">0</cx:pt>
          <cx:pt idx="95424">0</cx:pt>
          <cx:pt idx="95425">0</cx:pt>
          <cx:pt idx="95426">46</cx:pt>
          <cx:pt idx="95427">36</cx:pt>
          <cx:pt idx="95428">1</cx:pt>
          <cx:pt idx="95429">0</cx:pt>
          <cx:pt idx="95430">20</cx:pt>
          <cx:pt idx="95431">2</cx:pt>
          <cx:pt idx="95432">1</cx:pt>
          <cx:pt idx="95433">231</cx:pt>
          <cx:pt idx="95434">0</cx:pt>
          <cx:pt idx="95435">0</cx:pt>
          <cx:pt idx="95436">10</cx:pt>
          <cx:pt idx="95437">69</cx:pt>
          <cx:pt idx="95438">0</cx:pt>
          <cx:pt idx="95439">0</cx:pt>
          <cx:pt idx="95440">6</cx:pt>
          <cx:pt idx="95441">6</cx:pt>
          <cx:pt idx="95442">2</cx:pt>
          <cx:pt idx="95443">1</cx:pt>
          <cx:pt idx="95444">0</cx:pt>
          <cx:pt idx="95445">0</cx:pt>
          <cx:pt idx="95446">52</cx:pt>
          <cx:pt idx="95447">112</cx:pt>
          <cx:pt idx="95448">7</cx:pt>
          <cx:pt idx="95449">14</cx:pt>
          <cx:pt idx="95450">622</cx:pt>
          <cx:pt idx="95451">7</cx:pt>
          <cx:pt idx="95452">0</cx:pt>
          <cx:pt idx="95453">20</cx:pt>
          <cx:pt idx="95454">199</cx:pt>
          <cx:pt idx="95455">25</cx:pt>
          <cx:pt idx="95456">5</cx:pt>
          <cx:pt idx="95457">2</cx:pt>
          <cx:pt idx="95458">1</cx:pt>
          <cx:pt idx="95459">0</cx:pt>
          <cx:pt idx="95460">0</cx:pt>
          <cx:pt idx="95461">0</cx:pt>
          <cx:pt idx="95462">10</cx:pt>
          <cx:pt idx="95463">7</cx:pt>
          <cx:pt idx="95464">56</cx:pt>
          <cx:pt idx="95465">0</cx:pt>
          <cx:pt idx="95466">10</cx:pt>
          <cx:pt idx="95467">1</cx:pt>
          <cx:pt idx="95468">0</cx:pt>
          <cx:pt idx="95469">0</cx:pt>
          <cx:pt idx="95470">9</cx:pt>
          <cx:pt idx="95471">34</cx:pt>
          <cx:pt idx="95472">1</cx:pt>
          <cx:pt idx="95473">50</cx:pt>
          <cx:pt idx="95474">3</cx:pt>
          <cx:pt idx="95475">0</cx:pt>
          <cx:pt idx="95476">41</cx:pt>
          <cx:pt idx="95477">0</cx:pt>
          <cx:pt idx="95478">6</cx:pt>
          <cx:pt idx="95479">29</cx:pt>
          <cx:pt idx="95480">59</cx:pt>
          <cx:pt idx="95481">197</cx:pt>
          <cx:pt idx="95482">48</cx:pt>
          <cx:pt idx="95483">314</cx:pt>
          <cx:pt idx="95484">0</cx:pt>
          <cx:pt idx="95485">47</cx:pt>
          <cx:pt idx="95486">67</cx:pt>
          <cx:pt idx="95487">246</cx:pt>
          <cx:pt idx="95488">15</cx:pt>
          <cx:pt idx="95489">0</cx:pt>
          <cx:pt idx="95490">42</cx:pt>
          <cx:pt idx="95491">0</cx:pt>
          <cx:pt idx="95492">0</cx:pt>
          <cx:pt idx="95493">0</cx:pt>
          <cx:pt idx="95494">0</cx:pt>
          <cx:pt idx="95495">133</cx:pt>
          <cx:pt idx="95496">7</cx:pt>
          <cx:pt idx="95497">104</cx:pt>
          <cx:pt idx="95498">2</cx:pt>
          <cx:pt idx="95499">3</cx:pt>
          <cx:pt idx="95500">0</cx:pt>
          <cx:pt idx="95501">0</cx:pt>
          <cx:pt idx="95502">0</cx:pt>
          <cx:pt idx="95503">0</cx:pt>
          <cx:pt idx="95504">0</cx:pt>
          <cx:pt idx="95505">163</cx:pt>
          <cx:pt idx="95506">13</cx:pt>
          <cx:pt idx="95507">13</cx:pt>
          <cx:pt idx="95508">20</cx:pt>
          <cx:pt idx="95509">71</cx:pt>
          <cx:pt idx="95510">7</cx:pt>
          <cx:pt idx="95511">250</cx:pt>
          <cx:pt idx="95512">5</cx:pt>
          <cx:pt idx="95513">4</cx:pt>
          <cx:pt idx="95514">1</cx:pt>
          <cx:pt idx="95515">1</cx:pt>
          <cx:pt idx="95516">0</cx:pt>
          <cx:pt idx="95517">11</cx:pt>
          <cx:pt idx="95518">0</cx:pt>
          <cx:pt idx="95519">97</cx:pt>
          <cx:pt idx="95520">0</cx:pt>
          <cx:pt idx="95521">50</cx:pt>
          <cx:pt idx="95522">3</cx:pt>
          <cx:pt idx="95523">9</cx:pt>
          <cx:pt idx="95524">0</cx:pt>
          <cx:pt idx="95525">0</cx:pt>
          <cx:pt idx="95526">280</cx:pt>
          <cx:pt idx="95527">85</cx:pt>
          <cx:pt idx="95528">0</cx:pt>
          <cx:pt idx="95529">0</cx:pt>
          <cx:pt idx="95530">0</cx:pt>
          <cx:pt idx="95531">670</cx:pt>
          <cx:pt idx="95532">1262</cx:pt>
          <cx:pt idx="95533">31</cx:pt>
          <cx:pt idx="95534">136</cx:pt>
          <cx:pt idx="95535">12</cx:pt>
          <cx:pt idx="95536">19</cx:pt>
          <cx:pt idx="95537">229</cx:pt>
          <cx:pt idx="95538">7</cx:pt>
          <cx:pt idx="95539">13</cx:pt>
          <cx:pt idx="95540">2</cx:pt>
          <cx:pt idx="95541">0</cx:pt>
          <cx:pt idx="95542">151</cx:pt>
          <cx:pt idx="95543">148</cx:pt>
          <cx:pt idx="95544">28</cx:pt>
          <cx:pt idx="95545">144</cx:pt>
          <cx:pt idx="95546">60</cx:pt>
          <cx:pt idx="95547">68</cx:pt>
          <cx:pt idx="95548">24</cx:pt>
          <cx:pt idx="95549">15</cx:pt>
          <cx:pt idx="95550">0</cx:pt>
          <cx:pt idx="95551">9</cx:pt>
          <cx:pt idx="95552">1</cx:pt>
          <cx:pt idx="95553">14</cx:pt>
          <cx:pt idx="95554">49</cx:pt>
          <cx:pt idx="95555">19</cx:pt>
          <cx:pt idx="95556">0</cx:pt>
          <cx:pt idx="95557">9</cx:pt>
          <cx:pt idx="95558">14</cx:pt>
          <cx:pt idx="95559">0</cx:pt>
          <cx:pt idx="95560">6</cx:pt>
          <cx:pt idx="95561">70</cx:pt>
          <cx:pt idx="95562">37</cx:pt>
          <cx:pt idx="95563">4</cx:pt>
          <cx:pt idx="95564">0</cx:pt>
          <cx:pt idx="95565">56</cx:pt>
          <cx:pt idx="95566">87</cx:pt>
          <cx:pt idx="95567">101</cx:pt>
          <cx:pt idx="95568">213</cx:pt>
          <cx:pt idx="95569">11</cx:pt>
          <cx:pt idx="95570">98</cx:pt>
          <cx:pt idx="95571">5</cx:pt>
          <cx:pt idx="95572">4</cx:pt>
          <cx:pt idx="95573">3</cx:pt>
          <cx:pt idx="95574">49</cx:pt>
          <cx:pt idx="95575">310</cx:pt>
          <cx:pt idx="95576">4</cx:pt>
          <cx:pt idx="95577">36</cx:pt>
          <cx:pt idx="95578">0</cx:pt>
          <cx:pt idx="95579">34</cx:pt>
          <cx:pt idx="95580">3</cx:pt>
          <cx:pt idx="95581">20</cx:pt>
          <cx:pt idx="95582">91</cx:pt>
          <cx:pt idx="95583">5</cx:pt>
          <cx:pt idx="95584">0</cx:pt>
          <cx:pt idx="95585">1</cx:pt>
          <cx:pt idx="95586">119</cx:pt>
          <cx:pt idx="95587">0</cx:pt>
          <cx:pt idx="95588">0</cx:pt>
          <cx:pt idx="95589">28</cx:pt>
          <cx:pt idx="95590">0</cx:pt>
          <cx:pt idx="95591">2</cx:pt>
          <cx:pt idx="95592">7</cx:pt>
          <cx:pt idx="95593">181</cx:pt>
          <cx:pt idx="95594">227</cx:pt>
          <cx:pt idx="95595">92</cx:pt>
          <cx:pt idx="95596">1</cx:pt>
          <cx:pt idx="95597">0</cx:pt>
          <cx:pt idx="95598">65</cx:pt>
          <cx:pt idx="95599">13</cx:pt>
          <cx:pt idx="95600">6</cx:pt>
          <cx:pt idx="95601">71</cx:pt>
          <cx:pt idx="95602">73</cx:pt>
          <cx:pt idx="95603">18</cx:pt>
          <cx:pt idx="95604">18</cx:pt>
          <cx:pt idx="95605">0</cx:pt>
          <cx:pt idx="95606">29</cx:pt>
          <cx:pt idx="95607">17</cx:pt>
          <cx:pt idx="95608">0</cx:pt>
          <cx:pt idx="95609">4</cx:pt>
          <cx:pt idx="95610">59</cx:pt>
          <cx:pt idx="95611">69</cx:pt>
          <cx:pt idx="95612">14</cx:pt>
          <cx:pt idx="95613">0</cx:pt>
          <cx:pt idx="95614">0</cx:pt>
          <cx:pt idx="95615">11</cx:pt>
          <cx:pt idx="95616">0</cx:pt>
          <cx:pt idx="95617">0</cx:pt>
          <cx:pt idx="95618">0</cx:pt>
          <cx:pt idx="95619">0</cx:pt>
          <cx:pt idx="95620">0</cx:pt>
          <cx:pt idx="95621">0</cx:pt>
          <cx:pt idx="95622">0</cx:pt>
          <cx:pt idx="95623">9</cx:pt>
          <cx:pt idx="95624">56</cx:pt>
          <cx:pt idx="95625">40</cx:pt>
          <cx:pt idx="95626">4</cx:pt>
          <cx:pt idx="95627">11</cx:pt>
          <cx:pt idx="95628">0</cx:pt>
          <cx:pt idx="95629">27</cx:pt>
          <cx:pt idx="95630">371</cx:pt>
          <cx:pt idx="95631">3</cx:pt>
          <cx:pt idx="95632">0</cx:pt>
          <cx:pt idx="95633">0</cx:pt>
          <cx:pt idx="95634">30</cx:pt>
          <cx:pt idx="95635">43</cx:pt>
          <cx:pt idx="95636">32</cx:pt>
          <cx:pt idx="95637">0</cx:pt>
          <cx:pt idx="95638">1</cx:pt>
          <cx:pt idx="95639">21</cx:pt>
          <cx:pt idx="95640">21</cx:pt>
          <cx:pt idx="95641">84</cx:pt>
          <cx:pt idx="95642">1</cx:pt>
          <cx:pt idx="95643">0</cx:pt>
          <cx:pt idx="95644">0</cx:pt>
          <cx:pt idx="95645">391</cx:pt>
          <cx:pt idx="95646">21</cx:pt>
          <cx:pt idx="95647">580</cx:pt>
          <cx:pt idx="95648">9</cx:pt>
          <cx:pt idx="95649">6</cx:pt>
          <cx:pt idx="95650">0</cx:pt>
          <cx:pt idx="95651">0</cx:pt>
          <cx:pt idx="95652">1</cx:pt>
          <cx:pt idx="95653">0</cx:pt>
          <cx:pt idx="95654">0</cx:pt>
          <cx:pt idx="95655">36</cx:pt>
          <cx:pt idx="95656">13</cx:pt>
          <cx:pt idx="95657">58</cx:pt>
          <cx:pt idx="95658">22</cx:pt>
          <cx:pt idx="95659">126</cx:pt>
          <cx:pt idx="95660">20</cx:pt>
          <cx:pt idx="95661">14</cx:pt>
          <cx:pt idx="95662">12</cx:pt>
          <cx:pt idx="95663">2</cx:pt>
          <cx:pt idx="95664">1</cx:pt>
          <cx:pt idx="95665">18</cx:pt>
          <cx:pt idx="95666">302</cx:pt>
          <cx:pt idx="95667">70</cx:pt>
          <cx:pt idx="95668">0</cx:pt>
          <cx:pt idx="95669">2</cx:pt>
          <cx:pt idx="95670">9</cx:pt>
          <cx:pt idx="95671">4</cx:pt>
          <cx:pt idx="95672">43</cx:pt>
          <cx:pt idx="95673">10</cx:pt>
          <cx:pt idx="95674">0</cx:pt>
          <cx:pt idx="95675">1</cx:pt>
          <cx:pt idx="95676">6</cx:pt>
          <cx:pt idx="95677">0</cx:pt>
          <cx:pt idx="95678">0</cx:pt>
          <cx:pt idx="95679">0</cx:pt>
          <cx:pt idx="95680">0</cx:pt>
          <cx:pt idx="95681">0</cx:pt>
          <cx:pt idx="95682">0</cx:pt>
          <cx:pt idx="95683">1</cx:pt>
          <cx:pt idx="95684">78</cx:pt>
          <cx:pt idx="95685">99</cx:pt>
          <cx:pt idx="95686">0</cx:pt>
          <cx:pt idx="95687">0</cx:pt>
          <cx:pt idx="95688">16</cx:pt>
          <cx:pt idx="95689">13</cx:pt>
          <cx:pt idx="95690">0</cx:pt>
          <cx:pt idx="95691">0</cx:pt>
          <cx:pt idx="95692">1</cx:pt>
          <cx:pt idx="95693">1</cx:pt>
          <cx:pt idx="95694">0</cx:pt>
          <cx:pt idx="95695">0</cx:pt>
          <cx:pt idx="95696">35</cx:pt>
          <cx:pt idx="95697">43</cx:pt>
          <cx:pt idx="95698">1</cx:pt>
          <cx:pt idx="95699">15</cx:pt>
          <cx:pt idx="95700">1</cx:pt>
          <cx:pt idx="95701">0</cx:pt>
          <cx:pt idx="95702">30</cx:pt>
          <cx:pt idx="95703">0</cx:pt>
          <cx:pt idx="95704">14</cx:pt>
          <cx:pt idx="95705">0</cx:pt>
          <cx:pt idx="95706">0</cx:pt>
          <cx:pt idx="95707">0</cx:pt>
          <cx:pt idx="95708">89</cx:pt>
          <cx:pt idx="95709">34</cx:pt>
          <cx:pt idx="95710">9</cx:pt>
          <cx:pt idx="95711">23</cx:pt>
          <cx:pt idx="95712">5</cx:pt>
          <cx:pt idx="95713">3</cx:pt>
          <cx:pt idx="95714">29</cx:pt>
          <cx:pt idx="95715">123</cx:pt>
          <cx:pt idx="95716">30</cx:pt>
          <cx:pt idx="95717">0</cx:pt>
          <cx:pt idx="95718">0</cx:pt>
          <cx:pt idx="95719">0</cx:pt>
          <cx:pt idx="95720">27</cx:pt>
          <cx:pt idx="95721">1</cx:pt>
          <cx:pt idx="95722">10</cx:pt>
          <cx:pt idx="95723">12</cx:pt>
          <cx:pt idx="95724">0</cx:pt>
          <cx:pt idx="95725">14</cx:pt>
          <cx:pt idx="95726">20</cx:pt>
          <cx:pt idx="95727">28</cx:pt>
          <cx:pt idx="95728">33</cx:pt>
          <cx:pt idx="95729">35</cx:pt>
          <cx:pt idx="95730">20</cx:pt>
          <cx:pt idx="95731">1</cx:pt>
          <cx:pt idx="95732">101</cx:pt>
          <cx:pt idx="95733">77</cx:pt>
          <cx:pt idx="95734">205</cx:pt>
          <cx:pt idx="95735">24</cx:pt>
          <cx:pt idx="95736">0</cx:pt>
          <cx:pt idx="95737">9</cx:pt>
          <cx:pt idx="95738">3</cx:pt>
          <cx:pt idx="95739">10</cx:pt>
          <cx:pt idx="95740">2</cx:pt>
          <cx:pt idx="95741">29</cx:pt>
          <cx:pt idx="95742">109</cx:pt>
          <cx:pt idx="95743">0</cx:pt>
          <cx:pt idx="95744">0</cx:pt>
          <cx:pt idx="95745">0</cx:pt>
          <cx:pt idx="95746">93</cx:pt>
          <cx:pt idx="95747">0</cx:pt>
          <cx:pt idx="95748">0</cx:pt>
          <cx:pt idx="95749">14</cx:pt>
          <cx:pt idx="95750">199</cx:pt>
          <cx:pt idx="95751">18</cx:pt>
          <cx:pt idx="95752">45</cx:pt>
          <cx:pt idx="95753">7</cx:pt>
          <cx:pt idx="95754">43</cx:pt>
          <cx:pt idx="95755">0</cx:pt>
          <cx:pt idx="95756">0</cx:pt>
          <cx:pt idx="95757">14</cx:pt>
          <cx:pt idx="95758">7</cx:pt>
          <cx:pt idx="95759">28</cx:pt>
          <cx:pt idx="95760">412</cx:pt>
          <cx:pt idx="95761">100</cx:pt>
          <cx:pt idx="95762">0</cx:pt>
          <cx:pt idx="95763">66</cx:pt>
          <cx:pt idx="95764">0</cx:pt>
          <cx:pt idx="95765">2</cx:pt>
          <cx:pt idx="95766">36</cx:pt>
          <cx:pt idx="95767">156</cx:pt>
          <cx:pt idx="95768">0</cx:pt>
          <cx:pt idx="95769">10</cx:pt>
          <cx:pt idx="95770">113</cx:pt>
          <cx:pt idx="95771">37</cx:pt>
          <cx:pt idx="95772">7</cx:pt>
          <cx:pt idx="95773">517</cx:pt>
          <cx:pt idx="95774">72</cx:pt>
          <cx:pt idx="95775">7</cx:pt>
          <cx:pt idx="95776">74</cx:pt>
          <cx:pt idx="95777">0</cx:pt>
          <cx:pt idx="95778">36</cx:pt>
          <cx:pt idx="95779">3</cx:pt>
          <cx:pt idx="95780">1</cx:pt>
          <cx:pt idx="95781">5</cx:pt>
          <cx:pt idx="95782">0</cx:pt>
          <cx:pt idx="95783">23</cx:pt>
          <cx:pt idx="95784">0</cx:pt>
          <cx:pt idx="95785">6</cx:pt>
          <cx:pt idx="95786">126</cx:pt>
          <cx:pt idx="95787">7</cx:pt>
          <cx:pt idx="95788">13</cx:pt>
          <cx:pt idx="95789">33</cx:pt>
          <cx:pt idx="95790">35</cx:pt>
          <cx:pt idx="95791">6</cx:pt>
          <cx:pt idx="95792">7</cx:pt>
          <cx:pt idx="95793">23</cx:pt>
          <cx:pt idx="95794">23</cx:pt>
          <cx:pt idx="95795">139</cx:pt>
          <cx:pt idx="95796">42</cx:pt>
          <cx:pt idx="95797">33</cx:pt>
          <cx:pt idx="95798">0</cx:pt>
          <cx:pt idx="95799">37</cx:pt>
          <cx:pt idx="95800">17</cx:pt>
          <cx:pt idx="95801">21</cx:pt>
          <cx:pt idx="95802">36</cx:pt>
          <cx:pt idx="95803">28</cx:pt>
          <cx:pt idx="95804">42</cx:pt>
          <cx:pt idx="95805">74</cx:pt>
          <cx:pt idx="95806">408</cx:pt>
          <cx:pt idx="95807">1</cx:pt>
          <cx:pt idx="95808">29</cx:pt>
          <cx:pt idx="95809">7</cx:pt>
          <cx:pt idx="95810">1</cx:pt>
          <cx:pt idx="95811">23</cx:pt>
          <cx:pt idx="95812">3</cx:pt>
          <cx:pt idx="95813">1</cx:pt>
          <cx:pt idx="95814">280</cx:pt>
          <cx:pt idx="95815">568</cx:pt>
          <cx:pt idx="95816">33</cx:pt>
          <cx:pt idx="95817">83</cx:pt>
          <cx:pt idx="95818">0</cx:pt>
          <cx:pt idx="95819">0</cx:pt>
          <cx:pt idx="95820">0</cx:pt>
          <cx:pt idx="95821">28</cx:pt>
          <cx:pt idx="95822">0</cx:pt>
          <cx:pt idx="95823">148</cx:pt>
          <cx:pt idx="95824">84</cx:pt>
          <cx:pt idx="95825">0</cx:pt>
          <cx:pt idx="95826">60</cx:pt>
          <cx:pt idx="95827">42</cx:pt>
          <cx:pt idx="95828">0</cx:pt>
          <cx:pt idx="95829">24</cx:pt>
          <cx:pt idx="95830">21</cx:pt>
          <cx:pt idx="95831">1</cx:pt>
          <cx:pt idx="95832">1</cx:pt>
          <cx:pt idx="95833">6</cx:pt>
          <cx:pt idx="95834">1</cx:pt>
          <cx:pt idx="95835">8</cx:pt>
          <cx:pt idx="95836">20</cx:pt>
          <cx:pt idx="95837">0</cx:pt>
          <cx:pt idx="95838">17</cx:pt>
          <cx:pt idx="95839">0</cx:pt>
          <cx:pt idx="95840">1</cx:pt>
          <cx:pt idx="95841">0</cx:pt>
          <cx:pt idx="95842">100</cx:pt>
          <cx:pt idx="95843">102</cx:pt>
          <cx:pt idx="95844">3</cx:pt>
          <cx:pt idx="95845">0</cx:pt>
          <cx:pt idx="95846">0</cx:pt>
          <cx:pt idx="95847">5</cx:pt>
          <cx:pt idx="95848">4</cx:pt>
          <cx:pt idx="95849">32</cx:pt>
          <cx:pt idx="95850">31</cx:pt>
          <cx:pt idx="95851">185</cx:pt>
          <cx:pt idx="95852">159</cx:pt>
          <cx:pt idx="95853">86</cx:pt>
          <cx:pt idx="95854">75</cx:pt>
          <cx:pt idx="95855">0</cx:pt>
          <cx:pt idx="95856">104</cx:pt>
          <cx:pt idx="95857">1</cx:pt>
          <cx:pt idx="95858">224</cx:pt>
          <cx:pt idx="95859">0</cx:pt>
          <cx:pt idx="95860">0</cx:pt>
          <cx:pt idx="95861">1</cx:pt>
          <cx:pt idx="95862">23</cx:pt>
          <cx:pt idx="95863">17</cx:pt>
          <cx:pt idx="95864">1</cx:pt>
          <cx:pt idx="95865">8</cx:pt>
          <cx:pt idx="95866">1</cx:pt>
          <cx:pt idx="95867">0</cx:pt>
          <cx:pt idx="95868">41</cx:pt>
          <cx:pt idx="95869">18</cx:pt>
          <cx:pt idx="95870">182</cx:pt>
          <cx:pt idx="95871">482</cx:pt>
          <cx:pt idx="95872">2</cx:pt>
          <cx:pt idx="95873">23</cx:pt>
          <cx:pt idx="95874">20</cx:pt>
          <cx:pt idx="95875">3</cx:pt>
          <cx:pt idx="95876">4</cx:pt>
          <cx:pt idx="95877">1</cx:pt>
          <cx:pt idx="95878">3</cx:pt>
          <cx:pt idx="95879">1</cx:pt>
          <cx:pt idx="95880">0</cx:pt>
          <cx:pt idx="95881">282</cx:pt>
          <cx:pt idx="95882">0</cx:pt>
          <cx:pt idx="95883">91</cx:pt>
          <cx:pt idx="95884">20</cx:pt>
          <cx:pt idx="95885">77</cx:pt>
          <cx:pt idx="95886">85</cx:pt>
          <cx:pt idx="95887">153</cx:pt>
          <cx:pt idx="95888">344</cx:pt>
          <cx:pt idx="95889">183</cx:pt>
          <cx:pt idx="95890">240</cx:pt>
          <cx:pt idx="95891">0</cx:pt>
          <cx:pt idx="95892">0</cx:pt>
          <cx:pt idx="95893">0</cx:pt>
          <cx:pt idx="95894">0</cx:pt>
          <cx:pt idx="95895">1</cx:pt>
          <cx:pt idx="95896">0</cx:pt>
          <cx:pt idx="95897">3</cx:pt>
          <cx:pt idx="95898">1</cx:pt>
          <cx:pt idx="95899">3</cx:pt>
          <cx:pt idx="95900">7</cx:pt>
          <cx:pt idx="95901">49</cx:pt>
          <cx:pt idx="95902">1</cx:pt>
          <cx:pt idx="95903">1</cx:pt>
          <cx:pt idx="95904">4</cx:pt>
          <cx:pt idx="95905">0</cx:pt>
          <cx:pt idx="95906">7</cx:pt>
          <cx:pt idx="95907">17</cx:pt>
          <cx:pt idx="95908">174</cx:pt>
          <cx:pt idx="95909">27</cx:pt>
          <cx:pt idx="95910">0</cx:pt>
          <cx:pt idx="95911">180</cx:pt>
          <cx:pt idx="95912">0</cx:pt>
          <cx:pt idx="95913">9</cx:pt>
          <cx:pt idx="95914">0</cx:pt>
          <cx:pt idx="95915">1</cx:pt>
          <cx:pt idx="95916">1</cx:pt>
          <cx:pt idx="95917">210</cx:pt>
          <cx:pt idx="95918">2</cx:pt>
          <cx:pt idx="95919">0</cx:pt>
          <cx:pt idx="95920">3</cx:pt>
          <cx:pt idx="95921">6</cx:pt>
          <cx:pt idx="95922">1</cx:pt>
          <cx:pt idx="95923">0</cx:pt>
          <cx:pt idx="95924">6</cx:pt>
          <cx:pt idx="95925">14</cx:pt>
          <cx:pt idx="95926">17</cx:pt>
          <cx:pt idx="95927">4</cx:pt>
          <cx:pt idx="95928">63</cx:pt>
          <cx:pt idx="95929">23</cx:pt>
          <cx:pt idx="95930">19</cx:pt>
          <cx:pt idx="95931">8</cx:pt>
          <cx:pt idx="95932">31</cx:pt>
          <cx:pt idx="95933">107</cx:pt>
          <cx:pt idx="95934">48</cx:pt>
          <cx:pt idx="95935">5</cx:pt>
          <cx:pt idx="95936">448</cx:pt>
          <cx:pt idx="95937">3</cx:pt>
          <cx:pt idx="95938">72</cx:pt>
          <cx:pt idx="95939">12</cx:pt>
          <cx:pt idx="95940">29</cx:pt>
          <cx:pt idx="95941">0</cx:pt>
          <cx:pt idx="95942">44</cx:pt>
          <cx:pt idx="95943">305</cx:pt>
          <cx:pt idx="95944">0</cx:pt>
          <cx:pt idx="95945">35</cx:pt>
          <cx:pt idx="95946">159</cx:pt>
          <cx:pt idx="95947">1</cx:pt>
          <cx:pt idx="95948">21</cx:pt>
          <cx:pt idx="95949">115</cx:pt>
          <cx:pt idx="95950">96</cx:pt>
          <cx:pt idx="95951">20</cx:pt>
          <cx:pt idx="95952">1</cx:pt>
          <cx:pt idx="95953">237</cx:pt>
          <cx:pt idx="95954">25</cx:pt>
          <cx:pt idx="95955">1</cx:pt>
          <cx:pt idx="95956">0</cx:pt>
          <cx:pt idx="95957">1</cx:pt>
          <cx:pt idx="95958">0</cx:pt>
          <cx:pt idx="95959">0</cx:pt>
          <cx:pt idx="95960">0</cx:pt>
          <cx:pt idx="95961">0</cx:pt>
          <cx:pt idx="95962">7</cx:pt>
          <cx:pt idx="95963">0</cx:pt>
          <cx:pt idx="95964">436</cx:pt>
          <cx:pt idx="95965">38</cx:pt>
          <cx:pt idx="95966">0</cx:pt>
          <cx:pt idx="95967">0</cx:pt>
          <cx:pt idx="95968">4</cx:pt>
          <cx:pt idx="95969">1</cx:pt>
          <cx:pt idx="95970">13</cx:pt>
          <cx:pt idx="95971">0</cx:pt>
          <cx:pt idx="95972">2</cx:pt>
          <cx:pt idx="95973">152</cx:pt>
          <cx:pt idx="95974">39</cx:pt>
          <cx:pt idx="95975">48</cx:pt>
          <cx:pt idx="95976">0</cx:pt>
          <cx:pt idx="95977">6</cx:pt>
          <cx:pt idx="95978">13</cx:pt>
          <cx:pt idx="95979">12</cx:pt>
          <cx:pt idx="95980">21</cx:pt>
          <cx:pt idx="95981">205</cx:pt>
          <cx:pt idx="95982">0</cx:pt>
          <cx:pt idx="95983">0</cx:pt>
          <cx:pt idx="95984">14</cx:pt>
          <cx:pt idx="95985">7</cx:pt>
          <cx:pt idx="95986">1</cx:pt>
          <cx:pt idx="95987">300</cx:pt>
          <cx:pt idx="95988">9</cx:pt>
          <cx:pt idx="95989">0</cx:pt>
          <cx:pt idx="95990">83</cx:pt>
          <cx:pt idx="95991">0</cx:pt>
          <cx:pt idx="95992">0</cx:pt>
          <cx:pt idx="95993">26</cx:pt>
          <cx:pt idx="95994">4</cx:pt>
          <cx:pt idx="95995">0</cx:pt>
          <cx:pt idx="95996">0</cx:pt>
          <cx:pt idx="95997">6</cx:pt>
          <cx:pt idx="95998">20</cx:pt>
          <cx:pt idx="95999">31</cx:pt>
          <cx:pt idx="96000">1</cx:pt>
          <cx:pt idx="96001">62</cx:pt>
          <cx:pt idx="96002">38</cx:pt>
          <cx:pt idx="96003">29</cx:pt>
          <cx:pt idx="96004">21</cx:pt>
          <cx:pt idx="96005">8</cx:pt>
          <cx:pt idx="96006">6</cx:pt>
          <cx:pt idx="96007">82</cx:pt>
          <cx:pt idx="96008">102</cx:pt>
          <cx:pt idx="96009">6</cx:pt>
          <cx:pt idx="96010">0</cx:pt>
          <cx:pt idx="96011">0</cx:pt>
          <cx:pt idx="96012">0</cx:pt>
          <cx:pt idx="96013">0</cx:pt>
          <cx:pt idx="96014">4</cx:pt>
          <cx:pt idx="96015">1</cx:pt>
          <cx:pt idx="96016">4</cx:pt>
          <cx:pt idx="96017">5</cx:pt>
          <cx:pt idx="96018">8</cx:pt>
          <cx:pt idx="96019">0</cx:pt>
          <cx:pt idx="96020">24</cx:pt>
          <cx:pt idx="96021">0</cx:pt>
          <cx:pt idx="96022">317</cx:pt>
          <cx:pt idx="96023">0</cx:pt>
          <cx:pt idx="96024">98</cx:pt>
          <cx:pt idx="96025">12</cx:pt>
          <cx:pt idx="96026">21</cx:pt>
          <cx:pt idx="96027">25</cx:pt>
          <cx:pt idx="96028">1</cx:pt>
          <cx:pt idx="96029">1</cx:pt>
          <cx:pt idx="96030">10</cx:pt>
          <cx:pt idx="96031">5</cx:pt>
          <cx:pt idx="96032">2</cx:pt>
          <cx:pt idx="96033">0</cx:pt>
          <cx:pt idx="96034">0</cx:pt>
          <cx:pt idx="96035">125</cx:pt>
          <cx:pt idx="96036">0</cx:pt>
          <cx:pt idx="96037">77</cx:pt>
          <cx:pt idx="96038">0</cx:pt>
          <cx:pt idx="96039">41</cx:pt>
          <cx:pt idx="96040">720</cx:pt>
          <cx:pt idx="96041">0</cx:pt>
          <cx:pt idx="96042">2</cx:pt>
          <cx:pt idx="96043">106</cx:pt>
          <cx:pt idx="96044">82</cx:pt>
          <cx:pt idx="96045">0</cx:pt>
          <cx:pt idx="96046">0</cx:pt>
          <cx:pt idx="96047">65</cx:pt>
          <cx:pt idx="96048">4</cx:pt>
          <cx:pt idx="96049">3</cx:pt>
          <cx:pt idx="96050">70</cx:pt>
          <cx:pt idx="96051">0</cx:pt>
          <cx:pt idx="96052">19</cx:pt>
          <cx:pt idx="96053">0</cx:pt>
          <cx:pt idx="96054">0</cx:pt>
          <cx:pt idx="96055">11</cx:pt>
          <cx:pt idx="96056">1</cx:pt>
          <cx:pt idx="96057">0</cx:pt>
          <cx:pt idx="96058">0</cx:pt>
          <cx:pt idx="96059">1</cx:pt>
          <cx:pt idx="96060">13</cx:pt>
          <cx:pt idx="96061">117</cx:pt>
          <cx:pt idx="96062">0</cx:pt>
          <cx:pt idx="96063">288</cx:pt>
          <cx:pt idx="96064">3</cx:pt>
          <cx:pt idx="96065">17</cx:pt>
          <cx:pt idx="96066">33</cx:pt>
          <cx:pt idx="96067">29</cx:pt>
          <cx:pt idx="96068">6</cx:pt>
          <cx:pt idx="96069">104</cx:pt>
          <cx:pt idx="96070">2</cx:pt>
          <cx:pt idx="96071">6</cx:pt>
          <cx:pt idx="96072">20</cx:pt>
          <cx:pt idx="96073">54</cx:pt>
          <cx:pt idx="96074">2</cx:pt>
          <cx:pt idx="96075">25</cx:pt>
          <cx:pt idx="96076">28</cx:pt>
          <cx:pt idx="96077">176</cx:pt>
          <cx:pt idx="96078">93</cx:pt>
          <cx:pt idx="96079">30</cx:pt>
          <cx:pt idx="96080">0</cx:pt>
          <cx:pt idx="96081">0</cx:pt>
          <cx:pt idx="96082">28</cx:pt>
          <cx:pt idx="96083">152</cx:pt>
          <cx:pt idx="96084">112</cx:pt>
          <cx:pt idx="96085">104</cx:pt>
          <cx:pt idx="96086">12</cx:pt>
          <cx:pt idx="96087">97</cx:pt>
          <cx:pt idx="96088">8</cx:pt>
          <cx:pt idx="96089">20</cx:pt>
          <cx:pt idx="96090">45</cx:pt>
          <cx:pt idx="96091">94</cx:pt>
          <cx:pt idx="96092">59</cx:pt>
          <cx:pt idx="96093">33</cx:pt>
          <cx:pt idx="96094">0</cx:pt>
          <cx:pt idx="96095">3</cx:pt>
          <cx:pt idx="96096">15</cx:pt>
          <cx:pt idx="96097">21</cx:pt>
          <cx:pt idx="96098">0</cx:pt>
          <cx:pt idx="96099">20</cx:pt>
          <cx:pt idx="96100">0</cx:pt>
          <cx:pt idx="96101">57</cx:pt>
          <cx:pt idx="96102">0</cx:pt>
          <cx:pt idx="96103">1</cx:pt>
          <cx:pt idx="96104">0</cx:pt>
          <cx:pt idx="96105">0</cx:pt>
          <cx:pt idx="96106">1</cx:pt>
          <cx:pt idx="96107">0</cx:pt>
          <cx:pt idx="96108">5</cx:pt>
          <cx:pt idx="96109">32</cx:pt>
          <cx:pt idx="96110">0</cx:pt>
          <cx:pt idx="96111">2</cx:pt>
          <cx:pt idx="96112">30</cx:pt>
          <cx:pt idx="96113">106</cx:pt>
          <cx:pt idx="96114">3</cx:pt>
          <cx:pt idx="96115">48</cx:pt>
          <cx:pt idx="96116">27</cx:pt>
          <cx:pt idx="96117">143</cx:pt>
          <cx:pt idx="96118">8</cx:pt>
          <cx:pt idx="96119">198</cx:pt>
          <cx:pt idx="96120">1</cx:pt>
          <cx:pt idx="96121">0</cx:pt>
          <cx:pt idx="96122">168</cx:pt>
          <cx:pt idx="96123">0</cx:pt>
          <cx:pt idx="96124">1</cx:pt>
          <cx:pt idx="96125">3</cx:pt>
          <cx:pt idx="96126">1</cx:pt>
          <cx:pt idx="96127">2</cx:pt>
          <cx:pt idx="96128">64</cx:pt>
          <cx:pt idx="96129">7</cx:pt>
          <cx:pt idx="96130">0</cx:pt>
          <cx:pt idx="96131">79</cx:pt>
          <cx:pt idx="96132">118</cx:pt>
          <cx:pt idx="96133">61</cx:pt>
          <cx:pt idx="96134">164</cx:pt>
          <cx:pt idx="96135">1</cx:pt>
          <cx:pt idx="96136">1</cx:pt>
          <cx:pt idx="96137">68</cx:pt>
          <cx:pt idx="96138">5</cx:pt>
          <cx:pt idx="96139">0</cx:pt>
          <cx:pt idx="96140">12</cx:pt>
          <cx:pt idx="96141">8</cx:pt>
          <cx:pt idx="96142">291</cx:pt>
          <cx:pt idx="96143">5</cx:pt>
          <cx:pt idx="96144">1</cx:pt>
          <cx:pt idx="96145">7</cx:pt>
          <cx:pt idx="96146">1</cx:pt>
          <cx:pt idx="96147">2</cx:pt>
          <cx:pt idx="96148">0</cx:pt>
          <cx:pt idx="96149">0</cx:pt>
          <cx:pt idx="96150">144</cx:pt>
          <cx:pt idx="96151">189</cx:pt>
          <cx:pt idx="96152">0</cx:pt>
          <cx:pt idx="96153">2</cx:pt>
          <cx:pt idx="96154">1</cx:pt>
          <cx:pt idx="96155">3</cx:pt>
          <cx:pt idx="96156">86</cx:pt>
          <cx:pt idx="96157">0</cx:pt>
          <cx:pt idx="96158">9</cx:pt>
          <cx:pt idx="96159">0</cx:pt>
          <cx:pt idx="96160">1</cx:pt>
          <cx:pt idx="96161">0</cx:pt>
          <cx:pt idx="96162">14</cx:pt>
          <cx:pt idx="96163">2</cx:pt>
          <cx:pt idx="96164">73</cx:pt>
          <cx:pt idx="96165">12</cx:pt>
          <cx:pt idx="96166">160</cx:pt>
          <cx:pt idx="96167">4</cx:pt>
          <cx:pt idx="96168">0</cx:pt>
          <cx:pt idx="96169">0</cx:pt>
          <cx:pt idx="96170">1</cx:pt>
          <cx:pt idx="96171">35</cx:pt>
          <cx:pt idx="96172">0</cx:pt>
          <cx:pt idx="96173">3</cx:pt>
          <cx:pt idx="96174">42</cx:pt>
          <cx:pt idx="96175">2</cx:pt>
          <cx:pt idx="96176">193</cx:pt>
          <cx:pt idx="96177">5</cx:pt>
          <cx:pt idx="96178">77</cx:pt>
          <cx:pt idx="96179">1</cx:pt>
          <cx:pt idx="96180">65</cx:pt>
          <cx:pt idx="96181">490</cx:pt>
          <cx:pt idx="96182">0</cx:pt>
          <cx:pt idx="96183">16</cx:pt>
          <cx:pt idx="96184">2</cx:pt>
          <cx:pt idx="96185">10</cx:pt>
          <cx:pt idx="96186">53</cx:pt>
          <cx:pt idx="96187">40</cx:pt>
          <cx:pt idx="96188">6</cx:pt>
          <cx:pt idx="96189">0</cx:pt>
          <cx:pt idx="96190">1</cx:pt>
          <cx:pt idx="96191">0</cx:pt>
          <cx:pt idx="96192">1</cx:pt>
          <cx:pt idx="96193">62</cx:pt>
          <cx:pt idx="96194">4</cx:pt>
          <cx:pt idx="96195">1</cx:pt>
          <cx:pt idx="96196">1</cx:pt>
          <cx:pt idx="96197">8</cx:pt>
          <cx:pt idx="96198">76</cx:pt>
          <cx:pt idx="96199">14</cx:pt>
          <cx:pt idx="96200">51</cx:pt>
          <cx:pt idx="96201">62</cx:pt>
          <cx:pt idx="96202">6</cx:pt>
          <cx:pt idx="96203">0</cx:pt>
          <cx:pt idx="96204">2</cx:pt>
          <cx:pt idx="96205">25</cx:pt>
          <cx:pt idx="96206">45</cx:pt>
          <cx:pt idx="96207">5</cx:pt>
          <cx:pt idx="96208">0</cx:pt>
          <cx:pt idx="96209">42</cx:pt>
          <cx:pt idx="96210">0</cx:pt>
          <cx:pt idx="96211">0</cx:pt>
          <cx:pt idx="96212">70</cx:pt>
          <cx:pt idx="96213">31</cx:pt>
          <cx:pt idx="96214">445</cx:pt>
          <cx:pt idx="96215">190</cx:pt>
          <cx:pt idx="96216">4</cx:pt>
          <cx:pt idx="96217">0</cx:pt>
          <cx:pt idx="96218">3</cx:pt>
          <cx:pt idx="96219">6</cx:pt>
          <cx:pt idx="96220">24</cx:pt>
          <cx:pt idx="96221">29</cx:pt>
          <cx:pt idx="96222">0</cx:pt>
          <cx:pt idx="96223">22</cx:pt>
          <cx:pt idx="96224">25</cx:pt>
          <cx:pt idx="96225">182</cx:pt>
          <cx:pt idx="96226">3</cx:pt>
          <cx:pt idx="96227">0</cx:pt>
          <cx:pt idx="96228">0</cx:pt>
          <cx:pt idx="96229">7</cx:pt>
          <cx:pt idx="96230">2</cx:pt>
          <cx:pt idx="96231">1</cx:pt>
          <cx:pt idx="96232">3</cx:pt>
          <cx:pt idx="96233">35</cx:pt>
          <cx:pt idx="96234">0</cx:pt>
          <cx:pt idx="96235">153</cx:pt>
          <cx:pt idx="96236">2</cx:pt>
          <cx:pt idx="96237">39</cx:pt>
          <cx:pt idx="96238">12</cx:pt>
          <cx:pt idx="96239">3</cx:pt>
          <cx:pt idx="96240">18</cx:pt>
          <cx:pt idx="96241">0</cx:pt>
          <cx:pt idx="96242">13</cx:pt>
          <cx:pt idx="96243">7</cx:pt>
          <cx:pt idx="96244">1</cx:pt>
          <cx:pt idx="96245">75</cx:pt>
          <cx:pt idx="96246">13</cx:pt>
          <cx:pt idx="96247">0</cx:pt>
          <cx:pt idx="96248">18</cx:pt>
          <cx:pt idx="96249">7</cx:pt>
          <cx:pt idx="96250">207</cx:pt>
          <cx:pt idx="96251">15</cx:pt>
          <cx:pt idx="96252">30</cx:pt>
          <cx:pt idx="96253">9</cx:pt>
          <cx:pt idx="96254">45</cx:pt>
          <cx:pt idx="96255">0</cx:pt>
          <cx:pt idx="96256">172</cx:pt>
          <cx:pt idx="96257">52</cx:pt>
          <cx:pt idx="96258">11</cx:pt>
          <cx:pt idx="96259">1</cx:pt>
          <cx:pt idx="96260">1</cx:pt>
          <cx:pt idx="96261">0</cx:pt>
          <cx:pt idx="96262">0</cx:pt>
          <cx:pt idx="96263">127</cx:pt>
          <cx:pt idx="96264">15</cx:pt>
          <cx:pt idx="96265">1</cx:pt>
          <cx:pt idx="96266">1</cx:pt>
          <cx:pt idx="96267">0</cx:pt>
          <cx:pt idx="96268">5</cx:pt>
          <cx:pt idx="96269">0</cx:pt>
          <cx:pt idx="96270">21</cx:pt>
          <cx:pt idx="96271">0</cx:pt>
          <cx:pt idx="96272">4</cx:pt>
          <cx:pt idx="96273">0</cx:pt>
          <cx:pt idx="96274">0</cx:pt>
          <cx:pt idx="96275">93</cx:pt>
          <cx:pt idx="96276">1</cx:pt>
          <cx:pt idx="96277">1</cx:pt>
          <cx:pt idx="96278">0</cx:pt>
          <cx:pt idx="96279">19</cx:pt>
          <cx:pt idx="96280">0</cx:pt>
          <cx:pt idx="96281">0</cx:pt>
          <cx:pt idx="96282">9</cx:pt>
          <cx:pt idx="96283">1</cx:pt>
          <cx:pt idx="96284">48</cx:pt>
          <cx:pt idx="96285">1</cx:pt>
          <cx:pt idx="96286">19</cx:pt>
          <cx:pt idx="96287">9</cx:pt>
          <cx:pt idx="96288">28</cx:pt>
          <cx:pt idx="96289">127</cx:pt>
          <cx:pt idx="96290">177</cx:pt>
          <cx:pt idx="96291">6</cx:pt>
          <cx:pt idx="96292">10</cx:pt>
          <cx:pt idx="96293">2</cx:pt>
          <cx:pt idx="96294">589</cx:pt>
          <cx:pt idx="96295">22</cx:pt>
          <cx:pt idx="96296">0</cx:pt>
          <cx:pt idx="96297">0</cx:pt>
          <cx:pt idx="96298">1</cx:pt>
          <cx:pt idx="96299">0</cx:pt>
          <cx:pt idx="96300">0</cx:pt>
          <cx:pt idx="96301">0</cx:pt>
          <cx:pt idx="96302">4</cx:pt>
          <cx:pt idx="96303">0</cx:pt>
          <cx:pt idx="96304">0</cx:pt>
          <cx:pt idx="96305">1</cx:pt>
          <cx:pt idx="96306">1</cx:pt>
          <cx:pt idx="96307">0</cx:pt>
          <cx:pt idx="96308">0</cx:pt>
          <cx:pt idx="96309">5</cx:pt>
          <cx:pt idx="96310">7</cx:pt>
          <cx:pt idx="96311">8</cx:pt>
          <cx:pt idx="96312">0</cx:pt>
          <cx:pt idx="96313">0</cx:pt>
          <cx:pt idx="96314">3</cx:pt>
          <cx:pt idx="96315">0</cx:pt>
          <cx:pt idx="96316">21</cx:pt>
          <cx:pt idx="96317">56</cx:pt>
          <cx:pt idx="96318">731</cx:pt>
          <cx:pt idx="96319">71</cx:pt>
          <cx:pt idx="96320">2</cx:pt>
          <cx:pt idx="96321">139</cx:pt>
          <cx:pt idx="96322">0</cx:pt>
          <cx:pt idx="96323">90</cx:pt>
          <cx:pt idx="96324">0</cx:pt>
          <cx:pt idx="96325">657</cx:pt>
          <cx:pt idx="96326">20</cx:pt>
          <cx:pt idx="96327">24</cx:pt>
          <cx:pt idx="96328">23</cx:pt>
          <cx:pt idx="96329">115</cx:pt>
          <cx:pt idx="96330">0</cx:pt>
          <cx:pt idx="96331">10</cx:pt>
          <cx:pt idx="96332">0</cx:pt>
          <cx:pt idx="96333">20</cx:pt>
          <cx:pt idx="96334">20</cx:pt>
          <cx:pt idx="96335">0</cx:pt>
          <cx:pt idx="96336">3</cx:pt>
          <cx:pt idx="96337">0</cx:pt>
          <cx:pt idx="96338">0</cx:pt>
          <cx:pt idx="96339">0</cx:pt>
          <cx:pt idx="96340">0</cx:pt>
          <cx:pt idx="96341">20</cx:pt>
          <cx:pt idx="96342">0</cx:pt>
          <cx:pt idx="96343">0</cx:pt>
          <cx:pt idx="96344">10</cx:pt>
          <cx:pt idx="96345">0</cx:pt>
          <cx:pt idx="96346">43</cx:pt>
          <cx:pt idx="96347">30</cx:pt>
          <cx:pt idx="96348">1092</cx:pt>
          <cx:pt idx="96349">11</cx:pt>
          <cx:pt idx="96350">23</cx:pt>
          <cx:pt idx="96351">1</cx:pt>
          <cx:pt idx="96352">1</cx:pt>
          <cx:pt idx="96353">0</cx:pt>
          <cx:pt idx="96354">36</cx:pt>
          <cx:pt idx="96355">87</cx:pt>
          <cx:pt idx="96356">18</cx:pt>
          <cx:pt idx="96357">0</cx:pt>
          <cx:pt idx="96358">2</cx:pt>
          <cx:pt idx="96359">1</cx:pt>
          <cx:pt idx="96360">0</cx:pt>
          <cx:pt idx="96361">0</cx:pt>
          <cx:pt idx="96362">3</cx:pt>
          <cx:pt idx="96363">0</cx:pt>
          <cx:pt idx="96364">0</cx:pt>
          <cx:pt idx="96365">27</cx:pt>
          <cx:pt idx="96366">25</cx:pt>
          <cx:pt idx="96367">12</cx:pt>
          <cx:pt idx="96368">0</cx:pt>
          <cx:pt idx="96369">0</cx:pt>
          <cx:pt idx="96370">11</cx:pt>
          <cx:pt idx="96371">142</cx:pt>
          <cx:pt idx="96372">12</cx:pt>
          <cx:pt idx="96373">10</cx:pt>
          <cx:pt idx="96374">14</cx:pt>
          <cx:pt idx="96375">28</cx:pt>
          <cx:pt idx="96376">433</cx:pt>
          <cx:pt idx="96377">11</cx:pt>
          <cx:pt idx="96378">0</cx:pt>
          <cx:pt idx="96379">5</cx:pt>
          <cx:pt idx="96380">196</cx:pt>
          <cx:pt idx="96381">33</cx:pt>
          <cx:pt idx="96382">2</cx:pt>
          <cx:pt idx="96383">8</cx:pt>
          <cx:pt idx="96384">6</cx:pt>
          <cx:pt idx="96385">146</cx:pt>
          <cx:pt idx="96386">0</cx:pt>
          <cx:pt idx="96387">8</cx:pt>
          <cx:pt idx="96388">1</cx:pt>
          <cx:pt idx="96389">36</cx:pt>
          <cx:pt idx="96390">33</cx:pt>
          <cx:pt idx="96391">0</cx:pt>
          <cx:pt idx="96392">1</cx:pt>
          <cx:pt idx="96393">216</cx:pt>
          <cx:pt idx="96394">1</cx:pt>
          <cx:pt idx="96395">0</cx:pt>
          <cx:pt idx="96396">127</cx:pt>
          <cx:pt idx="96397">140</cx:pt>
          <cx:pt idx="96398">7</cx:pt>
          <cx:pt idx="96399">80</cx:pt>
          <cx:pt idx="96400">19</cx:pt>
          <cx:pt idx="96401">106</cx:pt>
          <cx:pt idx="96402">0</cx:pt>
          <cx:pt idx="96403">0</cx:pt>
          <cx:pt idx="96404">27</cx:pt>
          <cx:pt idx="96405">9</cx:pt>
          <cx:pt idx="96406">0</cx:pt>
          <cx:pt idx="96407">0</cx:pt>
          <cx:pt idx="96408">76</cx:pt>
          <cx:pt idx="96409">45</cx:pt>
          <cx:pt idx="96410">2</cx:pt>
          <cx:pt idx="96411">0</cx:pt>
          <cx:pt idx="96412">17</cx:pt>
          <cx:pt idx="96413">39</cx:pt>
          <cx:pt idx="96414">8</cx:pt>
          <cx:pt idx="96415">28</cx:pt>
          <cx:pt idx="96416">160</cx:pt>
          <cx:pt idx="96417">44</cx:pt>
          <cx:pt idx="96418">17</cx:pt>
          <cx:pt idx="96419">8</cx:pt>
          <cx:pt idx="96420">204</cx:pt>
          <cx:pt idx="96421">94</cx:pt>
          <cx:pt idx="96422">34</cx:pt>
          <cx:pt idx="96423">0</cx:pt>
          <cx:pt idx="96424">0</cx:pt>
          <cx:pt idx="96425">136</cx:pt>
          <cx:pt idx="96426">5</cx:pt>
          <cx:pt idx="96427">9</cx:pt>
          <cx:pt idx="96428">69</cx:pt>
          <cx:pt idx="96429">31</cx:pt>
          <cx:pt idx="96430">126</cx:pt>
          <cx:pt idx="96431">0</cx:pt>
          <cx:pt idx="96432">8</cx:pt>
          <cx:pt idx="96433">25</cx:pt>
          <cx:pt idx="96434">176</cx:pt>
          <cx:pt idx="96435">586</cx:pt>
          <cx:pt idx="96436">28</cx:pt>
          <cx:pt idx="96437">0</cx:pt>
          <cx:pt idx="96438">0</cx:pt>
          <cx:pt idx="96439">0</cx:pt>
          <cx:pt idx="96440">7</cx:pt>
          <cx:pt idx="96441">5</cx:pt>
          <cx:pt idx="96442">21</cx:pt>
          <cx:pt idx="96443">97</cx:pt>
          <cx:pt idx="96444">2</cx:pt>
          <cx:pt idx="96445">8</cx:pt>
          <cx:pt idx="96446">13</cx:pt>
          <cx:pt idx="96447">4</cx:pt>
          <cx:pt idx="96448">4</cx:pt>
          <cx:pt idx="96449">0</cx:pt>
          <cx:pt idx="96450">6</cx:pt>
          <cx:pt idx="96451">0</cx:pt>
          <cx:pt idx="96452">0</cx:pt>
          <cx:pt idx="96453">7</cx:pt>
          <cx:pt idx="96454">22</cx:pt>
          <cx:pt idx="96455">75</cx:pt>
          <cx:pt idx="96456">16</cx:pt>
          <cx:pt idx="96457">15</cx:pt>
          <cx:pt idx="96458">5</cx:pt>
          <cx:pt idx="96459">1</cx:pt>
          <cx:pt idx="96460">122</cx:pt>
          <cx:pt idx="96461">0</cx:pt>
          <cx:pt idx="96462">0</cx:pt>
          <cx:pt idx="96463">81</cx:pt>
          <cx:pt idx="96464">20</cx:pt>
          <cx:pt idx="96465">0</cx:pt>
          <cx:pt idx="96466">0</cx:pt>
          <cx:pt idx="96467">1</cx:pt>
          <cx:pt idx="96468">5</cx:pt>
          <cx:pt idx="96469">79</cx:pt>
          <cx:pt idx="96470">193</cx:pt>
          <cx:pt idx="96471">36</cx:pt>
          <cx:pt idx="96472">0</cx:pt>
          <cx:pt idx="96473">1</cx:pt>
          <cx:pt idx="96474">1</cx:pt>
          <cx:pt idx="96475">0</cx:pt>
          <cx:pt idx="96476">0</cx:pt>
          <cx:pt idx="96477">3</cx:pt>
          <cx:pt idx="96478">0</cx:pt>
          <cx:pt idx="96479">0</cx:pt>
          <cx:pt idx="96480">0</cx:pt>
          <cx:pt idx="96481">0</cx:pt>
          <cx:pt idx="96482">1</cx:pt>
          <cx:pt idx="96483">209</cx:pt>
          <cx:pt idx="96484">0</cx:pt>
          <cx:pt idx="96485">331</cx:pt>
          <cx:pt idx="96486">88</cx:pt>
          <cx:pt idx="96487">91</cx:pt>
          <cx:pt idx="96488">112</cx:pt>
          <cx:pt idx="96489">1</cx:pt>
          <cx:pt idx="96490">29</cx:pt>
          <cx:pt idx="96491">1</cx:pt>
          <cx:pt idx="96492">0</cx:pt>
          <cx:pt idx="96493">0</cx:pt>
          <cx:pt idx="96494">0</cx:pt>
          <cx:pt idx="96495">23</cx:pt>
          <cx:pt idx="96496">1</cx:pt>
          <cx:pt idx="96497">31</cx:pt>
          <cx:pt idx="96498">72</cx:pt>
          <cx:pt idx="96499">1</cx:pt>
          <cx:pt idx="96500">41</cx:pt>
          <cx:pt idx="96501">0</cx:pt>
          <cx:pt idx="96502">63</cx:pt>
          <cx:pt idx="96503">0</cx:pt>
          <cx:pt idx="96504">93</cx:pt>
          <cx:pt idx="96505">28</cx:pt>
          <cx:pt idx="96506">0</cx:pt>
          <cx:pt idx="96507">0</cx:pt>
          <cx:pt idx="96508">0</cx:pt>
          <cx:pt idx="96509">37</cx:pt>
          <cx:pt idx="96510">43</cx:pt>
          <cx:pt idx="96511">189</cx:pt>
          <cx:pt idx="96512">0</cx:pt>
          <cx:pt idx="96513">176</cx:pt>
          <cx:pt idx="96514">16</cx:pt>
          <cx:pt idx="96515">70</cx:pt>
          <cx:pt idx="96516">11</cx:pt>
          <cx:pt idx="96517">4</cx:pt>
          <cx:pt idx="96518">0</cx:pt>
          <cx:pt idx="96519">238</cx:pt>
          <cx:pt idx="96520">0</cx:pt>
          <cx:pt idx="96521">0</cx:pt>
          <cx:pt idx="96522">171</cx:pt>
          <cx:pt idx="96523">2</cx:pt>
          <cx:pt idx="96524">17</cx:pt>
          <cx:pt idx="96525">112</cx:pt>
          <cx:pt idx="96526">24</cx:pt>
          <cx:pt idx="96527">1</cx:pt>
          <cx:pt idx="96528">1</cx:pt>
          <cx:pt idx="96529">7</cx:pt>
          <cx:pt idx="96530">14</cx:pt>
          <cx:pt idx="96531">6</cx:pt>
          <cx:pt idx="96532">3</cx:pt>
          <cx:pt idx="96533">29</cx:pt>
          <cx:pt idx="96534">63</cx:pt>
          <cx:pt idx="96535">58</cx:pt>
          <cx:pt idx="96536">6</cx:pt>
          <cx:pt idx="96537">270</cx:pt>
          <cx:pt idx="96538">42</cx:pt>
          <cx:pt idx="96539">62</cx:pt>
          <cx:pt idx="96540">0</cx:pt>
          <cx:pt idx="96541">0</cx:pt>
          <cx:pt idx="96542">97</cx:pt>
          <cx:pt idx="96543">5</cx:pt>
          <cx:pt idx="96544">0</cx:pt>
          <cx:pt idx="96545">1</cx:pt>
          <cx:pt idx="96546">49</cx:pt>
          <cx:pt idx="96547">0</cx:pt>
          <cx:pt idx="96548">0</cx:pt>
          <cx:pt idx="96549">10</cx:pt>
          <cx:pt idx="96550">3</cx:pt>
          <cx:pt idx="96551">183</cx:pt>
          <cx:pt idx="96552">0</cx:pt>
          <cx:pt idx="96553">19</cx:pt>
          <cx:pt idx="96554">49</cx:pt>
          <cx:pt idx="96555">103</cx:pt>
          <cx:pt idx="96556">61</cx:pt>
          <cx:pt idx="96557">0</cx:pt>
          <cx:pt idx="96558">0</cx:pt>
          <cx:pt idx="96559">14</cx:pt>
          <cx:pt idx="96560">24</cx:pt>
          <cx:pt idx="96561">59</cx:pt>
          <cx:pt idx="96562">308</cx:pt>
          <cx:pt idx="96563">0</cx:pt>
          <cx:pt idx="96564">1</cx:pt>
          <cx:pt idx="96565">371</cx:pt>
          <cx:pt idx="96566">0</cx:pt>
          <cx:pt idx="96567">13</cx:pt>
          <cx:pt idx="96568">4</cx:pt>
          <cx:pt idx="96569">10</cx:pt>
          <cx:pt idx="96570">0</cx:pt>
          <cx:pt idx="96571">0</cx:pt>
          <cx:pt idx="96572">0</cx:pt>
          <cx:pt idx="96573">0</cx:pt>
          <cx:pt idx="96574">77</cx:pt>
          <cx:pt idx="96575">0</cx:pt>
          <cx:pt idx="96576">17</cx:pt>
          <cx:pt idx="96577">1</cx:pt>
          <cx:pt idx="96578">44</cx:pt>
          <cx:pt idx="96579">0</cx:pt>
          <cx:pt idx="96580">7</cx:pt>
          <cx:pt idx="96581">6</cx:pt>
          <cx:pt idx="96582">0</cx:pt>
          <cx:pt idx="96583">51</cx:pt>
          <cx:pt idx="96584">0</cx:pt>
          <cx:pt idx="96585">0</cx:pt>
          <cx:pt idx="96586">0</cx:pt>
          <cx:pt idx="96587">67</cx:pt>
          <cx:pt idx="96588">0</cx:pt>
          <cx:pt idx="96589">0</cx:pt>
          <cx:pt idx="96590">0</cx:pt>
          <cx:pt idx="96591">0</cx:pt>
          <cx:pt idx="96592">0</cx:pt>
          <cx:pt idx="96593">13</cx:pt>
          <cx:pt idx="96594">0</cx:pt>
          <cx:pt idx="96595">0</cx:pt>
          <cx:pt idx="96596">5</cx:pt>
          <cx:pt idx="96597">2</cx:pt>
          <cx:pt idx="96598">25</cx:pt>
          <cx:pt idx="96599">1</cx:pt>
          <cx:pt idx="96600">5</cx:pt>
          <cx:pt idx="96601">3</cx:pt>
          <cx:pt idx="96602">4</cx:pt>
          <cx:pt idx="96603">67</cx:pt>
          <cx:pt idx="96604">2</cx:pt>
          <cx:pt idx="96605">3</cx:pt>
          <cx:pt idx="96606">3</cx:pt>
          <cx:pt idx="96607">35</cx:pt>
          <cx:pt idx="96608">2</cx:pt>
          <cx:pt idx="96609">195</cx:pt>
          <cx:pt idx="96610">43</cx:pt>
          <cx:pt idx="96611">0</cx:pt>
          <cx:pt idx="96612">90</cx:pt>
          <cx:pt idx="96613">4</cx:pt>
          <cx:pt idx="96614">0</cx:pt>
          <cx:pt idx="96615">12</cx:pt>
          <cx:pt idx="96616">0</cx:pt>
          <cx:pt idx="96617">4</cx:pt>
          <cx:pt idx="96618">113</cx:pt>
          <cx:pt idx="96619">211</cx:pt>
          <cx:pt idx="96620">1</cx:pt>
          <cx:pt idx="96621">22</cx:pt>
          <cx:pt idx="96622">0</cx:pt>
          <cx:pt idx="96623">55</cx:pt>
          <cx:pt idx="96624">125</cx:pt>
          <cx:pt idx="96625">20</cx:pt>
          <cx:pt idx="96626">35</cx:pt>
          <cx:pt idx="96627">0</cx:pt>
          <cx:pt idx="96628">51</cx:pt>
          <cx:pt idx="96629">28</cx:pt>
          <cx:pt idx="96630">0</cx:pt>
          <cx:pt idx="96631">21</cx:pt>
          <cx:pt idx="96632">0</cx:pt>
          <cx:pt idx="96633">3</cx:pt>
          <cx:pt idx="96634">85</cx:pt>
          <cx:pt idx="96635">1</cx:pt>
          <cx:pt idx="96636">0</cx:pt>
          <cx:pt idx="96637">43</cx:pt>
          <cx:pt idx="96638">4</cx:pt>
          <cx:pt idx="96639">42</cx:pt>
          <cx:pt idx="96640">216</cx:pt>
          <cx:pt idx="96641">0</cx:pt>
          <cx:pt idx="96642">0</cx:pt>
          <cx:pt idx="96643">138</cx:pt>
          <cx:pt idx="96644">12</cx:pt>
          <cx:pt idx="96645">0</cx:pt>
          <cx:pt idx="96646">13</cx:pt>
          <cx:pt idx="96647">262</cx:pt>
          <cx:pt idx="96648">42</cx:pt>
          <cx:pt idx="96649">5</cx:pt>
          <cx:pt idx="96650">3</cx:pt>
          <cx:pt idx="96651">188</cx:pt>
          <cx:pt idx="96652">58</cx:pt>
          <cx:pt idx="96653">218</cx:pt>
          <cx:pt idx="96654">106</cx:pt>
          <cx:pt idx="96655">3</cx:pt>
          <cx:pt idx="96656">0</cx:pt>
          <cx:pt idx="96657">1</cx:pt>
          <cx:pt idx="96658">50</cx:pt>
          <cx:pt idx="96659">63</cx:pt>
          <cx:pt idx="96660">126</cx:pt>
          <cx:pt idx="96661">102</cx:pt>
          <cx:pt idx="96662">1</cx:pt>
          <cx:pt idx="96663">86</cx:pt>
          <cx:pt idx="96664">0</cx:pt>
          <cx:pt idx="96665">0</cx:pt>
          <cx:pt idx="96666">1</cx:pt>
          <cx:pt idx="96667">67</cx:pt>
          <cx:pt idx="96668">0</cx:pt>
          <cx:pt idx="96669">91</cx:pt>
          <cx:pt idx="96670">63</cx:pt>
          <cx:pt idx="96671">0</cx:pt>
          <cx:pt idx="96672">4</cx:pt>
          <cx:pt idx="96673">0</cx:pt>
          <cx:pt idx="96674">9</cx:pt>
          <cx:pt idx="96675">28</cx:pt>
          <cx:pt idx="96676">6</cx:pt>
          <cx:pt idx="96677">9</cx:pt>
          <cx:pt idx="96678">0</cx:pt>
          <cx:pt idx="96679">49</cx:pt>
          <cx:pt idx="96680">63</cx:pt>
          <cx:pt idx="96681">2</cx:pt>
          <cx:pt idx="96682">0</cx:pt>
          <cx:pt idx="96683">350</cx:pt>
          <cx:pt idx="96684">140</cx:pt>
          <cx:pt idx="96685">29</cx:pt>
          <cx:pt idx="96686">1</cx:pt>
          <cx:pt idx="96687">0</cx:pt>
          <cx:pt idx="96688">8</cx:pt>
          <cx:pt idx="96689">3</cx:pt>
          <cx:pt idx="96690">7</cx:pt>
          <cx:pt idx="96691">2</cx:pt>
          <cx:pt idx="96692">9</cx:pt>
          <cx:pt idx="96693">16</cx:pt>
          <cx:pt idx="96694">8</cx:pt>
          <cx:pt idx="96695">122</cx:pt>
          <cx:pt idx="96696">34</cx:pt>
          <cx:pt idx="96697">33</cx:pt>
          <cx:pt idx="96698">0</cx:pt>
          <cx:pt idx="96699">53</cx:pt>
          <cx:pt idx="96700">106</cx:pt>
          <cx:pt idx="96701">178</cx:pt>
          <cx:pt idx="96702">54</cx:pt>
          <cx:pt idx="96703">0</cx:pt>
          <cx:pt idx="96704">17</cx:pt>
          <cx:pt idx="96705">7</cx:pt>
          <cx:pt idx="96706">24</cx:pt>
          <cx:pt idx="96707">526</cx:pt>
          <cx:pt idx="96708">58</cx:pt>
          <cx:pt idx="96709">0</cx:pt>
          <cx:pt idx="96710">0</cx:pt>
          <cx:pt idx="96711">191</cx:pt>
          <cx:pt idx="96712">0</cx:pt>
          <cx:pt idx="96713">23</cx:pt>
          <cx:pt idx="96714">0</cx:pt>
          <cx:pt idx="96715">10</cx:pt>
          <cx:pt idx="96716">3</cx:pt>
          <cx:pt idx="96717">30</cx:pt>
          <cx:pt idx="96718">7</cx:pt>
          <cx:pt idx="96719">0</cx:pt>
          <cx:pt idx="96720">98</cx:pt>
          <cx:pt idx="96721">5</cx:pt>
          <cx:pt idx="96722">380</cx:pt>
          <cx:pt idx="96723">0</cx:pt>
          <cx:pt idx="96724">1</cx:pt>
          <cx:pt idx="96725">0</cx:pt>
          <cx:pt idx="96726">65</cx:pt>
          <cx:pt idx="96727">0</cx:pt>
          <cx:pt idx="96728">15</cx:pt>
          <cx:pt idx="96729">20</cx:pt>
          <cx:pt idx="96730">1</cx:pt>
          <cx:pt idx="96731">77</cx:pt>
          <cx:pt idx="96732">12</cx:pt>
          <cx:pt idx="96733">107</cx:pt>
          <cx:pt idx="96734">0</cx:pt>
          <cx:pt idx="96735">5</cx:pt>
          <cx:pt idx="96736">0</cx:pt>
          <cx:pt idx="96737">21</cx:pt>
          <cx:pt idx="96738">0</cx:pt>
          <cx:pt idx="96739">15</cx:pt>
          <cx:pt idx="96740">0</cx:pt>
          <cx:pt idx="96741">47</cx:pt>
          <cx:pt idx="96742">39</cx:pt>
          <cx:pt idx="96743">0</cx:pt>
          <cx:pt idx="96744">6</cx:pt>
          <cx:pt idx="96745">4</cx:pt>
          <cx:pt idx="96746">1</cx:pt>
          <cx:pt idx="96747">85</cx:pt>
          <cx:pt idx="96748">98</cx:pt>
          <cx:pt idx="96749">1</cx:pt>
          <cx:pt idx="96750">0</cx:pt>
          <cx:pt idx="96751">0</cx:pt>
          <cx:pt idx="96752">0</cx:pt>
          <cx:pt idx="96753">1</cx:pt>
          <cx:pt idx="96754">0</cx:pt>
          <cx:pt idx="96755">1</cx:pt>
          <cx:pt idx="96756">69</cx:pt>
          <cx:pt idx="96757">0</cx:pt>
          <cx:pt idx="96758">1</cx:pt>
          <cx:pt idx="96759">0</cx:pt>
          <cx:pt idx="96760">0</cx:pt>
          <cx:pt idx="96761">0</cx:pt>
          <cx:pt idx="96762">0</cx:pt>
          <cx:pt idx="96763">0</cx:pt>
          <cx:pt idx="96764">82</cx:pt>
          <cx:pt idx="96765">0</cx:pt>
          <cx:pt idx="96766">0</cx:pt>
          <cx:pt idx="96767">0</cx:pt>
          <cx:pt idx="96768">0</cx:pt>
          <cx:pt idx="96769">0</cx:pt>
          <cx:pt idx="96770">0</cx:pt>
          <cx:pt idx="96771">0</cx:pt>
          <cx:pt idx="96772">0</cx:pt>
          <cx:pt idx="96773">0</cx:pt>
          <cx:pt idx="96774">0</cx:pt>
          <cx:pt idx="96775">1</cx:pt>
          <cx:pt idx="96776">0</cx:pt>
          <cx:pt idx="96777">6</cx:pt>
          <cx:pt idx="96778">1</cx:pt>
          <cx:pt idx="96779">0</cx:pt>
          <cx:pt idx="96780">70</cx:pt>
          <cx:pt idx="96781">14</cx:pt>
          <cx:pt idx="96782">3</cx:pt>
          <cx:pt idx="96783">95</cx:pt>
          <cx:pt idx="96784">1</cx:pt>
          <cx:pt idx="96785">0</cx:pt>
          <cx:pt idx="96786">42</cx:pt>
          <cx:pt idx="96787">315</cx:pt>
          <cx:pt idx="96788">38</cx:pt>
          <cx:pt idx="96789">84</cx:pt>
          <cx:pt idx="96790">208</cx:pt>
          <cx:pt idx="96791">0</cx:pt>
          <cx:pt idx="96792">9</cx:pt>
          <cx:pt idx="96793">2</cx:pt>
          <cx:pt idx="96794">0</cx:pt>
          <cx:pt idx="96795">65</cx:pt>
          <cx:pt idx="96796">1</cx:pt>
          <cx:pt idx="96797">0</cx:pt>
          <cx:pt idx="96798">56</cx:pt>
          <cx:pt idx="96799">9</cx:pt>
          <cx:pt idx="96800">47</cx:pt>
          <cx:pt idx="96801">4</cx:pt>
          <cx:pt idx="96802">3</cx:pt>
          <cx:pt idx="96803">31</cx:pt>
          <cx:pt idx="96804">37</cx:pt>
          <cx:pt idx="96805">68</cx:pt>
          <cx:pt idx="96806">8</cx:pt>
          <cx:pt idx="96807">15</cx:pt>
          <cx:pt idx="96808">8</cx:pt>
          <cx:pt idx="96809">1</cx:pt>
          <cx:pt idx="96810">3</cx:pt>
          <cx:pt idx="96811">8</cx:pt>
          <cx:pt idx="96812">2</cx:pt>
          <cx:pt idx="96813">0</cx:pt>
          <cx:pt idx="96814">0</cx:pt>
          <cx:pt idx="96815">26</cx:pt>
          <cx:pt idx="96816">0</cx:pt>
          <cx:pt idx="96817">0</cx:pt>
          <cx:pt idx="96818">7</cx:pt>
          <cx:pt idx="96819">203</cx:pt>
          <cx:pt idx="96820">0</cx:pt>
          <cx:pt idx="96821">3</cx:pt>
          <cx:pt idx="96822">67</cx:pt>
          <cx:pt idx="96823">18</cx:pt>
          <cx:pt idx="96824">0</cx:pt>
          <cx:pt idx="96825">0</cx:pt>
          <cx:pt idx="96826">0</cx:pt>
          <cx:pt idx="96827">194</cx:pt>
          <cx:pt idx="96828">2</cx:pt>
          <cx:pt idx="96829">4</cx:pt>
          <cx:pt idx="96830">0</cx:pt>
          <cx:pt idx="96831">0</cx:pt>
          <cx:pt idx="96832">0</cx:pt>
          <cx:pt idx="96833">38</cx:pt>
          <cx:pt idx="96834">0</cx:pt>
          <cx:pt idx="96835">0</cx:pt>
          <cx:pt idx="96836">0</cx:pt>
          <cx:pt idx="96837">0</cx:pt>
          <cx:pt idx="96838">128</cx:pt>
          <cx:pt idx="96839">28</cx:pt>
          <cx:pt idx="96840">39</cx:pt>
          <cx:pt idx="96841">0</cx:pt>
          <cx:pt idx="96842">0</cx:pt>
          <cx:pt idx="96843">0</cx:pt>
          <cx:pt idx="96844">0</cx:pt>
          <cx:pt idx="96845">0</cx:pt>
          <cx:pt idx="96846">0</cx:pt>
          <cx:pt idx="96847">1</cx:pt>
          <cx:pt idx="96848">0</cx:pt>
          <cx:pt idx="96849">0</cx:pt>
          <cx:pt idx="96850">1</cx:pt>
          <cx:pt idx="96851">22</cx:pt>
          <cx:pt idx="96852">0</cx:pt>
          <cx:pt idx="96853">0</cx:pt>
          <cx:pt idx="96854">0</cx:pt>
          <cx:pt idx="96855">0</cx:pt>
          <cx:pt idx="96856">0</cx:pt>
          <cx:pt idx="96857">0</cx:pt>
          <cx:pt idx="96858">0</cx:pt>
          <cx:pt idx="96859">0</cx:pt>
          <cx:pt idx="96860">0</cx:pt>
          <cx:pt idx="96861">10</cx:pt>
          <cx:pt idx="96862">1</cx:pt>
          <cx:pt idx="96863">12</cx:pt>
          <cx:pt idx="96864">2</cx:pt>
          <cx:pt idx="96865">0</cx:pt>
          <cx:pt idx="96866">1</cx:pt>
          <cx:pt idx="96867">1</cx:pt>
          <cx:pt idx="96868">0</cx:pt>
          <cx:pt idx="96869">48</cx:pt>
          <cx:pt idx="96870">0</cx:pt>
          <cx:pt idx="96871">0</cx:pt>
          <cx:pt idx="96872">0</cx:pt>
          <cx:pt idx="96873">17</cx:pt>
          <cx:pt idx="96874">0</cx:pt>
          <cx:pt idx="96875">10</cx:pt>
          <cx:pt idx="96876">41</cx:pt>
          <cx:pt idx="96877">1</cx:pt>
          <cx:pt idx="96878">255</cx:pt>
          <cx:pt idx="96879">77</cx:pt>
          <cx:pt idx="96880">6</cx:pt>
          <cx:pt idx="96881">0</cx:pt>
          <cx:pt idx="96882">11</cx:pt>
          <cx:pt idx="96883">100</cx:pt>
          <cx:pt idx="96884">1</cx:pt>
          <cx:pt idx="96885">58</cx:pt>
          <cx:pt idx="96886">2</cx:pt>
          <cx:pt idx="96887">45</cx:pt>
          <cx:pt idx="96888">3</cx:pt>
          <cx:pt idx="96889">0</cx:pt>
          <cx:pt idx="96890">1</cx:pt>
          <cx:pt idx="96891">74</cx:pt>
          <cx:pt idx="96892">0</cx:pt>
          <cx:pt idx="96893">38</cx:pt>
          <cx:pt idx="96894">110</cx:pt>
          <cx:pt idx="96895">35</cx:pt>
          <cx:pt idx="96896">22</cx:pt>
          <cx:pt idx="96897">8</cx:pt>
          <cx:pt idx="96898">0</cx:pt>
          <cx:pt idx="96899">201</cx:pt>
          <cx:pt idx="96900">24</cx:pt>
          <cx:pt idx="96901">2</cx:pt>
          <cx:pt idx="96902">1</cx:pt>
          <cx:pt idx="96903">1</cx:pt>
          <cx:pt idx="96904">0</cx:pt>
          <cx:pt idx="96905">1</cx:pt>
          <cx:pt idx="96906">23</cx:pt>
          <cx:pt idx="96907">1</cx:pt>
          <cx:pt idx="96908">0</cx:pt>
          <cx:pt idx="96909">6</cx:pt>
          <cx:pt idx="96910">0</cx:pt>
          <cx:pt idx="96911">1</cx:pt>
          <cx:pt idx="96912">0</cx:pt>
          <cx:pt idx="96913">36</cx:pt>
          <cx:pt idx="96914">110</cx:pt>
          <cx:pt idx="96915">1</cx:pt>
          <cx:pt idx="96916">10</cx:pt>
          <cx:pt idx="96917">0</cx:pt>
          <cx:pt idx="96918">3</cx:pt>
          <cx:pt idx="96919">0</cx:pt>
          <cx:pt idx="96920">0</cx:pt>
          <cx:pt idx="96921">387</cx:pt>
          <cx:pt idx="96922">0</cx:pt>
          <cx:pt idx="96923">62</cx:pt>
          <cx:pt idx="96924">43</cx:pt>
          <cx:pt idx="96925">48</cx:pt>
          <cx:pt idx="96926">4</cx:pt>
          <cx:pt idx="96927">76</cx:pt>
          <cx:pt idx="96928">0</cx:pt>
          <cx:pt idx="96929">0</cx:pt>
          <cx:pt idx="96930">3</cx:pt>
          <cx:pt idx="96931">0</cx:pt>
          <cx:pt idx="96932">1</cx:pt>
          <cx:pt idx="96933">3</cx:pt>
          <cx:pt idx="96934">0</cx:pt>
          <cx:pt idx="96935">0</cx:pt>
          <cx:pt idx="96936">11</cx:pt>
          <cx:pt idx="96937">33</cx:pt>
          <cx:pt idx="96938">36</cx:pt>
          <cx:pt idx="96939">1</cx:pt>
          <cx:pt idx="96940">0</cx:pt>
          <cx:pt idx="96941">2</cx:pt>
          <cx:pt idx="96942">14</cx:pt>
          <cx:pt idx="96943">23</cx:pt>
          <cx:pt idx="96944">18</cx:pt>
          <cx:pt idx="96945">29</cx:pt>
          <cx:pt idx="96946">3</cx:pt>
          <cx:pt idx="96947">1</cx:pt>
          <cx:pt idx="96948">4</cx:pt>
          <cx:pt idx="96949">24</cx:pt>
          <cx:pt idx="96950">7</cx:pt>
          <cx:pt idx="96951">2</cx:pt>
          <cx:pt idx="96952">88</cx:pt>
          <cx:pt idx="96953">168</cx:pt>
          <cx:pt idx="96954">1</cx:pt>
          <cx:pt idx="96955">0</cx:pt>
          <cx:pt idx="96956">0</cx:pt>
          <cx:pt idx="96957">0</cx:pt>
          <cx:pt idx="96958">6</cx:pt>
          <cx:pt idx="96959">0</cx:pt>
          <cx:pt idx="96960">6</cx:pt>
          <cx:pt idx="96961">2</cx:pt>
          <cx:pt idx="96962">0</cx:pt>
          <cx:pt idx="96963">146</cx:pt>
          <cx:pt idx="96964">1</cx:pt>
          <cx:pt idx="96965">13</cx:pt>
          <cx:pt idx="96966">93</cx:pt>
          <cx:pt idx="96967">0</cx:pt>
          <cx:pt idx="96968">0</cx:pt>
          <cx:pt idx="96969">211</cx:pt>
          <cx:pt idx="96970">346</cx:pt>
          <cx:pt idx="96971">123</cx:pt>
          <cx:pt idx="96972">0</cx:pt>
          <cx:pt idx="96973">4</cx:pt>
          <cx:pt idx="96974">0</cx:pt>
          <cx:pt idx="96975">14</cx:pt>
          <cx:pt idx="96976">0</cx:pt>
          <cx:pt idx="96977">2</cx:pt>
          <cx:pt idx="96978">182</cx:pt>
          <cx:pt idx="96979">0</cx:pt>
          <cx:pt idx="96980">1</cx:pt>
          <cx:pt idx="96981">0</cx:pt>
          <cx:pt idx="96982">5</cx:pt>
          <cx:pt idx="96983">0</cx:pt>
          <cx:pt idx="96984">0</cx:pt>
          <cx:pt idx="96985">6</cx:pt>
          <cx:pt idx="96986">0</cx:pt>
          <cx:pt idx="96987">29</cx:pt>
          <cx:pt idx="96988">13</cx:pt>
          <cx:pt idx="96989">1</cx:pt>
          <cx:pt idx="96990">0</cx:pt>
          <cx:pt idx="96991">0</cx:pt>
          <cx:pt idx="96992">13</cx:pt>
          <cx:pt idx="96993">2</cx:pt>
          <cx:pt idx="96994">2</cx:pt>
          <cx:pt idx="96995">36</cx:pt>
          <cx:pt idx="96996">0</cx:pt>
          <cx:pt idx="96997">0</cx:pt>
          <cx:pt idx="96998">23</cx:pt>
          <cx:pt idx="96999">385</cx:pt>
          <cx:pt idx="97000">1</cx:pt>
          <cx:pt idx="97001">29</cx:pt>
          <cx:pt idx="97002">0</cx:pt>
          <cx:pt idx="97003">1</cx:pt>
          <cx:pt idx="97004">1</cx:pt>
          <cx:pt idx="97005">15</cx:pt>
          <cx:pt idx="97006">1</cx:pt>
          <cx:pt idx="97007">49</cx:pt>
          <cx:pt idx="97008">13</cx:pt>
          <cx:pt idx="97009">3</cx:pt>
          <cx:pt idx="97010">0</cx:pt>
          <cx:pt idx="97011">0</cx:pt>
          <cx:pt idx="97012">74</cx:pt>
          <cx:pt idx="97013">0</cx:pt>
          <cx:pt idx="97014">221</cx:pt>
          <cx:pt idx="97015">6</cx:pt>
          <cx:pt idx="97016">1</cx:pt>
          <cx:pt idx="97017">10</cx:pt>
          <cx:pt idx="97018">7</cx:pt>
          <cx:pt idx="97019">3</cx:pt>
          <cx:pt idx="97020">0</cx:pt>
          <cx:pt idx="97021">0</cx:pt>
          <cx:pt idx="97022">0</cx:pt>
          <cx:pt idx="97023">0</cx:pt>
          <cx:pt idx="97024">2</cx:pt>
          <cx:pt idx="97025">49</cx:pt>
          <cx:pt idx="97026">21</cx:pt>
          <cx:pt idx="97027">0</cx:pt>
          <cx:pt idx="97028">0</cx:pt>
          <cx:pt idx="97029">0</cx:pt>
          <cx:pt idx="97030">0</cx:pt>
          <cx:pt idx="97031">14</cx:pt>
          <cx:pt idx="97032">3</cx:pt>
          <cx:pt idx="97033">7</cx:pt>
          <cx:pt idx="97034">26</cx:pt>
          <cx:pt idx="97035">2</cx:pt>
          <cx:pt idx="97036">24</cx:pt>
          <cx:pt idx="97037">0</cx:pt>
          <cx:pt idx="97038">21</cx:pt>
          <cx:pt idx="97039">197</cx:pt>
          <cx:pt idx="97040">14</cx:pt>
          <cx:pt idx="97041">21</cx:pt>
          <cx:pt idx="97042">0</cx:pt>
          <cx:pt idx="97043">1</cx:pt>
          <cx:pt idx="97044">3</cx:pt>
          <cx:pt idx="97045">3</cx:pt>
          <cx:pt idx="97046">17</cx:pt>
          <cx:pt idx="97047">0</cx:pt>
          <cx:pt idx="97048">22</cx:pt>
          <cx:pt idx="97049">3</cx:pt>
          <cx:pt idx="97050">1</cx:pt>
          <cx:pt idx="97051">23</cx:pt>
          <cx:pt idx="97052">60</cx:pt>
          <cx:pt idx="97053">50</cx:pt>
          <cx:pt idx="97054">10</cx:pt>
          <cx:pt idx="97055">127</cx:pt>
          <cx:pt idx="97056">16</cx:pt>
          <cx:pt idx="97057">1</cx:pt>
          <cx:pt idx="97058">233</cx:pt>
          <cx:pt idx="97059">28</cx:pt>
          <cx:pt idx="97060">0</cx:pt>
          <cx:pt idx="97061">1</cx:pt>
          <cx:pt idx="97062">19</cx:pt>
          <cx:pt idx="97063">6</cx:pt>
          <cx:pt idx="97064">0</cx:pt>
          <cx:pt idx="97065">80</cx:pt>
          <cx:pt idx="97066">45</cx:pt>
          <cx:pt idx="97067">1</cx:pt>
          <cx:pt idx="97068">0</cx:pt>
          <cx:pt idx="97069">0</cx:pt>
          <cx:pt idx="97070">0</cx:pt>
          <cx:pt idx="97071">3</cx:pt>
          <cx:pt idx="97072">0</cx:pt>
          <cx:pt idx="97073">56</cx:pt>
          <cx:pt idx="97074">0</cx:pt>
          <cx:pt idx="97075">19</cx:pt>
          <cx:pt idx="97076">0</cx:pt>
          <cx:pt idx="97077">0</cx:pt>
          <cx:pt idx="97078">1</cx:pt>
          <cx:pt idx="97079">31</cx:pt>
          <cx:pt idx="97080">1</cx:pt>
          <cx:pt idx="97081">6</cx:pt>
          <cx:pt idx="97082">9</cx:pt>
          <cx:pt idx="97083">1</cx:pt>
          <cx:pt idx="97084">21</cx:pt>
          <cx:pt idx="97085">84</cx:pt>
          <cx:pt idx="97086">13</cx:pt>
          <cx:pt idx="97087">0</cx:pt>
          <cx:pt idx="97088">7</cx:pt>
          <cx:pt idx="97089">32</cx:pt>
          <cx:pt idx="97090">33</cx:pt>
          <cx:pt idx="97091">6</cx:pt>
          <cx:pt idx="97092">7</cx:pt>
          <cx:pt idx="97093">3</cx:pt>
          <cx:pt idx="97094">2</cx:pt>
          <cx:pt idx="97095">6</cx:pt>
          <cx:pt idx="97096">15</cx:pt>
          <cx:pt idx="97097">20</cx:pt>
          <cx:pt idx="97098">2</cx:pt>
          <cx:pt idx="97099">53</cx:pt>
          <cx:pt idx="97100">71</cx:pt>
          <cx:pt idx="97101">334</cx:pt>
          <cx:pt idx="97102">55</cx:pt>
          <cx:pt idx="97103">113</cx:pt>
          <cx:pt idx="97104">42</cx:pt>
          <cx:pt idx="97105">71</cx:pt>
          <cx:pt idx="97106">2</cx:pt>
          <cx:pt idx="97107">0</cx:pt>
          <cx:pt idx="97108">0</cx:pt>
          <cx:pt idx="97109">0</cx:pt>
          <cx:pt idx="97110">0</cx:pt>
          <cx:pt idx="97111">7</cx:pt>
          <cx:pt idx="97112">7</cx:pt>
          <cx:pt idx="97113">2</cx:pt>
          <cx:pt idx="97114">253</cx:pt>
          <cx:pt idx="97115">43</cx:pt>
          <cx:pt idx="97116">5</cx:pt>
          <cx:pt idx="97117">19</cx:pt>
          <cx:pt idx="97118">22</cx:pt>
          <cx:pt idx="97119">4</cx:pt>
          <cx:pt idx="97120">0</cx:pt>
          <cx:pt idx="97121">0</cx:pt>
          <cx:pt idx="97122">0</cx:pt>
          <cx:pt idx="97123">0</cx:pt>
          <cx:pt idx="97124">0</cx:pt>
          <cx:pt idx="97125">21</cx:pt>
          <cx:pt idx="97126">10</cx:pt>
          <cx:pt idx="97127">92</cx:pt>
          <cx:pt idx="97128">48</cx:pt>
          <cx:pt idx="97129">100</cx:pt>
          <cx:pt idx="97130">1</cx:pt>
          <cx:pt idx="97131">2</cx:pt>
          <cx:pt idx="97132">144</cx:pt>
          <cx:pt idx="97133">5</cx:pt>
          <cx:pt idx="97134">169</cx:pt>
          <cx:pt idx="97135">22</cx:pt>
          <cx:pt idx="97136">17</cx:pt>
          <cx:pt idx="97137">4</cx:pt>
          <cx:pt idx="97138">3</cx:pt>
          <cx:pt idx="97139">0</cx:pt>
          <cx:pt idx="97140">1</cx:pt>
          <cx:pt idx="97141">19</cx:pt>
          <cx:pt idx="97142">6</cx:pt>
          <cx:pt idx="97143">4</cx:pt>
          <cx:pt idx="97144">1</cx:pt>
          <cx:pt idx="97145">797</cx:pt>
          <cx:pt idx="97146">284</cx:pt>
          <cx:pt idx="97147">0</cx:pt>
          <cx:pt idx="97148">1</cx:pt>
          <cx:pt idx="97149">34</cx:pt>
          <cx:pt idx="97150">0</cx:pt>
          <cx:pt idx="97151">0</cx:pt>
          <cx:pt idx="97152">5</cx:pt>
          <cx:pt idx="97153">3</cx:pt>
          <cx:pt idx="97154">0</cx:pt>
          <cx:pt idx="97155">0</cx:pt>
          <cx:pt idx="97156">3</cx:pt>
          <cx:pt idx="97157">11</cx:pt>
          <cx:pt idx="97158">73</cx:pt>
          <cx:pt idx="97159">4</cx:pt>
          <cx:pt idx="97160">0</cx:pt>
          <cx:pt idx="97161">1</cx:pt>
          <cx:pt idx="97162">0</cx:pt>
          <cx:pt idx="97163">0</cx:pt>
          <cx:pt idx="97164">2</cx:pt>
          <cx:pt idx="97165">1</cx:pt>
          <cx:pt idx="97166">0</cx:pt>
          <cx:pt idx="97167">0</cx:pt>
          <cx:pt idx="97168">167</cx:pt>
          <cx:pt idx="97169">1</cx:pt>
          <cx:pt idx="97170">14</cx:pt>
          <cx:pt idx="97171">13</cx:pt>
          <cx:pt idx="97172">4</cx:pt>
          <cx:pt idx="97173">0</cx:pt>
          <cx:pt idx="97174">0</cx:pt>
          <cx:pt idx="97175">33</cx:pt>
          <cx:pt idx="97176">24</cx:pt>
          <cx:pt idx="97177">1</cx:pt>
          <cx:pt idx="97178">2</cx:pt>
          <cx:pt idx="97179">11</cx:pt>
          <cx:pt idx="97180">0</cx:pt>
          <cx:pt idx="97181">0</cx:pt>
          <cx:pt idx="97182">4</cx:pt>
          <cx:pt idx="97183">24</cx:pt>
          <cx:pt idx="97184">609</cx:pt>
          <cx:pt idx="97185">89</cx:pt>
          <cx:pt idx="97186">135</cx:pt>
          <cx:pt idx="97187">47</cx:pt>
          <cx:pt idx="97188">0</cx:pt>
          <cx:pt idx="97189">7</cx:pt>
          <cx:pt idx="97190">15</cx:pt>
          <cx:pt idx="97191">0</cx:pt>
          <cx:pt idx="97192">0</cx:pt>
          <cx:pt idx="97193">5</cx:pt>
          <cx:pt idx="97194">12</cx:pt>
          <cx:pt idx="97195">21</cx:pt>
          <cx:pt idx="97196">0</cx:pt>
          <cx:pt idx="97197">9</cx:pt>
          <cx:pt idx="97198">8</cx:pt>
          <cx:pt idx="97199">20</cx:pt>
          <cx:pt idx="97200">35</cx:pt>
          <cx:pt idx="97201">0</cx:pt>
          <cx:pt idx="97202">8</cx:pt>
          <cx:pt idx="97203">2</cx:pt>
          <cx:pt idx="97204">130</cx:pt>
          <cx:pt idx="97205">6</cx:pt>
          <cx:pt idx="97206">1</cx:pt>
          <cx:pt idx="97207">5</cx:pt>
          <cx:pt idx="97208">48</cx:pt>
          <cx:pt idx="97209">9</cx:pt>
          <cx:pt idx="97210">0</cx:pt>
          <cx:pt idx="97211">19</cx:pt>
          <cx:pt idx="97212">0</cx:pt>
          <cx:pt idx="97213">1</cx:pt>
          <cx:pt idx="97214">16</cx:pt>
          <cx:pt idx="97215">5</cx:pt>
          <cx:pt idx="97216">0</cx:pt>
          <cx:pt idx="97217">0</cx:pt>
          <cx:pt idx="97218">1</cx:pt>
          <cx:pt idx="97219">0</cx:pt>
          <cx:pt idx="97220">177</cx:pt>
          <cx:pt idx="97221">508</cx:pt>
          <cx:pt idx="97222">0</cx:pt>
          <cx:pt idx="97223">5</cx:pt>
          <cx:pt idx="97224">0</cx:pt>
          <cx:pt idx="97225">0</cx:pt>
          <cx:pt idx="97226">126</cx:pt>
          <cx:pt idx="97227">0</cx:pt>
          <cx:pt idx="97228">0</cx:pt>
          <cx:pt idx="97229">0</cx:pt>
          <cx:pt idx="97230">31</cx:pt>
          <cx:pt idx="97231">0</cx:pt>
          <cx:pt idx="97232">0</cx:pt>
          <cx:pt idx="97233">0</cx:pt>
          <cx:pt idx="97234">0</cx:pt>
          <cx:pt idx="97235">0</cx:pt>
          <cx:pt idx="97236">1</cx:pt>
          <cx:pt idx="97237">0</cx:pt>
          <cx:pt idx="97238">0</cx:pt>
          <cx:pt idx="97239">0</cx:pt>
          <cx:pt idx="97240">371</cx:pt>
          <cx:pt idx="97241">23</cx:pt>
          <cx:pt idx="97242">0</cx:pt>
          <cx:pt idx="97243">1</cx:pt>
          <cx:pt idx="97244">37</cx:pt>
          <cx:pt idx="97245">2</cx:pt>
          <cx:pt idx="97246">9</cx:pt>
          <cx:pt idx="97247">22</cx:pt>
          <cx:pt idx="97248">0</cx:pt>
          <cx:pt idx="97249">0</cx:pt>
          <cx:pt idx="97250">0</cx:pt>
          <cx:pt idx="97251">1</cx:pt>
          <cx:pt idx="97252">0</cx:pt>
          <cx:pt idx="97253">0</cx:pt>
          <cx:pt idx="97254">0</cx:pt>
          <cx:pt idx="97255">0</cx:pt>
          <cx:pt idx="97256">0</cx:pt>
          <cx:pt idx="97257">14</cx:pt>
          <cx:pt idx="97258">0</cx:pt>
          <cx:pt idx="97259">1</cx:pt>
          <cx:pt idx="97260">0</cx:pt>
          <cx:pt idx="97261">3</cx:pt>
          <cx:pt idx="97262">35</cx:pt>
          <cx:pt idx="97263">118</cx:pt>
          <cx:pt idx="97264">34</cx:pt>
          <cx:pt idx="97265">0</cx:pt>
          <cx:pt idx="97266">13</cx:pt>
          <cx:pt idx="97267">1</cx:pt>
          <cx:pt idx="97268">2</cx:pt>
          <cx:pt idx="97269">13</cx:pt>
          <cx:pt idx="97270">0</cx:pt>
          <cx:pt idx="97271">33</cx:pt>
          <cx:pt idx="97272">1</cx:pt>
          <cx:pt idx="97273">16</cx:pt>
          <cx:pt idx="97274">8</cx:pt>
          <cx:pt idx="97275">30</cx:pt>
          <cx:pt idx="97276">35</cx:pt>
          <cx:pt idx="97277">8</cx:pt>
          <cx:pt idx="97278">7</cx:pt>
          <cx:pt idx="97279">57</cx:pt>
          <cx:pt idx="97280">13</cx:pt>
          <cx:pt idx="97281">1</cx:pt>
          <cx:pt idx="97282">77</cx:pt>
          <cx:pt idx="97283">87</cx:pt>
          <cx:pt idx="97284">5</cx:pt>
          <cx:pt idx="97285">1</cx:pt>
          <cx:pt idx="97286">41</cx:pt>
          <cx:pt idx="97287">0</cx:pt>
          <cx:pt idx="97288">244</cx:pt>
          <cx:pt idx="97289">1</cx:pt>
          <cx:pt idx="97290">0</cx:pt>
          <cx:pt idx="97291">1</cx:pt>
          <cx:pt idx="97292">1</cx:pt>
          <cx:pt idx="97293">0</cx:pt>
          <cx:pt idx="97294">0</cx:pt>
          <cx:pt idx="97295">5</cx:pt>
          <cx:pt idx="97296">143</cx:pt>
          <cx:pt idx="97297">0</cx:pt>
          <cx:pt idx="97298">11</cx:pt>
          <cx:pt idx="97299">0</cx:pt>
          <cx:pt idx="97300">0</cx:pt>
          <cx:pt idx="97301">0</cx:pt>
          <cx:pt idx="97302">0</cx:pt>
          <cx:pt idx="97303">0</cx:pt>
          <cx:pt idx="97304">0</cx:pt>
          <cx:pt idx="97305">16</cx:pt>
          <cx:pt idx="97306">0</cx:pt>
          <cx:pt idx="97307">132</cx:pt>
          <cx:pt idx="97308">43</cx:pt>
          <cx:pt idx="97309">4</cx:pt>
          <cx:pt idx="97310">1</cx:pt>
          <cx:pt idx="97311">0</cx:pt>
          <cx:pt idx="97312">2</cx:pt>
          <cx:pt idx="97313">7</cx:pt>
          <cx:pt idx="97314">0</cx:pt>
          <cx:pt idx="97315">14</cx:pt>
          <cx:pt idx="97316">55</cx:pt>
          <cx:pt idx="97317">0</cx:pt>
          <cx:pt idx="97318">2</cx:pt>
          <cx:pt idx="97319">6</cx:pt>
          <cx:pt idx="97320">14</cx:pt>
          <cx:pt idx="97321">18</cx:pt>
          <cx:pt idx="97322">0</cx:pt>
          <cx:pt idx="97323">1</cx:pt>
          <cx:pt idx="97324">0</cx:pt>
          <cx:pt idx="97325">42</cx:pt>
          <cx:pt idx="97326">22</cx:pt>
          <cx:pt idx="97327">0</cx:pt>
          <cx:pt idx="97328">67</cx:pt>
          <cx:pt idx="97329">0</cx:pt>
          <cx:pt idx="97330">0</cx:pt>
          <cx:pt idx="97331">24</cx:pt>
          <cx:pt idx="97332">0</cx:pt>
          <cx:pt idx="97333">39</cx:pt>
          <cx:pt idx="97334">5</cx:pt>
          <cx:pt idx="97335">0</cx:pt>
          <cx:pt idx="97336">14</cx:pt>
          <cx:pt idx="97337">10</cx:pt>
          <cx:pt idx="97338">83</cx:pt>
          <cx:pt idx="97339">1</cx:pt>
          <cx:pt idx="97340">0</cx:pt>
          <cx:pt idx="97341">166</cx:pt>
          <cx:pt idx="97342">7</cx:pt>
          <cx:pt idx="97343">2</cx:pt>
          <cx:pt idx="97344">0</cx:pt>
          <cx:pt idx="97345">0</cx:pt>
          <cx:pt idx="97346">1</cx:pt>
          <cx:pt idx="97347">0</cx:pt>
          <cx:pt idx="97348">0</cx:pt>
          <cx:pt idx="97349">0</cx:pt>
          <cx:pt idx="97350">124</cx:pt>
          <cx:pt idx="97351">0</cx:pt>
          <cx:pt idx="97352">6</cx:pt>
          <cx:pt idx="97353">21</cx:pt>
          <cx:pt idx="97354">0</cx:pt>
          <cx:pt idx="97355">6</cx:pt>
          <cx:pt idx="97356">24</cx:pt>
          <cx:pt idx="97357">0</cx:pt>
          <cx:pt idx="97358">0</cx:pt>
          <cx:pt idx="97359">111</cx:pt>
          <cx:pt idx="97360">0</cx:pt>
          <cx:pt idx="97361">2</cx:pt>
          <cx:pt idx="97362">0</cx:pt>
          <cx:pt idx="97363">3</cx:pt>
          <cx:pt idx="97364">6</cx:pt>
          <cx:pt idx="97365">29</cx:pt>
          <cx:pt idx="97366">163</cx:pt>
          <cx:pt idx="97367">13</cx:pt>
          <cx:pt idx="97368">61</cx:pt>
          <cx:pt idx="97369">1</cx:pt>
          <cx:pt idx="97370">0</cx:pt>
          <cx:pt idx="97371">20</cx:pt>
          <cx:pt idx="97372">36</cx:pt>
          <cx:pt idx="97373">1</cx:pt>
          <cx:pt idx="97374">0</cx:pt>
          <cx:pt idx="97375">98</cx:pt>
          <cx:pt idx="97376">285</cx:pt>
          <cx:pt idx="97377">41</cx:pt>
          <cx:pt idx="97378">0</cx:pt>
          <cx:pt idx="97379">7</cx:pt>
          <cx:pt idx="97380">0</cx:pt>
          <cx:pt idx="97381">16</cx:pt>
          <cx:pt idx="97382">0</cx:pt>
          <cx:pt idx="97383">0</cx:pt>
          <cx:pt idx="97384">0</cx:pt>
          <cx:pt idx="97385">0</cx:pt>
          <cx:pt idx="97386">116</cx:pt>
          <cx:pt idx="97387">49</cx:pt>
          <cx:pt idx="97388">387</cx:pt>
          <cx:pt idx="97389">7</cx:pt>
          <cx:pt idx="97390">6</cx:pt>
          <cx:pt idx="97391">0</cx:pt>
          <cx:pt idx="97392">0</cx:pt>
          <cx:pt idx="97393">3</cx:pt>
          <cx:pt idx="97394">0</cx:pt>
          <cx:pt idx="97395">34</cx:pt>
          <cx:pt idx="97396">15</cx:pt>
          <cx:pt idx="97397">15</cx:pt>
          <cx:pt idx="97398">20</cx:pt>
          <cx:pt idx="97399">0</cx:pt>
          <cx:pt idx="97400">1</cx:pt>
          <cx:pt idx="97401">7</cx:pt>
          <cx:pt idx="97402">1</cx:pt>
          <cx:pt idx="97403">1</cx:pt>
          <cx:pt idx="97404">175</cx:pt>
          <cx:pt idx="97405">13</cx:pt>
          <cx:pt idx="97406">0</cx:pt>
          <cx:pt idx="97407">0</cx:pt>
          <cx:pt idx="97408">14</cx:pt>
          <cx:pt idx="97409">412</cx:pt>
          <cx:pt idx="97410">0</cx:pt>
          <cx:pt idx="97411">9</cx:pt>
          <cx:pt idx="97412">0</cx:pt>
          <cx:pt idx="97413">7</cx:pt>
          <cx:pt idx="97414">2</cx:pt>
          <cx:pt idx="97415">32</cx:pt>
          <cx:pt idx="97416">0</cx:pt>
          <cx:pt idx="97417">7</cx:pt>
          <cx:pt idx="97418">23</cx:pt>
          <cx:pt idx="97419">29</cx:pt>
          <cx:pt idx="97420">0</cx:pt>
          <cx:pt idx="97421">3</cx:pt>
          <cx:pt idx="97422">3</cx:pt>
          <cx:pt idx="97423">0</cx:pt>
          <cx:pt idx="97424">0</cx:pt>
          <cx:pt idx="97425">0</cx:pt>
          <cx:pt idx="97426">0</cx:pt>
          <cx:pt idx="97427">0</cx:pt>
          <cx:pt idx="97428">0</cx:pt>
          <cx:pt idx="97429">0</cx:pt>
          <cx:pt idx="97430">0</cx:pt>
          <cx:pt idx="97431">174</cx:pt>
          <cx:pt idx="97432">21</cx:pt>
          <cx:pt idx="97433">15</cx:pt>
          <cx:pt idx="97434">19</cx:pt>
          <cx:pt idx="97435">6</cx:pt>
          <cx:pt idx="97436">14</cx:pt>
          <cx:pt idx="97437">8</cx:pt>
          <cx:pt idx="97438">1</cx:pt>
          <cx:pt idx="97439">1</cx:pt>
          <cx:pt idx="97440">3</cx:pt>
          <cx:pt idx="97441">6</cx:pt>
          <cx:pt idx="97442">56</cx:pt>
          <cx:pt idx="97443">443</cx:pt>
          <cx:pt idx="97444">18</cx:pt>
          <cx:pt idx="97445">15</cx:pt>
          <cx:pt idx="97446">168</cx:pt>
          <cx:pt idx="97447">364</cx:pt>
          <cx:pt idx="97448">119</cx:pt>
          <cx:pt idx="97449">41</cx:pt>
          <cx:pt idx="97450">103</cx:pt>
          <cx:pt idx="97451">1</cx:pt>
          <cx:pt idx="97452">27</cx:pt>
          <cx:pt idx="97453">0</cx:pt>
          <cx:pt idx="97454">29</cx:pt>
          <cx:pt idx="97455">8</cx:pt>
          <cx:pt idx="97456">115</cx:pt>
          <cx:pt idx="97457">4</cx:pt>
          <cx:pt idx="97458">51</cx:pt>
          <cx:pt idx="97459">66</cx:pt>
          <cx:pt idx="97460">65</cx:pt>
          <cx:pt idx="97461">42</cx:pt>
          <cx:pt idx="97462">4</cx:pt>
          <cx:pt idx="97463">0</cx:pt>
          <cx:pt idx="97464">122</cx:pt>
          <cx:pt idx="97465">7</cx:pt>
          <cx:pt idx="97466">0</cx:pt>
          <cx:pt idx="97467">1</cx:pt>
          <cx:pt idx="97468">1</cx:pt>
          <cx:pt idx="97469">13</cx:pt>
          <cx:pt idx="97470">76</cx:pt>
          <cx:pt idx="97471">2</cx:pt>
          <cx:pt idx="97472">14</cx:pt>
          <cx:pt idx="97473">12</cx:pt>
          <cx:pt idx="97474">89</cx:pt>
          <cx:pt idx="97475">28</cx:pt>
          <cx:pt idx="97476">19</cx:pt>
          <cx:pt idx="97477">0</cx:pt>
          <cx:pt idx="97478">53</cx:pt>
          <cx:pt idx="97479">48</cx:pt>
          <cx:pt idx="97480">39</cx:pt>
          <cx:pt idx="97481">3</cx:pt>
          <cx:pt idx="97482">170</cx:pt>
          <cx:pt idx="97483">0</cx:pt>
          <cx:pt idx="97484">0</cx:pt>
          <cx:pt idx="97485">89</cx:pt>
          <cx:pt idx="97486">0</cx:pt>
          <cx:pt idx="97487">4</cx:pt>
          <cx:pt idx="97488">0</cx:pt>
          <cx:pt idx="97489">0</cx:pt>
          <cx:pt idx="97490">32</cx:pt>
          <cx:pt idx="97491">7</cx:pt>
          <cx:pt idx="97492">88</cx:pt>
          <cx:pt idx="97493">754</cx:pt>
          <cx:pt idx="97494">28</cx:pt>
          <cx:pt idx="97495">0</cx:pt>
          <cx:pt idx="97496">0</cx:pt>
          <cx:pt idx="97497">6</cx:pt>
          <cx:pt idx="97498">1</cx:pt>
          <cx:pt idx="97499">27</cx:pt>
          <cx:pt idx="97500">23</cx:pt>
          <cx:pt idx="97501">8</cx:pt>
          <cx:pt idx="97502">6</cx:pt>
          <cx:pt idx="97503">237</cx:pt>
          <cx:pt idx="97504">1</cx:pt>
          <cx:pt idx="97505">0</cx:pt>
          <cx:pt idx="97506">8</cx:pt>
          <cx:pt idx="97507">1</cx:pt>
          <cx:pt idx="97508">2</cx:pt>
          <cx:pt idx="97509">1</cx:pt>
          <cx:pt idx="97510">0</cx:pt>
          <cx:pt idx="97511">20</cx:pt>
          <cx:pt idx="97512">1</cx:pt>
          <cx:pt idx="97513">1</cx:pt>
          <cx:pt idx="97514">0</cx:pt>
          <cx:pt idx="97515">0</cx:pt>
          <cx:pt idx="97516">20</cx:pt>
          <cx:pt idx="97517">4</cx:pt>
          <cx:pt idx="97518">0</cx:pt>
          <cx:pt idx="97519">0</cx:pt>
          <cx:pt idx="97520">1</cx:pt>
          <cx:pt idx="97521">100</cx:pt>
          <cx:pt idx="97522">10</cx:pt>
          <cx:pt idx="97523">783</cx:pt>
          <cx:pt idx="97524">266</cx:pt>
          <cx:pt idx="97525">0</cx:pt>
          <cx:pt idx="97526">133</cx:pt>
          <cx:pt idx="97527">0</cx:pt>
          <cx:pt idx="97528">0</cx:pt>
          <cx:pt idx="97529">29</cx:pt>
          <cx:pt idx="97530">0</cx:pt>
          <cx:pt idx="97531">0</cx:pt>
          <cx:pt idx="97532">0</cx:pt>
          <cx:pt idx="97533">1</cx:pt>
          <cx:pt idx="97534">1</cx:pt>
          <cx:pt idx="97535">1</cx:pt>
          <cx:pt idx="97536">21</cx:pt>
          <cx:pt idx="97537">20</cx:pt>
          <cx:pt idx="97538">0</cx:pt>
          <cx:pt idx="97539">8</cx:pt>
          <cx:pt idx="97540">4</cx:pt>
          <cx:pt idx="97541">0</cx:pt>
          <cx:pt idx="97542">3</cx:pt>
          <cx:pt idx="97543">50</cx:pt>
          <cx:pt idx="97544">690</cx:pt>
          <cx:pt idx="97545">8</cx:pt>
          <cx:pt idx="97546">0</cx:pt>
          <cx:pt idx="97547">0</cx:pt>
          <cx:pt idx="97548">69</cx:pt>
          <cx:pt idx="97549">26</cx:pt>
          <cx:pt idx="97550">0</cx:pt>
          <cx:pt idx="97551">0</cx:pt>
          <cx:pt idx="97552">0</cx:pt>
          <cx:pt idx="97553">32</cx:pt>
          <cx:pt idx="97554">22</cx:pt>
          <cx:pt idx="97555">13</cx:pt>
          <cx:pt idx="97556">1</cx:pt>
          <cx:pt idx="97557">54</cx:pt>
          <cx:pt idx="97558">90</cx:pt>
          <cx:pt idx="97559">88</cx:pt>
          <cx:pt idx="97560">206</cx:pt>
          <cx:pt idx="97561">0</cx:pt>
          <cx:pt idx="97562">0</cx:pt>
          <cx:pt idx="97563">0</cx:pt>
          <cx:pt idx="97564">23</cx:pt>
          <cx:pt idx="97565">0</cx:pt>
          <cx:pt idx="97566">0</cx:pt>
          <cx:pt idx="97567">1</cx:pt>
          <cx:pt idx="97568">0</cx:pt>
          <cx:pt idx="97569">4</cx:pt>
          <cx:pt idx="97570">0</cx:pt>
          <cx:pt idx="97571">0</cx:pt>
          <cx:pt idx="97572">2</cx:pt>
          <cx:pt idx="97573">16</cx:pt>
          <cx:pt idx="97574">0</cx:pt>
          <cx:pt idx="97575">7</cx:pt>
          <cx:pt idx="97576">27</cx:pt>
          <cx:pt idx="97577">0</cx:pt>
          <cx:pt idx="97578">0</cx:pt>
          <cx:pt idx="97579">0</cx:pt>
          <cx:pt idx="97580">0</cx:pt>
          <cx:pt idx="97581">460</cx:pt>
          <cx:pt idx="97582">129</cx:pt>
          <cx:pt idx="97583">4</cx:pt>
          <cx:pt idx="97584">253</cx:pt>
          <cx:pt idx="97585">3</cx:pt>
          <cx:pt idx="97586">539</cx:pt>
          <cx:pt idx="97587">314</cx:pt>
          <cx:pt idx="97588">60</cx:pt>
          <cx:pt idx="97589">21</cx:pt>
          <cx:pt idx="97590">19</cx:pt>
          <cx:pt idx="97591">0</cx:pt>
          <cx:pt idx="97592">0</cx:pt>
          <cx:pt idx="97593">9</cx:pt>
          <cx:pt idx="97594">384</cx:pt>
          <cx:pt idx="97595">14</cx:pt>
          <cx:pt idx="97596">9</cx:pt>
          <cx:pt idx="97597">154</cx:pt>
          <cx:pt idx="97598">3</cx:pt>
          <cx:pt idx="97599">0</cx:pt>
          <cx:pt idx="97600">0</cx:pt>
          <cx:pt idx="97601">4</cx:pt>
          <cx:pt idx="97602">1</cx:pt>
          <cx:pt idx="97603">262</cx:pt>
          <cx:pt idx="97604">28</cx:pt>
          <cx:pt idx="97605">12</cx:pt>
          <cx:pt idx="97606">1</cx:pt>
          <cx:pt idx="97607">386</cx:pt>
          <cx:pt idx="97608">61</cx:pt>
          <cx:pt idx="97609">201</cx:pt>
          <cx:pt idx="97610">127</cx:pt>
          <cx:pt idx="97611">36</cx:pt>
          <cx:pt idx="97612">254</cx:pt>
          <cx:pt idx="97613">0</cx:pt>
          <cx:pt idx="97614">13</cx:pt>
          <cx:pt idx="97615">5</cx:pt>
          <cx:pt idx="97616">6</cx:pt>
          <cx:pt idx="97617">8</cx:pt>
          <cx:pt idx="97618">0</cx:pt>
          <cx:pt idx="97619">14</cx:pt>
          <cx:pt idx="97620">0</cx:pt>
          <cx:pt idx="97621">149</cx:pt>
          <cx:pt idx="97622">398</cx:pt>
          <cx:pt idx="97623">0</cx:pt>
          <cx:pt idx="97624">11</cx:pt>
          <cx:pt idx="97625">21</cx:pt>
          <cx:pt idx="97626">211</cx:pt>
          <cx:pt idx="97627">188</cx:pt>
          <cx:pt idx="97628">76</cx:pt>
          <cx:pt idx="97629">392</cx:pt>
          <cx:pt idx="97630">1</cx:pt>
          <cx:pt idx="97631">12</cx:pt>
          <cx:pt idx="97632">4</cx:pt>
          <cx:pt idx="97633">0</cx:pt>
          <cx:pt idx="97634">0</cx:pt>
          <cx:pt idx="97635">26</cx:pt>
          <cx:pt idx="97636">115</cx:pt>
          <cx:pt idx="97637">35</cx:pt>
          <cx:pt idx="97638">94</cx:pt>
          <cx:pt idx="97639">4</cx:pt>
          <cx:pt idx="97640">61</cx:pt>
          <cx:pt idx="97641">38</cx:pt>
          <cx:pt idx="97642">0</cx:pt>
          <cx:pt idx="97643">11</cx:pt>
          <cx:pt idx="97644">84</cx:pt>
          <cx:pt idx="97645">1</cx:pt>
          <cx:pt idx="97646">13</cx:pt>
          <cx:pt idx="97647">11</cx:pt>
          <cx:pt idx="97648">163</cx:pt>
          <cx:pt idx="97649">126</cx:pt>
          <cx:pt idx="97650">0</cx:pt>
          <cx:pt idx="97651">19</cx:pt>
          <cx:pt idx="97652">136</cx:pt>
          <cx:pt idx="97653">0</cx:pt>
          <cx:pt idx="97654">0</cx:pt>
          <cx:pt idx="97655">92</cx:pt>
          <cx:pt idx="97656">0</cx:pt>
          <cx:pt idx="97657">75</cx:pt>
          <cx:pt idx="97658">21</cx:pt>
          <cx:pt idx="97659">1</cx:pt>
          <cx:pt idx="97660">48</cx:pt>
          <cx:pt idx="97661">32</cx:pt>
          <cx:pt idx="97662">6</cx:pt>
          <cx:pt idx="97663">1</cx:pt>
          <cx:pt idx="97664">21</cx:pt>
          <cx:pt idx="97665">0</cx:pt>
          <cx:pt idx="97666">77</cx:pt>
          <cx:pt idx="97667">26</cx:pt>
          <cx:pt idx="97668">117</cx:pt>
          <cx:pt idx="97669">152</cx:pt>
          <cx:pt idx="97670">0</cx:pt>
          <cx:pt idx="97671">18</cx:pt>
          <cx:pt idx="97672">0</cx:pt>
          <cx:pt idx="97673">12</cx:pt>
          <cx:pt idx="97674">5</cx:pt>
          <cx:pt idx="97675">15</cx:pt>
          <cx:pt idx="97676">67</cx:pt>
          <cx:pt idx="97677">74</cx:pt>
          <cx:pt idx="97678">92</cx:pt>
          <cx:pt idx="97679">355</cx:pt>
          <cx:pt idx="97680">356</cx:pt>
          <cx:pt idx="97681">14</cx:pt>
          <cx:pt idx="97682">3</cx:pt>
          <cx:pt idx="97683">0</cx:pt>
          <cx:pt idx="97684">262</cx:pt>
          <cx:pt idx="97685">61</cx:pt>
          <cx:pt idx="97686">0</cx:pt>
          <cx:pt idx="97687">0</cx:pt>
          <cx:pt idx="97688">0</cx:pt>
          <cx:pt idx="97689">0</cx:pt>
          <cx:pt idx="97690">0</cx:pt>
          <cx:pt idx="97691">0</cx:pt>
          <cx:pt idx="97692">3</cx:pt>
          <cx:pt idx="97693">1</cx:pt>
          <cx:pt idx="97694">0</cx:pt>
          <cx:pt idx="97695">31</cx:pt>
          <cx:pt idx="97696">28</cx:pt>
          <cx:pt idx="97697">8</cx:pt>
          <cx:pt idx="97698">25</cx:pt>
          <cx:pt idx="97699">151</cx:pt>
          <cx:pt idx="97700">8</cx:pt>
          <cx:pt idx="97701">1</cx:pt>
          <cx:pt idx="97702">10</cx:pt>
          <cx:pt idx="97703">66</cx:pt>
          <cx:pt idx="97704">8</cx:pt>
          <cx:pt idx="97705">146</cx:pt>
          <cx:pt idx="97706">0</cx:pt>
          <cx:pt idx="97707">5</cx:pt>
          <cx:pt idx="97708">36</cx:pt>
          <cx:pt idx="97709">21</cx:pt>
          <cx:pt idx="97710">4</cx:pt>
          <cx:pt idx="97711">57</cx:pt>
          <cx:pt idx="97712">31</cx:pt>
          <cx:pt idx="97713">0</cx:pt>
          <cx:pt idx="97714">6</cx:pt>
          <cx:pt idx="97715">90</cx:pt>
          <cx:pt idx="97716">2</cx:pt>
          <cx:pt idx="97717">0</cx:pt>
          <cx:pt idx="97718">2</cx:pt>
          <cx:pt idx="97719">46</cx:pt>
          <cx:pt idx="97720">34</cx:pt>
          <cx:pt idx="97721">25</cx:pt>
          <cx:pt idx="97722">0</cx:pt>
          <cx:pt idx="97723">0</cx:pt>
          <cx:pt idx="97724">36</cx:pt>
          <cx:pt idx="97725">42</cx:pt>
          <cx:pt idx="97726">0</cx:pt>
          <cx:pt idx="97727">39</cx:pt>
          <cx:pt idx="97728">0</cx:pt>
          <cx:pt idx="97729">89</cx:pt>
          <cx:pt idx="97730">23</cx:pt>
          <cx:pt idx="97731">753</cx:pt>
          <cx:pt idx="97732">13</cx:pt>
          <cx:pt idx="97733">18</cx:pt>
          <cx:pt idx="97734">0</cx:pt>
          <cx:pt idx="97735">0</cx:pt>
          <cx:pt idx="97736">0</cx:pt>
          <cx:pt idx="97737">0</cx:pt>
          <cx:pt idx="97738">1</cx:pt>
          <cx:pt idx="97739">2</cx:pt>
          <cx:pt idx="97740">132</cx:pt>
          <cx:pt idx="97741">97</cx:pt>
          <cx:pt idx="97742">8</cx:pt>
          <cx:pt idx="97743">0</cx:pt>
          <cx:pt idx="97744">36</cx:pt>
          <cx:pt idx="97745">3</cx:pt>
          <cx:pt idx="97746">26</cx:pt>
          <cx:pt idx="97747">58</cx:pt>
          <cx:pt idx="97748">14</cx:pt>
          <cx:pt idx="97749">1</cx:pt>
          <cx:pt idx="97750">462</cx:pt>
          <cx:pt idx="97751">232</cx:pt>
          <cx:pt idx="97752">12</cx:pt>
          <cx:pt idx="97753">103</cx:pt>
          <cx:pt idx="97754">2</cx:pt>
          <cx:pt idx="97755">58</cx:pt>
          <cx:pt idx="97756">21</cx:pt>
          <cx:pt idx="97757">10</cx:pt>
          <cx:pt idx="97758">14</cx:pt>
          <cx:pt idx="97759">4</cx:pt>
          <cx:pt idx="97760">21</cx:pt>
          <cx:pt idx="97761">6</cx:pt>
          <cx:pt idx="97762">7</cx:pt>
          <cx:pt idx="97763">0</cx:pt>
          <cx:pt idx="97764">0</cx:pt>
          <cx:pt idx="97765">6</cx:pt>
          <cx:pt idx="97766">29</cx:pt>
          <cx:pt idx="97767">69</cx:pt>
          <cx:pt idx="97768">0</cx:pt>
          <cx:pt idx="97769">16</cx:pt>
          <cx:pt idx="97770">1</cx:pt>
          <cx:pt idx="97771">91</cx:pt>
          <cx:pt idx="97772">6</cx:pt>
          <cx:pt idx="97773">69</cx:pt>
          <cx:pt idx="97774">28</cx:pt>
          <cx:pt idx="97775">13</cx:pt>
          <cx:pt idx="97776">103</cx:pt>
          <cx:pt idx="97777">13</cx:pt>
          <cx:pt idx="97778">6</cx:pt>
          <cx:pt idx="97779">37</cx:pt>
          <cx:pt idx="97780">22</cx:pt>
          <cx:pt idx="97781">367</cx:pt>
          <cx:pt idx="97782">49</cx:pt>
          <cx:pt idx="97783">0</cx:pt>
          <cx:pt idx="97784">12</cx:pt>
          <cx:pt idx="97785">5</cx:pt>
          <cx:pt idx="97786">8</cx:pt>
          <cx:pt idx="97787">25</cx:pt>
          <cx:pt idx="97788">7</cx:pt>
          <cx:pt idx="97789">28</cx:pt>
          <cx:pt idx="97790">0</cx:pt>
          <cx:pt idx="97791">0</cx:pt>
          <cx:pt idx="97792">1</cx:pt>
          <cx:pt idx="97793">0</cx:pt>
          <cx:pt idx="97794">1</cx:pt>
          <cx:pt idx="97795">4</cx:pt>
          <cx:pt idx="97796">1</cx:pt>
          <cx:pt idx="97797">65</cx:pt>
          <cx:pt idx="97798">0</cx:pt>
          <cx:pt idx="97799">6</cx:pt>
          <cx:pt idx="97800">0</cx:pt>
          <cx:pt idx="97801">77</cx:pt>
          <cx:pt idx="97802">72</cx:pt>
          <cx:pt idx="97803">1</cx:pt>
          <cx:pt idx="97804">0</cx:pt>
          <cx:pt idx="97805">5</cx:pt>
          <cx:pt idx="97806">39</cx:pt>
          <cx:pt idx="97807">3</cx:pt>
          <cx:pt idx="97808">6</cx:pt>
          <cx:pt idx="97809">5</cx:pt>
          <cx:pt idx="97810">1</cx:pt>
          <cx:pt idx="97811">1</cx:pt>
          <cx:pt idx="97812">0</cx:pt>
          <cx:pt idx="97813">0</cx:pt>
          <cx:pt idx="97814">4</cx:pt>
          <cx:pt idx="97815">37</cx:pt>
          <cx:pt idx="97816">5</cx:pt>
          <cx:pt idx="97817">4</cx:pt>
          <cx:pt idx="97818">29</cx:pt>
          <cx:pt idx="97819">0</cx:pt>
          <cx:pt idx="97820">0</cx:pt>
          <cx:pt idx="97821">2</cx:pt>
          <cx:pt idx="97822">16</cx:pt>
          <cx:pt idx="97823">0</cx:pt>
          <cx:pt idx="97824">1</cx:pt>
          <cx:pt idx="97825">60</cx:pt>
          <cx:pt idx="97826">1</cx:pt>
          <cx:pt idx="97827">1</cx:pt>
          <cx:pt idx="97828">13</cx:pt>
          <cx:pt idx="97829">5</cx:pt>
          <cx:pt idx="97830">18</cx:pt>
          <cx:pt idx="97831">122</cx:pt>
          <cx:pt idx="97832">351</cx:pt>
          <cx:pt idx="97833">37</cx:pt>
          <cx:pt idx="97834">2</cx:pt>
          <cx:pt idx="97835">3</cx:pt>
          <cx:pt idx="97836">1</cx:pt>
          <cx:pt idx="97837">66</cx:pt>
          <cx:pt idx="97838">0</cx:pt>
          <cx:pt idx="97839">23</cx:pt>
          <cx:pt idx="97840">55</cx:pt>
          <cx:pt idx="97841">18</cx:pt>
          <cx:pt idx="97842">3</cx:pt>
          <cx:pt idx="97843">30</cx:pt>
          <cx:pt idx="97844">0</cx:pt>
          <cx:pt idx="97845">35</cx:pt>
          <cx:pt idx="97846">1</cx:pt>
          <cx:pt idx="97847">3</cx:pt>
          <cx:pt idx="97848">62</cx:pt>
          <cx:pt idx="97849">7</cx:pt>
          <cx:pt idx="97850">34</cx:pt>
          <cx:pt idx="97851">287</cx:pt>
          <cx:pt idx="97852">103</cx:pt>
          <cx:pt idx="97853">6</cx:pt>
          <cx:pt idx="97854">6</cx:pt>
          <cx:pt idx="97855">2</cx:pt>
          <cx:pt idx="97856">75</cx:pt>
          <cx:pt idx="97857">47</cx:pt>
          <cx:pt idx="97858">21</cx:pt>
          <cx:pt idx="97859">28</cx:pt>
          <cx:pt idx="97860">20</cx:pt>
          <cx:pt idx="97861">0</cx:pt>
          <cx:pt idx="97862">49</cx:pt>
          <cx:pt idx="97863">42</cx:pt>
          <cx:pt idx="97864">5</cx:pt>
          <cx:pt idx="97865">286</cx:pt>
          <cx:pt idx="97866">1</cx:pt>
          <cx:pt idx="97867">103</cx:pt>
          <cx:pt idx="97868">34</cx:pt>
          <cx:pt idx="97869">11</cx:pt>
          <cx:pt idx="97870">172</cx:pt>
          <cx:pt idx="97871">0</cx:pt>
          <cx:pt idx="97872">0</cx:pt>
          <cx:pt idx="97873">0</cx:pt>
          <cx:pt idx="97874">172</cx:pt>
          <cx:pt idx="97875">90</cx:pt>
          <cx:pt idx="97876">2</cx:pt>
          <cx:pt idx="97877">2</cx:pt>
          <cx:pt idx="97878">14</cx:pt>
          <cx:pt idx="97879">57</cx:pt>
          <cx:pt idx="97880">2</cx:pt>
          <cx:pt idx="97881">97</cx:pt>
          <cx:pt idx="97882">0</cx:pt>
          <cx:pt idx="97883">1</cx:pt>
          <cx:pt idx="97884">0</cx:pt>
          <cx:pt idx="97885">0</cx:pt>
          <cx:pt idx="97886">7</cx:pt>
          <cx:pt idx="97887">14</cx:pt>
          <cx:pt idx="97888">0</cx:pt>
          <cx:pt idx="97889">65</cx:pt>
          <cx:pt idx="97890">14</cx:pt>
          <cx:pt idx="97891">25</cx:pt>
          <cx:pt idx="97892">14</cx:pt>
          <cx:pt idx="97893">94</cx:pt>
          <cx:pt idx="97894">207</cx:pt>
          <cx:pt idx="97895">129</cx:pt>
          <cx:pt idx="97896">117</cx:pt>
          <cx:pt idx="97897">54</cx:pt>
          <cx:pt idx="97898">70</cx:pt>
          <cx:pt idx="97899">132</cx:pt>
          <cx:pt idx="97900">1</cx:pt>
          <cx:pt idx="97901">28</cx:pt>
          <cx:pt idx="97902">11</cx:pt>
          <cx:pt idx="97903">0</cx:pt>
          <cx:pt idx="97904">0</cx:pt>
          <cx:pt idx="97905">2</cx:pt>
          <cx:pt idx="97906">196</cx:pt>
          <cx:pt idx="97907">0</cx:pt>
          <cx:pt idx="97908">0</cx:pt>
          <cx:pt idx="97909">1</cx:pt>
          <cx:pt idx="97910">3</cx:pt>
          <cx:pt idx="97911">6</cx:pt>
          <cx:pt idx="97912">14</cx:pt>
          <cx:pt idx="97913">13</cx:pt>
          <cx:pt idx="97914">0</cx:pt>
          <cx:pt idx="97915">31</cx:pt>
          <cx:pt idx="97916">1</cx:pt>
          <cx:pt idx="97917">0</cx:pt>
          <cx:pt idx="97918">0</cx:pt>
          <cx:pt idx="97919">0</cx:pt>
          <cx:pt idx="97920">5</cx:pt>
          <cx:pt idx="97921">0</cx:pt>
          <cx:pt idx="97922">1</cx:pt>
          <cx:pt idx="97923">3</cx:pt>
          <cx:pt idx="97924">16</cx:pt>
          <cx:pt idx="97925">2</cx:pt>
          <cx:pt idx="97926">50</cx:pt>
          <cx:pt idx="97927">0</cx:pt>
          <cx:pt idx="97928">50</cx:pt>
          <cx:pt idx="97929">47</cx:pt>
          <cx:pt idx="97930">6</cx:pt>
          <cx:pt idx="97931">27</cx:pt>
          <cx:pt idx="97932">1</cx:pt>
          <cx:pt idx="97933">20</cx:pt>
          <cx:pt idx="97934">2</cx:pt>
          <cx:pt idx="97935">0</cx:pt>
          <cx:pt idx="97936">55</cx:pt>
          <cx:pt idx="97937">251</cx:pt>
          <cx:pt idx="97938">62</cx:pt>
          <cx:pt idx="97939">0</cx:pt>
          <cx:pt idx="97940">0</cx:pt>
          <cx:pt idx="97941">4</cx:pt>
          <cx:pt idx="97942">0</cx:pt>
          <cx:pt idx="97943">14</cx:pt>
          <cx:pt idx="97944">1</cx:pt>
          <cx:pt idx="97945">31</cx:pt>
          <cx:pt idx="97946">6</cx:pt>
          <cx:pt idx="97947">23</cx:pt>
          <cx:pt idx="97948">15</cx:pt>
          <cx:pt idx="97949">38</cx:pt>
          <cx:pt idx="97950">0</cx:pt>
          <cx:pt idx="97951">6</cx:pt>
          <cx:pt idx="97952">3</cx:pt>
          <cx:pt idx="97953">0</cx:pt>
          <cx:pt idx="97954">78</cx:pt>
          <cx:pt idx="97955">203</cx:pt>
          <cx:pt idx="97956">0</cx:pt>
          <cx:pt idx="97957">149</cx:pt>
          <cx:pt idx="97958">14</cx:pt>
          <cx:pt idx="97959">372</cx:pt>
          <cx:pt idx="97960">4</cx:pt>
          <cx:pt idx="97961">0</cx:pt>
          <cx:pt idx="97962">125</cx:pt>
          <cx:pt idx="97963">56</cx:pt>
          <cx:pt idx="97964">0</cx:pt>
          <cx:pt idx="97965">12</cx:pt>
          <cx:pt idx="97966">0</cx:pt>
          <cx:pt idx="97967">20</cx:pt>
          <cx:pt idx="97968">67</cx:pt>
          <cx:pt idx="97969">17</cx:pt>
          <cx:pt idx="97970">204</cx:pt>
          <cx:pt idx="97971">85</cx:pt>
          <cx:pt idx="97972">0</cx:pt>
          <cx:pt idx="97973">0</cx:pt>
          <cx:pt idx="97974">0</cx:pt>
          <cx:pt idx="97975">0</cx:pt>
          <cx:pt idx="97976">0</cx:pt>
          <cx:pt idx="97977">0</cx:pt>
          <cx:pt idx="97978">0</cx:pt>
          <cx:pt idx="97979">18</cx:pt>
          <cx:pt idx="97980">11</cx:pt>
          <cx:pt idx="97981">35</cx:pt>
          <cx:pt idx="97982">0</cx:pt>
          <cx:pt idx="97983">0</cx:pt>
          <cx:pt idx="97984">133</cx:pt>
          <cx:pt idx="97985">6</cx:pt>
          <cx:pt idx="97986">26</cx:pt>
          <cx:pt idx="97987">5</cx:pt>
          <cx:pt idx="97988">98</cx:pt>
          <cx:pt idx="97989">119</cx:pt>
          <cx:pt idx="97990">0</cx:pt>
          <cx:pt idx="97991">8</cx:pt>
          <cx:pt idx="97992">0</cx:pt>
          <cx:pt idx="97993">0</cx:pt>
          <cx:pt idx="97994">53</cx:pt>
          <cx:pt idx="97995">37</cx:pt>
          <cx:pt idx="97996">1</cx:pt>
          <cx:pt idx="97997">0</cx:pt>
          <cx:pt idx="97998">0</cx:pt>
          <cx:pt idx="97999">11</cx:pt>
          <cx:pt idx="98000">0</cx:pt>
          <cx:pt idx="98001">0</cx:pt>
          <cx:pt idx="98002">48</cx:pt>
          <cx:pt idx="98003">6</cx:pt>
          <cx:pt idx="98004">0</cx:pt>
          <cx:pt idx="98005">13</cx:pt>
          <cx:pt idx="98006">422</cx:pt>
          <cx:pt idx="98007">4</cx:pt>
          <cx:pt idx="98008">28</cx:pt>
          <cx:pt idx="98009">81</cx:pt>
          <cx:pt idx="98010">2</cx:pt>
          <cx:pt idx="98011">42</cx:pt>
          <cx:pt idx="98012">0</cx:pt>
          <cx:pt idx="98013">27</cx:pt>
          <cx:pt idx="98014">13</cx:pt>
          <cx:pt idx="98015">0</cx:pt>
          <cx:pt idx="98016">3</cx:pt>
          <cx:pt idx="98017">39</cx:pt>
          <cx:pt idx="98018">0</cx:pt>
          <cx:pt idx="98019">0</cx:pt>
          <cx:pt idx="98020">0</cx:pt>
          <cx:pt idx="98021">5</cx:pt>
          <cx:pt idx="98022">19</cx:pt>
          <cx:pt idx="98023">2</cx:pt>
          <cx:pt idx="98024">62</cx:pt>
          <cx:pt idx="98025">1</cx:pt>
          <cx:pt idx="98026">4</cx:pt>
          <cx:pt idx="98027">63</cx:pt>
          <cx:pt idx="98028">22</cx:pt>
          <cx:pt idx="98029">1060</cx:pt>
          <cx:pt idx="98030">171</cx:pt>
          <cx:pt idx="98031">7</cx:pt>
          <cx:pt idx="98032">3</cx:pt>
          <cx:pt idx="98033">15</cx:pt>
          <cx:pt idx="98034">7</cx:pt>
          <cx:pt idx="98035">0</cx:pt>
          <cx:pt idx="98036">16</cx:pt>
          <cx:pt idx="98037">1</cx:pt>
          <cx:pt idx="98038">8</cx:pt>
          <cx:pt idx="98039">109</cx:pt>
          <cx:pt idx="98040">108</cx:pt>
          <cx:pt idx="98041">217</cx:pt>
          <cx:pt idx="98042">126</cx:pt>
          <cx:pt idx="98043">163</cx:pt>
          <cx:pt idx="98044">96</cx:pt>
          <cx:pt idx="98045">0</cx:pt>
          <cx:pt idx="98046">277</cx:pt>
          <cx:pt idx="98047">18</cx:pt>
          <cx:pt idx="98048">30</cx:pt>
          <cx:pt idx="98049">0</cx:pt>
          <cx:pt idx="98050">1</cx:pt>
          <cx:pt idx="98051">0</cx:pt>
          <cx:pt idx="98052">79</cx:pt>
          <cx:pt idx="98053">0</cx:pt>
          <cx:pt idx="98054">0</cx:pt>
          <cx:pt idx="98055">39</cx:pt>
          <cx:pt idx="98056">20</cx:pt>
          <cx:pt idx="98057">0</cx:pt>
          <cx:pt idx="98058">7</cx:pt>
          <cx:pt idx="98059">124</cx:pt>
          <cx:pt idx="98060">0</cx:pt>
          <cx:pt idx="98061">29</cx:pt>
          <cx:pt idx="98062">19</cx:pt>
          <cx:pt idx="98063">1</cx:pt>
          <cx:pt idx="98064">21</cx:pt>
          <cx:pt idx="98065">7</cx:pt>
          <cx:pt idx="98066">96</cx:pt>
          <cx:pt idx="98067">36</cx:pt>
          <cx:pt idx="98068">0</cx:pt>
          <cx:pt idx="98069">0</cx:pt>
          <cx:pt idx="98070">0</cx:pt>
          <cx:pt idx="98071">0</cx:pt>
          <cx:pt idx="98072">0</cx:pt>
          <cx:pt idx="98073">21</cx:pt>
          <cx:pt idx="98074">127</cx:pt>
          <cx:pt idx="98075">0</cx:pt>
          <cx:pt idx="98076">0</cx:pt>
          <cx:pt idx="98077">10</cx:pt>
          <cx:pt idx="98078">38</cx:pt>
          <cx:pt idx="98079">9</cx:pt>
          <cx:pt idx="98080">13</cx:pt>
          <cx:pt idx="98081">0</cx:pt>
          <cx:pt idx="98082">1</cx:pt>
          <cx:pt idx="98083">1</cx:pt>
          <cx:pt idx="98084">0</cx:pt>
          <cx:pt idx="98085">0</cx:pt>
          <cx:pt idx="98086">0</cx:pt>
          <cx:pt idx="98087">15</cx:pt>
          <cx:pt idx="98088">2</cx:pt>
          <cx:pt idx="98089">537</cx:pt>
          <cx:pt idx="98090">1</cx:pt>
          <cx:pt idx="98091">0</cx:pt>
          <cx:pt idx="98092">1</cx:pt>
          <cx:pt idx="98093">25</cx:pt>
          <cx:pt idx="98094">3</cx:pt>
          <cx:pt idx="98095">1</cx:pt>
          <cx:pt idx="98096">0</cx:pt>
          <cx:pt idx="98097">0</cx:pt>
          <cx:pt idx="98098">0</cx:pt>
          <cx:pt idx="98099">13</cx:pt>
          <cx:pt idx="98100">0</cx:pt>
          <cx:pt idx="98101">56</cx:pt>
          <cx:pt idx="98102">0</cx:pt>
          <cx:pt idx="98103">0</cx:pt>
          <cx:pt idx="98104">19</cx:pt>
          <cx:pt idx="98105">0</cx:pt>
          <cx:pt idx="98106">10</cx:pt>
          <cx:pt idx="98107">0</cx:pt>
          <cx:pt idx="98108">0</cx:pt>
          <cx:pt idx="98109">0</cx:pt>
          <cx:pt idx="98110">140</cx:pt>
          <cx:pt idx="98111">57</cx:pt>
          <cx:pt idx="98112">0</cx:pt>
          <cx:pt idx="98113">26</cx:pt>
          <cx:pt idx="98114">6</cx:pt>
          <cx:pt idx="98115">16</cx:pt>
          <cx:pt idx="98116">0</cx:pt>
          <cx:pt idx="98117">95</cx:pt>
          <cx:pt idx="98118">5</cx:pt>
          <cx:pt idx="98119">80</cx:pt>
          <cx:pt idx="98120">0</cx:pt>
          <cx:pt idx="98121">0</cx:pt>
          <cx:pt idx="98122">0</cx:pt>
          <cx:pt idx="98123">271</cx:pt>
          <cx:pt idx="98124">33</cx:pt>
          <cx:pt idx="98125">22</cx:pt>
          <cx:pt idx="98126">223</cx:pt>
          <cx:pt idx="98127">0</cx:pt>
          <cx:pt idx="98128">2</cx:pt>
          <cx:pt idx="98129">67</cx:pt>
          <cx:pt idx="98130">13</cx:pt>
          <cx:pt idx="98131">0</cx:pt>
          <cx:pt idx="98132">0</cx:pt>
          <cx:pt idx="98133">0</cx:pt>
          <cx:pt idx="98134">0</cx:pt>
          <cx:pt idx="98135">0</cx:pt>
          <cx:pt idx="98136">3</cx:pt>
          <cx:pt idx="98137">171</cx:pt>
          <cx:pt idx="98138">51</cx:pt>
          <cx:pt idx="98139">55</cx:pt>
          <cx:pt idx="98140">47</cx:pt>
          <cx:pt idx="98141">236</cx:pt>
          <cx:pt idx="98142">3</cx:pt>
          <cx:pt idx="98143">40</cx:pt>
          <cx:pt idx="98144">354</cx:pt>
          <cx:pt idx="98145">56</cx:pt>
          <cx:pt idx="98146">122</cx:pt>
          <cx:pt idx="98147">99</cx:pt>
          <cx:pt idx="98148">0</cx:pt>
          <cx:pt idx="98149">137</cx:pt>
          <cx:pt idx="98150">4</cx:pt>
          <cx:pt idx="98151">132</cx:pt>
          <cx:pt idx="98152">3</cx:pt>
          <cx:pt idx="98153">0</cx:pt>
          <cx:pt idx="98154">0</cx:pt>
          <cx:pt idx="98155">0</cx:pt>
          <cx:pt idx="98156">10</cx:pt>
          <cx:pt idx="98157">107</cx:pt>
          <cx:pt idx="98158">83</cx:pt>
          <cx:pt idx="98159">1</cx:pt>
          <cx:pt idx="98160">7</cx:pt>
          <cx:pt idx="98161">6</cx:pt>
          <cx:pt idx="98162">0</cx:pt>
          <cx:pt idx="98163">1</cx:pt>
          <cx:pt idx="98164">1</cx:pt>
          <cx:pt idx="98165">13</cx:pt>
          <cx:pt idx="98166">55</cx:pt>
          <cx:pt idx="98167">55</cx:pt>
          <cx:pt idx="98168">0</cx:pt>
          <cx:pt idx="98169">119</cx:pt>
          <cx:pt idx="98170">1</cx:pt>
          <cx:pt idx="98171">32</cx:pt>
          <cx:pt idx="98172">14</cx:pt>
          <cx:pt idx="98173">0</cx:pt>
          <cx:pt idx="98174">68</cx:pt>
          <cx:pt idx="98175">2</cx:pt>
          <cx:pt idx="98176">5</cx:pt>
          <cx:pt idx="98177">0</cx:pt>
          <cx:pt idx="98178">108</cx:pt>
          <cx:pt idx="98179">0</cx:pt>
          <cx:pt idx="98180">17</cx:pt>
          <cx:pt idx="98181">7</cx:pt>
          <cx:pt idx="98182">3</cx:pt>
          <cx:pt idx="98183">3</cx:pt>
          <cx:pt idx="98184">0</cx:pt>
          <cx:pt idx="98185">0</cx:pt>
          <cx:pt idx="98186">113</cx:pt>
          <cx:pt idx="98187">50</cx:pt>
          <cx:pt idx="98188">0</cx:pt>
          <cx:pt idx="98189">18</cx:pt>
          <cx:pt idx="98190">1</cx:pt>
          <cx:pt idx="98191">63</cx:pt>
          <cx:pt idx="98192">49</cx:pt>
          <cx:pt idx="98193">39</cx:pt>
          <cx:pt idx="98194">2</cx:pt>
          <cx:pt idx="98195">0</cx:pt>
          <cx:pt idx="98196">34</cx:pt>
          <cx:pt idx="98197">14</cx:pt>
          <cx:pt idx="98198">0</cx:pt>
          <cx:pt idx="98199">1</cx:pt>
          <cx:pt idx="98200">48</cx:pt>
          <cx:pt idx="98201">12</cx:pt>
          <cx:pt idx="98202">92</cx:pt>
          <cx:pt idx="98203">0</cx:pt>
          <cx:pt idx="98204">1</cx:pt>
          <cx:pt idx="98205">107</cx:pt>
          <cx:pt idx="98206">2</cx:pt>
          <cx:pt idx="98207">0</cx:pt>
          <cx:pt idx="98208">1</cx:pt>
          <cx:pt idx="98209">10</cx:pt>
          <cx:pt idx="98210">20</cx:pt>
          <cx:pt idx="98211">1</cx:pt>
          <cx:pt idx="98212">12</cx:pt>
          <cx:pt idx="98213">84</cx:pt>
          <cx:pt idx="98214">44</cx:pt>
          <cx:pt idx="98215">7</cx:pt>
          <cx:pt idx="98216">9</cx:pt>
          <cx:pt idx="98217">0</cx:pt>
          <cx:pt idx="98218">21</cx:pt>
          <cx:pt idx="98219">23</cx:pt>
          <cx:pt idx="98220">3</cx:pt>
          <cx:pt idx="98221">3</cx:pt>
          <cx:pt idx="98222">6</cx:pt>
          <cx:pt idx="98223">0</cx:pt>
          <cx:pt idx="98224">0</cx:pt>
          <cx:pt idx="98225">371</cx:pt>
          <cx:pt idx="98226">0</cx:pt>
          <cx:pt idx="98227">12</cx:pt>
          <cx:pt idx="98228">0</cx:pt>
          <cx:pt idx="98229">0</cx:pt>
          <cx:pt idx="98230">3</cx:pt>
          <cx:pt idx="98231">0</cx:pt>
          <cx:pt idx="98232">82</cx:pt>
          <cx:pt idx="98233">14</cx:pt>
          <cx:pt idx="98234">33</cx:pt>
          <cx:pt idx="98235">154</cx:pt>
          <cx:pt idx="98236">2</cx:pt>
          <cx:pt idx="98237">210</cx:pt>
          <cx:pt idx="98238">8</cx:pt>
          <cx:pt idx="98239">6</cx:pt>
          <cx:pt idx="98240">47</cx:pt>
          <cx:pt idx="98241">228</cx:pt>
          <cx:pt idx="98242">0</cx:pt>
          <cx:pt idx="98243">16</cx:pt>
          <cx:pt idx="98244">0</cx:pt>
          <cx:pt idx="98245">8</cx:pt>
          <cx:pt idx="98246">7</cx:pt>
          <cx:pt idx="98247">268</cx:pt>
          <cx:pt idx="98248">82</cx:pt>
          <cx:pt idx="98249">0</cx:pt>
          <cx:pt idx="98250">26</cx:pt>
          <cx:pt idx="98251">47</cx:pt>
          <cx:pt idx="98252">0</cx:pt>
          <cx:pt idx="98253">0</cx:pt>
          <cx:pt idx="98254">1</cx:pt>
          <cx:pt idx="98255">3</cx:pt>
          <cx:pt idx="98256">68</cx:pt>
          <cx:pt idx="98257">92</cx:pt>
          <cx:pt idx="98258">190</cx:pt>
          <cx:pt idx="98259">3</cx:pt>
          <cx:pt idx="98260">7</cx:pt>
          <cx:pt idx="98261">1</cx:pt>
          <cx:pt idx="98262">5</cx:pt>
          <cx:pt idx="98263">11</cx:pt>
          <cx:pt idx="98264">4</cx:pt>
          <cx:pt idx="98265">0</cx:pt>
          <cx:pt idx="98266">39</cx:pt>
          <cx:pt idx="98267">0</cx:pt>
          <cx:pt idx="98268">5</cx:pt>
          <cx:pt idx="98269">44</cx:pt>
          <cx:pt idx="98270">182</cx:pt>
          <cx:pt idx="98271">17</cx:pt>
          <cx:pt idx="98272">0</cx:pt>
          <cx:pt idx="98273">65</cx:pt>
          <cx:pt idx="98274">0</cx:pt>
          <cx:pt idx="98275">1</cx:pt>
          <cx:pt idx="98276">19</cx:pt>
          <cx:pt idx="98277">0</cx:pt>
          <cx:pt idx="98278">0</cx:pt>
          <cx:pt idx="98279">0</cx:pt>
          <cx:pt idx="98280">0</cx:pt>
          <cx:pt idx="98281">5</cx:pt>
          <cx:pt idx="98282">63</cx:pt>
          <cx:pt idx="98283">35</cx:pt>
          <cx:pt idx="98284">0</cx:pt>
          <cx:pt idx="98285">0</cx:pt>
          <cx:pt idx="98286">0</cx:pt>
          <cx:pt idx="98287">0</cx:pt>
          <cx:pt idx="98288">0</cx:pt>
          <cx:pt idx="98289">0</cx:pt>
          <cx:pt idx="98290">0</cx:pt>
          <cx:pt idx="98291">0</cx:pt>
          <cx:pt idx="98292">1</cx:pt>
          <cx:pt idx="98293">0</cx:pt>
          <cx:pt idx="98294">1</cx:pt>
          <cx:pt idx="98295">0</cx:pt>
          <cx:pt idx="98296">0</cx:pt>
          <cx:pt idx="98297">0</cx:pt>
          <cx:pt idx="98298">0</cx:pt>
          <cx:pt idx="98299">0</cx:pt>
          <cx:pt idx="98300">0</cx:pt>
          <cx:pt idx="98301">1</cx:pt>
          <cx:pt idx="98302">0</cx:pt>
          <cx:pt idx="98303">7</cx:pt>
          <cx:pt idx="98304">0</cx:pt>
          <cx:pt idx="98305">60</cx:pt>
          <cx:pt idx="98306">34</cx:pt>
          <cx:pt idx="98307">13</cx:pt>
          <cx:pt idx="98308">71</cx:pt>
          <cx:pt idx="98309">0</cx:pt>
          <cx:pt idx="98310">35</cx:pt>
          <cx:pt idx="98311">4</cx:pt>
          <cx:pt idx="98312">50</cx:pt>
          <cx:pt idx="98313">351</cx:pt>
          <cx:pt idx="98314">3</cx:pt>
          <cx:pt idx="98315">32</cx:pt>
          <cx:pt idx="98316">2</cx:pt>
          <cx:pt idx="98317">0</cx:pt>
          <cx:pt idx="98318">4</cx:pt>
          <cx:pt idx="98319">86</cx:pt>
          <cx:pt idx="98320">48</cx:pt>
          <cx:pt idx="98321">1</cx:pt>
          <cx:pt idx="98322">2</cx:pt>
          <cx:pt idx="98323">0</cx:pt>
          <cx:pt idx="98324">0</cx:pt>
          <cx:pt idx="98325">1</cx:pt>
          <cx:pt idx="98326">8</cx:pt>
          <cx:pt idx="98327">1</cx:pt>
          <cx:pt idx="98328">0</cx:pt>
          <cx:pt idx="98329">222</cx:pt>
          <cx:pt idx="98330">2</cx:pt>
          <cx:pt idx="98331">0</cx:pt>
          <cx:pt idx="98332">1</cx:pt>
          <cx:pt idx="98333">2</cx:pt>
          <cx:pt idx="98334">4</cx:pt>
          <cx:pt idx="98335">0</cx:pt>
          <cx:pt idx="98336">0</cx:pt>
          <cx:pt idx="98337">0</cx:pt>
          <cx:pt idx="98338">0</cx:pt>
          <cx:pt idx="98339">0</cx:pt>
          <cx:pt idx="98340">0</cx:pt>
          <cx:pt idx="98341">0</cx:pt>
          <cx:pt idx="98342">605</cx:pt>
          <cx:pt idx="98343">0</cx:pt>
          <cx:pt idx="98344">75</cx:pt>
          <cx:pt idx="98345">1</cx:pt>
          <cx:pt idx="98346">0</cx:pt>
          <cx:pt idx="98347">0</cx:pt>
          <cx:pt idx="98348">35</cx:pt>
          <cx:pt idx="98349">8</cx:pt>
          <cx:pt idx="98350">12</cx:pt>
          <cx:pt idx="98351">124</cx:pt>
          <cx:pt idx="98352">1</cx:pt>
          <cx:pt idx="98353">0</cx:pt>
          <cx:pt idx="98354">0</cx:pt>
          <cx:pt idx="98355">3</cx:pt>
          <cx:pt idx="98356">45</cx:pt>
          <cx:pt idx="98357">0</cx:pt>
          <cx:pt idx="98358">30</cx:pt>
          <cx:pt idx="98359">28</cx:pt>
          <cx:pt idx="98360">4</cx:pt>
          <cx:pt idx="98361">4</cx:pt>
          <cx:pt idx="98362">28</cx:pt>
          <cx:pt idx="98363">9</cx:pt>
          <cx:pt idx="98364">1</cx:pt>
          <cx:pt idx="98365">19</cx:pt>
          <cx:pt idx="98366">1</cx:pt>
          <cx:pt idx="98367">0</cx:pt>
          <cx:pt idx="98368">14</cx:pt>
          <cx:pt idx="98369">21</cx:pt>
          <cx:pt idx="98370">13</cx:pt>
          <cx:pt idx="98371">330</cx:pt>
          <cx:pt idx="98372">2</cx:pt>
          <cx:pt idx="98373">144</cx:pt>
          <cx:pt idx="98374">0</cx:pt>
          <cx:pt idx="98375">0</cx:pt>
          <cx:pt idx="98376">136</cx:pt>
          <cx:pt idx="98377">435</cx:pt>
          <cx:pt idx="98378">13</cx:pt>
          <cx:pt idx="98379">0</cx:pt>
          <cx:pt idx="98380">0</cx:pt>
          <cx:pt idx="98381">63</cx:pt>
          <cx:pt idx="98382">117</cx:pt>
          <cx:pt idx="98383">0</cx:pt>
          <cx:pt idx="98384">4</cx:pt>
          <cx:pt idx="98385">0</cx:pt>
          <cx:pt idx="98386">0</cx:pt>
          <cx:pt idx="98387">0</cx:pt>
          <cx:pt idx="98388">34</cx:pt>
          <cx:pt idx="98389">29</cx:pt>
          <cx:pt idx="98390">0</cx:pt>
          <cx:pt idx="98391">3</cx:pt>
          <cx:pt idx="98392">1</cx:pt>
          <cx:pt idx="98393">15</cx:pt>
          <cx:pt idx="98394">41</cx:pt>
          <cx:pt idx="98395">0</cx:pt>
          <cx:pt idx="98396">0</cx:pt>
          <cx:pt idx="98397">0</cx:pt>
          <cx:pt idx="98398">0</cx:pt>
          <cx:pt idx="98399">11</cx:pt>
          <cx:pt idx="98400">26</cx:pt>
          <cx:pt idx="98401">10</cx:pt>
          <cx:pt idx="98402">1</cx:pt>
          <cx:pt idx="98403">9</cx:pt>
          <cx:pt idx="98404">0</cx:pt>
          <cx:pt idx="98405">6</cx:pt>
          <cx:pt idx="98406">33</cx:pt>
          <cx:pt idx="98407">44</cx:pt>
          <cx:pt idx="98408">11</cx:pt>
          <cx:pt idx="98409">20</cx:pt>
          <cx:pt idx="98410">21</cx:pt>
          <cx:pt idx="98411">92</cx:pt>
          <cx:pt idx="98412">21</cx:pt>
          <cx:pt idx="98413">120</cx:pt>
          <cx:pt idx="98414">0</cx:pt>
          <cx:pt idx="98415">0</cx:pt>
          <cx:pt idx="98416">1</cx:pt>
          <cx:pt idx="98417">23</cx:pt>
          <cx:pt idx="98418">0</cx:pt>
          <cx:pt idx="98419">13</cx:pt>
          <cx:pt idx="98420">1</cx:pt>
          <cx:pt idx="98421">10</cx:pt>
          <cx:pt idx="98422">55</cx:pt>
          <cx:pt idx="98423">54</cx:pt>
          <cx:pt idx="98424">18</cx:pt>
          <cx:pt idx="98425">492</cx:pt>
          <cx:pt idx="98426">1</cx:pt>
          <cx:pt idx="98427">226</cx:pt>
          <cx:pt idx="98428">1</cx:pt>
          <cx:pt idx="98429">18</cx:pt>
          <cx:pt idx="98430">5</cx:pt>
          <cx:pt idx="98431">2</cx:pt>
          <cx:pt idx="98432">108</cx:pt>
          <cx:pt idx="98433">1</cx:pt>
          <cx:pt idx="98434">113</cx:pt>
          <cx:pt idx="98435">0</cx:pt>
          <cx:pt idx="98436">1</cx:pt>
          <cx:pt idx="98437">19</cx:pt>
          <cx:pt idx="98438">11</cx:pt>
          <cx:pt idx="98439">0</cx:pt>
          <cx:pt idx="98440">14</cx:pt>
          <cx:pt idx="98441">0</cx:pt>
          <cx:pt idx="98442">40</cx:pt>
          <cx:pt idx="98443">2</cx:pt>
          <cx:pt idx="98444">204</cx:pt>
          <cx:pt idx="98445">94</cx:pt>
          <cx:pt idx="98446">114</cx:pt>
          <cx:pt idx="98447">0</cx:pt>
          <cx:pt idx="98448">3</cx:pt>
          <cx:pt idx="98449">323</cx:pt>
          <cx:pt idx="98450">253</cx:pt>
          <cx:pt idx="98451">28</cx:pt>
          <cx:pt idx="98452">71</cx:pt>
          <cx:pt idx="98453">0</cx:pt>
          <cx:pt idx="98454">0</cx:pt>
          <cx:pt idx="98455">225</cx:pt>
          <cx:pt idx="98456">101</cx:pt>
          <cx:pt idx="98457">6</cx:pt>
          <cx:pt idx="98458">81</cx:pt>
          <cx:pt idx="98459">1</cx:pt>
          <cx:pt idx="98460">1</cx:pt>
          <cx:pt idx="98461">0</cx:pt>
          <cx:pt idx="98462">0</cx:pt>
          <cx:pt idx="98463">245</cx:pt>
          <cx:pt idx="98464">0</cx:pt>
          <cx:pt idx="98465">8</cx:pt>
          <cx:pt idx="98466">9</cx:pt>
          <cx:pt idx="98467">28</cx:pt>
          <cx:pt idx="98468">18</cx:pt>
          <cx:pt idx="98469">0</cx:pt>
          <cx:pt idx="98470">0</cx:pt>
          <cx:pt idx="98471">2</cx:pt>
          <cx:pt idx="98472">28</cx:pt>
          <cx:pt idx="98473">0</cx:pt>
          <cx:pt idx="98474">25</cx:pt>
          <cx:pt idx="98475">3</cx:pt>
          <cx:pt idx="98476">320</cx:pt>
          <cx:pt idx="98477">5</cx:pt>
          <cx:pt idx="98478">1</cx:pt>
          <cx:pt idx="98479">0</cx:pt>
          <cx:pt idx="98480">18</cx:pt>
          <cx:pt idx="98481">0</cx:pt>
          <cx:pt idx="98482">5</cx:pt>
          <cx:pt idx="98483">44</cx:pt>
          <cx:pt idx="98484">1</cx:pt>
          <cx:pt idx="98485">19</cx:pt>
          <cx:pt idx="98486">0</cx:pt>
          <cx:pt idx="98487">0</cx:pt>
          <cx:pt idx="98488">0</cx:pt>
          <cx:pt idx="98489">0</cx:pt>
          <cx:pt idx="98490">133</cx:pt>
          <cx:pt idx="98491">8</cx:pt>
          <cx:pt idx="98492">2</cx:pt>
          <cx:pt idx="98493">6</cx:pt>
          <cx:pt idx="98494">20</cx:pt>
          <cx:pt idx="98495">1</cx:pt>
          <cx:pt idx="98496">0</cx:pt>
          <cx:pt idx="98497">1</cx:pt>
          <cx:pt idx="98498">22</cx:pt>
          <cx:pt idx="98499">0</cx:pt>
          <cx:pt idx="98500">0</cx:pt>
          <cx:pt idx="98501">67</cx:pt>
          <cx:pt idx="98502">21</cx:pt>
          <cx:pt idx="98503">115</cx:pt>
          <cx:pt idx="98504">9</cx:pt>
          <cx:pt idx="98505">3</cx:pt>
          <cx:pt idx="98506">19</cx:pt>
          <cx:pt idx="98507">10</cx:pt>
          <cx:pt idx="98508">77</cx:pt>
          <cx:pt idx="98509">0</cx:pt>
          <cx:pt idx="98510">115</cx:pt>
          <cx:pt idx="98511">31</cx:pt>
          <cx:pt idx="98512">3</cx:pt>
          <cx:pt idx="98513">92</cx:pt>
          <cx:pt idx="98514">24</cx:pt>
          <cx:pt idx="98515">50</cx:pt>
          <cx:pt idx="98516">71</cx:pt>
          <cx:pt idx="98517">0</cx:pt>
          <cx:pt idx="98518">0</cx:pt>
          <cx:pt idx="98519">14</cx:pt>
          <cx:pt idx="98520">18</cx:pt>
          <cx:pt idx="98521">44</cx:pt>
          <cx:pt idx="98522">59</cx:pt>
          <cx:pt idx="98523">2</cx:pt>
          <cx:pt idx="98524">112</cx:pt>
          <cx:pt idx="98525">0</cx:pt>
          <cx:pt idx="98526">49</cx:pt>
          <cx:pt idx="98527">99</cx:pt>
          <cx:pt idx="98528">226</cx:pt>
          <cx:pt idx="98529">0</cx:pt>
          <cx:pt idx="98530">1</cx:pt>
          <cx:pt idx="98531">8</cx:pt>
          <cx:pt idx="98532">71</cx:pt>
          <cx:pt idx="98533">139</cx:pt>
          <cx:pt idx="98534">0</cx:pt>
          <cx:pt idx="98535">28</cx:pt>
          <cx:pt idx="98536">126</cx:pt>
          <cx:pt idx="98537">13</cx:pt>
          <cx:pt idx="98538">7</cx:pt>
          <cx:pt idx="98539">7</cx:pt>
          <cx:pt idx="98540">0</cx:pt>
          <cx:pt idx="98541">92</cx:pt>
          <cx:pt idx="98542">31</cx:pt>
          <cx:pt idx="98543">11</cx:pt>
          <cx:pt idx="98544">65</cx:pt>
          <cx:pt idx="98545">1</cx:pt>
          <cx:pt idx="98546">2</cx:pt>
          <cx:pt idx="98547">0</cx:pt>
          <cx:pt idx="98548">181</cx:pt>
          <cx:pt idx="98549">1</cx:pt>
          <cx:pt idx="98550">168</cx:pt>
          <cx:pt idx="98551">13</cx:pt>
          <cx:pt idx="98552">0</cx:pt>
          <cx:pt idx="98553">22</cx:pt>
          <cx:pt idx="98554">0</cx:pt>
          <cx:pt idx="98555">21</cx:pt>
          <cx:pt idx="98556">282</cx:pt>
          <cx:pt idx="98557">83</cx:pt>
          <cx:pt idx="98558">0</cx:pt>
          <cx:pt idx="98559">0</cx:pt>
          <cx:pt idx="98560">29</cx:pt>
          <cx:pt idx="98561">2</cx:pt>
          <cx:pt idx="98562">0</cx:pt>
          <cx:pt idx="98563">11</cx:pt>
          <cx:pt idx="98564">0</cx:pt>
          <cx:pt idx="98565">0</cx:pt>
          <cx:pt idx="98566">0</cx:pt>
          <cx:pt idx="98567">43</cx:pt>
          <cx:pt idx="98568">64</cx:pt>
          <cx:pt idx="98569">58</cx:pt>
          <cx:pt idx="98570">0</cx:pt>
          <cx:pt idx="98571">209</cx:pt>
          <cx:pt idx="98572">1</cx:pt>
          <cx:pt idx="98573">0</cx:pt>
          <cx:pt idx="98574">0</cx:pt>
          <cx:pt idx="98575">0</cx:pt>
          <cx:pt idx="98576">1</cx:pt>
          <cx:pt idx="98577">0</cx:pt>
          <cx:pt idx="98578">0</cx:pt>
          <cx:pt idx="98579">0</cx:pt>
          <cx:pt idx="98580">78</cx:pt>
          <cx:pt idx="98581">20</cx:pt>
          <cx:pt idx="98582">92</cx:pt>
          <cx:pt idx="98583">19</cx:pt>
          <cx:pt idx="98584">0</cx:pt>
          <cx:pt idx="98585">8</cx:pt>
          <cx:pt idx="98586">0</cx:pt>
          <cx:pt idx="98587">1</cx:pt>
          <cx:pt idx="98588">0</cx:pt>
          <cx:pt idx="98589">0</cx:pt>
          <cx:pt idx="98590">0</cx:pt>
          <cx:pt idx="98591">0</cx:pt>
          <cx:pt idx="98592">3</cx:pt>
          <cx:pt idx="98593">0</cx:pt>
          <cx:pt idx="98594">7</cx:pt>
          <cx:pt idx="98595">0</cx:pt>
          <cx:pt idx="98596">0</cx:pt>
          <cx:pt idx="98597">4</cx:pt>
          <cx:pt idx="98598">2</cx:pt>
          <cx:pt idx="98599">27</cx:pt>
          <cx:pt idx="98600">180</cx:pt>
          <cx:pt idx="98601">80</cx:pt>
          <cx:pt idx="98602">54</cx:pt>
          <cx:pt idx="98603">0</cx:pt>
          <cx:pt idx="98604">1</cx:pt>
          <cx:pt idx="98605">28</cx:pt>
          <cx:pt idx="98606">47</cx:pt>
          <cx:pt idx="98607">0</cx:pt>
          <cx:pt idx="98608">181</cx:pt>
          <cx:pt idx="98609">147</cx:pt>
          <cx:pt idx="98610">0</cx:pt>
          <cx:pt idx="98611">141</cx:pt>
          <cx:pt idx="98612">10</cx:pt>
          <cx:pt idx="98613">39</cx:pt>
          <cx:pt idx="98614">1</cx:pt>
          <cx:pt idx="98615">12</cx:pt>
          <cx:pt idx="98616">0</cx:pt>
          <cx:pt idx="98617">124</cx:pt>
          <cx:pt idx="98618">0</cx:pt>
          <cx:pt idx="98619">3</cx:pt>
          <cx:pt idx="98620">14</cx:pt>
          <cx:pt idx="98621">1</cx:pt>
          <cx:pt idx="98622">84</cx:pt>
          <cx:pt idx="98623">0</cx:pt>
          <cx:pt idx="98624">2</cx:pt>
          <cx:pt idx="98625">5</cx:pt>
          <cx:pt idx="98626">1</cx:pt>
          <cx:pt idx="98627">4</cx:pt>
          <cx:pt idx="98628">14</cx:pt>
          <cx:pt idx="98629">3</cx:pt>
          <cx:pt idx="98630">2</cx:pt>
          <cx:pt idx="98631">5</cx:pt>
          <cx:pt idx="98632">92</cx:pt>
          <cx:pt idx="98633">10</cx:pt>
          <cx:pt idx="98634">1</cx:pt>
          <cx:pt idx="98635">17</cx:pt>
          <cx:pt idx="98636">6</cx:pt>
          <cx:pt idx="98637">29</cx:pt>
          <cx:pt idx="98638">0</cx:pt>
          <cx:pt idx="98639">17</cx:pt>
          <cx:pt idx="98640">33</cx:pt>
          <cx:pt idx="98641">23</cx:pt>
          <cx:pt idx="98642">2</cx:pt>
          <cx:pt idx="98643">2</cx:pt>
          <cx:pt idx="98644">1</cx:pt>
          <cx:pt idx="98645">0</cx:pt>
          <cx:pt idx="98646">1</cx:pt>
          <cx:pt idx="98647">2</cx:pt>
          <cx:pt idx="98648">0</cx:pt>
          <cx:pt idx="98649">0</cx:pt>
          <cx:pt idx="98650">1</cx:pt>
          <cx:pt idx="98651">0</cx:pt>
          <cx:pt idx="98652">9</cx:pt>
          <cx:pt idx="98653">0</cx:pt>
          <cx:pt idx="98654">0</cx:pt>
          <cx:pt idx="98655">78</cx:pt>
          <cx:pt idx="98656">80</cx:pt>
          <cx:pt idx="98657">0</cx:pt>
          <cx:pt idx="98658">1</cx:pt>
          <cx:pt idx="98659">0</cx:pt>
          <cx:pt idx="98660">38</cx:pt>
          <cx:pt idx="98661">0</cx:pt>
          <cx:pt idx="98662">5</cx:pt>
          <cx:pt idx="98663">0</cx:pt>
          <cx:pt idx="98664">1</cx:pt>
          <cx:pt idx="98665">12</cx:pt>
          <cx:pt idx="98666">5</cx:pt>
          <cx:pt idx="98667">0</cx:pt>
          <cx:pt idx="98668">1</cx:pt>
          <cx:pt idx="98669">70</cx:pt>
          <cx:pt idx="98670">0</cx:pt>
          <cx:pt idx="98671">5</cx:pt>
          <cx:pt idx="98672">6</cx:pt>
          <cx:pt idx="98673">9</cx:pt>
          <cx:pt idx="98674">18</cx:pt>
          <cx:pt idx="98675">274</cx:pt>
          <cx:pt idx="98676">2</cx:pt>
          <cx:pt idx="98677">1</cx:pt>
          <cx:pt idx="98678">9</cx:pt>
          <cx:pt idx="98679">8</cx:pt>
          <cx:pt idx="98680">0</cx:pt>
          <cx:pt idx="98681">15</cx:pt>
          <cx:pt idx="98682">1</cx:pt>
          <cx:pt idx="98683">6</cx:pt>
          <cx:pt idx="98684">0</cx:pt>
          <cx:pt idx="98685">12</cx:pt>
          <cx:pt idx="98686">316</cx:pt>
          <cx:pt idx="98687">29</cx:pt>
          <cx:pt idx="98688">8</cx:pt>
          <cx:pt idx="98689">0</cx:pt>
          <cx:pt idx="98690">0</cx:pt>
          <cx:pt idx="98691">0</cx:pt>
          <cx:pt idx="98692">0</cx:pt>
          <cx:pt idx="98693">0</cx:pt>
          <cx:pt idx="98694">223</cx:pt>
          <cx:pt idx="98695">415</cx:pt>
          <cx:pt idx="98696">4</cx:pt>
          <cx:pt idx="98697">28</cx:pt>
          <cx:pt idx="98698">1</cx:pt>
          <cx:pt idx="98699">3</cx:pt>
          <cx:pt idx="98700">0</cx:pt>
          <cx:pt idx="98701">6</cx:pt>
          <cx:pt idx="98702">0</cx:pt>
          <cx:pt idx="98703">72</cx:pt>
          <cx:pt idx="98704">41</cx:pt>
          <cx:pt idx="98705">0</cx:pt>
          <cx:pt idx="98706">1</cx:pt>
          <cx:pt idx="98707">0</cx:pt>
          <cx:pt idx="98708">0</cx:pt>
          <cx:pt idx="98709">197</cx:pt>
          <cx:pt idx="98710">0</cx:pt>
          <cx:pt idx="98711">0</cx:pt>
          <cx:pt idx="98712">28</cx:pt>
          <cx:pt idx="98713">4</cx:pt>
          <cx:pt idx="98714">29</cx:pt>
          <cx:pt idx="98715">0</cx:pt>
          <cx:pt idx="98716">0</cx:pt>
          <cx:pt idx="98717">10</cx:pt>
          <cx:pt idx="98718">1</cx:pt>
          <cx:pt idx="98719">15</cx:pt>
          <cx:pt idx="98720">6</cx:pt>
          <cx:pt idx="98721">1</cx:pt>
          <cx:pt idx="98722">0</cx:pt>
          <cx:pt idx="98723">0</cx:pt>
          <cx:pt idx="98724">91</cx:pt>
          <cx:pt idx="98725">0</cx:pt>
          <cx:pt idx="98726">1</cx:pt>
          <cx:pt idx="98727">27</cx:pt>
          <cx:pt idx="98728">7</cx:pt>
          <cx:pt idx="98729">72</cx:pt>
          <cx:pt idx="98730">7</cx:pt>
          <cx:pt idx="98731">58</cx:pt>
          <cx:pt idx="98732">1</cx:pt>
          <cx:pt idx="98733">0</cx:pt>
          <cx:pt idx="98734">69</cx:pt>
          <cx:pt idx="98735">0</cx:pt>
          <cx:pt idx="98736">5</cx:pt>
          <cx:pt idx="98737">0</cx:pt>
          <cx:pt idx="98738">0</cx:pt>
          <cx:pt idx="98739">1</cx:pt>
          <cx:pt idx="98740">145</cx:pt>
          <cx:pt idx="98741">655</cx:pt>
          <cx:pt idx="98742">91</cx:pt>
          <cx:pt idx="98743">1</cx:pt>
          <cx:pt idx="98744">35</cx:pt>
          <cx:pt idx="98745">0</cx:pt>
          <cx:pt idx="98746">0</cx:pt>
          <cx:pt idx="98747">0</cx:pt>
          <cx:pt idx="98748">3</cx:pt>
          <cx:pt idx="98749">4</cx:pt>
          <cx:pt idx="98750">55</cx:pt>
          <cx:pt idx="98751">84</cx:pt>
          <cx:pt idx="98752">281</cx:pt>
          <cx:pt idx="98753">281</cx:pt>
          <cx:pt idx="98754">27</cx:pt>
          <cx:pt idx="98755">322</cx:pt>
          <cx:pt idx="98756">26</cx:pt>
          <cx:pt idx="98757">0</cx:pt>
          <cx:pt idx="98758">55</cx:pt>
          <cx:pt idx="98759">0</cx:pt>
          <cx:pt idx="98760">0</cx:pt>
          <cx:pt idx="98761">0</cx:pt>
          <cx:pt idx="98762">2</cx:pt>
          <cx:pt idx="98763">0</cx:pt>
          <cx:pt idx="98764">22</cx:pt>
          <cx:pt idx="98765">0</cx:pt>
          <cx:pt idx="98766">0</cx:pt>
          <cx:pt idx="98767">1</cx:pt>
          <cx:pt idx="98768">24</cx:pt>
          <cx:pt idx="98769">195</cx:pt>
          <cx:pt idx="98770">0</cx:pt>
          <cx:pt idx="98771">3</cx:pt>
          <cx:pt idx="98772">21</cx:pt>
          <cx:pt idx="98773">93</cx:pt>
          <cx:pt idx="98774">71</cx:pt>
          <cx:pt idx="98775">80</cx:pt>
          <cx:pt idx="98776">6</cx:pt>
          <cx:pt idx="98777">4</cx:pt>
          <cx:pt idx="98778">203</cx:pt>
          <cx:pt idx="98779">1</cx:pt>
          <cx:pt idx="98780">0</cx:pt>
          <cx:pt idx="98781">0</cx:pt>
          <cx:pt idx="98782">0</cx:pt>
          <cx:pt idx="98783">45</cx:pt>
          <cx:pt idx="98784">20</cx:pt>
          <cx:pt idx="98785">56</cx:pt>
          <cx:pt idx="98786">2</cx:pt>
          <cx:pt idx="98787">1</cx:pt>
          <cx:pt idx="98788">1</cx:pt>
          <cx:pt idx="98789">0</cx:pt>
          <cx:pt idx="98790">0</cx:pt>
          <cx:pt idx="98791">0</cx:pt>
          <cx:pt idx="98792">17</cx:pt>
          <cx:pt idx="98793">2</cx:pt>
          <cx:pt idx="98794">1</cx:pt>
          <cx:pt idx="98795">36</cx:pt>
          <cx:pt idx="98796">78</cx:pt>
          <cx:pt idx="98797">8</cx:pt>
          <cx:pt idx="98798">1</cx:pt>
          <cx:pt idx="98799">61</cx:pt>
          <cx:pt idx="98800">0</cx:pt>
          <cx:pt idx="98801">189</cx:pt>
          <cx:pt idx="98802">0</cx:pt>
          <cx:pt idx="98803">4</cx:pt>
          <cx:pt idx="98804">14</cx:pt>
          <cx:pt idx="98805">9</cx:pt>
          <cx:pt idx="98806">5</cx:pt>
          <cx:pt idx="98807">7</cx:pt>
          <cx:pt idx="98808">0</cx:pt>
          <cx:pt idx="98809">13</cx:pt>
          <cx:pt idx="98810">1</cx:pt>
          <cx:pt idx="98811">4</cx:pt>
          <cx:pt idx="98812">122</cx:pt>
          <cx:pt idx="98813">0</cx:pt>
          <cx:pt idx="98814">1</cx:pt>
          <cx:pt idx="98815">7</cx:pt>
          <cx:pt idx="98816">35</cx:pt>
          <cx:pt idx="98817">21</cx:pt>
          <cx:pt idx="98818">0</cx:pt>
          <cx:pt idx="98819">0</cx:pt>
          <cx:pt idx="98820">0</cx:pt>
          <cx:pt idx="98821">0</cx:pt>
          <cx:pt idx="98822">90</cx:pt>
          <cx:pt idx="98823">0</cx:pt>
          <cx:pt idx="98824">5</cx:pt>
          <cx:pt idx="98825">71</cx:pt>
          <cx:pt idx="98826">79</cx:pt>
          <cx:pt idx="98827">26</cx:pt>
          <cx:pt idx="98828">90</cx:pt>
          <cx:pt idx="98829">17</cx:pt>
          <cx:pt idx="98830">0</cx:pt>
          <cx:pt idx="98831">0</cx:pt>
          <cx:pt idx="98832">0</cx:pt>
          <cx:pt idx="98833">1</cx:pt>
          <cx:pt idx="98834">0</cx:pt>
          <cx:pt idx="98835">4</cx:pt>
          <cx:pt idx="98836">14</cx:pt>
          <cx:pt idx="98837">14</cx:pt>
          <cx:pt idx="98838">121</cx:pt>
          <cx:pt idx="98839">109</cx:pt>
          <cx:pt idx="98840">32</cx:pt>
          <cx:pt idx="98841">2</cx:pt>
          <cx:pt idx="98842">19</cx:pt>
          <cx:pt idx="98843">1</cx:pt>
          <cx:pt idx="98844">119</cx:pt>
          <cx:pt idx="98845">56</cx:pt>
          <cx:pt idx="98846">0</cx:pt>
          <cx:pt idx="98847">172</cx:pt>
          <cx:pt idx="98848">1</cx:pt>
          <cx:pt idx="98849">0</cx:pt>
          <cx:pt idx="98850">1</cx:pt>
          <cx:pt idx="98851">103</cx:pt>
          <cx:pt idx="98852">3</cx:pt>
          <cx:pt idx="98853">27</cx:pt>
          <cx:pt idx="98854">0</cx:pt>
          <cx:pt idx="98855">27</cx:pt>
          <cx:pt idx="98856">5</cx:pt>
          <cx:pt idx="98857">1</cx:pt>
          <cx:pt idx="98858">3</cx:pt>
          <cx:pt idx="98859">69</cx:pt>
          <cx:pt idx="98860">65</cx:pt>
          <cx:pt idx="98861">20</cx:pt>
          <cx:pt idx="98862">9</cx:pt>
          <cx:pt idx="98863">22</cx:pt>
          <cx:pt idx="98864">24</cx:pt>
          <cx:pt idx="98865">30</cx:pt>
          <cx:pt idx="98866">0</cx:pt>
          <cx:pt idx="98867">46</cx:pt>
          <cx:pt idx="98868">0</cx:pt>
          <cx:pt idx="98869">0</cx:pt>
          <cx:pt idx="98870">3</cx:pt>
          <cx:pt idx="98871">0</cx:pt>
          <cx:pt idx="98872">0</cx:pt>
          <cx:pt idx="98873">76</cx:pt>
          <cx:pt idx="98874">4</cx:pt>
          <cx:pt idx="98875">748</cx:pt>
          <cx:pt idx="98876">29</cx:pt>
          <cx:pt idx="98877">0</cx:pt>
          <cx:pt idx="98878">20</cx:pt>
          <cx:pt idx="98879">36</cx:pt>
          <cx:pt idx="98880">61</cx:pt>
          <cx:pt idx="98881">52</cx:pt>
          <cx:pt idx="98882">6</cx:pt>
          <cx:pt idx="98883">5</cx:pt>
          <cx:pt idx="98884">0</cx:pt>
          <cx:pt idx="98885">583</cx:pt>
          <cx:pt idx="98886">27</cx:pt>
          <cx:pt idx="98887">2</cx:pt>
          <cx:pt idx="98888">1</cx:pt>
          <cx:pt idx="98889">32</cx:pt>
          <cx:pt idx="98890">14</cx:pt>
          <cx:pt idx="98891">19</cx:pt>
          <cx:pt idx="98892">154</cx:pt>
          <cx:pt idx="98893">1</cx:pt>
          <cx:pt idx="98894">7</cx:pt>
          <cx:pt idx="98895">1</cx:pt>
          <cx:pt idx="98896">70</cx:pt>
          <cx:pt idx="98897">0</cx:pt>
          <cx:pt idx="98898">16</cx:pt>
          <cx:pt idx="98899">6</cx:pt>
          <cx:pt idx="98900">0</cx:pt>
          <cx:pt idx="98901">14</cx:pt>
          <cx:pt idx="98902">7</cx:pt>
          <cx:pt idx="98903">0</cx:pt>
          <cx:pt idx="98904">1</cx:pt>
          <cx:pt idx="98905">45</cx:pt>
          <cx:pt idx="98906">41</cx:pt>
          <cx:pt idx="98907">9</cx:pt>
          <cx:pt idx="98908">3</cx:pt>
          <cx:pt idx="98909">71</cx:pt>
          <cx:pt idx="98910">49</cx:pt>
          <cx:pt idx="98911">3</cx:pt>
          <cx:pt idx="98912">6</cx:pt>
          <cx:pt idx="98913">29</cx:pt>
          <cx:pt idx="98914">30</cx:pt>
          <cx:pt idx="98915">1</cx:pt>
          <cx:pt idx="98916">0</cx:pt>
          <cx:pt idx="98917">7</cx:pt>
          <cx:pt idx="98918">1</cx:pt>
          <cx:pt idx="98919">1</cx:pt>
          <cx:pt idx="98920">58</cx:pt>
          <cx:pt idx="98921">98</cx:pt>
          <cx:pt idx="98922">29</cx:pt>
          <cx:pt idx="98923">3</cx:pt>
          <cx:pt idx="98924">24</cx:pt>
          <cx:pt idx="98925">11</cx:pt>
          <cx:pt idx="98926">23</cx:pt>
          <cx:pt idx="98927">1</cx:pt>
          <cx:pt idx="98928">40</cx:pt>
          <cx:pt idx="98929">225</cx:pt>
          <cx:pt idx="98930">15</cx:pt>
          <cx:pt idx="98931">7</cx:pt>
          <cx:pt idx="98932">70</cx:pt>
          <cx:pt idx="98933">14</cx:pt>
          <cx:pt idx="98934">0</cx:pt>
          <cx:pt idx="98935">5</cx:pt>
          <cx:pt idx="98936">0</cx:pt>
          <cx:pt idx="98937">64</cx:pt>
          <cx:pt idx="98938">143</cx:pt>
          <cx:pt idx="98939">0</cx:pt>
          <cx:pt idx="98940">37</cx:pt>
          <cx:pt idx="98941">5</cx:pt>
          <cx:pt idx="98942">7</cx:pt>
          <cx:pt idx="98943">28</cx:pt>
          <cx:pt idx="98944">1</cx:pt>
          <cx:pt idx="98945">0</cx:pt>
          <cx:pt idx="98946">2</cx:pt>
          <cx:pt idx="98947">82</cx:pt>
          <cx:pt idx="98948">328</cx:pt>
          <cx:pt idx="98949">207</cx:pt>
          <cx:pt idx="98950">13</cx:pt>
          <cx:pt idx="98951">0</cx:pt>
          <cx:pt idx="98952">27</cx:pt>
          <cx:pt idx="98953">48</cx:pt>
          <cx:pt idx="98954">88</cx:pt>
          <cx:pt idx="98955">3</cx:pt>
          <cx:pt idx="98956">5</cx:pt>
          <cx:pt idx="98957">13</cx:pt>
          <cx:pt idx="98958">46</cx:pt>
          <cx:pt idx="98959">38</cx:pt>
          <cx:pt idx="98960">5</cx:pt>
          <cx:pt idx="98961">0</cx:pt>
          <cx:pt idx="98962">8</cx:pt>
          <cx:pt idx="98963">6</cx:pt>
          <cx:pt idx="98964">0</cx:pt>
          <cx:pt idx="98965">0</cx:pt>
          <cx:pt idx="98966">2</cx:pt>
          <cx:pt idx="98967">7</cx:pt>
          <cx:pt idx="98968">4</cx:pt>
          <cx:pt idx="98969">146</cx:pt>
          <cx:pt idx="98970">58</cx:pt>
          <cx:pt idx="98971">11</cx:pt>
          <cx:pt idx="98972">6</cx:pt>
          <cx:pt idx="98973">110</cx:pt>
          <cx:pt idx="98974">14</cx:pt>
          <cx:pt idx="98975">140</cx:pt>
          <cx:pt idx="98976">113</cx:pt>
          <cx:pt idx="98977">11</cx:pt>
          <cx:pt idx="98978">6</cx:pt>
          <cx:pt idx="98979">7</cx:pt>
          <cx:pt idx="98980">0</cx:pt>
          <cx:pt idx="98981">0</cx:pt>
          <cx:pt idx="98982">0</cx:pt>
          <cx:pt idx="98983">0</cx:pt>
          <cx:pt idx="98984">722</cx:pt>
          <cx:pt idx="98985">0</cx:pt>
          <cx:pt idx="98986">3</cx:pt>
          <cx:pt idx="98987">29</cx:pt>
          <cx:pt idx="98988">27</cx:pt>
          <cx:pt idx="98989">26</cx:pt>
          <cx:pt idx="98990">14</cx:pt>
          <cx:pt idx="98991">3</cx:pt>
          <cx:pt idx="98992">4</cx:pt>
          <cx:pt idx="98993">7</cx:pt>
          <cx:pt idx="98994">3</cx:pt>
          <cx:pt idx="98995">2</cx:pt>
          <cx:pt idx="98996">0</cx:pt>
          <cx:pt idx="98997">23</cx:pt>
          <cx:pt idx="98998">0</cx:pt>
          <cx:pt idx="98999">0</cx:pt>
          <cx:pt idx="99000">0</cx:pt>
          <cx:pt idx="99001">1</cx:pt>
          <cx:pt idx="99002">1</cx:pt>
          <cx:pt idx="99003">5</cx:pt>
          <cx:pt idx="99004">0</cx:pt>
          <cx:pt idx="99005">5</cx:pt>
          <cx:pt idx="99006">3</cx:pt>
          <cx:pt idx="99007">8</cx:pt>
          <cx:pt idx="99008">1</cx:pt>
          <cx:pt idx="99009">22</cx:pt>
          <cx:pt idx="99010">5</cx:pt>
          <cx:pt idx="99011">0</cx:pt>
          <cx:pt idx="99012">0</cx:pt>
          <cx:pt idx="99013">2</cx:pt>
          <cx:pt idx="99014">4</cx:pt>
          <cx:pt idx="99015">0</cx:pt>
          <cx:pt idx="99016">0</cx:pt>
          <cx:pt idx="99017">0</cx:pt>
          <cx:pt idx="99018">0</cx:pt>
          <cx:pt idx="99019">0</cx:pt>
          <cx:pt idx="99020">0</cx:pt>
          <cx:pt idx="99021">6</cx:pt>
          <cx:pt idx="99022">10</cx:pt>
          <cx:pt idx="99023">0</cx:pt>
          <cx:pt idx="99024">5</cx:pt>
          <cx:pt idx="99025">10</cx:pt>
          <cx:pt idx="99026">6</cx:pt>
          <cx:pt idx="99027">0</cx:pt>
          <cx:pt idx="99028">17</cx:pt>
          <cx:pt idx="99029">3</cx:pt>
          <cx:pt idx="99030">9</cx:pt>
          <cx:pt idx="99031">15</cx:pt>
          <cx:pt idx="99032">6</cx:pt>
          <cx:pt idx="99033">6</cx:pt>
          <cx:pt idx="99034">7</cx:pt>
          <cx:pt idx="99035">139</cx:pt>
          <cx:pt idx="99036">34</cx:pt>
          <cx:pt idx="99037">28</cx:pt>
          <cx:pt idx="99038">4</cx:pt>
          <cx:pt idx="99039">0</cx:pt>
          <cx:pt idx="99040">43</cx:pt>
          <cx:pt idx="99041">80</cx:pt>
          <cx:pt idx="99042">14</cx:pt>
          <cx:pt idx="99043">19</cx:pt>
          <cx:pt idx="99044">66</cx:pt>
          <cx:pt idx="99045">146</cx:pt>
          <cx:pt idx="99046">75</cx:pt>
          <cx:pt idx="99047">20</cx:pt>
          <cx:pt idx="99048">0</cx:pt>
          <cx:pt idx="99049">2</cx:pt>
          <cx:pt idx="99050">4</cx:pt>
          <cx:pt idx="99051">3</cx:pt>
          <cx:pt idx="99052">106</cx:pt>
          <cx:pt idx="99053">182</cx:pt>
          <cx:pt idx="99054">7</cx:pt>
          <cx:pt idx="99055">7</cx:pt>
          <cx:pt idx="99056">0</cx:pt>
          <cx:pt idx="99057">36</cx:pt>
          <cx:pt idx="99058">76</cx:pt>
          <cx:pt idx="99059">33</cx:pt>
          <cx:pt idx="99060">9</cx:pt>
          <cx:pt idx="99061">14</cx:pt>
          <cx:pt idx="99062">0</cx:pt>
          <cx:pt idx="99063">56</cx:pt>
          <cx:pt idx="99064">74</cx:pt>
          <cx:pt idx="99065">185</cx:pt>
          <cx:pt idx="99066">66</cx:pt>
          <cx:pt idx="99067">0</cx:pt>
          <cx:pt idx="99068">0</cx:pt>
          <cx:pt idx="99069">1</cx:pt>
          <cx:pt idx="99070">0</cx:pt>
          <cx:pt idx="99071">0</cx:pt>
          <cx:pt idx="99072">1</cx:pt>
          <cx:pt idx="99073">0</cx:pt>
          <cx:pt idx="99074">0</cx:pt>
          <cx:pt idx="99075">0</cx:pt>
          <cx:pt idx="99076">53</cx:pt>
          <cx:pt idx="99077">110</cx:pt>
          <cx:pt idx="99078">0</cx:pt>
          <cx:pt idx="99079">122</cx:pt>
          <cx:pt idx="99080">9</cx:pt>
          <cx:pt idx="99081">1</cx:pt>
          <cx:pt idx="99082">0</cx:pt>
          <cx:pt idx="99083">0</cx:pt>
          <cx:pt idx="99084">225</cx:pt>
          <cx:pt idx="99085">26</cx:pt>
          <cx:pt idx="99086">0</cx:pt>
          <cx:pt idx="99087">0</cx:pt>
          <cx:pt idx="99088">0</cx:pt>
          <cx:pt idx="99089">0</cx:pt>
          <cx:pt idx="99090">16</cx:pt>
          <cx:pt idx="99091">6</cx:pt>
          <cx:pt idx="99092">0</cx:pt>
          <cx:pt idx="99093">12</cx:pt>
          <cx:pt idx="99094">10</cx:pt>
          <cx:pt idx="99095">14</cx:pt>
          <cx:pt idx="99096">0</cx:pt>
          <cx:pt idx="99097">1</cx:pt>
          <cx:pt idx="99098">22</cx:pt>
          <cx:pt idx="99099">8</cx:pt>
          <cx:pt idx="99100">0</cx:pt>
          <cx:pt idx="99101">0</cx:pt>
          <cx:pt idx="99102">14</cx:pt>
          <cx:pt idx="99103">8</cx:pt>
          <cx:pt idx="99104">47</cx:pt>
          <cx:pt idx="99105">0</cx:pt>
          <cx:pt idx="99106">0</cx:pt>
          <cx:pt idx="99107">0</cx:pt>
          <cx:pt idx="99108">0</cx:pt>
          <cx:pt idx="99109">21</cx:pt>
          <cx:pt idx="99110">76</cx:pt>
          <cx:pt idx="99111">3</cx:pt>
          <cx:pt idx="99112">30</cx:pt>
          <cx:pt idx="99113">0</cx:pt>
          <cx:pt idx="99114">0</cx:pt>
          <cx:pt idx="99115">66</cx:pt>
          <cx:pt idx="99116">4</cx:pt>
          <cx:pt idx="99117">0</cx:pt>
          <cx:pt idx="99118">0</cx:pt>
          <cx:pt idx="99119">0</cx:pt>
          <cx:pt idx="99120">1</cx:pt>
          <cx:pt idx="99121">0</cx:pt>
          <cx:pt idx="99122">0</cx:pt>
          <cx:pt idx="99123">54</cx:pt>
          <cx:pt idx="99124">1</cx:pt>
          <cx:pt idx="99125">0</cx:pt>
          <cx:pt idx="99126">1</cx:pt>
          <cx:pt idx="99127">8</cx:pt>
          <cx:pt idx="99128">1</cx:pt>
          <cx:pt idx="99129">4</cx:pt>
          <cx:pt idx="99130">1</cx:pt>
          <cx:pt idx="99131">0</cx:pt>
          <cx:pt idx="99132">0</cx:pt>
          <cx:pt idx="99133">0</cx:pt>
          <cx:pt idx="99134">122</cx:pt>
          <cx:pt idx="99135">0</cx:pt>
          <cx:pt idx="99136">0</cx:pt>
          <cx:pt idx="99137">22</cx:pt>
          <cx:pt idx="99138">43</cx:pt>
          <cx:pt idx="99139">7</cx:pt>
          <cx:pt idx="99140">32</cx:pt>
          <cx:pt idx="99141">37</cx:pt>
          <cx:pt idx="99142">88</cx:pt>
          <cx:pt idx="99143">30</cx:pt>
          <cx:pt idx="99144">0</cx:pt>
          <cx:pt idx="99145">1</cx:pt>
          <cx:pt idx="99146">0</cx:pt>
          <cx:pt idx="99147">203</cx:pt>
          <cx:pt idx="99148">3</cx:pt>
          <cx:pt idx="99149">6</cx:pt>
          <cx:pt idx="99150">6</cx:pt>
          <cx:pt idx="99151">72</cx:pt>
          <cx:pt idx="99152">1</cx:pt>
          <cx:pt idx="99153">0</cx:pt>
          <cx:pt idx="99154">3</cx:pt>
          <cx:pt idx="99155">13</cx:pt>
          <cx:pt idx="99156">0</cx:pt>
          <cx:pt idx="99157">0</cx:pt>
          <cx:pt idx="99158">0</cx:pt>
          <cx:pt idx="99159">0</cx:pt>
          <cx:pt idx="99160">17</cx:pt>
          <cx:pt idx="99161">45</cx:pt>
          <cx:pt idx="99162">40</cx:pt>
          <cx:pt idx="99163">104</cx:pt>
          <cx:pt idx="99164">39</cx:pt>
          <cx:pt idx="99165">38</cx:pt>
          <cx:pt idx="99166">63</cx:pt>
          <cx:pt idx="99167">11</cx:pt>
          <cx:pt idx="99168">63</cx:pt>
          <cx:pt idx="99169">1</cx:pt>
          <cx:pt idx="99170">27</cx:pt>
          <cx:pt idx="99171">0</cx:pt>
          <cx:pt idx="99172">76</cx:pt>
          <cx:pt idx="99173">0</cx:pt>
          <cx:pt idx="99174">15</cx:pt>
          <cx:pt idx="99175">48</cx:pt>
          <cx:pt idx="99176">0</cx:pt>
          <cx:pt idx="99177">20</cx:pt>
          <cx:pt idx="99178">21</cx:pt>
          <cx:pt idx="99179">0</cx:pt>
          <cx:pt idx="99180">0</cx:pt>
          <cx:pt idx="99181">0</cx:pt>
          <cx:pt idx="99182">13</cx:pt>
          <cx:pt idx="99183">1</cx:pt>
          <cx:pt idx="99184">0</cx:pt>
          <cx:pt idx="99185">0</cx:pt>
          <cx:pt idx="99186">1</cx:pt>
          <cx:pt idx="99187">7</cx:pt>
          <cx:pt idx="99188">2</cx:pt>
          <cx:pt idx="99189">14</cx:pt>
          <cx:pt idx="99190">0</cx:pt>
          <cx:pt idx="99191">4</cx:pt>
          <cx:pt idx="99192">19</cx:pt>
          <cx:pt idx="99193">12</cx:pt>
          <cx:pt idx="99194">222</cx:pt>
          <cx:pt idx="99195">34</cx:pt>
          <cx:pt idx="99196">0</cx:pt>
          <cx:pt idx="99197">20</cx:pt>
          <cx:pt idx="99198">1</cx:pt>
          <cx:pt idx="99199">136</cx:pt>
          <cx:pt idx="99200">0</cx:pt>
          <cx:pt idx="99201">25</cx:pt>
          <cx:pt idx="99202">11</cx:pt>
          <cx:pt idx="99203">12</cx:pt>
          <cx:pt idx="99204">0</cx:pt>
          <cx:pt idx="99205">2</cx:pt>
          <cx:pt idx="99206">15</cx:pt>
          <cx:pt idx="99207">63</cx:pt>
          <cx:pt idx="99208">1</cx:pt>
          <cx:pt idx="99209">4</cx:pt>
          <cx:pt idx="99210">1</cx:pt>
          <cx:pt idx="99211">10</cx:pt>
          <cx:pt idx="99212">157</cx:pt>
          <cx:pt idx="99213">0</cx:pt>
          <cx:pt idx="99214">7</cx:pt>
          <cx:pt idx="99215">9</cx:pt>
          <cx:pt idx="99216">1</cx:pt>
          <cx:pt idx="99217">1</cx:pt>
          <cx:pt idx="99218">0</cx:pt>
          <cx:pt idx="99219">36</cx:pt>
          <cx:pt idx="99220">7</cx:pt>
          <cx:pt idx="99221">0</cx:pt>
          <cx:pt idx="99222">1</cx:pt>
          <cx:pt idx="99223">0</cx:pt>
          <cx:pt idx="99224">2</cx:pt>
          <cx:pt idx="99225">468</cx:pt>
          <cx:pt idx="99226">85</cx:pt>
          <cx:pt idx="99227">29</cx:pt>
          <cx:pt idx="99228">7</cx:pt>
          <cx:pt idx="99229">11</cx:pt>
          <cx:pt idx="99230">0</cx:pt>
          <cx:pt idx="99231">0</cx:pt>
          <cx:pt idx="99232">127</cx:pt>
          <cx:pt idx="99233">6</cx:pt>
          <cx:pt idx="99234">41</cx:pt>
          <cx:pt idx="99235">24</cx:pt>
          <cx:pt idx="99236">0</cx:pt>
          <cx:pt idx="99237">1</cx:pt>
          <cx:pt idx="99238">1</cx:pt>
          <cx:pt idx="99239">296</cx:pt>
          <cx:pt idx="99240">0</cx:pt>
          <cx:pt idx="99241">4</cx:pt>
          <cx:pt idx="99242">10</cx:pt>
          <cx:pt idx="99243">1</cx:pt>
          <cx:pt idx="99244">3</cx:pt>
          <cx:pt idx="99245">75</cx:pt>
          <cx:pt idx="99246">17</cx:pt>
          <cx:pt idx="99247">0</cx:pt>
          <cx:pt idx="99248">84</cx:pt>
          <cx:pt idx="99249">111</cx:pt>
          <cx:pt idx="99250">96</cx:pt>
          <cx:pt idx="99251">0</cx:pt>
          <cx:pt idx="99252">48</cx:pt>
          <cx:pt idx="99253">0</cx:pt>
          <cx:pt idx="99254">0</cx:pt>
          <cx:pt idx="99255">8</cx:pt>
          <cx:pt idx="99256">0</cx:pt>
          <cx:pt idx="99257">44</cx:pt>
          <cx:pt idx="99258">14</cx:pt>
          <cx:pt idx="99259">18</cx:pt>
          <cx:pt idx="99260">0</cx:pt>
          <cx:pt idx="99261">11</cx:pt>
          <cx:pt idx="99262">13</cx:pt>
          <cx:pt idx="99263">7</cx:pt>
          <cx:pt idx="99264">19</cx:pt>
          <cx:pt idx="99265">58</cx:pt>
          <cx:pt idx="99266">2</cx:pt>
          <cx:pt idx="99267">302</cx:pt>
          <cx:pt idx="99268">8</cx:pt>
          <cx:pt idx="99269">2</cx:pt>
          <cx:pt idx="99270">11</cx:pt>
          <cx:pt idx="99271">1</cx:pt>
          <cx:pt idx="99272">20</cx:pt>
          <cx:pt idx="99273">0</cx:pt>
          <cx:pt idx="99274">0</cx:pt>
          <cx:pt idx="99275">89</cx:pt>
          <cx:pt idx="99276">0</cx:pt>
          <cx:pt idx="99277">0</cx:pt>
          <cx:pt idx="99278">60</cx:pt>
          <cx:pt idx="99279">15</cx:pt>
          <cx:pt idx="99280">1</cx:pt>
          <cx:pt idx="99281">1</cx:pt>
          <cx:pt idx="99282">0</cx:pt>
          <cx:pt idx="99283">0</cx:pt>
          <cx:pt idx="99284">10</cx:pt>
          <cx:pt idx="99285">0</cx:pt>
          <cx:pt idx="99286">0</cx:pt>
          <cx:pt idx="99287">0</cx:pt>
          <cx:pt idx="99288">0</cx:pt>
          <cx:pt idx="99289">1</cx:pt>
          <cx:pt idx="99290">0</cx:pt>
          <cx:pt idx="99291">0</cx:pt>
          <cx:pt idx="99292">1</cx:pt>
          <cx:pt idx="99293">3</cx:pt>
          <cx:pt idx="99294">341</cx:pt>
          <cx:pt idx="99295">1</cx:pt>
          <cx:pt idx="99296">57</cx:pt>
          <cx:pt idx="99297">13</cx:pt>
          <cx:pt idx="99298">0</cx:pt>
          <cx:pt idx="99299">0</cx:pt>
          <cx:pt idx="99300">6</cx:pt>
          <cx:pt idx="99301">103</cx:pt>
          <cx:pt idx="99302">27</cx:pt>
          <cx:pt idx="99303">15</cx:pt>
          <cx:pt idx="99304">0</cx:pt>
          <cx:pt idx="99305">9</cx:pt>
          <cx:pt idx="99306">23</cx:pt>
          <cx:pt idx="99307">4</cx:pt>
          <cx:pt idx="99308">76</cx:pt>
          <cx:pt idx="99309">6</cx:pt>
          <cx:pt idx="99310">125</cx:pt>
          <cx:pt idx="99311">56</cx:pt>
          <cx:pt idx="99312">1</cx:pt>
          <cx:pt idx="99313">1</cx:pt>
          <cx:pt idx="99314">77</cx:pt>
          <cx:pt idx="99315">3</cx:pt>
          <cx:pt idx="99316">283</cx:pt>
          <cx:pt idx="99317">178</cx:pt>
          <cx:pt idx="99318">5</cx:pt>
          <cx:pt idx="99319">7</cx:pt>
          <cx:pt idx="99320">69</cx:pt>
          <cx:pt idx="99321">0</cx:pt>
          <cx:pt idx="99322">1</cx:pt>
          <cx:pt idx="99323">2</cx:pt>
          <cx:pt idx="99324">27</cx:pt>
          <cx:pt idx="99325">14</cx:pt>
          <cx:pt idx="99326">5</cx:pt>
          <cx:pt idx="99327">183</cx:pt>
          <cx:pt idx="99328">35</cx:pt>
          <cx:pt idx="99329">0</cx:pt>
          <cx:pt idx="99330">14</cx:pt>
          <cx:pt idx="99331">0</cx:pt>
          <cx:pt idx="99332">172</cx:pt>
          <cx:pt idx="99333">399</cx:pt>
          <cx:pt idx="99334">56</cx:pt>
          <cx:pt idx="99335">26</cx:pt>
          <cx:pt idx="99336">43</cx:pt>
          <cx:pt idx="99337">21</cx:pt>
          <cx:pt idx="99338">1</cx:pt>
          <cx:pt idx="99339">0</cx:pt>
          <cx:pt idx="99340">255</cx:pt>
          <cx:pt idx="99341">3</cx:pt>
          <cx:pt idx="99342">3</cx:pt>
          <cx:pt idx="99343">0</cx:pt>
          <cx:pt idx="99344">13</cx:pt>
          <cx:pt idx="99345">3</cx:pt>
          <cx:pt idx="99346">4</cx:pt>
          <cx:pt idx="99347">0</cx:pt>
          <cx:pt idx="99348">28</cx:pt>
          <cx:pt idx="99349">1</cx:pt>
          <cx:pt idx="99350">0</cx:pt>
          <cx:pt idx="99351">0</cx:pt>
          <cx:pt idx="99352">0</cx:pt>
          <cx:pt idx="99353">1</cx:pt>
          <cx:pt idx="99354">0</cx:pt>
          <cx:pt idx="99355">12</cx:pt>
          <cx:pt idx="99356">22</cx:pt>
          <cx:pt idx="99357">17</cx:pt>
          <cx:pt idx="99358">0</cx:pt>
          <cx:pt idx="99359">0</cx:pt>
          <cx:pt idx="99360">21</cx:pt>
          <cx:pt idx="99361">1</cx:pt>
          <cx:pt idx="99362">28</cx:pt>
          <cx:pt idx="99363">2</cx:pt>
          <cx:pt idx="99364">132</cx:pt>
          <cx:pt idx="99365">14</cx:pt>
          <cx:pt idx="99366">109</cx:pt>
          <cx:pt idx="99367">28</cx:pt>
          <cx:pt idx="99368">1</cx:pt>
          <cx:pt idx="99369">8</cx:pt>
          <cx:pt idx="99370">0</cx:pt>
          <cx:pt idx="99371">3</cx:pt>
          <cx:pt idx="99372">31</cx:pt>
          <cx:pt idx="99373">796</cx:pt>
          <cx:pt idx="99374">1072</cx:pt>
          <cx:pt idx="99375">0</cx:pt>
          <cx:pt idx="99376">156</cx:pt>
          <cx:pt idx="99377">473</cx:pt>
          <cx:pt idx="99378">0</cx:pt>
          <cx:pt idx="99379">0</cx:pt>
          <cx:pt idx="99380">13</cx:pt>
          <cx:pt idx="99381">0</cx:pt>
          <cx:pt idx="99382">0</cx:pt>
          <cx:pt idx="99383">4</cx:pt>
          <cx:pt idx="99384">13</cx:pt>
          <cx:pt idx="99385">0</cx:pt>
          <cx:pt idx="99386">1</cx:pt>
          <cx:pt idx="99387">4</cx:pt>
          <cx:pt idx="99388">1</cx:pt>
          <cx:pt idx="99389">0</cx:pt>
          <cx:pt idx="99390">45</cx:pt>
          <cx:pt idx="99391">72</cx:pt>
          <cx:pt idx="99392">120</cx:pt>
          <cx:pt idx="99393">134</cx:pt>
          <cx:pt idx="99394">27</cx:pt>
          <cx:pt idx="99395">0</cx:pt>
          <cx:pt idx="99396">1</cx:pt>
          <cx:pt idx="99397">2</cx:pt>
          <cx:pt idx="99398">26</cx:pt>
          <cx:pt idx="99399">1</cx:pt>
          <cx:pt idx="99400">3</cx:pt>
          <cx:pt idx="99401">2</cx:pt>
          <cx:pt idx="99402">43</cx:pt>
          <cx:pt idx="99403">62</cx:pt>
          <cx:pt idx="99404">0</cx:pt>
          <cx:pt idx="99405">8</cx:pt>
          <cx:pt idx="99406">2</cx:pt>
          <cx:pt idx="99407">155</cx:pt>
          <cx:pt idx="99408">10</cx:pt>
          <cx:pt idx="99409">1</cx:pt>
          <cx:pt idx="99410">7</cx:pt>
          <cx:pt idx="99411">9</cx:pt>
          <cx:pt idx="99412">1</cx:pt>
          <cx:pt idx="99413">1</cx:pt>
          <cx:pt idx="99414">0</cx:pt>
          <cx:pt idx="99415">0</cx:pt>
          <cx:pt idx="99416">0</cx:pt>
          <cx:pt idx="99417">1</cx:pt>
          <cx:pt idx="99418">1</cx:pt>
          <cx:pt idx="99419">0</cx:pt>
          <cx:pt idx="99420">0</cx:pt>
          <cx:pt idx="99421">0</cx:pt>
          <cx:pt idx="99422">0</cx:pt>
          <cx:pt idx="99423">0</cx:pt>
          <cx:pt idx="99424">0</cx:pt>
          <cx:pt idx="99425">0</cx:pt>
          <cx:pt idx="99426">0</cx:pt>
          <cx:pt idx="99427">0</cx:pt>
          <cx:pt idx="99428">6</cx:pt>
          <cx:pt idx="99429">102</cx:pt>
          <cx:pt idx="99430">4</cx:pt>
          <cx:pt idx="99431">0</cx:pt>
          <cx:pt idx="99432">8</cx:pt>
          <cx:pt idx="99433">3</cx:pt>
          <cx:pt idx="99434">39</cx:pt>
          <cx:pt idx="99435">281</cx:pt>
          <cx:pt idx="99436">92</cx:pt>
          <cx:pt idx="99437">114</cx:pt>
          <cx:pt idx="99438">54</cx:pt>
          <cx:pt idx="99439">3</cx:pt>
          <cx:pt idx="99440">3</cx:pt>
          <cx:pt idx="99441">3</cx:pt>
          <cx:pt idx="99442">1</cx:pt>
          <cx:pt idx="99443">15</cx:pt>
          <cx:pt idx="99444">81</cx:pt>
          <cx:pt idx="99445">31</cx:pt>
          <cx:pt idx="99446">73</cx:pt>
          <cx:pt idx="99447">2</cx:pt>
          <cx:pt idx="99448">7</cx:pt>
          <cx:pt idx="99449">34</cx:pt>
          <cx:pt idx="99450">0</cx:pt>
          <cx:pt idx="99451">13</cx:pt>
          <cx:pt idx="99452">11</cx:pt>
          <cx:pt idx="99453">19</cx:pt>
          <cx:pt idx="99454">170</cx:pt>
          <cx:pt idx="99455">0</cx:pt>
          <cx:pt idx="99456">70</cx:pt>
          <cx:pt idx="99457">104</cx:pt>
          <cx:pt idx="99458">30</cx:pt>
          <cx:pt idx="99459">0</cx:pt>
          <cx:pt idx="99460">1</cx:pt>
          <cx:pt idx="99461">0</cx:pt>
          <cx:pt idx="99462">6</cx:pt>
          <cx:pt idx="99463">7</cx:pt>
          <cx:pt idx="99464">10</cx:pt>
          <cx:pt idx="99465">22</cx:pt>
          <cx:pt idx="99466">145</cx:pt>
          <cx:pt idx="99467">1</cx:pt>
          <cx:pt idx="99468">41</cx:pt>
          <cx:pt idx="99469">5</cx:pt>
          <cx:pt idx="99470">30</cx:pt>
          <cx:pt idx="99471">144</cx:pt>
          <cx:pt idx="99472">25</cx:pt>
          <cx:pt idx="99473">0</cx:pt>
          <cx:pt idx="99474">0</cx:pt>
          <cx:pt idx="99475">23</cx:pt>
          <cx:pt idx="99476">12</cx:pt>
          <cx:pt idx="99477">164</cx:pt>
          <cx:pt idx="99478">91</cx:pt>
          <cx:pt idx="99479">140</cx:pt>
          <cx:pt idx="99480">2</cx:pt>
          <cx:pt idx="99481">0</cx:pt>
          <cx:pt idx="99482">48</cx:pt>
          <cx:pt idx="99483">1</cx:pt>
          <cx:pt idx="99484">12</cx:pt>
          <cx:pt idx="99485">1</cx:pt>
          <cx:pt idx="99486">0</cx:pt>
          <cx:pt idx="99487">0</cx:pt>
          <cx:pt idx="99488">13</cx:pt>
          <cx:pt idx="99489">4</cx:pt>
          <cx:pt idx="99490">13</cx:pt>
          <cx:pt idx="99491">1</cx:pt>
          <cx:pt idx="99492">9</cx:pt>
          <cx:pt idx="99493">100</cx:pt>
          <cx:pt idx="99494">1</cx:pt>
          <cx:pt idx="99495">0</cx:pt>
          <cx:pt idx="99496">0</cx:pt>
          <cx:pt idx="99497">1</cx:pt>
          <cx:pt idx="99498">6</cx:pt>
          <cx:pt idx="99499">11</cx:pt>
          <cx:pt idx="99500">0</cx:pt>
          <cx:pt idx="99501">7</cx:pt>
          <cx:pt idx="99502">45</cx:pt>
          <cx:pt idx="99503">0</cx:pt>
          <cx:pt idx="99504">2</cx:pt>
          <cx:pt idx="99505">2</cx:pt>
          <cx:pt idx="99506">7</cx:pt>
          <cx:pt idx="99507">5</cx:pt>
          <cx:pt idx="99508">1</cx:pt>
          <cx:pt idx="99509">249</cx:pt>
          <cx:pt idx="99510">34</cx:pt>
          <cx:pt idx="99511">42</cx:pt>
          <cx:pt idx="99512">14</cx:pt>
          <cx:pt idx="99513">0</cx:pt>
          <cx:pt idx="99514">26</cx:pt>
          <cx:pt idx="99515">0</cx:pt>
          <cx:pt idx="99516">0</cx:pt>
          <cx:pt idx="99517">1</cx:pt>
          <cx:pt idx="99518">0</cx:pt>
          <cx:pt idx="99519">0</cx:pt>
          <cx:pt idx="99520">7</cx:pt>
          <cx:pt idx="99521">7</cx:pt>
          <cx:pt idx="99522">15</cx:pt>
          <cx:pt idx="99523">14</cx:pt>
          <cx:pt idx="99524">30</cx:pt>
          <cx:pt idx="99525">178</cx:pt>
          <cx:pt idx="99526">293</cx:pt>
          <cx:pt idx="99527">65</cx:pt>
          <cx:pt idx="99528">3</cx:pt>
          <cx:pt idx="99529">0</cx:pt>
          <cx:pt idx="99530">110</cx:pt>
          <cx:pt idx="99531">0</cx:pt>
          <cx:pt idx="99532">38</cx:pt>
          <cx:pt idx="99533">0</cx:pt>
          <cx:pt idx="99534">11</cx:pt>
          <cx:pt idx="99535">0</cx:pt>
          <cx:pt idx="99536">1</cx:pt>
          <cx:pt idx="99537">4</cx:pt>
          <cx:pt idx="99538">265</cx:pt>
          <cx:pt idx="99539">7</cx:pt>
          <cx:pt idx="99540">4</cx:pt>
          <cx:pt idx="99541">0</cx:pt>
          <cx:pt idx="99542">1</cx:pt>
          <cx:pt idx="99543">9</cx:pt>
          <cx:pt idx="99544">17</cx:pt>
          <cx:pt idx="99545">6</cx:pt>
          <cx:pt idx="99546">13</cx:pt>
          <cx:pt idx="99547">34</cx:pt>
          <cx:pt idx="99548">27</cx:pt>
          <cx:pt idx="99549">6</cx:pt>
          <cx:pt idx="99550">14</cx:pt>
          <cx:pt idx="99551">7</cx:pt>
          <cx:pt idx="99552">64</cx:pt>
          <cx:pt idx="99553">0</cx:pt>
          <cx:pt idx="99554">38</cx:pt>
          <cx:pt idx="99555">3</cx:pt>
          <cx:pt idx="99556">0</cx:pt>
          <cx:pt idx="99557">0</cx:pt>
          <cx:pt idx="99558">19</cx:pt>
          <cx:pt idx="99559">16</cx:pt>
          <cx:pt idx="99560">0</cx:pt>
          <cx:pt idx="99561">16</cx:pt>
          <cx:pt idx="99562">8</cx:pt>
          <cx:pt idx="99563">22</cx:pt>
          <cx:pt idx="99564">5</cx:pt>
          <cx:pt idx="99565">175</cx:pt>
          <cx:pt idx="99566">33</cx:pt>
          <cx:pt idx="99567">146</cx:pt>
          <cx:pt idx="99568">309</cx:pt>
          <cx:pt idx="99569">50</cx:pt>
          <cx:pt idx="99570">2</cx:pt>
          <cx:pt idx="99571">25</cx:pt>
          <cx:pt idx="99572">0</cx:pt>
          <cx:pt idx="99573">0</cx:pt>
          <cx:pt idx="99574">0</cx:pt>
          <cx:pt idx="99575">28</cx:pt>
          <cx:pt idx="99576">137</cx:pt>
          <cx:pt idx="99577">25</cx:pt>
          <cx:pt idx="99578">60</cx:pt>
          <cx:pt idx="99579">1</cx:pt>
          <cx:pt idx="99580">36</cx:pt>
          <cx:pt idx="99581">14</cx:pt>
          <cx:pt idx="99582">38</cx:pt>
          <cx:pt idx="99583">23</cx:pt>
          <cx:pt idx="99584">15</cx:pt>
          <cx:pt idx="99585">41</cx:pt>
          <cx:pt idx="99586">7</cx:pt>
          <cx:pt idx="99587">1</cx:pt>
          <cx:pt idx="99588">1</cx:pt>
          <cx:pt idx="99589">129</cx:pt>
          <cx:pt idx="99590">7</cx:pt>
          <cx:pt idx="99591">20</cx:pt>
          <cx:pt idx="99592">42</cx:pt>
          <cx:pt idx="99593">14</cx:pt>
          <cx:pt idx="99594">36</cx:pt>
          <cx:pt idx="99595">123</cx:pt>
          <cx:pt idx="99596">550</cx:pt>
          <cx:pt idx="99597">105</cx:pt>
          <cx:pt idx="99598">3</cx:pt>
          <cx:pt idx="99599">4</cx:pt>
          <cx:pt idx="99600">133</cx:pt>
          <cx:pt idx="99601">601</cx:pt>
          <cx:pt idx="99602">268</cx:pt>
          <cx:pt idx="99603">12</cx:pt>
          <cx:pt idx="99604">189</cx:pt>
          <cx:pt idx="99605">18</cx:pt>
          <cx:pt idx="99606">108</cx:pt>
          <cx:pt idx="99607">48</cx:pt>
          <cx:pt idx="99608">237</cx:pt>
          <cx:pt idx="99609">13</cx:pt>
          <cx:pt idx="99610">7</cx:pt>
          <cx:pt idx="99611">373</cx:pt>
          <cx:pt idx="99612">10</cx:pt>
          <cx:pt idx="99613">0</cx:pt>
          <cx:pt idx="99614">139</cx:pt>
          <cx:pt idx="99615">5</cx:pt>
          <cx:pt idx="99616">67</cx:pt>
          <cx:pt idx="99617">0</cx:pt>
          <cx:pt idx="99618">15</cx:pt>
          <cx:pt idx="99619">5</cx:pt>
          <cx:pt idx="99620">0</cx:pt>
          <cx:pt idx="99621">0</cx:pt>
          <cx:pt idx="99622">2</cx:pt>
          <cx:pt idx="99623">24</cx:pt>
          <cx:pt idx="99624">8</cx:pt>
          <cx:pt idx="99625">6</cx:pt>
          <cx:pt idx="99626">24</cx:pt>
          <cx:pt idx="99627">0</cx:pt>
          <cx:pt idx="99628">68</cx:pt>
          <cx:pt idx="99629">19</cx:pt>
          <cx:pt idx="99630">0</cx:pt>
          <cx:pt idx="99631">57</cx:pt>
          <cx:pt idx="99632">8</cx:pt>
          <cx:pt idx="99633">51</cx:pt>
          <cx:pt idx="99634">156</cx:pt>
          <cx:pt idx="99635">190</cx:pt>
          <cx:pt idx="99636">18</cx:pt>
          <cx:pt idx="99637">28</cx:pt>
          <cx:pt idx="99638">107</cx:pt>
          <cx:pt idx="99639">0</cx:pt>
          <cx:pt idx="99640">2</cx:pt>
          <cx:pt idx="99641">0</cx:pt>
          <cx:pt idx="99642">148</cx:pt>
          <cx:pt idx="99643">0</cx:pt>
          <cx:pt idx="99644">0</cx:pt>
          <cx:pt idx="99645">1</cx:pt>
          <cx:pt idx="99646">43</cx:pt>
          <cx:pt idx="99647">0</cx:pt>
          <cx:pt idx="99648">4</cx:pt>
          <cx:pt idx="99649">4</cx:pt>
          <cx:pt idx="99650">11</cx:pt>
          <cx:pt idx="99651">35</cx:pt>
          <cx:pt idx="99652">0</cx:pt>
          <cx:pt idx="99653">0</cx:pt>
          <cx:pt idx="99654">2</cx:pt>
          <cx:pt idx="99655">34</cx:pt>
          <cx:pt idx="99656">0</cx:pt>
          <cx:pt idx="99657">0</cx:pt>
          <cx:pt idx="99658">0</cx:pt>
          <cx:pt idx="99659">0</cx:pt>
          <cx:pt idx="99660">4</cx:pt>
          <cx:pt idx="99661">37</cx:pt>
          <cx:pt idx="99662">28</cx:pt>
          <cx:pt idx="99663">1</cx:pt>
          <cx:pt idx="99664">2</cx:pt>
          <cx:pt idx="99665">322</cx:pt>
          <cx:pt idx="99666">1</cx:pt>
          <cx:pt idx="99667">9</cx:pt>
          <cx:pt idx="99668">4</cx:pt>
          <cx:pt idx="99669">5</cx:pt>
          <cx:pt idx="99670">90</cx:pt>
          <cx:pt idx="99671">37</cx:pt>
          <cx:pt idx="99672">34</cx:pt>
          <cx:pt idx="99673">0</cx:pt>
          <cx:pt idx="99674">6</cx:pt>
          <cx:pt idx="99675">3</cx:pt>
          <cx:pt idx="99676">35</cx:pt>
          <cx:pt idx="99677">11</cx:pt>
          <cx:pt idx="99678">0</cx:pt>
          <cx:pt idx="99679">3</cx:pt>
          <cx:pt idx="99680">21</cx:pt>
          <cx:pt idx="99681">1</cx:pt>
          <cx:pt idx="99682">23</cx:pt>
          <cx:pt idx="99683">20</cx:pt>
          <cx:pt idx="99684">67</cx:pt>
          <cx:pt idx="99685">89</cx:pt>
          <cx:pt idx="99686">669</cx:pt>
          <cx:pt idx="99687">310</cx:pt>
          <cx:pt idx="99688">1</cx:pt>
          <cx:pt idx="99689">0</cx:pt>
          <cx:pt idx="99690">0</cx:pt>
          <cx:pt idx="99691">0</cx:pt>
          <cx:pt idx="99692">0</cx:pt>
          <cx:pt idx="99693">0</cx:pt>
          <cx:pt idx="99694">0</cx:pt>
          <cx:pt idx="99695">0</cx:pt>
          <cx:pt idx="99696">0</cx:pt>
          <cx:pt idx="99697">0</cx:pt>
          <cx:pt idx="99698">0</cx:pt>
          <cx:pt idx="99699">0</cx:pt>
          <cx:pt idx="99700">0</cx:pt>
          <cx:pt idx="99701">0</cx:pt>
          <cx:pt idx="99702">0</cx:pt>
          <cx:pt idx="99703">0</cx:pt>
          <cx:pt idx="99704">0</cx:pt>
          <cx:pt idx="99705">0</cx:pt>
          <cx:pt idx="99706">0</cx:pt>
          <cx:pt idx="99707">0</cx:pt>
          <cx:pt idx="99708">0</cx:pt>
          <cx:pt idx="99709">0</cx:pt>
          <cx:pt idx="99710">0</cx:pt>
          <cx:pt idx="99711">88</cx:pt>
          <cx:pt idx="99712">117</cx:pt>
          <cx:pt idx="99713">2</cx:pt>
          <cx:pt idx="99714">82</cx:pt>
          <cx:pt idx="99715">6</cx:pt>
          <cx:pt idx="99716">13</cx:pt>
          <cx:pt idx="99717">9</cx:pt>
          <cx:pt idx="99718">210</cx:pt>
          <cx:pt idx="99719">6</cx:pt>
          <cx:pt idx="99720">9</cx:pt>
          <cx:pt idx="99721">36</cx:pt>
          <cx:pt idx="99722">23</cx:pt>
          <cx:pt idx="99723">11</cx:pt>
          <cx:pt idx="99724">15</cx:pt>
          <cx:pt idx="99725">113</cx:pt>
          <cx:pt idx="99726">14</cx:pt>
          <cx:pt idx="99727">0</cx:pt>
          <cx:pt idx="99728">1</cx:pt>
          <cx:pt idx="99729">13</cx:pt>
          <cx:pt idx="99730">0</cx:pt>
          <cx:pt idx="99731">209</cx:pt>
          <cx:pt idx="99732">8</cx:pt>
          <cx:pt idx="99733">0</cx:pt>
          <cx:pt idx="99734">0</cx:pt>
          <cx:pt idx="99735">8</cx:pt>
          <cx:pt idx="99736">6</cx:pt>
          <cx:pt idx="99737">28</cx:pt>
          <cx:pt idx="99738">17</cx:pt>
          <cx:pt idx="99739">0</cx:pt>
          <cx:pt idx="99740">0</cx:pt>
          <cx:pt idx="99741">315</cx:pt>
          <cx:pt idx="99742">62</cx:pt>
          <cx:pt idx="99743">86</cx:pt>
          <cx:pt idx="99744">5</cx:pt>
          <cx:pt idx="99745">0</cx:pt>
          <cx:pt idx="99746">25</cx:pt>
          <cx:pt idx="99747">169</cx:pt>
          <cx:pt idx="99748">35</cx:pt>
          <cx:pt idx="99749">4</cx:pt>
          <cx:pt idx="99750">0</cx:pt>
          <cx:pt idx="99751">0</cx:pt>
          <cx:pt idx="99752">117</cx:pt>
          <cx:pt idx="99753">11</cx:pt>
          <cx:pt idx="99754">29</cx:pt>
          <cx:pt idx="99755">7</cx:pt>
          <cx:pt idx="99756">667</cx:pt>
          <cx:pt idx="99757">139</cx:pt>
          <cx:pt idx="99758">0</cx:pt>
          <cx:pt idx="99759">15</cx:pt>
          <cx:pt idx="99760">0</cx:pt>
          <cx:pt idx="99761">0</cx:pt>
          <cx:pt idx="99762">51</cx:pt>
          <cx:pt idx="99763">1</cx:pt>
          <cx:pt idx="99764">15</cx:pt>
          <cx:pt idx="99765">8</cx:pt>
          <cx:pt idx="99766">19</cx:pt>
          <cx:pt idx="99767">1</cx:pt>
          <cx:pt idx="99768">5</cx:pt>
          <cx:pt idx="99769">6</cx:pt>
          <cx:pt idx="99770">1</cx:pt>
          <cx:pt idx="99771">1</cx:pt>
          <cx:pt idx="99772">0</cx:pt>
          <cx:pt idx="99773">15</cx:pt>
          <cx:pt idx="99774">0</cx:pt>
          <cx:pt idx="99775">165</cx:pt>
          <cx:pt idx="99776">25</cx:pt>
          <cx:pt idx="99777">0</cx:pt>
          <cx:pt idx="99778">0</cx:pt>
          <cx:pt idx="99779">22</cx:pt>
          <cx:pt idx="99780">14</cx:pt>
          <cx:pt idx="99781">0</cx:pt>
          <cx:pt idx="99782">0</cx:pt>
          <cx:pt idx="99783">30</cx:pt>
          <cx:pt idx="99784">92</cx:pt>
          <cx:pt idx="99785">6</cx:pt>
          <cx:pt idx="99786">0</cx:pt>
          <cx:pt idx="99787">6</cx:pt>
          <cx:pt idx="99788">0</cx:pt>
          <cx:pt idx="99789">3</cx:pt>
          <cx:pt idx="99790">287</cx:pt>
          <cx:pt idx="99791">16</cx:pt>
          <cx:pt idx="99792">41</cx:pt>
          <cx:pt idx="99793">143</cx:pt>
          <cx:pt idx="99794">61</cx:pt>
          <cx:pt idx="99795">29</cx:pt>
          <cx:pt idx="99796">0</cx:pt>
          <cx:pt idx="99797">48</cx:pt>
          <cx:pt idx="99798">1</cx:pt>
          <cx:pt idx="99799">3</cx:pt>
          <cx:pt idx="99800">74</cx:pt>
          <cx:pt idx="99801">43</cx:pt>
          <cx:pt idx="99802">18</cx:pt>
          <cx:pt idx="99803">336</cx:pt>
          <cx:pt idx="99804">2</cx:pt>
          <cx:pt idx="99805">0</cx:pt>
          <cx:pt idx="99806">4</cx:pt>
          <cx:pt idx="99807">58</cx:pt>
          <cx:pt idx="99808">0</cx:pt>
          <cx:pt idx="99809">12</cx:pt>
          <cx:pt idx="99810">0</cx:pt>
          <cx:pt idx="99811">0</cx:pt>
          <cx:pt idx="99812">0</cx:pt>
          <cx:pt idx="99813">0</cx:pt>
          <cx:pt idx="99814">62</cx:pt>
          <cx:pt idx="99815">0</cx:pt>
          <cx:pt idx="99816">16</cx:pt>
          <cx:pt idx="99817">0</cx:pt>
          <cx:pt idx="99818">146</cx:pt>
          <cx:pt idx="99819">1</cx:pt>
          <cx:pt idx="99820">0</cx:pt>
          <cx:pt idx="99821">0</cx:pt>
          <cx:pt idx="99822">0</cx:pt>
          <cx:pt idx="99823">0</cx:pt>
          <cx:pt idx="99824">0</cx:pt>
          <cx:pt idx="99825">0</cx:pt>
          <cx:pt idx="99826">0</cx:pt>
          <cx:pt idx="99827">59</cx:pt>
          <cx:pt idx="99828">0</cx:pt>
          <cx:pt idx="99829">0</cx:pt>
          <cx:pt idx="99830">0</cx:pt>
          <cx:pt idx="99831">58</cx:pt>
          <cx:pt idx="99832">0</cx:pt>
          <cx:pt idx="99833">0</cx:pt>
          <cx:pt idx="99834">0</cx:pt>
          <cx:pt idx="99835">0</cx:pt>
          <cx:pt idx="99836">1</cx:pt>
          <cx:pt idx="99837">1</cx:pt>
          <cx:pt idx="99838">28</cx:pt>
          <cx:pt idx="99839">11</cx:pt>
          <cx:pt idx="99840">0</cx:pt>
          <cx:pt idx="99841">34</cx:pt>
          <cx:pt idx="99842">106</cx:pt>
          <cx:pt idx="99843">49</cx:pt>
          <cx:pt idx="99844">3</cx:pt>
          <cx:pt idx="99845">2</cx:pt>
          <cx:pt idx="99846">21</cx:pt>
          <cx:pt idx="99847">73</cx:pt>
          <cx:pt idx="99848">2</cx:pt>
          <cx:pt idx="99849">5</cx:pt>
          <cx:pt idx="99850">0</cx:pt>
          <cx:pt idx="99851">0</cx:pt>
          <cx:pt idx="99852">9</cx:pt>
          <cx:pt idx="99853">4</cx:pt>
          <cx:pt idx="99854">12</cx:pt>
          <cx:pt idx="99855">2</cx:pt>
          <cx:pt idx="99856">26</cx:pt>
          <cx:pt idx="99857">26</cx:pt>
          <cx:pt idx="99858">142</cx:pt>
          <cx:pt idx="99859">57</cx:pt>
          <cx:pt idx="99860">65</cx:pt>
          <cx:pt idx="99861">0</cx:pt>
          <cx:pt idx="99862">18</cx:pt>
          <cx:pt idx="99863">5</cx:pt>
          <cx:pt idx="99864">28</cx:pt>
          <cx:pt idx="99865">67</cx:pt>
          <cx:pt idx="99866">0</cx:pt>
          <cx:pt idx="99867">0</cx:pt>
          <cx:pt idx="99868">11</cx:pt>
          <cx:pt idx="99869">0</cx:pt>
          <cx:pt idx="99870">0</cx:pt>
          <cx:pt idx="99871">294</cx:pt>
          <cx:pt idx="99872">42</cx:pt>
          <cx:pt idx="99873">90</cx:pt>
          <cx:pt idx="99874">0</cx:pt>
          <cx:pt idx="99875">9</cx:pt>
          <cx:pt idx="99876">14</cx:pt>
          <cx:pt idx="99877">0</cx:pt>
          <cx:pt idx="99878">0</cx:pt>
          <cx:pt idx="99879">1</cx:pt>
          <cx:pt idx="99880">1</cx:pt>
          <cx:pt idx="99881">15</cx:pt>
          <cx:pt idx="99882">109</cx:pt>
          <cx:pt idx="99883">0</cx:pt>
          <cx:pt idx="99884">5</cx:pt>
          <cx:pt idx="99885">38</cx:pt>
          <cx:pt idx="99886">0</cx:pt>
          <cx:pt idx="99887">134</cx:pt>
          <cx:pt idx="99888">0</cx:pt>
          <cx:pt idx="99889">0</cx:pt>
          <cx:pt idx="99890">7</cx:pt>
          <cx:pt idx="99891">0</cx:pt>
          <cx:pt idx="99892">7</cx:pt>
          <cx:pt idx="99893">16</cx:pt>
          <cx:pt idx="99894">0</cx:pt>
          <cx:pt idx="99895">7</cx:pt>
          <cx:pt idx="99896">0</cx:pt>
          <cx:pt idx="99897">0</cx:pt>
          <cx:pt idx="99898">88</cx:pt>
          <cx:pt idx="99899">4</cx:pt>
          <cx:pt idx="99900">44</cx:pt>
          <cx:pt idx="99901">52</cx:pt>
          <cx:pt idx="99902">115</cx:pt>
          <cx:pt idx="99903">0</cx:pt>
          <cx:pt idx="99904">0</cx:pt>
          <cx:pt idx="99905">0</cx:pt>
          <cx:pt idx="99906">0</cx:pt>
          <cx:pt idx="99907">0</cx:pt>
          <cx:pt idx="99908">0</cx:pt>
          <cx:pt idx="99909">1</cx:pt>
          <cx:pt idx="99910">301</cx:pt>
          <cx:pt idx="99911">214</cx:pt>
          <cx:pt idx="99912">198</cx:pt>
          <cx:pt idx="99913">16</cx:pt>
          <cx:pt idx="99914">23</cx:pt>
          <cx:pt idx="99915">5</cx:pt>
          <cx:pt idx="99916">255</cx:pt>
          <cx:pt idx="99917">21</cx:pt>
          <cx:pt idx="99918">14</cx:pt>
          <cx:pt idx="99919">0</cx:pt>
          <cx:pt idx="99920">7</cx:pt>
          <cx:pt idx="99921">0</cx:pt>
          <cx:pt idx="99922">0</cx:pt>
          <cx:pt idx="99923">80</cx:pt>
          <cx:pt idx="99924">34</cx:pt>
          <cx:pt idx="99925">17</cx:pt>
          <cx:pt idx="99926">5</cx:pt>
          <cx:pt idx="99927">16</cx:pt>
          <cx:pt idx="99928">0</cx:pt>
          <cx:pt idx="99929">4</cx:pt>
          <cx:pt idx="99930">188</cx:pt>
          <cx:pt idx="99931">28</cx:pt>
          <cx:pt idx="99932">754</cx:pt>
          <cx:pt idx="99933">121</cx:pt>
          <cx:pt idx="99934">10</cx:pt>
          <cx:pt idx="99935">21</cx:pt>
          <cx:pt idx="99936">248</cx:pt>
          <cx:pt idx="99937">33</cx:pt>
          <cx:pt idx="99938">25</cx:pt>
          <cx:pt idx="99939">192</cx:pt>
          <cx:pt idx="99940">23</cx:pt>
          <cx:pt idx="99941">67</cx:pt>
          <cx:pt idx="99942">2</cx:pt>
          <cx:pt idx="99943">24</cx:pt>
          <cx:pt idx="99944">220</cx:pt>
          <cx:pt idx="99945">0</cx:pt>
          <cx:pt idx="99946">5</cx:pt>
          <cx:pt idx="99947">1</cx:pt>
          <cx:pt idx="99948">5</cx:pt>
          <cx:pt idx="99949">14</cx:pt>
          <cx:pt idx="99950">64</cx:pt>
          <cx:pt idx="99951">14</cx:pt>
          <cx:pt idx="99952">14</cx:pt>
          <cx:pt idx="99953">26</cx:pt>
          <cx:pt idx="99954">0</cx:pt>
          <cx:pt idx="99955">17</cx:pt>
          <cx:pt idx="99956">34</cx:pt>
          <cx:pt idx="99957">42</cx:pt>
          <cx:pt idx="99958">44</cx:pt>
          <cx:pt idx="99959">8</cx:pt>
          <cx:pt idx="99960">15</cx:pt>
          <cx:pt idx="99961">42</cx:pt>
          <cx:pt idx="99962">30</cx:pt>
          <cx:pt idx="99963">24</cx:pt>
          <cx:pt idx="99964">9</cx:pt>
          <cx:pt idx="99965">0</cx:pt>
          <cx:pt idx="99966">0</cx:pt>
          <cx:pt idx="99967">1</cx:pt>
          <cx:pt idx="99968">6</cx:pt>
          <cx:pt idx="99969">4</cx:pt>
          <cx:pt idx="99970">12</cx:pt>
          <cx:pt idx="99971">36</cx:pt>
          <cx:pt idx="99972">0</cx:pt>
          <cx:pt idx="99973">0</cx:pt>
          <cx:pt idx="99974">0</cx:pt>
          <cx:pt idx="99975">0</cx:pt>
          <cx:pt idx="99976">0</cx:pt>
          <cx:pt idx="99977">0</cx:pt>
          <cx:pt idx="99978">0</cx:pt>
          <cx:pt idx="99979">0</cx:pt>
          <cx:pt idx="99980">0</cx:pt>
          <cx:pt idx="99981">0</cx:pt>
          <cx:pt idx="99982">0</cx:pt>
          <cx:pt idx="99983">30</cx:pt>
          <cx:pt idx="99984">1</cx:pt>
          <cx:pt idx="99985">6</cx:pt>
          <cx:pt idx="99986">63</cx:pt>
          <cx:pt idx="99987">39</cx:pt>
          <cx:pt idx="99988">224</cx:pt>
          <cx:pt idx="99989">2</cx:pt>
          <cx:pt idx="99990">24</cx:pt>
          <cx:pt idx="99991">201</cx:pt>
          <cx:pt idx="99992">89</cx:pt>
          <cx:pt idx="99993">17</cx:pt>
          <cx:pt idx="99994">0</cx:pt>
          <cx:pt idx="99995">22</cx:pt>
          <cx:pt idx="99996">1</cx:pt>
          <cx:pt idx="99997">3</cx:pt>
          <cx:pt idx="99998">6</cx:pt>
          <cx:pt idx="99999">0</cx:pt>
          <cx:pt idx="100000">1</cx:pt>
          <cx:pt idx="100001">85</cx:pt>
          <cx:pt idx="100002">556</cx:pt>
          <cx:pt idx="100003">60</cx:pt>
          <cx:pt idx="100004">2</cx:pt>
          <cx:pt idx="100005">13</cx:pt>
          <cx:pt idx="100006">11</cx:pt>
          <cx:pt idx="100007">3</cx:pt>
          <cx:pt idx="100008">28</cx:pt>
          <cx:pt idx="100009">19</cx:pt>
          <cx:pt idx="100010">0</cx:pt>
          <cx:pt idx="100011">3</cx:pt>
          <cx:pt idx="100012">5</cx:pt>
          <cx:pt idx="100013">187</cx:pt>
          <cx:pt idx="100014">342</cx:pt>
          <cx:pt idx="100015">0</cx:pt>
          <cx:pt idx="100016">24</cx:pt>
          <cx:pt idx="100017">0</cx:pt>
          <cx:pt idx="100018">0</cx:pt>
          <cx:pt idx="100019">0</cx:pt>
          <cx:pt idx="100020">106</cx:pt>
          <cx:pt idx="100021">8</cx:pt>
          <cx:pt idx="100022">0</cx:pt>
          <cx:pt idx="100023">0</cx:pt>
          <cx:pt idx="100024">115</cx:pt>
          <cx:pt idx="100025">0</cx:pt>
          <cx:pt idx="100026">0</cx:pt>
          <cx:pt idx="100027">2</cx:pt>
          <cx:pt idx="100028">61</cx:pt>
          <cx:pt idx="100029">0</cx:pt>
          <cx:pt idx="100030">0</cx:pt>
          <cx:pt idx="100031">14</cx:pt>
          <cx:pt idx="100032">0</cx:pt>
          <cx:pt idx="100033">0</cx:pt>
          <cx:pt idx="100034">6</cx:pt>
          <cx:pt idx="100035">8</cx:pt>
          <cx:pt idx="100036">96</cx:pt>
          <cx:pt idx="100037">67</cx:pt>
          <cx:pt idx="100038">76</cx:pt>
          <cx:pt idx="100039">7</cx:pt>
          <cx:pt idx="100040">13</cx:pt>
          <cx:pt idx="100041">117</cx:pt>
          <cx:pt idx="100042">119</cx:pt>
          <cx:pt idx="100043">0</cx:pt>
          <cx:pt idx="100044">30</cx:pt>
          <cx:pt idx="100045">1</cx:pt>
          <cx:pt idx="100046">14</cx:pt>
          <cx:pt idx="100047">54</cx:pt>
          <cx:pt idx="100048">0</cx:pt>
          <cx:pt idx="100049">1</cx:pt>
          <cx:pt idx="100050">13</cx:pt>
          <cx:pt idx="100051">373</cx:pt>
          <cx:pt idx="100052">28</cx:pt>
          <cx:pt idx="100053">11</cx:pt>
          <cx:pt idx="100054">78</cx:pt>
          <cx:pt idx="100055">17</cx:pt>
          <cx:pt idx="100056">4</cx:pt>
          <cx:pt idx="100057">1</cx:pt>
          <cx:pt idx="100058">69</cx:pt>
          <cx:pt idx="100059">11</cx:pt>
          <cx:pt idx="100060">21</cx:pt>
          <cx:pt idx="100061">169</cx:pt>
          <cx:pt idx="100062">2</cx:pt>
          <cx:pt idx="100063">108</cx:pt>
          <cx:pt idx="100064">112</cx:pt>
          <cx:pt idx="100065">10</cx:pt>
          <cx:pt idx="100066">199</cx:pt>
          <cx:pt idx="100067">0</cx:pt>
          <cx:pt idx="100068">8</cx:pt>
          <cx:pt idx="100069">4</cx:pt>
          <cx:pt idx="100070">146</cx:pt>
          <cx:pt idx="100071">68</cx:pt>
          <cx:pt idx="100072">193</cx:pt>
          <cx:pt idx="100073">256</cx:pt>
          <cx:pt idx="100074">250</cx:pt>
          <cx:pt idx="100075">8</cx:pt>
          <cx:pt idx="100076">120</cx:pt>
          <cx:pt idx="100077">24</cx:pt>
          <cx:pt idx="100078">1</cx:pt>
          <cx:pt idx="100079">55</cx:pt>
          <cx:pt idx="100080">36</cx:pt>
          <cx:pt idx="100081">0</cx:pt>
          <cx:pt idx="100082">37</cx:pt>
          <cx:pt idx="100083">0</cx:pt>
          <cx:pt idx="100084">3</cx:pt>
          <cx:pt idx="100085">20</cx:pt>
          <cx:pt idx="100086">198</cx:pt>
          <cx:pt idx="100087">11</cx:pt>
          <cx:pt idx="100088">267</cx:pt>
          <cx:pt idx="100089">34</cx:pt>
          <cx:pt idx="100090">6</cx:pt>
          <cx:pt idx="100091">0</cx:pt>
          <cx:pt idx="100092">0</cx:pt>
          <cx:pt idx="100093">0</cx:pt>
          <cx:pt idx="100094">3</cx:pt>
          <cx:pt idx="100095">42</cx:pt>
          <cx:pt idx="100096">140</cx:pt>
          <cx:pt idx="100097">160</cx:pt>
          <cx:pt idx="100098">55</cx:pt>
          <cx:pt idx="100099">1</cx:pt>
          <cx:pt idx="100100">0</cx:pt>
          <cx:pt idx="100101">1</cx:pt>
          <cx:pt idx="100102">0</cx:pt>
          <cx:pt idx="100103">14</cx:pt>
          <cx:pt idx="100104">0</cx:pt>
          <cx:pt idx="100105">845</cx:pt>
          <cx:pt idx="100106">50</cx:pt>
          <cx:pt idx="100107">0</cx:pt>
          <cx:pt idx="100108">2</cx:pt>
          <cx:pt idx="100109">0</cx:pt>
          <cx:pt idx="100110">0</cx:pt>
          <cx:pt idx="100111">0</cx:pt>
          <cx:pt idx="100112">2</cx:pt>
          <cx:pt idx="100113">395</cx:pt>
          <cx:pt idx="100114">1</cx:pt>
          <cx:pt idx="100115">12</cx:pt>
          <cx:pt idx="100116">13</cx:pt>
          <cx:pt idx="100117">26</cx:pt>
          <cx:pt idx="100118">175</cx:pt>
          <cx:pt idx="100119">243</cx:pt>
          <cx:pt idx="100120">1</cx:pt>
          <cx:pt idx="100121">19</cx:pt>
          <cx:pt idx="100122">22</cx:pt>
          <cx:pt idx="100123">93</cx:pt>
          <cx:pt idx="100124">29</cx:pt>
          <cx:pt idx="100125">9</cx:pt>
          <cx:pt idx="100126">1</cx:pt>
          <cx:pt idx="100127">28</cx:pt>
          <cx:pt idx="100128">0</cx:pt>
          <cx:pt idx="100129">39</cx:pt>
          <cx:pt idx="100130">0</cx:pt>
          <cx:pt idx="100131">323</cx:pt>
          <cx:pt idx="100132">112</cx:pt>
          <cx:pt idx="100133">119</cx:pt>
          <cx:pt idx="100134">97</cx:pt>
          <cx:pt idx="100135">4</cx:pt>
          <cx:pt idx="100136">0</cx:pt>
          <cx:pt idx="100137">0</cx:pt>
          <cx:pt idx="100138">28</cx:pt>
          <cx:pt idx="100139">9</cx:pt>
          <cx:pt idx="100140">47</cx:pt>
          <cx:pt idx="100141">0</cx:pt>
          <cx:pt idx="100142">14</cx:pt>
          <cx:pt idx="100143">177</cx:pt>
          <cx:pt idx="100144">108</cx:pt>
          <cx:pt idx="100145">8</cx:pt>
          <cx:pt idx="100146">253</cx:pt>
          <cx:pt idx="100147">0</cx:pt>
          <cx:pt idx="100148">21</cx:pt>
          <cx:pt idx="100149">1</cx:pt>
          <cx:pt idx="100150">0</cx:pt>
          <cx:pt idx="100151">6</cx:pt>
          <cx:pt idx="100152">20</cx:pt>
          <cx:pt idx="100153">0</cx:pt>
          <cx:pt idx="100154">257</cx:pt>
          <cx:pt idx="100155">2</cx:pt>
          <cx:pt idx="100156">1</cx:pt>
          <cx:pt idx="100157">5</cx:pt>
          <cx:pt idx="100158">15</cx:pt>
          <cx:pt idx="100159">212</cx:pt>
          <cx:pt idx="100160">135</cx:pt>
          <cx:pt idx="100161">17</cx:pt>
          <cx:pt idx="100162">0</cx:pt>
          <cx:pt idx="100163">0</cx:pt>
          <cx:pt idx="100164">49</cx:pt>
          <cx:pt idx="100165">58</cx:pt>
          <cx:pt idx="100166">105</cx:pt>
          <cx:pt idx="100167">141</cx:pt>
          <cx:pt idx="100168">40</cx:pt>
          <cx:pt idx="100169">0</cx:pt>
          <cx:pt idx="100170">0</cx:pt>
          <cx:pt idx="100171">0</cx:pt>
          <cx:pt idx="100172">2</cx:pt>
          <cx:pt idx="100173">0</cx:pt>
          <cx:pt idx="100174">3</cx:pt>
          <cx:pt idx="100175">3</cx:pt>
          <cx:pt idx="100176">57</cx:pt>
          <cx:pt idx="100177">2</cx:pt>
          <cx:pt idx="100178">1</cx:pt>
          <cx:pt idx="100179">8</cx:pt>
          <cx:pt idx="100180">163</cx:pt>
          <cx:pt idx="100181">320</cx:pt>
          <cx:pt idx="100182">109</cx:pt>
          <cx:pt idx="100183">135</cx:pt>
          <cx:pt idx="100184">0</cx:pt>
          <cx:pt idx="100185">49</cx:pt>
          <cx:pt idx="100186">0</cx:pt>
          <cx:pt idx="100187">5</cx:pt>
          <cx:pt idx="100188">244</cx:pt>
          <cx:pt idx="100189">0</cx:pt>
          <cx:pt idx="100190">0</cx:pt>
          <cx:pt idx="100191">126</cx:pt>
          <cx:pt idx="100192">6</cx:pt>
          <cx:pt idx="100193">326</cx:pt>
          <cx:pt idx="100194">348</cx:pt>
          <cx:pt idx="100195">41</cx:pt>
          <cx:pt idx="100196">26</cx:pt>
          <cx:pt idx="100197">307</cx:pt>
          <cx:pt idx="100198">1</cx:pt>
          <cx:pt idx="100199">15</cx:pt>
          <cx:pt idx="100200">1</cx:pt>
          <cx:pt idx="100201">0</cx:pt>
          <cx:pt idx="100202">0</cx:pt>
          <cx:pt idx="100203">48</cx:pt>
          <cx:pt idx="100204">19</cx:pt>
          <cx:pt idx="100205">0</cx:pt>
          <cx:pt idx="100206">1</cx:pt>
          <cx:pt idx="100207">2</cx:pt>
          <cx:pt idx="100208">0</cx:pt>
          <cx:pt idx="100209">1</cx:pt>
          <cx:pt idx="100210">156</cx:pt>
          <cx:pt idx="100211">57</cx:pt>
          <cx:pt idx="100212">413</cx:pt>
          <cx:pt idx="100213">11</cx:pt>
          <cx:pt idx="100214">8</cx:pt>
          <cx:pt idx="100215">52</cx:pt>
          <cx:pt idx="100216">22</cx:pt>
          <cx:pt idx="100217">1</cx:pt>
          <cx:pt idx="100218">18</cx:pt>
          <cx:pt idx="100219">15</cx:pt>
          <cx:pt idx="100220">54</cx:pt>
          <cx:pt idx="100221">19</cx:pt>
          <cx:pt idx="100222">0</cx:pt>
          <cx:pt idx="100223">84</cx:pt>
          <cx:pt idx="100224">2</cx:pt>
          <cx:pt idx="100225">34</cx:pt>
          <cx:pt idx="100226">8</cx:pt>
          <cx:pt idx="100227">77</cx:pt>
          <cx:pt idx="100228">67</cx:pt>
          <cx:pt idx="100229">71</cx:pt>
          <cx:pt idx="100230">15</cx:pt>
          <cx:pt idx="100231">0</cx:pt>
          <cx:pt idx="100232">23</cx:pt>
          <cx:pt idx="100233">10</cx:pt>
          <cx:pt idx="100234">55</cx:pt>
          <cx:pt idx="100235">0</cx:pt>
          <cx:pt idx="100236">283</cx:pt>
          <cx:pt idx="100237">0</cx:pt>
          <cx:pt idx="100238">12</cx:pt>
          <cx:pt idx="100239">38</cx:pt>
          <cx:pt idx="100240">574</cx:pt>
          <cx:pt idx="100241">0</cx:pt>
          <cx:pt idx="100242">1</cx:pt>
          <cx:pt idx="100243">178</cx:pt>
          <cx:pt idx="100244">15</cx:pt>
          <cx:pt idx="100245">5</cx:pt>
          <cx:pt idx="100246">56</cx:pt>
          <cx:pt idx="100247">16</cx:pt>
          <cx:pt idx="100248">196</cx:pt>
          <cx:pt idx="100249">32</cx:pt>
          <cx:pt idx="100250">74</cx:pt>
          <cx:pt idx="100251">6</cx:pt>
          <cx:pt idx="100252">0</cx:pt>
          <cx:pt idx="100253">9</cx:pt>
          <cx:pt idx="100254">0</cx:pt>
          <cx:pt idx="100255">1</cx:pt>
          <cx:pt idx="100256">4</cx:pt>
          <cx:pt idx="100257">7</cx:pt>
          <cx:pt idx="100258">451</cx:pt>
          <cx:pt idx="100259">7</cx:pt>
          <cx:pt idx="100260">110</cx:pt>
          <cx:pt idx="100261">0</cx:pt>
          <cx:pt idx="100262">0</cx:pt>
          <cx:pt idx="100263">7</cx:pt>
          <cx:pt idx="100264">2</cx:pt>
          <cx:pt idx="100265">7</cx:pt>
          <cx:pt idx="100266">4</cx:pt>
          <cx:pt idx="100267">113</cx:pt>
          <cx:pt idx="100268">69</cx:pt>
          <cx:pt idx="100269">14</cx:pt>
          <cx:pt idx="100270">44</cx:pt>
          <cx:pt idx="100271">6</cx:pt>
          <cx:pt idx="100272">70</cx:pt>
          <cx:pt idx="100273">7</cx:pt>
          <cx:pt idx="100274">27</cx:pt>
          <cx:pt idx="100275">35</cx:pt>
          <cx:pt idx="100276">7</cx:pt>
          <cx:pt idx="100277">1</cx:pt>
          <cx:pt idx="100278">7</cx:pt>
          <cx:pt idx="100279">113</cx:pt>
          <cx:pt idx="100280">0</cx:pt>
          <cx:pt idx="100281">1</cx:pt>
          <cx:pt idx="100282">0</cx:pt>
          <cx:pt idx="100283">11</cx:pt>
          <cx:pt idx="100284">14</cx:pt>
          <cx:pt idx="100285">11</cx:pt>
          <cx:pt idx="100286">3</cx:pt>
          <cx:pt idx="100287">99</cx:pt>
          <cx:pt idx="100288">1</cx:pt>
          <cx:pt idx="100289">3</cx:pt>
          <cx:pt idx="100290">1</cx:pt>
          <cx:pt idx="100291">293</cx:pt>
          <cx:pt idx="100292">123</cx:pt>
          <cx:pt idx="100293">17</cx:pt>
          <cx:pt idx="100294">19</cx:pt>
          <cx:pt idx="100295">3</cx:pt>
          <cx:pt idx="100296">8</cx:pt>
          <cx:pt idx="100297">23</cx:pt>
          <cx:pt idx="100298">21</cx:pt>
          <cx:pt idx="100299">29</cx:pt>
          <cx:pt idx="100300">3</cx:pt>
          <cx:pt idx="100301">0</cx:pt>
          <cx:pt idx="100302">18</cx:pt>
          <cx:pt idx="100303">1</cx:pt>
          <cx:pt idx="100304">0</cx:pt>
          <cx:pt idx="100305">0</cx:pt>
          <cx:pt idx="100306">8</cx:pt>
          <cx:pt idx="100307">0</cx:pt>
          <cx:pt idx="100308">16</cx:pt>
          <cx:pt idx="100309">0</cx:pt>
          <cx:pt idx="100310">5</cx:pt>
          <cx:pt idx="100311">0</cx:pt>
          <cx:pt idx="100312">0</cx:pt>
          <cx:pt idx="100313">4</cx:pt>
          <cx:pt idx="100314">0</cx:pt>
          <cx:pt idx="100315">4</cx:pt>
          <cx:pt idx="100316">0</cx:pt>
          <cx:pt idx="100317">0</cx:pt>
          <cx:pt idx="100318">4</cx:pt>
          <cx:pt idx="100319">1</cx:pt>
          <cx:pt idx="100320">370</cx:pt>
          <cx:pt idx="100321">2</cx:pt>
          <cx:pt idx="100322">0</cx:pt>
          <cx:pt idx="100323">20</cx:pt>
          <cx:pt idx="100324">21</cx:pt>
          <cx:pt idx="100325">0</cx:pt>
          <cx:pt idx="100326">88</cx:pt>
          <cx:pt idx="100327">450</cx:pt>
          <cx:pt idx="100328">7</cx:pt>
          <cx:pt idx="100329">2</cx:pt>
          <cx:pt idx="100330">28</cx:pt>
          <cx:pt idx="100331">1</cx:pt>
          <cx:pt idx="100332">1</cx:pt>
          <cx:pt idx="100333">1</cx:pt>
          <cx:pt idx="100334">38</cx:pt>
          <cx:pt idx="100335">13</cx:pt>
          <cx:pt idx="100336">14</cx:pt>
          <cx:pt idx="100337">7</cx:pt>
          <cx:pt idx="100338">0</cx:pt>
          <cx:pt idx="100339">127</cx:pt>
          <cx:pt idx="100340">0</cx:pt>
          <cx:pt idx="100341">0</cx:pt>
          <cx:pt idx="100342">2</cx:pt>
          <cx:pt idx="100343">38</cx:pt>
          <cx:pt idx="100344">1</cx:pt>
          <cx:pt idx="100345">6</cx:pt>
          <cx:pt idx="100346">11</cx:pt>
          <cx:pt idx="100347">36</cx:pt>
          <cx:pt idx="100348">1</cx:pt>
          <cx:pt idx="100349">14</cx:pt>
          <cx:pt idx="100350">23</cx:pt>
          <cx:pt idx="100351">113</cx:pt>
          <cx:pt idx="100352">0</cx:pt>
          <cx:pt idx="100353">0</cx:pt>
          <cx:pt idx="100354">0</cx:pt>
          <cx:pt idx="100355">1</cx:pt>
          <cx:pt idx="100356">2</cx:pt>
          <cx:pt idx="100357">1</cx:pt>
          <cx:pt idx="100358">0</cx:pt>
          <cx:pt idx="100359">0</cx:pt>
          <cx:pt idx="100360">1</cx:pt>
          <cx:pt idx="100361">28</cx:pt>
          <cx:pt idx="100362">74</cx:pt>
          <cx:pt idx="100363">21</cx:pt>
          <cx:pt idx="100364">0</cx:pt>
          <cx:pt idx="100365">8</cx:pt>
          <cx:pt idx="100366">0</cx:pt>
          <cx:pt idx="100367">1</cx:pt>
          <cx:pt idx="100368">56</cx:pt>
          <cx:pt idx="100369">9</cx:pt>
          <cx:pt idx="100370">0</cx:pt>
          <cx:pt idx="100371">20</cx:pt>
          <cx:pt idx="100372">0</cx:pt>
          <cx:pt idx="100373">0</cx:pt>
          <cx:pt idx="100374">182</cx:pt>
          <cx:pt idx="100375">17</cx:pt>
          <cx:pt idx="100376">4</cx:pt>
          <cx:pt idx="100377">15</cx:pt>
          <cx:pt idx="100378">3</cx:pt>
          <cx:pt idx="100379">146</cx:pt>
          <cx:pt idx="100380">42</cx:pt>
          <cx:pt idx="100381">0</cx:pt>
          <cx:pt idx="100382">24</cx:pt>
          <cx:pt idx="100383">114</cx:pt>
          <cx:pt idx="100384">6</cx:pt>
          <cx:pt idx="100385">258</cx:pt>
          <cx:pt idx="100386">25</cx:pt>
          <cx:pt idx="100387">27</cx:pt>
          <cx:pt idx="100388">6</cx:pt>
          <cx:pt idx="100389">0</cx:pt>
          <cx:pt idx="100390">38</cx:pt>
          <cx:pt idx="100391">227</cx:pt>
          <cx:pt idx="100392">6</cx:pt>
          <cx:pt idx="100393">135</cx:pt>
          <cx:pt idx="100394">2</cx:pt>
          <cx:pt idx="100395">27</cx:pt>
          <cx:pt idx="100396">64</cx:pt>
          <cx:pt idx="100397">61</cx:pt>
          <cx:pt idx="100398">9</cx:pt>
          <cx:pt idx="100399">169</cx:pt>
          <cx:pt idx="100400">11</cx:pt>
          <cx:pt idx="100401">34</cx:pt>
          <cx:pt idx="100402">173</cx:pt>
          <cx:pt idx="100403">65</cx:pt>
          <cx:pt idx="100404">308</cx:pt>
          <cx:pt idx="100405">66</cx:pt>
          <cx:pt idx="100406">2</cx:pt>
          <cx:pt idx="100407">7</cx:pt>
          <cx:pt idx="100408">3</cx:pt>
          <cx:pt idx="100409">19</cx:pt>
          <cx:pt idx="100410">45</cx:pt>
          <cx:pt idx="100411">7</cx:pt>
          <cx:pt idx="100412">11</cx:pt>
          <cx:pt idx="100413">4</cx:pt>
          <cx:pt idx="100414">103</cx:pt>
          <cx:pt idx="100415">73</cx:pt>
          <cx:pt idx="100416">10</cx:pt>
          <cx:pt idx="100417">131</cx:pt>
          <cx:pt idx="100418">8</cx:pt>
          <cx:pt idx="100419">0</cx:pt>
          <cx:pt idx="100420">30</cx:pt>
          <cx:pt idx="100421">6</cx:pt>
          <cx:pt idx="100422">8</cx:pt>
          <cx:pt idx="100423">0</cx:pt>
          <cx:pt idx="100424">12</cx:pt>
          <cx:pt idx="100425">0</cx:pt>
          <cx:pt idx="100426">0</cx:pt>
          <cx:pt idx="100427">141</cx:pt>
          <cx:pt idx="100428">0</cx:pt>
          <cx:pt idx="100429">161</cx:pt>
          <cx:pt idx="100430">249</cx:pt>
          <cx:pt idx="100431">0</cx:pt>
          <cx:pt idx="100432">53</cx:pt>
          <cx:pt idx="100433">175</cx:pt>
          <cx:pt idx="100434">13</cx:pt>
          <cx:pt idx="100435">0</cx:pt>
          <cx:pt idx="100436">27</cx:pt>
          <cx:pt idx="100437">0</cx:pt>
          <cx:pt idx="100438">0</cx:pt>
          <cx:pt idx="100439">39</cx:pt>
          <cx:pt idx="100440">7</cx:pt>
          <cx:pt idx="100441">155</cx:pt>
          <cx:pt idx="100442">2</cx:pt>
          <cx:pt idx="100443">1</cx:pt>
          <cx:pt idx="100444">1</cx:pt>
          <cx:pt idx="100445">0</cx:pt>
          <cx:pt idx="100446">379</cx:pt>
          <cx:pt idx="100447">0</cx:pt>
          <cx:pt idx="100448">390</cx:pt>
          <cx:pt idx="100449">16</cx:pt>
          <cx:pt idx="100450">0</cx:pt>
          <cx:pt idx="100451">1</cx:pt>
          <cx:pt idx="100452">0</cx:pt>
          <cx:pt idx="100453">0</cx:pt>
          <cx:pt idx="100454">0</cx:pt>
          <cx:pt idx="100455">21</cx:pt>
          <cx:pt idx="100456">0</cx:pt>
          <cx:pt idx="100457">0</cx:pt>
          <cx:pt idx="100458">4</cx:pt>
          <cx:pt idx="100459">21</cx:pt>
          <cx:pt idx="100460">52</cx:pt>
          <cx:pt idx="100461">2</cx:pt>
          <cx:pt idx="100462">38</cx:pt>
          <cx:pt idx="100463">117</cx:pt>
          <cx:pt idx="100464">19</cx:pt>
          <cx:pt idx="100465">11</cx:pt>
          <cx:pt idx="100466">0</cx:pt>
          <cx:pt idx="100467">11</cx:pt>
          <cx:pt idx="100468">27</cx:pt>
          <cx:pt idx="100469">0</cx:pt>
          <cx:pt idx="100470">0</cx:pt>
          <cx:pt idx="100471">49</cx:pt>
          <cx:pt idx="100472">0</cx:pt>
          <cx:pt idx="100473">0</cx:pt>
          <cx:pt idx="100474">0</cx:pt>
          <cx:pt idx="100475">0</cx:pt>
          <cx:pt idx="100476">3</cx:pt>
          <cx:pt idx="100477">1</cx:pt>
          <cx:pt idx="100478">0</cx:pt>
          <cx:pt idx="100479">21</cx:pt>
          <cx:pt idx="100480">10</cx:pt>
          <cx:pt idx="100481">155</cx:pt>
          <cx:pt idx="100482">0</cx:pt>
          <cx:pt idx="100483">63</cx:pt>
          <cx:pt idx="100484">476</cx:pt>
          <cx:pt idx="100485">133</cx:pt>
          <cx:pt idx="100486">6</cx:pt>
          <cx:pt idx="100487">151</cx:pt>
          <cx:pt idx="100488">14</cx:pt>
          <cx:pt idx="100489">98</cx:pt>
          <cx:pt idx="100490">0</cx:pt>
          <cx:pt idx="100491">0</cx:pt>
          <cx:pt idx="100492">6</cx:pt>
          <cx:pt idx="100493">174</cx:pt>
          <cx:pt idx="100494">11</cx:pt>
          <cx:pt idx="100495">25</cx:pt>
          <cx:pt idx="100496">147</cx:pt>
          <cx:pt idx="100497">10</cx:pt>
          <cx:pt idx="100498">182</cx:pt>
          <cx:pt idx="100499">37</cx:pt>
          <cx:pt idx="100500">8</cx:pt>
          <cx:pt idx="100501">1</cx:pt>
          <cx:pt idx="100502">55</cx:pt>
          <cx:pt idx="100503">0</cx:pt>
          <cx:pt idx="100504">1</cx:pt>
          <cx:pt idx="100505">28</cx:pt>
          <cx:pt idx="100506">5</cx:pt>
          <cx:pt idx="100507">0</cx:pt>
          <cx:pt idx="100508">6</cx:pt>
          <cx:pt idx="100509">10</cx:pt>
          <cx:pt idx="100510">2</cx:pt>
          <cx:pt idx="100511">1</cx:pt>
          <cx:pt idx="100512">1</cx:pt>
          <cx:pt idx="100513">7</cx:pt>
          <cx:pt idx="100514">0</cx:pt>
          <cx:pt idx="100515">0</cx:pt>
          <cx:pt idx="100516">0</cx:pt>
          <cx:pt idx="100517">0</cx:pt>
          <cx:pt idx="100518">1</cx:pt>
          <cx:pt idx="100519">27</cx:pt>
          <cx:pt idx="100520">30</cx:pt>
          <cx:pt idx="100521">0</cx:pt>
          <cx:pt idx="100522">0</cx:pt>
          <cx:pt idx="100523">1</cx:pt>
          <cx:pt idx="100524">0</cx:pt>
          <cx:pt idx="100525">8</cx:pt>
          <cx:pt idx="100526">9</cx:pt>
          <cx:pt idx="100527">0</cx:pt>
          <cx:pt idx="100528">2</cx:pt>
          <cx:pt idx="100529">0</cx:pt>
          <cx:pt idx="100530">1</cx:pt>
          <cx:pt idx="100531">1</cx:pt>
          <cx:pt idx="100532">19</cx:pt>
          <cx:pt idx="100533">96</cx:pt>
          <cx:pt idx="100534">49</cx:pt>
          <cx:pt idx="100535">14</cx:pt>
          <cx:pt idx="100536">31</cx:pt>
          <cx:pt idx="100537">0</cx:pt>
          <cx:pt idx="100538">1</cx:pt>
          <cx:pt idx="100539">0</cx:pt>
          <cx:pt idx="100540">0</cx:pt>
          <cx:pt idx="100541">132</cx:pt>
          <cx:pt idx="100542">41</cx:pt>
          <cx:pt idx="100543">43</cx:pt>
          <cx:pt idx="100544">26</cx:pt>
          <cx:pt idx="100545">70</cx:pt>
          <cx:pt idx="100546">11</cx:pt>
          <cx:pt idx="100547">61</cx:pt>
          <cx:pt idx="100548">0</cx:pt>
          <cx:pt idx="100549">0</cx:pt>
          <cx:pt idx="100550">1</cx:pt>
          <cx:pt idx="100551">4</cx:pt>
          <cx:pt idx="100552">152</cx:pt>
          <cx:pt idx="100553">1</cx:pt>
          <cx:pt idx="100554">22</cx:pt>
          <cx:pt idx="100555">44</cx:pt>
          <cx:pt idx="100556">28</cx:pt>
          <cx:pt idx="100557">3</cx:pt>
          <cx:pt idx="100558">56</cx:pt>
          <cx:pt idx="100559">0</cx:pt>
          <cx:pt idx="100560">0</cx:pt>
          <cx:pt idx="100561">42</cx:pt>
          <cx:pt idx="100562">242</cx:pt>
          <cx:pt idx="100563">19</cx:pt>
          <cx:pt idx="100564">46</cx:pt>
          <cx:pt idx="100565">0</cx:pt>
          <cx:pt idx="100566">14</cx:pt>
          <cx:pt idx="100567">29</cx:pt>
          <cx:pt idx="100568">21</cx:pt>
          <cx:pt idx="100569">12</cx:pt>
          <cx:pt idx="100570">37</cx:pt>
          <cx:pt idx="100571">10</cx:pt>
          <cx:pt idx="100572">3</cx:pt>
          <cx:pt idx="100573">0</cx:pt>
          <cx:pt idx="100574">23</cx:pt>
          <cx:pt idx="100575">14</cx:pt>
          <cx:pt idx="100576">23</cx:pt>
          <cx:pt idx="100577">168</cx:pt>
          <cx:pt idx="100578">0</cx:pt>
          <cx:pt idx="100579">3</cx:pt>
          <cx:pt idx="100580">1</cx:pt>
          <cx:pt idx="100581">22</cx:pt>
          <cx:pt idx="100582">13</cx:pt>
          <cx:pt idx="100583">1</cx:pt>
          <cx:pt idx="100584">305</cx:pt>
          <cx:pt idx="100585">48</cx:pt>
          <cx:pt idx="100586">0</cx:pt>
          <cx:pt idx="100587">7</cx:pt>
          <cx:pt idx="100588">28</cx:pt>
          <cx:pt idx="100589">3</cx:pt>
          <cx:pt idx="100590">29</cx:pt>
          <cx:pt idx="100591">0</cx:pt>
          <cx:pt idx="100592">4</cx:pt>
          <cx:pt idx="100593">0</cx:pt>
          <cx:pt idx="100594">0</cx:pt>
          <cx:pt idx="100595">17</cx:pt>
          <cx:pt idx="100596">1</cx:pt>
          <cx:pt idx="100597">0</cx:pt>
          <cx:pt idx="100598">0</cx:pt>
          <cx:pt idx="100599">113</cx:pt>
          <cx:pt idx="100600">5</cx:pt>
          <cx:pt idx="100601">2</cx:pt>
          <cx:pt idx="100602">14</cx:pt>
          <cx:pt idx="100603">7</cx:pt>
          <cx:pt idx="100604">4</cx:pt>
          <cx:pt idx="100605">17</cx:pt>
          <cx:pt idx="100606">29</cx:pt>
          <cx:pt idx="100607">12</cx:pt>
          <cx:pt idx="100608">1</cx:pt>
          <cx:pt idx="100609">3</cx:pt>
          <cx:pt idx="100610">5</cx:pt>
          <cx:pt idx="100611">49</cx:pt>
          <cx:pt idx="100612">7</cx:pt>
          <cx:pt idx="100613">26</cx:pt>
          <cx:pt idx="100614">0</cx:pt>
          <cx:pt idx="100615">0</cx:pt>
          <cx:pt idx="100616">20</cx:pt>
          <cx:pt idx="100617">0</cx:pt>
          <cx:pt idx="100618">7</cx:pt>
          <cx:pt idx="100619">339</cx:pt>
          <cx:pt idx="100620">5</cx:pt>
          <cx:pt idx="100621">22</cx:pt>
          <cx:pt idx="100622">8</cx:pt>
          <cx:pt idx="100623">1</cx:pt>
          <cx:pt idx="100624">160</cx:pt>
          <cx:pt idx="100625">0</cx:pt>
          <cx:pt idx="100626">783</cx:pt>
          <cx:pt idx="100627">142</cx:pt>
          <cx:pt idx="100628">6</cx:pt>
          <cx:pt idx="100629">1</cx:pt>
          <cx:pt idx="100630">0</cx:pt>
          <cx:pt idx="100631">46</cx:pt>
          <cx:pt idx="100632">413</cx:pt>
          <cx:pt idx="100633">151</cx:pt>
          <cx:pt idx="100634">62</cx:pt>
          <cx:pt idx="100635">1</cx:pt>
          <cx:pt idx="100636">0</cx:pt>
          <cx:pt idx="100637">80</cx:pt>
          <cx:pt idx="100638">0</cx:pt>
          <cx:pt idx="100639">5</cx:pt>
          <cx:pt idx="100640">1</cx:pt>
          <cx:pt idx="100641">69</cx:pt>
          <cx:pt idx="100642">14</cx:pt>
          <cx:pt idx="100643">95</cx:pt>
          <cx:pt idx="100644">19</cx:pt>
          <cx:pt idx="100645">82</cx:pt>
          <cx:pt idx="100646">193</cx:pt>
          <cx:pt idx="100647">1</cx:pt>
          <cx:pt idx="100648">14</cx:pt>
          <cx:pt idx="100649">0</cx:pt>
          <cx:pt idx="100650">0</cx:pt>
          <cx:pt idx="100651">0</cx:pt>
          <cx:pt idx="100652">14</cx:pt>
          <cx:pt idx="100653">11</cx:pt>
          <cx:pt idx="100654">0</cx:pt>
          <cx:pt idx="100655">236</cx:pt>
          <cx:pt idx="100656">22</cx:pt>
          <cx:pt idx="100657">34</cx:pt>
          <cx:pt idx="100658">119</cx:pt>
          <cx:pt idx="100659">1</cx:pt>
          <cx:pt idx="100660">0</cx:pt>
          <cx:pt idx="100661">250</cx:pt>
          <cx:pt idx="100662">217</cx:pt>
          <cx:pt idx="100663">42</cx:pt>
          <cx:pt idx="100664">0</cx:pt>
          <cx:pt idx="100665">0</cx:pt>
          <cx:pt idx="100666">0</cx:pt>
          <cx:pt idx="100667">0</cx:pt>
          <cx:pt idx="100668">28</cx:pt>
          <cx:pt idx="100669">6</cx:pt>
          <cx:pt idx="100670">1</cx:pt>
          <cx:pt idx="100671">1</cx:pt>
          <cx:pt idx="100672">0</cx:pt>
          <cx:pt idx="100673">1</cx:pt>
          <cx:pt idx="100674">19</cx:pt>
          <cx:pt idx="100675">16</cx:pt>
          <cx:pt idx="100676">12</cx:pt>
          <cx:pt idx="100677">155</cx:pt>
          <cx:pt idx="100678">112</cx:pt>
          <cx:pt idx="100679">19</cx:pt>
          <cx:pt idx="100680">8</cx:pt>
          <cx:pt idx="100681">0</cx:pt>
          <cx:pt idx="100682">0</cx:pt>
          <cx:pt idx="100683">9</cx:pt>
          <cx:pt idx="100684">26</cx:pt>
          <cx:pt idx="100685">6</cx:pt>
          <cx:pt idx="100686">7</cx:pt>
          <cx:pt idx="100687">1</cx:pt>
          <cx:pt idx="100688">2</cx:pt>
          <cx:pt idx="100689">0</cx:pt>
          <cx:pt idx="100690">1</cx:pt>
          <cx:pt idx="100691">0</cx:pt>
          <cx:pt idx="100692">30</cx:pt>
          <cx:pt idx="100693">0</cx:pt>
          <cx:pt idx="100694">15</cx:pt>
          <cx:pt idx="100695">127</cx:pt>
          <cx:pt idx="100696">0</cx:pt>
          <cx:pt idx="100697">4</cx:pt>
          <cx:pt idx="100698">0</cx:pt>
          <cx:pt idx="100699">7</cx:pt>
          <cx:pt idx="100700">15</cx:pt>
          <cx:pt idx="100701">0</cx:pt>
          <cx:pt idx="100702">48</cx:pt>
          <cx:pt idx="100703">82</cx:pt>
          <cx:pt idx="100704">0</cx:pt>
          <cx:pt idx="100705">33</cx:pt>
          <cx:pt idx="100706">0</cx:pt>
          <cx:pt idx="100707">0</cx:pt>
          <cx:pt idx="100708">0</cx:pt>
          <cx:pt idx="100709">0</cx:pt>
          <cx:pt idx="100710">41</cx:pt>
          <cx:pt idx="100711">7</cx:pt>
          <cx:pt idx="100712">16</cx:pt>
          <cx:pt idx="100713">5</cx:pt>
          <cx:pt idx="100714">7</cx:pt>
          <cx:pt idx="100715">0</cx:pt>
          <cx:pt idx="100716">13</cx:pt>
          <cx:pt idx="100717">54</cx:pt>
          <cx:pt idx="100718">0</cx:pt>
          <cx:pt idx="100719">0</cx:pt>
          <cx:pt idx="100720">0</cx:pt>
          <cx:pt idx="100721">871</cx:pt>
          <cx:pt idx="100722">120</cx:pt>
          <cx:pt idx="100723">5</cx:pt>
          <cx:pt idx="100724">19</cx:pt>
          <cx:pt idx="100725">28</cx:pt>
          <cx:pt idx="100726">1</cx:pt>
          <cx:pt idx="100727">0</cx:pt>
          <cx:pt idx="100728">7</cx:pt>
          <cx:pt idx="100729">47</cx:pt>
          <cx:pt idx="100730">57</cx:pt>
          <cx:pt idx="100731">6</cx:pt>
          <cx:pt idx="100732">1</cx:pt>
          <cx:pt idx="100733">0</cx:pt>
          <cx:pt idx="100734">26</cx:pt>
          <cx:pt idx="100735">21</cx:pt>
          <cx:pt idx="100736">1</cx:pt>
          <cx:pt idx="100737">31</cx:pt>
          <cx:pt idx="100738">105</cx:pt>
          <cx:pt idx="100739">1</cx:pt>
          <cx:pt idx="100740">0</cx:pt>
          <cx:pt idx="100741">9</cx:pt>
          <cx:pt idx="100742">7</cx:pt>
          <cx:pt idx="100743">455</cx:pt>
          <cx:pt idx="100744">2</cx:pt>
          <cx:pt idx="100745">0</cx:pt>
          <cx:pt idx="100746">0</cx:pt>
          <cx:pt idx="100747">0</cx:pt>
          <cx:pt idx="100748">3</cx:pt>
          <cx:pt idx="100749">0</cx:pt>
          <cx:pt idx="100750">0</cx:pt>
          <cx:pt idx="100751">0</cx:pt>
          <cx:pt idx="100752">78</cx:pt>
          <cx:pt idx="100753">0</cx:pt>
          <cx:pt idx="100754">0</cx:pt>
          <cx:pt idx="100755">0</cx:pt>
          <cx:pt idx="100756">0</cx:pt>
          <cx:pt idx="100757">1</cx:pt>
          <cx:pt idx="100758">1</cx:pt>
          <cx:pt idx="100759">20</cx:pt>
          <cx:pt idx="100760">1</cx:pt>
          <cx:pt idx="100761">0</cx:pt>
          <cx:pt idx="100762">28</cx:pt>
          <cx:pt idx="100763">68</cx:pt>
          <cx:pt idx="100764">0</cx:pt>
          <cx:pt idx="100765">0</cx:pt>
          <cx:pt idx="100766">1</cx:pt>
          <cx:pt idx="100767">0</cx:pt>
          <cx:pt idx="100768">0</cx:pt>
          <cx:pt idx="100769">0</cx:pt>
          <cx:pt idx="100770">0</cx:pt>
          <cx:pt idx="100771">16</cx:pt>
          <cx:pt idx="100772">208</cx:pt>
          <cx:pt idx="100773">24</cx:pt>
          <cx:pt idx="100774">113</cx:pt>
          <cx:pt idx="100775">0</cx:pt>
          <cx:pt idx="100776">13</cx:pt>
          <cx:pt idx="100777">11</cx:pt>
          <cx:pt idx="100778">6</cx:pt>
          <cx:pt idx="100779">0</cx:pt>
          <cx:pt idx="100780">0</cx:pt>
          <cx:pt idx="100781">0</cx:pt>
          <cx:pt idx="100782">0</cx:pt>
          <cx:pt idx="100783">0</cx:pt>
          <cx:pt idx="100784">1</cx:pt>
          <cx:pt idx="100785">50</cx:pt>
          <cx:pt idx="100786">31</cx:pt>
          <cx:pt idx="100787">706</cx:pt>
          <cx:pt idx="100788">50</cx:pt>
          <cx:pt idx="100789">0</cx:pt>
          <cx:pt idx="100790">1</cx:pt>
          <cx:pt idx="100791">2</cx:pt>
          <cx:pt idx="100792">0</cx:pt>
          <cx:pt idx="100793">5</cx:pt>
          <cx:pt idx="100794">45</cx:pt>
          <cx:pt idx="100795">46</cx:pt>
          <cx:pt idx="100796">1</cx:pt>
          <cx:pt idx="100797">5</cx:pt>
          <cx:pt idx="100798">3</cx:pt>
          <cx:pt idx="100799">19</cx:pt>
          <cx:pt idx="100800">0</cx:pt>
          <cx:pt idx="100801">83</cx:pt>
          <cx:pt idx="100802">0</cx:pt>
          <cx:pt idx="100803">1</cx:pt>
          <cx:pt idx="100804">19</cx:pt>
          <cx:pt idx="100805">28</cx:pt>
          <cx:pt idx="100806">7</cx:pt>
          <cx:pt idx="100807">2</cx:pt>
          <cx:pt idx="100808">26</cx:pt>
          <cx:pt idx="100809">0</cx:pt>
          <cx:pt idx="100810">105</cx:pt>
          <cx:pt idx="100811">0</cx:pt>
          <cx:pt idx="100812">182</cx:pt>
          <cx:pt idx="100813">62</cx:pt>
          <cx:pt idx="100814">505</cx:pt>
          <cx:pt idx="100815">47</cx:pt>
          <cx:pt idx="100816">14</cx:pt>
          <cx:pt idx="100817">1</cx:pt>
          <cx:pt idx="100818">3</cx:pt>
          <cx:pt idx="100819">246</cx:pt>
          <cx:pt idx="100820">0</cx:pt>
          <cx:pt idx="100821">6</cx:pt>
          <cx:pt idx="100822">119</cx:pt>
          <cx:pt idx="100823">18</cx:pt>
          <cx:pt idx="100824">53</cx:pt>
          <cx:pt idx="100825">19</cx:pt>
          <cx:pt idx="100826">4</cx:pt>
          <cx:pt idx="100827">8</cx:pt>
          <cx:pt idx="100828">1</cx:pt>
          <cx:pt idx="100829">0</cx:pt>
          <cx:pt idx="100830">0</cx:pt>
          <cx:pt idx="100831">0</cx:pt>
          <cx:pt idx="100832">352</cx:pt>
          <cx:pt idx="100833">12</cx:pt>
          <cx:pt idx="100834">0</cx:pt>
          <cx:pt idx="100835">39</cx:pt>
          <cx:pt idx="100836">253</cx:pt>
          <cx:pt idx="100837">4</cx:pt>
          <cx:pt idx="100838">10</cx:pt>
          <cx:pt idx="100839">6</cx:pt>
          <cx:pt idx="100840">272</cx:pt>
          <cx:pt idx="100841">260</cx:pt>
          <cx:pt idx="100842">1</cx:pt>
          <cx:pt idx="100843">102</cx:pt>
          <cx:pt idx="100844">8</cx:pt>
          <cx:pt idx="100845">194</cx:pt>
          <cx:pt idx="100846">0</cx:pt>
          <cx:pt idx="100847">33</cx:pt>
          <cx:pt idx="100848">85</cx:pt>
          <cx:pt idx="100849">20</cx:pt>
          <cx:pt idx="100850">8</cx:pt>
          <cx:pt idx="100851">4</cx:pt>
          <cx:pt idx="100852">0</cx:pt>
          <cx:pt idx="100853">0</cx:pt>
          <cx:pt idx="100854">5</cx:pt>
          <cx:pt idx="100855">0</cx:pt>
          <cx:pt idx="100856">239</cx:pt>
          <cx:pt idx="100857">22</cx:pt>
          <cx:pt idx="100858">20</cx:pt>
          <cx:pt idx="100859">168</cx:pt>
          <cx:pt idx="100860">0</cx:pt>
          <cx:pt idx="100861">0</cx:pt>
          <cx:pt idx="100862">15</cx:pt>
          <cx:pt idx="100863">10</cx:pt>
          <cx:pt idx="100864">85</cx:pt>
          <cx:pt idx="100865">0</cx:pt>
          <cx:pt idx="100866">19</cx:pt>
          <cx:pt idx="100867">28</cx:pt>
          <cx:pt idx="100868">0</cx:pt>
          <cx:pt idx="100869">0</cx:pt>
          <cx:pt idx="100870">15</cx:pt>
          <cx:pt idx="100871">0</cx:pt>
          <cx:pt idx="100872">29</cx:pt>
          <cx:pt idx="100873">7</cx:pt>
          <cx:pt idx="100874">6</cx:pt>
          <cx:pt idx="100875">5</cx:pt>
          <cx:pt idx="100876">8</cx:pt>
          <cx:pt idx="100877">111</cx:pt>
          <cx:pt idx="100878">91</cx:pt>
          <cx:pt idx="100879">52</cx:pt>
          <cx:pt idx="100880">62</cx:pt>
          <cx:pt idx="100881">1</cx:pt>
          <cx:pt idx="100882">23</cx:pt>
          <cx:pt idx="100883">9</cx:pt>
          <cx:pt idx="100884">4</cx:pt>
          <cx:pt idx="100885">25</cx:pt>
          <cx:pt idx="100886">4</cx:pt>
          <cx:pt idx="100887">0</cx:pt>
          <cx:pt idx="100888">0</cx:pt>
          <cx:pt idx="100889">0</cx:pt>
          <cx:pt idx="100890">37</cx:pt>
          <cx:pt idx="100891">24</cx:pt>
          <cx:pt idx="100892">208</cx:pt>
          <cx:pt idx="100893">49</cx:pt>
          <cx:pt idx="100894">5</cx:pt>
          <cx:pt idx="100895">20</cx:pt>
          <cx:pt idx="100896">84</cx:pt>
          <cx:pt idx="100897">0</cx:pt>
          <cx:pt idx="100898">0</cx:pt>
          <cx:pt idx="100899">0</cx:pt>
          <cx:pt idx="100900">1</cx:pt>
          <cx:pt idx="100901">1</cx:pt>
          <cx:pt idx="100902">3</cx:pt>
          <cx:pt idx="100903">0</cx:pt>
          <cx:pt idx="100904">0</cx:pt>
          <cx:pt idx="100905">23</cx:pt>
          <cx:pt idx="100906">0</cx:pt>
          <cx:pt idx="100907">0</cx:pt>
          <cx:pt idx="100908">65</cx:pt>
          <cx:pt idx="100909">16</cx:pt>
          <cx:pt idx="100910">1</cx:pt>
          <cx:pt idx="100911">27</cx:pt>
          <cx:pt idx="100912">6</cx:pt>
          <cx:pt idx="100913">15</cx:pt>
          <cx:pt idx="100914">40</cx:pt>
          <cx:pt idx="100915">10</cx:pt>
          <cx:pt idx="100916">0</cx:pt>
          <cx:pt idx="100917">19</cx:pt>
          <cx:pt idx="100918">1</cx:pt>
          <cx:pt idx="100919">71</cx:pt>
          <cx:pt idx="100920">86</cx:pt>
          <cx:pt idx="100921">48</cx:pt>
          <cx:pt idx="100922">0</cx:pt>
          <cx:pt idx="100923">131</cx:pt>
          <cx:pt idx="100924">5</cx:pt>
          <cx:pt idx="100925">21</cx:pt>
          <cx:pt idx="100926">3</cx:pt>
          <cx:pt idx="100927">0</cx:pt>
          <cx:pt idx="100928">0</cx:pt>
          <cx:pt idx="100929">34</cx:pt>
          <cx:pt idx="100930">0</cx:pt>
          <cx:pt idx="100931">0</cx:pt>
          <cx:pt idx="100932">0</cx:pt>
          <cx:pt idx="100933">24</cx:pt>
          <cx:pt idx="100934">32</cx:pt>
          <cx:pt idx="100935">24</cx:pt>
          <cx:pt idx="100936">0</cx:pt>
          <cx:pt idx="100937">0</cx:pt>
          <cx:pt idx="100938">24</cx:pt>
          <cx:pt idx="100939">624</cx:pt>
          <cx:pt idx="100940">2</cx:pt>
          <cx:pt idx="100941">127</cx:pt>
          <cx:pt idx="100942">9</cx:pt>
          <cx:pt idx="100943">4</cx:pt>
          <cx:pt idx="100944">0</cx:pt>
          <cx:pt idx="100945">0</cx:pt>
          <cx:pt idx="100946">0</cx:pt>
          <cx:pt idx="100947">3</cx:pt>
          <cx:pt idx="100948">323</cx:pt>
          <cx:pt idx="100949">0</cx:pt>
          <cx:pt idx="100950">15</cx:pt>
          <cx:pt idx="100951">6</cx:pt>
          <cx:pt idx="100952">63</cx:pt>
          <cx:pt idx="100953">7</cx:pt>
          <cx:pt idx="100954">80</cx:pt>
          <cx:pt idx="100955">50</cx:pt>
          <cx:pt idx="100956">22</cx:pt>
          <cx:pt idx="100957">42</cx:pt>
          <cx:pt idx="100958">5</cx:pt>
          <cx:pt idx="100959">491</cx:pt>
          <cx:pt idx="100960">206</cx:pt>
          <cx:pt idx="100961">0</cx:pt>
          <cx:pt idx="100962">8</cx:pt>
          <cx:pt idx="100963">0</cx:pt>
          <cx:pt idx="100964">1</cx:pt>
          <cx:pt idx="100965">58</cx:pt>
          <cx:pt idx="100966">3</cx:pt>
          <cx:pt idx="100967">35</cx:pt>
          <cx:pt idx="100968">17</cx:pt>
          <cx:pt idx="100969">77</cx:pt>
          <cx:pt idx="100970">0</cx:pt>
          <cx:pt idx="100971">281</cx:pt>
          <cx:pt idx="100972">7</cx:pt>
          <cx:pt idx="100973">91</cx:pt>
          <cx:pt idx="100974">6</cx:pt>
          <cx:pt idx="100975">0</cx:pt>
          <cx:pt idx="100976">68</cx:pt>
          <cx:pt idx="100977">0</cx:pt>
          <cx:pt idx="100978">0</cx:pt>
          <cx:pt idx="100979">111</cx:pt>
          <cx:pt idx="100980">1</cx:pt>
          <cx:pt idx="100981">0</cx:pt>
          <cx:pt idx="100982">34</cx:pt>
          <cx:pt idx="100983">140</cx:pt>
          <cx:pt idx="100984">34</cx:pt>
          <cx:pt idx="100985">28</cx:pt>
          <cx:pt idx="100986">1</cx:pt>
          <cx:pt idx="100987">0</cx:pt>
          <cx:pt idx="100988">644</cx:pt>
          <cx:pt idx="100989">1</cx:pt>
          <cx:pt idx="100990">16</cx:pt>
          <cx:pt idx="100991">17</cx:pt>
          <cx:pt idx="100992">4</cx:pt>
          <cx:pt idx="100993">0</cx:pt>
          <cx:pt idx="100994">14</cx:pt>
          <cx:pt idx="100995">21</cx:pt>
          <cx:pt idx="100996">9</cx:pt>
          <cx:pt idx="100997">0</cx:pt>
          <cx:pt idx="100998">60</cx:pt>
          <cx:pt idx="100999">0</cx:pt>
          <cx:pt idx="101000">1</cx:pt>
          <cx:pt idx="101001">0</cx:pt>
          <cx:pt idx="101002">0</cx:pt>
          <cx:pt idx="101003">69</cx:pt>
          <cx:pt idx="101004">0</cx:pt>
          <cx:pt idx="101005">0</cx:pt>
          <cx:pt idx="101006">1</cx:pt>
          <cx:pt idx="101007">3</cx:pt>
          <cx:pt idx="101008">0</cx:pt>
          <cx:pt idx="101009">0</cx:pt>
          <cx:pt idx="101010">2</cx:pt>
          <cx:pt idx="101011">4</cx:pt>
          <cx:pt idx="101012">0</cx:pt>
          <cx:pt idx="101013">3</cx:pt>
          <cx:pt idx="101014">0</cx:pt>
          <cx:pt idx="101015">0</cx:pt>
          <cx:pt idx="101016">49</cx:pt>
          <cx:pt idx="101017">0</cx:pt>
          <cx:pt idx="101018">0</cx:pt>
          <cx:pt idx="101019">1</cx:pt>
          <cx:pt idx="101020">2</cx:pt>
          <cx:pt idx="101021">0</cx:pt>
          <cx:pt idx="101022">7</cx:pt>
          <cx:pt idx="101023">0</cx:pt>
          <cx:pt idx="101024">0</cx:pt>
          <cx:pt idx="101025">0</cx:pt>
          <cx:pt idx="101026">0</cx:pt>
          <cx:pt idx="101027">17</cx:pt>
          <cx:pt idx="101028">585</cx:pt>
          <cx:pt idx="101029">85</cx:pt>
          <cx:pt idx="101030">0</cx:pt>
          <cx:pt idx="101031">0</cx:pt>
          <cx:pt idx="101032">1</cx:pt>
          <cx:pt idx="101033">0</cx:pt>
          <cx:pt idx="101034">0</cx:pt>
          <cx:pt idx="101035">0</cx:pt>
          <cx:pt idx="101036">0</cx:pt>
          <cx:pt idx="101037">0</cx:pt>
          <cx:pt idx="101038">0</cx:pt>
          <cx:pt idx="101039">0</cx:pt>
          <cx:pt idx="101040">0</cx:pt>
          <cx:pt idx="101041">1</cx:pt>
          <cx:pt idx="101042">0</cx:pt>
          <cx:pt idx="101043">0</cx:pt>
          <cx:pt idx="101044">41</cx:pt>
          <cx:pt idx="101045">1</cx:pt>
          <cx:pt idx="101046">2</cx:pt>
          <cx:pt idx="101047">31</cx:pt>
          <cx:pt idx="101048">0</cx:pt>
          <cx:pt idx="101049">305</cx:pt>
          <cx:pt idx="101050">2</cx:pt>
          <cx:pt idx="101051">1</cx:pt>
          <cx:pt idx="101052">1</cx:pt>
          <cx:pt idx="101053">1</cx:pt>
          <cx:pt idx="101054">1</cx:pt>
          <cx:pt idx="101055">0</cx:pt>
          <cx:pt idx="101056">0</cx:pt>
          <cx:pt idx="101057">0</cx:pt>
          <cx:pt idx="101058">0</cx:pt>
          <cx:pt idx="101059">0</cx:pt>
          <cx:pt idx="101060">0</cx:pt>
          <cx:pt idx="101061">1</cx:pt>
          <cx:pt idx="101062">259</cx:pt>
          <cx:pt idx="101063">91</cx:pt>
          <cx:pt idx="101064">69</cx:pt>
          <cx:pt idx="101065">33</cx:pt>
          <cx:pt idx="101066">0</cx:pt>
          <cx:pt idx="101067">0</cx:pt>
          <cx:pt idx="101068">2</cx:pt>
          <cx:pt idx="101069">51</cx:pt>
          <cx:pt idx="101070">0</cx:pt>
          <cx:pt idx="101071">196</cx:pt>
          <cx:pt idx="101072">0</cx:pt>
          <cx:pt idx="101073">14</cx:pt>
          <cx:pt idx="101074">22</cx:pt>
          <cx:pt idx="101075">36</cx:pt>
          <cx:pt idx="101076">0</cx:pt>
          <cx:pt idx="101077">14</cx:pt>
          <cx:pt idx="101078">17</cx:pt>
          <cx:pt idx="101079">0</cx:pt>
          <cx:pt idx="101080">22</cx:pt>
          <cx:pt idx="101081">17</cx:pt>
          <cx:pt idx="101082">3</cx:pt>
          <cx:pt idx="101083">16</cx:pt>
          <cx:pt idx="101084">10</cx:pt>
          <cx:pt idx="101085">3</cx:pt>
          <cx:pt idx="101086">23</cx:pt>
          <cx:pt idx="101087">0</cx:pt>
          <cx:pt idx="101088">0</cx:pt>
          <cx:pt idx="101089">1</cx:pt>
          <cx:pt idx="101090">0</cx:pt>
          <cx:pt idx="101091">5</cx:pt>
          <cx:pt idx="101092">4</cx:pt>
          <cx:pt idx="101093">7</cx:pt>
          <cx:pt idx="101094">4</cx:pt>
          <cx:pt idx="101095">4</cx:pt>
          <cx:pt idx="101096">0</cx:pt>
          <cx:pt idx="101097">1</cx:pt>
          <cx:pt idx="101098">3</cx:pt>
          <cx:pt idx="101099">27</cx:pt>
          <cx:pt idx="101100">0</cx:pt>
          <cx:pt idx="101101">0</cx:pt>
          <cx:pt idx="101102">0</cx:pt>
          <cx:pt idx="101103">365</cx:pt>
          <cx:pt idx="101104">4</cx:pt>
          <cx:pt idx="101105">0</cx:pt>
          <cx:pt idx="101106">1</cx:pt>
          <cx:pt idx="101107">7</cx:pt>
          <cx:pt idx="101108">447</cx:pt>
          <cx:pt idx="101109">0</cx:pt>
          <cx:pt idx="101110">5</cx:pt>
          <cx:pt idx="101111">0</cx:pt>
          <cx:pt idx="101112">0</cx:pt>
          <cx:pt idx="101113">36</cx:pt>
          <cx:pt idx="101114">13</cx:pt>
          <cx:pt idx="101115">16</cx:pt>
          <cx:pt idx="101116">6</cx:pt>
          <cx:pt idx="101117">36</cx:pt>
          <cx:pt idx="101118">0</cx:pt>
          <cx:pt idx="101119">12</cx:pt>
          <cx:pt idx="101120">1</cx:pt>
          <cx:pt idx="101121">12</cx:pt>
          <cx:pt idx="101122">0</cx:pt>
          <cx:pt idx="101123">0</cx:pt>
          <cx:pt idx="101124">13</cx:pt>
          <cx:pt idx="101125">0</cx:pt>
          <cx:pt idx="101126">21</cx:pt>
          <cx:pt idx="101127">37</cx:pt>
          <cx:pt idx="101128">0</cx:pt>
          <cx:pt idx="101129">0</cx:pt>
          <cx:pt idx="101130">3</cx:pt>
          <cx:pt idx="101131">0</cx:pt>
          <cx:pt idx="101132">90</cx:pt>
          <cx:pt idx="101133">21</cx:pt>
          <cx:pt idx="101134">5</cx:pt>
          <cx:pt idx="101135">2</cx:pt>
          <cx:pt idx="101136">25</cx:pt>
          <cx:pt idx="101137">143</cx:pt>
          <cx:pt idx="101138">10</cx:pt>
          <cx:pt idx="101139">16</cx:pt>
          <cx:pt idx="101140">142</cx:pt>
          <cx:pt idx="101141">10</cx:pt>
          <cx:pt idx="101142">19</cx:pt>
          <cx:pt idx="101143">15</cx:pt>
          <cx:pt idx="101144">50</cx:pt>
          <cx:pt idx="101145">162</cx:pt>
          <cx:pt idx="101146">9</cx:pt>
          <cx:pt idx="101147">14</cx:pt>
          <cx:pt idx="101148">52</cx:pt>
          <cx:pt idx="101149">3</cx:pt>
          <cx:pt idx="101150">3</cx:pt>
          <cx:pt idx="101151">13</cx:pt>
          <cx:pt idx="101152">118</cx:pt>
          <cx:pt idx="101153">141</cx:pt>
          <cx:pt idx="101154">5</cx:pt>
          <cx:pt idx="101155">0</cx:pt>
          <cx:pt idx="101156">49</cx:pt>
          <cx:pt idx="101157">22</cx:pt>
          <cx:pt idx="101158">2</cx:pt>
          <cx:pt idx="101159">0</cx:pt>
          <cx:pt idx="101160">96</cx:pt>
          <cx:pt idx="101161">15</cx:pt>
          <cx:pt idx="101162">44</cx:pt>
          <cx:pt idx="101163">4</cx:pt>
          <cx:pt idx="101164">185</cx:pt>
          <cx:pt idx="101165">66</cx:pt>
          <cx:pt idx="101166">0</cx:pt>
          <cx:pt idx="101167">2</cx:pt>
          <cx:pt idx="101168">25</cx:pt>
          <cx:pt idx="101169">3</cx:pt>
          <cx:pt idx="101170">10</cx:pt>
          <cx:pt idx="101171">1</cx:pt>
          <cx:pt idx="101172">0</cx:pt>
          <cx:pt idx="101173">15</cx:pt>
          <cx:pt idx="101174">1</cx:pt>
          <cx:pt idx="101175">3</cx:pt>
          <cx:pt idx="101176">49</cx:pt>
          <cx:pt idx="101177">14</cx:pt>
          <cx:pt idx="101178">10</cx:pt>
          <cx:pt idx="101179">0</cx:pt>
          <cx:pt idx="101180">9</cx:pt>
          <cx:pt idx="101181">208</cx:pt>
          <cx:pt idx="101182">35</cx:pt>
          <cx:pt idx="101183">30</cx:pt>
          <cx:pt idx="101184">38</cx:pt>
          <cx:pt idx="101185">0</cx:pt>
          <cx:pt idx="101186">137</cx:pt>
          <cx:pt idx="101187">0</cx:pt>
          <cx:pt idx="101188">49</cx:pt>
          <cx:pt idx="101189">0</cx:pt>
          <cx:pt idx="101190">67</cx:pt>
          <cx:pt idx="101191">1</cx:pt>
          <cx:pt idx="101192">0</cx:pt>
          <cx:pt idx="101193">12</cx:pt>
          <cx:pt idx="101194">4</cx:pt>
          <cx:pt idx="101195">20</cx:pt>
          <cx:pt idx="101196">52</cx:pt>
          <cx:pt idx="101197">0</cx:pt>
          <cx:pt idx="101198">55</cx:pt>
          <cx:pt idx="101199">3</cx:pt>
          <cx:pt idx="101200">1</cx:pt>
          <cx:pt idx="101201">0</cx:pt>
          <cx:pt idx="101202">1</cx:pt>
          <cx:pt idx="101203">0</cx:pt>
          <cx:pt idx="101204">0</cx:pt>
          <cx:pt idx="101205">30</cx:pt>
          <cx:pt idx="101206">1</cx:pt>
          <cx:pt idx="101207">0</cx:pt>
          <cx:pt idx="101208">0</cx:pt>
          <cx:pt idx="101209">0</cx:pt>
          <cx:pt idx="101210">9</cx:pt>
          <cx:pt idx="101211">0</cx:pt>
          <cx:pt idx="101212">0</cx:pt>
          <cx:pt idx="101213">0</cx:pt>
          <cx:pt idx="101214">0</cx:pt>
          <cx:pt idx="101215">28</cx:pt>
          <cx:pt idx="101216">0</cx:pt>
          <cx:pt idx="101217">1</cx:pt>
          <cx:pt idx="101218">70</cx:pt>
          <cx:pt idx="101219">84</cx:pt>
          <cx:pt idx="101220">49</cx:pt>
          <cx:pt idx="101221">0</cx:pt>
          <cx:pt idx="101222">209</cx:pt>
          <cx:pt idx="101223">5</cx:pt>
          <cx:pt idx="101224">30</cx:pt>
          <cx:pt idx="101225">0</cx:pt>
          <cx:pt idx="101226">13</cx:pt>
          <cx:pt idx="101227">2</cx:pt>
          <cx:pt idx="101228">3</cx:pt>
          <cx:pt idx="101229">252</cx:pt>
          <cx:pt idx="101230">0</cx:pt>
          <cx:pt idx="101231">16</cx:pt>
          <cx:pt idx="101232">48</cx:pt>
          <cx:pt idx="101233">0</cx:pt>
          <cx:pt idx="101234">25</cx:pt>
          <cx:pt idx="101235">0</cx:pt>
          <cx:pt idx="101236">13</cx:pt>
          <cx:pt idx="101237">43</cx:pt>
          <cx:pt idx="101238">1</cx:pt>
          <cx:pt idx="101239">1</cx:pt>
          <cx:pt idx="101240">1</cx:pt>
          <cx:pt idx="101241">12</cx:pt>
          <cx:pt idx="101242">0</cx:pt>
          <cx:pt idx="101243">14</cx:pt>
          <cx:pt idx="101244">5</cx:pt>
          <cx:pt idx="101245">4</cx:pt>
          <cx:pt idx="101246">273</cx:pt>
          <cx:pt idx="101247">21</cx:pt>
          <cx:pt idx="101248">1</cx:pt>
          <cx:pt idx="101249">6</cx:pt>
          <cx:pt idx="101250">0</cx:pt>
          <cx:pt idx="101251">118</cx:pt>
          <cx:pt idx="101252">47</cx:pt>
          <cx:pt idx="101253">0</cx:pt>
          <cx:pt idx="101254">1</cx:pt>
          <cx:pt idx="101255">56</cx:pt>
          <cx:pt idx="101256">5</cx:pt>
          <cx:pt idx="101257">3</cx:pt>
          <cx:pt idx="101258">1</cx:pt>
          <cx:pt idx="101259">0</cx:pt>
          <cx:pt idx="101260">0</cx:pt>
          <cx:pt idx="101261">0</cx:pt>
          <cx:pt idx="101262">4</cx:pt>
          <cx:pt idx="101263">19</cx:pt>
          <cx:pt idx="101264">22</cx:pt>
          <cx:pt idx="101265">81</cx:pt>
          <cx:pt idx="101266">79</cx:pt>
          <cx:pt idx="101267">45</cx:pt>
          <cx:pt idx="101268">77</cx:pt>
          <cx:pt idx="101269">0</cx:pt>
          <cx:pt idx="101270">0</cx:pt>
          <cx:pt idx="101271">0</cx:pt>
          <cx:pt idx="101272">31</cx:pt>
          <cx:pt idx="101273">10</cx:pt>
          <cx:pt idx="101274">6</cx:pt>
          <cx:pt idx="101275">21</cx:pt>
          <cx:pt idx="101276">0</cx:pt>
          <cx:pt idx="101277">6</cx:pt>
          <cx:pt idx="101278">31</cx:pt>
          <cx:pt idx="101279">1</cx:pt>
          <cx:pt idx="101280">1</cx:pt>
          <cx:pt idx="101281">1</cx:pt>
          <cx:pt idx="101282">0</cx:pt>
          <cx:pt idx="101283">2</cx:pt>
          <cx:pt idx="101284">6</cx:pt>
          <cx:pt idx="101285">16</cx:pt>
          <cx:pt idx="101286">1</cx:pt>
          <cx:pt idx="101287">132</cx:pt>
          <cx:pt idx="101288">12</cx:pt>
          <cx:pt idx="101289">12</cx:pt>
          <cx:pt idx="101290">0</cx:pt>
          <cx:pt idx="101291">0</cx:pt>
          <cx:pt idx="101292">3</cx:pt>
          <cx:pt idx="101293">58</cx:pt>
          <cx:pt idx="101294">143</cx:pt>
          <cx:pt idx="101295">63</cx:pt>
          <cx:pt idx="101296">0</cx:pt>
          <cx:pt idx="101297">0</cx:pt>
          <cx:pt idx="101298">29</cx:pt>
          <cx:pt idx="101299">0</cx:pt>
          <cx:pt idx="101300">8</cx:pt>
          <cx:pt idx="101301">1</cx:pt>
          <cx:pt idx="101302">0</cx:pt>
          <cx:pt idx="101303">3</cx:pt>
          <cx:pt idx="101304">0</cx:pt>
          <cx:pt idx="101305">35</cx:pt>
          <cx:pt idx="101306">148</cx:pt>
          <cx:pt idx="101307">12</cx:pt>
          <cx:pt idx="101308">8</cx:pt>
          <cx:pt idx="101309">20</cx:pt>
          <cx:pt idx="101310">131</cx:pt>
          <cx:pt idx="101311">20</cx:pt>
          <cx:pt idx="101312">5</cx:pt>
          <cx:pt idx="101313">11</cx:pt>
          <cx:pt idx="101314">1</cx:pt>
          <cx:pt idx="101315">17</cx:pt>
          <cx:pt idx="101316">5</cx:pt>
          <cx:pt idx="101317">10</cx:pt>
          <cx:pt idx="101318">174</cx:pt>
          <cx:pt idx="101319">27</cx:pt>
          <cx:pt idx="101320">0</cx:pt>
          <cx:pt idx="101321">0</cx:pt>
          <cx:pt idx="101322">2</cx:pt>
          <cx:pt idx="101323">6</cx:pt>
          <cx:pt idx="101324">226</cx:pt>
          <cx:pt idx="101325">9</cx:pt>
          <cx:pt idx="101326">6</cx:pt>
          <cx:pt idx="101327">0</cx:pt>
          <cx:pt idx="101328">1</cx:pt>
          <cx:pt idx="101329">28</cx:pt>
          <cx:pt idx="101330">70</cx:pt>
          <cx:pt idx="101331">4</cx:pt>
          <cx:pt idx="101332">0</cx:pt>
          <cx:pt idx="101333">46</cx:pt>
          <cx:pt idx="101334">1</cx:pt>
          <cx:pt idx="101335">0</cx:pt>
          <cx:pt idx="101336">19</cx:pt>
          <cx:pt idx="101337">25</cx:pt>
          <cx:pt idx="101338">175</cx:pt>
          <cx:pt idx="101339">12</cx:pt>
          <cx:pt idx="101340">4</cx:pt>
          <cx:pt idx="101341">0</cx:pt>
          <cx:pt idx="101342">0</cx:pt>
          <cx:pt idx="101343">0</cx:pt>
          <cx:pt idx="101344">0</cx:pt>
          <cx:pt idx="101345">0</cx:pt>
          <cx:pt idx="101346">25</cx:pt>
          <cx:pt idx="101347">40</cx:pt>
          <cx:pt idx="101348">0</cx:pt>
          <cx:pt idx="101349">0</cx:pt>
          <cx:pt idx="101350">16</cx:pt>
          <cx:pt idx="101351">0</cx:pt>
          <cx:pt idx="101352">10</cx:pt>
          <cx:pt idx="101353">34</cx:pt>
          <cx:pt idx="101354">0</cx:pt>
          <cx:pt idx="101355">1</cx:pt>
          <cx:pt idx="101356">5</cx:pt>
          <cx:pt idx="101357">136</cx:pt>
          <cx:pt idx="101358">18</cx:pt>
          <cx:pt idx="101359">1</cx:pt>
          <cx:pt idx="101360">18</cx:pt>
          <cx:pt idx="101361">14</cx:pt>
          <cx:pt idx="101362">0</cx:pt>
          <cx:pt idx="101363">0</cx:pt>
          <cx:pt idx="101364">0</cx:pt>
          <cx:pt idx="101365">0</cx:pt>
          <cx:pt idx="101366">0</cx:pt>
          <cx:pt idx="101367">0</cx:pt>
          <cx:pt idx="101368">0</cx:pt>
          <cx:pt idx="101369">12</cx:pt>
          <cx:pt idx="101370">1</cx:pt>
          <cx:pt idx="101371">17</cx:pt>
          <cx:pt idx="101372">15</cx:pt>
          <cx:pt idx="101373">0</cx:pt>
          <cx:pt idx="101374">40</cx:pt>
          <cx:pt idx="101375">0</cx:pt>
          <cx:pt idx="101376">54</cx:pt>
          <cx:pt idx="101377">0</cx:pt>
          <cx:pt idx="101378">0</cx:pt>
          <cx:pt idx="101379">49</cx:pt>
          <cx:pt idx="101380">8</cx:pt>
          <cx:pt idx="101381">0</cx:pt>
          <cx:pt idx="101382">80</cx:pt>
          <cx:pt idx="101383">3</cx:pt>
          <cx:pt idx="101384">25</cx:pt>
          <cx:pt idx="101385">106</cx:pt>
          <cx:pt idx="101386">0</cx:pt>
          <cx:pt idx="101387">0</cx:pt>
          <cx:pt idx="101388">3</cx:pt>
          <cx:pt idx="101389">0</cx:pt>
          <cx:pt idx="101390">27</cx:pt>
          <cx:pt idx="101391">3</cx:pt>
          <cx:pt idx="101392">1</cx:pt>
          <cx:pt idx="101393">3</cx:pt>
          <cx:pt idx="101394">17</cx:pt>
          <cx:pt idx="101395">15</cx:pt>
          <cx:pt idx="101396">0</cx:pt>
          <cx:pt idx="101397">65</cx:pt>
          <cx:pt idx="101398">30</cx:pt>
          <cx:pt idx="101399">17</cx:pt>
          <cx:pt idx="101400">551</cx:pt>
          <cx:pt idx="101401">0</cx:pt>
          <cx:pt idx="101402">8</cx:pt>
          <cx:pt idx="101403">17</cx:pt>
          <cx:pt idx="101404">42</cx:pt>
          <cx:pt idx="101405">5</cx:pt>
          <cx:pt idx="101406">2</cx:pt>
          <cx:pt idx="101407">76</cx:pt>
          <cx:pt idx="101408">39</cx:pt>
          <cx:pt idx="101409">7</cx:pt>
          <cx:pt idx="101410">0</cx:pt>
          <cx:pt idx="101411">3</cx:pt>
          <cx:pt idx="101412">249</cx:pt>
          <cx:pt idx="101413">21</cx:pt>
          <cx:pt idx="101414">17</cx:pt>
          <cx:pt idx="101415">0</cx:pt>
          <cx:pt idx="101416">0</cx:pt>
          <cx:pt idx="101417">51</cx:pt>
          <cx:pt idx="101418">0</cx:pt>
          <cx:pt idx="101419">0</cx:pt>
          <cx:pt idx="101420">0</cx:pt>
          <cx:pt idx="101421">0</cx:pt>
          <cx:pt idx="101422">0</cx:pt>
          <cx:pt idx="101423">1</cx:pt>
          <cx:pt idx="101424">0</cx:pt>
          <cx:pt idx="101425">9</cx:pt>
          <cx:pt idx="101426">1</cx:pt>
          <cx:pt idx="101427">38</cx:pt>
          <cx:pt idx="101428">5</cx:pt>
          <cx:pt idx="101429">8</cx:pt>
          <cx:pt idx="101430">1</cx:pt>
          <cx:pt idx="101431">0</cx:pt>
          <cx:pt idx="101432">0</cx:pt>
          <cx:pt idx="101433">0</cx:pt>
          <cx:pt idx="101434">1</cx:pt>
          <cx:pt idx="101435">3</cx:pt>
          <cx:pt idx="101436">0</cx:pt>
          <cx:pt idx="101437">0</cx:pt>
          <cx:pt idx="101438">0</cx:pt>
          <cx:pt idx="101439">0</cx:pt>
          <cx:pt idx="101440">0</cx:pt>
          <cx:pt idx="101441">0</cx:pt>
          <cx:pt idx="101442">231</cx:pt>
          <cx:pt idx="101443">71</cx:pt>
          <cx:pt idx="101444">14</cx:pt>
          <cx:pt idx="101445">13</cx:pt>
          <cx:pt idx="101446">0</cx:pt>
          <cx:pt idx="101447">0</cx:pt>
          <cx:pt idx="101448">20</cx:pt>
          <cx:pt idx="101449">13</cx:pt>
          <cx:pt idx="101450">0</cx:pt>
          <cx:pt idx="101451">1</cx:pt>
          <cx:pt idx="101452">7</cx:pt>
          <cx:pt idx="101453">225</cx:pt>
          <cx:pt idx="101454">0</cx:pt>
          <cx:pt idx="101455">0</cx:pt>
          <cx:pt idx="101456">8</cx:pt>
          <cx:pt idx="101457">5</cx:pt>
          <cx:pt idx="101458">3</cx:pt>
          <cx:pt idx="101459">726</cx:pt>
          <cx:pt idx="101460">26</cx:pt>
          <cx:pt idx="101461">1</cx:pt>
          <cx:pt idx="101462">1</cx:pt>
          <cx:pt idx="101463">91</cx:pt>
          <cx:pt idx="101464">3</cx:pt>
          <cx:pt idx="101465">1</cx:pt>
          <cx:pt idx="101466">2</cx:pt>
          <cx:pt idx="101467">0</cx:pt>
          <cx:pt idx="101468">6</cx:pt>
          <cx:pt idx="101469">42</cx:pt>
          <cx:pt idx="101470">1</cx:pt>
          <cx:pt idx="101471">57</cx:pt>
          <cx:pt idx="101472">70</cx:pt>
          <cx:pt idx="101473">48</cx:pt>
          <cx:pt idx="101474">4</cx:pt>
          <cx:pt idx="101475">0</cx:pt>
          <cx:pt idx="101476">6</cx:pt>
          <cx:pt idx="101477">0</cx:pt>
          <cx:pt idx="101478">0</cx:pt>
          <cx:pt idx="101479">0</cx:pt>
          <cx:pt idx="101480">81</cx:pt>
          <cx:pt idx="101481">63</cx:pt>
          <cx:pt idx="101482">57</cx:pt>
          <cx:pt idx="101483">22</cx:pt>
          <cx:pt idx="101484">3</cx:pt>
          <cx:pt idx="101485">10</cx:pt>
          <cx:pt idx="101486">915</cx:pt>
          <cx:pt idx="101487">15</cx:pt>
          <cx:pt idx="101488">11</cx:pt>
          <cx:pt idx="101489">312</cx:pt>
          <cx:pt idx="101490">1</cx:pt>
          <cx:pt idx="101491">58</cx:pt>
          <cx:pt idx="101492">107</cx:pt>
          <cx:pt idx="101493">20</cx:pt>
          <cx:pt idx="101494">0</cx:pt>
          <cx:pt idx="101495">43</cx:pt>
          <cx:pt idx="101496">1</cx:pt>
          <cx:pt idx="101497">35</cx:pt>
          <cx:pt idx="101498">85</cx:pt>
          <cx:pt idx="101499">13</cx:pt>
          <cx:pt idx="101500">89</cx:pt>
          <cx:pt idx="101501">44</cx:pt>
          <cx:pt idx="101502">0</cx:pt>
          <cx:pt idx="101503">0</cx:pt>
          <cx:pt idx="101504">1</cx:pt>
          <cx:pt idx="101505">43</cx:pt>
          <cx:pt idx="101506">42</cx:pt>
          <cx:pt idx="101507">0</cx:pt>
          <cx:pt idx="101508">18</cx:pt>
          <cx:pt idx="101509">1</cx:pt>
          <cx:pt idx="101510">0</cx:pt>
          <cx:pt idx="101511">68</cx:pt>
          <cx:pt idx="101512">2</cx:pt>
          <cx:pt idx="101513">4</cx:pt>
          <cx:pt idx="101514">17</cx:pt>
          <cx:pt idx="101515">36</cx:pt>
          <cx:pt idx="101516">16</cx:pt>
          <cx:pt idx="101517">14</cx:pt>
          <cx:pt idx="101518">9</cx:pt>
          <cx:pt idx="101519">0</cx:pt>
          <cx:pt idx="101520">2</cx:pt>
          <cx:pt idx="101521">25</cx:pt>
          <cx:pt idx="101522">2</cx:pt>
          <cx:pt idx="101523">1</cx:pt>
          <cx:pt idx="101524">17</cx:pt>
          <cx:pt idx="101525">1</cx:pt>
          <cx:pt idx="101526">1</cx:pt>
          <cx:pt idx="101527">0</cx:pt>
          <cx:pt idx="101528">0</cx:pt>
          <cx:pt idx="101529">118</cx:pt>
          <cx:pt idx="101530">3</cx:pt>
          <cx:pt idx="101531">23</cx:pt>
          <cx:pt idx="101532">52</cx:pt>
          <cx:pt idx="101533">1</cx:pt>
          <cx:pt idx="101534">27</cx:pt>
          <cx:pt idx="101535">34</cx:pt>
          <cx:pt idx="101536">35</cx:pt>
          <cx:pt idx="101537">26</cx:pt>
          <cx:pt idx="101538">10</cx:pt>
          <cx:pt idx="101539">5</cx:pt>
          <cx:pt idx="101540">87</cx:pt>
          <cx:pt idx="101541">69</cx:pt>
          <cx:pt idx="101542">19</cx:pt>
          <cx:pt idx="101543">55</cx:pt>
          <cx:pt idx="101544">189</cx:pt>
          <cx:pt idx="101545">0</cx:pt>
          <cx:pt idx="101546">7</cx:pt>
          <cx:pt idx="101547">8</cx:pt>
          <cx:pt idx="101548">15</cx:pt>
          <cx:pt idx="101549">41</cx:pt>
          <cx:pt idx="101550">4</cx:pt>
          <cx:pt idx="101551">1</cx:pt>
          <cx:pt idx="101552">0</cx:pt>
          <cx:pt idx="101553">5</cx:pt>
          <cx:pt idx="101554">2</cx:pt>
          <cx:pt idx="101555">11</cx:pt>
          <cx:pt idx="101556">34</cx:pt>
          <cx:pt idx="101557">4</cx:pt>
          <cx:pt idx="101558">5</cx:pt>
          <cx:pt idx="101559">4</cx:pt>
          <cx:pt idx="101560">0</cx:pt>
          <cx:pt idx="101561">0</cx:pt>
          <cx:pt idx="101562">19</cx:pt>
          <cx:pt idx="101563">87</cx:pt>
          <cx:pt idx="101564">10</cx:pt>
          <cx:pt idx="101565">302</cx:pt>
          <cx:pt idx="101566">1</cx:pt>
          <cx:pt idx="101567">28</cx:pt>
          <cx:pt idx="101568">120</cx:pt>
          <cx:pt idx="101569">0</cx:pt>
          <cx:pt idx="101570">632</cx:pt>
          <cx:pt idx="101571">49</cx:pt>
          <cx:pt idx="101572">15</cx:pt>
          <cx:pt idx="101573">57</cx:pt>
          <cx:pt idx="101574">36</cx:pt>
          <cx:pt idx="101575">31</cx:pt>
          <cx:pt idx="101576">1</cx:pt>
          <cx:pt idx="101577">35</cx:pt>
          <cx:pt idx="101578">254</cx:pt>
          <cx:pt idx="101579">359</cx:pt>
          <cx:pt idx="101580">25</cx:pt>
          <cx:pt idx="101581">50</cx:pt>
          <cx:pt idx="101582">1</cx:pt>
          <cx:pt idx="101583">0</cx:pt>
          <cx:pt idx="101584">1</cx:pt>
          <cx:pt idx="101585">0</cx:pt>
          <cx:pt idx="101586">14</cx:pt>
          <cx:pt idx="101587">0</cx:pt>
          <cx:pt idx="101588">64</cx:pt>
          <cx:pt idx="101589">28</cx:pt>
          <cx:pt idx="101590">94</cx:pt>
          <cx:pt idx="101591">8</cx:pt>
          <cx:pt idx="101592">0</cx:pt>
          <cx:pt idx="101593">14</cx:pt>
          <cx:pt idx="101594">16</cx:pt>
          <cx:pt idx="101595">105</cx:pt>
          <cx:pt idx="101596">0</cx:pt>
          <cx:pt idx="101597">0</cx:pt>
          <cx:pt idx="101598">0</cx:pt>
          <cx:pt idx="101599">0</cx:pt>
          <cx:pt idx="101600">0</cx:pt>
          <cx:pt idx="101601">0</cx:pt>
          <cx:pt idx="101602">307</cx:pt>
          <cx:pt idx="101603">3</cx:pt>
          <cx:pt idx="101604">3</cx:pt>
          <cx:pt idx="101605">14</cx:pt>
          <cx:pt idx="101606">3</cx:pt>
          <cx:pt idx="101607">15</cx:pt>
          <cx:pt idx="101608">1</cx:pt>
          <cx:pt idx="101609">4</cx:pt>
          <cx:pt idx="101610">69</cx:pt>
          <cx:pt idx="101611">139</cx:pt>
          <cx:pt idx="101612">84</cx:pt>
          <cx:pt idx="101613">0</cx:pt>
          <cx:pt idx="101614">0</cx:pt>
          <cx:pt idx="101615">0</cx:pt>
          <cx:pt idx="101616">123</cx:pt>
          <cx:pt idx="101617">2</cx:pt>
          <cx:pt idx="101618">25</cx:pt>
          <cx:pt idx="101619">0</cx:pt>
          <cx:pt idx="101620">22</cx:pt>
          <cx:pt idx="101621">15</cx:pt>
          <cx:pt idx="101622">49</cx:pt>
          <cx:pt idx="101623">1</cx:pt>
          <cx:pt idx="101624">27</cx:pt>
          <cx:pt idx="101625">0</cx:pt>
          <cx:pt idx="101626">0</cx:pt>
          <cx:pt idx="101627">105</cx:pt>
          <cx:pt idx="101628">0</cx:pt>
          <cx:pt idx="101629">10</cx:pt>
          <cx:pt idx="101630">11</cx:pt>
          <cx:pt idx="101631">38</cx:pt>
          <cx:pt idx="101632">19</cx:pt>
          <cx:pt idx="101633">4</cx:pt>
          <cx:pt idx="101634">29</cx:pt>
          <cx:pt idx="101635">12</cx:pt>
          <cx:pt idx="101636">3</cx:pt>
          <cx:pt idx="101637">7</cx:pt>
          <cx:pt idx="101638">0</cx:pt>
          <cx:pt idx="101639">0</cx:pt>
          <cx:pt idx="101640">55</cx:pt>
          <cx:pt idx="101641">0</cx:pt>
          <cx:pt idx="101642">0</cx:pt>
          <cx:pt idx="101643">0</cx:pt>
          <cx:pt idx="101644">0</cx:pt>
          <cx:pt idx="101645">0</cx:pt>
          <cx:pt idx="101646">0</cx:pt>
          <cx:pt idx="101647">0</cx:pt>
          <cx:pt idx="101648">18</cx:pt>
          <cx:pt idx="101649">14</cx:pt>
          <cx:pt idx="101650">0</cx:pt>
          <cx:pt idx="101651">1</cx:pt>
          <cx:pt idx="101652">14</cx:pt>
          <cx:pt idx="101653">43</cx:pt>
          <cx:pt idx="101654">74</cx:pt>
          <cx:pt idx="101655">42</cx:pt>
          <cx:pt idx="101656">2</cx:pt>
          <cx:pt idx="101657">25</cx:pt>
          <cx:pt idx="101658">3</cx:pt>
          <cx:pt idx="101659">0</cx:pt>
          <cx:pt idx="101660">181</cx:pt>
          <cx:pt idx="101661">0</cx:pt>
          <cx:pt idx="101662">3</cx:pt>
          <cx:pt idx="101663">466</cx:pt>
          <cx:pt idx="101664">1</cx:pt>
          <cx:pt idx="101665">5</cx:pt>
          <cx:pt idx="101666">0</cx:pt>
          <cx:pt idx="101667">0</cx:pt>
          <cx:pt idx="101668">3</cx:pt>
          <cx:pt idx="101669">69</cx:pt>
          <cx:pt idx="101670">5</cx:pt>
          <cx:pt idx="101671">9</cx:pt>
          <cx:pt idx="101672">4</cx:pt>
          <cx:pt idx="101673">0</cx:pt>
          <cx:pt idx="101674">0</cx:pt>
          <cx:pt idx="101675">0</cx:pt>
          <cx:pt idx="101676">7</cx:pt>
          <cx:pt idx="101677">0</cx:pt>
          <cx:pt idx="101678">14</cx:pt>
          <cx:pt idx="101679">0</cx:pt>
          <cx:pt idx="101680">1</cx:pt>
          <cx:pt idx="101681">0</cx:pt>
          <cx:pt idx="101682">0</cx:pt>
          <cx:pt idx="101683">0</cx:pt>
          <cx:pt idx="101684">27</cx:pt>
          <cx:pt idx="101685">1</cx:pt>
          <cx:pt idx="101686">12</cx:pt>
          <cx:pt idx="101687">0</cx:pt>
          <cx:pt idx="101688">10</cx:pt>
          <cx:pt idx="101689">10</cx:pt>
          <cx:pt idx="101690">108</cx:pt>
          <cx:pt idx="101691">43</cx:pt>
          <cx:pt idx="101692">0</cx:pt>
          <cx:pt idx="101693">95</cx:pt>
          <cx:pt idx="101694">1</cx:pt>
          <cx:pt idx="101695">3</cx:pt>
          <cx:pt idx="101696">0</cx:pt>
          <cx:pt idx="101697">103</cx:pt>
          <cx:pt idx="101698">35</cx:pt>
          <cx:pt idx="101699">0</cx:pt>
          <cx:pt idx="101700">99</cx:pt>
          <cx:pt idx="101701">2</cx:pt>
          <cx:pt idx="101702">11</cx:pt>
          <cx:pt idx="101703">147</cx:pt>
          <cx:pt idx="101704">38</cx:pt>
          <cx:pt idx="101705">19</cx:pt>
          <cx:pt idx="101706">94</cx:pt>
          <cx:pt idx="101707">0</cx:pt>
          <cx:pt idx="101708">479</cx:pt>
          <cx:pt idx="101709">1</cx:pt>
          <cx:pt idx="101710">7</cx:pt>
          <cx:pt idx="101711">29</cx:pt>
          <cx:pt idx="101712">18</cx:pt>
          <cx:pt idx="101713">6</cx:pt>
          <cx:pt idx="101714">28</cx:pt>
          <cx:pt idx="101715">8</cx:pt>
          <cx:pt idx="101716">2</cx:pt>
          <cx:pt idx="101717">1</cx:pt>
          <cx:pt idx="101718">41</cx:pt>
          <cx:pt idx="101719">2</cx:pt>
          <cx:pt idx="101720">30</cx:pt>
          <cx:pt idx="101721">42</cx:pt>
          <cx:pt idx="101722">0</cx:pt>
          <cx:pt idx="101723">274</cx:pt>
          <cx:pt idx="101724">7</cx:pt>
          <cx:pt idx="101725">115</cx:pt>
          <cx:pt idx="101726">1</cx:pt>
          <cx:pt idx="101727">206</cx:pt>
          <cx:pt idx="101728">17</cx:pt>
          <cx:pt idx="101729">40</cx:pt>
          <cx:pt idx="101730">40</cx:pt>
          <cx:pt idx="101731">105</cx:pt>
          <cx:pt idx="101732">180</cx:pt>
          <cx:pt idx="101733">106</cx:pt>
          <cx:pt idx="101734">137</cx:pt>
          <cx:pt idx="101735">1</cx:pt>
          <cx:pt idx="101736">41</cx:pt>
          <cx:pt idx="101737">4</cx:pt>
          <cx:pt idx="101738">109</cx:pt>
          <cx:pt idx="101739">556</cx:pt>
          <cx:pt idx="101740">9</cx:pt>
          <cx:pt idx="101741">86</cx:pt>
          <cx:pt idx="101742">22</cx:pt>
          <cx:pt idx="101743">1</cx:pt>
          <cx:pt idx="101744">0</cx:pt>
          <cx:pt idx="101745">0</cx:pt>
          <cx:pt idx="101746">0</cx:pt>
          <cx:pt idx="101747">0</cx:pt>
          <cx:pt idx="101748">0</cx:pt>
          <cx:pt idx="101749">42</cx:pt>
          <cx:pt idx="101750">1</cx:pt>
          <cx:pt idx="101751">1</cx:pt>
          <cx:pt idx="101752">0</cx:pt>
          <cx:pt idx="101753">0</cx:pt>
          <cx:pt idx="101754">0</cx:pt>
          <cx:pt idx="101755">0</cx:pt>
          <cx:pt idx="101756">0</cx:pt>
          <cx:pt idx="101757">1</cx:pt>
          <cx:pt idx="101758">0</cx:pt>
          <cx:pt idx="101759">0</cx:pt>
          <cx:pt idx="101760">0</cx:pt>
          <cx:pt idx="101761">7</cx:pt>
          <cx:pt idx="101762">14</cx:pt>
          <cx:pt idx="101763">28</cx:pt>
          <cx:pt idx="101764">82</cx:pt>
          <cx:pt idx="101765">6</cx:pt>
          <cx:pt idx="101766">15</cx:pt>
          <cx:pt idx="101767">2</cx:pt>
          <cx:pt idx="101768">12</cx:pt>
          <cx:pt idx="101769">64</cx:pt>
          <cx:pt idx="101770">26</cx:pt>
          <cx:pt idx="101771">1</cx:pt>
          <cx:pt idx="101772">0</cx:pt>
          <cx:pt idx="101773">0</cx:pt>
          <cx:pt idx="101774">0</cx:pt>
          <cx:pt idx="101775">2</cx:pt>
          <cx:pt idx="101776">0</cx:pt>
          <cx:pt idx="101777">1</cx:pt>
          <cx:pt idx="101778">32</cx:pt>
          <cx:pt idx="101779">0</cx:pt>
          <cx:pt idx="101780">1</cx:pt>
          <cx:pt idx="101781">1</cx:pt>
          <cx:pt idx="101782">6</cx:pt>
          <cx:pt idx="101783">0</cx:pt>
          <cx:pt idx="101784">0</cx:pt>
          <cx:pt idx="101785">0</cx:pt>
          <cx:pt idx="101786">13</cx:pt>
          <cx:pt idx="101787">7</cx:pt>
          <cx:pt idx="101788">33</cx:pt>
          <cx:pt idx="101789">16</cx:pt>
          <cx:pt idx="101790">3</cx:pt>
          <cx:pt idx="101791">95</cx:pt>
          <cx:pt idx="101792">36</cx:pt>
          <cx:pt idx="101793">0</cx:pt>
          <cx:pt idx="101794">167</cx:pt>
          <cx:pt idx="101795">9</cx:pt>
          <cx:pt idx="101796">91</cx:pt>
          <cx:pt idx="101797">45</cx:pt>
          <cx:pt idx="101798">146</cx:pt>
          <cx:pt idx="101799">146</cx:pt>
          <cx:pt idx="101800">0</cx:pt>
          <cx:pt idx="101801">0</cx:pt>
          <cx:pt idx="101802">28</cx:pt>
          <cx:pt idx="101803">0</cx:pt>
          <cx:pt idx="101804">3</cx:pt>
          <cx:pt idx="101805">116</cx:pt>
          <cx:pt idx="101806">5</cx:pt>
          <cx:pt idx="101807">18</cx:pt>
          <cx:pt idx="101808">13</cx:pt>
          <cx:pt idx="101809">7</cx:pt>
          <cx:pt idx="101810">12</cx:pt>
          <cx:pt idx="101811">22</cx:pt>
          <cx:pt idx="101812">0</cx:pt>
          <cx:pt idx="101813">4</cx:pt>
          <cx:pt idx="101814">4</cx:pt>
          <cx:pt idx="101815">1</cx:pt>
          <cx:pt idx="101816">3</cx:pt>
          <cx:pt idx="101817">0</cx:pt>
          <cx:pt idx="101818">0</cx:pt>
          <cx:pt idx="101819">0</cx:pt>
          <cx:pt idx="101820">97</cx:pt>
          <cx:pt idx="101821">6</cx:pt>
          <cx:pt idx="101822">0</cx:pt>
          <cx:pt idx="101823">1</cx:pt>
          <cx:pt idx="101824">0</cx:pt>
          <cx:pt idx="101825">6</cx:pt>
          <cx:pt idx="101826">3</cx:pt>
          <cx:pt idx="101827">8</cx:pt>
          <cx:pt idx="101828">34</cx:pt>
          <cx:pt idx="101829">31</cx:pt>
          <cx:pt idx="101830">10</cx:pt>
          <cx:pt idx="101831">1</cx:pt>
          <cx:pt idx="101832">3</cx:pt>
          <cx:pt idx="101833">48</cx:pt>
          <cx:pt idx="101834">15</cx:pt>
          <cx:pt idx="101835">22</cx:pt>
          <cx:pt idx="101836">6</cx:pt>
          <cx:pt idx="101837">41</cx:pt>
          <cx:pt idx="101838">6</cx:pt>
          <cx:pt idx="101839">0</cx:pt>
          <cx:pt idx="101840">1</cx:pt>
          <cx:pt idx="101841">19</cx:pt>
          <cx:pt idx="101842">142</cx:pt>
          <cx:pt idx="101843">36</cx:pt>
          <cx:pt idx="101844">11</cx:pt>
          <cx:pt idx="101845">14</cx:pt>
          <cx:pt idx="101846">0</cx:pt>
          <cx:pt idx="101847">168</cx:pt>
          <cx:pt idx="101848">0</cx:pt>
          <cx:pt idx="101849">4</cx:pt>
          <cx:pt idx="101850">0</cx:pt>
          <cx:pt idx="101851">7</cx:pt>
          <cx:pt idx="101852">40</cx:pt>
          <cx:pt idx="101853">4</cx:pt>
          <cx:pt idx="101854">406</cx:pt>
          <cx:pt idx="101855">21</cx:pt>
          <cx:pt idx="101856">3</cx:pt>
          <cx:pt idx="101857">4</cx:pt>
          <cx:pt idx="101858">9</cx:pt>
          <cx:pt idx="101859">37</cx:pt>
          <cx:pt idx="101860">123</cx:pt>
          <cx:pt idx="101861">234</cx:pt>
          <cx:pt idx="101862">1</cx:pt>
          <cx:pt idx="101863">42</cx:pt>
          <cx:pt idx="101864">8</cx:pt>
          <cx:pt idx="101865">7</cx:pt>
          <cx:pt idx="101866">1</cx:pt>
          <cx:pt idx="101867">0</cx:pt>
          <cx:pt idx="101868">194</cx:pt>
          <cx:pt idx="101869">49</cx:pt>
          <cx:pt idx="101870">0</cx:pt>
          <cx:pt idx="101871">80</cx:pt>
          <cx:pt idx="101872">0</cx:pt>
          <cx:pt idx="101873">0</cx:pt>
          <cx:pt idx="101874">0</cx:pt>
          <cx:pt idx="101875">0</cx:pt>
          <cx:pt idx="101876">0</cx:pt>
          <cx:pt idx="101877">32</cx:pt>
          <cx:pt idx="101878">0</cx:pt>
          <cx:pt idx="101879">35</cx:pt>
          <cx:pt idx="101880">4</cx:pt>
          <cx:pt idx="101881">0</cx:pt>
          <cx:pt idx="101882">4</cx:pt>
          <cx:pt idx="101883">37</cx:pt>
          <cx:pt idx="101884">23</cx:pt>
          <cx:pt idx="101885">689</cx:pt>
          <cx:pt idx="101886">7</cx:pt>
          <cx:pt idx="101887">2</cx:pt>
          <cx:pt idx="101888">88</cx:pt>
          <cx:pt idx="101889">0</cx:pt>
          <cx:pt idx="101890">6</cx:pt>
          <cx:pt idx="101891">0</cx:pt>
          <cx:pt idx="101892">1</cx:pt>
          <cx:pt idx="101893">30</cx:pt>
          <cx:pt idx="101894">1</cx:pt>
          <cx:pt idx="101895">0</cx:pt>
          <cx:pt idx="101896">18</cx:pt>
          <cx:pt idx="101897">65</cx:pt>
          <cx:pt idx="101898">0</cx:pt>
          <cx:pt idx="101899">13</cx:pt>
          <cx:pt idx="101900">14</cx:pt>
          <cx:pt idx="101901">41</cx:pt>
          <cx:pt idx="101902">46</cx:pt>
          <cx:pt idx="101903">42</cx:pt>
          <cx:pt idx="101904">1</cx:pt>
          <cx:pt idx="101905">0</cx:pt>
          <cx:pt idx="101906">10</cx:pt>
          <cx:pt idx="101907">13</cx:pt>
          <cx:pt idx="101908">2</cx:pt>
          <cx:pt idx="101909">80</cx:pt>
          <cx:pt idx="101910">226</cx:pt>
          <cx:pt idx="101911">3</cx:pt>
          <cx:pt idx="101912">0</cx:pt>
          <cx:pt idx="101913">5</cx:pt>
          <cx:pt idx="101914">13</cx:pt>
          <cx:pt idx="101915">0</cx:pt>
          <cx:pt idx="101916">6</cx:pt>
          <cx:pt idx="101917">0</cx:pt>
          <cx:pt idx="101918">0</cx:pt>
          <cx:pt idx="101919">1</cx:pt>
          <cx:pt idx="101920">7</cx:pt>
          <cx:pt idx="101921">42</cx:pt>
          <cx:pt idx="101922">1</cx:pt>
          <cx:pt idx="101923">0</cx:pt>
          <cx:pt idx="101924">0</cx:pt>
          <cx:pt idx="101925">0</cx:pt>
          <cx:pt idx="101926">0</cx:pt>
          <cx:pt idx="101927">0</cx:pt>
          <cx:pt idx="101928">14</cx:pt>
          <cx:pt idx="101929">23</cx:pt>
          <cx:pt idx="101930">280</cx:pt>
          <cx:pt idx="101931">66</cx:pt>
          <cx:pt idx="101932">20</cx:pt>
          <cx:pt idx="101933">7</cx:pt>
          <cx:pt idx="101934">26</cx:pt>
          <cx:pt idx="101935">9</cx:pt>
          <cx:pt idx="101936">14</cx:pt>
          <cx:pt idx="101937">7</cx:pt>
          <cx:pt idx="101938">0</cx:pt>
          <cx:pt idx="101939">0</cx:pt>
          <cx:pt idx="101940">27</cx:pt>
          <cx:pt idx="101941">2</cx:pt>
          <cx:pt idx="101942">1</cx:pt>
          <cx:pt idx="101943">0</cx:pt>
          <cx:pt idx="101944">3</cx:pt>
          <cx:pt idx="101945">0</cx:pt>
          <cx:pt idx="101946">190</cx:pt>
          <cx:pt idx="101947">11</cx:pt>
          <cx:pt idx="101948">13</cx:pt>
          <cx:pt idx="101949">7</cx:pt>
          <cx:pt idx="101950">201</cx:pt>
          <cx:pt idx="101951">0</cx:pt>
          <cx:pt idx="101952">55</cx:pt>
          <cx:pt idx="101953">6</cx:pt>
          <cx:pt idx="101954">1</cx:pt>
          <cx:pt idx="101955">32</cx:pt>
          <cx:pt idx="101956">0</cx:pt>
          <cx:pt idx="101957">0</cx:pt>
          <cx:pt idx="101958">0</cx:pt>
          <cx:pt idx="101959">174</cx:pt>
          <cx:pt idx="101960">0</cx:pt>
          <cx:pt idx="101961">0</cx:pt>
          <cx:pt idx="101962">4</cx:pt>
          <cx:pt idx="101963">25</cx:pt>
          <cx:pt idx="101964">0</cx:pt>
          <cx:pt idx="101965">0</cx:pt>
          <cx:pt idx="101966">4</cx:pt>
          <cx:pt idx="101967">34</cx:pt>
          <cx:pt idx="101968">0</cx:pt>
          <cx:pt idx="101969">0</cx:pt>
          <cx:pt idx="101970">7</cx:pt>
          <cx:pt idx="101971">4</cx:pt>
          <cx:pt idx="101972">274</cx:pt>
          <cx:pt idx="101973">41</cx:pt>
          <cx:pt idx="101974">75</cx:pt>
          <cx:pt idx="101975">37</cx:pt>
          <cx:pt idx="101976">0</cx:pt>
          <cx:pt idx="101977">14</cx:pt>
          <cx:pt idx="101978">0</cx:pt>
          <cx:pt idx="101979">151</cx:pt>
          <cx:pt idx="101980">31</cx:pt>
          <cx:pt idx="101981">1</cx:pt>
          <cx:pt idx="101982">39</cx:pt>
          <cx:pt idx="101983">2</cx:pt>
          <cx:pt idx="101984">0</cx:pt>
          <cx:pt idx="101985">1</cx:pt>
          <cx:pt idx="101986">35</cx:pt>
          <cx:pt idx="101987">7</cx:pt>
          <cx:pt idx="101988">34</cx:pt>
          <cx:pt idx="101989">0</cx:pt>
          <cx:pt idx="101990">0</cx:pt>
          <cx:pt idx="101991">0</cx:pt>
          <cx:pt idx="101992">1</cx:pt>
          <cx:pt idx="101993">12</cx:pt>
          <cx:pt idx="101994">0</cx:pt>
          <cx:pt idx="101995">0</cx:pt>
          <cx:pt idx="101996">0</cx:pt>
          <cx:pt idx="101997">28</cx:pt>
          <cx:pt idx="101998">26</cx:pt>
          <cx:pt idx="101999">1</cx:pt>
          <cx:pt idx="102000">1</cx:pt>
          <cx:pt idx="102001">227</cx:pt>
          <cx:pt idx="102002">591</cx:pt>
          <cx:pt idx="102003">298</cx:pt>
          <cx:pt idx="102004">7</cx:pt>
          <cx:pt idx="102005">22</cx:pt>
          <cx:pt idx="102006">40</cx:pt>
          <cx:pt idx="102007">222</cx:pt>
          <cx:pt idx="102008">9</cx:pt>
          <cx:pt idx="102009">539</cx:pt>
          <cx:pt idx="102010">16</cx:pt>
          <cx:pt idx="102011">0</cx:pt>
          <cx:pt idx="102012">0</cx:pt>
          <cx:pt idx="102013">0</cx:pt>
          <cx:pt idx="102014">0</cx:pt>
          <cx:pt idx="102015">0</cx:pt>
          <cx:pt idx="102016">0</cx:pt>
          <cx:pt idx="102017">0</cx:pt>
          <cx:pt idx="102018">6</cx:pt>
          <cx:pt idx="102019">10</cx:pt>
          <cx:pt idx="102020">14</cx:pt>
          <cx:pt idx="102021">0</cx:pt>
          <cx:pt idx="102022">0</cx:pt>
          <cx:pt idx="102023">8</cx:pt>
          <cx:pt idx="102024">1</cx:pt>
          <cx:pt idx="102025">59</cx:pt>
          <cx:pt idx="102026">1</cx:pt>
          <cx:pt idx="102027">0</cx:pt>
          <cx:pt idx="102028">31</cx:pt>
          <cx:pt idx="102029">381</cx:pt>
          <cx:pt idx="102030">0</cx:pt>
          <cx:pt idx="102031">2</cx:pt>
          <cx:pt idx="102032">0</cx:pt>
          <cx:pt idx="102033">23</cx:pt>
          <cx:pt idx="102034">3</cx:pt>
          <cx:pt idx="102035">92</cx:pt>
          <cx:pt idx="102036">0</cx:pt>
          <cx:pt idx="102037">22</cx:pt>
          <cx:pt idx="102038">232</cx:pt>
          <cx:pt idx="102039">426</cx:pt>
          <cx:pt idx="102040">0</cx:pt>
          <cx:pt idx="102041">23</cx:pt>
          <cx:pt idx="102042">5</cx:pt>
          <cx:pt idx="102043">4</cx:pt>
          <cx:pt idx="102044">3</cx:pt>
          <cx:pt idx="102045">14</cx:pt>
          <cx:pt idx="102046">0</cx:pt>
          <cx:pt idx="102047">0</cx:pt>
          <cx:pt idx="102048">146</cx:pt>
          <cx:pt idx="102049">106</cx:pt>
          <cx:pt idx="102050">28</cx:pt>
          <cx:pt idx="102051">0</cx:pt>
          <cx:pt idx="102052">3</cx:pt>
          <cx:pt idx="102053">4</cx:pt>
          <cx:pt idx="102054">2</cx:pt>
          <cx:pt idx="102055">21</cx:pt>
          <cx:pt idx="102056">1</cx:pt>
          <cx:pt idx="102057">0</cx:pt>
          <cx:pt idx="102058">0</cx:pt>
          <cx:pt idx="102059">49</cx:pt>
          <cx:pt idx="102060">0</cx:pt>
          <cx:pt idx="102061">1</cx:pt>
          <cx:pt idx="102062">4</cx:pt>
          <cx:pt idx="102063">0</cx:pt>
          <cx:pt idx="102064">3</cx:pt>
          <cx:pt idx="102065">5</cx:pt>
          <cx:pt idx="102066">19</cx:pt>
          <cx:pt idx="102067">204</cx:pt>
          <cx:pt idx="102068">77</cx:pt>
          <cx:pt idx="102069">286</cx:pt>
          <cx:pt idx="102070">0</cx:pt>
          <cx:pt idx="102071">0</cx:pt>
          <cx:pt idx="102072">0</cx:pt>
          <cx:pt idx="102073">91</cx:pt>
          <cx:pt idx="102074">0</cx:pt>
          <cx:pt idx="102075">10</cx:pt>
          <cx:pt idx="102076">8</cx:pt>
          <cx:pt idx="102077">132</cx:pt>
          <cx:pt idx="102078">28</cx:pt>
          <cx:pt idx="102079">0</cx:pt>
          <cx:pt idx="102080">8</cx:pt>
          <cx:pt idx="102081">1</cx:pt>
          <cx:pt idx="102082">42</cx:pt>
          <cx:pt idx="102083">91</cx:pt>
          <cx:pt idx="102084">10</cx:pt>
          <cx:pt idx="102085">161</cx:pt>
          <cx:pt idx="102086">9</cx:pt>
          <cx:pt idx="102087">0</cx:pt>
          <cx:pt idx="102088">0</cx:pt>
          <cx:pt idx="102089">57</cx:pt>
          <cx:pt idx="102090">0</cx:pt>
          <cx:pt idx="102091">3</cx:pt>
          <cx:pt idx="102092">3</cx:pt>
          <cx:pt idx="102093">2</cx:pt>
          <cx:pt idx="102094">18</cx:pt>
          <cx:pt idx="102095">0</cx:pt>
          <cx:pt idx="102096">0</cx:pt>
          <cx:pt idx="102097">44</cx:pt>
          <cx:pt idx="102098">0</cx:pt>
          <cx:pt idx="102099">3</cx:pt>
          <cx:pt idx="102100">2</cx:pt>
          <cx:pt idx="102101">84</cx:pt>
          <cx:pt idx="102102">1</cx:pt>
          <cx:pt idx="102103">0</cx:pt>
          <cx:pt idx="102104">46</cx:pt>
          <cx:pt idx="102105">1</cx:pt>
          <cx:pt idx="102106">108</cx:pt>
          <cx:pt idx="102107">233</cx:pt>
          <cx:pt idx="102108">0</cx:pt>
          <cx:pt idx="102109">15</cx:pt>
          <cx:pt idx="102110">43</cx:pt>
          <cx:pt idx="102111">30</cx:pt>
          <cx:pt idx="102112">1</cx:pt>
          <cx:pt idx="102113">3</cx:pt>
          <cx:pt idx="102114">0</cx:pt>
          <cx:pt idx="102115">0</cx:pt>
          <cx:pt idx="102116">0</cx:pt>
          <cx:pt idx="102117">1</cx:pt>
          <cx:pt idx="102118">53</cx:pt>
          <cx:pt idx="102119">0</cx:pt>
          <cx:pt idx="102120">22</cx:pt>
          <cx:pt idx="102121">0</cx:pt>
          <cx:pt idx="102122">1</cx:pt>
          <cx:pt idx="102123">0</cx:pt>
          <cx:pt idx="102124">0</cx:pt>
          <cx:pt idx="102125">62</cx:pt>
          <cx:pt idx="102126">0</cx:pt>
          <cx:pt idx="102127">17</cx:pt>
          <cx:pt idx="102128">2</cx:pt>
          <cx:pt idx="102129">4</cx:pt>
          <cx:pt idx="102130">3</cx:pt>
          <cx:pt idx="102131">153</cx:pt>
          <cx:pt idx="102132">6</cx:pt>
          <cx:pt idx="102133">6</cx:pt>
          <cx:pt idx="102134">9</cx:pt>
          <cx:pt idx="102135">327</cx:pt>
          <cx:pt idx="102136">2</cx:pt>
          <cx:pt idx="102137">43</cx:pt>
          <cx:pt idx="102138">27</cx:pt>
          <cx:pt idx="102139">10</cx:pt>
          <cx:pt idx="102140">68</cx:pt>
          <cx:pt idx="102141">0</cx:pt>
          <cx:pt idx="102142">579</cx:pt>
          <cx:pt idx="102143">12</cx:pt>
          <cx:pt idx="102144">0</cx:pt>
          <cx:pt idx="102145">5</cx:pt>
          <cx:pt idx="102146">86</cx:pt>
          <cx:pt idx="102147">131</cx:pt>
          <cx:pt idx="102148">89</cx:pt>
          <cx:pt idx="102149">2</cx:pt>
          <cx:pt idx="102150">52</cx:pt>
          <cx:pt idx="102151">1</cx:pt>
          <cx:pt idx="102152">12</cx:pt>
          <cx:pt idx="102153">6</cx:pt>
          <cx:pt idx="102154">0</cx:pt>
          <cx:pt idx="102155">0</cx:pt>
          <cx:pt idx="102156">67</cx:pt>
          <cx:pt idx="102157">96</cx:pt>
          <cx:pt idx="102158">92</cx:pt>
          <cx:pt idx="102159">83</cx:pt>
          <cx:pt idx="102160">215</cx:pt>
          <cx:pt idx="102161">4</cx:pt>
          <cx:pt idx="102162">166</cx:pt>
          <cx:pt idx="102163">10</cx:pt>
          <cx:pt idx="102164">14</cx:pt>
          <cx:pt idx="102165">0</cx:pt>
          <cx:pt idx="102166">6</cx:pt>
          <cx:pt idx="102167">65</cx:pt>
          <cx:pt idx="102168">6</cx:pt>
          <cx:pt idx="102169">0</cx:pt>
          <cx:pt idx="102170">3</cx:pt>
          <cx:pt idx="102171">7</cx:pt>
          <cx:pt idx="102172">26</cx:pt>
          <cx:pt idx="102173">73</cx:pt>
          <cx:pt idx="102174">0</cx:pt>
          <cx:pt idx="102175">1</cx:pt>
          <cx:pt idx="102176">0</cx:pt>
          <cx:pt idx="102177">2</cx:pt>
          <cx:pt idx="102178">10</cx:pt>
          <cx:pt idx="102179">0</cx:pt>
          <cx:pt idx="102180">308</cx:pt>
          <cx:pt idx="102181">146</cx:pt>
          <cx:pt idx="102182">87</cx:pt>
          <cx:pt idx="102183">0</cx:pt>
          <cx:pt idx="102184">67</cx:pt>
          <cx:pt idx="102185">4</cx:pt>
          <cx:pt idx="102186">215</cx:pt>
          <cx:pt idx="102187">50</cx:pt>
          <cx:pt idx="102188">0</cx:pt>
          <cx:pt idx="102189">0</cx:pt>
          <cx:pt idx="102190">28</cx:pt>
          <cx:pt idx="102191">0</cx:pt>
          <cx:pt idx="102192">36</cx:pt>
          <cx:pt idx="102193">0</cx:pt>
          <cx:pt idx="102194">81</cx:pt>
          <cx:pt idx="102195">8</cx:pt>
          <cx:pt idx="102196">0</cx:pt>
          <cx:pt idx="102197">1</cx:pt>
          <cx:pt idx="102198">16</cx:pt>
          <cx:pt idx="102199">20</cx:pt>
          <cx:pt idx="102200">2</cx:pt>
          <cx:pt idx="102201">9</cx:pt>
          <cx:pt idx="102202">0</cx:pt>
          <cx:pt idx="102203">0</cx:pt>
          <cx:pt idx="102204">0</cx:pt>
          <cx:pt idx="102205">0</cx:pt>
          <cx:pt idx="102206">13</cx:pt>
          <cx:pt idx="102207">3</cx:pt>
          <cx:pt idx="102208">258</cx:pt>
          <cx:pt idx="102209">3</cx:pt>
          <cx:pt idx="102210">3</cx:pt>
          <cx:pt idx="102211">14</cx:pt>
          <cx:pt idx="102212">9</cx:pt>
          <cx:pt idx="102213">58</cx:pt>
          <cx:pt idx="102214">36</cx:pt>
          <cx:pt idx="102215">0</cx:pt>
          <cx:pt idx="102216">14</cx:pt>
          <cx:pt idx="102217">0</cx:pt>
          <cx:pt idx="102218">0</cx:pt>
          <cx:pt idx="102219">0</cx:pt>
          <cx:pt idx="102220">16</cx:pt>
          <cx:pt idx="102221">3</cx:pt>
          <cx:pt idx="102222">0</cx:pt>
          <cx:pt idx="102223">0</cx:pt>
          <cx:pt idx="102224">7</cx:pt>
          <cx:pt idx="102225">15</cx:pt>
          <cx:pt idx="102226">15</cx:pt>
          <cx:pt idx="102227">6</cx:pt>
          <cx:pt idx="102228">3</cx:pt>
          <cx:pt idx="102229">29</cx:pt>
          <cx:pt idx="102230">30</cx:pt>
          <cx:pt idx="102231">10</cx:pt>
          <cx:pt idx="102232">212</cx:pt>
          <cx:pt idx="102233">44</cx:pt>
          <cx:pt idx="102234">182</cx:pt>
          <cx:pt idx="102235">15</cx:pt>
          <cx:pt idx="102236">21</cx:pt>
          <cx:pt idx="102237">0</cx:pt>
          <cx:pt idx="102238">10</cx:pt>
          <cx:pt idx="102239">62</cx:pt>
          <cx:pt idx="102240">92</cx:pt>
          <cx:pt idx="102241">11</cx:pt>
          <cx:pt idx="102242">1</cx:pt>
          <cx:pt idx="102243">5</cx:pt>
          <cx:pt idx="102244">0</cx:pt>
          <cx:pt idx="102245">1</cx:pt>
          <cx:pt idx="102246">13</cx:pt>
          <cx:pt idx="102247">4</cx:pt>
          <cx:pt idx="102248">17</cx:pt>
          <cx:pt idx="102249">0</cx:pt>
          <cx:pt idx="102250">2</cx:pt>
          <cx:pt idx="102251">2</cx:pt>
          <cx:pt idx="102252">0</cx:pt>
          <cx:pt idx="102253">2</cx:pt>
          <cx:pt idx="102254">1070</cx:pt>
          <cx:pt idx="102255">0</cx:pt>
          <cx:pt idx="102256">126</cx:pt>
          <cx:pt idx="102257">80</cx:pt>
          <cx:pt idx="102258">38</cx:pt>
          <cx:pt idx="102259">30</cx:pt>
          <cx:pt idx="102260">73</cx:pt>
          <cx:pt idx="102261">0</cx:pt>
          <cx:pt idx="102262">61</cx:pt>
          <cx:pt idx="102263">1</cx:pt>
          <cx:pt idx="102264">213</cx:pt>
          <cx:pt idx="102265">0</cx:pt>
          <cx:pt idx="102266">1</cx:pt>
          <cx:pt idx="102267">0</cx:pt>
          <cx:pt idx="102268">0</cx:pt>
          <cx:pt idx="102269">0</cx:pt>
          <cx:pt idx="102270">24</cx:pt>
          <cx:pt idx="102271">9</cx:pt>
          <cx:pt idx="102272">51</cx:pt>
          <cx:pt idx="102273">13</cx:pt>
          <cx:pt idx="102274">1</cx:pt>
          <cx:pt idx="102275">4</cx:pt>
          <cx:pt idx="102276">0</cx:pt>
          <cx:pt idx="102277">4</cx:pt>
          <cx:pt idx="102278">21</cx:pt>
          <cx:pt idx="102279">5</cx:pt>
          <cx:pt idx="102280">1</cx:pt>
          <cx:pt idx="102281">0</cx:pt>
          <cx:pt idx="102282">1</cx:pt>
          <cx:pt idx="102283">3</cx:pt>
          <cx:pt idx="102284">0</cx:pt>
          <cx:pt idx="102285">33</cx:pt>
          <cx:pt idx="102286">97</cx:pt>
          <cx:pt idx="102287">70</cx:pt>
          <cx:pt idx="102288">358</cx:pt>
          <cx:pt idx="102289">1</cx:pt>
          <cx:pt idx="102290">1</cx:pt>
          <cx:pt idx="102291">1</cx:pt>
          <cx:pt idx="102292">27</cx:pt>
          <cx:pt idx="102293">6</cx:pt>
          <cx:pt idx="102294">87</cx:pt>
          <cx:pt idx="102295">14</cx:pt>
          <cx:pt idx="102296">125</cx:pt>
          <cx:pt idx="102297">7</cx:pt>
          <cx:pt idx="102298">1</cx:pt>
          <cx:pt idx="102299">50</cx:pt>
          <cx:pt idx="102300">107</cx:pt>
          <cx:pt idx="102301">1</cx:pt>
          <cx:pt idx="102302">6</cx:pt>
          <cx:pt idx="102303">145</cx:pt>
          <cx:pt idx="102304">54</cx:pt>
          <cx:pt idx="102305">13</cx:pt>
          <cx:pt idx="102306">0</cx:pt>
          <cx:pt idx="102307">29</cx:pt>
          <cx:pt idx="102308">3</cx:pt>
          <cx:pt idx="102309">54</cx:pt>
          <cx:pt idx="102310">23</cx:pt>
          <cx:pt idx="102311">0</cx:pt>
          <cx:pt idx="102312">1</cx:pt>
          <cx:pt idx="102313">13</cx:pt>
          <cx:pt idx="102314">3</cx:pt>
          <cx:pt idx="102315">64</cx:pt>
          <cx:pt idx="102316">12</cx:pt>
          <cx:pt idx="102317">5</cx:pt>
          <cx:pt idx="102318">0</cx:pt>
          <cx:pt idx="102319">0</cx:pt>
          <cx:pt idx="102320">49</cx:pt>
          <cx:pt idx="102321">56</cx:pt>
          <cx:pt idx="102322">6</cx:pt>
          <cx:pt idx="102323">4</cx:pt>
          <cx:pt idx="102324">0</cx:pt>
          <cx:pt idx="102325">0</cx:pt>
          <cx:pt idx="102326">0</cx:pt>
          <cx:pt idx="102327">2</cx:pt>
          <cx:pt idx="102328">1</cx:pt>
          <cx:pt idx="102329">9</cx:pt>
          <cx:pt idx="102330">43</cx:pt>
          <cx:pt idx="102331">0</cx:pt>
          <cx:pt idx="102332">70</cx:pt>
          <cx:pt idx="102333">96</cx:pt>
          <cx:pt idx="102334">176</cx:pt>
          <cx:pt idx="102335">7</cx:pt>
          <cx:pt idx="102336">14</cx:pt>
          <cx:pt idx="102337">0</cx:pt>
          <cx:pt idx="102338">34</cx:pt>
          <cx:pt idx="102339">11</cx:pt>
          <cx:pt idx="102340">0</cx:pt>
          <cx:pt idx="102341">0</cx:pt>
          <cx:pt idx="102342">0</cx:pt>
          <cx:pt idx="102343">0</cx:pt>
          <cx:pt idx="102344">4</cx:pt>
          <cx:pt idx="102345">102</cx:pt>
          <cx:pt idx="102346">62</cx:pt>
          <cx:pt idx="102347">394</cx:pt>
          <cx:pt idx="102348">9</cx:pt>
          <cx:pt idx="102349">250</cx:pt>
          <cx:pt idx="102350">0</cx:pt>
          <cx:pt idx="102351">19</cx:pt>
          <cx:pt idx="102352">0</cx:pt>
          <cx:pt idx="102353">1</cx:pt>
          <cx:pt idx="102354">2</cx:pt>
          <cx:pt idx="102355">15</cx:pt>
          <cx:pt idx="102356">6</cx:pt>
          <cx:pt idx="102357">2</cx:pt>
          <cx:pt idx="102358">0</cx:pt>
          <cx:pt idx="102359">0</cx:pt>
          <cx:pt idx="102360">7</cx:pt>
          <cx:pt idx="102361">42</cx:pt>
          <cx:pt idx="102362">0</cx:pt>
          <cx:pt idx="102363">0</cx:pt>
          <cx:pt idx="102364">1</cx:pt>
          <cx:pt idx="102365">363</cx:pt>
          <cx:pt idx="102366">27</cx:pt>
          <cx:pt idx="102367">19</cx:pt>
          <cx:pt idx="102368">0</cx:pt>
          <cx:pt idx="102369">11</cx:pt>
          <cx:pt idx="102370">7</cx:pt>
          <cx:pt idx="102371">22</cx:pt>
          <cx:pt idx="102372">0</cx:pt>
          <cx:pt idx="102373">0</cx:pt>
          <cx:pt idx="102374">0</cx:pt>
          <cx:pt idx="102375">0</cx:pt>
          <cx:pt idx="102376">135</cx:pt>
          <cx:pt idx="102377">64</cx:pt>
          <cx:pt idx="102378">0</cx:pt>
          <cx:pt idx="102379">0</cx:pt>
          <cx:pt idx="102380">1</cx:pt>
          <cx:pt idx="102381">3</cx:pt>
          <cx:pt idx="102382">0</cx:pt>
          <cx:pt idx="102383">0</cx:pt>
          <cx:pt idx="102384">1</cx:pt>
          <cx:pt idx="102385">0</cx:pt>
          <cx:pt idx="102386">10</cx:pt>
          <cx:pt idx="102387">1</cx:pt>
          <cx:pt idx="102388">49</cx:pt>
          <cx:pt idx="102389">0</cx:pt>
          <cx:pt idx="102390">10</cx:pt>
          <cx:pt idx="102391">365</cx:pt>
          <cx:pt idx="102392">7</cx:pt>
          <cx:pt idx="102393">14</cx:pt>
          <cx:pt idx="102394">157</cx:pt>
          <cx:pt idx="102395">1</cx:pt>
          <cx:pt idx="102396">642</cx:pt>
          <cx:pt idx="102397">0</cx:pt>
          <cx:pt idx="102398">4</cx:pt>
          <cx:pt idx="102399">60</cx:pt>
          <cx:pt idx="102400">422</cx:pt>
          <cx:pt idx="102401">1</cx:pt>
          <cx:pt idx="102402">107</cx:pt>
          <cx:pt idx="102403">303</cx:pt>
          <cx:pt idx="102404">35</cx:pt>
          <cx:pt idx="102405">2</cx:pt>
          <cx:pt idx="102406">186</cx:pt>
          <cx:pt idx="102407">12</cx:pt>
          <cx:pt idx="102408">0</cx:pt>
          <cx:pt idx="102409">1</cx:pt>
          <cx:pt idx="102410">58</cx:pt>
          <cx:pt idx="102411">38</cx:pt>
          <cx:pt idx="102412">1</cx:pt>
          <cx:pt idx="102413">90</cx:pt>
          <cx:pt idx="102414">14</cx:pt>
          <cx:pt idx="102415">25</cx:pt>
          <cx:pt idx="102416">0</cx:pt>
          <cx:pt idx="102417">7</cx:pt>
          <cx:pt idx="102418">0</cx:pt>
          <cx:pt idx="102419">1</cx:pt>
          <cx:pt idx="102420">0</cx:pt>
          <cx:pt idx="102421">77</cx:pt>
          <cx:pt idx="102422">36</cx:pt>
          <cx:pt idx="102423">2</cx:pt>
          <cx:pt idx="102424">1</cx:pt>
          <cx:pt idx="102425">26</cx:pt>
          <cx:pt idx="102426">0</cx:pt>
          <cx:pt idx="102427">0</cx:pt>
          <cx:pt idx="102428">1</cx:pt>
          <cx:pt idx="102429">0</cx:pt>
          <cx:pt idx="102430">0</cx:pt>
          <cx:pt idx="102431">0</cx:pt>
          <cx:pt idx="102432">0</cx:pt>
          <cx:pt idx="102433">0</cx:pt>
          <cx:pt idx="102434">12</cx:pt>
          <cx:pt idx="102435">364</cx:pt>
          <cx:pt idx="102436">1</cx:pt>
          <cx:pt idx="102437">59</cx:pt>
          <cx:pt idx="102438">4</cx:pt>
          <cx:pt idx="102439">0</cx:pt>
          <cx:pt idx="102440">4</cx:pt>
          <cx:pt idx="102441">13</cx:pt>
          <cx:pt idx="102442">1</cx:pt>
          <cx:pt idx="102443">23</cx:pt>
          <cx:pt idx="102444">0</cx:pt>
          <cx:pt idx="102445">1</cx:pt>
          <cx:pt idx="102446">55</cx:pt>
          <cx:pt idx="102447">35</cx:pt>
          <cx:pt idx="102448">1</cx:pt>
          <cx:pt idx="102449">2</cx:pt>
          <cx:pt idx="102450">148</cx:pt>
          <cx:pt idx="102451">2</cx:pt>
          <cx:pt idx="102452">98</cx:pt>
          <cx:pt idx="102453">55</cx:pt>
          <cx:pt idx="102454">55</cx:pt>
          <cx:pt idx="102455">26</cx:pt>
          <cx:pt idx="102456">0</cx:pt>
          <cx:pt idx="102457">19</cx:pt>
          <cx:pt idx="102458">0</cx:pt>
          <cx:pt idx="102459">1</cx:pt>
          <cx:pt idx="102460">57</cx:pt>
          <cx:pt idx="102461">3</cx:pt>
          <cx:pt idx="102462">35</cx:pt>
          <cx:pt idx="102463">0</cx:pt>
          <cx:pt idx="102464">0</cx:pt>
          <cx:pt idx="102465">249</cx:pt>
          <cx:pt idx="102466">8</cx:pt>
          <cx:pt idx="102467">6</cx:pt>
          <cx:pt idx="102468">0</cx:pt>
          <cx:pt idx="102469">7</cx:pt>
          <cx:pt idx="102470">19</cx:pt>
          <cx:pt idx="102471">16</cx:pt>
          <cx:pt idx="102472">11</cx:pt>
          <cx:pt idx="102473">0</cx:pt>
          <cx:pt idx="102474">3</cx:pt>
          <cx:pt idx="102475">0</cx:pt>
          <cx:pt idx="102476">1</cx:pt>
          <cx:pt idx="102477">0</cx:pt>
          <cx:pt idx="102478">26</cx:pt>
          <cx:pt idx="102479">9</cx:pt>
          <cx:pt idx="102480">11</cx:pt>
          <cx:pt idx="102481">0</cx:pt>
          <cx:pt idx="102482">13</cx:pt>
          <cx:pt idx="102483">5</cx:pt>
          <cx:pt idx="102484">127</cx:pt>
          <cx:pt idx="102485">6</cx:pt>
          <cx:pt idx="102486">46</cx:pt>
          <cx:pt idx="102487">3</cx:pt>
          <cx:pt idx="102488">56</cx:pt>
          <cx:pt idx="102489">259</cx:pt>
          <cx:pt idx="102490">13</cx:pt>
          <cx:pt idx="102491">0</cx:pt>
          <cx:pt idx="102492">38</cx:pt>
          <cx:pt idx="102493">14</cx:pt>
          <cx:pt idx="102494">0</cx:pt>
          <cx:pt idx="102495">8</cx:pt>
          <cx:pt idx="102496">42</cx:pt>
          <cx:pt idx="102497">3</cx:pt>
          <cx:pt idx="102498">0</cx:pt>
          <cx:pt idx="102499">0</cx:pt>
          <cx:pt idx="102500">0</cx:pt>
          <cx:pt idx="102501">0</cx:pt>
          <cx:pt idx="102502">0</cx:pt>
          <cx:pt idx="102503">0</cx:pt>
          <cx:pt idx="102504">0</cx:pt>
          <cx:pt idx="102505">0</cx:pt>
          <cx:pt idx="102506">0</cx:pt>
          <cx:pt idx="102507">49</cx:pt>
          <cx:pt idx="102508">5</cx:pt>
          <cx:pt idx="102509">3</cx:pt>
          <cx:pt idx="102510">1</cx:pt>
          <cx:pt idx="102511">3</cx:pt>
          <cx:pt idx="102512">2</cx:pt>
          <cx:pt idx="102513">27</cx:pt>
          <cx:pt idx="102514">4</cx:pt>
          <cx:pt idx="102515">0</cx:pt>
          <cx:pt idx="102516">5</cx:pt>
          <cx:pt idx="102517">62</cx:pt>
          <cx:pt idx="102518">0</cx:pt>
          <cx:pt idx="102519">0</cx:pt>
          <cx:pt idx="102520">75</cx:pt>
          <cx:pt idx="102521">41</cx:pt>
          <cx:pt idx="102522">1</cx:pt>
          <cx:pt idx="102523">0</cx:pt>
          <cx:pt idx="102524">0</cx:pt>
          <cx:pt idx="102525">0</cx:pt>
          <cx:pt idx="102526">28</cx:pt>
          <cx:pt idx="102527">45</cx:pt>
          <cx:pt idx="102528">22</cx:pt>
          <cx:pt idx="102529">116</cx:pt>
          <cx:pt idx="102530">0</cx:pt>
          <cx:pt idx="102531">0</cx:pt>
          <cx:pt idx="102532">166</cx:pt>
          <cx:pt idx="102533">0</cx:pt>
          <cx:pt idx="102534">0</cx:pt>
          <cx:pt idx="102535">0</cx:pt>
          <cx:pt idx="102536">0</cx:pt>
          <cx:pt idx="102537">0</cx:pt>
          <cx:pt idx="102538">0</cx:pt>
          <cx:pt idx="102539">118</cx:pt>
          <cx:pt idx="102540">12</cx:pt>
          <cx:pt idx="102541">2</cx:pt>
          <cx:pt idx="102542">0</cx:pt>
          <cx:pt idx="102543">2</cx:pt>
          <cx:pt idx="102544">0</cx:pt>
          <cx:pt idx="102545">1</cx:pt>
          <cx:pt idx="102546">16</cx:pt>
          <cx:pt idx="102547">35</cx:pt>
          <cx:pt idx="102548">37</cx:pt>
          <cx:pt idx="102549">5</cx:pt>
          <cx:pt idx="102550">2</cx:pt>
          <cx:pt idx="102551">113</cx:pt>
          <cx:pt idx="102552">0</cx:pt>
          <cx:pt idx="102553">1</cx:pt>
          <cx:pt idx="102554">1</cx:pt>
          <cx:pt idx="102555">0</cx:pt>
          <cx:pt idx="102556">21</cx:pt>
          <cx:pt idx="102557">7</cx:pt>
          <cx:pt idx="102558">3</cx:pt>
          <cx:pt idx="102559">40</cx:pt>
          <cx:pt idx="102560">2</cx:pt>
          <cx:pt idx="102561">0</cx:pt>
          <cx:pt idx="102562">0</cx:pt>
          <cx:pt idx="102563">2</cx:pt>
          <cx:pt idx="102564">2</cx:pt>
          <cx:pt idx="102565">0</cx:pt>
          <cx:pt idx="102566">0</cx:pt>
          <cx:pt idx="102567">0</cx:pt>
          <cx:pt idx="102568">4</cx:pt>
          <cx:pt idx="102569">26</cx:pt>
          <cx:pt idx="102570">1</cx:pt>
          <cx:pt idx="102571">28</cx:pt>
          <cx:pt idx="102572">8</cx:pt>
          <cx:pt idx="102573">1</cx:pt>
          <cx:pt idx="102574">87</cx:pt>
          <cx:pt idx="102575">2</cx:pt>
          <cx:pt idx="102576">175</cx:pt>
          <cx:pt idx="102577">1</cx:pt>
          <cx:pt idx="102578">280</cx:pt>
          <cx:pt idx="102579">0</cx:pt>
          <cx:pt idx="102580">322</cx:pt>
          <cx:pt idx="102581">0</cx:pt>
          <cx:pt idx="102582">0</cx:pt>
          <cx:pt idx="102583">1</cx:pt>
          <cx:pt idx="102584">0</cx:pt>
          <cx:pt idx="102585">1</cx:pt>
          <cx:pt idx="102586">0</cx:pt>
          <cx:pt idx="102587">0</cx:pt>
          <cx:pt idx="102588">7</cx:pt>
          <cx:pt idx="102589">1</cx:pt>
          <cx:pt idx="102590">17</cx:pt>
          <cx:pt idx="102591">10</cx:pt>
          <cx:pt idx="102592">17</cx:pt>
          <cx:pt idx="102593">7</cx:pt>
          <cx:pt idx="102594">2</cx:pt>
          <cx:pt idx="102595">0</cx:pt>
          <cx:pt idx="102596">99</cx:pt>
          <cx:pt idx="102597">2</cx:pt>
          <cx:pt idx="102598">0</cx:pt>
          <cx:pt idx="102599">0</cx:pt>
          <cx:pt idx="102600">7</cx:pt>
          <cx:pt idx="102601">0</cx:pt>
          <cx:pt idx="102602">0</cx:pt>
          <cx:pt idx="102603">0</cx:pt>
          <cx:pt idx="102604">0</cx:pt>
          <cx:pt idx="102605">28</cx:pt>
          <cx:pt idx="102606">0</cx:pt>
          <cx:pt idx="102607">0</cx:pt>
          <cx:pt idx="102608">0</cx:pt>
          <cx:pt idx="102609">0</cx:pt>
          <cx:pt idx="102610">0</cx:pt>
          <cx:pt idx="102611">42</cx:pt>
          <cx:pt idx="102612">23</cx:pt>
          <cx:pt idx="102613">29</cx:pt>
          <cx:pt idx="102614">85</cx:pt>
          <cx:pt idx="102615">59</cx:pt>
          <cx:pt idx="102616">0</cx:pt>
          <cx:pt idx="102617">14</cx:pt>
          <cx:pt idx="102618">26</cx:pt>
          <cx:pt idx="102619">56</cx:pt>
          <cx:pt idx="102620">21</cx:pt>
          <cx:pt idx="102621">4</cx:pt>
          <cx:pt idx="102622">0</cx:pt>
          <cx:pt idx="102623">2</cx:pt>
          <cx:pt idx="102624">0</cx:pt>
          <cx:pt idx="102625">15</cx:pt>
          <cx:pt idx="102626">18</cx:pt>
          <cx:pt idx="102627">341</cx:pt>
          <cx:pt idx="102628">29</cx:pt>
          <cx:pt idx="102629">0</cx:pt>
          <cx:pt idx="102630">27</cx:pt>
          <cx:pt idx="102631">0</cx:pt>
          <cx:pt idx="102632">25</cx:pt>
          <cx:pt idx="102633">31</cx:pt>
          <cx:pt idx="102634">13</cx:pt>
          <cx:pt idx="102635">0</cx:pt>
          <cx:pt idx="102636">0</cx:pt>
          <cx:pt idx="102637">29</cx:pt>
          <cx:pt idx="102638">31</cx:pt>
          <cx:pt idx="102639">3</cx:pt>
          <cx:pt idx="102640">31</cx:pt>
          <cx:pt idx="102641">48</cx:pt>
          <cx:pt idx="102642">96</cx:pt>
          <cx:pt idx="102643">3</cx:pt>
          <cx:pt idx="102644">0</cx:pt>
          <cx:pt idx="102645">66</cx:pt>
          <cx:pt idx="102646">36</cx:pt>
          <cx:pt idx="102647">46</cx:pt>
          <cx:pt idx="102648">32</cx:pt>
          <cx:pt idx="102649">91</cx:pt>
          <cx:pt idx="102650">1</cx:pt>
          <cx:pt idx="102651">127</cx:pt>
          <cx:pt idx="102652">28</cx:pt>
          <cx:pt idx="102653">0</cx:pt>
          <cx:pt idx="102654">13</cx:pt>
          <cx:pt idx="102655">0</cx:pt>
          <cx:pt idx="102656">0</cx:pt>
          <cx:pt idx="102657">0</cx:pt>
          <cx:pt idx="102658">12</cx:pt>
          <cx:pt idx="102659">1</cx:pt>
          <cx:pt idx="102660">18</cx:pt>
          <cx:pt idx="102661">8</cx:pt>
          <cx:pt idx="102662">0</cx:pt>
          <cx:pt idx="102663">0</cx:pt>
          <cx:pt idx="102664">0</cx:pt>
          <cx:pt idx="102665">0</cx:pt>
          <cx:pt idx="102666">0</cx:pt>
          <cx:pt idx="102667">0</cx:pt>
          <cx:pt idx="102668">84</cx:pt>
          <cx:pt idx="102669">1</cx:pt>
          <cx:pt idx="102670">19</cx:pt>
          <cx:pt idx="102671">38</cx:pt>
          <cx:pt idx="102672">350</cx:pt>
          <cx:pt idx="102673">41</cx:pt>
          <cx:pt idx="102674">2</cx:pt>
          <cx:pt idx="102675">590</cx:pt>
          <cx:pt idx="102676">36</cx:pt>
          <cx:pt idx="102677">11</cx:pt>
          <cx:pt idx="102678">72</cx:pt>
          <cx:pt idx="102679">83</cx:pt>
          <cx:pt idx="102680">123</cx:pt>
          <cx:pt idx="102681">112</cx:pt>
          <cx:pt idx="102682">0</cx:pt>
          <cx:pt idx="102683">23</cx:pt>
          <cx:pt idx="102684">75</cx:pt>
          <cx:pt idx="102685">47</cx:pt>
          <cx:pt idx="102686">0</cx:pt>
          <cx:pt idx="102687">2</cx:pt>
          <cx:pt idx="102688">0</cx:pt>
          <cx:pt idx="102689">6</cx:pt>
          <cx:pt idx="102690">136</cx:pt>
          <cx:pt idx="102691">24</cx:pt>
          <cx:pt idx="102692">7</cx:pt>
          <cx:pt idx="102693">0</cx:pt>
          <cx:pt idx="102694">216</cx:pt>
          <cx:pt idx="102695">0</cx:pt>
          <cx:pt idx="102696">0</cx:pt>
          <cx:pt idx="102697">0</cx:pt>
          <cx:pt idx="102698">22</cx:pt>
          <cx:pt idx="102699">267</cx:pt>
          <cx:pt idx="102700">26</cx:pt>
          <cx:pt idx="102701">4</cx:pt>
          <cx:pt idx="102702">27</cx:pt>
          <cx:pt idx="102703">14</cx:pt>
          <cx:pt idx="102704">113</cx:pt>
          <cx:pt idx="102705">4</cx:pt>
          <cx:pt idx="102706">55</cx:pt>
          <cx:pt idx="102707">189</cx:pt>
          <cx:pt idx="102708">13</cx:pt>
          <cx:pt idx="102709">0</cx:pt>
          <cx:pt idx="102710">41</cx:pt>
          <cx:pt idx="102711">40</cx:pt>
          <cx:pt idx="102712">12</cx:pt>
          <cx:pt idx="102713">37</cx:pt>
          <cx:pt idx="102714">16</cx:pt>
          <cx:pt idx="102715">0</cx:pt>
          <cx:pt idx="102716">0</cx:pt>
          <cx:pt idx="102717">0</cx:pt>
          <cx:pt idx="102718">1</cx:pt>
          <cx:pt idx="102719">85</cx:pt>
          <cx:pt idx="102720">0</cx:pt>
          <cx:pt idx="102721">4</cx:pt>
          <cx:pt idx="102722">0</cx:pt>
          <cx:pt idx="102723">5</cx:pt>
          <cx:pt idx="102724">0</cx:pt>
          <cx:pt idx="102725">6</cx:pt>
          <cx:pt idx="102726">20</cx:pt>
          <cx:pt idx="102727">37</cx:pt>
          <cx:pt idx="102728">1</cx:pt>
          <cx:pt idx="102729">48</cx:pt>
          <cx:pt idx="102730">137</cx:pt>
          <cx:pt idx="102731">122</cx:pt>
          <cx:pt idx="102732">280</cx:pt>
          <cx:pt idx="102733">68</cx:pt>
          <cx:pt idx="102734">0</cx:pt>
          <cx:pt idx="102735">9</cx:pt>
          <cx:pt idx="102736">0</cx:pt>
          <cx:pt idx="102737">651</cx:pt>
          <cx:pt idx="102738">41</cx:pt>
          <cx:pt idx="102739">56</cx:pt>
          <cx:pt idx="102740">0</cx:pt>
          <cx:pt idx="102741">103</cx:pt>
          <cx:pt idx="102742">0</cx:pt>
          <cx:pt idx="102743">69</cx:pt>
          <cx:pt idx="102744">47</cx:pt>
          <cx:pt idx="102745">0</cx:pt>
          <cx:pt idx="102746">71</cx:pt>
          <cx:pt idx="102747">4</cx:pt>
          <cx:pt idx="102748">0</cx:pt>
          <cx:pt idx="102749">34</cx:pt>
          <cx:pt idx="102750">0</cx:pt>
          <cx:pt idx="102751">49</cx:pt>
          <cx:pt idx="102752">0</cx:pt>
          <cx:pt idx="102753">1</cx:pt>
          <cx:pt idx="102754">23</cx:pt>
          <cx:pt idx="102755">112</cx:pt>
          <cx:pt idx="102756">97</cx:pt>
          <cx:pt idx="102757">37</cx:pt>
          <cx:pt idx="102758">37</cx:pt>
          <cx:pt idx="102759">3</cx:pt>
          <cx:pt idx="102760">95</cx:pt>
          <cx:pt idx="102761">0</cx:pt>
          <cx:pt idx="102762">5</cx:pt>
          <cx:pt idx="102763">131</cx:pt>
          <cx:pt idx="102764">33</cx:pt>
          <cx:pt idx="102765">84</cx:pt>
          <cx:pt idx="102766">50</cx:pt>
          <cx:pt idx="102767">1</cx:pt>
          <cx:pt idx="102768">215</cx:pt>
          <cx:pt idx="102769">60</cx:pt>
          <cx:pt idx="102770">0</cx:pt>
          <cx:pt idx="102771">20</cx:pt>
          <cx:pt idx="102772">2</cx:pt>
          <cx:pt idx="102773">3</cx:pt>
          <cx:pt idx="102774">190</cx:pt>
          <cx:pt idx="102775">27</cx:pt>
          <cx:pt idx="102776">33</cx:pt>
          <cx:pt idx="102777">47</cx:pt>
          <cx:pt idx="102778">6</cx:pt>
          <cx:pt idx="102779">0</cx:pt>
          <cx:pt idx="102780">4</cx:pt>
          <cx:pt idx="102781">0</cx:pt>
          <cx:pt idx="102782">10</cx:pt>
          <cx:pt idx="102783">11</cx:pt>
          <cx:pt idx="102784">1</cx:pt>
          <cx:pt idx="102785">0</cx:pt>
          <cx:pt idx="102786">0</cx:pt>
          <cx:pt idx="102787">8</cx:pt>
          <cx:pt idx="102788">1</cx:pt>
          <cx:pt idx="102789">0</cx:pt>
          <cx:pt idx="102790">0</cx:pt>
          <cx:pt idx="102791">0</cx:pt>
          <cx:pt idx="102792">10</cx:pt>
          <cx:pt idx="102793">0</cx:pt>
          <cx:pt idx="102794">5</cx:pt>
          <cx:pt idx="102795">12</cx:pt>
          <cx:pt idx="102796">5</cx:pt>
          <cx:pt idx="102797">18</cx:pt>
          <cx:pt idx="102798">0</cx:pt>
          <cx:pt idx="102799">6</cx:pt>
          <cx:pt idx="102800">0</cx:pt>
          <cx:pt idx="102801">5</cx:pt>
          <cx:pt idx="102802">71</cx:pt>
          <cx:pt idx="102803">22</cx:pt>
          <cx:pt idx="102804">0</cx:pt>
          <cx:pt idx="102805">2</cx:pt>
          <cx:pt idx="102806">14</cx:pt>
          <cx:pt idx="102807">4</cx:pt>
          <cx:pt idx="102808">70</cx:pt>
          <cx:pt idx="102809">0</cx:pt>
          <cx:pt idx="102810">1</cx:pt>
          <cx:pt idx="102811">149</cx:pt>
          <cx:pt idx="102812">104</cx:pt>
          <cx:pt idx="102813">158</cx:pt>
          <cx:pt idx="102814">51</cx:pt>
          <cx:pt idx="102815">0</cx:pt>
          <cx:pt idx="102816">42</cx:pt>
          <cx:pt idx="102817">4</cx:pt>
          <cx:pt idx="102818">12</cx:pt>
          <cx:pt idx="102819">221</cx:pt>
          <cx:pt idx="102820">232</cx:pt>
          <cx:pt idx="102821">4</cx:pt>
          <cx:pt idx="102822">1</cx:pt>
          <cx:pt idx="102823">48</cx:pt>
          <cx:pt idx="102824">23</cx:pt>
          <cx:pt idx="102825">5</cx:pt>
          <cx:pt idx="102826">75</cx:pt>
          <cx:pt idx="102827">19</cx:pt>
          <cx:pt idx="102828">0</cx:pt>
          <cx:pt idx="102829">4</cx:pt>
          <cx:pt idx="102830">19</cx:pt>
          <cx:pt idx="102831">0</cx:pt>
          <cx:pt idx="102832">3</cx:pt>
          <cx:pt idx="102833">66</cx:pt>
          <cx:pt idx="102834">15</cx:pt>
          <cx:pt idx="102835">203</cx:pt>
          <cx:pt idx="102836">397</cx:pt>
          <cx:pt idx="102837">22</cx:pt>
          <cx:pt idx="102838">118</cx:pt>
          <cx:pt idx="102839">431</cx:pt>
          <cx:pt idx="102840">27</cx:pt>
          <cx:pt idx="102841">35</cx:pt>
          <cx:pt idx="102842">0</cx:pt>
          <cx:pt idx="102843">5</cx:pt>
          <cx:pt idx="102844">34</cx:pt>
          <cx:pt idx="102845">4</cx:pt>
          <cx:pt idx="102846">0</cx:pt>
          <cx:pt idx="102847">85</cx:pt>
          <cx:pt idx="102848">13</cx:pt>
          <cx:pt idx="102849">0</cx:pt>
          <cx:pt idx="102850">0</cx:pt>
          <cx:pt idx="102851">0</cx:pt>
          <cx:pt idx="102852">0</cx:pt>
          <cx:pt idx="102853">63</cx:pt>
          <cx:pt idx="102854">0</cx:pt>
          <cx:pt idx="102855">3</cx:pt>
          <cx:pt idx="102856">1</cx:pt>
          <cx:pt idx="102857">0</cx:pt>
          <cx:pt idx="102858">9</cx:pt>
          <cx:pt idx="102859">1</cx:pt>
          <cx:pt idx="102860">13</cx:pt>
          <cx:pt idx="102861">7</cx:pt>
          <cx:pt idx="102862">0</cx:pt>
          <cx:pt idx="102863">1</cx:pt>
          <cx:pt idx="102864">0</cx:pt>
          <cx:pt idx="102865">5</cx:pt>
          <cx:pt idx="102866">1</cx:pt>
          <cx:pt idx="102867">7</cx:pt>
          <cx:pt idx="102868">1</cx:pt>
          <cx:pt idx="102869">0</cx:pt>
          <cx:pt idx="102870">3</cx:pt>
          <cx:pt idx="102871">2</cx:pt>
          <cx:pt idx="102872">7</cx:pt>
          <cx:pt idx="102873">0</cx:pt>
          <cx:pt idx="102874">1</cx:pt>
          <cx:pt idx="102875">106</cx:pt>
          <cx:pt idx="102876">5</cx:pt>
          <cx:pt idx="102877">2</cx:pt>
          <cx:pt idx="102878">0</cx:pt>
          <cx:pt idx="102879">78</cx:pt>
          <cx:pt idx="102880">5</cx:pt>
          <cx:pt idx="102881">83</cx:pt>
          <cx:pt idx="102882">0</cx:pt>
          <cx:pt idx="102883">0</cx:pt>
          <cx:pt idx="102884">0</cx:pt>
          <cx:pt idx="102885">25</cx:pt>
          <cx:pt idx="102886">42</cx:pt>
          <cx:pt idx="102887">42</cx:pt>
          <cx:pt idx="102888">217</cx:pt>
          <cx:pt idx="102889">63</cx:pt>
          <cx:pt idx="102890">217</cx:pt>
          <cx:pt idx="102891">16</cx:pt>
          <cx:pt idx="102892">17</cx:pt>
          <cx:pt idx="102893">6</cx:pt>
          <cx:pt idx="102894">0</cx:pt>
          <cx:pt idx="102895">4</cx:pt>
          <cx:pt idx="102896">28</cx:pt>
          <cx:pt idx="102897">0</cx:pt>
          <cx:pt idx="102898">193</cx:pt>
          <cx:pt idx="102899">42</cx:pt>
          <cx:pt idx="102900">120</cx:pt>
          <cx:pt idx="102901">0</cx:pt>
          <cx:pt idx="102902">3</cx:pt>
          <cx:pt idx="102903">4</cx:pt>
          <cx:pt idx="102904">80</cx:pt>
          <cx:pt idx="102905">22</cx:pt>
          <cx:pt idx="102906">15</cx:pt>
          <cx:pt idx="102907">34</cx:pt>
          <cx:pt idx="102908">10</cx:pt>
          <cx:pt idx="102909">11</cx:pt>
          <cx:pt idx="102910">1</cx:pt>
          <cx:pt idx="102911">2</cx:pt>
          <cx:pt idx="102912">93</cx:pt>
          <cx:pt idx="102913">4</cx:pt>
          <cx:pt idx="102914">3</cx:pt>
          <cx:pt idx="102915">383</cx:pt>
          <cx:pt idx="102916">26</cx:pt>
          <cx:pt idx="102917">1</cx:pt>
          <cx:pt idx="102918">8</cx:pt>
          <cx:pt idx="102919">18</cx:pt>
          <cx:pt idx="102920">13</cx:pt>
          <cx:pt idx="102921">1</cx:pt>
          <cx:pt idx="102922">28</cx:pt>
          <cx:pt idx="102923">55</cx:pt>
          <cx:pt idx="102924">242</cx:pt>
          <cx:pt idx="102925">2</cx:pt>
          <cx:pt idx="102926">1</cx:pt>
          <cx:pt idx="102927">199</cx:pt>
          <cx:pt idx="102928">12</cx:pt>
          <cx:pt idx="102929">0</cx:pt>
          <cx:pt idx="102930">0</cx:pt>
          <cx:pt idx="102931">79</cx:pt>
          <cx:pt idx="102932">2</cx:pt>
          <cx:pt idx="102933">3</cx:pt>
          <cx:pt idx="102934">44</cx:pt>
          <cx:pt idx="102935">0</cx:pt>
          <cx:pt idx="102936">0</cx:pt>
          <cx:pt idx="102937">26</cx:pt>
          <cx:pt idx="102938">6</cx:pt>
          <cx:pt idx="102939">45</cx:pt>
          <cx:pt idx="102940">0</cx:pt>
          <cx:pt idx="102941">0</cx:pt>
          <cx:pt idx="102942">0</cx:pt>
          <cx:pt idx="102943">0</cx:pt>
          <cx:pt idx="102944">0</cx:pt>
          <cx:pt idx="102945">26</cx:pt>
          <cx:pt idx="102946">0</cx:pt>
          <cx:pt idx="102947">20</cx:pt>
          <cx:pt idx="102948">17</cx:pt>
          <cx:pt idx="102949">2</cx:pt>
          <cx:pt idx="102950">3</cx:pt>
          <cx:pt idx="102951">2</cx:pt>
          <cx:pt idx="102952">0</cx:pt>
          <cx:pt idx="102953">0</cx:pt>
          <cx:pt idx="102954">0</cx:pt>
          <cx:pt idx="102955">0</cx:pt>
          <cx:pt idx="102956">1</cx:pt>
          <cx:pt idx="102957">0</cx:pt>
          <cx:pt idx="102958">14</cx:pt>
          <cx:pt idx="102959">3</cx:pt>
          <cx:pt idx="102960">0</cx:pt>
          <cx:pt idx="102961">0</cx:pt>
          <cx:pt idx="102962">1</cx:pt>
          <cx:pt idx="102963">70</cx:pt>
          <cx:pt idx="102964">4</cx:pt>
          <cx:pt idx="102965">0</cx:pt>
          <cx:pt idx="102966">200</cx:pt>
          <cx:pt idx="102967">2</cx:pt>
          <cx:pt idx="102968">0</cx:pt>
          <cx:pt idx="102969">20</cx:pt>
          <cx:pt idx="102970">0</cx:pt>
          <cx:pt idx="102971">0</cx:pt>
          <cx:pt idx="102972">36</cx:pt>
          <cx:pt idx="102973">0</cx:pt>
          <cx:pt idx="102974">0</cx:pt>
          <cx:pt idx="102975">52</cx:pt>
          <cx:pt idx="102976">0</cx:pt>
          <cx:pt idx="102977">3</cx:pt>
          <cx:pt idx="102978">13</cx:pt>
          <cx:pt idx="102979">23</cx:pt>
          <cx:pt idx="102980">49</cx:pt>
          <cx:pt idx="102981">3</cx:pt>
          <cx:pt idx="102982">14</cx:pt>
          <cx:pt idx="102983">7</cx:pt>
          <cx:pt idx="102984">1</cx:pt>
          <cx:pt idx="102985">5</cx:pt>
          <cx:pt idx="102986">0</cx:pt>
          <cx:pt idx="102987">1</cx:pt>
          <cx:pt idx="102988">4</cx:pt>
          <cx:pt idx="102989">0</cx:pt>
          <cx:pt idx="102990">7</cx:pt>
          <cx:pt idx="102991">1</cx:pt>
          <cx:pt idx="102992">38</cx:pt>
          <cx:pt idx="102993">107</cx:pt>
          <cx:pt idx="102994">222</cx:pt>
          <cx:pt idx="102995">0</cx:pt>
          <cx:pt idx="102996">5</cx:pt>
          <cx:pt idx="102997">0</cx:pt>
          <cx:pt idx="102998">0</cx:pt>
          <cx:pt idx="102999">6</cx:pt>
          <cx:pt idx="103000">0</cx:pt>
          <cx:pt idx="103001">1</cx:pt>
          <cx:pt idx="103002">0</cx:pt>
          <cx:pt idx="103003">0</cx:pt>
          <cx:pt idx="103004">0</cx:pt>
          <cx:pt idx="103005">0</cx:pt>
          <cx:pt idx="103006">1</cx:pt>
          <cx:pt idx="103007">0</cx:pt>
          <cx:pt idx="103008">0</cx:pt>
          <cx:pt idx="103009">1</cx:pt>
          <cx:pt idx="103010">0</cx:pt>
          <cx:pt idx="103011">0</cx:pt>
          <cx:pt idx="103012">0</cx:pt>
          <cx:pt idx="103013">1</cx:pt>
          <cx:pt idx="103014">89</cx:pt>
          <cx:pt idx="103015">146</cx:pt>
          <cx:pt idx="103016">0</cx:pt>
          <cx:pt idx="103017">0</cx:pt>
          <cx:pt idx="103018">3</cx:pt>
          <cx:pt idx="103019">1</cx:pt>
          <cx:pt idx="103020">1</cx:pt>
          <cx:pt idx="103021">27</cx:pt>
          <cx:pt idx="103022">0</cx:pt>
          <cx:pt idx="103023">0</cx:pt>
          <cx:pt idx="103024">0</cx:pt>
          <cx:pt idx="103025">5</cx:pt>
          <cx:pt idx="103026">9</cx:pt>
          <cx:pt idx="103027">0</cx:pt>
          <cx:pt idx="103028">152</cx:pt>
          <cx:pt idx="103029">29</cx:pt>
          <cx:pt idx="103030">21</cx:pt>
          <cx:pt idx="103031">3</cx:pt>
          <cx:pt idx="103032">1</cx:pt>
          <cx:pt idx="103033">3</cx:pt>
          <cx:pt idx="103034">144</cx:pt>
          <cx:pt idx="103035">0</cx:pt>
          <cx:pt idx="103036">213</cx:pt>
          <cx:pt idx="103037">19</cx:pt>
          <cx:pt idx="103038">106</cx:pt>
          <cx:pt idx="103039">22</cx:pt>
          <cx:pt idx="103040">14</cx:pt>
          <cx:pt idx="103041">0</cx:pt>
          <cx:pt idx="103042">7</cx:pt>
          <cx:pt idx="103043">0</cx:pt>
          <cx:pt idx="103044">0</cx:pt>
          <cx:pt idx="103045">22</cx:pt>
          <cx:pt idx="103046">155</cx:pt>
          <cx:pt idx="103047">1</cx:pt>
          <cx:pt idx="103048">157</cx:pt>
          <cx:pt idx="103049">2</cx:pt>
          <cx:pt idx="103050">0</cx:pt>
          <cx:pt idx="103051">0</cx:pt>
          <cx:pt idx="103052">0</cx:pt>
          <cx:pt idx="103053">55</cx:pt>
          <cx:pt idx="103054">54</cx:pt>
          <cx:pt idx="103055">33</cx:pt>
          <cx:pt idx="103056">1</cx:pt>
          <cx:pt idx="103057">223</cx:pt>
          <cx:pt idx="103058">135</cx:pt>
          <cx:pt idx="103059">0</cx:pt>
          <cx:pt idx="103060">5</cx:pt>
          <cx:pt idx="103061">0</cx:pt>
          <cx:pt idx="103062">0</cx:pt>
          <cx:pt idx="103063">4</cx:pt>
          <cx:pt idx="103064">1</cx:pt>
          <cx:pt idx="103065">10</cx:pt>
          <cx:pt idx="103066">2</cx:pt>
          <cx:pt idx="103067">1</cx:pt>
          <cx:pt idx="103068">0</cx:pt>
          <cx:pt idx="103069">0</cx:pt>
          <cx:pt idx="103070">1</cx:pt>
          <cx:pt idx="103071">0</cx:pt>
          <cx:pt idx="103072">365</cx:pt>
          <cx:pt idx="103073">0</cx:pt>
          <cx:pt idx="103074">23</cx:pt>
          <cx:pt idx="103075">70</cx:pt>
          <cx:pt idx="103076">5</cx:pt>
          <cx:pt idx="103077">48</cx:pt>
          <cx:pt idx="103078">20</cx:pt>
          <cx:pt idx="103079">112</cx:pt>
          <cx:pt idx="103080">83</cx:pt>
          <cx:pt idx="103081">10</cx:pt>
          <cx:pt idx="103082">21</cx:pt>
          <cx:pt idx="103083">12</cx:pt>
          <cx:pt idx="103084">0</cx:pt>
          <cx:pt idx="103085">1</cx:pt>
          <cx:pt idx="103086">0</cx:pt>
          <cx:pt idx="103087">3</cx:pt>
          <cx:pt idx="103088">21</cx:pt>
          <cx:pt idx="103089">105</cx:pt>
          <cx:pt idx="103090">125</cx:pt>
          <cx:pt idx="103091">310</cx:pt>
          <cx:pt idx="103092">91</cx:pt>
          <cx:pt idx="103093">191</cx:pt>
          <cx:pt idx="103094">0</cx:pt>
          <cx:pt idx="103095">12</cx:pt>
          <cx:pt idx="103096">7</cx:pt>
          <cx:pt idx="103097">0</cx:pt>
          <cx:pt idx="103098">4</cx:pt>
          <cx:pt idx="103099">39</cx:pt>
          <cx:pt idx="103100">19</cx:pt>
          <cx:pt idx="103101">4</cx:pt>
          <cx:pt idx="103102">0</cx:pt>
          <cx:pt idx="103103">19</cx:pt>
          <cx:pt idx="103104">15</cx:pt>
          <cx:pt idx="103105">33</cx:pt>
          <cx:pt idx="103106">4</cx:pt>
          <cx:pt idx="103107">0</cx:pt>
          <cx:pt idx="103108">0</cx:pt>
          <cx:pt idx="103109">33</cx:pt>
          <cx:pt idx="103110">2</cx:pt>
          <cx:pt idx="103111">0</cx:pt>
          <cx:pt idx="103112">1</cx:pt>
          <cx:pt idx="103113">40</cx:pt>
          <cx:pt idx="103114">65</cx:pt>
          <cx:pt idx="103115">21</cx:pt>
          <cx:pt idx="103116">21</cx:pt>
          <cx:pt idx="103117">0</cx:pt>
          <cx:pt idx="103118">4</cx:pt>
          <cx:pt idx="103119">12</cx:pt>
          <cx:pt idx="103120">1</cx:pt>
          <cx:pt idx="103121">7</cx:pt>
          <cx:pt idx="103122">29</cx:pt>
          <cx:pt idx="103123">25</cx:pt>
          <cx:pt idx="103124">1</cx:pt>
          <cx:pt idx="103125">7</cx:pt>
          <cx:pt idx="103126">3</cx:pt>
          <cx:pt idx="103127">6</cx:pt>
          <cx:pt idx="103128">21</cx:pt>
          <cx:pt idx="103129">55</cx:pt>
          <cx:pt idx="103130">101</cx:pt>
          <cx:pt idx="103131">112</cx:pt>
          <cx:pt idx="103132">345</cx:pt>
          <cx:pt idx="103133">1</cx:pt>
          <cx:pt idx="103134">25</cx:pt>
          <cx:pt idx="103135">65</cx:pt>
          <cx:pt idx="103136">61</cx:pt>
          <cx:pt idx="103137">21</cx:pt>
          <cx:pt idx="103138">520</cx:pt>
          <cx:pt idx="103139">8</cx:pt>
          <cx:pt idx="103140">1</cx:pt>
          <cx:pt idx="103141">35</cx:pt>
          <cx:pt idx="103142">5</cx:pt>
          <cx:pt idx="103143">0</cx:pt>
          <cx:pt idx="103144">7</cx:pt>
          <cx:pt idx="103145">0</cx:pt>
          <cx:pt idx="103146">8</cx:pt>
          <cx:pt idx="103147">39</cx:pt>
          <cx:pt idx="103148">88</cx:pt>
          <cx:pt idx="103149">208</cx:pt>
          <cx:pt idx="103150">57</cx:pt>
          <cx:pt idx="103151">19</cx:pt>
          <cx:pt idx="103152">59</cx:pt>
          <cx:pt idx="103153">71</cx:pt>
          <cx:pt idx="103154">147</cx:pt>
          <cx:pt idx="103155">11</cx:pt>
          <cx:pt idx="103156">15</cx:pt>
          <cx:pt idx="103157">6</cx:pt>
          <cx:pt idx="103158">94</cx:pt>
          <cx:pt idx="103159">0</cx:pt>
          <cx:pt idx="103160">93</cx:pt>
          <cx:pt idx="103161">133</cx:pt>
          <cx:pt idx="103162">0</cx:pt>
          <cx:pt idx="103163">0</cx:pt>
          <cx:pt idx="103164">0</cx:pt>
          <cx:pt idx="103165">0</cx:pt>
          <cx:pt idx="103166">0</cx:pt>
          <cx:pt idx="103167">0</cx:pt>
          <cx:pt idx="103168">22</cx:pt>
          <cx:pt idx="103169">0</cx:pt>
          <cx:pt idx="103170">0</cx:pt>
          <cx:pt idx="103171">0</cx:pt>
          <cx:pt idx="103172">1</cx:pt>
          <cx:pt idx="103173">66</cx:pt>
          <cx:pt idx="103174">7</cx:pt>
          <cx:pt idx="103175">46</cx:pt>
          <cx:pt idx="103176">1</cx:pt>
          <cx:pt idx="103177">0</cx:pt>
          <cx:pt idx="103178">105</cx:pt>
          <cx:pt idx="103179">3</cx:pt>
          <cx:pt idx="103180">0</cx:pt>
          <cx:pt idx="103181">89</cx:pt>
          <cx:pt idx="103182">0</cx:pt>
          <cx:pt idx="103183">522</cx:pt>
          <cx:pt idx="103184">4</cx:pt>
          <cx:pt idx="103185">0</cx:pt>
          <cx:pt idx="103186">43</cx:pt>
          <cx:pt idx="103187">0</cx:pt>
          <cx:pt idx="103188">34</cx:pt>
          <cx:pt idx="103189">8</cx:pt>
          <cx:pt idx="103190">2</cx:pt>
          <cx:pt idx="103191">0</cx:pt>
          <cx:pt idx="103192">1</cx:pt>
          <cx:pt idx="103193">4</cx:pt>
          <cx:pt idx="103194">0</cx:pt>
          <cx:pt idx="103195">268</cx:pt>
          <cx:pt idx="103196">14</cx:pt>
          <cx:pt idx="103197">4</cx:pt>
          <cx:pt idx="103198">6</cx:pt>
          <cx:pt idx="103199">0</cx:pt>
          <cx:pt idx="103200">1</cx:pt>
          <cx:pt idx="103201">0</cx:pt>
          <cx:pt idx="103202">0</cx:pt>
          <cx:pt idx="103203">0</cx:pt>
          <cx:pt idx="103204">3</cx:pt>
          <cx:pt idx="103205">0</cx:pt>
          <cx:pt idx="103206">0</cx:pt>
          <cx:pt idx="103207">0</cx:pt>
          <cx:pt idx="103208">68</cx:pt>
          <cx:pt idx="103209">0</cx:pt>
          <cx:pt idx="103210">42</cx:pt>
          <cx:pt idx="103211">65</cx:pt>
          <cx:pt idx="103212">11</cx:pt>
          <cx:pt idx="103213">9</cx:pt>
          <cx:pt idx="103214">33</cx:pt>
          <cx:pt idx="103215">8</cx:pt>
          <cx:pt idx="103216">6</cx:pt>
          <cx:pt idx="103217">10</cx:pt>
          <cx:pt idx="103218">28</cx:pt>
          <cx:pt idx="103219">1</cx:pt>
          <cx:pt idx="103220">47</cx:pt>
          <cx:pt idx="103221">55</cx:pt>
          <cx:pt idx="103222">9</cx:pt>
          <cx:pt idx="103223">46</cx:pt>
          <cx:pt idx="103224">179</cx:pt>
          <cx:pt idx="103225">165</cx:pt>
          <cx:pt idx="103226">94</cx:pt>
          <cx:pt idx="103227">55</cx:pt>
          <cx:pt idx="103228">2</cx:pt>
          <cx:pt idx="103229">0</cx:pt>
          <cx:pt idx="103230">21</cx:pt>
          <cx:pt idx="103231">4</cx:pt>
          <cx:pt idx="103232">0</cx:pt>
          <cx:pt idx="103233">0</cx:pt>
          <cx:pt idx="103234">130</cx:pt>
          <cx:pt idx="103235">0</cx:pt>
          <cx:pt idx="103236">2</cx:pt>
          <cx:pt idx="103237">0</cx:pt>
          <cx:pt idx="103238">5</cx:pt>
          <cx:pt idx="103239">0</cx:pt>
          <cx:pt idx="103240">0</cx:pt>
          <cx:pt idx="103241">208</cx:pt>
          <cx:pt idx="103242">212</cx:pt>
          <cx:pt idx="103243">0</cx:pt>
          <cx:pt idx="103244">5</cx:pt>
          <cx:pt idx="103245">0</cx:pt>
          <cx:pt idx="103246">49</cx:pt>
          <cx:pt idx="103247">0</cx:pt>
          <cx:pt idx="103248">17</cx:pt>
          <cx:pt idx="103249">5</cx:pt>
          <cx:pt idx="103250">2</cx:pt>
          <cx:pt idx="103251">21</cx:pt>
          <cx:pt idx="103252">0</cx:pt>
          <cx:pt idx="103253">14</cx:pt>
          <cx:pt idx="103254">10</cx:pt>
          <cx:pt idx="103255">3</cx:pt>
          <cx:pt idx="103256">16</cx:pt>
          <cx:pt idx="103257">6</cx:pt>
          <cx:pt idx="103258">184</cx:pt>
          <cx:pt idx="103259">121</cx:pt>
          <cx:pt idx="103260">1</cx:pt>
          <cx:pt idx="103261">1</cx:pt>
          <cx:pt idx="103262">1</cx:pt>
          <cx:pt idx="103263">49</cx:pt>
          <cx:pt idx="103264">0</cx:pt>
          <cx:pt idx="103265">15</cx:pt>
          <cx:pt idx="103266">345</cx:pt>
          <cx:pt idx="103267">263</cx:pt>
          <cx:pt idx="103268">0</cx:pt>
          <cx:pt idx="103269">8</cx:pt>
          <cx:pt idx="103270">520</cx:pt>
          <cx:pt idx="103271">125</cx:pt>
          <cx:pt idx="103272">0</cx:pt>
          <cx:pt idx="103273">0</cx:pt>
          <cx:pt idx="103274">0</cx:pt>
          <cx:pt idx="103275">12</cx:pt>
          <cx:pt idx="103276">1</cx:pt>
          <cx:pt idx="103277">3</cx:pt>
          <cx:pt idx="103278">57</cx:pt>
          <cx:pt idx="103279">0</cx:pt>
          <cx:pt idx="103280">161</cx:pt>
          <cx:pt idx="103281">1</cx:pt>
          <cx:pt idx="103282">3</cx:pt>
          <cx:pt idx="103283">50</cx:pt>
          <cx:pt idx="103284">8</cx:pt>
          <cx:pt idx="103285">8</cx:pt>
          <cx:pt idx="103286">0</cx:pt>
          <cx:pt idx="103287">97</cx:pt>
          <cx:pt idx="103288">4</cx:pt>
          <cx:pt idx="103289">76</cx:pt>
          <cx:pt idx="103290">11</cx:pt>
          <cx:pt idx="103291">7</cx:pt>
          <cx:pt idx="103292">27</cx:pt>
          <cx:pt idx="103293">1</cx:pt>
          <cx:pt idx="103294">17</cx:pt>
          <cx:pt idx="103295">0</cx:pt>
          <cx:pt idx="103296">26</cx:pt>
          <cx:pt idx="103297">21</cx:pt>
          <cx:pt idx="103298">8</cx:pt>
          <cx:pt idx="103299">0</cx:pt>
          <cx:pt idx="103300">0</cx:pt>
          <cx:pt idx="103301">3</cx:pt>
          <cx:pt idx="103302">6</cx:pt>
          <cx:pt idx="103303">5</cx:pt>
          <cx:pt idx="103304">313</cx:pt>
          <cx:pt idx="103305">7</cx:pt>
          <cx:pt idx="103306">53</cx:pt>
          <cx:pt idx="103307">2</cx:pt>
          <cx:pt idx="103308">68</cx:pt>
          <cx:pt idx="103309">153</cx:pt>
          <cx:pt idx="103310">1</cx:pt>
          <cx:pt idx="103311">0</cx:pt>
          <cx:pt idx="103312">1</cx:pt>
          <cx:pt idx="103313">130</cx:pt>
          <cx:pt idx="103314">3</cx:pt>
          <cx:pt idx="103315">73</cx:pt>
          <cx:pt idx="103316">19</cx:pt>
          <cx:pt idx="103317">0</cx:pt>
          <cx:pt idx="103318">0</cx:pt>
          <cx:pt idx="103319">1</cx:pt>
          <cx:pt idx="103320">12</cx:pt>
          <cx:pt idx="103321">24</cx:pt>
          <cx:pt idx="103322">24</cx:pt>
          <cx:pt idx="103323">0</cx:pt>
          <cx:pt idx="103324">10</cx:pt>
          <cx:pt idx="103325">54</cx:pt>
          <cx:pt idx="103326">114</cx:pt>
          <cx:pt idx="103327">14</cx:pt>
          <cx:pt idx="103328">190</cx:pt>
          <cx:pt idx="103329">20</cx:pt>
          <cx:pt idx="103330">3</cx:pt>
          <cx:pt idx="103331">0</cx:pt>
          <cx:pt idx="103332">28</cx:pt>
          <cx:pt idx="103333">0</cx:pt>
          <cx:pt idx="103334">1</cx:pt>
          <cx:pt idx="103335">66</cx:pt>
          <cx:pt idx="103336">9</cx:pt>
          <cx:pt idx="103337">36</cx:pt>
          <cx:pt idx="103338">2</cx:pt>
          <cx:pt idx="103339">5</cx:pt>
          <cx:pt idx="103340">0</cx:pt>
          <cx:pt idx="103341">0</cx:pt>
          <cx:pt idx="103342">0</cx:pt>
          <cx:pt idx="103343">0</cx:pt>
          <cx:pt idx="103344">0</cx:pt>
          <cx:pt idx="103345">0</cx:pt>
          <cx:pt idx="103346">0</cx:pt>
          <cx:pt idx="103347">0</cx:pt>
          <cx:pt idx="103348">6</cx:pt>
          <cx:pt idx="103349">141</cx:pt>
          <cx:pt idx="103350">0</cx:pt>
          <cx:pt idx="103351">0</cx:pt>
          <cx:pt idx="103352">136</cx:pt>
          <cx:pt idx="103353">88</cx:pt>
          <cx:pt idx="103354">0</cx:pt>
          <cx:pt idx="103355">0</cx:pt>
          <cx:pt idx="103356">21</cx:pt>
          <cx:pt idx="103357">113</cx:pt>
          <cx:pt idx="103358">1</cx:pt>
          <cx:pt idx="103359">0</cx:pt>
          <cx:pt idx="103360">0</cx:pt>
          <cx:pt idx="103361">1</cx:pt>
          <cx:pt idx="103362">0</cx:pt>
          <cx:pt idx="103363">407</cx:pt>
          <cx:pt idx="103364">4</cx:pt>
          <cx:pt idx="103365">9</cx:pt>
          <cx:pt idx="103366">12</cx:pt>
          <cx:pt idx="103367">3</cx:pt>
          <cx:pt idx="103368">1</cx:pt>
          <cx:pt idx="103369">0</cx:pt>
          <cx:pt idx="103370">30</cx:pt>
          <cx:pt idx="103371">2</cx:pt>
          <cx:pt idx="103372">45</cx:pt>
          <cx:pt idx="103373">0</cx:pt>
          <cx:pt idx="103374">86</cx:pt>
          <cx:pt idx="103375">0</cx:pt>
          <cx:pt idx="103376">1</cx:pt>
          <cx:pt idx="103377">1</cx:pt>
          <cx:pt idx="103378">1</cx:pt>
          <cx:pt idx="103379">902</cx:pt>
          <cx:pt idx="103380">20</cx:pt>
          <cx:pt idx="103381">28</cx:pt>
          <cx:pt idx="103382">0</cx:pt>
          <cx:pt idx="103383">11</cx:pt>
          <cx:pt idx="103384">3</cx:pt>
          <cx:pt idx="103385">0</cx:pt>
          <cx:pt idx="103386">7</cx:pt>
          <cx:pt idx="103387">22</cx:pt>
          <cx:pt idx="103388">15</cx:pt>
          <cx:pt idx="103389">1</cx:pt>
          <cx:pt idx="103390">9</cx:pt>
          <cx:pt idx="103391">457</cx:pt>
          <cx:pt idx="103392">86</cx:pt>
          <cx:pt idx="103393">76</cx:pt>
          <cx:pt idx="103394">62</cx:pt>
          <cx:pt idx="103395">18</cx:pt>
          <cx:pt idx="103396">1</cx:pt>
          <cx:pt idx="103397">6</cx:pt>
          <cx:pt idx="103398">0</cx:pt>
          <cx:pt idx="103399">50</cx:pt>
          <cx:pt idx="103400">1</cx:pt>
          <cx:pt idx="103401">49</cx:pt>
          <cx:pt idx="103402">69</cx:pt>
          <cx:pt idx="103403">3</cx:pt>
          <cx:pt idx="103404">1</cx:pt>
          <cx:pt idx="103405">144</cx:pt>
          <cx:pt idx="103406">1</cx:pt>
          <cx:pt idx="103407">33</cx:pt>
          <cx:pt idx="103408">27</cx:pt>
          <cx:pt idx="103409">4</cx:pt>
          <cx:pt idx="103410">5</cx:pt>
          <cx:pt idx="103411">0</cx:pt>
          <cx:pt idx="103412">0</cx:pt>
          <cx:pt idx="103413">4</cx:pt>
          <cx:pt idx="103414">7</cx:pt>
          <cx:pt idx="103415">14</cx:pt>
          <cx:pt idx="103416">0</cx:pt>
          <cx:pt idx="103417">0</cx:pt>
          <cx:pt idx="103418">13</cx:pt>
          <cx:pt idx="103419">50</cx:pt>
          <cx:pt idx="103420">0</cx:pt>
          <cx:pt idx="103421">0</cx:pt>
          <cx:pt idx="103422">1</cx:pt>
          <cx:pt idx="103423">0</cx:pt>
          <cx:pt idx="103424">0</cx:pt>
          <cx:pt idx="103425">0</cx:pt>
          <cx:pt idx="103426">1</cx:pt>
          <cx:pt idx="103427">32</cx:pt>
          <cx:pt idx="103428">43</cx:pt>
          <cx:pt idx="103429">0</cx:pt>
          <cx:pt idx="103430">3</cx:pt>
          <cx:pt idx="103431">0</cx:pt>
          <cx:pt idx="103432">20</cx:pt>
          <cx:pt idx="103433">26</cx:pt>
          <cx:pt idx="103434">670</cx:pt>
          <cx:pt idx="103435">620</cx:pt>
          <cx:pt idx="103436">7</cx:pt>
          <cx:pt idx="103437">263</cx:pt>
          <cx:pt idx="103438">82</cx:pt>
          <cx:pt idx="103439">0</cx:pt>
          <cx:pt idx="103440">7</cx:pt>
          <cx:pt idx="103441">3</cx:pt>
          <cx:pt idx="103442">1</cx:pt>
          <cx:pt idx="103443">377</cx:pt>
          <cx:pt idx="103444">1</cx:pt>
          <cx:pt idx="103445">0</cx:pt>
          <cx:pt idx="103446">0</cx:pt>
          <cx:pt idx="103447">0</cx:pt>
          <cx:pt idx="103448">3</cx:pt>
          <cx:pt idx="103449">7</cx:pt>
          <cx:pt idx="103450">12</cx:pt>
          <cx:pt idx="103451">14</cx:pt>
          <cx:pt idx="103452">0</cx:pt>
          <cx:pt idx="103453">0</cx:pt>
          <cx:pt idx="103454">1</cx:pt>
          <cx:pt idx="103455">44</cx:pt>
          <cx:pt idx="103456">0</cx:pt>
          <cx:pt idx="103457">96</cx:pt>
          <cx:pt idx="103458">4</cx:pt>
          <cx:pt idx="103459">5</cx:pt>
          <cx:pt idx="103460">10</cx:pt>
          <cx:pt idx="103461">0</cx:pt>
          <cx:pt idx="103462">0</cx:pt>
          <cx:pt idx="103463">6</cx:pt>
          <cx:pt idx="103464">9</cx:pt>
          <cx:pt idx="103465">0</cx:pt>
          <cx:pt idx="103466">1</cx:pt>
          <cx:pt idx="103467">0</cx:pt>
          <cx:pt idx="103468">0</cx:pt>
          <cx:pt idx="103469">7</cx:pt>
          <cx:pt idx="103470">8</cx:pt>
          <cx:pt idx="103471">367</cx:pt>
          <cx:pt idx="103472">0</cx:pt>
          <cx:pt idx="103473">6</cx:pt>
          <cx:pt idx="103474">1</cx:pt>
          <cx:pt idx="103475">0</cx:pt>
          <cx:pt idx="103476">6</cx:pt>
          <cx:pt idx="103477">10</cx:pt>
          <cx:pt idx="103478">12</cx:pt>
          <cx:pt idx="103479">0</cx:pt>
          <cx:pt idx="103480">1</cx:pt>
          <cx:pt idx="103481">0</cx:pt>
          <cx:pt idx="103482">0</cx:pt>
          <cx:pt idx="103483">2</cx:pt>
          <cx:pt idx="103484">139</cx:pt>
          <cx:pt idx="103485">13</cx:pt>
          <cx:pt idx="103486">15</cx:pt>
          <cx:pt idx="103487">28</cx:pt>
          <cx:pt idx="103488">10</cx:pt>
          <cx:pt idx="103489">1</cx:pt>
          <cx:pt idx="103490">0</cx:pt>
          <cx:pt idx="103491">0</cx:pt>
          <cx:pt idx="103492">34</cx:pt>
          <cx:pt idx="103493">2</cx:pt>
          <cx:pt idx="103494">0</cx:pt>
          <cx:pt idx="103495">0</cx:pt>
          <cx:pt idx="103496">1</cx:pt>
          <cx:pt idx="103497">0</cx:pt>
          <cx:pt idx="103498">0</cx:pt>
          <cx:pt idx="103499">0</cx:pt>
          <cx:pt idx="103500">14</cx:pt>
          <cx:pt idx="103501">34</cx:pt>
          <cx:pt idx="103502">28</cx:pt>
          <cx:pt idx="103503">25</cx:pt>
          <cx:pt idx="103504">12</cx:pt>
          <cx:pt idx="103505">15</cx:pt>
          <cx:pt idx="103506">7</cx:pt>
          <cx:pt idx="103507">1</cx:pt>
          <cx:pt idx="103508">0</cx:pt>
          <cx:pt idx="103509">0</cx:pt>
          <cx:pt idx="103510">47</cx:pt>
          <cx:pt idx="103511">20</cx:pt>
          <cx:pt idx="103512">1</cx:pt>
          <cx:pt idx="103513">2</cx:pt>
          <cx:pt idx="103514">524</cx:pt>
          <cx:pt idx="103515">1</cx:pt>
          <cx:pt idx="103516">55</cx:pt>
          <cx:pt idx="103517">0</cx:pt>
          <cx:pt idx="103518">1</cx:pt>
          <cx:pt idx="103519">2</cx:pt>
          <cx:pt idx="103520">0</cx:pt>
          <cx:pt idx="103521">0</cx:pt>
          <cx:pt idx="103522">8</cx:pt>
          <cx:pt idx="103523">294</cx:pt>
          <cx:pt idx="103524">3</cx:pt>
          <cx:pt idx="103525">24</cx:pt>
          <cx:pt idx="103526">0</cx:pt>
          <cx:pt idx="103527">3</cx:pt>
          <cx:pt idx="103528">2</cx:pt>
          <cx:pt idx="103529">22</cx:pt>
          <cx:pt idx="103530">3</cx:pt>
          <cx:pt idx="103531">5</cx:pt>
          <cx:pt idx="103532">69</cx:pt>
          <cx:pt idx="103533">0</cx:pt>
          <cx:pt idx="103534">17</cx:pt>
          <cx:pt idx="103535">4</cx:pt>
          <cx:pt idx="103536">9</cx:pt>
          <cx:pt idx="103537">14</cx:pt>
          <cx:pt idx="103538">140</cx:pt>
          <cx:pt idx="103539">0</cx:pt>
          <cx:pt idx="103540">16</cx:pt>
          <cx:pt idx="103541">0</cx:pt>
          <cx:pt idx="103542">0</cx:pt>
          <cx:pt idx="103543">357</cx:pt>
          <cx:pt idx="103544">7</cx:pt>
          <cx:pt idx="103545">22</cx:pt>
          <cx:pt idx="103546">9</cx:pt>
          <cx:pt idx="103547">172</cx:pt>
          <cx:pt idx="103548">52</cx:pt>
          <cx:pt idx="103549">10</cx:pt>
          <cx:pt idx="103550">0</cx:pt>
          <cx:pt idx="103551">1</cx:pt>
          <cx:pt idx="103552">342</cx:pt>
          <cx:pt idx="103553">12</cx:pt>
          <cx:pt idx="103554">0</cx:pt>
          <cx:pt idx="103555">0</cx:pt>
          <cx:pt idx="103556">0</cx:pt>
          <cx:pt idx="103557">0</cx:pt>
          <cx:pt idx="103558">0</cx:pt>
          <cx:pt idx="103559">137</cx:pt>
          <cx:pt idx="103560">21</cx:pt>
          <cx:pt idx="103561">3</cx:pt>
          <cx:pt idx="103562">0</cx:pt>
          <cx:pt idx="103563">0</cx:pt>
          <cx:pt idx="103564">0</cx:pt>
          <cx:pt idx="103565">20</cx:pt>
          <cx:pt idx="103566">54</cx:pt>
          <cx:pt idx="103567">28</cx:pt>
          <cx:pt idx="103568">4</cx:pt>
          <cx:pt idx="103569">0</cx:pt>
          <cx:pt idx="103570">1</cx:pt>
          <cx:pt idx="103571">0</cx:pt>
          <cx:pt idx="103572">91</cx:pt>
          <cx:pt idx="103573">0</cx:pt>
          <cx:pt idx="103574">84</cx:pt>
          <cx:pt idx="103575">36</cx:pt>
          <cx:pt idx="103576">28</cx:pt>
          <cx:pt idx="103577">0</cx:pt>
          <cx:pt idx="103578">5</cx:pt>
          <cx:pt idx="103579">20</cx:pt>
          <cx:pt idx="103580">1</cx:pt>
          <cx:pt idx="103581">68</cx:pt>
          <cx:pt idx="103582">4</cx:pt>
          <cx:pt idx="103583">0</cx:pt>
          <cx:pt idx="103584">1</cx:pt>
          <cx:pt idx="103585">2</cx:pt>
          <cx:pt idx="103586">1</cx:pt>
          <cx:pt idx="103587">181</cx:pt>
          <cx:pt idx="103588">178</cx:pt>
          <cx:pt idx="103589">0</cx:pt>
          <cx:pt idx="103590">31</cx:pt>
          <cx:pt idx="103591">162</cx:pt>
          <cx:pt idx="103592">98</cx:pt>
          <cx:pt idx="103593">36</cx:pt>
          <cx:pt idx="103594">57</cx:pt>
          <cx:pt idx="103595">55</cx:pt>
          <cx:pt idx="103596">0</cx:pt>
          <cx:pt idx="103597">202</cx:pt>
          <cx:pt idx="103598">0</cx:pt>
          <cx:pt idx="103599">0</cx:pt>
          <cx:pt idx="103600">41</cx:pt>
          <cx:pt idx="103601">2</cx:pt>
          <cx:pt idx="103602">84</cx:pt>
          <cx:pt idx="103603">184</cx:pt>
          <cx:pt idx="103604">36</cx:pt>
          <cx:pt idx="103605">0</cx:pt>
          <cx:pt idx="103606">11</cx:pt>
          <cx:pt idx="103607">49</cx:pt>
          <cx:pt idx="103608">13</cx:pt>
          <cx:pt idx="103609">0</cx:pt>
          <cx:pt idx="103610">0</cx:pt>
          <cx:pt idx="103611">1</cx:pt>
          <cx:pt idx="103612">0</cx:pt>
          <cx:pt idx="103613">0</cx:pt>
          <cx:pt idx="103614">0</cx:pt>
          <cx:pt idx="103615">0</cx:pt>
          <cx:pt idx="103616">108</cx:pt>
          <cx:pt idx="103617">0</cx:pt>
          <cx:pt idx="103618">0</cx:pt>
          <cx:pt idx="103619">43</cx:pt>
          <cx:pt idx="103620">72</cx:pt>
          <cx:pt idx="103621">85</cx:pt>
          <cx:pt idx="103622">16</cx:pt>
          <cx:pt idx="103623">0</cx:pt>
          <cx:pt idx="103624">5</cx:pt>
          <cx:pt idx="103625">24</cx:pt>
          <cx:pt idx="103626">0</cx:pt>
          <cx:pt idx="103627">35</cx:pt>
          <cx:pt idx="103628">0</cx:pt>
          <cx:pt idx="103629">5</cx:pt>
          <cx:pt idx="103630">0</cx:pt>
          <cx:pt idx="103631">0</cx:pt>
          <cx:pt idx="103632">3</cx:pt>
          <cx:pt idx="103633">3</cx:pt>
          <cx:pt idx="103634">0</cx:pt>
          <cx:pt idx="103635">9</cx:pt>
          <cx:pt idx="103636">0</cx:pt>
          <cx:pt idx="103637">46</cx:pt>
          <cx:pt idx="103638">1</cx:pt>
          <cx:pt idx="103639">0</cx:pt>
          <cx:pt idx="103640">19</cx:pt>
          <cx:pt idx="103641">0</cx:pt>
          <cx:pt idx="103642">0</cx:pt>
          <cx:pt idx="103643">72</cx:pt>
          <cx:pt idx="103644">43</cx:pt>
          <cx:pt idx="103645">0</cx:pt>
          <cx:pt idx="103646">52</cx:pt>
          <cx:pt idx="103647">28</cx:pt>
          <cx:pt idx="103648">3</cx:pt>
          <cx:pt idx="103649">154</cx:pt>
          <cx:pt idx="103650">1</cx:pt>
          <cx:pt idx="103651">8</cx:pt>
          <cx:pt idx="103652">98</cx:pt>
          <cx:pt idx="103653">4</cx:pt>
          <cx:pt idx="103654">1</cx:pt>
          <cx:pt idx="103655">0</cx:pt>
          <cx:pt idx="103656">1</cx:pt>
          <cx:pt idx="103657">0</cx:pt>
          <cx:pt idx="103658">1</cx:pt>
          <cx:pt idx="103659">0</cx:pt>
          <cx:pt idx="103660">0</cx:pt>
          <cx:pt idx="103661">0</cx:pt>
          <cx:pt idx="103662">0</cx:pt>
          <cx:pt idx="103663">2</cx:pt>
          <cx:pt idx="103664">2</cx:pt>
          <cx:pt idx="103665">11</cx:pt>
          <cx:pt idx="103666">0</cx:pt>
          <cx:pt idx="103667">1</cx:pt>
          <cx:pt idx="103668">8</cx:pt>
          <cx:pt idx="103669">5</cx:pt>
          <cx:pt idx="103670">0</cx:pt>
          <cx:pt idx="103671">1</cx:pt>
          <cx:pt idx="103672">15</cx:pt>
          <cx:pt idx="103673">21</cx:pt>
          <cx:pt idx="103674">64</cx:pt>
          <cx:pt idx="103675">1</cx:pt>
          <cx:pt idx="103676">451</cx:pt>
          <cx:pt idx="103677">14</cx:pt>
          <cx:pt idx="103678">1</cx:pt>
          <cx:pt idx="103679">322</cx:pt>
          <cx:pt idx="103680">21</cx:pt>
          <cx:pt idx="103681">13</cx:pt>
          <cx:pt idx="103682">27</cx:pt>
          <cx:pt idx="103683">14</cx:pt>
          <cx:pt idx="103684">62</cx:pt>
          <cx:pt idx="103685">0</cx:pt>
          <cx:pt idx="103686">260</cx:pt>
          <cx:pt idx="103687">64</cx:pt>
          <cx:pt idx="103688">0</cx:pt>
          <cx:pt idx="103689">139</cx:pt>
          <cx:pt idx="103690">111</cx:pt>
          <cx:pt idx="103691">13</cx:pt>
          <cx:pt idx="103692">8</cx:pt>
          <cx:pt idx="103693">0</cx:pt>
          <cx:pt idx="103694">0</cx:pt>
          <cx:pt idx="103695">0</cx:pt>
          <cx:pt idx="103696">13</cx:pt>
          <cx:pt idx="103697">0</cx:pt>
          <cx:pt idx="103698">6</cx:pt>
          <cx:pt idx="103699">26</cx:pt>
          <cx:pt idx="103700">0</cx:pt>
          <cx:pt idx="103701">7</cx:pt>
          <cx:pt idx="103702">0</cx:pt>
          <cx:pt idx="103703">5</cx:pt>
          <cx:pt idx="103704">1</cx:pt>
          <cx:pt idx="103705">0</cx:pt>
          <cx:pt idx="103706">13</cx:pt>
          <cx:pt idx="103707">26</cx:pt>
          <cx:pt idx="103708">0</cx:pt>
          <cx:pt idx="103709">34</cx:pt>
          <cx:pt idx="103710">5</cx:pt>
          <cx:pt idx="103711">24</cx:pt>
          <cx:pt idx="103712">93</cx:pt>
          <cx:pt idx="103713">30</cx:pt>
          <cx:pt idx="103714">43</cx:pt>
          <cx:pt idx="103715">57</cx:pt>
          <cx:pt idx="103716">3</cx:pt>
          <cx:pt idx="103717">3</cx:pt>
          <cx:pt idx="103718">0</cx:pt>
          <cx:pt idx="103719">0</cx:pt>
          <cx:pt idx="103720">0</cx:pt>
          <cx:pt idx="103721">129</cx:pt>
          <cx:pt idx="103722">10</cx:pt>
          <cx:pt idx="103723">6</cx:pt>
          <cx:pt idx="103724">73</cx:pt>
          <cx:pt idx="103725">88</cx:pt>
          <cx:pt idx="103726">223</cx:pt>
          <cx:pt idx="103727">0</cx:pt>
          <cx:pt idx="103728">30</cx:pt>
          <cx:pt idx="103729">113</cx:pt>
          <cx:pt idx="103730">34</cx:pt>
          <cx:pt idx="103731">102</cx:pt>
          <cx:pt idx="103732">28</cx:pt>
          <cx:pt idx="103733">104</cx:pt>
          <cx:pt idx="103734">173</cx:pt>
          <cx:pt idx="103735">139</cx:pt>
          <cx:pt idx="103736">11</cx:pt>
          <cx:pt idx="103737">28</cx:pt>
          <cx:pt idx="103738">6</cx:pt>
          <cx:pt idx="103739">28</cx:pt>
          <cx:pt idx="103740">5</cx:pt>
          <cx:pt idx="103741">0</cx:pt>
          <cx:pt idx="103742">1</cx:pt>
          <cx:pt idx="103743">12</cx:pt>
          <cx:pt idx="103744">0</cx:pt>
          <cx:pt idx="103745">0</cx:pt>
          <cx:pt idx="103746">3</cx:pt>
          <cx:pt idx="103747">0</cx:pt>
          <cx:pt idx="103748">4</cx:pt>
          <cx:pt idx="103749">1</cx:pt>
          <cx:pt idx="103750">3</cx:pt>
          <cx:pt idx="103751">49</cx:pt>
          <cx:pt idx="103752">6</cx:pt>
          <cx:pt idx="103753">45</cx:pt>
          <cx:pt idx="103754">0</cx:pt>
          <cx:pt idx="103755">0</cx:pt>
          <cx:pt idx="103756">14</cx:pt>
          <cx:pt idx="103757">0</cx:pt>
          <cx:pt idx="103758">0</cx:pt>
          <cx:pt idx="103759">10</cx:pt>
          <cx:pt idx="103760">44</cx:pt>
          <cx:pt idx="103761">70</cx:pt>
          <cx:pt idx="103762">74</cx:pt>
          <cx:pt idx="103763">162</cx:pt>
          <cx:pt idx="103764">0</cx:pt>
          <cx:pt idx="103765">1</cx:pt>
          <cx:pt idx="103766">48</cx:pt>
          <cx:pt idx="103767">10</cx:pt>
          <cx:pt idx="103768">12</cx:pt>
          <cx:pt idx="103769">29</cx:pt>
          <cx:pt idx="103770">84</cx:pt>
          <cx:pt idx="103771">2</cx:pt>
          <cx:pt idx="103772">0</cx:pt>
          <cx:pt idx="103773">0</cx:pt>
          <cx:pt idx="103774">0</cx:pt>
          <cx:pt idx="103775">0</cx:pt>
          <cx:pt idx="103776">88</cx:pt>
          <cx:pt idx="103777">9</cx:pt>
          <cx:pt idx="103778">4</cx:pt>
          <cx:pt idx="103779">12</cx:pt>
          <cx:pt idx="103780">43</cx:pt>
          <cx:pt idx="103781">26</cx:pt>
          <cx:pt idx="103782">94</cx:pt>
          <cx:pt idx="103783">7</cx:pt>
          <cx:pt idx="103784">69</cx:pt>
          <cx:pt idx="103785">203</cx:pt>
          <cx:pt idx="103786">0</cx:pt>
          <cx:pt idx="103787">22</cx:pt>
          <cx:pt idx="103788">8</cx:pt>
          <cx:pt idx="103789">13</cx:pt>
          <cx:pt idx="103790">412</cx:pt>
          <cx:pt idx="103791">8</cx:pt>
          <cx:pt idx="103792">14</cx:pt>
          <cx:pt idx="103793">4</cx:pt>
          <cx:pt idx="103794">0</cx:pt>
          <cx:pt idx="103795">35</cx:pt>
          <cx:pt idx="103796">19</cx:pt>
          <cx:pt idx="103797">5</cx:pt>
          <cx:pt idx="103798">0</cx:pt>
          <cx:pt idx="103799">39</cx:pt>
          <cx:pt idx="103800">46</cx:pt>
          <cx:pt idx="103801">5</cx:pt>
          <cx:pt idx="103802">99</cx:pt>
          <cx:pt idx="103803">4</cx:pt>
          <cx:pt idx="103804">8</cx:pt>
          <cx:pt idx="103805">0</cx:pt>
          <cx:pt idx="103806">11</cx:pt>
          <cx:pt idx="103807">2</cx:pt>
          <cx:pt idx="103808">43</cx:pt>
          <cx:pt idx="103809">0</cx:pt>
          <cx:pt idx="103810">47</cx:pt>
          <cx:pt idx="103811">27</cx:pt>
          <cx:pt idx="103812">6</cx:pt>
          <cx:pt idx="103813">14</cx:pt>
          <cx:pt idx="103814">17</cx:pt>
          <cx:pt idx="103815">167</cx:pt>
          <cx:pt idx="103816">5</cx:pt>
          <cx:pt idx="103817">0</cx:pt>
          <cx:pt idx="103818">0</cx:pt>
          <cx:pt idx="103819">123</cx:pt>
          <cx:pt idx="103820">0</cx:pt>
          <cx:pt idx="103821">7</cx:pt>
          <cx:pt idx="103822">6</cx:pt>
          <cx:pt idx="103823">0</cx:pt>
          <cx:pt idx="103824">0</cx:pt>
          <cx:pt idx="103825">0</cx:pt>
          <cx:pt idx="103826">0</cx:pt>
          <cx:pt idx="103827">0</cx:pt>
          <cx:pt idx="103828">0</cx:pt>
          <cx:pt idx="103829">5</cx:pt>
          <cx:pt idx="103830">1</cx:pt>
          <cx:pt idx="103831">4</cx:pt>
          <cx:pt idx="103832">3</cx:pt>
          <cx:pt idx="103833">74</cx:pt>
          <cx:pt idx="103834">28</cx:pt>
          <cx:pt idx="103835">1</cx:pt>
          <cx:pt idx="103836">22</cx:pt>
          <cx:pt idx="103837">0</cx:pt>
          <cx:pt idx="103838">22</cx:pt>
          <cx:pt idx="103839">0</cx:pt>
          <cx:pt idx="103840">0</cx:pt>
          <cx:pt idx="103841">0</cx:pt>
          <cx:pt idx="103842">0</cx:pt>
          <cx:pt idx="103843">4</cx:pt>
          <cx:pt idx="103844">0</cx:pt>
          <cx:pt idx="103845">453</cx:pt>
          <cx:pt idx="103846">0</cx:pt>
          <cx:pt idx="103847">27</cx:pt>
          <cx:pt idx="103848">13</cx:pt>
          <cx:pt idx="103849">27</cx:pt>
          <cx:pt idx="103850">22</cx:pt>
          <cx:pt idx="103851">2</cx:pt>
          <cx:pt idx="103852">0</cx:pt>
          <cx:pt idx="103853">0</cx:pt>
          <cx:pt idx="103854">0</cx:pt>
          <cx:pt idx="103855">5</cx:pt>
          <cx:pt idx="103856">28</cx:pt>
          <cx:pt idx="103857">22</cx:pt>
          <cx:pt idx="103858">0</cx:pt>
          <cx:pt idx="103859">71</cx:pt>
          <cx:pt idx="103860">20</cx:pt>
          <cx:pt idx="103861">2</cx:pt>
          <cx:pt idx="103862">11</cx:pt>
          <cx:pt idx="103863">1</cx:pt>
          <cx:pt idx="103864">0</cx:pt>
          <cx:pt idx="103865">0</cx:pt>
          <cx:pt idx="103866">7</cx:pt>
          <cx:pt idx="103867">0</cx:pt>
          <cx:pt idx="103868">0</cx:pt>
          <cx:pt idx="103869">17</cx:pt>
          <cx:pt idx="103870">2</cx:pt>
          <cx:pt idx="103871">40</cx:pt>
          <cx:pt idx="103872">79</cx:pt>
          <cx:pt idx="103873">6</cx:pt>
          <cx:pt idx="103874">411</cx:pt>
          <cx:pt idx="103875">33</cx:pt>
          <cx:pt idx="103876">34</cx:pt>
          <cx:pt idx="103877">79</cx:pt>
          <cx:pt idx="103878">0</cx:pt>
          <cx:pt idx="103879">39</cx:pt>
          <cx:pt idx="103880">1</cx:pt>
          <cx:pt idx="103881">170</cx:pt>
          <cx:pt idx="103882">4</cx:pt>
          <cx:pt idx="103883">0</cx:pt>
          <cx:pt idx="103884">205</cx:pt>
          <cx:pt idx="103885">3</cx:pt>
          <cx:pt idx="103886">28</cx:pt>
          <cx:pt idx="103887">6</cx:pt>
          <cx:pt idx="103888">1</cx:pt>
          <cx:pt idx="103889">0</cx:pt>
          <cx:pt idx="103890">4</cx:pt>
          <cx:pt idx="103891">0</cx:pt>
          <cx:pt idx="103892">0</cx:pt>
          <cx:pt idx="103893">1</cx:pt>
          <cx:pt idx="103894">0</cx:pt>
          <cx:pt idx="103895">0</cx:pt>
          <cx:pt idx="103896">30</cx:pt>
          <cx:pt idx="103897">6</cx:pt>
          <cx:pt idx="103898">6</cx:pt>
          <cx:pt idx="103899">43</cx:pt>
          <cx:pt idx="103900">104</cx:pt>
          <cx:pt idx="103901">0</cx:pt>
          <cx:pt idx="103902">0</cx:pt>
          <cx:pt idx="103903">0</cx:pt>
          <cx:pt idx="103904">0</cx:pt>
          <cx:pt idx="103905">10</cx:pt>
          <cx:pt idx="103906">0</cx:pt>
          <cx:pt idx="103907">0</cx:pt>
          <cx:pt idx="103908">146</cx:pt>
          <cx:pt idx="103909">10</cx:pt>
          <cx:pt idx="103910">64</cx:pt>
          <cx:pt idx="103911">9</cx:pt>
          <cx:pt idx="103912">62</cx:pt>
          <cx:pt idx="103913">26</cx:pt>
          <cx:pt idx="103914">107</cx:pt>
          <cx:pt idx="103915">87</cx:pt>
          <cx:pt idx="103916">17</cx:pt>
          <cx:pt idx="103917">702</cx:pt>
          <cx:pt idx="103918">0</cx:pt>
          <cx:pt idx="103919">1</cx:pt>
          <cx:pt idx="103920">14</cx:pt>
          <cx:pt idx="103921">31</cx:pt>
          <cx:pt idx="103922">1</cx:pt>
          <cx:pt idx="103923">142</cx:pt>
          <cx:pt idx="103924">4</cx:pt>
          <cx:pt idx="103925">1</cx:pt>
          <cx:pt idx="103926">3</cx:pt>
          <cx:pt idx="103927">9</cx:pt>
          <cx:pt idx="103928">4</cx:pt>
          <cx:pt idx="103929">500</cx:pt>
          <cx:pt idx="103930">5</cx:pt>
          <cx:pt idx="103931">9</cx:pt>
          <cx:pt idx="103932">20</cx:pt>
          <cx:pt idx="103933">106</cx:pt>
          <cx:pt idx="103934">152</cx:pt>
          <cx:pt idx="103935">588</cx:pt>
          <cx:pt idx="103936">82</cx:pt>
          <cx:pt idx="103937">1</cx:pt>
          <cx:pt idx="103938">51</cx:pt>
          <cx:pt idx="103939">0</cx:pt>
          <cx:pt idx="103940">7</cx:pt>
          <cx:pt idx="103941">0</cx:pt>
          <cx:pt idx="103942">0</cx:pt>
          <cx:pt idx="103943">2</cx:pt>
          <cx:pt idx="103944">463</cx:pt>
          <cx:pt idx="103945">7</cx:pt>
          <cx:pt idx="103946">0</cx:pt>
          <cx:pt idx="103947">0</cx:pt>
          <cx:pt idx="103948">0</cx:pt>
          <cx:pt idx="103949">0</cx:pt>
          <cx:pt idx="103950">70</cx:pt>
          <cx:pt idx="103951">43</cx:pt>
          <cx:pt idx="103952">82</cx:pt>
          <cx:pt idx="103953">4</cx:pt>
          <cx:pt idx="103954">17</cx:pt>
          <cx:pt idx="103955">10</cx:pt>
          <cx:pt idx="103956">3</cx:pt>
          <cx:pt idx="103957">15</cx:pt>
          <cx:pt idx="103958">0</cx:pt>
          <cx:pt idx="103959">78</cx:pt>
          <cx:pt idx="103960">99</cx:pt>
          <cx:pt idx="103961">13</cx:pt>
          <cx:pt idx="103962">29</cx:pt>
          <cx:pt idx="103963">6</cx:pt>
          <cx:pt idx="103964">8</cx:pt>
          <cx:pt idx="103965">30</cx:pt>
          <cx:pt idx="103966">0</cx:pt>
          <cx:pt idx="103967">17</cx:pt>
          <cx:pt idx="103968">12</cx:pt>
          <cx:pt idx="103969">28</cx:pt>
          <cx:pt idx="103970">1</cx:pt>
          <cx:pt idx="103971">0</cx:pt>
          <cx:pt idx="103972">1</cx:pt>
          <cx:pt idx="103973">0</cx:pt>
          <cx:pt idx="103974">1</cx:pt>
          <cx:pt idx="103975">0</cx:pt>
          <cx:pt idx="103976">0</cx:pt>
          <cx:pt idx="103977">90</cx:pt>
          <cx:pt idx="103978">15</cx:pt>
          <cx:pt idx="103979">10</cx:pt>
          <cx:pt idx="103980">5</cx:pt>
          <cx:pt idx="103981">0</cx:pt>
          <cx:pt idx="103982">0</cx:pt>
          <cx:pt idx="103983">8</cx:pt>
          <cx:pt idx="103984">0</cx:pt>
          <cx:pt idx="103985">363</cx:pt>
          <cx:pt idx="103986">7</cx:pt>
          <cx:pt idx="103987">2</cx:pt>
          <cx:pt idx="103988">0</cx:pt>
          <cx:pt idx="103989">4</cx:pt>
          <cx:pt idx="103990">39</cx:pt>
          <cx:pt idx="103991">0</cx:pt>
          <cx:pt idx="103992">35</cx:pt>
          <cx:pt idx="103993">111</cx:pt>
          <cx:pt idx="103994">6</cx:pt>
          <cx:pt idx="103995">1</cx:pt>
          <cx:pt idx="103996">0</cx:pt>
          <cx:pt idx="103997">39</cx:pt>
          <cx:pt idx="103998">2</cx:pt>
          <cx:pt idx="103999">87</cx:pt>
          <cx:pt idx="104000">0</cx:pt>
          <cx:pt idx="104001">0</cx:pt>
          <cx:pt idx="104002">3</cx:pt>
          <cx:pt idx="104003">0</cx:pt>
          <cx:pt idx="104004">2</cx:pt>
          <cx:pt idx="104005">24</cx:pt>
          <cx:pt idx="104006">176</cx:pt>
          <cx:pt idx="104007">0</cx:pt>
          <cx:pt idx="104008">30</cx:pt>
          <cx:pt idx="104009">374</cx:pt>
          <cx:pt idx="104010">211</cx:pt>
          <cx:pt idx="104011">36</cx:pt>
          <cx:pt idx="104012">1</cx:pt>
          <cx:pt idx="104013">0</cx:pt>
          <cx:pt idx="104014">0</cx:pt>
          <cx:pt idx="104015">288</cx:pt>
          <cx:pt idx="104016">8</cx:pt>
          <cx:pt idx="104017">2</cx:pt>
          <cx:pt idx="104018">4</cx:pt>
          <cx:pt idx="104019">1</cx:pt>
          <cx:pt idx="104020">96</cx:pt>
          <cx:pt idx="104021">0</cx:pt>
          <cx:pt idx="104022">0</cx:pt>
          <cx:pt idx="104023">32</cx:pt>
          <cx:pt idx="104024">60</cx:pt>
          <cx:pt idx="104025">171</cx:pt>
          <cx:pt idx="104026">9</cx:pt>
          <cx:pt idx="104027">16</cx:pt>
          <cx:pt idx="104028">70</cx:pt>
          <cx:pt idx="104029">0</cx:pt>
          <cx:pt idx="104030">15</cx:pt>
          <cx:pt idx="104031">69</cx:pt>
          <cx:pt idx="104032">15</cx:pt>
          <cx:pt idx="104033">14</cx:pt>
          <cx:pt idx="104034">14</cx:pt>
          <cx:pt idx="104035">41</cx:pt>
          <cx:pt idx="104036">0</cx:pt>
          <cx:pt idx="104037">5</cx:pt>
          <cx:pt idx="104038">0</cx:pt>
          <cx:pt idx="104039">199</cx:pt>
          <cx:pt idx="104040">66</cx:pt>
          <cx:pt idx="104041">23</cx:pt>
          <cx:pt idx="104042">216</cx:pt>
          <cx:pt idx="104043">208</cx:pt>
          <cx:pt idx="104044">7</cx:pt>
          <cx:pt idx="104045">224</cx:pt>
          <cx:pt idx="104046">0</cx:pt>
          <cx:pt idx="104047">0</cx:pt>
          <cx:pt idx="104048">1</cx:pt>
          <cx:pt idx="104049">70</cx:pt>
          <cx:pt idx="104050">7</cx:pt>
          <cx:pt idx="104051">98</cx:pt>
          <cx:pt idx="104052">0</cx:pt>
          <cx:pt idx="104053">40</cx:pt>
          <cx:pt idx="104054">35</cx:pt>
          <cx:pt idx="104055">112</cx:pt>
          <cx:pt idx="104056">161</cx:pt>
          <cx:pt idx="104057">313</cx:pt>
          <cx:pt idx="104058">23</cx:pt>
          <cx:pt idx="104059">0</cx:pt>
          <cx:pt idx="104060">0</cx:pt>
          <cx:pt idx="104061">0</cx:pt>
          <cx:pt idx="104062">1</cx:pt>
          <cx:pt idx="104063">68</cx:pt>
          <cx:pt idx="104064">1</cx:pt>
          <cx:pt idx="104065">0</cx:pt>
          <cx:pt idx="104066">0</cx:pt>
          <cx:pt idx="104067">2</cx:pt>
          <cx:pt idx="104068">341</cx:pt>
          <cx:pt idx="104069">9</cx:pt>
          <cx:pt idx="104070">181</cx:pt>
          <cx:pt idx="104071">26</cx:pt>
          <cx:pt idx="104072">9</cx:pt>
          <cx:pt idx="104073">87</cx:pt>
          <cx:pt idx="104074">0</cx:pt>
          <cx:pt idx="104075">20</cx:pt>
          <cx:pt idx="104076">0</cx:pt>
          <cx:pt idx="104077">35</cx:pt>
          <cx:pt idx="104078">29</cx:pt>
          <cx:pt idx="104079">0</cx:pt>
          <cx:pt idx="104080">29</cx:pt>
          <cx:pt idx="104081">70</cx:pt>
          <cx:pt idx="104082">0</cx:pt>
          <cx:pt idx="104083">0</cx:pt>
          <cx:pt idx="104084">14</cx:pt>
          <cx:pt idx="104085">25</cx:pt>
          <cx:pt idx="104086">6</cx:pt>
          <cx:pt idx="104087">42</cx:pt>
          <cx:pt idx="104088">4</cx:pt>
          <cx:pt idx="104089">1</cx:pt>
          <cx:pt idx="104090">1</cx:pt>
          <cx:pt idx="104091">8</cx:pt>
          <cx:pt idx="104092">261</cx:pt>
          <cx:pt idx="104093">0</cx:pt>
          <cx:pt idx="104094">0</cx:pt>
          <cx:pt idx="104095">0</cx:pt>
          <cx:pt idx="104096">2</cx:pt>
          <cx:pt idx="104097">3</cx:pt>
          <cx:pt idx="104098">79</cx:pt>
          <cx:pt idx="104099">32</cx:pt>
          <cx:pt idx="104100">13</cx:pt>
          <cx:pt idx="104101">7</cx:pt>
          <cx:pt idx="104102">0</cx:pt>
          <cx:pt idx="104103">3</cx:pt>
          <cx:pt idx="104104">5</cx:pt>
          <cx:pt idx="104105">0</cx:pt>
          <cx:pt idx="104106">1</cx:pt>
          <cx:pt idx="104107">155</cx:pt>
          <cx:pt idx="104108">3</cx:pt>
          <cx:pt idx="104109">0</cx:pt>
          <cx:pt idx="104110">366</cx:pt>
          <cx:pt idx="104111">63</cx:pt>
          <cx:pt idx="104112">14</cx:pt>
          <cx:pt idx="104113">114</cx:pt>
          <cx:pt idx="104114">3</cx:pt>
          <cx:pt idx="104115">14</cx:pt>
          <cx:pt idx="104116">5</cx:pt>
          <cx:pt idx="104117">14</cx:pt>
          <cx:pt idx="104118">1</cx:pt>
          <cx:pt idx="104119">1</cx:pt>
          <cx:pt idx="104120">6</cx:pt>
          <cx:pt idx="104121">3</cx:pt>
          <cx:pt idx="104122">77</cx:pt>
          <cx:pt idx="104123">60</cx:pt>
          <cx:pt idx="104124">3</cx:pt>
          <cx:pt idx="104125">29</cx:pt>
          <cx:pt idx="104126">0</cx:pt>
          <cx:pt idx="104127">4</cx:pt>
          <cx:pt idx="104128">61</cx:pt>
          <cx:pt idx="104129">2</cx:pt>
          <cx:pt idx="104130">46</cx:pt>
          <cx:pt idx="104131">7</cx:pt>
          <cx:pt idx="104132">32</cx:pt>
          <cx:pt idx="104133">5</cx:pt>
          <cx:pt idx="104134">90</cx:pt>
          <cx:pt idx="104135">131</cx:pt>
          <cx:pt idx="104136">461</cx:pt>
          <cx:pt idx="104137">13</cx:pt>
          <cx:pt idx="104138">11</cx:pt>
          <cx:pt idx="104139">187</cx:pt>
          <cx:pt idx="104140">0</cx:pt>
          <cx:pt idx="104141">36</cx:pt>
          <cx:pt idx="104142">6</cx:pt>
          <cx:pt idx="104143">8</cx:pt>
          <cx:pt idx="104144">0</cx:pt>
          <cx:pt idx="104145">0</cx:pt>
          <cx:pt idx="104146">7</cx:pt>
          <cx:pt idx="104147">15</cx:pt>
          <cx:pt idx="104148">93</cx:pt>
          <cx:pt idx="104149">0</cx:pt>
          <cx:pt idx="104150">0</cx:pt>
          <cx:pt idx="104151">7</cx:pt>
          <cx:pt idx="104152">9</cx:pt>
          <cx:pt idx="104153">1</cx:pt>
          <cx:pt idx="104154">0</cx:pt>
          <cx:pt idx="104155">11</cx:pt>
          <cx:pt idx="104156">157</cx:pt>
          <cx:pt idx="104157">191</cx:pt>
          <cx:pt idx="104158">13</cx:pt>
          <cx:pt idx="104159">0</cx:pt>
          <cx:pt idx="104160">63</cx:pt>
          <cx:pt idx="104161">27</cx:pt>
          <cx:pt idx="104162">83</cx:pt>
          <cx:pt idx="104163">3</cx:pt>
          <cx:pt idx="104164">3</cx:pt>
          <cx:pt idx="104165">0</cx:pt>
          <cx:pt idx="104166">1</cx:pt>
          <cx:pt idx="104167">384</cx:pt>
          <cx:pt idx="104168">4</cx:pt>
          <cx:pt idx="104169">111</cx:pt>
          <cx:pt idx="104170">0</cx:pt>
          <cx:pt idx="104171">0</cx:pt>
          <cx:pt idx="104172">0</cx:pt>
          <cx:pt idx="104173">1</cx:pt>
          <cx:pt idx="104174">0</cx:pt>
          <cx:pt idx="104175">2</cx:pt>
          <cx:pt idx="104176">1</cx:pt>
          <cx:pt idx="104177">0</cx:pt>
          <cx:pt idx="104178">0</cx:pt>
          <cx:pt idx="104179">1</cx:pt>
          <cx:pt idx="104180">28</cx:pt>
          <cx:pt idx="104181">2</cx:pt>
          <cx:pt idx="104182">17</cx:pt>
          <cx:pt idx="104183">1</cx:pt>
          <cx:pt idx="104184">0</cx:pt>
          <cx:pt idx="104185">66</cx:pt>
          <cx:pt idx="104186">216</cx:pt>
          <cx:pt idx="104187">19</cx:pt>
          <cx:pt idx="104188">43</cx:pt>
          <cx:pt idx="104189">1</cx:pt>
          <cx:pt idx="104190">8</cx:pt>
          <cx:pt idx="104191">0</cx:pt>
          <cx:pt idx="104192">62</cx:pt>
          <cx:pt idx="104193">0</cx:pt>
          <cx:pt idx="104194">4</cx:pt>
          <cx:pt idx="104195">48</cx:pt>
          <cx:pt idx="104196">34</cx:pt>
          <cx:pt idx="104197">33</cx:pt>
          <cx:pt idx="104198">1</cx:pt>
          <cx:pt idx="104199">1</cx:pt>
          <cx:pt idx="104200">6</cx:pt>
          <cx:pt idx="104201">7</cx:pt>
          <cx:pt idx="104202">158</cx:pt>
          <cx:pt idx="104203">0</cx:pt>
          <cx:pt idx="104204">23</cx:pt>
          <cx:pt idx="104205">24</cx:pt>
          <cx:pt idx="104206">303</cx:pt>
          <cx:pt idx="104207">0</cx:pt>
          <cx:pt idx="104208">0</cx:pt>
          <cx:pt idx="104209">7</cx:pt>
          <cx:pt idx="104210">0</cx:pt>
          <cx:pt idx="104211">8</cx:pt>
          <cx:pt idx="104212">180</cx:pt>
          <cx:pt idx="104213">24</cx:pt>
          <cx:pt idx="104214">0</cx:pt>
          <cx:pt idx="104215">1</cx:pt>
          <cx:pt idx="104216">3</cx:pt>
          <cx:pt idx="104217">3</cx:pt>
          <cx:pt idx="104218">0</cx:pt>
          <cx:pt idx="104219">37</cx:pt>
          <cx:pt idx="104220">0</cx:pt>
          <cx:pt idx="104221">58</cx:pt>
          <cx:pt idx="104222">23</cx:pt>
          <cx:pt idx="104223">0</cx:pt>
          <cx:pt idx="104224">1</cx:pt>
          <cx:pt idx="104225">0</cx:pt>
          <cx:pt idx="104226">1</cx:pt>
          <cx:pt idx="104227">0</cx:pt>
          <cx:pt idx="104228">0</cx:pt>
          <cx:pt idx="104229">0</cx:pt>
          <cx:pt idx="104230">0</cx:pt>
          <cx:pt idx="104231">1</cx:pt>
          <cx:pt idx="104232">48</cx:pt>
          <cx:pt idx="104233">0</cx:pt>
          <cx:pt idx="104234">1</cx:pt>
          <cx:pt idx="104235">18</cx:pt>
          <cx:pt idx="104236">62</cx:pt>
          <cx:pt idx="104237">1</cx:pt>
          <cx:pt idx="104238">0</cx:pt>
          <cx:pt idx="104239">122</cx:pt>
          <cx:pt idx="104240">97</cx:pt>
          <cx:pt idx="104241">0</cx:pt>
          <cx:pt idx="104242">7</cx:pt>
          <cx:pt idx="104243">139</cx:pt>
          <cx:pt idx="104244">0</cx:pt>
          <cx:pt idx="104245">50</cx:pt>
          <cx:pt idx="104246">71</cx:pt>
          <cx:pt idx="104247">0</cx:pt>
          <cx:pt idx="104248">8</cx:pt>
          <cx:pt idx="104249">1</cx:pt>
          <cx:pt idx="104250">4</cx:pt>
          <cx:pt idx="104251">15</cx:pt>
          <cx:pt idx="104252">324</cx:pt>
          <cx:pt idx="104253">0</cx:pt>
          <cx:pt idx="104254">22</cx:pt>
          <cx:pt idx="104255">17</cx:pt>
          <cx:pt idx="104256">79</cx:pt>
          <cx:pt idx="104257">0</cx:pt>
          <cx:pt idx="104258">0</cx:pt>
          <cx:pt idx="104259">97</cx:pt>
          <cx:pt idx="104260">14</cx:pt>
          <cx:pt idx="104261">86</cx:pt>
          <cx:pt idx="104262">20</cx:pt>
          <cx:pt idx="104263">102</cx:pt>
          <cx:pt idx="104264">123</cx:pt>
          <cx:pt idx="104265">32</cx:pt>
          <cx:pt idx="104266">0</cx:pt>
          <cx:pt idx="104267">0</cx:pt>
          <cx:pt idx="104268">6</cx:pt>
          <cx:pt idx="104269">0</cx:pt>
          <cx:pt idx="104270">2</cx:pt>
          <cx:pt idx="104271">0</cx:pt>
          <cx:pt idx="104272">3</cx:pt>
          <cx:pt idx="104273">0</cx:pt>
          <cx:pt idx="104274">0</cx:pt>
          <cx:pt idx="104275">16</cx:pt>
          <cx:pt idx="104276">0</cx:pt>
          <cx:pt idx="104277">19</cx:pt>
          <cx:pt idx="104278">0</cx:pt>
          <cx:pt idx="104279">14</cx:pt>
          <cx:pt idx="104280">1</cx:pt>
          <cx:pt idx="104281">0</cx:pt>
          <cx:pt idx="104282">0</cx:pt>
          <cx:pt idx="104283">0</cx:pt>
          <cx:pt idx="104284">1</cx:pt>
          <cx:pt idx="104285">8</cx:pt>
          <cx:pt idx="104286">64</cx:pt>
          <cx:pt idx="104287">21</cx:pt>
          <cx:pt idx="104288">290</cx:pt>
          <cx:pt idx="104289">20</cx:pt>
          <cx:pt idx="104290">0</cx:pt>
          <cx:pt idx="104291">25</cx:pt>
          <cx:pt idx="104292">5</cx:pt>
          <cx:pt idx="104293">1</cx:pt>
          <cx:pt idx="104294">0</cx:pt>
          <cx:pt idx="104295">0</cx:pt>
          <cx:pt idx="104296">0</cx:pt>
          <cx:pt idx="104297">64</cx:pt>
          <cx:pt idx="104298">0</cx:pt>
          <cx:pt idx="104299">56</cx:pt>
          <cx:pt idx="104300">0</cx:pt>
          <cx:pt idx="104301">11</cx:pt>
          <cx:pt idx="104302">14</cx:pt>
          <cx:pt idx="104303">8</cx:pt>
          <cx:pt idx="104304">0</cx:pt>
          <cx:pt idx="104305">1</cx:pt>
          <cx:pt idx="104306">19</cx:pt>
          <cx:pt idx="104307">17</cx:pt>
          <cx:pt idx="104308">0</cx:pt>
          <cx:pt idx="104309">0</cx:pt>
          <cx:pt idx="104310">0</cx:pt>
          <cx:pt idx="104311">7</cx:pt>
          <cx:pt idx="104312">21</cx:pt>
          <cx:pt idx="104313">479</cx:pt>
          <cx:pt idx="104314">10</cx:pt>
          <cx:pt idx="104315">10</cx:pt>
          <cx:pt idx="104316">742</cx:pt>
          <cx:pt idx="104317">31</cx:pt>
          <cx:pt idx="104318">42</cx:pt>
          <cx:pt idx="104319">8</cx:pt>
          <cx:pt idx="104320">1</cx:pt>
          <cx:pt idx="104321">19</cx:pt>
          <cx:pt idx="104322">4</cx:pt>
          <cx:pt idx="104323">5</cx:pt>
          <cx:pt idx="104324">3</cx:pt>
          <cx:pt idx="104325">0</cx:pt>
          <cx:pt idx="104326">0</cx:pt>
          <cx:pt idx="104327">1</cx:pt>
          <cx:pt idx="104328">0</cx:pt>
          <cx:pt idx="104329">0</cx:pt>
          <cx:pt idx="104330">1</cx:pt>
          <cx:pt idx="104331">1</cx:pt>
          <cx:pt idx="104332">1</cx:pt>
          <cx:pt idx="104333">1</cx:pt>
          <cx:pt idx="104334">0</cx:pt>
          <cx:pt idx="104335">0</cx:pt>
          <cx:pt idx="104336">36</cx:pt>
          <cx:pt idx="104337">18</cx:pt>
          <cx:pt idx="104338">73</cx:pt>
          <cx:pt idx="104339">253</cx:pt>
          <cx:pt idx="104340">14</cx:pt>
          <cx:pt idx="104341">89</cx:pt>
          <cx:pt idx="104342">3</cx:pt>
          <cx:pt idx="104343">1</cx:pt>
          <cx:pt idx="104344">25</cx:pt>
          <cx:pt idx="104345">1</cx:pt>
          <cx:pt idx="104346">0</cx:pt>
          <cx:pt idx="104347">2</cx:pt>
          <cx:pt idx="104348">0</cx:pt>
          <cx:pt idx="104349">175</cx:pt>
          <cx:pt idx="104350">22</cx:pt>
          <cx:pt idx="104351">0</cx:pt>
          <cx:pt idx="104352">4</cx:pt>
          <cx:pt idx="104353">11</cx:pt>
          <cx:pt idx="104354">0</cx:pt>
          <cx:pt idx="104355">33</cx:pt>
          <cx:pt idx="104356">0</cx:pt>
          <cx:pt idx="104357">0</cx:pt>
          <cx:pt idx="104358">0</cx:pt>
          <cx:pt idx="104359">0</cx:pt>
          <cx:pt idx="104360">96</cx:pt>
          <cx:pt idx="104361">1</cx:pt>
          <cx:pt idx="104362">6</cx:pt>
          <cx:pt idx="104363">1</cx:pt>
          <cx:pt idx="104364">27</cx:pt>
          <cx:pt idx="104365">0</cx:pt>
          <cx:pt idx="104366">6</cx:pt>
          <cx:pt idx="104367">0</cx:pt>
          <cx:pt idx="104368">0</cx:pt>
          <cx:pt idx="104369">23</cx:pt>
          <cx:pt idx="104370">703</cx:pt>
          <cx:pt idx="104371">0</cx:pt>
          <cx:pt idx="104372">13</cx:pt>
          <cx:pt idx="104373">1</cx:pt>
          <cx:pt idx="104374">0</cx:pt>
          <cx:pt idx="104375">0</cx:pt>
          <cx:pt idx="104376">35</cx:pt>
          <cx:pt idx="104377">10</cx:pt>
          <cx:pt idx="104378">1</cx:pt>
          <cx:pt idx="104379">0</cx:pt>
          <cx:pt idx="104380">2</cx:pt>
          <cx:pt idx="104381">0</cx:pt>
          <cx:pt idx="104382">95</cx:pt>
          <cx:pt idx="104383">48</cx:pt>
          <cx:pt idx="104384">0</cx:pt>
          <cx:pt idx="104385">0</cx:pt>
          <cx:pt idx="104386">0</cx:pt>
          <cx:pt idx="104387">0</cx:pt>
          <cx:pt idx="104388">14</cx:pt>
          <cx:pt idx="104389">6</cx:pt>
          <cx:pt idx="104390">91</cx:pt>
          <cx:pt idx="104391">65</cx:pt>
          <cx:pt idx="104392">17</cx:pt>
          <cx:pt idx="104393">2</cx:pt>
          <cx:pt idx="104394">8</cx:pt>
          <cx:pt idx="104395">0</cx:pt>
          <cx:pt idx="104396">0</cx:pt>
          <cx:pt idx="104397">19</cx:pt>
          <cx:pt idx="104398">4</cx:pt>
          <cx:pt idx="104399">1</cx:pt>
          <cx:pt idx="104400">294</cx:pt>
          <cx:pt idx="104401">1</cx:pt>
          <cx:pt idx="104402">22</cx:pt>
          <cx:pt idx="104403">1</cx:pt>
          <cx:pt idx="104404">0</cx:pt>
          <cx:pt idx="104405">0</cx:pt>
          <cx:pt idx="104406">0</cx:pt>
          <cx:pt idx="104407">0</cx:pt>
          <cx:pt idx="104408">105</cx:pt>
          <cx:pt idx="104409">59</cx:pt>
          <cx:pt idx="104410">20</cx:pt>
          <cx:pt idx="104411">36</cx:pt>
          <cx:pt idx="104412">22</cx:pt>
          <cx:pt idx="104413">0</cx:pt>
          <cx:pt idx="104414">0</cx:pt>
          <cx:pt idx="104415">9</cx:pt>
          <cx:pt idx="104416">0</cx:pt>
          <cx:pt idx="104417">0</cx:pt>
          <cx:pt idx="104418">1</cx:pt>
          <cx:pt idx="104419">0</cx:pt>
          <cx:pt idx="104420">0</cx:pt>
          <cx:pt idx="104421">0</cx:pt>
          <cx:pt idx="104422">0</cx:pt>
          <cx:pt idx="104423">57</cx:pt>
          <cx:pt idx="104424">10</cx:pt>
          <cx:pt idx="104425">29</cx:pt>
          <cx:pt idx="104426">321</cx:pt>
          <cx:pt idx="104427">25</cx:pt>
          <cx:pt idx="104428">15</cx:pt>
          <cx:pt idx="104429">77</cx:pt>
          <cx:pt idx="104430">7</cx:pt>
          <cx:pt idx="104431">2</cx:pt>
          <cx:pt idx="104432">398</cx:pt>
          <cx:pt idx="104433">0</cx:pt>
          <cx:pt idx="104434">1</cx:pt>
          <cx:pt idx="104435">170</cx:pt>
          <cx:pt idx="104436">1</cx:pt>
          <cx:pt idx="104437">1</cx:pt>
          <cx:pt idx="104438">1</cx:pt>
          <cx:pt idx="104439">12</cx:pt>
          <cx:pt idx="104440">0</cx:pt>
          <cx:pt idx="104441">8</cx:pt>
          <cx:pt idx="104442">85</cx:pt>
          <cx:pt idx="104443">29</cx:pt>
          <cx:pt idx="104444">9</cx:pt>
          <cx:pt idx="104445">0</cx:pt>
          <cx:pt idx="104446">6</cx:pt>
          <cx:pt idx="104447">34</cx:pt>
          <cx:pt idx="104448">360</cx:pt>
          <cx:pt idx="104449">7</cx:pt>
          <cx:pt idx="104450">5</cx:pt>
          <cx:pt idx="104451">0</cx:pt>
          <cx:pt idx="104452">4</cx:pt>
          <cx:pt idx="104453">177</cx:pt>
          <cx:pt idx="104454">0</cx:pt>
          <cx:pt idx="104455">0</cx:pt>
          <cx:pt idx="104456">0</cx:pt>
          <cx:pt idx="104457">128</cx:pt>
          <cx:pt idx="104458">0</cx:pt>
          <cx:pt idx="104459">0</cx:pt>
          <cx:pt idx="104460">2</cx:pt>
          <cx:pt idx="104461">0</cx:pt>
          <cx:pt idx="104462">0</cx:pt>
          <cx:pt idx="104463">5</cx:pt>
          <cx:pt idx="104464">14</cx:pt>
          <cx:pt idx="104465">5</cx:pt>
          <cx:pt idx="104466">0</cx:pt>
          <cx:pt idx="104467">49</cx:pt>
          <cx:pt idx="104468">0</cx:pt>
          <cx:pt idx="104469">0</cx:pt>
          <cx:pt idx="104470">3</cx:pt>
          <cx:pt idx="104471">0</cx:pt>
          <cx:pt idx="104472">0</cx:pt>
          <cx:pt idx="104473">0</cx:pt>
          <cx:pt idx="104474">1</cx:pt>
          <cx:pt idx="104475">8</cx:pt>
          <cx:pt idx="104476">0</cx:pt>
          <cx:pt idx="104477">0</cx:pt>
          <cx:pt idx="104478">0</cx:pt>
          <cx:pt idx="104479">0</cx:pt>
          <cx:pt idx="104480">0</cx:pt>
          <cx:pt idx="104481">1</cx:pt>
          <cx:pt idx="104482">0</cx:pt>
          <cx:pt idx="104483">0</cx:pt>
          <cx:pt idx="104484">0</cx:pt>
          <cx:pt idx="104485">0</cx:pt>
          <cx:pt idx="104486">1</cx:pt>
          <cx:pt idx="104487">0</cx:pt>
          <cx:pt idx="104488">0</cx:pt>
          <cx:pt idx="104489">2</cx:pt>
          <cx:pt idx="104490">0</cx:pt>
          <cx:pt idx="104491">0</cx:pt>
          <cx:pt idx="104492">0</cx:pt>
          <cx:pt idx="104493">0</cx:pt>
          <cx:pt idx="104494">1</cx:pt>
          <cx:pt idx="104495">0</cx:pt>
          <cx:pt idx="104496">0</cx:pt>
          <cx:pt idx="104497">0</cx:pt>
          <cx:pt idx="104498">0</cx:pt>
          <cx:pt idx="104499">0</cx:pt>
          <cx:pt idx="104500">0</cx:pt>
          <cx:pt idx="104501">2</cx:pt>
          <cx:pt idx="104502">0</cx:pt>
          <cx:pt idx="104503">0</cx:pt>
          <cx:pt idx="104504">2</cx:pt>
          <cx:pt idx="104505">116</cx:pt>
          <cx:pt idx="104506">0</cx:pt>
          <cx:pt idx="104507">0</cx:pt>
          <cx:pt idx="104508">0</cx:pt>
          <cx:pt idx="104509">4</cx:pt>
          <cx:pt idx="104510">2</cx:pt>
          <cx:pt idx="104511">24</cx:pt>
          <cx:pt idx="104512">6</cx:pt>
          <cx:pt idx="104513">7</cx:pt>
          <cx:pt idx="104514">0</cx:pt>
          <cx:pt idx="104515">0</cx:pt>
          <cx:pt idx="104516">0</cx:pt>
          <cx:pt idx="104517">144</cx:pt>
          <cx:pt idx="104518">5</cx:pt>
          <cx:pt idx="104519">0</cx:pt>
          <cx:pt idx="104520">56</cx:pt>
          <cx:pt idx="104521">5</cx:pt>
          <cx:pt idx="104522">0</cx:pt>
          <cx:pt idx="104523">47</cx:pt>
          <cx:pt idx="104524">0</cx:pt>
          <cx:pt idx="104525">459</cx:pt>
          <cx:pt idx="104526">0</cx:pt>
          <cx:pt idx="104527">44</cx:pt>
          <cx:pt idx="104528">122</cx:pt>
          <cx:pt idx="104529">469</cx:pt>
          <cx:pt idx="104530">0</cx:pt>
          <cx:pt idx="104531">0</cx:pt>
          <cx:pt idx="104532">2</cx:pt>
          <cx:pt idx="104533">64</cx:pt>
          <cx:pt idx="104534">1</cx:pt>
          <cx:pt idx="104535">21</cx:pt>
          <cx:pt idx="104536">156</cx:pt>
          <cx:pt idx="104537">2</cx:pt>
          <cx:pt idx="104538">6</cx:pt>
          <cx:pt idx="104539">0</cx:pt>
          <cx:pt idx="104540">389</cx:pt>
          <cx:pt idx="104541">7</cx:pt>
          <cx:pt idx="104542">1</cx:pt>
          <cx:pt idx="104543">31</cx:pt>
          <cx:pt idx="104544">18</cx:pt>
          <cx:pt idx="104545">875</cx:pt>
          <cx:pt idx="104546">252</cx:pt>
          <cx:pt idx="104547">66</cx:pt>
          <cx:pt idx="104548">2</cx:pt>
          <cx:pt idx="104549">50</cx:pt>
          <cx:pt idx="104550">37</cx:pt>
          <cx:pt idx="104551">17</cx:pt>
          <cx:pt idx="104552">0</cx:pt>
          <cx:pt idx="104553">0</cx:pt>
          <cx:pt idx="104554">97</cx:pt>
          <cx:pt idx="104555">59</cx:pt>
          <cx:pt idx="104556">63</cx:pt>
          <cx:pt idx="104557">693</cx:pt>
          <cx:pt idx="104558">155</cx:pt>
          <cx:pt idx="104559">0</cx:pt>
          <cx:pt idx="104560">0</cx:pt>
          <cx:pt idx="104561">3</cx:pt>
          <cx:pt idx="104562">3</cx:pt>
          <cx:pt idx="104563">33</cx:pt>
          <cx:pt idx="104564">27</cx:pt>
          <cx:pt idx="104565">0</cx:pt>
          <cx:pt idx="104566">12</cx:pt>
          <cx:pt idx="104567">4</cx:pt>
          <cx:pt idx="104568">24</cx:pt>
          <cx:pt idx="104569">39</cx:pt>
          <cx:pt idx="104570">38</cx:pt>
          <cx:pt idx="104571">0</cx:pt>
          <cx:pt idx="104572">1</cx:pt>
          <cx:pt idx="104573">27</cx:pt>
          <cx:pt idx="104574">68</cx:pt>
          <cx:pt idx="104575">8</cx:pt>
          <cx:pt idx="104576">0</cx:pt>
          <cx:pt idx="104577">1</cx:pt>
          <cx:pt idx="104578">100</cx:pt>
          <cx:pt idx="104579">1</cx:pt>
          <cx:pt idx="104580">0</cx:pt>
          <cx:pt idx="104581">2</cx:pt>
          <cx:pt idx="104582">0</cx:pt>
          <cx:pt idx="104583">0</cx:pt>
          <cx:pt idx="104584">1</cx:pt>
          <cx:pt idx="104585">0</cx:pt>
          <cx:pt idx="104586">42</cx:pt>
          <cx:pt idx="104587">1</cx:pt>
          <cx:pt idx="104588">0</cx:pt>
          <cx:pt idx="104589">0</cx:pt>
          <cx:pt idx="104590">1</cx:pt>
          <cx:pt idx="104591">0</cx:pt>
          <cx:pt idx="104592">17</cx:pt>
          <cx:pt idx="104593">71</cx:pt>
          <cx:pt idx="104594">0</cx:pt>
          <cx:pt idx="104595">26</cx:pt>
          <cx:pt idx="104596">7</cx:pt>
          <cx:pt idx="104597">0</cx:pt>
          <cx:pt idx="104598">0</cx:pt>
          <cx:pt idx="104599">29</cx:pt>
          <cx:pt idx="104600">0</cx:pt>
          <cx:pt idx="104601">1</cx:pt>
          <cx:pt idx="104602">52</cx:pt>
          <cx:pt idx="104603">3</cx:pt>
          <cx:pt idx="104604">0</cx:pt>
          <cx:pt idx="104605">4</cx:pt>
          <cx:pt idx="104606">26</cx:pt>
          <cx:pt idx="104607">0</cx:pt>
          <cx:pt idx="104608">318</cx:pt>
          <cx:pt idx="104609">13</cx:pt>
          <cx:pt idx="104610">7</cx:pt>
          <cx:pt idx="104611">0</cx:pt>
          <cx:pt idx="104612">2</cx:pt>
          <cx:pt idx="104613">5</cx:pt>
          <cx:pt idx="104614">0</cx:pt>
          <cx:pt idx="104615">6</cx:pt>
          <cx:pt idx="104616">20</cx:pt>
          <cx:pt idx="104617">0</cx:pt>
          <cx:pt idx="104618">0</cx:pt>
          <cx:pt idx="104619">1</cx:pt>
          <cx:pt idx="104620">0</cx:pt>
          <cx:pt idx="104621">0</cx:pt>
          <cx:pt idx="104622">62</cx:pt>
          <cx:pt idx="104623">8</cx:pt>
          <cx:pt idx="104624">28</cx:pt>
          <cx:pt idx="104625">32</cx:pt>
          <cx:pt idx="104626">82</cx:pt>
          <cx:pt idx="104627">2</cx:pt>
          <cx:pt idx="104628">242</cx:pt>
          <cx:pt idx="104629">21</cx:pt>
          <cx:pt idx="104630">3</cx:pt>
          <cx:pt idx="104631">73</cx:pt>
          <cx:pt idx="104632">2</cx:pt>
          <cx:pt idx="104633">138</cx:pt>
          <cx:pt idx="104634">1</cx:pt>
          <cx:pt idx="104635">2</cx:pt>
          <cx:pt idx="104636">0</cx:pt>
          <cx:pt idx="104637">1</cx:pt>
          <cx:pt idx="104638">1</cx:pt>
          <cx:pt idx="104639">14</cx:pt>
          <cx:pt idx="104640">24</cx:pt>
          <cx:pt idx="104641">2</cx:pt>
          <cx:pt idx="104642">85</cx:pt>
          <cx:pt idx="104643">2</cx:pt>
          <cx:pt idx="104644">0</cx:pt>
          <cx:pt idx="104645">10</cx:pt>
          <cx:pt idx="104646">0</cx:pt>
          <cx:pt idx="104647">8</cx:pt>
          <cx:pt idx="104648">11</cx:pt>
          <cx:pt idx="104649">224</cx:pt>
          <cx:pt idx="104650">297</cx:pt>
          <cx:pt idx="104651">346</cx:pt>
          <cx:pt idx="104652">1</cx:pt>
          <cx:pt idx="104653">79</cx:pt>
          <cx:pt idx="104654">87</cx:pt>
          <cx:pt idx="104655">64</cx:pt>
          <cx:pt idx="104656">360</cx:pt>
          <cx:pt idx="104657">2</cx:pt>
          <cx:pt idx="104658">0</cx:pt>
          <cx:pt idx="104659">12</cx:pt>
          <cx:pt idx="104660">0</cx:pt>
          <cx:pt idx="104661">0</cx:pt>
          <cx:pt idx="104662">0</cx:pt>
          <cx:pt idx="104663">0</cx:pt>
          <cx:pt idx="104664">5</cx:pt>
          <cx:pt idx="104665">83</cx:pt>
          <cx:pt idx="104666">8</cx:pt>
          <cx:pt idx="104667">0</cx:pt>
          <cx:pt idx="104668">0</cx:pt>
          <cx:pt idx="104669">0</cx:pt>
          <cx:pt idx="104670">0</cx:pt>
          <cx:pt idx="104671">0</cx:pt>
          <cx:pt idx="104672">12</cx:pt>
          <cx:pt idx="104673">10</cx:pt>
          <cx:pt idx="104674">1</cx:pt>
          <cx:pt idx="104675">685</cx:pt>
          <cx:pt idx="104676">0</cx:pt>
          <cx:pt idx="104677">118</cx:pt>
          <cx:pt idx="104678">1</cx:pt>
          <cx:pt idx="104679">166</cx:pt>
          <cx:pt idx="104680">62</cx:pt>
          <cx:pt idx="104681">330</cx:pt>
          <cx:pt idx="104682">135</cx:pt>
          <cx:pt idx="104683">52</cx:pt>
          <cx:pt idx="104684">0</cx:pt>
          <cx:pt idx="104685">12</cx:pt>
          <cx:pt idx="104686">0</cx:pt>
          <cx:pt idx="104687">26</cx:pt>
          <cx:pt idx="104688">6</cx:pt>
          <cx:pt idx="104689">8</cx:pt>
          <cx:pt idx="104690">0</cx:pt>
          <cx:pt idx="104691">0</cx:pt>
          <cx:pt idx="104692">37</cx:pt>
          <cx:pt idx="104693">7</cx:pt>
          <cx:pt idx="104694">8</cx:pt>
          <cx:pt idx="104695">17</cx:pt>
          <cx:pt idx="104696">10</cx:pt>
          <cx:pt idx="104697">39</cx:pt>
          <cx:pt idx="104698">136</cx:pt>
          <cx:pt idx="104699">105</cx:pt>
          <cx:pt idx="104700">1</cx:pt>
          <cx:pt idx="104701">0</cx:pt>
          <cx:pt idx="104702">225</cx:pt>
          <cx:pt idx="104703">0</cx:pt>
          <cx:pt idx="104704">2</cx:pt>
          <cx:pt idx="104705">1</cx:pt>
          <cx:pt idx="104706">0</cx:pt>
          <cx:pt idx="104707">11</cx:pt>
          <cx:pt idx="104708">0</cx:pt>
          <cx:pt idx="104709">0</cx:pt>
          <cx:pt idx="104710">4</cx:pt>
          <cx:pt idx="104711">0</cx:pt>
          <cx:pt idx="104712">0</cx:pt>
          <cx:pt idx="104713">1</cx:pt>
          <cx:pt idx="104714">0</cx:pt>
          <cx:pt idx="104715">0</cx:pt>
          <cx:pt idx="104716">0</cx:pt>
          <cx:pt idx="104717">0</cx:pt>
          <cx:pt idx="104718">1</cx:pt>
          <cx:pt idx="104719">1</cx:pt>
          <cx:pt idx="104720">0</cx:pt>
          <cx:pt idx="104721">0</cx:pt>
          <cx:pt idx="104722">0</cx:pt>
          <cx:pt idx="104723">0</cx:pt>
          <cx:pt idx="104724">0</cx:pt>
          <cx:pt idx="104725">0</cx:pt>
          <cx:pt idx="104726">0</cx:pt>
          <cx:pt idx="104727">4</cx:pt>
          <cx:pt idx="104728">259</cx:pt>
          <cx:pt idx="104729">20</cx:pt>
          <cx:pt idx="104730">153</cx:pt>
          <cx:pt idx="104731">1</cx:pt>
          <cx:pt idx="104732">445</cx:pt>
          <cx:pt idx="104733">0</cx:pt>
          <cx:pt idx="104734">73</cx:pt>
          <cx:pt idx="104735">10</cx:pt>
          <cx:pt idx="104736">217</cx:pt>
          <cx:pt idx="104737">90</cx:pt>
          <cx:pt idx="104738">1</cx:pt>
          <cx:pt idx="104739">1</cx:pt>
          <cx:pt idx="104740">0</cx:pt>
          <cx:pt idx="104741">34</cx:pt>
          <cx:pt idx="104742">16</cx:pt>
          <cx:pt idx="104743">373</cx:pt>
          <cx:pt idx="104744">0</cx:pt>
          <cx:pt idx="104745">0</cx:pt>
          <cx:pt idx="104746">12</cx:pt>
          <cx:pt idx="104747">27</cx:pt>
          <cx:pt idx="104748">2</cx:pt>
          <cx:pt idx="104749">2</cx:pt>
          <cx:pt idx="104750">137</cx:pt>
          <cx:pt idx="104751">19</cx:pt>
          <cx:pt idx="104752">0</cx:pt>
          <cx:pt idx="104753">178</cx:pt>
          <cx:pt idx="104754">0</cx:pt>
          <cx:pt idx="104755">0</cx:pt>
          <cx:pt idx="104756">0</cx:pt>
          <cx:pt idx="104757">1</cx:pt>
          <cx:pt idx="104758">15</cx:pt>
          <cx:pt idx="104759">0</cx:pt>
          <cx:pt idx="104760">0</cx:pt>
          <cx:pt idx="104761">0</cx:pt>
          <cx:pt idx="104762">0</cx:pt>
          <cx:pt idx="104763">1</cx:pt>
          <cx:pt idx="104764">0</cx:pt>
          <cx:pt idx="104765">1</cx:pt>
          <cx:pt idx="104766">0</cx:pt>
          <cx:pt idx="104767">0</cx:pt>
          <cx:pt idx="104768">0</cx:pt>
          <cx:pt idx="104769">0</cx:pt>
          <cx:pt idx="104770">0</cx:pt>
          <cx:pt idx="104771">1</cx:pt>
          <cx:pt idx="104772">0</cx:pt>
          <cx:pt idx="104773">1</cx:pt>
          <cx:pt idx="104774">0</cx:pt>
          <cx:pt idx="104775">0</cx:pt>
          <cx:pt idx="104776">1</cx:pt>
          <cx:pt idx="104777">1</cx:pt>
          <cx:pt idx="104778">62</cx:pt>
          <cx:pt idx="104779">2</cx:pt>
          <cx:pt idx="104780">0</cx:pt>
          <cx:pt idx="104781">0</cx:pt>
          <cx:pt idx="104782">0</cx:pt>
          <cx:pt idx="104783">8</cx:pt>
          <cx:pt idx="104784">0</cx:pt>
          <cx:pt idx="104785">10</cx:pt>
          <cx:pt idx="104786">6</cx:pt>
          <cx:pt idx="104787">28</cx:pt>
          <cx:pt idx="104788">0</cx:pt>
          <cx:pt idx="104789">21</cx:pt>
          <cx:pt idx="104790">0</cx:pt>
          <cx:pt idx="104791">55</cx:pt>
          <cx:pt idx="104792">61</cx:pt>
          <cx:pt idx="104793">4</cx:pt>
          <cx:pt idx="104794">11</cx:pt>
          <cx:pt idx="104795">572</cx:pt>
          <cx:pt idx="104796">48</cx:pt>
          <cx:pt idx="104797">3</cx:pt>
          <cx:pt idx="104798">0</cx:pt>
          <cx:pt idx="104799">0</cx:pt>
          <cx:pt idx="104800">13</cx:pt>
          <cx:pt idx="104801">0</cx:pt>
          <cx:pt idx="104802">0</cx:pt>
          <cx:pt idx="104803">35</cx:pt>
          <cx:pt idx="104804">4</cx:pt>
          <cx:pt idx="104805">47</cx:pt>
          <cx:pt idx="104806">4</cx:pt>
          <cx:pt idx="104807">16</cx:pt>
          <cx:pt idx="104808">33</cx:pt>
          <cx:pt idx="104809">0</cx:pt>
          <cx:pt idx="104810">0</cx:pt>
          <cx:pt idx="104811">20</cx:pt>
          <cx:pt idx="104812">0</cx:pt>
          <cx:pt idx="104813">24</cx:pt>
          <cx:pt idx="104814">0</cx:pt>
          <cx:pt idx="104815">28</cx:pt>
          <cx:pt idx="104816">116</cx:pt>
          <cx:pt idx="104817">14</cx:pt>
          <cx:pt idx="104818">3</cx:pt>
          <cx:pt idx="104819">6</cx:pt>
          <cx:pt idx="104820">393</cx:pt>
          <cx:pt idx="104821">15</cx:pt>
          <cx:pt idx="104822">22</cx:pt>
          <cx:pt idx="104823">2</cx:pt>
          <cx:pt idx="104824">70</cx:pt>
          <cx:pt idx="104825">60</cx:pt>
          <cx:pt idx="104826">0</cx:pt>
          <cx:pt idx="104827">3</cx:pt>
          <cx:pt idx="104828">0</cx:pt>
          <cx:pt idx="104829">56</cx:pt>
          <cx:pt idx="104830">0</cx:pt>
          <cx:pt idx="104831">0</cx:pt>
          <cx:pt idx="104832">0</cx:pt>
          <cx:pt idx="104833">2</cx:pt>
          <cx:pt idx="104834">176</cx:pt>
          <cx:pt idx="104835">467</cx:pt>
          <cx:pt idx="104836">10</cx:pt>
          <cx:pt idx="104837">7</cx:pt>
          <cx:pt idx="104838">98</cx:pt>
          <cx:pt idx="104839">16</cx:pt>
          <cx:pt idx="104840">1</cx:pt>
          <cx:pt idx="104841">0</cx:pt>
          <cx:pt idx="104842">5</cx:pt>
          <cx:pt idx="104843">13</cx:pt>
          <cx:pt idx="104844">116</cx:pt>
          <cx:pt idx="104845">3</cx:pt>
          <cx:pt idx="104846">0</cx:pt>
          <cx:pt idx="104847">149</cx:pt>
          <cx:pt idx="104848">0</cx:pt>
          <cx:pt idx="104849">31</cx:pt>
          <cx:pt idx="104850">1</cx:pt>
          <cx:pt idx="104851">59</cx:pt>
          <cx:pt idx="104852">0</cx:pt>
          <cx:pt idx="104853">0</cx:pt>
          <cx:pt idx="104854">3</cx:pt>
          <cx:pt idx="104855">6</cx:pt>
          <cx:pt idx="104856">0</cx:pt>
          <cx:pt idx="104857">1</cx:pt>
          <cx:pt idx="104858">3</cx:pt>
          <cx:pt idx="104859">4</cx:pt>
          <cx:pt idx="104860">0</cx:pt>
          <cx:pt idx="104861">47</cx:pt>
          <cx:pt idx="104862">0</cx:pt>
          <cx:pt idx="104863">10</cx:pt>
          <cx:pt idx="104864">19</cx:pt>
          <cx:pt idx="104865">5</cx:pt>
          <cx:pt idx="104866">0</cx:pt>
          <cx:pt idx="104867">0</cx:pt>
          <cx:pt idx="104868">76</cx:pt>
          <cx:pt idx="104869">4</cx:pt>
          <cx:pt idx="104870">0</cx:pt>
          <cx:pt idx="104871">0</cx:pt>
          <cx:pt idx="104872">89</cx:pt>
          <cx:pt idx="104873">4</cx:pt>
          <cx:pt idx="104874">0</cx:pt>
          <cx:pt idx="104875">0</cx:pt>
          <cx:pt idx="104876">0</cx:pt>
          <cx:pt idx="104877">0</cx:pt>
          <cx:pt idx="104878">1</cx:pt>
          <cx:pt idx="104879">0</cx:pt>
          <cx:pt idx="104880">1</cx:pt>
          <cx:pt idx="104881">0</cx:pt>
          <cx:pt idx="104882">0</cx:pt>
          <cx:pt idx="104883">3</cx:pt>
          <cx:pt idx="104884">36</cx:pt>
          <cx:pt idx="104885">122</cx:pt>
          <cx:pt idx="104886">26</cx:pt>
          <cx:pt idx="104887">24</cx:pt>
          <cx:pt idx="104888">103</cx:pt>
          <cx:pt idx="104889">10</cx:pt>
          <cx:pt idx="104890">14</cx:pt>
          <cx:pt idx="104891">26</cx:pt>
          <cx:pt idx="104892">0</cx:pt>
          <cx:pt idx="104893">25</cx:pt>
          <cx:pt idx="104894">20</cx:pt>
          <cx:pt idx="104895">66</cx:pt>
          <cx:pt idx="104896">1</cx:pt>
          <cx:pt idx="104897">168</cx:pt>
          <cx:pt idx="104898">172</cx:pt>
          <cx:pt idx="104899">37</cx:pt>
          <cx:pt idx="104900">0</cx:pt>
          <cx:pt idx="104901">0</cx:pt>
          <cx:pt idx="104902">0</cx:pt>
          <cx:pt idx="104903">0</cx:pt>
          <cx:pt idx="104904">0</cx:pt>
          <cx:pt idx="104905">1</cx:pt>
          <cx:pt idx="104906">101</cx:pt>
          <cx:pt idx="104907">0</cx:pt>
          <cx:pt idx="104908">11</cx:pt>
          <cx:pt idx="104909">6</cx:pt>
          <cx:pt idx="104910">14</cx:pt>
          <cx:pt idx="104911">0</cx:pt>
          <cx:pt idx="104912">9</cx:pt>
          <cx:pt idx="104913">62</cx:pt>
          <cx:pt idx="104914">2</cx:pt>
          <cx:pt idx="104915">10</cx:pt>
          <cx:pt idx="104916">56</cx:pt>
          <cx:pt idx="104917">0</cx:pt>
          <cx:pt idx="104918">15</cx:pt>
          <cx:pt idx="104919">1</cx:pt>
          <cx:pt idx="104920">193</cx:pt>
          <cx:pt idx="104921">0</cx:pt>
          <cx:pt idx="104922">4</cx:pt>
          <cx:pt idx="104923">11</cx:pt>
          <cx:pt idx="104924">61</cx:pt>
          <cx:pt idx="104925">3</cx:pt>
          <cx:pt idx="104926">75</cx:pt>
          <cx:pt idx="104927">0</cx:pt>
          <cx:pt idx="104928">234</cx:pt>
          <cx:pt idx="104929">28</cx:pt>
          <cx:pt idx="104930">3</cx:pt>
          <cx:pt idx="104931">1</cx:pt>
          <cx:pt idx="104932">0</cx:pt>
          <cx:pt idx="104933">3</cx:pt>
          <cx:pt idx="104934">2</cx:pt>
          <cx:pt idx="104935">81</cx:pt>
          <cx:pt idx="104936">2</cx:pt>
          <cx:pt idx="104937">28</cx:pt>
          <cx:pt idx="104938">0</cx:pt>
          <cx:pt idx="104939">14</cx:pt>
          <cx:pt idx="104940">34</cx:pt>
          <cx:pt idx="104941">0</cx:pt>
          <cx:pt idx="104942">13</cx:pt>
          <cx:pt idx="104943">22</cx:pt>
          <cx:pt idx="104944">2</cx:pt>
          <cx:pt idx="104945">1</cx:pt>
          <cx:pt idx="104946">1</cx:pt>
          <cx:pt idx="104947">14</cx:pt>
          <cx:pt idx="104948">5</cx:pt>
          <cx:pt idx="104949">205</cx:pt>
          <cx:pt idx="104950">38</cx:pt>
          <cx:pt idx="104951">81</cx:pt>
          <cx:pt idx="104952">42</cx:pt>
          <cx:pt idx="104953">73</cx:pt>
          <cx:pt idx="104954">2</cx:pt>
          <cx:pt idx="104955">0</cx:pt>
          <cx:pt idx="104956">1</cx:pt>
          <cx:pt idx="104957">3</cx:pt>
          <cx:pt idx="104958">0</cx:pt>
          <cx:pt idx="104959">0</cx:pt>
          <cx:pt idx="104960">0</cx:pt>
          <cx:pt idx="104961">2</cx:pt>
          <cx:pt idx="104962">13</cx:pt>
          <cx:pt idx="104963">2</cx:pt>
          <cx:pt idx="104964">13</cx:pt>
          <cx:pt idx="104965">13</cx:pt>
          <cx:pt idx="104966">0</cx:pt>
          <cx:pt idx="104967">70</cx:pt>
          <cx:pt idx="104968">63</cx:pt>
          <cx:pt idx="104969">132</cx:pt>
          <cx:pt idx="104970">34</cx:pt>
          <cx:pt idx="104971">7</cx:pt>
          <cx:pt idx="104972">0</cx:pt>
          <cx:pt idx="104973">0</cx:pt>
          <cx:pt idx="104974">11</cx:pt>
          <cx:pt idx="104975">147</cx:pt>
          <cx:pt idx="104976">5</cx:pt>
          <cx:pt idx="104977">208</cx:pt>
          <cx:pt idx="104978">0</cx:pt>
          <cx:pt idx="104979">49</cx:pt>
          <cx:pt idx="104980">98</cx:pt>
          <cx:pt idx="104981">16</cx:pt>
          <cx:pt idx="104982">0</cx:pt>
          <cx:pt idx="104983">0</cx:pt>
          <cx:pt idx="104984">0</cx:pt>
          <cx:pt idx="104985">0</cx:pt>
          <cx:pt idx="104986">0</cx:pt>
          <cx:pt idx="104987">0</cx:pt>
          <cx:pt idx="104988">0</cx:pt>
          <cx:pt idx="104989">39</cx:pt>
          <cx:pt idx="104990">4</cx:pt>
          <cx:pt idx="104991">19</cx:pt>
          <cx:pt idx="104992">45</cx:pt>
          <cx:pt idx="104993">16</cx:pt>
          <cx:pt idx="104994">20</cx:pt>
          <cx:pt idx="104995">1</cx:pt>
          <cx:pt idx="104996">31</cx:pt>
          <cx:pt idx="104997">0</cx:pt>
          <cx:pt idx="104998">0</cx:pt>
          <cx:pt idx="104999">7</cx:pt>
          <cx:pt idx="105000">37</cx:pt>
          <cx:pt idx="105001">31</cx:pt>
          <cx:pt idx="105002">1</cx:pt>
          <cx:pt idx="105003">6</cx:pt>
          <cx:pt idx="105004">7</cx:pt>
          <cx:pt idx="105005">46</cx:pt>
          <cx:pt idx="105006">30</cx:pt>
          <cx:pt idx="105007">6</cx:pt>
          <cx:pt idx="105008">25</cx:pt>
          <cx:pt idx="105009">34</cx:pt>
          <cx:pt idx="105010">9</cx:pt>
          <cx:pt idx="105011">252</cx:pt>
          <cx:pt idx="105012">0</cx:pt>
          <cx:pt idx="105013">62</cx:pt>
          <cx:pt idx="105014">27</cx:pt>
          <cx:pt idx="105015">0</cx:pt>
          <cx:pt idx="105016">20</cx:pt>
          <cx:pt idx="105017">1</cx:pt>
          <cx:pt idx="105018">0</cx:pt>
          <cx:pt idx="105019">68</cx:pt>
          <cx:pt idx="105020">55</cx:pt>
          <cx:pt idx="105021">6</cx:pt>
          <cx:pt idx="105022">7</cx:pt>
          <cx:pt idx="105023">28</cx:pt>
          <cx:pt idx="105024">1</cx:pt>
          <cx:pt idx="105025">0</cx:pt>
          <cx:pt idx="105026">0</cx:pt>
          <cx:pt idx="105027">0</cx:pt>
          <cx:pt idx="105028">13</cx:pt>
          <cx:pt idx="105029">0</cx:pt>
          <cx:pt idx="105030">58</cx:pt>
          <cx:pt idx="105031">0</cx:pt>
          <cx:pt idx="105032">15</cx:pt>
          <cx:pt idx="105033">4</cx:pt>
          <cx:pt idx="105034">2</cx:pt>
          <cx:pt idx="105035">0</cx:pt>
          <cx:pt idx="105036">0</cx:pt>
          <cx:pt idx="105037">26</cx:pt>
          <cx:pt idx="105038">0</cx:pt>
          <cx:pt idx="105039">16</cx:pt>
          <cx:pt idx="105040">43</cx:pt>
          <cx:pt idx="105041">56</cx:pt>
          <cx:pt idx="105042">151</cx:pt>
          <cx:pt idx="105043">3</cx:pt>
          <cx:pt idx="105044">21</cx:pt>
          <cx:pt idx="105045">115</cx:pt>
          <cx:pt idx="105046">15</cx:pt>
          <cx:pt idx="105047">189</cx:pt>
          <cx:pt idx="105048">58</cx:pt>
          <cx:pt idx="105049">27</cx:pt>
          <cx:pt idx="105050">5</cx:pt>
          <cx:pt idx="105051">1</cx:pt>
          <cx:pt idx="105052">4</cx:pt>
          <cx:pt idx="105053">2</cx:pt>
          <cx:pt idx="105054">1</cx:pt>
          <cx:pt idx="105055">0</cx:pt>
          <cx:pt idx="105056">8</cx:pt>
          <cx:pt idx="105057">0</cx:pt>
          <cx:pt idx="105058">14</cx:pt>
          <cx:pt idx="105059">20</cx:pt>
          <cx:pt idx="105060">399</cx:pt>
          <cx:pt idx="105061">8</cx:pt>
          <cx:pt idx="105062">0</cx:pt>
          <cx:pt idx="105063">12</cx:pt>
          <cx:pt idx="105064">2</cx:pt>
          <cx:pt idx="105065">32</cx:pt>
          <cx:pt idx="105066">94</cx:pt>
          <cx:pt idx="105067">3</cx:pt>
          <cx:pt idx="105068">6</cx:pt>
          <cx:pt idx="105069">0</cx:pt>
          <cx:pt idx="105070">58</cx:pt>
          <cx:pt idx="105071">72</cx:pt>
          <cx:pt idx="105072">2</cx:pt>
          <cx:pt idx="105073">68</cx:pt>
          <cx:pt idx="105074">14</cx:pt>
          <cx:pt idx="105075">50</cx:pt>
          <cx:pt idx="105076">0</cx:pt>
          <cx:pt idx="105077">25</cx:pt>
          <cx:pt idx="105078">6</cx:pt>
          <cx:pt idx="105079">8</cx:pt>
          <cx:pt idx="105080">18</cx:pt>
          <cx:pt idx="105081">7</cx:pt>
          <cx:pt idx="105082">143</cx:pt>
          <cx:pt idx="105083">6</cx:pt>
          <cx:pt idx="105084">58</cx:pt>
          <cx:pt idx="105085">26</cx:pt>
          <cx:pt idx="105086">0</cx:pt>
          <cx:pt idx="105087">118</cx:pt>
          <cx:pt idx="105088">0</cx:pt>
          <cx:pt idx="105089">23</cx:pt>
          <cx:pt idx="105090">11</cx:pt>
          <cx:pt idx="105091">155</cx:pt>
          <cx:pt idx="105092">88</cx:pt>
          <cx:pt idx="105093">45</cx:pt>
          <cx:pt idx="105094">154</cx:pt>
          <cx:pt idx="105095">126</cx:pt>
          <cx:pt idx="105096">0</cx:pt>
          <cx:pt idx="105097">7</cx:pt>
          <cx:pt idx="105098">0</cx:pt>
          <cx:pt idx="105099">3</cx:pt>
          <cx:pt idx="105100">7</cx:pt>
          <cx:pt idx="105101">0</cx:pt>
          <cx:pt idx="105102">3</cx:pt>
          <cx:pt idx="105103">3</cx:pt>
          <cx:pt idx="105104">0</cx:pt>
          <cx:pt idx="105105">1</cx:pt>
          <cx:pt idx="105106">0</cx:pt>
          <cx:pt idx="105107">16</cx:pt>
          <cx:pt idx="105108">13</cx:pt>
          <cx:pt idx="105109">3</cx:pt>
          <cx:pt idx="105110">72</cx:pt>
          <cx:pt idx="105111">99</cx:pt>
          <cx:pt idx="105112">0</cx:pt>
          <cx:pt idx="105113">3</cx:pt>
          <cx:pt idx="105114">1</cx:pt>
          <cx:pt idx="105115">266</cx:pt>
          <cx:pt idx="105116">56</cx:pt>
          <cx:pt idx="105117">0</cx:pt>
          <cx:pt idx="105118">2</cx:pt>
          <cx:pt idx="105119">4</cx:pt>
          <cx:pt idx="105120">2</cx:pt>
          <cx:pt idx="105121">26</cx:pt>
          <cx:pt idx="105122">155</cx:pt>
          <cx:pt idx="105123">14</cx:pt>
          <cx:pt idx="105124">0</cx:pt>
          <cx:pt idx="105125">0</cx:pt>
          <cx:pt idx="105126">0</cx:pt>
          <cx:pt idx="105127">4</cx:pt>
          <cx:pt idx="105128">156</cx:pt>
          <cx:pt idx="105129">275</cx:pt>
          <cx:pt idx="105130">83</cx:pt>
          <cx:pt idx="105131">42</cx:pt>
          <cx:pt idx="105132">0</cx:pt>
          <cx:pt idx="105133">0</cx:pt>
          <cx:pt idx="105134">4</cx:pt>
          <cx:pt idx="105135">2</cx:pt>
          <cx:pt idx="105136">0</cx:pt>
          <cx:pt idx="105137">14</cx:pt>
          <cx:pt idx="105138">26</cx:pt>
          <cx:pt idx="105139">29</cx:pt>
          <cx:pt idx="105140">8</cx:pt>
          <cx:pt idx="105141">0</cx:pt>
          <cx:pt idx="105142">0</cx:pt>
          <cx:pt idx="105143">6</cx:pt>
          <cx:pt idx="105144">0</cx:pt>
          <cx:pt idx="105145">0</cx:pt>
          <cx:pt idx="105146">0</cx:pt>
          <cx:pt idx="105147">0</cx:pt>
          <cx:pt idx="105148">0</cx:pt>
          <cx:pt idx="105149">0</cx:pt>
          <cx:pt idx="105150">1</cx:pt>
          <cx:pt idx="105151">75</cx:pt>
          <cx:pt idx="105152">0</cx:pt>
          <cx:pt idx="105153">0</cx:pt>
          <cx:pt idx="105154">0</cx:pt>
          <cx:pt idx="105155">0</cx:pt>
          <cx:pt idx="105156">0</cx:pt>
          <cx:pt idx="105157">0</cx:pt>
          <cx:pt idx="105158">374</cx:pt>
          <cx:pt idx="105159">261</cx:pt>
          <cx:pt idx="105160">10</cx:pt>
          <cx:pt idx="105161">19</cx:pt>
          <cx:pt idx="105162">44</cx:pt>
          <cx:pt idx="105163">6</cx:pt>
          <cx:pt idx="105164">6</cx:pt>
          <cx:pt idx="105165">110</cx:pt>
          <cx:pt idx="105166">22</cx:pt>
          <cx:pt idx="105167">4</cx:pt>
          <cx:pt idx="105168">0</cx:pt>
          <cx:pt idx="105169">6</cx:pt>
          <cx:pt idx="105170">0</cx:pt>
          <cx:pt idx="105171">0</cx:pt>
          <cx:pt idx="105172">8</cx:pt>
          <cx:pt idx="105173">15</cx:pt>
          <cx:pt idx="105174">9</cx:pt>
          <cx:pt idx="105175">0</cx:pt>
          <cx:pt idx="105176">1</cx:pt>
          <cx:pt idx="105177">94</cx:pt>
          <cx:pt idx="105178">35</cx:pt>
          <cx:pt idx="105179">0</cx:pt>
          <cx:pt idx="105180">7</cx:pt>
          <cx:pt idx="105181">0</cx:pt>
          <cx:pt idx="105182">6</cx:pt>
          <cx:pt idx="105183">0</cx:pt>
          <cx:pt idx="105184">1</cx:pt>
          <cx:pt idx="105185">0</cx:pt>
          <cx:pt idx="105186">2</cx:pt>
          <cx:pt idx="105187">177</cx:pt>
          <cx:pt idx="105188">0</cx:pt>
          <cx:pt idx="105189">1</cx:pt>
          <cx:pt idx="105190">1</cx:pt>
          <cx:pt idx="105191">0</cx:pt>
          <cx:pt idx="105192">0</cx:pt>
          <cx:pt idx="105193">0</cx:pt>
          <cx:pt idx="105194">8</cx:pt>
          <cx:pt idx="105195">46</cx:pt>
          <cx:pt idx="105196">0</cx:pt>
          <cx:pt idx="105197">131</cx:pt>
          <cx:pt idx="105198">0</cx:pt>
          <cx:pt idx="105199">3</cx:pt>
          <cx:pt idx="105200">28</cx:pt>
          <cx:pt idx="105201">7</cx:pt>
          <cx:pt idx="105202">0</cx:pt>
          <cx:pt idx="105203">6</cx:pt>
          <cx:pt idx="105204">0</cx:pt>
          <cx:pt idx="105205">1</cx:pt>
          <cx:pt idx="105206">57</cx:pt>
          <cx:pt idx="105207">0</cx:pt>
          <cx:pt idx="105208">205</cx:pt>
          <cx:pt idx="105209">49</cx:pt>
          <cx:pt idx="105210">72</cx:pt>
          <cx:pt idx="105211">3</cx:pt>
          <cx:pt idx="105212">51</cx:pt>
          <cx:pt idx="105213">0</cx:pt>
          <cx:pt idx="105214">31</cx:pt>
          <cx:pt idx="105215">11</cx:pt>
          <cx:pt idx="105216">10</cx:pt>
          <cx:pt idx="105217">1</cx:pt>
          <cx:pt idx="105218">34</cx:pt>
          <cx:pt idx="105219">0</cx:pt>
          <cx:pt idx="105220">148</cx:pt>
          <cx:pt idx="105221">82</cx:pt>
          <cx:pt idx="105222">0</cx:pt>
          <cx:pt idx="105223">21</cx:pt>
          <cx:pt idx="105224">0</cx:pt>
          <cx:pt idx="105225">0</cx:pt>
          <cx:pt idx="105226">1</cx:pt>
          <cx:pt idx="105227">41</cx:pt>
          <cx:pt idx="105228">10</cx:pt>
          <cx:pt idx="105229">0</cx:pt>
          <cx:pt idx="105230">399</cx:pt>
          <cx:pt idx="105231">250</cx:pt>
          <cx:pt idx="105232">252</cx:pt>
          <cx:pt idx="105233">1</cx:pt>
          <cx:pt idx="105234">252</cx:pt>
          <cx:pt idx="105235">1</cx:pt>
          <cx:pt idx="105236">1</cx:pt>
          <cx:pt idx="105237">0</cx:pt>
          <cx:pt idx="105238">53</cx:pt>
          <cx:pt idx="105239">4</cx:pt>
          <cx:pt idx="105240">908</cx:pt>
          <cx:pt idx="105241">154</cx:pt>
          <cx:pt idx="105242">0</cx:pt>
          <cx:pt idx="105243">1</cx:pt>
          <cx:pt idx="105244">78</cx:pt>
          <cx:pt idx="105245">0</cx:pt>
          <cx:pt idx="105246">8</cx:pt>
          <cx:pt idx="105247">9</cx:pt>
          <cx:pt idx="105248">1</cx:pt>
          <cx:pt idx="105249">4</cx:pt>
          <cx:pt idx="105250">0</cx:pt>
          <cx:pt idx="105251">2</cx:pt>
          <cx:pt idx="105252">376</cx:pt>
          <cx:pt idx="105253">125</cx:pt>
          <cx:pt idx="105254">77</cx:pt>
          <cx:pt idx="105255">36</cx:pt>
          <cx:pt idx="105256">22</cx:pt>
          <cx:pt idx="105257">118</cx:pt>
          <cx:pt idx="105258">0</cx:pt>
          <cx:pt idx="105259">27</cx:pt>
          <cx:pt idx="105260">105</cx:pt>
          <cx:pt idx="105261">1</cx:pt>
          <cx:pt idx="105262">22</cx:pt>
          <cx:pt idx="105263">0</cx:pt>
          <cx:pt idx="105264">7</cx:pt>
          <cx:pt idx="105265">0</cx:pt>
          <cx:pt idx="105266">20</cx:pt>
          <cx:pt idx="105267">12</cx:pt>
          <cx:pt idx="105268">0</cx:pt>
          <cx:pt idx="105269">22</cx:pt>
          <cx:pt idx="105270">7</cx:pt>
          <cx:pt idx="105271">65</cx:pt>
          <cx:pt idx="105272">18</cx:pt>
          <cx:pt idx="105273">5</cx:pt>
          <cx:pt idx="105274">3</cx:pt>
          <cx:pt idx="105275">0</cx:pt>
          <cx:pt idx="105276">87</cx:pt>
          <cx:pt idx="105277">272</cx:pt>
          <cx:pt idx="105278">13</cx:pt>
          <cx:pt idx="105279">66</cx:pt>
          <cx:pt idx="105280">84</cx:pt>
          <cx:pt idx="105281">294</cx:pt>
          <cx:pt idx="105282">117</cx:pt>
          <cx:pt idx="105283">367</cx:pt>
          <cx:pt idx="105284">49</cx:pt>
          <cx:pt idx="105285">0</cx:pt>
          <cx:pt idx="105286">2</cx:pt>
          <cx:pt idx="105287">2</cx:pt>
          <cx:pt idx="105288">2</cx:pt>
          <cx:pt idx="105289">0</cx:pt>
          <cx:pt idx="105290">1</cx:pt>
          <cx:pt idx="105291">1</cx:pt>
          <cx:pt idx="105292">108</cx:pt>
          <cx:pt idx="105293">2</cx:pt>
          <cx:pt idx="105294">1</cx:pt>
          <cx:pt idx="105295">0</cx:pt>
          <cx:pt idx="105296">2</cx:pt>
          <cx:pt idx="105297">0</cx:pt>
          <cx:pt idx="105298">34</cx:pt>
          <cx:pt idx="105299">0</cx:pt>
          <cx:pt idx="105300">0</cx:pt>
          <cx:pt idx="105301">7</cx:pt>
          <cx:pt idx="105302">17</cx:pt>
          <cx:pt idx="105303">45</cx:pt>
          <cx:pt idx="105304">20</cx:pt>
          <cx:pt idx="105305">14</cx:pt>
          <cx:pt idx="105306">106</cx:pt>
          <cx:pt idx="105307">14</cx:pt>
          <cx:pt idx="105308">136</cx:pt>
          <cx:pt idx="105309">28</cx:pt>
          <cx:pt idx="105310">1</cx:pt>
          <cx:pt idx="105311">1</cx:pt>
          <cx:pt idx="105312">3</cx:pt>
          <cx:pt idx="105313">7</cx:pt>
          <cx:pt idx="105314">0</cx:pt>
          <cx:pt idx="105315">2</cx:pt>
          <cx:pt idx="105316">91</cx:pt>
          <cx:pt idx="105317">55</cx:pt>
          <cx:pt idx="105318">144</cx:pt>
          <cx:pt idx="105319">0</cx:pt>
          <cx:pt idx="105320">1</cx:pt>
          <cx:pt idx="105321">0</cx:pt>
          <cx:pt idx="105322">23</cx:pt>
          <cx:pt idx="105323">11</cx:pt>
          <cx:pt idx="105324">0</cx:pt>
          <cx:pt idx="105325">29</cx:pt>
          <cx:pt idx="105326">0</cx:pt>
          <cx:pt idx="105327">22</cx:pt>
          <cx:pt idx="105328">1</cx:pt>
          <cx:pt idx="105329">18</cx:pt>
          <cx:pt idx="105330">10</cx:pt>
          <cx:pt idx="105331">90</cx:pt>
          <cx:pt idx="105332">15</cx:pt>
          <cx:pt idx="105333">331</cx:pt>
          <cx:pt idx="105334">6</cx:pt>
          <cx:pt idx="105335">1</cx:pt>
          <cx:pt idx="105336">22</cx:pt>
          <cx:pt idx="105337">155</cx:pt>
          <cx:pt idx="105338">1</cx:pt>
          <cx:pt idx="105339">0</cx:pt>
          <cx:pt idx="105340">0</cx:pt>
          <cx:pt idx="105341">323</cx:pt>
          <cx:pt idx="105342">0</cx:pt>
          <cx:pt idx="105343">1</cx:pt>
          <cx:pt idx="105344">58</cx:pt>
          <cx:pt idx="105345">91</cx:pt>
          <cx:pt idx="105346">1</cx:pt>
          <cx:pt idx="105347">9</cx:pt>
          <cx:pt idx="105348">136</cx:pt>
          <cx:pt idx="105349">0</cx:pt>
          <cx:pt idx="105350">53</cx:pt>
          <cx:pt idx="105351">0</cx:pt>
          <cx:pt idx="105352">3</cx:pt>
          <cx:pt idx="105353">0</cx:pt>
          <cx:pt idx="105354">85</cx:pt>
          <cx:pt idx="105355">0</cx:pt>
          <cx:pt idx="105356">103</cx:pt>
          <cx:pt idx="105357">5</cx:pt>
          <cx:pt idx="105358">0</cx:pt>
          <cx:pt idx="105359">60</cx:pt>
          <cx:pt idx="105360">50</cx:pt>
          <cx:pt idx="105361">35</cx:pt>
          <cx:pt idx="105362">2</cx:pt>
          <cx:pt idx="105363">110</cx:pt>
          <cx:pt idx="105364">0</cx:pt>
          <cx:pt idx="105365">65</cx:pt>
          <cx:pt idx="105366">52</cx:pt>
          <cx:pt idx="105367">37</cx:pt>
          <cx:pt idx="105368">0</cx:pt>
          <cx:pt idx="105369">7</cx:pt>
          <cx:pt idx="105370">0</cx:pt>
          <cx:pt idx="105371">1</cx:pt>
          <cx:pt idx="105372">92</cx:pt>
          <cx:pt idx="105373">117</cx:pt>
          <cx:pt idx="105374">19</cx:pt>
          <cx:pt idx="105375">45</cx:pt>
          <cx:pt idx="105376">234</cx:pt>
          <cx:pt idx="105377">0</cx:pt>
          <cx:pt idx="105378">60</cx:pt>
          <cx:pt idx="105379">0</cx:pt>
          <cx:pt idx="105380">0</cx:pt>
          <cx:pt idx="105381">12</cx:pt>
          <cx:pt idx="105382">5</cx:pt>
          <cx:pt idx="105383">83</cx:pt>
          <cx:pt idx="105384">49</cx:pt>
          <cx:pt idx="105385">103</cx:pt>
          <cx:pt idx="105386">4</cx:pt>
          <cx:pt idx="105387">8</cx:pt>
          <cx:pt idx="105388">10</cx:pt>
          <cx:pt idx="105389">1</cx:pt>
          <cx:pt idx="105390">2</cx:pt>
          <cx:pt idx="105391">173</cx:pt>
          <cx:pt idx="105392">20</cx:pt>
          <cx:pt idx="105393">14</cx:pt>
          <cx:pt idx="105394">8</cx:pt>
          <cx:pt idx="105395">98</cx:pt>
          <cx:pt idx="105396">4</cx:pt>
          <cx:pt idx="105397">4</cx:pt>
          <cx:pt idx="105398">21</cx:pt>
          <cx:pt idx="105399">57</cx:pt>
          <cx:pt idx="105400">0</cx:pt>
          <cx:pt idx="105401">0</cx:pt>
          <cx:pt idx="105402">0</cx:pt>
          <cx:pt idx="105403">1</cx:pt>
          <cx:pt idx="105404">11</cx:pt>
          <cx:pt idx="105405">0</cx:pt>
          <cx:pt idx="105406">3</cx:pt>
          <cx:pt idx="105407">1</cx:pt>
          <cx:pt idx="105408">31</cx:pt>
          <cx:pt idx="105409">6</cx:pt>
          <cx:pt idx="105410">0</cx:pt>
          <cx:pt idx="105411">8</cx:pt>
          <cx:pt idx="105412">2</cx:pt>
          <cx:pt idx="105413">1</cx:pt>
          <cx:pt idx="105414">7</cx:pt>
          <cx:pt idx="105415">5</cx:pt>
          <cx:pt idx="105416">2</cx:pt>
          <cx:pt idx="105417">24</cx:pt>
          <cx:pt idx="105418">2</cx:pt>
          <cx:pt idx="105419">1</cx:pt>
          <cx:pt idx="105420">0</cx:pt>
          <cx:pt idx="105421">0</cx:pt>
          <cx:pt idx="105422">9</cx:pt>
          <cx:pt idx="105423">17</cx:pt>
          <cx:pt idx="105424">0</cx:pt>
          <cx:pt idx="105425">170</cx:pt>
          <cx:pt idx="105426">15</cx:pt>
          <cx:pt idx="105427">5</cx:pt>
          <cx:pt idx="105428">76</cx:pt>
          <cx:pt idx="105429">94</cx:pt>
          <cx:pt idx="105430">0</cx:pt>
          <cx:pt idx="105431">20</cx:pt>
          <cx:pt idx="105432">92</cx:pt>
          <cx:pt idx="105433">38</cx:pt>
          <cx:pt idx="105434">8</cx:pt>
          <cx:pt idx="105435">7</cx:pt>
          <cx:pt idx="105436">52</cx:pt>
          <cx:pt idx="105437">11</cx:pt>
          <cx:pt idx="105438">1</cx:pt>
          <cx:pt idx="105439">8</cx:pt>
          <cx:pt idx="105440">0</cx:pt>
          <cx:pt idx="105441">162</cx:pt>
          <cx:pt idx="105442">117</cx:pt>
          <cx:pt idx="105443">0</cx:pt>
          <cx:pt idx="105444">523</cx:pt>
          <cx:pt idx="105445">291</cx:pt>
          <cx:pt idx="105446">13</cx:pt>
          <cx:pt idx="105447">0</cx:pt>
          <cx:pt idx="105448">0</cx:pt>
          <cx:pt idx="105449">0</cx:pt>
          <cx:pt idx="105450">3</cx:pt>
          <cx:pt idx="105451">0</cx:pt>
          <cx:pt idx="105452">22</cx:pt>
          <cx:pt idx="105453">657</cx:pt>
          <cx:pt idx="105454">20</cx:pt>
          <cx:pt idx="105455">194</cx:pt>
          <cx:pt idx="105456">0</cx:pt>
          <cx:pt idx="105457">70</cx:pt>
          <cx:pt idx="105458">1</cx:pt>
          <cx:pt idx="105459">0</cx:pt>
          <cx:pt idx="105460">297</cx:pt>
          <cx:pt idx="105461">235</cx:pt>
          <cx:pt idx="105462">0</cx:pt>
          <cx:pt idx="105463">0</cx:pt>
          <cx:pt idx="105464">41</cx:pt>
          <cx:pt idx="105465">13</cx:pt>
          <cx:pt idx="105466">16</cx:pt>
          <cx:pt idx="105467">3</cx:pt>
          <cx:pt idx="105468">0</cx:pt>
          <cx:pt idx="105469">1</cx:pt>
          <cx:pt idx="105470">0</cx:pt>
          <cx:pt idx="105471">0</cx:pt>
          <cx:pt idx="105472">162</cx:pt>
          <cx:pt idx="105473">23</cx:pt>
          <cx:pt idx="105474">0</cx:pt>
          <cx:pt idx="105475">0</cx:pt>
          <cx:pt idx="105476">1</cx:pt>
          <cx:pt idx="105477">4</cx:pt>
          <cx:pt idx="105478">0</cx:pt>
          <cx:pt idx="105479">6</cx:pt>
          <cx:pt idx="105480">5</cx:pt>
          <cx:pt idx="105481">0</cx:pt>
          <cx:pt idx="105482">0</cx:pt>
          <cx:pt idx="105483">0</cx:pt>
          <cx:pt idx="105484">184</cx:pt>
          <cx:pt idx="105485">0</cx:pt>
          <cx:pt idx="105486">20</cx:pt>
          <cx:pt idx="105487">2</cx:pt>
          <cx:pt idx="105488">47</cx:pt>
          <cx:pt idx="105489">1</cx:pt>
          <cx:pt idx="105490">34</cx:pt>
          <cx:pt idx="105491">21</cx:pt>
          <cx:pt idx="105492">23</cx:pt>
          <cx:pt idx="105493">6</cx:pt>
          <cx:pt idx="105494">1</cx:pt>
          <cx:pt idx="105495">80</cx:pt>
          <cx:pt idx="105496">46</cx:pt>
          <cx:pt idx="105497">9</cx:pt>
          <cx:pt idx="105498">69</cx:pt>
          <cx:pt idx="105499">3</cx:pt>
          <cx:pt idx="105500">10</cx:pt>
          <cx:pt idx="105501">2</cx:pt>
          <cx:pt idx="105502">105</cx:pt>
          <cx:pt idx="105503">26</cx:pt>
          <cx:pt idx="105504">4</cx:pt>
          <cx:pt idx="105505">16</cx:pt>
          <cx:pt idx="105506">1</cx:pt>
          <cx:pt idx="105507">18</cx:pt>
          <cx:pt idx="105508">0</cx:pt>
          <cx:pt idx="105509">0</cx:pt>
          <cx:pt idx="105510">5</cx:pt>
          <cx:pt idx="105511">379</cx:pt>
          <cx:pt idx="105512">46</cx:pt>
          <cx:pt idx="105513">9</cx:pt>
          <cx:pt idx="105514">40</cx:pt>
          <cx:pt idx="105515">1</cx:pt>
          <cx:pt idx="105516">8</cx:pt>
          <cx:pt idx="105517">0</cx:pt>
          <cx:pt idx="105518">108</cx:pt>
          <cx:pt idx="105519">15</cx:pt>
          <cx:pt idx="105520">0</cx:pt>
          <cx:pt idx="105521">16</cx:pt>
          <cx:pt idx="105522">26</cx:pt>
          <cx:pt idx="105523">0</cx:pt>
          <cx:pt idx="105524">1</cx:pt>
          <cx:pt idx="105525">0</cx:pt>
          <cx:pt idx="105526">0</cx:pt>
          <cx:pt idx="105527">0</cx:pt>
          <cx:pt idx="105528">0</cx:pt>
          <cx:pt idx="105529">0</cx:pt>
          <cx:pt idx="105530">9</cx:pt>
          <cx:pt idx="105531">7</cx:pt>
          <cx:pt idx="105532">32</cx:pt>
          <cx:pt idx="105533">53</cx:pt>
          <cx:pt idx="105534">56</cx:pt>
          <cx:pt idx="105535">92</cx:pt>
          <cx:pt idx="105536">14</cx:pt>
          <cx:pt idx="105537">0</cx:pt>
          <cx:pt idx="105538">126</cx:pt>
          <cx:pt idx="105539">105</cx:pt>
          <cx:pt idx="105540">0</cx:pt>
          <cx:pt idx="105541">3</cx:pt>
          <cx:pt idx="105542">0</cx:pt>
          <cx:pt idx="105543">99</cx:pt>
          <cx:pt idx="105544">7</cx:pt>
          <cx:pt idx="105545">0</cx:pt>
          <cx:pt idx="105546">3</cx:pt>
          <cx:pt idx="105547">0</cx:pt>
          <cx:pt idx="105548">4</cx:pt>
          <cx:pt idx="105549">0</cx:pt>
          <cx:pt idx="105550">0</cx:pt>
          <cx:pt idx="105551">0</cx:pt>
          <cx:pt idx="105552">1</cx:pt>
          <cx:pt idx="105553">33</cx:pt>
          <cx:pt idx="105554">223</cx:pt>
          <cx:pt idx="105555">131</cx:pt>
          <cx:pt idx="105556">169</cx:pt>
          <cx:pt idx="105557">0</cx:pt>
          <cx:pt idx="105558">152</cx:pt>
          <cx:pt idx="105559">54</cx:pt>
          <cx:pt idx="105560">87</cx:pt>
          <cx:pt idx="105561">0</cx:pt>
          <cx:pt idx="105562">2</cx:pt>
          <cx:pt idx="105563">0</cx:pt>
          <cx:pt idx="105564">0</cx:pt>
          <cx:pt idx="105565">37</cx:pt>
          <cx:pt idx="105566">49</cx:pt>
          <cx:pt idx="105567">0</cx:pt>
          <cx:pt idx="105568">95</cx:pt>
          <cx:pt idx="105569">3</cx:pt>
          <cx:pt idx="105570">206</cx:pt>
          <cx:pt idx="105571">27</cx:pt>
          <cx:pt idx="105572">7</cx:pt>
          <cx:pt idx="105573">259</cx:pt>
          <cx:pt idx="105574">0</cx:pt>
          <cx:pt idx="105575">7</cx:pt>
          <cx:pt idx="105576">4</cx:pt>
          <cx:pt idx="105577">0</cx:pt>
          <cx:pt idx="105578">0</cx:pt>
          <cx:pt idx="105579">34</cx:pt>
          <cx:pt idx="105580">34</cx:pt>
          <cx:pt idx="105581">31</cx:pt>
          <cx:pt idx="105582">0</cx:pt>
          <cx:pt idx="105583">0</cx:pt>
          <cx:pt idx="105584">2</cx:pt>
          <cx:pt idx="105585">1</cx:pt>
          <cx:pt idx="105586">0</cx:pt>
          <cx:pt idx="105587">1</cx:pt>
          <cx:pt idx="105588">5</cx:pt>
          <cx:pt idx="105589">4</cx:pt>
          <cx:pt idx="105590">13</cx:pt>
          <cx:pt idx="105591">0</cx:pt>
          <cx:pt idx="105592">32</cx:pt>
          <cx:pt idx="105593">1</cx:pt>
          <cx:pt idx="105594">0</cx:pt>
          <cx:pt idx="105595">398</cx:pt>
          <cx:pt idx="105596">0</cx:pt>
          <cx:pt idx="105597">14</cx:pt>
          <cx:pt idx="105598">0</cx:pt>
          <cx:pt idx="105599">258</cx:pt>
          <cx:pt idx="105600">10</cx:pt>
          <cx:pt idx="105601">240</cx:pt>
          <cx:pt idx="105602">76</cx:pt>
          <cx:pt idx="105603">22</cx:pt>
          <cx:pt idx="105604">13</cx:pt>
          <cx:pt idx="105605">12</cx:pt>
          <cx:pt idx="105606">12</cx:pt>
          <cx:pt idx="105607">7</cx:pt>
          <cx:pt idx="105608">73</cx:pt>
          <cx:pt idx="105609">80</cx:pt>
          <cx:pt idx="105610">65</cx:pt>
          <cx:pt idx="105611">13</cx:pt>
          <cx:pt idx="105612">70</cx:pt>
          <cx:pt idx="105613">7</cx:pt>
          <cx:pt idx="105614">130</cx:pt>
          <cx:pt idx="105615">4</cx:pt>
          <cx:pt idx="105616">5</cx:pt>
          <cx:pt idx="105617">606</cx:pt>
          <cx:pt idx="105618">0</cx:pt>
          <cx:pt idx="105619">10</cx:pt>
          <cx:pt idx="105620">23</cx:pt>
          <cx:pt idx="105621">112</cx:pt>
          <cx:pt idx="105622">376</cx:pt>
          <cx:pt idx="105623">9</cx:pt>
          <cx:pt idx="105624">63</cx:pt>
          <cx:pt idx="105625">83</cx:pt>
          <cx:pt idx="105626">63</cx:pt>
          <cx:pt idx="105627">1</cx:pt>
          <cx:pt idx="105628">56</cx:pt>
          <cx:pt idx="105629">0</cx:pt>
          <cx:pt idx="105630">1</cx:pt>
          <cx:pt idx="105631">11</cx:pt>
          <cx:pt idx="105632">26</cx:pt>
          <cx:pt idx="105633">62</cx:pt>
          <cx:pt idx="105634">145</cx:pt>
          <cx:pt idx="105635">937</cx:pt>
          <cx:pt idx="105636">1</cx:pt>
          <cx:pt idx="105637">0</cx:pt>
          <cx:pt idx="105638">3</cx:pt>
          <cx:pt idx="105639">1</cx:pt>
          <cx:pt idx="105640">13</cx:pt>
          <cx:pt idx="105641">0</cx:pt>
          <cx:pt idx="105642">1</cx:pt>
          <cx:pt idx="105643">0</cx:pt>
          <cx:pt idx="105644">36</cx:pt>
          <cx:pt idx="105645">50</cx:pt>
          <cx:pt idx="105646">10</cx:pt>
          <cx:pt idx="105647">95</cx:pt>
          <cx:pt idx="105648">10</cx:pt>
          <cx:pt idx="105649">0</cx:pt>
          <cx:pt idx="105650">39</cx:pt>
          <cx:pt idx="105651">0</cx:pt>
          <cx:pt idx="105652">0</cx:pt>
          <cx:pt idx="105653">0</cx:pt>
          <cx:pt idx="105654">1026</cx:pt>
          <cx:pt idx="105655">203</cx:pt>
          <cx:pt idx="105656">0</cx:pt>
          <cx:pt idx="105657">16</cx:pt>
          <cx:pt idx="105658">154</cx:pt>
          <cx:pt idx="105659">0</cx:pt>
          <cx:pt idx="105660">35</cx:pt>
          <cx:pt idx="105661">0</cx:pt>
          <cx:pt idx="105662">32</cx:pt>
          <cx:pt idx="105663">7</cx:pt>
          <cx:pt idx="105664">8</cx:pt>
          <cx:pt idx="105665">47</cx:pt>
          <cx:pt idx="105666">96</cx:pt>
          <cx:pt idx="105667">12</cx:pt>
          <cx:pt idx="105668">27</cx:pt>
          <cx:pt idx="105669">1</cx:pt>
          <cx:pt idx="105670">5</cx:pt>
          <cx:pt idx="105671">0</cx:pt>
          <cx:pt idx="105672">4</cx:pt>
          <cx:pt idx="105673">1</cx:pt>
          <cx:pt idx="105674">40</cx:pt>
          <cx:pt idx="105675">2</cx:pt>
          <cx:pt idx="105676">70</cx:pt>
          <cx:pt idx="105677">13</cx:pt>
          <cx:pt idx="105678">2</cx:pt>
          <cx:pt idx="105679">362</cx:pt>
          <cx:pt idx="105680">256</cx:pt>
          <cx:pt idx="105681">28</cx:pt>
          <cx:pt idx="105682">33</cx:pt>
          <cx:pt idx="105683">13</cx:pt>
          <cx:pt idx="105684">3</cx:pt>
          <cx:pt idx="105685">2</cx:pt>
          <cx:pt idx="105686">43</cx:pt>
          <cx:pt idx="105687">12</cx:pt>
          <cx:pt idx="105688">0</cx:pt>
          <cx:pt idx="105689">1</cx:pt>
          <cx:pt idx="105690">0</cx:pt>
          <cx:pt idx="105691">70</cx:pt>
          <cx:pt idx="105692">3</cx:pt>
          <cx:pt idx="105693">0</cx:pt>
          <cx:pt idx="105694">31</cx:pt>
          <cx:pt idx="105695">4</cx:pt>
          <cx:pt idx="105696">1</cx:pt>
          <cx:pt idx="105697">26</cx:pt>
          <cx:pt idx="105698">30</cx:pt>
          <cx:pt idx="105699">4</cx:pt>
          <cx:pt idx="105700">10</cx:pt>
          <cx:pt idx="105701">252</cx:pt>
          <cx:pt idx="105702">2</cx:pt>
          <cx:pt idx="105703">2</cx:pt>
          <cx:pt idx="105704">0</cx:pt>
          <cx:pt idx="105705">6</cx:pt>
          <cx:pt idx="105706">70</cx:pt>
          <cx:pt idx="105707">20</cx:pt>
          <cx:pt idx="105708">1</cx:pt>
          <cx:pt idx="105709">1</cx:pt>
          <cx:pt idx="105710">30</cx:pt>
          <cx:pt idx="105711">28</cx:pt>
          <cx:pt idx="105712">0</cx:pt>
          <cx:pt idx="105713">110</cx:pt>
          <cx:pt idx="105714">453</cx:pt>
          <cx:pt idx="105715">101</cx:pt>
          <cx:pt idx="105716">0</cx:pt>
          <cx:pt idx="105717">28</cx:pt>
          <cx:pt idx="105718">3</cx:pt>
          <cx:pt idx="105719">45</cx:pt>
          <cx:pt idx="105720">98</cx:pt>
          <cx:pt idx="105721">8</cx:pt>
          <cx:pt idx="105722">50</cx:pt>
          <cx:pt idx="105723">0</cx:pt>
          <cx:pt idx="105724">3</cx:pt>
          <cx:pt idx="105725">0</cx:pt>
          <cx:pt idx="105726">13</cx:pt>
          <cx:pt idx="105727">0</cx:pt>
          <cx:pt idx="105728">1</cx:pt>
          <cx:pt idx="105729">35</cx:pt>
          <cx:pt idx="105730">0</cx:pt>
          <cx:pt idx="105731">0</cx:pt>
          <cx:pt idx="105732">0</cx:pt>
          <cx:pt idx="105733">0</cx:pt>
          <cx:pt idx="105734">86</cx:pt>
          <cx:pt idx="105735">78</cx:pt>
          <cx:pt idx="105736">7</cx:pt>
          <cx:pt idx="105737">13</cx:pt>
          <cx:pt idx="105738">0</cx:pt>
          <cx:pt idx="105739">1</cx:pt>
          <cx:pt idx="105740">12</cx:pt>
          <cx:pt idx="105741">14</cx:pt>
          <cx:pt idx="105742">26</cx:pt>
          <cx:pt idx="105743">0</cx:pt>
          <cx:pt idx="105744">5</cx:pt>
          <cx:pt idx="105745">12</cx:pt>
          <cx:pt idx="105746">7</cx:pt>
          <cx:pt idx="105747">6</cx:pt>
          <cx:pt idx="105748">12</cx:pt>
          <cx:pt idx="105749">13</cx:pt>
          <cx:pt idx="105750">11</cx:pt>
          <cx:pt idx="105751">7</cx:pt>
          <cx:pt idx="105752">39</cx:pt>
          <cx:pt idx="105753">7</cx:pt>
          <cx:pt idx="105754">72</cx:pt>
          <cx:pt idx="105755">14</cx:pt>
          <cx:pt idx="105756">0</cx:pt>
          <cx:pt idx="105757">2</cx:pt>
          <cx:pt idx="105758">5</cx:pt>
          <cx:pt idx="105759">24</cx:pt>
          <cx:pt idx="105760">329</cx:pt>
          <cx:pt idx="105761">388</cx:pt>
          <cx:pt idx="105762">54</cx:pt>
          <cx:pt idx="105763">27</cx:pt>
          <cx:pt idx="105764">12</cx:pt>
          <cx:pt idx="105765">159</cx:pt>
          <cx:pt idx="105766">445</cx:pt>
          <cx:pt idx="105767">21</cx:pt>
          <cx:pt idx="105768">45</cx:pt>
          <cx:pt idx="105769">162</cx:pt>
          <cx:pt idx="105770">0</cx:pt>
          <cx:pt idx="105771">1</cx:pt>
          <cx:pt idx="105772">0</cx:pt>
          <cx:pt idx="105773">4</cx:pt>
          <cx:pt idx="105774">52</cx:pt>
          <cx:pt idx="105775">62</cx:pt>
          <cx:pt idx="105776">28</cx:pt>
          <cx:pt idx="105777">78</cx:pt>
          <cx:pt idx="105778">0</cx:pt>
          <cx:pt idx="105779">0</cx:pt>
          <cx:pt idx="105780">1</cx:pt>
          <cx:pt idx="105781">0</cx:pt>
          <cx:pt idx="105782">0</cx:pt>
          <cx:pt idx="105783">90</cx:pt>
          <cx:pt idx="105784">88</cx:pt>
          <cx:pt idx="105785">4</cx:pt>
          <cx:pt idx="105786">53</cx:pt>
          <cx:pt idx="105787">1</cx:pt>
          <cx:pt idx="105788">0</cx:pt>
          <cx:pt idx="105789">20</cx:pt>
          <cx:pt idx="105790">0</cx:pt>
          <cx:pt idx="105791">0</cx:pt>
          <cx:pt idx="105792">145</cx:pt>
          <cx:pt idx="105793">2</cx:pt>
          <cx:pt idx="105794">24</cx:pt>
          <cx:pt idx="105795">23</cx:pt>
          <cx:pt idx="105796">32</cx:pt>
          <cx:pt idx="105797">37</cx:pt>
          <cx:pt idx="105798">63</cx:pt>
          <cx:pt idx="105799">60</cx:pt>
          <cx:pt idx="105800">2</cx:pt>
          <cx:pt idx="105801">0</cx:pt>
          <cx:pt idx="105802">2</cx:pt>
          <cx:pt idx="105803">129</cx:pt>
          <cx:pt idx="105804">0</cx:pt>
          <cx:pt idx="105805">4</cx:pt>
          <cx:pt idx="105806">69</cx:pt>
          <cx:pt idx="105807">1</cx:pt>
          <cx:pt idx="105808">0</cx:pt>
          <cx:pt idx="105809">22</cx:pt>
          <cx:pt idx="105810">291</cx:pt>
          <cx:pt idx="105811">0</cx:pt>
          <cx:pt idx="105812">1</cx:pt>
          <cx:pt idx="105813">15</cx:pt>
          <cx:pt idx="105814">12</cx:pt>
          <cx:pt idx="105815">0</cx:pt>
          <cx:pt idx="105816">0</cx:pt>
          <cx:pt idx="105817">49</cx:pt>
          <cx:pt idx="105818">89</cx:pt>
          <cx:pt idx="105819">77</cx:pt>
          <cx:pt idx="105820">33</cx:pt>
          <cx:pt idx="105821">4</cx:pt>
          <cx:pt idx="105822">204</cx:pt>
          <cx:pt idx="105823">0</cx:pt>
          <cx:pt idx="105824">0</cx:pt>
          <cx:pt idx="105825">0</cx:pt>
          <cx:pt idx="105826">0</cx:pt>
          <cx:pt idx="105827">0</cx:pt>
          <cx:pt idx="105828">0</cx:pt>
          <cx:pt idx="105829">0</cx:pt>
          <cx:pt idx="105830">0</cx:pt>
          <cx:pt idx="105831">0</cx:pt>
          <cx:pt idx="105832">48</cx:pt>
          <cx:pt idx="105833">0</cx:pt>
          <cx:pt idx="105834">0</cx:pt>
          <cx:pt idx="105835">93</cx:pt>
          <cx:pt idx="105836">0</cx:pt>
          <cx:pt idx="105837">27</cx:pt>
          <cx:pt idx="105838">0</cx:pt>
          <cx:pt idx="105839">0</cx:pt>
          <cx:pt idx="105840">10</cx:pt>
          <cx:pt idx="105841">0</cx:pt>
          <cx:pt idx="105842">20</cx:pt>
          <cx:pt idx="105843">0</cx:pt>
          <cx:pt idx="105844">73</cx:pt>
          <cx:pt idx="105845">12</cx:pt>
          <cx:pt idx="105846">0</cx:pt>
          <cx:pt idx="105847">12</cx:pt>
          <cx:pt idx="105848">109</cx:pt>
          <cx:pt idx="105849">57</cx:pt>
          <cx:pt idx="105850">0</cx:pt>
          <cx:pt idx="105851">0</cx:pt>
          <cx:pt idx="105852">0</cx:pt>
          <cx:pt idx="105853">33</cx:pt>
          <cx:pt idx="105854">0</cx:pt>
          <cx:pt idx="105855">0</cx:pt>
          <cx:pt idx="105856">60</cx:pt>
          <cx:pt idx="105857">29</cx:pt>
          <cx:pt idx="105858">6</cx:pt>
          <cx:pt idx="105859">25</cx:pt>
          <cx:pt idx="105860">36</cx:pt>
          <cx:pt idx="105861">0</cx:pt>
          <cx:pt idx="105862">3</cx:pt>
          <cx:pt idx="105863">22</cx:pt>
          <cx:pt idx="105864">33</cx:pt>
          <cx:pt idx="105865">14</cx:pt>
          <cx:pt idx="105866">1</cx:pt>
          <cx:pt idx="105867">74</cx:pt>
          <cx:pt idx="105868">112</cx:pt>
          <cx:pt idx="105869">107</cx:pt>
          <cx:pt idx="105870">23</cx:pt>
          <cx:pt idx="105871">610</cx:pt>
          <cx:pt idx="105872">25</cx:pt>
          <cx:pt idx="105873">0</cx:pt>
          <cx:pt idx="105874">0</cx:pt>
          <cx:pt idx="105875">84</cx:pt>
          <cx:pt idx="105876">134</cx:pt>
          <cx:pt idx="105877">1</cx:pt>
          <cx:pt idx="105878">19</cx:pt>
          <cx:pt idx="105879">0</cx:pt>
          <cx:pt idx="105880">16</cx:pt>
          <cx:pt idx="105881">40</cx:pt>
          <cx:pt idx="105882">1</cx:pt>
          <cx:pt idx="105883">17</cx:pt>
          <cx:pt idx="105884">1</cx:pt>
          <cx:pt idx="105885">75</cx:pt>
          <cx:pt idx="105886">83</cx:pt>
          <cx:pt idx="105887">13</cx:pt>
          <cx:pt idx="105888">0</cx:pt>
          <cx:pt idx="105889">0</cx:pt>
          <cx:pt idx="105890">2</cx:pt>
          <cx:pt idx="105891">5</cx:pt>
          <cx:pt idx="105892">482</cx:pt>
          <cx:pt idx="105893">1</cx:pt>
          <cx:pt idx="105894">0</cx:pt>
          <cx:pt idx="105895">14</cx:pt>
          <cx:pt idx="105896">14</cx:pt>
          <cx:pt idx="105897">1</cx:pt>
          <cx:pt idx="105898">0</cx:pt>
          <cx:pt idx="105899">0</cx:pt>
          <cx:pt idx="105900">0</cx:pt>
          <cx:pt idx="105901">87</cx:pt>
          <cx:pt idx="105902">15</cx:pt>
          <cx:pt idx="105903">5</cx:pt>
          <cx:pt idx="105904">0</cx:pt>
          <cx:pt idx="105905">200</cx:pt>
          <cx:pt idx="105906">18</cx:pt>
          <cx:pt idx="105907">43</cx:pt>
          <cx:pt idx="105908">9</cx:pt>
          <cx:pt idx="105909">0</cx:pt>
          <cx:pt idx="105910">5</cx:pt>
          <cx:pt idx="105911">62</cx:pt>
          <cx:pt idx="105912">5</cx:pt>
          <cx:pt idx="105913">55</cx:pt>
          <cx:pt idx="105914">63</cx:pt>
          <cx:pt idx="105915">3</cx:pt>
          <cx:pt idx="105916">286</cx:pt>
          <cx:pt idx="105917">139</cx:pt>
          <cx:pt idx="105918">0</cx:pt>
          <cx:pt idx="105919">6</cx:pt>
          <cx:pt idx="105920">15</cx:pt>
          <cx:pt idx="105921">6</cx:pt>
          <cx:pt idx="105922">5</cx:pt>
          <cx:pt idx="105923">6</cx:pt>
          <cx:pt idx="105924">263</cx:pt>
          <cx:pt idx="105925">59</cx:pt>
          <cx:pt idx="105926">3</cx:pt>
          <cx:pt idx="105927">0</cx:pt>
          <cx:pt idx="105928">2</cx:pt>
          <cx:pt idx="105929">0</cx:pt>
          <cx:pt idx="105930">4</cx:pt>
          <cx:pt idx="105931">0</cx:pt>
          <cx:pt idx="105932">41</cx:pt>
          <cx:pt idx="105933">0</cx:pt>
          <cx:pt idx="105934">85</cx:pt>
          <cx:pt idx="105935">0</cx:pt>
          <cx:pt idx="105936">0</cx:pt>
          <cx:pt idx="105937">185</cx:pt>
          <cx:pt idx="105938">1</cx:pt>
          <cx:pt idx="105939">0</cx:pt>
          <cx:pt idx="105940">58</cx:pt>
          <cx:pt idx="105941">1</cx:pt>
          <cx:pt idx="105942">12</cx:pt>
          <cx:pt idx="105943">20</cx:pt>
          <cx:pt idx="105944">20</cx:pt>
          <cx:pt idx="105945">2</cx:pt>
          <cx:pt idx="105946">34</cx:pt>
          <cx:pt idx="105947">49</cx:pt>
          <cx:pt idx="105948">2</cx:pt>
          <cx:pt idx="105949">0</cx:pt>
          <cx:pt idx="105950">0</cx:pt>
          <cx:pt idx="105951">0</cx:pt>
          <cx:pt idx="105952">0</cx:pt>
          <cx:pt idx="105953">105</cx:pt>
          <cx:pt idx="105954">1</cx:pt>
          <cx:pt idx="105955">22</cx:pt>
          <cx:pt idx="105956">30</cx:pt>
          <cx:pt idx="105957">15</cx:pt>
          <cx:pt idx="105958">92</cx:pt>
          <cx:pt idx="105959">71</cx:pt>
          <cx:pt idx="105960">37</cx:pt>
          <cx:pt idx="105961">0</cx:pt>
          <cx:pt idx="105962">92</cx:pt>
          <cx:pt idx="105963">31</cx:pt>
          <cx:pt idx="105964">5</cx:pt>
          <cx:pt idx="105965">2</cx:pt>
          <cx:pt idx="105966">0</cx:pt>
          <cx:pt idx="105967">0</cx:pt>
          <cx:pt idx="105968">18</cx:pt>
          <cx:pt idx="105969">0</cx:pt>
          <cx:pt idx="105970">21</cx:pt>
          <cx:pt idx="105971">141</cx:pt>
          <cx:pt idx="105972">0</cx:pt>
          <cx:pt idx="105973">7</cx:pt>
          <cx:pt idx="105974">11</cx:pt>
          <cx:pt idx="105975">4</cx:pt>
          <cx:pt idx="105976">22</cx:pt>
          <cx:pt idx="105977">20</cx:pt>
          <cx:pt idx="105978">176</cx:pt>
          <cx:pt idx="105979">1</cx:pt>
          <cx:pt idx="105980">0</cx:pt>
          <cx:pt idx="105981">12</cx:pt>
          <cx:pt idx="105982">57</cx:pt>
          <cx:pt idx="105983">0</cx:pt>
          <cx:pt idx="105984">1</cx:pt>
          <cx:pt idx="105985">6</cx:pt>
          <cx:pt idx="105986">62</cx:pt>
          <cx:pt idx="105987">9</cx:pt>
          <cx:pt idx="105988">58</cx:pt>
          <cx:pt idx="105989">71</cx:pt>
          <cx:pt idx="105990">3</cx:pt>
          <cx:pt idx="105991">827</cx:pt>
          <cx:pt idx="105992">64</cx:pt>
          <cx:pt idx="105993">3</cx:pt>
          <cx:pt idx="105994">54</cx:pt>
          <cx:pt idx="105995">65</cx:pt>
          <cx:pt idx="105996">7</cx:pt>
          <cx:pt idx="105997">42</cx:pt>
          <cx:pt idx="105998">6</cx:pt>
          <cx:pt idx="105999">8</cx:pt>
          <cx:pt idx="106000">57</cx:pt>
          <cx:pt idx="106001">56</cx:pt>
          <cx:pt idx="106002">0</cx:pt>
          <cx:pt idx="106003">88</cx:pt>
          <cx:pt idx="106004">0</cx:pt>
          <cx:pt idx="106005">17</cx:pt>
          <cx:pt idx="106006">48</cx:pt>
          <cx:pt idx="106007">49</cx:pt>
          <cx:pt idx="106008">28</cx:pt>
          <cx:pt idx="106009">0</cx:pt>
          <cx:pt idx="106010">1</cx:pt>
          <cx:pt idx="106011">0</cx:pt>
          <cx:pt idx="106012">22</cx:pt>
          <cx:pt idx="106013">34</cx:pt>
          <cx:pt idx="106014">188</cx:pt>
          <cx:pt idx="106015">48</cx:pt>
          <cx:pt idx="106016">15</cx:pt>
          <cx:pt idx="106017">0</cx:pt>
          <cx:pt idx="106018">2</cx:pt>
          <cx:pt idx="106019">132</cx:pt>
          <cx:pt idx="106020">3</cx:pt>
          <cx:pt idx="106021">0</cx:pt>
          <cx:pt idx="106022">71</cx:pt>
          <cx:pt idx="106023">357</cx:pt>
          <cx:pt idx="106024">114</cx:pt>
          <cx:pt idx="106025">104</cx:pt>
          <cx:pt idx="106026">1</cx:pt>
          <cx:pt idx="106027">22</cx:pt>
          <cx:pt idx="106028">5</cx:pt>
          <cx:pt idx="106029">34</cx:pt>
          <cx:pt idx="106030">0</cx:pt>
          <cx:pt idx="106031">1</cx:pt>
          <cx:pt idx="106032">71</cx:pt>
          <cx:pt idx="106033">0</cx:pt>
          <cx:pt idx="106034">0</cx:pt>
          <cx:pt idx="106035">84</cx:pt>
          <cx:pt idx="106036">11</cx:pt>
          <cx:pt idx="106037">0</cx:pt>
          <cx:pt idx="106038">1</cx:pt>
          <cx:pt idx="106039">2</cx:pt>
          <cx:pt idx="106040">0</cx:pt>
          <cx:pt idx="106041">47</cx:pt>
          <cx:pt idx="106042">1</cx:pt>
          <cx:pt idx="106043">1</cx:pt>
          <cx:pt idx="106044">1</cx:pt>
          <cx:pt idx="106045">9</cx:pt>
          <cx:pt idx="106046">18</cx:pt>
          <cx:pt idx="106047">21</cx:pt>
          <cx:pt idx="106048">4</cx:pt>
          <cx:pt idx="106049">2</cx:pt>
          <cx:pt idx="106050">2</cx:pt>
          <cx:pt idx="106051">10</cx:pt>
          <cx:pt idx="106052">1</cx:pt>
          <cx:pt idx="106053">1</cx:pt>
          <cx:pt idx="106054">30</cx:pt>
          <cx:pt idx="106055">1</cx:pt>
          <cx:pt idx="106056">0</cx:pt>
          <cx:pt idx="106057">0</cx:pt>
          <cx:pt idx="106058">77</cx:pt>
          <cx:pt idx="106059">9</cx:pt>
          <cx:pt idx="106060">196</cx:pt>
          <cx:pt idx="106061">35</cx:pt>
          <cx:pt idx="106062">97</cx:pt>
          <cx:pt idx="106063">3</cx:pt>
          <cx:pt idx="106064">562</cx:pt>
          <cx:pt idx="106065">3</cx:pt>
          <cx:pt idx="106066">0</cx:pt>
          <cx:pt idx="106067">14</cx:pt>
          <cx:pt idx="106068">0</cx:pt>
          <cx:pt idx="106069">0</cx:pt>
          <cx:pt idx="106070">0</cx:pt>
          <cx:pt idx="106071">1</cx:pt>
          <cx:pt idx="106072">1</cx:pt>
          <cx:pt idx="106073">0</cx:pt>
          <cx:pt idx="106074">0</cx:pt>
          <cx:pt idx="106075">1</cx:pt>
          <cx:pt idx="106076">22</cx:pt>
          <cx:pt idx="106077">61</cx:pt>
          <cx:pt idx="106078">634</cx:pt>
          <cx:pt idx="106079">189</cx:pt>
          <cx:pt idx="106080">37</cx:pt>
          <cx:pt idx="106081">1165</cx:pt>
          <cx:pt idx="106082">47</cx:pt>
          <cx:pt idx="106083">7</cx:pt>
          <cx:pt idx="106084">770</cx:pt>
          <cx:pt idx="106085">31</cx:pt>
          <cx:pt idx="106086">22</cx:pt>
          <cx:pt idx="106087">8</cx:pt>
          <cx:pt idx="106088">13</cx:pt>
          <cx:pt idx="106089">1</cx:pt>
          <cx:pt idx="106090">28</cx:pt>
          <cx:pt idx="106091">7</cx:pt>
          <cx:pt idx="106092">5</cx:pt>
          <cx:pt idx="106093">58</cx:pt>
          <cx:pt idx="106094">1</cx:pt>
          <cx:pt idx="106095">26</cx:pt>
          <cx:pt idx="106096">7</cx:pt>
          <cx:pt idx="106097">12</cx:pt>
          <cx:pt idx="106098">1</cx:pt>
          <cx:pt idx="106099">0</cx:pt>
          <cx:pt idx="106100">234</cx:pt>
          <cx:pt idx="106101">231</cx:pt>
          <cx:pt idx="106102">19</cx:pt>
          <cx:pt idx="106103">8</cx:pt>
          <cx:pt idx="106104">10</cx:pt>
          <cx:pt idx="106105">40</cx:pt>
          <cx:pt idx="106106">12</cx:pt>
          <cx:pt idx="106107">35</cx:pt>
          <cx:pt idx="106108">215</cx:pt>
          <cx:pt idx="106109">407</cx:pt>
          <cx:pt idx="106110">908</cx:pt>
          <cx:pt idx="106111">24</cx:pt>
          <cx:pt idx="106112">0</cx:pt>
          <cx:pt idx="106113">0</cx:pt>
          <cx:pt idx="106114">0</cx:pt>
          <cx:pt idx="106115">104</cx:pt>
          <cx:pt idx="106116">3</cx:pt>
          <cx:pt idx="106117">2</cx:pt>
          <cx:pt idx="106118">271</cx:pt>
          <cx:pt idx="106119">14</cx:pt>
          <cx:pt idx="106120">29</cx:pt>
          <cx:pt idx="106121">22</cx:pt>
          <cx:pt idx="106122">1</cx:pt>
          <cx:pt idx="106123">3</cx:pt>
          <cx:pt idx="106124">159</cx:pt>
          <cx:pt idx="106125">0</cx:pt>
          <cx:pt idx="106126">0</cx:pt>
          <cx:pt idx="106127">12</cx:pt>
          <cx:pt idx="106128">25</cx:pt>
          <cx:pt idx="106129">29</cx:pt>
          <cx:pt idx="106130">52</cx:pt>
          <cx:pt idx="106131">1</cx:pt>
          <cx:pt idx="106132">1</cx:pt>
          <cx:pt idx="106133">2</cx:pt>
          <cx:pt idx="106134">0</cx:pt>
          <cx:pt idx="106135">0</cx:pt>
          <cx:pt idx="106136">0</cx:pt>
          <cx:pt idx="106137">0</cx:pt>
          <cx:pt idx="106138">4</cx:pt>
          <cx:pt idx="106139">0</cx:pt>
          <cx:pt idx="106140">0</cx:pt>
          <cx:pt idx="106141">1</cx:pt>
          <cx:pt idx="106142">195</cx:pt>
          <cx:pt idx="106143">28</cx:pt>
          <cx:pt idx="106144">2</cx:pt>
          <cx:pt idx="106145">33</cx:pt>
          <cx:pt idx="106146">5</cx:pt>
          <cx:pt idx="106147">0</cx:pt>
          <cx:pt idx="106148">47</cx:pt>
          <cx:pt idx="106149">107</cx:pt>
          <cx:pt idx="106150">32</cx:pt>
          <cx:pt idx="106151">27</cx:pt>
          <cx:pt idx="106152">33</cx:pt>
          <cx:pt idx="106153">29</cx:pt>
          <cx:pt idx="106154">38</cx:pt>
          <cx:pt idx="106155">533</cx:pt>
          <cx:pt idx="106156">2</cx:pt>
          <cx:pt idx="106157">0</cx:pt>
          <cx:pt idx="106158">0</cx:pt>
          <cx:pt idx="106159">7</cx:pt>
          <cx:pt idx="106160">0</cx:pt>
          <cx:pt idx="106161">0</cx:pt>
          <cx:pt idx="106162">5</cx:pt>
          <cx:pt idx="106163">0</cx:pt>
          <cx:pt idx="106164">16</cx:pt>
          <cx:pt idx="106165">4</cx:pt>
          <cx:pt idx="106166">45</cx:pt>
          <cx:pt idx="106167">580</cx:pt>
          <cx:pt idx="106168">0</cx:pt>
          <cx:pt idx="106169">0</cx:pt>
          <cx:pt idx="106170">15</cx:pt>
          <cx:pt idx="106171">1</cx:pt>
          <cx:pt idx="106172">21</cx:pt>
          <cx:pt idx="106173">8</cx:pt>
          <cx:pt idx="106174">1</cx:pt>
          <cx:pt idx="106175">14</cx:pt>
          <cx:pt idx="106176">29</cx:pt>
          <cx:pt idx="106177">41</cx:pt>
          <cx:pt idx="106178">307</cx:pt>
          <cx:pt idx="106179">106</cx:pt>
          <cx:pt idx="106180">32</cx:pt>
          <cx:pt idx="106181">43</cx:pt>
          <cx:pt idx="106182">197</cx:pt>
          <cx:pt idx="106183">0</cx:pt>
          <cx:pt idx="106184">22</cx:pt>
          <cx:pt idx="106185">51</cx:pt>
          <cx:pt idx="106186">6</cx:pt>
          <cx:pt idx="106187">0</cx:pt>
          <cx:pt idx="106188">12</cx:pt>
          <cx:pt idx="106189">27</cx:pt>
          <cx:pt idx="106190">0</cx:pt>
          <cx:pt idx="106191">1</cx:pt>
          <cx:pt idx="106192">6</cx:pt>
          <cx:pt idx="106193">0</cx:pt>
          <cx:pt idx="106194">0</cx:pt>
          <cx:pt idx="106195">0</cx:pt>
          <cx:pt idx="106196">43</cx:pt>
          <cx:pt idx="106197">0</cx:pt>
          <cx:pt idx="106198">0</cx:pt>
          <cx:pt idx="106199">0</cx:pt>
          <cx:pt idx="106200">0</cx:pt>
          <cx:pt idx="106201">0</cx:pt>
          <cx:pt idx="106202">1</cx:pt>
          <cx:pt idx="106203">0</cx:pt>
          <cx:pt idx="106204">0</cx:pt>
          <cx:pt idx="106205">0</cx:pt>
          <cx:pt idx="106206">0</cx:pt>
          <cx:pt idx="106207">0</cx:pt>
          <cx:pt idx="106208">0</cx:pt>
          <cx:pt idx="106209">1</cx:pt>
          <cx:pt idx="106210">117</cx:pt>
          <cx:pt idx="106211">0</cx:pt>
          <cx:pt idx="106212">448</cx:pt>
          <cx:pt idx="106213">38</cx:pt>
          <cx:pt idx="106214">0</cx:pt>
          <cx:pt idx="106215">62</cx:pt>
          <cx:pt idx="106216">13</cx:pt>
          <cx:pt idx="106217">31</cx:pt>
          <cx:pt idx="106218">0</cx:pt>
          <cx:pt idx="106219">0</cx:pt>
          <cx:pt idx="106220">0</cx:pt>
          <cx:pt idx="106221">22</cx:pt>
          <cx:pt idx="106222">7</cx:pt>
          <cx:pt idx="106223">26</cx:pt>
          <cx:pt idx="106224">0</cx:pt>
          <cx:pt idx="106225">140</cx:pt>
          <cx:pt idx="106226">0</cx:pt>
          <cx:pt idx="106227">0</cx:pt>
          <cx:pt idx="106228">7</cx:pt>
          <cx:pt idx="106229">7</cx:pt>
          <cx:pt idx="106230">0</cx:pt>
          <cx:pt idx="106231">49</cx:pt>
          <cx:pt idx="106232">1</cx:pt>
          <cx:pt idx="106233">23</cx:pt>
          <cx:pt idx="106234">7</cx:pt>
          <cx:pt idx="106235">5</cx:pt>
          <cx:pt idx="106236">18</cx:pt>
          <cx:pt idx="106237">524</cx:pt>
          <cx:pt idx="106238">218</cx:pt>
          <cx:pt idx="106239">30</cx:pt>
          <cx:pt idx="106240">61</cx:pt>
          <cx:pt idx="106241">344</cx:pt>
          <cx:pt idx="106242">1</cx:pt>
          <cx:pt idx="106243">94</cx:pt>
          <cx:pt idx="106244">0</cx:pt>
          <cx:pt idx="106245">0</cx:pt>
          <cx:pt idx="106246">49</cx:pt>
          <cx:pt idx="106247">1460</cx:pt>
          <cx:pt idx="106248">0</cx:pt>
          <cx:pt idx="106249">1</cx:pt>
          <cx:pt idx="106250">11</cx:pt>
          <cx:pt idx="106251">1</cx:pt>
          <cx:pt idx="106252">9</cx:pt>
          <cx:pt idx="106253">0</cx:pt>
          <cx:pt idx="106254">2</cx:pt>
          <cx:pt idx="106255">0</cx:pt>
          <cx:pt idx="106256">7</cx:pt>
          <cx:pt idx="106257">3</cx:pt>
          <cx:pt idx="106258">1</cx:pt>
          <cx:pt idx="106259">0</cx:pt>
          <cx:pt idx="106260">36</cx:pt>
          <cx:pt idx="106261">6</cx:pt>
          <cx:pt idx="106262">106</cx:pt>
          <cx:pt idx="106263">0</cx:pt>
          <cx:pt idx="106264">0</cx:pt>
          <cx:pt idx="106265">0</cx:pt>
          <cx:pt idx="106266">0</cx:pt>
          <cx:pt idx="106267">30</cx:pt>
          <cx:pt idx="106268">75</cx:pt>
          <cx:pt idx="106269">21</cx:pt>
          <cx:pt idx="106270">0</cx:pt>
          <cx:pt idx="106271">1</cx:pt>
          <cx:pt idx="106272">27</cx:pt>
          <cx:pt idx="106273">6</cx:pt>
          <cx:pt idx="106274">0</cx:pt>
          <cx:pt idx="106275">0</cx:pt>
          <cx:pt idx="106276">19</cx:pt>
          <cx:pt idx="106277">4</cx:pt>
          <cx:pt idx="106278">15</cx:pt>
          <cx:pt idx="106279">10</cx:pt>
          <cx:pt idx="106280">158</cx:pt>
          <cx:pt idx="106281">69</cx:pt>
          <cx:pt idx="106282">0</cx:pt>
          <cx:pt idx="106283">7</cx:pt>
          <cx:pt idx="106284">49</cx:pt>
          <cx:pt idx="106285">398</cx:pt>
          <cx:pt idx="106286">228</cx:pt>
          <cx:pt idx="106287">26</cx:pt>
          <cx:pt idx="106288">6</cx:pt>
          <cx:pt idx="106289">196</cx:pt>
          <cx:pt idx="106290">21</cx:pt>
          <cx:pt idx="106291">0</cx:pt>
          <cx:pt idx="106292">238</cx:pt>
          <cx:pt idx="106293">6</cx:pt>
          <cx:pt idx="106294">2</cx:pt>
          <cx:pt idx="106295">0</cx:pt>
          <cx:pt idx="106296">0</cx:pt>
          <cx:pt idx="106297">56</cx:pt>
          <cx:pt idx="106298">0</cx:pt>
          <cx:pt idx="106299">12</cx:pt>
          <cx:pt idx="106300">0</cx:pt>
          <cx:pt idx="106301">1</cx:pt>
          <cx:pt idx="106302">1</cx:pt>
          <cx:pt idx="106303">0</cx:pt>
          <cx:pt idx="106304">14</cx:pt>
          <cx:pt idx="106305">5</cx:pt>
          <cx:pt idx="106306">0</cx:pt>
          <cx:pt idx="106307">11</cx:pt>
          <cx:pt idx="106308">23</cx:pt>
          <cx:pt idx="106309">0</cx:pt>
          <cx:pt idx="106310">46</cx:pt>
          <cx:pt idx="106311">0</cx:pt>
          <cx:pt idx="106312">28</cx:pt>
          <cx:pt idx="106313">10</cx:pt>
          <cx:pt idx="106314">0</cx:pt>
          <cx:pt idx="106315">273</cx:pt>
          <cx:pt idx="106316">0</cx:pt>
          <cx:pt idx="106317">50</cx:pt>
          <cx:pt idx="106318">27</cx:pt>
          <cx:pt idx="106319">0</cx:pt>
          <cx:pt idx="106320">17</cx:pt>
          <cx:pt idx="106321">0</cx:pt>
          <cx:pt idx="106322">0</cx:pt>
          <cx:pt idx="106323">4</cx:pt>
          <cx:pt idx="106324">357</cx:pt>
          <cx:pt idx="106325">6</cx:pt>
          <cx:pt idx="106326">19</cx:pt>
          <cx:pt idx="106327">56</cx:pt>
          <cx:pt idx="106328">5</cx:pt>
          <cx:pt idx="106329">15</cx:pt>
          <cx:pt idx="106330">15</cx:pt>
          <cx:pt idx="106331">8</cx:pt>
          <cx:pt idx="106332">16</cx:pt>
          <cx:pt idx="106333">71</cx:pt>
          <cx:pt idx="106334">3</cx:pt>
          <cx:pt idx="106335">15</cx:pt>
          <cx:pt idx="106336">1</cx:pt>
          <cx:pt idx="106337">3</cx:pt>
          <cx:pt idx="106338">0</cx:pt>
          <cx:pt idx="106339">50</cx:pt>
          <cx:pt idx="106340">7</cx:pt>
          <cx:pt idx="106341">22</cx:pt>
          <cx:pt idx="106342">195</cx:pt>
          <cx:pt idx="106343">50</cx:pt>
          <cx:pt idx="106344">0</cx:pt>
          <cx:pt idx="106345">60</cx:pt>
          <cx:pt idx="106346">8</cx:pt>
          <cx:pt idx="106347">16</cx:pt>
          <cx:pt idx="106348">188</cx:pt>
          <cx:pt idx="106349">0</cx:pt>
          <cx:pt idx="106350">1</cx:pt>
          <cx:pt idx="106351">0</cx:pt>
          <cx:pt idx="106352">6</cx:pt>
          <cx:pt idx="106353">8</cx:pt>
          <cx:pt idx="106354">7</cx:pt>
          <cx:pt idx="106355">384</cx:pt>
          <cx:pt idx="106356">0</cx:pt>
          <cx:pt idx="106357">4</cx:pt>
          <cx:pt idx="106358">5</cx:pt>
          <cx:pt idx="106359">8</cx:pt>
          <cx:pt idx="106360">19</cx:pt>
          <cx:pt idx="106361">1</cx:pt>
          <cx:pt idx="106362">0</cx:pt>
          <cx:pt idx="106363">6</cx:pt>
          <cx:pt idx="106364">20</cx:pt>
          <cx:pt idx="106365">15</cx:pt>
          <cx:pt idx="106366">0</cx:pt>
          <cx:pt idx="106367">0</cx:pt>
          <cx:pt idx="106368">1</cx:pt>
          <cx:pt idx="106369">1</cx:pt>
          <cx:pt idx="106370">173</cx:pt>
          <cx:pt idx="106371">7</cx:pt>
          <cx:pt idx="106372">69</cx:pt>
          <cx:pt idx="106373">173</cx:pt>
          <cx:pt idx="106374">66</cx:pt>
          <cx:pt idx="106375">243</cx:pt>
          <cx:pt idx="106376">2</cx:pt>
          <cx:pt idx="106377">0</cx:pt>
          <cx:pt idx="106378">0</cx:pt>
          <cx:pt idx="106379">0</cx:pt>
          <cx:pt idx="106380">0</cx:pt>
          <cx:pt idx="106381">0</cx:pt>
          <cx:pt idx="106382">6</cx:pt>
          <cx:pt idx="106383">99</cx:pt>
          <cx:pt idx="106384">156</cx:pt>
          <cx:pt idx="106385">0</cx:pt>
          <cx:pt idx="106386">7</cx:pt>
          <cx:pt idx="106387">0</cx:pt>
          <cx:pt idx="106388">0</cx:pt>
          <cx:pt idx="106389">5</cx:pt>
          <cx:pt idx="106390">0</cx:pt>
          <cx:pt idx="106391">0</cx:pt>
          <cx:pt idx="106392">0</cx:pt>
          <cx:pt idx="106393">0</cx:pt>
          <cx:pt idx="106394">0</cx:pt>
          <cx:pt idx="106395">0</cx:pt>
          <cx:pt idx="106396">1</cx:pt>
          <cx:pt idx="106397">2</cx:pt>
          <cx:pt idx="106398">1</cx:pt>
          <cx:pt idx="106399">36</cx:pt>
          <cx:pt idx="106400">197</cx:pt>
          <cx:pt idx="106401">55</cx:pt>
          <cx:pt idx="106402">94</cx:pt>
          <cx:pt idx="106403">2</cx:pt>
          <cx:pt idx="106404">29</cx:pt>
          <cx:pt idx="106405">3</cx:pt>
          <cx:pt idx="106406">18</cx:pt>
          <cx:pt idx="106407">2</cx:pt>
          <cx:pt idx="106408">14</cx:pt>
          <cx:pt idx="106409">14</cx:pt>
          <cx:pt idx="106410">3</cx:pt>
          <cx:pt idx="106411">372</cx:pt>
          <cx:pt idx="106412">49</cx:pt>
          <cx:pt idx="106413">5</cx:pt>
          <cx:pt idx="106414">0</cx:pt>
          <cx:pt idx="106415">0</cx:pt>
          <cx:pt idx="106416">2</cx:pt>
          <cx:pt idx="106417">70</cx:pt>
          <cx:pt idx="106418">1</cx:pt>
          <cx:pt idx="106419">25</cx:pt>
          <cx:pt idx="106420">0</cx:pt>
          <cx:pt idx="106421">23</cx:pt>
          <cx:pt idx="106422">2</cx:pt>
          <cx:pt idx="106423">73</cx:pt>
          <cx:pt idx="106424">159</cx:pt>
          <cx:pt idx="106425">1</cx:pt>
          <cx:pt idx="106426">57</cx:pt>
          <cx:pt idx="106427">13</cx:pt>
          <cx:pt idx="106428">0</cx:pt>
          <cx:pt idx="106429">0</cx:pt>
          <cx:pt idx="106430">0</cx:pt>
          <cx:pt idx="106431">0</cx:pt>
          <cx:pt idx="106432">1</cx:pt>
          <cx:pt idx="106433">0</cx:pt>
          <cx:pt idx="106434">0</cx:pt>
          <cx:pt idx="106435">0</cx:pt>
          <cx:pt idx="106436">0</cx:pt>
          <cx:pt idx="106437">0</cx:pt>
          <cx:pt idx="106438">0</cx:pt>
          <cx:pt idx="106439">0</cx:pt>
          <cx:pt idx="106440">0</cx:pt>
          <cx:pt idx="106441">0</cx:pt>
          <cx:pt idx="106442">54</cx:pt>
          <cx:pt idx="106443">33</cx:pt>
          <cx:pt idx="106444">0</cx:pt>
          <cx:pt idx="106445">43</cx:pt>
          <cx:pt idx="106446">72</cx:pt>
          <cx:pt idx="106447">6</cx:pt>
          <cx:pt idx="106448">99</cx:pt>
          <cx:pt idx="106449">0</cx:pt>
          <cx:pt idx="106450">0</cx:pt>
          <cx:pt idx="106451">4</cx:pt>
          <cx:pt idx="106452">3</cx:pt>
          <cx:pt idx="106453">1</cx:pt>
          <cx:pt idx="106454">0</cx:pt>
          <cx:pt idx="106455">2</cx:pt>
          <cx:pt idx="106456">294</cx:pt>
          <cx:pt idx="106457">80</cx:pt>
          <cx:pt idx="106458">15</cx:pt>
          <cx:pt idx="106459">0</cx:pt>
          <cx:pt idx="106460">1</cx:pt>
          <cx:pt idx="106461">26</cx:pt>
          <cx:pt idx="106462">12</cx:pt>
          <cx:pt idx="106463">35</cx:pt>
          <cx:pt idx="106464">190</cx:pt>
          <cx:pt idx="106465">218</cx:pt>
          <cx:pt idx="106466">0</cx:pt>
          <cx:pt idx="106467">42</cx:pt>
          <cx:pt idx="106468">17</cx:pt>
          <cx:pt idx="106469">71</cx:pt>
          <cx:pt idx="106470">0</cx:pt>
          <cx:pt idx="106471">0</cx:pt>
          <cx:pt idx="106472">0</cx:pt>
          <cx:pt idx="106473">0</cx:pt>
          <cx:pt idx="106474">1</cx:pt>
          <cx:pt idx="106475">64</cx:pt>
          <cx:pt idx="106476">0</cx:pt>
          <cx:pt idx="106477">0</cx:pt>
          <cx:pt idx="106478">0</cx:pt>
          <cx:pt idx="106479">15</cx:pt>
          <cx:pt idx="106480">113</cx:pt>
          <cx:pt idx="106481">24</cx:pt>
          <cx:pt idx="106482">1</cx:pt>
          <cx:pt idx="106483">38</cx:pt>
          <cx:pt idx="106484">168</cx:pt>
          <cx:pt idx="106485">43</cx:pt>
          <cx:pt idx="106486">35</cx:pt>
          <cx:pt idx="106487">107</cx:pt>
          <cx:pt idx="106488">14</cx:pt>
          <cx:pt idx="106489">28</cx:pt>
          <cx:pt idx="106490">6</cx:pt>
          <cx:pt idx="106491">8</cx:pt>
          <cx:pt idx="106492">2</cx:pt>
          <cx:pt idx="106493">0</cx:pt>
          <cx:pt idx="106494">1</cx:pt>
          <cx:pt idx="106495">1</cx:pt>
          <cx:pt idx="106496">1</cx:pt>
          <cx:pt idx="106497">11</cx:pt>
          <cx:pt idx="106498">0</cx:pt>
          <cx:pt idx="106499">13</cx:pt>
          <cx:pt idx="106500">20</cx:pt>
          <cx:pt idx="106501">223</cx:pt>
          <cx:pt idx="106502">0</cx:pt>
          <cx:pt idx="106503">28</cx:pt>
          <cx:pt idx="106504">0</cx:pt>
          <cx:pt idx="106505">0</cx:pt>
          <cx:pt idx="106506">0</cx:pt>
          <cx:pt idx="106507">0</cx:pt>
          <cx:pt idx="106508">16</cx:pt>
          <cx:pt idx="106509">0</cx:pt>
          <cx:pt idx="106510">0</cx:pt>
          <cx:pt idx="106511">0</cx:pt>
          <cx:pt idx="106512">0</cx:pt>
          <cx:pt idx="106513">2</cx:pt>
          <cx:pt idx="106514">0</cx:pt>
          <cx:pt idx="106515">0</cx:pt>
          <cx:pt idx="106516">0</cx:pt>
          <cx:pt idx="106517">20</cx:pt>
          <cx:pt idx="106518">1</cx:pt>
          <cx:pt idx="106519">28</cx:pt>
          <cx:pt idx="106520">83</cx:pt>
          <cx:pt idx="106521">0</cx:pt>
          <cx:pt idx="106522">20</cx:pt>
          <cx:pt idx="106523">8</cx:pt>
          <cx:pt idx="106524">106</cx:pt>
          <cx:pt idx="106525">215</cx:pt>
          <cx:pt idx="106526">215</cx:pt>
          <cx:pt idx="106527">2</cx:pt>
          <cx:pt idx="106528">47</cx:pt>
          <cx:pt idx="106529">0</cx:pt>
          <cx:pt idx="106530">0</cx:pt>
          <cx:pt idx="106531">0</cx:pt>
          <cx:pt idx="106532">1</cx:pt>
          <cx:pt idx="106533">1</cx:pt>
          <cx:pt idx="106534">0</cx:pt>
          <cx:pt idx="106535">1</cx:pt>
          <cx:pt idx="106536">0</cx:pt>
          <cx:pt idx="106537">3</cx:pt>
          <cx:pt idx="106538">7</cx:pt>
          <cx:pt idx="106539">0</cx:pt>
          <cx:pt idx="106540">0</cx:pt>
          <cx:pt idx="106541">0</cx:pt>
          <cx:pt idx="106542">0</cx:pt>
          <cx:pt idx="106543">4</cx:pt>
          <cx:pt idx="106544">0</cx:pt>
          <cx:pt idx="106545">1</cx:pt>
          <cx:pt idx="106546">16</cx:pt>
          <cx:pt idx="106547">385</cx:pt>
          <cx:pt idx="106548">5</cx:pt>
          <cx:pt idx="106549">27</cx:pt>
          <cx:pt idx="106550">0</cx:pt>
          <cx:pt idx="106551">48</cx:pt>
          <cx:pt idx="106552">85</cx:pt>
          <cx:pt idx="106553">315</cx:pt>
          <cx:pt idx="106554">123</cx:pt>
          <cx:pt idx="106555">5</cx:pt>
          <cx:pt idx="106556">11</cx:pt>
          <cx:pt idx="106557">22</cx:pt>
          <cx:pt idx="106558">0</cx:pt>
          <cx:pt idx="106559">65</cx:pt>
          <cx:pt idx="106560">1</cx:pt>
          <cx:pt idx="106561">0</cx:pt>
          <cx:pt idx="106562">28</cx:pt>
          <cx:pt idx="106563">8</cx:pt>
          <cx:pt idx="106564">0</cx:pt>
          <cx:pt idx="106565">7</cx:pt>
          <cx:pt idx="106566">2</cx:pt>
          <cx:pt idx="106567">1</cx:pt>
          <cx:pt idx="106568">90</cx:pt>
          <cx:pt idx="106569">3</cx:pt>
          <cx:pt idx="106570">5</cx:pt>
          <cx:pt idx="106571">72</cx:pt>
          <cx:pt idx="106572">14</cx:pt>
          <cx:pt idx="106573">2</cx:pt>
          <cx:pt idx="106574">19</cx:pt>
          <cx:pt idx="106575">5</cx:pt>
          <cx:pt idx="106576">160</cx:pt>
          <cx:pt idx="106577">4</cx:pt>
          <cx:pt idx="106578">1</cx:pt>
          <cx:pt idx="106579">27</cx:pt>
          <cx:pt idx="106580">0</cx:pt>
          <cx:pt idx="106581">28</cx:pt>
          <cx:pt idx="106582">1</cx:pt>
          <cx:pt idx="106583">1039</cx:pt>
          <cx:pt idx="106584">0</cx:pt>
          <cx:pt idx="106585">187</cx:pt>
          <cx:pt idx="106586">142</cx:pt>
          <cx:pt idx="106587">69</cx:pt>
          <cx:pt idx="106588">146</cx:pt>
          <cx:pt idx="106589">28</cx:pt>
          <cx:pt idx="106590">0</cx:pt>
          <cx:pt idx="106591">0</cx:pt>
          <cx:pt idx="106592">0</cx:pt>
          <cx:pt idx="106593">4</cx:pt>
          <cx:pt idx="106594">93</cx:pt>
          <cx:pt idx="106595">873</cx:pt>
          <cx:pt idx="106596">37</cx:pt>
          <cx:pt idx="106597">19</cx:pt>
          <cx:pt idx="106598">8</cx:pt>
          <cx:pt idx="106599">361</cx:pt>
          <cx:pt idx="106600">0</cx:pt>
          <cx:pt idx="106601">52</cx:pt>
          <cx:pt idx="106602">18</cx:pt>
          <cx:pt idx="106603">0</cx:pt>
          <cx:pt idx="106604">1</cx:pt>
          <cx:pt idx="106605">15</cx:pt>
          <cx:pt idx="106606">0</cx:pt>
          <cx:pt idx="106607">7</cx:pt>
          <cx:pt idx="106608">0</cx:pt>
          <cx:pt idx="106609">0</cx:pt>
          <cx:pt idx="106610">1</cx:pt>
          <cx:pt idx="106611">6</cx:pt>
          <cx:pt idx="106612">5</cx:pt>
          <cx:pt idx="106613">44</cx:pt>
          <cx:pt idx="106614">0</cx:pt>
          <cx:pt idx="106615">10</cx:pt>
          <cx:pt idx="106616">26</cx:pt>
          <cx:pt idx="106617">0</cx:pt>
          <cx:pt idx="106618">13</cx:pt>
          <cx:pt idx="106619">14</cx:pt>
          <cx:pt idx="106620">6</cx:pt>
          <cx:pt idx="106621">0</cx:pt>
          <cx:pt idx="106622">7</cx:pt>
          <cx:pt idx="106623">1</cx:pt>
          <cx:pt idx="106624">0</cx:pt>
          <cx:pt idx="106625">14</cx:pt>
          <cx:pt idx="106626">1</cx:pt>
          <cx:pt idx="106627">17</cx:pt>
          <cx:pt idx="106628">1</cx:pt>
          <cx:pt idx="106629">13</cx:pt>
          <cx:pt idx="106630">0</cx:pt>
          <cx:pt idx="106631">6</cx:pt>
          <cx:pt idx="106632">189</cx:pt>
          <cx:pt idx="106633">153</cx:pt>
          <cx:pt idx="106634">0</cx:pt>
          <cx:pt idx="106635">0</cx:pt>
          <cx:pt idx="106636">6</cx:pt>
          <cx:pt idx="106637">3</cx:pt>
          <cx:pt idx="106638">9</cx:pt>
          <cx:pt idx="106639">6</cx:pt>
          <cx:pt idx="106640">89</cx:pt>
          <cx:pt idx="106641">1</cx:pt>
          <cx:pt idx="106642">4</cx:pt>
          <cx:pt idx="106643">398</cx:pt>
          <cx:pt idx="106644">5</cx:pt>
          <cx:pt idx="106645">6</cx:pt>
          <cx:pt idx="106646">25</cx:pt>
          <cx:pt idx="106647">3</cx:pt>
          <cx:pt idx="106648">4</cx:pt>
          <cx:pt idx="106649">10</cx:pt>
          <cx:pt idx="106650">16</cx:pt>
          <cx:pt idx="106651">46</cx:pt>
          <cx:pt idx="106652">0</cx:pt>
          <cx:pt idx="106653">10</cx:pt>
          <cx:pt idx="106654">11</cx:pt>
          <cx:pt idx="106655">0</cx:pt>
          <cx:pt idx="106656">28</cx:pt>
          <cx:pt idx="106657">51</cx:pt>
          <cx:pt idx="106658">70</cx:pt>
          <cx:pt idx="106659">4</cx:pt>
          <cx:pt idx="106660">7</cx:pt>
          <cx:pt idx="106661">76</cx:pt>
          <cx:pt idx="106662">85</cx:pt>
          <cx:pt idx="106663">28</cx:pt>
          <cx:pt idx="106664">139</cx:pt>
          <cx:pt idx="106665">196</cx:pt>
          <cx:pt idx="106666">137</cx:pt>
          <cx:pt idx="106667">98</cx:pt>
          <cx:pt idx="106668">80</cx:pt>
          <cx:pt idx="106669">4</cx:pt>
          <cx:pt idx="106670">1</cx:pt>
          <cx:pt idx="106671">1</cx:pt>
          <cx:pt idx="106672">0</cx:pt>
          <cx:pt idx="106673">7</cx:pt>
          <cx:pt idx="106674">35</cx:pt>
          <cx:pt idx="106675">0</cx:pt>
          <cx:pt idx="106676">1</cx:pt>
          <cx:pt idx="106677">0</cx:pt>
          <cx:pt idx="106678">0</cx:pt>
          <cx:pt idx="106679">0</cx:pt>
          <cx:pt idx="106680">1</cx:pt>
          <cx:pt idx="106681">0</cx:pt>
          <cx:pt idx="106682">0</cx:pt>
          <cx:pt idx="106683">0</cx:pt>
          <cx:pt idx="106684">0</cx:pt>
          <cx:pt idx="106685">0</cx:pt>
          <cx:pt idx="106686">4</cx:pt>
          <cx:pt idx="106687">0</cx:pt>
          <cx:pt idx="106688">1</cx:pt>
          <cx:pt idx="106689">6</cx:pt>
          <cx:pt idx="106690">13</cx:pt>
          <cx:pt idx="106691">1</cx:pt>
          <cx:pt idx="106692">1</cx:pt>
          <cx:pt idx="106693">1</cx:pt>
          <cx:pt idx="106694">144</cx:pt>
          <cx:pt idx="106695">5</cx:pt>
          <cx:pt idx="106696">70</cx:pt>
          <cx:pt idx="106697">27</cx:pt>
          <cx:pt idx="106698">0</cx:pt>
          <cx:pt idx="106699">358</cx:pt>
          <cx:pt idx="106700">29</cx:pt>
          <cx:pt idx="106701">21</cx:pt>
          <cx:pt idx="106702">5</cx:pt>
          <cx:pt idx="106703">75</cx:pt>
          <cx:pt idx="106704">445</cx:pt>
          <cx:pt idx="106705">31</cx:pt>
          <cx:pt idx="106706">1</cx:pt>
          <cx:pt idx="106707">431</cx:pt>
          <cx:pt idx="106708">21</cx:pt>
          <cx:pt idx="106709">43</cx:pt>
          <cx:pt idx="106710">21</cx:pt>
          <cx:pt idx="106711">219</cx:pt>
          <cx:pt idx="106712">95</cx:pt>
          <cx:pt idx="106713">1</cx:pt>
          <cx:pt idx="106714">5</cx:pt>
          <cx:pt idx="106715">123</cx:pt>
          <cx:pt idx="106716">1</cx:pt>
          <cx:pt idx="106717">1</cx:pt>
          <cx:pt idx="106718">18</cx:pt>
          <cx:pt idx="106719">0</cx:pt>
          <cx:pt idx="106720">1</cx:pt>
          <cx:pt idx="106721">0</cx:pt>
          <cx:pt idx="106722">2</cx:pt>
          <cx:pt idx="106723">106</cx:pt>
          <cx:pt idx="106724">8</cx:pt>
          <cx:pt idx="106725">23</cx:pt>
          <cx:pt idx="106726">1</cx:pt>
          <cx:pt idx="106727">1</cx:pt>
          <cx:pt idx="106728">1</cx:pt>
          <cx:pt idx="106729">4</cx:pt>
          <cx:pt idx="106730">414</cx:pt>
          <cx:pt idx="106731">107</cx:pt>
          <cx:pt idx="106732">2</cx:pt>
          <cx:pt idx="106733">6</cx:pt>
          <cx:pt idx="106734">0</cx:pt>
          <cx:pt idx="106735">0</cx:pt>
          <cx:pt idx="106736">17</cx:pt>
          <cx:pt idx="106737">6</cx:pt>
          <cx:pt idx="106738">42</cx:pt>
          <cx:pt idx="106739">1</cx:pt>
          <cx:pt idx="106740">41</cx:pt>
          <cx:pt idx="106741">0</cx:pt>
          <cx:pt idx="106742">0</cx:pt>
          <cx:pt idx="106743">0</cx:pt>
          <cx:pt idx="106744">0</cx:pt>
          <cx:pt idx="106745">15</cx:pt>
          <cx:pt idx="106746">4</cx:pt>
          <cx:pt idx="106747">0</cx:pt>
          <cx:pt idx="106748">11</cx:pt>
          <cx:pt idx="106749">0</cx:pt>
          <cx:pt idx="106750">17</cx:pt>
          <cx:pt idx="106751">232</cx:pt>
          <cx:pt idx="106752">246</cx:pt>
          <cx:pt idx="106753">1</cx:pt>
          <cx:pt idx="106754">291</cx:pt>
          <cx:pt idx="106755">76</cx:pt>
          <cx:pt idx="106756">24</cx:pt>
          <cx:pt idx="106757">5</cx:pt>
          <cx:pt idx="106758">245</cx:pt>
          <cx:pt idx="106759">73</cx:pt>
          <cx:pt idx="106760">0</cx:pt>
          <cx:pt idx="106761">7</cx:pt>
          <cx:pt idx="106762">12</cx:pt>
          <cx:pt idx="106763">0</cx:pt>
          <cx:pt idx="106764">139</cx:pt>
          <cx:pt idx="106765">6</cx:pt>
          <cx:pt idx="106766">144</cx:pt>
          <cx:pt idx="106767">0</cx:pt>
          <cx:pt idx="106768">10</cx:pt>
          <cx:pt idx="106769">216</cx:pt>
          <cx:pt idx="106770">0</cx:pt>
          <cx:pt idx="106771">7</cx:pt>
          <cx:pt idx="106772">10</cx:pt>
          <cx:pt idx="106773">31</cx:pt>
          <cx:pt idx="106774">112</cx:pt>
          <cx:pt idx="106775">1</cx:pt>
          <cx:pt idx="106776">63</cx:pt>
          <cx:pt idx="106777">7</cx:pt>
          <cx:pt idx="106778">3</cx:pt>
          <cx:pt idx="106779">0</cx:pt>
          <cx:pt idx="106780">0</cx:pt>
          <cx:pt idx="106781">386</cx:pt>
          <cx:pt idx="106782">56</cx:pt>
          <cx:pt idx="106783">0</cx:pt>
          <cx:pt idx="106784">543</cx:pt>
          <cx:pt idx="106785">0</cx:pt>
          <cx:pt idx="106786">6</cx:pt>
          <cx:pt idx="106787">5</cx:pt>
          <cx:pt idx="106788">2</cx:pt>
          <cx:pt idx="106789">3</cx:pt>
          <cx:pt idx="106790">1</cx:pt>
          <cx:pt idx="106791">291</cx:pt>
          <cx:pt idx="106792">7</cx:pt>
          <cx:pt idx="106793">108</cx:pt>
          <cx:pt idx="106794">40</cx:pt>
          <cx:pt idx="106795">33</cx:pt>
          <cx:pt idx="106796">2</cx:pt>
          <cx:pt idx="106797">11</cx:pt>
          <cx:pt idx="106798">25</cx:pt>
          <cx:pt idx="106799">29</cx:pt>
          <cx:pt idx="106800">0</cx:pt>
          <cx:pt idx="106801">0</cx:pt>
          <cx:pt idx="106802">3</cx:pt>
          <cx:pt idx="106803">525</cx:pt>
          <cx:pt idx="106804">4</cx:pt>
          <cx:pt idx="106805">0</cx:pt>
          <cx:pt idx="106806">78</cx:pt>
          <cx:pt idx="106807">0</cx:pt>
          <cx:pt idx="106808">43</cx:pt>
          <cx:pt idx="106809">68</cx:pt>
          <cx:pt idx="106810">54</cx:pt>
          <cx:pt idx="106811">1</cx:pt>
          <cx:pt idx="106812">185</cx:pt>
          <cx:pt idx="106813">0</cx:pt>
          <cx:pt idx="106814">0</cx:pt>
          <cx:pt idx="106815">0</cx:pt>
          <cx:pt idx="106816">0</cx:pt>
          <cx:pt idx="106817">39</cx:pt>
          <cx:pt idx="106818">8</cx:pt>
          <cx:pt idx="106819">42</cx:pt>
          <cx:pt idx="106820">0</cx:pt>
          <cx:pt idx="106821">16</cx:pt>
          <cx:pt idx="106822">157</cx:pt>
          <cx:pt idx="106823">18</cx:pt>
          <cx:pt idx="106824">0</cx:pt>
          <cx:pt idx="106825">0</cx:pt>
          <cx:pt idx="106826">4</cx:pt>
          <cx:pt idx="106827">0</cx:pt>
          <cx:pt idx="106828">11</cx:pt>
          <cx:pt idx="106829">4</cx:pt>
          <cx:pt idx="106830">2</cx:pt>
          <cx:pt idx="106831">2</cx:pt>
          <cx:pt idx="106832">0</cx:pt>
          <cx:pt idx="106833">24</cx:pt>
          <cx:pt idx="106834">1</cx:pt>
          <cx:pt idx="106835">1</cx:pt>
          <cx:pt idx="106836">1</cx:pt>
          <cx:pt idx="106837">0</cx:pt>
          <cx:pt idx="106838">0</cx:pt>
          <cx:pt idx="106839">42</cx:pt>
          <cx:pt idx="106840">17</cx:pt>
          <cx:pt idx="106841">0</cx:pt>
          <cx:pt idx="106842">64</cx:pt>
          <cx:pt idx="106843">525</cx:pt>
          <cx:pt idx="106844">22</cx:pt>
          <cx:pt idx="106845">94</cx:pt>
          <cx:pt idx="106846">11</cx:pt>
          <cx:pt idx="106847">16</cx:pt>
          <cx:pt idx="106848">5</cx:pt>
          <cx:pt idx="106849">11</cx:pt>
          <cx:pt idx="106850">0</cx:pt>
          <cx:pt idx="106851">2</cx:pt>
          <cx:pt idx="106852">2</cx:pt>
          <cx:pt idx="106853">8</cx:pt>
          <cx:pt idx="106854">1</cx:pt>
          <cx:pt idx="106855">1</cx:pt>
          <cx:pt idx="106856">0</cx:pt>
          <cx:pt idx="106857">1</cx:pt>
          <cx:pt idx="106858">49</cx:pt>
          <cx:pt idx="106859">124</cx:pt>
          <cx:pt idx="106860">4</cx:pt>
          <cx:pt idx="106861">0</cx:pt>
          <cx:pt idx="106862">0</cx:pt>
          <cx:pt idx="106863">0</cx:pt>
          <cx:pt idx="106864">0</cx:pt>
          <cx:pt idx="106865">63</cx:pt>
          <cx:pt idx="106866">98</cx:pt>
          <cx:pt idx="106867">7</cx:pt>
          <cx:pt idx="106868">1</cx:pt>
          <cx:pt idx="106869">1</cx:pt>
          <cx:pt idx="106870">22</cx:pt>
          <cx:pt idx="106871">41</cx:pt>
          <cx:pt idx="106872">1</cx:pt>
          <cx:pt idx="106873">7</cx:pt>
          <cx:pt idx="106874">50</cx:pt>
          <cx:pt idx="106875">71</cx:pt>
          <cx:pt idx="106876">201</cx:pt>
          <cx:pt idx="106877">97</cx:pt>
          <cx:pt idx="106878">733</cx:pt>
          <cx:pt idx="106879">502</cx:pt>
          <cx:pt idx="106880">87</cx:pt>
          <cx:pt idx="106881">5</cx:pt>
          <cx:pt idx="106882">22</cx:pt>
          <cx:pt idx="106883">9</cx:pt>
          <cx:pt idx="106884">1</cx:pt>
          <cx:pt idx="106885">0</cx:pt>
          <cx:pt idx="106886">0</cx:pt>
          <cx:pt idx="106887">127</cx:pt>
          <cx:pt idx="106888">4</cx:pt>
          <cx:pt idx="106889">132</cx:pt>
          <cx:pt idx="106890">38</cx:pt>
          <cx:pt idx="106891">121</cx:pt>
          <cx:pt idx="106892">203</cx:pt>
          <cx:pt idx="106893">9</cx:pt>
          <cx:pt idx="106894">7</cx:pt>
          <cx:pt idx="106895">0</cx:pt>
          <cx:pt idx="106896">6</cx:pt>
          <cx:pt idx="106897">67</cx:pt>
          <cx:pt idx="106898">7</cx:pt>
          <cx:pt idx="106899">2</cx:pt>
          <cx:pt idx="106900">6</cx:pt>
          <cx:pt idx="106901">27</cx:pt>
          <cx:pt idx="106902">10</cx:pt>
          <cx:pt idx="106903">0</cx:pt>
          <cx:pt idx="106904">27</cx:pt>
          <cx:pt idx="106905">76</cx:pt>
          <cx:pt idx="106906">90</cx:pt>
          <cx:pt idx="106907">3</cx:pt>
          <cx:pt idx="106908">71</cx:pt>
          <cx:pt idx="106909">4</cx:pt>
          <cx:pt idx="106910">0</cx:pt>
          <cx:pt idx="106911">111</cx:pt>
          <cx:pt idx="106912">0</cx:pt>
          <cx:pt idx="106913">5</cx:pt>
          <cx:pt idx="106914">0</cx:pt>
          <cx:pt idx="106915">18</cx:pt>
          <cx:pt idx="106916">47</cx:pt>
          <cx:pt idx="106917">3</cx:pt>
          <cx:pt idx="106918">1</cx:pt>
          <cx:pt idx="106919">20</cx:pt>
          <cx:pt idx="106920">2</cx:pt>
          <cx:pt idx="106921">13</cx:pt>
          <cx:pt idx="106922">7</cx:pt>
          <cx:pt idx="106923">5</cx:pt>
          <cx:pt idx="106924">0</cx:pt>
          <cx:pt idx="106925">20</cx:pt>
          <cx:pt idx="106926">0</cx:pt>
          <cx:pt idx="106927">0</cx:pt>
          <cx:pt idx="106928">5</cx:pt>
          <cx:pt idx="106929">13</cx:pt>
          <cx:pt idx="106930">127</cx:pt>
          <cx:pt idx="106931">16</cx:pt>
          <cx:pt idx="106932">43</cx:pt>
          <cx:pt idx="106933">71</cx:pt>
          <cx:pt idx="106934">0</cx:pt>
          <cx:pt idx="106935">0</cx:pt>
          <cx:pt idx="106936">34</cx:pt>
          <cx:pt idx="106937">0</cx:pt>
          <cx:pt idx="106938">46</cx:pt>
          <cx:pt idx="106939">48</cx:pt>
          <cx:pt idx="106940">71</cx:pt>
          <cx:pt idx="106941">1</cx:pt>
          <cx:pt idx="106942">5</cx:pt>
          <cx:pt idx="106943">194</cx:pt>
          <cx:pt idx="106944">1</cx:pt>
          <cx:pt idx="106945">3</cx:pt>
          <cx:pt idx="106946">0</cx:pt>
          <cx:pt idx="106947">29</cx:pt>
          <cx:pt idx="106948">6</cx:pt>
          <cx:pt idx="106949">13</cx:pt>
          <cx:pt idx="106950">371</cx:pt>
          <cx:pt idx="106951">1</cx:pt>
          <cx:pt idx="106952">23</cx:pt>
          <cx:pt idx="106953">19</cx:pt>
          <cx:pt idx="106954">8</cx:pt>
          <cx:pt idx="106955">11</cx:pt>
          <cx:pt idx="106956">62</cx:pt>
          <cx:pt idx="106957">49</cx:pt>
          <cx:pt idx="106958">35</cx:pt>
          <cx:pt idx="106959">26</cx:pt>
          <cx:pt idx="106960">13</cx:pt>
          <cx:pt idx="106961">133</cx:pt>
          <cx:pt idx="106962">30</cx:pt>
          <cx:pt idx="106963">49</cx:pt>
          <cx:pt idx="106964">0</cx:pt>
          <cx:pt idx="106965">13</cx:pt>
          <cx:pt idx="106966">3</cx:pt>
          <cx:pt idx="106967">46</cx:pt>
          <cx:pt idx="106968">161</cx:pt>
          <cx:pt idx="106969">0</cx:pt>
          <cx:pt idx="106970">22</cx:pt>
          <cx:pt idx="106971">29</cx:pt>
          <cx:pt idx="106972">2</cx:pt>
          <cx:pt idx="106973">7</cx:pt>
          <cx:pt idx="106974">7</cx:pt>
          <cx:pt idx="106975">1</cx:pt>
          <cx:pt idx="106976">48</cx:pt>
          <cx:pt idx="106977">0</cx:pt>
          <cx:pt idx="106978">163</cx:pt>
          <cx:pt idx="106979">1</cx:pt>
          <cx:pt idx="106980">9</cx:pt>
          <cx:pt idx="106981">1</cx:pt>
          <cx:pt idx="106982">29</cx:pt>
          <cx:pt idx="106983">4</cx:pt>
          <cx:pt idx="106984">11</cx:pt>
          <cx:pt idx="106985">0</cx:pt>
          <cx:pt idx="106986">11</cx:pt>
          <cx:pt idx="106987">0</cx:pt>
          <cx:pt idx="106988">10</cx:pt>
          <cx:pt idx="106989">28</cx:pt>
          <cx:pt idx="106990">10</cx:pt>
          <cx:pt idx="106991">1</cx:pt>
          <cx:pt idx="106992">0</cx:pt>
          <cx:pt idx="106993">359</cx:pt>
          <cx:pt idx="106994">0</cx:pt>
          <cx:pt idx="106995">0</cx:pt>
          <cx:pt idx="106996">31</cx:pt>
          <cx:pt idx="106997">19</cx:pt>
          <cx:pt idx="106998">7</cx:pt>
          <cx:pt idx="106999">35</cx:pt>
          <cx:pt idx="107000">15</cx:pt>
          <cx:pt idx="107001">14</cx:pt>
          <cx:pt idx="107002">7</cx:pt>
          <cx:pt idx="107003">60</cx:pt>
          <cx:pt idx="107004">7</cx:pt>
          <cx:pt idx="107005">77</cx:pt>
          <cx:pt idx="107006">0</cx:pt>
          <cx:pt idx="107007">0</cx:pt>
          <cx:pt idx="107008">118</cx:pt>
          <cx:pt idx="107009">0</cx:pt>
          <cx:pt idx="107010">391</cx:pt>
          <cx:pt idx="107011">0</cx:pt>
          <cx:pt idx="107012">15</cx:pt>
          <cx:pt idx="107013">0</cx:pt>
          <cx:pt idx="107014">7</cx:pt>
          <cx:pt idx="107015">31</cx:pt>
          <cx:pt idx="107016">15</cx:pt>
          <cx:pt idx="107017">0</cx:pt>
          <cx:pt idx="107018">37</cx:pt>
          <cx:pt idx="107019">0</cx:pt>
          <cx:pt idx="107020">0</cx:pt>
          <cx:pt idx="107021">0</cx:pt>
          <cx:pt idx="107022">168</cx:pt>
          <cx:pt idx="107023">148</cx:pt>
          <cx:pt idx="107024">0</cx:pt>
          <cx:pt idx="107025">24</cx:pt>
          <cx:pt idx="107026">7</cx:pt>
          <cx:pt idx="107027">152</cx:pt>
          <cx:pt idx="107028">26</cx:pt>
          <cx:pt idx="107029">0</cx:pt>
          <cx:pt idx="107030">3</cx:pt>
          <cx:pt idx="107031">0</cx:pt>
          <cx:pt idx="107032">1</cx:pt>
          <cx:pt idx="107033">1</cx:pt>
          <cx:pt idx="107034">107</cx:pt>
          <cx:pt idx="107035">0</cx:pt>
          <cx:pt idx="107036">7</cx:pt>
          <cx:pt idx="107037">7</cx:pt>
          <cx:pt idx="107038">74</cx:pt>
          <cx:pt idx="107039">28</cx:pt>
          <cx:pt idx="107040">10</cx:pt>
          <cx:pt idx="107041">0</cx:pt>
          <cx:pt idx="107042">1</cx:pt>
          <cx:pt idx="107043">2</cx:pt>
          <cx:pt idx="107044">0</cx:pt>
          <cx:pt idx="107045">2</cx:pt>
          <cx:pt idx="107046">9</cx:pt>
          <cx:pt idx="107047">22</cx:pt>
          <cx:pt idx="107048">98</cx:pt>
          <cx:pt idx="107049">6</cx:pt>
          <cx:pt idx="107050">73</cx:pt>
          <cx:pt idx="107051">21</cx:pt>
          <cx:pt idx="107052">19</cx:pt>
          <cx:pt idx="107053">0</cx:pt>
          <cx:pt idx="107054">0</cx:pt>
          <cx:pt idx="107055">4</cx:pt>
          <cx:pt idx="107056">0</cx:pt>
          <cx:pt idx="107057">1</cx:pt>
          <cx:pt idx="107058">0</cx:pt>
          <cx:pt idx="107059">0</cx:pt>
          <cx:pt idx="107060">0</cx:pt>
          <cx:pt idx="107061">2</cx:pt>
          <cx:pt idx="107062">0</cx:pt>
          <cx:pt idx="107063">23</cx:pt>
          <cx:pt idx="107064">84</cx:pt>
          <cx:pt idx="107065">42</cx:pt>
          <cx:pt idx="107066">1</cx:pt>
          <cx:pt idx="107067">32</cx:pt>
          <cx:pt idx="107068">0</cx:pt>
          <cx:pt idx="107069">6</cx:pt>
          <cx:pt idx="107070">7</cx:pt>
          <cx:pt idx="107071">0</cx:pt>
          <cx:pt idx="107072">0</cx:pt>
          <cx:pt idx="107073">67</cx:pt>
          <cx:pt idx="107074">52</cx:pt>
          <cx:pt idx="107075">199</cx:pt>
          <cx:pt idx="107076">49</cx:pt>
          <cx:pt idx="107077">0</cx:pt>
          <cx:pt idx="107078">44</cx:pt>
          <cx:pt idx="107079">135</cx:pt>
          <cx:pt idx="107080">19</cx:pt>
          <cx:pt idx="107081">23</cx:pt>
          <cx:pt idx="107082">33</cx:pt>
          <cx:pt idx="107083">0</cx:pt>
          <cx:pt idx="107084">13</cx:pt>
          <cx:pt idx="107085">369</cx:pt>
          <cx:pt idx="107086">8</cx:pt>
          <cx:pt idx="107087">4</cx:pt>
          <cx:pt idx="107088">3</cx:pt>
          <cx:pt idx="107089">2</cx:pt>
          <cx:pt idx="107090">0</cx:pt>
          <cx:pt idx="107091">25</cx:pt>
          <cx:pt idx="107092">3</cx:pt>
          <cx:pt idx="107093">20</cx:pt>
          <cx:pt idx="107094">29</cx:pt>
          <cx:pt idx="107095">3</cx:pt>
          <cx:pt idx="107096">0</cx:pt>
          <cx:pt idx="107097">21</cx:pt>
          <cx:pt idx="107098">178</cx:pt>
          <cx:pt idx="107099">14</cx:pt>
          <cx:pt idx="107100">1</cx:pt>
          <cx:pt idx="107101">1</cx:pt>
          <cx:pt idx="107102">3</cx:pt>
          <cx:pt idx="107103">0</cx:pt>
          <cx:pt idx="107104">625</cx:pt>
          <cx:pt idx="107105">0</cx:pt>
          <cx:pt idx="107106">0</cx:pt>
          <cx:pt idx="107107">26</cx:pt>
          <cx:pt idx="107108">14</cx:pt>
          <cx:pt idx="107109">8</cx:pt>
          <cx:pt idx="107110">0</cx:pt>
          <cx:pt idx="107111">267</cx:pt>
          <cx:pt idx="107112">5</cx:pt>
          <cx:pt idx="107113">5</cx:pt>
          <cx:pt idx="107114">90</cx:pt>
          <cx:pt idx="107115">87</cx:pt>
          <cx:pt idx="107116">4</cx:pt>
          <cx:pt idx="107117">18</cx:pt>
          <cx:pt idx="107118">7</cx:pt>
          <cx:pt idx="107119">0</cx:pt>
          <cx:pt idx="107120">53</cx:pt>
          <cx:pt idx="107121">0</cx:pt>
          <cx:pt idx="107122">8</cx:pt>
          <cx:pt idx="107123">18</cx:pt>
          <cx:pt idx="107124">22</cx:pt>
          <cx:pt idx="107125">81</cx:pt>
          <cx:pt idx="107126">0</cx:pt>
          <cx:pt idx="107127">425</cx:pt>
          <cx:pt idx="107128">0</cx:pt>
          <cx:pt idx="107129">308</cx:pt>
          <cx:pt idx="107130">0</cx:pt>
          <cx:pt idx="107131">1</cx:pt>
          <cx:pt idx="107132">11</cx:pt>
          <cx:pt idx="107133">0</cx:pt>
          <cx:pt idx="107134">1</cx:pt>
          <cx:pt idx="107135">1</cx:pt>
          <cx:pt idx="107136">0</cx:pt>
          <cx:pt idx="107137">0</cx:pt>
          <cx:pt idx="107138">0</cx:pt>
          <cx:pt idx="107139">245</cx:pt>
          <cx:pt idx="107140">2</cx:pt>
          <cx:pt idx="107141">0</cx:pt>
          <cx:pt idx="107142">2</cx:pt>
          <cx:pt idx="107143">0</cx:pt>
          <cx:pt idx="107144">13</cx:pt>
          <cx:pt idx="107145">0</cx:pt>
          <cx:pt idx="107146">0</cx:pt>
          <cx:pt idx="107147">51</cx:pt>
          <cx:pt idx="107148">30</cx:pt>
          <cx:pt idx="107149">679</cx:pt>
          <cx:pt idx="107150">14</cx:pt>
          <cx:pt idx="107151">1</cx:pt>
          <cx:pt idx="107152">2</cx:pt>
          <cx:pt idx="107153">20</cx:pt>
          <cx:pt idx="107154">1</cx:pt>
          <cx:pt idx="107155">0</cx:pt>
          <cx:pt idx="107156">6</cx:pt>
          <cx:pt idx="107157">0</cx:pt>
          <cx:pt idx="107158">71</cx:pt>
          <cx:pt idx="107159">5</cx:pt>
          <cx:pt idx="107160">0</cx:pt>
          <cx:pt idx="107161">193</cx:pt>
          <cx:pt idx="107162">3</cx:pt>
          <cx:pt idx="107163">74</cx:pt>
          <cx:pt idx="107164">16</cx:pt>
          <cx:pt idx="107165">65</cx:pt>
          <cx:pt idx="107166">77</cx:pt>
          <cx:pt idx="107167">95</cx:pt>
          <cx:pt idx="107168">20</cx:pt>
          <cx:pt idx="107169">32</cx:pt>
          <cx:pt idx="107170">0</cx:pt>
          <cx:pt idx="107171">0</cx:pt>
          <cx:pt idx="107172">3</cx:pt>
          <cx:pt idx="107173">71</cx:pt>
          <cx:pt idx="107174">0</cx:pt>
          <cx:pt idx="107175">0</cx:pt>
          <cx:pt idx="107176">0</cx:pt>
          <cx:pt idx="107177">94</cx:pt>
          <cx:pt idx="107178">187</cx:pt>
          <cx:pt idx="107179">0</cx:pt>
          <cx:pt idx="107180">0</cx:pt>
          <cx:pt idx="107181">24</cx:pt>
          <cx:pt idx="107182">41</cx:pt>
          <cx:pt idx="107183">76</cx:pt>
          <cx:pt idx="107184">111</cx:pt>
          <cx:pt idx="107185">148</cx:pt>
          <cx:pt idx="107186">0</cx:pt>
          <cx:pt idx="107187">135</cx:pt>
          <cx:pt idx="107188">70</cx:pt>
          <cx:pt idx="107189">362</cx:pt>
          <cx:pt idx="107190">17</cx:pt>
          <cx:pt idx="107191">1</cx:pt>
          <cx:pt idx="107192">0</cx:pt>
          <cx:pt idx="107193">42</cx:pt>
          <cx:pt idx="107194">0</cx:pt>
          <cx:pt idx="107195">0</cx:pt>
          <cx:pt idx="107196">3</cx:pt>
          <cx:pt idx="107197">2</cx:pt>
          <cx:pt idx="107198">25</cx:pt>
          <cx:pt idx="107199">33</cx:pt>
          <cx:pt idx="107200">6</cx:pt>
          <cx:pt idx="107201">3</cx:pt>
          <cx:pt idx="107202">0</cx:pt>
          <cx:pt idx="107203">0</cx:pt>
          <cx:pt idx="107204">0</cx:pt>
          <cx:pt idx="107205">14</cx:pt>
          <cx:pt idx="107206">5</cx:pt>
          <cx:pt idx="107207">6</cx:pt>
          <cx:pt idx="107208">50</cx:pt>
          <cx:pt idx="107209">0</cx:pt>
          <cx:pt idx="107210">69</cx:pt>
          <cx:pt idx="107211">0</cx:pt>
          <cx:pt idx="107212">0</cx:pt>
          <cx:pt idx="107213">67</cx:pt>
          <cx:pt idx="107214">0</cx:pt>
          <cx:pt idx="107215">0</cx:pt>
          <cx:pt idx="107216">174</cx:pt>
          <cx:pt idx="107217">12</cx:pt>
          <cx:pt idx="107218">1</cx:pt>
          <cx:pt idx="107219">4</cx:pt>
          <cx:pt idx="107220">3</cx:pt>
          <cx:pt idx="107221">5</cx:pt>
          <cx:pt idx="107222">0</cx:pt>
          <cx:pt idx="107223">68</cx:pt>
          <cx:pt idx="107224">25</cx:pt>
          <cx:pt idx="107225">20</cx:pt>
          <cx:pt idx="107226">22</cx:pt>
          <cx:pt idx="107227">15</cx:pt>
          <cx:pt idx="107228">116</cx:pt>
          <cx:pt idx="107229">32</cx:pt>
          <cx:pt idx="107230">35</cx:pt>
          <cx:pt idx="107231">66</cx:pt>
          <cx:pt idx="107232">1</cx:pt>
          <cx:pt idx="107233">53</cx:pt>
          <cx:pt idx="107234">40</cx:pt>
          <cx:pt idx="107235">0</cx:pt>
          <cx:pt idx="107236">154</cx:pt>
          <cx:pt idx="107237">5</cx:pt>
          <cx:pt idx="107238">48</cx:pt>
          <cx:pt idx="107239">42</cx:pt>
          <cx:pt idx="107240">29</cx:pt>
          <cx:pt idx="107241">30</cx:pt>
          <cx:pt idx="107242">0</cx:pt>
          <cx:pt idx="107243">4</cx:pt>
          <cx:pt idx="107244">84</cx:pt>
          <cx:pt idx="107245">1</cx:pt>
          <cx:pt idx="107246">29</cx:pt>
          <cx:pt idx="107247">53</cx:pt>
          <cx:pt idx="107248">119</cx:pt>
          <cx:pt idx="107249">49</cx:pt>
          <cx:pt idx="107250">68</cx:pt>
          <cx:pt idx="107251">10</cx:pt>
          <cx:pt idx="107252">22</cx:pt>
          <cx:pt idx="107253">24</cx:pt>
          <cx:pt idx="107254">1</cx:pt>
          <cx:pt idx="107255">21</cx:pt>
          <cx:pt idx="107256">127</cx:pt>
          <cx:pt idx="107257">1</cx:pt>
          <cx:pt idx="107258">0</cx:pt>
          <cx:pt idx="107259">99</cx:pt>
          <cx:pt idx="107260">4</cx:pt>
          <cx:pt idx="107261">21</cx:pt>
          <cx:pt idx="107262">3</cx:pt>
          <cx:pt idx="107263">3</cx:pt>
          <cx:pt idx="107264">3</cx:pt>
          <cx:pt idx="107265">83</cx:pt>
          <cx:pt idx="107266">93</cx:pt>
          <cx:pt idx="107267">177</cx:pt>
          <cx:pt idx="107268">14</cx:pt>
          <cx:pt idx="107269">37</cx:pt>
          <cx:pt idx="107270">25</cx:pt>
          <cx:pt idx="107271">34</cx:pt>
          <cx:pt idx="107272">0</cx:pt>
          <cx:pt idx="107273">13</cx:pt>
          <cx:pt idx="107274">18</cx:pt>
          <cx:pt idx="107275">1</cx:pt>
          <cx:pt idx="107276">84</cx:pt>
          <cx:pt idx="107277">0</cx:pt>
          <cx:pt idx="107278">8</cx:pt>
          <cx:pt idx="107279">0</cx:pt>
          <cx:pt idx="107280">0</cx:pt>
          <cx:pt idx="107281">17</cx:pt>
          <cx:pt idx="107282">4</cx:pt>
          <cx:pt idx="107283">0</cx:pt>
          <cx:pt idx="107284">1</cx:pt>
          <cx:pt idx="107285">56</cx:pt>
          <cx:pt idx="107286">0</cx:pt>
          <cx:pt idx="107287">73</cx:pt>
          <cx:pt idx="107288">286</cx:pt>
          <cx:pt idx="107289">53</cx:pt>
          <cx:pt idx="107290">38</cx:pt>
          <cx:pt idx="107291">19</cx:pt>
          <cx:pt idx="107292">3</cx:pt>
          <cx:pt idx="107293">0</cx:pt>
          <cx:pt idx="107294">1</cx:pt>
          <cx:pt idx="107295">60</cx:pt>
          <cx:pt idx="107296">30</cx:pt>
          <cx:pt idx="107297">34</cx:pt>
          <cx:pt idx="107298">133</cx:pt>
          <cx:pt idx="107299">17</cx:pt>
          <cx:pt idx="107300">13</cx:pt>
          <cx:pt idx="107301">0</cx:pt>
          <cx:pt idx="107302">57</cx:pt>
          <cx:pt idx="107303">1</cx:pt>
          <cx:pt idx="107304">20</cx:pt>
          <cx:pt idx="107305">27</cx:pt>
          <cx:pt idx="107306">1</cx:pt>
          <cx:pt idx="107307">0</cx:pt>
          <cx:pt idx="107308">6</cx:pt>
          <cx:pt idx="107309">42</cx:pt>
          <cx:pt idx="107310">0</cx:pt>
          <cx:pt idx="107311">1</cx:pt>
          <cx:pt idx="107312">1</cx:pt>
          <cx:pt idx="107313">288</cx:pt>
          <cx:pt idx="107314">0</cx:pt>
          <cx:pt idx="107315">0</cx:pt>
          <cx:pt idx="107316">99</cx:pt>
          <cx:pt idx="107317">5</cx:pt>
          <cx:pt idx="107318">6</cx:pt>
          <cx:pt idx="107319">15</cx:pt>
          <cx:pt idx="107320">9</cx:pt>
          <cx:pt idx="107321">0</cx:pt>
          <cx:pt idx="107322">0</cx:pt>
          <cx:pt idx="107323">57</cx:pt>
          <cx:pt idx="107324">0</cx:pt>
          <cx:pt idx="107325">18</cx:pt>
          <cx:pt idx="107326">2</cx:pt>
          <cx:pt idx="107327">11</cx:pt>
          <cx:pt idx="107328">10</cx:pt>
          <cx:pt idx="107329">0</cx:pt>
          <cx:pt idx="107330">1</cx:pt>
          <cx:pt idx="107331">1</cx:pt>
          <cx:pt idx="107332">3</cx:pt>
          <cx:pt idx="107333">5</cx:pt>
          <cx:pt idx="107334">23</cx:pt>
          <cx:pt idx="107335">357</cx:pt>
          <cx:pt idx="107336">3</cx:pt>
          <cx:pt idx="107337">17</cx:pt>
          <cx:pt idx="107338">38</cx:pt>
          <cx:pt idx="107339">32</cx:pt>
          <cx:pt idx="107340">3</cx:pt>
          <cx:pt idx="107341">0</cx:pt>
          <cx:pt idx="107342">0</cx:pt>
          <cx:pt idx="107343">7</cx:pt>
          <cx:pt idx="107344">0</cx:pt>
          <cx:pt idx="107345">0</cx:pt>
          <cx:pt idx="107346">0</cx:pt>
          <cx:pt idx="107347">56</cx:pt>
          <cx:pt idx="107348">0</cx:pt>
          <cx:pt idx="107349">0</cx:pt>
          <cx:pt idx="107350">0</cx:pt>
          <cx:pt idx="107351">1</cx:pt>
          <cx:pt idx="107352">24</cx:pt>
          <cx:pt idx="107353">140</cx:pt>
          <cx:pt idx="107354">17</cx:pt>
          <cx:pt idx="107355">17</cx:pt>
          <cx:pt idx="107356">0</cx:pt>
          <cx:pt idx="107357">75</cx:pt>
          <cx:pt idx="107358">51</cx:pt>
          <cx:pt idx="107359">240</cx:pt>
          <cx:pt idx="107360">0</cx:pt>
          <cx:pt idx="107361">0</cx:pt>
          <cx:pt idx="107362">8</cx:pt>
          <cx:pt idx="107363">247</cx:pt>
          <cx:pt idx="107364">74</cx:pt>
          <cx:pt idx="107365">4</cx:pt>
          <cx:pt idx="107366">19</cx:pt>
          <cx:pt idx="107367">57</cx:pt>
          <cx:pt idx="107368">13</cx:pt>
          <cx:pt idx="107369">12</cx:pt>
          <cx:pt idx="107370">0</cx:pt>
          <cx:pt idx="107371">6</cx:pt>
          <cx:pt idx="107372">2</cx:pt>
          <cx:pt idx="107373">32</cx:pt>
          <cx:pt idx="107374">5</cx:pt>
          <cx:pt idx="107375">69</cx:pt>
          <cx:pt idx="107376">85</cx:pt>
          <cx:pt idx="107377">48</cx:pt>
          <cx:pt idx="107378">7</cx:pt>
          <cx:pt idx="107379">5</cx:pt>
          <cx:pt idx="107380">22</cx:pt>
          <cx:pt idx="107381">32</cx:pt>
          <cx:pt idx="107382">28</cx:pt>
          <cx:pt idx="107383">12</cx:pt>
          <cx:pt idx="107384">1</cx:pt>
          <cx:pt idx="107385">0</cx:pt>
          <cx:pt idx="107386">16</cx:pt>
          <cx:pt idx="107387">13</cx:pt>
          <cx:pt idx="107388">20</cx:pt>
          <cx:pt idx="107389">89</cx:pt>
          <cx:pt idx="107390">302</cx:pt>
          <cx:pt idx="107391">68</cx:pt>
          <cx:pt idx="107392">1</cx:pt>
          <cx:pt idx="107393">21</cx:pt>
          <cx:pt idx="107394">19</cx:pt>
          <cx:pt idx="107395">1</cx:pt>
          <cx:pt idx="107396">6</cx:pt>
          <cx:pt idx="107397">13</cx:pt>
          <cx:pt idx="107398">15</cx:pt>
          <cx:pt idx="107399">0</cx:pt>
          <cx:pt idx="107400">0</cx:pt>
          <cx:pt idx="107401">0</cx:pt>
          <cx:pt idx="107402">122</cx:pt>
          <cx:pt idx="107403">105</cx:pt>
          <cx:pt idx="107404">21</cx:pt>
          <cx:pt idx="107405">0</cx:pt>
          <cx:pt idx="107406">19</cx:pt>
          <cx:pt idx="107407">2</cx:pt>
          <cx:pt idx="107408">37</cx:pt>
          <cx:pt idx="107409">1</cx:pt>
          <cx:pt idx="107410">31</cx:pt>
          <cx:pt idx="107411">0</cx:pt>
          <cx:pt idx="107412">234</cx:pt>
          <cx:pt idx="107413">2</cx:pt>
          <cx:pt idx="107414">0</cx:pt>
          <cx:pt idx="107415">0</cx:pt>
          <cx:pt idx="107416">0</cx:pt>
          <cx:pt idx="107417">16</cx:pt>
          <cx:pt idx="107418">1</cx:pt>
          <cx:pt idx="107419">4</cx:pt>
          <cx:pt idx="107420">33</cx:pt>
          <cx:pt idx="107421">58</cx:pt>
          <cx:pt idx="107422">106</cx:pt>
          <cx:pt idx="107423">0</cx:pt>
          <cx:pt idx="107424">5</cx:pt>
          <cx:pt idx="107425">127</cx:pt>
          <cx:pt idx="107426">0</cx:pt>
          <cx:pt idx="107427">164</cx:pt>
          <cx:pt idx="107428">54</cx:pt>
          <cx:pt idx="107429">22</cx:pt>
          <cx:pt idx="107430">6</cx:pt>
          <cx:pt idx="107431">0</cx:pt>
          <cx:pt idx="107432">21</cx:pt>
          <cx:pt idx="107433">35</cx:pt>
          <cx:pt idx="107434">80</cx:pt>
          <cx:pt idx="107435">24</cx:pt>
          <cx:pt idx="107436">0</cx:pt>
          <cx:pt idx="107437">4</cx:pt>
          <cx:pt idx="107438">9</cx:pt>
          <cx:pt idx="107439">0</cx:pt>
          <cx:pt idx="107440">0</cx:pt>
          <cx:pt idx="107441">0</cx:pt>
          <cx:pt idx="107442">0</cx:pt>
          <cx:pt idx="107443">15</cx:pt>
          <cx:pt idx="107444">24</cx:pt>
          <cx:pt idx="107445">2</cx:pt>
          <cx:pt idx="107446">0</cx:pt>
          <cx:pt idx="107447">0</cx:pt>
          <cx:pt idx="107448">0</cx:pt>
          <cx:pt idx="107449">440</cx:pt>
          <cx:pt idx="107450">133</cx:pt>
          <cx:pt idx="107451">0</cx:pt>
          <cx:pt idx="107452">62</cx:pt>
          <cx:pt idx="107453">118</cx:pt>
          <cx:pt idx="107454">6</cx:pt>
          <cx:pt idx="107455">15</cx:pt>
          <cx:pt idx="107456">36</cx:pt>
          <cx:pt idx="107457">28</cx:pt>
          <cx:pt idx="107458">6</cx:pt>
          <cx:pt idx="107459">48</cx:pt>
          <cx:pt idx="107460">39</cx:pt>
          <cx:pt idx="107461">0</cx:pt>
          <cx:pt idx="107462">0</cx:pt>
          <cx:pt idx="107463">0</cx:pt>
          <cx:pt idx="107464">0</cx:pt>
          <cx:pt idx="107465">0</cx:pt>
          <cx:pt idx="107466">217</cx:pt>
          <cx:pt idx="107467">17</cx:pt>
          <cx:pt idx="107468">17</cx:pt>
          <cx:pt idx="107469">0</cx:pt>
          <cx:pt idx="107470">6</cx:pt>
          <cx:pt idx="107471">34</cx:pt>
          <cx:pt idx="107472">18</cx:pt>
          <cx:pt idx="107473">18</cx:pt>
          <cx:pt idx="107474">209</cx:pt>
          <cx:pt idx="107475">12</cx:pt>
          <cx:pt idx="107476">0</cx:pt>
          <cx:pt idx="107477">15</cx:pt>
          <cx:pt idx="107478">0</cx:pt>
          <cx:pt idx="107479">79</cx:pt>
          <cx:pt idx="107480">0</cx:pt>
          <cx:pt idx="107481">0</cx:pt>
          <cx:pt idx="107482">0</cx:pt>
          <cx:pt idx="107483">2</cx:pt>
          <cx:pt idx="107484">107</cx:pt>
          <cx:pt idx="107485">9</cx:pt>
          <cx:pt idx="107486">0</cx:pt>
          <cx:pt idx="107487">2</cx:pt>
          <cx:pt idx="107488">1</cx:pt>
          <cx:pt idx="107489">5</cx:pt>
          <cx:pt idx="107490">0</cx:pt>
          <cx:pt idx="107491">0</cx:pt>
          <cx:pt idx="107492">16</cx:pt>
          <cx:pt idx="107493">0</cx:pt>
          <cx:pt idx="107494">1</cx:pt>
          <cx:pt idx="107495">3</cx:pt>
          <cx:pt idx="107496">98</cx:pt>
          <cx:pt idx="107497">0</cx:pt>
          <cx:pt idx="107498">0</cx:pt>
          <cx:pt idx="107499">63</cx:pt>
          <cx:pt idx="107500">9</cx:pt>
          <cx:pt idx="107501">12</cx:pt>
          <cx:pt idx="107502">5</cx:pt>
          <cx:pt idx="107503">4</cx:pt>
          <cx:pt idx="107504">26</cx:pt>
          <cx:pt idx="107505">0</cx:pt>
          <cx:pt idx="107506">29</cx:pt>
          <cx:pt idx="107507">49</cx:pt>
          <cx:pt idx="107508">16</cx:pt>
          <cx:pt idx="107509">6</cx:pt>
          <cx:pt idx="107510">342</cx:pt>
          <cx:pt idx="107511">99</cx:pt>
          <cx:pt idx="107512">26</cx:pt>
          <cx:pt idx="107513">157</cx:pt>
          <cx:pt idx="107514">41</cx:pt>
          <cx:pt idx="107515">154</cx:pt>
          <cx:pt idx="107516">2</cx:pt>
          <cx:pt idx="107517">13</cx:pt>
          <cx:pt idx="107518">4</cx:pt>
          <cx:pt idx="107519">6</cx:pt>
          <cx:pt idx="107520">15</cx:pt>
          <cx:pt idx="107521">1</cx:pt>
          <cx:pt idx="107522">15</cx:pt>
          <cx:pt idx="107523">1</cx:pt>
          <cx:pt idx="107524">92</cx:pt>
          <cx:pt idx="107525">127</cx:pt>
          <cx:pt idx="107526">9</cx:pt>
          <cx:pt idx="107527">46</cx:pt>
          <cx:pt idx="107528">2</cx:pt>
          <cx:pt idx="107529">103</cx:pt>
          <cx:pt idx="107530">107</cx:pt>
          <cx:pt idx="107531">8</cx:pt>
          <cx:pt idx="107532">0</cx:pt>
          <cx:pt idx="107533">38</cx:pt>
          <cx:pt idx="107534">0</cx:pt>
          <cx:pt idx="107535">191</cx:pt>
          <cx:pt idx="107536">4</cx:pt>
          <cx:pt idx="107537">0</cx:pt>
          <cx:pt idx="107538">39</cx:pt>
          <cx:pt idx="107539">125</cx:pt>
          <cx:pt idx="107540">85</cx:pt>
          <cx:pt idx="107541">114</cx:pt>
          <cx:pt idx="107542">0</cx:pt>
          <cx:pt idx="107543">50</cx:pt>
          <cx:pt idx="107544">8</cx:pt>
          <cx:pt idx="107545">0</cx:pt>
          <cx:pt idx="107546">0</cx:pt>
          <cx:pt idx="107547">0</cx:pt>
          <cx:pt idx="107548">3</cx:pt>
          <cx:pt idx="107549">8</cx:pt>
          <cx:pt idx="107550">0</cx:pt>
          <cx:pt idx="107551">0</cx:pt>
          <cx:pt idx="107552">0</cx:pt>
          <cx:pt idx="107553">0</cx:pt>
          <cx:pt idx="107554">329</cx:pt>
          <cx:pt idx="107555">267</cx:pt>
          <cx:pt idx="107556">269</cx:pt>
          <cx:pt idx="107557">3</cx:pt>
          <cx:pt idx="107558">7</cx:pt>
          <cx:pt idx="107559">68</cx:pt>
          <cx:pt idx="107560">3</cx:pt>
          <cx:pt idx="107561">0</cx:pt>
          <cx:pt idx="107562">117</cx:pt>
          <cx:pt idx="107563">0</cx:pt>
          <cx:pt idx="107564">1</cx:pt>
          <cx:pt idx="107565">9</cx:pt>
          <cx:pt idx="107566">5</cx:pt>
          <cx:pt idx="107567">401</cx:pt>
          <cx:pt idx="107568">0</cx:pt>
          <cx:pt idx="107569">0</cx:pt>
          <cx:pt idx="107570">4</cx:pt>
          <cx:pt idx="107571">40</cx:pt>
          <cx:pt idx="107572">159</cx:pt>
          <cx:pt idx="107573">433</cx:pt>
          <cx:pt idx="107574">1</cx:pt>
          <cx:pt idx="107575">87</cx:pt>
          <cx:pt idx="107576">7</cx:pt>
          <cx:pt idx="107577">5</cx:pt>
          <cx:pt idx="107578">14</cx:pt>
          <cx:pt idx="107579">78</cx:pt>
          <cx:pt idx="107580">106</cx:pt>
          <cx:pt idx="107581">436</cx:pt>
          <cx:pt idx="107582">242</cx:pt>
          <cx:pt idx="107583">15</cx:pt>
          <cx:pt idx="107584">4</cx:pt>
          <cx:pt idx="107585">18</cx:pt>
          <cx:pt idx="107586">6</cx:pt>
          <cx:pt idx="107587">8</cx:pt>
          <cx:pt idx="107588">19</cx:pt>
          <cx:pt idx="107589">0</cx:pt>
          <cx:pt idx="107590">294</cx:pt>
          <cx:pt idx="107591">35</cx:pt>
          <cx:pt idx="107592">3</cx:pt>
          <cx:pt idx="107593">3</cx:pt>
          <cx:pt idx="107594">229</cx:pt>
          <cx:pt idx="107595">42</cx:pt>
          <cx:pt idx="107596">0</cx:pt>
          <cx:pt idx="107597">5</cx:pt>
          <cx:pt idx="107598">0</cx:pt>
          <cx:pt idx="107599">68</cx:pt>
          <cx:pt idx="107600">0</cx:pt>
          <cx:pt idx="107601">4</cx:pt>
          <cx:pt idx="107602">94</cx:pt>
          <cx:pt idx="107603">26</cx:pt>
          <cx:pt idx="107604">0</cx:pt>
          <cx:pt idx="107605">74</cx:pt>
          <cx:pt idx="107606">28</cx:pt>
          <cx:pt idx="107607">14</cx:pt>
          <cx:pt idx="107608">14</cx:pt>
          <cx:pt idx="107609">3</cx:pt>
          <cx:pt idx="107610">1</cx:pt>
          <cx:pt idx="107611">0</cx:pt>
          <cx:pt idx="107612">0</cx:pt>
          <cx:pt idx="107613">0</cx:pt>
          <cx:pt idx="107614">1</cx:pt>
          <cx:pt idx="107615">14</cx:pt>
          <cx:pt idx="107616">1</cx:pt>
          <cx:pt idx="107617">338</cx:pt>
          <cx:pt idx="107618">14</cx:pt>
          <cx:pt idx="107619">14</cx:pt>
          <cx:pt idx="107620">41</cx:pt>
          <cx:pt idx="107621">47</cx:pt>
          <cx:pt idx="107622">20</cx:pt>
          <cx:pt idx="107623">0</cx:pt>
          <cx:pt idx="107624">12</cx:pt>
          <cx:pt idx="107625">7</cx:pt>
          <cx:pt idx="107626">1</cx:pt>
          <cx:pt idx="107627">0</cx:pt>
          <cx:pt idx="107628">10</cx:pt>
          <cx:pt idx="107629">0</cx:pt>
          <cx:pt idx="107630">237</cx:pt>
          <cx:pt idx="107631">18</cx:pt>
          <cx:pt idx="107632">1</cx:pt>
          <cx:pt idx="107633">1</cx:pt>
          <cx:pt idx="107634">0</cx:pt>
          <cx:pt idx="107635">0</cx:pt>
          <cx:pt idx="107636">1</cx:pt>
          <cx:pt idx="107637">0</cx:pt>
          <cx:pt idx="107638">3</cx:pt>
          <cx:pt idx="107639">18</cx:pt>
          <cx:pt idx="107640">2</cx:pt>
          <cx:pt idx="107641">0</cx:pt>
          <cx:pt idx="107642">3</cx:pt>
          <cx:pt idx="107643">40</cx:pt>
          <cx:pt idx="107644">3</cx:pt>
          <cx:pt idx="107645">30</cx:pt>
          <cx:pt idx="107646">0</cx:pt>
          <cx:pt idx="107647">4</cx:pt>
          <cx:pt idx="107648">11</cx:pt>
          <cx:pt idx="107649">31</cx:pt>
          <cx:pt idx="107650">14</cx:pt>
          <cx:pt idx="107651">27</cx:pt>
          <cx:pt idx="107652">183</cx:pt>
          <cx:pt idx="107653">38</cx:pt>
          <cx:pt idx="107654">161</cx:pt>
          <cx:pt idx="107655">170</cx:pt>
          <cx:pt idx="107656">308</cx:pt>
          <cx:pt idx="107657">121</cx:pt>
          <cx:pt idx="107658">208</cx:pt>
          <cx:pt idx="107659">19</cx:pt>
          <cx:pt idx="107660">21</cx:pt>
          <cx:pt idx="107661">41</cx:pt>
          <cx:pt idx="107662">12</cx:pt>
          <cx:pt idx="107663">203</cx:pt>
          <cx:pt idx="107664">586</cx:pt>
          <cx:pt idx="107665">46</cx:pt>
          <cx:pt idx="107666">17</cx:pt>
          <cx:pt idx="107667">3</cx:pt>
          <cx:pt idx="107668">0</cx:pt>
          <cx:pt idx="107669">0</cx:pt>
          <cx:pt idx="107670">1</cx:pt>
          <cx:pt idx="107671">6</cx:pt>
          <cx:pt idx="107672">0</cx:pt>
          <cx:pt idx="107673">0</cx:pt>
          <cx:pt idx="107674">94</cx:pt>
          <cx:pt idx="107675">658</cx:pt>
          <cx:pt idx="107676">98</cx:pt>
          <cx:pt idx="107677">0</cx:pt>
          <cx:pt idx="107678">0</cx:pt>
          <cx:pt idx="107679">3</cx:pt>
          <cx:pt idx="107680">1</cx:pt>
          <cx:pt idx="107681">30</cx:pt>
          <cx:pt idx="107682">7</cx:pt>
          <cx:pt idx="107683">0</cx:pt>
          <cx:pt idx="107684">6</cx:pt>
          <cx:pt idx="107685">153</cx:pt>
          <cx:pt idx="107686">0</cx:pt>
          <cx:pt idx="107687">24</cx:pt>
          <cx:pt idx="107688">135</cx:pt>
          <cx:pt idx="107689">22</cx:pt>
          <cx:pt idx="107690">0</cx:pt>
          <cx:pt idx="107691">64</cx:pt>
          <cx:pt idx="107692">3</cx:pt>
          <cx:pt idx="107693">0</cx:pt>
          <cx:pt idx="107694">0</cx:pt>
          <cx:pt idx="107695">246</cx:pt>
          <cx:pt idx="107696">3</cx:pt>
          <cx:pt idx="107697">1</cx:pt>
          <cx:pt idx="107698">6</cx:pt>
          <cx:pt idx="107699">284</cx:pt>
          <cx:pt idx="107700">39</cx:pt>
          <cx:pt idx="107701">27</cx:pt>
          <cx:pt idx="107702">7</cx:pt>
          <cx:pt idx="107703">1</cx:pt>
          <cx:pt idx="107704">10</cx:pt>
          <cx:pt idx="107705">82</cx:pt>
          <cx:pt idx="107706">469</cx:pt>
          <cx:pt idx="107707">0</cx:pt>
          <cx:pt idx="107708">4</cx:pt>
          <cx:pt idx="107709">231</cx:pt>
          <cx:pt idx="107710">13</cx:pt>
          <cx:pt idx="107711">3</cx:pt>
          <cx:pt idx="107712">3</cx:pt>
          <cx:pt idx="107713">15</cx:pt>
          <cx:pt idx="107714">2</cx:pt>
          <cx:pt idx="107715">204</cx:pt>
          <cx:pt idx="107716">19</cx:pt>
          <cx:pt idx="107717">21</cx:pt>
          <cx:pt idx="107718">80</cx:pt>
          <cx:pt idx="107719">38</cx:pt>
          <cx:pt idx="107720">132</cx:pt>
          <cx:pt idx="107721">3</cx:pt>
          <cx:pt idx="107722">3</cx:pt>
          <cx:pt idx="107723">70</cx:pt>
          <cx:pt idx="107724">124</cx:pt>
          <cx:pt idx="107725">0</cx:pt>
          <cx:pt idx="107726">3</cx:pt>
          <cx:pt idx="107727">1</cx:pt>
          <cx:pt idx="107728">0</cx:pt>
          <cx:pt idx="107729">0</cx:pt>
          <cx:pt idx="107730">35</cx:pt>
          <cx:pt idx="107731">0</cx:pt>
          <cx:pt idx="107732">34</cx:pt>
          <cx:pt idx="107733">1</cx:pt>
          <cx:pt idx="107734">0</cx:pt>
          <cx:pt idx="107735">1</cx:pt>
          <cx:pt idx="107736">18</cx:pt>
          <cx:pt idx="107737">13</cx:pt>
          <cx:pt idx="107738">12</cx:pt>
          <cx:pt idx="107739">4</cx:pt>
          <cx:pt idx="107740">6</cx:pt>
          <cx:pt idx="107741">299</cx:pt>
          <cx:pt idx="107742">0</cx:pt>
          <cx:pt idx="107743">44</cx:pt>
          <cx:pt idx="107744">3</cx:pt>
          <cx:pt idx="107745">5</cx:pt>
          <cx:pt idx="107746">15</cx:pt>
          <cx:pt idx="107747">1</cx:pt>
          <cx:pt idx="107748">50</cx:pt>
          <cx:pt idx="107749">1</cx:pt>
          <cx:pt idx="107750">1</cx:pt>
          <cx:pt idx="107751">9</cx:pt>
          <cx:pt idx="107752">21</cx:pt>
          <cx:pt idx="107753">19</cx:pt>
          <cx:pt idx="107754">39</cx:pt>
          <cx:pt idx="107755">0</cx:pt>
          <cx:pt idx="107756">21</cx:pt>
          <cx:pt idx="107757">247</cx:pt>
          <cx:pt idx="107758">56</cx:pt>
          <cx:pt idx="107759">1</cx:pt>
          <cx:pt idx="107760">0</cx:pt>
          <cx:pt idx="107761">1</cx:pt>
          <cx:pt idx="107762">12</cx:pt>
          <cx:pt idx="107763">120</cx:pt>
          <cx:pt idx="107764">65</cx:pt>
          <cx:pt idx="107765">13</cx:pt>
          <cx:pt idx="107766">19</cx:pt>
          <cx:pt idx="107767">97</cx:pt>
          <cx:pt idx="107768">2</cx:pt>
          <cx:pt idx="107769">19</cx:pt>
          <cx:pt idx="107770">2</cx:pt>
          <cx:pt idx="107771">1</cx:pt>
          <cx:pt idx="107772">1</cx:pt>
          <cx:pt idx="107773">0</cx:pt>
          <cx:pt idx="107774">3</cx:pt>
          <cx:pt idx="107775">41</cx:pt>
          <cx:pt idx="107776">3</cx:pt>
          <cx:pt idx="107777">0</cx:pt>
          <cx:pt idx="107778">0</cx:pt>
          <cx:pt idx="107779">87</cx:pt>
          <cx:pt idx="107780">1</cx:pt>
          <cx:pt idx="107781">35</cx:pt>
          <cx:pt idx="107782">0</cx:pt>
          <cx:pt idx="107783">1</cx:pt>
          <cx:pt idx="107784">0</cx:pt>
          <cx:pt idx="107785">23</cx:pt>
          <cx:pt idx="107786">76</cx:pt>
          <cx:pt idx="107787">56</cx:pt>
          <cx:pt idx="107788">0</cx:pt>
          <cx:pt idx="107789">21</cx:pt>
          <cx:pt idx="107790">2</cx:pt>
          <cx:pt idx="107791">10</cx:pt>
          <cx:pt idx="107792">0</cx:pt>
          <cx:pt idx="107793">0</cx:pt>
          <cx:pt idx="107794">4</cx:pt>
          <cx:pt idx="107795">169</cx:pt>
          <cx:pt idx="107796">5</cx:pt>
          <cx:pt idx="107797">0</cx:pt>
          <cx:pt idx="107798">14</cx:pt>
          <cx:pt idx="107799">1</cx:pt>
          <cx:pt idx="107800">0</cx:pt>
          <cx:pt idx="107801">12</cx:pt>
          <cx:pt idx="107802">52</cx:pt>
          <cx:pt idx="107803">5</cx:pt>
          <cx:pt idx="107804">0</cx:pt>
          <cx:pt idx="107805">0</cx:pt>
          <cx:pt idx="107806">0</cx:pt>
          <cx:pt idx="107807">0</cx:pt>
          <cx:pt idx="107808">0</cx:pt>
          <cx:pt idx="107809">60</cx:pt>
          <cx:pt idx="107810">0</cx:pt>
          <cx:pt idx="107811">1</cx:pt>
          <cx:pt idx="107812">89</cx:pt>
          <cx:pt idx="107813">40</cx:pt>
          <cx:pt idx="107814">6</cx:pt>
          <cx:pt idx="107815">3</cx:pt>
          <cx:pt idx="107816">16</cx:pt>
          <cx:pt idx="107817">16</cx:pt>
          <cx:pt idx="107818">169</cx:pt>
          <cx:pt idx="107819">58</cx:pt>
          <cx:pt idx="107820">265</cx:pt>
          <cx:pt idx="107821">25</cx:pt>
          <cx:pt idx="107822">78</cx:pt>
          <cx:pt idx="107823">0</cx:pt>
          <cx:pt idx="107824">3</cx:pt>
          <cx:pt idx="107825">1</cx:pt>
          <cx:pt idx="107826">13</cx:pt>
          <cx:pt idx="107827">77</cx:pt>
          <cx:pt idx="107828">0</cx:pt>
          <cx:pt idx="107829">0</cx:pt>
          <cx:pt idx="107830">0</cx:pt>
          <cx:pt idx="107831">25</cx:pt>
          <cx:pt idx="107832">162</cx:pt>
          <cx:pt idx="107833">9</cx:pt>
          <cx:pt idx="107834">87</cx:pt>
          <cx:pt idx="107835">0</cx:pt>
          <cx:pt idx="107836">0</cx:pt>
          <cx:pt idx="107837">68</cx:pt>
          <cx:pt idx="107838">179</cx:pt>
          <cx:pt idx="107839">43</cx:pt>
          <cx:pt idx="107840">3</cx:pt>
          <cx:pt idx="107841">6</cx:pt>
          <cx:pt idx="107842">1</cx:pt>
          <cx:pt idx="107843">5</cx:pt>
          <cx:pt idx="107844">49</cx:pt>
          <cx:pt idx="107845">2</cx:pt>
          <cx:pt idx="107846">48</cx:pt>
          <cx:pt idx="107847">0</cx:pt>
          <cx:pt idx="107848">1</cx:pt>
          <cx:pt idx="107849">97</cx:pt>
          <cx:pt idx="107850">9</cx:pt>
          <cx:pt idx="107851">0</cx:pt>
          <cx:pt idx="107852">2</cx:pt>
          <cx:pt idx="107853">15</cx:pt>
          <cx:pt idx="107854">0</cx:pt>
          <cx:pt idx="107855">0</cx:pt>
          <cx:pt idx="107856">60</cx:pt>
          <cx:pt idx="107857">0</cx:pt>
          <cx:pt idx="107858">0</cx:pt>
          <cx:pt idx="107859">0</cx:pt>
          <cx:pt idx="107860">1</cx:pt>
          <cx:pt idx="107861">1</cx:pt>
          <cx:pt idx="107862">0</cx:pt>
          <cx:pt idx="107863">6</cx:pt>
          <cx:pt idx="107864">2</cx:pt>
          <cx:pt idx="107865">228</cx:pt>
          <cx:pt idx="107866">8</cx:pt>
          <cx:pt idx="107867">0</cx:pt>
          <cx:pt idx="107868">5</cx:pt>
          <cx:pt idx="107869">0</cx:pt>
          <cx:pt idx="107870">1</cx:pt>
          <cx:pt idx="107871">1</cx:pt>
          <cx:pt idx="107872">2</cx:pt>
          <cx:pt idx="107873">13</cx:pt>
          <cx:pt idx="107874">20</cx:pt>
          <cx:pt idx="107875">83</cx:pt>
          <cx:pt idx="107876">57</cx:pt>
          <cx:pt idx="107877">149</cx:pt>
          <cx:pt idx="107878">77</cx:pt>
          <cx:pt idx="107879">30</cx:pt>
          <cx:pt idx="107880">26</cx:pt>
          <cx:pt idx="107881">0</cx:pt>
          <cx:pt idx="107882">0</cx:pt>
          <cx:pt idx="107883">0</cx:pt>
          <cx:pt idx="107884">106</cx:pt>
          <cx:pt idx="107885">6</cx:pt>
          <cx:pt idx="107886">0</cx:pt>
          <cx:pt idx="107887">4</cx:pt>
          <cx:pt idx="107888">13</cx:pt>
          <cx:pt idx="107889">1</cx:pt>
          <cx:pt idx="107890">36</cx:pt>
          <cx:pt idx="107891">224</cx:pt>
          <cx:pt idx="107892">16</cx:pt>
          <cx:pt idx="107893">34</cx:pt>
          <cx:pt idx="107894">4</cx:pt>
          <cx:pt idx="107895">0</cx:pt>
          <cx:pt idx="107896">24</cx:pt>
          <cx:pt idx="107897">38</cx:pt>
          <cx:pt idx="107898">6</cx:pt>
          <cx:pt idx="107899">84</cx:pt>
          <cx:pt idx="107900">0</cx:pt>
          <cx:pt idx="107901">5</cx:pt>
          <cx:pt idx="107902">1</cx:pt>
          <cx:pt idx="107903">0</cx:pt>
          <cx:pt idx="107904">0</cx:pt>
          <cx:pt idx="107905">280</cx:pt>
          <cx:pt idx="107906">1</cx:pt>
          <cx:pt idx="107907">0</cx:pt>
          <cx:pt idx="107908">14</cx:pt>
          <cx:pt idx="107909">0</cx:pt>
          <cx:pt idx="107910">11</cx:pt>
          <cx:pt idx="107911">13</cx:pt>
          <cx:pt idx="107912">4</cx:pt>
          <cx:pt idx="107913">0</cx:pt>
          <cx:pt idx="107914">3</cx:pt>
          <cx:pt idx="107915">0</cx:pt>
          <cx:pt idx="107916">0</cx:pt>
          <cx:pt idx="107917">0</cx:pt>
          <cx:pt idx="107918">0</cx:pt>
          <cx:pt idx="107919">0</cx:pt>
          <cx:pt idx="107920">0</cx:pt>
          <cx:pt idx="107921">0</cx:pt>
          <cx:pt idx="107922">0</cx:pt>
          <cx:pt idx="107923">34</cx:pt>
          <cx:pt idx="107924">45</cx:pt>
          <cx:pt idx="107925">18</cx:pt>
          <cx:pt idx="107926">18</cx:pt>
          <cx:pt idx="107927">9</cx:pt>
          <cx:pt idx="107928">179</cx:pt>
          <cx:pt idx="107929">0</cx:pt>
          <cx:pt idx="107930">0</cx:pt>
          <cx:pt idx="107931">34</cx:pt>
          <cx:pt idx="107932">0</cx:pt>
          <cx:pt idx="107933">20</cx:pt>
          <cx:pt idx="107934">1</cx:pt>
          <cx:pt idx="107935">2</cx:pt>
          <cx:pt idx="107936">0</cx:pt>
          <cx:pt idx="107937">4</cx:pt>
          <cx:pt idx="107938">0</cx:pt>
          <cx:pt idx="107939">1</cx:pt>
          <cx:pt idx="107940">1</cx:pt>
          <cx:pt idx="107941">22</cx:pt>
          <cx:pt idx="107942">210</cx:pt>
          <cx:pt idx="107943">28</cx:pt>
          <cx:pt idx="107944">0</cx:pt>
          <cx:pt idx="107945">14</cx:pt>
          <cx:pt idx="107946">1</cx:pt>
          <cx:pt idx="107947">2</cx:pt>
          <cx:pt idx="107948">3</cx:pt>
          <cx:pt idx="107949">113</cx:pt>
          <cx:pt idx="107950">176</cx:pt>
          <cx:pt idx="107951">18</cx:pt>
          <cx:pt idx="107952">1</cx:pt>
          <cx:pt idx="107953">25</cx:pt>
          <cx:pt idx="107954">22</cx:pt>
          <cx:pt idx="107955">6</cx:pt>
          <cx:pt idx="107956">2</cx:pt>
          <cx:pt idx="107957">0</cx:pt>
          <cx:pt idx="107958">11</cx:pt>
          <cx:pt idx="107959">1</cx:pt>
          <cx:pt idx="107960">3</cx:pt>
          <cx:pt idx="107961">6</cx:pt>
          <cx:pt idx="107962">25</cx:pt>
          <cx:pt idx="107963">48</cx:pt>
          <cx:pt idx="107964">15</cx:pt>
          <cx:pt idx="107965">2</cx:pt>
          <cx:pt idx="107966">0</cx:pt>
          <cx:pt idx="107967">0</cx:pt>
          <cx:pt idx="107968">7</cx:pt>
          <cx:pt idx="107969">1</cx:pt>
          <cx:pt idx="107970">60</cx:pt>
          <cx:pt idx="107971">250</cx:pt>
          <cx:pt idx="107972">0</cx:pt>
          <cx:pt idx="107973">33</cx:pt>
          <cx:pt idx="107974">2</cx:pt>
          <cx:pt idx="107975">1</cx:pt>
          <cx:pt idx="107976">5</cx:pt>
          <cx:pt idx="107977">5</cx:pt>
          <cx:pt idx="107978">11</cx:pt>
          <cx:pt idx="107979">5</cx:pt>
          <cx:pt idx="107980">37</cx:pt>
          <cx:pt idx="107981">0</cx:pt>
          <cx:pt idx="107982">0</cx:pt>
          <cx:pt idx="107983">0</cx:pt>
          <cx:pt idx="107984">7</cx:pt>
          <cx:pt idx="107985">1</cx:pt>
          <cx:pt idx="107986">86</cx:pt>
          <cx:pt idx="107987">24</cx:pt>
          <cx:pt idx="107988">0</cx:pt>
          <cx:pt idx="107989">0</cx:pt>
          <cx:pt idx="107990">5</cx:pt>
          <cx:pt idx="107991">165</cx:pt>
          <cx:pt idx="107992">14</cx:pt>
          <cx:pt idx="107993">89</cx:pt>
          <cx:pt idx="107994">22</cx:pt>
          <cx:pt idx="107995">8</cx:pt>
          <cx:pt idx="107996">0</cx:pt>
          <cx:pt idx="107997">107</cx:pt>
          <cx:pt idx="107998">22</cx:pt>
          <cx:pt idx="107999">61</cx:pt>
          <cx:pt idx="108000">9</cx:pt>
          <cx:pt idx="108001">17</cx:pt>
          <cx:pt idx="108002">1</cx:pt>
          <cx:pt idx="108003">0</cx:pt>
          <cx:pt idx="108004">0</cx:pt>
          <cx:pt idx="108005">3</cx:pt>
          <cx:pt idx="108006">14</cx:pt>
          <cx:pt idx="108007">1</cx:pt>
          <cx:pt idx="108008">18</cx:pt>
          <cx:pt idx="108009">40</cx:pt>
          <cx:pt idx="108010">7</cx:pt>
          <cx:pt idx="108011">50</cx:pt>
          <cx:pt idx="108012">4</cx:pt>
          <cx:pt idx="108013">1</cx:pt>
          <cx:pt idx="108014">0</cx:pt>
          <cx:pt idx="108015">5</cx:pt>
          <cx:pt idx="108016">6</cx:pt>
          <cx:pt idx="108017">0</cx:pt>
          <cx:pt idx="108018">0</cx:pt>
          <cx:pt idx="108019">0</cx:pt>
          <cx:pt idx="108020">1</cx:pt>
          <cx:pt idx="108021">0</cx:pt>
          <cx:pt idx="108022">211</cx:pt>
          <cx:pt idx="108023">0</cx:pt>
          <cx:pt idx="108024">0</cx:pt>
          <cx:pt idx="108025">29</cx:pt>
          <cx:pt idx="108026">1</cx:pt>
          <cx:pt idx="108027">0</cx:pt>
          <cx:pt idx="108028">105</cx:pt>
          <cx:pt idx="108029">0</cx:pt>
          <cx:pt idx="108030">0</cx:pt>
          <cx:pt idx="108031">8</cx:pt>
          <cx:pt idx="108032">61</cx:pt>
          <cx:pt idx="108033">0</cx:pt>
          <cx:pt idx="108034">31</cx:pt>
          <cx:pt idx="108035">205</cx:pt>
          <cx:pt idx="108036">0</cx:pt>
          <cx:pt idx="108037">0</cx:pt>
          <cx:pt idx="108038">5</cx:pt>
          <cx:pt idx="108039">20</cx:pt>
          <cx:pt idx="108040">33</cx:pt>
          <cx:pt idx="108041">9</cx:pt>
          <cx:pt idx="108042">0</cx:pt>
          <cx:pt idx="108043">0</cx:pt>
          <cx:pt idx="108044">26</cx:pt>
          <cx:pt idx="108045">70</cx:pt>
          <cx:pt idx="108046">1</cx:pt>
          <cx:pt idx="108047">68</cx:pt>
          <cx:pt idx="108048">18</cx:pt>
          <cx:pt idx="108049">22</cx:pt>
          <cx:pt idx="108050">311</cx:pt>
          <cx:pt idx="108051">4</cx:pt>
          <cx:pt idx="108052">5</cx:pt>
          <cx:pt idx="108053">23</cx:pt>
          <cx:pt idx="108054">4</cx:pt>
          <cx:pt idx="108055">1</cx:pt>
          <cx:pt idx="108056">1</cx:pt>
          <cx:pt idx="108057">88</cx:pt>
          <cx:pt idx="108058">15</cx:pt>
          <cx:pt idx="108059">151</cx:pt>
          <cx:pt idx="108060">110</cx:pt>
          <cx:pt idx="108061">1216</cx:pt>
          <cx:pt idx="108062">1</cx:pt>
          <cx:pt idx="108063">1</cx:pt>
          <cx:pt idx="108064">0</cx:pt>
          <cx:pt idx="108065">0</cx:pt>
          <cx:pt idx="108066">71</cx:pt>
          <cx:pt idx="108067">1</cx:pt>
          <cx:pt idx="108068">151</cx:pt>
          <cx:pt idx="108069">0</cx:pt>
          <cx:pt idx="108070">0</cx:pt>
          <cx:pt idx="108071">34</cx:pt>
          <cx:pt idx="108072">1</cx:pt>
          <cx:pt idx="108073">0</cx:pt>
          <cx:pt idx="108074">36</cx:pt>
          <cx:pt idx="108075">8</cx:pt>
          <cx:pt idx="108076">0</cx:pt>
          <cx:pt idx="108077">42</cx:pt>
          <cx:pt idx="108078">0</cx:pt>
          <cx:pt idx="108079">0</cx:pt>
          <cx:pt idx="108080">0</cx:pt>
          <cx:pt idx="108081">0</cx:pt>
          <cx:pt idx="108082">0</cx:pt>
          <cx:pt idx="108083">0</cx:pt>
          <cx:pt idx="108084">15</cx:pt>
          <cx:pt idx="108085">77</cx:pt>
          <cx:pt idx="108086">21</cx:pt>
          <cx:pt idx="108087">41</cx:pt>
          <cx:pt idx="108088">25</cx:pt>
          <cx:pt idx="108089">110</cx:pt>
          <cx:pt idx="108090">79</cx:pt>
          <cx:pt idx="108091">63</cx:pt>
          <cx:pt idx="108092">166</cx:pt>
          <cx:pt idx="108093">20</cx:pt>
          <cx:pt idx="108094">1</cx:pt>
          <cx:pt idx="108095">52</cx:pt>
          <cx:pt idx="108096">22</cx:pt>
          <cx:pt idx="108097">16</cx:pt>
          <cx:pt idx="108098">112</cx:pt>
          <cx:pt idx="108099">21</cx:pt>
          <cx:pt idx="108100">65</cx:pt>
          <cx:pt idx="108101">62</cx:pt>
          <cx:pt idx="108102">26</cx:pt>
          <cx:pt idx="108103">0</cx:pt>
          <cx:pt idx="108104">0</cx:pt>
          <cx:pt idx="108105">21</cx:pt>
          <cx:pt idx="108106">38</cx:pt>
          <cx:pt idx="108107">19</cx:pt>
          <cx:pt idx="108108">9</cx:pt>
          <cx:pt idx="108109">0</cx:pt>
          <cx:pt idx="108110">364</cx:pt>
          <cx:pt idx="108111">111</cx:pt>
          <cx:pt idx="108112">46</cx:pt>
          <cx:pt idx="108113">48</cx:pt>
          <cx:pt idx="108114">0</cx:pt>
          <cx:pt idx="108115">28</cx:pt>
          <cx:pt idx="108116">0</cx:pt>
          <cx:pt idx="108117">0</cx:pt>
          <cx:pt idx="108118">13</cx:pt>
          <cx:pt idx="108119">0</cx:pt>
          <cx:pt idx="108120">0</cx:pt>
          <cx:pt idx="108121">1</cx:pt>
          <cx:pt idx="108122">0</cx:pt>
          <cx:pt idx="108123">0</cx:pt>
          <cx:pt idx="108124">0</cx:pt>
          <cx:pt idx="108125">4</cx:pt>
          <cx:pt idx="108126">3</cx:pt>
          <cx:pt idx="108127">5</cx:pt>
          <cx:pt idx="108128">0</cx:pt>
          <cx:pt idx="108129">18</cx:pt>
          <cx:pt idx="108130">2</cx:pt>
          <cx:pt idx="108131">97</cx:pt>
          <cx:pt idx="108132">5</cx:pt>
          <cx:pt idx="108133">5</cx:pt>
          <cx:pt idx="108134">23</cx:pt>
          <cx:pt idx="108135">129</cx:pt>
          <cx:pt idx="108136">5</cx:pt>
          <cx:pt idx="108137">4</cx:pt>
          <cx:pt idx="108138">0</cx:pt>
          <cx:pt idx="108139">18</cx:pt>
          <cx:pt idx="108140">496</cx:pt>
          <cx:pt idx="108141">39</cx:pt>
          <cx:pt idx="108142">17</cx:pt>
          <cx:pt idx="108143">15</cx:pt>
          <cx:pt idx="108144">0</cx:pt>
          <cx:pt idx="108145">11</cx:pt>
          <cx:pt idx="108146">21</cx:pt>
          <cx:pt idx="108147">0</cx:pt>
          <cx:pt idx="108148">31</cx:pt>
          <cx:pt idx="108149">1</cx:pt>
          <cx:pt idx="108150">41</cx:pt>
          <cx:pt idx="108151">16</cx:pt>
          <cx:pt idx="108152">27</cx:pt>
          <cx:pt idx="108153">6</cx:pt>
          <cx:pt idx="108154">139</cx:pt>
          <cx:pt idx="108155">126</cx:pt>
          <cx:pt idx="108156">27</cx:pt>
          <cx:pt idx="108157">51</cx:pt>
          <cx:pt idx="108158">196</cx:pt>
          <cx:pt idx="108159">4</cx:pt>
          <cx:pt idx="108160">8</cx:pt>
          <cx:pt idx="108161">29</cx:pt>
          <cx:pt idx="108162">41</cx:pt>
          <cx:pt idx="108163">6</cx:pt>
          <cx:pt idx="108164">0</cx:pt>
          <cx:pt idx="108165">1</cx:pt>
          <cx:pt idx="108166">226</cx:pt>
          <cx:pt idx="108167">53</cx:pt>
          <cx:pt idx="108168">0</cx:pt>
          <cx:pt idx="108169">1</cx:pt>
          <cx:pt idx="108170">8</cx:pt>
          <cx:pt idx="108171">0</cx:pt>
          <cx:pt idx="108172">1</cx:pt>
          <cx:pt idx="108173">83</cx:pt>
          <cx:pt idx="108174">24</cx:pt>
          <cx:pt idx="108175">18</cx:pt>
          <cx:pt idx="108176">17</cx:pt>
          <cx:pt idx="108177">30</cx:pt>
          <cx:pt idx="108178">7</cx:pt>
          <cx:pt idx="108179">127</cx:pt>
          <cx:pt idx="108180">271</cx:pt>
          <cx:pt idx="108181">286</cx:pt>
          <cx:pt idx="108182">20</cx:pt>
          <cx:pt idx="108183">78</cx:pt>
          <cx:pt idx="108184">10</cx:pt>
          <cx:pt idx="108185">15</cx:pt>
          <cx:pt idx="108186">118</cx:pt>
          <cx:pt idx="108187">16</cx:pt>
          <cx:pt idx="108188">50</cx:pt>
          <cx:pt idx="108189">37</cx:pt>
          <cx:pt idx="108190">28</cx:pt>
          <cx:pt idx="108191">70</cx:pt>
          <cx:pt idx="108192">79</cx:pt>
          <cx:pt idx="108193">50</cx:pt>
          <cx:pt idx="108194">1</cx:pt>
          <cx:pt idx="108195">1</cx:pt>
          <cx:pt idx="108196">25</cx:pt>
          <cx:pt idx="108197">16</cx:pt>
          <cx:pt idx="108198">0</cx:pt>
          <cx:pt idx="108199">46</cx:pt>
          <cx:pt idx="108200">11</cx:pt>
          <cx:pt idx="108201">48</cx:pt>
          <cx:pt idx="108202">0</cx:pt>
          <cx:pt idx="108203">381</cx:pt>
          <cx:pt idx="108204">1</cx:pt>
          <cx:pt idx="108205">9</cx:pt>
          <cx:pt idx="108206">0</cx:pt>
          <cx:pt idx="108207">8</cx:pt>
          <cx:pt idx="108208">119</cx:pt>
          <cx:pt idx="108209">2</cx:pt>
          <cx:pt idx="108210">35</cx:pt>
          <cx:pt idx="108211">11</cx:pt>
          <cx:pt idx="108212">204</cx:pt>
          <cx:pt idx="108213">0</cx:pt>
          <cx:pt idx="108214">0</cx:pt>
          <cx:pt idx="108215">0</cx:pt>
          <cx:pt idx="108216">3</cx:pt>
          <cx:pt idx="108217">9</cx:pt>
          <cx:pt idx="108218">32</cx:pt>
          <cx:pt idx="108219">3</cx:pt>
          <cx:pt idx="108220">1</cx:pt>
          <cx:pt idx="108221">0</cx:pt>
          <cx:pt idx="108222">6</cx:pt>
          <cx:pt idx="108223">0</cx:pt>
          <cx:pt idx="108224">48</cx:pt>
          <cx:pt idx="108225">45</cx:pt>
          <cx:pt idx="108226">40</cx:pt>
          <cx:pt idx="108227">3</cx:pt>
          <cx:pt idx="108228">49</cx:pt>
          <cx:pt idx="108229">549</cx:pt>
          <cx:pt idx="108230">9</cx:pt>
          <cx:pt idx="108231">3</cx:pt>
          <cx:pt idx="108232">8</cx:pt>
          <cx:pt idx="108233">11</cx:pt>
          <cx:pt idx="108234">0</cx:pt>
          <cx:pt idx="108235">0</cx:pt>
          <cx:pt idx="108236">0</cx:pt>
          <cx:pt idx="108237">0</cx:pt>
          <cx:pt idx="108238">0</cx:pt>
          <cx:pt idx="108239">3</cx:pt>
          <cx:pt idx="108240">0</cx:pt>
          <cx:pt idx="108241">0</cx:pt>
          <cx:pt idx="108242">0</cx:pt>
          <cx:pt idx="108243">26</cx:pt>
          <cx:pt idx="108244">0</cx:pt>
          <cx:pt idx="108245">0</cx:pt>
          <cx:pt idx="108246">120</cx:pt>
          <cx:pt idx="108247">0</cx:pt>
          <cx:pt idx="108248">5</cx:pt>
          <cx:pt idx="108249">0</cx:pt>
          <cx:pt idx="108250">10</cx:pt>
          <cx:pt idx="108251">0</cx:pt>
          <cx:pt idx="108252">2</cx:pt>
          <cx:pt idx="108253">74</cx:pt>
          <cx:pt idx="108254">230</cx:pt>
          <cx:pt idx="108255">0</cx:pt>
          <cx:pt idx="108256">7</cx:pt>
          <cx:pt idx="108257">53</cx:pt>
          <cx:pt idx="108258">14</cx:pt>
          <cx:pt idx="108259">74</cx:pt>
          <cx:pt idx="108260">10</cx:pt>
          <cx:pt idx="108261">33</cx:pt>
          <cx:pt idx="108262">0</cx:pt>
          <cx:pt idx="108263">1</cx:pt>
          <cx:pt idx="108264">79</cx:pt>
          <cx:pt idx="108265">9</cx:pt>
          <cx:pt idx="108266">286</cx:pt>
          <cx:pt idx="108267">20</cx:pt>
          <cx:pt idx="108268">0</cx:pt>
          <cx:pt idx="108269">7</cx:pt>
          <cx:pt idx="108270">14</cx:pt>
          <cx:pt idx="108271">14</cx:pt>
          <cx:pt idx="108272">195</cx:pt>
          <cx:pt idx="108273">119</cx:pt>
          <cx:pt idx="108274">0</cx:pt>
          <cx:pt idx="108275">21</cx:pt>
          <cx:pt idx="108276">105</cx:pt>
          <cx:pt idx="108277">65</cx:pt>
          <cx:pt idx="108278">525</cx:pt>
          <cx:pt idx="108279">106</cx:pt>
          <cx:pt idx="108280">0</cx:pt>
          <cx:pt idx="108281">0</cx:pt>
          <cx:pt idx="108282">1</cx:pt>
          <cx:pt idx="108283">164</cx:pt>
          <cx:pt idx="108284">117</cx:pt>
          <cx:pt idx="108285">4</cx:pt>
          <cx:pt idx="108286">14</cx:pt>
          <cx:pt idx="108287">164</cx:pt>
          <cx:pt idx="108288">0</cx:pt>
          <cx:pt idx="108289">14</cx:pt>
          <cx:pt idx="108290">21</cx:pt>
          <cx:pt idx="108291">0</cx:pt>
          <cx:pt idx="108292">0</cx:pt>
          <cx:pt idx="108293">13</cx:pt>
          <cx:pt idx="108294">14</cx:pt>
          <cx:pt idx="108295">183</cx:pt>
          <cx:pt idx="108296">8</cx:pt>
          <cx:pt idx="108297">70</cx:pt>
          <cx:pt idx="108298">2</cx:pt>
          <cx:pt idx="108299">4</cx:pt>
          <cx:pt idx="108300">1</cx:pt>
          <cx:pt idx="108301">20</cx:pt>
          <cx:pt idx="108302">18</cx:pt>
          <cx:pt idx="108303">110</cx:pt>
          <cx:pt idx="108304">43</cx:pt>
          <cx:pt idx="108305">171</cx:pt>
          <cx:pt idx="108306">15</cx:pt>
          <cx:pt idx="108307">17</cx:pt>
          <cx:pt idx="108308">11</cx:pt>
          <cx:pt idx="108309">0</cx:pt>
          <cx:pt idx="108310">76</cx:pt>
          <cx:pt idx="108311">6</cx:pt>
          <cx:pt idx="108312">8</cx:pt>
          <cx:pt idx="108313">33</cx:pt>
          <cx:pt idx="108314">121</cx:pt>
          <cx:pt idx="108315">0</cx:pt>
          <cx:pt idx="108316">696</cx:pt>
          <cx:pt idx="108317">34</cx:pt>
          <cx:pt idx="108318">380</cx:pt>
          <cx:pt idx="108319">43</cx:pt>
          <cx:pt idx="108320">78</cx:pt>
          <cx:pt idx="108321">13</cx:pt>
          <cx:pt idx="108322">9</cx:pt>
          <cx:pt idx="108323">100</cx:pt>
          <cx:pt idx="108324">14</cx:pt>
          <cx:pt idx="108325">148</cx:pt>
          <cx:pt idx="108326">1</cx:pt>
          <cx:pt idx="108327">11</cx:pt>
          <cx:pt idx="108328">0</cx:pt>
          <cx:pt idx="108329">2</cx:pt>
          <cx:pt idx="108330">1</cx:pt>
          <cx:pt idx="108331">5</cx:pt>
          <cx:pt idx="108332">15</cx:pt>
          <cx:pt idx="108333">3</cx:pt>
          <cx:pt idx="108334">6</cx:pt>
          <cx:pt idx="108335">284</cx:pt>
          <cx:pt idx="108336">183</cx:pt>
          <cx:pt idx="108337">2</cx:pt>
          <cx:pt idx="108338">0</cx:pt>
          <cx:pt idx="108339">2</cx:pt>
          <cx:pt idx="108340">196</cx:pt>
          <cx:pt idx="108341">3</cx:pt>
          <cx:pt idx="108342">1</cx:pt>
          <cx:pt idx="108343">1</cx:pt>
          <cx:pt idx="108344">285</cx:pt>
          <cx:pt idx="108345">36</cx:pt>
          <cx:pt idx="108346">14</cx:pt>
          <cx:pt idx="108347">7</cx:pt>
          <cx:pt idx="108348">6</cx:pt>
          <cx:pt idx="108349">1</cx:pt>
          <cx:pt idx="108350">19</cx:pt>
          <cx:pt idx="108351">142</cx:pt>
          <cx:pt idx="108352">0</cx:pt>
          <cx:pt idx="108353">9</cx:pt>
          <cx:pt idx="108354">21</cx:pt>
          <cx:pt idx="108355">3</cx:pt>
          <cx:pt idx="108356">104</cx:pt>
          <cx:pt idx="108357">2</cx:pt>
          <cx:pt idx="108358">0</cx:pt>
          <cx:pt idx="108359">0</cx:pt>
          <cx:pt idx="108360">77</cx:pt>
          <cx:pt idx="108361">103</cx:pt>
          <cx:pt idx="108362">39</cx:pt>
          <cx:pt idx="108363">203</cx:pt>
          <cx:pt idx="108364">34</cx:pt>
          <cx:pt idx="108365">0</cx:pt>
          <cx:pt idx="108366">52</cx:pt>
          <cx:pt idx="108367">0</cx:pt>
          <cx:pt idx="108368">1</cx:pt>
          <cx:pt idx="108369">0</cx:pt>
          <cx:pt idx="108370">95</cx:pt>
          <cx:pt idx="108371">0</cx:pt>
          <cx:pt idx="108372">7</cx:pt>
          <cx:pt idx="108373">0</cx:pt>
          <cx:pt idx="108374">32</cx:pt>
          <cx:pt idx="108375">51</cx:pt>
          <cx:pt idx="108376">5</cx:pt>
          <cx:pt idx="108377">288</cx:pt>
          <cx:pt idx="108378">4</cx:pt>
          <cx:pt idx="108379">1</cx:pt>
          <cx:pt idx="108380">13</cx:pt>
          <cx:pt idx="108381">0</cx:pt>
          <cx:pt idx="108382">24</cx:pt>
          <cx:pt idx="108383">12</cx:pt>
          <cx:pt idx="108384">1</cx:pt>
          <cx:pt idx="108385">7</cx:pt>
          <cx:pt idx="108386">98</cx:pt>
          <cx:pt idx="108387">6</cx:pt>
          <cx:pt idx="108388">0</cx:pt>
          <cx:pt idx="108389">0</cx:pt>
          <cx:pt idx="108390">0</cx:pt>
          <cx:pt idx="108391">4</cx:pt>
          <cx:pt idx="108392">119</cx:pt>
          <cx:pt idx="108393">0</cx:pt>
          <cx:pt idx="108394">47</cx:pt>
          <cx:pt idx="108395">10</cx:pt>
          <cx:pt idx="108396">0</cx:pt>
          <cx:pt idx="108397">0</cx:pt>
          <cx:pt idx="108398">13</cx:pt>
          <cx:pt idx="108399">0</cx:pt>
          <cx:pt idx="108400">0</cx:pt>
          <cx:pt idx="108401">0</cx:pt>
          <cx:pt idx="108402">0</cx:pt>
          <cx:pt idx="108403">0</cx:pt>
          <cx:pt idx="108404">1</cx:pt>
          <cx:pt idx="108405">42</cx:pt>
          <cx:pt idx="108406">45</cx:pt>
          <cx:pt idx="108407">343</cx:pt>
          <cx:pt idx="108408">714</cx:pt>
          <cx:pt idx="108409">19</cx:pt>
          <cx:pt idx="108410">2</cx:pt>
          <cx:pt idx="108411">0</cx:pt>
          <cx:pt idx="108412">148</cx:pt>
          <cx:pt idx="108413">0</cx:pt>
          <cx:pt idx="108414">0</cx:pt>
          <cx:pt idx="108415">1</cx:pt>
          <cx:pt idx="108416">0</cx:pt>
          <cx:pt idx="108417">0</cx:pt>
          <cx:pt idx="108418">341</cx:pt>
          <cx:pt idx="108419">12</cx:pt>
          <cx:pt idx="108420">0</cx:pt>
          <cx:pt idx="108421">1</cx:pt>
          <cx:pt idx="108422">0</cx:pt>
          <cx:pt idx="108423">102</cx:pt>
          <cx:pt idx="108424">0</cx:pt>
          <cx:pt idx="108425">0</cx:pt>
          <cx:pt idx="108426">4</cx:pt>
          <cx:pt idx="108427">0</cx:pt>
          <cx:pt idx="108428">0</cx:pt>
          <cx:pt idx="108429">0</cx:pt>
          <cx:pt idx="108430">37</cx:pt>
          <cx:pt idx="108431">39</cx:pt>
          <cx:pt idx="108432">113</cx:pt>
          <cx:pt idx="108433">0</cx:pt>
          <cx:pt idx="108434">0</cx:pt>
          <cx:pt idx="108435">20</cx:pt>
          <cx:pt idx="108436">15</cx:pt>
          <cx:pt idx="108437">0</cx:pt>
          <cx:pt idx="108438">2</cx:pt>
          <cx:pt idx="108439">0</cx:pt>
          <cx:pt idx="108440">50</cx:pt>
          <cx:pt idx="108441">528</cx:pt>
          <cx:pt idx="108442">40</cx:pt>
          <cx:pt idx="108443">67</cx:pt>
          <cx:pt idx="108444">0</cx:pt>
          <cx:pt idx="108445">162</cx:pt>
          <cx:pt idx="108446">2</cx:pt>
          <cx:pt idx="108447">3</cx:pt>
          <cx:pt idx="108448">0</cx:pt>
          <cx:pt idx="108449">1</cx:pt>
          <cx:pt idx="108450">4</cx:pt>
          <cx:pt idx="108451">515</cx:pt>
          <cx:pt idx="108452">26</cx:pt>
          <cx:pt idx="108453">36</cx:pt>
          <cx:pt idx="108454">3</cx:pt>
          <cx:pt idx="108455">240</cx:pt>
          <cx:pt idx="108456">7</cx:pt>
          <cx:pt idx="108457">67</cx:pt>
          <cx:pt idx="108458">0</cx:pt>
          <cx:pt idx="108459">0</cx:pt>
          <cx:pt idx="108460">0</cx:pt>
          <cx:pt idx="108461">0</cx:pt>
          <cx:pt idx="108462">5</cx:pt>
          <cx:pt idx="108463">25</cx:pt>
          <cx:pt idx="108464">28</cx:pt>
          <cx:pt idx="108465">1</cx:pt>
          <cx:pt idx="108466">0</cx:pt>
          <cx:pt idx="108467">8</cx:pt>
          <cx:pt idx="108468">9</cx:pt>
          <cx:pt idx="108469">21</cx:pt>
          <cx:pt idx="108470">7</cx:pt>
          <cx:pt idx="108471">24</cx:pt>
          <cx:pt idx="108472">74</cx:pt>
          <cx:pt idx="108473">0</cx:pt>
          <cx:pt idx="108474">8</cx:pt>
          <cx:pt idx="108475">15</cx:pt>
          <cx:pt idx="108476">92</cx:pt>
          <cx:pt idx="108477">40</cx:pt>
          <cx:pt idx="108478">4</cx:pt>
          <cx:pt idx="108479">12</cx:pt>
          <cx:pt idx="108480">0</cx:pt>
          <cx:pt idx="108481">0</cx:pt>
          <cx:pt idx="108482">1</cx:pt>
          <cx:pt idx="108483">2</cx:pt>
          <cx:pt idx="108484">19</cx:pt>
          <cx:pt idx="108485">317</cx:pt>
          <cx:pt idx="108486">8</cx:pt>
          <cx:pt idx="108487">0</cx:pt>
          <cx:pt idx="108488">101</cx:pt>
          <cx:pt idx="108489">138</cx:pt>
          <cx:pt idx="108490">4</cx:pt>
          <cx:pt idx="108491">56</cx:pt>
          <cx:pt idx="108492">5</cx:pt>
          <cx:pt idx="108493">80</cx:pt>
          <cx:pt idx="108494">324</cx:pt>
          <cx:pt idx="108495">15</cx:pt>
          <cx:pt idx="108496">57</cx:pt>
          <cx:pt idx="108497">24</cx:pt>
          <cx:pt idx="108498">0</cx:pt>
          <cx:pt idx="108499">98</cx:pt>
          <cx:pt idx="108500">10</cx:pt>
          <cx:pt idx="108501">31</cx:pt>
          <cx:pt idx="108502">0</cx:pt>
          <cx:pt idx="108503">161</cx:pt>
          <cx:pt idx="108504">139</cx:pt>
          <cx:pt idx="108505">1</cx:pt>
          <cx:pt idx="108506">483</cx:pt>
          <cx:pt idx="108507">28</cx:pt>
          <cx:pt idx="108508">193</cx:pt>
          <cx:pt idx="108509">61</cx:pt>
          <cx:pt idx="108510">0</cx:pt>
          <cx:pt idx="108511">6</cx:pt>
          <cx:pt idx="108512">35</cx:pt>
          <cx:pt idx="108513">6</cx:pt>
          <cx:pt idx="108514">73</cx:pt>
          <cx:pt idx="108515">220</cx:pt>
          <cx:pt idx="108516">78</cx:pt>
          <cx:pt idx="108517">775</cx:pt>
          <cx:pt idx="108518">158</cx:pt>
          <cx:pt idx="108519">8</cx:pt>
          <cx:pt idx="108520">4</cx:pt>
          <cx:pt idx="108521">31</cx:pt>
          <cx:pt idx="108522">21</cx:pt>
          <cx:pt idx="108523">0</cx:pt>
          <cx:pt idx="108524">10</cx:pt>
          <cx:pt idx="108525">160</cx:pt>
          <cx:pt idx="108526">106</cx:pt>
          <cx:pt idx="108527">121</cx:pt>
          <cx:pt idx="108528">3</cx:pt>
          <cx:pt idx="108529">39</cx:pt>
          <cx:pt idx="108530">76</cx:pt>
          <cx:pt idx="108531">43</cx:pt>
          <cx:pt idx="108532">35</cx:pt>
          <cx:pt idx="108533">0</cx:pt>
          <cx:pt idx="108534">2</cx:pt>
          <cx:pt idx="108535">70</cx:pt>
          <cx:pt idx="108536">0</cx:pt>
          <cx:pt idx="108537">34</cx:pt>
          <cx:pt idx="108538">0</cx:pt>
          <cx:pt idx="108539">0</cx:pt>
          <cx:pt idx="108540">13</cx:pt>
          <cx:pt idx="108541">87</cx:pt>
          <cx:pt idx="108542">0</cx:pt>
          <cx:pt idx="108543">17</cx:pt>
          <cx:pt idx="108544">0</cx:pt>
          <cx:pt idx="108545">25</cx:pt>
          <cx:pt idx="108546">1</cx:pt>
          <cx:pt idx="108547">74</cx:pt>
          <cx:pt idx="108548">20</cx:pt>
          <cx:pt idx="108549">14</cx:pt>
          <cx:pt idx="108550">60</cx:pt>
          <cx:pt idx="108551">50</cx:pt>
          <cx:pt idx="108552">0</cx:pt>
          <cx:pt idx="108553">0</cx:pt>
          <cx:pt idx="108554">2</cx:pt>
          <cx:pt idx="108555">42</cx:pt>
          <cx:pt idx="108556">7</cx:pt>
          <cx:pt idx="108557">12</cx:pt>
          <cx:pt idx="108558">189</cx:pt>
          <cx:pt idx="108559">139</cx:pt>
          <cx:pt idx="108560">0</cx:pt>
          <cx:pt idx="108561">0</cx:pt>
          <cx:pt idx="108562">0</cx:pt>
          <cx:pt idx="108563">15</cx:pt>
          <cx:pt idx="108564">0</cx:pt>
          <cx:pt idx="108565">1</cx:pt>
          <cx:pt idx="108566">19</cx:pt>
          <cx:pt idx="108567">1</cx:pt>
          <cx:pt idx="108568">1</cx:pt>
          <cx:pt idx="108569">0</cx:pt>
          <cx:pt idx="108570">7</cx:pt>
          <cx:pt idx="108571">5</cx:pt>
          <cx:pt idx="108572">46</cx:pt>
          <cx:pt idx="108573">6</cx:pt>
          <cx:pt idx="108574">0</cx:pt>
          <cx:pt idx="108575">28</cx:pt>
          <cx:pt idx="108576">8</cx:pt>
          <cx:pt idx="108577">0</cx:pt>
          <cx:pt idx="108578">0</cx:pt>
          <cx:pt idx="108579">0</cx:pt>
          <cx:pt idx="108580">1</cx:pt>
          <cx:pt idx="108581">37</cx:pt>
          <cx:pt idx="108582">219</cx:pt>
          <cx:pt idx="108583">4</cx:pt>
          <cx:pt idx="108584">35</cx:pt>
          <cx:pt idx="108585">2</cx:pt>
          <cx:pt idx="108586">11</cx:pt>
          <cx:pt idx="108587">48</cx:pt>
          <cx:pt idx="108588">8</cx:pt>
          <cx:pt idx="108589">149</cx:pt>
          <cx:pt idx="108590">101</cx:pt>
          <cx:pt idx="108591">0</cx:pt>
          <cx:pt idx="108592">10</cx:pt>
          <cx:pt idx="108593">3</cx:pt>
          <cx:pt idx="108594">49</cx:pt>
          <cx:pt idx="108595">7</cx:pt>
          <cx:pt idx="108596">5</cx:pt>
          <cx:pt idx="108597">70</cx:pt>
          <cx:pt idx="108598">0</cx:pt>
          <cx:pt idx="108599">62</cx:pt>
          <cx:pt idx="108600">0</cx:pt>
          <cx:pt idx="108601">0</cx:pt>
          <cx:pt idx="108602">7</cx:pt>
          <cx:pt idx="108603">298</cx:pt>
          <cx:pt idx="108604">244</cx:pt>
          <cx:pt idx="108605">0</cx:pt>
          <cx:pt idx="108606">17</cx:pt>
          <cx:pt idx="108607">263</cx:pt>
          <cx:pt idx="108608">48</cx:pt>
          <cx:pt idx="108609">1</cx:pt>
          <cx:pt idx="108610">51</cx:pt>
          <cx:pt idx="108611">10</cx:pt>
          <cx:pt idx="108612">0</cx:pt>
          <cx:pt idx="108613">0</cx:pt>
          <cx:pt idx="108614">0</cx:pt>
          <cx:pt idx="108615">29</cx:pt>
          <cx:pt idx="108616">0</cx:pt>
          <cx:pt idx="108617">1</cx:pt>
          <cx:pt idx="108618">0</cx:pt>
          <cx:pt idx="108619">27</cx:pt>
          <cx:pt idx="108620">94</cx:pt>
          <cx:pt idx="108621">22</cx:pt>
          <cx:pt idx="108622">0</cx:pt>
          <cx:pt idx="108623">0</cx:pt>
          <cx:pt idx="108624">0</cx:pt>
          <cx:pt idx="108625">4</cx:pt>
          <cx:pt idx="108626">8</cx:pt>
          <cx:pt idx="108627">57</cx:pt>
          <cx:pt idx="108628">52</cx:pt>
          <cx:pt idx="108629">51</cx:pt>
          <cx:pt idx="108630">42</cx:pt>
          <cx:pt idx="108631">198</cx:pt>
          <cx:pt idx="108632">83</cx:pt>
          <cx:pt idx="108633">2</cx:pt>
          <cx:pt idx="108634">1</cx:pt>
          <cx:pt idx="108635">80</cx:pt>
          <cx:pt idx="108636">0</cx:pt>
          <cx:pt idx="108637">0</cx:pt>
          <cx:pt idx="108638">0</cx:pt>
          <cx:pt idx="108639">0</cx:pt>
          <cx:pt idx="108640">5</cx:pt>
          <cx:pt idx="108641">171</cx:pt>
          <cx:pt idx="108642">219</cx:pt>
          <cx:pt idx="108643">64</cx:pt>
          <cx:pt idx="108644">0</cx:pt>
          <cx:pt idx="108645">122</cx:pt>
          <cx:pt idx="108646">11</cx:pt>
          <cx:pt idx="108647">28</cx:pt>
          <cx:pt idx="108648">76</cx:pt>
          <cx:pt idx="108649">3</cx:pt>
          <cx:pt idx="108650">72</cx:pt>
          <cx:pt idx="108651">1</cx:pt>
          <cx:pt idx="108652">14</cx:pt>
          <cx:pt idx="108653">3</cx:pt>
          <cx:pt idx="108654">3</cx:pt>
          <cx:pt idx="108655">7</cx:pt>
          <cx:pt idx="108656">52</cx:pt>
          <cx:pt idx="108657">0</cx:pt>
          <cx:pt idx="108658">43</cx:pt>
          <cx:pt idx="108659">17</cx:pt>
          <cx:pt idx="108660">0</cx:pt>
          <cx:pt idx="108661">0</cx:pt>
          <cx:pt idx="108662">54</cx:pt>
          <cx:pt idx="108663">0</cx:pt>
          <cx:pt idx="108664">0</cx:pt>
          <cx:pt idx="108665">0</cx:pt>
          <cx:pt idx="108666">1</cx:pt>
          <cx:pt idx="108667">94</cx:pt>
          <cx:pt idx="108668">911</cx:pt>
          <cx:pt idx="108669">92</cx:pt>
          <cx:pt idx="108670">419</cx:pt>
          <cx:pt idx="108671">278</cx:pt>
          <cx:pt idx="108672">120</cx:pt>
          <cx:pt idx="108673">12</cx:pt>
          <cx:pt idx="108674">0</cx:pt>
          <cx:pt idx="108675">0</cx:pt>
          <cx:pt idx="108676">6</cx:pt>
          <cx:pt idx="108677">37</cx:pt>
          <cx:pt idx="108678">1</cx:pt>
          <cx:pt idx="108679">2</cx:pt>
          <cx:pt idx="108680">5</cx:pt>
          <cx:pt idx="108681">8</cx:pt>
          <cx:pt idx="108682">0</cx:pt>
          <cx:pt idx="108683">0</cx:pt>
          <cx:pt idx="108684">27</cx:pt>
          <cx:pt idx="108685">17</cx:pt>
          <cx:pt idx="108686">0</cx:pt>
          <cx:pt idx="108687">91</cx:pt>
          <cx:pt idx="108688">0</cx:pt>
          <cx:pt idx="108689">0</cx:pt>
          <cx:pt idx="108690">37</cx:pt>
          <cx:pt idx="108691">0</cx:pt>
          <cx:pt idx="108692">0</cx:pt>
          <cx:pt idx="108693">3</cx:pt>
          <cx:pt idx="108694">1</cx:pt>
          <cx:pt idx="108695">67</cx:pt>
          <cx:pt idx="108696">0</cx:pt>
          <cx:pt idx="108697">0</cx:pt>
          <cx:pt idx="108698">100</cx:pt>
          <cx:pt idx="108699">4</cx:pt>
          <cx:pt idx="108700">0</cx:pt>
          <cx:pt idx="108701">0</cx:pt>
          <cx:pt idx="108702">13</cx:pt>
          <cx:pt idx="108703">14</cx:pt>
          <cx:pt idx="108704">0</cx:pt>
          <cx:pt idx="108705">202</cx:pt>
          <cx:pt idx="108706">56</cx:pt>
          <cx:pt idx="108707">41</cx:pt>
          <cx:pt idx="108708">0</cx:pt>
          <cx:pt idx="108709">0</cx:pt>
          <cx:pt idx="108710">29</cx:pt>
          <cx:pt idx="108711">0</cx:pt>
          <cx:pt idx="108712">0</cx:pt>
          <cx:pt idx="108713">5</cx:pt>
          <cx:pt idx="108714">0</cx:pt>
          <cx:pt idx="108715">0</cx:pt>
          <cx:pt idx="108716">1</cx:pt>
          <cx:pt idx="108717">0</cx:pt>
          <cx:pt idx="108718">20</cx:pt>
          <cx:pt idx="108719">0</cx:pt>
          <cx:pt idx="108720">283</cx:pt>
          <cx:pt idx="108721">0</cx:pt>
          <cx:pt idx="108722">12</cx:pt>
          <cx:pt idx="108723">29</cx:pt>
          <cx:pt idx="108724">0</cx:pt>
          <cx:pt idx="108725">4</cx:pt>
          <cx:pt idx="108726">0</cx:pt>
          <cx:pt idx="108727">5</cx:pt>
          <cx:pt idx="108728">0</cx:pt>
          <cx:pt idx="108729">6</cx:pt>
          <cx:pt idx="108730">558</cx:pt>
          <cx:pt idx="108731">63</cx:pt>
          <cx:pt idx="108732">2</cx:pt>
          <cx:pt idx="108733">0</cx:pt>
          <cx:pt idx="108734">0</cx:pt>
          <cx:pt idx="108735">39</cx:pt>
          <cx:pt idx="108736">0</cx:pt>
          <cx:pt idx="108737">1</cx:pt>
          <cx:pt idx="108738">6</cx:pt>
          <cx:pt idx="108739">27</cx:pt>
          <cx:pt idx="108740">0</cx:pt>
          <cx:pt idx="108741">0</cx:pt>
          <cx:pt idx="108742">6</cx:pt>
          <cx:pt idx="108743">0</cx:pt>
          <cx:pt idx="108744">0</cx:pt>
          <cx:pt idx="108745">8</cx:pt>
          <cx:pt idx="108746">8</cx:pt>
          <cx:pt idx="108747">16</cx:pt>
          <cx:pt idx="108748">3</cx:pt>
          <cx:pt idx="108749">0</cx:pt>
          <cx:pt idx="108750">12</cx:pt>
          <cx:pt idx="108751">50</cx:pt>
          <cx:pt idx="108752">51</cx:pt>
          <cx:pt idx="108753">0</cx:pt>
          <cx:pt idx="108754">0</cx:pt>
          <cx:pt idx="108755">0</cx:pt>
          <cx:pt idx="108756">0</cx:pt>
          <cx:pt idx="108757">0</cx:pt>
          <cx:pt idx="108758">19</cx:pt>
          <cx:pt idx="108759">0</cx:pt>
          <cx:pt idx="108760">0</cx:pt>
          <cx:pt idx="108761">3</cx:pt>
          <cx:pt idx="108762">5</cx:pt>
          <cx:pt idx="108763">0</cx:pt>
          <cx:pt idx="108764">67</cx:pt>
          <cx:pt idx="108765">3</cx:pt>
          <cx:pt idx="108766">34</cx:pt>
          <cx:pt idx="108767">6</cx:pt>
          <cx:pt idx="108768">118</cx:pt>
          <cx:pt idx="108769">307</cx:pt>
          <cx:pt idx="108770">28</cx:pt>
          <cx:pt idx="108771">150</cx:pt>
          <cx:pt idx="108772">0</cx:pt>
          <cx:pt idx="108773">0</cx:pt>
          <cx:pt idx="108774">0</cx:pt>
          <cx:pt idx="108775">145</cx:pt>
          <cx:pt idx="108776">15</cx:pt>
          <cx:pt idx="108777">26</cx:pt>
          <cx:pt idx="108778">0</cx:pt>
          <cx:pt idx="108779">0</cx:pt>
          <cx:pt idx="108780">182</cx:pt>
          <cx:pt idx="108781">49</cx:pt>
          <cx:pt idx="108782">3</cx:pt>
          <cx:pt idx="108783">2</cx:pt>
          <cx:pt idx="108784">8</cx:pt>
          <cx:pt idx="108785">9</cx:pt>
          <cx:pt idx="108786">38</cx:pt>
          <cx:pt idx="108787">28</cx:pt>
          <cx:pt idx="108788">6</cx:pt>
          <cx:pt idx="108789">0</cx:pt>
          <cx:pt idx="108790">15</cx:pt>
          <cx:pt idx="108791">3</cx:pt>
          <cx:pt idx="108792">0</cx:pt>
          <cx:pt idx="108793">9</cx:pt>
          <cx:pt idx="108794">42</cx:pt>
          <cx:pt idx="108795">44</cx:pt>
          <cx:pt idx="108796">0</cx:pt>
          <cx:pt idx="108797">17</cx:pt>
          <cx:pt idx="108798">28</cx:pt>
          <cx:pt idx="108799">1</cx:pt>
          <cx:pt idx="108800">55</cx:pt>
          <cx:pt idx="108801">16</cx:pt>
          <cx:pt idx="108802">5</cx:pt>
          <cx:pt idx="108803">0</cx:pt>
          <cx:pt idx="108804">1</cx:pt>
          <cx:pt idx="108805">0</cx:pt>
          <cx:pt idx="108806">2</cx:pt>
          <cx:pt idx="108807">0</cx:pt>
          <cx:pt idx="108808">0</cx:pt>
          <cx:pt idx="108809">8</cx:pt>
          <cx:pt idx="108810">51</cx:pt>
          <cx:pt idx="108811">1</cx:pt>
          <cx:pt idx="108812">0</cx:pt>
          <cx:pt idx="108813">1</cx:pt>
          <cx:pt idx="108814">13</cx:pt>
          <cx:pt idx="108815">7</cx:pt>
          <cx:pt idx="108816">3</cx:pt>
          <cx:pt idx="108817">0</cx:pt>
          <cx:pt idx="108818">0</cx:pt>
          <cx:pt idx="108819">18</cx:pt>
          <cx:pt idx="108820">69</cx:pt>
          <cx:pt idx="108821">0</cx:pt>
          <cx:pt idx="108822">0</cx:pt>
          <cx:pt idx="108823">167</cx:pt>
          <cx:pt idx="108824">36</cx:pt>
          <cx:pt idx="108825">20</cx:pt>
          <cx:pt idx="108826">3</cx:pt>
          <cx:pt idx="108827">2</cx:pt>
          <cx:pt idx="108828">13</cx:pt>
          <cx:pt idx="108829">460</cx:pt>
          <cx:pt idx="108830">2</cx:pt>
          <cx:pt idx="108831">104</cx:pt>
          <cx:pt idx="108832">550</cx:pt>
          <cx:pt idx="108833">121</cx:pt>
          <cx:pt idx="108834">502</cx:pt>
          <cx:pt idx="108835">151</cx:pt>
          <cx:pt idx="108836">0</cx:pt>
          <cx:pt idx="108837">9</cx:pt>
          <cx:pt idx="108838">17</cx:pt>
          <cx:pt idx="108839">27</cx:pt>
          <cx:pt idx="108840">6</cx:pt>
          <cx:pt idx="108841">0</cx:pt>
          <cx:pt idx="108842">0</cx:pt>
          <cx:pt idx="108843">31</cx:pt>
          <cx:pt idx="108844">1</cx:pt>
          <cx:pt idx="108845">7</cx:pt>
          <cx:pt idx="108846">1</cx:pt>
          <cx:pt idx="108847">1</cx:pt>
          <cx:pt idx="108848">101</cx:pt>
          <cx:pt idx="108849">1</cx:pt>
          <cx:pt idx="108850">4</cx:pt>
          <cx:pt idx="108851">7</cx:pt>
          <cx:pt idx="108852">0</cx:pt>
          <cx:pt idx="108853">0</cx:pt>
          <cx:pt idx="108854">6</cx:pt>
          <cx:pt idx="108855">7</cx:pt>
          <cx:pt idx="108856">0</cx:pt>
          <cx:pt idx="108857">51</cx:pt>
          <cx:pt idx="108858">0</cx:pt>
          <cx:pt idx="108859">56</cx:pt>
          <cx:pt idx="108860">13</cx:pt>
          <cx:pt idx="108861">1</cx:pt>
          <cx:pt idx="108862">1</cx:pt>
          <cx:pt idx="108863">34</cx:pt>
          <cx:pt idx="108864">1</cx:pt>
          <cx:pt idx="108865">0</cx:pt>
          <cx:pt idx="108866">7</cx:pt>
          <cx:pt idx="108867">12</cx:pt>
          <cx:pt idx="108868">54</cx:pt>
          <cx:pt idx="108869">0</cx:pt>
          <cx:pt idx="108870">166</cx:pt>
          <cx:pt idx="108871">84</cx:pt>
          <cx:pt idx="108872">97</cx:pt>
          <cx:pt idx="108873">58</cx:pt>
          <cx:pt idx="108874">11</cx:pt>
          <cx:pt idx="108875">6</cx:pt>
          <cx:pt idx="108876">0</cx:pt>
          <cx:pt idx="108877">4</cx:pt>
          <cx:pt idx="108878">5</cx:pt>
          <cx:pt idx="108879">9</cx:pt>
          <cx:pt idx="108880">30</cx:pt>
          <cx:pt idx="108881">0</cx:pt>
          <cx:pt idx="108882">20</cx:pt>
          <cx:pt idx="108883">5</cx:pt>
          <cx:pt idx="108884">77</cx:pt>
          <cx:pt idx="108885">1</cx:pt>
          <cx:pt idx="108886">0</cx:pt>
          <cx:pt idx="108887">1</cx:pt>
          <cx:pt idx="108888">4</cx:pt>
          <cx:pt idx="108889">1</cx:pt>
          <cx:pt idx="108890">0</cx:pt>
          <cx:pt idx="108891">88</cx:pt>
          <cx:pt idx="108892">30</cx:pt>
          <cx:pt idx="108893">356</cx:pt>
          <cx:pt idx="108894">0</cx:pt>
          <cx:pt idx="108895">0</cx:pt>
          <cx:pt idx="108896">68</cx:pt>
          <cx:pt idx="108897">46</cx:pt>
          <cx:pt idx="108898">9</cx:pt>
          <cx:pt idx="108899">139</cx:pt>
          <cx:pt idx="108900">562</cx:pt>
          <cx:pt idx="108901">4</cx:pt>
          <cx:pt idx="108902">67</cx:pt>
          <cx:pt idx="108903">34</cx:pt>
          <cx:pt idx="108904">0</cx:pt>
          <cx:pt idx="108905">6</cx:pt>
          <cx:pt idx="108906">70</cx:pt>
          <cx:pt idx="108907">49</cx:pt>
          <cx:pt idx="108908">0</cx:pt>
          <cx:pt idx="108909">40</cx:pt>
          <cx:pt idx="108910">0</cx:pt>
          <cx:pt idx="108911">4</cx:pt>
          <cx:pt idx="108912">40</cx:pt>
          <cx:pt idx="108913">12</cx:pt>
          <cx:pt idx="108914">0</cx:pt>
          <cx:pt idx="108915">0</cx:pt>
          <cx:pt idx="108916">28</cx:pt>
          <cx:pt idx="108917">427</cx:pt>
          <cx:pt idx="108918">139</cx:pt>
          <cx:pt idx="108919">90</cx:pt>
          <cx:pt idx="108920">0</cx:pt>
          <cx:pt idx="108921">0</cx:pt>
          <cx:pt idx="108922">0</cx:pt>
          <cx:pt idx="108923">23</cx:pt>
          <cx:pt idx="108924">52</cx:pt>
          <cx:pt idx="108925">0</cx:pt>
          <cx:pt idx="108926">8</cx:pt>
          <cx:pt idx="108927">0</cx:pt>
          <cx:pt idx="108928">14</cx:pt>
          <cx:pt idx="108929">56</cx:pt>
          <cx:pt idx="108930">2</cx:pt>
          <cx:pt idx="108931">196</cx:pt>
          <cx:pt idx="108932">0</cx:pt>
          <cx:pt idx="108933">4</cx:pt>
          <cx:pt idx="108934">163</cx:pt>
          <cx:pt idx="108935">1</cx:pt>
          <cx:pt idx="108936">18</cx:pt>
          <cx:pt idx="108937">427</cx:pt>
          <cx:pt idx="108938">113</cx:pt>
          <cx:pt idx="108939">0</cx:pt>
          <cx:pt idx="108940">0</cx:pt>
          <cx:pt idx="108941">43</cx:pt>
          <cx:pt idx="108942">5</cx:pt>
          <cx:pt idx="108943">7</cx:pt>
          <cx:pt idx="108944">3</cx:pt>
          <cx:pt idx="108945">20</cx:pt>
          <cx:pt idx="108946">0</cx:pt>
          <cx:pt idx="108947">5</cx:pt>
          <cx:pt idx="108948">56</cx:pt>
          <cx:pt idx="108949">0</cx:pt>
          <cx:pt idx="108950">13</cx:pt>
          <cx:pt idx="108951">14</cx:pt>
          <cx:pt idx="108952">0</cx:pt>
          <cx:pt idx="108953">1</cx:pt>
          <cx:pt idx="108954">26</cx:pt>
          <cx:pt idx="108955">1</cx:pt>
          <cx:pt idx="108956">0</cx:pt>
          <cx:pt idx="108957">0</cx:pt>
          <cx:pt idx="108958">0</cx:pt>
          <cx:pt idx="108959">0</cx:pt>
          <cx:pt idx="108960">0</cx:pt>
          <cx:pt idx="108961">6</cx:pt>
          <cx:pt idx="108962">9</cx:pt>
          <cx:pt idx="108963">4</cx:pt>
          <cx:pt idx="108964">13</cx:pt>
          <cx:pt idx="108965">0</cx:pt>
          <cx:pt idx="108966">24</cx:pt>
          <cx:pt idx="108967">1</cx:pt>
          <cx:pt idx="108968">0</cx:pt>
          <cx:pt idx="108969">0</cx:pt>
          <cx:pt idx="108970">0</cx:pt>
          <cx:pt idx="108971">16</cx:pt>
          <cx:pt idx="108972">2</cx:pt>
          <cx:pt idx="108973">27</cx:pt>
          <cx:pt idx="108974">49</cx:pt>
          <cx:pt idx="108975">1</cx:pt>
          <cx:pt idx="108976">0</cx:pt>
          <cx:pt idx="108977">0</cx:pt>
          <cx:pt idx="108978">40</cx:pt>
          <cx:pt idx="108979">12</cx:pt>
          <cx:pt idx="108980">40</cx:pt>
          <cx:pt idx="108981">7</cx:pt>
          <cx:pt idx="108982">1</cx:pt>
          <cx:pt idx="108983">0</cx:pt>
          <cx:pt idx="108984">1</cx:pt>
          <cx:pt idx="108985">6</cx:pt>
          <cx:pt idx="108986">0</cx:pt>
          <cx:pt idx="108987">7</cx:pt>
          <cx:pt idx="108988">154</cx:pt>
          <cx:pt idx="108989">1</cx:pt>
          <cx:pt idx="108990">0</cx:pt>
          <cx:pt idx="108991">0</cx:pt>
          <cx:pt idx="108992">10</cx:pt>
          <cx:pt idx="108993">4</cx:pt>
          <cx:pt idx="108994">0</cx:pt>
          <cx:pt idx="108995">0</cx:pt>
          <cx:pt idx="108996">0</cx:pt>
          <cx:pt idx="108997">0</cx:pt>
          <cx:pt idx="108998">3</cx:pt>
          <cx:pt idx="108999">62</cx:pt>
          <cx:pt idx="109000">0</cx:pt>
          <cx:pt idx="109001">10</cx:pt>
          <cx:pt idx="109002">0</cx:pt>
          <cx:pt idx="109003">17</cx:pt>
          <cx:pt idx="109004">1</cx:pt>
          <cx:pt idx="109005">18</cx:pt>
          <cx:pt idx="109006">24</cx:pt>
          <cx:pt idx="109007">9</cx:pt>
          <cx:pt idx="109008">0</cx:pt>
          <cx:pt idx="109009">2</cx:pt>
          <cx:pt idx="109010">0</cx:pt>
          <cx:pt idx="109011">2</cx:pt>
          <cx:pt idx="109012">4</cx:pt>
          <cx:pt idx="109013">0</cx:pt>
          <cx:pt idx="109014">8</cx:pt>
          <cx:pt idx="109015">30</cx:pt>
          <cx:pt idx="109016">68</cx:pt>
          <cx:pt idx="109017">18</cx:pt>
          <cx:pt idx="109018">0</cx:pt>
          <cx:pt idx="109019">7</cx:pt>
          <cx:pt idx="109020">14</cx:pt>
          <cx:pt idx="109021">2</cx:pt>
          <cx:pt idx="109022">25</cx:pt>
          <cx:pt idx="109023">0</cx:pt>
          <cx:pt idx="109024">12</cx:pt>
          <cx:pt idx="109025">3</cx:pt>
          <cx:pt idx="109026">6</cx:pt>
          <cx:pt idx="109027">26</cx:pt>
          <cx:pt idx="109028">0</cx:pt>
          <cx:pt idx="109029">2</cx:pt>
          <cx:pt idx="109030">66</cx:pt>
          <cx:pt idx="109031">5</cx:pt>
          <cx:pt idx="109032">19</cx:pt>
          <cx:pt idx="109033">3</cx:pt>
          <cx:pt idx="109034">2</cx:pt>
          <cx:pt idx="109035">55</cx:pt>
          <cx:pt idx="109036">0</cx:pt>
          <cx:pt idx="109037">13</cx:pt>
          <cx:pt idx="109038">0</cx:pt>
          <cx:pt idx="109039">0</cx:pt>
          <cx:pt idx="109040">3</cx:pt>
          <cx:pt idx="109041">3</cx:pt>
          <cx:pt idx="109042">49</cx:pt>
          <cx:pt idx="109043">56</cx:pt>
          <cx:pt idx="109044">1</cx:pt>
          <cx:pt idx="109045">0</cx:pt>
          <cx:pt idx="109046">54</cx:pt>
          <cx:pt idx="109047">7</cx:pt>
          <cx:pt idx="109048">129</cx:pt>
          <cx:pt idx="109049">4</cx:pt>
          <cx:pt idx="109050">24</cx:pt>
          <cx:pt idx="109051">49</cx:pt>
          <cx:pt idx="109052">0</cx:pt>
          <cx:pt idx="109053">60</cx:pt>
          <cx:pt idx="109054">11</cx:pt>
          <cx:pt idx="109055">33</cx:pt>
          <cx:pt idx="109056">3</cx:pt>
          <cx:pt idx="109057">9</cx:pt>
          <cx:pt idx="109058">5</cx:pt>
          <cx:pt idx="109059">352</cx:pt>
          <cx:pt idx="109060">0</cx:pt>
          <cx:pt idx="109061">10</cx:pt>
          <cx:pt idx="109062">7</cx:pt>
          <cx:pt idx="109063">283</cx:pt>
          <cx:pt idx="109064">1</cx:pt>
          <cx:pt idx="109065">3</cx:pt>
          <cx:pt idx="109066">0</cx:pt>
          <cx:pt idx="109067">26</cx:pt>
          <cx:pt idx="109068">14</cx:pt>
          <cx:pt idx="109069">12</cx:pt>
          <cx:pt idx="109070">26</cx:pt>
          <cx:pt idx="109071">6</cx:pt>
          <cx:pt idx="109072">126</cx:pt>
          <cx:pt idx="109073">7</cx:pt>
          <cx:pt idx="109074">4</cx:pt>
          <cx:pt idx="109075">18</cx:pt>
          <cx:pt idx="109076">181</cx:pt>
          <cx:pt idx="109077">1</cx:pt>
          <cx:pt idx="109078">0</cx:pt>
          <cx:pt idx="109079">0</cx:pt>
          <cx:pt idx="109080">0</cx:pt>
          <cx:pt idx="109081">13</cx:pt>
          <cx:pt idx="109082">0</cx:pt>
          <cx:pt idx="109083">3</cx:pt>
          <cx:pt idx="109084">0</cx:pt>
          <cx:pt idx="109085">90</cx:pt>
          <cx:pt idx="109086">0</cx:pt>
          <cx:pt idx="109087">33</cx:pt>
          <cx:pt idx="109088">2</cx:pt>
          <cx:pt idx="109089">4</cx:pt>
          <cx:pt idx="109090">4</cx:pt>
          <cx:pt idx="109091">14</cx:pt>
          <cx:pt idx="109092">12</cx:pt>
          <cx:pt idx="109093">0</cx:pt>
          <cx:pt idx="109094">7</cx:pt>
          <cx:pt idx="109095">6</cx:pt>
          <cx:pt idx="109096">0</cx:pt>
          <cx:pt idx="109097">0</cx:pt>
          <cx:pt idx="109098">31</cx:pt>
          <cx:pt idx="109099">0</cx:pt>
          <cx:pt idx="109100">44</cx:pt>
          <cx:pt idx="109101">80</cx:pt>
          <cx:pt idx="109102">131</cx:pt>
          <cx:pt idx="109103">0</cx:pt>
          <cx:pt idx="109104">43</cx:pt>
          <cx:pt idx="109105">7</cx:pt>
          <cx:pt idx="109106">0</cx:pt>
          <cx:pt idx="109107">0</cx:pt>
          <cx:pt idx="109108">54</cx:pt>
          <cx:pt idx="109109">13</cx:pt>
          <cx:pt idx="109110">315</cx:pt>
          <cx:pt idx="109111">2</cx:pt>
          <cx:pt idx="109112">95</cx:pt>
          <cx:pt idx="109113">113</cx:pt>
          <cx:pt idx="109114">21</cx:pt>
          <cx:pt idx="109115">1</cx:pt>
          <cx:pt idx="109116">13</cx:pt>
          <cx:pt idx="109117">158</cx:pt>
          <cx:pt idx="109118">5</cx:pt>
          <cx:pt idx="109119">37</cx:pt>
          <cx:pt idx="109120">140</cx:pt>
          <cx:pt idx="109121">0</cx:pt>
          <cx:pt idx="109122">37</cx:pt>
          <cx:pt idx="109123">0</cx:pt>
          <cx:pt idx="109124">0</cx:pt>
          <cx:pt idx="109125">1</cx:pt>
          <cx:pt idx="109126">0</cx:pt>
          <cx:pt idx="109127">0</cx:pt>
          <cx:pt idx="109128">1</cx:pt>
          <cx:pt idx="109129">5</cx:pt>
          <cx:pt idx="109130">10</cx:pt>
          <cx:pt idx="109131">0</cx:pt>
          <cx:pt idx="109132">38</cx:pt>
          <cx:pt idx="109133">1</cx:pt>
          <cx:pt idx="109134">0</cx:pt>
          <cx:pt idx="109135">0</cx:pt>
          <cx:pt idx="109136">316</cx:pt>
          <cx:pt idx="109137">0</cx:pt>
          <cx:pt idx="109138">0</cx:pt>
          <cx:pt idx="109139">0</cx:pt>
          <cx:pt idx="109140">0</cx:pt>
          <cx:pt idx="109141">0</cx:pt>
          <cx:pt idx="109142">0</cx:pt>
          <cx:pt idx="109143">189</cx:pt>
          <cx:pt idx="109144">0</cx:pt>
          <cx:pt idx="109145">3</cx:pt>
          <cx:pt idx="109146">0</cx:pt>
          <cx:pt idx="109147">6</cx:pt>
          <cx:pt idx="109148">9</cx:pt>
          <cx:pt idx="109149">36</cx:pt>
          <cx:pt idx="109150">824</cx:pt>
          <cx:pt idx="109151">12</cx:pt>
          <cx:pt idx="109152">176</cx:pt>
          <cx:pt idx="109153">69</cx:pt>
          <cx:pt idx="109154">12</cx:pt>
          <cx:pt idx="109155">2</cx:pt>
          <cx:pt idx="109156">31</cx:pt>
          <cx:pt idx="109157">69</cx:pt>
          <cx:pt idx="109158">20</cx:pt>
          <cx:pt idx="109159">1</cx:pt>
          <cx:pt idx="109160">70</cx:pt>
          <cx:pt idx="109161">101</cx:pt>
          <cx:pt idx="109162">21</cx:pt>
          <cx:pt idx="109163">28</cx:pt>
          <cx:pt idx="109164">14</cx:pt>
          <cx:pt idx="109165">22</cx:pt>
          <cx:pt idx="109166">0</cx:pt>
          <cx:pt idx="109167">0</cx:pt>
          <cx:pt idx="109168">91</cx:pt>
          <cx:pt idx="109169">7</cx:pt>
          <cx:pt idx="109170">16</cx:pt>
          <cx:pt idx="109171">12</cx:pt>
          <cx:pt idx="109172">0</cx:pt>
          <cx:pt idx="109173">5</cx:pt>
          <cx:pt idx="109174">603</cx:pt>
          <cx:pt idx="109175">15</cx:pt>
          <cx:pt idx="109176">69</cx:pt>
          <cx:pt idx="109177">48</cx:pt>
          <cx:pt idx="109178">23</cx:pt>
          <cx:pt idx="109179">0</cx:pt>
          <cx:pt idx="109180">157</cx:pt>
          <cx:pt idx="109181">27</cx:pt>
          <cx:pt idx="109182">0</cx:pt>
          <cx:pt idx="109183">3</cx:pt>
          <cx:pt idx="109184">147</cx:pt>
          <cx:pt idx="109185">127</cx:pt>
          <cx:pt idx="109186">75</cx:pt>
          <cx:pt idx="109187">91</cx:pt>
          <cx:pt idx="109188">44</cx:pt>
          <cx:pt idx="109189">6</cx:pt>
          <cx:pt idx="109190">217</cx:pt>
          <cx:pt idx="109191">151</cx:pt>
          <cx:pt idx="109192">14</cx:pt>
          <cx:pt idx="109193">0</cx:pt>
          <cx:pt idx="109194">0</cx:pt>
          <cx:pt idx="109195">0</cx:pt>
          <cx:pt idx="109196">7</cx:pt>
          <cx:pt idx="109197">224</cx:pt>
          <cx:pt idx="109198">8</cx:pt>
          <cx:pt idx="109199">13</cx:pt>
          <cx:pt idx="109200">38</cx:pt>
          <cx:pt idx="109201">15</cx:pt>
          <cx:pt idx="109202">0</cx:pt>
          <cx:pt idx="109203">7</cx:pt>
          <cx:pt idx="109204">0</cx:pt>
          <cx:pt idx="109205">14</cx:pt>
          <cx:pt idx="109206">4</cx:pt>
          <cx:pt idx="109207">0</cx:pt>
          <cx:pt idx="109208">0</cx:pt>
          <cx:pt idx="109209">3</cx:pt>
          <cx:pt idx="109210">0</cx:pt>
          <cx:pt idx="109211">42</cx:pt>
          <cx:pt idx="109212">0</cx:pt>
          <cx:pt idx="109213">13</cx:pt>
          <cx:pt idx="109214">2</cx:pt>
          <cx:pt idx="109215">18</cx:pt>
          <cx:pt idx="109216">228</cx:pt>
          <cx:pt idx="109217">0</cx:pt>
          <cx:pt idx="109218">0</cx:pt>
          <cx:pt idx="109219">76</cx:pt>
          <cx:pt idx="109220">63</cx:pt>
          <cx:pt idx="109221">0</cx:pt>
          <cx:pt idx="109222">4</cx:pt>
          <cx:pt idx="109223">10</cx:pt>
          <cx:pt idx="109224">15</cx:pt>
          <cx:pt idx="109225">0</cx:pt>
          <cx:pt idx="109226">1</cx:pt>
          <cx:pt idx="109227">60</cx:pt>
          <cx:pt idx="109228">1</cx:pt>
          <cx:pt idx="109229">174</cx:pt>
          <cx:pt idx="109230">259</cx:pt>
          <cx:pt idx="109231">115</cx:pt>
          <cx:pt idx="109232">37</cx:pt>
          <cx:pt idx="109233">0</cx:pt>
          <cx:pt idx="109234">7</cx:pt>
          <cx:pt idx="109235">1</cx:pt>
          <cx:pt idx="109236">1</cx:pt>
          <cx:pt idx="109237">17</cx:pt>
          <cx:pt idx="109238">11</cx:pt>
          <cx:pt idx="109239">1</cx:pt>
          <cx:pt idx="109240">81</cx:pt>
          <cx:pt idx="109241">0</cx:pt>
          <cx:pt idx="109242">0</cx:pt>
          <cx:pt idx="109243">22</cx:pt>
          <cx:pt idx="109244">21</cx:pt>
          <cx:pt idx="109245">12</cx:pt>
          <cx:pt idx="109246">112</cx:pt>
          <cx:pt idx="109247">374</cx:pt>
          <cx:pt idx="109248">23</cx:pt>
          <cx:pt idx="109249">4</cx:pt>
          <cx:pt idx="109250">84</cx:pt>
          <cx:pt idx="109251">4</cx:pt>
          <cx:pt idx="109252">6</cx:pt>
          <cx:pt idx="109253">0</cx:pt>
          <cx:pt idx="109254">2</cx:pt>
          <cx:pt idx="109255">5</cx:pt>
          <cx:pt idx="109256">1</cx:pt>
          <cx:pt idx="109257">50</cx:pt>
          <cx:pt idx="109258">132</cx:pt>
          <cx:pt idx="109259">16</cx:pt>
          <cx:pt idx="109260">112</cx:pt>
          <cx:pt idx="109261">0</cx:pt>
          <cx:pt idx="109262">24</cx:pt>
          <cx:pt idx="109263">18</cx:pt>
          <cx:pt idx="109264">1</cx:pt>
          <cx:pt idx="109265">336</cx:pt>
          <cx:pt idx="109266">46</cx:pt>
          <cx:pt idx="109267">43</cx:pt>
          <cx:pt idx="109268">56</cx:pt>
          <cx:pt idx="109269">11</cx:pt>
          <cx:pt idx="109270">1</cx:pt>
          <cx:pt idx="109271">248</cx:pt>
          <cx:pt idx="109272">2</cx:pt>
          <cx:pt idx="109273">1</cx:pt>
          <cx:pt idx="109274">1</cx:pt>
          <cx:pt idx="109275">0</cx:pt>
          <cx:pt idx="109276">0</cx:pt>
          <cx:pt idx="109277">22</cx:pt>
          <cx:pt idx="109278">0</cx:pt>
          <cx:pt idx="109279">2</cx:pt>
          <cx:pt idx="109280">261</cx:pt>
          <cx:pt idx="109281">0</cx:pt>
          <cx:pt idx="109282">3</cx:pt>
          <cx:pt idx="109283">11</cx:pt>
          <cx:pt idx="109284">27</cx:pt>
          <cx:pt idx="109285">1</cx:pt>
          <cx:pt idx="109286">0</cx:pt>
          <cx:pt idx="109287">7</cx:pt>
          <cx:pt idx="109288">0</cx:pt>
          <cx:pt idx="109289">40</cx:pt>
          <cx:pt idx="109290">146</cx:pt>
          <cx:pt idx="109291">0</cx:pt>
          <cx:pt idx="109292">1</cx:pt>
          <cx:pt idx="109293">2</cx:pt>
          <cx:pt idx="109294">1</cx:pt>
          <cx:pt idx="109295">1</cx:pt>
          <cx:pt idx="109296">64</cx:pt>
          <cx:pt idx="109297">2</cx:pt>
          <cx:pt idx="109298">0</cx:pt>
          <cx:pt idx="109299">0</cx:pt>
          <cx:pt idx="109300">0</cx:pt>
          <cx:pt idx="109301">17</cx:pt>
          <cx:pt idx="109302">1</cx:pt>
          <cx:pt idx="109303">26</cx:pt>
          <cx:pt idx="109304">35</cx:pt>
          <cx:pt idx="109305">1</cx:pt>
          <cx:pt idx="109306">0</cx:pt>
          <cx:pt idx="109307">70</cx:pt>
          <cx:pt idx="109308">165</cx:pt>
          <cx:pt idx="109309">35</cx:pt>
          <cx:pt idx="109310">0</cx:pt>
          <cx:pt idx="109311">12</cx:pt>
          <cx:pt idx="109312">18</cx:pt>
          <cx:pt idx="109313">753</cx:pt>
          <cx:pt idx="109314">75</cx:pt>
          <cx:pt idx="109315">13</cx:pt>
          <cx:pt idx="109316">0</cx:pt>
          <cx:pt idx="109317">6</cx:pt>
          <cx:pt idx="109318">1</cx:pt>
          <cx:pt idx="109319">0</cx:pt>
          <cx:pt idx="109320">0</cx:pt>
          <cx:pt idx="109321">279</cx:pt>
          <cx:pt idx="109322">36</cx:pt>
          <cx:pt idx="109323">0</cx:pt>
          <cx:pt idx="109324">0</cx:pt>
          <cx:pt idx="109325">1</cx:pt>
          <cx:pt idx="109326">0</cx:pt>
          <cx:pt idx="109327">1</cx:pt>
          <cx:pt idx="109328">0</cx:pt>
          <cx:pt idx="109329">1</cx:pt>
          <cx:pt idx="109330">2</cx:pt>
          <cx:pt idx="109331">0</cx:pt>
          <cx:pt idx="109332">14</cx:pt>
          <cx:pt idx="109333">8</cx:pt>
          <cx:pt idx="109334">0</cx:pt>
          <cx:pt idx="109335">0</cx:pt>
          <cx:pt idx="109336">13</cx:pt>
          <cx:pt idx="109337">1</cx:pt>
          <cx:pt idx="109338">25</cx:pt>
          <cx:pt idx="109339">2</cx:pt>
          <cx:pt idx="109340">15</cx:pt>
          <cx:pt idx="109341">186</cx:pt>
          <cx:pt idx="109342">161</cx:pt>
          <cx:pt idx="109343">0</cx:pt>
          <cx:pt idx="109344">0</cx:pt>
          <cx:pt idx="109345">113</cx:pt>
          <cx:pt idx="109346">1</cx:pt>
          <cx:pt idx="109347">1</cx:pt>
          <cx:pt idx="109348">77</cx:pt>
          <cx:pt idx="109349">146</cx:pt>
          <cx:pt idx="109350">1</cx:pt>
          <cx:pt idx="109351">0</cx:pt>
          <cx:pt idx="109352">1</cx:pt>
          <cx:pt idx="109353">70</cx:pt>
          <cx:pt idx="109354">0</cx:pt>
          <cx:pt idx="109355">14</cx:pt>
          <cx:pt idx="109356">217</cx:pt>
          <cx:pt idx="109357">2</cx:pt>
          <cx:pt idx="109358">76</cx:pt>
          <cx:pt idx="109359">6</cx:pt>
          <cx:pt idx="109360">0</cx:pt>
          <cx:pt idx="109361">1</cx:pt>
          <cx:pt idx="109362">19</cx:pt>
          <cx:pt idx="109363">52</cx:pt>
          <cx:pt idx="109364">0</cx:pt>
          <cx:pt idx="109365">66</cx:pt>
          <cx:pt idx="109366">155</cx:pt>
          <cx:pt idx="109367">69</cx:pt>
          <cx:pt idx="109368">196</cx:pt>
          <cx:pt idx="109369">0</cx:pt>
          <cx:pt idx="109370">0</cx:pt>
          <cx:pt idx="109371">73</cx:pt>
          <cx:pt idx="109372">333</cx:pt>
          <cx:pt idx="109373">212</cx:pt>
          <cx:pt idx="109374">0</cx:pt>
          <cx:pt idx="109375">0</cx:pt>
          <cx:pt idx="109376">20</cx:pt>
          <cx:pt idx="109377">0</cx:pt>
          <cx:pt idx="109378">63</cx:pt>
          <cx:pt idx="109379">3</cx:pt>
          <cx:pt idx="109380">0</cx:pt>
          <cx:pt idx="109381">0</cx:pt>
          <cx:pt idx="109382">0</cx:pt>
          <cx:pt idx="109383">0</cx:pt>
          <cx:pt idx="109384">15</cx:pt>
          <cx:pt idx="109385">0</cx:pt>
          <cx:pt idx="109386">43</cx:pt>
          <cx:pt idx="109387">8</cx:pt>
          <cx:pt idx="109388">0</cx:pt>
          <cx:pt idx="109389">5</cx:pt>
          <cx:pt idx="109390">2</cx:pt>
          <cx:pt idx="109391">34</cx:pt>
          <cx:pt idx="109392">0</cx:pt>
          <cx:pt idx="109393">0</cx:pt>
          <cx:pt idx="109394">78</cx:pt>
          <cx:pt idx="109395">0</cx:pt>
          <cx:pt idx="109396">830</cx:pt>
          <cx:pt idx="109397">3</cx:pt>
          <cx:pt idx="109398">34</cx:pt>
          <cx:pt idx="109399">2</cx:pt>
          <cx:pt idx="109400">0</cx:pt>
          <cx:pt idx="109401">1</cx:pt>
          <cx:pt idx="109402">20</cx:pt>
          <cx:pt idx="109403">32</cx:pt>
          <cx:pt idx="109404">61</cx:pt>
          <cx:pt idx="109405">2</cx:pt>
          <cx:pt idx="109406">29</cx:pt>
          <cx:pt idx="109407">0</cx:pt>
          <cx:pt idx="109408">61</cx:pt>
          <cx:pt idx="109409">28</cx:pt>
          <cx:pt idx="109410">1</cx:pt>
          <cx:pt idx="109411">26</cx:pt>
          <cx:pt idx="109412">1</cx:pt>
          <cx:pt idx="109413">23</cx:pt>
          <cx:pt idx="109414">26</cx:pt>
          <cx:pt idx="109415">0</cx:pt>
          <cx:pt idx="109416">72</cx:pt>
          <cx:pt idx="109417">4</cx:pt>
          <cx:pt idx="109418">91</cx:pt>
          <cx:pt idx="109419">16</cx:pt>
          <cx:pt idx="109420">10</cx:pt>
          <cx:pt idx="109421">38</cx:pt>
          <cx:pt idx="109422">0</cx:pt>
          <cx:pt idx="109423">0</cx:pt>
          <cx:pt idx="109424">0</cx:pt>
          <cx:pt idx="109425">8</cx:pt>
          <cx:pt idx="109426">1</cx:pt>
          <cx:pt idx="109427">3</cx:pt>
          <cx:pt idx="109428">18</cx:pt>
          <cx:pt idx="109429">39</cx:pt>
          <cx:pt idx="109430">17</cx:pt>
          <cx:pt idx="109431">105</cx:pt>
          <cx:pt idx="109432">7</cx:pt>
          <cx:pt idx="109433">1</cx:pt>
          <cx:pt idx="109434">0</cx:pt>
          <cx:pt idx="109435">28</cx:pt>
          <cx:pt idx="109436">49</cx:pt>
          <cx:pt idx="109437">6</cx:pt>
          <cx:pt idx="109438">22</cx:pt>
          <cx:pt idx="109439">0</cx:pt>
          <cx:pt idx="109440">155</cx:pt>
          <cx:pt idx="109441">0</cx:pt>
          <cx:pt idx="109442">0</cx:pt>
          <cx:pt idx="109443">1</cx:pt>
          <cx:pt idx="109444">3</cx:pt>
          <cx:pt idx="109445">0</cx:pt>
          <cx:pt idx="109446">1</cx:pt>
          <cx:pt idx="109447">1</cx:pt>
          <cx:pt idx="109448">0</cx:pt>
          <cx:pt idx="109449">0</cx:pt>
          <cx:pt idx="109450">0</cx:pt>
          <cx:pt idx="109451">0</cx:pt>
          <cx:pt idx="109452">1</cx:pt>
          <cx:pt idx="109453">5</cx:pt>
          <cx:pt idx="109454">57</cx:pt>
          <cx:pt idx="109455">106</cx:pt>
          <cx:pt idx="109456">7</cx:pt>
          <cx:pt idx="109457">1</cx:pt>
          <cx:pt idx="109458">3</cx:pt>
          <cx:pt idx="109459">8</cx:pt>
          <cx:pt idx="109460">132</cx:pt>
          <cx:pt idx="109461">22</cx:pt>
          <cx:pt idx="109462">27</cx:pt>
          <cx:pt idx="109463">1</cx:pt>
          <cx:pt idx="109464">22</cx:pt>
          <cx:pt idx="109465">22</cx:pt>
          <cx:pt idx="109466">23</cx:pt>
          <cx:pt idx="109467">7</cx:pt>
          <cx:pt idx="109468">13</cx:pt>
          <cx:pt idx="109469">36</cx:pt>
          <cx:pt idx="109470">66</cx:pt>
          <cx:pt idx="109471">3</cx:pt>
          <cx:pt idx="109472">50</cx:pt>
          <cx:pt idx="109473">0</cx:pt>
          <cx:pt idx="109474">0</cx:pt>
          <cx:pt idx="109475">0</cx:pt>
          <cx:pt idx="109476">0</cx:pt>
          <cx:pt idx="109477">4</cx:pt>
          <cx:pt idx="109478">278</cx:pt>
          <cx:pt idx="109479">15</cx:pt>
          <cx:pt idx="109480">60</cx:pt>
          <cx:pt idx="109481">1</cx:pt>
          <cx:pt idx="109482">10</cx:pt>
          <cx:pt idx="109483">0</cx:pt>
          <cx:pt idx="109484">0</cx:pt>
          <cx:pt idx="109485">2</cx:pt>
          <cx:pt idx="109486">116</cx:pt>
          <cx:pt idx="109487">113</cx:pt>
          <cx:pt idx="109488">26</cx:pt>
          <cx:pt idx="109489">38</cx:pt>
          <cx:pt idx="109490">13</cx:pt>
          <cx:pt idx="109491">9</cx:pt>
          <cx:pt idx="109492">1</cx:pt>
          <cx:pt idx="109493">44</cx:pt>
          <cx:pt idx="109494">136</cx:pt>
          <cx:pt idx="109495">258</cx:pt>
          <cx:pt idx="109496">0</cx:pt>
          <cx:pt idx="109497">0</cx:pt>
          <cx:pt idx="109498">2</cx:pt>
          <cx:pt idx="109499">0</cx:pt>
          <cx:pt idx="109500">0</cx:pt>
          <cx:pt idx="109501">0</cx:pt>
          <cx:pt idx="109502">5</cx:pt>
          <cx:pt idx="109503">3</cx:pt>
          <cx:pt idx="109504">0</cx:pt>
          <cx:pt idx="109505">0</cx:pt>
          <cx:pt idx="109506">15</cx:pt>
          <cx:pt idx="109507">36</cx:pt>
          <cx:pt idx="109508">6</cx:pt>
          <cx:pt idx="109509">3</cx:pt>
          <cx:pt idx="109510">0</cx:pt>
          <cx:pt idx="109511">0</cx:pt>
          <cx:pt idx="109512">0</cx:pt>
          <cx:pt idx="109513">0</cx:pt>
          <cx:pt idx="109514">22</cx:pt>
          <cx:pt idx="109515">20</cx:pt>
          <cx:pt idx="109516">468</cx:pt>
          <cx:pt idx="109517">0</cx:pt>
          <cx:pt idx="109518">13</cx:pt>
          <cx:pt idx="109519">10</cx:pt>
          <cx:pt idx="109520">34</cx:pt>
          <cx:pt idx="109521">14</cx:pt>
          <cx:pt idx="109522">11</cx:pt>
          <cx:pt idx="109523">7</cx:pt>
          <cx:pt idx="109524">0</cx:pt>
          <cx:pt idx="109525">34</cx:pt>
          <cx:pt idx="109526">0</cx:pt>
          <cx:pt idx="109527">0</cx:pt>
          <cx:pt idx="109528">7</cx:pt>
          <cx:pt idx="109529">41</cx:pt>
          <cx:pt idx="109530">266</cx:pt>
          <cx:pt idx="109531">20</cx:pt>
          <cx:pt idx="109532">200</cx:pt>
          <cx:pt idx="109533">15</cx:pt>
          <cx:pt idx="109534">1</cx:pt>
          <cx:pt idx="109535">0</cx:pt>
          <cx:pt idx="109536">1</cx:pt>
          <cx:pt idx="109537">3</cx:pt>
          <cx:pt idx="109538">0</cx:pt>
          <cx:pt idx="109539">77</cx:pt>
          <cx:pt idx="109540">24</cx:pt>
          <cx:pt idx="109541">20</cx:pt>
          <cx:pt idx="109542">466</cx:pt>
          <cx:pt idx="109543">3</cx:pt>
          <cx:pt idx="109544">36</cx:pt>
          <cx:pt idx="109545">14</cx:pt>
          <cx:pt idx="109546">183</cx:pt>
          <cx:pt idx="109547">11</cx:pt>
          <cx:pt idx="109548">172</cx:pt>
          <cx:pt idx="109549">0</cx:pt>
          <cx:pt idx="109550">44</cx:pt>
          <cx:pt idx="109551">55</cx:pt>
          <cx:pt idx="109552">60</cx:pt>
          <cx:pt idx="109553">35</cx:pt>
          <cx:pt idx="109554">1</cx:pt>
          <cx:pt idx="109555">47</cx:pt>
          <cx:pt idx="109556">8</cx:pt>
          <cx:pt idx="109557">24</cx:pt>
          <cx:pt idx="109558">6</cx:pt>
          <cx:pt idx="109559">179</cx:pt>
          <cx:pt idx="109560">6</cx:pt>
          <cx:pt idx="109561">0</cx:pt>
          <cx:pt idx="109562">1</cx:pt>
          <cx:pt idx="109563">0</cx:pt>
          <cx:pt idx="109564">41</cx:pt>
          <cx:pt idx="109565">0</cx:pt>
          <cx:pt idx="109566">1</cx:pt>
          <cx:pt idx="109567">0</cx:pt>
          <cx:pt idx="109568">0</cx:pt>
          <cx:pt idx="109569">0</cx:pt>
          <cx:pt idx="109570">81</cx:pt>
          <cx:pt idx="109571">2</cx:pt>
          <cx:pt idx="109572">72</cx:pt>
          <cx:pt idx="109573">1</cx:pt>
          <cx:pt idx="109574">0</cx:pt>
          <cx:pt idx="109575">4</cx:pt>
          <cx:pt idx="109576">1</cx:pt>
          <cx:pt idx="109577">0</cx:pt>
          <cx:pt idx="109578">0</cx:pt>
          <cx:pt idx="109579">0</cx:pt>
          <cx:pt idx="109580">0</cx:pt>
          <cx:pt idx="109581">0</cx:pt>
          <cx:pt idx="109582">0</cx:pt>
          <cx:pt idx="109583">27</cx:pt>
          <cx:pt idx="109584">7</cx:pt>
          <cx:pt idx="109585">106</cx:pt>
          <cx:pt idx="109586">49</cx:pt>
          <cx:pt idx="109587">21</cx:pt>
          <cx:pt idx="109588">65</cx:pt>
          <cx:pt idx="109589">30</cx:pt>
          <cx:pt idx="109590">70</cx:pt>
          <cx:pt idx="109591">70</cx:pt>
          <cx:pt idx="109592">10</cx:pt>
          <cx:pt idx="109593">0</cx:pt>
          <cx:pt idx="109594">56</cx:pt>
          <cx:pt idx="109595">7</cx:pt>
          <cx:pt idx="109596">3</cx:pt>
          <cx:pt idx="109597">49</cx:pt>
          <cx:pt idx="109598">2</cx:pt>
          <cx:pt idx="109599">0</cx:pt>
          <cx:pt idx="109600">2</cx:pt>
          <cx:pt idx="109601">0</cx:pt>
          <cx:pt idx="109602">17</cx:pt>
          <cx:pt idx="109603">0</cx:pt>
          <cx:pt idx="109604">1</cx:pt>
          <cx:pt idx="109605">0</cx:pt>
          <cx:pt idx="109606">0</cx:pt>
          <cx:pt idx="109607">34</cx:pt>
          <cx:pt idx="109608">31</cx:pt>
          <cx:pt idx="109609">1</cx:pt>
          <cx:pt idx="109610">0</cx:pt>
          <cx:pt idx="109611">4</cx:pt>
          <cx:pt idx="109612">733</cx:pt>
          <cx:pt idx="109613">0</cx:pt>
          <cx:pt idx="109614">17</cx:pt>
          <cx:pt idx="109615">0</cx:pt>
          <cx:pt idx="109616">8</cx:pt>
          <cx:pt idx="109617">26</cx:pt>
          <cx:pt idx="109618">1</cx:pt>
          <cx:pt idx="109619">40</cx:pt>
          <cx:pt idx="109620">21</cx:pt>
          <cx:pt idx="109621">10</cx:pt>
          <cx:pt idx="109622">21</cx:pt>
          <cx:pt idx="109623">7</cx:pt>
          <cx:pt idx="109624">0</cx:pt>
          <cx:pt idx="109625">0</cx:pt>
          <cx:pt idx="109626">1</cx:pt>
          <cx:pt idx="109627">0</cx:pt>
          <cx:pt idx="109628">0</cx:pt>
          <cx:pt idx="109629">0</cx:pt>
          <cx:pt idx="109630">21</cx:pt>
          <cx:pt idx="109631">8</cx:pt>
          <cx:pt idx="109632">21</cx:pt>
          <cx:pt idx="109633">0</cx:pt>
          <cx:pt idx="109634">6</cx:pt>
          <cx:pt idx="109635">1</cx:pt>
          <cx:pt idx="109636">6</cx:pt>
          <cx:pt idx="109637">0</cx:pt>
          <cx:pt idx="109638">83</cx:pt>
          <cx:pt idx="109639">3</cx:pt>
          <cx:pt idx="109640">1</cx:pt>
          <cx:pt idx="109641">29</cx:pt>
          <cx:pt idx="109642">1</cx:pt>
          <cx:pt idx="109643">0</cx:pt>
          <cx:pt idx="109644">1</cx:pt>
          <cx:pt idx="109645">3</cx:pt>
          <cx:pt idx="109646">0</cx:pt>
          <cx:pt idx="109647">6</cx:pt>
          <cx:pt idx="109648">2</cx:pt>
          <cx:pt idx="109649">38</cx:pt>
          <cx:pt idx="109650">41</cx:pt>
          <cx:pt idx="109651">37</cx:pt>
          <cx:pt idx="109652">0</cx:pt>
          <cx:pt idx="109653">1</cx:pt>
          <cx:pt idx="109654">0</cx:pt>
          <cx:pt idx="109655">1</cx:pt>
          <cx:pt idx="109656">146</cx:pt>
          <cx:pt idx="109657">3</cx:pt>
          <cx:pt idx="109658">73</cx:pt>
          <cx:pt idx="109659">0</cx:pt>
          <cx:pt idx="109660">0</cx:pt>
          <cx:pt idx="109661">1</cx:pt>
          <cx:pt idx="109662">2</cx:pt>
          <cx:pt idx="109663">0</cx:pt>
          <cx:pt idx="109664">1</cx:pt>
          <cx:pt idx="109665">2</cx:pt>
          <cx:pt idx="109666">217</cx:pt>
          <cx:pt idx="109667">0</cx:pt>
          <cx:pt idx="109668">44</cx:pt>
          <cx:pt idx="109669">4</cx:pt>
          <cx:pt idx="109670">8</cx:pt>
          <cx:pt idx="109671">428</cx:pt>
          <cx:pt idx="109672">5</cx:pt>
          <cx:pt idx="109673">72</cx:pt>
          <cx:pt idx="109674">51</cx:pt>
          <cx:pt idx="109675">3</cx:pt>
          <cx:pt idx="109676">107</cx:pt>
          <cx:pt idx="109677">394</cx:pt>
          <cx:pt idx="109678">2</cx:pt>
          <cx:pt idx="109679">28</cx:pt>
          <cx:pt idx="109680">12</cx:pt>
          <cx:pt idx="109681">63</cx:pt>
          <cx:pt idx="109682">1</cx:pt>
          <cx:pt idx="109683">0</cx:pt>
          <cx:pt idx="109684">3</cx:pt>
          <cx:pt idx="109685">0</cx:pt>
          <cx:pt idx="109686">1</cx:pt>
          <cx:pt idx="109687">1</cx:pt>
          <cx:pt idx="109688">82</cx:pt>
          <cx:pt idx="109689">30</cx:pt>
          <cx:pt idx="109690">97</cx:pt>
          <cx:pt idx="109691">0</cx:pt>
          <cx:pt idx="109692">92</cx:pt>
          <cx:pt idx="109693">0</cx:pt>
          <cx:pt idx="109694">154</cx:pt>
          <cx:pt idx="109695">0</cx:pt>
          <cx:pt idx="109696">89</cx:pt>
          <cx:pt idx="109697">1</cx:pt>
          <cx:pt idx="109698">2</cx:pt>
          <cx:pt idx="109699">1</cx:pt>
          <cx:pt idx="109700">259</cx:pt>
          <cx:pt idx="109701">3</cx:pt>
          <cx:pt idx="109702">0</cx:pt>
          <cx:pt idx="109703">0</cx:pt>
          <cx:pt idx="109704">65</cx:pt>
          <cx:pt idx="109705">63</cx:pt>
          <cx:pt idx="109706">9</cx:pt>
          <cx:pt idx="109707">253</cx:pt>
          <cx:pt idx="109708">4</cx:pt>
          <cx:pt idx="109709">0</cx:pt>
          <cx:pt idx="109710">0</cx:pt>
          <cx:pt idx="109711">1</cx:pt>
          <cx:pt idx="109712">5</cx:pt>
          <cx:pt idx="109713">13</cx:pt>
          <cx:pt idx="109714">0</cx:pt>
          <cx:pt idx="109715">0</cx:pt>
          <cx:pt idx="109716">0</cx:pt>
          <cx:pt idx="109717">0</cx:pt>
          <cx:pt idx="109718">1</cx:pt>
          <cx:pt idx="109719">379</cx:pt>
          <cx:pt idx="109720">0</cx:pt>
          <cx:pt idx="109721">7</cx:pt>
          <cx:pt idx="109722">204</cx:pt>
          <cx:pt idx="109723">2</cx:pt>
          <cx:pt idx="109724">25</cx:pt>
          <cx:pt idx="109725">46</cx:pt>
          <cx:pt idx="109726">4</cx:pt>
          <cx:pt idx="109727">31</cx:pt>
          <cx:pt idx="109728">14</cx:pt>
          <cx:pt idx="109729">1</cx:pt>
          <cx:pt idx="109730">2</cx:pt>
          <cx:pt idx="109731">13</cx:pt>
          <cx:pt idx="109732">59</cx:pt>
          <cx:pt idx="109733">106</cx:pt>
          <cx:pt idx="109734">33</cx:pt>
          <cx:pt idx="109735">0</cx:pt>
          <cx:pt idx="109736">96</cx:pt>
          <cx:pt idx="109737">0</cx:pt>
          <cx:pt idx="109738">2</cx:pt>
          <cx:pt idx="109739">0</cx:pt>
          <cx:pt idx="109740">56</cx:pt>
          <cx:pt idx="109741">29</cx:pt>
          <cx:pt idx="109742">5</cx:pt>
          <cx:pt idx="109743">3</cx:pt>
          <cx:pt idx="109744">36</cx:pt>
          <cx:pt idx="109745">0</cx:pt>
          <cx:pt idx="109746">13</cx:pt>
          <cx:pt idx="109747">84</cx:pt>
          <cx:pt idx="109748">20</cx:pt>
          <cx:pt idx="109749">9</cx:pt>
          <cx:pt idx="109750">1</cx:pt>
          <cx:pt idx="109751">0</cx:pt>
          <cx:pt idx="109752">0</cx:pt>
          <cx:pt idx="109753">28</cx:pt>
          <cx:pt idx="109754">16</cx:pt>
          <cx:pt idx="109755">93</cx:pt>
          <cx:pt idx="109756">137</cx:pt>
          <cx:pt idx="109757">37</cx:pt>
          <cx:pt idx="109758">63</cx:pt>
          <cx:pt idx="109759">0</cx:pt>
          <cx:pt idx="109760">0</cx:pt>
          <cx:pt idx="109761">0</cx:pt>
          <cx:pt idx="109762">0</cx:pt>
          <cx:pt idx="109763">0</cx:pt>
          <cx:pt idx="109764">13</cx:pt>
          <cx:pt idx="109765">0</cx:pt>
          <cx:pt idx="109766">0</cx:pt>
          <cx:pt idx="109767">19</cx:pt>
          <cx:pt idx="109768">0</cx:pt>
          <cx:pt idx="109769">79</cx:pt>
          <cx:pt idx="109770">73</cx:pt>
          <cx:pt idx="109771">0</cx:pt>
          <cx:pt idx="109772">6</cx:pt>
          <cx:pt idx="109773">11</cx:pt>
          <cx:pt idx="109774">26</cx:pt>
          <cx:pt idx="109775">293</cx:pt>
          <cx:pt idx="109776">104</cx:pt>
          <cx:pt idx="109777">56</cx:pt>
          <cx:pt idx="109778">0</cx:pt>
          <cx:pt idx="109779">38</cx:pt>
          <cx:pt idx="109780">155</cx:pt>
          <cx:pt idx="109781">79</cx:pt>
          <cx:pt idx="109782">147</cx:pt>
          <cx:pt idx="109783">41</cx:pt>
          <cx:pt idx="109784">21</cx:pt>
          <cx:pt idx="109785">35</cx:pt>
          <cx:pt idx="109786">28</cx:pt>
          <cx:pt idx="109787">0</cx:pt>
          <cx:pt idx="109788">15</cx:pt>
          <cx:pt idx="109789">0</cx:pt>
          <cx:pt idx="109790">14</cx:pt>
          <cx:pt idx="109791">2</cx:pt>
          <cx:pt idx="109792">1</cx:pt>
          <cx:pt idx="109793">520</cx:pt>
          <cx:pt idx="109794">1</cx:pt>
          <cx:pt idx="109795">0</cx:pt>
          <cx:pt idx="109796">18</cx:pt>
          <cx:pt idx="109797">0</cx:pt>
          <cx:pt idx="109798">73</cx:pt>
          <cx:pt idx="109799">1</cx:pt>
          <cx:pt idx="109800">98</cx:pt>
          <cx:pt idx="109801">0</cx:pt>
          <cx:pt idx="109802">0</cx:pt>
          <cx:pt idx="109803">9</cx:pt>
          <cx:pt idx="109804">17</cx:pt>
          <cx:pt idx="109805">0</cx:pt>
          <cx:pt idx="109806">0</cx:pt>
          <cx:pt idx="109807">152</cx:pt>
          <cx:pt idx="109808">0</cx:pt>
          <cx:pt idx="109809">10</cx:pt>
          <cx:pt idx="109810">280</cx:pt>
          <cx:pt idx="109811">248</cx:pt>
          <cx:pt idx="109812">1</cx:pt>
          <cx:pt idx="109813">423</cx:pt>
          <cx:pt idx="109814">1</cx:pt>
          <cx:pt idx="109815">34</cx:pt>
          <cx:pt idx="109816">15</cx:pt>
          <cx:pt idx="109817">3</cx:pt>
          <cx:pt idx="109818">27</cx:pt>
          <cx:pt idx="109819">0</cx:pt>
          <cx:pt idx="109820">0</cx:pt>
          <cx:pt idx="109821">0</cx:pt>
          <cx:pt idx="109822">0</cx:pt>
          <cx:pt idx="109823">1</cx:pt>
          <cx:pt idx="109824">0</cx:pt>
          <cx:pt idx="109825">57</cx:pt>
          <cx:pt idx="109826">0</cx:pt>
          <cx:pt idx="109827">3</cx:pt>
          <cx:pt idx="109828">0</cx:pt>
          <cx:pt idx="109829">1</cx:pt>
          <cx:pt idx="109830">20</cx:pt>
          <cx:pt idx="109831">64</cx:pt>
          <cx:pt idx="109832">111</cx:pt>
          <cx:pt idx="109833">1</cx:pt>
          <cx:pt idx="109834">0</cx:pt>
          <cx:pt idx="109835">0</cx:pt>
          <cx:pt idx="109836">0</cx:pt>
          <cx:pt idx="109837">13</cx:pt>
          <cx:pt idx="109838">1</cx:pt>
          <cx:pt idx="109839">29</cx:pt>
          <cx:pt idx="109840">13</cx:pt>
          <cx:pt idx="109841">0</cx:pt>
          <cx:pt idx="109842">1</cx:pt>
          <cx:pt idx="109843">1</cx:pt>
          <cx:pt idx="109844">0</cx:pt>
          <cx:pt idx="109845">0</cx:pt>
          <cx:pt idx="109846">0</cx:pt>
          <cx:pt idx="109847">0</cx:pt>
          <cx:pt idx="109848">0</cx:pt>
          <cx:pt idx="109849">0</cx:pt>
          <cx:pt idx="109850">0</cx:pt>
          <cx:pt idx="109851">42</cx:pt>
          <cx:pt idx="109852">64</cx:pt>
          <cx:pt idx="109853">0</cx:pt>
          <cx:pt idx="109854">0</cx:pt>
          <cx:pt idx="109855">13</cx:pt>
          <cx:pt idx="109856">6</cx:pt>
          <cx:pt idx="109857">0</cx:pt>
          <cx:pt idx="109858">1</cx:pt>
          <cx:pt idx="109859">0</cx:pt>
          <cx:pt idx="109860">1</cx:pt>
          <cx:pt idx="109861">15</cx:pt>
          <cx:pt idx="109862">6</cx:pt>
          <cx:pt idx="109863">52</cx:pt>
          <cx:pt idx="109864">1</cx:pt>
          <cx:pt idx="109865">3</cx:pt>
          <cx:pt idx="109866">0</cx:pt>
          <cx:pt idx="109867">210</cx:pt>
          <cx:pt idx="109868">22</cx:pt>
          <cx:pt idx="109869">17</cx:pt>
          <cx:pt idx="109870">8</cx:pt>
          <cx:pt idx="109871">123</cx:pt>
          <cx:pt idx="109872">14</cx:pt>
          <cx:pt idx="109873">11</cx:pt>
          <cx:pt idx="109874">1</cx:pt>
          <cx:pt idx="109875">0</cx:pt>
          <cx:pt idx="109876">182</cx:pt>
          <cx:pt idx="109877">66</cx:pt>
          <cx:pt idx="109878">40</cx:pt>
          <cx:pt idx="109879">16</cx:pt>
          <cx:pt idx="109880">1</cx:pt>
          <cx:pt idx="109881">26</cx:pt>
          <cx:pt idx="109882">13</cx:pt>
          <cx:pt idx="109883">105</cx:pt>
          <cx:pt idx="109884">7</cx:pt>
          <cx:pt idx="109885">3</cx:pt>
          <cx:pt idx="109886">0</cx:pt>
          <cx:pt idx="109887">105</cx:pt>
          <cx:pt idx="109888">111</cx:pt>
          <cx:pt idx="109889">0</cx:pt>
          <cx:pt idx="109890">8</cx:pt>
          <cx:pt idx="109891">7</cx:pt>
          <cx:pt idx="109892">1</cx:pt>
          <cx:pt idx="109893">0</cx:pt>
          <cx:pt idx="109894">1</cx:pt>
          <cx:pt idx="109895">7</cx:pt>
          <cx:pt idx="109896">7</cx:pt>
          <cx:pt idx="109897">2</cx:pt>
          <cx:pt idx="109898">0</cx:pt>
          <cx:pt idx="109899">4</cx:pt>
          <cx:pt idx="109900">51</cx:pt>
          <cx:pt idx="109901">0</cx:pt>
          <cx:pt idx="109902">0</cx:pt>
          <cx:pt idx="109903">2</cx:pt>
          <cx:pt idx="109904">62</cx:pt>
          <cx:pt idx="109905">0</cx:pt>
          <cx:pt idx="109906">44</cx:pt>
          <cx:pt idx="109907">7</cx:pt>
          <cx:pt idx="109908">0</cx:pt>
          <cx:pt idx="109909">23</cx:pt>
          <cx:pt idx="109910">226</cx:pt>
          <cx:pt idx="109911">16</cx:pt>
          <cx:pt idx="109912">3</cx:pt>
          <cx:pt idx="109913">0</cx:pt>
          <cx:pt idx="109914">96</cx:pt>
          <cx:pt idx="109915">9</cx:pt>
          <cx:pt idx="109916">1</cx:pt>
          <cx:pt idx="109917">11</cx:pt>
          <cx:pt idx="109918">110</cx:pt>
          <cx:pt idx="109919">265</cx:pt>
          <cx:pt idx="109920">29</cx:pt>
          <cx:pt idx="109921">2</cx:pt>
          <cx:pt idx="109922">8</cx:pt>
          <cx:pt idx="109923">76</cx:pt>
          <cx:pt idx="109924">0</cx:pt>
          <cx:pt idx="109925">0</cx:pt>
          <cx:pt idx="109926">0</cx:pt>
          <cx:pt idx="109927">0</cx:pt>
          <cx:pt idx="109928">174</cx:pt>
          <cx:pt idx="109929">0</cx:pt>
          <cx:pt idx="109930">375</cx:pt>
          <cx:pt idx="109931">0</cx:pt>
          <cx:pt idx="109932">0</cx:pt>
          <cx:pt idx="109933">0</cx:pt>
          <cx:pt idx="109934">0</cx:pt>
          <cx:pt idx="109935">0</cx:pt>
          <cx:pt idx="109936">1</cx:pt>
          <cx:pt idx="109937">0</cx:pt>
          <cx:pt idx="109938">10</cx:pt>
          <cx:pt idx="109939">2</cx:pt>
          <cx:pt idx="109940">105</cx:pt>
          <cx:pt idx="109941">100</cx:pt>
          <cx:pt idx="109942">67</cx:pt>
          <cx:pt idx="109943">3</cx:pt>
          <cx:pt idx="109944">0</cx:pt>
          <cx:pt idx="109945">0</cx:pt>
          <cx:pt idx="109946">0</cx:pt>
          <cx:pt idx="109947">381</cx:pt>
          <cx:pt idx="109948">1</cx:pt>
          <cx:pt idx="109949">86</cx:pt>
          <cx:pt idx="109950">0</cx:pt>
          <cx:pt idx="109951">0</cx:pt>
          <cx:pt idx="109952">22</cx:pt>
          <cx:pt idx="109953">28</cx:pt>
          <cx:pt idx="109954">0</cx:pt>
          <cx:pt idx="109955">1</cx:pt>
          <cx:pt idx="109956">241</cx:pt>
          <cx:pt idx="109957">0</cx:pt>
          <cx:pt idx="109958">154</cx:pt>
          <cx:pt idx="109959">220</cx:pt>
          <cx:pt idx="109960">0</cx:pt>
          <cx:pt idx="109961">0</cx:pt>
          <cx:pt idx="109962">0</cx:pt>
          <cx:pt idx="109963">0</cx:pt>
          <cx:pt idx="109964">4</cx:pt>
          <cx:pt idx="109965">0</cx:pt>
          <cx:pt idx="109966">36</cx:pt>
          <cx:pt idx="109967">30</cx:pt>
          <cx:pt idx="109968">50</cx:pt>
          <cx:pt idx="109969">0</cx:pt>
          <cx:pt idx="109970">9</cx:pt>
          <cx:pt idx="109971">0</cx:pt>
          <cx:pt idx="109972">87</cx:pt>
          <cx:pt idx="109973">0</cx:pt>
          <cx:pt idx="109974">35</cx:pt>
          <cx:pt idx="109975">8</cx:pt>
          <cx:pt idx="109976">0</cx:pt>
          <cx:pt idx="109977">0</cx:pt>
          <cx:pt idx="109978">0</cx:pt>
          <cx:pt idx="109979">0</cx:pt>
          <cx:pt idx="109980">84</cx:pt>
          <cx:pt idx="109981">0</cx:pt>
          <cx:pt idx="109982">8</cx:pt>
          <cx:pt idx="109983">1</cx:pt>
          <cx:pt idx="109984">0</cx:pt>
          <cx:pt idx="109985">22</cx:pt>
          <cx:pt idx="109986">0</cx:pt>
          <cx:pt idx="109987">0</cx:pt>
          <cx:pt idx="109988">8</cx:pt>
          <cx:pt idx="109989">1</cx:pt>
          <cx:pt idx="109990">115</cx:pt>
          <cx:pt idx="109991">260</cx:pt>
          <cx:pt idx="109992">6</cx:pt>
          <cx:pt idx="109993">1</cx:pt>
          <cx:pt idx="109994">85</cx:pt>
          <cx:pt idx="109995">43</cx:pt>
          <cx:pt idx="109996">227</cx:pt>
          <cx:pt idx="109997">0</cx:pt>
          <cx:pt idx="109998">6</cx:pt>
          <cx:pt idx="109999">0</cx:pt>
          <cx:pt idx="110000">79</cx:pt>
          <cx:pt idx="110001">15</cx:pt>
          <cx:pt idx="110002">3</cx:pt>
          <cx:pt idx="110003">0</cx:pt>
          <cx:pt idx="110004">1</cx:pt>
          <cx:pt idx="110005">11</cx:pt>
          <cx:pt idx="110006">0</cx:pt>
          <cx:pt idx="110007">7</cx:pt>
          <cx:pt idx="110008">29</cx:pt>
          <cx:pt idx="110009">48</cx:pt>
          <cx:pt idx="110010">0</cx:pt>
          <cx:pt idx="110011">0</cx:pt>
          <cx:pt idx="110012">1</cx:pt>
          <cx:pt idx="110013">56</cx:pt>
          <cx:pt idx="110014">28</cx:pt>
          <cx:pt idx="110015">98</cx:pt>
          <cx:pt idx="110016">20</cx:pt>
          <cx:pt idx="110017">122</cx:pt>
          <cx:pt idx="110018">1</cx:pt>
          <cx:pt idx="110019">1</cx:pt>
          <cx:pt idx="110020">79</cx:pt>
          <cx:pt idx="110021">1</cx:pt>
          <cx:pt idx="110022">0</cx:pt>
          <cx:pt idx="110023">5</cx:pt>
          <cx:pt idx="110024">6</cx:pt>
          <cx:pt idx="110025">0</cx:pt>
          <cx:pt idx="110026">0</cx:pt>
          <cx:pt idx="110027">101</cx:pt>
          <cx:pt idx="110028">7</cx:pt>
          <cx:pt idx="110029">0</cx:pt>
          <cx:pt idx="110030">0</cx:pt>
          <cx:pt idx="110031">94</cx:pt>
          <cx:pt idx="110032">35</cx:pt>
          <cx:pt idx="110033">12</cx:pt>
          <cx:pt idx="110034">0</cx:pt>
          <cx:pt idx="110035">6</cx:pt>
          <cx:pt idx="110036">1</cx:pt>
          <cx:pt idx="110037">0</cx:pt>
          <cx:pt idx="110038">0</cx:pt>
          <cx:pt idx="110039">127</cx:pt>
          <cx:pt idx="110040">33</cx:pt>
          <cx:pt idx="110041">0</cx:pt>
          <cx:pt idx="110042">77</cx:pt>
          <cx:pt idx="110043">223</cx:pt>
          <cx:pt idx="110044">64</cx:pt>
          <cx:pt idx="110045">13</cx:pt>
          <cx:pt idx="110046">2</cx:pt>
          <cx:pt idx="110047">46</cx:pt>
          <cx:pt idx="110048">1</cx:pt>
          <cx:pt idx="110049">0</cx:pt>
          <cx:pt idx="110050">0</cx:pt>
          <cx:pt idx="110051">0</cx:pt>
          <cx:pt idx="110052">0</cx:pt>
          <cx:pt idx="110053">0</cx:pt>
          <cx:pt idx="110054">0</cx:pt>
          <cx:pt idx="110055">1</cx:pt>
          <cx:pt idx="110056">21</cx:pt>
          <cx:pt idx="110057">8</cx:pt>
          <cx:pt idx="110058">1</cx:pt>
          <cx:pt idx="110059">0</cx:pt>
          <cx:pt idx="110060">0</cx:pt>
          <cx:pt idx="110061">36</cx:pt>
          <cx:pt idx="110062">72</cx:pt>
          <cx:pt idx="110063">1</cx:pt>
          <cx:pt idx="110064">3</cx:pt>
          <cx:pt idx="110065">37</cx:pt>
          <cx:pt idx="110066">8</cx:pt>
          <cx:pt idx="110067">56</cx:pt>
          <cx:pt idx="110068">45</cx:pt>
          <cx:pt idx="110069">5</cx:pt>
          <cx:pt idx="110070">120</cx:pt>
          <cx:pt idx="110071">1</cx:pt>
          <cx:pt idx="110072">0</cx:pt>
          <cx:pt idx="110073">0</cx:pt>
          <cx:pt idx="110074">3</cx:pt>
          <cx:pt idx="110075">36</cx:pt>
          <cx:pt idx="110076">0</cx:pt>
          <cx:pt idx="110077">303</cx:pt>
          <cx:pt idx="110078">5</cx:pt>
          <cx:pt idx="110079">0</cx:pt>
          <cx:pt idx="110080">1</cx:pt>
          <cx:pt idx="110081">1</cx:pt>
          <cx:pt idx="110082">114</cx:pt>
          <cx:pt idx="110083">404</cx:pt>
          <cx:pt idx="110084">1</cx:pt>
          <cx:pt idx="110085">193</cx:pt>
          <cx:pt idx="110086">32</cx:pt>
          <cx:pt idx="110087">121</cx:pt>
          <cx:pt idx="110088">1</cx:pt>
          <cx:pt idx="110089">0</cx:pt>
          <cx:pt idx="110090">0</cx:pt>
          <cx:pt idx="110091">153</cx:pt>
          <cx:pt idx="110092">6</cx:pt>
          <cx:pt idx="110093">5</cx:pt>
          <cx:pt idx="110094">11</cx:pt>
          <cx:pt idx="110095">104</cx:pt>
          <cx:pt idx="110096">29</cx:pt>
          <cx:pt idx="110097">1</cx:pt>
          <cx:pt idx="110098">0</cx:pt>
          <cx:pt idx="110099">168</cx:pt>
          <cx:pt idx="110100">0</cx:pt>
          <cx:pt idx="110101">0</cx:pt>
          <cx:pt idx="110102">50</cx:pt>
          <cx:pt idx="110103">0</cx:pt>
          <cx:pt idx="110104">0</cx:pt>
          <cx:pt idx="110105">10</cx:pt>
          <cx:pt idx="110106">163</cx:pt>
          <cx:pt idx="110107">127</cx:pt>
          <cx:pt idx="110108">245</cx:pt>
          <cx:pt idx="110109">0</cx:pt>
          <cx:pt idx="110110">10</cx:pt>
          <cx:pt idx="110111">2</cx:pt>
          <cx:pt idx="110112">15</cx:pt>
          <cx:pt idx="110113">57</cx:pt>
          <cx:pt idx="110114">0</cx:pt>
          <cx:pt idx="110115">0</cx:pt>
          <cx:pt idx="110116">0</cx:pt>
          <cx:pt idx="110117">0</cx:pt>
          <cx:pt idx="110118">0</cx:pt>
          <cx:pt idx="110119">0</cx:pt>
          <cx:pt idx="110120">0</cx:pt>
          <cx:pt idx="110121">1</cx:pt>
          <cx:pt idx="110122">0</cx:pt>
          <cx:pt idx="110123">3</cx:pt>
          <cx:pt idx="110124">0</cx:pt>
          <cx:pt idx="110125">33</cx:pt>
          <cx:pt idx="110126">0</cx:pt>
          <cx:pt idx="110127">0</cx:pt>
          <cx:pt idx="110128">0</cx:pt>
          <cx:pt idx="110129">0</cx:pt>
          <cx:pt idx="110130">1</cx:pt>
          <cx:pt idx="110131">0</cx:pt>
          <cx:pt idx="110132">0</cx:pt>
          <cx:pt idx="110133">0</cx:pt>
          <cx:pt idx="110134">0</cx:pt>
          <cx:pt idx="110135">0</cx:pt>
          <cx:pt idx="110136">9</cx:pt>
          <cx:pt idx="110137">85</cx:pt>
          <cx:pt idx="110138">0</cx:pt>
          <cx:pt idx="110139">0</cx:pt>
          <cx:pt idx="110140">0</cx:pt>
          <cx:pt idx="110141">5</cx:pt>
          <cx:pt idx="110142">0</cx:pt>
          <cx:pt idx="110143">0</cx:pt>
          <cx:pt idx="110144">31</cx:pt>
          <cx:pt idx="110145">13</cx:pt>
          <cx:pt idx="110146">1</cx:pt>
          <cx:pt idx="110147">13</cx:pt>
          <cx:pt idx="110148">18</cx:pt>
          <cx:pt idx="110149">14</cx:pt>
          <cx:pt idx="110150">2</cx:pt>
          <cx:pt idx="110151">0</cx:pt>
          <cx:pt idx="110152">3</cx:pt>
          <cx:pt idx="110153">37</cx:pt>
          <cx:pt idx="110154">1</cx:pt>
          <cx:pt idx="110155">6</cx:pt>
          <cx:pt idx="110156">14</cx:pt>
          <cx:pt idx="110157">2</cx:pt>
          <cx:pt idx="110158">1</cx:pt>
          <cx:pt idx="110159">0</cx:pt>
          <cx:pt idx="110160">0</cx:pt>
          <cx:pt idx="110161">0</cx:pt>
          <cx:pt idx="110162">0</cx:pt>
          <cx:pt idx="110163">1</cx:pt>
          <cx:pt idx="110164">0</cx:pt>
          <cx:pt idx="110165">0</cx:pt>
          <cx:pt idx="110166">83</cx:pt>
          <cx:pt idx="110167">11</cx:pt>
          <cx:pt idx="110168">2</cx:pt>
          <cx:pt idx="110169">29</cx:pt>
          <cx:pt idx="110170">7</cx:pt>
          <cx:pt idx="110171">0</cx:pt>
          <cx:pt idx="110172">0</cx:pt>
          <cx:pt idx="110173">0</cx:pt>
          <cx:pt idx="110174">0</cx:pt>
          <cx:pt idx="110175">0</cx:pt>
          <cx:pt idx="110176">2</cx:pt>
          <cx:pt idx="110177">0</cx:pt>
          <cx:pt idx="110178">217</cx:pt>
          <cx:pt idx="110179">161</cx:pt>
          <cx:pt idx="110180">4</cx:pt>
          <cx:pt idx="110181">3</cx:pt>
          <cx:pt idx="110182">7</cx:pt>
          <cx:pt idx="110183">0</cx:pt>
          <cx:pt idx="110184">0</cx:pt>
          <cx:pt idx="110185">2</cx:pt>
          <cx:pt idx="110186">1</cx:pt>
          <cx:pt idx="110187">23</cx:pt>
          <cx:pt idx="110188">2</cx:pt>
          <cx:pt idx="110189">201</cx:pt>
          <cx:pt idx="110190">0</cx:pt>
          <cx:pt idx="110191">2</cx:pt>
          <cx:pt idx="110192">0</cx:pt>
          <cx:pt idx="110193">14</cx:pt>
          <cx:pt idx="110194">64</cx:pt>
          <cx:pt idx="110195">30</cx:pt>
          <cx:pt idx="110196">0</cx:pt>
          <cx:pt idx="110197">150</cx:pt>
          <cx:pt idx="110198">98</cx:pt>
          <cx:pt idx="110199">44</cx:pt>
          <cx:pt idx="110200">0</cx:pt>
          <cx:pt idx="110201">11</cx:pt>
          <cx:pt idx="110202">4</cx:pt>
          <cx:pt idx="110203">2</cx:pt>
          <cx:pt idx="110204">23</cx:pt>
          <cx:pt idx="110205">0</cx:pt>
          <cx:pt idx="110206">26</cx:pt>
          <cx:pt idx="110207">4</cx:pt>
          <cx:pt idx="110208">113</cx:pt>
          <cx:pt idx="110209">375</cx:pt>
          <cx:pt idx="110210">1</cx:pt>
          <cx:pt idx="110211">366</cx:pt>
          <cx:pt idx="110212">65</cx:pt>
          <cx:pt idx="110213">70</cx:pt>
          <cx:pt idx="110214">140</cx:pt>
          <cx:pt idx="110215">6</cx:pt>
          <cx:pt idx="110216">6</cx:pt>
          <cx:pt idx="110217">0</cx:pt>
          <cx:pt idx="110218">108</cx:pt>
          <cx:pt idx="110219">9</cx:pt>
          <cx:pt idx="110220">7</cx:pt>
          <cx:pt idx="110221">0</cx:pt>
          <cx:pt idx="110222">0</cx:pt>
          <cx:pt idx="110223">0</cx:pt>
          <cx:pt idx="110224">9</cx:pt>
          <cx:pt idx="110225">0</cx:pt>
          <cx:pt idx="110226">0</cx:pt>
          <cx:pt idx="110227">9</cx:pt>
          <cx:pt idx="110228">3</cx:pt>
          <cx:pt idx="110229">255</cx:pt>
          <cx:pt idx="110230">4</cx:pt>
          <cx:pt idx="110231">89</cx:pt>
          <cx:pt idx="110232">0</cx:pt>
          <cx:pt idx="110233">0</cx:pt>
          <cx:pt idx="110234">54</cx:pt>
          <cx:pt idx="110235">0</cx:pt>
          <cx:pt idx="110236">0</cx:pt>
          <cx:pt idx="110237">5</cx:pt>
          <cx:pt idx="110238">1</cx:pt>
          <cx:pt idx="110239">36</cx:pt>
          <cx:pt idx="110240">0</cx:pt>
          <cx:pt idx="110241">0</cx:pt>
          <cx:pt idx="110242">0</cx:pt>
          <cx:pt idx="110243">0</cx:pt>
          <cx:pt idx="110244">0</cx:pt>
          <cx:pt idx="110245">280</cx:pt>
          <cx:pt idx="110246">17</cx:pt>
          <cx:pt idx="110247">20</cx:pt>
          <cx:pt idx="110248">59</cx:pt>
          <cx:pt idx="110249">26</cx:pt>
          <cx:pt idx="110250">7</cx:pt>
          <cx:pt idx="110251">267</cx:pt>
          <cx:pt idx="110252">25</cx:pt>
          <cx:pt idx="110253">0</cx:pt>
          <cx:pt idx="110254">1</cx:pt>
          <cx:pt idx="110255">32</cx:pt>
          <cx:pt idx="110256">2</cx:pt>
          <cx:pt idx="110257">24</cx:pt>
          <cx:pt idx="110258">10</cx:pt>
          <cx:pt idx="110259">0</cx:pt>
          <cx:pt idx="110260">7</cx:pt>
          <cx:pt idx="110261">363</cx:pt>
          <cx:pt idx="110262">8</cx:pt>
          <cx:pt idx="110263">1</cx:pt>
          <cx:pt idx="110264">26</cx:pt>
          <cx:pt idx="110265">0</cx:pt>
          <cx:pt idx="110266">0</cx:pt>
          <cx:pt idx="110267">0</cx:pt>
          <cx:pt idx="110268">0</cx:pt>
          <cx:pt idx="110269">1</cx:pt>
          <cx:pt idx="110270">4</cx:pt>
          <cx:pt idx="110271">0</cx:pt>
          <cx:pt idx="110272">86</cx:pt>
          <cx:pt idx="110273">96</cx:pt>
          <cx:pt idx="110274">0</cx:pt>
          <cx:pt idx="110275">0</cx:pt>
          <cx:pt idx="110276">0</cx:pt>
          <cx:pt idx="110277">1</cx:pt>
          <cx:pt idx="110278">5</cx:pt>
          <cx:pt idx="110279">0</cx:pt>
          <cx:pt idx="110280">7</cx:pt>
          <cx:pt idx="110281">531</cx:pt>
          <cx:pt idx="110282">4</cx:pt>
          <cx:pt idx="110283">324</cx:pt>
          <cx:pt idx="110284">0</cx:pt>
          <cx:pt idx="110285">1</cx:pt>
          <cx:pt idx="110286">0</cx:pt>
          <cx:pt idx="110287">6</cx:pt>
          <cx:pt idx="110288">20</cx:pt>
          <cx:pt idx="110289">126</cx:pt>
          <cx:pt idx="110290">9</cx:pt>
          <cx:pt idx="110291">182</cx:pt>
          <cx:pt idx="110292">6</cx:pt>
          <cx:pt idx="110293">63</cx:pt>
          <cx:pt idx="110294">92</cx:pt>
          <cx:pt idx="110295">6</cx:pt>
          <cx:pt idx="110296">2</cx:pt>
          <cx:pt idx="110297">9</cx:pt>
          <cx:pt idx="110298">721</cx:pt>
          <cx:pt idx="110299">56</cx:pt>
          <cx:pt idx="110300">4</cx:pt>
          <cx:pt idx="110301">0</cx:pt>
          <cx:pt idx="110302">15</cx:pt>
          <cx:pt idx="110303">2</cx:pt>
          <cx:pt idx="110304">0</cx:pt>
          <cx:pt idx="110305">12</cx:pt>
          <cx:pt idx="110306">70</cx:pt>
          <cx:pt idx="110307">4</cx:pt>
          <cx:pt idx="110308">111</cx:pt>
          <cx:pt idx="110309">30</cx:pt>
          <cx:pt idx="110310">7</cx:pt>
          <cx:pt idx="110311">41</cx:pt>
          <cx:pt idx="110312">45</cx:pt>
          <cx:pt idx="110313">25</cx:pt>
          <cx:pt idx="110314">6</cx:pt>
          <cx:pt idx="110315">0</cx:pt>
          <cx:pt idx="110316">0</cx:pt>
          <cx:pt idx="110317">27</cx:pt>
          <cx:pt idx="110318">0</cx:pt>
          <cx:pt idx="110319">0</cx:pt>
          <cx:pt idx="110320">0</cx:pt>
          <cx:pt idx="110321">5</cx:pt>
          <cx:pt idx="110322">0</cx:pt>
          <cx:pt idx="110323">1</cx:pt>
          <cx:pt idx="110324">1</cx:pt>
          <cx:pt idx="110325">1</cx:pt>
          <cx:pt idx="110326">2</cx:pt>
          <cx:pt idx="110327">1</cx:pt>
          <cx:pt idx="110328">1</cx:pt>
          <cx:pt idx="110329">29</cx:pt>
          <cx:pt idx="110330">0</cx:pt>
          <cx:pt idx="110331">0</cx:pt>
          <cx:pt idx="110332">1</cx:pt>
          <cx:pt idx="110333">1</cx:pt>
          <cx:pt idx="110334">10</cx:pt>
          <cx:pt idx="110335">0</cx:pt>
          <cx:pt idx="110336">0</cx:pt>
          <cx:pt idx="110337">23</cx:pt>
          <cx:pt idx="110338">41</cx:pt>
          <cx:pt idx="110339">257</cx:pt>
          <cx:pt idx="110340">48</cx:pt>
          <cx:pt idx="110341">3</cx:pt>
          <cx:pt idx="110342">3</cx:pt>
          <cx:pt idx="110343">11</cx:pt>
          <cx:pt idx="110344">13</cx:pt>
          <cx:pt idx="110345">34</cx:pt>
          <cx:pt idx="110346">4</cx:pt>
          <cx:pt idx="110347">3</cx:pt>
          <cx:pt idx="110348">103</cx:pt>
          <cx:pt idx="110349">26</cx:pt>
          <cx:pt idx="110350">0</cx:pt>
          <cx:pt idx="110351">73</cx:pt>
          <cx:pt idx="110352">14</cx:pt>
          <cx:pt idx="110353">1</cx:pt>
          <cx:pt idx="110354">0</cx:pt>
          <cx:pt idx="110355">328</cx:pt>
          <cx:pt idx="110356">2</cx:pt>
          <cx:pt idx="110357">27</cx:pt>
          <cx:pt idx="110358">0</cx:pt>
          <cx:pt idx="110359">0</cx:pt>
          <cx:pt idx="110360">22</cx:pt>
          <cx:pt idx="110361">0</cx:pt>
          <cx:pt idx="110362">0</cx:pt>
          <cx:pt idx="110363">0</cx:pt>
          <cx:pt idx="110364">0</cx:pt>
          <cx:pt idx="110365">16</cx:pt>
          <cx:pt idx="110366">0</cx:pt>
          <cx:pt idx="110367">1</cx:pt>
          <cx:pt idx="110368">24</cx:pt>
          <cx:pt idx="110369">33</cx:pt>
          <cx:pt idx="110370">60</cx:pt>
          <cx:pt idx="110371">9</cx:pt>
          <cx:pt idx="110372">51</cx:pt>
          <cx:pt idx="110373">0</cx:pt>
          <cx:pt idx="110374">49</cx:pt>
          <cx:pt idx="110375">64</cx:pt>
          <cx:pt idx="110376">0</cx:pt>
          <cx:pt idx="110377">0</cx:pt>
          <cx:pt idx="110378">0</cx:pt>
          <cx:pt idx="110379">0</cx:pt>
          <cx:pt idx="110380">0</cx:pt>
          <cx:pt idx="110381">0</cx:pt>
          <cx:pt idx="110382">0</cx:pt>
          <cx:pt idx="110383">0</cx:pt>
          <cx:pt idx="110384">0</cx:pt>
          <cx:pt idx="110385">0</cx:pt>
          <cx:pt idx="110386">0</cx:pt>
          <cx:pt idx="110387">7</cx:pt>
          <cx:pt idx="110388">12</cx:pt>
          <cx:pt idx="110389">0</cx:pt>
          <cx:pt idx="110390">56</cx:pt>
          <cx:pt idx="110391">0</cx:pt>
          <cx:pt idx="110392">0</cx:pt>
          <cx:pt idx="110393">6</cx:pt>
          <cx:pt idx="110394">0</cx:pt>
          <cx:pt idx="110395">0</cx:pt>
          <cx:pt idx="110396">89</cx:pt>
          <cx:pt idx="110397">289</cx:pt>
          <cx:pt idx="110398">197</cx:pt>
          <cx:pt idx="110399">4</cx:pt>
          <cx:pt idx="110400">105</cx:pt>
          <cx:pt idx="110401">4</cx:pt>
          <cx:pt idx="110402">45</cx:pt>
          <cx:pt idx="110403">2</cx:pt>
          <cx:pt idx="110404">0</cx:pt>
          <cx:pt idx="110405">0</cx:pt>
          <cx:pt idx="110406">0</cx:pt>
          <cx:pt idx="110407">1</cx:pt>
          <cx:pt idx="110408">3</cx:pt>
          <cx:pt idx="110409">3</cx:pt>
          <cx:pt idx="110410">12</cx:pt>
          <cx:pt idx="110411">0</cx:pt>
          <cx:pt idx="110412">224</cx:pt>
          <cx:pt idx="110413">14</cx:pt>
          <cx:pt idx="110414">37</cx:pt>
          <cx:pt idx="110415">89</cx:pt>
          <cx:pt idx="110416">324</cx:pt>
          <cx:pt idx="110417">97</cx:pt>
          <cx:pt idx="110418">0</cx:pt>
          <cx:pt idx="110419">209</cx:pt>
          <cx:pt idx="110420">31</cx:pt>
          <cx:pt idx="110421">23</cx:pt>
          <cx:pt idx="110422">139</cx:pt>
          <cx:pt idx="110423">0</cx:pt>
          <cx:pt idx="110424">74</cx:pt>
          <cx:pt idx="110425">1</cx:pt>
          <cx:pt idx="110426">0</cx:pt>
          <cx:pt idx="110427">0</cx:pt>
          <cx:pt idx="110428">17</cx:pt>
          <cx:pt idx="110429">3</cx:pt>
          <cx:pt idx="110430">27</cx:pt>
          <cx:pt idx="110431">8</cx:pt>
          <cx:pt idx="110432">1</cx:pt>
          <cx:pt idx="110433">3</cx:pt>
          <cx:pt idx="110434">0</cx:pt>
          <cx:pt idx="110435">0</cx:pt>
          <cx:pt idx="110436">1</cx:pt>
          <cx:pt idx="110437">112</cx:pt>
          <cx:pt idx="110438">7</cx:pt>
          <cx:pt idx="110439">25</cx:pt>
          <cx:pt idx="110440">20</cx:pt>
          <cx:pt idx="110441">4</cx:pt>
          <cx:pt idx="110442">34</cx:pt>
          <cx:pt idx="110443">6</cx:pt>
          <cx:pt idx="110444">0</cx:pt>
          <cx:pt idx="110445">0</cx:pt>
          <cx:pt idx="110446">0</cx:pt>
          <cx:pt idx="110447">0</cx:pt>
          <cx:pt idx="110448">0</cx:pt>
          <cx:pt idx="110449">0</cx:pt>
          <cx:pt idx="110450">15</cx:pt>
          <cx:pt idx="110451">55</cx:pt>
          <cx:pt idx="110452">23</cx:pt>
          <cx:pt idx="110453">13</cx:pt>
          <cx:pt idx="110454">2</cx:pt>
          <cx:pt idx="110455">0</cx:pt>
          <cx:pt idx="110456">0</cx:pt>
          <cx:pt idx="110457">40</cx:pt>
          <cx:pt idx="110458">1</cx:pt>
          <cx:pt idx="110459">21</cx:pt>
          <cx:pt idx="110460">9</cx:pt>
          <cx:pt idx="110461">0</cx:pt>
          <cx:pt idx="110462">3</cx:pt>
          <cx:pt idx="110463">0</cx:pt>
          <cx:pt idx="110464">0</cx:pt>
          <cx:pt idx="110465">0</cx:pt>
          <cx:pt idx="110466">0</cx:pt>
          <cx:pt idx="110467">0</cx:pt>
          <cx:pt idx="110468">1</cx:pt>
          <cx:pt idx="110469">21</cx:pt>
          <cx:pt idx="110470">0</cx:pt>
          <cx:pt idx="110471">22</cx:pt>
          <cx:pt idx="110472">380</cx:pt>
          <cx:pt idx="110473">108</cx:pt>
          <cx:pt idx="110474">0</cx:pt>
          <cx:pt idx="110475">14</cx:pt>
          <cx:pt idx="110476">14</cx:pt>
          <cx:pt idx="110477">21</cx:pt>
          <cx:pt idx="110478">0</cx:pt>
          <cx:pt idx="110479">37</cx:pt>
          <cx:pt idx="110480">6</cx:pt>
          <cx:pt idx="110481">1</cx:pt>
          <cx:pt idx="110482">0</cx:pt>
          <cx:pt idx="110483">6</cx:pt>
          <cx:pt idx="110484">0</cx:pt>
          <cx:pt idx="110485">1</cx:pt>
          <cx:pt idx="110486">0</cx:pt>
          <cx:pt idx="110487">1</cx:pt>
          <cx:pt idx="110488">0</cx:pt>
          <cx:pt idx="110489">1</cx:pt>
          <cx:pt idx="110490">0</cx:pt>
          <cx:pt idx="110491">0</cx:pt>
          <cx:pt idx="110492">0</cx:pt>
          <cx:pt idx="110493">1</cx:pt>
          <cx:pt idx="110494">0</cx:pt>
          <cx:pt idx="110495">0</cx:pt>
          <cx:pt idx="110496">0</cx:pt>
          <cx:pt idx="110497">0</cx:pt>
          <cx:pt idx="110498">0</cx:pt>
          <cx:pt idx="110499">1</cx:pt>
          <cx:pt idx="110500">1</cx:pt>
          <cx:pt idx="110501">0</cx:pt>
          <cx:pt idx="110502">0</cx:pt>
          <cx:pt idx="110503">0</cx:pt>
          <cx:pt idx="110504">0</cx:pt>
          <cx:pt idx="110505">0</cx:pt>
          <cx:pt idx="110506">1</cx:pt>
          <cx:pt idx="110507">0</cx:pt>
          <cx:pt idx="110508">0</cx:pt>
          <cx:pt idx="110509">0</cx:pt>
          <cx:pt idx="110510">0</cx:pt>
          <cx:pt idx="110511">0</cx:pt>
          <cx:pt idx="110512">1</cx:pt>
          <cx:pt idx="110513">0</cx:pt>
          <cx:pt idx="110514">1</cx:pt>
          <cx:pt idx="110515">0</cx:pt>
          <cx:pt idx="110516">76</cx:pt>
          <cx:pt idx="110517">12</cx:pt>
          <cx:pt idx="110518">48</cx:pt>
          <cx:pt idx="110519">59</cx:pt>
          <cx:pt idx="110520">0</cx:pt>
          <cx:pt idx="110521">35</cx:pt>
          <cx:pt idx="110522">16</cx:pt>
          <cx:pt idx="110523">1</cx:pt>
          <cx:pt idx="110524">84</cx:pt>
          <cx:pt idx="110525">1</cx:pt>
          <cx:pt idx="110526">14</cx:pt>
          <cx:pt idx="110527">0</cx:pt>
          <cx:pt idx="110528">82</cx:pt>
          <cx:pt idx="110529">0</cx:pt>
          <cx:pt idx="110530">9</cx:pt>
          <cx:pt idx="110531">0</cx:pt>
          <cx:pt idx="110532">12</cx:pt>
          <cx:pt idx="110533">14</cx:pt>
          <cx:pt idx="110534">466</cx:pt>
          <cx:pt idx="110535">79</cx:pt>
          <cx:pt idx="110536">79</cx:pt>
          <cx:pt idx="110537">5</cx:pt>
          <cx:pt idx="110538">48</cx:pt>
          <cx:pt idx="110539">1</cx:pt>
          <cx:pt idx="110540">14</cx:pt>
          <cx:pt idx="110541">0</cx:pt>
          <cx:pt idx="110542">27</cx:pt>
          <cx:pt idx="110543">29</cx:pt>
          <cx:pt idx="110544">378</cx:pt>
          <cx:pt idx="110545">220</cx:pt>
          <cx:pt idx="110546">1</cx:pt>
          <cx:pt idx="110547">7</cx:pt>
          <cx:pt idx="110548">18</cx:pt>
          <cx:pt idx="110549">5</cx:pt>
          <cx:pt idx="110550">0</cx:pt>
          <cx:pt idx="110551">1</cx:pt>
          <cx:pt idx="110552">9</cx:pt>
          <cx:pt idx="110553">2</cx:pt>
          <cx:pt idx="110554">6</cx:pt>
          <cx:pt idx="110555">119</cx:pt>
          <cx:pt idx="110556">1</cx:pt>
          <cx:pt idx="110557">17</cx:pt>
          <cx:pt idx="110558">0</cx:pt>
          <cx:pt idx="110559">4</cx:pt>
          <cx:pt idx="110560">0</cx:pt>
          <cx:pt idx="110561">6</cx:pt>
          <cx:pt idx="110562">153</cx:pt>
          <cx:pt idx="110563">93</cx:pt>
          <cx:pt idx="110564">142</cx:pt>
          <cx:pt idx="110565">32</cx:pt>
          <cx:pt idx="110566">38</cx:pt>
          <cx:pt idx="110567">0</cx:pt>
          <cx:pt idx="110568">15</cx:pt>
          <cx:pt idx="110569">121</cx:pt>
          <cx:pt idx="110570">192</cx:pt>
          <cx:pt idx="110571">181</cx:pt>
          <cx:pt idx="110572">21</cx:pt>
          <cx:pt idx="110573">0</cx:pt>
          <cx:pt idx="110574">0</cx:pt>
          <cx:pt idx="110575">0</cx:pt>
          <cx:pt idx="110576">5</cx:pt>
          <cx:pt idx="110577">0</cx:pt>
          <cx:pt idx="110578">0</cx:pt>
          <cx:pt idx="110579">4</cx:pt>
          <cx:pt idx="110580">0</cx:pt>
          <cx:pt idx="110581">467</cx:pt>
          <cx:pt idx="110582">13</cx:pt>
          <cx:pt idx="110583">655</cx:pt>
          <cx:pt idx="110584">713</cx:pt>
          <cx:pt idx="110585">0</cx:pt>
          <cx:pt idx="110586">48</cx:pt>
          <cx:pt idx="110587">1</cx:pt>
          <cx:pt idx="110588">36</cx:pt>
          <cx:pt idx="110589">18</cx:pt>
          <cx:pt idx="110590">0</cx:pt>
          <cx:pt idx="110591">0</cx:pt>
          <cx:pt idx="110592">1</cx:pt>
          <cx:pt idx="110593">11</cx:pt>
          <cx:pt idx="110594">26</cx:pt>
          <cx:pt idx="110595">9</cx:pt>
          <cx:pt idx="110596">21</cx:pt>
          <cx:pt idx="110597">72</cx:pt>
          <cx:pt idx="110598">15</cx:pt>
          <cx:pt idx="110599">0</cx:pt>
          <cx:pt idx="110600">137</cx:pt>
          <cx:pt idx="110601">2</cx:pt>
          <cx:pt idx="110602">0</cx:pt>
          <cx:pt idx="110603">3</cx:pt>
          <cx:pt idx="110604">6</cx:pt>
          <cx:pt idx="110605">0</cx:pt>
          <cx:pt idx="110606">60</cx:pt>
          <cx:pt idx="110607">0</cx:pt>
          <cx:pt idx="110608">1</cx:pt>
          <cx:pt idx="110609">15</cx:pt>
          <cx:pt idx="110610">93</cx:pt>
          <cx:pt idx="110611">19</cx:pt>
          <cx:pt idx="110612">38</cx:pt>
          <cx:pt idx="110613">84</cx:pt>
          <cx:pt idx="110614">6</cx:pt>
          <cx:pt idx="110615">66</cx:pt>
          <cx:pt idx="110616">31</cx:pt>
          <cx:pt idx="110617">0</cx:pt>
          <cx:pt idx="110618">2</cx:pt>
          <cx:pt idx="110619">559</cx:pt>
          <cx:pt idx="110620">105</cx:pt>
          <cx:pt idx="110621">6</cx:pt>
          <cx:pt idx="110622">60</cx:pt>
          <cx:pt idx="110623">55</cx:pt>
          <cx:pt idx="110624">33</cx:pt>
          <cx:pt idx="110625">97</cx:pt>
          <cx:pt idx="110626">100</cx:pt>
          <cx:pt idx="110627">0</cx:pt>
          <cx:pt idx="110628">19</cx:pt>
          <cx:pt idx="110629">14</cx:pt>
          <cx:pt idx="110630">0</cx:pt>
          <cx:pt idx="110631">1</cx:pt>
          <cx:pt idx="110632">33</cx:pt>
          <cx:pt idx="110633">95</cx:pt>
          <cx:pt idx="110634">63</cx:pt>
          <cx:pt idx="110635">111</cx:pt>
          <cx:pt idx="110636">5</cx:pt>
          <cx:pt idx="110637">24</cx:pt>
          <cx:pt idx="110638">84</cx:pt>
          <cx:pt idx="110639">208</cx:pt>
          <cx:pt idx="110640">21</cx:pt>
          <cx:pt idx="110641">0</cx:pt>
          <cx:pt idx="110642">1</cx:pt>
          <cx:pt idx="110643">7</cx:pt>
          <cx:pt idx="110644">0</cx:pt>
          <cx:pt idx="110645">0</cx:pt>
          <cx:pt idx="110646">63</cx:pt>
          <cx:pt idx="110647">21</cx:pt>
          <cx:pt idx="110648">42</cx:pt>
          <cx:pt idx="110649">1</cx:pt>
          <cx:pt idx="110650">1</cx:pt>
          <cx:pt idx="110651">92</cx:pt>
          <cx:pt idx="110652">2</cx:pt>
          <cx:pt idx="110653">49</cx:pt>
          <cx:pt idx="110654">0</cx:pt>
          <cx:pt idx="110655">33</cx:pt>
          <cx:pt idx="110656">0</cx:pt>
          <cx:pt idx="110657">1</cx:pt>
          <cx:pt idx="110658">0</cx:pt>
          <cx:pt idx="110659">280</cx:pt>
          <cx:pt idx="110660">0</cx:pt>
          <cx:pt idx="110661">15</cx:pt>
          <cx:pt idx="110662">0</cx:pt>
          <cx:pt idx="110663">0</cx:pt>
          <cx:pt idx="110664">78</cx:pt>
          <cx:pt idx="110665">167</cx:pt>
          <cx:pt idx="110666">1</cx:pt>
          <cx:pt idx="110667">135</cx:pt>
          <cx:pt idx="110668">8</cx:pt>
          <cx:pt idx="110669">5</cx:pt>
          <cx:pt idx="110670">1</cx:pt>
          <cx:pt idx="110671">0</cx:pt>
          <cx:pt idx="110672">0</cx:pt>
          <cx:pt idx="110673">6</cx:pt>
          <cx:pt idx="110674">10</cx:pt>
          <cx:pt idx="110675">24</cx:pt>
          <cx:pt idx="110676">118</cx:pt>
          <cx:pt idx="110677">218</cx:pt>
          <cx:pt idx="110678">0</cx:pt>
          <cx:pt idx="110679">0</cx:pt>
          <cx:pt idx="110680">0</cx:pt>
          <cx:pt idx="110681">0</cx:pt>
          <cx:pt idx="110682">0</cx:pt>
          <cx:pt idx="110683">492</cx:pt>
          <cx:pt idx="110684">21</cx:pt>
          <cx:pt idx="110685">15</cx:pt>
          <cx:pt idx="110686">92</cx:pt>
          <cx:pt idx="110687">231</cx:pt>
          <cx:pt idx="110688">1</cx:pt>
          <cx:pt idx="110689">47</cx:pt>
          <cx:pt idx="110690">15</cx:pt>
          <cx:pt idx="110691">33</cx:pt>
          <cx:pt idx="110692">76</cx:pt>
          <cx:pt idx="110693">316</cx:pt>
          <cx:pt idx="110694">14</cx:pt>
          <cx:pt idx="110695">1</cx:pt>
          <cx:pt idx="110696">0</cx:pt>
          <cx:pt idx="110697">15</cx:pt>
          <cx:pt idx="110698">13</cx:pt>
          <cx:pt idx="110699">43</cx:pt>
          <cx:pt idx="110700">16</cx:pt>
          <cx:pt idx="110701">17</cx:pt>
          <cx:pt idx="110702">1</cx:pt>
          <cx:pt idx="110703">5</cx:pt>
          <cx:pt idx="110704">0</cx:pt>
          <cx:pt idx="110705">0</cx:pt>
          <cx:pt idx="110706">0</cx:pt>
          <cx:pt idx="110707">6</cx:pt>
          <cx:pt idx="110708">4</cx:pt>
          <cx:pt idx="110709">74</cx:pt>
          <cx:pt idx="110710">7</cx:pt>
          <cx:pt idx="110711">4</cx:pt>
          <cx:pt idx="110712">14</cx:pt>
          <cx:pt idx="110713">7</cx:pt>
          <cx:pt idx="110714">6</cx:pt>
          <cx:pt idx="110715">0</cx:pt>
          <cx:pt idx="110716">3</cx:pt>
          <cx:pt idx="110717">0</cx:pt>
          <cx:pt idx="110718">0</cx:pt>
          <cx:pt idx="110719">0</cx:pt>
          <cx:pt idx="110720">0</cx:pt>
          <cx:pt idx="110721">0</cx:pt>
          <cx:pt idx="110722">0</cx:pt>
          <cx:pt idx="110723">0</cx:pt>
          <cx:pt idx="110724">1</cx:pt>
          <cx:pt idx="110725">21</cx:pt>
          <cx:pt idx="110726">46</cx:pt>
          <cx:pt idx="110727">92</cx:pt>
          <cx:pt idx="110728">2</cx:pt>
          <cx:pt idx="110729">1</cx:pt>
          <cx:pt idx="110730">9</cx:pt>
          <cx:pt idx="110731">0</cx:pt>
          <cx:pt idx="110732">1</cx:pt>
          <cx:pt idx="110733">0</cx:pt>
          <cx:pt idx="110734">4</cx:pt>
          <cx:pt idx="110735">101</cx:pt>
          <cx:pt idx="110736">0</cx:pt>
          <cx:pt idx="110737">6</cx:pt>
          <cx:pt idx="110738">1</cx:pt>
          <cx:pt idx="110739">21</cx:pt>
          <cx:pt idx="110740">0</cx:pt>
          <cx:pt idx="110741">77</cx:pt>
          <cx:pt idx="110742">0</cx:pt>
          <cx:pt idx="110743">1</cx:pt>
          <cx:pt idx="110744">3</cx:pt>
          <cx:pt idx="110745">60</cx:pt>
          <cx:pt idx="110746">0</cx:pt>
          <cx:pt idx="110747">3</cx:pt>
          <cx:pt idx="110748">7</cx:pt>
          <cx:pt idx="110749">10</cx:pt>
          <cx:pt idx="110750">27</cx:pt>
          <cx:pt idx="110751">0</cx:pt>
          <cx:pt idx="110752">121</cx:pt>
          <cx:pt idx="110753">251</cx:pt>
          <cx:pt idx="110754">4</cx:pt>
          <cx:pt idx="110755">4</cx:pt>
          <cx:pt idx="110756">0</cx:pt>
          <cx:pt idx="110757">0</cx:pt>
          <cx:pt idx="110758">48</cx:pt>
          <cx:pt idx="110759">0</cx:pt>
          <cx:pt idx="110760">2</cx:pt>
          <cx:pt idx="110761">0</cx:pt>
          <cx:pt idx="110762">1</cx:pt>
          <cx:pt idx="110763">58</cx:pt>
          <cx:pt idx="110764">1</cx:pt>
          <cx:pt idx="110765">0</cx:pt>
          <cx:pt idx="110766">0</cx:pt>
          <cx:pt idx="110767">0</cx:pt>
          <cx:pt idx="110768">20</cx:pt>
          <cx:pt idx="110769">8</cx:pt>
          <cx:pt idx="110770">659</cx:pt>
          <cx:pt idx="110771">0</cx:pt>
          <cx:pt idx="110772">21</cx:pt>
          <cx:pt idx="110773">36</cx:pt>
          <cx:pt idx="110774">1</cx:pt>
          <cx:pt idx="110775">12</cx:pt>
          <cx:pt idx="110776">31</cx:pt>
          <cx:pt idx="110777">22</cx:pt>
          <cx:pt idx="110778">0</cx:pt>
          <cx:pt idx="110779">35</cx:pt>
          <cx:pt idx="110780">25</cx:pt>
          <cx:pt idx="110781">37</cx:pt>
          <cx:pt idx="110782">0</cx:pt>
          <cx:pt idx="110783">8</cx:pt>
          <cx:pt idx="110784">26</cx:pt>
          <cx:pt idx="110785">6</cx:pt>
          <cx:pt idx="110786">9</cx:pt>
          <cx:pt idx="110787">0</cx:pt>
          <cx:pt idx="110788">20</cx:pt>
          <cx:pt idx="110789">0</cx:pt>
          <cx:pt idx="110790">9</cx:pt>
          <cx:pt idx="110791">1</cx:pt>
          <cx:pt idx="110792">37</cx:pt>
          <cx:pt idx="110793">108</cx:pt>
          <cx:pt idx="110794">18</cx:pt>
          <cx:pt idx="110795">748</cx:pt>
          <cx:pt idx="110796">70</cx:pt>
          <cx:pt idx="110797">7</cx:pt>
          <cx:pt idx="110798">186</cx:pt>
          <cx:pt idx="110799">2</cx:pt>
          <cx:pt idx="110800">54</cx:pt>
          <cx:pt idx="110801">56</cx:pt>
          <cx:pt idx="110802">109</cx:pt>
          <cx:pt idx="110803">0</cx:pt>
          <cx:pt idx="110804">29</cx:pt>
          <cx:pt idx="110805">8</cx:pt>
          <cx:pt idx="110806">105</cx:pt>
          <cx:pt idx="110807">35</cx:pt>
          <cx:pt idx="110808">0</cx:pt>
          <cx:pt idx="110809">27</cx:pt>
          <cx:pt idx="110810">11</cx:pt>
          <cx:pt idx="110811">34</cx:pt>
          <cx:pt idx="110812">8</cx:pt>
          <cx:pt idx="110813">3</cx:pt>
          <cx:pt idx="110814">1</cx:pt>
          <cx:pt idx="110815">1</cx:pt>
          <cx:pt idx="110816">0</cx:pt>
          <cx:pt idx="110817">4</cx:pt>
          <cx:pt idx="110818">0</cx:pt>
          <cx:pt idx="110819">61</cx:pt>
          <cx:pt idx="110820">7</cx:pt>
          <cx:pt idx="110821">106</cx:pt>
          <cx:pt idx="110822">0</cx:pt>
          <cx:pt idx="110823">1</cx:pt>
          <cx:pt idx="110824">0</cx:pt>
          <cx:pt idx="110825">0</cx:pt>
          <cx:pt idx="110826">3</cx:pt>
          <cx:pt idx="110827">14</cx:pt>
          <cx:pt idx="110828">51</cx:pt>
          <cx:pt idx="110829">1</cx:pt>
          <cx:pt idx="110830">1</cx:pt>
          <cx:pt idx="110831">2</cx:pt>
          <cx:pt idx="110832">22</cx:pt>
          <cx:pt idx="110833">0</cx:pt>
          <cx:pt idx="110834">0</cx:pt>
          <cx:pt idx="110835">7</cx:pt>
          <cx:pt idx="110836">0</cx:pt>
          <cx:pt idx="110837">8</cx:pt>
          <cx:pt idx="110838">0</cx:pt>
          <cx:pt idx="110839">0</cx:pt>
          <cx:pt idx="110840">13</cx:pt>
          <cx:pt idx="110841">43</cx:pt>
          <cx:pt idx="110842">21</cx:pt>
          <cx:pt idx="110843">5</cx:pt>
          <cx:pt idx="110844">13</cx:pt>
          <cx:pt idx="110845">2</cx:pt>
          <cx:pt idx="110846">12</cx:pt>
          <cx:pt idx="110847">3</cx:pt>
          <cx:pt idx="110848">4</cx:pt>
          <cx:pt idx="110849">68</cx:pt>
          <cx:pt idx="110850">6</cx:pt>
          <cx:pt idx="110851">231</cx:pt>
          <cx:pt idx="110852">3</cx:pt>
          <cx:pt idx="110853">16</cx:pt>
          <cx:pt idx="110854">1</cx:pt>
          <cx:pt idx="110855">0</cx:pt>
          <cx:pt idx="110856">5</cx:pt>
          <cx:pt idx="110857">220</cx:pt>
          <cx:pt idx="110858">1</cx:pt>
          <cx:pt idx="110859">120</cx:pt>
          <cx:pt idx="110860">1</cx:pt>
          <cx:pt idx="110861">0</cx:pt>
          <cx:pt idx="110862">126</cx:pt>
          <cx:pt idx="110863">9</cx:pt>
          <cx:pt idx="110864">0</cx:pt>
          <cx:pt idx="110865">141</cx:pt>
          <cx:pt idx="110866">9</cx:pt>
          <cx:pt idx="110867">56</cx:pt>
          <cx:pt idx="110868">5</cx:pt>
          <cx:pt idx="110869">0</cx:pt>
          <cx:pt idx="110870">2</cx:pt>
          <cx:pt idx="110871">19</cx:pt>
          <cx:pt idx="110872">18</cx:pt>
          <cx:pt idx="110873">38</cx:pt>
          <cx:pt idx="110874">1</cx:pt>
          <cx:pt idx="110875">1</cx:pt>
          <cx:pt idx="110876">147</cx:pt>
          <cx:pt idx="110877">3</cx:pt>
          <cx:pt idx="110878">0</cx:pt>
          <cx:pt idx="110879">710</cx:pt>
          <cx:pt idx="110880">0</cx:pt>
          <cx:pt idx="110881">0</cx:pt>
          <cx:pt idx="110882">0</cx:pt>
          <cx:pt idx="110883">0</cx:pt>
          <cx:pt idx="110884">0</cx:pt>
          <cx:pt idx="110885">0</cx:pt>
          <cx:pt idx="110886">0</cx:pt>
          <cx:pt idx="110887">0</cx:pt>
          <cx:pt idx="110888">0</cx:pt>
          <cx:pt idx="110889">1</cx:pt>
          <cx:pt idx="110890">1</cx:pt>
          <cx:pt idx="110891">5</cx:pt>
          <cx:pt idx="110892">128</cx:pt>
          <cx:pt idx="110893">0</cx:pt>
          <cx:pt idx="110894">12</cx:pt>
          <cx:pt idx="110895">0</cx:pt>
          <cx:pt idx="110896">0</cx:pt>
          <cx:pt idx="110897">70</cx:pt>
          <cx:pt idx="110898">1</cx:pt>
          <cx:pt idx="110899">95</cx:pt>
          <cx:pt idx="110900">9</cx:pt>
          <cx:pt idx="110901">34</cx:pt>
          <cx:pt idx="110902">1</cx:pt>
          <cx:pt idx="110903">0</cx:pt>
          <cx:pt idx="110904">6</cx:pt>
          <cx:pt idx="110905">8</cx:pt>
          <cx:pt idx="110906">0</cx:pt>
          <cx:pt idx="110907">1</cx:pt>
          <cx:pt idx="110908">0</cx:pt>
          <cx:pt idx="110909">6</cx:pt>
          <cx:pt idx="110910">108</cx:pt>
          <cx:pt idx="110911">35</cx:pt>
          <cx:pt idx="110912">63</cx:pt>
          <cx:pt idx="110913">9</cx:pt>
          <cx:pt idx="110914">11</cx:pt>
          <cx:pt idx="110915">0</cx:pt>
          <cx:pt idx="110916">0</cx:pt>
          <cx:pt idx="110917">0</cx:pt>
          <cx:pt idx="110918">0</cx:pt>
          <cx:pt idx="110919">0</cx:pt>
          <cx:pt idx="110920">3</cx:pt>
          <cx:pt idx="110921">1</cx:pt>
          <cx:pt idx="110922">1</cx:pt>
          <cx:pt idx="110923">4</cx:pt>
          <cx:pt idx="110924">0</cx:pt>
          <cx:pt idx="110925">5</cx:pt>
          <cx:pt idx="110926">2</cx:pt>
          <cx:pt idx="110927">25</cx:pt>
          <cx:pt idx="110928">2</cx:pt>
          <cx:pt idx="110929">1</cx:pt>
          <cx:pt idx="110930">64</cx:pt>
          <cx:pt idx="110931">14</cx:pt>
          <cx:pt idx="110932">1</cx:pt>
          <cx:pt idx="110933">232</cx:pt>
          <cx:pt idx="110934">17</cx:pt>
          <cx:pt idx="110935">2</cx:pt>
          <cx:pt idx="110936">8</cx:pt>
          <cx:pt idx="110937">217</cx:pt>
          <cx:pt idx="110938">111</cx:pt>
          <cx:pt idx="110939">0</cx:pt>
          <cx:pt idx="110940">13</cx:pt>
          <cx:pt idx="110941">0</cx:pt>
          <cx:pt idx="110942">1</cx:pt>
          <cx:pt idx="110943">42</cx:pt>
          <cx:pt idx="110944">17</cx:pt>
          <cx:pt idx="110945">64</cx:pt>
          <cx:pt idx="110946">0</cx:pt>
          <cx:pt idx="110947">0</cx:pt>
          <cx:pt idx="110948">0</cx:pt>
          <cx:pt idx="110949">0</cx:pt>
          <cx:pt idx="110950">5</cx:pt>
          <cx:pt idx="110951">0</cx:pt>
          <cx:pt idx="110952">0</cx:pt>
          <cx:pt idx="110953">6</cx:pt>
          <cx:pt idx="110954">33</cx:pt>
          <cx:pt idx="110955">1</cx:pt>
          <cx:pt idx="110956">6</cx:pt>
          <cx:pt idx="110957">37</cx:pt>
          <cx:pt idx="110958">0</cx:pt>
          <cx:pt idx="110959">8</cx:pt>
          <cx:pt idx="110960">0</cx:pt>
          <cx:pt idx="110961">3</cx:pt>
          <cx:pt idx="110962">16</cx:pt>
          <cx:pt idx="110963">18</cx:pt>
          <cx:pt idx="110964">52</cx:pt>
          <cx:pt idx="110965">7</cx:pt>
          <cx:pt idx="110966">1</cx:pt>
          <cx:pt idx="110967">4</cx:pt>
          <cx:pt idx="110968">6</cx:pt>
          <cx:pt idx="110969">0</cx:pt>
          <cx:pt idx="110970">357</cx:pt>
          <cx:pt idx="110971">1</cx:pt>
          <cx:pt idx="110972">52</cx:pt>
          <cx:pt idx="110973">6</cx:pt>
          <cx:pt idx="110974">156</cx:pt>
          <cx:pt idx="110975">552</cx:pt>
          <cx:pt idx="110976">15</cx:pt>
          <cx:pt idx="110977">34</cx:pt>
          <cx:pt idx="110978">7</cx:pt>
          <cx:pt idx="110979">14</cx:pt>
          <cx:pt idx="110980">88</cx:pt>
          <cx:pt idx="110981">10</cx:pt>
          <cx:pt idx="110982">18</cx:pt>
          <cx:pt idx="110983">0</cx:pt>
          <cx:pt idx="110984">0</cx:pt>
          <cx:pt idx="110985">62</cx:pt>
          <cx:pt idx="110986">0</cx:pt>
          <cx:pt idx="110987">28</cx:pt>
          <cx:pt idx="110988">0</cx:pt>
          <cx:pt idx="110989">25</cx:pt>
          <cx:pt idx="110990">0</cx:pt>
          <cx:pt idx="110991">4</cx:pt>
          <cx:pt idx="110992">0</cx:pt>
          <cx:pt idx="110993">7</cx:pt>
          <cx:pt idx="110994">1</cx:pt>
          <cx:pt idx="110995">0</cx:pt>
          <cx:pt idx="110996">289</cx:pt>
          <cx:pt idx="110997">13</cx:pt>
          <cx:pt idx="110998">13</cx:pt>
          <cx:pt idx="110999">2</cx:pt>
          <cx:pt idx="111000">0</cx:pt>
          <cx:pt idx="111001">36</cx:pt>
          <cx:pt idx="111002">0</cx:pt>
          <cx:pt idx="111003">0</cx:pt>
          <cx:pt idx="111004">3</cx:pt>
          <cx:pt idx="111005">80</cx:pt>
          <cx:pt idx="111006">19</cx:pt>
          <cx:pt idx="111007">1</cx:pt>
          <cx:pt idx="111008">1</cx:pt>
          <cx:pt idx="111009">5</cx:pt>
          <cx:pt idx="111010">13</cx:pt>
          <cx:pt idx="111011">21</cx:pt>
          <cx:pt idx="111012">1</cx:pt>
          <cx:pt idx="111013">31</cx:pt>
          <cx:pt idx="111014">2</cx:pt>
          <cx:pt idx="111015">10</cx:pt>
          <cx:pt idx="111016">14</cx:pt>
          <cx:pt idx="111017">0</cx:pt>
          <cx:pt idx="111018">20</cx:pt>
          <cx:pt idx="111019">0</cx:pt>
          <cx:pt idx="111020">0</cx:pt>
          <cx:pt idx="111021">15</cx:pt>
          <cx:pt idx="111022">2</cx:pt>
          <cx:pt idx="111023">1</cx:pt>
          <cx:pt idx="111024">34</cx:pt>
          <cx:pt idx="111025">14</cx:pt>
          <cx:pt idx="111026">128</cx:pt>
          <cx:pt idx="111027">0</cx:pt>
          <cx:pt idx="111028">41</cx:pt>
          <cx:pt idx="111029">1</cx:pt>
          <cx:pt idx="111030">13</cx:pt>
          <cx:pt idx="111031">34</cx:pt>
          <cx:pt idx="111032">31</cx:pt>
          <cx:pt idx="111033">38</cx:pt>
          <cx:pt idx="111034">115</cx:pt>
          <cx:pt idx="111035">20</cx:pt>
          <cx:pt idx="111036">0</cx:pt>
          <cx:pt idx="111037">9</cx:pt>
          <cx:pt idx="111038">6</cx:pt>
          <cx:pt idx="111039">16</cx:pt>
          <cx:pt idx="111040">41</cx:pt>
          <cx:pt idx="111041">0</cx:pt>
          <cx:pt idx="111042">39</cx:pt>
          <cx:pt idx="111043">13</cx:pt>
          <cx:pt idx="111044">3</cx:pt>
          <cx:pt idx="111045">28</cx:pt>
          <cx:pt idx="111046">98</cx:pt>
          <cx:pt idx="111047">13</cx:pt>
          <cx:pt idx="111048">1</cx:pt>
          <cx:pt idx="111049">2</cx:pt>
          <cx:pt idx="111050">67</cx:pt>
          <cx:pt idx="111051">9</cx:pt>
          <cx:pt idx="111052">5</cx:pt>
          <cx:pt idx="111053">33</cx:pt>
          <cx:pt idx="111054">91</cx:pt>
          <cx:pt idx="111055">0</cx:pt>
          <cx:pt idx="111056">21</cx:pt>
          <cx:pt idx="111057">2</cx:pt>
          <cx:pt idx="111058">36</cx:pt>
          <cx:pt idx="111059">177</cx:pt>
          <cx:pt idx="111060">0</cx:pt>
          <cx:pt idx="111061">0</cx:pt>
          <cx:pt idx="111062">48</cx:pt>
          <cx:pt idx="111063">70</cx:pt>
          <cx:pt idx="111064">0</cx:pt>
          <cx:pt idx="111065">75</cx:pt>
          <cx:pt idx="111066">0</cx:pt>
          <cx:pt idx="111067">16</cx:pt>
          <cx:pt idx="111068">272</cx:pt>
          <cx:pt idx="111069">1</cx:pt>
          <cx:pt idx="111070">0</cx:pt>
          <cx:pt idx="111071">1</cx:pt>
          <cx:pt idx="111072">2</cx:pt>
          <cx:pt idx="111073">0</cx:pt>
          <cx:pt idx="111074">0</cx:pt>
          <cx:pt idx="111075">0</cx:pt>
          <cx:pt idx="111076">0</cx:pt>
          <cx:pt idx="111077">0</cx:pt>
          <cx:pt idx="111078">0</cx:pt>
          <cx:pt idx="111079">0</cx:pt>
          <cx:pt idx="111080">21</cx:pt>
          <cx:pt idx="111081">7</cx:pt>
          <cx:pt idx="111082">72</cx:pt>
          <cx:pt idx="111083">50</cx:pt>
          <cx:pt idx="111084">7</cx:pt>
          <cx:pt idx="111085">185</cx:pt>
          <cx:pt idx="111086">6</cx:pt>
          <cx:pt idx="111087">41</cx:pt>
          <cx:pt idx="111088">6</cx:pt>
          <cx:pt idx="111089">274</cx:pt>
          <cx:pt idx="111090">3</cx:pt>
          <cx:pt idx="111091">5</cx:pt>
          <cx:pt idx="111092">12</cx:pt>
          <cx:pt idx="111093">90</cx:pt>
          <cx:pt idx="111094">25</cx:pt>
          <cx:pt idx="111095">102</cx:pt>
          <cx:pt idx="111096">0</cx:pt>
          <cx:pt idx="111097">315</cx:pt>
          <cx:pt idx="111098">0</cx:pt>
          <cx:pt idx="111099">0</cx:pt>
          <cx:pt idx="111100">29</cx:pt>
          <cx:pt idx="111101">4</cx:pt>
          <cx:pt idx="111102">1</cx:pt>
          <cx:pt idx="111103">0</cx:pt>
          <cx:pt idx="111104">0</cx:pt>
          <cx:pt idx="111105">6</cx:pt>
          <cx:pt idx="111106">83</cx:pt>
          <cx:pt idx="111107">265</cx:pt>
          <cx:pt idx="111108">13</cx:pt>
          <cx:pt idx="111109">6</cx:pt>
          <cx:pt idx="111110">49</cx:pt>
          <cx:pt idx="111111">143</cx:pt>
          <cx:pt idx="111112">90</cx:pt>
          <cx:pt idx="111113">2</cx:pt>
          <cx:pt idx="111114">0</cx:pt>
          <cx:pt idx="111115">12</cx:pt>
          <cx:pt idx="111116">3</cx:pt>
          <cx:pt idx="111117">205</cx:pt>
          <cx:pt idx="111118">129</cx:pt>
          <cx:pt idx="111119">24</cx:pt>
          <cx:pt idx="111120">55</cx:pt>
          <cx:pt idx="111121">55</cx:pt>
          <cx:pt idx="111122">7</cx:pt>
          <cx:pt idx="111123">30</cx:pt>
          <cx:pt idx="111124">1</cx:pt>
          <cx:pt idx="111125">86</cx:pt>
          <cx:pt idx="111126">0</cx:pt>
          <cx:pt idx="111127">134</cx:pt>
          <cx:pt idx="111128">0</cx:pt>
          <cx:pt idx="111129">6</cx:pt>
          <cx:pt idx="111130">166</cx:pt>
          <cx:pt idx="111131">3</cx:pt>
          <cx:pt idx="111132">18</cx:pt>
          <cx:pt idx="111133">20</cx:pt>
          <cx:pt idx="111134">15</cx:pt>
          <cx:pt idx="111135">0</cx:pt>
          <cx:pt idx="111136">28</cx:pt>
          <cx:pt idx="111137">0</cx:pt>
          <cx:pt idx="111138">65</cx:pt>
          <cx:pt idx="111139">29</cx:pt>
          <cx:pt idx="111140">0</cx:pt>
          <cx:pt idx="111141">6</cx:pt>
          <cx:pt idx="111142">86</cx:pt>
          <cx:pt idx="111143">6</cx:pt>
          <cx:pt idx="111144">0</cx:pt>
          <cx:pt idx="111145">3</cx:pt>
          <cx:pt idx="111146">6</cx:pt>
          <cx:pt idx="111147">0</cx:pt>
          <cx:pt idx="111148">0</cx:pt>
          <cx:pt idx="111149">0</cx:pt>
          <cx:pt idx="111150">0</cx:pt>
          <cx:pt idx="111151">0</cx:pt>
          <cx:pt idx="111152">2</cx:pt>
          <cx:pt idx="111153">241</cx:pt>
          <cx:pt idx="111154">1</cx:pt>
          <cx:pt idx="111155">12</cx:pt>
          <cx:pt idx="111156">176</cx:pt>
          <cx:pt idx="111157">266</cx:pt>
          <cx:pt idx="111158">0</cx:pt>
          <cx:pt idx="111159">35</cx:pt>
          <cx:pt idx="111160">0</cx:pt>
          <cx:pt idx="111161">0</cx:pt>
          <cx:pt idx="111162">0</cx:pt>
          <cx:pt idx="111163">340</cx:pt>
          <cx:pt idx="111164">0</cx:pt>
          <cx:pt idx="111165">6</cx:pt>
          <cx:pt idx="111166">87</cx:pt>
          <cx:pt idx="111167">0</cx:pt>
          <cx:pt idx="111168">0</cx:pt>
          <cx:pt idx="111169">1</cx:pt>
          <cx:pt idx="111170">42</cx:pt>
          <cx:pt idx="111171">17</cx:pt>
          <cx:pt idx="111172">341</cx:pt>
          <cx:pt idx="111173">9</cx:pt>
          <cx:pt idx="111174">0</cx:pt>
          <cx:pt idx="111175">73</cx:pt>
          <cx:pt idx="111176">9</cx:pt>
          <cx:pt idx="111177">0</cx:pt>
          <cx:pt idx="111178">42</cx:pt>
          <cx:pt idx="111179">19</cx:pt>
          <cx:pt idx="111180">823</cx:pt>
          <cx:pt idx="111181">23</cx:pt>
          <cx:pt idx="111182">6</cx:pt>
          <cx:pt idx="111183">9</cx:pt>
          <cx:pt idx="111184">5</cx:pt>
          <cx:pt idx="111185">1</cx:pt>
          <cx:pt idx="111186">0</cx:pt>
          <cx:pt idx="111187">0</cx:pt>
          <cx:pt idx="111188">15</cx:pt>
          <cx:pt idx="111189">24</cx:pt>
          <cx:pt idx="111190">0</cx:pt>
          <cx:pt idx="111191">0</cx:pt>
          <cx:pt idx="111192">9</cx:pt>
          <cx:pt idx="111193">0</cx:pt>
          <cx:pt idx="111194">0</cx:pt>
          <cx:pt idx="111195">0</cx:pt>
          <cx:pt idx="111196">0</cx:pt>
          <cx:pt idx="111197">5</cx:pt>
          <cx:pt idx="111198">7</cx:pt>
          <cx:pt idx="111199">0</cx:pt>
          <cx:pt idx="111200">1</cx:pt>
          <cx:pt idx="111201">239</cx:pt>
          <cx:pt idx="111202">10</cx:pt>
          <cx:pt idx="111203">0</cx:pt>
          <cx:pt idx="111204">69</cx:pt>
          <cx:pt idx="111205">0</cx:pt>
          <cx:pt idx="111206">10</cx:pt>
          <cx:pt idx="111207">170</cx:pt>
          <cx:pt idx="111208">0</cx:pt>
          <cx:pt idx="111209">0</cx:pt>
          <cx:pt idx="111210">0</cx:pt>
          <cx:pt idx="111211">49</cx:pt>
          <cx:pt idx="111212">0</cx:pt>
          <cx:pt idx="111213">6</cx:pt>
          <cx:pt idx="111214">4</cx:pt>
          <cx:pt idx="111215">0</cx:pt>
          <cx:pt idx="111216">92</cx:pt>
          <cx:pt idx="111217">6</cx:pt>
          <cx:pt idx="111218">0</cx:pt>
          <cx:pt idx="111219">15</cx:pt>
          <cx:pt idx="111220">0</cx:pt>
          <cx:pt idx="111221">0</cx:pt>
          <cx:pt idx="111222">0</cx:pt>
          <cx:pt idx="111223">83</cx:pt>
          <cx:pt idx="111224">3</cx:pt>
          <cx:pt idx="111225">14</cx:pt>
          <cx:pt idx="111226">87</cx:pt>
          <cx:pt idx="111227">82</cx:pt>
          <cx:pt idx="111228">0</cx:pt>
          <cx:pt idx="111229">0</cx:pt>
          <cx:pt idx="111230">5</cx:pt>
          <cx:pt idx="111231">40</cx:pt>
          <cx:pt idx="111232">194</cx:pt>
          <cx:pt idx="111233">1</cx:pt>
          <cx:pt idx="111234">1</cx:pt>
          <cx:pt idx="111235">95</cx:pt>
          <cx:pt idx="111236">0</cx:pt>
          <cx:pt idx="111237">12</cx:pt>
          <cx:pt idx="111238">7</cx:pt>
          <cx:pt idx="111239">8</cx:pt>
          <cx:pt idx="111240">0</cx:pt>
          <cx:pt idx="111241">109</cx:pt>
          <cx:pt idx="111242">37</cx:pt>
          <cx:pt idx="111243">0</cx:pt>
          <cx:pt idx="111244">8</cx:pt>
          <cx:pt idx="111245">7</cx:pt>
          <cx:pt idx="111246">26</cx:pt>
          <cx:pt idx="111247">0</cx:pt>
          <cx:pt idx="111248">0</cx:pt>
          <cx:pt idx="111249">42</cx:pt>
          <cx:pt idx="111250">179</cx:pt>
          <cx:pt idx="111251">1</cx:pt>
          <cx:pt idx="111252">11</cx:pt>
          <cx:pt idx="111253">0</cx:pt>
          <cx:pt idx="111254">0</cx:pt>
          <cx:pt idx="111255">12</cx:pt>
          <cx:pt idx="111256">0</cx:pt>
          <cx:pt idx="111257">0</cx:pt>
          <cx:pt idx="111258">16</cx:pt>
          <cx:pt idx="111259">198</cx:pt>
          <cx:pt idx="111260">15</cx:pt>
          <cx:pt idx="111261">90</cx:pt>
          <cx:pt idx="111262">21</cx:pt>
          <cx:pt idx="111263">4</cx:pt>
          <cx:pt idx="111264">1</cx:pt>
          <cx:pt idx="111265">1</cx:pt>
          <cx:pt idx="111266">68</cx:pt>
          <cx:pt idx="111267">10</cx:pt>
          <cx:pt idx="111268">14</cx:pt>
          <cx:pt idx="111269">33</cx:pt>
          <cx:pt idx="111270">1</cx:pt>
          <cx:pt idx="111271">19</cx:pt>
          <cx:pt idx="111272">21</cx:pt>
          <cx:pt idx="111273">6</cx:pt>
          <cx:pt idx="111274">0</cx:pt>
          <cx:pt idx="111275">0</cx:pt>
          <cx:pt idx="111276">2</cx:pt>
          <cx:pt idx="111277">0</cx:pt>
          <cx:pt idx="111278">15</cx:pt>
          <cx:pt idx="111279">0</cx:pt>
          <cx:pt idx="111280">15</cx:pt>
          <cx:pt idx="111281">171</cx:pt>
          <cx:pt idx="111282">13</cx:pt>
          <cx:pt idx="111283">60</cx:pt>
          <cx:pt idx="111284">76</cx:pt>
          <cx:pt idx="111285">1</cx:pt>
          <cx:pt idx="111286">33</cx:pt>
          <cx:pt idx="111287">0</cx:pt>
          <cx:pt idx="111288">3</cx:pt>
          <cx:pt idx="111289">14</cx:pt>
          <cx:pt idx="111290">0</cx:pt>
          <cx:pt idx="111291">2</cx:pt>
          <cx:pt idx="111292">14</cx:pt>
          <cx:pt idx="111293">1</cx:pt>
          <cx:pt idx="111294">4</cx:pt>
          <cx:pt idx="111295">1</cx:pt>
          <cx:pt idx="111296">0</cx:pt>
          <cx:pt idx="111297">20</cx:pt>
          <cx:pt idx="111298">14</cx:pt>
          <cx:pt idx="111299">56</cx:pt>
          <cx:pt idx="111300">0</cx:pt>
          <cx:pt idx="111301">18</cx:pt>
          <cx:pt idx="111302">0</cx:pt>
          <cx:pt idx="111303">7</cx:pt>
          <cx:pt idx="111304">96</cx:pt>
          <cx:pt idx="111305">1</cx:pt>
          <cx:pt idx="111306">49</cx:pt>
          <cx:pt idx="111307">315</cx:pt>
          <cx:pt idx="111308">111</cx:pt>
          <cx:pt idx="111309">8</cx:pt>
          <cx:pt idx="111310">64</cx:pt>
          <cx:pt idx="111311">5</cx:pt>
          <cx:pt idx="111312">7</cx:pt>
          <cx:pt idx="111313">5</cx:pt>
          <cx:pt idx="111314">82</cx:pt>
          <cx:pt idx="111315">1</cx:pt>
          <cx:pt idx="111316">1</cx:pt>
          <cx:pt idx="111317">4</cx:pt>
          <cx:pt idx="111318">7</cx:pt>
          <cx:pt idx="111319">72</cx:pt>
          <cx:pt idx="111320">1</cx:pt>
          <cx:pt idx="111321">524</cx:pt>
          <cx:pt idx="111322">0</cx:pt>
          <cx:pt idx="111323">3</cx:pt>
          <cx:pt idx="111324">1</cx:pt>
          <cx:pt idx="111325">118</cx:pt>
          <cx:pt idx="111326">18</cx:pt>
          <cx:pt idx="111327">111</cx:pt>
          <cx:pt idx="111328">53</cx:pt>
          <cx:pt idx="111329">8</cx:pt>
          <cx:pt idx="111330">3</cx:pt>
          <cx:pt idx="111331">122</cx:pt>
          <cx:pt idx="111332">126</cx:pt>
          <cx:pt idx="111333">96</cx:pt>
          <cx:pt idx="111334">63</cx:pt>
          <cx:pt idx="111335">32</cx:pt>
          <cx:pt idx="111336">8</cx:pt>
          <cx:pt idx="111337">14</cx:pt>
          <cx:pt idx="111338">14</cx:pt>
          <cx:pt idx="111339">0</cx:pt>
          <cx:pt idx="111340">1</cx:pt>
          <cx:pt idx="111341">48</cx:pt>
          <cx:pt idx="111342">63</cx:pt>
          <cx:pt idx="111343">21</cx:pt>
          <cx:pt idx="111344">20</cx:pt>
          <cx:pt idx="111345">91</cx:pt>
          <cx:pt idx="111346">0</cx:pt>
          <cx:pt idx="111347">203</cx:pt>
          <cx:pt idx="111348">69</cx:pt>
          <cx:pt idx="111349">28</cx:pt>
          <cx:pt idx="111350">23</cx:pt>
          <cx:pt idx="111351">11</cx:pt>
          <cx:pt idx="111352">326</cx:pt>
          <cx:pt idx="111353">6</cx:pt>
          <cx:pt idx="111354">0</cx:pt>
          <cx:pt idx="111355">12</cx:pt>
          <cx:pt idx="111356">0</cx:pt>
          <cx:pt idx="111357">0</cx:pt>
          <cx:pt idx="111358">8</cx:pt>
          <cx:pt idx="111359">7</cx:pt>
          <cx:pt idx="111360">1</cx:pt>
          <cx:pt idx="111361">125</cx:pt>
          <cx:pt idx="111362">60</cx:pt>
          <cx:pt idx="111363">26</cx:pt>
          <cx:pt idx="111364">126</cx:pt>
          <cx:pt idx="111365">20</cx:pt>
          <cx:pt idx="111366">17</cx:pt>
          <cx:pt idx="111367">4</cx:pt>
          <cx:pt idx="111368">0</cx:pt>
          <cx:pt idx="111369">1</cx:pt>
          <cx:pt idx="111370">0</cx:pt>
          <cx:pt idx="111371">17</cx:pt>
          <cx:pt idx="111372">1</cx:pt>
          <cx:pt idx="111373">1</cx:pt>
          <cx:pt idx="111374">42</cx:pt>
          <cx:pt idx="111375">0</cx:pt>
          <cx:pt idx="111376">426</cx:pt>
          <cx:pt idx="111377">0</cx:pt>
          <cx:pt idx="111378">7</cx:pt>
          <cx:pt idx="111379">0</cx:pt>
          <cx:pt idx="111380">0</cx:pt>
          <cx:pt idx="111381">1</cx:pt>
          <cx:pt idx="111382">0</cx:pt>
          <cx:pt idx="111383">3</cx:pt>
          <cx:pt idx="111384">0</cx:pt>
          <cx:pt idx="111385">1</cx:pt>
          <cx:pt idx="111386">31</cx:pt>
          <cx:pt idx="111387">665</cx:pt>
          <cx:pt idx="111388">1</cx:pt>
          <cx:pt idx="111389">21</cx:pt>
          <cx:pt idx="111390">0</cx:pt>
          <cx:pt idx="111391">5</cx:pt>
          <cx:pt idx="111392">379</cx:pt>
          <cx:pt idx="111393">27</cx:pt>
          <cx:pt idx="111394">69</cx:pt>
          <cx:pt idx="111395">23</cx:pt>
          <cx:pt idx="111396">44</cx:pt>
          <cx:pt idx="111397">43</cx:pt>
          <cx:pt idx="111398">1</cx:pt>
          <cx:pt idx="111399">164</cx:pt>
          <cx:pt idx="111400">0</cx:pt>
          <cx:pt idx="111401">22</cx:pt>
          <cx:pt idx="111402">40</cx:pt>
          <cx:pt idx="111403">49</cx:pt>
          <cx:pt idx="111404">6</cx:pt>
          <cx:pt idx="111405">2</cx:pt>
          <cx:pt idx="111406">11</cx:pt>
          <cx:pt idx="111407">0</cx:pt>
          <cx:pt idx="111408">88</cx:pt>
          <cx:pt idx="111409">4</cx:pt>
          <cx:pt idx="111410">28</cx:pt>
          <cx:pt idx="111411">0</cx:pt>
          <cx:pt idx="111412">21</cx:pt>
          <cx:pt idx="111413">5</cx:pt>
          <cx:pt idx="111414">0</cx:pt>
          <cx:pt idx="111415">0</cx:pt>
          <cx:pt idx="111416">0</cx:pt>
          <cx:pt idx="111417">0</cx:pt>
          <cx:pt idx="111418">0</cx:pt>
          <cx:pt idx="111419">7</cx:pt>
          <cx:pt idx="111420">28</cx:pt>
          <cx:pt idx="111421">43</cx:pt>
          <cx:pt idx="111422">21</cx:pt>
          <cx:pt idx="111423">5</cx:pt>
          <cx:pt idx="111424">0</cx:pt>
          <cx:pt idx="111425">0</cx:pt>
          <cx:pt idx="111426">2</cx:pt>
          <cx:pt idx="111427">5</cx:pt>
          <cx:pt idx="111428">0</cx:pt>
          <cx:pt idx="111429">120</cx:pt>
          <cx:pt idx="111430">16</cx:pt>
          <cx:pt idx="111431">80</cx:pt>
          <cx:pt idx="111432">77</cx:pt>
          <cx:pt idx="111433">40</cx:pt>
          <cx:pt idx="111434">374</cx:pt>
          <cx:pt idx="111435">6</cx:pt>
          <cx:pt idx="111436">0</cx:pt>
          <cx:pt idx="111437">0</cx:pt>
          <cx:pt idx="111438">0</cx:pt>
          <cx:pt idx="111439">23</cx:pt>
          <cx:pt idx="111440">16</cx:pt>
          <cx:pt idx="111441">19</cx:pt>
          <cx:pt idx="111442">0</cx:pt>
          <cx:pt idx="111443">0</cx:pt>
          <cx:pt idx="111444">3</cx:pt>
          <cx:pt idx="111445">6</cx:pt>
          <cx:pt idx="111446">36</cx:pt>
          <cx:pt idx="111447">0</cx:pt>
          <cx:pt idx="111448">0</cx:pt>
          <cx:pt idx="111449">6</cx:pt>
          <cx:pt idx="111450">7</cx:pt>
          <cx:pt idx="111451">0</cx:pt>
          <cx:pt idx="111452">0</cx:pt>
          <cx:pt idx="111453">1</cx:pt>
          <cx:pt idx="111454">0</cx:pt>
          <cx:pt idx="111455">66</cx:pt>
          <cx:pt idx="111456">412</cx:pt>
          <cx:pt idx="111457">20</cx:pt>
          <cx:pt idx="111458">0</cx:pt>
          <cx:pt idx="111459">4</cx:pt>
          <cx:pt idx="111460">203</cx:pt>
          <cx:pt idx="111461">27</cx:pt>
          <cx:pt idx="111462">35</cx:pt>
          <cx:pt idx="111463">3</cx:pt>
          <cx:pt idx="111464">21</cx:pt>
          <cx:pt idx="111465">20</cx:pt>
          <cx:pt idx="111466">127</cx:pt>
          <cx:pt idx="111467">53</cx:pt>
          <cx:pt idx="111468">1</cx:pt>
          <cx:pt idx="111469">0</cx:pt>
          <cx:pt idx="111470">0</cx:pt>
          <cx:pt idx="111471">2</cx:pt>
          <cx:pt idx="111472">3</cx:pt>
          <cx:pt idx="111473">21</cx:pt>
          <cx:pt idx="111474">21</cx:pt>
          <cx:pt idx="111475">7</cx:pt>
          <cx:pt idx="111476">112</cx:pt>
          <cx:pt idx="111477">0</cx:pt>
          <cx:pt idx="111478">0</cx:pt>
          <cx:pt idx="111479">0</cx:pt>
          <cx:pt idx="111480">0</cx:pt>
          <cx:pt idx="111481">0</cx:pt>
          <cx:pt idx="111482">119</cx:pt>
          <cx:pt idx="111483">347</cx:pt>
          <cx:pt idx="111484">29</cx:pt>
          <cx:pt idx="111485">15</cx:pt>
          <cx:pt idx="111486">10</cx:pt>
          <cx:pt idx="111487">0</cx:pt>
          <cx:pt idx="111488">6</cx:pt>
          <cx:pt idx="111489">138</cx:pt>
          <cx:pt idx="111490">1</cx:pt>
          <cx:pt idx="111491">74</cx:pt>
          <cx:pt idx="111492">64</cx:pt>
          <cx:pt idx="111493">67</cx:pt>
          <cx:pt idx="111494">0</cx:pt>
          <cx:pt idx="111495">3</cx:pt>
          <cx:pt idx="111496">20</cx:pt>
          <cx:pt idx="111497">40</cx:pt>
          <cx:pt idx="111498">124</cx:pt>
          <cx:pt idx="111499">0</cx:pt>
          <cx:pt idx="111500">0</cx:pt>
          <cx:pt idx="111501">0</cx:pt>
          <cx:pt idx="111502">0</cx:pt>
          <cx:pt idx="111503">0</cx:pt>
          <cx:pt idx="111504">16</cx:pt>
          <cx:pt idx="111505">0</cx:pt>
          <cx:pt idx="111506">0</cx:pt>
          <cx:pt idx="111507">0</cx:pt>
          <cx:pt idx="111508">5</cx:pt>
          <cx:pt idx="111509">0</cx:pt>
          <cx:pt idx="111510">6</cx:pt>
          <cx:pt idx="111511">0</cx:pt>
          <cx:pt idx="111512">0</cx:pt>
          <cx:pt idx="111513">0</cx:pt>
          <cx:pt idx="111514">0</cx:pt>
          <cx:pt idx="111515">0</cx:pt>
          <cx:pt idx="111516">0</cx:pt>
          <cx:pt idx="111517">4</cx:pt>
          <cx:pt idx="111518">0</cx:pt>
          <cx:pt idx="111519">0</cx:pt>
          <cx:pt idx="111520">0</cx:pt>
          <cx:pt idx="111521">0</cx:pt>
          <cx:pt idx="111522">0</cx:pt>
          <cx:pt idx="111523">0</cx:pt>
          <cx:pt idx="111524">0</cx:pt>
          <cx:pt idx="111525">1</cx:pt>
          <cx:pt idx="111526">0</cx:pt>
          <cx:pt idx="111527">1</cx:pt>
          <cx:pt idx="111528">3</cx:pt>
          <cx:pt idx="111529">0</cx:pt>
          <cx:pt idx="111530">5</cx:pt>
          <cx:pt idx="111531">4</cx:pt>
          <cx:pt idx="111532">10</cx:pt>
          <cx:pt idx="111533">20</cx:pt>
          <cx:pt idx="111534">7</cx:pt>
          <cx:pt idx="111535">0</cx:pt>
          <cx:pt idx="111536">0</cx:pt>
          <cx:pt idx="111537">0</cx:pt>
          <cx:pt idx="111538">57</cx:pt>
          <cx:pt idx="111539">0</cx:pt>
          <cx:pt idx="111540">0</cx:pt>
          <cx:pt idx="111541">1</cx:pt>
          <cx:pt idx="111542">0</cx:pt>
          <cx:pt idx="111543">11</cx:pt>
          <cx:pt idx="111544">281</cx:pt>
          <cx:pt idx="111545">2</cx:pt>
          <cx:pt idx="111546">266</cx:pt>
          <cx:pt idx="111547">198</cx:pt>
          <cx:pt idx="111548">1</cx:pt>
          <cx:pt idx="111549">23</cx:pt>
          <cx:pt idx="111550">46</cx:pt>
          <cx:pt idx="111551">58</cx:pt>
          <cx:pt idx="111552">1</cx:pt>
          <cx:pt idx="111553">3</cx:pt>
          <cx:pt idx="111554">10</cx:pt>
          <cx:pt idx="111555">435</cx:pt>
          <cx:pt idx="111556">25</cx:pt>
          <cx:pt idx="111557">7</cx:pt>
          <cx:pt idx="111558">329</cx:pt>
          <cx:pt idx="111559">6</cx:pt>
          <cx:pt idx="111560">14</cx:pt>
          <cx:pt idx="111561">443</cx:pt>
          <cx:pt idx="111562">1</cx:pt>
          <cx:pt idx="111563">56</cx:pt>
          <cx:pt idx="111564">97</cx:pt>
          <cx:pt idx="111565">159</cx:pt>
          <cx:pt idx="111566">48</cx:pt>
          <cx:pt idx="111567">0</cx:pt>
          <cx:pt idx="111568">35</cx:pt>
          <cx:pt idx="111569">187</cx:pt>
          <cx:pt idx="111570">4</cx:pt>
          <cx:pt idx="111571">78</cx:pt>
          <cx:pt idx="111572">69</cx:pt>
          <cx:pt idx="111573">0</cx:pt>
          <cx:pt idx="111574">380</cx:pt>
          <cx:pt idx="111575">0</cx:pt>
          <cx:pt idx="111576">18</cx:pt>
          <cx:pt idx="111577">3</cx:pt>
          <cx:pt idx="111578">2</cx:pt>
          <cx:pt idx="111579">4</cx:pt>
          <cx:pt idx="111580">6</cx:pt>
          <cx:pt idx="111581">35</cx:pt>
          <cx:pt idx="111582">1</cx:pt>
          <cx:pt idx="111583">306</cx:pt>
          <cx:pt idx="111584">169</cx:pt>
          <cx:pt idx="111585">21</cx:pt>
          <cx:pt idx="111586">94</cx:pt>
          <cx:pt idx="111587">355</cx:pt>
          <cx:pt idx="111588">72</cx:pt>
          <cx:pt idx="111589">0</cx:pt>
          <cx:pt idx="111590">1</cx:pt>
          <cx:pt idx="111591">0</cx:pt>
          <cx:pt idx="111592">13</cx:pt>
          <cx:pt idx="111593">36</cx:pt>
          <cx:pt idx="111594">0</cx:pt>
          <cx:pt idx="111595">10</cx:pt>
          <cx:pt idx="111596">1</cx:pt>
          <cx:pt idx="111597">0</cx:pt>
          <cx:pt idx="111598">0</cx:pt>
          <cx:pt idx="111599">0</cx:pt>
          <cx:pt idx="111600">0</cx:pt>
          <cx:pt idx="111601">7</cx:pt>
          <cx:pt idx="111602">1</cx:pt>
          <cx:pt idx="111603">49</cx:pt>
          <cx:pt idx="111604">6</cx:pt>
          <cx:pt idx="111605">35</cx:pt>
          <cx:pt idx="111606">12</cx:pt>
          <cx:pt idx="111607">0</cx:pt>
          <cx:pt idx="111608">86</cx:pt>
          <cx:pt idx="111609">8</cx:pt>
          <cx:pt idx="111610">15</cx:pt>
          <cx:pt idx="111611">1</cx:pt>
          <cx:pt idx="111612">3</cx:pt>
          <cx:pt idx="111613">0</cx:pt>
          <cx:pt idx="111614">29</cx:pt>
          <cx:pt idx="111615">0</cx:pt>
          <cx:pt idx="111616">0</cx:pt>
          <cx:pt idx="111617">0</cx:pt>
          <cx:pt idx="111618">1</cx:pt>
          <cx:pt idx="111619">3</cx:pt>
          <cx:pt idx="111620">265</cx:pt>
          <cx:pt idx="111621">273</cx:pt>
          <cx:pt idx="111622">114</cx:pt>
          <cx:pt idx="111623">1</cx:pt>
          <cx:pt idx="111624">5</cx:pt>
          <cx:pt idx="111625">2</cx:pt>
          <cx:pt idx="111626">1</cx:pt>
          <cx:pt idx="111627">0</cx:pt>
          <cx:pt idx="111628">46</cx:pt>
          <cx:pt idx="111629">20</cx:pt>
          <cx:pt idx="111630">31</cx:pt>
          <cx:pt idx="111631">28</cx:pt>
          <cx:pt idx="111632">29</cx:pt>
          <cx:pt idx="111633">84</cx:pt>
          <cx:pt idx="111634">1</cx:pt>
          <cx:pt idx="111635">17</cx:pt>
          <cx:pt idx="111636">70</cx:pt>
          <cx:pt idx="111637">114</cx:pt>
          <cx:pt idx="111638">0</cx:pt>
          <cx:pt idx="111639">3</cx:pt>
          <cx:pt idx="111640">0</cx:pt>
          <cx:pt idx="111641">6</cx:pt>
          <cx:pt idx="111642">31</cx:pt>
          <cx:pt idx="111643">6</cx:pt>
          <cx:pt idx="111644">13</cx:pt>
          <cx:pt idx="111645">0</cx:pt>
          <cx:pt idx="111646">0</cx:pt>
          <cx:pt idx="111647">0</cx:pt>
          <cx:pt idx="111648">2</cx:pt>
          <cx:pt idx="111649">3</cx:pt>
          <cx:pt idx="111650">0</cx:pt>
          <cx:pt idx="111651">15</cx:pt>
          <cx:pt idx="111652">1</cx:pt>
          <cx:pt idx="111653">48</cx:pt>
          <cx:pt idx="111654">0</cx:pt>
          <cx:pt idx="111655">0</cx:pt>
          <cx:pt idx="111656">2</cx:pt>
          <cx:pt idx="111657">3</cx:pt>
          <cx:pt idx="111658">196</cx:pt>
          <cx:pt idx="111659">0</cx:pt>
          <cx:pt idx="111660">0</cx:pt>
          <cx:pt idx="111661">1</cx:pt>
          <cx:pt idx="111662">0</cx:pt>
          <cx:pt idx="111663">64</cx:pt>
          <cx:pt idx="111664">0</cx:pt>
          <cx:pt idx="111665">0</cx:pt>
          <cx:pt idx="111666">0</cx:pt>
          <cx:pt idx="111667">0</cx:pt>
          <cx:pt idx="111668">18</cx:pt>
          <cx:pt idx="111669">0</cx:pt>
          <cx:pt idx="111670">0</cx:pt>
          <cx:pt idx="111671">1</cx:pt>
          <cx:pt idx="111672">28</cx:pt>
          <cx:pt idx="111673">0</cx:pt>
          <cx:pt idx="111674">0</cx:pt>
          <cx:pt idx="111675">4</cx:pt>
          <cx:pt idx="111676">13</cx:pt>
          <cx:pt idx="111677">3</cx:pt>
          <cx:pt idx="111678">186</cx:pt>
          <cx:pt idx="111679">0</cx:pt>
          <cx:pt idx="111680">37</cx:pt>
          <cx:pt idx="111681">0</cx:pt>
          <cx:pt idx="111682">0</cx:pt>
          <cx:pt idx="111683">0</cx:pt>
          <cx:pt idx="111684">8</cx:pt>
          <cx:pt idx="111685">0</cx:pt>
          <cx:pt idx="111686">133</cx:pt>
          <cx:pt idx="111687">91</cx:pt>
          <cx:pt idx="111688">118</cx:pt>
          <cx:pt idx="111689">2</cx:pt>
          <cx:pt idx="111690">0</cx:pt>
          <cx:pt idx="111691">0</cx:pt>
          <cx:pt idx="111692">21</cx:pt>
          <cx:pt idx="111693">2</cx:pt>
          <cx:pt idx="111694">1</cx:pt>
          <cx:pt idx="111695">25</cx:pt>
          <cx:pt idx="111696">0</cx:pt>
          <cx:pt idx="111697">0</cx:pt>
          <cx:pt idx="111698">0</cx:pt>
          <cx:pt idx="111699">19</cx:pt>
          <cx:pt idx="111700">27</cx:pt>
          <cx:pt idx="111701">85</cx:pt>
          <cx:pt idx="111702">98</cx:pt>
          <cx:pt idx="111703">0</cx:pt>
          <cx:pt idx="111704">0</cx:pt>
          <cx:pt idx="111705">2</cx:pt>
          <cx:pt idx="111706">6</cx:pt>
          <cx:pt idx="111707">0</cx:pt>
          <cx:pt idx="111708">8</cx:pt>
          <cx:pt idx="111709">9</cx:pt>
          <cx:pt idx="111710">111</cx:pt>
          <cx:pt idx="111711">56</cx:pt>
          <cx:pt idx="111712">38</cx:pt>
          <cx:pt idx="111713">38</cx:pt>
          <cx:pt idx="111714">1</cx:pt>
          <cx:pt idx="111715">1</cx:pt>
          <cx:pt idx="111716">1</cx:pt>
          <cx:pt idx="111717">0</cx:pt>
          <cx:pt idx="111718">0</cx:pt>
          <cx:pt idx="111719">35</cx:pt>
          <cx:pt idx="111720">21</cx:pt>
          <cx:pt idx="111721">0</cx:pt>
          <cx:pt idx="111722">0</cx:pt>
          <cx:pt idx="111723">0</cx:pt>
          <cx:pt idx="111724">0</cx:pt>
          <cx:pt idx="111725">1</cx:pt>
          <cx:pt idx="111726">4</cx:pt>
          <cx:pt idx="111727">7</cx:pt>
          <cx:pt idx="111728">354</cx:pt>
          <cx:pt idx="111729">260</cx:pt>
          <cx:pt idx="111730">125</cx:pt>
          <cx:pt idx="111731">322</cx:pt>
          <cx:pt idx="111732">4</cx:pt>
          <cx:pt idx="111733">129</cx:pt>
          <cx:pt idx="111734">0</cx:pt>
          <cx:pt idx="111735">14</cx:pt>
          <cx:pt idx="111736">1</cx:pt>
          <cx:pt idx="111737">14</cx:pt>
          <cx:pt idx="111738">412</cx:pt>
          <cx:pt idx="111739">8</cx:pt>
          <cx:pt idx="111740">11</cx:pt>
          <cx:pt idx="111741">0</cx:pt>
          <cx:pt idx="111742">0</cx:pt>
          <cx:pt idx="111743">18</cx:pt>
          <cx:pt idx="111744">0</cx:pt>
          <cx:pt idx="111745">8</cx:pt>
          <cx:pt idx="111746">6</cx:pt>
          <cx:pt idx="111747">0</cx:pt>
          <cx:pt idx="111748">0</cx:pt>
          <cx:pt idx="111749">0</cx:pt>
          <cx:pt idx="111750">10</cx:pt>
          <cx:pt idx="111751">0</cx:pt>
          <cx:pt idx="111752">2</cx:pt>
          <cx:pt idx="111753">98</cx:pt>
          <cx:pt idx="111754">0</cx:pt>
          <cx:pt idx="111755">0</cx:pt>
          <cx:pt idx="111756">2</cx:pt>
          <cx:pt idx="111757">0</cx:pt>
          <cx:pt idx="111758">0</cx:pt>
          <cx:pt idx="111759">78</cx:pt>
          <cx:pt idx="111760">0</cx:pt>
          <cx:pt idx="111761">0</cx:pt>
          <cx:pt idx="111762">0</cx:pt>
          <cx:pt idx="111763">7</cx:pt>
          <cx:pt idx="111764">14</cx:pt>
          <cx:pt idx="111765">1</cx:pt>
          <cx:pt idx="111766">1</cx:pt>
          <cx:pt idx="111767">7</cx:pt>
          <cx:pt idx="111768">0</cx:pt>
          <cx:pt idx="111769">0</cx:pt>
          <cx:pt idx="111770">1</cx:pt>
          <cx:pt idx="111771">192</cx:pt>
          <cx:pt idx="111772">0</cx:pt>
          <cx:pt idx="111773">28</cx:pt>
          <cx:pt idx="111774">0</cx:pt>
          <cx:pt idx="111775">21</cx:pt>
          <cx:pt idx="111776">3</cx:pt>
          <cx:pt idx="111777">70</cx:pt>
          <cx:pt idx="111778">0</cx:pt>
          <cx:pt idx="111779">88</cx:pt>
          <cx:pt idx="111780">3</cx:pt>
          <cx:pt idx="111781">38</cx:pt>
          <cx:pt idx="111782">1</cx:pt>
          <cx:pt idx="111783">0</cx:pt>
          <cx:pt idx="111784">0</cx:pt>
          <cx:pt idx="111785">75</cx:pt>
          <cx:pt idx="111786">0</cx:pt>
          <cx:pt idx="111787">7</cx:pt>
          <cx:pt idx="111788">10</cx:pt>
          <cx:pt idx="111789">6</cx:pt>
          <cx:pt idx="111790">138</cx:pt>
          <cx:pt idx="111791">2</cx:pt>
          <cx:pt idx="111792">26</cx:pt>
          <cx:pt idx="111793">10</cx:pt>
          <cx:pt idx="111794">0</cx:pt>
          <cx:pt idx="111795">6</cx:pt>
          <cx:pt idx="111796">172</cx:pt>
          <cx:pt idx="111797">0</cx:pt>
          <cx:pt idx="111798">84</cx:pt>
          <cx:pt idx="111799">81</cx:pt>
          <cx:pt idx="111800">49</cx:pt>
          <cx:pt idx="111801">0</cx:pt>
          <cx:pt idx="111802">76</cx:pt>
          <cx:pt idx="111803">17</cx:pt>
          <cx:pt idx="111804">0</cx:pt>
          <cx:pt idx="111805">0</cx:pt>
          <cx:pt idx="111806">0</cx:pt>
          <cx:pt idx="111807">0</cx:pt>
          <cx:pt idx="111808">9</cx:pt>
          <cx:pt idx="111809">4</cx:pt>
          <cx:pt idx="111810">19</cx:pt>
          <cx:pt idx="111811">11</cx:pt>
          <cx:pt idx="111812">17</cx:pt>
          <cx:pt idx="111813">19</cx:pt>
          <cx:pt idx="111814">0</cx:pt>
          <cx:pt idx="111815">2</cx:pt>
          <cx:pt idx="111816">41</cx:pt>
          <cx:pt idx="111817">44</cx:pt>
          <cx:pt idx="111818">125</cx:pt>
          <cx:pt idx="111819">48</cx:pt>
          <cx:pt idx="111820">30</cx:pt>
          <cx:pt idx="111821">59</cx:pt>
          <cx:pt idx="111822">0</cx:pt>
          <cx:pt idx="111823">0</cx:pt>
          <cx:pt idx="111824">0</cx:pt>
          <cx:pt idx="111825">5</cx:pt>
          <cx:pt idx="111826">3</cx:pt>
          <cx:pt idx="111827">20</cx:pt>
          <cx:pt idx="111828">0</cx:pt>
          <cx:pt idx="111829">12</cx:pt>
          <cx:pt idx="111830">0</cx:pt>
          <cx:pt idx="111831">0</cx:pt>
          <cx:pt idx="111832">5</cx:pt>
          <cx:pt idx="111833">102</cx:pt>
          <cx:pt idx="111834">1</cx:pt>
          <cx:pt idx="111835">0</cx:pt>
          <cx:pt idx="111836">36</cx:pt>
          <cx:pt idx="111837">24</cx:pt>
          <cx:pt idx="111838">239</cx:pt>
          <cx:pt idx="111839">36</cx:pt>
          <cx:pt idx="111840">56</cx:pt>
          <cx:pt idx="111841">1</cx:pt>
          <cx:pt idx="111842">1</cx:pt>
          <cx:pt idx="111843">1</cx:pt>
          <cx:pt idx="111844">125</cx:pt>
          <cx:pt idx="111845">34</cx:pt>
          <cx:pt idx="111846">0</cx:pt>
          <cx:pt idx="111847">5</cx:pt>
          <cx:pt idx="111848">11</cx:pt>
          <cx:pt idx="111849">39</cx:pt>
          <cx:pt idx="111850">48</cx:pt>
          <cx:pt idx="111851">80</cx:pt>
          <cx:pt idx="111852">4</cx:pt>
          <cx:pt idx="111853">4</cx:pt>
          <cx:pt idx="111854">13</cx:pt>
          <cx:pt idx="111855">0</cx:pt>
          <cx:pt idx="111856">10</cx:pt>
          <cx:pt idx="111857">7</cx:pt>
          <cx:pt idx="111858">14</cx:pt>
          <cx:pt idx="111859">0</cx:pt>
          <cx:pt idx="111860">0</cx:pt>
          <cx:pt idx="111861">0</cx:pt>
          <cx:pt idx="111862">0</cx:pt>
          <cx:pt idx="111863">23</cx:pt>
          <cx:pt idx="111864">0</cx:pt>
          <cx:pt idx="111865">1</cx:pt>
          <cx:pt idx="111866">0</cx:pt>
          <cx:pt idx="111867">3</cx:pt>
          <cx:pt idx="111868">0</cx:pt>
          <cx:pt idx="111869">17</cx:pt>
          <cx:pt idx="111870">2</cx:pt>
          <cx:pt idx="111871">0</cx:pt>
          <cx:pt idx="111872">0</cx:pt>
          <cx:pt idx="111873">12</cx:pt>
          <cx:pt idx="111874">63</cx:pt>
          <cx:pt idx="111875">34</cx:pt>
          <cx:pt idx="111876">0</cx:pt>
          <cx:pt idx="111877">9</cx:pt>
          <cx:pt idx="111878">49</cx:pt>
          <cx:pt idx="111879">0</cx:pt>
          <cx:pt idx="111880">6</cx:pt>
          <cx:pt idx="111881">1</cx:pt>
          <cx:pt idx="111882">36</cx:pt>
          <cx:pt idx="111883">24</cx:pt>
          <cx:pt idx="111884">58</cx:pt>
          <cx:pt idx="111885">0</cx:pt>
          <cx:pt idx="111886">0</cx:pt>
          <cx:pt idx="111887">405</cx:pt>
          <cx:pt idx="111888">0</cx:pt>
          <cx:pt idx="111889">0</cx:pt>
          <cx:pt idx="111890">14</cx:pt>
          <cx:pt idx="111891">28</cx:pt>
          <cx:pt idx="111892">241</cx:pt>
          <cx:pt idx="111893">17</cx:pt>
          <cx:pt idx="111894">42</cx:pt>
          <cx:pt idx="111895">16</cx:pt>
          <cx:pt idx="111896">6</cx:pt>
          <cx:pt idx="111897">1</cx:pt>
          <cx:pt idx="111898">0</cx:pt>
          <cx:pt idx="111899">39</cx:pt>
          <cx:pt idx="111900">19</cx:pt>
          <cx:pt idx="111901">13</cx:pt>
          <cx:pt idx="111902">7</cx:pt>
          <cx:pt idx="111903">0</cx:pt>
          <cx:pt idx="111904">0</cx:pt>
          <cx:pt idx="111905">39</cx:pt>
          <cx:pt idx="111906">7</cx:pt>
          <cx:pt idx="111907">372</cx:pt>
          <cx:pt idx="111908">100</cx:pt>
          <cx:pt idx="111909">385</cx:pt>
          <cx:pt idx="111910">83</cx:pt>
          <cx:pt idx="111911">237</cx:pt>
          <cx:pt idx="111912">43</cx:pt>
          <cx:pt idx="111913">13</cx:pt>
          <cx:pt idx="111914">1</cx:pt>
          <cx:pt idx="111915">27</cx:pt>
          <cx:pt idx="111916">4</cx:pt>
          <cx:pt idx="111917">31</cx:pt>
          <cx:pt idx="111918">100</cx:pt>
          <cx:pt idx="111919">1</cx:pt>
          <cx:pt idx="111920">58</cx:pt>
          <cx:pt idx="111921">5</cx:pt>
          <cx:pt idx="111922">83</cx:pt>
          <cx:pt idx="111923">57</cx:pt>
          <cx:pt idx="111924">62</cx:pt>
          <cx:pt idx="111925">0</cx:pt>
          <cx:pt idx="111926">7</cx:pt>
          <cx:pt idx="111927">224</cx:pt>
          <cx:pt idx="111928">21</cx:pt>
          <cx:pt idx="111929">1</cx:pt>
          <cx:pt idx="111930">39</cx:pt>
          <cx:pt idx="111931">7</cx:pt>
          <cx:pt idx="111932">83</cx:pt>
          <cx:pt idx="111933">2</cx:pt>
          <cx:pt idx="111934">0</cx:pt>
          <cx:pt idx="111935">10</cx:pt>
          <cx:pt idx="111936">0</cx:pt>
          <cx:pt idx="111937">14</cx:pt>
          <cx:pt idx="111938">0</cx:pt>
          <cx:pt idx="111939">0</cx:pt>
          <cx:pt idx="111940">7</cx:pt>
          <cx:pt idx="111941">15</cx:pt>
          <cx:pt idx="111942">49</cx:pt>
          <cx:pt idx="111943">0</cx:pt>
          <cx:pt idx="111944">13</cx:pt>
          <cx:pt idx="111945">15</cx:pt>
          <cx:pt idx="111946">21</cx:pt>
          <cx:pt idx="111947">67</cx:pt>
          <cx:pt idx="111948">1</cx:pt>
          <cx:pt idx="111949">4</cx:pt>
          <cx:pt idx="111950">0</cx:pt>
          <cx:pt idx="111951">0</cx:pt>
          <cx:pt idx="111952">1</cx:pt>
          <cx:pt idx="111953">0</cx:pt>
          <cx:pt idx="111954">0</cx:pt>
          <cx:pt idx="111955">16</cx:pt>
          <cx:pt idx="111956">281</cx:pt>
          <cx:pt idx="111957">19</cx:pt>
          <cx:pt idx="111958">1</cx:pt>
          <cx:pt idx="111959">0</cx:pt>
          <cx:pt idx="111960">3</cx:pt>
          <cx:pt idx="111961">3</cx:pt>
          <cx:pt idx="111962">70</cx:pt>
          <cx:pt idx="111963">12</cx:pt>
          <cx:pt idx="111964">0</cx:pt>
          <cx:pt idx="111965">0</cx:pt>
          <cx:pt idx="111966">149</cx:pt>
          <cx:pt idx="111967">14</cx:pt>
          <cx:pt idx="111968">10</cx:pt>
          <cx:pt idx="111969">49</cx:pt>
          <cx:pt idx="111970">8</cx:pt>
          <cx:pt idx="111971">1</cx:pt>
          <cx:pt idx="111972">1</cx:pt>
          <cx:pt idx="111973">5</cx:pt>
          <cx:pt idx="111974">69</cx:pt>
          <cx:pt idx="111975">10</cx:pt>
          <cx:pt idx="111976">78</cx:pt>
          <cx:pt idx="111977">32</cx:pt>
          <cx:pt idx="111978">46</cx:pt>
          <cx:pt idx="111979">6</cx:pt>
          <cx:pt idx="111980">20</cx:pt>
          <cx:pt idx="111981">1</cx:pt>
          <cx:pt idx="111982">0</cx:pt>
          <cx:pt idx="111983">1</cx:pt>
          <cx:pt idx="111984">26</cx:pt>
          <cx:pt idx="111985">7</cx:pt>
          <cx:pt idx="111986">37</cx:pt>
          <cx:pt idx="111987">2</cx:pt>
          <cx:pt idx="111988">103</cx:pt>
          <cx:pt idx="111989">81</cx:pt>
          <cx:pt idx="111990">0</cx:pt>
          <cx:pt idx="111991">0</cx:pt>
          <cx:pt idx="111992">0</cx:pt>
          <cx:pt idx="111993">26</cx:pt>
          <cx:pt idx="111994">1</cx:pt>
          <cx:pt idx="111995">0</cx:pt>
          <cx:pt idx="111996">5</cx:pt>
          <cx:pt idx="111997">14</cx:pt>
          <cx:pt idx="111998">0</cx:pt>
          <cx:pt idx="111999">7</cx:pt>
          <cx:pt idx="112000">1</cx:pt>
          <cx:pt idx="112001">0</cx:pt>
          <cx:pt idx="112002">51</cx:pt>
          <cx:pt idx="112003">84</cx:pt>
          <cx:pt idx="112004">0</cx:pt>
          <cx:pt idx="112005">4</cx:pt>
          <cx:pt idx="112006">30</cx:pt>
          <cx:pt idx="112007">32</cx:pt>
          <cx:pt idx="112008">1</cx:pt>
          <cx:pt idx="112009">6</cx:pt>
          <cx:pt idx="112010">0</cx:pt>
          <cx:pt idx="112011">12</cx:pt>
          <cx:pt idx="112012">50</cx:pt>
          <cx:pt idx="112013">7</cx:pt>
          <cx:pt idx="112014">34</cx:pt>
          <cx:pt idx="112015">7</cx:pt>
          <cx:pt idx="112016">36</cx:pt>
          <cx:pt idx="112017">13</cx:pt>
          <cx:pt idx="112018">9</cx:pt>
          <cx:pt idx="112019">316</cx:pt>
          <cx:pt idx="112020">2</cx:pt>
          <cx:pt idx="112021">35</cx:pt>
          <cx:pt idx="112022">34</cx:pt>
          <cx:pt idx="112023">1</cx:pt>
          <cx:pt idx="112024">5</cx:pt>
          <cx:pt idx="112025">5</cx:pt>
          <cx:pt idx="112026">431</cx:pt>
          <cx:pt idx="112027">5</cx:pt>
          <cx:pt idx="112028">0</cx:pt>
          <cx:pt idx="112029">1</cx:pt>
          <cx:pt idx="112030">2</cx:pt>
          <cx:pt idx="112031">6</cx:pt>
          <cx:pt idx="112032">1</cx:pt>
          <cx:pt idx="112033">37</cx:pt>
          <cx:pt idx="112034">1</cx:pt>
          <cx:pt idx="112035">0</cx:pt>
          <cx:pt idx="112036">1</cx:pt>
          <cx:pt idx="112037">217</cx:pt>
          <cx:pt idx="112038">202</cx:pt>
          <cx:pt idx="112039">177</cx:pt>
          <cx:pt idx="112040">105</cx:pt>
          <cx:pt idx="112041">15</cx:pt>
          <cx:pt idx="112042">6</cx:pt>
          <cx:pt idx="112043">6</cx:pt>
          <cx:pt idx="112044">0</cx:pt>
          <cx:pt idx="112045">0</cx:pt>
          <cx:pt idx="112046">20</cx:pt>
          <cx:pt idx="112047">1</cx:pt>
          <cx:pt idx="112048">0</cx:pt>
          <cx:pt idx="112049">91</cx:pt>
          <cx:pt idx="112050">0</cx:pt>
          <cx:pt idx="112051">0</cx:pt>
          <cx:pt idx="112052">0</cx:pt>
          <cx:pt idx="112053">0</cx:pt>
          <cx:pt idx="112054">5</cx:pt>
          <cx:pt idx="112055">7</cx:pt>
          <cx:pt idx="112056">0</cx:pt>
          <cx:pt idx="112057">18</cx:pt>
          <cx:pt idx="112058">0</cx:pt>
          <cx:pt idx="112059">629</cx:pt>
          <cx:pt idx="112060">214</cx:pt>
          <cx:pt idx="112061">9</cx:pt>
          <cx:pt idx="112062">21</cx:pt>
          <cx:pt idx="112063">8</cx:pt>
          <cx:pt idx="112064">0</cx:pt>
          <cx:pt idx="112065">63</cx:pt>
          <cx:pt idx="112066">106</cx:pt>
          <cx:pt idx="112067">14</cx:pt>
          <cx:pt idx="112068">56</cx:pt>
          <cx:pt idx="112069">0</cx:pt>
          <cx:pt idx="112070">19</cx:pt>
          <cx:pt idx="112071">1</cx:pt>
          <cx:pt idx="112072">13</cx:pt>
          <cx:pt idx="112073">26</cx:pt>
          <cx:pt idx="112074">76</cx:pt>
          <cx:pt idx="112075">526</cx:pt>
          <cx:pt idx="112076">0</cx:pt>
          <cx:pt idx="112077">2</cx:pt>
          <cx:pt idx="112078">7</cx:pt>
          <cx:pt idx="112079">0</cx:pt>
          <cx:pt idx="112080">79</cx:pt>
          <cx:pt idx="112081">90</cx:pt>
          <cx:pt idx="112082">85</cx:pt>
          <cx:pt idx="112083">409</cx:pt>
          <cx:pt idx="112084">1</cx:pt>
          <cx:pt idx="112085">3</cx:pt>
          <cx:pt idx="112086">0</cx:pt>
          <cx:pt idx="112087">17</cx:pt>
          <cx:pt idx="112088">1</cx:pt>
          <cx:pt idx="112089">0</cx:pt>
          <cx:pt idx="112090">46</cx:pt>
          <cx:pt idx="112091">3</cx:pt>
          <cx:pt idx="112092">293</cx:pt>
          <cx:pt idx="112093">124</cx:pt>
          <cx:pt idx="112094">214</cx:pt>
          <cx:pt idx="112095">438</cx:pt>
          <cx:pt idx="112096">68</cx:pt>
          <cx:pt idx="112097">1</cx:pt>
          <cx:pt idx="112098">0</cx:pt>
          <cx:pt idx="112099">0</cx:pt>
          <cx:pt idx="112100">10</cx:pt>
          <cx:pt idx="112101">83</cx:pt>
          <cx:pt idx="112102">5</cx:pt>
          <cx:pt idx="112103">106</cx:pt>
          <cx:pt idx="112104">27</cx:pt>
          <cx:pt idx="112105">72</cx:pt>
          <cx:pt idx="112106">247</cx:pt>
          <cx:pt idx="112107">14</cx:pt>
          <cx:pt idx="112108">51</cx:pt>
          <cx:pt idx="112109">20</cx:pt>
          <cx:pt idx="112110">30</cx:pt>
          <cx:pt idx="112111">297</cx:pt>
          <cx:pt idx="112112">0</cx:pt>
          <cx:pt idx="112113">10</cx:pt>
          <cx:pt idx="112114">10</cx:pt>
          <cx:pt idx="112115">0</cx:pt>
          <cx:pt idx="112116">0</cx:pt>
          <cx:pt idx="112117">0</cx:pt>
          <cx:pt idx="112118">16</cx:pt>
          <cx:pt idx="112119">243</cx:pt>
          <cx:pt idx="112120">5</cx:pt>
          <cx:pt idx="112121">7</cx:pt>
          <cx:pt idx="112122">2</cx:pt>
          <cx:pt idx="112123">21</cx:pt>
          <cx:pt idx="112124">24</cx:pt>
          <cx:pt idx="112125">165</cx:pt>
          <cx:pt idx="112126">357</cx:pt>
          <cx:pt idx="112127">0</cx:pt>
          <cx:pt idx="112128">32</cx:pt>
          <cx:pt idx="112129">1</cx:pt>
          <cx:pt idx="112130">1</cx:pt>
          <cx:pt idx="112131">707</cx:pt>
          <cx:pt idx="112132">14</cx:pt>
          <cx:pt idx="112133">298</cx:pt>
          <cx:pt idx="112134">0</cx:pt>
          <cx:pt idx="112135">0</cx:pt>
          <cx:pt idx="112136">3</cx:pt>
          <cx:pt idx="112137">0</cx:pt>
          <cx:pt idx="112138">1</cx:pt>
          <cx:pt idx="112139">0</cx:pt>
          <cx:pt idx="112140">0</cx:pt>
          <cx:pt idx="112141">0</cx:pt>
          <cx:pt idx="112142">48</cx:pt>
          <cx:pt idx="112143">6</cx:pt>
          <cx:pt idx="112144">0</cx:pt>
          <cx:pt idx="112145">0</cx:pt>
          <cx:pt idx="112146">1</cx:pt>
          <cx:pt idx="112147">66</cx:pt>
          <cx:pt idx="112148">0</cx:pt>
          <cx:pt idx="112149">0</cx:pt>
          <cx:pt idx="112150">15</cx:pt>
          <cx:pt idx="112151">21</cx:pt>
          <cx:pt idx="112152">5</cx:pt>
          <cx:pt idx="112153">7</cx:pt>
          <cx:pt idx="112154">1</cx:pt>
          <cx:pt idx="112155">19</cx:pt>
          <cx:pt idx="112156">10</cx:pt>
          <cx:pt idx="112157">0</cx:pt>
          <cx:pt idx="112158">10</cx:pt>
          <cx:pt idx="112159">15</cx:pt>
          <cx:pt idx="112160">16</cx:pt>
          <cx:pt idx="112161">0</cx:pt>
          <cx:pt idx="112162">39</cx:pt>
          <cx:pt idx="112163">0</cx:pt>
          <cx:pt idx="112164">0</cx:pt>
          <cx:pt idx="112165">22</cx:pt>
          <cx:pt idx="112166">11</cx:pt>
          <cx:pt idx="112167">0</cx:pt>
          <cx:pt idx="112168">19</cx:pt>
          <cx:pt idx="112169">33</cx:pt>
          <cx:pt idx="112170">0</cx:pt>
          <cx:pt idx="112171">1</cx:pt>
          <cx:pt idx="112172">12</cx:pt>
          <cx:pt idx="112173">0</cx:pt>
          <cx:pt idx="112174">35</cx:pt>
          <cx:pt idx="112175">9</cx:pt>
          <cx:pt idx="112176">6</cx:pt>
          <cx:pt idx="112177">62</cx:pt>
          <cx:pt idx="112178">1</cx:pt>
          <cx:pt idx="112179">0</cx:pt>
          <cx:pt idx="112180">0</cx:pt>
          <cx:pt idx="112181">1</cx:pt>
          <cx:pt idx="112182">5</cx:pt>
          <cx:pt idx="112183">23</cx:pt>
          <cx:pt idx="112184">1</cx:pt>
          <cx:pt idx="112185">20</cx:pt>
          <cx:pt idx="112186">7</cx:pt>
          <cx:pt idx="112187">0</cx:pt>
          <cx:pt idx="112188">48</cx:pt>
          <cx:pt idx="112189">539</cx:pt>
          <cx:pt idx="112190">3</cx:pt>
          <cx:pt idx="112191">21</cx:pt>
          <cx:pt idx="112192">62</cx:pt>
          <cx:pt idx="112193">22</cx:pt>
          <cx:pt idx="112194">119</cx:pt>
          <cx:pt idx="112195">14</cx:pt>
          <cx:pt idx="112196">4</cx:pt>
          <cx:pt idx="112197">2</cx:pt>
          <cx:pt idx="112198">133</cx:pt>
          <cx:pt idx="112199">129</cx:pt>
          <cx:pt idx="112200">11</cx:pt>
          <cx:pt idx="112201">46</cx:pt>
          <cx:pt idx="112202">1</cx:pt>
          <cx:pt idx="112203">36</cx:pt>
          <cx:pt idx="112204">2</cx:pt>
          <cx:pt idx="112205">7</cx:pt>
          <cx:pt idx="112206">0</cx:pt>
          <cx:pt idx="112207">8</cx:pt>
          <cx:pt idx="112208">4</cx:pt>
          <cx:pt idx="112209">0</cx:pt>
          <cx:pt idx="112210">3</cx:pt>
          <cx:pt idx="112211">5</cx:pt>
          <cx:pt idx="112212">28</cx:pt>
          <cx:pt idx="112213">3</cx:pt>
          <cx:pt idx="112214">1</cx:pt>
          <cx:pt idx="112215">24</cx:pt>
          <cx:pt idx="112216">47</cx:pt>
          <cx:pt idx="112217">3</cx:pt>
          <cx:pt idx="112218">207</cx:pt>
          <cx:pt idx="112219">386</cx:pt>
          <cx:pt idx="112220">84</cx:pt>
          <cx:pt idx="112221">0</cx:pt>
          <cx:pt idx="112222">25</cx:pt>
          <cx:pt idx="112223">83</cx:pt>
          <cx:pt idx="112224">0</cx:pt>
          <cx:pt idx="112225">0</cx:pt>
          <cx:pt idx="112226">3</cx:pt>
          <cx:pt idx="112227">0</cx:pt>
          <cx:pt idx="112228">1</cx:pt>
          <cx:pt idx="112229">0</cx:pt>
          <cx:pt idx="112230">10</cx:pt>
          <cx:pt idx="112231">59</cx:pt>
          <cx:pt idx="112232">205</cx:pt>
          <cx:pt idx="112233">0</cx:pt>
          <cx:pt idx="112234">0</cx:pt>
          <cx:pt idx="112235">64</cx:pt>
          <cx:pt idx="112236">0</cx:pt>
          <cx:pt idx="112237">0</cx:pt>
          <cx:pt idx="112238">0</cx:pt>
          <cx:pt idx="112239">0</cx:pt>
          <cx:pt idx="112240">41</cx:pt>
          <cx:pt idx="112241">330</cx:pt>
          <cx:pt idx="112242">0</cx:pt>
          <cx:pt idx="112243">1</cx:pt>
          <cx:pt idx="112244">2</cx:pt>
          <cx:pt idx="112245">146</cx:pt>
          <cx:pt idx="112246">39</cx:pt>
          <cx:pt idx="112247">8</cx:pt>
          <cx:pt idx="112248">15</cx:pt>
          <cx:pt idx="112249">112</cx:pt>
          <cx:pt idx="112250">33</cx:pt>
          <cx:pt idx="112251">76</cx:pt>
          <cx:pt idx="112252">24</cx:pt>
          <cx:pt idx="112253">112</cx:pt>
          <cx:pt idx="112254">1</cx:pt>
          <cx:pt idx="112255">46</cx:pt>
          <cx:pt idx="112256">1</cx:pt>
          <cx:pt idx="112257">22</cx:pt>
          <cx:pt idx="112258">0</cx:pt>
          <cx:pt idx="112259">21</cx:pt>
          <cx:pt idx="112260">91</cx:pt>
          <cx:pt idx="112261">20</cx:pt>
          <cx:pt idx="112262">17</cx:pt>
          <cx:pt idx="112263">3</cx:pt>
          <cx:pt idx="112264">0</cx:pt>
          <cx:pt idx="112265">89</cx:pt>
          <cx:pt idx="112266">1</cx:pt>
          <cx:pt idx="112267">95</cx:pt>
          <cx:pt idx="112268">0</cx:pt>
          <cx:pt idx="112269">3</cx:pt>
          <cx:pt idx="112270">23</cx:pt>
          <cx:pt idx="112271">1</cx:pt>
          <cx:pt idx="112272">0</cx:pt>
          <cx:pt idx="112273">9</cx:pt>
          <cx:pt idx="112274">44</cx:pt>
          <cx:pt idx="112275">63</cx:pt>
          <cx:pt idx="112276">0</cx:pt>
          <cx:pt idx="112277">3</cx:pt>
          <cx:pt idx="112278">0</cx:pt>
          <cx:pt idx="112279">0</cx:pt>
          <cx:pt idx="112280">20</cx:pt>
          <cx:pt idx="112281">107</cx:pt>
          <cx:pt idx="112282">0</cx:pt>
          <cx:pt idx="112283">0</cx:pt>
          <cx:pt idx="112284">5</cx:pt>
          <cx:pt idx="112285">0</cx:pt>
          <cx:pt idx="112286">38</cx:pt>
          <cx:pt idx="112287">378</cx:pt>
          <cx:pt idx="112288">0</cx:pt>
          <cx:pt idx="112289">6</cx:pt>
          <cx:pt idx="112290">2</cx:pt>
          <cx:pt idx="112291">1</cx:pt>
          <cx:pt idx="112292">0</cx:pt>
          <cx:pt idx="112293">22</cx:pt>
          <cx:pt idx="112294">0</cx:pt>
          <cx:pt idx="112295">86</cx:pt>
          <cx:pt idx="112296">58</cx:pt>
          <cx:pt idx="112297">7</cx:pt>
          <cx:pt idx="112298">174</cx:pt>
          <cx:pt idx="112299">13</cx:pt>
          <cx:pt idx="112300">2</cx:pt>
          <cx:pt idx="112301">236</cx:pt>
          <cx:pt idx="112302">0</cx:pt>
          <cx:pt idx="112303">11</cx:pt>
          <cx:pt idx="112304">15</cx:pt>
          <cx:pt idx="112305">7</cx:pt>
          <cx:pt idx="112306">1</cx:pt>
          <cx:pt idx="112307">35</cx:pt>
          <cx:pt idx="112308">24</cx:pt>
          <cx:pt idx="112309">7</cx:pt>
          <cx:pt idx="112310">43</cx:pt>
          <cx:pt idx="112311">11</cx:pt>
          <cx:pt idx="112312">0</cx:pt>
          <cx:pt idx="112313">0</cx:pt>
          <cx:pt idx="112314">0</cx:pt>
          <cx:pt idx="112315">0</cx:pt>
          <cx:pt idx="112316">0</cx:pt>
          <cx:pt idx="112317">0</cx:pt>
          <cx:pt idx="112318">0</cx:pt>
          <cx:pt idx="112319">0</cx:pt>
          <cx:pt idx="112320">73</cx:pt>
          <cx:pt idx="112321">194</cx:pt>
          <cx:pt idx="112322">0</cx:pt>
          <cx:pt idx="112323">0</cx:pt>
          <cx:pt idx="112324">4</cx:pt>
          <cx:pt idx="112325">28</cx:pt>
          <cx:pt idx="112326">57</cx:pt>
          <cx:pt idx="112327">13</cx:pt>
          <cx:pt idx="112328">0</cx:pt>
          <cx:pt idx="112329">9</cx:pt>
          <cx:pt idx="112330">1</cx:pt>
          <cx:pt idx="112331">0</cx:pt>
          <cx:pt idx="112332">0</cx:pt>
          <cx:pt idx="112333">1</cx:pt>
          <cx:pt idx="112334">1</cx:pt>
          <cx:pt idx="112335">7</cx:pt>
          <cx:pt idx="112336">1</cx:pt>
          <cx:pt idx="112337">0</cx:pt>
          <cx:pt idx="112338">26</cx:pt>
          <cx:pt idx="112339">644</cx:pt>
          <cx:pt idx="112340">4</cx:pt>
          <cx:pt idx="112341">14</cx:pt>
          <cx:pt idx="112342">47</cx:pt>
          <cx:pt idx="112343">13</cx:pt>
          <cx:pt idx="112344">9</cx:pt>
          <cx:pt idx="112345">0</cx:pt>
          <cx:pt idx="112346">0</cx:pt>
          <cx:pt idx="112347">348</cx:pt>
          <cx:pt idx="112348">345</cx:pt>
          <cx:pt idx="112349">45</cx:pt>
          <cx:pt idx="112350">2</cx:pt>
          <cx:pt idx="112351">41</cx:pt>
          <cx:pt idx="112352">6</cx:pt>
          <cx:pt idx="112353">19</cx:pt>
          <cx:pt idx="112354">82</cx:pt>
          <cx:pt idx="112355">1</cx:pt>
          <cx:pt idx="112356">133</cx:pt>
          <cx:pt idx="112357">9</cx:pt>
          <cx:pt idx="112358">1</cx:pt>
          <cx:pt idx="112359">1</cx:pt>
          <cx:pt idx="112360">1</cx:pt>
          <cx:pt idx="112361">8</cx:pt>
          <cx:pt idx="112362">16</cx:pt>
          <cx:pt idx="112363">0</cx:pt>
          <cx:pt idx="112364">57</cx:pt>
          <cx:pt idx="112365">0</cx:pt>
          <cx:pt idx="112366">4</cx:pt>
          <cx:pt idx="112367">30</cx:pt>
          <cx:pt idx="112368">6</cx:pt>
          <cx:pt idx="112369">1</cx:pt>
          <cx:pt idx="112370">21</cx:pt>
          <cx:pt idx="112371">68</cx:pt>
          <cx:pt idx="112372">0</cx:pt>
          <cx:pt idx="112373">15</cx:pt>
          <cx:pt idx="112374">10</cx:pt>
          <cx:pt idx="112375">14</cx:pt>
          <cx:pt idx="112376">80</cx:pt>
          <cx:pt idx="112377">11</cx:pt>
          <cx:pt idx="112378">0</cx:pt>
          <cx:pt idx="112379">1</cx:pt>
          <cx:pt idx="112380">0</cx:pt>
          <cx:pt idx="112381">11</cx:pt>
          <cx:pt idx="112382">96</cx:pt>
          <cx:pt idx="112383">0</cx:pt>
          <cx:pt idx="112384">0</cx:pt>
          <cx:pt idx="112385">0</cx:pt>
          <cx:pt idx="112386">3</cx:pt>
          <cx:pt idx="112387">11</cx:pt>
          <cx:pt idx="112388">0</cx:pt>
          <cx:pt idx="112389">2</cx:pt>
          <cx:pt idx="112390">2</cx:pt>
          <cx:pt idx="112391">0</cx:pt>
          <cx:pt idx="112392">7</cx:pt>
          <cx:pt idx="112393">239</cx:pt>
          <cx:pt idx="112394">0</cx:pt>
          <cx:pt idx="112395">40</cx:pt>
          <cx:pt idx="112396">0</cx:pt>
          <cx:pt idx="112397">1</cx:pt>
          <cx:pt idx="112398">0</cx:pt>
          <cx:pt idx="112399">0</cx:pt>
          <cx:pt idx="112400">0</cx:pt>
          <cx:pt idx="112401">12</cx:pt>
          <cx:pt idx="112402">2</cx:pt>
          <cx:pt idx="112403">7</cx:pt>
          <cx:pt idx="112404">27</cx:pt>
          <cx:pt idx="112405">92</cx:pt>
          <cx:pt idx="112406">13</cx:pt>
          <cx:pt idx="112407">434</cx:pt>
          <cx:pt idx="112408">4</cx:pt>
          <cx:pt idx="112409">47</cx:pt>
          <cx:pt idx="112410">110</cx:pt>
          <cx:pt idx="112411">32</cx:pt>
          <cx:pt idx="112412">0</cx:pt>
          <cx:pt idx="112413">0</cx:pt>
          <cx:pt idx="112414">11</cx:pt>
          <cx:pt idx="112415">6</cx:pt>
          <cx:pt idx="112416">8</cx:pt>
          <cx:pt idx="112417">0</cx:pt>
          <cx:pt idx="112418">14</cx:pt>
          <cx:pt idx="112419">5</cx:pt>
          <cx:pt idx="112420">0</cx:pt>
          <cx:pt idx="112421">6</cx:pt>
          <cx:pt idx="112422">3</cx:pt>
          <cx:pt idx="112423">165</cx:pt>
          <cx:pt idx="112424">86</cx:pt>
          <cx:pt idx="112425">0</cx:pt>
          <cx:pt idx="112426">0</cx:pt>
          <cx:pt idx="112427">0</cx:pt>
          <cx:pt idx="112428">81</cx:pt>
          <cx:pt idx="112429">0</cx:pt>
          <cx:pt idx="112430">0</cx:pt>
          <cx:pt idx="112431">0</cx:pt>
          <cx:pt idx="112432">0</cx:pt>
          <cx:pt idx="112433">0</cx:pt>
          <cx:pt idx="112434">7</cx:pt>
          <cx:pt idx="112435">0</cx:pt>
          <cx:pt idx="112436">0</cx:pt>
          <cx:pt idx="112437">0</cx:pt>
          <cx:pt idx="112438">21</cx:pt>
          <cx:pt idx="112439">28</cx:pt>
          <cx:pt idx="112440">10</cx:pt>
          <cx:pt idx="112441">9</cx:pt>
          <cx:pt idx="112442">0</cx:pt>
          <cx:pt idx="112443">0</cx:pt>
          <cx:pt idx="112444">0</cx:pt>
          <cx:pt idx="112445">0</cx:pt>
          <cx:pt idx="112446">1</cx:pt>
          <cx:pt idx="112447">1</cx:pt>
          <cx:pt idx="112448">0</cx:pt>
          <cx:pt idx="112449">74</cx:pt>
          <cx:pt idx="112450">12</cx:pt>
          <cx:pt idx="112451">1</cx:pt>
          <cx:pt idx="112452">19</cx:pt>
          <cx:pt idx="112453">17</cx:pt>
          <cx:pt idx="112454">27</cx:pt>
          <cx:pt idx="112455">41</cx:pt>
          <cx:pt idx="112456">119</cx:pt>
          <cx:pt idx="112457">145</cx:pt>
          <cx:pt idx="112458">14</cx:pt>
          <cx:pt idx="112459">3</cx:pt>
          <cx:pt idx="112460">46</cx:pt>
          <cx:pt idx="112461">1</cx:pt>
          <cx:pt idx="112462">0</cx:pt>
          <cx:pt idx="112463">21</cx:pt>
          <cx:pt idx="112464">89</cx:pt>
          <cx:pt idx="112465">28</cx:pt>
          <cx:pt idx="112466">0</cx:pt>
          <cx:pt idx="112467">21</cx:pt>
          <cx:pt idx="112468">109</cx:pt>
          <cx:pt idx="112469">0</cx:pt>
          <cx:pt idx="112470">147</cx:pt>
          <cx:pt idx="112471">47</cx:pt>
          <cx:pt idx="112472">6</cx:pt>
          <cx:pt idx="112473">10</cx:pt>
          <cx:pt idx="112474">82</cx:pt>
          <cx:pt idx="112475">205</cx:pt>
          <cx:pt idx="112476">0</cx:pt>
          <cx:pt idx="112477">13</cx:pt>
          <cx:pt idx="112478">5</cx:pt>
          <cx:pt idx="112479">14</cx:pt>
          <cx:pt idx="112480">10</cx:pt>
          <cx:pt idx="112481">0</cx:pt>
          <cx:pt idx="112482">1</cx:pt>
          <cx:pt idx="112483">13</cx:pt>
          <cx:pt idx="112484">19</cx:pt>
          <cx:pt idx="112485">0</cx:pt>
          <cx:pt idx="112486">0</cx:pt>
          <cx:pt idx="112487">2</cx:pt>
          <cx:pt idx="112488">6</cx:pt>
          <cx:pt idx="112489">24</cx:pt>
          <cx:pt idx="112490">0</cx:pt>
          <cx:pt idx="112491">0</cx:pt>
          <cx:pt idx="112492">27</cx:pt>
          <cx:pt idx="112493">63</cx:pt>
          <cx:pt idx="112494">1</cx:pt>
          <cx:pt idx="112495">333</cx:pt>
          <cx:pt idx="112496">0</cx:pt>
          <cx:pt idx="112497">23</cx:pt>
          <cx:pt idx="112498">36</cx:pt>
          <cx:pt idx="112499">15</cx:pt>
          <cx:pt idx="112500">152</cx:pt>
          <cx:pt idx="112501">5</cx:pt>
          <cx:pt idx="112502">41</cx:pt>
          <cx:pt idx="112503">226</cx:pt>
          <cx:pt idx="112504">0</cx:pt>
          <cx:pt idx="112505">19</cx:pt>
          <cx:pt idx="112506">0</cx:pt>
          <cx:pt idx="112507">5</cx:pt>
          <cx:pt idx="112508">3</cx:pt>
          <cx:pt idx="112509">52</cx:pt>
          <cx:pt idx="112510">10</cx:pt>
          <cx:pt idx="112511">1</cx:pt>
          <cx:pt idx="112512">1</cx:pt>
          <cx:pt idx="112513">1</cx:pt>
          <cx:pt idx="112514">216</cx:pt>
          <cx:pt idx="112515">18</cx:pt>
          <cx:pt idx="112516">105</cx:pt>
          <cx:pt idx="112517">36</cx:pt>
          <cx:pt idx="112518">16</cx:pt>
          <cx:pt idx="112519">2</cx:pt>
          <cx:pt idx="112520">98</cx:pt>
          <cx:pt idx="112521">0</cx:pt>
          <cx:pt idx="112522">7</cx:pt>
          <cx:pt idx="112523">105</cx:pt>
          <cx:pt idx="112524">0</cx:pt>
          <cx:pt idx="112525">0</cx:pt>
          <cx:pt idx="112526">0</cx:pt>
          <cx:pt idx="112527">27</cx:pt>
          <cx:pt idx="112528">76</cx:pt>
          <cx:pt idx="112529">18</cx:pt>
          <cx:pt idx="112530">56</cx:pt>
          <cx:pt idx="112531">60</cx:pt>
          <cx:pt idx="112532">1</cx:pt>
          <cx:pt idx="112533">15</cx:pt>
          <cx:pt idx="112534">464</cx:pt>
          <cx:pt idx="112535">56</cx:pt>
          <cx:pt idx="112536">0</cx:pt>
          <cx:pt idx="112537">69</cx:pt>
          <cx:pt idx="112538">1</cx:pt>
          <cx:pt idx="112539">0</cx:pt>
          <cx:pt idx="112540">4</cx:pt>
          <cx:pt idx="112541">21</cx:pt>
          <cx:pt idx="112542">14</cx:pt>
          <cx:pt idx="112543">27</cx:pt>
          <cx:pt idx="112544">56</cx:pt>
          <cx:pt idx="112545">692</cx:pt>
          <cx:pt idx="112546">4</cx:pt>
          <cx:pt idx="112547">5</cx:pt>
          <cx:pt idx="112548">36</cx:pt>
          <cx:pt idx="112549">13</cx:pt>
          <cx:pt idx="112550">0</cx:pt>
          <cx:pt idx="112551">0</cx:pt>
          <cx:pt idx="112552">17</cx:pt>
          <cx:pt idx="112553">0</cx:pt>
          <cx:pt idx="112554">0</cx:pt>
          <cx:pt idx="112555">1</cx:pt>
          <cx:pt idx="112556">36</cx:pt>
          <cx:pt idx="112557">1</cx:pt>
          <cx:pt idx="112558">2</cx:pt>
          <cx:pt idx="112559">16</cx:pt>
          <cx:pt idx="112560">0</cx:pt>
          <cx:pt idx="112561">1</cx:pt>
          <cx:pt idx="112562">0</cx:pt>
          <cx:pt idx="112563">90</cx:pt>
          <cx:pt idx="112564">0</cx:pt>
          <cx:pt idx="112565">25</cx:pt>
          <cx:pt idx="112566">1</cx:pt>
          <cx:pt idx="112567">7</cx:pt>
          <cx:pt idx="112568">0</cx:pt>
          <cx:pt idx="112569">0</cx:pt>
          <cx:pt idx="112570">0</cx:pt>
          <cx:pt idx="112571">0</cx:pt>
          <cx:pt idx="112572">69</cx:pt>
          <cx:pt idx="112573">2</cx:pt>
          <cx:pt idx="112574">15</cx:pt>
          <cx:pt idx="112575">0</cx:pt>
          <cx:pt idx="112576">19</cx:pt>
          <cx:pt idx="112577">0</cx:pt>
          <cx:pt idx="112578">4</cx:pt>
          <cx:pt idx="112579">0</cx:pt>
          <cx:pt idx="112580">0</cx:pt>
          <cx:pt idx="112581">24</cx:pt>
          <cx:pt idx="112582">0</cx:pt>
          <cx:pt idx="112583">1</cx:pt>
          <cx:pt idx="112584">0</cx:pt>
          <cx:pt idx="112585">0</cx:pt>
          <cx:pt idx="112586">22</cx:pt>
          <cx:pt idx="112587">0</cx:pt>
          <cx:pt idx="112588">4</cx:pt>
          <cx:pt idx="112589">13</cx:pt>
          <cx:pt idx="112590">75</cx:pt>
          <cx:pt idx="112591">7</cx:pt>
          <cx:pt idx="112592">0</cx:pt>
          <cx:pt idx="112593">0</cx:pt>
          <cx:pt idx="112594">0</cx:pt>
          <cx:pt idx="112595">3</cx:pt>
          <cx:pt idx="112596">2</cx:pt>
          <cx:pt idx="112597">0</cx:pt>
          <cx:pt idx="112598">0</cx:pt>
          <cx:pt idx="112599">14</cx:pt>
          <cx:pt idx="112600">1</cx:pt>
          <cx:pt idx="112601">20</cx:pt>
          <cx:pt idx="112602">55</cx:pt>
          <cx:pt idx="112603">5</cx:pt>
          <cx:pt idx="112604">0</cx:pt>
          <cx:pt idx="112605">1</cx:pt>
          <cx:pt idx="112606">76</cx:pt>
          <cx:pt idx="112607">0</cx:pt>
          <cx:pt idx="112608">15</cx:pt>
          <cx:pt idx="112609">0</cx:pt>
          <cx:pt idx="112610">16</cx:pt>
          <cx:pt idx="112611">1</cx:pt>
          <cx:pt idx="112612">0</cx:pt>
          <cx:pt idx="112613">4</cx:pt>
          <cx:pt idx="112614">0</cx:pt>
          <cx:pt idx="112615">1</cx:pt>
          <cx:pt idx="112616">671</cx:pt>
          <cx:pt idx="112617">15</cx:pt>
          <cx:pt idx="112618">0</cx:pt>
          <cx:pt idx="112619">18</cx:pt>
          <cx:pt idx="112620">0</cx:pt>
          <cx:pt idx="112621">26</cx:pt>
          <cx:pt idx="112622">5</cx:pt>
          <cx:pt idx="112623">0</cx:pt>
          <cx:pt idx="112624">36</cx:pt>
          <cx:pt idx="112625">21</cx:pt>
          <cx:pt idx="112626">71</cx:pt>
          <cx:pt idx="112627">5</cx:pt>
          <cx:pt idx="112628">0</cx:pt>
          <cx:pt idx="112629">32</cx:pt>
          <cx:pt idx="112630">1</cx:pt>
          <cx:pt idx="112631">6</cx:pt>
          <cx:pt idx="112632">200</cx:pt>
          <cx:pt idx="112633">0</cx:pt>
          <cx:pt idx="112634">0</cx:pt>
          <cx:pt idx="112635">0</cx:pt>
          <cx:pt idx="112636">76</cx:pt>
          <cx:pt idx="112637">0</cx:pt>
          <cx:pt idx="112638">7</cx:pt>
          <cx:pt idx="112639">213</cx:pt>
          <cx:pt idx="112640">7</cx:pt>
          <cx:pt idx="112641">204</cx:pt>
          <cx:pt idx="112642">19</cx:pt>
          <cx:pt idx="112643">11</cx:pt>
          <cx:pt idx="112644">70</cx:pt>
          <cx:pt idx="112645">126</cx:pt>
          <cx:pt idx="112646">13</cx:pt>
          <cx:pt idx="112647">27</cx:pt>
          <cx:pt idx="112648">21</cx:pt>
          <cx:pt idx="112649">21</cx:pt>
          <cx:pt idx="112650">11</cx:pt>
          <cx:pt idx="112651">42</cx:pt>
          <cx:pt idx="112652">16</cx:pt>
          <cx:pt idx="112653">2</cx:pt>
          <cx:pt idx="112654">157</cx:pt>
          <cx:pt idx="112655">0</cx:pt>
          <cx:pt idx="112656">0</cx:pt>
          <cx:pt idx="112657">0</cx:pt>
          <cx:pt idx="112658">8</cx:pt>
          <cx:pt idx="112659">40</cx:pt>
          <cx:pt idx="112660">98</cx:pt>
          <cx:pt idx="112661">0</cx:pt>
          <cx:pt idx="112662">1</cx:pt>
          <cx:pt idx="112663">0</cx:pt>
          <cx:pt idx="112664">1</cx:pt>
          <cx:pt idx="112665">0</cx:pt>
          <cx:pt idx="112666">1</cx:pt>
          <cx:pt idx="112667">0</cx:pt>
          <cx:pt idx="112668">0</cx:pt>
          <cx:pt idx="112669">11</cx:pt>
          <cx:pt idx="112670">0</cx:pt>
          <cx:pt idx="112671">60</cx:pt>
          <cx:pt idx="112672">5</cx:pt>
          <cx:pt idx="112673">6</cx:pt>
          <cx:pt idx="112674">303</cx:pt>
          <cx:pt idx="112675">12</cx:pt>
          <cx:pt idx="112676">35</cx:pt>
          <cx:pt idx="112677">1</cx:pt>
          <cx:pt idx="112678">1</cx:pt>
          <cx:pt idx="112679">0</cx:pt>
          <cx:pt idx="112680">4</cx:pt>
          <cx:pt idx="112681">0</cx:pt>
          <cx:pt idx="112682">6</cx:pt>
          <cx:pt idx="112683">3</cx:pt>
          <cx:pt idx="112684">2</cx:pt>
          <cx:pt idx="112685">0</cx:pt>
          <cx:pt idx="112686">7</cx:pt>
          <cx:pt idx="112687">1</cx:pt>
          <cx:pt idx="112688">2</cx:pt>
          <cx:pt idx="112689">31</cx:pt>
          <cx:pt idx="112690">12</cx:pt>
          <cx:pt idx="112691">1</cx:pt>
          <cx:pt idx="112692">0</cx:pt>
          <cx:pt idx="112693">7</cx:pt>
          <cx:pt idx="112694">0</cx:pt>
          <cx:pt idx="112695">8</cx:pt>
          <cx:pt idx="112696">17</cx:pt>
          <cx:pt idx="112697">9</cx:pt>
          <cx:pt idx="112698">13</cx:pt>
          <cx:pt idx="112699">102</cx:pt>
          <cx:pt idx="112700">28</cx:pt>
          <cx:pt idx="112701">0</cx:pt>
          <cx:pt idx="112702">14</cx:pt>
          <cx:pt idx="112703">34</cx:pt>
          <cx:pt idx="112704">6</cx:pt>
          <cx:pt idx="112705">3</cx:pt>
          <cx:pt idx="112706">34</cx:pt>
          <cx:pt idx="112707">0</cx:pt>
          <cx:pt idx="112708">1</cx:pt>
          <cx:pt idx="112709">0</cx:pt>
          <cx:pt idx="112710">4</cx:pt>
          <cx:pt idx="112711">5</cx:pt>
          <cx:pt idx="112712">29</cx:pt>
          <cx:pt idx="112713">75</cx:pt>
          <cx:pt idx="112714">0</cx:pt>
          <cx:pt idx="112715">7</cx:pt>
          <cx:pt idx="112716">48</cx:pt>
          <cx:pt idx="112717">1</cx:pt>
          <cx:pt idx="112718">1</cx:pt>
          <cx:pt idx="112719">49</cx:pt>
          <cx:pt idx="112720">8</cx:pt>
          <cx:pt idx="112721">18</cx:pt>
          <cx:pt idx="112722">17</cx:pt>
          <cx:pt idx="112723">24</cx:pt>
          <cx:pt idx="112724">0</cx:pt>
          <cx:pt idx="112725">0</cx:pt>
          <cx:pt idx="112726">0</cx:pt>
          <cx:pt idx="112727">0</cx:pt>
          <cx:pt idx="112728">6</cx:pt>
          <cx:pt idx="112729">94</cx:pt>
          <cx:pt idx="112730">1</cx:pt>
          <cx:pt idx="112731">0</cx:pt>
          <cx:pt idx="112732">70</cx:pt>
          <cx:pt idx="112733">0</cx:pt>
          <cx:pt idx="112734">16</cx:pt>
          <cx:pt idx="112735">77</cx:pt>
          <cx:pt idx="112736">0</cx:pt>
          <cx:pt idx="112737">0</cx:pt>
          <cx:pt idx="112738">3</cx:pt>
          <cx:pt idx="112739">24</cx:pt>
          <cx:pt idx="112740">22</cx:pt>
          <cx:pt idx="112741">1</cx:pt>
          <cx:pt idx="112742">4</cx:pt>
          <cx:pt idx="112743">102</cx:pt>
          <cx:pt idx="112744">64</cx:pt>
          <cx:pt idx="112745">25</cx:pt>
          <cx:pt idx="112746">1</cx:pt>
          <cx:pt idx="112747">156</cx:pt>
          <cx:pt idx="112748">125</cx:pt>
          <cx:pt idx="112749">0</cx:pt>
          <cx:pt idx="112750">13</cx:pt>
          <cx:pt idx="112751">2</cx:pt>
          <cx:pt idx="112752">16</cx:pt>
          <cx:pt idx="112753">270</cx:pt>
          <cx:pt idx="112754">6</cx:pt>
          <cx:pt idx="112755">323</cx:pt>
          <cx:pt idx="112756">1</cx:pt>
          <cx:pt idx="112757">31</cx:pt>
          <cx:pt idx="112758">6</cx:pt>
          <cx:pt idx="112759">2</cx:pt>
          <cx:pt idx="112760">19</cx:pt>
          <cx:pt idx="112761">0</cx:pt>
          <cx:pt idx="112762">253</cx:pt>
          <cx:pt idx="112763">0</cx:pt>
          <cx:pt idx="112764">4</cx:pt>
          <cx:pt idx="112765">20</cx:pt>
          <cx:pt idx="112766">4</cx:pt>
          <cx:pt idx="112767">0</cx:pt>
          <cx:pt idx="112768">2</cx:pt>
          <cx:pt idx="112769">1</cx:pt>
          <cx:pt idx="112770">2</cx:pt>
          <cx:pt idx="112771">8</cx:pt>
          <cx:pt idx="112772">0</cx:pt>
          <cx:pt idx="112773">2</cx:pt>
          <cx:pt idx="112774">13</cx:pt>
          <cx:pt idx="112775">0</cx:pt>
          <cx:pt idx="112776">113</cx:pt>
          <cx:pt idx="112777">2</cx:pt>
          <cx:pt idx="112778">1</cx:pt>
          <cx:pt idx="112779">0</cx:pt>
          <cx:pt idx="112780">1</cx:pt>
          <cx:pt idx="112781">1</cx:pt>
          <cx:pt idx="112782">0</cx:pt>
          <cx:pt idx="112783">0</cx:pt>
          <cx:pt idx="112784">1</cx:pt>
          <cx:pt idx="112785">2</cx:pt>
          <cx:pt idx="112786">2</cx:pt>
          <cx:pt idx="112787">0</cx:pt>
          <cx:pt idx="112788">1</cx:pt>
          <cx:pt idx="112789">0</cx:pt>
          <cx:pt idx="112790">8</cx:pt>
          <cx:pt idx="112791">26</cx:pt>
          <cx:pt idx="112792">49</cx:pt>
          <cx:pt idx="112793">74</cx:pt>
          <cx:pt idx="112794">0</cx:pt>
          <cx:pt idx="112795">15</cx:pt>
          <cx:pt idx="112796">0</cx:pt>
          <cx:pt idx="112797">56</cx:pt>
          <cx:pt idx="112798">8</cx:pt>
          <cx:pt idx="112799">2</cx:pt>
          <cx:pt idx="112800">7</cx:pt>
          <cx:pt idx="112801">138</cx:pt>
          <cx:pt idx="112802">66</cx:pt>
          <cx:pt idx="112803">0</cx:pt>
          <cx:pt idx="112804">24</cx:pt>
          <cx:pt idx="112805">0</cx:pt>
          <cx:pt idx="112806">2</cx:pt>
          <cx:pt idx="112807">1</cx:pt>
          <cx:pt idx="112808">0</cx:pt>
          <cx:pt idx="112809">69</cx:pt>
          <cx:pt idx="112810">7</cx:pt>
          <cx:pt idx="112811">0</cx:pt>
          <cx:pt idx="112812">65</cx:pt>
          <cx:pt idx="112813">0</cx:pt>
          <cx:pt idx="112814">19</cx:pt>
          <cx:pt idx="112815">14</cx:pt>
          <cx:pt idx="112816">3</cx:pt>
          <cx:pt idx="112817">52</cx:pt>
          <cx:pt idx="112818">171</cx:pt>
          <cx:pt idx="112819">19</cx:pt>
          <cx:pt idx="112820">73</cx:pt>
          <cx:pt idx="112821">1</cx:pt>
          <cx:pt idx="112822">0</cx:pt>
          <cx:pt idx="112823">6</cx:pt>
          <cx:pt idx="112824">4</cx:pt>
          <cx:pt idx="112825">22</cx:pt>
          <cx:pt idx="112826">10</cx:pt>
          <cx:pt idx="112827">0</cx:pt>
          <cx:pt idx="112828">0</cx:pt>
          <cx:pt idx="112829">6</cx:pt>
          <cx:pt idx="112830">0</cx:pt>
          <cx:pt idx="112831">0</cx:pt>
          <cx:pt idx="112832">0</cx:pt>
          <cx:pt idx="112833">1</cx:pt>
          <cx:pt idx="112834">0</cx:pt>
          <cx:pt idx="112835">0</cx:pt>
          <cx:pt idx="112836">0</cx:pt>
          <cx:pt idx="112837">0</cx:pt>
          <cx:pt idx="112838">0</cx:pt>
          <cx:pt idx="112839">0</cx:pt>
          <cx:pt idx="112840">0</cx:pt>
          <cx:pt idx="112841">2</cx:pt>
          <cx:pt idx="112842">0</cx:pt>
          <cx:pt idx="112843">0</cx:pt>
          <cx:pt idx="112844">142</cx:pt>
          <cx:pt idx="112845">0</cx:pt>
          <cx:pt idx="112846">0</cx:pt>
          <cx:pt idx="112847">0</cx:pt>
          <cx:pt idx="112848">168</cx:pt>
          <cx:pt idx="112849">0</cx:pt>
          <cx:pt idx="112850">42</cx:pt>
          <cx:pt idx="112851">23</cx:pt>
          <cx:pt idx="112852">34</cx:pt>
          <cx:pt idx="112853">0</cx:pt>
          <cx:pt idx="112854">1</cx:pt>
          <cx:pt idx="112855">60</cx:pt>
          <cx:pt idx="112856">3</cx:pt>
          <cx:pt idx="112857">1</cx:pt>
          <cx:pt idx="112858">0</cx:pt>
          <cx:pt idx="112859">9</cx:pt>
          <cx:pt idx="112860">12</cx:pt>
          <cx:pt idx="112861">0</cx:pt>
          <cx:pt idx="112862">0</cx:pt>
          <cx:pt idx="112863">6</cx:pt>
          <cx:pt idx="112864">0</cx:pt>
          <cx:pt idx="112865">0</cx:pt>
          <cx:pt idx="112866">110</cx:pt>
          <cx:pt idx="112867">0</cx:pt>
          <cx:pt idx="112868">2</cx:pt>
          <cx:pt idx="112869">35</cx:pt>
          <cx:pt idx="112870">0</cx:pt>
          <cx:pt idx="112871">0</cx:pt>
          <cx:pt idx="112872">141</cx:pt>
          <cx:pt idx="112873">1</cx:pt>
          <cx:pt idx="112874">24</cx:pt>
          <cx:pt idx="112875">69</cx:pt>
          <cx:pt idx="112876">0</cx:pt>
          <cx:pt idx="112877">181</cx:pt>
          <cx:pt idx="112878">3</cx:pt>
          <cx:pt idx="112879">28</cx:pt>
          <cx:pt idx="112880">9</cx:pt>
          <cx:pt idx="112881">4</cx:pt>
          <cx:pt idx="112882">2</cx:pt>
          <cx:pt idx="112883">21</cx:pt>
          <cx:pt idx="112884">0</cx:pt>
          <cx:pt idx="112885">80</cx:pt>
          <cx:pt idx="112886">138</cx:pt>
          <cx:pt idx="112887">25</cx:pt>
          <cx:pt idx="112888">2</cx:pt>
          <cx:pt idx="112889">89</cx:pt>
          <cx:pt idx="112890">0</cx:pt>
          <cx:pt idx="112891">52</cx:pt>
          <cx:pt idx="112892">19</cx:pt>
          <cx:pt idx="112893">273</cx:pt>
          <cx:pt idx="112894">41</cx:pt>
          <cx:pt idx="112895">0</cx:pt>
          <cx:pt idx="112896">0</cx:pt>
          <cx:pt idx="112897">0</cx:pt>
          <cx:pt idx="112898">0</cx:pt>
          <cx:pt idx="112899">12</cx:pt>
          <cx:pt idx="112900">2</cx:pt>
          <cx:pt idx="112901">0</cx:pt>
          <cx:pt idx="112902">15</cx:pt>
          <cx:pt idx="112903">243</cx:pt>
          <cx:pt idx="112904">0</cx:pt>
          <cx:pt idx="112905">61</cx:pt>
          <cx:pt idx="112906">0</cx:pt>
          <cx:pt idx="112907">183</cx:pt>
          <cx:pt idx="112908">0</cx:pt>
          <cx:pt idx="112909">0</cx:pt>
          <cx:pt idx="112910">13</cx:pt>
          <cx:pt idx="112911">1</cx:pt>
          <cx:pt idx="112912">13</cx:pt>
          <cx:pt idx="112913">0</cx:pt>
          <cx:pt idx="112914">6</cx:pt>
          <cx:pt idx="112915">0</cx:pt>
          <cx:pt idx="112916">14</cx:pt>
          <cx:pt idx="112917">92</cx:pt>
          <cx:pt idx="112918">203</cx:pt>
          <cx:pt idx="112919">3</cx:pt>
          <cx:pt idx="112920">0</cx:pt>
          <cx:pt idx="112921">24</cx:pt>
          <cx:pt idx="112922">1</cx:pt>
          <cx:pt idx="112923">0</cx:pt>
          <cx:pt idx="112924">1</cx:pt>
          <cx:pt idx="112925">5</cx:pt>
          <cx:pt idx="112926">2</cx:pt>
          <cx:pt idx="112927">64</cx:pt>
          <cx:pt idx="112928">0</cx:pt>
          <cx:pt idx="112929">0</cx:pt>
          <cx:pt idx="112930">16</cx:pt>
          <cx:pt idx="112931">8</cx:pt>
          <cx:pt idx="112932">0</cx:pt>
          <cx:pt idx="112933">0</cx:pt>
          <cx:pt idx="112934">84</cx:pt>
          <cx:pt idx="112935">63</cx:pt>
          <cx:pt idx="112936">11</cx:pt>
          <cx:pt idx="112937">0</cx:pt>
          <cx:pt idx="112938">0</cx:pt>
          <cx:pt idx="112939">0</cx:pt>
          <cx:pt idx="112940">6</cx:pt>
          <cx:pt idx="112941">29</cx:pt>
          <cx:pt idx="112942">181</cx:pt>
          <cx:pt idx="112943">364</cx:pt>
          <cx:pt idx="112944">0</cx:pt>
          <cx:pt idx="112945">15</cx:pt>
          <cx:pt idx="112946">90</cx:pt>
          <cx:pt idx="112947">0</cx:pt>
          <cx:pt idx="112948">353</cx:pt>
          <cx:pt idx="112949">40</cx:pt>
          <cx:pt idx="112950">9</cx:pt>
          <cx:pt idx="112951">0</cx:pt>
          <cx:pt idx="112952">0</cx:pt>
          <cx:pt idx="112953">0</cx:pt>
          <cx:pt idx="112954">13</cx:pt>
          <cx:pt idx="112955">0</cx:pt>
          <cx:pt idx="112956">28</cx:pt>
          <cx:pt idx="112957">155</cx:pt>
          <cx:pt idx="112958">12</cx:pt>
          <cx:pt idx="112959">0</cx:pt>
          <cx:pt idx="112960">19</cx:pt>
          <cx:pt idx="112961">28</cx:pt>
          <cx:pt idx="112962">1</cx:pt>
          <cx:pt idx="112963">630</cx:pt>
          <cx:pt idx="112964">13</cx:pt>
          <cx:pt idx="112965">32</cx:pt>
          <cx:pt idx="112966">13</cx:pt>
          <cx:pt idx="112967">255</cx:pt>
          <cx:pt idx="112968">4</cx:pt>
          <cx:pt idx="112969">0</cx:pt>
          <cx:pt idx="112970">0</cx:pt>
          <cx:pt idx="112971">10</cx:pt>
          <cx:pt idx="112972">0</cx:pt>
          <cx:pt idx="112973">37</cx:pt>
          <cx:pt idx="112974">46</cx:pt>
          <cx:pt idx="112975">35</cx:pt>
          <cx:pt idx="112976">45</cx:pt>
          <cx:pt idx="112977">21</cx:pt>
          <cx:pt idx="112978">1</cx:pt>
          <cx:pt idx="112979">0</cx:pt>
          <cx:pt idx="112980">13</cx:pt>
          <cx:pt idx="112981">11</cx:pt>
          <cx:pt idx="112982">22</cx:pt>
          <cx:pt idx="112983">23</cx:pt>
          <cx:pt idx="112984">79</cx:pt>
          <cx:pt idx="112985">22</cx:pt>
          <cx:pt idx="112986">7</cx:pt>
          <cx:pt idx="112987">6</cx:pt>
          <cx:pt idx="112988">8</cx:pt>
          <cx:pt idx="112989">85</cx:pt>
          <cx:pt idx="112990">0</cx:pt>
          <cx:pt idx="112991">0</cx:pt>
          <cx:pt idx="112992">105</cx:pt>
          <cx:pt idx="112993">0</cx:pt>
          <cx:pt idx="112994">1</cx:pt>
          <cx:pt idx="112995">102</cx:pt>
          <cx:pt idx="112996">14</cx:pt>
          <cx:pt idx="112997">24</cx:pt>
          <cx:pt idx="112998">93</cx:pt>
          <cx:pt idx="112999">0</cx:pt>
          <cx:pt idx="113000">6</cx:pt>
          <cx:pt idx="113001">23</cx:pt>
          <cx:pt idx="113002">13</cx:pt>
          <cx:pt idx="113003">4</cx:pt>
          <cx:pt idx="113004">7</cx:pt>
          <cx:pt idx="113005">0</cx:pt>
          <cx:pt idx="113006">4</cx:pt>
          <cx:pt idx="113007">0</cx:pt>
          <cx:pt idx="113008">8</cx:pt>
          <cx:pt idx="113009">94</cx:pt>
          <cx:pt idx="113010">3</cx:pt>
          <cx:pt idx="113011">1</cx:pt>
          <cx:pt idx="113012">3</cx:pt>
          <cx:pt idx="113013">0</cx:pt>
          <cx:pt idx="113014">36</cx:pt>
          <cx:pt idx="113015">63</cx:pt>
          <cx:pt idx="113016">1</cx:pt>
          <cx:pt idx="113017">5</cx:pt>
          <cx:pt idx="113018">0</cx:pt>
          <cx:pt idx="113019">22</cx:pt>
          <cx:pt idx="113020">0</cx:pt>
          <cx:pt idx="113021">149</cx:pt>
          <cx:pt idx="113022">75</cx:pt>
          <cx:pt idx="113023">26</cx:pt>
          <cx:pt idx="113024">147</cx:pt>
          <cx:pt idx="113025">33</cx:pt>
          <cx:pt idx="113026">0</cx:pt>
          <cx:pt idx="113027">0</cx:pt>
          <cx:pt idx="113028">3</cx:pt>
          <cx:pt idx="113029">35</cx:pt>
          <cx:pt idx="113030">0</cx:pt>
          <cx:pt idx="113031">1</cx:pt>
          <cx:pt idx="113032">133</cx:pt>
          <cx:pt idx="113033">0</cx:pt>
          <cx:pt idx="113034">1</cx:pt>
          <cx:pt idx="113035">19</cx:pt>
          <cx:pt idx="113036">0</cx:pt>
          <cx:pt idx="113037">0</cx:pt>
          <cx:pt idx="113038">28</cx:pt>
          <cx:pt idx="113039">0</cx:pt>
          <cx:pt idx="113040">0</cx:pt>
          <cx:pt idx="113041">0</cx:pt>
          <cx:pt idx="113042">8</cx:pt>
          <cx:pt idx="113043">0</cx:pt>
          <cx:pt idx="113044">15</cx:pt>
          <cx:pt idx="113045">0</cx:pt>
          <cx:pt idx="113046">55</cx:pt>
          <cx:pt idx="113047">19</cx:pt>
          <cx:pt idx="113048">14</cx:pt>
          <cx:pt idx="113049">7</cx:pt>
          <cx:pt idx="113050">27</cx:pt>
          <cx:pt idx="113051">193</cx:pt>
          <cx:pt idx="113052">6</cx:pt>
          <cx:pt idx="113053">1</cx:pt>
          <cx:pt idx="113054">1</cx:pt>
          <cx:pt idx="113055">0</cx:pt>
          <cx:pt idx="113056">0</cx:pt>
          <cx:pt idx="113057">0</cx:pt>
          <cx:pt idx="113058">68</cx:pt>
          <cx:pt idx="113059">0</cx:pt>
          <cx:pt idx="113060">0</cx:pt>
          <cx:pt idx="113061">0</cx:pt>
          <cx:pt idx="113062">0</cx:pt>
          <cx:pt idx="113063">325</cx:pt>
          <cx:pt idx="113064">0</cx:pt>
          <cx:pt idx="113065">1</cx:pt>
          <cx:pt idx="113066">10</cx:pt>
          <cx:pt idx="113067">18</cx:pt>
          <cx:pt idx="113068">0</cx:pt>
          <cx:pt idx="113069">0</cx:pt>
          <cx:pt idx="113070">3</cx:pt>
          <cx:pt idx="113071">0</cx:pt>
          <cx:pt idx="113072">1</cx:pt>
          <cx:pt idx="113073">29</cx:pt>
          <cx:pt idx="113074">14</cx:pt>
          <cx:pt idx="113075">1</cx:pt>
          <cx:pt idx="113076">28</cx:pt>
          <cx:pt idx="113077">1</cx:pt>
          <cx:pt idx="113078">1</cx:pt>
          <cx:pt idx="113079">11</cx:pt>
          <cx:pt idx="113080">0</cx:pt>
          <cx:pt idx="113081">9</cx:pt>
          <cx:pt idx="113082">0</cx:pt>
          <cx:pt idx="113083">7</cx:pt>
          <cx:pt idx="113084">9</cx:pt>
          <cx:pt idx="113085">22</cx:pt>
          <cx:pt idx="113086">1</cx:pt>
          <cx:pt idx="113087">0</cx:pt>
          <cx:pt idx="113088">36</cx:pt>
          <cx:pt idx="113089">14</cx:pt>
          <cx:pt idx="113090">27</cx:pt>
          <cx:pt idx="113091">5</cx:pt>
          <cx:pt idx="113092">1</cx:pt>
          <cx:pt idx="113093">13</cx:pt>
          <cx:pt idx="113094">0</cx:pt>
          <cx:pt idx="113095">0</cx:pt>
          <cx:pt idx="113096">0</cx:pt>
          <cx:pt idx="113097">3</cx:pt>
          <cx:pt idx="113098">0</cx:pt>
          <cx:pt idx="113099">0</cx:pt>
          <cx:pt idx="113100">68</cx:pt>
          <cx:pt idx="113101">27</cx:pt>
          <cx:pt idx="113102">0</cx:pt>
          <cx:pt idx="113103">32</cx:pt>
          <cx:pt idx="113104">0</cx:pt>
          <cx:pt idx="113105">1</cx:pt>
          <cx:pt idx="113106">45</cx:pt>
          <cx:pt idx="113107">12</cx:pt>
          <cx:pt idx="113108">38</cx:pt>
          <cx:pt idx="113109">47</cx:pt>
          <cx:pt idx="113110">3</cx:pt>
          <cx:pt idx="113111">78</cx:pt>
          <cx:pt idx="113112">0</cx:pt>
          <cx:pt idx="113113">0</cx:pt>
          <cx:pt idx="113114">9</cx:pt>
          <cx:pt idx="113115">28</cx:pt>
          <cx:pt idx="113116">2</cx:pt>
          <cx:pt idx="113117">37</cx:pt>
          <cx:pt idx="113118">111</cx:pt>
          <cx:pt idx="113119">43</cx:pt>
          <cx:pt idx="113120">17</cx:pt>
          <cx:pt idx="113121">0</cx:pt>
          <cx:pt idx="113122">1</cx:pt>
          <cx:pt idx="113123">50</cx:pt>
          <cx:pt idx="113124">52</cx:pt>
          <cx:pt idx="113125">4</cx:pt>
          <cx:pt idx="113126">29</cx:pt>
          <cx:pt idx="113127">29</cx:pt>
          <cx:pt idx="113128">5</cx:pt>
          <cx:pt idx="113129">0</cx:pt>
          <cx:pt idx="113130">393</cx:pt>
          <cx:pt idx="113131">2</cx:pt>
          <cx:pt idx="113132">6</cx:pt>
          <cx:pt idx="113133">1</cx:pt>
          <cx:pt idx="113134">1</cx:pt>
          <cx:pt idx="113135">513</cx:pt>
          <cx:pt idx="113136">12</cx:pt>
          <cx:pt idx="113137">2</cx:pt>
          <cx:pt idx="113138">2</cx:pt>
          <cx:pt idx="113139">2</cx:pt>
          <cx:pt idx="113140">1</cx:pt>
          <cx:pt idx="113141">10</cx:pt>
          <cx:pt idx="113142">0</cx:pt>
          <cx:pt idx="113143">2</cx:pt>
          <cx:pt idx="113144">0</cx:pt>
          <cx:pt idx="113145">29</cx:pt>
          <cx:pt idx="113146">45</cx:pt>
          <cx:pt idx="113147">5</cx:pt>
          <cx:pt idx="113148">2</cx:pt>
          <cx:pt idx="113149">30</cx:pt>
          <cx:pt idx="113150">215</cx:pt>
          <cx:pt idx="113151">2</cx:pt>
          <cx:pt idx="113152">212</cx:pt>
          <cx:pt idx="113153">9</cx:pt>
          <cx:pt idx="113154">13</cx:pt>
          <cx:pt idx="113155">27</cx:pt>
          <cx:pt idx="113156">2</cx:pt>
          <cx:pt idx="113157">102</cx:pt>
          <cx:pt idx="113158">162</cx:pt>
          <cx:pt idx="113159">28</cx:pt>
          <cx:pt idx="113160">130</cx:pt>
          <cx:pt idx="113161">96</cx:pt>
          <cx:pt idx="113162">218</cx:pt>
          <cx:pt idx="113163">1</cx:pt>
          <cx:pt idx="113164">36</cx:pt>
          <cx:pt idx="113165">23</cx:pt>
          <cx:pt idx="113166">0</cx:pt>
          <cx:pt idx="113167">1</cx:pt>
          <cx:pt idx="113168">30</cx:pt>
          <cx:pt idx="113169">0</cx:pt>
          <cx:pt idx="113170">1</cx:pt>
          <cx:pt idx="113171">4</cx:pt>
          <cx:pt idx="113172">16</cx:pt>
          <cx:pt idx="113173">61</cx:pt>
          <cx:pt idx="113174">52</cx:pt>
          <cx:pt idx="113175">0</cx:pt>
          <cx:pt idx="113176">0</cx:pt>
          <cx:pt idx="113177">0</cx:pt>
          <cx:pt idx="113178">3</cx:pt>
          <cx:pt idx="113179">78</cx:pt>
          <cx:pt idx="113180">183</cx:pt>
          <cx:pt idx="113181">391</cx:pt>
          <cx:pt idx="113182">15</cx:pt>
          <cx:pt idx="113183">136</cx:pt>
          <cx:pt idx="113184">0</cx:pt>
          <cx:pt idx="113185">0</cx:pt>
          <cx:pt idx="113186">0</cx:pt>
          <cx:pt idx="113187">0</cx:pt>
          <cx:pt idx="113188">0</cx:pt>
          <cx:pt idx="113189">113</cx:pt>
          <cx:pt idx="113190">3</cx:pt>
          <cx:pt idx="113191">1</cx:pt>
          <cx:pt idx="113192">0</cx:pt>
          <cx:pt idx="113193">1</cx:pt>
          <cx:pt idx="113194">51</cx:pt>
          <cx:pt idx="113195">9</cx:pt>
          <cx:pt idx="113196">0</cx:pt>
          <cx:pt idx="113197">16</cx:pt>
          <cx:pt idx="113198">1</cx:pt>
          <cx:pt idx="113199">292</cx:pt>
          <cx:pt idx="113200">9</cx:pt>
          <cx:pt idx="113201">0</cx:pt>
          <cx:pt idx="113202">1</cx:pt>
          <cx:pt idx="113203">69</cx:pt>
          <cx:pt idx="113204">1</cx:pt>
          <cx:pt idx="113205">5</cx:pt>
          <cx:pt idx="113206">123</cx:pt>
          <cx:pt idx="113207">0</cx:pt>
          <cx:pt idx="113208">28</cx:pt>
          <cx:pt idx="113209">1</cx:pt>
          <cx:pt idx="113210">4</cx:pt>
          <cx:pt idx="113211">1</cx:pt>
          <cx:pt idx="113212">1</cx:pt>
          <cx:pt idx="113213">76</cx:pt>
          <cx:pt idx="113214">5</cx:pt>
          <cx:pt idx="113215">41</cx:pt>
          <cx:pt idx="113216">11</cx:pt>
          <cx:pt idx="113217">301</cx:pt>
          <cx:pt idx="113218">27</cx:pt>
          <cx:pt idx="113219">5</cx:pt>
          <cx:pt idx="113220">1</cx:pt>
          <cx:pt idx="113221">61</cx:pt>
          <cx:pt idx="113222">3</cx:pt>
          <cx:pt idx="113223">1</cx:pt>
          <cx:pt idx="113224">0</cx:pt>
          <cx:pt idx="113225">0</cx:pt>
          <cx:pt idx="113226">1</cx:pt>
          <cx:pt idx="113227">8</cx:pt>
          <cx:pt idx="113228">1</cx:pt>
          <cx:pt idx="113229">72</cx:pt>
          <cx:pt idx="113230">0</cx:pt>
          <cx:pt idx="113231">24</cx:pt>
          <cx:pt idx="113232">22</cx:pt>
          <cx:pt idx="113233">14</cx:pt>
          <cx:pt idx="113234">112</cx:pt>
          <cx:pt idx="113235">39</cx:pt>
          <cx:pt idx="113236">0</cx:pt>
          <cx:pt idx="113237">31</cx:pt>
          <cx:pt idx="113238">4</cx:pt>
          <cx:pt idx="113239">49</cx:pt>
          <cx:pt idx="113240">40</cx:pt>
          <cx:pt idx="113241">25</cx:pt>
          <cx:pt idx="113242">63</cx:pt>
          <cx:pt idx="113243">184</cx:pt>
          <cx:pt idx="113244">3</cx:pt>
          <cx:pt idx="113245">1</cx:pt>
          <cx:pt idx="113246">43</cx:pt>
          <cx:pt idx="113247">63</cx:pt>
          <cx:pt idx="113248">20</cx:pt>
          <cx:pt idx="113249">639</cx:pt>
          <cx:pt idx="113250">1</cx:pt>
          <cx:pt idx="113251">18</cx:pt>
          <cx:pt idx="113252">40</cx:pt>
          <cx:pt idx="113253">15</cx:pt>
          <cx:pt idx="113254">23</cx:pt>
          <cx:pt idx="113255">20</cx:pt>
          <cx:pt idx="113256">0</cx:pt>
          <cx:pt idx="113257">8</cx:pt>
          <cx:pt idx="113258">0</cx:pt>
          <cx:pt idx="113259">0</cx:pt>
          <cx:pt idx="113260">1</cx:pt>
          <cx:pt idx="113261">0</cx:pt>
          <cx:pt idx="113262">41</cx:pt>
          <cx:pt idx="113263">26</cx:pt>
          <cx:pt idx="113264">1</cx:pt>
          <cx:pt idx="113265">0</cx:pt>
          <cx:pt idx="113266">15</cx:pt>
          <cx:pt idx="113267">0</cx:pt>
          <cx:pt idx="113268">5</cx:pt>
          <cx:pt idx="113269">69</cx:pt>
          <cx:pt idx="113270">1</cx:pt>
          <cx:pt idx="113271">2</cx:pt>
          <cx:pt idx="113272">14</cx:pt>
          <cx:pt idx="113273">1</cx:pt>
          <cx:pt idx="113274">36</cx:pt>
          <cx:pt idx="113275">1</cx:pt>
          <cx:pt idx="113276">0</cx:pt>
          <cx:pt idx="113277">24</cx:pt>
          <cx:pt idx="113278">3</cx:pt>
          <cx:pt idx="113279">2</cx:pt>
          <cx:pt idx="113280">0</cx:pt>
          <cx:pt idx="113281">1</cx:pt>
          <cx:pt idx="113282">56</cx:pt>
          <cx:pt idx="113283">108</cx:pt>
          <cx:pt idx="113284">1</cx:pt>
          <cx:pt idx="113285">22</cx:pt>
          <cx:pt idx="113286">11</cx:pt>
          <cx:pt idx="113287">0</cx:pt>
          <cx:pt idx="113288">29</cx:pt>
          <cx:pt idx="113289">0</cx:pt>
          <cx:pt idx="113290">15</cx:pt>
          <cx:pt idx="113291">15</cx:pt>
          <cx:pt idx="113292">4</cx:pt>
          <cx:pt idx="113293">40</cx:pt>
          <cx:pt idx="113294">74</cx:pt>
          <cx:pt idx="113295">70</cx:pt>
          <cx:pt idx="113296">0</cx:pt>
          <cx:pt idx="113297">161</cx:pt>
          <cx:pt idx="113298">51</cx:pt>
          <cx:pt idx="113299">1</cx:pt>
          <cx:pt idx="113300">7</cx:pt>
          <cx:pt idx="113301">1</cx:pt>
          <cx:pt idx="113302">9</cx:pt>
          <cx:pt idx="113303">0</cx:pt>
          <cx:pt idx="113304">1</cx:pt>
          <cx:pt idx="113305">293</cx:pt>
          <cx:pt idx="113306">0</cx:pt>
          <cx:pt idx="113307">1</cx:pt>
          <cx:pt idx="113308">0</cx:pt>
          <cx:pt idx="113309">0</cx:pt>
          <cx:pt idx="113310">0</cx:pt>
          <cx:pt idx="113311">0</cx:pt>
          <cx:pt idx="113312">22</cx:pt>
          <cx:pt idx="113313">119</cx:pt>
          <cx:pt idx="113314">54</cx:pt>
          <cx:pt idx="113315">103</cx:pt>
          <cx:pt idx="113316">7</cx:pt>
          <cx:pt idx="113317">0</cx:pt>
          <cx:pt idx="113318">7</cx:pt>
          <cx:pt idx="113319">2</cx:pt>
          <cx:pt idx="113320">35</cx:pt>
          <cx:pt idx="113321">0</cx:pt>
          <cx:pt idx="113322">0</cx:pt>
          <cx:pt idx="113323">8</cx:pt>
          <cx:pt idx="113324">2</cx:pt>
          <cx:pt idx="113325">1</cx:pt>
          <cx:pt idx="113326">122</cx:pt>
          <cx:pt idx="113327">0</cx:pt>
          <cx:pt idx="113328">20</cx:pt>
          <cx:pt idx="113329">98</cx:pt>
          <cx:pt idx="113330">35</cx:pt>
          <cx:pt idx="113331">75</cx:pt>
          <cx:pt idx="113332">4</cx:pt>
          <cx:pt idx="113333">5</cx:pt>
          <cx:pt idx="113334">1</cx:pt>
          <cx:pt idx="113335">15</cx:pt>
          <cx:pt idx="113336">16</cx:pt>
          <cx:pt idx="113337">239</cx:pt>
          <cx:pt idx="113338">36</cx:pt>
          <cx:pt idx="113339">210</cx:pt>
          <cx:pt idx="113340">7</cx:pt>
          <cx:pt idx="113341">0</cx:pt>
          <cx:pt idx="113342">11</cx:pt>
          <cx:pt idx="113343">9</cx:pt>
          <cx:pt idx="113344">42</cx:pt>
          <cx:pt idx="113345">0</cx:pt>
          <cx:pt idx="113346">6</cx:pt>
          <cx:pt idx="113347">45</cx:pt>
          <cx:pt idx="113348">98</cx:pt>
          <cx:pt idx="113349">7</cx:pt>
          <cx:pt idx="113350">11</cx:pt>
          <cx:pt idx="113351">0</cx:pt>
          <cx:pt idx="113352">0</cx:pt>
          <cx:pt idx="113353">51</cx:pt>
          <cx:pt idx="113354">495</cx:pt>
          <cx:pt idx="113355">22</cx:pt>
          <cx:pt idx="113356">134</cx:pt>
          <cx:pt idx="113357">0</cx:pt>
          <cx:pt idx="113358">70</cx:pt>
          <cx:pt idx="113359">0</cx:pt>
          <cx:pt idx="113360">7</cx:pt>
          <cx:pt idx="113361">9</cx:pt>
          <cx:pt idx="113362">0</cx:pt>
          <cx:pt idx="113363">1</cx:pt>
          <cx:pt idx="113364">1</cx:pt>
          <cx:pt idx="113365">12</cx:pt>
          <cx:pt idx="113366">0</cx:pt>
          <cx:pt idx="113367">44</cx:pt>
          <cx:pt idx="113368">1</cx:pt>
          <cx:pt idx="113369">1</cx:pt>
          <cx:pt idx="113370">0</cx:pt>
          <cx:pt idx="113371">2</cx:pt>
          <cx:pt idx="113372">62</cx:pt>
          <cx:pt idx="113373">7</cx:pt>
          <cx:pt idx="113374">0</cx:pt>
          <cx:pt idx="113375">13</cx:pt>
          <cx:pt idx="113376">53</cx:pt>
          <cx:pt idx="113377">76</cx:pt>
          <cx:pt idx="113378">21</cx:pt>
          <cx:pt idx="113379">4</cx:pt>
          <cx:pt idx="113380">6</cx:pt>
          <cx:pt idx="113381">0</cx:pt>
          <cx:pt idx="113382">0</cx:pt>
          <cx:pt idx="113383">0</cx:pt>
          <cx:pt idx="113384">3</cx:pt>
          <cx:pt idx="113385">27</cx:pt>
          <cx:pt idx="113386">0</cx:pt>
          <cx:pt idx="113387">68</cx:pt>
          <cx:pt idx="113388">18</cx:pt>
          <cx:pt idx="113389">0</cx:pt>
          <cx:pt idx="113390">66</cx:pt>
          <cx:pt idx="113391">0</cx:pt>
          <cx:pt idx="113392">2</cx:pt>
          <cx:pt idx="113393">0</cx:pt>
          <cx:pt idx="113394">0</cx:pt>
          <cx:pt idx="113395">0</cx:pt>
          <cx:pt idx="113396">0</cx:pt>
          <cx:pt idx="113397">0</cx:pt>
          <cx:pt idx="113398">0</cx:pt>
          <cx:pt idx="113399">1</cx:pt>
          <cx:pt idx="113400">0</cx:pt>
          <cx:pt idx="113401">0</cx:pt>
          <cx:pt idx="113402">422</cx:pt>
          <cx:pt idx="113403">0</cx:pt>
          <cx:pt idx="113404">96</cx:pt>
          <cx:pt idx="113405">0</cx:pt>
          <cx:pt idx="113406">1</cx:pt>
          <cx:pt idx="113407">0</cx:pt>
          <cx:pt idx="113408">0</cx:pt>
          <cx:pt idx="113409">1</cx:pt>
          <cx:pt idx="113410">0</cx:pt>
          <cx:pt idx="113411">0</cx:pt>
          <cx:pt idx="113412">0</cx:pt>
          <cx:pt idx="113413">0</cx:pt>
          <cx:pt idx="113414">0</cx:pt>
          <cx:pt idx="113415">0</cx:pt>
          <cx:pt idx="113416">1</cx:pt>
          <cx:pt idx="113417">11</cx:pt>
          <cx:pt idx="113418">0</cx:pt>
          <cx:pt idx="113419">0</cx:pt>
          <cx:pt idx="113420">3</cx:pt>
          <cx:pt idx="113421">0</cx:pt>
          <cx:pt idx="113422">0</cx:pt>
          <cx:pt idx="113423">0</cx:pt>
          <cx:pt idx="113424">1</cx:pt>
          <cx:pt idx="113425">76</cx:pt>
          <cx:pt idx="113426">3</cx:pt>
          <cx:pt idx="113427">79</cx:pt>
          <cx:pt idx="113428">7</cx:pt>
          <cx:pt idx="113429">28</cx:pt>
          <cx:pt idx="113430">10</cx:pt>
          <cx:pt idx="113431">96</cx:pt>
          <cx:pt idx="113432">20</cx:pt>
          <cx:pt idx="113433">2</cx:pt>
          <cx:pt idx="113434">26</cx:pt>
          <cx:pt idx="113435">274</cx:pt>
          <cx:pt idx="113436">8</cx:pt>
          <cx:pt idx="113437">0</cx:pt>
          <cx:pt idx="113438">4</cx:pt>
          <cx:pt idx="113439">1</cx:pt>
          <cx:pt idx="113440">1</cx:pt>
          <cx:pt idx="113441">12</cx:pt>
          <cx:pt idx="113442">20</cx:pt>
          <cx:pt idx="113443">5</cx:pt>
          <cx:pt idx="113444">12</cx:pt>
          <cx:pt idx="113445">0</cx:pt>
          <cx:pt idx="113446">0</cx:pt>
          <cx:pt idx="113447">76</cx:pt>
          <cx:pt idx="113448">265</cx:pt>
          <cx:pt idx="113449">0</cx:pt>
          <cx:pt idx="113450">1</cx:pt>
          <cx:pt idx="113451">239</cx:pt>
          <cx:pt idx="113452">0</cx:pt>
          <cx:pt idx="113453">0</cx:pt>
          <cx:pt idx="113454">327</cx:pt>
          <cx:pt idx="113455">14</cx:pt>
          <cx:pt idx="113456">30</cx:pt>
          <cx:pt idx="113457">6</cx:pt>
          <cx:pt idx="113458">1</cx:pt>
          <cx:pt idx="113459">0</cx:pt>
          <cx:pt idx="113460">29</cx:pt>
          <cx:pt idx="113461">0</cx:pt>
          <cx:pt idx="113462">8</cx:pt>
          <cx:pt idx="113463">0</cx:pt>
          <cx:pt idx="113464">22</cx:pt>
          <cx:pt idx="113465">10</cx:pt>
          <cx:pt idx="113466">0</cx:pt>
          <cx:pt idx="113467">2</cx:pt>
          <cx:pt idx="113468">5</cx:pt>
          <cx:pt idx="113469">0</cx:pt>
          <cx:pt idx="113470">7</cx:pt>
          <cx:pt idx="113471">15</cx:pt>
          <cx:pt idx="113472">0</cx:pt>
          <cx:pt idx="113473">6</cx:pt>
          <cx:pt idx="113474">20</cx:pt>
          <cx:pt idx="113475">0</cx:pt>
          <cx:pt idx="113476">6</cx:pt>
          <cx:pt idx="113477">0</cx:pt>
          <cx:pt idx="113478">1</cx:pt>
          <cx:pt idx="113479">4</cx:pt>
          <cx:pt idx="113480">0</cx:pt>
          <cx:pt idx="113481">55</cx:pt>
          <cx:pt idx="113482">12</cx:pt>
          <cx:pt idx="113483">21</cx:pt>
          <cx:pt idx="113484">0</cx:pt>
          <cx:pt idx="113485">0</cx:pt>
          <cx:pt idx="113486">59</cx:pt>
          <cx:pt idx="113487">96</cx:pt>
          <cx:pt idx="113488">5</cx:pt>
          <cx:pt idx="113489">0</cx:pt>
          <cx:pt idx="113490">5</cx:pt>
          <cx:pt idx="113491">33</cx:pt>
          <cx:pt idx="113492">4</cx:pt>
          <cx:pt idx="113493">42</cx:pt>
          <cx:pt idx="113494">6</cx:pt>
          <cx:pt idx="113495">88</cx:pt>
          <cx:pt idx="113496">90</cx:pt>
          <cx:pt idx="113497">260</cx:pt>
          <cx:pt idx="113498">8</cx:pt>
          <cx:pt idx="113499">112</cx:pt>
          <cx:pt idx="113500">1</cx:pt>
          <cx:pt idx="113501">117</cx:pt>
          <cx:pt idx="113502">138</cx:pt>
          <cx:pt idx="113503">36</cx:pt>
          <cx:pt idx="113504">42</cx:pt>
          <cx:pt idx="113505">4</cx:pt>
          <cx:pt idx="113506">76</cx:pt>
          <cx:pt idx="113507">0</cx:pt>
          <cx:pt idx="113508">24</cx:pt>
          <cx:pt idx="113509">0</cx:pt>
          <cx:pt idx="113510">0</cx:pt>
          <cx:pt idx="113511">1</cx:pt>
          <cx:pt idx="113512">0</cx:pt>
          <cx:pt idx="113513">0</cx:pt>
          <cx:pt idx="113514">14</cx:pt>
          <cx:pt idx="113515">1</cx:pt>
          <cx:pt idx="113516">0</cx:pt>
          <cx:pt idx="113517">0</cx:pt>
          <cx:pt idx="113518">0</cx:pt>
          <cx:pt idx="113519">0</cx:pt>
          <cx:pt idx="113520">1</cx:pt>
          <cx:pt idx="113521">4</cx:pt>
          <cx:pt idx="113522">302</cx:pt>
          <cx:pt idx="113523">0</cx:pt>
          <cx:pt idx="113524">0</cx:pt>
          <cx:pt idx="113525">122</cx:pt>
          <cx:pt idx="113526">239</cx:pt>
          <cx:pt idx="113527">128</cx:pt>
          <cx:pt idx="113528">198</cx:pt>
          <cx:pt idx="113529">8</cx:pt>
          <cx:pt idx="113530">3</cx:pt>
          <cx:pt idx="113531">1</cx:pt>
          <cx:pt idx="113532">6</cx:pt>
          <cx:pt idx="113533">7</cx:pt>
          <cx:pt idx="113534">13</cx:pt>
          <cx:pt idx="113535">138</cx:pt>
          <cx:pt idx="113536">18</cx:pt>
          <cx:pt idx="113537">0</cx:pt>
          <cx:pt idx="113538">4</cx:pt>
          <cx:pt idx="113539">1</cx:pt>
          <cx:pt idx="113540">14</cx:pt>
          <cx:pt idx="113541">56</cx:pt>
          <cx:pt idx="113542">0</cx:pt>
          <cx:pt idx="113543">310</cx:pt>
          <cx:pt idx="113544">104</cx:pt>
          <cx:pt idx="113545">0</cx:pt>
          <cx:pt idx="113546">7</cx:pt>
          <cx:pt idx="113547">687</cx:pt>
          <cx:pt idx="113548">0</cx:pt>
          <cx:pt idx="113549">0</cx:pt>
          <cx:pt idx="113550">0</cx:pt>
          <cx:pt idx="113551">0</cx:pt>
          <cx:pt idx="113552">19</cx:pt>
          <cx:pt idx="113553">0</cx:pt>
          <cx:pt idx="113554">14</cx:pt>
          <cx:pt idx="113555">2</cx:pt>
          <cx:pt idx="113556">0</cx:pt>
          <cx:pt idx="113557">208</cx:pt>
          <cx:pt idx="113558">312</cx:pt>
          <cx:pt idx="113559">0</cx:pt>
          <cx:pt idx="113560">35</cx:pt>
          <cx:pt idx="113561">23</cx:pt>
          <cx:pt idx="113562">8</cx:pt>
          <cx:pt idx="113563">0</cx:pt>
          <cx:pt idx="113564">0</cx:pt>
          <cx:pt idx="113565">31</cx:pt>
          <cx:pt idx="113566">4</cx:pt>
          <cx:pt idx="113567">104</cx:pt>
          <cx:pt idx="113568">0</cx:pt>
          <cx:pt idx="113569">0</cx:pt>
          <cx:pt idx="113570">29</cx:pt>
          <cx:pt idx="113571">5</cx:pt>
          <cx:pt idx="113572">2</cx:pt>
          <cx:pt idx="113573">0</cx:pt>
          <cx:pt idx="113574">1</cx:pt>
          <cx:pt idx="113575">0</cx:pt>
          <cx:pt idx="113576">0</cx:pt>
          <cx:pt idx="113577">85</cx:pt>
          <cx:pt idx="113578">5</cx:pt>
          <cx:pt idx="113579">98</cx:pt>
          <cx:pt idx="113580">0</cx:pt>
          <cx:pt idx="113581">1</cx:pt>
          <cx:pt idx="113582">0</cx:pt>
          <cx:pt idx="113583">6</cx:pt>
          <cx:pt idx="113584">12</cx:pt>
          <cx:pt idx="113585">0</cx:pt>
          <cx:pt idx="113586">0</cx:pt>
          <cx:pt idx="113587">0</cx:pt>
          <cx:pt idx="113588">0</cx:pt>
          <cx:pt idx="113589">4</cx:pt>
          <cx:pt idx="113590">21</cx:pt>
          <cx:pt idx="113591">14</cx:pt>
          <cx:pt idx="113592">8</cx:pt>
          <cx:pt idx="113593">1</cx:pt>
          <cx:pt idx="113594">0</cx:pt>
          <cx:pt idx="113595">3</cx:pt>
          <cx:pt idx="113596">32</cx:pt>
          <cx:pt idx="113597">33</cx:pt>
          <cx:pt idx="113598">131</cx:pt>
          <cx:pt idx="113599">395</cx:pt>
          <cx:pt idx="113600">14</cx:pt>
          <cx:pt idx="113601">14</cx:pt>
          <cx:pt idx="113602">1</cx:pt>
          <cx:pt idx="113603">1</cx:pt>
          <cx:pt idx="113604">0</cx:pt>
          <cx:pt idx="113605">0</cx:pt>
          <cx:pt idx="113606">1</cx:pt>
          <cx:pt idx="113607">1</cx:pt>
          <cx:pt idx="113608">10</cx:pt>
          <cx:pt idx="113609">89</cx:pt>
          <cx:pt idx="113610">2</cx:pt>
          <cx:pt idx="113611">47</cx:pt>
          <cx:pt idx="113612">25</cx:pt>
          <cx:pt idx="113613">8</cx:pt>
          <cx:pt idx="113614">101</cx:pt>
          <cx:pt idx="113615">2</cx:pt>
          <cx:pt idx="113616">0</cx:pt>
          <cx:pt idx="113617">22</cx:pt>
          <cx:pt idx="113618">93</cx:pt>
          <cx:pt idx="113619">0</cx:pt>
          <cx:pt idx="113620">71</cx:pt>
          <cx:pt idx="113621">29</cx:pt>
          <cx:pt idx="113622">1</cx:pt>
          <cx:pt idx="113623">1</cx:pt>
          <cx:pt idx="113624">9</cx:pt>
          <cx:pt idx="113625">12</cx:pt>
          <cx:pt idx="113626">0</cx:pt>
          <cx:pt idx="113627">83</cx:pt>
          <cx:pt idx="113628">135</cx:pt>
          <cx:pt idx="113629">258</cx:pt>
          <cx:pt idx="113630">44</cx:pt>
          <cx:pt idx="113631">12</cx:pt>
          <cx:pt idx="113632">35</cx:pt>
          <cx:pt idx="113633">67</cx:pt>
          <cx:pt idx="113634">14</cx:pt>
          <cx:pt idx="113635">0</cx:pt>
          <cx:pt idx="113636">238</cx:pt>
          <cx:pt idx="113637">15</cx:pt>
          <cx:pt idx="113638">12</cx:pt>
          <cx:pt idx="113639">506</cx:pt>
          <cx:pt idx="113640">0</cx:pt>
          <cx:pt idx="113641">183</cx:pt>
          <cx:pt idx="113642">73</cx:pt>
          <cx:pt idx="113643">1</cx:pt>
          <cx:pt idx="113644">0</cx:pt>
          <cx:pt idx="113645">0</cx:pt>
          <cx:pt idx="113646">57</cx:pt>
          <cx:pt idx="113647">38</cx:pt>
          <cx:pt idx="113648">0</cx:pt>
          <cx:pt idx="113649">4</cx:pt>
          <cx:pt idx="113650">33</cx:pt>
          <cx:pt idx="113651">15</cx:pt>
          <cx:pt idx="113652">0</cx:pt>
          <cx:pt idx="113653">6</cx:pt>
          <cx:pt idx="113654">0</cx:pt>
          <cx:pt idx="113655">4</cx:pt>
          <cx:pt idx="113656">597</cx:pt>
          <cx:pt idx="113657">1</cx:pt>
          <cx:pt idx="113658">0</cx:pt>
          <cx:pt idx="113659">0</cx:pt>
          <cx:pt idx="113660">19</cx:pt>
          <cx:pt idx="113661">0</cx:pt>
          <cx:pt idx="113662">34</cx:pt>
          <cx:pt idx="113663">1</cx:pt>
          <cx:pt idx="113664">0</cx:pt>
          <cx:pt idx="113665">0</cx:pt>
          <cx:pt idx="113666">1</cx:pt>
          <cx:pt idx="113667">0</cx:pt>
          <cx:pt idx="113668">15</cx:pt>
          <cx:pt idx="113669">69</cx:pt>
          <cx:pt idx="113670">10</cx:pt>
          <cx:pt idx="113671">3</cx:pt>
          <cx:pt idx="113672">3</cx:pt>
          <cx:pt idx="113673">110</cx:pt>
          <cx:pt idx="113674">23</cx:pt>
          <cx:pt idx="113675">93</cx:pt>
          <cx:pt idx="113676">22</cx:pt>
          <cx:pt idx="113677">3</cx:pt>
          <cx:pt idx="113678">106</cx:pt>
          <cx:pt idx="113679">0</cx:pt>
          <cx:pt idx="113680">192</cx:pt>
          <cx:pt idx="113681">44</cx:pt>
          <cx:pt idx="113682">30</cx:pt>
          <cx:pt idx="113683">337</cx:pt>
          <cx:pt idx="113684">0</cx:pt>
          <cx:pt idx="113685">412</cx:pt>
          <cx:pt idx="113686">265</cx:pt>
          <cx:pt idx="113687">0</cx:pt>
          <cx:pt idx="113688">41</cx:pt>
          <cx:pt idx="113689">7</cx:pt>
          <cx:pt idx="113690">215</cx:pt>
          <cx:pt idx="113691">37</cx:pt>
          <cx:pt idx="113692">3</cx:pt>
          <cx:pt idx="113693">74</cx:pt>
          <cx:pt idx="113694">89</cx:pt>
          <cx:pt idx="113695">1</cx:pt>
          <cx:pt idx="113696">77</cx:pt>
          <cx:pt idx="113697">1</cx:pt>
          <cx:pt idx="113698">25</cx:pt>
          <cx:pt idx="113699">0</cx:pt>
          <cx:pt idx="113700">5</cx:pt>
          <cx:pt idx="113701">6</cx:pt>
          <cx:pt idx="113702">37</cx:pt>
          <cx:pt idx="113703">0</cx:pt>
          <cx:pt idx="113704">0</cx:pt>
          <cx:pt idx="113705">43</cx:pt>
          <cx:pt idx="113706">14</cx:pt>
          <cx:pt idx="113707">3</cx:pt>
          <cx:pt idx="113708">22</cx:pt>
          <cx:pt idx="113709">7</cx:pt>
          <cx:pt idx="113710">2</cx:pt>
          <cx:pt idx="113711">1</cx:pt>
          <cx:pt idx="113712">64</cx:pt>
          <cx:pt idx="113713">0</cx:pt>
          <cx:pt idx="113714">0</cx:pt>
          <cx:pt idx="113715">0</cx:pt>
          <cx:pt idx="113716">1</cx:pt>
          <cx:pt idx="113717">0</cx:pt>
          <cx:pt idx="113718">0</cx:pt>
          <cx:pt idx="113719">0</cx:pt>
          <cx:pt idx="113720">0</cx:pt>
          <cx:pt idx="113721">0</cx:pt>
          <cx:pt idx="113722">6</cx:pt>
          <cx:pt idx="113723">76</cx:pt>
          <cx:pt idx="113724">216</cx:pt>
          <cx:pt idx="113725">3</cx:pt>
          <cx:pt idx="113726">8</cx:pt>
          <cx:pt idx="113727">68</cx:pt>
          <cx:pt idx="113728">31</cx:pt>
          <cx:pt idx="113729">556</cx:pt>
          <cx:pt idx="113730">0</cx:pt>
          <cx:pt idx="113731">1</cx:pt>
          <cx:pt idx="113732">52</cx:pt>
          <cx:pt idx="113733">65</cx:pt>
          <cx:pt idx="113734">37</cx:pt>
          <cx:pt idx="113735">7</cx:pt>
          <cx:pt idx="113736">57</cx:pt>
          <cx:pt idx="113737">0</cx:pt>
          <cx:pt idx="113738">24</cx:pt>
          <cx:pt idx="113739">0</cx:pt>
          <cx:pt idx="113740">0</cx:pt>
          <cx:pt idx="113741">2</cx:pt>
          <cx:pt idx="113742">0</cx:pt>
          <cx:pt idx="113743">32</cx:pt>
          <cx:pt idx="113744">37</cx:pt>
          <cx:pt idx="113745">16</cx:pt>
          <cx:pt idx="113746">0</cx:pt>
          <cx:pt idx="113747">1</cx:pt>
          <cx:pt idx="113748">26</cx:pt>
          <cx:pt idx="113749">7</cx:pt>
          <cx:pt idx="113750">188</cx:pt>
          <cx:pt idx="113751">157</cx:pt>
          <cx:pt idx="113752">0</cx:pt>
          <cx:pt idx="113753">0</cx:pt>
          <cx:pt idx="113754">20</cx:pt>
          <cx:pt idx="113755">0</cx:pt>
          <cx:pt idx="113756">0</cx:pt>
          <cx:pt idx="113757">3</cx:pt>
          <cx:pt idx="113758">1</cx:pt>
          <cx:pt idx="113759">25</cx:pt>
          <cx:pt idx="113760">2</cx:pt>
          <cx:pt idx="113761">63</cx:pt>
          <cx:pt idx="113762">222</cx:pt>
          <cx:pt idx="113763">17</cx:pt>
          <cx:pt idx="113764">0</cx:pt>
          <cx:pt idx="113765">0</cx:pt>
          <cx:pt idx="113766">11</cx:pt>
          <cx:pt idx="113767">0</cx:pt>
          <cx:pt idx="113768">0</cx:pt>
          <cx:pt idx="113769">0</cx:pt>
          <cx:pt idx="113770">0</cx:pt>
          <cx:pt idx="113771">0</cx:pt>
          <cx:pt idx="113772">0</cx:pt>
          <cx:pt idx="113773">1</cx:pt>
          <cx:pt idx="113774">1</cx:pt>
          <cx:pt idx="113775">0</cx:pt>
          <cx:pt idx="113776">27</cx:pt>
          <cx:pt idx="113777">26</cx:pt>
          <cx:pt idx="113778">33</cx:pt>
          <cx:pt idx="113779">319</cx:pt>
          <cx:pt idx="113780">1</cx:pt>
          <cx:pt idx="113781">5</cx:pt>
          <cx:pt idx="113782">0</cx:pt>
          <cx:pt idx="113783">5</cx:pt>
          <cx:pt idx="113784">1</cx:pt>
          <cx:pt idx="113785">19</cx:pt>
          <cx:pt idx="113786">14</cx:pt>
          <cx:pt idx="113787">9</cx:pt>
          <cx:pt idx="113788">12</cx:pt>
          <cx:pt idx="113789">3</cx:pt>
          <cx:pt idx="113790">83</cx:pt>
          <cx:pt idx="113791">21</cx:pt>
          <cx:pt idx="113792">57</cx:pt>
          <cx:pt idx="113793">8</cx:pt>
          <cx:pt idx="113794">14</cx:pt>
          <cx:pt idx="113795">0</cx:pt>
          <cx:pt idx="113796">5</cx:pt>
          <cx:pt idx="113797">136</cx:pt>
          <cx:pt idx="113798">19</cx:pt>
          <cx:pt idx="113799">0</cx:pt>
          <cx:pt idx="113800">43</cx:pt>
          <cx:pt idx="113801">1</cx:pt>
          <cx:pt idx="113802">3</cx:pt>
          <cx:pt idx="113803">22</cx:pt>
          <cx:pt idx="113804">6</cx:pt>
          <cx:pt idx="113805">15</cx:pt>
          <cx:pt idx="113806">164</cx:pt>
          <cx:pt idx="113807">13</cx:pt>
          <cx:pt idx="113808">0</cx:pt>
          <cx:pt idx="113809">126</cx:pt>
          <cx:pt idx="113810">56</cx:pt>
          <cx:pt idx="113811">5</cx:pt>
          <cx:pt idx="113812">0</cx:pt>
          <cx:pt idx="113813">0</cx:pt>
          <cx:pt idx="113814">22</cx:pt>
          <cx:pt idx="113815">0</cx:pt>
          <cx:pt idx="113816">9</cx:pt>
          <cx:pt idx="113817">0</cx:pt>
          <cx:pt idx="113818">4</cx:pt>
          <cx:pt idx="113819">0</cx:pt>
          <cx:pt idx="113820">0</cx:pt>
          <cx:pt idx="113821">0</cx:pt>
          <cx:pt idx="113822">1</cx:pt>
          <cx:pt idx="113823">36</cx:pt>
          <cx:pt idx="113824">266</cx:pt>
          <cx:pt idx="113825">92</cx:pt>
          <cx:pt idx="113826">21</cx:pt>
          <cx:pt idx="113827">0</cx:pt>
          <cx:pt idx="113828">0</cx:pt>
          <cx:pt idx="113829">0</cx:pt>
          <cx:pt idx="113830">11</cx:pt>
          <cx:pt idx="113831">8</cx:pt>
          <cx:pt idx="113832">27</cx:pt>
          <cx:pt idx="113833">5</cx:pt>
          <cx:pt idx="113834">2</cx:pt>
          <cx:pt idx="113835">201</cx:pt>
          <cx:pt idx="113836">0</cx:pt>
          <cx:pt idx="113837">66</cx:pt>
          <cx:pt idx="113838">0</cx:pt>
          <cx:pt idx="113839">75</cx:pt>
          <cx:pt idx="113840">9</cx:pt>
          <cx:pt idx="113841">2</cx:pt>
          <cx:pt idx="113842">56</cx:pt>
          <cx:pt idx="113843">7</cx:pt>
          <cx:pt idx="113844">6</cx:pt>
          <cx:pt idx="113845">0</cx:pt>
          <cx:pt idx="113846">22</cx:pt>
          <cx:pt idx="113847">18</cx:pt>
          <cx:pt idx="113848">1</cx:pt>
          <cx:pt idx="113849">8</cx:pt>
          <cx:pt idx="113850">0</cx:pt>
          <cx:pt idx="113851">0</cx:pt>
          <cx:pt idx="113852">7</cx:pt>
          <cx:pt idx="113853">0</cx:pt>
          <cx:pt idx="113854">5</cx:pt>
          <cx:pt idx="113855">8</cx:pt>
          <cx:pt idx="113856">8</cx:pt>
          <cx:pt idx="113857">15</cx:pt>
          <cx:pt idx="113858">1</cx:pt>
          <cx:pt idx="113859">0</cx:pt>
          <cx:pt idx="113860">0</cx:pt>
          <cx:pt idx="113861">1</cx:pt>
          <cx:pt idx="113862">5</cx:pt>
          <cx:pt idx="113863">0</cx:pt>
          <cx:pt idx="113864">0</cx:pt>
          <cx:pt idx="113865">3</cx:pt>
          <cx:pt idx="113866">0</cx:pt>
          <cx:pt idx="113867">0</cx:pt>
          <cx:pt idx="113868">0</cx:pt>
          <cx:pt idx="113869">0</cx:pt>
          <cx:pt idx="113870">10</cx:pt>
          <cx:pt idx="113871">0</cx:pt>
          <cx:pt idx="113872">0</cx:pt>
          <cx:pt idx="113873">10</cx:pt>
          <cx:pt idx="113874">2</cx:pt>
          <cx:pt idx="113875">1</cx:pt>
          <cx:pt idx="113876">0</cx:pt>
          <cx:pt idx="113877">35</cx:pt>
          <cx:pt idx="113878">24</cx:pt>
          <cx:pt idx="113879">0</cx:pt>
          <cx:pt idx="113880">1</cx:pt>
          <cx:pt idx="113881">1</cx:pt>
          <cx:pt idx="113882">419</cx:pt>
          <cx:pt idx="113883">0</cx:pt>
          <cx:pt idx="113884">14</cx:pt>
          <cx:pt idx="113885">14</cx:pt>
          <cx:pt idx="113886">0</cx:pt>
          <cx:pt idx="113887">2</cx:pt>
          <cx:pt idx="113888">9</cx:pt>
          <cx:pt idx="113889">1</cx:pt>
          <cx:pt idx="113890">1</cx:pt>
          <cx:pt idx="113891">2</cx:pt>
          <cx:pt idx="113892">0</cx:pt>
          <cx:pt idx="113893">155</cx:pt>
          <cx:pt idx="113894">16</cx:pt>
          <cx:pt idx="113895">0</cx:pt>
          <cx:pt idx="113896">23</cx:pt>
          <cx:pt idx="113897">0</cx:pt>
          <cx:pt idx="113898">4</cx:pt>
          <cx:pt idx="113899">0</cx:pt>
          <cx:pt idx="113900">13</cx:pt>
          <cx:pt idx="113901">665</cx:pt>
          <cx:pt idx="113902">16</cx:pt>
          <cx:pt idx="113903">36</cx:pt>
          <cx:pt idx="113904">60</cx:pt>
          <cx:pt idx="113905">13</cx:pt>
          <cx:pt idx="113906">174</cx:pt>
          <cx:pt idx="113907">27</cx:pt>
          <cx:pt idx="113908">216</cx:pt>
          <cx:pt idx="113909">12</cx:pt>
          <cx:pt idx="113910">127</cx:pt>
          <cx:pt idx="113911">3</cx:pt>
          <cx:pt idx="113912">434</cx:pt>
          <cx:pt idx="113913">0</cx:pt>
          <cx:pt idx="113914">3</cx:pt>
          <cx:pt idx="113915">0</cx:pt>
          <cx:pt idx="113916">2</cx:pt>
          <cx:pt idx="113917">0</cx:pt>
          <cx:pt idx="113918">22</cx:pt>
          <cx:pt idx="113919">1</cx:pt>
          <cx:pt idx="113920">0</cx:pt>
          <cx:pt idx="113921">2</cx:pt>
          <cx:pt idx="113922">3</cx:pt>
          <cx:pt idx="113923">6</cx:pt>
          <cx:pt idx="113924">49</cx:pt>
          <cx:pt idx="113925">63</cx:pt>
          <cx:pt idx="113926">0</cx:pt>
          <cx:pt idx="113927">42</cx:pt>
          <cx:pt idx="113928">1</cx:pt>
          <cx:pt idx="113929">23</cx:pt>
          <cx:pt idx="113930">25</cx:pt>
          <cx:pt idx="113931">14</cx:pt>
          <cx:pt idx="113932">0</cx:pt>
          <cx:pt idx="113933">388</cx:pt>
          <cx:pt idx="113934">0</cx:pt>
          <cx:pt idx="113935">5</cx:pt>
          <cx:pt idx="113936">202</cx:pt>
          <cx:pt idx="113937">0</cx:pt>
          <cx:pt idx="113938">0</cx:pt>
          <cx:pt idx="113939">1</cx:pt>
          <cx:pt idx="113940">110</cx:pt>
          <cx:pt idx="113941">51</cx:pt>
          <cx:pt idx="113942">30</cx:pt>
          <cx:pt idx="113943">147</cx:pt>
          <cx:pt idx="113944">0</cx:pt>
          <cx:pt idx="113945">0</cx:pt>
          <cx:pt idx="113946">3</cx:pt>
          <cx:pt idx="113947">252</cx:pt>
          <cx:pt idx="113948">132</cx:pt>
          <cx:pt idx="113949">58</cx:pt>
          <cx:pt idx="113950">0</cx:pt>
          <cx:pt idx="113951">17</cx:pt>
          <cx:pt idx="113952">22</cx:pt>
          <cx:pt idx="113953">0</cx:pt>
          <cx:pt idx="113954">6</cx:pt>
          <cx:pt idx="113955">3</cx:pt>
          <cx:pt idx="113956">10</cx:pt>
          <cx:pt idx="113957">0</cx:pt>
          <cx:pt idx="113958">16</cx:pt>
          <cx:pt idx="113959">3</cx:pt>
          <cx:pt idx="113960">78</cx:pt>
          <cx:pt idx="113961">2</cx:pt>
          <cx:pt idx="113962">126</cx:pt>
          <cx:pt idx="113963">143</cx:pt>
          <cx:pt idx="113964">13</cx:pt>
          <cx:pt idx="113965">0</cx:pt>
          <cx:pt idx="113966">8</cx:pt>
          <cx:pt idx="113967">361</cx:pt>
          <cx:pt idx="113968">28</cx:pt>
          <cx:pt idx="113969">1</cx:pt>
          <cx:pt idx="113970">21</cx:pt>
          <cx:pt idx="113971">4</cx:pt>
          <cx:pt idx="113972">0</cx:pt>
          <cx:pt idx="113973">5</cx:pt>
          <cx:pt idx="113974">0</cx:pt>
          <cx:pt idx="113975">18</cx:pt>
          <cx:pt idx="113976">36</cx:pt>
          <cx:pt idx="113977">80</cx:pt>
          <cx:pt idx="113978">13</cx:pt>
          <cx:pt idx="113979">4</cx:pt>
          <cx:pt idx="113980">43</cx:pt>
          <cx:pt idx="113981">134</cx:pt>
          <cx:pt idx="113982">5</cx:pt>
          <cx:pt idx="113983">10</cx:pt>
          <cx:pt idx="113984">22</cx:pt>
          <cx:pt idx="113985">35</cx:pt>
          <cx:pt idx="113986">331</cx:pt>
          <cx:pt idx="113987">0</cx:pt>
          <cx:pt idx="113988">0</cx:pt>
          <cx:pt idx="113989">5</cx:pt>
          <cx:pt idx="113990">0</cx:pt>
          <cx:pt idx="113991">4</cx:pt>
          <cx:pt idx="113992">0</cx:pt>
          <cx:pt idx="113993">1</cx:pt>
          <cx:pt idx="113994">7</cx:pt>
          <cx:pt idx="113995">14</cx:pt>
          <cx:pt idx="113996">3</cx:pt>
          <cx:pt idx="113997">211</cx:pt>
          <cx:pt idx="113998">2</cx:pt>
          <cx:pt idx="113999">0</cx:pt>
          <cx:pt idx="114000">12</cx:pt>
          <cx:pt idx="114001">3</cx:pt>
          <cx:pt idx="114002">24</cx:pt>
          <cx:pt idx="114003">66</cx:pt>
          <cx:pt idx="114004">0</cx:pt>
          <cx:pt idx="114005">25</cx:pt>
          <cx:pt idx="114006">0</cx:pt>
          <cx:pt idx="114007">1</cx:pt>
          <cx:pt idx="114008">0</cx:pt>
          <cx:pt idx="114009">213</cx:pt>
          <cx:pt idx="114010">0</cx:pt>
          <cx:pt idx="114011">2</cx:pt>
          <cx:pt idx="114012">0</cx:pt>
          <cx:pt idx="114013">149</cx:pt>
          <cx:pt idx="114014">173</cx:pt>
          <cx:pt idx="114015">111</cx:pt>
          <cx:pt idx="114016">6</cx:pt>
          <cx:pt idx="114017">43</cx:pt>
          <cx:pt idx="114018">1</cx:pt>
          <cx:pt idx="114019">0</cx:pt>
          <cx:pt idx="114020">0</cx:pt>
          <cx:pt idx="114021">0</cx:pt>
          <cx:pt idx="114022">0</cx:pt>
          <cx:pt idx="114023">3</cx:pt>
          <cx:pt idx="114024">0</cx:pt>
          <cx:pt idx="114025">0</cx:pt>
          <cx:pt idx="114026">0</cx:pt>
          <cx:pt idx="114027">0</cx:pt>
          <cx:pt idx="114028">0</cx:pt>
          <cx:pt idx="114029">10</cx:pt>
          <cx:pt idx="114030">636</cx:pt>
          <cx:pt idx="114031">2</cx:pt>
          <cx:pt idx="114032">6</cx:pt>
          <cx:pt idx="114033">3</cx:pt>
          <cx:pt idx="114034">0</cx:pt>
          <cx:pt idx="114035">0</cx:pt>
          <cx:pt idx="114036">0</cx:pt>
          <cx:pt idx="114037">1</cx:pt>
          <cx:pt idx="114038">15</cx:pt>
          <cx:pt idx="114039">21</cx:pt>
          <cx:pt idx="114040">38</cx:pt>
          <cx:pt idx="114041">0</cx:pt>
          <cx:pt idx="114042">7</cx:pt>
          <cx:pt idx="114043">0</cx:pt>
          <cx:pt idx="114044">0</cx:pt>
          <cx:pt idx="114045">9</cx:pt>
          <cx:pt idx="114046">105</cx:pt>
          <cx:pt idx="114047">47</cx:pt>
          <cx:pt idx="114048">0</cx:pt>
          <cx:pt idx="114049">60</cx:pt>
          <cx:pt idx="114050">1</cx:pt>
          <cx:pt idx="114051">1</cx:pt>
          <cx:pt idx="114052">0</cx:pt>
          <cx:pt idx="114053">0</cx:pt>
          <cx:pt idx="114054">34</cx:pt>
          <cx:pt idx="114055">55</cx:pt>
          <cx:pt idx="114056">1</cx:pt>
          <cx:pt idx="114057">2</cx:pt>
          <cx:pt idx="114058">19</cx:pt>
          <cx:pt idx="114059">0</cx:pt>
          <cx:pt idx="114060">67</cx:pt>
          <cx:pt idx="114061">12</cx:pt>
          <cx:pt idx="114062">64</cx:pt>
          <cx:pt idx="114063">30</cx:pt>
          <cx:pt idx="114064">87</cx:pt>
          <cx:pt idx="114065">1</cx:pt>
          <cx:pt idx="114066">7</cx:pt>
          <cx:pt idx="114067">0</cx:pt>
          <cx:pt idx="114068">0</cx:pt>
          <cx:pt idx="114069">6</cx:pt>
          <cx:pt idx="114070">11</cx:pt>
          <cx:pt idx="114071">169</cx:pt>
          <cx:pt idx="114072">13</cx:pt>
          <cx:pt idx="114073">81</cx:pt>
          <cx:pt idx="114074">20</cx:pt>
          <cx:pt idx="114075">0</cx:pt>
          <cx:pt idx="114076">65</cx:pt>
          <cx:pt idx="114077">0</cx:pt>
          <cx:pt idx="114078">0</cx:pt>
          <cx:pt idx="114079">59</cx:pt>
          <cx:pt idx="114080">97</cx:pt>
          <cx:pt idx="114081">1</cx:pt>
          <cx:pt idx="114082">254</cx:pt>
          <cx:pt idx="114083">29</cx:pt>
          <cx:pt idx="114084">2</cx:pt>
          <cx:pt idx="114085">20</cx:pt>
          <cx:pt idx="114086">28</cx:pt>
          <cx:pt idx="114087">119</cx:pt>
          <cx:pt idx="114088">0</cx:pt>
          <cx:pt idx="114089">0</cx:pt>
          <cx:pt idx="114090">8</cx:pt>
          <cx:pt idx="114091">52</cx:pt>
          <cx:pt idx="114092">15</cx:pt>
          <cx:pt idx="114093">82</cx:pt>
          <cx:pt idx="114094">28</cx:pt>
          <cx:pt idx="114095">27</cx:pt>
          <cx:pt idx="114096">434</cx:pt>
          <cx:pt idx="114097">0</cx:pt>
          <cx:pt idx="114098">91</cx:pt>
          <cx:pt idx="114099">8</cx:pt>
          <cx:pt idx="114100">273</cx:pt>
          <cx:pt idx="114101">209</cx:pt>
          <cx:pt idx="114102">4</cx:pt>
          <cx:pt idx="114103">4</cx:pt>
          <cx:pt idx="114104">24</cx:pt>
          <cx:pt idx="114105">1</cx:pt>
          <cx:pt idx="114106">100</cx:pt>
          <cx:pt idx="114107">56</cx:pt>
          <cx:pt idx="114108">6</cx:pt>
          <cx:pt idx="114109">7</cx:pt>
          <cx:pt idx="114110">7</cx:pt>
          <cx:pt idx="114111">5</cx:pt>
          <cx:pt idx="114112">310</cx:pt>
          <cx:pt idx="114113">1</cx:pt>
          <cx:pt idx="114114">5</cx:pt>
          <cx:pt idx="114115">172</cx:pt>
          <cx:pt idx="114116">77</cx:pt>
          <cx:pt idx="114117">42</cx:pt>
          <cx:pt idx="114118">113</cx:pt>
          <cx:pt idx="114119">20</cx:pt>
          <cx:pt idx="114120">31</cx:pt>
          <cx:pt idx="114121">198</cx:pt>
          <cx:pt idx="114122">3</cx:pt>
          <cx:pt idx="114123">6</cx:pt>
          <cx:pt idx="114124">30</cx:pt>
          <cx:pt idx="114125">5</cx:pt>
          <cx:pt idx="114126">97</cx:pt>
          <cx:pt idx="114127">3</cx:pt>
          <cx:pt idx="114128">14</cx:pt>
          <cx:pt idx="114129">5</cx:pt>
          <cx:pt idx="114130">1</cx:pt>
          <cx:pt idx="114131">0</cx:pt>
          <cx:pt idx="114132">0</cx:pt>
          <cx:pt idx="114133">3</cx:pt>
          <cx:pt idx="114134">245</cx:pt>
          <cx:pt idx="114135">2</cx:pt>
          <cx:pt idx="114136">523</cx:pt>
          <cx:pt idx="114137">903</cx:pt>
          <cx:pt idx="114138">0</cx:pt>
          <cx:pt idx="114139">291</cx:pt>
          <cx:pt idx="114140">84</cx:pt>
          <cx:pt idx="114141">40</cx:pt>
          <cx:pt idx="114142">74</cx:pt>
          <cx:pt idx="114143">51</cx:pt>
          <cx:pt idx="114144">1</cx:pt>
          <cx:pt idx="114145">4</cx:pt>
          <cx:pt idx="114146">1</cx:pt>
          <cx:pt idx="114147">3</cx:pt>
          <cx:pt idx="114148">19</cx:pt>
          <cx:pt idx="114149">0</cx:pt>
          <cx:pt idx="114150">1</cx:pt>
          <cx:pt idx="114151">6</cx:pt>
          <cx:pt idx="114152">0</cx:pt>
          <cx:pt idx="114153">0</cx:pt>
          <cx:pt idx="114154">0</cx:pt>
          <cx:pt idx="114155">39</cx:pt>
          <cx:pt idx="114156">72</cx:pt>
          <cx:pt idx="114157">1</cx:pt>
          <cx:pt idx="114158">0</cx:pt>
          <cx:pt idx="114159">0</cx:pt>
          <cx:pt idx="114160">1</cx:pt>
          <cx:pt idx="114161">6</cx:pt>
          <cx:pt idx="114162">12</cx:pt>
          <cx:pt idx="114163">0</cx:pt>
          <cx:pt idx="114164">5</cx:pt>
          <cx:pt idx="114165">83</cx:pt>
          <cx:pt idx="114166">6</cx:pt>
          <cx:pt idx="114167">84</cx:pt>
          <cx:pt idx="114168">13</cx:pt>
          <cx:pt idx="114169">5</cx:pt>
          <cx:pt idx="114170">4</cx:pt>
          <cx:pt idx="114171">0</cx:pt>
          <cx:pt idx="114172">16</cx:pt>
          <cx:pt idx="114173">5</cx:pt>
          <cx:pt idx="114174">15</cx:pt>
          <cx:pt idx="114175">1</cx:pt>
          <cx:pt idx="114176">2</cx:pt>
          <cx:pt idx="114177">5</cx:pt>
          <cx:pt idx="114178">14</cx:pt>
          <cx:pt idx="114179">203</cx:pt>
          <cx:pt idx="114180">4</cx:pt>
          <cx:pt idx="114181">216</cx:pt>
          <cx:pt idx="114182">2</cx:pt>
          <cx:pt idx="114183">225</cx:pt>
          <cx:pt idx="114184">7</cx:pt>
          <cx:pt idx="114185">105</cx:pt>
          <cx:pt idx="114186">82</cx:pt>
          <cx:pt idx="114187">16</cx:pt>
          <cx:pt idx="114188">20</cx:pt>
          <cx:pt idx="114189">102</cx:pt>
          <cx:pt idx="114190">68</cx:pt>
          <cx:pt idx="114191">0</cx:pt>
          <cx:pt idx="114192">1</cx:pt>
          <cx:pt idx="114193">14</cx:pt>
          <cx:pt idx="114194">0</cx:pt>
          <cx:pt idx="114195">88</cx:pt>
          <cx:pt idx="114196">0</cx:pt>
          <cx:pt idx="114197">40</cx:pt>
          <cx:pt idx="114198">19</cx:pt>
          <cx:pt idx="114199">85</cx:pt>
          <cx:pt idx="114200">0</cx:pt>
          <cx:pt idx="114201">5</cx:pt>
          <cx:pt idx="114202">209</cx:pt>
          <cx:pt idx="114203">75</cx:pt>
          <cx:pt idx="114204">0</cx:pt>
          <cx:pt idx="114205">170</cx:pt>
          <cx:pt idx="114206">6</cx:pt>
          <cx:pt idx="114207">22</cx:pt>
          <cx:pt idx="114208">0</cx:pt>
          <cx:pt idx="114209">1</cx:pt>
          <cx:pt idx="114210">0</cx:pt>
          <cx:pt idx="114211">0</cx:pt>
          <cx:pt idx="114212">0</cx:pt>
          <cx:pt idx="114213">0</cx:pt>
          <cx:pt idx="114214">0</cx:pt>
          <cx:pt idx="114215">6</cx:pt>
          <cx:pt idx="114216">0</cx:pt>
          <cx:pt idx="114217">11</cx:pt>
          <cx:pt idx="114218">37</cx:pt>
          <cx:pt idx="114219">50</cx:pt>
          <cx:pt idx="114220">2</cx:pt>
          <cx:pt idx="114221">0</cx:pt>
          <cx:pt idx="114222">1</cx:pt>
          <cx:pt idx="114223">2</cx:pt>
          <cx:pt idx="114224">0</cx:pt>
          <cx:pt idx="114225">118</cx:pt>
          <cx:pt idx="114226">0</cx:pt>
          <cx:pt idx="114227">2</cx:pt>
          <cx:pt idx="114228">5</cx:pt>
          <cx:pt idx="114229">1</cx:pt>
          <cx:pt idx="114230">591</cx:pt>
          <cx:pt idx="114231">433</cx:pt>
          <cx:pt idx="114232">287</cx:pt>
          <cx:pt idx="114233">162</cx:pt>
          <cx:pt idx="114234">0</cx:pt>
          <cx:pt idx="114235">5</cx:pt>
          <cx:pt idx="114236">0</cx:pt>
          <cx:pt idx="114237">29</cx:pt>
          <cx:pt idx="114238">0</cx:pt>
          <cx:pt idx="114239">4</cx:pt>
          <cx:pt idx="114240">135</cx:pt>
          <cx:pt idx="114241">36</cx:pt>
          <cx:pt idx="114242">0</cx:pt>
          <cx:pt idx="114243">24</cx:pt>
          <cx:pt idx="114244">0</cx:pt>
          <cx:pt idx="114245">0</cx:pt>
          <cx:pt idx="114246">0</cx:pt>
          <cx:pt idx="114247">0</cx:pt>
          <cx:pt idx="114248">0</cx:pt>
          <cx:pt idx="114249">0</cx:pt>
          <cx:pt idx="114250">1</cx:pt>
          <cx:pt idx="114251">0</cx:pt>
          <cx:pt idx="114252">0</cx:pt>
          <cx:pt idx="114253">0</cx:pt>
          <cx:pt idx="114254">1</cx:pt>
          <cx:pt idx="114255">53</cx:pt>
          <cx:pt idx="114256">1</cx:pt>
          <cx:pt idx="114257">0</cx:pt>
          <cx:pt idx="114258">4</cx:pt>
          <cx:pt idx="114259">0</cx:pt>
          <cx:pt idx="114260">0</cx:pt>
          <cx:pt idx="114261">1</cx:pt>
          <cx:pt idx="114262">14</cx:pt>
          <cx:pt idx="114263">12</cx:pt>
          <cx:pt idx="114264">61</cx:pt>
          <cx:pt idx="114265">0</cx:pt>
          <cx:pt idx="114266">5</cx:pt>
          <cx:pt idx="114267">0</cx:pt>
          <cx:pt idx="114268">0</cx:pt>
          <cx:pt idx="114269">15</cx:pt>
          <cx:pt idx="114270">5</cx:pt>
          <cx:pt idx="114271">4</cx:pt>
          <cx:pt idx="114272">357</cx:pt>
          <cx:pt idx="114273">7</cx:pt>
          <cx:pt idx="114274">0</cx:pt>
          <cx:pt idx="114275">366</cx:pt>
          <cx:pt idx="114276">11</cx:pt>
          <cx:pt idx="114277">189</cx:pt>
          <cx:pt idx="114278">27</cx:pt>
          <cx:pt idx="114279">0</cx:pt>
          <cx:pt idx="114280">0</cx:pt>
          <cx:pt idx="114281">0</cx:pt>
          <cx:pt idx="114282">0</cx:pt>
          <cx:pt idx="114283">0</cx:pt>
          <cx:pt idx="114284">2</cx:pt>
          <cx:pt idx="114285">222</cx:pt>
          <cx:pt idx="114286">17</cx:pt>
          <cx:pt idx="114287">144</cx:pt>
          <cx:pt idx="114288">1</cx:pt>
          <cx:pt idx="114289">0</cx:pt>
          <cx:pt idx="114290">4</cx:pt>
          <cx:pt idx="114291">6</cx:pt>
          <cx:pt idx="114292">22</cx:pt>
          <cx:pt idx="114293">4</cx:pt>
          <cx:pt idx="114294">153</cx:pt>
          <cx:pt idx="114295">0</cx:pt>
          <cx:pt idx="114296">1</cx:pt>
          <cx:pt idx="114297">2</cx:pt>
          <cx:pt idx="114298">54</cx:pt>
          <cx:pt idx="114299">20</cx:pt>
          <cx:pt idx="114300">0</cx:pt>
          <cx:pt idx="114301">6</cx:pt>
          <cx:pt idx="114302">1</cx:pt>
          <cx:pt idx="114303">0</cx:pt>
          <cx:pt idx="114304">72</cx:pt>
          <cx:pt idx="114305">6</cx:pt>
          <cx:pt idx="114306">7</cx:pt>
          <cx:pt idx="114307">10</cx:pt>
          <cx:pt idx="114308">4</cx:pt>
          <cx:pt idx="114309">0</cx:pt>
          <cx:pt idx="114310">0</cx:pt>
          <cx:pt idx="114311">0</cx:pt>
          <cx:pt idx="114312">32</cx:pt>
          <cx:pt idx="114313">1</cx:pt>
          <cx:pt idx="114314">77</cx:pt>
          <cx:pt idx="114315">0</cx:pt>
          <cx:pt idx="114316">0</cx:pt>
          <cx:pt idx="114317">0</cx:pt>
          <cx:pt idx="114318">0</cx:pt>
          <cx:pt idx="114319">2</cx:pt>
          <cx:pt idx="114320">14</cx:pt>
          <cx:pt idx="114321">44</cx:pt>
          <cx:pt idx="114322">9</cx:pt>
          <cx:pt idx="114323">1</cx:pt>
          <cx:pt idx="114324">0</cx:pt>
          <cx:pt idx="114325">0</cx:pt>
          <cx:pt idx="114326">20</cx:pt>
          <cx:pt idx="114327">1</cx:pt>
          <cx:pt idx="114328">40</cx:pt>
          <cx:pt idx="114329">3</cx:pt>
          <cx:pt idx="114330">309</cx:pt>
          <cx:pt idx="114331">44</cx:pt>
          <cx:pt idx="114332">4</cx:pt>
          <cx:pt idx="114333">31</cx:pt>
          <cx:pt idx="114334">6</cx:pt>
          <cx:pt idx="114335">17</cx:pt>
          <cx:pt idx="114336">0</cx:pt>
          <cx:pt idx="114337">0</cx:pt>
          <cx:pt idx="114338">3</cx:pt>
          <cx:pt idx="114339">48</cx:pt>
          <cx:pt idx="114340">2</cx:pt>
          <cx:pt idx="114341">8</cx:pt>
          <cx:pt idx="114342">13</cx:pt>
          <cx:pt idx="114343">8</cx:pt>
          <cx:pt idx="114344">104</cx:pt>
          <cx:pt idx="114345">286</cx:pt>
          <cx:pt idx="114346">0</cx:pt>
          <cx:pt idx="114347">0</cx:pt>
          <cx:pt idx="114348">0</cx:pt>
          <cx:pt idx="114349">0</cx:pt>
          <cx:pt idx="114350">8</cx:pt>
          <cx:pt idx="114351">2</cx:pt>
          <cx:pt idx="114352">0</cx:pt>
          <cx:pt idx="114353">6</cx:pt>
          <cx:pt idx="114354">1</cx:pt>
          <cx:pt idx="114355">8</cx:pt>
          <cx:pt idx="114356">27</cx:pt>
          <cx:pt idx="114357">17</cx:pt>
          <cx:pt idx="114358">1</cx:pt>
          <cx:pt idx="114359">8</cx:pt>
          <cx:pt idx="114360">69</cx:pt>
          <cx:pt idx="114361">44</cx:pt>
          <cx:pt idx="114362">34</cx:pt>
          <cx:pt idx="114363">32</cx:pt>
          <cx:pt idx="114364">278</cx:pt>
          <cx:pt idx="114365">11</cx:pt>
          <cx:pt idx="114366">0</cx:pt>
          <cx:pt idx="114367">35</cx:pt>
          <cx:pt idx="114368">12</cx:pt>
          <cx:pt idx="114369">21</cx:pt>
          <cx:pt idx="114370">1</cx:pt>
          <cx:pt idx="114371">51</cx:pt>
          <cx:pt idx="114372">23</cx:pt>
          <cx:pt idx="114373">83</cx:pt>
          <cx:pt idx="114374">38</cx:pt>
          <cx:pt idx="114375">0</cx:pt>
          <cx:pt idx="114376">1</cx:pt>
          <cx:pt idx="114377">14</cx:pt>
          <cx:pt idx="114378">2</cx:pt>
          <cx:pt idx="114379">2</cx:pt>
          <cx:pt idx="114380">2</cx:pt>
          <cx:pt idx="114381">76</cx:pt>
          <cx:pt idx="114382">55</cx:pt>
          <cx:pt idx="114383">0</cx:pt>
          <cx:pt idx="114384">6</cx:pt>
          <cx:pt idx="114385">4</cx:pt>
          <cx:pt idx="114386">0</cx:pt>
          <cx:pt idx="114387">2</cx:pt>
          <cx:pt idx="114388">0</cx:pt>
          <cx:pt idx="114389">27</cx:pt>
          <cx:pt idx="114390">15</cx:pt>
          <cx:pt idx="114391">369</cx:pt>
          <cx:pt idx="114392">40</cx:pt>
          <cx:pt idx="114393">1</cx:pt>
          <cx:pt idx="114394">1</cx:pt>
          <cx:pt idx="114395">34</cx:pt>
          <cx:pt idx="114396">1</cx:pt>
          <cx:pt idx="114397">0</cx:pt>
          <cx:pt idx="114398">326</cx:pt>
          <cx:pt idx="114399">0</cx:pt>
          <cx:pt idx="114400">6</cx:pt>
          <cx:pt idx="114401">0</cx:pt>
          <cx:pt idx="114402">0</cx:pt>
          <cx:pt idx="114403">0</cx:pt>
          <cx:pt idx="114404">0</cx:pt>
          <cx:pt idx="114405">0</cx:pt>
          <cx:pt idx="114406">0</cx:pt>
          <cx:pt idx="114407">42</cx:pt>
          <cx:pt idx="114408">0</cx:pt>
          <cx:pt idx="114409">0</cx:pt>
          <cx:pt idx="114410">0</cx:pt>
          <cx:pt idx="114411">1</cx:pt>
          <cx:pt idx="114412">0</cx:pt>
          <cx:pt idx="114413">92</cx:pt>
          <cx:pt idx="114414">0</cx:pt>
          <cx:pt idx="114415">0</cx:pt>
          <cx:pt idx="114416">0</cx:pt>
          <cx:pt idx="114417">0</cx:pt>
          <cx:pt idx="114418">0</cx:pt>
          <cx:pt idx="114419">11</cx:pt>
          <cx:pt idx="114420">0</cx:pt>
          <cx:pt idx="114421">0</cx:pt>
          <cx:pt idx="114422">0</cx:pt>
          <cx:pt idx="114423">0</cx:pt>
          <cx:pt idx="114424">28</cx:pt>
          <cx:pt idx="114425">3</cx:pt>
          <cx:pt idx="114426">101</cx:pt>
          <cx:pt idx="114427">36</cx:pt>
          <cx:pt idx="114428">562</cx:pt>
          <cx:pt idx="114429">0</cx:pt>
          <cx:pt idx="114430">0</cx:pt>
          <cx:pt idx="114431">42</cx:pt>
          <cx:pt idx="114432">3</cx:pt>
          <cx:pt idx="114433">22</cx:pt>
          <cx:pt idx="114434">0</cx:pt>
          <cx:pt idx="114435">10</cx:pt>
          <cx:pt idx="114436">25</cx:pt>
          <cx:pt idx="114437">0</cx:pt>
          <cx:pt idx="114438">1</cx:pt>
          <cx:pt idx="114439">18</cx:pt>
          <cx:pt idx="114440">33</cx:pt>
          <cx:pt idx="114441">14</cx:pt>
          <cx:pt idx="114442">28</cx:pt>
          <cx:pt idx="114443">1</cx:pt>
          <cx:pt idx="114444">35</cx:pt>
          <cx:pt idx="114445">0</cx:pt>
          <cx:pt idx="114446">381</cx:pt>
          <cx:pt idx="114447">76</cx:pt>
          <cx:pt idx="114448">0</cx:pt>
          <cx:pt idx="114449">3</cx:pt>
          <cx:pt idx="114450">48</cx:pt>
          <cx:pt idx="114451">7</cx:pt>
          <cx:pt idx="114452">2</cx:pt>
          <cx:pt idx="114453">623</cx:pt>
          <cx:pt idx="114454">0</cx:pt>
          <cx:pt idx="114455">114</cx:pt>
          <cx:pt idx="114456">55</cx:pt>
          <cx:pt idx="114457">35</cx:pt>
          <cx:pt idx="114458">131</cx:pt>
          <cx:pt idx="114459">0</cx:pt>
          <cx:pt idx="114460">6</cx:pt>
          <cx:pt idx="114461">16</cx:pt>
          <cx:pt idx="114462">33</cx:pt>
          <cx:pt idx="114463">8</cx:pt>
          <cx:pt idx="114464">4</cx:pt>
          <cx:pt idx="114465">3</cx:pt>
          <cx:pt idx="114466">35</cx:pt>
          <cx:pt idx="114467">36</cx:pt>
          <cx:pt idx="114468">351</cx:pt>
          <cx:pt idx="114469">98</cx:pt>
          <cx:pt idx="114470">0</cx:pt>
          <cx:pt idx="114471">35</cx:pt>
          <cx:pt idx="114472">53</cx:pt>
          <cx:pt idx="114473">31</cx:pt>
          <cx:pt idx="114474">245</cx:pt>
          <cx:pt idx="114475">79</cx:pt>
          <cx:pt idx="114476">20</cx:pt>
          <cx:pt idx="114477">5</cx:pt>
          <cx:pt idx="114478">1</cx:pt>
          <cx:pt idx="114479">71</cx:pt>
          <cx:pt idx="114480">1</cx:pt>
          <cx:pt idx="114481">3</cx:pt>
          <cx:pt idx="114482">61</cx:pt>
          <cx:pt idx="114483">3</cx:pt>
          <cx:pt idx="114484">5</cx:pt>
          <cx:pt idx="114485">18</cx:pt>
          <cx:pt idx="114486">28</cx:pt>
          <cx:pt idx="114487">0</cx:pt>
          <cx:pt idx="114488">1</cx:pt>
          <cx:pt idx="114489">0</cx:pt>
          <cx:pt idx="114490">0</cx:pt>
          <cx:pt idx="114491">517</cx:pt>
          <cx:pt idx="114492">0</cx:pt>
          <cx:pt idx="114493">3</cx:pt>
          <cx:pt idx="114494">0</cx:pt>
          <cx:pt idx="114495">31</cx:pt>
          <cx:pt idx="114496">120</cx:pt>
          <cx:pt idx="114497">313</cx:pt>
          <cx:pt idx="114498">4</cx:pt>
          <cx:pt idx="114499">0</cx:pt>
          <cx:pt idx="114500">0</cx:pt>
          <cx:pt idx="114501">7</cx:pt>
          <cx:pt idx="114502">41</cx:pt>
          <cx:pt idx="114503">0</cx:pt>
          <cx:pt idx="114504">0</cx:pt>
          <cx:pt idx="114505">34</cx:pt>
          <cx:pt idx="114506">42</cx:pt>
          <cx:pt idx="114507">29</cx:pt>
          <cx:pt idx="114508">11</cx:pt>
          <cx:pt idx="114509">0</cx:pt>
          <cx:pt idx="114510">1</cx:pt>
          <cx:pt idx="114511">0</cx:pt>
          <cx:pt idx="114512">1</cx:pt>
          <cx:pt idx="114513">0</cx:pt>
          <cx:pt idx="114514">4</cx:pt>
          <cx:pt idx="114515">2</cx:pt>
          <cx:pt idx="114516">1</cx:pt>
          <cx:pt idx="114517">85</cx:pt>
          <cx:pt idx="114518">0</cx:pt>
          <cx:pt idx="114519">7</cx:pt>
          <cx:pt idx="114520">23</cx:pt>
          <cx:pt idx="114521">0</cx:pt>
          <cx:pt idx="114522">5</cx:pt>
          <cx:pt idx="114523">81</cx:pt>
          <cx:pt idx="114524">0</cx:pt>
          <cx:pt idx="114525">27</cx:pt>
          <cx:pt idx="114526">0</cx:pt>
          <cx:pt idx="114527">43</cx:pt>
          <cx:pt idx="114528">1</cx:pt>
          <cx:pt idx="114529">2</cx:pt>
          <cx:pt idx="114530">148</cx:pt>
          <cx:pt idx="114531">6</cx:pt>
          <cx:pt idx="114532">8</cx:pt>
          <cx:pt idx="114533">0</cx:pt>
          <cx:pt idx="114534">0</cx:pt>
          <cx:pt idx="114535">15</cx:pt>
          <cx:pt idx="114536">0</cx:pt>
          <cx:pt idx="114537">4</cx:pt>
          <cx:pt idx="114538">0</cx:pt>
          <cx:pt idx="114539">2</cx:pt>
          <cx:pt idx="114540">0</cx:pt>
          <cx:pt idx="114541">0</cx:pt>
          <cx:pt idx="114542">29</cx:pt>
          <cx:pt idx="114543">0</cx:pt>
          <cx:pt idx="114544">0</cx:pt>
          <cx:pt idx="114545">7</cx:pt>
          <cx:pt idx="114546">2</cx:pt>
          <cx:pt idx="114547">59</cx:pt>
          <cx:pt idx="114548">208</cx:pt>
          <cx:pt idx="114549">1</cx:pt>
          <cx:pt idx="114550">0</cx:pt>
          <cx:pt idx="114551">15</cx:pt>
          <cx:pt idx="114552">0</cx:pt>
          <cx:pt idx="114553">50</cx:pt>
          <cx:pt idx="114554">1</cx:pt>
          <cx:pt idx="114555">0</cx:pt>
          <cx:pt idx="114556">3</cx:pt>
          <cx:pt idx="114557">4</cx:pt>
          <cx:pt idx="114558">122</cx:pt>
          <cx:pt idx="114559">119</cx:pt>
          <cx:pt idx="114560">21</cx:pt>
          <cx:pt idx="114561">10</cx:pt>
          <cx:pt idx="114562">93</cx:pt>
          <cx:pt idx="114563">470</cx:pt>
          <cx:pt idx="114564">11</cx:pt>
          <cx:pt idx="114565">1</cx:pt>
          <cx:pt idx="114566">0</cx:pt>
          <cx:pt idx="114567">3</cx:pt>
          <cx:pt idx="114568">0</cx:pt>
          <cx:pt idx="114569">0</cx:pt>
          <cx:pt idx="114570">4</cx:pt>
          <cx:pt idx="114571">7</cx:pt>
          <cx:pt idx="114572">11</cx:pt>
          <cx:pt idx="114573">129</cx:pt>
          <cx:pt idx="114574">13</cx:pt>
          <cx:pt idx="114575">99</cx:pt>
          <cx:pt idx="114576">1</cx:pt>
          <cx:pt idx="114577">12</cx:pt>
          <cx:pt idx="114578">6</cx:pt>
          <cx:pt idx="114579">0</cx:pt>
          <cx:pt idx="114580">4</cx:pt>
          <cx:pt idx="114581">0</cx:pt>
          <cx:pt idx="114582">1</cx:pt>
          <cx:pt idx="114583">0</cx:pt>
          <cx:pt idx="114584">0</cx:pt>
          <cx:pt idx="114585">14</cx:pt>
          <cx:pt idx="114586">24</cx:pt>
          <cx:pt idx="114587">0</cx:pt>
          <cx:pt idx="114588">10</cx:pt>
          <cx:pt idx="114589">3</cx:pt>
          <cx:pt idx="114590">0</cx:pt>
          <cx:pt idx="114591">17</cx:pt>
          <cx:pt idx="114592">0</cx:pt>
          <cx:pt idx="114593">15</cx:pt>
          <cx:pt idx="114594">18</cx:pt>
          <cx:pt idx="114595">157</cx:pt>
          <cx:pt idx="114596">35</cx:pt>
          <cx:pt idx="114597">29</cx:pt>
          <cx:pt idx="114598">2</cx:pt>
          <cx:pt idx="114599">1</cx:pt>
          <cx:pt idx="114600">135</cx:pt>
          <cx:pt idx="114601">1</cx:pt>
          <cx:pt idx="114602">0</cx:pt>
          <cx:pt idx="114603">0</cx:pt>
          <cx:pt idx="114604">3</cx:pt>
          <cx:pt idx="114605">18</cx:pt>
          <cx:pt idx="114606">8</cx:pt>
          <cx:pt idx="114607">4</cx:pt>
          <cx:pt idx="114608">6</cx:pt>
          <cx:pt idx="114609">21</cx:pt>
          <cx:pt idx="114610">91</cx:pt>
          <cx:pt idx="114611">0</cx:pt>
          <cx:pt idx="114612">0</cx:pt>
          <cx:pt idx="114613">0</cx:pt>
          <cx:pt idx="114614">0</cx:pt>
          <cx:pt idx="114615">71</cx:pt>
          <cx:pt idx="114616">10</cx:pt>
          <cx:pt idx="114617">1</cx:pt>
          <cx:pt idx="114618">81</cx:pt>
          <cx:pt idx="114619">27</cx:pt>
          <cx:pt idx="114620">8</cx:pt>
          <cx:pt idx="114621">0</cx:pt>
          <cx:pt idx="114622">22</cx:pt>
          <cx:pt idx="114623">96</cx:pt>
          <cx:pt idx="114624">0</cx:pt>
          <cx:pt idx="114625">4</cx:pt>
          <cx:pt idx="114626">36</cx:pt>
          <cx:pt idx="114627">154</cx:pt>
          <cx:pt idx="114628">4</cx:pt>
          <cx:pt idx="114629">2</cx:pt>
          <cx:pt idx="114630">353</cx:pt>
          <cx:pt idx="114631">7</cx:pt>
          <cx:pt idx="114632">4</cx:pt>
          <cx:pt idx="114633">39</cx:pt>
          <cx:pt idx="114634">7</cx:pt>
          <cx:pt idx="114635">155</cx:pt>
          <cx:pt idx="114636">98</cx:pt>
          <cx:pt idx="114637">0</cx:pt>
          <cx:pt idx="114638">18</cx:pt>
          <cx:pt idx="114639">20</cx:pt>
          <cx:pt idx="114640">28</cx:pt>
          <cx:pt idx="114641">25</cx:pt>
          <cx:pt idx="114642">3</cx:pt>
          <cx:pt idx="114643">0</cx:pt>
          <cx:pt idx="114644">9</cx:pt>
          <cx:pt idx="114645">1</cx:pt>
          <cx:pt idx="114646">18</cx:pt>
          <cx:pt idx="114647">9</cx:pt>
          <cx:pt idx="114648">17</cx:pt>
          <cx:pt idx="114649">0</cx:pt>
          <cx:pt idx="114650">0</cx:pt>
          <cx:pt idx="114651">0</cx:pt>
          <cx:pt idx="114652">39</cx:pt>
          <cx:pt idx="114653">182</cx:pt>
          <cx:pt idx="114654">5</cx:pt>
          <cx:pt idx="114655">180</cx:pt>
          <cx:pt idx="114656">2</cx:pt>
          <cx:pt idx="114657">103</cx:pt>
          <cx:pt idx="114658">4</cx:pt>
          <cx:pt idx="114659">145</cx:pt>
          <cx:pt idx="114660">0</cx:pt>
          <cx:pt idx="114661">1</cx:pt>
          <cx:pt idx="114662">0</cx:pt>
          <cx:pt idx="114663">0</cx:pt>
          <cx:pt idx="114664">119</cx:pt>
          <cx:pt idx="114665">4</cx:pt>
          <cx:pt idx="114666">18</cx:pt>
          <cx:pt idx="114667">7</cx:pt>
          <cx:pt idx="114668">24</cx:pt>
          <cx:pt idx="114669">0</cx:pt>
          <cx:pt idx="114670">0</cx:pt>
          <cx:pt idx="114671">0</cx:pt>
          <cx:pt idx="114672">0</cx:pt>
          <cx:pt idx="114673">28</cx:pt>
          <cx:pt idx="114674">3</cx:pt>
          <cx:pt idx="114675">0</cx:pt>
          <cx:pt idx="114676">16</cx:pt>
          <cx:pt idx="114677">149</cx:pt>
          <cx:pt idx="114678">604</cx:pt>
          <cx:pt idx="114679">34</cx:pt>
          <cx:pt idx="114680">45</cx:pt>
          <cx:pt idx="114681">7</cx:pt>
          <cx:pt idx="114682">0</cx:pt>
          <cx:pt idx="114683">13</cx:pt>
          <cx:pt idx="114684">0</cx:pt>
          <cx:pt idx="114685">1</cx:pt>
          <cx:pt idx="114686">0</cx:pt>
          <cx:pt idx="114687">0</cx:pt>
          <cx:pt idx="114688">26</cx:pt>
          <cx:pt idx="114689">4</cx:pt>
          <cx:pt idx="114690">60</cx:pt>
          <cx:pt idx="114691">101</cx:pt>
          <cx:pt idx="114692">1</cx:pt>
          <cx:pt idx="114693">1</cx:pt>
          <cx:pt idx="114694">0</cx:pt>
          <cx:pt idx="114695">1</cx:pt>
          <cx:pt idx="114696">0</cx:pt>
          <cx:pt idx="114697">1</cx:pt>
          <cx:pt idx="114698">0</cx:pt>
          <cx:pt idx="114699">1</cx:pt>
          <cx:pt idx="114700">0</cx:pt>
          <cx:pt idx="114701">49</cx:pt>
          <cx:pt idx="114702">0</cx:pt>
          <cx:pt idx="114703">124</cx:pt>
          <cx:pt idx="114704">0</cx:pt>
          <cx:pt idx="114705">1</cx:pt>
          <cx:pt idx="114706">0</cx:pt>
          <cx:pt idx="114707">5</cx:pt>
          <cx:pt idx="114708">0</cx:pt>
          <cx:pt idx="114709">26</cx:pt>
          <cx:pt idx="114710">0</cx:pt>
          <cx:pt idx="114711">0</cx:pt>
          <cx:pt idx="114712">134</cx:pt>
          <cx:pt idx="114713">365</cx:pt>
          <cx:pt idx="114714">38</cx:pt>
          <cx:pt idx="114715">45</cx:pt>
          <cx:pt idx="114716">0</cx:pt>
          <cx:pt idx="114717">0</cx:pt>
          <cx:pt idx="114718">3</cx:pt>
          <cx:pt idx="114719">1</cx:pt>
          <cx:pt idx="114720">6</cx:pt>
          <cx:pt idx="114721">1</cx:pt>
          <cx:pt idx="114722">18</cx:pt>
          <cx:pt idx="114723">72</cx:pt>
          <cx:pt idx="114724">7</cx:pt>
          <cx:pt idx="114725">58</cx:pt>
          <cx:pt idx="114726">0</cx:pt>
          <cx:pt idx="114727">14</cx:pt>
          <cx:pt idx="114728">5</cx:pt>
          <cx:pt idx="114729">0</cx:pt>
          <cx:pt idx="114730">26</cx:pt>
          <cx:pt idx="114731">25</cx:pt>
          <cx:pt idx="114732">35</cx:pt>
          <cx:pt idx="114733">0</cx:pt>
          <cx:pt idx="114734">17</cx:pt>
          <cx:pt idx="114735">3</cx:pt>
          <cx:pt idx="114736">1</cx:pt>
          <cx:pt idx="114737">108</cx:pt>
          <cx:pt idx="114738">0</cx:pt>
          <cx:pt idx="114739">57</cx:pt>
          <cx:pt idx="114740">0</cx:pt>
          <cx:pt idx="114741">8</cx:pt>
          <cx:pt idx="114742">0</cx:pt>
          <cx:pt idx="114743">0</cx:pt>
          <cx:pt idx="114744">0</cx:pt>
          <cx:pt idx="114745">8</cx:pt>
          <cx:pt idx="114746">2</cx:pt>
          <cx:pt idx="114747">33</cx:pt>
          <cx:pt idx="114748">34</cx:pt>
          <cx:pt idx="114749">0</cx:pt>
          <cx:pt idx="114750">0</cx:pt>
          <cx:pt idx="114751">0</cx:pt>
          <cx:pt idx="114752">4</cx:pt>
          <cx:pt idx="114753">4</cx:pt>
          <cx:pt idx="114754">2</cx:pt>
          <cx:pt idx="114755">14</cx:pt>
          <cx:pt idx="114756">39</cx:pt>
          <cx:pt idx="114757">0</cx:pt>
          <cx:pt idx="114758">50</cx:pt>
          <cx:pt idx="114759">6</cx:pt>
          <cx:pt idx="114760">167</cx:pt>
          <cx:pt idx="114761">110</cx:pt>
          <cx:pt idx="114762">0</cx:pt>
          <cx:pt idx="114763">9</cx:pt>
          <cx:pt idx="114764">232</cx:pt>
          <cx:pt idx="114765">43</cx:pt>
          <cx:pt idx="114766">599</cx:pt>
          <cx:pt idx="114767">2</cx:pt>
          <cx:pt idx="114768">2</cx:pt>
          <cx:pt idx="114769">0</cx:pt>
          <cx:pt idx="114770">0</cx:pt>
          <cx:pt idx="114771">266</cx:pt>
          <cx:pt idx="114772">57</cx:pt>
          <cx:pt idx="114773">0</cx:pt>
          <cx:pt idx="114774">21</cx:pt>
          <cx:pt idx="114775">513</cx:pt>
          <cx:pt idx="114776">13</cx:pt>
          <cx:pt idx="114777">7</cx:pt>
          <cx:pt idx="114778">393</cx:pt>
          <cx:pt idx="114779">111</cx:pt>
          <cx:pt idx="114780">53</cx:pt>
          <cx:pt idx="114781">11</cx:pt>
          <cx:pt idx="114782">0</cx:pt>
          <cx:pt idx="114783">0</cx:pt>
          <cx:pt idx="114784">0</cx:pt>
          <cx:pt idx="114785">13</cx:pt>
          <cx:pt idx="114786">1</cx:pt>
          <cx:pt idx="114787">0</cx:pt>
          <cx:pt idx="114788">9</cx:pt>
          <cx:pt idx="114789">0</cx:pt>
          <cx:pt idx="114790">22</cx:pt>
          <cx:pt idx="114791">0</cx:pt>
          <cx:pt idx="114792">7</cx:pt>
          <cx:pt idx="114793">0</cx:pt>
          <cx:pt idx="114794">0</cx:pt>
          <cx:pt idx="114795">0</cx:pt>
          <cx:pt idx="114796">7</cx:pt>
          <cx:pt idx="114797">0</cx:pt>
          <cx:pt idx="114798">0</cx:pt>
          <cx:pt idx="114799">0</cx:pt>
          <cx:pt idx="114800">0</cx:pt>
          <cx:pt idx="114801">0</cx:pt>
          <cx:pt idx="114802">5</cx:pt>
          <cx:pt idx="114803">215</cx:pt>
          <cx:pt idx="114804">9</cx:pt>
          <cx:pt idx="114805">31</cx:pt>
          <cx:pt idx="114806">105</cx:pt>
          <cx:pt idx="114807">0</cx:pt>
          <cx:pt idx="114808">656</cx:pt>
          <cx:pt idx="114809">1</cx:pt>
          <cx:pt idx="114810">6</cx:pt>
          <cx:pt idx="114811">6</cx:pt>
          <cx:pt idx="114812">255</cx:pt>
          <cx:pt idx="114813">0</cx:pt>
          <cx:pt idx="114814">0</cx:pt>
          <cx:pt idx="114815">4</cx:pt>
          <cx:pt idx="114816">0</cx:pt>
          <cx:pt idx="114817">640</cx:pt>
          <cx:pt idx="114818">0</cx:pt>
          <cx:pt idx="114819">0</cx:pt>
          <cx:pt idx="114820">6</cx:pt>
          <cx:pt idx="114821">0</cx:pt>
          <cx:pt idx="114822">0</cx:pt>
          <cx:pt idx="114823">0</cx:pt>
          <cx:pt idx="114824">0</cx:pt>
          <cx:pt idx="114825">1</cx:pt>
          <cx:pt idx="114826">0</cx:pt>
          <cx:pt idx="114827">1</cx:pt>
          <cx:pt idx="114828">8</cx:pt>
          <cx:pt idx="114829">0</cx:pt>
          <cx:pt idx="114830">41</cx:pt>
          <cx:pt idx="114831">0</cx:pt>
          <cx:pt idx="114832">1</cx:pt>
          <cx:pt idx="114833">27</cx:pt>
          <cx:pt idx="114834">1</cx:pt>
          <cx:pt idx="114835">0</cx:pt>
          <cx:pt idx="114836">7</cx:pt>
          <cx:pt idx="114837">4</cx:pt>
          <cx:pt idx="114838">8</cx:pt>
          <cx:pt idx="114839">45</cx:pt>
          <cx:pt idx="114840">19</cx:pt>
          <cx:pt idx="114841">24</cx:pt>
          <cx:pt idx="114842">8</cx:pt>
          <cx:pt idx="114843">46</cx:pt>
          <cx:pt idx="114844">11</cx:pt>
          <cx:pt idx="114845">1</cx:pt>
          <cx:pt idx="114846">3</cx:pt>
          <cx:pt idx="114847">70</cx:pt>
          <cx:pt idx="114848">5</cx:pt>
          <cx:pt idx="114849">0</cx:pt>
          <cx:pt idx="114850">18</cx:pt>
          <cx:pt idx="114851">1</cx:pt>
          <cx:pt idx="114852">279</cx:pt>
          <cx:pt idx="114853">85</cx:pt>
          <cx:pt idx="114854">62</cx:pt>
          <cx:pt idx="114855">0</cx:pt>
          <cx:pt idx="114856">1</cx:pt>
          <cx:pt idx="114857">13</cx:pt>
          <cx:pt idx="114858">3</cx:pt>
          <cx:pt idx="114859">90</cx:pt>
          <cx:pt idx="114860">82</cx:pt>
          <cx:pt idx="114861">5</cx:pt>
          <cx:pt idx="114862">11</cx:pt>
          <cx:pt idx="114863">1</cx:pt>
          <cx:pt idx="114864">94</cx:pt>
          <cx:pt idx="114865">4</cx:pt>
          <cx:pt idx="114866">8</cx:pt>
          <cx:pt idx="114867">0</cx:pt>
          <cx:pt idx="114868">1</cx:pt>
          <cx:pt idx="114869">0</cx:pt>
          <cx:pt idx="114870">0</cx:pt>
          <cx:pt idx="114871">196</cx:pt>
          <cx:pt idx="114872">1</cx:pt>
          <cx:pt idx="114873">15</cx:pt>
          <cx:pt idx="114874">1</cx:pt>
          <cx:pt idx="114875">1</cx:pt>
          <cx:pt idx="114876">2</cx:pt>
          <cx:pt idx="114877">0</cx:pt>
          <cx:pt idx="114878">0</cx:pt>
          <cx:pt idx="114879">5</cx:pt>
          <cx:pt idx="114880">1</cx:pt>
          <cx:pt idx="114881">8</cx:pt>
          <cx:pt idx="114882">4</cx:pt>
          <cx:pt idx="114883">5</cx:pt>
          <cx:pt idx="114884">1</cx:pt>
          <cx:pt idx="114885">41</cx:pt>
          <cx:pt idx="114886">0</cx:pt>
          <cx:pt idx="114887">4</cx:pt>
          <cx:pt idx="114888">17</cx:pt>
          <cx:pt idx="114889">4</cx:pt>
          <cx:pt idx="114890">289</cx:pt>
          <cx:pt idx="114891">22</cx:pt>
          <cx:pt idx="114892">0</cx:pt>
          <cx:pt idx="114893">83</cx:pt>
          <cx:pt idx="114894">21</cx:pt>
          <cx:pt idx="114895">16</cx:pt>
          <cx:pt idx="114896">3</cx:pt>
          <cx:pt idx="114897">29</cx:pt>
          <cx:pt idx="114898">4</cx:pt>
          <cx:pt idx="114899">0</cx:pt>
          <cx:pt idx="114900">0</cx:pt>
          <cx:pt idx="114901">30</cx:pt>
          <cx:pt idx="114902">23</cx:pt>
          <cx:pt idx="114903">54</cx:pt>
          <cx:pt idx="114904">35</cx:pt>
          <cx:pt idx="114905">55</cx:pt>
          <cx:pt idx="114906">127</cx:pt>
          <cx:pt idx="114907">0</cx:pt>
          <cx:pt idx="114908">4</cx:pt>
          <cx:pt idx="114909">28</cx:pt>
          <cx:pt idx="114910">0</cx:pt>
          <cx:pt idx="114911">36</cx:pt>
          <cx:pt idx="114912">21</cx:pt>
          <cx:pt idx="114913">50</cx:pt>
          <cx:pt idx="114914">38</cx:pt>
          <cx:pt idx="114915">33</cx:pt>
          <cx:pt idx="114916">61</cx:pt>
          <cx:pt idx="114917">8</cx:pt>
          <cx:pt idx="114918">43</cx:pt>
          <cx:pt idx="114919">25</cx:pt>
          <cx:pt idx="114920">0</cx:pt>
          <cx:pt idx="114921">0</cx:pt>
          <cx:pt idx="114922">45</cx:pt>
          <cx:pt idx="114923">26</cx:pt>
          <cx:pt idx="114924">1</cx:pt>
          <cx:pt idx="114925">49</cx:pt>
          <cx:pt idx="114926">8</cx:pt>
          <cx:pt idx="114927">1</cx:pt>
          <cx:pt idx="114928">17</cx:pt>
          <cx:pt idx="114929">2</cx:pt>
          <cx:pt idx="114930">0</cx:pt>
          <cx:pt idx="114931">0</cx:pt>
          <cx:pt idx="114932">151</cx:pt>
          <cx:pt idx="114933">0</cx:pt>
          <cx:pt idx="114934">1</cx:pt>
          <cx:pt idx="114935">7</cx:pt>
          <cx:pt idx="114936">0</cx:pt>
          <cx:pt idx="114937">0</cx:pt>
          <cx:pt idx="114938">0</cx:pt>
          <cx:pt idx="114939">0</cx:pt>
          <cx:pt idx="114940">0</cx:pt>
          <cx:pt idx="114941">0</cx:pt>
          <cx:pt idx="114942">0</cx:pt>
          <cx:pt idx="114943">5</cx:pt>
          <cx:pt idx="114944">0</cx:pt>
          <cx:pt idx="114945">1</cx:pt>
          <cx:pt idx="114946">0</cx:pt>
          <cx:pt idx="114947">0</cx:pt>
          <cx:pt idx="114948">0</cx:pt>
          <cx:pt idx="114949">0</cx:pt>
          <cx:pt idx="114950">0</cx:pt>
          <cx:pt idx="114951">1</cx:pt>
          <cx:pt idx="114952">0</cx:pt>
          <cx:pt idx="114953">0</cx:pt>
          <cx:pt idx="114954">0</cx:pt>
          <cx:pt idx="114955">0</cx:pt>
          <cx:pt idx="114956">0</cx:pt>
          <cx:pt idx="114957">1</cx:pt>
          <cx:pt idx="114958">0</cx:pt>
          <cx:pt idx="114959">0</cx:pt>
          <cx:pt idx="114960">0</cx:pt>
          <cx:pt idx="114961">0</cx:pt>
          <cx:pt idx="114962">0</cx:pt>
          <cx:pt idx="114963">0</cx:pt>
          <cx:pt idx="114964">0</cx:pt>
          <cx:pt idx="114965">0</cx:pt>
          <cx:pt idx="114966">0</cx:pt>
          <cx:pt idx="114967">0</cx:pt>
          <cx:pt idx="114968">24</cx:pt>
          <cx:pt idx="114969">0</cx:pt>
          <cx:pt idx="114970">4</cx:pt>
          <cx:pt idx="114971">21</cx:pt>
          <cx:pt idx="114972">105</cx:pt>
          <cx:pt idx="114973">7</cx:pt>
          <cx:pt idx="114974">105</cx:pt>
          <cx:pt idx="114975">0</cx:pt>
          <cx:pt idx="114976">71</cx:pt>
          <cx:pt idx="114977">9</cx:pt>
          <cx:pt idx="114978">223</cx:pt>
          <cx:pt idx="114979">3</cx:pt>
          <cx:pt idx="114980">43</cx:pt>
          <cx:pt idx="114981">140</cx:pt>
          <cx:pt idx="114982">1</cx:pt>
          <cx:pt idx="114983">4</cx:pt>
          <cx:pt idx="114984">0</cx:pt>
          <cx:pt idx="114985">4</cx:pt>
          <cx:pt idx="114986">1</cx:pt>
          <cx:pt idx="114987">2</cx:pt>
          <cx:pt idx="114988">439</cx:pt>
          <cx:pt idx="114989">106</cx:pt>
          <cx:pt idx="114990">33</cx:pt>
          <cx:pt idx="114991">0</cx:pt>
          <cx:pt idx="114992">35</cx:pt>
          <cx:pt idx="114993">56</cx:pt>
          <cx:pt idx="114994">353</cx:pt>
          <cx:pt idx="114995">14</cx:pt>
          <cx:pt idx="114996">122</cx:pt>
          <cx:pt idx="114997">23</cx:pt>
          <cx:pt idx="114998">0</cx:pt>
          <cx:pt idx="114999">0</cx:pt>
          <cx:pt idx="115000">0</cx:pt>
          <cx:pt idx="115001">0</cx:pt>
          <cx:pt idx="115002">28</cx:pt>
          <cx:pt idx="115003">0</cx:pt>
          <cx:pt idx="115004">7</cx:pt>
          <cx:pt idx="115005">4</cx:pt>
          <cx:pt idx="115006">0</cx:pt>
          <cx:pt idx="115007">8</cx:pt>
          <cx:pt idx="115008">98</cx:pt>
          <cx:pt idx="115009">37</cx:pt>
          <cx:pt idx="115010">0</cx:pt>
          <cx:pt idx="115011">0</cx:pt>
          <cx:pt idx="115012">194</cx:pt>
          <cx:pt idx="115013">1</cx:pt>
          <cx:pt idx="115014">35</cx:pt>
          <cx:pt idx="115015">30</cx:pt>
          <cx:pt idx="115016">97</cx:pt>
          <cx:pt idx="115017">160</cx:pt>
          <cx:pt idx="115018">147</cx:pt>
          <cx:pt idx="115019">7</cx:pt>
          <cx:pt idx="115020">133</cx:pt>
          <cx:pt idx="115021">3</cx:pt>
          <cx:pt idx="115022">5</cx:pt>
          <cx:pt idx="115023">0</cx:pt>
          <cx:pt idx="115024">13</cx:pt>
          <cx:pt idx="115025">71</cx:pt>
          <cx:pt idx="115026">0</cx:pt>
          <cx:pt idx="115027">21</cx:pt>
          <cx:pt idx="115028">49</cx:pt>
          <cx:pt idx="115029">0</cx:pt>
          <cx:pt idx="115030">0</cx:pt>
          <cx:pt idx="115031">0</cx:pt>
          <cx:pt idx="115032">59</cx:pt>
          <cx:pt idx="115033">23</cx:pt>
          <cx:pt idx="115034">0</cx:pt>
          <cx:pt idx="115035">2</cx:pt>
          <cx:pt idx="115036">6</cx:pt>
          <cx:pt idx="115037">50</cx:pt>
          <cx:pt idx="115038">0</cx:pt>
          <cx:pt idx="115039">0</cx:pt>
          <cx:pt idx="115040">92</cx:pt>
          <cx:pt idx="115041">313</cx:pt>
          <cx:pt idx="115042">124</cx:pt>
          <cx:pt idx="115043">721</cx:pt>
          <cx:pt idx="115044">13</cx:pt>
          <cx:pt idx="115045">10</cx:pt>
          <cx:pt idx="115046">259</cx:pt>
          <cx:pt idx="115047">56</cx:pt>
          <cx:pt idx="115048">12</cx:pt>
          <cx:pt idx="115049">0</cx:pt>
          <cx:pt idx="115050">6</cx:pt>
          <cx:pt idx="115051">0</cx:pt>
          <cx:pt idx="115052">1</cx:pt>
          <cx:pt idx="115053">13</cx:pt>
          <cx:pt idx="115054">3</cx:pt>
          <cx:pt idx="115055">7</cx:pt>
          <cx:pt idx="115056">408</cx:pt>
          <cx:pt idx="115057">114</cx:pt>
          <cx:pt idx="115058">2</cx:pt>
          <cx:pt idx="115059">0</cx:pt>
          <cx:pt idx="115060">26</cx:pt>
          <cx:pt idx="115061">10</cx:pt>
          <cx:pt idx="115062">7</cx:pt>
          <cx:pt idx="115063">21</cx:pt>
          <cx:pt idx="115064">208</cx:pt>
          <cx:pt idx="115065">154</cx:pt>
          <cx:pt idx="115066">8</cx:pt>
          <cx:pt idx="115067">3</cx:pt>
          <cx:pt idx="115068">0</cx:pt>
          <cx:pt idx="115069">0</cx:pt>
          <cx:pt idx="115070">34</cx:pt>
          <cx:pt idx="115071">4</cx:pt>
          <cx:pt idx="115072">1</cx:pt>
          <cx:pt idx="115073">0</cx:pt>
          <cx:pt idx="115074">13</cx:pt>
          <cx:pt idx="115075">1</cx:pt>
          <cx:pt idx="115076">90</cx:pt>
          <cx:pt idx="115077">0</cx:pt>
          <cx:pt idx="115078">6</cx:pt>
          <cx:pt idx="115079">0</cx:pt>
          <cx:pt idx="115080">14</cx:pt>
          <cx:pt idx="115081">0</cx:pt>
          <cx:pt idx="115082">63</cx:pt>
          <cx:pt idx="115083">48</cx:pt>
          <cx:pt idx="115084">26</cx:pt>
          <cx:pt idx="115085">60</cx:pt>
          <cx:pt idx="115086">68</cx:pt>
          <cx:pt idx="115087">469</cx:pt>
          <cx:pt idx="115088">0</cx:pt>
          <cx:pt idx="115089">1</cx:pt>
          <cx:pt idx="115090">131</cx:pt>
          <cx:pt idx="115091">84</cx:pt>
          <cx:pt idx="115092">5</cx:pt>
          <cx:pt idx="115093">0</cx:pt>
          <cx:pt idx="115094">10</cx:pt>
          <cx:pt idx="115095">30</cx:pt>
          <cx:pt idx="115096">259</cx:pt>
          <cx:pt idx="115097">0</cx:pt>
          <cx:pt idx="115098">0</cx:pt>
          <cx:pt idx="115099">22</cx:pt>
          <cx:pt idx="115100">3</cx:pt>
          <cx:pt idx="115101">14</cx:pt>
          <cx:pt idx="115102">139</cx:pt>
          <cx:pt idx="115103">34</cx:pt>
          <cx:pt idx="115104">0</cx:pt>
          <cx:pt idx="115105">0</cx:pt>
          <cx:pt idx="115106">0</cx:pt>
          <cx:pt idx="115107">0</cx:pt>
          <cx:pt idx="115108">1</cx:pt>
          <cx:pt idx="115109">11</cx:pt>
          <cx:pt idx="115110">90</cx:pt>
          <cx:pt idx="115111">26</cx:pt>
          <cx:pt idx="115112">21</cx:pt>
          <cx:pt idx="115113">1</cx:pt>
          <cx:pt idx="115114">0</cx:pt>
          <cx:pt idx="115115">0</cx:pt>
          <cx:pt idx="115116">1</cx:pt>
          <cx:pt idx="115117">0</cx:pt>
          <cx:pt idx="115118">0</cx:pt>
          <cx:pt idx="115119">0</cx:pt>
          <cx:pt idx="115120">4</cx:pt>
          <cx:pt idx="115121">186</cx:pt>
          <cx:pt idx="115122">305</cx:pt>
          <cx:pt idx="115123">5</cx:pt>
          <cx:pt idx="115124">12</cx:pt>
          <cx:pt idx="115125">843</cx:pt>
          <cx:pt idx="115126">0</cx:pt>
          <cx:pt idx="115127">11</cx:pt>
          <cx:pt idx="115128">65</cx:pt>
          <cx:pt idx="115129">0</cx:pt>
          <cx:pt idx="115130">4</cx:pt>
          <cx:pt idx="115131">20</cx:pt>
          <cx:pt idx="115132">72</cx:pt>
          <cx:pt idx="115133">216</cx:pt>
          <cx:pt idx="115134">20</cx:pt>
          <cx:pt idx="115135">16</cx:pt>
          <cx:pt idx="115136">1</cx:pt>
          <cx:pt idx="115137">54</cx:pt>
          <cx:pt idx="115138">0</cx:pt>
          <cx:pt idx="115139">21</cx:pt>
          <cx:pt idx="115140">0</cx:pt>
          <cx:pt idx="115141">0</cx:pt>
          <cx:pt idx="115142">0</cx:pt>
          <cx:pt idx="115143">58</cx:pt>
          <cx:pt idx="115144">1</cx:pt>
          <cx:pt idx="115145">5</cx:pt>
          <cx:pt idx="115146">4</cx:pt>
          <cx:pt idx="115147">0</cx:pt>
          <cx:pt idx="115148">35</cx:pt>
          <cx:pt idx="115149">3</cx:pt>
          <cx:pt idx="115150">123</cx:pt>
          <cx:pt idx="115151">0</cx:pt>
          <cx:pt idx="115152">0</cx:pt>
          <cx:pt idx="115153">7</cx:pt>
          <cx:pt idx="115154">22</cx:pt>
          <cx:pt idx="115155">0</cx:pt>
          <cx:pt idx="115156">0</cx:pt>
          <cx:pt idx="115157">0</cx:pt>
          <cx:pt idx="115158">13</cx:pt>
          <cx:pt idx="115159">0</cx:pt>
          <cx:pt idx="115160">53</cx:pt>
          <cx:pt idx="115161">95</cx:pt>
          <cx:pt idx="115162">0</cx:pt>
          <cx:pt idx="115163">1</cx:pt>
          <cx:pt idx="115164">20</cx:pt>
          <cx:pt idx="115165">0</cx:pt>
          <cx:pt idx="115166">28</cx:pt>
          <cx:pt idx="115167">434</cx:pt>
          <cx:pt idx="115168">2</cx:pt>
          <cx:pt idx="115169">19</cx:pt>
          <cx:pt idx="115170">8</cx:pt>
          <cx:pt idx="115171">1</cx:pt>
          <cx:pt idx="115172">16</cx:pt>
          <cx:pt idx="115173">711</cx:pt>
          <cx:pt idx="115174">0</cx:pt>
          <cx:pt idx="115175">21</cx:pt>
          <cx:pt idx="115176">27</cx:pt>
          <cx:pt idx="115177">34</cx:pt>
          <cx:pt idx="115178">199</cx:pt>
          <cx:pt idx="115179">1</cx:pt>
          <cx:pt idx="115180">13</cx:pt>
          <cx:pt idx="115181">10</cx:pt>
          <cx:pt idx="115182">0</cx:pt>
          <cx:pt idx="115183">0</cx:pt>
          <cx:pt idx="115184">1</cx:pt>
          <cx:pt idx="115185">0</cx:pt>
          <cx:pt idx="115186">60</cx:pt>
          <cx:pt idx="115187">5</cx:pt>
          <cx:pt idx="115188">13</cx:pt>
          <cx:pt idx="115189">0</cx:pt>
          <cx:pt idx="115190">3</cx:pt>
          <cx:pt idx="115191">1</cx:pt>
          <cx:pt idx="115192">1</cx:pt>
          <cx:pt idx="115193">1</cx:pt>
          <cx:pt idx="115194">8</cx:pt>
          <cx:pt idx="115195">0</cx:pt>
          <cx:pt idx="115196">28</cx:pt>
          <cx:pt idx="115197">37</cx:pt>
          <cx:pt idx="115198">1</cx:pt>
          <cx:pt idx="115199">0</cx:pt>
          <cx:pt idx="115200">0</cx:pt>
          <cx:pt idx="115201">13</cx:pt>
          <cx:pt idx="115202">5</cx:pt>
          <cx:pt idx="115203">121</cx:pt>
          <cx:pt idx="115204">21</cx:pt>
          <cx:pt idx="115205">0</cx:pt>
          <cx:pt idx="115206">2</cx:pt>
          <cx:pt idx="115207">0</cx:pt>
          <cx:pt idx="115208">7</cx:pt>
          <cx:pt idx="115209">28</cx:pt>
          <cx:pt idx="115210">1</cx:pt>
          <cx:pt idx="115211">1</cx:pt>
          <cx:pt idx="115212">4</cx:pt>
          <cx:pt idx="115213">0</cx:pt>
          <cx:pt idx="115214">6</cx:pt>
          <cx:pt idx="115215">2</cx:pt>
          <cx:pt idx="115216">0</cx:pt>
          <cx:pt idx="115217">7</cx:pt>
          <cx:pt idx="115218">21</cx:pt>
          <cx:pt idx="115219">29</cx:pt>
          <cx:pt idx="115220">164</cx:pt>
          <cx:pt idx="115221">54</cx:pt>
          <cx:pt idx="115222">9</cx:pt>
          <cx:pt idx="115223">0</cx:pt>
          <cx:pt idx="115224">2</cx:pt>
          <cx:pt idx="115225">0</cx:pt>
          <cx:pt idx="115226">7</cx:pt>
          <cx:pt idx="115227">3</cx:pt>
          <cx:pt idx="115228">0</cx:pt>
          <cx:pt idx="115229">21</cx:pt>
          <cx:pt idx="115230">37</cx:pt>
          <cx:pt idx="115231">0</cx:pt>
          <cx:pt idx="115232">0</cx:pt>
          <cx:pt idx="115233">49</cx:pt>
          <cx:pt idx="115234">4</cx:pt>
          <cx:pt idx="115235">38</cx:pt>
          <cx:pt idx="115236">364</cx:pt>
          <cx:pt idx="115237">562</cx:pt>
          <cx:pt idx="115238">222</cx:pt>
          <cx:pt idx="115239">13</cx:pt>
          <cx:pt idx="115240">1</cx:pt>
          <cx:pt idx="115241">49</cx:pt>
          <cx:pt idx="115242">49</cx:pt>
          <cx:pt idx="115243">182</cx:pt>
          <cx:pt idx="115244">62</cx:pt>
          <cx:pt idx="115245">13</cx:pt>
          <cx:pt idx="115246">0</cx:pt>
          <cx:pt idx="115247">0</cx:pt>
          <cx:pt idx="115248">7</cx:pt>
          <cx:pt idx="115249">0</cx:pt>
          <cx:pt idx="115250">3</cx:pt>
          <cx:pt idx="115251">0</cx:pt>
          <cx:pt idx="115252">28</cx:pt>
          <cx:pt idx="115253">1</cx:pt>
          <cx:pt idx="115254">117</cx:pt>
          <cx:pt idx="115255">341</cx:pt>
          <cx:pt idx="115256">0</cx:pt>
          <cx:pt idx="115257">28</cx:pt>
          <cx:pt idx="115258">14</cx:pt>
          <cx:pt idx="115259">0</cx:pt>
          <cx:pt idx="115260">18</cx:pt>
          <cx:pt idx="115261">14</cx:pt>
          <cx:pt idx="115262">192</cx:pt>
          <cx:pt idx="115263">113</cx:pt>
          <cx:pt idx="115264">1</cx:pt>
          <cx:pt idx="115265">3</cx:pt>
          <cx:pt idx="115266">3</cx:pt>
          <cx:pt idx="115267">44</cx:pt>
          <cx:pt idx="115268">2</cx:pt>
          <cx:pt idx="115269">0</cx:pt>
          <cx:pt idx="115270">0</cx:pt>
          <cx:pt idx="115271">0</cx:pt>
          <cx:pt idx="115272">0</cx:pt>
          <cx:pt idx="115273">1</cx:pt>
          <cx:pt idx="115274">11</cx:pt>
          <cx:pt idx="115275">0</cx:pt>
          <cx:pt idx="115276">0</cx:pt>
          <cx:pt idx="115277">0</cx:pt>
          <cx:pt idx="115278">0</cx:pt>
          <cx:pt idx="115279">0</cx:pt>
          <cx:pt idx="115280">0</cx:pt>
          <cx:pt idx="115281">0</cx:pt>
          <cx:pt idx="115282">0</cx:pt>
          <cx:pt idx="115283">1</cx:pt>
          <cx:pt idx="115284">20</cx:pt>
          <cx:pt idx="115285">0</cx:pt>
          <cx:pt idx="115286">0</cx:pt>
          <cx:pt idx="115287">6</cx:pt>
          <cx:pt idx="115288">24</cx:pt>
          <cx:pt idx="115289">1</cx:pt>
          <cx:pt idx="115290">10</cx:pt>
          <cx:pt idx="115291">21</cx:pt>
          <cx:pt idx="115292">1</cx:pt>
          <cx:pt idx="115293">52</cx:pt>
          <cx:pt idx="115294">4</cx:pt>
          <cx:pt idx="115295">0</cx:pt>
          <cx:pt idx="115296">14</cx:pt>
          <cx:pt idx="115297">29</cx:pt>
          <cx:pt idx="115298">0</cx:pt>
          <cx:pt idx="115299">0</cx:pt>
          <cx:pt idx="115300">1</cx:pt>
          <cx:pt idx="115301">2</cx:pt>
          <cx:pt idx="115302">1</cx:pt>
          <cx:pt idx="115303">29</cx:pt>
          <cx:pt idx="115304">139</cx:pt>
          <cx:pt idx="115305">21</cx:pt>
          <cx:pt idx="115306">0</cx:pt>
          <cx:pt idx="115307">0</cx:pt>
          <cx:pt idx="115308">0</cx:pt>
          <cx:pt idx="115309">1</cx:pt>
          <cx:pt idx="115310">8</cx:pt>
          <cx:pt idx="115311">0</cx:pt>
          <cx:pt idx="115312">29</cx:pt>
          <cx:pt idx="115313">0</cx:pt>
          <cx:pt idx="115314">0</cx:pt>
          <cx:pt idx="115315">73</cx:pt>
          <cx:pt idx="115316">14</cx:pt>
          <cx:pt idx="115317">18</cx:pt>
          <cx:pt idx="115318">0</cx:pt>
          <cx:pt idx="115319">0</cx:pt>
          <cx:pt idx="115320">19</cx:pt>
          <cx:pt idx="115321">21</cx:pt>
          <cx:pt idx="115322">0</cx:pt>
          <cx:pt idx="115323">8</cx:pt>
          <cx:pt idx="115324">0</cx:pt>
          <cx:pt idx="115325">4</cx:pt>
          <cx:pt idx="115326">12</cx:pt>
          <cx:pt idx="115327">126</cx:pt>
          <cx:pt idx="115328">0</cx:pt>
          <cx:pt idx="115329">1</cx:pt>
          <cx:pt idx="115330">56</cx:pt>
          <cx:pt idx="115331">142</cx:pt>
          <cx:pt idx="115332">71</cx:pt>
          <cx:pt idx="115333">48</cx:pt>
          <cx:pt idx="115334">3</cx:pt>
          <cx:pt idx="115335">3</cx:pt>
          <cx:pt idx="115336">4</cx:pt>
          <cx:pt idx="115337">234</cx:pt>
          <cx:pt idx="115338">22</cx:pt>
          <cx:pt idx="115339">1</cx:pt>
          <cx:pt idx="115340">7</cx:pt>
          <cx:pt idx="115341">0</cx:pt>
          <cx:pt idx="115342">7</cx:pt>
          <cx:pt idx="115343">11</cx:pt>
          <cx:pt idx="115344">1</cx:pt>
          <cx:pt idx="115345">14</cx:pt>
          <cx:pt idx="115346">0</cx:pt>
          <cx:pt idx="115347">0</cx:pt>
          <cx:pt idx="115348">38</cx:pt>
          <cx:pt idx="115349">152</cx:pt>
          <cx:pt idx="115350">14</cx:pt>
          <cx:pt idx="115351">49</cx:pt>
          <cx:pt idx="115352">0</cx:pt>
          <cx:pt idx="115353">15</cx:pt>
          <cx:pt idx="115354">0</cx:pt>
          <cx:pt idx="115355">30</cx:pt>
          <cx:pt idx="115356">4</cx:pt>
          <cx:pt idx="115357">0</cx:pt>
          <cx:pt idx="115358">4</cx:pt>
          <cx:pt idx="115359">34</cx:pt>
          <cx:pt idx="115360">0</cx:pt>
          <cx:pt idx="115361">3</cx:pt>
          <cx:pt idx="115362">0</cx:pt>
          <cx:pt idx="115363">5</cx:pt>
          <cx:pt idx="115364">0</cx:pt>
          <cx:pt idx="115365">0</cx:pt>
          <cx:pt idx="115366">0</cx:pt>
          <cx:pt idx="115367">15</cx:pt>
          <cx:pt idx="115368">0</cx:pt>
          <cx:pt idx="115369">0</cx:pt>
          <cx:pt idx="115370">1</cx:pt>
          <cx:pt idx="115371">0</cx:pt>
          <cx:pt idx="115372">0</cx:pt>
          <cx:pt idx="115373">33</cx:pt>
          <cx:pt idx="115374">0</cx:pt>
          <cx:pt idx="115375">0</cx:pt>
          <cx:pt idx="115376">0</cx:pt>
          <cx:pt idx="115377">0</cx:pt>
          <cx:pt idx="115378">0</cx:pt>
          <cx:pt idx="115379">6</cx:pt>
          <cx:pt idx="115380">3</cx:pt>
          <cx:pt idx="115381">1</cx:pt>
          <cx:pt idx="115382">0</cx:pt>
          <cx:pt idx="115383">18</cx:pt>
          <cx:pt idx="115384">3</cx:pt>
          <cx:pt idx="115385">13</cx:pt>
          <cx:pt idx="115386">31</cx:pt>
          <cx:pt idx="115387">8</cx:pt>
          <cx:pt idx="115388">8</cx:pt>
          <cx:pt idx="115389">0</cx:pt>
          <cx:pt idx="115390">339</cx:pt>
          <cx:pt idx="115391">21</cx:pt>
          <cx:pt idx="115392">1</cx:pt>
          <cx:pt idx="115393">11</cx:pt>
          <cx:pt idx="115394">14</cx:pt>
          <cx:pt idx="115395">0</cx:pt>
          <cx:pt idx="115396">0</cx:pt>
          <cx:pt idx="115397">10</cx:pt>
          <cx:pt idx="115398">22</cx:pt>
          <cx:pt idx="115399">834</cx:pt>
          <cx:pt idx="115400">221</cx:pt>
          <cx:pt idx="115401">3</cx:pt>
          <cx:pt idx="115402">209</cx:pt>
          <cx:pt idx="115403">0</cx:pt>
          <cx:pt idx="115404">11</cx:pt>
          <cx:pt idx="115405">12</cx:pt>
          <cx:pt idx="115406">1</cx:pt>
          <cx:pt idx="115407">2</cx:pt>
          <cx:pt idx="115408">48</cx:pt>
          <cx:pt idx="115409">90</cx:pt>
          <cx:pt idx="115410">93</cx:pt>
          <cx:pt idx="115411">1</cx:pt>
          <cx:pt idx="115412">41</cx:pt>
          <cx:pt idx="115413">136</cx:pt>
          <cx:pt idx="115414">3</cx:pt>
          <cx:pt idx="115415">784</cx:pt>
          <cx:pt idx="115416">12</cx:pt>
          <cx:pt idx="115417">3</cx:pt>
          <cx:pt idx="115418">1</cx:pt>
          <cx:pt idx="115419">4</cx:pt>
          <cx:pt idx="115420">7</cx:pt>
          <cx:pt idx="115421">7</cx:pt>
          <cx:pt idx="115422">0</cx:pt>
          <cx:pt idx="115423">14</cx:pt>
          <cx:pt idx="115424">7</cx:pt>
          <cx:pt idx="115425">0</cx:pt>
          <cx:pt idx="115426">8</cx:pt>
          <cx:pt idx="115427">47</cx:pt>
          <cx:pt idx="115428">9</cx:pt>
          <cx:pt idx="115429">0</cx:pt>
          <cx:pt idx="115430">58</cx:pt>
          <cx:pt idx="115431">41</cx:pt>
          <cx:pt idx="115432">0</cx:pt>
          <cx:pt idx="115433">6</cx:pt>
          <cx:pt idx="115434">2</cx:pt>
          <cx:pt idx="115435">48</cx:pt>
          <cx:pt idx="115436">1</cx:pt>
          <cx:pt idx="115437">0</cx:pt>
          <cx:pt idx="115438">1</cx:pt>
          <cx:pt idx="115439">0</cx:pt>
          <cx:pt idx="115440">10</cx:pt>
          <cx:pt idx="115441">1</cx:pt>
          <cx:pt idx="115442">8</cx:pt>
          <cx:pt idx="115443">9</cx:pt>
          <cx:pt idx="115444">10</cx:pt>
          <cx:pt idx="115445">31</cx:pt>
          <cx:pt idx="115446">11</cx:pt>
          <cx:pt idx="115447">0</cx:pt>
          <cx:pt idx="115448">5</cx:pt>
          <cx:pt idx="115449">3</cx:pt>
          <cx:pt idx="115450">24</cx:pt>
          <cx:pt idx="115451">22</cx:pt>
          <cx:pt idx="115452">1</cx:pt>
          <cx:pt idx="115453">63</cx:pt>
          <cx:pt idx="115454">0</cx:pt>
          <cx:pt idx="115455">247</cx:pt>
          <cx:pt idx="115456">8</cx:pt>
          <cx:pt idx="115457">14</cx:pt>
          <cx:pt idx="115458">29</cx:pt>
          <cx:pt idx="115459">0</cx:pt>
          <cx:pt idx="115460">0</cx:pt>
          <cx:pt idx="115461">0</cx:pt>
          <cx:pt idx="115462">1</cx:pt>
          <cx:pt idx="115463">31</cx:pt>
          <cx:pt idx="115464">4</cx:pt>
          <cx:pt idx="115465">8</cx:pt>
          <cx:pt idx="115466">0</cx:pt>
          <cx:pt idx="115467">0</cx:pt>
          <cx:pt idx="115468">16</cx:pt>
          <cx:pt idx="115469">26</cx:pt>
          <cx:pt idx="115470">423</cx:pt>
          <cx:pt idx="115471">36</cx:pt>
          <cx:pt idx="115472">3</cx:pt>
          <cx:pt idx="115473">298</cx:pt>
          <cx:pt idx="115474">40</cx:pt>
          <cx:pt idx="115475">0</cx:pt>
          <cx:pt idx="115476">0</cx:pt>
          <cx:pt idx="115477">4</cx:pt>
          <cx:pt idx="115478">23</cx:pt>
          <cx:pt idx="115479">234</cx:pt>
          <cx:pt idx="115480">4</cx:pt>
          <cx:pt idx="115481">0</cx:pt>
          <cx:pt idx="115482">74</cx:pt>
          <cx:pt idx="115483">0</cx:pt>
          <cx:pt idx="115484">88</cx:pt>
          <cx:pt idx="115485">0</cx:pt>
          <cx:pt idx="115486">0</cx:pt>
          <cx:pt idx="115487">30</cx:pt>
          <cx:pt idx="115488">4</cx:pt>
          <cx:pt idx="115489">3</cx:pt>
          <cx:pt idx="115490">0</cx:pt>
          <cx:pt idx="115491">14</cx:pt>
          <cx:pt idx="115492">87</cx:pt>
          <cx:pt idx="115493">7</cx:pt>
          <cx:pt idx="115494">0</cx:pt>
          <cx:pt idx="115495">1</cx:pt>
          <cx:pt idx="115496">9</cx:pt>
          <cx:pt idx="115497">261</cx:pt>
          <cx:pt idx="115498">1</cx:pt>
          <cx:pt idx="115499">182</cx:pt>
          <cx:pt idx="115500">18</cx:pt>
          <cx:pt idx="115501">1</cx:pt>
          <cx:pt idx="115502">0</cx:pt>
          <cx:pt idx="115503">0</cx:pt>
          <cx:pt idx="115504">0</cx:pt>
          <cx:pt idx="115505">11</cx:pt>
          <cx:pt idx="115506">0</cx:pt>
          <cx:pt idx="115507">1</cx:pt>
          <cx:pt idx="115508">67</cx:pt>
          <cx:pt idx="115509">8</cx:pt>
          <cx:pt idx="115510">42</cx:pt>
          <cx:pt idx="115511">0</cx:pt>
          <cx:pt idx="115512">1</cx:pt>
          <cx:pt idx="115513">4</cx:pt>
          <cx:pt idx="115514">0</cx:pt>
          <cx:pt idx="115515">11</cx:pt>
          <cx:pt idx="115516">7</cx:pt>
          <cx:pt idx="115517">9</cx:pt>
          <cx:pt idx="115518">49</cx:pt>
          <cx:pt idx="115519">0</cx:pt>
          <cx:pt idx="115520">0</cx:pt>
          <cx:pt idx="115521">2</cx:pt>
          <cx:pt idx="115522">2</cx:pt>
          <cx:pt idx="115523">3</cx:pt>
          <cx:pt idx="115524">16</cx:pt>
          <cx:pt idx="115525">47</cx:pt>
          <cx:pt idx="115526">15</cx:pt>
          <cx:pt idx="115527">12</cx:pt>
          <cx:pt idx="115528">459</cx:pt>
          <cx:pt idx="115529">0</cx:pt>
          <cx:pt idx="115530">0</cx:pt>
          <cx:pt idx="115531">0</cx:pt>
          <cx:pt idx="115532">15</cx:pt>
          <cx:pt idx="115533">0</cx:pt>
          <cx:pt idx="115534">0</cx:pt>
          <cx:pt idx="115535">55</cx:pt>
          <cx:pt idx="115536">3</cx:pt>
          <cx:pt idx="115537">79</cx:pt>
          <cx:pt idx="115538">1</cx:pt>
          <cx:pt idx="115539">0</cx:pt>
          <cx:pt idx="115540">59</cx:pt>
          <cx:pt idx="115541">0</cx:pt>
          <cx:pt idx="115542">0</cx:pt>
          <cx:pt idx="115543">0</cx:pt>
          <cx:pt idx="115544">13</cx:pt>
          <cx:pt idx="115545">0</cx:pt>
          <cx:pt idx="115546">20</cx:pt>
          <cx:pt idx="115547">3</cx:pt>
          <cx:pt idx="115548">0</cx:pt>
          <cx:pt idx="115549">3</cx:pt>
          <cx:pt idx="115550">373</cx:pt>
          <cx:pt idx="115551">29</cx:pt>
          <cx:pt idx="115552">0</cx:pt>
          <cx:pt idx="115553">47</cx:pt>
          <cx:pt idx="115554">7</cx:pt>
          <cx:pt idx="115555">8</cx:pt>
          <cx:pt idx="115556">13</cx:pt>
          <cx:pt idx="115557">36</cx:pt>
          <cx:pt idx="115558">11</cx:pt>
          <cx:pt idx="115559">220</cx:pt>
          <cx:pt idx="115560">108</cx:pt>
          <cx:pt idx="115561">226</cx:pt>
          <cx:pt idx="115562">451</cx:pt>
          <cx:pt idx="115563">14</cx:pt>
          <cx:pt idx="115564">371</cx:pt>
          <cx:pt idx="115565">1</cx:pt>
          <cx:pt idx="115566">0</cx:pt>
          <cx:pt idx="115567">4</cx:pt>
          <cx:pt idx="115568">3</cx:pt>
          <cx:pt idx="115569">0</cx:pt>
          <cx:pt idx="115570">1</cx:pt>
          <cx:pt idx="115571">0</cx:pt>
          <cx:pt idx="115572">0</cx:pt>
          <cx:pt idx="115573">9</cx:pt>
          <cx:pt idx="115574">252</cx:pt>
          <cx:pt idx="115575">20</cx:pt>
          <cx:pt idx="115576">120</cx:pt>
          <cx:pt idx="115577">583</cx:pt>
          <cx:pt idx="115578">19</cx:pt>
          <cx:pt idx="115579">0</cx:pt>
          <cx:pt idx="115580">14</cx:pt>
          <cx:pt idx="115581">5</cx:pt>
          <cx:pt idx="115582">162</cx:pt>
          <cx:pt idx="115583">619</cx:pt>
          <cx:pt idx="115584">624</cx:pt>
          <cx:pt idx="115585">16</cx:pt>
          <cx:pt idx="115586">88</cx:pt>
          <cx:pt idx="115587">314</cx:pt>
          <cx:pt idx="115588">0</cx:pt>
          <cx:pt idx="115589">0</cx:pt>
          <cx:pt idx="115590">0</cx:pt>
          <cx:pt idx="115591">206</cx:pt>
          <cx:pt idx="115592">2</cx:pt>
          <cx:pt idx="115593">5</cx:pt>
          <cx:pt idx="115594">0</cx:pt>
          <cx:pt idx="115595">10</cx:pt>
          <cx:pt idx="115596">5</cx:pt>
          <cx:pt idx="115597">1</cx:pt>
          <cx:pt idx="115598">99</cx:pt>
          <cx:pt idx="115599">0</cx:pt>
          <cx:pt idx="115600">33</cx:pt>
          <cx:pt idx="115601">0</cx:pt>
          <cx:pt idx="115602">7</cx:pt>
          <cx:pt idx="115603">0</cx:pt>
          <cx:pt idx="115604">27</cx:pt>
          <cx:pt idx="115605">6</cx:pt>
          <cx:pt idx="115606">4</cx:pt>
          <cx:pt idx="115607">0</cx:pt>
          <cx:pt idx="115608">0</cx:pt>
          <cx:pt idx="115609">2</cx:pt>
          <cx:pt idx="115610">14</cx:pt>
          <cx:pt idx="115611">1</cx:pt>
          <cx:pt idx="115612">7</cx:pt>
          <cx:pt idx="115613">33</cx:pt>
          <cx:pt idx="115614">6</cx:pt>
          <cx:pt idx="115615">70</cx:pt>
          <cx:pt idx="115616">8</cx:pt>
          <cx:pt idx="115617">14</cx:pt>
          <cx:pt idx="115618">1</cx:pt>
          <cx:pt idx="115619">1</cx:pt>
          <cx:pt idx="115620">101</cx:pt>
          <cx:pt idx="115621">0</cx:pt>
          <cx:pt idx="115622">21</cx:pt>
          <cx:pt idx="115623">26</cx:pt>
          <cx:pt idx="115624">9</cx:pt>
          <cx:pt idx="115625">109</cx:pt>
          <cx:pt idx="115626">283</cx:pt>
          <cx:pt idx="115627">99</cx:pt>
          <cx:pt idx="115628">6</cx:pt>
          <cx:pt idx="115629">0</cx:pt>
          <cx:pt idx="115630">2</cx:pt>
          <cx:pt idx="115631">0</cx:pt>
          <cx:pt idx="115632">0</cx:pt>
          <cx:pt idx="115633">0</cx:pt>
          <cx:pt idx="115634">63</cx:pt>
          <cx:pt idx="115635">43</cx:pt>
          <cx:pt idx="115636">15</cx:pt>
          <cx:pt idx="115637">27</cx:pt>
          <cx:pt idx="115638">858</cx:pt>
          <cx:pt idx="115639">4</cx:pt>
          <cx:pt idx="115640">14</cx:pt>
          <cx:pt idx="115641">2</cx:pt>
          <cx:pt idx="115642">48</cx:pt>
          <cx:pt idx="115643">182</cx:pt>
          <cx:pt idx="115644">0</cx:pt>
          <cx:pt idx="115645">78</cx:pt>
          <cx:pt idx="115646">5</cx:pt>
          <cx:pt idx="115647">8</cx:pt>
          <cx:pt idx="115648">0</cx:pt>
          <cx:pt idx="115649">97</cx:pt>
          <cx:pt idx="115650">0</cx:pt>
          <cx:pt idx="115651">403</cx:pt>
          <cx:pt idx="115652">0</cx:pt>
          <cx:pt idx="115653">0</cx:pt>
          <cx:pt idx="115654">8</cx:pt>
          <cx:pt idx="115655">93</cx:pt>
          <cx:pt idx="115656">6</cx:pt>
          <cx:pt idx="115657">0</cx:pt>
          <cx:pt idx="115658">10</cx:pt>
          <cx:pt idx="115659">8</cx:pt>
          <cx:pt idx="115660">0</cx:pt>
          <cx:pt idx="115661">0</cx:pt>
          <cx:pt idx="115662">0</cx:pt>
          <cx:pt idx="115663">0</cx:pt>
          <cx:pt idx="115664">41</cx:pt>
          <cx:pt idx="115665">0</cx:pt>
          <cx:pt idx="115666">10</cx:pt>
          <cx:pt idx="115667">25</cx:pt>
          <cx:pt idx="115668">41</cx:pt>
          <cx:pt idx="115669">0</cx:pt>
          <cx:pt idx="115670">14</cx:pt>
          <cx:pt idx="115671">0</cx:pt>
          <cx:pt idx="115672">2</cx:pt>
          <cx:pt idx="115673">202</cx:pt>
          <cx:pt idx="115674">0</cx:pt>
          <cx:pt idx="115675">0</cx:pt>
          <cx:pt idx="115676">0</cx:pt>
          <cx:pt idx="115677">1</cx:pt>
          <cx:pt idx="115678">3</cx:pt>
          <cx:pt idx="115679">23</cx:pt>
          <cx:pt idx="115680">32</cx:pt>
          <cx:pt idx="115681">0</cx:pt>
          <cx:pt idx="115682">31</cx:pt>
          <cx:pt idx="115683">0</cx:pt>
          <cx:pt idx="115684">0</cx:pt>
          <cx:pt idx="115685">7</cx:pt>
          <cx:pt idx="115686">106</cx:pt>
          <cx:pt idx="115687">0</cx:pt>
          <cx:pt idx="115688">0</cx:pt>
          <cx:pt idx="115689">62</cx:pt>
          <cx:pt idx="115690">0</cx:pt>
          <cx:pt idx="115691">57</cx:pt>
          <cx:pt idx="115692">1</cx:pt>
          <cx:pt idx="115693">0</cx:pt>
          <cx:pt idx="115694">12</cx:pt>
          <cx:pt idx="115695">0</cx:pt>
          <cx:pt idx="115696">8</cx:pt>
          <cx:pt idx="115697">293</cx:pt>
          <cx:pt idx="115698">19</cx:pt>
          <cx:pt idx="115699">20</cx:pt>
          <cx:pt idx="115700">8</cx:pt>
          <cx:pt idx="115701">7</cx:pt>
          <cx:pt idx="115702">153</cx:pt>
          <cx:pt idx="115703">14</cx:pt>
          <cx:pt idx="115704">7</cx:pt>
          <cx:pt idx="115705">2</cx:pt>
          <cx:pt idx="115706">34</cx:pt>
          <cx:pt idx="115707">0</cx:pt>
          <cx:pt idx="115708">83</cx:pt>
          <cx:pt idx="115709">0</cx:pt>
          <cx:pt idx="115710">1</cx:pt>
          <cx:pt idx="115711">11</cx:pt>
          <cx:pt idx="115712">42</cx:pt>
          <cx:pt idx="115713">3</cx:pt>
          <cx:pt idx="115714">53</cx:pt>
          <cx:pt idx="115715">4</cx:pt>
          <cx:pt idx="115716">0</cx:pt>
          <cx:pt idx="115717">1</cx:pt>
          <cx:pt idx="115718">2</cx:pt>
          <cx:pt idx="115719">0</cx:pt>
          <cx:pt idx="115720">7</cx:pt>
          <cx:pt idx="115721">53</cx:pt>
          <cx:pt idx="115722">544</cx:pt>
          <cx:pt idx="115723">49</cx:pt>
          <cx:pt idx="115724">4</cx:pt>
          <cx:pt idx="115725">10</cx:pt>
          <cx:pt idx="115726">0</cx:pt>
          <cx:pt idx="115727">4</cx:pt>
          <cx:pt idx="115728">49</cx:pt>
          <cx:pt idx="115729">26</cx:pt>
          <cx:pt idx="115730">0</cx:pt>
          <cx:pt idx="115731">21</cx:pt>
          <cx:pt idx="115732">64</cx:pt>
          <cx:pt idx="115733">3</cx:pt>
          <cx:pt idx="115734">0</cx:pt>
          <cx:pt idx="115735">149</cx:pt>
          <cx:pt idx="115736">3</cx:pt>
          <cx:pt idx="115737">5</cx:pt>
          <cx:pt idx="115738">55</cx:pt>
          <cx:pt idx="115739">180</cx:pt>
          <cx:pt idx="115740">1</cx:pt>
          <cx:pt idx="115741">83</cx:pt>
          <cx:pt idx="115742">14</cx:pt>
          <cx:pt idx="115743">1</cx:pt>
          <cx:pt idx="115744">0</cx:pt>
          <cx:pt idx="115745">0</cx:pt>
          <cx:pt idx="115746">27</cx:pt>
          <cx:pt idx="115747">17</cx:pt>
          <cx:pt idx="115748">27</cx:pt>
          <cx:pt idx="115749">0</cx:pt>
          <cx:pt idx="115750">27</cx:pt>
          <cx:pt idx="115751">24</cx:pt>
          <cx:pt idx="115752">417</cx:pt>
          <cx:pt idx="115753">36</cx:pt>
          <cx:pt idx="115754">0</cx:pt>
          <cx:pt idx="115755">121</cx:pt>
          <cx:pt idx="115756">61</cx:pt>
          <cx:pt idx="115757">22</cx:pt>
          <cx:pt idx="115758">2</cx:pt>
          <cx:pt idx="115759">4</cx:pt>
          <cx:pt idx="115760">11</cx:pt>
          <cx:pt idx="115761">48</cx:pt>
          <cx:pt idx="115762">0</cx:pt>
          <cx:pt idx="115763">13</cx:pt>
          <cx:pt idx="115764">2</cx:pt>
          <cx:pt idx="115765">13</cx:pt>
          <cx:pt idx="115766">1</cx:pt>
          <cx:pt idx="115767">1</cx:pt>
          <cx:pt idx="115768">3</cx:pt>
          <cx:pt idx="115769">3</cx:pt>
          <cx:pt idx="115770">1</cx:pt>
          <cx:pt idx="115771">3</cx:pt>
          <cx:pt idx="115772">2</cx:pt>
          <cx:pt idx="115773">1</cx:pt>
          <cx:pt idx="115774">0</cx:pt>
          <cx:pt idx="115775">1</cx:pt>
          <cx:pt idx="115776">113</cx:pt>
          <cx:pt idx="115777">132</cx:pt>
          <cx:pt idx="115778">64</cx:pt>
          <cx:pt idx="115779">136</cx:pt>
          <cx:pt idx="115780">0</cx:pt>
          <cx:pt idx="115781">2</cx:pt>
          <cx:pt idx="115782">0</cx:pt>
          <cx:pt idx="115783">0</cx:pt>
          <cx:pt idx="115784">0</cx:pt>
          <cx:pt idx="115785">0</cx:pt>
          <cx:pt idx="115786">1</cx:pt>
          <cx:pt idx="115787">8</cx:pt>
          <cx:pt idx="115788">1</cx:pt>
          <cx:pt idx="115789">0</cx:pt>
          <cx:pt idx="115790">1</cx:pt>
          <cx:pt idx="115791">7</cx:pt>
          <cx:pt idx="115792">5</cx:pt>
          <cx:pt idx="115793">66</cx:pt>
          <cx:pt idx="115794">22</cx:pt>
          <cx:pt idx="115795">258</cx:pt>
          <cx:pt idx="115796">0</cx:pt>
          <cx:pt idx="115797">0</cx:pt>
          <cx:pt idx="115798">36</cx:pt>
          <cx:pt idx="115799">8</cx:pt>
          <cx:pt idx="115800">0</cx:pt>
          <cx:pt idx="115801">0</cx:pt>
          <cx:pt idx="115802">8</cx:pt>
          <cx:pt idx="115803">0</cx:pt>
          <cx:pt idx="115804">12</cx:pt>
          <cx:pt idx="115805">17</cx:pt>
          <cx:pt idx="115806">7</cx:pt>
          <cx:pt idx="115807">1</cx:pt>
          <cx:pt idx="115808">0</cx:pt>
          <cx:pt idx="115809">101</cx:pt>
          <cx:pt idx="115810">0</cx:pt>
          <cx:pt idx="115811">114</cx:pt>
          <cx:pt idx="115812">26</cx:pt>
          <cx:pt idx="115813">22</cx:pt>
          <cx:pt idx="115814">14</cx:pt>
          <cx:pt idx="115815">1</cx:pt>
          <cx:pt idx="115816">0</cx:pt>
          <cx:pt idx="115817">13</cx:pt>
          <cx:pt idx="115818">0</cx:pt>
          <cx:pt idx="115819">1</cx:pt>
          <cx:pt idx="115820">22</cx:pt>
          <cx:pt idx="115821">52</cx:pt>
          <cx:pt idx="115822">20</cx:pt>
          <cx:pt idx="115823">6</cx:pt>
          <cx:pt idx="115824">7</cx:pt>
          <cx:pt idx="115825">0</cx:pt>
          <cx:pt idx="115826">127</cx:pt>
          <cx:pt idx="115827">0</cx:pt>
          <cx:pt idx="115828">0</cx:pt>
          <cx:pt idx="115829">21</cx:pt>
          <cx:pt idx="115830">0</cx:pt>
          <cx:pt idx="115831">10</cx:pt>
          <cx:pt idx="115832">119</cx:pt>
          <cx:pt idx="115833">475</cx:pt>
          <cx:pt idx="115834">2</cx:pt>
          <cx:pt idx="115835">1</cx:pt>
          <cx:pt idx="115836">14</cx:pt>
          <cx:pt idx="115837">0</cx:pt>
          <cx:pt idx="115838">6</cx:pt>
          <cx:pt idx="115839">22</cx:pt>
          <cx:pt idx="115840">3</cx:pt>
          <cx:pt idx="115841">34</cx:pt>
          <cx:pt idx="115842">0</cx:pt>
          <cx:pt idx="115843">1</cx:pt>
          <cx:pt idx="115844">112</cx:pt>
          <cx:pt idx="115845">4</cx:pt>
          <cx:pt idx="115846">90</cx:pt>
          <cx:pt idx="115847">714</cx:pt>
          <cx:pt idx="115848">22</cx:pt>
          <cx:pt idx="115849">34</cx:pt>
          <cx:pt idx="115850">6</cx:pt>
          <cx:pt idx="115851">0</cx:pt>
          <cx:pt idx="115852">3</cx:pt>
          <cx:pt idx="115853">124</cx:pt>
          <cx:pt idx="115854">7</cx:pt>
          <cx:pt idx="115855">41</cx:pt>
          <cx:pt idx="115856">230</cx:pt>
          <cx:pt idx="115857">40</cx:pt>
          <cx:pt idx="115858">3</cx:pt>
          <cx:pt idx="115859">51</cx:pt>
          <cx:pt idx="115860">0</cx:pt>
          <cx:pt idx="115861">603</cx:pt>
          <cx:pt idx="115862">11</cx:pt>
          <cx:pt idx="115863">0</cx:pt>
          <cx:pt idx="115864">6</cx:pt>
          <cx:pt idx="115865">0</cx:pt>
          <cx:pt idx="115866">112</cx:pt>
          <cx:pt idx="115867">123</cx:pt>
          <cx:pt idx="115868">3</cx:pt>
          <cx:pt idx="115869">0</cx:pt>
          <cx:pt idx="115870">1</cx:pt>
          <cx:pt idx="115871">1</cx:pt>
          <cx:pt idx="115872">4</cx:pt>
          <cx:pt idx="115873">85</cx:pt>
          <cx:pt idx="115874">0</cx:pt>
          <cx:pt idx="115875">8</cx:pt>
          <cx:pt idx="115876">1</cx:pt>
          <cx:pt idx="115877">654</cx:pt>
          <cx:pt idx="115878">1</cx:pt>
          <cx:pt idx="115879">1</cx:pt>
          <cx:pt idx="115880">127</cx:pt>
          <cx:pt idx="115881">0</cx:pt>
          <cx:pt idx="115882">8</cx:pt>
          <cx:pt idx="115883">275</cx:pt>
          <cx:pt idx="115884">2</cx:pt>
          <cx:pt idx="115885">1</cx:pt>
          <cx:pt idx="115886">13</cx:pt>
          <cx:pt idx="115887">16</cx:pt>
          <cx:pt idx="115888">1</cx:pt>
          <cx:pt idx="115889">14</cx:pt>
          <cx:pt idx="115890">0</cx:pt>
          <cx:pt idx="115891">1</cx:pt>
          <cx:pt idx="115892">5</cx:pt>
          <cx:pt idx="115893">0</cx:pt>
          <cx:pt idx="115894">9</cx:pt>
          <cx:pt idx="115895">0</cx:pt>
          <cx:pt idx="115896">0</cx:pt>
          <cx:pt idx="115897">0</cx:pt>
          <cx:pt idx="115898">175</cx:pt>
          <cx:pt idx="115899">19</cx:pt>
          <cx:pt idx="115900">0</cx:pt>
          <cx:pt idx="115901">0</cx:pt>
          <cx:pt idx="115902">21</cx:pt>
          <cx:pt idx="115903">7</cx:pt>
          <cx:pt idx="115904">36</cx:pt>
          <cx:pt idx="115905">7</cx:pt>
          <cx:pt idx="115906">1</cx:pt>
          <cx:pt idx="115907">84</cx:pt>
          <cx:pt idx="115908">19</cx:pt>
          <cx:pt idx="115909">283</cx:pt>
          <cx:pt idx="115910">19</cx:pt>
          <cx:pt idx="115911">260</cx:pt>
          <cx:pt idx="115912">37</cx:pt>
          <cx:pt idx="115913">3</cx:pt>
          <cx:pt idx="115914">172</cx:pt>
          <cx:pt idx="115915">22</cx:pt>
          <cx:pt idx="115916">0</cx:pt>
          <cx:pt idx="115917">49</cx:pt>
          <cx:pt idx="115918">0</cx:pt>
          <cx:pt idx="115919">2</cx:pt>
          <cx:pt idx="115920">0</cx:pt>
          <cx:pt idx="115921">5</cx:pt>
          <cx:pt idx="115922">160</cx:pt>
          <cx:pt idx="115923">90</cx:pt>
          <cx:pt idx="115924">124</cx:pt>
          <cx:pt idx="115925">57</cx:pt>
          <cx:pt idx="115926">28</cx:pt>
          <cx:pt idx="115927">2</cx:pt>
          <cx:pt idx="115928">0</cx:pt>
          <cx:pt idx="115929">0</cx:pt>
          <cx:pt idx="115930">1</cx:pt>
          <cx:pt idx="115931">3</cx:pt>
          <cx:pt idx="115932">10</cx:pt>
          <cx:pt idx="115933">18</cx:pt>
          <cx:pt idx="115934">35</cx:pt>
          <cx:pt idx="115935">226</cx:pt>
          <cx:pt idx="115936">1</cx:pt>
          <cx:pt idx="115937">0</cx:pt>
          <cx:pt idx="115938">36</cx:pt>
          <cx:pt idx="115939">0</cx:pt>
          <cx:pt idx="115940">0</cx:pt>
          <cx:pt idx="115941">0</cx:pt>
          <cx:pt idx="115942">19</cx:pt>
          <cx:pt idx="115943">6</cx:pt>
          <cx:pt idx="115944">0</cx:pt>
          <cx:pt idx="115945">0</cx:pt>
          <cx:pt idx="115946">4</cx:pt>
          <cx:pt idx="115947">7</cx:pt>
          <cx:pt idx="115948">0</cx:pt>
          <cx:pt idx="115949">0</cx:pt>
          <cx:pt idx="115950">8</cx:pt>
          <cx:pt idx="115951">235</cx:pt>
          <cx:pt idx="115952">0</cx:pt>
          <cx:pt idx="115953">156</cx:pt>
          <cx:pt idx="115954">6</cx:pt>
          <cx:pt idx="115955">0</cx:pt>
          <cx:pt idx="115956">1</cx:pt>
          <cx:pt idx="115957">0</cx:pt>
          <cx:pt idx="115958">6</cx:pt>
          <cx:pt idx="115959">1</cx:pt>
          <cx:pt idx="115960">18</cx:pt>
          <cx:pt idx="115961">34</cx:pt>
          <cx:pt idx="115962">9</cx:pt>
          <cx:pt idx="115963">186</cx:pt>
          <cx:pt idx="115964">12</cx:pt>
          <cx:pt idx="115965">44</cx:pt>
          <cx:pt idx="115966">1</cx:pt>
          <cx:pt idx="115967">1</cx:pt>
          <cx:pt idx="115968">0</cx:pt>
          <cx:pt idx="115969">98</cx:pt>
          <cx:pt idx="115970">30</cx:pt>
          <cx:pt idx="115971">9</cx:pt>
          <cx:pt idx="115972">34</cx:pt>
          <cx:pt idx="115973">3</cx:pt>
          <cx:pt idx="115974">383</cx:pt>
          <cx:pt idx="115975">3</cx:pt>
          <cx:pt idx="115976">132</cx:pt>
          <cx:pt idx="115977">25</cx:pt>
          <cx:pt idx="115978">215</cx:pt>
          <cx:pt idx="115979">161</cx:pt>
          <cx:pt idx="115980">0</cx:pt>
          <cx:pt idx="115981">3</cx:pt>
          <cx:pt idx="115982">0</cx:pt>
          <cx:pt idx="115983">13</cx:pt>
          <cx:pt idx="115984">144</cx:pt>
          <cx:pt idx="115985">17</cx:pt>
          <cx:pt idx="115986">171</cx:pt>
          <cx:pt idx="115987">0</cx:pt>
          <cx:pt idx="115988">85</cx:pt>
          <cx:pt idx="115989">0</cx:pt>
          <cx:pt idx="115990">1</cx:pt>
          <cx:pt idx="115991">60</cx:pt>
          <cx:pt idx="115992">2</cx:pt>
          <cx:pt idx="115993">6</cx:pt>
          <cx:pt idx="115994">1</cx:pt>
          <cx:pt idx="115995">0</cx:pt>
          <cx:pt idx="115996">0</cx:pt>
          <cx:pt idx="115997">188</cx:pt>
          <cx:pt idx="115998">28</cx:pt>
          <cx:pt idx="115999">2</cx:pt>
          <cx:pt idx="116000">6</cx:pt>
          <cx:pt idx="116001">102</cx:pt>
          <cx:pt idx="116002">0</cx:pt>
          <cx:pt idx="116003">21</cx:pt>
          <cx:pt idx="116004">100</cx:pt>
          <cx:pt idx="116005">0</cx:pt>
          <cx:pt idx="116006">0</cx:pt>
          <cx:pt idx="116007">0</cx:pt>
          <cx:pt idx="116008">9</cx:pt>
          <cx:pt idx="116009">0</cx:pt>
          <cx:pt idx="116010">0</cx:pt>
          <cx:pt idx="116011">1</cx:pt>
          <cx:pt idx="116012">4</cx:pt>
          <cx:pt idx="116013">1</cx:pt>
          <cx:pt idx="116014">0</cx:pt>
          <cx:pt idx="116015">0</cx:pt>
          <cx:pt idx="116016">0</cx:pt>
          <cx:pt idx="116017">0</cx:pt>
          <cx:pt idx="116018">155</cx:pt>
          <cx:pt idx="116019">0</cx:pt>
          <cx:pt idx="116020">0</cx:pt>
          <cx:pt idx="116021">3</cx:pt>
          <cx:pt idx="116022">0</cx:pt>
          <cx:pt idx="116023">81</cx:pt>
          <cx:pt idx="116024">4</cx:pt>
          <cx:pt idx="116025">0</cx:pt>
          <cx:pt idx="116026">0</cx:pt>
          <cx:pt idx="116027">0</cx:pt>
          <cx:pt idx="116028">1</cx:pt>
          <cx:pt idx="116029">3</cx:pt>
          <cx:pt idx="116030">13</cx:pt>
          <cx:pt idx="116031">177</cx:pt>
          <cx:pt idx="116032">425</cx:pt>
          <cx:pt idx="116033">1</cx:pt>
          <cx:pt idx="116034">0</cx:pt>
          <cx:pt idx="116035">91</cx:pt>
          <cx:pt idx="116036">1</cx:pt>
          <cx:pt idx="116037">139</cx:pt>
          <cx:pt idx="116038">3</cx:pt>
          <cx:pt idx="116039">2</cx:pt>
          <cx:pt idx="116040">21</cx:pt>
          <cx:pt idx="116041">67</cx:pt>
          <cx:pt idx="116042">14</cx:pt>
          <cx:pt idx="116043">132</cx:pt>
          <cx:pt idx="116044">4</cx:pt>
          <cx:pt idx="116045">26</cx:pt>
          <cx:pt idx="116046">73</cx:pt>
          <cx:pt idx="116047">4</cx:pt>
          <cx:pt idx="116048">20</cx:pt>
          <cx:pt idx="116049">1</cx:pt>
          <cx:pt idx="116050">1</cx:pt>
          <cx:pt idx="116051">0</cx:pt>
          <cx:pt idx="116052">238</cx:pt>
          <cx:pt idx="116053">17</cx:pt>
          <cx:pt idx="116054">0</cx:pt>
          <cx:pt idx="116055">0</cx:pt>
          <cx:pt idx="116056">0</cx:pt>
          <cx:pt idx="116057">98</cx:pt>
          <cx:pt idx="116058">0</cx:pt>
          <cx:pt idx="116059">1</cx:pt>
          <cx:pt idx="116060">0</cx:pt>
          <cx:pt idx="116061">1</cx:pt>
          <cx:pt idx="116062">1</cx:pt>
          <cx:pt idx="116063">0</cx:pt>
          <cx:pt idx="116064">3</cx:pt>
          <cx:pt idx="116065">0</cx:pt>
          <cx:pt idx="116066">83</cx:pt>
          <cx:pt idx="116067">0</cx:pt>
          <cx:pt idx="116068">6</cx:pt>
          <cx:pt idx="116069">1</cx:pt>
          <cx:pt idx="116070">69</cx:pt>
          <cx:pt idx="116071">120</cx:pt>
          <cx:pt idx="116072">3</cx:pt>
          <cx:pt idx="116073">0</cx:pt>
          <cx:pt idx="116074">0</cx:pt>
          <cx:pt idx="116075">0</cx:pt>
          <cx:pt idx="116076">0</cx:pt>
          <cx:pt idx="116077">0</cx:pt>
          <cx:pt idx="116078">19</cx:pt>
          <cx:pt idx="116079">17</cx:pt>
          <cx:pt idx="116080">27</cx:pt>
          <cx:pt idx="116081">1</cx:pt>
          <cx:pt idx="116082">6</cx:pt>
          <cx:pt idx="116083">0</cx:pt>
          <cx:pt idx="116084">0</cx:pt>
          <cx:pt idx="116085">3</cx:pt>
          <cx:pt idx="116086">0</cx:pt>
          <cx:pt idx="116087">0</cx:pt>
          <cx:pt idx="116088">0</cx:pt>
          <cx:pt idx="116089">6</cx:pt>
          <cx:pt idx="116090">0</cx:pt>
          <cx:pt idx="116091">21</cx:pt>
          <cx:pt idx="116092">1</cx:pt>
          <cx:pt idx="116093">277</cx:pt>
          <cx:pt idx="116094">3</cx:pt>
          <cx:pt idx="116095">1</cx:pt>
          <cx:pt idx="116096">18</cx:pt>
          <cx:pt idx="116097">25</cx:pt>
          <cx:pt idx="116098">6</cx:pt>
          <cx:pt idx="116099">15</cx:pt>
          <cx:pt idx="116100">328</cx:pt>
          <cx:pt idx="116101">3</cx:pt>
          <cx:pt idx="116102">200</cx:pt>
          <cx:pt idx="116103">0</cx:pt>
          <cx:pt idx="116104">0</cx:pt>
          <cx:pt idx="116105">28</cx:pt>
          <cx:pt idx="116106">27</cx:pt>
          <cx:pt idx="116107">82</cx:pt>
          <cx:pt idx="116108">98</cx:pt>
          <cx:pt idx="116109">5</cx:pt>
          <cx:pt idx="116110">0</cx:pt>
          <cx:pt idx="116111">5</cx:pt>
          <cx:pt idx="116112">41</cx:pt>
          <cx:pt idx="116113">158</cx:pt>
          <cx:pt idx="116114">8</cx:pt>
          <cx:pt idx="116115">9</cx:pt>
          <cx:pt idx="116116">3</cx:pt>
          <cx:pt idx="116117">133</cx:pt>
          <cx:pt idx="116118">73</cx:pt>
          <cx:pt idx="116119">1</cx:pt>
          <cx:pt idx="116120">4</cx:pt>
          <cx:pt idx="116121">0</cx:pt>
          <cx:pt idx="116122">35</cx:pt>
          <cx:pt idx="116123">1</cx:pt>
          <cx:pt idx="116124">0</cx:pt>
          <cx:pt idx="116125">19</cx:pt>
          <cx:pt idx="116126">1</cx:pt>
          <cx:pt idx="116127">5</cx:pt>
          <cx:pt idx="116128">1</cx:pt>
          <cx:pt idx="116129">7</cx:pt>
          <cx:pt idx="116130">0</cx:pt>
          <cx:pt idx="116131">5</cx:pt>
          <cx:pt idx="116132">0</cx:pt>
          <cx:pt idx="116133">1</cx:pt>
          <cx:pt idx="116134">94</cx:pt>
          <cx:pt idx="116135">87</cx:pt>
          <cx:pt idx="116136">3</cx:pt>
          <cx:pt idx="116137">7</cx:pt>
          <cx:pt idx="116138">26</cx:pt>
          <cx:pt idx="116139">20</cx:pt>
          <cx:pt idx="116140">17</cx:pt>
          <cx:pt idx="116141">24</cx:pt>
          <cx:pt idx="116142">97</cx:pt>
          <cx:pt idx="116143">70</cx:pt>
          <cx:pt idx="116144">0</cx:pt>
          <cx:pt idx="116145">1</cx:pt>
          <cx:pt idx="116146">0</cx:pt>
          <cx:pt idx="116147">0</cx:pt>
          <cx:pt idx="116148">28</cx:pt>
          <cx:pt idx="116149">14</cx:pt>
          <cx:pt idx="116150">2</cx:pt>
          <cx:pt idx="116151">1</cx:pt>
          <cx:pt idx="116152">1</cx:pt>
          <cx:pt idx="116153">2</cx:pt>
          <cx:pt idx="116154">0</cx:pt>
          <cx:pt idx="116155">27</cx:pt>
          <cx:pt idx="116156">4</cx:pt>
          <cx:pt idx="116157">45</cx:pt>
          <cx:pt idx="116158">29</cx:pt>
          <cx:pt idx="116159">14</cx:pt>
          <cx:pt idx="116160">0</cx:pt>
          <cx:pt idx="116161">3</cx:pt>
          <cx:pt idx="116162">0</cx:pt>
          <cx:pt idx="116163">0</cx:pt>
          <cx:pt idx="116164">0</cx:pt>
          <cx:pt idx="116165">0</cx:pt>
          <cx:pt idx="116166">0</cx:pt>
          <cx:pt idx="116167">0</cx:pt>
          <cx:pt idx="116168">1</cx:pt>
          <cx:pt idx="116169">0</cx:pt>
          <cx:pt idx="116170">0</cx:pt>
          <cx:pt idx="116171">0</cx:pt>
          <cx:pt idx="116172">0</cx:pt>
          <cx:pt idx="116173">0</cx:pt>
          <cx:pt idx="116174">0</cx:pt>
          <cx:pt idx="116175">4</cx:pt>
          <cx:pt idx="116176">11</cx:pt>
          <cx:pt idx="116177">8</cx:pt>
          <cx:pt idx="116178">238</cx:pt>
          <cx:pt idx="116179">0</cx:pt>
          <cx:pt idx="116180">2</cx:pt>
          <cx:pt idx="116181">0</cx:pt>
          <cx:pt idx="116182">0</cx:pt>
          <cx:pt idx="116183">8</cx:pt>
          <cx:pt idx="116184">52</cx:pt>
          <cx:pt idx="116185">10</cx:pt>
          <cx:pt idx="116186">17</cx:pt>
          <cx:pt idx="116187">1</cx:pt>
          <cx:pt idx="116188">1</cx:pt>
          <cx:pt idx="116189">31</cx:pt>
          <cx:pt idx="116190">0</cx:pt>
          <cx:pt idx="116191">160</cx:pt>
          <cx:pt idx="116192">113</cx:pt>
          <cx:pt idx="116193">21</cx:pt>
          <cx:pt idx="116194">1</cx:pt>
          <cx:pt idx="116195">0</cx:pt>
          <cx:pt idx="116196">6</cx:pt>
          <cx:pt idx="116197">20</cx:pt>
          <cx:pt idx="116198">2</cx:pt>
          <cx:pt idx="116199">138</cx:pt>
          <cx:pt idx="116200">111</cx:pt>
          <cx:pt idx="116201">256</cx:pt>
          <cx:pt idx="116202">7</cx:pt>
          <cx:pt idx="116203">0</cx:pt>
          <cx:pt idx="116204">2</cx:pt>
          <cx:pt idx="116205">92</cx:pt>
          <cx:pt idx="116206">2</cx:pt>
          <cx:pt idx="116207">77</cx:pt>
          <cx:pt idx="116208">14</cx:pt>
          <cx:pt idx="116209">37</cx:pt>
          <cx:pt idx="116210">0</cx:pt>
          <cx:pt idx="116211">1</cx:pt>
          <cx:pt idx="116212">111</cx:pt>
          <cx:pt idx="116213">1</cx:pt>
          <cx:pt idx="116214">44</cx:pt>
          <cx:pt idx="116215">14</cx:pt>
          <cx:pt idx="116216">1</cx:pt>
          <cx:pt idx="116217">1</cx:pt>
          <cx:pt idx="116218">0</cx:pt>
          <cx:pt idx="116219">0</cx:pt>
          <cx:pt idx="116220">0</cx:pt>
          <cx:pt idx="116221">0</cx:pt>
          <cx:pt idx="116222">2</cx:pt>
          <cx:pt idx="116223">9</cx:pt>
          <cx:pt idx="116224">0</cx:pt>
          <cx:pt idx="116225">0</cx:pt>
          <cx:pt idx="116226">0</cx:pt>
          <cx:pt idx="116227">2</cx:pt>
          <cx:pt idx="116228">0</cx:pt>
          <cx:pt idx="116229">0</cx:pt>
          <cx:pt idx="116230">0</cx:pt>
          <cx:pt idx="116231">4</cx:pt>
          <cx:pt idx="116232">38</cx:pt>
          <cx:pt idx="116233">51</cx:pt>
          <cx:pt idx="116234">0</cx:pt>
          <cx:pt idx="116235">40</cx:pt>
          <cx:pt idx="116236">6</cx:pt>
          <cx:pt idx="116237">17</cx:pt>
          <cx:pt idx="116238">2</cx:pt>
          <cx:pt idx="116239">0</cx:pt>
          <cx:pt idx="116240">119</cx:pt>
          <cx:pt idx="116241">104</cx:pt>
          <cx:pt idx="116242">78</cx:pt>
          <cx:pt idx="116243">41</cx:pt>
          <cx:pt idx="116244">84</cx:pt>
          <cx:pt idx="116245">1</cx:pt>
          <cx:pt idx="116246">4</cx:pt>
          <cx:pt idx="116247">0</cx:pt>
          <cx:pt idx="116248">2</cx:pt>
          <cx:pt idx="116249">24</cx:pt>
          <cx:pt idx="116250">104</cx:pt>
          <cx:pt idx="116251">0</cx:pt>
          <cx:pt idx="116252">1</cx:pt>
          <cx:pt idx="116253">13</cx:pt>
          <cx:pt idx="116254">0</cx:pt>
          <cx:pt idx="116255">0</cx:pt>
          <cx:pt idx="116256">1</cx:pt>
          <cx:pt idx="116257">0</cx:pt>
          <cx:pt idx="116258">0</cx:pt>
          <cx:pt idx="116259">10</cx:pt>
          <cx:pt idx="116260">4</cx:pt>
          <cx:pt idx="116261">7</cx:pt>
          <cx:pt idx="116262">0</cx:pt>
          <cx:pt idx="116263">13</cx:pt>
          <cx:pt idx="116264">2</cx:pt>
          <cx:pt idx="116265">35</cx:pt>
          <cx:pt idx="116266">51</cx:pt>
          <cx:pt idx="116267">3</cx:pt>
          <cx:pt idx="116268">23</cx:pt>
          <cx:pt idx="116269">11</cx:pt>
          <cx:pt idx="116270">23</cx:pt>
          <cx:pt idx="116271">20</cx:pt>
          <cx:pt idx="116272">54</cx:pt>
          <cx:pt idx="116273">23</cx:pt>
          <cx:pt idx="116274">30</cx:pt>
          <cx:pt idx="116275">7</cx:pt>
          <cx:pt idx="116276">0</cx:pt>
          <cx:pt idx="116277">691</cx:pt>
          <cx:pt idx="116278">0</cx:pt>
          <cx:pt idx="116279">5</cx:pt>
          <cx:pt idx="116280">0</cx:pt>
          <cx:pt idx="116281">2</cx:pt>
          <cx:pt idx="116282">1</cx:pt>
          <cx:pt idx="116283">19</cx:pt>
          <cx:pt idx="116284">14</cx:pt>
          <cx:pt idx="116285">58</cx:pt>
          <cx:pt idx="116286">3</cx:pt>
          <cx:pt idx="116287">64</cx:pt>
          <cx:pt idx="116288">13</cx:pt>
          <cx:pt idx="116289">96</cx:pt>
          <cx:pt idx="116290">11</cx:pt>
          <cx:pt idx="116291">510</cx:pt>
          <cx:pt idx="116292">227</cx:pt>
          <cx:pt idx="116293">0</cx:pt>
          <cx:pt idx="116294">10</cx:pt>
          <cx:pt idx="116295">43</cx:pt>
          <cx:pt idx="116296">274</cx:pt>
          <cx:pt idx="116297">66</cx:pt>
          <cx:pt idx="116298">1</cx:pt>
          <cx:pt idx="116299">3</cx:pt>
          <cx:pt idx="116300">0</cx:pt>
          <cx:pt idx="116301">9</cx:pt>
          <cx:pt idx="116302">0</cx:pt>
          <cx:pt idx="116303">0</cx:pt>
          <cx:pt idx="116304">99</cx:pt>
          <cx:pt idx="116305">3</cx:pt>
          <cx:pt idx="116306">71</cx:pt>
          <cx:pt idx="116307">28</cx:pt>
          <cx:pt idx="116308">6</cx:pt>
          <cx:pt idx="116309">1</cx:pt>
          <cx:pt idx="116310">6</cx:pt>
          <cx:pt idx="116311">76</cx:pt>
          <cx:pt idx="116312">19</cx:pt>
          <cx:pt idx="116313">48</cx:pt>
          <cx:pt idx="116314">0</cx:pt>
          <cx:pt idx="116315">4</cx:pt>
          <cx:pt idx="116316">49</cx:pt>
          <cx:pt idx="116317">0</cx:pt>
          <cx:pt idx="116318">21</cx:pt>
          <cx:pt idx="116319">4</cx:pt>
          <cx:pt idx="116320">2</cx:pt>
          <cx:pt idx="116321">34</cx:pt>
          <cx:pt idx="116322">14</cx:pt>
          <cx:pt idx="116323">83</cx:pt>
          <cx:pt idx="116324">197</cx:pt>
          <cx:pt idx="116325">2</cx:pt>
          <cx:pt idx="116326">6</cx:pt>
          <cx:pt idx="116327">3</cx:pt>
          <cx:pt idx="116328">108</cx:pt>
          <cx:pt idx="116329">57</cx:pt>
          <cx:pt idx="116330">0</cx:pt>
          <cx:pt idx="116331">1</cx:pt>
          <cx:pt idx="116332">42</cx:pt>
          <cx:pt idx="116333">59</cx:pt>
          <cx:pt idx="116334">33</cx:pt>
          <cx:pt idx="116335">1</cx:pt>
          <cx:pt idx="116336">0</cx:pt>
          <cx:pt idx="116337">275</cx:pt>
          <cx:pt idx="116338">0</cx:pt>
          <cx:pt idx="116339">8</cx:pt>
          <cx:pt idx="116340">177</cx:pt>
          <cx:pt idx="116341">169</cx:pt>
          <cx:pt idx="116342">0</cx:pt>
          <cx:pt idx="116343">30</cx:pt>
          <cx:pt idx="116344">1</cx:pt>
          <cx:pt idx="116345">1</cx:pt>
          <cx:pt idx="116346">51</cx:pt>
          <cx:pt idx="116347">391</cx:pt>
          <cx:pt idx="116348">60</cx:pt>
          <cx:pt idx="116349">32</cx:pt>
          <cx:pt idx="116350">600</cx:pt>
          <cx:pt idx="116351">649</cx:pt>
          <cx:pt idx="116352">1</cx:pt>
          <cx:pt idx="116353">1</cx:pt>
          <cx:pt idx="116354">0</cx:pt>
          <cx:pt idx="116355">95</cx:pt>
          <cx:pt idx="116356">1</cx:pt>
          <cx:pt idx="116357">0</cx:pt>
          <cx:pt idx="116358">10</cx:pt>
          <cx:pt idx="116359">0</cx:pt>
          <cx:pt idx="116360">1</cx:pt>
          <cx:pt idx="116361">0</cx:pt>
          <cx:pt idx="116362">0</cx:pt>
          <cx:pt idx="116363">0</cx:pt>
          <cx:pt idx="116364">1</cx:pt>
          <cx:pt idx="116365">1</cx:pt>
          <cx:pt idx="116366">0</cx:pt>
          <cx:pt idx="116367">7</cx:pt>
          <cx:pt idx="116368">0</cx:pt>
          <cx:pt idx="116369">0</cx:pt>
          <cx:pt idx="116370">4</cx:pt>
          <cx:pt idx="116371">32</cx:pt>
          <cx:pt idx="116372">9</cx:pt>
          <cx:pt idx="116373">3</cx:pt>
          <cx:pt idx="116374">1414</cx:pt>
          <cx:pt idx="116375">8</cx:pt>
          <cx:pt idx="116376">7</cx:pt>
          <cx:pt idx="116377">82</cx:pt>
          <cx:pt idx="116378">37</cx:pt>
          <cx:pt idx="116379">0</cx:pt>
          <cx:pt idx="116380">0</cx:pt>
          <cx:pt idx="116381">0</cx:pt>
          <cx:pt idx="116382">0</cx:pt>
          <cx:pt idx="116383">1</cx:pt>
          <cx:pt idx="116384">1</cx:pt>
          <cx:pt idx="116385">0</cx:pt>
          <cx:pt idx="116386">0</cx:pt>
          <cx:pt idx="116387">7</cx:pt>
          <cx:pt idx="116388">41</cx:pt>
          <cx:pt idx="116389">0</cx:pt>
          <cx:pt idx="116390">3</cx:pt>
          <cx:pt idx="116391">1</cx:pt>
          <cx:pt idx="116392">78</cx:pt>
          <cx:pt idx="116393">22</cx:pt>
          <cx:pt idx="116394">14</cx:pt>
          <cx:pt idx="116395">0</cx:pt>
          <cx:pt idx="116396">0</cx:pt>
          <cx:pt idx="116397">41</cx:pt>
          <cx:pt idx="116398">30</cx:pt>
          <cx:pt idx="116399">1</cx:pt>
          <cx:pt idx="116400">7</cx:pt>
          <cx:pt idx="116401">57</cx:pt>
          <cx:pt idx="116402">3</cx:pt>
          <cx:pt idx="116403">20</cx:pt>
          <cx:pt idx="116404">277</cx:pt>
          <cx:pt idx="116405">8</cx:pt>
          <cx:pt idx="116406">7</cx:pt>
          <cx:pt idx="116407">17</cx:pt>
          <cx:pt idx="116408">0</cx:pt>
          <cx:pt idx="116409">15</cx:pt>
          <cx:pt idx="116410">1</cx:pt>
          <cx:pt idx="116411">37</cx:pt>
          <cx:pt idx="116412">47</cx:pt>
          <cx:pt idx="116413">25</cx:pt>
          <cx:pt idx="116414">12</cx:pt>
          <cx:pt idx="116415">21</cx:pt>
          <cx:pt idx="116416">1</cx:pt>
          <cx:pt idx="116417">2</cx:pt>
          <cx:pt idx="116418">83</cx:pt>
          <cx:pt idx="116419">0</cx:pt>
          <cx:pt idx="116420">26</cx:pt>
          <cx:pt idx="116421">5</cx:pt>
          <cx:pt idx="116422">14</cx:pt>
          <cx:pt idx="116423">37</cx:pt>
          <cx:pt idx="116424">6</cx:pt>
          <cx:pt idx="116425">9</cx:pt>
          <cx:pt idx="116426">21</cx:pt>
          <cx:pt idx="116427">17</cx:pt>
          <cx:pt idx="116428">16</cx:pt>
          <cx:pt idx="116429">1</cx:pt>
          <cx:pt idx="116430">0</cx:pt>
          <cx:pt idx="116431">11</cx:pt>
          <cx:pt idx="116432">1</cx:pt>
          <cx:pt idx="116433">39</cx:pt>
          <cx:pt idx="116434">7</cx:pt>
          <cx:pt idx="116435">120</cx:pt>
          <cx:pt idx="116436">0</cx:pt>
          <cx:pt idx="116437">0</cx:pt>
          <cx:pt idx="116438">295</cx:pt>
          <cx:pt idx="116439">140</cx:pt>
          <cx:pt idx="116440">11</cx:pt>
          <cx:pt idx="116441">83</cx:pt>
          <cx:pt idx="116442">0</cx:pt>
          <cx:pt idx="116443">1</cx:pt>
          <cx:pt idx="116444">3</cx:pt>
          <cx:pt idx="116445">13</cx:pt>
          <cx:pt idx="116446">0</cx:pt>
          <cx:pt idx="116447">1</cx:pt>
          <cx:pt idx="116448">1</cx:pt>
          <cx:pt idx="116449">13</cx:pt>
          <cx:pt idx="116450">0</cx:pt>
          <cx:pt idx="116451">0</cx:pt>
          <cx:pt idx="116452">1</cx:pt>
          <cx:pt idx="116453">1</cx:pt>
          <cx:pt idx="116454">163</cx:pt>
          <cx:pt idx="116455">12</cx:pt>
          <cx:pt idx="116456">0</cx:pt>
          <cx:pt idx="116457">0</cx:pt>
          <cx:pt idx="116458">0</cx:pt>
          <cx:pt idx="116459">0</cx:pt>
          <cx:pt idx="116460">12</cx:pt>
          <cx:pt idx="116461">9</cx:pt>
          <cx:pt idx="116462">13</cx:pt>
          <cx:pt idx="116463">10</cx:pt>
          <cx:pt idx="116464">125</cx:pt>
          <cx:pt idx="116465">6</cx:pt>
          <cx:pt idx="116466">22</cx:pt>
          <cx:pt idx="116467">18</cx:pt>
          <cx:pt idx="116468">73</cx:pt>
          <cx:pt idx="116469">12</cx:pt>
          <cx:pt idx="116470">7</cx:pt>
          <cx:pt idx="116471">53</cx:pt>
          <cx:pt idx="116472">10</cx:pt>
          <cx:pt idx="116473">6</cx:pt>
          <cx:pt idx="116474">5</cx:pt>
          <cx:pt idx="116475">14</cx:pt>
          <cx:pt idx="116476">38</cx:pt>
          <cx:pt idx="116477">7</cx:pt>
          <cx:pt idx="116478">3</cx:pt>
          <cx:pt idx="116479">45</cx:pt>
          <cx:pt idx="116480">1</cx:pt>
          <cx:pt idx="116481">75</cx:pt>
          <cx:pt idx="116482">52</cx:pt>
          <cx:pt idx="116483">0</cx:pt>
          <cx:pt idx="116484">4</cx:pt>
          <cx:pt idx="116485">386</cx:pt>
          <cx:pt idx="116486">4</cx:pt>
          <cx:pt idx="116487">6</cx:pt>
          <cx:pt idx="116488">5</cx:pt>
          <cx:pt idx="116489">1</cx:pt>
          <cx:pt idx="116490">18</cx:pt>
          <cx:pt idx="116491">1</cx:pt>
          <cx:pt idx="116492">19</cx:pt>
          <cx:pt idx="116493">0</cx:pt>
          <cx:pt idx="116494">41</cx:pt>
          <cx:pt idx="116495">0</cx:pt>
          <cx:pt idx="116496">0</cx:pt>
          <cx:pt idx="116497">15</cx:pt>
          <cx:pt idx="116498">0</cx:pt>
          <cx:pt idx="116499">0</cx:pt>
          <cx:pt idx="116500">0</cx:pt>
          <cx:pt idx="116501">0</cx:pt>
          <cx:pt idx="116502">0</cx:pt>
          <cx:pt idx="116503">0</cx:pt>
          <cx:pt idx="116504">1</cx:pt>
          <cx:pt idx="116505">426</cx:pt>
          <cx:pt idx="116506">10</cx:pt>
          <cx:pt idx="116507">1</cx:pt>
          <cx:pt idx="116508">3</cx:pt>
          <cx:pt idx="116509">5</cx:pt>
          <cx:pt idx="116510">1</cx:pt>
          <cx:pt idx="116511">4</cx:pt>
          <cx:pt idx="116512">0</cx:pt>
          <cx:pt idx="116513">7</cx:pt>
          <cx:pt idx="116514">57</cx:pt>
          <cx:pt idx="116515">98</cx:pt>
          <cx:pt idx="116516">6</cx:pt>
          <cx:pt idx="116517">43</cx:pt>
          <cx:pt idx="116518">116</cx:pt>
          <cx:pt idx="116519">8</cx:pt>
          <cx:pt idx="116520">0</cx:pt>
          <cx:pt idx="116521">14</cx:pt>
          <cx:pt idx="116522">104</cx:pt>
          <cx:pt idx="116523">0</cx:pt>
          <cx:pt idx="116524">4</cx:pt>
          <cx:pt idx="116525">0</cx:pt>
          <cx:pt idx="116526">6</cx:pt>
          <cx:pt idx="116527">20</cx:pt>
          <cx:pt idx="116528">166</cx:pt>
          <cx:pt idx="116529">300</cx:pt>
          <cx:pt idx="116530">21</cx:pt>
          <cx:pt idx="116531">486</cx:pt>
          <cx:pt idx="116532">9</cx:pt>
          <cx:pt idx="116533">0</cx:pt>
          <cx:pt idx="116534">3</cx:pt>
          <cx:pt idx="116535">1</cx:pt>
          <cx:pt idx="116536">0</cx:pt>
          <cx:pt idx="116537">0</cx:pt>
          <cx:pt idx="116538">1</cx:pt>
          <cx:pt idx="116539">1</cx:pt>
          <cx:pt idx="116540">0</cx:pt>
          <cx:pt idx="116541">0</cx:pt>
          <cx:pt idx="116542">0</cx:pt>
          <cx:pt idx="116543">0</cx:pt>
          <cx:pt idx="116544">2</cx:pt>
          <cx:pt idx="116545">0</cx:pt>
          <cx:pt idx="116546">3</cx:pt>
          <cx:pt idx="116547">0</cx:pt>
          <cx:pt idx="116548">1</cx:pt>
          <cx:pt idx="116549">1</cx:pt>
          <cx:pt idx="116550">0</cx:pt>
          <cx:pt idx="116551">2</cx:pt>
          <cx:pt idx="116552">15</cx:pt>
          <cx:pt idx="116553">1</cx:pt>
          <cx:pt idx="116554">0</cx:pt>
          <cx:pt idx="116555">1</cx:pt>
          <cx:pt idx="116556">1</cx:pt>
          <cx:pt idx="116557">1</cx:pt>
          <cx:pt idx="116558">10</cx:pt>
          <cx:pt idx="116559">9</cx:pt>
          <cx:pt idx="116560">6</cx:pt>
          <cx:pt idx="116561">1</cx:pt>
          <cx:pt idx="116562">0</cx:pt>
          <cx:pt idx="116563">26</cx:pt>
          <cx:pt idx="116564">5</cx:pt>
          <cx:pt idx="116565">1</cx:pt>
          <cx:pt idx="116566">1244</cx:pt>
          <cx:pt idx="116567">0</cx:pt>
          <cx:pt idx="116568">2</cx:pt>
          <cx:pt idx="116569">9</cx:pt>
          <cx:pt idx="116570">126</cx:pt>
          <cx:pt idx="116571">7</cx:pt>
          <cx:pt idx="116572">199</cx:pt>
          <cx:pt idx="116573">1</cx:pt>
          <cx:pt idx="116574">19</cx:pt>
          <cx:pt idx="116575">0</cx:pt>
          <cx:pt idx="116576">30</cx:pt>
          <cx:pt idx="116577">351</cx:pt>
          <cx:pt idx="116578">154</cx:pt>
          <cx:pt idx="116579">0</cx:pt>
          <cx:pt idx="116580">59</cx:pt>
          <cx:pt idx="116581">16</cx:pt>
          <cx:pt idx="116582">1</cx:pt>
          <cx:pt idx="116583">73</cx:pt>
          <cx:pt idx="116584">21</cx:pt>
          <cx:pt idx="116585">20</cx:pt>
          <cx:pt idx="116586">72</cx:pt>
          <cx:pt idx="116587">34</cx:pt>
          <cx:pt idx="116588">0</cx:pt>
          <cx:pt idx="116589">91</cx:pt>
          <cx:pt idx="116590">599</cx:pt>
          <cx:pt idx="116591">2</cx:pt>
          <cx:pt idx="116592">5</cx:pt>
          <cx:pt idx="116593">0</cx:pt>
          <cx:pt idx="116594">0</cx:pt>
          <cx:pt idx="116595">0</cx:pt>
          <cx:pt idx="116596">0</cx:pt>
          <cx:pt idx="116597">28</cx:pt>
          <cx:pt idx="116598">8</cx:pt>
          <cx:pt idx="116599">0</cx:pt>
          <cx:pt idx="116600">153</cx:pt>
          <cx:pt idx="116601">253</cx:pt>
          <cx:pt idx="116602">7</cx:pt>
          <cx:pt idx="116603">16</cx:pt>
          <cx:pt idx="116604">203</cx:pt>
          <cx:pt idx="116605">9</cx:pt>
          <cx:pt idx="116606">33</cx:pt>
          <cx:pt idx="116607">132</cx:pt>
          <cx:pt idx="116608">482</cx:pt>
          <cx:pt idx="116609">27</cx:pt>
          <cx:pt idx="116610">29</cx:pt>
          <cx:pt idx="116611">28</cx:pt>
          <cx:pt idx="116612">20</cx:pt>
          <cx:pt idx="116613">95</cx:pt>
          <cx:pt idx="116614">24</cx:pt>
          <cx:pt idx="116615">0</cx:pt>
          <cx:pt idx="116616">2</cx:pt>
          <cx:pt idx="116617">14</cx:pt>
          <cx:pt idx="116618">42</cx:pt>
          <cx:pt idx="116619">19</cx:pt>
          <cx:pt idx="116620">24</cx:pt>
          <cx:pt idx="116621">0</cx:pt>
          <cx:pt idx="116622">18</cx:pt>
          <cx:pt idx="116623">20</cx:pt>
          <cx:pt idx="116624">5</cx:pt>
          <cx:pt idx="116625">0</cx:pt>
          <cx:pt idx="116626">83</cx:pt>
          <cx:pt idx="116627">3</cx:pt>
          <cx:pt idx="116628">1</cx:pt>
          <cx:pt idx="116629">1</cx:pt>
          <cx:pt idx="116630">0</cx:pt>
          <cx:pt idx="116631">0</cx:pt>
          <cx:pt idx="116632">16</cx:pt>
          <cx:pt idx="116633">0</cx:pt>
          <cx:pt idx="116634">15</cx:pt>
          <cx:pt idx="116635">0</cx:pt>
          <cx:pt idx="116636">329</cx:pt>
          <cx:pt idx="116637">5</cx:pt>
          <cx:pt idx="116638">0</cx:pt>
          <cx:pt idx="116639">58</cx:pt>
          <cx:pt idx="116640">6</cx:pt>
          <cx:pt idx="116641">0</cx:pt>
          <cx:pt idx="116642">2</cx:pt>
          <cx:pt idx="116643">56</cx:pt>
          <cx:pt idx="116644">0</cx:pt>
          <cx:pt idx="116645">28</cx:pt>
          <cx:pt idx="116646">5</cx:pt>
          <cx:pt idx="116647">0</cx:pt>
          <cx:pt idx="116648">1</cx:pt>
          <cx:pt idx="116649">140</cx:pt>
          <cx:pt idx="116650">9</cx:pt>
          <cx:pt idx="116651">23</cx:pt>
          <cx:pt idx="116652">332</cx:pt>
          <cx:pt idx="116653">20</cx:pt>
          <cx:pt idx="116654">20</cx:pt>
          <cx:pt idx="116655">2</cx:pt>
          <cx:pt idx="116656">98</cx:pt>
          <cx:pt idx="116657">6</cx:pt>
          <cx:pt idx="116658">0</cx:pt>
          <cx:pt idx="116659">0</cx:pt>
          <cx:pt idx="116660">72</cx:pt>
          <cx:pt idx="116661">96</cx:pt>
          <cx:pt idx="116662">18</cx:pt>
          <cx:pt idx="116663">36</cx:pt>
          <cx:pt idx="116664">39</cx:pt>
          <cx:pt idx="116665">0</cx:pt>
          <cx:pt idx="116666">0</cx:pt>
          <cx:pt idx="116667">74</cx:pt>
          <cx:pt idx="116668">0</cx:pt>
          <cx:pt idx="116669">32</cx:pt>
          <cx:pt idx="116670">83</cx:pt>
          <cx:pt idx="116671">15</cx:pt>
          <cx:pt idx="116672">2</cx:pt>
          <cx:pt idx="116673">0</cx:pt>
          <cx:pt idx="116674">0</cx:pt>
          <cx:pt idx="116675">48</cx:pt>
          <cx:pt idx="116676">1</cx:pt>
          <cx:pt idx="116677">445</cx:pt>
          <cx:pt idx="116678">0</cx:pt>
          <cx:pt idx="116679">6</cx:pt>
          <cx:pt idx="116680">0</cx:pt>
          <cx:pt idx="116681">2</cx:pt>
          <cx:pt idx="116682">0</cx:pt>
          <cx:pt idx="116683">20</cx:pt>
          <cx:pt idx="116684">0</cx:pt>
          <cx:pt idx="116685">80</cx:pt>
          <cx:pt idx="116686">0</cx:pt>
          <cx:pt idx="116687">0</cx:pt>
          <cx:pt idx="116688">55</cx:pt>
          <cx:pt idx="116689">301</cx:pt>
          <cx:pt idx="116690">0</cx:pt>
          <cx:pt idx="116691">17</cx:pt>
          <cx:pt idx="116692">24</cx:pt>
          <cx:pt idx="116693">622</cx:pt>
          <cx:pt idx="116694">31</cx:pt>
          <cx:pt idx="116695">174</cx:pt>
          <cx:pt idx="116696">42</cx:pt>
          <cx:pt idx="116697">7</cx:pt>
          <cx:pt idx="116698">5</cx:pt>
          <cx:pt idx="116699">0</cx:pt>
          <cx:pt idx="116700">10</cx:pt>
          <cx:pt idx="116701">1348</cx:pt>
          <cx:pt idx="116702">388</cx:pt>
          <cx:pt idx="116703">0</cx:pt>
          <cx:pt idx="116704">0</cx:pt>
          <cx:pt idx="116705">28</cx:pt>
          <cx:pt idx="116706">2</cx:pt>
          <cx:pt idx="116707">3</cx:pt>
          <cx:pt idx="116708">0</cx:pt>
          <cx:pt idx="116709">24</cx:pt>
          <cx:pt idx="116710">1</cx:pt>
          <cx:pt idx="116711">80</cx:pt>
          <cx:pt idx="116712">4</cx:pt>
          <cx:pt idx="116713">0</cx:pt>
          <cx:pt idx="116714">2</cx:pt>
          <cx:pt idx="116715">2</cx:pt>
          <cx:pt idx="116716">20</cx:pt>
          <cx:pt idx="116717">152</cx:pt>
          <cx:pt idx="116718">69</cx:pt>
          <cx:pt idx="116719">1</cx:pt>
          <cx:pt idx="116720">0</cx:pt>
          <cx:pt idx="116721">1</cx:pt>
          <cx:pt idx="116722">0</cx:pt>
          <cx:pt idx="116723">1</cx:pt>
          <cx:pt idx="116724">7</cx:pt>
          <cx:pt idx="116725">1</cx:pt>
          <cx:pt idx="116726">0</cx:pt>
          <cx:pt idx="116727">6</cx:pt>
          <cx:pt idx="116728">0</cx:pt>
          <cx:pt idx="116729">0</cx:pt>
          <cx:pt idx="116730">0</cx:pt>
          <cx:pt idx="116731">0</cx:pt>
          <cx:pt idx="116732">87</cx:pt>
          <cx:pt idx="116733">54</cx:pt>
          <cx:pt idx="116734">85</cx:pt>
          <cx:pt idx="116735">4</cx:pt>
          <cx:pt idx="116736">204</cx:pt>
          <cx:pt idx="116737">43</cx:pt>
          <cx:pt idx="116738">78</cx:pt>
          <cx:pt idx="116739">492</cx:pt>
          <cx:pt idx="116740">106</cx:pt>
          <cx:pt idx="116741">470</cx:pt>
          <cx:pt idx="116742">3</cx:pt>
          <cx:pt idx="116743">0</cx:pt>
          <cx:pt idx="116744">28</cx:pt>
          <cx:pt idx="116745">0</cx:pt>
          <cx:pt idx="116746">0</cx:pt>
          <cx:pt idx="116747">21</cx:pt>
          <cx:pt idx="116748">0</cx:pt>
          <cx:pt idx="116749">1</cx:pt>
          <cx:pt idx="116750">34</cx:pt>
          <cx:pt idx="116751">0</cx:pt>
          <cx:pt idx="116752">0</cx:pt>
          <cx:pt idx="116753">3</cx:pt>
          <cx:pt idx="116754">1</cx:pt>
          <cx:pt idx="116755">56</cx:pt>
          <cx:pt idx="116756">0</cx:pt>
          <cx:pt idx="116757">0</cx:pt>
          <cx:pt idx="116758">0</cx:pt>
          <cx:pt idx="116759">139</cx:pt>
          <cx:pt idx="116760">2</cx:pt>
          <cx:pt idx="116761">43</cx:pt>
          <cx:pt idx="116762">6</cx:pt>
          <cx:pt idx="116763">0</cx:pt>
          <cx:pt idx="116764">0</cx:pt>
          <cx:pt idx="116765">5</cx:pt>
          <cx:pt idx="116766">0</cx:pt>
          <cx:pt idx="116767">3</cx:pt>
          <cx:pt idx="116768">45</cx:pt>
          <cx:pt idx="116769">13</cx:pt>
          <cx:pt idx="116770">227</cx:pt>
          <cx:pt idx="116771">43</cx:pt>
          <cx:pt idx="116772">0</cx:pt>
          <cx:pt idx="116773">4</cx:pt>
          <cx:pt idx="116774">0</cx:pt>
          <cx:pt idx="116775">1</cx:pt>
          <cx:pt idx="116776">0</cx:pt>
          <cx:pt idx="116777">0</cx:pt>
          <cx:pt idx="116778">0</cx:pt>
          <cx:pt idx="116779">133</cx:pt>
          <cx:pt idx="116780">913</cx:pt>
          <cx:pt idx="116781">14</cx:pt>
          <cx:pt idx="116782">16</cx:pt>
          <cx:pt idx="116783">28</cx:pt>
          <cx:pt idx="116784">1</cx:pt>
          <cx:pt idx="116785">5</cx:pt>
          <cx:pt idx="116786">0</cx:pt>
          <cx:pt idx="116787">49</cx:pt>
          <cx:pt idx="116788">16</cx:pt>
          <cx:pt idx="116789">6</cx:pt>
          <cx:pt idx="116790">44</cx:pt>
          <cx:pt idx="116791">1</cx:pt>
          <cx:pt idx="116792">0</cx:pt>
          <cx:pt idx="116793">0</cx:pt>
          <cx:pt idx="116794">5</cx:pt>
          <cx:pt idx="116795">109</cx:pt>
          <cx:pt idx="116796">0</cx:pt>
          <cx:pt idx="116797">5</cx:pt>
          <cx:pt idx="116798">55</cx:pt>
          <cx:pt idx="116799">0</cx:pt>
          <cx:pt idx="116800">54</cx:pt>
          <cx:pt idx="116801">9</cx:pt>
          <cx:pt idx="116802">0</cx:pt>
          <cx:pt idx="116803">101</cx:pt>
          <cx:pt idx="116804">641</cx:pt>
          <cx:pt idx="116805">13</cx:pt>
          <cx:pt idx="116806">8</cx:pt>
          <cx:pt idx="116807">25</cx:pt>
          <cx:pt idx="116808">15</cx:pt>
          <cx:pt idx="116809">0</cx:pt>
          <cx:pt idx="116810">0</cx:pt>
          <cx:pt idx="116811">6</cx:pt>
          <cx:pt idx="116812">0</cx:pt>
          <cx:pt idx="116813">0</cx:pt>
          <cx:pt idx="116814">0</cx:pt>
          <cx:pt idx="116815">0</cx:pt>
          <cx:pt idx="116816">0</cx:pt>
          <cx:pt idx="116817">0</cx:pt>
          <cx:pt idx="116818">0</cx:pt>
          <cx:pt idx="116819">2</cx:pt>
          <cx:pt idx="116820">0</cx:pt>
          <cx:pt idx="116821">0</cx:pt>
          <cx:pt idx="116822">1</cx:pt>
          <cx:pt idx="116823">13</cx:pt>
          <cx:pt idx="116824">0</cx:pt>
          <cx:pt idx="116825">0</cx:pt>
          <cx:pt idx="116826">0</cx:pt>
          <cx:pt idx="116827">28</cx:pt>
          <cx:pt idx="116828">12</cx:pt>
          <cx:pt idx="116829">37</cx:pt>
          <cx:pt idx="116830">105</cx:pt>
          <cx:pt idx="116831">43</cx:pt>
          <cx:pt idx="116832">4</cx:pt>
          <cx:pt idx="116833">1</cx:pt>
          <cx:pt idx="116834">28</cx:pt>
          <cx:pt idx="116835">99</cx:pt>
          <cx:pt idx="116836">44</cx:pt>
          <cx:pt idx="116837">0</cx:pt>
          <cx:pt idx="116838">1</cx:pt>
          <cx:pt idx="116839">0</cx:pt>
          <cx:pt idx="116840">75</cx:pt>
          <cx:pt idx="116841">272</cx:pt>
          <cx:pt idx="116842">13</cx:pt>
          <cx:pt idx="116843">65</cx:pt>
          <cx:pt idx="116844">64</cx:pt>
          <cx:pt idx="116845">0</cx:pt>
          <cx:pt idx="116846">0</cx:pt>
          <cx:pt idx="116847">372</cx:pt>
          <cx:pt idx="116848">4</cx:pt>
          <cx:pt idx="116849">14</cx:pt>
          <cx:pt idx="116850">0</cx:pt>
          <cx:pt idx="116851">1</cx:pt>
          <cx:pt idx="116852">4</cx:pt>
          <cx:pt idx="116853">97</cx:pt>
          <cx:pt idx="116854">0</cx:pt>
          <cx:pt idx="116855">0</cx:pt>
          <cx:pt idx="116856">4</cx:pt>
          <cx:pt idx="116857">7</cx:pt>
          <cx:pt idx="116858">6</cx:pt>
          <cx:pt idx="116859">1</cx:pt>
          <cx:pt idx="116860">175</cx:pt>
          <cx:pt idx="116861">16</cx:pt>
          <cx:pt idx="116862">0</cx:pt>
          <cx:pt idx="116863">211</cx:pt>
          <cx:pt idx="116864">29</cx:pt>
          <cx:pt idx="116865">185</cx:pt>
          <cx:pt idx="116866">7</cx:pt>
          <cx:pt idx="116867">69</cx:pt>
          <cx:pt idx="116868">18</cx:pt>
          <cx:pt idx="116869">7</cx:pt>
          <cx:pt idx="116870">111</cx:pt>
          <cx:pt idx="116871">7</cx:pt>
          <cx:pt idx="116872">3</cx:pt>
          <cx:pt idx="116873">6</cx:pt>
          <cx:pt idx="116874">10</cx:pt>
          <cx:pt idx="116875">4</cx:pt>
          <cx:pt idx="116876">0</cx:pt>
          <cx:pt idx="116877">0</cx:pt>
          <cx:pt idx="116878">0</cx:pt>
          <cx:pt idx="116879">2</cx:pt>
          <cx:pt idx="116880">0</cx:pt>
          <cx:pt idx="116881">0</cx:pt>
          <cx:pt idx="116882">0</cx:pt>
          <cx:pt idx="116883">106</cx:pt>
          <cx:pt idx="116884">0</cx:pt>
          <cx:pt idx="116885">4</cx:pt>
          <cx:pt idx="116886">0</cx:pt>
          <cx:pt idx="116887">0</cx:pt>
          <cx:pt idx="116888">0</cx:pt>
          <cx:pt idx="116889">0</cx:pt>
          <cx:pt idx="116890">0</cx:pt>
          <cx:pt idx="116891">0</cx:pt>
          <cx:pt idx="116892">0</cx:pt>
          <cx:pt idx="116893">2</cx:pt>
          <cx:pt idx="116894">37</cx:pt>
          <cx:pt idx="116895">245</cx:pt>
          <cx:pt idx="116896">392</cx:pt>
          <cx:pt idx="116897">1</cx:pt>
          <cx:pt idx="116898">205</cx:pt>
          <cx:pt idx="116899">14</cx:pt>
          <cx:pt idx="116900">363</cx:pt>
          <cx:pt idx="116901">242</cx:pt>
          <cx:pt idx="116902">1</cx:pt>
          <cx:pt idx="116903">19</cx:pt>
          <cx:pt idx="116904">0</cx:pt>
          <cx:pt idx="116905">1</cx:pt>
          <cx:pt idx="116906">3</cx:pt>
          <cx:pt idx="116907">38</cx:pt>
          <cx:pt idx="116908">160</cx:pt>
          <cx:pt idx="116909">3</cx:pt>
          <cx:pt idx="116910">1</cx:pt>
          <cx:pt idx="116911">272</cx:pt>
          <cx:pt idx="116912">270</cx:pt>
          <cx:pt idx="116913">13</cx:pt>
          <cx:pt idx="116914">1</cx:pt>
          <cx:pt idx="116915">1</cx:pt>
          <cx:pt idx="116916">0</cx:pt>
          <cx:pt idx="116917">0</cx:pt>
          <cx:pt idx="116918">0</cx:pt>
          <cx:pt idx="116919">0</cx:pt>
          <cx:pt idx="116920">0</cx:pt>
          <cx:pt idx="116921">0</cx:pt>
          <cx:pt idx="116922">51</cx:pt>
          <cx:pt idx="116923">70</cx:pt>
          <cx:pt idx="116924">0</cx:pt>
          <cx:pt idx="116925">5</cx:pt>
          <cx:pt idx="116926">51</cx:pt>
          <cx:pt idx="116927">11</cx:pt>
          <cx:pt idx="116928">0</cx:pt>
          <cx:pt idx="116929">43</cx:pt>
          <cx:pt idx="116930">0</cx:pt>
          <cx:pt idx="116931">0</cx:pt>
          <cx:pt idx="116932">318</cx:pt>
          <cx:pt idx="116933">91</cx:pt>
          <cx:pt idx="116934">9</cx:pt>
          <cx:pt idx="116935">39</cx:pt>
          <cx:pt idx="116936">1</cx:pt>
          <cx:pt idx="116937">9</cx:pt>
          <cx:pt idx="116938">5</cx:pt>
          <cx:pt idx="116939">0</cx:pt>
          <cx:pt idx="116940">0</cx:pt>
          <cx:pt idx="116941">8</cx:pt>
          <cx:pt idx="116942">146</cx:pt>
          <cx:pt idx="116943">0</cx:pt>
          <cx:pt idx="116944">0</cx:pt>
          <cx:pt idx="116945">11</cx:pt>
          <cx:pt idx="116946">23</cx:pt>
          <cx:pt idx="116947">3</cx:pt>
          <cx:pt idx="116948">8</cx:pt>
          <cx:pt idx="116949">90</cx:pt>
          <cx:pt idx="116950">199</cx:pt>
          <cx:pt idx="116951">24</cx:pt>
          <cx:pt idx="116952">7</cx:pt>
          <cx:pt idx="116953">5</cx:pt>
          <cx:pt idx="116954">0</cx:pt>
          <cx:pt idx="116955">31</cx:pt>
          <cx:pt idx="116956">14</cx:pt>
          <cx:pt idx="116957">0</cx:pt>
          <cx:pt idx="116958">161</cx:pt>
          <cx:pt idx="116959">45</cx:pt>
          <cx:pt idx="116960">73</cx:pt>
          <cx:pt idx="116961">164</cx:pt>
          <cx:pt idx="116962">0</cx:pt>
          <cx:pt idx="116963">5</cx:pt>
          <cx:pt idx="116964">184</cx:pt>
          <cx:pt idx="116965">3</cx:pt>
          <cx:pt idx="116966">63</cx:pt>
          <cx:pt idx="116967">25</cx:pt>
          <cx:pt idx="116968">16</cx:pt>
          <cx:pt idx="116969">10</cx:pt>
          <cx:pt idx="116970">0</cx:pt>
          <cx:pt idx="116971">159</cx:pt>
          <cx:pt idx="116972">2</cx:pt>
          <cx:pt idx="116973">36</cx:pt>
          <cx:pt idx="116974">28</cx:pt>
          <cx:pt idx="116975">1</cx:pt>
          <cx:pt idx="116976">1</cx:pt>
          <cx:pt idx="116977">35</cx:pt>
          <cx:pt idx="116978">9</cx:pt>
          <cx:pt idx="116979">11</cx:pt>
          <cx:pt idx="116980">121</cx:pt>
          <cx:pt idx="116981">5</cx:pt>
          <cx:pt idx="116982">10</cx:pt>
          <cx:pt idx="116983">0</cx:pt>
          <cx:pt idx="116984">92</cx:pt>
          <cx:pt idx="116985">14</cx:pt>
          <cx:pt idx="116986">5</cx:pt>
          <cx:pt idx="116987">0</cx:pt>
          <cx:pt idx="116988">70</cx:pt>
          <cx:pt idx="116989">0</cx:pt>
          <cx:pt idx="116990">0</cx:pt>
          <cx:pt idx="116991">1</cx:pt>
          <cx:pt idx="116992">35</cx:pt>
          <cx:pt idx="116993">9</cx:pt>
          <cx:pt idx="116994">0</cx:pt>
          <cx:pt idx="116995">39</cx:pt>
          <cx:pt idx="116996">3</cx:pt>
          <cx:pt idx="116997">21</cx:pt>
          <cx:pt idx="116998">27</cx:pt>
          <cx:pt idx="116999">1</cx:pt>
          <cx:pt idx="117000">2</cx:pt>
          <cx:pt idx="117001">7</cx:pt>
          <cx:pt idx="117002">28</cx:pt>
          <cx:pt idx="117003">12</cx:pt>
          <cx:pt idx="117004">15</cx:pt>
          <cx:pt idx="117005">1</cx:pt>
          <cx:pt idx="117006">2</cx:pt>
          <cx:pt idx="117007">1</cx:pt>
          <cx:pt idx="117008">6</cx:pt>
          <cx:pt idx="117009">83</cx:pt>
          <cx:pt idx="117010">8</cx:pt>
          <cx:pt idx="117011">121</cx:pt>
          <cx:pt idx="117012">186</cx:pt>
          <cx:pt idx="117013">1</cx:pt>
          <cx:pt idx="117014">6</cx:pt>
          <cx:pt idx="117015">5</cx:pt>
          <cx:pt idx="117016">13</cx:pt>
          <cx:pt idx="117017">87</cx:pt>
          <cx:pt idx="117018">4</cx:pt>
          <cx:pt idx="117019">27</cx:pt>
          <cx:pt idx="117020">15</cx:pt>
          <cx:pt idx="117021">38</cx:pt>
          <cx:pt idx="117022">3</cx:pt>
          <cx:pt idx="117023">265</cx:pt>
          <cx:pt idx="117024">484</cx:pt>
          <cx:pt idx="117025">30</cx:pt>
          <cx:pt idx="117026">56</cx:pt>
          <cx:pt idx="117027">0</cx:pt>
          <cx:pt idx="117028">14</cx:pt>
          <cx:pt idx="117029">307</cx:pt>
          <cx:pt idx="117030">0</cx:pt>
          <cx:pt idx="117031">0</cx:pt>
          <cx:pt idx="117032">215</cx:pt>
          <cx:pt idx="117033">0</cx:pt>
          <cx:pt idx="117034">0</cx:pt>
          <cx:pt idx="117035">0</cx:pt>
          <cx:pt idx="117036">2</cx:pt>
          <cx:pt idx="117037">1</cx:pt>
          <cx:pt idx="117038">28</cx:pt>
          <cx:pt idx="117039">0</cx:pt>
          <cx:pt idx="117040">0</cx:pt>
          <cx:pt idx="117041">1</cx:pt>
          <cx:pt idx="117042">0</cx:pt>
          <cx:pt idx="117043">23</cx:pt>
          <cx:pt idx="117044">0</cx:pt>
          <cx:pt idx="117045">29</cx:pt>
          <cx:pt idx="117046">132</cx:pt>
          <cx:pt idx="117047">2</cx:pt>
          <cx:pt idx="117048">9</cx:pt>
          <cx:pt idx="117049">6</cx:pt>
          <cx:pt idx="117050">6</cx:pt>
          <cx:pt idx="117051">126</cx:pt>
          <cx:pt idx="117052">0</cx:pt>
          <cx:pt idx="117053">1</cx:pt>
          <cx:pt idx="117054">0</cx:pt>
          <cx:pt idx="117055">73</cx:pt>
          <cx:pt idx="117056">122</cx:pt>
          <cx:pt idx="117057">33</cx:pt>
          <cx:pt idx="117058">6</cx:pt>
          <cx:pt idx="117059">6</cx:pt>
          <cx:pt idx="117060">1</cx:pt>
          <cx:pt idx="117061">50</cx:pt>
          <cx:pt idx="117062">1</cx:pt>
          <cx:pt idx="117063">1</cx:pt>
          <cx:pt idx="117064">163</cx:pt>
          <cx:pt idx="117065">10</cx:pt>
          <cx:pt idx="117066">82</cx:pt>
          <cx:pt idx="117067">90</cx:pt>
          <cx:pt idx="117068">5</cx:pt>
          <cx:pt idx="117069">17</cx:pt>
          <cx:pt idx="117070">1</cx:pt>
          <cx:pt idx="117071">28</cx:pt>
          <cx:pt idx="117072">0</cx:pt>
          <cx:pt idx="117073">35</cx:pt>
          <cx:pt idx="117074">90</cx:pt>
          <cx:pt idx="117075">4</cx:pt>
          <cx:pt idx="117076">0</cx:pt>
          <cx:pt idx="117077">0</cx:pt>
          <cx:pt idx="117078">192</cx:pt>
          <cx:pt idx="117079">7</cx:pt>
          <cx:pt idx="117080">73</cx:pt>
          <cx:pt idx="117081">265</cx:pt>
          <cx:pt idx="117082">1</cx:pt>
          <cx:pt idx="117083">13</cx:pt>
          <cx:pt idx="117084">4</cx:pt>
          <cx:pt idx="117085">26</cx:pt>
          <cx:pt idx="117086">193</cx:pt>
          <cx:pt idx="117087">24</cx:pt>
          <cx:pt idx="117088">156</cx:pt>
          <cx:pt idx="117089">15</cx:pt>
          <cx:pt idx="117090">21</cx:pt>
          <cx:pt idx="117091">26</cx:pt>
          <cx:pt idx="117092">33</cx:pt>
          <cx:pt idx="117093">7</cx:pt>
          <cx:pt idx="117094">1</cx:pt>
          <cx:pt idx="117095">0</cx:pt>
          <cx:pt idx="117096">1</cx:pt>
          <cx:pt idx="117097">0</cx:pt>
          <cx:pt idx="117098">1</cx:pt>
          <cx:pt idx="117099">0</cx:pt>
          <cx:pt idx="117100">1</cx:pt>
          <cx:pt idx="117101">57</cx:pt>
          <cx:pt idx="117102">3</cx:pt>
          <cx:pt idx="117103">163</cx:pt>
          <cx:pt idx="117104">0</cx:pt>
          <cx:pt idx="117105">176</cx:pt>
          <cx:pt idx="117106">25</cx:pt>
          <cx:pt idx="117107">8</cx:pt>
          <cx:pt idx="117108">4</cx:pt>
          <cx:pt idx="117109">79</cx:pt>
          <cx:pt idx="117110">0</cx:pt>
          <cx:pt idx="117111">8</cx:pt>
          <cx:pt idx="117112">3</cx:pt>
          <cx:pt idx="117113">7</cx:pt>
          <cx:pt idx="117114">7</cx:pt>
          <cx:pt idx="117115">1</cx:pt>
          <cx:pt idx="117116">1</cx:pt>
          <cx:pt idx="117117">221</cx:pt>
          <cx:pt idx="117118">0</cx:pt>
          <cx:pt idx="117119">286</cx:pt>
          <cx:pt idx="117120">0</cx:pt>
          <cx:pt idx="117121">7</cx:pt>
          <cx:pt idx="117122">75</cx:pt>
          <cx:pt idx="117123">8</cx:pt>
          <cx:pt idx="117124">1</cx:pt>
          <cx:pt idx="117125">46</cx:pt>
          <cx:pt idx="117126">154</cx:pt>
          <cx:pt idx="117127">238</cx:pt>
          <cx:pt idx="117128">0</cx:pt>
          <cx:pt idx="117129">2</cx:pt>
          <cx:pt idx="117130">1</cx:pt>
          <cx:pt idx="117131">1</cx:pt>
          <cx:pt idx="117132">1</cx:pt>
          <cx:pt idx="117133">2</cx:pt>
          <cx:pt idx="117134">13</cx:pt>
          <cx:pt idx="117135">0</cx:pt>
          <cx:pt idx="117136">85</cx:pt>
          <cx:pt idx="117137">0</cx:pt>
          <cx:pt idx="117138">7</cx:pt>
          <cx:pt idx="117139">0</cx:pt>
          <cx:pt idx="117140">35</cx:pt>
          <cx:pt idx="117141">0</cx:pt>
          <cx:pt idx="117142">0</cx:pt>
          <cx:pt idx="117143">32</cx:pt>
          <cx:pt idx="117144">97</cx:pt>
          <cx:pt idx="117145">63</cx:pt>
          <cx:pt idx="117146">0</cx:pt>
          <cx:pt idx="117147">1</cx:pt>
          <cx:pt idx="117148">3</cx:pt>
          <cx:pt idx="117149">90</cx:pt>
          <cx:pt idx="117150">17</cx:pt>
          <cx:pt idx="117151">1</cx:pt>
          <cx:pt idx="117152">92</cx:pt>
          <cx:pt idx="117153">1</cx:pt>
          <cx:pt idx="117154">58</cx:pt>
          <cx:pt idx="117155">4</cx:pt>
          <cx:pt idx="117156">6</cx:pt>
          <cx:pt idx="117157">17</cx:pt>
          <cx:pt idx="117158">0</cx:pt>
          <cx:pt idx="117159">4</cx:pt>
          <cx:pt idx="117160">0</cx:pt>
          <cx:pt idx="117161">13</cx:pt>
          <cx:pt idx="117162">0</cx:pt>
          <cx:pt idx="117163">24</cx:pt>
          <cx:pt idx="117164">0</cx:pt>
          <cx:pt idx="117165">32</cx:pt>
          <cx:pt idx="117166">14</cx:pt>
          <cx:pt idx="117167">5</cx:pt>
          <cx:pt idx="117168">2</cx:pt>
          <cx:pt idx="117169">0</cx:pt>
          <cx:pt idx="117170">2</cx:pt>
          <cx:pt idx="117171">0</cx:pt>
          <cx:pt idx="117172">62</cx:pt>
          <cx:pt idx="117173">180</cx:pt>
          <cx:pt idx="117174">7</cx:pt>
          <cx:pt idx="117175">0</cx:pt>
          <cx:pt idx="117176">3</cx:pt>
          <cx:pt idx="117177">2</cx:pt>
          <cx:pt idx="117178">72</cx:pt>
          <cx:pt idx="117179">0</cx:pt>
          <cx:pt idx="117180">0</cx:pt>
          <cx:pt idx="117181">64</cx:pt>
          <cx:pt idx="117182">64</cx:pt>
          <cx:pt idx="117183">1</cx:pt>
          <cx:pt idx="117184">10</cx:pt>
          <cx:pt idx="117185">150</cx:pt>
          <cx:pt idx="117186">0</cx:pt>
          <cx:pt idx="117187">1</cx:pt>
          <cx:pt idx="117188">0</cx:pt>
          <cx:pt idx="117189">1</cx:pt>
          <cx:pt idx="117190">18</cx:pt>
          <cx:pt idx="117191">5</cx:pt>
          <cx:pt idx="117192">0</cx:pt>
          <cx:pt idx="117193">0</cx:pt>
          <cx:pt idx="117194">0</cx:pt>
          <cx:pt idx="117195">0</cx:pt>
          <cx:pt idx="117196">4</cx:pt>
          <cx:pt idx="117197">0</cx:pt>
          <cx:pt idx="117198">0</cx:pt>
          <cx:pt idx="117199">8</cx:pt>
          <cx:pt idx="117200">5</cx:pt>
          <cx:pt idx="117201">42</cx:pt>
          <cx:pt idx="117202">7</cx:pt>
          <cx:pt idx="117203">0</cx:pt>
          <cx:pt idx="117204">0</cx:pt>
          <cx:pt idx="117205">100</cx:pt>
          <cx:pt idx="117206">25</cx:pt>
          <cx:pt idx="117207">1</cx:pt>
          <cx:pt idx="117208">0</cx:pt>
          <cx:pt idx="117209">0</cx:pt>
          <cx:pt idx="117210">14</cx:pt>
          <cx:pt idx="117211">10</cx:pt>
          <cx:pt idx="117212">1</cx:pt>
          <cx:pt idx="117213">2</cx:pt>
          <cx:pt idx="117214">6</cx:pt>
          <cx:pt idx="117215">3</cx:pt>
          <cx:pt idx="117216">236</cx:pt>
          <cx:pt idx="117217">1</cx:pt>
          <cx:pt idx="117218">18</cx:pt>
          <cx:pt idx="117219">70</cx:pt>
          <cx:pt idx="117220">0</cx:pt>
          <cx:pt idx="117221">0</cx:pt>
          <cx:pt idx="117222">24</cx:pt>
          <cx:pt idx="117223">26</cx:pt>
          <cx:pt idx="117224">29</cx:pt>
          <cx:pt idx="117225">88</cx:pt>
          <cx:pt idx="117226">4</cx:pt>
          <cx:pt idx="117227">23</cx:pt>
          <cx:pt idx="117228">3</cx:pt>
          <cx:pt idx="117229">61</cx:pt>
          <cx:pt idx="117230">20</cx:pt>
          <cx:pt idx="117231">116</cx:pt>
          <cx:pt idx="117232">41</cx:pt>
          <cx:pt idx="117233">0</cx:pt>
          <cx:pt idx="117234">0</cx:pt>
          <cx:pt idx="117235">117</cx:pt>
          <cx:pt idx="117236">11</cx:pt>
          <cx:pt idx="117237">6</cx:pt>
          <cx:pt idx="117238">63</cx:pt>
          <cx:pt idx="117239">0</cx:pt>
          <cx:pt idx="117240">0</cx:pt>
          <cx:pt idx="117241">35</cx:pt>
          <cx:pt idx="117242">6</cx:pt>
          <cx:pt idx="117243">3</cx:pt>
          <cx:pt idx="117244">177</cx:pt>
          <cx:pt idx="117245">3</cx:pt>
          <cx:pt idx="117246">1</cx:pt>
          <cx:pt idx="117247">0</cx:pt>
          <cx:pt idx="117248">6</cx:pt>
          <cx:pt idx="117249">1</cx:pt>
          <cx:pt idx="117250">1</cx:pt>
          <cx:pt idx="117251">0</cx:pt>
          <cx:pt idx="117252">0</cx:pt>
          <cx:pt idx="117253">0</cx:pt>
          <cx:pt idx="117254">1</cx:pt>
          <cx:pt idx="117255">4</cx:pt>
          <cx:pt idx="117256">0</cx:pt>
          <cx:pt idx="117257">5</cx:pt>
          <cx:pt idx="117258">0</cx:pt>
          <cx:pt idx="117259">59</cx:pt>
          <cx:pt idx="117260">3</cx:pt>
          <cx:pt idx="117261">0</cx:pt>
          <cx:pt idx="117262">21</cx:pt>
          <cx:pt idx="117263">14</cx:pt>
          <cx:pt idx="117264">56</cx:pt>
          <cx:pt idx="117265">117</cx:pt>
          <cx:pt idx="117266">1</cx:pt>
          <cx:pt idx="117267">0</cx:pt>
          <cx:pt idx="117268">80</cx:pt>
          <cx:pt idx="117269">1</cx:pt>
          <cx:pt idx="117270">0</cx:pt>
          <cx:pt idx="117271">56</cx:pt>
          <cx:pt idx="117272">7</cx:pt>
          <cx:pt idx="117273">0</cx:pt>
          <cx:pt idx="117274">1</cx:pt>
          <cx:pt idx="117275">0</cx:pt>
          <cx:pt idx="117276">0</cx:pt>
          <cx:pt idx="117277">1</cx:pt>
          <cx:pt idx="117278">7</cx:pt>
          <cx:pt idx="117279">55</cx:pt>
          <cx:pt idx="117280">3</cx:pt>
          <cx:pt idx="117281">1</cx:pt>
          <cx:pt idx="117282">6</cx:pt>
          <cx:pt idx="117283">4</cx:pt>
          <cx:pt idx="117284">421</cx:pt>
          <cx:pt idx="117285">27</cx:pt>
          <cx:pt idx="117286">48</cx:pt>
          <cx:pt idx="117287">0</cx:pt>
          <cx:pt idx="117288">19</cx:pt>
          <cx:pt idx="117289">90</cx:pt>
          <cx:pt idx="117290">38</cx:pt>
          <cx:pt idx="117291">2</cx:pt>
          <cx:pt idx="117292">0</cx:pt>
          <cx:pt idx="117293">0</cx:pt>
          <cx:pt idx="117294">50</cx:pt>
          <cx:pt idx="117295">0</cx:pt>
          <cx:pt idx="117296">0</cx:pt>
          <cx:pt idx="117297">5</cx:pt>
          <cx:pt idx="117298">231</cx:pt>
          <cx:pt idx="117299">10</cx:pt>
          <cx:pt idx="117300">0</cx:pt>
          <cx:pt idx="117301">0</cx:pt>
          <cx:pt idx="117302">35</cx:pt>
          <cx:pt idx="117303">47</cx:pt>
          <cx:pt idx="117304">0</cx:pt>
          <cx:pt idx="117305">5</cx:pt>
          <cx:pt idx="117306">10</cx:pt>
          <cx:pt idx="117307">111</cx:pt>
          <cx:pt idx="117308">72</cx:pt>
          <cx:pt idx="117309">1</cx:pt>
          <cx:pt idx="117310">7</cx:pt>
          <cx:pt idx="117311">23</cx:pt>
          <cx:pt idx="117312">6</cx:pt>
          <cx:pt idx="117313">0</cx:pt>
          <cx:pt idx="117314">183</cx:pt>
          <cx:pt idx="117315">42</cx:pt>
          <cx:pt idx="117316">0</cx:pt>
          <cx:pt idx="117317">23</cx:pt>
          <cx:pt idx="117318">0</cx:pt>
          <cx:pt idx="117319">0</cx:pt>
          <cx:pt idx="117320">71</cx:pt>
          <cx:pt idx="117321">25</cx:pt>
          <cx:pt idx="117322">113</cx:pt>
          <cx:pt idx="117323">7</cx:pt>
          <cx:pt idx="117324">31</cx:pt>
          <cx:pt idx="117325">2</cx:pt>
          <cx:pt idx="117326">63</cx:pt>
          <cx:pt idx="117327">5</cx:pt>
          <cx:pt idx="117328">1</cx:pt>
          <cx:pt idx="117329">0</cx:pt>
          <cx:pt idx="117330">86</cx:pt>
          <cx:pt idx="117331">3</cx:pt>
          <cx:pt idx="117332">44</cx:pt>
          <cx:pt idx="117333">5</cx:pt>
          <cx:pt idx="117334">1</cx:pt>
          <cx:pt idx="117335">3</cx:pt>
          <cx:pt idx="117336">1</cx:pt>
          <cx:pt idx="117337">54</cx:pt>
          <cx:pt idx="117338">39</cx:pt>
          <cx:pt idx="117339">56</cx:pt>
          <cx:pt idx="117340">0</cx:pt>
          <cx:pt idx="117341">75</cx:pt>
          <cx:pt idx="117342">145</cx:pt>
          <cx:pt idx="117343">3</cx:pt>
          <cx:pt idx="117344">6</cx:pt>
          <cx:pt idx="117345">30</cx:pt>
          <cx:pt idx="117346">126</cx:pt>
          <cx:pt idx="117347">699</cx:pt>
          <cx:pt idx="117348">135</cx:pt>
          <cx:pt idx="117349">0</cx:pt>
          <cx:pt idx="117350">35</cx:pt>
          <cx:pt idx="117351">34</cx:pt>
          <cx:pt idx="117352">0</cx:pt>
          <cx:pt idx="117353">0</cx:pt>
          <cx:pt idx="117354">63</cx:pt>
          <cx:pt idx="117355">7</cx:pt>
          <cx:pt idx="117356">343</cx:pt>
          <cx:pt idx="117357">0</cx:pt>
          <cx:pt idx="117358">137</cx:pt>
          <cx:pt idx="117359">30</cx:pt>
          <cx:pt idx="117360">22</cx:pt>
          <cx:pt idx="117361">29</cx:pt>
          <cx:pt idx="117362">73</cx:pt>
          <cx:pt idx="117363">1</cx:pt>
          <cx:pt idx="117364">57</cx:pt>
          <cx:pt idx="117365">10</cx:pt>
          <cx:pt idx="117366">0</cx:pt>
          <cx:pt idx="117367">3</cx:pt>
          <cx:pt idx="117368">83</cx:pt>
          <cx:pt idx="117369">87</cx:pt>
          <cx:pt idx="117370">42</cx:pt>
          <cx:pt idx="117371">17</cx:pt>
          <cx:pt idx="117372">1</cx:pt>
          <cx:pt idx="117373">0</cx:pt>
          <cx:pt idx="117374">0</cx:pt>
          <cx:pt idx="117375">0</cx:pt>
          <cx:pt idx="117376">0</cx:pt>
          <cx:pt idx="117377">0</cx:pt>
          <cx:pt idx="117378">0</cx:pt>
          <cx:pt idx="117379">1</cx:pt>
          <cx:pt idx="117380">0</cx:pt>
          <cx:pt idx="117381">74</cx:pt>
          <cx:pt idx="117382">0</cx:pt>
          <cx:pt idx="117383">0</cx:pt>
          <cx:pt idx="117384">0</cx:pt>
          <cx:pt idx="117385">0</cx:pt>
          <cx:pt idx="117386">0</cx:pt>
          <cx:pt idx="117387">0</cx:pt>
          <cx:pt idx="117388">0</cx:pt>
          <cx:pt idx="117389">0</cx:pt>
          <cx:pt idx="117390">0</cx:pt>
          <cx:pt idx="117391">2</cx:pt>
          <cx:pt idx="117392">0</cx:pt>
          <cx:pt idx="117393">0</cx:pt>
          <cx:pt idx="117394">2</cx:pt>
          <cx:pt idx="117395">0</cx:pt>
          <cx:pt idx="117396">20</cx:pt>
          <cx:pt idx="117397">152</cx:pt>
          <cx:pt idx="117398">0</cx:pt>
          <cx:pt idx="117399">11</cx:pt>
          <cx:pt idx="117400">0</cx:pt>
          <cx:pt idx="117401">5</cx:pt>
          <cx:pt idx="117402">27</cx:pt>
          <cx:pt idx="117403">2</cx:pt>
          <cx:pt idx="117404">233</cx:pt>
          <cx:pt idx="117405">0</cx:pt>
          <cx:pt idx="117406">5</cx:pt>
          <cx:pt idx="117407">0</cx:pt>
          <cx:pt idx="117408">0</cx:pt>
          <cx:pt idx="117409">0</cx:pt>
          <cx:pt idx="117410">1</cx:pt>
          <cx:pt idx="117411">345</cx:pt>
          <cx:pt idx="117412">0</cx:pt>
          <cx:pt idx="117413">5</cx:pt>
          <cx:pt idx="117414">61</cx:pt>
          <cx:pt idx="117415">2</cx:pt>
          <cx:pt idx="117416">83</cx:pt>
          <cx:pt idx="117417">11</cx:pt>
          <cx:pt idx="117418">245</cx:pt>
          <cx:pt idx="117419">0</cx:pt>
          <cx:pt idx="117420">157</cx:pt>
          <cx:pt idx="117421">12</cx:pt>
          <cx:pt idx="117422">27</cx:pt>
          <cx:pt idx="117423">168</cx:pt>
          <cx:pt idx="117424">53</cx:pt>
          <cx:pt idx="117425">536</cx:pt>
          <cx:pt idx="117426">0</cx:pt>
          <cx:pt idx="117427">6</cx:pt>
          <cx:pt idx="117428">24</cx:pt>
          <cx:pt idx="117429">0</cx:pt>
          <cx:pt idx="117430">142</cx:pt>
          <cx:pt idx="117431">24</cx:pt>
          <cx:pt idx="117432">72</cx:pt>
          <cx:pt idx="117433">25</cx:pt>
          <cx:pt idx="117434">30</cx:pt>
          <cx:pt idx="117435">4</cx:pt>
          <cx:pt idx="117436">0</cx:pt>
          <cx:pt idx="117437">126</cx:pt>
          <cx:pt idx="117438">1</cx:pt>
          <cx:pt idx="117439">0</cx:pt>
          <cx:pt idx="117440">7</cx:pt>
          <cx:pt idx="117441">2</cx:pt>
          <cx:pt idx="117442">0</cx:pt>
          <cx:pt idx="117443">2</cx:pt>
          <cx:pt idx="117444">188</cx:pt>
          <cx:pt idx="117445">51</cx:pt>
          <cx:pt idx="117446">0</cx:pt>
          <cx:pt idx="117447">0</cx:pt>
          <cx:pt idx="117448">0</cx:pt>
          <cx:pt idx="117449">0</cx:pt>
          <cx:pt idx="117450">10</cx:pt>
          <cx:pt idx="117451">2</cx:pt>
          <cx:pt idx="117452">0</cx:pt>
          <cx:pt idx="117453">0</cx:pt>
          <cx:pt idx="117454">7</cx:pt>
          <cx:pt idx="117455">0</cx:pt>
          <cx:pt idx="117456">64</cx:pt>
          <cx:pt idx="117457">50</cx:pt>
          <cx:pt idx="117458">22</cx:pt>
          <cx:pt idx="117459">1</cx:pt>
          <cx:pt idx="117460">28</cx:pt>
          <cx:pt idx="117461">48</cx:pt>
          <cx:pt idx="117462">78</cx:pt>
          <cx:pt idx="117463">0</cx:pt>
          <cx:pt idx="117464">0</cx:pt>
          <cx:pt idx="117465">109</cx:pt>
          <cx:pt idx="117466">34</cx:pt>
          <cx:pt idx="117467">168</cx:pt>
          <cx:pt idx="117468">85</cx:pt>
          <cx:pt idx="117469">112</cx:pt>
          <cx:pt idx="117470">0</cx:pt>
          <cx:pt idx="117471">28</cx:pt>
          <cx:pt idx="117472">0</cx:pt>
          <cx:pt idx="117473">501</cx:pt>
          <cx:pt idx="117474">357</cx:pt>
          <cx:pt idx="117475">62</cx:pt>
          <cx:pt idx="117476">74</cx:pt>
          <cx:pt idx="117477">0</cx:pt>
          <cx:pt idx="117478">0</cx:pt>
          <cx:pt idx="117479">0</cx:pt>
          <cx:pt idx="117480">1</cx:pt>
          <cx:pt idx="117481">5</cx:pt>
          <cx:pt idx="117482">20</cx:pt>
          <cx:pt idx="117483">1</cx:pt>
          <cx:pt idx="117484">7</cx:pt>
          <cx:pt idx="117485">93</cx:pt>
          <cx:pt idx="117486">13</cx:pt>
          <cx:pt idx="117487">0</cx:pt>
          <cx:pt idx="117488">0</cx:pt>
          <cx:pt idx="117489">0</cx:pt>
          <cx:pt idx="117490">76</cx:pt>
          <cx:pt idx="117491">157</cx:pt>
          <cx:pt idx="117492">1</cx:pt>
          <cx:pt idx="117493">711</cx:pt>
          <cx:pt idx="117494">0</cx:pt>
          <cx:pt idx="117495">2</cx:pt>
          <cx:pt idx="117496">0</cx:pt>
          <cx:pt idx="117497">4</cx:pt>
          <cx:pt idx="117498">277</cx:pt>
          <cx:pt idx="117499">39</cx:pt>
          <cx:pt idx="117500">4</cx:pt>
          <cx:pt idx="117501">326</cx:pt>
          <cx:pt idx="117502">1</cx:pt>
          <cx:pt idx="117503">19</cx:pt>
          <cx:pt idx="117504">0</cx:pt>
          <cx:pt idx="117505">7</cx:pt>
          <cx:pt idx="117506">3</cx:pt>
          <cx:pt idx="117507">0</cx:pt>
          <cx:pt idx="117508">99</cx:pt>
          <cx:pt idx="117509">42</cx:pt>
          <cx:pt idx="117510">563</cx:pt>
          <cx:pt idx="117511">0</cx:pt>
          <cx:pt idx="117512">0</cx:pt>
          <cx:pt idx="117513">13</cx:pt>
          <cx:pt idx="117514">0</cx:pt>
          <cx:pt idx="117515">0</cx:pt>
          <cx:pt idx="117516">124</cx:pt>
          <cx:pt idx="117517">18</cx:pt>
          <cx:pt idx="117518">1</cx:pt>
          <cx:pt idx="117519">0</cx:pt>
          <cx:pt idx="117520">1</cx:pt>
          <cx:pt idx="117521">9</cx:pt>
          <cx:pt idx="117522">29</cx:pt>
          <cx:pt idx="117523">2</cx:pt>
          <cx:pt idx="117524">113</cx:pt>
          <cx:pt idx="117525">1</cx:pt>
          <cx:pt idx="117526">5</cx:pt>
          <cx:pt idx="117527">11</cx:pt>
          <cx:pt idx="117528">1</cx:pt>
          <cx:pt idx="117529">6</cx:pt>
          <cx:pt idx="117530">34</cx:pt>
          <cx:pt idx="117531">7</cx:pt>
          <cx:pt idx="117532">0</cx:pt>
          <cx:pt idx="117533">0</cx:pt>
          <cx:pt idx="117534">0</cx:pt>
          <cx:pt idx="117535">49</cx:pt>
          <cx:pt idx="117536">146</cx:pt>
          <cx:pt idx="117537">1</cx:pt>
          <cx:pt idx="117538">0</cx:pt>
          <cx:pt idx="117539">0</cx:pt>
          <cx:pt idx="117540">0</cx:pt>
          <cx:pt idx="117541">0</cx:pt>
          <cx:pt idx="117542">0</cx:pt>
          <cx:pt idx="117543">168</cx:pt>
          <cx:pt idx="117544">25</cx:pt>
          <cx:pt idx="117545">28</cx:pt>
          <cx:pt idx="117546">0</cx:pt>
          <cx:pt idx="117547">0</cx:pt>
          <cx:pt idx="117548">5</cx:pt>
          <cx:pt idx="117549">0</cx:pt>
          <cx:pt idx="117550">182</cx:pt>
          <cx:pt idx="117551">1</cx:pt>
          <cx:pt idx="117552">0</cx:pt>
          <cx:pt idx="117553">0</cx:pt>
          <cx:pt idx="117554">21</cx:pt>
          <cx:pt idx="117555">469</cx:pt>
          <cx:pt idx="117556">502</cx:pt>
          <cx:pt idx="117557">7</cx:pt>
          <cx:pt idx="117558">3</cx:pt>
          <cx:pt idx="117559">0</cx:pt>
          <cx:pt idx="117560">0</cx:pt>
          <cx:pt idx="117561">43</cx:pt>
          <cx:pt idx="117562">84</cx:pt>
          <cx:pt idx="117563">187</cx:pt>
          <cx:pt idx="117564">0</cx:pt>
          <cx:pt idx="117565">1</cx:pt>
          <cx:pt idx="117566">22</cx:pt>
          <cx:pt idx="117567">33</cx:pt>
          <cx:pt idx="117568">31</cx:pt>
          <cx:pt idx="117569">10</cx:pt>
          <cx:pt idx="117570">0</cx:pt>
          <cx:pt idx="117571">295</cx:pt>
          <cx:pt idx="117572">1</cx:pt>
          <cx:pt idx="117573">1</cx:pt>
          <cx:pt idx="117574">6</cx:pt>
          <cx:pt idx="117575">96</cx:pt>
          <cx:pt idx="117576">124</cx:pt>
          <cx:pt idx="117577">52</cx:pt>
          <cx:pt idx="117578">23</cx:pt>
          <cx:pt idx="117579">114</cx:pt>
          <cx:pt idx="117580">45</cx:pt>
          <cx:pt idx="117581">18</cx:pt>
          <cx:pt idx="117582">1</cx:pt>
          <cx:pt idx="117583">0</cx:pt>
          <cx:pt idx="117584">0</cx:pt>
          <cx:pt idx="117585">0</cx:pt>
          <cx:pt idx="117586">4</cx:pt>
          <cx:pt idx="117587">0</cx:pt>
          <cx:pt idx="117588">0</cx:pt>
          <cx:pt idx="117589">1</cx:pt>
          <cx:pt idx="117590">304</cx:pt>
          <cx:pt idx="117591">0</cx:pt>
          <cx:pt idx="117592">1</cx:pt>
          <cx:pt idx="117593">50</cx:pt>
          <cx:pt idx="117594">13</cx:pt>
          <cx:pt idx="117595">45</cx:pt>
          <cx:pt idx="117596">0</cx:pt>
          <cx:pt idx="117597">0</cx:pt>
          <cx:pt idx="117598">0</cx:pt>
          <cx:pt idx="117599">0</cx:pt>
          <cx:pt idx="117600">0</cx:pt>
          <cx:pt idx="117601">5</cx:pt>
          <cx:pt idx="117602">12</cx:pt>
          <cx:pt idx="117603">1</cx:pt>
          <cx:pt idx="117604">27</cx:pt>
          <cx:pt idx="117605">0</cx:pt>
          <cx:pt idx="117606">24</cx:pt>
          <cx:pt idx="117607">10</cx:pt>
          <cx:pt idx="117608">1</cx:pt>
          <cx:pt idx="117609">1</cx:pt>
          <cx:pt idx="117610">41</cx:pt>
          <cx:pt idx="117611">207</cx:pt>
          <cx:pt idx="117612">26</cx:pt>
          <cx:pt idx="117613">24</cx:pt>
          <cx:pt idx="117614">105</cx:pt>
          <cx:pt idx="117615">1</cx:pt>
          <cx:pt idx="117616">64</cx:pt>
          <cx:pt idx="117617">14</cx:pt>
          <cx:pt idx="117618">0</cx:pt>
          <cx:pt idx="117619">0</cx:pt>
          <cx:pt idx="117620">0</cx:pt>
          <cx:pt idx="117621">0</cx:pt>
          <cx:pt idx="117622">0</cx:pt>
          <cx:pt idx="117623">92</cx:pt>
          <cx:pt idx="117624">83</cx:pt>
          <cx:pt idx="117625">1</cx:pt>
          <cx:pt idx="117626">0</cx:pt>
          <cx:pt idx="117627">0</cx:pt>
          <cx:pt idx="117628">19</cx:pt>
          <cx:pt idx="117629">3</cx:pt>
          <cx:pt idx="117630">0</cx:pt>
          <cx:pt idx="117631">6</cx:pt>
          <cx:pt idx="117632">1</cx:pt>
          <cx:pt idx="117633">16</cx:pt>
          <cx:pt idx="117634">1</cx:pt>
          <cx:pt idx="117635">7</cx:pt>
          <cx:pt idx="117636">35</cx:pt>
          <cx:pt idx="117637">1</cx:pt>
          <cx:pt idx="117638">8</cx:pt>
          <cx:pt idx="117639">1</cx:pt>
          <cx:pt idx="117640">428</cx:pt>
          <cx:pt idx="117641">6</cx:pt>
          <cx:pt idx="117642">49</cx:pt>
          <cx:pt idx="117643">0</cx:pt>
          <cx:pt idx="117644">0</cx:pt>
          <cx:pt idx="117645">0</cx:pt>
          <cx:pt idx="117646">3</cx:pt>
          <cx:pt idx="117647">2</cx:pt>
          <cx:pt idx="117648">50</cx:pt>
          <cx:pt idx="117649">1</cx:pt>
          <cx:pt idx="117650">11</cx:pt>
          <cx:pt idx="117651">1</cx:pt>
          <cx:pt idx="117652">21</cx:pt>
          <cx:pt idx="117653">0</cx:pt>
          <cx:pt idx="117654">5</cx:pt>
          <cx:pt idx="117655">11</cx:pt>
          <cx:pt idx="117656">53</cx:pt>
          <cx:pt idx="117657">0</cx:pt>
          <cx:pt idx="117658">95</cx:pt>
          <cx:pt idx="117659">79</cx:pt>
          <cx:pt idx="117660">56</cx:pt>
          <cx:pt idx="117661">48</cx:pt>
          <cx:pt idx="117662">14</cx:pt>
          <cx:pt idx="117663">7</cx:pt>
          <cx:pt idx="117664">4</cx:pt>
          <cx:pt idx="117665">23</cx:pt>
          <cx:pt idx="117666">49</cx:pt>
          <cx:pt idx="117667">23</cx:pt>
          <cx:pt idx="117668">205</cx:pt>
          <cx:pt idx="117669">38</cx:pt>
          <cx:pt idx="117670">24</cx:pt>
          <cx:pt idx="117671">7</cx:pt>
          <cx:pt idx="117672">0</cx:pt>
          <cx:pt idx="117673">28</cx:pt>
          <cx:pt idx="117674">1</cx:pt>
          <cx:pt idx="117675">0</cx:pt>
          <cx:pt idx="117676">3</cx:pt>
          <cx:pt idx="117677">0</cx:pt>
          <cx:pt idx="117678">228</cx:pt>
          <cx:pt idx="117679">50</cx:pt>
          <cx:pt idx="117680">41</cx:pt>
          <cx:pt idx="117681">1</cx:pt>
          <cx:pt idx="117682">1</cx:pt>
          <cx:pt idx="117683">3</cx:pt>
          <cx:pt idx="117684">16</cx:pt>
          <cx:pt idx="117685">64</cx:pt>
          <cx:pt idx="117686">61</cx:pt>
          <cx:pt idx="117687">0</cx:pt>
          <cx:pt idx="117688">0</cx:pt>
          <cx:pt idx="117689">1</cx:pt>
          <cx:pt idx="117690">6</cx:pt>
          <cx:pt idx="117691">0</cx:pt>
          <cx:pt idx="117692">24</cx:pt>
          <cx:pt idx="117693">14</cx:pt>
          <cx:pt idx="117694">5</cx:pt>
          <cx:pt idx="117695">5</cx:pt>
          <cx:pt idx="117696">2</cx:pt>
          <cx:pt idx="117697">36</cx:pt>
          <cx:pt idx="117698">47</cx:pt>
          <cx:pt idx="117699">0</cx:pt>
          <cx:pt idx="117700">189</cx:pt>
          <cx:pt idx="117701">16</cx:pt>
          <cx:pt idx="117702">1</cx:pt>
          <cx:pt idx="117703">0</cx:pt>
          <cx:pt idx="117704">7</cx:pt>
          <cx:pt idx="117705">1</cx:pt>
          <cx:pt idx="117706">39</cx:pt>
          <cx:pt idx="117707">48</cx:pt>
          <cx:pt idx="117708">11</cx:pt>
          <cx:pt idx="117709">1</cx:pt>
          <cx:pt idx="117710">29</cx:pt>
          <cx:pt idx="117711">1</cx:pt>
          <cx:pt idx="117712">14</cx:pt>
          <cx:pt idx="117713">0</cx:pt>
          <cx:pt idx="117714">1</cx:pt>
          <cx:pt idx="117715">14</cx:pt>
          <cx:pt idx="117716">5</cx:pt>
          <cx:pt idx="117717">9</cx:pt>
          <cx:pt idx="117718">14</cx:pt>
          <cx:pt idx="117719">1</cx:pt>
          <cx:pt idx="117720">2</cx:pt>
          <cx:pt idx="117721">261</cx:pt>
          <cx:pt idx="117722">18</cx:pt>
          <cx:pt idx="117723">116</cx:pt>
          <cx:pt idx="117724">76</cx:pt>
          <cx:pt idx="117725">0</cx:pt>
          <cx:pt idx="117726">0</cx:pt>
          <cx:pt idx="117727">8</cx:pt>
          <cx:pt idx="117728">52</cx:pt>
          <cx:pt idx="117729">0</cx:pt>
          <cx:pt idx="117730">2</cx:pt>
          <cx:pt idx="117731">0</cx:pt>
          <cx:pt idx="117732">2</cx:pt>
          <cx:pt idx="117733">0</cx:pt>
          <cx:pt idx="117734">59</cx:pt>
          <cx:pt idx="117735">14</cx:pt>
          <cx:pt idx="117736">20</cx:pt>
          <cx:pt idx="117737">12</cx:pt>
          <cx:pt idx="117738">58</cx:pt>
          <cx:pt idx="117739">0</cx:pt>
          <cx:pt idx="117740">0</cx:pt>
          <cx:pt idx="117741">80</cx:pt>
          <cx:pt idx="117742">0</cx:pt>
          <cx:pt idx="117743">0</cx:pt>
          <cx:pt idx="117744">0</cx:pt>
          <cx:pt idx="117745">3</cx:pt>
          <cx:pt idx="117746">0</cx:pt>
          <cx:pt idx="117747">3</cx:pt>
          <cx:pt idx="117748">0</cx:pt>
          <cx:pt idx="117749">86</cx:pt>
          <cx:pt idx="117750">8</cx:pt>
          <cx:pt idx="117751">52</cx:pt>
          <cx:pt idx="117752">18</cx:pt>
          <cx:pt idx="117753">0</cx:pt>
          <cx:pt idx="117754">91</cx:pt>
          <cx:pt idx="117755">97</cx:pt>
          <cx:pt idx="117756">3</cx:pt>
          <cx:pt idx="117757">72</cx:pt>
          <cx:pt idx="117758">0</cx:pt>
          <cx:pt idx="117759">0</cx:pt>
          <cx:pt idx="117760">416</cx:pt>
          <cx:pt idx="117761">57</cx:pt>
          <cx:pt idx="117762">197</cx:pt>
          <cx:pt idx="117763">198</cx:pt>
          <cx:pt idx="117764">9</cx:pt>
          <cx:pt idx="117765">0</cx:pt>
          <cx:pt idx="117766">0</cx:pt>
          <cx:pt idx="117767">0</cx:pt>
          <cx:pt idx="117768">84</cx:pt>
          <cx:pt idx="117769">5</cx:pt>
          <cx:pt idx="117770">0</cx:pt>
          <cx:pt idx="117771">0</cx:pt>
          <cx:pt idx="117772">0</cx:pt>
          <cx:pt idx="117773">1</cx:pt>
          <cx:pt idx="117774">70</cx:pt>
          <cx:pt idx="117775">8</cx:pt>
          <cx:pt idx="117776">0</cx:pt>
          <cx:pt idx="117777">20</cx:pt>
          <cx:pt idx="117778">63</cx:pt>
          <cx:pt idx="117779">0</cx:pt>
          <cx:pt idx="117780">0</cx:pt>
          <cx:pt idx="117781">1</cx:pt>
          <cx:pt idx="117782">0</cx:pt>
          <cx:pt idx="117783">7</cx:pt>
          <cx:pt idx="117784">0</cx:pt>
          <cx:pt idx="117785">0</cx:pt>
          <cx:pt idx="117786">19</cx:pt>
          <cx:pt idx="117787">7</cx:pt>
          <cx:pt idx="117788">112</cx:pt>
          <cx:pt idx="117789">11</cx:pt>
          <cx:pt idx="117790">0</cx:pt>
          <cx:pt idx="117791">28</cx:pt>
          <cx:pt idx="117792">152</cx:pt>
          <cx:pt idx="117793">0</cx:pt>
          <cx:pt idx="117794">2</cx:pt>
          <cx:pt idx="117795">0</cx:pt>
          <cx:pt idx="117796">0</cx:pt>
          <cx:pt idx="117797">0</cx:pt>
          <cx:pt idx="117798">0</cx:pt>
          <cx:pt idx="117799">0</cx:pt>
          <cx:pt idx="117800">0</cx:pt>
          <cx:pt idx="117801">0</cx:pt>
          <cx:pt idx="117802">0</cx:pt>
          <cx:pt idx="117803">0</cx:pt>
          <cx:pt idx="117804">2</cx:pt>
          <cx:pt idx="117805">50</cx:pt>
          <cx:pt idx="117806">1</cx:pt>
          <cx:pt idx="117807">1</cx:pt>
          <cx:pt idx="117808">9</cx:pt>
          <cx:pt idx="117809">20</cx:pt>
          <cx:pt idx="117810">2</cx:pt>
          <cx:pt idx="117811">4</cx:pt>
          <cx:pt idx="117812">17</cx:pt>
          <cx:pt idx="117813">4</cx:pt>
          <cx:pt idx="117814">0</cx:pt>
          <cx:pt idx="117815">0</cx:pt>
          <cx:pt idx="117816">3</cx:pt>
          <cx:pt idx="117817">0</cx:pt>
          <cx:pt idx="117818">0</cx:pt>
          <cx:pt idx="117819">0</cx:pt>
          <cx:pt idx="117820">0</cx:pt>
          <cx:pt idx="117821">0</cx:pt>
          <cx:pt idx="117822">44</cx:pt>
          <cx:pt idx="117823">13</cx:pt>
          <cx:pt idx="117824">0</cx:pt>
          <cx:pt idx="117825">0</cx:pt>
          <cx:pt idx="117826">8</cx:pt>
          <cx:pt idx="117827">3</cx:pt>
          <cx:pt idx="117828">1</cx:pt>
          <cx:pt idx="117829">66</cx:pt>
          <cx:pt idx="117830">17</cx:pt>
          <cx:pt idx="117831">211</cx:pt>
          <cx:pt idx="117832">0</cx:pt>
          <cx:pt idx="117833">35</cx:pt>
          <cx:pt idx="117834">152</cx:pt>
          <cx:pt idx="117835">3</cx:pt>
          <cx:pt idx="117836">395</cx:pt>
          <cx:pt idx="117837">27</cx:pt>
          <cx:pt idx="117838">13</cx:pt>
          <cx:pt idx="117839">7</cx:pt>
          <cx:pt idx="117840">0</cx:pt>
          <cx:pt idx="117841">65</cx:pt>
          <cx:pt idx="117842">0</cx:pt>
          <cx:pt idx="117843">0</cx:pt>
          <cx:pt idx="117844">8</cx:pt>
          <cx:pt idx="117845">0</cx:pt>
          <cx:pt idx="117846">0</cx:pt>
          <cx:pt idx="117847">17</cx:pt>
          <cx:pt idx="117848">152</cx:pt>
          <cx:pt idx="117849">8</cx:pt>
          <cx:pt idx="117850">3</cx:pt>
          <cx:pt idx="117851">150</cx:pt>
          <cx:pt idx="117852">7</cx:pt>
          <cx:pt idx="117853">25</cx:pt>
          <cx:pt idx="117854">36</cx:pt>
          <cx:pt idx="117855">1</cx:pt>
          <cx:pt idx="117856">0</cx:pt>
          <cx:pt idx="117857">6</cx:pt>
          <cx:pt idx="117858">0</cx:pt>
          <cx:pt idx="117859">0</cx:pt>
          <cx:pt idx="117860">1</cx:pt>
          <cx:pt idx="117861">0</cx:pt>
          <cx:pt idx="117862">2</cx:pt>
          <cx:pt idx="117863">0</cx:pt>
          <cx:pt idx="117864">6</cx:pt>
          <cx:pt idx="117865">7</cx:pt>
          <cx:pt idx="117866">0</cx:pt>
          <cx:pt idx="117867">6</cx:pt>
          <cx:pt idx="117868">4</cx:pt>
          <cx:pt idx="117869">0</cx:pt>
          <cx:pt idx="117870">0</cx:pt>
          <cx:pt idx="117871">3</cx:pt>
          <cx:pt idx="117872">6</cx:pt>
          <cx:pt idx="117873">175</cx:pt>
          <cx:pt idx="117874">0</cx:pt>
          <cx:pt idx="117875">6</cx:pt>
          <cx:pt idx="117876">1</cx:pt>
          <cx:pt idx="117877">0</cx:pt>
          <cx:pt idx="117878">0</cx:pt>
          <cx:pt idx="117879">0</cx:pt>
          <cx:pt idx="117880">0</cx:pt>
          <cx:pt idx="117881">1</cx:pt>
          <cx:pt idx="117882">14</cx:pt>
          <cx:pt idx="117883">106</cx:pt>
          <cx:pt idx="117884">19</cx:pt>
          <cx:pt idx="117885">19</cx:pt>
          <cx:pt idx="117886">93</cx:pt>
          <cx:pt idx="117887">1</cx:pt>
          <cx:pt idx="117888">187</cx:pt>
          <cx:pt idx="117889">4</cx:pt>
          <cx:pt idx="117890">18</cx:pt>
          <cx:pt idx="117891">14</cx:pt>
          <cx:pt idx="117892">31</cx:pt>
          <cx:pt idx="117893">77</cx:pt>
          <cx:pt idx="117894">1</cx:pt>
          <cx:pt idx="117895">0</cx:pt>
          <cx:pt idx="117896">4</cx:pt>
          <cx:pt idx="117897">7</cx:pt>
          <cx:pt idx="117898">1</cx:pt>
          <cx:pt idx="117899">25</cx:pt>
          <cx:pt idx="117900">350</cx:pt>
          <cx:pt idx="117901">8</cx:pt>
          <cx:pt idx="117902">20</cx:pt>
          <cx:pt idx="117903">0</cx:pt>
          <cx:pt idx="117904">28</cx:pt>
          <cx:pt idx="117905">3</cx:pt>
          <cx:pt idx="117906">1</cx:pt>
          <cx:pt idx="117907">12</cx:pt>
          <cx:pt idx="117908">1</cx:pt>
          <cx:pt idx="117909">2</cx:pt>
          <cx:pt idx="117910">53</cx:pt>
          <cx:pt idx="117911">5</cx:pt>
          <cx:pt idx="117912">0</cx:pt>
          <cx:pt idx="117913">555</cx:pt>
          <cx:pt idx="117914">388</cx:pt>
          <cx:pt idx="117915">29</cx:pt>
          <cx:pt idx="117916">1</cx:pt>
          <cx:pt idx="117917">63</cx:pt>
          <cx:pt idx="117918">91</cx:pt>
          <cx:pt idx="117919">104</cx:pt>
          <cx:pt idx="117920">0</cx:pt>
          <cx:pt idx="117921">1</cx:pt>
          <cx:pt idx="117922">0</cx:pt>
          <cx:pt idx="117923">34</cx:pt>
          <cx:pt idx="117924">64</cx:pt>
          <cx:pt idx="117925">37</cx:pt>
          <cx:pt idx="117926">47</cx:pt>
          <cx:pt idx="117927">118</cx:pt>
          <cx:pt idx="117928">92</cx:pt>
          <cx:pt idx="117929">1</cx:pt>
          <cx:pt idx="117930">29</cx:pt>
          <cx:pt idx="117931">14</cx:pt>
          <cx:pt idx="117932">17</cx:pt>
          <cx:pt idx="117933">46</cx:pt>
          <cx:pt idx="117934">0</cx:pt>
          <cx:pt idx="117935">271</cx:pt>
          <cx:pt idx="117936">11</cx:pt>
          <cx:pt idx="117937">5</cx:pt>
          <cx:pt idx="117938">0</cx:pt>
          <cx:pt idx="117939">10</cx:pt>
          <cx:pt idx="117940">0</cx:pt>
          <cx:pt idx="117941">0</cx:pt>
          <cx:pt idx="117942">7</cx:pt>
          <cx:pt idx="117943">0</cx:pt>
          <cx:pt idx="117944">0</cx:pt>
          <cx:pt idx="117945">0</cx:pt>
          <cx:pt idx="117946">0</cx:pt>
          <cx:pt idx="117947">0</cx:pt>
          <cx:pt idx="117948">0</cx:pt>
          <cx:pt idx="117949">0</cx:pt>
          <cx:pt idx="117950">7</cx:pt>
          <cx:pt idx="117951">50</cx:pt>
          <cx:pt idx="117952">0</cx:pt>
          <cx:pt idx="117953">0</cx:pt>
          <cx:pt idx="117954">4</cx:pt>
          <cx:pt idx="117955">66</cx:pt>
          <cx:pt idx="117956">40</cx:pt>
          <cx:pt idx="117957">8</cx:pt>
          <cx:pt idx="117958">0</cx:pt>
          <cx:pt idx="117959">6</cx:pt>
          <cx:pt idx="117960">0</cx:pt>
          <cx:pt idx="117961">593</cx:pt>
          <cx:pt idx="117962">0</cx:pt>
          <cx:pt idx="117963">1</cx:pt>
          <cx:pt idx="117964">125</cx:pt>
          <cx:pt idx="117965">17</cx:pt>
          <cx:pt idx="117966">1</cx:pt>
          <cx:pt idx="117967">6</cx:pt>
          <cx:pt idx="117968">371</cx:pt>
          <cx:pt idx="117969">35</cx:pt>
          <cx:pt idx="117970">1</cx:pt>
          <cx:pt idx="117971">1</cx:pt>
          <cx:pt idx="117972">1</cx:pt>
          <cx:pt idx="117973">59</cx:pt>
          <cx:pt idx="117974">38</cx:pt>
          <cx:pt idx="117975">8</cx:pt>
          <cx:pt idx="117976">0</cx:pt>
          <cx:pt idx="117977">0</cx:pt>
          <cx:pt idx="117978">14</cx:pt>
          <cx:pt idx="117979">0</cx:pt>
          <cx:pt idx="117980">13</cx:pt>
          <cx:pt idx="117981">20</cx:pt>
          <cx:pt idx="117982">27</cx:pt>
          <cx:pt idx="117983">29</cx:pt>
          <cx:pt idx="117984">0</cx:pt>
          <cx:pt idx="117985">1</cx:pt>
          <cx:pt idx="117986">29</cx:pt>
          <cx:pt idx="117987">13</cx:pt>
          <cx:pt idx="117988">1</cx:pt>
          <cx:pt idx="117989">21</cx:pt>
          <cx:pt idx="117990">15</cx:pt>
          <cx:pt idx="117991">1</cx:pt>
          <cx:pt idx="117992">7</cx:pt>
          <cx:pt idx="117993">3</cx:pt>
          <cx:pt idx="117994">14</cx:pt>
          <cx:pt idx="117995">2</cx:pt>
          <cx:pt idx="117996">0</cx:pt>
          <cx:pt idx="117997">1</cx:pt>
          <cx:pt idx="117998">0</cx:pt>
          <cx:pt idx="117999">1</cx:pt>
          <cx:pt idx="118000">254</cx:pt>
          <cx:pt idx="118001">0</cx:pt>
          <cx:pt idx="118002">13</cx:pt>
          <cx:pt idx="118003">0</cx:pt>
          <cx:pt idx="118004">0</cx:pt>
          <cx:pt idx="118005">1</cx:pt>
          <cx:pt idx="118006">0</cx:pt>
          <cx:pt idx="118007">2</cx:pt>
          <cx:pt idx="118008">1</cx:pt>
          <cx:pt idx="118009">1</cx:pt>
          <cx:pt idx="118010">1</cx:pt>
          <cx:pt idx="118011">14</cx:pt>
          <cx:pt idx="118012">4</cx:pt>
          <cx:pt idx="118013">1</cx:pt>
          <cx:pt idx="118014">78</cx:pt>
          <cx:pt idx="118015">1</cx:pt>
          <cx:pt idx="118016">6</cx:pt>
          <cx:pt idx="118017">0</cx:pt>
          <cx:pt idx="118018">27</cx:pt>
          <cx:pt idx="118019">8</cx:pt>
          <cx:pt idx="118020">133</cx:pt>
          <cx:pt idx="118021">293</cx:pt>
          <cx:pt idx="118022">20</cx:pt>
          <cx:pt idx="118023">0</cx:pt>
          <cx:pt idx="118024">28</cx:pt>
          <cx:pt idx="118025">7</cx:pt>
          <cx:pt idx="118026">360</cx:pt>
          <cx:pt idx="118027">1</cx:pt>
          <cx:pt idx="118028">1</cx:pt>
          <cx:pt idx="118029">1</cx:pt>
          <cx:pt idx="118030">0</cx:pt>
          <cx:pt idx="118031">3</cx:pt>
          <cx:pt idx="118032">5</cx:pt>
          <cx:pt idx="118033">0</cx:pt>
          <cx:pt idx="118034">238</cx:pt>
          <cx:pt idx="118035">22</cx:pt>
          <cx:pt idx="118036">6</cx:pt>
          <cx:pt idx="118037">2</cx:pt>
          <cx:pt idx="118038">1</cx:pt>
          <cx:pt idx="118039">118</cx:pt>
          <cx:pt idx="118040">1</cx:pt>
          <cx:pt idx="118041">0</cx:pt>
          <cx:pt idx="118042">23</cx:pt>
          <cx:pt idx="118043">0</cx:pt>
          <cx:pt idx="118044">6</cx:pt>
          <cx:pt idx="118045">15</cx:pt>
          <cx:pt idx="118046">5</cx:pt>
          <cx:pt idx="118047">14</cx:pt>
          <cx:pt idx="118048">124</cx:pt>
          <cx:pt idx="118049">0</cx:pt>
          <cx:pt idx="118050">13</cx:pt>
          <cx:pt idx="118051">0</cx:pt>
          <cx:pt idx="118052">0</cx:pt>
          <cx:pt idx="118053">1</cx:pt>
          <cx:pt idx="118054">155</cx:pt>
          <cx:pt idx="118055">7</cx:pt>
          <cx:pt idx="118056">22</cx:pt>
          <cx:pt idx="118057">6</cx:pt>
          <cx:pt idx="118058">17</cx:pt>
          <cx:pt idx="118059">5</cx:pt>
          <cx:pt idx="118060">0</cx:pt>
          <cx:pt idx="118061">0</cx:pt>
          <cx:pt idx="118062">3</cx:pt>
          <cx:pt idx="118063">21</cx:pt>
          <cx:pt idx="118064">0</cx:pt>
          <cx:pt idx="118065">43</cx:pt>
          <cx:pt idx="118066">45</cx:pt>
          <cx:pt idx="118067">347</cx:pt>
          <cx:pt idx="118068">8</cx:pt>
          <cx:pt idx="118069">39</cx:pt>
          <cx:pt idx="118070">2</cx:pt>
          <cx:pt idx="118071">0</cx:pt>
          <cx:pt idx="118072">1</cx:pt>
          <cx:pt idx="118073">490</cx:pt>
          <cx:pt idx="118074">10</cx:pt>
          <cx:pt idx="118075">2</cx:pt>
          <cx:pt idx="118076">97</cx:pt>
          <cx:pt idx="118077">1</cx:pt>
          <cx:pt idx="118078">0</cx:pt>
          <cx:pt idx="118079">0</cx:pt>
          <cx:pt idx="118080">2</cx:pt>
          <cx:pt idx="118081">0</cx:pt>
          <cx:pt idx="118082">0</cx:pt>
          <cx:pt idx="118083">21</cx:pt>
          <cx:pt idx="118084">2</cx:pt>
          <cx:pt idx="118085">44</cx:pt>
          <cx:pt idx="118086">0</cx:pt>
          <cx:pt idx="118087">0</cx:pt>
          <cx:pt idx="118088">7</cx:pt>
          <cx:pt idx="118089">0</cx:pt>
          <cx:pt idx="118090">1</cx:pt>
          <cx:pt idx="118091">8</cx:pt>
          <cx:pt idx="118092">1</cx:pt>
          <cx:pt idx="118093">2</cx:pt>
          <cx:pt idx="118094">116</cx:pt>
          <cx:pt idx="118095">0</cx:pt>
          <cx:pt idx="118096">3</cx:pt>
          <cx:pt idx="118097">473</cx:pt>
          <cx:pt idx="118098">14</cx:pt>
          <cx:pt idx="118099">14</cx:pt>
          <cx:pt idx="118100">2</cx:pt>
          <cx:pt idx="118101">23</cx:pt>
          <cx:pt idx="118102">9</cx:pt>
          <cx:pt idx="118103">0</cx:pt>
          <cx:pt idx="118104">4</cx:pt>
          <cx:pt idx="118105">0</cx:pt>
          <cx:pt idx="118106">0</cx:pt>
          <cx:pt idx="118107">10</cx:pt>
          <cx:pt idx="118108">0</cx:pt>
          <cx:pt idx="118109">272</cx:pt>
          <cx:pt idx="118110">1</cx:pt>
          <cx:pt idx="118111">1</cx:pt>
          <cx:pt idx="118112">0</cx:pt>
          <cx:pt idx="118113">8</cx:pt>
          <cx:pt idx="118114">138</cx:pt>
          <cx:pt idx="118115">220</cx:pt>
          <cx:pt idx="118116">84</cx:pt>
          <cx:pt idx="118117">5</cx:pt>
          <cx:pt idx="118118">31</cx:pt>
          <cx:pt idx="118119">0</cx:pt>
          <cx:pt idx="118120">8</cx:pt>
          <cx:pt idx="118121">0</cx:pt>
          <cx:pt idx="118122">10</cx:pt>
          <cx:pt idx="118123">8</cx:pt>
          <cx:pt idx="118124">217</cx:pt>
          <cx:pt idx="118125">0</cx:pt>
          <cx:pt idx="118126">55</cx:pt>
          <cx:pt idx="118127">7</cx:pt>
          <cx:pt idx="118128">77</cx:pt>
          <cx:pt idx="118129">0</cx:pt>
          <cx:pt idx="118130">0</cx:pt>
          <cx:pt idx="118131">47</cx:pt>
          <cx:pt idx="118132">359</cx:pt>
          <cx:pt idx="118133">1</cx:pt>
          <cx:pt idx="118134">0</cx:pt>
          <cx:pt idx="118135">96</cx:pt>
          <cx:pt idx="118136">0</cx:pt>
          <cx:pt idx="118137">0</cx:pt>
          <cx:pt idx="118138">23</cx:pt>
          <cx:pt idx="118139">1</cx:pt>
          <cx:pt idx="118140">18</cx:pt>
          <cx:pt idx="118141">0</cx:pt>
          <cx:pt idx="118142">31</cx:pt>
          <cx:pt idx="118143">295</cx:pt>
          <cx:pt idx="118144">315</cx:pt>
          <cx:pt idx="118145">42</cx:pt>
          <cx:pt idx="118146">41</cx:pt>
          <cx:pt idx="118147">164</cx:pt>
          <cx:pt idx="118148">197</cx:pt>
          <cx:pt idx="118149">81</cx:pt>
          <cx:pt idx="118150">90</cx:pt>
          <cx:pt idx="118151">9</cx:pt>
          <cx:pt idx="118152">265</cx:pt>
          <cx:pt idx="118153">3</cx:pt>
          <cx:pt idx="118154">0</cx:pt>
          <cx:pt idx="118155">0</cx:pt>
          <cx:pt idx="118156">90</cx:pt>
          <cx:pt idx="118157">41</cx:pt>
          <cx:pt idx="118158">30</cx:pt>
          <cx:pt idx="118159">7</cx:pt>
          <cx:pt idx="118160">57</cx:pt>
          <cx:pt idx="118161">0</cx:pt>
          <cx:pt idx="118162">7</cx:pt>
          <cx:pt idx="118163">20</cx:pt>
          <cx:pt idx="118164">50</cx:pt>
          <cx:pt idx="118165">46</cx:pt>
          <cx:pt idx="118166">32</cx:pt>
          <cx:pt idx="118167">13</cx:pt>
          <cx:pt idx="118168">6</cx:pt>
          <cx:pt idx="118169">2</cx:pt>
          <cx:pt idx="118170">100</cx:pt>
          <cx:pt idx="118171">20</cx:pt>
          <cx:pt idx="118172">27</cx:pt>
          <cx:pt idx="118173">22</cx:pt>
          <cx:pt idx="118174">155</cx:pt>
          <cx:pt idx="118175">674</cx:pt>
          <cx:pt idx="118176">69</cx:pt>
          <cx:pt idx="118177">4</cx:pt>
          <cx:pt idx="118178">0</cx:pt>
          <cx:pt idx="118179">10</cx:pt>
          <cx:pt idx="118180">0</cx:pt>
          <cx:pt idx="118181">19</cx:pt>
          <cx:pt idx="118182">63</cx:pt>
          <cx:pt idx="118183">0</cx:pt>
          <cx:pt idx="118184">2</cx:pt>
          <cx:pt idx="118185">1</cx:pt>
          <cx:pt idx="118186">19</cx:pt>
          <cx:pt idx="118187">7</cx:pt>
          <cx:pt idx="118188">0</cx:pt>
          <cx:pt idx="118189">0</cx:pt>
          <cx:pt idx="118190">154</cx:pt>
          <cx:pt idx="118191">0</cx:pt>
          <cx:pt idx="118192">0</cx:pt>
          <cx:pt idx="118193">0</cx:pt>
          <cx:pt idx="118194">3</cx:pt>
          <cx:pt idx="118195">1</cx:pt>
          <cx:pt idx="118196">1</cx:pt>
          <cx:pt idx="118197">0</cx:pt>
          <cx:pt idx="118198">44</cx:pt>
          <cx:pt idx="118199">67</cx:pt>
          <cx:pt idx="118200">0</cx:pt>
          <cx:pt idx="118201">15</cx:pt>
          <cx:pt idx="118202">18</cx:pt>
          <cx:pt idx="118203">0</cx:pt>
          <cx:pt idx="118204">0</cx:pt>
          <cx:pt idx="118205">148</cx:pt>
          <cx:pt idx="118206">2</cx:pt>
          <cx:pt idx="118207">15</cx:pt>
          <cx:pt idx="118208">6</cx:pt>
          <cx:pt idx="118209">5</cx:pt>
          <cx:pt idx="118210">45</cx:pt>
          <cx:pt idx="118211">46</cx:pt>
          <cx:pt idx="118212">0</cx:pt>
          <cx:pt idx="118213">75</cx:pt>
          <cx:pt idx="118214">84</cx:pt>
          <cx:pt idx="118215">14</cx:pt>
          <cx:pt idx="118216">4</cx:pt>
          <cx:pt idx="118217">105</cx:pt>
          <cx:pt idx="118218">31</cx:pt>
          <cx:pt idx="118219">12</cx:pt>
          <cx:pt idx="118220">1</cx:pt>
          <cx:pt idx="118221">30</cx:pt>
          <cx:pt idx="118222">0</cx:pt>
          <cx:pt idx="118223">0</cx:pt>
          <cx:pt idx="118224">23</cx:pt>
          <cx:pt idx="118225">0</cx:pt>
          <cx:pt idx="118226">6</cx:pt>
          <cx:pt idx="118227">13</cx:pt>
          <cx:pt idx="118228">208</cx:pt>
          <cx:pt idx="118229">8</cx:pt>
          <cx:pt idx="118230">1</cx:pt>
          <cx:pt idx="118231">85</cx:pt>
          <cx:pt idx="118232">0</cx:pt>
          <cx:pt idx="118233">39</cx:pt>
          <cx:pt idx="118234">4</cx:pt>
          <cx:pt idx="118235">56</cx:pt>
          <cx:pt idx="118236">0</cx:pt>
          <cx:pt idx="118237">0</cx:pt>
          <cx:pt idx="118238">42</cx:pt>
          <cx:pt idx="118239">12</cx:pt>
          <cx:pt idx="118240">20</cx:pt>
          <cx:pt idx="118241">6</cx:pt>
          <cx:pt idx="118242">6</cx:pt>
          <cx:pt idx="118243">23</cx:pt>
          <cx:pt idx="118244">0</cx:pt>
          <cx:pt idx="118245">16</cx:pt>
          <cx:pt idx="118246">0</cx:pt>
          <cx:pt idx="118247">0</cx:pt>
          <cx:pt idx="118248">0</cx:pt>
          <cx:pt idx="118249">0</cx:pt>
          <cx:pt idx="118250">73</cx:pt>
          <cx:pt idx="118251">2</cx:pt>
          <cx:pt idx="118252">0</cx:pt>
          <cx:pt idx="118253">0</cx:pt>
          <cx:pt idx="118254">0</cx:pt>
          <cx:pt idx="118255">1</cx:pt>
          <cx:pt idx="118256">16</cx:pt>
          <cx:pt idx="118257">6</cx:pt>
          <cx:pt idx="118258">15</cx:pt>
          <cx:pt idx="118259">42</cx:pt>
          <cx:pt idx="118260">44</cx:pt>
          <cx:pt idx="118261">70</cx:pt>
          <cx:pt idx="118262">0</cx:pt>
          <cx:pt idx="118263">608</cx:pt>
          <cx:pt idx="118264">0</cx:pt>
          <cx:pt idx="118265">3</cx:pt>
          <cx:pt idx="118266">1</cx:pt>
          <cx:pt idx="118267">11</cx:pt>
          <cx:pt idx="118268">97</cx:pt>
          <cx:pt idx="118269">215</cx:pt>
          <cx:pt idx="118270">11</cx:pt>
          <cx:pt idx="118271">1</cx:pt>
          <cx:pt idx="118272">6</cx:pt>
          <cx:pt idx="118273">0</cx:pt>
          <cx:pt idx="118274">11</cx:pt>
          <cx:pt idx="118275">37</cx:pt>
          <cx:pt idx="118276">5</cx:pt>
          <cx:pt idx="118277">15</cx:pt>
          <cx:pt idx="118278">0</cx:pt>
          <cx:pt idx="118279">230</cx:pt>
          <cx:pt idx="118280">0</cx:pt>
          <cx:pt idx="118281">10</cx:pt>
          <cx:pt idx="118282">13</cx:pt>
          <cx:pt idx="118283">129</cx:pt>
          <cx:pt idx="118284">37</cx:pt>
          <cx:pt idx="118285">42</cx:pt>
          <cx:pt idx="118286">0</cx:pt>
          <cx:pt idx="118287">0</cx:pt>
          <cx:pt idx="118288">2</cx:pt>
          <cx:pt idx="118289">102</cx:pt>
          <cx:pt idx="118290">194</cx:pt>
          <cx:pt idx="118291">9</cx:pt>
          <cx:pt idx="118292">20</cx:pt>
          <cx:pt idx="118293">2</cx:pt>
          <cx:pt idx="118294">246</cx:pt>
          <cx:pt idx="118295">15</cx:pt>
          <cx:pt idx="118296">12</cx:pt>
          <cx:pt idx="118297">64</cx:pt>
          <cx:pt idx="118298">5</cx:pt>
          <cx:pt idx="118299">0</cx:pt>
          <cx:pt idx="118300">0</cx:pt>
          <cx:pt idx="118301">31</cx:pt>
          <cx:pt idx="118302">0</cx:pt>
          <cx:pt idx="118303">53</cx:pt>
          <cx:pt idx="118304">108</cx:pt>
          <cx:pt idx="118305">0</cx:pt>
          <cx:pt idx="118306">22</cx:pt>
          <cx:pt idx="118307">17</cx:pt>
          <cx:pt idx="118308">0</cx:pt>
          <cx:pt idx="118309">1</cx:pt>
          <cx:pt idx="118310">27</cx:pt>
          <cx:pt idx="118311">16</cx:pt>
          <cx:pt idx="118312">0</cx:pt>
          <cx:pt idx="118313">16</cx:pt>
          <cx:pt idx="118314">4</cx:pt>
          <cx:pt idx="118315">0</cx:pt>
          <cx:pt idx="118316">8</cx:pt>
          <cx:pt idx="118317">63</cx:pt>
          <cx:pt idx="118318">0</cx:pt>
          <cx:pt idx="118319">1</cx:pt>
          <cx:pt idx="118320">14</cx:pt>
          <cx:pt idx="118321">0</cx:pt>
          <cx:pt idx="118322">1</cx:pt>
          <cx:pt idx="118323">10</cx:pt>
          <cx:pt idx="118324">12</cx:pt>
          <cx:pt idx="118325">0</cx:pt>
          <cx:pt idx="118326">0</cx:pt>
          <cx:pt idx="118327">82</cx:pt>
          <cx:pt idx="118328">13</cx:pt>
          <cx:pt idx="118329">1</cx:pt>
          <cx:pt idx="118330">86</cx:pt>
          <cx:pt idx="118331">5</cx:pt>
          <cx:pt idx="118332">369</cx:pt>
          <cx:pt idx="118333">0</cx:pt>
          <cx:pt idx="118334">0</cx:pt>
          <cx:pt idx="118335">22</cx:pt>
          <cx:pt idx="118336">70</cx:pt>
          <cx:pt idx="118337">0</cx:pt>
          <cx:pt idx="118338">4</cx:pt>
          <cx:pt idx="118339">77</cx:pt>
          <cx:pt idx="118340">15</cx:pt>
          <cx:pt idx="118341">0</cx:pt>
          <cx:pt idx="118342">99</cx:pt>
          <cx:pt idx="118343">1</cx:pt>
          <cx:pt idx="118344">0</cx:pt>
          <cx:pt idx="118345">69</cx:pt>
          <cx:pt idx="118346">0</cx:pt>
          <cx:pt idx="118347">4</cx:pt>
          <cx:pt idx="118348">0</cx:pt>
          <cx:pt idx="118349">13</cx:pt>
          <cx:pt idx="118350">349</cx:pt>
          <cx:pt idx="118351">167</cx:pt>
          <cx:pt idx="118352">21</cx:pt>
          <cx:pt idx="118353">121</cx:pt>
          <cx:pt idx="118354">14</cx:pt>
          <cx:pt idx="118355">192</cx:pt>
          <cx:pt idx="118356">63</cx:pt>
          <cx:pt idx="118357">80</cx:pt>
          <cx:pt idx="118358">49</cx:pt>
          <cx:pt idx="118359">193</cx:pt>
          <cx:pt idx="118360">4</cx:pt>
          <cx:pt idx="118361">0</cx:pt>
          <cx:pt idx="118362">1</cx:pt>
          <cx:pt idx="118363">6</cx:pt>
          <cx:pt idx="118364">2</cx:pt>
          <cx:pt idx="118365">14</cx:pt>
          <cx:pt idx="118366">9</cx:pt>
          <cx:pt idx="118367">125</cx:pt>
          <cx:pt idx="118368">111</cx:pt>
          <cx:pt idx="118369">8</cx:pt>
          <cx:pt idx="118370">0</cx:pt>
          <cx:pt idx="118371">41</cx:pt>
          <cx:pt idx="118372">396</cx:pt>
          <cx:pt idx="118373">0</cx:pt>
          <cx:pt idx="118374">0</cx:pt>
          <cx:pt idx="118375">25</cx:pt>
          <cx:pt idx="118376">8</cx:pt>
          <cx:pt idx="118377">0</cx:pt>
          <cx:pt idx="118378">78</cx:pt>
          <cx:pt idx="118379">54</cx:pt>
          <cx:pt idx="118380">0</cx:pt>
          <cx:pt idx="118381">26</cx:pt>
          <cx:pt idx="118382">71</cx:pt>
          <cx:pt idx="118383">13</cx:pt>
          <cx:pt idx="118384">30</cx:pt>
          <cx:pt idx="118385">29</cx:pt>
          <cx:pt idx="118386">12</cx:pt>
          <cx:pt idx="118387">1</cx:pt>
          <cx:pt idx="118388">23</cx:pt>
          <cx:pt idx="118389">0</cx:pt>
          <cx:pt idx="118390">56</cx:pt>
          <cx:pt idx="118391">1</cx:pt>
          <cx:pt idx="118392">0</cx:pt>
          <cx:pt idx="118393">0</cx:pt>
          <cx:pt idx="118394">9</cx:pt>
          <cx:pt idx="118395">12</cx:pt>
          <cx:pt idx="118396">384</cx:pt>
          <cx:pt idx="118397">104</cx:pt>
          <cx:pt idx="118398">46</cx:pt>
          <cx:pt idx="118399">162</cx:pt>
          <cx:pt idx="118400">85</cx:pt>
          <cx:pt idx="118401">3</cx:pt>
          <cx:pt idx="118402">1</cx:pt>
          <cx:pt idx="118403">26</cx:pt>
          <cx:pt idx="118404">0</cx:pt>
          <cx:pt idx="118405">0</cx:pt>
          <cx:pt idx="118406">0</cx:pt>
          <cx:pt idx="118407">1</cx:pt>
          <cx:pt idx="118408">0</cx:pt>
          <cx:pt idx="118409">0</cx:pt>
          <cx:pt idx="118410">23</cx:pt>
          <cx:pt idx="118411">31</cx:pt>
          <cx:pt idx="118412">80</cx:pt>
          <cx:pt idx="118413">0</cx:pt>
          <cx:pt idx="118414">6</cx:pt>
          <cx:pt idx="118415">3</cx:pt>
          <cx:pt idx="118416">160</cx:pt>
          <cx:pt idx="118417">3</cx:pt>
          <cx:pt idx="118418">0</cx:pt>
          <cx:pt idx="118419">22</cx:pt>
          <cx:pt idx="118420">0</cx:pt>
          <cx:pt idx="118421">0</cx:pt>
          <cx:pt idx="118422">17</cx:pt>
          <cx:pt idx="118423">1</cx:pt>
          <cx:pt idx="118424">197</cx:pt>
          <cx:pt idx="118425">5</cx:pt>
          <cx:pt idx="118426">315</cx:pt>
          <cx:pt idx="118427">139</cx:pt>
          <cx:pt idx="118428">174</cx:pt>
          <cx:pt idx="118429">6</cx:pt>
          <cx:pt idx="118430">26</cx:pt>
          <cx:pt idx="118431">0</cx:pt>
          <cx:pt idx="118432">0</cx:pt>
          <cx:pt idx="118433">2</cx:pt>
          <cx:pt idx="118434">23</cx:pt>
          <cx:pt idx="118435">0</cx:pt>
          <cx:pt idx="118436">95</cx:pt>
          <cx:pt idx="118437">3</cx:pt>
          <cx:pt idx="118438">0</cx:pt>
          <cx:pt idx="118439">102</cx:pt>
          <cx:pt idx="118440">103</cx:pt>
          <cx:pt idx="118441">51</cx:pt>
          <cx:pt idx="118442">1</cx:pt>
          <cx:pt idx="118443">462</cx:pt>
          <cx:pt idx="118444">0</cx:pt>
          <cx:pt idx="118445">0</cx:pt>
          <cx:pt idx="118446">0</cx:pt>
          <cx:pt idx="118447">1</cx:pt>
          <cx:pt idx="118448">1</cx:pt>
          <cx:pt idx="118449">14</cx:pt>
          <cx:pt idx="118450">834</cx:pt>
          <cx:pt idx="118451">19</cx:pt>
          <cx:pt idx="118452">9</cx:pt>
          <cx:pt idx="118453">0</cx:pt>
          <cx:pt idx="118454">54</cx:pt>
          <cx:pt idx="118455">29</cx:pt>
          <cx:pt idx="118456">311</cx:pt>
          <cx:pt idx="118457">12</cx:pt>
          <cx:pt idx="118458">0</cx:pt>
          <cx:pt idx="118459">0</cx:pt>
          <cx:pt idx="118460">0</cx:pt>
          <cx:pt idx="118461">1</cx:pt>
          <cx:pt idx="118462">0</cx:pt>
          <cx:pt idx="118463">14</cx:pt>
          <cx:pt idx="118464">0</cx:pt>
          <cx:pt idx="118465">0</cx:pt>
          <cx:pt idx="118466">0</cx:pt>
          <cx:pt idx="118467">2</cx:pt>
          <cx:pt idx="118468">0</cx:pt>
          <cx:pt idx="118469">89</cx:pt>
          <cx:pt idx="118470">216</cx:pt>
          <cx:pt idx="118471">3</cx:pt>
          <cx:pt idx="118472">57</cx:pt>
          <cx:pt idx="118473">5</cx:pt>
          <cx:pt idx="118474">22</cx:pt>
          <cx:pt idx="118475">133</cx:pt>
          <cx:pt idx="118476">133</cx:pt>
          <cx:pt idx="118477">269</cx:pt>
          <cx:pt idx="118478">79</cx:pt>
          <cx:pt idx="118479">0</cx:pt>
          <cx:pt idx="118480">155</cx:pt>
          <cx:pt idx="118481">0</cx:pt>
          <cx:pt idx="118482">70</cx:pt>
          <cx:pt idx="118483">351</cx:pt>
          <cx:pt idx="118484">0</cx:pt>
          <cx:pt idx="118485">53</cx:pt>
          <cx:pt idx="118486">106</cx:pt>
          <cx:pt idx="118487">10</cx:pt>
          <cx:pt idx="118488">0</cx:pt>
          <cx:pt idx="118489">92</cx:pt>
          <cx:pt idx="118490">0</cx:pt>
          <cx:pt idx="118491">0</cx:pt>
          <cx:pt idx="118492">0</cx:pt>
          <cx:pt idx="118493">0</cx:pt>
          <cx:pt idx="118494">24</cx:pt>
          <cx:pt idx="118495">7</cx:pt>
          <cx:pt idx="118496">6</cx:pt>
          <cx:pt idx="118497">1</cx:pt>
          <cx:pt idx="118498">35</cx:pt>
          <cx:pt idx="118499">0</cx:pt>
          <cx:pt idx="118500">79</cx:pt>
          <cx:pt idx="118501">0</cx:pt>
          <cx:pt idx="118502">12</cx:pt>
          <cx:pt idx="118503">0</cx:pt>
          <cx:pt idx="118504">133</cx:pt>
          <cx:pt idx="118505">0</cx:pt>
          <cx:pt idx="118506">549</cx:pt>
          <cx:pt idx="118507">82</cx:pt>
          <cx:pt idx="118508">2</cx:pt>
          <cx:pt idx="118509">0</cx:pt>
          <cx:pt idx="118510">0</cx:pt>
          <cx:pt idx="118511">1</cx:pt>
          <cx:pt idx="118512">3</cx:pt>
          <cx:pt idx="118513">2</cx:pt>
          <cx:pt idx="118514">76</cx:pt>
          <cx:pt idx="118515">116</cx:pt>
          <cx:pt idx="118516">49</cx:pt>
          <cx:pt idx="118517">5</cx:pt>
          <cx:pt idx="118518">21</cx:pt>
          <cx:pt idx="118519">0</cx:pt>
          <cx:pt idx="118520">34</cx:pt>
          <cx:pt idx="118521">12</cx:pt>
          <cx:pt idx="118522">0</cx:pt>
          <cx:pt idx="118523">6</cx:pt>
          <cx:pt idx="118524">0</cx:pt>
          <cx:pt idx="118525">4</cx:pt>
          <cx:pt idx="118526">74</cx:pt>
          <cx:pt idx="118527">1</cx:pt>
          <cx:pt idx="118528">62</cx:pt>
          <cx:pt idx="118529">29</cx:pt>
          <cx:pt idx="118530">35</cx:pt>
          <cx:pt idx="118531">14</cx:pt>
          <cx:pt idx="118532">6</cx:pt>
          <cx:pt idx="118533">196</cx:pt>
          <cx:pt idx="118534">0</cx:pt>
          <cx:pt idx="118535">13</cx:pt>
          <cx:pt idx="118536">0</cx:pt>
          <cx:pt idx="118537">0</cx:pt>
          <cx:pt idx="118538">14</cx:pt>
          <cx:pt idx="118539">212</cx:pt>
          <cx:pt idx="118540">97</cx:pt>
          <cx:pt idx="118541">0</cx:pt>
          <cx:pt idx="118542">162</cx:pt>
          <cx:pt idx="118543">1</cx:pt>
          <cx:pt idx="118544">22</cx:pt>
          <cx:pt idx="118545">273</cx:pt>
          <cx:pt idx="118546">46</cx:pt>
          <cx:pt idx="118547">6</cx:pt>
          <cx:pt idx="118548">9</cx:pt>
          <cx:pt idx="118549">15</cx:pt>
          <cx:pt idx="118550">0</cx:pt>
          <cx:pt idx="118551">17</cx:pt>
          <cx:pt idx="118552">0</cx:pt>
          <cx:pt idx="118553">0</cx:pt>
          <cx:pt idx="118554">6</cx:pt>
          <cx:pt idx="118555">1</cx:pt>
          <cx:pt idx="118556">90</cx:pt>
          <cx:pt idx="118557">0</cx:pt>
          <cx:pt idx="118558">69</cx:pt>
          <cx:pt idx="118559">20</cx:pt>
          <cx:pt idx="118560">5</cx:pt>
          <cx:pt idx="118561">0</cx:pt>
          <cx:pt idx="118562">8</cx:pt>
          <cx:pt idx="118563">0</cx:pt>
          <cx:pt idx="118564">174</cx:pt>
          <cx:pt idx="118565">40</cx:pt>
          <cx:pt idx="118566">1</cx:pt>
          <cx:pt idx="118567">0</cx:pt>
          <cx:pt idx="118568">0</cx:pt>
          <cx:pt idx="118569">0</cx:pt>
          <cx:pt idx="118570">0</cx:pt>
          <cx:pt idx="118571">1</cx:pt>
          <cx:pt idx="118572">0</cx:pt>
          <cx:pt idx="118573">0</cx:pt>
          <cx:pt idx="118574">23</cx:pt>
          <cx:pt idx="118575">22</cx:pt>
          <cx:pt idx="118576">148</cx:pt>
          <cx:pt idx="118577">6</cx:pt>
          <cx:pt idx="118578">372</cx:pt>
          <cx:pt idx="118579">14</cx:pt>
          <cx:pt idx="118580">46</cx:pt>
          <cx:pt idx="118581">229</cx:pt>
          <cx:pt idx="118582">29</cx:pt>
          <cx:pt idx="118583">1</cx:pt>
          <cx:pt idx="118584">0</cx:pt>
          <cx:pt idx="118585">34</cx:pt>
          <cx:pt idx="118586">35</cx:pt>
          <cx:pt idx="118587">4</cx:pt>
          <cx:pt idx="118588">0</cx:pt>
          <cx:pt idx="118589">3</cx:pt>
          <cx:pt idx="118590">7</cx:pt>
          <cx:pt idx="118591">0</cx:pt>
          <cx:pt idx="118592">25</cx:pt>
          <cx:pt idx="118593">0</cx:pt>
          <cx:pt idx="118594">1</cx:pt>
          <cx:pt idx="118595">11</cx:pt>
          <cx:pt idx="118596">41</cx:pt>
          <cx:pt idx="118597">0</cx:pt>
          <cx:pt idx="118598">4</cx:pt>
          <cx:pt idx="118599">238</cx:pt>
          <cx:pt idx="118600">33</cx:pt>
          <cx:pt idx="118601">0</cx:pt>
          <cx:pt idx="118602">0</cx:pt>
          <cx:pt idx="118603">27</cx:pt>
          <cx:pt idx="118604">0</cx:pt>
          <cx:pt idx="118605">26</cx:pt>
          <cx:pt idx="118606">56</cx:pt>
          <cx:pt idx="118607">1</cx:pt>
          <cx:pt idx="118608">0</cx:pt>
          <cx:pt idx="118609">38</cx:pt>
          <cx:pt idx="118610">15</cx:pt>
          <cx:pt idx="118611">2</cx:pt>
          <cx:pt idx="118612">49</cx:pt>
          <cx:pt idx="118613">28</cx:pt>
          <cx:pt idx="118614">42</cx:pt>
          <cx:pt idx="118615">15</cx:pt>
          <cx:pt idx="118616">0</cx:pt>
          <cx:pt idx="118617">0</cx:pt>
          <cx:pt idx="118618">0</cx:pt>
          <cx:pt idx="118619">1</cx:pt>
          <cx:pt idx="118620">31</cx:pt>
          <cx:pt idx="118621">10</cx:pt>
          <cx:pt idx="118622">20</cx:pt>
          <cx:pt idx="118623">0</cx:pt>
          <cx:pt idx="118624">21</cx:pt>
          <cx:pt idx="118625">3</cx:pt>
          <cx:pt idx="118626">5</cx:pt>
          <cx:pt idx="118627">76</cx:pt>
          <cx:pt idx="118628">162</cx:pt>
          <cx:pt idx="118629">1</cx:pt>
          <cx:pt idx="118630">0</cx:pt>
          <cx:pt idx="118631">227</cx:pt>
          <cx:pt idx="118632">121</cx:pt>
          <cx:pt idx="118633">40</cx:pt>
          <cx:pt idx="118634">0</cx:pt>
          <cx:pt idx="118635">74</cx:pt>
          <cx:pt idx="118636">0</cx:pt>
          <cx:pt idx="118637">78</cx:pt>
          <cx:pt idx="118638">47</cx:pt>
          <cx:pt idx="118639">35</cx:pt>
          <cx:pt idx="118640">119</cx:pt>
          <cx:pt idx="118641">4</cx:pt>
          <cx:pt idx="118642">1</cx:pt>
          <cx:pt idx="118643">139</cx:pt>
          <cx:pt idx="118644">36</cx:pt>
          <cx:pt idx="118645">27</cx:pt>
          <cx:pt idx="118646">46</cx:pt>
          <cx:pt idx="118647">0</cx:pt>
          <cx:pt idx="118648">10</cx:pt>
          <cx:pt idx="118649">0</cx:pt>
          <cx:pt idx="118650">8</cx:pt>
          <cx:pt idx="118651">27</cx:pt>
          <cx:pt idx="118652">8</cx:pt>
          <cx:pt idx="118653">38</cx:pt>
          <cx:pt idx="118654">0</cx:pt>
          <cx:pt idx="118655">114</cx:pt>
          <cx:pt idx="118656">1</cx:pt>
          <cx:pt idx="118657">0</cx:pt>
          <cx:pt idx="118658">1</cx:pt>
          <cx:pt idx="118659">0</cx:pt>
          <cx:pt idx="118660">2</cx:pt>
          <cx:pt idx="118661">54</cx:pt>
          <cx:pt idx="118662">2</cx:pt>
          <cx:pt idx="118663">16</cx:pt>
          <cx:pt idx="118664">7</cx:pt>
          <cx:pt idx="118665">8</cx:pt>
          <cx:pt idx="118666">2</cx:pt>
          <cx:pt idx="118667">13</cx:pt>
          <cx:pt idx="118668">0</cx:pt>
          <cx:pt idx="118669">5</cx:pt>
          <cx:pt idx="118670">48</cx:pt>
          <cx:pt idx="118671">21</cx:pt>
          <cx:pt idx="118672">11</cx:pt>
          <cx:pt idx="118673">34</cx:pt>
          <cx:pt idx="118674">275</cx:pt>
          <cx:pt idx="118675">1</cx:pt>
          <cx:pt idx="118676">26</cx:pt>
          <cx:pt idx="118677">0</cx:pt>
          <cx:pt idx="118678">0</cx:pt>
          <cx:pt idx="118679">496</cx:pt>
          <cx:pt idx="118680">9</cx:pt>
          <cx:pt idx="118681">34</cx:pt>
          <cx:pt idx="118682">9</cx:pt>
          <cx:pt idx="118683">121</cx:pt>
          <cx:pt idx="118684">508</cx:pt>
          <cx:pt idx="118685">0</cx:pt>
          <cx:pt idx="118686">2</cx:pt>
          <cx:pt idx="118687">1</cx:pt>
          <cx:pt idx="118688">0</cx:pt>
          <cx:pt idx="118689">0</cx:pt>
          <cx:pt idx="118690">0</cx:pt>
          <cx:pt idx="118691">14</cx:pt>
          <cx:pt idx="118692">129</cx:pt>
          <cx:pt idx="118693">0</cx:pt>
          <cx:pt idx="118694">251</cx:pt>
          <cx:pt idx="118695">477</cx:pt>
          <cx:pt idx="118696">40</cx:pt>
          <cx:pt idx="118697">0</cx:pt>
          <cx:pt idx="118698">0</cx:pt>
          <cx:pt idx="118699">1</cx:pt>
          <cx:pt idx="118700">481</cx:pt>
          <cx:pt idx="118701">2</cx:pt>
          <cx:pt idx="118702">0</cx:pt>
          <cx:pt idx="118703">0</cx:pt>
          <cx:pt idx="118704">28</cx:pt>
          <cx:pt idx="118705">29</cx:pt>
          <cx:pt idx="118706">72</cx:pt>
          <cx:pt idx="118707">0</cx:pt>
          <cx:pt idx="118708">3</cx:pt>
          <cx:pt idx="118709">1</cx:pt>
          <cx:pt idx="118710">2</cx:pt>
          <cx:pt idx="118711">12</cx:pt>
          <cx:pt idx="118712">11</cx:pt>
          <cx:pt idx="118713">42</cx:pt>
          <cx:pt idx="118714">0</cx:pt>
          <cx:pt idx="118715">7</cx:pt>
          <cx:pt idx="118716">3</cx:pt>
          <cx:pt idx="118717">15</cx:pt>
          <cx:pt idx="118718">9</cx:pt>
          <cx:pt idx="118719">6</cx:pt>
          <cx:pt idx="118720">119</cx:pt>
          <cx:pt idx="118721">1</cx:pt>
          <cx:pt idx="118722">6</cx:pt>
          <cx:pt idx="118723">0</cx:pt>
          <cx:pt idx="118724">1</cx:pt>
          <cx:pt idx="118725">52</cx:pt>
          <cx:pt idx="118726">13</cx:pt>
          <cx:pt idx="118727">146</cx:pt>
          <cx:pt idx="118728">70</cx:pt>
          <cx:pt idx="118729">58</cx:pt>
          <cx:pt idx="118730">14</cx:pt>
          <cx:pt idx="118731">0</cx:pt>
          <cx:pt idx="118732">346</cx:pt>
          <cx:pt idx="118733">0</cx:pt>
          <cx:pt idx="118734">130</cx:pt>
          <cx:pt idx="118735">2</cx:pt>
          <cx:pt idx="118736">230</cx:pt>
          <cx:pt idx="118737">109</cx:pt>
          <cx:pt idx="118738">0</cx:pt>
          <cx:pt idx="118739">0</cx:pt>
          <cx:pt idx="118740">62</cx:pt>
          <cx:pt idx="118741">0</cx:pt>
          <cx:pt idx="118742">0</cx:pt>
          <cx:pt idx="118743">232</cx:pt>
          <cx:pt idx="118744">16</cx:pt>
          <cx:pt idx="118745">12</cx:pt>
          <cx:pt idx="118746">2</cx:pt>
          <cx:pt idx="118747">38</cx:pt>
          <cx:pt idx="118748">13</cx:pt>
          <cx:pt idx="118749">0</cx:pt>
          <cx:pt idx="118750">407</cx:pt>
          <cx:pt idx="118751">0</cx:pt>
          <cx:pt idx="118752">0</cx:pt>
          <cx:pt idx="118753">0</cx:pt>
          <cx:pt idx="118754">90</cx:pt>
          <cx:pt idx="118755">2</cx:pt>
          <cx:pt idx="118756">21</cx:pt>
          <cx:pt idx="118757">3</cx:pt>
          <cx:pt idx="118758">29</cx:pt>
          <cx:pt idx="118759">0</cx:pt>
          <cx:pt idx="118760">11</cx:pt>
          <cx:pt idx="118761">0</cx:pt>
          <cx:pt idx="118762">18</cx:pt>
          <cx:pt idx="118763">0</cx:pt>
          <cx:pt idx="118764">28</cx:pt>
          <cx:pt idx="118765">5</cx:pt>
          <cx:pt idx="118766">7</cx:pt>
          <cx:pt idx="118767">1</cx:pt>
          <cx:pt idx="118768">21</cx:pt>
          <cx:pt idx="118769">9</cx:pt>
          <cx:pt idx="118770">42</cx:pt>
          <cx:pt idx="118771">79</cx:pt>
          <cx:pt idx="118772">0</cx:pt>
          <cx:pt idx="118773">0</cx:pt>
          <cx:pt idx="118774">231</cx:pt>
          <cx:pt idx="118775">103</cx:pt>
          <cx:pt idx="118776">0</cx:pt>
          <cx:pt idx="118777">3</cx:pt>
          <cx:pt idx="118778">1</cx:pt>
          <cx:pt idx="118779">35</cx:pt>
          <cx:pt idx="118780">32</cx:pt>
          <cx:pt idx="118781">1</cx:pt>
          <cx:pt idx="118782">1</cx:pt>
          <cx:pt idx="118783">3</cx:pt>
          <cx:pt idx="118784">1</cx:pt>
          <cx:pt idx="118785">28</cx:pt>
          <cx:pt idx="118786">223</cx:pt>
          <cx:pt idx="118787">26</cx:pt>
          <cx:pt idx="118788">3</cx:pt>
          <cx:pt idx="118789">3</cx:pt>
          <cx:pt idx="118790">0</cx:pt>
          <cx:pt idx="118791">2</cx:pt>
          <cx:pt idx="118792">83</cx:pt>
          <cx:pt idx="118793">84</cx:pt>
          <cx:pt idx="118794">11</cx:pt>
          <cx:pt idx="118795">19</cx:pt>
          <cx:pt idx="118796">1</cx:pt>
          <cx:pt idx="118797">0</cx:pt>
          <cx:pt idx="118798">40</cx:pt>
          <cx:pt idx="118799">0</cx:pt>
          <cx:pt idx="118800">7</cx:pt>
          <cx:pt idx="118801">10</cx:pt>
          <cx:pt idx="118802">32</cx:pt>
          <cx:pt idx="118803">70</cx:pt>
          <cx:pt idx="118804">0</cx:pt>
          <cx:pt idx="118805">11</cx:pt>
          <cx:pt idx="118806">12</cx:pt>
          <cx:pt idx="118807">45</cx:pt>
          <cx:pt idx="118808">107</cx:pt>
          <cx:pt idx="118809">2</cx:pt>
          <cx:pt idx="118810">122</cx:pt>
          <cx:pt idx="118811">0</cx:pt>
          <cx:pt idx="118812">0</cx:pt>
          <cx:pt idx="118813">0</cx:pt>
          <cx:pt idx="118814">0</cx:pt>
          <cx:pt idx="118815">3</cx:pt>
          <cx:pt idx="118816">59</cx:pt>
          <cx:pt idx="118817">628</cx:pt>
          <cx:pt idx="118818">14</cx:pt>
          <cx:pt idx="118819">14</cx:pt>
          <cx:pt idx="118820">42</cx:pt>
          <cx:pt idx="118821">236</cx:pt>
          <cx:pt idx="118822">89</cx:pt>
          <cx:pt idx="118823">616</cx:pt>
          <cx:pt idx="118824">10</cx:pt>
          <cx:pt idx="118825">0</cx:pt>
          <cx:pt idx="118826">104</cx:pt>
          <cx:pt idx="118827">41</cx:pt>
          <cx:pt idx="118828">281</cx:pt>
          <cx:pt idx="118829">3</cx:pt>
          <cx:pt idx="118830">61</cx:pt>
          <cx:pt idx="118831">106</cx:pt>
          <cx:pt idx="118832">10</cx:pt>
          <cx:pt idx="118833">269</cx:pt>
          <cx:pt idx="118834">1</cx:pt>
          <cx:pt idx="118835">0</cx:pt>
          <cx:pt idx="118836">4</cx:pt>
          <cx:pt idx="118837">2</cx:pt>
          <cx:pt idx="118838">25</cx:pt>
          <cx:pt idx="118839">14</cx:pt>
          <cx:pt idx="118840">150</cx:pt>
          <cx:pt idx="118841">109</cx:pt>
          <cx:pt idx="118842">3</cx:pt>
          <cx:pt idx="118843">1</cx:pt>
          <cx:pt idx="118844">0</cx:pt>
          <cx:pt idx="118845">10</cx:pt>
          <cx:pt idx="118846">3</cx:pt>
          <cx:pt idx="118847">17</cx:pt>
          <cx:pt idx="118848">1</cx:pt>
          <cx:pt idx="118849">1</cx:pt>
          <cx:pt idx="118850">0</cx:pt>
          <cx:pt idx="118851">0</cx:pt>
          <cx:pt idx="118852">0</cx:pt>
          <cx:pt idx="118853">115</cx:pt>
          <cx:pt idx="118854">0</cx:pt>
          <cx:pt idx="118855">14</cx:pt>
          <cx:pt idx="118856">0</cx:pt>
          <cx:pt idx="118857">35</cx:pt>
          <cx:pt idx="118858">32</cx:pt>
          <cx:pt idx="118859">47</cx:pt>
          <cx:pt idx="118860">7</cx:pt>
          <cx:pt idx="118861">0</cx:pt>
          <cx:pt idx="118862">26</cx:pt>
          <cx:pt idx="118863">8</cx:pt>
          <cx:pt idx="118864">51</cx:pt>
          <cx:pt idx="118865">69</cx:pt>
          <cx:pt idx="118866">159</cx:pt>
          <cx:pt idx="118867">6</cx:pt>
          <cx:pt idx="118868">3</cx:pt>
          <cx:pt idx="118869">4</cx:pt>
          <cx:pt idx="118870">15</cx:pt>
          <cx:pt idx="118871">1</cx:pt>
          <cx:pt idx="118872">2</cx:pt>
          <cx:pt idx="118873">5</cx:pt>
          <cx:pt idx="118874">0</cx:pt>
          <cx:pt idx="118875">12</cx:pt>
          <cx:pt idx="118876">0</cx:pt>
          <cx:pt idx="118877">9</cx:pt>
          <cx:pt idx="118878">1</cx:pt>
          <cx:pt idx="118879">0</cx:pt>
          <cx:pt idx="118880">17</cx:pt>
          <cx:pt idx="118881">15</cx:pt>
          <cx:pt idx="118882">1</cx:pt>
          <cx:pt idx="118883">4</cx:pt>
          <cx:pt idx="118884">3</cx:pt>
          <cx:pt idx="118885">0</cx:pt>
          <cx:pt idx="118886">1</cx:pt>
          <cx:pt idx="118887">1</cx:pt>
          <cx:pt idx="118888">0</cx:pt>
          <cx:pt idx="118889">162</cx:pt>
          <cx:pt idx="118890">10</cx:pt>
          <cx:pt idx="118891">2</cx:pt>
          <cx:pt idx="118892">1</cx:pt>
          <cx:pt idx="118893">1</cx:pt>
          <cx:pt idx="118894">0</cx:pt>
          <cx:pt idx="118895">25</cx:pt>
          <cx:pt idx="118896">0</cx:pt>
          <cx:pt idx="118897">3</cx:pt>
          <cx:pt idx="118898">42</cx:pt>
          <cx:pt idx="118899">342</cx:pt>
          <cx:pt idx="118900">86</cx:pt>
          <cx:pt idx="118901">310</cx:pt>
          <cx:pt idx="118902">1</cx:pt>
          <cx:pt idx="118903">0</cx:pt>
          <cx:pt idx="118904">7</cx:pt>
          <cx:pt idx="118905">4</cx:pt>
          <cx:pt idx="118906">0</cx:pt>
          <cx:pt idx="118907">1</cx:pt>
          <cx:pt idx="118908">0</cx:pt>
          <cx:pt idx="118909">11</cx:pt>
          <cx:pt idx="118910">0</cx:pt>
          <cx:pt idx="118911">0</cx:pt>
          <cx:pt idx="118912">0</cx:pt>
          <cx:pt idx="118913">33</cx:pt>
          <cx:pt idx="118914">134</cx:pt>
          <cx:pt idx="118915">55</cx:pt>
          <cx:pt idx="118916">0</cx:pt>
          <cx:pt idx="118917">0</cx:pt>
          <cx:pt idx="118918">0</cx:pt>
          <cx:pt idx="118919">0</cx:pt>
          <cx:pt idx="118920">11</cx:pt>
          <cx:pt idx="118921">0</cx:pt>
          <cx:pt idx="118922">4</cx:pt>
          <cx:pt idx="118923">9</cx:pt>
          <cx:pt idx="118924">206</cx:pt>
          <cx:pt idx="118925">30</cx:pt>
          <cx:pt idx="118926">3</cx:pt>
          <cx:pt idx="118927">0</cx:pt>
          <cx:pt idx="118928">0</cx:pt>
          <cx:pt idx="118929">1</cx:pt>
          <cx:pt idx="118930">84</cx:pt>
          <cx:pt idx="118931">181</cx:pt>
          <cx:pt idx="118932">8</cx:pt>
          <cx:pt idx="118933">13</cx:pt>
          <cx:pt idx="118934">63</cx:pt>
          <cx:pt idx="118935">63</cx:pt>
          <cx:pt idx="118936">14</cx:pt>
          <cx:pt idx="118937">8</cx:pt>
          <cx:pt idx="118938">21</cx:pt>
          <cx:pt idx="118939">16</cx:pt>
          <cx:pt idx="118940">0</cx:pt>
          <cx:pt idx="118941">0</cx:pt>
          <cx:pt idx="118942">0</cx:pt>
          <cx:pt idx="118943">0</cx:pt>
          <cx:pt idx="118944">1</cx:pt>
          <cx:pt idx="118945">143</cx:pt>
          <cx:pt idx="118946">1</cx:pt>
          <cx:pt idx="118947">20</cx:pt>
          <cx:pt idx="118948">20</cx:pt>
          <cx:pt idx="118949">21</cx:pt>
          <cx:pt idx="118950">33</cx:pt>
          <cx:pt idx="118951">54</cx:pt>
          <cx:pt idx="118952">105</cx:pt>
          <cx:pt idx="118953">127</cx:pt>
          <cx:pt idx="118954">91</cx:pt>
          <cx:pt idx="118955">4</cx:pt>
          <cx:pt idx="118956">11</cx:pt>
          <cx:pt idx="118957">0</cx:pt>
          <cx:pt idx="118958">1</cx:pt>
          <cx:pt idx="118959">7</cx:pt>
          <cx:pt idx="118960">0</cx:pt>
          <cx:pt idx="118961">32</cx:pt>
          <cx:pt idx="118962">1</cx:pt>
          <cx:pt idx="118963">127</cx:pt>
          <cx:pt idx="118964">0</cx:pt>
          <cx:pt idx="118965">45</cx:pt>
          <cx:pt idx="118966">2</cx:pt>
          <cx:pt idx="118967">0</cx:pt>
          <cx:pt idx="118968">175</cx:pt>
          <cx:pt idx="118969">70</cx:pt>
          <cx:pt idx="118970">34</cx:pt>
          <cx:pt idx="118971">3</cx:pt>
          <cx:pt idx="118972">22</cx:pt>
          <cx:pt idx="118973">52</cx:pt>
          <cx:pt idx="118974">36</cx:pt>
          <cx:pt idx="118975">0</cx:pt>
          <cx:pt idx="118976">0</cx:pt>
          <cx:pt idx="118977">0</cx:pt>
          <cx:pt idx="118978">35</cx:pt>
          <cx:pt idx="118979">24</cx:pt>
          <cx:pt idx="118980">0</cx:pt>
          <cx:pt idx="118981">35</cx:pt>
          <cx:pt idx="118982">316</cx:pt>
          <cx:pt idx="118983">2</cx:pt>
          <cx:pt idx="118984">24</cx:pt>
          <cx:pt idx="118985">2</cx:pt>
          <cx:pt idx="118986">60</cx:pt>
          <cx:pt idx="118987">5</cx:pt>
          <cx:pt idx="118988">413</cx:pt>
          <cx:pt idx="118989">105</cx:pt>
          <cx:pt idx="118990">126</cx:pt>
          <cx:pt idx="118991">226</cx:pt>
          <cx:pt idx="118992">0</cx:pt>
          <cx:pt idx="118993">0</cx:pt>
          <cx:pt idx="118994">6</cx:pt>
          <cx:pt idx="118995">40</cx:pt>
          <cx:pt idx="118996">0</cx:pt>
          <cx:pt idx="118997">0</cx:pt>
          <cx:pt idx="118998">6</cx:pt>
          <cx:pt idx="118999">0</cx:pt>
          <cx:pt idx="119000">102</cx:pt>
          <cx:pt idx="119001">3</cx:pt>
          <cx:pt idx="119002">8</cx:pt>
          <cx:pt idx="119003">366</cx:pt>
          <cx:pt idx="119004">0</cx:pt>
          <cx:pt idx="119005">58</cx:pt>
          <cx:pt idx="119006">0</cx:pt>
          <cx:pt idx="119007">21</cx:pt>
          <cx:pt idx="119008">181</cx:pt>
          <cx:pt idx="119009">70</cx:pt>
          <cx:pt idx="119010">0</cx:pt>
          <cx:pt idx="119011">4</cx:pt>
          <cx:pt idx="119012">16</cx:pt>
          <cx:pt idx="119013">20</cx:pt>
          <cx:pt idx="119014">178</cx:pt>
          <cx:pt idx="119015">129</cx:pt>
          <cx:pt idx="119016">6</cx:pt>
          <cx:pt idx="119017">1</cx:pt>
          <cx:pt idx="119018">1</cx:pt>
          <cx:pt idx="119019">0</cx:pt>
          <cx:pt idx="119020">0</cx:pt>
          <cx:pt idx="119021">0</cx:pt>
          <cx:pt idx="119022">0</cx:pt>
          <cx:pt idx="119023">0</cx:pt>
          <cx:pt idx="119024">2</cx:pt>
          <cx:pt idx="119025">1</cx:pt>
          <cx:pt idx="119026">5</cx:pt>
          <cx:pt idx="119027">6</cx:pt>
          <cx:pt idx="119028">3</cx:pt>
          <cx:pt idx="119029">0</cx:pt>
          <cx:pt idx="119030">2</cx:pt>
          <cx:pt idx="119031">10</cx:pt>
          <cx:pt idx="119032">44</cx:pt>
          <cx:pt idx="119033">0</cx:pt>
          <cx:pt idx="119034">24</cx:pt>
          <cx:pt idx="119035">8</cx:pt>
          <cx:pt idx="119036">3</cx:pt>
          <cx:pt idx="119037">0</cx:pt>
          <cx:pt idx="119038">1</cx:pt>
          <cx:pt idx="119039">9</cx:pt>
          <cx:pt idx="119040">39</cx:pt>
          <cx:pt idx="119041">30</cx:pt>
          <cx:pt idx="119042">16</cx:pt>
          <cx:pt idx="119043">0</cx:pt>
          <cx:pt idx="119044">58</cx:pt>
          <cx:pt idx="119045">0</cx:pt>
          <cx:pt idx="119046">0</cx:pt>
          <cx:pt idx="119047">14</cx:pt>
          <cx:pt idx="119048">20</cx:pt>
          <cx:pt idx="119049">3</cx:pt>
          <cx:pt idx="119050">0</cx:pt>
          <cx:pt idx="119051">3</cx:pt>
          <cx:pt idx="119052">0</cx:pt>
          <cx:pt idx="119053">0</cx:pt>
          <cx:pt idx="119054">0</cx:pt>
          <cx:pt idx="119055">12</cx:pt>
          <cx:pt idx="119056">0</cx:pt>
          <cx:pt idx="119057">0</cx:pt>
          <cx:pt idx="119058">0</cx:pt>
          <cx:pt idx="119059">0</cx:pt>
          <cx:pt idx="119060">1</cx:pt>
          <cx:pt idx="119061">292</cx:pt>
          <cx:pt idx="119062">64</cx:pt>
          <cx:pt idx="119063">0</cx:pt>
          <cx:pt idx="119064">0</cx:pt>
          <cx:pt idx="119065">0</cx:pt>
          <cx:pt idx="119066">0</cx:pt>
          <cx:pt idx="119067">0</cx:pt>
          <cx:pt idx="119068">0</cx:pt>
          <cx:pt idx="119069">3</cx:pt>
          <cx:pt idx="119070">1</cx:pt>
          <cx:pt idx="119071">0</cx:pt>
          <cx:pt idx="119072">0</cx:pt>
          <cx:pt idx="119073">32</cx:pt>
          <cx:pt idx="119074">1</cx:pt>
          <cx:pt idx="119075">0</cx:pt>
          <cx:pt idx="119076">172</cx:pt>
          <cx:pt idx="119077">236</cx:pt>
          <cx:pt idx="119078">0</cx:pt>
          <cx:pt idx="119079">12</cx:pt>
          <cx:pt idx="119080">0</cx:pt>
          <cx:pt idx="119081">7</cx:pt>
          <cx:pt idx="119082">1</cx:pt>
          <cx:pt idx="119083">223</cx:pt>
          <cx:pt idx="119084">0</cx:pt>
          <cx:pt idx="119085">15</cx:pt>
          <cx:pt idx="119086">1</cx:pt>
          <cx:pt idx="119087">1</cx:pt>
          <cx:pt idx="119088">91</cx:pt>
          <cx:pt idx="119089">5</cx:pt>
          <cx:pt idx="119090">90</cx:pt>
          <cx:pt idx="119091">52</cx:pt>
          <cx:pt idx="119092">184</cx:pt>
          <cx:pt idx="119093">92</cx:pt>
          <cx:pt idx="119094">2</cx:pt>
          <cx:pt idx="119095">39</cx:pt>
          <cx:pt idx="119096">15</cx:pt>
          <cx:pt idx="119097">43</cx:pt>
          <cx:pt idx="119098">7</cx:pt>
          <cx:pt idx="119099">17</cx:pt>
          <cx:pt idx="119100">0</cx:pt>
          <cx:pt idx="119101">19</cx:pt>
          <cx:pt idx="119102">26</cx:pt>
          <cx:pt idx="119103">20</cx:pt>
          <cx:pt idx="119104">3</cx:pt>
          <cx:pt idx="119105">0</cx:pt>
          <cx:pt idx="119106">0</cx:pt>
          <cx:pt idx="119107">32</cx:pt>
          <cx:pt idx="119108">15</cx:pt>
          <cx:pt idx="119109">2</cx:pt>
          <cx:pt idx="119110">1</cx:pt>
          <cx:pt idx="119111">52</cx:pt>
          <cx:pt idx="119112">0</cx:pt>
          <cx:pt idx="119113">0</cx:pt>
          <cx:pt idx="119114">29</cx:pt>
          <cx:pt idx="119115">0</cx:pt>
          <cx:pt idx="119116">1</cx:pt>
          <cx:pt idx="119117">55</cx:pt>
          <cx:pt idx="119118">280</cx:pt>
          <cx:pt idx="119119">0</cx:pt>
          <cx:pt idx="119120">93</cx:pt>
          <cx:pt idx="119121">7</cx:pt>
          <cx:pt idx="119122">1</cx:pt>
          <cx:pt idx="119123">59</cx:pt>
          <cx:pt idx="119124">14</cx:pt>
          <cx:pt idx="119125">125</cx:pt>
          <cx:pt idx="119126">4</cx:pt>
          <cx:pt idx="119127">9</cx:pt>
          <cx:pt idx="119128">0</cx:pt>
          <cx:pt idx="119129">1</cx:pt>
          <cx:pt idx="119130">32</cx:pt>
          <cx:pt idx="119131">41</cx:pt>
          <cx:pt idx="119132">269</cx:pt>
          <cx:pt idx="119133">3</cx:pt>
          <cx:pt idx="119134">231</cx:pt>
          <cx:pt idx="119135">251</cx:pt>
          <cx:pt idx="119136">0</cx:pt>
          <cx:pt idx="119137">1</cx:pt>
          <cx:pt idx="119138">0</cx:pt>
          <cx:pt idx="119139">0</cx:pt>
          <cx:pt idx="119140">3</cx:pt>
          <cx:pt idx="119141">110</cx:pt>
          <cx:pt idx="119142">41</cx:pt>
          <cx:pt idx="119143">82</cx:pt>
          <cx:pt idx="119144">0</cx:pt>
          <cx:pt idx="119145">9</cx:pt>
          <cx:pt idx="119146">1</cx:pt>
          <cx:pt idx="119147">23</cx:pt>
          <cx:pt idx="119148">143</cx:pt>
          <cx:pt idx="119149">0</cx:pt>
          <cx:pt idx="119150">150</cx:pt>
          <cx:pt idx="119151">0</cx:pt>
          <cx:pt idx="119152">9</cx:pt>
          <cx:pt idx="119153">3</cx:pt>
          <cx:pt idx="119154">25</cx:pt>
          <cx:pt idx="119155">21</cx:pt>
          <cx:pt idx="119156">21</cx:pt>
          <cx:pt idx="119157">14</cx:pt>
          <cx:pt idx="119158">9</cx:pt>
          <cx:pt idx="119159">0</cx:pt>
          <cx:pt idx="119160">0</cx:pt>
          <cx:pt idx="119161">5</cx:pt>
          <cx:pt idx="119162">0</cx:pt>
          <cx:pt idx="119163">15</cx:pt>
          <cx:pt idx="119164">139</cx:pt>
          <cx:pt idx="119165">0</cx:pt>
          <cx:pt idx="119166">5</cx:pt>
          <cx:pt idx="119167">7</cx:pt>
          <cx:pt idx="119168">1</cx:pt>
          <cx:pt idx="119169">0</cx:pt>
          <cx:pt idx="119170">217</cx:pt>
          <cx:pt idx="119171">832</cx:pt>
          <cx:pt idx="119172">6</cx:pt>
          <cx:pt idx="119173">58</cx:pt>
          <cx:pt idx="119174">0</cx:pt>
          <cx:pt idx="119175">4</cx:pt>
          <cx:pt idx="119176">1</cx:pt>
          <cx:pt idx="119177">7</cx:pt>
          <cx:pt idx="119178">379</cx:pt>
          <cx:pt idx="119179">14</cx:pt>
          <cx:pt idx="119180">7</cx:pt>
          <cx:pt idx="119181">0</cx:pt>
          <cx:pt idx="119182">92</cx:pt>
          <cx:pt idx="119183">341</cx:pt>
          <cx:pt idx="119184">606</cx:pt>
          <cx:pt idx="119185">0</cx:pt>
          <cx:pt idx="119186">3</cx:pt>
          <cx:pt idx="119187">0</cx:pt>
          <cx:pt idx="119188">21</cx:pt>
          <cx:pt idx="119189">19</cx:pt>
          <cx:pt idx="119190">12</cx:pt>
          <cx:pt idx="119191">0</cx:pt>
          <cx:pt idx="119192">3</cx:pt>
          <cx:pt idx="119193">125</cx:pt>
          <cx:pt idx="119194">0</cx:pt>
          <cx:pt idx="119195">49</cx:pt>
          <cx:pt idx="119196">0</cx:pt>
          <cx:pt idx="119197">2</cx:pt>
          <cx:pt idx="119198">37</cx:pt>
          <cx:pt idx="119199">24</cx:pt>
          <cx:pt idx="119200">2</cx:pt>
          <cx:pt idx="119201">0</cx:pt>
          <cx:pt idx="119202">4</cx:pt>
          <cx:pt idx="119203">48</cx:pt>
          <cx:pt idx="119204">0</cx:pt>
          <cx:pt idx="119205">0</cx:pt>
          <cx:pt idx="119206">0</cx:pt>
          <cx:pt idx="119207">146</cx:pt>
          <cx:pt idx="119208">21</cx:pt>
          <cx:pt idx="119209">8</cx:pt>
          <cx:pt idx="119210">3</cx:pt>
          <cx:pt idx="119211">0</cx:pt>
          <cx:pt idx="119212">3</cx:pt>
          <cx:pt idx="119213">1</cx:pt>
          <cx:pt idx="119214">0</cx:pt>
          <cx:pt idx="119215">0</cx:pt>
          <cx:pt idx="119216">0</cx:pt>
          <cx:pt idx="119217">0</cx:pt>
          <cx:pt idx="119218">15</cx:pt>
          <cx:pt idx="119219">1</cx:pt>
          <cx:pt idx="119220">0</cx:pt>
          <cx:pt idx="119221">0</cx:pt>
          <cx:pt idx="119222">59</cx:pt>
          <cx:pt idx="119223">564</cx:pt>
          <cx:pt idx="119224">126</cx:pt>
          <cx:pt idx="119225">397</cx:pt>
          <cx:pt idx="119226">0</cx:pt>
          <cx:pt idx="119227">14</cx:pt>
          <cx:pt idx="119228">90</cx:pt>
          <cx:pt idx="119229">186</cx:pt>
          <cx:pt idx="119230">1</cx:pt>
          <cx:pt idx="119231">35</cx:pt>
          <cx:pt idx="119232">15</cx:pt>
          <cx:pt idx="119233">0</cx:pt>
          <cx:pt idx="119234">0</cx:pt>
          <cx:pt idx="119235">0</cx:pt>
          <cx:pt idx="119236">0</cx:pt>
          <cx:pt idx="119237">34</cx:pt>
          <cx:pt idx="119238">21</cx:pt>
          <cx:pt idx="119239">44</cx:pt>
          <cx:pt idx="119240">12</cx:pt>
          <cx:pt idx="119241">0</cx:pt>
          <cx:pt idx="119242">49</cx:pt>
          <cx:pt idx="119243">1</cx:pt>
          <cx:pt idx="119244">188</cx:pt>
          <cx:pt idx="119245">134</cx:pt>
          <cx:pt idx="119246">51</cx:pt>
          <cx:pt idx="119247">52</cx:pt>
          <cx:pt idx="119248">0</cx:pt>
          <cx:pt idx="119249">8</cx:pt>
          <cx:pt idx="119250">0</cx:pt>
          <cx:pt idx="119251">1</cx:pt>
          <cx:pt idx="119252">1</cx:pt>
          <cx:pt idx="119253">0</cx:pt>
          <cx:pt idx="119254">53</cx:pt>
          <cx:pt idx="119255">0</cx:pt>
          <cx:pt idx="119256">0</cx:pt>
          <cx:pt idx="119257">0</cx:pt>
          <cx:pt idx="119258">1</cx:pt>
          <cx:pt idx="119259">0</cx:pt>
          <cx:pt idx="119260">0</cx:pt>
          <cx:pt idx="119261">0</cx:pt>
          <cx:pt idx="119262">45</cx:pt>
          <cx:pt idx="119263">8</cx:pt>
          <cx:pt idx="119264">0</cx:pt>
          <cx:pt idx="119265">0</cx:pt>
          <cx:pt idx="119266">0</cx:pt>
          <cx:pt idx="119267">0</cx:pt>
          <cx:pt idx="119268">0</cx:pt>
          <cx:pt idx="119269">0</cx:pt>
          <cx:pt idx="119270">0</cx:pt>
          <cx:pt idx="119271">0</cx:pt>
          <cx:pt idx="119272">0</cx:pt>
          <cx:pt idx="119273">0</cx:pt>
          <cx:pt idx="119274">70</cx:pt>
          <cx:pt idx="119275">180</cx:pt>
          <cx:pt idx="119276">0</cx:pt>
          <cx:pt idx="119277">6</cx:pt>
          <cx:pt idx="119278">2</cx:pt>
          <cx:pt idx="119279">57</cx:pt>
          <cx:pt idx="119280">70</cx:pt>
          <cx:pt idx="119281">1</cx:pt>
          <cx:pt idx="119282">0</cx:pt>
          <cx:pt idx="119283">56</cx:pt>
          <cx:pt idx="119284">96</cx:pt>
          <cx:pt idx="119285">0</cx:pt>
          <cx:pt idx="119286">0</cx:pt>
          <cx:pt idx="119287">0</cx:pt>
          <cx:pt idx="119288">1</cx:pt>
          <cx:pt idx="119289">0</cx:pt>
          <cx:pt idx="119290">1</cx:pt>
          <cx:pt idx="119291">0</cx:pt>
          <cx:pt idx="119292">28</cx:pt>
          <cx:pt idx="119293">0</cx:pt>
          <cx:pt idx="119294">0</cx:pt>
          <cx:pt idx="119295">0</cx:pt>
          <cx:pt idx="119296">0</cx:pt>
          <cx:pt idx="119297">0</cx:pt>
          <cx:pt idx="119298">0</cx:pt>
          <cx:pt idx="119299">0</cx:pt>
          <cx:pt idx="119300">0</cx:pt>
          <cx:pt idx="119301">0</cx:pt>
          <cx:pt idx="119302">0</cx:pt>
          <cx:pt idx="119303">1</cx:pt>
          <cx:pt idx="119304">34</cx:pt>
          <cx:pt idx="119305">0</cx:pt>
          <cx:pt idx="119306">0</cx:pt>
          <cx:pt idx="119307">3</cx:pt>
          <cx:pt idx="119308">67</cx:pt>
          <cx:pt idx="119309">36</cx:pt>
          <cx:pt idx="119310">0</cx:pt>
          <cx:pt idx="119311">4</cx:pt>
          <cx:pt idx="119312">5</cx:pt>
          <cx:pt idx="119313">0</cx:pt>
          <cx:pt idx="119314">1</cx:pt>
          <cx:pt idx="119315">0</cx:pt>
          <cx:pt idx="119316">0</cx:pt>
          <cx:pt idx="119317">2</cx:pt>
          <cx:pt idx="119318">0</cx:pt>
          <cx:pt idx="119319">0</cx:pt>
          <cx:pt idx="119320">2</cx:pt>
          <cx:pt idx="119321">0</cx:pt>
          <cx:pt idx="119322">0</cx:pt>
          <cx:pt idx="119323">1</cx:pt>
          <cx:pt idx="119324">4</cx:pt>
          <cx:pt idx="119325">0</cx:pt>
          <cx:pt idx="119326">0</cx:pt>
          <cx:pt idx="119327">43</cx:pt>
          <cx:pt idx="119328">273</cx:pt>
          <cx:pt idx="119329">2</cx:pt>
          <cx:pt idx="119330">15</cx:pt>
          <cx:pt idx="119331">28</cx:pt>
          <cx:pt idx="119332">11</cx:pt>
          <cx:pt idx="119333">17</cx:pt>
          <cx:pt idx="119334">0</cx:pt>
          <cx:pt idx="119335">2</cx:pt>
          <cx:pt idx="119336">1</cx:pt>
          <cx:pt idx="119337">7</cx:pt>
          <cx:pt idx="119338">4</cx:pt>
          <cx:pt idx="119339">6</cx:pt>
          <cx:pt idx="119340">1</cx:pt>
          <cx:pt idx="119341">1</cx:pt>
          <cx:pt idx="119342">22</cx:pt>
          <cx:pt idx="119343">1</cx:pt>
          <cx:pt idx="119344">0</cx:pt>
          <cx:pt idx="119345">0</cx:pt>
          <cx:pt idx="119346">9</cx:pt>
          <cx:pt idx="119347">3</cx:pt>
          <cx:pt idx="119348">0</cx:pt>
          <cx:pt idx="119349">0</cx:pt>
          <cx:pt idx="119350">85</cx:pt>
          <cx:pt idx="119351">10</cx:pt>
          <cx:pt idx="119352">0</cx:pt>
          <cx:pt idx="119353">142</cx:pt>
          <cx:pt idx="119354">7</cx:pt>
          <cx:pt idx="119355">0</cx:pt>
          <cx:pt idx="119356">0</cx:pt>
          <cx:pt idx="119357">12</cx:pt>
          <cx:pt idx="119358">0</cx:pt>
          <cx:pt idx="119359">208</cx:pt>
          <cx:pt idx="119360">0</cx:pt>
          <cx:pt idx="119361">167</cx:pt>
          <cx:pt idx="119362">16</cx:pt>
          <cx:pt idx="119363">28</cx:pt>
          <cx:pt idx="119364">1</cx:pt>
          <cx:pt idx="119365">152</cx:pt>
          <cx:pt idx="119366">240</cx:pt>
          <cx:pt idx="119367">50</cx:pt>
          <cx:pt idx="119368">15</cx:pt>
          <cx:pt idx="119369">2</cx:pt>
          <cx:pt idx="119370">63</cx:pt>
          <cx:pt idx="119371">57</cx:pt>
          <cx:pt idx="119372">16</cx:pt>
          <cx:pt idx="119373">1</cx:pt>
          <cx:pt idx="119374">19</cx:pt>
          <cx:pt idx="119375">34</cx:pt>
          <cx:pt idx="119376">5</cx:pt>
          <cx:pt idx="119377">111</cx:pt>
          <cx:pt idx="119378">14</cx:pt>
          <cx:pt idx="119379">31</cx:pt>
          <cx:pt idx="119380">28</cx:pt>
          <cx:pt idx="119381">84</cx:pt>
          <cx:pt idx="119382">3</cx:pt>
          <cx:pt idx="119383">106</cx:pt>
          <cx:pt idx="119384">14</cx:pt>
          <cx:pt idx="119385">0</cx:pt>
          <cx:pt idx="119386">0</cx:pt>
          <cx:pt idx="119387">28</cx:pt>
          <cx:pt idx="119388">0</cx:pt>
          <cx:pt idx="119389">0</cx:pt>
          <cx:pt idx="119390">0</cx:pt>
          <cx:pt idx="119391">4</cx:pt>
          <cx:pt idx="119392">0</cx:pt>
          <cx:pt idx="119393">0</cx:pt>
          <cx:pt idx="119394">3</cx:pt>
          <cx:pt idx="119395">62</cx:pt>
          <cx:pt idx="119396">0</cx:pt>
          <cx:pt idx="119397">2</cx:pt>
          <cx:pt idx="119398">30</cx:pt>
          <cx:pt idx="119399">49</cx:pt>
          <cx:pt idx="119400">70</cx:pt>
          <cx:pt idx="119401">13</cx:pt>
          <cx:pt idx="119402">41</cx:pt>
          <cx:pt idx="119403">124</cx:pt>
          <cx:pt idx="119404">0</cx:pt>
          <cx:pt idx="119405">553</cx:pt>
          <cx:pt idx="119406">103</cx:pt>
          <cx:pt idx="119407">43</cx:pt>
          <cx:pt idx="119408">0</cx:pt>
          <cx:pt idx="119409">32</cx:pt>
          <cx:pt idx="119410">63</cx:pt>
          <cx:pt idx="119411">0</cx:pt>
          <cx:pt idx="119412">6</cx:pt>
          <cx:pt idx="119413">15</cx:pt>
          <cx:pt idx="119414">3</cx:pt>
          <cx:pt idx="119415">28</cx:pt>
          <cx:pt idx="119416">38</cx:pt>
          <cx:pt idx="119417">0</cx:pt>
          <cx:pt idx="119418">3</cx:pt>
          <cx:pt idx="119419">1</cx:pt>
          <cx:pt idx="119420">6</cx:pt>
          <cx:pt idx="119421">0</cx:pt>
          <cx:pt idx="119422">0</cx:pt>
          <cx:pt idx="119423">7</cx:pt>
          <cx:pt idx="119424">1</cx:pt>
          <cx:pt idx="119425">1</cx:pt>
          <cx:pt idx="119426">84</cx:pt>
          <cx:pt idx="119427">15</cx:pt>
          <cx:pt idx="119428">0</cx:pt>
          <cx:pt idx="119429">23</cx:pt>
          <cx:pt idx="119430">21</cx:pt>
          <cx:pt idx="119431">64</cx:pt>
          <cx:pt idx="119432">1</cx:pt>
          <cx:pt idx="119433">28</cx:pt>
          <cx:pt idx="119434">12</cx:pt>
          <cx:pt idx="119435">3</cx:pt>
          <cx:pt idx="119436">0</cx:pt>
          <cx:pt idx="119437">105</cx:pt>
          <cx:pt idx="119438">0</cx:pt>
          <cx:pt idx="119439">7</cx:pt>
          <cx:pt idx="119440">34</cx:pt>
          <cx:pt idx="119441">3</cx:pt>
          <cx:pt idx="119442">6</cx:pt>
          <cx:pt idx="119443">347</cx:pt>
          <cx:pt idx="119444">47</cx:pt>
          <cx:pt idx="119445">15</cx:pt>
          <cx:pt idx="119446">2</cx:pt>
          <cx:pt idx="119447">21</cx:pt>
          <cx:pt idx="119448">0</cx:pt>
          <cx:pt idx="119449">6</cx:pt>
          <cx:pt idx="119450">47</cx:pt>
          <cx:pt idx="119451">21</cx:pt>
          <cx:pt idx="119452">34</cx:pt>
          <cx:pt idx="119453">0</cx:pt>
          <cx:pt idx="119454">14</cx:pt>
          <cx:pt idx="119455">0</cx:pt>
          <cx:pt idx="119456">103</cx:pt>
          <cx:pt idx="119457">0</cx:pt>
          <cx:pt idx="119458">1</cx:pt>
          <cx:pt idx="119459">114</cx:pt>
          <cx:pt idx="119460">0</cx:pt>
          <cx:pt idx="119461">217</cx:pt>
          <cx:pt idx="119462">0</cx:pt>
          <cx:pt idx="119463">6</cx:pt>
          <cx:pt idx="119464">26</cx:pt>
          <cx:pt idx="119465">1</cx:pt>
          <cx:pt idx="119466">0</cx:pt>
          <cx:pt idx="119467">0</cx:pt>
          <cx:pt idx="119468">8</cx:pt>
          <cx:pt idx="119469">1</cx:pt>
          <cx:pt idx="119470">331</cx:pt>
          <cx:pt idx="119471">181</cx:pt>
          <cx:pt idx="119472">18</cx:pt>
          <cx:pt idx="119473">400</cx:pt>
          <cx:pt idx="119474">87</cx:pt>
          <cx:pt idx="119475">8</cx:pt>
          <cx:pt idx="119476">15</cx:pt>
          <cx:pt idx="119477">0</cx:pt>
          <cx:pt idx="119478">2</cx:pt>
          <cx:pt idx="119479">0</cx:pt>
          <cx:pt idx="119480">3</cx:pt>
          <cx:pt idx="119481">8</cx:pt>
          <cx:pt idx="119482">210</cx:pt>
          <cx:pt idx="119483">84</cx:pt>
          <cx:pt idx="119484">40</cx:pt>
          <cx:pt idx="119485">679</cx:pt>
          <cx:pt idx="119486">0</cx:pt>
          <cx:pt idx="119487">22</cx:pt>
          <cx:pt idx="119488">0</cx:pt>
          <cx:pt idx="119489">10</cx:pt>
          <cx:pt idx="119490">0</cx:pt>
          <cx:pt idx="119491">0</cx:pt>
          <cx:pt idx="119492">0</cx:pt>
          <cx:pt idx="119493">0</cx:pt>
          <cx:pt idx="119494">24</cx:pt>
          <cx:pt idx="119495">30</cx:pt>
          <cx:pt idx="119496">13</cx:pt>
          <cx:pt idx="119497">7</cx:pt>
          <cx:pt idx="119498">173</cx:pt>
          <cx:pt idx="119499">279</cx:pt>
          <cx:pt idx="119500">8</cx:pt>
          <cx:pt idx="119501">50</cx:pt>
          <cx:pt idx="119502">22</cx:pt>
          <cx:pt idx="119503">41</cx:pt>
          <cx:pt idx="119504">165</cx:pt>
          <cx:pt idx="119505">10</cx:pt>
          <cx:pt idx="119506">50</cx:pt>
          <cx:pt idx="119507">1</cx:pt>
          <cx:pt idx="119508">9</cx:pt>
          <cx:pt idx="119509">4</cx:pt>
          <cx:pt idx="119510">0</cx:pt>
          <cx:pt idx="119511">0</cx:pt>
          <cx:pt idx="119512">0</cx:pt>
          <cx:pt idx="119513">0</cx:pt>
          <cx:pt idx="119514">14</cx:pt>
          <cx:pt idx="119515">31</cx:pt>
          <cx:pt idx="119516">51</cx:pt>
          <cx:pt idx="119517">0</cx:pt>
          <cx:pt idx="119518">268</cx:pt>
          <cx:pt idx="119519">6</cx:pt>
          <cx:pt idx="119520">0</cx:pt>
          <cx:pt idx="119521">7</cx:pt>
          <cx:pt idx="119522">0</cx:pt>
          <cx:pt idx="119523">2</cx:pt>
          <cx:pt idx="119524">0</cx:pt>
          <cx:pt idx="119525">20</cx:pt>
          <cx:pt idx="119526">24</cx:pt>
          <cx:pt idx="119527">31</cx:pt>
          <cx:pt idx="119528">1</cx:pt>
          <cx:pt idx="119529">0</cx:pt>
          <cx:pt idx="119530">9</cx:pt>
          <cx:pt idx="119531">41</cx:pt>
          <cx:pt idx="119532">22</cx:pt>
          <cx:pt idx="119533">0</cx:pt>
          <cx:pt idx="119534">1</cx:pt>
          <cx:pt idx="119535">14</cx:pt>
          <cx:pt idx="119536">0</cx:pt>
          <cx:pt idx="119537">1</cx:pt>
          <cx:pt idx="119538">1</cx:pt>
          <cx:pt idx="119539">83</cx:pt>
          <cx:pt idx="119540">228</cx:pt>
          <cx:pt idx="119541">64</cx:pt>
          <cx:pt idx="119542">2</cx:pt>
          <cx:pt idx="119543">2</cx:pt>
          <cx:pt idx="119544">0</cx:pt>
          <cx:pt idx="119545">36</cx:pt>
          <cx:pt idx="119546">0</cx:pt>
          <cx:pt idx="119547">1</cx:pt>
          <cx:pt idx="119548">43</cx:pt>
          <cx:pt idx="119549">323</cx:pt>
          <cx:pt idx="119550">1</cx:pt>
          <cx:pt idx="119551">1</cx:pt>
          <cx:pt idx="119552">55</cx:pt>
          <cx:pt idx="119553">162</cx:pt>
          <cx:pt idx="119554">27</cx:pt>
          <cx:pt idx="119555">0</cx:pt>
          <cx:pt idx="119556">0</cx:pt>
          <cx:pt idx="119557">54</cx:pt>
          <cx:pt idx="119558">6</cx:pt>
          <cx:pt idx="119559">46</cx:pt>
          <cx:pt idx="119560">28</cx:pt>
          <cx:pt idx="119561">0</cx:pt>
          <cx:pt idx="119562">15</cx:pt>
          <cx:pt idx="119563">8</cx:pt>
          <cx:pt idx="119564">0</cx:pt>
          <cx:pt idx="119565">12</cx:pt>
          <cx:pt idx="119566">1</cx:pt>
          <cx:pt idx="119567">1</cx:pt>
          <cx:pt idx="119568">11</cx:pt>
          <cx:pt idx="119569">0</cx:pt>
          <cx:pt idx="119570">0</cx:pt>
          <cx:pt idx="119571">0</cx:pt>
          <cx:pt idx="119572">1</cx:pt>
          <cx:pt idx="119573">31</cx:pt>
          <cx:pt idx="119574">13</cx:pt>
          <cx:pt idx="119575">0</cx:pt>
          <cx:pt idx="119576">12</cx:pt>
          <cx:pt idx="119577">88</cx:pt>
          <cx:pt idx="119578">0</cx:pt>
          <cx:pt idx="119579">48</cx:pt>
          <cx:pt idx="119580">1</cx:pt>
          <cx:pt idx="119581">10</cx:pt>
          <cx:pt idx="119582">4</cx:pt>
          <cx:pt idx="119583">0</cx:pt>
          <cx:pt idx="119584">16</cx:pt>
          <cx:pt idx="119585">119</cx:pt>
          <cx:pt idx="119586">6</cx:pt>
          <cx:pt idx="119587">80</cx:pt>
          <cx:pt idx="119588">28</cx:pt>
          <cx:pt idx="119589">30</cx:pt>
          <cx:pt idx="119590">1</cx:pt>
          <cx:pt idx="119591">7</cx:pt>
          <cx:pt idx="119592">60</cx:pt>
          <cx:pt idx="119593">0</cx:pt>
          <cx:pt idx="119594">26</cx:pt>
          <cx:pt idx="119595">5</cx:pt>
          <cx:pt idx="119596">760</cx:pt>
          <cx:pt idx="119597">114</cx:pt>
          <cx:pt idx="119598">0</cx:pt>
          <cx:pt idx="119599">0</cx:pt>
          <cx:pt idx="119600">0</cx:pt>
          <cx:pt idx="119601">645</cx:pt>
          <cx:pt idx="119602">1</cx:pt>
          <cx:pt idx="119603">1</cx:pt>
          <cx:pt idx="119604">54</cx:pt>
          <cx:pt idx="119605">2</cx:pt>
          <cx:pt idx="119606">13</cx:pt>
          <cx:pt idx="119607">81</cx:pt>
          <cx:pt idx="119608">3</cx:pt>
          <cx:pt idx="119609">36</cx:pt>
          <cx:pt idx="119610">5</cx:pt>
          <cx:pt idx="119611">4</cx:pt>
          <cx:pt idx="119612">0</cx:pt>
          <cx:pt idx="119613">56</cx:pt>
          <cx:pt idx="119614">0</cx:pt>
          <cx:pt idx="119615">0</cx:pt>
          <cx:pt idx="119616">12</cx:pt>
          <cx:pt idx="119617">21</cx:pt>
          <cx:pt idx="119618">5</cx:pt>
          <cx:pt idx="119619">36</cx:pt>
          <cx:pt idx="119620">142</cx:pt>
          <cx:pt idx="119621">46</cx:pt>
          <cx:pt idx="119622">4</cx:pt>
          <cx:pt idx="119623">21</cx:pt>
          <cx:pt idx="119624">12</cx:pt>
          <cx:pt idx="119625">0</cx:pt>
          <cx:pt idx="119626">5</cx:pt>
          <cx:pt idx="119627">25</cx:pt>
          <cx:pt idx="119628">5</cx:pt>
          <cx:pt idx="119629">6</cx:pt>
          <cx:pt idx="119630">1</cx:pt>
          <cx:pt idx="119631">6</cx:pt>
          <cx:pt idx="119632">0</cx:pt>
          <cx:pt idx="119633">1</cx:pt>
          <cx:pt idx="119634">0</cx:pt>
          <cx:pt idx="119635">0</cx:pt>
          <cx:pt idx="119636">0</cx:pt>
          <cx:pt idx="119637">2</cx:pt>
          <cx:pt idx="119638">3</cx:pt>
          <cx:pt idx="119639">60</cx:pt>
          <cx:pt idx="119640">0</cx:pt>
          <cx:pt idx="119641">22</cx:pt>
          <cx:pt idx="119642">105</cx:pt>
          <cx:pt idx="119643">18</cx:pt>
          <cx:pt idx="119644">0</cx:pt>
          <cx:pt idx="119645">0</cx:pt>
          <cx:pt idx="119646">0</cx:pt>
          <cx:pt idx="119647">7</cx:pt>
          <cx:pt idx="119648">1</cx:pt>
          <cx:pt idx="119649">10</cx:pt>
          <cx:pt idx="119650">118</cx:pt>
          <cx:pt idx="119651">116</cx:pt>
          <cx:pt idx="119652">0</cx:pt>
          <cx:pt idx="119653">29</cx:pt>
          <cx:pt idx="119654">0</cx:pt>
          <cx:pt idx="119655">0</cx:pt>
          <cx:pt idx="119656">0</cx:pt>
          <cx:pt idx="119657">13</cx:pt>
          <cx:pt idx="119658">5</cx:pt>
          <cx:pt idx="119659">0</cx:pt>
          <cx:pt idx="119660">1</cx:pt>
          <cx:pt idx="119661">5</cx:pt>
          <cx:pt idx="119662">0</cx:pt>
          <cx:pt idx="119663">14</cx:pt>
          <cx:pt idx="119664">53</cx:pt>
          <cx:pt idx="119665">0</cx:pt>
          <cx:pt idx="119666">4</cx:pt>
          <cx:pt idx="119667">0</cx:pt>
          <cx:pt idx="119668">7</cx:pt>
          <cx:pt idx="119669">3</cx:pt>
          <cx:pt idx="119670">0</cx:pt>
          <cx:pt idx="119671">0</cx:pt>
          <cx:pt idx="119672">108</cx:pt>
          <cx:pt idx="119673">541</cx:pt>
          <cx:pt idx="119674">4</cx:pt>
          <cx:pt idx="119675">394</cx:pt>
          <cx:pt idx="119676">7</cx:pt>
          <cx:pt idx="119677">0</cx:pt>
          <cx:pt idx="119678">7</cx:pt>
          <cx:pt idx="119679">1</cx:pt>
          <cx:pt idx="119680">6</cx:pt>
          <cx:pt idx="119681">25</cx:pt>
          <cx:pt idx="119682">0</cx:pt>
          <cx:pt idx="119683">0</cx:pt>
          <cx:pt idx="119684">81</cx:pt>
          <cx:pt idx="119685">36</cx:pt>
          <cx:pt idx="119686">5</cx:pt>
          <cx:pt idx="119687">3</cx:pt>
          <cx:pt idx="119688">384</cx:pt>
          <cx:pt idx="119689">74</cx:pt>
          <cx:pt idx="119690">0</cx:pt>
          <cx:pt idx="119691">205</cx:pt>
          <cx:pt idx="119692">1</cx:pt>
          <cx:pt idx="119693">144</cx:pt>
          <cx:pt idx="119694">298</cx:pt>
          <cx:pt idx="119695">0</cx:pt>
          <cx:pt idx="119696">449</cx:pt>
          <cx:pt idx="119697">0</cx:pt>
          <cx:pt idx="119698">1</cx:pt>
          <cx:pt idx="119699">503</cx:pt>
          <cx:pt idx="119700">506</cx:pt>
          <cx:pt idx="119701">0</cx:pt>
          <cx:pt idx="119702">85</cx:pt>
          <cx:pt idx="119703">7</cx:pt>
          <cx:pt idx="119704">24</cx:pt>
          <cx:pt idx="119705">1</cx:pt>
          <cx:pt idx="119706">0</cx:pt>
          <cx:pt idx="119707">42</cx:pt>
          <cx:pt idx="119708">7</cx:pt>
          <cx:pt idx="119709">259</cx:pt>
          <cx:pt idx="119710">1</cx:pt>
          <cx:pt idx="119711">0</cx:pt>
          <cx:pt idx="119712">0</cx:pt>
          <cx:pt idx="119713">0</cx:pt>
          <cx:pt idx="119714">0</cx:pt>
          <cx:pt idx="119715">192</cx:pt>
          <cx:pt idx="119716">186</cx:pt>
          <cx:pt idx="119717">3</cx:pt>
          <cx:pt idx="119718">5</cx:pt>
          <cx:pt idx="119719">1</cx:pt>
          <cx:pt idx="119720">0</cx:pt>
          <cx:pt idx="119721">23</cx:pt>
          <cx:pt idx="119722">21</cx:pt>
          <cx:pt idx="119723">0</cx:pt>
          <cx:pt idx="119724">1</cx:pt>
          <cx:pt idx="119725">15</cx:pt>
          <cx:pt idx="119726">7</cx:pt>
          <cx:pt idx="119727">82</cx:pt>
          <cx:pt idx="119728">27</cx:pt>
          <cx:pt idx="119729">685</cx:pt>
          <cx:pt idx="119730">28</cx:pt>
          <cx:pt idx="119731">301</cx:pt>
          <cx:pt idx="119732">80</cx:pt>
          <cx:pt idx="119733">0</cx:pt>
          <cx:pt idx="119734">4</cx:pt>
          <cx:pt idx="119735">105</cx:pt>
          <cx:pt idx="119736">35</cx:pt>
          <cx:pt idx="119737">73</cx:pt>
          <cx:pt idx="119738">249</cx:pt>
          <cx:pt idx="119739">7</cx:pt>
          <cx:pt idx="119740">41</cx:pt>
          <cx:pt idx="119741">1</cx:pt>
          <cx:pt idx="119742">17</cx:pt>
          <cx:pt idx="119743">0</cx:pt>
          <cx:pt idx="119744">1</cx:pt>
          <cx:pt idx="119745">23</cx:pt>
          <cx:pt idx="119746">17</cx:pt>
          <cx:pt idx="119747">49</cx:pt>
          <cx:pt idx="119748">38</cx:pt>
          <cx:pt idx="119749">118</cx:pt>
          <cx:pt idx="119750">38</cx:pt>
          <cx:pt idx="119751">18</cx:pt>
          <cx:pt idx="119752">23</cx:pt>
          <cx:pt idx="119753">0</cx:pt>
          <cx:pt idx="119754">0</cx:pt>
          <cx:pt idx="119755">2</cx:pt>
          <cx:pt idx="119756">1</cx:pt>
          <cx:pt idx="119757">9</cx:pt>
          <cx:pt idx="119758">219</cx:pt>
          <cx:pt idx="119759">0</cx:pt>
          <cx:pt idx="119760">9</cx:pt>
          <cx:pt idx="119761">1</cx:pt>
          <cx:pt idx="119762">7</cx:pt>
          <cx:pt idx="119763">31</cx:pt>
          <cx:pt idx="119764">0</cx:pt>
          <cx:pt idx="119765">16</cx:pt>
          <cx:pt idx="119766">0</cx:pt>
          <cx:pt idx="119767">15</cx:pt>
          <cx:pt idx="119768">1</cx:pt>
          <cx:pt idx="119769">25</cx:pt>
          <cx:pt idx="119770">34</cx:pt>
          <cx:pt idx="119771">52</cx:pt>
          <cx:pt idx="119772">0</cx:pt>
          <cx:pt idx="119773">3</cx:pt>
          <cx:pt idx="119774">0</cx:pt>
          <cx:pt idx="119775">0</cx:pt>
          <cx:pt idx="119776">0</cx:pt>
          <cx:pt idx="119777">0</cx:pt>
          <cx:pt idx="119778">8</cx:pt>
          <cx:pt idx="119779">0</cx:pt>
          <cx:pt idx="119780">32</cx:pt>
          <cx:pt idx="119781">0</cx:pt>
          <cx:pt idx="119782">224</cx:pt>
          <cx:pt idx="119783">10</cx:pt>
          <cx:pt idx="119784">19</cx:pt>
          <cx:pt idx="119785">16</cx:pt>
          <cx:pt idx="119786">49</cx:pt>
          <cx:pt idx="119787">18</cx:pt>
          <cx:pt idx="119788">0</cx:pt>
          <cx:pt idx="119789">0</cx:pt>
          <cx:pt idx="119790">1</cx:pt>
          <cx:pt idx="119791">1</cx:pt>
          <cx:pt idx="119792">1</cx:pt>
          <cx:pt idx="119793">117</cx:pt>
          <cx:pt idx="119794">162</cx:pt>
          <cx:pt idx="119795">14</cx:pt>
          <cx:pt idx="119796">0</cx:pt>
          <cx:pt idx="119797">4</cx:pt>
          <cx:pt idx="119798">1</cx:pt>
          <cx:pt idx="119799">13</cx:pt>
          <cx:pt idx="119800">566</cx:pt>
          <cx:pt idx="119801">25</cx:pt>
          <cx:pt idx="119802">0</cx:pt>
          <cx:pt idx="119803">6</cx:pt>
          <cx:pt idx="119804">41</cx:pt>
          <cx:pt idx="119805">20</cx:pt>
          <cx:pt idx="119806">20</cx:pt>
          <cx:pt idx="119807">73</cx:pt>
          <cx:pt idx="119808">1</cx:pt>
          <cx:pt idx="119809">1</cx:pt>
          <cx:pt idx="119810">0</cx:pt>
          <cx:pt idx="119811">0</cx:pt>
          <cx:pt idx="119812">0</cx:pt>
          <cx:pt idx="119813">5</cx:pt>
          <cx:pt idx="119814">0</cx:pt>
          <cx:pt idx="119815">2</cx:pt>
          <cx:pt idx="119816">0</cx:pt>
          <cx:pt idx="119817">31</cx:pt>
          <cx:pt idx="119818">1</cx:pt>
          <cx:pt idx="119819">0</cx:pt>
          <cx:pt idx="119820">5</cx:pt>
          <cx:pt idx="119821">30</cx:pt>
          <cx:pt idx="119822">5</cx:pt>
          <cx:pt idx="119823">3</cx:pt>
          <cx:pt idx="119824">30</cx:pt>
          <cx:pt idx="119825">0</cx:pt>
          <cx:pt idx="119826">27</cx:pt>
          <cx:pt idx="119827">3</cx:pt>
          <cx:pt idx="119828">7</cx:pt>
          <cx:pt idx="119829">1</cx:pt>
          <cx:pt idx="119830">0</cx:pt>
          <cx:pt idx="119831">5</cx:pt>
          <cx:pt idx="119832">32</cx:pt>
          <cx:pt idx="119833">128</cx:pt>
          <cx:pt idx="119834">0</cx:pt>
          <cx:pt idx="119835">13</cx:pt>
          <cx:pt idx="119836">0</cx:pt>
          <cx:pt idx="119837">0</cx:pt>
          <cx:pt idx="119838">54</cx:pt>
          <cx:pt idx="119839">458</cx:pt>
          <cx:pt idx="119840">14</cx:pt>
          <cx:pt idx="119841">20</cx:pt>
          <cx:pt idx="119842">10</cx:pt>
          <cx:pt idx="119843">0</cx:pt>
          <cx:pt idx="119844">12</cx:pt>
          <cx:pt idx="119845">212</cx:pt>
          <cx:pt idx="119846">1</cx:pt>
          <cx:pt idx="119847">3</cx:pt>
          <cx:pt idx="119848">1</cx:pt>
          <cx:pt idx="119849">0</cx:pt>
          <cx:pt idx="119850">7</cx:pt>
          <cx:pt idx="119851">53</cx:pt>
          <cx:pt idx="119852">125</cx:pt>
          <cx:pt idx="119853">0</cx:pt>
          <cx:pt idx="119854">2</cx:pt>
          <cx:pt idx="119855">68</cx:pt>
          <cx:pt idx="119856">1</cx:pt>
          <cx:pt idx="119857">0</cx:pt>
          <cx:pt idx="119858">1</cx:pt>
          <cx:pt idx="119859">0</cx:pt>
          <cx:pt idx="119860">0</cx:pt>
          <cx:pt idx="119861">1</cx:pt>
          <cx:pt idx="119862">9</cx:pt>
          <cx:pt idx="119863">7</cx:pt>
          <cx:pt idx="119864">0</cx:pt>
          <cx:pt idx="119865">4</cx:pt>
          <cx:pt idx="119866">5</cx:pt>
          <cx:pt idx="119867">6</cx:pt>
          <cx:pt idx="119868">20</cx:pt>
          <cx:pt idx="119869">11</cx:pt>
          <cx:pt idx="119870">0</cx:pt>
          <cx:pt idx="119871">4</cx:pt>
          <cx:pt idx="119872">201</cx:pt>
          <cx:pt idx="119873">19</cx:pt>
          <cx:pt idx="119874">6</cx:pt>
          <cx:pt idx="119875">4</cx:pt>
          <cx:pt idx="119876">55</cx:pt>
          <cx:pt idx="119877">14</cx:pt>
          <cx:pt idx="119878">256</cx:pt>
          <cx:pt idx="119879">68</cx:pt>
          <cx:pt idx="119880">1</cx:pt>
          <cx:pt idx="119881">5</cx:pt>
          <cx:pt idx="119882">1</cx:pt>
          <cx:pt idx="119883">0</cx:pt>
          <cx:pt idx="119884">6</cx:pt>
          <cx:pt idx="119885">1</cx:pt>
          <cx:pt idx="119886">2</cx:pt>
          <cx:pt idx="119887">0</cx:pt>
          <cx:pt idx="119888">6</cx:pt>
          <cx:pt idx="119889">20</cx:pt>
          <cx:pt idx="119890">0</cx:pt>
          <cx:pt idx="119891">0</cx:pt>
          <cx:pt idx="119892">9</cx:pt>
          <cx:pt idx="119893">20</cx:pt>
          <cx:pt idx="119894">53</cx:pt>
          <cx:pt idx="119895">11</cx:pt>
          <cx:pt idx="119896">200</cx:pt>
          <cx:pt idx="119897">0</cx:pt>
          <cx:pt idx="119898">2</cx:pt>
          <cx:pt idx="119899">13</cx:pt>
          <cx:pt idx="119900">0</cx:pt>
          <cx:pt idx="119901">38</cx:pt>
          <cx:pt idx="119902">17</cx:pt>
          <cx:pt idx="119903">86</cx:pt>
          <cx:pt idx="119904">12</cx:pt>
          <cx:pt idx="119905">1</cx:pt>
          <cx:pt idx="119906">34</cx:pt>
          <cx:pt idx="119907">26</cx:pt>
          <cx:pt idx="119908">3</cx:pt>
          <cx:pt idx="119909">1</cx:pt>
          <cx:pt idx="119910">0</cx:pt>
          <cx:pt idx="119911">162</cx:pt>
          <cx:pt idx="119912">178</cx:pt>
          <cx:pt idx="119913">35</cx:pt>
          <cx:pt idx="119914">6</cx:pt>
          <cx:pt idx="119915">38</cx:pt>
          <cx:pt idx="119916">16</cx:pt>
          <cx:pt idx="119917">14</cx:pt>
          <cx:pt idx="119918">0</cx:pt>
          <cx:pt idx="119919">0</cx:pt>
          <cx:pt idx="119920">25</cx:pt>
          <cx:pt idx="119921">16</cx:pt>
          <cx:pt idx="119922">10</cx:pt>
          <cx:pt idx="119923">3</cx:pt>
          <cx:pt idx="119924">56</cx:pt>
          <cx:pt idx="119925">44</cx:pt>
          <cx:pt idx="119926">259</cx:pt>
          <cx:pt idx="119927">113</cx:pt>
          <cx:pt idx="119928">80</cx:pt>
          <cx:pt idx="119929">342</cx:pt>
          <cx:pt idx="119930">252</cx:pt>
          <cx:pt idx="119931">5</cx:pt>
          <cx:pt idx="119932">27</cx:pt>
          <cx:pt idx="119933">85</cx:pt>
          <cx:pt idx="119934">3</cx:pt>
          <cx:pt idx="119935">0</cx:pt>
          <cx:pt idx="119936">0</cx:pt>
          <cx:pt idx="119937">1</cx:pt>
          <cx:pt idx="119938">1</cx:pt>
          <cx:pt idx="119939">2</cx:pt>
          <cx:pt idx="119940">2</cx:pt>
          <cx:pt idx="119941">74</cx:pt>
          <cx:pt idx="119942">4</cx:pt>
          <cx:pt idx="119943">69</cx:pt>
          <cx:pt idx="119944">210</cx:pt>
          <cx:pt idx="119945">0</cx:pt>
          <cx:pt idx="119946">11</cx:pt>
          <cx:pt idx="119947">14</cx:pt>
          <cx:pt idx="119948">0</cx:pt>
          <cx:pt idx="119949">232</cx:pt>
          <cx:pt idx="119950">6</cx:pt>
          <cx:pt idx="119951">0</cx:pt>
          <cx:pt idx="119952">20</cx:pt>
          <cx:pt idx="119953">104</cx:pt>
          <cx:pt idx="119954">29</cx:pt>
          <cx:pt idx="119955">7</cx:pt>
          <cx:pt idx="119956">22</cx:pt>
          <cx:pt idx="119957">1</cx:pt>
          <cx:pt idx="119958">85</cx:pt>
          <cx:pt idx="119959">63</cx:pt>
          <cx:pt idx="119960">7</cx:pt>
          <cx:pt idx="119961">5</cx:pt>
          <cx:pt idx="119962">131</cx:pt>
          <cx:pt idx="119963">95</cx:pt>
          <cx:pt idx="119964">461</cx:pt>
          <cx:pt idx="119965">423</cx:pt>
          <cx:pt idx="119966">0</cx:pt>
          <cx:pt idx="119967">3</cx:pt>
          <cx:pt idx="119968">7</cx:pt>
          <cx:pt idx="119969">0</cx:pt>
          <cx:pt idx="119970">77</cx:pt>
          <cx:pt idx="119971">81</cx:pt>
          <cx:pt idx="119972">423</cx:pt>
          <cx:pt idx="119973">0</cx:pt>
          <cx:pt idx="119974">15</cx:pt>
          <cx:pt idx="119975">0</cx:pt>
          <cx:pt idx="119976">56</cx:pt>
          <cx:pt idx="119977">204</cx:pt>
          <cx:pt idx="119978">286</cx:pt>
          <cx:pt idx="119979">2</cx:pt>
          <cx:pt idx="119980">6</cx:pt>
          <cx:pt idx="119981">0</cx:pt>
          <cx:pt idx="119982">49</cx:pt>
          <cx:pt idx="119983">299</cx:pt>
          <cx:pt idx="119984">13</cx:pt>
          <cx:pt idx="119985">76</cx:pt>
          <cx:pt idx="119986">28</cx:pt>
          <cx:pt idx="119987">3</cx:pt>
          <cx:pt idx="119988">1</cx:pt>
          <cx:pt idx="119989">49</cx:pt>
          <cx:pt idx="119990">355</cx:pt>
          <cx:pt idx="119991">0</cx:pt>
          <cx:pt idx="119992">1</cx:pt>
          <cx:pt idx="119993">48</cx:pt>
          <cx:pt idx="119994">14</cx:pt>
          <cx:pt idx="119995">5</cx:pt>
          <cx:pt idx="119996">1</cx:pt>
          <cx:pt idx="119997">0</cx:pt>
          <cx:pt idx="119998">15</cx:pt>
          <cx:pt idx="119999">1</cx:pt>
          <cx:pt idx="120000">9</cx:pt>
          <cx:pt idx="120001">0</cx:pt>
          <cx:pt idx="120002">7</cx:pt>
          <cx:pt idx="120003">14</cx:pt>
          <cx:pt idx="120004">1</cx:pt>
          <cx:pt idx="120005">7</cx:pt>
          <cx:pt idx="120006">95</cx:pt>
          <cx:pt idx="120007">0</cx:pt>
          <cx:pt idx="120008">1</cx:pt>
          <cx:pt idx="120009">0</cx:pt>
          <cx:pt idx="120010">38</cx:pt>
          <cx:pt idx="120011">0</cx:pt>
          <cx:pt idx="120012">0</cx:pt>
          <cx:pt idx="120013">0</cx:pt>
          <cx:pt idx="120014">1</cx:pt>
          <cx:pt idx="120015">6</cx:pt>
          <cx:pt idx="120016">1</cx:pt>
          <cx:pt idx="120017">0</cx:pt>
          <cx:pt idx="120018">21</cx:pt>
          <cx:pt idx="120019">6</cx:pt>
          <cx:pt idx="120020">0</cx:pt>
          <cx:pt idx="120021">0</cx:pt>
          <cx:pt idx="120022">70</cx:pt>
          <cx:pt idx="120023">204</cx:pt>
          <cx:pt idx="120024">44</cx:pt>
          <cx:pt idx="120025">20</cx:pt>
          <cx:pt idx="120026">40</cx:pt>
          <cx:pt idx="120027">270</cx:pt>
          <cx:pt idx="120028">180</cx:pt>
          <cx:pt idx="120029">22</cx:pt>
          <cx:pt idx="120030">4</cx:pt>
          <cx:pt idx="120031">9</cx:pt>
          <cx:pt idx="120032">0</cx:pt>
          <cx:pt idx="120033">0</cx:pt>
          <cx:pt idx="120034">0</cx:pt>
          <cx:pt idx="120035">0</cx:pt>
          <cx:pt idx="120036">0</cx:pt>
          <cx:pt idx="120037">0</cx:pt>
          <cx:pt idx="120038">0</cx:pt>
          <cx:pt idx="120039">0</cx:pt>
          <cx:pt idx="120040">41</cx:pt>
          <cx:pt idx="120041">0</cx:pt>
          <cx:pt idx="120042">0</cx:pt>
          <cx:pt idx="120043">0</cx:pt>
          <cx:pt idx="120044">0</cx:pt>
          <cx:pt idx="120045">0</cx:pt>
          <cx:pt idx="120046">0</cx:pt>
          <cx:pt idx="120047">6</cx:pt>
          <cx:pt idx="120048">19</cx:pt>
          <cx:pt idx="120049">183</cx:pt>
          <cx:pt idx="120050">31</cx:pt>
          <cx:pt idx="120051">15</cx:pt>
          <cx:pt idx="120052">0</cx:pt>
          <cx:pt idx="120053">69</cx:pt>
          <cx:pt idx="120054">0</cx:pt>
          <cx:pt idx="120055">15</cx:pt>
          <cx:pt idx="120056">0</cx:pt>
          <cx:pt idx="120057">27</cx:pt>
          <cx:pt idx="120058">0</cx:pt>
          <cx:pt idx="120059">0</cx:pt>
          <cx:pt idx="120060">1</cx:pt>
          <cx:pt idx="120061">23</cx:pt>
          <cx:pt idx="120062">1</cx:pt>
          <cx:pt idx="120063">7</cx:pt>
          <cx:pt idx="120064">16</cx:pt>
          <cx:pt idx="120065">76</cx:pt>
          <cx:pt idx="120066">13</cx:pt>
          <cx:pt idx="120067">12</cx:pt>
          <cx:pt idx="120068">0</cx:pt>
          <cx:pt idx="120069">0</cx:pt>
          <cx:pt idx="120070">116</cx:pt>
          <cx:pt idx="120071">40</cx:pt>
          <cx:pt idx="120072">228</cx:pt>
          <cx:pt idx="120073">178</cx:pt>
          <cx:pt idx="120074">0</cx:pt>
          <cx:pt idx="120075">34</cx:pt>
          <cx:pt idx="120076">0</cx:pt>
          <cx:pt idx="120077">0</cx:pt>
          <cx:pt idx="120078">4</cx:pt>
          <cx:pt idx="120079">35</cx:pt>
          <cx:pt idx="120080">0</cx:pt>
          <cx:pt idx="120081">0</cx:pt>
          <cx:pt idx="120082">8</cx:pt>
          <cx:pt idx="120083">11</cx:pt>
          <cx:pt idx="120084">42</cx:pt>
          <cx:pt idx="120085">64</cx:pt>
          <cx:pt idx="120086">2</cx:pt>
          <cx:pt idx="120087">0</cx:pt>
          <cx:pt idx="120088">0</cx:pt>
          <cx:pt idx="120089">0</cx:pt>
          <cx:pt idx="120090">5</cx:pt>
          <cx:pt idx="120091">169</cx:pt>
          <cx:pt idx="120092">12</cx:pt>
          <cx:pt idx="120093">26</cx:pt>
          <cx:pt idx="120094">21</cx:pt>
          <cx:pt idx="120095">0</cx:pt>
          <cx:pt idx="120096">89</cx:pt>
          <cx:pt idx="120097">2</cx:pt>
          <cx:pt idx="120098">1</cx:pt>
          <cx:pt idx="120099">3</cx:pt>
          <cx:pt idx="120100">371</cx:pt>
          <cx:pt idx="120101">4</cx:pt>
          <cx:pt idx="120102">6</cx:pt>
          <cx:pt idx="120103">1</cx:pt>
          <cx:pt idx="120104">0</cx:pt>
          <cx:pt idx="120105">15</cx:pt>
          <cx:pt idx="120106">13</cx:pt>
          <cx:pt idx="120107">4</cx:pt>
          <cx:pt idx="120108">0</cx:pt>
          <cx:pt idx="120109">10</cx:pt>
          <cx:pt idx="120110">0</cx:pt>
          <cx:pt idx="120111">5</cx:pt>
          <cx:pt idx="120112">0</cx:pt>
          <cx:pt idx="120113">160</cx:pt>
          <cx:pt idx="120114">0</cx:pt>
          <cx:pt idx="120115">0</cx:pt>
          <cx:pt idx="120116">0</cx:pt>
          <cx:pt idx="120117">64</cx:pt>
          <cx:pt idx="120118">21</cx:pt>
          <cx:pt idx="120119">93</cx:pt>
          <cx:pt idx="120120">10</cx:pt>
          <cx:pt idx="120121">5</cx:pt>
          <cx:pt idx="120122">24</cx:pt>
          <cx:pt idx="120123">31</cx:pt>
          <cx:pt idx="120124">8</cx:pt>
          <cx:pt idx="120125">1</cx:pt>
          <cx:pt idx="120126">0</cx:pt>
          <cx:pt idx="120127">3</cx:pt>
          <cx:pt idx="120128">0</cx:pt>
          <cx:pt idx="120129">0</cx:pt>
          <cx:pt idx="120130">32</cx:pt>
          <cx:pt idx="120131">0</cx:pt>
          <cx:pt idx="120132">42</cx:pt>
          <cx:pt idx="120133">0</cx:pt>
          <cx:pt idx="120134">0</cx:pt>
          <cx:pt idx="120135">29</cx:pt>
          <cx:pt idx="120136">120</cx:pt>
          <cx:pt idx="120137">40</cx:pt>
          <cx:pt idx="120138">1</cx:pt>
          <cx:pt idx="120139">0</cx:pt>
          <cx:pt idx="120140">0</cx:pt>
          <cx:pt idx="120141">4</cx:pt>
          <cx:pt idx="120142">14</cx:pt>
          <cx:pt idx="120143">2</cx:pt>
          <cx:pt idx="120144">1</cx:pt>
          <cx:pt idx="120145">0</cx:pt>
          <cx:pt idx="120146">2</cx:pt>
          <cx:pt idx="120147">104</cx:pt>
          <cx:pt idx="120148">18</cx:pt>
          <cx:pt idx="120149">0</cx:pt>
          <cx:pt idx="120150">4</cx:pt>
          <cx:pt idx="120151">3</cx:pt>
          <cx:pt idx="120152">10</cx:pt>
          <cx:pt idx="120153">158</cx:pt>
          <cx:pt idx="120154">520</cx:pt>
          <cx:pt idx="120155">74</cx:pt>
          <cx:pt idx="120156">0</cx:pt>
          <cx:pt idx="120157">1</cx:pt>
          <cx:pt idx="120158">0</cx:pt>
          <cx:pt idx="120159">40</cx:pt>
          <cx:pt idx="120160">0</cx:pt>
          <cx:pt idx="120161">3</cx:pt>
          <cx:pt idx="120162">10</cx:pt>
          <cx:pt idx="120163">1</cx:pt>
          <cx:pt idx="120164">50</cx:pt>
          <cx:pt idx="120165">0</cx:pt>
          <cx:pt idx="120166">0</cx:pt>
          <cx:pt idx="120167">1</cx:pt>
          <cx:pt idx="120168">0</cx:pt>
          <cx:pt idx="120169">84</cx:pt>
          <cx:pt idx="120170">2</cx:pt>
          <cx:pt idx="120171">222</cx:pt>
          <cx:pt idx="120172">0</cx:pt>
          <cx:pt idx="120173">2</cx:pt>
          <cx:pt idx="120174">6</cx:pt>
          <cx:pt idx="120175">2</cx:pt>
          <cx:pt idx="120176">34</cx:pt>
          <cx:pt idx="120177">101</cx:pt>
          <cx:pt idx="120178">78</cx:pt>
          <cx:pt idx="120179">56</cx:pt>
          <cx:pt idx="120180">8</cx:pt>
          <cx:pt idx="120181">9</cx:pt>
          <cx:pt idx="120182">9</cx:pt>
          <cx:pt idx="120183">34</cx:pt>
          <cx:pt idx="120184">169</cx:pt>
          <cx:pt idx="120185">40</cx:pt>
          <cx:pt idx="120186">4</cx:pt>
          <cx:pt idx="120187">271</cx:pt>
          <cx:pt idx="120188">195</cx:pt>
          <cx:pt idx="120189">6</cx:pt>
          <cx:pt idx="120190">2</cx:pt>
          <cx:pt idx="120191">6</cx:pt>
          <cx:pt idx="120192">1</cx:pt>
          <cx:pt idx="120193">0</cx:pt>
          <cx:pt idx="120194">0</cx:pt>
          <cx:pt idx="120195">49</cx:pt>
          <cx:pt idx="120196">68</cx:pt>
          <cx:pt idx="120197">61</cx:pt>
          <cx:pt idx="120198">73</cx:pt>
          <cx:pt idx="120199">138</cx:pt>
          <cx:pt idx="120200">10</cx:pt>
          <cx:pt idx="120201">0</cx:pt>
          <cx:pt idx="120202">0</cx:pt>
          <cx:pt idx="120203">15</cx:pt>
          <cx:pt idx="120204">0</cx:pt>
          <cx:pt idx="120205">0</cx:pt>
          <cx:pt idx="120206">299</cx:pt>
          <cx:pt idx="120207">27</cx:pt>
          <cx:pt idx="120208">46</cx:pt>
          <cx:pt idx="120209">168</cx:pt>
          <cx:pt idx="120210">147</cx:pt>
          <cx:pt idx="120211">1</cx:pt>
          <cx:pt idx="120212">91</cx:pt>
          <cx:pt idx="120213">1</cx:pt>
          <cx:pt idx="120214">0</cx:pt>
          <cx:pt idx="120215">0</cx:pt>
          <cx:pt idx="120216">0</cx:pt>
          <cx:pt idx="120217">58</cx:pt>
          <cx:pt idx="120218">230</cx:pt>
          <cx:pt idx="120219">1</cx:pt>
          <cx:pt idx="120220">6</cx:pt>
          <cx:pt idx="120221">1</cx:pt>
          <cx:pt idx="120222">0</cx:pt>
          <cx:pt idx="120223">27</cx:pt>
          <cx:pt idx="120224">33</cx:pt>
          <cx:pt idx="120225">33</cx:pt>
          <cx:pt idx="120226">106</cx:pt>
          <cx:pt idx="120227">1</cx:pt>
          <cx:pt idx="120228">75</cx:pt>
          <cx:pt idx="120229">0</cx:pt>
          <cx:pt idx="120230">0</cx:pt>
          <cx:pt idx="120231">15</cx:pt>
          <cx:pt idx="120232">0</cx:pt>
          <cx:pt idx="120233">22</cx:pt>
          <cx:pt idx="120234">17</cx:pt>
          <cx:pt idx="120235">181</cx:pt>
          <cx:pt idx="120236">0</cx:pt>
          <cx:pt idx="120237">0</cx:pt>
          <cx:pt idx="120238">0</cx:pt>
          <cx:pt idx="120239">0</cx:pt>
          <cx:pt idx="120240">16</cx:pt>
          <cx:pt idx="120241">2</cx:pt>
          <cx:pt idx="120242">0</cx:pt>
          <cx:pt idx="120243">13</cx:pt>
          <cx:pt idx="120244">2</cx:pt>
          <cx:pt idx="120245">2</cx:pt>
          <cx:pt idx="120246">61</cx:pt>
          <cx:pt idx="120247">1</cx:pt>
          <cx:pt idx="120248">0</cx:pt>
          <cx:pt idx="120249">0</cx:pt>
          <cx:pt idx="120250">0</cx:pt>
          <cx:pt idx="120251">0</cx:pt>
          <cx:pt idx="120252">44</cx:pt>
          <cx:pt idx="120253">58</cx:pt>
          <cx:pt idx="120254">5</cx:pt>
          <cx:pt idx="120255">0</cx:pt>
          <cx:pt idx="120256">5</cx:pt>
          <cx:pt idx="120257">314</cx:pt>
          <cx:pt idx="120258">6</cx:pt>
          <cx:pt idx="120259">134</cx:pt>
          <cx:pt idx="120260">182</cx:pt>
          <cx:pt idx="120261">215</cx:pt>
          <cx:pt idx="120262">3</cx:pt>
          <cx:pt idx="120263">31</cx:pt>
          <cx:pt idx="120264">1</cx:pt>
          <cx:pt idx="120265">0</cx:pt>
          <cx:pt idx="120266">0</cx:pt>
          <cx:pt idx="120267">0</cx:pt>
          <cx:pt idx="120268">13</cx:pt>
          <cx:pt idx="120269">1</cx:pt>
          <cx:pt idx="120270">0</cx:pt>
          <cx:pt idx="120271">0</cx:pt>
          <cx:pt idx="120272">0</cx:pt>
          <cx:pt idx="120273">27</cx:pt>
          <cx:pt idx="120274">0</cx:pt>
          <cx:pt idx="120275">7</cx:pt>
          <cx:pt idx="120276">0</cx:pt>
          <cx:pt idx="120277">0</cx:pt>
          <cx:pt idx="120278">0</cx:pt>
          <cx:pt idx="120279">59</cx:pt>
          <cx:pt idx="120280">0</cx:pt>
          <cx:pt idx="120281">92</cx:pt>
          <cx:pt idx="120282">3</cx:pt>
          <cx:pt idx="120283">0</cx:pt>
          <cx:pt idx="120284">352</cx:pt>
          <cx:pt idx="120285">80</cx:pt>
          <cx:pt idx="120286">27</cx:pt>
          <cx:pt idx="120287">0</cx:pt>
          <cx:pt idx="120288">5</cx:pt>
          <cx:pt idx="120289">6</cx:pt>
          <cx:pt idx="120290">105</cx:pt>
          <cx:pt idx="120291">29</cx:pt>
          <cx:pt idx="120292">14</cx:pt>
          <cx:pt idx="120293">7</cx:pt>
          <cx:pt idx="120294">13</cx:pt>
          <cx:pt idx="120295">15</cx:pt>
          <cx:pt idx="120296">0</cx:pt>
          <cx:pt idx="120297">182</cx:pt>
          <cx:pt idx="120298">156</cx:pt>
          <cx:pt idx="120299">28</cx:pt>
          <cx:pt idx="120300">10</cx:pt>
          <cx:pt idx="120301">31</cx:pt>
          <cx:pt idx="120302">1</cx:pt>
          <cx:pt idx="120303">0</cx:pt>
          <cx:pt idx="120304">0</cx:pt>
          <cx:pt idx="120305">22</cx:pt>
          <cx:pt idx="120306">0</cx:pt>
          <cx:pt idx="120307">10</cx:pt>
          <cx:pt idx="120308">80</cx:pt>
          <cx:pt idx="120309">0</cx:pt>
          <cx:pt idx="120310">0</cx:pt>
          <cx:pt idx="120311">0</cx:pt>
          <cx:pt idx="120312">0</cx:pt>
          <cx:pt idx="120313">16</cx:pt>
          <cx:pt idx="120314">0</cx:pt>
          <cx:pt idx="120315">1</cx:pt>
          <cx:pt idx="120316">1</cx:pt>
          <cx:pt idx="120317">1</cx:pt>
          <cx:pt idx="120318">8</cx:pt>
          <cx:pt idx="120319">9</cx:pt>
          <cx:pt idx="120320">0</cx:pt>
          <cx:pt idx="120321">1</cx:pt>
          <cx:pt idx="120322">0</cx:pt>
          <cx:pt idx="120323">1</cx:pt>
          <cx:pt idx="120324">0</cx:pt>
          <cx:pt idx="120325">5</cx:pt>
          <cx:pt idx="120326">28</cx:pt>
          <cx:pt idx="120327">0</cx:pt>
          <cx:pt idx="120328">7</cx:pt>
          <cx:pt idx="120329">69</cx:pt>
          <cx:pt idx="120330">132</cx:pt>
          <cx:pt idx="120331">128</cx:pt>
          <cx:pt idx="120332">4</cx:pt>
          <cx:pt idx="120333">35</cx:pt>
          <cx:pt idx="120334">0</cx:pt>
          <cx:pt idx="120335">4</cx:pt>
          <cx:pt idx="120336">1</cx:pt>
          <cx:pt idx="120337">147</cx:pt>
          <cx:pt idx="120338">3</cx:pt>
          <cx:pt idx="120339">223</cx:pt>
          <cx:pt idx="120340">0</cx:pt>
          <cx:pt idx="120341">0</cx:pt>
          <cx:pt idx="120342">104</cx:pt>
          <cx:pt idx="120343">1</cx:pt>
          <cx:pt idx="120344">1</cx:pt>
          <cx:pt idx="120345">125</cx:pt>
          <cx:pt idx="120346">0</cx:pt>
          <cx:pt idx="120347">72</cx:pt>
          <cx:pt idx="120348">74</cx:pt>
          <cx:pt idx="120349">42</cx:pt>
          <cx:pt idx="120350">9</cx:pt>
          <cx:pt idx="120351">12</cx:pt>
          <cx:pt idx="120352">1</cx:pt>
          <cx:pt idx="120353">0</cx:pt>
          <cx:pt idx="120354">11</cx:pt>
          <cx:pt idx="120355">1</cx:pt>
          <cx:pt idx="120356">6</cx:pt>
          <cx:pt idx="120357">157</cx:pt>
          <cx:pt idx="120358">26</cx:pt>
          <cx:pt idx="120359">78</cx:pt>
          <cx:pt idx="120360">0</cx:pt>
          <cx:pt idx="120361">3</cx:pt>
          <cx:pt idx="120362">4</cx:pt>
          <cx:pt idx="120363">0</cx:pt>
          <cx:pt idx="120364">68</cx:pt>
          <cx:pt idx="120365">32</cx:pt>
          <cx:pt idx="120366">30</cx:pt>
          <cx:pt idx="120367">61</cx:pt>
          <cx:pt idx="120368">0</cx:pt>
          <cx:pt idx="120369">197</cx:pt>
          <cx:pt idx="120370">0</cx:pt>
          <cx:pt idx="120371">20</cx:pt>
          <cx:pt idx="120372">0</cx:pt>
          <cx:pt idx="120373">1</cx:pt>
          <cx:pt idx="120374">0</cx:pt>
          <cx:pt idx="120375">3</cx:pt>
          <cx:pt idx="120376">0</cx:pt>
          <cx:pt idx="120377">0</cx:pt>
          <cx:pt idx="120378">32</cx:pt>
          <cx:pt idx="120379">6</cx:pt>
          <cx:pt idx="120380">0</cx:pt>
          <cx:pt idx="120381">0</cx:pt>
          <cx:pt idx="120382">1</cx:pt>
          <cx:pt idx="120383">1</cx:pt>
          <cx:pt idx="120384">0</cx:pt>
          <cx:pt idx="120385">31</cx:pt>
          <cx:pt idx="120386">2</cx:pt>
          <cx:pt idx="120387">0</cx:pt>
          <cx:pt idx="120388">15</cx:pt>
          <cx:pt idx="120389">0</cx:pt>
          <cx:pt idx="120390">37</cx:pt>
          <cx:pt idx="120391">1</cx:pt>
          <cx:pt idx="120392">28</cx:pt>
          <cx:pt idx="120393">15</cx:pt>
          <cx:pt idx="120394">407</cx:pt>
          <cx:pt idx="120395">0</cx:pt>
          <cx:pt idx="120396">7</cx:pt>
          <cx:pt idx="120397">0</cx:pt>
          <cx:pt idx="120398">5</cx:pt>
          <cx:pt idx="120399">6</cx:pt>
          <cx:pt idx="120400">22</cx:pt>
          <cx:pt idx="120401">16</cx:pt>
          <cx:pt idx="120402">56</cx:pt>
          <cx:pt idx="120403">42</cx:pt>
          <cx:pt idx="120404">73</cx:pt>
          <cx:pt idx="120405">94</cx:pt>
          <cx:pt idx="120406">0</cx:pt>
          <cx:pt idx="120407">0</cx:pt>
          <cx:pt idx="120408">1</cx:pt>
          <cx:pt idx="120409">16</cx:pt>
          <cx:pt idx="120410">73</cx:pt>
          <cx:pt idx="120411">98</cx:pt>
          <cx:pt idx="120412">146</cx:pt>
          <cx:pt idx="120413">34</cx:pt>
          <cx:pt idx="120414">0</cx:pt>
          <cx:pt idx="120415">0</cx:pt>
          <cx:pt idx="120416">13</cx:pt>
          <cx:pt idx="120417">6</cx:pt>
          <cx:pt idx="120418">0</cx:pt>
          <cx:pt idx="120419">63</cx:pt>
          <cx:pt idx="120420">1</cx:pt>
          <cx:pt idx="120421">0</cx:pt>
          <cx:pt idx="120422">107</cx:pt>
          <cx:pt idx="120423">0</cx:pt>
          <cx:pt idx="120424">42</cx:pt>
          <cx:pt idx="120425">103</cx:pt>
          <cx:pt idx="120426">9</cx:pt>
          <cx:pt idx="120427">1</cx:pt>
          <cx:pt idx="120428">10</cx:pt>
          <cx:pt idx="120429">11</cx:pt>
          <cx:pt idx="120430">100</cx:pt>
          <cx:pt idx="120431">8</cx:pt>
          <cx:pt idx="120432">11</cx:pt>
          <cx:pt idx="120433">2</cx:pt>
          <cx:pt idx="120434">81</cx:pt>
          <cx:pt idx="120435">1</cx:pt>
          <cx:pt idx="120436">0</cx:pt>
          <cx:pt idx="120437">4</cx:pt>
          <cx:pt idx="120438">0</cx:pt>
          <cx:pt idx="120439">0</cx:pt>
          <cx:pt idx="120440">0</cx:pt>
          <cx:pt idx="120441">38</cx:pt>
          <cx:pt idx="120442">100</cx:pt>
          <cx:pt idx="120443">28</cx:pt>
          <cx:pt idx="120444">95</cx:pt>
          <cx:pt idx="120445">7</cx:pt>
          <cx:pt idx="120446">0</cx:pt>
          <cx:pt idx="120447">23</cx:pt>
          <cx:pt idx="120448">0</cx:pt>
          <cx:pt idx="120449">448</cx:pt>
          <cx:pt idx="120450">41</cx:pt>
          <cx:pt idx="120451">4</cx:pt>
          <cx:pt idx="120452">168</cx:pt>
          <cx:pt idx="120453">45</cx:pt>
          <cx:pt idx="120454">69</cx:pt>
          <cx:pt idx="120455">1</cx:pt>
          <cx:pt idx="120456">55</cx:pt>
          <cx:pt idx="120457">29</cx:pt>
          <cx:pt idx="120458">100</cx:pt>
          <cx:pt idx="120459">15</cx:pt>
          <cx:pt idx="120460">93</cx:pt>
          <cx:pt idx="120461">2</cx:pt>
          <cx:pt idx="120462">6</cx:pt>
          <cx:pt idx="120463">20</cx:pt>
          <cx:pt idx="120464">0</cx:pt>
          <cx:pt idx="120465">14</cx:pt>
          <cx:pt idx="120466">4</cx:pt>
          <cx:pt idx="120467">29</cx:pt>
          <cx:pt idx="120468">61</cx:pt>
          <cx:pt idx="120469">1</cx:pt>
          <cx:pt idx="120470">0</cx:pt>
          <cx:pt idx="120471">188</cx:pt>
          <cx:pt idx="120472">27</cx:pt>
          <cx:pt idx="120473">0</cx:pt>
          <cx:pt idx="120474">15</cx:pt>
          <cx:pt idx="120475">32</cx:pt>
          <cx:pt idx="120476">0</cx:pt>
          <cx:pt idx="120477">3</cx:pt>
          <cx:pt idx="120478">17</cx:pt>
          <cx:pt idx="120479">12</cx:pt>
          <cx:pt idx="120480">154</cx:pt>
          <cx:pt idx="120481">32</cx:pt>
          <cx:pt idx="120482">0</cx:pt>
          <cx:pt idx="120483">13</cx:pt>
          <cx:pt idx="120484">133</cx:pt>
          <cx:pt idx="120485">36</cx:pt>
          <cx:pt idx="120486">69</cx:pt>
          <cx:pt idx="120487">18</cx:pt>
          <cx:pt idx="120488">5</cx:pt>
          <cx:pt idx="120489">0</cx:pt>
          <cx:pt idx="120490">158</cx:pt>
          <cx:pt idx="120491">47</cx:pt>
          <cx:pt idx="120492">0</cx:pt>
          <cx:pt idx="120493">3</cx:pt>
          <cx:pt idx="120494">0</cx:pt>
          <cx:pt idx="120495">44</cx:pt>
          <cx:pt idx="120496">0</cx:pt>
          <cx:pt idx="120497">2</cx:pt>
          <cx:pt idx="120498">200</cx:pt>
          <cx:pt idx="120499">12</cx:pt>
          <cx:pt idx="120500">41</cx:pt>
          <cx:pt idx="120501">42</cx:pt>
          <cx:pt idx="120502">8</cx:pt>
          <cx:pt idx="120503">182</cx:pt>
          <cx:pt idx="120504">3</cx:pt>
          <cx:pt idx="120505">2</cx:pt>
          <cx:pt idx="120506">10</cx:pt>
          <cx:pt idx="120507">4</cx:pt>
          <cx:pt idx="120508">0</cx:pt>
          <cx:pt idx="120509">3</cx:pt>
          <cx:pt idx="120510">7</cx:pt>
          <cx:pt idx="120511">0</cx:pt>
          <cx:pt idx="120512">0</cx:pt>
          <cx:pt idx="120513">0</cx:pt>
          <cx:pt idx="120514">108</cx:pt>
          <cx:pt idx="120515">0</cx:pt>
          <cx:pt idx="120516">126</cx:pt>
          <cx:pt idx="120517">78</cx:pt>
          <cx:pt idx="120518">154</cx:pt>
          <cx:pt idx="120519">0</cx:pt>
          <cx:pt idx="120520">21</cx:pt>
          <cx:pt idx="120521">77</cx:pt>
          <cx:pt idx="120522">1</cx:pt>
          <cx:pt idx="120523">0</cx:pt>
          <cx:pt idx="120524">17</cx:pt>
          <cx:pt idx="120525">7</cx:pt>
          <cx:pt idx="120526">0</cx:pt>
          <cx:pt idx="120527">0</cx:pt>
          <cx:pt idx="120528">0</cx:pt>
          <cx:pt idx="120529">0</cx:pt>
          <cx:pt idx="120530">0</cx:pt>
          <cx:pt idx="120531">3</cx:pt>
          <cx:pt idx="120532">0</cx:pt>
          <cx:pt idx="120533">1</cx:pt>
          <cx:pt idx="120534">6</cx:pt>
          <cx:pt idx="120535">0</cx:pt>
          <cx:pt idx="120536">10</cx:pt>
          <cx:pt idx="120537">6</cx:pt>
          <cx:pt idx="120538">18</cx:pt>
          <cx:pt idx="120539">55</cx:pt>
          <cx:pt idx="120540">0</cx:pt>
          <cx:pt idx="120541">4</cx:pt>
          <cx:pt idx="120542">73</cx:pt>
          <cx:pt idx="120543">16</cx:pt>
          <cx:pt idx="120544">6</cx:pt>
          <cx:pt idx="120545">60</cx:pt>
          <cx:pt idx="120546">48</cx:pt>
          <cx:pt idx="120547">19</cx:pt>
          <cx:pt idx="120548">10</cx:pt>
          <cx:pt idx="120549">14</cx:pt>
          <cx:pt idx="120550">0</cx:pt>
          <cx:pt idx="120551">18</cx:pt>
          <cx:pt idx="120552">13</cx:pt>
          <cx:pt idx="120553">1</cx:pt>
          <cx:pt idx="120554">3</cx:pt>
          <cx:pt idx="120555">6</cx:pt>
          <cx:pt idx="120556">0</cx:pt>
          <cx:pt idx="120557">5</cx:pt>
          <cx:pt idx="120558">26</cx:pt>
          <cx:pt idx="120559">0</cx:pt>
          <cx:pt idx="120560">69</cx:pt>
          <cx:pt idx="120561">1</cx:pt>
          <cx:pt idx="120562">13</cx:pt>
          <cx:pt idx="120563">7</cx:pt>
          <cx:pt idx="120564">5</cx:pt>
          <cx:pt idx="120565">11</cx:pt>
          <cx:pt idx="120566">26</cx:pt>
          <cx:pt idx="120567">1</cx:pt>
          <cx:pt idx="120568">27</cx:pt>
          <cx:pt idx="120569">0</cx:pt>
          <cx:pt idx="120570">10</cx:pt>
          <cx:pt idx="120571">0</cx:pt>
          <cx:pt idx="120572">26</cx:pt>
          <cx:pt idx="120573">28</cx:pt>
          <cx:pt idx="120574">112</cx:pt>
          <cx:pt idx="120575">55</cx:pt>
          <cx:pt idx="120576">0</cx:pt>
          <cx:pt idx="120577">50</cx:pt>
          <cx:pt idx="120578">0</cx:pt>
          <cx:pt idx="120579">91</cx:pt>
          <cx:pt idx="120580">0</cx:pt>
          <cx:pt idx="120581">1</cx:pt>
          <cx:pt idx="120582">19</cx:pt>
          <cx:pt idx="120583">36</cx:pt>
          <cx:pt idx="120584">91</cx:pt>
          <cx:pt idx="120585">29</cx:pt>
          <cx:pt idx="120586">2</cx:pt>
          <cx:pt idx="120587">0</cx:pt>
          <cx:pt idx="120588">49</cx:pt>
          <cx:pt idx="120589">7</cx:pt>
          <cx:pt idx="120590">6</cx:pt>
          <cx:pt idx="120591">1</cx:pt>
          <cx:pt idx="120592">0</cx:pt>
          <cx:pt idx="120593">262</cx:pt>
          <cx:pt idx="120594">0</cx:pt>
          <cx:pt idx="120595">0</cx:pt>
          <cx:pt idx="120596">22</cx:pt>
          <cx:pt idx="120597">28</cx:pt>
          <cx:pt idx="120598">1</cx:pt>
          <cx:pt idx="120599">0</cx:pt>
          <cx:pt idx="120600">0</cx:pt>
          <cx:pt idx="120601">215</cx:pt>
          <cx:pt idx="120602">149</cx:pt>
          <cx:pt idx="120603">175</cx:pt>
          <cx:pt idx="120604">7</cx:pt>
          <cx:pt idx="120605">6</cx:pt>
          <cx:pt idx="120606">146</cx:pt>
          <cx:pt idx="120607">5</cx:pt>
          <cx:pt idx="120608">24</cx:pt>
          <cx:pt idx="120609">16</cx:pt>
          <cx:pt idx="120610">9</cx:pt>
          <cx:pt idx="120611">0</cx:pt>
          <cx:pt idx="120612">0</cx:pt>
          <cx:pt idx="120613">51</cx:pt>
          <cx:pt idx="120614">11</cx:pt>
          <cx:pt idx="120615">7</cx:pt>
          <cx:pt idx="120616">0</cx:pt>
          <cx:pt idx="120617">19</cx:pt>
          <cx:pt idx="120618">0</cx:pt>
          <cx:pt idx="120619">0</cx:pt>
          <cx:pt idx="120620">0</cx:pt>
          <cx:pt idx="120621">1</cx:pt>
          <cx:pt idx="120622">14</cx:pt>
          <cx:pt idx="120623">13</cx:pt>
          <cx:pt idx="120624">16</cx:pt>
          <cx:pt idx="120625">52</cx:pt>
          <cx:pt idx="120626">277</cx:pt>
          <cx:pt idx="120627">355</cx:pt>
          <cx:pt idx="120628">103</cx:pt>
          <cx:pt idx="120629">22</cx:pt>
          <cx:pt idx="120630">21</cx:pt>
          <cx:pt idx="120631">82</cx:pt>
          <cx:pt idx="120632">667</cx:pt>
          <cx:pt idx="120633">0</cx:pt>
          <cx:pt idx="120634">2</cx:pt>
          <cx:pt idx="120635">1</cx:pt>
          <cx:pt idx="120636">7</cx:pt>
          <cx:pt idx="120637">13</cx:pt>
          <cx:pt idx="120638">48</cx:pt>
          <cx:pt idx="120639">0</cx:pt>
          <cx:pt idx="120640">28</cx:pt>
          <cx:pt idx="120641">0</cx:pt>
          <cx:pt idx="120642">11</cx:pt>
          <cx:pt idx="120643">1</cx:pt>
          <cx:pt idx="120644">0</cx:pt>
          <cx:pt idx="120645">7</cx:pt>
          <cx:pt idx="120646">0</cx:pt>
          <cx:pt idx="120647">1</cx:pt>
          <cx:pt idx="120648">35</cx:pt>
          <cx:pt idx="120649">112</cx:pt>
          <cx:pt idx="120650">22</cx:pt>
          <cx:pt idx="120651">0</cx:pt>
          <cx:pt idx="120652">1</cx:pt>
          <cx:pt idx="120653">1</cx:pt>
          <cx:pt idx="120654">0</cx:pt>
          <cx:pt idx="120655">16</cx:pt>
          <cx:pt idx="120656">33</cx:pt>
          <cx:pt idx="120657">0</cx:pt>
          <cx:pt idx="120658">76</cx:pt>
          <cx:pt idx="120659">56</cx:pt>
          <cx:pt idx="120660">4</cx:pt>
          <cx:pt idx="120661">5</cx:pt>
          <cx:pt idx="120662">6</cx:pt>
          <cx:pt idx="120663">7</cx:pt>
          <cx:pt idx="120664">74</cx:pt>
          <cx:pt idx="120665">0</cx:pt>
          <cx:pt idx="120666">0</cx:pt>
          <cx:pt idx="120667">1</cx:pt>
          <cx:pt idx="120668">0</cx:pt>
          <cx:pt idx="120669">46</cx:pt>
          <cx:pt idx="120670">0</cx:pt>
          <cx:pt idx="120671">5</cx:pt>
          <cx:pt idx="120672">1</cx:pt>
          <cx:pt idx="120673">0</cx:pt>
          <cx:pt idx="120674">49</cx:pt>
          <cx:pt idx="120675">7</cx:pt>
          <cx:pt idx="120676">49</cx:pt>
          <cx:pt idx="120677">44</cx:pt>
          <cx:pt idx="120678">0</cx:pt>
          <cx:pt idx="120679">21</cx:pt>
          <cx:pt idx="120680">148</cx:pt>
          <cx:pt idx="120681">5</cx:pt>
          <cx:pt idx="120682">552</cx:pt>
          <cx:pt idx="120683">2</cx:pt>
          <cx:pt idx="120684">7</cx:pt>
          <cx:pt idx="120685">0</cx:pt>
          <cx:pt idx="120686">16</cx:pt>
          <cx:pt idx="120687">53</cx:pt>
          <cx:pt idx="120688">3</cx:pt>
          <cx:pt idx="120689">0</cx:pt>
          <cx:pt idx="120690">2</cx:pt>
          <cx:pt idx="120691">8</cx:pt>
          <cx:pt idx="120692">16</cx:pt>
          <cx:pt idx="120693">0</cx:pt>
          <cx:pt idx="120694">11</cx:pt>
          <cx:pt idx="120695">14</cx:pt>
          <cx:pt idx="120696">57</cx:pt>
          <cx:pt idx="120697">0</cx:pt>
          <cx:pt idx="120698">30</cx:pt>
          <cx:pt idx="120699">319</cx:pt>
          <cx:pt idx="120700">6</cx:pt>
          <cx:pt idx="120701">0</cx:pt>
          <cx:pt idx="120702">13</cx:pt>
          <cx:pt idx="120703">0</cx:pt>
          <cx:pt idx="120704">0</cx:pt>
          <cx:pt idx="120705">1</cx:pt>
          <cx:pt idx="120706">19</cx:pt>
          <cx:pt idx="120707">10</cx:pt>
          <cx:pt idx="120708">18</cx:pt>
          <cx:pt idx="120709">0</cx:pt>
          <cx:pt idx="120710">5</cx:pt>
          <cx:pt idx="120711">20</cx:pt>
          <cx:pt idx="120712">0</cx:pt>
          <cx:pt idx="120713">149</cx:pt>
          <cx:pt idx="120714">4</cx:pt>
          <cx:pt idx="120715">138</cx:pt>
          <cx:pt idx="120716">0</cx:pt>
          <cx:pt idx="120717">78</cx:pt>
          <cx:pt idx="120718">1</cx:pt>
          <cx:pt idx="120719">0</cx:pt>
          <cx:pt idx="120720">0</cx:pt>
          <cx:pt idx="120721">3</cx:pt>
          <cx:pt idx="120722">0</cx:pt>
          <cx:pt idx="120723">0</cx:pt>
          <cx:pt idx="120724">0</cx:pt>
          <cx:pt idx="120725">0</cx:pt>
          <cx:pt idx="120726">10</cx:pt>
          <cx:pt idx="120727">0</cx:pt>
          <cx:pt idx="120728">0</cx:pt>
          <cx:pt idx="120729">0</cx:pt>
          <cx:pt idx="120730">0</cx:pt>
          <cx:pt idx="120731">0</cx:pt>
          <cx:pt idx="120732">0</cx:pt>
          <cx:pt idx="120733">0</cx:pt>
          <cx:pt idx="120734">0</cx:pt>
          <cx:pt idx="120735">0</cx:pt>
          <cx:pt idx="120736">74</cx:pt>
          <cx:pt idx="120737">0</cx:pt>
          <cx:pt idx="120738">6</cx:pt>
          <cx:pt idx="120739">22</cx:pt>
          <cx:pt idx="120740">0</cx:pt>
          <cx:pt idx="120741">0</cx:pt>
          <cx:pt idx="120742">53</cx:pt>
          <cx:pt idx="120743">1</cx:pt>
          <cx:pt idx="120744">4</cx:pt>
          <cx:pt idx="120745">0</cx:pt>
          <cx:pt idx="120746">25</cx:pt>
          <cx:pt idx="120747">0</cx:pt>
          <cx:pt idx="120748">0</cx:pt>
          <cx:pt idx="120749">0</cx:pt>
          <cx:pt idx="120750">1</cx:pt>
          <cx:pt idx="120751">0</cx:pt>
          <cx:pt idx="120752">148</cx:pt>
          <cx:pt idx="120753">60</cx:pt>
          <cx:pt idx="120754">37</cx:pt>
          <cx:pt idx="120755">0</cx:pt>
          <cx:pt idx="120756">0</cx:pt>
          <cx:pt idx="120757">0</cx:pt>
          <cx:pt idx="120758">0</cx:pt>
          <cx:pt idx="120759">63</cx:pt>
          <cx:pt idx="120760">48</cx:pt>
          <cx:pt idx="120761">13</cx:pt>
          <cx:pt idx="120762">9</cx:pt>
          <cx:pt idx="120763">9</cx:pt>
          <cx:pt idx="120764">14</cx:pt>
          <cx:pt idx="120765">37</cx:pt>
          <cx:pt idx="120766">0</cx:pt>
          <cx:pt idx="120767">1</cx:pt>
          <cx:pt idx="120768">1</cx:pt>
          <cx:pt idx="120769">29</cx:pt>
          <cx:pt idx="120770">10</cx:pt>
          <cx:pt idx="120771">2</cx:pt>
          <cx:pt idx="120772">5</cx:pt>
          <cx:pt idx="120773">33</cx:pt>
          <cx:pt idx="120774">2</cx:pt>
          <cx:pt idx="120775">23</cx:pt>
          <cx:pt idx="120776">10</cx:pt>
          <cx:pt idx="120777">1</cx:pt>
          <cx:pt idx="120778">287</cx:pt>
          <cx:pt idx="120779">0</cx:pt>
          <cx:pt idx="120780">15</cx:pt>
          <cx:pt idx="120781">5</cx:pt>
          <cx:pt idx="120782">9</cx:pt>
          <cx:pt idx="120783">0</cx:pt>
          <cx:pt idx="120784">0</cx:pt>
          <cx:pt idx="120785">0</cx:pt>
          <cx:pt idx="120786">0</cx:pt>
          <cx:pt idx="120787">1</cx:pt>
          <cx:pt idx="120788">152</cx:pt>
          <cx:pt idx="120789">0</cx:pt>
          <cx:pt idx="120790">1</cx:pt>
          <cx:pt idx="120791">6</cx:pt>
          <cx:pt idx="120792">56</cx:pt>
          <cx:pt idx="120793">49</cx:pt>
          <cx:pt idx="120794">22</cx:pt>
          <cx:pt idx="120795">0</cx:pt>
          <cx:pt idx="120796">334</cx:pt>
          <cx:pt idx="120797">35</cx:pt>
          <cx:pt idx="120798">7</cx:pt>
          <cx:pt idx="120799">85</cx:pt>
          <cx:pt idx="120800">1</cx:pt>
          <cx:pt idx="120801">37</cx:pt>
          <cx:pt idx="120802">98</cx:pt>
          <cx:pt idx="120803">0</cx:pt>
          <cx:pt idx="120804">2</cx:pt>
          <cx:pt idx="120805">10</cx:pt>
          <cx:pt idx="120806">0</cx:pt>
          <cx:pt idx="120807">0</cx:pt>
          <cx:pt idx="120808">15</cx:pt>
          <cx:pt idx="120809">1</cx:pt>
          <cx:pt idx="120810">15</cx:pt>
          <cx:pt idx="120811">36</cx:pt>
          <cx:pt idx="120812">56</cx:pt>
          <cx:pt idx="120813">83</cx:pt>
          <cx:pt idx="120814">0</cx:pt>
          <cx:pt idx="120815">0</cx:pt>
          <cx:pt idx="120816">0</cx:pt>
          <cx:pt idx="120817">39</cx:pt>
          <cx:pt idx="120818">3</cx:pt>
          <cx:pt idx="120819">0</cx:pt>
          <cx:pt idx="120820">7</cx:pt>
          <cx:pt idx="120821">0</cx:pt>
          <cx:pt idx="120822">1</cx:pt>
          <cx:pt idx="120823">15</cx:pt>
          <cx:pt idx="120824">0</cx:pt>
          <cx:pt idx="120825">13</cx:pt>
          <cx:pt idx="120826">9</cx:pt>
          <cx:pt idx="120827">252</cx:pt>
          <cx:pt idx="120828">12</cx:pt>
          <cx:pt idx="120829">9</cx:pt>
          <cx:pt idx="120830">0</cx:pt>
          <cx:pt idx="120831">0</cx:pt>
          <cx:pt idx="120832">3</cx:pt>
          <cx:pt idx="120833">27</cx:pt>
          <cx:pt idx="120834">115</cx:pt>
          <cx:pt idx="120835">189</cx:pt>
          <cx:pt idx="120836">27</cx:pt>
          <cx:pt idx="120837">0</cx:pt>
          <cx:pt idx="120838">553</cx:pt>
          <cx:pt idx="120839">7</cx:pt>
          <cx:pt idx="120840">23</cx:pt>
          <cx:pt idx="120841">4</cx:pt>
          <cx:pt idx="120842">33</cx:pt>
          <cx:pt idx="120843">100</cx:pt>
          <cx:pt idx="120844">10</cx:pt>
          <cx:pt idx="120845">1</cx:pt>
          <cx:pt idx="120846">0</cx:pt>
          <cx:pt idx="120847">22</cx:pt>
          <cx:pt idx="120848">12</cx:pt>
          <cx:pt idx="120849">3</cx:pt>
          <cx:pt idx="120850">7</cx:pt>
          <cx:pt idx="120851">48</cx:pt>
          <cx:pt idx="120852">0</cx:pt>
          <cx:pt idx="120853">83</cx:pt>
          <cx:pt idx="120854">0</cx:pt>
          <cx:pt idx="120855">0</cx:pt>
          <cx:pt idx="120856">8</cx:pt>
          <cx:pt idx="120857">0</cx:pt>
          <cx:pt idx="120858">0</cx:pt>
          <cx:pt idx="120859">0</cx:pt>
          <cx:pt idx="120860">12</cx:pt>
          <cx:pt idx="120861">0</cx:pt>
          <cx:pt idx="120862">0</cx:pt>
          <cx:pt idx="120863">25</cx:pt>
          <cx:pt idx="120864">1</cx:pt>
          <cx:pt idx="120865">113</cx:pt>
          <cx:pt idx="120866">121</cx:pt>
          <cx:pt idx="120867">92</cx:pt>
          <cx:pt idx="120868">73</cx:pt>
          <cx:pt idx="120869">1</cx:pt>
          <cx:pt idx="120870">0</cx:pt>
          <cx:pt idx="120871">8</cx:pt>
          <cx:pt idx="120872">0</cx:pt>
          <cx:pt idx="120873">111</cx:pt>
          <cx:pt idx="120874">22</cx:pt>
          <cx:pt idx="120875">155</cx:pt>
          <cx:pt idx="120876">501</cx:pt>
          <cx:pt idx="120877">131</cx:pt>
          <cx:pt idx="120878">30</cx:pt>
          <cx:pt idx="120879">157</cx:pt>
          <cx:pt idx="120880">43</cx:pt>
          <cx:pt idx="120881">56</cx:pt>
          <cx:pt idx="120882">0</cx:pt>
          <cx:pt idx="120883">13</cx:pt>
          <cx:pt idx="120884">104</cx:pt>
          <cx:pt idx="120885">11</cx:pt>
          <cx:pt idx="120886">79</cx:pt>
          <cx:pt idx="120887">36</cx:pt>
          <cx:pt idx="120888">17</cx:pt>
          <cx:pt idx="120889">2</cx:pt>
          <cx:pt idx="120890">93</cx:pt>
          <cx:pt idx="120891">5</cx:pt>
          <cx:pt idx="120892">17</cx:pt>
          <cx:pt idx="120893">0</cx:pt>
          <cx:pt idx="120894">137</cx:pt>
          <cx:pt idx="120895">3</cx:pt>
          <cx:pt idx="120896">7</cx:pt>
          <cx:pt idx="120897">0</cx:pt>
          <cx:pt idx="120898">0</cx:pt>
          <cx:pt idx="120899">6</cx:pt>
          <cx:pt idx="120900">15</cx:pt>
          <cx:pt idx="120901">1</cx:pt>
          <cx:pt idx="120902">18</cx:pt>
          <cx:pt idx="120903">41</cx:pt>
          <cx:pt idx="120904">1</cx:pt>
          <cx:pt idx="120905">37</cx:pt>
          <cx:pt idx="120906">252</cx:pt>
          <cx:pt idx="120907">3</cx:pt>
          <cx:pt idx="120908">0</cx:pt>
          <cx:pt idx="120909">0</cx:pt>
          <cx:pt idx="120910">7</cx:pt>
          <cx:pt idx="120911">1</cx:pt>
          <cx:pt idx="120912">19</cx:pt>
          <cx:pt idx="120913">203</cx:pt>
          <cx:pt idx="120914">0</cx:pt>
          <cx:pt idx="120915">0</cx:pt>
          <cx:pt idx="120916">0</cx:pt>
          <cx:pt idx="120917">0</cx:pt>
          <cx:pt idx="120918">47</cx:pt>
          <cx:pt idx="120919">1</cx:pt>
          <cx:pt idx="120920">9</cx:pt>
          <cx:pt idx="120921">0</cx:pt>
          <cx:pt idx="120922">0</cx:pt>
          <cx:pt idx="120923">0</cx:pt>
          <cx:pt idx="120924">173</cx:pt>
          <cx:pt idx="120925">32</cx:pt>
          <cx:pt idx="120926">3</cx:pt>
          <cx:pt idx="120927">0</cx:pt>
          <cx:pt idx="120928">0</cx:pt>
          <cx:pt idx="120929">0</cx:pt>
          <cx:pt idx="120930">0</cx:pt>
          <cx:pt idx="120931">0</cx:pt>
          <cx:pt idx="120932">8</cx:pt>
          <cx:pt idx="120933">21</cx:pt>
          <cx:pt idx="120934">8</cx:pt>
          <cx:pt idx="120935">1</cx:pt>
          <cx:pt idx="120936">0</cx:pt>
          <cx:pt idx="120937">4</cx:pt>
          <cx:pt idx="120938">1</cx:pt>
          <cx:pt idx="120939">0</cx:pt>
          <cx:pt idx="120940">0</cx:pt>
          <cx:pt idx="120941">21</cx:pt>
          <cx:pt idx="120942">44</cx:pt>
          <cx:pt idx="120943">28</cx:pt>
          <cx:pt idx="120944">1</cx:pt>
          <cx:pt idx="120945">3</cx:pt>
          <cx:pt idx="120946">0</cx:pt>
          <cx:pt idx="120947">6</cx:pt>
          <cx:pt idx="120948">13</cx:pt>
          <cx:pt idx="120949">28</cx:pt>
          <cx:pt idx="120950">5</cx:pt>
          <cx:pt idx="120951">34</cx:pt>
          <cx:pt idx="120952">57</cx:pt>
          <cx:pt idx="120953">1</cx:pt>
          <cx:pt idx="120954">48</cx:pt>
          <cx:pt idx="120955">6</cx:pt>
          <cx:pt idx="120956">7</cx:pt>
          <cx:pt idx="120957">3</cx:pt>
          <cx:pt idx="120958">12</cx:pt>
          <cx:pt idx="120959">19</cx:pt>
          <cx:pt idx="120960">0</cx:pt>
          <cx:pt idx="120961">21</cx:pt>
          <cx:pt idx="120962">1</cx:pt>
          <cx:pt idx="120963">35</cx:pt>
          <cx:pt idx="120964">113</cx:pt>
          <cx:pt idx="120965">7</cx:pt>
          <cx:pt idx="120966">0</cx:pt>
          <cx:pt idx="120967">21</cx:pt>
          <cx:pt idx="120968">12</cx:pt>
          <cx:pt idx="120969">2</cx:pt>
          <cx:pt idx="120970">76</cx:pt>
          <cx:pt idx="120971">28</cx:pt>
          <cx:pt idx="120972">2</cx:pt>
          <cx:pt idx="120973">22</cx:pt>
          <cx:pt idx="120974">12</cx:pt>
          <cx:pt idx="120975">0</cx:pt>
          <cx:pt idx="120976">56</cx:pt>
          <cx:pt idx="120977">17</cx:pt>
          <cx:pt idx="120978">0</cx:pt>
          <cx:pt idx="120979">0</cx:pt>
          <cx:pt idx="120980">21</cx:pt>
          <cx:pt idx="120981">1</cx:pt>
          <cx:pt idx="120982">0</cx:pt>
          <cx:pt idx="120983">71</cx:pt>
          <cx:pt idx="120984">0</cx:pt>
          <cx:pt idx="120985">0</cx:pt>
          <cx:pt idx="120986">27</cx:pt>
          <cx:pt idx="120987">853</cx:pt>
          <cx:pt idx="120988">209</cx:pt>
          <cx:pt idx="120989">8</cx:pt>
          <cx:pt idx="120990">26</cx:pt>
          <cx:pt idx="120991">12</cx:pt>
          <cx:pt idx="120992">0</cx:pt>
          <cx:pt idx="120993">36</cx:pt>
          <cx:pt idx="120994">25</cx:pt>
          <cx:pt idx="120995">0</cx:pt>
          <cx:pt idx="120996">68</cx:pt>
          <cx:pt idx="120997">25</cx:pt>
          <cx:pt idx="120998">7</cx:pt>
          <cx:pt idx="120999">0</cx:pt>
          <cx:pt idx="121000">4</cx:pt>
          <cx:pt idx="121001">28</cx:pt>
          <cx:pt idx="121002">55</cx:pt>
          <cx:pt idx="121003">0</cx:pt>
          <cx:pt idx="121004">3</cx:pt>
          <cx:pt idx="121005">0</cx:pt>
          <cx:pt idx="121006">69</cx:pt>
          <cx:pt idx="121007">68</cx:pt>
          <cx:pt idx="121008">3</cx:pt>
          <cx:pt idx="121009">5</cx:pt>
          <cx:pt idx="121010">1</cx:pt>
          <cx:pt idx="121011">7</cx:pt>
          <cx:pt idx="121012">5</cx:pt>
          <cx:pt idx="121013">55</cx:pt>
          <cx:pt idx="121014">8</cx:pt>
          <cx:pt idx="121015">28</cx:pt>
          <cx:pt idx="121016">10</cx:pt>
          <cx:pt idx="121017">509</cx:pt>
          <cx:pt idx="121018">148</cx:pt>
          <cx:pt idx="121019">51</cx:pt>
          <cx:pt idx="121020">5</cx:pt>
          <cx:pt idx="121021">1</cx:pt>
          <cx:pt idx="121022">0</cx:pt>
          <cx:pt idx="121023">40</cx:pt>
          <cx:pt idx="121024">0</cx:pt>
          <cx:pt idx="121025">0</cx:pt>
          <cx:pt idx="121026">20</cx:pt>
          <cx:pt idx="121027">32</cx:pt>
          <cx:pt idx="121028">0</cx:pt>
          <cx:pt idx="121029">1</cx:pt>
          <cx:pt idx="121030">0</cx:pt>
          <cx:pt idx="121031">63</cx:pt>
          <cx:pt idx="121032">1</cx:pt>
          <cx:pt idx="121033">24</cx:pt>
          <cx:pt idx="121034">319</cx:pt>
          <cx:pt idx="121035">94</cx:pt>
          <cx:pt idx="121036">4</cx:pt>
          <cx:pt idx="121037">15</cx:pt>
          <cx:pt idx="121038">13</cx:pt>
          <cx:pt idx="121039">52</cx:pt>
          <cx:pt idx="121040">1</cx:pt>
          <cx:pt idx="121041">50</cx:pt>
          <cx:pt idx="121042">0</cx:pt>
          <cx:pt idx="121043">0</cx:pt>
          <cx:pt idx="121044">4</cx:pt>
          <cx:pt idx="121045">0</cx:pt>
          <cx:pt idx="121046">1</cx:pt>
          <cx:pt idx="121047">0</cx:pt>
          <cx:pt idx="121048">0</cx:pt>
          <cx:pt idx="121049">0</cx:pt>
          <cx:pt idx="121050">101</cx:pt>
          <cx:pt idx="121051">7</cx:pt>
          <cx:pt idx="121052">66</cx:pt>
          <cx:pt idx="121053">20</cx:pt>
          <cx:pt idx="121054">67</cx:pt>
          <cx:pt idx="121055">12</cx:pt>
          <cx:pt idx="121056">1</cx:pt>
          <cx:pt idx="121057">19</cx:pt>
          <cx:pt idx="121058">208</cx:pt>
          <cx:pt idx="121059">18</cx:pt>
          <cx:pt idx="121060">0</cx:pt>
          <cx:pt idx="121061">50</cx:pt>
          <cx:pt idx="121062">0</cx:pt>
          <cx:pt idx="121063">0</cx:pt>
          <cx:pt idx="121064">298</cx:pt>
          <cx:pt idx="121065">141</cx:pt>
          <cx:pt idx="121066">18</cx:pt>
          <cx:pt idx="121067">0</cx:pt>
          <cx:pt idx="121068">6</cx:pt>
          <cx:pt idx="121069">0</cx:pt>
          <cx:pt idx="121070">0</cx:pt>
          <cx:pt idx="121071">0</cx:pt>
          <cx:pt idx="121072">0</cx:pt>
          <cx:pt idx="121073">0</cx:pt>
          <cx:pt idx="121074">1</cx:pt>
          <cx:pt idx="121075">0</cx:pt>
          <cx:pt idx="121076">0</cx:pt>
          <cx:pt idx="121077">1</cx:pt>
          <cx:pt idx="121078">13</cx:pt>
          <cx:pt idx="121079">52</cx:pt>
          <cx:pt idx="121080">9</cx:pt>
          <cx:pt idx="121081">35</cx:pt>
          <cx:pt idx="121082">5</cx:pt>
          <cx:pt idx="121083">54</cx:pt>
          <cx:pt idx="121084">5</cx:pt>
          <cx:pt idx="121085">21</cx:pt>
          <cx:pt idx="121086">6</cx:pt>
          <cx:pt idx="121087">5</cx:pt>
          <cx:pt idx="121088">125</cx:pt>
          <cx:pt idx="121089">1</cx:pt>
          <cx:pt idx="121090">6</cx:pt>
          <cx:pt idx="121091">34</cx:pt>
          <cx:pt idx="121092">0</cx:pt>
          <cx:pt idx="121093">7</cx:pt>
          <cx:pt idx="121094">5</cx:pt>
          <cx:pt idx="121095">30</cx:pt>
          <cx:pt idx="121096">36</cx:pt>
          <cx:pt idx="121097">0</cx:pt>
          <cx:pt idx="121098">164</cx:pt>
          <cx:pt idx="121099">175</cx:pt>
          <cx:pt idx="121100">0</cx:pt>
          <cx:pt idx="121101">9</cx:pt>
          <cx:pt idx="121102">43</cx:pt>
          <cx:pt idx="121103">0</cx:pt>
          <cx:pt idx="121104">0</cx:pt>
          <cx:pt idx="121105">4</cx:pt>
          <cx:pt idx="121106">0</cx:pt>
          <cx:pt idx="121107">12</cx:pt>
          <cx:pt idx="121108">1</cx:pt>
          <cx:pt idx="121109">4</cx:pt>
          <cx:pt idx="121110">108</cx:pt>
          <cx:pt idx="121111">0</cx:pt>
          <cx:pt idx="121112">0</cx:pt>
          <cx:pt idx="121113">267</cx:pt>
          <cx:pt idx="121114">1</cx:pt>
          <cx:pt idx="121115">153</cx:pt>
          <cx:pt idx="121116">47</cx:pt>
          <cx:pt idx="121117">6</cx:pt>
          <cx:pt idx="121118">1</cx:pt>
          <cx:pt idx="121119">23</cx:pt>
          <cx:pt idx="121120">1</cx:pt>
          <cx:pt idx="121121">4</cx:pt>
          <cx:pt idx="121122">28</cx:pt>
          <cx:pt idx="121123">147</cx:pt>
          <cx:pt idx="121124">42</cx:pt>
          <cx:pt idx="121125">17</cx:pt>
          <cx:pt idx="121126">2</cx:pt>
          <cx:pt idx="121127">50</cx:pt>
          <cx:pt idx="121128">2</cx:pt>
          <cx:pt idx="121129">7</cx:pt>
          <cx:pt idx="121130">0</cx:pt>
          <cx:pt idx="121131">29</cx:pt>
          <cx:pt idx="121132">6</cx:pt>
          <cx:pt idx="121133">260</cx:pt>
          <cx:pt idx="121134">0</cx:pt>
          <cx:pt idx="121135">16</cx:pt>
          <cx:pt idx="121136">2</cx:pt>
          <cx:pt idx="121137">190</cx:pt>
          <cx:pt idx="121138">0</cx:pt>
          <cx:pt idx="121139">6</cx:pt>
          <cx:pt idx="121140">0</cx:pt>
          <cx:pt idx="121141">21</cx:pt>
          <cx:pt idx="121142">10</cx:pt>
          <cx:pt idx="121143">46</cx:pt>
          <cx:pt idx="121144">1</cx:pt>
          <cx:pt idx="121145">291</cx:pt>
          <cx:pt idx="121146">1</cx:pt>
          <cx:pt idx="121147">43</cx:pt>
          <cx:pt idx="121148">14</cx:pt>
          <cx:pt idx="121149">7</cx:pt>
          <cx:pt idx="121150">0</cx:pt>
          <cx:pt idx="121151">20</cx:pt>
          <cx:pt idx="121152">2</cx:pt>
          <cx:pt idx="121153">28</cx:pt>
          <cx:pt idx="121154">65</cx:pt>
          <cx:pt idx="121155">0</cx:pt>
          <cx:pt idx="121156">146</cx:pt>
          <cx:pt idx="121157">0</cx:pt>
          <cx:pt idx="121158">13</cx:pt>
          <cx:pt idx="121159">14</cx:pt>
          <cx:pt idx="121160">41</cx:pt>
          <cx:pt idx="121161">113</cx:pt>
          <cx:pt idx="121162">105</cx:pt>
          <cx:pt idx="121163">2</cx:pt>
          <cx:pt idx="121164">33</cx:pt>
          <cx:pt idx="121165">45</cx:pt>
          <cx:pt idx="121166">66</cx:pt>
          <cx:pt idx="121167">36</cx:pt>
          <cx:pt idx="121168">0</cx:pt>
          <cx:pt idx="121169">85</cx:pt>
          <cx:pt idx="121170">23</cx:pt>
          <cx:pt idx="121171">0</cx:pt>
          <cx:pt idx="121172">144</cx:pt>
          <cx:pt idx="121173">0</cx:pt>
          <cx:pt idx="121174">4</cx:pt>
          <cx:pt idx="121175">0</cx:pt>
          <cx:pt idx="121176">13</cx:pt>
          <cx:pt idx="121177">0</cx:pt>
          <cx:pt idx="121178">35</cx:pt>
          <cx:pt idx="121179">15</cx:pt>
          <cx:pt idx="121180">0</cx:pt>
          <cx:pt idx="121181">2</cx:pt>
          <cx:pt idx="121182">10</cx:pt>
          <cx:pt idx="121183">1</cx:pt>
          <cx:pt idx="121184">1</cx:pt>
          <cx:pt idx="121185">97</cx:pt>
          <cx:pt idx="121186">27</cx:pt>
          <cx:pt idx="121187">15</cx:pt>
          <cx:pt idx="121188">7</cx:pt>
          <cx:pt idx="121189">0</cx:pt>
          <cx:pt idx="121190">0</cx:pt>
          <cx:pt idx="121191">16</cx:pt>
          <cx:pt idx="121192">27</cx:pt>
          <cx:pt idx="121193">1</cx:pt>
          <cx:pt idx="121194">6</cx:pt>
          <cx:pt idx="121195">0</cx:pt>
          <cx:pt idx="121196">1</cx:pt>
          <cx:pt idx="121197">12</cx:pt>
          <cx:pt idx="121198">0</cx:pt>
          <cx:pt idx="121199">30</cx:pt>
          <cx:pt idx="121200">0</cx:pt>
          <cx:pt idx="121201">355</cx:pt>
          <cx:pt idx="121202">49</cx:pt>
          <cx:pt idx="121203">0</cx:pt>
          <cx:pt idx="121204">3</cx:pt>
          <cx:pt idx="121205">14</cx:pt>
          <cx:pt idx="121206">0</cx:pt>
          <cx:pt idx="121207">12</cx:pt>
          <cx:pt idx="121208">0</cx:pt>
          <cx:pt idx="121209">1</cx:pt>
          <cx:pt idx="121210">1</cx:pt>
          <cx:pt idx="121211">66</cx:pt>
          <cx:pt idx="121212">3</cx:pt>
          <cx:pt idx="121213">53</cx:pt>
          <cx:pt idx="121214">39</cx:pt>
          <cx:pt idx="121215">4</cx:pt>
          <cx:pt idx="121216">19</cx:pt>
          <cx:pt idx="121217">10</cx:pt>
          <cx:pt idx="121218">60</cx:pt>
          <cx:pt idx="121219">109</cx:pt>
          <cx:pt idx="121220">62</cx:pt>
          <cx:pt idx="121221">46</cx:pt>
          <cx:pt idx="121222">7</cx:pt>
          <cx:pt idx="121223">0</cx:pt>
          <cx:pt idx="121224">10</cx:pt>
          <cx:pt idx="121225">13</cx:pt>
          <cx:pt idx="121226">22</cx:pt>
          <cx:pt idx="121227">34</cx:pt>
          <cx:pt idx="121228">59</cx:pt>
          <cx:pt idx="121229">7</cx:pt>
          <cx:pt idx="121230">2</cx:pt>
          <cx:pt idx="121231">2</cx:pt>
          <cx:pt idx="121232">33</cx:pt>
          <cx:pt idx="121233">0</cx:pt>
          <cx:pt idx="121234">0</cx:pt>
          <cx:pt idx="121235">7</cx:pt>
          <cx:pt idx="121236">0</cx:pt>
          <cx:pt idx="121237">1</cx:pt>
          <cx:pt idx="121238">6</cx:pt>
          <cx:pt idx="121239">6</cx:pt>
          <cx:pt idx="121240">8</cx:pt>
          <cx:pt idx="121241">27</cx:pt>
          <cx:pt idx="121242">12</cx:pt>
          <cx:pt idx="121243">4</cx:pt>
          <cx:pt idx="121244">242</cx:pt>
          <cx:pt idx="121245">13</cx:pt>
          <cx:pt idx="121246">7</cx:pt>
          <cx:pt idx="121247">16</cx:pt>
          <cx:pt idx="121248">31</cx:pt>
          <cx:pt idx="121249">50</cx:pt>
          <cx:pt idx="121250">6</cx:pt>
          <cx:pt idx="121251">0</cx:pt>
          <cx:pt idx="121252">36</cx:pt>
          <cx:pt idx="121253">6</cx:pt>
          <cx:pt idx="121254">8</cx:pt>
          <cx:pt idx="121255">108</cx:pt>
          <cx:pt idx="121256">9</cx:pt>
          <cx:pt idx="121257">74</cx:pt>
          <cx:pt idx="121258">8</cx:pt>
          <cx:pt idx="121259">0</cx:pt>
          <cx:pt idx="121260">9</cx:pt>
          <cx:pt idx="121261">0</cx:pt>
          <cx:pt idx="121262">0</cx:pt>
          <cx:pt idx="121263">0</cx:pt>
          <cx:pt idx="121264">1</cx:pt>
          <cx:pt idx="121265">0</cx:pt>
          <cx:pt idx="121266">8</cx:pt>
          <cx:pt idx="121267">30</cx:pt>
          <cx:pt idx="121268">61</cx:pt>
          <cx:pt idx="121269">0</cx:pt>
          <cx:pt idx="121270">0</cx:pt>
          <cx:pt idx="121271">1</cx:pt>
          <cx:pt idx="121272">15</cx:pt>
          <cx:pt idx="121273">20</cx:pt>
          <cx:pt idx="121274">0</cx:pt>
          <cx:pt idx="121275">11</cx:pt>
          <cx:pt idx="121276">18</cx:pt>
          <cx:pt idx="121277">16</cx:pt>
          <cx:pt idx="121278">89</cx:pt>
          <cx:pt idx="121279">1</cx:pt>
          <cx:pt idx="121280">125</cx:pt>
          <cx:pt idx="121281">0</cx:pt>
          <cx:pt idx="121282">0</cx:pt>
          <cx:pt idx="121283">0</cx:pt>
          <cx:pt idx="121284">8</cx:pt>
          <cx:pt idx="121285">0</cx:pt>
          <cx:pt idx="121286">0</cx:pt>
          <cx:pt idx="121287">2</cx:pt>
          <cx:pt idx="121288">0</cx:pt>
          <cx:pt idx="121289">0</cx:pt>
          <cx:pt idx="121290">2</cx:pt>
          <cx:pt idx="121291">28</cx:pt>
          <cx:pt idx="121292">2</cx:pt>
          <cx:pt idx="121293">40</cx:pt>
          <cx:pt idx="121294">115</cx:pt>
          <cx:pt idx="121295">2</cx:pt>
          <cx:pt idx="121296">28</cx:pt>
          <cx:pt idx="121297">374</cx:pt>
          <cx:pt idx="121298">0</cx:pt>
          <cx:pt idx="121299">21</cx:pt>
          <cx:pt idx="121300">9</cx:pt>
          <cx:pt idx="121301">17</cx:pt>
          <cx:pt idx="121302">1</cx:pt>
          <cx:pt idx="121303">0</cx:pt>
          <cx:pt idx="121304">0</cx:pt>
          <cx:pt idx="121305">0</cx:pt>
          <cx:pt idx="121306">0</cx:pt>
          <cx:pt idx="121307">0</cx:pt>
          <cx:pt idx="121308">7</cx:pt>
          <cx:pt idx="121309">180</cx:pt>
          <cx:pt idx="121310">5</cx:pt>
          <cx:pt idx="121311">0</cx:pt>
          <cx:pt idx="121312">112</cx:pt>
          <cx:pt idx="121313">3</cx:pt>
          <cx:pt idx="121314">5</cx:pt>
          <cx:pt idx="121315">4</cx:pt>
          <cx:pt idx="121316">1</cx:pt>
          <cx:pt idx="121317">13</cx:pt>
          <cx:pt idx="121318">38</cx:pt>
          <cx:pt idx="121319">103</cx:pt>
          <cx:pt idx="121320">14</cx:pt>
          <cx:pt idx="121321">0</cx:pt>
          <cx:pt idx="121322">7</cx:pt>
          <cx:pt idx="121323">0</cx:pt>
          <cx:pt idx="121324">14</cx:pt>
          <cx:pt idx="121325">1</cx:pt>
          <cx:pt idx="121326">0</cx:pt>
          <cx:pt idx="121327">13</cx:pt>
          <cx:pt idx="121328">56</cx:pt>
          <cx:pt idx="121329">0</cx:pt>
          <cx:pt idx="121330">0</cx:pt>
          <cx:pt idx="121331">1</cx:pt>
          <cx:pt idx="121332">15</cx:pt>
          <cx:pt idx="121333">1</cx:pt>
          <cx:pt idx="121334">1</cx:pt>
          <cx:pt idx="121335">59</cx:pt>
          <cx:pt idx="121336">35</cx:pt>
          <cx:pt idx="121337">3</cx:pt>
          <cx:pt idx="121338">11</cx:pt>
          <cx:pt idx="121339">28</cx:pt>
          <cx:pt idx="121340">44</cx:pt>
          <cx:pt idx="121341">87</cx:pt>
          <cx:pt idx="121342">1</cx:pt>
          <cx:pt idx="121343">20</cx:pt>
          <cx:pt idx="121344">42</cx:pt>
          <cx:pt idx="121345">1</cx:pt>
          <cx:pt idx="121346">0</cx:pt>
          <cx:pt idx="121347">137</cx:pt>
          <cx:pt idx="121348">10</cx:pt>
          <cx:pt idx="121349">21</cx:pt>
          <cx:pt idx="121350">2</cx:pt>
          <cx:pt idx="121351">11</cx:pt>
          <cx:pt idx="121352">77</cx:pt>
          <cx:pt idx="121353">0</cx:pt>
          <cx:pt idx="121354">7</cx:pt>
          <cx:pt idx="121355">29</cx:pt>
          <cx:pt idx="121356">15</cx:pt>
          <cx:pt idx="121357">0</cx:pt>
          <cx:pt idx="121358">0</cx:pt>
          <cx:pt idx="121359">340</cx:pt>
          <cx:pt idx="121360">14</cx:pt>
          <cx:pt idx="121361">34</cx:pt>
          <cx:pt idx="121362">36</cx:pt>
          <cx:pt idx="121363">76</cx:pt>
          <cx:pt idx="121364">13</cx:pt>
          <cx:pt idx="121365">1</cx:pt>
          <cx:pt idx="121366">0</cx:pt>
          <cx:pt idx="121367">7</cx:pt>
          <cx:pt idx="121368">0</cx:pt>
          <cx:pt idx="121369">0</cx:pt>
          <cx:pt idx="121370">0</cx:pt>
          <cx:pt idx="121371">0</cx:pt>
          <cx:pt idx="121372">0</cx:pt>
          <cx:pt idx="121373">1</cx:pt>
          <cx:pt idx="121374">0</cx:pt>
          <cx:pt idx="121375">4</cx:pt>
          <cx:pt idx="121376">14</cx:pt>
          <cx:pt idx="121377">140</cx:pt>
          <cx:pt idx="121378">300</cx:pt>
          <cx:pt idx="121379">33</cx:pt>
          <cx:pt idx="121380">4</cx:pt>
          <cx:pt idx="121381">9</cx:pt>
          <cx:pt idx="121382">2</cx:pt>
          <cx:pt idx="121383">82</cx:pt>
          <cx:pt idx="121384">0</cx:pt>
          <cx:pt idx="121385">35</cx:pt>
          <cx:pt idx="121386">0</cx:pt>
          <cx:pt idx="121387">0</cx:pt>
          <cx:pt idx="121388">1</cx:pt>
          <cx:pt idx="121389">14</cx:pt>
          <cx:pt idx="121390">0</cx:pt>
          <cx:pt idx="121391">10</cx:pt>
          <cx:pt idx="121392">1</cx:pt>
          <cx:pt idx="121393">6</cx:pt>
          <cx:pt idx="121394">0</cx:pt>
          <cx:pt idx="121395">0</cx:pt>
          <cx:pt idx="121396">17</cx:pt>
          <cx:pt idx="121397">5</cx:pt>
          <cx:pt idx="121398">14</cx:pt>
          <cx:pt idx="121399">3</cx:pt>
          <cx:pt idx="121400">29</cx:pt>
          <cx:pt idx="121401">238</cx:pt>
          <cx:pt idx="121402">61</cx:pt>
          <cx:pt idx="121403">2</cx:pt>
          <cx:pt idx="121404">41</cx:pt>
          <cx:pt idx="121405">0</cx:pt>
          <cx:pt idx="121406">0</cx:pt>
          <cx:pt idx="121407">0</cx:pt>
          <cx:pt idx="121408">55</cx:pt>
          <cx:pt idx="121409">10</cx:pt>
          <cx:pt idx="121410">26</cx:pt>
          <cx:pt idx="121411">4</cx:pt>
          <cx:pt idx="121412">6</cx:pt>
          <cx:pt idx="121413">18</cx:pt>
          <cx:pt idx="121414">20</cx:pt>
          <cx:pt idx="121415">52</cx:pt>
          <cx:pt idx="121416">3</cx:pt>
          <cx:pt idx="121417">0</cx:pt>
          <cx:pt idx="121418">0</cx:pt>
          <cx:pt idx="121419">33</cx:pt>
          <cx:pt idx="121420">0</cx:pt>
          <cx:pt idx="121421">0</cx:pt>
          <cx:pt idx="121422">0</cx:pt>
          <cx:pt idx="121423">0</cx:pt>
          <cx:pt idx="121424">0</cx:pt>
          <cx:pt idx="121425">71</cx:pt>
          <cx:pt idx="121426">0</cx:pt>
          <cx:pt idx="121427">0</cx:pt>
          <cx:pt idx="121428">8</cx:pt>
          <cx:pt idx="121429">0</cx:pt>
          <cx:pt idx="121430">0</cx:pt>
          <cx:pt idx="121431">4</cx:pt>
          <cx:pt idx="121432">93</cx:pt>
          <cx:pt idx="121433">14</cx:pt>
          <cx:pt idx="121434">131</cx:pt>
          <cx:pt idx="121435">79</cx:pt>
          <cx:pt idx="121436">16</cx:pt>
          <cx:pt idx="121437">1</cx:pt>
          <cx:pt idx="121438">0</cx:pt>
          <cx:pt idx="121439">2</cx:pt>
          <cx:pt idx="121440">0</cx:pt>
          <cx:pt idx="121441">0</cx:pt>
          <cx:pt idx="121442">0</cx:pt>
          <cx:pt idx="121443">0</cx:pt>
          <cx:pt idx="121444">49</cx:pt>
          <cx:pt idx="121445">15</cx:pt>
          <cx:pt idx="121446">11</cx:pt>
          <cx:pt idx="121447">3</cx:pt>
          <cx:pt idx="121448">170</cx:pt>
          <cx:pt idx="121449">148</cx:pt>
          <cx:pt idx="121450">51</cx:pt>
          <cx:pt idx="121451">7</cx:pt>
          <cx:pt idx="121452">0</cx:pt>
          <cx:pt idx="121453">0</cx:pt>
          <cx:pt idx="121454">7</cx:pt>
          <cx:pt idx="121455">109</cx:pt>
          <cx:pt idx="121456">35</cx:pt>
          <cx:pt idx="121457">3</cx:pt>
          <cx:pt idx="121458">8</cx:pt>
          <cx:pt idx="121459">111</cx:pt>
          <cx:pt idx="121460">0</cx:pt>
          <cx:pt idx="121461">3</cx:pt>
          <cx:pt idx="121462">1</cx:pt>
          <cx:pt idx="121463">93</cx:pt>
          <cx:pt idx="121464">1</cx:pt>
          <cx:pt idx="121465">2</cx:pt>
          <cx:pt idx="121466">9</cx:pt>
          <cx:pt idx="121467">28</cx:pt>
          <cx:pt idx="121468">0</cx:pt>
          <cx:pt idx="121469">0</cx:pt>
          <cx:pt idx="121470">0</cx:pt>
          <cx:pt idx="121471">3</cx:pt>
          <cx:pt idx="121472">19</cx:pt>
          <cx:pt idx="121473">344</cx:pt>
          <cx:pt idx="121474">1</cx:pt>
          <cx:pt idx="121475">28</cx:pt>
          <cx:pt idx="121476">0</cx:pt>
          <cx:pt idx="121477">41</cx:pt>
          <cx:pt idx="121478">18</cx:pt>
          <cx:pt idx="121479">482</cx:pt>
          <cx:pt idx="121480">0</cx:pt>
          <cx:pt idx="121481">49</cx:pt>
          <cx:pt idx="121482">0</cx:pt>
          <cx:pt idx="121483">0</cx:pt>
          <cx:pt idx="121484">21</cx:pt>
          <cx:pt idx="121485">45</cx:pt>
          <cx:pt idx="121486">82</cx:pt>
          <cx:pt idx="121487">1</cx:pt>
          <cx:pt idx="121488">34</cx:pt>
          <cx:pt idx="121489">0</cx:pt>
          <cx:pt idx="121490">0</cx:pt>
          <cx:pt idx="121491">0</cx:pt>
          <cx:pt idx="121492">111</cx:pt>
          <cx:pt idx="121493">201</cx:pt>
          <cx:pt idx="121494">0</cx:pt>
          <cx:pt idx="121495">0</cx:pt>
          <cx:pt idx="121496">69</cx:pt>
          <cx:pt idx="121497">8</cx:pt>
          <cx:pt idx="121498">190</cx:pt>
          <cx:pt idx="121499">1</cx:pt>
          <cx:pt idx="121500">363</cx:pt>
          <cx:pt idx="121501">39</cx:pt>
          <cx:pt idx="121502">34</cx:pt>
          <cx:pt idx="121503">25</cx:pt>
          <cx:pt idx="121504">0</cx:pt>
          <cx:pt idx="121505">97</cx:pt>
          <cx:pt idx="121506">1</cx:pt>
          <cx:pt idx="121507">28</cx:pt>
          <cx:pt idx="121508">21</cx:pt>
          <cx:pt idx="121509">14</cx:pt>
          <cx:pt idx="121510">2</cx:pt>
          <cx:pt idx="121511">1</cx:pt>
          <cx:pt idx="121512">8</cx:pt>
          <cx:pt idx="121513">51</cx:pt>
          <cx:pt idx="121514">82</cx:pt>
          <cx:pt idx="121515">0</cx:pt>
          <cx:pt idx="121516">197</cx:pt>
          <cx:pt idx="121517">26</cx:pt>
          <cx:pt idx="121518">17</cx:pt>
          <cx:pt idx="121519">283</cx:pt>
          <cx:pt idx="121520">1</cx:pt>
          <cx:pt idx="121521">13</cx:pt>
          <cx:pt idx="121522">0</cx:pt>
          <cx:pt idx="121523">0</cx:pt>
          <cx:pt idx="121524">4</cx:pt>
          <cx:pt idx="121525">0</cx:pt>
          <cx:pt idx="121526">0</cx:pt>
          <cx:pt idx="121527">0</cx:pt>
          <cx:pt idx="121528">8</cx:pt>
          <cx:pt idx="121529">0</cx:pt>
          <cx:pt idx="121530">0</cx:pt>
          <cx:pt idx="121531">0</cx:pt>
          <cx:pt idx="121532">7</cx:pt>
          <cx:pt idx="121533">0</cx:pt>
          <cx:pt idx="121534">1</cx:pt>
          <cx:pt idx="121535">45</cx:pt>
          <cx:pt idx="121536">55</cx:pt>
          <cx:pt idx="121537">257</cx:pt>
          <cx:pt idx="121538">0</cx:pt>
          <cx:pt idx="121539">0</cx:pt>
          <cx:pt idx="121540">36</cx:pt>
          <cx:pt idx="121541">70</cx:pt>
          <cx:pt idx="121542">6</cx:pt>
          <cx:pt idx="121543">39</cx:pt>
          <cx:pt idx="121544">22</cx:pt>
          <cx:pt idx="121545">292</cx:pt>
          <cx:pt idx="121546">0</cx:pt>
          <cx:pt idx="121547">0</cx:pt>
          <cx:pt idx="121548">56</cx:pt>
          <cx:pt idx="121549">4</cx:pt>
          <cx:pt idx="121550">26</cx:pt>
          <cx:pt idx="121551">17</cx:pt>
          <cx:pt idx="121552">92</cx:pt>
          <cx:pt idx="121553">0</cx:pt>
          <cx:pt idx="121554">29</cx:pt>
          <cx:pt idx="121555">0</cx:pt>
          <cx:pt idx="121556">0</cx:pt>
          <cx:pt idx="121557">0</cx:pt>
          <cx:pt idx="121558">0</cx:pt>
          <cx:pt idx="121559">26</cx:pt>
          <cx:pt idx="121560">623</cx:pt>
          <cx:pt idx="121561">0</cx:pt>
          <cx:pt idx="121562">43</cx:pt>
          <cx:pt idx="121563">42</cx:pt>
          <cx:pt idx="121564">0</cx:pt>
          <cx:pt idx="121565">0</cx:pt>
          <cx:pt idx="121566">2</cx:pt>
          <cx:pt idx="121567">136</cx:pt>
          <cx:pt idx="121568">22</cx:pt>
          <cx:pt idx="121569">8</cx:pt>
          <cx:pt idx="121570">2</cx:pt>
          <cx:pt idx="121571">14</cx:pt>
          <cx:pt idx="121572">0</cx:pt>
          <cx:pt idx="121573">11</cx:pt>
          <cx:pt idx="121574">2</cx:pt>
          <cx:pt idx="121575">35</cx:pt>
          <cx:pt idx="121576">35</cx:pt>
          <cx:pt idx="121577">43</cx:pt>
          <cx:pt idx="121578">2</cx:pt>
          <cx:pt idx="121579">71</cx:pt>
          <cx:pt idx="121580">0</cx:pt>
          <cx:pt idx="121581">0</cx:pt>
          <cx:pt idx="121582">0</cx:pt>
          <cx:pt idx="121583">1</cx:pt>
          <cx:pt idx="121584">38</cx:pt>
          <cx:pt idx="121585">0</cx:pt>
          <cx:pt idx="121586">39</cx:pt>
          <cx:pt idx="121587">13</cx:pt>
          <cx:pt idx="121588">1</cx:pt>
          <cx:pt idx="121589">0</cx:pt>
          <cx:pt idx="121590">1</cx:pt>
          <cx:pt idx="121591">0</cx:pt>
          <cx:pt idx="121592">20</cx:pt>
          <cx:pt idx="121593">0</cx:pt>
          <cx:pt idx="121594">0</cx:pt>
          <cx:pt idx="121595">8</cx:pt>
          <cx:pt idx="121596">66</cx:pt>
          <cx:pt idx="121597">42</cx:pt>
          <cx:pt idx="121598">1</cx:pt>
          <cx:pt idx="121599">12</cx:pt>
          <cx:pt idx="121600">84</cx:pt>
          <cx:pt idx="121601">0</cx:pt>
          <cx:pt idx="121602">239</cx:pt>
          <cx:pt idx="121603">7</cx:pt>
          <cx:pt idx="121604">132</cx:pt>
          <cx:pt idx="121605">1</cx:pt>
          <cx:pt idx="121606">0</cx:pt>
          <cx:pt idx="121607">0</cx:pt>
          <cx:pt idx="121608">0</cx:pt>
          <cx:pt idx="121609">40</cx:pt>
          <cx:pt idx="121610">1</cx:pt>
          <cx:pt idx="121611">1</cx:pt>
          <cx:pt idx="121612">3</cx:pt>
          <cx:pt idx="121613">5</cx:pt>
          <cx:pt idx="121614">107</cx:pt>
          <cx:pt idx="121615">10</cx:pt>
          <cx:pt idx="121616">11</cx:pt>
          <cx:pt idx="121617">6</cx:pt>
          <cx:pt idx="121618">145</cx:pt>
          <cx:pt idx="121619">146</cx:pt>
          <cx:pt idx="121620">56</cx:pt>
          <cx:pt idx="121621">0</cx:pt>
          <cx:pt idx="121622">1</cx:pt>
          <cx:pt idx="121623">0</cx:pt>
          <cx:pt idx="121624">0</cx:pt>
          <cx:pt idx="121625">3</cx:pt>
          <cx:pt idx="121626">74</cx:pt>
          <cx:pt idx="121627">34</cx:pt>
          <cx:pt idx="121628">1247</cx:pt>
          <cx:pt idx="121629">76</cx:pt>
          <cx:pt idx="121630">21</cx:pt>
          <cx:pt idx="121631">2</cx:pt>
          <cx:pt idx="121632">1</cx:pt>
          <cx:pt idx="121633">2</cx:pt>
          <cx:pt idx="121634">246</cx:pt>
          <cx:pt idx="121635">7</cx:pt>
          <cx:pt idx="121636">10</cx:pt>
          <cx:pt idx="121637">5</cx:pt>
          <cx:pt idx="121638">179</cx:pt>
          <cx:pt idx="121639">0</cx:pt>
          <cx:pt idx="121640">9</cx:pt>
          <cx:pt idx="121641">436</cx:pt>
          <cx:pt idx="121642">15</cx:pt>
          <cx:pt idx="121643">239</cx:pt>
          <cx:pt idx="121644">181</cx:pt>
          <cx:pt idx="121645">37</cx:pt>
          <cx:pt idx="121646">14</cx:pt>
          <cx:pt idx="121647">76</cx:pt>
          <cx:pt idx="121648">57</cx:pt>
          <cx:pt idx="121649">11</cx:pt>
          <cx:pt idx="121650">4</cx:pt>
          <cx:pt idx="121651">1</cx:pt>
          <cx:pt idx="121652">9</cx:pt>
          <cx:pt idx="121653">0</cx:pt>
          <cx:pt idx="121654">0</cx:pt>
          <cx:pt idx="121655">2</cx:pt>
          <cx:pt idx="121656">95</cx:pt>
          <cx:pt idx="121657">147</cx:pt>
          <cx:pt idx="121658">0</cx:pt>
          <cx:pt idx="121659">99</cx:pt>
          <cx:pt idx="121660">2</cx:pt>
          <cx:pt idx="121661">10</cx:pt>
          <cx:pt idx="121662">89</cx:pt>
          <cx:pt idx="121663">35</cx:pt>
          <cx:pt idx="121664">31</cx:pt>
          <cx:pt idx="121665">5</cx:pt>
          <cx:pt idx="121666">14</cx:pt>
          <cx:pt idx="121667">0</cx:pt>
          <cx:pt idx="121668">0</cx:pt>
          <cx:pt idx="121669">0</cx:pt>
          <cx:pt idx="121670">4</cx:pt>
          <cx:pt idx="121671">13</cx:pt>
          <cx:pt idx="121672">0</cx:pt>
          <cx:pt idx="121673">32</cx:pt>
          <cx:pt idx="121674">47</cx:pt>
          <cx:pt idx="121675">103</cx:pt>
          <cx:pt idx="121676">310</cx:pt>
          <cx:pt idx="121677">22</cx:pt>
          <cx:pt idx="121678">1</cx:pt>
          <cx:pt idx="121679">0</cx:pt>
          <cx:pt idx="121680">0</cx:pt>
          <cx:pt idx="121681">82</cx:pt>
          <cx:pt idx="121682">12</cx:pt>
          <cx:pt idx="121683">98</cx:pt>
          <cx:pt idx="121684">0</cx:pt>
          <cx:pt idx="121685">52</cx:pt>
          <cx:pt idx="121686">61</cx:pt>
          <cx:pt idx="121687">0</cx:pt>
          <cx:pt idx="121688">8</cx:pt>
          <cx:pt idx="121689">26</cx:pt>
          <cx:pt idx="121690">122</cx:pt>
          <cx:pt idx="121691">40</cx:pt>
          <cx:pt idx="121692">1</cx:pt>
          <cx:pt idx="121693">16</cx:pt>
          <cx:pt idx="121694">0</cx:pt>
          <cx:pt idx="121695">30</cx:pt>
          <cx:pt idx="121696">16</cx:pt>
          <cx:pt idx="121697">2</cx:pt>
          <cx:pt idx="121698">0</cx:pt>
          <cx:pt idx="121699">0</cx:pt>
          <cx:pt idx="121700">6</cx:pt>
          <cx:pt idx="121701">2</cx:pt>
          <cx:pt idx="121702">12</cx:pt>
          <cx:pt idx="121703">15</cx:pt>
          <cx:pt idx="121704">2</cx:pt>
          <cx:pt idx="121705">1</cx:pt>
          <cx:pt idx="121706">1</cx:pt>
          <cx:pt idx="121707">7</cx:pt>
          <cx:pt idx="121708">0</cx:pt>
          <cx:pt idx="121709">59</cx:pt>
          <cx:pt idx="121710">0</cx:pt>
          <cx:pt idx="121711">0</cx:pt>
          <cx:pt idx="121712">23</cx:pt>
          <cx:pt idx="121713">440</cx:pt>
          <cx:pt idx="121714">15</cx:pt>
          <cx:pt idx="121715">0</cx:pt>
          <cx:pt idx="121716">0</cx:pt>
          <cx:pt idx="121717">19</cx:pt>
          <cx:pt idx="121718">4</cx:pt>
          <cx:pt idx="121719">0</cx:pt>
          <cx:pt idx="121720">10</cx:pt>
          <cx:pt idx="121721">26</cx:pt>
          <cx:pt idx="121722">10</cx:pt>
          <cx:pt idx="121723">8</cx:pt>
          <cx:pt idx="121724">0</cx:pt>
          <cx:pt idx="121725">0</cx:pt>
          <cx:pt idx="121726">0</cx:pt>
          <cx:pt idx="121727">1</cx:pt>
          <cx:pt idx="121728">4</cx:pt>
          <cx:pt idx="121729">0</cx:pt>
          <cx:pt idx="121730">0</cx:pt>
          <cx:pt idx="121731">174</cx:pt>
          <cx:pt idx="121732">123</cx:pt>
          <cx:pt idx="121733">59</cx:pt>
          <cx:pt idx="121734">73</cx:pt>
          <cx:pt idx="121735">0</cx:pt>
          <cx:pt idx="121736">43</cx:pt>
          <cx:pt idx="121737">0</cx:pt>
          <cx:pt idx="121738">0</cx:pt>
          <cx:pt idx="121739">1</cx:pt>
          <cx:pt idx="121740">70</cx:pt>
          <cx:pt idx="121741">36</cx:pt>
          <cx:pt idx="121742">54</cx:pt>
          <cx:pt idx="121743">21</cx:pt>
          <cx:pt idx="121744">20</cx:pt>
          <cx:pt idx="121745">0</cx:pt>
          <cx:pt idx="121746">58</cx:pt>
          <cx:pt idx="121747">1</cx:pt>
          <cx:pt idx="121748">0</cx:pt>
          <cx:pt idx="121749">2</cx:pt>
          <cx:pt idx="121750">22</cx:pt>
          <cx:pt idx="121751">0</cx:pt>
          <cx:pt idx="121752">0</cx:pt>
          <cx:pt idx="121753">1</cx:pt>
          <cx:pt idx="121754">23</cx:pt>
          <cx:pt idx="121755">2</cx:pt>
          <cx:pt idx="121756">45</cx:pt>
          <cx:pt idx="121757">0</cx:pt>
          <cx:pt idx="121758">0</cx:pt>
          <cx:pt idx="121759">7</cx:pt>
          <cx:pt idx="121760">0</cx:pt>
          <cx:pt idx="121761">0</cx:pt>
          <cx:pt idx="121762">4</cx:pt>
          <cx:pt idx="121763">61</cx:pt>
          <cx:pt idx="121764">0</cx:pt>
          <cx:pt idx="121765">0</cx:pt>
          <cx:pt idx="121766">0</cx:pt>
          <cx:pt idx="121767">0</cx:pt>
          <cx:pt idx="121768">15</cx:pt>
          <cx:pt idx="121769">9</cx:pt>
          <cx:pt idx="121770">36</cx:pt>
          <cx:pt idx="121771">21</cx:pt>
          <cx:pt idx="121772">3</cx:pt>
          <cx:pt idx="121773">0</cx:pt>
          <cx:pt idx="121774">204</cx:pt>
          <cx:pt idx="121775">495</cx:pt>
          <cx:pt idx="121776">43</cx:pt>
          <cx:pt idx="121777">41</cx:pt>
          <cx:pt idx="121778">1</cx:pt>
          <cx:pt idx="121779">118</cx:pt>
          <cx:pt idx="121780">1</cx:pt>
          <cx:pt idx="121781">1</cx:pt>
          <cx:pt idx="121782">1</cx:pt>
          <cx:pt idx="121783">0</cx:pt>
          <cx:pt idx="121784">14</cx:pt>
          <cx:pt idx="121785">13</cx:pt>
          <cx:pt idx="121786">10</cx:pt>
          <cx:pt idx="121787">31</cx:pt>
          <cx:pt idx="121788">0</cx:pt>
          <cx:pt idx="121789">8</cx:pt>
          <cx:pt idx="121790">4</cx:pt>
          <cx:pt idx="121791">1</cx:pt>
          <cx:pt idx="121792">0</cx:pt>
          <cx:pt idx="121793">12</cx:pt>
          <cx:pt idx="121794">0</cx:pt>
          <cx:pt idx="121795">46</cx:pt>
          <cx:pt idx="121796">0</cx:pt>
          <cx:pt idx="121797">1</cx:pt>
          <cx:pt idx="121798">392</cx:pt>
          <cx:pt idx="121799">0</cx:pt>
          <cx:pt idx="121800">14</cx:pt>
          <cx:pt idx="121801">0</cx:pt>
          <cx:pt idx="121802">1</cx:pt>
          <cx:pt idx="121803">6</cx:pt>
          <cx:pt idx="121804">0</cx:pt>
          <cx:pt idx="121805">38</cx:pt>
          <cx:pt idx="121806">28</cx:pt>
          <cx:pt idx="121807">4</cx:pt>
          <cx:pt idx="121808">44</cx:pt>
          <cx:pt idx="121809">0</cx:pt>
          <cx:pt idx="121810">0</cx:pt>
          <cx:pt idx="121811">0</cx:pt>
          <cx:pt idx="121812">0</cx:pt>
          <cx:pt idx="121813">154</cx:pt>
          <cx:pt idx="121814">36</cx:pt>
          <cx:pt idx="121815">710</cx:pt>
          <cx:pt idx="121816">12</cx:pt>
          <cx:pt idx="121817">0</cx:pt>
          <cx:pt idx="121818">62</cx:pt>
          <cx:pt idx="121819">5</cx:pt>
          <cx:pt idx="121820">11</cx:pt>
          <cx:pt idx="121821">11</cx:pt>
          <cx:pt idx="121822">0</cx:pt>
          <cx:pt idx="121823">47</cx:pt>
          <cx:pt idx="121824">76</cx:pt>
          <cx:pt idx="121825">0</cx:pt>
          <cx:pt idx="121826">0</cx:pt>
          <cx:pt idx="121827">1</cx:pt>
          <cx:pt idx="121828">7</cx:pt>
          <cx:pt idx="121829">0</cx:pt>
          <cx:pt idx="121830">95</cx:pt>
          <cx:pt idx="121831">12</cx:pt>
          <cx:pt idx="121832">20</cx:pt>
          <cx:pt idx="121833">6</cx:pt>
          <cx:pt idx="121834">3</cx:pt>
          <cx:pt idx="121835">3</cx:pt>
          <cx:pt idx="121836">0</cx:pt>
          <cx:pt idx="121837">0</cx:pt>
          <cx:pt idx="121838">10</cx:pt>
          <cx:pt idx="121839">0</cx:pt>
          <cx:pt idx="121840">0</cx:pt>
          <cx:pt idx="121841">16</cx:pt>
          <cx:pt idx="121842">36</cx:pt>
          <cx:pt idx="121843">0</cx:pt>
          <cx:pt idx="121844">434</cx:pt>
          <cx:pt idx="121845">9</cx:pt>
          <cx:pt idx="121846">3</cx:pt>
          <cx:pt idx="121847">10</cx:pt>
          <cx:pt idx="121848">23</cx:pt>
          <cx:pt idx="121849">71</cx:pt>
          <cx:pt idx="121850">8</cx:pt>
          <cx:pt idx="121851">61</cx:pt>
          <cx:pt idx="121852">9</cx:pt>
          <cx:pt idx="121853">2</cx:pt>
          <cx:pt idx="121854">15</cx:pt>
          <cx:pt idx="121855">0</cx:pt>
          <cx:pt idx="121856">1</cx:pt>
          <cx:pt idx="121857">0</cx:pt>
          <cx:pt idx="121858">2</cx:pt>
          <cx:pt idx="121859">54</cx:pt>
          <cx:pt idx="121860">0</cx:pt>
          <cx:pt idx="121861">6</cx:pt>
          <cx:pt idx="121862">14</cx:pt>
          <cx:pt idx="121863">93</cx:pt>
          <cx:pt idx="121864">450</cx:pt>
          <cx:pt idx="121865">58</cx:pt>
          <cx:pt idx="121866">7</cx:pt>
          <cx:pt idx="121867">7</cx:pt>
          <cx:pt idx="121868">4</cx:pt>
          <cx:pt idx="121869">19</cx:pt>
          <cx:pt idx="121870">9</cx:pt>
          <cx:pt idx="121871">0</cx:pt>
          <cx:pt idx="121872">0</cx:pt>
          <cx:pt idx="121873">30</cx:pt>
          <cx:pt idx="121874">0</cx:pt>
          <cx:pt idx="121875">14</cx:pt>
          <cx:pt idx="121876">39</cx:pt>
          <cx:pt idx="121877">0</cx:pt>
          <cx:pt idx="121878">0</cx:pt>
          <cx:pt idx="121879">0</cx:pt>
          <cx:pt idx="121880">7</cx:pt>
          <cx:pt idx="121881">53</cx:pt>
          <cx:pt idx="121882">0</cx:pt>
          <cx:pt idx="121883">11</cx:pt>
          <cx:pt idx="121884">7</cx:pt>
          <cx:pt idx="121885">6</cx:pt>
          <cx:pt idx="121886">61</cx:pt>
          <cx:pt idx="121887">23</cx:pt>
          <cx:pt idx="121888">1</cx:pt>
          <cx:pt idx="121889">0</cx:pt>
          <cx:pt idx="121890">0</cx:pt>
          <cx:pt idx="121891">6</cx:pt>
          <cx:pt idx="121892">602</cx:pt>
          <cx:pt idx="121893">55</cx:pt>
          <cx:pt idx="121894">27</cx:pt>
          <cx:pt idx="121895">0</cx:pt>
          <cx:pt idx="121896">9</cx:pt>
          <cx:pt idx="121897">0</cx:pt>
          <cx:pt idx="121898">0</cx:pt>
          <cx:pt idx="121899">0</cx:pt>
          <cx:pt idx="121900">0</cx:pt>
          <cx:pt idx="121901">60</cx:pt>
          <cx:pt idx="121902">0</cx:pt>
          <cx:pt idx="121903">7</cx:pt>
          <cx:pt idx="121904">24</cx:pt>
          <cx:pt idx="121905">1</cx:pt>
          <cx:pt idx="121906">3</cx:pt>
          <cx:pt idx="121907">8</cx:pt>
          <cx:pt idx="121908">1</cx:pt>
          <cx:pt idx="121909">10</cx:pt>
          <cx:pt idx="121910">0</cx:pt>
          <cx:pt idx="121911">6</cx:pt>
          <cx:pt idx="121912">3</cx:pt>
          <cx:pt idx="121913">0</cx:pt>
          <cx:pt idx="121914">7</cx:pt>
          <cx:pt idx="121915">29</cx:pt>
          <cx:pt idx="121916">0</cx:pt>
          <cx:pt idx="121917">0</cx:pt>
          <cx:pt idx="121918">6</cx:pt>
          <cx:pt idx="121919">0</cx:pt>
          <cx:pt idx="121920">376</cx:pt>
          <cx:pt idx="121921">11</cx:pt>
          <cx:pt idx="121922">24</cx:pt>
          <cx:pt idx="121923">219</cx:pt>
          <cx:pt idx="121924">53</cx:pt>
          <cx:pt idx="121925">6</cx:pt>
          <cx:pt idx="121926">7</cx:pt>
          <cx:pt idx="121927">2</cx:pt>
          <cx:pt idx="121928">103</cx:pt>
          <cx:pt idx="121929">946</cx:pt>
          <cx:pt idx="121930">42</cx:pt>
          <cx:pt idx="121931">20</cx:pt>
          <cx:pt idx="121932">9</cx:pt>
          <cx:pt idx="121933">15</cx:pt>
          <cx:pt idx="121934">14</cx:pt>
          <cx:pt idx="121935">20</cx:pt>
          <cx:pt idx="121936">128</cx:pt>
          <cx:pt idx="121937">0</cx:pt>
          <cx:pt idx="121938">1</cx:pt>
          <cx:pt idx="121939">6</cx:pt>
          <cx:pt idx="121940">0</cx:pt>
          <cx:pt idx="121941">16</cx:pt>
          <cx:pt idx="121942">13</cx:pt>
          <cx:pt idx="121943">0</cx:pt>
          <cx:pt idx="121944">1</cx:pt>
          <cx:pt idx="121945">15</cx:pt>
          <cx:pt idx="121946">15</cx:pt>
          <cx:pt idx="121947">19</cx:pt>
          <cx:pt idx="121948">9</cx:pt>
          <cx:pt idx="121949">20</cx:pt>
          <cx:pt idx="121950">21</cx:pt>
          <cx:pt idx="121951">9</cx:pt>
          <cx:pt idx="121952">0</cx:pt>
          <cx:pt idx="121953">39</cx:pt>
          <cx:pt idx="121954">45</cx:pt>
          <cx:pt idx="121955">66</cx:pt>
          <cx:pt idx="121956">31</cx:pt>
          <cx:pt idx="121957">58</cx:pt>
          <cx:pt idx="121958">258</cx:pt>
          <cx:pt idx="121959">1</cx:pt>
          <cx:pt idx="121960">383</cx:pt>
          <cx:pt idx="121961">12</cx:pt>
          <cx:pt idx="121962">7</cx:pt>
          <cx:pt idx="121963">0</cx:pt>
          <cx:pt idx="121964">33</cx:pt>
          <cx:pt idx="121965">1</cx:pt>
          <cx:pt idx="121966">8</cx:pt>
          <cx:pt idx="121967">21</cx:pt>
          <cx:pt idx="121968">7</cx:pt>
          <cx:pt idx="121969">6</cx:pt>
          <cx:pt idx="121970">137</cx:pt>
          <cx:pt idx="121971">170</cx:pt>
          <cx:pt idx="121972">119</cx:pt>
          <cx:pt idx="121973">1</cx:pt>
          <cx:pt idx="121974">231</cx:pt>
          <cx:pt idx="121975">0</cx:pt>
          <cx:pt idx="121976">9</cx:pt>
          <cx:pt idx="121977">2</cx:pt>
          <cx:pt idx="121978">0</cx:pt>
          <cx:pt idx="121979">0</cx:pt>
          <cx:pt idx="121980">6</cx:pt>
          <cx:pt idx="121981">75</cx:pt>
          <cx:pt idx="121982">0</cx:pt>
          <cx:pt idx="121983">0</cx:pt>
          <cx:pt idx="121984">59</cx:pt>
          <cx:pt idx="121985">2</cx:pt>
          <cx:pt idx="121986">0</cx:pt>
          <cx:pt idx="121987">139</cx:pt>
          <cx:pt idx="121988">9</cx:pt>
          <cx:pt idx="121989">10</cx:pt>
          <cx:pt idx="121990">107</cx:pt>
          <cx:pt idx="121991">1</cx:pt>
          <cx:pt idx="121992">202</cx:pt>
          <cx:pt idx="121993">23</cx:pt>
          <cx:pt idx="121994">0</cx:pt>
          <cx:pt idx="121995">8</cx:pt>
          <cx:pt idx="121996">37</cx:pt>
          <cx:pt idx="121997">35</cx:pt>
          <cx:pt idx="121998">0</cx:pt>
          <cx:pt idx="121999">0</cx:pt>
          <cx:pt idx="122000">0</cx:pt>
          <cx:pt idx="122001">7</cx:pt>
          <cx:pt idx="122002">0</cx:pt>
          <cx:pt idx="122003">0</cx:pt>
          <cx:pt idx="122004">68</cx:pt>
          <cx:pt idx="122005">10</cx:pt>
          <cx:pt idx="122006">14</cx:pt>
          <cx:pt idx="122007">2</cx:pt>
          <cx:pt idx="122008">22</cx:pt>
          <cx:pt idx="122009">0</cx:pt>
          <cx:pt idx="122010">18</cx:pt>
          <cx:pt idx="122011">51</cx:pt>
          <cx:pt idx="122012">3</cx:pt>
          <cx:pt idx="122013">63</cx:pt>
          <cx:pt idx="122014">49</cx:pt>
          <cx:pt idx="122015">19</cx:pt>
          <cx:pt idx="122016">63</cx:pt>
          <cx:pt idx="122017">336</cx:pt>
          <cx:pt idx="122018">90</cx:pt>
          <cx:pt idx="122019">8</cx:pt>
          <cx:pt idx="122020">76</cx:pt>
          <cx:pt idx="122021">29</cx:pt>
          <cx:pt idx="122022">28</cx:pt>
          <cx:pt idx="122023">1</cx:pt>
          <cx:pt idx="122024">21</cx:pt>
          <cx:pt idx="122025">11</cx:pt>
          <cx:pt idx="122026">0</cx:pt>
          <cx:pt idx="122027">0</cx:pt>
          <cx:pt idx="122028">9</cx:pt>
          <cx:pt idx="122029">35</cx:pt>
          <cx:pt idx="122030">0</cx:pt>
          <cx:pt idx="122031">0</cx:pt>
          <cx:pt idx="122032">4</cx:pt>
          <cx:pt idx="122033">1</cx:pt>
          <cx:pt idx="122034">1</cx:pt>
          <cx:pt idx="122035">8</cx:pt>
          <cx:pt idx="122036">10</cx:pt>
          <cx:pt idx="122037">0</cx:pt>
          <cx:pt idx="122038">16</cx:pt>
          <cx:pt idx="122039">177</cx:pt>
          <cx:pt idx="122040">123</cx:pt>
          <cx:pt idx="122041">470</cx:pt>
          <cx:pt idx="122042">12</cx:pt>
          <cx:pt idx="122043">21</cx:pt>
          <cx:pt idx="122044">0</cx:pt>
          <cx:pt idx="122045">0</cx:pt>
          <cx:pt idx="122046">1</cx:pt>
          <cx:pt idx="122047">10</cx:pt>
          <cx:pt idx="122048">0</cx:pt>
          <cx:pt idx="122049">9</cx:pt>
          <cx:pt idx="122050">160</cx:pt>
          <cx:pt idx="122051">72</cx:pt>
          <cx:pt idx="122052">39</cx:pt>
          <cx:pt idx="122053">0</cx:pt>
          <cx:pt idx="122054">9</cx:pt>
          <cx:pt idx="122055">1</cx:pt>
          <cx:pt idx="122056">0</cx:pt>
          <cx:pt idx="122057">8</cx:pt>
          <cx:pt idx="122058">5</cx:pt>
          <cx:pt idx="122059">1</cx:pt>
          <cx:pt idx="122060">0</cx:pt>
          <cx:pt idx="122061">8</cx:pt>
          <cx:pt idx="122062">3</cx:pt>
          <cx:pt idx="122063">119</cx:pt>
          <cx:pt idx="122064">33</cx:pt>
          <cx:pt idx="122065">58</cx:pt>
          <cx:pt idx="122066">205</cx:pt>
          <cx:pt idx="122067">43</cx:pt>
          <cx:pt idx="122068">4</cx:pt>
          <cx:pt idx="122069">30</cx:pt>
          <cx:pt idx="122070">1</cx:pt>
          <cx:pt idx="122071">49</cx:pt>
          <cx:pt idx="122072">69</cx:pt>
          <cx:pt idx="122073">0</cx:pt>
          <cx:pt idx="122074">7</cx:pt>
          <cx:pt idx="122075">4</cx:pt>
          <cx:pt idx="122076">0</cx:pt>
          <cx:pt idx="122077">0</cx:pt>
          <cx:pt idx="122078">0</cx:pt>
          <cx:pt idx="122079">10</cx:pt>
          <cx:pt idx="122080">2</cx:pt>
          <cx:pt idx="122081">4</cx:pt>
          <cx:pt idx="122082">783</cx:pt>
          <cx:pt idx="122083">34</cx:pt>
          <cx:pt idx="122084">4</cx:pt>
          <cx:pt idx="122085">0</cx:pt>
          <cx:pt idx="122086">8</cx:pt>
          <cx:pt idx="122087">0</cx:pt>
          <cx:pt idx="122088">3</cx:pt>
          <cx:pt idx="122089">0</cx:pt>
          <cx:pt idx="122090">0</cx:pt>
          <cx:pt idx="122091">26</cx:pt>
          <cx:pt idx="122092">0</cx:pt>
          <cx:pt idx="122093">64</cx:pt>
          <cx:pt idx="122094">709</cx:pt>
          <cx:pt idx="122095">29</cx:pt>
          <cx:pt idx="122096">174</cx:pt>
          <cx:pt idx="122097">35</cx:pt>
          <cx:pt idx="122098">182</cx:pt>
          <cx:pt idx="122099">0</cx:pt>
          <cx:pt idx="122100">0</cx:pt>
          <cx:pt idx="122101">1</cx:pt>
          <cx:pt idx="122102">154</cx:pt>
          <cx:pt idx="122103">0</cx:pt>
          <cx:pt idx="122104">1</cx:pt>
          <cx:pt idx="122105">3</cx:pt>
          <cx:pt idx="122106">208</cx:pt>
          <cx:pt idx="122107">12</cx:pt>
          <cx:pt idx="122108">266</cx:pt>
          <cx:pt idx="122109">34</cx:pt>
          <cx:pt idx="122110">34</cx:pt>
          <cx:pt idx="122111">1</cx:pt>
          <cx:pt idx="122112">0</cx:pt>
          <cx:pt idx="122113">2</cx:pt>
          <cx:pt idx="122114">42</cx:pt>
          <cx:pt idx="122115">70</cx:pt>
          <cx:pt idx="122116">18</cx:pt>
          <cx:pt idx="122117">11</cx:pt>
          <cx:pt idx="122118">55</cx:pt>
          <cx:pt idx="122119">2</cx:pt>
          <cx:pt idx="122120">116</cx:pt>
          <cx:pt idx="122121">0</cx:pt>
          <cx:pt idx="122122">20</cx:pt>
          <cx:pt idx="122123">0</cx:pt>
          <cx:pt idx="122124">61</cx:pt>
          <cx:pt idx="122125">7</cx:pt>
          <cx:pt idx="122126">10</cx:pt>
          <cx:pt idx="122127">2</cx:pt>
          <cx:pt idx="122128">1</cx:pt>
          <cx:pt idx="122129">0</cx:pt>
          <cx:pt idx="122130">33</cx:pt>
          <cx:pt idx="122131">84</cx:pt>
          <cx:pt idx="122132">80</cx:pt>
          <cx:pt idx="122133">140</cx:pt>
          <cx:pt idx="122134">1</cx:pt>
          <cx:pt idx="122135">48</cx:pt>
          <cx:pt idx="122136">1</cx:pt>
          <cx:pt idx="122137">9</cx:pt>
          <cx:pt idx="122138">13</cx:pt>
          <cx:pt idx="122139">0</cx:pt>
          <cx:pt idx="122140">36</cx:pt>
          <cx:pt idx="122141">4</cx:pt>
          <cx:pt idx="122142">24</cx:pt>
          <cx:pt idx="122143">85</cx:pt>
          <cx:pt idx="122144">24</cx:pt>
          <cx:pt idx="122145">22</cx:pt>
          <cx:pt idx="122146">0</cx:pt>
          <cx:pt idx="122147">110</cx:pt>
          <cx:pt idx="122148">16</cx:pt>
          <cx:pt idx="122149">0</cx:pt>
          <cx:pt idx="122150">0</cx:pt>
          <cx:pt idx="122151">96</cx:pt>
          <cx:pt idx="122152">24</cx:pt>
          <cx:pt idx="122153">5</cx:pt>
          <cx:pt idx="122154">0</cx:pt>
          <cx:pt idx="122155">0</cx:pt>
          <cx:pt idx="122156">0</cx:pt>
          <cx:pt idx="122157">0</cx:pt>
          <cx:pt idx="122158">15</cx:pt>
          <cx:pt idx="122159">50</cx:pt>
          <cx:pt idx="122160">22</cx:pt>
          <cx:pt idx="122161">2</cx:pt>
          <cx:pt idx="122162">41</cx:pt>
          <cx:pt idx="122163">1</cx:pt>
          <cx:pt idx="122164">25</cx:pt>
          <cx:pt idx="122165">1</cx:pt>
          <cx:pt idx="122166">1</cx:pt>
          <cx:pt idx="122167">0</cx:pt>
          <cx:pt idx="122168">69</cx:pt>
          <cx:pt idx="122169">1</cx:pt>
          <cx:pt idx="122170">0</cx:pt>
          <cx:pt idx="122171">35</cx:pt>
          <cx:pt idx="122172">77</cx:pt>
          <cx:pt idx="122173">14</cx:pt>
          <cx:pt idx="122174">42</cx:pt>
          <cx:pt idx="122175">76</cx:pt>
          <cx:pt idx="122176">47</cx:pt>
          <cx:pt idx="122177">41</cx:pt>
          <cx:pt idx="122178">0</cx:pt>
          <cx:pt idx="122179">0</cx:pt>
          <cx:pt idx="122180">8</cx:pt>
          <cx:pt idx="122181">106</cx:pt>
          <cx:pt idx="122182">6</cx:pt>
          <cx:pt idx="122183">4</cx:pt>
          <cx:pt idx="122184">49</cx:pt>
          <cx:pt idx="122185">1</cx:pt>
          <cx:pt idx="122186">0</cx:pt>
          <cx:pt idx="122187">6</cx:pt>
          <cx:pt idx="122188">65</cx:pt>
          <cx:pt idx="122189">1</cx:pt>
          <cx:pt idx="122190">0</cx:pt>
          <cx:pt idx="122191">4</cx:pt>
          <cx:pt idx="122192">108</cx:pt>
          <cx:pt idx="122193">38</cx:pt>
          <cx:pt idx="122194">35</cx:pt>
          <cx:pt idx="122195">0</cx:pt>
          <cx:pt idx="122196">11</cx:pt>
          <cx:pt idx="122197">1</cx:pt>
          <cx:pt idx="122198">0</cx:pt>
          <cx:pt idx="122199">6</cx:pt>
          <cx:pt idx="122200">12</cx:pt>
          <cx:pt idx="122201">0</cx:pt>
          <cx:pt idx="122202">55</cx:pt>
          <cx:pt idx="122203">10</cx:pt>
          <cx:pt idx="122204">0</cx:pt>
          <cx:pt idx="122205">8</cx:pt>
          <cx:pt idx="122206">66</cx:pt>
          <cx:pt idx="122207">7</cx:pt>
          <cx:pt idx="122208">0</cx:pt>
          <cx:pt idx="122209">98</cx:pt>
          <cx:pt idx="122210">0</cx:pt>
          <cx:pt idx="122211">0</cx:pt>
          <cx:pt idx="122212">71</cx:pt>
          <cx:pt idx="122213">175</cx:pt>
          <cx:pt idx="122214">3</cx:pt>
          <cx:pt idx="122215">20</cx:pt>
          <cx:pt idx="122216">4</cx:pt>
          <cx:pt idx="122217">0</cx:pt>
          <cx:pt idx="122218">0</cx:pt>
          <cx:pt idx="122219">7</cx:pt>
          <cx:pt idx="122220">83</cx:pt>
          <cx:pt idx="122221">288</cx:pt>
          <cx:pt idx="122222">28</cx:pt>
          <cx:pt idx="122223">96</cx:pt>
          <cx:pt idx="122224">28</cx:pt>
          <cx:pt idx="122225">5</cx:pt>
          <cx:pt idx="122226">20</cx:pt>
          <cx:pt idx="122227">6</cx:pt>
          <cx:pt idx="122228">388</cx:pt>
          <cx:pt idx="122229">122</cx:pt>
          <cx:pt idx="122230">0</cx:pt>
          <cx:pt idx="122231">7</cx:pt>
          <cx:pt idx="122232">343</cx:pt>
          <cx:pt idx="122233">154</cx:pt>
          <cx:pt idx="122234">23</cx:pt>
          <cx:pt idx="122235">120</cx:pt>
          <cx:pt idx="122236">1</cx:pt>
          <cx:pt idx="122237">76</cx:pt>
          <cx:pt idx="122238">18</cx:pt>
          <cx:pt idx="122239">232</cx:pt>
          <cx:pt idx="122240">5</cx:pt>
          <cx:pt idx="122241">0</cx:pt>
          <cx:pt idx="122242">47</cx:pt>
          <cx:pt idx="122243">7</cx:pt>
          <cx:pt idx="122244">6</cx:pt>
          <cx:pt idx="122245">6</cx:pt>
          <cx:pt idx="122246">16</cx:pt>
          <cx:pt idx="122247">0</cx:pt>
          <cx:pt idx="122248">0</cx:pt>
          <cx:pt idx="122249">6</cx:pt>
          <cx:pt idx="122250">28</cx:pt>
          <cx:pt idx="122251">4</cx:pt>
          <cx:pt idx="122252">0</cx:pt>
          <cx:pt idx="122253">21</cx:pt>
          <cx:pt idx="122254">1</cx:pt>
          <cx:pt idx="122255">18</cx:pt>
          <cx:pt idx="122256">10</cx:pt>
          <cx:pt idx="122257">0</cx:pt>
          <cx:pt idx="122258">0</cx:pt>
          <cx:pt idx="122259">0</cx:pt>
          <cx:pt idx="122260">98</cx:pt>
          <cx:pt idx="122261">0</cx:pt>
          <cx:pt idx="122262">129</cx:pt>
          <cx:pt idx="122263">0</cx:pt>
          <cx:pt idx="122264">40</cx:pt>
          <cx:pt idx="122265">13</cx:pt>
          <cx:pt idx="122266">259</cx:pt>
          <cx:pt idx="122267">6</cx:pt>
          <cx:pt idx="122268">0</cx:pt>
          <cx:pt idx="122269">337</cx:pt>
          <cx:pt idx="122270">135</cx:pt>
          <cx:pt idx="122271">0</cx:pt>
          <cx:pt idx="122272">0</cx:pt>
          <cx:pt idx="122273">0</cx:pt>
          <cx:pt idx="122274">30</cx:pt>
          <cx:pt idx="122275">6</cx:pt>
          <cx:pt idx="122276">57</cx:pt>
          <cx:pt idx="122277">13</cx:pt>
          <cx:pt idx="122278">10</cx:pt>
          <cx:pt idx="122279">0</cx:pt>
          <cx:pt idx="122280">0</cx:pt>
          <cx:pt idx="122281">0</cx:pt>
          <cx:pt idx="122282">1</cx:pt>
          <cx:pt idx="122283">30</cx:pt>
          <cx:pt idx="122284">0</cx:pt>
          <cx:pt idx="122285">20</cx:pt>
          <cx:pt idx="122286">0</cx:pt>
          <cx:pt idx="122287">0</cx:pt>
          <cx:pt idx="122288">5</cx:pt>
          <cx:pt idx="122289">6</cx:pt>
          <cx:pt idx="122290">0</cx:pt>
          <cx:pt idx="122291">9</cx:pt>
          <cx:pt idx="122292">0</cx:pt>
          <cx:pt idx="122293">5</cx:pt>
          <cx:pt idx="122294">79</cx:pt>
          <cx:pt idx="122295">5</cx:pt>
          <cx:pt idx="122296">3</cx:pt>
          <cx:pt idx="122297">3</cx:pt>
          <cx:pt idx="122298">17</cx:pt>
          <cx:pt idx="122299">186</cx:pt>
          <cx:pt idx="122300">28</cx:pt>
          <cx:pt idx="122301">6</cx:pt>
          <cx:pt idx="122302">28</cx:pt>
          <cx:pt idx="122303">10</cx:pt>
          <cx:pt idx="122304">2</cx:pt>
          <cx:pt idx="122305">0</cx:pt>
          <cx:pt idx="122306">17</cx:pt>
          <cx:pt idx="122307">0</cx:pt>
          <cx:pt idx="122308">1</cx:pt>
          <cx:pt idx="122309">0</cx:pt>
          <cx:pt idx="122310">15</cx:pt>
          <cx:pt idx="122311">43</cx:pt>
          <cx:pt idx="122312">140</cx:pt>
          <cx:pt idx="122313">0</cx:pt>
          <cx:pt idx="122314">3</cx:pt>
          <cx:pt idx="122315">97</cx:pt>
          <cx:pt idx="122316">9</cx:pt>
          <cx:pt idx="122317">7</cx:pt>
          <cx:pt idx="122318">25</cx:pt>
          <cx:pt idx="122319">0</cx:pt>
          <cx:pt idx="122320">157</cx:pt>
          <cx:pt idx="122321">183</cx:pt>
          <cx:pt idx="122322">0</cx:pt>
          <cx:pt idx="122323">80</cx:pt>
          <cx:pt idx="122324">0</cx:pt>
          <cx:pt idx="122325">0</cx:pt>
          <cx:pt idx="122326">0</cx:pt>
          <cx:pt idx="122327">5</cx:pt>
          <cx:pt idx="122328">0</cx:pt>
          <cx:pt idx="122329">0</cx:pt>
          <cx:pt idx="122330">0</cx:pt>
          <cx:pt idx="122331">0</cx:pt>
          <cx:pt idx="122332">0</cx:pt>
          <cx:pt idx="122333">0</cx:pt>
          <cx:pt idx="122334">0</cx:pt>
          <cx:pt idx="122335">1</cx:pt>
          <cx:pt idx="122336">0</cx:pt>
          <cx:pt idx="122337">0</cx:pt>
          <cx:pt idx="122338">0</cx:pt>
          <cx:pt idx="122339">0</cx:pt>
          <cx:pt idx="122340">0</cx:pt>
          <cx:pt idx="122341">0</cx:pt>
          <cx:pt idx="122342">0</cx:pt>
          <cx:pt idx="122343">12</cx:pt>
          <cx:pt idx="122344">455</cx:pt>
          <cx:pt idx="122345">7</cx:pt>
          <cx:pt idx="122346">1</cx:pt>
          <cx:pt idx="122347">1</cx:pt>
          <cx:pt idx="122348">0</cx:pt>
          <cx:pt idx="122349">15</cx:pt>
          <cx:pt idx="122350">6</cx:pt>
          <cx:pt idx="122351">4</cx:pt>
          <cx:pt idx="122352">65</cx:pt>
          <cx:pt idx="122353">2</cx:pt>
          <cx:pt idx="122354">0</cx:pt>
          <cx:pt idx="122355">506</cx:pt>
          <cx:pt idx="122356">23</cx:pt>
          <cx:pt idx="122357">60</cx:pt>
          <cx:pt idx="122358">3</cx:pt>
          <cx:pt idx="122359">23</cx:pt>
          <cx:pt idx="122360">5</cx:pt>
          <cx:pt idx="122361">38</cx:pt>
          <cx:pt idx="122362">3</cx:pt>
          <cx:pt idx="122363">55</cx:pt>
          <cx:pt idx="122364">0</cx:pt>
          <cx:pt idx="122365">123</cx:pt>
          <cx:pt idx="122366">27</cx:pt>
          <cx:pt idx="122367">24</cx:pt>
          <cx:pt idx="122368">7</cx:pt>
          <cx:pt idx="122369">5</cx:pt>
          <cx:pt idx="122370">2</cx:pt>
          <cx:pt idx="122371">2</cx:pt>
          <cx:pt idx="122372">6</cx:pt>
          <cx:pt idx="122373">14</cx:pt>
          <cx:pt idx="122374">36</cx:pt>
          <cx:pt idx="122375">1</cx:pt>
          <cx:pt idx="122376">2</cx:pt>
          <cx:pt idx="122377">69</cx:pt>
          <cx:pt idx="122378">0</cx:pt>
          <cx:pt idx="122379">0</cx:pt>
          <cx:pt idx="122380">16</cx:pt>
          <cx:pt idx="122381">0</cx:pt>
          <cx:pt idx="122382">162</cx:pt>
          <cx:pt idx="122383">74</cx:pt>
          <cx:pt idx="122384">0</cx:pt>
          <cx:pt idx="122385">1</cx:pt>
          <cx:pt idx="122386">0</cx:pt>
          <cx:pt idx="122387">48</cx:pt>
          <cx:pt idx="122388">117</cx:pt>
          <cx:pt idx="122389">3</cx:pt>
          <cx:pt idx="122390">0</cx:pt>
          <cx:pt idx="122391">0</cx:pt>
          <cx:pt idx="122392">0</cx:pt>
          <cx:pt idx="122393">0</cx:pt>
          <cx:pt idx="122394">1</cx:pt>
          <cx:pt idx="122395">0</cx:pt>
          <cx:pt idx="122396">5</cx:pt>
          <cx:pt idx="122397">0</cx:pt>
          <cx:pt idx="122398">0</cx:pt>
          <cx:pt idx="122399">1</cx:pt>
          <cx:pt idx="122400">0</cx:pt>
          <cx:pt idx="122401">2</cx:pt>
          <cx:pt idx="122402">0</cx:pt>
          <cx:pt idx="122403">0</cx:pt>
          <cx:pt idx="122404">1</cx:pt>
          <cx:pt idx="122405">0</cx:pt>
          <cx:pt idx="122406">0</cx:pt>
          <cx:pt idx="122407">0</cx:pt>
          <cx:pt idx="122408">0</cx:pt>
          <cx:pt idx="122409">0</cx:pt>
          <cx:pt idx="122410">0</cx:pt>
          <cx:pt idx="122411">399</cx:pt>
          <cx:pt idx="122412">20</cx:pt>
          <cx:pt idx="122413">3</cx:pt>
          <cx:pt idx="122414">0</cx:pt>
          <cx:pt idx="122415">0</cx:pt>
          <cx:pt idx="122416">405</cx:pt>
          <cx:pt idx="122417">17</cx:pt>
          <cx:pt idx="122418">4</cx:pt>
          <cx:pt idx="122419">14</cx:pt>
          <cx:pt idx="122420">4</cx:pt>
          <cx:pt idx="122421">0</cx:pt>
          <cx:pt idx="122422">54</cx:pt>
          <cx:pt idx="122423">102</cx:pt>
          <cx:pt idx="122424">0</cx:pt>
          <cx:pt idx="122425">43</cx:pt>
          <cx:pt idx="122426">1</cx:pt>
          <cx:pt idx="122427">1</cx:pt>
          <cx:pt idx="122428">2</cx:pt>
          <cx:pt idx="122429">14</cx:pt>
          <cx:pt idx="122430">663</cx:pt>
          <cx:pt idx="122431">12</cx:pt>
          <cx:pt idx="122432">0</cx:pt>
          <cx:pt idx="122433">1</cx:pt>
          <cx:pt idx="122434">157</cx:pt>
          <cx:pt idx="122435">125</cx:pt>
          <cx:pt idx="122436">4</cx:pt>
          <cx:pt idx="122437">0</cx:pt>
          <cx:pt idx="122438">8</cx:pt>
          <cx:pt idx="122439">11</cx:pt>
          <cx:pt idx="122440">139</cx:pt>
          <cx:pt idx="122441">86</cx:pt>
          <cx:pt idx="122442">29</cx:pt>
          <cx:pt idx="122443">2</cx:pt>
          <cx:pt idx="122444">7</cx:pt>
          <cx:pt idx="122445">20</cx:pt>
          <cx:pt idx="122446">0</cx:pt>
          <cx:pt idx="122447">22</cx:pt>
          <cx:pt idx="122448">3</cx:pt>
          <cx:pt idx="122449">0</cx:pt>
          <cx:pt idx="122450">0</cx:pt>
          <cx:pt idx="122451">1</cx:pt>
          <cx:pt idx="122452">30</cx:pt>
          <cx:pt idx="122453">345</cx:pt>
          <cx:pt idx="122454">24</cx:pt>
          <cx:pt idx="122455">62</cx:pt>
          <cx:pt idx="122456">1</cx:pt>
          <cx:pt idx="122457">57</cx:pt>
          <cx:pt idx="122458">5</cx:pt>
          <cx:pt idx="122459">1</cx:pt>
          <cx:pt idx="122460">51</cx:pt>
          <cx:pt idx="122461">243</cx:pt>
          <cx:pt idx="122462">0</cx:pt>
          <cx:pt idx="122463">117</cx:pt>
          <cx:pt idx="122464">0</cx:pt>
          <cx:pt idx="122465">6</cx:pt>
          <cx:pt idx="122466">1</cx:pt>
          <cx:pt idx="122467">0</cx:pt>
          <cx:pt idx="122468">10</cx:pt>
          <cx:pt idx="122469">0</cx:pt>
          <cx:pt idx="122470">2</cx:pt>
          <cx:pt idx="122471">220</cx:pt>
          <cx:pt idx="122472">7</cx:pt>
          <cx:pt idx="122473">71</cx:pt>
          <cx:pt idx="122474">2</cx:pt>
          <cx:pt idx="122475">27</cx:pt>
          <cx:pt idx="122476">33</cx:pt>
          <cx:pt idx="122477">152</cx:pt>
          <cx:pt idx="122478">637</cx:pt>
          <cx:pt idx="122479">2</cx:pt>
          <cx:pt idx="122480">35</cx:pt>
          <cx:pt idx="122481">0</cx:pt>
          <cx:pt idx="122482">238</cx:pt>
          <cx:pt idx="122483">61</cx:pt>
          <cx:pt idx="122484">22</cx:pt>
          <cx:pt idx="122485">0</cx:pt>
          <cx:pt idx="122486">4</cx:pt>
          <cx:pt idx="122487">5</cx:pt>
          <cx:pt idx="122488">224</cx:pt>
          <cx:pt idx="122489">0</cx:pt>
          <cx:pt idx="122490">4</cx:pt>
          <cx:pt idx="122491">0</cx:pt>
          <cx:pt idx="122492">3</cx:pt>
          <cx:pt idx="122493">1</cx:pt>
          <cx:pt idx="122494">73</cx:pt>
          <cx:pt idx="122495">16</cx:pt>
          <cx:pt idx="122496">15</cx:pt>
          <cx:pt idx="122497">0</cx:pt>
          <cx:pt idx="122498">0</cx:pt>
          <cx:pt idx="122499">24</cx:pt>
          <cx:pt idx="122500">126</cx:pt>
          <cx:pt idx="122501">34</cx:pt>
          <cx:pt idx="122502">2</cx:pt>
          <cx:pt idx="122503">6</cx:pt>
          <cx:pt idx="122504">114</cx:pt>
          <cx:pt idx="122505">0</cx:pt>
          <cx:pt idx="122506">1</cx:pt>
          <cx:pt idx="122507">1</cx:pt>
          <cx:pt idx="122508">26</cx:pt>
          <cx:pt idx="122509">0</cx:pt>
          <cx:pt idx="122510">2</cx:pt>
          <cx:pt idx="122511">1</cx:pt>
          <cx:pt idx="122512">1</cx:pt>
          <cx:pt idx="122513">0</cx:pt>
          <cx:pt idx="122514">1</cx:pt>
          <cx:pt idx="122515">0</cx:pt>
          <cx:pt idx="122516">0</cx:pt>
          <cx:pt idx="122517">1</cx:pt>
          <cx:pt idx="122518">0</cx:pt>
          <cx:pt idx="122519">14</cx:pt>
          <cx:pt idx="122520">3</cx:pt>
          <cx:pt idx="122521">0</cx:pt>
          <cx:pt idx="122522">3</cx:pt>
          <cx:pt idx="122523">17</cx:pt>
          <cx:pt idx="122524">452</cx:pt>
          <cx:pt idx="122525">0</cx:pt>
          <cx:pt idx="122526">189</cx:pt>
          <cx:pt idx="122527">100</cx:pt>
          <cx:pt idx="122528">32</cx:pt>
          <cx:pt idx="122529">418</cx:pt>
          <cx:pt idx="122530">8</cx:pt>
          <cx:pt idx="122531">1</cx:pt>
          <cx:pt idx="122532">26</cx:pt>
          <cx:pt idx="122533">0</cx:pt>
          <cx:pt idx="122534">30</cx:pt>
          <cx:pt idx="122535">0</cx:pt>
          <cx:pt idx="122536">1</cx:pt>
          <cx:pt idx="122537">41</cx:pt>
          <cx:pt idx="122538">0</cx:pt>
          <cx:pt idx="122539">177</cx:pt>
          <cx:pt idx="122540">36</cx:pt>
          <cx:pt idx="122541">44</cx:pt>
          <cx:pt idx="122542">0</cx:pt>
          <cx:pt idx="122543">4</cx:pt>
          <cx:pt idx="122544">0</cx:pt>
          <cx:pt idx="122545">0</cx:pt>
          <cx:pt idx="122546">0</cx:pt>
          <cx:pt idx="122547">0</cx:pt>
          <cx:pt idx="122548">0</cx:pt>
          <cx:pt idx="122549">0</cx:pt>
          <cx:pt idx="122550">6</cx:pt>
          <cx:pt idx="122551">0</cx:pt>
          <cx:pt idx="122552">4</cx:pt>
          <cx:pt idx="122553">7</cx:pt>
          <cx:pt idx="122554">3</cx:pt>
          <cx:pt idx="122555">13</cx:pt>
          <cx:pt idx="122556">15</cx:pt>
          <cx:pt idx="122557">307</cx:pt>
          <cx:pt idx="122558">37</cx:pt>
          <cx:pt idx="122559">5</cx:pt>
          <cx:pt idx="122560">323</cx:pt>
          <cx:pt idx="122561">100</cx:pt>
          <cx:pt idx="122562">9</cx:pt>
          <cx:pt idx="122563">2</cx:pt>
          <cx:pt idx="122564">36</cx:pt>
          <cx:pt idx="122565">22</cx:pt>
          <cx:pt idx="122566">0</cx:pt>
          <cx:pt idx="122567">125</cx:pt>
          <cx:pt idx="122568">0</cx:pt>
          <cx:pt idx="122569">57</cx:pt>
          <cx:pt idx="122570">3</cx:pt>
          <cx:pt idx="122571">0</cx:pt>
          <cx:pt idx="122572">0</cx:pt>
          <cx:pt idx="122573">2</cx:pt>
          <cx:pt idx="122574">0</cx:pt>
          <cx:pt idx="122575">7</cx:pt>
          <cx:pt idx="122576">1</cx:pt>
          <cx:pt idx="122577">386</cx:pt>
          <cx:pt idx="122578">1</cx:pt>
          <cx:pt idx="122579">1</cx:pt>
          <cx:pt idx="122580">1</cx:pt>
          <cx:pt idx="122581">0</cx:pt>
          <cx:pt idx="122582">6</cx:pt>
          <cx:pt idx="122583">0</cx:pt>
          <cx:pt idx="122584">0</cx:pt>
          <cx:pt idx="122585">6</cx:pt>
          <cx:pt idx="122586">1</cx:pt>
          <cx:pt idx="122587">0</cx:pt>
          <cx:pt idx="122588">0</cx:pt>
          <cx:pt idx="122589">47</cx:pt>
          <cx:pt idx="122590">2</cx:pt>
          <cx:pt idx="122591">0</cx:pt>
          <cx:pt idx="122592">0</cx:pt>
          <cx:pt idx="122593">0</cx:pt>
          <cx:pt idx="122594">0</cx:pt>
          <cx:pt idx="122595">0</cx:pt>
          <cx:pt idx="122596">0</cx:pt>
          <cx:pt idx="122597">0</cx:pt>
          <cx:pt idx="122598">1</cx:pt>
          <cx:pt idx="122599">0</cx:pt>
          <cx:pt idx="122600">0</cx:pt>
          <cx:pt idx="122601">0</cx:pt>
          <cx:pt idx="122602">0</cx:pt>
          <cx:pt idx="122603">0</cx:pt>
          <cx:pt idx="122604">0</cx:pt>
          <cx:pt idx="122605">92</cx:pt>
          <cx:pt idx="122606">2</cx:pt>
          <cx:pt idx="122607">3</cx:pt>
          <cx:pt idx="122608">6</cx:pt>
          <cx:pt idx="122609">381</cx:pt>
          <cx:pt idx="122610">4</cx:pt>
          <cx:pt idx="122611">183</cx:pt>
          <cx:pt idx="122612">11</cx:pt>
          <cx:pt idx="122613">24</cx:pt>
          <cx:pt idx="122614">154</cx:pt>
          <cx:pt idx="122615">4</cx:pt>
          <cx:pt idx="122616">101</cx:pt>
          <cx:pt idx="122617">1</cx:pt>
          <cx:pt idx="122618">0</cx:pt>
          <cx:pt idx="122619">0</cx:pt>
          <cx:pt idx="122620">1</cx:pt>
          <cx:pt idx="122621">4</cx:pt>
          <cx:pt idx="122622">10</cx:pt>
          <cx:pt idx="122623">0</cx:pt>
          <cx:pt idx="122624">39</cx:pt>
          <cx:pt idx="122625">1</cx:pt>
          <cx:pt idx="122626">0</cx:pt>
          <cx:pt idx="122627">0</cx:pt>
          <cx:pt idx="122628">0</cx:pt>
          <cx:pt idx="122629">0</cx:pt>
          <cx:pt idx="122630">4</cx:pt>
          <cx:pt idx="122631">5</cx:pt>
          <cx:pt idx="122632">21</cx:pt>
          <cx:pt idx="122633">28</cx:pt>
          <cx:pt idx="122634">2</cx:pt>
          <cx:pt idx="122635">41</cx:pt>
          <cx:pt idx="122636">161</cx:pt>
          <cx:pt idx="122637">0</cx:pt>
          <cx:pt idx="122638">191</cx:pt>
          <cx:pt idx="122639">0</cx:pt>
          <cx:pt idx="122640">38</cx:pt>
          <cx:pt idx="122641">1</cx:pt>
          <cx:pt idx="122642">38</cx:pt>
          <cx:pt idx="122643">46</cx:pt>
          <cx:pt idx="122644">90</cx:pt>
          <cx:pt idx="122645">0</cx:pt>
          <cx:pt idx="122646">0</cx:pt>
          <cx:pt idx="122647">1</cx:pt>
          <cx:pt idx="122648">0</cx:pt>
          <cx:pt idx="122649">12</cx:pt>
          <cx:pt idx="122650">2</cx:pt>
          <cx:pt idx="122651">38</cx:pt>
          <cx:pt idx="122652">101</cx:pt>
          <cx:pt idx="122653">7</cx:pt>
          <cx:pt idx="122654">5</cx:pt>
          <cx:pt idx="122655">66</cx:pt>
          <cx:pt idx="122656">202</cx:pt>
          <cx:pt idx="122657">17</cx:pt>
          <cx:pt idx="122658">490</cx:pt>
          <cx:pt idx="122659">0</cx:pt>
          <cx:pt idx="122660">6</cx:pt>
          <cx:pt idx="122661">1</cx:pt>
          <cx:pt idx="122662">53</cx:pt>
          <cx:pt idx="122663">3</cx:pt>
          <cx:pt idx="122664">0</cx:pt>
          <cx:pt idx="122665">93</cx:pt>
          <cx:pt idx="122666">147</cx:pt>
          <cx:pt idx="122667">0</cx:pt>
          <cx:pt idx="122668">10</cx:pt>
          <cx:pt idx="122669">22</cx:pt>
          <cx:pt idx="122670">6</cx:pt>
          <cx:pt idx="122671">0</cx:pt>
          <cx:pt idx="122672">0</cx:pt>
          <cx:pt idx="122673">4</cx:pt>
          <cx:pt idx="122674">52</cx:pt>
          <cx:pt idx="122675">123</cx:pt>
          <cx:pt idx="122676">13</cx:pt>
          <cx:pt idx="122677">0</cx:pt>
          <cx:pt idx="122678">0</cx:pt>
          <cx:pt idx="122679">0</cx:pt>
          <cx:pt idx="122680">2</cx:pt>
          <cx:pt idx="122681">1</cx:pt>
          <cx:pt idx="122682">11</cx:pt>
          <cx:pt idx="122683">0</cx:pt>
          <cx:pt idx="122684">3</cx:pt>
          <cx:pt idx="122685">0</cx:pt>
          <cx:pt idx="122686">2</cx:pt>
          <cx:pt idx="122687">23</cx:pt>
          <cx:pt idx="122688">6</cx:pt>
          <cx:pt idx="122689">0</cx:pt>
          <cx:pt idx="122690">1</cx:pt>
          <cx:pt idx="122691">0</cx:pt>
          <cx:pt idx="122692">4</cx:pt>
          <cx:pt idx="122693">18</cx:pt>
          <cx:pt idx="122694">13</cx:pt>
          <cx:pt idx="122695">29</cx:pt>
          <cx:pt idx="122696">101</cx:pt>
          <cx:pt idx="122697">105</cx:pt>
          <cx:pt idx="122698">37</cx:pt>
          <cx:pt idx="122699">100</cx:pt>
          <cx:pt idx="122700">15</cx:pt>
          <cx:pt idx="122701">76</cx:pt>
          <cx:pt idx="122702">119</cx:pt>
          <cx:pt idx="122703">4</cx:pt>
          <cx:pt idx="122704">514</cx:pt>
          <cx:pt idx="122705">0</cx:pt>
          <cx:pt idx="122706">0</cx:pt>
          <cx:pt idx="122707">0</cx:pt>
          <cx:pt idx="122708">72</cx:pt>
          <cx:pt idx="122709">457</cx:pt>
          <cx:pt idx="122710">0</cx:pt>
          <cx:pt idx="122711">0</cx:pt>
          <cx:pt idx="122712">0</cx:pt>
          <cx:pt idx="122713">10</cx:pt>
          <cx:pt idx="122714">2</cx:pt>
          <cx:pt idx="122715">2</cx:pt>
          <cx:pt idx="122716">127</cx:pt>
          <cx:pt idx="122717">10</cx:pt>
          <cx:pt idx="122718">15</cx:pt>
          <cx:pt idx="122719">142</cx:pt>
          <cx:pt idx="122720">59</cx:pt>
          <cx:pt idx="122721">0</cx:pt>
          <cx:pt idx="122722">0</cx:pt>
          <cx:pt idx="122723">32</cx:pt>
          <cx:pt idx="122724">2</cx:pt>
          <cx:pt idx="122725">4</cx:pt>
          <cx:pt idx="122726">169</cx:pt>
          <cx:pt idx="122727">0</cx:pt>
          <cx:pt idx="122728">4</cx:pt>
          <cx:pt idx="122729">83</cx:pt>
          <cx:pt idx="122730">26</cx:pt>
          <cx:pt idx="122731">2</cx:pt>
          <cx:pt idx="122732">97</cx:pt>
          <cx:pt idx="122733">77</cx:pt>
          <cx:pt idx="122734">14</cx:pt>
          <cx:pt idx="122735">0</cx:pt>
          <cx:pt idx="122736">1</cx:pt>
          <cx:pt idx="122737">22</cx:pt>
          <cx:pt idx="122738">7</cx:pt>
          <cx:pt idx="122739">0</cx:pt>
          <cx:pt idx="122740">70</cx:pt>
          <cx:pt idx="122741">4</cx:pt>
          <cx:pt idx="122742">26</cx:pt>
          <cx:pt idx="122743">7</cx:pt>
          <cx:pt idx="122744">140</cx:pt>
          <cx:pt idx="122745">60</cx:pt>
          <cx:pt idx="122746">2</cx:pt>
          <cx:pt idx="122747">6</cx:pt>
          <cx:pt idx="122748">5</cx:pt>
          <cx:pt idx="122749">49</cx:pt>
          <cx:pt idx="122750">12</cx:pt>
          <cx:pt idx="122751">0</cx:pt>
          <cx:pt idx="122752">1</cx:pt>
          <cx:pt idx="122753">77</cx:pt>
          <cx:pt idx="122754">21</cx:pt>
          <cx:pt idx="122755">328</cx:pt>
          <cx:pt idx="122756">28</cx:pt>
          <cx:pt idx="122757">113</cx:pt>
          <cx:pt idx="122758">32</cx:pt>
          <cx:pt idx="122759">0</cx:pt>
          <cx:pt idx="122760">6</cx:pt>
          <cx:pt idx="122761">2</cx:pt>
          <cx:pt idx="122762">0</cx:pt>
          <cx:pt idx="122763">1</cx:pt>
          <cx:pt idx="122764">49</cx:pt>
          <cx:pt idx="122765">56</cx:pt>
          <cx:pt idx="122766">329</cx:pt>
          <cx:pt idx="122767">4</cx:pt>
          <cx:pt idx="122768">70</cx:pt>
          <cx:pt idx="122769">26</cx:pt>
          <cx:pt idx="122770">3</cx:pt>
          <cx:pt idx="122771">5</cx:pt>
          <cx:pt idx="122772">1</cx:pt>
          <cx:pt idx="122773">97</cx:pt>
          <cx:pt idx="122774">145</cx:pt>
          <cx:pt idx="122775">31</cx:pt>
          <cx:pt idx="122776">23</cx:pt>
          <cx:pt idx="122777">0</cx:pt>
          <cx:pt idx="122778">0</cx:pt>
          <cx:pt idx="122779">32</cx:pt>
          <cx:pt idx="122780">0</cx:pt>
          <cx:pt idx="122781">42</cx:pt>
          <cx:pt idx="122782">13</cx:pt>
          <cx:pt idx="122783">0</cx:pt>
          <cx:pt idx="122784">0</cx:pt>
          <cx:pt idx="122785">78</cx:pt>
          <cx:pt idx="122786">49</cx:pt>
          <cx:pt idx="122787">5</cx:pt>
          <cx:pt idx="122788">38</cx:pt>
          <cx:pt idx="122789">128</cx:pt>
          <cx:pt idx="122790">14</cx:pt>
          <cx:pt idx="122791">7</cx:pt>
          <cx:pt idx="122792">15</cx:pt>
          <cx:pt idx="122793">0</cx:pt>
          <cx:pt idx="122794">27</cx:pt>
          <cx:pt idx="122795">509</cx:pt>
          <cx:pt idx="122796">1</cx:pt>
          <cx:pt idx="122797">7</cx:pt>
          <cx:pt idx="122798">1</cx:pt>
          <cx:pt idx="122799">3</cx:pt>
          <cx:pt idx="122800">10</cx:pt>
          <cx:pt idx="122801">43</cx:pt>
          <cx:pt idx="122802">7</cx:pt>
          <cx:pt idx="122803">1</cx:pt>
          <cx:pt idx="122804">3</cx:pt>
          <cx:pt idx="122805">0</cx:pt>
          <cx:pt idx="122806">21</cx:pt>
          <cx:pt idx="122807">37</cx:pt>
          <cx:pt idx="122808">118</cx:pt>
          <cx:pt idx="122809">6</cx:pt>
          <cx:pt idx="122810">47</cx:pt>
          <cx:pt idx="122811">2</cx:pt>
          <cx:pt idx="122812">1</cx:pt>
          <cx:pt idx="122813">6</cx:pt>
          <cx:pt idx="122814">0</cx:pt>
          <cx:pt idx="122815">0</cx:pt>
          <cx:pt idx="122816">3</cx:pt>
          <cx:pt idx="122817">48</cx:pt>
          <cx:pt idx="122818">2</cx:pt>
          <cx:pt idx="122819">18</cx:pt>
          <cx:pt idx="122820">1</cx:pt>
          <cx:pt idx="122821">0</cx:pt>
          <cx:pt idx="122822">3</cx:pt>
          <cx:pt idx="122823">79</cx:pt>
          <cx:pt idx="122824">110</cx:pt>
          <cx:pt idx="122825">207</cx:pt>
          <cx:pt idx="122826">314</cx:pt>
          <cx:pt idx="122827">117</cx:pt>
          <cx:pt idx="122828">6</cx:pt>
          <cx:pt idx="122829">6</cx:pt>
          <cx:pt idx="122830">0</cx:pt>
          <cx:pt idx="122831">138</cx:pt>
          <cx:pt idx="122832">30</cx:pt>
          <cx:pt idx="122833">12</cx:pt>
          <cx:pt idx="122834">4</cx:pt>
          <cx:pt idx="122835">102</cx:pt>
          <cx:pt idx="122836">0</cx:pt>
          <cx:pt idx="122837">3</cx:pt>
          <cx:pt idx="122838">17</cx:pt>
          <cx:pt idx="122839">360</cx:pt>
          <cx:pt idx="122840">34</cx:pt>
          <cx:pt idx="122841">181</cx:pt>
          <cx:pt idx="122842">8</cx:pt>
          <cx:pt idx="122843">379</cx:pt>
          <cx:pt idx="122844">0</cx:pt>
          <cx:pt idx="122845">12</cx:pt>
          <cx:pt idx="122846">10</cx:pt>
          <cx:pt idx="122847">147</cx:pt>
          <cx:pt idx="122848">1</cx:pt>
          <cx:pt idx="122849">0</cx:pt>
          <cx:pt idx="122850">56</cx:pt>
          <cx:pt idx="122851">31</cx:pt>
          <cx:pt idx="122852">36</cx:pt>
          <cx:pt idx="122853">5</cx:pt>
          <cx:pt idx="122854">6</cx:pt>
          <cx:pt idx="122855">71</cx:pt>
          <cx:pt idx="122856">414</cx:pt>
          <cx:pt idx="122857">12</cx:pt>
          <cx:pt idx="122858">1</cx:pt>
          <cx:pt idx="122859">3</cx:pt>
          <cx:pt idx="122860">11</cx:pt>
          <cx:pt idx="122861">2</cx:pt>
          <cx:pt idx="122862">56</cx:pt>
          <cx:pt idx="122863">23</cx:pt>
          <cx:pt idx="122864">0</cx:pt>
          <cx:pt idx="122865">8</cx:pt>
          <cx:pt idx="122866">0</cx:pt>
          <cx:pt idx="122867">8</cx:pt>
          <cx:pt idx="122868">0</cx:pt>
          <cx:pt idx="122869">0</cx:pt>
          <cx:pt idx="122870">0</cx:pt>
          <cx:pt idx="122871">0</cx:pt>
          <cx:pt idx="122872">1</cx:pt>
          <cx:pt idx="122873">13</cx:pt>
          <cx:pt idx="122874">17</cx:pt>
          <cx:pt idx="122875">174</cx:pt>
          <cx:pt idx="122876">71</cx:pt>
          <cx:pt idx="122877">422</cx:pt>
          <cx:pt idx="122878">96</cx:pt>
          <cx:pt idx="122879">12</cx:pt>
          <cx:pt idx="122880">4</cx:pt>
          <cx:pt idx="122881">1212</cx:pt>
          <cx:pt idx="122882">1</cx:pt>
          <cx:pt idx="122883">0</cx:pt>
          <cx:pt idx="122884">1</cx:pt>
          <cx:pt idx="122885">0</cx:pt>
          <cx:pt idx="122886">5</cx:pt>
          <cx:pt idx="122887">0</cx:pt>
          <cx:pt idx="122888">0</cx:pt>
          <cx:pt idx="122889">0</cx:pt>
          <cx:pt idx="122890">16</cx:pt>
          <cx:pt idx="122891">44</cx:pt>
          <cx:pt idx="122892">81</cx:pt>
          <cx:pt idx="122893">2</cx:pt>
          <cx:pt idx="122894">124</cx:pt>
          <cx:pt idx="122895">3</cx:pt>
          <cx:pt idx="122896">0</cx:pt>
          <cx:pt idx="122897">0</cx:pt>
          <cx:pt idx="122898">0</cx:pt>
          <cx:pt idx="122899">0</cx:pt>
          <cx:pt idx="122900">0</cx:pt>
          <cx:pt idx="122901">0</cx:pt>
          <cx:pt idx="122902">175</cx:pt>
          <cx:pt idx="122903">0</cx:pt>
          <cx:pt idx="122904">1</cx:pt>
          <cx:pt idx="122905">0</cx:pt>
          <cx:pt idx="122906">0</cx:pt>
          <cx:pt idx="122907">0</cx:pt>
          <cx:pt idx="122908">69</cx:pt>
          <cx:pt idx="122909">0</cx:pt>
          <cx:pt idx="122910">28</cx:pt>
          <cx:pt idx="122911">0</cx:pt>
          <cx:pt idx="122912">4</cx:pt>
          <cx:pt idx="122913">3</cx:pt>
          <cx:pt idx="122914">0</cx:pt>
          <cx:pt idx="122915">8</cx:pt>
          <cx:pt idx="122916">3</cx:pt>
          <cx:pt idx="122917">0</cx:pt>
          <cx:pt idx="122918">20</cx:pt>
          <cx:pt idx="122919">28</cx:pt>
          <cx:pt idx="122920">8</cx:pt>
          <cx:pt idx="122921">0</cx:pt>
          <cx:pt idx="122922">2</cx:pt>
          <cx:pt idx="122923">314</cx:pt>
          <cx:pt idx="122924">0</cx:pt>
          <cx:pt idx="122925">13</cx:pt>
          <cx:pt idx="122926">17</cx:pt>
          <cx:pt idx="122927">0</cx:pt>
          <cx:pt idx="122928">58</cx:pt>
          <cx:pt idx="122929">0</cx:pt>
          <cx:pt idx="122930">1</cx:pt>
          <cx:pt idx="122931">3</cx:pt>
          <cx:pt idx="122932">22</cx:pt>
          <cx:pt idx="122933">1</cx:pt>
          <cx:pt idx="122934">1</cx:pt>
          <cx:pt idx="122935">0</cx:pt>
          <cx:pt idx="122936">3</cx:pt>
          <cx:pt idx="122937">70</cx:pt>
          <cx:pt idx="122938">98</cx:pt>
          <cx:pt idx="122939">0</cx:pt>
          <cx:pt idx="122940">0</cx:pt>
          <cx:pt idx="122941">43</cx:pt>
          <cx:pt idx="122942">205</cx:pt>
          <cx:pt idx="122943">94</cx:pt>
          <cx:pt idx="122944">3</cx:pt>
          <cx:pt idx="122945">10</cx:pt>
          <cx:pt idx="122946">9</cx:pt>
          <cx:pt idx="122947">2</cx:pt>
          <cx:pt idx="122948">120</cx:pt>
          <cx:pt idx="122949">0</cx:pt>
          <cx:pt idx="122950">1</cx:pt>
          <cx:pt idx="122951">49</cx:pt>
          <cx:pt idx="122952">1</cx:pt>
          <cx:pt idx="122953">69</cx:pt>
          <cx:pt idx="122954">0</cx:pt>
          <cx:pt idx="122955">85</cx:pt>
          <cx:pt idx="122956">0</cx:pt>
          <cx:pt idx="122957">0</cx:pt>
          <cx:pt idx="122958">10</cx:pt>
          <cx:pt idx="122959">164</cx:pt>
          <cx:pt idx="122960">267</cx:pt>
          <cx:pt idx="122961">7</cx:pt>
          <cx:pt idx="122962">0</cx:pt>
          <cx:pt idx="122963">0</cx:pt>
          <cx:pt idx="122964">15</cx:pt>
          <cx:pt idx="122965">0</cx:pt>
          <cx:pt idx="122966">20</cx:pt>
          <cx:pt idx="122967">141</cx:pt>
          <cx:pt idx="122968">1</cx:pt>
          <cx:pt idx="122969">201</cx:pt>
          <cx:pt idx="122970">0</cx:pt>
          <cx:pt idx="122971">0</cx:pt>
          <cx:pt idx="122972">21</cx:pt>
          <cx:pt idx="122973">310</cx:pt>
          <cx:pt idx="122974">33</cx:pt>
          <cx:pt idx="122975">90</cx:pt>
          <cx:pt idx="122976">1</cx:pt>
          <cx:pt idx="122977">10</cx:pt>
          <cx:pt idx="122978">0</cx:pt>
          <cx:pt idx="122979">0</cx:pt>
          <cx:pt idx="122980">0</cx:pt>
          <cx:pt idx="122981">49</cx:pt>
          <cx:pt idx="122982">53</cx:pt>
          <cx:pt idx="122983">44</cx:pt>
          <cx:pt idx="122984">24</cx:pt>
          <cx:pt idx="122985">143</cx:pt>
          <cx:pt idx="122986">0</cx:pt>
          <cx:pt idx="122987">36</cx:pt>
          <cx:pt idx="122988">70</cx:pt>
          <cx:pt idx="122989">0</cx:pt>
          <cx:pt idx="122990">39</cx:pt>
          <cx:pt idx="122991">3</cx:pt>
          <cx:pt idx="122992">0</cx:pt>
          <cx:pt idx="122993">192</cx:pt>
          <cx:pt idx="122994">8</cx:pt>
          <cx:pt idx="122995">28</cx:pt>
          <cx:pt idx="122996">0</cx:pt>
          <cx:pt idx="122997">1</cx:pt>
          <cx:pt idx="122998">342</cx:pt>
          <cx:pt idx="122999">0</cx:pt>
          <cx:pt idx="123000">31</cx:pt>
          <cx:pt idx="123001">0</cx:pt>
          <cx:pt idx="123002">2</cx:pt>
          <cx:pt idx="123003">5</cx:pt>
          <cx:pt idx="123004">2</cx:pt>
          <cx:pt idx="123005">26</cx:pt>
          <cx:pt idx="123006">0</cx:pt>
          <cx:pt idx="123007">7</cx:pt>
          <cx:pt idx="123008">2</cx:pt>
          <cx:pt idx="123009">6</cx:pt>
          <cx:pt idx="123010">7</cx:pt>
          <cx:pt idx="123011">5</cx:pt>
          <cx:pt idx="123012">4</cx:pt>
          <cx:pt idx="123013">0</cx:pt>
          <cx:pt idx="123014">118</cx:pt>
          <cx:pt idx="123015">0</cx:pt>
          <cx:pt idx="123016">140</cx:pt>
          <cx:pt idx="123017">0</cx:pt>
          <cx:pt idx="123018">0</cx:pt>
          <cx:pt idx="123019">0</cx:pt>
          <cx:pt idx="123020">53</cx:pt>
          <cx:pt idx="123021">1</cx:pt>
          <cx:pt idx="123022">146</cx:pt>
          <cx:pt idx="123023">1</cx:pt>
          <cx:pt idx="123024">41</cx:pt>
          <cx:pt idx="123025">28</cx:pt>
          <cx:pt idx="123026">0</cx:pt>
          <cx:pt idx="123027">63</cx:pt>
          <cx:pt idx="123028">0</cx:pt>
          <cx:pt idx="123029">0</cx:pt>
          <cx:pt idx="123030">0</cx:pt>
          <cx:pt idx="123031">0</cx:pt>
          <cx:pt idx="123032">0</cx:pt>
          <cx:pt idx="123033">0</cx:pt>
          <cx:pt idx="123034">0</cx:pt>
          <cx:pt idx="123035">1</cx:pt>
          <cx:pt idx="123036">1</cx:pt>
          <cx:pt idx="123037">0</cx:pt>
          <cx:pt idx="123038">71</cx:pt>
          <cx:pt idx="123039">1</cx:pt>
          <cx:pt idx="123040">20</cx:pt>
          <cx:pt idx="123041">1</cx:pt>
          <cx:pt idx="123042">14</cx:pt>
          <cx:pt idx="123043">4</cx:pt>
          <cx:pt idx="123044">0</cx:pt>
          <cx:pt idx="123045">0</cx:pt>
          <cx:pt idx="123046">1</cx:pt>
          <cx:pt idx="123047">8</cx:pt>
          <cx:pt idx="123048">159</cx:pt>
          <cx:pt idx="123049">74</cx:pt>
          <cx:pt idx="123050">11</cx:pt>
          <cx:pt idx="123051">3</cx:pt>
          <cx:pt idx="123052">0</cx:pt>
          <cx:pt idx="123053">10</cx:pt>
          <cx:pt idx="123054">0</cx:pt>
          <cx:pt idx="123055">0</cx:pt>
          <cx:pt idx="123056">0</cx:pt>
          <cx:pt idx="123057">0</cx:pt>
          <cx:pt idx="123058">1</cx:pt>
          <cx:pt idx="123059">2</cx:pt>
          <cx:pt idx="123060">57</cx:pt>
          <cx:pt idx="123061">8</cx:pt>
          <cx:pt idx="123062">77</cx:pt>
          <cx:pt idx="123063">1</cx:pt>
          <cx:pt idx="123064">0</cx:pt>
          <cx:pt idx="123065">0</cx:pt>
          <cx:pt idx="123066">4</cx:pt>
          <cx:pt idx="123067">0</cx:pt>
          <cx:pt idx="123068">0</cx:pt>
          <cx:pt idx="123069">0</cx:pt>
          <cx:pt idx="123070">1</cx:pt>
          <cx:pt idx="123071">0</cx:pt>
          <cx:pt idx="123072">0</cx:pt>
          <cx:pt idx="123073">0</cx:pt>
          <cx:pt idx="123074">0</cx:pt>
          <cx:pt idx="123075">0</cx:pt>
          <cx:pt idx="123076">14</cx:pt>
          <cx:pt idx="123077">20</cx:pt>
          <cx:pt idx="123078">1</cx:pt>
          <cx:pt idx="123079">1</cx:pt>
          <cx:pt idx="123080">350</cx:pt>
          <cx:pt idx="123081">252</cx:pt>
          <cx:pt idx="123082">0</cx:pt>
          <cx:pt idx="123083">35</cx:pt>
          <cx:pt idx="123084">9</cx:pt>
          <cx:pt idx="123085">0</cx:pt>
          <cx:pt idx="123086">0</cx:pt>
          <cx:pt idx="123087">1</cx:pt>
          <cx:pt idx="123088">1</cx:pt>
          <cx:pt idx="123089">413</cx:pt>
          <cx:pt idx="123090">38</cx:pt>
          <cx:pt idx="123091">14</cx:pt>
          <cx:pt idx="123092">100</cx:pt>
          <cx:pt idx="123093">26</cx:pt>
          <cx:pt idx="123094">4</cx:pt>
          <cx:pt idx="123095">6</cx:pt>
          <cx:pt idx="123096">0</cx:pt>
          <cx:pt idx="123097">18</cx:pt>
          <cx:pt idx="123098">21</cx:pt>
          <cx:pt idx="123099">54</cx:pt>
          <cx:pt idx="123100">195</cx:pt>
          <cx:pt idx="123101">1</cx:pt>
          <cx:pt idx="123102">20</cx:pt>
          <cx:pt idx="123103">9</cx:pt>
          <cx:pt idx="123104">1</cx:pt>
          <cx:pt idx="123105">41</cx:pt>
          <cx:pt idx="123106">59</cx:pt>
          <cx:pt idx="123107">1</cx:pt>
          <cx:pt idx="123108">0</cx:pt>
          <cx:pt idx="123109">2</cx:pt>
          <cx:pt idx="123110">14</cx:pt>
          <cx:pt idx="123111">0</cx:pt>
          <cx:pt idx="123112">1</cx:pt>
          <cx:pt idx="123113">1</cx:pt>
          <cx:pt idx="123114">86</cx:pt>
          <cx:pt idx="123115">20</cx:pt>
          <cx:pt idx="123116">93</cx:pt>
          <cx:pt idx="123117">39</cx:pt>
          <cx:pt idx="123118">0</cx:pt>
          <cx:pt idx="123119">0</cx:pt>
          <cx:pt idx="123120">2</cx:pt>
          <cx:pt idx="123121">112</cx:pt>
          <cx:pt idx="123122">69</cx:pt>
          <cx:pt idx="123123">1</cx:pt>
          <cx:pt idx="123124">3</cx:pt>
          <cx:pt idx="123125">4</cx:pt>
          <cx:pt idx="123126">0</cx:pt>
          <cx:pt idx="123127">0</cx:pt>
          <cx:pt idx="123128">1</cx:pt>
          <cx:pt idx="123129">24</cx:pt>
          <cx:pt idx="123130">13</cx:pt>
          <cx:pt idx="123131">1</cx:pt>
          <cx:pt idx="123132">17</cx:pt>
          <cx:pt idx="123133">334</cx:pt>
          <cx:pt idx="123134">49</cx:pt>
          <cx:pt idx="123135">19</cx:pt>
          <cx:pt idx="123136">8</cx:pt>
          <cx:pt idx="123137">56</cx:pt>
          <cx:pt idx="123138">2</cx:pt>
          <cx:pt idx="123139">105</cx:pt>
          <cx:pt idx="123140">92</cx:pt>
          <cx:pt idx="123141">400</cx:pt>
          <cx:pt idx="123142">1</cx:pt>
          <cx:pt idx="123143">0</cx:pt>
          <cx:pt idx="123144">21</cx:pt>
          <cx:pt idx="123145">36</cx:pt>
          <cx:pt idx="123146">88</cx:pt>
          <cx:pt idx="123147">136</cx:pt>
          <cx:pt idx="123148">21</cx:pt>
          <cx:pt idx="123149">1</cx:pt>
          <cx:pt idx="123150">7</cx:pt>
          <cx:pt idx="123151">0</cx:pt>
          <cx:pt idx="123152">0</cx:pt>
          <cx:pt idx="123153">1</cx:pt>
          <cx:pt idx="123154">0</cx:pt>
          <cx:pt idx="123155">41</cx:pt>
          <cx:pt idx="123156">0</cx:pt>
          <cx:pt idx="123157">15</cx:pt>
          <cx:pt idx="123158">10</cx:pt>
          <cx:pt idx="123159">15</cx:pt>
          <cx:pt idx="123160">0</cx:pt>
          <cx:pt idx="123161">6</cx:pt>
          <cx:pt idx="123162">37</cx:pt>
          <cx:pt idx="123163">15</cx:pt>
          <cx:pt idx="123164">0</cx:pt>
          <cx:pt idx="123165">1</cx:pt>
          <cx:pt idx="123166">59</cx:pt>
          <cx:pt idx="123167">1</cx:pt>
          <cx:pt idx="123168">0</cx:pt>
          <cx:pt idx="123169">1</cx:pt>
          <cx:pt idx="123170">25</cx:pt>
          <cx:pt idx="123171">0</cx:pt>
          <cx:pt idx="123172">0</cx:pt>
          <cx:pt idx="123173">0</cx:pt>
          <cx:pt idx="123174">0</cx:pt>
          <cx:pt idx="123175">0</cx:pt>
          <cx:pt idx="123176">1</cx:pt>
          <cx:pt idx="123177">0</cx:pt>
          <cx:pt idx="123178">0</cx:pt>
          <cx:pt idx="123179">0</cx:pt>
          <cx:pt idx="123180">0</cx:pt>
          <cx:pt idx="123181">14</cx:pt>
          <cx:pt idx="123182">26</cx:pt>
          <cx:pt idx="123183">103</cx:pt>
          <cx:pt idx="123184">0</cx:pt>
          <cx:pt idx="123185">6</cx:pt>
          <cx:pt idx="123186">2</cx:pt>
          <cx:pt idx="123187">13</cx:pt>
          <cx:pt idx="123188">46</cx:pt>
          <cx:pt idx="123189">12</cx:pt>
          <cx:pt idx="123190">1</cx:pt>
          <cx:pt idx="123191">0</cx:pt>
          <cx:pt idx="123192">1</cx:pt>
          <cx:pt idx="123193">0</cx:pt>
          <cx:pt idx="123194">109</cx:pt>
          <cx:pt idx="123195">57</cx:pt>
          <cx:pt idx="123196">0</cx:pt>
          <cx:pt idx="123197">5</cx:pt>
          <cx:pt idx="123198">60</cx:pt>
          <cx:pt idx="123199">0</cx:pt>
          <cx:pt idx="123200">0</cx:pt>
          <cx:pt idx="123201">25</cx:pt>
          <cx:pt idx="123202">7</cx:pt>
          <cx:pt idx="123203">1</cx:pt>
          <cx:pt idx="123204">9</cx:pt>
          <cx:pt idx="123205">0</cx:pt>
          <cx:pt idx="123206">1</cx:pt>
          <cx:pt idx="123207">1</cx:pt>
          <cx:pt idx="123208">60</cx:pt>
          <cx:pt idx="123209">121</cx:pt>
          <cx:pt idx="123210">40</cx:pt>
          <cx:pt idx="123211">35</cx:pt>
          <cx:pt idx="123212">5</cx:pt>
          <cx:pt idx="123213">0</cx:pt>
          <cx:pt idx="123214">470</cx:pt>
          <cx:pt idx="123215">0</cx:pt>
          <cx:pt idx="123216">87</cx:pt>
          <cx:pt idx="123217">1</cx:pt>
          <cx:pt idx="123218">8</cx:pt>
          <cx:pt idx="123219">12</cx:pt>
          <cx:pt idx="123220">64</cx:pt>
          <cx:pt idx="123221">41</cx:pt>
          <cx:pt idx="123222">139</cx:pt>
          <cx:pt idx="123223">22</cx:pt>
          <cx:pt idx="123224">1</cx:pt>
          <cx:pt idx="123225">1</cx:pt>
          <cx:pt idx="123226">4</cx:pt>
          <cx:pt idx="123227">561</cx:pt>
          <cx:pt idx="123228">3</cx:pt>
          <cx:pt idx="123229">4</cx:pt>
          <cx:pt idx="123230">1</cx:pt>
          <cx:pt idx="123231">16</cx:pt>
          <cx:pt idx="123232">74</cx:pt>
          <cx:pt idx="123233">72</cx:pt>
          <cx:pt idx="123234">0</cx:pt>
          <cx:pt idx="123235">0</cx:pt>
          <cx:pt idx="123236">60</cx:pt>
          <cx:pt idx="123237">0</cx:pt>
          <cx:pt idx="123238">7</cx:pt>
          <cx:pt idx="123239">6</cx:pt>
          <cx:pt idx="123240">307</cx:pt>
          <cx:pt idx="123241">131</cx:pt>
          <cx:pt idx="123242">0</cx:pt>
          <cx:pt idx="123243">0</cx:pt>
          <cx:pt idx="123244">15</cx:pt>
          <cx:pt idx="123245">12</cx:pt>
          <cx:pt idx="123246">25</cx:pt>
          <cx:pt idx="123247">0</cx:pt>
          <cx:pt idx="123248">21</cx:pt>
          <cx:pt idx="123249">253</cx:pt>
          <cx:pt idx="123250">22</cx:pt>
          <cx:pt idx="123251">1</cx:pt>
          <cx:pt idx="123252">5</cx:pt>
          <cx:pt idx="123253">0</cx:pt>
          <cx:pt idx="123254">0</cx:pt>
          <cx:pt idx="123255">58</cx:pt>
          <cx:pt idx="123256">455</cx:pt>
          <cx:pt idx="123257">23</cx:pt>
          <cx:pt idx="123258">328</cx:pt>
          <cx:pt idx="123259">46</cx:pt>
          <cx:pt idx="123260">22</cx:pt>
          <cx:pt idx="123261">24</cx:pt>
          <cx:pt idx="123262">0</cx:pt>
          <cx:pt idx="123263">0</cx:pt>
          <cx:pt idx="123264">1</cx:pt>
          <cx:pt idx="123265">5</cx:pt>
          <cx:pt idx="123266">4</cx:pt>
          <cx:pt idx="123267">23</cx:pt>
          <cx:pt idx="123268">1</cx:pt>
          <cx:pt idx="123269">0</cx:pt>
          <cx:pt idx="123270">0</cx:pt>
          <cx:pt idx="123271">3</cx:pt>
          <cx:pt idx="123272">8</cx:pt>
          <cx:pt idx="123273">23</cx:pt>
          <cx:pt idx="123274">0</cx:pt>
          <cx:pt idx="123275">29</cx:pt>
          <cx:pt idx="123276">1</cx:pt>
          <cx:pt idx="123277">58</cx:pt>
          <cx:pt idx="123278">8</cx:pt>
          <cx:pt idx="123279">1</cx:pt>
          <cx:pt idx="123280">119</cx:pt>
          <cx:pt idx="123281">1</cx:pt>
          <cx:pt idx="123282">0</cx:pt>
          <cx:pt idx="123283">3</cx:pt>
          <cx:pt idx="123284">11</cx:pt>
          <cx:pt idx="123285">0</cx:pt>
          <cx:pt idx="123286">0</cx:pt>
          <cx:pt idx="123287">0</cx:pt>
          <cx:pt idx="123288">0</cx:pt>
          <cx:pt idx="123289">0</cx:pt>
          <cx:pt idx="123290">0</cx:pt>
          <cx:pt idx="123291">0</cx:pt>
          <cx:pt idx="123292">0</cx:pt>
          <cx:pt idx="123293">0</cx:pt>
          <cx:pt idx="123294">0</cx:pt>
          <cx:pt idx="123295">0</cx:pt>
          <cx:pt idx="123296">0</cx:pt>
          <cx:pt idx="123297">0</cx:pt>
          <cx:pt idx="123298">0</cx:pt>
          <cx:pt idx="123299">0</cx:pt>
          <cx:pt idx="123300">0</cx:pt>
          <cx:pt idx="123301">0</cx:pt>
          <cx:pt idx="123302">0</cx:pt>
          <cx:pt idx="123303">0</cx:pt>
          <cx:pt idx="123304">0</cx:pt>
          <cx:pt idx="123305">0</cx:pt>
          <cx:pt idx="123306">0</cx:pt>
          <cx:pt idx="123307">0</cx:pt>
          <cx:pt idx="123308">0</cx:pt>
          <cx:pt idx="123309">1</cx:pt>
          <cx:pt idx="123310">1</cx:pt>
          <cx:pt idx="123311">1</cx:pt>
          <cx:pt idx="123312">2</cx:pt>
          <cx:pt idx="123313">0</cx:pt>
          <cx:pt idx="123314">0</cx:pt>
          <cx:pt idx="123315">0</cx:pt>
          <cx:pt idx="123316">0</cx:pt>
          <cx:pt idx="123317">18</cx:pt>
          <cx:pt idx="123318">209</cx:pt>
          <cx:pt idx="123319">106</cx:pt>
          <cx:pt idx="123320">7</cx:pt>
          <cx:pt idx="123321">26</cx:pt>
          <cx:pt idx="123322">3</cx:pt>
          <cx:pt idx="123323">0</cx:pt>
          <cx:pt idx="123324">9</cx:pt>
          <cx:pt idx="123325">204</cx:pt>
          <cx:pt idx="123326">425</cx:pt>
          <cx:pt idx="123327">22</cx:pt>
          <cx:pt idx="123328">5</cx:pt>
          <cx:pt idx="123329">0</cx:pt>
          <cx:pt idx="123330">1</cx:pt>
          <cx:pt idx="123331">2</cx:pt>
          <cx:pt idx="123332">0</cx:pt>
          <cx:pt idx="123333">0</cx:pt>
          <cx:pt idx="123334">9</cx:pt>
          <cx:pt idx="123335">0</cx:pt>
          <cx:pt idx="123336">1</cx:pt>
          <cx:pt idx="123337">0</cx:pt>
          <cx:pt idx="123338">0</cx:pt>
          <cx:pt idx="123339">175</cx:pt>
          <cx:pt idx="123340">2</cx:pt>
          <cx:pt idx="123341">0</cx:pt>
          <cx:pt idx="123342">48</cx:pt>
          <cx:pt idx="123343">3</cx:pt>
          <cx:pt idx="123344">8</cx:pt>
          <cx:pt idx="123345">7</cx:pt>
          <cx:pt idx="123346">2</cx:pt>
          <cx:pt idx="123347">0</cx:pt>
          <cx:pt idx="123348">97</cx:pt>
          <cx:pt idx="123349">0</cx:pt>
          <cx:pt idx="123350">0</cx:pt>
          <cx:pt idx="123351">77</cx:pt>
          <cx:pt idx="123352">54</cx:pt>
          <cx:pt idx="123353">5</cx:pt>
          <cx:pt idx="123354">0</cx:pt>
          <cx:pt idx="123355">8</cx:pt>
          <cx:pt idx="123356">18</cx:pt>
          <cx:pt idx="123357">27</cx:pt>
          <cx:pt idx="123358">0</cx:pt>
          <cx:pt idx="123359">0</cx:pt>
          <cx:pt idx="123360">68</cx:pt>
          <cx:pt idx="123361">333</cx:pt>
          <cx:pt idx="123362">53</cx:pt>
          <cx:pt idx="123363">6</cx:pt>
          <cx:pt idx="123364">232</cx:pt>
          <cx:pt idx="123365">21</cx:pt>
          <cx:pt idx="123366">2</cx:pt>
          <cx:pt idx="123367">43</cx:pt>
          <cx:pt idx="123368">5</cx:pt>
          <cx:pt idx="123369">0</cx:pt>
          <cx:pt idx="123370">114</cx:pt>
          <cx:pt idx="123371">4</cx:pt>
          <cx:pt idx="123372">58</cx:pt>
          <cx:pt idx="123373">15</cx:pt>
          <cx:pt idx="123374">17</cx:pt>
          <cx:pt idx="123375">126</cx:pt>
          <cx:pt idx="123376">59</cx:pt>
          <cx:pt idx="123377">75</cx:pt>
          <cx:pt idx="123378">7</cx:pt>
          <cx:pt idx="123379">0</cx:pt>
          <cx:pt idx="123380">13</cx:pt>
          <cx:pt idx="123381">1</cx:pt>
          <cx:pt idx="123382">26</cx:pt>
          <cx:pt idx="123383">0</cx:pt>
          <cx:pt idx="123384">4</cx:pt>
          <cx:pt idx="123385">41</cx:pt>
          <cx:pt idx="123386">7</cx:pt>
          <cx:pt idx="123387">6</cx:pt>
          <cx:pt idx="123388">15</cx:pt>
          <cx:pt idx="123389">0</cx:pt>
          <cx:pt idx="123390">0</cx:pt>
          <cx:pt idx="123391">108</cx:pt>
          <cx:pt idx="123392">86</cx:pt>
          <cx:pt idx="123393">0</cx:pt>
          <cx:pt idx="123394">3</cx:pt>
          <cx:pt idx="123395">0</cx:pt>
          <cx:pt idx="123396">4</cx:pt>
          <cx:pt idx="123397">1</cx:pt>
          <cx:pt idx="123398">89</cx:pt>
          <cx:pt idx="123399">4</cx:pt>
          <cx:pt idx="123400">13</cx:pt>
          <cx:pt idx="123401">0</cx:pt>
          <cx:pt idx="123402">1</cx:pt>
          <cx:pt idx="123403">83</cx:pt>
          <cx:pt idx="123404">1</cx:pt>
          <cx:pt idx="123405">127</cx:pt>
          <cx:pt idx="123406">1</cx:pt>
          <cx:pt idx="123407">1</cx:pt>
          <cx:pt idx="123408">13</cx:pt>
          <cx:pt idx="123409">9</cx:pt>
          <cx:pt idx="123410">6</cx:pt>
          <cx:pt idx="123411">1</cx:pt>
          <cx:pt idx="123412">0</cx:pt>
          <cx:pt idx="123413">13</cx:pt>
          <cx:pt idx="123414">90</cx:pt>
          <cx:pt idx="123415">419</cx:pt>
          <cx:pt idx="123416">1</cx:pt>
          <cx:pt idx="123417">1</cx:pt>
          <cx:pt idx="123418">42</cx:pt>
          <cx:pt idx="123419">6</cx:pt>
          <cx:pt idx="123420">15</cx:pt>
          <cx:pt idx="123421">112</cx:pt>
          <cx:pt idx="123422">64</cx:pt>
          <cx:pt idx="123423">0</cx:pt>
          <cx:pt idx="123424">6</cx:pt>
          <cx:pt idx="123425">11</cx:pt>
          <cx:pt idx="123426">0</cx:pt>
          <cx:pt idx="123427">175</cx:pt>
          <cx:pt idx="123428">66</cx:pt>
          <cx:pt idx="123429">69</cx:pt>
          <cx:pt idx="123430">127</cx:pt>
          <cx:pt idx="123431">9</cx:pt>
          <cx:pt idx="123432">6</cx:pt>
          <cx:pt idx="123433">12</cx:pt>
          <cx:pt idx="123434">442</cx:pt>
          <cx:pt idx="123435">25</cx:pt>
          <cx:pt idx="123436">1</cx:pt>
          <cx:pt idx="123437">2</cx:pt>
          <cx:pt idx="123438">0</cx:pt>
          <cx:pt idx="123439">0</cx:pt>
          <cx:pt idx="123440">1</cx:pt>
          <cx:pt idx="123441">130</cx:pt>
          <cx:pt idx="123442">3</cx:pt>
          <cx:pt idx="123443">239</cx:pt>
          <cx:pt idx="123444">3</cx:pt>
          <cx:pt idx="123445">50</cx:pt>
          <cx:pt idx="123446">300</cx:pt>
          <cx:pt idx="123447">84</cx:pt>
          <cx:pt idx="123448">0</cx:pt>
          <cx:pt idx="123449">0</cx:pt>
          <cx:pt idx="123450">413</cx:pt>
          <cx:pt idx="123451">114</cx:pt>
          <cx:pt idx="123452">1</cx:pt>
          <cx:pt idx="123453">0</cx:pt>
          <cx:pt idx="123454">0</cx:pt>
          <cx:pt idx="123455">0</cx:pt>
          <cx:pt idx="123456">0</cx:pt>
          <cx:pt idx="123457">10</cx:pt>
          <cx:pt idx="123458">3</cx:pt>
          <cx:pt idx="123459">0</cx:pt>
          <cx:pt idx="123460">27</cx:pt>
          <cx:pt idx="123461">0</cx:pt>
          <cx:pt idx="123462">18</cx:pt>
          <cx:pt idx="123463">1</cx:pt>
          <cx:pt idx="123464">4</cx:pt>
          <cx:pt idx="123465">38</cx:pt>
          <cx:pt idx="123466">0</cx:pt>
          <cx:pt idx="123467">1</cx:pt>
          <cx:pt idx="123468">4</cx:pt>
          <cx:pt idx="123469">45</cx:pt>
          <cx:pt idx="123470">2</cx:pt>
          <cx:pt idx="123471">60</cx:pt>
          <cx:pt idx="123472">0</cx:pt>
          <cx:pt idx="123473">51</cx:pt>
          <cx:pt idx="123474">190</cx:pt>
          <cx:pt idx="123475">0</cx:pt>
          <cx:pt idx="123476">286</cx:pt>
          <cx:pt idx="123477">137</cx:pt>
          <cx:pt idx="123478">13</cx:pt>
          <cx:pt idx="123479">56</cx:pt>
          <cx:pt idx="123480">0</cx:pt>
          <cx:pt idx="123481">1</cx:pt>
          <cx:pt idx="123482">205</cx:pt>
          <cx:pt idx="123483">1</cx:pt>
          <cx:pt idx="123484">0</cx:pt>
          <cx:pt idx="123485">0</cx:pt>
          <cx:pt idx="123486">0</cx:pt>
          <cx:pt idx="123487">0</cx:pt>
          <cx:pt idx="123488">1</cx:pt>
          <cx:pt idx="123489">0</cx:pt>
          <cx:pt idx="123490">3</cx:pt>
          <cx:pt idx="123491">0</cx:pt>
          <cx:pt idx="123492">0</cx:pt>
          <cx:pt idx="123493">0</cx:pt>
          <cx:pt idx="123494">6</cx:pt>
          <cx:pt idx="123495">51</cx:pt>
          <cx:pt idx="123496">0</cx:pt>
          <cx:pt idx="123497">45</cx:pt>
          <cx:pt idx="123498">15</cx:pt>
          <cx:pt idx="123499">13</cx:pt>
          <cx:pt idx="123500">0</cx:pt>
          <cx:pt idx="123501">0</cx:pt>
          <cx:pt idx="123502">0</cx:pt>
          <cx:pt idx="123503">23</cx:pt>
          <cx:pt idx="123504">1</cx:pt>
          <cx:pt idx="123505">9</cx:pt>
          <cx:pt idx="123506">0</cx:pt>
          <cx:pt idx="123507">227</cx:pt>
          <cx:pt idx="123508">424</cx:pt>
          <cx:pt idx="123509">244</cx:pt>
          <cx:pt idx="123510">134</cx:pt>
          <cx:pt idx="123511">168</cx:pt>
          <cx:pt idx="123512">23</cx:pt>
          <cx:pt idx="123513">26</cx:pt>
          <cx:pt idx="123514">6</cx:pt>
          <cx:pt idx="123515">56</cx:pt>
          <cx:pt idx="123516">26</cx:pt>
          <cx:pt idx="123517">0</cx:pt>
          <cx:pt idx="123518">0</cx:pt>
          <cx:pt idx="123519">0</cx:pt>
          <cx:pt idx="123520">68</cx:pt>
          <cx:pt idx="123521">57</cx:pt>
          <cx:pt idx="123522">0</cx:pt>
          <cx:pt idx="123523">247</cx:pt>
          <cx:pt idx="123524">2</cx:pt>
          <cx:pt idx="123525">0</cx:pt>
          <cx:pt idx="123526">0</cx:pt>
          <cx:pt idx="123527">0</cx:pt>
          <cx:pt idx="123528">0</cx:pt>
          <cx:pt idx="123529">0</cx:pt>
          <cx:pt idx="123530">0</cx:pt>
          <cx:pt idx="123531">23</cx:pt>
          <cx:pt idx="123532">3</cx:pt>
          <cx:pt idx="123533">0</cx:pt>
          <cx:pt idx="123534">33</cx:pt>
          <cx:pt idx="123535">13</cx:pt>
          <cx:pt idx="123536">2</cx:pt>
          <cx:pt idx="123537">39</cx:pt>
          <cx:pt idx="123538">59</cx:pt>
          <cx:pt idx="123539">2</cx:pt>
          <cx:pt idx="123540">181</cx:pt>
          <cx:pt idx="123541">0</cx:pt>
          <cx:pt idx="123542">1</cx:pt>
          <cx:pt idx="123543">149</cx:pt>
          <cx:pt idx="123544">20</cx:pt>
          <cx:pt idx="123545">170</cx:pt>
          <cx:pt idx="123546">0</cx:pt>
          <cx:pt idx="123547">1</cx:pt>
          <cx:pt idx="123548">308</cx:pt>
          <cx:pt idx="123549">0</cx:pt>
          <cx:pt idx="123550">0</cx:pt>
          <cx:pt idx="123551">316</cx:pt>
          <cx:pt idx="123552">1</cx:pt>
          <cx:pt idx="123553">184</cx:pt>
          <cx:pt idx="123554">3</cx:pt>
          <cx:pt idx="123555">80</cx:pt>
          <cx:pt idx="123556">0</cx:pt>
          <cx:pt idx="123557">4</cx:pt>
          <cx:pt idx="123558">15</cx:pt>
          <cx:pt idx="123559">3</cx:pt>
          <cx:pt idx="123560">85</cx:pt>
          <cx:pt idx="123561">1</cx:pt>
          <cx:pt idx="123562">957</cx:pt>
          <cx:pt idx="123563">14</cx:pt>
          <cx:pt idx="123564">1</cx:pt>
          <cx:pt idx="123565">46</cx:pt>
          <cx:pt idx="123566">141</cx:pt>
          <cx:pt idx="123567">0</cx:pt>
          <cx:pt idx="123568">11</cx:pt>
          <cx:pt idx="123569">36</cx:pt>
          <cx:pt idx="123570">18</cx:pt>
          <cx:pt idx="123571">49</cx:pt>
          <cx:pt idx="123572">1</cx:pt>
          <cx:pt idx="123573">31</cx:pt>
          <cx:pt idx="123574">0</cx:pt>
          <cx:pt idx="123575">0</cx:pt>
          <cx:pt idx="123576">0</cx:pt>
          <cx:pt idx="123577">25</cx:pt>
          <cx:pt idx="123578">2</cx:pt>
          <cx:pt idx="123579">0</cx:pt>
          <cx:pt idx="123580">10</cx:pt>
          <cx:pt idx="123581">319</cx:pt>
          <cx:pt idx="123582">49</cx:pt>
          <cx:pt idx="123583">7</cx:pt>
          <cx:pt idx="123584">0</cx:pt>
          <cx:pt idx="123585">0</cx:pt>
          <cx:pt idx="123586">0</cx:pt>
          <cx:pt idx="123587">34</cx:pt>
          <cx:pt idx="123588">2</cx:pt>
          <cx:pt idx="123589">85</cx:pt>
          <cx:pt idx="123590">35</cx:pt>
          <cx:pt idx="123591">10</cx:pt>
          <cx:pt idx="123592">0</cx:pt>
          <cx:pt idx="123593">92</cx:pt>
          <cx:pt idx="123594">0</cx:pt>
          <cx:pt idx="123595">23</cx:pt>
          <cx:pt idx="123596">0</cx:pt>
          <cx:pt idx="123597">16</cx:pt>
          <cx:pt idx="123598">0</cx:pt>
          <cx:pt idx="123599">95</cx:pt>
          <cx:pt idx="123600">20</cx:pt>
          <cx:pt idx="123601">2</cx:pt>
          <cx:pt idx="123602">96</cx:pt>
          <cx:pt idx="123603">7</cx:pt>
          <cx:pt idx="123604">18</cx:pt>
          <cx:pt idx="123605">21</cx:pt>
          <cx:pt idx="123606">1</cx:pt>
          <cx:pt idx="123607">0</cx:pt>
          <cx:pt idx="123608">0</cx:pt>
          <cx:pt idx="123609">0</cx:pt>
          <cx:pt idx="123610">0</cx:pt>
          <cx:pt idx="123611">0</cx:pt>
          <cx:pt idx="123612">1</cx:pt>
          <cx:pt idx="123613">2</cx:pt>
          <cx:pt idx="123614">48</cx:pt>
          <cx:pt idx="123615">0</cx:pt>
          <cx:pt idx="123616">0</cx:pt>
          <cx:pt idx="123617">7</cx:pt>
          <cx:pt idx="123618">0</cx:pt>
          <cx:pt idx="123619">54</cx:pt>
          <cx:pt idx="123620">16</cx:pt>
          <cx:pt idx="123621">0</cx:pt>
          <cx:pt idx="123622">0</cx:pt>
          <cx:pt idx="123623">23</cx:pt>
          <cx:pt idx="123624">0</cx:pt>
          <cx:pt idx="123625">0</cx:pt>
          <cx:pt idx="123626">0</cx:pt>
          <cx:pt idx="123627">5</cx:pt>
          <cx:pt idx="123628">0</cx:pt>
          <cx:pt idx="123629">54</cx:pt>
          <cx:pt idx="123630">7</cx:pt>
          <cx:pt idx="123631">7</cx:pt>
          <cx:pt idx="123632">35</cx:pt>
          <cx:pt idx="123633">3</cx:pt>
          <cx:pt idx="123634">35</cx:pt>
          <cx:pt idx="123635">0</cx:pt>
          <cx:pt idx="123636">0</cx:pt>
          <cx:pt idx="123637">0</cx:pt>
          <cx:pt idx="123638">59</cx:pt>
          <cx:pt idx="123639">73</cx:pt>
          <cx:pt idx="123640">55</cx:pt>
          <cx:pt idx="123641">0</cx:pt>
          <cx:pt idx="123642">1</cx:pt>
          <cx:pt idx="123643">3</cx:pt>
          <cx:pt idx="123644">1</cx:pt>
          <cx:pt idx="123645">1</cx:pt>
          <cx:pt idx="123646">58</cx:pt>
          <cx:pt idx="123647">22</cx:pt>
          <cx:pt idx="123648">29</cx:pt>
          <cx:pt idx="123649">14</cx:pt>
          <cx:pt idx="123650">0</cx:pt>
          <cx:pt idx="123651">27</cx:pt>
          <cx:pt idx="123652">770</cx:pt>
          <cx:pt idx="123653">409</cx:pt>
          <cx:pt idx="123654">0</cx:pt>
          <cx:pt idx="123655">40</cx:pt>
          <cx:pt idx="123656">0</cx:pt>
          <cx:pt idx="123657">0</cx:pt>
          <cx:pt idx="123658">16</cx:pt>
          <cx:pt idx="123659">8</cx:pt>
          <cx:pt idx="123660">1</cx:pt>
          <cx:pt idx="123661">1</cx:pt>
          <cx:pt idx="123662">28</cx:pt>
          <cx:pt idx="123663">30</cx:pt>
          <cx:pt idx="123664">102</cx:pt>
          <cx:pt idx="123665">2</cx:pt>
          <cx:pt idx="123666">470</cx:pt>
          <cx:pt idx="123667">1</cx:pt>
          <cx:pt idx="123668">0</cx:pt>
          <cx:pt idx="123669">0</cx:pt>
          <cx:pt idx="123670">26</cx:pt>
          <cx:pt idx="123671">1</cx:pt>
          <cx:pt idx="123672">30</cx:pt>
          <cx:pt idx="123673">69</cx:pt>
          <cx:pt idx="123674">0</cx:pt>
          <cx:pt idx="123675">0</cx:pt>
          <cx:pt idx="123676">54</cx:pt>
          <cx:pt idx="123677">10</cx:pt>
          <cx:pt idx="123678">76</cx:pt>
          <cx:pt idx="123679">24</cx:pt>
          <cx:pt idx="123680">8</cx:pt>
          <cx:pt idx="123681">48</cx:pt>
          <cx:pt idx="123682">1</cx:pt>
          <cx:pt idx="123683">0</cx:pt>
          <cx:pt idx="123684">0</cx:pt>
          <cx:pt idx="123685">0</cx:pt>
          <cx:pt idx="123686">0</cx:pt>
          <cx:pt idx="123687">28</cx:pt>
          <cx:pt idx="123688">1</cx:pt>
          <cx:pt idx="123689">11</cx:pt>
          <cx:pt idx="123690">182</cx:pt>
          <cx:pt idx="123691">19</cx:pt>
          <cx:pt idx="123692">14</cx:pt>
          <cx:pt idx="123693">7</cx:pt>
          <cx:pt idx="123694">0</cx:pt>
          <cx:pt idx="123695">10</cx:pt>
          <cx:pt idx="123696">42</cx:pt>
          <cx:pt idx="123697">89</cx:pt>
          <cx:pt idx="123698">6</cx:pt>
          <cx:pt idx="123699">0</cx:pt>
          <cx:pt idx="123700">2</cx:pt>
          <cx:pt idx="123701">287</cx:pt>
          <cx:pt idx="123702">0</cx:pt>
          <cx:pt idx="123703">0</cx:pt>
          <cx:pt idx="123704">2</cx:pt>
          <cx:pt idx="123705">0</cx:pt>
          <cx:pt idx="123706">5</cx:pt>
          <cx:pt idx="123707">12</cx:pt>
          <cx:pt idx="123708">8</cx:pt>
          <cx:pt idx="123709">28</cx:pt>
          <cx:pt idx="123710">20</cx:pt>
          <cx:pt idx="123711">1</cx:pt>
          <cx:pt idx="123712">72</cx:pt>
          <cx:pt idx="123713">0</cx:pt>
          <cx:pt idx="123714">2</cx:pt>
          <cx:pt idx="123715">230</cx:pt>
          <cx:pt idx="123716">98</cx:pt>
          <cx:pt idx="123717">0</cx:pt>
          <cx:pt idx="123718">55</cx:pt>
          <cx:pt idx="123719">31</cx:pt>
          <cx:pt idx="123720">16</cx:pt>
          <cx:pt idx="123721">0</cx:pt>
          <cx:pt idx="123722">45</cx:pt>
          <cx:pt idx="123723">13</cx:pt>
          <cx:pt idx="123724">0</cx:pt>
          <cx:pt idx="123725">0</cx:pt>
          <cx:pt idx="123726">223</cx:pt>
          <cx:pt idx="123727">0</cx:pt>
          <cx:pt idx="123728">105</cx:pt>
          <cx:pt idx="123729">0</cx:pt>
          <cx:pt idx="123730">13</cx:pt>
          <cx:pt idx="123731">14</cx:pt>
          <cx:pt idx="123732">21</cx:pt>
          <cx:pt idx="123733">37</cx:pt>
          <cx:pt idx="123734">16</cx:pt>
          <cx:pt idx="123735">10</cx:pt>
          <cx:pt idx="123736">18</cx:pt>
          <cx:pt idx="123737">14</cx:pt>
          <cx:pt idx="123738">1</cx:pt>
          <cx:pt idx="123739">2</cx:pt>
          <cx:pt idx="123740">1</cx:pt>
          <cx:pt idx="123741">19</cx:pt>
          <cx:pt idx="123742">0</cx:pt>
          <cx:pt idx="123743">0</cx:pt>
          <cx:pt idx="123744">6</cx:pt>
          <cx:pt idx="123745">0</cx:pt>
          <cx:pt idx="123746">73</cx:pt>
          <cx:pt idx="123747">0</cx:pt>
          <cx:pt idx="123748">0</cx:pt>
          <cx:pt idx="123749">0</cx:pt>
          <cx:pt idx="123750">9</cx:pt>
          <cx:pt idx="123751">0</cx:pt>
          <cx:pt idx="123752">13</cx:pt>
          <cx:pt idx="123753">1</cx:pt>
          <cx:pt idx="123754">58</cx:pt>
          <cx:pt idx="123755">0</cx:pt>
          <cx:pt idx="123756">1</cx:pt>
          <cx:pt idx="123757">50</cx:pt>
          <cx:pt idx="123758">0</cx:pt>
          <cx:pt idx="123759">10</cx:pt>
          <cx:pt idx="123760">47</cx:pt>
          <cx:pt idx="123761">84</cx:pt>
          <cx:pt idx="123762">12</cx:pt>
          <cx:pt idx="123763">116</cx:pt>
          <cx:pt idx="123764">16</cx:pt>
          <cx:pt idx="123765">1</cx:pt>
          <cx:pt idx="123766">92</cx:pt>
          <cx:pt idx="123767">1</cx:pt>
          <cx:pt idx="123768">0</cx:pt>
          <cx:pt idx="123769">0</cx:pt>
          <cx:pt idx="123770">490</cx:pt>
          <cx:pt idx="123771">0</cx:pt>
          <cx:pt idx="123772">0</cx:pt>
          <cx:pt idx="123773">0</cx:pt>
          <cx:pt idx="123774">36</cx:pt>
          <cx:pt idx="123775">108</cx:pt>
          <cx:pt idx="123776">4</cx:pt>
          <cx:pt idx="123777">0</cx:pt>
          <cx:pt idx="123778">82</cx:pt>
          <cx:pt idx="123779">1</cx:pt>
          <cx:pt idx="123780">0</cx:pt>
          <cx:pt idx="123781">0</cx:pt>
          <cx:pt idx="123782">0</cx:pt>
          <cx:pt idx="123783">11</cx:pt>
          <cx:pt idx="123784">0</cx:pt>
          <cx:pt idx="123785">3</cx:pt>
          <cx:pt idx="123786">4</cx:pt>
          <cx:pt idx="123787">0</cx:pt>
          <cx:pt idx="123788">70</cx:pt>
          <cx:pt idx="123789">0</cx:pt>
          <cx:pt idx="123790">73</cx:pt>
          <cx:pt idx="123791">1</cx:pt>
          <cx:pt idx="123792">36</cx:pt>
          <cx:pt idx="123793">46</cx:pt>
          <cx:pt idx="123794">2</cx:pt>
          <cx:pt idx="123795">0</cx:pt>
          <cx:pt idx="123796">12</cx:pt>
          <cx:pt idx="123797">104</cx:pt>
          <cx:pt idx="123798">32</cx:pt>
          <cx:pt idx="123799">55</cx:pt>
          <cx:pt idx="123800">91</cx:pt>
          <cx:pt idx="123801">0</cx:pt>
          <cx:pt idx="123802">22</cx:pt>
          <cx:pt idx="123803">136</cx:pt>
          <cx:pt idx="123804">2</cx:pt>
          <cx:pt idx="123805">211</cx:pt>
          <cx:pt idx="123806">46</cx:pt>
          <cx:pt idx="123807">6</cx:pt>
          <cx:pt idx="123808">0</cx:pt>
          <cx:pt idx="123809">0</cx:pt>
          <cx:pt idx="123810">0</cx:pt>
          <cx:pt idx="123811">34</cx:pt>
          <cx:pt idx="123812">1</cx:pt>
          <cx:pt idx="123813">56</cx:pt>
          <cx:pt idx="123814">7</cx:pt>
          <cx:pt idx="123815">59</cx:pt>
          <cx:pt idx="123816">21</cx:pt>
          <cx:pt idx="123817">288</cx:pt>
          <cx:pt idx="123818">0</cx:pt>
          <cx:pt idx="123819">0</cx:pt>
          <cx:pt idx="123820">0</cx:pt>
          <cx:pt idx="123821">3</cx:pt>
          <cx:pt idx="123822">0</cx:pt>
          <cx:pt idx="123823">44</cx:pt>
          <cx:pt idx="123824">1</cx:pt>
          <cx:pt idx="123825">1</cx:pt>
          <cx:pt idx="123826">0</cx:pt>
          <cx:pt idx="123827">23</cx:pt>
          <cx:pt idx="123828">159</cx:pt>
          <cx:pt idx="123829">46</cx:pt>
          <cx:pt idx="123830">38</cx:pt>
          <cx:pt idx="123831">21</cx:pt>
          <cx:pt idx="123832">0</cx:pt>
          <cx:pt idx="123833">14</cx:pt>
          <cx:pt idx="123834">0</cx:pt>
          <cx:pt idx="123835">1</cx:pt>
          <cx:pt idx="123836">1</cx:pt>
          <cx:pt idx="123837">13</cx:pt>
          <cx:pt idx="123838">1</cx:pt>
          <cx:pt idx="123839">2</cx:pt>
          <cx:pt idx="123840">324</cx:pt>
          <cx:pt idx="123841">14</cx:pt>
          <cx:pt idx="123842">77</cx:pt>
          <cx:pt idx="123843">1</cx:pt>
          <cx:pt idx="123844">6</cx:pt>
          <cx:pt idx="123845">41</cx:pt>
          <cx:pt idx="123846">4</cx:pt>
          <cx:pt idx="123847">151</cx:pt>
          <cx:pt idx="123848">4</cx:pt>
          <cx:pt idx="123849">2</cx:pt>
          <cx:pt idx="123850">49</cx:pt>
          <cx:pt idx="123851">77</cx:pt>
          <cx:pt idx="123852">0</cx:pt>
          <cx:pt idx="123853">6</cx:pt>
          <cx:pt idx="123854">29</cx:pt>
          <cx:pt idx="123855">0</cx:pt>
          <cx:pt idx="123856">196</cx:pt>
          <cx:pt idx="123857">24</cx:pt>
          <cx:pt idx="123858">27</cx:pt>
          <cx:pt idx="123859">3</cx:pt>
          <cx:pt idx="123860">4</cx:pt>
          <cx:pt idx="123861">102</cx:pt>
          <cx:pt idx="123862">0</cx:pt>
          <cx:pt idx="123863">1</cx:pt>
          <cx:pt idx="123864">0</cx:pt>
          <cx:pt idx="123865">7</cx:pt>
          <cx:pt idx="123866">34</cx:pt>
          <cx:pt idx="123867">158</cx:pt>
          <cx:pt idx="123868">4</cx:pt>
          <cx:pt idx="123869">17</cx:pt>
          <cx:pt idx="123870">0</cx:pt>
          <cx:pt idx="123871">28</cx:pt>
          <cx:pt idx="123872">0</cx:pt>
          <cx:pt idx="123873">1</cx:pt>
          <cx:pt idx="123874">1</cx:pt>
          <cx:pt idx="123875">2</cx:pt>
          <cx:pt idx="123876">153</cx:pt>
          <cx:pt idx="123877">0</cx:pt>
          <cx:pt idx="123878">74</cx:pt>
          <cx:pt idx="123879">0</cx:pt>
          <cx:pt idx="123880">15</cx:pt>
          <cx:pt idx="123881">16</cx:pt>
          <cx:pt idx="123882">41</cx:pt>
          <cx:pt idx="123883">42</cx:pt>
          <cx:pt idx="123884">1</cx:pt>
          <cx:pt idx="123885">3</cx:pt>
          <cx:pt idx="123886">1</cx:pt>
          <cx:pt idx="123887">0</cx:pt>
          <cx:pt idx="123888">0</cx:pt>
          <cx:pt idx="123889">42</cx:pt>
          <cx:pt idx="123890">1</cx:pt>
          <cx:pt idx="123891">78</cx:pt>
          <cx:pt idx="123892">0</cx:pt>
          <cx:pt idx="123893">2</cx:pt>
          <cx:pt idx="123894">1</cx:pt>
          <cx:pt idx="123895">9</cx:pt>
          <cx:pt idx="123896">3</cx:pt>
          <cx:pt idx="123897">55</cx:pt>
          <cx:pt idx="123898">4</cx:pt>
          <cx:pt idx="123899">12</cx:pt>
          <cx:pt idx="123900">98</cx:pt>
          <cx:pt idx="123901">6</cx:pt>
          <cx:pt idx="123902">43</cx:pt>
          <cx:pt idx="123903">66</cx:pt>
          <cx:pt idx="123904">0</cx:pt>
          <cx:pt idx="123905">69</cx:pt>
          <cx:pt idx="123906">0</cx:pt>
          <cx:pt idx="123907">0</cx:pt>
          <cx:pt idx="123908">4</cx:pt>
          <cx:pt idx="123909">0</cx:pt>
          <cx:pt idx="123910">0</cx:pt>
          <cx:pt idx="123911">0</cx:pt>
          <cx:pt idx="123912">16</cx:pt>
          <cx:pt idx="123913">175</cx:pt>
          <cx:pt idx="123914">76</cx:pt>
          <cx:pt idx="123915">2</cx:pt>
          <cx:pt idx="123916">0</cx:pt>
          <cx:pt idx="123917">46</cx:pt>
          <cx:pt idx="123918">187</cx:pt>
          <cx:pt idx="123919">0</cx:pt>
          <cx:pt idx="123920">0</cx:pt>
          <cx:pt idx="123921">5</cx:pt>
          <cx:pt idx="123922">0</cx:pt>
          <cx:pt idx="123923">0</cx:pt>
          <cx:pt idx="123924">2</cx:pt>
          <cx:pt idx="123925">0</cx:pt>
          <cx:pt idx="123926">8</cx:pt>
          <cx:pt idx="123927">0</cx:pt>
          <cx:pt idx="123928">0</cx:pt>
          <cx:pt idx="123929">12</cx:pt>
          <cx:pt idx="123930">1</cx:pt>
          <cx:pt idx="123931">1</cx:pt>
          <cx:pt idx="123932">14</cx:pt>
          <cx:pt idx="123933">0</cx:pt>
          <cx:pt idx="123934">0</cx:pt>
          <cx:pt idx="123935">15</cx:pt>
          <cx:pt idx="123936">14</cx:pt>
          <cx:pt idx="123937">0</cx:pt>
          <cx:pt idx="123938">88</cx:pt>
          <cx:pt idx="123939">2</cx:pt>
          <cx:pt idx="123940">0</cx:pt>
          <cx:pt idx="123941">0</cx:pt>
          <cx:pt idx="123942">6</cx:pt>
          <cx:pt idx="123943">23</cx:pt>
          <cx:pt idx="123944">1</cx:pt>
          <cx:pt idx="123945">1</cx:pt>
          <cx:pt idx="123946">71</cx:pt>
          <cx:pt idx="123947">0</cx:pt>
          <cx:pt idx="123948">40</cx:pt>
          <cx:pt idx="123949">0</cx:pt>
          <cx:pt idx="123950">5</cx:pt>
          <cx:pt idx="123951">0</cx:pt>
          <cx:pt idx="123952">66</cx:pt>
          <cx:pt idx="123953">26</cx:pt>
          <cx:pt idx="123954">285</cx:pt>
          <cx:pt idx="123955">0</cx:pt>
          <cx:pt idx="123956">0</cx:pt>
          <cx:pt idx="123957">9</cx:pt>
          <cx:pt idx="123958">0</cx:pt>
          <cx:pt idx="123959">0</cx:pt>
          <cx:pt idx="123960">36</cx:pt>
          <cx:pt idx="123961">30</cx:pt>
          <cx:pt idx="123962">1</cx:pt>
          <cx:pt idx="123963">1</cx:pt>
          <cx:pt idx="123964">62</cx:pt>
          <cx:pt idx="123965">2</cx:pt>
          <cx:pt idx="123966">0</cx:pt>
          <cx:pt idx="123967">157</cx:pt>
          <cx:pt idx="123968">3</cx:pt>
          <cx:pt idx="123969">169</cx:pt>
          <cx:pt idx="123970">0</cx:pt>
          <cx:pt idx="123971">1</cx:pt>
          <cx:pt idx="123972">10</cx:pt>
          <cx:pt idx="123973">0</cx:pt>
          <cx:pt idx="123974">4</cx:pt>
          <cx:pt idx="123975">6</cx:pt>
          <cx:pt idx="123976">0</cx:pt>
          <cx:pt idx="123977">0</cx:pt>
          <cx:pt idx="123978">19</cx:pt>
          <cx:pt idx="123979">0</cx:pt>
          <cx:pt idx="123980">28</cx:pt>
          <cx:pt idx="123981">0</cx:pt>
          <cx:pt idx="123982">1</cx:pt>
          <cx:pt idx="123983">13</cx:pt>
          <cx:pt idx="123984">0</cx:pt>
          <cx:pt idx="123985">2</cx:pt>
          <cx:pt idx="123986">181</cx:pt>
          <cx:pt idx="123987">3</cx:pt>
          <cx:pt idx="123988">0</cx:pt>
          <cx:pt idx="123989">3</cx:pt>
          <cx:pt idx="123990">36</cx:pt>
          <cx:pt idx="123991">41</cx:pt>
          <cx:pt idx="123992">77</cx:pt>
          <cx:pt idx="123993">13</cx:pt>
          <cx:pt idx="123994">2</cx:pt>
          <cx:pt idx="123995">22</cx:pt>
          <cx:pt idx="123996">0</cx:pt>
          <cx:pt idx="123997">140</cx:pt>
          <cx:pt idx="123998">1</cx:pt>
          <cx:pt idx="123999">6</cx:pt>
          <cx:pt idx="124000">64</cx:pt>
          <cx:pt idx="124001">105</cx:pt>
          <cx:pt idx="124002">0</cx:pt>
          <cx:pt idx="124003">51</cx:pt>
          <cx:pt idx="124004">166</cx:pt>
          <cx:pt idx="124005">214</cx:pt>
          <cx:pt idx="124006">4</cx:pt>
          <cx:pt idx="124007">50</cx:pt>
          <cx:pt idx="124008">163</cx:pt>
          <cx:pt idx="124009">300</cx:pt>
          <cx:pt idx="124010">13</cx:pt>
          <cx:pt idx="124011">0</cx:pt>
          <cx:pt idx="124012">6</cx:pt>
          <cx:pt idx="124013">10</cx:pt>
          <cx:pt idx="124014">0</cx:pt>
          <cx:pt idx="124015">35</cx:pt>
          <cx:pt idx="124016">0</cx:pt>
          <cx:pt idx="124017">19</cx:pt>
          <cx:pt idx="124018">5</cx:pt>
          <cx:pt idx="124019">21</cx:pt>
          <cx:pt idx="124020">2</cx:pt>
          <cx:pt idx="124021">7</cx:pt>
          <cx:pt idx="124022">0</cx:pt>
          <cx:pt idx="124023">273</cx:pt>
          <cx:pt idx="124024">118</cx:pt>
          <cx:pt idx="124025">43</cx:pt>
          <cx:pt idx="124026">216</cx:pt>
          <cx:pt idx="124027">1</cx:pt>
          <cx:pt idx="124028">1</cx:pt>
          <cx:pt idx="124029">36</cx:pt>
          <cx:pt idx="124030">21</cx:pt>
          <cx:pt idx="124031">5</cx:pt>
          <cx:pt idx="124032">0</cx:pt>
          <cx:pt idx="124033">12</cx:pt>
          <cx:pt idx="124034">160</cx:pt>
          <cx:pt idx="124035">88</cx:pt>
          <cx:pt idx="124036">0</cx:pt>
          <cx:pt idx="124037">0</cx:pt>
          <cx:pt idx="124038">1</cx:pt>
          <cx:pt idx="124039">1</cx:pt>
          <cx:pt idx="124040">0</cx:pt>
          <cx:pt idx="124041">23</cx:pt>
          <cx:pt idx="124042">181</cx:pt>
          <cx:pt idx="124043">22</cx:pt>
          <cx:pt idx="124044">63</cx:pt>
          <cx:pt idx="124045">0</cx:pt>
          <cx:pt idx="124046">1</cx:pt>
          <cx:pt idx="124047">81</cx:pt>
          <cx:pt idx="124048">32</cx:pt>
          <cx:pt idx="124049">348</cx:pt>
          <cx:pt idx="124050">0</cx:pt>
          <cx:pt idx="124051">421</cx:pt>
          <cx:pt idx="124052">159</cx:pt>
          <cx:pt idx="124053">208</cx:pt>
          <cx:pt idx="124054">1</cx:pt>
          <cx:pt idx="124055">0</cx:pt>
          <cx:pt idx="124056">0</cx:pt>
          <cx:pt idx="124057">2</cx:pt>
          <cx:pt idx="124058">1</cx:pt>
          <cx:pt idx="124059">74</cx:pt>
          <cx:pt idx="124060">59</cx:pt>
          <cx:pt idx="124061">7</cx:pt>
          <cx:pt idx="124062">0</cx:pt>
          <cx:pt idx="124063">0</cx:pt>
          <cx:pt idx="124064">0</cx:pt>
          <cx:pt idx="124065">1</cx:pt>
          <cx:pt idx="124066">0</cx:pt>
          <cx:pt idx="124067">84</cx:pt>
          <cx:pt idx="124068">5</cx:pt>
          <cx:pt idx="124069">29</cx:pt>
          <cx:pt idx="124070">67</cx:pt>
          <cx:pt idx="124071">0</cx:pt>
          <cx:pt idx="124072">1</cx:pt>
          <cx:pt idx="124073">8</cx:pt>
          <cx:pt idx="124074">23</cx:pt>
          <cx:pt idx="124075">1</cx:pt>
          <cx:pt idx="124076">13</cx:pt>
          <cx:pt idx="124077">0</cx:pt>
          <cx:pt idx="124078">127</cx:pt>
          <cx:pt idx="124079">187</cx:pt>
          <cx:pt idx="124080">185</cx:pt>
          <cx:pt idx="124081">70</cx:pt>
          <cx:pt idx="124082">20</cx:pt>
          <cx:pt idx="124083">14</cx:pt>
          <cx:pt idx="124084">0</cx:pt>
          <cx:pt idx="124085">45</cx:pt>
          <cx:pt idx="124086">60</cx:pt>
          <cx:pt idx="124087">0</cx:pt>
          <cx:pt idx="124088">43</cx:pt>
          <cx:pt idx="124089">0</cx:pt>
          <cx:pt idx="124090">317</cx:pt>
          <cx:pt idx="124091">0</cx:pt>
          <cx:pt idx="124092">128</cx:pt>
          <cx:pt idx="124093">6</cx:pt>
          <cx:pt idx="124094">11</cx:pt>
          <cx:pt idx="124095">43</cx:pt>
          <cx:pt idx="124096">0</cx:pt>
          <cx:pt idx="124097">0</cx:pt>
          <cx:pt idx="124098">0</cx:pt>
          <cx:pt idx="124099">120</cx:pt>
          <cx:pt idx="124100">6</cx:pt>
          <cx:pt idx="124101">100</cx:pt>
          <cx:pt idx="124102">15</cx:pt>
          <cx:pt idx="124103">7</cx:pt>
          <cx:pt idx="124104">153</cx:pt>
          <cx:pt idx="124105">62</cx:pt>
          <cx:pt idx="124106">0</cx:pt>
          <cx:pt idx="124107">4</cx:pt>
          <cx:pt idx="124108">0</cx:pt>
          <cx:pt idx="124109">42</cx:pt>
          <cx:pt idx="124110">0</cx:pt>
          <cx:pt idx="124111">64</cx:pt>
          <cx:pt idx="124112">0</cx:pt>
          <cx:pt idx="124113">0</cx:pt>
          <cx:pt idx="124114">16</cx:pt>
          <cx:pt idx="124115">5</cx:pt>
          <cx:pt idx="124116">2</cx:pt>
          <cx:pt idx="124117">0</cx:pt>
          <cx:pt idx="124118">0</cx:pt>
          <cx:pt idx="124119">56</cx:pt>
          <cx:pt idx="124120">0</cx:pt>
          <cx:pt idx="124121">1</cx:pt>
          <cx:pt idx="124122">36</cx:pt>
          <cx:pt idx="124123">33</cx:pt>
          <cx:pt idx="124124">0</cx:pt>
          <cx:pt idx="124125">21</cx:pt>
          <cx:pt idx="124126">6</cx:pt>
          <cx:pt idx="124127">4</cx:pt>
          <cx:pt idx="124128">27</cx:pt>
          <cx:pt idx="124129">1</cx:pt>
          <cx:pt idx="124130">41</cx:pt>
          <cx:pt idx="124131">0</cx:pt>
          <cx:pt idx="124132">14</cx:pt>
          <cx:pt idx="124133">3</cx:pt>
          <cx:pt idx="124134">0</cx:pt>
          <cx:pt idx="124135">42</cx:pt>
          <cx:pt idx="124136">15</cx:pt>
          <cx:pt idx="124137">111</cx:pt>
          <cx:pt idx="124138">9</cx:pt>
          <cx:pt idx="124139">0</cx:pt>
          <cx:pt idx="124140">8</cx:pt>
          <cx:pt idx="124141">0</cx:pt>
          <cx:pt idx="124142">6</cx:pt>
          <cx:pt idx="124143">22</cx:pt>
          <cx:pt idx="124144">0</cx:pt>
          <cx:pt idx="124145">28</cx:pt>
          <cx:pt idx="124146">383</cx:pt>
          <cx:pt idx="124147">69</cx:pt>
          <cx:pt idx="124148">16</cx:pt>
          <cx:pt idx="124149">0</cx:pt>
          <cx:pt idx="124150">229</cx:pt>
          <cx:pt idx="124151">13</cx:pt>
          <cx:pt idx="124152">1</cx:pt>
          <cx:pt idx="124153">0</cx:pt>
          <cx:pt idx="124154">7</cx:pt>
          <cx:pt idx="124155">42</cx:pt>
          <cx:pt idx="124156">100</cx:pt>
          <cx:pt idx="124157">49</cx:pt>
          <cx:pt idx="124158">126</cx:pt>
          <cx:pt idx="124159">28</cx:pt>
          <cx:pt idx="124160">10</cx:pt>
          <cx:pt idx="124161">8</cx:pt>
          <cx:pt idx="124162">4</cx:pt>
          <cx:pt idx="124163">0</cx:pt>
          <cx:pt idx="124164">0</cx:pt>
          <cx:pt idx="124165">0</cx:pt>
          <cx:pt idx="124166">0</cx:pt>
          <cx:pt idx="124167">140</cx:pt>
          <cx:pt idx="124168">90</cx:pt>
          <cx:pt idx="124169">1</cx:pt>
          <cx:pt idx="124170">73</cx:pt>
          <cx:pt idx="124171">3</cx:pt>
          <cx:pt idx="124172">5</cx:pt>
          <cx:pt idx="124173">6</cx:pt>
          <cx:pt idx="124174">29</cx:pt>
          <cx:pt idx="124175">3</cx:pt>
          <cx:pt idx="124176">27</cx:pt>
          <cx:pt idx="124177">26</cx:pt>
          <cx:pt idx="124178">5</cx:pt>
          <cx:pt idx="124179">0</cx:pt>
          <cx:pt idx="124180">62</cx:pt>
          <cx:pt idx="124181">8</cx:pt>
          <cx:pt idx="124182">16</cx:pt>
          <cx:pt idx="124183">24</cx:pt>
          <cx:pt idx="124184">61</cx:pt>
          <cx:pt idx="124185">401</cx:pt>
          <cx:pt idx="124186">47</cx:pt>
          <cx:pt idx="124187">0</cx:pt>
          <cx:pt idx="124188">42</cx:pt>
          <cx:pt idx="124189">2</cx:pt>
          <cx:pt idx="124190">0</cx:pt>
          <cx:pt idx="124191">235</cx:pt>
          <cx:pt idx="124192">49</cx:pt>
          <cx:pt idx="124193">9</cx:pt>
          <cx:pt idx="124194">0</cx:pt>
          <cx:pt idx="124195">1</cx:pt>
          <cx:pt idx="124196">17</cx:pt>
          <cx:pt idx="124197">1</cx:pt>
          <cx:pt idx="124198">1</cx:pt>
          <cx:pt idx="124199">57</cx:pt>
          <cx:pt idx="124200">0</cx:pt>
          <cx:pt idx="124201">8</cx:pt>
          <cx:pt idx="124202">15</cx:pt>
          <cx:pt idx="124203">0</cx:pt>
          <cx:pt idx="124204">7</cx:pt>
          <cx:pt idx="124205">6</cx:pt>
          <cx:pt idx="124206">1</cx:pt>
          <cx:pt idx="124207">1</cx:pt>
          <cx:pt idx="124208">0</cx:pt>
          <cx:pt idx="124209">0</cx:pt>
          <cx:pt idx="124210">169</cx:pt>
          <cx:pt idx="124211">2</cx:pt>
          <cx:pt idx="124212">84</cx:pt>
          <cx:pt idx="124213">7</cx:pt>
          <cx:pt idx="124214">21</cx:pt>
          <cx:pt idx="124215">1</cx:pt>
          <cx:pt idx="124216">0</cx:pt>
          <cx:pt idx="124217">0</cx:pt>
          <cx:pt idx="124218">451</cx:pt>
          <cx:pt idx="124219">17</cx:pt>
          <cx:pt idx="124220">8</cx:pt>
          <cx:pt idx="124221">1</cx:pt>
          <cx:pt idx="124222">1</cx:pt>
          <cx:pt idx="124223">234</cx:pt>
          <cx:pt idx="124224">0</cx:pt>
          <cx:pt idx="124225">293</cx:pt>
          <cx:pt idx="124226">40</cx:pt>
          <cx:pt idx="124227">33</cx:pt>
          <cx:pt idx="124228">84</cx:pt>
          <cx:pt idx="124229">21</cx:pt>
          <cx:pt idx="124230">0</cx:pt>
          <cx:pt idx="124231">0</cx:pt>
          <cx:pt idx="124232">0</cx:pt>
          <cx:pt idx="124233">0</cx:pt>
          <cx:pt idx="124234">76</cx:pt>
          <cx:pt idx="124235">16</cx:pt>
          <cx:pt idx="124236">0</cx:pt>
          <cx:pt idx="124237">54</cx:pt>
          <cx:pt idx="124238">19</cx:pt>
          <cx:pt idx="124239">0</cx:pt>
          <cx:pt idx="124240">22</cx:pt>
          <cx:pt idx="124241">1</cx:pt>
          <cx:pt idx="124242">661</cx:pt>
          <cx:pt idx="124243">52</cx:pt>
          <cx:pt idx="124244">87</cx:pt>
          <cx:pt idx="124245">2</cx:pt>
          <cx:pt idx="124246">7</cx:pt>
          <cx:pt idx="124247">8</cx:pt>
          <cx:pt idx="124248">0</cx:pt>
          <cx:pt idx="124249">0</cx:pt>
          <cx:pt idx="124250">0</cx:pt>
          <cx:pt idx="124251">0</cx:pt>
          <cx:pt idx="124252">0</cx:pt>
          <cx:pt idx="124253">42</cx:pt>
          <cx:pt idx="124254">70</cx:pt>
          <cx:pt idx="124255">0</cx:pt>
          <cx:pt idx="124256">5</cx:pt>
          <cx:pt idx="124257">4</cx:pt>
          <cx:pt idx="124258">12</cx:pt>
          <cx:pt idx="124259">6</cx:pt>
          <cx:pt idx="124260">4</cx:pt>
          <cx:pt idx="124261">1</cx:pt>
          <cx:pt idx="124262">0</cx:pt>
          <cx:pt idx="124263">0</cx:pt>
          <cx:pt idx="124264">1</cx:pt>
          <cx:pt idx="124265">9</cx:pt>
          <cx:pt idx="124266">13</cx:pt>
          <cx:pt idx="124267">4</cx:pt>
          <cx:pt idx="124268">2</cx:pt>
          <cx:pt idx="124269">3</cx:pt>
          <cx:pt idx="124270">90</cx:pt>
          <cx:pt idx="124271">9</cx:pt>
          <cx:pt idx="124272">59</cx:pt>
          <cx:pt idx="124273">3</cx:pt>
          <cx:pt idx="124274">62</cx:pt>
          <cx:pt idx="124275">0</cx:pt>
          <cx:pt idx="124276">0</cx:pt>
          <cx:pt idx="124277">80</cx:pt>
          <cx:pt idx="124278">6</cx:pt>
          <cx:pt idx="124279">104</cx:pt>
          <cx:pt idx="124280">514</cx:pt>
          <cx:pt idx="124281">0</cx:pt>
          <cx:pt idx="124282">102</cx:pt>
          <cx:pt idx="124283">566</cx:pt>
          <cx:pt idx="124284">0</cx:pt>
          <cx:pt idx="124285">34</cx:pt>
          <cx:pt idx="124286">5</cx:pt>
          <cx:pt idx="124287">84</cx:pt>
          <cx:pt idx="124288">28</cx:pt>
          <cx:pt idx="124289">114</cx:pt>
          <cx:pt idx="124290">56</cx:pt>
          <cx:pt idx="124291">197</cx:pt>
          <cx:pt idx="124292">5</cx:pt>
          <cx:pt idx="124293">19</cx:pt>
          <cx:pt idx="124294">524</cx:pt>
          <cx:pt idx="124295">0</cx:pt>
          <cx:pt idx="124296">11</cx:pt>
          <cx:pt idx="124297">10</cx:pt>
          <cx:pt idx="124298">3</cx:pt>
          <cx:pt idx="124299">396</cx:pt>
          <cx:pt idx="124300">105</cx:pt>
          <cx:pt idx="124301">250</cx:pt>
          <cx:pt idx="124302">0</cx:pt>
          <cx:pt idx="124303">7</cx:pt>
          <cx:pt idx="124304">41</cx:pt>
          <cx:pt idx="124305">411</cx:pt>
          <cx:pt idx="124306">62</cx:pt>
          <cx:pt idx="124307">7</cx:pt>
          <cx:pt idx="124308">14</cx:pt>
          <cx:pt idx="124309">0</cx:pt>
          <cx:pt idx="124310">107</cx:pt>
          <cx:pt idx="124311">3</cx:pt>
          <cx:pt idx="124312">7</cx:pt>
          <cx:pt idx="124313">21</cx:pt>
          <cx:pt idx="124314">7</cx:pt>
          <cx:pt idx="124315">436</cx:pt>
          <cx:pt idx="124316">0</cx:pt>
          <cx:pt idx="124317">5</cx:pt>
          <cx:pt idx="124318">0</cx:pt>
          <cx:pt idx="124319">0</cx:pt>
          <cx:pt idx="124320">4</cx:pt>
          <cx:pt idx="124321">0</cx:pt>
          <cx:pt idx="124322">17</cx:pt>
          <cx:pt idx="124323">38</cx:pt>
          <cx:pt idx="124324">34</cx:pt>
          <cx:pt idx="124325">7</cx:pt>
          <cx:pt idx="124326">22</cx:pt>
          <cx:pt idx="124327">0</cx:pt>
          <cx:pt idx="124328">1</cx:pt>
          <cx:pt idx="124329">0</cx:pt>
          <cx:pt idx="124330">3</cx:pt>
          <cx:pt idx="124331">0</cx:pt>
          <cx:pt idx="124332">0</cx:pt>
          <cx:pt idx="124333">15</cx:pt>
          <cx:pt idx="124334">8</cx:pt>
          <cx:pt idx="124335">38</cx:pt>
          <cx:pt idx="124336">0</cx:pt>
          <cx:pt idx="124337">0</cx:pt>
          <cx:pt idx="124338">117</cx:pt>
          <cx:pt idx="124339">776</cx:pt>
          <cx:pt idx="124340">99</cx:pt>
          <cx:pt idx="124341">78</cx:pt>
          <cx:pt idx="124342">38</cx:pt>
          <cx:pt idx="124343">19</cx:pt>
          <cx:pt idx="124344">0</cx:pt>
          <cx:pt idx="124345">0</cx:pt>
          <cx:pt idx="124346">0</cx:pt>
          <cx:pt idx="124347">0</cx:pt>
          <cx:pt idx="124348">10</cx:pt>
          <cx:pt idx="124349">181</cx:pt>
          <cx:pt idx="124350">0</cx:pt>
          <cx:pt idx="124351">0</cx:pt>
          <cx:pt idx="124352">1</cx:pt>
          <cx:pt idx="124353">1</cx:pt>
          <cx:pt idx="124354">133</cx:pt>
          <cx:pt idx="124355">0</cx:pt>
          <cx:pt idx="124356">1</cx:pt>
          <cx:pt idx="124357">0</cx:pt>
          <cx:pt idx="124358">175</cx:pt>
          <cx:pt idx="124359">0</cx:pt>
          <cx:pt idx="124360">8</cx:pt>
          <cx:pt idx="124361">0</cx:pt>
          <cx:pt idx="124362">4</cx:pt>
          <cx:pt idx="124363">4</cx:pt>
          <cx:pt idx="124364">123</cx:pt>
          <cx:pt idx="124365">13</cx:pt>
          <cx:pt idx="124366">6</cx:pt>
          <cx:pt idx="124367">32</cx:pt>
          <cx:pt idx="124368">8</cx:pt>
          <cx:pt idx="124369">61</cx:pt>
          <cx:pt idx="124370">17</cx:pt>
          <cx:pt idx="124371">7</cx:pt>
          <cx:pt idx="124372">1</cx:pt>
          <cx:pt idx="124373">14</cx:pt>
          <cx:pt idx="124374">1</cx:pt>
          <cx:pt idx="124375">0</cx:pt>
          <cx:pt idx="124376">14</cx:pt>
          <cx:pt idx="124377">43</cx:pt>
          <cx:pt idx="124378">83</cx:pt>
          <cx:pt idx="124379">4</cx:pt>
          <cx:pt idx="124380">2</cx:pt>
          <cx:pt idx="124381">14</cx:pt>
          <cx:pt idx="124382">9</cx:pt>
          <cx:pt idx="124383">135</cx:pt>
          <cx:pt idx="124384">23</cx:pt>
          <cx:pt idx="124385">127</cx:pt>
          <cx:pt idx="124386">84</cx:pt>
          <cx:pt idx="124387">0</cx:pt>
          <cx:pt idx="124388">3</cx:pt>
          <cx:pt idx="124389">79</cx:pt>
          <cx:pt idx="124390">1</cx:pt>
          <cx:pt idx="124391">13</cx:pt>
          <cx:pt idx="124392">0</cx:pt>
          <cx:pt idx="124393">0</cx:pt>
          <cx:pt idx="124394">8</cx:pt>
          <cx:pt idx="124395">127</cx:pt>
          <cx:pt idx="124396">0</cx:pt>
          <cx:pt idx="124397">7</cx:pt>
          <cx:pt idx="124398">0</cx:pt>
          <cx:pt idx="124399">0</cx:pt>
          <cx:pt idx="124400">0</cx:pt>
          <cx:pt idx="124401">32</cx:pt>
          <cx:pt idx="124402">10</cx:pt>
          <cx:pt idx="124403">28</cx:pt>
          <cx:pt idx="124404">12</cx:pt>
          <cx:pt idx="124405">8</cx:pt>
          <cx:pt idx="124406">0</cx:pt>
          <cx:pt idx="124407">267</cx:pt>
          <cx:pt idx="124408">1</cx:pt>
          <cx:pt idx="124409">28</cx:pt>
          <cx:pt idx="124410">12</cx:pt>
          <cx:pt idx="124411">0</cx:pt>
          <cx:pt idx="124412">7</cx:pt>
          <cx:pt idx="124413">1</cx:pt>
          <cx:pt idx="124414">28</cx:pt>
          <cx:pt idx="124415">1</cx:pt>
          <cx:pt idx="124416">48</cx:pt>
          <cx:pt idx="124417">0</cx:pt>
          <cx:pt idx="124418">45</cx:pt>
          <cx:pt idx="124419">5</cx:pt>
          <cx:pt idx="124420">1</cx:pt>
          <cx:pt idx="124421">0</cx:pt>
          <cx:pt idx="124422">5</cx:pt>
          <cx:pt idx="124423">1</cx:pt>
          <cx:pt idx="124424">45</cx:pt>
          <cx:pt idx="124425">1</cx:pt>
          <cx:pt idx="124426">264</cx:pt>
          <cx:pt idx="124427">0</cx:pt>
          <cx:pt idx="124428">1</cx:pt>
          <cx:pt idx="124429">11</cx:pt>
          <cx:pt idx="124430">0</cx:pt>
          <cx:pt idx="124431">0</cx:pt>
          <cx:pt idx="124432">0</cx:pt>
          <cx:pt idx="124433">0</cx:pt>
          <cx:pt idx="124434">5</cx:pt>
          <cx:pt idx="124435">109</cx:pt>
          <cx:pt idx="124436">3</cx:pt>
          <cx:pt idx="124437">1</cx:pt>
          <cx:pt idx="124438">49</cx:pt>
          <cx:pt idx="124439">22</cx:pt>
          <cx:pt idx="124440">2</cx:pt>
          <cx:pt idx="124441">120</cx:pt>
          <cx:pt idx="124442">1</cx:pt>
          <cx:pt idx="124443">15</cx:pt>
          <cx:pt idx="124444">327</cx:pt>
          <cx:pt idx="124445">55</cx:pt>
          <cx:pt idx="124446">1</cx:pt>
          <cx:pt idx="124447">1</cx:pt>
          <cx:pt idx="124448">15</cx:pt>
          <cx:pt idx="124449">1</cx:pt>
          <cx:pt idx="124450">6</cx:pt>
          <cx:pt idx="124451">27</cx:pt>
          <cx:pt idx="124452">0</cx:pt>
          <cx:pt idx="124453">0</cx:pt>
          <cx:pt idx="124454">0</cx:pt>
          <cx:pt idx="124455">126</cx:pt>
          <cx:pt idx="124456">50</cx:pt>
          <cx:pt idx="124457">14</cx:pt>
          <cx:pt idx="124458">1</cx:pt>
          <cx:pt idx="124459">0</cx:pt>
          <cx:pt idx="124460">5</cx:pt>
          <cx:pt idx="124461">484</cx:pt>
          <cx:pt idx="124462">1</cx:pt>
          <cx:pt idx="124463">18</cx:pt>
          <cx:pt idx="124464">357</cx:pt>
          <cx:pt idx="124465">0</cx:pt>
          <cx:pt idx="124466">1</cx:pt>
          <cx:pt idx="124467">0</cx:pt>
          <cx:pt idx="124468">14</cx:pt>
          <cx:pt idx="124469">0</cx:pt>
          <cx:pt idx="124470">1</cx:pt>
          <cx:pt idx="124471">0</cx:pt>
          <cx:pt idx="124472">0</cx:pt>
          <cx:pt idx="124473">1</cx:pt>
          <cx:pt idx="124474">0</cx:pt>
          <cx:pt idx="124475">1</cx:pt>
          <cx:pt idx="124476">0</cx:pt>
          <cx:pt idx="124477">0</cx:pt>
          <cx:pt idx="124478">0</cx:pt>
          <cx:pt idx="124479">0</cx:pt>
          <cx:pt idx="124480">1</cx:pt>
          <cx:pt idx="124481">0</cx:pt>
          <cx:pt idx="124482">0</cx:pt>
          <cx:pt idx="124483">26</cx:pt>
          <cx:pt idx="124484">108</cx:pt>
          <cx:pt idx="124485">11</cx:pt>
          <cx:pt idx="124486">2</cx:pt>
          <cx:pt idx="124487">47</cx:pt>
          <cx:pt idx="124488">3</cx:pt>
          <cx:pt idx="124489">0</cx:pt>
          <cx:pt idx="124490">0</cx:pt>
          <cx:pt idx="124491">70</cx:pt>
          <cx:pt idx="124492">299</cx:pt>
          <cx:pt idx="124493">0</cx:pt>
          <cx:pt idx="124494">0</cx:pt>
          <cx:pt idx="124495">0</cx:pt>
          <cx:pt idx="124496">6</cx:pt>
          <cx:pt idx="124497">0</cx:pt>
          <cx:pt idx="124498">1</cx:pt>
          <cx:pt idx="124499">3</cx:pt>
          <cx:pt idx="124500">11</cx:pt>
          <cx:pt idx="124501">10</cx:pt>
          <cx:pt idx="124502">2</cx:pt>
          <cx:pt idx="124503">0</cx:pt>
          <cx:pt idx="124504">2</cx:pt>
          <cx:pt idx="124505">161</cx:pt>
          <cx:pt idx="124506">0</cx:pt>
          <cx:pt idx="124507">249</cx:pt>
          <cx:pt idx="124508">3</cx:pt>
          <cx:pt idx="124509">6</cx:pt>
          <cx:pt idx="124510">2</cx:pt>
          <cx:pt idx="124511">26</cx:pt>
          <cx:pt idx="124512">54</cx:pt>
          <cx:pt idx="124513">20</cx:pt>
          <cx:pt idx="124514">49</cx:pt>
          <cx:pt idx="124515">0</cx:pt>
          <cx:pt idx="124516">21</cx:pt>
          <cx:pt idx="124517">72</cx:pt>
          <cx:pt idx="124518">1</cx:pt>
          <cx:pt idx="124519">1</cx:pt>
          <cx:pt idx="124520">50</cx:pt>
          <cx:pt idx="124521">52</cx:pt>
          <cx:pt idx="124522">0</cx:pt>
          <cx:pt idx="124523">6</cx:pt>
          <cx:pt idx="124524">90</cx:pt>
          <cx:pt idx="124525">50</cx:pt>
          <cx:pt idx="124526">29</cx:pt>
          <cx:pt idx="124527">27</cx:pt>
          <cx:pt idx="124528">11</cx:pt>
          <cx:pt idx="124529">180</cx:pt>
          <cx:pt idx="124530">75</cx:pt>
          <cx:pt idx="124531">99</cx:pt>
          <cx:pt idx="124532">304</cx:pt>
          <cx:pt idx="124533">124</cx:pt>
          <cx:pt idx="124534">29</cx:pt>
          <cx:pt idx="124535">62</cx:pt>
          <cx:pt idx="124536">15</cx:pt>
          <cx:pt idx="124537">4</cx:pt>
          <cx:pt idx="124538">89</cx:pt>
          <cx:pt idx="124539">0</cx:pt>
          <cx:pt idx="124540">0</cx:pt>
          <cx:pt idx="124541">83</cx:pt>
          <cx:pt idx="124542">0</cx:pt>
          <cx:pt idx="124543">3</cx:pt>
          <cx:pt idx="124544">4</cx:pt>
          <cx:pt idx="124545">0</cx:pt>
          <cx:pt idx="124546">0</cx:pt>
          <cx:pt idx="124547">28</cx:pt>
          <cx:pt idx="124548">11</cx:pt>
          <cx:pt idx="124549">12</cx:pt>
          <cx:pt idx="124550">297</cx:pt>
          <cx:pt idx="124551">0</cx:pt>
          <cx:pt idx="124552">66</cx:pt>
          <cx:pt idx="124553">0</cx:pt>
          <cx:pt idx="124554">0</cx:pt>
          <cx:pt idx="124555">0</cx:pt>
          <cx:pt idx="124556">2</cx:pt>
          <cx:pt idx="124557">20</cx:pt>
          <cx:pt idx="124558">8</cx:pt>
          <cx:pt idx="124559">3</cx:pt>
          <cx:pt idx="124560">3</cx:pt>
          <cx:pt idx="124561">1</cx:pt>
          <cx:pt idx="124562">92</cx:pt>
          <cx:pt idx="124563">0</cx:pt>
          <cx:pt idx="124564">0</cx:pt>
          <cx:pt idx="124565">50</cx:pt>
          <cx:pt idx="124566">3</cx:pt>
          <cx:pt idx="124567">7</cx:pt>
          <cx:pt idx="124568">7</cx:pt>
          <cx:pt idx="124569">35</cx:pt>
          <cx:pt idx="124570">2</cx:pt>
          <cx:pt idx="124571">5</cx:pt>
          <cx:pt idx="124572">5</cx:pt>
          <cx:pt idx="124573">22</cx:pt>
          <cx:pt idx="124574">0</cx:pt>
          <cx:pt idx="124575">0</cx:pt>
          <cx:pt idx="124576">9</cx:pt>
          <cx:pt idx="124577">0</cx:pt>
          <cx:pt idx="124578">35</cx:pt>
          <cx:pt idx="124579">329</cx:pt>
          <cx:pt idx="124580">34</cx:pt>
          <cx:pt idx="124581">11</cx:pt>
          <cx:pt idx="124582">41</cx:pt>
          <cx:pt idx="124583">0</cx:pt>
          <cx:pt idx="124584">14</cx:pt>
          <cx:pt idx="124585">0</cx:pt>
          <cx:pt idx="124586">7</cx:pt>
          <cx:pt idx="124587">370</cx:pt>
          <cx:pt idx="124588">0</cx:pt>
          <cx:pt idx="124589">0</cx:pt>
          <cx:pt idx="124590">0</cx:pt>
          <cx:pt idx="124591">1</cx:pt>
          <cx:pt idx="124592">115</cx:pt>
          <cx:pt idx="124593">0</cx:pt>
          <cx:pt idx="124594">55</cx:pt>
          <cx:pt idx="124595">0</cx:pt>
          <cx:pt idx="124596">27</cx:pt>
          <cx:pt idx="124597">5</cx:pt>
          <cx:pt idx="124598">7</cx:pt>
          <cx:pt idx="124599">34</cx:pt>
          <cx:pt idx="124600">0</cx:pt>
          <cx:pt idx="124601">27</cx:pt>
          <cx:pt idx="124602">208</cx:pt>
          <cx:pt idx="124603">101</cx:pt>
          <cx:pt idx="124604">3</cx:pt>
          <cx:pt idx="124605">31</cx:pt>
          <cx:pt idx="124606">9</cx:pt>
          <cx:pt idx="124607">3</cx:pt>
          <cx:pt idx="124608">13</cx:pt>
          <cx:pt idx="124609">16</cx:pt>
          <cx:pt idx="124610">1</cx:pt>
          <cx:pt idx="124611">0</cx:pt>
          <cx:pt idx="124612">2</cx:pt>
          <cx:pt idx="124613">0</cx:pt>
          <cx:pt idx="124614">6</cx:pt>
          <cx:pt idx="124615">197</cx:pt>
          <cx:pt idx="124616">15</cx:pt>
          <cx:pt idx="124617">15</cx:pt>
          <cx:pt idx="124618">1</cx:pt>
          <cx:pt idx="124619">0</cx:pt>
          <cx:pt idx="124620">1</cx:pt>
          <cx:pt idx="124621">3</cx:pt>
          <cx:pt idx="124622">1</cx:pt>
          <cx:pt idx="124623">6</cx:pt>
          <cx:pt idx="124624">0</cx:pt>
          <cx:pt idx="124625">0</cx:pt>
          <cx:pt idx="124626">29</cx:pt>
          <cx:pt idx="124627">58</cx:pt>
          <cx:pt idx="124628">17</cx:pt>
          <cx:pt idx="124629">21</cx:pt>
          <cx:pt idx="124630">2</cx:pt>
          <cx:pt idx="124631">1</cx:pt>
          <cx:pt idx="124632">38</cx:pt>
          <cx:pt idx="124633">0</cx:pt>
          <cx:pt idx="124634">1</cx:pt>
          <cx:pt idx="124635">0</cx:pt>
          <cx:pt idx="124636">63</cx:pt>
          <cx:pt idx="124637">105</cx:pt>
          <cx:pt idx="124638">5</cx:pt>
          <cx:pt idx="124639">2</cx:pt>
          <cx:pt idx="124640">14</cx:pt>
          <cx:pt idx="124641">17</cx:pt>
          <cx:pt idx="124642">0</cx:pt>
          <cx:pt idx="124643">2</cx:pt>
          <cx:pt idx="124644">0</cx:pt>
          <cx:pt idx="124645">7</cx:pt>
          <cx:pt idx="124646">1</cx:pt>
          <cx:pt idx="124647">52</cx:pt>
          <cx:pt idx="124648">82</cx:pt>
          <cx:pt idx="124649">0</cx:pt>
          <cx:pt idx="124650">0</cx:pt>
          <cx:pt idx="124651">20</cx:pt>
          <cx:pt idx="124652">0</cx:pt>
          <cx:pt idx="124653">51</cx:pt>
          <cx:pt idx="124654">782</cx:pt>
          <cx:pt idx="124655">34</cx:pt>
          <cx:pt idx="124656">602</cx:pt>
          <cx:pt idx="124657">1</cx:pt>
          <cx:pt idx="124658">39</cx:pt>
          <cx:pt idx="124659">76</cx:pt>
          <cx:pt idx="124660">72</cx:pt>
          <cx:pt idx="124661">0</cx:pt>
          <cx:pt idx="124662">7</cx:pt>
          <cx:pt idx="124663">428</cx:pt>
          <cx:pt idx="124664">61</cx:pt>
          <cx:pt idx="124665">12</cx:pt>
          <cx:pt idx="124666">0</cx:pt>
          <cx:pt idx="124667">0</cx:pt>
          <cx:pt idx="124668">0</cx:pt>
          <cx:pt idx="124669">71</cx:pt>
          <cx:pt idx="124670">1</cx:pt>
          <cx:pt idx="124671">0</cx:pt>
          <cx:pt idx="124672">6</cx:pt>
          <cx:pt idx="124673">0</cx:pt>
          <cx:pt idx="124674">1</cx:pt>
          <cx:pt idx="124675">1</cx:pt>
          <cx:pt idx="124676">420</cx:pt>
          <cx:pt idx="124677">6</cx:pt>
          <cx:pt idx="124678">60</cx:pt>
          <cx:pt idx="124679">50</cx:pt>
          <cx:pt idx="124680">3</cx:pt>
          <cx:pt idx="124681">0</cx:pt>
          <cx:pt idx="124682">132</cx:pt>
          <cx:pt idx="124683">0</cx:pt>
          <cx:pt idx="124684">95</cx:pt>
          <cx:pt idx="124685">35</cx:pt>
          <cx:pt idx="124686">0</cx:pt>
          <cx:pt idx="124687">8</cx:pt>
          <cx:pt idx="124688">14</cx:pt>
          <cx:pt idx="124689">99</cx:pt>
          <cx:pt idx="124690">62</cx:pt>
          <cx:pt idx="124691">25</cx:pt>
          <cx:pt idx="124692">37</cx:pt>
          <cx:pt idx="124693">48</cx:pt>
          <cx:pt idx="124694">15</cx:pt>
          <cx:pt idx="124695">2</cx:pt>
          <cx:pt idx="124696">0</cx:pt>
          <cx:pt idx="124697">0</cx:pt>
          <cx:pt idx="124698">1</cx:pt>
          <cx:pt idx="124699">4</cx:pt>
          <cx:pt idx="124700">64</cx:pt>
          <cx:pt idx="124701">26</cx:pt>
          <cx:pt idx="124702">0</cx:pt>
          <cx:pt idx="124703">0</cx:pt>
          <cx:pt idx="124704">0</cx:pt>
          <cx:pt idx="124705">0</cx:pt>
          <cx:pt idx="124706">1</cx:pt>
          <cx:pt idx="124707">8</cx:pt>
          <cx:pt idx="124708">87</cx:pt>
          <cx:pt idx="124709">0</cx:pt>
          <cx:pt idx="124710">6</cx:pt>
          <cx:pt idx="124711">0</cx:pt>
          <cx:pt idx="124712">0</cx:pt>
          <cx:pt idx="124713">0</cx:pt>
          <cx:pt idx="124714">1</cx:pt>
          <cx:pt idx="124715">41</cx:pt>
          <cx:pt idx="124716">0</cx:pt>
          <cx:pt idx="124717">11</cx:pt>
          <cx:pt idx="124718">2</cx:pt>
          <cx:pt idx="124719">21</cx:pt>
          <cx:pt idx="124720">1</cx:pt>
          <cx:pt idx="124721">0</cx:pt>
          <cx:pt idx="124722">1</cx:pt>
          <cx:pt idx="124723">1</cx:pt>
          <cx:pt idx="124724">4</cx:pt>
          <cx:pt idx="124725">2</cx:pt>
          <cx:pt idx="124726">3</cx:pt>
          <cx:pt idx="124727">19</cx:pt>
          <cx:pt idx="124728">15</cx:pt>
          <cx:pt idx="124729">0</cx:pt>
          <cx:pt idx="124730">0</cx:pt>
          <cx:pt idx="124731">20</cx:pt>
          <cx:pt idx="124732">0</cx:pt>
          <cx:pt idx="124733">23</cx:pt>
          <cx:pt idx="124734">15</cx:pt>
          <cx:pt idx="124735">111</cx:pt>
          <cx:pt idx="124736">57</cx:pt>
          <cx:pt idx="124737">68</cx:pt>
          <cx:pt idx="124738">0</cx:pt>
          <cx:pt idx="124739">350</cx:pt>
          <cx:pt idx="124740">18</cx:pt>
          <cx:pt idx="124741">53</cx:pt>
          <cx:pt idx="124742">47</cx:pt>
          <cx:pt idx="124743">27</cx:pt>
          <cx:pt idx="124744">6</cx:pt>
          <cx:pt idx="124745">4</cx:pt>
          <cx:pt idx="124746">1</cx:pt>
          <cx:pt idx="124747">0</cx:pt>
          <cx:pt idx="124748">2</cx:pt>
          <cx:pt idx="124749">0</cx:pt>
          <cx:pt idx="124750">0</cx:pt>
          <cx:pt idx="124751">0</cx:pt>
          <cx:pt idx="124752">4</cx:pt>
          <cx:pt idx="124753">11</cx:pt>
          <cx:pt idx="124754">4</cx:pt>
          <cx:pt idx="124755">1</cx:pt>
          <cx:pt idx="124756">2</cx:pt>
          <cx:pt idx="124757">626</cx:pt>
          <cx:pt idx="124758">1</cx:pt>
          <cx:pt idx="124759">1</cx:pt>
          <cx:pt idx="124760">0</cx:pt>
          <cx:pt idx="124761">13</cx:pt>
          <cx:pt idx="124762">0</cx:pt>
          <cx:pt idx="124763">0</cx:pt>
          <cx:pt idx="124764">1</cx:pt>
          <cx:pt idx="124765">0</cx:pt>
          <cx:pt idx="124766">88</cx:pt>
          <cx:pt idx="124767">1</cx:pt>
          <cx:pt idx="124768">4</cx:pt>
          <cx:pt idx="124769">30</cx:pt>
          <cx:pt idx="124770">325</cx:pt>
          <cx:pt idx="124771">0</cx:pt>
          <cx:pt idx="124772">14</cx:pt>
          <cx:pt idx="124773">9</cx:pt>
          <cx:pt idx="124774">4</cx:pt>
          <cx:pt idx="124775">0</cx:pt>
          <cx:pt idx="124776">15</cx:pt>
          <cx:pt idx="124777">131</cx:pt>
          <cx:pt idx="124778">0</cx:pt>
          <cx:pt idx="124779">0</cx:pt>
          <cx:pt idx="124780">9</cx:pt>
          <cx:pt idx="124781">0</cx:pt>
          <cx:pt idx="124782">25</cx:pt>
          <cx:pt idx="124783">58</cx:pt>
          <cx:pt idx="124784">0</cx:pt>
          <cx:pt idx="124785">0</cx:pt>
          <cx:pt idx="124786">1</cx:pt>
          <cx:pt idx="124787">49</cx:pt>
          <cx:pt idx="124788">0</cx:pt>
          <cx:pt idx="124789">0</cx:pt>
          <cx:pt idx="124790">12</cx:pt>
          <cx:pt idx="124791">0</cx:pt>
          <cx:pt idx="124792">0</cx:pt>
          <cx:pt idx="124793">76</cx:pt>
          <cx:pt idx="124794">29</cx:pt>
          <cx:pt idx="124795">1</cx:pt>
          <cx:pt idx="124796">55</cx:pt>
          <cx:pt idx="124797">58</cx:pt>
          <cx:pt idx="124798">2</cx:pt>
          <cx:pt idx="124799">0</cx:pt>
          <cx:pt idx="124800">262</cx:pt>
          <cx:pt idx="124801">4</cx:pt>
          <cx:pt idx="124802">55</cx:pt>
          <cx:pt idx="124803">10</cx:pt>
          <cx:pt idx="124804">0</cx:pt>
          <cx:pt idx="124805">2</cx:pt>
          <cx:pt idx="124806">0</cx:pt>
          <cx:pt idx="124807">84</cx:pt>
          <cx:pt idx="124808">1</cx:pt>
          <cx:pt idx="124809">7</cx:pt>
          <cx:pt idx="124810">0</cx:pt>
          <cx:pt idx="124811">0</cx:pt>
          <cx:pt idx="124812">18</cx:pt>
          <cx:pt idx="124813">0</cx:pt>
          <cx:pt idx="124814">38</cx:pt>
          <cx:pt idx="124815">0</cx:pt>
          <cx:pt idx="124816">117</cx:pt>
          <cx:pt idx="124817">0</cx:pt>
          <cx:pt idx="124818">0</cx:pt>
          <cx:pt idx="124819">244</cx:pt>
          <cx:pt idx="124820">336</cx:pt>
          <cx:pt idx="124821">0</cx:pt>
          <cx:pt idx="124822">1</cx:pt>
          <cx:pt idx="124823">6</cx:pt>
          <cx:pt idx="124824">5</cx:pt>
          <cx:pt idx="124825">6</cx:pt>
          <cx:pt idx="124826">68</cx:pt>
          <cx:pt idx="124827">0</cx:pt>
          <cx:pt idx="124828">23</cx:pt>
          <cx:pt idx="124829">18</cx:pt>
          <cx:pt idx="124830">84</cx:pt>
          <cx:pt idx="124831">17</cx:pt>
          <cx:pt idx="124832">3</cx:pt>
          <cx:pt idx="124833">12</cx:pt>
          <cx:pt idx="124834">0</cx:pt>
          <cx:pt idx="124835">15</cx:pt>
          <cx:pt idx="124836">1</cx:pt>
          <cx:pt idx="124837">128</cx:pt>
          <cx:pt idx="124838">76</cx:pt>
          <cx:pt idx="124839">11</cx:pt>
          <cx:pt idx="124840">67</cx:pt>
          <cx:pt idx="124841">94</cx:pt>
          <cx:pt idx="124842">189</cx:pt>
          <cx:pt idx="124843">3</cx:pt>
          <cx:pt idx="124844">62</cx:pt>
          <cx:pt idx="124845">0</cx:pt>
          <cx:pt idx="124846">8</cx:pt>
          <cx:pt idx="124847">0</cx:pt>
          <cx:pt idx="124848">1</cx:pt>
          <cx:pt idx="124849">42</cx:pt>
          <cx:pt idx="124850">451</cx:pt>
          <cx:pt idx="124851">40</cx:pt>
          <cx:pt idx="124852">14</cx:pt>
          <cx:pt idx="124853">20</cx:pt>
          <cx:pt idx="124854">0</cx:pt>
          <cx:pt idx="124855">7</cx:pt>
          <cx:pt idx="124856">0</cx:pt>
          <cx:pt idx="124857">1</cx:pt>
          <cx:pt idx="124858">12</cx:pt>
          <cx:pt idx="124859">4</cx:pt>
          <cx:pt idx="124860">12</cx:pt>
          <cx:pt idx="124861">6</cx:pt>
          <cx:pt idx="124862">61</cx:pt>
          <cx:pt idx="124863">106</cx:pt>
          <cx:pt idx="124864">0</cx:pt>
          <cx:pt idx="124865">0</cx:pt>
          <cx:pt idx="124866">0</cx:pt>
          <cx:pt idx="124867">14</cx:pt>
          <cx:pt idx="124868">0</cx:pt>
          <cx:pt idx="124869">0</cx:pt>
          <cx:pt idx="124870">29</cx:pt>
          <cx:pt idx="124871">7</cx:pt>
          <cx:pt idx="124872">2</cx:pt>
          <cx:pt idx="124873">4</cx:pt>
          <cx:pt idx="124874">4</cx:pt>
          <cx:pt idx="124875">521</cx:pt>
          <cx:pt idx="124876">62</cx:pt>
          <cx:pt idx="124877">22</cx:pt>
          <cx:pt idx="124878">0</cx:pt>
          <cx:pt idx="124879">0</cx:pt>
          <cx:pt idx="124880">52</cx:pt>
          <cx:pt idx="124881">0</cx:pt>
          <cx:pt idx="124882">68</cx:pt>
          <cx:pt idx="124883">27</cx:pt>
          <cx:pt idx="124884">362</cx:pt>
          <cx:pt idx="124885">0</cx:pt>
          <cx:pt idx="124886">0</cx:pt>
          <cx:pt idx="124887">3</cx:pt>
          <cx:pt idx="124888">30</cx:pt>
          <cx:pt idx="124889">47</cx:pt>
          <cx:pt idx="124890">0</cx:pt>
          <cx:pt idx="124891">131</cx:pt>
          <cx:pt idx="124892">0</cx:pt>
          <cx:pt idx="124893">0</cx:pt>
          <cx:pt idx="124894">1</cx:pt>
          <cx:pt idx="124895">3</cx:pt>
          <cx:pt idx="124896">0</cx:pt>
          <cx:pt idx="124897">54</cx:pt>
          <cx:pt idx="124898">27</cx:pt>
          <cx:pt idx="124899">33</cx:pt>
          <cx:pt idx="124900">16</cx:pt>
          <cx:pt idx="124901">0</cx:pt>
          <cx:pt idx="124902">14</cx:pt>
          <cx:pt idx="124903">0</cx:pt>
          <cx:pt idx="124904">395</cx:pt>
          <cx:pt idx="124905">70</cx:pt>
          <cx:pt idx="124906">30</cx:pt>
          <cx:pt idx="124907">293</cx:pt>
          <cx:pt idx="124908">15</cx:pt>
          <cx:pt idx="124909">70</cx:pt>
          <cx:pt idx="124910">12</cx:pt>
          <cx:pt idx="124911">113</cx:pt>
          <cx:pt idx="124912">1</cx:pt>
          <cx:pt idx="124913">0</cx:pt>
          <cx:pt idx="124914">0</cx:pt>
          <cx:pt idx="124915">297</cx:pt>
          <cx:pt idx="124916">0</cx:pt>
          <cx:pt idx="124917">27</cx:pt>
          <cx:pt idx="124918">10</cx:pt>
          <cx:pt idx="124919">11</cx:pt>
          <cx:pt idx="124920">43</cx:pt>
          <cx:pt idx="124921">19</cx:pt>
          <cx:pt idx="124922">0</cx:pt>
          <cx:pt idx="124923">12</cx:pt>
          <cx:pt idx="124924">0</cx:pt>
          <cx:pt idx="124925">0</cx:pt>
          <cx:pt idx="124926">7</cx:pt>
          <cx:pt idx="124927">0</cx:pt>
          <cx:pt idx="124928">2</cx:pt>
          <cx:pt idx="124929">1</cx:pt>
          <cx:pt idx="124930">82</cx:pt>
          <cx:pt idx="124931">0</cx:pt>
          <cx:pt idx="124932">2</cx:pt>
          <cx:pt idx="124933">3</cx:pt>
          <cx:pt idx="124934">497</cx:pt>
          <cx:pt idx="124935">32</cx:pt>
          <cx:pt idx="124936">1</cx:pt>
          <cx:pt idx="124937">1</cx:pt>
          <cx:pt idx="124938">0</cx:pt>
          <cx:pt idx="124939">10</cx:pt>
          <cx:pt idx="124940">0</cx:pt>
          <cx:pt idx="124941">29</cx:pt>
          <cx:pt idx="124942">0</cx:pt>
          <cx:pt idx="124943">0</cx:pt>
          <cx:pt idx="124944">20</cx:pt>
          <cx:pt idx="124945">7</cx:pt>
          <cx:pt idx="124946">0</cx:pt>
          <cx:pt idx="124947">73</cx:pt>
          <cx:pt idx="124948">12</cx:pt>
          <cx:pt idx="124949">13</cx:pt>
          <cx:pt idx="124950">0</cx:pt>
          <cx:pt idx="124951">69</cx:pt>
          <cx:pt idx="124952">0</cx:pt>
          <cx:pt idx="124953">41</cx:pt>
          <cx:pt idx="124954">3</cx:pt>
          <cx:pt idx="124955">104</cx:pt>
          <cx:pt idx="124956">0</cx:pt>
          <cx:pt idx="124957">0</cx:pt>
          <cx:pt idx="124958">5</cx:pt>
          <cx:pt idx="124959">0</cx:pt>
          <cx:pt idx="124960">6</cx:pt>
          <cx:pt idx="124961">2</cx:pt>
          <cx:pt idx="124962">1</cx:pt>
          <cx:pt idx="124963">8</cx:pt>
          <cx:pt idx="124964">41</cx:pt>
          <cx:pt idx="124965">40</cx:pt>
          <cx:pt idx="124966">9</cx:pt>
          <cx:pt idx="124967">10</cx:pt>
          <cx:pt idx="124968">0</cx:pt>
          <cx:pt idx="124969">0</cx:pt>
          <cx:pt idx="124970">36</cx:pt>
          <cx:pt idx="124971">0</cx:pt>
          <cx:pt idx="124972">1</cx:pt>
          <cx:pt idx="124973">29</cx:pt>
          <cx:pt idx="124974">194</cx:pt>
          <cx:pt idx="124975">154</cx:pt>
          <cx:pt idx="124976">2</cx:pt>
          <cx:pt idx="124977">0</cx:pt>
          <cx:pt idx="124978">1</cx:pt>
          <cx:pt idx="124979">21</cx:pt>
          <cx:pt idx="124980">6</cx:pt>
          <cx:pt idx="124981">5</cx:pt>
          <cx:pt idx="124982">28</cx:pt>
          <cx:pt idx="124983">3</cx:pt>
          <cx:pt idx="124984">1</cx:pt>
          <cx:pt idx="124985">0</cx:pt>
          <cx:pt idx="124986">0</cx:pt>
          <cx:pt idx="124987">23</cx:pt>
          <cx:pt idx="124988">0</cx:pt>
          <cx:pt idx="124989">84</cx:pt>
          <cx:pt idx="124990">21</cx:pt>
          <cx:pt idx="124991">0</cx:pt>
          <cx:pt idx="124992">1</cx:pt>
          <cx:pt idx="124993">6</cx:pt>
          <cx:pt idx="124994">1</cx:pt>
          <cx:pt idx="124995">400</cx:pt>
          <cx:pt idx="124996">3</cx:pt>
          <cx:pt idx="124997">14</cx:pt>
          <cx:pt idx="124998">102</cx:pt>
          <cx:pt idx="124999">4</cx:pt>
          <cx:pt idx="125000">2</cx:pt>
          <cx:pt idx="125001">4</cx:pt>
          <cx:pt idx="125002">69</cx:pt>
          <cx:pt idx="125003">7</cx:pt>
          <cx:pt idx="125004">6</cx:pt>
          <cx:pt idx="125005">3</cx:pt>
          <cx:pt idx="125006">22</cx:pt>
          <cx:pt idx="125007">650</cx:pt>
          <cx:pt idx="125008">383</cx:pt>
          <cx:pt idx="125009">40</cx:pt>
          <cx:pt idx="125010">0</cx:pt>
          <cx:pt idx="125011">0</cx:pt>
          <cx:pt idx="125012">0</cx:pt>
          <cx:pt idx="125013">4</cx:pt>
          <cx:pt idx="125014">0</cx:pt>
          <cx:pt idx="125015">0</cx:pt>
          <cx:pt idx="125016">1</cx:pt>
          <cx:pt idx="125017">0</cx:pt>
          <cx:pt idx="125018">0</cx:pt>
          <cx:pt idx="125019">1</cx:pt>
          <cx:pt idx="125020">37</cx:pt>
          <cx:pt idx="125021">14</cx:pt>
          <cx:pt idx="125022">28</cx:pt>
          <cx:pt idx="125023">2</cx:pt>
          <cx:pt idx="125024">0</cx:pt>
          <cx:pt idx="125025">102</cx:pt>
          <cx:pt idx="125026">54</cx:pt>
          <cx:pt idx="125027">291</cx:pt>
          <cx:pt idx="125028">310</cx:pt>
          <cx:pt idx="125029">30</cx:pt>
          <cx:pt idx="125030">33</cx:pt>
          <cx:pt idx="125031">0</cx:pt>
          <cx:pt idx="125032">0</cx:pt>
          <cx:pt idx="125033">113</cx:pt>
          <cx:pt idx="125034">42</cx:pt>
          <cx:pt idx="125035">3</cx:pt>
          <cx:pt idx="125036">7</cx:pt>
          <cx:pt idx="125037">0</cx:pt>
          <cx:pt idx="125038">0</cx:pt>
          <cx:pt idx="125039">87</cx:pt>
          <cx:pt idx="125040">0</cx:pt>
          <cx:pt idx="125041">1</cx:pt>
          <cx:pt idx="125042">0</cx:pt>
          <cx:pt idx="125043">19</cx:pt>
          <cx:pt idx="125044">0</cx:pt>
          <cx:pt idx="125045">1</cx:pt>
          <cx:pt idx="125046">0</cx:pt>
          <cx:pt idx="125047">0</cx:pt>
          <cx:pt idx="125048">0</cx:pt>
          <cx:pt idx="125049">0</cx:pt>
          <cx:pt idx="125050">0</cx:pt>
          <cx:pt idx="125051">14</cx:pt>
          <cx:pt idx="125052">68</cx:pt>
          <cx:pt idx="125053">18</cx:pt>
          <cx:pt idx="125054">55</cx:pt>
          <cx:pt idx="125055">20</cx:pt>
          <cx:pt idx="125056">2</cx:pt>
          <cx:pt idx="125057">5</cx:pt>
          <cx:pt idx="125058">36</cx:pt>
          <cx:pt idx="125059">36</cx:pt>
          <cx:pt idx="125060">15</cx:pt>
          <cx:pt idx="125061">0</cx:pt>
          <cx:pt idx="125062">0</cx:pt>
          <cx:pt idx="125063">4</cx:pt>
          <cx:pt idx="125064">0</cx:pt>
          <cx:pt idx="125065">7</cx:pt>
          <cx:pt idx="125066">8</cx:pt>
          <cx:pt idx="125067">39</cx:pt>
          <cx:pt idx="125068">12</cx:pt>
          <cx:pt idx="125069">36</cx:pt>
          <cx:pt idx="125070">202</cx:pt>
          <cx:pt idx="125071">185</cx:pt>
          <cx:pt idx="125072">73</cx:pt>
          <cx:pt idx="125073">79</cx:pt>
          <cx:pt idx="125074">36</cx:pt>
          <cx:pt idx="125075">95</cx:pt>
          <cx:pt idx="125076">13</cx:pt>
          <cx:pt idx="125077">0</cx:pt>
          <cx:pt idx="125078">27</cx:pt>
          <cx:pt idx="125079">177</cx:pt>
          <cx:pt idx="125080">13</cx:pt>
          <cx:pt idx="125081">0</cx:pt>
          <cx:pt idx="125082">2</cx:pt>
          <cx:pt idx="125083">0</cx:pt>
          <cx:pt idx="125084">82</cx:pt>
          <cx:pt idx="125085">0</cx:pt>
          <cx:pt idx="125086">6</cx:pt>
          <cx:pt idx="125087">0</cx:pt>
          <cx:pt idx="125088">1</cx:pt>
          <cx:pt idx="125089">59</cx:pt>
          <cx:pt idx="125090">4</cx:pt>
          <cx:pt idx="125091">71</cx:pt>
          <cx:pt idx="125092">33</cx:pt>
          <cx:pt idx="125093">21</cx:pt>
          <cx:pt idx="125094">55</cx:pt>
          <cx:pt idx="125095">3</cx:pt>
          <cx:pt idx="125096">21</cx:pt>
          <cx:pt idx="125097">3</cx:pt>
          <cx:pt idx="125098">3</cx:pt>
          <cx:pt idx="125099">4</cx:pt>
          <cx:pt idx="125100">44</cx:pt>
          <cx:pt idx="125101">163</cx:pt>
          <cx:pt idx="125102">19</cx:pt>
          <cx:pt idx="125103">15</cx:pt>
          <cx:pt idx="125104">5</cx:pt>
          <cx:pt idx="125105">2</cx:pt>
          <cx:pt idx="125106">167</cx:pt>
          <cx:pt idx="125107">0</cx:pt>
          <cx:pt idx="125108">0</cx:pt>
          <cx:pt idx="125109">0</cx:pt>
          <cx:pt idx="125110">2</cx:pt>
          <cx:pt idx="125111">0</cx:pt>
          <cx:pt idx="125112">48</cx:pt>
          <cx:pt idx="125113">0</cx:pt>
          <cx:pt idx="125114">0</cx:pt>
          <cx:pt idx="125115">1</cx:pt>
          <cx:pt idx="125116">1</cx:pt>
          <cx:pt idx="125117">4</cx:pt>
          <cx:pt idx="125118">126</cx:pt>
          <cx:pt idx="125119">77</cx:pt>
          <cx:pt idx="125120">12</cx:pt>
          <cx:pt idx="125121">179</cx:pt>
          <cx:pt idx="125122">14</cx:pt>
          <cx:pt idx="125123">0</cx:pt>
          <cx:pt idx="125124">11</cx:pt>
          <cx:pt idx="125125">17</cx:pt>
          <cx:pt idx="125126">17</cx:pt>
          <cx:pt idx="125127">24</cx:pt>
          <cx:pt idx="125128">112</cx:pt>
          <cx:pt idx="125129">14</cx:pt>
          <cx:pt idx="125130">0</cx:pt>
          <cx:pt idx="125131">4</cx:pt>
          <cx:pt idx="125132">20</cx:pt>
          <cx:pt idx="125133">18</cx:pt>
          <cx:pt idx="125134">0</cx:pt>
          <cx:pt idx="125135">123</cx:pt>
          <cx:pt idx="125136">70</cx:pt>
          <cx:pt idx="125137">1</cx:pt>
          <cx:pt idx="125138">1</cx:pt>
          <cx:pt idx="125139">7</cx:pt>
          <cx:pt idx="125140">17</cx:pt>
          <cx:pt idx="125141">0</cx:pt>
          <cx:pt idx="125142">0</cx:pt>
          <cx:pt idx="125143">19</cx:pt>
          <cx:pt idx="125144">1</cx:pt>
          <cx:pt idx="125145">1</cx:pt>
          <cx:pt idx="125146">0</cx:pt>
          <cx:pt idx="125147">2</cx:pt>
          <cx:pt idx="125148">5</cx:pt>
          <cx:pt idx="125149">278</cx:pt>
          <cx:pt idx="125150">308</cx:pt>
          <cx:pt idx="125151">1</cx:pt>
          <cx:pt idx="125152">39</cx:pt>
          <cx:pt idx="125153">19</cx:pt>
          <cx:pt idx="125154">1</cx:pt>
          <cx:pt idx="125155">16</cx:pt>
          <cx:pt idx="125156">100</cx:pt>
          <cx:pt idx="125157">50</cx:pt>
          <cx:pt idx="125158">3</cx:pt>
          <cx:pt idx="125159">11</cx:pt>
          <cx:pt idx="125160">0</cx:pt>
          <cx:pt idx="125161">2</cx:pt>
          <cx:pt idx="125162">6</cx:pt>
          <cx:pt idx="125163">0</cx:pt>
          <cx:pt idx="125164">0</cx:pt>
          <cx:pt idx="125165">98</cx:pt>
          <cx:pt idx="125166">26</cx:pt>
          <cx:pt idx="125167">3</cx:pt>
          <cx:pt idx="125168">10</cx:pt>
          <cx:pt idx="125169">13</cx:pt>
          <cx:pt idx="125170">0</cx:pt>
          <cx:pt idx="125171">4</cx:pt>
          <cx:pt idx="125172">13</cx:pt>
          <cx:pt idx="125173">8</cx:pt>
          <cx:pt idx="125174">8</cx:pt>
          <cx:pt idx="125175">5</cx:pt>
          <cx:pt idx="125176">0</cx:pt>
          <cx:pt idx="125177">0</cx:pt>
          <cx:pt idx="125178">37</cx:pt>
          <cx:pt idx="125179">52</cx:pt>
          <cx:pt idx="125180">0</cx:pt>
          <cx:pt idx="125181">0</cx:pt>
          <cx:pt idx="125182">0</cx:pt>
          <cx:pt idx="125183">57</cx:pt>
          <cx:pt idx="125184">105</cx:pt>
          <cx:pt idx="125185">1</cx:pt>
          <cx:pt idx="125186">0</cx:pt>
          <cx:pt idx="125187">34</cx:pt>
          <cx:pt idx="125188">8</cx:pt>
          <cx:pt idx="125189">2</cx:pt>
          <cx:pt idx="125190">1</cx:pt>
          <cx:pt idx="125191">69</cx:pt>
          <cx:pt idx="125192">109</cx:pt>
          <cx:pt idx="125193">2</cx:pt>
          <cx:pt idx="125194">0</cx:pt>
          <cx:pt idx="125195">121</cx:pt>
          <cx:pt idx="125196">1</cx:pt>
          <cx:pt idx="125197">95</cx:pt>
          <cx:pt idx="125198">401</cx:pt>
          <cx:pt idx="125199">159</cx:pt>
          <cx:pt idx="125200">18</cx:pt>
          <cx:pt idx="125201">0</cx:pt>
          <cx:pt idx="125202">0</cx:pt>
          <cx:pt idx="125203">0</cx:pt>
          <cx:pt idx="125204">0</cx:pt>
          <cx:pt idx="125205">7</cx:pt>
          <cx:pt idx="125206">0</cx:pt>
          <cx:pt idx="125207">0</cx:pt>
          <cx:pt idx="125208">0</cx:pt>
          <cx:pt idx="125209">0</cx:pt>
          <cx:pt idx="125210">0</cx:pt>
          <cx:pt idx="125211">0</cx:pt>
          <cx:pt idx="125212">0</cx:pt>
          <cx:pt idx="125213">0</cx:pt>
          <cx:pt idx="125214">0</cx:pt>
          <cx:pt idx="125215">1</cx:pt>
          <cx:pt idx="125216">0</cx:pt>
          <cx:pt idx="125217">0</cx:pt>
          <cx:pt idx="125218">0</cx:pt>
          <cx:pt idx="125219">0</cx:pt>
          <cx:pt idx="125220">17</cx:pt>
          <cx:pt idx="125221">0</cx:pt>
          <cx:pt idx="125222">0</cx:pt>
          <cx:pt idx="125223">0</cx:pt>
          <cx:pt idx="125224">0</cx:pt>
          <cx:pt idx="125225">1</cx:pt>
          <cx:pt idx="125226">0</cx:pt>
          <cx:pt idx="125227">24</cx:pt>
          <cx:pt idx="125228">0</cx:pt>
          <cx:pt idx="125229">0</cx:pt>
          <cx:pt idx="125230">0</cx:pt>
          <cx:pt idx="125231">0</cx:pt>
          <cx:pt idx="125232">0</cx:pt>
          <cx:pt idx="125233">0</cx:pt>
          <cx:pt idx="125234">0</cx:pt>
          <cx:pt idx="125235">0</cx:pt>
          <cx:pt idx="125236">0</cx:pt>
          <cx:pt idx="125237">0</cx:pt>
          <cx:pt idx="125238">0</cx:pt>
          <cx:pt idx="125239">0</cx:pt>
          <cx:pt idx="125240">0</cx:pt>
          <cx:pt idx="125241">0</cx:pt>
          <cx:pt idx="125242">0</cx:pt>
          <cx:pt idx="125243">2</cx:pt>
          <cx:pt idx="125244">0</cx:pt>
          <cx:pt idx="125245">0</cx:pt>
          <cx:pt idx="125246">0</cx:pt>
          <cx:pt idx="125247">0</cx:pt>
          <cx:pt idx="125248">0</cx:pt>
          <cx:pt idx="125249">0</cx:pt>
          <cx:pt idx="125250">0</cx:pt>
          <cx:pt idx="125251">0</cx:pt>
          <cx:pt idx="125252">0</cx:pt>
          <cx:pt idx="125253">0</cx:pt>
          <cx:pt idx="125254">0</cx:pt>
          <cx:pt idx="125255">0</cx:pt>
          <cx:pt idx="125256">0</cx:pt>
          <cx:pt idx="125257">0</cx:pt>
          <cx:pt idx="125258">2</cx:pt>
          <cx:pt idx="125259">0</cx:pt>
          <cx:pt idx="125260">0</cx:pt>
          <cx:pt idx="125261">0</cx:pt>
          <cx:pt idx="125262">0</cx:pt>
          <cx:pt idx="125263">196</cx:pt>
          <cx:pt idx="125264">87</cx:pt>
          <cx:pt idx="125265">33</cx:pt>
          <cx:pt idx="125266">0</cx:pt>
          <cx:pt idx="125267">97</cx:pt>
          <cx:pt idx="125268">92</cx:pt>
          <cx:pt idx="125269">11</cx:pt>
          <cx:pt idx="125270">0</cx:pt>
          <cx:pt idx="125271">155</cx:pt>
          <cx:pt idx="125272">16</cx:pt>
          <cx:pt idx="125273">256</cx:pt>
          <cx:pt idx="125274">2</cx:pt>
          <cx:pt idx="125275">210</cx:pt>
          <cx:pt idx="125276">3</cx:pt>
          <cx:pt idx="125277">0</cx:pt>
          <cx:pt idx="125278">5</cx:pt>
          <cx:pt idx="125279">0</cx:pt>
          <cx:pt idx="125280">220</cx:pt>
          <cx:pt idx="125281">139</cx:pt>
          <cx:pt idx="125282">0</cx:pt>
          <cx:pt idx="125283">0</cx:pt>
          <cx:pt idx="125284">0</cx:pt>
          <cx:pt idx="125285">382</cx:pt>
          <cx:pt idx="125286">185</cx:pt>
          <cx:pt idx="125287">63</cx:pt>
          <cx:pt idx="125288">0</cx:pt>
          <cx:pt idx="125289">0</cx:pt>
          <cx:pt idx="125290">0</cx:pt>
          <cx:pt idx="125291">0</cx:pt>
          <cx:pt idx="125292">1</cx:pt>
          <cx:pt idx="125293">0</cx:pt>
          <cx:pt idx="125294">0</cx:pt>
          <cx:pt idx="125295">10</cx:pt>
          <cx:pt idx="125296">0</cx:pt>
          <cx:pt idx="125297">209</cx:pt>
          <cx:pt idx="125298">10</cx:pt>
          <cx:pt idx="125299">5</cx:pt>
          <cx:pt idx="125300">156</cx:pt>
          <cx:pt idx="125301">2</cx:pt>
          <cx:pt idx="125302">3</cx:pt>
          <cx:pt idx="125303">166</cx:pt>
          <cx:pt idx="125304">47</cx:pt>
          <cx:pt idx="125305">2</cx:pt>
          <cx:pt idx="125306">46</cx:pt>
          <cx:pt idx="125307">34</cx:pt>
          <cx:pt idx="125308">13</cx:pt>
          <cx:pt idx="125309">362</cx:pt>
          <cx:pt idx="125310">10</cx:pt>
          <cx:pt idx="125311">8</cx:pt>
          <cx:pt idx="125312">1</cx:pt>
          <cx:pt idx="125313">29</cx:pt>
          <cx:pt idx="125314">10</cx:pt>
          <cx:pt idx="125315">1</cx:pt>
          <cx:pt idx="125316">47</cx:pt>
          <cx:pt idx="125317">141</cx:pt>
          <cx:pt idx="125318">13</cx:pt>
          <cx:pt idx="125319">62</cx:pt>
          <cx:pt idx="125320">4</cx:pt>
          <cx:pt idx="125321">8</cx:pt>
          <cx:pt idx="125322">36</cx:pt>
          <cx:pt idx="125323">6</cx:pt>
          <cx:pt idx="125324">0</cx:pt>
          <cx:pt idx="125325">10</cx:pt>
          <cx:pt idx="125326">0</cx:pt>
          <cx:pt idx="125327">0</cx:pt>
          <cx:pt idx="125328">15</cx:pt>
          <cx:pt idx="125329">0</cx:pt>
          <cx:pt idx="125330">0</cx:pt>
          <cx:pt idx="125331">0</cx:pt>
          <cx:pt idx="125332">0</cx:pt>
          <cx:pt idx="125333">1</cx:pt>
          <cx:pt idx="125334">1</cx:pt>
          <cx:pt idx="125335">0</cx:pt>
          <cx:pt idx="125336">2</cx:pt>
          <cx:pt idx="125337">0</cx:pt>
          <cx:pt idx="125338">0</cx:pt>
          <cx:pt idx="125339">1</cx:pt>
          <cx:pt idx="125340">77</cx:pt>
          <cx:pt idx="125341">8</cx:pt>
          <cx:pt idx="125342">524</cx:pt>
          <cx:pt idx="125343">1</cx:pt>
          <cx:pt idx="125344">1</cx:pt>
          <cx:pt idx="125345">0</cx:pt>
          <cx:pt idx="125346">14</cx:pt>
          <cx:pt idx="125347">1</cx:pt>
          <cx:pt idx="125348">2</cx:pt>
          <cx:pt idx="125349">7</cx:pt>
          <cx:pt idx="125350">1</cx:pt>
          <cx:pt idx="125351">13</cx:pt>
          <cx:pt idx="125352">28</cx:pt>
          <cx:pt idx="125353">27</cx:pt>
          <cx:pt idx="125354">571</cx:pt>
          <cx:pt idx="125355">0</cx:pt>
          <cx:pt idx="125356">0</cx:pt>
          <cx:pt idx="125357">8</cx:pt>
          <cx:pt idx="125358">118</cx:pt>
          <cx:pt idx="125359">0</cx:pt>
          <cx:pt idx="125360">14</cx:pt>
          <cx:pt idx="125361">23</cx:pt>
          <cx:pt idx="125362">32</cx:pt>
          <cx:pt idx="125363">561</cx:pt>
          <cx:pt idx="125364">1</cx:pt>
          <cx:pt idx="125365">22</cx:pt>
          <cx:pt idx="125366">0</cx:pt>
          <cx:pt idx="125367">0</cx:pt>
          <cx:pt idx="125368">7</cx:pt>
          <cx:pt idx="125369">35</cx:pt>
          <cx:pt idx="125370">158</cx:pt>
          <cx:pt idx="125371">114</cx:pt>
          <cx:pt idx="125372">27</cx:pt>
          <cx:pt idx="125373">40</cx:pt>
          <cx:pt idx="125374">21</cx:pt>
          <cx:pt idx="125375">0</cx:pt>
          <cx:pt idx="125376">0</cx:pt>
          <cx:pt idx="125377">12</cx:pt>
          <cx:pt idx="125378">0</cx:pt>
          <cx:pt idx="125379">286</cx:pt>
          <cx:pt idx="125380">325</cx:pt>
          <cx:pt idx="125381">32</cx:pt>
          <cx:pt idx="125382">22</cx:pt>
          <cx:pt idx="125383">23</cx:pt>
          <cx:pt idx="125384">17</cx:pt>
          <cx:pt idx="125385">36</cx:pt>
          <cx:pt idx="125386">0</cx:pt>
          <cx:pt idx="125387">77</cx:pt>
          <cx:pt idx="125388">23</cx:pt>
          <cx:pt idx="125389">0</cx:pt>
          <cx:pt idx="125390">40</cx:pt>
          <cx:pt idx="125391">94</cx:pt>
          <cx:pt idx="125392">14</cx:pt>
          <cx:pt idx="125393">1</cx:pt>
          <cx:pt idx="125394">0</cx:pt>
          <cx:pt idx="125395">7</cx:pt>
          <cx:pt idx="125396">0</cx:pt>
          <cx:pt idx="125397">36</cx:pt>
          <cx:pt idx="125398">82</cx:pt>
          <cx:pt idx="125399">0</cx:pt>
          <cx:pt idx="125400">20</cx:pt>
          <cx:pt idx="125401">273</cx:pt>
          <cx:pt idx="125402">15</cx:pt>
          <cx:pt idx="125403">13</cx:pt>
          <cx:pt idx="125404">4</cx:pt>
          <cx:pt idx="125405">16</cx:pt>
          <cx:pt idx="125406">48</cx:pt>
          <cx:pt idx="125407">0</cx:pt>
          <cx:pt idx="125408">25</cx:pt>
          <cx:pt idx="125409">0</cx:pt>
          <cx:pt idx="125410">0</cx:pt>
          <cx:pt idx="125411">28</cx:pt>
          <cx:pt idx="125412">3</cx:pt>
          <cx:pt idx="125413">1</cx:pt>
          <cx:pt idx="125414">6</cx:pt>
          <cx:pt idx="125415">9</cx:pt>
          <cx:pt idx="125416">0</cx:pt>
          <cx:pt idx="125417">1</cx:pt>
          <cx:pt idx="125418">1</cx:pt>
          <cx:pt idx="125419">16</cx:pt>
          <cx:pt idx="125420">0</cx:pt>
          <cx:pt idx="125421">1</cx:pt>
          <cx:pt idx="125422">63</cx:pt>
          <cx:pt idx="125423">0</cx:pt>
          <cx:pt idx="125424">0</cx:pt>
          <cx:pt idx="125425">1</cx:pt>
          <cx:pt idx="125426">51</cx:pt>
          <cx:pt idx="125427">158</cx:pt>
          <cx:pt idx="125428">50</cx:pt>
          <cx:pt idx="125429">1</cx:pt>
          <cx:pt idx="125430">0</cx:pt>
          <cx:pt idx="125431">14</cx:pt>
          <cx:pt idx="125432">1</cx:pt>
          <cx:pt idx="125433">33</cx:pt>
          <cx:pt idx="125434">15</cx:pt>
          <cx:pt idx="125435">32</cx:pt>
          <cx:pt idx="125436">54</cx:pt>
          <cx:pt idx="125437">2</cx:pt>
          <cx:pt idx="125438">113</cx:pt>
          <cx:pt idx="125439">0</cx:pt>
          <cx:pt idx="125440">0</cx:pt>
          <cx:pt idx="125441">6</cx:pt>
          <cx:pt idx="125442">0</cx:pt>
          <cx:pt idx="125443">269</cx:pt>
          <cx:pt idx="125444">2</cx:pt>
          <cx:pt idx="125445">301</cx:pt>
          <cx:pt idx="125446">0</cx:pt>
          <cx:pt idx="125447">15</cx:pt>
          <cx:pt idx="125448">3</cx:pt>
          <cx:pt idx="125449">0</cx:pt>
          <cx:pt idx="125450">19</cx:pt>
          <cx:pt idx="125451">0</cx:pt>
          <cx:pt idx="125452">1</cx:pt>
          <cx:pt idx="125453">0</cx:pt>
          <cx:pt idx="125454">2</cx:pt>
          <cx:pt idx="125455">34</cx:pt>
          <cx:pt idx="125456">135</cx:pt>
          <cx:pt idx="125457">0</cx:pt>
          <cx:pt idx="125458">25</cx:pt>
          <cx:pt idx="125459">123</cx:pt>
          <cx:pt idx="125460">25</cx:pt>
          <cx:pt idx="125461">21</cx:pt>
          <cx:pt idx="125462">0</cx:pt>
          <cx:pt idx="125463">0</cx:pt>
          <cx:pt idx="125464">0</cx:pt>
          <cx:pt idx="125465">0</cx:pt>
          <cx:pt idx="125466">1</cx:pt>
          <cx:pt idx="125467">259</cx:pt>
          <cx:pt idx="125468">0</cx:pt>
          <cx:pt idx="125469">1</cx:pt>
          <cx:pt idx="125470">8</cx:pt>
          <cx:pt idx="125471">46</cx:pt>
          <cx:pt idx="125472">56</cx:pt>
          <cx:pt idx="125473">0</cx:pt>
          <cx:pt idx="125474">100</cx:pt>
          <cx:pt idx="125475">4</cx:pt>
          <cx:pt idx="125476">19</cx:pt>
          <cx:pt idx="125477">2</cx:pt>
          <cx:pt idx="125478">10</cx:pt>
          <cx:pt idx="125479">17</cx:pt>
          <cx:pt idx="125480">1</cx:pt>
          <cx:pt idx="125481">2</cx:pt>
          <cx:pt idx="125482">3</cx:pt>
          <cx:pt idx="125483">6</cx:pt>
          <cx:pt idx="125484">45</cx:pt>
          <cx:pt idx="125485">62</cx:pt>
          <cx:pt idx="125486">6</cx:pt>
          <cx:pt idx="125487">0</cx:pt>
          <cx:pt idx="125488">1</cx:pt>
          <cx:pt idx="125489">0</cx:pt>
          <cx:pt idx="125490">0</cx:pt>
          <cx:pt idx="125491">0</cx:pt>
          <cx:pt idx="125492">0</cx:pt>
          <cx:pt idx="125493">67</cx:pt>
          <cx:pt idx="125494">7</cx:pt>
          <cx:pt idx="125495">13</cx:pt>
          <cx:pt idx="125496">0</cx:pt>
          <cx:pt idx="125497">0</cx:pt>
          <cx:pt idx="125498">0</cx:pt>
          <cx:pt idx="125499">0</cx:pt>
          <cx:pt idx="125500">0</cx:pt>
          <cx:pt idx="125501">8</cx:pt>
          <cx:pt idx="125502">22</cx:pt>
          <cx:pt idx="125503">90</cx:pt>
          <cx:pt idx="125504">0</cx:pt>
          <cx:pt idx="125505">0</cx:pt>
          <cx:pt idx="125506">1</cx:pt>
          <cx:pt idx="125507">22</cx:pt>
          <cx:pt idx="125508">91</cx:pt>
          <cx:pt idx="125509">16</cx:pt>
          <cx:pt idx="125510">8</cx:pt>
          <cx:pt idx="125511">60</cx:pt>
          <cx:pt idx="125512">55</cx:pt>
          <cx:pt idx="125513">1</cx:pt>
          <cx:pt idx="125514">1</cx:pt>
          <cx:pt idx="125515">7</cx:pt>
          <cx:pt idx="125516">0</cx:pt>
          <cx:pt idx="125517">0</cx:pt>
          <cx:pt idx="125518">33</cx:pt>
          <cx:pt idx="125519">46</cx:pt>
          <cx:pt idx="125520">170</cx:pt>
          <cx:pt idx="125521">13</cx:pt>
          <cx:pt idx="125522">5</cx:pt>
          <cx:pt idx="125523">0</cx:pt>
          <cx:pt idx="125524">1</cx:pt>
          <cx:pt idx="125525">7</cx:pt>
          <cx:pt idx="125526">6</cx:pt>
          <cx:pt idx="125527">0</cx:pt>
          <cx:pt idx="125528">2</cx:pt>
          <cx:pt idx="125529">10</cx:pt>
          <cx:pt idx="125530">0</cx:pt>
          <cx:pt idx="125531">0</cx:pt>
          <cx:pt idx="125532">0</cx:pt>
          <cx:pt idx="125533">7</cx:pt>
          <cx:pt idx="125534">1</cx:pt>
          <cx:pt idx="125535">7</cx:pt>
          <cx:pt idx="125536">147</cx:pt>
          <cx:pt idx="125537">0</cx:pt>
          <cx:pt idx="125538">1</cx:pt>
          <cx:pt idx="125539">430</cx:pt>
          <cx:pt idx="125540">19</cx:pt>
          <cx:pt idx="125541">99</cx:pt>
          <cx:pt idx="125542">63</cx:pt>
          <cx:pt idx="125543">6</cx:pt>
          <cx:pt idx="125544">9</cx:pt>
          <cx:pt idx="125545">1</cx:pt>
          <cx:pt idx="125546">0</cx:pt>
          <cx:pt idx="125547">0</cx:pt>
          <cx:pt idx="125548">3</cx:pt>
          <cx:pt idx="125549">9</cx:pt>
          <cx:pt idx="125550">0</cx:pt>
          <cx:pt idx="125551">7</cx:pt>
          <cx:pt idx="125552">0</cx:pt>
          <cx:pt idx="125553">36</cx:pt>
          <cx:pt idx="125554">22</cx:pt>
          <cx:pt idx="125555">1</cx:pt>
          <cx:pt idx="125556">13</cx:pt>
          <cx:pt idx="125557">71</cx:pt>
          <cx:pt idx="125558">34</cx:pt>
          <cx:pt idx="125559">2</cx:pt>
          <cx:pt idx="125560">0</cx:pt>
          <cx:pt idx="125561">20</cx:pt>
          <cx:pt idx="125562">8</cx:pt>
          <cx:pt idx="125563">95</cx:pt>
          <cx:pt idx="125564">4</cx:pt>
          <cx:pt idx="125565">403</cx:pt>
          <cx:pt idx="125566">2</cx:pt>
          <cx:pt idx="125567">1</cx:pt>
          <cx:pt idx="125568">0</cx:pt>
          <cx:pt idx="125569">1</cx:pt>
          <cx:pt idx="125570">0</cx:pt>
          <cx:pt idx="125571">7</cx:pt>
          <cx:pt idx="125572">65</cx:pt>
          <cx:pt idx="125573">0</cx:pt>
          <cx:pt idx="125574">1</cx:pt>
          <cx:pt idx="125575">38</cx:pt>
          <cx:pt idx="125576">0</cx:pt>
          <cx:pt idx="125577">0</cx:pt>
          <cx:pt idx="125578">38</cx:pt>
          <cx:pt idx="125579">0</cx:pt>
          <cx:pt idx="125580">43</cx:pt>
          <cx:pt idx="125581">8</cx:pt>
          <cx:pt idx="125582">83</cx:pt>
          <cx:pt idx="125583">29</cx:pt>
          <cx:pt idx="125584">658</cx:pt>
          <cx:pt idx="125585">0</cx:pt>
          <cx:pt idx="125586">2</cx:pt>
          <cx:pt idx="125587">322</cx:pt>
          <cx:pt idx="125588">0</cx:pt>
          <cx:pt idx="125589">12</cx:pt>
          <cx:pt idx="125590">1</cx:pt>
          <cx:pt idx="125591">1</cx:pt>
          <cx:pt idx="125592">142</cx:pt>
          <cx:pt idx="125593">0</cx:pt>
          <cx:pt idx="125594">1</cx:pt>
          <cx:pt idx="125595">0</cx:pt>
          <cx:pt idx="125596">1</cx:pt>
          <cx:pt idx="125597">0</cx:pt>
          <cx:pt idx="125598">0</cx:pt>
          <cx:pt idx="125599">16</cx:pt>
          <cx:pt idx="125600">73</cx:pt>
          <cx:pt idx="125601">196</cx:pt>
          <cx:pt idx="125602">61</cx:pt>
          <cx:pt idx="125603">410</cx:pt>
          <cx:pt idx="125604">95</cx:pt>
          <cx:pt idx="125605">39</cx:pt>
          <cx:pt idx="125606">126</cx:pt>
          <cx:pt idx="125607">404</cx:pt>
          <cx:pt idx="125608">3</cx:pt>
          <cx:pt idx="125609">0</cx:pt>
          <cx:pt idx="125610">0</cx:pt>
          <cx:pt idx="125611">0</cx:pt>
          <cx:pt idx="125612">16</cx:pt>
          <cx:pt idx="125613">15</cx:pt>
          <cx:pt idx="125614">126</cx:pt>
          <cx:pt idx="125615">64</cx:pt>
          <cx:pt idx="125616">17</cx:pt>
          <cx:pt idx="125617">0</cx:pt>
          <cx:pt idx="125618">24</cx:pt>
          <cx:pt idx="125619">0</cx:pt>
          <cx:pt idx="125620">0</cx:pt>
          <cx:pt idx="125621">8</cx:pt>
          <cx:pt idx="125622">0</cx:pt>
          <cx:pt idx="125623">3</cx:pt>
          <cx:pt idx="125624">0</cx:pt>
          <cx:pt idx="125625">2</cx:pt>
          <cx:pt idx="125626">7</cx:pt>
          <cx:pt idx="125627">26</cx:pt>
          <cx:pt idx="125628">0</cx:pt>
          <cx:pt idx="125629">23</cx:pt>
          <cx:pt idx="125630">134</cx:pt>
          <cx:pt idx="125631">48</cx:pt>
          <cx:pt idx="125632">33</cx:pt>
          <cx:pt idx="125633">1</cx:pt>
          <cx:pt idx="125634">23</cx:pt>
          <cx:pt idx="125635">7</cx:pt>
          <cx:pt idx="125636">25</cx:pt>
          <cx:pt idx="125637">47</cx:pt>
          <cx:pt idx="125638">0</cx:pt>
          <cx:pt idx="125639">50</cx:pt>
          <cx:pt idx="125640">3</cx:pt>
          <cx:pt idx="125641">37</cx:pt>
          <cx:pt idx="125642">2</cx:pt>
          <cx:pt idx="125643">0</cx:pt>
          <cx:pt idx="125644">6</cx:pt>
          <cx:pt idx="125645">11</cx:pt>
          <cx:pt idx="125646">0</cx:pt>
          <cx:pt idx="125647">0</cx:pt>
          <cx:pt idx="125648">5</cx:pt>
          <cx:pt idx="125649">8</cx:pt>
          <cx:pt idx="125650">20</cx:pt>
          <cx:pt idx="125651">6</cx:pt>
          <cx:pt idx="125652">2</cx:pt>
          <cx:pt idx="125653">1</cx:pt>
          <cx:pt idx="125654">42</cx:pt>
          <cx:pt idx="125655">0</cx:pt>
          <cx:pt idx="125656">35</cx:pt>
          <cx:pt idx="125657">23</cx:pt>
          <cx:pt idx="125658">7</cx:pt>
          <cx:pt idx="125659">42</cx:pt>
          <cx:pt idx="125660">0</cx:pt>
          <cx:pt idx="125661">4</cx:pt>
          <cx:pt idx="125662">2</cx:pt>
          <cx:pt idx="125663">588</cx:pt>
          <cx:pt idx="125664">12</cx:pt>
          <cx:pt idx="125665">209</cx:pt>
          <cx:pt idx="125666">84</cx:pt>
          <cx:pt idx="125667">7</cx:pt>
          <cx:pt idx="125668">2</cx:pt>
          <cx:pt idx="125669">55</cx:pt>
          <cx:pt idx="125670">34</cx:pt>
          <cx:pt idx="125671">46</cx:pt>
          <cx:pt idx="125672">1</cx:pt>
          <cx:pt idx="125673">0</cx:pt>
          <cx:pt idx="125674">64</cx:pt>
          <cx:pt idx="125675">0</cx:pt>
          <cx:pt idx="125676">3</cx:pt>
          <cx:pt idx="125677">1</cx:pt>
          <cx:pt idx="125678">0</cx:pt>
          <cx:pt idx="125679">0</cx:pt>
          <cx:pt idx="125680">1</cx:pt>
          <cx:pt idx="125681">1</cx:pt>
          <cx:pt idx="125682">0</cx:pt>
          <cx:pt idx="125683">0</cx:pt>
          <cx:pt idx="125684">0</cx:pt>
          <cx:pt idx="125685">33</cx:pt>
          <cx:pt idx="125686">0</cx:pt>
          <cx:pt idx="125687">23</cx:pt>
          <cx:pt idx="125688">10</cx:pt>
          <cx:pt idx="125689">0</cx:pt>
          <cx:pt idx="125690">17</cx:pt>
          <cx:pt idx="125691">155</cx:pt>
          <cx:pt idx="125692">25</cx:pt>
          <cx:pt idx="125693">105</cx:pt>
          <cx:pt idx="125694">260</cx:pt>
          <cx:pt idx="125695">9</cx:pt>
          <cx:pt idx="125696">89</cx:pt>
          <cx:pt idx="125697">4</cx:pt>
          <cx:pt idx="125698">75</cx:pt>
          <cx:pt idx="125699">0</cx:pt>
          <cx:pt idx="125700">42</cx:pt>
          <cx:pt idx="125701">1</cx:pt>
          <cx:pt idx="125702">0</cx:pt>
          <cx:pt idx="125703">0</cx:pt>
          <cx:pt idx="125704">6</cx:pt>
          <cx:pt idx="125705">1</cx:pt>
          <cx:pt idx="125706">11</cx:pt>
          <cx:pt idx="125707">12</cx:pt>
          <cx:pt idx="125708">9</cx:pt>
          <cx:pt idx="125709">91</cx:pt>
          <cx:pt idx="125710">7</cx:pt>
          <cx:pt idx="125711">0</cx:pt>
          <cx:pt idx="125712">40</cx:pt>
          <cx:pt idx="125713">243</cx:pt>
          <cx:pt idx="125714">5</cx:pt>
          <cx:pt idx="125715">407</cx:pt>
          <cx:pt idx="125716">0</cx:pt>
          <cx:pt idx="125717">14</cx:pt>
          <cx:pt idx="125718">0</cx:pt>
          <cx:pt idx="125719">36</cx:pt>
          <cx:pt idx="125720">2</cx:pt>
          <cx:pt idx="125721">204</cx:pt>
          <cx:pt idx="125722">11</cx:pt>
          <cx:pt idx="125723">3</cx:pt>
          <cx:pt idx="125724">6</cx:pt>
          <cx:pt idx="125725">13</cx:pt>
          <cx:pt idx="125726">0</cx:pt>
          <cx:pt idx="125727">0</cx:pt>
          <cx:pt idx="125728">0</cx:pt>
          <cx:pt idx="125729">8</cx:pt>
          <cx:pt idx="125730">210</cx:pt>
          <cx:pt idx="125731">259</cx:pt>
          <cx:pt idx="125732">8</cx:pt>
          <cx:pt idx="125733">11</cx:pt>
          <cx:pt idx="125734">22</cx:pt>
          <cx:pt idx="125735">37</cx:pt>
          <cx:pt idx="125736">0</cx:pt>
          <cx:pt idx="125737">1</cx:pt>
          <cx:pt idx="125738">2</cx:pt>
          <cx:pt idx="125739">13</cx:pt>
          <cx:pt idx="125740">0</cx:pt>
          <cx:pt idx="125741">0</cx:pt>
          <cx:pt idx="125742">0</cx:pt>
          <cx:pt idx="125743">0</cx:pt>
          <cx:pt idx="125744">14</cx:pt>
          <cx:pt idx="125745">126</cx:pt>
          <cx:pt idx="125746">0</cx:pt>
          <cx:pt idx="125747">0</cx:pt>
          <cx:pt idx="125748">0</cx:pt>
          <cx:pt idx="125749">0</cx:pt>
          <cx:pt idx="125750">0</cx:pt>
          <cx:pt idx="125751">14</cx:pt>
          <cx:pt idx="125752">0</cx:pt>
          <cx:pt idx="125753">0</cx:pt>
          <cx:pt idx="125754">0</cx:pt>
          <cx:pt idx="125755">0</cx:pt>
          <cx:pt idx="125756">0</cx:pt>
          <cx:pt idx="125757">0</cx:pt>
          <cx:pt idx="125758">0</cx:pt>
          <cx:pt idx="125759">1</cx:pt>
          <cx:pt idx="125760">0</cx:pt>
          <cx:pt idx="125761">0</cx:pt>
          <cx:pt idx="125762">1</cx:pt>
          <cx:pt idx="125763">14</cx:pt>
          <cx:pt idx="125764">6</cx:pt>
          <cx:pt idx="125765">172</cx:pt>
          <cx:pt idx="125766">34</cx:pt>
          <cx:pt idx="125767">10</cx:pt>
          <cx:pt idx="125768">80</cx:pt>
          <cx:pt idx="125769">127</cx:pt>
          <cx:pt idx="125770">5</cx:pt>
          <cx:pt idx="125771">1</cx:pt>
          <cx:pt idx="125772">0</cx:pt>
          <cx:pt idx="125773">0</cx:pt>
          <cx:pt idx="125774">0</cx:pt>
          <cx:pt idx="125775">0</cx:pt>
          <cx:pt idx="125776">0</cx:pt>
          <cx:pt idx="125777">141</cx:pt>
          <cx:pt idx="125778">6</cx:pt>
          <cx:pt idx="125779">189</cx:pt>
          <cx:pt idx="125780">137</cx:pt>
          <cx:pt idx="125781">29</cx:pt>
          <cx:pt idx="125782">0</cx:pt>
          <cx:pt idx="125783">4</cx:pt>
          <cx:pt idx="125784">133</cx:pt>
          <cx:pt idx="125785">0</cx:pt>
          <cx:pt idx="125786">0</cx:pt>
          <cx:pt idx="125787">0</cx:pt>
          <cx:pt idx="125788">195</cx:pt>
          <cx:pt idx="125789">6</cx:pt>
          <cx:pt idx="125790">128</cx:pt>
          <cx:pt idx="125791">130</cx:pt>
          <cx:pt idx="125792">5</cx:pt>
          <cx:pt idx="125793">4</cx:pt>
          <cx:pt idx="125794">13</cx:pt>
          <cx:pt idx="125795">1</cx:pt>
          <cx:pt idx="125796">0</cx:pt>
          <cx:pt idx="125797">12</cx:pt>
          <cx:pt idx="125798">28</cx:pt>
          <cx:pt idx="125799">59</cx:pt>
          <cx:pt idx="125800">38</cx:pt>
          <cx:pt idx="125801">17</cx:pt>
          <cx:pt idx="125802">23</cx:pt>
          <cx:pt idx="125803">12</cx:pt>
          <cx:pt idx="125804">8</cx:pt>
          <cx:pt idx="125805">0</cx:pt>
          <cx:pt idx="125806">113</cx:pt>
          <cx:pt idx="125807">16</cx:pt>
          <cx:pt idx="125808">526</cx:pt>
          <cx:pt idx="125809">1</cx:pt>
          <cx:pt idx="125810">0</cx:pt>
          <cx:pt idx="125811">8</cx:pt>
          <cx:pt idx="125812">55</cx:pt>
          <cx:pt idx="125813">0</cx:pt>
          <cx:pt idx="125814">0</cx:pt>
          <cx:pt idx="125815">0</cx:pt>
          <cx:pt idx="125816">56</cx:pt>
          <cx:pt idx="125817">20</cx:pt>
          <cx:pt idx="125818">100</cx:pt>
          <cx:pt idx="125819">0</cx:pt>
          <cx:pt idx="125820">0</cx:pt>
          <cx:pt idx="125821">1</cx:pt>
          <cx:pt idx="125822">1</cx:pt>
          <cx:pt idx="125823">2</cx:pt>
          <cx:pt idx="125824">0</cx:pt>
          <cx:pt idx="125825">13</cx:pt>
          <cx:pt idx="125826">56</cx:pt>
          <cx:pt idx="125827">98</cx:pt>
          <cx:pt idx="125828">918</cx:pt>
          <cx:pt idx="125829">29</cx:pt>
          <cx:pt idx="125830">45</cx:pt>
          <cx:pt idx="125831">121</cx:pt>
          <cx:pt idx="125832">36</cx:pt>
          <cx:pt idx="125833">15</cx:pt>
          <cx:pt idx="125834">16</cx:pt>
          <cx:pt idx="125835">0</cx:pt>
          <cx:pt idx="125836">27</cx:pt>
          <cx:pt idx="125837">0</cx:pt>
          <cx:pt idx="125838">4</cx:pt>
          <cx:pt idx="125839">270</cx:pt>
          <cx:pt idx="125840">163</cx:pt>
          <cx:pt idx="125841">35</cx:pt>
          <cx:pt idx="125842">117</cx:pt>
          <cx:pt idx="125843">9</cx:pt>
          <cx:pt idx="125844">13</cx:pt>
          <cx:pt idx="125845">0</cx:pt>
          <cx:pt idx="125846">13</cx:pt>
          <cx:pt idx="125847">1</cx:pt>
          <cx:pt idx="125848">50</cx:pt>
          <cx:pt idx="125849">1</cx:pt>
          <cx:pt idx="125850">32</cx:pt>
          <cx:pt idx="125851">0</cx:pt>
          <cx:pt idx="125852">0</cx:pt>
          <cx:pt idx="125853">1</cx:pt>
          <cx:pt idx="125854">10</cx:pt>
          <cx:pt idx="125855">2</cx:pt>
          <cx:pt idx="125856">0</cx:pt>
          <cx:pt idx="125857">14</cx:pt>
          <cx:pt idx="125858">159</cx:pt>
          <cx:pt idx="125859">15</cx:pt>
          <cx:pt idx="125860">0</cx:pt>
          <cx:pt idx="125861">10</cx:pt>
          <cx:pt idx="125862">1</cx:pt>
          <cx:pt idx="125863">169</cx:pt>
          <cx:pt idx="125864">0</cx:pt>
          <cx:pt idx="125865">51</cx:pt>
          <cx:pt idx="125866">0</cx:pt>
          <cx:pt idx="125867">3</cx:pt>
          <cx:pt idx="125868">0</cx:pt>
          <cx:pt idx="125869">40</cx:pt>
          <cx:pt idx="125870">1</cx:pt>
          <cx:pt idx="125871">1</cx:pt>
          <cx:pt idx="125872">165</cx:pt>
          <cx:pt idx="125873">8</cx:pt>
          <cx:pt idx="125874">15</cx:pt>
          <cx:pt idx="125875">39</cx:pt>
          <cx:pt idx="125876">63</cx:pt>
          <cx:pt idx="125877">62</cx:pt>
          <cx:pt idx="125878">103</cx:pt>
          <cx:pt idx="125879">0</cx:pt>
          <cx:pt idx="125880">25</cx:pt>
          <cx:pt idx="125881">75</cx:pt>
          <cx:pt idx="125882">52</cx:pt>
          <cx:pt idx="125883">1</cx:pt>
          <cx:pt idx="125884">0</cx:pt>
          <cx:pt idx="125885">3</cx:pt>
          <cx:pt idx="125886">113</cx:pt>
          <cx:pt idx="125887">0</cx:pt>
          <cx:pt idx="125888">0</cx:pt>
          <cx:pt idx="125889">26</cx:pt>
          <cx:pt idx="125890">64</cx:pt>
          <cx:pt idx="125891">124</cx:pt>
          <cx:pt idx="125892">1</cx:pt>
          <cx:pt idx="125893">1</cx:pt>
          <cx:pt idx="125894">328</cx:pt>
          <cx:pt idx="125895">323</cx:pt>
          <cx:pt idx="125896">336</cx:pt>
          <cx:pt idx="125897">1</cx:pt>
          <cx:pt idx="125898">4</cx:pt>
          <cx:pt idx="125899">97</cx:pt>
          <cx:pt idx="125900">1</cx:pt>
          <cx:pt idx="125901">0</cx:pt>
          <cx:pt idx="125902">6</cx:pt>
          <cx:pt idx="125903">132</cx:pt>
          <cx:pt idx="125904">7</cx:pt>
          <cx:pt idx="125905">0</cx:pt>
          <cx:pt idx="125906">0</cx:pt>
          <cx:pt idx="125907">21</cx:pt>
          <cx:pt idx="125908">41</cx:pt>
          <cx:pt idx="125909">0</cx:pt>
          <cx:pt idx="125910">0</cx:pt>
          <cx:pt idx="125911">3</cx:pt>
          <cx:pt idx="125912">24</cx:pt>
          <cx:pt idx="125913">2</cx:pt>
          <cx:pt idx="125914">7</cx:pt>
          <cx:pt idx="125915">6</cx:pt>
          <cx:pt idx="125916">62</cx:pt>
          <cx:pt idx="125917">0</cx:pt>
          <cx:pt idx="125918">5</cx:pt>
          <cx:pt idx="125919">0</cx:pt>
          <cx:pt idx="125920">2</cx:pt>
          <cx:pt idx="125921">178</cx:pt>
          <cx:pt idx="125922">10</cx:pt>
          <cx:pt idx="125923">26</cx:pt>
          <cx:pt idx="125924">1</cx:pt>
          <cx:pt idx="125925">0</cx:pt>
          <cx:pt idx="125926">33</cx:pt>
          <cx:pt idx="125927">1</cx:pt>
          <cx:pt idx="125928">5</cx:pt>
          <cx:pt idx="125929">0</cx:pt>
          <cx:pt idx="125930">21</cx:pt>
          <cx:pt idx="125931">34</cx:pt>
          <cx:pt idx="125932">84</cx:pt>
          <cx:pt idx="125933">0</cx:pt>
          <cx:pt idx="125934">101</cx:pt>
          <cx:pt idx="125935">1</cx:pt>
          <cx:pt idx="125936">34</cx:pt>
          <cx:pt idx="125937">6</cx:pt>
          <cx:pt idx="125938">14</cx:pt>
          <cx:pt idx="125939">416</cx:pt>
          <cx:pt idx="125940">5</cx:pt>
          <cx:pt idx="125941">3</cx:pt>
          <cx:pt idx="125942">1</cx:pt>
          <cx:pt idx="125943">4</cx:pt>
          <cx:pt idx="125944">28</cx:pt>
          <cx:pt idx="125945">1</cx:pt>
          <cx:pt idx="125946">0</cx:pt>
          <cx:pt idx="125947">8</cx:pt>
          <cx:pt idx="125948">8</cx:pt>
          <cx:pt idx="125949">72</cx:pt>
          <cx:pt idx="125950">5</cx:pt>
          <cx:pt idx="125951">0</cx:pt>
          <cx:pt idx="125952">233</cx:pt>
          <cx:pt idx="125953">41</cx:pt>
          <cx:pt idx="125954">0</cx:pt>
          <cx:pt idx="125955">0</cx:pt>
          <cx:pt idx="125956">0</cx:pt>
          <cx:pt idx="125957">46</cx:pt>
          <cx:pt idx="125958">430</cx:pt>
          <cx:pt idx="125959">0</cx:pt>
          <cx:pt idx="125960">37</cx:pt>
          <cx:pt idx="125961">0</cx:pt>
          <cx:pt idx="125962">18</cx:pt>
          <cx:pt idx="125963">46</cx:pt>
          <cx:pt idx="125964">96</cx:pt>
          <cx:pt idx="125965">0</cx:pt>
          <cx:pt idx="125966">17</cx:pt>
          <cx:pt idx="125967">11</cx:pt>
          <cx:pt idx="125968">7</cx:pt>
          <cx:pt idx="125969">1</cx:pt>
          <cx:pt idx="125970">9</cx:pt>
          <cx:pt idx="125971">29</cx:pt>
          <cx:pt idx="125972">33</cx:pt>
          <cx:pt idx="125973">365</cx:pt>
          <cx:pt idx="125974">38</cx:pt>
          <cx:pt idx="125975">9</cx:pt>
          <cx:pt idx="125976">2</cx:pt>
          <cx:pt idx="125977">180</cx:pt>
          <cx:pt idx="125978">278</cx:pt>
          <cx:pt idx="125979">4</cx:pt>
          <cx:pt idx="125980">23</cx:pt>
          <cx:pt idx="125981">13</cx:pt>
          <cx:pt idx="125982">0</cx:pt>
          <cx:pt idx="125983">22</cx:pt>
          <cx:pt idx="125984">0</cx:pt>
          <cx:pt idx="125985">1</cx:pt>
          <cx:pt idx="125986">0</cx:pt>
          <cx:pt idx="125987">3</cx:pt>
          <cx:pt idx="125988">3</cx:pt>
          <cx:pt idx="125989">3</cx:pt>
          <cx:pt idx="125990">0</cx:pt>
          <cx:pt idx="125991">1</cx:pt>
          <cx:pt idx="125992">5</cx:pt>
          <cx:pt idx="125993">20</cx:pt>
          <cx:pt idx="125994">0</cx:pt>
          <cx:pt idx="125995">7</cx:pt>
          <cx:pt idx="125996">0</cx:pt>
          <cx:pt idx="125997">16</cx:pt>
          <cx:pt idx="125998">193</cx:pt>
          <cx:pt idx="125999">0</cx:pt>
          <cx:pt idx="126000">3</cx:pt>
          <cx:pt idx="126001">62</cx:pt>
          <cx:pt idx="126002">179</cx:pt>
          <cx:pt idx="126003">7</cx:pt>
          <cx:pt idx="126004">13</cx:pt>
          <cx:pt idx="126005">33</cx:pt>
          <cx:pt idx="126006">0</cx:pt>
          <cx:pt idx="126007">0</cx:pt>
          <cx:pt idx="126008">4</cx:pt>
          <cx:pt idx="126009">4</cx:pt>
          <cx:pt idx="126010">80</cx:pt>
          <cx:pt idx="126011">39</cx:pt>
          <cx:pt idx="126012">46</cx:pt>
          <cx:pt idx="126013">19</cx:pt>
          <cx:pt idx="126014">99</cx:pt>
          <cx:pt idx="126015">11</cx:pt>
          <cx:pt idx="126016">19</cx:pt>
          <cx:pt idx="126017">5</cx:pt>
          <cx:pt idx="126018">127</cx:pt>
          <cx:pt idx="126019">60</cx:pt>
          <cx:pt idx="126020">12</cx:pt>
          <cx:pt idx="126021">1</cx:pt>
          <cx:pt idx="126022">0</cx:pt>
          <cx:pt idx="126023">5</cx:pt>
          <cx:pt idx="126024">1</cx:pt>
          <cx:pt idx="126025">2</cx:pt>
          <cx:pt idx="126026">49</cx:pt>
          <cx:pt idx="126027">1</cx:pt>
          <cx:pt idx="126028">8</cx:pt>
          <cx:pt idx="126029">40</cx:pt>
          <cx:pt idx="126030">1</cx:pt>
          <cx:pt idx="126031">1</cx:pt>
          <cx:pt idx="126032">42</cx:pt>
          <cx:pt idx="126033">2</cx:pt>
          <cx:pt idx="126034">521</cx:pt>
          <cx:pt idx="126035">8</cx:pt>
          <cx:pt idx="126036">190</cx:pt>
          <cx:pt idx="126037">0</cx:pt>
          <cx:pt idx="126038">0</cx:pt>
          <cx:pt idx="126039">0</cx:pt>
          <cx:pt idx="126040">0</cx:pt>
          <cx:pt idx="126041">0</cx:pt>
          <cx:pt idx="126042">0</cx:pt>
          <cx:pt idx="126043">2</cx:pt>
          <cx:pt idx="126044">0</cx:pt>
          <cx:pt idx="126045">1</cx:pt>
          <cx:pt idx="126046">0</cx:pt>
          <cx:pt idx="126047">0</cx:pt>
          <cx:pt idx="126048">1</cx:pt>
          <cx:pt idx="126049">216</cx:pt>
          <cx:pt idx="126050">25</cx:pt>
          <cx:pt idx="126051">51</cx:pt>
          <cx:pt idx="126052">0</cx:pt>
          <cx:pt idx="126053">0</cx:pt>
          <cx:pt idx="126054">0</cx:pt>
          <cx:pt idx="126055">0</cx:pt>
          <cx:pt idx="126056">0</cx:pt>
          <cx:pt idx="126057">2</cx:pt>
          <cx:pt idx="126058">16</cx:pt>
          <cx:pt idx="126059">16</cx:pt>
          <cx:pt idx="126060">1</cx:pt>
          <cx:pt idx="126061">3</cx:pt>
          <cx:pt idx="126062">0</cx:pt>
          <cx:pt idx="126063">0</cx:pt>
          <cx:pt idx="126064">0</cx:pt>
          <cx:pt idx="126065">0</cx:pt>
          <cx:pt idx="126066">7</cx:pt>
          <cx:pt idx="126067">1</cx:pt>
          <cx:pt idx="126068">3</cx:pt>
          <cx:pt idx="126069">7</cx:pt>
          <cx:pt idx="126070">0</cx:pt>
          <cx:pt idx="126071">4</cx:pt>
          <cx:pt idx="126072">6</cx:pt>
          <cx:pt idx="126073">0</cx:pt>
          <cx:pt idx="126074">23</cx:pt>
          <cx:pt idx="126075">0</cx:pt>
          <cx:pt idx="126076">28</cx:pt>
          <cx:pt idx="126077">17</cx:pt>
          <cx:pt idx="126078">109</cx:pt>
          <cx:pt idx="126079">124</cx:pt>
          <cx:pt idx="126080">39</cx:pt>
          <cx:pt idx="126081">0</cx:pt>
          <cx:pt idx="126082">1</cx:pt>
          <cx:pt idx="126083">0</cx:pt>
          <cx:pt idx="126084">21</cx:pt>
          <cx:pt idx="126085">3</cx:pt>
          <cx:pt idx="126086">28</cx:pt>
          <cx:pt idx="126087">124</cx:pt>
          <cx:pt idx="126088">28</cx:pt>
          <cx:pt idx="126089">23</cx:pt>
          <cx:pt idx="126090">0</cx:pt>
          <cx:pt idx="126091">0</cx:pt>
          <cx:pt idx="126092">0</cx:pt>
          <cx:pt idx="126093">21</cx:pt>
          <cx:pt idx="126094">1</cx:pt>
          <cx:pt idx="126095">1</cx:pt>
          <cx:pt idx="126096">14</cx:pt>
          <cx:pt idx="126097">53</cx:pt>
          <cx:pt idx="126098">36</cx:pt>
          <cx:pt idx="126099">201</cx:pt>
          <cx:pt idx="126100">25</cx:pt>
          <cx:pt idx="126101">0</cx:pt>
          <cx:pt idx="126102">0</cx:pt>
          <cx:pt idx="126103">62</cx:pt>
          <cx:pt idx="126104">72</cx:pt>
          <cx:pt idx="126105">0</cx:pt>
          <cx:pt idx="126106">2</cx:pt>
          <cx:pt idx="126107">28</cx:pt>
          <cx:pt idx="126108">6</cx:pt>
          <cx:pt idx="126109">106</cx:pt>
          <cx:pt idx="126110">8</cx:pt>
          <cx:pt idx="126111">0</cx:pt>
          <cx:pt idx="126112">3</cx:pt>
          <cx:pt idx="126113">0</cx:pt>
          <cx:pt idx="126114">48</cx:pt>
          <cx:pt idx="126115">3</cx:pt>
          <cx:pt idx="126116">76</cx:pt>
          <cx:pt idx="126117">29</cx:pt>
          <cx:pt idx="126118">0</cx:pt>
          <cx:pt idx="126119">0</cx:pt>
          <cx:pt idx="126120">1</cx:pt>
          <cx:pt idx="126121">0</cx:pt>
          <cx:pt idx="126122">0</cx:pt>
          <cx:pt idx="126123">37</cx:pt>
          <cx:pt idx="126124">22</cx:pt>
          <cx:pt idx="126125">168</cx:pt>
          <cx:pt idx="126126">1</cx:pt>
          <cx:pt idx="126127">0</cx:pt>
          <cx:pt idx="126128">30</cx:pt>
          <cx:pt idx="126129">143</cx:pt>
          <cx:pt idx="126130">349</cx:pt>
          <cx:pt idx="126131">19</cx:pt>
          <cx:pt idx="126132">9</cx:pt>
          <cx:pt idx="126133">0</cx:pt>
          <cx:pt idx="126134">1</cx:pt>
          <cx:pt idx="126135">0</cx:pt>
          <cx:pt idx="126136">1</cx:pt>
          <cx:pt idx="126137">0</cx:pt>
          <cx:pt idx="126138">0</cx:pt>
          <cx:pt idx="126139">0</cx:pt>
          <cx:pt idx="126140">1</cx:pt>
          <cx:pt idx="126141">0</cx:pt>
          <cx:pt idx="126142">0</cx:pt>
          <cx:pt idx="126143">0</cx:pt>
          <cx:pt idx="126144">0</cx:pt>
          <cx:pt idx="126145">0</cx:pt>
          <cx:pt idx="126146">0</cx:pt>
          <cx:pt idx="126147">7</cx:pt>
          <cx:pt idx="126148">38</cx:pt>
          <cx:pt idx="126149">1</cx:pt>
          <cx:pt idx="126150">6</cx:pt>
          <cx:pt idx="126151">3</cx:pt>
          <cx:pt idx="126152">117</cx:pt>
          <cx:pt idx="126153">134</cx:pt>
          <cx:pt idx="126154">5</cx:pt>
          <cx:pt idx="126155">52</cx:pt>
          <cx:pt idx="126156">1</cx:pt>
          <cx:pt idx="126157">30</cx:pt>
          <cx:pt idx="126158">1</cx:pt>
          <cx:pt idx="126159">6</cx:pt>
          <cx:pt idx="126160">5</cx:pt>
          <cx:pt idx="126161">2</cx:pt>
          <cx:pt idx="126162">4</cx:pt>
          <cx:pt idx="126163">1</cx:pt>
          <cx:pt idx="126164">56</cx:pt>
          <cx:pt idx="126165">15</cx:pt>
          <cx:pt idx="126166">3</cx:pt>
          <cx:pt idx="126167">0</cx:pt>
          <cx:pt idx="126168">127</cx:pt>
          <cx:pt idx="126169">139</cx:pt>
          <cx:pt idx="126170">0</cx:pt>
          <cx:pt idx="126171">7</cx:pt>
          <cx:pt idx="126172">0</cx:pt>
          <cx:pt idx="126173">149</cx:pt>
          <cx:pt idx="126174">7</cx:pt>
          <cx:pt idx="126175">29</cx:pt>
          <cx:pt idx="126176">11</cx:pt>
          <cx:pt idx="126177">0</cx:pt>
          <cx:pt idx="126178">23</cx:pt>
          <cx:pt idx="126179">39</cx:pt>
          <cx:pt idx="126180">184</cx:pt>
          <cx:pt idx="126181">0</cx:pt>
          <cx:pt idx="126182">37</cx:pt>
          <cx:pt idx="126183">0</cx:pt>
          <cx:pt idx="126184">1</cx:pt>
          <cx:pt idx="126185">9</cx:pt>
          <cx:pt idx="126186">0</cx:pt>
          <cx:pt idx="126187">0</cx:pt>
          <cx:pt idx="126188">4</cx:pt>
          <cx:pt idx="126189">0</cx:pt>
          <cx:pt idx="126190">3</cx:pt>
          <cx:pt idx="126191">5</cx:pt>
          <cx:pt idx="126192">0</cx:pt>
          <cx:pt idx="126193">98</cx:pt>
          <cx:pt idx="126194">40</cx:pt>
          <cx:pt idx="126195">0</cx:pt>
          <cx:pt idx="126196">2</cx:pt>
          <cx:pt idx="126197">0</cx:pt>
          <cx:pt idx="126198">0</cx:pt>
          <cx:pt idx="126199">2</cx:pt>
          <cx:pt idx="126200">42</cx:pt>
          <cx:pt idx="126201">42</cx:pt>
          <cx:pt idx="126202">13</cx:pt>
          <cx:pt idx="126203">6</cx:pt>
          <cx:pt idx="126204">30</cx:pt>
          <cx:pt idx="126205">6</cx:pt>
          <cx:pt idx="126206">35</cx:pt>
          <cx:pt idx="126207">99</cx:pt>
          <cx:pt idx="126208">7</cx:pt>
          <cx:pt idx="126209">35</cx:pt>
          <cx:pt idx="126210">99</cx:pt>
          <cx:pt idx="126211">75</cx:pt>
          <cx:pt idx="126212">84</cx:pt>
          <cx:pt idx="126213">13</cx:pt>
          <cx:pt idx="126214">230</cx:pt>
          <cx:pt idx="126215">1</cx:pt>
          <cx:pt idx="126216">74</cx:pt>
          <cx:pt idx="126217">131</cx:pt>
          <cx:pt idx="126218">0</cx:pt>
          <cx:pt idx="126219">0</cx:pt>
          <cx:pt idx="126220">108</cx:pt>
          <cx:pt idx="126221">37</cx:pt>
          <cx:pt idx="126222">50</cx:pt>
          <cx:pt idx="126223">2</cx:pt>
          <cx:pt idx="126224">4</cx:pt>
          <cx:pt idx="126225">13</cx:pt>
          <cx:pt idx="126226">798</cx:pt>
          <cx:pt idx="126227">44</cx:pt>
          <cx:pt idx="126228">38</cx:pt>
          <cx:pt idx="126229">5</cx:pt>
          <cx:pt idx="126230">144</cx:pt>
          <cx:pt idx="126231">7</cx:pt>
          <cx:pt idx="126232">343</cx:pt>
          <cx:pt idx="126233">226</cx:pt>
          <cx:pt idx="126234">11</cx:pt>
          <cx:pt idx="126235">38</cx:pt>
          <cx:pt idx="126236">7</cx:pt>
          <cx:pt idx="126237">21</cx:pt>
          <cx:pt idx="126238">16</cx:pt>
          <cx:pt idx="126239">0</cx:pt>
          <cx:pt idx="126240">0</cx:pt>
          <cx:pt idx="126241">2</cx:pt>
          <cx:pt idx="126242">13</cx:pt>
          <cx:pt idx="126243">46</cx:pt>
          <cx:pt idx="126244">37</cx:pt>
          <cx:pt idx="126245">2</cx:pt>
          <cx:pt idx="126246">0</cx:pt>
          <cx:pt idx="126247">9</cx:pt>
          <cx:pt idx="126248">17</cx:pt>
          <cx:pt idx="126249">15</cx:pt>
          <cx:pt idx="126250">0</cx:pt>
          <cx:pt idx="126251">91</cx:pt>
          <cx:pt idx="126252">391</cx:pt>
          <cx:pt idx="126253">194</cx:pt>
          <cx:pt idx="126254">1</cx:pt>
          <cx:pt idx="126255">46</cx:pt>
          <cx:pt idx="126256">0</cx:pt>
          <cx:pt idx="126257">2</cx:pt>
          <cx:pt idx="126258">4</cx:pt>
          <cx:pt idx="126259">29</cx:pt>
          <cx:pt idx="126260">1</cx:pt>
          <cx:pt idx="126261">239</cx:pt>
          <cx:pt idx="126262">12</cx:pt>
          <cx:pt idx="126263">26</cx:pt>
          <cx:pt idx="126264">0</cx:pt>
          <cx:pt idx="126265">53</cx:pt>
          <cx:pt idx="126266">23</cx:pt>
          <cx:pt idx="126267">0</cx:pt>
          <cx:pt idx="126268">38</cx:pt>
          <cx:pt idx="126269">29</cx:pt>
          <cx:pt idx="126270">3</cx:pt>
          <cx:pt idx="126271">0</cx:pt>
          <cx:pt idx="126272">3</cx:pt>
          <cx:pt idx="126273">1</cx:pt>
          <cx:pt idx="126274">111</cx:pt>
          <cx:pt idx="126275">96</cx:pt>
          <cx:pt idx="126276">107</cx:pt>
          <cx:pt idx="126277">22</cx:pt>
          <cx:pt idx="126278">62</cx:pt>
          <cx:pt idx="126279">70</cx:pt>
          <cx:pt idx="126280">3</cx:pt>
          <cx:pt idx="126281">13</cx:pt>
          <cx:pt idx="126282">1</cx:pt>
          <cx:pt idx="126283">1</cx:pt>
          <cx:pt idx="126284">114</cx:pt>
          <cx:pt idx="126285">27</cx:pt>
          <cx:pt idx="126286">5</cx:pt>
          <cx:pt idx="126287">3</cx:pt>
          <cx:pt idx="126288">6</cx:pt>
          <cx:pt idx="126289">0</cx:pt>
          <cx:pt idx="126290">0</cx:pt>
          <cx:pt idx="126291">0</cx:pt>
          <cx:pt idx="126292">32</cx:pt>
          <cx:pt idx="126293">0</cx:pt>
          <cx:pt idx="126294">0</cx:pt>
          <cx:pt idx="126295">0</cx:pt>
          <cx:pt idx="126296">38</cx:pt>
          <cx:pt idx="126297">1</cx:pt>
          <cx:pt idx="126298">0</cx:pt>
          <cx:pt idx="126299">317</cx:pt>
          <cx:pt idx="126300">334</cx:pt>
          <cx:pt idx="126301">6</cx:pt>
          <cx:pt idx="126302">3</cx:pt>
          <cx:pt idx="126303">5</cx:pt>
          <cx:pt idx="126304">0</cx:pt>
          <cx:pt idx="126305">16</cx:pt>
          <cx:pt idx="126306">185</cx:pt>
          <cx:pt idx="126307">0</cx:pt>
          <cx:pt idx="126308">0</cx:pt>
          <cx:pt idx="126309">2</cx:pt>
          <cx:pt idx="126310">0</cx:pt>
          <cx:pt idx="126311">0</cx:pt>
          <cx:pt idx="126312">22</cx:pt>
          <cx:pt idx="126313">0</cx:pt>
          <cx:pt idx="126314">3</cx:pt>
          <cx:pt idx="126315">217</cx:pt>
          <cx:pt idx="126316">66</cx:pt>
          <cx:pt idx="126317">0</cx:pt>
          <cx:pt idx="126318">23</cx:pt>
          <cx:pt idx="126319">118</cx:pt>
          <cx:pt idx="126320">0</cx:pt>
          <cx:pt idx="126321">5</cx:pt>
          <cx:pt idx="126322">26</cx:pt>
          <cx:pt idx="126323">0</cx:pt>
          <cx:pt idx="126324">162</cx:pt>
          <cx:pt idx="126325">54</cx:pt>
          <cx:pt idx="126326">191</cx:pt>
          <cx:pt idx="126327">0</cx:pt>
          <cx:pt idx="126328">3</cx:pt>
          <cx:pt idx="126329">84</cx:pt>
          <cx:pt idx="126330">1</cx:pt>
          <cx:pt idx="126331">391</cx:pt>
          <cx:pt idx="126332">1</cx:pt>
          <cx:pt idx="126333">0</cx:pt>
          <cx:pt idx="126334">6</cx:pt>
          <cx:pt idx="126335">1</cx:pt>
          <cx:pt idx="126336">20</cx:pt>
          <cx:pt idx="126337">14</cx:pt>
          <cx:pt idx="126338">0</cx:pt>
          <cx:pt idx="126339">177</cx:pt>
          <cx:pt idx="126340">6</cx:pt>
          <cx:pt idx="126341">0</cx:pt>
          <cx:pt idx="126342">0</cx:pt>
          <cx:pt idx="126343">68</cx:pt>
          <cx:pt idx="126344">64</cx:pt>
          <cx:pt idx="126345">13</cx:pt>
          <cx:pt idx="126346">0</cx:pt>
          <cx:pt idx="126347">73</cx:pt>
          <cx:pt idx="126348">0</cx:pt>
          <cx:pt idx="126349">2</cx:pt>
          <cx:pt idx="126350">0</cx:pt>
          <cx:pt idx="126351">2</cx:pt>
          <cx:pt idx="126352">1</cx:pt>
          <cx:pt idx="126353">0</cx:pt>
          <cx:pt idx="126354">0</cx:pt>
          <cx:pt idx="126355">0</cx:pt>
          <cx:pt idx="126356">5</cx:pt>
          <cx:pt idx="126357">15</cx:pt>
          <cx:pt idx="126358">24</cx:pt>
          <cx:pt idx="126359">1</cx:pt>
          <cx:pt idx="126360">189</cx:pt>
          <cx:pt idx="126361">666</cx:pt>
          <cx:pt idx="126362">0</cx:pt>
          <cx:pt idx="126363">12</cx:pt>
          <cx:pt idx="126364">0</cx:pt>
          <cx:pt idx="126365">2</cx:pt>
          <cx:pt idx="126366">0</cx:pt>
          <cx:pt idx="126367">31</cx:pt>
          <cx:pt idx="126368">0</cx:pt>
          <cx:pt idx="126369">0</cx:pt>
          <cx:pt idx="126370">1</cx:pt>
          <cx:pt idx="126371">69</cx:pt>
          <cx:pt idx="126372">0</cx:pt>
          <cx:pt idx="126373">7</cx:pt>
          <cx:pt idx="126374">110</cx:pt>
          <cx:pt idx="126375">129</cx:pt>
          <cx:pt idx="126376">3</cx:pt>
          <cx:pt idx="126377">3</cx:pt>
          <cx:pt idx="126378">1</cx:pt>
          <cx:pt idx="126379">12</cx:pt>
          <cx:pt idx="126380">10</cx:pt>
          <cx:pt idx="126381">11</cx:pt>
          <cx:pt idx="126382">1</cx:pt>
          <cx:pt idx="126383">3</cx:pt>
          <cx:pt idx="126384">33</cx:pt>
          <cx:pt idx="126385">55</cx:pt>
          <cx:pt idx="126386">0</cx:pt>
          <cx:pt idx="126387">1</cx:pt>
          <cx:pt idx="126388">1</cx:pt>
          <cx:pt idx="126389">1</cx:pt>
          <cx:pt idx="126390">1</cx:pt>
          <cx:pt idx="126391">13</cx:pt>
          <cx:pt idx="126392">11</cx:pt>
          <cx:pt idx="126393">61</cx:pt>
          <cx:pt idx="126394">25</cx:pt>
          <cx:pt idx="126395">0</cx:pt>
          <cx:pt idx="126396">9</cx:pt>
          <cx:pt idx="126397">0</cx:pt>
          <cx:pt idx="126398">1</cx:pt>
          <cx:pt idx="126399">85</cx:pt>
          <cx:pt idx="126400">28</cx:pt>
          <cx:pt idx="126401">5</cx:pt>
          <cx:pt idx="126402">2</cx:pt>
          <cx:pt idx="126403">0</cx:pt>
          <cx:pt idx="126404">5</cx:pt>
          <cx:pt idx="126405">0</cx:pt>
          <cx:pt idx="126406">3</cx:pt>
          <cx:pt idx="126407">5</cx:pt>
          <cx:pt idx="126408">89</cx:pt>
          <cx:pt idx="126409">0</cx:pt>
          <cx:pt idx="126410">386</cx:pt>
          <cx:pt idx="126411">7</cx:pt>
          <cx:pt idx="126412">164</cx:pt>
          <cx:pt idx="126413">475</cx:pt>
          <cx:pt idx="126414">7</cx:pt>
          <cx:pt idx="126415">866</cx:pt>
          <cx:pt idx="126416">1</cx:pt>
          <cx:pt idx="126417">1</cx:pt>
          <cx:pt idx="126418">5</cx:pt>
          <cx:pt idx="126419">58</cx:pt>
          <cx:pt idx="126420">2</cx:pt>
          <cx:pt idx="126421">65</cx:pt>
          <cx:pt idx="126422">95</cx:pt>
          <cx:pt idx="126423">368</cx:pt>
          <cx:pt idx="126424">514</cx:pt>
          <cx:pt idx="126425">91</cx:pt>
          <cx:pt idx="126426">0</cx:pt>
          <cx:pt idx="126427">3</cx:pt>
          <cx:pt idx="126428">6</cx:pt>
          <cx:pt idx="126429">5</cx:pt>
          <cx:pt idx="126430">133</cx:pt>
          <cx:pt idx="126431">0</cx:pt>
          <cx:pt idx="126432">0</cx:pt>
          <cx:pt idx="126433">0</cx:pt>
          <cx:pt idx="126434">0</cx:pt>
          <cx:pt idx="126435">49</cx:pt>
          <cx:pt idx="126436">1</cx:pt>
          <cx:pt idx="126437">10</cx:pt>
          <cx:pt idx="126438">0</cx:pt>
          <cx:pt idx="126439">0</cx:pt>
          <cx:pt idx="126440">0</cx:pt>
          <cx:pt idx="126441">0</cx:pt>
          <cx:pt idx="126442">0</cx:pt>
          <cx:pt idx="126443">4</cx:pt>
          <cx:pt idx="126444">380</cx:pt>
          <cx:pt idx="126445">0</cx:pt>
          <cx:pt idx="126446">8</cx:pt>
          <cx:pt idx="126447">18</cx:pt>
          <cx:pt idx="126448">0</cx:pt>
          <cx:pt idx="126449">1</cx:pt>
          <cx:pt idx="126450">1</cx:pt>
          <cx:pt idx="126451">7</cx:pt>
          <cx:pt idx="126452">1</cx:pt>
          <cx:pt idx="126453">0</cx:pt>
          <cx:pt idx="126454">0</cx:pt>
          <cx:pt idx="126455">19</cx:pt>
          <cx:pt idx="126456">85</cx:pt>
          <cx:pt idx="126457">45</cx:pt>
          <cx:pt idx="126458">7</cx:pt>
          <cx:pt idx="126459">20</cx:pt>
          <cx:pt idx="126460">2</cx:pt>
          <cx:pt idx="126461">4</cx:pt>
          <cx:pt idx="126462">56</cx:pt>
          <cx:pt idx="126463">0</cx:pt>
          <cx:pt idx="126464">78</cx:pt>
          <cx:pt idx="126465">7</cx:pt>
          <cx:pt idx="126466">115</cx:pt>
          <cx:pt idx="126467">102</cx:pt>
          <cx:pt idx="126468">0</cx:pt>
          <cx:pt idx="126469">203</cx:pt>
          <cx:pt idx="126470">0</cx:pt>
          <cx:pt idx="126471">0</cx:pt>
          <cx:pt idx="126472">28</cx:pt>
          <cx:pt idx="126473">87</cx:pt>
          <cx:pt idx="126474">199</cx:pt>
          <cx:pt idx="126475">48</cx:pt>
          <cx:pt idx="126476">48</cx:pt>
          <cx:pt idx="126477">31</cx:pt>
          <cx:pt idx="126478">16</cx:pt>
          <cx:pt idx="126479">2</cx:pt>
          <cx:pt idx="126480">4</cx:pt>
          <cx:pt idx="126481">3</cx:pt>
          <cx:pt idx="126482">62</cx:pt>
          <cx:pt idx="126483">22</cx:pt>
          <cx:pt idx="126484">5</cx:pt>
          <cx:pt idx="126485">0</cx:pt>
          <cx:pt idx="126486">112</cx:pt>
          <cx:pt idx="126487">224</cx:pt>
          <cx:pt idx="126488">0</cx:pt>
          <cx:pt idx="126489">29</cx:pt>
          <cx:pt idx="126490">7</cx:pt>
          <cx:pt idx="126491">13</cx:pt>
          <cx:pt idx="126492">3</cx:pt>
          <cx:pt idx="126493">4</cx:pt>
          <cx:pt idx="126494">0</cx:pt>
          <cx:pt idx="126495">13</cx:pt>
          <cx:pt idx="126496">0</cx:pt>
          <cx:pt idx="126497">69</cx:pt>
          <cx:pt idx="126498">18</cx:pt>
          <cx:pt idx="126499">98</cx:pt>
          <cx:pt idx="126500">0</cx:pt>
          <cx:pt idx="126501">346</cx:pt>
          <cx:pt idx="126502">52</cx:pt>
          <cx:pt idx="126503">253</cx:pt>
          <cx:pt idx="126504">202</cx:pt>
          <cx:pt idx="126505">1</cx:pt>
          <cx:pt idx="126506">0</cx:pt>
          <cx:pt idx="126507">1</cx:pt>
          <cx:pt idx="126508">462</cx:pt>
          <cx:pt idx="126509">13</cx:pt>
          <cx:pt idx="126510">84</cx:pt>
          <cx:pt idx="126511">28</cx:pt>
          <cx:pt idx="126512">0</cx:pt>
          <cx:pt idx="126513">8</cx:pt>
          <cx:pt idx="126514">33</cx:pt>
          <cx:pt idx="126515">0</cx:pt>
          <cx:pt idx="126516">35</cx:pt>
          <cx:pt idx="126517">0</cx:pt>
          <cx:pt idx="126518">43</cx:pt>
          <cx:pt idx="126519">11</cx:pt>
          <cx:pt idx="126520">10</cx:pt>
          <cx:pt idx="126521">0</cx:pt>
          <cx:pt idx="126522">521</cx:pt>
          <cx:pt idx="126523">108</cx:pt>
          <cx:pt idx="126524">243</cx:pt>
          <cx:pt idx="126525">1</cx:pt>
          <cx:pt idx="126526">5</cx:pt>
          <cx:pt idx="126527">69</cx:pt>
          <cx:pt idx="126528">16</cx:pt>
          <cx:pt idx="126529">36</cx:pt>
          <cx:pt idx="126530">0</cx:pt>
          <cx:pt idx="126531">5</cx:pt>
          <cx:pt idx="126532">1</cx:pt>
          <cx:pt idx="126533">1</cx:pt>
          <cx:pt idx="126534">137</cx:pt>
          <cx:pt idx="126535">54</cx:pt>
          <cx:pt idx="126536">158</cx:pt>
          <cx:pt idx="126537">38</cx:pt>
          <cx:pt idx="126538">11</cx:pt>
          <cx:pt idx="126539">21</cx:pt>
          <cx:pt idx="126540">0</cx:pt>
          <cx:pt idx="126541">9</cx:pt>
          <cx:pt idx="126542">49</cx:pt>
          <cx:pt idx="126543">0</cx:pt>
          <cx:pt idx="126544">5</cx:pt>
          <cx:pt idx="126545">0</cx:pt>
          <cx:pt idx="126546">28</cx:pt>
          <cx:pt idx="126547">15</cx:pt>
          <cx:pt idx="126548">5</cx:pt>
          <cx:pt idx="126549">1</cx:pt>
          <cx:pt idx="126550">3</cx:pt>
          <cx:pt idx="126551">2</cx:pt>
          <cx:pt idx="126552">0</cx:pt>
          <cx:pt idx="126553">0</cx:pt>
          <cx:pt idx="126554">53</cx:pt>
          <cx:pt idx="126555">65</cx:pt>
          <cx:pt idx="126556">106</cx:pt>
          <cx:pt idx="126557">12</cx:pt>
          <cx:pt idx="126558">57</cx:pt>
          <cx:pt idx="126559">0</cx:pt>
          <cx:pt idx="126560">6</cx:pt>
          <cx:pt idx="126561">8</cx:pt>
          <cx:pt idx="126562">3</cx:pt>
          <cx:pt idx="126563">23</cx:pt>
          <cx:pt idx="126564">206</cx:pt>
          <cx:pt idx="126565">118</cx:pt>
          <cx:pt idx="126566">44</cx:pt>
          <cx:pt idx="126567">3</cx:pt>
          <cx:pt idx="126568">0</cx:pt>
          <cx:pt idx="126569">36</cx:pt>
          <cx:pt idx="126570">56</cx:pt>
          <cx:pt idx="126571">90</cx:pt>
          <cx:pt idx="126572">86</cx:pt>
          <cx:pt idx="126573">1</cx:pt>
          <cx:pt idx="126574">18</cx:pt>
          <cx:pt idx="126575">56</cx:pt>
          <cx:pt idx="126576">0</cx:pt>
          <cx:pt idx="126577">0</cx:pt>
          <cx:pt idx="126578">196</cx:pt>
          <cx:pt idx="126579">0</cx:pt>
          <cx:pt idx="126580">0</cx:pt>
          <cx:pt idx="126581">12</cx:pt>
          <cx:pt idx="126582">29</cx:pt>
          <cx:pt idx="126583">6</cx:pt>
          <cx:pt idx="126584">169</cx:pt>
          <cx:pt idx="126585">19</cx:pt>
          <cx:pt idx="126586">38</cx:pt>
          <cx:pt idx="126587">1</cx:pt>
          <cx:pt idx="126588">385</cx:pt>
          <cx:pt idx="126589">34</cx:pt>
          <cx:pt idx="126590">14</cx:pt>
          <cx:pt idx="126591">6</cx:pt>
          <cx:pt idx="126592">38</cx:pt>
          <cx:pt idx="126593">28</cx:pt>
          <cx:pt idx="126594">0</cx:pt>
          <cx:pt idx="126595">79</cx:pt>
          <cx:pt idx="126596">0</cx:pt>
          <cx:pt idx="126597">32</cx:pt>
          <cx:pt idx="126598">1</cx:pt>
          <cx:pt idx="126599">15</cx:pt>
          <cx:pt idx="126600">2</cx:pt>
          <cx:pt idx="126601">0</cx:pt>
          <cx:pt idx="126602">0</cx:pt>
          <cx:pt idx="126603">27</cx:pt>
          <cx:pt idx="126604">2</cx:pt>
          <cx:pt idx="126605">139</cx:pt>
          <cx:pt idx="126606">208</cx:pt>
          <cx:pt idx="126607">1</cx:pt>
          <cx:pt idx="126608">0</cx:pt>
          <cx:pt idx="126609">113</cx:pt>
          <cx:pt idx="126610">276</cx:pt>
          <cx:pt idx="126611">2</cx:pt>
          <cx:pt idx="126612">9</cx:pt>
          <cx:pt idx="126613">407</cx:pt>
          <cx:pt idx="126614">37</cx:pt>
          <cx:pt idx="126615">8</cx:pt>
          <cx:pt idx="126616">2</cx:pt>
          <cx:pt idx="126617">75</cx:pt>
          <cx:pt idx="126618">11</cx:pt>
          <cx:pt idx="126619">0</cx:pt>
          <cx:pt idx="126620">10</cx:pt>
          <cx:pt idx="126621">1</cx:pt>
          <cx:pt idx="126622">0</cx:pt>
          <cx:pt idx="126623">0</cx:pt>
          <cx:pt idx="126624">0</cx:pt>
          <cx:pt idx="126625">0</cx:pt>
          <cx:pt idx="126626">0</cx:pt>
          <cx:pt idx="126627">0</cx:pt>
          <cx:pt idx="126628">0</cx:pt>
          <cx:pt idx="126629">0</cx:pt>
          <cx:pt idx="126630">0</cx:pt>
          <cx:pt idx="126631">1</cx:pt>
          <cx:pt idx="126632">8</cx:pt>
          <cx:pt idx="126633">14</cx:pt>
          <cx:pt idx="126634">82</cx:pt>
          <cx:pt idx="126635">24</cx:pt>
          <cx:pt idx="126636">17</cx:pt>
          <cx:pt idx="126637">0</cx:pt>
          <cx:pt idx="126638">0</cx:pt>
          <cx:pt idx="126639">23</cx:pt>
          <cx:pt idx="126640">1</cx:pt>
          <cx:pt idx="126641">1</cx:pt>
          <cx:pt idx="126642">0</cx:pt>
          <cx:pt idx="126643">0</cx:pt>
          <cx:pt idx="126644">14</cx:pt>
          <cx:pt idx="126645">0</cx:pt>
          <cx:pt idx="126646">39</cx:pt>
          <cx:pt idx="126647">136</cx:pt>
          <cx:pt idx="126648">85</cx:pt>
          <cx:pt idx="126649">34</cx:pt>
          <cx:pt idx="126650">0</cx:pt>
          <cx:pt idx="126651">0</cx:pt>
          <cx:pt idx="126652">0</cx:pt>
          <cx:pt idx="126653">1</cx:pt>
          <cx:pt idx="126654">24</cx:pt>
          <cx:pt idx="126655">0</cx:pt>
          <cx:pt idx="126656">202</cx:pt>
          <cx:pt idx="126657">11</cx:pt>
          <cx:pt idx="126658">86</cx:pt>
          <cx:pt idx="126659">76</cx:pt>
          <cx:pt idx="126660">2</cx:pt>
          <cx:pt idx="126661">1</cx:pt>
          <cx:pt idx="126662">30</cx:pt>
          <cx:pt idx="126663">13</cx:pt>
          <cx:pt idx="126664">1</cx:pt>
          <cx:pt idx="126665">0</cx:pt>
          <cx:pt idx="126666">12</cx:pt>
          <cx:pt idx="126667">1</cx:pt>
          <cx:pt idx="126668">13</cx:pt>
          <cx:pt idx="126669">264</cx:pt>
          <cx:pt idx="126670">267</cx:pt>
          <cx:pt idx="126671">3</cx:pt>
          <cx:pt idx="126672">7</cx:pt>
          <cx:pt idx="126673">20</cx:pt>
          <cx:pt idx="126674">0</cx:pt>
          <cx:pt idx="126675">591</cx:pt>
          <cx:pt idx="126676">0</cx:pt>
          <cx:pt idx="126677">11</cx:pt>
          <cx:pt idx="126678">1</cx:pt>
          <cx:pt idx="126679">0</cx:pt>
          <cx:pt idx="126680">8</cx:pt>
          <cx:pt idx="126681">0</cx:pt>
          <cx:pt idx="126682">357</cx:pt>
          <cx:pt idx="126683">0</cx:pt>
          <cx:pt idx="126684">76</cx:pt>
          <cx:pt idx="126685">0</cx:pt>
          <cx:pt idx="126686">149</cx:pt>
          <cx:pt idx="126687">0</cx:pt>
          <cx:pt idx="126688">2</cx:pt>
          <cx:pt idx="126689">33</cx:pt>
          <cx:pt idx="126690">5</cx:pt>
          <cx:pt idx="126691">140</cx:pt>
          <cx:pt idx="126692">146</cx:pt>
          <cx:pt idx="126693">6</cx:pt>
          <cx:pt idx="126694">3</cx:pt>
          <cx:pt idx="126695">29</cx:pt>
          <cx:pt idx="126696">0</cx:pt>
          <cx:pt idx="126697">9</cx:pt>
          <cx:pt idx="126698">0</cx:pt>
          <cx:pt idx="126699">37</cx:pt>
          <cx:pt idx="126700">34</cx:pt>
          <cx:pt idx="126701">14</cx:pt>
          <cx:pt idx="126702">105</cx:pt>
          <cx:pt idx="126703">1</cx:pt>
          <cx:pt idx="126704">489</cx:pt>
          <cx:pt idx="126705">0</cx:pt>
          <cx:pt idx="126706">148</cx:pt>
          <cx:pt idx="126707">0</cx:pt>
          <cx:pt idx="126708">26</cx:pt>
          <cx:pt idx="126709">27</cx:pt>
          <cx:pt idx="126710">58</cx:pt>
          <cx:pt idx="126711">91</cx:pt>
          <cx:pt idx="126712">0</cx:pt>
          <cx:pt idx="126713">0</cx:pt>
          <cx:pt idx="126714">0</cx:pt>
          <cx:pt idx="126715">110</cx:pt>
          <cx:pt idx="126716">14</cx:pt>
          <cx:pt idx="126717">0</cx:pt>
          <cx:pt idx="126718">0</cx:pt>
          <cx:pt idx="126719">3</cx:pt>
          <cx:pt idx="126720">3</cx:pt>
          <cx:pt idx="126721">4</cx:pt>
          <cx:pt idx="126722">21</cx:pt>
          <cx:pt idx="126723">57</cx:pt>
          <cx:pt idx="126724">0</cx:pt>
          <cx:pt idx="126725">13</cx:pt>
          <cx:pt idx="126726">0</cx:pt>
          <cx:pt idx="126727">0</cx:pt>
          <cx:pt idx="126728">183</cx:pt>
          <cx:pt idx="126729">54</cx:pt>
          <cx:pt idx="126730">39</cx:pt>
          <cx:pt idx="126731">17</cx:pt>
          <cx:pt idx="126732">14</cx:pt>
          <cx:pt idx="126733">13</cx:pt>
          <cx:pt idx="126734">110</cx:pt>
          <cx:pt idx="126735">2</cx:pt>
          <cx:pt idx="126736">0</cx:pt>
          <cx:pt idx="126737">155</cx:pt>
          <cx:pt idx="126738">127</cx:pt>
          <cx:pt idx="126739">5</cx:pt>
          <cx:pt idx="126740">2</cx:pt>
          <cx:pt idx="126741">0</cx:pt>
          <cx:pt idx="126742">14</cx:pt>
          <cx:pt idx="126743">4</cx:pt>
          <cx:pt idx="126744">10</cx:pt>
          <cx:pt idx="126745">343</cx:pt>
          <cx:pt idx="126746">4</cx:pt>
          <cx:pt idx="126747">0</cx:pt>
          <cx:pt idx="126748">8</cx:pt>
          <cx:pt idx="126749">0</cx:pt>
          <cx:pt idx="126750">0</cx:pt>
          <cx:pt idx="126751">7</cx:pt>
          <cx:pt idx="126752">0</cx:pt>
          <cx:pt idx="126753">0</cx:pt>
          <cx:pt idx="126754">0</cx:pt>
          <cx:pt idx="126755">20</cx:pt>
          <cx:pt idx="126756">229</cx:pt>
          <cx:pt idx="126757">0</cx:pt>
          <cx:pt idx="126758">9</cx:pt>
          <cx:pt idx="126759">40</cx:pt>
          <cx:pt idx="126760">31</cx:pt>
          <cx:pt idx="126761">0</cx:pt>
          <cx:pt idx="126762">0</cx:pt>
          <cx:pt idx="126763">0</cx:pt>
          <cx:pt idx="126764">50</cx:pt>
          <cx:pt idx="126765">3</cx:pt>
          <cx:pt idx="126766">6</cx:pt>
          <cx:pt idx="126767">0</cx:pt>
          <cx:pt idx="126768">0</cx:pt>
          <cx:pt idx="126769">0</cx:pt>
          <cx:pt idx="126770">9</cx:pt>
          <cx:pt idx="126771">0</cx:pt>
          <cx:pt idx="126772">25</cx:pt>
          <cx:pt idx="126773">206</cx:pt>
          <cx:pt idx="126774">10</cx:pt>
          <cx:pt idx="126775">0</cx:pt>
          <cx:pt idx="126776">0</cx:pt>
          <cx:pt idx="126777">77</cx:pt>
          <cx:pt idx="126778">64</cx:pt>
          <cx:pt idx="126779">85</cx:pt>
          <cx:pt idx="126780">1</cx:pt>
          <cx:pt idx="126781">54</cx:pt>
          <cx:pt idx="126782">13</cx:pt>
          <cx:pt idx="126783">3</cx:pt>
          <cx:pt idx="126784">20</cx:pt>
          <cx:pt idx="126785">1</cx:pt>
          <cx:pt idx="126786">15</cx:pt>
          <cx:pt idx="126787">1</cx:pt>
          <cx:pt idx="126788">8</cx:pt>
          <cx:pt idx="126789">15</cx:pt>
          <cx:pt idx="126790">103</cx:pt>
          <cx:pt idx="126791">1</cx:pt>
          <cx:pt idx="126792">0</cx:pt>
          <cx:pt idx="126793">0</cx:pt>
          <cx:pt idx="126794">0</cx:pt>
          <cx:pt idx="126795">0</cx:pt>
          <cx:pt idx="126796">0</cx:pt>
          <cx:pt idx="126797">0</cx:pt>
          <cx:pt idx="126798">23</cx:pt>
          <cx:pt idx="126799">36</cx:pt>
          <cx:pt idx="126800">2</cx:pt>
          <cx:pt idx="126801">45</cx:pt>
          <cx:pt idx="126802">0</cx:pt>
          <cx:pt idx="126803">117</cx:pt>
          <cx:pt idx="126804">0</cx:pt>
          <cx:pt idx="126805">162</cx:pt>
          <cx:pt idx="126806">169</cx:pt>
          <cx:pt idx="126807">81</cx:pt>
          <cx:pt idx="126808">6</cx:pt>
          <cx:pt idx="126809">0</cx:pt>
          <cx:pt idx="126810">1</cx:pt>
          <cx:pt idx="126811">3</cx:pt>
          <cx:pt idx="126812">2</cx:pt>
          <cx:pt idx="126813">1</cx:pt>
          <cx:pt idx="126814">2</cx:pt>
          <cx:pt idx="126815">26</cx:pt>
          <cx:pt idx="126816">0</cx:pt>
          <cx:pt idx="126817">0</cx:pt>
          <cx:pt idx="126818">0</cx:pt>
          <cx:pt idx="126819">0</cx:pt>
          <cx:pt idx="126820">0</cx:pt>
          <cx:pt idx="126821">7</cx:pt>
          <cx:pt idx="126822">15</cx:pt>
          <cx:pt idx="126823">0</cx:pt>
          <cx:pt idx="126824">10</cx:pt>
          <cx:pt idx="126825">3</cx:pt>
          <cx:pt idx="126826">0</cx:pt>
          <cx:pt idx="126827">8</cx:pt>
          <cx:pt idx="126828">0</cx:pt>
          <cx:pt idx="126829">58</cx:pt>
          <cx:pt idx="126830">4</cx:pt>
          <cx:pt idx="126831">36</cx:pt>
          <cx:pt idx="126832">2</cx:pt>
          <cx:pt idx="126833">0</cx:pt>
          <cx:pt idx="126834">0</cx:pt>
          <cx:pt idx="126835">0</cx:pt>
          <cx:pt idx="126836">10</cx:pt>
          <cx:pt idx="126837">59</cx:pt>
          <cx:pt idx="126838">1</cx:pt>
          <cx:pt idx="126839">1</cx:pt>
          <cx:pt idx="126840">0</cx:pt>
          <cx:pt idx="126841">117</cx:pt>
          <cx:pt idx="126842">72</cx:pt>
          <cx:pt idx="126843">37</cx:pt>
          <cx:pt idx="126844">28</cx:pt>
          <cx:pt idx="126845">28</cx:pt>
          <cx:pt idx="126846">0</cx:pt>
          <cx:pt idx="126847">0</cx:pt>
          <cx:pt idx="126848">26</cx:pt>
          <cx:pt idx="126849">19</cx:pt>
          <cx:pt idx="126850">31</cx:pt>
          <cx:pt idx="126851">199</cx:pt>
          <cx:pt idx="126852">28</cx:pt>
          <cx:pt idx="126853">1</cx:pt>
          <cx:pt idx="126854">45</cx:pt>
          <cx:pt idx="126855">0</cx:pt>
          <cx:pt idx="126856">30</cx:pt>
          <cx:pt idx="126857">0</cx:pt>
          <cx:pt idx="126858">77</cx:pt>
          <cx:pt idx="126859">1</cx:pt>
          <cx:pt idx="126860">76</cx:pt>
          <cx:pt idx="126861">63</cx:pt>
          <cx:pt idx="126862">27</cx:pt>
          <cx:pt idx="126863">6</cx:pt>
          <cx:pt idx="126864">26</cx:pt>
          <cx:pt idx="126865">57</cx:pt>
          <cx:pt idx="126866">0</cx:pt>
          <cx:pt idx="126867">0</cx:pt>
          <cx:pt idx="126868">14</cx:pt>
          <cx:pt idx="126869">1</cx:pt>
          <cx:pt idx="126870">1</cx:pt>
          <cx:pt idx="126871">0</cx:pt>
          <cx:pt idx="126872">0</cx:pt>
          <cx:pt idx="126873">2</cx:pt>
          <cx:pt idx="126874">0</cx:pt>
          <cx:pt idx="126875">1</cx:pt>
          <cx:pt idx="126876">1</cx:pt>
          <cx:pt idx="126877">4</cx:pt>
          <cx:pt idx="126878">49</cx:pt>
          <cx:pt idx="126879">1</cx:pt>
          <cx:pt idx="126880">0</cx:pt>
          <cx:pt idx="126881">0</cx:pt>
          <cx:pt idx="126882">7</cx:pt>
          <cx:pt idx="126883">9</cx:pt>
          <cx:pt idx="126884">0</cx:pt>
          <cx:pt idx="126885">20</cx:pt>
          <cx:pt idx="126886">7</cx:pt>
          <cx:pt idx="126887">0</cx:pt>
          <cx:pt idx="126888">36</cx:pt>
          <cx:pt idx="126889">7</cx:pt>
          <cx:pt idx="126890">13</cx:pt>
          <cx:pt idx="126891">39</cx:pt>
          <cx:pt idx="126892">56</cx:pt>
          <cx:pt idx="126893">204</cx:pt>
          <cx:pt idx="126894">2</cx:pt>
          <cx:pt idx="126895">201</cx:pt>
          <cx:pt idx="126896">76</cx:pt>
          <cx:pt idx="126897">2</cx:pt>
          <cx:pt idx="126898">98</cx:pt>
          <cx:pt idx="126899">0</cx:pt>
          <cx:pt idx="126900">49</cx:pt>
          <cx:pt idx="126901">12</cx:pt>
          <cx:pt idx="126902">0</cx:pt>
          <cx:pt idx="126903">0</cx:pt>
          <cx:pt idx="126904">48</cx:pt>
          <cx:pt idx="126905">1</cx:pt>
          <cx:pt idx="126906">249</cx:pt>
          <cx:pt idx="126907">35</cx:pt>
          <cx:pt idx="126908">28</cx:pt>
          <cx:pt idx="126909">4</cx:pt>
          <cx:pt idx="126910">4</cx:pt>
          <cx:pt idx="126911">0</cx:pt>
          <cx:pt idx="126912">0</cx:pt>
          <cx:pt idx="126913">0</cx:pt>
          <cx:pt idx="126914">0</cx:pt>
          <cx:pt idx="126915">192</cx:pt>
          <cx:pt idx="126916">14</cx:pt>
          <cx:pt idx="126917">28</cx:pt>
          <cx:pt idx="126918">41</cx:pt>
          <cx:pt idx="126919">25</cx:pt>
          <cx:pt idx="126920">528</cx:pt>
          <cx:pt idx="126921">0</cx:pt>
          <cx:pt idx="126922">0</cx:pt>
          <cx:pt idx="126923">1</cx:pt>
          <cx:pt idx="126924">61</cx:pt>
          <cx:pt idx="126925">4</cx:pt>
          <cx:pt idx="126926">0</cx:pt>
          <cx:pt idx="126927">0</cx:pt>
          <cx:pt idx="126928">2</cx:pt>
          <cx:pt idx="126929">25</cx:pt>
          <cx:pt idx="126930">0</cx:pt>
          <cx:pt idx="126931">7</cx:pt>
          <cx:pt idx="126932">3</cx:pt>
          <cx:pt idx="126933">34</cx:pt>
          <cx:pt idx="126934">62</cx:pt>
          <cx:pt idx="126935">2</cx:pt>
          <cx:pt idx="126936">0</cx:pt>
          <cx:pt idx="126937">0</cx:pt>
          <cx:pt idx="126938">102</cx:pt>
          <cx:pt idx="126939">0</cx:pt>
          <cx:pt idx="126940">2</cx:pt>
          <cx:pt idx="126941">0</cx:pt>
          <cx:pt idx="126942">2</cx:pt>
          <cx:pt idx="126943">0</cx:pt>
          <cx:pt idx="126944">36</cx:pt>
          <cx:pt idx="126945">0</cx:pt>
          <cx:pt idx="126946">8</cx:pt>
          <cx:pt idx="126947">41</cx:pt>
          <cx:pt idx="126948">665</cx:pt>
          <cx:pt idx="126949">97</cx:pt>
          <cx:pt idx="126950">20</cx:pt>
          <cx:pt idx="126951">272</cx:pt>
          <cx:pt idx="126952">0</cx:pt>
          <cx:pt idx="126953">0</cx:pt>
          <cx:pt idx="126954">120</cx:pt>
          <cx:pt idx="126955">73</cx:pt>
          <cx:pt idx="126956">123</cx:pt>
          <cx:pt idx="126957">1308</cx:pt>
          <cx:pt idx="126958">133</cx:pt>
          <cx:pt idx="126959">3</cx:pt>
          <cx:pt idx="126960">12</cx:pt>
          <cx:pt idx="126961">30</cx:pt>
          <cx:pt idx="126962">20</cx:pt>
          <cx:pt idx="126963">14</cx:pt>
          <cx:pt idx="126964">5</cx:pt>
          <cx:pt idx="126965">0</cx:pt>
          <cx:pt idx="126966">20</cx:pt>
          <cx:pt idx="126967">0</cx:pt>
          <cx:pt idx="126968">7</cx:pt>
          <cx:pt idx="126969">10</cx:pt>
          <cx:pt idx="126970">132</cx:pt>
          <cx:pt idx="126971">99</cx:pt>
          <cx:pt idx="126972">138</cx:pt>
          <cx:pt idx="126973">2</cx:pt>
          <cx:pt idx="126974">1</cx:pt>
          <cx:pt idx="126975">10</cx:pt>
          <cx:pt idx="126976">2</cx:pt>
          <cx:pt idx="126977">7</cx:pt>
          <cx:pt idx="126978">68</cx:pt>
          <cx:pt idx="126979">472</cx:pt>
          <cx:pt idx="126980">0</cx:pt>
          <cx:pt idx="126981">0</cx:pt>
          <cx:pt idx="126982">1</cx:pt>
          <cx:pt idx="126983">0</cx:pt>
          <cx:pt idx="126984">0</cx:pt>
          <cx:pt idx="126985">42</cx:pt>
          <cx:pt idx="126986">10</cx:pt>
          <cx:pt idx="126987">36</cx:pt>
          <cx:pt idx="126988">7</cx:pt>
          <cx:pt idx="126989">1</cx:pt>
          <cx:pt idx="126990">8</cx:pt>
          <cx:pt idx="126991">171</cx:pt>
          <cx:pt idx="126992">2</cx:pt>
          <cx:pt idx="126993">64</cx:pt>
          <cx:pt idx="126994">93</cx:pt>
          <cx:pt idx="126995">1</cx:pt>
          <cx:pt idx="126996">0</cx:pt>
          <cx:pt idx="126997">0</cx:pt>
          <cx:pt idx="126998">21</cx:pt>
          <cx:pt idx="126999">50</cx:pt>
          <cx:pt idx="127000">0</cx:pt>
          <cx:pt idx="127001">218</cx:pt>
          <cx:pt idx="127002">288</cx:pt>
          <cx:pt idx="127003">35</cx:pt>
          <cx:pt idx="127004">17</cx:pt>
          <cx:pt idx="127005">364</cx:pt>
          <cx:pt idx="127006">5</cx:pt>
          <cx:pt idx="127007">34</cx:pt>
          <cx:pt idx="127008">0</cx:pt>
          <cx:pt idx="127009">0</cx:pt>
          <cx:pt idx="127010">4</cx:pt>
          <cx:pt idx="127011">114</cx:pt>
          <cx:pt idx="127012">136</cx:pt>
          <cx:pt idx="127013">3</cx:pt>
          <cx:pt idx="127014">0</cx:pt>
          <cx:pt idx="127015">223</cx:pt>
          <cx:pt idx="127016">69</cx:pt>
          <cx:pt idx="127017">0</cx:pt>
          <cx:pt idx="127018">98</cx:pt>
          <cx:pt idx="127019">5</cx:pt>
          <cx:pt idx="127020">3</cx:pt>
          <cx:pt idx="127021">0</cx:pt>
          <cx:pt idx="127022">24</cx:pt>
          <cx:pt idx="127023">0</cx:pt>
          <cx:pt idx="127024">0</cx:pt>
          <cx:pt idx="127025">21</cx:pt>
          <cx:pt idx="127026">0</cx:pt>
          <cx:pt idx="127027">0</cx:pt>
          <cx:pt idx="127028">0</cx:pt>
          <cx:pt idx="127029">0</cx:pt>
          <cx:pt idx="127030">164</cx:pt>
          <cx:pt idx="127031">28</cx:pt>
          <cx:pt idx="127032">17</cx:pt>
          <cx:pt idx="127033">2</cx:pt>
          <cx:pt idx="127034">1</cx:pt>
          <cx:pt idx="127035">0</cx:pt>
          <cx:pt idx="127036">1</cx:pt>
          <cx:pt idx="127037">1</cx:pt>
          <cx:pt idx="127038">0</cx:pt>
          <cx:pt idx="127039">112</cx:pt>
          <cx:pt idx="127040">15</cx:pt>
          <cx:pt idx="127041">16</cx:pt>
          <cx:pt idx="127042">32</cx:pt>
          <cx:pt idx="127043">0</cx:pt>
          <cx:pt idx="127044">0</cx:pt>
          <cx:pt idx="127045">0</cx:pt>
          <cx:pt idx="127046">0</cx:pt>
          <cx:pt idx="127047">0</cx:pt>
          <cx:pt idx="127048">0</cx:pt>
          <cx:pt idx="127049">3</cx:pt>
          <cx:pt idx="127050">21</cx:pt>
          <cx:pt idx="127051">56</cx:pt>
          <cx:pt idx="127052">6</cx:pt>
          <cx:pt idx="127053">29</cx:pt>
          <cx:pt idx="127054">14</cx:pt>
          <cx:pt idx="127055">0</cx:pt>
          <cx:pt idx="127056">51</cx:pt>
          <cx:pt idx="127057">0</cx:pt>
          <cx:pt idx="127058">15</cx:pt>
          <cx:pt idx="127059">0</cx:pt>
          <cx:pt idx="127060">49</cx:pt>
          <cx:pt idx="127061">4</cx:pt>
          <cx:pt idx="127062">378</cx:pt>
          <cx:pt idx="127063">26</cx:pt>
          <cx:pt idx="127064">0</cx:pt>
          <cx:pt idx="127065">209</cx:pt>
          <cx:pt idx="127066">10</cx:pt>
          <cx:pt idx="127067">0</cx:pt>
          <cx:pt idx="127068">1</cx:pt>
          <cx:pt idx="127069">295</cx:pt>
          <cx:pt idx="127070">0</cx:pt>
          <cx:pt idx="127071">3</cx:pt>
          <cx:pt idx="127072">26</cx:pt>
          <cx:pt idx="127073">5</cx:pt>
          <cx:pt idx="127074">972</cx:pt>
          <cx:pt idx="127075">14</cx:pt>
          <cx:pt idx="127076">70</cx:pt>
          <cx:pt idx="127077">7</cx:pt>
          <cx:pt idx="127078">0</cx:pt>
          <cx:pt idx="127079">0</cx:pt>
          <cx:pt idx="127080">13</cx:pt>
          <cx:pt idx="127081">21</cx:pt>
          <cx:pt idx="127082">36</cx:pt>
          <cx:pt idx="127083">6</cx:pt>
          <cx:pt idx="127084">8</cx:pt>
          <cx:pt idx="127085">16</cx:pt>
          <cx:pt idx="127086">0</cx:pt>
          <cx:pt idx="127087">21</cx:pt>
          <cx:pt idx="127088">1</cx:pt>
          <cx:pt idx="127089">21</cx:pt>
          <cx:pt idx="127090">2</cx:pt>
          <cx:pt idx="127091">17</cx:pt>
          <cx:pt idx="127092">449</cx:pt>
          <cx:pt idx="127093">164</cx:pt>
          <cx:pt idx="127094">0</cx:pt>
          <cx:pt idx="127095">10</cx:pt>
          <cx:pt idx="127096">370</cx:pt>
          <cx:pt idx="127097">6</cx:pt>
          <cx:pt idx="127098">0</cx:pt>
          <cx:pt idx="127099">0</cx:pt>
          <cx:pt idx="127100">0</cx:pt>
          <cx:pt idx="127101">0</cx:pt>
          <cx:pt idx="127102">1</cx:pt>
          <cx:pt idx="127103">0</cx:pt>
          <cx:pt idx="127104">0</cx:pt>
          <cx:pt idx="127105">0</cx:pt>
          <cx:pt idx="127106">0</cx:pt>
          <cx:pt idx="127107">0</cx:pt>
          <cx:pt idx="127108">5</cx:pt>
          <cx:pt idx="127109">2</cx:pt>
          <cx:pt idx="127110">0</cx:pt>
          <cx:pt idx="127111">70</cx:pt>
          <cx:pt idx="127112">0</cx:pt>
          <cx:pt idx="127113">0</cx:pt>
          <cx:pt idx="127114">0</cx:pt>
          <cx:pt idx="127115">0</cx:pt>
          <cx:pt idx="127116">0</cx:pt>
          <cx:pt idx="127117">0</cx:pt>
          <cx:pt idx="127118">0</cx:pt>
          <cx:pt idx="127119">0</cx:pt>
          <cx:pt idx="127120">0</cx:pt>
          <cx:pt idx="127121">0</cx:pt>
          <cx:pt idx="127122">62</cx:pt>
          <cx:pt idx="127123">0</cx:pt>
          <cx:pt idx="127124">25</cx:pt>
          <cx:pt idx="127125">0</cx:pt>
          <cx:pt idx="127126">20</cx:pt>
          <cx:pt idx="127127">51</cx:pt>
          <cx:pt idx="127128">633</cx:pt>
          <cx:pt idx="127129">11</cx:pt>
          <cx:pt idx="127130">3</cx:pt>
          <cx:pt idx="127131">3</cx:pt>
          <cx:pt idx="127132">74</cx:pt>
          <cx:pt idx="127133">28</cx:pt>
          <cx:pt idx="127134">0</cx:pt>
          <cx:pt idx="127135">0</cx:pt>
          <cx:pt idx="127136">11</cx:pt>
          <cx:pt idx="127137">2</cx:pt>
          <cx:pt idx="127138">0</cx:pt>
          <cx:pt idx="127139">1</cx:pt>
          <cx:pt idx="127140">14</cx:pt>
          <cx:pt idx="127141">74</cx:pt>
          <cx:pt idx="127142">21</cx:pt>
          <cx:pt idx="127143">7</cx:pt>
          <cx:pt idx="127144">233</cx:pt>
          <cx:pt idx="127145">0</cx:pt>
          <cx:pt idx="127146">0</cx:pt>
          <cx:pt idx="127147">37</cx:pt>
          <cx:pt idx="127148">111</cx:pt>
          <cx:pt idx="127149">16</cx:pt>
          <cx:pt idx="127150">0</cx:pt>
          <cx:pt idx="127151">10</cx:pt>
          <cx:pt idx="127152">0</cx:pt>
          <cx:pt idx="127153">1</cx:pt>
          <cx:pt idx="127154">3</cx:pt>
          <cx:pt idx="127155">62</cx:pt>
          <cx:pt idx="127156">0</cx:pt>
          <cx:pt idx="127157">4</cx:pt>
          <cx:pt idx="127158">16</cx:pt>
          <cx:pt idx="127159">176</cx:pt>
          <cx:pt idx="127160">104</cx:pt>
          <cx:pt idx="127161">5</cx:pt>
          <cx:pt idx="127162">162</cx:pt>
          <cx:pt idx="127163">6</cx:pt>
          <cx:pt idx="127164">122</cx:pt>
          <cx:pt idx="127165">7</cx:pt>
          <cx:pt idx="127166">6</cx:pt>
          <cx:pt idx="127167">40</cx:pt>
          <cx:pt idx="127168">1</cx:pt>
          <cx:pt idx="127169">200</cx:pt>
          <cx:pt idx="127170">1</cx:pt>
          <cx:pt idx="127171">0</cx:pt>
          <cx:pt idx="127172">11</cx:pt>
          <cx:pt idx="127173">6</cx:pt>
          <cx:pt idx="127174">5</cx:pt>
          <cx:pt idx="127175">86</cx:pt>
          <cx:pt idx="127176">54</cx:pt>
          <cx:pt idx="127177">51</cx:pt>
          <cx:pt idx="127178">0</cx:pt>
          <cx:pt idx="127179">4</cx:pt>
          <cx:pt idx="127180">55</cx:pt>
          <cx:pt idx="127181">228</cx:pt>
          <cx:pt idx="127182">0</cx:pt>
          <cx:pt idx="127183">17</cx:pt>
          <cx:pt idx="127184">0</cx:pt>
          <cx:pt idx="127185">106</cx:pt>
          <cx:pt idx="127186">20</cx:pt>
          <cx:pt idx="127187">5</cx:pt>
          <cx:pt idx="127188">2</cx:pt>
          <cx:pt idx="127189">8</cx:pt>
          <cx:pt idx="127190">8</cx:pt>
          <cx:pt idx="127191">1</cx:pt>
          <cx:pt idx="127192">61</cx:pt>
          <cx:pt idx="127193">5</cx:pt>
          <cx:pt idx="127194">262</cx:pt>
          <cx:pt idx="127195">470</cx:pt>
          <cx:pt idx="127196">10</cx:pt>
          <cx:pt idx="127197">19</cx:pt>
          <cx:pt idx="127198">0</cx:pt>
          <cx:pt idx="127199">0</cx:pt>
          <cx:pt idx="127200">9</cx:pt>
          <cx:pt idx="127201">38</cx:pt>
          <cx:pt idx="127202">121</cx:pt>
          <cx:pt idx="127203">28</cx:pt>
          <cx:pt idx="127204">0</cx:pt>
          <cx:pt idx="127205">0</cx:pt>
          <cx:pt idx="127206">0</cx:pt>
          <cx:pt idx="127207">0</cx:pt>
          <cx:pt idx="127208">0</cx:pt>
          <cx:pt idx="127209">0</cx:pt>
          <cx:pt idx="127210">28</cx:pt>
          <cx:pt idx="127211">184</cx:pt>
          <cx:pt idx="127212">0</cx:pt>
          <cx:pt idx="127213">0</cx:pt>
          <cx:pt idx="127214">68</cx:pt>
          <cx:pt idx="127215">2</cx:pt>
          <cx:pt idx="127216">21</cx:pt>
          <cx:pt idx="127217">41</cx:pt>
          <cx:pt idx="127218">11</cx:pt>
          <cx:pt idx="127219">20</cx:pt>
          <cx:pt idx="127220">35</cx:pt>
          <cx:pt idx="127221">19</cx:pt>
          <cx:pt idx="127222">0</cx:pt>
          <cx:pt idx="127223">111</cx:pt>
          <cx:pt idx="127224">6</cx:pt>
          <cx:pt idx="127225">1</cx:pt>
          <cx:pt idx="127226">0</cx:pt>
          <cx:pt idx="127227">0</cx:pt>
          <cx:pt idx="127228">0</cx:pt>
          <cx:pt idx="127229">0</cx:pt>
          <cx:pt idx="127230">0</cx:pt>
          <cx:pt idx="127231">5</cx:pt>
          <cx:pt idx="127232">0</cx:pt>
          <cx:pt idx="127233">1</cx:pt>
          <cx:pt idx="127234">0</cx:pt>
          <cx:pt idx="127235">0</cx:pt>
          <cx:pt idx="127236">0</cx:pt>
          <cx:pt idx="127237">0</cx:pt>
          <cx:pt idx="127238">0</cx:pt>
          <cx:pt idx="127239">0</cx:pt>
          <cx:pt idx="127240">0</cx:pt>
          <cx:pt idx="127241">0</cx:pt>
          <cx:pt idx="127242">83</cx:pt>
          <cx:pt idx="127243">0</cx:pt>
          <cx:pt idx="127244">0</cx:pt>
          <cx:pt idx="127245">0</cx:pt>
          <cx:pt idx="127246">0</cx:pt>
          <cx:pt idx="127247">7</cx:pt>
          <cx:pt idx="127248">9</cx:pt>
          <cx:pt idx="127249">54</cx:pt>
          <cx:pt idx="127250">14</cx:pt>
          <cx:pt idx="127251">0</cx:pt>
          <cx:pt idx="127252">9</cx:pt>
          <cx:pt idx="127253">1</cx:pt>
          <cx:pt idx="127254">0</cx:pt>
          <cx:pt idx="127255">0</cx:pt>
          <cx:pt idx="127256">70</cx:pt>
          <cx:pt idx="127257">114</cx:pt>
          <cx:pt idx="127258">73</cx:pt>
          <cx:pt idx="127259">0</cx:pt>
          <cx:pt idx="127260">0</cx:pt>
          <cx:pt idx="127261">1</cx:pt>
          <cx:pt idx="127262">0</cx:pt>
          <cx:pt idx="127263">2</cx:pt>
          <cx:pt idx="127264">0</cx:pt>
          <cx:pt idx="127265">5</cx:pt>
          <cx:pt idx="127266">71</cx:pt>
          <cx:pt idx="127267">1</cx:pt>
          <cx:pt idx="127268">21</cx:pt>
          <cx:pt idx="127269">1</cx:pt>
          <cx:pt idx="127270">13</cx:pt>
          <cx:pt idx="127271">5</cx:pt>
          <cx:pt idx="127272">24</cx:pt>
          <cx:pt idx="127273">20</cx:pt>
          <cx:pt idx="127274">59</cx:pt>
          <cx:pt idx="127275">1</cx:pt>
          <cx:pt idx="127276">6</cx:pt>
          <cx:pt idx="127277">14</cx:pt>
          <cx:pt idx="127278">7</cx:pt>
          <cx:pt idx="127279">0</cx:pt>
          <cx:pt idx="127280">44</cx:pt>
          <cx:pt idx="127281">37</cx:pt>
          <cx:pt idx="127282">7</cx:pt>
          <cx:pt idx="127283">16</cx:pt>
          <cx:pt idx="127284">0</cx:pt>
          <cx:pt idx="127285">34</cx:pt>
          <cx:pt idx="127286">34</cx:pt>
          <cx:pt idx="127287">0</cx:pt>
          <cx:pt idx="127288">21</cx:pt>
          <cx:pt idx="127289">0</cx:pt>
          <cx:pt idx="127290">116</cx:pt>
          <cx:pt idx="127291">653</cx:pt>
          <cx:pt idx="127292">0</cx:pt>
          <cx:pt idx="127293">7</cx:pt>
          <cx:pt idx="127294">40</cx:pt>
          <cx:pt idx="127295">0</cx:pt>
          <cx:pt idx="127296">1</cx:pt>
          <cx:pt idx="127297">70</cx:pt>
          <cx:pt idx="127298">0</cx:pt>
          <cx:pt idx="127299">0</cx:pt>
          <cx:pt idx="127300">14</cx:pt>
          <cx:pt idx="127301">15</cx:pt>
          <cx:pt idx="127302">3</cx:pt>
          <cx:pt idx="127303">0</cx:pt>
          <cx:pt idx="127304">2</cx:pt>
          <cx:pt idx="127305">0</cx:pt>
          <cx:pt idx="127306">16</cx:pt>
          <cx:pt idx="127307">4</cx:pt>
          <cx:pt idx="127308">39</cx:pt>
          <cx:pt idx="127309">4</cx:pt>
          <cx:pt idx="127310">10</cx:pt>
          <cx:pt idx="127311">25</cx:pt>
          <cx:pt idx="127312">6</cx:pt>
          <cx:pt idx="127313">62</cx:pt>
          <cx:pt idx="127314">1</cx:pt>
          <cx:pt idx="127315">7</cx:pt>
          <cx:pt idx="127316">6</cx:pt>
          <cx:pt idx="127317">0</cx:pt>
          <cx:pt idx="127318">6</cx:pt>
          <cx:pt idx="127319">63</cx:pt>
          <cx:pt idx="127320">0</cx:pt>
          <cx:pt idx="127321">13</cx:pt>
          <cx:pt idx="127322">35</cx:pt>
          <cx:pt idx="127323">52</cx:pt>
          <cx:pt idx="127324">19</cx:pt>
          <cx:pt idx="127325">9</cx:pt>
          <cx:pt idx="127326">1</cx:pt>
          <cx:pt idx="127327">14</cx:pt>
          <cx:pt idx="127328">0</cx:pt>
          <cx:pt idx="127329">0</cx:pt>
          <cx:pt idx="127330">132</cx:pt>
          <cx:pt idx="127331">89</cx:pt>
          <cx:pt idx="127332">0</cx:pt>
          <cx:pt idx="127333">269</cx:pt>
          <cx:pt idx="127334">9</cx:pt>
          <cx:pt idx="127335">39</cx:pt>
          <cx:pt idx="127336">7</cx:pt>
          <cx:pt idx="127337">3</cx:pt>
          <cx:pt idx="127338">0</cx:pt>
          <cx:pt idx="127339">232</cx:pt>
          <cx:pt idx="127340">10</cx:pt>
          <cx:pt idx="127341">2</cx:pt>
          <cx:pt idx="127342">8</cx:pt>
          <cx:pt idx="127343">0</cx:pt>
          <cx:pt idx="127344">1</cx:pt>
          <cx:pt idx="127345">1</cx:pt>
          <cx:pt idx="127346">2</cx:pt>
          <cx:pt idx="127347">0</cx:pt>
          <cx:pt idx="127348">1</cx:pt>
          <cx:pt idx="127349">15</cx:pt>
          <cx:pt idx="127350">225</cx:pt>
          <cx:pt idx="127351">224</cx:pt>
          <cx:pt idx="127352">25</cx:pt>
          <cx:pt idx="127353">5</cx:pt>
          <cx:pt idx="127354">19</cx:pt>
          <cx:pt idx="127355">0</cx:pt>
          <cx:pt idx="127356">0</cx:pt>
          <cx:pt idx="127357">0</cx:pt>
          <cx:pt idx="127358">0</cx:pt>
          <cx:pt idx="127359">3</cx:pt>
          <cx:pt idx="127360">1</cx:pt>
          <cx:pt idx="127361">48</cx:pt>
          <cx:pt idx="127362">84</cx:pt>
          <cx:pt idx="127363">5</cx:pt>
          <cx:pt idx="127364">11</cx:pt>
          <cx:pt idx="127365">21</cx:pt>
          <cx:pt idx="127366">158</cx:pt>
          <cx:pt idx="127367">6</cx:pt>
          <cx:pt idx="127368">1</cx:pt>
          <cx:pt idx="127369">1</cx:pt>
          <cx:pt idx="127370">0</cx:pt>
          <cx:pt idx="127371">122</cx:pt>
          <cx:pt idx="127372">0</cx:pt>
          <cx:pt idx="127373">64</cx:pt>
          <cx:pt idx="127374">8</cx:pt>
          <cx:pt idx="127375">29</cx:pt>
          <cx:pt idx="127376">261</cx:pt>
          <cx:pt idx="127377">6</cx:pt>
          <cx:pt idx="127378">0</cx:pt>
          <cx:pt idx="127379">1</cx:pt>
          <cx:pt idx="127380">0</cx:pt>
          <cx:pt idx="127381">5</cx:pt>
          <cx:pt idx="127382">0</cx:pt>
          <cx:pt idx="127383">32</cx:pt>
          <cx:pt idx="127384">0</cx:pt>
          <cx:pt idx="127385">13</cx:pt>
          <cx:pt idx="127386">0</cx:pt>
          <cx:pt idx="127387">10</cx:pt>
          <cx:pt idx="127388">183</cx:pt>
          <cx:pt idx="127389">44</cx:pt>
          <cx:pt idx="127390">169</cx:pt>
          <cx:pt idx="127391">6</cx:pt>
          <cx:pt idx="127392">28</cx:pt>
          <cx:pt idx="127393">272</cx:pt>
          <cx:pt idx="127394">2</cx:pt>
          <cx:pt idx="127395">70</cx:pt>
          <cx:pt idx="127396">259</cx:pt>
          <cx:pt idx="127397">11</cx:pt>
          <cx:pt idx="127398">27</cx:pt>
          <cx:pt idx="127399">6</cx:pt>
          <cx:pt idx="127400">2</cx:pt>
          <cx:pt idx="127401">130</cx:pt>
          <cx:pt idx="127402">0</cx:pt>
          <cx:pt idx="127403">0</cx:pt>
          <cx:pt idx="127404">13</cx:pt>
          <cx:pt idx="127405">2</cx:pt>
          <cx:pt idx="127406">8</cx:pt>
          <cx:pt idx="127407">0</cx:pt>
          <cx:pt idx="127408">0</cx:pt>
          <cx:pt idx="127409">31</cx:pt>
          <cx:pt idx="127410">18</cx:pt>
          <cx:pt idx="127411">8</cx:pt>
          <cx:pt idx="127412">22</cx:pt>
          <cx:pt idx="127413">65</cx:pt>
          <cx:pt idx="127414">548</cx:pt>
          <cx:pt idx="127415">2</cx:pt>
          <cx:pt idx="127416">55</cx:pt>
          <cx:pt idx="127417">281</cx:pt>
          <cx:pt idx="127418">13</cx:pt>
          <cx:pt idx="127419">42</cx:pt>
          <cx:pt idx="127420">74</cx:pt>
          <cx:pt idx="127421">0</cx:pt>
          <cx:pt idx="127422">0</cx:pt>
          <cx:pt idx="127423">52</cx:pt>
          <cx:pt idx="127424">30</cx:pt>
          <cx:pt idx="127425">3</cx:pt>
          <cx:pt idx="127426">47</cx:pt>
          <cx:pt idx="127427">0</cx:pt>
          <cx:pt idx="127428">0</cx:pt>
          <cx:pt idx="127429">10</cx:pt>
          <cx:pt idx="127430">0</cx:pt>
          <cx:pt idx="127431">277</cx:pt>
          <cx:pt idx="127432">0</cx:pt>
          <cx:pt idx="127433">37</cx:pt>
          <cx:pt idx="127434">3</cx:pt>
          <cx:pt idx="127435">58</cx:pt>
          <cx:pt idx="127436">56</cx:pt>
          <cx:pt idx="127437">1</cx:pt>
          <cx:pt idx="127438">40</cx:pt>
          <cx:pt idx="127439">0</cx:pt>
          <cx:pt idx="127440">6</cx:pt>
          <cx:pt idx="127441">0</cx:pt>
          <cx:pt idx="127442">13</cx:pt>
          <cx:pt idx="127443">7</cx:pt>
          <cx:pt idx="127444">0</cx:pt>
          <cx:pt idx="127445">2</cx:pt>
          <cx:pt idx="127446">22</cx:pt>
          <cx:pt idx="127447">7</cx:pt>
          <cx:pt idx="127448">14</cx:pt>
          <cx:pt idx="127449">13</cx:pt>
          <cx:pt idx="127450">40</cx:pt>
          <cx:pt idx="127451">85</cx:pt>
          <cx:pt idx="127452">0</cx:pt>
          <cx:pt idx="127453">12</cx:pt>
          <cx:pt idx="127454">70</cx:pt>
          <cx:pt idx="127455">2</cx:pt>
          <cx:pt idx="127456">0</cx:pt>
          <cx:pt idx="127457">0</cx:pt>
          <cx:pt idx="127458">0</cx:pt>
          <cx:pt idx="127459">0</cx:pt>
          <cx:pt idx="127460">28</cx:pt>
          <cx:pt idx="127461">37</cx:pt>
          <cx:pt idx="127462">72</cx:pt>
          <cx:pt idx="127463">34</cx:pt>
          <cx:pt idx="127464">6</cx:pt>
          <cx:pt idx="127465">5</cx:pt>
          <cx:pt idx="127466">0</cx:pt>
          <cx:pt idx="127467">0</cx:pt>
          <cx:pt idx="127468">9</cx:pt>
          <cx:pt idx="127469">319</cx:pt>
          <cx:pt idx="127470">0</cx:pt>
          <cx:pt idx="127471">43</cx:pt>
          <cx:pt idx="127472">0</cx:pt>
          <cx:pt idx="127473">9</cx:pt>
          <cx:pt idx="127474">0</cx:pt>
          <cx:pt idx="127475">185</cx:pt>
          <cx:pt idx="127476">0</cx:pt>
          <cx:pt idx="127477">0</cx:pt>
          <cx:pt idx="127478">0</cx:pt>
          <cx:pt idx="127479">323</cx:pt>
          <cx:pt idx="127480">0</cx:pt>
          <cx:pt idx="127481">21</cx:pt>
          <cx:pt idx="127482">0</cx:pt>
          <cx:pt idx="127483">47</cx:pt>
          <cx:pt idx="127484">15</cx:pt>
          <cx:pt idx="127485">1</cx:pt>
          <cx:pt idx="127486">4</cx:pt>
          <cx:pt idx="127487">18</cx:pt>
          <cx:pt idx="127488">0</cx:pt>
          <cx:pt idx="127489">2</cx:pt>
          <cx:pt idx="127490">0</cx:pt>
          <cx:pt idx="127491">7</cx:pt>
          <cx:pt idx="127492">510</cx:pt>
          <cx:pt idx="127493">26</cx:pt>
          <cx:pt idx="127494">245</cx:pt>
          <cx:pt idx="127495">5</cx:pt>
          <cx:pt idx="127496">37</cx:pt>
          <cx:pt idx="127497">33</cx:pt>
          <cx:pt idx="127498">22</cx:pt>
          <cx:pt idx="127499">12</cx:pt>
          <cx:pt idx="127500">27</cx:pt>
          <cx:pt idx="127501">15</cx:pt>
          <cx:pt idx="127502">15</cx:pt>
          <cx:pt idx="127503">249</cx:pt>
          <cx:pt idx="127504">40</cx:pt>
          <cx:pt idx="127505">12</cx:pt>
          <cx:pt idx="127506">0</cx:pt>
          <cx:pt idx="127507">0</cx:pt>
          <cx:pt idx="127508">1</cx:pt>
          <cx:pt idx="127509">0</cx:pt>
          <cx:pt idx="127510">0</cx:pt>
          <cx:pt idx="127511">0</cx:pt>
          <cx:pt idx="127512">28</cx:pt>
          <cx:pt idx="127513">14</cx:pt>
          <cx:pt idx="127514">44</cx:pt>
          <cx:pt idx="127515">0</cx:pt>
          <cx:pt idx="127516">2</cx:pt>
          <cx:pt idx="127517">53</cx:pt>
          <cx:pt idx="127518">0</cx:pt>
          <cx:pt idx="127519">24</cx:pt>
          <cx:pt idx="127520">16</cx:pt>
          <cx:pt idx="127521">88</cx:pt>
          <cx:pt idx="127522">0</cx:pt>
          <cx:pt idx="127523">1</cx:pt>
          <cx:pt idx="127524">45</cx:pt>
          <cx:pt idx="127525">0</cx:pt>
          <cx:pt idx="127526">0</cx:pt>
          <cx:pt idx="127527">8</cx:pt>
          <cx:pt idx="127528">37</cx:pt>
          <cx:pt idx="127529">10</cx:pt>
          <cx:pt idx="127530">356</cx:pt>
          <cx:pt idx="127531">0</cx:pt>
          <cx:pt idx="127532">36</cx:pt>
          <cx:pt idx="127533">4</cx:pt>
          <cx:pt idx="127534">0</cx:pt>
          <cx:pt idx="127535">1</cx:pt>
          <cx:pt idx="127536">13</cx:pt>
          <cx:pt idx="127537">0</cx:pt>
          <cx:pt idx="127538">0</cx:pt>
          <cx:pt idx="127539">72</cx:pt>
          <cx:pt idx="127540">192</cx:pt>
          <cx:pt idx="127541">0</cx:pt>
          <cx:pt idx="127542">81</cx:pt>
          <cx:pt idx="127543">9</cx:pt>
          <cx:pt idx="127544">0</cx:pt>
          <cx:pt idx="127545">0</cx:pt>
          <cx:pt idx="127546">1</cx:pt>
          <cx:pt idx="127547">28</cx:pt>
          <cx:pt idx="127548">0</cx:pt>
          <cx:pt idx="127549">0</cx:pt>
          <cx:pt idx="127550">3</cx:pt>
          <cx:pt idx="127551">0</cx:pt>
          <cx:pt idx="127552">23</cx:pt>
          <cx:pt idx="127553">4</cx:pt>
          <cx:pt idx="127554">1</cx:pt>
          <cx:pt idx="127555">4</cx:pt>
          <cx:pt idx="127556">77</cx:pt>
          <cx:pt idx="127557">0</cx:pt>
          <cx:pt idx="127558">0</cx:pt>
          <cx:pt idx="127559">1</cx:pt>
          <cx:pt idx="127560">1</cx:pt>
          <cx:pt idx="127561">92</cx:pt>
          <cx:pt idx="127562">10</cx:pt>
          <cx:pt idx="127563">31</cx:pt>
          <cx:pt idx="127564">19</cx:pt>
          <cx:pt idx="127565">2</cx:pt>
          <cx:pt idx="127566">0</cx:pt>
          <cx:pt idx="127567">27</cx:pt>
          <cx:pt idx="127568">4</cx:pt>
          <cx:pt idx="127569">5</cx:pt>
          <cx:pt idx="127570">1</cx:pt>
          <cx:pt idx="127571">25</cx:pt>
          <cx:pt idx="127572">20</cx:pt>
          <cx:pt idx="127573">15</cx:pt>
          <cx:pt idx="127574">235</cx:pt>
          <cx:pt idx="127575">17</cx:pt>
          <cx:pt idx="127576">0</cx:pt>
          <cx:pt idx="127577">7</cx:pt>
          <cx:pt idx="127578">6</cx:pt>
          <cx:pt idx="127579">0</cx:pt>
          <cx:pt idx="127580">35</cx:pt>
          <cx:pt idx="127581">84</cx:pt>
          <cx:pt idx="127582">76</cx:pt>
          <cx:pt idx="127583">0</cx:pt>
          <cx:pt idx="127584">35</cx:pt>
          <cx:pt idx="127585">55</cx:pt>
          <cx:pt idx="127586">9</cx:pt>
          <cx:pt idx="127587">23</cx:pt>
          <cx:pt idx="127588">30</cx:pt>
          <cx:pt idx="127589">104</cx:pt>
          <cx:pt idx="127590">0</cx:pt>
          <cx:pt idx="127591">1</cx:pt>
          <cx:pt idx="127592">0</cx:pt>
          <cx:pt idx="127593">2</cx:pt>
          <cx:pt idx="127594">8</cx:pt>
          <cx:pt idx="127595">2</cx:pt>
          <cx:pt idx="127596">0</cx:pt>
          <cx:pt idx="127597">50</cx:pt>
          <cx:pt idx="127598">0</cx:pt>
          <cx:pt idx="127599">86</cx:pt>
          <cx:pt idx="127600">149</cx:pt>
          <cx:pt idx="127601">3</cx:pt>
          <cx:pt idx="127602">285</cx:pt>
          <cx:pt idx="127603">15</cx:pt>
          <cx:pt idx="127604">0</cx:pt>
          <cx:pt idx="127605">0</cx:pt>
          <cx:pt idx="127606">0</cx:pt>
          <cx:pt idx="127607">20</cx:pt>
          <cx:pt idx="127608">68</cx:pt>
          <cx:pt idx="127609">0</cx:pt>
          <cx:pt idx="127610">0</cx:pt>
          <cx:pt idx="127611">20</cx:pt>
          <cx:pt idx="127612">0</cx:pt>
          <cx:pt idx="127613">0</cx:pt>
          <cx:pt idx="127614">1</cx:pt>
          <cx:pt idx="127615">0</cx:pt>
          <cx:pt idx="127616">30</cx:pt>
          <cx:pt idx="127617">97</cx:pt>
          <cx:pt idx="127618">1</cx:pt>
          <cx:pt idx="127619">107</cx:pt>
          <cx:pt idx="127620">7</cx:pt>
          <cx:pt idx="127621">21</cx:pt>
          <cx:pt idx="127622">120</cx:pt>
          <cx:pt idx="127623">17</cx:pt>
          <cx:pt idx="127624">202</cx:pt>
          <cx:pt idx="127625">7</cx:pt>
          <cx:pt idx="127626">67</cx:pt>
          <cx:pt idx="127627">7</cx:pt>
          <cx:pt idx="127628">4</cx:pt>
          <cx:pt idx="127629">5</cx:pt>
          <cx:pt idx="127630">95</cx:pt>
          <cx:pt idx="127631">3</cx:pt>
          <cx:pt idx="127632">3</cx:pt>
          <cx:pt idx="127633">0</cx:pt>
          <cx:pt idx="127634">187</cx:pt>
          <cx:pt idx="127635">69</cx:pt>
          <cx:pt idx="127636">330</cx:pt>
          <cx:pt idx="127637">0</cx:pt>
          <cx:pt idx="127638">0</cx:pt>
          <cx:pt idx="127639">3</cx:pt>
          <cx:pt idx="127640">0</cx:pt>
          <cx:pt idx="127641">0</cx:pt>
          <cx:pt idx="127642">0</cx:pt>
          <cx:pt idx="127643">0</cx:pt>
          <cx:pt idx="127644">0</cx:pt>
          <cx:pt idx="127645">1</cx:pt>
          <cx:pt idx="127646">0</cx:pt>
          <cx:pt idx="127647">0</cx:pt>
          <cx:pt idx="127648">0</cx:pt>
          <cx:pt idx="127649">3</cx:pt>
          <cx:pt idx="127650">11</cx:pt>
          <cx:pt idx="127651">0</cx:pt>
          <cx:pt idx="127652">0</cx:pt>
          <cx:pt idx="127653">1</cx:pt>
          <cx:pt idx="127654">0</cx:pt>
          <cx:pt idx="127655">0</cx:pt>
          <cx:pt idx="127656">43</cx:pt>
          <cx:pt idx="127657">224</cx:pt>
          <cx:pt idx="127658">58</cx:pt>
          <cx:pt idx="127659">37</cx:pt>
          <cx:pt idx="127660">0</cx:pt>
          <cx:pt idx="127661">2</cx:pt>
          <cx:pt idx="127662">1</cx:pt>
          <cx:pt idx="127663">424</cx:pt>
          <cx:pt idx="127664">3</cx:pt>
          <cx:pt idx="127665">0</cx:pt>
          <cx:pt idx="127666">132</cx:pt>
          <cx:pt idx="127667">11</cx:pt>
          <cx:pt idx="127668">11</cx:pt>
          <cx:pt idx="127669">0</cx:pt>
          <cx:pt idx="127670">0</cx:pt>
          <cx:pt idx="127671">126</cx:pt>
          <cx:pt idx="127672">6</cx:pt>
          <cx:pt idx="127673">8</cx:pt>
          <cx:pt idx="127674">8</cx:pt>
          <cx:pt idx="127675">29</cx:pt>
          <cx:pt idx="127676">63</cx:pt>
          <cx:pt idx="127677">0</cx:pt>
          <cx:pt idx="127678">0</cx:pt>
          <cx:pt idx="127679">0</cx:pt>
          <cx:pt idx="127680">0</cx:pt>
          <cx:pt idx="127681">133</cx:pt>
          <cx:pt idx="127682">27</cx:pt>
          <cx:pt idx="127683">90</cx:pt>
          <cx:pt idx="127684">6</cx:pt>
          <cx:pt idx="127685">6</cx:pt>
          <cx:pt idx="127686">2</cx:pt>
          <cx:pt idx="127687">1</cx:pt>
          <cx:pt idx="127688">0</cx:pt>
          <cx:pt idx="127689">0</cx:pt>
          <cx:pt idx="127690">0</cx:pt>
          <cx:pt idx="127691">0</cx:pt>
          <cx:pt idx="127692">22</cx:pt>
          <cx:pt idx="127693">0</cx:pt>
          <cx:pt idx="127694">2</cx:pt>
          <cx:pt idx="127695">49</cx:pt>
          <cx:pt idx="127696">55</cx:pt>
          <cx:pt idx="127697">38</cx:pt>
          <cx:pt idx="127698">184</cx:pt>
          <cx:pt idx="127699">111</cx:pt>
          <cx:pt idx="127700">7</cx:pt>
          <cx:pt idx="127701">9</cx:pt>
          <cx:pt idx="127702">0</cx:pt>
          <cx:pt idx="127703">0</cx:pt>
          <cx:pt idx="127704">125</cx:pt>
          <cx:pt idx="127705">490</cx:pt>
          <cx:pt idx="127706">0</cx:pt>
          <cx:pt idx="127707">42</cx:pt>
          <cx:pt idx="127708">19</cx:pt>
          <cx:pt idx="127709">3</cx:pt>
          <cx:pt idx="127710">77</cx:pt>
          <cx:pt idx="127711">81</cx:pt>
          <cx:pt idx="127712">0</cx:pt>
          <cx:pt idx="127713">7</cx:pt>
          <cx:pt idx="127714">0</cx:pt>
          <cx:pt idx="127715">1</cx:pt>
          <cx:pt idx="127716">0</cx:pt>
          <cx:pt idx="127717">0</cx:pt>
          <cx:pt idx="127718">0</cx:pt>
          <cx:pt idx="127719">0</cx:pt>
          <cx:pt idx="127720">26</cx:pt>
          <cx:pt idx="127721">25</cx:pt>
          <cx:pt idx="127722">27</cx:pt>
          <cx:pt idx="127723">10</cx:pt>
          <cx:pt idx="127724">189</cx:pt>
          <cx:pt idx="127725">0</cx:pt>
          <cx:pt idx="127726">15</cx:pt>
          <cx:pt idx="127727">77</cx:pt>
          <cx:pt idx="127728">68</cx:pt>
          <cx:pt idx="127729">54</cx:pt>
          <cx:pt idx="127730">74</cx:pt>
          <cx:pt idx="127731">0</cx:pt>
          <cx:pt idx="127732">28</cx:pt>
          <cx:pt idx="127733">41</cx:pt>
          <cx:pt idx="127734">6</cx:pt>
          <cx:pt idx="127735">0</cx:pt>
          <cx:pt idx="127736">0</cx:pt>
          <cx:pt idx="127737">840</cx:pt>
          <cx:pt idx="127738">58</cx:pt>
          <cx:pt idx="127739">41</cx:pt>
          <cx:pt idx="127740">73</cx:pt>
          <cx:pt idx="127741">183</cx:pt>
          <cx:pt idx="127742">29</cx:pt>
          <cx:pt idx="127743">0</cx:pt>
          <cx:pt idx="127744">16</cx:pt>
          <cx:pt idx="127745">0</cx:pt>
          <cx:pt idx="127746">0</cx:pt>
          <cx:pt idx="127747">0</cx:pt>
          <cx:pt idx="127748">22</cx:pt>
          <cx:pt idx="127749">35</cx:pt>
          <cx:pt idx="127750">0</cx:pt>
          <cx:pt idx="127751">0</cx:pt>
          <cx:pt idx="127752">0</cx:pt>
          <cx:pt idx="127753">0</cx:pt>
          <cx:pt idx="127754">83</cx:pt>
          <cx:pt idx="127755">35</cx:pt>
          <cx:pt idx="127756">0</cx:pt>
          <cx:pt idx="127757">1</cx:pt>
          <cx:pt idx="127758">3</cx:pt>
          <cx:pt idx="127759">167</cx:pt>
          <cx:pt idx="127760">0</cx:pt>
          <cx:pt idx="127761">27</cx:pt>
          <cx:pt idx="127762">16</cx:pt>
          <cx:pt idx="127763">9</cx:pt>
          <cx:pt idx="127764">5</cx:pt>
          <cx:pt idx="127765">36</cx:pt>
          <cx:pt idx="127766">1</cx:pt>
          <cx:pt idx="127767">5</cx:pt>
          <cx:pt idx="127768">1</cx:pt>
          <cx:pt idx="127769">10</cx:pt>
          <cx:pt idx="127770">35</cx:pt>
          <cx:pt idx="127771">0</cx:pt>
          <cx:pt idx="127772">2</cx:pt>
          <cx:pt idx="127773">0</cx:pt>
          <cx:pt idx="127774">5</cx:pt>
          <cx:pt idx="127775">669</cx:pt>
          <cx:pt idx="127776">1</cx:pt>
          <cx:pt idx="127777">1</cx:pt>
          <cx:pt idx="127778">0</cx:pt>
          <cx:pt idx="127779">21</cx:pt>
          <cx:pt idx="127780">86</cx:pt>
          <cx:pt idx="127781">28</cx:pt>
          <cx:pt idx="127782">4</cx:pt>
          <cx:pt idx="127783">0</cx:pt>
          <cx:pt idx="127784">0</cx:pt>
          <cx:pt idx="127785">14</cx:pt>
          <cx:pt idx="127786">52</cx:pt>
          <cx:pt idx="127787">21</cx:pt>
          <cx:pt idx="127788">13</cx:pt>
          <cx:pt idx="127789">27</cx:pt>
          <cx:pt idx="127790">79</cx:pt>
          <cx:pt idx="127791">176</cx:pt>
          <cx:pt idx="127792">0</cx:pt>
          <cx:pt idx="127793">124</cx:pt>
          <cx:pt idx="127794">0</cx:pt>
          <cx:pt idx="127795">0</cx:pt>
          <cx:pt idx="127796">4</cx:pt>
          <cx:pt idx="127797">0</cx:pt>
          <cx:pt idx="127798">10</cx:pt>
          <cx:pt idx="127799">258</cx:pt>
          <cx:pt idx="127800">3</cx:pt>
          <cx:pt idx="127801">0</cx:pt>
          <cx:pt idx="127802">7</cx:pt>
          <cx:pt idx="127803">0</cx:pt>
          <cx:pt idx="127804">6</cx:pt>
          <cx:pt idx="127805">0</cx:pt>
          <cx:pt idx="127806">0</cx:pt>
          <cx:pt idx="127807">0</cx:pt>
          <cx:pt idx="127808">8</cx:pt>
          <cx:pt idx="127809">1</cx:pt>
          <cx:pt idx="127810">0</cx:pt>
          <cx:pt idx="127811">135</cx:pt>
          <cx:pt idx="127812">1</cx:pt>
          <cx:pt idx="127813">1</cx:pt>
          <cx:pt idx="127814">72</cx:pt>
          <cx:pt idx="127815">57</cx:pt>
          <cx:pt idx="127816">20</cx:pt>
          <cx:pt idx="127817">0</cx:pt>
          <cx:pt idx="127818">5</cx:pt>
          <cx:pt idx="127819">0</cx:pt>
          <cx:pt idx="127820">2</cx:pt>
          <cx:pt idx="127821">3</cx:pt>
          <cx:pt idx="127822">0</cx:pt>
          <cx:pt idx="127823">0</cx:pt>
          <cx:pt idx="127824">1</cx:pt>
          <cx:pt idx="127825">1</cx:pt>
          <cx:pt idx="127826">0</cx:pt>
          <cx:pt idx="127827">13</cx:pt>
          <cx:pt idx="127828">0</cx:pt>
          <cx:pt idx="127829">11</cx:pt>
          <cx:pt idx="127830">1</cx:pt>
          <cx:pt idx="127831">35</cx:pt>
          <cx:pt idx="127832">36</cx:pt>
          <cx:pt idx="127833">0</cx:pt>
          <cx:pt idx="127834">13</cx:pt>
          <cx:pt idx="127835">17</cx:pt>
          <cx:pt idx="127836">13</cx:pt>
          <cx:pt idx="127837">21</cx:pt>
          <cx:pt idx="127838">41</cx:pt>
          <cx:pt idx="127839">6</cx:pt>
          <cx:pt idx="127840">33</cx:pt>
          <cx:pt idx="127841">0</cx:pt>
          <cx:pt idx="127842">46</cx:pt>
          <cx:pt idx="127843">4</cx:pt>
          <cx:pt idx="127844">1</cx:pt>
          <cx:pt idx="127845">8</cx:pt>
          <cx:pt idx="127846">95</cx:pt>
          <cx:pt idx="127847">11</cx:pt>
          <cx:pt idx="127848">0</cx:pt>
          <cx:pt idx="127849">0</cx:pt>
          <cx:pt idx="127850">114</cx:pt>
          <cx:pt idx="127851">0</cx:pt>
          <cx:pt idx="127852">0</cx:pt>
          <cx:pt idx="127853">0</cx:pt>
          <cx:pt idx="127854">28</cx:pt>
          <cx:pt idx="127855">0</cx:pt>
          <cx:pt idx="127856">0</cx:pt>
          <cx:pt idx="127857">6</cx:pt>
          <cx:pt idx="127858">0</cx:pt>
          <cx:pt idx="127859">22</cx:pt>
          <cx:pt idx="127860">3</cx:pt>
          <cx:pt idx="127861">14</cx:pt>
          <cx:pt idx="127862">0</cx:pt>
          <cx:pt idx="127863">1</cx:pt>
          <cx:pt idx="127864">0</cx:pt>
          <cx:pt idx="127865">12</cx:pt>
          <cx:pt idx="127866">15</cx:pt>
          <cx:pt idx="127867">19</cx:pt>
          <cx:pt idx="127868">22</cx:pt>
          <cx:pt idx="127869">1</cx:pt>
          <cx:pt idx="127870">29</cx:pt>
          <cx:pt idx="127871">0</cx:pt>
          <cx:pt idx="127872">106</cx:pt>
          <cx:pt idx="127873">3</cx:pt>
          <cx:pt idx="127874">41</cx:pt>
          <cx:pt idx="127875">0</cx:pt>
          <cx:pt idx="127876">895</cx:pt>
          <cx:pt idx="127877">9</cx:pt>
          <cx:pt idx="127878">0</cx:pt>
          <cx:pt idx="127879">0</cx:pt>
          <cx:pt idx="127880">70</cx:pt>
          <cx:pt idx="127881">194</cx:pt>
          <cx:pt idx="127882">0</cx:pt>
          <cx:pt idx="127883">29</cx:pt>
          <cx:pt idx="127884">168</cx:pt>
          <cx:pt idx="127885">35</cx:pt>
          <cx:pt idx="127886">0</cx:pt>
          <cx:pt idx="127887">96</cx:pt>
          <cx:pt idx="127888">74</cx:pt>
          <cx:pt idx="127889">13</cx:pt>
          <cx:pt idx="127890">26</cx:pt>
          <cx:pt idx="127891">71</cx:pt>
          <cx:pt idx="127892">580</cx:pt>
          <cx:pt idx="127893">569</cx:pt>
          <cx:pt idx="127894">0</cx:pt>
          <cx:pt idx="127895">0</cx:pt>
          <cx:pt idx="127896">38</cx:pt>
          <cx:pt idx="127897">0</cx:pt>
          <cx:pt idx="127898">0</cx:pt>
          <cx:pt idx="127899">0</cx:pt>
          <cx:pt idx="127900">11</cx:pt>
          <cx:pt idx="127901">0</cx:pt>
          <cx:pt idx="127902">4</cx:pt>
          <cx:pt idx="127903">0</cx:pt>
          <cx:pt idx="127904">1</cx:pt>
          <cx:pt idx="127905">1</cx:pt>
          <cx:pt idx="127906">16</cx:pt>
          <cx:pt idx="127907">42</cx:pt>
          <cx:pt idx="127908">40</cx:pt>
          <cx:pt idx="127909">1</cx:pt>
          <cx:pt idx="127910">6</cx:pt>
          <cx:pt idx="127911">0</cx:pt>
          <cx:pt idx="127912">0</cx:pt>
          <cx:pt idx="127913">1</cx:pt>
          <cx:pt idx="127914">12</cx:pt>
          <cx:pt idx="127915">0</cx:pt>
          <cx:pt idx="127916">71</cx:pt>
          <cx:pt idx="127917">0</cx:pt>
          <cx:pt idx="127918">0</cx:pt>
          <cx:pt idx="127919">15</cx:pt>
          <cx:pt idx="127920">0</cx:pt>
          <cx:pt idx="127921">0</cx:pt>
          <cx:pt idx="127922">11</cx:pt>
          <cx:pt idx="127923">0</cx:pt>
          <cx:pt idx="127924">0</cx:pt>
          <cx:pt idx="127925">8</cx:pt>
          <cx:pt idx="127926">0</cx:pt>
          <cx:pt idx="127927">80</cx:pt>
          <cx:pt idx="127928">0</cx:pt>
          <cx:pt idx="127929">7</cx:pt>
          <cx:pt idx="127930">175</cx:pt>
          <cx:pt idx="127931">6</cx:pt>
          <cx:pt idx="127932">7</cx:pt>
          <cx:pt idx="127933">4</cx:pt>
          <cx:pt idx="127934">3</cx:pt>
          <cx:pt idx="127935">217</cx:pt>
          <cx:pt idx="127936">47</cx:pt>
          <cx:pt idx="127937">22</cx:pt>
          <cx:pt idx="127938">0</cx:pt>
          <cx:pt idx="127939">0</cx:pt>
          <cx:pt idx="127940">1</cx:pt>
          <cx:pt idx="127941">0</cx:pt>
          <cx:pt idx="127942">4</cx:pt>
          <cx:pt idx="127943">0</cx:pt>
          <cx:pt idx="127944">1</cx:pt>
          <cx:pt idx="127945">1</cx:pt>
          <cx:pt idx="127946">0</cx:pt>
          <cx:pt idx="127947">9</cx:pt>
          <cx:pt idx="127948">0</cx:pt>
          <cx:pt idx="127949">141</cx:pt>
          <cx:pt idx="127950">1</cx:pt>
          <cx:pt idx="127951">0</cx:pt>
          <cx:pt idx="127952">0</cx:pt>
          <cx:pt idx="127953">0</cx:pt>
          <cx:pt idx="127954">54</cx:pt>
          <cx:pt idx="127955">21</cx:pt>
          <cx:pt idx="127956">0</cx:pt>
          <cx:pt idx="127957">17</cx:pt>
          <cx:pt idx="127958">16</cx:pt>
          <cx:pt idx="127959">56</cx:pt>
          <cx:pt idx="127960">12</cx:pt>
          <cx:pt idx="127961">0</cx:pt>
          <cx:pt idx="127962">1</cx:pt>
          <cx:pt idx="127963">354</cx:pt>
          <cx:pt idx="127964">3</cx:pt>
          <cx:pt idx="127965">30</cx:pt>
          <cx:pt idx="127966">1</cx:pt>
          <cx:pt idx="127967">1</cx:pt>
          <cx:pt idx="127968">4</cx:pt>
          <cx:pt idx="127969">132</cx:pt>
          <cx:pt idx="127970">6</cx:pt>
          <cx:pt idx="127971">311</cx:pt>
          <cx:pt idx="127972">45</cx:pt>
          <cx:pt idx="127973">1</cx:pt>
          <cx:pt idx="127974">162</cx:pt>
          <cx:pt idx="127975">0</cx:pt>
          <cx:pt idx="127976">2</cx:pt>
          <cx:pt idx="127977">2</cx:pt>
          <cx:pt idx="127978">51</cx:pt>
          <cx:pt idx="127979">14</cx:pt>
          <cx:pt idx="127980">0</cx:pt>
          <cx:pt idx="127981">0</cx:pt>
          <cx:pt idx="127982">30</cx:pt>
          <cx:pt idx="127983">0</cx:pt>
          <cx:pt idx="127984">46</cx:pt>
          <cx:pt idx="127985">36</cx:pt>
          <cx:pt idx="127986">0</cx:pt>
          <cx:pt idx="127987">0</cx:pt>
          <cx:pt idx="127988">0</cx:pt>
          <cx:pt idx="127989">0</cx:pt>
          <cx:pt idx="127990">18</cx:pt>
          <cx:pt idx="127991">2</cx:pt>
          <cx:pt idx="127992">1</cx:pt>
          <cx:pt idx="127993">0</cx:pt>
          <cx:pt idx="127994">23</cx:pt>
          <cx:pt idx="127995">0</cx:pt>
          <cx:pt idx="127996">0</cx:pt>
          <cx:pt idx="127997">1</cx:pt>
          <cx:pt idx="127998">1</cx:pt>
          <cx:pt idx="127999">35</cx:pt>
          <cx:pt idx="128000">307</cx:pt>
          <cx:pt idx="128001">105</cx:pt>
          <cx:pt idx="128002">0</cx:pt>
          <cx:pt idx="128003">1</cx:pt>
          <cx:pt idx="128004">50</cx:pt>
          <cx:pt idx="128005">28</cx:pt>
          <cx:pt idx="128006">2</cx:pt>
          <cx:pt idx="128007">5</cx:pt>
          <cx:pt idx="128008">56</cx:pt>
          <cx:pt idx="128009">67</cx:pt>
          <cx:pt idx="128010">24</cx:pt>
          <cx:pt idx="128011">1</cx:pt>
          <cx:pt idx="128012">6</cx:pt>
          <cx:pt idx="128013">693</cx:pt>
          <cx:pt idx="128014">57</cx:pt>
          <cx:pt idx="128015">0</cx:pt>
          <cx:pt idx="128016">0</cx:pt>
          <cx:pt idx="128017">0</cx:pt>
          <cx:pt idx="128018">0</cx:pt>
          <cx:pt idx="128019">0</cx:pt>
          <cx:pt idx="128020">0</cx:pt>
          <cx:pt idx="128021">1</cx:pt>
          <cx:pt idx="128022">183</cx:pt>
          <cx:pt idx="128023">0</cx:pt>
          <cx:pt idx="128024">6</cx:pt>
          <cx:pt idx="128025">0</cx:pt>
          <cx:pt idx="128026">0</cx:pt>
          <cx:pt idx="128027">0</cx:pt>
          <cx:pt idx="128028">0</cx:pt>
          <cx:pt idx="128029">0</cx:pt>
          <cx:pt idx="128030">19</cx:pt>
          <cx:pt idx="128031">1</cx:pt>
          <cx:pt idx="128032">0</cx:pt>
          <cx:pt idx="128033">0</cx:pt>
          <cx:pt idx="128034">107</cx:pt>
          <cx:pt idx="128035">0</cx:pt>
          <cx:pt idx="128036">63</cx:pt>
          <cx:pt idx="128037">238</cx:pt>
          <cx:pt idx="128038">3</cx:pt>
          <cx:pt idx="128039">28</cx:pt>
          <cx:pt idx="128040">78</cx:pt>
          <cx:pt idx="128041">115</cx:pt>
          <cx:pt idx="128042">0</cx:pt>
          <cx:pt idx="128043">1</cx:pt>
          <cx:pt idx="128044">1</cx:pt>
          <cx:pt idx="128045">171</cx:pt>
          <cx:pt idx="128046">20</cx:pt>
          <cx:pt idx="128047">3</cx:pt>
          <cx:pt idx="128048">12</cx:pt>
          <cx:pt idx="128049">0</cx:pt>
          <cx:pt idx="128050">0</cx:pt>
          <cx:pt idx="128051">28</cx:pt>
          <cx:pt idx="128052">14</cx:pt>
          <cx:pt idx="128053">21</cx:pt>
          <cx:pt idx="128054">99</cx:pt>
          <cx:pt idx="128055">0</cx:pt>
          <cx:pt idx="128056">13</cx:pt>
          <cx:pt idx="128057">0</cx:pt>
          <cx:pt idx="128058">0</cx:pt>
          <cx:pt idx="128059">1</cx:pt>
          <cx:pt idx="128060">238</cx:pt>
          <cx:pt idx="128061">26</cx:pt>
          <cx:pt idx="128062">166</cx:pt>
          <cx:pt idx="128063">1</cx:pt>
          <cx:pt idx="128064">12</cx:pt>
          <cx:pt idx="128065">67</cx:pt>
          <cx:pt idx="128066">0</cx:pt>
          <cx:pt idx="128067">0</cx:pt>
          <cx:pt idx="128068">41</cx:pt>
          <cx:pt idx="128069">22</cx:pt>
          <cx:pt idx="128070">0</cx:pt>
          <cx:pt idx="128071">0</cx:pt>
          <cx:pt idx="128072">38</cx:pt>
          <cx:pt idx="128073">14</cx:pt>
          <cx:pt idx="128074">7</cx:pt>
          <cx:pt idx="128075">15</cx:pt>
          <cx:pt idx="128076">9</cx:pt>
          <cx:pt idx="128077">0</cx:pt>
          <cx:pt idx="128078">127</cx:pt>
          <cx:pt idx="128079">241</cx:pt>
          <cx:pt idx="128080">286</cx:pt>
          <cx:pt idx="128081">44</cx:pt>
          <cx:pt idx="128082">92</cx:pt>
          <cx:pt idx="128083">313</cx:pt>
          <cx:pt idx="128084">9</cx:pt>
          <cx:pt idx="128085">68</cx:pt>
          <cx:pt idx="128086">189</cx:pt>
          <cx:pt idx="128087">29</cx:pt>
          <cx:pt idx="128088">16</cx:pt>
          <cx:pt idx="128089">0</cx:pt>
          <cx:pt idx="128090">0</cx:pt>
          <cx:pt idx="128091">0</cx:pt>
          <cx:pt idx="128092">5</cx:pt>
          <cx:pt idx="128093">0</cx:pt>
          <cx:pt idx="128094">0</cx:pt>
          <cx:pt idx="128095">29</cx:pt>
          <cx:pt idx="128096">152</cx:pt>
          <cx:pt idx="128097">295</cx:pt>
          <cx:pt idx="128098">149</cx:pt>
          <cx:pt idx="128099">27</cx:pt>
          <cx:pt idx="128100">120</cx:pt>
          <cx:pt idx="128101">48</cx:pt>
          <cx:pt idx="128102">0</cx:pt>
          <cx:pt idx="128103">5</cx:pt>
          <cx:pt idx="128104">126</cx:pt>
          <cx:pt idx="128105">57</cx:pt>
          <cx:pt idx="128106">1</cx:pt>
          <cx:pt idx="128107">2</cx:pt>
          <cx:pt idx="128108">3</cx:pt>
          <cx:pt idx="128109">12</cx:pt>
          <cx:pt idx="128110">1</cx:pt>
          <cx:pt idx="128111">34</cx:pt>
          <cx:pt idx="128112">295</cx:pt>
          <cx:pt idx="128113">2</cx:pt>
          <cx:pt idx="128114">1</cx:pt>
          <cx:pt idx="128115">2</cx:pt>
          <cx:pt idx="128116">3</cx:pt>
          <cx:pt idx="128117">7</cx:pt>
          <cx:pt idx="128118">64</cx:pt>
          <cx:pt idx="128119">0</cx:pt>
          <cx:pt idx="128120">54</cx:pt>
          <cx:pt idx="128121">8</cx:pt>
          <cx:pt idx="128122">0</cx:pt>
          <cx:pt idx="128123">11</cx:pt>
          <cx:pt idx="128124">1</cx:pt>
          <cx:pt idx="128125">0</cx:pt>
          <cx:pt idx="128126">3</cx:pt>
          <cx:pt idx="128127">15</cx:pt>
          <cx:pt idx="128128">94</cx:pt>
          <cx:pt idx="128129">78</cx:pt>
          <cx:pt idx="128130">66</cx:pt>
          <cx:pt idx="128131">1</cx:pt>
          <cx:pt idx="128132">1</cx:pt>
          <cx:pt idx="128133">71</cx:pt>
          <cx:pt idx="128134">83</cx:pt>
          <cx:pt idx="128135">2</cx:pt>
          <cx:pt idx="128136">21</cx:pt>
          <cx:pt idx="128137">0</cx:pt>
          <cx:pt idx="128138">11</cx:pt>
          <cx:pt idx="128139">6</cx:pt>
          <cx:pt idx="128140">481</cx:pt>
          <cx:pt idx="128141">50</cx:pt>
          <cx:pt idx="128142">18</cx:pt>
          <cx:pt idx="128143">249</cx:pt>
          <cx:pt idx="128144">2</cx:pt>
          <cx:pt idx="128145">1</cx:pt>
          <cx:pt idx="128146">1</cx:pt>
          <cx:pt idx="128147">6</cx:pt>
          <cx:pt idx="128148">0</cx:pt>
          <cx:pt idx="128149">48</cx:pt>
          <cx:pt idx="128150">69</cx:pt>
          <cx:pt idx="128151">9</cx:pt>
          <cx:pt idx="128152">3</cx:pt>
          <cx:pt idx="128153">0</cx:pt>
          <cx:pt idx="128154">1</cx:pt>
          <cx:pt idx="128155">22</cx:pt>
          <cx:pt idx="128156">1</cx:pt>
          <cx:pt idx="128157">0</cx:pt>
          <cx:pt idx="128158">0</cx:pt>
          <cx:pt idx="128159">0</cx:pt>
          <cx:pt idx="128160">2</cx:pt>
          <cx:pt idx="128161">28</cx:pt>
          <cx:pt idx="128162">196</cx:pt>
          <cx:pt idx="128163">52</cx:pt>
          <cx:pt idx="128164">0</cx:pt>
          <cx:pt idx="128165">3</cx:pt>
          <cx:pt idx="128166">0</cx:pt>
          <cx:pt idx="128167">42</cx:pt>
          <cx:pt idx="128168">0</cx:pt>
          <cx:pt idx="128169">460</cx:pt>
          <cx:pt idx="128170">0</cx:pt>
          <cx:pt idx="128171">0</cx:pt>
          <cx:pt idx="128172">44</cx:pt>
          <cx:pt idx="128173">4</cx:pt>
          <cx:pt idx="128174">20</cx:pt>
          <cx:pt idx="128175">0</cx:pt>
          <cx:pt idx="128176">70</cx:pt>
          <cx:pt idx="128177">173</cx:pt>
          <cx:pt idx="128178">0</cx:pt>
          <cx:pt idx="128179">48</cx:pt>
          <cx:pt idx="128180">8</cx:pt>
          <cx:pt idx="128181">6</cx:pt>
          <cx:pt idx="128182">51</cx:pt>
          <cx:pt idx="128183">7</cx:pt>
          <cx:pt idx="128184">0</cx:pt>
          <cx:pt idx="128185">0</cx:pt>
          <cx:pt idx="128186">1</cx:pt>
          <cx:pt idx="128187">41</cx:pt>
          <cx:pt idx="128188">3</cx:pt>
          <cx:pt idx="128189">1</cx:pt>
          <cx:pt idx="128190">0</cx:pt>
          <cx:pt idx="128191">0</cx:pt>
          <cx:pt idx="128192">23</cx:pt>
          <cx:pt idx="128193">2</cx:pt>
          <cx:pt idx="128194">0</cx:pt>
          <cx:pt idx="128195">60</cx:pt>
          <cx:pt idx="128196">36</cx:pt>
          <cx:pt idx="128197">37</cx:pt>
          <cx:pt idx="128198">0</cx:pt>
          <cx:pt idx="128199">0</cx:pt>
          <cx:pt idx="128200">0</cx:pt>
          <cx:pt idx="128201">10</cx:pt>
          <cx:pt idx="128202">41</cx:pt>
          <cx:pt idx="128203">1</cx:pt>
          <cx:pt idx="128204">86</cx:pt>
          <cx:pt idx="128205">21</cx:pt>
          <cx:pt idx="128206">0</cx:pt>
          <cx:pt idx="128207">0</cx:pt>
          <cx:pt idx="128208">0</cx:pt>
          <cx:pt idx="128209">0</cx:pt>
          <cx:pt idx="128210">1</cx:pt>
          <cx:pt idx="128211">49</cx:pt>
          <cx:pt idx="128212">78</cx:pt>
          <cx:pt idx="128213">8</cx:pt>
          <cx:pt idx="128214">5</cx:pt>
          <cx:pt idx="128215">174</cx:pt>
          <cx:pt idx="128216">0</cx:pt>
          <cx:pt idx="128217">0</cx:pt>
          <cx:pt idx="128218">5</cx:pt>
          <cx:pt idx="128219">0</cx:pt>
          <cx:pt idx="128220">0</cx:pt>
          <cx:pt idx="128221">8</cx:pt>
          <cx:pt idx="128222">11</cx:pt>
          <cx:pt idx="128223">0</cx:pt>
          <cx:pt idx="128224">8</cx:pt>
          <cx:pt idx="128225">3</cx:pt>
          <cx:pt idx="128226">0</cx:pt>
          <cx:pt idx="128227">0</cx:pt>
          <cx:pt idx="128228">23</cx:pt>
          <cx:pt idx="128229">59</cx:pt>
          <cx:pt idx="128230">3</cx:pt>
          <cx:pt idx="128231">11</cx:pt>
          <cx:pt idx="128232">0</cx:pt>
          <cx:pt idx="128233">1</cx:pt>
          <cx:pt idx="128234">31</cx:pt>
          <cx:pt idx="128235">0</cx:pt>
          <cx:pt idx="128236">0</cx:pt>
          <cx:pt idx="128237">0</cx:pt>
          <cx:pt idx="128238">1</cx:pt>
          <cx:pt idx="128239">1</cx:pt>
          <cx:pt idx="128240">34</cx:pt>
          <cx:pt idx="128241">13</cx:pt>
          <cx:pt idx="128242">1</cx:pt>
          <cx:pt idx="128243">13</cx:pt>
          <cx:pt idx="128244">21</cx:pt>
          <cx:pt idx="128245">6</cx:pt>
          <cx:pt idx="128246">0</cx:pt>
          <cx:pt idx="128247">56</cx:pt>
          <cx:pt idx="128248">36</cx:pt>
          <cx:pt idx="128249">1</cx:pt>
          <cx:pt idx="128250">509</cx:pt>
          <cx:pt idx="128251">484</cx:pt>
          <cx:pt idx="128252">6</cx:pt>
          <cx:pt idx="128253">1</cx:pt>
          <cx:pt idx="128254">47</cx:pt>
          <cx:pt idx="128255">92</cx:pt>
          <cx:pt idx="128256">87</cx:pt>
          <cx:pt idx="128257">36</cx:pt>
          <cx:pt idx="128258">13</cx:pt>
          <cx:pt idx="128259">0</cx:pt>
          <cx:pt idx="128260">0</cx:pt>
          <cx:pt idx="128261">3</cx:pt>
          <cx:pt idx="128262">11</cx:pt>
          <cx:pt idx="128263">3</cx:pt>
          <cx:pt idx="128264">1</cx:pt>
          <cx:pt idx="128265">0</cx:pt>
          <cx:pt idx="128266">221</cx:pt>
          <cx:pt idx="128267">69</cx:pt>
          <cx:pt idx="128268">5</cx:pt>
          <cx:pt idx="128269">79</cx:pt>
          <cx:pt idx="128270">8</cx:pt>
          <cx:pt idx="128271">144</cx:pt>
          <cx:pt idx="128272">84</cx:pt>
          <cx:pt idx="128273">5</cx:pt>
          <cx:pt idx="128274">0</cx:pt>
          <cx:pt idx="128275">3</cx:pt>
          <cx:pt idx="128276">19</cx:pt>
          <cx:pt idx="128277">0</cx:pt>
          <cx:pt idx="128278">0</cx:pt>
          <cx:pt idx="128279">5</cx:pt>
          <cx:pt idx="128280">22</cx:pt>
          <cx:pt idx="128281">0</cx:pt>
          <cx:pt idx="128282">20</cx:pt>
          <cx:pt idx="128283">1</cx:pt>
          <cx:pt idx="128284">0</cx:pt>
          <cx:pt idx="128285">0</cx:pt>
          <cx:pt idx="128286">19</cx:pt>
          <cx:pt idx="128287">0</cx:pt>
          <cx:pt idx="128288">45</cx:pt>
          <cx:pt idx="128289">2</cx:pt>
          <cx:pt idx="128290">18</cx:pt>
          <cx:pt idx="128291">181</cx:pt>
          <cx:pt idx="128292">0</cx:pt>
          <cx:pt idx="128293">2</cx:pt>
          <cx:pt idx="128294">0</cx:pt>
          <cx:pt idx="128295">3</cx:pt>
          <cx:pt idx="128296">8</cx:pt>
          <cx:pt idx="128297">6</cx:pt>
          <cx:pt idx="128298">61</cx:pt>
          <cx:pt idx="128299">0</cx:pt>
          <cx:pt idx="128300">0</cx:pt>
          <cx:pt idx="128301">10</cx:pt>
          <cx:pt idx="128302">25</cx:pt>
          <cx:pt idx="128303">0</cx:pt>
          <cx:pt idx="128304">8</cx:pt>
          <cx:pt idx="128305">8</cx:pt>
          <cx:pt idx="128306">0</cx:pt>
          <cx:pt idx="128307">8</cx:pt>
          <cx:pt idx="128308">14</cx:pt>
          <cx:pt idx="128309">0</cx:pt>
          <cx:pt idx="128310">69</cx:pt>
          <cx:pt idx="128311">59</cx:pt>
          <cx:pt idx="128312">28</cx:pt>
          <cx:pt idx="128313">6</cx:pt>
          <cx:pt idx="128314">12</cx:pt>
          <cx:pt idx="128315">2</cx:pt>
          <cx:pt idx="128316">28</cx:pt>
          <cx:pt idx="128317">0</cx:pt>
          <cx:pt idx="128318">0</cx:pt>
          <cx:pt idx="128319">0</cx:pt>
          <cx:pt idx="128320">6</cx:pt>
          <cx:pt idx="128321">0</cx:pt>
          <cx:pt idx="128322">0</cx:pt>
          <cx:pt idx="128323">1</cx:pt>
          <cx:pt idx="128324">0</cx:pt>
          <cx:pt idx="128325">0</cx:pt>
          <cx:pt idx="128326">13</cx:pt>
          <cx:pt idx="128327">7</cx:pt>
          <cx:pt idx="128328">41</cx:pt>
          <cx:pt idx="128329">41</cx:pt>
          <cx:pt idx="128330">36</cx:pt>
          <cx:pt idx="128331">35</cx:pt>
          <cx:pt idx="128332">17</cx:pt>
          <cx:pt idx="128333">6</cx:pt>
          <cx:pt idx="128334">61</cx:pt>
          <cx:pt idx="128335">1</cx:pt>
          <cx:pt idx="128336">2</cx:pt>
          <cx:pt idx="128337">0</cx:pt>
          <cx:pt idx="128338">2</cx:pt>
          <cx:pt idx="128339">33</cx:pt>
          <cx:pt idx="128340">4</cx:pt>
          <cx:pt idx="128341">1</cx:pt>
          <cx:pt idx="128342">40</cx:pt>
          <cx:pt idx="128343">8</cx:pt>
          <cx:pt idx="128344">0</cx:pt>
          <cx:pt idx="128345">18</cx:pt>
          <cx:pt idx="128346">98</cx:pt>
          <cx:pt idx="128347">21</cx:pt>
          <cx:pt idx="128348">43</cx:pt>
          <cx:pt idx="128349">0</cx:pt>
          <cx:pt idx="128350">2</cx:pt>
          <cx:pt idx="128351">2</cx:pt>
          <cx:pt idx="128352">2</cx:pt>
          <cx:pt idx="128353">0</cx:pt>
          <cx:pt idx="128354">89</cx:pt>
          <cx:pt idx="128355">1</cx:pt>
          <cx:pt idx="128356">0</cx:pt>
          <cx:pt idx="128357">35</cx:pt>
          <cx:pt idx="128358">44</cx:pt>
          <cx:pt idx="128359">35</cx:pt>
          <cx:pt idx="128360">50</cx:pt>
          <cx:pt idx="128361">0</cx:pt>
          <cx:pt idx="128362">2</cx:pt>
          <cx:pt idx="128363">21</cx:pt>
          <cx:pt idx="128364">112</cx:pt>
          <cx:pt idx="128365">19</cx:pt>
          <cx:pt idx="128366">959</cx:pt>
          <cx:pt idx="128367">42</cx:pt>
          <cx:pt idx="128368">8</cx:pt>
          <cx:pt idx="128369">3</cx:pt>
          <cx:pt idx="128370">38</cx:pt>
          <cx:pt idx="128371">11</cx:pt>
          <cx:pt idx="128372">28</cx:pt>
          <cx:pt idx="128373">26</cx:pt>
          <cx:pt idx="128374">4</cx:pt>
          <cx:pt idx="128375">0</cx:pt>
          <cx:pt idx="128376">30</cx:pt>
          <cx:pt idx="128377">2</cx:pt>
          <cx:pt idx="128378">110</cx:pt>
          <cx:pt idx="128379">0</cx:pt>
          <cx:pt idx="128380">7</cx:pt>
          <cx:pt idx="128381">1</cx:pt>
          <cx:pt idx="128382">13</cx:pt>
          <cx:pt idx="128383">62</cx:pt>
          <cx:pt idx="128384">0</cx:pt>
          <cx:pt idx="128385">57</cx:pt>
          <cx:pt idx="128386">8</cx:pt>
          <cx:pt idx="128387">82</cx:pt>
          <cx:pt idx="128388">0</cx:pt>
          <cx:pt idx="128389">0</cx:pt>
          <cx:pt idx="128390">3</cx:pt>
          <cx:pt idx="128391">6</cx:pt>
          <cx:pt idx="128392">0</cx:pt>
          <cx:pt idx="128393">0</cx:pt>
          <cx:pt idx="128394">0</cx:pt>
          <cx:pt idx="128395">0</cx:pt>
          <cx:pt idx="128396">85</cx:pt>
          <cx:pt idx="128397">0</cx:pt>
          <cx:pt idx="128398">6</cx:pt>
          <cx:pt idx="128399">25</cx:pt>
          <cx:pt idx="128400">7</cx:pt>
          <cx:pt idx="128401">70</cx:pt>
          <cx:pt idx="128402">185</cx:pt>
          <cx:pt idx="128403">0</cx:pt>
          <cx:pt idx="128404">0</cx:pt>
          <cx:pt idx="128405">0</cx:pt>
          <cx:pt idx="128406">0</cx:pt>
          <cx:pt idx="128407">0</cx:pt>
          <cx:pt idx="128408">7</cx:pt>
          <cx:pt idx="128409">3</cx:pt>
          <cx:pt idx="128410">1</cx:pt>
          <cx:pt idx="128411">0</cx:pt>
          <cx:pt idx="128412">49</cx:pt>
          <cx:pt idx="128413">16</cx:pt>
          <cx:pt idx="128414">2</cx:pt>
          <cx:pt idx="128415">67</cx:pt>
          <cx:pt idx="128416">48</cx:pt>
          <cx:pt idx="128417">26</cx:pt>
          <cx:pt idx="128418">21</cx:pt>
          <cx:pt idx="128419">5</cx:pt>
          <cx:pt idx="128420">3</cx:pt>
          <cx:pt idx="128421">0</cx:pt>
          <cx:pt idx="128422">25</cx:pt>
          <cx:pt idx="128423">0</cx:pt>
          <cx:pt idx="128424">10</cx:pt>
          <cx:pt idx="128425">76</cx:pt>
          <cx:pt idx="128426">57</cx:pt>
          <cx:pt idx="128427">0</cx:pt>
          <cx:pt idx="128428">1</cx:pt>
          <cx:pt idx="128429">0</cx:pt>
          <cx:pt idx="128430">0</cx:pt>
          <cx:pt idx="128431">0</cx:pt>
          <cx:pt idx="128432">0</cx:pt>
          <cx:pt idx="128433">0</cx:pt>
          <cx:pt idx="128434">9</cx:pt>
          <cx:pt idx="128435">0</cx:pt>
          <cx:pt idx="128436">0</cx:pt>
          <cx:pt idx="128437">2</cx:pt>
          <cx:pt idx="128438">3</cx:pt>
          <cx:pt idx="128439">322</cx:pt>
          <cx:pt idx="128440">4</cx:pt>
          <cx:pt idx="128441">34</cx:pt>
          <cx:pt idx="128442">0</cx:pt>
          <cx:pt idx="128443">7</cx:pt>
          <cx:pt idx="128444">23</cx:pt>
          <cx:pt idx="128445">379</cx:pt>
          <cx:pt idx="128446">148</cx:pt>
          <cx:pt idx="128447">21</cx:pt>
          <cx:pt idx="128448">366</cx:pt>
          <cx:pt idx="128449">154</cx:pt>
          <cx:pt idx="128450">0</cx:pt>
          <cx:pt idx="128451">0</cx:pt>
          <cx:pt idx="128452">0</cx:pt>
          <cx:pt idx="128453">0</cx:pt>
          <cx:pt idx="128454">0</cx:pt>
          <cx:pt idx="128455">0</cx:pt>
          <cx:pt idx="128456">118</cx:pt>
          <cx:pt idx="128457">0</cx:pt>
          <cx:pt idx="128458">16</cx:pt>
          <cx:pt idx="128459">7</cx:pt>
          <cx:pt idx="128460">321</cx:pt>
          <cx:pt idx="128461">83</cx:pt>
          <cx:pt idx="128462">0</cx:pt>
          <cx:pt idx="128463">5</cx:pt>
          <cx:pt idx="128464">5</cx:pt>
          <cx:pt idx="128465">7</cx:pt>
          <cx:pt idx="128466">21</cx:pt>
          <cx:pt idx="128467">13</cx:pt>
          <cx:pt idx="128468">330</cx:pt>
          <cx:pt idx="128469">0</cx:pt>
          <cx:pt idx="128470">9</cx:pt>
          <cx:pt idx="128471">55</cx:pt>
          <cx:pt idx="128472">17</cx:pt>
          <cx:pt idx="128473">14</cx:pt>
          <cx:pt idx="128474">56</cx:pt>
          <cx:pt idx="128475">20</cx:pt>
          <cx:pt idx="128476">0</cx:pt>
          <cx:pt idx="128477">5</cx:pt>
          <cx:pt idx="128478">31</cx:pt>
          <cx:pt idx="128479">34</cx:pt>
          <cx:pt idx="128480">8</cx:pt>
          <cx:pt idx="128481">22</cx:pt>
          <cx:pt idx="128482">0</cx:pt>
          <cx:pt idx="128483">1</cx:pt>
          <cx:pt idx="128484">64</cx:pt>
          <cx:pt idx="128485">136</cx:pt>
          <cx:pt idx="128486">7</cx:pt>
          <cx:pt idx="128487">237</cx:pt>
          <cx:pt idx="128488">9</cx:pt>
          <cx:pt idx="128489">2</cx:pt>
          <cx:pt idx="128490">0</cx:pt>
          <cx:pt idx="128491">1</cx:pt>
          <cx:pt idx="128492">0</cx:pt>
          <cx:pt idx="128493">8</cx:pt>
          <cx:pt idx="128494">124</cx:pt>
          <cx:pt idx="128495">256</cx:pt>
          <cx:pt idx="128496">176</cx:pt>
          <cx:pt idx="128497">89</cx:pt>
          <cx:pt idx="128498">0</cx:pt>
          <cx:pt idx="128499">0</cx:pt>
          <cx:pt idx="128500">0</cx:pt>
          <cx:pt idx="128501">164</cx:pt>
          <cx:pt idx="128502">1</cx:pt>
          <cx:pt idx="128503">0</cx:pt>
          <cx:pt idx="128504">0</cx:pt>
          <cx:pt idx="128505">1</cx:pt>
          <cx:pt idx="128506">9</cx:pt>
          <cx:pt idx="128507">357</cx:pt>
          <cx:pt idx="128508">0</cx:pt>
          <cx:pt idx="128509">1</cx:pt>
          <cx:pt idx="128510">0</cx:pt>
          <cx:pt idx="128511">0</cx:pt>
          <cx:pt idx="128512">22</cx:pt>
          <cx:pt idx="128513">21</cx:pt>
          <cx:pt idx="128514">3</cx:pt>
          <cx:pt idx="128515">54</cx:pt>
          <cx:pt idx="128516">1</cx:pt>
          <cx:pt idx="128517">22</cx:pt>
          <cx:pt idx="128518">1</cx:pt>
          <cx:pt idx="128519">63</cx:pt>
          <cx:pt idx="128520">623</cx:pt>
          <cx:pt idx="128521">96</cx:pt>
          <cx:pt idx="128522">81</cx:pt>
          <cx:pt idx="128523">3</cx:pt>
          <cx:pt idx="128524">0</cx:pt>
          <cx:pt idx="128525">98</cx:pt>
          <cx:pt idx="128526">0</cx:pt>
          <cx:pt idx="128527">47</cx:pt>
          <cx:pt idx="128528">0</cx:pt>
          <cx:pt idx="128529">0</cx:pt>
          <cx:pt idx="128530">7</cx:pt>
          <cx:pt idx="128531">0</cx:pt>
          <cx:pt idx="128532">0</cx:pt>
          <cx:pt idx="128533">0</cx:pt>
          <cx:pt idx="128534">34</cx:pt>
          <cx:pt idx="128535">5</cx:pt>
          <cx:pt idx="128536">0</cx:pt>
          <cx:pt idx="128537">0</cx:pt>
          <cx:pt idx="128538">3</cx:pt>
          <cx:pt idx="128539">0</cx:pt>
          <cx:pt idx="128540">14</cx:pt>
          <cx:pt idx="128541">7</cx:pt>
          <cx:pt idx="128542">0</cx:pt>
          <cx:pt idx="128543">0</cx:pt>
          <cx:pt idx="128544">1</cx:pt>
          <cx:pt idx="128545">1</cx:pt>
          <cx:pt idx="128546">4</cx:pt>
          <cx:pt idx="128547">40</cx:pt>
          <cx:pt idx="128548">7</cx:pt>
          <cx:pt idx="128549">0</cx:pt>
          <cx:pt idx="128550">2</cx:pt>
          <cx:pt idx="128551">1</cx:pt>
          <cx:pt idx="128552">13</cx:pt>
          <cx:pt idx="128553">70</cx:pt>
          <cx:pt idx="128554">2</cx:pt>
          <cx:pt idx="128555">69</cx:pt>
          <cx:pt idx="128556">158</cx:pt>
          <cx:pt idx="128557">0</cx:pt>
          <cx:pt idx="128558">1</cx:pt>
          <cx:pt idx="128559">0</cx:pt>
          <cx:pt idx="128560">23</cx:pt>
          <cx:pt idx="128561">29</cx:pt>
          <cx:pt idx="128562">0</cx:pt>
          <cx:pt idx="128563">33</cx:pt>
          <cx:pt idx="128564">110</cx:pt>
          <cx:pt idx="128565">50</cx:pt>
          <cx:pt idx="128566">0</cx:pt>
          <cx:pt idx="128567">7</cx:pt>
          <cx:pt idx="128568">0</cx:pt>
          <cx:pt idx="128569">0</cx:pt>
          <cx:pt idx="128570">33</cx:pt>
          <cx:pt idx="128571">1</cx:pt>
          <cx:pt idx="128572">20</cx:pt>
          <cx:pt idx="128573">0</cx:pt>
          <cx:pt idx="128574">93</cx:pt>
          <cx:pt idx="128575">7</cx:pt>
          <cx:pt idx="128576">8</cx:pt>
          <cx:pt idx="128577">10</cx:pt>
          <cx:pt idx="128578">134</cx:pt>
          <cx:pt idx="128579">1</cx:pt>
          <cx:pt idx="128580">5</cx:pt>
          <cx:pt idx="128581">174</cx:pt>
          <cx:pt idx="128582">0</cx:pt>
          <cx:pt idx="128583">0</cx:pt>
          <cx:pt idx="128584">0</cx:pt>
          <cx:pt idx="128585">0</cx:pt>
          <cx:pt idx="128586">59</cx:pt>
          <cx:pt idx="128587">58</cx:pt>
          <cx:pt idx="128588">19</cx:pt>
          <cx:pt idx="128589">788</cx:pt>
          <cx:pt idx="128590">57</cx:pt>
          <cx:pt idx="128591">48</cx:pt>
          <cx:pt idx="128592">0</cx:pt>
          <cx:pt idx="128593">2</cx:pt>
          <cx:pt idx="128594">0</cx:pt>
          <cx:pt idx="128595">42</cx:pt>
          <cx:pt idx="128596">433</cx:pt>
          <cx:pt idx="128597">13</cx:pt>
          <cx:pt idx="128598">20</cx:pt>
          <cx:pt idx="128599">34</cx:pt>
          <cx:pt idx="128600">1</cx:pt>
          <cx:pt idx="128601">5</cx:pt>
          <cx:pt idx="128602">28</cx:pt>
          <cx:pt idx="128603">0</cx:pt>
          <cx:pt idx="128604">0</cx:pt>
          <cx:pt idx="128605">1</cx:pt>
          <cx:pt idx="128606">2</cx:pt>
          <cx:pt idx="128607">0</cx:pt>
          <cx:pt idx="128608">5</cx:pt>
          <cx:pt idx="128609">7</cx:pt>
          <cx:pt idx="128610">2</cx:pt>
          <cx:pt idx="128611">45</cx:pt>
          <cx:pt idx="128612">62</cx:pt>
          <cx:pt idx="128613">35</cx:pt>
          <cx:pt idx="128614">174</cx:pt>
          <cx:pt idx="128615">14</cx:pt>
          <cx:pt idx="128616">0</cx:pt>
          <cx:pt idx="128617">68</cx:pt>
          <cx:pt idx="128618">1</cx:pt>
          <cx:pt idx="128619">3</cx:pt>
          <cx:pt idx="128620">5</cx:pt>
          <cx:pt idx="128621">6</cx:pt>
          <cx:pt idx="128622">0</cx:pt>
          <cx:pt idx="128623">12</cx:pt>
          <cx:pt idx="128624">27</cx:pt>
          <cx:pt idx="128625">12</cx:pt>
          <cx:pt idx="128626">0</cx:pt>
          <cx:pt idx="128627">16</cx:pt>
          <cx:pt idx="128628">1</cx:pt>
          <cx:pt idx="128629">14</cx:pt>
          <cx:pt idx="128630">8</cx:pt>
          <cx:pt idx="128631">39</cx:pt>
          <cx:pt idx="128632">23</cx:pt>
          <cx:pt idx="128633">3</cx:pt>
          <cx:pt idx="128634">78</cx:pt>
          <cx:pt idx="128635">3</cx:pt>
          <cx:pt idx="128636">1</cx:pt>
          <cx:pt idx="128637">386</cx:pt>
          <cx:pt idx="128638">0</cx:pt>
          <cx:pt idx="128639">2</cx:pt>
          <cx:pt idx="128640">46</cx:pt>
          <cx:pt idx="128641">122</cx:pt>
          <cx:pt idx="128642">0</cx:pt>
          <cx:pt idx="128643">0</cx:pt>
          <cx:pt idx="128644">0</cx:pt>
          <cx:pt idx="128645">83</cx:pt>
          <cx:pt idx="128646">1</cx:pt>
          <cx:pt idx="128647">0</cx:pt>
          <cx:pt idx="128648">9</cx:pt>
          <cx:pt idx="128649">0</cx:pt>
          <cx:pt idx="128650">87</cx:pt>
          <cx:pt idx="128651">23</cx:pt>
          <cx:pt idx="128652">0</cx:pt>
          <cx:pt idx="128653">0</cx:pt>
          <cx:pt idx="128654">0</cx:pt>
          <cx:pt idx="128655">10</cx:pt>
          <cx:pt idx="128656">13</cx:pt>
          <cx:pt idx="128657">14</cx:pt>
          <cx:pt idx="128658">63</cx:pt>
          <cx:pt idx="128659">0</cx:pt>
          <cx:pt idx="128660">0</cx:pt>
          <cx:pt idx="128661">0</cx:pt>
          <cx:pt idx="128662">0</cx:pt>
          <cx:pt idx="128663">0</cx:pt>
          <cx:pt idx="128664">9</cx:pt>
          <cx:pt idx="128665">21</cx:pt>
          <cx:pt idx="128666">0</cx:pt>
          <cx:pt idx="128667">0</cx:pt>
          <cx:pt idx="128668">0</cx:pt>
          <cx:pt idx="128669">40</cx:pt>
          <cx:pt idx="128670">14</cx:pt>
          <cx:pt idx="128671">1</cx:pt>
          <cx:pt idx="128672">3</cx:pt>
          <cx:pt idx="128673">112</cx:pt>
          <cx:pt idx="128674">1</cx:pt>
          <cx:pt idx="128675">0</cx:pt>
          <cx:pt idx="128676">2</cx:pt>
          <cx:pt idx="128677">0</cx:pt>
          <cx:pt idx="128678">0</cx:pt>
          <cx:pt idx="128679">0</cx:pt>
          <cx:pt idx="128680">0</cx:pt>
          <cx:pt idx="128681">1</cx:pt>
          <cx:pt idx="128682">90</cx:pt>
          <cx:pt idx="128683">28</cx:pt>
          <cx:pt idx="128684">14</cx:pt>
          <cx:pt idx="128685">61</cx:pt>
          <cx:pt idx="128686">0</cx:pt>
          <cx:pt idx="128687">0</cx:pt>
          <cx:pt idx="128688">53</cx:pt>
          <cx:pt idx="128689">66</cx:pt>
          <cx:pt idx="128690">5</cx:pt>
          <cx:pt idx="128691">14</cx:pt>
          <cx:pt idx="128692">8</cx:pt>
          <cx:pt idx="128693">139</cx:pt>
          <cx:pt idx="128694">0</cx:pt>
          <cx:pt idx="128695">15</cx:pt>
          <cx:pt idx="128696">0</cx:pt>
          <cx:pt idx="128697">34</cx:pt>
          <cx:pt idx="128698">7</cx:pt>
          <cx:pt idx="128699">396</cx:pt>
          <cx:pt idx="128700">53</cx:pt>
          <cx:pt idx="128701">249</cx:pt>
          <cx:pt idx="128702">23</cx:pt>
          <cx:pt idx="128703">0</cx:pt>
          <cx:pt idx="128704">31</cx:pt>
          <cx:pt idx="128705">1</cx:pt>
          <cx:pt idx="128706">0</cx:pt>
          <cx:pt idx="128707">8</cx:pt>
          <cx:pt idx="128708">5</cx:pt>
          <cx:pt idx="128709">0</cx:pt>
          <cx:pt idx="128710">0</cx:pt>
          <cx:pt idx="128711">0</cx:pt>
          <cx:pt idx="128712">0</cx:pt>
          <cx:pt idx="128713">0</cx:pt>
          <cx:pt idx="128714">0</cx:pt>
          <cx:pt idx="128715">1</cx:pt>
          <cx:pt idx="128716">1</cx:pt>
          <cx:pt idx="128717">1</cx:pt>
          <cx:pt idx="128718">18</cx:pt>
          <cx:pt idx="128719">0</cx:pt>
          <cx:pt idx="128720">0</cx:pt>
          <cx:pt idx="128721">241</cx:pt>
          <cx:pt idx="128722">0</cx:pt>
          <cx:pt idx="128723">0</cx:pt>
          <cx:pt idx="128724">0</cx:pt>
          <cx:pt idx="128725">6</cx:pt>
          <cx:pt idx="128726">0</cx:pt>
          <cx:pt idx="128727">6</cx:pt>
          <cx:pt idx="128728">7</cx:pt>
          <cx:pt idx="128729">435</cx:pt>
          <cx:pt idx="128730">45</cx:pt>
          <cx:pt idx="128731">46</cx:pt>
          <cx:pt idx="128732">42</cx:pt>
          <cx:pt idx="128733">47</cx:pt>
          <cx:pt idx="128734">28</cx:pt>
          <cx:pt idx="128735">2</cx:pt>
          <cx:pt idx="128736">0</cx:pt>
          <cx:pt idx="128737">6</cx:pt>
          <cx:pt idx="128738">3</cx:pt>
          <cx:pt idx="128739">349</cx:pt>
          <cx:pt idx="128740">53</cx:pt>
          <cx:pt idx="128741">7</cx:pt>
          <cx:pt idx="128742">43</cx:pt>
          <cx:pt idx="128743">389</cx:pt>
          <cx:pt idx="128744">0</cx:pt>
          <cx:pt idx="128745">1</cx:pt>
          <cx:pt idx="128746">2</cx:pt>
          <cx:pt idx="128747">0</cx:pt>
          <cx:pt idx="128748">0</cx:pt>
          <cx:pt idx="128749">21</cx:pt>
          <cx:pt idx="128750">0</cx:pt>
          <cx:pt idx="128751">0</cx:pt>
          <cx:pt idx="128752">220</cx:pt>
          <cx:pt idx="128753">0</cx:pt>
          <cx:pt idx="128754">0</cx:pt>
          <cx:pt idx="128755">2</cx:pt>
          <cx:pt idx="128756">8</cx:pt>
          <cx:pt idx="128757">19</cx:pt>
          <cx:pt idx="128758">21</cx:pt>
          <cx:pt idx="128759">0</cx:pt>
          <cx:pt idx="128760">10</cx:pt>
          <cx:pt idx="128761">344</cx:pt>
          <cx:pt idx="128762">67</cx:pt>
          <cx:pt idx="128763">2</cx:pt>
          <cx:pt idx="128764">4</cx:pt>
          <cx:pt idx="128765">3</cx:pt>
          <cx:pt idx="128766">33</cx:pt>
          <cx:pt idx="128767">318</cx:pt>
          <cx:pt idx="128768">14</cx:pt>
          <cx:pt idx="128769">6</cx:pt>
          <cx:pt idx="128770">0</cx:pt>
          <cx:pt idx="128771">0</cx:pt>
          <cx:pt idx="128772">119</cx:pt>
          <cx:pt idx="128773">0</cx:pt>
          <cx:pt idx="128774">27</cx:pt>
          <cx:pt idx="128775">52</cx:pt>
          <cx:pt idx="128776">6</cx:pt>
          <cx:pt idx="128777">0</cx:pt>
          <cx:pt idx="128778">85</cx:pt>
          <cx:pt idx="128779">520</cx:pt>
          <cx:pt idx="128780">227</cx:pt>
          <cx:pt idx="128781">4</cx:pt>
          <cx:pt idx="128782">9</cx:pt>
          <cx:pt idx="128783">99</cx:pt>
          <cx:pt idx="128784">1</cx:pt>
          <cx:pt idx="128785">26</cx:pt>
          <cx:pt idx="128786">9</cx:pt>
          <cx:pt idx="128787">0</cx:pt>
          <cx:pt idx="128788">66</cx:pt>
          <cx:pt idx="128789">0</cx:pt>
          <cx:pt idx="128790">3</cx:pt>
          <cx:pt idx="128791">21</cx:pt>
          <cx:pt idx="128792">3</cx:pt>
          <cx:pt idx="128793">1</cx:pt>
          <cx:pt idx="128794">0</cx:pt>
          <cx:pt idx="128795">3</cx:pt>
          <cx:pt idx="128796">1</cx:pt>
          <cx:pt idx="128797">14</cx:pt>
          <cx:pt idx="128798">36</cx:pt>
          <cx:pt idx="128799">154</cx:pt>
          <cx:pt idx="128800">49</cx:pt>
          <cx:pt idx="128801">0</cx:pt>
          <cx:pt idx="128802">190</cx:pt>
          <cx:pt idx="128803">6</cx:pt>
          <cx:pt idx="128804">36</cx:pt>
          <cx:pt idx="128805">3</cx:pt>
          <cx:pt idx="128806">9</cx:pt>
          <cx:pt idx="128807">20</cx:pt>
          <cx:pt idx="128808">2</cx:pt>
          <cx:pt idx="128809">209</cx:pt>
          <cx:pt idx="128810">14</cx:pt>
          <cx:pt idx="128811">4</cx:pt>
          <cx:pt idx="128812">484</cx:pt>
          <cx:pt idx="128813">0</cx:pt>
          <cx:pt idx="128814">26</cx:pt>
          <cx:pt idx="128815">28</cx:pt>
          <cx:pt idx="128816">2</cx:pt>
          <cx:pt idx="128817">1</cx:pt>
          <cx:pt idx="128818">49</cx:pt>
          <cx:pt idx="128819">608</cx:pt>
          <cx:pt idx="128820">0</cx:pt>
          <cx:pt idx="128821">22</cx:pt>
          <cx:pt idx="128822">47</cx:pt>
          <cx:pt idx="128823">8</cx:pt>
          <cx:pt idx="128824">337</cx:pt>
          <cx:pt idx="128825">26</cx:pt>
          <cx:pt idx="128826">5</cx:pt>
          <cx:pt idx="128827">0</cx:pt>
          <cx:pt idx="128828">16</cx:pt>
          <cx:pt idx="128829">59</cx:pt>
          <cx:pt idx="128830">5</cx:pt>
          <cx:pt idx="128831">38</cx:pt>
          <cx:pt idx="128832">0</cx:pt>
          <cx:pt idx="128833">57</cx:pt>
          <cx:pt idx="128834">49</cx:pt>
          <cx:pt idx="128835">8</cx:pt>
          <cx:pt idx="128836">0</cx:pt>
          <cx:pt idx="128837">0</cx:pt>
          <cx:pt idx="128838">0</cx:pt>
          <cx:pt idx="128839">0</cx:pt>
          <cx:pt idx="128840">89</cx:pt>
          <cx:pt idx="128841">5</cx:pt>
          <cx:pt idx="128842">139</cx:pt>
          <cx:pt idx="128843">0</cx:pt>
          <cx:pt idx="128844">3</cx:pt>
          <cx:pt idx="128845">48</cx:pt>
          <cx:pt idx="128846">0</cx:pt>
          <cx:pt idx="128847">13</cx:pt>
          <cx:pt idx="128848">1</cx:pt>
          <cx:pt idx="128849">54</cx:pt>
          <cx:pt idx="128850">70</cx:pt>
          <cx:pt idx="128851">97</cx:pt>
          <cx:pt idx="128852">22</cx:pt>
          <cx:pt idx="128853">0</cx:pt>
          <cx:pt idx="128854">1</cx:pt>
          <cx:pt idx="128855">351</cx:pt>
          <cx:pt idx="128856">124</cx:pt>
          <cx:pt idx="128857">812</cx:pt>
          <cx:pt idx="128858">10</cx:pt>
          <cx:pt idx="128859">15</cx:pt>
          <cx:pt idx="128860">22</cx:pt>
          <cx:pt idx="128861">12</cx:pt>
          <cx:pt idx="128862">12</cx:pt>
          <cx:pt idx="128863">95</cx:pt>
          <cx:pt idx="128864">0</cx:pt>
          <cx:pt idx="128865">0</cx:pt>
          <cx:pt idx="128866">0</cx:pt>
          <cx:pt idx="128867">0</cx:pt>
          <cx:pt idx="128868">56</cx:pt>
          <cx:pt idx="128869">39</cx:pt>
          <cx:pt idx="128870">0</cx:pt>
          <cx:pt idx="128871">1</cx:pt>
          <cx:pt idx="128872">1</cx:pt>
          <cx:pt idx="128873">1</cx:pt>
          <cx:pt idx="128874">46</cx:pt>
          <cx:pt idx="128875">14</cx:pt>
          <cx:pt idx="128876">190</cx:pt>
          <cx:pt idx="128877">0</cx:pt>
          <cx:pt idx="128878">12</cx:pt>
          <cx:pt idx="128879">111</cx:pt>
          <cx:pt idx="128880">0</cx:pt>
          <cx:pt idx="128881">124</cx:pt>
          <cx:pt idx="128882">0</cx:pt>
          <cx:pt idx="128883">35</cx:pt>
          <cx:pt idx="128884">95</cx:pt>
          <cx:pt idx="128885">56</cx:pt>
          <cx:pt idx="128886">0</cx:pt>
          <cx:pt idx="128887">7</cx:pt>
          <cx:pt idx="128888">7</cx:pt>
          <cx:pt idx="128889">12</cx:pt>
          <cx:pt idx="128890">24</cx:pt>
          <cx:pt idx="128891">0</cx:pt>
          <cx:pt idx="128892">17</cx:pt>
          <cx:pt idx="128893">251</cx:pt>
          <cx:pt idx="128894">12</cx:pt>
          <cx:pt idx="128895">30</cx:pt>
          <cx:pt idx="128896">24</cx:pt>
          <cx:pt idx="128897">76</cx:pt>
          <cx:pt idx="128898">22</cx:pt>
          <cx:pt idx="128899">0</cx:pt>
          <cx:pt idx="128900">0</cx:pt>
          <cx:pt idx="128901">0</cx:pt>
          <cx:pt idx="128902">0</cx:pt>
          <cx:pt idx="128903">0</cx:pt>
          <cx:pt idx="128904">0</cx:pt>
          <cx:pt idx="128905">0</cx:pt>
          <cx:pt idx="128906">1</cx:pt>
          <cx:pt idx="128907">0</cx:pt>
          <cx:pt idx="128908">0</cx:pt>
          <cx:pt idx="128909">1</cx:pt>
          <cx:pt idx="128910">2</cx:pt>
          <cx:pt idx="128911">28</cx:pt>
          <cx:pt idx="128912">0</cx:pt>
          <cx:pt idx="128913">0</cx:pt>
          <cx:pt idx="128914">48</cx:pt>
          <cx:pt idx="128915">273</cx:pt>
          <cx:pt idx="128916">5</cx:pt>
          <cx:pt idx="128917">4</cx:pt>
          <cx:pt idx="128918">4</cx:pt>
          <cx:pt idx="128919">14</cx:pt>
          <cx:pt idx="128920">254</cx:pt>
          <cx:pt idx="128921">1</cx:pt>
          <cx:pt idx="128922">8</cx:pt>
          <cx:pt idx="128923">201</cx:pt>
          <cx:pt idx="128924">208</cx:pt>
          <cx:pt idx="128925">0</cx:pt>
          <cx:pt idx="128926">16</cx:pt>
          <cx:pt idx="128927">0</cx:pt>
          <cx:pt idx="128928">0</cx:pt>
          <cx:pt idx="128929">5</cx:pt>
          <cx:pt idx="128930">217</cx:pt>
          <cx:pt idx="128931">7</cx:pt>
          <cx:pt idx="128932">0</cx:pt>
          <cx:pt idx="128933">0</cx:pt>
          <cx:pt idx="128934">0</cx:pt>
          <cx:pt idx="128935">0</cx:pt>
          <cx:pt idx="128936">3</cx:pt>
          <cx:pt idx="128937">0</cx:pt>
          <cx:pt idx="128938">16</cx:pt>
          <cx:pt idx="128939">1</cx:pt>
          <cx:pt idx="128940">41</cx:pt>
          <cx:pt idx="128941">224</cx:pt>
          <cx:pt idx="128942">181</cx:pt>
          <cx:pt idx="128943">13</cx:pt>
          <cx:pt idx="128944">2</cx:pt>
          <cx:pt idx="128945">75</cx:pt>
          <cx:pt idx="128946">5</cx:pt>
          <cx:pt idx="128947">791</cx:pt>
          <cx:pt idx="128948">128</cx:pt>
          <cx:pt idx="128949">0</cx:pt>
          <cx:pt idx="128950">10</cx:pt>
          <cx:pt idx="128951">93</cx:pt>
          <cx:pt idx="128952">35</cx:pt>
          <cx:pt idx="128953">0</cx:pt>
          <cx:pt idx="128954">0</cx:pt>
          <cx:pt idx="128955">1</cx:pt>
          <cx:pt idx="128956">11</cx:pt>
          <cx:pt idx="128957">27</cx:pt>
          <cx:pt idx="128958">15</cx:pt>
          <cx:pt idx="128959">62</cx:pt>
          <cx:pt idx="128960">13</cx:pt>
          <cx:pt idx="128961">88</cx:pt>
          <cx:pt idx="128962">0</cx:pt>
          <cx:pt idx="128963">2</cx:pt>
          <cx:pt idx="128964">0</cx:pt>
          <cx:pt idx="128965">12</cx:pt>
          <cx:pt idx="128966">4</cx:pt>
          <cx:pt idx="128967">5</cx:pt>
          <cx:pt idx="128968">48</cx:pt>
          <cx:pt idx="128969">0</cx:pt>
          <cx:pt idx="128970">0</cx:pt>
          <cx:pt idx="128971">0</cx:pt>
          <cx:pt idx="128972">147</cx:pt>
          <cx:pt idx="128973">1</cx:pt>
          <cx:pt idx="128974">3</cx:pt>
          <cx:pt idx="128975">35</cx:pt>
          <cx:pt idx="128976">0</cx:pt>
          <cx:pt idx="128977">28</cx:pt>
          <cx:pt idx="128978">0</cx:pt>
          <cx:pt idx="128979">1</cx:pt>
          <cx:pt idx="128980">15</cx:pt>
          <cx:pt idx="128981">19</cx:pt>
          <cx:pt idx="128982">5</cx:pt>
          <cx:pt idx="128983">41</cx:pt>
          <cx:pt idx="128984">10</cx:pt>
          <cx:pt idx="128985">130</cx:pt>
          <cx:pt idx="128986">3</cx:pt>
          <cx:pt idx="128987">28</cx:pt>
          <cx:pt idx="128988">0</cx:pt>
          <cx:pt idx="128989">0</cx:pt>
          <cx:pt idx="128990">7</cx:pt>
          <cx:pt idx="128991">4</cx:pt>
          <cx:pt idx="128992">502</cx:pt>
          <cx:pt idx="128993">3</cx:pt>
          <cx:pt idx="128994">1</cx:pt>
          <cx:pt idx="128995">3</cx:pt>
          <cx:pt idx="128996">0</cx:pt>
          <cx:pt idx="128997">0</cx:pt>
          <cx:pt idx="128998">55</cx:pt>
          <cx:pt idx="128999">8</cx:pt>
          <cx:pt idx="129000">1</cx:pt>
          <cx:pt idx="129001">491</cx:pt>
          <cx:pt idx="129002">1</cx:pt>
          <cx:pt idx="129003">1</cx:pt>
          <cx:pt idx="129004">13</cx:pt>
          <cx:pt idx="129005">5</cx:pt>
          <cx:pt idx="129006">24</cx:pt>
          <cx:pt idx="129007">29</cx:pt>
          <cx:pt idx="129008">3</cx:pt>
          <cx:pt idx="129009">221</cx:pt>
          <cx:pt idx="129010">0</cx:pt>
          <cx:pt idx="129011">35</cx:pt>
          <cx:pt idx="129012">48</cx:pt>
          <cx:pt idx="129013">31</cx:pt>
          <cx:pt idx="129014">12</cx:pt>
          <cx:pt idx="129015">0</cx:pt>
          <cx:pt idx="129016">17</cx:pt>
          <cx:pt idx="129017">2</cx:pt>
          <cx:pt idx="129018">172</cx:pt>
          <cx:pt idx="129019">1</cx:pt>
          <cx:pt idx="129020">0</cx:pt>
          <cx:pt idx="129021">0</cx:pt>
          <cx:pt idx="129022">0</cx:pt>
          <cx:pt idx="129023">0</cx:pt>
          <cx:pt idx="129024">2</cx:pt>
          <cx:pt idx="129025">0</cx:pt>
          <cx:pt idx="129026">1</cx:pt>
          <cx:pt idx="129027">2</cx:pt>
          <cx:pt idx="129028">0</cx:pt>
          <cx:pt idx="129029">0</cx:pt>
          <cx:pt idx="129030">0</cx:pt>
          <cx:pt idx="129031">0</cx:pt>
          <cx:pt idx="129032">1</cx:pt>
          <cx:pt idx="129033">0</cx:pt>
          <cx:pt idx="129034">6</cx:pt>
          <cx:pt idx="129035">12</cx:pt>
          <cx:pt idx="129036">0</cx:pt>
          <cx:pt idx="129037">6</cx:pt>
          <cx:pt idx="129038">53</cx:pt>
          <cx:pt idx="129039">0</cx:pt>
          <cx:pt idx="129040">1</cx:pt>
          <cx:pt idx="129041">0</cx:pt>
          <cx:pt idx="129042">0</cx:pt>
          <cx:pt idx="129043">0</cx:pt>
          <cx:pt idx="129044">0</cx:pt>
          <cx:pt idx="129045">3</cx:pt>
          <cx:pt idx="129046">71</cx:pt>
          <cx:pt idx="129047">148</cx:pt>
          <cx:pt idx="129048">47</cx:pt>
          <cx:pt idx="129049">0</cx:pt>
          <cx:pt idx="129050">0</cx:pt>
          <cx:pt idx="129051">0</cx:pt>
          <cx:pt idx="129052">1</cx:pt>
          <cx:pt idx="129053">24</cx:pt>
          <cx:pt idx="129054">0</cx:pt>
          <cx:pt idx="129055">19</cx:pt>
          <cx:pt idx="129056">0</cx:pt>
          <cx:pt idx="129057">14</cx:pt>
          <cx:pt idx="129058">0</cx:pt>
          <cx:pt idx="129059">0</cx:pt>
          <cx:pt idx="129060">1</cx:pt>
          <cx:pt idx="129061">1</cx:pt>
          <cx:pt idx="129062">2</cx:pt>
          <cx:pt idx="129063">69</cx:pt>
          <cx:pt idx="129064">42</cx:pt>
          <cx:pt idx="129065">0</cx:pt>
          <cx:pt idx="129066">44</cx:pt>
          <cx:pt idx="129067">4</cx:pt>
          <cx:pt idx="129068">0</cx:pt>
          <cx:pt idx="129069">1</cx:pt>
          <cx:pt idx="129070">0</cx:pt>
          <cx:pt idx="129071">12</cx:pt>
          <cx:pt idx="129072">0</cx:pt>
          <cx:pt idx="129073">34</cx:pt>
          <cx:pt idx="129074">248</cx:pt>
          <cx:pt idx="129075">1</cx:pt>
          <cx:pt idx="129076">55</cx:pt>
          <cx:pt idx="129077">69</cx:pt>
          <cx:pt idx="129078">0</cx:pt>
          <cx:pt idx="129079">0</cx:pt>
          <cx:pt idx="129080">295</cx:pt>
          <cx:pt idx="129081">1</cx:pt>
          <cx:pt idx="129082">0</cx:pt>
          <cx:pt idx="129083">70</cx:pt>
          <cx:pt idx="129084">6</cx:pt>
          <cx:pt idx="129085">98</cx:pt>
          <cx:pt idx="129086">23</cx:pt>
          <cx:pt idx="129087">42</cx:pt>
          <cx:pt idx="129088">3</cx:pt>
          <cx:pt idx="129089">6</cx:pt>
          <cx:pt idx="129090">24</cx:pt>
          <cx:pt idx="129091">66</cx:pt>
          <cx:pt idx="129092">1</cx:pt>
          <cx:pt idx="129093">75</cx:pt>
          <cx:pt idx="129094">1</cx:pt>
          <cx:pt idx="129095">98</cx:pt>
          <cx:pt idx="129096">14</cx:pt>
          <cx:pt idx="129097">160</cx:pt>
          <cx:pt idx="129098">8</cx:pt>
          <cx:pt idx="129099">28</cx:pt>
          <cx:pt idx="129100">12</cx:pt>
          <cx:pt idx="129101">80</cx:pt>
          <cx:pt idx="129102">0</cx:pt>
          <cx:pt idx="129103">0</cx:pt>
          <cx:pt idx="129104">23</cx:pt>
          <cx:pt idx="129105">64</cx:pt>
          <cx:pt idx="129106">0</cx:pt>
          <cx:pt idx="129107">30</cx:pt>
          <cx:pt idx="129108">52</cx:pt>
          <cx:pt idx="129109">190</cx:pt>
          <cx:pt idx="129110">5</cx:pt>
          <cx:pt idx="129111">1</cx:pt>
          <cx:pt idx="129112">4</cx:pt>
          <cx:pt idx="129113">6</cx:pt>
          <cx:pt idx="129114">102</cx:pt>
          <cx:pt idx="129115">58</cx:pt>
          <cx:pt idx="129116">0</cx:pt>
          <cx:pt idx="129117">64</cx:pt>
          <cx:pt idx="129118">232</cx:pt>
          <cx:pt idx="129119">0</cx:pt>
          <cx:pt idx="129120">0</cx:pt>
          <cx:pt idx="129121">37</cx:pt>
          <cx:pt idx="129122">0</cx:pt>
          <cx:pt idx="129123">1</cx:pt>
          <cx:pt idx="129124">57</cx:pt>
          <cx:pt idx="129125">33</cx:pt>
          <cx:pt idx="129126">0</cx:pt>
          <cx:pt idx="129127">1</cx:pt>
          <cx:pt idx="129128">4</cx:pt>
          <cx:pt idx="129129">1</cx:pt>
          <cx:pt idx="129130">642</cx:pt>
          <cx:pt idx="129131">0</cx:pt>
          <cx:pt idx="129132">0</cx:pt>
          <cx:pt idx="129133">1</cx:pt>
          <cx:pt idx="129134">4</cx:pt>
          <cx:pt idx="129135">7</cx:pt>
          <cx:pt idx="129136">1</cx:pt>
          <cx:pt idx="129137">0</cx:pt>
          <cx:pt idx="129138">47</cx:pt>
          <cx:pt idx="129139">61</cx:pt>
          <cx:pt idx="129140">2</cx:pt>
          <cx:pt idx="129141">6</cx:pt>
          <cx:pt idx="129142">0</cx:pt>
          <cx:pt idx="129143">1</cx:pt>
          <cx:pt idx="129144">1</cx:pt>
          <cx:pt idx="129145">1</cx:pt>
          <cx:pt idx="129146">3</cx:pt>
          <cx:pt idx="129147">0</cx:pt>
          <cx:pt idx="129148">1</cx:pt>
          <cx:pt idx="129149">0</cx:pt>
          <cx:pt idx="129150">0</cx:pt>
          <cx:pt idx="129151">1</cx:pt>
          <cx:pt idx="129152">1</cx:pt>
          <cx:pt idx="129153">1</cx:pt>
          <cx:pt idx="129154">0</cx:pt>
          <cx:pt idx="129155">0</cx:pt>
          <cx:pt idx="129156">0</cx:pt>
          <cx:pt idx="129157">17</cx:pt>
          <cx:pt idx="129158">7</cx:pt>
          <cx:pt idx="129159">0</cx:pt>
          <cx:pt idx="129160">0</cx:pt>
          <cx:pt idx="129161">92</cx:pt>
          <cx:pt idx="129162">0</cx:pt>
          <cx:pt idx="129163">12</cx:pt>
          <cx:pt idx="129164">1</cx:pt>
          <cx:pt idx="129165">414</cx:pt>
          <cx:pt idx="129166">0</cx:pt>
          <cx:pt idx="129167">11</cx:pt>
          <cx:pt idx="129168">0</cx:pt>
          <cx:pt idx="129169">0</cx:pt>
          <cx:pt idx="129170">13</cx:pt>
          <cx:pt idx="129171">66</cx:pt>
          <cx:pt idx="129172">454</cx:pt>
          <cx:pt idx="129173">0</cx:pt>
          <cx:pt idx="129174">12</cx:pt>
          <cx:pt idx="129175">2</cx:pt>
          <cx:pt idx="129176">223</cx:pt>
          <cx:pt idx="129177">1</cx:pt>
          <cx:pt idx="129178">21</cx:pt>
          <cx:pt idx="129179">234</cx:pt>
          <cx:pt idx="129180">29</cx:pt>
          <cx:pt idx="129181">44</cx:pt>
          <cx:pt idx="129182">92</cx:pt>
          <cx:pt idx="129183">29</cx:pt>
          <cx:pt idx="129184">0</cx:pt>
          <cx:pt idx="129185">48</cx:pt>
          <cx:pt idx="129186">151</cx:pt>
          <cx:pt idx="129187">2</cx:pt>
          <cx:pt idx="129188">31</cx:pt>
          <cx:pt idx="129189">33</cx:pt>
          <cx:pt idx="129190">6</cx:pt>
          <cx:pt idx="129191">42</cx:pt>
          <cx:pt idx="129192">0</cx:pt>
          <cx:pt idx="129193">0</cx:pt>
          <cx:pt idx="129194">12</cx:pt>
          <cx:pt idx="129195">118</cx:pt>
          <cx:pt idx="129196">182</cx:pt>
          <cx:pt idx="129197">3</cx:pt>
          <cx:pt idx="129198">49</cx:pt>
          <cx:pt idx="129199">4</cx:pt>
          <cx:pt idx="129200">1</cx:pt>
          <cx:pt idx="129201">4</cx:pt>
          <cx:pt idx="129202">6</cx:pt>
          <cx:pt idx="129203">0</cx:pt>
          <cx:pt idx="129204">0</cx:pt>
          <cx:pt idx="129205">0</cx:pt>
          <cx:pt idx="129206">1</cx:pt>
          <cx:pt idx="129207">1</cx:pt>
          <cx:pt idx="129208">3</cx:pt>
          <cx:pt idx="129209">71</cx:pt>
          <cx:pt idx="129210">1</cx:pt>
          <cx:pt idx="129211">7</cx:pt>
          <cx:pt idx="129212">38</cx:pt>
          <cx:pt idx="129213">0</cx:pt>
          <cx:pt idx="129214">0</cx:pt>
          <cx:pt idx="129215">8</cx:pt>
          <cx:pt idx="129216">49</cx:pt>
          <cx:pt idx="129217">0</cx:pt>
          <cx:pt idx="129218">7</cx:pt>
          <cx:pt idx="129219">0</cx:pt>
          <cx:pt idx="129220">1</cx:pt>
          <cx:pt idx="129221">3</cx:pt>
          <cx:pt idx="129222">0</cx:pt>
          <cx:pt idx="129223">0</cx:pt>
          <cx:pt idx="129224">0</cx:pt>
          <cx:pt idx="129225">24</cx:pt>
          <cx:pt idx="129226">5</cx:pt>
          <cx:pt idx="129227">4</cx:pt>
          <cx:pt idx="129228">0</cx:pt>
          <cx:pt idx="129229">0</cx:pt>
          <cx:pt idx="129230">0</cx:pt>
          <cx:pt idx="129231">0</cx:pt>
          <cx:pt idx="129232">32</cx:pt>
          <cx:pt idx="129233">120</cx:pt>
          <cx:pt idx="129234">0</cx:pt>
          <cx:pt idx="129235">1</cx:pt>
          <cx:pt idx="129236">66</cx:pt>
          <cx:pt idx="129237">0</cx:pt>
          <cx:pt idx="129238">0</cx:pt>
          <cx:pt idx="129239">14</cx:pt>
          <cx:pt idx="129240">1</cx:pt>
          <cx:pt idx="129241">0</cx:pt>
          <cx:pt idx="129242">1</cx:pt>
          <cx:pt idx="129243">0</cx:pt>
          <cx:pt idx="129244">0</cx:pt>
          <cx:pt idx="129245">0</cx:pt>
          <cx:pt idx="129246">0</cx:pt>
          <cx:pt idx="129247">1</cx:pt>
          <cx:pt idx="129248">0</cx:pt>
          <cx:pt idx="129249">0</cx:pt>
          <cx:pt idx="129250">0</cx:pt>
          <cx:pt idx="129251">0</cx:pt>
          <cx:pt idx="129252">0</cx:pt>
          <cx:pt idx="129253">5</cx:pt>
          <cx:pt idx="129254">4</cx:pt>
          <cx:pt idx="129255">18</cx:pt>
          <cx:pt idx="129256">0</cx:pt>
          <cx:pt idx="129257">6</cx:pt>
          <cx:pt idx="129258">1</cx:pt>
          <cx:pt idx="129259">28</cx:pt>
          <cx:pt idx="129260">177</cx:pt>
          <cx:pt idx="129261">13</cx:pt>
          <cx:pt idx="129262">0</cx:pt>
          <cx:pt idx="129263">0</cx:pt>
          <cx:pt idx="129264">0</cx:pt>
          <cx:pt idx="129265">14</cx:pt>
          <cx:pt idx="129266">14</cx:pt>
          <cx:pt idx="129267">1</cx:pt>
          <cx:pt idx="129268">71</cx:pt>
          <cx:pt idx="129269">5</cx:pt>
          <cx:pt idx="129270">0</cx:pt>
          <cx:pt idx="129271">0</cx:pt>
          <cx:pt idx="129272">12</cx:pt>
          <cx:pt idx="129273">115</cx:pt>
          <cx:pt idx="129274">64</cx:pt>
          <cx:pt idx="129275">0</cx:pt>
          <cx:pt idx="129276">84</cx:pt>
          <cx:pt idx="129277">26</cx:pt>
          <cx:pt idx="129278">6</cx:pt>
          <cx:pt idx="129279">4</cx:pt>
          <cx:pt idx="129280">24</cx:pt>
          <cx:pt idx="129281">341</cx:pt>
          <cx:pt idx="129282">98</cx:pt>
          <cx:pt idx="129283">23</cx:pt>
          <cx:pt idx="129284">96</cx:pt>
          <cx:pt idx="129285">94</cx:pt>
          <cx:pt idx="129286">2</cx:pt>
          <cx:pt idx="129287">72</cx:pt>
          <cx:pt idx="129288">162</cx:pt>
          <cx:pt idx="129289">0</cx:pt>
          <cx:pt idx="129290">3</cx:pt>
          <cx:pt idx="129291">44</cx:pt>
          <cx:pt idx="129292">1</cx:pt>
          <cx:pt idx="129293">48</cx:pt>
          <cx:pt idx="129294">8</cx:pt>
          <cx:pt idx="129295">1</cx:pt>
          <cx:pt idx="129296">0</cx:pt>
          <cx:pt idx="129297">49</cx:pt>
          <cx:pt idx="129298">13</cx:pt>
          <cx:pt idx="129299">10</cx:pt>
          <cx:pt idx="129300">35</cx:pt>
          <cx:pt idx="129301">4</cx:pt>
          <cx:pt idx="129302">14</cx:pt>
          <cx:pt idx="129303">9</cx:pt>
          <cx:pt idx="129304">1</cx:pt>
          <cx:pt idx="129305">0</cx:pt>
          <cx:pt idx="129306">190</cx:pt>
          <cx:pt idx="129307">552</cx:pt>
          <cx:pt idx="129308">6</cx:pt>
          <cx:pt idx="129309">1</cx:pt>
          <cx:pt idx="129310">7</cx:pt>
          <cx:pt idx="129311">5</cx:pt>
          <cx:pt idx="129312">16</cx:pt>
          <cx:pt idx="129313">20</cx:pt>
          <cx:pt idx="129314">46</cx:pt>
          <cx:pt idx="129315">0</cx:pt>
          <cx:pt idx="129316">0</cx:pt>
          <cx:pt idx="129317">36</cx:pt>
          <cx:pt idx="129318">12</cx:pt>
          <cx:pt idx="129319">26</cx:pt>
          <cx:pt idx="129320">10</cx:pt>
          <cx:pt idx="129321">3</cx:pt>
          <cx:pt idx="129322">3</cx:pt>
          <cx:pt idx="129323">0</cx:pt>
          <cx:pt idx="129324">0</cx:pt>
          <cx:pt idx="129325">1</cx:pt>
          <cx:pt idx="129326">0</cx:pt>
          <cx:pt idx="129327">26</cx:pt>
          <cx:pt idx="129328">0</cx:pt>
          <cx:pt idx="129329">5</cx:pt>
          <cx:pt idx="129330">5</cx:pt>
          <cx:pt idx="129331">10</cx:pt>
          <cx:pt idx="129332">6</cx:pt>
          <cx:pt idx="129333">15</cx:pt>
          <cx:pt idx="129334">42</cx:pt>
          <cx:pt idx="129335">0</cx:pt>
          <cx:pt idx="129336">9</cx:pt>
          <cx:pt idx="129337">0</cx:pt>
          <cx:pt idx="129338">0</cx:pt>
          <cx:pt idx="129339">6</cx:pt>
          <cx:pt idx="129340">195</cx:pt>
          <cx:pt idx="129341">1</cx:pt>
          <cx:pt idx="129342">452</cx:pt>
          <cx:pt idx="129343">7</cx:pt>
          <cx:pt idx="129344">0</cx:pt>
          <cx:pt idx="129345">1</cx:pt>
          <cx:pt idx="129346">0</cx:pt>
          <cx:pt idx="129347">0</cx:pt>
          <cx:pt idx="129348">0</cx:pt>
          <cx:pt idx="129349">0</cx:pt>
          <cx:pt idx="129350">11</cx:pt>
          <cx:pt idx="129351">1</cx:pt>
          <cx:pt idx="129352">129</cx:pt>
          <cx:pt idx="129353">0</cx:pt>
          <cx:pt idx="129354">2</cx:pt>
          <cx:pt idx="129355">0</cx:pt>
          <cx:pt idx="129356">0</cx:pt>
          <cx:pt idx="129357">7</cx:pt>
          <cx:pt idx="129358">78</cx:pt>
          <cx:pt idx="129359">1</cx:pt>
          <cx:pt idx="129360">17</cx:pt>
          <cx:pt idx="129361">0</cx:pt>
          <cx:pt idx="129362">26</cx:pt>
          <cx:pt idx="129363">1</cx:pt>
          <cx:pt idx="129364">28</cx:pt>
          <cx:pt idx="129365">0</cx:pt>
          <cx:pt idx="129366">0</cx:pt>
          <cx:pt idx="129367">0</cx:pt>
          <cx:pt idx="129368">31</cx:pt>
          <cx:pt idx="129369">4</cx:pt>
          <cx:pt idx="129370">0</cx:pt>
          <cx:pt idx="129371">70</cx:pt>
          <cx:pt idx="129372">413</cx:pt>
          <cx:pt idx="129373">118</cx:pt>
          <cx:pt idx="129374">22</cx:pt>
          <cx:pt idx="129375">22</cx:pt>
          <cx:pt idx="129376">4</cx:pt>
          <cx:pt idx="129377">2</cx:pt>
          <cx:pt idx="129378">108</cx:pt>
          <cx:pt idx="129379">0</cx:pt>
          <cx:pt idx="129380">2</cx:pt>
          <cx:pt idx="129381">5</cx:pt>
          <cx:pt idx="129382">0</cx:pt>
          <cx:pt idx="129383">1</cx:pt>
          <cx:pt idx="129384">1</cx:pt>
          <cx:pt idx="129385">1</cx:pt>
          <cx:pt idx="129386">532</cx:pt>
          <cx:pt idx="129387">4</cx:pt>
          <cx:pt idx="129388">1</cx:pt>
          <cx:pt idx="129389">3</cx:pt>
          <cx:pt idx="129390">5</cx:pt>
          <cx:pt idx="129391">0</cx:pt>
          <cx:pt idx="129392">13</cx:pt>
          <cx:pt idx="129393">42</cx:pt>
          <cx:pt idx="129394">19</cx:pt>
          <cx:pt idx="129395">16</cx:pt>
          <cx:pt idx="129396">9</cx:pt>
          <cx:pt idx="129397">49</cx:pt>
          <cx:pt idx="129398">0</cx:pt>
          <cx:pt idx="129399">286</cx:pt>
          <cx:pt idx="129400">49</cx:pt>
          <cx:pt idx="129401">302</cx:pt>
          <cx:pt idx="129402">1</cx:pt>
          <cx:pt idx="129403">3</cx:pt>
          <cx:pt idx="129404">2</cx:pt>
          <cx:pt idx="129405">28</cx:pt>
          <cx:pt idx="129406">95</cx:pt>
          <cx:pt idx="129407">69</cx:pt>
          <cx:pt idx="129408">69</cx:pt>
          <cx:pt idx="129409">11</cx:pt>
          <cx:pt idx="129410">12</cx:pt>
          <cx:pt idx="129411">608</cx:pt>
          <cx:pt idx="129412">2</cx:pt>
          <cx:pt idx="129413">0</cx:pt>
          <cx:pt idx="129414">260</cx:pt>
          <cx:pt idx="129415">0</cx:pt>
          <cx:pt idx="129416">37</cx:pt>
          <cx:pt idx="129417">31</cx:pt>
          <cx:pt idx="129418">8</cx:pt>
          <cx:pt idx="129419">13</cx:pt>
          <cx:pt idx="129420">0</cx:pt>
          <cx:pt idx="129421">0</cx:pt>
          <cx:pt idx="129422">0</cx:pt>
          <cx:pt idx="129423">7</cx:pt>
          <cx:pt idx="129424">2</cx:pt>
          <cx:pt idx="129425">1</cx:pt>
          <cx:pt idx="129426">378</cx:pt>
          <cx:pt idx="129427">35</cx:pt>
          <cx:pt idx="129428">70</cx:pt>
          <cx:pt idx="129429">88</cx:pt>
          <cx:pt idx="129430">8</cx:pt>
          <cx:pt idx="129431">0</cx:pt>
          <cx:pt idx="129432">0</cx:pt>
          <cx:pt idx="129433">0</cx:pt>
          <cx:pt idx="129434">1</cx:pt>
          <cx:pt idx="129435">63</cx:pt>
          <cx:pt idx="129436">109</cx:pt>
          <cx:pt idx="129437">510</cx:pt>
          <cx:pt idx="129438">6</cx:pt>
          <cx:pt idx="129439">64</cx:pt>
          <cx:pt idx="129440">0</cx:pt>
          <cx:pt idx="129441">63</cx:pt>
          <cx:pt idx="129442">1</cx:pt>
          <cx:pt idx="129443">3</cx:pt>
          <cx:pt idx="129444">0</cx:pt>
          <cx:pt idx="129445">2</cx:pt>
          <cx:pt idx="129446">60</cx:pt>
          <cx:pt idx="129447">1</cx:pt>
          <cx:pt idx="129448">118</cx:pt>
          <cx:pt idx="129449">157</cx:pt>
          <cx:pt idx="129450">97</cx:pt>
          <cx:pt idx="129451">229</cx:pt>
          <cx:pt idx="129452">2</cx:pt>
          <cx:pt idx="129453">51</cx:pt>
          <cx:pt idx="129454">1</cx:pt>
          <cx:pt idx="129455">1</cx:pt>
          <cx:pt idx="129456">1</cx:pt>
          <cx:pt idx="129457">12</cx:pt>
          <cx:pt idx="129458">0</cx:pt>
          <cx:pt idx="129459">7</cx:pt>
          <cx:pt idx="129460">144</cx:pt>
          <cx:pt idx="129461">4</cx:pt>
          <cx:pt idx="129462">0</cx:pt>
          <cx:pt idx="129463">13</cx:pt>
          <cx:pt idx="129464">19</cx:pt>
          <cx:pt idx="129465">138</cx:pt>
          <cx:pt idx="129466">13</cx:pt>
          <cx:pt idx="129467">0</cx:pt>
          <cx:pt idx="129468">29</cx:pt>
          <cx:pt idx="129469">0</cx:pt>
          <cx:pt idx="129470">2</cx:pt>
          <cx:pt idx="129471">19</cx:pt>
          <cx:pt idx="129472">15</cx:pt>
          <cx:pt idx="129473">12</cx:pt>
          <cx:pt idx="129474">21</cx:pt>
          <cx:pt idx="129475">8</cx:pt>
          <cx:pt idx="129476">0</cx:pt>
          <cx:pt idx="129477">0</cx:pt>
          <cx:pt idx="129478">0</cx:pt>
          <cx:pt idx="129479">0</cx:pt>
          <cx:pt idx="129480">0</cx:pt>
          <cx:pt idx="129481">0</cx:pt>
          <cx:pt idx="129482">0</cx:pt>
          <cx:pt idx="129483">10</cx:pt>
          <cx:pt idx="129484">15</cx:pt>
          <cx:pt idx="129485">0</cx:pt>
          <cx:pt idx="129486">0</cx:pt>
          <cx:pt idx="129487">0</cx:pt>
          <cx:pt idx="129488">5</cx:pt>
          <cx:pt idx="129489">47</cx:pt>
          <cx:pt idx="129490">0</cx:pt>
          <cx:pt idx="129491">33</cx:pt>
          <cx:pt idx="129492">2</cx:pt>
          <cx:pt idx="129493">0</cx:pt>
          <cx:pt idx="129494">0</cx:pt>
          <cx:pt idx="129495">1</cx:pt>
          <cx:pt idx="129496">5</cx:pt>
          <cx:pt idx="129497">0</cx:pt>
          <cx:pt idx="129498">0</cx:pt>
          <cx:pt idx="129499">9</cx:pt>
          <cx:pt idx="129500">98</cx:pt>
          <cx:pt idx="129501">2</cx:pt>
          <cx:pt idx="129502">0</cx:pt>
          <cx:pt idx="129503">127</cx:pt>
          <cx:pt idx="129504">17</cx:pt>
          <cx:pt idx="129505">0</cx:pt>
          <cx:pt idx="129506">10</cx:pt>
          <cx:pt idx="129507">0</cx:pt>
          <cx:pt idx="129508">0</cx:pt>
          <cx:pt idx="129509">70</cx:pt>
          <cx:pt idx="129510">0</cx:pt>
          <cx:pt idx="129511">72</cx:pt>
          <cx:pt idx="129512">20</cx:pt>
          <cx:pt idx="129513">0</cx:pt>
          <cx:pt idx="129514">2</cx:pt>
          <cx:pt idx="129515">48</cx:pt>
          <cx:pt idx="129516">118</cx:pt>
          <cx:pt idx="129517">0</cx:pt>
          <cx:pt idx="129518">0</cx:pt>
          <cx:pt idx="129519">10</cx:pt>
          <cx:pt idx="129520">253</cx:pt>
          <cx:pt idx="129521">57</cx:pt>
          <cx:pt idx="129522">377</cx:pt>
          <cx:pt idx="129523">99</cx:pt>
          <cx:pt idx="129524">0</cx:pt>
          <cx:pt idx="129525">29</cx:pt>
          <cx:pt idx="129526">2</cx:pt>
          <cx:pt idx="129527">47</cx:pt>
          <cx:pt idx="129528">413</cx:pt>
          <cx:pt idx="129529">2</cx:pt>
          <cx:pt idx="129530">22</cx:pt>
          <cx:pt idx="129531">89</cx:pt>
          <cx:pt idx="129532">27</cx:pt>
          <cx:pt idx="129533">74</cx:pt>
          <cx:pt idx="129534">32</cx:pt>
          <cx:pt idx="129535">239</cx:pt>
          <cx:pt idx="129536">1</cx:pt>
          <cx:pt idx="129537">53</cx:pt>
          <cx:pt idx="129538">21</cx:pt>
          <cx:pt idx="129539">1</cx:pt>
          <cx:pt idx="129540">3</cx:pt>
          <cx:pt idx="129541">7</cx:pt>
          <cx:pt idx="129542">292</cx:pt>
          <cx:pt idx="129543">0</cx:pt>
          <cx:pt idx="129544">0</cx:pt>
          <cx:pt idx="129545">74</cx:pt>
          <cx:pt idx="129546">146</cx:pt>
          <cx:pt idx="129547">352</cx:pt>
          <cx:pt idx="129548">111</cx:pt>
          <cx:pt idx="129549">6</cx:pt>
          <cx:pt idx="129550">0</cx:pt>
          <cx:pt idx="129551">0</cx:pt>
          <cx:pt idx="129552">0</cx:pt>
          <cx:pt idx="129553">0</cx:pt>
          <cx:pt idx="129554">13</cx:pt>
          <cx:pt idx="129555">8</cx:pt>
          <cx:pt idx="129556">264</cx:pt>
          <cx:pt idx="129557">66</cx:pt>
          <cx:pt idx="129558">177</cx:pt>
          <cx:pt idx="129559">435</cx:pt>
          <cx:pt idx="129560">14</cx:pt>
          <cx:pt idx="129561">2</cx:pt>
          <cx:pt idx="129562">2</cx:pt>
          <cx:pt idx="129563">3</cx:pt>
          <cx:pt idx="129564">27</cx:pt>
          <cx:pt idx="129565">28</cx:pt>
          <cx:pt idx="129566">0</cx:pt>
          <cx:pt idx="129567">93</cx:pt>
          <cx:pt idx="129568">145</cx:pt>
          <cx:pt idx="129569">218</cx:pt>
          <cx:pt idx="129570">34</cx:pt>
          <cx:pt idx="129571">837</cx:pt>
          <cx:pt idx="129572">2</cx:pt>
          <cx:pt idx="129573">0</cx:pt>
          <cx:pt idx="129574">0</cx:pt>
          <cx:pt idx="129575">0</cx:pt>
          <cx:pt idx="129576">71</cx:pt>
          <cx:pt idx="129577">236</cx:pt>
          <cx:pt idx="129578">0</cx:pt>
          <cx:pt idx="129579">21</cx:pt>
          <cx:pt idx="129580">14</cx:pt>
          <cx:pt idx="129581">126</cx:pt>
          <cx:pt idx="129582">342</cx:pt>
          <cx:pt idx="129583">43</cx:pt>
          <cx:pt idx="129584">22</cx:pt>
          <cx:pt idx="129585">88</cx:pt>
          <cx:pt idx="129586">22</cx:pt>
          <cx:pt idx="129587">15</cx:pt>
          <cx:pt idx="129588">25</cx:pt>
          <cx:pt idx="129589">31</cx:pt>
          <cx:pt idx="129590">4</cx:pt>
          <cx:pt idx="129591">19</cx:pt>
          <cx:pt idx="129592">0</cx:pt>
          <cx:pt idx="129593">0</cx:pt>
          <cx:pt idx="129594">5</cx:pt>
          <cx:pt idx="129595">63</cx:pt>
          <cx:pt idx="129596">0</cx:pt>
          <cx:pt idx="129597">57</cx:pt>
          <cx:pt idx="129598">1</cx:pt>
          <cx:pt idx="129599">0</cx:pt>
          <cx:pt idx="129600">791</cx:pt>
          <cx:pt idx="129601">3</cx:pt>
          <cx:pt idx="129602">111</cx:pt>
          <cx:pt idx="129603">141</cx:pt>
          <cx:pt idx="129604">6</cx:pt>
          <cx:pt idx="129605">30</cx:pt>
          <cx:pt idx="129606">12</cx:pt>
          <cx:pt idx="129607">3</cx:pt>
          <cx:pt idx="129608">0</cx:pt>
          <cx:pt idx="129609">2</cx:pt>
          <cx:pt idx="129610">0</cx:pt>
          <cx:pt idx="129611">71</cx:pt>
          <cx:pt idx="129612">0</cx:pt>
          <cx:pt idx="129613">0</cx:pt>
          <cx:pt idx="129614">0</cx:pt>
          <cx:pt idx="129615">1</cx:pt>
          <cx:pt idx="129616">55</cx:pt>
          <cx:pt idx="129617">20</cx:pt>
          <cx:pt idx="129618">0</cx:pt>
          <cx:pt idx="129619">21</cx:pt>
          <cx:pt idx="129620">1</cx:pt>
          <cx:pt idx="129621">0</cx:pt>
          <cx:pt idx="129622">7</cx:pt>
          <cx:pt idx="129623">16</cx:pt>
          <cx:pt idx="129624">0</cx:pt>
          <cx:pt idx="129625">10</cx:pt>
          <cx:pt idx="129626">1</cx:pt>
          <cx:pt idx="129627">4</cx:pt>
          <cx:pt idx="129628">13</cx:pt>
          <cx:pt idx="129629">276</cx:pt>
          <cx:pt idx="129630">3</cx:pt>
          <cx:pt idx="129631">49</cx:pt>
          <cx:pt idx="129632">0</cx:pt>
          <cx:pt idx="129633">2</cx:pt>
          <cx:pt idx="129634">570</cx:pt>
          <cx:pt idx="129635">5</cx:pt>
          <cx:pt idx="129636">6</cx:pt>
          <cx:pt idx="129637">0</cx:pt>
          <cx:pt idx="129638">111</cx:pt>
          <cx:pt idx="129639">87</cx:pt>
          <cx:pt idx="129640">12</cx:pt>
          <cx:pt idx="129641">14</cx:pt>
          <cx:pt idx="129642">0</cx:pt>
          <cx:pt idx="129643">4</cx:pt>
          <cx:pt idx="129644">68</cx:pt>
          <cx:pt idx="129645">41</cx:pt>
          <cx:pt idx="129646">0</cx:pt>
          <cx:pt idx="129647">3</cx:pt>
          <cx:pt idx="129648">0</cx:pt>
          <cx:pt idx="129649">6</cx:pt>
          <cx:pt idx="129650">140</cx:pt>
          <cx:pt idx="129651">48</cx:pt>
          <cx:pt idx="129652">53</cx:pt>
          <cx:pt idx="129653">11</cx:pt>
          <cx:pt idx="129654">6</cx:pt>
          <cx:pt idx="129655">0</cx:pt>
          <cx:pt idx="129656">129</cx:pt>
          <cx:pt idx="129657">76</cx:pt>
          <cx:pt idx="129658">177</cx:pt>
          <cx:pt idx="129659">1</cx:pt>
          <cx:pt idx="129660">6</cx:pt>
          <cx:pt idx="129661">49</cx:pt>
          <cx:pt idx="129662">7</cx:pt>
          <cx:pt idx="129663">191</cx:pt>
          <cx:pt idx="129664">0</cx:pt>
          <cx:pt idx="129665">11</cx:pt>
          <cx:pt idx="129666">18</cx:pt>
          <cx:pt idx="129667">1</cx:pt>
          <cx:pt idx="129668">28</cx:pt>
          <cx:pt idx="129669">14</cx:pt>
          <cx:pt idx="129670">0</cx:pt>
          <cx:pt idx="129671">2</cx:pt>
          <cx:pt idx="129672">3</cx:pt>
          <cx:pt idx="129673">34</cx:pt>
          <cx:pt idx="129674">40</cx:pt>
          <cx:pt idx="129675">143</cx:pt>
          <cx:pt idx="129676">3</cx:pt>
          <cx:pt idx="129677">17</cx:pt>
          <cx:pt idx="129678">7</cx:pt>
          <cx:pt idx="129679">252</cx:pt>
          <cx:pt idx="129680">75</cx:pt>
          <cx:pt idx="129681">780</cx:pt>
          <cx:pt idx="129682">0</cx:pt>
          <cx:pt idx="129683">19</cx:pt>
          <cx:pt idx="129684">9</cx:pt>
          <cx:pt idx="129685">15</cx:pt>
          <cx:pt idx="129686">8</cx:pt>
          <cx:pt idx="129687">12</cx:pt>
          <cx:pt idx="129688">0</cx:pt>
          <cx:pt idx="129689">2</cx:pt>
          <cx:pt idx="129690">27</cx:pt>
          <cx:pt idx="129691">303</cx:pt>
          <cx:pt idx="129692">0</cx:pt>
          <cx:pt idx="129693">0</cx:pt>
          <cx:pt idx="129694">0</cx:pt>
          <cx:pt idx="129695">0</cx:pt>
          <cx:pt idx="129696">90</cx:pt>
          <cx:pt idx="129697">14</cx:pt>
          <cx:pt idx="129698">92</cx:pt>
          <cx:pt idx="129699">1</cx:pt>
          <cx:pt idx="129700">0</cx:pt>
          <cx:pt idx="129701">14</cx:pt>
          <cx:pt idx="129702">85</cx:pt>
          <cx:pt idx="129703">31</cx:pt>
          <cx:pt idx="129704">519</cx:pt>
          <cx:pt idx="129705">1</cx:pt>
          <cx:pt idx="129706">12</cx:pt>
          <cx:pt idx="129707">7</cx:pt>
          <cx:pt idx="129708">11</cx:pt>
          <cx:pt idx="129709">0</cx:pt>
          <cx:pt idx="129710">1</cx:pt>
          <cx:pt idx="129711">9</cx:pt>
          <cx:pt idx="129712">0</cx:pt>
          <cx:pt idx="129713">4</cx:pt>
          <cx:pt idx="129714">233</cx:pt>
          <cx:pt idx="129715">78</cx:pt>
          <cx:pt idx="129716">106</cx:pt>
          <cx:pt idx="129717">14</cx:pt>
          <cx:pt idx="129718">0</cx:pt>
          <cx:pt idx="129719">15</cx:pt>
          <cx:pt idx="129720">65</cx:pt>
          <cx:pt idx="129721">31</cx:pt>
          <cx:pt idx="129722">42</cx:pt>
          <cx:pt idx="129723">18</cx:pt>
          <cx:pt idx="129724">7</cx:pt>
          <cx:pt idx="129725">1</cx:pt>
          <cx:pt idx="129726">0</cx:pt>
          <cx:pt idx="129727">90</cx:pt>
          <cx:pt idx="129728">0</cx:pt>
          <cx:pt idx="129729">6</cx:pt>
          <cx:pt idx="129730">34</cx:pt>
          <cx:pt idx="129731">6</cx:pt>
          <cx:pt idx="129732">1</cx:pt>
          <cx:pt idx="129733">0</cx:pt>
          <cx:pt idx="129734">1</cx:pt>
          <cx:pt idx="129735">19</cx:pt>
          <cx:pt idx="129736">0</cx:pt>
          <cx:pt idx="129737">1</cx:pt>
          <cx:pt idx="129738">1</cx:pt>
          <cx:pt idx="129739">14</cx:pt>
          <cx:pt idx="129740">6</cx:pt>
          <cx:pt idx="129741">55</cx:pt>
          <cx:pt idx="129742">9</cx:pt>
          <cx:pt idx="129743">0</cx:pt>
          <cx:pt idx="129744">532</cx:pt>
          <cx:pt idx="129745">13</cx:pt>
          <cx:pt idx="129746">229</cx:pt>
          <cx:pt idx="129747">0</cx:pt>
          <cx:pt idx="129748">2</cx:pt>
          <cx:pt idx="129749">0</cx:pt>
          <cx:pt idx="129750">1</cx:pt>
          <cx:pt idx="129751">0</cx:pt>
          <cx:pt idx="129752">0</cx:pt>
          <cx:pt idx="129753">451</cx:pt>
          <cx:pt idx="129754">109</cx:pt>
          <cx:pt idx="129755">7</cx:pt>
          <cx:pt idx="129756">84</cx:pt>
          <cx:pt idx="129757">0</cx:pt>
          <cx:pt idx="129758">0</cx:pt>
          <cx:pt idx="129759">64</cx:pt>
          <cx:pt idx="129760">29</cx:pt>
          <cx:pt idx="129761">19</cx:pt>
          <cx:pt idx="129762">15</cx:pt>
          <cx:pt idx="129763">0</cx:pt>
          <cx:pt idx="129764">0</cx:pt>
          <cx:pt idx="129765">2</cx:pt>
          <cx:pt idx="129766">18</cx:pt>
          <cx:pt idx="129767">1</cx:pt>
          <cx:pt idx="129768">0</cx:pt>
          <cx:pt idx="129769">0</cx:pt>
          <cx:pt idx="129770">1</cx:pt>
          <cx:pt idx="129771">36</cx:pt>
          <cx:pt idx="129772">35</cx:pt>
          <cx:pt idx="129773">4</cx:pt>
          <cx:pt idx="129774">3</cx:pt>
          <cx:pt idx="129775">0</cx:pt>
          <cx:pt idx="129776">0</cx:pt>
          <cx:pt idx="129777">13</cx:pt>
          <cx:pt idx="129778">177</cx:pt>
          <cx:pt idx="129779">99</cx:pt>
          <cx:pt idx="129780">0</cx:pt>
          <cx:pt idx="129781">0</cx:pt>
          <cx:pt idx="129782">100</cx:pt>
          <cx:pt idx="129783">0</cx:pt>
          <cx:pt idx="129784">1</cx:pt>
          <cx:pt idx="129785">32</cx:pt>
          <cx:pt idx="129786">150</cx:pt>
          <cx:pt idx="129787">210</cx:pt>
          <cx:pt idx="129788">0</cx:pt>
          <cx:pt idx="129789">0</cx:pt>
          <cx:pt idx="129790">1</cx:pt>
          <cx:pt idx="129791">0</cx:pt>
          <cx:pt idx="129792">0</cx:pt>
          <cx:pt idx="129793">137</cx:pt>
          <cx:pt idx="129794">0</cx:pt>
          <cx:pt idx="129795">0</cx:pt>
          <cx:pt idx="129796">223</cx:pt>
          <cx:pt idx="129797">0</cx:pt>
          <cx:pt idx="129798">1</cx:pt>
          <cx:pt idx="129799">35</cx:pt>
          <cx:pt idx="129800">32</cx:pt>
          <cx:pt idx="129801">4</cx:pt>
          <cx:pt idx="129802">5</cx:pt>
          <cx:pt idx="129803">222</cx:pt>
          <cx:pt idx="129804">0</cx:pt>
          <cx:pt idx="129805">7</cx:pt>
          <cx:pt idx="129806">0</cx:pt>
          <cx:pt idx="129807">12</cx:pt>
          <cx:pt idx="129808">1</cx:pt>
          <cx:pt idx="129809">15</cx:pt>
          <cx:pt idx="129810">7</cx:pt>
          <cx:pt idx="129811">14</cx:pt>
          <cx:pt idx="129812">71</cx:pt>
          <cx:pt idx="129813">69</cx:pt>
          <cx:pt idx="129814">2</cx:pt>
          <cx:pt idx="129815">5</cx:pt>
          <cx:pt idx="129816">0</cx:pt>
          <cx:pt idx="129817">0</cx:pt>
          <cx:pt idx="129818">0</cx:pt>
          <cx:pt idx="129819">0</cx:pt>
          <cx:pt idx="129820">0</cx:pt>
          <cx:pt idx="129821">0</cx:pt>
          <cx:pt idx="129822">0</cx:pt>
          <cx:pt idx="129823">2</cx:pt>
          <cx:pt idx="129824">0</cx:pt>
          <cx:pt idx="129825">0</cx:pt>
          <cx:pt idx="129826">0</cx:pt>
          <cx:pt idx="129827">0</cx:pt>
          <cx:pt idx="129828">8</cx:pt>
          <cx:pt idx="129829">0</cx:pt>
          <cx:pt idx="129830">2</cx:pt>
          <cx:pt idx="129831">1</cx:pt>
          <cx:pt idx="129832">0</cx:pt>
          <cx:pt idx="129833">13</cx:pt>
          <cx:pt idx="129834">6</cx:pt>
          <cx:pt idx="129835">88</cx:pt>
          <cx:pt idx="129836">19</cx:pt>
          <cx:pt idx="129837">0</cx:pt>
          <cx:pt idx="129838">52</cx:pt>
          <cx:pt idx="129839">1</cx:pt>
          <cx:pt idx="129840">0</cx:pt>
          <cx:pt idx="129841">6</cx:pt>
          <cx:pt idx="129842">0</cx:pt>
          <cx:pt idx="129843">182</cx:pt>
          <cx:pt idx="129844">0</cx:pt>
          <cx:pt idx="129845">2</cx:pt>
          <cx:pt idx="129846">1</cx:pt>
          <cx:pt idx="129847">1</cx:pt>
          <cx:pt idx="129848">57</cx:pt>
          <cx:pt idx="129849">4</cx:pt>
          <cx:pt idx="129850">2</cx:pt>
          <cx:pt idx="129851">5</cx:pt>
          <cx:pt idx="129852">0</cx:pt>
          <cx:pt idx="129853">462</cx:pt>
          <cx:pt idx="129854">0</cx:pt>
          <cx:pt idx="129855">3</cx:pt>
          <cx:pt idx="129856">0</cx:pt>
          <cx:pt idx="129857">0</cx:pt>
          <cx:pt idx="129858">310</cx:pt>
          <cx:pt idx="129859">0</cx:pt>
          <cx:pt idx="129860">0</cx:pt>
          <cx:pt idx="129861">2</cx:pt>
          <cx:pt idx="129862">104</cx:pt>
          <cx:pt idx="129863">0</cx:pt>
          <cx:pt idx="129864">2</cx:pt>
          <cx:pt idx="129865">1</cx:pt>
          <cx:pt idx="129866">66</cx:pt>
          <cx:pt idx="129867">7</cx:pt>
          <cx:pt idx="129868">6</cx:pt>
          <cx:pt idx="129869">18</cx:pt>
          <cx:pt idx="129870">1</cx:pt>
          <cx:pt idx="129871">61</cx:pt>
          <cx:pt idx="129872">3</cx:pt>
          <cx:pt idx="129873">0</cx:pt>
          <cx:pt idx="129874">0</cx:pt>
          <cx:pt idx="129875">4</cx:pt>
          <cx:pt idx="129876">301</cx:pt>
          <cx:pt idx="129877">0</cx:pt>
          <cx:pt idx="129878">53</cx:pt>
          <cx:pt idx="129879">152</cx:pt>
          <cx:pt idx="129880">12</cx:pt>
          <cx:pt idx="129881">48</cx:pt>
          <cx:pt idx="129882">19</cx:pt>
          <cx:pt idx="129883">19</cx:pt>
          <cx:pt idx="129884">5</cx:pt>
          <cx:pt idx="129885">0</cx:pt>
          <cx:pt idx="129886">0</cx:pt>
          <cx:pt idx="129887">0</cx:pt>
          <cx:pt idx="129888">49</cx:pt>
          <cx:pt idx="129889">0</cx:pt>
          <cx:pt idx="129890">2</cx:pt>
          <cx:pt idx="129891">0</cx:pt>
          <cx:pt idx="129892">16</cx:pt>
          <cx:pt idx="129893">41</cx:pt>
          <cx:pt idx="129894">582</cx:pt>
          <cx:pt idx="129895">7</cx:pt>
          <cx:pt idx="129896">50</cx:pt>
          <cx:pt idx="129897">0</cx:pt>
          <cx:pt idx="129898">0</cx:pt>
          <cx:pt idx="129899">0</cx:pt>
          <cx:pt idx="129900">91</cx:pt>
          <cx:pt idx="129901">15</cx:pt>
          <cx:pt idx="129902">16</cx:pt>
          <cx:pt idx="129903">4</cx:pt>
          <cx:pt idx="129904">4</cx:pt>
          <cx:pt idx="129905">0</cx:pt>
          <cx:pt idx="129906">4</cx:pt>
          <cx:pt idx="129907">4</cx:pt>
          <cx:pt idx="129908">0</cx:pt>
          <cx:pt idx="129909">23</cx:pt>
          <cx:pt idx="129910">0</cx:pt>
          <cx:pt idx="129911">13</cx:pt>
          <cx:pt idx="129912">71</cx:pt>
          <cx:pt idx="129913">0</cx:pt>
          <cx:pt idx="129914">1</cx:pt>
          <cx:pt idx="129915">148</cx:pt>
          <cx:pt idx="129916">1</cx:pt>
          <cx:pt idx="129917">1</cx:pt>
          <cx:pt idx="129918">0</cx:pt>
          <cx:pt idx="129919">8</cx:pt>
          <cx:pt idx="129920">0</cx:pt>
          <cx:pt idx="129921">1</cx:pt>
          <cx:pt idx="129922">33</cx:pt>
          <cx:pt idx="129923">0</cx:pt>
          <cx:pt idx="129924">56</cx:pt>
          <cx:pt idx="129925">50</cx:pt>
          <cx:pt idx="129926">0</cx:pt>
          <cx:pt idx="129927">5</cx:pt>
          <cx:pt idx="129928">29</cx:pt>
          <cx:pt idx="129929">28</cx:pt>
          <cx:pt idx="129930">1</cx:pt>
          <cx:pt idx="129931">12</cx:pt>
          <cx:pt idx="129932">113</cx:pt>
          <cx:pt idx="129933">64</cx:pt>
          <cx:pt idx="129934">1</cx:pt>
          <cx:pt idx="129935">153</cx:pt>
          <cx:pt idx="129936">90</cx:pt>
          <cx:pt idx="129937">104</cx:pt>
          <cx:pt idx="129938">9</cx:pt>
          <cx:pt idx="129939">22</cx:pt>
          <cx:pt idx="129940">1</cx:pt>
          <cx:pt idx="129941">2</cx:pt>
          <cx:pt idx="129942">0</cx:pt>
          <cx:pt idx="129943">0</cx:pt>
          <cx:pt idx="129944">77</cx:pt>
          <cx:pt idx="129945">470</cx:pt>
          <cx:pt idx="129946">113</cx:pt>
          <cx:pt idx="129947">0</cx:pt>
          <cx:pt idx="129948">148</cx:pt>
          <cx:pt idx="129949">1</cx:pt>
          <cx:pt idx="129950">63</cx:pt>
          <cx:pt idx="129951">1</cx:pt>
          <cx:pt idx="129952">27</cx:pt>
          <cx:pt idx="129953">0</cx:pt>
          <cx:pt idx="129954">0</cx:pt>
          <cx:pt idx="129955">11</cx:pt>
          <cx:pt idx="129956">7</cx:pt>
          <cx:pt idx="129957">14</cx:pt>
          <cx:pt idx="129958">21</cx:pt>
          <cx:pt idx="129959">75</cx:pt>
          <cx:pt idx="129960">0</cx:pt>
          <cx:pt idx="129961">90</cx:pt>
          <cx:pt idx="129962">10</cx:pt>
          <cx:pt idx="129963">87</cx:pt>
          <cx:pt idx="129964">0</cx:pt>
          <cx:pt idx="129965">0</cx:pt>
          <cx:pt idx="129966">0</cx:pt>
          <cx:pt idx="129967">5</cx:pt>
          <cx:pt idx="129968">18</cx:pt>
          <cx:pt idx="129969">0</cx:pt>
          <cx:pt idx="129970">0</cx:pt>
          <cx:pt idx="129971">63</cx:pt>
          <cx:pt idx="129972">38</cx:pt>
          <cx:pt idx="129973">44</cx:pt>
          <cx:pt idx="129974">0</cx:pt>
          <cx:pt idx="129975">22</cx:pt>
          <cx:pt idx="129976">133</cx:pt>
          <cx:pt idx="129977">7</cx:pt>
          <cx:pt idx="129978">56</cx:pt>
          <cx:pt idx="129979">5</cx:pt>
          <cx:pt idx="129980">21</cx:pt>
          <cx:pt idx="129981">136</cx:pt>
          <cx:pt idx="129982">1</cx:pt>
          <cx:pt idx="129983">1</cx:pt>
          <cx:pt idx="129984">0</cx:pt>
          <cx:pt idx="129985">0</cx:pt>
          <cx:pt idx="129986">1</cx:pt>
          <cx:pt idx="129987">1</cx:pt>
          <cx:pt idx="129988">81</cx:pt>
          <cx:pt idx="129989">37</cx:pt>
          <cx:pt idx="129990">43</cx:pt>
          <cx:pt idx="129991">62</cx:pt>
          <cx:pt idx="129992">20</cx:pt>
          <cx:pt idx="129993">0</cx:pt>
          <cx:pt idx="129994">0</cx:pt>
          <cx:pt idx="129995">8</cx:pt>
          <cx:pt idx="129996">27</cx:pt>
          <cx:pt idx="129997">22</cx:pt>
          <cx:pt idx="129998">0</cx:pt>
          <cx:pt idx="129999">292</cx:pt>
          <cx:pt idx="130000">0</cx:pt>
          <cx:pt idx="130001">25</cx:pt>
          <cx:pt idx="130002">0</cx:pt>
          <cx:pt idx="130003">29</cx:pt>
          <cx:pt idx="130004">42</cx:pt>
          <cx:pt idx="130005">1</cx:pt>
          <cx:pt idx="130006">42</cx:pt>
          <cx:pt idx="130007">12</cx:pt>
          <cx:pt idx="130008">0</cx:pt>
          <cx:pt idx="130009">0</cx:pt>
          <cx:pt idx="130010">0</cx:pt>
          <cx:pt idx="130011">8</cx:pt>
          <cx:pt idx="130012">1</cx:pt>
          <cx:pt idx="130013">0</cx:pt>
          <cx:pt idx="130014">0</cx:pt>
          <cx:pt idx="130015">2</cx:pt>
          <cx:pt idx="130016">6</cx:pt>
          <cx:pt idx="130017">21</cx:pt>
          <cx:pt idx="130018">7</cx:pt>
          <cx:pt idx="130019">112</cx:pt>
          <cx:pt idx="130020">6</cx:pt>
          <cx:pt idx="130021">0</cx:pt>
          <cx:pt idx="130022">8</cx:pt>
          <cx:pt idx="130023">4</cx:pt>
          <cx:pt idx="130024">1</cx:pt>
          <cx:pt idx="130025">0</cx:pt>
          <cx:pt idx="130026">0</cx:pt>
          <cx:pt idx="130027">0</cx:pt>
          <cx:pt idx="130028">28</cx:pt>
          <cx:pt idx="130029">48</cx:pt>
          <cx:pt idx="130030">7</cx:pt>
          <cx:pt idx="130031">16</cx:pt>
          <cx:pt idx="130032">0</cx:pt>
          <cx:pt idx="130033">7</cx:pt>
          <cx:pt idx="130034">4</cx:pt>
          <cx:pt idx="130035">52</cx:pt>
          <cx:pt idx="130036">7</cx:pt>
          <cx:pt idx="130037">0</cx:pt>
          <cx:pt idx="130038">18</cx:pt>
          <cx:pt idx="130039">7</cx:pt>
          <cx:pt idx="130040">16</cx:pt>
          <cx:pt idx="130041">6</cx:pt>
          <cx:pt idx="130042">3</cx:pt>
          <cx:pt idx="130043">1</cx:pt>
          <cx:pt idx="130044">0</cx:pt>
          <cx:pt idx="130045">90</cx:pt>
          <cx:pt idx="130046">281</cx:pt>
          <cx:pt idx="130047">29</cx:pt>
          <cx:pt idx="130048">14</cx:pt>
          <cx:pt idx="130049">0</cx:pt>
          <cx:pt idx="130050">13</cx:pt>
          <cx:pt idx="130051">110</cx:pt>
          <cx:pt idx="130052">4</cx:pt>
          <cx:pt idx="130053">0</cx:pt>
          <cx:pt idx="130054">0</cx:pt>
          <cx:pt idx="130055">0</cx:pt>
          <cx:pt idx="130056">28</cx:pt>
          <cx:pt idx="130057">134</cx:pt>
          <cx:pt idx="130058">26</cx:pt>
          <cx:pt idx="130059">0</cx:pt>
          <cx:pt idx="130060">243</cx:pt>
          <cx:pt idx="130061">7</cx:pt>
          <cx:pt idx="130062">1</cx:pt>
          <cx:pt idx="130063">3</cx:pt>
          <cx:pt idx="130064">118</cx:pt>
          <cx:pt idx="130065">1</cx:pt>
          <cx:pt idx="130066">13</cx:pt>
          <cx:pt idx="130067">1</cx:pt>
          <cx:pt idx="130068">69</cx:pt>
          <cx:pt idx="130069">1</cx:pt>
          <cx:pt idx="130070">1</cx:pt>
          <cx:pt idx="130071">8</cx:pt>
          <cx:pt idx="130072">405</cx:pt>
          <cx:pt idx="130073">106</cx:pt>
          <cx:pt idx="130074">22</cx:pt>
          <cx:pt idx="130075">88</cx:pt>
          <cx:pt idx="130076">165</cx:pt>
          <cx:pt idx="130077">31</cx:pt>
          <cx:pt idx="130078">12</cx:pt>
          <cx:pt idx="130079">0</cx:pt>
          <cx:pt idx="130080">273</cx:pt>
          <cx:pt idx="130081">17</cx:pt>
          <cx:pt idx="130082">0</cx:pt>
          <cx:pt idx="130083">0</cx:pt>
          <cx:pt idx="130084">28</cx:pt>
          <cx:pt idx="130085">0</cx:pt>
          <cx:pt idx="130086">5</cx:pt>
          <cx:pt idx="130087">22</cx:pt>
          <cx:pt idx="130088">15</cx:pt>
          <cx:pt idx="130089">7</cx:pt>
          <cx:pt idx="130090">14</cx:pt>
          <cx:pt idx="130091">2</cx:pt>
          <cx:pt idx="130092">282</cx:pt>
          <cx:pt idx="130093">49</cx:pt>
          <cx:pt idx="130094">1</cx:pt>
          <cx:pt idx="130095">27</cx:pt>
          <cx:pt idx="130096">21</cx:pt>
          <cx:pt idx="130097">248</cx:pt>
          <cx:pt idx="130098">2</cx:pt>
          <cx:pt idx="130099">5</cx:pt>
          <cx:pt idx="130100">1</cx:pt>
          <cx:pt idx="130101">13</cx:pt>
          <cx:pt idx="130102">4</cx:pt>
          <cx:pt idx="130103">49</cx:pt>
          <cx:pt idx="130104">62</cx:pt>
          <cx:pt idx="130105">12</cx:pt>
          <cx:pt idx="130106">35</cx:pt>
          <cx:pt idx="130107">27</cx:pt>
          <cx:pt idx="130108">1</cx:pt>
          <cx:pt idx="130109">0</cx:pt>
          <cx:pt idx="130110">6</cx:pt>
          <cx:pt idx="130111">20</cx:pt>
          <cx:pt idx="130112">0</cx:pt>
          <cx:pt idx="130113">7</cx:pt>
          <cx:pt idx="130114">10</cx:pt>
          <cx:pt idx="130115">35</cx:pt>
          <cx:pt idx="130116">137</cx:pt>
          <cx:pt idx="130117">8</cx:pt>
          <cx:pt idx="130118">25</cx:pt>
          <cx:pt idx="130119">0</cx:pt>
          <cx:pt idx="130120">19</cx:pt>
          <cx:pt idx="130121">0</cx:pt>
          <cx:pt idx="130122">0</cx:pt>
          <cx:pt idx="130123">6</cx:pt>
          <cx:pt idx="130124">7</cx:pt>
          <cx:pt idx="130125">9</cx:pt>
          <cx:pt idx="130126">1</cx:pt>
          <cx:pt idx="130127">3</cx:pt>
          <cx:pt idx="130128">0</cx:pt>
          <cx:pt idx="130129">24</cx:pt>
          <cx:pt idx="130130">42</cx:pt>
          <cx:pt idx="130131">26</cx:pt>
          <cx:pt idx="130132">0</cx:pt>
          <cx:pt idx="130133">1</cx:pt>
          <cx:pt idx="130134">85</cx:pt>
          <cx:pt idx="130135">0</cx:pt>
          <cx:pt idx="130136">55</cx:pt>
          <cx:pt idx="130137">38</cx:pt>
          <cx:pt idx="130138">33</cx:pt>
          <cx:pt idx="130139">18</cx:pt>
          <cx:pt idx="130140">2</cx:pt>
          <cx:pt idx="130141">134</cx:pt>
          <cx:pt idx="130142">1</cx:pt>
          <cx:pt idx="130143">0</cx:pt>
          <cx:pt idx="130144">299</cx:pt>
          <cx:pt idx="130145">2</cx:pt>
          <cx:pt idx="130146">0</cx:pt>
          <cx:pt idx="130147">0</cx:pt>
          <cx:pt idx="130148">34</cx:pt>
          <cx:pt idx="130149">10</cx:pt>
          <cx:pt idx="130150">26</cx:pt>
          <cx:pt idx="130151">307</cx:pt>
          <cx:pt idx="130152">1</cx:pt>
          <cx:pt idx="130153">0</cx:pt>
          <cx:pt idx="130154">119</cx:pt>
          <cx:pt idx="130155">42</cx:pt>
          <cx:pt idx="130156">49</cx:pt>
          <cx:pt idx="130157">132</cx:pt>
          <cx:pt idx="130158">1</cx:pt>
          <cx:pt idx="130159">6</cx:pt>
          <cx:pt idx="130160">0</cx:pt>
          <cx:pt idx="130161">1</cx:pt>
          <cx:pt idx="130162">0</cx:pt>
          <cx:pt idx="130163">0</cx:pt>
          <cx:pt idx="130164">0</cx:pt>
          <cx:pt idx="130165">2</cx:pt>
          <cx:pt idx="130166">8</cx:pt>
          <cx:pt idx="130167">0</cx:pt>
          <cx:pt idx="130168">0</cx:pt>
          <cx:pt idx="130169">45</cx:pt>
          <cx:pt idx="130170">10</cx:pt>
          <cx:pt idx="130171">16</cx:pt>
          <cx:pt idx="130172">101</cx:pt>
          <cx:pt idx="130173">265</cx:pt>
          <cx:pt idx="130174">0</cx:pt>
          <cx:pt idx="130175">73</cx:pt>
          <cx:pt idx="130176">10</cx:pt>
          <cx:pt idx="130177">53</cx:pt>
          <cx:pt idx="130178">0</cx:pt>
          <cx:pt idx="130179">0</cx:pt>
          <cx:pt idx="130180">6</cx:pt>
          <cx:pt idx="130181">23</cx:pt>
          <cx:pt idx="130182">90</cx:pt>
          <cx:pt idx="130183">0</cx:pt>
          <cx:pt idx="130184">2</cx:pt>
          <cx:pt idx="130185">41</cx:pt>
          <cx:pt idx="130186">8</cx:pt>
          <cx:pt idx="130187">244</cx:pt>
          <cx:pt idx="130188">77</cx:pt>
          <cx:pt idx="130189">8</cx:pt>
          <cx:pt idx="130190">0</cx:pt>
          <cx:pt idx="130191">45</cx:pt>
          <cx:pt idx="130192">0</cx:pt>
          <cx:pt idx="130193">27</cx:pt>
          <cx:pt idx="130194">88</cx:pt>
          <cx:pt idx="130195">134</cx:pt>
          <cx:pt idx="130196">208</cx:pt>
          <cx:pt idx="130197">162</cx:pt>
          <cx:pt idx="130198">1</cx:pt>
          <cx:pt idx="130199">3</cx:pt>
          <cx:pt idx="130200">0</cx:pt>
          <cx:pt idx="130201">70</cx:pt>
          <cx:pt idx="130202">7</cx:pt>
          <cx:pt idx="130203">11</cx:pt>
          <cx:pt idx="130204">5</cx:pt>
          <cx:pt idx="130205">8</cx:pt>
          <cx:pt idx="130206">77</cx:pt>
          <cx:pt idx="130207">1</cx:pt>
          <cx:pt idx="130208">15</cx:pt>
          <cx:pt idx="130209">0</cx:pt>
          <cx:pt idx="130210">13</cx:pt>
          <cx:pt idx="130211">44</cx:pt>
          <cx:pt idx="130212">9</cx:pt>
          <cx:pt idx="130213">12</cx:pt>
          <cx:pt idx="130214">29</cx:pt>
          <cx:pt idx="130215">2</cx:pt>
          <cx:pt idx="130216">10</cx:pt>
          <cx:pt idx="130217">490</cx:pt>
          <cx:pt idx="130218">126</cx:pt>
          <cx:pt idx="130219">0</cx:pt>
          <cx:pt idx="130220">13</cx:pt>
          <cx:pt idx="130221">0</cx:pt>
          <cx:pt idx="130222">0</cx:pt>
          <cx:pt idx="130223">0</cx:pt>
          <cx:pt idx="130224">4</cx:pt>
          <cx:pt idx="130225">0</cx:pt>
          <cx:pt idx="130226">0</cx:pt>
          <cx:pt idx="130227">129</cx:pt>
          <cx:pt idx="130228">170</cx:pt>
          <cx:pt idx="130229">183</cx:pt>
          <cx:pt idx="130230">138</cx:pt>
          <cx:pt idx="130231">21</cx:pt>
          <cx:pt idx="130232">67</cx:pt>
          <cx:pt idx="130233">0</cx:pt>
          <cx:pt idx="130234">15</cx:pt>
          <cx:pt idx="130235">31</cx:pt>
          <cx:pt idx="130236">40</cx:pt>
          <cx:pt idx="130237">64</cx:pt>
          <cx:pt idx="130238">0</cx:pt>
          <cx:pt idx="130239">12</cx:pt>
          <cx:pt idx="130240">3</cx:pt>
          <cx:pt idx="130241">0</cx:pt>
          <cx:pt idx="130242">1</cx:pt>
          <cx:pt idx="130243">0</cx:pt>
          <cx:pt idx="130244">0</cx:pt>
          <cx:pt idx="130245">0</cx:pt>
          <cx:pt idx="130246">0</cx:pt>
          <cx:pt idx="130247">0</cx:pt>
          <cx:pt idx="130248">25</cx:pt>
          <cx:pt idx="130249">27</cx:pt>
          <cx:pt idx="130250">0</cx:pt>
          <cx:pt idx="130251">22</cx:pt>
          <cx:pt idx="130252">0</cx:pt>
          <cx:pt idx="130253">0</cx:pt>
          <cx:pt idx="130254">0</cx:pt>
          <cx:pt idx="130255">24</cx:pt>
          <cx:pt idx="130256">15</cx:pt>
          <cx:pt idx="130257">19</cx:pt>
          <cx:pt idx="130258">9</cx:pt>
          <cx:pt idx="130259">0</cx:pt>
          <cx:pt idx="130260">0</cx:pt>
          <cx:pt idx="130261">0</cx:pt>
          <cx:pt idx="130262">49</cx:pt>
          <cx:pt idx="130263">28</cx:pt>
          <cx:pt idx="130264">37</cx:pt>
          <cx:pt idx="130265">0</cx:pt>
          <cx:pt idx="130266">1</cx:pt>
          <cx:pt idx="130267">31</cx:pt>
          <cx:pt idx="130268">1</cx:pt>
          <cx:pt idx="130269">1</cx:pt>
          <cx:pt idx="130270">39</cx:pt>
          <cx:pt idx="130271">57</cx:pt>
          <cx:pt idx="130272">50</cx:pt>
          <cx:pt idx="130273">8</cx:pt>
          <cx:pt idx="130274">50</cx:pt>
          <cx:pt idx="130275">96</cx:pt>
          <cx:pt idx="130276">12</cx:pt>
          <cx:pt idx="130277">1</cx:pt>
          <cx:pt idx="130278">118</cx:pt>
          <cx:pt idx="130279">1</cx:pt>
          <cx:pt idx="130280">14</cx:pt>
          <cx:pt idx="130281">4</cx:pt>
          <cx:pt idx="130282">0</cx:pt>
          <cx:pt idx="130283">46</cx:pt>
          <cx:pt idx="130284">42</cx:pt>
          <cx:pt idx="130285">1</cx:pt>
          <cx:pt idx="130286">1</cx:pt>
          <cx:pt idx="130287">2</cx:pt>
          <cx:pt idx="130288">0</cx:pt>
          <cx:pt idx="130289">0</cx:pt>
          <cx:pt idx="130290">0</cx:pt>
          <cx:pt idx="130291">1</cx:pt>
          <cx:pt idx="130292">16</cx:pt>
          <cx:pt idx="130293">1</cx:pt>
          <cx:pt idx="130294">40</cx:pt>
          <cx:pt idx="130295">32</cx:pt>
          <cx:pt idx="130296">14</cx:pt>
          <cx:pt idx="130297">0</cx:pt>
          <cx:pt idx="130298">19</cx:pt>
          <cx:pt idx="130299">0</cx:pt>
          <cx:pt idx="130300">0</cx:pt>
          <cx:pt idx="130301">7</cx:pt>
          <cx:pt idx="130302">378</cx:pt>
          <cx:pt idx="130303">31</cx:pt>
          <cx:pt idx="130304">49</cx:pt>
          <cx:pt idx="130305">102</cx:pt>
          <cx:pt idx="130306">101</cx:pt>
          <cx:pt idx="130307">1</cx:pt>
          <cx:pt idx="130308">1</cx:pt>
          <cx:pt idx="130309">4</cx:pt>
          <cx:pt idx="130310">231</cx:pt>
          <cx:pt idx="130311">170</cx:pt>
          <cx:pt idx="130312">214</cx:pt>
          <cx:pt idx="130313">18</cx:pt>
          <cx:pt idx="130314">8</cx:pt>
          <cx:pt idx="130315">477</cx:pt>
          <cx:pt idx="130316">26</cx:pt>
          <cx:pt idx="130317">601</cx:pt>
          <cx:pt idx="130318">0</cx:pt>
          <cx:pt idx="130319">50</cx:pt>
          <cx:pt idx="130320">53</cx:pt>
          <cx:pt idx="130321">1</cx:pt>
          <cx:pt idx="130322">83</cx:pt>
          <cx:pt idx="130323">29</cx:pt>
          <cx:pt idx="130324">43</cx:pt>
          <cx:pt idx="130325">0</cx:pt>
          <cx:pt idx="130326">0</cx:pt>
          <cx:pt idx="130327">0</cx:pt>
          <cx:pt idx="130328">10</cx:pt>
          <cx:pt idx="130329">162</cx:pt>
          <cx:pt idx="130330">18</cx:pt>
          <cx:pt idx="130331">0</cx:pt>
          <cx:pt idx="130332">1</cx:pt>
          <cx:pt idx="130333">4</cx:pt>
          <cx:pt idx="130334">254</cx:pt>
          <cx:pt idx="130335">0</cx:pt>
          <cx:pt idx="130336">8</cx:pt>
          <cx:pt idx="130337">7</cx:pt>
          <cx:pt idx="130338">300</cx:pt>
          <cx:pt idx="130339">77</cx:pt>
          <cx:pt idx="130340">7</cx:pt>
          <cx:pt idx="130341">0</cx:pt>
          <cx:pt idx="130342">3</cx:pt>
          <cx:pt idx="130343">1</cx:pt>
          <cx:pt idx="130344">430</cx:pt>
          <cx:pt idx="130345">0</cx:pt>
          <cx:pt idx="130346">20</cx:pt>
          <cx:pt idx="130347">27</cx:pt>
          <cx:pt idx="130348">2</cx:pt>
          <cx:pt idx="130349">0</cx:pt>
          <cx:pt idx="130350">0</cx:pt>
          <cx:pt idx="130351">17</cx:pt>
          <cx:pt idx="130352">20</cx:pt>
          <cx:pt idx="130353">57</cx:pt>
          <cx:pt idx="130354">0</cx:pt>
          <cx:pt idx="130355">0</cx:pt>
          <cx:pt idx="130356">23</cx:pt>
          <cx:pt idx="130357">9</cx:pt>
          <cx:pt idx="130358">16</cx:pt>
          <cx:pt idx="130359">0</cx:pt>
          <cx:pt idx="130360">0</cx:pt>
          <cx:pt idx="130361">1</cx:pt>
          <cx:pt idx="130362">0</cx:pt>
          <cx:pt idx="130363">0</cx:pt>
          <cx:pt idx="130364">21</cx:pt>
          <cx:pt idx="130365">0</cx:pt>
          <cx:pt idx="130366">0</cx:pt>
          <cx:pt idx="130367">0</cx:pt>
          <cx:pt idx="130368">0</cx:pt>
          <cx:pt idx="130369">0</cx:pt>
          <cx:pt idx="130370">1</cx:pt>
          <cx:pt idx="130371">0</cx:pt>
          <cx:pt idx="130372">1</cx:pt>
          <cx:pt idx="130373">11</cx:pt>
          <cx:pt idx="130374">3</cx:pt>
          <cx:pt idx="130375">145</cx:pt>
          <cx:pt idx="130376">98</cx:pt>
          <cx:pt idx="130377">5</cx:pt>
          <cx:pt idx="130378">0</cx:pt>
          <cx:pt idx="130379">27</cx:pt>
          <cx:pt idx="130380">6</cx:pt>
          <cx:pt idx="130381">0</cx:pt>
          <cx:pt idx="130382">0</cx:pt>
          <cx:pt idx="130383">268</cx:pt>
          <cx:pt idx="130384">0</cx:pt>
          <cx:pt idx="130385">7</cx:pt>
          <cx:pt idx="130386">56</cx:pt>
          <cx:pt idx="130387">4</cx:pt>
          <cx:pt idx="130388">1</cx:pt>
          <cx:pt idx="130389">5</cx:pt>
          <cx:pt idx="130390">9</cx:pt>
          <cx:pt idx="130391">13</cx:pt>
          <cx:pt idx="130392">0</cx:pt>
          <cx:pt idx="130393">165</cx:pt>
          <cx:pt idx="130394">11</cx:pt>
          <cx:pt idx="130395">0</cx:pt>
          <cx:pt idx="130396">0</cx:pt>
          <cx:pt idx="130397">309</cx:pt>
          <cx:pt idx="130398">24</cx:pt>
          <cx:pt idx="130399">15</cx:pt>
          <cx:pt idx="130400">0</cx:pt>
          <cx:pt idx="130401">50</cx:pt>
          <cx:pt idx="130402">1</cx:pt>
          <cx:pt idx="130403">0</cx:pt>
          <cx:pt idx="130404">0</cx:pt>
          <cx:pt idx="130405">25</cx:pt>
          <cx:pt idx="130406">0</cx:pt>
          <cx:pt idx="130407">38</cx:pt>
          <cx:pt idx="130408">0</cx:pt>
          <cx:pt idx="130409">0</cx:pt>
          <cx:pt idx="130410">49</cx:pt>
          <cx:pt idx="130411">85</cx:pt>
          <cx:pt idx="130412">29</cx:pt>
          <cx:pt idx="130413">3</cx:pt>
          <cx:pt idx="130414">7</cx:pt>
          <cx:pt idx="130415">27</cx:pt>
          <cx:pt idx="130416">42</cx:pt>
          <cx:pt idx="130417">25</cx:pt>
          <cx:pt idx="130418">35</cx:pt>
          <cx:pt idx="130419">21</cx:pt>
          <cx:pt idx="130420">707</cx:pt>
          <cx:pt idx="130421">0</cx:pt>
          <cx:pt idx="130422">1</cx:pt>
          <cx:pt idx="130423">0</cx:pt>
          <cx:pt idx="130424">0</cx:pt>
          <cx:pt idx="130425">3</cx:pt>
          <cx:pt idx="130426">0</cx:pt>
          <cx:pt idx="130427">42</cx:pt>
          <cx:pt idx="130428">5</cx:pt>
          <cx:pt idx="130429">4</cx:pt>
          <cx:pt idx="130430">11</cx:pt>
          <cx:pt idx="130431">1</cx:pt>
          <cx:pt idx="130432">0</cx:pt>
          <cx:pt idx="130433">1</cx:pt>
          <cx:pt idx="130434">73</cx:pt>
          <cx:pt idx="130435">15</cx:pt>
          <cx:pt idx="130436">14</cx:pt>
          <cx:pt idx="130437">1</cx:pt>
          <cx:pt idx="130438">0</cx:pt>
          <cx:pt idx="130439">5</cx:pt>
          <cx:pt idx="130440">85</cx:pt>
          <cx:pt idx="130441">6</cx:pt>
          <cx:pt idx="130442">209</cx:pt>
          <cx:pt idx="130443">1</cx:pt>
          <cx:pt idx="130444">10</cx:pt>
          <cx:pt idx="130445">29</cx:pt>
          <cx:pt idx="130446">7</cx:pt>
          <cx:pt idx="130447">1</cx:pt>
          <cx:pt idx="130448">50</cx:pt>
          <cx:pt idx="130449">478</cx:pt>
          <cx:pt idx="130450">0</cx:pt>
          <cx:pt idx="130451">9</cx:pt>
          <cx:pt idx="130452">14</cx:pt>
          <cx:pt idx="130453">73</cx:pt>
          <cx:pt idx="130454">7</cx:pt>
          <cx:pt idx="130455">0</cx:pt>
          <cx:pt idx="130456">0</cx:pt>
          <cx:pt idx="130457">124</cx:pt>
          <cx:pt idx="130458">17</cx:pt>
          <cx:pt idx="130459">13</cx:pt>
          <cx:pt idx="130460">2</cx:pt>
          <cx:pt idx="130461">28</cx:pt>
          <cx:pt idx="130462">20</cx:pt>
          <cx:pt idx="130463">106</cx:pt>
          <cx:pt idx="130464">34</cx:pt>
          <cx:pt idx="130465">1</cx:pt>
          <cx:pt idx="130466">5</cx:pt>
          <cx:pt idx="130467">0</cx:pt>
          <cx:pt idx="130468">3</cx:pt>
          <cx:pt idx="130469">1</cx:pt>
          <cx:pt idx="130470">4</cx:pt>
          <cx:pt idx="130471">7</cx:pt>
          <cx:pt idx="130472">6</cx:pt>
          <cx:pt idx="130473">75</cx:pt>
          <cx:pt idx="130474">0</cx:pt>
          <cx:pt idx="130475">0</cx:pt>
          <cx:pt idx="130476">0</cx:pt>
          <cx:pt idx="130477">1</cx:pt>
          <cx:pt idx="130478">0</cx:pt>
          <cx:pt idx="130479">40</cx:pt>
          <cx:pt idx="130480">7</cx:pt>
          <cx:pt idx="130481">5</cx:pt>
          <cx:pt idx="130482">1</cx:pt>
          <cx:pt idx="130483">3</cx:pt>
          <cx:pt idx="130484">20</cx:pt>
          <cx:pt idx="130485">123</cx:pt>
          <cx:pt idx="130486">0</cx:pt>
          <cx:pt idx="130487">18</cx:pt>
          <cx:pt idx="130488">4</cx:pt>
          <cx:pt idx="130489">46</cx:pt>
          <cx:pt idx="130490">38</cx:pt>
          <cx:pt idx="130491">203</cx:pt>
          <cx:pt idx="130492">74</cx:pt>
          <cx:pt idx="130493">1</cx:pt>
          <cx:pt idx="130494">0</cx:pt>
          <cx:pt idx="130495">7</cx:pt>
          <cx:pt idx="130496">0</cx:pt>
          <cx:pt idx="130497">0</cx:pt>
          <cx:pt idx="130498">62</cx:pt>
          <cx:pt idx="130499">0</cx:pt>
          <cx:pt idx="130500">8</cx:pt>
          <cx:pt idx="130501">3</cx:pt>
          <cx:pt idx="130502">2</cx:pt>
          <cx:pt idx="130503">11</cx:pt>
          <cx:pt idx="130504">10</cx:pt>
          <cx:pt idx="130505">43</cx:pt>
          <cx:pt idx="130506">27</cx:pt>
          <cx:pt idx="130507">6</cx:pt>
          <cx:pt idx="130508">2</cx:pt>
          <cx:pt idx="130509">0</cx:pt>
          <cx:pt idx="130510">1</cx:pt>
          <cx:pt idx="130511">26</cx:pt>
          <cx:pt idx="130512">2</cx:pt>
          <cx:pt idx="130513">85</cx:pt>
          <cx:pt idx="130514">66</cx:pt>
          <cx:pt idx="130515">0</cx:pt>
          <cx:pt idx="130516">0</cx:pt>
          <cx:pt idx="130517">0</cx:pt>
          <cx:pt idx="130518">1</cx:pt>
          <cx:pt idx="130519">26</cx:pt>
          <cx:pt idx="130520">0</cx:pt>
          <cx:pt idx="130521">27</cx:pt>
          <cx:pt idx="130522">360</cx:pt>
          <cx:pt idx="130523">0</cx:pt>
          <cx:pt idx="130524">8</cx:pt>
          <cx:pt idx="130525">139</cx:pt>
          <cx:pt idx="130526">4</cx:pt>
          <cx:pt idx="130527">6</cx:pt>
          <cx:pt idx="130528">14</cx:pt>
          <cx:pt idx="130529">3</cx:pt>
          <cx:pt idx="130530">42</cx:pt>
          <cx:pt idx="130531">0</cx:pt>
          <cx:pt idx="130532">0</cx:pt>
          <cx:pt idx="130533">0</cx:pt>
          <cx:pt idx="130534">207</cx:pt>
          <cx:pt idx="130535">420</cx:pt>
          <cx:pt idx="130536">209</cx:pt>
          <cx:pt idx="130537">50</cx:pt>
          <cx:pt idx="130538">7</cx:pt>
          <cx:pt idx="130539">55</cx:pt>
          <cx:pt idx="130540">17</cx:pt>
          <cx:pt idx="130541">0</cx:pt>
          <cx:pt idx="130542">53</cx:pt>
          <cx:pt idx="130543">3</cx:pt>
          <cx:pt idx="130544">414</cx:pt>
          <cx:pt idx="130545">166</cx:pt>
          <cx:pt idx="130546">6</cx:pt>
          <cx:pt idx="130547">0</cx:pt>
          <cx:pt idx="130548">1</cx:pt>
          <cx:pt idx="130549">190</cx:pt>
          <cx:pt idx="130550">3</cx:pt>
          <cx:pt idx="130551">28</cx:pt>
          <cx:pt idx="130552">21</cx:pt>
          <cx:pt idx="130553">7</cx:pt>
          <cx:pt idx="130554">0</cx:pt>
          <cx:pt idx="130555">1</cx:pt>
          <cx:pt idx="130556">0</cx:pt>
          <cx:pt idx="130557">1</cx:pt>
          <cx:pt idx="130558">0</cx:pt>
          <cx:pt idx="130559">0</cx:pt>
          <cx:pt idx="130560">0</cx:pt>
          <cx:pt idx="130561">0</cx:pt>
          <cx:pt idx="130562">0</cx:pt>
          <cx:pt idx="130563">0</cx:pt>
          <cx:pt idx="130564">0</cx:pt>
          <cx:pt idx="130565">2</cx:pt>
          <cx:pt idx="130566">0</cx:pt>
          <cx:pt idx="130567">1</cx:pt>
          <cx:pt idx="130568">0</cx:pt>
          <cx:pt idx="130569">0</cx:pt>
          <cx:pt idx="130570">0</cx:pt>
          <cx:pt idx="130571">0</cx:pt>
          <cx:pt idx="130572">1</cx:pt>
          <cx:pt idx="130573">1</cx:pt>
          <cx:pt idx="130574">28</cx:pt>
          <cx:pt idx="130575">0</cx:pt>
          <cx:pt idx="130576">0</cx:pt>
          <cx:pt idx="130577">4</cx:pt>
          <cx:pt idx="130578">0</cx:pt>
          <cx:pt idx="130579">30</cx:pt>
          <cx:pt idx="130580">0</cx:pt>
          <cx:pt idx="130581">0</cx:pt>
          <cx:pt idx="130582">1</cx:pt>
          <cx:pt idx="130583">1</cx:pt>
          <cx:pt idx="130584">0</cx:pt>
          <cx:pt idx="130585">0</cx:pt>
          <cx:pt idx="130586">2</cx:pt>
          <cx:pt idx="130587">22</cx:pt>
          <cx:pt idx="130588">1</cx:pt>
          <cx:pt idx="130589">2</cx:pt>
          <cx:pt idx="130590">0</cx:pt>
          <cx:pt idx="130591">1</cx:pt>
          <cx:pt idx="130592">0</cx:pt>
          <cx:pt idx="130593">0</cx:pt>
          <cx:pt idx="130594">1</cx:pt>
          <cx:pt idx="130595">64</cx:pt>
          <cx:pt idx="130596">0</cx:pt>
          <cx:pt idx="130597">0</cx:pt>
          <cx:pt idx="130598">1</cx:pt>
          <cx:pt idx="130599">4</cx:pt>
          <cx:pt idx="130600">0</cx:pt>
          <cx:pt idx="130601">0</cx:pt>
          <cx:pt idx="130602">0</cx:pt>
          <cx:pt idx="130603">1</cx:pt>
          <cx:pt idx="130604">0</cx:pt>
          <cx:pt idx="130605">6</cx:pt>
          <cx:pt idx="130606">42</cx:pt>
          <cx:pt idx="130607">2</cx:pt>
          <cx:pt idx="130608">35</cx:pt>
          <cx:pt idx="130609">3</cx:pt>
          <cx:pt idx="130610">0</cx:pt>
          <cx:pt idx="130611">0</cx:pt>
          <cx:pt idx="130612">3</cx:pt>
          <cx:pt idx="130613">0</cx:pt>
          <cx:pt idx="130614">1</cx:pt>
          <cx:pt idx="130615">0</cx:pt>
          <cx:pt idx="130616">0</cx:pt>
          <cx:pt idx="130617">0</cx:pt>
          <cx:pt idx="130618">34</cx:pt>
          <cx:pt idx="130619">12</cx:pt>
          <cx:pt idx="130620">0</cx:pt>
          <cx:pt idx="130621">13</cx:pt>
          <cx:pt idx="130622">6</cx:pt>
          <cx:pt idx="130623">28</cx:pt>
          <cx:pt idx="130624">53</cx:pt>
          <cx:pt idx="130625">0</cx:pt>
          <cx:pt idx="130626">0</cx:pt>
          <cx:pt idx="130627">14</cx:pt>
          <cx:pt idx="130628">9</cx:pt>
          <cx:pt idx="130629">0</cx:pt>
          <cx:pt idx="130630">92</cx:pt>
          <cx:pt idx="130631">70</cx:pt>
          <cx:pt idx="130632">70</cx:pt>
          <cx:pt idx="130633">35</cx:pt>
          <cx:pt idx="130634">32</cx:pt>
          <cx:pt idx="130635">104</cx:pt>
          <cx:pt idx="130636">0</cx:pt>
          <cx:pt idx="130637">0</cx:pt>
          <cx:pt idx="130638">6</cx:pt>
          <cx:pt idx="130639">20</cx:pt>
          <cx:pt idx="130640">0</cx:pt>
          <cx:pt idx="130641">0</cx:pt>
          <cx:pt idx="130642">21</cx:pt>
          <cx:pt idx="130643">1</cx:pt>
          <cx:pt idx="130644">21</cx:pt>
          <cx:pt idx="130645">0</cx:pt>
          <cx:pt idx="130646">0</cx:pt>
          <cx:pt idx="130647">11</cx:pt>
          <cx:pt idx="130648">39</cx:pt>
          <cx:pt idx="130649">17</cx:pt>
          <cx:pt idx="130650">17</cx:pt>
          <cx:pt idx="130651">0</cx:pt>
          <cx:pt idx="130652">1</cx:pt>
          <cx:pt idx="130653">7</cx:pt>
          <cx:pt idx="130654">0</cx:pt>
          <cx:pt idx="130655">214</cx:pt>
          <cx:pt idx="130656">45</cx:pt>
          <cx:pt idx="130657">23</cx:pt>
          <cx:pt idx="130658">27</cx:pt>
          <cx:pt idx="130659">0</cx:pt>
          <cx:pt idx="130660">30</cx:pt>
          <cx:pt idx="130661">20</cx:pt>
          <cx:pt idx="130662">16</cx:pt>
          <cx:pt idx="130663">3</cx:pt>
          <cx:pt idx="130664">9</cx:pt>
          <cx:pt idx="130665">0</cx:pt>
          <cx:pt idx="130666">7</cx:pt>
          <cx:pt idx="130667">69</cx:pt>
          <cx:pt idx="130668">16</cx:pt>
          <cx:pt idx="130669">86</cx:pt>
          <cx:pt idx="130670">65</cx:pt>
          <cx:pt idx="130671">1</cx:pt>
          <cx:pt idx="130672">0</cx:pt>
          <cx:pt idx="130673">1</cx:pt>
          <cx:pt idx="130674">1</cx:pt>
          <cx:pt idx="130675">12</cx:pt>
          <cx:pt idx="130676">133</cx:pt>
          <cx:pt idx="130677">19</cx:pt>
          <cx:pt idx="130678">0</cx:pt>
          <cx:pt idx="130679">0</cx:pt>
          <cx:pt idx="130680">119</cx:pt>
          <cx:pt idx="130681">13</cx:pt>
          <cx:pt idx="130682">26</cx:pt>
          <cx:pt idx="130683">786</cx:pt>
          <cx:pt idx="130684">0</cx:pt>
          <cx:pt idx="130685">63</cx:pt>
          <cx:pt idx="130686">90</cx:pt>
          <cx:pt idx="130687">6</cx:pt>
          <cx:pt idx="130688">18</cx:pt>
          <cx:pt idx="130689">29</cx:pt>
          <cx:pt idx="130690">4</cx:pt>
          <cx:pt idx="130691">0</cx:pt>
          <cx:pt idx="130692">34</cx:pt>
          <cx:pt idx="130693">52</cx:pt>
          <cx:pt idx="130694">6</cx:pt>
          <cx:pt idx="130695">0</cx:pt>
          <cx:pt idx="130696">0</cx:pt>
          <cx:pt idx="130697">0</cx:pt>
          <cx:pt idx="130698">1</cx:pt>
          <cx:pt idx="130699">13</cx:pt>
          <cx:pt idx="130700">13</cx:pt>
          <cx:pt idx="130701">46</cx:pt>
          <cx:pt idx="130702">1</cx:pt>
          <cx:pt idx="130703">6</cx:pt>
          <cx:pt idx="130704">1</cx:pt>
          <cx:pt idx="130705">12</cx:pt>
          <cx:pt idx="130706">335</cx:pt>
          <cx:pt idx="130707">67</cx:pt>
          <cx:pt idx="130708">39</cx:pt>
          <cx:pt idx="130709">5</cx:pt>
          <cx:pt idx="130710">6</cx:pt>
          <cx:pt idx="130711">0</cx:pt>
          <cx:pt idx="130712">162</cx:pt>
          <cx:pt idx="130713">30</cx:pt>
          <cx:pt idx="130714">4</cx:pt>
          <cx:pt idx="130715">0</cx:pt>
          <cx:pt idx="130716">27</cx:pt>
          <cx:pt idx="130717">0</cx:pt>
          <cx:pt idx="130718">285</cx:pt>
          <cx:pt idx="130719">18</cx:pt>
          <cx:pt idx="130720">1</cx:pt>
          <cx:pt idx="130721">0</cx:pt>
          <cx:pt idx="130722">41</cx:pt>
          <cx:pt idx="130723">2</cx:pt>
          <cx:pt idx="130724">50</cx:pt>
          <cx:pt idx="130725">46</cx:pt>
          <cx:pt idx="130726">124</cx:pt>
          <cx:pt idx="130727">216</cx:pt>
          <cx:pt idx="130728">283</cx:pt>
          <cx:pt idx="130729">227</cx:pt>
          <cx:pt idx="130730">121</cx:pt>
          <cx:pt idx="130731">5</cx:pt>
          <cx:pt idx="130732">6</cx:pt>
          <cx:pt idx="130733">8</cx:pt>
          <cx:pt idx="130734">0</cx:pt>
          <cx:pt idx="130735">61</cx:pt>
          <cx:pt idx="130736">23</cx:pt>
          <cx:pt idx="130737">98</cx:pt>
          <cx:pt idx="130738">72</cx:pt>
          <cx:pt idx="130739">0</cx:pt>
          <cx:pt idx="130740">4</cx:pt>
          <cx:pt idx="130741">2</cx:pt>
          <cx:pt idx="130742">84</cx:pt>
          <cx:pt idx="130743">0</cx:pt>
          <cx:pt idx="130744">9</cx:pt>
          <cx:pt idx="130745">1</cx:pt>
          <cx:pt idx="130746">0</cx:pt>
          <cx:pt idx="130747">0</cx:pt>
          <cx:pt idx="130748">1</cx:pt>
          <cx:pt idx="130749">0</cx:pt>
          <cx:pt idx="130750">0</cx:pt>
          <cx:pt idx="130751">0</cx:pt>
          <cx:pt idx="130752">4</cx:pt>
          <cx:pt idx="130753">25</cx:pt>
          <cx:pt idx="130754">0</cx:pt>
          <cx:pt idx="130755">0</cx:pt>
          <cx:pt idx="130756">26</cx:pt>
          <cx:pt idx="130757">62</cx:pt>
          <cx:pt idx="130758">1</cx:pt>
          <cx:pt idx="130759">143</cx:pt>
          <cx:pt idx="130760">42</cx:pt>
          <cx:pt idx="130761">3</cx:pt>
          <cx:pt idx="130762">0</cx:pt>
          <cx:pt idx="130763">280</cx:pt>
          <cx:pt idx="130764">13</cx:pt>
          <cx:pt idx="130765">3</cx:pt>
          <cx:pt idx="130766">1</cx:pt>
          <cx:pt idx="130767">0</cx:pt>
          <cx:pt idx="130768">1</cx:pt>
          <cx:pt idx="130769">0</cx:pt>
          <cx:pt idx="130770">0</cx:pt>
          <cx:pt idx="130771">1</cx:pt>
          <cx:pt idx="130772">1</cx:pt>
          <cx:pt idx="130773">170</cx:pt>
          <cx:pt idx="130774">229</cx:pt>
          <cx:pt idx="130775">392</cx:pt>
          <cx:pt idx="130776">40</cx:pt>
          <cx:pt idx="130777">195</cx:pt>
          <cx:pt idx="130778">9</cx:pt>
          <cx:pt idx="130779">12</cx:pt>
          <cx:pt idx="130780">0</cx:pt>
          <cx:pt idx="130781">63</cx:pt>
          <cx:pt idx="130782">10</cx:pt>
          <cx:pt idx="130783">27</cx:pt>
          <cx:pt idx="130784">183</cx:pt>
          <cx:pt idx="130785">0</cx:pt>
          <cx:pt idx="130786">7</cx:pt>
          <cx:pt idx="130787">3</cx:pt>
          <cx:pt idx="130788">0</cx:pt>
          <cx:pt idx="130789">41</cx:pt>
          <cx:pt idx="130790">26</cx:pt>
          <cx:pt idx="130791">61</cx:pt>
          <cx:pt idx="130792">331</cx:pt>
          <cx:pt idx="130793">1</cx:pt>
          <cx:pt idx="130794">15</cx:pt>
          <cx:pt idx="130795">2</cx:pt>
          <cx:pt idx="130796">189</cx:pt>
          <cx:pt idx="130797">51</cx:pt>
          <cx:pt idx="130798">7</cx:pt>
          <cx:pt idx="130799">0</cx:pt>
          <cx:pt idx="130800">56</cx:pt>
          <cx:pt idx="130801">6</cx:pt>
          <cx:pt idx="130802">1</cx:pt>
          <cx:pt idx="130803">0</cx:pt>
          <cx:pt idx="130804">71</cx:pt>
          <cx:pt idx="130805">29</cx:pt>
          <cx:pt idx="130806">0</cx:pt>
          <cx:pt idx="130807">0</cx:pt>
          <cx:pt idx="130808">0</cx:pt>
          <cx:pt idx="130809">75</cx:pt>
          <cx:pt idx="130810">35</cx:pt>
          <cx:pt idx="130811">1</cx:pt>
          <cx:pt idx="130812">4</cx:pt>
          <cx:pt idx="130813">2</cx:pt>
          <cx:pt idx="130814">0</cx:pt>
          <cx:pt idx="130815">0</cx:pt>
          <cx:pt idx="130816">5</cx:pt>
          <cx:pt idx="130817">0</cx:pt>
          <cx:pt idx="130818">0</cx:pt>
          <cx:pt idx="130819">0</cx:pt>
          <cx:pt idx="130820">12</cx:pt>
          <cx:pt idx="130821">196</cx:pt>
          <cx:pt idx="130822">0</cx:pt>
          <cx:pt idx="130823">31</cx:pt>
          <cx:pt idx="130824">0</cx:pt>
          <cx:pt idx="130825">0</cx:pt>
          <cx:pt idx="130826">0</cx:pt>
          <cx:pt idx="130827">137</cx:pt>
          <cx:pt idx="130828">3</cx:pt>
          <cx:pt idx="130829">11</cx:pt>
          <cx:pt idx="130830">8</cx:pt>
          <cx:pt idx="130831">103</cx:pt>
          <cx:pt idx="130832">163</cx:pt>
          <cx:pt idx="130833">77</cx:pt>
          <cx:pt idx="130834">26</cx:pt>
          <cx:pt idx="130835">0</cx:pt>
          <cx:pt idx="130836">0</cx:pt>
          <cx:pt idx="130837">0</cx:pt>
          <cx:pt idx="130838">30</cx:pt>
          <cx:pt idx="130839">92</cx:pt>
          <cx:pt idx="130840">22</cx:pt>
          <cx:pt idx="130841">78</cx:pt>
          <cx:pt idx="130842">11</cx:pt>
          <cx:pt idx="130843">1</cx:pt>
          <cx:pt idx="130844">0</cx:pt>
          <cx:pt idx="130845">5</cx:pt>
          <cx:pt idx="130846">0</cx:pt>
          <cx:pt idx="130847">2</cx:pt>
          <cx:pt idx="130848">57</cx:pt>
          <cx:pt idx="130849">7</cx:pt>
          <cx:pt idx="130850">3</cx:pt>
          <cx:pt idx="130851">25</cx:pt>
          <cx:pt idx="130852">2</cx:pt>
          <cx:pt idx="130853">0</cx:pt>
          <cx:pt idx="130854">12</cx:pt>
          <cx:pt idx="130855">1</cx:pt>
          <cx:pt idx="130856">0</cx:pt>
          <cx:pt idx="130857">1</cx:pt>
          <cx:pt idx="130858">3</cx:pt>
          <cx:pt idx="130859">6</cx:pt>
          <cx:pt idx="130860">9</cx:pt>
          <cx:pt idx="130861">267</cx:pt>
          <cx:pt idx="130862">9</cx:pt>
          <cx:pt idx="130863">69</cx:pt>
          <cx:pt idx="130864">46</cx:pt>
          <cx:pt idx="130865">10</cx:pt>
          <cx:pt idx="130866">63</cx:pt>
          <cx:pt idx="130867">0</cx:pt>
          <cx:pt idx="130868">7</cx:pt>
          <cx:pt idx="130869">59</cx:pt>
          <cx:pt idx="130870">5</cx:pt>
          <cx:pt idx="130871">0</cx:pt>
          <cx:pt idx="130872">0</cx:pt>
          <cx:pt idx="130873">15</cx:pt>
          <cx:pt idx="130874">18</cx:pt>
          <cx:pt idx="130875">22</cx:pt>
          <cx:pt idx="130876">7</cx:pt>
          <cx:pt idx="130877">0</cx:pt>
          <cx:pt idx="130878">15</cx:pt>
          <cx:pt idx="130879">278</cx:pt>
          <cx:pt idx="130880">63</cx:pt>
          <cx:pt idx="130881">0</cx:pt>
          <cx:pt idx="130882">31</cx:pt>
          <cx:pt idx="130883">40</cx:pt>
          <cx:pt idx="130884">52</cx:pt>
          <cx:pt idx="130885">43</cx:pt>
          <cx:pt idx="130886">57</cx:pt>
          <cx:pt idx="130887">1</cx:pt>
          <cx:pt idx="130888">13</cx:pt>
          <cx:pt idx="130889">85</cx:pt>
          <cx:pt idx="130890">346</cx:pt>
          <cx:pt idx="130891">0</cx:pt>
          <cx:pt idx="130892">0</cx:pt>
          <cx:pt idx="130893">238</cx:pt>
          <cx:pt idx="130894">120</cx:pt>
          <cx:pt idx="130895">0</cx:pt>
          <cx:pt idx="130896">0</cx:pt>
          <cx:pt idx="130897">106</cx:pt>
          <cx:pt idx="130898">0</cx:pt>
          <cx:pt idx="130899">199</cx:pt>
          <cx:pt idx="130900">0</cx:pt>
          <cx:pt idx="130901">0</cx:pt>
          <cx:pt idx="130902">93</cx:pt>
          <cx:pt idx="130903">0</cx:pt>
          <cx:pt idx="130904">19</cx:pt>
          <cx:pt idx="130905">23</cx:pt>
          <cx:pt idx="130906">28</cx:pt>
          <cx:pt idx="130907">10</cx:pt>
          <cx:pt idx="130908">159</cx:pt>
          <cx:pt idx="130909">0</cx:pt>
          <cx:pt idx="130910">28</cx:pt>
          <cx:pt idx="130911">0</cx:pt>
          <cx:pt idx="130912">91</cx:pt>
          <cx:pt idx="130913">0</cx:pt>
          <cx:pt idx="130914">0</cx:pt>
          <cx:pt idx="130915">0</cx:pt>
          <cx:pt idx="130916">1</cx:pt>
          <cx:pt idx="130917">4</cx:pt>
          <cx:pt idx="130918">22</cx:pt>
          <cx:pt idx="130919">0</cx:pt>
          <cx:pt idx="130920">71</cx:pt>
          <cx:pt idx="130921">35</cx:pt>
          <cx:pt idx="130922">51</cx:pt>
          <cx:pt idx="130923">93</cx:pt>
          <cx:pt idx="130924">1</cx:pt>
          <cx:pt idx="130925">6</cx:pt>
          <cx:pt idx="130926">18</cx:pt>
          <cx:pt idx="130927">6</cx:pt>
          <cx:pt idx="130928">16</cx:pt>
          <cx:pt idx="130929">0</cx:pt>
          <cx:pt idx="130930">105</cx:pt>
          <cx:pt idx="130931">6</cx:pt>
          <cx:pt idx="130932">5</cx:pt>
          <cx:pt idx="130933">7</cx:pt>
          <cx:pt idx="130934">90</cx:pt>
          <cx:pt idx="130935">0</cx:pt>
          <cx:pt idx="130936">9</cx:pt>
          <cx:pt idx="130937">26</cx:pt>
          <cx:pt idx="130938">51</cx:pt>
          <cx:pt idx="130939">0</cx:pt>
          <cx:pt idx="130940">0</cx:pt>
          <cx:pt idx="130941">0</cx:pt>
          <cx:pt idx="130942">5</cx:pt>
          <cx:pt idx="130943">1</cx:pt>
          <cx:pt idx="130944">0</cx:pt>
          <cx:pt idx="130945">22</cx:pt>
          <cx:pt idx="130946">27</cx:pt>
          <cx:pt idx="130947">0</cx:pt>
          <cx:pt idx="130948">74</cx:pt>
          <cx:pt idx="130949">0</cx:pt>
          <cx:pt idx="130950">36</cx:pt>
          <cx:pt idx="130951">47</cx:pt>
          <cx:pt idx="130952">6</cx:pt>
          <cx:pt idx="130953">0</cx:pt>
          <cx:pt idx="130954">112</cx:pt>
          <cx:pt idx="130955">17</cx:pt>
          <cx:pt idx="130956">3</cx:pt>
          <cx:pt idx="130957">1</cx:pt>
          <cx:pt idx="130958">3</cx:pt>
          <cx:pt idx="130959">24</cx:pt>
          <cx:pt idx="130960">1</cx:pt>
          <cx:pt idx="130961">0</cx:pt>
          <cx:pt idx="130962">20</cx:pt>
          <cx:pt idx="130963">0</cx:pt>
          <cx:pt idx="130964">1</cx:pt>
          <cx:pt idx="130965">0</cx:pt>
          <cx:pt idx="130966">0</cx:pt>
          <cx:pt idx="130967">0</cx:pt>
          <cx:pt idx="130968">0</cx:pt>
          <cx:pt idx="130969">0</cx:pt>
          <cx:pt idx="130970">3</cx:pt>
          <cx:pt idx="130971">20</cx:pt>
          <cx:pt idx="130972">0</cx:pt>
          <cx:pt idx="130973">72</cx:pt>
          <cx:pt idx="130974">486</cx:pt>
          <cx:pt idx="130975">237</cx:pt>
          <cx:pt idx="130976">0</cx:pt>
          <cx:pt idx="130977">0</cx:pt>
          <cx:pt idx="130978">0</cx:pt>
          <cx:pt idx="130979">0</cx:pt>
          <cx:pt idx="130980">0</cx:pt>
          <cx:pt idx="130981">0</cx:pt>
          <cx:pt idx="130982">4</cx:pt>
          <cx:pt idx="130983">0</cx:pt>
          <cx:pt idx="130984">36</cx:pt>
          <cx:pt idx="130985">0</cx:pt>
          <cx:pt idx="130986">2</cx:pt>
          <cx:pt idx="130987">35</cx:pt>
          <cx:pt idx="130988">0</cx:pt>
          <cx:pt idx="130989">8</cx:pt>
          <cx:pt idx="130990">4</cx:pt>
          <cx:pt idx="130991">8</cx:pt>
          <cx:pt idx="130992">7</cx:pt>
          <cx:pt idx="130993">0</cx:pt>
          <cx:pt idx="130994">25</cx:pt>
          <cx:pt idx="130995">20</cx:pt>
          <cx:pt idx="130996">0</cx:pt>
          <cx:pt idx="130997">6</cx:pt>
          <cx:pt idx="130998">10</cx:pt>
          <cx:pt idx="130999">1</cx:pt>
          <cx:pt idx="131000">0</cx:pt>
          <cx:pt idx="131001">4</cx:pt>
          <cx:pt idx="131002">84</cx:pt>
          <cx:pt idx="131003">90</cx:pt>
          <cx:pt idx="131004">161</cx:pt>
          <cx:pt idx="131005">1</cx:pt>
          <cx:pt idx="131006">0</cx:pt>
          <cx:pt idx="131007">46</cx:pt>
          <cx:pt idx="131008">7</cx:pt>
          <cx:pt idx="131009">21</cx:pt>
          <cx:pt idx="131010">4</cx:pt>
          <cx:pt idx="131011">18</cx:pt>
          <cx:pt idx="131012">0</cx:pt>
          <cx:pt idx="131013">24</cx:pt>
          <cx:pt idx="131014">32</cx:pt>
          <cx:pt idx="131015">2</cx:pt>
          <cx:pt idx="131016">3</cx:pt>
          <cx:pt idx="131017">0</cx:pt>
          <cx:pt idx="131018">0</cx:pt>
          <cx:pt idx="131019">423</cx:pt>
          <cx:pt idx="131020">9</cx:pt>
          <cx:pt idx="131021">4</cx:pt>
          <cx:pt idx="131022">0</cx:pt>
          <cx:pt idx="131023">0</cx:pt>
          <cx:pt idx="131024">6</cx:pt>
          <cx:pt idx="131025">1</cx:pt>
          <cx:pt idx="131026">19</cx:pt>
          <cx:pt idx="131027">17</cx:pt>
          <cx:pt idx="131028">0</cx:pt>
          <cx:pt idx="131029">57</cx:pt>
          <cx:pt idx="131030">4</cx:pt>
          <cx:pt idx="131031">0</cx:pt>
          <cx:pt idx="131032">61</cx:pt>
          <cx:pt idx="131033">1</cx:pt>
          <cx:pt idx="131034">17</cx:pt>
          <cx:pt idx="131035">50</cx:pt>
          <cx:pt idx="131036">14</cx:pt>
          <cx:pt idx="131037">0</cx:pt>
          <cx:pt idx="131038">27</cx:pt>
          <cx:pt idx="131039">0</cx:pt>
          <cx:pt idx="131040">35</cx:pt>
          <cx:pt idx="131041">0</cx:pt>
          <cx:pt idx="131042">196</cx:pt>
          <cx:pt idx="131043">1</cx:pt>
          <cx:pt idx="131044">7</cx:pt>
          <cx:pt idx="131045">55</cx:pt>
          <cx:pt idx="131046">4</cx:pt>
          <cx:pt idx="131047">6</cx:pt>
          <cx:pt idx="131048">13</cx:pt>
          <cx:pt idx="131049">0</cx:pt>
          <cx:pt idx="131050">0</cx:pt>
          <cx:pt idx="131051">49</cx:pt>
          <cx:pt idx="131052">1</cx:pt>
          <cx:pt idx="131053">260</cx:pt>
          <cx:pt idx="131054">14</cx:pt>
          <cx:pt idx="131055">84</cx:pt>
          <cx:pt idx="131056">70</cx:pt>
          <cx:pt idx="131057">21</cx:pt>
          <cx:pt idx="131058">0</cx:pt>
          <cx:pt idx="131059">1</cx:pt>
          <cx:pt idx="131060">0</cx:pt>
          <cx:pt idx="131061">0</cx:pt>
          <cx:pt idx="131062">3</cx:pt>
          <cx:pt idx="131063">0</cx:pt>
          <cx:pt idx="131064">0</cx:pt>
          <cx:pt idx="131065">0</cx:pt>
          <cx:pt idx="131066">30</cx:pt>
          <cx:pt idx="131067">0</cx:pt>
          <cx:pt idx="131068">0</cx:pt>
          <cx:pt idx="131069">385</cx:pt>
          <cx:pt idx="131070">0</cx:pt>
          <cx:pt idx="131071">0</cx:pt>
          <cx:pt idx="131072">34</cx:pt>
          <cx:pt idx="131073">701</cx:pt>
          <cx:pt idx="131074">71</cx:pt>
          <cx:pt idx="131075">1</cx:pt>
          <cx:pt idx="131076">88</cx:pt>
          <cx:pt idx="131077">0</cx:pt>
          <cx:pt idx="131078">0</cx:pt>
          <cx:pt idx="131079">234</cx:pt>
          <cx:pt idx="131080">10</cx:pt>
          <cx:pt idx="131081">1</cx:pt>
          <cx:pt idx="131082">2</cx:pt>
          <cx:pt idx="131083">13</cx:pt>
          <cx:pt idx="131084">14</cx:pt>
          <cx:pt idx="131085">1</cx:pt>
          <cx:pt idx="131086">18</cx:pt>
          <cx:pt idx="131087">21</cx:pt>
          <cx:pt idx="131088">1</cx:pt>
          <cx:pt idx="131089">85</cx:pt>
          <cx:pt idx="131090">49</cx:pt>
          <cx:pt idx="131091">6</cx:pt>
          <cx:pt idx="131092">0</cx:pt>
          <cx:pt idx="131093">16</cx:pt>
          <cx:pt idx="131094">14</cx:pt>
          <cx:pt idx="131095">3</cx:pt>
          <cx:pt idx="131096">0</cx:pt>
          <cx:pt idx="131097">0</cx:pt>
          <cx:pt idx="131098">77</cx:pt>
          <cx:pt idx="131099">41</cx:pt>
          <cx:pt idx="131100">8</cx:pt>
          <cx:pt idx="131101">756</cx:pt>
          <cx:pt idx="131102">8</cx:pt>
          <cx:pt idx="131103">3</cx:pt>
          <cx:pt idx="131104">7</cx:pt>
          <cx:pt idx="131105">15</cx:pt>
          <cx:pt idx="131106">32</cx:pt>
          <cx:pt idx="131107">16</cx:pt>
          <cx:pt idx="131108">1</cx:pt>
          <cx:pt idx="131109">26</cx:pt>
          <cx:pt idx="131110">19</cx:pt>
          <cx:pt idx="131111">109</cx:pt>
          <cx:pt idx="131112">0</cx:pt>
          <cx:pt idx="131113">1</cx:pt>
          <cx:pt idx="131114">0</cx:pt>
          <cx:pt idx="131115">42</cx:pt>
          <cx:pt idx="131116">0</cx:pt>
          <cx:pt idx="131117">84</cx:pt>
          <cx:pt idx="131118">1</cx:pt>
          <cx:pt idx="131119">88</cx:pt>
          <cx:pt idx="131120">17</cx:pt>
          <cx:pt idx="131121">0</cx:pt>
          <cx:pt idx="131122">0</cx:pt>
          <cx:pt idx="131123">5</cx:pt>
          <cx:pt idx="131124">39</cx:pt>
          <cx:pt idx="131125">96</cx:pt>
          <cx:pt idx="131126">569</cx:pt>
          <cx:pt idx="131127">3</cx:pt>
          <cx:pt idx="131128">0</cx:pt>
          <cx:pt idx="131129">6</cx:pt>
          <cx:pt idx="131130">1</cx:pt>
          <cx:pt idx="131131">1</cx:pt>
          <cx:pt idx="131132">0</cx:pt>
          <cx:pt idx="131133">0</cx:pt>
          <cx:pt idx="131134">0</cx:pt>
          <cx:pt idx="131135">1</cx:pt>
          <cx:pt idx="131136">0</cx:pt>
          <cx:pt idx="131137">4</cx:pt>
          <cx:pt idx="131138">25</cx:pt>
          <cx:pt idx="131139">1</cx:pt>
          <cx:pt idx="131140">234</cx:pt>
          <cx:pt idx="131141">0</cx:pt>
          <cx:pt idx="131142">0</cx:pt>
          <cx:pt idx="131143">1</cx:pt>
          <cx:pt idx="131144">2</cx:pt>
          <cx:pt idx="131145">384</cx:pt>
          <cx:pt idx="131146">16</cx:pt>
          <cx:pt idx="131147">1</cx:pt>
          <cx:pt idx="131148">7</cx:pt>
          <cx:pt idx="131149">0</cx:pt>
          <cx:pt idx="131150">7</cx:pt>
          <cx:pt idx="131151">0</cx:pt>
          <cx:pt idx="131152">104</cx:pt>
          <cx:pt idx="131153">65</cx:pt>
          <cx:pt idx="131154">38</cx:pt>
          <cx:pt idx="131155">252</cx:pt>
          <cx:pt idx="131156">1</cx:pt>
          <cx:pt idx="131157">14</cx:pt>
          <cx:pt idx="131158">0</cx:pt>
          <cx:pt idx="131159">23</cx:pt>
          <cx:pt idx="131160">0</cx:pt>
          <cx:pt idx="131161">0</cx:pt>
          <cx:pt idx="131162">0</cx:pt>
          <cx:pt idx="131163">5</cx:pt>
          <cx:pt idx="131164">190</cx:pt>
          <cx:pt idx="131165">63</cx:pt>
          <cx:pt idx="131166">66</cx:pt>
          <cx:pt idx="131167">8</cx:pt>
          <cx:pt idx="131168">56</cx:pt>
          <cx:pt idx="131169">3</cx:pt>
          <cx:pt idx="131170">1</cx:pt>
          <cx:pt idx="131171">0</cx:pt>
          <cx:pt idx="131172">1</cx:pt>
          <cx:pt idx="131173">14</cx:pt>
          <cx:pt idx="131174">8</cx:pt>
          <cx:pt idx="131175">12</cx:pt>
          <cx:pt idx="131176">6</cx:pt>
          <cx:pt idx="131177">21</cx:pt>
          <cx:pt idx="131178">83</cx:pt>
          <cx:pt idx="131179">34</cx:pt>
          <cx:pt idx="131180">10</cx:pt>
          <cx:pt idx="131181">1</cx:pt>
          <cx:pt idx="131182">16</cx:pt>
          <cx:pt idx="131183">111</cx:pt>
          <cx:pt idx="131184">0</cx:pt>
          <cx:pt idx="131185">0</cx:pt>
          <cx:pt idx="131186">14</cx:pt>
          <cx:pt idx="131187">29</cx:pt>
          <cx:pt idx="131188">4</cx:pt>
          <cx:pt idx="131189">14</cx:pt>
          <cx:pt idx="131190">177</cx:pt>
          <cx:pt idx="131191">1</cx:pt>
          <cx:pt idx="131192">0</cx:pt>
          <cx:pt idx="131193">0</cx:pt>
          <cx:pt idx="131194">0</cx:pt>
          <cx:pt idx="131195">0</cx:pt>
          <cx:pt idx="131196">0</cx:pt>
          <cx:pt idx="131197">0</cx:pt>
          <cx:pt idx="131198">0</cx:pt>
          <cx:pt idx="131199">1</cx:pt>
          <cx:pt idx="131200">5</cx:pt>
          <cx:pt idx="131201">0</cx:pt>
          <cx:pt idx="131202">0</cx:pt>
          <cx:pt idx="131203">8</cx:pt>
          <cx:pt idx="131204">0</cx:pt>
          <cx:pt idx="131205">70</cx:pt>
          <cx:pt idx="131206">36</cx:pt>
          <cx:pt idx="131207">0</cx:pt>
          <cx:pt idx="131208">0</cx:pt>
          <cx:pt idx="131209">0</cx:pt>
          <cx:pt idx="131210">0</cx:pt>
          <cx:pt idx="131211">0</cx:pt>
          <cx:pt idx="131212">6</cx:pt>
          <cx:pt idx="131213">0</cx:pt>
          <cx:pt idx="131214">0</cx:pt>
          <cx:pt idx="131215">0</cx:pt>
          <cx:pt idx="131216">1</cx:pt>
          <cx:pt idx="131217">0</cx:pt>
          <cx:pt idx="131218">0</cx:pt>
          <cx:pt idx="131219">19</cx:pt>
          <cx:pt idx="131220">6</cx:pt>
          <cx:pt idx="131221">0</cx:pt>
          <cx:pt idx="131222">0</cx:pt>
          <cx:pt idx="131223">1</cx:pt>
          <cx:pt idx="131224">0</cx:pt>
          <cx:pt idx="131225">57</cx:pt>
          <cx:pt idx="131226">14</cx:pt>
          <cx:pt idx="131227">37</cx:pt>
          <cx:pt idx="131228">0</cx:pt>
          <cx:pt idx="131229">0</cx:pt>
          <cx:pt idx="131230">0</cx:pt>
          <cx:pt idx="131231">77</cx:pt>
          <cx:pt idx="131232">3</cx:pt>
          <cx:pt idx="131233">14</cx:pt>
          <cx:pt idx="131234">15</cx:pt>
          <cx:pt idx="131235">7</cx:pt>
          <cx:pt idx="131236">0</cx:pt>
          <cx:pt idx="131237">0</cx:pt>
          <cx:pt idx="131238">22</cx:pt>
          <cx:pt idx="131239">0</cx:pt>
          <cx:pt idx="131240">10</cx:pt>
          <cx:pt idx="131241">35</cx:pt>
          <cx:pt idx="131242">59</cx:pt>
          <cx:pt idx="131243">168</cx:pt>
          <cx:pt idx="131244">0</cx:pt>
          <cx:pt idx="131245">0</cx:pt>
          <cx:pt idx="131246">34</cx:pt>
          <cx:pt idx="131247">17</cx:pt>
          <cx:pt idx="131248">7</cx:pt>
          <cx:pt idx="131249">0</cx:pt>
          <cx:pt idx="131250">0</cx:pt>
          <cx:pt idx="131251">0</cx:pt>
          <cx:pt idx="131252">14</cx:pt>
          <cx:pt idx="131253">1</cx:pt>
          <cx:pt idx="131254">77</cx:pt>
          <cx:pt idx="131255">0</cx:pt>
          <cx:pt idx="131256">35</cx:pt>
          <cx:pt idx="131257">8</cx:pt>
          <cx:pt idx="131258">24</cx:pt>
          <cx:pt idx="131259">0</cx:pt>
          <cx:pt idx="131260">0</cx:pt>
          <cx:pt idx="131261">12</cx:pt>
          <cx:pt idx="131262">2</cx:pt>
          <cx:pt idx="131263">0</cx:pt>
          <cx:pt idx="131264">5</cx:pt>
          <cx:pt idx="131265">1</cx:pt>
          <cx:pt idx="131266">44</cx:pt>
          <cx:pt idx="131267">0</cx:pt>
          <cx:pt idx="131268">274</cx:pt>
          <cx:pt idx="131269">2</cx:pt>
          <cx:pt idx="131270">5</cx:pt>
          <cx:pt idx="131271">84</cx:pt>
          <cx:pt idx="131272">493</cx:pt>
          <cx:pt idx="131273">15</cx:pt>
          <cx:pt idx="131274">977</cx:pt>
          <cx:pt idx="131275">64</cx:pt>
          <cx:pt idx="131276">5</cx:pt>
          <cx:pt idx="131277">5</cx:pt>
          <cx:pt idx="131278">0</cx:pt>
          <cx:pt idx="131279">10</cx:pt>
          <cx:pt idx="131280">358</cx:pt>
          <cx:pt idx="131281">44</cx:pt>
          <cx:pt idx="131282">78</cx:pt>
          <cx:pt idx="131283">317</cx:pt>
          <cx:pt idx="131284">7</cx:pt>
          <cx:pt idx="131285">0</cx:pt>
          <cx:pt idx="131286">12</cx:pt>
          <cx:pt idx="131287">1</cx:pt>
          <cx:pt idx="131288">3</cx:pt>
          <cx:pt idx="131289">4</cx:pt>
          <cx:pt idx="131290">4</cx:pt>
          <cx:pt idx="131291">0</cx:pt>
          <cx:pt idx="131292">21</cx:pt>
          <cx:pt idx="131293">76</cx:pt>
          <cx:pt idx="131294">0</cx:pt>
          <cx:pt idx="131295">1</cx:pt>
          <cx:pt idx="131296">14</cx:pt>
          <cx:pt idx="131297">426</cx:pt>
          <cx:pt idx="131298">0</cx:pt>
          <cx:pt idx="131299">40</cx:pt>
          <cx:pt idx="131300">7</cx:pt>
          <cx:pt idx="131301">5</cx:pt>
          <cx:pt idx="131302">3</cx:pt>
          <cx:pt idx="131303">5</cx:pt>
          <cx:pt idx="131304">110</cx:pt>
          <cx:pt idx="131305">171</cx:pt>
          <cx:pt idx="131306">3</cx:pt>
          <cx:pt idx="131307">4</cx:pt>
          <cx:pt idx="131308">0</cx:pt>
          <cx:pt idx="131309">0</cx:pt>
          <cx:pt idx="131310">0</cx:pt>
          <cx:pt idx="131311">53</cx:pt>
          <cx:pt idx="131312">5</cx:pt>
          <cx:pt idx="131313">64</cx:pt>
          <cx:pt idx="131314">0</cx:pt>
          <cx:pt idx="131315">242</cx:pt>
          <cx:pt idx="131316">49</cx:pt>
          <cx:pt idx="131317">4</cx:pt>
          <cx:pt idx="131318">10</cx:pt>
          <cx:pt idx="131319">1</cx:pt>
          <cx:pt idx="131320">0</cx:pt>
          <cx:pt idx="131321">0</cx:pt>
          <cx:pt idx="131322">1</cx:pt>
          <cx:pt idx="131323">0</cx:pt>
          <cx:pt idx="131324">0</cx:pt>
          <cx:pt idx="131325">0</cx:pt>
          <cx:pt idx="131326">0</cx:pt>
          <cx:pt idx="131327">19</cx:pt>
          <cx:pt idx="131328">8</cx:pt>
          <cx:pt idx="131329">1</cx:pt>
          <cx:pt idx="131330">0</cx:pt>
          <cx:pt idx="131331">0</cx:pt>
          <cx:pt idx="131332">0</cx:pt>
          <cx:pt idx="131333">0</cx:pt>
          <cx:pt idx="131334">137</cx:pt>
          <cx:pt idx="131335">3</cx:pt>
          <cx:pt idx="131336">2</cx:pt>
          <cx:pt idx="131337">7</cx:pt>
          <cx:pt idx="131338">11</cx:pt>
          <cx:pt idx="131339">3</cx:pt>
          <cx:pt idx="131340">8</cx:pt>
          <cx:pt idx="131341">1</cx:pt>
          <cx:pt idx="131342">76</cx:pt>
          <cx:pt idx="131343">162</cx:pt>
          <cx:pt idx="131344">267</cx:pt>
          <cx:pt idx="131345">0</cx:pt>
          <cx:pt idx="131346">0</cx:pt>
          <cx:pt idx="131347">25</cx:pt>
          <cx:pt idx="131348">11</cx:pt>
          <cx:pt idx="131349">4</cx:pt>
          <cx:pt idx="131350">31</cx:pt>
          <cx:pt idx="131351">0</cx:pt>
          <cx:pt idx="131352">34</cx:pt>
          <cx:pt idx="131353">134</cx:pt>
          <cx:pt idx="131354">12</cx:pt>
          <cx:pt idx="131355">8</cx:pt>
          <cx:pt idx="131356">17</cx:pt>
          <cx:pt idx="131357">234</cx:pt>
          <cx:pt idx="131358">35</cx:pt>
          <cx:pt idx="131359">61</cx:pt>
          <cx:pt idx="131360">25</cx:pt>
          <cx:pt idx="131361">1</cx:pt>
          <cx:pt idx="131362">44</cx:pt>
          <cx:pt idx="131363">472</cx:pt>
          <cx:pt idx="131364">7</cx:pt>
          <cx:pt idx="131365">37</cx:pt>
          <cx:pt idx="131366">26</cx:pt>
          <cx:pt idx="131367">0</cx:pt>
          <cx:pt idx="131368">1</cx:pt>
          <cx:pt idx="131369">10</cx:pt>
          <cx:pt idx="131370">1</cx:pt>
          <cx:pt idx="131371">18</cx:pt>
          <cx:pt idx="131372">1</cx:pt>
          <cx:pt idx="131373">0</cx:pt>
          <cx:pt idx="131374">4</cx:pt>
          <cx:pt idx="131375">3</cx:pt>
          <cx:pt idx="131376">0</cx:pt>
          <cx:pt idx="131377">3</cx:pt>
          <cx:pt idx="131378">48</cx:pt>
          <cx:pt idx="131379">11</cx:pt>
          <cx:pt idx="131380">1</cx:pt>
          <cx:pt idx="131381">50</cx:pt>
          <cx:pt idx="131382">5</cx:pt>
          <cx:pt idx="131383">3</cx:pt>
          <cx:pt idx="131384">27</cx:pt>
          <cx:pt idx="131385">1</cx:pt>
          <cx:pt idx="131386">13</cx:pt>
          <cx:pt idx="131387">31</cx:pt>
          <cx:pt idx="131388">6</cx:pt>
          <cx:pt idx="131389">202</cx:pt>
          <cx:pt idx="131390">165</cx:pt>
          <cx:pt idx="131391">6</cx:pt>
          <cx:pt idx="131392">1</cx:pt>
          <cx:pt idx="131393">0</cx:pt>
          <cx:pt idx="131394">0</cx:pt>
          <cx:pt idx="131395">14</cx:pt>
          <cx:pt idx="131396">333</cx:pt>
          <cx:pt idx="131397">4</cx:pt>
          <cx:pt idx="131398">12</cx:pt>
          <cx:pt idx="131399">1</cx:pt>
          <cx:pt idx="131400">148</cx:pt>
          <cx:pt idx="131401">13</cx:pt>
          <cx:pt idx="131402">0</cx:pt>
          <cx:pt idx="131403">11</cx:pt>
          <cx:pt idx="131404">0</cx:pt>
          <cx:pt idx="131405">25</cx:pt>
          <cx:pt idx="131406">12</cx:pt>
          <cx:pt idx="131407">5</cx:pt>
          <cx:pt idx="131408">124</cx:pt>
          <cx:pt idx="131409">116</cx:pt>
          <cx:pt idx="131410">100</cx:pt>
          <cx:pt idx="131411">18</cx:pt>
          <cx:pt idx="131412">94</cx:pt>
          <cx:pt idx="131413">286</cx:pt>
          <cx:pt idx="131414">106</cx:pt>
          <cx:pt idx="131415">79</cx:pt>
          <cx:pt idx="131416">505</cx:pt>
          <cx:pt idx="131417">0</cx:pt>
          <cx:pt idx="131418">35</cx:pt>
          <cx:pt idx="131419">0</cx:pt>
          <cx:pt idx="131420">71</cx:pt>
          <cx:pt idx="131421">44</cx:pt>
          <cx:pt idx="131422">28</cx:pt>
          <cx:pt idx="131423">0</cx:pt>
          <cx:pt idx="131424">10</cx:pt>
          <cx:pt idx="131425">30</cx:pt>
          <cx:pt idx="131426">0</cx:pt>
          <cx:pt idx="131427">22</cx:pt>
          <cx:pt idx="131428">4</cx:pt>
          <cx:pt idx="131429">186</cx:pt>
          <cx:pt idx="131430">0</cx:pt>
          <cx:pt idx="131431">0</cx:pt>
          <cx:pt idx="131432">24</cx:pt>
          <cx:pt idx="131433">261</cx:pt>
          <cx:pt idx="131434">0</cx:pt>
          <cx:pt idx="131435">108</cx:pt>
          <cx:pt idx="131436">22</cx:pt>
          <cx:pt idx="131437">4</cx:pt>
          <cx:pt idx="131438">0</cx:pt>
          <cx:pt idx="131439">104</cx:pt>
          <cx:pt idx="131440">60</cx:pt>
          <cx:pt idx="131441">1</cx:pt>
          <cx:pt idx="131442">0</cx:pt>
          <cx:pt idx="131443">111</cx:pt>
          <cx:pt idx="131444">0</cx:pt>
          <cx:pt idx="131445">22</cx:pt>
          <cx:pt idx="131446">40</cx:pt>
          <cx:pt idx="131447">148</cx:pt>
          <cx:pt idx="131448">6</cx:pt>
          <cx:pt idx="131449">0</cx:pt>
          <cx:pt idx="131450">0</cx:pt>
          <cx:pt idx="131451">60</cx:pt>
          <cx:pt idx="131452">0</cx:pt>
          <cx:pt idx="131453">3</cx:pt>
          <cx:pt idx="131454">0</cx:pt>
          <cx:pt idx="131455">32</cx:pt>
          <cx:pt idx="131456">10</cx:pt>
          <cx:pt idx="131457">1</cx:pt>
          <cx:pt idx="131458">0</cx:pt>
          <cx:pt idx="131459">141</cx:pt>
          <cx:pt idx="131460">273</cx:pt>
          <cx:pt idx="131461">554</cx:pt>
          <cx:pt idx="131462">255</cx:pt>
          <cx:pt idx="131463">1</cx:pt>
          <cx:pt idx="131464">568</cx:pt>
          <cx:pt idx="131465">0</cx:pt>
          <cx:pt idx="131466">0</cx:pt>
          <cx:pt idx="131467">180</cx:pt>
          <cx:pt idx="131468">1</cx:pt>
          <cx:pt idx="131469">6</cx:pt>
          <cx:pt idx="131470">493</cx:pt>
          <cx:pt idx="131471">7</cx:pt>
          <cx:pt idx="131472">0</cx:pt>
          <cx:pt idx="131473">2</cx:pt>
          <cx:pt idx="131474">85</cx:pt>
          <cx:pt idx="131475">40</cx:pt>
          <cx:pt idx="131476">56</cx:pt>
          <cx:pt idx="131477">12</cx:pt>
          <cx:pt idx="131478">29</cx:pt>
          <cx:pt idx="131479">7</cx:pt>
          <cx:pt idx="131480">5</cx:pt>
          <cx:pt idx="131481">11</cx:pt>
          <cx:pt idx="131482">120</cx:pt>
          <cx:pt idx="131483">10</cx:pt>
          <cx:pt idx="131484">14</cx:pt>
          <cx:pt idx="131485">19</cx:pt>
          <cx:pt idx="131486">1</cx:pt>
          <cx:pt idx="131487">0</cx:pt>
          <cx:pt idx="131488">31</cx:pt>
          <cx:pt idx="131489">8</cx:pt>
          <cx:pt idx="131490">8</cx:pt>
          <cx:pt idx="131491">8</cx:pt>
          <cx:pt idx="131492">16</cx:pt>
          <cx:pt idx="131493">129</cx:pt>
          <cx:pt idx="131494">0</cx:pt>
          <cx:pt idx="131495">0</cx:pt>
          <cx:pt idx="131496">5</cx:pt>
          <cx:pt idx="131497">1</cx:pt>
          <cx:pt idx="131498">10</cx:pt>
          <cx:pt idx="131499">421</cx:pt>
          <cx:pt idx="131500">0</cx:pt>
          <cx:pt idx="131501">2</cx:pt>
          <cx:pt idx="131502">15</cx:pt>
          <cx:pt idx="131503">186</cx:pt>
          <cx:pt idx="131504">0</cx:pt>
          <cx:pt idx="131505">7</cx:pt>
          <cx:pt idx="131506">635</cx:pt>
          <cx:pt idx="131507">2</cx:pt>
          <cx:pt idx="131508">18</cx:pt>
          <cx:pt idx="131509">6</cx:pt>
          <cx:pt idx="131510">225</cx:pt>
          <cx:pt idx="131511">7</cx:pt>
          <cx:pt idx="131512">2</cx:pt>
          <cx:pt idx="131513">0</cx:pt>
          <cx:pt idx="131514">0</cx:pt>
          <cx:pt idx="131515">42</cx:pt>
          <cx:pt idx="131516">1</cx:pt>
          <cx:pt idx="131517">594</cx:pt>
          <cx:pt idx="131518">40</cx:pt>
          <cx:pt idx="131519">44</cx:pt>
          <cx:pt idx="131520">0</cx:pt>
          <cx:pt idx="131521">67</cx:pt>
          <cx:pt idx="131522">64</cx:pt>
          <cx:pt idx="131523">107</cx:pt>
          <cx:pt idx="131524">36</cx:pt>
          <cx:pt idx="131525">127</cx:pt>
          <cx:pt idx="131526">19</cx:pt>
          <cx:pt idx="131527">146</cx:pt>
          <cx:pt idx="131528">18</cx:pt>
          <cx:pt idx="131529">1</cx:pt>
          <cx:pt idx="131530">4</cx:pt>
          <cx:pt idx="131531">5</cx:pt>
          <cx:pt idx="131532">2</cx:pt>
          <cx:pt idx="131533">205</cx:pt>
          <cx:pt idx="131534">28</cx:pt>
          <cx:pt idx="131535">2</cx:pt>
          <cx:pt idx="131536">19</cx:pt>
          <cx:pt idx="131537">6</cx:pt>
          <cx:pt idx="131538">21</cx:pt>
          <cx:pt idx="131539">81</cx:pt>
          <cx:pt idx="131540">1</cx:pt>
          <cx:pt idx="131541">0</cx:pt>
          <cx:pt idx="131542">0</cx:pt>
          <cx:pt idx="131543">0</cx:pt>
          <cx:pt idx="131544">45</cx:pt>
          <cx:pt idx="131545">0</cx:pt>
          <cx:pt idx="131546">0</cx:pt>
          <cx:pt idx="131547">28</cx:pt>
          <cx:pt idx="131548">7</cx:pt>
          <cx:pt idx="131549">0</cx:pt>
          <cx:pt idx="131550">0</cx:pt>
          <cx:pt idx="131551">2</cx:pt>
          <cx:pt idx="131552">247</cx:pt>
          <cx:pt idx="131553">43</cx:pt>
          <cx:pt idx="131554">94</cx:pt>
          <cx:pt idx="131555">4</cx:pt>
          <cx:pt idx="131556">0</cx:pt>
          <cx:pt idx="131557">0</cx:pt>
          <cx:pt idx="131558">0</cx:pt>
          <cx:pt idx="131559">0</cx:pt>
          <cx:pt idx="131560">6</cx:pt>
          <cx:pt idx="131561">0</cx:pt>
          <cx:pt idx="131562">0</cx:pt>
          <cx:pt idx="131563">0</cx:pt>
          <cx:pt idx="131564">0</cx:pt>
          <cx:pt idx="131565">0</cx:pt>
          <cx:pt idx="131566">0</cx:pt>
          <cx:pt idx="131567">0</cx:pt>
          <cx:pt idx="131568">6</cx:pt>
          <cx:pt idx="131569">5</cx:pt>
          <cx:pt idx="131570">1</cx:pt>
          <cx:pt idx="131571">3</cx:pt>
          <cx:pt idx="131572">12</cx:pt>
          <cx:pt idx="131573">9</cx:pt>
          <cx:pt idx="131574">3</cx:pt>
          <cx:pt idx="131575">23</cx:pt>
          <cx:pt idx="131576">98</cx:pt>
          <cx:pt idx="131577">0</cx:pt>
          <cx:pt idx="131578">39</cx:pt>
          <cx:pt idx="131579">227</cx:pt>
          <cx:pt idx="131580">20</cx:pt>
          <cx:pt idx="131581">0</cx:pt>
          <cx:pt idx="131582">147</cx:pt>
          <cx:pt idx="131583">0</cx:pt>
          <cx:pt idx="131584">2</cx:pt>
          <cx:pt idx="131585">5</cx:pt>
          <cx:pt idx="131586">0</cx:pt>
          <cx:pt idx="131587">0</cx:pt>
          <cx:pt idx="131588">0</cx:pt>
          <cx:pt idx="131589">3</cx:pt>
          <cx:pt idx="131590">0</cx:pt>
          <cx:pt idx="131591">0</cx:pt>
          <cx:pt idx="131592">0</cx:pt>
          <cx:pt idx="131593">0</cx:pt>
          <cx:pt idx="131594">7</cx:pt>
          <cx:pt idx="131595">30</cx:pt>
          <cx:pt idx="131596">11</cx:pt>
          <cx:pt idx="131597">7</cx:pt>
          <cx:pt idx="131598">0</cx:pt>
          <cx:pt idx="131599">0</cx:pt>
          <cx:pt idx="131600">4</cx:pt>
          <cx:pt idx="131601">6</cx:pt>
          <cx:pt idx="131602">546</cx:pt>
          <cx:pt idx="131603">0</cx:pt>
          <cx:pt idx="131604">0</cx:pt>
          <cx:pt idx="131605">54</cx:pt>
          <cx:pt idx="131606">27</cx:pt>
          <cx:pt idx="131607">0</cx:pt>
          <cx:pt idx="131608">1</cx:pt>
          <cx:pt idx="131609">58</cx:pt>
          <cx:pt idx="131610">49</cx:pt>
          <cx:pt idx="131611">2</cx:pt>
          <cx:pt idx="131612">8</cx:pt>
          <cx:pt idx="131613">38</cx:pt>
          <cx:pt idx="131614">37</cx:pt>
          <cx:pt idx="131615">208</cx:pt>
          <cx:pt idx="131616">116</cx:pt>
          <cx:pt idx="131617">26</cx:pt>
          <cx:pt idx="131618">52</cx:pt>
          <cx:pt idx="131619">1</cx:pt>
          <cx:pt idx="131620">11</cx:pt>
          <cx:pt idx="131621">231</cx:pt>
          <cx:pt idx="131622">40</cx:pt>
          <cx:pt idx="131623">52</cx:pt>
          <cx:pt idx="131624">67</cx:pt>
          <cx:pt idx="131625">58</cx:pt>
          <cx:pt idx="131626">68</cx:pt>
          <cx:pt idx="131627">183</cx:pt>
          <cx:pt idx="131628">6</cx:pt>
          <cx:pt idx="131629">0</cx:pt>
          <cx:pt idx="131630">11</cx:pt>
          <cx:pt idx="131631">17</cx:pt>
          <cx:pt idx="131632">6</cx:pt>
          <cx:pt idx="131633">0</cx:pt>
          <cx:pt idx="131634">12</cx:pt>
          <cx:pt idx="131635">115</cx:pt>
          <cx:pt idx="131636">16</cx:pt>
          <cx:pt idx="131637">36</cx:pt>
          <cx:pt idx="131638">4</cx:pt>
          <cx:pt idx="131639">4</cx:pt>
          <cx:pt idx="131640">47</cx:pt>
          <cx:pt idx="131641">29</cx:pt>
          <cx:pt idx="131642">26</cx:pt>
          <cx:pt idx="131643">17</cx:pt>
          <cx:pt idx="131644">34</cx:pt>
          <cx:pt idx="131645">20</cx:pt>
          <cx:pt idx="131646">0</cx:pt>
          <cx:pt idx="131647">57</cx:pt>
          <cx:pt idx="131648">0</cx:pt>
          <cx:pt idx="131649">65</cx:pt>
          <cx:pt idx="131650">1</cx:pt>
          <cx:pt idx="131651">35</cx:pt>
          <cx:pt idx="131652">3</cx:pt>
          <cx:pt idx="131653">289</cx:pt>
          <cx:pt idx="131654">213</cx:pt>
          <cx:pt idx="131655">47</cx:pt>
          <cx:pt idx="131656">0</cx:pt>
          <cx:pt idx="131657">1</cx:pt>
          <cx:pt idx="131658">5</cx:pt>
          <cx:pt idx="131659">8</cx:pt>
          <cx:pt idx="131660">429</cx:pt>
          <cx:pt idx="131661">0</cx:pt>
          <cx:pt idx="131662">6</cx:pt>
          <cx:pt idx="131663">4</cx:pt>
          <cx:pt idx="131664">17</cx:pt>
          <cx:pt idx="131665">279</cx:pt>
          <cx:pt idx="131666">50</cx:pt>
          <cx:pt idx="131667">78</cx:pt>
          <cx:pt idx="131668">21</cx:pt>
          <cx:pt idx="131669">15</cx:pt>
          <cx:pt idx="131670">9</cx:pt>
          <cx:pt idx="131671">8</cx:pt>
          <cx:pt idx="131672">273</cx:pt>
          <cx:pt idx="131673">14</cx:pt>
          <cx:pt idx="131674">12</cx:pt>
          <cx:pt idx="131675">128</cx:pt>
          <cx:pt idx="131676">0</cx:pt>
          <cx:pt idx="131677">1</cx:pt>
          <cx:pt idx="131678">4</cx:pt>
          <cx:pt idx="131679">0</cx:pt>
          <cx:pt idx="131680">0</cx:pt>
          <cx:pt idx="131681">0</cx:pt>
          <cx:pt idx="131682">3</cx:pt>
          <cx:pt idx="131683">1</cx:pt>
          <cx:pt idx="131684">66</cx:pt>
          <cx:pt idx="131685">0</cx:pt>
          <cx:pt idx="131686">10</cx:pt>
          <cx:pt idx="131687">12</cx:pt>
          <cx:pt idx="131688">1</cx:pt>
          <cx:pt idx="131689">34</cx:pt>
          <cx:pt idx="131690">161</cx:pt>
          <cx:pt idx="131691">26</cx:pt>
          <cx:pt idx="131692">3</cx:pt>
          <cx:pt idx="131693">24</cx:pt>
          <cx:pt idx="131694">1</cx:pt>
          <cx:pt idx="131695">68</cx:pt>
          <cx:pt idx="131696">32</cx:pt>
          <cx:pt idx="131697">0</cx:pt>
          <cx:pt idx="131698">0</cx:pt>
          <cx:pt idx="131699">38</cx:pt>
          <cx:pt idx="131700">12</cx:pt>
          <cx:pt idx="131701">0</cx:pt>
          <cx:pt idx="131702">0</cx:pt>
          <cx:pt idx="131703">0</cx:pt>
          <cx:pt idx="131704">10</cx:pt>
          <cx:pt idx="131705">175</cx:pt>
          <cx:pt idx="131706">0</cx:pt>
          <cx:pt idx="131707">4</cx:pt>
          <cx:pt idx="131708">46</cx:pt>
          <cx:pt idx="131709">62</cx:pt>
          <cx:pt idx="131710">86</cx:pt>
          <cx:pt idx="131711">6</cx:pt>
          <cx:pt idx="131712">4</cx:pt>
          <cx:pt idx="131713">153</cx:pt>
          <cx:pt idx="131714">0</cx:pt>
          <cx:pt idx="131715">0</cx:pt>
          <cx:pt idx="131716">1</cx:pt>
          <cx:pt idx="131717">0</cx:pt>
          <cx:pt idx="131718">1</cx:pt>
          <cx:pt idx="131719">0</cx:pt>
          <cx:pt idx="131720">0</cx:pt>
          <cx:pt idx="131721">0</cx:pt>
          <cx:pt idx="131722">4</cx:pt>
          <cx:pt idx="131723">0</cx:pt>
          <cx:pt idx="131724">0</cx:pt>
          <cx:pt idx="131725">7</cx:pt>
          <cx:pt idx="131726">0</cx:pt>
          <cx:pt idx="131727">4</cx:pt>
          <cx:pt idx="131728">6</cx:pt>
          <cx:pt idx="131729">0</cx:pt>
          <cx:pt idx="131730">14</cx:pt>
          <cx:pt idx="131731">110</cx:pt>
          <cx:pt idx="131732">149</cx:pt>
          <cx:pt idx="131733">7</cx:pt>
          <cx:pt idx="131734">0</cx:pt>
          <cx:pt idx="131735">9</cx:pt>
          <cx:pt idx="131736">14</cx:pt>
          <cx:pt idx="131737">47</cx:pt>
          <cx:pt idx="131738">107</cx:pt>
          <cx:pt idx="131739">6</cx:pt>
          <cx:pt idx="131740">16</cx:pt>
          <cx:pt idx="131741">10</cx:pt>
          <cx:pt idx="131742">1</cx:pt>
          <cx:pt idx="131743">140</cx:pt>
          <cx:pt idx="131744">56</cx:pt>
          <cx:pt idx="131745">1</cx:pt>
          <cx:pt idx="131746">17</cx:pt>
          <cx:pt idx="131747">14</cx:pt>
          <cx:pt idx="131748">3</cx:pt>
          <cx:pt idx="131749">4</cx:pt>
          <cx:pt idx="131750">91</cx:pt>
          <cx:pt idx="131751">358</cx:pt>
          <cx:pt idx="131752">3</cx:pt>
          <cx:pt idx="131753">83</cx:pt>
          <cx:pt idx="131754">2</cx:pt>
          <cx:pt idx="131755">2</cx:pt>
          <cx:pt idx="131756">39</cx:pt>
          <cx:pt idx="131757">7</cx:pt>
          <cx:pt idx="131758">104</cx:pt>
          <cx:pt idx="131759">141</cx:pt>
          <cx:pt idx="131760">2</cx:pt>
          <cx:pt idx="131761">21</cx:pt>
          <cx:pt idx="131762">4</cx:pt>
          <cx:pt idx="131763">28</cx:pt>
          <cx:pt idx="131764">3</cx:pt>
          <cx:pt idx="131765">20</cx:pt>
          <cx:pt idx="131766">153</cx:pt>
          <cx:pt idx="131767">13</cx:pt>
          <cx:pt idx="131768">49</cx:pt>
          <cx:pt idx="131769">77</cx:pt>
          <cx:pt idx="131770">257</cx:pt>
          <cx:pt idx="131771">0</cx:pt>
          <cx:pt idx="131772">67</cx:pt>
          <cx:pt idx="131773">0</cx:pt>
          <cx:pt idx="131774">9</cx:pt>
          <cx:pt idx="131775">166</cx:pt>
          <cx:pt idx="131776">0</cx:pt>
          <cx:pt idx="131777">0</cx:pt>
          <cx:pt idx="131778">39</cx:pt>
          <cx:pt idx="131779">0</cx:pt>
          <cx:pt idx="131780">23</cx:pt>
          <cx:pt idx="131781">0</cx:pt>
          <cx:pt idx="131782">6</cx:pt>
          <cx:pt idx="131783">69</cx:pt>
          <cx:pt idx="131784">3</cx:pt>
          <cx:pt idx="131785">0</cx:pt>
          <cx:pt idx="131786">0</cx:pt>
          <cx:pt idx="131787">0</cx:pt>
          <cx:pt idx="131788">0</cx:pt>
          <cx:pt idx="131789">0</cx:pt>
          <cx:pt idx="131790">14</cx:pt>
          <cx:pt idx="131791">18</cx:pt>
          <cx:pt idx="131792">6</cx:pt>
          <cx:pt idx="131793">3</cx:pt>
          <cx:pt idx="131794">203</cx:pt>
          <cx:pt idx="131795">0</cx:pt>
          <cx:pt idx="131796">81</cx:pt>
          <cx:pt idx="131797">0</cx:pt>
          <cx:pt idx="131798">20</cx:pt>
          <cx:pt idx="131799">159</cx:pt>
          <cx:pt idx="131800">14</cx:pt>
          <cx:pt idx="131801">0</cx:pt>
          <cx:pt idx="131802">0</cx:pt>
          <cx:pt idx="131803">3</cx:pt>
          <cx:pt idx="131804">0</cx:pt>
          <cx:pt idx="131805">3</cx:pt>
          <cx:pt idx="131806">72</cx:pt>
          <cx:pt idx="131807">3</cx:pt>
          <cx:pt idx="131808">1</cx:pt>
          <cx:pt idx="131809">114</cx:pt>
          <cx:pt idx="131810">10</cx:pt>
          <cx:pt idx="131811">0</cx:pt>
          <cx:pt idx="131812">0</cx:pt>
          <cx:pt idx="131813">11</cx:pt>
          <cx:pt idx="131814">217</cx:pt>
          <cx:pt idx="131815">9</cx:pt>
          <cx:pt idx="131816">1</cx:pt>
          <cx:pt idx="131817">0</cx:pt>
          <cx:pt idx="131818">14</cx:pt>
          <cx:pt idx="131819">22</cx:pt>
          <cx:pt idx="131820">70</cx:pt>
          <cx:pt idx="131821">14</cx:pt>
          <cx:pt idx="131822">365</cx:pt>
          <cx:pt idx="131823">8</cx:pt>
          <cx:pt idx="131824">0</cx:pt>
          <cx:pt idx="131825">206</cx:pt>
          <cx:pt idx="131826">41</cx:pt>
          <cx:pt idx="131827">15</cx:pt>
          <cx:pt idx="131828">31</cx:pt>
          <cx:pt idx="131829">105</cx:pt>
          <cx:pt idx="131830">20</cx:pt>
          <cx:pt idx="131831">5</cx:pt>
          <cx:pt idx="131832">0</cx:pt>
          <cx:pt idx="131833">0</cx:pt>
          <cx:pt idx="131834">21</cx:pt>
          <cx:pt idx="131835">0</cx:pt>
          <cx:pt idx="131836">25</cx:pt>
          <cx:pt idx="131837">0</cx:pt>
          <cx:pt idx="131838">0</cx:pt>
          <cx:pt idx="131839">0</cx:pt>
          <cx:pt idx="131840">0</cx:pt>
          <cx:pt idx="131841">0</cx:pt>
          <cx:pt idx="131842">2</cx:pt>
          <cx:pt idx="131843">0</cx:pt>
          <cx:pt idx="131844">0</cx:pt>
          <cx:pt idx="131845">1</cx:pt>
          <cx:pt idx="131846">1</cx:pt>
          <cx:pt idx="131847">0</cx:pt>
          <cx:pt idx="131848">6</cx:pt>
          <cx:pt idx="131849">330</cx:pt>
          <cx:pt idx="131850">9</cx:pt>
          <cx:pt idx="131851">31</cx:pt>
          <cx:pt idx="131852">2</cx:pt>
          <cx:pt idx="131853">18</cx:pt>
          <cx:pt idx="131854">51</cx:pt>
          <cx:pt idx="131855">14</cx:pt>
          <cx:pt idx="131856">22</cx:pt>
          <cx:pt idx="131857">0</cx:pt>
          <cx:pt idx="131858">0</cx:pt>
          <cx:pt idx="131859">0</cx:pt>
          <cx:pt idx="131860">0</cx:pt>
          <cx:pt idx="131861">0</cx:pt>
          <cx:pt idx="131862">210</cx:pt>
          <cx:pt idx="131863">196</cx:pt>
          <cx:pt idx="131864">7</cx:pt>
          <cx:pt idx="131865">0</cx:pt>
          <cx:pt idx="131866">0</cx:pt>
          <cx:pt idx="131867">438</cx:pt>
          <cx:pt idx="131868">258</cx:pt>
          <cx:pt idx="131869">0</cx:pt>
          <cx:pt idx="131870">0</cx:pt>
          <cx:pt idx="131871">0</cx:pt>
          <cx:pt idx="131872">111</cx:pt>
          <cx:pt idx="131873">69</cx:pt>
          <cx:pt idx="131874">7</cx:pt>
          <cx:pt idx="131875">251</cx:pt>
          <cx:pt idx="131876">310</cx:pt>
          <cx:pt idx="131877">0</cx:pt>
          <cx:pt idx="131878">42</cx:pt>
          <cx:pt idx="131879">23</cx:pt>
          <cx:pt idx="131880">1</cx:pt>
          <cx:pt idx="131881">12</cx:pt>
          <cx:pt idx="131882">91</cx:pt>
          <cx:pt idx="131883">30</cx:pt>
          <cx:pt idx="131884">0</cx:pt>
          <cx:pt idx="131885">34</cx:pt>
          <cx:pt idx="131886">0</cx:pt>
          <cx:pt idx="131887">0</cx:pt>
          <cx:pt idx="131888">0</cx:pt>
          <cx:pt idx="131889">0</cx:pt>
          <cx:pt idx="131890">0</cx:pt>
          <cx:pt idx="131891">108</cx:pt>
          <cx:pt idx="131892">17</cx:pt>
          <cx:pt idx="131893">30</cx:pt>
          <cx:pt idx="131894">3</cx:pt>
          <cx:pt idx="131895">27</cx:pt>
          <cx:pt idx="131896">19</cx:pt>
          <cx:pt idx="131897">37</cx:pt>
          <cx:pt idx="131898">0</cx:pt>
          <cx:pt idx="131899">2</cx:pt>
          <cx:pt idx="131900">1</cx:pt>
          <cx:pt idx="131901">1</cx:pt>
          <cx:pt idx="131902">279</cx:pt>
          <cx:pt idx="131903">118</cx:pt>
          <cx:pt idx="131904">39</cx:pt>
          <cx:pt idx="131905">51</cx:pt>
          <cx:pt idx="131906">42</cx:pt>
          <cx:pt idx="131907">0</cx:pt>
          <cx:pt idx="131908">0</cx:pt>
          <cx:pt idx="131909">4</cx:pt>
          <cx:pt idx="131910">20</cx:pt>
          <cx:pt idx="131911">1</cx:pt>
          <cx:pt idx="131912">0</cx:pt>
          <cx:pt idx="131913">87</cx:pt>
          <cx:pt idx="131914">0</cx:pt>
          <cx:pt idx="131915">4</cx:pt>
          <cx:pt idx="131916">0</cx:pt>
          <cx:pt idx="131917">0</cx:pt>
          <cx:pt idx="131918">3</cx:pt>
          <cx:pt idx="131919">0</cx:pt>
          <cx:pt idx="131920">0</cx:pt>
          <cx:pt idx="131921">0</cx:pt>
          <cx:pt idx="131922">0</cx:pt>
          <cx:pt idx="131923">0</cx:pt>
          <cx:pt idx="131924">19</cx:pt>
          <cx:pt idx="131925">21</cx:pt>
          <cx:pt idx="131926">65</cx:pt>
          <cx:pt idx="131927">19</cx:pt>
          <cx:pt idx="131928">1</cx:pt>
          <cx:pt idx="131929">2</cx:pt>
          <cx:pt idx="131930">463</cx:pt>
          <cx:pt idx="131931">0</cx:pt>
          <cx:pt idx="131932">0</cx:pt>
          <cx:pt idx="131933">9</cx:pt>
          <cx:pt idx="131934">0</cx:pt>
          <cx:pt idx="131935">2</cx:pt>
          <cx:pt idx="131936">1</cx:pt>
          <cx:pt idx="131937">0</cx:pt>
          <cx:pt idx="131938">77</cx:pt>
          <cx:pt idx="131939">35</cx:pt>
          <cx:pt idx="131940">1</cx:pt>
          <cx:pt idx="131941">33</cx:pt>
          <cx:pt idx="131942">0</cx:pt>
          <cx:pt idx="131943">1</cx:pt>
          <cx:pt idx="131944">4</cx:pt>
          <cx:pt idx="131945">44</cx:pt>
          <cx:pt idx="131946">0</cx:pt>
          <cx:pt idx="131947">6</cx:pt>
          <cx:pt idx="131948">5</cx:pt>
          <cx:pt idx="131949">182</cx:pt>
          <cx:pt idx="131950">2</cx:pt>
          <cx:pt idx="131951">0</cx:pt>
          <cx:pt idx="131952">8</cx:pt>
          <cx:pt idx="131953">1</cx:pt>
          <cx:pt idx="131954">15</cx:pt>
          <cx:pt idx="131955">24</cx:pt>
          <cx:pt idx="131956">102</cx:pt>
          <cx:pt idx="131957">0</cx:pt>
          <cx:pt idx="131958">0</cx:pt>
          <cx:pt idx="131959">21</cx:pt>
          <cx:pt idx="131960">48</cx:pt>
          <cx:pt idx="131961">17</cx:pt>
          <cx:pt idx="131962">0</cx:pt>
          <cx:pt idx="131963">5</cx:pt>
          <cx:pt idx="131964">47</cx:pt>
          <cx:pt idx="131965">11</cx:pt>
          <cx:pt idx="131966">3</cx:pt>
          <cx:pt idx="131967">0</cx:pt>
          <cx:pt idx="131968">148</cx:pt>
          <cx:pt idx="131969">96</cx:pt>
          <cx:pt idx="131970">48</cx:pt>
          <cx:pt idx="131971">1</cx:pt>
          <cx:pt idx="131972">29</cx:pt>
          <cx:pt idx="131973">25</cx:pt>
          <cx:pt idx="131974">28</cx:pt>
          <cx:pt idx="131975">1</cx:pt>
          <cx:pt idx="131976">6</cx:pt>
          <cx:pt idx="131977">11</cx:pt>
          <cx:pt idx="131978">72</cx:pt>
          <cx:pt idx="131979">0</cx:pt>
          <cx:pt idx="131980">1</cx:pt>
          <cx:pt idx="131981">2</cx:pt>
          <cx:pt idx="131982">0</cx:pt>
          <cx:pt idx="131983">0</cx:pt>
          <cx:pt idx="131984">0</cx:pt>
          <cx:pt idx="131985">0</cx:pt>
          <cx:pt idx="131986">0</cx:pt>
          <cx:pt idx="131987">0</cx:pt>
          <cx:pt idx="131988">2</cx:pt>
          <cx:pt idx="131989">0</cx:pt>
          <cx:pt idx="131990">0</cx:pt>
          <cx:pt idx="131991">0</cx:pt>
          <cx:pt idx="131992">56</cx:pt>
          <cx:pt idx="131993">0</cx:pt>
          <cx:pt idx="131994">1</cx:pt>
          <cx:pt idx="131995">0</cx:pt>
          <cx:pt idx="131996">22</cx:pt>
          <cx:pt idx="131997">0</cx:pt>
          <cx:pt idx="131998">1</cx:pt>
          <cx:pt idx="131999">0</cx:pt>
          <cx:pt idx="132000">38</cx:pt>
          <cx:pt idx="132001">1</cx:pt>
          <cx:pt idx="132002">1</cx:pt>
          <cx:pt idx="132003">22</cx:pt>
          <cx:pt idx="132004">2</cx:pt>
          <cx:pt idx="132005">109</cx:pt>
          <cx:pt idx="132006">0</cx:pt>
          <cx:pt idx="132007">0</cx:pt>
          <cx:pt idx="132008">4</cx:pt>
          <cx:pt idx="132009">0</cx:pt>
          <cx:pt idx="132010">113</cx:pt>
          <cx:pt idx="132011">3</cx:pt>
          <cx:pt idx="132012">0</cx:pt>
          <cx:pt idx="132013">115</cx:pt>
          <cx:pt idx="132014">197</cx:pt>
          <cx:pt idx="132015">0</cx:pt>
          <cx:pt idx="132016">0</cx:pt>
          <cx:pt idx="132017">2</cx:pt>
          <cx:pt idx="132018">1</cx:pt>
          <cx:pt idx="132019">24</cx:pt>
          <cx:pt idx="132020">0</cx:pt>
          <cx:pt idx="132021">46</cx:pt>
          <cx:pt idx="132022">25</cx:pt>
          <cx:pt idx="132023">12</cx:pt>
          <cx:pt idx="132024">6</cx:pt>
          <cx:pt idx="132025">5</cx:pt>
          <cx:pt idx="132026">4</cx:pt>
          <cx:pt idx="132027">0</cx:pt>
          <cx:pt idx="132028">87</cx:pt>
          <cx:pt idx="132029">254</cx:pt>
          <cx:pt idx="132030">1</cx:pt>
          <cx:pt idx="132031">298</cx:pt>
          <cx:pt idx="132032">7</cx:pt>
          <cx:pt idx="132033">0</cx:pt>
          <cx:pt idx="132034">0</cx:pt>
          <cx:pt idx="132035">0</cx:pt>
          <cx:pt idx="132036">0</cx:pt>
          <cx:pt idx="132037">0</cx:pt>
          <cx:pt idx="132038">0</cx:pt>
          <cx:pt idx="132039">0</cx:pt>
          <cx:pt idx="132040">0</cx:pt>
          <cx:pt idx="132041">18</cx:pt>
          <cx:pt idx="132042">187</cx:pt>
          <cx:pt idx="132043">108</cx:pt>
          <cx:pt idx="132044">13</cx:pt>
          <cx:pt idx="132045">1</cx:pt>
          <cx:pt idx="132046">98</cx:pt>
          <cx:pt idx="132047">5</cx:pt>
          <cx:pt idx="132048">1</cx:pt>
          <cx:pt idx="132049">63</cx:pt>
          <cx:pt idx="132050">75</cx:pt>
          <cx:pt idx="132051">24</cx:pt>
          <cx:pt idx="132052">1</cx:pt>
          <cx:pt idx="132053">28</cx:pt>
          <cx:pt idx="132054">14</cx:pt>
          <cx:pt idx="132055">1</cx:pt>
          <cx:pt idx="132056">0</cx:pt>
          <cx:pt idx="132057">29</cx:pt>
          <cx:pt idx="132058">78</cx:pt>
          <cx:pt idx="132059">180</cx:pt>
          <cx:pt idx="132060">0</cx:pt>
          <cx:pt idx="132061">263</cx:pt>
          <cx:pt idx="132062">53</cx:pt>
          <cx:pt idx="132063">53</cx:pt>
          <cx:pt idx="132064">6</cx:pt>
          <cx:pt idx="132065">82</cx:pt>
          <cx:pt idx="132066">0</cx:pt>
          <cx:pt idx="132067">6</cx:pt>
          <cx:pt idx="132068">1</cx:pt>
          <cx:pt idx="132069">63</cx:pt>
          <cx:pt idx="132070">0</cx:pt>
          <cx:pt idx="132071">2</cx:pt>
          <cx:pt idx="132072">9</cx:pt>
          <cx:pt idx="132073">6</cx:pt>
          <cx:pt idx="132074">0</cx:pt>
          <cx:pt idx="132075">61</cx:pt>
          <cx:pt idx="132076">0</cx:pt>
          <cx:pt idx="132077">1</cx:pt>
          <cx:pt idx="132078">1</cx:pt>
          <cx:pt idx="132079">301</cx:pt>
          <cx:pt idx="132080">5</cx:pt>
          <cx:pt idx="132081">25</cx:pt>
          <cx:pt idx="132082">0</cx:pt>
          <cx:pt idx="132083">0</cx:pt>
          <cx:pt idx="132084">13</cx:pt>
          <cx:pt idx="132085">140</cx:pt>
          <cx:pt idx="132086">0</cx:pt>
          <cx:pt idx="132087">0</cx:pt>
          <cx:pt idx="132088">1</cx:pt>
          <cx:pt idx="132089">17</cx:pt>
          <cx:pt idx="132090">20</cx:pt>
          <cx:pt idx="132091">250</cx:pt>
          <cx:pt idx="132092">230</cx:pt>
          <cx:pt idx="132093">1</cx:pt>
          <cx:pt idx="132094">3</cx:pt>
          <cx:pt idx="132095">28</cx:pt>
          <cx:pt idx="132096">1</cx:pt>
          <cx:pt idx="132097">0</cx:pt>
          <cx:pt idx="132098">0</cx:pt>
          <cx:pt idx="132099">0</cx:pt>
          <cx:pt idx="132100">0</cx:pt>
          <cx:pt idx="132101">0</cx:pt>
          <cx:pt idx="132102">0</cx:pt>
          <cx:pt idx="132103">2</cx:pt>
          <cx:pt idx="132104">0</cx:pt>
          <cx:pt idx="132105">39</cx:pt>
          <cx:pt idx="132106">50</cx:pt>
          <cx:pt idx="132107">0</cx:pt>
          <cx:pt idx="132108">3</cx:pt>
          <cx:pt idx="132109">1</cx:pt>
          <cx:pt idx="132110">71</cx:pt>
          <cx:pt idx="132111">178</cx:pt>
          <cx:pt idx="132112">14</cx:pt>
          <cx:pt idx="132113">14</cx:pt>
          <cx:pt idx="132114">2</cx:pt>
          <cx:pt idx="132115">0</cx:pt>
          <cx:pt idx="132116">14</cx:pt>
          <cx:pt idx="132117">34</cx:pt>
          <cx:pt idx="132118">28</cx:pt>
          <cx:pt idx="132119">1</cx:pt>
          <cx:pt idx="132120">1</cx:pt>
          <cx:pt idx="132121">1</cx:pt>
          <cx:pt idx="132122">36</cx:pt>
          <cx:pt idx="132123">70</cx:pt>
          <cx:pt idx="132124">57</cx:pt>
          <cx:pt idx="132125">11</cx:pt>
          <cx:pt idx="132126">15</cx:pt>
          <cx:pt idx="132127">62</cx:pt>
          <cx:pt idx="132128">0</cx:pt>
          <cx:pt idx="132129">0</cx:pt>
          <cx:pt idx="132130">178</cx:pt>
          <cx:pt idx="132131">2</cx:pt>
          <cx:pt idx="132132">77</cx:pt>
          <cx:pt idx="132133">12</cx:pt>
          <cx:pt idx="132134">3</cx:pt>
          <cx:pt idx="132135">3</cx:pt>
          <cx:pt idx="132136">18</cx:pt>
          <cx:pt idx="132137">23</cx:pt>
          <cx:pt idx="132138">54</cx:pt>
          <cx:pt idx="132139">27</cx:pt>
          <cx:pt idx="132140">19</cx:pt>
          <cx:pt idx="132141">41</cx:pt>
          <cx:pt idx="132142">5</cx:pt>
          <cx:pt idx="132143">0</cx:pt>
          <cx:pt idx="132144">0</cx:pt>
          <cx:pt idx="132145">0</cx:pt>
          <cx:pt idx="132146">21</cx:pt>
          <cx:pt idx="132147">1</cx:pt>
          <cx:pt idx="132148">18</cx:pt>
          <cx:pt idx="132149">1</cx:pt>
          <cx:pt idx="132150">0</cx:pt>
          <cx:pt idx="132151">0</cx:pt>
          <cx:pt idx="132152">0</cx:pt>
          <cx:pt idx="132153">14</cx:pt>
          <cx:pt idx="132154">0</cx:pt>
          <cx:pt idx="132155">2</cx:pt>
          <cx:pt idx="132156">49</cx:pt>
          <cx:pt idx="132157">1</cx:pt>
          <cx:pt idx="132158">12</cx:pt>
          <cx:pt idx="132159">0</cx:pt>
          <cx:pt idx="132160">349</cx:pt>
          <cx:pt idx="132161">6</cx:pt>
          <cx:pt idx="132162">1</cx:pt>
          <cx:pt idx="132163">43</cx:pt>
          <cx:pt idx="132164">1</cx:pt>
          <cx:pt idx="132165">8</cx:pt>
          <cx:pt idx="132166">13</cx:pt>
          <cx:pt idx="132167">76</cx:pt>
          <cx:pt idx="132168">0</cx:pt>
          <cx:pt idx="132169">18</cx:pt>
          <cx:pt idx="132170">4</cx:pt>
          <cx:pt idx="132171">1</cx:pt>
          <cx:pt idx="132172">136</cx:pt>
          <cx:pt idx="132173">0</cx:pt>
          <cx:pt idx="132174">0</cx:pt>
          <cx:pt idx="132175">0</cx:pt>
          <cx:pt idx="132176">309</cx:pt>
          <cx:pt idx="132177">13</cx:pt>
          <cx:pt idx="132178">3</cx:pt>
          <cx:pt idx="132179">0</cx:pt>
          <cx:pt idx="132180">6</cx:pt>
          <cx:pt idx="132181">80</cx:pt>
          <cx:pt idx="132182">4</cx:pt>
          <cx:pt idx="132183">0</cx:pt>
          <cx:pt idx="132184">5</cx:pt>
          <cx:pt idx="132185">0</cx:pt>
          <cx:pt idx="132186">0</cx:pt>
          <cx:pt idx="132187">1</cx:pt>
          <cx:pt idx="132188">33</cx:pt>
          <cx:pt idx="132189">1</cx:pt>
          <cx:pt idx="132190">36</cx:pt>
          <cx:pt idx="132191">50</cx:pt>
          <cx:pt idx="132192">317</cx:pt>
          <cx:pt idx="132193">12</cx:pt>
          <cx:pt idx="132194">7</cx:pt>
          <cx:pt idx="132195">0</cx:pt>
          <cx:pt idx="132196">28</cx:pt>
          <cx:pt idx="132197">161</cx:pt>
          <cx:pt idx="132198">136</cx:pt>
          <cx:pt idx="132199">0</cx:pt>
          <cx:pt idx="132200">106</cx:pt>
          <cx:pt idx="132201">500</cx:pt>
          <cx:pt idx="132202">21</cx:pt>
          <cx:pt idx="132203">5</cx:pt>
          <cx:pt idx="132204">117</cx:pt>
          <cx:pt idx="132205">14</cx:pt>
          <cx:pt idx="132206">2</cx:pt>
          <cx:pt idx="132207">39</cx:pt>
          <cx:pt idx="132208">12</cx:pt>
          <cx:pt idx="132209">48</cx:pt>
          <cx:pt idx="132210">0</cx:pt>
          <cx:pt idx="132211">1</cx:pt>
          <cx:pt idx="132212">1</cx:pt>
          <cx:pt idx="132213">116</cx:pt>
          <cx:pt idx="132214">43</cx:pt>
          <cx:pt idx="132215">0</cx:pt>
          <cx:pt idx="132216">4</cx:pt>
          <cx:pt idx="132217">161</cx:pt>
          <cx:pt idx="132218">0</cx:pt>
          <cx:pt idx="132219">53</cx:pt>
          <cx:pt idx="132220">159</cx:pt>
          <cx:pt idx="132221">8</cx:pt>
          <cx:pt idx="132222">26</cx:pt>
          <cx:pt idx="132223">55</cx:pt>
          <cx:pt idx="132224">145</cx:pt>
          <cx:pt idx="132225">13</cx:pt>
          <cx:pt idx="132226">3</cx:pt>
          <cx:pt idx="132227">0</cx:pt>
          <cx:pt idx="132228">214</cx:pt>
          <cx:pt idx="132229">30</cx:pt>
          <cx:pt idx="132230">0</cx:pt>
          <cx:pt idx="132231">0</cx:pt>
          <cx:pt idx="132232">265</cx:pt>
          <cx:pt idx="132233">0</cx:pt>
          <cx:pt idx="132234">1</cx:pt>
          <cx:pt idx="132235">25</cx:pt>
          <cx:pt idx="132236">8</cx:pt>
          <cx:pt idx="132237">11</cx:pt>
          <cx:pt idx="132238">19</cx:pt>
          <cx:pt idx="132239">1</cx:pt>
          <cx:pt idx="132240">1</cx:pt>
          <cx:pt idx="132241">0</cx:pt>
          <cx:pt idx="132242">329</cx:pt>
          <cx:pt idx="132243">1</cx:pt>
          <cx:pt idx="132244">29</cx:pt>
          <cx:pt idx="132245">0</cx:pt>
          <cx:pt idx="132246">198</cx:pt>
          <cx:pt idx="132247">0</cx:pt>
          <cx:pt idx="132248">49</cx:pt>
          <cx:pt idx="132249">4</cx:pt>
          <cx:pt idx="132250">173</cx:pt>
          <cx:pt idx="132251">0</cx:pt>
          <cx:pt idx="132252">34</cx:pt>
          <cx:pt idx="132253">1</cx:pt>
          <cx:pt idx="132254">2</cx:pt>
          <cx:pt idx="132255">8</cx:pt>
          <cx:pt idx="132256">26</cx:pt>
          <cx:pt idx="132257">70</cx:pt>
          <cx:pt idx="132258">99</cx:pt>
          <cx:pt idx="132259">3</cx:pt>
          <cx:pt idx="132260">0</cx:pt>
          <cx:pt idx="132261">0</cx:pt>
          <cx:pt idx="132262">0</cx:pt>
          <cx:pt idx="132263">1</cx:pt>
          <cx:pt idx="132264">1</cx:pt>
          <cx:pt idx="132265">7</cx:pt>
          <cx:pt idx="132266">0</cx:pt>
          <cx:pt idx="132267">61</cx:pt>
          <cx:pt idx="132268">0</cx:pt>
          <cx:pt idx="132269">49</cx:pt>
          <cx:pt idx="132270">37</cx:pt>
          <cx:pt idx="132271">73</cx:pt>
          <cx:pt idx="132272">34</cx:pt>
          <cx:pt idx="132273">39</cx:pt>
          <cx:pt idx="132274">42</cx:pt>
          <cx:pt idx="132275">4</cx:pt>
          <cx:pt idx="132276">605</cx:pt>
          <cx:pt idx="132277">107</cx:pt>
          <cx:pt idx="132278">39</cx:pt>
          <cx:pt idx="132279">171</cx:pt>
          <cx:pt idx="132280">42</cx:pt>
          <cx:pt idx="132281">0</cx:pt>
          <cx:pt idx="132282">140</cx:pt>
          <cx:pt idx="132283">74</cx:pt>
          <cx:pt idx="132284">224</cx:pt>
          <cx:pt idx="132285">15</cx:pt>
          <cx:pt idx="132286">2</cx:pt>
          <cx:pt idx="132287">22</cx:pt>
          <cx:pt idx="132288">0</cx:pt>
          <cx:pt idx="132289">0</cx:pt>
          <cx:pt idx="132290">85</cx:pt>
          <cx:pt idx="132291">220</cx:pt>
          <cx:pt idx="132292">7</cx:pt>
          <cx:pt idx="132293">204</cx:pt>
          <cx:pt idx="132294">20</cx:pt>
          <cx:pt idx="132295">0</cx:pt>
          <cx:pt idx="132296">21</cx:pt>
          <cx:pt idx="132297">0</cx:pt>
          <cx:pt idx="132298">105</cx:pt>
          <cx:pt idx="132299">10</cx:pt>
          <cx:pt idx="132300">0</cx:pt>
          <cx:pt idx="132301">0</cx:pt>
          <cx:pt idx="132302">81</cx:pt>
          <cx:pt idx="132303">4</cx:pt>
          <cx:pt idx="132304">0</cx:pt>
          <cx:pt idx="132305">35</cx:pt>
          <cx:pt idx="132306">0</cx:pt>
          <cx:pt idx="132307">54</cx:pt>
          <cx:pt idx="132308">0</cx:pt>
          <cx:pt idx="132309">0</cx:pt>
          <cx:pt idx="132310">0</cx:pt>
          <cx:pt idx="132311">178</cx:pt>
          <cx:pt idx="132312">279</cx:pt>
          <cx:pt idx="132313">7</cx:pt>
          <cx:pt idx="132314">6</cx:pt>
          <cx:pt idx="132315">19</cx:pt>
          <cx:pt idx="132316">0</cx:pt>
          <cx:pt idx="132317">54</cx:pt>
          <cx:pt idx="132318">19</cx:pt>
          <cx:pt idx="132319">29</cx:pt>
          <cx:pt idx="132320">0</cx:pt>
          <cx:pt idx="132321">5</cx:pt>
          <cx:pt idx="132322">1</cx:pt>
          <cx:pt idx="132323">1</cx:pt>
          <cx:pt idx="132324">0</cx:pt>
          <cx:pt idx="132325">76</cx:pt>
          <cx:pt idx="132326">12</cx:pt>
          <cx:pt idx="132327">42</cx:pt>
          <cx:pt idx="132328">118</cx:pt>
          <cx:pt idx="132329">3</cx:pt>
          <cx:pt idx="132330">0</cx:pt>
          <cx:pt idx="132331">5</cx:pt>
          <cx:pt idx="132332">28</cx:pt>
          <cx:pt idx="132333">49</cx:pt>
          <cx:pt idx="132334">1</cx:pt>
          <cx:pt idx="132335">0</cx:pt>
          <cx:pt idx="132336">8</cx:pt>
          <cx:pt idx="132337">1</cx:pt>
          <cx:pt idx="132338">2</cx:pt>
          <cx:pt idx="132339">2</cx:pt>
          <cx:pt idx="132340">0</cx:pt>
          <cx:pt idx="132341">7</cx:pt>
          <cx:pt idx="132342">4</cx:pt>
          <cx:pt idx="132343">1</cx:pt>
          <cx:pt idx="132344">5</cx:pt>
          <cx:pt idx="132345">1</cx:pt>
          <cx:pt idx="132346">28</cx:pt>
          <cx:pt idx="132347">62</cx:pt>
          <cx:pt idx="132348">64</cx:pt>
          <cx:pt idx="132349">52</cx:pt>
          <cx:pt idx="132350">3</cx:pt>
          <cx:pt idx="132351">0</cx:pt>
          <cx:pt idx="132352">0</cx:pt>
          <cx:pt idx="132353">154</cx:pt>
          <cx:pt idx="132354">0</cx:pt>
          <cx:pt idx="132355">0</cx:pt>
          <cx:pt idx="132356">42</cx:pt>
          <cx:pt idx="132357">4</cx:pt>
          <cx:pt idx="132358">46</cx:pt>
          <cx:pt idx="132359">102</cx:pt>
          <cx:pt idx="132360">115</cx:pt>
          <cx:pt idx="132361">0</cx:pt>
          <cx:pt idx="132362">0</cx:pt>
          <cx:pt idx="132363">180</cx:pt>
          <cx:pt idx="132364">249</cx:pt>
          <cx:pt idx="132365">0</cx:pt>
          <cx:pt idx="132366">0</cx:pt>
          <cx:pt idx="132367">0</cx:pt>
          <cx:pt idx="132368">6</cx:pt>
          <cx:pt idx="132369">0</cx:pt>
          <cx:pt idx="132370">1</cx:pt>
          <cx:pt idx="132371">29</cx:pt>
          <cx:pt idx="132372">1</cx:pt>
          <cx:pt idx="132373">7</cx:pt>
          <cx:pt idx="132374">0</cx:pt>
          <cx:pt idx="132375">0</cx:pt>
          <cx:pt idx="132376">27</cx:pt>
          <cx:pt idx="132377">6</cx:pt>
          <cx:pt idx="132378">27</cx:pt>
          <cx:pt idx="132379">9</cx:pt>
          <cx:pt idx="132380">3</cx:pt>
          <cx:pt idx="132381">8</cx:pt>
          <cx:pt idx="132382">1</cx:pt>
          <cx:pt idx="132383">5</cx:pt>
          <cx:pt idx="132384">2</cx:pt>
          <cx:pt idx="132385">0</cx:pt>
          <cx:pt idx="132386">14</cx:pt>
          <cx:pt idx="132387">5</cx:pt>
          <cx:pt idx="132388">0</cx:pt>
          <cx:pt idx="132389">0</cx:pt>
          <cx:pt idx="132390">2</cx:pt>
          <cx:pt idx="132391">0</cx:pt>
          <cx:pt idx="132392">3</cx:pt>
          <cx:pt idx="132393">0</cx:pt>
          <cx:pt idx="132394">3</cx:pt>
          <cx:pt idx="132395">45</cx:pt>
          <cx:pt idx="132396">0</cx:pt>
          <cx:pt idx="132397">0</cx:pt>
          <cx:pt idx="132398">60</cx:pt>
          <cx:pt idx="132399">28</cx:pt>
          <cx:pt idx="132400">48</cx:pt>
          <cx:pt idx="132401">119</cx:pt>
          <cx:pt idx="132402">30</cx:pt>
          <cx:pt idx="132403">315</cx:pt>
          <cx:pt idx="132404">8</cx:pt>
          <cx:pt idx="132405">33</cx:pt>
          <cx:pt idx="132406">38</cx:pt>
          <cx:pt idx="132407">27</cx:pt>
          <cx:pt idx="132408">38</cx:pt>
          <cx:pt idx="132409">10</cx:pt>
          <cx:pt idx="132410">15</cx:pt>
          <cx:pt idx="132411">21</cx:pt>
          <cx:pt idx="132412">1</cx:pt>
          <cx:pt idx="132413">73</cx:pt>
          <cx:pt idx="132414">0</cx:pt>
          <cx:pt idx="132415">426</cx:pt>
          <cx:pt idx="132416">364</cx:pt>
          <cx:pt idx="132417">2</cx:pt>
          <cx:pt idx="132418">18</cx:pt>
          <cx:pt idx="132419">0</cx:pt>
          <cx:pt idx="132420">31</cx:pt>
          <cx:pt idx="132421">89</cx:pt>
          <cx:pt idx="132422">340</cx:pt>
          <cx:pt idx="132423">35</cx:pt>
          <cx:pt idx="132424">141</cx:pt>
          <cx:pt idx="132425">56</cx:pt>
          <cx:pt idx="132426">1</cx:pt>
          <cx:pt idx="132427">1</cx:pt>
          <cx:pt idx="132428">3</cx:pt>
          <cx:pt idx="132429">0</cx:pt>
          <cx:pt idx="132430">0</cx:pt>
          <cx:pt idx="132431">2</cx:pt>
          <cx:pt idx="132432">226</cx:pt>
          <cx:pt idx="132433">53</cx:pt>
          <cx:pt idx="132434">26</cx:pt>
          <cx:pt idx="132435">6</cx:pt>
          <cx:pt idx="132436">0</cx:pt>
          <cx:pt idx="132437">76</cx:pt>
          <cx:pt idx="132438">35</cx:pt>
          <cx:pt idx="132439">8</cx:pt>
          <cx:pt idx="132440">1</cx:pt>
          <cx:pt idx="132441">15</cx:pt>
          <cx:pt idx="132442">36</cx:pt>
          <cx:pt idx="132443">16</cx:pt>
          <cx:pt idx="132444">1</cx:pt>
          <cx:pt idx="132445">106</cx:pt>
          <cx:pt idx="132446">0</cx:pt>
          <cx:pt idx="132447">0</cx:pt>
          <cx:pt idx="132448">20</cx:pt>
          <cx:pt idx="132449">22</cx:pt>
          <cx:pt idx="132450">0</cx:pt>
          <cx:pt idx="132451">72</cx:pt>
          <cx:pt idx="132452">197</cx:pt>
          <cx:pt idx="132453">299</cx:pt>
          <cx:pt idx="132454">46</cx:pt>
          <cx:pt idx="132455">0</cx:pt>
          <cx:pt idx="132456">17</cx:pt>
          <cx:pt idx="132457">16</cx:pt>
          <cx:pt idx="132458">0</cx:pt>
          <cx:pt idx="132459">0</cx:pt>
          <cx:pt idx="132460">15</cx:pt>
          <cx:pt idx="132461">23</cx:pt>
          <cx:pt idx="132462">0</cx:pt>
          <cx:pt idx="132463">1</cx:pt>
          <cx:pt idx="132464">6</cx:pt>
          <cx:pt idx="132465">24</cx:pt>
          <cx:pt idx="132466">7</cx:pt>
          <cx:pt idx="132467">87</cx:pt>
          <cx:pt idx="132468">2</cx:pt>
          <cx:pt idx="132469">6</cx:pt>
          <cx:pt idx="132470">0</cx:pt>
          <cx:pt idx="132471">2</cx:pt>
          <cx:pt idx="132472">22</cx:pt>
          <cx:pt idx="132473">0</cx:pt>
          <cx:pt idx="132474">5</cx:pt>
          <cx:pt idx="132475">6</cx:pt>
          <cx:pt idx="132476">0</cx:pt>
          <cx:pt idx="132477">29</cx:pt>
          <cx:pt idx="132478">62</cx:pt>
          <cx:pt idx="132479">0</cx:pt>
          <cx:pt idx="132480">41</cx:pt>
          <cx:pt idx="132481">26</cx:pt>
          <cx:pt idx="132482">216</cx:pt>
          <cx:pt idx="132483">0</cx:pt>
          <cx:pt idx="132484">1</cx:pt>
          <cx:pt idx="132485">3</cx:pt>
          <cx:pt idx="132486">6</cx:pt>
          <cx:pt idx="132487">1</cx:pt>
          <cx:pt idx="132488">0</cx:pt>
          <cx:pt idx="132489">23</cx:pt>
          <cx:pt idx="132490">5</cx:pt>
          <cx:pt idx="132491">8</cx:pt>
          <cx:pt idx="132492">11</cx:pt>
          <cx:pt idx="132493">145</cx:pt>
          <cx:pt idx="132494">3</cx:pt>
          <cx:pt idx="132495">2</cx:pt>
          <cx:pt idx="132496">0</cx:pt>
          <cx:pt idx="132497">81</cx:pt>
          <cx:pt idx="132498">0</cx:pt>
          <cx:pt idx="132499">8</cx:pt>
          <cx:pt idx="132500">6</cx:pt>
          <cx:pt idx="132501">24</cx:pt>
          <cx:pt idx="132502">89</cx:pt>
          <cx:pt idx="132503">3</cx:pt>
          <cx:pt idx="132504">0</cx:pt>
          <cx:pt idx="132505">0</cx:pt>
          <cx:pt idx="132506">0</cx:pt>
          <cx:pt idx="132507">6</cx:pt>
          <cx:pt idx="132508">232</cx:pt>
          <cx:pt idx="132509">141</cx:pt>
          <cx:pt idx="132510">27</cx:pt>
          <cx:pt idx="132511">3</cx:pt>
          <cx:pt idx="132512">35</cx:pt>
          <cx:pt idx="132513">64</cx:pt>
          <cx:pt idx="132514">19</cx:pt>
          <cx:pt idx="132515">5</cx:pt>
          <cx:pt idx="132516">0</cx:pt>
          <cx:pt idx="132517">104</cx:pt>
          <cx:pt idx="132518">70</cx:pt>
          <cx:pt idx="132519">6</cx:pt>
          <cx:pt idx="132520">7</cx:pt>
          <cx:pt idx="132521">4</cx:pt>
          <cx:pt idx="132522">8</cx:pt>
          <cx:pt idx="132523">16</cx:pt>
          <cx:pt idx="132524">51</cx:pt>
          <cx:pt idx="132525">24</cx:pt>
          <cx:pt idx="132526">467</cx:pt>
          <cx:pt idx="132527">137</cx:pt>
          <cx:pt idx="132528">268</cx:pt>
          <cx:pt idx="132529">426</cx:pt>
          <cx:pt idx="132530">63</cx:pt>
          <cx:pt idx="132531">1</cx:pt>
          <cx:pt idx="132532">0</cx:pt>
          <cx:pt idx="132533">35</cx:pt>
          <cx:pt idx="132534">0</cx:pt>
          <cx:pt idx="132535">0</cx:pt>
          <cx:pt idx="132536">15</cx:pt>
          <cx:pt idx="132537">14</cx:pt>
          <cx:pt idx="132538">180</cx:pt>
          <cx:pt idx="132539">203</cx:pt>
          <cx:pt idx="132540">0</cx:pt>
          <cx:pt idx="132541">3</cx:pt>
          <cx:pt idx="132542">3</cx:pt>
          <cx:pt idx="132543">10</cx:pt>
          <cx:pt idx="132544">26</cx:pt>
          <cx:pt idx="132545">1</cx:pt>
          <cx:pt idx="132546">78</cx:pt>
          <cx:pt idx="132547">4</cx:pt>
          <cx:pt idx="132548">14</cx:pt>
          <cx:pt idx="132549">3</cx:pt>
          <cx:pt idx="132550">12</cx:pt>
          <cx:pt idx="132551">175</cx:pt>
          <cx:pt idx="132552">0</cx:pt>
          <cx:pt idx="132553">20</cx:pt>
          <cx:pt idx="132554">3</cx:pt>
          <cx:pt idx="132555">0</cx:pt>
          <cx:pt idx="132556">11</cx:pt>
          <cx:pt idx="132557">1</cx:pt>
          <cx:pt idx="132558">1</cx:pt>
          <cx:pt idx="132559">35</cx:pt>
          <cx:pt idx="132560">177</cx:pt>
          <cx:pt idx="132561">13</cx:pt>
          <cx:pt idx="132562">0</cx:pt>
          <cx:pt idx="132563">0</cx:pt>
          <cx:pt idx="132564">1</cx:pt>
          <cx:pt idx="132565">0</cx:pt>
          <cx:pt idx="132566">22</cx:pt>
          <cx:pt idx="132567">0</cx:pt>
          <cx:pt idx="132568">10</cx:pt>
          <cx:pt idx="132569">0</cx:pt>
          <cx:pt idx="132570">0</cx:pt>
          <cx:pt idx="132571">0</cx:pt>
          <cx:pt idx="132572">6</cx:pt>
          <cx:pt idx="132573">6</cx:pt>
          <cx:pt idx="132574">0</cx:pt>
          <cx:pt idx="132575">0</cx:pt>
          <cx:pt idx="132576">0</cx:pt>
          <cx:pt idx="132577">34</cx:pt>
          <cx:pt idx="132578">47</cx:pt>
          <cx:pt idx="132579">53</cx:pt>
          <cx:pt idx="132580">62</cx:pt>
          <cx:pt idx="132581">0</cx:pt>
          <cx:pt idx="132582">35</cx:pt>
          <cx:pt idx="132583">28</cx:pt>
          <cx:pt idx="132584">0</cx:pt>
          <cx:pt idx="132585">55</cx:pt>
          <cx:pt idx="132586">19</cx:pt>
          <cx:pt idx="132587">39</cx:pt>
          <cx:pt idx="132588">0</cx:pt>
          <cx:pt idx="132589">4</cx:pt>
          <cx:pt idx="132590">34</cx:pt>
          <cx:pt idx="132591">40</cx:pt>
          <cx:pt idx="132592">0</cx:pt>
          <cx:pt idx="132593">3</cx:pt>
          <cx:pt idx="132594">0</cx:pt>
          <cx:pt idx="132595">0</cx:pt>
          <cx:pt idx="132596">16</cx:pt>
          <cx:pt idx="132597">3</cx:pt>
          <cx:pt idx="132598">24</cx:pt>
          <cx:pt idx="132599">0</cx:pt>
          <cx:pt idx="132600">0</cx:pt>
          <cx:pt idx="132601">4</cx:pt>
          <cx:pt idx="132602">202</cx:pt>
          <cx:pt idx="132603">7</cx:pt>
          <cx:pt idx="132604">10</cx:pt>
          <cx:pt idx="132605">1</cx:pt>
          <cx:pt idx="132606">39</cx:pt>
          <cx:pt idx="132607">104</cx:pt>
          <cx:pt idx="132608">0</cx:pt>
          <cx:pt idx="132609">0</cx:pt>
          <cx:pt idx="132610">0</cx:pt>
          <cx:pt idx="132611">6</cx:pt>
          <cx:pt idx="132612">74</cx:pt>
          <cx:pt idx="132613">3</cx:pt>
          <cx:pt idx="132614">467</cx:pt>
          <cx:pt idx="132615">5</cx:pt>
          <cx:pt idx="132616">107</cx:pt>
          <cx:pt idx="132617">0</cx:pt>
          <cx:pt idx="132618">0</cx:pt>
          <cx:pt idx="132619">4</cx:pt>
          <cx:pt idx="132620">14</cx:pt>
          <cx:pt idx="132621">0</cx:pt>
          <cx:pt idx="132622">35</cx:pt>
          <cx:pt idx="132623">4</cx:pt>
          <cx:pt idx="132624">54</cx:pt>
          <cx:pt idx="132625">5</cx:pt>
          <cx:pt idx="132626">499</cx:pt>
          <cx:pt idx="132627">79</cx:pt>
          <cx:pt idx="132628">94</cx:pt>
          <cx:pt idx="132629">30</cx:pt>
          <cx:pt idx="132630">1</cx:pt>
          <cx:pt idx="132631">0</cx:pt>
          <cx:pt idx="132632">886</cx:pt>
          <cx:pt idx="132633">0</cx:pt>
          <cx:pt idx="132634">0</cx:pt>
          <cx:pt idx="132635">64</cx:pt>
          <cx:pt idx="132636">257</cx:pt>
          <cx:pt idx="132637">56</cx:pt>
          <cx:pt idx="132638">7</cx:pt>
          <cx:pt idx="132639">7</cx:pt>
          <cx:pt idx="132640">0</cx:pt>
          <cx:pt idx="132641">0</cx:pt>
          <cx:pt idx="132642">2</cx:pt>
          <cx:pt idx="132643">10</cx:pt>
          <cx:pt idx="132644">8</cx:pt>
          <cx:pt idx="132645">39</cx:pt>
          <cx:pt idx="132646">12</cx:pt>
          <cx:pt idx="132647">1</cx:pt>
          <cx:pt idx="132648">6</cx:pt>
          <cx:pt idx="132649">0</cx:pt>
          <cx:pt idx="132650">3</cx:pt>
          <cx:pt idx="132651">21</cx:pt>
          <cx:pt idx="132652">326</cx:pt>
          <cx:pt idx="132653">48</cx:pt>
          <cx:pt idx="132654">4</cx:pt>
          <cx:pt idx="132655">344</cx:pt>
          <cx:pt idx="132656">5</cx:pt>
          <cx:pt idx="132657">0</cx:pt>
          <cx:pt idx="132658">1</cx:pt>
          <cx:pt idx="132659">0</cx:pt>
          <cx:pt idx="132660">13</cx:pt>
          <cx:pt idx="132661">41</cx:pt>
          <cx:pt idx="132662">43</cx:pt>
          <cx:pt idx="132663">133</cx:pt>
          <cx:pt idx="132664">50</cx:pt>
          <cx:pt idx="132665">7</cx:pt>
          <cx:pt idx="132666">3</cx:pt>
          <cx:pt idx="132667">0</cx:pt>
          <cx:pt idx="132668">1</cx:pt>
          <cx:pt idx="132669">0</cx:pt>
          <cx:pt idx="132670">26</cx:pt>
          <cx:pt idx="132671">15</cx:pt>
          <cx:pt idx="132672">0</cx:pt>
          <cx:pt idx="132673">0</cx:pt>
          <cx:pt idx="132674">4</cx:pt>
          <cx:pt idx="132675">89</cx:pt>
          <cx:pt idx="132676">1</cx:pt>
          <cx:pt idx="132677">0</cx:pt>
          <cx:pt idx="132678">0</cx:pt>
          <cx:pt idx="132679">0</cx:pt>
          <cx:pt idx="132680">5</cx:pt>
          <cx:pt idx="132681">0</cx:pt>
          <cx:pt idx="132682">6</cx:pt>
          <cx:pt idx="132683">0</cx:pt>
          <cx:pt idx="132684">0</cx:pt>
          <cx:pt idx="132685">0</cx:pt>
          <cx:pt idx="132686">0</cx:pt>
          <cx:pt idx="132687">0</cx:pt>
          <cx:pt idx="132688">0</cx:pt>
          <cx:pt idx="132689">106</cx:pt>
          <cx:pt idx="132690">1</cx:pt>
          <cx:pt idx="132691">45</cx:pt>
          <cx:pt idx="132692">2</cx:pt>
          <cx:pt idx="132693">4</cx:pt>
          <cx:pt idx="132694">0</cx:pt>
          <cx:pt idx="132695">2</cx:pt>
          <cx:pt idx="132696">7</cx:pt>
          <cx:pt idx="132697">0</cx:pt>
          <cx:pt idx="132698">3</cx:pt>
          <cx:pt idx="132699">20</cx:pt>
          <cx:pt idx="132700">3</cx:pt>
          <cx:pt idx="132701">266</cx:pt>
          <cx:pt idx="132702">152</cx:pt>
          <cx:pt idx="132703">107</cx:pt>
          <cx:pt idx="132704">6</cx:pt>
          <cx:pt idx="132705">7</cx:pt>
          <cx:pt idx="132706">4</cx:pt>
          <cx:pt idx="132707">0</cx:pt>
          <cx:pt idx="132708">0</cx:pt>
          <cx:pt idx="132709">80</cx:pt>
          <cx:pt idx="132710">0</cx:pt>
          <cx:pt idx="132711">1</cx:pt>
          <cx:pt idx="132712">68</cx:pt>
          <cx:pt idx="132713">0</cx:pt>
          <cx:pt idx="132714">10</cx:pt>
          <cx:pt idx="132715">0</cx:pt>
          <cx:pt idx="132716">1</cx:pt>
          <cx:pt idx="132717">9</cx:pt>
          <cx:pt idx="132718">21</cx:pt>
          <cx:pt idx="132719">5</cx:pt>
          <cx:pt idx="132720">71</cx:pt>
          <cx:pt idx="132721">6</cx:pt>
          <cx:pt idx="132722">27</cx:pt>
          <cx:pt idx="132723">36</cx:pt>
          <cx:pt idx="132724">2</cx:pt>
          <cx:pt idx="132725">41</cx:pt>
          <cx:pt idx="132726">55</cx:pt>
          <cx:pt idx="132727">12</cx:pt>
          <cx:pt idx="132728">42</cx:pt>
          <cx:pt idx="132729">17</cx:pt>
          <cx:pt idx="132730">92</cx:pt>
          <cx:pt idx="132731">97</cx:pt>
          <cx:pt idx="132732">20</cx:pt>
          <cx:pt idx="132733">0</cx:pt>
          <cx:pt idx="132734">1</cx:pt>
          <cx:pt idx="132735">36</cx:pt>
          <cx:pt idx="132736">2</cx:pt>
          <cx:pt idx="132737">0</cx:pt>
          <cx:pt idx="132738">6</cx:pt>
          <cx:pt idx="132739">1</cx:pt>
          <cx:pt idx="132740">0</cx:pt>
          <cx:pt idx="132741">1</cx:pt>
          <cx:pt idx="132742">0</cx:pt>
          <cx:pt idx="132743">39</cx:pt>
          <cx:pt idx="132744">0</cx:pt>
          <cx:pt idx="132745">13</cx:pt>
          <cx:pt idx="132746">17</cx:pt>
          <cx:pt idx="132747">5</cx:pt>
          <cx:pt idx="132748">0</cx:pt>
          <cx:pt idx="132749">0</cx:pt>
          <cx:pt idx="132750">0</cx:pt>
          <cx:pt idx="132751">34</cx:pt>
          <cx:pt idx="132752">35</cx:pt>
          <cx:pt idx="132753">1</cx:pt>
          <cx:pt idx="132754">37</cx:pt>
          <cx:pt idx="132755">0</cx:pt>
          <cx:pt idx="132756">5</cx:pt>
          <cx:pt idx="132757">0</cx:pt>
          <cx:pt idx="132758">297</cx:pt>
          <cx:pt idx="132759">9</cx:pt>
          <cx:pt idx="132760">75</cx:pt>
          <cx:pt idx="132761">2</cx:pt>
          <cx:pt idx="132762">0</cx:pt>
          <cx:pt idx="132763">1</cx:pt>
          <cx:pt idx="132764">0</cx:pt>
          <cx:pt idx="132765">4</cx:pt>
          <cx:pt idx="132766">78</cx:pt>
          <cx:pt idx="132767">0</cx:pt>
          <cx:pt idx="132768">38</cx:pt>
          <cx:pt idx="132769">1</cx:pt>
          <cx:pt idx="132770">3</cx:pt>
          <cx:pt idx="132771">30</cx:pt>
          <cx:pt idx="132772">7</cx:pt>
          <cx:pt idx="132773">17</cx:pt>
          <cx:pt idx="132774">2</cx:pt>
          <cx:pt idx="132775">0</cx:pt>
          <cx:pt idx="132776">3</cx:pt>
          <cx:pt idx="132777">21</cx:pt>
          <cx:pt idx="132778">0</cx:pt>
          <cx:pt idx="132779">131</cx:pt>
          <cx:pt idx="132780">0</cx:pt>
          <cx:pt idx="132781">15</cx:pt>
          <cx:pt idx="132782">33</cx:pt>
          <cx:pt idx="132783">216</cx:pt>
          <cx:pt idx="132784">15</cx:pt>
          <cx:pt idx="132785">24</cx:pt>
          <cx:pt idx="132786">0</cx:pt>
          <cx:pt idx="132787">0</cx:pt>
          <cx:pt idx="132788">5</cx:pt>
          <cx:pt idx="132789">1</cx:pt>
          <cx:pt idx="132790">1</cx:pt>
          <cx:pt idx="132791">0</cx:pt>
          <cx:pt idx="132792">0</cx:pt>
          <cx:pt idx="132793">0</cx:pt>
          <cx:pt idx="132794">15</cx:pt>
          <cx:pt idx="132795">0</cx:pt>
          <cx:pt idx="132796">0</cx:pt>
          <cx:pt idx="132797">22</cx:pt>
          <cx:pt idx="132798">10</cx:pt>
          <cx:pt idx="132799">0</cx:pt>
          <cx:pt idx="132800">0</cx:pt>
          <cx:pt idx="132801">2</cx:pt>
          <cx:pt idx="132802">0</cx:pt>
          <cx:pt idx="132803">1</cx:pt>
          <cx:pt idx="132804">1</cx:pt>
          <cx:pt idx="132805">0</cx:pt>
          <cx:pt idx="132806">0</cx:pt>
          <cx:pt idx="132807">0</cx:pt>
          <cx:pt idx="132808">0</cx:pt>
          <cx:pt idx="132809">0</cx:pt>
          <cx:pt idx="132810">0</cx:pt>
          <cx:pt idx="132811">0</cx:pt>
          <cx:pt idx="132812">0</cx:pt>
          <cx:pt idx="132813">0</cx:pt>
          <cx:pt idx="132814">104</cx:pt>
          <cx:pt idx="132815">0</cx:pt>
          <cx:pt idx="132816">0</cx:pt>
          <cx:pt idx="132817">46</cx:pt>
          <cx:pt idx="132818">213</cx:pt>
          <cx:pt idx="132819">1</cx:pt>
          <cx:pt idx="132820">5</cx:pt>
          <cx:pt idx="132821">22</cx:pt>
          <cx:pt idx="132822">56</cx:pt>
          <cx:pt idx="132823">0</cx:pt>
          <cx:pt idx="132824">0</cx:pt>
          <cx:pt idx="132825">22</cx:pt>
          <cx:pt idx="132826">0</cx:pt>
          <cx:pt idx="132827">141</cx:pt>
          <cx:pt idx="132828">271</cx:pt>
          <cx:pt idx="132829">8</cx:pt>
          <cx:pt idx="132830">8</cx:pt>
          <cx:pt idx="132831">164</cx:pt>
          <cx:pt idx="132832">21</cx:pt>
          <cx:pt idx="132833">5</cx:pt>
          <cx:pt idx="132834">8</cx:pt>
          <cx:pt idx="132835">1</cx:pt>
          <cx:pt idx="132836">269</cx:pt>
          <cx:pt idx="132837">0</cx:pt>
          <cx:pt idx="132838">5</cx:pt>
          <cx:pt idx="132839">6</cx:pt>
          <cx:pt idx="132840">61</cx:pt>
          <cx:pt idx="132841">0</cx:pt>
          <cx:pt idx="132842">0</cx:pt>
          <cx:pt idx="132843">20</cx:pt>
          <cx:pt idx="132844">17</cx:pt>
          <cx:pt idx="132845">52</cx:pt>
          <cx:pt idx="132846">7</cx:pt>
          <cx:pt idx="132847">0</cx:pt>
          <cx:pt idx="132848">4</cx:pt>
          <cx:pt idx="132849">0</cx:pt>
          <cx:pt idx="132850">29</cx:pt>
          <cx:pt idx="132851">11</cx:pt>
          <cx:pt idx="132852">16</cx:pt>
          <cx:pt idx="132853">89</cx:pt>
          <cx:pt idx="132854">53</cx:pt>
          <cx:pt idx="132855">1</cx:pt>
          <cx:pt idx="132856">0</cx:pt>
          <cx:pt idx="132857">4</cx:pt>
          <cx:pt idx="132858">0</cx:pt>
          <cx:pt idx="132859">15</cx:pt>
          <cx:pt idx="132860">0</cx:pt>
          <cx:pt idx="132861">6</cx:pt>
          <cx:pt idx="132862">144</cx:pt>
          <cx:pt idx="132863">24</cx:pt>
          <cx:pt idx="132864">5</cx:pt>
          <cx:pt idx="132865">0</cx:pt>
          <cx:pt idx="132866">0</cx:pt>
          <cx:pt idx="132867">0</cx:pt>
          <cx:pt idx="132868">82</cx:pt>
          <cx:pt idx="132869">58</cx:pt>
          <cx:pt idx="132870">1</cx:pt>
          <cx:pt idx="132871">0</cx:pt>
          <cx:pt idx="132872">0</cx:pt>
          <cx:pt idx="132873">12</cx:pt>
          <cx:pt idx="132874">1</cx:pt>
          <cx:pt idx="132875">0</cx:pt>
          <cx:pt idx="132876">0</cx:pt>
          <cx:pt idx="132877">0</cx:pt>
          <cx:pt idx="132878">66</cx:pt>
          <cx:pt idx="132879">0</cx:pt>
          <cx:pt idx="132880">0</cx:pt>
          <cx:pt idx="132881">0</cx:pt>
          <cx:pt idx="132882">0</cx:pt>
          <cx:pt idx="132883">1</cx:pt>
          <cx:pt idx="132884">1</cx:pt>
          <cx:pt idx="132885">0</cx:pt>
          <cx:pt idx="132886">0</cx:pt>
          <cx:pt idx="132887">1</cx:pt>
          <cx:pt idx="132888">0</cx:pt>
          <cx:pt idx="132889">0</cx:pt>
          <cx:pt idx="132890">0</cx:pt>
          <cx:pt idx="132891">0</cx:pt>
          <cx:pt idx="132892">0</cx:pt>
          <cx:pt idx="132893">29</cx:pt>
          <cx:pt idx="132894">0</cx:pt>
          <cx:pt idx="132895">10</cx:pt>
          <cx:pt idx="132896">0</cx:pt>
          <cx:pt idx="132897">0</cx:pt>
          <cx:pt idx="132898">34</cx:pt>
          <cx:pt idx="132899">0</cx:pt>
          <cx:pt idx="132900">0</cx:pt>
          <cx:pt idx="132901">0</cx:pt>
          <cx:pt idx="132902">1</cx:pt>
          <cx:pt idx="132903">16</cx:pt>
          <cx:pt idx="132904">0</cx:pt>
          <cx:pt idx="132905">0</cx:pt>
          <cx:pt idx="132906">31</cx:pt>
          <cx:pt idx="132907">99</cx:pt>
          <cx:pt idx="132908">15</cx:pt>
          <cx:pt idx="132909">100</cx:pt>
          <cx:pt idx="132910">7</cx:pt>
          <cx:pt idx="132911">50</cx:pt>
          <cx:pt idx="132912">50</cx:pt>
          <cx:pt idx="132913">0</cx:pt>
          <cx:pt idx="132914">2</cx:pt>
          <cx:pt idx="132915">52</cx:pt>
          <cx:pt idx="132916">56</cx:pt>
          <cx:pt idx="132917">1</cx:pt>
          <cx:pt idx="132918">27</cx:pt>
          <cx:pt idx="132919">1</cx:pt>
          <cx:pt idx="132920">2</cx:pt>
          <cx:pt idx="132921">50</cx:pt>
          <cx:pt idx="132922">72</cx:pt>
          <cx:pt idx="132923">1</cx:pt>
          <cx:pt idx="132924">19</cx:pt>
          <cx:pt idx="132925">0</cx:pt>
          <cx:pt idx="132926">0</cx:pt>
          <cx:pt idx="132927">6</cx:pt>
          <cx:pt idx="132928">0</cx:pt>
          <cx:pt idx="132929">0</cx:pt>
          <cx:pt idx="132930">103</cx:pt>
          <cx:pt idx="132931">0</cx:pt>
          <cx:pt idx="132932">0</cx:pt>
          <cx:pt idx="132933">19</cx:pt>
          <cx:pt idx="132934">17</cx:pt>
          <cx:pt idx="132935">19</cx:pt>
          <cx:pt idx="132936">9</cx:pt>
          <cx:pt idx="132937">125</cx:pt>
          <cx:pt idx="132938">28</cx:pt>
          <cx:pt idx="132939">1</cx:pt>
          <cx:pt idx="132940">14</cx:pt>
          <cx:pt idx="132941">2</cx:pt>
          <cx:pt idx="132942">2</cx:pt>
          <cx:pt idx="132943">121</cx:pt>
          <cx:pt idx="132944">19</cx:pt>
          <cx:pt idx="132945">10</cx:pt>
          <cx:pt idx="132946">3</cx:pt>
          <cx:pt idx="132947">35</cx:pt>
          <cx:pt idx="132948">191</cx:pt>
          <cx:pt idx="132949">58</cx:pt>
          <cx:pt idx="132950">0</cx:pt>
          <cx:pt idx="132951">0</cx:pt>
          <cx:pt idx="132952">9</cx:pt>
          <cx:pt idx="132953">1</cx:pt>
          <cx:pt idx="132954">5</cx:pt>
          <cx:pt idx="132955">206</cx:pt>
          <cx:pt idx="132956">295</cx:pt>
          <cx:pt idx="132957">31</cx:pt>
          <cx:pt idx="132958">51</cx:pt>
          <cx:pt idx="132959">10</cx:pt>
          <cx:pt idx="132960">15</cx:pt>
          <cx:pt idx="132961">63</cx:pt>
          <cx:pt idx="132962">8</cx:pt>
          <cx:pt idx="132963">0</cx:pt>
          <cx:pt idx="132964">24</cx:pt>
          <cx:pt idx="132965">38</cx:pt>
          <cx:pt idx="132966">57</cx:pt>
          <cx:pt idx="132967">118</cx:pt>
          <cx:pt idx="132968">264</cx:pt>
          <cx:pt idx="132969">14</cx:pt>
          <cx:pt idx="132970">43</cx:pt>
          <cx:pt idx="132971">18</cx:pt>
          <cx:pt idx="132972">144</cx:pt>
          <cx:pt idx="132973">56</cx:pt>
          <cx:pt idx="132974">3</cx:pt>
          <cx:pt idx="132975">36</cx:pt>
          <cx:pt idx="132976">15</cx:pt>
          <cx:pt idx="132977">23</cx:pt>
          <cx:pt idx="132978">4</cx:pt>
          <cx:pt idx="132979">0</cx:pt>
          <cx:pt idx="132980">18</cx:pt>
          <cx:pt idx="132981">1</cx:pt>
          <cx:pt idx="132982">11</cx:pt>
          <cx:pt idx="132983">32</cx:pt>
          <cx:pt idx="132984">0</cx:pt>
          <cx:pt idx="132985">125</cx:pt>
          <cx:pt idx="132986">20</cx:pt>
          <cx:pt idx="132987">79</cx:pt>
          <cx:pt idx="132988">13</cx:pt>
          <cx:pt idx="132989">1</cx:pt>
          <cx:pt idx="132990">0</cx:pt>
          <cx:pt idx="132991">13</cx:pt>
          <cx:pt idx="132992">7</cx:pt>
          <cx:pt idx="132993">22</cx:pt>
          <cx:pt idx="132994">119</cx:pt>
          <cx:pt idx="132995">33</cx:pt>
          <cx:pt idx="132996">9</cx:pt>
          <cx:pt idx="132997">103</cx:pt>
          <cx:pt idx="132998">3</cx:pt>
          <cx:pt idx="132999">4</cx:pt>
          <cx:pt idx="133000">0</cx:pt>
          <cx:pt idx="133001">20</cx:pt>
          <cx:pt idx="133002">40</cx:pt>
          <cx:pt idx="133003">19</cx:pt>
          <cx:pt idx="133004">82</cx:pt>
          <cx:pt idx="133005">0</cx:pt>
          <cx:pt idx="133006">0</cx:pt>
          <cx:pt idx="133007">1</cx:pt>
          <cx:pt idx="133008">118</cx:pt>
          <cx:pt idx="133009">1</cx:pt>
          <cx:pt idx="133010">57</cx:pt>
          <cx:pt idx="133011">16</cx:pt>
          <cx:pt idx="133012">3</cx:pt>
          <cx:pt idx="133013">13</cx:pt>
          <cx:pt idx="133014">69</cx:pt>
          <cx:pt idx="133015">7</cx:pt>
          <cx:pt idx="133016">1</cx:pt>
          <cx:pt idx="133017">0</cx:pt>
          <cx:pt idx="133018">0</cx:pt>
          <cx:pt idx="133019">18</cx:pt>
          <cx:pt idx="133020">96</cx:pt>
          <cx:pt idx="133021">0</cx:pt>
          <cx:pt idx="133022">203</cx:pt>
          <cx:pt idx="133023">0</cx:pt>
          <cx:pt idx="133024">10</cx:pt>
          <cx:pt idx="133025">15</cx:pt>
          <cx:pt idx="133026">31</cx:pt>
          <cx:pt idx="133027">11</cx:pt>
          <cx:pt idx="133028">1</cx:pt>
          <cx:pt idx="133029">108</cx:pt>
          <cx:pt idx="133030">40</cx:pt>
          <cx:pt idx="133031">20</cx:pt>
          <cx:pt idx="133032">115</cx:pt>
          <cx:pt idx="133033">12</cx:pt>
          <cx:pt idx="133034">7</cx:pt>
          <cx:pt idx="133035">17</cx:pt>
          <cx:pt idx="133036">0</cx:pt>
          <cx:pt idx="133037">12</cx:pt>
          <cx:pt idx="133038">28</cx:pt>
          <cx:pt idx="133039">42</cx:pt>
          <cx:pt idx="133040">16</cx:pt>
          <cx:pt idx="133041">216</cx:pt>
          <cx:pt idx="133042">9</cx:pt>
          <cx:pt idx="133043">316</cx:pt>
          <cx:pt idx="133044">1</cx:pt>
          <cx:pt idx="133045">12</cx:pt>
          <cx:pt idx="133046">0</cx:pt>
          <cx:pt idx="133047">1</cx:pt>
          <cx:pt idx="133048">39</cx:pt>
          <cx:pt idx="133049">248</cx:pt>
          <cx:pt idx="133050">0</cx:pt>
          <cx:pt idx="133051">0</cx:pt>
          <cx:pt idx="133052">0</cx:pt>
          <cx:pt idx="133053">11</cx:pt>
          <cx:pt idx="133054">0</cx:pt>
          <cx:pt idx="133055">92</cx:pt>
          <cx:pt idx="133056">31</cx:pt>
          <cx:pt idx="133057">1</cx:pt>
          <cx:pt idx="133058">1</cx:pt>
          <cx:pt idx="133059">7</cx:pt>
          <cx:pt idx="133060">6</cx:pt>
          <cx:pt idx="133061">2</cx:pt>
          <cx:pt idx="133062">1</cx:pt>
          <cx:pt idx="133063">0</cx:pt>
          <cx:pt idx="133064">0</cx:pt>
          <cx:pt idx="133065">0</cx:pt>
          <cx:pt idx="133066">34</cx:pt>
          <cx:pt idx="133067">77</cx:pt>
          <cx:pt idx="133068">0</cx:pt>
          <cx:pt idx="133069">2</cx:pt>
          <cx:pt idx="133070">122</cx:pt>
          <cx:pt idx="133071">65</cx:pt>
          <cx:pt idx="133072">36</cx:pt>
          <cx:pt idx="133073">3</cx:pt>
          <cx:pt idx="133074">21</cx:pt>
          <cx:pt idx="133075">3</cx:pt>
          <cx:pt idx="133076">0</cx:pt>
          <cx:pt idx="133077">30</cx:pt>
          <cx:pt idx="133078">6</cx:pt>
          <cx:pt idx="133079">265</cx:pt>
          <cx:pt idx="133080">4</cx:pt>
          <cx:pt idx="133081">154</cx:pt>
          <cx:pt idx="133082">15</cx:pt>
          <cx:pt idx="133083">0</cx:pt>
          <cx:pt idx="133084">2</cx:pt>
          <cx:pt idx="133085">35</cx:pt>
          <cx:pt idx="133086">166</cx:pt>
          <cx:pt idx="133087">0</cx:pt>
          <cx:pt idx="133088">293</cx:pt>
          <cx:pt idx="133089">0</cx:pt>
          <cx:pt idx="133090">3</cx:pt>
          <cx:pt idx="133091">8</cx:pt>
          <cx:pt idx="133092">0</cx:pt>
          <cx:pt idx="133093">1</cx:pt>
          <cx:pt idx="133094">81</cx:pt>
          <cx:pt idx="133095">0</cx:pt>
          <cx:pt idx="133096">4</cx:pt>
          <cx:pt idx="133097">0</cx:pt>
          <cx:pt idx="133098">0</cx:pt>
          <cx:pt idx="133099">22</cx:pt>
          <cx:pt idx="133100">29</cx:pt>
          <cx:pt idx="133101">11</cx:pt>
          <cx:pt idx="133102">449</cx:pt>
          <cx:pt idx="133103">0</cx:pt>
          <cx:pt idx="133104">0</cx:pt>
          <cx:pt idx="133105">0</cx:pt>
          <cx:pt idx="133106">46</cx:pt>
          <cx:pt idx="133107">0</cx:pt>
          <cx:pt idx="133108">2</cx:pt>
          <cx:pt idx="133109">42</cx:pt>
          <cx:pt idx="133110">0</cx:pt>
          <cx:pt idx="133111">0</cx:pt>
          <cx:pt idx="133112">67</cx:pt>
          <cx:pt idx="133113">20</cx:pt>
          <cx:pt idx="133114">14</cx:pt>
          <cx:pt idx="133115">2</cx:pt>
          <cx:pt idx="133116">92</cx:pt>
          <cx:pt idx="133117">127</cx:pt>
          <cx:pt idx="133118">14</cx:pt>
          <cx:pt idx="133119">54</cx:pt>
          <cx:pt idx="133120">4</cx:pt>
          <cx:pt idx="133121">0</cx:pt>
          <cx:pt idx="133122">0</cx:pt>
          <cx:pt idx="133123">0</cx:pt>
          <cx:pt idx="133124">0</cx:pt>
          <cx:pt idx="133125">1</cx:pt>
          <cx:pt idx="133126">0</cx:pt>
          <cx:pt idx="133127">0</cx:pt>
          <cx:pt idx="133128">3</cx:pt>
          <cx:pt idx="133129">12</cx:pt>
          <cx:pt idx="133130">4</cx:pt>
          <cx:pt idx="133131">29</cx:pt>
          <cx:pt idx="133132">21</cx:pt>
          <cx:pt idx="133133">95</cx:pt>
          <cx:pt idx="133134">73</cx:pt>
          <cx:pt idx="133135">529</cx:pt>
          <cx:pt idx="133136">23</cx:pt>
          <cx:pt idx="133137">2</cx:pt>
          <cx:pt idx="133138">0</cx:pt>
          <cx:pt idx="133139">60</cx:pt>
          <cx:pt idx="133140">0</cx:pt>
          <cx:pt idx="133141">22</cx:pt>
          <cx:pt idx="133142">1</cx:pt>
          <cx:pt idx="133143">1</cx:pt>
          <cx:pt idx="133144">0</cx:pt>
          <cx:pt idx="133145">19</cx:pt>
          <cx:pt idx="133146">0</cx:pt>
          <cx:pt idx="133147">20</cx:pt>
          <cx:pt idx="133148">10</cx:pt>
          <cx:pt idx="133149">7</cx:pt>
          <cx:pt idx="133150">0</cx:pt>
          <cx:pt idx="133151">42</cx:pt>
          <cx:pt idx="133152">0</cx:pt>
          <cx:pt idx="133153">0</cx:pt>
          <cx:pt idx="133154">1</cx:pt>
          <cx:pt idx="133155">1</cx:pt>
          <cx:pt idx="133156">1</cx:pt>
          <cx:pt idx="133157">7</cx:pt>
          <cx:pt idx="133158">0</cx:pt>
          <cx:pt idx="133159">41</cx:pt>
          <cx:pt idx="133160">7</cx:pt>
          <cx:pt idx="133161">10</cx:pt>
          <cx:pt idx="133162">0</cx:pt>
          <cx:pt idx="133163">0</cx:pt>
          <cx:pt idx="133164">71</cx:pt>
          <cx:pt idx="133165">0</cx:pt>
          <cx:pt idx="133166">0</cx:pt>
          <cx:pt idx="133167">83</cx:pt>
          <cx:pt idx="133168">7</cx:pt>
          <cx:pt idx="133169">0</cx:pt>
          <cx:pt idx="133170">0</cx:pt>
          <cx:pt idx="133171">0</cx:pt>
          <cx:pt idx="133172">8</cx:pt>
          <cx:pt idx="133173">8</cx:pt>
          <cx:pt idx="133174">13</cx:pt>
          <cx:pt idx="133175">6</cx:pt>
          <cx:pt idx="133176">1</cx:pt>
          <cx:pt idx="133177">27</cx:pt>
          <cx:pt idx="133178">15</cx:pt>
          <cx:pt idx="133179">6</cx:pt>
          <cx:pt idx="133180">0</cx:pt>
          <cx:pt idx="133181">17</cx:pt>
          <cx:pt idx="133182">6</cx:pt>
          <cx:pt idx="133183">0</cx:pt>
          <cx:pt idx="133184">15</cx:pt>
          <cx:pt idx="133185">3</cx:pt>
          <cx:pt idx="133186">47</cx:pt>
          <cx:pt idx="133187">61</cx:pt>
          <cx:pt idx="133188">0</cx:pt>
          <cx:pt idx="133189">23</cx:pt>
          <cx:pt idx="133190">43</cx:pt>
          <cx:pt idx="133191">14</cx:pt>
          <cx:pt idx="133192">0</cx:pt>
          <cx:pt idx="133193">9</cx:pt>
          <cx:pt idx="133194">158</cx:pt>
          <cx:pt idx="133195">7</cx:pt>
          <cx:pt idx="133196">45</cx:pt>
          <cx:pt idx="133197">21</cx:pt>
          <cx:pt idx="133198">340</cx:pt>
          <cx:pt idx="133199">42</cx:pt>
          <cx:pt idx="133200">3</cx:pt>
          <cx:pt idx="133201">0</cx:pt>
          <cx:pt idx="133202">104</cx:pt>
          <cx:pt idx="133203">98</cx:pt>
          <cx:pt idx="133204">0</cx:pt>
          <cx:pt idx="133205">0</cx:pt>
          <cx:pt idx="133206">8</cx:pt>
          <cx:pt idx="133207">6</cx:pt>
          <cx:pt idx="133208">56</cx:pt>
          <cx:pt idx="133209">51</cx:pt>
          <cx:pt idx="133210">29</cx:pt>
          <cx:pt idx="133211">226</cx:pt>
          <cx:pt idx="133212">266</cx:pt>
          <cx:pt idx="133213">43</cx:pt>
          <cx:pt idx="133214">7</cx:pt>
          <cx:pt idx="133215">33</cx:pt>
          <cx:pt idx="133216">17</cx:pt>
          <cx:pt idx="133217">0</cx:pt>
          <cx:pt idx="133218">30</cx:pt>
          <cx:pt idx="133219">63</cx:pt>
          <cx:pt idx="133220">131</cx:pt>
          <cx:pt idx="133221">13</cx:pt>
          <cx:pt idx="133222">3</cx:pt>
          <cx:pt idx="133223">184</cx:pt>
          <cx:pt idx="133224">27</cx:pt>
          <cx:pt idx="133225">33</cx:pt>
          <cx:pt idx="133226">5</cx:pt>
          <cx:pt idx="133227">1</cx:pt>
          <cx:pt idx="133228">0</cx:pt>
          <cx:pt idx="133229">2</cx:pt>
          <cx:pt idx="133230">0</cx:pt>
          <cx:pt idx="133231">133</cx:pt>
          <cx:pt idx="133232">5</cx:pt>
          <cx:pt idx="133233">3</cx:pt>
          <cx:pt idx="133234">0</cx:pt>
          <cx:pt idx="133235">1</cx:pt>
          <cx:pt idx="133236">148</cx:pt>
          <cx:pt idx="133237">35</cx:pt>
          <cx:pt idx="133238">22</cx:pt>
          <cx:pt idx="133239">11</cx:pt>
          <cx:pt idx="133240">1</cx:pt>
          <cx:pt idx="133241">10</cx:pt>
          <cx:pt idx="133242">1</cx:pt>
          <cx:pt idx="133243">699</cx:pt>
          <cx:pt idx="133244">0</cx:pt>
          <cx:pt idx="133245">20</cx:pt>
          <cx:pt idx="133246">0</cx:pt>
          <cx:pt idx="133247">0</cx:pt>
          <cx:pt idx="133248">8</cx:pt>
          <cx:pt idx="133249">82</cx:pt>
          <cx:pt idx="133250">146</cx:pt>
          <cx:pt idx="133251">189</cx:pt>
          <cx:pt idx="133252">11</cx:pt>
          <cx:pt idx="133253">12</cx:pt>
          <cx:pt idx="133254">68</cx:pt>
          <cx:pt idx="133255">1</cx:pt>
          <cx:pt idx="133256">2</cx:pt>
          <cx:pt idx="133257">13</cx:pt>
          <cx:pt idx="133258">74</cx:pt>
          <cx:pt idx="133259">8</cx:pt>
          <cx:pt idx="133260">11</cx:pt>
          <cx:pt idx="133261">28</cx:pt>
          <cx:pt idx="133262">3</cx:pt>
          <cx:pt idx="133263">96</cx:pt>
          <cx:pt idx="133264">5</cx:pt>
          <cx:pt idx="133265">0</cx:pt>
          <cx:pt idx="133266">3</cx:pt>
          <cx:pt idx="133267">0</cx:pt>
          <cx:pt idx="133268">1</cx:pt>
          <cx:pt idx="133269">99</cx:pt>
          <cx:pt idx="133270">7</cx:pt>
          <cx:pt idx="133271">0</cx:pt>
          <cx:pt idx="133272">4</cx:pt>
          <cx:pt idx="133273">50</cx:pt>
          <cx:pt idx="133274">2</cx:pt>
          <cx:pt idx="133275">2</cx:pt>
          <cx:pt idx="133276">0</cx:pt>
          <cx:pt idx="133277">1</cx:pt>
          <cx:pt idx="133278">95</cx:pt>
          <cx:pt idx="133279">1</cx:pt>
          <cx:pt idx="133280">21</cx:pt>
          <cx:pt idx="133281">86</cx:pt>
          <cx:pt idx="133282">13</cx:pt>
          <cx:pt idx="133283">13</cx:pt>
          <cx:pt idx="133284">22</cx:pt>
          <cx:pt idx="133285">8</cx:pt>
          <cx:pt idx="133286">13</cx:pt>
          <cx:pt idx="133287">0</cx:pt>
          <cx:pt idx="133288">0</cx:pt>
          <cx:pt idx="133289">1</cx:pt>
          <cx:pt idx="133290">0</cx:pt>
          <cx:pt idx="133291">0</cx:pt>
          <cx:pt idx="133292">15</cx:pt>
          <cx:pt idx="133293">7</cx:pt>
          <cx:pt idx="133294">14</cx:pt>
          <cx:pt idx="133295">0</cx:pt>
          <cx:pt idx="133296">0</cx:pt>
          <cx:pt idx="133297">5</cx:pt>
          <cx:pt idx="133298">0</cx:pt>
          <cx:pt idx="133299">0</cx:pt>
          <cx:pt idx="133300">0</cx:pt>
          <cx:pt idx="133301">24</cx:pt>
          <cx:pt idx="133302">0</cx:pt>
          <cx:pt idx="133303">0</cx:pt>
          <cx:pt idx="133304">1</cx:pt>
          <cx:pt idx="133305">1</cx:pt>
          <cx:pt idx="133306">3</cx:pt>
          <cx:pt idx="133307">89</cx:pt>
          <cx:pt idx="133308">0</cx:pt>
          <cx:pt idx="133309">1</cx:pt>
          <cx:pt idx="133310">0</cx:pt>
          <cx:pt idx="133311">1</cx:pt>
          <cx:pt idx="133312">0</cx:pt>
          <cx:pt idx="133313">0</cx:pt>
          <cx:pt idx="133314">0</cx:pt>
          <cx:pt idx="133315">0</cx:pt>
          <cx:pt idx="133316">0</cx:pt>
          <cx:pt idx="133317">0</cx:pt>
          <cx:pt idx="133318">0</cx:pt>
          <cx:pt idx="133319">3</cx:pt>
          <cx:pt idx="133320">0</cx:pt>
          <cx:pt idx="133321">0</cx:pt>
          <cx:pt idx="133322">0</cx:pt>
          <cx:pt idx="133323">34</cx:pt>
          <cx:pt idx="133324">0</cx:pt>
          <cx:pt idx="133325">1</cx:pt>
          <cx:pt idx="133326">36</cx:pt>
          <cx:pt idx="133327">42</cx:pt>
          <cx:pt idx="133328">294</cx:pt>
          <cx:pt idx="133329">0</cx:pt>
          <cx:pt idx="133330">49</cx:pt>
          <cx:pt idx="133331">1</cx:pt>
          <cx:pt idx="133332">1</cx:pt>
          <cx:pt idx="133333">23</cx:pt>
          <cx:pt idx="133334">0</cx:pt>
          <cx:pt idx="133335">0</cx:pt>
          <cx:pt idx="133336">336</cx:pt>
          <cx:pt idx="133337">5</cx:pt>
          <cx:pt idx="133338">28</cx:pt>
          <cx:pt idx="133339">1</cx:pt>
          <cx:pt idx="133340">138</cx:pt>
          <cx:pt idx="133341">0</cx:pt>
          <cx:pt idx="133342">366</cx:pt>
          <cx:pt idx="133343">68</cx:pt>
          <cx:pt idx="133344">1</cx:pt>
          <cx:pt idx="133345">0</cx:pt>
          <cx:pt idx="133346">1450</cx:pt>
          <cx:pt idx="133347">0</cx:pt>
          <cx:pt idx="133348">20</cx:pt>
          <cx:pt idx="133349">28</cx:pt>
          <cx:pt idx="133350">20</cx:pt>
          <cx:pt idx="133351">88</cx:pt>
          <cx:pt idx="133352">0</cx:pt>
          <cx:pt idx="133353">39</cx:pt>
          <cx:pt idx="133354">5</cx:pt>
          <cx:pt idx="133355">56</cx:pt>
          <cx:pt idx="133356">0</cx:pt>
          <cx:pt idx="133357">18</cx:pt>
          <cx:pt idx="133358">596</cx:pt>
          <cx:pt idx="133359">6</cx:pt>
          <cx:pt idx="133360">2</cx:pt>
          <cx:pt idx="133361">0</cx:pt>
          <cx:pt idx="133362">26</cx:pt>
          <cx:pt idx="133363">0</cx:pt>
          <cx:pt idx="133364">2</cx:pt>
          <cx:pt idx="133365">19</cx:pt>
          <cx:pt idx="133366">25</cx:pt>
          <cx:pt idx="133367">13</cx:pt>
          <cx:pt idx="133368">77</cx:pt>
          <cx:pt idx="133369">0</cx:pt>
          <cx:pt idx="133370">94</cx:pt>
          <cx:pt idx="133371">1</cx:pt>
          <cx:pt idx="133372">2</cx:pt>
          <cx:pt idx="133373">37</cx:pt>
          <cx:pt idx="133374">28</cx:pt>
          <cx:pt idx="133375">3</cx:pt>
          <cx:pt idx="133376">20</cx:pt>
          <cx:pt idx="133377">46</cx:pt>
          <cx:pt idx="133378">3</cx:pt>
          <cx:pt idx="133379">0</cx:pt>
          <cx:pt idx="133380">4</cx:pt>
          <cx:pt idx="133381">29</cx:pt>
          <cx:pt idx="133382">19</cx:pt>
          <cx:pt idx="133383">19</cx:pt>
          <cx:pt idx="133384">25</cx:pt>
          <cx:pt idx="133385">1</cx:pt>
          <cx:pt idx="133386">219</cx:pt>
          <cx:pt idx="133387">9</cx:pt>
          <cx:pt idx="133388">8</cx:pt>
          <cx:pt idx="133389">0</cx:pt>
          <cx:pt idx="133390">62</cx:pt>
          <cx:pt idx="133391">42</cx:pt>
          <cx:pt idx="133392">7</cx:pt>
          <cx:pt idx="133393">0</cx:pt>
          <cx:pt idx="133394">7</cx:pt>
          <cx:pt idx="133395">1</cx:pt>
          <cx:pt idx="133396">0</cx:pt>
          <cx:pt idx="133397">0</cx:pt>
          <cx:pt idx="133398">14</cx:pt>
          <cx:pt idx="133399">2</cx:pt>
          <cx:pt idx="133400">16</cx:pt>
          <cx:pt idx="133401">0</cx:pt>
          <cx:pt idx="133402">27</cx:pt>
          <cx:pt idx="133403">12</cx:pt>
          <cx:pt idx="133404">1</cx:pt>
          <cx:pt idx="133405">414</cx:pt>
          <cx:pt idx="133406">230</cx:pt>
          <cx:pt idx="133407">0</cx:pt>
          <cx:pt idx="133408">426</cx:pt>
          <cx:pt idx="133409">84</cx:pt>
          <cx:pt idx="133410">589</cx:pt>
          <cx:pt idx="133411">1</cx:pt>
          <cx:pt idx="133412">1</cx:pt>
          <cx:pt idx="133413">174</cx:pt>
          <cx:pt idx="133414">57</cx:pt>
          <cx:pt idx="133415">0</cx:pt>
          <cx:pt idx="133416">0</cx:pt>
          <cx:pt idx="133417">3</cx:pt>
          <cx:pt idx="133418">0</cx:pt>
          <cx:pt idx="133419">35</cx:pt>
          <cx:pt idx="133420">0</cx:pt>
          <cx:pt idx="133421">28</cx:pt>
          <cx:pt idx="133422">43</cx:pt>
          <cx:pt idx="133423">0</cx:pt>
          <cx:pt idx="133424">59</cx:pt>
          <cx:pt idx="133425">15</cx:pt>
          <cx:pt idx="133426">22</cx:pt>
          <cx:pt idx="133427">18</cx:pt>
          <cx:pt idx="133428">58</cx:pt>
          <cx:pt idx="133429">1</cx:pt>
          <cx:pt idx="133430">0</cx:pt>
          <cx:pt idx="133431">269</cx:pt>
          <cx:pt idx="133432">101</cx:pt>
          <cx:pt idx="133433">40</cx:pt>
          <cx:pt idx="133434">0</cx:pt>
          <cx:pt idx="133435">0</cx:pt>
          <cx:pt idx="133436">181</cx:pt>
          <cx:pt idx="133437">7</cx:pt>
          <cx:pt idx="133438">0</cx:pt>
          <cx:pt idx="133439">232</cx:pt>
          <cx:pt idx="133440">0</cx:pt>
          <cx:pt idx="133441">55</cx:pt>
          <cx:pt idx="133442">1</cx:pt>
          <cx:pt idx="133443">0</cx:pt>
          <cx:pt idx="133444">0</cx:pt>
          <cx:pt idx="133445">1</cx:pt>
          <cx:pt idx="133446">0</cx:pt>
          <cx:pt idx="133447">0</cx:pt>
          <cx:pt idx="133448">0</cx:pt>
          <cx:pt idx="133449">0</cx:pt>
          <cx:pt idx="133450">0</cx:pt>
          <cx:pt idx="133451">4</cx:pt>
          <cx:pt idx="133452">0</cx:pt>
          <cx:pt idx="133453">0</cx:pt>
          <cx:pt idx="133454">0</cx:pt>
          <cx:pt idx="133455">1</cx:pt>
          <cx:pt idx="133456">22</cx:pt>
          <cx:pt idx="133457">51</cx:pt>
          <cx:pt idx="133458">20</cx:pt>
          <cx:pt idx="133459">1</cx:pt>
          <cx:pt idx="133460">35</cx:pt>
          <cx:pt idx="133461">16</cx:pt>
          <cx:pt idx="133462">0</cx:pt>
          <cx:pt idx="133463">51</cx:pt>
          <cx:pt idx="133464">1</cx:pt>
          <cx:pt idx="133465">69</cx:pt>
          <cx:pt idx="133466">98</cx:pt>
          <cx:pt idx="133467">0</cx:pt>
          <cx:pt idx="133468">1</cx:pt>
          <cx:pt idx="133469">112</cx:pt>
          <cx:pt idx="133470">12</cx:pt>
          <cx:pt idx="133471">35</cx:pt>
          <cx:pt idx="133472">29</cx:pt>
          <cx:pt idx="133473">80</cx:pt>
          <cx:pt idx="133474">0</cx:pt>
          <cx:pt idx="133475">0</cx:pt>
          <cx:pt idx="133476">37</cx:pt>
          <cx:pt idx="133477">7</cx:pt>
          <cx:pt idx="133478">156</cx:pt>
          <cx:pt idx="133479">4</cx:pt>
          <cx:pt idx="133480">3</cx:pt>
          <cx:pt idx="133481">32</cx:pt>
          <cx:pt idx="133482">16</cx:pt>
          <cx:pt idx="133483">309</cx:pt>
          <cx:pt idx="133484">0</cx:pt>
          <cx:pt idx="133485">1</cx:pt>
          <cx:pt idx="133486">3</cx:pt>
          <cx:pt idx="133487">6</cx:pt>
          <cx:pt idx="133488">12</cx:pt>
          <cx:pt idx="133489">1</cx:pt>
          <cx:pt idx="133490">18</cx:pt>
          <cx:pt idx="133491">2</cx:pt>
          <cx:pt idx="133492">7</cx:pt>
          <cx:pt idx="133493">21</cx:pt>
          <cx:pt idx="133494">0</cx:pt>
          <cx:pt idx="133495">21</cx:pt>
          <cx:pt idx="133496">35</cx:pt>
          <cx:pt idx="133497">46</cx:pt>
          <cx:pt idx="133498">99</cx:pt>
          <cx:pt idx="133499">0</cx:pt>
          <cx:pt idx="133500">0</cx:pt>
          <cx:pt idx="133501">0</cx:pt>
          <cx:pt idx="133502">0</cx:pt>
          <cx:pt idx="133503">8</cx:pt>
          <cx:pt idx="133504">43</cx:pt>
          <cx:pt idx="133505">66</cx:pt>
          <cx:pt idx="133506">0</cx:pt>
          <cx:pt idx="133507">29</cx:pt>
          <cx:pt idx="133508">7</cx:pt>
          <cx:pt idx="133509">84</cx:pt>
          <cx:pt idx="133510">0</cx:pt>
          <cx:pt idx="133511">0</cx:pt>
          <cx:pt idx="133512">149</cx:pt>
          <cx:pt idx="133513">0</cx:pt>
          <cx:pt idx="133514">0</cx:pt>
          <cx:pt idx="133515">2</cx:pt>
          <cx:pt idx="133516">27</cx:pt>
          <cx:pt idx="133517">0</cx:pt>
          <cx:pt idx="133518">0</cx:pt>
          <cx:pt idx="133519">4</cx:pt>
          <cx:pt idx="133520">75</cx:pt>
          <cx:pt idx="133521">7</cx:pt>
          <cx:pt idx="133522">0</cx:pt>
          <cx:pt idx="133523">122</cx:pt>
          <cx:pt idx="133524">609</cx:pt>
          <cx:pt idx="133525">0</cx:pt>
          <cx:pt idx="133526">4</cx:pt>
          <cx:pt idx="133527">0</cx:pt>
          <cx:pt idx="133528">205</cx:pt>
          <cx:pt idx="133529">113</cx:pt>
          <cx:pt idx="133530">7</cx:pt>
          <cx:pt idx="133531">146</cx:pt>
          <cx:pt idx="133532">15</cx:pt>
          <cx:pt idx="133533">1</cx:pt>
          <cx:pt idx="133534">254</cx:pt>
          <cx:pt idx="133535">31</cx:pt>
          <cx:pt idx="133536">62</cx:pt>
          <cx:pt idx="133537">27</cx:pt>
          <cx:pt idx="133538">1</cx:pt>
          <cx:pt idx="133539">28</cx:pt>
          <cx:pt idx="133540">265</cx:pt>
          <cx:pt idx="133541">94</cx:pt>
          <cx:pt idx="133542">0</cx:pt>
          <cx:pt idx="133543">7</cx:pt>
          <cx:pt idx="133544">0</cx:pt>
          <cx:pt idx="133545">7</cx:pt>
          <cx:pt idx="133546">23</cx:pt>
          <cx:pt idx="133547">11</cx:pt>
          <cx:pt idx="133548">7</cx:pt>
          <cx:pt idx="133549">65</cx:pt>
          <cx:pt idx="133550">11</cx:pt>
          <cx:pt idx="133551">1</cx:pt>
          <cx:pt idx="133552">20</cx:pt>
          <cx:pt idx="133553">55</cx:pt>
          <cx:pt idx="133554">547</cx:pt>
          <cx:pt idx="133555">298</cx:pt>
          <cx:pt idx="133556">0</cx:pt>
          <cx:pt idx="133557">0</cx:pt>
          <cx:pt idx="133558">32</cx:pt>
          <cx:pt idx="133559">145</cx:pt>
          <cx:pt idx="133560">0</cx:pt>
          <cx:pt idx="133561">114</cx:pt>
          <cx:pt idx="133562">1</cx:pt>
          <cx:pt idx="133563">0</cx:pt>
          <cx:pt idx="133564">12</cx:pt>
          <cx:pt idx="133565">226</cx:pt>
          <cx:pt idx="133566">20</cx:pt>
          <cx:pt idx="133567">47</cx:pt>
          <cx:pt idx="133568">0</cx:pt>
          <cx:pt idx="133569">2</cx:pt>
          <cx:pt idx="133570">1</cx:pt>
          <cx:pt idx="133571">24</cx:pt>
          <cx:pt idx="133572">0</cx:pt>
          <cx:pt idx="133573">5</cx:pt>
          <cx:pt idx="133574">1</cx:pt>
          <cx:pt idx="133575">8</cx:pt>
          <cx:pt idx="133576">0</cx:pt>
          <cx:pt idx="133577">21</cx:pt>
          <cx:pt idx="133578">35</cx:pt>
          <cx:pt idx="133579">6</cx:pt>
          <cx:pt idx="133580">288</cx:pt>
          <cx:pt idx="133581">0</cx:pt>
          <cx:pt idx="133582">0</cx:pt>
          <cx:pt idx="133583">0</cx:pt>
          <cx:pt idx="133584">0</cx:pt>
          <cx:pt idx="133585">0</cx:pt>
          <cx:pt idx="133586">2</cx:pt>
          <cx:pt idx="133587">0</cx:pt>
          <cx:pt idx="133588">94</cx:pt>
          <cx:pt idx="133589">446</cx:pt>
          <cx:pt idx="133590">3</cx:pt>
          <cx:pt idx="133591">48</cx:pt>
          <cx:pt idx="133592">21</cx:pt>
          <cx:pt idx="133593">5</cx:pt>
          <cx:pt idx="133594">15</cx:pt>
          <cx:pt idx="133595">0</cx:pt>
          <cx:pt idx="133596">5</cx:pt>
          <cx:pt idx="133597">36</cx:pt>
          <cx:pt idx="133598">275</cx:pt>
          <cx:pt idx="133599">0</cx:pt>
          <cx:pt idx="133600">20</cx:pt>
          <cx:pt idx="133601">70</cx:pt>
          <cx:pt idx="133602">0</cx:pt>
          <cx:pt idx="133603">108</cx:pt>
          <cx:pt idx="133604">10</cx:pt>
          <cx:pt idx="133605">224</cx:pt>
          <cx:pt idx="133606">6</cx:pt>
          <cx:pt idx="133607">3</cx:pt>
          <cx:pt idx="133608">9</cx:pt>
          <cx:pt idx="133609">48</cx:pt>
          <cx:pt idx="133610">27</cx:pt>
          <cx:pt idx="133611">603</cx:pt>
          <cx:pt idx="133612">0</cx:pt>
          <cx:pt idx="133613">22</cx:pt>
          <cx:pt idx="133614">14</cx:pt>
          <cx:pt idx="133615">18</cx:pt>
          <cx:pt idx="133616">0</cx:pt>
          <cx:pt idx="133617">0</cx:pt>
          <cx:pt idx="133618">2</cx:pt>
          <cx:pt idx="133619">1</cx:pt>
          <cx:pt idx="133620">14</cx:pt>
          <cx:pt idx="133621">76</cx:pt>
          <cx:pt idx="133622">73</cx:pt>
          <cx:pt idx="133623">13</cx:pt>
          <cx:pt idx="133624">1</cx:pt>
          <cx:pt idx="133625">0</cx:pt>
          <cx:pt idx="133626">6</cx:pt>
          <cx:pt idx="133627">0</cx:pt>
          <cx:pt idx="133628">5</cx:pt>
          <cx:pt idx="133629">1</cx:pt>
          <cx:pt idx="133630">48</cx:pt>
          <cx:pt idx="133631">2</cx:pt>
          <cx:pt idx="133632">0</cx:pt>
          <cx:pt idx="133633">0</cx:pt>
          <cx:pt idx="133634">1</cx:pt>
          <cx:pt idx="133635">18</cx:pt>
          <cx:pt idx="133636">4</cx:pt>
          <cx:pt idx="133637">0</cx:pt>
          <cx:pt idx="133638">13</cx:pt>
          <cx:pt idx="133639">12</cx:pt>
          <cx:pt idx="133640">6</cx:pt>
          <cx:pt idx="133641">235</cx:pt>
          <cx:pt idx="133642">2</cx:pt>
          <cx:pt idx="133643">0</cx:pt>
          <cx:pt idx="133644">32</cx:pt>
          <cx:pt idx="133645">0</cx:pt>
          <cx:pt idx="133646">0</cx:pt>
          <cx:pt idx="133647">138</cx:pt>
          <cx:pt idx="133648">2</cx:pt>
          <cx:pt idx="133649">7</cx:pt>
          <cx:pt idx="133650">53</cx:pt>
          <cx:pt idx="133651">113</cx:pt>
          <cx:pt idx="133652">14</cx:pt>
          <cx:pt idx="133653">1</cx:pt>
          <cx:pt idx="133654">1</cx:pt>
          <cx:pt idx="133655">0</cx:pt>
          <cx:pt idx="133656">17</cx:pt>
          <cx:pt idx="133657">0</cx:pt>
          <cx:pt idx="133658">31</cx:pt>
          <cx:pt idx="133659">0</cx:pt>
          <cx:pt idx="133660">256</cx:pt>
          <cx:pt idx="133661">215</cx:pt>
          <cx:pt idx="133662">4</cx:pt>
          <cx:pt idx="133663">28</cx:pt>
          <cx:pt idx="133664">22</cx:pt>
          <cx:pt idx="133665">1</cx:pt>
          <cx:pt idx="133666">0</cx:pt>
          <cx:pt idx="133667">0</cx:pt>
          <cx:pt idx="133668">0</cx:pt>
          <cx:pt idx="133669">8</cx:pt>
          <cx:pt idx="133670">1</cx:pt>
          <cx:pt idx="133671">1</cx:pt>
          <cx:pt idx="133672">114</cx:pt>
          <cx:pt idx="133673">13</cx:pt>
          <cx:pt idx="133674">29</cx:pt>
          <cx:pt idx="133675">306</cx:pt>
          <cx:pt idx="133676">6</cx:pt>
          <cx:pt idx="133677">882</cx:pt>
          <cx:pt idx="133678">0</cx:pt>
          <cx:pt idx="133679">41</cx:pt>
          <cx:pt idx="133680">0</cx:pt>
          <cx:pt idx="133681">17</cx:pt>
          <cx:pt idx="133682">0</cx:pt>
          <cx:pt idx="133683">1</cx:pt>
          <cx:pt idx="133684">70</cx:pt>
          <cx:pt idx="133685">0</cx:pt>
          <cx:pt idx="133686">86</cx:pt>
          <cx:pt idx="133687">6</cx:pt>
          <cx:pt idx="133688">2</cx:pt>
          <cx:pt idx="133689">3</cx:pt>
          <cx:pt idx="133690">0</cx:pt>
          <cx:pt idx="133691">0</cx:pt>
          <cx:pt idx="133692">65</cx:pt>
          <cx:pt idx="133693">0</cx:pt>
          <cx:pt idx="133694">0</cx:pt>
          <cx:pt idx="133695">1</cx:pt>
          <cx:pt idx="133696">1</cx:pt>
          <cx:pt idx="133697">2</cx:pt>
          <cx:pt idx="133698">8</cx:pt>
          <cx:pt idx="133699">0</cx:pt>
          <cx:pt idx="133700">27</cx:pt>
          <cx:pt idx="133701">0</cx:pt>
          <cx:pt idx="133702">0</cx:pt>
          <cx:pt idx="133703">10</cx:pt>
          <cx:pt idx="133704">5</cx:pt>
          <cx:pt idx="133705">99</cx:pt>
          <cx:pt idx="133706">3</cx:pt>
          <cx:pt idx="133707">3</cx:pt>
          <cx:pt idx="133708">9</cx:pt>
          <cx:pt idx="133709">31</cx:pt>
          <cx:pt idx="133710">5</cx:pt>
          <cx:pt idx="133711">0</cx:pt>
          <cx:pt idx="133712">0</cx:pt>
          <cx:pt idx="133713">0</cx:pt>
          <cx:pt idx="133714">21</cx:pt>
          <cx:pt idx="133715">1</cx:pt>
          <cx:pt idx="133716">0</cx:pt>
          <cx:pt idx="133717">10</cx:pt>
          <cx:pt idx="133718">0</cx:pt>
          <cx:pt idx="133719">53</cx:pt>
          <cx:pt idx="133720">194</cx:pt>
          <cx:pt idx="133721">139</cx:pt>
          <cx:pt idx="133722">1</cx:pt>
          <cx:pt idx="133723">20</cx:pt>
          <cx:pt idx="133724">14</cx:pt>
          <cx:pt idx="133725">7</cx:pt>
          <cx:pt idx="133726">4</cx:pt>
          <cx:pt idx="133727">5</cx:pt>
          <cx:pt idx="133728">17</cx:pt>
          <cx:pt idx="133729">14</cx:pt>
          <cx:pt idx="133730">7</cx:pt>
          <cx:pt idx="133731">1</cx:pt>
          <cx:pt idx="133732">6</cx:pt>
          <cx:pt idx="133733">1</cx:pt>
          <cx:pt idx="133734">0</cx:pt>
          <cx:pt idx="133735">367</cx:pt>
          <cx:pt idx="133736">2</cx:pt>
          <cx:pt idx="133737">0</cx:pt>
          <cx:pt idx="133738">3</cx:pt>
          <cx:pt idx="133739">15</cx:pt>
          <cx:pt idx="133740">17</cx:pt>
          <cx:pt idx="133741">0</cx:pt>
          <cx:pt idx="133742">16</cx:pt>
          <cx:pt idx="133743">3</cx:pt>
          <cx:pt idx="133744">63</cx:pt>
          <cx:pt idx="133745">2</cx:pt>
          <cx:pt idx="133746">0</cx:pt>
          <cx:pt idx="133747">28</cx:pt>
          <cx:pt idx="133748">18</cx:pt>
          <cx:pt idx="133749">1</cx:pt>
          <cx:pt idx="133750">0</cx:pt>
          <cx:pt idx="133751">0</cx:pt>
          <cx:pt idx="133752">36</cx:pt>
          <cx:pt idx="133753">38</cx:pt>
          <cx:pt idx="133754">3</cx:pt>
          <cx:pt idx="133755">0</cx:pt>
          <cx:pt idx="133756">16</cx:pt>
          <cx:pt idx="133757">40</cx:pt>
          <cx:pt idx="133758">0</cx:pt>
          <cx:pt idx="133759">0</cx:pt>
          <cx:pt idx="133760">0</cx:pt>
          <cx:pt idx="133761">0</cx:pt>
          <cx:pt idx="133762">34</cx:pt>
          <cx:pt idx="133763">0</cx:pt>
          <cx:pt idx="133764">202</cx:pt>
          <cx:pt idx="133765">0</cx:pt>
          <cx:pt idx="133766">0</cx:pt>
          <cx:pt idx="133767">0</cx:pt>
          <cx:pt idx="133768">65</cx:pt>
          <cx:pt idx="133769">13</cx:pt>
          <cx:pt idx="133770">136</cx:pt>
          <cx:pt idx="133771">1</cx:pt>
          <cx:pt idx="133772">112</cx:pt>
          <cx:pt idx="133773">0</cx:pt>
          <cx:pt idx="133774">14</cx:pt>
          <cx:pt idx="133775">26</cx:pt>
          <cx:pt idx="133776">1</cx:pt>
          <cx:pt idx="133777">106</cx:pt>
          <cx:pt idx="133778">7</cx:pt>
          <cx:pt idx="133779">0</cx:pt>
          <cx:pt idx="133780">0</cx:pt>
          <cx:pt idx="133781">6</cx:pt>
          <cx:pt idx="133782">0</cx:pt>
          <cx:pt idx="133783">54</cx:pt>
          <cx:pt idx="133784">0</cx:pt>
          <cx:pt idx="133785">22</cx:pt>
          <cx:pt idx="133786">70</cx:pt>
          <cx:pt idx="133787">57</cx:pt>
          <cx:pt idx="133788">13</cx:pt>
          <cx:pt idx="133789">259</cx:pt>
          <cx:pt idx="133790">8</cx:pt>
          <cx:pt idx="133791">4</cx:pt>
          <cx:pt idx="133792">2</cx:pt>
          <cx:pt idx="133793">11</cx:pt>
          <cx:pt idx="133794">35</cx:pt>
          <cx:pt idx="133795">22</cx:pt>
          <cx:pt idx="133796">8</cx:pt>
          <cx:pt idx="133797">0</cx:pt>
          <cx:pt idx="133798">62</cx:pt>
          <cx:pt idx="133799">0</cx:pt>
          <cx:pt idx="133800">38</cx:pt>
          <cx:pt idx="133801">12</cx:pt>
          <cx:pt idx="133802">0</cx:pt>
          <cx:pt idx="133803">0</cx:pt>
          <cx:pt idx="133804">10</cx:pt>
          <cx:pt idx="133805">22</cx:pt>
          <cx:pt idx="133806">36</cx:pt>
          <cx:pt idx="133807">7</cx:pt>
          <cx:pt idx="133808">3</cx:pt>
          <cx:pt idx="133809">80</cx:pt>
          <cx:pt idx="133810">28</cx:pt>
          <cx:pt idx="133811">33</cx:pt>
          <cx:pt idx="133812">80</cx:pt>
          <cx:pt idx="133813">0</cx:pt>
          <cx:pt idx="133814">23</cx:pt>
          <cx:pt idx="133815">1</cx:pt>
          <cx:pt idx="133816">8</cx:pt>
          <cx:pt idx="133817">0</cx:pt>
          <cx:pt idx="133818">0</cx:pt>
          <cx:pt idx="133819">1</cx:pt>
          <cx:pt idx="133820">125</cx:pt>
          <cx:pt idx="133821">0</cx:pt>
          <cx:pt idx="133822">3</cx:pt>
          <cx:pt idx="133823">8</cx:pt>
          <cx:pt idx="133824">1</cx:pt>
          <cx:pt idx="133825">111</cx:pt>
          <cx:pt idx="133826">12</cx:pt>
          <cx:pt idx="133827">13</cx:pt>
          <cx:pt idx="133828">5</cx:pt>
          <cx:pt idx="133829">5</cx:pt>
          <cx:pt idx="133830">0</cx:pt>
          <cx:pt idx="133831">2</cx:pt>
          <cx:pt idx="133832">2</cx:pt>
          <cx:pt idx="133833">0</cx:pt>
          <cx:pt idx="133834">8</cx:pt>
          <cx:pt idx="133835">5</cx:pt>
          <cx:pt idx="133836">3</cx:pt>
          <cx:pt idx="133837">279</cx:pt>
          <cx:pt idx="133838">27</cx:pt>
          <cx:pt idx="133839">0</cx:pt>
          <cx:pt idx="133840">25</cx:pt>
          <cx:pt idx="133841">43</cx:pt>
          <cx:pt idx="133842">2</cx:pt>
          <cx:pt idx="133843">179</cx:pt>
          <cx:pt idx="133844">152</cx:pt>
          <cx:pt idx="133845">143</cx:pt>
          <cx:pt idx="133846">32</cx:pt>
          <cx:pt idx="133847">103</cx:pt>
          <cx:pt idx="133848">73</cx:pt>
          <cx:pt idx="133849">9</cx:pt>
          <cx:pt idx="133850">5</cx:pt>
          <cx:pt idx="133851">236</cx:pt>
          <cx:pt idx="133852">4</cx:pt>
          <cx:pt idx="133853">0</cx:pt>
          <cx:pt idx="133854">1</cx:pt>
          <cx:pt idx="133855">12</cx:pt>
          <cx:pt idx="133856">0</cx:pt>
          <cx:pt idx="133857">15</cx:pt>
          <cx:pt idx="133858">0</cx:pt>
          <cx:pt idx="133859">14</cx:pt>
          <cx:pt idx="133860">0</cx:pt>
          <cx:pt idx="133861">0</cx:pt>
          <cx:pt idx="133862">0</cx:pt>
          <cx:pt idx="133863">0</cx:pt>
          <cx:pt idx="133864">0</cx:pt>
          <cx:pt idx="133865">95</cx:pt>
          <cx:pt idx="133866">0</cx:pt>
          <cx:pt idx="133867">6</cx:pt>
          <cx:pt idx="133868">5</cx:pt>
          <cx:pt idx="133869">0</cx:pt>
          <cx:pt idx="133870">0</cx:pt>
          <cx:pt idx="133871">0</cx:pt>
          <cx:pt idx="133872">1</cx:pt>
          <cx:pt idx="133873">1</cx:pt>
          <cx:pt idx="133874">0</cx:pt>
          <cx:pt idx="133875">20</cx:pt>
          <cx:pt idx="133876">4</cx:pt>
          <cx:pt idx="133877">2</cx:pt>
          <cx:pt idx="133878">80</cx:pt>
          <cx:pt idx="133879">7</cx:pt>
          <cx:pt idx="133880">76</cx:pt>
          <cx:pt idx="133881">62</cx:pt>
          <cx:pt idx="133882">0</cx:pt>
          <cx:pt idx="133883">2</cx:pt>
          <cx:pt idx="133884">0</cx:pt>
          <cx:pt idx="133885">1</cx:pt>
          <cx:pt idx="133886">35</cx:pt>
          <cx:pt idx="133887">0</cx:pt>
          <cx:pt idx="133888">20</cx:pt>
          <cx:pt idx="133889">35</cx:pt>
          <cx:pt idx="133890">0</cx:pt>
          <cx:pt idx="133891">1</cx:pt>
          <cx:pt idx="133892">77</cx:pt>
          <cx:pt idx="133893">48</cx:pt>
          <cx:pt idx="133894">49</cx:pt>
          <cx:pt idx="133895">75</cx:pt>
          <cx:pt idx="133896">153</cx:pt>
          <cx:pt idx="133897">0</cx:pt>
          <cx:pt idx="133898">77</cx:pt>
          <cx:pt idx="133899">49</cx:pt>
          <cx:pt idx="133900">3</cx:pt>
          <cx:pt idx="133901">1</cx:pt>
          <cx:pt idx="133902">27</cx:pt>
          <cx:pt idx="133903">0</cx:pt>
          <cx:pt idx="133904">1</cx:pt>
          <cx:pt idx="133905">392</cx:pt>
          <cx:pt idx="133906">27</cx:pt>
          <cx:pt idx="133907">7</cx:pt>
          <cx:pt idx="133908">384</cx:pt>
          <cx:pt idx="133909">29</cx:pt>
          <cx:pt idx="133910">22</cx:pt>
          <cx:pt idx="133911">9</cx:pt>
          <cx:pt idx="133912">14</cx:pt>
          <cx:pt idx="133913">5</cx:pt>
          <cx:pt idx="133914">174</cx:pt>
          <cx:pt idx="133915">86</cx:pt>
          <cx:pt idx="133916">0</cx:pt>
          <cx:pt idx="133917">0</cx:pt>
          <cx:pt idx="133918">0</cx:pt>
          <cx:pt idx="133919">6</cx:pt>
          <cx:pt idx="133920">14</cx:pt>
          <cx:pt idx="133921">1</cx:pt>
          <cx:pt idx="133922">0</cx:pt>
          <cx:pt idx="133923">89</cx:pt>
          <cx:pt idx="133924">3</cx:pt>
          <cx:pt idx="133925">0</cx:pt>
          <cx:pt idx="133926">169</cx:pt>
          <cx:pt idx="133927">0</cx:pt>
          <cx:pt idx="133928">1</cx:pt>
          <cx:pt idx="133929">0</cx:pt>
          <cx:pt idx="133930">3</cx:pt>
          <cx:pt idx="133931">15</cx:pt>
          <cx:pt idx="133932">25</cx:pt>
          <cx:pt idx="133933">77</cx:pt>
          <cx:pt idx="133934">0</cx:pt>
          <cx:pt idx="133935">71</cx:pt>
          <cx:pt idx="133936">0</cx:pt>
          <cx:pt idx="133937">2</cx:pt>
          <cx:pt idx="133938">1</cx:pt>
          <cx:pt idx="133939">21</cx:pt>
          <cx:pt idx="133940">44</cx:pt>
          <cx:pt idx="133941">14</cx:pt>
          <cx:pt idx="133942">4</cx:pt>
          <cx:pt idx="133943">0</cx:pt>
          <cx:pt idx="133944">9</cx:pt>
          <cx:pt idx="133945">59</cx:pt>
          <cx:pt idx="133946">18</cx:pt>
          <cx:pt idx="133947">18</cx:pt>
          <cx:pt idx="133948">0</cx:pt>
          <cx:pt idx="133949">2</cx:pt>
          <cx:pt idx="133950">1</cx:pt>
          <cx:pt idx="133951">8</cx:pt>
          <cx:pt idx="133952">0</cx:pt>
          <cx:pt idx="133953">1</cx:pt>
          <cx:pt idx="133954">2</cx:pt>
          <cx:pt idx="133955">54</cx:pt>
          <cx:pt idx="133956">95</cx:pt>
          <cx:pt idx="133957">236</cx:pt>
          <cx:pt idx="133958">11</cx:pt>
          <cx:pt idx="133959">321</cx:pt>
          <cx:pt idx="133960">0</cx:pt>
          <cx:pt idx="133961">201</cx:pt>
          <cx:pt idx="133962">236</cx:pt>
          <cx:pt idx="133963">91</cx:pt>
          <cx:pt idx="133964">0</cx:pt>
          <cx:pt idx="133965">0</cx:pt>
          <cx:pt idx="133966">7</cx:pt>
          <cx:pt idx="133967">5</cx:pt>
          <cx:pt idx="133968">34</cx:pt>
          <cx:pt idx="133969">29</cx:pt>
          <cx:pt idx="133970">15</cx:pt>
          <cx:pt idx="133971">54</cx:pt>
          <cx:pt idx="133972">16</cx:pt>
          <cx:pt idx="133973">0</cx:pt>
          <cx:pt idx="133974">21</cx:pt>
          <cx:pt idx="133975">0</cx:pt>
          <cx:pt idx="133976">0</cx:pt>
          <cx:pt idx="133977">0</cx:pt>
          <cx:pt idx="133978">0</cx:pt>
          <cx:pt idx="133979">0</cx:pt>
          <cx:pt idx="133980">1</cx:pt>
          <cx:pt idx="133981">51</cx:pt>
          <cx:pt idx="133982">0</cx:pt>
          <cx:pt idx="133983">0</cx:pt>
          <cx:pt idx="133984">0</cx:pt>
          <cx:pt idx="133985">2</cx:pt>
          <cx:pt idx="133986">3</cx:pt>
          <cx:pt idx="133987">46</cx:pt>
          <cx:pt idx="133988">47</cx:pt>
          <cx:pt idx="133989">67</cx:pt>
          <cx:pt idx="133990">45</cx:pt>
          <cx:pt idx="133991">0</cx:pt>
          <cx:pt idx="133992">37</cx:pt>
          <cx:pt idx="133993">413</cx:pt>
          <cx:pt idx="133994">1</cx:pt>
          <cx:pt idx="133995">57</cx:pt>
          <cx:pt idx="133996">6</cx:pt>
          <cx:pt idx="133997">15</cx:pt>
          <cx:pt idx="133998">4</cx:pt>
          <cx:pt idx="133999">36</cx:pt>
          <cx:pt idx="134000">42</cx:pt>
          <cx:pt idx="134001">8</cx:pt>
          <cx:pt idx="134002">26</cx:pt>
          <cx:pt idx="134003">77</cx:pt>
          <cx:pt idx="134004">212</cx:pt>
          <cx:pt idx="134005">111</cx:pt>
          <cx:pt idx="134006">70</cx:pt>
          <cx:pt idx="134007">12</cx:pt>
          <cx:pt idx="134008">19</cx:pt>
          <cx:pt idx="134009">0</cx:pt>
          <cx:pt idx="134010">23</cx:pt>
          <cx:pt idx="134011">13</cx:pt>
          <cx:pt idx="134012">17</cx:pt>
          <cx:pt idx="134013">1</cx:pt>
          <cx:pt idx="134014">0</cx:pt>
          <cx:pt idx="134015">6</cx:pt>
          <cx:pt idx="134016">1</cx:pt>
          <cx:pt idx="134017">0</cx:pt>
          <cx:pt idx="134018">14</cx:pt>
          <cx:pt idx="134019">4</cx:pt>
          <cx:pt idx="134020">196</cx:pt>
          <cx:pt idx="134021">0</cx:pt>
          <cx:pt idx="134022">10</cx:pt>
          <cx:pt idx="134023">82</cx:pt>
          <cx:pt idx="134024">12</cx:pt>
          <cx:pt idx="134025">83</cx:pt>
          <cx:pt idx="134026">2</cx:pt>
          <cx:pt idx="134027">64</cx:pt>
          <cx:pt idx="134028">37</cx:pt>
          <cx:pt idx="134029">0</cx:pt>
          <cx:pt idx="134030">3</cx:pt>
          <cx:pt idx="134031">20</cx:pt>
          <cx:pt idx="134032">77</cx:pt>
          <cx:pt idx="134033">0</cx:pt>
          <cx:pt idx="134034">0</cx:pt>
          <cx:pt idx="134035">22</cx:pt>
          <cx:pt idx="134036">0</cx:pt>
          <cx:pt idx="134037">32</cx:pt>
          <cx:pt idx="134038">118</cx:pt>
          <cx:pt idx="134039">48</cx:pt>
          <cx:pt idx="134040">0</cx:pt>
          <cx:pt idx="134041">0</cx:pt>
          <cx:pt idx="134042">0</cx:pt>
          <cx:pt idx="134043">0</cx:pt>
          <cx:pt idx="134044">0</cx:pt>
          <cx:pt idx="134045">4</cx:pt>
          <cx:pt idx="134046">56</cx:pt>
          <cx:pt idx="134047">8</cx:pt>
          <cx:pt idx="134048">452</cx:pt>
          <cx:pt idx="134049">1</cx:pt>
          <cx:pt idx="134050">7</cx:pt>
          <cx:pt idx="134051">26</cx:pt>
          <cx:pt idx="134052">102</cx:pt>
          <cx:pt idx="134053">2</cx:pt>
          <cx:pt idx="134054">0</cx:pt>
          <cx:pt idx="134055">70</cx:pt>
          <cx:pt idx="134056">87</cx:pt>
          <cx:pt idx="134057">59</cx:pt>
          <cx:pt idx="134058">0</cx:pt>
          <cx:pt idx="134059">10</cx:pt>
          <cx:pt idx="134060">0</cx:pt>
          <cx:pt idx="134061">0</cx:pt>
          <cx:pt idx="134062">3</cx:pt>
          <cx:pt idx="134063">0</cx:pt>
          <cx:pt idx="134064">0</cx:pt>
          <cx:pt idx="134065">0</cx:pt>
          <cx:pt idx="134066">47</cx:pt>
          <cx:pt idx="134067">0</cx:pt>
          <cx:pt idx="134068">23</cx:pt>
          <cx:pt idx="134069">6</cx:pt>
          <cx:pt idx="134070">604</cx:pt>
          <cx:pt idx="134071">73</cx:pt>
          <cx:pt idx="134072">135</cx:pt>
          <cx:pt idx="134073">42</cx:pt>
          <cx:pt idx="134074">0</cx:pt>
          <cx:pt idx="134075">665</cx:pt>
          <cx:pt idx="134076">82</cx:pt>
          <cx:pt idx="134077">63</cx:pt>
          <cx:pt idx="134078">0</cx:pt>
          <cx:pt idx="134079">51</cx:pt>
          <cx:pt idx="134080">3</cx:pt>
          <cx:pt idx="134081">1</cx:pt>
          <cx:pt idx="134082">0</cx:pt>
          <cx:pt idx="134083">0</cx:pt>
          <cx:pt idx="134084">29</cx:pt>
          <cx:pt idx="134085">10</cx:pt>
          <cx:pt idx="134086">0</cx:pt>
          <cx:pt idx="134087">0</cx:pt>
          <cx:pt idx="134088">52</cx:pt>
          <cx:pt idx="134089">28</cx:pt>
          <cx:pt idx="134090">0</cx:pt>
          <cx:pt idx="134091">2</cx:pt>
          <cx:pt idx="134092">2</cx:pt>
          <cx:pt idx="134093">68</cx:pt>
          <cx:pt idx="134094">0</cx:pt>
          <cx:pt idx="134095">14</cx:pt>
          <cx:pt idx="134096">1</cx:pt>
          <cx:pt idx="134097">49</cx:pt>
          <cx:pt idx="134098">58</cx:pt>
          <cx:pt idx="134099">21</cx:pt>
          <cx:pt idx="134100">15</cx:pt>
          <cx:pt idx="134101">6</cx:pt>
          <cx:pt idx="134102">2</cx:pt>
          <cx:pt idx="134103">2</cx:pt>
          <cx:pt idx="134104">0</cx:pt>
          <cx:pt idx="134105">0</cx:pt>
          <cx:pt idx="134106">0</cx:pt>
          <cx:pt idx="134107">8</cx:pt>
          <cx:pt idx="134108">0</cx:pt>
          <cx:pt idx="134109">5</cx:pt>
          <cx:pt idx="134110">0</cx:pt>
          <cx:pt idx="134111">1</cx:pt>
          <cx:pt idx="134112">0</cx:pt>
          <cx:pt idx="134113">0</cx:pt>
          <cx:pt idx="134114">1</cx:pt>
          <cx:pt idx="134115">0</cx:pt>
          <cx:pt idx="134116">23</cx:pt>
          <cx:pt idx="134117">1</cx:pt>
          <cx:pt idx="134118">0</cx:pt>
          <cx:pt idx="134119">0</cx:pt>
          <cx:pt idx="134120">0</cx:pt>
          <cx:pt idx="134121">1</cx:pt>
          <cx:pt idx="134122">1</cx:pt>
          <cx:pt idx="134123">7</cx:pt>
          <cx:pt idx="134124">48</cx:pt>
          <cx:pt idx="134125">0</cx:pt>
          <cx:pt idx="134126">0</cx:pt>
          <cx:pt idx="134127">0</cx:pt>
          <cx:pt idx="134128">0</cx:pt>
          <cx:pt idx="134129">29</cx:pt>
          <cx:pt idx="134130">386</cx:pt>
          <cx:pt idx="134131">0</cx:pt>
          <cx:pt idx="134132">1</cx:pt>
          <cx:pt idx="134133">15</cx:pt>
          <cx:pt idx="134134">17</cx:pt>
          <cx:pt idx="134135">6</cx:pt>
          <cx:pt idx="134136">0</cx:pt>
          <cx:pt idx="134137">102</cx:pt>
          <cx:pt idx="134138">0</cx:pt>
          <cx:pt idx="134139">76</cx:pt>
          <cx:pt idx="134140">0</cx:pt>
          <cx:pt idx="134141">2</cx:pt>
          <cx:pt idx="134142">0</cx:pt>
          <cx:pt idx="134143">0</cx:pt>
          <cx:pt idx="134144">0</cx:pt>
          <cx:pt idx="134145">27</cx:pt>
          <cx:pt idx="134146">1</cx:pt>
          <cx:pt idx="134147">1</cx:pt>
          <cx:pt idx="134148">1</cx:pt>
          <cx:pt idx="134149">21</cx:pt>
          <cx:pt idx="134150">96</cx:pt>
          <cx:pt idx="134151">49</cx:pt>
          <cx:pt idx="134152">0</cx:pt>
          <cx:pt idx="134153">15</cx:pt>
          <cx:pt idx="134154">5</cx:pt>
          <cx:pt idx="134155">664</cx:pt>
          <cx:pt idx="134156">1077</cx:pt>
          <cx:pt idx="134157">0</cx:pt>
          <cx:pt idx="134158">35</cx:pt>
          <cx:pt idx="134159">77</cx:pt>
          <cx:pt idx="134160">5</cx:pt>
          <cx:pt idx="134161">5</cx:pt>
          <cx:pt idx="134162">48</cx:pt>
          <cx:pt idx="134163">89</cx:pt>
          <cx:pt idx="134164">26</cx:pt>
          <cx:pt idx="134165">17</cx:pt>
          <cx:pt idx="134166">56</cx:pt>
          <cx:pt idx="134167">17</cx:pt>
          <cx:pt idx="134168">9</cx:pt>
          <cx:pt idx="134169">3</cx:pt>
          <cx:pt idx="134170">19</cx:pt>
          <cx:pt idx="134171">0</cx:pt>
          <cx:pt idx="134172">0</cx:pt>
          <cx:pt idx="134173">0</cx:pt>
          <cx:pt idx="134174">2</cx:pt>
          <cx:pt idx="134175">46</cx:pt>
          <cx:pt idx="134176">60</cx:pt>
          <cx:pt idx="134177">0</cx:pt>
          <cx:pt idx="134178">0</cx:pt>
          <cx:pt idx="134179">0</cx:pt>
          <cx:pt idx="134180">21</cx:pt>
          <cx:pt idx="134181">23</cx:pt>
          <cx:pt idx="134182">20</cx:pt>
          <cx:pt idx="134183">44</cx:pt>
          <cx:pt idx="134184">66</cx:pt>
          <cx:pt idx="134185">0</cx:pt>
          <cx:pt idx="134186">13</cx:pt>
          <cx:pt idx="134187">292</cx:pt>
          <cx:pt idx="134188">0</cx:pt>
          <cx:pt idx="134189">14</cx:pt>
          <cx:pt idx="134190">103</cx:pt>
          <cx:pt idx="134191">0</cx:pt>
          <cx:pt idx="134192">6</cx:pt>
          <cx:pt idx="134193">2</cx:pt>
          <cx:pt idx="134194">4</cx:pt>
          <cx:pt idx="134195">0</cx:pt>
          <cx:pt idx="134196">0</cx:pt>
          <cx:pt idx="134197">0</cx:pt>
          <cx:pt idx="134198">14</cx:pt>
          <cx:pt idx="134199">0</cx:pt>
          <cx:pt idx="134200">6</cx:pt>
          <cx:pt idx="134201">2</cx:pt>
          <cx:pt idx="134202">0</cx:pt>
          <cx:pt idx="134203">3</cx:pt>
          <cx:pt idx="134204">19</cx:pt>
          <cx:pt idx="134205">7</cx:pt>
          <cx:pt idx="134206">351</cx:pt>
          <cx:pt idx="134207">4</cx:pt>
          <cx:pt idx="134208">97</cx:pt>
          <cx:pt idx="134209">343</cx:pt>
          <cx:pt idx="134210">2</cx:pt>
          <cx:pt idx="134211">4</cx:pt>
          <cx:pt idx="134212">28</cx:pt>
          <cx:pt idx="134213">14</cx:pt>
          <cx:pt idx="134214">0</cx:pt>
          <cx:pt idx="134215">0</cx:pt>
          <cx:pt idx="134216">0</cx:pt>
          <cx:pt idx="134217">27</cx:pt>
          <cx:pt idx="134218">9</cx:pt>
          <cx:pt idx="134219">0</cx:pt>
          <cx:pt idx="134220">0</cx:pt>
          <cx:pt idx="134221">6</cx:pt>
          <cx:pt idx="134222">3</cx:pt>
          <cx:pt idx="134223">86</cx:pt>
          <cx:pt idx="134224">272</cx:pt>
          <cx:pt idx="134225">376</cx:pt>
          <cx:pt idx="134226">45</cx:pt>
          <cx:pt idx="134227">139</cx:pt>
          <cx:pt idx="134228">8</cx:pt>
          <cx:pt idx="134229">40</cx:pt>
          <cx:pt idx="134230">0</cx:pt>
          <cx:pt idx="134231">30</cx:pt>
          <cx:pt idx="134232">0</cx:pt>
          <cx:pt idx="134233">0</cx:pt>
          <cx:pt idx="134234">9</cx:pt>
          <cx:pt idx="134235">1</cx:pt>
          <cx:pt idx="134236">1</cx:pt>
          <cx:pt idx="134237">0</cx:pt>
          <cx:pt idx="134238">9</cx:pt>
          <cx:pt idx="134239">7</cx:pt>
          <cx:pt idx="134240">3</cx:pt>
          <cx:pt idx="134241">0</cx:pt>
          <cx:pt idx="134242">159</cx:pt>
          <cx:pt idx="134243">0</cx:pt>
          <cx:pt idx="134244">2</cx:pt>
          <cx:pt idx="134245">59</cx:pt>
          <cx:pt idx="134246">16</cx:pt>
          <cx:pt idx="134247">0</cx:pt>
          <cx:pt idx="134248">156</cx:pt>
          <cx:pt idx="134249">0</cx:pt>
          <cx:pt idx="134250">48</cx:pt>
          <cx:pt idx="134251">66</cx:pt>
          <cx:pt idx="134252">5</cx:pt>
          <cx:pt idx="134253">4</cx:pt>
          <cx:pt idx="134254">36</cx:pt>
          <cx:pt idx="134255">1</cx:pt>
          <cx:pt idx="134256">298</cx:pt>
          <cx:pt idx="134257">46</cx:pt>
          <cx:pt idx="134258">23</cx:pt>
          <cx:pt idx="134259">1</cx:pt>
          <cx:pt idx="134260">19</cx:pt>
          <cx:pt idx="134261">0</cx:pt>
          <cx:pt idx="134262">79</cx:pt>
          <cx:pt idx="134263">0</cx:pt>
          <cx:pt idx="134264">3</cx:pt>
          <cx:pt idx="134265">0</cx:pt>
          <cx:pt idx="134266">91</cx:pt>
          <cx:pt idx="134267">0</cx:pt>
          <cx:pt idx="134268">0</cx:pt>
          <cx:pt idx="134269">0</cx:pt>
          <cx:pt idx="134270">0</cx:pt>
          <cx:pt idx="134271">0</cx:pt>
          <cx:pt idx="134272">1</cx:pt>
          <cx:pt idx="134273">0</cx:pt>
          <cx:pt idx="134274">0</cx:pt>
          <cx:pt idx="134275">3</cx:pt>
          <cx:pt idx="134276">2</cx:pt>
          <cx:pt idx="134277">0</cx:pt>
          <cx:pt idx="134278">14</cx:pt>
          <cx:pt idx="134279">40</cx:pt>
          <cx:pt idx="134280">48</cx:pt>
          <cx:pt idx="134281">25</cx:pt>
          <cx:pt idx="134282">79</cx:pt>
          <cx:pt idx="134283">1</cx:pt>
          <cx:pt idx="134284">61</cx:pt>
          <cx:pt idx="134285">139</cx:pt>
          <cx:pt idx="134286">6</cx:pt>
          <cx:pt idx="134287">7</cx:pt>
          <cx:pt idx="134288">14</cx:pt>
          <cx:pt idx="134289">1</cx:pt>
          <cx:pt idx="134290">0</cx:pt>
          <cx:pt idx="134291">6</cx:pt>
          <cx:pt idx="134292">35</cx:pt>
          <cx:pt idx="134293">53</cx:pt>
          <cx:pt idx="134294">24</cx:pt>
          <cx:pt idx="134295">30</cx:pt>
          <cx:pt idx="134296">0</cx:pt>
          <cx:pt idx="134297">8</cx:pt>
          <cx:pt idx="134298">82</cx:pt>
          <cx:pt idx="134299">7</cx:pt>
          <cx:pt idx="134300">138</cx:pt>
          <cx:pt idx="134301">418</cx:pt>
          <cx:pt idx="134302">0</cx:pt>
          <cx:pt idx="134303">0</cx:pt>
          <cx:pt idx="134304">14</cx:pt>
          <cx:pt idx="134305">6</cx:pt>
          <cx:pt idx="134306">50</cx:pt>
          <cx:pt idx="134307">20</cx:pt>
          <cx:pt idx="134308">0</cx:pt>
          <cx:pt idx="134309">1</cx:pt>
          <cx:pt idx="134310">1</cx:pt>
          <cx:pt idx="134311">483</cx:pt>
          <cx:pt idx="134312">34</cx:pt>
          <cx:pt idx="134313">0</cx:pt>
          <cx:pt idx="134314">0</cx:pt>
          <cx:pt idx="134315">93</cx:pt>
          <cx:pt idx="134316">12</cx:pt>
          <cx:pt idx="134317">4</cx:pt>
          <cx:pt idx="134318">9</cx:pt>
          <cx:pt idx="134319">1</cx:pt>
          <cx:pt idx="134320">23</cx:pt>
          <cx:pt idx="134321">35</cx:pt>
          <cx:pt idx="134322">0</cx:pt>
          <cx:pt idx="134323">1</cx:pt>
          <cx:pt idx="134324">101</cx:pt>
          <cx:pt idx="134325">0</cx:pt>
          <cx:pt idx="134326">118</cx:pt>
          <cx:pt idx="134327">1</cx:pt>
          <cx:pt idx="134328">140</cx:pt>
          <cx:pt idx="134329">17</cx:pt>
          <cx:pt idx="134330">28</cx:pt>
          <cx:pt idx="134331">104</cx:pt>
          <cx:pt idx="134332">237</cx:pt>
          <cx:pt idx="134333">44</cx:pt>
          <cx:pt idx="134334">1</cx:pt>
          <cx:pt idx="134335">6</cx:pt>
          <cx:pt idx="134336">0</cx:pt>
          <cx:pt idx="134337">390</cx:pt>
          <cx:pt idx="134338">7</cx:pt>
          <cx:pt idx="134339">3</cx:pt>
          <cx:pt idx="134340">0</cx:pt>
          <cx:pt idx="134341">5</cx:pt>
          <cx:pt idx="134342">320</cx:pt>
          <cx:pt idx="134343">6</cx:pt>
          <cx:pt idx="134344">4</cx:pt>
          <cx:pt idx="134345">0</cx:pt>
          <cx:pt idx="134346">24</cx:pt>
          <cx:pt idx="134347">21</cx:pt>
          <cx:pt idx="134348">0</cx:pt>
          <cx:pt idx="134349">0</cx:pt>
          <cx:pt idx="134350">9</cx:pt>
          <cx:pt idx="134351">23</cx:pt>
          <cx:pt idx="134352">0</cx:pt>
          <cx:pt idx="134353">0</cx:pt>
          <cx:pt idx="134354">16</cx:pt>
          <cx:pt idx="134355">49</cx:pt>
          <cx:pt idx="134356">36</cx:pt>
          <cx:pt idx="134357">26</cx:pt>
          <cx:pt idx="134358">0</cx:pt>
          <cx:pt idx="134359">3</cx:pt>
          <cx:pt idx="134360">5</cx:pt>
          <cx:pt idx="134361">0</cx:pt>
          <cx:pt idx="134362">3</cx:pt>
          <cx:pt idx="134363">75</cx:pt>
          <cx:pt idx="134364">24</cx:pt>
          <cx:pt idx="134365">10</cx:pt>
          <cx:pt idx="134366">0</cx:pt>
          <cx:pt idx="134367">6</cx:pt>
          <cx:pt idx="134368">77</cx:pt>
          <cx:pt idx="134369">3</cx:pt>
          <cx:pt idx="134370">104</cx:pt>
          <cx:pt idx="134371">5</cx:pt>
          <cx:pt idx="134372">1</cx:pt>
          <cx:pt idx="134373">1</cx:pt>
          <cx:pt idx="134374">10</cx:pt>
          <cx:pt idx="134375">94</cx:pt>
          <cx:pt idx="134376">19</cx:pt>
          <cx:pt idx="134377">29</cx:pt>
          <cx:pt idx="134378">22</cx:pt>
          <cx:pt idx="134379">0</cx:pt>
          <cx:pt idx="134380">1</cx:pt>
          <cx:pt idx="134381">39</cx:pt>
          <cx:pt idx="134382">85</cx:pt>
          <cx:pt idx="134383">0</cx:pt>
          <cx:pt idx="134384">0</cx:pt>
          <cx:pt idx="134385">6</cx:pt>
          <cx:pt idx="134386">9</cx:pt>
          <cx:pt idx="134387">1</cx:pt>
          <cx:pt idx="134388">0</cx:pt>
          <cx:pt idx="134389">0</cx:pt>
          <cx:pt idx="134390">0</cx:pt>
          <cx:pt idx="134391">47</cx:pt>
          <cx:pt idx="134392">0</cx:pt>
          <cx:pt idx="134393">0</cx:pt>
          <cx:pt idx="134394">0</cx:pt>
          <cx:pt idx="134395">11</cx:pt>
          <cx:pt idx="134396">0</cx:pt>
          <cx:pt idx="134397">2</cx:pt>
          <cx:pt idx="134398">0</cx:pt>
          <cx:pt idx="134399">79</cx:pt>
          <cx:pt idx="134400">19</cx:pt>
          <cx:pt idx="134401">4</cx:pt>
          <cx:pt idx="134402">101</cx:pt>
          <cx:pt idx="134403">105</cx:pt>
          <cx:pt idx="134404">26</cx:pt>
          <cx:pt idx="134405">46</cx:pt>
          <cx:pt idx="134406">63</cx:pt>
          <cx:pt idx="134407">32</cx:pt>
          <cx:pt idx="134408">67</cx:pt>
          <cx:pt idx="134409">0</cx:pt>
          <cx:pt idx="134410">1</cx:pt>
          <cx:pt idx="134411">44</cx:pt>
          <cx:pt idx="134412">2</cx:pt>
          <cx:pt idx="134413">271</cx:pt>
          <cx:pt idx="134414">0</cx:pt>
          <cx:pt idx="134415">1</cx:pt>
          <cx:pt idx="134416">2</cx:pt>
          <cx:pt idx="134417">25</cx:pt>
          <cx:pt idx="134418">0</cx:pt>
          <cx:pt idx="134419">2</cx:pt>
          <cx:pt idx="134420">7</cx:pt>
          <cx:pt idx="134421">0</cx:pt>
          <cx:pt idx="134422">4</cx:pt>
          <cx:pt idx="134423">0</cx:pt>
          <cx:pt idx="134424">0</cx:pt>
          <cx:pt idx="134425">0</cx:pt>
          <cx:pt idx="134426">0</cx:pt>
          <cx:pt idx="134427">0</cx:pt>
          <cx:pt idx="134428">0</cx:pt>
          <cx:pt idx="134429">1</cx:pt>
          <cx:pt idx="134430">0</cx:pt>
          <cx:pt idx="134431">0</cx:pt>
          <cx:pt idx="134432">17</cx:pt>
          <cx:pt idx="134433">3</cx:pt>
          <cx:pt idx="134434">49</cx:pt>
          <cx:pt idx="134435">53</cx:pt>
          <cx:pt idx="134436">39</cx:pt>
          <cx:pt idx="134437">0</cx:pt>
          <cx:pt idx="134438">0</cx:pt>
          <cx:pt idx="134439">7</cx:pt>
          <cx:pt idx="134440">0</cx:pt>
          <cx:pt idx="134441">0</cx:pt>
          <cx:pt idx="134442">1</cx:pt>
          <cx:pt idx="134443">41</cx:pt>
          <cx:pt idx="134444">6</cx:pt>
          <cx:pt idx="134445">0</cx:pt>
          <cx:pt idx="134446">1</cx:pt>
          <cx:pt idx="134447">0</cx:pt>
          <cx:pt idx="134448">129</cx:pt>
          <cx:pt idx="134449">3</cx:pt>
          <cx:pt idx="134450">30</cx:pt>
          <cx:pt idx="134451">0</cx:pt>
          <cx:pt idx="134452">20</cx:pt>
          <cx:pt idx="134453">69</cx:pt>
          <cx:pt idx="134454">5</cx:pt>
          <cx:pt idx="134455">26</cx:pt>
          <cx:pt idx="134456">0</cx:pt>
          <cx:pt idx="134457">5</cx:pt>
          <cx:pt idx="134458">1</cx:pt>
          <cx:pt idx="134459">10</cx:pt>
          <cx:pt idx="134460">95</cx:pt>
          <cx:pt idx="134461">0</cx:pt>
          <cx:pt idx="134462">1</cx:pt>
          <cx:pt idx="134463">68</cx:pt>
          <cx:pt idx="134464">4</cx:pt>
          <cx:pt idx="134465">1</cx:pt>
          <cx:pt idx="134466">0</cx:pt>
          <cx:pt idx="134467">9</cx:pt>
          <cx:pt idx="134468">32</cx:pt>
          <cx:pt idx="134469">16</cx:pt>
          <cx:pt idx="134470">43</cx:pt>
          <cx:pt idx="134471">3</cx:pt>
          <cx:pt idx="134472">0</cx:pt>
          <cx:pt idx="134473">11</cx:pt>
          <cx:pt idx="134474">6</cx:pt>
          <cx:pt idx="134475">0</cx:pt>
          <cx:pt idx="134476">1</cx:pt>
          <cx:pt idx="134477">1</cx:pt>
          <cx:pt idx="134478">7</cx:pt>
          <cx:pt idx="134479">148</cx:pt>
          <cx:pt idx="134480">103</cx:pt>
          <cx:pt idx="134481">8</cx:pt>
          <cx:pt idx="134482">36</cx:pt>
          <cx:pt idx="134483">84</cx:pt>
          <cx:pt idx="134484">74</cx:pt>
          <cx:pt idx="134485">46</cx:pt>
          <cx:pt idx="134486">2</cx:pt>
          <cx:pt idx="134487">46</cx:pt>
          <cx:pt idx="134488">0</cx:pt>
          <cx:pt idx="134489">52</cx:pt>
          <cx:pt idx="134490">45</cx:pt>
          <cx:pt idx="134491">17</cx:pt>
          <cx:pt idx="134492">1</cx:pt>
          <cx:pt idx="134493">4</cx:pt>
          <cx:pt idx="134494">0</cx:pt>
          <cx:pt idx="134495">1</cx:pt>
          <cx:pt idx="134496">0</cx:pt>
          <cx:pt idx="134497">0</cx:pt>
          <cx:pt idx="134498">2</cx:pt>
          <cx:pt idx="134499">0</cx:pt>
          <cx:pt idx="134500">3</cx:pt>
          <cx:pt idx="134501">0</cx:pt>
          <cx:pt idx="134502">0</cx:pt>
          <cx:pt idx="134503">0</cx:pt>
          <cx:pt idx="134504">24</cx:pt>
          <cx:pt idx="134505">0</cx:pt>
          <cx:pt idx="134506">10</cx:pt>
          <cx:pt idx="134507">362</cx:pt>
          <cx:pt idx="134508">5</cx:pt>
          <cx:pt idx="134509">42</cx:pt>
          <cx:pt idx="134510">110</cx:pt>
          <cx:pt idx="134511">91</cx:pt>
          <cx:pt idx="134512">57</cx:pt>
          <cx:pt idx="134513">6</cx:pt>
          <cx:pt idx="134514">0</cx:pt>
          <cx:pt idx="134515">7</cx:pt>
          <cx:pt idx="134516">86</cx:pt>
          <cx:pt idx="134517">29</cx:pt>
          <cx:pt idx="134518">2</cx:pt>
          <cx:pt idx="134519">1</cx:pt>
          <cx:pt idx="134520">532</cx:pt>
          <cx:pt idx="134521">0</cx:pt>
          <cx:pt idx="134522">48</cx:pt>
          <cx:pt idx="134523">11</cx:pt>
          <cx:pt idx="134524">136</cx:pt>
          <cx:pt idx="134525">57</cx:pt>
          <cx:pt idx="134526">1</cx:pt>
          <cx:pt idx="134527">6</cx:pt>
          <cx:pt idx="134528">46</cx:pt>
          <cx:pt idx="134529">47</cx:pt>
          <cx:pt idx="134530">31</cx:pt>
          <cx:pt idx="134531">152</cx:pt>
          <cx:pt idx="134532">0</cx:pt>
          <cx:pt idx="134533">68</cx:pt>
          <cx:pt idx="134534">10</cx:pt>
          <cx:pt idx="134535">0</cx:pt>
          <cx:pt idx="134536">28</cx:pt>
          <cx:pt idx="134537">5</cx:pt>
          <cx:pt idx="134538">0</cx:pt>
          <cx:pt idx="134539">1</cx:pt>
          <cx:pt idx="134540">7</cx:pt>
          <cx:pt idx="134541">34</cx:pt>
          <cx:pt idx="134542">0</cx:pt>
          <cx:pt idx="134543">0</cx:pt>
          <cx:pt idx="134544">71</cx:pt>
          <cx:pt idx="134545">22</cx:pt>
          <cx:pt idx="134546">163</cx:pt>
          <cx:pt idx="134547">47</cx:pt>
          <cx:pt idx="134548">8</cx:pt>
          <cx:pt idx="134549">5</cx:pt>
          <cx:pt idx="134550">117</cx:pt>
          <cx:pt idx="134551">10</cx:pt>
          <cx:pt idx="134552">56</cx:pt>
          <cx:pt idx="134553">0</cx:pt>
          <cx:pt idx="134554">20</cx:pt>
          <cx:pt idx="134555">22</cx:pt>
          <cx:pt idx="134556">7</cx:pt>
          <cx:pt idx="134557">33</cx:pt>
          <cx:pt idx="134558">65</cx:pt>
          <cx:pt idx="134559">21</cx:pt>
          <cx:pt idx="134560">0</cx:pt>
          <cx:pt idx="134561">0</cx:pt>
          <cx:pt idx="134562">8</cx:pt>
          <cx:pt idx="134563">0</cx:pt>
          <cx:pt idx="134564">0</cx:pt>
          <cx:pt idx="134565">0</cx:pt>
          <cx:pt idx="134566">0</cx:pt>
          <cx:pt idx="134567">0</cx:pt>
          <cx:pt idx="134568">0</cx:pt>
          <cx:pt idx="134569">0</cx:pt>
          <cx:pt idx="134570">91</cx:pt>
          <cx:pt idx="134571">0</cx:pt>
          <cx:pt idx="134572">49</cx:pt>
          <cx:pt idx="134573">0</cx:pt>
          <cx:pt idx="134574">4</cx:pt>
          <cx:pt idx="134575">87</cx:pt>
          <cx:pt idx="134576">0</cx:pt>
          <cx:pt idx="134577">6</cx:pt>
          <cx:pt idx="134578">4</cx:pt>
          <cx:pt idx="134579">16</cx:pt>
          <cx:pt idx="134580">363</cx:pt>
          <cx:pt idx="134581">47</cx:pt>
          <cx:pt idx="134582">0</cx:pt>
          <cx:pt idx="134583">0</cx:pt>
          <cx:pt idx="134584">294</cx:pt>
          <cx:pt idx="134585">132</cx:pt>
          <cx:pt idx="134586">44</cx:pt>
          <cx:pt idx="134587">2</cx:pt>
          <cx:pt idx="134588">0</cx:pt>
          <cx:pt idx="134589">14</cx:pt>
          <cx:pt idx="134590">19</cx:pt>
          <cx:pt idx="134591">0</cx:pt>
          <cx:pt idx="134592">6</cx:pt>
          <cx:pt idx="134593">16</cx:pt>
          <cx:pt idx="134594">7</cx:pt>
          <cx:pt idx="134595">1</cx:pt>
          <cx:pt idx="134596">10</cx:pt>
          <cx:pt idx="134597">0</cx:pt>
          <cx:pt idx="134598">6</cx:pt>
          <cx:pt idx="134599">3</cx:pt>
          <cx:pt idx="134600">58</cx:pt>
          <cx:pt idx="134601">14</cx:pt>
          <cx:pt idx="134602">1</cx:pt>
          <cx:pt idx="134603">0</cx:pt>
          <cx:pt idx="134604">111</cx:pt>
          <cx:pt idx="134605">34</cx:pt>
          <cx:pt idx="134606">380</cx:pt>
          <cx:pt idx="134607">4</cx:pt>
          <cx:pt idx="134608">0</cx:pt>
          <cx:pt idx="134609">338</cx:pt>
          <cx:pt idx="134610">358</cx:pt>
          <cx:pt idx="134611">11</cx:pt>
          <cx:pt idx="134612">0</cx:pt>
          <cx:pt idx="134613">13</cx:pt>
          <cx:pt idx="134614">123</cx:pt>
          <cx:pt idx="134615">0</cx:pt>
          <cx:pt idx="134616">20</cx:pt>
          <cx:pt idx="134617">0</cx:pt>
          <cx:pt idx="134618">223</cx:pt>
          <cx:pt idx="134619">0</cx:pt>
          <cx:pt idx="134620">57</cx:pt>
          <cx:pt idx="134621">111</cx:pt>
          <cx:pt idx="134622">2</cx:pt>
          <cx:pt idx="134623">154</cx:pt>
          <cx:pt idx="134624">63</cx:pt>
          <cx:pt idx="134625">55</cx:pt>
          <cx:pt idx="134626">3</cx:pt>
          <cx:pt idx="134627">0</cx:pt>
          <cx:pt idx="134628">4</cx:pt>
          <cx:pt idx="134629">1</cx:pt>
          <cx:pt idx="134630">0</cx:pt>
          <cx:pt idx="134631">6</cx:pt>
          <cx:pt idx="134632">0</cx:pt>
          <cx:pt idx="134633">0</cx:pt>
          <cx:pt idx="134634">257</cx:pt>
          <cx:pt idx="134635">13</cx:pt>
          <cx:pt idx="134636">99</cx:pt>
          <cx:pt idx="134637">565</cx:pt>
          <cx:pt idx="134638">0</cx:pt>
          <cx:pt idx="134639">0</cx:pt>
          <cx:pt idx="134640">4</cx:pt>
          <cx:pt idx="134641">127</cx:pt>
          <cx:pt idx="134642">275</cx:pt>
          <cx:pt idx="134643">9</cx:pt>
          <cx:pt idx="134644">5</cx:pt>
          <cx:pt idx="134645">94</cx:pt>
          <cx:pt idx="134646">0</cx:pt>
          <cx:pt idx="134647">5</cx:pt>
          <cx:pt idx="134648">34</cx:pt>
          <cx:pt idx="134649">0</cx:pt>
          <cx:pt idx="134650">1</cx:pt>
          <cx:pt idx="134651">1</cx:pt>
          <cx:pt idx="134652">3</cx:pt>
          <cx:pt idx="134653">0</cx:pt>
          <cx:pt idx="134654">0</cx:pt>
          <cx:pt idx="134655">2</cx:pt>
          <cx:pt idx="134656">15</cx:pt>
          <cx:pt idx="134657">0</cx:pt>
          <cx:pt idx="134658">0</cx:pt>
          <cx:pt idx="134659">0</cx:pt>
          <cx:pt idx="134660">0</cx:pt>
          <cx:pt idx="134661">13</cx:pt>
          <cx:pt idx="134662">211</cx:pt>
          <cx:pt idx="134663">1</cx:pt>
          <cx:pt idx="134664">0</cx:pt>
          <cx:pt idx="134665">2</cx:pt>
          <cx:pt idx="134666">51</cx:pt>
          <cx:pt idx="134667">0</cx:pt>
          <cx:pt idx="134668">2</cx:pt>
          <cx:pt idx="134669">0</cx:pt>
          <cx:pt idx="134670">0</cx:pt>
          <cx:pt idx="134671">69</cx:pt>
          <cx:pt idx="134672">22</cx:pt>
          <cx:pt idx="134673">0</cx:pt>
          <cx:pt idx="134674">0</cx:pt>
          <cx:pt idx="134675">2</cx:pt>
          <cx:pt idx="134676">5</cx:pt>
          <cx:pt idx="134677">1</cx:pt>
          <cx:pt idx="134678">3</cx:pt>
          <cx:pt idx="134679">76</cx:pt>
          <cx:pt idx="134680">1</cx:pt>
          <cx:pt idx="134681">0</cx:pt>
          <cx:pt idx="134682">1</cx:pt>
          <cx:pt idx="134683">0</cx:pt>
          <cx:pt idx="134684">0</cx:pt>
          <cx:pt idx="134685">8</cx:pt>
          <cx:pt idx="134686">106</cx:pt>
          <cx:pt idx="134687">22</cx:pt>
          <cx:pt idx="134688">44</cx:pt>
          <cx:pt idx="134689">15</cx:pt>
          <cx:pt idx="134690">46</cx:pt>
          <cx:pt idx="134691">15</cx:pt>
          <cx:pt idx="134692">2</cx:pt>
          <cx:pt idx="134693">107</cx:pt>
          <cx:pt idx="134694">33</cx:pt>
          <cx:pt idx="134695">16</cx:pt>
          <cx:pt idx="134696">21</cx:pt>
          <cx:pt idx="134697">0</cx:pt>
          <cx:pt idx="134698">106</cx:pt>
          <cx:pt idx="134699">49</cx:pt>
          <cx:pt idx="134700">57</cx:pt>
          <cx:pt idx="134701">136</cx:pt>
          <cx:pt idx="134702">1</cx:pt>
          <cx:pt idx="134703">22</cx:pt>
          <cx:pt idx="134704">27</cx:pt>
          <cx:pt idx="134705">5</cx:pt>
          <cx:pt idx="134706">5</cx:pt>
          <cx:pt idx="134707">5</cx:pt>
          <cx:pt idx="134708">0</cx:pt>
          <cx:pt idx="134709">20</cx:pt>
          <cx:pt idx="134710">14</cx:pt>
          <cx:pt idx="134711">1</cx:pt>
          <cx:pt idx="134712">47</cx:pt>
          <cx:pt idx="134713">2</cx:pt>
          <cx:pt idx="134714">3</cx:pt>
          <cx:pt idx="134715">2</cx:pt>
          <cx:pt idx="134716">15</cx:pt>
          <cx:pt idx="134717">13</cx:pt>
          <cx:pt idx="134718">0</cx:pt>
          <cx:pt idx="134719">0</cx:pt>
          <cx:pt idx="134720">2</cx:pt>
          <cx:pt idx="134721">6</cx:pt>
          <cx:pt idx="134722">5</cx:pt>
          <cx:pt idx="134723">0</cx:pt>
          <cx:pt idx="134724">7</cx:pt>
          <cx:pt idx="134725">2</cx:pt>
          <cx:pt idx="134726">9</cx:pt>
          <cx:pt idx="134727">233</cx:pt>
          <cx:pt idx="134728">295</cx:pt>
          <cx:pt idx="134729">17</cx:pt>
          <cx:pt idx="134730">21</cx:pt>
          <cx:pt idx="134731">136</cx:pt>
          <cx:pt idx="134732">70</cx:pt>
          <cx:pt idx="134733">0</cx:pt>
          <cx:pt idx="134734">19</cx:pt>
          <cx:pt idx="134735">29</cx:pt>
          <cx:pt idx="134736">3</cx:pt>
          <cx:pt idx="134737">68</cx:pt>
          <cx:pt idx="134738">414</cx:pt>
          <cx:pt idx="134739">64</cx:pt>
          <cx:pt idx="134740">17</cx:pt>
          <cx:pt idx="134741">0</cx:pt>
          <cx:pt idx="134742">29</cx:pt>
          <cx:pt idx="134743">0</cx:pt>
          <cx:pt idx="134744">33</cx:pt>
          <cx:pt idx="134745">0</cx:pt>
          <cx:pt idx="134746">8</cx:pt>
          <cx:pt idx="134747">11</cx:pt>
          <cx:pt idx="134748">6</cx:pt>
          <cx:pt idx="134749">0</cx:pt>
          <cx:pt idx="134750">5</cx:pt>
          <cx:pt idx="134751">2</cx:pt>
          <cx:pt idx="134752">76</cx:pt>
          <cx:pt idx="134753">0</cx:pt>
          <cx:pt idx="134754">10</cx:pt>
          <cx:pt idx="134755">0</cx:pt>
          <cx:pt idx="134756">73</cx:pt>
          <cx:pt idx="134757">120</cx:pt>
          <cx:pt idx="134758">0</cx:pt>
          <cx:pt idx="134759">0</cx:pt>
          <cx:pt idx="134760">27</cx:pt>
          <cx:pt idx="134761">2</cx:pt>
          <cx:pt idx="134762">42</cx:pt>
          <cx:pt idx="134763">27</cx:pt>
          <cx:pt idx="134764">21</cx:pt>
          <cx:pt idx="134765">101</cx:pt>
          <cx:pt idx="134766">0</cx:pt>
          <cx:pt idx="134767">42</cx:pt>
          <cx:pt idx="134768">18</cx:pt>
          <cx:pt idx="134769">6</cx:pt>
          <cx:pt idx="134770">0</cx:pt>
          <cx:pt idx="134771">54</cx:pt>
          <cx:pt idx="134772">27</cx:pt>
          <cx:pt idx="134773">0</cx:pt>
          <cx:pt idx="134774">25</cx:pt>
          <cx:pt idx="134775">25</cx:pt>
          <cx:pt idx="134776">2</cx:pt>
          <cx:pt idx="134777">2</cx:pt>
          <cx:pt idx="134778">1</cx:pt>
          <cx:pt idx="134779">0</cx:pt>
          <cx:pt idx="134780">0</cx:pt>
          <cx:pt idx="134781">0</cx:pt>
          <cx:pt idx="134782">0</cx:pt>
          <cx:pt idx="134783">42</cx:pt>
          <cx:pt idx="134784">0</cx:pt>
          <cx:pt idx="134785">3</cx:pt>
          <cx:pt idx="134786">51</cx:pt>
          <cx:pt idx="134787">0</cx:pt>
          <cx:pt idx="134788">28</cx:pt>
          <cx:pt idx="134789">0</cx:pt>
          <cx:pt idx="134790">14</cx:pt>
          <cx:pt idx="134791">71</cx:pt>
          <cx:pt idx="134792">0</cx:pt>
          <cx:pt idx="134793">93</cx:pt>
          <cx:pt idx="134794">0</cx:pt>
          <cx:pt idx="134795">96</cx:pt>
          <cx:pt idx="134796">91</cx:pt>
          <cx:pt idx="134797">15</cx:pt>
          <cx:pt idx="134798">18</cx:pt>
          <cx:pt idx="134799">35</cx:pt>
          <cx:pt idx="134800">24</cx:pt>
          <cx:pt idx="134801">125</cx:pt>
          <cx:pt idx="134802">61</cx:pt>
          <cx:pt idx="134803">3</cx:pt>
          <cx:pt idx="134804">22</cx:pt>
          <cx:pt idx="134805">45</cx:pt>
          <cx:pt idx="134806">5</cx:pt>
          <cx:pt idx="134807">8</cx:pt>
          <cx:pt idx="134808">0</cx:pt>
          <cx:pt idx="134809">110</cx:pt>
          <cx:pt idx="134810">0</cx:pt>
          <cx:pt idx="134811">3</cx:pt>
          <cx:pt idx="134812">0</cx:pt>
          <cx:pt idx="134813">1</cx:pt>
          <cx:pt idx="134814">0</cx:pt>
          <cx:pt idx="134815">14</cx:pt>
          <cx:pt idx="134816">1</cx:pt>
          <cx:pt idx="134817">24</cx:pt>
          <cx:pt idx="134818">32</cx:pt>
          <cx:pt idx="134819">724</cx:pt>
          <cx:pt idx="134820">340</cx:pt>
          <cx:pt idx="134821">0</cx:pt>
          <cx:pt idx="134822">0</cx:pt>
          <cx:pt idx="134823">653</cx:pt>
          <cx:pt idx="134824">6</cx:pt>
          <cx:pt idx="134825">212</cx:pt>
          <cx:pt idx="134826">2</cx:pt>
          <cx:pt idx="134827">2</cx:pt>
          <cx:pt idx="134828">7</cx:pt>
          <cx:pt idx="134829">77</cx:pt>
          <cx:pt idx="134830">56</cx:pt>
          <cx:pt idx="134831">228</cx:pt>
          <cx:pt idx="134832">22</cx:pt>
          <cx:pt idx="134833">0</cx:pt>
          <cx:pt idx="134834">33</cx:pt>
          <cx:pt idx="134835">0</cx:pt>
          <cx:pt idx="134836">55</cx:pt>
          <cx:pt idx="134837">8</cx:pt>
          <cx:pt idx="134838">141</cx:pt>
          <cx:pt idx="134839">7</cx:pt>
          <cx:pt idx="134840">133</cx:pt>
          <cx:pt idx="134841">36</cx:pt>
          <cx:pt idx="134842">4</cx:pt>
          <cx:pt idx="134843">104</cx:pt>
          <cx:pt idx="134844">39</cx:pt>
          <cx:pt idx="134845">486</cx:pt>
          <cx:pt idx="134846">8</cx:pt>
          <cx:pt idx="134847">34</cx:pt>
          <cx:pt idx="134848">12</cx:pt>
          <cx:pt idx="134849">0</cx:pt>
          <cx:pt idx="134850">0</cx:pt>
          <cx:pt idx="134851">0</cx:pt>
          <cx:pt idx="134852">0</cx:pt>
          <cx:pt idx="134853">234</cx:pt>
          <cx:pt idx="134854">104</cx:pt>
          <cx:pt idx="134855">1</cx:pt>
          <cx:pt idx="134856">0</cx:pt>
          <cx:pt idx="134857">2</cx:pt>
          <cx:pt idx="134858">4</cx:pt>
          <cx:pt idx="134859">211</cx:pt>
          <cx:pt idx="134860">20</cx:pt>
          <cx:pt idx="134861">157</cx:pt>
          <cx:pt idx="134862">1</cx:pt>
          <cx:pt idx="134863">3</cx:pt>
          <cx:pt idx="134864">97</cx:pt>
          <cx:pt idx="134865">14</cx:pt>
          <cx:pt idx="134866">7</cx:pt>
          <cx:pt idx="134867">13</cx:pt>
          <cx:pt idx="134868">16</cx:pt>
          <cx:pt idx="134869">0</cx:pt>
          <cx:pt idx="134870">25</cx:pt>
          <cx:pt idx="134871">0</cx:pt>
          <cx:pt idx="134872">0</cx:pt>
          <cx:pt idx="134873">0</cx:pt>
          <cx:pt idx="134874">7</cx:pt>
          <cx:pt idx="134875">0</cx:pt>
          <cx:pt idx="134876">5</cx:pt>
          <cx:pt idx="134877">40</cx:pt>
          <cx:pt idx="134878">0</cx:pt>
          <cx:pt idx="134879">33</cx:pt>
          <cx:pt idx="134880">23</cx:pt>
          <cx:pt idx="134881">9</cx:pt>
          <cx:pt idx="134882">98</cx:pt>
          <cx:pt idx="134883">0</cx:pt>
          <cx:pt idx="134884">7</cx:pt>
          <cx:pt idx="134885">24</cx:pt>
          <cx:pt idx="134886">147</cx:pt>
          <cx:pt idx="134887">4</cx:pt>
          <cx:pt idx="134888">1</cx:pt>
          <cx:pt idx="134889">22</cx:pt>
          <cx:pt idx="134890">18</cx:pt>
          <cx:pt idx="134891">16</cx:pt>
          <cx:pt idx="134892">1</cx:pt>
          <cx:pt idx="134893">0</cx:pt>
          <cx:pt idx="134894">56</cx:pt>
          <cx:pt idx="134895">0</cx:pt>
          <cx:pt idx="134896">90</cx:pt>
          <cx:pt idx="134897">14</cx:pt>
          <cx:pt idx="134898">310</cx:pt>
          <cx:pt idx="134899">102</cx:pt>
          <cx:pt idx="134900">7</cx:pt>
          <cx:pt idx="134901">94</cx:pt>
          <cx:pt idx="134902">6</cx:pt>
          <cx:pt idx="134903">548</cx:pt>
          <cx:pt idx="134904">12</cx:pt>
          <cx:pt idx="134905">111</cx:pt>
          <cx:pt idx="134906">15</cx:pt>
          <cx:pt idx="134907">0</cx:pt>
          <cx:pt idx="134908">0</cx:pt>
          <cx:pt idx="134909">50</cx:pt>
          <cx:pt idx="134910">57</cx:pt>
          <cx:pt idx="134911">7</cx:pt>
          <cx:pt idx="134912">0</cx:pt>
          <cx:pt idx="134913">215</cx:pt>
          <cx:pt idx="134914">0</cx:pt>
          <cx:pt idx="134915">0</cx:pt>
          <cx:pt idx="134916">1</cx:pt>
          <cx:pt idx="134917">0</cx:pt>
          <cx:pt idx="134918">0</cx:pt>
          <cx:pt idx="134919">8</cx:pt>
          <cx:pt idx="134920">163</cx:pt>
          <cx:pt idx="134921">0</cx:pt>
          <cx:pt idx="134922">7</cx:pt>
          <cx:pt idx="134923">0</cx:pt>
          <cx:pt idx="134924">6</cx:pt>
          <cx:pt idx="134925">0</cx:pt>
          <cx:pt idx="134926">65</cx:pt>
          <cx:pt idx="134927">0</cx:pt>
          <cx:pt idx="134928">329</cx:pt>
          <cx:pt idx="134929">7</cx:pt>
          <cx:pt idx="134930">15</cx:pt>
          <cx:pt idx="134931">64</cx:pt>
          <cx:pt idx="134932">19</cx:pt>
          <cx:pt idx="134933">0</cx:pt>
          <cx:pt idx="134934">0</cx:pt>
          <cx:pt idx="134935">29</cx:pt>
          <cx:pt idx="134936">0</cx:pt>
          <cx:pt idx="134937">0</cx:pt>
          <cx:pt idx="134938">2</cx:pt>
          <cx:pt idx="134939">7</cx:pt>
          <cx:pt idx="134940">54</cx:pt>
          <cx:pt idx="134941">49</cx:pt>
          <cx:pt idx="134942">0</cx:pt>
          <cx:pt idx="134943">79</cx:pt>
          <cx:pt idx="134944">21</cx:pt>
          <cx:pt idx="134945">1</cx:pt>
          <cx:pt idx="134946">120</cx:pt>
          <cx:pt idx="134947">0</cx:pt>
          <cx:pt idx="134948">3</cx:pt>
          <cx:pt idx="134949">155</cx:pt>
          <cx:pt idx="134950">35</cx:pt>
          <cx:pt idx="134951">195</cx:pt>
          <cx:pt idx="134952">2</cx:pt>
          <cx:pt idx="134953">75</cx:pt>
          <cx:pt idx="134954">72</cx:pt>
          <cx:pt idx="134955">1</cx:pt>
          <cx:pt idx="134956">118</cx:pt>
          <cx:pt idx="134957">655</cx:pt>
          <cx:pt idx="134958">0</cx:pt>
          <cx:pt idx="134959">0</cx:pt>
          <cx:pt idx="134960">60</cx:pt>
          <cx:pt idx="134961">433</cx:pt>
          <cx:pt idx="134962">0</cx:pt>
          <cx:pt idx="134963">43</cx:pt>
          <cx:pt idx="134964">35</cx:pt>
          <cx:pt idx="134965">14</cx:pt>
          <cx:pt idx="134966">0</cx:pt>
          <cx:pt idx="134967">2</cx:pt>
          <cx:pt idx="134968">58</cx:pt>
          <cx:pt idx="134969">93</cx:pt>
          <cx:pt idx="134970">0</cx:pt>
          <cx:pt idx="134971">1</cx:pt>
          <cx:pt idx="134972">0</cx:pt>
          <cx:pt idx="134973">235</cx:pt>
          <cx:pt idx="134974">26</cx:pt>
          <cx:pt idx="134975">0</cx:pt>
          <cx:pt idx="134976">228</cx:pt>
          <cx:pt idx="134977">14</cx:pt>
          <cx:pt idx="134978">1</cx:pt>
          <cx:pt idx="134979">44</cx:pt>
          <cx:pt idx="134980">0</cx:pt>
          <cx:pt idx="134981">33</cx:pt>
          <cx:pt idx="134982">38</cx:pt>
          <cx:pt idx="134983">72</cx:pt>
          <cx:pt idx="134984">188</cx:pt>
          <cx:pt idx="134985">310</cx:pt>
          <cx:pt idx="134986">147</cx:pt>
          <cx:pt idx="134987">7</cx:pt>
          <cx:pt idx="134988">65</cx:pt>
          <cx:pt idx="134989">0</cx:pt>
          <cx:pt idx="134990">7</cx:pt>
          <cx:pt idx="134991">1</cx:pt>
          <cx:pt idx="134992">21</cx:pt>
          <cx:pt idx="134993">37</cx:pt>
          <cx:pt idx="134994">218</cx:pt>
          <cx:pt idx="134995">153</cx:pt>
          <cx:pt idx="134996">193</cx:pt>
          <cx:pt idx="134997">0</cx:pt>
          <cx:pt idx="134998">0</cx:pt>
          <cx:pt idx="134999">2</cx:pt>
          <cx:pt idx="135000">1</cx:pt>
          <cx:pt idx="135001">1</cx:pt>
          <cx:pt idx="135002">22</cx:pt>
          <cx:pt idx="135003">85</cx:pt>
          <cx:pt idx="135004">147</cx:pt>
          <cx:pt idx="135005">103</cx:pt>
          <cx:pt idx="135006">0</cx:pt>
          <cx:pt idx="135007">1</cx:pt>
          <cx:pt idx="135008">0</cx:pt>
          <cx:pt idx="135009">0</cx:pt>
          <cx:pt idx="135010">13</cx:pt>
          <cx:pt idx="135011">280</cx:pt>
          <cx:pt idx="135012">6</cx:pt>
          <cx:pt idx="135013">0</cx:pt>
          <cx:pt idx="135014">228</cx:pt>
          <cx:pt idx="135015">1</cx:pt>
          <cx:pt idx="135016">0</cx:pt>
          <cx:pt idx="135017">0</cx:pt>
          <cx:pt idx="135018">3</cx:pt>
          <cx:pt idx="135019">0</cx:pt>
          <cx:pt idx="135020">2</cx:pt>
          <cx:pt idx="135021">1</cx:pt>
          <cx:pt idx="135022">3</cx:pt>
          <cx:pt idx="135023">127</cx:pt>
          <cx:pt idx="135024">7</cx:pt>
          <cx:pt idx="135025">1</cx:pt>
          <cx:pt idx="135026">1</cx:pt>
          <cx:pt idx="135027">27</cx:pt>
          <cx:pt idx="135028">4</cx:pt>
          <cx:pt idx="135029">22</cx:pt>
          <cx:pt idx="135030">13</cx:pt>
          <cx:pt idx="135031">1</cx:pt>
          <cx:pt idx="135032">1</cx:pt>
          <cx:pt idx="135033">8</cx:pt>
          <cx:pt idx="135034">0</cx:pt>
          <cx:pt idx="135035">0</cx:pt>
          <cx:pt idx="135036">0</cx:pt>
          <cx:pt idx="135037">0</cx:pt>
          <cx:pt idx="135038">2</cx:pt>
          <cx:pt idx="135039">0</cx:pt>
          <cx:pt idx="135040">1</cx:pt>
          <cx:pt idx="135041">0</cx:pt>
          <cx:pt idx="135042">39</cx:pt>
          <cx:pt idx="135043">0</cx:pt>
          <cx:pt idx="135044">623</cx:pt>
          <cx:pt idx="135045">1</cx:pt>
          <cx:pt idx="135046">14</cx:pt>
          <cx:pt idx="135047">115</cx:pt>
          <cx:pt idx="135048">0</cx:pt>
          <cx:pt idx="135049">7</cx:pt>
          <cx:pt idx="135050">426</cx:pt>
          <cx:pt idx="135051">3</cx:pt>
          <cx:pt idx="135052">85</cx:pt>
          <cx:pt idx="135053">56</cx:pt>
          <cx:pt idx="135054">83</cx:pt>
          <cx:pt idx="135055">27</cx:pt>
          <cx:pt idx="135056">0</cx:pt>
          <cx:pt idx="135057">0</cx:pt>
          <cx:pt idx="135058">0</cx:pt>
          <cx:pt idx="135059">0</cx:pt>
          <cx:pt idx="135060">0</cx:pt>
          <cx:pt idx="135061">1</cx:pt>
          <cx:pt idx="135062">0</cx:pt>
          <cx:pt idx="135063">11</cx:pt>
          <cx:pt idx="135064">7</cx:pt>
          <cx:pt idx="135065">21</cx:pt>
          <cx:pt idx="135066">0</cx:pt>
          <cx:pt idx="135067">0</cx:pt>
          <cx:pt idx="135068">0</cx:pt>
          <cx:pt idx="135069">0</cx:pt>
          <cx:pt idx="135070">14</cx:pt>
          <cx:pt idx="135071">60</cx:pt>
          <cx:pt idx="135072">0</cx:pt>
          <cx:pt idx="135073">1</cx:pt>
          <cx:pt idx="135074">84</cx:pt>
          <cx:pt idx="135075">0</cx:pt>
          <cx:pt idx="135076">0</cx:pt>
          <cx:pt idx="135077">1</cx:pt>
          <cx:pt idx="135078">160</cx:pt>
          <cx:pt idx="135079">0</cx:pt>
          <cx:pt idx="135080">4</cx:pt>
          <cx:pt idx="135081">22</cx:pt>
          <cx:pt idx="135082">0</cx:pt>
          <cx:pt idx="135083">0</cx:pt>
          <cx:pt idx="135084">6</cx:pt>
          <cx:pt idx="135085">0</cx:pt>
          <cx:pt idx="135086">3</cx:pt>
          <cx:pt idx="135087">0</cx:pt>
          <cx:pt idx="135088">1</cx:pt>
          <cx:pt idx="135089">6</cx:pt>
          <cx:pt idx="135090">1</cx:pt>
          <cx:pt idx="135091">0</cx:pt>
          <cx:pt idx="135092">0</cx:pt>
          <cx:pt idx="135093">0</cx:pt>
          <cx:pt idx="135094">1</cx:pt>
          <cx:pt idx="135095">0</cx:pt>
          <cx:pt idx="135096">77</cx:pt>
          <cx:pt idx="135097">74</cx:pt>
          <cx:pt idx="135098">5</cx:pt>
          <cx:pt idx="135099">30</cx:pt>
          <cx:pt idx="135100">1</cx:pt>
          <cx:pt idx="135101">3</cx:pt>
          <cx:pt idx="135102">8</cx:pt>
          <cx:pt idx="135103">0</cx:pt>
          <cx:pt idx="135104">20</cx:pt>
          <cx:pt idx="135105">19</cx:pt>
          <cx:pt idx="135106">157</cx:pt>
          <cx:pt idx="135107">1</cx:pt>
          <cx:pt idx="135108">0</cx:pt>
          <cx:pt idx="135109">61</cx:pt>
          <cx:pt idx="135110">0</cx:pt>
          <cx:pt idx="135111">14</cx:pt>
          <cx:pt idx="135112">72</cx:pt>
          <cx:pt idx="135113">11</cx:pt>
          <cx:pt idx="135114">9</cx:pt>
          <cx:pt idx="135115">57</cx:pt>
          <cx:pt idx="135116">105</cx:pt>
          <cx:pt idx="135117">0</cx:pt>
          <cx:pt idx="135118">856</cx:pt>
          <cx:pt idx="135119">267</cx:pt>
          <cx:pt idx="135120">7</cx:pt>
          <cx:pt idx="135121">1</cx:pt>
          <cx:pt idx="135122">113</cx:pt>
          <cx:pt idx="135123">160</cx:pt>
          <cx:pt idx="135124">182</cx:pt>
          <cx:pt idx="135125">22</cx:pt>
          <cx:pt idx="135126">0</cx:pt>
          <cx:pt idx="135127">0</cx:pt>
          <cx:pt idx="135128">0</cx:pt>
          <cx:pt idx="135129">0</cx:pt>
          <cx:pt idx="135130">18</cx:pt>
          <cx:pt idx="135131">2</cx:pt>
          <cx:pt idx="135132">9</cx:pt>
          <cx:pt idx="135133">0</cx:pt>
          <cx:pt idx="135134">0</cx:pt>
          <cx:pt idx="135135">0</cx:pt>
          <cx:pt idx="135136">0</cx:pt>
          <cx:pt idx="135137">0</cx:pt>
          <cx:pt idx="135138">0</cx:pt>
          <cx:pt idx="135139">0</cx:pt>
          <cx:pt idx="135140">0</cx:pt>
          <cx:pt idx="135141">0</cx:pt>
          <cx:pt idx="135142">111</cx:pt>
          <cx:pt idx="135143">1</cx:pt>
          <cx:pt idx="135144">0</cx:pt>
          <cx:pt idx="135145">26</cx:pt>
          <cx:pt idx="135146">53</cx:pt>
          <cx:pt idx="135147">8</cx:pt>
          <cx:pt idx="135148">0</cx:pt>
          <cx:pt idx="135149">54</cx:pt>
          <cx:pt idx="135150">1</cx:pt>
          <cx:pt idx="135151">0</cx:pt>
          <cx:pt idx="135152">1</cx:pt>
          <cx:pt idx="135153">1</cx:pt>
          <cx:pt idx="135154">0</cx:pt>
          <cx:pt idx="135155">1</cx:pt>
          <cx:pt idx="135156">3</cx:pt>
          <cx:pt idx="135157">11</cx:pt>
          <cx:pt idx="135158">9</cx:pt>
          <cx:pt idx="135159">0</cx:pt>
          <cx:pt idx="135160">0</cx:pt>
          <cx:pt idx="135161">40</cx:pt>
          <cx:pt idx="135162">0</cx:pt>
          <cx:pt idx="135163">2</cx:pt>
          <cx:pt idx="135164">86</cx:pt>
          <cx:pt idx="135165">0</cx:pt>
          <cx:pt idx="135166">28</cx:pt>
          <cx:pt idx="135167">2</cx:pt>
          <cx:pt idx="135168">0</cx:pt>
          <cx:pt idx="135169">195</cx:pt>
          <cx:pt idx="135170">440</cx:pt>
          <cx:pt idx="135171">28</cx:pt>
          <cx:pt idx="135172">1</cx:pt>
          <cx:pt idx="135173">1</cx:pt>
          <cx:pt idx="135174">77</cx:pt>
          <cx:pt idx="135175">0</cx:pt>
          <cx:pt idx="135176">1</cx:pt>
          <cx:pt idx="135177">83</cx:pt>
          <cx:pt idx="135178">7</cx:pt>
          <cx:pt idx="135179">0</cx:pt>
          <cx:pt idx="135180">0</cx:pt>
          <cx:pt idx="135181">1</cx:pt>
          <cx:pt idx="135182">2</cx:pt>
          <cx:pt idx="135183">0</cx:pt>
          <cx:pt idx="135184">5</cx:pt>
          <cx:pt idx="135185">4</cx:pt>
          <cx:pt idx="135186">0</cx:pt>
          <cx:pt idx="135187">0</cx:pt>
          <cx:pt idx="135188">168</cx:pt>
          <cx:pt idx="135189">14</cx:pt>
          <cx:pt idx="135190">361</cx:pt>
          <cx:pt idx="135191">15</cx:pt>
          <cx:pt idx="135192">9</cx:pt>
          <cx:pt idx="135193">242</cx:pt>
          <cx:pt idx="135194">44</cx:pt>
          <cx:pt idx="135195">0</cx:pt>
          <cx:pt idx="135196">0</cx:pt>
          <cx:pt idx="135197">35</cx:pt>
          <cx:pt idx="135198">30</cx:pt>
          <cx:pt idx="135199">75</cx:pt>
          <cx:pt idx="135200">1</cx:pt>
          <cx:pt idx="135201">2</cx:pt>
          <cx:pt idx="135202">24</cx:pt>
          <cx:pt idx="135203">61</cx:pt>
          <cx:pt idx="135204">1</cx:pt>
          <cx:pt idx="135205">17</cx:pt>
          <cx:pt idx="135206">6</cx:pt>
          <cx:pt idx="135207">12</cx:pt>
          <cx:pt idx="135208">0</cx:pt>
          <cx:pt idx="135209">7</cx:pt>
          <cx:pt idx="135210">3</cx:pt>
          <cx:pt idx="135211">0</cx:pt>
          <cx:pt idx="135212">1</cx:pt>
          <cx:pt idx="135213">0</cx:pt>
          <cx:pt idx="135214">2</cx:pt>
          <cx:pt idx="135215">0</cx:pt>
          <cx:pt idx="135216">0</cx:pt>
          <cx:pt idx="135217">0</cx:pt>
          <cx:pt idx="135218">1</cx:pt>
          <cx:pt idx="135219">0</cx:pt>
          <cx:pt idx="135220">0</cx:pt>
          <cx:pt idx="135221">46</cx:pt>
          <cx:pt idx="135222">134</cx:pt>
          <cx:pt idx="135223">9</cx:pt>
          <cx:pt idx="135224">95</cx:pt>
          <cx:pt idx="135225">21</cx:pt>
          <cx:pt idx="135226">16</cx:pt>
          <cx:pt idx="135227">3</cx:pt>
          <cx:pt idx="135228">0</cx:pt>
          <cx:pt idx="135229">7</cx:pt>
          <cx:pt idx="135230">0</cx:pt>
          <cx:pt idx="135231">0</cx:pt>
          <cx:pt idx="135232">0</cx:pt>
          <cx:pt idx="135233">0</cx:pt>
          <cx:pt idx="135234">1</cx:pt>
          <cx:pt idx="135235">57</cx:pt>
          <cx:pt idx="135236">3</cx:pt>
          <cx:pt idx="135237">1</cx:pt>
          <cx:pt idx="135238">0</cx:pt>
          <cx:pt idx="135239">0</cx:pt>
          <cx:pt idx="135240">0</cx:pt>
          <cx:pt idx="135241">44</cx:pt>
          <cx:pt idx="135242">0</cx:pt>
          <cx:pt idx="135243">24</cx:pt>
          <cx:pt idx="135244">0</cx:pt>
          <cx:pt idx="135245">59</cx:pt>
          <cx:pt idx="135246">11</cx:pt>
          <cx:pt idx="135247">0</cx:pt>
          <cx:pt idx="135248">1</cx:pt>
          <cx:pt idx="135249">21</cx:pt>
          <cx:pt idx="135250">0</cx:pt>
          <cx:pt idx="135251">14</cx:pt>
          <cx:pt idx="135252">0</cx:pt>
          <cx:pt idx="135253">4</cx:pt>
          <cx:pt idx="135254">0</cx:pt>
          <cx:pt idx="135255">0</cx:pt>
          <cx:pt idx="135256">42</cx:pt>
          <cx:pt idx="135257">0</cx:pt>
          <cx:pt idx="135258">65</cx:pt>
          <cx:pt idx="135259">86</cx:pt>
          <cx:pt idx="135260">35</cx:pt>
          <cx:pt idx="135261">68</cx:pt>
          <cx:pt idx="135262">0</cx:pt>
          <cx:pt idx="135263">0</cx:pt>
          <cx:pt idx="135264">0</cx:pt>
          <cx:pt idx="135265">1</cx:pt>
          <cx:pt idx="135266">1</cx:pt>
          <cx:pt idx="135267">0</cx:pt>
          <cx:pt idx="135268">1</cx:pt>
          <cx:pt idx="135269">7</cx:pt>
          <cx:pt idx="135270">0</cx:pt>
          <cx:pt idx="135271">0</cx:pt>
          <cx:pt idx="135272">1</cx:pt>
          <cx:pt idx="135273">0</cx:pt>
          <cx:pt idx="135274">68</cx:pt>
          <cx:pt idx="135275">45</cx:pt>
          <cx:pt idx="135276">1</cx:pt>
          <cx:pt idx="135277">0</cx:pt>
          <cx:pt idx="135278">20</cx:pt>
          <cx:pt idx="135279">22</cx:pt>
          <cx:pt idx="135280">2</cx:pt>
          <cx:pt idx="135281">0</cx:pt>
          <cx:pt idx="135282">0</cx:pt>
          <cx:pt idx="135283">134</cx:pt>
          <cx:pt idx="135284">22</cx:pt>
          <cx:pt idx="135285">0</cx:pt>
          <cx:pt idx="135286">21</cx:pt>
          <cx:pt idx="135287">112</cx:pt>
          <cx:pt idx="135288">102</cx:pt>
          <cx:pt idx="135289">1</cx:pt>
          <cx:pt idx="135290">0</cx:pt>
          <cx:pt idx="135291">30</cx:pt>
          <cx:pt idx="135292">6</cx:pt>
          <cx:pt idx="135293">80</cx:pt>
          <cx:pt idx="135294">0</cx:pt>
          <cx:pt idx="135295">15</cx:pt>
          <cx:pt idx="135296">0</cx:pt>
          <cx:pt idx="135297">0</cx:pt>
          <cx:pt idx="135298">95</cx:pt>
          <cx:pt idx="135299">0</cx:pt>
          <cx:pt idx="135300">1</cx:pt>
          <cx:pt idx="135301">14</cx:pt>
          <cx:pt idx="135302">251</cx:pt>
          <cx:pt idx="135303">0</cx:pt>
          <cx:pt idx="135304">28</cx:pt>
          <cx:pt idx="135305">321</cx:pt>
          <cx:pt idx="135306">379</cx:pt>
          <cx:pt idx="135307">77</cx:pt>
          <cx:pt idx="135308">67</cx:pt>
          <cx:pt idx="135309">99</cx:pt>
          <cx:pt idx="135310">15</cx:pt>
          <cx:pt idx="135311">1</cx:pt>
          <cx:pt idx="135312">8</cx:pt>
          <cx:pt idx="135313">69</cx:pt>
          <cx:pt idx="135314">110</cx:pt>
          <cx:pt idx="135315">158</cx:pt>
          <cx:pt idx="135316">10</cx:pt>
          <cx:pt idx="135317">18</cx:pt>
          <cx:pt idx="135318">58</cx:pt>
          <cx:pt idx="135319">7</cx:pt>
          <cx:pt idx="135320">50</cx:pt>
          <cx:pt idx="135321">118</cx:pt>
          <cx:pt idx="135322">127</cx:pt>
          <cx:pt idx="135323">83</cx:pt>
          <cx:pt idx="135324">366</cx:pt>
          <cx:pt idx="135325">0</cx:pt>
          <cx:pt idx="135326">0</cx:pt>
          <cx:pt idx="135327">55</cx:pt>
          <cx:pt idx="135328">1</cx:pt>
          <cx:pt idx="135329">49</cx:pt>
          <cx:pt idx="135330">14</cx:pt>
          <cx:pt idx="135331">0</cx:pt>
          <cx:pt idx="135332">102</cx:pt>
          <cx:pt idx="135333">0</cx:pt>
          <cx:pt idx="135334">38</cx:pt>
          <cx:pt idx="135335">28</cx:pt>
          <cx:pt idx="135336">46</cx:pt>
          <cx:pt idx="135337">12</cx:pt>
          <cx:pt idx="135338">1</cx:pt>
          <cx:pt idx="135339">3</cx:pt>
          <cx:pt idx="135340">69</cx:pt>
          <cx:pt idx="135341">202</cx:pt>
          <cx:pt idx="135342">2</cx:pt>
          <cx:pt idx="135343">1</cx:pt>
          <cx:pt idx="135344">59</cx:pt>
          <cx:pt idx="135345">90</cx:pt>
          <cx:pt idx="135346">70</cx:pt>
          <cx:pt idx="135347">91</cx:pt>
          <cx:pt idx="135348">96</cx:pt>
          <cx:pt idx="135349">903</cx:pt>
          <cx:pt idx="135350">16</cx:pt>
          <cx:pt idx="135351">62</cx:pt>
          <cx:pt idx="135352">0</cx:pt>
          <cx:pt idx="135353">50</cx:pt>
          <cx:pt idx="135354">1</cx:pt>
          <cx:pt idx="135355">53</cx:pt>
          <cx:pt idx="135356">7</cx:pt>
          <cx:pt idx="135357">25</cx:pt>
          <cx:pt idx="135358">13</cx:pt>
          <cx:pt idx="135359">1</cx:pt>
          <cx:pt idx="135360">52</cx:pt>
          <cx:pt idx="135361">24</cx:pt>
          <cx:pt idx="135362">20</cx:pt>
          <cx:pt idx="135363">243</cx:pt>
          <cx:pt idx="135364">72</cx:pt>
          <cx:pt idx="135365">0</cx:pt>
          <cx:pt idx="135366">11</cx:pt>
          <cx:pt idx="135367">1</cx:pt>
          <cx:pt idx="135368">162</cx:pt>
          <cx:pt idx="135369">25</cx:pt>
          <cx:pt idx="135370">2</cx:pt>
          <cx:pt idx="135371">10</cx:pt>
          <cx:pt idx="135372">39</cx:pt>
          <cx:pt idx="135373">3</cx:pt>
          <cx:pt idx="135374">20</cx:pt>
          <cx:pt idx="135375">1</cx:pt>
          <cx:pt idx="135376">12</cx:pt>
          <cx:pt idx="135377">38</cx:pt>
          <cx:pt idx="135378">41</cx:pt>
          <cx:pt idx="135379">6</cx:pt>
          <cx:pt idx="135380">0</cx:pt>
          <cx:pt idx="135381">79</cx:pt>
          <cx:pt idx="135382">63</cx:pt>
          <cx:pt idx="135383">2</cx:pt>
          <cx:pt idx="135384">5</cx:pt>
          <cx:pt idx="135385">5</cx:pt>
          <cx:pt idx="135386">5</cx:pt>
          <cx:pt idx="135387">0</cx:pt>
          <cx:pt idx="135388">6</cx:pt>
          <cx:pt idx="135389">0</cx:pt>
          <cx:pt idx="135390">0</cx:pt>
          <cx:pt idx="135391">62</cx:pt>
          <cx:pt idx="135392">15</cx:pt>
          <cx:pt idx="135393">1</cx:pt>
          <cx:pt idx="135394">56</cx:pt>
          <cx:pt idx="135395">156</cx:pt>
          <cx:pt idx="135396">89</cx:pt>
          <cx:pt idx="135397">0</cx:pt>
          <cx:pt idx="135398">1</cx:pt>
          <cx:pt idx="135399">0</cx:pt>
          <cx:pt idx="135400">7</cx:pt>
          <cx:pt idx="135401">27</cx:pt>
          <cx:pt idx="135402">0</cx:pt>
          <cx:pt idx="135403">1</cx:pt>
          <cx:pt idx="135404">1</cx:pt>
          <cx:pt idx="135405">4</cx:pt>
          <cx:pt idx="135406">0</cx:pt>
          <cx:pt idx="135407">0</cx:pt>
          <cx:pt idx="135408">0</cx:pt>
          <cx:pt idx="135409">3</cx:pt>
          <cx:pt idx="135410">125</cx:pt>
          <cx:pt idx="135411">77</cx:pt>
          <cx:pt idx="135412">6</cx:pt>
          <cx:pt idx="135413">37</cx:pt>
          <cx:pt idx="135414">1241</cx:pt>
          <cx:pt idx="135415">0</cx:pt>
          <cx:pt idx="135416">13</cx:pt>
          <cx:pt idx="135417">2</cx:pt>
          <cx:pt idx="135418">0</cx:pt>
          <cx:pt idx="135419">0</cx:pt>
          <cx:pt idx="135420">98</cx:pt>
          <cx:pt idx="135421">0</cx:pt>
          <cx:pt idx="135422">1</cx:pt>
          <cx:pt idx="135423">0</cx:pt>
          <cx:pt idx="135424">0</cx:pt>
          <cx:pt idx="135425">0</cx:pt>
          <cx:pt idx="135426">38</cx:pt>
          <cx:pt idx="135427">118</cx:pt>
          <cx:pt idx="135428">7</cx:pt>
          <cx:pt idx="135429">0</cx:pt>
          <cx:pt idx="135430">3</cx:pt>
          <cx:pt idx="135431">12</cx:pt>
          <cx:pt idx="135432">70</cx:pt>
          <cx:pt idx="135433">1</cx:pt>
          <cx:pt idx="135434">0</cx:pt>
          <cx:pt idx="135435">1</cx:pt>
          <cx:pt idx="135436">14</cx:pt>
          <cx:pt idx="135437">29</cx:pt>
          <cx:pt idx="135438">25</cx:pt>
          <cx:pt idx="135439">1</cx:pt>
          <cx:pt idx="135440">1</cx:pt>
          <cx:pt idx="135441">36</cx:pt>
          <cx:pt idx="135442">2</cx:pt>
          <cx:pt idx="135443">25</cx:pt>
          <cx:pt idx="135444">3</cx:pt>
          <cx:pt idx="135445">0</cx:pt>
          <cx:pt idx="135446">20</cx:pt>
          <cx:pt idx="135447">0</cx:pt>
          <cx:pt idx="135448">2</cx:pt>
          <cx:pt idx="135449">5</cx:pt>
          <cx:pt idx="135450">36</cx:pt>
          <cx:pt idx="135451">3</cx:pt>
          <cx:pt idx="135452">0</cx:pt>
          <cx:pt idx="135453">15</cx:pt>
          <cx:pt idx="135454">7</cx:pt>
          <cx:pt idx="135455">7</cx:pt>
          <cx:pt idx="135456">5</cx:pt>
          <cx:pt idx="135457">77</cx:pt>
          <cx:pt idx="135458">0</cx:pt>
          <cx:pt idx="135459">0</cx:pt>
          <cx:pt idx="135460">13</cx:pt>
          <cx:pt idx="135461">1</cx:pt>
          <cx:pt idx="135462">0</cx:pt>
          <cx:pt idx="135463">6</cx:pt>
          <cx:pt idx="135464">383</cx:pt>
          <cx:pt idx="135465">0</cx:pt>
          <cx:pt idx="135466">8</cx:pt>
          <cx:pt idx="135467">0</cx:pt>
          <cx:pt idx="135468">0</cx:pt>
          <cx:pt idx="135469">67</cx:pt>
          <cx:pt idx="135470">6</cx:pt>
          <cx:pt idx="135471">36</cx:pt>
          <cx:pt idx="135472">21</cx:pt>
          <cx:pt idx="135473">205</cx:pt>
          <cx:pt idx="135474">46</cx:pt>
          <cx:pt idx="135475">0</cx:pt>
          <cx:pt idx="135476">0</cx:pt>
          <cx:pt idx="135477">2</cx:pt>
          <cx:pt idx="135478">0</cx:pt>
          <cx:pt idx="135479">10</cx:pt>
          <cx:pt idx="135480">0</cx:pt>
          <cx:pt idx="135481">0</cx:pt>
          <cx:pt idx="135482">0</cx:pt>
          <cx:pt idx="135483">6</cx:pt>
          <cx:pt idx="135484">0</cx:pt>
          <cx:pt idx="135485">100</cx:pt>
          <cx:pt idx="135486">0</cx:pt>
          <cx:pt idx="135487">0</cx:pt>
          <cx:pt idx="135488">0</cx:pt>
          <cx:pt idx="135489">22</cx:pt>
          <cx:pt idx="135490">4</cx:pt>
          <cx:pt idx="135491">16</cx:pt>
          <cx:pt idx="135492">0</cx:pt>
          <cx:pt idx="135493">77</cx:pt>
          <cx:pt idx="135494">2</cx:pt>
          <cx:pt idx="135495">25</cx:pt>
          <cx:pt idx="135496">398</cx:pt>
          <cx:pt idx="135497">36</cx:pt>
          <cx:pt idx="135498">4</cx:pt>
          <cx:pt idx="135499">89</cx:pt>
          <cx:pt idx="135500">1</cx:pt>
          <cx:pt idx="135501">21</cx:pt>
          <cx:pt idx="135502">66</cx:pt>
          <cx:pt idx="135503">110</cx:pt>
          <cx:pt idx="135504">343</cx:pt>
          <cx:pt idx="135505">4</cx:pt>
          <cx:pt idx="135506">31</cx:pt>
          <cx:pt idx="135507">76</cx:pt>
          <cx:pt idx="135508">61</cx:pt>
          <cx:pt idx="135509">111</cx:pt>
          <cx:pt idx="135510">0</cx:pt>
          <cx:pt idx="135511">1</cx:pt>
          <cx:pt idx="135512">0</cx:pt>
          <cx:pt idx="135513">36</cx:pt>
          <cx:pt idx="135514">123</cx:pt>
          <cx:pt idx="135515">4</cx:pt>
          <cx:pt idx="135516">35</cx:pt>
          <cx:pt idx="135517">94</cx:pt>
          <cx:pt idx="135518">167</cx:pt>
          <cx:pt idx="135519">27</cx:pt>
          <cx:pt idx="135520">7</cx:pt>
          <cx:pt idx="135521">95</cx:pt>
          <cx:pt idx="135522">3</cx:pt>
          <cx:pt idx="135523">1</cx:pt>
          <cx:pt idx="135524">28</cx:pt>
          <cx:pt idx="135525">49</cx:pt>
          <cx:pt idx="135526">52</cx:pt>
          <cx:pt idx="135527">6</cx:pt>
          <cx:pt idx="135528">0</cx:pt>
          <cx:pt idx="135529">3</cx:pt>
          <cx:pt idx="135530">0</cx:pt>
          <cx:pt idx="135531">41</cx:pt>
          <cx:pt idx="135532">449</cx:pt>
          <cx:pt idx="135533">1</cx:pt>
          <cx:pt idx="135534">74</cx:pt>
          <cx:pt idx="135535">97</cx:pt>
          <cx:pt idx="135536">2</cx:pt>
          <cx:pt idx="135537">1</cx:pt>
          <cx:pt idx="135538">0</cx:pt>
          <cx:pt idx="135539">28</cx:pt>
          <cx:pt idx="135540">40</cx:pt>
          <cx:pt idx="135541">34</cx:pt>
          <cx:pt idx="135542">14</cx:pt>
          <cx:pt idx="135543">1</cx:pt>
          <cx:pt idx="135544">0</cx:pt>
          <cx:pt idx="135545">2</cx:pt>
          <cx:pt idx="135546">0</cx:pt>
          <cx:pt idx="135547">0</cx:pt>
          <cx:pt idx="135548">0</cx:pt>
          <cx:pt idx="135549">0</cx:pt>
          <cx:pt idx="135550">0</cx:pt>
          <cx:pt idx="135551">35</cx:pt>
          <cx:pt idx="135552">238</cx:pt>
          <cx:pt idx="135553">14</cx:pt>
          <cx:pt idx="135554">19</cx:pt>
          <cx:pt idx="135555">0</cx:pt>
          <cx:pt idx="135556">2</cx:pt>
          <cx:pt idx="135557">1</cx:pt>
          <cx:pt idx="135558">1</cx:pt>
          <cx:pt idx="135559">19</cx:pt>
          <cx:pt idx="135560">6</cx:pt>
          <cx:pt idx="135561">0</cx:pt>
          <cx:pt idx="135562">71</cx:pt>
          <cx:pt idx="135563">1</cx:pt>
          <cx:pt idx="135564">0</cx:pt>
          <cx:pt idx="135565">178</cx:pt>
          <cx:pt idx="135566">0</cx:pt>
          <cx:pt idx="135567">0</cx:pt>
          <cx:pt idx="135568">0</cx:pt>
          <cx:pt idx="135569">0</cx:pt>
          <cx:pt idx="135570">37</cx:pt>
          <cx:pt idx="135571">1</cx:pt>
          <cx:pt idx="135572">0</cx:pt>
          <cx:pt idx="135573">0</cx:pt>
          <cx:pt idx="135574">2</cx:pt>
          <cx:pt idx="135575">1</cx:pt>
          <cx:pt idx="135576">9</cx:pt>
          <cx:pt idx="135577">0</cx:pt>
          <cx:pt idx="135578">34</cx:pt>
          <cx:pt idx="135579">0</cx:pt>
          <cx:pt idx="135580">0</cx:pt>
          <cx:pt idx="135581">251</cx:pt>
          <cx:pt idx="135582">0</cx:pt>
          <cx:pt idx="135583">169</cx:pt>
          <cx:pt idx="135584">250</cx:pt>
          <cx:pt idx="135585">41</cx:pt>
          <cx:pt idx="135586">0</cx:pt>
          <cx:pt idx="135587">0</cx:pt>
          <cx:pt idx="135588">0</cx:pt>
          <cx:pt idx="135589">30</cx:pt>
          <cx:pt idx="135590">318</cx:pt>
          <cx:pt idx="135591">6</cx:pt>
          <cx:pt idx="135592">1</cx:pt>
          <cx:pt idx="135593">14</cx:pt>
          <cx:pt idx="135594">195</cx:pt>
          <cx:pt idx="135595">5</cx:pt>
          <cx:pt idx="135596">0</cx:pt>
          <cx:pt idx="135597">0</cx:pt>
          <cx:pt idx="135598">0</cx:pt>
          <cx:pt idx="135599">0</cx:pt>
          <cx:pt idx="135600">5</cx:pt>
          <cx:pt idx="135601">15</cx:pt>
          <cx:pt idx="135602">33</cx:pt>
          <cx:pt idx="135603">74</cx:pt>
          <cx:pt idx="135604">0</cx:pt>
          <cx:pt idx="135605">71</cx:pt>
          <cx:pt idx="135606">135</cx:pt>
          <cx:pt idx="135607">0</cx:pt>
          <cx:pt idx="135608">11</cx:pt>
          <cx:pt idx="135609">28</cx:pt>
          <cx:pt idx="135610">3</cx:pt>
          <cx:pt idx="135611">8</cx:pt>
          <cx:pt idx="135612">1</cx:pt>
          <cx:pt idx="135613">0</cx:pt>
          <cx:pt idx="135614">17</cx:pt>
          <cx:pt idx="135615">1</cx:pt>
          <cx:pt idx="135616">8</cx:pt>
          <cx:pt idx="135617">1</cx:pt>
          <cx:pt idx="135618">0</cx:pt>
          <cx:pt idx="135619">0</cx:pt>
          <cx:pt idx="135620">0</cx:pt>
          <cx:pt idx="135621">0</cx:pt>
          <cx:pt idx="135622">0</cx:pt>
          <cx:pt idx="135623">0</cx:pt>
          <cx:pt idx="135624">1</cx:pt>
          <cx:pt idx="135625">1</cx:pt>
          <cx:pt idx="135626">9</cx:pt>
          <cx:pt idx="135627">14</cx:pt>
          <cx:pt idx="135628">0</cx:pt>
          <cx:pt idx="135629">0</cx:pt>
          <cx:pt idx="135630">0</cx:pt>
          <cx:pt idx="135631">1</cx:pt>
          <cx:pt idx="135632">4</cx:pt>
          <cx:pt idx="135633">0</cx:pt>
          <cx:pt idx="135634">0</cx:pt>
          <cx:pt idx="135635">73</cx:pt>
          <cx:pt idx="135636">3</cx:pt>
          <cx:pt idx="135637">0</cx:pt>
          <cx:pt idx="135638">103</cx:pt>
          <cx:pt idx="135639">223</cx:pt>
          <cx:pt idx="135640">0</cx:pt>
          <cx:pt idx="135641">0</cx:pt>
          <cx:pt idx="135642">97</cx:pt>
          <cx:pt idx="135643">0</cx:pt>
          <cx:pt idx="135644">3</cx:pt>
          <cx:pt idx="135645">41</cx:pt>
          <cx:pt idx="135646">254</cx:pt>
          <cx:pt idx="135647">74</cx:pt>
          <cx:pt idx="135648">7</cx:pt>
          <cx:pt idx="135649">9</cx:pt>
          <cx:pt idx="135650">118</cx:pt>
          <cx:pt idx="135651">29</cx:pt>
          <cx:pt idx="135652">1</cx:pt>
          <cx:pt idx="135653">0</cx:pt>
          <cx:pt idx="135654">1</cx:pt>
          <cx:pt idx="135655">171</cx:pt>
          <cx:pt idx="135656">0</cx:pt>
          <cx:pt idx="135657">109</cx:pt>
          <cx:pt idx="135658">119</cx:pt>
          <cx:pt idx="135659">75</cx:pt>
          <cx:pt idx="135660">5</cx:pt>
          <cx:pt idx="135661">0</cx:pt>
          <cx:pt idx="135662">63</cx:pt>
          <cx:pt idx="135663">21</cx:pt>
          <cx:pt idx="135664">127</cx:pt>
          <cx:pt idx="135665">54</cx:pt>
          <cx:pt idx="135666">7</cx:pt>
          <cx:pt idx="135667">13</cx:pt>
          <cx:pt idx="135668">70</cx:pt>
          <cx:pt idx="135669">11</cx:pt>
          <cx:pt idx="135670">0</cx:pt>
          <cx:pt idx="135671">11</cx:pt>
          <cx:pt idx="135672">0</cx:pt>
          <cx:pt idx="135673">0</cx:pt>
          <cx:pt idx="135674">112</cx:pt>
          <cx:pt idx="135675">0</cx:pt>
          <cx:pt idx="135676">7</cx:pt>
          <cx:pt idx="135677">25</cx:pt>
          <cx:pt idx="135678">42</cx:pt>
          <cx:pt idx="135679">8</cx:pt>
          <cx:pt idx="135680">0</cx:pt>
          <cx:pt idx="135681">0</cx:pt>
          <cx:pt idx="135682">90</cx:pt>
          <cx:pt idx="135683">19</cx:pt>
          <cx:pt idx="135684">10</cx:pt>
          <cx:pt idx="135685">0</cx:pt>
          <cx:pt idx="135686">3</cx:pt>
          <cx:pt idx="135687">197</cx:pt>
          <cx:pt idx="135688">343</cx:pt>
          <cx:pt idx="135689">81</cx:pt>
          <cx:pt idx="135690">1</cx:pt>
          <cx:pt idx="135691">42</cx:pt>
          <cx:pt idx="135692">0</cx:pt>
          <cx:pt idx="135693">0</cx:pt>
          <cx:pt idx="135694">1</cx:pt>
          <cx:pt idx="135695">29</cx:pt>
          <cx:pt idx="135696">47</cx:pt>
          <cx:pt idx="135697">0</cx:pt>
          <cx:pt idx="135698">6</cx:pt>
          <cx:pt idx="135699">3</cx:pt>
          <cx:pt idx="135700">4</cx:pt>
          <cx:pt idx="135701">128</cx:pt>
          <cx:pt idx="135702">26</cx:pt>
          <cx:pt idx="135703">14</cx:pt>
          <cx:pt idx="135704">14</cx:pt>
          <cx:pt idx="135705">0</cx:pt>
          <cx:pt idx="135706">0</cx:pt>
          <cx:pt idx="135707">7</cx:pt>
          <cx:pt idx="135708">12</cx:pt>
          <cx:pt idx="135709">0</cx:pt>
          <cx:pt idx="135710">49</cx:pt>
          <cx:pt idx="135711">12</cx:pt>
          <cx:pt idx="135712">1</cx:pt>
          <cx:pt idx="135713">1</cx:pt>
          <cx:pt idx="135714">215</cx:pt>
          <cx:pt idx="135715">6</cx:pt>
          <cx:pt idx="135716">35</cx:pt>
          <cx:pt idx="135717">0</cx:pt>
          <cx:pt idx="135718">0</cx:pt>
          <cx:pt idx="135719">0</cx:pt>
          <cx:pt idx="135720">0</cx:pt>
          <cx:pt idx="135721">2</cx:pt>
          <cx:pt idx="135722">0</cx:pt>
          <cx:pt idx="135723">0</cx:pt>
          <cx:pt idx="135724">0</cx:pt>
          <cx:pt idx="135725">4</cx:pt>
          <cx:pt idx="135726">12</cx:pt>
          <cx:pt idx="135727">18</cx:pt>
          <cx:pt idx="135728">26</cx:pt>
          <cx:pt idx="135729">22</cx:pt>
          <cx:pt idx="135730">2</cx:pt>
          <cx:pt idx="135731">0</cx:pt>
          <cx:pt idx="135732">92</cx:pt>
          <cx:pt idx="135733">9</cx:pt>
          <cx:pt idx="135734">1</cx:pt>
          <cx:pt idx="135735">277</cx:pt>
          <cx:pt idx="135736">0</cx:pt>
          <cx:pt idx="135737">0</cx:pt>
          <cx:pt idx="135738">41</cx:pt>
          <cx:pt idx="135739">12</cx:pt>
          <cx:pt idx="135740">3</cx:pt>
          <cx:pt idx="135741">11</cx:pt>
          <cx:pt idx="135742">350</cx:pt>
          <cx:pt idx="135743">238</cx:pt>
          <cx:pt idx="135744">26</cx:pt>
          <cx:pt idx="135745">72</cx:pt>
          <cx:pt idx="135746">189</cx:pt>
          <cx:pt idx="135747">93</cx:pt>
          <cx:pt idx="135748">0</cx:pt>
          <cx:pt idx="135749">20</cx:pt>
          <cx:pt idx="135750">9</cx:pt>
          <cx:pt idx="135751">1</cx:pt>
          <cx:pt idx="135752">0</cx:pt>
          <cx:pt idx="135753">0</cx:pt>
          <cx:pt idx="135754">6</cx:pt>
          <cx:pt idx="135755">14</cx:pt>
          <cx:pt idx="135756">48</cx:pt>
          <cx:pt idx="135757">2</cx:pt>
          <cx:pt idx="135758">0</cx:pt>
          <cx:pt idx="135759">147</cx:pt>
          <cx:pt idx="135760">0</cx:pt>
          <cx:pt idx="135761">60</cx:pt>
          <cx:pt idx="135762">0</cx:pt>
          <cx:pt idx="135763">276</cx:pt>
          <cx:pt idx="135764">52</cx:pt>
          <cx:pt idx="135765">60</cx:pt>
          <cx:pt idx="135766">1</cx:pt>
          <cx:pt idx="135767">7</cx:pt>
          <cx:pt idx="135768">0</cx:pt>
          <cx:pt idx="135769">54</cx:pt>
          <cx:pt idx="135770">1</cx:pt>
          <cx:pt idx="135771">0</cx:pt>
          <cx:pt idx="135772">0</cx:pt>
          <cx:pt idx="135773">79</cx:pt>
          <cx:pt idx="135774">3</cx:pt>
          <cx:pt idx="135775">0</cx:pt>
          <cx:pt idx="135776">0</cx:pt>
          <cx:pt idx="135777">0</cx:pt>
          <cx:pt idx="135778">0</cx:pt>
          <cx:pt idx="135779">20</cx:pt>
          <cx:pt idx="135780">0</cx:pt>
          <cx:pt idx="135781">1</cx:pt>
          <cx:pt idx="135782">0</cx:pt>
          <cx:pt idx="135783">1</cx:pt>
          <cx:pt idx="135784">0</cx:pt>
          <cx:pt idx="135785">2</cx:pt>
          <cx:pt idx="135786">0</cx:pt>
          <cx:pt idx="135787">0</cx:pt>
          <cx:pt idx="135788">0</cx:pt>
          <cx:pt idx="135789">3</cx:pt>
          <cx:pt idx="135790">1</cx:pt>
          <cx:pt idx="135791">0</cx:pt>
          <cx:pt idx="135792">0</cx:pt>
          <cx:pt idx="135793">0</cx:pt>
          <cx:pt idx="135794">1</cx:pt>
          <cx:pt idx="135795">5</cx:pt>
          <cx:pt idx="135796">1</cx:pt>
          <cx:pt idx="135797">13</cx:pt>
          <cx:pt idx="135798">2</cx:pt>
          <cx:pt idx="135799">18</cx:pt>
          <cx:pt idx="135800">0</cx:pt>
          <cx:pt idx="135801">0</cx:pt>
          <cx:pt idx="135802">1</cx:pt>
          <cx:pt idx="135803">2</cx:pt>
          <cx:pt idx="135804">0</cx:pt>
          <cx:pt idx="135805">8</cx:pt>
          <cx:pt idx="135806">86</cx:pt>
          <cx:pt idx="135807">5</cx:pt>
          <cx:pt idx="135808">0</cx:pt>
          <cx:pt idx="135809">156</cx:pt>
          <cx:pt idx="135810">24</cx:pt>
          <cx:pt idx="135811">0</cx:pt>
          <cx:pt idx="135812">0</cx:pt>
          <cx:pt idx="135813">3</cx:pt>
          <cx:pt idx="135814">1</cx:pt>
          <cx:pt idx="135815">21</cx:pt>
          <cx:pt idx="135816">59</cx:pt>
          <cx:pt idx="135817">8</cx:pt>
          <cx:pt idx="135818">79</cx:pt>
          <cx:pt idx="135819">14</cx:pt>
          <cx:pt idx="135820">77</cx:pt>
          <cx:pt idx="135821">72</cx:pt>
          <cx:pt idx="135822">0</cx:pt>
          <cx:pt idx="135823">55</cx:pt>
          <cx:pt idx="135824">4</cx:pt>
          <cx:pt idx="135825">0</cx:pt>
          <cx:pt idx="135826">0</cx:pt>
          <cx:pt idx="135827">0</cx:pt>
          <cx:pt idx="135828">11</cx:pt>
          <cx:pt idx="135829">75</cx:pt>
          <cx:pt idx="135830">0</cx:pt>
          <cx:pt idx="135831">0</cx:pt>
          <cx:pt idx="135832">3</cx:pt>
          <cx:pt idx="135833">0</cx:pt>
          <cx:pt idx="135834">8</cx:pt>
          <cx:pt idx="135835">14</cx:pt>
          <cx:pt idx="135836">0</cx:pt>
          <cx:pt idx="135837">0</cx:pt>
          <cx:pt idx="135838">0</cx:pt>
          <cx:pt idx="135839">3</cx:pt>
          <cx:pt idx="135840">4</cx:pt>
          <cx:pt idx="135841">1</cx:pt>
          <cx:pt idx="135842">1</cx:pt>
          <cx:pt idx="135843">0</cx:pt>
          <cx:pt idx="135844">0</cx:pt>
          <cx:pt idx="135845">0</cx:pt>
          <cx:pt idx="135846">0</cx:pt>
          <cx:pt idx="135847">4</cx:pt>
          <cx:pt idx="135848">46</cx:pt>
          <cx:pt idx="135849">92</cx:pt>
          <cx:pt idx="135850">0</cx:pt>
          <cx:pt idx="135851">1</cx:pt>
          <cx:pt idx="135852">3</cx:pt>
          <cx:pt idx="135853">1</cx:pt>
          <cx:pt idx="135854">0</cx:pt>
          <cx:pt idx="135855">18</cx:pt>
          <cx:pt idx="135856">19</cx:pt>
          <cx:pt idx="135857">97</cx:pt>
          <cx:pt idx="135858">20</cx:pt>
          <cx:pt idx="135859">0</cx:pt>
          <cx:pt idx="135860">16</cx:pt>
          <cx:pt idx="135861">13</cx:pt>
          <cx:pt idx="135862">26</cx:pt>
          <cx:pt idx="135863">10</cx:pt>
          <cx:pt idx="135864">0</cx:pt>
          <cx:pt idx="135865">109</cx:pt>
          <cx:pt idx="135866">85</cx:pt>
          <cx:pt idx="135867">2</cx:pt>
          <cx:pt idx="135868">9</cx:pt>
          <cx:pt idx="135869">1</cx:pt>
          <cx:pt idx="135870">1</cx:pt>
          <cx:pt idx="135871">55</cx:pt>
          <cx:pt idx="135872">36</cx:pt>
          <cx:pt idx="135873">13</cx:pt>
          <cx:pt idx="135874">55</cx:pt>
          <cx:pt idx="135875">14</cx:pt>
          <cx:pt idx="135876">0</cx:pt>
          <cx:pt idx="135877">0</cx:pt>
          <cx:pt idx="135878">0</cx:pt>
          <cx:pt idx="135879">91</cx:pt>
          <cx:pt idx="135880">214</cx:pt>
          <cx:pt idx="135881">266</cx:pt>
          <cx:pt idx="135882">7</cx:pt>
          <cx:pt idx="135883">0</cx:pt>
          <cx:pt idx="135884">0</cx:pt>
          <cx:pt idx="135885">1</cx:pt>
          <cx:pt idx="135886">0</cx:pt>
          <cx:pt idx="135887">1</cx:pt>
          <cx:pt idx="135888">4</cx:pt>
          <cx:pt idx="135889">129</cx:pt>
          <cx:pt idx="135890">12</cx:pt>
          <cx:pt idx="135891">25</cx:pt>
          <cx:pt idx="135892">8</cx:pt>
          <cx:pt idx="135893">317</cx:pt>
          <cx:pt idx="135894">42</cx:pt>
          <cx:pt idx="135895">0</cx:pt>
          <cx:pt idx="135896">1</cx:pt>
          <cx:pt idx="135897">397</cx:pt>
          <cx:pt idx="135898">1</cx:pt>
          <cx:pt idx="135899">0</cx:pt>
          <cx:pt idx="135900">116</cx:pt>
          <cx:pt idx="135901">18</cx:pt>
          <cx:pt idx="135902">13</cx:pt>
          <cx:pt idx="135903">15</cx:pt>
          <cx:pt idx="135904">1</cx:pt>
          <cx:pt idx="135905">51</cx:pt>
          <cx:pt idx="135906">72</cx:pt>
          <cx:pt idx="135907">41</cx:pt>
          <cx:pt idx="135908">108</cx:pt>
          <cx:pt idx="135909">7</cx:pt>
          <cx:pt idx="135910">2</cx:pt>
          <cx:pt idx="135911">1</cx:pt>
          <cx:pt idx="135912">56</cx:pt>
          <cx:pt idx="135913">6</cx:pt>
          <cx:pt idx="135914">79</cx:pt>
          <cx:pt idx="135915">0</cx:pt>
          <cx:pt idx="135916">0</cx:pt>
          <cx:pt idx="135917">305</cx:pt>
          <cx:pt idx="135918">25</cx:pt>
          <cx:pt idx="135919">98</cx:pt>
          <cx:pt idx="135920">379</cx:pt>
          <cx:pt idx="135921">4</cx:pt>
          <cx:pt idx="135922">0</cx:pt>
          <cx:pt idx="135923">0</cx:pt>
          <cx:pt idx="135924">6</cx:pt>
          <cx:pt idx="135925">217</cx:pt>
          <cx:pt idx="135926">0</cx:pt>
          <cx:pt idx="135927">469</cx:pt>
          <cx:pt idx="135928">2</cx:pt>
          <cx:pt idx="135929">1</cx:pt>
          <cx:pt idx="135930">120</cx:pt>
          <cx:pt idx="135931">5</cx:pt>
          <cx:pt idx="135932">90</cx:pt>
          <cx:pt idx="135933">1</cx:pt>
          <cx:pt idx="135934">1</cx:pt>
          <cx:pt idx="135935">0</cx:pt>
          <cx:pt idx="135936">6</cx:pt>
          <cx:pt idx="135937">0</cx:pt>
          <cx:pt idx="135938">0</cx:pt>
          <cx:pt idx="135939">2</cx:pt>
          <cx:pt idx="135940">44</cx:pt>
          <cx:pt idx="135941">21</cx:pt>
          <cx:pt idx="135942">1</cx:pt>
          <cx:pt idx="135943">32</cx:pt>
          <cx:pt idx="135944">0</cx:pt>
          <cx:pt idx="135945">0</cx:pt>
          <cx:pt idx="135946">22</cx:pt>
          <cx:pt idx="135947">8</cx:pt>
          <cx:pt idx="135948">33</cx:pt>
          <cx:pt idx="135949">1</cx:pt>
          <cx:pt idx="135950">17</cx:pt>
          <cx:pt idx="135951">1</cx:pt>
          <cx:pt idx="135952">0</cx:pt>
          <cx:pt idx="135953">0</cx:pt>
          <cx:pt idx="135954">162</cx:pt>
          <cx:pt idx="135955">1</cx:pt>
          <cx:pt idx="135956">15</cx:pt>
          <cx:pt idx="135957">211</cx:pt>
          <cx:pt idx="135958">49</cx:pt>
          <cx:pt idx="135959">4</cx:pt>
          <cx:pt idx="135960">1</cx:pt>
          <cx:pt idx="135961">161</cx:pt>
          <cx:pt idx="135962">238</cx:pt>
          <cx:pt idx="135963">656</cx:pt>
          <cx:pt idx="135964">293</cx:pt>
          <cx:pt idx="135965">22</cx:pt>
          <cx:pt idx="135966">42</cx:pt>
          <cx:pt idx="135967">0</cx:pt>
          <cx:pt idx="135968">0</cx:pt>
          <cx:pt idx="135969">207</cx:pt>
          <cx:pt idx="135970">84</cx:pt>
          <cx:pt idx="135971">168</cx:pt>
          <cx:pt idx="135972">97</cx:pt>
          <cx:pt idx="135973">11</cx:pt>
          <cx:pt idx="135974">168</cx:pt>
          <cx:pt idx="135975">3</cx:pt>
          <cx:pt idx="135976">5</cx:pt>
          <cx:pt idx="135977">2</cx:pt>
          <cx:pt idx="135978">758</cx:pt>
          <cx:pt idx="135979">115</cx:pt>
          <cx:pt idx="135980">827</cx:pt>
          <cx:pt idx="135981">77</cx:pt>
          <cx:pt idx="135982">2</cx:pt>
          <cx:pt idx="135983">0</cx:pt>
          <cx:pt idx="135984">127</cx:pt>
          <cx:pt idx="135985">0</cx:pt>
          <cx:pt idx="135986">0</cx:pt>
          <cx:pt idx="135987">50</cx:pt>
          <cx:pt idx="135988">0</cx:pt>
          <cx:pt idx="135989">12</cx:pt>
          <cx:pt idx="135990">595</cx:pt>
          <cx:pt idx="135991">3</cx:pt>
          <cx:pt idx="135992">37</cx:pt>
          <cx:pt idx="135993">95</cx:pt>
          <cx:pt idx="135994">4</cx:pt>
          <cx:pt idx="135995">0</cx:pt>
          <cx:pt idx="135996">27</cx:pt>
          <cx:pt idx="135997">24</cx:pt>
          <cx:pt idx="135998">26</cx:pt>
          <cx:pt idx="135999">1</cx:pt>
          <cx:pt idx="136000">2</cx:pt>
          <cx:pt idx="136001">34</cx:pt>
          <cx:pt idx="136002">130</cx:pt>
          <cx:pt idx="136003">3</cx:pt>
          <cx:pt idx="136004">28</cx:pt>
          <cx:pt idx="136005">11</cx:pt>
          <cx:pt idx="136006">63</cx:pt>
          <cx:pt idx="136007">56</cx:pt>
          <cx:pt idx="136008">10</cx:pt>
          <cx:pt idx="136009">63</cx:pt>
          <cx:pt idx="136010">12</cx:pt>
          <cx:pt idx="136011">0</cx:pt>
          <cx:pt idx="136012">0</cx:pt>
          <cx:pt idx="136013">18</cx:pt>
          <cx:pt idx="136014">56</cx:pt>
          <cx:pt idx="136015">1</cx:pt>
          <cx:pt idx="136016">0</cx:pt>
          <cx:pt idx="136017">0</cx:pt>
          <cx:pt idx="136018">4</cx:pt>
          <cx:pt idx="136019">27</cx:pt>
          <cx:pt idx="136020">72</cx:pt>
          <cx:pt idx="136021">60</cx:pt>
          <cx:pt idx="136022">64</cx:pt>
          <cx:pt idx="136023">27</cx:pt>
          <cx:pt idx="136024">1</cx:pt>
          <cx:pt idx="136025">0</cx:pt>
          <cx:pt idx="136026">83</cx:pt>
          <cx:pt idx="136027">2</cx:pt>
          <cx:pt idx="136028">0</cx:pt>
          <cx:pt idx="136029">180</cx:pt>
          <cx:pt idx="136030">278</cx:pt>
          <cx:pt idx="136031">10</cx:pt>
          <cx:pt idx="136032">1</cx:pt>
          <cx:pt idx="136033">9</cx:pt>
          <cx:pt idx="136034">9</cx:pt>
          <cx:pt idx="136035">10</cx:pt>
          <cx:pt idx="136036">63</cx:pt>
          <cx:pt idx="136037">0</cx:pt>
          <cx:pt idx="136038">13</cx:pt>
          <cx:pt idx="136039">2</cx:pt>
          <cx:pt idx="136040">1</cx:pt>
          <cx:pt idx="136041">1</cx:pt>
          <cx:pt idx="136042">0</cx:pt>
          <cx:pt idx="136043">0</cx:pt>
          <cx:pt idx="136044">0</cx:pt>
          <cx:pt idx="136045">3</cx:pt>
          <cx:pt idx="136046">0</cx:pt>
          <cx:pt idx="136047">0</cx:pt>
          <cx:pt idx="136048">0</cx:pt>
          <cx:pt idx="136049">0</cx:pt>
          <cx:pt idx="136050">0</cx:pt>
          <cx:pt idx="136051">10</cx:pt>
          <cx:pt idx="136052">0</cx:pt>
          <cx:pt idx="136053">33</cx:pt>
          <cx:pt idx="136054">5</cx:pt>
          <cx:pt idx="136055">0</cx:pt>
          <cx:pt idx="136056">200</cx:pt>
          <cx:pt idx="136057">34</cx:pt>
          <cx:pt idx="136058">21</cx:pt>
          <cx:pt idx="136059">73</cx:pt>
          <cx:pt idx="136060">0</cx:pt>
          <cx:pt idx="136061">37</cx:pt>
          <cx:pt idx="136062">0</cx:pt>
          <cx:pt idx="136063">0</cx:pt>
          <cx:pt idx="136064">17</cx:pt>
          <cx:pt idx="136065">2</cx:pt>
          <cx:pt idx="136066">2</cx:pt>
          <cx:pt idx="136067">5</cx:pt>
          <cx:pt idx="136068">0</cx:pt>
          <cx:pt idx="136069">0</cx:pt>
          <cx:pt idx="136070">0</cx:pt>
          <cx:pt idx="136071">28</cx:pt>
          <cx:pt idx="136072">12</cx:pt>
          <cx:pt idx="136073">261</cx:pt>
          <cx:pt idx="136074">25</cx:pt>
          <cx:pt idx="136075">14</cx:pt>
          <cx:pt idx="136076">70</cx:pt>
          <cx:pt idx="136077">0</cx:pt>
          <cx:pt idx="136078">21</cx:pt>
          <cx:pt idx="136079">174</cx:pt>
          <cx:pt idx="136080">476</cx:pt>
          <cx:pt idx="136081">6</cx:pt>
          <cx:pt idx="136082">5</cx:pt>
          <cx:pt idx="136083">0</cx:pt>
          <cx:pt idx="136084">0</cx:pt>
          <cx:pt idx="136085">3</cx:pt>
          <cx:pt idx="136086">6</cx:pt>
          <cx:pt idx="136087">0</cx:pt>
          <cx:pt idx="136088">46</cx:pt>
          <cx:pt idx="136089">1</cx:pt>
          <cx:pt idx="136090">10</cx:pt>
          <cx:pt idx="136091">10</cx:pt>
          <cx:pt idx="136092">22</cx:pt>
          <cx:pt idx="136093">23</cx:pt>
          <cx:pt idx="136094">52</cx:pt>
          <cx:pt idx="136095">354</cx:pt>
          <cx:pt idx="136096">20</cx:pt>
          <cx:pt idx="136097">1</cx:pt>
          <cx:pt idx="136098">0</cx:pt>
          <cx:pt idx="136099">1</cx:pt>
          <cx:pt idx="136100">101</cx:pt>
          <cx:pt idx="136101">2</cx:pt>
          <cx:pt idx="136102">3</cx:pt>
          <cx:pt idx="136103">49</cx:pt>
          <cx:pt idx="136104">235</cx:pt>
          <cx:pt idx="136105">281</cx:pt>
          <cx:pt idx="136106">257</cx:pt>
          <cx:pt idx="136107">9</cx:pt>
          <cx:pt idx="136108">1</cx:pt>
          <cx:pt idx="136109">1</cx:pt>
          <cx:pt idx="136110">81</cx:pt>
          <cx:pt idx="136111">140</cx:pt>
          <cx:pt idx="136112">154</cx:pt>
          <cx:pt idx="136113">1</cx:pt>
          <cx:pt idx="136114">0</cx:pt>
          <cx:pt idx="136115">0</cx:pt>
          <cx:pt idx="136116">9</cx:pt>
          <cx:pt idx="136117">27</cx:pt>
          <cx:pt idx="136118">20</cx:pt>
          <cx:pt idx="136119">34</cx:pt>
          <cx:pt idx="136120">158</cx:pt>
          <cx:pt idx="136121">31</cx:pt>
          <cx:pt idx="136122">0</cx:pt>
          <cx:pt idx="136123">14</cx:pt>
          <cx:pt idx="136124">4</cx:pt>
          <cx:pt idx="136125">0</cx:pt>
          <cx:pt idx="136126">0</cx:pt>
          <cx:pt idx="136127">7</cx:pt>
          <cx:pt idx="136128">399</cx:pt>
          <cx:pt idx="136129">0</cx:pt>
          <cx:pt idx="136130">0</cx:pt>
          <cx:pt idx="136131">6</cx:pt>
          <cx:pt idx="136132">6</cx:pt>
          <cx:pt idx="136133">224</cx:pt>
          <cx:pt idx="136134">167</cx:pt>
          <cx:pt idx="136135">13</cx:pt>
          <cx:pt idx="136136">1</cx:pt>
          <cx:pt idx="136137">631</cx:pt>
          <cx:pt idx="136138">65</cx:pt>
          <cx:pt idx="136139">1</cx:pt>
          <cx:pt idx="136140">54</cx:pt>
          <cx:pt idx="136141">7</cx:pt>
          <cx:pt idx="136142">56</cx:pt>
          <cx:pt idx="136143">22</cx:pt>
          <cx:pt idx="136144">14</cx:pt>
          <cx:pt idx="136145">84</cx:pt>
          <cx:pt idx="136146">151</cx:pt>
          <cx:pt idx="136147">3</cx:pt>
          <cx:pt idx="136148">497</cx:pt>
          <cx:pt idx="136149">0</cx:pt>
          <cx:pt idx="136150">0</cx:pt>
          <cx:pt idx="136151">22</cx:pt>
          <cx:pt idx="136152">1</cx:pt>
          <cx:pt idx="136153">0</cx:pt>
          <cx:pt idx="136154">0</cx:pt>
          <cx:pt idx="136155">9</cx:pt>
          <cx:pt idx="136156">2</cx:pt>
          <cx:pt idx="136157">50</cx:pt>
          <cx:pt idx="136158">8</cx:pt>
          <cx:pt idx="136159">2</cx:pt>
          <cx:pt idx="136160">0</cx:pt>
          <cx:pt idx="136161">0</cx:pt>
          <cx:pt idx="136162">3</cx:pt>
          <cx:pt idx="136163">2</cx:pt>
          <cx:pt idx="136164">0</cx:pt>
          <cx:pt idx="136165">2</cx:pt>
          <cx:pt idx="136166">272</cx:pt>
          <cx:pt idx="136167">0</cx:pt>
          <cx:pt idx="136168">4</cx:pt>
          <cx:pt idx="136169">56</cx:pt>
          <cx:pt idx="136170">55</cx:pt>
          <cx:pt idx="136171">246</cx:pt>
          <cx:pt idx="136172">0</cx:pt>
          <cx:pt idx="136173">28</cx:pt>
          <cx:pt idx="136174">346</cx:pt>
          <cx:pt idx="136175">0</cx:pt>
          <cx:pt idx="136176">33</cx:pt>
          <cx:pt idx="136177">2</cx:pt>
          <cx:pt idx="136178">14</cx:pt>
          <cx:pt idx="136179">55</cx:pt>
          <cx:pt idx="136180">36</cx:pt>
          <cx:pt idx="136181">13</cx:pt>
          <cx:pt idx="136182">4</cx:pt>
          <cx:pt idx="136183">0</cx:pt>
          <cx:pt idx="136184">15</cx:pt>
          <cx:pt idx="136185">9</cx:pt>
          <cx:pt idx="136186">0</cx:pt>
          <cx:pt idx="136187">34</cx:pt>
          <cx:pt idx="136188">215</cx:pt>
          <cx:pt idx="136189">7</cx:pt>
          <cx:pt idx="136190">1</cx:pt>
          <cx:pt idx="136191">12</cx:pt>
          <cx:pt idx="136192">2</cx:pt>
          <cx:pt idx="136193">26</cx:pt>
          <cx:pt idx="136194">26</cx:pt>
          <cx:pt idx="136195">2</cx:pt>
          <cx:pt idx="136196">3</cx:pt>
          <cx:pt idx="136197">0</cx:pt>
          <cx:pt idx="136198">4</cx:pt>
          <cx:pt idx="136199">33</cx:pt>
          <cx:pt idx="136200">111</cx:pt>
          <cx:pt idx="136201">1</cx:pt>
          <cx:pt idx="136202">1</cx:pt>
          <cx:pt idx="136203">1</cx:pt>
          <cx:pt idx="136204">10</cx:pt>
          <cx:pt idx="136205">4</cx:pt>
          <cx:pt idx="136206">26</cx:pt>
          <cx:pt idx="136207">70</cx:pt>
          <cx:pt idx="136208">21</cx:pt>
          <cx:pt idx="136209">5</cx:pt>
          <cx:pt idx="136210">3</cx:pt>
          <cx:pt idx="136211">191</cx:pt>
          <cx:pt idx="136212">1</cx:pt>
          <cx:pt idx="136213">81</cx:pt>
          <cx:pt idx="136214">315</cx:pt>
          <cx:pt idx="136215">0</cx:pt>
          <cx:pt idx="136216">0</cx:pt>
          <cx:pt idx="136217">0</cx:pt>
          <cx:pt idx="136218">10</cx:pt>
          <cx:pt idx="136219">49</cx:pt>
          <cx:pt idx="136220">0</cx:pt>
          <cx:pt idx="136221">0</cx:pt>
          <cx:pt idx="136222">4</cx:pt>
          <cx:pt idx="136223">85</cx:pt>
          <cx:pt idx="136224">0</cx:pt>
          <cx:pt idx="136225">0</cx:pt>
          <cx:pt idx="136226">0</cx:pt>
          <cx:pt idx="136227">0</cx:pt>
          <cx:pt idx="136228">7</cx:pt>
          <cx:pt idx="136229">4</cx:pt>
          <cx:pt idx="136230">17</cx:pt>
          <cx:pt idx="136231">1</cx:pt>
          <cx:pt idx="136232">230</cx:pt>
          <cx:pt idx="136233">222</cx:pt>
          <cx:pt idx="136234">96</cx:pt>
          <cx:pt idx="136235">183</cx:pt>
          <cx:pt idx="136236">34</cx:pt>
          <cx:pt idx="136237">77</cx:pt>
          <cx:pt idx="136238">47</cx:pt>
          <cx:pt idx="136239">56</cx:pt>
          <cx:pt idx="136240">86</cx:pt>
          <cx:pt idx="136241">1</cx:pt>
          <cx:pt idx="136242">3</cx:pt>
          <cx:pt idx="136243">28</cx:pt>
          <cx:pt idx="136244">0</cx:pt>
          <cx:pt idx="136245">10</cx:pt>
          <cx:pt idx="136246">6</cx:pt>
          <cx:pt idx="136247">53</cx:pt>
          <cx:pt idx="136248">7</cx:pt>
          <cx:pt idx="136249">0</cx:pt>
          <cx:pt idx="136250">7</cx:pt>
          <cx:pt idx="136251">0</cx:pt>
          <cx:pt idx="136252">0</cx:pt>
          <cx:pt idx="136253">3</cx:pt>
          <cx:pt idx="136254">97</cx:pt>
          <cx:pt idx="136255">89</cx:pt>
          <cx:pt idx="136256">25</cx:pt>
          <cx:pt idx="136257">42</cx:pt>
          <cx:pt idx="136258">10</cx:pt>
          <cx:pt idx="136259">9</cx:pt>
          <cx:pt idx="136260">169</cx:pt>
          <cx:pt idx="136261">0</cx:pt>
          <cx:pt idx="136262">55</cx:pt>
          <cx:pt idx="136263">0</cx:pt>
          <cx:pt idx="136264">1</cx:pt>
          <cx:pt idx="136265">12</cx:pt>
          <cx:pt idx="136266">0</cx:pt>
          <cx:pt idx="136267">0</cx:pt>
          <cx:pt idx="136268">132</cx:pt>
          <cx:pt idx="136269">46</cx:pt>
          <cx:pt idx="136270">8</cx:pt>
          <cx:pt idx="136271">85</cx:pt>
          <cx:pt idx="136272">103</cx:pt>
          <cx:pt idx="136273">0</cx:pt>
          <cx:pt idx="136274">0</cx:pt>
          <cx:pt idx="136275">3</cx:pt>
          <cx:pt idx="136276">0</cx:pt>
          <cx:pt idx="136277">89</cx:pt>
          <cx:pt idx="136278">0</cx:pt>
          <cx:pt idx="136279">12</cx:pt>
          <cx:pt idx="136280">49</cx:pt>
          <cx:pt idx="136281">3</cx:pt>
          <cx:pt idx="136282">700</cx:pt>
          <cx:pt idx="136283">6</cx:pt>
          <cx:pt idx="136284">13</cx:pt>
          <cx:pt idx="136285">10</cx:pt>
          <cx:pt idx="136286">37</cx:pt>
          <cx:pt idx="136287">0</cx:pt>
          <cx:pt idx="136288">97</cx:pt>
          <cx:pt idx="136289">0</cx:pt>
          <cx:pt idx="136290">10</cx:pt>
          <cx:pt idx="136291">3</cx:pt>
          <cx:pt idx="136292">8</cx:pt>
          <cx:pt idx="136293">0</cx:pt>
          <cx:pt idx="136294">0</cx:pt>
          <cx:pt idx="136295">42</cx:pt>
          <cx:pt idx="136296">202</cx:pt>
          <cx:pt idx="136297">0</cx:pt>
          <cx:pt idx="136298">0</cx:pt>
          <cx:pt idx="136299">6</cx:pt>
          <cx:pt idx="136300">0</cx:pt>
          <cx:pt idx="136301">148</cx:pt>
          <cx:pt idx="136302">39</cx:pt>
          <cx:pt idx="136303">4</cx:pt>
          <cx:pt idx="136304">1</cx:pt>
          <cx:pt idx="136305">21</cx:pt>
          <cx:pt idx="136306">53</cx:pt>
          <cx:pt idx="136307">0</cx:pt>
          <cx:pt idx="136308">73</cx:pt>
          <cx:pt idx="136309">0</cx:pt>
          <cx:pt idx="136310">61</cx:pt>
          <cx:pt idx="136311">0</cx:pt>
          <cx:pt idx="136312">7</cx:pt>
          <cx:pt idx="136313">17</cx:pt>
          <cx:pt idx="136314">14</cx:pt>
          <cx:pt idx="136315">0</cx:pt>
          <cx:pt idx="136316">0</cx:pt>
          <cx:pt idx="136317">0</cx:pt>
          <cx:pt idx="136318">0</cx:pt>
          <cx:pt idx="136319">0</cx:pt>
          <cx:pt idx="136320">129</cx:pt>
          <cx:pt idx="136321">10</cx:pt>
          <cx:pt idx="136322">0</cx:pt>
          <cx:pt idx="136323">20</cx:pt>
          <cx:pt idx="136324">1</cx:pt>
          <cx:pt idx="136325">0</cx:pt>
          <cx:pt idx="136326">0</cx:pt>
          <cx:pt idx="136327">0</cx:pt>
          <cx:pt idx="136328">0</cx:pt>
          <cx:pt idx="136329">1</cx:pt>
          <cx:pt idx="136330">0</cx:pt>
          <cx:pt idx="136331">36</cx:pt>
          <cx:pt idx="136332">13</cx:pt>
          <cx:pt idx="136333">16</cx:pt>
          <cx:pt idx="136334">54</cx:pt>
          <cx:pt idx="136335">0</cx:pt>
          <cx:pt idx="136336">84</cx:pt>
          <cx:pt idx="136337">154</cx:pt>
          <cx:pt idx="136338">422</cx:pt>
          <cx:pt idx="136339">15</cx:pt>
          <cx:pt idx="136340">89</cx:pt>
          <cx:pt idx="136341">14</cx:pt>
          <cx:pt idx="136342">6</cx:pt>
          <cx:pt idx="136343">14</cx:pt>
          <cx:pt idx="136344">17</cx:pt>
          <cx:pt idx="136345">15</cx:pt>
          <cx:pt idx="136346">10</cx:pt>
          <cx:pt idx="136347">8</cx:pt>
          <cx:pt idx="136348">0</cx:pt>
          <cx:pt idx="136349">49</cx:pt>
          <cx:pt idx="136350">38</cx:pt>
          <cx:pt idx="136351">57</cx:pt>
          <cx:pt idx="136352">1</cx:pt>
          <cx:pt idx="136353">0</cx:pt>
          <cx:pt idx="136354">8</cx:pt>
          <cx:pt idx="136355">0</cx:pt>
          <cx:pt idx="136356">0</cx:pt>
          <cx:pt idx="136357">466</cx:pt>
          <cx:pt idx="136358">8</cx:pt>
          <cx:pt idx="136359">0</cx:pt>
          <cx:pt idx="136360">0</cx:pt>
          <cx:pt idx="136361">7</cx:pt>
          <cx:pt idx="136362">14</cx:pt>
          <cx:pt idx="136363">6</cx:pt>
          <cx:pt idx="136364">48</cx:pt>
          <cx:pt idx="136365">34</cx:pt>
          <cx:pt idx="136366">13</cx:pt>
          <cx:pt idx="136367">0</cx:pt>
          <cx:pt idx="136368">307</cx:pt>
          <cx:pt idx="136369">22</cx:pt>
          <cx:pt idx="136370">6</cx:pt>
          <cx:pt idx="136371">56</cx:pt>
          <cx:pt idx="136372">5</cx:pt>
          <cx:pt idx="136373">2</cx:pt>
          <cx:pt idx="136374">0</cx:pt>
          <cx:pt idx="136375">119</cx:pt>
          <cx:pt idx="136376">18</cx:pt>
          <cx:pt idx="136377">0</cx:pt>
          <cx:pt idx="136378">0</cx:pt>
          <cx:pt idx="136379">2</cx:pt>
          <cx:pt idx="136380">3</cx:pt>
          <cx:pt idx="136381">0</cx:pt>
          <cx:pt idx="136382">31</cx:pt>
          <cx:pt idx="136383">55</cx:pt>
          <cx:pt idx="136384">23</cx:pt>
          <cx:pt idx="136385">12</cx:pt>
          <cx:pt idx="136386">42</cx:pt>
          <cx:pt idx="136387">15</cx:pt>
          <cx:pt idx="136388">0</cx:pt>
          <cx:pt idx="136389">0</cx:pt>
          <cx:pt idx="136390">22</cx:pt>
          <cx:pt idx="136391">13</cx:pt>
          <cx:pt idx="136392">26</cx:pt>
          <cx:pt idx="136393">79</cx:pt>
          <cx:pt idx="136394">3</cx:pt>
          <cx:pt idx="136395">1</cx:pt>
          <cx:pt idx="136396">2</cx:pt>
          <cx:pt idx="136397">2</cx:pt>
          <cx:pt idx="136398">25</cx:pt>
          <cx:pt idx="136399">0</cx:pt>
          <cx:pt idx="136400">90</cx:pt>
          <cx:pt idx="136401">0</cx:pt>
          <cx:pt idx="136402">71</cx:pt>
          <cx:pt idx="136403">31</cx:pt>
          <cx:pt idx="136404">20</cx:pt>
          <cx:pt idx="136405">0</cx:pt>
          <cx:pt idx="136406">169</cx:pt>
          <cx:pt idx="136407">14</cx:pt>
          <cx:pt idx="136408">2</cx:pt>
          <cx:pt idx="136409">44</cx:pt>
          <cx:pt idx="136410">57</cx:pt>
          <cx:pt idx="136411">0</cx:pt>
          <cx:pt idx="136412">0</cx:pt>
          <cx:pt idx="136413">1</cx:pt>
          <cx:pt idx="136414">4</cx:pt>
          <cx:pt idx="136415">2</cx:pt>
          <cx:pt idx="136416">3</cx:pt>
          <cx:pt idx="136417">2</cx:pt>
          <cx:pt idx="136418">9</cx:pt>
          <cx:pt idx="136419">0</cx:pt>
          <cx:pt idx="136420">11</cx:pt>
          <cx:pt idx="136421">28</cx:pt>
          <cx:pt idx="136422">20</cx:pt>
          <cx:pt idx="136423">0</cx:pt>
          <cx:pt idx="136424">36</cx:pt>
          <cx:pt idx="136425">3</cx:pt>
          <cx:pt idx="136426">1</cx:pt>
          <cx:pt idx="136427">0</cx:pt>
          <cx:pt idx="136428">10</cx:pt>
          <cx:pt idx="136429">29</cx:pt>
          <cx:pt idx="136430">107</cx:pt>
          <cx:pt idx="136431">28</cx:pt>
          <cx:pt idx="136432">158</cx:pt>
          <cx:pt idx="136433">49</cx:pt>
          <cx:pt idx="136434">3</cx:pt>
          <cx:pt idx="136435">28</cx:pt>
          <cx:pt idx="136436">2</cx:pt>
          <cx:pt idx="136437">13</cx:pt>
          <cx:pt idx="136438">300</cx:pt>
          <cx:pt idx="136439">398</cx:pt>
          <cx:pt idx="136440">7</cx:pt>
          <cx:pt idx="136441">345</cx:pt>
          <cx:pt idx="136442">1</cx:pt>
          <cx:pt idx="136443">89</cx:pt>
          <cx:pt idx="136444">1</cx:pt>
          <cx:pt idx="136445">0</cx:pt>
          <cx:pt idx="136446">2</cx:pt>
          <cx:pt idx="136447">1</cx:pt>
          <cx:pt idx="136448">1</cx:pt>
          <cx:pt idx="136449">1</cx:pt>
          <cx:pt idx="136450">0</cx:pt>
          <cx:pt idx="136451">185</cx:pt>
          <cx:pt idx="136452">0</cx:pt>
          <cx:pt idx="136453">0</cx:pt>
          <cx:pt idx="136454">1</cx:pt>
          <cx:pt idx="136455">0</cx:pt>
          <cx:pt idx="136456">20</cx:pt>
          <cx:pt idx="136457">0</cx:pt>
          <cx:pt idx="136458">13</cx:pt>
          <cx:pt idx="136459">225</cx:pt>
          <cx:pt idx="136460">3</cx:pt>
          <cx:pt idx="136461">4</cx:pt>
          <cx:pt idx="136462">40</cx:pt>
          <cx:pt idx="136463">1</cx:pt>
          <cx:pt idx="136464">2</cx:pt>
          <cx:pt idx="136465">200</cx:pt>
          <cx:pt idx="136466">0</cx:pt>
          <cx:pt idx="136467">4</cx:pt>
          <cx:pt idx="136468">28</cx:pt>
          <cx:pt idx="136469">7</cx:pt>
          <cx:pt idx="136470">56</cx:pt>
          <cx:pt idx="136471">0</cx:pt>
          <cx:pt idx="136472">1</cx:pt>
          <cx:pt idx="136473">0</cx:pt>
          <cx:pt idx="136474">1</cx:pt>
          <cx:pt idx="136475">1</cx:pt>
          <cx:pt idx="136476">1</cx:pt>
          <cx:pt idx="136477">3</cx:pt>
          <cx:pt idx="136478">1</cx:pt>
          <cx:pt idx="136479">14</cx:pt>
          <cx:pt idx="136480">1</cx:pt>
          <cx:pt idx="136481">17</cx:pt>
          <cx:pt idx="136482">13</cx:pt>
          <cx:pt idx="136483">76</cx:pt>
          <cx:pt idx="136484">34</cx:pt>
          <cx:pt idx="136485">0</cx:pt>
          <cx:pt idx="136486">11</cx:pt>
          <cx:pt idx="136487">23</cx:pt>
          <cx:pt idx="136488">1</cx:pt>
          <cx:pt idx="136489">93</cx:pt>
          <cx:pt idx="136490">92</cx:pt>
          <cx:pt idx="136491">1</cx:pt>
          <cx:pt idx="136492">0</cx:pt>
          <cx:pt idx="136493">148</cx:pt>
          <cx:pt idx="136494">217</cx:pt>
          <cx:pt idx="136495">16</cx:pt>
          <cx:pt idx="136496">70</cx:pt>
          <cx:pt idx="136497">43</cx:pt>
          <cx:pt idx="136498">0</cx:pt>
          <cx:pt idx="136499">2</cx:pt>
          <cx:pt idx="136500">1</cx:pt>
          <cx:pt idx="136501">2</cx:pt>
          <cx:pt idx="136502">85</cx:pt>
          <cx:pt idx="136503">27</cx:pt>
          <cx:pt idx="136504">0</cx:pt>
          <cx:pt idx="136505">14</cx:pt>
          <cx:pt idx="136506">364</cx:pt>
          <cx:pt idx="136507">15</cx:pt>
          <cx:pt idx="136508">0</cx:pt>
          <cx:pt idx="136509">1</cx:pt>
          <cx:pt idx="136510">0</cx:pt>
          <cx:pt idx="136511">6</cx:pt>
          <cx:pt idx="136512">14</cx:pt>
          <cx:pt idx="136513">0</cx:pt>
          <cx:pt idx="136514">29</cx:pt>
          <cx:pt idx="136515">0</cx:pt>
          <cx:pt idx="136516">0</cx:pt>
          <cx:pt idx="136517">0</cx:pt>
          <cx:pt idx="136518">0</cx:pt>
          <cx:pt idx="136519">0</cx:pt>
          <cx:pt idx="136520">0</cx:pt>
          <cx:pt idx="136521">19</cx:pt>
          <cx:pt idx="136522">0</cx:pt>
          <cx:pt idx="136523">0</cx:pt>
          <cx:pt idx="136524">129</cx:pt>
          <cx:pt idx="136525">0</cx:pt>
          <cx:pt idx="136526">0</cx:pt>
          <cx:pt idx="136527">0</cx:pt>
          <cx:pt idx="136528">0</cx:pt>
          <cx:pt idx="136529">33</cx:pt>
          <cx:pt idx="136530">30</cx:pt>
          <cx:pt idx="136531">1</cx:pt>
          <cx:pt idx="136532">0</cx:pt>
          <cx:pt idx="136533">22</cx:pt>
          <cx:pt idx="136534">25</cx:pt>
          <cx:pt idx="136535">12</cx:pt>
          <cx:pt idx="136536">0</cx:pt>
          <cx:pt idx="136537">1</cx:pt>
          <cx:pt idx="136538">183</cx:pt>
          <cx:pt idx="136539">42</cx:pt>
          <cx:pt idx="136540">1</cx:pt>
          <cx:pt idx="136541">21</cx:pt>
          <cx:pt idx="136542">49</cx:pt>
          <cx:pt idx="136543">35</cx:pt>
          <cx:pt idx="136544">0</cx:pt>
          <cx:pt idx="136545">0</cx:pt>
          <cx:pt idx="136546">20</cx:pt>
          <cx:pt idx="136547">21</cx:pt>
          <cx:pt idx="136548">46</cx:pt>
          <cx:pt idx="136549">13</cx:pt>
          <cx:pt idx="136550">126</cx:pt>
          <cx:pt idx="136551">0</cx:pt>
          <cx:pt idx="136552">1</cx:pt>
          <cx:pt idx="136553">2</cx:pt>
          <cx:pt idx="136554">1</cx:pt>
          <cx:pt idx="136555">3</cx:pt>
          <cx:pt idx="136556">0</cx:pt>
          <cx:pt idx="136557">8</cx:pt>
          <cx:pt idx="136558">0</cx:pt>
          <cx:pt idx="136559">44</cx:pt>
          <cx:pt idx="136560">0</cx:pt>
          <cx:pt idx="136561">0</cx:pt>
          <cx:pt idx="136562">86</cx:pt>
          <cx:pt idx="136563">33</cx:pt>
          <cx:pt idx="136564">2</cx:pt>
          <cx:pt idx="136565">45</cx:pt>
          <cx:pt idx="136566">9</cx:pt>
          <cx:pt idx="136567">49</cx:pt>
          <cx:pt idx="136568">0</cx:pt>
          <cx:pt idx="136569">2</cx:pt>
          <cx:pt idx="136570">31</cx:pt>
          <cx:pt idx="136571">477</cx:pt>
          <cx:pt idx="136572">20</cx:pt>
          <cx:pt idx="136573">33</cx:pt>
          <cx:pt idx="136574">0</cx:pt>
          <cx:pt idx="136575">1</cx:pt>
          <cx:pt idx="136576">0</cx:pt>
          <cx:pt idx="136577">8</cx:pt>
          <cx:pt idx="136578">2</cx:pt>
          <cx:pt idx="136579">23</cx:pt>
          <cx:pt idx="136580">50</cx:pt>
          <cx:pt idx="136581">0</cx:pt>
          <cx:pt idx="136582">23</cx:pt>
          <cx:pt idx="136583">0</cx:pt>
          <cx:pt idx="136584">14</cx:pt>
          <cx:pt idx="136585">1</cx:pt>
          <cx:pt idx="136586">3</cx:pt>
          <cx:pt idx="136587">2</cx:pt>
          <cx:pt idx="136588">13</cx:pt>
          <cx:pt idx="136589">0</cx:pt>
          <cx:pt idx="136590">0</cx:pt>
          <cx:pt idx="136591">0</cx:pt>
          <cx:pt idx="136592">3</cx:pt>
          <cx:pt idx="136593">0</cx:pt>
          <cx:pt idx="136594">8</cx:pt>
          <cx:pt idx="136595">0</cx:pt>
          <cx:pt idx="136596">0</cx:pt>
          <cx:pt idx="136597">1</cx:pt>
          <cx:pt idx="136598">0</cx:pt>
          <cx:pt idx="136599">0</cx:pt>
          <cx:pt idx="136600">0</cx:pt>
          <cx:pt idx="136601">0</cx:pt>
          <cx:pt idx="136602">2</cx:pt>
          <cx:pt idx="136603">48</cx:pt>
          <cx:pt idx="136604">23</cx:pt>
          <cx:pt idx="136605">241</cx:pt>
          <cx:pt idx="136606">4</cx:pt>
          <cx:pt idx="136607">6</cx:pt>
          <cx:pt idx="136608">0</cx:pt>
          <cx:pt idx="136609">16</cx:pt>
          <cx:pt idx="136610">10</cx:pt>
          <cx:pt idx="136611">50</cx:pt>
          <cx:pt idx="136612">7</cx:pt>
          <cx:pt idx="136613">12</cx:pt>
          <cx:pt idx="136614">77</cx:pt>
          <cx:pt idx="136615">0</cx:pt>
          <cx:pt idx="136616">2</cx:pt>
          <cx:pt idx="136617">234</cx:pt>
          <cx:pt idx="136618">47</cx:pt>
          <cx:pt idx="136619">13</cx:pt>
          <cx:pt idx="136620">0</cx:pt>
          <cx:pt idx="136621">0</cx:pt>
          <cx:pt idx="136622">77</cx:pt>
          <cx:pt idx="136623">31</cx:pt>
          <cx:pt idx="136624">9</cx:pt>
          <cx:pt idx="136625">15</cx:pt>
          <cx:pt idx="136626">55</cx:pt>
          <cx:pt idx="136627">2</cx:pt>
          <cx:pt idx="136628">3</cx:pt>
          <cx:pt idx="136629">4</cx:pt>
          <cx:pt idx="136630">1</cx:pt>
          <cx:pt idx="136631">0</cx:pt>
          <cx:pt idx="136632">44</cx:pt>
          <cx:pt idx="136633">0</cx:pt>
          <cx:pt idx="136634">1</cx:pt>
          <cx:pt idx="136635">0</cx:pt>
          <cx:pt idx="136636">89</cx:pt>
          <cx:pt idx="136637">11</cx:pt>
          <cx:pt idx="136638">0</cx:pt>
          <cx:pt idx="136639">0</cx:pt>
          <cx:pt idx="136640">0</cx:pt>
          <cx:pt idx="136641">0</cx:pt>
          <cx:pt idx="136642">188</cx:pt>
          <cx:pt idx="136643">71</cx:pt>
          <cx:pt idx="136644">99</cx:pt>
          <cx:pt idx="136645">0</cx:pt>
          <cx:pt idx="136646">5</cx:pt>
          <cx:pt idx="136647">14</cx:pt>
          <cx:pt idx="136648">1</cx:pt>
          <cx:pt idx="136649">69</cx:pt>
          <cx:pt idx="136650">83</cx:pt>
          <cx:pt idx="136651">28</cx:pt>
          <cx:pt idx="136652">3</cx:pt>
          <cx:pt idx="136653">7</cx:pt>
          <cx:pt idx="136654">1</cx:pt>
          <cx:pt idx="136655">74</cx:pt>
          <cx:pt idx="136656">0</cx:pt>
          <cx:pt idx="136657">0</cx:pt>
          <cx:pt idx="136658">0</cx:pt>
          <cx:pt idx="136659">23</cx:pt>
          <cx:pt idx="136660">13</cx:pt>
          <cx:pt idx="136661">25</cx:pt>
          <cx:pt idx="136662">29</cx:pt>
          <cx:pt idx="136663">0</cx:pt>
          <cx:pt idx="136664">0</cx:pt>
          <cx:pt idx="136665">1</cx:pt>
          <cx:pt idx="136666">26</cx:pt>
          <cx:pt idx="136667">0</cx:pt>
          <cx:pt idx="136668">10</cx:pt>
          <cx:pt idx="136669">49</cx:pt>
          <cx:pt idx="136670">3</cx:pt>
          <cx:pt idx="136671">58</cx:pt>
          <cx:pt idx="136672">18</cx:pt>
          <cx:pt idx="136673">14</cx:pt>
          <cx:pt idx="136674">24</cx:pt>
          <cx:pt idx="136675">0</cx:pt>
          <cx:pt idx="136676">25</cx:pt>
          <cx:pt idx="136677">17</cx:pt>
          <cx:pt idx="136678">2</cx:pt>
          <cx:pt idx="136679">0</cx:pt>
          <cx:pt idx="136680">0</cx:pt>
          <cx:pt idx="136681">67</cx:pt>
          <cx:pt idx="136682">2</cx:pt>
          <cx:pt idx="136683">8</cx:pt>
          <cx:pt idx="136684">20</cx:pt>
          <cx:pt idx="136685">10</cx:pt>
          <cx:pt idx="136686">0</cx:pt>
          <cx:pt idx="136687">1</cx:pt>
          <cx:pt idx="136688">0</cx:pt>
          <cx:pt idx="136689">0</cx:pt>
          <cx:pt idx="136690">2</cx:pt>
          <cx:pt idx="136691">26</cx:pt>
          <cx:pt idx="136692">97</cx:pt>
          <cx:pt idx="136693">6</cx:pt>
          <cx:pt idx="136694">1</cx:pt>
          <cx:pt idx="136695">201</cx:pt>
          <cx:pt idx="136696">74</cx:pt>
          <cx:pt idx="136697">62</cx:pt>
          <cx:pt idx="136698">1</cx:pt>
          <cx:pt idx="136699">5</cx:pt>
          <cx:pt idx="136700">9</cx:pt>
          <cx:pt idx="136701">8</cx:pt>
          <cx:pt idx="136702">2</cx:pt>
          <cx:pt idx="136703">7</cx:pt>
          <cx:pt idx="136704">143</cx:pt>
          <cx:pt idx="136705">23</cx:pt>
          <cx:pt idx="136706">12</cx:pt>
          <cx:pt idx="136707">105</cx:pt>
          <cx:pt idx="136708">77</cx:pt>
          <cx:pt idx="136709">3</cx:pt>
          <cx:pt idx="136710">1</cx:pt>
          <cx:pt idx="136711">30</cx:pt>
          <cx:pt idx="136712">10</cx:pt>
          <cx:pt idx="136713">29</cx:pt>
          <cx:pt idx="136714">438</cx:pt>
          <cx:pt idx="136715">5</cx:pt>
          <cx:pt idx="136716">0</cx:pt>
          <cx:pt idx="136717">153</cx:pt>
          <cx:pt idx="136718">7</cx:pt>
          <cx:pt idx="136719">11</cx:pt>
          <cx:pt idx="136720">15</cx:pt>
          <cx:pt idx="136721">354</cx:pt>
          <cx:pt idx="136722">59</cx:pt>
          <cx:pt idx="136723">0</cx:pt>
          <cx:pt idx="136724">0</cx:pt>
          <cx:pt idx="136725">2</cx:pt>
          <cx:pt idx="136726">0</cx:pt>
          <cx:pt idx="136727">2</cx:pt>
          <cx:pt idx="136728">89</cx:pt>
          <cx:pt idx="136729">6</cx:pt>
          <cx:pt idx="136730">0</cx:pt>
          <cx:pt idx="136731">48</cx:pt>
          <cx:pt idx="136732">0</cx:pt>
          <cx:pt idx="136733">2</cx:pt>
          <cx:pt idx="136734">49</cx:pt>
          <cx:pt idx="136735">33</cx:pt>
          <cx:pt idx="136736">6</cx:pt>
          <cx:pt idx="136737">6</cx:pt>
          <cx:pt idx="136738">5</cx:pt>
          <cx:pt idx="136739">5</cx:pt>
          <cx:pt idx="136740">0</cx:pt>
          <cx:pt idx="136741">0</cx:pt>
          <cx:pt idx="136742">2</cx:pt>
          <cx:pt idx="136743">36</cx:pt>
          <cx:pt idx="136744">65</cx:pt>
          <cx:pt idx="136745">380</cx:pt>
          <cx:pt idx="136746">27</cx:pt>
          <cx:pt idx="136747">7</cx:pt>
          <cx:pt idx="136748">42</cx:pt>
          <cx:pt idx="136749">61</cx:pt>
          <cx:pt idx="136750">108</cx:pt>
          <cx:pt idx="136751">64</cx:pt>
          <cx:pt idx="136752">0</cx:pt>
          <cx:pt idx="136753">41</cx:pt>
          <cx:pt idx="136754">64</cx:pt>
          <cx:pt idx="136755">132</cx:pt>
          <cx:pt idx="136756">126</cx:pt>
          <cx:pt idx="136757">765</cx:pt>
          <cx:pt idx="136758">354</cx:pt>
          <cx:pt idx="136759">3</cx:pt>
          <cx:pt idx="136760">23</cx:pt>
          <cx:pt idx="136761">4</cx:pt>
          <cx:pt idx="136762">0</cx:pt>
          <cx:pt idx="136763">11</cx:pt>
          <cx:pt idx="136764">0</cx:pt>
          <cx:pt idx="136765">0</cx:pt>
          <cx:pt idx="136766">62</cx:pt>
          <cx:pt idx="136767">0</cx:pt>
          <cx:pt idx="136768">0</cx:pt>
          <cx:pt idx="136769">79</cx:pt>
          <cx:pt idx="136770">0</cx:pt>
          <cx:pt idx="136771">2</cx:pt>
          <cx:pt idx="136772">6</cx:pt>
          <cx:pt idx="136773">0</cx:pt>
          <cx:pt idx="136774">5</cx:pt>
          <cx:pt idx="136775">41</cx:pt>
          <cx:pt idx="136776">58</cx:pt>
          <cx:pt idx="136777">32</cx:pt>
          <cx:pt idx="136778">7</cx:pt>
          <cx:pt idx="136779">28</cx:pt>
          <cx:pt idx="136780">31</cx:pt>
          <cx:pt idx="136781">118</cx:pt>
          <cx:pt idx="136782">32</cx:pt>
          <cx:pt idx="136783">35</cx:pt>
          <cx:pt idx="136784">91</cx:pt>
          <cx:pt idx="136785">275</cx:pt>
          <cx:pt idx="136786">413</cx:pt>
          <cx:pt idx="136787">49</cx:pt>
          <cx:pt idx="136788">4</cx:pt>
          <cx:pt idx="136789">0</cx:pt>
          <cx:pt idx="136790">147</cx:pt>
          <cx:pt idx="136791">14</cx:pt>
          <cx:pt idx="136792">219</cx:pt>
          <cx:pt idx="136793">1</cx:pt>
          <cx:pt idx="136794">6</cx:pt>
          <cx:pt idx="136795">44</cx:pt>
          <cx:pt idx="136796">80</cx:pt>
          <cx:pt idx="136797">86</cx:pt>
          <cx:pt idx="136798">27</cx:pt>
          <cx:pt idx="136799">14</cx:pt>
          <cx:pt idx="136800">1</cx:pt>
          <cx:pt idx="136801">0</cx:pt>
          <cx:pt idx="136802">21</cx:pt>
          <cx:pt idx="136803">0</cx:pt>
          <cx:pt idx="136804">8</cx:pt>
          <cx:pt idx="136805">0</cx:pt>
          <cx:pt idx="136806">419</cx:pt>
          <cx:pt idx="136807">32</cx:pt>
          <cx:pt idx="136808">26</cx:pt>
          <cx:pt idx="136809">50</cx:pt>
          <cx:pt idx="136810">34</cx:pt>
          <cx:pt idx="136811">0</cx:pt>
          <cx:pt idx="136812">59</cx:pt>
          <cx:pt idx="136813">38</cx:pt>
          <cx:pt idx="136814">45</cx:pt>
          <cx:pt idx="136815">37</cx:pt>
          <cx:pt idx="136816">3</cx:pt>
          <cx:pt idx="136817">1</cx:pt>
          <cx:pt idx="136818">0</cx:pt>
          <cx:pt idx="136819">29</cx:pt>
          <cx:pt idx="136820">6</cx:pt>
          <cx:pt idx="136821">57</cx:pt>
          <cx:pt idx="136822">0</cx:pt>
          <cx:pt idx="136823">84</cx:pt>
          <cx:pt idx="136824">78</cx:pt>
          <cx:pt idx="136825">12</cx:pt>
          <cx:pt idx="136826">0</cx:pt>
          <cx:pt idx="136827">28</cx:pt>
          <cx:pt idx="136828">35</cx:pt>
          <cx:pt idx="136829">0</cx:pt>
          <cx:pt idx="136830">0</cx:pt>
          <cx:pt idx="136831">15</cx:pt>
          <cx:pt idx="136832">0</cx:pt>
          <cx:pt idx="136833">23</cx:pt>
          <cx:pt idx="136834">81</cx:pt>
          <cx:pt idx="136835">235</cx:pt>
          <cx:pt idx="136836">12</cx:pt>
          <cx:pt idx="136837">2</cx:pt>
          <cx:pt idx="136838">27</cx:pt>
          <cx:pt idx="136839">0</cx:pt>
          <cx:pt idx="136840">17</cx:pt>
          <cx:pt idx="136841">0</cx:pt>
          <cx:pt idx="136842">1</cx:pt>
          <cx:pt idx="136843">0</cx:pt>
          <cx:pt idx="136844">31</cx:pt>
          <cx:pt idx="136845">215</cx:pt>
          <cx:pt idx="136846">34</cx:pt>
          <cx:pt idx="136847">30</cx:pt>
          <cx:pt idx="136848">288</cx:pt>
          <cx:pt idx="136849">127</cx:pt>
          <cx:pt idx="136850">0</cx:pt>
          <cx:pt idx="136851">2</cx:pt>
          <cx:pt idx="136852">67</cx:pt>
          <cx:pt idx="136853">17</cx:pt>
          <cx:pt idx="136854">48</cx:pt>
          <cx:pt idx="136855">0</cx:pt>
          <cx:pt idx="136856">3</cx:pt>
          <cx:pt idx="136857">51</cx:pt>
          <cx:pt idx="136858">6</cx:pt>
          <cx:pt idx="136859">0</cx:pt>
          <cx:pt idx="136860">0</cx:pt>
          <cx:pt idx="136861">1</cx:pt>
          <cx:pt idx="136862">14</cx:pt>
          <cx:pt idx="136863">3</cx:pt>
          <cx:pt idx="136864">0</cx:pt>
          <cx:pt idx="136865">1</cx:pt>
          <cx:pt idx="136866">15</cx:pt>
          <cx:pt idx="136867">0</cx:pt>
          <cx:pt idx="136868">1</cx:pt>
          <cx:pt idx="136869">0</cx:pt>
          <cx:pt idx="136870">12</cx:pt>
          <cx:pt idx="136871">0</cx:pt>
          <cx:pt idx="136872">0</cx:pt>
          <cx:pt idx="136873">0</cx:pt>
          <cx:pt idx="136874">2</cx:pt>
          <cx:pt idx="136875">0</cx:pt>
          <cx:pt idx="136876">0</cx:pt>
          <cx:pt idx="136877">0</cx:pt>
          <cx:pt idx="136878">9</cx:pt>
          <cx:pt idx="136879">59</cx:pt>
          <cx:pt idx="136880">1</cx:pt>
          <cx:pt idx="136881">21</cx:pt>
          <cx:pt idx="136882">209</cx:pt>
          <cx:pt idx="136883">3</cx:pt>
          <cx:pt idx="136884">0</cx:pt>
          <cx:pt idx="136885">3</cx:pt>
          <cx:pt idx="136886">160</cx:pt>
          <cx:pt idx="136887">1</cx:pt>
          <cx:pt idx="136888">0</cx:pt>
          <cx:pt idx="136889">30</cx:pt>
          <cx:pt idx="136890">24</cx:pt>
          <cx:pt idx="136891">26</cx:pt>
          <cx:pt idx="136892">14</cx:pt>
          <cx:pt idx="136893">0</cx:pt>
          <cx:pt idx="136894">0</cx:pt>
          <cx:pt idx="136895">0</cx:pt>
          <cx:pt idx="136896">2</cx:pt>
          <cx:pt idx="136897">6</cx:pt>
          <cx:pt idx="136898">115</cx:pt>
          <cx:pt idx="136899">1</cx:pt>
          <cx:pt idx="136900">0</cx:pt>
          <cx:pt idx="136901">18</cx:pt>
          <cx:pt idx="136902">17</cx:pt>
          <cx:pt idx="136903">7</cx:pt>
          <cx:pt idx="136904">24</cx:pt>
          <cx:pt idx="136905">2</cx:pt>
          <cx:pt idx="136906">150</cx:pt>
          <cx:pt idx="136907">55</cx:pt>
          <cx:pt idx="136908">0</cx:pt>
          <cx:pt idx="136909">63</cx:pt>
          <cx:pt idx="136910">50</cx:pt>
          <cx:pt idx="136911">12</cx:pt>
          <cx:pt idx="136912">266</cx:pt>
          <cx:pt idx="136913">67</cx:pt>
          <cx:pt idx="136914">33</cx:pt>
          <cx:pt idx="136915">3</cx:pt>
          <cx:pt idx="136916">0</cx:pt>
          <cx:pt idx="136917">0</cx:pt>
          <cx:pt idx="136918">95</cx:pt>
          <cx:pt idx="136919">1</cx:pt>
          <cx:pt idx="136920">0</cx:pt>
          <cx:pt idx="136921">7</cx:pt>
          <cx:pt idx="136922">86</cx:pt>
          <cx:pt idx="136923">19</cx:pt>
          <cx:pt idx="136924">102</cx:pt>
          <cx:pt idx="136925">1</cx:pt>
          <cx:pt idx="136926">0</cx:pt>
          <cx:pt idx="136927">7</cx:pt>
          <cx:pt idx="136928">3</cx:pt>
          <cx:pt idx="136929">28</cx:pt>
          <cx:pt idx="136930">113</cx:pt>
          <cx:pt idx="136931">766</cx:pt>
          <cx:pt idx="136932">2</cx:pt>
          <cx:pt idx="136933">99</cx:pt>
          <cx:pt idx="136934">123</cx:pt>
          <cx:pt idx="136935">1</cx:pt>
          <cx:pt idx="136936">6</cx:pt>
          <cx:pt idx="136937">0</cx:pt>
          <cx:pt idx="136938">1</cx:pt>
          <cx:pt idx="136939">25</cx:pt>
          <cx:pt idx="136940">1</cx:pt>
          <cx:pt idx="136941">84</cx:pt>
          <cx:pt idx="136942">3</cx:pt>
          <cx:pt idx="136943">217</cx:pt>
          <cx:pt idx="136944">53</cx:pt>
          <cx:pt idx="136945">0</cx:pt>
          <cx:pt idx="136946">29</cx:pt>
          <cx:pt idx="136947">128</cx:pt>
          <cx:pt idx="136948">49</cx:pt>
          <cx:pt idx="136949">13</cx:pt>
          <cx:pt idx="136950">0</cx:pt>
          <cx:pt idx="136951">193</cx:pt>
          <cx:pt idx="136952">35</cx:pt>
          <cx:pt idx="136953">0</cx:pt>
          <cx:pt idx="136954">8</cx:pt>
          <cx:pt idx="136955">9</cx:pt>
          <cx:pt idx="136956">0</cx:pt>
          <cx:pt idx="136957">9</cx:pt>
          <cx:pt idx="136958">253</cx:pt>
          <cx:pt idx="136959">74</cx:pt>
          <cx:pt idx="136960">0</cx:pt>
          <cx:pt idx="136961">0</cx:pt>
          <cx:pt idx="136962">1</cx:pt>
          <cx:pt idx="136963">0</cx:pt>
          <cx:pt idx="136964">0</cx:pt>
          <cx:pt idx="136965">31</cx:pt>
          <cx:pt idx="136966">3</cx:pt>
          <cx:pt idx="136967">45</cx:pt>
          <cx:pt idx="136968">0</cx:pt>
          <cx:pt idx="136969">0</cx:pt>
          <cx:pt idx="136970">1</cx:pt>
          <cx:pt idx="136971">0</cx:pt>
          <cx:pt idx="136972">25</cx:pt>
          <cx:pt idx="136973">71</cx:pt>
          <cx:pt idx="136974">7</cx:pt>
          <cx:pt idx="136975">6</cx:pt>
          <cx:pt idx="136976">132</cx:pt>
          <cx:pt idx="136977">32</cx:pt>
          <cx:pt idx="136978">0</cx:pt>
          <cx:pt idx="136979">7</cx:pt>
          <cx:pt idx="136980">47</cx:pt>
          <cx:pt idx="136981">6</cx:pt>
          <cx:pt idx="136982">56</cx:pt>
          <cx:pt idx="136983">3</cx:pt>
          <cx:pt idx="136984">65</cx:pt>
          <cx:pt idx="136985">1</cx:pt>
          <cx:pt idx="136986">0</cx:pt>
          <cx:pt idx="136987">0</cx:pt>
          <cx:pt idx="136988">0</cx:pt>
          <cx:pt idx="136989">38</cx:pt>
          <cx:pt idx="136990">0</cx:pt>
          <cx:pt idx="136991">6</cx:pt>
          <cx:pt idx="136992">168</cx:pt>
          <cx:pt idx="136993">19</cx:pt>
          <cx:pt idx="136994">0</cx:pt>
          <cx:pt idx="136995">0</cx:pt>
          <cx:pt idx="136996">0</cx:pt>
          <cx:pt idx="136997">0</cx:pt>
          <cx:pt idx="136998">22</cx:pt>
          <cx:pt idx="136999">1</cx:pt>
          <cx:pt idx="137000">1</cx:pt>
          <cx:pt idx="137001">0</cx:pt>
          <cx:pt idx="137002">1</cx:pt>
          <cx:pt idx="137003">105</cx:pt>
          <cx:pt idx="137004">71</cx:pt>
          <cx:pt idx="137005">168</cx:pt>
          <cx:pt idx="137006">13</cx:pt>
          <cx:pt idx="137007">3</cx:pt>
          <cx:pt idx="137008">14</cx:pt>
          <cx:pt idx="137009">0</cx:pt>
          <cx:pt idx="137010">44</cx:pt>
          <cx:pt idx="137011">19</cx:pt>
          <cx:pt idx="137012">28</cx:pt>
          <cx:pt idx="137013">7</cx:pt>
          <cx:pt idx="137014">123</cx:pt>
          <cx:pt idx="137015">51</cx:pt>
          <cx:pt idx="137016">2</cx:pt>
          <cx:pt idx="137017">0</cx:pt>
          <cx:pt idx="137018">0</cx:pt>
          <cx:pt idx="137019">0</cx:pt>
          <cx:pt idx="137020">1</cx:pt>
          <cx:pt idx="137021">0</cx:pt>
          <cx:pt idx="137022">1</cx:pt>
          <cx:pt idx="137023">0</cx:pt>
          <cx:pt idx="137024">6</cx:pt>
          <cx:pt idx="137025">0</cx:pt>
          <cx:pt idx="137026">9</cx:pt>
          <cx:pt idx="137027">2</cx:pt>
          <cx:pt idx="137028">12</cx:pt>
          <cx:pt idx="137029">248</cx:pt>
          <cx:pt idx="137030">15</cx:pt>
          <cx:pt idx="137031">0</cx:pt>
          <cx:pt idx="137032">6</cx:pt>
          <cx:pt idx="137033">0</cx:pt>
          <cx:pt idx="137034">34</cx:pt>
          <cx:pt idx="137035">27</cx:pt>
          <cx:pt idx="137036">35</cx:pt>
          <cx:pt idx="137037">30</cx:pt>
          <cx:pt idx="137038">0</cx:pt>
          <cx:pt idx="137039">0</cx:pt>
          <cx:pt idx="137040">0</cx:pt>
          <cx:pt idx="137041">0</cx:pt>
          <cx:pt idx="137042">0</cx:pt>
          <cx:pt idx="137043">0</cx:pt>
          <cx:pt idx="137044">6</cx:pt>
          <cx:pt idx="137045">2</cx:pt>
          <cx:pt idx="137046">1</cx:pt>
          <cx:pt idx="137047">1</cx:pt>
          <cx:pt idx="137048">3</cx:pt>
          <cx:pt idx="137049">1</cx:pt>
          <cx:pt idx="137050">237</cx:pt>
          <cx:pt idx="137051">34</cx:pt>
          <cx:pt idx="137052">0</cx:pt>
          <cx:pt idx="137053">0</cx:pt>
          <cx:pt idx="137054">0</cx:pt>
          <cx:pt idx="137055">3</cx:pt>
          <cx:pt idx="137056">1</cx:pt>
          <cx:pt idx="137057">0</cx:pt>
          <cx:pt idx="137058">255</cx:pt>
          <cx:pt idx="137059">28</cx:pt>
          <cx:pt idx="137060">0</cx:pt>
          <cx:pt idx="137061">19</cx:pt>
          <cx:pt idx="137062">1</cx:pt>
          <cx:pt idx="137063">0</cx:pt>
          <cx:pt idx="137064">33</cx:pt>
          <cx:pt idx="137065">22</cx:pt>
          <cx:pt idx="137066">5</cx:pt>
          <cx:pt idx="137067">4</cx:pt>
          <cx:pt idx="137068">182</cx:pt>
          <cx:pt idx="137069">10</cx:pt>
          <cx:pt idx="137070">0</cx:pt>
          <cx:pt idx="137071">4</cx:pt>
          <cx:pt idx="137072">28</cx:pt>
          <cx:pt idx="137073">5</cx:pt>
          <cx:pt idx="137074">11</cx:pt>
          <cx:pt idx="137075">0</cx:pt>
          <cx:pt idx="137076">1</cx:pt>
          <cx:pt idx="137077">0</cx:pt>
          <cx:pt idx="137078">5</cx:pt>
          <cx:pt idx="137079">82</cx:pt>
          <cx:pt idx="137080">0</cx:pt>
          <cx:pt idx="137081">67</cx:pt>
          <cx:pt idx="137082">1</cx:pt>
          <cx:pt idx="137083">31</cx:pt>
          <cx:pt idx="137084">71</cx:pt>
          <cx:pt idx="137085">471</cx:pt>
          <cx:pt idx="137086">140</cx:pt>
          <cx:pt idx="137087">1</cx:pt>
          <cx:pt idx="137088">58</cx:pt>
          <cx:pt idx="137089">241</cx:pt>
          <cx:pt idx="137090">50</cx:pt>
          <cx:pt idx="137091">0</cx:pt>
          <cx:pt idx="137092">0</cx:pt>
          <cx:pt idx="137093">0</cx:pt>
          <cx:pt idx="137094">0</cx:pt>
          <cx:pt idx="137095">0</cx:pt>
          <cx:pt idx="137096">0</cx:pt>
          <cx:pt idx="137097">1</cx:pt>
          <cx:pt idx="137098">5</cx:pt>
          <cx:pt idx="137099">72</cx:pt>
          <cx:pt idx="137100">99</cx:pt>
          <cx:pt idx="137101">171</cx:pt>
          <cx:pt idx="137102">0</cx:pt>
          <cx:pt idx="137103">6</cx:pt>
          <cx:pt idx="137104">10</cx:pt>
          <cx:pt idx="137105">793</cx:pt>
          <cx:pt idx="137106">1</cx:pt>
          <cx:pt idx="137107">6</cx:pt>
          <cx:pt idx="137108">0</cx:pt>
          <cx:pt idx="137109">5</cx:pt>
          <cx:pt idx="137110">0</cx:pt>
          <cx:pt idx="137111">0</cx:pt>
          <cx:pt idx="137112">0</cx:pt>
          <cx:pt idx="137113">2</cx:pt>
          <cx:pt idx="137114">34</cx:pt>
          <cx:pt idx="137115">60</cx:pt>
          <cx:pt idx="137116">63</cx:pt>
          <cx:pt idx="137117">1</cx:pt>
          <cx:pt idx="137118">1</cx:pt>
          <cx:pt idx="137119">9</cx:pt>
          <cx:pt idx="137120">211</cx:pt>
          <cx:pt idx="137121">1</cx:pt>
          <cx:pt idx="137122">0</cx:pt>
          <cx:pt idx="137123">1</cx:pt>
          <cx:pt idx="137124">1</cx:pt>
          <cx:pt idx="137125">13</cx:pt>
          <cx:pt idx="137126">0</cx:pt>
          <cx:pt idx="137127">71</cx:pt>
          <cx:pt idx="137128">110</cx:pt>
          <cx:pt idx="137129">2</cx:pt>
          <cx:pt idx="137130">0</cx:pt>
          <cx:pt idx="137131">3</cx:pt>
          <cx:pt idx="137132">21</cx:pt>
          <cx:pt idx="137133">0</cx:pt>
          <cx:pt idx="137134">140</cx:pt>
          <cx:pt idx="137135">0</cx:pt>
          <cx:pt idx="137136">0</cx:pt>
          <cx:pt idx="137137">1</cx:pt>
          <cx:pt idx="137138">0</cx:pt>
          <cx:pt idx="137139">8</cx:pt>
          <cx:pt idx="137140">82</cx:pt>
          <cx:pt idx="137141">0</cx:pt>
          <cx:pt idx="137142">0</cx:pt>
          <cx:pt idx="137143">0</cx:pt>
          <cx:pt idx="137144">0</cx:pt>
          <cx:pt idx="137145">0</cx:pt>
          <cx:pt idx="137146">10</cx:pt>
          <cx:pt idx="137147">130</cx:pt>
          <cx:pt idx="137148">70</cx:pt>
          <cx:pt idx="137149">38</cx:pt>
          <cx:pt idx="137150">15</cx:pt>
          <cx:pt idx="137151">12</cx:pt>
          <cx:pt idx="137152">20</cx:pt>
          <cx:pt idx="137153">31</cx:pt>
          <cx:pt idx="137154">0</cx:pt>
          <cx:pt idx="137155">0</cx:pt>
          <cx:pt idx="137156">0</cx:pt>
          <cx:pt idx="137157">0</cx:pt>
          <cx:pt idx="137158">33</cx:pt>
          <cx:pt idx="137159">110</cx:pt>
          <cx:pt idx="137160">0</cx:pt>
          <cx:pt idx="137161">47</cx:pt>
          <cx:pt idx="137162">13</cx:pt>
          <cx:pt idx="137163">0</cx:pt>
          <cx:pt idx="137164">3</cx:pt>
          <cx:pt idx="137165">18</cx:pt>
          <cx:pt idx="137166">0</cx:pt>
          <cx:pt idx="137167">3</cx:pt>
          <cx:pt idx="137168">25</cx:pt>
          <cx:pt idx="137169">1</cx:pt>
          <cx:pt idx="137170">0</cx:pt>
          <cx:pt idx="137171">0</cx:pt>
          <cx:pt idx="137172">3</cx:pt>
          <cx:pt idx="137173">135</cx:pt>
          <cx:pt idx="137174">25</cx:pt>
          <cx:pt idx="137175">48</cx:pt>
          <cx:pt idx="137176">22</cx:pt>
          <cx:pt idx="137177">30</cx:pt>
          <cx:pt idx="137178">71</cx:pt>
          <cx:pt idx="137179">13</cx:pt>
          <cx:pt idx="137180">19</cx:pt>
          <cx:pt idx="137181">88</cx:pt>
          <cx:pt idx="137182">0</cx:pt>
          <cx:pt idx="137183">50</cx:pt>
          <cx:pt idx="137184">12</cx:pt>
          <cx:pt idx="137185">0</cx:pt>
          <cx:pt idx="137186">7</cx:pt>
          <cx:pt idx="137187">19</cx:pt>
          <cx:pt idx="137188">53</cx:pt>
          <cx:pt idx="137189">12</cx:pt>
          <cx:pt idx="137190">49</cx:pt>
          <cx:pt idx="137191">0</cx:pt>
          <cx:pt idx="137192">1</cx:pt>
          <cx:pt idx="137193">1</cx:pt>
          <cx:pt idx="137194">4</cx:pt>
          <cx:pt idx="137195">29</cx:pt>
          <cx:pt idx="137196">237</cx:pt>
          <cx:pt idx="137197">0</cx:pt>
          <cx:pt idx="137198">0</cx:pt>
          <cx:pt idx="137199">135</cx:pt>
          <cx:pt idx="137200">4</cx:pt>
          <cx:pt idx="137201">0</cx:pt>
          <cx:pt idx="137202">7</cx:pt>
          <cx:pt idx="137203">0</cx:pt>
          <cx:pt idx="137204">1</cx:pt>
          <cx:pt idx="137205">45</cx:pt>
          <cx:pt idx="137206">0</cx:pt>
          <cx:pt idx="137207">2</cx:pt>
          <cx:pt idx="137208">0</cx:pt>
          <cx:pt idx="137209">21</cx:pt>
          <cx:pt idx="137210">2</cx:pt>
          <cx:pt idx="137211">0</cx:pt>
          <cx:pt idx="137212">12</cx:pt>
          <cx:pt idx="137213">0</cx:pt>
          <cx:pt idx="137214">1</cx:pt>
          <cx:pt idx="137215">7</cx:pt>
          <cx:pt idx="137216">3</cx:pt>
          <cx:pt idx="137217">10</cx:pt>
          <cx:pt idx="137218">16</cx:pt>
          <cx:pt idx="137219">0</cx:pt>
          <cx:pt idx="137220">0</cx:pt>
          <cx:pt idx="137221">0</cx:pt>
          <cx:pt idx="137222">394</cx:pt>
          <cx:pt idx="137223">1</cx:pt>
          <cx:pt idx="137224">5</cx:pt>
          <cx:pt idx="137225">14</cx:pt>
          <cx:pt idx="137226">6</cx:pt>
          <cx:pt idx="137227">5</cx:pt>
          <cx:pt idx="137228">111</cx:pt>
          <cx:pt idx="137229">74</cx:pt>
          <cx:pt idx="137230">75</cx:pt>
          <cx:pt idx="137231">0</cx:pt>
          <cx:pt idx="137232">13</cx:pt>
          <cx:pt idx="137233">42</cx:pt>
          <cx:pt idx="137234">3</cx:pt>
          <cx:pt idx="137235">197</cx:pt>
          <cx:pt idx="137236">41</cx:pt>
          <cx:pt idx="137237">0</cx:pt>
          <cx:pt idx="137238">1</cx:pt>
          <cx:pt idx="137239">21</cx:pt>
          <cx:pt idx="137240">38</cx:pt>
          <cx:pt idx="137241">6</cx:pt>
          <cx:pt idx="137242">12</cx:pt>
          <cx:pt idx="137243">0</cx:pt>
          <cx:pt idx="137244">20</cx:pt>
          <cx:pt idx="137245">455</cx:pt>
          <cx:pt idx="137246">7</cx:pt>
          <cx:pt idx="137247">34</cx:pt>
          <cx:pt idx="137248">182</cx:pt>
          <cx:pt idx="137249">1</cx:pt>
          <cx:pt idx="137250">13</cx:pt>
          <cx:pt idx="137251">7</cx:pt>
          <cx:pt idx="137252">0</cx:pt>
          <cx:pt idx="137253">0</cx:pt>
          <cx:pt idx="137254">3</cx:pt>
          <cx:pt idx="137255">74</cx:pt>
          <cx:pt idx="137256">13</cx:pt>
          <cx:pt idx="137257">4</cx:pt>
          <cx:pt idx="137258">3</cx:pt>
          <cx:pt idx="137259">5</cx:pt>
          <cx:pt idx="137260">1</cx:pt>
          <cx:pt idx="137261">0</cx:pt>
          <cx:pt idx="137262">6</cx:pt>
          <cx:pt idx="137263">0</cx:pt>
          <cx:pt idx="137264">0</cx:pt>
          <cx:pt idx="137265">19</cx:pt>
          <cx:pt idx="137266">13</cx:pt>
          <cx:pt idx="137267">112</cx:pt>
          <cx:pt idx="137268">6</cx:pt>
          <cx:pt idx="137269">0</cx:pt>
          <cx:pt idx="137270">0</cx:pt>
          <cx:pt idx="137271">26</cx:pt>
          <cx:pt idx="137272">2</cx:pt>
          <cx:pt idx="137273">0</cx:pt>
          <cx:pt idx="137274">0</cx:pt>
          <cx:pt idx="137275">6</cx:pt>
          <cx:pt idx="137276">0</cx:pt>
          <cx:pt idx="137277">0</cx:pt>
          <cx:pt idx="137278">1</cx:pt>
          <cx:pt idx="137279">0</cx:pt>
          <cx:pt idx="137280">0</cx:pt>
          <cx:pt idx="137281">19</cx:pt>
          <cx:pt idx="137282">336</cx:pt>
          <cx:pt idx="137283">106</cx:pt>
          <cx:pt idx="137284">0</cx:pt>
          <cx:pt idx="137285">10</cx:pt>
          <cx:pt idx="137286">4</cx:pt>
          <cx:pt idx="137287">0</cx:pt>
          <cx:pt idx="137288">0</cx:pt>
          <cx:pt idx="137289">0</cx:pt>
          <cx:pt idx="137290">0</cx:pt>
          <cx:pt idx="137291">0</cx:pt>
          <cx:pt idx="137292">6</cx:pt>
          <cx:pt idx="137293">6</cx:pt>
          <cx:pt idx="137294">2</cx:pt>
          <cx:pt idx="137295">223</cx:pt>
          <cx:pt idx="137296">0</cx:pt>
          <cx:pt idx="137297">0</cx:pt>
          <cx:pt idx="137298">46</cx:pt>
          <cx:pt idx="137299">71</cx:pt>
          <cx:pt idx="137300">1</cx:pt>
          <cx:pt idx="137301">1</cx:pt>
          <cx:pt idx="137302">20</cx:pt>
          <cx:pt idx="137303">6</cx:pt>
          <cx:pt idx="137304">41</cx:pt>
          <cx:pt idx="137305">0</cx:pt>
          <cx:pt idx="137306">18</cx:pt>
          <cx:pt idx="137307">49</cx:pt>
          <cx:pt idx="137308">2</cx:pt>
          <cx:pt idx="137309">75</cx:pt>
          <cx:pt idx="137310">9</cx:pt>
          <cx:pt idx="137311">0</cx:pt>
          <cx:pt idx="137312">3</cx:pt>
          <cx:pt idx="137313">71</cx:pt>
          <cx:pt idx="137314">2</cx:pt>
          <cx:pt idx="137315">89</cx:pt>
          <cx:pt idx="137316">0</cx:pt>
          <cx:pt idx="137317">0</cx:pt>
          <cx:pt idx="137318">0</cx:pt>
          <cx:pt idx="137319">2</cx:pt>
          <cx:pt idx="137320">0</cx:pt>
          <cx:pt idx="137321">28</cx:pt>
          <cx:pt idx="137322">2</cx:pt>
          <cx:pt idx="137323">13</cx:pt>
          <cx:pt idx="137324">2</cx:pt>
          <cx:pt idx="137325">1</cx:pt>
          <cx:pt idx="137326">3</cx:pt>
          <cx:pt idx="137327">1</cx:pt>
          <cx:pt idx="137328">70</cx:pt>
          <cx:pt idx="137329">0</cx:pt>
          <cx:pt idx="137330">25</cx:pt>
          <cx:pt idx="137331">0</cx:pt>
          <cx:pt idx="137332">2</cx:pt>
          <cx:pt idx="137333">0</cx:pt>
          <cx:pt idx="137334">14</cx:pt>
          <cx:pt idx="137335">8</cx:pt>
          <cx:pt idx="137336">7</cx:pt>
          <cx:pt idx="137337">8</cx:pt>
          <cx:pt idx="137338">7</cx:pt>
          <cx:pt idx="137339">0</cx:pt>
          <cx:pt idx="137340">133</cx:pt>
          <cx:pt idx="137341">1</cx:pt>
          <cx:pt idx="137342">19</cx:pt>
          <cx:pt idx="137343">169</cx:pt>
          <cx:pt idx="137344">42</cx:pt>
          <cx:pt idx="137345">28</cx:pt>
          <cx:pt idx="137346">273</cx:pt>
          <cx:pt idx="137347">10</cx:pt>
          <cx:pt idx="137348">0</cx:pt>
          <cx:pt idx="137349">54</cx:pt>
          <cx:pt idx="137350">0</cx:pt>
          <cx:pt idx="137351">16</cx:pt>
          <cx:pt idx="137352">2</cx:pt>
          <cx:pt idx="137353">3</cx:pt>
          <cx:pt idx="137354">207</cx:pt>
          <cx:pt idx="137355">21</cx:pt>
          <cx:pt idx="137356">51</cx:pt>
          <cx:pt idx="137357">0</cx:pt>
          <cx:pt idx="137358">0</cx:pt>
          <cx:pt idx="137359">0</cx:pt>
          <cx:pt idx="137360">6</cx:pt>
          <cx:pt idx="137361">0</cx:pt>
          <cx:pt idx="137362">32</cx:pt>
          <cx:pt idx="137363">0</cx:pt>
          <cx:pt idx="137364">84</cx:pt>
          <cx:pt idx="137365">2</cx:pt>
          <cx:pt idx="137366">10</cx:pt>
          <cx:pt idx="137367">4</cx:pt>
          <cx:pt idx="137368">0</cx:pt>
          <cx:pt idx="137369">1</cx:pt>
          <cx:pt idx="137370">5</cx:pt>
          <cx:pt idx="137371">9</cx:pt>
          <cx:pt idx="137372">1</cx:pt>
          <cx:pt idx="137373">13</cx:pt>
          <cx:pt idx="137374">0</cx:pt>
          <cx:pt idx="137375">1</cx:pt>
          <cx:pt idx="137376">42</cx:pt>
          <cx:pt idx="137377">3</cx:pt>
          <cx:pt idx="137378">0</cx:pt>
          <cx:pt idx="137379">0</cx:pt>
          <cx:pt idx="137380">0</cx:pt>
          <cx:pt idx="137381">20</cx:pt>
          <cx:pt idx="137382">3</cx:pt>
          <cx:pt idx="137383">274</cx:pt>
          <cx:pt idx="137384">55</cx:pt>
          <cx:pt idx="137385">22</cx:pt>
          <cx:pt idx="137386">43</cx:pt>
          <cx:pt idx="137387">7</cx:pt>
          <cx:pt idx="137388">0</cx:pt>
          <cx:pt idx="137389">0</cx:pt>
          <cx:pt idx="137390">1</cx:pt>
          <cx:pt idx="137391">14</cx:pt>
          <cx:pt idx="137392">0</cx:pt>
          <cx:pt idx="137393">162</cx:pt>
          <cx:pt idx="137394">0</cx:pt>
          <cx:pt idx="137395">3</cx:pt>
          <cx:pt idx="137396">10</cx:pt>
          <cx:pt idx="137397">56</cx:pt>
          <cx:pt idx="137398">51</cx:pt>
          <cx:pt idx="137399">21</cx:pt>
          <cx:pt idx="137400">0</cx:pt>
          <cx:pt idx="137401">0</cx:pt>
          <cx:pt idx="137402">1</cx:pt>
          <cx:pt idx="137403">3</cx:pt>
          <cx:pt idx="137404">3</cx:pt>
          <cx:pt idx="137405">13</cx:pt>
          <cx:pt idx="137406">28</cx:pt>
          <cx:pt idx="137407">13</cx:pt>
          <cx:pt idx="137408">2</cx:pt>
          <cx:pt idx="137409">43</cx:pt>
          <cx:pt idx="137410">76</cx:pt>
          <cx:pt idx="137411">0</cx:pt>
          <cx:pt idx="137412">7</cx:pt>
          <cx:pt idx="137413">0</cx:pt>
          <cx:pt idx="137414">9</cx:pt>
          <cx:pt idx="137415">0</cx:pt>
          <cx:pt idx="137416">1</cx:pt>
          <cx:pt idx="137417">2</cx:pt>
          <cx:pt idx="137418">0</cx:pt>
          <cx:pt idx="137419">0</cx:pt>
          <cx:pt idx="137420">14</cx:pt>
          <cx:pt idx="137421">1</cx:pt>
          <cx:pt idx="137422">0</cx:pt>
          <cx:pt idx="137423">4</cx:pt>
          <cx:pt idx="137424">25</cx:pt>
          <cx:pt idx="137425">2</cx:pt>
          <cx:pt idx="137426">1</cx:pt>
          <cx:pt idx="137427">1</cx:pt>
          <cx:pt idx="137428">0</cx:pt>
          <cx:pt idx="137429">56</cx:pt>
          <cx:pt idx="137430">44</cx:pt>
          <cx:pt idx="137431">4</cx:pt>
          <cx:pt idx="137432">7</cx:pt>
          <cx:pt idx="137433">75</cx:pt>
          <cx:pt idx="137434">10</cx:pt>
          <cx:pt idx="137435">28</cx:pt>
          <cx:pt idx="137436">59</cx:pt>
          <cx:pt idx="137437">225</cx:pt>
          <cx:pt idx="137438">3</cx:pt>
          <cx:pt idx="137439">1</cx:pt>
          <cx:pt idx="137440">0</cx:pt>
          <cx:pt idx="137441">0</cx:pt>
          <cx:pt idx="137442">1</cx:pt>
          <cx:pt idx="137443">0</cx:pt>
          <cx:pt idx="137444">0</cx:pt>
          <cx:pt idx="137445">0</cx:pt>
          <cx:pt idx="137446">0</cx:pt>
          <cx:pt idx="137447">0</cx:pt>
          <cx:pt idx="137448">18</cx:pt>
          <cx:pt idx="137449">1</cx:pt>
          <cx:pt idx="137450">71</cx:pt>
          <cx:pt idx="137451">0</cx:pt>
          <cx:pt idx="137452">2</cx:pt>
          <cx:pt idx="137453">0</cx:pt>
          <cx:pt idx="137454">154</cx:pt>
          <cx:pt idx="137455">31</cx:pt>
          <cx:pt idx="137456">27</cx:pt>
          <cx:pt idx="137457">0</cx:pt>
          <cx:pt idx="137458">1</cx:pt>
          <cx:pt idx="137459">0</cx:pt>
          <cx:pt idx="137460">0</cx:pt>
          <cx:pt idx="137461">0</cx:pt>
          <cx:pt idx="137462">47</cx:pt>
          <cx:pt idx="137463">16</cx:pt>
          <cx:pt idx="137464">2</cx:pt>
          <cx:pt idx="137465">40</cx:pt>
          <cx:pt idx="137466">100</cx:pt>
          <cx:pt idx="137467">14</cx:pt>
          <cx:pt idx="137468">4</cx:pt>
          <cx:pt idx="137469">1</cx:pt>
          <cx:pt idx="137470">71</cx:pt>
          <cx:pt idx="137471">91</cx:pt>
          <cx:pt idx="137472">96</cx:pt>
          <cx:pt idx="137473">510</cx:pt>
          <cx:pt idx="137474">0</cx:pt>
          <cx:pt idx="137475">2</cx:pt>
          <cx:pt idx="137476">8</cx:pt>
          <cx:pt idx="137477">0</cx:pt>
          <cx:pt idx="137478">0</cx:pt>
          <cx:pt idx="137479">99</cx:pt>
          <cx:pt idx="137480">79</cx:pt>
          <cx:pt idx="137481">1</cx:pt>
          <cx:pt idx="137482">71</cx:pt>
          <cx:pt idx="137483">86</cx:pt>
          <cx:pt idx="137484">20</cx:pt>
          <cx:pt idx="137485">15</cx:pt>
          <cx:pt idx="137486">13</cx:pt>
          <cx:pt idx="137487">337</cx:pt>
          <cx:pt idx="137488">18</cx:pt>
          <cx:pt idx="137489">0</cx:pt>
          <cx:pt idx="137490">22</cx:pt>
          <cx:pt idx="137491">0</cx:pt>
          <cx:pt idx="137492">1</cx:pt>
          <cx:pt idx="137493">0</cx:pt>
          <cx:pt idx="137494">0</cx:pt>
          <cx:pt idx="137495">281</cx:pt>
          <cx:pt idx="137496">29</cx:pt>
          <cx:pt idx="137497">0</cx:pt>
          <cx:pt idx="137498">107</cx:pt>
          <cx:pt idx="137499">0</cx:pt>
          <cx:pt idx="137500">112</cx:pt>
          <cx:pt idx="137501">3</cx:pt>
          <cx:pt idx="137502">5</cx:pt>
          <cx:pt idx="137503">0</cx:pt>
          <cx:pt idx="137504">11</cx:pt>
          <cx:pt idx="137505">2</cx:pt>
          <cx:pt idx="137506">0</cx:pt>
          <cx:pt idx="137507">4</cx:pt>
          <cx:pt idx="137508">0</cx:pt>
          <cx:pt idx="137509">4</cx:pt>
          <cx:pt idx="137510">2</cx:pt>
          <cx:pt idx="137511">41</cx:pt>
          <cx:pt idx="137512">44</cx:pt>
          <cx:pt idx="137513">32</cx:pt>
          <cx:pt idx="137514">126</cx:pt>
          <cx:pt idx="137515">22</cx:pt>
          <cx:pt idx="137516">19</cx:pt>
          <cx:pt idx="137517">82</cx:pt>
          <cx:pt idx="137518">98</cx:pt>
          <cx:pt idx="137519">0</cx:pt>
          <cx:pt idx="137520">65</cx:pt>
          <cx:pt idx="137521">1</cx:pt>
          <cx:pt idx="137522">0</cx:pt>
          <cx:pt idx="137523">36</cx:pt>
          <cx:pt idx="137524">0</cx:pt>
          <cx:pt idx="137525">43</cx:pt>
          <cx:pt idx="137526">0</cx:pt>
          <cx:pt idx="137527">30</cx:pt>
          <cx:pt idx="137528">50</cx:pt>
          <cx:pt idx="137529">18</cx:pt>
          <cx:pt idx="137530">12</cx:pt>
          <cx:pt idx="137531">63</cx:pt>
          <cx:pt idx="137532">3</cx:pt>
          <cx:pt idx="137533">9</cx:pt>
          <cx:pt idx="137534">121</cx:pt>
          <cx:pt idx="137535">28</cx:pt>
          <cx:pt idx="137536">1</cx:pt>
          <cx:pt idx="137537">0</cx:pt>
          <cx:pt idx="137538">0</cx:pt>
          <cx:pt idx="137539">1</cx:pt>
          <cx:pt idx="137540">138</cx:pt>
          <cx:pt idx="137541">268</cx:pt>
          <cx:pt idx="137542">118</cx:pt>
          <cx:pt idx="137543">180</cx:pt>
          <cx:pt idx="137544">10</cx:pt>
          <cx:pt idx="137545">5</cx:pt>
          <cx:pt idx="137546">329</cx:pt>
          <cx:pt idx="137547">29</cx:pt>
          <cx:pt idx="137548">0</cx:pt>
          <cx:pt idx="137549">1</cx:pt>
          <cx:pt idx="137550">13</cx:pt>
          <cx:pt idx="137551">129</cx:pt>
          <cx:pt idx="137552">5</cx:pt>
          <cx:pt idx="137553">24</cx:pt>
          <cx:pt idx="137554">2</cx:pt>
          <cx:pt idx="137555">246</cx:pt>
          <cx:pt idx="137556">0</cx:pt>
          <cx:pt idx="137557">0</cx:pt>
          <cx:pt idx="137558">1</cx:pt>
          <cx:pt idx="137559">0</cx:pt>
          <cx:pt idx="137560">5</cx:pt>
          <cx:pt idx="137561">0</cx:pt>
          <cx:pt idx="137562">42</cx:pt>
          <cx:pt idx="137563">4</cx:pt>
          <cx:pt idx="137564">41</cx:pt>
          <cx:pt idx="137565">0</cx:pt>
          <cx:pt idx="137566">1</cx:pt>
          <cx:pt idx="137567">37</cx:pt>
          <cx:pt idx="137568">160</cx:pt>
          <cx:pt idx="137569">4</cx:pt>
          <cx:pt idx="137570">8</cx:pt>
          <cx:pt idx="137571">186</cx:pt>
          <cx:pt idx="137572">0</cx:pt>
          <cx:pt idx="137573">0</cx:pt>
          <cx:pt idx="137574">2</cx:pt>
          <cx:pt idx="137575">6</cx:pt>
          <cx:pt idx="137576">3</cx:pt>
          <cx:pt idx="137577">43</cx:pt>
          <cx:pt idx="137578">2</cx:pt>
          <cx:pt idx="137579">0</cx:pt>
          <cx:pt idx="137580">24</cx:pt>
          <cx:pt idx="137581">3</cx:pt>
          <cx:pt idx="137582">19</cx:pt>
          <cx:pt idx="137583">3</cx:pt>
          <cx:pt idx="137584">15</cx:pt>
          <cx:pt idx="137585">35</cx:pt>
          <cx:pt idx="137586">16</cx:pt>
          <cx:pt idx="137587">35</cx:pt>
          <cx:pt idx="137588">0</cx:pt>
          <cx:pt idx="137589">0</cx:pt>
          <cx:pt idx="137590">0</cx:pt>
          <cx:pt idx="137591">1</cx:pt>
          <cx:pt idx="137592">1</cx:pt>
          <cx:pt idx="137593">0</cx:pt>
          <cx:pt idx="137594">1</cx:pt>
          <cx:pt idx="137595">0</cx:pt>
          <cx:pt idx="137596">0</cx:pt>
          <cx:pt idx="137597">0</cx:pt>
          <cx:pt idx="137598">0</cx:pt>
          <cx:pt idx="137599">0</cx:pt>
          <cx:pt idx="137600">0</cx:pt>
          <cx:pt idx="137601">0</cx:pt>
          <cx:pt idx="137602">0</cx:pt>
          <cx:pt idx="137603">93</cx:pt>
          <cx:pt idx="137604">2</cx:pt>
          <cx:pt idx="137605">100</cx:pt>
          <cx:pt idx="137606">25</cx:pt>
          <cx:pt idx="137607">6</cx:pt>
          <cx:pt idx="137608">79</cx:pt>
          <cx:pt idx="137609">0</cx:pt>
          <cx:pt idx="137610">1</cx:pt>
          <cx:pt idx="137611">29</cx:pt>
          <cx:pt idx="137612">22</cx:pt>
          <cx:pt idx="137613">0</cx:pt>
          <cx:pt idx="137614">1</cx:pt>
          <cx:pt idx="137615">91</cx:pt>
          <cx:pt idx="137616">60</cx:pt>
          <cx:pt idx="137617">0</cx:pt>
          <cx:pt idx="137618">5</cx:pt>
          <cx:pt idx="137619">30</cx:pt>
          <cx:pt idx="137620">1</cx:pt>
          <cx:pt idx="137621">1</cx:pt>
          <cx:pt idx="137622">7</cx:pt>
          <cx:pt idx="137623">101</cx:pt>
          <cx:pt idx="137624">4</cx:pt>
          <cx:pt idx="137625">173</cx:pt>
          <cx:pt idx="137626">0</cx:pt>
          <cx:pt idx="137627">1</cx:pt>
          <cx:pt idx="137628">0</cx:pt>
          <cx:pt idx="137629">26</cx:pt>
          <cx:pt idx="137630">16</cx:pt>
          <cx:pt idx="137631">7</cx:pt>
          <cx:pt idx="137632">64</cx:pt>
          <cx:pt idx="137633">21</cx:pt>
          <cx:pt idx="137634">1</cx:pt>
          <cx:pt idx="137635">0</cx:pt>
          <cx:pt idx="137636">16</cx:pt>
          <cx:pt idx="137637">18</cx:pt>
          <cx:pt idx="137638">56</cx:pt>
          <cx:pt idx="137639">37</cx:pt>
          <cx:pt idx="137640">0</cx:pt>
          <cx:pt idx="137641">0</cx:pt>
          <cx:pt idx="137642">67</cx:pt>
          <cx:pt idx="137643">13</cx:pt>
          <cx:pt idx="137644">0</cx:pt>
          <cx:pt idx="137645">26</cx:pt>
          <cx:pt idx="137646">89</cx:pt>
          <cx:pt idx="137647">83</cx:pt>
          <cx:pt idx="137648">1</cx:pt>
          <cx:pt idx="137649">1</cx:pt>
          <cx:pt idx="137650">0</cx:pt>
          <cx:pt idx="137651">0</cx:pt>
          <cx:pt idx="137652">1</cx:pt>
          <cx:pt idx="137653">3</cx:pt>
          <cx:pt idx="137654">32</cx:pt>
          <cx:pt idx="137655">4</cx:pt>
          <cx:pt idx="137656">7</cx:pt>
          <cx:pt idx="137657">21</cx:pt>
          <cx:pt idx="137658">0</cx:pt>
          <cx:pt idx="137659">122</cx:pt>
          <cx:pt idx="137660">0</cx:pt>
          <cx:pt idx="137661">0</cx:pt>
          <cx:pt idx="137662">0</cx:pt>
          <cx:pt idx="137663">0</cx:pt>
          <cx:pt idx="137664">0</cx:pt>
          <cx:pt idx="137665">0</cx:pt>
          <cx:pt idx="137666">14</cx:pt>
          <cx:pt idx="137667">1</cx:pt>
          <cx:pt idx="137668">0</cx:pt>
          <cx:pt idx="137669">1</cx:pt>
          <cx:pt idx="137670">0</cx:pt>
          <cx:pt idx="137671">31</cx:pt>
          <cx:pt idx="137672">8</cx:pt>
          <cx:pt idx="137673">0</cx:pt>
          <cx:pt idx="137674">5</cx:pt>
          <cx:pt idx="137675">20</cx:pt>
          <cx:pt idx="137676">7</cx:pt>
          <cx:pt idx="137677">0</cx:pt>
          <cx:pt idx="137678">23</cx:pt>
          <cx:pt idx="137679">6</cx:pt>
          <cx:pt idx="137680">320</cx:pt>
          <cx:pt idx="137681">20</cx:pt>
          <cx:pt idx="137682">1</cx:pt>
          <cx:pt idx="137683">2</cx:pt>
          <cx:pt idx="137684">0</cx:pt>
          <cx:pt idx="137685">15</cx:pt>
          <cx:pt idx="137686">0</cx:pt>
          <cx:pt idx="137687">2</cx:pt>
          <cx:pt idx="137688">28</cx:pt>
          <cx:pt idx="137689">0</cx:pt>
          <cx:pt idx="137690">0</cx:pt>
          <cx:pt idx="137691">1</cx:pt>
          <cx:pt idx="137692">0</cx:pt>
          <cx:pt idx="137693">0</cx:pt>
          <cx:pt idx="137694">34</cx:pt>
          <cx:pt idx="137695">49</cx:pt>
          <cx:pt idx="137696">8</cx:pt>
          <cx:pt idx="137697">2</cx:pt>
          <cx:pt idx="137698">222</cx:pt>
          <cx:pt idx="137699">0</cx:pt>
          <cx:pt idx="137700">0</cx:pt>
          <cx:pt idx="137701">0</cx:pt>
          <cx:pt idx="137702">34</cx:pt>
          <cx:pt idx="137703">71</cx:pt>
          <cx:pt idx="137704">1</cx:pt>
          <cx:pt idx="137705">127</cx:pt>
          <cx:pt idx="137706">123</cx:pt>
          <cx:pt idx="137707">13</cx:pt>
          <cx:pt idx="137708">46</cx:pt>
          <cx:pt idx="137709">0</cx:pt>
          <cx:pt idx="137710">0</cx:pt>
          <cx:pt idx="137711">174</cx:pt>
          <cx:pt idx="137712">1</cx:pt>
          <cx:pt idx="137713">1</cx:pt>
          <cx:pt idx="137714">7</cx:pt>
          <cx:pt idx="137715">0</cx:pt>
          <cx:pt idx="137716">336</cx:pt>
          <cx:pt idx="137717">0</cx:pt>
          <cx:pt idx="137718">0</cx:pt>
          <cx:pt idx="137719">3</cx:pt>
          <cx:pt idx="137720">0</cx:pt>
          <cx:pt idx="137721">2</cx:pt>
          <cx:pt idx="137722">4</cx:pt>
          <cx:pt idx="137723">0</cx:pt>
          <cx:pt idx="137724">4</cx:pt>
          <cx:pt idx="137725">119</cx:pt>
          <cx:pt idx="137726">426</cx:pt>
          <cx:pt idx="137727">66</cx:pt>
          <cx:pt idx="137728">0</cx:pt>
          <cx:pt idx="137729">2</cx:pt>
          <cx:pt idx="137730">7</cx:pt>
          <cx:pt idx="137731">402</cx:pt>
          <cx:pt idx="137732">132</cx:pt>
          <cx:pt idx="137733">9</cx:pt>
          <cx:pt idx="137734">15</cx:pt>
          <cx:pt idx="137735">150</cx:pt>
          <cx:pt idx="137736">3</cx:pt>
          <cx:pt idx="137737">66</cx:pt>
          <cx:pt idx="137738">5</cx:pt>
          <cx:pt idx="137739">92</cx:pt>
          <cx:pt idx="137740">89</cx:pt>
          <cx:pt idx="137741">484</cx:pt>
          <cx:pt idx="137742">0</cx:pt>
          <cx:pt idx="137743">10</cx:pt>
          <cx:pt idx="137744">43</cx:pt>
          <cx:pt idx="137745">0</cx:pt>
          <cx:pt idx="137746">120</cx:pt>
          <cx:pt idx="137747">0</cx:pt>
          <cx:pt idx="137748">10</cx:pt>
          <cx:pt idx="137749">13</cx:pt>
          <cx:pt idx="137750">1</cx:pt>
          <cx:pt idx="137751">1</cx:pt>
          <cx:pt idx="137752">2</cx:pt>
          <cx:pt idx="137753">0</cx:pt>
          <cx:pt idx="137754">0</cx:pt>
          <cx:pt idx="137755">0</cx:pt>
          <cx:pt idx="137756">0</cx:pt>
          <cx:pt idx="137757">10</cx:pt>
          <cx:pt idx="137758">3</cx:pt>
          <cx:pt idx="137759">35</cx:pt>
          <cx:pt idx="137760">3</cx:pt>
          <cx:pt idx="137761">5</cx:pt>
          <cx:pt idx="137762">280</cx:pt>
          <cx:pt idx="137763">50</cx:pt>
          <cx:pt idx="137764">6</cx:pt>
          <cx:pt idx="137765">119</cx:pt>
          <cx:pt idx="137766">113</cx:pt>
          <cx:pt idx="137767">123</cx:pt>
          <cx:pt idx="137768">0</cx:pt>
          <cx:pt idx="137769">92</cx:pt>
          <cx:pt idx="137770">20</cx:pt>
          <cx:pt idx="137771">136</cx:pt>
          <cx:pt idx="137772">21</cx:pt>
          <cx:pt idx="137773">171</cx:pt>
          <cx:pt idx="137774">87</cx:pt>
          <cx:pt idx="137775">13</cx:pt>
          <cx:pt idx="137776">0</cx:pt>
          <cx:pt idx="137777">35</cx:pt>
          <cx:pt idx="137778">42</cx:pt>
          <cx:pt idx="137779">1</cx:pt>
          <cx:pt idx="137780">0</cx:pt>
          <cx:pt idx="137781">13</cx:pt>
          <cx:pt idx="137782">0</cx:pt>
          <cx:pt idx="137783">0</cx:pt>
          <cx:pt idx="137784">49</cx:pt>
          <cx:pt idx="137785">27</cx:pt>
          <cx:pt idx="137786">14</cx:pt>
          <cx:pt idx="137787">462</cx:pt>
          <cx:pt idx="137788">2</cx:pt>
          <cx:pt idx="137789">0</cx:pt>
          <cx:pt idx="137790">0</cx:pt>
          <cx:pt idx="137791">0</cx:pt>
          <cx:pt idx="137792">0</cx:pt>
          <cx:pt idx="137793">27</cx:pt>
          <cx:pt idx="137794">126</cx:pt>
          <cx:pt idx="137795">8</cx:pt>
          <cx:pt idx="137796">30</cx:pt>
          <cx:pt idx="137797">0</cx:pt>
          <cx:pt idx="137798">0</cx:pt>
          <cx:pt idx="137799">10</cx:pt>
          <cx:pt idx="137800">287</cx:pt>
          <cx:pt idx="137801">9</cx:pt>
          <cx:pt idx="137802">483</cx:pt>
          <cx:pt idx="137803">0</cx:pt>
          <cx:pt idx="137804">0</cx:pt>
          <cx:pt idx="137805">204</cx:pt>
          <cx:pt idx="137806">83</cx:pt>
          <cx:pt idx="137807">31</cx:pt>
          <cx:pt idx="137808">0</cx:pt>
          <cx:pt idx="137809">3</cx:pt>
          <cx:pt idx="137810">11</cx:pt>
          <cx:pt idx="137811">5</cx:pt>
          <cx:pt idx="137812">0</cx:pt>
          <cx:pt idx="137813">1</cx:pt>
          <cx:pt idx="137814">0</cx:pt>
          <cx:pt idx="137815">67</cx:pt>
          <cx:pt idx="137816">143</cx:pt>
          <cx:pt idx="137817">261</cx:pt>
          <cx:pt idx="137818">4</cx:pt>
          <cx:pt idx="137819">0</cx:pt>
          <cx:pt idx="137820">0</cx:pt>
          <cx:pt idx="137821">0</cx:pt>
          <cx:pt idx="137822">0</cx:pt>
          <cx:pt idx="137823">0</cx:pt>
          <cx:pt idx="137824">0</cx:pt>
          <cx:pt idx="137825">57</cx:pt>
          <cx:pt idx="137826">29</cx:pt>
          <cx:pt idx="137827">26</cx:pt>
          <cx:pt idx="137828">43</cx:pt>
          <cx:pt idx="137829">8</cx:pt>
          <cx:pt idx="137830">48</cx:pt>
          <cx:pt idx="137831">97</cx:pt>
          <cx:pt idx="137832">1</cx:pt>
          <cx:pt idx="137833">232</cx:pt>
          <cx:pt idx="137834">4</cx:pt>
          <cx:pt idx="137835">0</cx:pt>
          <cx:pt idx="137836">43</cx:pt>
          <cx:pt idx="137837">0</cx:pt>
          <cx:pt idx="137838">10</cx:pt>
          <cx:pt idx="137839">3</cx:pt>
          <cx:pt idx="137840">1</cx:pt>
          <cx:pt idx="137841">1</cx:pt>
          <cx:pt idx="137842">63</cx:pt>
          <cx:pt idx="137843">5</cx:pt>
          <cx:pt idx="137844">1</cx:pt>
          <cx:pt idx="137845">238</cx:pt>
          <cx:pt idx="137846">22</cx:pt>
          <cx:pt idx="137847">26</cx:pt>
          <cx:pt idx="137848">0</cx:pt>
          <cx:pt idx="137849">0</cx:pt>
          <cx:pt idx="137850">5</cx:pt>
          <cx:pt idx="137851">4</cx:pt>
          <cx:pt idx="137852">28</cx:pt>
          <cx:pt idx="137853">0</cx:pt>
          <cx:pt idx="137854">0</cx:pt>
          <cx:pt idx="137855">0</cx:pt>
          <cx:pt idx="137856">238</cx:pt>
          <cx:pt idx="137857">35</cx:pt>
          <cx:pt idx="137858">77</cx:pt>
          <cx:pt idx="137859">4</cx:pt>
          <cx:pt idx="137860">1</cx:pt>
          <cx:pt idx="137861">0</cx:pt>
          <cx:pt idx="137862">13</cx:pt>
          <cx:pt idx="137863">92</cx:pt>
          <cx:pt idx="137864">36</cx:pt>
          <cx:pt idx="137865">58</cx:pt>
          <cx:pt idx="137866">83</cx:pt>
          <cx:pt idx="137867">0</cx:pt>
          <cx:pt idx="137868">17</cx:pt>
          <cx:pt idx="137869">1</cx:pt>
          <cx:pt idx="137870">0</cx:pt>
          <cx:pt idx="137871">2</cx:pt>
          <cx:pt idx="137872">0</cx:pt>
          <cx:pt idx="137873">60</cx:pt>
          <cx:pt idx="137874">0</cx:pt>
          <cx:pt idx="137875">21</cx:pt>
          <cx:pt idx="137876">7</cx:pt>
          <cx:pt idx="137877">5</cx:pt>
          <cx:pt idx="137878">0</cx:pt>
          <cx:pt idx="137879">0</cx:pt>
          <cx:pt idx="137880">0</cx:pt>
          <cx:pt idx="137881">2</cx:pt>
          <cx:pt idx="137882">7</cx:pt>
          <cx:pt idx="137883">30</cx:pt>
          <cx:pt idx="137884">0</cx:pt>
          <cx:pt idx="137885">0</cx:pt>
          <cx:pt idx="137886">2</cx:pt>
          <cx:pt idx="137887">5</cx:pt>
          <cx:pt idx="137888">0</cx:pt>
          <cx:pt idx="137889">1</cx:pt>
          <cx:pt idx="137890">26</cx:pt>
          <cx:pt idx="137891">8</cx:pt>
          <cx:pt idx="137892">107</cx:pt>
          <cx:pt idx="137893">179</cx:pt>
          <cx:pt idx="137894">68</cx:pt>
          <cx:pt idx="137895">1</cx:pt>
          <cx:pt idx="137896">1</cx:pt>
          <cx:pt idx="137897">0</cx:pt>
          <cx:pt idx="137898">16</cx:pt>
          <cx:pt idx="137899">2</cx:pt>
          <cx:pt idx="137900">0</cx:pt>
          <cx:pt idx="137901">5</cx:pt>
          <cx:pt idx="137902">14</cx:pt>
          <cx:pt idx="137903">0</cx:pt>
          <cx:pt idx="137904">4</cx:pt>
          <cx:pt idx="137905">33</cx:pt>
          <cx:pt idx="137906">45</cx:pt>
          <cx:pt idx="137907">151</cx:pt>
          <cx:pt idx="137908">423</cx:pt>
          <cx:pt idx="137909">7</cx:pt>
          <cx:pt idx="137910">0</cx:pt>
          <cx:pt idx="137911">7</cx:pt>
          <cx:pt idx="137912">109</cx:pt>
          <cx:pt idx="137913">10</cx:pt>
          <cx:pt idx="137914">2</cx:pt>
          <cx:pt idx="137915">38</cx:pt>
          <cx:pt idx="137916">0</cx:pt>
          <cx:pt idx="137917">4</cx:pt>
          <cx:pt idx="137918">0</cx:pt>
          <cx:pt idx="137919">0</cx:pt>
          <cx:pt idx="137920">28</cx:pt>
          <cx:pt idx="137921">244</cx:pt>
          <cx:pt idx="137922">1</cx:pt>
          <cx:pt idx="137923">1</cx:pt>
          <cx:pt idx="137924">84</cx:pt>
          <cx:pt idx="137925">68</cx:pt>
          <cx:pt idx="137926">0</cx:pt>
          <cx:pt idx="137927">31</cx:pt>
          <cx:pt idx="137928">98</cx:pt>
          <cx:pt idx="137929">8</cx:pt>
          <cx:pt idx="137930">9</cx:pt>
          <cx:pt idx="137931">102</cx:pt>
          <cx:pt idx="137932">6</cx:pt>
          <cx:pt idx="137933">1</cx:pt>
          <cx:pt idx="137934">448</cx:pt>
          <cx:pt idx="137935">0</cx:pt>
          <cx:pt idx="137936">18</cx:pt>
          <cx:pt idx="137937">0</cx:pt>
          <cx:pt idx="137938">58</cx:pt>
          <cx:pt idx="137939">21</cx:pt>
          <cx:pt idx="137940">0</cx:pt>
          <cx:pt idx="137941">0</cx:pt>
          <cx:pt idx="137942">32</cx:pt>
          <cx:pt idx="137943">3</cx:pt>
          <cx:pt idx="137944">78</cx:pt>
          <cx:pt idx="137945">0</cx:pt>
          <cx:pt idx="137946">0</cx:pt>
          <cx:pt idx="137947">91</cx:pt>
          <cx:pt idx="137948">1050</cx:pt>
          <cx:pt idx="137949">1</cx:pt>
          <cx:pt idx="137950">41</cx:pt>
          <cx:pt idx="137951">163</cx:pt>
          <cx:pt idx="137952">1</cx:pt>
          <cx:pt idx="137953">5</cx:pt>
          <cx:pt idx="137954">346</cx:pt>
          <cx:pt idx="137955">1</cx:pt>
          <cx:pt idx="137956">5</cx:pt>
          <cx:pt idx="137957">97</cx:pt>
          <cx:pt idx="137958">0</cx:pt>
          <cx:pt idx="137959">12</cx:pt>
          <cx:pt idx="137960">371</cx:pt>
          <cx:pt idx="137961">10</cx:pt>
          <cx:pt idx="137962">7</cx:pt>
          <cx:pt idx="137963">68</cx:pt>
          <cx:pt idx="137964">0</cx:pt>
          <cx:pt idx="137965">71</cx:pt>
          <cx:pt idx="137966">2</cx:pt>
          <cx:pt idx="137967">0</cx:pt>
          <cx:pt idx="137968">71</cx:pt>
          <cx:pt idx="137969">0</cx:pt>
          <cx:pt idx="137970">6</cx:pt>
          <cx:pt idx="137971">7</cx:pt>
          <cx:pt idx="137972">0</cx:pt>
          <cx:pt idx="137973">35</cx:pt>
          <cx:pt idx="137974">1</cx:pt>
          <cx:pt idx="137975">13</cx:pt>
          <cx:pt idx="137976">0</cx:pt>
          <cx:pt idx="137977">0</cx:pt>
          <cx:pt idx="137978">0</cx:pt>
          <cx:pt idx="137979">0</cx:pt>
          <cx:pt idx="137980">7</cx:pt>
          <cx:pt idx="137981">160</cx:pt>
          <cx:pt idx="137982">35</cx:pt>
          <cx:pt idx="137983">0</cx:pt>
          <cx:pt idx="137984">0</cx:pt>
          <cx:pt idx="137985">2</cx:pt>
          <cx:pt idx="137986">0</cx:pt>
          <cx:pt idx="137987">107</cx:pt>
          <cx:pt idx="137988">0</cx:pt>
          <cx:pt idx="137989">3</cx:pt>
          <cx:pt idx="137990">2</cx:pt>
          <cx:pt idx="137991">1</cx:pt>
          <cx:pt idx="137992">225</cx:pt>
          <cx:pt idx="137993">15</cx:pt>
          <cx:pt idx="137994">0</cx:pt>
          <cx:pt idx="137995">1</cx:pt>
          <cx:pt idx="137996">35</cx:pt>
          <cx:pt idx="137997">0</cx:pt>
          <cx:pt idx="137998">1</cx:pt>
          <cx:pt idx="137999">1</cx:pt>
          <cx:pt idx="138000">19</cx:pt>
          <cx:pt idx="138001">227</cx:pt>
          <cx:pt idx="138002">8</cx:pt>
          <cx:pt idx="138003">90</cx:pt>
          <cx:pt idx="138004">50</cx:pt>
          <cx:pt idx="138005">4</cx:pt>
          <cx:pt idx="138006">0</cx:pt>
          <cx:pt idx="138007">0</cx:pt>
          <cx:pt idx="138008">5</cx:pt>
          <cx:pt idx="138009">0</cx:pt>
          <cx:pt idx="138010">0</cx:pt>
          <cx:pt idx="138011">0</cx:pt>
          <cx:pt idx="138012">0</cx:pt>
          <cx:pt idx="138013">73</cx:pt>
          <cx:pt idx="138014">1</cx:pt>
          <cx:pt idx="138015">4</cx:pt>
          <cx:pt idx="138016">0</cx:pt>
          <cx:pt idx="138017">14</cx:pt>
          <cx:pt idx="138018">23</cx:pt>
          <cx:pt idx="138019">0</cx:pt>
          <cx:pt idx="138020">48</cx:pt>
          <cx:pt idx="138021">10</cx:pt>
          <cx:pt idx="138022">1</cx:pt>
          <cx:pt idx="138023">22</cx:pt>
          <cx:pt idx="138024">38</cx:pt>
          <cx:pt idx="138025">1</cx:pt>
          <cx:pt idx="138026">6</cx:pt>
          <cx:pt idx="138027">48</cx:pt>
          <cx:pt idx="138028">0</cx:pt>
          <cx:pt idx="138029">0</cx:pt>
          <cx:pt idx="138030">2</cx:pt>
          <cx:pt idx="138031">92</cx:pt>
          <cx:pt idx="138032">0</cx:pt>
          <cx:pt idx="138033">3</cx:pt>
          <cx:pt idx="138034">20</cx:pt>
          <cx:pt idx="138035">3</cx:pt>
          <cx:pt idx="138036">1</cx:pt>
          <cx:pt idx="138037">33</cx:pt>
          <cx:pt idx="138038">0</cx:pt>
          <cx:pt idx="138039">4</cx:pt>
          <cx:pt idx="138040">6</cx:pt>
          <cx:pt idx="138041">84</cx:pt>
          <cx:pt idx="138042">0</cx:pt>
          <cx:pt idx="138043">124</cx:pt>
          <cx:pt idx="138044">142</cx:pt>
          <cx:pt idx="138045">91</cx:pt>
          <cx:pt idx="138046">2</cx:pt>
          <cx:pt idx="138047">3</cx:pt>
          <cx:pt idx="138048">3</cx:pt>
          <cx:pt idx="138049">4</cx:pt>
          <cx:pt idx="138050">1</cx:pt>
          <cx:pt idx="138051">2</cx:pt>
          <cx:pt idx="138052">41</cx:pt>
          <cx:pt idx="138053">21</cx:pt>
          <cx:pt idx="138054">7</cx:pt>
          <cx:pt idx="138055">113</cx:pt>
          <cx:pt idx="138056">21</cx:pt>
          <cx:pt idx="138057">62</cx:pt>
          <cx:pt idx="138058">9</cx:pt>
          <cx:pt idx="138059">20</cx:pt>
          <cx:pt idx="138060">7</cx:pt>
          <cx:pt idx="138061">130</cx:pt>
          <cx:pt idx="138062">24</cx:pt>
          <cx:pt idx="138063">0</cx:pt>
          <cx:pt idx="138064">1</cx:pt>
          <cx:pt idx="138065">0</cx:pt>
          <cx:pt idx="138066">9</cx:pt>
          <cx:pt idx="138067">4</cx:pt>
          <cx:pt idx="138068">18</cx:pt>
          <cx:pt idx="138069">14</cx:pt>
          <cx:pt idx="138070">3</cx:pt>
          <cx:pt idx="138071">9</cx:pt>
          <cx:pt idx="138072">0</cx:pt>
          <cx:pt idx="138073">0</cx:pt>
          <cx:pt idx="138074">15</cx:pt>
          <cx:pt idx="138075">25</cx:pt>
          <cx:pt idx="138076">0</cx:pt>
          <cx:pt idx="138077">1</cx:pt>
          <cx:pt idx="138078">0</cx:pt>
          <cx:pt idx="138079">0</cx:pt>
          <cx:pt idx="138080">7</cx:pt>
          <cx:pt idx="138081">0</cx:pt>
          <cx:pt idx="138082">28</cx:pt>
          <cx:pt idx="138083">12</cx:pt>
          <cx:pt idx="138084">498</cx:pt>
          <cx:pt idx="138085">8</cx:pt>
          <cx:pt idx="138086">346</cx:pt>
          <cx:pt idx="138087">26</cx:pt>
          <cx:pt idx="138088">4</cx:pt>
          <cx:pt idx="138089">9</cx:pt>
          <cx:pt idx="138090">23</cx:pt>
          <cx:pt idx="138091">0</cx:pt>
          <cx:pt idx="138092">0</cx:pt>
          <cx:pt idx="138093">0</cx:pt>
          <cx:pt idx="138094">3</cx:pt>
          <cx:pt idx="138095">0</cx:pt>
          <cx:pt idx="138096">1</cx:pt>
          <cx:pt idx="138097">0</cx:pt>
          <cx:pt idx="138098">9</cx:pt>
          <cx:pt idx="138099">1</cx:pt>
          <cx:pt idx="138100">1</cx:pt>
          <cx:pt idx="138101">7</cx:pt>
          <cx:pt idx="138102">11</cx:pt>
          <cx:pt idx="138103">15</cx:pt>
          <cx:pt idx="138104">15</cx:pt>
          <cx:pt idx="138105">1</cx:pt>
          <cx:pt idx="138106">0</cx:pt>
          <cx:pt idx="138107">4</cx:pt>
          <cx:pt idx="138108">16</cx:pt>
          <cx:pt idx="138109">142</cx:pt>
          <cx:pt idx="138110">7</cx:pt>
          <cx:pt idx="138111">173</cx:pt>
          <cx:pt idx="138112">70</cx:pt>
          <cx:pt idx="138113">0</cx:pt>
          <cx:pt idx="138114">0</cx:pt>
          <cx:pt idx="138115">0</cx:pt>
          <cx:pt idx="138116">0</cx:pt>
          <cx:pt idx="138117">0</cx:pt>
          <cx:pt idx="138118">2</cx:pt>
          <cx:pt idx="138119">44</cx:pt>
          <cx:pt idx="138120">21</cx:pt>
          <cx:pt idx="138121">2</cx:pt>
          <cx:pt idx="138122">223</cx:pt>
          <cx:pt idx="138123">54</cx:pt>
          <cx:pt idx="138124">6</cx:pt>
          <cx:pt idx="138125">2</cx:pt>
          <cx:pt idx="138126">107</cx:pt>
          <cx:pt idx="138127">116</cx:pt>
          <cx:pt idx="138128">103</cx:pt>
          <cx:pt idx="138129">2</cx:pt>
          <cx:pt idx="138130">15</cx:pt>
          <cx:pt idx="138131">0</cx:pt>
          <cx:pt idx="138132">1</cx:pt>
          <cx:pt idx="138133">133</cx:pt>
          <cx:pt idx="138134">130</cx:pt>
          <cx:pt idx="138135">0</cx:pt>
          <cx:pt idx="138136">97</cx:pt>
          <cx:pt idx="138137">0</cx:pt>
          <cx:pt idx="138138">40</cx:pt>
          <cx:pt idx="138139">22</cx:pt>
          <cx:pt idx="138140">33</cx:pt>
          <cx:pt idx="138141">6</cx:pt>
          <cx:pt idx="138142">2</cx:pt>
          <cx:pt idx="138143">413</cx:pt>
          <cx:pt idx="138144">65</cx:pt>
          <cx:pt idx="138145">109</cx:pt>
          <cx:pt idx="138146">149</cx:pt>
          <cx:pt idx="138147">126</cx:pt>
          <cx:pt idx="138148">0</cx:pt>
          <cx:pt idx="138149">2</cx:pt>
          <cx:pt idx="138150">0</cx:pt>
          <cx:pt idx="138151">5</cx:pt>
          <cx:pt idx="138152">190</cx:pt>
          <cx:pt idx="138153">138</cx:pt>
          <cx:pt idx="138154">540</cx:pt>
          <cx:pt idx="138155">155</cx:pt>
          <cx:pt idx="138156">40</cx:pt>
          <cx:pt idx="138157">45</cx:pt>
          <cx:pt idx="138158">110</cx:pt>
          <cx:pt idx="138159">1</cx:pt>
          <cx:pt idx="138160">36</cx:pt>
          <cx:pt idx="138161">0</cx:pt>
          <cx:pt idx="138162">0</cx:pt>
          <cx:pt idx="138163">1</cx:pt>
          <cx:pt idx="138164">174</cx:pt>
          <cx:pt idx="138165">19</cx:pt>
          <cx:pt idx="138166">0</cx:pt>
          <cx:pt idx="138167">333</cx:pt>
          <cx:pt idx="138168">11</cx:pt>
          <cx:pt idx="138169">25</cx:pt>
          <cx:pt idx="138170">0</cx:pt>
          <cx:pt idx="138171">0</cx:pt>
          <cx:pt idx="138172">22</cx:pt>
          <cx:pt idx="138173">22</cx:pt>
          <cx:pt idx="138174">0</cx:pt>
          <cx:pt idx="138175">8</cx:pt>
          <cx:pt idx="138176">0</cx:pt>
          <cx:pt idx="138177">37</cx:pt>
          <cx:pt idx="138178">43</cx:pt>
          <cx:pt idx="138179">110</cx:pt>
          <cx:pt idx="138180">107</cx:pt>
          <cx:pt idx="138181">45</cx:pt>
          <cx:pt idx="138182">0</cx:pt>
          <cx:pt idx="138183">0</cx:pt>
          <cx:pt idx="138184">0</cx:pt>
          <cx:pt idx="138185">0</cx:pt>
          <cx:pt idx="138186">1</cx:pt>
          <cx:pt idx="138187">319</cx:pt>
          <cx:pt idx="138188">0</cx:pt>
          <cx:pt idx="138189">3</cx:pt>
          <cx:pt idx="138190">7</cx:pt>
          <cx:pt idx="138191">0</cx:pt>
          <cx:pt idx="138192">0</cx:pt>
          <cx:pt idx="138193">19</cx:pt>
          <cx:pt idx="138194">10</cx:pt>
          <cx:pt idx="138195">95</cx:pt>
          <cx:pt idx="138196">7</cx:pt>
          <cx:pt idx="138197">62</cx:pt>
          <cx:pt idx="138198">46</cx:pt>
          <cx:pt idx="138199">16</cx:pt>
          <cx:pt idx="138200">7</cx:pt>
          <cx:pt idx="138201">2</cx:pt>
          <cx:pt idx="138202">0</cx:pt>
          <cx:pt idx="138203">1</cx:pt>
          <cx:pt idx="138204">0</cx:pt>
          <cx:pt idx="138205">5</cx:pt>
          <cx:pt idx="138206">1</cx:pt>
          <cx:pt idx="138207">0</cx:pt>
          <cx:pt idx="138208">4</cx:pt>
          <cx:pt idx="138209">3</cx:pt>
          <cx:pt idx="138210">2</cx:pt>
          <cx:pt idx="138211">23</cx:pt>
          <cx:pt idx="138212">209</cx:pt>
          <cx:pt idx="138213">33</cx:pt>
          <cx:pt idx="138214">0</cx:pt>
          <cx:pt idx="138215">186</cx:pt>
          <cx:pt idx="138216">1</cx:pt>
          <cx:pt idx="138217">0</cx:pt>
          <cx:pt idx="138218">0</cx:pt>
          <cx:pt idx="138219">2</cx:pt>
          <cx:pt idx="138220">6</cx:pt>
          <cx:pt idx="138221">0</cx:pt>
          <cx:pt idx="138222">584</cx:pt>
          <cx:pt idx="138223">4</cx:pt>
          <cx:pt idx="138224">3</cx:pt>
          <cx:pt idx="138225">91</cx:pt>
          <cx:pt idx="138226">84</cx:pt>
          <cx:pt idx="138227">75</cx:pt>
          <cx:pt idx="138228">20</cx:pt>
          <cx:pt idx="138229">69</cx:pt>
          <cx:pt idx="138230">0</cx:pt>
          <cx:pt idx="138231">0</cx:pt>
          <cx:pt idx="138232">1</cx:pt>
          <cx:pt idx="138233">1</cx:pt>
          <cx:pt idx="138234">38</cx:pt>
          <cx:pt idx="138235">1</cx:pt>
          <cx:pt idx="138236">42</cx:pt>
          <cx:pt idx="138237">2</cx:pt>
          <cx:pt idx="138238">16</cx:pt>
          <cx:pt idx="138239">76</cx:pt>
          <cx:pt idx="138240">56</cx:pt>
          <cx:pt idx="138241">8</cx:pt>
          <cx:pt idx="138242">3</cx:pt>
          <cx:pt idx="138243">78</cx:pt>
          <cx:pt idx="138244">5</cx:pt>
          <cx:pt idx="138245">6</cx:pt>
          <cx:pt idx="138246">273</cx:pt>
          <cx:pt idx="138247">0</cx:pt>
          <cx:pt idx="138248">0</cx:pt>
          <cx:pt idx="138249">13</cx:pt>
          <cx:pt idx="138250">33</cx:pt>
          <cx:pt idx="138251">86</cx:pt>
          <cx:pt idx="138252">19</cx:pt>
          <cx:pt idx="138253">13</cx:pt>
          <cx:pt idx="138254">0</cx:pt>
          <cx:pt idx="138255">25</cx:pt>
          <cx:pt idx="138256">743</cx:pt>
          <cx:pt idx="138257">2</cx:pt>
          <cx:pt idx="138258">3</cx:pt>
          <cx:pt idx="138259">1</cx:pt>
          <cx:pt idx="138260">105</cx:pt>
          <cx:pt idx="138261">1</cx:pt>
          <cx:pt idx="138262">14</cx:pt>
          <cx:pt idx="138263">626</cx:pt>
          <cx:pt idx="138264">42</cx:pt>
          <cx:pt idx="138265">8</cx:pt>
          <cx:pt idx="138266">70</cx:pt>
          <cx:pt idx="138267">1</cx:pt>
          <cx:pt idx="138268">0</cx:pt>
          <cx:pt idx="138269">10</cx:pt>
          <cx:pt idx="138270">0</cx:pt>
          <cx:pt idx="138271">8</cx:pt>
          <cx:pt idx="138272">0</cx:pt>
          <cx:pt idx="138273">71</cx:pt>
          <cx:pt idx="138274">0</cx:pt>
          <cx:pt idx="138275">0</cx:pt>
          <cx:pt idx="138276">0</cx:pt>
          <cx:pt idx="138277">0</cx:pt>
          <cx:pt idx="138278">1</cx:pt>
          <cx:pt idx="138279">8</cx:pt>
          <cx:pt idx="138280">36</cx:pt>
          <cx:pt idx="138281">0</cx:pt>
          <cx:pt idx="138282">4</cx:pt>
          <cx:pt idx="138283">7</cx:pt>
          <cx:pt idx="138284">9</cx:pt>
          <cx:pt idx="138285">0</cx:pt>
          <cx:pt idx="138286">148</cx:pt>
          <cx:pt idx="138287">2</cx:pt>
          <cx:pt idx="138288">28</cx:pt>
          <cx:pt idx="138289">7</cx:pt>
          <cx:pt idx="138290">133</cx:pt>
          <cx:pt idx="138291">46</cx:pt>
          <cx:pt idx="138292">1</cx:pt>
          <cx:pt idx="138293">0</cx:pt>
          <cx:pt idx="138294">0</cx:pt>
          <cx:pt idx="138295">4</cx:pt>
          <cx:pt idx="138296">110</cx:pt>
          <cx:pt idx="138297">1</cx:pt>
          <cx:pt idx="138298">271</cx:pt>
          <cx:pt idx="138299">302</cx:pt>
          <cx:pt idx="138300">15</cx:pt>
          <cx:pt idx="138301">1</cx:pt>
          <cx:pt idx="138302">1</cx:pt>
          <cx:pt idx="138303">162</cx:pt>
          <cx:pt idx="138304">155</cx:pt>
          <cx:pt idx="138305">350</cx:pt>
          <cx:pt idx="138306">77</cx:pt>
          <cx:pt idx="138307">57</cx:pt>
          <cx:pt idx="138308">0</cx:pt>
          <cx:pt idx="138309">6</cx:pt>
          <cx:pt idx="138310">0</cx:pt>
          <cx:pt idx="138311">5</cx:pt>
          <cx:pt idx="138312">8</cx:pt>
          <cx:pt idx="138313">0</cx:pt>
          <cx:pt idx="138314">10</cx:pt>
          <cx:pt idx="138315">5</cx:pt>
          <cx:pt idx="138316">0</cx:pt>
          <cx:pt idx="138317">0</cx:pt>
          <cx:pt idx="138318">18</cx:pt>
          <cx:pt idx="138319">1</cx:pt>
          <cx:pt idx="138320">39</cx:pt>
          <cx:pt idx="138321">0</cx:pt>
          <cx:pt idx="138322">2</cx:pt>
          <cx:pt idx="138323">0</cx:pt>
          <cx:pt idx="138324">13</cx:pt>
          <cx:pt idx="138325">28</cx:pt>
          <cx:pt idx="138326">128</cx:pt>
          <cx:pt idx="138327">464</cx:pt>
          <cx:pt idx="138328">64</cx:pt>
          <cx:pt idx="138329">5</cx:pt>
          <cx:pt idx="138330">33</cx:pt>
          <cx:pt idx="138331">0</cx:pt>
          <cx:pt idx="138332">0</cx:pt>
          <cx:pt idx="138333">35</cx:pt>
          <cx:pt idx="138334">0</cx:pt>
          <cx:pt idx="138335">0</cx:pt>
          <cx:pt idx="138336">0</cx:pt>
          <cx:pt idx="138337">0</cx:pt>
          <cx:pt idx="138338">82</cx:pt>
          <cx:pt idx="138339">0</cx:pt>
          <cx:pt idx="138340">1</cx:pt>
          <cx:pt idx="138341">20</cx:pt>
          <cx:pt idx="138342">229</cx:pt>
          <cx:pt idx="138343">1</cx:pt>
          <cx:pt idx="138344">0</cx:pt>
          <cx:pt idx="138345">1</cx:pt>
          <cx:pt idx="138346">0</cx:pt>
          <cx:pt idx="138347">17</cx:pt>
          <cx:pt idx="138348">202</cx:pt>
          <cx:pt idx="138349">0</cx:pt>
          <cx:pt idx="138350">0</cx:pt>
          <cx:pt idx="138351">1</cx:pt>
          <cx:pt idx="138352">1</cx:pt>
          <cx:pt idx="138353">28</cx:pt>
          <cx:pt idx="138354">54</cx:pt>
          <cx:pt idx="138355">0</cx:pt>
          <cx:pt idx="138356">0</cx:pt>
          <cx:pt idx="138357">3</cx:pt>
          <cx:pt idx="138358">0</cx:pt>
          <cx:pt idx="138359">6</cx:pt>
          <cx:pt idx="138360">0</cx:pt>
          <cx:pt idx="138361">0</cx:pt>
          <cx:pt idx="138362">0</cx:pt>
          <cx:pt idx="138363">0</cx:pt>
          <cx:pt idx="138364">0</cx:pt>
          <cx:pt idx="138365">1</cx:pt>
          <cx:pt idx="138366">138</cx:pt>
          <cx:pt idx="138367">0</cx:pt>
          <cx:pt idx="138368">22</cx:pt>
          <cx:pt idx="138369">7</cx:pt>
          <cx:pt idx="138370">123</cx:pt>
          <cx:pt idx="138371">66</cx:pt>
          <cx:pt idx="138372">738</cx:pt>
          <cx:pt idx="138373">10</cx:pt>
          <cx:pt idx="138374">163</cx:pt>
          <cx:pt idx="138375">42</cx:pt>
          <cx:pt idx="138376">310</cx:pt>
          <cx:pt idx="138377">1</cx:pt>
          <cx:pt idx="138378">54</cx:pt>
          <cx:pt idx="138379">83</cx:pt>
          <cx:pt idx="138380">7</cx:pt>
          <cx:pt idx="138381">69</cx:pt>
          <cx:pt idx="138382">25</cx:pt>
          <cx:pt idx="138383">31</cx:pt>
          <cx:pt idx="138384">10</cx:pt>
          <cx:pt idx="138385">60</cx:pt>
          <cx:pt idx="138386">0</cx:pt>
          <cx:pt idx="138387">0</cx:pt>
          <cx:pt idx="138388">0</cx:pt>
          <cx:pt idx="138389">3</cx:pt>
          <cx:pt idx="138390">24</cx:pt>
          <cx:pt idx="138391">38</cx:pt>
          <cx:pt idx="138392">0</cx:pt>
          <cx:pt idx="138393">10</cx:pt>
          <cx:pt idx="138394">0</cx:pt>
          <cx:pt idx="138395">14</cx:pt>
          <cx:pt idx="138396">0</cx:pt>
          <cx:pt idx="138397">0</cx:pt>
          <cx:pt idx="138398">141</cx:pt>
          <cx:pt idx="138399">32</cx:pt>
          <cx:pt idx="138400">22</cx:pt>
          <cx:pt idx="138401">0</cx:pt>
          <cx:pt idx="138402">29</cx:pt>
          <cx:pt idx="138403">28</cx:pt>
          <cx:pt idx="138404">0</cx:pt>
          <cx:pt idx="138405">74</cx:pt>
          <cx:pt idx="138406">21</cx:pt>
          <cx:pt idx="138407">0</cx:pt>
          <cx:pt idx="138408">16</cx:pt>
          <cx:pt idx="138409">8</cx:pt>
          <cx:pt idx="138410">93</cx:pt>
          <cx:pt idx="138411">7</cx:pt>
          <cx:pt idx="138412">3</cx:pt>
          <cx:pt idx="138413">28</cx:pt>
          <cx:pt idx="138414">71</cx:pt>
          <cx:pt idx="138415">1</cx:pt>
          <cx:pt idx="138416">0</cx:pt>
          <cx:pt idx="138417">1</cx:pt>
          <cx:pt idx="138418">0</cx:pt>
          <cx:pt idx="138419">0</cx:pt>
          <cx:pt idx="138420">7</cx:pt>
          <cx:pt idx="138421">6</cx:pt>
          <cx:pt idx="138422">182</cx:pt>
          <cx:pt idx="138423">0</cx:pt>
          <cx:pt idx="138424">8</cx:pt>
          <cx:pt idx="138425">17</cx:pt>
          <cx:pt idx="138426">0</cx:pt>
          <cx:pt idx="138427">0</cx:pt>
          <cx:pt idx="138428">0</cx:pt>
          <cx:pt idx="138429">11</cx:pt>
          <cx:pt idx="138430">2</cx:pt>
          <cx:pt idx="138431">28</cx:pt>
          <cx:pt idx="138432">6</cx:pt>
          <cx:pt idx="138433">4</cx:pt>
          <cx:pt idx="138434">12</cx:pt>
          <cx:pt idx="138435">0</cx:pt>
          <cx:pt idx="138436">0</cx:pt>
          <cx:pt idx="138437">21</cx:pt>
          <cx:pt idx="138438">2</cx:pt>
          <cx:pt idx="138439">2</cx:pt>
          <cx:pt idx="138440">7</cx:pt>
          <cx:pt idx="138441">72</cx:pt>
          <cx:pt idx="138442">1</cx:pt>
          <cx:pt idx="138443">1</cx:pt>
          <cx:pt idx="138444">29</cx:pt>
          <cx:pt idx="138445">103</cx:pt>
          <cx:pt idx="138446">0</cx:pt>
          <cx:pt idx="138447">9</cx:pt>
          <cx:pt idx="138448">0</cx:pt>
          <cx:pt idx="138449">6</cx:pt>
          <cx:pt idx="138450">6</cx:pt>
          <cx:pt idx="138451">0</cx:pt>
          <cx:pt idx="138452">0</cx:pt>
          <cx:pt idx="138453">2</cx:pt>
          <cx:pt idx="138454">20</cx:pt>
          <cx:pt idx="138455">0</cx:pt>
          <cx:pt idx="138456">230</cx:pt>
          <cx:pt idx="138457">113</cx:pt>
          <cx:pt idx="138458">27</cx:pt>
          <cx:pt idx="138459">0</cx:pt>
          <cx:pt idx="138460">0</cx:pt>
          <cx:pt idx="138461">0</cx:pt>
          <cx:pt idx="138462">96</cx:pt>
          <cx:pt idx="138463">58</cx:pt>
          <cx:pt idx="138464">24</cx:pt>
          <cx:pt idx="138465">0</cx:pt>
          <cx:pt idx="138466">4</cx:pt>
          <cx:pt idx="138467">0</cx:pt>
          <cx:pt idx="138468">1</cx:pt>
          <cx:pt idx="138469">291</cx:pt>
          <cx:pt idx="138470">16</cx:pt>
          <cx:pt idx="138471">11</cx:pt>
          <cx:pt idx="138472">1</cx:pt>
          <cx:pt idx="138473">1</cx:pt>
          <cx:pt idx="138474">3</cx:pt>
          <cx:pt idx="138475">19</cx:pt>
          <cx:pt idx="138476">26</cx:pt>
          <cx:pt idx="138477">3</cx:pt>
          <cx:pt idx="138478">32</cx:pt>
          <cx:pt idx="138479">15</cx:pt>
          <cx:pt idx="138480">12</cx:pt>
          <cx:pt idx="138481">18</cx:pt>
          <cx:pt idx="138482">134</cx:pt>
          <cx:pt idx="138483">0</cx:pt>
          <cx:pt idx="138484">0</cx:pt>
          <cx:pt idx="138485">99</cx:pt>
          <cx:pt idx="138486">14</cx:pt>
          <cx:pt idx="138487">85</cx:pt>
          <cx:pt idx="138488">57</cx:pt>
          <cx:pt idx="138489">20</cx:pt>
          <cx:pt idx="138490">86</cx:pt>
          <cx:pt idx="138491">84</cx:pt>
          <cx:pt idx="138492">0</cx:pt>
          <cx:pt idx="138493">7</cx:pt>
          <cx:pt idx="138494">0</cx:pt>
          <cx:pt idx="138495">7</cx:pt>
          <cx:pt idx="138496">95</cx:pt>
          <cx:pt idx="138497">0</cx:pt>
          <cx:pt idx="138498">38</cx:pt>
          <cx:pt idx="138499">7</cx:pt>
          <cx:pt idx="138500">139</cx:pt>
          <cx:pt idx="138501">22</cx:pt>
          <cx:pt idx="138502">53</cx:pt>
          <cx:pt idx="138503">0</cx:pt>
          <cx:pt idx="138504">3</cx:pt>
          <cx:pt idx="138505">7</cx:pt>
          <cx:pt idx="138506">68</cx:pt>
          <cx:pt idx="138507">25</cx:pt>
          <cx:pt idx="138508">8</cx:pt>
          <cx:pt idx="138509">0</cx:pt>
          <cx:pt idx="138510">0</cx:pt>
          <cx:pt idx="138511">29</cx:pt>
          <cx:pt idx="138512">1</cx:pt>
          <cx:pt idx="138513">1</cx:pt>
          <cx:pt idx="138514">7</cx:pt>
          <cx:pt idx="138515">7</cx:pt>
          <cx:pt idx="138516">1</cx:pt>
          <cx:pt idx="138517">54</cx:pt>
          <cx:pt idx="138518">5</cx:pt>
          <cx:pt idx="138519">426</cx:pt>
          <cx:pt idx="138520">44</cx:pt>
          <cx:pt idx="138521">0</cx:pt>
          <cx:pt idx="138522">2</cx:pt>
          <cx:pt idx="138523">0</cx:pt>
          <cx:pt idx="138524">111</cx:pt>
          <cx:pt idx="138525">43</cx:pt>
          <cx:pt idx="138526">43</cx:pt>
          <cx:pt idx="138527">1</cx:pt>
          <cx:pt idx="138528">0</cx:pt>
          <cx:pt idx="138529">0</cx:pt>
          <cx:pt idx="138530">2</cx:pt>
          <cx:pt idx="138531">20</cx:pt>
          <cx:pt idx="138532">6</cx:pt>
          <cx:pt idx="138533">129</cx:pt>
          <cx:pt idx="138534">135</cx:pt>
          <cx:pt idx="138535">1</cx:pt>
          <cx:pt idx="138536">2</cx:pt>
          <cx:pt idx="138537">7</cx:pt>
          <cx:pt idx="138538">64</cx:pt>
          <cx:pt idx="138539">7</cx:pt>
          <cx:pt idx="138540">7</cx:pt>
          <cx:pt idx="138541">111</cx:pt>
          <cx:pt idx="138542">149</cx:pt>
          <cx:pt idx="138543">6</cx:pt>
          <cx:pt idx="138544">29</cx:pt>
          <cx:pt idx="138545">0</cx:pt>
          <cx:pt idx="138546">15</cx:pt>
          <cx:pt idx="138547">0</cx:pt>
          <cx:pt idx="138548">57</cx:pt>
          <cx:pt idx="138549">5</cx:pt>
          <cx:pt idx="138550">0</cx:pt>
          <cx:pt idx="138551">6</cx:pt>
          <cx:pt idx="138552">0</cx:pt>
          <cx:pt idx="138553">0</cx:pt>
          <cx:pt idx="138554">32</cx:pt>
          <cx:pt idx="138555">8</cx:pt>
          <cx:pt idx="138556">112</cx:pt>
          <cx:pt idx="138557">7</cx:pt>
          <cx:pt idx="138558">749</cx:pt>
          <cx:pt idx="138559">3</cx:pt>
          <cx:pt idx="138560">0</cx:pt>
          <cx:pt idx="138561">6</cx:pt>
          <cx:pt idx="138562">27</cx:pt>
          <cx:pt idx="138563">43</cx:pt>
          <cx:pt idx="138564">3</cx:pt>
          <cx:pt idx="138565">24</cx:pt>
          <cx:pt idx="138566">108</cx:pt>
          <cx:pt idx="138567">17</cx:pt>
          <cx:pt idx="138568">3</cx:pt>
          <cx:pt idx="138569">13</cx:pt>
          <cx:pt idx="138570">12</cx:pt>
          <cx:pt idx="138571">25</cx:pt>
          <cx:pt idx="138572">52</cx:pt>
          <cx:pt idx="138573">13</cx:pt>
          <cx:pt idx="138574">3</cx:pt>
          <cx:pt idx="138575">0</cx:pt>
          <cx:pt idx="138576">0</cx:pt>
          <cx:pt idx="138577">75</cx:pt>
          <cx:pt idx="138578">63</cx:pt>
          <cx:pt idx="138579">28</cx:pt>
          <cx:pt idx="138580">6</cx:pt>
          <cx:pt idx="138581">0</cx:pt>
          <cx:pt idx="138582">0</cx:pt>
          <cx:pt idx="138583">3</cx:pt>
          <cx:pt idx="138584">2</cx:pt>
          <cx:pt idx="138585">0</cx:pt>
          <cx:pt idx="138586">7</cx:pt>
          <cx:pt idx="138587">10</cx:pt>
          <cx:pt idx="138588">0</cx:pt>
          <cx:pt idx="138589">110</cx:pt>
          <cx:pt idx="138590">2</cx:pt>
          <cx:pt idx="138591">7</cx:pt>
          <cx:pt idx="138592">5</cx:pt>
          <cx:pt idx="138593">22</cx:pt>
          <cx:pt idx="138594">1</cx:pt>
          <cx:pt idx="138595">26</cx:pt>
          <cx:pt idx="138596">56</cx:pt>
          <cx:pt idx="138597">910</cx:pt>
          <cx:pt idx="138598">0</cx:pt>
          <cx:pt idx="138599">17</cx:pt>
          <cx:pt idx="138600">3</cx:pt>
          <cx:pt idx="138601">1</cx:pt>
          <cx:pt idx="138602">32</cx:pt>
          <cx:pt idx="138603">704</cx:pt>
          <cx:pt idx="138604">101</cx:pt>
          <cx:pt idx="138605">4</cx:pt>
          <cx:pt idx="138606">167</cx:pt>
          <cx:pt idx="138607">245</cx:pt>
          <cx:pt idx="138608">0</cx:pt>
          <cx:pt idx="138609">30</cx:pt>
          <cx:pt idx="138610">514</cx:pt>
          <cx:pt idx="138611">381</cx:pt>
          <cx:pt idx="138612">156</cx:pt>
          <cx:pt idx="138613">59</cx:pt>
          <cx:pt idx="138614">6</cx:pt>
          <cx:pt idx="138615">45</cx:pt>
          <cx:pt idx="138616">0</cx:pt>
          <cx:pt idx="138617">0</cx:pt>
          <cx:pt idx="138618">276</cx:pt>
          <cx:pt idx="138619">33</cx:pt>
          <cx:pt idx="138620">3</cx:pt>
          <cx:pt idx="138621">0</cx:pt>
          <cx:pt idx="138622">7</cx:pt>
          <cx:pt idx="138623">217</cx:pt>
          <cx:pt idx="138624">17</cx:pt>
          <cx:pt idx="138625">0</cx:pt>
          <cx:pt idx="138626">6</cx:pt>
          <cx:pt idx="138627">0</cx:pt>
          <cx:pt idx="138628">1</cx:pt>
          <cx:pt idx="138629">126</cx:pt>
          <cx:pt idx="138630">6</cx:pt>
          <cx:pt idx="138631">13</cx:pt>
          <cx:pt idx="138632">0</cx:pt>
          <cx:pt idx="138633">16</cx:pt>
          <cx:pt idx="138634">13</cx:pt>
          <cx:pt idx="138635">104</cx:pt>
          <cx:pt idx="138636">1</cx:pt>
          <cx:pt idx="138637">29</cx:pt>
          <cx:pt idx="138638">431</cx:pt>
          <cx:pt idx="138639">29</cx:pt>
          <cx:pt idx="138640">125</cx:pt>
          <cx:pt idx="138641">10</cx:pt>
          <cx:pt idx="138642">8</cx:pt>
          <cx:pt idx="138643">0</cx:pt>
          <cx:pt idx="138644">9</cx:pt>
          <cx:pt idx="138645">21</cx:pt>
          <cx:pt idx="138646">0</cx:pt>
          <cx:pt idx="138647">0</cx:pt>
          <cx:pt idx="138648">0</cx:pt>
          <cx:pt idx="138649">15</cx:pt>
          <cx:pt idx="138650">0</cx:pt>
          <cx:pt idx="138651">7</cx:pt>
          <cx:pt idx="138652">0</cx:pt>
          <cx:pt idx="138653">1</cx:pt>
          <cx:pt idx="138654">2</cx:pt>
          <cx:pt idx="138655">3</cx:pt>
          <cx:pt idx="138656">8</cx:pt>
          <cx:pt idx="138657">0</cx:pt>
          <cx:pt idx="138658">202</cx:pt>
          <cx:pt idx="138659">6</cx:pt>
          <cx:pt idx="138660">72</cx:pt>
          <cx:pt idx="138661">37</cx:pt>
          <cx:pt idx="138662">13</cx:pt>
          <cx:pt idx="138663">0</cx:pt>
          <cx:pt idx="138664">29</cx:pt>
          <cx:pt idx="138665">15</cx:pt>
          <cx:pt idx="138666">2</cx:pt>
          <cx:pt idx="138667">1</cx:pt>
          <cx:pt idx="138668">161</cx:pt>
          <cx:pt idx="138669">50</cx:pt>
          <cx:pt idx="138670">28</cx:pt>
          <cx:pt idx="138671">12</cx:pt>
          <cx:pt idx="138672">177</cx:pt>
          <cx:pt idx="138673">14</cx:pt>
          <cx:pt idx="138674">1</cx:pt>
          <cx:pt idx="138675">92</cx:pt>
          <cx:pt idx="138676">51</cx:pt>
          <cx:pt idx="138677">0</cx:pt>
          <cx:pt idx="138678">21</cx:pt>
          <cx:pt idx="138679">0</cx:pt>
          <cx:pt idx="138680">67</cx:pt>
          <cx:pt idx="138681">0</cx:pt>
          <cx:pt idx="138682">92</cx:pt>
          <cx:pt idx="138683">190</cx:pt>
          <cx:pt idx="138684">3</cx:pt>
          <cx:pt idx="138685">474</cx:pt>
          <cx:pt idx="138686">5</cx:pt>
          <cx:pt idx="138687">7</cx:pt>
          <cx:pt idx="138688">0</cx:pt>
          <cx:pt idx="138689">0</cx:pt>
          <cx:pt idx="138690">94</cx:pt>
          <cx:pt idx="138691">2</cx:pt>
          <cx:pt idx="138692">4</cx:pt>
          <cx:pt idx="138693">37</cx:pt>
          <cx:pt idx="138694">3</cx:pt>
          <cx:pt idx="138695">98</cx:pt>
          <cx:pt idx="138696">6</cx:pt>
          <cx:pt idx="138697">321</cx:pt>
          <cx:pt idx="138698">15</cx:pt>
          <cx:pt idx="138699">386</cx:pt>
          <cx:pt idx="138700">131</cx:pt>
          <cx:pt idx="138701">89</cx:pt>
          <cx:pt idx="138702">38</cx:pt>
          <cx:pt idx="138703">6</cx:pt>
          <cx:pt idx="138704">0</cx:pt>
          <cx:pt idx="138705">14</cx:pt>
          <cx:pt idx="138706">0</cx:pt>
          <cx:pt idx="138707">0</cx:pt>
          <cx:pt idx="138708">0</cx:pt>
          <cx:pt idx="138709">35</cx:pt>
          <cx:pt idx="138710">0</cx:pt>
          <cx:pt idx="138711">151</cx:pt>
          <cx:pt idx="138712">0</cx:pt>
          <cx:pt idx="138713">0</cx:pt>
          <cx:pt idx="138714">27</cx:pt>
          <cx:pt idx="138715">47</cx:pt>
          <cx:pt idx="138716">35</cx:pt>
          <cx:pt idx="138717">14</cx:pt>
          <cx:pt idx="138718">1</cx:pt>
          <cx:pt idx="138719">0</cx:pt>
          <cx:pt idx="138720">0</cx:pt>
          <cx:pt idx="138721">0</cx:pt>
          <cx:pt idx="138722">0</cx:pt>
          <cx:pt idx="138723">1</cx:pt>
          <cx:pt idx="138724">52</cx:pt>
          <cx:pt idx="138725">305</cx:pt>
          <cx:pt idx="138726">294</cx:pt>
          <cx:pt idx="138727">3</cx:pt>
          <cx:pt idx="138728">0</cx:pt>
          <cx:pt idx="138729">5</cx:pt>
          <cx:pt idx="138730">3</cx:pt>
          <cx:pt idx="138731">27</cx:pt>
          <cx:pt idx="138732">33</cx:pt>
          <cx:pt idx="138733">19</cx:pt>
          <cx:pt idx="138734">0</cx:pt>
          <cx:pt idx="138735">1</cx:pt>
          <cx:pt idx="138736">106</cx:pt>
          <cx:pt idx="138737">1</cx:pt>
          <cx:pt idx="138738">72</cx:pt>
          <cx:pt idx="138739">644</cx:pt>
          <cx:pt idx="138740">7</cx:pt>
          <cx:pt idx="138741">14</cx:pt>
          <cx:pt idx="138742">0</cx:pt>
          <cx:pt idx="138743">6</cx:pt>
          <cx:pt idx="138744">3</cx:pt>
          <cx:pt idx="138745">0</cx:pt>
          <cx:pt idx="138746">2</cx:pt>
          <cx:pt idx="138747">0</cx:pt>
          <cx:pt idx="138748">3</cx:pt>
          <cx:pt idx="138749">0</cx:pt>
          <cx:pt idx="138750">0</cx:pt>
          <cx:pt idx="138751">0</cx:pt>
          <cx:pt idx="138752">2</cx:pt>
          <cx:pt idx="138753">11</cx:pt>
          <cx:pt idx="138754">1</cx:pt>
          <cx:pt idx="138755">11</cx:pt>
          <cx:pt idx="138756">85</cx:pt>
          <cx:pt idx="138757">56</cx:pt>
          <cx:pt idx="138758">1</cx:pt>
          <cx:pt idx="138759">11</cx:pt>
          <cx:pt idx="138760">0</cx:pt>
          <cx:pt idx="138761">7</cx:pt>
          <cx:pt idx="138762">6</cx:pt>
          <cx:pt idx="138763">180</cx:pt>
          <cx:pt idx="138764">0</cx:pt>
          <cx:pt idx="138765">3</cx:pt>
          <cx:pt idx="138766">0</cx:pt>
          <cx:pt idx="138767">31</cx:pt>
          <cx:pt idx="138768">38</cx:pt>
          <cx:pt idx="138769">41</cx:pt>
          <cx:pt idx="138770">39</cx:pt>
          <cx:pt idx="138771">0</cx:pt>
          <cx:pt idx="138772">0</cx:pt>
          <cx:pt idx="138773">0</cx:pt>
          <cx:pt idx="138774">0</cx:pt>
          <cx:pt idx="138775">8</cx:pt>
          <cx:pt idx="138776">4</cx:pt>
          <cx:pt idx="138777">4</cx:pt>
          <cx:pt idx="138778">2</cx:pt>
          <cx:pt idx="138779">2</cx:pt>
          <cx:pt idx="138780">1</cx:pt>
          <cx:pt idx="138781">1</cx:pt>
          <cx:pt idx="138782">15</cx:pt>
          <cx:pt idx="138783">0</cx:pt>
          <cx:pt idx="138784">41</cx:pt>
          <cx:pt idx="138785">27</cx:pt>
          <cx:pt idx="138786">81</cx:pt>
          <cx:pt idx="138787">42</cx:pt>
          <cx:pt idx="138788">35</cx:pt>
          <cx:pt idx="138789">39</cx:pt>
          <cx:pt idx="138790">28</cx:pt>
          <cx:pt idx="138791">352</cx:pt>
          <cx:pt idx="138792">7</cx:pt>
          <cx:pt idx="138793">89</cx:pt>
          <cx:pt idx="138794">35</cx:pt>
          <cx:pt idx="138795">28</cx:pt>
          <cx:pt idx="138796">0</cx:pt>
          <cx:pt idx="138797">7</cx:pt>
          <cx:pt idx="138798">27</cx:pt>
          <cx:pt idx="138799">5</cx:pt>
          <cx:pt idx="138800">0</cx:pt>
          <cx:pt idx="138801">533</cx:pt>
          <cx:pt idx="138802">135</cx:pt>
          <cx:pt idx="138803">25</cx:pt>
          <cx:pt idx="138804">35</cx:pt>
          <cx:pt idx="138805">10</cx:pt>
          <cx:pt idx="138806">85</cx:pt>
          <cx:pt idx="138807">74</cx:pt>
          <cx:pt idx="138808">139</cx:pt>
          <cx:pt idx="138809">12</cx:pt>
          <cx:pt idx="138810">83</cx:pt>
          <cx:pt idx="138811">3</cx:pt>
          <cx:pt idx="138812">96</cx:pt>
          <cx:pt idx="138813">0</cx:pt>
          <cx:pt idx="138814">3</cx:pt>
          <cx:pt idx="138815">1</cx:pt>
          <cx:pt idx="138816">386</cx:pt>
          <cx:pt idx="138817">80</cx:pt>
          <cx:pt idx="138818">0</cx:pt>
          <cx:pt idx="138819">230</cx:pt>
          <cx:pt idx="138820">16</cx:pt>
          <cx:pt idx="138821">0</cx:pt>
          <cx:pt idx="138822">20</cx:pt>
          <cx:pt idx="138823">0</cx:pt>
          <cx:pt idx="138824">0</cx:pt>
          <cx:pt idx="138825">0</cx:pt>
          <cx:pt idx="138826">2</cx:pt>
          <cx:pt idx="138827">0</cx:pt>
          <cx:pt idx="138828">8</cx:pt>
          <cx:pt idx="138829">23</cx:pt>
          <cx:pt idx="138830">1</cx:pt>
          <cx:pt idx="138831">0</cx:pt>
          <cx:pt idx="138832">5</cx:pt>
          <cx:pt idx="138833">0</cx:pt>
          <cx:pt idx="138834">0</cx:pt>
          <cx:pt idx="138835">0</cx:pt>
          <cx:pt idx="138836">5</cx:pt>
          <cx:pt idx="138837">0</cx:pt>
          <cx:pt idx="138838">0</cx:pt>
          <cx:pt idx="138839">0</cx:pt>
          <cx:pt idx="138840">0</cx:pt>
          <cx:pt idx="138841">0</cx:pt>
          <cx:pt idx="138842">0</cx:pt>
          <cx:pt idx="138843">1</cx:pt>
          <cx:pt idx="138844">0</cx:pt>
          <cx:pt idx="138845">0</cx:pt>
          <cx:pt idx="138846">0</cx:pt>
          <cx:pt idx="138847">32</cx:pt>
          <cx:pt idx="138848">1</cx:pt>
          <cx:pt idx="138849">0</cx:pt>
          <cx:pt idx="138850">0</cx:pt>
          <cx:pt idx="138851">3</cx:pt>
          <cx:pt idx="138852">0</cx:pt>
          <cx:pt idx="138853">0</cx:pt>
          <cx:pt idx="138854">231</cx:pt>
          <cx:pt idx="138855">121</cx:pt>
          <cx:pt idx="138856">28</cx:pt>
          <cx:pt idx="138857">1</cx:pt>
          <cx:pt idx="138858">89</cx:pt>
          <cx:pt idx="138859">0</cx:pt>
          <cx:pt idx="138860">73</cx:pt>
          <cx:pt idx="138861">2</cx:pt>
          <cx:pt idx="138862">5</cx:pt>
          <cx:pt idx="138863">160</cx:pt>
          <cx:pt idx="138864">3</cx:pt>
          <cx:pt idx="138865">0</cx:pt>
          <cx:pt idx="138866">0</cx:pt>
          <cx:pt idx="138867">35</cx:pt>
          <cx:pt idx="138868">15</cx:pt>
          <cx:pt idx="138869">15</cx:pt>
          <cx:pt idx="138870">96</cx:pt>
          <cx:pt idx="138871">0</cx:pt>
          <cx:pt idx="138872">1</cx:pt>
          <cx:pt idx="138873">0</cx:pt>
          <cx:pt idx="138874">3</cx:pt>
          <cx:pt idx="138875">0</cx:pt>
          <cx:pt idx="138876">1</cx:pt>
          <cx:pt idx="138877">2</cx:pt>
          <cx:pt idx="138878">42</cx:pt>
          <cx:pt idx="138879">20</cx:pt>
          <cx:pt idx="138880">225</cx:pt>
          <cx:pt idx="138881">325</cx:pt>
          <cx:pt idx="138882">5</cx:pt>
          <cx:pt idx="138883">0</cx:pt>
          <cx:pt idx="138884">28</cx:pt>
          <cx:pt idx="138885">92</cx:pt>
          <cx:pt idx="138886">0</cx:pt>
          <cx:pt idx="138887">3</cx:pt>
          <cx:pt idx="138888">32</cx:pt>
          <cx:pt idx="138889">10</cx:pt>
          <cx:pt idx="138890">55</cx:pt>
          <cx:pt idx="138891">67</cx:pt>
          <cx:pt idx="138892">2</cx:pt>
          <cx:pt idx="138893">174</cx:pt>
          <cx:pt idx="138894">4</cx:pt>
          <cx:pt idx="138895">61</cx:pt>
          <cx:pt idx="138896">0</cx:pt>
          <cx:pt idx="138897">0</cx:pt>
          <cx:pt idx="138898">0</cx:pt>
          <cx:pt idx="138899">4</cx:pt>
          <cx:pt idx="138900">1</cx:pt>
          <cx:pt idx="138901">27</cx:pt>
          <cx:pt idx="138902">1</cx:pt>
          <cx:pt idx="138903">1</cx:pt>
          <cx:pt idx="138904">10</cx:pt>
          <cx:pt idx="138905">0</cx:pt>
          <cx:pt idx="138906">31</cx:pt>
          <cx:pt idx="138907">51</cx:pt>
          <cx:pt idx="138908">4</cx:pt>
          <cx:pt idx="138909">25</cx:pt>
          <cx:pt idx="138910">187</cx:pt>
          <cx:pt idx="138911">136</cx:pt>
          <cx:pt idx="138912">210</cx:pt>
          <cx:pt idx="138913">18</cx:pt>
          <cx:pt idx="138914">5</cx:pt>
          <cx:pt idx="138915">149</cx:pt>
          <cx:pt idx="138916">49</cx:pt>
          <cx:pt idx="138917">55</cx:pt>
          <cx:pt idx="138918">0</cx:pt>
          <cx:pt idx="138919">1</cx:pt>
          <cx:pt idx="138920">8</cx:pt>
          <cx:pt idx="138921">0</cx:pt>
          <cx:pt idx="138922">0</cx:pt>
          <cx:pt idx="138923">1</cx:pt>
          <cx:pt idx="138924">0</cx:pt>
          <cx:pt idx="138925">0</cx:pt>
          <cx:pt idx="138926">0</cx:pt>
          <cx:pt idx="138927">1</cx:pt>
          <cx:pt idx="138928">0</cx:pt>
          <cx:pt idx="138929">22</cx:pt>
          <cx:pt idx="138930">23</cx:pt>
          <cx:pt idx="138931">18</cx:pt>
          <cx:pt idx="138932">15</cx:pt>
          <cx:pt idx="138933">99</cx:pt>
          <cx:pt idx="138934">9</cx:pt>
          <cx:pt idx="138935">14</cx:pt>
          <cx:pt idx="138936">41</cx:pt>
          <cx:pt idx="138937">8</cx:pt>
          <cx:pt idx="138938">1238</cx:pt>
          <cx:pt idx="138939">0</cx:pt>
          <cx:pt idx="138940">0</cx:pt>
          <cx:pt idx="138941">66</cx:pt>
          <cx:pt idx="138942">2</cx:pt>
          <cx:pt idx="138943">0</cx:pt>
          <cx:pt idx="138944">49</cx:pt>
          <cx:pt idx="138945">17</cx:pt>
          <cx:pt idx="138946">71</cx:pt>
          <cx:pt idx="138947">0</cx:pt>
          <cx:pt idx="138948">32</cx:pt>
          <cx:pt idx="138949">1</cx:pt>
          <cx:pt idx="138950">91</cx:pt>
          <cx:pt idx="138951">52</cx:pt>
          <cx:pt idx="138952">300</cx:pt>
          <cx:pt idx="138953">3</cx:pt>
          <cx:pt idx="138954">7</cx:pt>
          <cx:pt idx="138955">6</cx:pt>
          <cx:pt idx="138956">8</cx:pt>
          <cx:pt idx="138957">5</cx:pt>
          <cx:pt idx="138958">1</cx:pt>
          <cx:pt idx="138959">4</cx:pt>
          <cx:pt idx="138960">33</cx:pt>
          <cx:pt idx="138961">14</cx:pt>
          <cx:pt idx="138962">0</cx:pt>
          <cx:pt idx="138963">36</cx:pt>
          <cx:pt idx="138964">80</cx:pt>
          <cx:pt idx="138965">7</cx:pt>
          <cx:pt idx="138966">2</cx:pt>
          <cx:pt idx="138967">25</cx:pt>
          <cx:pt idx="138968">5</cx:pt>
          <cx:pt idx="138969">77</cx:pt>
          <cx:pt idx="138970">35</cx:pt>
          <cx:pt idx="138971">126</cx:pt>
          <cx:pt idx="138972">0</cx:pt>
          <cx:pt idx="138973">0</cx:pt>
          <cx:pt idx="138974">7</cx:pt>
          <cx:pt idx="138975">219</cx:pt>
          <cx:pt idx="138976">1</cx:pt>
          <cx:pt idx="138977">0</cx:pt>
          <cx:pt idx="138978">3</cx:pt>
          <cx:pt idx="138979">8</cx:pt>
          <cx:pt idx="138980">22</cx:pt>
          <cx:pt idx="138981">63</cx:pt>
          <cx:pt idx="138982">3</cx:pt>
          <cx:pt idx="138983">202</cx:pt>
          <cx:pt idx="138984">116</cx:pt>
          <cx:pt idx="138985">27</cx:pt>
          <cx:pt idx="138986">0</cx:pt>
          <cx:pt idx="138987">0</cx:pt>
          <cx:pt idx="138988">1</cx:pt>
          <cx:pt idx="138989">0</cx:pt>
          <cx:pt idx="138990">0</cx:pt>
          <cx:pt idx="138991">62</cx:pt>
          <cx:pt idx="138992">0</cx:pt>
          <cx:pt idx="138993">152</cx:pt>
          <cx:pt idx="138994">38</cx:pt>
          <cx:pt idx="138995">47</cx:pt>
          <cx:pt idx="138996">38</cx:pt>
          <cx:pt idx="138997">695</cx:pt>
          <cx:pt idx="138998">0</cx:pt>
          <cx:pt idx="138999">328</cx:pt>
          <cx:pt idx="139000">0</cx:pt>
          <cx:pt idx="139001">4</cx:pt>
          <cx:pt idx="139002">3</cx:pt>
          <cx:pt idx="139003">22</cx:pt>
          <cx:pt idx="139004">126</cx:pt>
          <cx:pt idx="139005">7</cx:pt>
          <cx:pt idx="139006">180</cx:pt>
          <cx:pt idx="139007">7</cx:pt>
          <cx:pt idx="139008">0</cx:pt>
          <cx:pt idx="139009">5</cx:pt>
          <cx:pt idx="139010">0</cx:pt>
          <cx:pt idx="139011">864</cx:pt>
          <cx:pt idx="139012">26</cx:pt>
          <cx:pt idx="139013">39</cx:pt>
          <cx:pt idx="139014">4</cx:pt>
          <cx:pt idx="139015">0</cx:pt>
          <cx:pt idx="139016">4</cx:pt>
          <cx:pt idx="139017">56</cx:pt>
          <cx:pt idx="139018">184</cx:pt>
          <cx:pt idx="139019">6</cx:pt>
          <cx:pt idx="139020">2</cx:pt>
          <cx:pt idx="139021">203</cx:pt>
          <cx:pt idx="139022">57</cx:pt>
          <cx:pt idx="139023">22</cx:pt>
          <cx:pt idx="139024">32</cx:pt>
          <cx:pt idx="139025">0</cx:pt>
          <cx:pt idx="139026">33</cx:pt>
          <cx:pt idx="139027">531</cx:pt>
          <cx:pt idx="139028">3</cx:pt>
          <cx:pt idx="139029">17</cx:pt>
          <cx:pt idx="139030">1</cx:pt>
          <cx:pt idx="139031">7</cx:pt>
          <cx:pt idx="139032">57</cx:pt>
          <cx:pt idx="139033">0</cx:pt>
          <cx:pt idx="139034">0</cx:pt>
          <cx:pt idx="139035">23</cx:pt>
          <cx:pt idx="139036">235</cx:pt>
          <cx:pt idx="139037">13</cx:pt>
          <cx:pt idx="139038">10</cx:pt>
          <cx:pt idx="139039">21</cx:pt>
          <cx:pt idx="139040">10</cx:pt>
          <cx:pt idx="139041">18</cx:pt>
          <cx:pt idx="139042">5</cx:pt>
          <cx:pt idx="139043">613</cx:pt>
          <cx:pt idx="139044">0</cx:pt>
          <cx:pt idx="139045">0</cx:pt>
          <cx:pt idx="139046">3</cx:pt>
          <cx:pt idx="139047">0</cx:pt>
          <cx:pt idx="139048">170</cx:pt>
          <cx:pt idx="139049">7</cx:pt>
          <cx:pt idx="139050">35</cx:pt>
          <cx:pt idx="139051">0</cx:pt>
          <cx:pt idx="139052">12</cx:pt>
          <cx:pt idx="139053">1</cx:pt>
          <cx:pt idx="139054">0</cx:pt>
          <cx:pt idx="139055">0</cx:pt>
          <cx:pt idx="139056">0</cx:pt>
          <cx:pt idx="139057">0</cx:pt>
          <cx:pt idx="139058">0</cx:pt>
          <cx:pt idx="139059">0</cx:pt>
          <cx:pt idx="139060">3</cx:pt>
          <cx:pt idx="139061">34</cx:pt>
          <cx:pt idx="139062">92</cx:pt>
          <cx:pt idx="139063">12</cx:pt>
          <cx:pt idx="139064">97</cx:pt>
          <cx:pt idx="139065">7</cx:pt>
          <cx:pt idx="139066">16</cx:pt>
          <cx:pt idx="139067">115</cx:pt>
          <cx:pt idx="139068">41</cx:pt>
          <cx:pt idx="139069">21</cx:pt>
          <cx:pt idx="139070">0</cx:pt>
          <cx:pt idx="139071">1</cx:pt>
          <cx:pt idx="139072">12</cx:pt>
          <cx:pt idx="139073">7</cx:pt>
          <cx:pt idx="139074">1</cx:pt>
          <cx:pt idx="139075">0</cx:pt>
          <cx:pt idx="139076">42</cx:pt>
          <cx:pt idx="139077">0</cx:pt>
          <cx:pt idx="139078">7</cx:pt>
          <cx:pt idx="139079">54</cx:pt>
          <cx:pt idx="139080">5</cx:pt>
          <cx:pt idx="139081">54</cx:pt>
          <cx:pt idx="139082">18</cx:pt>
          <cx:pt idx="139083">1</cx:pt>
          <cx:pt idx="139084">2</cx:pt>
          <cx:pt idx="139085">0</cx:pt>
          <cx:pt idx="139086">25</cx:pt>
          <cx:pt idx="139087">57</cx:pt>
          <cx:pt idx="139088">0</cx:pt>
          <cx:pt idx="139089">6</cx:pt>
          <cx:pt idx="139090">141</cx:pt>
          <cx:pt idx="139091">44</cx:pt>
          <cx:pt idx="139092">0</cx:pt>
          <cx:pt idx="139093">1</cx:pt>
          <cx:pt idx="139094">6</cx:pt>
          <cx:pt idx="139095">82</cx:pt>
          <cx:pt idx="139096">45</cx:pt>
          <cx:pt idx="139097">304</cx:pt>
          <cx:pt idx="139098">1</cx:pt>
          <cx:pt idx="139099">0</cx:pt>
          <cx:pt idx="139100">0</cx:pt>
          <cx:pt idx="139101">0</cx:pt>
          <cx:pt idx="139102">0</cx:pt>
          <cx:pt idx="139103">0</cx:pt>
          <cx:pt idx="139104">1</cx:pt>
          <cx:pt idx="139105">1</cx:pt>
          <cx:pt idx="139106">3</cx:pt>
          <cx:pt idx="139107">0</cx:pt>
          <cx:pt idx="139108">283</cx:pt>
          <cx:pt idx="139109">1</cx:pt>
          <cx:pt idx="139110">1</cx:pt>
          <cx:pt idx="139111">2</cx:pt>
          <cx:pt idx="139112">0</cx:pt>
          <cx:pt idx="139113">5</cx:pt>
          <cx:pt idx="139114">2</cx:pt>
          <cx:pt idx="139115">14</cx:pt>
          <cx:pt idx="139116">161</cx:pt>
          <cx:pt idx="139117">335</cx:pt>
          <cx:pt idx="139118">210</cx:pt>
          <cx:pt idx="139119">24</cx:pt>
          <cx:pt idx="139120">0</cx:pt>
          <cx:pt idx="139121">0</cx:pt>
          <cx:pt idx="139122">0</cx:pt>
          <cx:pt idx="139123">144</cx:pt>
          <cx:pt idx="139124">3</cx:pt>
          <cx:pt idx="139125">44</cx:pt>
          <cx:pt idx="139126">233</cx:pt>
          <cx:pt idx="139127">7</cx:pt>
          <cx:pt idx="139128">97</cx:pt>
          <cx:pt idx="139129">101</cx:pt>
          <cx:pt idx="139130">6</cx:pt>
          <cx:pt idx="139131">0</cx:pt>
          <cx:pt idx="139132">1</cx:pt>
          <cx:pt idx="139133">0</cx:pt>
          <cx:pt idx="139134">2</cx:pt>
          <cx:pt idx="139135">225</cx:pt>
          <cx:pt idx="139136">61</cx:pt>
          <cx:pt idx="139137">19</cx:pt>
          <cx:pt idx="139138">5</cx:pt>
          <cx:pt idx="139139">1</cx:pt>
          <cx:pt idx="139140">4</cx:pt>
          <cx:pt idx="139141">0</cx:pt>
          <cx:pt idx="139142">174</cx:pt>
          <cx:pt idx="139143">57</cx:pt>
          <cx:pt idx="139144">147</cx:pt>
          <cx:pt idx="139145">0</cx:pt>
          <cx:pt idx="139146">0</cx:pt>
          <cx:pt idx="139147">60</cx:pt>
          <cx:pt idx="139148">2</cx:pt>
          <cx:pt idx="139149">22</cx:pt>
          <cx:pt idx="139150">4</cx:pt>
          <cx:pt idx="139151">131</cx:pt>
          <cx:pt idx="139152">78</cx:pt>
          <cx:pt idx="139153">20</cx:pt>
          <cx:pt idx="139154">672</cx:pt>
          <cx:pt idx="139155">0</cx:pt>
          <cx:pt idx="139156">0</cx:pt>
          <cx:pt idx="139157">1</cx:pt>
          <cx:pt idx="139158">101</cx:pt>
          <cx:pt idx="139159">1</cx:pt>
          <cx:pt idx="139160">266</cx:pt>
          <cx:pt idx="139161">56</cx:pt>
          <cx:pt idx="139162">4</cx:pt>
          <cx:pt idx="139163">48</cx:pt>
          <cx:pt idx="139164">54</cx:pt>
          <cx:pt idx="139165">2</cx:pt>
          <cx:pt idx="139166">28</cx:pt>
          <cx:pt idx="139167">7</cx:pt>
          <cx:pt idx="139168">6</cx:pt>
          <cx:pt idx="139169">62</cx:pt>
          <cx:pt idx="139170">0</cx:pt>
          <cx:pt idx="139171">0</cx:pt>
          <cx:pt idx="139172">1</cx:pt>
          <cx:pt idx="139173">17</cx:pt>
          <cx:pt idx="139174">134</cx:pt>
          <cx:pt idx="139175">160</cx:pt>
          <cx:pt idx="139176">153</cx:pt>
          <cx:pt idx="139177">62</cx:pt>
          <cx:pt idx="139178">121</cx:pt>
          <cx:pt idx="139179">4</cx:pt>
          <cx:pt idx="139180">39</cx:pt>
          <cx:pt idx="139181">0</cx:pt>
          <cx:pt idx="139182">1</cx:pt>
          <cx:pt idx="139183">4</cx:pt>
          <cx:pt idx="139184">218</cx:pt>
          <cx:pt idx="139185">0</cx:pt>
          <cx:pt idx="139186">0</cx:pt>
          <cx:pt idx="139187">5</cx:pt>
          <cx:pt idx="139188">25</cx:pt>
          <cx:pt idx="139189">3</cx:pt>
          <cx:pt idx="139190">1</cx:pt>
          <cx:pt idx="139191">8</cx:pt>
          <cx:pt idx="139192">0</cx:pt>
          <cx:pt idx="139193">28</cx:pt>
          <cx:pt idx="139194">0</cx:pt>
          <cx:pt idx="139195">1</cx:pt>
          <cx:pt idx="139196">30</cx:pt>
          <cx:pt idx="139197">49</cx:pt>
          <cx:pt idx="139198">0</cx:pt>
          <cx:pt idx="139199">0</cx:pt>
          <cx:pt idx="139200">0</cx:pt>
          <cx:pt idx="139201">9</cx:pt>
          <cx:pt idx="139202">0</cx:pt>
          <cx:pt idx="139203">227</cx:pt>
          <cx:pt idx="139204">26</cx:pt>
          <cx:pt idx="139205">0</cx:pt>
          <cx:pt idx="139206">50</cx:pt>
          <cx:pt idx="139207">3</cx:pt>
          <cx:pt idx="139208">14</cx:pt>
          <cx:pt idx="139209">26</cx:pt>
          <cx:pt idx="139210">13</cx:pt>
          <cx:pt idx="139211">690</cx:pt>
          <cx:pt idx="139212">225</cx:pt>
          <cx:pt idx="139213">54</cx:pt>
          <cx:pt idx="139214">3</cx:pt>
          <cx:pt idx="139215">0</cx:pt>
          <cx:pt idx="139216">0</cx:pt>
          <cx:pt idx="139217">2</cx:pt>
          <cx:pt idx="139218">74</cx:pt>
          <cx:pt idx="139219">84</cx:pt>
          <cx:pt idx="139220">24</cx:pt>
          <cx:pt idx="139221">311</cx:pt>
          <cx:pt idx="139222">4</cx:pt>
          <cx:pt idx="139223">0</cx:pt>
          <cx:pt idx="139224">13</cx:pt>
          <cx:pt idx="139225">21</cx:pt>
          <cx:pt idx="139226">0</cx:pt>
          <cx:pt idx="139227">155</cx:pt>
          <cx:pt idx="139228">0</cx:pt>
          <cx:pt idx="139229">130</cx:pt>
          <cx:pt idx="139230">69</cx:pt>
          <cx:pt idx="139231">17</cx:pt>
          <cx:pt idx="139232">2</cx:pt>
          <cx:pt idx="139233">0</cx:pt>
          <cx:pt idx="139234">0</cx:pt>
          <cx:pt idx="139235">0</cx:pt>
          <cx:pt idx="139236">281</cx:pt>
          <cx:pt idx="139237">71</cx:pt>
          <cx:pt idx="139238">15</cx:pt>
          <cx:pt idx="139239">15</cx:pt>
          <cx:pt idx="139240">14</cx:pt>
          <cx:pt idx="139241">74</cx:pt>
          <cx:pt idx="139242">16</cx:pt>
          <cx:pt idx="139243">129</cx:pt>
          <cx:pt idx="139244">27</cx:pt>
          <cx:pt idx="139245">28</cx:pt>
          <cx:pt idx="139246">13</cx:pt>
          <cx:pt idx="139247">0</cx:pt>
          <cx:pt idx="139248">0</cx:pt>
          <cx:pt idx="139249">79</cx:pt>
          <cx:pt idx="139250">0</cx:pt>
          <cx:pt idx="139251">17</cx:pt>
          <cx:pt idx="139252">6</cx:pt>
          <cx:pt idx="139253">0</cx:pt>
          <cx:pt idx="139254">43</cx:pt>
          <cx:pt idx="139255">0</cx:pt>
          <cx:pt idx="139256">5</cx:pt>
          <cx:pt idx="139257">22</cx:pt>
          <cx:pt idx="139258">88</cx:pt>
          <cx:pt idx="139259">4</cx:pt>
          <cx:pt idx="139260">0</cx:pt>
          <cx:pt idx="139261">0</cx:pt>
          <cx:pt idx="139262">0</cx:pt>
          <cx:pt idx="139263">0</cx:pt>
          <cx:pt idx="139264">70</cx:pt>
          <cx:pt idx="139265">191</cx:pt>
          <cx:pt idx="139266">188</cx:pt>
          <cx:pt idx="139267">1</cx:pt>
          <cx:pt idx="139268">9</cx:pt>
          <cx:pt idx="139269">0</cx:pt>
          <cx:pt idx="139270">312</cx:pt>
          <cx:pt idx="139271">12</cx:pt>
          <cx:pt idx="139272">1</cx:pt>
          <cx:pt idx="139273">1</cx:pt>
          <cx:pt idx="139274">8</cx:pt>
          <cx:pt idx="139275">14</cx:pt>
          <cx:pt idx="139276">244</cx:pt>
          <cx:pt idx="139277">15</cx:pt>
          <cx:pt idx="139278">84</cx:pt>
          <cx:pt idx="139279">0</cx:pt>
          <cx:pt idx="139280">503</cx:pt>
          <cx:pt idx="139281">26</cx:pt>
          <cx:pt idx="139282">160</cx:pt>
          <cx:pt idx="139283">8</cx:pt>
          <cx:pt idx="139284">0</cx:pt>
          <cx:pt idx="139285">1</cx:pt>
          <cx:pt idx="139286">0</cx:pt>
          <cx:pt idx="139287">3</cx:pt>
          <cx:pt idx="139288">7</cx:pt>
          <cx:pt idx="139289">4</cx:pt>
          <cx:pt idx="139290">0</cx:pt>
          <cx:pt idx="139291">5</cx:pt>
          <cx:pt idx="139292">1</cx:pt>
          <cx:pt idx="139293">3</cx:pt>
          <cx:pt idx="139294">4</cx:pt>
          <cx:pt idx="139295">0</cx:pt>
          <cx:pt idx="139296">0</cx:pt>
          <cx:pt idx="139297">2</cx:pt>
          <cx:pt idx="139298">143</cx:pt>
          <cx:pt idx="139299">55</cx:pt>
          <cx:pt idx="139300">234</cx:pt>
          <cx:pt idx="139301">0</cx:pt>
          <cx:pt idx="139302">168</cx:pt>
          <cx:pt idx="139303">6</cx:pt>
          <cx:pt idx="139304">0</cx:pt>
          <cx:pt idx="139305">14</cx:pt>
          <cx:pt idx="139306">11</cx:pt>
          <cx:pt idx="139307">7</cx:pt>
          <cx:pt idx="139308">1</cx:pt>
          <cx:pt idx="139309">0</cx:pt>
          <cx:pt idx="139310">18</cx:pt>
          <cx:pt idx="139311">0</cx:pt>
          <cx:pt idx="139312">0</cx:pt>
          <cx:pt idx="139313">0</cx:pt>
          <cx:pt idx="139314">0</cx:pt>
          <cx:pt idx="139315">0</cx:pt>
          <cx:pt idx="139316">10</cx:pt>
          <cx:pt idx="139317">1</cx:pt>
          <cx:pt idx="139318">60</cx:pt>
          <cx:pt idx="139319">0</cx:pt>
          <cx:pt idx="139320">0</cx:pt>
          <cx:pt idx="139321">21</cx:pt>
          <cx:pt idx="139322">2</cx:pt>
          <cx:pt idx="139323">0</cx:pt>
          <cx:pt idx="139324">321</cx:pt>
          <cx:pt idx="139325">47</cx:pt>
          <cx:pt idx="139326">35</cx:pt>
          <cx:pt idx="139327">0</cx:pt>
          <cx:pt idx="139328">3</cx:pt>
          <cx:pt idx="139329">134</cx:pt>
          <cx:pt idx="139330">0</cx:pt>
          <cx:pt idx="139331">0</cx:pt>
          <cx:pt idx="139332">6</cx:pt>
          <cx:pt idx="139333">103</cx:pt>
          <cx:pt idx="139334">0</cx:pt>
          <cx:pt idx="139335">252</cx:pt>
          <cx:pt idx="139336">0</cx:pt>
          <cx:pt idx="139337">5</cx:pt>
          <cx:pt idx="139338">321</cx:pt>
          <cx:pt idx="139339">13</cx:pt>
          <cx:pt idx="139340">31</cx:pt>
          <cx:pt idx="139341">1</cx:pt>
          <cx:pt idx="139342">24</cx:pt>
          <cx:pt idx="139343">26</cx:pt>
          <cx:pt idx="139344">8</cx:pt>
          <cx:pt idx="139345">74</cx:pt>
          <cx:pt idx="139346">0</cx:pt>
          <cx:pt idx="139347">1</cx:pt>
          <cx:pt idx="139348">0</cx:pt>
          <cx:pt idx="139349">40</cx:pt>
          <cx:pt idx="139350">13</cx:pt>
          <cx:pt idx="139351">132</cx:pt>
          <cx:pt idx="139352">1</cx:pt>
          <cx:pt idx="139353">7</cx:pt>
          <cx:pt idx="139354">0</cx:pt>
          <cx:pt idx="139355">53</cx:pt>
          <cx:pt idx="139356">0</cx:pt>
          <cx:pt idx="139357">0</cx:pt>
          <cx:pt idx="139358">47</cx:pt>
          <cx:pt idx="139359">3</cx:pt>
          <cx:pt idx="139360">5</cx:pt>
          <cx:pt idx="139361">0</cx:pt>
          <cx:pt idx="139362">2</cx:pt>
          <cx:pt idx="139363">21</cx:pt>
          <cx:pt idx="139364">42</cx:pt>
          <cx:pt idx="139365">0</cx:pt>
          <cx:pt idx="139366">3</cx:pt>
          <cx:pt idx="139367">382</cx:pt>
          <cx:pt idx="139368">318</cx:pt>
          <cx:pt idx="139369">273</cx:pt>
          <cx:pt idx="139370">7</cx:pt>
          <cx:pt idx="139371">41</cx:pt>
          <cx:pt idx="139372">0</cx:pt>
          <cx:pt idx="139373">46</cx:pt>
          <cx:pt idx="139374">0</cx:pt>
          <cx:pt idx="139375">26</cx:pt>
          <cx:pt idx="139376">8</cx:pt>
          <cx:pt idx="139377">28</cx:pt>
          <cx:pt idx="139378">5</cx:pt>
          <cx:pt idx="139379">57</cx:pt>
          <cx:pt idx="139380">6</cx:pt>
          <cx:pt idx="139381">7</cx:pt>
          <cx:pt idx="139382">1</cx:pt>
          <cx:pt idx="139383">5</cx:pt>
          <cx:pt idx="139384">3</cx:pt>
          <cx:pt idx="139385">8</cx:pt>
          <cx:pt idx="139386">1</cx:pt>
          <cx:pt idx="139387">2</cx:pt>
          <cx:pt idx="139388">0</cx:pt>
          <cx:pt idx="139389">14</cx:pt>
          <cx:pt idx="139390">0</cx:pt>
          <cx:pt idx="139391">1</cx:pt>
          <cx:pt idx="139392">4</cx:pt>
          <cx:pt idx="139393">2</cx:pt>
          <cx:pt idx="139394">11</cx:pt>
          <cx:pt idx="139395">58</cx:pt>
          <cx:pt idx="139396">3</cx:pt>
          <cx:pt idx="139397">56</cx:pt>
          <cx:pt idx="139398">2</cx:pt>
          <cx:pt idx="139399">0</cx:pt>
          <cx:pt idx="139400">20</cx:pt>
          <cx:pt idx="139401">0</cx:pt>
          <cx:pt idx="139402">0</cx:pt>
          <cx:pt idx="139403">0</cx:pt>
          <cx:pt idx="139404">33</cx:pt>
          <cx:pt idx="139405">26</cx:pt>
          <cx:pt idx="139406">0</cx:pt>
          <cx:pt idx="139407">70</cx:pt>
          <cx:pt idx="139408">0</cx:pt>
          <cx:pt idx="139409">0</cx:pt>
          <cx:pt idx="139410">5</cx:pt>
          <cx:pt idx="139411">3</cx:pt>
          <cx:pt idx="139412">8</cx:pt>
          <cx:pt idx="139413">13</cx:pt>
          <cx:pt idx="139414">0</cx:pt>
          <cx:pt idx="139415">54</cx:pt>
          <cx:pt idx="139416">7</cx:pt>
          <cx:pt idx="139417">0</cx:pt>
          <cx:pt idx="139418">5</cx:pt>
          <cx:pt idx="139419">16</cx:pt>
          <cx:pt idx="139420">31</cx:pt>
          <cx:pt idx="139421">0</cx:pt>
          <cx:pt idx="139422">0</cx:pt>
          <cx:pt idx="139423">10</cx:pt>
          <cx:pt idx="139424">0</cx:pt>
          <cx:pt idx="139425">0</cx:pt>
          <cx:pt idx="139426">0</cx:pt>
          <cx:pt idx="139427">7</cx:pt>
          <cx:pt idx="139428">11</cx:pt>
          <cx:pt idx="139429">0</cx:pt>
          <cx:pt idx="139430">189</cx:pt>
          <cx:pt idx="139431">3</cx:pt>
          <cx:pt idx="139432">1</cx:pt>
          <cx:pt idx="139433">246</cx:pt>
          <cx:pt idx="139434">0</cx:pt>
          <cx:pt idx="139435">0</cx:pt>
          <cx:pt idx="139436">72</cx:pt>
          <cx:pt idx="139437">115</cx:pt>
          <cx:pt idx="139438">56</cx:pt>
          <cx:pt idx="139439">139</cx:pt>
          <cx:pt idx="139440">558</cx:pt>
          <cx:pt idx="139441">0</cx:pt>
          <cx:pt idx="139442">54</cx:pt>
          <cx:pt idx="139443">3</cx:pt>
          <cx:pt idx="139444">2</cx:pt>
          <cx:pt idx="139445">1</cx:pt>
          <cx:pt idx="139446">38</cx:pt>
          <cx:pt idx="139447">21</cx:pt>
          <cx:pt idx="139448">272</cx:pt>
          <cx:pt idx="139449">28</cx:pt>
          <cx:pt idx="139450">72</cx:pt>
          <cx:pt idx="139451">21</cx:pt>
          <cx:pt idx="139452">1</cx:pt>
          <cx:pt idx="139453">0</cx:pt>
          <cx:pt idx="139454">4</cx:pt>
          <cx:pt idx="139455">1</cx:pt>
          <cx:pt idx="139456">13</cx:pt>
          <cx:pt idx="139457">13</cx:pt>
          <cx:pt idx="139458">42</cx:pt>
          <cx:pt idx="139459">7</cx:pt>
          <cx:pt idx="139460">6</cx:pt>
          <cx:pt idx="139461">0</cx:pt>
          <cx:pt idx="139462">1</cx:pt>
          <cx:pt idx="139463">37</cx:pt>
          <cx:pt idx="139464">0</cx:pt>
          <cx:pt idx="139465">0</cx:pt>
          <cx:pt idx="139466">220</cx:pt>
          <cx:pt idx="139467">8</cx:pt>
          <cx:pt idx="139468">1</cx:pt>
          <cx:pt idx="139469">39</cx:pt>
          <cx:pt idx="139470">3</cx:pt>
          <cx:pt idx="139471">47</cx:pt>
          <cx:pt idx="139472">175</cx:pt>
          <cx:pt idx="139473">73</cx:pt>
          <cx:pt idx="139474">113</cx:pt>
          <cx:pt idx="139475">99</cx:pt>
          <cx:pt idx="139476">0</cx:pt>
          <cx:pt idx="139477">19</cx:pt>
          <cx:pt idx="139478">0</cx:pt>
          <cx:pt idx="139479">0</cx:pt>
          <cx:pt idx="139480">0</cx:pt>
          <cx:pt idx="139481">6</cx:pt>
          <cx:pt idx="139482">0</cx:pt>
          <cx:pt idx="139483">2</cx:pt>
          <cx:pt idx="139484">0</cx:pt>
          <cx:pt idx="139485">0</cx:pt>
          <cx:pt idx="139486">23</cx:pt>
          <cx:pt idx="139487">0</cx:pt>
          <cx:pt idx="139488">1</cx:pt>
          <cx:pt idx="139489">7</cx:pt>
          <cx:pt idx="139490">1</cx:pt>
          <cx:pt idx="139491">21</cx:pt>
          <cx:pt idx="139492">0</cx:pt>
          <cx:pt idx="139493">131</cx:pt>
          <cx:pt idx="139494">14</cx:pt>
          <cx:pt idx="139495">0</cx:pt>
          <cx:pt idx="139496">3</cx:pt>
          <cx:pt idx="139497">40</cx:pt>
          <cx:pt idx="139498">49</cx:pt>
          <cx:pt idx="139499">0</cx:pt>
          <cx:pt idx="139500">0</cx:pt>
          <cx:pt idx="139501">7</cx:pt>
          <cx:pt idx="139502">2</cx:pt>
          <cx:pt idx="139503">5</cx:pt>
          <cx:pt idx="139504">1</cx:pt>
          <cx:pt idx="139505">19</cx:pt>
          <cx:pt idx="139506">0</cx:pt>
          <cx:pt idx="139507">0</cx:pt>
          <cx:pt idx="139508">1</cx:pt>
          <cx:pt idx="139509">3</cx:pt>
          <cx:pt idx="139510">124</cx:pt>
          <cx:pt idx="139511">433</cx:pt>
          <cx:pt idx="139512">591</cx:pt>
          <cx:pt idx="139513">286</cx:pt>
          <cx:pt idx="139514">18</cx:pt>
          <cx:pt idx="139515">27</cx:pt>
          <cx:pt idx="139516">0</cx:pt>
          <cx:pt idx="139517">14</cx:pt>
          <cx:pt idx="139518">7</cx:pt>
          <cx:pt idx="139519">4</cx:pt>
          <cx:pt idx="139520">0</cx:pt>
          <cx:pt idx="139521">19</cx:pt>
          <cx:pt idx="139522">0</cx:pt>
          <cx:pt idx="139523">97</cx:pt>
          <cx:pt idx="139524">31</cx:pt>
          <cx:pt idx="139525">59</cx:pt>
          <cx:pt idx="139526">2</cx:pt>
          <cx:pt idx="139527">68</cx:pt>
          <cx:pt idx="139528">213</cx:pt>
          <cx:pt idx="139529">0</cx:pt>
          <cx:pt idx="139530">62</cx:pt>
          <cx:pt idx="139531">20</cx:pt>
          <cx:pt idx="139532">7</cx:pt>
          <cx:pt idx="139533">84</cx:pt>
          <cx:pt idx="139534">2</cx:pt>
          <cx:pt idx="139535">71</cx:pt>
          <cx:pt idx="139536">1</cx:pt>
          <cx:pt idx="139537">4</cx:pt>
          <cx:pt idx="139538">1</cx:pt>
          <cx:pt idx="139539">83</cx:pt>
          <cx:pt idx="139540">1</cx:pt>
          <cx:pt idx="139541">0</cx:pt>
          <cx:pt idx="139542">0</cx:pt>
          <cx:pt idx="139543">0</cx:pt>
          <cx:pt idx="139544">22</cx:pt>
          <cx:pt idx="139545">7</cx:pt>
          <cx:pt idx="139546">316</cx:pt>
          <cx:pt idx="139547">8</cx:pt>
          <cx:pt idx="139548">0</cx:pt>
          <cx:pt idx="139549">48</cx:pt>
          <cx:pt idx="139550">302</cx:pt>
          <cx:pt idx="139551">23</cx:pt>
          <cx:pt idx="139552">23</cx:pt>
          <cx:pt idx="139553">1</cx:pt>
          <cx:pt idx="139554">8</cx:pt>
          <cx:pt idx="139555">0</cx:pt>
          <cx:pt idx="139556">5</cx:pt>
          <cx:pt idx="139557">5</cx:pt>
          <cx:pt idx="139558">3</cx:pt>
          <cx:pt idx="139559">13</cx:pt>
          <cx:pt idx="139560">0</cx:pt>
          <cx:pt idx="139561">9</cx:pt>
          <cx:pt idx="139562">2</cx:pt>
          <cx:pt idx="139563">1</cx:pt>
          <cx:pt idx="139564">11</cx:pt>
          <cx:pt idx="139565">0</cx:pt>
          <cx:pt idx="139566">9</cx:pt>
          <cx:pt idx="139567">2</cx:pt>
          <cx:pt idx="139568">5</cx:pt>
          <cx:pt idx="139569">26</cx:pt>
          <cx:pt idx="139570">14</cx:pt>
          <cx:pt idx="139571">5</cx:pt>
          <cx:pt idx="139572">13</cx:pt>
          <cx:pt idx="139573">530</cx:pt>
          <cx:pt idx="139574">0</cx:pt>
          <cx:pt idx="139575">9</cx:pt>
          <cx:pt idx="139576">63</cx:pt>
          <cx:pt idx="139577">0</cx:pt>
          <cx:pt idx="139578">0</cx:pt>
          <cx:pt idx="139579">3</cx:pt>
          <cx:pt idx="139580">65</cx:pt>
          <cx:pt idx="139581">6</cx:pt>
          <cx:pt idx="139582">0</cx:pt>
          <cx:pt idx="139583">1</cx:pt>
          <cx:pt idx="139584">327</cx:pt>
          <cx:pt idx="139585">0</cx:pt>
          <cx:pt idx="139586">220</cx:pt>
          <cx:pt idx="139587">10</cx:pt>
          <cx:pt idx="139588">3</cx:pt>
          <cx:pt idx="139589">12</cx:pt>
          <cx:pt idx="139590">0</cx:pt>
          <cx:pt idx="139591">0</cx:pt>
          <cx:pt idx="139592">0</cx:pt>
          <cx:pt idx="139593">106</cx:pt>
          <cx:pt idx="139594">150</cx:pt>
          <cx:pt idx="139595">0</cx:pt>
          <cx:pt idx="139596">0</cx:pt>
          <cx:pt idx="139597">1</cx:pt>
          <cx:pt idx="139598">0</cx:pt>
          <cx:pt idx="139599">0</cx:pt>
          <cx:pt idx="139600">0</cx:pt>
          <cx:pt idx="139601">2</cx:pt>
          <cx:pt idx="139602">0</cx:pt>
          <cx:pt idx="139603">3</cx:pt>
          <cx:pt idx="139604">0</cx:pt>
          <cx:pt idx="139605">1</cx:pt>
          <cx:pt idx="139606">0</cx:pt>
          <cx:pt idx="139607">0</cx:pt>
          <cx:pt idx="139608">158</cx:pt>
          <cx:pt idx="139609">5</cx:pt>
          <cx:pt idx="139610">13</cx:pt>
          <cx:pt idx="139611">78</cx:pt>
          <cx:pt idx="139612">9</cx:pt>
          <cx:pt idx="139613">1</cx:pt>
          <cx:pt idx="139614">108</cx:pt>
          <cx:pt idx="139615">6</cx:pt>
          <cx:pt idx="139616">139</cx:pt>
          <cx:pt idx="139617">3</cx:pt>
          <cx:pt idx="139618">6</cx:pt>
          <cx:pt idx="139619">11</cx:pt>
          <cx:pt idx="139620">11</cx:pt>
          <cx:pt idx="139621">57</cx:pt>
          <cx:pt idx="139622">14</cx:pt>
          <cx:pt idx="139623">0</cx:pt>
          <cx:pt idx="139624">0</cx:pt>
          <cx:pt idx="139625">0</cx:pt>
          <cx:pt idx="139626">0</cx:pt>
          <cx:pt idx="139627">12</cx:pt>
          <cx:pt idx="139628">8</cx:pt>
          <cx:pt idx="139629">1</cx:pt>
          <cx:pt idx="139630">1</cx:pt>
          <cx:pt idx="139631">16</cx:pt>
          <cx:pt idx="139632">20</cx:pt>
          <cx:pt idx="139633">1</cx:pt>
          <cx:pt idx="139634">6</cx:pt>
          <cx:pt idx="139635">1</cx:pt>
          <cx:pt idx="139636">53</cx:pt>
          <cx:pt idx="139637">2</cx:pt>
          <cx:pt idx="139638">0</cx:pt>
          <cx:pt idx="139639">1</cx:pt>
          <cx:pt idx="139640">1</cx:pt>
          <cx:pt idx="139641">7</cx:pt>
          <cx:pt idx="139642">11</cx:pt>
          <cx:pt idx="139643">0</cx:pt>
          <cx:pt idx="139644">1</cx:pt>
          <cx:pt idx="139645">1</cx:pt>
          <cx:pt idx="139646">0</cx:pt>
          <cx:pt idx="139647">0</cx:pt>
          <cx:pt idx="139648">2</cx:pt>
          <cx:pt idx="139649">0</cx:pt>
          <cx:pt idx="139650">0</cx:pt>
          <cx:pt idx="139651">0</cx:pt>
          <cx:pt idx="139652">1</cx:pt>
          <cx:pt idx="139653">4</cx:pt>
          <cx:pt idx="139654">1</cx:pt>
          <cx:pt idx="139655">1</cx:pt>
          <cx:pt idx="139656">2</cx:pt>
          <cx:pt idx="139657">1</cx:pt>
          <cx:pt idx="139658">0</cx:pt>
          <cx:pt idx="139659">0</cx:pt>
          <cx:pt idx="139660">0</cx:pt>
          <cx:pt idx="139661">0</cx:pt>
          <cx:pt idx="139662">1</cx:pt>
          <cx:pt idx="139663">0</cx:pt>
          <cx:pt idx="139664">0</cx:pt>
          <cx:pt idx="139665">1</cx:pt>
          <cx:pt idx="139666">0</cx:pt>
          <cx:pt idx="139667">0</cx:pt>
          <cx:pt idx="139668">0</cx:pt>
          <cx:pt idx="139669">1</cx:pt>
          <cx:pt idx="139670">0</cx:pt>
          <cx:pt idx="139671">0</cx:pt>
          <cx:pt idx="139672">0</cx:pt>
          <cx:pt idx="139673">0</cx:pt>
          <cx:pt idx="139674">0</cx:pt>
          <cx:pt idx="139675">0</cx:pt>
          <cx:pt idx="139676">1</cx:pt>
          <cx:pt idx="139677">0</cx:pt>
          <cx:pt idx="139678">0</cx:pt>
          <cx:pt idx="139679">0</cx:pt>
          <cx:pt idx="139680">3</cx:pt>
          <cx:pt idx="139681">71</cx:pt>
          <cx:pt idx="139682">0</cx:pt>
          <cx:pt idx="139683">1</cx:pt>
          <cx:pt idx="139684">0</cx:pt>
          <cx:pt idx="139685">0</cx:pt>
          <cx:pt idx="139686">1</cx:pt>
          <cx:pt idx="139687">21</cx:pt>
          <cx:pt idx="139688">106</cx:pt>
          <cx:pt idx="139689">6</cx:pt>
          <cx:pt idx="139690">9</cx:pt>
          <cx:pt idx="139691">1</cx:pt>
          <cx:pt idx="139692">20</cx:pt>
          <cx:pt idx="139693">78</cx:pt>
          <cx:pt idx="139694">41</cx:pt>
          <cx:pt idx="139695">158</cx:pt>
          <cx:pt idx="139696">0</cx:pt>
          <cx:pt idx="139697">1</cx:pt>
          <cx:pt idx="139698">0</cx:pt>
          <cx:pt idx="139699">6</cx:pt>
          <cx:pt idx="139700">31</cx:pt>
          <cx:pt idx="139701">0</cx:pt>
          <cx:pt idx="139702">191</cx:pt>
          <cx:pt idx="139703">0</cx:pt>
          <cx:pt idx="139704">58</cx:pt>
          <cx:pt idx="139705">59</cx:pt>
          <cx:pt idx="139706">12</cx:pt>
          <cx:pt idx="139707">32</cx:pt>
          <cx:pt idx="139708">31</cx:pt>
          <cx:pt idx="139709">0</cx:pt>
          <cx:pt idx="139710">3</cx:pt>
          <cx:pt idx="139711">1</cx:pt>
          <cx:pt idx="139712">7</cx:pt>
          <cx:pt idx="139713">0</cx:pt>
          <cx:pt idx="139714">0</cx:pt>
          <cx:pt idx="139715">6</cx:pt>
          <cx:pt idx="139716">56</cx:pt>
          <cx:pt idx="139717">0</cx:pt>
          <cx:pt idx="139718">1</cx:pt>
          <cx:pt idx="139719">1</cx:pt>
          <cx:pt idx="139720">243</cx:pt>
          <cx:pt idx="139721">0</cx:pt>
          <cx:pt idx="139722">0</cx:pt>
          <cx:pt idx="139723">0</cx:pt>
          <cx:pt idx="139724">1</cx:pt>
          <cx:pt idx="139725">0</cx:pt>
          <cx:pt idx="139726">3</cx:pt>
          <cx:pt idx="139727">0</cx:pt>
          <cx:pt idx="139728">1</cx:pt>
          <cx:pt idx="139729">0</cx:pt>
          <cx:pt idx="139730">1</cx:pt>
          <cx:pt idx="139731">249</cx:pt>
          <cx:pt idx="139732">5</cx:pt>
          <cx:pt idx="139733">5</cx:pt>
          <cx:pt idx="139734">28</cx:pt>
          <cx:pt idx="139735">2</cx:pt>
          <cx:pt idx="139736">2</cx:pt>
          <cx:pt idx="139737">2</cx:pt>
          <cx:pt idx="139738">393</cx:pt>
          <cx:pt idx="139739">5</cx:pt>
          <cx:pt idx="139740">0</cx:pt>
          <cx:pt idx="139741">8</cx:pt>
          <cx:pt idx="139742">174</cx:pt>
          <cx:pt idx="139743">257</cx:pt>
          <cx:pt idx="139744">2</cx:pt>
          <cx:pt idx="139745">0</cx:pt>
          <cx:pt idx="139746">7</cx:pt>
          <cx:pt idx="139747">173</cx:pt>
          <cx:pt idx="139748">71</cx:pt>
          <cx:pt idx="139749">0</cx:pt>
          <cx:pt idx="139750">4</cx:pt>
          <cx:pt idx="139751">0</cx:pt>
          <cx:pt idx="139752">0</cx:pt>
          <cx:pt idx="139753">12</cx:pt>
          <cx:pt idx="139754">16</cx:pt>
          <cx:pt idx="139755">0</cx:pt>
          <cx:pt idx="139756">22</cx:pt>
          <cx:pt idx="139757">374</cx:pt>
          <cx:pt idx="139758">0</cx:pt>
          <cx:pt idx="139759">5</cx:pt>
          <cx:pt idx="139760">6</cx:pt>
          <cx:pt idx="139761">7</cx:pt>
          <cx:pt idx="139762">0</cx:pt>
          <cx:pt idx="139763">0</cx:pt>
          <cx:pt idx="139764">44</cx:pt>
          <cx:pt idx="139765">90</cx:pt>
          <cx:pt idx="139766">40</cx:pt>
          <cx:pt idx="139767">41</cx:pt>
          <cx:pt idx="139768">4</cx:pt>
          <cx:pt idx="139769">25</cx:pt>
          <cx:pt idx="139770">12</cx:pt>
          <cx:pt idx="139771">2</cx:pt>
          <cx:pt idx="139772">143</cx:pt>
          <cx:pt idx="139773">19</cx:pt>
          <cx:pt idx="139774">106</cx:pt>
          <cx:pt idx="139775">23</cx:pt>
          <cx:pt idx="139776">0</cx:pt>
          <cx:pt idx="139777">0</cx:pt>
          <cx:pt idx="139778">1</cx:pt>
          <cx:pt idx="139779">0</cx:pt>
          <cx:pt idx="139780">1</cx:pt>
          <cx:pt idx="139781">5</cx:pt>
          <cx:pt idx="139782">1</cx:pt>
          <cx:pt idx="139783">261</cx:pt>
          <cx:pt idx="139784">70</cx:pt>
          <cx:pt idx="139785">0</cx:pt>
          <cx:pt idx="139786">33</cx:pt>
          <cx:pt idx="139787">3</cx:pt>
          <cx:pt idx="139788">5</cx:pt>
          <cx:pt idx="139789">3</cx:pt>
          <cx:pt idx="139790">0</cx:pt>
          <cx:pt idx="139791">2</cx:pt>
          <cx:pt idx="139792">0</cx:pt>
          <cx:pt idx="139793">5</cx:pt>
          <cx:pt idx="139794">45</cx:pt>
          <cx:pt idx="139795">0</cx:pt>
          <cx:pt idx="139796">0</cx:pt>
          <cx:pt idx="139797">154</cx:pt>
          <cx:pt idx="139798">27</cx:pt>
          <cx:pt idx="139799">0</cx:pt>
          <cx:pt idx="139800">0</cx:pt>
          <cx:pt idx="139801">10</cx:pt>
          <cx:pt idx="139802">74</cx:pt>
          <cx:pt idx="139803">39</cx:pt>
          <cx:pt idx="139804">34</cx:pt>
          <cx:pt idx="139805">0</cx:pt>
          <cx:pt idx="139806">3</cx:pt>
          <cx:pt idx="139807">11</cx:pt>
          <cx:pt idx="139808">59</cx:pt>
          <cx:pt idx="139809">3</cx:pt>
          <cx:pt idx="139810">120</cx:pt>
          <cx:pt idx="139811">166</cx:pt>
          <cx:pt idx="139812">1</cx:pt>
          <cx:pt idx="139813">0</cx:pt>
          <cx:pt idx="139814">0</cx:pt>
          <cx:pt idx="139815">98</cx:pt>
          <cx:pt idx="139816">0</cx:pt>
          <cx:pt idx="139817">95</cx:pt>
          <cx:pt idx="139818">3</cx:pt>
          <cx:pt idx="139819">7</cx:pt>
          <cx:pt idx="139820">0</cx:pt>
          <cx:pt idx="139821">49</cx:pt>
          <cx:pt idx="139822">1</cx:pt>
          <cx:pt idx="139823">1</cx:pt>
          <cx:pt idx="139824">3</cx:pt>
          <cx:pt idx="139825">45</cx:pt>
          <cx:pt idx="139826">1</cx:pt>
          <cx:pt idx="139827">33</cx:pt>
          <cx:pt idx="139828">7</cx:pt>
          <cx:pt idx="139829">11</cx:pt>
          <cx:pt idx="139830">88</cx:pt>
          <cx:pt idx="139831">194</cx:pt>
          <cx:pt idx="139832">946</cx:pt>
          <cx:pt idx="139833">7</cx:pt>
          <cx:pt idx="139834">4</cx:pt>
          <cx:pt idx="139835">0</cx:pt>
          <cx:pt idx="139836">0</cx:pt>
          <cx:pt idx="139837">0</cx:pt>
          <cx:pt idx="139838">3</cx:pt>
          <cx:pt idx="139839">1</cx:pt>
          <cx:pt idx="139840">278</cx:pt>
          <cx:pt idx="139841">7</cx:pt>
          <cx:pt idx="139842">14</cx:pt>
          <cx:pt idx="139843">32</cx:pt>
          <cx:pt idx="139844">23</cx:pt>
          <cx:pt idx="139845">7</cx:pt>
          <cx:pt idx="139846">70</cx:pt>
          <cx:pt idx="139847">27</cx:pt>
          <cx:pt idx="139848">24</cx:pt>
          <cx:pt idx="139849">7</cx:pt>
          <cx:pt idx="139850">5</cx:pt>
          <cx:pt idx="139851">33</cx:pt>
          <cx:pt idx="139852">60</cx:pt>
          <cx:pt idx="139853">54</cx:pt>
          <cx:pt idx="139854">14</cx:pt>
          <cx:pt idx="139855">140</cx:pt>
          <cx:pt idx="139856">248</cx:pt>
          <cx:pt idx="139857">268</cx:pt>
          <cx:pt idx="139858">16</cx:pt>
          <cx:pt idx="139859">0</cx:pt>
          <cx:pt idx="139860">50</cx:pt>
          <cx:pt idx="139861">7</cx:pt>
          <cx:pt idx="139862">0</cx:pt>
          <cx:pt idx="139863">0</cx:pt>
          <cx:pt idx="139864">5</cx:pt>
          <cx:pt idx="139865">2</cx:pt>
          <cx:pt idx="139866">2</cx:pt>
          <cx:pt idx="139867">12</cx:pt>
          <cx:pt idx="139868">2</cx:pt>
          <cx:pt idx="139869">0</cx:pt>
          <cx:pt idx="139870">0</cx:pt>
          <cx:pt idx="139871">11</cx:pt>
          <cx:pt idx="139872">0</cx:pt>
          <cx:pt idx="139873">1</cx:pt>
          <cx:pt idx="139874">70</cx:pt>
          <cx:pt idx="139875">146</cx:pt>
          <cx:pt idx="139876">0</cx:pt>
          <cx:pt idx="139877">0</cx:pt>
          <cx:pt idx="139878">13</cx:pt>
          <cx:pt idx="139879">17</cx:pt>
          <cx:pt idx="139880">1</cx:pt>
          <cx:pt idx="139881">0</cx:pt>
          <cx:pt idx="139882">80</cx:pt>
          <cx:pt idx="139883">3</cx:pt>
          <cx:pt idx="139884">0</cx:pt>
          <cx:pt idx="139885">42</cx:pt>
          <cx:pt idx="139886">0</cx:pt>
          <cx:pt idx="139887">0</cx:pt>
          <cx:pt idx="139888">155</cx:pt>
          <cx:pt idx="139889">0</cx:pt>
          <cx:pt idx="139890">6</cx:pt>
          <cx:pt idx="139891">13</cx:pt>
          <cx:pt idx="139892">0</cx:pt>
          <cx:pt idx="139893">2</cx:pt>
          <cx:pt idx="139894">2</cx:pt>
          <cx:pt idx="139895">23</cx:pt>
          <cx:pt idx="139896">57</cx:pt>
          <cx:pt idx="139897">2</cx:pt>
          <cx:pt idx="139898">0</cx:pt>
          <cx:pt idx="139899">6</cx:pt>
          <cx:pt idx="139900">6</cx:pt>
          <cx:pt idx="139901">77</cx:pt>
          <cx:pt idx="139902">24</cx:pt>
          <cx:pt idx="139903">96</cx:pt>
          <cx:pt idx="139904">0</cx:pt>
          <cx:pt idx="139905">0</cx:pt>
          <cx:pt idx="139906">26</cx:pt>
          <cx:pt idx="139907">0</cx:pt>
          <cx:pt idx="139908">3</cx:pt>
          <cx:pt idx="139909">5</cx:pt>
          <cx:pt idx="139910">573</cx:pt>
          <cx:pt idx="139911">147</cx:pt>
          <cx:pt idx="139912">6</cx:pt>
          <cx:pt idx="139913">3</cx:pt>
          <cx:pt idx="139914">1</cx:pt>
          <cx:pt idx="139915">0</cx:pt>
          <cx:pt idx="139916">6</cx:pt>
          <cx:pt idx="139917">0</cx:pt>
          <cx:pt idx="139918">37</cx:pt>
          <cx:pt idx="139919">4</cx:pt>
          <cx:pt idx="139920">1</cx:pt>
          <cx:pt idx="139921">286</cx:pt>
          <cx:pt idx="139922">14</cx:pt>
          <cx:pt idx="139923">0</cx:pt>
          <cx:pt idx="139924">0</cx:pt>
          <cx:pt idx="139925">22</cx:pt>
          <cx:pt idx="139926">21</cx:pt>
          <cx:pt idx="139927">0</cx:pt>
          <cx:pt idx="139928">5</cx:pt>
          <cx:pt idx="139929">0</cx:pt>
          <cx:pt idx="139930">629</cx:pt>
          <cx:pt idx="139931">122</cx:pt>
          <cx:pt idx="139932">0</cx:pt>
          <cx:pt idx="139933">0</cx:pt>
          <cx:pt idx="139934">0</cx:pt>
          <cx:pt idx="139935">0</cx:pt>
          <cx:pt idx="139936">1</cx:pt>
          <cx:pt idx="139937">229</cx:pt>
          <cx:pt idx="139938">57</cx:pt>
          <cx:pt idx="139939">340</cx:pt>
          <cx:pt idx="139940">0</cx:pt>
          <cx:pt idx="139941">50</cx:pt>
          <cx:pt idx="139942">0</cx:pt>
          <cx:pt idx="139943">9</cx:pt>
          <cx:pt idx="139944">0</cx:pt>
          <cx:pt idx="139945">0</cx:pt>
          <cx:pt idx="139946">0</cx:pt>
          <cx:pt idx="139947">2</cx:pt>
          <cx:pt idx="139948">62</cx:pt>
          <cx:pt idx="139949">203</cx:pt>
          <cx:pt idx="139950">0</cx:pt>
          <cx:pt idx="139951">7</cx:pt>
          <cx:pt idx="139952">0</cx:pt>
          <cx:pt idx="139953">0</cx:pt>
          <cx:pt idx="139954">0</cx:pt>
          <cx:pt idx="139955">0</cx:pt>
          <cx:pt idx="139956">239</cx:pt>
          <cx:pt idx="139957">68</cx:pt>
          <cx:pt idx="139958">8</cx:pt>
          <cx:pt idx="139959">1</cx:pt>
          <cx:pt idx="139960">48</cx:pt>
          <cx:pt idx="139961">114</cx:pt>
          <cx:pt idx="139962">72</cx:pt>
          <cx:pt idx="139963">0</cx:pt>
          <cx:pt idx="139964">10</cx:pt>
          <cx:pt idx="139965">35</cx:pt>
          <cx:pt idx="139966">89</cx:pt>
          <cx:pt idx="139967">59</cx:pt>
          <cx:pt idx="139968">3</cx:pt>
          <cx:pt idx="139969">463</cx:pt>
          <cx:pt idx="139970">4</cx:pt>
          <cx:pt idx="139971">117</cx:pt>
          <cx:pt idx="139972">303</cx:pt>
          <cx:pt idx="139973">33</cx:pt>
          <cx:pt idx="139974">3</cx:pt>
          <cx:pt idx="139975">23</cx:pt>
          <cx:pt idx="139976">5</cx:pt>
          <cx:pt idx="139977">113</cx:pt>
          <cx:pt idx="139978">52</cx:pt>
          <cx:pt idx="139979">72</cx:pt>
          <cx:pt idx="139980">7</cx:pt>
          <cx:pt idx="139981">243</cx:pt>
          <cx:pt idx="139982">50</cx:pt>
          <cx:pt idx="139983">8</cx:pt>
          <cx:pt idx="139984">73</cx:pt>
          <cx:pt idx="139985">104</cx:pt>
          <cx:pt idx="139986">2</cx:pt>
          <cx:pt idx="139987">3</cx:pt>
          <cx:pt idx="139988">7</cx:pt>
          <cx:pt idx="139989">97</cx:pt>
          <cx:pt idx="139990">33</cx:pt>
          <cx:pt idx="139991">35</cx:pt>
          <cx:pt idx="139992">16</cx:pt>
          <cx:pt idx="139993">1</cx:pt>
          <cx:pt idx="139994">26</cx:pt>
          <cx:pt idx="139995">7</cx:pt>
          <cx:pt idx="139996">7</cx:pt>
          <cx:pt idx="139997">83</cx:pt>
          <cx:pt idx="139998">666</cx:pt>
          <cx:pt idx="139999">4</cx:pt>
          <cx:pt idx="140000">1</cx:pt>
          <cx:pt idx="140001">0</cx:pt>
          <cx:pt idx="140002">15</cx:pt>
          <cx:pt idx="140003">1</cx:pt>
          <cx:pt idx="140004">5</cx:pt>
          <cx:pt idx="140005">257</cx:pt>
          <cx:pt idx="140006">8</cx:pt>
          <cx:pt idx="140007">15</cx:pt>
          <cx:pt idx="140008">18</cx:pt>
          <cx:pt idx="140009">1</cx:pt>
          <cx:pt idx="140010">56</cx:pt>
          <cx:pt idx="140011">8</cx:pt>
          <cx:pt idx="140012">31</cx:pt>
          <cx:pt idx="140013">0</cx:pt>
          <cx:pt idx="140014">7</cx:pt>
          <cx:pt idx="140015">0</cx:pt>
          <cx:pt idx="140016">8</cx:pt>
          <cx:pt idx="140017">1</cx:pt>
          <cx:pt idx="140018">9</cx:pt>
          <cx:pt idx="140019">389</cx:pt>
          <cx:pt idx="140020">48</cx:pt>
          <cx:pt idx="140021">0</cx:pt>
          <cx:pt idx="140022">15</cx:pt>
          <cx:pt idx="140023">13</cx:pt>
          <cx:pt idx="140024">15</cx:pt>
          <cx:pt idx="140025">0</cx:pt>
          <cx:pt idx="140026">1</cx:pt>
          <cx:pt idx="140027">35</cx:pt>
          <cx:pt idx="140028">67</cx:pt>
          <cx:pt idx="140029">0</cx:pt>
          <cx:pt idx="140030">0</cx:pt>
          <cx:pt idx="140031">6</cx:pt>
          <cx:pt idx="140032">22</cx:pt>
          <cx:pt idx="140033">0</cx:pt>
          <cx:pt idx="140034">0</cx:pt>
          <cx:pt idx="140035">13</cx:pt>
          <cx:pt idx="140036">1</cx:pt>
          <cx:pt idx="140037">6</cx:pt>
          <cx:pt idx="140038">17</cx:pt>
          <cx:pt idx="140039">18</cx:pt>
          <cx:pt idx="140040">0</cx:pt>
          <cx:pt idx="140041">16</cx:pt>
          <cx:pt idx="140042">9</cx:pt>
          <cx:pt idx="140043">356</cx:pt>
          <cx:pt idx="140044">0</cx:pt>
          <cx:pt idx="140045">43</cx:pt>
          <cx:pt idx="140046">36</cx:pt>
          <cx:pt idx="140047">77</cx:pt>
          <cx:pt idx="140048">0</cx:pt>
          <cx:pt idx="140049">0</cx:pt>
          <cx:pt idx="140050">546</cx:pt>
          <cx:pt idx="140051">1</cx:pt>
          <cx:pt idx="140052">26</cx:pt>
          <cx:pt idx="140053">74</cx:pt>
          <cx:pt idx="140054">26</cx:pt>
          <cx:pt idx="140055">106</cx:pt>
          <cx:pt idx="140056">203</cx:pt>
          <cx:pt idx="140057">2</cx:pt>
          <cx:pt idx="140058">0</cx:pt>
          <cx:pt idx="140059">0</cx:pt>
          <cx:pt idx="140060">81</cx:pt>
          <cx:pt idx="140061">4</cx:pt>
          <cx:pt idx="140062">28</cx:pt>
          <cx:pt idx="140063">15</cx:pt>
          <cx:pt idx="140064">29</cx:pt>
          <cx:pt idx="140065">3</cx:pt>
          <cx:pt idx="140066">0</cx:pt>
          <cx:pt idx="140067">7</cx:pt>
          <cx:pt idx="140068">0</cx:pt>
          <cx:pt idx="140069">19</cx:pt>
          <cx:pt idx="140070">1</cx:pt>
          <cx:pt idx="140071">0</cx:pt>
          <cx:pt idx="140072">0</cx:pt>
          <cx:pt idx="140073">15</cx:pt>
          <cx:pt idx="140074">0</cx:pt>
          <cx:pt idx="140075">50</cx:pt>
          <cx:pt idx="140076">37</cx:pt>
          <cx:pt idx="140077">2</cx:pt>
          <cx:pt idx="140078">5</cx:pt>
          <cx:pt idx="140079">29</cx:pt>
          <cx:pt idx="140080">0</cx:pt>
          <cx:pt idx="140081">8</cx:pt>
          <cx:pt idx="140082">258</cx:pt>
          <cx:pt idx="140083">8</cx:pt>
          <cx:pt idx="140084">12</cx:pt>
          <cx:pt idx="140085">321</cx:pt>
          <cx:pt idx="140086">0</cx:pt>
          <cx:pt idx="140087">1</cx:pt>
          <cx:pt idx="140088">141</cx:pt>
          <cx:pt idx="140089">0</cx:pt>
          <cx:pt idx="140090">0</cx:pt>
          <cx:pt idx="140091">0</cx:pt>
          <cx:pt idx="140092">2</cx:pt>
          <cx:pt idx="140093">9</cx:pt>
          <cx:pt idx="140094">88</cx:pt>
          <cx:pt idx="140095">36</cx:pt>
          <cx:pt idx="140096">103</cx:pt>
          <cx:pt idx="140097">45</cx:pt>
          <cx:pt idx="140098">1</cx:pt>
          <cx:pt idx="140099">7</cx:pt>
          <cx:pt idx="140100">19</cx:pt>
          <cx:pt idx="140101">10</cx:pt>
          <cx:pt idx="140102">228</cx:pt>
          <cx:pt idx="140103">0</cx:pt>
          <cx:pt idx="140104">1</cx:pt>
          <cx:pt idx="140105">0</cx:pt>
          <cx:pt idx="140106">1</cx:pt>
          <cx:pt idx="140107">9</cx:pt>
          <cx:pt idx="140108">0</cx:pt>
          <cx:pt idx="140109">0</cx:pt>
          <cx:pt idx="140110">20</cx:pt>
          <cx:pt idx="140111">13</cx:pt>
          <cx:pt idx="140112">0</cx:pt>
          <cx:pt idx="140113">99</cx:pt>
          <cx:pt idx="140114">3</cx:pt>
          <cx:pt idx="140115">12</cx:pt>
          <cx:pt idx="140116">34</cx:pt>
          <cx:pt idx="140117">14</cx:pt>
          <cx:pt idx="140118">12</cx:pt>
          <cx:pt idx="140119">70</cx:pt>
          <cx:pt idx="140120">27</cx:pt>
          <cx:pt idx="140121">0</cx:pt>
          <cx:pt idx="140122">0</cx:pt>
          <cx:pt idx="140123">0</cx:pt>
          <cx:pt idx="140124">0</cx:pt>
          <cx:pt idx="140125">0</cx:pt>
          <cx:pt idx="140126">21</cx:pt>
          <cx:pt idx="140127">1</cx:pt>
          <cx:pt idx="140128">6</cx:pt>
          <cx:pt idx="140129">6</cx:pt>
          <cx:pt idx="140130">58</cx:pt>
          <cx:pt idx="140131">2</cx:pt>
          <cx:pt idx="140132">0</cx:pt>
          <cx:pt idx="140133">0</cx:pt>
          <cx:pt idx="140134">93</cx:pt>
          <cx:pt idx="140135">1</cx:pt>
          <cx:pt idx="140136">3</cx:pt>
          <cx:pt idx="140137">24</cx:pt>
          <cx:pt idx="140138">0</cx:pt>
          <cx:pt idx="140139">0</cx:pt>
          <cx:pt idx="140140">12</cx:pt>
          <cx:pt idx="140141">195</cx:pt>
          <cx:pt idx="140142">3</cx:pt>
          <cx:pt idx="140143">0</cx:pt>
          <cx:pt idx="140144">9</cx:pt>
          <cx:pt idx="140145">6</cx:pt>
          <cx:pt idx="140146">0</cx:pt>
          <cx:pt idx="140147">18</cx:pt>
          <cx:pt idx="140148">6</cx:pt>
          <cx:pt idx="140149">34</cx:pt>
          <cx:pt idx="140150">2</cx:pt>
          <cx:pt idx="140151">1</cx:pt>
          <cx:pt idx="140152">5</cx:pt>
          <cx:pt idx="140153">17</cx:pt>
          <cx:pt idx="140154">84</cx:pt>
          <cx:pt idx="140155">81</cx:pt>
          <cx:pt idx="140156">50</cx:pt>
          <cx:pt idx="140157">5</cx:pt>
          <cx:pt idx="140158">48</cx:pt>
          <cx:pt idx="140159">7</cx:pt>
          <cx:pt idx="140160">17</cx:pt>
          <cx:pt idx="140161">8</cx:pt>
          <cx:pt idx="140162">0</cx:pt>
          <cx:pt idx="140163">0</cx:pt>
          <cx:pt idx="140164">6</cx:pt>
          <cx:pt idx="140165">27</cx:pt>
          <cx:pt idx="140166">0</cx:pt>
          <cx:pt idx="140167">49</cx:pt>
          <cx:pt idx="140168">0</cx:pt>
          <cx:pt idx="140169">2</cx:pt>
          <cx:pt idx="140170">6</cx:pt>
          <cx:pt idx="140171">0</cx:pt>
          <cx:pt idx="140172">0</cx:pt>
          <cx:pt idx="140173">1</cx:pt>
          <cx:pt idx="140174">0</cx:pt>
          <cx:pt idx="140175">1</cx:pt>
          <cx:pt idx="140176">0</cx:pt>
          <cx:pt idx="140177">0</cx:pt>
          <cx:pt idx="140178">1</cx:pt>
          <cx:pt idx="140179">10</cx:pt>
          <cx:pt idx="140180">43</cx:pt>
          <cx:pt idx="140181">0</cx:pt>
          <cx:pt idx="140182">8</cx:pt>
          <cx:pt idx="140183">111</cx:pt>
          <cx:pt idx="140184">34</cx:pt>
          <cx:pt idx="140185">3</cx:pt>
          <cx:pt idx="140186">7</cx:pt>
          <cx:pt idx="140187">11</cx:pt>
          <cx:pt idx="140188">259</cx:pt>
          <cx:pt idx="140189">364</cx:pt>
          <cx:pt idx="140190">47</cx:pt>
          <cx:pt idx="140191">224</cx:pt>
          <cx:pt idx="140192">0</cx:pt>
          <cx:pt idx="140193">13</cx:pt>
          <cx:pt idx="140194">73</cx:pt>
          <cx:pt idx="140195">0</cx:pt>
          <cx:pt idx="140196">0</cx:pt>
          <cx:pt idx="140197">0</cx:pt>
          <cx:pt idx="140198">0</cx:pt>
          <cx:pt idx="140199">2</cx:pt>
          <cx:pt idx="140200">22</cx:pt>
          <cx:pt idx="140201">0</cx:pt>
          <cx:pt idx="140202">8</cx:pt>
          <cx:pt idx="140203">1</cx:pt>
          <cx:pt idx="140204">22</cx:pt>
          <cx:pt idx="140205">1</cx:pt>
          <cx:pt idx="140206">19</cx:pt>
          <cx:pt idx="140207">6</cx:pt>
          <cx:pt idx="140208">28</cx:pt>
          <cx:pt idx="140209">56</cx:pt>
          <cx:pt idx="140210">3</cx:pt>
          <cx:pt idx="140211">51</cx:pt>
          <cx:pt idx="140212">35</cx:pt>
          <cx:pt idx="140213">7</cx:pt>
          <cx:pt idx="140214">0</cx:pt>
          <cx:pt idx="140215">63</cx:pt>
          <cx:pt idx="140216">35</cx:pt>
          <cx:pt idx="140217">90</cx:pt>
          <cx:pt idx="140218">5</cx:pt>
          <cx:pt idx="140219">45</cx:pt>
          <cx:pt idx="140220">44</cx:pt>
          <cx:pt idx="140221">8</cx:pt>
          <cx:pt idx="140222">20</cx:pt>
          <cx:pt idx="140223">61</cx:pt>
          <cx:pt idx="140224">0</cx:pt>
          <cx:pt idx="140225">0</cx:pt>
          <cx:pt idx="140226">0</cx:pt>
          <cx:pt idx="140227">115</cx:pt>
          <cx:pt idx="140228">13</cx:pt>
          <cx:pt idx="140229">6</cx:pt>
          <cx:pt idx="140230">3</cx:pt>
          <cx:pt idx="140231">1</cx:pt>
          <cx:pt idx="140232">13</cx:pt>
          <cx:pt idx="140233">19</cx:pt>
          <cx:pt idx="140234">27</cx:pt>
          <cx:pt idx="140235">0</cx:pt>
          <cx:pt idx="140236">0</cx:pt>
          <cx:pt idx="140237">29</cx:pt>
          <cx:pt idx="140238">0</cx:pt>
          <cx:pt idx="140239">134</cx:pt>
          <cx:pt idx="140240">5</cx:pt>
          <cx:pt idx="140241">0</cx:pt>
          <cx:pt idx="140242">0</cx:pt>
          <cx:pt idx="140243">0</cx:pt>
          <cx:pt idx="140244">0</cx:pt>
          <cx:pt idx="140245">6</cx:pt>
          <cx:pt idx="140246">0</cx:pt>
          <cx:pt idx="140247">3</cx:pt>
          <cx:pt idx="140248">5</cx:pt>
          <cx:pt idx="140249">6</cx:pt>
          <cx:pt idx="140250">14</cx:pt>
          <cx:pt idx="140251">39</cx:pt>
          <cx:pt idx="140252">11</cx:pt>
          <cx:pt idx="140253">9</cx:pt>
          <cx:pt idx="140254">0</cx:pt>
          <cx:pt idx="140255">31</cx:pt>
          <cx:pt idx="140256">92</cx:pt>
          <cx:pt idx="140257">1</cx:pt>
          <cx:pt idx="140258">674</cx:pt>
          <cx:pt idx="140259">0</cx:pt>
          <cx:pt idx="140260">5</cx:pt>
          <cx:pt idx="140261">13</cx:pt>
          <cx:pt idx="140262">2</cx:pt>
          <cx:pt idx="140263">0</cx:pt>
          <cx:pt idx="140264">0</cx:pt>
          <cx:pt idx="140265">27</cx:pt>
          <cx:pt idx="140266">1</cx:pt>
          <cx:pt idx="140267">59</cx:pt>
          <cx:pt idx="140268">45</cx:pt>
          <cx:pt idx="140269">10</cx:pt>
          <cx:pt idx="140270">50</cx:pt>
          <cx:pt idx="140271">1</cx:pt>
          <cx:pt idx="140272">1</cx:pt>
          <cx:pt idx="140273">5</cx:pt>
          <cx:pt idx="140274">59</cx:pt>
          <cx:pt idx="140275">44</cx:pt>
          <cx:pt idx="140276">40</cx:pt>
          <cx:pt idx="140277">0</cx:pt>
          <cx:pt idx="140278">55</cx:pt>
          <cx:pt idx="140279">1</cx:pt>
          <cx:pt idx="140280">127</cx:pt>
          <cx:pt idx="140281">4</cx:pt>
          <cx:pt idx="140282">2</cx:pt>
          <cx:pt idx="140283">0</cx:pt>
          <cx:pt idx="140284">0</cx:pt>
          <cx:pt idx="140285">0</cx:pt>
          <cx:pt idx="140286">5</cx:pt>
          <cx:pt idx="140287">0</cx:pt>
          <cx:pt idx="140288">0</cx:pt>
          <cx:pt idx="140289">0</cx:pt>
          <cx:pt idx="140290">138</cx:pt>
          <cx:pt idx="140291">8</cx:pt>
          <cx:pt idx="140292">29</cx:pt>
          <cx:pt idx="140293">0</cx:pt>
          <cx:pt idx="140294">151</cx:pt>
          <cx:pt idx="140295">22</cx:pt>
          <cx:pt idx="140296">0</cx:pt>
          <cx:pt idx="140297">62</cx:pt>
          <cx:pt idx="140298">3</cx:pt>
          <cx:pt idx="140299">255</cx:pt>
          <cx:pt idx="140300">0</cx:pt>
          <cx:pt idx="140301">1</cx:pt>
          <cx:pt idx="140302">0</cx:pt>
          <cx:pt idx="140303">0</cx:pt>
          <cx:pt idx="140304">8</cx:pt>
          <cx:pt idx="140305">0</cx:pt>
          <cx:pt idx="140306">1</cx:pt>
          <cx:pt idx="140307">196</cx:pt>
          <cx:pt idx="140308">1</cx:pt>
          <cx:pt idx="140309">1</cx:pt>
          <cx:pt idx="140310">0</cx:pt>
          <cx:pt idx="140311">2</cx:pt>
          <cx:pt idx="140312">0</cx:pt>
          <cx:pt idx="140313">3</cx:pt>
          <cx:pt idx="140314">3</cx:pt>
          <cx:pt idx="140315">4</cx:pt>
          <cx:pt idx="140316">0</cx:pt>
          <cx:pt idx="140317">0</cx:pt>
          <cx:pt idx="140318">0</cx:pt>
          <cx:pt idx="140319">0</cx:pt>
          <cx:pt idx="140320">0</cx:pt>
          <cx:pt idx="140321">20</cx:pt>
          <cx:pt idx="140322">175</cx:pt>
          <cx:pt idx="140323">6</cx:pt>
          <cx:pt idx="140324">0</cx:pt>
          <cx:pt idx="140325">0</cx:pt>
          <cx:pt idx="140326">1</cx:pt>
          <cx:pt idx="140327">3</cx:pt>
          <cx:pt idx="140328">0</cx:pt>
          <cx:pt idx="140329">0</cx:pt>
          <cx:pt idx="140330">0</cx:pt>
          <cx:pt idx="140331">33</cx:pt>
          <cx:pt idx="140332">1</cx:pt>
          <cx:pt idx="140333">46</cx:pt>
          <cx:pt idx="140334">44</cx:pt>
          <cx:pt idx="140335">1</cx:pt>
          <cx:pt idx="140336">386</cx:pt>
          <cx:pt idx="140337">25</cx:pt>
          <cx:pt idx="140338">6</cx:pt>
          <cx:pt idx="140339">1</cx:pt>
          <cx:pt idx="140340">1</cx:pt>
          <cx:pt idx="140341">0</cx:pt>
          <cx:pt idx="140342">0</cx:pt>
          <cx:pt idx="140343">9</cx:pt>
          <cx:pt idx="140344">172</cx:pt>
          <cx:pt idx="140345">318</cx:pt>
          <cx:pt idx="140346">1</cx:pt>
          <cx:pt idx="140347">327</cx:pt>
          <cx:pt idx="140348">0</cx:pt>
          <cx:pt idx="140349">553</cx:pt>
          <cx:pt idx="140350">9</cx:pt>
          <cx:pt idx="140351">6</cx:pt>
          <cx:pt idx="140352">79</cx:pt>
          <cx:pt idx="140353">0</cx:pt>
          <cx:pt idx="140354">1</cx:pt>
          <cx:pt idx="140355">28</cx:pt>
          <cx:pt idx="140356">1</cx:pt>
          <cx:pt idx="140357">125</cx:pt>
          <cx:pt idx="140358">0</cx:pt>
          <cx:pt idx="140359">1</cx:pt>
          <cx:pt idx="140360">83</cx:pt>
          <cx:pt idx="140361">0</cx:pt>
          <cx:pt idx="140362">0</cx:pt>
          <cx:pt idx="140363">0</cx:pt>
          <cx:pt idx="140364">1</cx:pt>
          <cx:pt idx="140365">1</cx:pt>
          <cx:pt idx="140366">2</cx:pt>
          <cx:pt idx="140367">61</cx:pt>
          <cx:pt idx="140368">26</cx:pt>
          <cx:pt idx="140369">136</cx:pt>
          <cx:pt idx="140370">0</cx:pt>
          <cx:pt idx="140371">0</cx:pt>
          <cx:pt idx="140372">6</cx:pt>
          <cx:pt idx="140373">62</cx:pt>
          <cx:pt idx="140374">8</cx:pt>
          <cx:pt idx="140375">31</cx:pt>
          <cx:pt idx="140376">97</cx:pt>
          <cx:pt idx="140377">0</cx:pt>
          <cx:pt idx="140378">9</cx:pt>
          <cx:pt idx="140379">3</cx:pt>
          <cx:pt idx="140380">0</cx:pt>
          <cx:pt idx="140381">0</cx:pt>
          <cx:pt idx="140382">0</cx:pt>
          <cx:pt idx="140383">0</cx:pt>
          <cx:pt idx="140384">0</cx:pt>
          <cx:pt idx="140385">0</cx:pt>
          <cx:pt idx="140386">0</cx:pt>
          <cx:pt idx="140387">0</cx:pt>
          <cx:pt idx="140388">0</cx:pt>
          <cx:pt idx="140389">4</cx:pt>
          <cx:pt idx="140390">0</cx:pt>
          <cx:pt idx="140391">0</cx:pt>
          <cx:pt idx="140392">0</cx:pt>
          <cx:pt idx="140393">0</cx:pt>
          <cx:pt idx="140394">0</cx:pt>
          <cx:pt idx="140395">0</cx:pt>
          <cx:pt idx="140396">34</cx:pt>
          <cx:pt idx="140397">0</cx:pt>
          <cx:pt idx="140398">3</cx:pt>
          <cx:pt idx="140399">0</cx:pt>
          <cx:pt idx="140400">0</cx:pt>
          <cx:pt idx="140401">261</cx:pt>
          <cx:pt idx="140402">246</cx:pt>
          <cx:pt idx="140403">264</cx:pt>
          <cx:pt idx="140404">5</cx:pt>
          <cx:pt idx="140405">72</cx:pt>
          <cx:pt idx="140406">16</cx:pt>
          <cx:pt idx="140407">4</cx:pt>
          <cx:pt idx="140408">0</cx:pt>
          <cx:pt idx="140409">0</cx:pt>
          <cx:pt idx="140410">6</cx:pt>
          <cx:pt idx="140411">3</cx:pt>
          <cx:pt idx="140412">18</cx:pt>
          <cx:pt idx="140413">14</cx:pt>
          <cx:pt idx="140414">3</cx:pt>
          <cx:pt idx="140415">18</cx:pt>
          <cx:pt idx="140416">19</cx:pt>
          <cx:pt idx="140417">47</cx:pt>
          <cx:pt idx="140418">0</cx:pt>
          <cx:pt idx="140419">0</cx:pt>
          <cx:pt idx="140420">1</cx:pt>
          <cx:pt idx="140421">0</cx:pt>
          <cx:pt idx="140422">1</cx:pt>
          <cx:pt idx="140423">1</cx:pt>
          <cx:pt idx="140424">362</cx:pt>
          <cx:pt idx="140425">3</cx:pt>
          <cx:pt idx="140426">9</cx:pt>
          <cx:pt idx="140427">18</cx:pt>
          <cx:pt idx="140428">56</cx:pt>
          <cx:pt idx="140429">6</cx:pt>
          <cx:pt idx="140430">30</cx:pt>
          <cx:pt idx="140431">0</cx:pt>
          <cx:pt idx="140432">215</cx:pt>
          <cx:pt idx="140433">6</cx:pt>
          <cx:pt idx="140434">1</cx:pt>
          <cx:pt idx="140435">6</cx:pt>
          <cx:pt idx="140436">0</cx:pt>
          <cx:pt idx="140437">1</cx:pt>
          <cx:pt idx="140438">7</cx:pt>
          <cx:pt idx="140439">26</cx:pt>
          <cx:pt idx="140440">9</cx:pt>
          <cx:pt idx="140441">14</cx:pt>
          <cx:pt idx="140442">0</cx:pt>
          <cx:pt idx="140443">4</cx:pt>
          <cx:pt idx="140444">3</cx:pt>
          <cx:pt idx="140445">8</cx:pt>
          <cx:pt idx="140446">0</cx:pt>
          <cx:pt idx="140447">1</cx:pt>
          <cx:pt idx="140448">1</cx:pt>
          <cx:pt idx="140449">0</cx:pt>
          <cx:pt idx="140450">0</cx:pt>
          <cx:pt idx="140451">0</cx:pt>
          <cx:pt idx="140452">0</cx:pt>
          <cx:pt idx="140453">0</cx:pt>
          <cx:pt idx="140454">22</cx:pt>
          <cx:pt idx="140455">95</cx:pt>
          <cx:pt idx="140456">0</cx:pt>
          <cx:pt idx="140457">2</cx:pt>
          <cx:pt idx="140458">0</cx:pt>
          <cx:pt idx="140459">71</cx:pt>
          <cx:pt idx="140460">0</cx:pt>
          <cx:pt idx="140461">80</cx:pt>
          <cx:pt idx="140462">63</cx:pt>
          <cx:pt idx="140463">0</cx:pt>
          <cx:pt idx="140464">6</cx:pt>
          <cx:pt idx="140465">396</cx:pt>
          <cx:pt idx="140466">0</cx:pt>
          <cx:pt idx="140467">20</cx:pt>
          <cx:pt idx="140468">9</cx:pt>
          <cx:pt idx="140469">149</cx:pt>
          <cx:pt idx="140470">33</cx:pt>
          <cx:pt idx="140471">2</cx:pt>
          <cx:pt idx="140472">261</cx:pt>
          <cx:pt idx="140473">161</cx:pt>
          <cx:pt idx="140474">35</cx:pt>
          <cx:pt idx="140475">6</cx:pt>
          <cx:pt idx="140476">209</cx:pt>
          <cx:pt idx="140477">289</cx:pt>
          <cx:pt idx="140478">78</cx:pt>
          <cx:pt idx="140479">9</cx:pt>
          <cx:pt idx="140480">38</cx:pt>
          <cx:pt idx="140481">1</cx:pt>
          <cx:pt idx="140482">112</cx:pt>
          <cx:pt idx="140483">0</cx:pt>
          <cx:pt idx="140484">5</cx:pt>
          <cx:pt idx="140485">1</cx:pt>
          <cx:pt idx="140486">54</cx:pt>
          <cx:pt idx="140487">0</cx:pt>
          <cx:pt idx="140488">0</cx:pt>
          <cx:pt idx="140489">76</cx:pt>
          <cx:pt idx="140490">425</cx:pt>
          <cx:pt idx="140491">10</cx:pt>
          <cx:pt idx="140492">7</cx:pt>
          <cx:pt idx="140493">6</cx:pt>
          <cx:pt idx="140494">27</cx:pt>
          <cx:pt idx="140495">56</cx:pt>
          <cx:pt idx="140496">2</cx:pt>
          <cx:pt idx="140497">2</cx:pt>
          <cx:pt idx="140498">91</cx:pt>
          <cx:pt idx="140499">0</cx:pt>
          <cx:pt idx="140500">0</cx:pt>
          <cx:pt idx="140501">26</cx:pt>
          <cx:pt idx="140502">0</cx:pt>
          <cx:pt idx="140503">0</cx:pt>
          <cx:pt idx="140504">0</cx:pt>
          <cx:pt idx="140505">6</cx:pt>
          <cx:pt idx="140506">40</cx:pt>
          <cx:pt idx="140507">0</cx:pt>
          <cx:pt idx="140508">23</cx:pt>
          <cx:pt idx="140509">8</cx:pt>
          <cx:pt idx="140510">46</cx:pt>
          <cx:pt idx="140511">23</cx:pt>
          <cx:pt idx="140512">63</cx:pt>
          <cx:pt idx="140513">0</cx:pt>
          <cx:pt idx="140514">77</cx:pt>
          <cx:pt idx="140515">181</cx:pt>
          <cx:pt idx="140516">29</cx:pt>
          <cx:pt idx="140517">48</cx:pt>
          <cx:pt idx="140518">15</cx:pt>
          <cx:pt idx="140519">95</cx:pt>
          <cx:pt idx="140520">26</cx:pt>
          <cx:pt idx="140521">1</cx:pt>
          <cx:pt idx="140522">0</cx:pt>
          <cx:pt idx="140523">29</cx:pt>
          <cx:pt idx="140524">0</cx:pt>
          <cx:pt idx="140525">164</cx:pt>
          <cx:pt idx="140526">7</cx:pt>
          <cx:pt idx="140527">0</cx:pt>
          <cx:pt idx="140528">46</cx:pt>
          <cx:pt idx="140529">35</cx:pt>
          <cx:pt idx="140530">19</cx:pt>
          <cx:pt idx="140531">356</cx:pt>
          <cx:pt idx="140532">0</cx:pt>
          <cx:pt idx="140533">255</cx:pt>
          <cx:pt idx="140534">8</cx:pt>
          <cx:pt idx="140535">0</cx:pt>
          <cx:pt idx="140536">0</cx:pt>
          <cx:pt idx="140537">0</cx:pt>
          <cx:pt idx="140538">31</cx:pt>
          <cx:pt idx="140539">23</cx:pt>
          <cx:pt idx="140540">70</cx:pt>
          <cx:pt idx="140541">0</cx:pt>
          <cx:pt idx="140542">141</cx:pt>
          <cx:pt idx="140543">215</cx:pt>
          <cx:pt idx="140544">126</cx:pt>
          <cx:pt idx="140545">13</cx:pt>
          <cx:pt idx="140546">0</cx:pt>
          <cx:pt idx="140547">14</cx:pt>
          <cx:pt idx="140548">6</cx:pt>
          <cx:pt idx="140549">7</cx:pt>
          <cx:pt idx="140550">3</cx:pt>
          <cx:pt idx="140551">0</cx:pt>
          <cx:pt idx="140552">1</cx:pt>
          <cx:pt idx="140553">0</cx:pt>
          <cx:pt idx="140554">0</cx:pt>
          <cx:pt idx="140555">48</cx:pt>
          <cx:pt idx="140556">66</cx:pt>
          <cx:pt idx="140557">1</cx:pt>
          <cx:pt idx="140558">1</cx:pt>
          <cx:pt idx="140559">1</cx:pt>
          <cx:pt idx="140560">0</cx:pt>
          <cx:pt idx="140561">0</cx:pt>
          <cx:pt idx="140562">9</cx:pt>
          <cx:pt idx="140563">3</cx:pt>
          <cx:pt idx="140564">228</cx:pt>
          <cx:pt idx="140565">1</cx:pt>
          <cx:pt idx="140566">0</cx:pt>
          <cx:pt idx="140567">5</cx:pt>
          <cx:pt idx="140568">11</cx:pt>
          <cx:pt idx="140569">3</cx:pt>
          <cx:pt idx="140570">10</cx:pt>
          <cx:pt idx="140571">1</cx:pt>
          <cx:pt idx="140572">0</cx:pt>
          <cx:pt idx="140573">0</cx:pt>
          <cx:pt idx="140574">0</cx:pt>
          <cx:pt idx="140575">35</cx:pt>
          <cx:pt idx="140576">0</cx:pt>
          <cx:pt idx="140577">0</cx:pt>
          <cx:pt idx="140578">0</cx:pt>
          <cx:pt idx="140579">0</cx:pt>
          <cx:pt idx="140580">1</cx:pt>
          <cx:pt idx="140581">1</cx:pt>
          <cx:pt idx="140582">0</cx:pt>
          <cx:pt idx="140583">0</cx:pt>
          <cx:pt idx="140584">0</cx:pt>
          <cx:pt idx="140585">9</cx:pt>
          <cx:pt idx="140586">0</cx:pt>
          <cx:pt idx="140587">0</cx:pt>
          <cx:pt idx="140588">0</cx:pt>
          <cx:pt idx="140589">1</cx:pt>
          <cx:pt idx="140590">0</cx:pt>
          <cx:pt idx="140591">0</cx:pt>
          <cx:pt idx="140592">0</cx:pt>
          <cx:pt idx="140593">0</cx:pt>
          <cx:pt idx="140594">0</cx:pt>
          <cx:pt idx="140595">0</cx:pt>
          <cx:pt idx="140596">1</cx:pt>
          <cx:pt idx="140597">2</cx:pt>
          <cx:pt idx="140598">1</cx:pt>
          <cx:pt idx="140599">55</cx:pt>
          <cx:pt idx="140600">0</cx:pt>
          <cx:pt idx="140601">0</cx:pt>
          <cx:pt idx="140602">0</cx:pt>
          <cx:pt idx="140603">3</cx:pt>
          <cx:pt idx="140604">328</cx:pt>
          <cx:pt idx="140605">0</cx:pt>
          <cx:pt idx="140606">69</cx:pt>
          <cx:pt idx="140607">0</cx:pt>
          <cx:pt idx="140608">2</cx:pt>
          <cx:pt idx="140609">26</cx:pt>
          <cx:pt idx="140610">14</cx:pt>
          <cx:pt idx="140611">20</cx:pt>
          <cx:pt idx="140612">511</cx:pt>
          <cx:pt idx="140613">2</cx:pt>
          <cx:pt idx="140614">7</cx:pt>
          <cx:pt idx="140615">17</cx:pt>
          <cx:pt idx="140616">0</cx:pt>
          <cx:pt idx="140617">0</cx:pt>
          <cx:pt idx="140618">8</cx:pt>
          <cx:pt idx="140619">48</cx:pt>
          <cx:pt idx="140620">62</cx:pt>
          <cx:pt idx="140621">1</cx:pt>
          <cx:pt idx="140622">148</cx:pt>
          <cx:pt idx="140623">2</cx:pt>
          <cx:pt idx="140624">5</cx:pt>
          <cx:pt idx="140625">17</cx:pt>
          <cx:pt idx="140626">80</cx:pt>
          <cx:pt idx="140627">22</cx:pt>
          <cx:pt idx="140628">31</cx:pt>
          <cx:pt idx="140629">23</cx:pt>
          <cx:pt idx="140630">6</cx:pt>
          <cx:pt idx="140631">5</cx:pt>
          <cx:pt idx="140632">20</cx:pt>
          <cx:pt idx="140633">0</cx:pt>
          <cx:pt idx="140634">96</cx:pt>
          <cx:pt idx="140635">0</cx:pt>
          <cx:pt idx="140636">0</cx:pt>
          <cx:pt idx="140637">0</cx:pt>
          <cx:pt idx="140638">18</cx:pt>
          <cx:pt idx="140639">29</cx:pt>
          <cx:pt idx="140640">0</cx:pt>
          <cx:pt idx="140641">4</cx:pt>
          <cx:pt idx="140642">6</cx:pt>
          <cx:pt idx="140643">15</cx:pt>
          <cx:pt idx="140644">7</cx:pt>
          <cx:pt idx="140645">1</cx:pt>
          <cx:pt idx="140646">12</cx:pt>
          <cx:pt idx="140647">4</cx:pt>
          <cx:pt idx="140648">86</cx:pt>
          <cx:pt idx="140649">1</cx:pt>
          <cx:pt idx="140650">0</cx:pt>
          <cx:pt idx="140651">4</cx:pt>
          <cx:pt idx="140652">57</cx:pt>
          <cx:pt idx="140653">25</cx:pt>
          <cx:pt idx="140654">80</cx:pt>
          <cx:pt idx="140655">122</cx:pt>
          <cx:pt idx="140656">0</cx:pt>
          <cx:pt idx="140657">29</cx:pt>
          <cx:pt idx="140658">25</cx:pt>
          <cx:pt idx="140659">11</cx:pt>
          <cx:pt idx="140660">3</cx:pt>
          <cx:pt idx="140661">0</cx:pt>
          <cx:pt idx="140662">36</cx:pt>
          <cx:pt idx="140663">22</cx:pt>
          <cx:pt idx="140664">4</cx:pt>
          <cx:pt idx="140665">28</cx:pt>
          <cx:pt idx="140666">19</cx:pt>
          <cx:pt idx="140667">0</cx:pt>
          <cx:pt idx="140668">0</cx:pt>
          <cx:pt idx="140669">0</cx:pt>
          <cx:pt idx="140670">0</cx:pt>
          <cx:pt idx="140671">0</cx:pt>
          <cx:pt idx="140672">0</cx:pt>
          <cx:pt idx="140673">10</cx:pt>
          <cx:pt idx="140674">136</cx:pt>
          <cx:pt idx="140675">98</cx:pt>
          <cx:pt idx="140676">4</cx:pt>
          <cx:pt idx="140677">7</cx:pt>
          <cx:pt idx="140678">77</cx:pt>
          <cx:pt idx="140679">144</cx:pt>
          <cx:pt idx="140680">1</cx:pt>
          <cx:pt idx="140681">12</cx:pt>
          <cx:pt idx="140682">126</cx:pt>
          <cx:pt idx="140683">2</cx:pt>
          <cx:pt idx="140684">55</cx:pt>
          <cx:pt idx="140685">7</cx:pt>
          <cx:pt idx="140686">82</cx:pt>
          <cx:pt idx="140687">581</cx:pt>
          <cx:pt idx="140688">18</cx:pt>
          <cx:pt idx="140689">0</cx:pt>
          <cx:pt idx="140690">26</cx:pt>
          <cx:pt idx="140691">117</cx:pt>
          <cx:pt idx="140692">12</cx:pt>
          <cx:pt idx="140693">19</cx:pt>
          <cx:pt idx="140694">15</cx:pt>
          <cx:pt idx="140695">0</cx:pt>
          <cx:pt idx="140696">0</cx:pt>
          <cx:pt idx="140697">44</cx:pt>
          <cx:pt idx="140698">0</cx:pt>
          <cx:pt idx="140699">0</cx:pt>
          <cx:pt idx="140700">0</cx:pt>
          <cx:pt idx="140701">70</cx:pt>
          <cx:pt idx="140702">28</cx:pt>
          <cx:pt idx="140703">29</cx:pt>
          <cx:pt idx="140704">131</cx:pt>
          <cx:pt idx="140705">6</cx:pt>
          <cx:pt idx="140706">4</cx:pt>
          <cx:pt idx="140707">1</cx:pt>
          <cx:pt idx="140708">69</cx:pt>
          <cx:pt idx="140709">25</cx:pt>
          <cx:pt idx="140710">83</cx:pt>
          <cx:pt idx="140711">2</cx:pt>
          <cx:pt idx="140712">1</cx:pt>
          <cx:pt idx="140713">17</cx:pt>
          <cx:pt idx="140714">52</cx:pt>
          <cx:pt idx="140715">12</cx:pt>
          <cx:pt idx="140716">0</cx:pt>
          <cx:pt idx="140717">147</cx:pt>
          <cx:pt idx="140718">0</cx:pt>
          <cx:pt idx="140719">4</cx:pt>
          <cx:pt idx="140720">27</cx:pt>
          <cx:pt idx="140721">7</cx:pt>
          <cx:pt idx="140722">15</cx:pt>
          <cx:pt idx="140723">10</cx:pt>
          <cx:pt idx="140724">10</cx:pt>
          <cx:pt idx="140725">110</cx:pt>
          <cx:pt idx="140726">8</cx:pt>
          <cx:pt idx="140727">6</cx:pt>
          <cx:pt idx="140728">0</cx:pt>
          <cx:pt idx="140729">29</cx:pt>
          <cx:pt idx="140730">1</cx:pt>
          <cx:pt idx="140731">84</cx:pt>
          <cx:pt idx="140732">133</cx:pt>
          <cx:pt idx="140733">7</cx:pt>
          <cx:pt idx="140734">42</cx:pt>
          <cx:pt idx="140735">17</cx:pt>
          <cx:pt idx="140736">72</cx:pt>
          <cx:pt idx="140737">46</cx:pt>
          <cx:pt idx="140738">5</cx:pt>
          <cx:pt idx="140739">1</cx:pt>
          <cx:pt idx="140740">24</cx:pt>
          <cx:pt idx="140741">0</cx:pt>
          <cx:pt idx="140742">74</cx:pt>
          <cx:pt idx="140743">0</cx:pt>
          <cx:pt idx="140744">7</cx:pt>
          <cx:pt idx="140745">69</cx:pt>
          <cx:pt idx="140746">50</cx:pt>
          <cx:pt idx="140747">6</cx:pt>
          <cx:pt idx="140748">7</cx:pt>
          <cx:pt idx="140749">8</cx:pt>
          <cx:pt idx="140750">17</cx:pt>
          <cx:pt idx="140751">5</cx:pt>
          <cx:pt idx="140752">95</cx:pt>
          <cx:pt idx="140753">269</cx:pt>
          <cx:pt idx="140754">7</cx:pt>
          <cx:pt idx="140755">63</cx:pt>
          <cx:pt idx="140756">0</cx:pt>
          <cx:pt idx="140757">50</cx:pt>
          <cx:pt idx="140758">1</cx:pt>
          <cx:pt idx="140759">0</cx:pt>
          <cx:pt idx="140760">19</cx:pt>
          <cx:pt idx="140761">91</cx:pt>
          <cx:pt idx="140762">14</cx:pt>
          <cx:pt idx="140763">77</cx:pt>
          <cx:pt idx="140764">0</cx:pt>
          <cx:pt idx="140765">0</cx:pt>
          <cx:pt idx="140766">14</cx:pt>
          <cx:pt idx="140767">405</cx:pt>
          <cx:pt idx="140768">0</cx:pt>
          <cx:pt idx="140769">133</cx:pt>
          <cx:pt idx="140770">56</cx:pt>
          <cx:pt idx="140771">20</cx:pt>
          <cx:pt idx="140772">15</cx:pt>
          <cx:pt idx="140773">378</cx:pt>
          <cx:pt idx="140774">855</cx:pt>
          <cx:pt idx="140775">6</cx:pt>
          <cx:pt idx="140776">93</cx:pt>
          <cx:pt idx="140777">65</cx:pt>
          <cx:pt idx="140778">15</cx:pt>
          <cx:pt idx="140779">21</cx:pt>
          <cx:pt idx="140780">40</cx:pt>
          <cx:pt idx="140781">2</cx:pt>
          <cx:pt idx="140782">13</cx:pt>
          <cx:pt idx="140783">1</cx:pt>
          <cx:pt idx="140784">0</cx:pt>
          <cx:pt idx="140785">0</cx:pt>
          <cx:pt idx="140786">11</cx:pt>
          <cx:pt idx="140787">17</cx:pt>
          <cx:pt idx="140788">0</cx:pt>
          <cx:pt idx="140789">22</cx:pt>
          <cx:pt idx="140790">17</cx:pt>
          <cx:pt idx="140791">126</cx:pt>
          <cx:pt idx="140792">690</cx:pt>
          <cx:pt idx="140793">0</cx:pt>
          <cx:pt idx="140794">1</cx:pt>
          <cx:pt idx="140795">1</cx:pt>
          <cx:pt idx="140796">29</cx:pt>
          <cx:pt idx="140797">0</cx:pt>
          <cx:pt idx="140798">3</cx:pt>
          <cx:pt idx="140799">0</cx:pt>
          <cx:pt idx="140800">0</cx:pt>
          <cx:pt idx="140801">0</cx:pt>
          <cx:pt idx="140802">0</cx:pt>
          <cx:pt idx="140803">5</cx:pt>
          <cx:pt idx="140804">0</cx:pt>
          <cx:pt idx="140805">63</cx:pt>
          <cx:pt idx="140806">0</cx:pt>
          <cx:pt idx="140807">1</cx:pt>
          <cx:pt idx="140808">318</cx:pt>
          <cx:pt idx="140809">1</cx:pt>
          <cx:pt idx="140810">46</cx:pt>
          <cx:pt idx="140811">12</cx:pt>
          <cx:pt idx="140812">148</cx:pt>
          <cx:pt idx="140813">8</cx:pt>
          <cx:pt idx="140814">2</cx:pt>
          <cx:pt idx="140815">14</cx:pt>
          <cx:pt idx="140816">218</cx:pt>
          <cx:pt idx="140817">414</cx:pt>
          <cx:pt idx="140818">4</cx:pt>
          <cx:pt idx="140819">3</cx:pt>
          <cx:pt idx="140820">0</cx:pt>
          <cx:pt idx="140821">11</cx:pt>
          <cx:pt idx="140822">40</cx:pt>
          <cx:pt idx="140823">29</cx:pt>
          <cx:pt idx="140824">0</cx:pt>
          <cx:pt idx="140825">28</cx:pt>
          <cx:pt idx="140826">72</cx:pt>
          <cx:pt idx="140827">102</cx:pt>
          <cx:pt idx="140828">7</cx:pt>
          <cx:pt idx="140829">1</cx:pt>
          <cx:pt idx="140830">0</cx:pt>
          <cx:pt idx="140831">135</cx:pt>
          <cx:pt idx="140832">0</cx:pt>
          <cx:pt idx="140833">18</cx:pt>
          <cx:pt idx="140834">100</cx:pt>
          <cx:pt idx="140835">119</cx:pt>
          <cx:pt idx="140836">51</cx:pt>
          <cx:pt idx="140837">0</cx:pt>
          <cx:pt idx="140838">260</cx:pt>
          <cx:pt idx="140839">36</cx:pt>
          <cx:pt idx="140840">510</cx:pt>
          <cx:pt idx="140841">1</cx:pt>
          <cx:pt idx="140842">12</cx:pt>
          <cx:pt idx="140843">39</cx:pt>
          <cx:pt idx="140844">21</cx:pt>
          <cx:pt idx="140845">32</cx:pt>
          <cx:pt idx="140846">0</cx:pt>
          <cx:pt idx="140847">5</cx:pt>
          <cx:pt idx="140848">0</cx:pt>
          <cx:pt idx="140849">4</cx:pt>
          <cx:pt idx="140850">20</cx:pt>
          <cx:pt idx="140851">28</cx:pt>
          <cx:pt idx="140852">14</cx:pt>
          <cx:pt idx="140853">9</cx:pt>
          <cx:pt idx="140854">1</cx:pt>
          <cx:pt idx="140855">65</cx:pt>
          <cx:pt idx="140856">183</cx:pt>
          <cx:pt idx="140857">0</cx:pt>
          <cx:pt idx="140858">8</cx:pt>
          <cx:pt idx="140859">40</cx:pt>
          <cx:pt idx="140860">7</cx:pt>
          <cx:pt idx="140861">1</cx:pt>
          <cx:pt idx="140862">2</cx:pt>
          <cx:pt idx="140863">0</cx:pt>
          <cx:pt idx="140864">0</cx:pt>
          <cx:pt idx="140865">7</cx:pt>
          <cx:pt idx="140866">37</cx:pt>
          <cx:pt idx="140867">43</cx:pt>
          <cx:pt idx="140868">21</cx:pt>
          <cx:pt idx="140869">40</cx:pt>
          <cx:pt idx="140870">0</cx:pt>
          <cx:pt idx="140871">25</cx:pt>
          <cx:pt idx="140872">0</cx:pt>
          <cx:pt idx="140873">110</cx:pt>
          <cx:pt idx="140874">0</cx:pt>
          <cx:pt idx="140875">3</cx:pt>
          <cx:pt idx="140876">36</cx:pt>
          <cx:pt idx="140877">153</cx:pt>
          <cx:pt idx="140878">0</cx:pt>
          <cx:pt idx="140879">0</cx:pt>
          <cx:pt idx="140880">86</cx:pt>
          <cx:pt idx="140881">15</cx:pt>
          <cx:pt idx="140882">0</cx:pt>
          <cx:pt idx="140883">7</cx:pt>
          <cx:pt idx="140884">1</cx:pt>
          <cx:pt idx="140885">7</cx:pt>
          <cx:pt idx="140886">0</cx:pt>
          <cx:pt idx="140887">16</cx:pt>
          <cx:pt idx="140888">27</cx:pt>
          <cx:pt idx="140889">119</cx:pt>
          <cx:pt idx="140890">2</cx:pt>
          <cx:pt idx="140891">0</cx:pt>
          <cx:pt idx="140892">185</cx:pt>
          <cx:pt idx="140893">130</cx:pt>
          <cx:pt idx="140894">0</cx:pt>
          <cx:pt idx="140895">0</cx:pt>
          <cx:pt idx="140896">13</cx:pt>
          <cx:pt idx="140897">15</cx:pt>
          <cx:pt idx="140898">0</cx:pt>
          <cx:pt idx="140899">25</cx:pt>
          <cx:pt idx="140900">0</cx:pt>
          <cx:pt idx="140901">2</cx:pt>
          <cx:pt idx="140902">18</cx:pt>
          <cx:pt idx="140903">84</cx:pt>
          <cx:pt idx="140904">4</cx:pt>
          <cx:pt idx="140905">16</cx:pt>
          <cx:pt idx="140906">9</cx:pt>
          <cx:pt idx="140907">0</cx:pt>
          <cx:pt idx="140908">5</cx:pt>
          <cx:pt idx="140909">23</cx:pt>
          <cx:pt idx="140910">22</cx:pt>
          <cx:pt idx="140911">26</cx:pt>
          <cx:pt idx="140912">0</cx:pt>
          <cx:pt idx="140913">102</cx:pt>
          <cx:pt idx="140914">35</cx:pt>
          <cx:pt idx="140915">107</cx:pt>
          <cx:pt idx="140916">1</cx:pt>
          <cx:pt idx="140917">2</cx:pt>
          <cx:pt idx="140918">38</cx:pt>
          <cx:pt idx="140919">0</cx:pt>
          <cx:pt idx="140920">1</cx:pt>
          <cx:pt idx="140921">19</cx:pt>
          <cx:pt idx="140922">0</cx:pt>
          <cx:pt idx="140923">1</cx:pt>
          <cx:pt idx="140924">6</cx:pt>
          <cx:pt idx="140925">16</cx:pt>
          <cx:pt idx="140926">11</cx:pt>
          <cx:pt idx="140927">42</cx:pt>
          <cx:pt idx="140928">83</cx:pt>
          <cx:pt idx="140929">4</cx:pt>
          <cx:pt idx="140930">32</cx:pt>
          <cx:pt idx="140931">21</cx:pt>
          <cx:pt idx="140932">301</cx:pt>
          <cx:pt idx="140933">333</cx:pt>
          <cx:pt idx="140934">22</cx:pt>
          <cx:pt idx="140935">238</cx:pt>
          <cx:pt idx="140936">14</cx:pt>
          <cx:pt idx="140937">1</cx:pt>
          <cx:pt idx="140938">96</cx:pt>
          <cx:pt idx="140939">7</cx:pt>
          <cx:pt idx="140940">0</cx:pt>
          <cx:pt idx="140941">4</cx:pt>
          <cx:pt idx="140942">91</cx:pt>
          <cx:pt idx="140943">0</cx:pt>
          <cx:pt idx="140944">118</cx:pt>
          <cx:pt idx="140945">1</cx:pt>
          <cx:pt idx="140946">0</cx:pt>
          <cx:pt idx="140947">0</cx:pt>
          <cx:pt idx="140948">0</cx:pt>
          <cx:pt idx="140949">0</cx:pt>
          <cx:pt idx="140950">11</cx:pt>
          <cx:pt idx="140951">0</cx:pt>
          <cx:pt idx="140952">41</cx:pt>
          <cx:pt idx="140953">88</cx:pt>
          <cx:pt idx="140954">0</cx:pt>
          <cx:pt idx="140955">2</cx:pt>
          <cx:pt idx="140956">0</cx:pt>
          <cx:pt idx="140957">1</cx:pt>
          <cx:pt idx="140958">0</cx:pt>
          <cx:pt idx="140959">358</cx:pt>
          <cx:pt idx="140960">133</cx:pt>
          <cx:pt idx="140961">13</cx:pt>
          <cx:pt idx="140962">4</cx:pt>
          <cx:pt idx="140963">13</cx:pt>
          <cx:pt idx="140964">6</cx:pt>
          <cx:pt idx="140965">0</cx:pt>
          <cx:pt idx="140966">84</cx:pt>
          <cx:pt idx="140967">114</cx:pt>
          <cx:pt idx="140968">133</cx:pt>
          <cx:pt idx="140969">29</cx:pt>
          <cx:pt idx="140970">0</cx:pt>
          <cx:pt idx="140971">121</cx:pt>
          <cx:pt idx="140972">84</cx:pt>
          <cx:pt idx="140973">32</cx:pt>
          <cx:pt idx="140974">63</cx:pt>
          <cx:pt idx="140975">0</cx:pt>
          <cx:pt idx="140976">1</cx:pt>
          <cx:pt idx="140977">50</cx:pt>
          <cx:pt idx="140978">22</cx:pt>
          <cx:pt idx="140979">27</cx:pt>
          <cx:pt idx="140980">10</cx:pt>
          <cx:pt idx="140981">10</cx:pt>
          <cx:pt idx="140982">0</cx:pt>
          <cx:pt idx="140983">6</cx:pt>
          <cx:pt idx="140984">8</cx:pt>
          <cx:pt idx="140985">2</cx:pt>
          <cx:pt idx="140986">0</cx:pt>
          <cx:pt idx="140987">4</cx:pt>
          <cx:pt idx="140988">0</cx:pt>
          <cx:pt idx="140989">0</cx:pt>
          <cx:pt idx="140990">0</cx:pt>
          <cx:pt idx="140991">272</cx:pt>
          <cx:pt idx="140992">42</cx:pt>
          <cx:pt idx="140993">0</cx:pt>
          <cx:pt idx="140994">0</cx:pt>
          <cx:pt idx="140995">8</cx:pt>
          <cx:pt idx="140996">84</cx:pt>
          <cx:pt idx="140997">17</cx:pt>
          <cx:pt idx="140998">5</cx:pt>
          <cx:pt idx="140999">84</cx:pt>
          <cx:pt idx="141000">23</cx:pt>
          <cx:pt idx="141001">1</cx:pt>
          <cx:pt idx="141002">39</cx:pt>
          <cx:pt idx="141003">45</cx:pt>
          <cx:pt idx="141004">60</cx:pt>
          <cx:pt idx="141005">0</cx:pt>
          <cx:pt idx="141006">0</cx:pt>
          <cx:pt idx="141007">1</cx:pt>
          <cx:pt idx="141008">3</cx:pt>
          <cx:pt idx="141009">13</cx:pt>
          <cx:pt idx="141010">24</cx:pt>
          <cx:pt idx="141011">1</cx:pt>
          <cx:pt idx="141012">3</cx:pt>
          <cx:pt idx="141013">0</cx:pt>
          <cx:pt idx="141014">7</cx:pt>
          <cx:pt idx="141015">1</cx:pt>
          <cx:pt idx="141016">19</cx:pt>
          <cx:pt idx="141017">0</cx:pt>
          <cx:pt idx="141018">227</cx:pt>
          <cx:pt idx="141019">1</cx:pt>
          <cx:pt idx="141020">623</cx:pt>
          <cx:pt idx="141021">32</cx:pt>
          <cx:pt idx="141022">3</cx:pt>
          <cx:pt idx="141023">56</cx:pt>
          <cx:pt idx="141024">33</cx:pt>
          <cx:pt idx="141025">28</cx:pt>
          <cx:pt idx="141026">1</cx:pt>
          <cx:pt idx="141027">3</cx:pt>
          <cx:pt idx="141028">0</cx:pt>
          <cx:pt idx="141029">0</cx:pt>
          <cx:pt idx="141030">0</cx:pt>
          <cx:pt idx="141031">0</cx:pt>
          <cx:pt idx="141032">0</cx:pt>
          <cx:pt idx="141033">21</cx:pt>
          <cx:pt idx="141034">0</cx:pt>
          <cx:pt idx="141035">0</cx:pt>
          <cx:pt idx="141036">15</cx:pt>
          <cx:pt idx="141037">13</cx:pt>
          <cx:pt idx="141038">23</cx:pt>
          <cx:pt idx="141039">2</cx:pt>
          <cx:pt idx="141040">0</cx:pt>
          <cx:pt idx="141041">67</cx:pt>
          <cx:pt idx="141042">32</cx:pt>
          <cx:pt idx="141043">66</cx:pt>
          <cx:pt idx="141044">85</cx:pt>
          <cx:pt idx="141045">5</cx:pt>
          <cx:pt idx="141046">26</cx:pt>
          <cx:pt idx="141047">42</cx:pt>
          <cx:pt idx="141048">11</cx:pt>
          <cx:pt idx="141049">4</cx:pt>
          <cx:pt idx="141050">1</cx:pt>
          <cx:pt idx="141051">90</cx:pt>
          <cx:pt idx="141052">57</cx:pt>
          <cx:pt idx="141053">38</cx:pt>
          <cx:pt idx="141054">0</cx:pt>
          <cx:pt idx="141055">15</cx:pt>
          <cx:pt idx="141056">0</cx:pt>
          <cx:pt idx="141057">2</cx:pt>
          <cx:pt idx="141058">17</cx:pt>
          <cx:pt idx="141059">0</cx:pt>
          <cx:pt idx="141060">0</cx:pt>
          <cx:pt idx="141061">0</cx:pt>
          <cx:pt idx="141062">51</cx:pt>
          <cx:pt idx="141063">1</cx:pt>
          <cx:pt idx="141064">1</cx:pt>
          <cx:pt idx="141065">0</cx:pt>
          <cx:pt idx="141066">11</cx:pt>
          <cx:pt idx="141067">2</cx:pt>
          <cx:pt idx="141068">5</cx:pt>
          <cx:pt idx="141069">9</cx:pt>
          <cx:pt idx="141070">26</cx:pt>
          <cx:pt idx="141071">115</cx:pt>
          <cx:pt idx="141072">164</cx:pt>
          <cx:pt idx="141073">8</cx:pt>
          <cx:pt idx="141074">0</cx:pt>
          <cx:pt idx="141075">0</cx:pt>
          <cx:pt idx="141076">41</cx:pt>
          <cx:pt idx="141077">133</cx:pt>
          <cx:pt idx="141078">61</cx:pt>
          <cx:pt idx="141079">8</cx:pt>
          <cx:pt idx="141080">24</cx:pt>
          <cx:pt idx="141081">37</cx:pt>
          <cx:pt idx="141082">0</cx:pt>
          <cx:pt idx="141083">1</cx:pt>
          <cx:pt idx="141084">139</cx:pt>
          <cx:pt idx="141085">0</cx:pt>
          <cx:pt idx="141086">70</cx:pt>
          <cx:pt idx="141087">28</cx:pt>
          <cx:pt idx="141088">0</cx:pt>
          <cx:pt idx="141089">23</cx:pt>
          <cx:pt idx="141090">8</cx:pt>
          <cx:pt idx="141091">0</cx:pt>
          <cx:pt idx="141092">6</cx:pt>
          <cx:pt idx="141093">0</cx:pt>
          <cx:pt idx="141094">378</cx:pt>
          <cx:pt idx="141095">41</cx:pt>
          <cx:pt idx="141096">69</cx:pt>
          <cx:pt idx="141097">0</cx:pt>
          <cx:pt idx="141098">53</cx:pt>
          <cx:pt idx="141099">148</cx:pt>
          <cx:pt idx="141100">326</cx:pt>
          <cx:pt idx="141101">7</cx:pt>
          <cx:pt idx="141102">0</cx:pt>
          <cx:pt idx="141103">4</cx:pt>
          <cx:pt idx="141104">21</cx:pt>
          <cx:pt idx="141105">5</cx:pt>
          <cx:pt idx="141106">0</cx:pt>
          <cx:pt idx="141107">0</cx:pt>
          <cx:pt idx="141108">0</cx:pt>
          <cx:pt idx="141109">0</cx:pt>
          <cx:pt idx="141110">0</cx:pt>
          <cx:pt idx="141111">19</cx:pt>
          <cx:pt idx="141112">0</cx:pt>
          <cx:pt idx="141113">0</cx:pt>
          <cx:pt idx="141114">0</cx:pt>
          <cx:pt idx="141115">14</cx:pt>
          <cx:pt idx="141116">88</cx:pt>
          <cx:pt idx="141117">16</cx:pt>
          <cx:pt idx="141118">0</cx:pt>
          <cx:pt idx="141119">1</cx:pt>
          <cx:pt idx="141120">4</cx:pt>
          <cx:pt idx="141121">1</cx:pt>
          <cx:pt idx="141122">11</cx:pt>
          <cx:pt idx="141123">11</cx:pt>
          <cx:pt idx="141124">4</cx:pt>
          <cx:pt idx="141125">0</cx:pt>
          <cx:pt idx="141126">0</cx:pt>
          <cx:pt idx="141127">0</cx:pt>
          <cx:pt idx="141128">0</cx:pt>
          <cx:pt idx="141129">98</cx:pt>
          <cx:pt idx="141130">105</cx:pt>
          <cx:pt idx="141131">17</cx:pt>
          <cx:pt idx="141132">244</cx:pt>
          <cx:pt idx="141133">32</cx:pt>
          <cx:pt idx="141134">0</cx:pt>
          <cx:pt idx="141135">4</cx:pt>
          <cx:pt idx="141136">0</cx:pt>
          <cx:pt idx="141137">88</cx:pt>
          <cx:pt idx="141138">0</cx:pt>
          <cx:pt idx="141139">11</cx:pt>
          <cx:pt idx="141140">96</cx:pt>
          <cx:pt idx="141141">1</cx:pt>
          <cx:pt idx="141142">6</cx:pt>
          <cx:pt idx="141143">17</cx:pt>
          <cx:pt idx="141144">8</cx:pt>
          <cx:pt idx="141145">0</cx:pt>
          <cx:pt idx="141146">42</cx:pt>
          <cx:pt idx="141147">15</cx:pt>
          <cx:pt idx="141148">24</cx:pt>
          <cx:pt idx="141149">24</cx:pt>
          <cx:pt idx="141150">246</cx:pt>
          <cx:pt idx="141151">150</cx:pt>
          <cx:pt idx="141152">59</cx:pt>
          <cx:pt idx="141153">33</cx:pt>
          <cx:pt idx="141154">0</cx:pt>
          <cx:pt idx="141155">0</cx:pt>
          <cx:pt idx="141156">0</cx:pt>
          <cx:pt idx="141157">2</cx:pt>
          <cx:pt idx="141158">40</cx:pt>
          <cx:pt idx="141159">2</cx:pt>
          <cx:pt idx="141160">7</cx:pt>
          <cx:pt idx="141161">12</cx:pt>
          <cx:pt idx="141162">63</cx:pt>
          <cx:pt idx="141163">453</cx:pt>
          <cx:pt idx="141164">39</cx:pt>
          <cx:pt idx="141165">3</cx:pt>
          <cx:pt idx="141166">10</cx:pt>
          <cx:pt idx="141167">0</cx:pt>
          <cx:pt idx="141168">0</cx:pt>
          <cx:pt idx="141169">3</cx:pt>
          <cx:pt idx="141170">6</cx:pt>
          <cx:pt idx="141171">6</cx:pt>
          <cx:pt idx="141172">0</cx:pt>
          <cx:pt idx="141173">95</cx:pt>
          <cx:pt idx="141174">70</cx:pt>
          <cx:pt idx="141175">0</cx:pt>
          <cx:pt idx="141176">0</cx:pt>
          <cx:pt idx="141177">0</cx:pt>
          <cx:pt idx="141178">0</cx:pt>
          <cx:pt idx="141179">0</cx:pt>
          <cx:pt idx="141180">2</cx:pt>
          <cx:pt idx="141181">107</cx:pt>
          <cx:pt idx="141182">17</cx:pt>
          <cx:pt idx="141183">69</cx:pt>
          <cx:pt idx="141184">7</cx:pt>
          <cx:pt idx="141185">9</cx:pt>
          <cx:pt idx="141186">5</cx:pt>
          <cx:pt idx="141187">3</cx:pt>
          <cx:pt idx="141188">20</cx:pt>
          <cx:pt idx="141189">14</cx:pt>
          <cx:pt idx="141190">112</cx:pt>
          <cx:pt idx="141191">230</cx:pt>
          <cx:pt idx="141192">2</cx:pt>
          <cx:pt idx="141193">0</cx:pt>
          <cx:pt idx="141194">22</cx:pt>
          <cx:pt idx="141195">304</cx:pt>
          <cx:pt idx="141196">6</cx:pt>
          <cx:pt idx="141197">0</cx:pt>
          <cx:pt idx="141198">55</cx:pt>
          <cx:pt idx="141199">0</cx:pt>
          <cx:pt idx="141200">10</cx:pt>
          <cx:pt idx="141201">19</cx:pt>
          <cx:pt idx="141202">19</cx:pt>
          <cx:pt idx="141203">35</cx:pt>
          <cx:pt idx="141204">0</cx:pt>
          <cx:pt idx="141205">12</cx:pt>
          <cx:pt idx="141206">14</cx:pt>
          <cx:pt idx="141207">0</cx:pt>
          <cx:pt idx="141208">20</cx:pt>
          <cx:pt idx="141209">0</cx:pt>
          <cx:pt idx="141210">0</cx:pt>
          <cx:pt idx="141211">14</cx:pt>
          <cx:pt idx="141212">279</cx:pt>
          <cx:pt idx="141213">2</cx:pt>
          <cx:pt idx="141214">77</cx:pt>
          <cx:pt idx="141215">8</cx:pt>
          <cx:pt idx="141216">595</cx:pt>
          <cx:pt idx="141217">61</cx:pt>
          <cx:pt idx="141218">1</cx:pt>
          <cx:pt idx="141219">0</cx:pt>
          <cx:pt idx="141220">0</cx:pt>
          <cx:pt idx="141221">0</cx:pt>
          <cx:pt idx="141222">71</cx:pt>
          <cx:pt idx="141223">602</cx:pt>
          <cx:pt idx="141224">0</cx:pt>
          <cx:pt idx="141225">0</cx:pt>
          <cx:pt idx="141226">0</cx:pt>
          <cx:pt idx="141227">7</cx:pt>
          <cx:pt idx="141228">0</cx:pt>
          <cx:pt idx="141229">1</cx:pt>
          <cx:pt idx="141230">106</cx:pt>
          <cx:pt idx="141231">150</cx:pt>
          <cx:pt idx="141232">51</cx:pt>
          <cx:pt idx="141233">0</cx:pt>
          <cx:pt idx="141234">5</cx:pt>
          <cx:pt idx="141235">0</cx:pt>
          <cx:pt idx="141236">0</cx:pt>
          <cx:pt idx="141237">1</cx:pt>
          <cx:pt idx="141238">0</cx:pt>
          <cx:pt idx="141239">1</cx:pt>
          <cx:pt idx="141240">96</cx:pt>
          <cx:pt idx="141241">0</cx:pt>
          <cx:pt idx="141242">0</cx:pt>
          <cx:pt idx="141243">0</cx:pt>
          <cx:pt idx="141244">59</cx:pt>
          <cx:pt idx="141245">0</cx:pt>
          <cx:pt idx="141246">26</cx:pt>
          <cx:pt idx="141247">0</cx:pt>
          <cx:pt idx="141248">55</cx:pt>
          <cx:pt idx="141249">0</cx:pt>
          <cx:pt idx="141250">23</cx:pt>
          <cx:pt idx="141251">0</cx:pt>
          <cx:pt idx="141252">0</cx:pt>
          <cx:pt idx="141253">2</cx:pt>
          <cx:pt idx="141254">68</cx:pt>
          <cx:pt idx="141255">1</cx:pt>
          <cx:pt idx="141256">2</cx:pt>
          <cx:pt idx="141257">0</cx:pt>
          <cx:pt idx="141258">62</cx:pt>
          <cx:pt idx="141259">0</cx:pt>
          <cx:pt idx="141260">56</cx:pt>
          <cx:pt idx="141261">2</cx:pt>
          <cx:pt idx="141262">281</cx:pt>
          <cx:pt idx="141263">21</cx:pt>
          <cx:pt idx="141264">12</cx:pt>
          <cx:pt idx="141265">12</cx:pt>
          <cx:pt idx="141266">12</cx:pt>
          <cx:pt idx="141267">1</cx:pt>
          <cx:pt idx="141268">0</cx:pt>
          <cx:pt idx="141269">0</cx:pt>
          <cx:pt idx="141270">0</cx:pt>
          <cx:pt idx="141271">6</cx:pt>
          <cx:pt idx="141272">2</cx:pt>
          <cx:pt idx="141273">6</cx:pt>
          <cx:pt idx="141274">0</cx:pt>
          <cx:pt idx="141275">13</cx:pt>
          <cx:pt idx="141276">55</cx:pt>
          <cx:pt idx="141277">526</cx:pt>
          <cx:pt idx="141278">158</cx:pt>
          <cx:pt idx="141279">68</cx:pt>
          <cx:pt idx="141280">38</cx:pt>
          <cx:pt idx="141281">5</cx:pt>
          <cx:pt idx="141282">127</cx:pt>
          <cx:pt idx="141283">183</cx:pt>
          <cx:pt idx="141284">49</cx:pt>
          <cx:pt idx="141285">0</cx:pt>
          <cx:pt idx="141286">84</cx:pt>
          <cx:pt idx="141287">61</cx:pt>
          <cx:pt idx="141288">0</cx:pt>
          <cx:pt idx="141289">0</cx:pt>
          <cx:pt idx="141290">6</cx:pt>
          <cx:pt idx="141291">5</cx:pt>
          <cx:pt idx="141292">0</cx:pt>
          <cx:pt idx="141293">0</cx:pt>
          <cx:pt idx="141294">1</cx:pt>
          <cx:pt idx="141295">0</cx:pt>
          <cx:pt idx="141296">0</cx:pt>
          <cx:pt idx="141297">85</cx:pt>
          <cx:pt idx="141298">141</cx:pt>
          <cx:pt idx="141299">2</cx:pt>
          <cx:pt idx="141300">31</cx:pt>
          <cx:pt idx="141301">3</cx:pt>
          <cx:pt idx="141302">47</cx:pt>
          <cx:pt idx="141303">84</cx:pt>
          <cx:pt idx="141304">1</cx:pt>
          <cx:pt idx="141305">41</cx:pt>
          <cx:pt idx="141306">0</cx:pt>
          <cx:pt idx="141307">181</cx:pt>
          <cx:pt idx="141308">21</cx:pt>
          <cx:pt idx="141309">1</cx:pt>
          <cx:pt idx="141310">20</cx:pt>
          <cx:pt idx="141311">223</cx:pt>
          <cx:pt idx="141312">53</cx:pt>
          <cx:pt idx="141313">24</cx:pt>
          <cx:pt idx="141314">9</cx:pt>
          <cx:pt idx="141315">0</cx:pt>
          <cx:pt idx="141316">0</cx:pt>
          <cx:pt idx="141317">1</cx:pt>
          <cx:pt idx="141318">1</cx:pt>
          <cx:pt idx="141319">0</cx:pt>
          <cx:pt idx="141320">7</cx:pt>
          <cx:pt idx="141321">7</cx:pt>
          <cx:pt idx="141322">1</cx:pt>
          <cx:pt idx="141323">19</cx:pt>
          <cx:pt idx="141324">104</cx:pt>
          <cx:pt idx="141325">1</cx:pt>
          <cx:pt idx="141326">0</cx:pt>
          <cx:pt idx="141327">5</cx:pt>
          <cx:pt idx="141328">733</cx:pt>
          <cx:pt idx="141329">12</cx:pt>
          <cx:pt idx="141330">0</cx:pt>
          <cx:pt idx="141331">0</cx:pt>
          <cx:pt idx="141332">56</cx:pt>
          <cx:pt idx="141333">0</cx:pt>
          <cx:pt idx="141334">0</cx:pt>
          <cx:pt idx="141335">0</cx:pt>
          <cx:pt idx="141336">0</cx:pt>
          <cx:pt idx="141337">112</cx:pt>
          <cx:pt idx="141338">2</cx:pt>
          <cx:pt idx="141339">0</cx:pt>
          <cx:pt idx="141340">0</cx:pt>
          <cx:pt idx="141341">3</cx:pt>
          <cx:pt idx="141342">3</cx:pt>
          <cx:pt idx="141343">0</cx:pt>
          <cx:pt idx="141344">0</cx:pt>
          <cx:pt idx="141345">7</cx:pt>
          <cx:pt idx="141346">9</cx:pt>
          <cx:pt idx="141347">115</cx:pt>
          <cx:pt idx="141348">48</cx:pt>
          <cx:pt idx="141349">625</cx:pt>
          <cx:pt idx="141350">0</cx:pt>
          <cx:pt idx="141351">378</cx:pt>
          <cx:pt idx="141352">7</cx:pt>
          <cx:pt idx="141353">65</cx:pt>
          <cx:pt idx="141354">0</cx:pt>
          <cx:pt idx="141355">0</cx:pt>
          <cx:pt idx="141356">1</cx:pt>
          <cx:pt idx="141357">0</cx:pt>
          <cx:pt idx="141358">0</cx:pt>
          <cx:pt idx="141359">0</cx:pt>
          <cx:pt idx="141360">0</cx:pt>
          <cx:pt idx="141361">44</cx:pt>
          <cx:pt idx="141362">25</cx:pt>
          <cx:pt idx="141363">0</cx:pt>
          <cx:pt idx="141364">1</cx:pt>
          <cx:pt idx="141365">50</cx:pt>
          <cx:pt idx="141366">32</cx:pt>
          <cx:pt idx="141367">1</cx:pt>
          <cx:pt idx="141368">4</cx:pt>
          <cx:pt idx="141369">0</cx:pt>
          <cx:pt idx="141370">0</cx:pt>
          <cx:pt idx="141371">3</cx:pt>
          <cx:pt idx="141372">0</cx:pt>
          <cx:pt idx="141373">8</cx:pt>
          <cx:pt idx="141374">62</cx:pt>
          <cx:pt idx="141375">133</cx:pt>
          <cx:pt idx="141376">0</cx:pt>
          <cx:pt idx="141377">13</cx:pt>
          <cx:pt idx="141378">43</cx:pt>
          <cx:pt idx="141379">8</cx:pt>
          <cx:pt idx="141380">26</cx:pt>
          <cx:pt idx="141381">91</cx:pt>
          <cx:pt idx="141382">140</cx:pt>
          <cx:pt idx="141383">2</cx:pt>
          <cx:pt idx="141384">0</cx:pt>
          <cx:pt idx="141385">3</cx:pt>
          <cx:pt idx="141386">1</cx:pt>
          <cx:pt idx="141387">189</cx:pt>
          <cx:pt idx="141388">0</cx:pt>
          <cx:pt idx="141389">585</cx:pt>
          <cx:pt idx="141390">1</cx:pt>
          <cx:pt idx="141391">88</cx:pt>
          <cx:pt idx="141392">24</cx:pt>
          <cx:pt idx="141393">21</cx:pt>
          <cx:pt idx="141394">14</cx:pt>
          <cx:pt idx="141395">0</cx:pt>
          <cx:pt idx="141396">0</cx:pt>
          <cx:pt idx="141397">1</cx:pt>
          <cx:pt idx="141398">0</cx:pt>
          <cx:pt idx="141399">238</cx:pt>
          <cx:pt idx="141400">0</cx:pt>
          <cx:pt idx="141401">0</cx:pt>
          <cx:pt idx="141402">49</cx:pt>
          <cx:pt idx="141403">20</cx:pt>
          <cx:pt idx="141404">49</cx:pt>
          <cx:pt idx="141405">47</cx:pt>
          <cx:pt idx="141406">137</cx:pt>
          <cx:pt idx="141407">23</cx:pt>
          <cx:pt idx="141408">2</cx:pt>
          <cx:pt idx="141409">549</cx:pt>
          <cx:pt idx="141410">4</cx:pt>
          <cx:pt idx="141411">41</cx:pt>
          <cx:pt idx="141412">183</cx:pt>
          <cx:pt idx="141413">0</cx:pt>
          <cx:pt idx="141414">0</cx:pt>
          <cx:pt idx="141415">62</cx:pt>
          <cx:pt idx="141416">43</cx:pt>
          <cx:pt idx="141417">56</cx:pt>
          <cx:pt idx="141418">1</cx:pt>
          <cx:pt idx="141419">0</cx:pt>
          <cx:pt idx="141420">0</cx:pt>
          <cx:pt idx="141421">1</cx:pt>
          <cx:pt idx="141422">11</cx:pt>
          <cx:pt idx="141423">134</cx:pt>
          <cx:pt idx="141424">3</cx:pt>
          <cx:pt idx="141425">2</cx:pt>
          <cx:pt idx="141426">16</cx:pt>
          <cx:pt idx="141427">18</cx:pt>
          <cx:pt idx="141428">8</cx:pt>
          <cx:pt idx="141429">87</cx:pt>
          <cx:pt idx="141430">45</cx:pt>
          <cx:pt idx="141431">69</cx:pt>
          <cx:pt idx="141432">0</cx:pt>
          <cx:pt idx="141433">9</cx:pt>
          <cx:pt idx="141434">0</cx:pt>
          <cx:pt idx="141435">4</cx:pt>
          <cx:pt idx="141436">22</cx:pt>
          <cx:pt idx="141437">0</cx:pt>
          <cx:pt idx="141438">16</cx:pt>
          <cx:pt idx="141439">234</cx:pt>
          <cx:pt idx="141440">0</cx:pt>
          <cx:pt idx="141441">2</cx:pt>
          <cx:pt idx="141442">0</cx:pt>
          <cx:pt idx="141443">2</cx:pt>
          <cx:pt idx="141444">2</cx:pt>
          <cx:pt idx="141445">5</cx:pt>
          <cx:pt idx="141446">2</cx:pt>
          <cx:pt idx="141447">0</cx:pt>
          <cx:pt idx="141448">81</cx:pt>
          <cx:pt idx="141449">65</cx:pt>
          <cx:pt idx="141450">0</cx:pt>
          <cx:pt idx="141451">0</cx:pt>
          <cx:pt idx="141452">1</cx:pt>
          <cx:pt idx="141453">24</cx:pt>
          <cx:pt idx="141454">3</cx:pt>
          <cx:pt idx="141455">1</cx:pt>
          <cx:pt idx="141456">0</cx:pt>
          <cx:pt idx="141457">586</cx:pt>
          <cx:pt idx="141458">0</cx:pt>
          <cx:pt idx="141459">6</cx:pt>
          <cx:pt idx="141460">13</cx:pt>
          <cx:pt idx="141461">2</cx:pt>
          <cx:pt idx="141462">34</cx:pt>
          <cx:pt idx="141463">7</cx:pt>
          <cx:pt idx="141464">0</cx:pt>
          <cx:pt idx="141465">3</cx:pt>
          <cx:pt idx="141466">0</cx:pt>
          <cx:pt idx="141467">0</cx:pt>
          <cx:pt idx="141468">0</cx:pt>
          <cx:pt idx="141469">17</cx:pt>
          <cx:pt idx="141470">32</cx:pt>
          <cx:pt idx="141471">97</cx:pt>
          <cx:pt idx="141472">8</cx:pt>
          <cx:pt idx="141473">0</cx:pt>
          <cx:pt idx="141474">1</cx:pt>
          <cx:pt idx="141475">1</cx:pt>
          <cx:pt idx="141476">0</cx:pt>
          <cx:pt idx="141477">1</cx:pt>
          <cx:pt idx="141478">79</cx:pt>
          <cx:pt idx="141479">1</cx:pt>
          <cx:pt idx="141480">29</cx:pt>
          <cx:pt idx="141481">3</cx:pt>
          <cx:pt idx="141482">5</cx:pt>
          <cx:pt idx="141483">0</cx:pt>
          <cx:pt idx="141484">91</cx:pt>
          <cx:pt idx="141485">100</cx:pt>
          <cx:pt idx="141486">13</cx:pt>
          <cx:pt idx="141487">35</cx:pt>
          <cx:pt idx="141488">12</cx:pt>
          <cx:pt idx="141489">37</cx:pt>
          <cx:pt idx="141490">92</cx:pt>
          <cx:pt idx="141491">61</cx:pt>
          <cx:pt idx="141492">58</cx:pt>
          <cx:pt idx="141493">1</cx:pt>
          <cx:pt idx="141494">9</cx:pt>
          <cx:pt idx="141495">19</cx:pt>
          <cx:pt idx="141496">37</cx:pt>
          <cx:pt idx="141497">0</cx:pt>
          <cx:pt idx="141498">18</cx:pt>
          <cx:pt idx="141499">30</cx:pt>
          <cx:pt idx="141500">0</cx:pt>
          <cx:pt idx="141501">9</cx:pt>
          <cx:pt idx="141502">108</cx:pt>
          <cx:pt idx="141503">6</cx:pt>
          <cx:pt idx="141504">75</cx:pt>
          <cx:pt idx="141505">0</cx:pt>
          <cx:pt idx="141506">8</cx:pt>
          <cx:pt idx="141507">0</cx:pt>
          <cx:pt idx="141508">0</cx:pt>
          <cx:pt idx="141509">0</cx:pt>
          <cx:pt idx="141510">11</cx:pt>
          <cx:pt idx="141511">0</cx:pt>
          <cx:pt idx="141512">0</cx:pt>
          <cx:pt idx="141513">1</cx:pt>
          <cx:pt idx="141514">0</cx:pt>
          <cx:pt idx="141515">36</cx:pt>
          <cx:pt idx="141516">1</cx:pt>
          <cx:pt idx="141517">1</cx:pt>
          <cx:pt idx="141518">8</cx:pt>
          <cx:pt idx="141519">175</cx:pt>
          <cx:pt idx="141520">4</cx:pt>
          <cx:pt idx="141521">28</cx:pt>
          <cx:pt idx="141522">1</cx:pt>
          <cx:pt idx="141523">8</cx:pt>
          <cx:pt idx="141524">4</cx:pt>
          <cx:pt idx="141525">2</cx:pt>
          <cx:pt idx="141526">12</cx:pt>
          <cx:pt idx="141527">1</cx:pt>
          <cx:pt idx="141528">22</cx:pt>
          <cx:pt idx="141529">14</cx:pt>
          <cx:pt idx="141530">14</cx:pt>
          <cx:pt idx="141531">10</cx:pt>
          <cx:pt idx="141532">35</cx:pt>
          <cx:pt idx="141533">119</cx:pt>
          <cx:pt idx="141534">10</cx:pt>
          <cx:pt idx="141535">11</cx:pt>
          <cx:pt idx="141536">43</cx:pt>
          <cx:pt idx="141537">343</cx:pt>
          <cx:pt idx="141538">0</cx:pt>
          <cx:pt idx="141539">45</cx:pt>
          <cx:pt idx="141540">0</cx:pt>
          <cx:pt idx="141541">92</cx:pt>
          <cx:pt idx="141542">336</cx:pt>
          <cx:pt idx="141543">50</cx:pt>
          <cx:pt idx="141544">29</cx:pt>
          <cx:pt idx="141545">49</cx:pt>
          <cx:pt idx="141546">16</cx:pt>
          <cx:pt idx="141547">0</cx:pt>
          <cx:pt idx="141548">0</cx:pt>
          <cx:pt idx="141549">77</cx:pt>
          <cx:pt idx="141550">0</cx:pt>
          <cx:pt idx="141551">0</cx:pt>
          <cx:pt idx="141552">0</cx:pt>
          <cx:pt idx="141553">14</cx:pt>
          <cx:pt idx="141554">205</cx:pt>
          <cx:pt idx="141555">309</cx:pt>
          <cx:pt idx="141556">0</cx:pt>
          <cx:pt idx="141557">652</cx:pt>
          <cx:pt idx="141558">1</cx:pt>
          <cx:pt idx="141559">9</cx:pt>
          <cx:pt idx="141560">1</cx:pt>
          <cx:pt idx="141561">7</cx:pt>
          <cx:pt idx="141562">1</cx:pt>
          <cx:pt idx="141563">0</cx:pt>
          <cx:pt idx="141564">235</cx:pt>
          <cx:pt idx="141565">669</cx:pt>
          <cx:pt idx="141566">83</cx:pt>
          <cx:pt idx="141567">18</cx:pt>
          <cx:pt idx="141568">0</cx:pt>
          <cx:pt idx="141569">0</cx:pt>
          <cx:pt idx="141570">6</cx:pt>
          <cx:pt idx="141571">10</cx:pt>
          <cx:pt idx="141572">2</cx:pt>
          <cx:pt idx="141573">14</cx:pt>
          <cx:pt idx="141574">6</cx:pt>
          <cx:pt idx="141575">142</cx:pt>
          <cx:pt idx="141576">7</cx:pt>
          <cx:pt idx="141577">0</cx:pt>
          <cx:pt idx="141578">0</cx:pt>
          <cx:pt idx="141579">8</cx:pt>
          <cx:pt idx="141580">88</cx:pt>
          <cx:pt idx="141581">89</cx:pt>
          <cx:pt idx="141582">1</cx:pt>
          <cx:pt idx="141583">110</cx:pt>
          <cx:pt idx="141584">2</cx:pt>
          <cx:pt idx="141585">0</cx:pt>
          <cx:pt idx="141586">5</cx:pt>
          <cx:pt idx="141587">0</cx:pt>
          <cx:pt idx="141588">225</cx:pt>
          <cx:pt idx="141589">69</cx:pt>
          <cx:pt idx="141590">7</cx:pt>
          <cx:pt idx="141591">204</cx:pt>
          <cx:pt idx="141592">20</cx:pt>
          <cx:pt idx="141593">112</cx:pt>
          <cx:pt idx="141594">4</cx:pt>
          <cx:pt idx="141595">1</cx:pt>
          <cx:pt idx="141596">1</cx:pt>
          <cx:pt idx="141597">378</cx:pt>
          <cx:pt idx="141598">24</cx:pt>
          <cx:pt idx="141599">147</cx:pt>
          <cx:pt idx="141600">112</cx:pt>
          <cx:pt idx="141601">1</cx:pt>
          <cx:pt idx="141602">1</cx:pt>
          <cx:pt idx="141603">67</cx:pt>
          <cx:pt idx="141604">8</cx:pt>
          <cx:pt idx="141605">56</cx:pt>
          <cx:pt idx="141606">0</cx:pt>
          <cx:pt idx="141607">0</cx:pt>
          <cx:pt idx="141608">2</cx:pt>
          <cx:pt idx="141609">69</cx:pt>
          <cx:pt idx="141610">30</cx:pt>
          <cx:pt idx="141611">112</cx:pt>
          <cx:pt idx="141612">0</cx:pt>
          <cx:pt idx="141613">0</cx:pt>
          <cx:pt idx="141614">13</cx:pt>
          <cx:pt idx="141615">2</cx:pt>
          <cx:pt idx="141616">3</cx:pt>
          <cx:pt idx="141617">27</cx:pt>
          <cx:pt idx="141618">76</cx:pt>
          <cx:pt idx="141619">2</cx:pt>
          <cx:pt idx="141620">1</cx:pt>
          <cx:pt idx="141621">6</cx:pt>
          <cx:pt idx="141622">93</cx:pt>
          <cx:pt idx="141623">0</cx:pt>
          <cx:pt idx="141624">50</cx:pt>
          <cx:pt idx="141625">278</cx:pt>
          <cx:pt idx="141626">0</cx:pt>
          <cx:pt idx="141627">179</cx:pt>
          <cx:pt idx="141628">0</cx:pt>
          <cx:pt idx="141629">0</cx:pt>
          <cx:pt idx="141630">1</cx:pt>
          <cx:pt idx="141631">0</cx:pt>
          <cx:pt idx="141632">1</cx:pt>
          <cx:pt idx="141633">0</cx:pt>
          <cx:pt idx="141634">77</cx:pt>
          <cx:pt idx="141635">41</cx:pt>
          <cx:pt idx="141636">68</cx:pt>
          <cx:pt idx="141637">183</cx:pt>
          <cx:pt idx="141638">0</cx:pt>
          <cx:pt idx="141639">116</cx:pt>
          <cx:pt idx="141640">3</cx:pt>
          <cx:pt idx="141641">683</cx:pt>
          <cx:pt idx="141642">0</cx:pt>
          <cx:pt idx="141643">6</cx:pt>
          <cx:pt idx="141644">0</cx:pt>
          <cx:pt idx="141645">9</cx:pt>
          <cx:pt idx="141646">0</cx:pt>
          <cx:pt idx="141647">63</cx:pt>
          <cx:pt idx="141648">269</cx:pt>
          <cx:pt idx="141649">1</cx:pt>
          <cx:pt idx="141650">929</cx:pt>
          <cx:pt idx="141651">0</cx:pt>
          <cx:pt idx="141652">11</cx:pt>
          <cx:pt idx="141653">0</cx:pt>
          <cx:pt idx="141654">0</cx:pt>
          <cx:pt idx="141655">0</cx:pt>
          <cx:pt idx="141656">0</cx:pt>
          <cx:pt idx="141657">232</cx:pt>
          <cx:pt idx="141658">0</cx:pt>
          <cx:pt idx="141659">0</cx:pt>
          <cx:pt idx="141660">0</cx:pt>
          <cx:pt idx="141661">0</cx:pt>
          <cx:pt idx="141662">1</cx:pt>
          <cx:pt idx="141663">0</cx:pt>
          <cx:pt idx="141664">10</cx:pt>
          <cx:pt idx="141665">0</cx:pt>
          <cx:pt idx="141666">0</cx:pt>
          <cx:pt idx="141667">12</cx:pt>
          <cx:pt idx="141668">25</cx:pt>
          <cx:pt idx="141669">79</cx:pt>
          <cx:pt idx="141670">62</cx:pt>
          <cx:pt idx="141671">12</cx:pt>
          <cx:pt idx="141672">28</cx:pt>
          <cx:pt idx="141673">1</cx:pt>
          <cx:pt idx="141674">68</cx:pt>
          <cx:pt idx="141675">72</cx:pt>
          <cx:pt idx="141676">34</cx:pt>
          <cx:pt idx="141677">42</cx:pt>
          <cx:pt idx="141678">43</cx:pt>
          <cx:pt idx="141679">35</cx:pt>
          <cx:pt idx="141680">13</cx:pt>
          <cx:pt idx="141681">40</cx:pt>
          <cx:pt idx="141682">7</cx:pt>
          <cx:pt idx="141683">3</cx:pt>
          <cx:pt idx="141684">1</cx:pt>
          <cx:pt idx="141685">0</cx:pt>
          <cx:pt idx="141686">8</cx:pt>
          <cx:pt idx="141687">126</cx:pt>
          <cx:pt idx="141688">12</cx:pt>
          <cx:pt idx="141689">131</cx:pt>
          <cx:pt idx="141690">6</cx:pt>
          <cx:pt idx="141691">28</cx:pt>
          <cx:pt idx="141692">20</cx:pt>
          <cx:pt idx="141693">27</cx:pt>
          <cx:pt idx="141694">8</cx:pt>
          <cx:pt idx="141695">0</cx:pt>
          <cx:pt idx="141696">0</cx:pt>
          <cx:pt idx="141697">28</cx:pt>
          <cx:pt idx="141698">84</cx:pt>
          <cx:pt idx="141699">12</cx:pt>
          <cx:pt idx="141700">31</cx:pt>
          <cx:pt idx="141701">41</cx:pt>
          <cx:pt idx="141702">64</cx:pt>
          <cx:pt idx="141703">77</cx:pt>
          <cx:pt idx="141704">16</cx:pt>
          <cx:pt idx="141705">2</cx:pt>
          <cx:pt idx="141706">0</cx:pt>
          <cx:pt idx="141707">6</cx:pt>
          <cx:pt idx="141708">8</cx:pt>
          <cx:pt idx="141709">14</cx:pt>
          <cx:pt idx="141710">11</cx:pt>
          <cx:pt idx="141711">0</cx:pt>
          <cx:pt idx="141712">390</cx:pt>
          <cx:pt idx="141713">0</cx:pt>
          <cx:pt idx="141714">22</cx:pt>
          <cx:pt idx="141715">0</cx:pt>
          <cx:pt idx="141716">17</cx:pt>
          <cx:pt idx="141717">25</cx:pt>
          <cx:pt idx="141718">6</cx:pt>
          <cx:pt idx="141719">6</cx:pt>
          <cx:pt idx="141720">0</cx:pt>
          <cx:pt idx="141721">21</cx:pt>
          <cx:pt idx="141722">1</cx:pt>
          <cx:pt idx="141723">3</cx:pt>
          <cx:pt idx="141724">1</cx:pt>
          <cx:pt idx="141725">5</cx:pt>
          <cx:pt idx="141726">12</cx:pt>
          <cx:pt idx="141727">33</cx:pt>
          <cx:pt idx="141728">0</cx:pt>
          <cx:pt idx="141729">62</cx:pt>
          <cx:pt idx="141730">7</cx:pt>
          <cx:pt idx="141731">5</cx:pt>
          <cx:pt idx="141732">7</cx:pt>
          <cx:pt idx="141733">1</cx:pt>
          <cx:pt idx="141734">0</cx:pt>
          <cx:pt idx="141735">1</cx:pt>
          <cx:pt idx="141736">616</cx:pt>
          <cx:pt idx="141737">7</cx:pt>
          <cx:pt idx="141738">6</cx:pt>
          <cx:pt idx="141739">0</cx:pt>
          <cx:pt idx="141740">26</cx:pt>
          <cx:pt idx="141741">10</cx:pt>
          <cx:pt idx="141742">399</cx:pt>
          <cx:pt idx="141743">11</cx:pt>
          <cx:pt idx="141744">219</cx:pt>
          <cx:pt idx="141745">0</cx:pt>
          <cx:pt idx="141746">27</cx:pt>
          <cx:pt idx="141747">0</cx:pt>
          <cx:pt idx="141748">1</cx:pt>
          <cx:pt idx="141749">0</cx:pt>
          <cx:pt idx="141750">39</cx:pt>
          <cx:pt idx="141751">35</cx:pt>
          <cx:pt idx="141752">87</cx:pt>
          <cx:pt idx="141753">6</cx:pt>
          <cx:pt idx="141754">14</cx:pt>
          <cx:pt idx="141755">0</cx:pt>
          <cx:pt idx="141756">3</cx:pt>
          <cx:pt idx="141757">16</cx:pt>
          <cx:pt idx="141758">0</cx:pt>
          <cx:pt idx="141759">6</cx:pt>
          <cx:pt idx="141760">20</cx:pt>
          <cx:pt idx="141761">14</cx:pt>
          <cx:pt idx="141762">0</cx:pt>
          <cx:pt idx="141763">0</cx:pt>
          <cx:pt idx="141764">0</cx:pt>
          <cx:pt idx="141765">0</cx:pt>
          <cx:pt idx="141766">0</cx:pt>
          <cx:pt idx="141767">0</cx:pt>
          <cx:pt idx="141768">1</cx:pt>
          <cx:pt idx="141769">1</cx:pt>
          <cx:pt idx="141770">0</cx:pt>
          <cx:pt idx="141771">60</cx:pt>
          <cx:pt idx="141772">0</cx:pt>
          <cx:pt idx="141773">0</cx:pt>
          <cx:pt idx="141774">7</cx:pt>
          <cx:pt idx="141775">93</cx:pt>
          <cx:pt idx="141776">21</cx:pt>
          <cx:pt idx="141777">0</cx:pt>
          <cx:pt idx="141778">224</cx:pt>
          <cx:pt idx="141779">0</cx:pt>
          <cx:pt idx="141780">3</cx:pt>
          <cx:pt idx="141781">57</cx:pt>
          <cx:pt idx="141782">4</cx:pt>
          <cx:pt idx="141783">72</cx:pt>
          <cx:pt idx="141784">65</cx:pt>
          <cx:pt idx="141785">10</cx:pt>
          <cx:pt idx="141786">13</cx:pt>
          <cx:pt idx="141787">0</cx:pt>
          <cx:pt idx="141788">0</cx:pt>
          <cx:pt idx="141789">0</cx:pt>
          <cx:pt idx="141790">0</cx:pt>
          <cx:pt idx="141791">10</cx:pt>
          <cx:pt idx="141792">3</cx:pt>
          <cx:pt idx="141793">0</cx:pt>
          <cx:pt idx="141794">41</cx:pt>
          <cx:pt idx="141795">1</cx:pt>
          <cx:pt idx="141796">0</cx:pt>
          <cx:pt idx="141797">1</cx:pt>
          <cx:pt idx="141798">20</cx:pt>
          <cx:pt idx="141799">90</cx:pt>
          <cx:pt idx="141800">0</cx:pt>
          <cx:pt idx="141801">0</cx:pt>
          <cx:pt idx="141802">26</cx:pt>
          <cx:pt idx="141803">14</cx:pt>
          <cx:pt idx="141804">9</cx:pt>
          <cx:pt idx="141805">171</cx:pt>
          <cx:pt idx="141806">267</cx:pt>
          <cx:pt idx="141807">0</cx:pt>
          <cx:pt idx="141808">4</cx:pt>
          <cx:pt idx="141809">19</cx:pt>
          <cx:pt idx="141810">1</cx:pt>
          <cx:pt idx="141811">21</cx:pt>
          <cx:pt idx="141812">4</cx:pt>
          <cx:pt idx="141813">0</cx:pt>
          <cx:pt idx="141814">0</cx:pt>
          <cx:pt idx="141815">60</cx:pt>
          <cx:pt idx="141816">0</cx:pt>
          <cx:pt idx="141817">0</cx:pt>
          <cx:pt idx="141818">0</cx:pt>
          <cx:pt idx="141819">128</cx:pt>
          <cx:pt idx="141820">18</cx:pt>
          <cx:pt idx="141821">209</cx:pt>
          <cx:pt idx="141822">100</cx:pt>
          <cx:pt idx="141823">0</cx:pt>
          <cx:pt idx="141824">1</cx:pt>
          <cx:pt idx="141825">0</cx:pt>
          <cx:pt idx="141826">0</cx:pt>
          <cx:pt idx="141827">0</cx:pt>
          <cx:pt idx="141828">0</cx:pt>
          <cx:pt idx="141829">0</cx:pt>
          <cx:pt idx="141830">38</cx:pt>
          <cx:pt idx="141831">167</cx:pt>
          <cx:pt idx="141832">1</cx:pt>
          <cx:pt idx="141833">0</cx:pt>
          <cx:pt idx="141834">3</cx:pt>
          <cx:pt idx="141835">5</cx:pt>
          <cx:pt idx="141836">196</cx:pt>
          <cx:pt idx="141837">2</cx:pt>
          <cx:pt idx="141838">0</cx:pt>
          <cx:pt idx="141839">0</cx:pt>
          <cx:pt idx="141840">200</cx:pt>
          <cx:pt idx="141841">31</cx:pt>
          <cx:pt idx="141842">27</cx:pt>
          <cx:pt idx="141843">3</cx:pt>
          <cx:pt idx="141844">6</cx:pt>
          <cx:pt idx="141845">1</cx:pt>
          <cx:pt idx="141846">6</cx:pt>
          <cx:pt idx="141847">0</cx:pt>
          <cx:pt idx="141848">0</cx:pt>
          <cx:pt idx="141849">136</cx:pt>
          <cx:pt idx="141850">0</cx:pt>
          <cx:pt idx="141851">226</cx:pt>
          <cx:pt idx="141852">18</cx:pt>
          <cx:pt idx="141853">6</cx:pt>
          <cx:pt idx="141854">211</cx:pt>
          <cx:pt idx="141855">24</cx:pt>
          <cx:pt idx="141856">0</cx:pt>
          <cx:pt idx="141857">0</cx:pt>
          <cx:pt idx="141858">0</cx:pt>
          <cx:pt idx="141859">1</cx:pt>
          <cx:pt idx="141860">8</cx:pt>
          <cx:pt idx="141861">0</cx:pt>
          <cx:pt idx="141862">0</cx:pt>
          <cx:pt idx="141863">0</cx:pt>
          <cx:pt idx="141864">19</cx:pt>
          <cx:pt idx="141865">1</cx:pt>
          <cx:pt idx="141866">17</cx:pt>
          <cx:pt idx="141867">0</cx:pt>
          <cx:pt idx="141868">15</cx:pt>
          <cx:pt idx="141869">0</cx:pt>
          <cx:pt idx="141870">0</cx:pt>
          <cx:pt idx="141871">0</cx:pt>
          <cx:pt idx="141872">112</cx:pt>
          <cx:pt idx="141873">3</cx:pt>
          <cx:pt idx="141874">22</cx:pt>
          <cx:pt idx="141875">6</cx:pt>
          <cx:pt idx="141876">15</cx:pt>
          <cx:pt idx="141877">6</cx:pt>
          <cx:pt idx="141878">4</cx:pt>
          <cx:pt idx="141879">6</cx:pt>
          <cx:pt idx="141880">6</cx:pt>
          <cx:pt idx="141881">0</cx:pt>
          <cx:pt idx="141882">3</cx:pt>
          <cx:pt idx="141883">11</cx:pt>
          <cx:pt idx="141884">27</cx:pt>
          <cx:pt idx="141885">159</cx:pt>
          <cx:pt idx="141886">28</cx:pt>
          <cx:pt idx="141887">88</cx:pt>
          <cx:pt idx="141888">65</cx:pt>
          <cx:pt idx="141889">41</cx:pt>
          <cx:pt idx="141890">7</cx:pt>
          <cx:pt idx="141891">1</cx:pt>
          <cx:pt idx="141892">49</cx:pt>
          <cx:pt idx="141893">25</cx:pt>
          <cx:pt idx="141894">161</cx:pt>
          <cx:pt idx="141895">73</cx:pt>
          <cx:pt idx="141896">1</cx:pt>
          <cx:pt idx="141897">57</cx:pt>
          <cx:pt idx="141898">2</cx:pt>
          <cx:pt idx="141899">0</cx:pt>
          <cx:pt idx="141900">0</cx:pt>
          <cx:pt idx="141901">7</cx:pt>
          <cx:pt idx="141902">0</cx:pt>
          <cx:pt idx="141903">0</cx:pt>
          <cx:pt idx="141904">3</cx:pt>
          <cx:pt idx="141905">225</cx:pt>
          <cx:pt idx="141906">64</cx:pt>
          <cx:pt idx="141907">1</cx:pt>
          <cx:pt idx="141908">15</cx:pt>
          <cx:pt idx="141909">27</cx:pt>
          <cx:pt idx="141910">1</cx:pt>
          <cx:pt idx="141911">117</cx:pt>
          <cx:pt idx="141912">120</cx:pt>
          <cx:pt idx="141913">1</cx:pt>
          <cx:pt idx="141914">0</cx:pt>
          <cx:pt idx="141915">27</cx:pt>
          <cx:pt idx="141916">1</cx:pt>
          <cx:pt idx="141917">5</cx:pt>
          <cx:pt idx="141918">1</cx:pt>
          <cx:pt idx="141919">5</cx:pt>
          <cx:pt idx="141920">0</cx:pt>
          <cx:pt idx="141921">0</cx:pt>
          <cx:pt idx="141922">0</cx:pt>
          <cx:pt idx="141923">0</cx:pt>
          <cx:pt idx="141924">0</cx:pt>
          <cx:pt idx="141925">0</cx:pt>
          <cx:pt idx="141926">0</cx:pt>
          <cx:pt idx="141927">63</cx:pt>
          <cx:pt idx="141928">1</cx:pt>
          <cx:pt idx="141929">0</cx:pt>
          <cx:pt idx="141930">0</cx:pt>
          <cx:pt idx="141931">0</cx:pt>
          <cx:pt idx="141932">0</cx:pt>
          <cx:pt idx="141933">0</cx:pt>
          <cx:pt idx="141934">0</cx:pt>
          <cx:pt idx="141935">0</cx:pt>
          <cx:pt idx="141936">0</cx:pt>
          <cx:pt idx="141937">10</cx:pt>
          <cx:pt idx="141938">1</cx:pt>
          <cx:pt idx="141939">20</cx:pt>
          <cx:pt idx="141940">39</cx:pt>
          <cx:pt idx="141941">14</cx:pt>
          <cx:pt idx="141942">7</cx:pt>
          <cx:pt idx="141943">0</cx:pt>
          <cx:pt idx="141944">59</cx:pt>
          <cx:pt idx="141945">20</cx:pt>
          <cx:pt idx="141946">28</cx:pt>
          <cx:pt idx="141947">19</cx:pt>
          <cx:pt idx="141948">112</cx:pt>
          <cx:pt idx="141949">54</cx:pt>
          <cx:pt idx="141950">443</cx:pt>
          <cx:pt idx="141951">68</cx:pt>
          <cx:pt idx="141952">4</cx:pt>
          <cx:pt idx="141953">33</cx:pt>
          <cx:pt idx="141954">1</cx:pt>
          <cx:pt idx="141955">24</cx:pt>
          <cx:pt idx="141956">0</cx:pt>
          <cx:pt idx="141957">167</cx:pt>
          <cx:pt idx="141958">0</cx:pt>
          <cx:pt idx="141959">1</cx:pt>
          <cx:pt idx="141960">23</cx:pt>
          <cx:pt idx="141961">0</cx:pt>
          <cx:pt idx="141962">0</cx:pt>
          <cx:pt idx="141963">41</cx:pt>
          <cx:pt idx="141964">2</cx:pt>
          <cx:pt idx="141965">16</cx:pt>
          <cx:pt idx="141966">0</cx:pt>
          <cx:pt idx="141967">0</cx:pt>
          <cx:pt idx="141968">14</cx:pt>
          <cx:pt idx="141969">0</cx:pt>
          <cx:pt idx="141970">0</cx:pt>
          <cx:pt idx="141971">0</cx:pt>
          <cx:pt idx="141972">57</cx:pt>
          <cx:pt idx="141973">56</cx:pt>
          <cx:pt idx="141974">26</cx:pt>
          <cx:pt idx="141975">14</cx:pt>
          <cx:pt idx="141976">2</cx:pt>
          <cx:pt idx="141977">12</cx:pt>
          <cx:pt idx="141978">4</cx:pt>
          <cx:pt idx="141979">1</cx:pt>
          <cx:pt idx="141980">0</cx:pt>
          <cx:pt idx="141981">69</cx:pt>
          <cx:pt idx="141982">4</cx:pt>
          <cx:pt idx="141983">85</cx:pt>
          <cx:pt idx="141984">3</cx:pt>
          <cx:pt idx="141985">10</cx:pt>
          <cx:pt idx="141986">56</cx:pt>
          <cx:pt idx="141987">0</cx:pt>
          <cx:pt idx="141988">1</cx:pt>
          <cx:pt idx="141989">124</cx:pt>
          <cx:pt idx="141990">72</cx:pt>
          <cx:pt idx="141991">8</cx:pt>
          <cx:pt idx="141992">28</cx:pt>
          <cx:pt idx="141993">7</cx:pt>
          <cx:pt idx="141994">1</cx:pt>
          <cx:pt idx="141995">0</cx:pt>
          <cx:pt idx="141996">29</cx:pt>
          <cx:pt idx="141997">8</cx:pt>
          <cx:pt idx="141998">3</cx:pt>
          <cx:pt idx="141999">150</cx:pt>
          <cx:pt idx="142000">0</cx:pt>
          <cx:pt idx="142001">27</cx:pt>
          <cx:pt idx="142002">0</cx:pt>
          <cx:pt idx="142003">36</cx:pt>
          <cx:pt idx="142004">13</cx:pt>
          <cx:pt idx="142005">0</cx:pt>
          <cx:pt idx="142006">0</cx:pt>
          <cx:pt idx="142007">3</cx:pt>
          <cx:pt idx="142008">28</cx:pt>
          <cx:pt idx="142009">4</cx:pt>
          <cx:pt idx="142010">0</cx:pt>
          <cx:pt idx="142011">0</cx:pt>
          <cx:pt idx="142012">23</cx:pt>
          <cx:pt idx="142013">0</cx:pt>
          <cx:pt idx="142014">0</cx:pt>
          <cx:pt idx="142015">0</cx:pt>
          <cx:pt idx="142016">0</cx:pt>
          <cx:pt idx="142017">141</cx:pt>
          <cx:pt idx="142018">14</cx:pt>
          <cx:pt idx="142019">0</cx:pt>
          <cx:pt idx="142020">0</cx:pt>
          <cx:pt idx="142021">1</cx:pt>
          <cx:pt idx="142022">0</cx:pt>
          <cx:pt idx="142023">1</cx:pt>
          <cx:pt idx="142024">1</cx:pt>
          <cx:pt idx="142025">4</cx:pt>
          <cx:pt idx="142026">0</cx:pt>
          <cx:pt idx="142027">0</cx:pt>
          <cx:pt idx="142028">1</cx:pt>
          <cx:pt idx="142029">1</cx:pt>
          <cx:pt idx="142030">0</cx:pt>
          <cx:pt idx="142031">0</cx:pt>
          <cx:pt idx="142032">0</cx:pt>
          <cx:pt idx="142033">1</cx:pt>
          <cx:pt idx="142034">6</cx:pt>
          <cx:pt idx="142035">1</cx:pt>
          <cx:pt idx="142036">0</cx:pt>
          <cx:pt idx="142037">0</cx:pt>
          <cx:pt idx="142038">0</cx:pt>
          <cx:pt idx="142039">0</cx:pt>
          <cx:pt idx="142040">115</cx:pt>
          <cx:pt idx="142041">368</cx:pt>
          <cx:pt idx="142042">117</cx:pt>
          <cx:pt idx="142043">21</cx:pt>
          <cx:pt idx="142044">0</cx:pt>
          <cx:pt idx="142045">491</cx:pt>
          <cx:pt idx="142046">85</cx:pt>
          <cx:pt idx="142047">5</cx:pt>
          <cx:pt idx="142048">1</cx:pt>
          <cx:pt idx="142049">4</cx:pt>
          <cx:pt idx="142050">8</cx:pt>
          <cx:pt idx="142051">15</cx:pt>
          <cx:pt idx="142052">1</cx:pt>
          <cx:pt idx="142053">74</cx:pt>
          <cx:pt idx="142054">140</cx:pt>
          <cx:pt idx="142055">0</cx:pt>
          <cx:pt idx="142056">266</cx:pt>
          <cx:pt idx="142057">22</cx:pt>
          <cx:pt idx="142058">142</cx:pt>
          <cx:pt idx="142059">1</cx:pt>
          <cx:pt idx="142060">413</cx:pt>
          <cx:pt idx="142061">250</cx:pt>
          <cx:pt idx="142062">202</cx:pt>
          <cx:pt idx="142063">36</cx:pt>
          <cx:pt idx="142064">125</cx:pt>
          <cx:pt idx="142065">2</cx:pt>
          <cx:pt idx="142066">43</cx:pt>
          <cx:pt idx="142067">0</cx:pt>
          <cx:pt idx="142068">668</cx:pt>
          <cx:pt idx="142069">34</cx:pt>
          <cx:pt idx="142070">92</cx:pt>
          <cx:pt idx="142071">5</cx:pt>
          <cx:pt idx="142072">8</cx:pt>
          <cx:pt idx="142073">0</cx:pt>
          <cx:pt idx="142074">1</cx:pt>
          <cx:pt idx="142075">0</cx:pt>
          <cx:pt idx="142076">0</cx:pt>
          <cx:pt idx="142077">0</cx:pt>
          <cx:pt idx="142078">0</cx:pt>
          <cx:pt idx="142079">0</cx:pt>
          <cx:pt idx="142080">2</cx:pt>
          <cx:pt idx="142081">0</cx:pt>
          <cx:pt idx="142082">0</cx:pt>
          <cx:pt idx="142083">8</cx:pt>
          <cx:pt idx="142084">4</cx:pt>
          <cx:pt idx="142085">0</cx:pt>
          <cx:pt idx="142086">75</cx:pt>
          <cx:pt idx="142087">2</cx:pt>
          <cx:pt idx="142088">70</cx:pt>
          <cx:pt idx="142089">0</cx:pt>
          <cx:pt idx="142090">0</cx:pt>
          <cx:pt idx="142091">0</cx:pt>
          <cx:pt idx="142092">1</cx:pt>
          <cx:pt idx="142093">0</cx:pt>
          <cx:pt idx="142094">2</cx:pt>
          <cx:pt idx="142095">8</cx:pt>
          <cx:pt idx="142096">0</cx:pt>
          <cx:pt idx="142097">1</cx:pt>
          <cx:pt idx="142098">1</cx:pt>
          <cx:pt idx="142099">13</cx:pt>
          <cx:pt idx="142100">20</cx:pt>
          <cx:pt idx="142101">64</cx:pt>
          <cx:pt idx="142102">6</cx:pt>
          <cx:pt idx="142103">22</cx:pt>
          <cx:pt idx="142104">17</cx:pt>
          <cx:pt idx="142105">4</cx:pt>
          <cx:pt idx="142106">1</cx:pt>
          <cx:pt idx="142107">118</cx:pt>
          <cx:pt idx="142108">375</cx:pt>
          <cx:pt idx="142109">140</cx:pt>
          <cx:pt idx="142110">30</cx:pt>
          <cx:pt idx="142111">2</cx:pt>
          <cx:pt idx="142112">8</cx:pt>
          <cx:pt idx="142113">54</cx:pt>
          <cx:pt idx="142114">1</cx:pt>
          <cx:pt idx="142115">4</cx:pt>
          <cx:pt idx="142116">4</cx:pt>
          <cx:pt idx="142117">0</cx:pt>
          <cx:pt idx="142118">0</cx:pt>
          <cx:pt idx="142119">181</cx:pt>
          <cx:pt idx="142120">38</cx:pt>
          <cx:pt idx="142121">6</cx:pt>
          <cx:pt idx="142122">2</cx:pt>
          <cx:pt idx="142123">225</cx:pt>
          <cx:pt idx="142124">13</cx:pt>
          <cx:pt idx="142125">438</cx:pt>
          <cx:pt idx="142126">5</cx:pt>
          <cx:pt idx="142127">0</cx:pt>
          <cx:pt idx="142128">45</cx:pt>
          <cx:pt idx="142129">64</cx:pt>
          <cx:pt idx="142130">0</cx:pt>
          <cx:pt idx="142131">25</cx:pt>
          <cx:pt idx="142132">140</cx:pt>
          <cx:pt idx="142133">222</cx:pt>
          <cx:pt idx="142134">38</cx:pt>
          <cx:pt idx="142135">56</cx:pt>
          <cx:pt idx="142136">189</cx:pt>
          <cx:pt idx="142137">32</cx:pt>
          <cx:pt idx="142138">49</cx:pt>
          <cx:pt idx="142139">1</cx:pt>
          <cx:pt idx="142140">8</cx:pt>
          <cx:pt idx="142141">1</cx:pt>
          <cx:pt idx="142142">37</cx:pt>
          <cx:pt idx="142143">2</cx:pt>
          <cx:pt idx="142144">55</cx:pt>
          <cx:pt idx="142145">5</cx:pt>
          <cx:pt idx="142146">0</cx:pt>
          <cx:pt idx="142147">0</cx:pt>
          <cx:pt idx="142148">0</cx:pt>
          <cx:pt idx="142149">8</cx:pt>
          <cx:pt idx="142150">40</cx:pt>
          <cx:pt idx="142151">2</cx:pt>
          <cx:pt idx="142152">15</cx:pt>
          <cx:pt idx="142153">93</cx:pt>
          <cx:pt idx="142154">14</cx:pt>
          <cx:pt idx="142155">1</cx:pt>
          <cx:pt idx="142156">1</cx:pt>
          <cx:pt idx="142157">0</cx:pt>
          <cx:pt idx="142158">0</cx:pt>
          <cx:pt idx="142159">0</cx:pt>
          <cx:pt idx="142160">1</cx:pt>
          <cx:pt idx="142161">0</cx:pt>
          <cx:pt idx="142162">10</cx:pt>
          <cx:pt idx="142163">22</cx:pt>
          <cx:pt idx="142164">53</cx:pt>
          <cx:pt idx="142165">12</cx:pt>
          <cx:pt idx="142166">37</cx:pt>
          <cx:pt idx="142167">21</cx:pt>
          <cx:pt idx="142168">7</cx:pt>
          <cx:pt idx="142169">1</cx:pt>
          <cx:pt idx="142170">21</cx:pt>
          <cx:pt idx="142171">7</cx:pt>
          <cx:pt idx="142172">55</cx:pt>
          <cx:pt idx="142173">8</cx:pt>
          <cx:pt idx="142174">150</cx:pt>
          <cx:pt idx="142175">14</cx:pt>
          <cx:pt idx="142176">14</cx:pt>
          <cx:pt idx="142177">0</cx:pt>
          <cx:pt idx="142178">0</cx:pt>
          <cx:pt idx="142179">61</cx:pt>
          <cx:pt idx="142180">0</cx:pt>
          <cx:pt idx="142181">0</cx:pt>
          <cx:pt idx="142182">1</cx:pt>
          <cx:pt idx="142183">0</cx:pt>
          <cx:pt idx="142184">130</cx:pt>
          <cx:pt idx="142185">0</cx:pt>
          <cx:pt idx="142186">0</cx:pt>
          <cx:pt idx="142187">90</cx:pt>
          <cx:pt idx="142188">0</cx:pt>
          <cx:pt idx="142189">0</cx:pt>
          <cx:pt idx="142190">19</cx:pt>
          <cx:pt idx="142191">1</cx:pt>
          <cx:pt idx="142192">9</cx:pt>
          <cx:pt idx="142193">29</cx:pt>
          <cx:pt idx="142194">37</cx:pt>
          <cx:pt idx="142195">11</cx:pt>
          <cx:pt idx="142196">0</cx:pt>
          <cx:pt idx="142197">6</cx:pt>
          <cx:pt idx="142198">55</cx:pt>
          <cx:pt idx="142199">64</cx:pt>
          <cx:pt idx="142200">14</cx:pt>
          <cx:pt idx="142201">1</cx:pt>
          <cx:pt idx="142202">30</cx:pt>
          <cx:pt idx="142203">107</cx:pt>
          <cx:pt idx="142204">8</cx:pt>
          <cx:pt idx="142205">7</cx:pt>
          <cx:pt idx="142206">149</cx:pt>
          <cx:pt idx="142207">0</cx:pt>
          <cx:pt idx="142208">0</cx:pt>
          <cx:pt idx="142209">10</cx:pt>
          <cx:pt idx="142210">65</cx:pt>
          <cx:pt idx="142211">1</cx:pt>
          <cx:pt idx="142212">0</cx:pt>
          <cx:pt idx="142213">16</cx:pt>
          <cx:pt idx="142214">0</cx:pt>
          <cx:pt idx="142215">126</cx:pt>
          <cx:pt idx="142216">44</cx:pt>
          <cx:pt idx="142217">50</cx:pt>
          <cx:pt idx="142218">110</cx:pt>
          <cx:pt idx="142219">228</cx:pt>
          <cx:pt idx="142220">36</cx:pt>
          <cx:pt idx="142221">7</cx:pt>
          <cx:pt idx="142222">1</cx:pt>
          <cx:pt idx="142223">39</cx:pt>
          <cx:pt idx="142224">22</cx:pt>
          <cx:pt idx="142225">148</cx:pt>
          <cx:pt idx="142226">17</cx:pt>
          <cx:pt idx="142227">0</cx:pt>
          <cx:pt idx="142228">57</cx:pt>
          <cx:pt idx="142229">0</cx:pt>
          <cx:pt idx="142230">1</cx:pt>
          <cx:pt idx="142231">57</cx:pt>
          <cx:pt idx="142232">25</cx:pt>
          <cx:pt idx="142233">0</cx:pt>
          <cx:pt idx="142234">0</cx:pt>
          <cx:pt idx="142235">0</cx:pt>
          <cx:pt idx="142236">0</cx:pt>
          <cx:pt idx="142237">119</cx:pt>
          <cx:pt idx="142238">0</cx:pt>
          <cx:pt idx="142239">0</cx:pt>
          <cx:pt idx="142240">0</cx:pt>
          <cx:pt idx="142241">0</cx:pt>
          <cx:pt idx="142242">0</cx:pt>
          <cx:pt idx="142243">0</cx:pt>
          <cx:pt idx="142244">10</cx:pt>
          <cx:pt idx="142245">0</cx:pt>
          <cx:pt idx="142246">18</cx:pt>
          <cx:pt idx="142247">2</cx:pt>
          <cx:pt idx="142248">8</cx:pt>
          <cx:pt idx="142249">15</cx:pt>
          <cx:pt idx="142250">21</cx:pt>
          <cx:pt idx="142251">2</cx:pt>
          <cx:pt idx="142252">34</cx:pt>
          <cx:pt idx="142253">0</cx:pt>
          <cx:pt idx="142254">0</cx:pt>
          <cx:pt idx="142255">1</cx:pt>
          <cx:pt idx="142256">3</cx:pt>
          <cx:pt idx="142257">0</cx:pt>
          <cx:pt idx="142258">6</cx:pt>
          <cx:pt idx="142259">0</cx:pt>
          <cx:pt idx="142260">1</cx:pt>
          <cx:pt idx="142261">124</cx:pt>
          <cx:pt idx="142262">21</cx:pt>
          <cx:pt idx="142263">57</cx:pt>
          <cx:pt idx="142264">0</cx:pt>
          <cx:pt idx="142265">13</cx:pt>
          <cx:pt idx="142266">0</cx:pt>
          <cx:pt idx="142267">3</cx:pt>
          <cx:pt idx="142268">125</cx:pt>
          <cx:pt idx="142269">488</cx:pt>
          <cx:pt idx="142270">66</cx:pt>
          <cx:pt idx="142271">27</cx:pt>
          <cx:pt idx="142272">0</cx:pt>
          <cx:pt idx="142273">1</cx:pt>
          <cx:pt idx="142274">14</cx:pt>
          <cx:pt idx="142275">55</cx:pt>
          <cx:pt idx="142276">112</cx:pt>
          <cx:pt idx="142277">21</cx:pt>
          <cx:pt idx="142278">0</cx:pt>
          <cx:pt idx="142279">14</cx:pt>
          <cx:pt idx="142280">417</cx:pt>
          <cx:pt idx="142281">54</cx:pt>
          <cx:pt idx="142282">138</cx:pt>
          <cx:pt idx="142283">7</cx:pt>
          <cx:pt idx="142284">0</cx:pt>
          <cx:pt idx="142285">63</cx:pt>
          <cx:pt idx="142286">50</cx:pt>
          <cx:pt idx="142287">69</cx:pt>
          <cx:pt idx="142288">7</cx:pt>
          <cx:pt idx="142289">10</cx:pt>
          <cx:pt idx="142290">14</cx:pt>
          <cx:pt idx="142291">201</cx:pt>
          <cx:pt idx="142292">3</cx:pt>
          <cx:pt idx="142293">192</cx:pt>
          <cx:pt idx="142294">60</cx:pt>
          <cx:pt idx="142295">9</cx:pt>
          <cx:pt idx="142296">0</cx:pt>
          <cx:pt idx="142297">0</cx:pt>
          <cx:pt idx="142298">27</cx:pt>
          <cx:pt idx="142299">0</cx:pt>
          <cx:pt idx="142300">10</cx:pt>
          <cx:pt idx="142301">349</cx:pt>
          <cx:pt idx="142302">1</cx:pt>
          <cx:pt idx="142303">64</cx:pt>
          <cx:pt idx="142304">30</cx:pt>
          <cx:pt idx="142305">52</cx:pt>
          <cx:pt idx="142306">107</cx:pt>
          <cx:pt idx="142307">0</cx:pt>
          <cx:pt idx="142308">0</cx:pt>
          <cx:pt idx="142309">0</cx:pt>
          <cx:pt idx="142310">21</cx:pt>
          <cx:pt idx="142311">1</cx:pt>
          <cx:pt idx="142312">31</cx:pt>
          <cx:pt idx="142313">0</cx:pt>
          <cx:pt idx="142314">0</cx:pt>
          <cx:pt idx="142315">0</cx:pt>
          <cx:pt idx="142316">3</cx:pt>
          <cx:pt idx="142317">0</cx:pt>
          <cx:pt idx="142318">7</cx:pt>
          <cx:pt idx="142319">28</cx:pt>
          <cx:pt idx="142320">0</cx:pt>
          <cx:pt idx="142321">117</cx:pt>
          <cx:pt idx="142322">21</cx:pt>
          <cx:pt idx="142323">11</cx:pt>
          <cx:pt idx="142324">0</cx:pt>
          <cx:pt idx="142325">19</cx:pt>
          <cx:pt idx="142326">131</cx:pt>
          <cx:pt idx="142327">95</cx:pt>
          <cx:pt idx="142328">22</cx:pt>
          <cx:pt idx="142329">4</cx:pt>
          <cx:pt idx="142330">108</cx:pt>
          <cx:pt idx="142331">28</cx:pt>
          <cx:pt idx="142332">2</cx:pt>
          <cx:pt idx="142333">8</cx:pt>
          <cx:pt idx="142334">33</cx:pt>
          <cx:pt idx="142335">201</cx:pt>
          <cx:pt idx="142336">0</cx:pt>
          <cx:pt idx="142337">212</cx:pt>
          <cx:pt idx="142338">0</cx:pt>
          <cx:pt idx="142339">1</cx:pt>
          <cx:pt idx="142340">28</cx:pt>
          <cx:pt idx="142341">207</cx:pt>
          <cx:pt idx="142342">0</cx:pt>
          <cx:pt idx="142343">27</cx:pt>
          <cx:pt idx="142344">66</cx:pt>
          <cx:pt idx="142345">28</cx:pt>
          <cx:pt idx="142346">0</cx:pt>
          <cx:pt idx="142347">0</cx:pt>
          <cx:pt idx="142348">0</cx:pt>
          <cx:pt idx="142349">0</cx:pt>
          <cx:pt idx="142350">42</cx:pt>
          <cx:pt idx="142351">65</cx:pt>
          <cx:pt idx="142352">91</cx:pt>
          <cx:pt idx="142353">14</cx:pt>
          <cx:pt idx="142354">74</cx:pt>
          <cx:pt idx="142355">245</cx:pt>
          <cx:pt idx="142356">0</cx:pt>
          <cx:pt idx="142357">0</cx:pt>
          <cx:pt idx="142358">0</cx:pt>
          <cx:pt idx="142359">30</cx:pt>
          <cx:pt idx="142360">319</cx:pt>
          <cx:pt idx="142361">23</cx:pt>
          <cx:pt idx="142362">60</cx:pt>
          <cx:pt idx="142363">0</cx:pt>
          <cx:pt idx="142364">12</cx:pt>
          <cx:pt idx="142365">4</cx:pt>
          <cx:pt idx="142366">153</cx:pt>
          <cx:pt idx="142367">3</cx:pt>
          <cx:pt idx="142368">111</cx:pt>
          <cx:pt idx="142369">1</cx:pt>
          <cx:pt idx="142370">22</cx:pt>
          <cx:pt idx="142371">28</cx:pt>
          <cx:pt idx="142372">5</cx:pt>
          <cx:pt idx="142373">0</cx:pt>
          <cx:pt idx="142374">0</cx:pt>
          <cx:pt idx="142375">22</cx:pt>
          <cx:pt idx="142376">27</cx:pt>
          <cx:pt idx="142377">0</cx:pt>
          <cx:pt idx="142378">40</cx:pt>
          <cx:pt idx="142379">7</cx:pt>
          <cx:pt idx="142380">24</cx:pt>
          <cx:pt idx="142381">7</cx:pt>
          <cx:pt idx="142382">0</cx:pt>
          <cx:pt idx="142383">36</cx:pt>
          <cx:pt idx="142384">0</cx:pt>
          <cx:pt idx="142385">0</cx:pt>
          <cx:pt idx="142386">431</cx:pt>
          <cx:pt idx="142387">88</cx:pt>
          <cx:pt idx="142388">0</cx:pt>
          <cx:pt idx="142389">0</cx:pt>
          <cx:pt idx="142390">22</cx:pt>
          <cx:pt idx="142391">159</cx:pt>
          <cx:pt idx="142392">615</cx:pt>
          <cx:pt idx="142393">1</cx:pt>
          <cx:pt idx="142394">46</cx:pt>
          <cx:pt idx="142395">36</cx:pt>
          <cx:pt idx="142396">343</cx:pt>
          <cx:pt idx="142397">0</cx:pt>
          <cx:pt idx="142398">10</cx:pt>
          <cx:pt idx="142399">3</cx:pt>
          <cx:pt idx="142400">15</cx:pt>
          <cx:pt idx="142401">6</cx:pt>
          <cx:pt idx="142402">0</cx:pt>
          <cx:pt idx="142403">0</cx:pt>
          <cx:pt idx="142404">77</cx:pt>
          <cx:pt idx="142405">5</cx:pt>
          <cx:pt idx="142406">0</cx:pt>
          <cx:pt idx="142407">0</cx:pt>
          <cx:pt idx="142408">0</cx:pt>
          <cx:pt idx="142409">0</cx:pt>
          <cx:pt idx="142410">0</cx:pt>
          <cx:pt idx="142411">0</cx:pt>
          <cx:pt idx="142412">0</cx:pt>
          <cx:pt idx="142413">0</cx:pt>
          <cx:pt idx="142414">0</cx:pt>
          <cx:pt idx="142415">0</cx:pt>
          <cx:pt idx="142416">2</cx:pt>
          <cx:pt idx="142417">0</cx:pt>
          <cx:pt idx="142418">0</cx:pt>
          <cx:pt idx="142419">0</cx:pt>
          <cx:pt idx="142420">0</cx:pt>
          <cx:pt idx="142421">0</cx:pt>
          <cx:pt idx="142422">0</cx:pt>
          <cx:pt idx="142423">0</cx:pt>
          <cx:pt idx="142424">0</cx:pt>
          <cx:pt idx="142425">0</cx:pt>
          <cx:pt idx="142426">0</cx:pt>
          <cx:pt idx="142427">0</cx:pt>
          <cx:pt idx="142428">0</cx:pt>
          <cx:pt idx="142429">0</cx:pt>
          <cx:pt idx="142430">0</cx:pt>
          <cx:pt idx="142431">0</cx:pt>
          <cx:pt idx="142432">0</cx:pt>
          <cx:pt idx="142433">2</cx:pt>
          <cx:pt idx="142434">0</cx:pt>
          <cx:pt idx="142435">0</cx:pt>
          <cx:pt idx="142436">0</cx:pt>
          <cx:pt idx="142437">0</cx:pt>
          <cx:pt idx="142438">0</cx:pt>
          <cx:pt idx="142439">0</cx:pt>
          <cx:pt idx="142440">0</cx:pt>
          <cx:pt idx="142441">0</cx:pt>
          <cx:pt idx="142442">0</cx:pt>
          <cx:pt idx="142443">1</cx:pt>
          <cx:pt idx="142444">0</cx:pt>
          <cx:pt idx="142445">0</cx:pt>
          <cx:pt idx="142446">0</cx:pt>
          <cx:pt idx="142447">1</cx:pt>
          <cx:pt idx="142448">0</cx:pt>
          <cx:pt idx="142449">0</cx:pt>
          <cx:pt idx="142450">0</cx:pt>
          <cx:pt idx="142451">0</cx:pt>
          <cx:pt idx="142452">0</cx:pt>
          <cx:pt idx="142453">0</cx:pt>
          <cx:pt idx="142454">0</cx:pt>
          <cx:pt idx="142455">0</cx:pt>
          <cx:pt idx="142456">0</cx:pt>
          <cx:pt idx="142457">0</cx:pt>
          <cx:pt idx="142458">0</cx:pt>
          <cx:pt idx="142459">0</cx:pt>
          <cx:pt idx="142460">0</cx:pt>
          <cx:pt idx="142461">0</cx:pt>
          <cx:pt idx="142462">0</cx:pt>
          <cx:pt idx="142463">0</cx:pt>
          <cx:pt idx="142464">0</cx:pt>
          <cx:pt idx="142465">0</cx:pt>
          <cx:pt idx="142466">0</cx:pt>
          <cx:pt idx="142467">0</cx:pt>
          <cx:pt idx="142468">0</cx:pt>
          <cx:pt idx="142469">0</cx:pt>
          <cx:pt idx="142470">0</cx:pt>
          <cx:pt idx="142471">1</cx:pt>
          <cx:pt idx="142472">0</cx:pt>
          <cx:pt idx="142473">0</cx:pt>
          <cx:pt idx="142474">0</cx:pt>
          <cx:pt idx="142475">5</cx:pt>
          <cx:pt idx="142476">0</cx:pt>
          <cx:pt idx="142477">0</cx:pt>
          <cx:pt idx="142478">0</cx:pt>
          <cx:pt idx="142479">0</cx:pt>
          <cx:pt idx="142480">0</cx:pt>
          <cx:pt idx="142481">6</cx:pt>
          <cx:pt idx="142482">0</cx:pt>
          <cx:pt idx="142483">0</cx:pt>
          <cx:pt idx="142484">0</cx:pt>
          <cx:pt idx="142485">0</cx:pt>
          <cx:pt idx="142486">0</cx:pt>
          <cx:pt idx="142487">0</cx:pt>
          <cx:pt idx="142488">1</cx:pt>
          <cx:pt idx="142489">0</cx:pt>
          <cx:pt idx="142490">0</cx:pt>
          <cx:pt idx="142491">0</cx:pt>
          <cx:pt idx="142492">1</cx:pt>
          <cx:pt idx="142493">0</cx:pt>
          <cx:pt idx="142494">0</cx:pt>
          <cx:pt idx="142495">0</cx:pt>
          <cx:pt idx="142496">0</cx:pt>
          <cx:pt idx="142497">0</cx:pt>
          <cx:pt idx="142498">1</cx:pt>
          <cx:pt idx="142499">0</cx:pt>
          <cx:pt idx="142500">0</cx:pt>
          <cx:pt idx="142501">0</cx:pt>
          <cx:pt idx="142502">0</cx:pt>
          <cx:pt idx="142503">0</cx:pt>
          <cx:pt idx="142504">0</cx:pt>
          <cx:pt idx="142505">0</cx:pt>
          <cx:pt idx="142506">0</cx:pt>
          <cx:pt idx="142507">0</cx:pt>
          <cx:pt idx="142508">372</cx:pt>
          <cx:pt idx="142509">0</cx:pt>
          <cx:pt idx="142510">0</cx:pt>
          <cx:pt idx="142511">30</cx:pt>
          <cx:pt idx="142512">1</cx:pt>
          <cx:pt idx="142513">9</cx:pt>
          <cx:pt idx="142514">0</cx:pt>
          <cx:pt idx="142515">0</cx:pt>
          <cx:pt idx="142516">0</cx:pt>
          <cx:pt idx="142517">0</cx:pt>
          <cx:pt idx="142518">8</cx:pt>
          <cx:pt idx="142519">32</cx:pt>
          <cx:pt idx="142520">0</cx:pt>
          <cx:pt idx="142521">0</cx:pt>
          <cx:pt idx="142522">5</cx:pt>
          <cx:pt idx="142523">1</cx:pt>
          <cx:pt idx="142524">1</cx:pt>
          <cx:pt idx="142525">2</cx:pt>
          <cx:pt idx="142526">0</cx:pt>
          <cx:pt idx="142527">30</cx:pt>
          <cx:pt idx="142528">283</cx:pt>
          <cx:pt idx="142529">139</cx:pt>
          <cx:pt idx="142530">0</cx:pt>
          <cx:pt idx="142531">17</cx:pt>
          <cx:pt idx="142532">8</cx:pt>
          <cx:pt idx="142533">13</cx:pt>
          <cx:pt idx="142534">0</cx:pt>
          <cx:pt idx="142535">199</cx:pt>
          <cx:pt idx="142536">69</cx:pt>
          <cx:pt idx="142537">0</cx:pt>
          <cx:pt idx="142538">92</cx:pt>
          <cx:pt idx="142539">68</cx:pt>
          <cx:pt idx="142540">63</cx:pt>
          <cx:pt idx="142541">3</cx:pt>
          <cx:pt idx="142542">15</cx:pt>
          <cx:pt idx="142543">7</cx:pt>
          <cx:pt idx="142544">1</cx:pt>
          <cx:pt idx="142545">15</cx:pt>
          <cx:pt idx="142546">34</cx:pt>
          <cx:pt idx="142547">79</cx:pt>
          <cx:pt idx="142548">18</cx:pt>
          <cx:pt idx="142549">43</cx:pt>
          <cx:pt idx="142550">0</cx:pt>
          <cx:pt idx="142551">17</cx:pt>
          <cx:pt idx="142552">2</cx:pt>
          <cx:pt idx="142553">8</cx:pt>
          <cx:pt idx="142554">476</cx:pt>
          <cx:pt idx="142555">155</cx:pt>
          <cx:pt idx="142556">6</cx:pt>
          <cx:pt idx="142557">20</cx:pt>
          <cx:pt idx="142558">71</cx:pt>
          <cx:pt idx="142559">3</cx:pt>
          <cx:pt idx="142560">0</cx:pt>
          <cx:pt idx="142561">182</cx:pt>
          <cx:pt idx="142562">4</cx:pt>
          <cx:pt idx="142563">3</cx:pt>
          <cx:pt idx="142564">31</cx:pt>
          <cx:pt idx="142565">0</cx:pt>
          <cx:pt idx="142566">1</cx:pt>
          <cx:pt idx="142567">66</cx:pt>
          <cx:pt idx="142568">28</cx:pt>
          <cx:pt idx="142569">0</cx:pt>
          <cx:pt idx="142570">0</cx:pt>
          <cx:pt idx="142571">420</cx:pt>
          <cx:pt idx="142572">47</cx:pt>
          <cx:pt idx="142573">0</cx:pt>
          <cx:pt idx="142574">1</cx:pt>
          <cx:pt idx="142575">16</cx:pt>
          <cx:pt idx="142576">0</cx:pt>
          <cx:pt idx="142577">0</cx:pt>
          <cx:pt idx="142578">66</cx:pt>
          <cx:pt idx="142579">40</cx:pt>
          <cx:pt idx="142580">48</cx:pt>
          <cx:pt idx="142581">4</cx:pt>
          <cx:pt idx="142582">24</cx:pt>
          <cx:pt idx="142583">5</cx:pt>
          <cx:pt idx="142584">0</cx:pt>
          <cx:pt idx="142585">20</cx:pt>
          <cx:pt idx="142586">18</cx:pt>
          <cx:pt idx="142587">195</cx:pt>
          <cx:pt idx="142588">214</cx:pt>
          <cx:pt idx="142589">0</cx:pt>
          <cx:pt idx="142590">2</cx:pt>
          <cx:pt idx="142591">16</cx:pt>
          <cx:pt idx="142592">13</cx:pt>
          <cx:pt idx="142593">9</cx:pt>
          <cx:pt idx="142594">1</cx:pt>
          <cx:pt idx="142595">0</cx:pt>
          <cx:pt idx="142596">105</cx:pt>
          <cx:pt idx="142597">0</cx:pt>
          <cx:pt idx="142598">1</cx:pt>
          <cx:pt idx="142599">0</cx:pt>
          <cx:pt idx="142600">25</cx:pt>
          <cx:pt idx="142601">0</cx:pt>
          <cx:pt idx="142602">40</cx:pt>
          <cx:pt idx="142603">21</cx:pt>
          <cx:pt idx="142604">0</cx:pt>
          <cx:pt idx="142605">1</cx:pt>
          <cx:pt idx="142606">522</cx:pt>
          <cx:pt idx="142607">24</cx:pt>
          <cx:pt idx="142608">13</cx:pt>
          <cx:pt idx="142609">24</cx:pt>
          <cx:pt idx="142610">18</cx:pt>
          <cx:pt idx="142611">51</cx:pt>
          <cx:pt idx="142612">43</cx:pt>
          <cx:pt idx="142613">16</cx:pt>
          <cx:pt idx="142614">7</cx:pt>
          <cx:pt idx="142615">97</cx:pt>
          <cx:pt idx="142616">1</cx:pt>
          <cx:pt idx="142617">0</cx:pt>
          <cx:pt idx="142618">1</cx:pt>
          <cx:pt idx="142619">21</cx:pt>
          <cx:pt idx="142620">0</cx:pt>
          <cx:pt idx="142621">33</cx:pt>
          <cx:pt idx="142622">22</cx:pt>
          <cx:pt idx="142623">2</cx:pt>
          <cx:pt idx="142624">10</cx:pt>
          <cx:pt idx="142625">115</cx:pt>
          <cx:pt idx="142626">102</cx:pt>
          <cx:pt idx="142627">15</cx:pt>
          <cx:pt idx="142628">4</cx:pt>
          <cx:pt idx="142629">10</cx:pt>
          <cx:pt idx="142630">0</cx:pt>
          <cx:pt idx="142631">3</cx:pt>
          <cx:pt idx="142632">8</cx:pt>
          <cx:pt idx="142633">216</cx:pt>
          <cx:pt idx="142634">78</cx:pt>
          <cx:pt idx="142635">0</cx:pt>
          <cx:pt idx="142636">7</cx:pt>
          <cx:pt idx="142637">3</cx:pt>
          <cx:pt idx="142638">7</cx:pt>
          <cx:pt idx="142639">0</cx:pt>
          <cx:pt idx="142640">7</cx:pt>
          <cx:pt idx="142641">11</cx:pt>
          <cx:pt idx="142642">128</cx:pt>
          <cx:pt idx="142643">50</cx:pt>
          <cx:pt idx="142644">62</cx:pt>
          <cx:pt idx="142645">1</cx:pt>
          <cx:pt idx="142646">29</cx:pt>
          <cx:pt idx="142647">91</cx:pt>
          <cx:pt idx="142648">1</cx:pt>
          <cx:pt idx="142649">0</cx:pt>
          <cx:pt idx="142650">2</cx:pt>
          <cx:pt idx="142651">362</cx:pt>
          <cx:pt idx="142652">0</cx:pt>
          <cx:pt idx="142653">7</cx:pt>
          <cx:pt idx="142654">1</cx:pt>
          <cx:pt idx="142655">57</cx:pt>
          <cx:pt idx="142656">9</cx:pt>
          <cx:pt idx="142657">699</cx:pt>
          <cx:pt idx="142658">85</cx:pt>
          <cx:pt idx="142659">9</cx:pt>
          <cx:pt idx="142660">37</cx:pt>
          <cx:pt idx="142661">0</cx:pt>
          <cx:pt idx="142662">21</cx:pt>
          <cx:pt idx="142663">28</cx:pt>
          <cx:pt idx="142664">588</cx:pt>
          <cx:pt idx="142665">0</cx:pt>
          <cx:pt idx="142666">6</cx:pt>
          <cx:pt idx="142667">15</cx:pt>
          <cx:pt idx="142668">47</cx:pt>
          <cx:pt idx="142669">27</cx:pt>
          <cx:pt idx="142670">3</cx:pt>
          <cx:pt idx="142671">24</cx:pt>
          <cx:pt idx="142672">0</cx:pt>
          <cx:pt idx="142673">5</cx:pt>
          <cx:pt idx="142674">100</cx:pt>
          <cx:pt idx="142675">0</cx:pt>
          <cx:pt idx="142676">0</cx:pt>
          <cx:pt idx="142677">12</cx:pt>
          <cx:pt idx="142678">0</cx:pt>
          <cx:pt idx="142679">1</cx:pt>
          <cx:pt idx="142680">9</cx:pt>
          <cx:pt idx="142681">132</cx:pt>
          <cx:pt idx="142682">414</cx:pt>
          <cx:pt idx="142683">1</cx:pt>
          <cx:pt idx="142684">1</cx:pt>
          <cx:pt idx="142685">3</cx:pt>
          <cx:pt idx="142686">1</cx:pt>
          <cx:pt idx="142687">1</cx:pt>
          <cx:pt idx="142688">34</cx:pt>
          <cx:pt idx="142689">0</cx:pt>
          <cx:pt idx="142690">1</cx:pt>
          <cx:pt idx="142691">155</cx:pt>
          <cx:pt idx="142692">0</cx:pt>
          <cx:pt idx="142693">4</cx:pt>
          <cx:pt idx="142694">6</cx:pt>
          <cx:pt idx="142695">360</cx:pt>
          <cx:pt idx="142696">42</cx:pt>
          <cx:pt idx="142697">0</cx:pt>
          <cx:pt idx="142698">20</cx:pt>
          <cx:pt idx="142699">6</cx:pt>
          <cx:pt idx="142700">7</cx:pt>
          <cx:pt idx="142701">1</cx:pt>
          <cx:pt idx="142702">28</cx:pt>
          <cx:pt idx="142703">0</cx:pt>
          <cx:pt idx="142704">54</cx:pt>
          <cx:pt idx="142705">0</cx:pt>
          <cx:pt idx="142706">0</cx:pt>
          <cx:pt idx="142707">11</cx:pt>
          <cx:pt idx="142708">211</cx:pt>
          <cx:pt idx="142709">11</cx:pt>
          <cx:pt idx="142710">43</cx:pt>
          <cx:pt idx="142711">134</cx:pt>
          <cx:pt idx="142712">1</cx:pt>
          <cx:pt idx="142713">1</cx:pt>
          <cx:pt idx="142714">3</cx:pt>
          <cx:pt idx="142715">0</cx:pt>
          <cx:pt idx="142716">0</cx:pt>
          <cx:pt idx="142717">0</cx:pt>
          <cx:pt idx="142718">10</cx:pt>
          <cx:pt idx="142719">0</cx:pt>
          <cx:pt idx="142720">4</cx:pt>
          <cx:pt idx="142721">0</cx:pt>
          <cx:pt idx="142722">23</cx:pt>
          <cx:pt idx="142723">10</cx:pt>
          <cx:pt idx="142724">1</cx:pt>
          <cx:pt idx="142725">176</cx:pt>
          <cx:pt idx="142726">0</cx:pt>
          <cx:pt idx="142727">149</cx:pt>
          <cx:pt idx="142728">22</cx:pt>
          <cx:pt idx="142729">118</cx:pt>
          <cx:pt idx="142730">248</cx:pt>
          <cx:pt idx="142731">22</cx:pt>
          <cx:pt idx="142732">11</cx:pt>
          <cx:pt idx="142733">22</cx:pt>
          <cx:pt idx="142734">0</cx:pt>
          <cx:pt idx="142735">0</cx:pt>
          <cx:pt idx="142736">0</cx:pt>
          <cx:pt idx="142737">6</cx:pt>
          <cx:pt idx="142738">306</cx:pt>
          <cx:pt idx="142739">31</cx:pt>
          <cx:pt idx="142740">49</cx:pt>
          <cx:pt idx="142741">50</cx:pt>
          <cx:pt idx="142742">0</cx:pt>
          <cx:pt idx="142743">0</cx:pt>
          <cx:pt idx="142744">0</cx:pt>
          <cx:pt idx="142745">4</cx:pt>
          <cx:pt idx="142746">20</cx:pt>
          <cx:pt idx="142747">15</cx:pt>
          <cx:pt idx="142748">33</cx:pt>
          <cx:pt idx="142749">0</cx:pt>
          <cx:pt idx="142750">24</cx:pt>
          <cx:pt idx="142751">0</cx:pt>
          <cx:pt idx="142752">0</cx:pt>
          <cx:pt idx="142753">17</cx:pt>
          <cx:pt idx="142754">4</cx:pt>
          <cx:pt idx="142755">7</cx:pt>
          <cx:pt idx="142756">50</cx:pt>
          <cx:pt idx="142757">68</cx:pt>
          <cx:pt idx="142758">15</cx:pt>
          <cx:pt idx="142759">8</cx:pt>
          <cx:pt idx="142760">56</cx:pt>
          <cx:pt idx="142761">8</cx:pt>
          <cx:pt idx="142762">0</cx:pt>
          <cx:pt idx="142763">177</cx:pt>
          <cx:pt idx="142764">0</cx:pt>
          <cx:pt idx="142765">0</cx:pt>
          <cx:pt idx="142766">138</cx:pt>
          <cx:pt idx="142767">117</cx:pt>
          <cx:pt idx="142768">0</cx:pt>
          <cx:pt idx="142769">67</cx:pt>
          <cx:pt idx="142770">0</cx:pt>
          <cx:pt idx="142771">0</cx:pt>
          <cx:pt idx="142772">0</cx:pt>
          <cx:pt idx="142773">5</cx:pt>
          <cx:pt idx="142774">6</cx:pt>
          <cx:pt idx="142775">0</cx:pt>
          <cx:pt idx="142776">23</cx:pt>
          <cx:pt idx="142777">0</cx:pt>
          <cx:pt idx="142778">0</cx:pt>
          <cx:pt idx="142779">23</cx:pt>
          <cx:pt idx="142780">1</cx:pt>
          <cx:pt idx="142781">22</cx:pt>
          <cx:pt idx="142782">5</cx:pt>
          <cx:pt idx="142783">5</cx:pt>
          <cx:pt idx="142784">147</cx:pt>
          <cx:pt idx="142785">1</cx:pt>
          <cx:pt idx="142786">1</cx:pt>
          <cx:pt idx="142787">1</cx:pt>
          <cx:pt idx="142788">71</cx:pt>
          <cx:pt idx="142789">14</cx:pt>
          <cx:pt idx="142790">0</cx:pt>
          <cx:pt idx="142791">11</cx:pt>
          <cx:pt idx="142792">46</cx:pt>
          <cx:pt idx="142793">20</cx:pt>
          <cx:pt idx="142794">64</cx:pt>
          <cx:pt idx="142795">128</cx:pt>
          <cx:pt idx="142796">0</cx:pt>
          <cx:pt idx="142797">1</cx:pt>
          <cx:pt idx="142798">76</cx:pt>
          <cx:pt idx="142799">1</cx:pt>
          <cx:pt idx="142800">332</cx:pt>
          <cx:pt idx="142801">14</cx:pt>
          <cx:pt idx="142802">1</cx:pt>
          <cx:pt idx="142803">23</cx:pt>
          <cx:pt idx="142804">49</cx:pt>
          <cx:pt idx="142805">1</cx:pt>
          <cx:pt idx="142806">0</cx:pt>
          <cx:pt idx="142807">203</cx:pt>
          <cx:pt idx="142808">4</cx:pt>
          <cx:pt idx="142809">25</cx:pt>
          <cx:pt idx="142810">0</cx:pt>
          <cx:pt idx="142811">21</cx:pt>
          <cx:pt idx="142812">10</cx:pt>
          <cx:pt idx="142813">10</cx:pt>
          <cx:pt idx="142814">0</cx:pt>
          <cx:pt idx="142815">127</cx:pt>
          <cx:pt idx="142816">1</cx:pt>
          <cx:pt idx="142817">35</cx:pt>
          <cx:pt idx="142818">25</cx:pt>
          <cx:pt idx="142819">19</cx:pt>
          <cx:pt idx="142820">132</cx:pt>
          <cx:pt idx="142821">4</cx:pt>
          <cx:pt idx="142822">106</cx:pt>
          <cx:pt idx="142823">0</cx:pt>
          <cx:pt idx="142824">97</cx:pt>
          <cx:pt idx="142825">8</cx:pt>
          <cx:pt idx="142826">5</cx:pt>
          <cx:pt idx="142827">0</cx:pt>
          <cx:pt idx="142828">0</cx:pt>
          <cx:pt idx="142829">22</cx:pt>
          <cx:pt idx="142830">1</cx:pt>
          <cx:pt idx="142831">0</cx:pt>
          <cx:pt idx="142832">1</cx:pt>
          <cx:pt idx="142833">0</cx:pt>
          <cx:pt idx="142834">0</cx:pt>
          <cx:pt idx="142835">5</cx:pt>
          <cx:pt idx="142836">0</cx:pt>
          <cx:pt idx="142837">18</cx:pt>
          <cx:pt idx="142838">21</cx:pt>
          <cx:pt idx="142839">30</cx:pt>
          <cx:pt idx="142840">36</cx:pt>
          <cx:pt idx="142841">34</cx:pt>
          <cx:pt idx="142842">2</cx:pt>
          <cx:pt idx="142843">0</cx:pt>
          <cx:pt idx="142844">0</cx:pt>
          <cx:pt idx="142845">3</cx:pt>
          <cx:pt idx="142846">1</cx:pt>
          <cx:pt idx="142847">103</cx:pt>
          <cx:pt idx="142848">12</cx:pt>
          <cx:pt idx="142849">1</cx:pt>
          <cx:pt idx="142850">0</cx:pt>
          <cx:pt idx="142851">16</cx:pt>
          <cx:pt idx="142852">19</cx:pt>
          <cx:pt idx="142853">3</cx:pt>
          <cx:pt idx="142854">64</cx:pt>
          <cx:pt idx="142855">0</cx:pt>
          <cx:pt idx="142856">19</cx:pt>
          <cx:pt idx="142857">0</cx:pt>
          <cx:pt idx="142858">102</cx:pt>
          <cx:pt idx="142859">0</cx:pt>
          <cx:pt idx="142860">2</cx:pt>
          <cx:pt idx="142861">63</cx:pt>
          <cx:pt idx="142862">0</cx:pt>
          <cx:pt idx="142863">11</cx:pt>
          <cx:pt idx="142864">14</cx:pt>
          <cx:pt idx="142865">61</cx:pt>
          <cx:pt idx="142866">1</cx:pt>
          <cx:pt idx="142867">1</cx:pt>
          <cx:pt idx="142868">0</cx:pt>
          <cx:pt idx="142869">148</cx:pt>
          <cx:pt idx="142870">155</cx:pt>
          <cx:pt idx="142871">23</cx:pt>
          <cx:pt idx="142872">0</cx:pt>
          <cx:pt idx="142873">1</cx:pt>
          <cx:pt idx="142874">0</cx:pt>
          <cx:pt idx="142875">767</cx:pt>
          <cx:pt idx="142876">0</cx:pt>
          <cx:pt idx="142877">5</cx:pt>
          <cx:pt idx="142878">0</cx:pt>
          <cx:pt idx="142879">310</cx:pt>
          <cx:pt idx="142880">12</cx:pt>
          <cx:pt idx="142881">13</cx:pt>
          <cx:pt idx="142882">133</cx:pt>
          <cx:pt idx="142883">34</cx:pt>
          <cx:pt idx="142884">2</cx:pt>
          <cx:pt idx="142885">33</cx:pt>
          <cx:pt idx="142886">4</cx:pt>
          <cx:pt idx="142887">12</cx:pt>
          <cx:pt idx="142888">21</cx:pt>
          <cx:pt idx="142889">62</cx:pt>
          <cx:pt idx="142890">13</cx:pt>
          <cx:pt idx="142891">7</cx:pt>
          <cx:pt idx="142892">1</cx:pt>
          <cx:pt idx="142893">62</cx:pt>
          <cx:pt idx="142894">0</cx:pt>
          <cx:pt idx="142895">35</cx:pt>
          <cx:pt idx="142896">8</cx:pt>
          <cx:pt idx="142897">0</cx:pt>
          <cx:pt idx="142898">12</cx:pt>
          <cx:pt idx="142899">1</cx:pt>
          <cx:pt idx="142900">16</cx:pt>
          <cx:pt idx="142901">2</cx:pt>
          <cx:pt idx="142902">30</cx:pt>
          <cx:pt idx="142903">274</cx:pt>
          <cx:pt idx="142904">1</cx:pt>
          <cx:pt idx="142905">47</cx:pt>
          <cx:pt idx="142906">1</cx:pt>
          <cx:pt idx="142907">61</cx:pt>
          <cx:pt idx="142908">0</cx:pt>
          <cx:pt idx="142909">0</cx:pt>
          <cx:pt idx="142910">45</cx:pt>
          <cx:pt idx="142911">1</cx:pt>
          <cx:pt idx="142912">6</cx:pt>
          <cx:pt idx="142913">5</cx:pt>
          <cx:pt idx="142914">1</cx:pt>
          <cx:pt idx="142915">221</cx:pt>
          <cx:pt idx="142916">0</cx:pt>
          <cx:pt idx="142917">17</cx:pt>
          <cx:pt idx="142918">1</cx:pt>
          <cx:pt idx="142919">2</cx:pt>
          <cx:pt idx="142920">0</cx:pt>
          <cx:pt idx="142921">11</cx:pt>
          <cx:pt idx="142922">0</cx:pt>
          <cx:pt idx="142923">14</cx:pt>
          <cx:pt idx="142924">560</cx:pt>
          <cx:pt idx="142925">7</cx:pt>
          <cx:pt idx="142926">54</cx:pt>
          <cx:pt idx="142927">9</cx:pt>
          <cx:pt idx="142928">0</cx:pt>
          <cx:pt idx="142929">0</cx:pt>
          <cx:pt idx="142930">16</cx:pt>
          <cx:pt idx="142931">0</cx:pt>
          <cx:pt idx="142932">2</cx:pt>
          <cx:pt idx="142933">0</cx:pt>
          <cx:pt idx="142934">45</cx:pt>
          <cx:pt idx="142935">0</cx:pt>
          <cx:pt idx="142936">23</cx:pt>
          <cx:pt idx="142937">0</cx:pt>
          <cx:pt idx="142938">3</cx:pt>
          <cx:pt idx="142939">15</cx:pt>
          <cx:pt idx="142940">1</cx:pt>
          <cx:pt idx="142941">220</cx:pt>
          <cx:pt idx="142942">138</cx:pt>
          <cx:pt idx="142943">0</cx:pt>
          <cx:pt idx="142944">0</cx:pt>
          <cx:pt idx="142945">0</cx:pt>
          <cx:pt idx="142946">16</cx:pt>
          <cx:pt idx="142947">2</cx:pt>
          <cx:pt idx="142948">13</cx:pt>
          <cx:pt idx="142949">0</cx:pt>
          <cx:pt idx="142950">0</cx:pt>
          <cx:pt idx="142951">29</cx:pt>
          <cx:pt idx="142952">1</cx:pt>
          <cx:pt idx="142953">0</cx:pt>
          <cx:pt idx="142954">8</cx:pt>
          <cx:pt idx="142955">22</cx:pt>
          <cx:pt idx="142956">6</cx:pt>
          <cx:pt idx="142957">31</cx:pt>
          <cx:pt idx="142958">8</cx:pt>
          <cx:pt idx="142959">53</cx:pt>
          <cx:pt idx="142960">11</cx:pt>
          <cx:pt idx="142961">29</cx:pt>
          <cx:pt idx="142962">151</cx:pt>
          <cx:pt idx="142963">232</cx:pt>
          <cx:pt idx="142964">93</cx:pt>
          <cx:pt idx="142965">20</cx:pt>
          <cx:pt idx="142966">29</cx:pt>
          <cx:pt idx="142967">6</cx:pt>
          <cx:pt idx="142968">27</cx:pt>
          <cx:pt idx="142969">1</cx:pt>
          <cx:pt idx="142970">5</cx:pt>
          <cx:pt idx="142971">0</cx:pt>
          <cx:pt idx="142972">1</cx:pt>
          <cx:pt idx="142973">3</cx:pt>
          <cx:pt idx="142974">46</cx:pt>
          <cx:pt idx="142975">0</cx:pt>
          <cx:pt idx="142976">0</cx:pt>
          <cx:pt idx="142977">16</cx:pt>
          <cx:pt idx="142978">18</cx:pt>
          <cx:pt idx="142979">348</cx:pt>
          <cx:pt idx="142980">75</cx:pt>
          <cx:pt idx="142981">0</cx:pt>
          <cx:pt idx="142982">4</cx:pt>
          <cx:pt idx="142983">8</cx:pt>
          <cx:pt idx="142984">4</cx:pt>
          <cx:pt idx="142985">175</cx:pt>
          <cx:pt idx="142986">39</cx:pt>
          <cx:pt idx="142987">2</cx:pt>
          <cx:pt idx="142988">0</cx:pt>
          <cx:pt idx="142989">13</cx:pt>
          <cx:pt idx="142990">28</cx:pt>
          <cx:pt idx="142991">0</cx:pt>
          <cx:pt idx="142992">4</cx:pt>
          <cx:pt idx="142993">69</cx:pt>
          <cx:pt idx="142994">4</cx:pt>
          <cx:pt idx="142995">9</cx:pt>
          <cx:pt idx="142996">109</cx:pt>
          <cx:pt idx="142997">7</cx:pt>
          <cx:pt idx="142998">15</cx:pt>
          <cx:pt idx="142999">48</cx:pt>
          <cx:pt idx="143000">3</cx:pt>
          <cx:pt idx="143001">1</cx:pt>
          <cx:pt idx="143002">13</cx:pt>
          <cx:pt idx="143003">1</cx:pt>
          <cx:pt idx="143004">0</cx:pt>
          <cx:pt idx="143005">21</cx:pt>
          <cx:pt idx="143006">6</cx:pt>
          <cx:pt idx="143007">0</cx:pt>
          <cx:pt idx="143008">0</cx:pt>
          <cx:pt idx="143009">35</cx:pt>
          <cx:pt idx="143010">58</cx:pt>
          <cx:pt idx="143011">0</cx:pt>
          <cx:pt idx="143012">0</cx:pt>
          <cx:pt idx="143013">712</cx:pt>
          <cx:pt idx="143014">8</cx:pt>
          <cx:pt idx="143015">119</cx:pt>
          <cx:pt idx="143016">7</cx:pt>
          <cx:pt idx="143017">21</cx:pt>
          <cx:pt idx="143018">0</cx:pt>
          <cx:pt idx="143019">0</cx:pt>
          <cx:pt idx="143020">3</cx:pt>
          <cx:pt idx="143021">0</cx:pt>
          <cx:pt idx="143022">14</cx:pt>
          <cx:pt idx="143023">7</cx:pt>
          <cx:pt idx="143024">48</cx:pt>
          <cx:pt idx="143025">489</cx:pt>
          <cx:pt idx="143026">0</cx:pt>
          <cx:pt idx="143027">1</cx:pt>
          <cx:pt idx="143028">0</cx:pt>
          <cx:pt idx="143029">75</cx:pt>
          <cx:pt idx="143030">0</cx:pt>
          <cx:pt idx="143031">131</cx:pt>
          <cx:pt idx="143032">12</cx:pt>
          <cx:pt idx="143033">66</cx:pt>
          <cx:pt idx="143034">0</cx:pt>
          <cx:pt idx="143035">0</cx:pt>
          <cx:pt idx="143036">0</cx:pt>
          <cx:pt idx="143037">1</cx:pt>
          <cx:pt idx="143038">1</cx:pt>
          <cx:pt idx="143039">52</cx:pt>
          <cx:pt idx="143040">12</cx:pt>
          <cx:pt idx="143041">1</cx:pt>
          <cx:pt idx="143042">28</cx:pt>
          <cx:pt idx="143043">7</cx:pt>
          <cx:pt idx="143044">26</cx:pt>
          <cx:pt idx="143045">3</cx:pt>
          <cx:pt idx="143046">23</cx:pt>
          <cx:pt idx="143047">7</cx:pt>
          <cx:pt idx="143048">17</cx:pt>
          <cx:pt idx="143049">1</cx:pt>
          <cx:pt idx="143050">0</cx:pt>
          <cx:pt idx="143051">42</cx:pt>
          <cx:pt idx="143052">0</cx:pt>
          <cx:pt idx="143053">4</cx:pt>
          <cx:pt idx="143054">0</cx:pt>
          <cx:pt idx="143055">0</cx:pt>
          <cx:pt idx="143056">27</cx:pt>
          <cx:pt idx="143057">68</cx:pt>
          <cx:pt idx="143058">29</cx:pt>
          <cx:pt idx="143059">1</cx:pt>
          <cx:pt idx="143060">1</cx:pt>
          <cx:pt idx="143061">16</cx:pt>
          <cx:pt idx="143062">26</cx:pt>
          <cx:pt idx="143063">1</cx:pt>
          <cx:pt idx="143064">13</cx:pt>
          <cx:pt idx="143065">272</cx:pt>
          <cx:pt idx="143066">78</cx:pt>
          <cx:pt idx="143067">92</cx:pt>
          <cx:pt idx="143068">8</cx:pt>
          <cx:pt idx="143069">41</cx:pt>
          <cx:pt idx="143070">7</cx:pt>
          <cx:pt idx="143071">0</cx:pt>
          <cx:pt idx="143072">4</cx:pt>
          <cx:pt idx="143073">42</cx:pt>
          <cx:pt idx="143074">0</cx:pt>
          <cx:pt idx="143075">0</cx:pt>
          <cx:pt idx="143076">0</cx:pt>
          <cx:pt idx="143077">1</cx:pt>
          <cx:pt idx="143078">8</cx:pt>
          <cx:pt idx="143079">92</cx:pt>
          <cx:pt idx="143080">41</cx:pt>
          <cx:pt idx="143081">0</cx:pt>
          <cx:pt idx="143082">41</cx:pt>
          <cx:pt idx="143083">1</cx:pt>
          <cx:pt idx="143084">22</cx:pt>
          <cx:pt idx="143085">15</cx:pt>
          <cx:pt idx="143086">16</cx:pt>
          <cx:pt idx="143087">0</cx:pt>
          <cx:pt idx="143088">0</cx:pt>
          <cx:pt idx="143089">5</cx:pt>
          <cx:pt idx="143090">6</cx:pt>
          <cx:pt idx="143091">113</cx:pt>
          <cx:pt idx="143092">0</cx:pt>
          <cx:pt idx="143093">167</cx:pt>
          <cx:pt idx="143094">16</cx:pt>
          <cx:pt idx="143095">144</cx:pt>
          <cx:pt idx="143096">10</cx:pt>
          <cx:pt idx="143097">2</cx:pt>
          <cx:pt idx="143098">8</cx:pt>
          <cx:pt idx="143099">7</cx:pt>
          <cx:pt idx="143100">0</cx:pt>
          <cx:pt idx="143101">0</cx:pt>
          <cx:pt idx="143102">23</cx:pt>
          <cx:pt idx="143103">51</cx:pt>
          <cx:pt idx="143104">170</cx:pt>
          <cx:pt idx="143105">1</cx:pt>
          <cx:pt idx="143106">83</cx:pt>
          <cx:pt idx="143107">16</cx:pt>
          <cx:pt idx="143108">32</cx:pt>
          <cx:pt idx="143109">35</cx:pt>
          <cx:pt idx="143110">0</cx:pt>
          <cx:pt idx="143111">118</cx:pt>
          <cx:pt idx="143112">49</cx:pt>
          <cx:pt idx="143113">16</cx:pt>
          <cx:pt idx="143114">0</cx:pt>
          <cx:pt idx="143115">9</cx:pt>
          <cx:pt idx="143116">4</cx:pt>
          <cx:pt idx="143117">0</cx:pt>
          <cx:pt idx="143118">7</cx:pt>
          <cx:pt idx="143119">2</cx:pt>
          <cx:pt idx="143120">52</cx:pt>
          <cx:pt idx="143121">399</cx:pt>
          <cx:pt idx="143122">325</cx:pt>
          <cx:pt idx="143123">4</cx:pt>
          <cx:pt idx="143124">18</cx:pt>
          <cx:pt idx="143125">25</cx:pt>
          <cx:pt idx="143126">19</cx:pt>
          <cx:pt idx="143127">5</cx:pt>
          <cx:pt idx="143128">14</cx:pt>
          <cx:pt idx="143129">0</cx:pt>
          <cx:pt idx="143130">1</cx:pt>
          <cx:pt idx="143131">17</cx:pt>
          <cx:pt idx="143132">4</cx:pt>
          <cx:pt idx="143133">6</cx:pt>
          <cx:pt idx="143134">97</cx:pt>
          <cx:pt idx="143135">3</cx:pt>
          <cx:pt idx="143136">0</cx:pt>
          <cx:pt idx="143137">8</cx:pt>
          <cx:pt idx="143138">4</cx:pt>
          <cx:pt idx="143139">3</cx:pt>
          <cx:pt idx="143140">15</cx:pt>
          <cx:pt idx="143141">125</cx:pt>
          <cx:pt idx="143142">288</cx:pt>
          <cx:pt idx="143143">0</cx:pt>
          <cx:pt idx="143144">4</cx:pt>
          <cx:pt idx="143145">63</cx:pt>
          <cx:pt idx="143146">166</cx:pt>
          <cx:pt idx="143147">179</cx:pt>
          <cx:pt idx="143148">1</cx:pt>
          <cx:pt idx="143149">36</cx:pt>
          <cx:pt idx="143150">6</cx:pt>
          <cx:pt idx="143151">15</cx:pt>
          <cx:pt idx="143152">0</cx:pt>
          <cx:pt idx="143153">1</cx:pt>
          <cx:pt idx="143154">20</cx:pt>
          <cx:pt idx="143155">1</cx:pt>
          <cx:pt idx="143156">0</cx:pt>
          <cx:pt idx="143157">4</cx:pt>
          <cx:pt idx="143158">0</cx:pt>
          <cx:pt idx="143159">1</cx:pt>
          <cx:pt idx="143160">0</cx:pt>
          <cx:pt idx="143161">1</cx:pt>
          <cx:pt idx="143162">20</cx:pt>
          <cx:pt idx="143163">0</cx:pt>
          <cx:pt idx="143164">0</cx:pt>
          <cx:pt idx="143165">1</cx:pt>
          <cx:pt idx="143166">28</cx:pt>
          <cx:pt idx="143167">44</cx:pt>
          <cx:pt idx="143168">40</cx:pt>
          <cx:pt idx="143169">794</cx:pt>
          <cx:pt idx="143170">4</cx:pt>
          <cx:pt idx="143171">0</cx:pt>
          <cx:pt idx="143172">120</cx:pt>
          <cx:pt idx="143173">551</cx:pt>
          <cx:pt idx="143174">29</cx:pt>
          <cx:pt idx="143175">15</cx:pt>
          <cx:pt idx="143176">29</cx:pt>
          <cx:pt idx="143177">0</cx:pt>
          <cx:pt idx="143178">0</cx:pt>
          <cx:pt idx="143179">0</cx:pt>
          <cx:pt idx="143180">0</cx:pt>
          <cx:pt idx="143181">0</cx:pt>
          <cx:pt idx="143182">0</cx:pt>
          <cx:pt idx="143183">50</cx:pt>
          <cx:pt idx="143184">0</cx:pt>
          <cx:pt idx="143185">324</cx:pt>
          <cx:pt idx="143186">0</cx:pt>
          <cx:pt idx="143187">459</cx:pt>
          <cx:pt idx="143188">27</cx:pt>
          <cx:pt idx="143189">0</cx:pt>
          <cx:pt idx="143190">147</cx:pt>
          <cx:pt idx="143191">32</cx:pt>
          <cx:pt idx="143192">0</cx:pt>
          <cx:pt idx="143193">14</cx:pt>
          <cx:pt idx="143194">3</cx:pt>
          <cx:pt idx="143195">0</cx:pt>
          <cx:pt idx="143196">5</cx:pt>
          <cx:pt idx="143197">0</cx:pt>
          <cx:pt idx="143198">7</cx:pt>
          <cx:pt idx="143199">6</cx:pt>
          <cx:pt idx="143200">25</cx:pt>
          <cx:pt idx="143201">16</cx:pt>
          <cx:pt idx="143202">76</cx:pt>
          <cx:pt idx="143203">7</cx:pt>
          <cx:pt idx="143204">0</cx:pt>
          <cx:pt idx="143205">10</cx:pt>
          <cx:pt idx="143206">78</cx:pt>
          <cx:pt idx="143207">13</cx:pt>
          <cx:pt idx="143208">57</cx:pt>
          <cx:pt idx="143209">1</cx:pt>
          <cx:pt idx="143210">72</cx:pt>
          <cx:pt idx="143211">0</cx:pt>
          <cx:pt idx="143212">0</cx:pt>
          <cx:pt idx="143213">13</cx:pt>
          <cx:pt idx="143214">0</cx:pt>
          <cx:pt idx="143215">0</cx:pt>
          <cx:pt idx="143216">29</cx:pt>
          <cx:pt idx="143217">64</cx:pt>
          <cx:pt idx="143218">35</cx:pt>
          <cx:pt idx="143219">46</cx:pt>
          <cx:pt idx="143220">30</cx:pt>
          <cx:pt idx="143221">7</cx:pt>
          <cx:pt idx="143222">59</cx:pt>
          <cx:pt idx="143223">0</cx:pt>
          <cx:pt idx="143224">17</cx:pt>
          <cx:pt idx="143225">0</cx:pt>
          <cx:pt idx="143226">1</cx:pt>
          <cx:pt idx="143227">6</cx:pt>
          <cx:pt idx="143228">62</cx:pt>
          <cx:pt idx="143229">36</cx:pt>
          <cx:pt idx="143230">23</cx:pt>
          <cx:pt idx="143231">0</cx:pt>
          <cx:pt idx="143232">0</cx:pt>
          <cx:pt idx="143233">0</cx:pt>
          <cx:pt idx="143234">0</cx:pt>
          <cx:pt idx="143235">1</cx:pt>
          <cx:pt idx="143236">494</cx:pt>
          <cx:pt idx="143237">9</cx:pt>
          <cx:pt idx="143238">36</cx:pt>
          <cx:pt idx="143239">3</cx:pt>
          <cx:pt idx="143240">0</cx:pt>
          <cx:pt idx="143241">3</cx:pt>
          <cx:pt idx="143242">11</cx:pt>
          <cx:pt idx="143243">5</cx:pt>
          <cx:pt idx="143244">57</cx:pt>
          <cx:pt idx="143245">1</cx:pt>
          <cx:pt idx="143246">0</cx:pt>
          <cx:pt idx="143247">59</cx:pt>
          <cx:pt idx="143248">2</cx:pt>
          <cx:pt idx="143249">29</cx:pt>
          <cx:pt idx="143250">0</cx:pt>
          <cx:pt idx="143251">3</cx:pt>
          <cx:pt idx="143252">223</cx:pt>
          <cx:pt idx="143253">0</cx:pt>
          <cx:pt idx="143254">1</cx:pt>
          <cx:pt idx="143255">5</cx:pt>
          <cx:pt idx="143256">10</cx:pt>
          <cx:pt idx="143257">0</cx:pt>
          <cx:pt idx="143258">214</cx:pt>
          <cx:pt idx="143259">13</cx:pt>
          <cx:pt idx="143260">55</cx:pt>
          <cx:pt idx="143261">35</cx:pt>
          <cx:pt idx="143262">6</cx:pt>
          <cx:pt idx="143263">267</cx:pt>
          <cx:pt idx="143264">0</cx:pt>
          <cx:pt idx="143265">32</cx:pt>
          <cx:pt idx="143266">0</cx:pt>
          <cx:pt idx="143267">15</cx:pt>
          <cx:pt idx="143268">253</cx:pt>
          <cx:pt idx="143269">136</cx:pt>
          <cx:pt idx="143270">3</cx:pt>
          <cx:pt idx="143271">0</cx:pt>
          <cx:pt idx="143272">49</cx:pt>
          <cx:pt idx="143273">126</cx:pt>
          <cx:pt idx="143274">6</cx:pt>
          <cx:pt idx="143275">2</cx:pt>
          <cx:pt idx="143276">2</cx:pt>
          <cx:pt idx="143277">0</cx:pt>
          <cx:pt idx="143278">6</cx:pt>
          <cx:pt idx="143279">0</cx:pt>
          <cx:pt idx="143280">0</cx:pt>
          <cx:pt idx="143281">0</cx:pt>
          <cx:pt idx="143282">20</cx:pt>
          <cx:pt idx="143283">1</cx:pt>
          <cx:pt idx="143284">35</cx:pt>
          <cx:pt idx="143285">6</cx:pt>
          <cx:pt idx="143286">164</cx:pt>
          <cx:pt idx="143287">35</cx:pt>
          <cx:pt idx="143288">40</cx:pt>
          <cx:pt idx="143289">0</cx:pt>
          <cx:pt idx="143290">1</cx:pt>
          <cx:pt idx="143291">12</cx:pt>
          <cx:pt idx="143292">15</cx:pt>
          <cx:pt idx="143293">0</cx:pt>
          <cx:pt idx="143294">57</cx:pt>
          <cx:pt idx="143295">0</cx:pt>
          <cx:pt idx="143296">19</cx:pt>
          <cx:pt idx="143297">63</cx:pt>
          <cx:pt idx="143298">0</cx:pt>
          <cx:pt idx="143299">8</cx:pt>
          <cx:pt idx="143300">170</cx:pt>
          <cx:pt idx="143301">1</cx:pt>
          <cx:pt idx="143302">6</cx:pt>
          <cx:pt idx="143303">13</cx:pt>
          <cx:pt idx="143304">1</cx:pt>
          <cx:pt idx="143305">17</cx:pt>
          <cx:pt idx="143306">1</cx:pt>
          <cx:pt idx="143307">2</cx:pt>
          <cx:pt idx="143308">34</cx:pt>
          <cx:pt idx="143309">4</cx:pt>
          <cx:pt idx="143310">24</cx:pt>
          <cx:pt idx="143311">1</cx:pt>
          <cx:pt idx="143312">76</cx:pt>
          <cx:pt idx="143313">1</cx:pt>
          <cx:pt idx="143314">32</cx:pt>
          <cx:pt idx="143315">18</cx:pt>
          <cx:pt idx="143316">19</cx:pt>
          <cx:pt idx="143317">1</cx:pt>
          <cx:pt idx="143318">21</cx:pt>
          <cx:pt idx="143319">1</cx:pt>
          <cx:pt idx="143320">2</cx:pt>
          <cx:pt idx="143321">0</cx:pt>
          <cx:pt idx="143322">0</cx:pt>
          <cx:pt idx="143323">33</cx:pt>
          <cx:pt idx="143324">4</cx:pt>
          <cx:pt idx="143325">57</cx:pt>
          <cx:pt idx="143326">66</cx:pt>
          <cx:pt idx="143327">11</cx:pt>
          <cx:pt idx="143328">20</cx:pt>
          <cx:pt idx="143329">1</cx:pt>
          <cx:pt idx="143330">4</cx:pt>
          <cx:pt idx="143331">15</cx:pt>
          <cx:pt idx="143332">11</cx:pt>
          <cx:pt idx="143333">34</cx:pt>
          <cx:pt idx="143334">1</cx:pt>
          <cx:pt idx="143335">0</cx:pt>
          <cx:pt idx="143336">1</cx:pt>
          <cx:pt idx="143337">1</cx:pt>
          <cx:pt idx="143338">0</cx:pt>
          <cx:pt idx="143339">0</cx:pt>
          <cx:pt idx="143340">0</cx:pt>
          <cx:pt idx="143341">0</cx:pt>
          <cx:pt idx="143342">0</cx:pt>
          <cx:pt idx="143343">0</cx:pt>
          <cx:pt idx="143344">0</cx:pt>
          <cx:pt idx="143345">0</cx:pt>
          <cx:pt idx="143346">0</cx:pt>
          <cx:pt idx="143347">0</cx:pt>
          <cx:pt idx="143348">0</cx:pt>
          <cx:pt idx="143349">0</cx:pt>
          <cx:pt idx="143350">0</cx:pt>
          <cx:pt idx="143351">15</cx:pt>
          <cx:pt idx="143352">155</cx:pt>
          <cx:pt idx="143353">66</cx:pt>
          <cx:pt idx="143354">24</cx:pt>
          <cx:pt idx="143355">146</cx:pt>
          <cx:pt idx="143356">6</cx:pt>
          <cx:pt idx="143357">0</cx:pt>
          <cx:pt idx="143358">0</cx:pt>
          <cx:pt idx="143359">0</cx:pt>
          <cx:pt idx="143360">2</cx:pt>
          <cx:pt idx="143361">10</cx:pt>
          <cx:pt idx="143362">0</cx:pt>
          <cx:pt idx="143363">34</cx:pt>
          <cx:pt idx="143364">49</cx:pt>
          <cx:pt idx="143365">0</cx:pt>
          <cx:pt idx="143366">0</cx:pt>
          <cx:pt idx="143367">0</cx:pt>
          <cx:pt idx="143368">1</cx:pt>
          <cx:pt idx="143369">1</cx:pt>
          <cx:pt idx="143370">3</cx:pt>
          <cx:pt idx="143371">4</cx:pt>
          <cx:pt idx="143372">53</cx:pt>
          <cx:pt idx="143373">44</cx:pt>
          <cx:pt idx="143374">7</cx:pt>
          <cx:pt idx="143375">0</cx:pt>
          <cx:pt idx="143376">1</cx:pt>
          <cx:pt idx="143377">0</cx:pt>
          <cx:pt idx="143378">0</cx:pt>
          <cx:pt idx="143379">50</cx:pt>
          <cx:pt idx="143380">0</cx:pt>
          <cx:pt idx="143381">277</cx:pt>
          <cx:pt idx="143382">0</cx:pt>
          <cx:pt idx="143383">37</cx:pt>
          <cx:pt idx="143384">252</cx:pt>
          <cx:pt idx="143385">6</cx:pt>
          <cx:pt idx="143386">1</cx:pt>
          <cx:pt idx="143387">1</cx:pt>
          <cx:pt idx="143388">98</cx:pt>
          <cx:pt idx="143389">21</cx:pt>
          <cx:pt idx="143390">0</cx:pt>
          <cx:pt idx="143391">17</cx:pt>
          <cx:pt idx="143392">87</cx:pt>
          <cx:pt idx="143393">5</cx:pt>
          <cx:pt idx="143394">36</cx:pt>
          <cx:pt idx="143395">58</cx:pt>
          <cx:pt idx="143396">26</cx:pt>
          <cx:pt idx="143397">0</cx:pt>
          <cx:pt idx="143398">0</cx:pt>
          <cx:pt idx="143399">2</cx:pt>
          <cx:pt idx="143400">0</cx:pt>
          <cx:pt idx="143401">6</cx:pt>
          <cx:pt idx="143402">7</cx:pt>
          <cx:pt idx="143403">0</cx:pt>
          <cx:pt idx="143404">0</cx:pt>
          <cx:pt idx="143405">101</cx:pt>
          <cx:pt idx="143406">29</cx:pt>
          <cx:pt idx="143407">0</cx:pt>
          <cx:pt idx="143408">0</cx:pt>
          <cx:pt idx="143409">0</cx:pt>
          <cx:pt idx="143410">0</cx:pt>
          <cx:pt idx="143411">0</cx:pt>
          <cx:pt idx="143412">5</cx:pt>
          <cx:pt idx="143413">76</cx:pt>
          <cx:pt idx="143414">215</cx:pt>
          <cx:pt idx="143415">0</cx:pt>
          <cx:pt idx="143416">5</cx:pt>
          <cx:pt idx="143417">140</cx:pt>
          <cx:pt idx="143418">57</cx:pt>
          <cx:pt idx="143419">1</cx:pt>
          <cx:pt idx="143420">60</cx:pt>
          <cx:pt idx="143421">29</cx:pt>
          <cx:pt idx="143422">105</cx:pt>
          <cx:pt idx="143423">3</cx:pt>
          <cx:pt idx="143424">1</cx:pt>
          <cx:pt idx="143425">98</cx:pt>
          <cx:pt idx="143426">182</cx:pt>
          <cx:pt idx="143427">0</cx:pt>
          <cx:pt idx="143428">150</cx:pt>
          <cx:pt idx="143429">1</cx:pt>
          <cx:pt idx="143430">12</cx:pt>
          <cx:pt idx="143431">0</cx:pt>
          <cx:pt idx="143432">0</cx:pt>
          <cx:pt idx="143433">0</cx:pt>
          <cx:pt idx="143434">0</cx:pt>
          <cx:pt idx="143435">0</cx:pt>
          <cx:pt idx="143436">23</cx:pt>
          <cx:pt idx="143437">8</cx:pt>
          <cx:pt idx="143438">14</cx:pt>
          <cx:pt idx="143439">9</cx:pt>
          <cx:pt idx="143440">10</cx:pt>
          <cx:pt idx="143441">0</cx:pt>
          <cx:pt idx="143442">8</cx:pt>
          <cx:pt idx="143443">104</cx:pt>
          <cx:pt idx="143444">0</cx:pt>
          <cx:pt idx="143445">6</cx:pt>
          <cx:pt idx="143446">9</cx:pt>
          <cx:pt idx="143447">2</cx:pt>
          <cx:pt idx="143448">12</cx:pt>
          <cx:pt idx="143449">5</cx:pt>
          <cx:pt idx="143450">0</cx:pt>
          <cx:pt idx="143451">0</cx:pt>
          <cx:pt idx="143452">0</cx:pt>
          <cx:pt idx="143453">0</cx:pt>
          <cx:pt idx="143454">34</cx:pt>
          <cx:pt idx="143455">42</cx:pt>
          <cx:pt idx="143456">0</cx:pt>
          <cx:pt idx="143457">1</cx:pt>
          <cx:pt idx="143458">1</cx:pt>
          <cx:pt idx="143459">11</cx:pt>
          <cx:pt idx="143460">0</cx:pt>
          <cx:pt idx="143461">223</cx:pt>
          <cx:pt idx="143462">0</cx:pt>
          <cx:pt idx="143463">148</cx:pt>
          <cx:pt idx="143464">1</cx:pt>
          <cx:pt idx="143465">4</cx:pt>
          <cx:pt idx="143466">7</cx:pt>
          <cx:pt idx="143467">65</cx:pt>
          <cx:pt idx="143468">13</cx:pt>
          <cx:pt idx="143469">8</cx:pt>
          <cx:pt idx="143470">19</cx:pt>
          <cx:pt idx="143471">254</cx:pt>
          <cx:pt idx="143472">41</cx:pt>
          <cx:pt idx="143473">207</cx:pt>
          <cx:pt idx="143474">2</cx:pt>
          <cx:pt idx="143475">379</cx:pt>
          <cx:pt idx="143476">29</cx:pt>
          <cx:pt idx="143477">1</cx:pt>
          <cx:pt idx="143478">19</cx:pt>
          <cx:pt idx="143479">24</cx:pt>
          <cx:pt idx="143480">50</cx:pt>
          <cx:pt idx="143481">71</cx:pt>
          <cx:pt idx="143482">0</cx:pt>
          <cx:pt idx="143483">0</cx:pt>
          <cx:pt idx="143484">0</cx:pt>
          <cx:pt idx="143485">0</cx:pt>
          <cx:pt idx="143486">0</cx:pt>
          <cx:pt idx="143487">1</cx:pt>
          <cx:pt idx="143488">0</cx:pt>
          <cx:pt idx="143489">2</cx:pt>
          <cx:pt idx="143490">14</cx:pt>
          <cx:pt idx="143491">10</cx:pt>
          <cx:pt idx="143492">4</cx:pt>
          <cx:pt idx="143493">0</cx:pt>
          <cx:pt idx="143494">27</cx:pt>
          <cx:pt idx="143495">161</cx:pt>
          <cx:pt idx="143496">5</cx:pt>
          <cx:pt idx="143497">10</cx:pt>
          <cx:pt idx="143498">218</cx:pt>
          <cx:pt idx="143499">0</cx:pt>
          <cx:pt idx="143500">0</cx:pt>
          <cx:pt idx="143501">18</cx:pt>
          <cx:pt idx="143502">0</cx:pt>
          <cx:pt idx="143503">106</cx:pt>
          <cx:pt idx="143504">272</cx:pt>
          <cx:pt idx="143505">0</cx:pt>
          <cx:pt idx="143506">0</cx:pt>
          <cx:pt idx="143507">78</cx:pt>
          <cx:pt idx="143508">0</cx:pt>
          <cx:pt idx="143509">93</cx:pt>
          <cx:pt idx="143510">4</cx:pt>
          <cx:pt idx="143511">53</cx:pt>
          <cx:pt idx="143512">14</cx:pt>
          <cx:pt idx="143513">172</cx:pt>
          <cx:pt idx="143514">279</cx:pt>
          <cx:pt idx="143515">2</cx:pt>
          <cx:pt idx="143516">23</cx:pt>
          <cx:pt idx="143517">75</cx:pt>
          <cx:pt idx="143518">126</cx:pt>
          <cx:pt idx="143519">279</cx:pt>
          <cx:pt idx="143520">0</cx:pt>
          <cx:pt idx="143521">39</cx:pt>
          <cx:pt idx="143522">28</cx:pt>
          <cx:pt idx="143523">76</cx:pt>
          <cx:pt idx="143524">0</cx:pt>
          <cx:pt idx="143525">1</cx:pt>
          <cx:pt idx="143526">0</cx:pt>
          <cx:pt idx="143527">0</cx:pt>
          <cx:pt idx="143528">4</cx:pt>
          <cx:pt idx="143529">1</cx:pt>
          <cx:pt idx="143530">0</cx:pt>
          <cx:pt idx="143531">0</cx:pt>
          <cx:pt idx="143532">0</cx:pt>
          <cx:pt idx="143533">97</cx:pt>
          <cx:pt idx="143534">99</cx:pt>
          <cx:pt idx="143535">0</cx:pt>
          <cx:pt idx="143536">27</cx:pt>
          <cx:pt idx="143537">150</cx:pt>
          <cx:pt idx="143538">41</cx:pt>
          <cx:pt idx="143539">30</cx:pt>
          <cx:pt idx="143540">0</cx:pt>
          <cx:pt idx="143541">136</cx:pt>
          <cx:pt idx="143542">3</cx:pt>
          <cx:pt idx="143543">45</cx:pt>
          <cx:pt idx="143544">5</cx:pt>
          <cx:pt idx="143545">4</cx:pt>
          <cx:pt idx="143546">0</cx:pt>
          <cx:pt idx="143547">12</cx:pt>
          <cx:pt idx="143548">123</cx:pt>
          <cx:pt idx="143549">2</cx:pt>
          <cx:pt idx="143550">17</cx:pt>
          <cx:pt idx="143551">0</cx:pt>
          <cx:pt idx="143552">37</cx:pt>
          <cx:pt idx="143553">25</cx:pt>
          <cx:pt idx="143554">0</cx:pt>
          <cx:pt idx="143555">17</cx:pt>
          <cx:pt idx="143556">34</cx:pt>
          <cx:pt idx="143557">74</cx:pt>
          <cx:pt idx="143558">126</cx:pt>
          <cx:pt idx="143559">1</cx:pt>
          <cx:pt idx="143560">0</cx:pt>
          <cx:pt idx="143561">11</cx:pt>
          <cx:pt idx="143562">0</cx:pt>
          <cx:pt idx="143563">3</cx:pt>
          <cx:pt idx="143564">0</cx:pt>
          <cx:pt idx="143565">5</cx:pt>
          <cx:pt idx="143566">0</cx:pt>
          <cx:pt idx="143567">19</cx:pt>
          <cx:pt idx="143568">116</cx:pt>
          <cx:pt idx="143569">1</cx:pt>
          <cx:pt idx="143570">76</cx:pt>
          <cx:pt idx="143571">82</cx:pt>
          <cx:pt idx="143572">95</cx:pt>
          <cx:pt idx="143573">2</cx:pt>
          <cx:pt idx="143574">1</cx:pt>
          <cx:pt idx="143575">0</cx:pt>
          <cx:pt idx="143576">2</cx:pt>
          <cx:pt idx="143577">41</cx:pt>
          <cx:pt idx="143578">0</cx:pt>
          <cx:pt idx="143579">0</cx:pt>
          <cx:pt idx="143580">0</cx:pt>
          <cx:pt idx="143581">36</cx:pt>
          <cx:pt idx="143582">0</cx:pt>
          <cx:pt idx="143583">104</cx:pt>
          <cx:pt idx="143584">8</cx:pt>
          <cx:pt idx="143585">2</cx:pt>
          <cx:pt idx="143586">10</cx:pt>
          <cx:pt idx="143587">81</cx:pt>
          <cx:pt idx="143588">4</cx:pt>
          <cx:pt idx="143589">0</cx:pt>
          <cx:pt idx="143590">35</cx:pt>
          <cx:pt idx="143591">6</cx:pt>
          <cx:pt idx="143592">103</cx:pt>
          <cx:pt idx="143593">13</cx:pt>
          <cx:pt idx="143594">0</cx:pt>
          <cx:pt idx="143595">0</cx:pt>
          <cx:pt idx="143596">71</cx:pt>
          <cx:pt idx="143597">126</cx:pt>
          <cx:pt idx="143598">17</cx:pt>
          <cx:pt idx="143599">42</cx:pt>
          <cx:pt idx="143600">175</cx:pt>
          <cx:pt idx="143601">0</cx:pt>
          <cx:pt idx="143602">0</cx:pt>
          <cx:pt idx="143603">211</cx:pt>
          <cx:pt idx="143604">8</cx:pt>
          <cx:pt idx="143605">2</cx:pt>
          <cx:pt idx="143606">8</cx:pt>
          <cx:pt idx="143607">27</cx:pt>
          <cx:pt idx="143608">20</cx:pt>
          <cx:pt idx="143609">4</cx:pt>
          <cx:pt idx="143610">55</cx:pt>
          <cx:pt idx="143611">24</cx:pt>
          <cx:pt idx="143612">9</cx:pt>
          <cx:pt idx="143613">0</cx:pt>
          <cx:pt idx="143614">0</cx:pt>
          <cx:pt idx="143615">0</cx:pt>
          <cx:pt idx="143616">1</cx:pt>
          <cx:pt idx="143617">6</cx:pt>
          <cx:pt idx="143618">3</cx:pt>
          <cx:pt idx="143619">147</cx:pt>
          <cx:pt idx="143620">3</cx:pt>
          <cx:pt idx="143621">14</cx:pt>
          <cx:pt idx="143622">2</cx:pt>
          <cx:pt idx="143623">6</cx:pt>
          <cx:pt idx="143624">0</cx:pt>
          <cx:pt idx="143625">0</cx:pt>
          <cx:pt idx="143626">35</cx:pt>
          <cx:pt idx="143627">95</cx:pt>
          <cx:pt idx="143628">7</cx:pt>
          <cx:pt idx="143629">3</cx:pt>
          <cx:pt idx="143630">6</cx:pt>
          <cx:pt idx="143631">8</cx:pt>
          <cx:pt idx="143632">637</cx:pt>
          <cx:pt idx="143633">0</cx:pt>
          <cx:pt idx="143634">0</cx:pt>
          <cx:pt idx="143635">0</cx:pt>
          <cx:pt idx="143636">42</cx:pt>
          <cx:pt idx="143637">48</cx:pt>
          <cx:pt idx="143638">0</cx:pt>
          <cx:pt idx="143639">69</cx:pt>
          <cx:pt idx="143640">15</cx:pt>
          <cx:pt idx="143641">4</cx:pt>
          <cx:pt idx="143642">0</cx:pt>
          <cx:pt idx="143643">0</cx:pt>
          <cx:pt idx="143644">1</cx:pt>
          <cx:pt idx="143645">0</cx:pt>
          <cx:pt idx="143646">0</cx:pt>
          <cx:pt idx="143647">1</cx:pt>
          <cx:pt idx="143648">20</cx:pt>
          <cx:pt idx="143649">49</cx:pt>
          <cx:pt idx="143650">130</cx:pt>
          <cx:pt idx="143651">103</cx:pt>
          <cx:pt idx="143652">4</cx:pt>
          <cx:pt idx="143653">0</cx:pt>
          <cx:pt idx="143654">0</cx:pt>
          <cx:pt idx="143655">126</cx:pt>
          <cx:pt idx="143656">6</cx:pt>
          <cx:pt idx="143657">0</cx:pt>
          <cx:pt idx="143658">0</cx:pt>
          <cx:pt idx="143659">1</cx:pt>
          <cx:pt idx="143660">0</cx:pt>
          <cx:pt idx="143661">0</cx:pt>
          <cx:pt idx="143662">24</cx:pt>
          <cx:pt idx="143663">0</cx:pt>
          <cx:pt idx="143664">0</cx:pt>
          <cx:pt idx="143665">0</cx:pt>
          <cx:pt idx="143666">0</cx:pt>
          <cx:pt idx="143667">0</cx:pt>
          <cx:pt idx="143668">0</cx:pt>
          <cx:pt idx="143669">0</cx:pt>
          <cx:pt idx="143670">2</cx:pt>
          <cx:pt idx="143671">3</cx:pt>
          <cx:pt idx="143672">6</cx:pt>
          <cx:pt idx="143673">10</cx:pt>
          <cx:pt idx="143674">9</cx:pt>
          <cx:pt idx="143675">0</cx:pt>
          <cx:pt idx="143676">0</cx:pt>
          <cx:pt idx="143677">70</cx:pt>
          <cx:pt idx="143678">43</cx:pt>
          <cx:pt idx="143679">0</cx:pt>
          <cx:pt idx="143680">7</cx:pt>
          <cx:pt idx="143681">17</cx:pt>
          <cx:pt idx="143682">65</cx:pt>
          <cx:pt idx="143683">1</cx:pt>
          <cx:pt idx="143684">0</cx:pt>
          <cx:pt idx="143685">9</cx:pt>
          <cx:pt idx="143686">121</cx:pt>
          <cx:pt idx="143687">0</cx:pt>
          <cx:pt idx="143688">2</cx:pt>
          <cx:pt idx="143689">442</cx:pt>
          <cx:pt idx="143690">14</cx:pt>
          <cx:pt idx="143691">0</cx:pt>
          <cx:pt idx="143692">5</cx:pt>
          <cx:pt idx="143693">48</cx:pt>
          <cx:pt idx="143694">2</cx:pt>
          <cx:pt idx="143695">141</cx:pt>
          <cx:pt idx="143696">26</cx:pt>
          <cx:pt idx="143697">90</cx:pt>
          <cx:pt idx="143698">113</cx:pt>
          <cx:pt idx="143699">2</cx:pt>
          <cx:pt idx="143700">5</cx:pt>
          <cx:pt idx="143701">496</cx:pt>
          <cx:pt idx="143702">411</cx:pt>
          <cx:pt idx="143703">64</cx:pt>
          <cx:pt idx="143704">29</cx:pt>
          <cx:pt idx="143705">1</cx:pt>
          <cx:pt idx="143706">29</cx:pt>
          <cx:pt idx="143707">3</cx:pt>
          <cx:pt idx="143708">13</cx:pt>
          <cx:pt idx="143709">20</cx:pt>
          <cx:pt idx="143710">0</cx:pt>
          <cx:pt idx="143711">0</cx:pt>
          <cx:pt idx="143712">6</cx:pt>
          <cx:pt idx="143713">5</cx:pt>
          <cx:pt idx="143714">2</cx:pt>
          <cx:pt idx="143715">37</cx:pt>
          <cx:pt idx="143716">0</cx:pt>
          <cx:pt idx="143717">15</cx:pt>
          <cx:pt idx="143718">9</cx:pt>
          <cx:pt idx="143719">6</cx:pt>
          <cx:pt idx="143720">3</cx:pt>
          <cx:pt idx="143721">11</cx:pt>
          <cx:pt idx="143722">21</cx:pt>
          <cx:pt idx="143723">1</cx:pt>
          <cx:pt idx="143724">7</cx:pt>
          <cx:pt idx="143725">13</cx:pt>
          <cx:pt idx="143726">18</cx:pt>
          <cx:pt idx="143727">50</cx:pt>
          <cx:pt idx="143728">11</cx:pt>
          <cx:pt idx="143729">7</cx:pt>
          <cx:pt idx="143730">8</cx:pt>
          <cx:pt idx="143731">3</cx:pt>
          <cx:pt idx="143732">1</cx:pt>
          <cx:pt idx="143733">2</cx:pt>
          <cx:pt idx="143734">231</cx:pt>
          <cx:pt idx="143735">407</cx:pt>
          <cx:pt idx="143736">0</cx:pt>
          <cx:pt idx="143737">0</cx:pt>
          <cx:pt idx="143738">8</cx:pt>
          <cx:pt idx="143739">36</cx:pt>
          <cx:pt idx="143740">203</cx:pt>
          <cx:pt idx="143741">0</cx:pt>
          <cx:pt idx="143742">14</cx:pt>
          <cx:pt idx="143743">43</cx:pt>
          <cx:pt idx="143744">2</cx:pt>
          <cx:pt idx="143745">98</cx:pt>
          <cx:pt idx="143746">2</cx:pt>
          <cx:pt idx="143747">1</cx:pt>
          <cx:pt idx="143748">1</cx:pt>
          <cx:pt idx="143749">33</cx:pt>
          <cx:pt idx="143750">12</cx:pt>
          <cx:pt idx="143751">29</cx:pt>
          <cx:pt idx="143752">0</cx:pt>
          <cx:pt idx="143753">22</cx:pt>
          <cx:pt idx="143754">7</cx:pt>
          <cx:pt idx="143755">449</cx:pt>
          <cx:pt idx="143756">0</cx:pt>
          <cx:pt idx="143757">4</cx:pt>
          <cx:pt idx="143758">24</cx:pt>
          <cx:pt idx="143759">157</cx:pt>
          <cx:pt idx="143760">1</cx:pt>
          <cx:pt idx="143761">75</cx:pt>
          <cx:pt idx="143762">3</cx:pt>
          <cx:pt idx="143763">127</cx:pt>
          <cx:pt idx="143764">44</cx:pt>
          <cx:pt idx="143765">83</cx:pt>
          <cx:pt idx="143766">84</cx:pt>
          <cx:pt idx="143767">118</cx:pt>
          <cx:pt idx="143768">0</cx:pt>
          <cx:pt idx="143769">1</cx:pt>
          <cx:pt idx="143770">7</cx:pt>
          <cx:pt idx="143771">6</cx:pt>
          <cx:pt idx="143772">1</cx:pt>
          <cx:pt idx="143773">3</cx:pt>
          <cx:pt idx="143774">15</cx:pt>
          <cx:pt idx="143775">125</cx:pt>
          <cx:pt idx="143776">54</cx:pt>
          <cx:pt idx="143777">102</cx:pt>
          <cx:pt idx="143778">13</cx:pt>
          <cx:pt idx="143779">3</cx:pt>
          <cx:pt idx="143780">4</cx:pt>
          <cx:pt idx="143781">13</cx:pt>
          <cx:pt idx="143782">3</cx:pt>
          <cx:pt idx="143783">52</cx:pt>
          <cx:pt idx="143784">5</cx:pt>
          <cx:pt idx="143785">0</cx:pt>
          <cx:pt idx="143786">71</cx:pt>
          <cx:pt idx="143787">0</cx:pt>
          <cx:pt idx="143788">0</cx:pt>
          <cx:pt idx="143789">0</cx:pt>
          <cx:pt idx="143790">3</cx:pt>
          <cx:pt idx="143791">1</cx:pt>
          <cx:pt idx="143792">0</cx:pt>
          <cx:pt idx="143793">14</cx:pt>
          <cx:pt idx="143794">2</cx:pt>
          <cx:pt idx="143795">312</cx:pt>
          <cx:pt idx="143796">2</cx:pt>
          <cx:pt idx="143797">85</cx:pt>
          <cx:pt idx="143798">48</cx:pt>
          <cx:pt idx="143799">2</cx:pt>
          <cx:pt idx="143800">6</cx:pt>
          <cx:pt idx="143801">0</cx:pt>
          <cx:pt idx="143802">14</cx:pt>
          <cx:pt idx="143803">82</cx:pt>
          <cx:pt idx="143804">4</cx:pt>
          <cx:pt idx="143805">125</cx:pt>
          <cx:pt idx="143806">36</cx:pt>
          <cx:pt idx="143807">10</cx:pt>
          <cx:pt idx="143808">7</cx:pt>
          <cx:pt idx="143809">1</cx:pt>
          <cx:pt idx="143810">7</cx:pt>
          <cx:pt idx="143811">131</cx:pt>
          <cx:pt idx="143812">0</cx:pt>
          <cx:pt idx="143813">0</cx:pt>
          <cx:pt idx="143814">28</cx:pt>
          <cx:pt idx="143815">0</cx:pt>
          <cx:pt idx="143816">193</cx:pt>
          <cx:pt idx="143817">21</cx:pt>
          <cx:pt idx="143818">189</cx:pt>
          <cx:pt idx="143819">1</cx:pt>
          <cx:pt idx="143820">28</cx:pt>
          <cx:pt idx="143821">79</cx:pt>
          <cx:pt idx="143822">4</cx:pt>
          <cx:pt idx="143823">1</cx:pt>
          <cx:pt idx="143824">0</cx:pt>
          <cx:pt idx="143825">0</cx:pt>
          <cx:pt idx="143826">0</cx:pt>
          <cx:pt idx="143827">0</cx:pt>
          <cx:pt idx="143828">0</cx:pt>
          <cx:pt idx="143829">0</cx:pt>
          <cx:pt idx="143830">0</cx:pt>
          <cx:pt idx="143831">2</cx:pt>
          <cx:pt idx="143832">0</cx:pt>
          <cx:pt idx="143833">2</cx:pt>
          <cx:pt idx="143834">13</cx:pt>
          <cx:pt idx="143835">53</cx:pt>
          <cx:pt idx="143836">1</cx:pt>
          <cx:pt idx="143837">0</cx:pt>
          <cx:pt idx="143838">19</cx:pt>
          <cx:pt idx="143839">0</cx:pt>
          <cx:pt idx="143840">259</cx:pt>
          <cx:pt idx="143841">9</cx:pt>
          <cx:pt idx="143842">82</cx:pt>
          <cx:pt idx="143843">56</cx:pt>
          <cx:pt idx="143844">0</cx:pt>
          <cx:pt idx="143845">41</cx:pt>
          <cx:pt idx="143846">2</cx:pt>
          <cx:pt idx="143847">0</cx:pt>
          <cx:pt idx="143848">62</cx:pt>
          <cx:pt idx="143849">1</cx:pt>
          <cx:pt idx="143850">0</cx:pt>
          <cx:pt idx="143851">0</cx:pt>
          <cx:pt idx="143852">0</cx:pt>
          <cx:pt idx="143853">0</cx:pt>
          <cx:pt idx="143854">0</cx:pt>
          <cx:pt idx="143855">0</cx:pt>
          <cx:pt idx="143856">0</cx:pt>
          <cx:pt idx="143857">2</cx:pt>
          <cx:pt idx="143858">8</cx:pt>
          <cx:pt idx="143859">17</cx:pt>
          <cx:pt idx="143860">3</cx:pt>
          <cx:pt idx="143861">8</cx:pt>
          <cx:pt idx="143862">34</cx:pt>
          <cx:pt idx="143863">4</cx:pt>
          <cx:pt idx="143864">0</cx:pt>
          <cx:pt idx="143865">17</cx:pt>
          <cx:pt idx="143866">0</cx:pt>
          <cx:pt idx="143867">4</cx:pt>
          <cx:pt idx="143868">26</cx:pt>
          <cx:pt idx="143869">80</cx:pt>
          <cx:pt idx="143870">5</cx:pt>
          <cx:pt idx="143871">0</cx:pt>
          <cx:pt idx="143872">7</cx:pt>
          <cx:pt idx="143873">40</cx:pt>
          <cx:pt idx="143874">448</cx:pt>
          <cx:pt idx="143875">12</cx:pt>
          <cx:pt idx="143876">70</cx:pt>
          <cx:pt idx="143877">89</cx:pt>
          <cx:pt idx="143878">101</cx:pt>
          <cx:pt idx="143879">37</cx:pt>
          <cx:pt idx="143880">70</cx:pt>
          <cx:pt idx="143881">8</cx:pt>
          <cx:pt idx="143882">0</cx:pt>
          <cx:pt idx="143883">0</cx:pt>
          <cx:pt idx="143884">0</cx:pt>
          <cx:pt idx="143885">13</cx:pt>
          <cx:pt idx="143886">6</cx:pt>
          <cx:pt idx="143887">14</cx:pt>
          <cx:pt idx="143888">1</cx:pt>
          <cx:pt idx="143889">8</cx:pt>
          <cx:pt idx="143890">24</cx:pt>
          <cx:pt idx="143891">648</cx:pt>
          <cx:pt idx="143892">7</cx:pt>
          <cx:pt idx="143893">337</cx:pt>
          <cx:pt idx="143894">31</cx:pt>
          <cx:pt idx="143895">1</cx:pt>
          <cx:pt idx="143896">0</cx:pt>
          <cx:pt idx="143897">343</cx:pt>
          <cx:pt idx="143898">4</cx:pt>
          <cx:pt idx="143899">77</cx:pt>
          <cx:pt idx="143900">1</cx:pt>
          <cx:pt idx="143901">0</cx:pt>
          <cx:pt idx="143902">0</cx:pt>
          <cx:pt idx="143903">7</cx:pt>
          <cx:pt idx="143904">0</cx:pt>
          <cx:pt idx="143905">62</cx:pt>
          <cx:pt idx="143906">438</cx:pt>
          <cx:pt idx="143907">1061</cx:pt>
          <cx:pt idx="143908">105</cx:pt>
          <cx:pt idx="143909">242</cx:pt>
          <cx:pt idx="143910">4</cx:pt>
          <cx:pt idx="143911">31</cx:pt>
          <cx:pt idx="143912">108</cx:pt>
          <cx:pt idx="143913">6</cx:pt>
          <cx:pt idx="143914">0</cx:pt>
          <cx:pt idx="143915">1</cx:pt>
          <cx:pt idx="143916">0</cx:pt>
          <cx:pt idx="143917">68</cx:pt>
          <cx:pt idx="143918">230</cx:pt>
          <cx:pt idx="143919">121</cx:pt>
          <cx:pt idx="143920">119</cx:pt>
          <cx:pt idx="143921">0</cx:pt>
          <cx:pt idx="143922">6</cx:pt>
          <cx:pt idx="143923">0</cx:pt>
          <cx:pt idx="143924">1</cx:pt>
          <cx:pt idx="143925">0</cx:pt>
          <cx:pt idx="143926">13</cx:pt>
          <cx:pt idx="143927">1</cx:pt>
          <cx:pt idx="143928">194</cx:pt>
          <cx:pt idx="143929">6</cx:pt>
          <cx:pt idx="143930">217</cx:pt>
          <cx:pt idx="143931">7</cx:pt>
          <cx:pt idx="143932">7</cx:pt>
          <cx:pt idx="143933">0</cx:pt>
          <cx:pt idx="143934">0</cx:pt>
          <cx:pt idx="143935">12</cx:pt>
          <cx:pt idx="143936">1</cx:pt>
          <cx:pt idx="143937">240</cx:pt>
          <cx:pt idx="143938">5</cx:pt>
          <cx:pt idx="143939">8</cx:pt>
          <cx:pt idx="143940">316</cx:pt>
          <cx:pt idx="143941">0</cx:pt>
          <cx:pt idx="143942">11</cx:pt>
          <cx:pt idx="143943">39</cx:pt>
          <cx:pt idx="143944">8</cx:pt>
          <cx:pt idx="143945">0</cx:pt>
          <cx:pt idx="143946">11</cx:pt>
          <cx:pt idx="143947">1</cx:pt>
          <cx:pt idx="143948">33</cx:pt>
          <cx:pt idx="143949">1</cx:pt>
          <cx:pt idx="143950">5</cx:pt>
          <cx:pt idx="143951">264</cx:pt>
          <cx:pt idx="143952">0</cx:pt>
          <cx:pt idx="143953">15</cx:pt>
          <cx:pt idx="143954">1</cx:pt>
          <cx:pt idx="143955">7</cx:pt>
          <cx:pt idx="143956">813</cx:pt>
          <cx:pt idx="143957">0</cx:pt>
          <cx:pt idx="143958">13</cx:pt>
          <cx:pt idx="143959">58</cx:pt>
          <cx:pt idx="143960">722</cx:pt>
          <cx:pt idx="143961">0</cx:pt>
          <cx:pt idx="143962">226</cx:pt>
          <cx:pt idx="143963">5</cx:pt>
          <cx:pt idx="143964">0</cx:pt>
          <cx:pt idx="143965">75</cx:pt>
          <cx:pt idx="143966">75</cx:pt>
          <cx:pt idx="143967">97</cx:pt>
          <cx:pt idx="143968">287</cx:pt>
          <cx:pt idx="143969">3</cx:pt>
          <cx:pt idx="143970">13</cx:pt>
          <cx:pt idx="143971">3</cx:pt>
          <cx:pt idx="143972">15</cx:pt>
          <cx:pt idx="143973">0</cx:pt>
          <cx:pt idx="143974">180</cx:pt>
          <cx:pt idx="143975">141</cx:pt>
          <cx:pt idx="143976">141</cx:pt>
          <cx:pt idx="143977">8</cx:pt>
          <cx:pt idx="143978">33</cx:pt>
          <cx:pt idx="143979">17</cx:pt>
          <cx:pt idx="143980">10</cx:pt>
          <cx:pt idx="143981">3</cx:pt>
          <cx:pt idx="143982">4</cx:pt>
          <cx:pt idx="143983">49</cx:pt>
          <cx:pt idx="143984">406</cx:pt>
          <cx:pt idx="143985">478</cx:pt>
          <cx:pt idx="143986">29</cx:pt>
          <cx:pt idx="143987">36</cx:pt>
          <cx:pt idx="143988">38</cx:pt>
          <cx:pt idx="143989">89</cx:pt>
          <cx:pt idx="143990">137</cx:pt>
          <cx:pt idx="143991">8</cx:pt>
          <cx:pt idx="143992">105</cx:pt>
          <cx:pt idx="143993">695</cx:pt>
          <cx:pt idx="143994">0</cx:pt>
          <cx:pt idx="143995">0</cx:pt>
          <cx:pt idx="143996">1</cx:pt>
          <cx:pt idx="143997">15</cx:pt>
          <cx:pt idx="143998">0</cx:pt>
          <cx:pt idx="143999">76</cx:pt>
          <cx:pt idx="144000">8</cx:pt>
          <cx:pt idx="144001">378</cx:pt>
          <cx:pt idx="144002">15</cx:pt>
          <cx:pt idx="144003">7</cx:pt>
          <cx:pt idx="144004">1</cx:pt>
          <cx:pt idx="144005">1</cx:pt>
          <cx:pt idx="144006">1</cx:pt>
          <cx:pt idx="144007">1</cx:pt>
          <cx:pt idx="144008">0</cx:pt>
          <cx:pt idx="144009">1</cx:pt>
          <cx:pt idx="144010">2</cx:pt>
          <cx:pt idx="144011">4</cx:pt>
          <cx:pt idx="144012">3</cx:pt>
          <cx:pt idx="144013">7</cx:pt>
          <cx:pt idx="144014">3</cx:pt>
          <cx:pt idx="144015">1</cx:pt>
          <cx:pt idx="144016">1</cx:pt>
          <cx:pt idx="144017">338</cx:pt>
          <cx:pt idx="144018">1</cx:pt>
          <cx:pt idx="144019">22</cx:pt>
          <cx:pt idx="144020">89</cx:pt>
          <cx:pt idx="144021">2</cx:pt>
          <cx:pt idx="144022">143</cx:pt>
          <cx:pt idx="144023">308</cx:pt>
          <cx:pt idx="144024">21</cx:pt>
          <cx:pt idx="144025">164</cx:pt>
          <cx:pt idx="144026">94</cx:pt>
          <cx:pt idx="144027">26</cx:pt>
          <cx:pt idx="144028">1</cx:pt>
          <cx:pt idx="144029">0</cx:pt>
          <cx:pt idx="144030">60</cx:pt>
          <cx:pt idx="144031">26</cx:pt>
          <cx:pt idx="144032">56</cx:pt>
          <cx:pt idx="144033">397</cx:pt>
          <cx:pt idx="144034">208</cx:pt>
          <cx:pt idx="144035">5</cx:pt>
          <cx:pt idx="144036">1</cx:pt>
          <cx:pt idx="144037">0</cx:pt>
          <cx:pt idx="144038">0</cx:pt>
          <cx:pt idx="144039">0</cx:pt>
          <cx:pt idx="144040">1</cx:pt>
          <cx:pt idx="144041">11</cx:pt>
          <cx:pt idx="144042">298</cx:pt>
          <cx:pt idx="144043">1</cx:pt>
          <cx:pt idx="144044">2</cx:pt>
          <cx:pt idx="144045">0</cx:pt>
          <cx:pt idx="144046">0</cx:pt>
          <cx:pt idx="144047">48</cx:pt>
          <cx:pt idx="144048">19</cx:pt>
          <cx:pt idx="144049">133</cx:pt>
          <cx:pt idx="144050">0</cx:pt>
          <cx:pt idx="144051">0</cx:pt>
          <cx:pt idx="144052">1</cx:pt>
          <cx:pt idx="144053">0</cx:pt>
          <cx:pt idx="144054">175</cx:pt>
          <cx:pt idx="144055">1</cx:pt>
          <cx:pt idx="144056">8</cx:pt>
          <cx:pt idx="144057">9</cx:pt>
          <cx:pt idx="144058">0</cx:pt>
          <cx:pt idx="144059">7</cx:pt>
          <cx:pt idx="144060">1</cx:pt>
          <cx:pt idx="144061">337</cx:pt>
          <cx:pt idx="144062">119</cx:pt>
          <cx:pt idx="144063">9</cx:pt>
          <cx:pt idx="144064">0</cx:pt>
          <cx:pt idx="144065">2</cx:pt>
          <cx:pt idx="144066">26</cx:pt>
          <cx:pt idx="144067">13</cx:pt>
          <cx:pt idx="144068">83</cx:pt>
          <cx:pt idx="144069">1</cx:pt>
          <cx:pt idx="144070">39</cx:pt>
          <cx:pt idx="144071">3</cx:pt>
          <cx:pt idx="144072">0</cx:pt>
          <cx:pt idx="144073">1</cx:pt>
          <cx:pt idx="144074">1</cx:pt>
          <cx:pt idx="144075">0</cx:pt>
          <cx:pt idx="144076">4</cx:pt>
          <cx:pt idx="144077">15</cx:pt>
          <cx:pt idx="144078">119</cx:pt>
          <cx:pt idx="144079">13</cx:pt>
          <cx:pt idx="144080">36</cx:pt>
          <cx:pt idx="144081">619</cx:pt>
          <cx:pt idx="144082">0</cx:pt>
          <cx:pt idx="144083">11</cx:pt>
          <cx:pt idx="144084">0</cx:pt>
          <cx:pt idx="144085">38</cx:pt>
          <cx:pt idx="144086">1</cx:pt>
          <cx:pt idx="144087">3</cx:pt>
          <cx:pt idx="144088">4</cx:pt>
          <cx:pt idx="144089">0</cx:pt>
          <cx:pt idx="144090">2</cx:pt>
          <cx:pt idx="144091">0</cx:pt>
          <cx:pt idx="144092">3</cx:pt>
          <cx:pt idx="144093">39</cx:pt>
          <cx:pt idx="144094">37</cx:pt>
          <cx:pt idx="144095">4</cx:pt>
          <cx:pt idx="144096">30</cx:pt>
          <cx:pt idx="144097">1</cx:pt>
          <cx:pt idx="144098">3</cx:pt>
          <cx:pt idx="144099">1</cx:pt>
          <cx:pt idx="144100">14</cx:pt>
          <cx:pt idx="144101">276</cx:pt>
          <cx:pt idx="144102">0</cx:pt>
          <cx:pt idx="144103">0</cx:pt>
          <cx:pt idx="144104">68</cx:pt>
          <cx:pt idx="144105">0</cx:pt>
          <cx:pt idx="144106">0</cx:pt>
          <cx:pt idx="144107">0</cx:pt>
          <cx:pt idx="144108">4</cx:pt>
          <cx:pt idx="144109">4</cx:pt>
          <cx:pt idx="144110">0</cx:pt>
          <cx:pt idx="144111">0</cx:pt>
          <cx:pt idx="144112">5</cx:pt>
          <cx:pt idx="144113">0</cx:pt>
          <cx:pt idx="144114">0</cx:pt>
          <cx:pt idx="144115">7</cx:pt>
          <cx:pt idx="144116">1</cx:pt>
          <cx:pt idx="144117">48</cx:pt>
          <cx:pt idx="144118">122</cx:pt>
          <cx:pt idx="144119">5</cx:pt>
          <cx:pt idx="144120">53</cx:pt>
          <cx:pt idx="144121">13</cx:pt>
          <cx:pt idx="144122">167</cx:pt>
          <cx:pt idx="144123">21</cx:pt>
          <cx:pt idx="144124">6</cx:pt>
          <cx:pt idx="144125">0</cx:pt>
          <cx:pt idx="144126">356</cx:pt>
          <cx:pt idx="144127">0</cx:pt>
          <cx:pt idx="144128">1</cx:pt>
          <cx:pt idx="144129">0</cx:pt>
          <cx:pt idx="144130">6</cx:pt>
          <cx:pt idx="144131">27</cx:pt>
          <cx:pt idx="144132">0</cx:pt>
          <cx:pt idx="144133">62</cx:pt>
          <cx:pt idx="144134">345</cx:pt>
          <cx:pt idx="144135">14</cx:pt>
          <cx:pt idx="144136">60</cx:pt>
          <cx:pt idx="144137">0</cx:pt>
          <cx:pt idx="144138">3</cx:pt>
          <cx:pt idx="144139">4</cx:pt>
          <cx:pt idx="144140">3</cx:pt>
          <cx:pt idx="144141">42</cx:pt>
          <cx:pt idx="144142">7</cx:pt>
          <cx:pt idx="144143">1</cx:pt>
          <cx:pt idx="144144">13</cx:pt>
          <cx:pt idx="144145">96</cx:pt>
          <cx:pt idx="144146">5</cx:pt>
          <cx:pt idx="144147">80</cx:pt>
          <cx:pt idx="144148">112</cx:pt>
          <cx:pt idx="144149">163</cx:pt>
          <cx:pt idx="144150">0</cx:pt>
          <cx:pt idx="144151">207</cx:pt>
          <cx:pt idx="144152">49</cx:pt>
          <cx:pt idx="144153">0</cx:pt>
          <cx:pt idx="144154">53</cx:pt>
          <cx:pt idx="144155">0</cx:pt>
          <cx:pt idx="144156">61</cx:pt>
          <cx:pt idx="144157">575</cx:pt>
          <cx:pt idx="144158">3</cx:pt>
          <cx:pt idx="144159">34</cx:pt>
          <cx:pt idx="144160">128</cx:pt>
          <cx:pt idx="144161">115</cx:pt>
          <cx:pt idx="144162">0</cx:pt>
          <cx:pt idx="144163">0</cx:pt>
          <cx:pt idx="144164">11</cx:pt>
          <cx:pt idx="144165">14</cx:pt>
          <cx:pt idx="144166">39</cx:pt>
          <cx:pt idx="144167">56</cx:pt>
          <cx:pt idx="144168">14</cx:pt>
          <cx:pt idx="144169">79</cx:pt>
          <cx:pt idx="144170">7</cx:pt>
          <cx:pt idx="144171">26</cx:pt>
          <cx:pt idx="144172">1</cx:pt>
          <cx:pt idx="144173">0</cx:pt>
          <cx:pt idx="144174">1</cx:pt>
          <cx:pt idx="144175">19</cx:pt>
          <cx:pt idx="144176">0</cx:pt>
          <cx:pt idx="144177">78</cx:pt>
          <cx:pt idx="144178">7</cx:pt>
          <cx:pt idx="144179">0</cx:pt>
          <cx:pt idx="144180">34</cx:pt>
          <cx:pt idx="144181">0</cx:pt>
          <cx:pt idx="144182">32</cx:pt>
          <cx:pt idx="144183">0</cx:pt>
          <cx:pt idx="144184">3</cx:pt>
          <cx:pt idx="144185">277</cx:pt>
          <cx:pt idx="144186">35</cx:pt>
          <cx:pt idx="144187">0</cx:pt>
          <cx:pt idx="144188">13</cx:pt>
          <cx:pt idx="144189">8</cx:pt>
          <cx:pt idx="144190">24</cx:pt>
          <cx:pt idx="144191">69</cx:pt>
          <cx:pt idx="144192">0</cx:pt>
          <cx:pt idx="144193">0</cx:pt>
          <cx:pt idx="144194">1</cx:pt>
          <cx:pt idx="144195">1</cx:pt>
          <cx:pt idx="144196">11</cx:pt>
          <cx:pt idx="144197">8</cx:pt>
          <cx:pt idx="144198">1</cx:pt>
          <cx:pt idx="144199">82</cx:pt>
          <cx:pt idx="144200">197</cx:pt>
          <cx:pt idx="144201">5</cx:pt>
          <cx:pt idx="144202">2</cx:pt>
          <cx:pt idx="144203">0</cx:pt>
          <cx:pt idx="144204">43</cx:pt>
          <cx:pt idx="144205">31</cx:pt>
          <cx:pt idx="144206">8</cx:pt>
          <cx:pt idx="144207">8</cx:pt>
          <cx:pt idx="144208">2</cx:pt>
          <cx:pt idx="144209">0</cx:pt>
          <cx:pt idx="144210">99</cx:pt>
          <cx:pt idx="144211">0</cx:pt>
          <cx:pt idx="144212">7</cx:pt>
          <cx:pt idx="144213">0</cx:pt>
          <cx:pt idx="144214">0</cx:pt>
          <cx:pt idx="144215">24</cx:pt>
          <cx:pt idx="144216">94</cx:pt>
          <cx:pt idx="144217">10</cx:pt>
          <cx:pt idx="144218">0</cx:pt>
          <cx:pt idx="144219">0</cx:pt>
          <cx:pt idx="144220">487</cx:pt>
          <cx:pt idx="144221">12</cx:pt>
          <cx:pt idx="144222">72</cx:pt>
          <cx:pt idx="144223">71</cx:pt>
          <cx:pt idx="144224">35</cx:pt>
          <cx:pt idx="144225">18</cx:pt>
          <cx:pt idx="144226">179</cx:pt>
          <cx:pt idx="144227">16</cx:pt>
          <cx:pt idx="144228">524</cx:pt>
          <cx:pt idx="144229">83</cx:pt>
          <cx:pt idx="144230">8</cx:pt>
          <cx:pt idx="144231">0</cx:pt>
          <cx:pt idx="144232">3</cx:pt>
          <cx:pt idx="144233">18</cx:pt>
          <cx:pt idx="144234">0</cx:pt>
          <cx:pt idx="144235">0</cx:pt>
          <cx:pt idx="144236">0</cx:pt>
          <cx:pt idx="144237">1</cx:pt>
          <cx:pt idx="144238">0</cx:pt>
          <cx:pt idx="144239">0</cx:pt>
          <cx:pt idx="144240">1</cx:pt>
          <cx:pt idx="144241">0</cx:pt>
          <cx:pt idx="144242">0</cx:pt>
          <cx:pt idx="144243">0</cx:pt>
          <cx:pt idx="144244">5</cx:pt>
          <cx:pt idx="144245">24</cx:pt>
          <cx:pt idx="144246">223</cx:pt>
          <cx:pt idx="144247">103</cx:pt>
          <cx:pt idx="144248">0</cx:pt>
          <cx:pt idx="144249">0</cx:pt>
          <cx:pt idx="144250">3</cx:pt>
          <cx:pt idx="144251">364</cx:pt>
          <cx:pt idx="144252">212</cx:pt>
          <cx:pt idx="144253">0</cx:pt>
          <cx:pt idx="144254">1</cx:pt>
          <cx:pt idx="144255">1</cx:pt>
          <cx:pt idx="144256">22</cx:pt>
          <cx:pt idx="144257">1</cx:pt>
          <cx:pt idx="144258">28</cx:pt>
          <cx:pt idx="144259">133</cx:pt>
          <cx:pt idx="144260">28</cx:pt>
          <cx:pt idx="144261">621</cx:pt>
          <cx:pt idx="144262">66</cx:pt>
          <cx:pt idx="144263">2</cx:pt>
          <cx:pt idx="144264">15</cx:pt>
          <cx:pt idx="144265">1</cx:pt>
          <cx:pt idx="144266">0</cx:pt>
          <cx:pt idx="144267">18</cx:pt>
          <cx:pt idx="144268">0</cx:pt>
          <cx:pt idx="144269">44</cx:pt>
          <cx:pt idx="144270">1</cx:pt>
          <cx:pt idx="144271">135</cx:pt>
          <cx:pt idx="144272">0</cx:pt>
          <cx:pt idx="144273">77</cx:pt>
          <cx:pt idx="144274">88</cx:pt>
          <cx:pt idx="144275">2</cx:pt>
          <cx:pt idx="144276">390</cx:pt>
          <cx:pt idx="144277">539</cx:pt>
          <cx:pt idx="144278">27</cx:pt>
          <cx:pt idx="144279">7</cx:pt>
          <cx:pt idx="144280">23</cx:pt>
          <cx:pt idx="144281">14</cx:pt>
          <cx:pt idx="144282">18</cx:pt>
          <cx:pt idx="144283">36</cx:pt>
          <cx:pt idx="144284">42</cx:pt>
          <cx:pt idx="144285">0</cx:pt>
          <cx:pt idx="144286">60</cx:pt>
          <cx:pt idx="144287">8</cx:pt>
          <cx:pt idx="144288">0</cx:pt>
          <cx:pt idx="144289">0</cx:pt>
          <cx:pt idx="144290">3</cx:pt>
          <cx:pt idx="144291">0</cx:pt>
          <cx:pt idx="144292">4</cx:pt>
          <cx:pt idx="144293">0</cx:pt>
          <cx:pt idx="144294">0</cx:pt>
          <cx:pt idx="144295">0</cx:pt>
          <cx:pt idx="144296">7</cx:pt>
          <cx:pt idx="144297">0</cx:pt>
          <cx:pt idx="144298">13</cx:pt>
          <cx:pt idx="144299">0</cx:pt>
          <cx:pt idx="144300">20</cx:pt>
          <cx:pt idx="144301">0</cx:pt>
          <cx:pt idx="144302">9</cx:pt>
          <cx:pt idx="144303">30</cx:pt>
          <cx:pt idx="144304">26</cx:pt>
          <cx:pt idx="144305">1</cx:pt>
          <cx:pt idx="144306">0</cx:pt>
          <cx:pt idx="144307">0</cx:pt>
          <cx:pt idx="144308">0</cx:pt>
          <cx:pt idx="144309">118</cx:pt>
          <cx:pt idx="144310">0</cx:pt>
          <cx:pt idx="144311">0</cx:pt>
          <cx:pt idx="144312">0</cx:pt>
          <cx:pt idx="144313">11</cx:pt>
          <cx:pt idx="144314">0</cx:pt>
          <cx:pt idx="144315">2</cx:pt>
          <cx:pt idx="144316">108</cx:pt>
          <cx:pt idx="144317">60</cx:pt>
          <cx:pt idx="144318">217</cx:pt>
          <cx:pt idx="144319">12</cx:pt>
          <cx:pt idx="144320">0</cx:pt>
          <cx:pt idx="144321">317</cx:pt>
          <cx:pt idx="144322">180</cx:pt>
          <cx:pt idx="144323">17</cx:pt>
          <cx:pt idx="144324">141</cx:pt>
          <cx:pt idx="144325">63</cx:pt>
          <cx:pt idx="144326">17</cx:pt>
          <cx:pt idx="144327">98</cx:pt>
          <cx:pt idx="144328">6</cx:pt>
          <cx:pt idx="144329">21</cx:pt>
          <cx:pt idx="144330">9</cx:pt>
          <cx:pt idx="144331">223</cx:pt>
          <cx:pt idx="144332">55</cx:pt>
          <cx:pt idx="144333">22</cx:pt>
          <cx:pt idx="144334">21</cx:pt>
          <cx:pt idx="144335">7</cx:pt>
          <cx:pt idx="144336">1</cx:pt>
          <cx:pt idx="144337">3</cx:pt>
          <cx:pt idx="144338">7</cx:pt>
          <cx:pt idx="144339">136</cx:pt>
          <cx:pt idx="144340">0</cx:pt>
          <cx:pt idx="144341">24</cx:pt>
          <cx:pt idx="144342">63</cx:pt>
          <cx:pt idx="144343">0</cx:pt>
          <cx:pt idx="144344">0</cx:pt>
          <cx:pt idx="144345">18</cx:pt>
          <cx:pt idx="144346">0</cx:pt>
          <cx:pt idx="144347">20</cx:pt>
          <cx:pt idx="144348">25</cx:pt>
          <cx:pt idx="144349">29</cx:pt>
          <cx:pt idx="144350">0</cx:pt>
          <cx:pt idx="144351">119</cx:pt>
          <cx:pt idx="144352">32</cx:pt>
          <cx:pt idx="144353">6</cx:pt>
          <cx:pt idx="144354">5</cx:pt>
          <cx:pt idx="144355">137</cx:pt>
          <cx:pt idx="144356">0</cx:pt>
          <cx:pt idx="144357">3</cx:pt>
          <cx:pt idx="144358">3</cx:pt>
          <cx:pt idx="144359">0</cx:pt>
          <cx:pt idx="144360">10</cx:pt>
          <cx:pt idx="144361">3</cx:pt>
          <cx:pt idx="144362">49</cx:pt>
          <cx:pt idx="144363">0</cx:pt>
          <cx:pt idx="144364">21</cx:pt>
          <cx:pt idx="144365">6</cx:pt>
          <cx:pt idx="144366">79</cx:pt>
          <cx:pt idx="144367">97</cx:pt>
          <cx:pt idx="144368">784</cx:pt>
          <cx:pt idx="144369">363</cx:pt>
          <cx:pt idx="144370">15</cx:pt>
          <cx:pt idx="144371">14</cx:pt>
          <cx:pt idx="144372">14</cx:pt>
          <cx:pt idx="144373">196</cx:pt>
          <cx:pt idx="144374">3</cx:pt>
          <cx:pt idx="144375">50</cx:pt>
          <cx:pt idx="144376">6</cx:pt>
          <cx:pt idx="144377">87</cx:pt>
          <cx:pt idx="144378">26</cx:pt>
          <cx:pt idx="144379">0</cx:pt>
          <cx:pt idx="144380">3</cx:pt>
          <cx:pt idx="144381">201</cx:pt>
          <cx:pt idx="144382">781</cx:pt>
          <cx:pt idx="144383">3</cx:pt>
          <cx:pt idx="144384">16</cx:pt>
          <cx:pt idx="144385">6</cx:pt>
          <cx:pt idx="144386">1</cx:pt>
          <cx:pt idx="144387">3</cx:pt>
          <cx:pt idx="144388">0</cx:pt>
          <cx:pt idx="144389">0</cx:pt>
          <cx:pt idx="144390">0</cx:pt>
          <cx:pt idx="144391">0</cx:pt>
          <cx:pt idx="144392">0</cx:pt>
          <cx:pt idx="144393">13</cx:pt>
          <cx:pt idx="144394">87</cx:pt>
          <cx:pt idx="144395">1</cx:pt>
          <cx:pt idx="144396">0</cx:pt>
          <cx:pt idx="144397">0</cx:pt>
          <cx:pt idx="144398">20</cx:pt>
          <cx:pt idx="144399">0</cx:pt>
          <cx:pt idx="144400">15</cx:pt>
          <cx:pt idx="144401">0</cx:pt>
          <cx:pt idx="144402">0</cx:pt>
          <cx:pt idx="144403">21</cx:pt>
          <cx:pt idx="144404">0</cx:pt>
          <cx:pt idx="144405">49</cx:pt>
          <cx:pt idx="144406">2</cx:pt>
          <cx:pt idx="144407">0</cx:pt>
          <cx:pt idx="144408">8</cx:pt>
          <cx:pt idx="144409">324</cx:pt>
          <cx:pt idx="144410">8</cx:pt>
          <cx:pt idx="144411">86</cx:pt>
          <cx:pt idx="144412">3</cx:pt>
          <cx:pt idx="144413">26</cx:pt>
          <cx:pt idx="144414">99</cx:pt>
          <cx:pt idx="144415">2</cx:pt>
          <cx:pt idx="144416">0</cx:pt>
          <cx:pt idx="144417">5</cx:pt>
          <cx:pt idx="144418">1</cx:pt>
          <cx:pt idx="144419">19</cx:pt>
          <cx:pt idx="144420">805</cx:pt>
          <cx:pt idx="144421">13</cx:pt>
          <cx:pt idx="144422">0</cx:pt>
          <cx:pt idx="144423">34</cx:pt>
          <cx:pt idx="144424">251</cx:pt>
          <cx:pt idx="144425">188</cx:pt>
          <cx:pt idx="144426">0</cx:pt>
          <cx:pt idx="144427">1</cx:pt>
          <cx:pt idx="144428">54</cx:pt>
          <cx:pt idx="144429">26</cx:pt>
          <cx:pt idx="144430">26</cx:pt>
          <cx:pt idx="144431">0</cx:pt>
          <cx:pt idx="144432">49</cx:pt>
          <cx:pt idx="144433">0</cx:pt>
          <cx:pt idx="144434">0</cx:pt>
          <cx:pt idx="144435">20</cx:pt>
          <cx:pt idx="144436">20</cx:pt>
          <cx:pt idx="144437">70</cx:pt>
          <cx:pt idx="144438">27</cx:pt>
          <cx:pt idx="144439">4</cx:pt>
          <cx:pt idx="144440">1</cx:pt>
          <cx:pt idx="144441">4</cx:pt>
          <cx:pt idx="144442">15</cx:pt>
          <cx:pt idx="144443">5</cx:pt>
          <cx:pt idx="144444">52</cx:pt>
          <cx:pt idx="144445">5</cx:pt>
          <cx:pt idx="144446">20</cx:pt>
          <cx:pt idx="144447">10</cx:pt>
          <cx:pt idx="144448">1</cx:pt>
          <cx:pt idx="144449">5</cx:pt>
          <cx:pt idx="144450">0</cx:pt>
          <cx:pt idx="144451">3</cx:pt>
          <cx:pt idx="144452">28</cx:pt>
          <cx:pt idx="144453">38</cx:pt>
          <cx:pt idx="144454">144</cx:pt>
          <cx:pt idx="144455">37</cx:pt>
          <cx:pt idx="144456">219</cx:pt>
          <cx:pt idx="144457">105</cx:pt>
          <cx:pt idx="144458">0</cx:pt>
          <cx:pt idx="144459">55</cx:pt>
          <cx:pt idx="144460">1</cx:pt>
          <cx:pt idx="144461">1</cx:pt>
          <cx:pt idx="144462">53</cx:pt>
          <cx:pt idx="144463">0</cx:pt>
          <cx:pt idx="144464">123</cx:pt>
          <cx:pt idx="144465">18</cx:pt>
          <cx:pt idx="144466">0</cx:pt>
          <cx:pt idx="144467">4</cx:pt>
          <cx:pt idx="144468">3</cx:pt>
          <cx:pt idx="144469">21</cx:pt>
          <cx:pt idx="144470">0</cx:pt>
          <cx:pt idx="144471">0</cx:pt>
          <cx:pt idx="144472">11</cx:pt>
          <cx:pt idx="144473">0</cx:pt>
          <cx:pt idx="144474">3</cx:pt>
          <cx:pt idx="144475">46</cx:pt>
          <cx:pt idx="144476">0</cx:pt>
          <cx:pt idx="144477">47</cx:pt>
          <cx:pt idx="144478">6</cx:pt>
          <cx:pt idx="144479">160</cx:pt>
          <cx:pt idx="144480">69</cx:pt>
          <cx:pt idx="144481">120</cx:pt>
          <cx:pt idx="144482">3</cx:pt>
          <cx:pt idx="144483">267</cx:pt>
          <cx:pt idx="144484">18</cx:pt>
          <cx:pt idx="144485">18</cx:pt>
          <cx:pt idx="144486">1</cx:pt>
          <cx:pt idx="144487">19</cx:pt>
          <cx:pt idx="144488">0</cx:pt>
          <cx:pt idx="144489">105</cx:pt>
          <cx:pt idx="144490">0</cx:pt>
          <cx:pt idx="144491">32</cx:pt>
          <cx:pt idx="144492">0</cx:pt>
          <cx:pt idx="144493">0</cx:pt>
          <cx:pt idx="144494">112</cx:pt>
          <cx:pt idx="144495">16</cx:pt>
          <cx:pt idx="144496">20</cx:pt>
          <cx:pt idx="144497">108</cx:pt>
          <cx:pt idx="144498">0</cx:pt>
          <cx:pt idx="144499">256</cx:pt>
          <cx:pt idx="144500">28</cx:pt>
          <cx:pt idx="144501">11</cx:pt>
          <cx:pt idx="144502">174</cx:pt>
          <cx:pt idx="144503">6</cx:pt>
          <cx:pt idx="144504">1</cx:pt>
          <cx:pt idx="144505">64</cx:pt>
          <cx:pt idx="144506">0</cx:pt>
          <cx:pt idx="144507">0</cx:pt>
          <cx:pt idx="144508">3</cx:pt>
          <cx:pt idx="144509">7</cx:pt>
          <cx:pt idx="144510">0</cx:pt>
          <cx:pt idx="144511">0</cx:pt>
          <cx:pt idx="144512">7</cx:pt>
          <cx:pt idx="144513">41</cx:pt>
          <cx:pt idx="144514">0</cx:pt>
          <cx:pt idx="144515">1</cx:pt>
          <cx:pt idx="144516">1</cx:pt>
          <cx:pt idx="144517">2</cx:pt>
          <cx:pt idx="144518">0</cx:pt>
          <cx:pt idx="144519">5</cx:pt>
          <cx:pt idx="144520">1</cx:pt>
          <cx:pt idx="144521">0</cx:pt>
          <cx:pt idx="144522">0</cx:pt>
          <cx:pt idx="144523">21</cx:pt>
          <cx:pt idx="144524">209</cx:pt>
          <cx:pt idx="144525">2</cx:pt>
          <cx:pt idx="144526">1</cx:pt>
          <cx:pt idx="144527">2</cx:pt>
          <cx:pt idx="144528">1</cx:pt>
          <cx:pt idx="144529">63</cx:pt>
          <cx:pt idx="144530">0</cx:pt>
          <cx:pt idx="144531">0</cx:pt>
          <cx:pt idx="144532">4</cx:pt>
          <cx:pt idx="144533">11</cx:pt>
          <cx:pt idx="144534">5</cx:pt>
          <cx:pt idx="144535">43</cx:pt>
          <cx:pt idx="144536">20</cx:pt>
          <cx:pt idx="144537">17</cx:pt>
          <cx:pt idx="144538">1</cx:pt>
          <cx:pt idx="144539">0</cx:pt>
          <cx:pt idx="144540">0</cx:pt>
          <cx:pt idx="144541">1</cx:pt>
          <cx:pt idx="144542">0</cx:pt>
          <cx:pt idx="144543">0</cx:pt>
          <cx:pt idx="144544">0</cx:pt>
          <cx:pt idx="144545">0</cx:pt>
          <cx:pt idx="144546">0</cx:pt>
          <cx:pt idx="144547">2</cx:pt>
          <cx:pt idx="144548">0</cx:pt>
          <cx:pt idx="144549">113</cx:pt>
          <cx:pt idx="144550">0</cx:pt>
          <cx:pt idx="144551">23</cx:pt>
          <cx:pt idx="144552">0</cx:pt>
          <cx:pt idx="144553">0</cx:pt>
          <cx:pt idx="144554">0</cx:pt>
          <cx:pt idx="144555">64</cx:pt>
          <cx:pt idx="144556">199</cx:pt>
          <cx:pt idx="144557">14</cx:pt>
          <cx:pt idx="144558">10</cx:pt>
          <cx:pt idx="144559">1</cx:pt>
          <cx:pt idx="144560">47</cx:pt>
          <cx:pt idx="144561">9</cx:pt>
          <cx:pt idx="144562">104</cx:pt>
          <cx:pt idx="144563">4</cx:pt>
          <cx:pt idx="144564">10</cx:pt>
          <cx:pt idx="144565">2</cx:pt>
          <cx:pt idx="144566">12</cx:pt>
          <cx:pt idx="144567">22</cx:pt>
          <cx:pt idx="144568">1</cx:pt>
          <cx:pt idx="144569">12</cx:pt>
          <cx:pt idx="144570">0</cx:pt>
          <cx:pt idx="144571">0</cx:pt>
          <cx:pt idx="144572">96</cx:pt>
          <cx:pt idx="144573">24</cx:pt>
          <cx:pt idx="144574">0</cx:pt>
          <cx:pt idx="144575">0</cx:pt>
          <cx:pt idx="144576">0</cx:pt>
          <cx:pt idx="144577">14</cx:pt>
          <cx:pt idx="144578">0</cx:pt>
          <cx:pt idx="144579">1</cx:pt>
          <cx:pt idx="144580">12</cx:pt>
          <cx:pt idx="144581">1</cx:pt>
          <cx:pt idx="144582">43</cx:pt>
          <cx:pt idx="144583">145</cx:pt>
          <cx:pt idx="144584">7</cx:pt>
          <cx:pt idx="144585">23</cx:pt>
          <cx:pt idx="144586">25</cx:pt>
          <cx:pt idx="144587">31</cx:pt>
          <cx:pt idx="144588">16</cx:pt>
          <cx:pt idx="144589">198</cx:pt>
          <cx:pt idx="144590">669</cx:pt>
          <cx:pt idx="144591">440</cx:pt>
          <cx:pt idx="144592">133</cx:pt>
          <cx:pt idx="144593">0</cx:pt>
          <cx:pt idx="144594">2</cx:pt>
          <cx:pt idx="144595">0</cx:pt>
          <cx:pt idx="144596">36</cx:pt>
          <cx:pt idx="144597">12</cx:pt>
          <cx:pt idx="144598">1</cx:pt>
          <cx:pt idx="144599">14</cx:pt>
          <cx:pt idx="144600">0</cx:pt>
          <cx:pt idx="144601">0</cx:pt>
          <cx:pt idx="144602">66</cx:pt>
          <cx:pt idx="144603">155</cx:pt>
          <cx:pt idx="144604">64</cx:pt>
          <cx:pt idx="144605">10</cx:pt>
          <cx:pt idx="144606">0</cx:pt>
          <cx:pt idx="144607">44</cx:pt>
          <cx:pt idx="144608">0</cx:pt>
          <cx:pt idx="144609">15</cx:pt>
          <cx:pt idx="144610">0</cx:pt>
          <cx:pt idx="144611">1</cx:pt>
          <cx:pt idx="144612">0</cx:pt>
          <cx:pt idx="144613">20</cx:pt>
          <cx:pt idx="144614">2</cx:pt>
          <cx:pt idx="144615">35</cx:pt>
          <cx:pt idx="144616">6</cx:pt>
          <cx:pt idx="144617">13</cx:pt>
          <cx:pt idx="144618">0</cx:pt>
          <cx:pt idx="144619">0</cx:pt>
          <cx:pt idx="144620">23</cx:pt>
          <cx:pt idx="144621">0</cx:pt>
          <cx:pt idx="144622">0</cx:pt>
          <cx:pt idx="144623">1</cx:pt>
          <cx:pt idx="144624">28</cx:pt>
          <cx:pt idx="144625">4</cx:pt>
          <cx:pt idx="144626">114</cx:pt>
          <cx:pt idx="144627">4</cx:pt>
          <cx:pt idx="144628">3</cx:pt>
          <cx:pt idx="144629">107</cx:pt>
          <cx:pt idx="144630">6</cx:pt>
          <cx:pt idx="144631">0</cx:pt>
          <cx:pt idx="144632">1</cx:pt>
          <cx:pt idx="144633">181</cx:pt>
          <cx:pt idx="144634">0</cx:pt>
          <cx:pt idx="144635">332</cx:pt>
          <cx:pt idx="144636">0</cx:pt>
          <cx:pt idx="144637">126</cx:pt>
          <cx:pt idx="144638">0</cx:pt>
          <cx:pt idx="144639">62</cx:pt>
          <cx:pt idx="144640">10</cx:pt>
          <cx:pt idx="144641">119</cx:pt>
          <cx:pt idx="144642">8</cx:pt>
          <cx:pt idx="144643">45</cx:pt>
          <cx:pt idx="144644">0</cx:pt>
          <cx:pt idx="144645">221</cx:pt>
          <cx:pt idx="144646">11</cx:pt>
          <cx:pt idx="144647">21</cx:pt>
          <cx:pt idx="144648">0</cx:pt>
          <cx:pt idx="144649">7</cx:pt>
          <cx:pt idx="144650">41</cx:pt>
          <cx:pt idx="144651">7</cx:pt>
          <cx:pt idx="144652">22</cx:pt>
          <cx:pt idx="144653">19</cx:pt>
          <cx:pt idx="144654">13</cx:pt>
          <cx:pt idx="144655">62</cx:pt>
          <cx:pt idx="144656">70</cx:pt>
          <cx:pt idx="144657">3</cx:pt>
          <cx:pt idx="144658">107</cx:pt>
          <cx:pt idx="144659">237</cx:pt>
          <cx:pt idx="144660">2</cx:pt>
          <cx:pt idx="144661">1</cx:pt>
          <cx:pt idx="144662">4</cx:pt>
          <cx:pt idx="144663">1</cx:pt>
          <cx:pt idx="144664">34</cx:pt>
          <cx:pt idx="144665">3</cx:pt>
          <cx:pt idx="144666">7</cx:pt>
          <cx:pt idx="144667">1</cx:pt>
          <cx:pt idx="144668">1</cx:pt>
          <cx:pt idx="144669">15</cx:pt>
          <cx:pt idx="144670">381</cx:pt>
          <cx:pt idx="144671">229</cx:pt>
          <cx:pt idx="144672">1</cx:pt>
          <cx:pt idx="144673">83</cx:pt>
          <cx:pt idx="144674">3</cx:pt>
          <cx:pt idx="144675">217</cx:pt>
          <cx:pt idx="144676">18</cx:pt>
          <cx:pt idx="144677">1</cx:pt>
          <cx:pt idx="144678">51</cx:pt>
          <cx:pt idx="144679">0</cx:pt>
          <cx:pt idx="144680">6</cx:pt>
          <cx:pt idx="144681">1</cx:pt>
          <cx:pt idx="144682">0</cx:pt>
          <cx:pt idx="144683">194</cx:pt>
          <cx:pt idx="144684">9</cx:pt>
          <cx:pt idx="144685">27</cx:pt>
          <cx:pt idx="144686">0</cx:pt>
          <cx:pt idx="144687">108</cx:pt>
          <cx:pt idx="144688">9</cx:pt>
          <cx:pt idx="144689">0</cx:pt>
          <cx:pt idx="144690">0</cx:pt>
          <cx:pt idx="144691">32</cx:pt>
          <cx:pt idx="144692">1</cx:pt>
          <cx:pt idx="144693">255</cx:pt>
          <cx:pt idx="144694">4</cx:pt>
          <cx:pt idx="144695">1</cx:pt>
          <cx:pt idx="144696">48</cx:pt>
          <cx:pt idx="144697">39</cx:pt>
          <cx:pt idx="144698">3</cx:pt>
          <cx:pt idx="144699">193</cx:pt>
          <cx:pt idx="144700">31</cx:pt>
          <cx:pt idx="144701">3</cx:pt>
          <cx:pt idx="144702">9</cx:pt>
          <cx:pt idx="144703">77</cx:pt>
          <cx:pt idx="144704">6</cx:pt>
          <cx:pt idx="144705">4</cx:pt>
          <cx:pt idx="144706">458</cx:pt>
          <cx:pt idx="144707">55</cx:pt>
          <cx:pt idx="144708">1</cx:pt>
          <cx:pt idx="144709">0</cx:pt>
          <cx:pt idx="144710">0</cx:pt>
          <cx:pt idx="144711">9</cx:pt>
          <cx:pt idx="144712">8</cx:pt>
          <cx:pt idx="144713">0</cx:pt>
          <cx:pt idx="144714">14</cx:pt>
          <cx:pt idx="144715">1</cx:pt>
          <cx:pt idx="144716">7</cx:pt>
          <cx:pt idx="144717">14</cx:pt>
          <cx:pt idx="144718">0</cx:pt>
          <cx:pt idx="144719">20</cx:pt>
          <cx:pt idx="144720">140</cx:pt>
          <cx:pt idx="144721">55</cx:pt>
          <cx:pt idx="144722">0</cx:pt>
          <cx:pt idx="144723">0</cx:pt>
          <cx:pt idx="144724">18</cx:pt>
          <cx:pt idx="144725">13</cx:pt>
          <cx:pt idx="144726">11</cx:pt>
          <cx:pt idx="144727">0</cx:pt>
          <cx:pt idx="144728">0</cx:pt>
          <cx:pt idx="144729">3</cx:pt>
          <cx:pt idx="144730">0</cx:pt>
          <cx:pt idx="144731">0</cx:pt>
          <cx:pt idx="144732">60</cx:pt>
          <cx:pt idx="144733">13</cx:pt>
          <cx:pt idx="144734">20</cx:pt>
          <cx:pt idx="144735">31</cx:pt>
          <cx:pt idx="144736">391</cx:pt>
          <cx:pt idx="144737">98</cx:pt>
          <cx:pt idx="144738">0</cx:pt>
          <cx:pt idx="144739">0</cx:pt>
          <cx:pt idx="144740">4</cx:pt>
          <cx:pt idx="144741">0</cx:pt>
          <cx:pt idx="144742">27</cx:pt>
          <cx:pt idx="144743">0</cx:pt>
          <cx:pt idx="144744">1</cx:pt>
          <cx:pt idx="144745">7</cx:pt>
          <cx:pt idx="144746">0</cx:pt>
          <cx:pt idx="144747">13</cx:pt>
          <cx:pt idx="144748">36</cx:pt>
          <cx:pt idx="144749">19</cx:pt>
          <cx:pt idx="144750">65</cx:pt>
          <cx:pt idx="144751">0</cx:pt>
          <cx:pt idx="144752">19</cx:pt>
          <cx:pt idx="144753">0</cx:pt>
          <cx:pt idx="144754">79</cx:pt>
          <cx:pt idx="144755">36</cx:pt>
          <cx:pt idx="144756">0</cx:pt>
          <cx:pt idx="144757">308</cx:pt>
          <cx:pt idx="144758">6</cx:pt>
          <cx:pt idx="144759">0</cx:pt>
          <cx:pt idx="144760">0</cx:pt>
          <cx:pt idx="144761">0</cx:pt>
          <cx:pt idx="144762">0</cx:pt>
          <cx:pt idx="144763">0</cx:pt>
          <cx:pt idx="144764">0</cx:pt>
          <cx:pt idx="144765">8</cx:pt>
          <cx:pt idx="144766">0</cx:pt>
          <cx:pt idx="144767">45</cx:pt>
          <cx:pt idx="144768">14</cx:pt>
          <cx:pt idx="144769">1</cx:pt>
          <cx:pt idx="144770">7</cx:pt>
          <cx:pt idx="144771">0</cx:pt>
          <cx:pt idx="144772">9</cx:pt>
          <cx:pt idx="144773">205</cx:pt>
          <cx:pt idx="144774">7</cx:pt>
          <cx:pt idx="144775">5</cx:pt>
          <cx:pt idx="144776">49</cx:pt>
          <cx:pt idx="144777">50</cx:pt>
          <cx:pt idx="144778">31</cx:pt>
          <cx:pt idx="144779">21</cx:pt>
          <cx:pt idx="144780">0</cx:pt>
          <cx:pt idx="144781">0</cx:pt>
          <cx:pt idx="144782">8</cx:pt>
          <cx:pt idx="144783">3</cx:pt>
          <cx:pt idx="144784">0</cx:pt>
          <cx:pt idx="144785">5</cx:pt>
          <cx:pt idx="144786">5</cx:pt>
          <cx:pt idx="144787">23</cx:pt>
          <cx:pt idx="144788">48</cx:pt>
          <cx:pt idx="144789">8</cx:pt>
          <cx:pt idx="144790">4</cx:pt>
          <cx:pt idx="144791">0</cx:pt>
          <cx:pt idx="144792">504</cx:pt>
          <cx:pt idx="144793">0</cx:pt>
          <cx:pt idx="144794">0</cx:pt>
          <cx:pt idx="144795">1</cx:pt>
          <cx:pt idx="144796">1</cx:pt>
          <cx:pt idx="144797">7</cx:pt>
          <cx:pt idx="144798">58</cx:pt>
          <cx:pt idx="144799">38</cx:pt>
          <cx:pt idx="144800">1</cx:pt>
          <cx:pt idx="144801">12</cx:pt>
          <cx:pt idx="144802">0</cx:pt>
          <cx:pt idx="144803">41</cx:pt>
          <cx:pt idx="144804">0</cx:pt>
          <cx:pt idx="144805">0</cx:pt>
          <cx:pt idx="144806">5</cx:pt>
          <cx:pt idx="144807">0</cx:pt>
          <cx:pt idx="144808">1</cx:pt>
          <cx:pt idx="144809">4</cx:pt>
          <cx:pt idx="144810">255</cx:pt>
          <cx:pt idx="144811">2</cx:pt>
          <cx:pt idx="144812">1</cx:pt>
          <cx:pt idx="144813">5</cx:pt>
          <cx:pt idx="144814">1</cx:pt>
          <cx:pt idx="144815">8</cx:pt>
          <cx:pt idx="144816">0</cx:pt>
          <cx:pt idx="144817">0</cx:pt>
          <cx:pt idx="144818">3</cx:pt>
          <cx:pt idx="144819">9</cx:pt>
          <cx:pt idx="144820">57</cx:pt>
          <cx:pt idx="144821">33</cx:pt>
          <cx:pt idx="144822">860</cx:pt>
          <cx:pt idx="144823">0</cx:pt>
          <cx:pt idx="144824">3</cx:pt>
          <cx:pt idx="144825">6</cx:pt>
          <cx:pt idx="144826">82</cx:pt>
          <cx:pt idx="144827">1</cx:pt>
          <cx:pt idx="144828">5</cx:pt>
          <cx:pt idx="144829">0</cx:pt>
          <cx:pt idx="144830">2</cx:pt>
          <cx:pt idx="144831">376</cx:pt>
          <cx:pt idx="144832">8</cx:pt>
          <cx:pt idx="144833">0</cx:pt>
          <cx:pt idx="144834">8</cx:pt>
          <cx:pt idx="144835">84</cx:pt>
          <cx:pt idx="144836">14</cx:pt>
          <cx:pt idx="144837">316</cx:pt>
          <cx:pt idx="144838">230</cx:pt>
          <cx:pt idx="144839">0</cx:pt>
          <cx:pt idx="144840">0</cx:pt>
          <cx:pt idx="144841">0</cx:pt>
          <cx:pt idx="144842">36</cx:pt>
          <cx:pt idx="144843">9</cx:pt>
          <cx:pt idx="144844">111</cx:pt>
          <cx:pt idx="144845">12</cx:pt>
          <cx:pt idx="144846">0</cx:pt>
          <cx:pt idx="144847">20</cx:pt>
          <cx:pt idx="144848">29</cx:pt>
          <cx:pt idx="144849">1</cx:pt>
          <cx:pt idx="144850">5</cx:pt>
          <cx:pt idx="144851">0</cx:pt>
          <cx:pt idx="144852">27</cx:pt>
          <cx:pt idx="144853">0</cx:pt>
          <cx:pt idx="144854">1</cx:pt>
          <cx:pt idx="144855">7</cx:pt>
          <cx:pt idx="144856">6</cx:pt>
          <cx:pt idx="144857">0</cx:pt>
          <cx:pt idx="144858">0</cx:pt>
          <cx:pt idx="144859">6</cx:pt>
          <cx:pt idx="144860">34</cx:pt>
          <cx:pt idx="144861">150</cx:pt>
          <cx:pt idx="144862">0</cx:pt>
          <cx:pt idx="144863">4</cx:pt>
          <cx:pt idx="144864">0</cx:pt>
          <cx:pt idx="144865">108</cx:pt>
          <cx:pt idx="144866">0</cx:pt>
          <cx:pt idx="144867">5</cx:pt>
          <cx:pt idx="144868">1</cx:pt>
          <cx:pt idx="144869">15</cx:pt>
          <cx:pt idx="144870">20</cx:pt>
          <cx:pt idx="144871">2</cx:pt>
          <cx:pt idx="144872">5</cx:pt>
          <cx:pt idx="144873">13</cx:pt>
          <cx:pt idx="144874">51</cx:pt>
          <cx:pt idx="144875">0</cx:pt>
          <cx:pt idx="144876">0</cx:pt>
          <cx:pt idx="144877">0</cx:pt>
          <cx:pt idx="144878">28</cx:pt>
          <cx:pt idx="144879">22</cx:pt>
          <cx:pt idx="144880">0</cx:pt>
          <cx:pt idx="144881">4</cx:pt>
          <cx:pt idx="144882">4</cx:pt>
          <cx:pt idx="144883">1</cx:pt>
          <cx:pt idx="144884">91</cx:pt>
          <cx:pt idx="144885">341</cx:pt>
          <cx:pt idx="144886">68</cx:pt>
          <cx:pt idx="144887">14</cx:pt>
          <cx:pt idx="144888">15</cx:pt>
          <cx:pt idx="144889">0</cx:pt>
          <cx:pt idx="144890">239</cx:pt>
          <cx:pt idx="144891">1</cx:pt>
          <cx:pt idx="144892">3</cx:pt>
          <cx:pt idx="144893">15</cx:pt>
          <cx:pt idx="144894">4</cx:pt>
          <cx:pt idx="144895">69</cx:pt>
          <cx:pt idx="144896">0</cx:pt>
          <cx:pt idx="144897">1</cx:pt>
          <cx:pt idx="144898">577</cx:pt>
          <cx:pt idx="144899">35</cx:pt>
          <cx:pt idx="144900">0</cx:pt>
          <cx:pt idx="144901">27</cx:pt>
          <cx:pt idx="144902">0</cx:pt>
          <cx:pt idx="144903">14</cx:pt>
          <cx:pt idx="144904">5</cx:pt>
          <cx:pt idx="144905">34</cx:pt>
          <cx:pt idx="144906">0</cx:pt>
          <cx:pt idx="144907">6</cx:pt>
          <cx:pt idx="144908">233</cx:pt>
          <cx:pt idx="144909">372</cx:pt>
          <cx:pt idx="144910">243</cx:pt>
          <cx:pt idx="144911">5</cx:pt>
          <cx:pt idx="144912">20</cx:pt>
          <cx:pt idx="144913">39</cx:pt>
          <cx:pt idx="144914">0</cx:pt>
          <cx:pt idx="144915">3</cx:pt>
          <cx:pt idx="144916">1</cx:pt>
          <cx:pt idx="144917">38</cx:pt>
          <cx:pt idx="144918">12</cx:pt>
          <cx:pt idx="144919">20</cx:pt>
          <cx:pt idx="144920">21</cx:pt>
          <cx:pt idx="144921">154</cx:pt>
          <cx:pt idx="144922">0</cx:pt>
          <cx:pt idx="144923">2</cx:pt>
          <cx:pt idx="144924">2</cx:pt>
          <cx:pt idx="144925">14</cx:pt>
          <cx:pt idx="144926">28</cx:pt>
          <cx:pt idx="144927">1</cx:pt>
          <cx:pt idx="144928">7</cx:pt>
          <cx:pt idx="144929">0</cx:pt>
          <cx:pt idx="144930">0</cx:pt>
          <cx:pt idx="144931">8</cx:pt>
          <cx:pt idx="144932">7</cx:pt>
          <cx:pt idx="144933">17</cx:pt>
          <cx:pt idx="144934">26</cx:pt>
          <cx:pt idx="144935">9</cx:pt>
          <cx:pt idx="144936">11</cx:pt>
          <cx:pt idx="144937">11</cx:pt>
          <cx:pt idx="144938">9</cx:pt>
          <cx:pt idx="144939">376</cx:pt>
          <cx:pt idx="144940">13</cx:pt>
          <cx:pt idx="144941">0</cx:pt>
          <cx:pt idx="144942">2</cx:pt>
          <cx:pt idx="144943">3</cx:pt>
          <cx:pt idx="144944">0</cx:pt>
          <cx:pt idx="144945">72</cx:pt>
          <cx:pt idx="144946">11</cx:pt>
          <cx:pt idx="144947">1</cx:pt>
          <cx:pt idx="144948">30</cx:pt>
          <cx:pt idx="144949">4</cx:pt>
          <cx:pt idx="144950">425</cx:pt>
          <cx:pt idx="144951">0</cx:pt>
          <cx:pt idx="144952">81</cx:pt>
          <cx:pt idx="144953">90</cx:pt>
          <cx:pt idx="144954">4</cx:pt>
          <cx:pt idx="144955">0</cx:pt>
          <cx:pt idx="144956">5</cx:pt>
          <cx:pt idx="144957">10</cx:pt>
          <cx:pt idx="144958">26</cx:pt>
          <cx:pt idx="144959">13</cx:pt>
          <cx:pt idx="144960">0</cx:pt>
          <cx:pt idx="144961">1</cx:pt>
          <cx:pt idx="144962">0</cx:pt>
          <cx:pt idx="144963">4</cx:pt>
          <cx:pt idx="144964">0</cx:pt>
          <cx:pt idx="144965">0</cx:pt>
          <cx:pt idx="144966">0</cx:pt>
          <cx:pt idx="144967">13</cx:pt>
          <cx:pt idx="144968">26</cx:pt>
          <cx:pt idx="144969">1</cx:pt>
          <cx:pt idx="144970">0</cx:pt>
          <cx:pt idx="144971">0</cx:pt>
          <cx:pt idx="144972">69</cx:pt>
          <cx:pt idx="144973">78</cx:pt>
          <cx:pt idx="144974">12</cx:pt>
          <cx:pt idx="144975">5</cx:pt>
          <cx:pt idx="144976">1</cx:pt>
          <cx:pt idx="144977">1</cx:pt>
          <cx:pt idx="144978">28</cx:pt>
          <cx:pt idx="144979">221</cx:pt>
          <cx:pt idx="144980">5</cx:pt>
          <cx:pt idx="144981">64</cx:pt>
          <cx:pt idx="144982">0</cx:pt>
          <cx:pt idx="144983">0</cx:pt>
          <cx:pt idx="144984">0</cx:pt>
          <cx:pt idx="144985">23</cx:pt>
          <cx:pt idx="144986">1</cx:pt>
          <cx:pt idx="144987">0</cx:pt>
          <cx:pt idx="144988">0</cx:pt>
          <cx:pt idx="144989">0</cx:pt>
          <cx:pt idx="144990">0</cx:pt>
          <cx:pt idx="144991">0</cx:pt>
          <cx:pt idx="144992">0</cx:pt>
          <cx:pt idx="144993">0</cx:pt>
          <cx:pt idx="144994">14</cx:pt>
          <cx:pt idx="144995">0</cx:pt>
          <cx:pt idx="144996">21</cx:pt>
          <cx:pt idx="144997">0</cx:pt>
          <cx:pt idx="144998">0</cx:pt>
          <cx:pt idx="144999">4</cx:pt>
          <cx:pt idx="145000">0</cx:pt>
          <cx:pt idx="145001">0</cx:pt>
          <cx:pt idx="145002">1</cx:pt>
          <cx:pt idx="145003">0</cx:pt>
          <cx:pt idx="145004">6</cx:pt>
          <cx:pt idx="145005">0</cx:pt>
          <cx:pt idx="145006">2</cx:pt>
          <cx:pt idx="145007">56</cx:pt>
          <cx:pt idx="145008">12</cx:pt>
          <cx:pt idx="145009">19</cx:pt>
          <cx:pt idx="145010">1</cx:pt>
          <cx:pt idx="145011">0</cx:pt>
          <cx:pt idx="145012">0</cx:pt>
          <cx:pt idx="145013">0</cx:pt>
          <cx:pt idx="145014">0</cx:pt>
          <cx:pt idx="145015">19</cx:pt>
          <cx:pt idx="145016">40</cx:pt>
          <cx:pt idx="145017">7</cx:pt>
          <cx:pt idx="145018">0</cx:pt>
          <cx:pt idx="145019">0</cx:pt>
          <cx:pt idx="145020">22</cx:pt>
          <cx:pt idx="145021">21</cx:pt>
          <cx:pt idx="145022">239</cx:pt>
          <cx:pt idx="145023">0</cx:pt>
          <cx:pt idx="145024">72</cx:pt>
          <cx:pt idx="145025">3</cx:pt>
          <cx:pt idx="145026">10</cx:pt>
          <cx:pt idx="145027">15</cx:pt>
          <cx:pt idx="145028">104</cx:pt>
          <cx:pt idx="145029">2</cx:pt>
          <cx:pt idx="145030">2</cx:pt>
          <cx:pt idx="145031">0</cx:pt>
          <cx:pt idx="145032">0</cx:pt>
          <cx:pt idx="145033">3</cx:pt>
          <cx:pt idx="145034">9</cx:pt>
          <cx:pt idx="145035">0</cx:pt>
          <cx:pt idx="145036">1</cx:pt>
          <cx:pt idx="145037">13</cx:pt>
          <cx:pt idx="145038">1276</cx:pt>
          <cx:pt idx="145039">3</cx:pt>
          <cx:pt idx="145040">0</cx:pt>
          <cx:pt idx="145041">0</cx:pt>
          <cx:pt idx="145042">15</cx:pt>
          <cx:pt idx="145043">285</cx:pt>
          <cx:pt idx="145044">221</cx:pt>
          <cx:pt idx="145045">441</cx:pt>
          <cx:pt idx="145046">0</cx:pt>
          <cx:pt idx="145047">0</cx:pt>
          <cx:pt idx="145048">0</cx:pt>
          <cx:pt idx="145049">21</cx:pt>
          <cx:pt idx="145050">0</cx:pt>
          <cx:pt idx="145051">0</cx:pt>
          <cx:pt idx="145052">25</cx:pt>
          <cx:pt idx="145053">0</cx:pt>
          <cx:pt idx="145054">0</cx:pt>
          <cx:pt idx="145055">0</cx:pt>
          <cx:pt idx="145056">0</cx:pt>
          <cx:pt idx="145057">0</cx:pt>
          <cx:pt idx="145058">0</cx:pt>
          <cx:pt idx="145059">0</cx:pt>
          <cx:pt idx="145060">0</cx:pt>
          <cx:pt idx="145061">7</cx:pt>
          <cx:pt idx="145062">0</cx:pt>
          <cx:pt idx="145063">1</cx:pt>
          <cx:pt idx="145064">115</cx:pt>
          <cx:pt idx="145065">0</cx:pt>
          <cx:pt idx="145066">88</cx:pt>
          <cx:pt idx="145067">1</cx:pt>
          <cx:pt idx="145068">3</cx:pt>
          <cx:pt idx="145069">0</cx:pt>
          <cx:pt idx="145070">0</cx:pt>
          <cx:pt idx="145071">57</cx:pt>
          <cx:pt idx="145072">6</cx:pt>
          <cx:pt idx="145073">0</cx:pt>
          <cx:pt idx="145074">0</cx:pt>
          <cx:pt idx="145075">1</cx:pt>
          <cx:pt idx="145076">0</cx:pt>
          <cx:pt idx="145077">1</cx:pt>
          <cx:pt idx="145078">79</cx:pt>
          <cx:pt idx="145079">0</cx:pt>
          <cx:pt idx="145080">42</cx:pt>
          <cx:pt idx="145081">0</cx:pt>
          <cx:pt idx="145082">1</cx:pt>
          <cx:pt idx="145083">0</cx:pt>
          <cx:pt idx="145084">4</cx:pt>
          <cx:pt idx="145085">248</cx:pt>
          <cx:pt idx="145086">2</cx:pt>
          <cx:pt idx="145087">1</cx:pt>
          <cx:pt idx="145088">0</cx:pt>
          <cx:pt idx="145089">0</cx:pt>
          <cx:pt idx="145090">10</cx:pt>
          <cx:pt idx="145091">8</cx:pt>
          <cx:pt idx="145092">0</cx:pt>
          <cx:pt idx="145093">22</cx:pt>
          <cx:pt idx="145094">12</cx:pt>
          <cx:pt idx="145095">0</cx:pt>
          <cx:pt idx="145096">188</cx:pt>
          <cx:pt idx="145097">665</cx:pt>
          <cx:pt idx="145098">151</cx:pt>
          <cx:pt idx="145099">9</cx:pt>
          <cx:pt idx="145100">0</cx:pt>
          <cx:pt idx="145101">24</cx:pt>
          <cx:pt idx="145102">45</cx:pt>
          <cx:pt idx="145103">84</cx:pt>
          <cx:pt idx="145104">5</cx:pt>
          <cx:pt idx="145105">3</cx:pt>
          <cx:pt idx="145106">1</cx:pt>
          <cx:pt idx="145107">3</cx:pt>
          <cx:pt idx="145108">0</cx:pt>
          <cx:pt idx="145109">4</cx:pt>
          <cx:pt idx="145110">225</cx:pt>
          <cx:pt idx="145111">66</cx:pt>
          <cx:pt idx="145112">13</cx:pt>
          <cx:pt idx="145113">18</cx:pt>
          <cx:pt idx="145114">135</cx:pt>
          <cx:pt idx="145115">56</cx:pt>
          <cx:pt idx="145116">18</cx:pt>
          <cx:pt idx="145117">754</cx:pt>
          <cx:pt idx="145118">251</cx:pt>
          <cx:pt idx="145119">379</cx:pt>
          <cx:pt idx="145120">508</cx:pt>
          <cx:pt idx="145121">0</cx:pt>
          <cx:pt idx="145122">77</cx:pt>
          <cx:pt idx="145123">85</cx:pt>
          <cx:pt idx="145124">0</cx:pt>
          <cx:pt idx="145125">13</cx:pt>
          <cx:pt idx="145126">180</cx:pt>
          <cx:pt idx="145127">154</cx:pt>
          <cx:pt idx="145128">0</cx:pt>
          <cx:pt idx="145129">21</cx:pt>
          <cx:pt idx="145130">0</cx:pt>
          <cx:pt idx="145131">3</cx:pt>
          <cx:pt idx="145132">48</cx:pt>
          <cx:pt idx="145133">10</cx:pt>
          <cx:pt idx="145134">0</cx:pt>
          <cx:pt idx="145135">3</cx:pt>
          <cx:pt idx="145136">1</cx:pt>
          <cx:pt idx="145137">0</cx:pt>
          <cx:pt idx="145138">0</cx:pt>
          <cx:pt idx="145139">79</cx:pt>
          <cx:pt idx="145140">22</cx:pt>
          <cx:pt idx="145141">0</cx:pt>
          <cx:pt idx="145142">169</cx:pt>
          <cx:pt idx="145143">14</cx:pt>
          <cx:pt idx="145144">242</cx:pt>
          <cx:pt idx="145145">64</cx:pt>
          <cx:pt idx="145146">2</cx:pt>
          <cx:pt idx="145147">0</cx:pt>
          <cx:pt idx="145148">2</cx:pt>
          <cx:pt idx="145149">4</cx:pt>
          <cx:pt idx="145150">0</cx:pt>
          <cx:pt idx="145151">8</cx:pt>
          <cx:pt idx="145152">44</cx:pt>
          <cx:pt idx="145153">70</cx:pt>
          <cx:pt idx="145154">32</cx:pt>
          <cx:pt idx="145155">33</cx:pt>
          <cx:pt idx="145156">42</cx:pt>
          <cx:pt idx="145157">31</cx:pt>
          <cx:pt idx="145158">1</cx:pt>
          <cx:pt idx="145159">6</cx:pt>
          <cx:pt idx="145160">3</cx:pt>
          <cx:pt idx="145161">19</cx:pt>
          <cx:pt idx="145162">0</cx:pt>
          <cx:pt idx="145163">0</cx:pt>
          <cx:pt idx="145164">0</cx:pt>
          <cx:pt idx="145165">5</cx:pt>
          <cx:pt idx="145166">0</cx:pt>
          <cx:pt idx="145167">20</cx:pt>
          <cx:pt idx="145168">0</cx:pt>
          <cx:pt idx="145169">191</cx:pt>
          <cx:pt idx="145170">1</cx:pt>
          <cx:pt idx="145171">1</cx:pt>
          <cx:pt idx="145172">143</cx:pt>
          <cx:pt idx="145173">2</cx:pt>
          <cx:pt idx="145174">268</cx:pt>
          <cx:pt idx="145175">6</cx:pt>
          <cx:pt idx="145176">6</cx:pt>
          <cx:pt idx="145177">227</cx:pt>
          <cx:pt idx="145178">154</cx:pt>
          <cx:pt idx="145179">0</cx:pt>
          <cx:pt idx="145180">8</cx:pt>
          <cx:pt idx="145181">0</cx:pt>
          <cx:pt idx="145182">1</cx:pt>
          <cx:pt idx="145183">47</cx:pt>
          <cx:pt idx="145184">5</cx:pt>
          <cx:pt idx="145185">234</cx:pt>
          <cx:pt idx="145186">43</cx:pt>
          <cx:pt idx="145187">29</cx:pt>
          <cx:pt idx="145188">536</cx:pt>
          <cx:pt idx="145189">0</cx:pt>
          <cx:pt idx="145190">27</cx:pt>
          <cx:pt idx="145191">0</cx:pt>
          <cx:pt idx="145192">120</cx:pt>
          <cx:pt idx="145193">2</cx:pt>
          <cx:pt idx="145194">0</cx:pt>
          <cx:pt idx="145195">9</cx:pt>
          <cx:pt idx="145196">240</cx:pt>
          <cx:pt idx="145197">1</cx:pt>
          <cx:pt idx="145198">0</cx:pt>
          <cx:pt idx="145199">16</cx:pt>
          <cx:pt idx="145200">1</cx:pt>
          <cx:pt idx="145201">5</cx:pt>
          <cx:pt idx="145202">53</cx:pt>
          <cx:pt idx="145203">0</cx:pt>
          <cx:pt idx="145204">10</cx:pt>
          <cx:pt idx="145205">1</cx:pt>
          <cx:pt idx="145206">0</cx:pt>
          <cx:pt idx="145207">172</cx:pt>
          <cx:pt idx="145208">29</cx:pt>
          <cx:pt idx="145209">1</cx:pt>
          <cx:pt idx="145210">1</cx:pt>
          <cx:pt idx="145211">108</cx:pt>
          <cx:pt idx="145212">217</cx:pt>
          <cx:pt idx="145213">8</cx:pt>
          <cx:pt idx="145214">29</cx:pt>
          <cx:pt idx="145215">4</cx:pt>
          <cx:pt idx="145216">28</cx:pt>
          <cx:pt idx="145217">6</cx:pt>
          <cx:pt idx="145218">0</cx:pt>
          <cx:pt idx="145219">7</cx:pt>
          <cx:pt idx="145220">77</cx:pt>
          <cx:pt idx="145221">1</cx:pt>
          <cx:pt idx="145222">3</cx:pt>
          <cx:pt idx="145223">66</cx:pt>
          <cx:pt idx="145224">1</cx:pt>
          <cx:pt idx="145225">19</cx:pt>
          <cx:pt idx="145226">68</cx:pt>
          <cx:pt idx="145227">11</cx:pt>
          <cx:pt idx="145228">1</cx:pt>
          <cx:pt idx="145229">41</cx:pt>
          <cx:pt idx="145230">3</cx:pt>
          <cx:pt idx="145231">0</cx:pt>
          <cx:pt idx="145232">2</cx:pt>
          <cx:pt idx="145233">826</cx:pt>
          <cx:pt idx="145234">0</cx:pt>
          <cx:pt idx="145235">3</cx:pt>
          <cx:pt idx="145236">8</cx:pt>
          <cx:pt idx="145237">173</cx:pt>
          <cx:pt idx="145238">25</cx:pt>
          <cx:pt idx="145239">0</cx:pt>
          <cx:pt idx="145240">0</cx:pt>
          <cx:pt idx="145241">0</cx:pt>
          <cx:pt idx="145242">35</cx:pt>
          <cx:pt idx="145243">0</cx:pt>
          <cx:pt idx="145244">3</cx:pt>
          <cx:pt idx="145245">0</cx:pt>
          <cx:pt idx="145246">0</cx:pt>
          <cx:pt idx="145247">0</cx:pt>
          <cx:pt idx="145248">0</cx:pt>
          <cx:pt idx="145249">1</cx:pt>
          <cx:pt idx="145250">0</cx:pt>
          <cx:pt idx="145251">11</cx:pt>
          <cx:pt idx="145252">1</cx:pt>
          <cx:pt idx="145253">0</cx:pt>
          <cx:pt idx="145254">0</cx:pt>
          <cx:pt idx="145255">16</cx:pt>
          <cx:pt idx="145256">0</cx:pt>
          <cx:pt idx="145257">0</cx:pt>
          <cx:pt idx="145258">0</cx:pt>
          <cx:pt idx="145259">0</cx:pt>
          <cx:pt idx="145260">0</cx:pt>
          <cx:pt idx="145261">0</cx:pt>
          <cx:pt idx="145262">1</cx:pt>
          <cx:pt idx="145263">0</cx:pt>
          <cx:pt idx="145264">0</cx:pt>
          <cx:pt idx="145265">0</cx:pt>
          <cx:pt idx="145266">1</cx:pt>
          <cx:pt idx="145267">0</cx:pt>
          <cx:pt idx="145268">0</cx:pt>
          <cx:pt idx="145269">2</cx:pt>
          <cx:pt idx="145270">0</cx:pt>
          <cx:pt idx="145271">0</cx:pt>
          <cx:pt idx="145272">4</cx:pt>
          <cx:pt idx="145273">128</cx:pt>
          <cx:pt idx="145274">31</cx:pt>
          <cx:pt idx="145275">18</cx:pt>
          <cx:pt idx="145276">24</cx:pt>
          <cx:pt idx="145277">51</cx:pt>
          <cx:pt idx="145278">16</cx:pt>
          <cx:pt idx="145279">15</cx:pt>
          <cx:pt idx="145280">2</cx:pt>
          <cx:pt idx="145281">13</cx:pt>
          <cx:pt idx="145282">5</cx:pt>
          <cx:pt idx="145283">90</cx:pt>
          <cx:pt idx="145284">0</cx:pt>
          <cx:pt idx="145285">0</cx:pt>
          <cx:pt idx="145286">0</cx:pt>
          <cx:pt idx="145287">1</cx:pt>
          <cx:pt idx="145288">0</cx:pt>
          <cx:pt idx="145289">280</cx:pt>
          <cx:pt idx="145290">2</cx:pt>
          <cx:pt idx="145291">5</cx:pt>
          <cx:pt idx="145292">0</cx:pt>
          <cx:pt idx="145293">35</cx:pt>
          <cx:pt idx="145294">6</cx:pt>
          <cx:pt idx="145295">10</cx:pt>
          <cx:pt idx="145296">252</cx:pt>
          <cx:pt idx="145297">0</cx:pt>
          <cx:pt idx="145298">18</cx:pt>
          <cx:pt idx="145299">0</cx:pt>
          <cx:pt idx="145300">1</cx:pt>
          <cx:pt idx="145301">67</cx:pt>
          <cx:pt idx="145302">1</cx:pt>
          <cx:pt idx="145303">5</cx:pt>
          <cx:pt idx="145304">7</cx:pt>
          <cx:pt idx="145305">0</cx:pt>
          <cx:pt idx="145306">28</cx:pt>
          <cx:pt idx="145307">0</cx:pt>
          <cx:pt idx="145308">0</cx:pt>
          <cx:pt idx="145309">0</cx:pt>
          <cx:pt idx="145310">0</cx:pt>
          <cx:pt idx="145311">6</cx:pt>
          <cx:pt idx="145312">5</cx:pt>
          <cx:pt idx="145313">0</cx:pt>
          <cx:pt idx="145314">4</cx:pt>
          <cx:pt idx="145315">1</cx:pt>
          <cx:pt idx="145316">3</cx:pt>
          <cx:pt idx="145317">6</cx:pt>
          <cx:pt idx="145318">3</cx:pt>
          <cx:pt idx="145319">175</cx:pt>
          <cx:pt idx="145320">0</cx:pt>
          <cx:pt idx="145321">0</cx:pt>
          <cx:pt idx="145322">0</cx:pt>
          <cx:pt idx="145323">0</cx:pt>
          <cx:pt idx="145324">188</cx:pt>
          <cx:pt idx="145325">92</cx:pt>
          <cx:pt idx="145326">6</cx:pt>
          <cx:pt idx="145327">0</cx:pt>
          <cx:pt idx="145328">2</cx:pt>
          <cx:pt idx="145329">0</cx:pt>
          <cx:pt idx="145330">0</cx:pt>
          <cx:pt idx="145331">0</cx:pt>
          <cx:pt idx="145332">0</cx:pt>
          <cx:pt idx="145333">75</cx:pt>
          <cx:pt idx="145334">12</cx:pt>
          <cx:pt idx="145335">1</cx:pt>
          <cx:pt idx="145336">0</cx:pt>
          <cx:pt idx="145337">148</cx:pt>
          <cx:pt idx="145338">100</cx:pt>
          <cx:pt idx="145339">0</cx:pt>
          <cx:pt idx="145340">0</cx:pt>
          <cx:pt idx="145341">20</cx:pt>
          <cx:pt idx="145342">35</cx:pt>
          <cx:pt idx="145343">21</cx:pt>
          <cx:pt idx="145344">188</cx:pt>
          <cx:pt idx="145345">26</cx:pt>
          <cx:pt idx="145346">559</cx:pt>
          <cx:pt idx="145347">50</cx:pt>
          <cx:pt idx="145348">65</cx:pt>
          <cx:pt idx="145349">6</cx:pt>
          <cx:pt idx="145350">3</cx:pt>
          <cx:pt idx="145351">12</cx:pt>
          <cx:pt idx="145352">70</cx:pt>
          <cx:pt idx="145353">18</cx:pt>
          <cx:pt idx="145354">7</cx:pt>
          <cx:pt idx="145355">66</cx:pt>
          <cx:pt idx="145356">34</cx:pt>
          <cx:pt idx="145357">329</cx:pt>
          <cx:pt idx="145358">3</cx:pt>
          <cx:pt idx="145359">74</cx:pt>
          <cx:pt idx="145360">0</cx:pt>
          <cx:pt idx="145361">17</cx:pt>
          <cx:pt idx="145362">39</cx:pt>
          <cx:pt idx="145363">5</cx:pt>
          <cx:pt idx="145364">0</cx:pt>
          <cx:pt idx="145365">14</cx:pt>
          <cx:pt idx="145366">28</cx:pt>
          <cx:pt idx="145367">301</cx:pt>
          <cx:pt idx="145368">0</cx:pt>
          <cx:pt idx="145369">55</cx:pt>
          <cx:pt idx="145370">62</cx:pt>
          <cx:pt idx="145371">4</cx:pt>
          <cx:pt idx="145372">0</cx:pt>
          <cx:pt idx="145373">0</cx:pt>
          <cx:pt idx="145374">0</cx:pt>
          <cx:pt idx="145375">0</cx:pt>
          <cx:pt idx="145376">0</cx:pt>
          <cx:pt idx="145377">0</cx:pt>
          <cx:pt idx="145378">1</cx:pt>
          <cx:pt idx="145379">5</cx:pt>
          <cx:pt idx="145380">24</cx:pt>
          <cx:pt idx="145381">74</cx:pt>
          <cx:pt idx="145382">62</cx:pt>
          <cx:pt idx="145383">132</cx:pt>
          <cx:pt idx="145384">80</cx:pt>
          <cx:pt idx="145385">1</cx:pt>
          <cx:pt idx="145386">0</cx:pt>
          <cx:pt idx="145387">88</cx:pt>
          <cx:pt idx="145388">9</cx:pt>
          <cx:pt idx="145389">57</cx:pt>
          <cx:pt idx="145390">0</cx:pt>
          <cx:pt idx="145391">32</cx:pt>
          <cx:pt idx="145392">91</cx:pt>
          <cx:pt idx="145393">5</cx:pt>
          <cx:pt idx="145394">8</cx:pt>
          <cx:pt idx="145395">32</cx:pt>
          <cx:pt idx="145396">541</cx:pt>
          <cx:pt idx="145397">57</cx:pt>
          <cx:pt idx="145398">0</cx:pt>
          <cx:pt idx="145399">125</cx:pt>
          <cx:pt idx="145400">4</cx:pt>
          <cx:pt idx="145401">56</cx:pt>
          <cx:pt idx="145402">35</cx:pt>
          <cx:pt idx="145403">18</cx:pt>
          <cx:pt idx="145404">3</cx:pt>
          <cx:pt idx="145405">41</cx:pt>
          <cx:pt idx="145406">0</cx:pt>
          <cx:pt idx="145407">79</cx:pt>
          <cx:pt idx="145408">8</cx:pt>
          <cx:pt idx="145409">115</cx:pt>
          <cx:pt idx="145410">1</cx:pt>
          <cx:pt idx="145411">1</cx:pt>
          <cx:pt idx="145412">96</cx:pt>
          <cx:pt idx="145413">0</cx:pt>
          <cx:pt idx="145414">8</cx:pt>
          <cx:pt idx="145415">1</cx:pt>
          <cx:pt idx="145416">1</cx:pt>
          <cx:pt idx="145417">4</cx:pt>
          <cx:pt idx="145418">78</cx:pt>
          <cx:pt idx="145419">13</cx:pt>
          <cx:pt idx="145420">0</cx:pt>
          <cx:pt idx="145421">1</cx:pt>
          <cx:pt idx="145422">42</cx:pt>
          <cx:pt idx="145423">7</cx:pt>
          <cx:pt idx="145424">5</cx:pt>
          <cx:pt idx="145425">0</cx:pt>
          <cx:pt idx="145426">219</cx:pt>
          <cx:pt idx="145427">0</cx:pt>
          <cx:pt idx="145428">112</cx:pt>
          <cx:pt idx="145429">0</cx:pt>
          <cx:pt idx="145430">0</cx:pt>
          <cx:pt idx="145431">0</cx:pt>
          <cx:pt idx="145432">0</cx:pt>
          <cx:pt idx="145433">8</cx:pt>
          <cx:pt idx="145434">0</cx:pt>
          <cx:pt idx="145435">13</cx:pt>
          <cx:pt idx="145436">0</cx:pt>
          <cx:pt idx="145437">1</cx:pt>
          <cx:pt idx="145438">309</cx:pt>
          <cx:pt idx="145439">0</cx:pt>
          <cx:pt idx="145440">2</cx:pt>
          <cx:pt idx="145441">34</cx:pt>
          <cx:pt idx="145442">30</cx:pt>
          <cx:pt idx="145443">25</cx:pt>
          <cx:pt idx="145444">7</cx:pt>
          <cx:pt idx="145445">201</cx:pt>
          <cx:pt idx="145446">8</cx:pt>
          <cx:pt idx="145447">392</cx:pt>
          <cx:pt idx="145448">110</cx:pt>
          <cx:pt idx="145449">0</cx:pt>
          <cx:pt idx="145450">321</cx:pt>
          <cx:pt idx="145451">41</cx:pt>
          <cx:pt idx="145452">180</cx:pt>
          <cx:pt idx="145453">143</cx:pt>
          <cx:pt idx="145454">1</cx:pt>
          <cx:pt idx="145455">6</cx:pt>
          <cx:pt idx="145456">16</cx:pt>
          <cx:pt idx="145457">0</cx:pt>
          <cx:pt idx="145458">1</cx:pt>
          <cx:pt idx="145459">285</cx:pt>
          <cx:pt idx="145460">194</cx:pt>
          <cx:pt idx="145461">1</cx:pt>
          <cx:pt idx="145462">1</cx:pt>
          <cx:pt idx="145463">43</cx:pt>
          <cx:pt idx="145464">0</cx:pt>
          <cx:pt idx="145465">77</cx:pt>
          <cx:pt idx="145466">0</cx:pt>
          <cx:pt idx="145467">0</cx:pt>
          <cx:pt idx="145468">0</cx:pt>
          <cx:pt idx="145469">0</cx:pt>
          <cx:pt idx="145470">51</cx:pt>
          <cx:pt idx="145471">0</cx:pt>
          <cx:pt idx="145472">0</cx:pt>
          <cx:pt idx="145473">0</cx:pt>
          <cx:pt idx="145474">21</cx:pt>
          <cx:pt idx="145475">28</cx:pt>
          <cx:pt idx="145476">1</cx:pt>
          <cx:pt idx="145477">0</cx:pt>
          <cx:pt idx="145478">0</cx:pt>
          <cx:pt idx="145479">11</cx:pt>
          <cx:pt idx="145480">30</cx:pt>
          <cx:pt idx="145481">1</cx:pt>
          <cx:pt idx="145482">11</cx:pt>
          <cx:pt idx="145483">33</cx:pt>
          <cx:pt idx="145484">27</cx:pt>
          <cx:pt idx="145485">8</cx:pt>
          <cx:pt idx="145486">7</cx:pt>
          <cx:pt idx="145487">60</cx:pt>
          <cx:pt idx="145488">154</cx:pt>
          <cx:pt idx="145489">92</cx:pt>
          <cx:pt idx="145490">8</cx:pt>
          <cx:pt idx="145491">7</cx:pt>
          <cx:pt idx="145492">0</cx:pt>
          <cx:pt idx="145493">0</cx:pt>
          <cx:pt idx="145494">1</cx:pt>
          <cx:pt idx="145495">24</cx:pt>
          <cx:pt idx="145496">1</cx:pt>
          <cx:pt idx="145497">0</cx:pt>
          <cx:pt idx="145498">0</cx:pt>
          <cx:pt idx="145499">0</cx:pt>
          <cx:pt idx="145500">0</cx:pt>
          <cx:pt idx="145501">0</cx:pt>
          <cx:pt idx="145502">0</cx:pt>
          <cx:pt idx="145503">0</cx:pt>
          <cx:pt idx="145504">0</cx:pt>
          <cx:pt idx="145505">7</cx:pt>
          <cx:pt idx="145506">259</cx:pt>
          <cx:pt idx="145507">10</cx:pt>
          <cx:pt idx="145508">62</cx:pt>
          <cx:pt idx="145509">6</cx:pt>
          <cx:pt idx="145510">146</cx:pt>
          <cx:pt idx="145511">155</cx:pt>
          <cx:pt idx="145512">142</cx:pt>
          <cx:pt idx="145513">1</cx:pt>
          <cx:pt idx="145514">154</cx:pt>
          <cx:pt idx="145515">0</cx:pt>
          <cx:pt idx="145516">6</cx:pt>
          <cx:pt idx="145517">12</cx:pt>
          <cx:pt idx="145518">0</cx:pt>
          <cx:pt idx="145519">264</cx:pt>
          <cx:pt idx="145520">13</cx:pt>
          <cx:pt idx="145521">40</cx:pt>
          <cx:pt idx="145522">13</cx:pt>
          <cx:pt idx="145523">0</cx:pt>
          <cx:pt idx="145524">14</cx:pt>
          <cx:pt idx="145525">20</cx:pt>
          <cx:pt idx="145526">151</cx:pt>
          <cx:pt idx="145527">36</cx:pt>
          <cx:pt idx="145528">142</cx:pt>
          <cx:pt idx="145529">339</cx:pt>
          <cx:pt idx="145530">49</cx:pt>
          <cx:pt idx="145531">18</cx:pt>
          <cx:pt idx="145532">279</cx:pt>
          <cx:pt idx="145533">29</cx:pt>
          <cx:pt idx="145534">5</cx:pt>
          <cx:pt idx="145535">48</cx:pt>
          <cx:pt idx="145536">0</cx:pt>
          <cx:pt idx="145537">48</cx:pt>
          <cx:pt idx="145538">24</cx:pt>
          <cx:pt idx="145539">18</cx:pt>
          <cx:pt idx="145540">104</cx:pt>
          <cx:pt idx="145541">7</cx:pt>
          <cx:pt idx="145542">25</cx:pt>
          <cx:pt idx="145543">0</cx:pt>
          <cx:pt idx="145544">0</cx:pt>
          <cx:pt idx="145545">83</cx:pt>
          <cx:pt idx="145546">0</cx:pt>
          <cx:pt idx="145547">4</cx:pt>
          <cx:pt idx="145548">4</cx:pt>
          <cx:pt idx="145549">0</cx:pt>
          <cx:pt idx="145550">0</cx:pt>
          <cx:pt idx="145551">22</cx:pt>
          <cx:pt idx="145552">6</cx:pt>
          <cx:pt idx="145553">1</cx:pt>
          <cx:pt idx="145554">39</cx:pt>
          <cx:pt idx="145555">9</cx:pt>
          <cx:pt idx="145556">5</cx:pt>
          <cx:pt idx="145557">1</cx:pt>
          <cx:pt idx="145558">1</cx:pt>
          <cx:pt idx="145559">1</cx:pt>
          <cx:pt idx="145560">30</cx:pt>
          <cx:pt idx="145561">0</cx:pt>
          <cx:pt idx="145562">0</cx:pt>
          <cx:pt idx="145563">0</cx:pt>
          <cx:pt idx="145564">41</cx:pt>
          <cx:pt idx="145565">139</cx:pt>
          <cx:pt idx="145566">126</cx:pt>
          <cx:pt idx="145567">0</cx:pt>
          <cx:pt idx="145568">21</cx:pt>
          <cx:pt idx="145569">37</cx:pt>
          <cx:pt idx="145570">0</cx:pt>
          <cx:pt idx="145571">2</cx:pt>
          <cx:pt idx="145572">0</cx:pt>
          <cx:pt idx="145573">1</cx:pt>
          <cx:pt idx="145574">1</cx:pt>
          <cx:pt idx="145575">48</cx:pt>
          <cx:pt idx="145576">0</cx:pt>
          <cx:pt idx="145577">0</cx:pt>
          <cx:pt idx="145578">0</cx:pt>
          <cx:pt idx="145579">16</cx:pt>
          <cx:pt idx="145580">0</cx:pt>
          <cx:pt idx="145581">28</cx:pt>
          <cx:pt idx="145582">8</cx:pt>
          <cx:pt idx="145583">21</cx:pt>
          <cx:pt idx="145584">1</cx:pt>
          <cx:pt idx="145585">0</cx:pt>
          <cx:pt idx="145586">168</cx:pt>
          <cx:pt idx="145587">130</cx:pt>
          <cx:pt idx="145588">26</cx:pt>
          <cx:pt idx="145589">13</cx:pt>
          <cx:pt idx="145590">1</cx:pt>
          <cx:pt idx="145591">183</cx:pt>
          <cx:pt idx="145592">1</cx:pt>
          <cx:pt idx="145593">2</cx:pt>
          <cx:pt idx="145594">38</cx:pt>
          <cx:pt idx="145595">5</cx:pt>
          <cx:pt idx="145596">131</cx:pt>
          <cx:pt idx="145597">1</cx:pt>
          <cx:pt idx="145598">209</cx:pt>
          <cx:pt idx="145599">21</cx:pt>
          <cx:pt idx="145600">0</cx:pt>
          <cx:pt idx="145601">142</cx:pt>
          <cx:pt idx="145602">1</cx:pt>
          <cx:pt idx="145603">27</cx:pt>
          <cx:pt idx="145604">1</cx:pt>
          <cx:pt idx="145605">0</cx:pt>
          <cx:pt idx="145606">23</cx:pt>
          <cx:pt idx="145607">8</cx:pt>
          <cx:pt idx="145608">41</cx:pt>
          <cx:pt idx="145609">0</cx:pt>
          <cx:pt idx="145610">1</cx:pt>
          <cx:pt idx="145611">62</cx:pt>
          <cx:pt idx="145612">0</cx:pt>
          <cx:pt idx="145613">1</cx:pt>
          <cx:pt idx="145614">0</cx:pt>
          <cx:pt idx="145615">0</cx:pt>
          <cx:pt idx="145616">1</cx:pt>
          <cx:pt idx="145617">12</cx:pt>
          <cx:pt idx="145618">2</cx:pt>
          <cx:pt idx="145619">15</cx:pt>
          <cx:pt idx="145620">27</cx:pt>
          <cx:pt idx="145621">3</cx:pt>
          <cx:pt idx="145622">63</cx:pt>
          <cx:pt idx="145623">20</cx:pt>
          <cx:pt idx="145624">3</cx:pt>
          <cx:pt idx="145625">0</cx:pt>
          <cx:pt idx="145626">0</cx:pt>
          <cx:pt idx="145627">12</cx:pt>
          <cx:pt idx="145628">0</cx:pt>
          <cx:pt idx="145629">116</cx:pt>
          <cx:pt idx="145630">32</cx:pt>
          <cx:pt idx="145631">6</cx:pt>
          <cx:pt idx="145632">1</cx:pt>
          <cx:pt idx="145633">1</cx:pt>
          <cx:pt idx="145634">36</cx:pt>
          <cx:pt idx="145635">39</cx:pt>
          <cx:pt idx="145636">78</cx:pt>
          <cx:pt idx="145637">556</cx:pt>
          <cx:pt idx="145638">16</cx:pt>
          <cx:pt idx="145639">275</cx:pt>
          <cx:pt idx="145640">14</cx:pt>
          <cx:pt idx="145641">167</cx:pt>
          <cx:pt idx="145642">52</cx:pt>
          <cx:pt idx="145643">1</cx:pt>
          <cx:pt idx="145644">0</cx:pt>
          <cx:pt idx="145645">0</cx:pt>
          <cx:pt idx="145646">241</cx:pt>
          <cx:pt idx="145647">1</cx:pt>
          <cx:pt idx="145648">0</cx:pt>
          <cx:pt idx="145649">0</cx:pt>
          <cx:pt idx="145650">0</cx:pt>
          <cx:pt idx="145651">1</cx:pt>
          <cx:pt idx="145652">0</cx:pt>
          <cx:pt idx="145653">20</cx:pt>
          <cx:pt idx="145654">58</cx:pt>
          <cx:pt idx="145655">1</cx:pt>
          <cx:pt idx="145656">5</cx:pt>
          <cx:pt idx="145657">190</cx:pt>
          <cx:pt idx="145658">0</cx:pt>
          <cx:pt idx="145659">1</cx:pt>
          <cx:pt idx="145660">84</cx:pt>
          <cx:pt idx="145661">0</cx:pt>
          <cx:pt idx="145662">167</cx:pt>
          <cx:pt idx="145663">42</cx:pt>
          <cx:pt idx="145664">3</cx:pt>
          <cx:pt idx="145665">49</cx:pt>
          <cx:pt idx="145666">20</cx:pt>
          <cx:pt idx="145667">36</cx:pt>
          <cx:pt idx="145668">1</cx:pt>
          <cx:pt idx="145669">1</cx:pt>
          <cx:pt idx="145670">0</cx:pt>
          <cx:pt idx="145671">49</cx:pt>
          <cx:pt idx="145672">23</cx:pt>
          <cx:pt idx="145673">31</cx:pt>
          <cx:pt idx="145674">88</cx:pt>
          <cx:pt idx="145675">123</cx:pt>
          <cx:pt idx="145676">204</cx:pt>
          <cx:pt idx="145677">0</cx:pt>
          <cx:pt idx="145678">36</cx:pt>
          <cx:pt idx="145679">4</cx:pt>
          <cx:pt idx="145680">4</cx:pt>
          <cx:pt idx="145681">29</cx:pt>
          <cx:pt idx="145682">31</cx:pt>
          <cx:pt idx="145683">23</cx:pt>
          <cx:pt idx="145684">0</cx:pt>
          <cx:pt idx="145685">19</cx:pt>
          <cx:pt idx="145686">1</cx:pt>
          <cx:pt idx="145687">83</cx:pt>
          <cx:pt idx="145688">41</cx:pt>
          <cx:pt idx="145689">9</cx:pt>
          <cx:pt idx="145690">16</cx:pt>
          <cx:pt idx="145691">0</cx:pt>
          <cx:pt idx="145692">6</cx:pt>
          <cx:pt idx="145693">1</cx:pt>
          <cx:pt idx="145694">0</cx:pt>
          <cx:pt idx="145695">3</cx:pt>
          <cx:pt idx="145696">99</cx:pt>
          <cx:pt idx="145697">11</cx:pt>
          <cx:pt idx="145698">0</cx:pt>
          <cx:pt idx="145699">1</cx:pt>
          <cx:pt idx="145700">19</cx:pt>
          <cx:pt idx="145701">0</cx:pt>
          <cx:pt idx="145702">5</cx:pt>
          <cx:pt idx="145703">0</cx:pt>
          <cx:pt idx="145704">14</cx:pt>
          <cx:pt idx="145705">41</cx:pt>
          <cx:pt idx="145706">52</cx:pt>
          <cx:pt idx="145707">25</cx:pt>
          <cx:pt idx="145708">0</cx:pt>
          <cx:pt idx="145709">4</cx:pt>
          <cx:pt idx="145710">0</cx:pt>
          <cx:pt idx="145711">3</cx:pt>
          <cx:pt idx="145712">2</cx:pt>
          <cx:pt idx="145713">3</cx:pt>
          <cx:pt idx="145714">0</cx:pt>
          <cx:pt idx="145715">3</cx:pt>
          <cx:pt idx="145716">5</cx:pt>
          <cx:pt idx="145717">5</cx:pt>
          <cx:pt idx="145718">0</cx:pt>
          <cx:pt idx="145719">23</cx:pt>
          <cx:pt idx="145720">56</cx:pt>
          <cx:pt idx="145721">49</cx:pt>
          <cx:pt idx="145722">34</cx:pt>
          <cx:pt idx="145723">16</cx:pt>
          <cx:pt idx="145724">57</cx:pt>
          <cx:pt idx="145725">228</cx:pt>
          <cx:pt idx="145726">20</cx:pt>
          <cx:pt idx="145727">2</cx:pt>
          <cx:pt idx="145728">19</cx:pt>
          <cx:pt idx="145729">31</cx:pt>
          <cx:pt idx="145730">104</cx:pt>
          <cx:pt idx="145731">978</cx:pt>
          <cx:pt idx="145732">11</cx:pt>
          <cx:pt idx="145733">51</cx:pt>
          <cx:pt idx="145734">9</cx:pt>
          <cx:pt idx="145735">5</cx:pt>
          <cx:pt idx="145736">0</cx:pt>
          <cx:pt idx="145737">0</cx:pt>
          <cx:pt idx="145738">92</cx:pt>
          <cx:pt idx="145739">1</cx:pt>
          <cx:pt idx="145740">3</cx:pt>
          <cx:pt idx="145741">1</cx:pt>
          <cx:pt idx="145742">0</cx:pt>
          <cx:pt idx="145743">0</cx:pt>
          <cx:pt idx="145744">3</cx:pt>
          <cx:pt idx="145745">0</cx:pt>
          <cx:pt idx="145746">0</cx:pt>
          <cx:pt idx="145747">0</cx:pt>
          <cx:pt idx="145748">0</cx:pt>
          <cx:pt idx="145749">1</cx:pt>
          <cx:pt idx="145750">21</cx:pt>
          <cx:pt idx="145751">10</cx:pt>
          <cx:pt idx="145752">3</cx:pt>
          <cx:pt idx="145753">6</cx:pt>
          <cx:pt idx="145754">10</cx:pt>
          <cx:pt idx="145755">110</cx:pt>
          <cx:pt idx="145756">30</cx:pt>
          <cx:pt idx="145757">1</cx:pt>
          <cx:pt idx="145758">15</cx:pt>
          <cx:pt idx="145759">145</cx:pt>
          <cx:pt idx="145760">378</cx:pt>
          <cx:pt idx="145761">287</cx:pt>
          <cx:pt idx="145762">51</cx:pt>
          <cx:pt idx="145763">1</cx:pt>
          <cx:pt idx="145764">43</cx:pt>
          <cx:pt idx="145765">0</cx:pt>
          <cx:pt idx="145766">0</cx:pt>
          <cx:pt idx="145767">104</cx:pt>
          <cx:pt idx="145768">434</cx:pt>
          <cx:pt idx="145769">0</cx:pt>
          <cx:pt idx="145770">0</cx:pt>
          <cx:pt idx="145771">0</cx:pt>
          <cx:pt idx="145772">1</cx:pt>
          <cx:pt idx="145773">8</cx:pt>
          <cx:pt idx="145774">294</cx:pt>
          <cx:pt idx="145775">78</cx:pt>
          <cx:pt idx="145776">171</cx:pt>
          <cx:pt idx="145777">25</cx:pt>
          <cx:pt idx="145778">0</cx:pt>
          <cx:pt idx="145779">7</cx:pt>
          <cx:pt idx="145780">10</cx:pt>
          <cx:pt idx="145781">71</cx:pt>
          <cx:pt idx="145782">212</cx:pt>
          <cx:pt idx="145783">0</cx:pt>
          <cx:pt idx="145784">20</cx:pt>
          <cx:pt idx="145785">0</cx:pt>
          <cx:pt idx="145786">0</cx:pt>
          <cx:pt idx="145787">0</cx:pt>
          <cx:pt idx="145788">0</cx:pt>
          <cx:pt idx="145789">0</cx:pt>
          <cx:pt idx="145790">0</cx:pt>
          <cx:pt idx="145791">0</cx:pt>
          <cx:pt idx="145792">33</cx:pt>
          <cx:pt idx="145793">11</cx:pt>
          <cx:pt idx="145794">204</cx:pt>
          <cx:pt idx="145795">0</cx:pt>
          <cx:pt idx="145796">0</cx:pt>
          <cx:pt idx="145797">0</cx:pt>
          <cx:pt idx="145798">19</cx:pt>
          <cx:pt idx="145799">94</cx:pt>
          <cx:pt idx="145800">25</cx:pt>
          <cx:pt idx="145801">41</cx:pt>
          <cx:pt idx="145802">2</cx:pt>
          <cx:pt idx="145803">127</cx:pt>
          <cx:pt idx="145804">0</cx:pt>
          <cx:pt idx="145805">0</cx:pt>
          <cx:pt idx="145806">0</cx:pt>
          <cx:pt idx="145807">471</cx:pt>
          <cx:pt idx="145808">8</cx:pt>
          <cx:pt idx="145809">693</cx:pt>
          <cx:pt idx="145810">0</cx:pt>
          <cx:pt idx="145811">0</cx:pt>
          <cx:pt idx="145812">0</cx:pt>
          <cx:pt idx="145813">1</cx:pt>
          <cx:pt idx="145814">12</cx:pt>
          <cx:pt idx="145815">2</cx:pt>
          <cx:pt idx="145816">16</cx:pt>
          <cx:pt idx="145817">1</cx:pt>
          <cx:pt idx="145818">0</cx:pt>
          <cx:pt idx="145819">0</cx:pt>
          <cx:pt idx="145820">111</cx:pt>
          <cx:pt idx="145821">23</cx:pt>
          <cx:pt idx="145822">10</cx:pt>
          <cx:pt idx="145823">104</cx:pt>
          <cx:pt idx="145824">446</cx:pt>
          <cx:pt idx="145825">3</cx:pt>
          <cx:pt idx="145826">55</cx:pt>
          <cx:pt idx="145827">451</cx:pt>
          <cx:pt idx="145828">6</cx:pt>
          <cx:pt idx="145829">0</cx:pt>
          <cx:pt idx="145830">3</cx:pt>
          <cx:pt idx="145831">4</cx:pt>
          <cx:pt idx="145832">0</cx:pt>
          <cx:pt idx="145833">0</cx:pt>
          <cx:pt idx="145834">3</cx:pt>
          <cx:pt idx="145835">5</cx:pt>
          <cx:pt idx="145836">342</cx:pt>
          <cx:pt idx="145837">21</cx:pt>
          <cx:pt idx="145838">14</cx:pt>
          <cx:pt idx="145839">244</cx:pt>
          <cx:pt idx="145840">203</cx:pt>
          <cx:pt idx="145841">0</cx:pt>
          <cx:pt idx="145842">0</cx:pt>
          <cx:pt idx="145843">420</cx:pt>
          <cx:pt idx="145844">19</cx:pt>
          <cx:pt idx="145845">27</cx:pt>
          <cx:pt idx="145846">13</cx:pt>
          <cx:pt idx="145847">4</cx:pt>
          <cx:pt idx="145848">1</cx:pt>
          <cx:pt idx="145849">0</cx:pt>
          <cx:pt idx="145850">18</cx:pt>
          <cx:pt idx="145851">0</cx:pt>
          <cx:pt idx="145852">1</cx:pt>
          <cx:pt idx="145853">0</cx:pt>
          <cx:pt idx="145854">3</cx:pt>
          <cx:pt idx="145855">0</cx:pt>
          <cx:pt idx="145856">12</cx:pt>
          <cx:pt idx="145857">7</cx:pt>
          <cx:pt idx="145858">371</cx:pt>
          <cx:pt idx="145859">391</cx:pt>
          <cx:pt idx="145860">1</cx:pt>
          <cx:pt idx="145861">0</cx:pt>
          <cx:pt idx="145862">4</cx:pt>
          <cx:pt idx="145863">0</cx:pt>
          <cx:pt idx="145864">0</cx:pt>
          <cx:pt idx="145865">18</cx:pt>
          <cx:pt idx="145866">0</cx:pt>
          <cx:pt idx="145867">7</cx:pt>
          <cx:pt idx="145868">1</cx:pt>
          <cx:pt idx="145869">0</cx:pt>
          <cx:pt idx="145870">1</cx:pt>
          <cx:pt idx="145871">34</cx:pt>
          <cx:pt idx="145872">6</cx:pt>
          <cx:pt idx="145873">20</cx:pt>
          <cx:pt idx="145874">226</cx:pt>
          <cx:pt idx="145875">226</cx:pt>
          <cx:pt idx="145876">33</cx:pt>
          <cx:pt idx="145877">24</cx:pt>
          <cx:pt idx="145878">0</cx:pt>
          <cx:pt idx="145879">46</cx:pt>
          <cx:pt idx="145880">49</cx:pt>
          <cx:pt idx="145881">398</cx:pt>
          <cx:pt idx="145882">0</cx:pt>
          <cx:pt idx="145883">0</cx:pt>
          <cx:pt idx="145884">0</cx:pt>
          <cx:pt idx="145885">94</cx:pt>
          <cx:pt idx="145886">27</cx:pt>
          <cx:pt idx="145887">10</cx:pt>
          <cx:pt idx="145888">14</cx:pt>
          <cx:pt idx="145889">38</cx:pt>
          <cx:pt idx="145890">0</cx:pt>
          <cx:pt idx="145891">107</cx:pt>
          <cx:pt idx="145892">0</cx:pt>
          <cx:pt idx="145893">333</cx:pt>
          <cx:pt idx="145894">49</cx:pt>
          <cx:pt idx="145895">41</cx:pt>
          <cx:pt idx="145896">3</cx:pt>
          <cx:pt idx="145897">6</cx:pt>
          <cx:pt idx="145898">133</cx:pt>
          <cx:pt idx="145899">9</cx:pt>
          <cx:pt idx="145900">161</cx:pt>
          <cx:pt idx="145901">85</cx:pt>
          <cx:pt idx="145902">54</cx:pt>
          <cx:pt idx="145903">0</cx:pt>
          <cx:pt idx="145904">0</cx:pt>
          <cx:pt idx="145905">64</cx:pt>
          <cx:pt idx="145906">42</cx:pt>
          <cx:pt idx="145907">199</cx:pt>
          <cx:pt idx="145908">2</cx:pt>
          <cx:pt idx="145909">71</cx:pt>
          <cx:pt idx="145910">0</cx:pt>
          <cx:pt idx="145911">21</cx:pt>
          <cx:pt idx="145912">22</cx:pt>
          <cx:pt idx="145913">0</cx:pt>
          <cx:pt idx="145914">0</cx:pt>
          <cx:pt idx="145915">10</cx:pt>
          <cx:pt idx="145916">0</cx:pt>
          <cx:pt idx="145917">0</cx:pt>
          <cx:pt idx="145918">0</cx:pt>
          <cx:pt idx="145919">0</cx:pt>
          <cx:pt idx="145920">2</cx:pt>
          <cx:pt idx="145921">20</cx:pt>
          <cx:pt idx="145922">1</cx:pt>
          <cx:pt idx="145923">53</cx:pt>
          <cx:pt idx="145924">91</cx:pt>
          <cx:pt idx="145925">3</cx:pt>
          <cx:pt idx="145926">8</cx:pt>
          <cx:pt idx="145927">0</cx:pt>
          <cx:pt idx="145928">55</cx:pt>
          <cx:pt idx="145929">1</cx:pt>
          <cx:pt idx="145930">0</cx:pt>
          <cx:pt idx="145931">40</cx:pt>
          <cx:pt idx="145932">2</cx:pt>
          <cx:pt idx="145933">0</cx:pt>
          <cx:pt idx="145934">0</cx:pt>
          <cx:pt idx="145935">0</cx:pt>
          <cx:pt idx="145936">0</cx:pt>
          <cx:pt idx="145937">57</cx:pt>
          <cx:pt idx="145938">43</cx:pt>
          <cx:pt idx="145939">23</cx:pt>
          <cx:pt idx="145940">21</cx:pt>
          <cx:pt idx="145941">38</cx:pt>
          <cx:pt idx="145942">40</cx:pt>
          <cx:pt idx="145943">68</cx:pt>
          <cx:pt idx="145944">24</cx:pt>
          <cx:pt idx="145945">0</cx:pt>
          <cx:pt idx="145946">13</cx:pt>
          <cx:pt idx="145947">3</cx:pt>
          <cx:pt idx="145948">0</cx:pt>
          <cx:pt idx="145949">14</cx:pt>
          <cx:pt idx="145950">2</cx:pt>
          <cx:pt idx="145951">25</cx:pt>
          <cx:pt idx="145952">80</cx:pt>
          <cx:pt idx="145953">204</cx:pt>
          <cx:pt idx="145954">0</cx:pt>
          <cx:pt idx="145955">8</cx:pt>
          <cx:pt idx="145956">0</cx:pt>
          <cx:pt idx="145957">8</cx:pt>
          <cx:pt idx="145958">5</cx:pt>
          <cx:pt idx="145959">2</cx:pt>
          <cx:pt idx="145960">49</cx:pt>
          <cx:pt idx="145961">5</cx:pt>
          <cx:pt idx="145962">0</cx:pt>
          <cx:pt idx="145963">292</cx:pt>
          <cx:pt idx="145964">9</cx:pt>
          <cx:pt idx="145965">25</cx:pt>
          <cx:pt idx="145966">14</cx:pt>
          <cx:pt idx="145967">0</cx:pt>
          <cx:pt idx="145968">35</cx:pt>
          <cx:pt idx="145969">40</cx:pt>
          <cx:pt idx="145970">1</cx:pt>
          <cx:pt idx="145971">9</cx:pt>
          <cx:pt idx="145972">11</cx:pt>
          <cx:pt idx="145973">1</cx:pt>
          <cx:pt idx="145974">3</cx:pt>
          <cx:pt idx="145975">1</cx:pt>
          <cx:pt idx="145976">8</cx:pt>
          <cx:pt idx="145977">3</cx:pt>
          <cx:pt idx="145978">7</cx:pt>
          <cx:pt idx="145979">7</cx:pt>
          <cx:pt idx="145980">4</cx:pt>
          <cx:pt idx="145981">0</cx:pt>
          <cx:pt idx="145982">65</cx:pt>
          <cx:pt idx="145983">0</cx:pt>
          <cx:pt idx="145984">13</cx:pt>
          <cx:pt idx="145985">40</cx:pt>
          <cx:pt idx="145986">214</cx:pt>
          <cx:pt idx="145987">0</cx:pt>
          <cx:pt idx="145988">15</cx:pt>
          <cx:pt idx="145989">42</cx:pt>
          <cx:pt idx="145990">0</cx:pt>
          <cx:pt idx="145991">109</cx:pt>
          <cx:pt idx="145992">20</cx:pt>
          <cx:pt idx="145993">84</cx:pt>
          <cx:pt idx="145994">28</cx:pt>
          <cx:pt idx="145995">22</cx:pt>
          <cx:pt idx="145996">15</cx:pt>
          <cx:pt idx="145997">0</cx:pt>
          <cx:pt idx="145998">0</cx:pt>
          <cx:pt idx="145999">5</cx:pt>
          <cx:pt idx="146000">106</cx:pt>
          <cx:pt idx="146001">0</cx:pt>
          <cx:pt idx="146002">0</cx:pt>
          <cx:pt idx="146003">0</cx:pt>
          <cx:pt idx="146004">0</cx:pt>
          <cx:pt idx="146005">0</cx:pt>
          <cx:pt idx="146006">5</cx:pt>
          <cx:pt idx="146007">319</cx:pt>
          <cx:pt idx="146008">15</cx:pt>
          <cx:pt idx="146009">1</cx:pt>
          <cx:pt idx="146010">0</cx:pt>
          <cx:pt idx="146011">1</cx:pt>
          <cx:pt idx="146012">23</cx:pt>
          <cx:pt idx="146013">15</cx:pt>
          <cx:pt idx="146014">7</cx:pt>
          <cx:pt idx="146015">0</cx:pt>
          <cx:pt idx="146016">0</cx:pt>
          <cx:pt idx="146017">13</cx:pt>
          <cx:pt idx="146018">271</cx:pt>
          <cx:pt idx="146019">14</cx:pt>
          <cx:pt idx="146020">288</cx:pt>
          <cx:pt idx="146021">174</cx:pt>
          <cx:pt idx="146022">2</cx:pt>
          <cx:pt idx="146023">77</cx:pt>
          <cx:pt idx="146024">26</cx:pt>
          <cx:pt idx="146025">27</cx:pt>
          <cx:pt idx="146026">191</cx:pt>
          <cx:pt idx="146027">1</cx:pt>
          <cx:pt idx="146028">12</cx:pt>
          <cx:pt idx="146029">0</cx:pt>
          <cx:pt idx="146030">8</cx:pt>
          <cx:pt idx="146031">0</cx:pt>
          <cx:pt idx="146032">57</cx:pt>
          <cx:pt idx="146033">13</cx:pt>
          <cx:pt idx="146034">0</cx:pt>
          <cx:pt idx="146035">0</cx:pt>
          <cx:pt idx="146036">21</cx:pt>
          <cx:pt idx="146037">6</cx:pt>
          <cx:pt idx="146038">0</cx:pt>
          <cx:pt idx="146039">0</cx:pt>
          <cx:pt idx="146040">1</cx:pt>
          <cx:pt idx="146041">9</cx:pt>
          <cx:pt idx="146042">18</cx:pt>
          <cx:pt idx="146043">26</cx:pt>
          <cx:pt idx="146044">186</cx:pt>
          <cx:pt idx="146045">31</cx:pt>
          <cx:pt idx="146046">8</cx:pt>
          <cx:pt idx="146047">8</cx:pt>
          <cx:pt idx="146048">0</cx:pt>
          <cx:pt idx="146049">198</cx:pt>
          <cx:pt idx="146050">1</cx:pt>
          <cx:pt idx="146051">119</cx:pt>
          <cx:pt idx="146052">2</cx:pt>
          <cx:pt idx="146053">1</cx:pt>
          <cx:pt idx="146054">0</cx:pt>
          <cx:pt idx="146055">0</cx:pt>
          <cx:pt idx="146056">3</cx:pt>
          <cx:pt idx="146057">40</cx:pt>
          <cx:pt idx="146058">51</cx:pt>
          <cx:pt idx="146059">0</cx:pt>
          <cx:pt idx="146060">151</cx:pt>
          <cx:pt idx="146061">221</cx:pt>
          <cx:pt idx="146062">28</cx:pt>
          <cx:pt idx="146063">41</cx:pt>
          <cx:pt idx="146064">67</cx:pt>
          <cx:pt idx="146065">120</cx:pt>
          <cx:pt idx="146066">26</cx:pt>
          <cx:pt idx="146067">99</cx:pt>
          <cx:pt idx="146068">0</cx:pt>
          <cx:pt idx="146069">35</cx:pt>
          <cx:pt idx="146070">100</cx:pt>
          <cx:pt idx="146071">153</cx:pt>
          <cx:pt idx="146072">27</cx:pt>
          <cx:pt idx="146073">0</cx:pt>
          <cx:pt idx="146074">6</cx:pt>
          <cx:pt idx="146075">89</cx:pt>
          <cx:pt idx="146076">0</cx:pt>
          <cx:pt idx="146077">7</cx:pt>
          <cx:pt idx="146078">0</cx:pt>
          <cx:pt idx="146079">7</cx:pt>
          <cx:pt idx="146080">791</cx:pt>
          <cx:pt idx="146081">0</cx:pt>
          <cx:pt idx="146082">20</cx:pt>
          <cx:pt idx="146083">8</cx:pt>
          <cx:pt idx="146084">3</cx:pt>
          <cx:pt idx="146085">17</cx:pt>
          <cx:pt idx="146086">21</cx:pt>
          <cx:pt idx="146087">0</cx:pt>
          <cx:pt idx="146088">1</cx:pt>
          <cx:pt idx="146089">0</cx:pt>
          <cx:pt idx="146090">0</cx:pt>
          <cx:pt idx="146091">0</cx:pt>
          <cx:pt idx="146092">32</cx:pt>
          <cx:pt idx="146093">47</cx:pt>
          <cx:pt idx="146094">223</cx:pt>
          <cx:pt idx="146095">7</cx:pt>
          <cx:pt idx="146096">7</cx:pt>
          <cx:pt idx="146097">0</cx:pt>
          <cx:pt idx="146098">13</cx:pt>
          <cx:pt idx="146099">91</cx:pt>
          <cx:pt idx="146100">37</cx:pt>
          <cx:pt idx="146101">22</cx:pt>
          <cx:pt idx="146102">4</cx:pt>
          <cx:pt idx="146103">21</cx:pt>
          <cx:pt idx="146104">4</cx:pt>
          <cx:pt idx="146105">93</cx:pt>
          <cx:pt idx="146106">1</cx:pt>
          <cx:pt idx="146107">16</cx:pt>
          <cx:pt idx="146108">0</cx:pt>
          <cx:pt idx="146109">23</cx:pt>
          <cx:pt idx="146110">0</cx:pt>
          <cx:pt idx="146111">0</cx:pt>
          <cx:pt idx="146112">2</cx:pt>
          <cx:pt idx="146113">3</cx:pt>
          <cx:pt idx="146114">79</cx:pt>
          <cx:pt idx="146115">5</cx:pt>
          <cx:pt idx="146116">40</cx:pt>
          <cx:pt idx="146117">136</cx:pt>
          <cx:pt idx="146118">0</cx:pt>
          <cx:pt idx="146119">0</cx:pt>
          <cx:pt idx="146120">1</cx:pt>
          <cx:pt idx="146121">0</cx:pt>
          <cx:pt idx="146122">0</cx:pt>
          <cx:pt idx="146123">0</cx:pt>
          <cx:pt idx="146124">14</cx:pt>
          <cx:pt idx="146125">21</cx:pt>
          <cx:pt idx="146126">0</cx:pt>
          <cx:pt idx="146127">61</cx:pt>
          <cx:pt idx="146128">106</cx:pt>
          <cx:pt idx="146129">16</cx:pt>
          <cx:pt idx="146130">15</cx:pt>
          <cx:pt idx="146131">1</cx:pt>
          <cx:pt idx="146132">71</cx:pt>
          <cx:pt idx="146133">61</cx:pt>
          <cx:pt idx="146134">55</cx:pt>
          <cx:pt idx="146135">4</cx:pt>
          <cx:pt idx="146136">0</cx:pt>
          <cx:pt idx="146137">4</cx:pt>
          <cx:pt idx="146138">0</cx:pt>
          <cx:pt idx="146139">0</cx:pt>
          <cx:pt idx="146140">0</cx:pt>
          <cx:pt idx="146141">0</cx:pt>
          <cx:pt idx="146142">65</cx:pt>
          <cx:pt idx="146143">122</cx:pt>
          <cx:pt idx="146144">0</cx:pt>
          <cx:pt idx="146145">31</cx:pt>
          <cx:pt idx="146146">48</cx:pt>
          <cx:pt idx="146147">80</cx:pt>
          <cx:pt idx="146148">14</cx:pt>
          <cx:pt idx="146149">56</cx:pt>
          <cx:pt idx="146150">0</cx:pt>
          <cx:pt idx="146151">1</cx:pt>
          <cx:pt idx="146152">0</cx:pt>
          <cx:pt idx="146153">0</cx:pt>
          <cx:pt idx="146154">22</cx:pt>
          <cx:pt idx="146155">3</cx:pt>
          <cx:pt idx="146156">1</cx:pt>
          <cx:pt idx="146157">0</cx:pt>
          <cx:pt idx="146158">15</cx:pt>
          <cx:pt idx="146159">35</cx:pt>
          <cx:pt idx="146160">19</cx:pt>
          <cx:pt idx="146161">58</cx:pt>
          <cx:pt idx="146162">33</cx:pt>
          <cx:pt idx="146163">8</cx:pt>
          <cx:pt idx="146164">31</cx:pt>
          <cx:pt idx="146165">0</cx:pt>
          <cx:pt idx="146166">0</cx:pt>
          <cx:pt idx="146167">0</cx:pt>
          <cx:pt idx="146168">0</cx:pt>
          <cx:pt idx="146169">1</cx:pt>
          <cx:pt idx="146170">16</cx:pt>
          <cx:pt idx="146171">17</cx:pt>
          <cx:pt idx="146172">14</cx:pt>
          <cx:pt idx="146173">7</cx:pt>
          <cx:pt idx="146174">189</cx:pt>
          <cx:pt idx="146175">0</cx:pt>
          <cx:pt idx="146176">0</cx:pt>
          <cx:pt idx="146177">20</cx:pt>
          <cx:pt idx="146178">0</cx:pt>
          <cx:pt idx="146179">7</cx:pt>
          <cx:pt idx="146180">6</cx:pt>
          <cx:pt idx="146181">1</cx:pt>
          <cx:pt idx="146182">4</cx:pt>
          <cx:pt idx="146183">0</cx:pt>
          <cx:pt idx="146184">58</cx:pt>
          <cx:pt idx="146185">0</cx:pt>
          <cx:pt idx="146186">8</cx:pt>
          <cx:pt idx="146187">74</cx:pt>
          <cx:pt idx="146188">35</cx:pt>
          <cx:pt idx="146189">0</cx:pt>
          <cx:pt idx="146190">6</cx:pt>
          <cx:pt idx="146191">87</cx:pt>
          <cx:pt idx="146192">13</cx:pt>
          <cx:pt idx="146193">20</cx:pt>
          <cx:pt idx="146194">43</cx:pt>
          <cx:pt idx="146195">51</cx:pt>
          <cx:pt idx="146196">5</cx:pt>
          <cx:pt idx="146197">0</cx:pt>
          <cx:pt idx="146198">0</cx:pt>
          <cx:pt idx="146199">4</cx:pt>
          <cx:pt idx="146200">3</cx:pt>
          <cx:pt idx="146201">35</cx:pt>
          <cx:pt idx="146202">2</cx:pt>
          <cx:pt idx="146203">85</cx:pt>
          <cx:pt idx="146204">41</cx:pt>
          <cx:pt idx="146205">7</cx:pt>
          <cx:pt idx="146206">0</cx:pt>
          <cx:pt idx="146207">2</cx:pt>
          <cx:pt idx="146208">0</cx:pt>
          <cx:pt idx="146209">1</cx:pt>
          <cx:pt idx="146210">0</cx:pt>
          <cx:pt idx="146211">1</cx:pt>
          <cx:pt idx="146212">0</cx:pt>
          <cx:pt idx="146213">5</cx:pt>
          <cx:pt idx="146214">1</cx:pt>
          <cx:pt idx="146215">0</cx:pt>
          <cx:pt idx="146216">3</cx:pt>
          <cx:pt idx="146217">70</cx:pt>
          <cx:pt idx="146218">0</cx:pt>
          <cx:pt idx="146219">2</cx:pt>
          <cx:pt idx="146220">3</cx:pt>
          <cx:pt idx="146221">1</cx:pt>
          <cx:pt idx="146222">0</cx:pt>
          <cx:pt idx="146223">92</cx:pt>
          <cx:pt idx="146224">14</cx:pt>
          <cx:pt idx="146225">26</cx:pt>
          <cx:pt idx="146226">74</cx:pt>
          <cx:pt idx="146227">18</cx:pt>
          <cx:pt idx="146228">18</cx:pt>
          <cx:pt idx="146229">0</cx:pt>
          <cx:pt idx="146230">59</cx:pt>
          <cx:pt idx="146231">106</cx:pt>
          <cx:pt idx="146232">0</cx:pt>
          <cx:pt idx="146233">31</cx:pt>
          <cx:pt idx="146234">4</cx:pt>
          <cx:pt idx="146235">11</cx:pt>
          <cx:pt idx="146236">17</cx:pt>
          <cx:pt idx="146237">55</cx:pt>
          <cx:pt idx="146238">4</cx:pt>
          <cx:pt idx="146239">0</cx:pt>
          <cx:pt idx="146240">32</cx:pt>
          <cx:pt idx="146241">195</cx:pt>
          <cx:pt idx="146242">12</cx:pt>
          <cx:pt idx="146243">130</cx:pt>
          <cx:pt idx="146244">2</cx:pt>
          <cx:pt idx="146245">0</cx:pt>
          <cx:pt idx="146246">1</cx:pt>
          <cx:pt idx="146247">6</cx:pt>
          <cx:pt idx="146248">3</cx:pt>
          <cx:pt idx="146249">6</cx:pt>
          <cx:pt idx="146250">484</cx:pt>
          <cx:pt idx="146251">833</cx:pt>
          <cx:pt idx="146252">106</cx:pt>
          <cx:pt idx="146253">74</cx:pt>
          <cx:pt idx="146254">0</cx:pt>
          <cx:pt idx="146255">3</cx:pt>
          <cx:pt idx="146256">0</cx:pt>
          <cx:pt idx="146257">14</cx:pt>
          <cx:pt idx="146258">4</cx:pt>
          <cx:pt idx="146259">0</cx:pt>
          <cx:pt idx="146260">1</cx:pt>
          <cx:pt idx="146261">28</cx:pt>
          <cx:pt idx="146262">20</cx:pt>
          <cx:pt idx="146263">2</cx:pt>
          <cx:pt idx="146264">75</cx:pt>
          <cx:pt idx="146265">47</cx:pt>
          <cx:pt idx="146266">0</cx:pt>
          <cx:pt idx="146267">0</cx:pt>
          <cx:pt idx="146268">0</cx:pt>
          <cx:pt idx="146269">35</cx:pt>
          <cx:pt idx="146270">15</cx:pt>
          <cx:pt idx="146271">20</cx:pt>
          <cx:pt idx="146272">2</cx:pt>
          <cx:pt idx="146273">43</cx:pt>
          <cx:pt idx="146274">0</cx:pt>
          <cx:pt idx="146275">2</cx:pt>
          <cx:pt idx="146276">0</cx:pt>
          <cx:pt idx="146277">0</cx:pt>
          <cx:pt idx="146278">0</cx:pt>
          <cx:pt idx="146279">2</cx:pt>
          <cx:pt idx="146280">14</cx:pt>
          <cx:pt idx="146281">2</cx:pt>
          <cx:pt idx="146282">231</cx:pt>
          <cx:pt idx="146283">23</cx:pt>
          <cx:pt idx="146284">22</cx:pt>
          <cx:pt idx="146285">1</cx:pt>
          <cx:pt idx="146286">3</cx:pt>
          <cx:pt idx="146287">8</cx:pt>
          <cx:pt idx="146288">1</cx:pt>
          <cx:pt idx="146289">8</cx:pt>
          <cx:pt idx="146290">0</cx:pt>
          <cx:pt idx="146291">41</cx:pt>
          <cx:pt idx="146292">18</cx:pt>
          <cx:pt idx="146293">0</cx:pt>
          <cx:pt idx="146294">153</cx:pt>
          <cx:pt idx="146295">9</cx:pt>
          <cx:pt idx="146296">12</cx:pt>
          <cx:pt idx="146297">2</cx:pt>
          <cx:pt idx="146298">23</cx:pt>
          <cx:pt idx="146299">0</cx:pt>
          <cx:pt idx="146300">73</cx:pt>
          <cx:pt idx="146301">0</cx:pt>
          <cx:pt idx="146302">0</cx:pt>
          <cx:pt idx="146303">2</cx:pt>
          <cx:pt idx="146304">4</cx:pt>
          <cx:pt idx="146305">302</cx:pt>
          <cx:pt idx="146306">13</cx:pt>
          <cx:pt idx="146307">0</cx:pt>
          <cx:pt idx="146308">6</cx:pt>
          <cx:pt idx="146309">125</cx:pt>
          <cx:pt idx="146310">439</cx:pt>
          <cx:pt idx="146311">2</cx:pt>
          <cx:pt idx="146312">14</cx:pt>
          <cx:pt idx="146313">0</cx:pt>
          <cx:pt idx="146314">12</cx:pt>
          <cx:pt idx="146315">4</cx:pt>
          <cx:pt idx="146316">0</cx:pt>
          <cx:pt idx="146317">134</cx:pt>
          <cx:pt idx="146318">217</cx:pt>
          <cx:pt idx="146319">0</cx:pt>
          <cx:pt idx="146320">0</cx:pt>
          <cx:pt idx="146321">0</cx:pt>
          <cx:pt idx="146322">2</cx:pt>
          <cx:pt idx="146323">27</cx:pt>
          <cx:pt idx="146324">1</cx:pt>
          <cx:pt idx="146325">3</cx:pt>
          <cx:pt idx="146326">0</cx:pt>
          <cx:pt idx="146327">5</cx:pt>
          <cx:pt idx="146328">0</cx:pt>
          <cx:pt idx="146329">0</cx:pt>
          <cx:pt idx="146330">0</cx:pt>
          <cx:pt idx="146331">104</cx:pt>
          <cx:pt idx="146332">82</cx:pt>
          <cx:pt idx="146333">1</cx:pt>
          <cx:pt idx="146334">0</cx:pt>
          <cx:pt idx="146335">22</cx:pt>
          <cx:pt idx="146336">0</cx:pt>
          <cx:pt idx="146337">30</cx:pt>
          <cx:pt idx="146338">287</cx:pt>
          <cx:pt idx="146339">59</cx:pt>
          <cx:pt idx="146340">9</cx:pt>
          <cx:pt idx="146341">41</cx:pt>
          <cx:pt idx="146342">1</cx:pt>
          <cx:pt idx="146343">4</cx:pt>
          <cx:pt idx="146344">2</cx:pt>
          <cx:pt idx="146345">0</cx:pt>
          <cx:pt idx="146346">80</cx:pt>
          <cx:pt idx="146347">86</cx:pt>
          <cx:pt idx="146348">7</cx:pt>
          <cx:pt idx="146349">4</cx:pt>
          <cx:pt idx="146350">1</cx:pt>
          <cx:pt idx="146351">0</cx:pt>
          <cx:pt idx="146352">19</cx:pt>
          <cx:pt idx="146353">18</cx:pt>
          <cx:pt idx="146354">2</cx:pt>
          <cx:pt idx="146355">88</cx:pt>
          <cx:pt idx="146356">100</cx:pt>
          <cx:pt idx="146357">31</cx:pt>
          <cx:pt idx="146358">12</cx:pt>
          <cx:pt idx="146359">0</cx:pt>
          <cx:pt idx="146360">2</cx:pt>
          <cx:pt idx="146361">6</cx:pt>
          <cx:pt idx="146362">53</cx:pt>
          <cx:pt idx="146363">7</cx:pt>
          <cx:pt idx="146364">3</cx:pt>
          <cx:pt idx="146365">19</cx:pt>
          <cx:pt idx="146366">0</cx:pt>
          <cx:pt idx="146367">29</cx:pt>
          <cx:pt idx="146368">77</cx:pt>
          <cx:pt idx="146369">1</cx:pt>
          <cx:pt idx="146370">42</cx:pt>
          <cx:pt idx="146371">58</cx:pt>
          <cx:pt idx="146372">450</cx:pt>
          <cx:pt idx="146373">21</cx:pt>
          <cx:pt idx="146374">0</cx:pt>
          <cx:pt idx="146375">23</cx:pt>
          <cx:pt idx="146376">1</cx:pt>
          <cx:pt idx="146377">0</cx:pt>
          <cx:pt idx="146378">0</cx:pt>
          <cx:pt idx="146379">7</cx:pt>
          <cx:pt idx="146380">15</cx:pt>
          <cx:pt idx="146381">0</cx:pt>
          <cx:pt idx="146382">230</cx:pt>
          <cx:pt idx="146383">97</cx:pt>
          <cx:pt idx="146384">4</cx:pt>
          <cx:pt idx="146385">1</cx:pt>
          <cx:pt idx="146386">6</cx:pt>
          <cx:pt idx="146387">0</cx:pt>
          <cx:pt idx="146388">1</cx:pt>
          <cx:pt idx="146389">1</cx:pt>
          <cx:pt idx="146390">0</cx:pt>
          <cx:pt idx="146391">72</cx:pt>
          <cx:pt idx="146392">0</cx:pt>
          <cx:pt idx="146393">0</cx:pt>
          <cx:pt idx="146394">137</cx:pt>
          <cx:pt idx="146395">97</cx:pt>
          <cx:pt idx="146396">0</cx:pt>
          <cx:pt idx="146397">20</cx:pt>
          <cx:pt idx="146398">70</cx:pt>
          <cx:pt idx="146399">20</cx:pt>
          <cx:pt idx="146400">7</cx:pt>
          <cx:pt idx="146401">29</cx:pt>
          <cx:pt idx="146402">8</cx:pt>
          <cx:pt idx="146403">29</cx:pt>
          <cx:pt idx="146404">2</cx:pt>
          <cx:pt idx="146405">22</cx:pt>
          <cx:pt idx="146406">0</cx:pt>
          <cx:pt idx="146407">0</cx:pt>
          <cx:pt idx="146408">0</cx:pt>
          <cx:pt idx="146409">15</cx:pt>
          <cx:pt idx="146410">0</cx:pt>
          <cx:pt idx="146411">0</cx:pt>
          <cx:pt idx="146412">6</cx:pt>
          <cx:pt idx="146413">34</cx:pt>
          <cx:pt idx="146414">103</cx:pt>
          <cx:pt idx="146415">75</cx:pt>
          <cx:pt idx="146416">21</cx:pt>
          <cx:pt idx="146417">30</cx:pt>
          <cx:pt idx="146418">3</cx:pt>
          <cx:pt idx="146419">373</cx:pt>
          <cx:pt idx="146420">0</cx:pt>
          <cx:pt idx="146421">0</cx:pt>
          <cx:pt idx="146422">0</cx:pt>
          <cx:pt idx="146423">33</cx:pt>
          <cx:pt idx="146424">3</cx:pt>
          <cx:pt idx="146425">0</cx:pt>
          <cx:pt idx="146426">0</cx:pt>
          <cx:pt idx="146427">19</cx:pt>
          <cx:pt idx="146428">0</cx:pt>
          <cx:pt idx="146429">12</cx:pt>
          <cx:pt idx="146430">82</cx:pt>
          <cx:pt idx="146431">0</cx:pt>
          <cx:pt idx="146432">223</cx:pt>
          <cx:pt idx="146433">1</cx:pt>
          <cx:pt idx="146434">0</cx:pt>
          <cx:pt idx="146435">0</cx:pt>
          <cx:pt idx="146436">0</cx:pt>
          <cx:pt idx="146437">55</cx:pt>
          <cx:pt idx="146438">144</cx:pt>
          <cx:pt idx="146439">71</cx:pt>
          <cx:pt idx="146440">163</cx:pt>
          <cx:pt idx="146441">1</cx:pt>
          <cx:pt idx="146442">6</cx:pt>
          <cx:pt idx="146443">92</cx:pt>
          <cx:pt idx="146444">18</cx:pt>
          <cx:pt idx="146445">1</cx:pt>
          <cx:pt idx="146446">0</cx:pt>
          <cx:pt idx="146447">0</cx:pt>
          <cx:pt idx="146448">3</cx:pt>
          <cx:pt idx="146449">2</cx:pt>
          <cx:pt idx="146450">98</cx:pt>
          <cx:pt idx="146451">351</cx:pt>
          <cx:pt idx="146452">17</cx:pt>
          <cx:pt idx="146453">2</cx:pt>
          <cx:pt idx="146454">98</cx:pt>
          <cx:pt idx="146455">15</cx:pt>
          <cx:pt idx="146456">0</cx:pt>
          <cx:pt idx="146457">0</cx:pt>
          <cx:pt idx="146458">2</cx:pt>
          <cx:pt idx="146459">5</cx:pt>
          <cx:pt idx="146460">45</cx:pt>
          <cx:pt idx="146461">13</cx:pt>
          <cx:pt idx="146462">35</cx:pt>
          <cx:pt idx="146463">0</cx:pt>
          <cx:pt idx="146464">11</cx:pt>
          <cx:pt idx="146465">81</cx:pt>
          <cx:pt idx="146466">5</cx:pt>
          <cx:pt idx="146467">91</cx:pt>
          <cx:pt idx="146468">47</cx:pt>
          <cx:pt idx="146469">50</cx:pt>
          <cx:pt idx="146470">1</cx:pt>
          <cx:pt idx="146471">62</cx:pt>
          <cx:pt idx="146472">0</cx:pt>
          <cx:pt idx="146473">0</cx:pt>
          <cx:pt idx="146474">27</cx:pt>
          <cx:pt idx="146475">0</cx:pt>
          <cx:pt idx="146476">8</cx:pt>
          <cx:pt idx="146477">1</cx:pt>
          <cx:pt idx="146478">70</cx:pt>
          <cx:pt idx="146479">15</cx:pt>
          <cx:pt idx="146480">5</cx:pt>
          <cx:pt idx="146481">6</cx:pt>
          <cx:pt idx="146482">437</cx:pt>
          <cx:pt idx="146483">155</cx:pt>
          <cx:pt idx="146484">19</cx:pt>
          <cx:pt idx="146485">15</cx:pt>
          <cx:pt idx="146486">87</cx:pt>
          <cx:pt idx="146487">3</cx:pt>
          <cx:pt idx="146488">7</cx:pt>
          <cx:pt idx="146489">2</cx:pt>
          <cx:pt idx="146490">9</cx:pt>
          <cx:pt idx="146491">4</cx:pt>
          <cx:pt idx="146492">0</cx:pt>
          <cx:pt idx="146493">69</cx:pt>
          <cx:pt idx="146494">0</cx:pt>
          <cx:pt idx="146495">264</cx:pt>
          <cx:pt idx="146496">0</cx:pt>
          <cx:pt idx="146497">1</cx:pt>
          <cx:pt idx="146498">27</cx:pt>
          <cx:pt idx="146499">56</cx:pt>
          <cx:pt idx="146500">86</cx:pt>
          <cx:pt idx="146501">202</cx:pt>
          <cx:pt idx="146502">174</cx:pt>
          <cx:pt idx="146503">4</cx:pt>
          <cx:pt idx="146504">14</cx:pt>
          <cx:pt idx="146505">43</cx:pt>
          <cx:pt idx="146506">0</cx:pt>
          <cx:pt idx="146507">263</cx:pt>
          <cx:pt idx="146508">14</cx:pt>
          <cx:pt idx="146509">20</cx:pt>
          <cx:pt idx="146510">74</cx:pt>
          <cx:pt idx="146511">25</cx:pt>
          <cx:pt idx="146512">35</cx:pt>
          <cx:pt idx="146513">32</cx:pt>
          <cx:pt idx="146514">31</cx:pt>
          <cx:pt idx="146515">31</cx:pt>
          <cx:pt idx="146516">0</cx:pt>
          <cx:pt idx="146517">2</cx:pt>
          <cx:pt idx="146518">180</cx:pt>
          <cx:pt idx="146519">279</cx:pt>
          <cx:pt idx="146520">18</cx:pt>
          <cx:pt idx="146521">15</cx:pt>
          <cx:pt idx="146522">20</cx:pt>
          <cx:pt idx="146523">0</cx:pt>
          <cx:pt idx="146524">1</cx:pt>
          <cx:pt idx="146525">658</cx:pt>
          <cx:pt idx="146526">3</cx:pt>
          <cx:pt idx="146527">17</cx:pt>
          <cx:pt idx="146528">154</cx:pt>
          <cx:pt idx="146529">0</cx:pt>
          <cx:pt idx="146530">16</cx:pt>
          <cx:pt idx="146531">110</cx:pt>
          <cx:pt idx="146532">2</cx:pt>
          <cx:pt idx="146533">82</cx:pt>
          <cx:pt idx="146534">9</cx:pt>
          <cx:pt idx="146535">1</cx:pt>
          <cx:pt idx="146536">17</cx:pt>
          <cx:pt idx="146537">33</cx:pt>
          <cx:pt idx="146538">13</cx:pt>
          <cx:pt idx="146539">189</cx:pt>
          <cx:pt idx="146540">176</cx:pt>
          <cx:pt idx="146541">104</cx:pt>
          <cx:pt idx="146542">0</cx:pt>
          <cx:pt idx="146543">485</cx:pt>
          <cx:pt idx="146544">92</cx:pt>
          <cx:pt idx="146545">63</cx:pt>
          <cx:pt idx="146546">14</cx:pt>
          <cx:pt idx="146547">125</cx:pt>
          <cx:pt idx="146548">0</cx:pt>
          <cx:pt idx="146549">0</cx:pt>
          <cx:pt idx="146550">77</cx:pt>
          <cx:pt idx="146551">4</cx:pt>
          <cx:pt idx="146552">118</cx:pt>
          <cx:pt idx="146553">105</cx:pt>
          <cx:pt idx="146554">0</cx:pt>
          <cx:pt idx="146555">7</cx:pt>
          <cx:pt idx="146556">0</cx:pt>
          <cx:pt idx="146557">0</cx:pt>
          <cx:pt idx="146558">12</cx:pt>
          <cx:pt idx="146559">144</cx:pt>
          <cx:pt idx="146560">0</cx:pt>
          <cx:pt idx="146561">1</cx:pt>
          <cx:pt idx="146562">7</cx:pt>
          <cx:pt idx="146563">16</cx:pt>
          <cx:pt idx="146564">110</cx:pt>
          <cx:pt idx="146565">11</cx:pt>
          <cx:pt idx="146566">109</cx:pt>
          <cx:pt idx="146567">1</cx:pt>
          <cx:pt idx="146568">0</cx:pt>
          <cx:pt idx="146569">34</cx:pt>
          <cx:pt idx="146570">5</cx:pt>
          <cx:pt idx="146571">0</cx:pt>
          <cx:pt idx="146572">19</cx:pt>
          <cx:pt idx="146573">6</cx:pt>
          <cx:pt idx="146574">0</cx:pt>
          <cx:pt idx="146575">21</cx:pt>
          <cx:pt idx="146576">17</cx:pt>
          <cx:pt idx="146577">74</cx:pt>
          <cx:pt idx="146578">5</cx:pt>
          <cx:pt idx="146579">62</cx:pt>
          <cx:pt idx="146580">0</cx:pt>
          <cx:pt idx="146581">3</cx:pt>
          <cx:pt idx="146582">0</cx:pt>
          <cx:pt idx="146583">61</cx:pt>
          <cx:pt idx="146584">39</cx:pt>
          <cx:pt idx="146585">0</cx:pt>
          <cx:pt idx="146586">0</cx:pt>
          <cx:pt idx="146587">12</cx:pt>
          <cx:pt idx="146588">18</cx:pt>
          <cx:pt idx="146589">15</cx:pt>
          <cx:pt idx="146590">1</cx:pt>
          <cx:pt idx="146591">32</cx:pt>
          <cx:pt idx="146592">2</cx:pt>
          <cx:pt idx="146593">1</cx:pt>
          <cx:pt idx="146594">0</cx:pt>
          <cx:pt idx="146595">111</cx:pt>
          <cx:pt idx="146596">1</cx:pt>
          <cx:pt idx="146597">89</cx:pt>
          <cx:pt idx="146598">15</cx:pt>
          <cx:pt idx="146599">80</cx:pt>
          <cx:pt idx="146600">0</cx:pt>
          <cx:pt idx="146601">1</cx:pt>
          <cx:pt idx="146602">0</cx:pt>
          <cx:pt idx="146603">1</cx:pt>
          <cx:pt idx="146604">10</cx:pt>
          <cx:pt idx="146605">0</cx:pt>
          <cx:pt idx="146606">1</cx:pt>
          <cx:pt idx="146607">5</cx:pt>
          <cx:pt idx="146608">0</cx:pt>
          <cx:pt idx="146609">7</cx:pt>
          <cx:pt idx="146610">22</cx:pt>
          <cx:pt idx="146611">88</cx:pt>
          <cx:pt idx="146612">133</cx:pt>
          <cx:pt idx="146613">213</cx:pt>
          <cx:pt idx="146614">0</cx:pt>
          <cx:pt idx="146615">0</cx:pt>
          <cx:pt idx="146616">7</cx:pt>
          <cx:pt idx="146617">1</cx:pt>
          <cx:pt idx="146618">20</cx:pt>
          <cx:pt idx="146619">104</cx:pt>
          <cx:pt idx="146620">5</cx:pt>
          <cx:pt idx="146621">1</cx:pt>
          <cx:pt idx="146622">44</cx:pt>
          <cx:pt idx="146623">11</cx:pt>
          <cx:pt idx="146624">0</cx:pt>
          <cx:pt idx="146625">67</cx:pt>
          <cx:pt idx="146626">122</cx:pt>
          <cx:pt idx="146627">1</cx:pt>
          <cx:pt idx="146628">33</cx:pt>
          <cx:pt idx="146629">1</cx:pt>
          <cx:pt idx="146630">32</cx:pt>
          <cx:pt idx="146631">9</cx:pt>
          <cx:pt idx="146632">24</cx:pt>
          <cx:pt idx="146633">96</cx:pt>
          <cx:pt idx="146634">2</cx:pt>
          <cx:pt idx="146635">0</cx:pt>
          <cx:pt idx="146636">2</cx:pt>
          <cx:pt idx="146637">11</cx:pt>
          <cx:pt idx="146638">1</cx:pt>
          <cx:pt idx="146639">78</cx:pt>
          <cx:pt idx="146640">0</cx:pt>
          <cx:pt idx="146641">6</cx:pt>
          <cx:pt idx="146642">1</cx:pt>
          <cx:pt idx="146643">0</cx:pt>
          <cx:pt idx="146644">4</cx:pt>
          <cx:pt idx="146645">0</cx:pt>
          <cx:pt idx="146646">0</cx:pt>
          <cx:pt idx="146647">4</cx:pt>
          <cx:pt idx="146648">2</cx:pt>
          <cx:pt idx="146649">0</cx:pt>
          <cx:pt idx="146650">64</cx:pt>
          <cx:pt idx="146651">0</cx:pt>
          <cx:pt idx="146652">0</cx:pt>
          <cx:pt idx="146653">29</cx:pt>
          <cx:pt idx="146654">10</cx:pt>
          <cx:pt idx="146655">5</cx:pt>
          <cx:pt idx="146656">2</cx:pt>
          <cx:pt idx="146657">53</cx:pt>
          <cx:pt idx="146658">46</cx:pt>
          <cx:pt idx="146659">17</cx:pt>
          <cx:pt idx="146660">1</cx:pt>
          <cx:pt idx="146661">21</cx:pt>
          <cx:pt idx="146662">1</cx:pt>
          <cx:pt idx="146663">15</cx:pt>
          <cx:pt idx="146664">0</cx:pt>
          <cx:pt idx="146665">0</cx:pt>
          <cx:pt idx="146666">0</cx:pt>
          <cx:pt idx="146667">0</cx:pt>
          <cx:pt idx="146668">15</cx:pt>
          <cx:pt idx="146669">1</cx:pt>
          <cx:pt idx="146670">6</cx:pt>
          <cx:pt idx="146671">0</cx:pt>
          <cx:pt idx="146672">0</cx:pt>
          <cx:pt idx="146673">7</cx:pt>
          <cx:pt idx="146674">1</cx:pt>
          <cx:pt idx="146675">7</cx:pt>
          <cx:pt idx="146676">8</cx:pt>
          <cx:pt idx="146677">25</cx:pt>
          <cx:pt idx="146678">1</cx:pt>
          <cx:pt idx="146679">140</cx:pt>
          <cx:pt idx="146680">0</cx:pt>
          <cx:pt idx="146681">0</cx:pt>
          <cx:pt idx="146682">0</cx:pt>
          <cx:pt idx="146683">0</cx:pt>
          <cx:pt idx="146684">4</cx:pt>
          <cx:pt idx="146685">18</cx:pt>
          <cx:pt idx="146686">21</cx:pt>
          <cx:pt idx="146687">372</cx:pt>
          <cx:pt idx="146688">0</cx:pt>
          <cx:pt idx="146689">29</cx:pt>
          <cx:pt idx="146690">1</cx:pt>
          <cx:pt idx="146691">70</cx:pt>
          <cx:pt idx="146692">0</cx:pt>
          <cx:pt idx="146693">159</cx:pt>
          <cx:pt idx="146694">224</cx:pt>
          <cx:pt idx="146695">76</cx:pt>
          <cx:pt idx="146696">8</cx:pt>
          <cx:pt idx="146697">33</cx:pt>
          <cx:pt idx="146698">2</cx:pt>
          <cx:pt idx="146699">758</cx:pt>
          <cx:pt idx="146700">25</cx:pt>
          <cx:pt idx="146701">518</cx:pt>
          <cx:pt idx="146702">3</cx:pt>
          <cx:pt idx="146703">10</cx:pt>
          <cx:pt idx="146704">25</cx:pt>
          <cx:pt idx="146705">263</cx:pt>
          <cx:pt idx="146706">27</cx:pt>
          <cx:pt idx="146707">59</cx:pt>
          <cx:pt idx="146708">0</cx:pt>
          <cx:pt idx="146709">6</cx:pt>
          <cx:pt idx="146710">1</cx:pt>
          <cx:pt idx="146711">50</cx:pt>
          <cx:pt idx="146712">0</cx:pt>
          <cx:pt idx="146713">132</cx:pt>
          <cx:pt idx="146714">0</cx:pt>
          <cx:pt idx="146715">13</cx:pt>
          <cx:pt idx="146716">53</cx:pt>
          <cx:pt idx="146717">48</cx:pt>
          <cx:pt idx="146718">0</cx:pt>
          <cx:pt idx="146719">0</cx:pt>
          <cx:pt idx="146720">0</cx:pt>
          <cx:pt idx="146721">0</cx:pt>
          <cx:pt idx="146722">0</cx:pt>
          <cx:pt idx="146723">0</cx:pt>
          <cx:pt idx="146724">0</cx:pt>
          <cx:pt idx="146725">0</cx:pt>
          <cx:pt idx="146726">0</cx:pt>
          <cx:pt idx="146727">0</cx:pt>
          <cx:pt idx="146728">2</cx:pt>
          <cx:pt idx="146729">7</cx:pt>
          <cx:pt idx="146730">5</cx:pt>
          <cx:pt idx="146731">1</cx:pt>
          <cx:pt idx="146732">0</cx:pt>
          <cx:pt idx="146733">0</cx:pt>
          <cx:pt idx="146734">1</cx:pt>
          <cx:pt idx="146735">0</cx:pt>
          <cx:pt idx="146736">73</cx:pt>
          <cx:pt idx="146737">1</cx:pt>
          <cx:pt idx="146738">16</cx:pt>
          <cx:pt idx="146739">56</cx:pt>
          <cx:pt idx="146740">36</cx:pt>
          <cx:pt idx="146741">1</cx:pt>
          <cx:pt idx="146742">0</cx:pt>
          <cx:pt idx="146743">0</cx:pt>
          <cx:pt idx="146744">0</cx:pt>
          <cx:pt idx="146745">11</cx:pt>
          <cx:pt idx="146746">13</cx:pt>
          <cx:pt idx="146747">12</cx:pt>
          <cx:pt idx="146748">5</cx:pt>
          <cx:pt idx="146749">41</cx:pt>
          <cx:pt idx="146750">266</cx:pt>
          <cx:pt idx="146751">13</cx:pt>
          <cx:pt idx="146752">1</cx:pt>
          <cx:pt idx="146753">37</cx:pt>
          <cx:pt idx="146754">8</cx:pt>
          <cx:pt idx="146755">4</cx:pt>
          <cx:pt idx="146756">8</cx:pt>
          <cx:pt idx="146757">23</cx:pt>
          <cx:pt idx="146758">1</cx:pt>
          <cx:pt idx="146759">6</cx:pt>
          <cx:pt idx="146760">2</cx:pt>
          <cx:pt idx="146761">20</cx:pt>
          <cx:pt idx="146762">32</cx:pt>
          <cx:pt idx="146763">7</cx:pt>
          <cx:pt idx="146764">103</cx:pt>
          <cx:pt idx="146765">223</cx:pt>
          <cx:pt idx="146766">70</cx:pt>
          <cx:pt idx="146767">164</cx:pt>
          <cx:pt idx="146768">1</cx:pt>
          <cx:pt idx="146769">22</cx:pt>
          <cx:pt idx="146770">56</cx:pt>
          <cx:pt idx="146771">98</cx:pt>
          <cx:pt idx="146772">1</cx:pt>
          <cx:pt idx="146773">18</cx:pt>
          <cx:pt idx="146774">43</cx:pt>
          <cx:pt idx="146775">1</cx:pt>
          <cx:pt idx="146776">99</cx:pt>
          <cx:pt idx="146777">0</cx:pt>
          <cx:pt idx="146778">0</cx:pt>
          <cx:pt idx="146779">2</cx:pt>
          <cx:pt idx="146780">103</cx:pt>
          <cx:pt idx="146781">14</cx:pt>
          <cx:pt idx="146782">21</cx:pt>
          <cx:pt idx="146783">7</cx:pt>
          <cx:pt idx="146784">1</cx:pt>
          <cx:pt idx="146785">13</cx:pt>
          <cx:pt idx="146786">29</cx:pt>
          <cx:pt idx="146787">5</cx:pt>
          <cx:pt idx="146788">0</cx:pt>
          <cx:pt idx="146789">15</cx:pt>
          <cx:pt idx="146790">21</cx:pt>
          <cx:pt idx="146791">28</cx:pt>
          <cx:pt idx="146792">131</cx:pt>
          <cx:pt idx="146793">70</cx:pt>
          <cx:pt idx="146794">118</cx:pt>
          <cx:pt idx="146795">21</cx:pt>
          <cx:pt idx="146796">13</cx:pt>
          <cx:pt idx="146797">103</cx:pt>
          <cx:pt idx="146798">2</cx:pt>
          <cx:pt idx="146799">89</cx:pt>
          <cx:pt idx="146800">4</cx:pt>
          <cx:pt idx="146801">0</cx:pt>
          <cx:pt idx="146802">0</cx:pt>
          <cx:pt idx="146803">0</cx:pt>
          <cx:pt idx="146804">0</cx:pt>
          <cx:pt idx="146805">17</cx:pt>
          <cx:pt idx="146806">47</cx:pt>
          <cx:pt idx="146807">0</cx:pt>
          <cx:pt idx="146808">0</cx:pt>
          <cx:pt idx="146809">27</cx:pt>
          <cx:pt idx="146810">11</cx:pt>
          <cx:pt idx="146811">0</cx:pt>
          <cx:pt idx="146812">0</cx:pt>
          <cx:pt idx="146813">0</cx:pt>
          <cx:pt idx="146814">0</cx:pt>
          <cx:pt idx="146815">35</cx:pt>
          <cx:pt idx="146816">0</cx:pt>
          <cx:pt idx="146817">0</cx:pt>
          <cx:pt idx="146818">0</cx:pt>
          <cx:pt idx="146819">0</cx:pt>
          <cx:pt idx="146820">3</cx:pt>
          <cx:pt idx="146821">9</cx:pt>
          <cx:pt idx="146822">0</cx:pt>
          <cx:pt idx="146823">2</cx:pt>
          <cx:pt idx="146824">7</cx:pt>
          <cx:pt idx="146825">41</cx:pt>
          <cx:pt idx="146826">1</cx:pt>
          <cx:pt idx="146827">4</cx:pt>
          <cx:pt idx="146828">1</cx:pt>
          <cx:pt idx="146829">314</cx:pt>
          <cx:pt idx="146830">0</cx:pt>
          <cx:pt idx="146831">0</cx:pt>
          <cx:pt idx="146832">341</cx:pt>
          <cx:pt idx="146833">24</cx:pt>
          <cx:pt idx="146834">298</cx:pt>
          <cx:pt idx="146835">202</cx:pt>
          <cx:pt idx="146836">143</cx:pt>
          <cx:pt idx="146837">0</cx:pt>
          <cx:pt idx="146838">3</cx:pt>
          <cx:pt idx="146839">0</cx:pt>
          <cx:pt idx="146840">1</cx:pt>
          <cx:pt idx="146841">0</cx:pt>
          <cx:pt idx="146842">87</cx:pt>
          <cx:pt idx="146843">0</cx:pt>
          <cx:pt idx="146844">0</cx:pt>
          <cx:pt idx="146845">0</cx:pt>
          <cx:pt idx="146846">0</cx:pt>
          <cx:pt idx="146847">35</cx:pt>
          <cx:pt idx="146848">4</cx:pt>
          <cx:pt idx="146849">0</cx:pt>
          <cx:pt idx="146850">0</cx:pt>
          <cx:pt idx="146851">7</cx:pt>
          <cx:pt idx="146852">7</cx:pt>
          <cx:pt idx="146853">42</cx:pt>
          <cx:pt idx="146854">5</cx:pt>
          <cx:pt idx="146855">0</cx:pt>
          <cx:pt idx="146856">0</cx:pt>
          <cx:pt idx="146857">0</cx:pt>
          <cx:pt idx="146858">411</cx:pt>
          <cx:pt idx="146859">1</cx:pt>
          <cx:pt idx="146860">37</cx:pt>
          <cx:pt idx="146861">0</cx:pt>
          <cx:pt idx="146862">0</cx:pt>
          <cx:pt idx="146863">1</cx:pt>
          <cx:pt idx="146864">7</cx:pt>
          <cx:pt idx="146865">0</cx:pt>
          <cx:pt idx="146866">0</cx:pt>
          <cx:pt idx="146867">1</cx:pt>
          <cx:pt idx="146868">0</cx:pt>
          <cx:pt idx="146869">0</cx:pt>
          <cx:pt idx="146870">1</cx:pt>
          <cx:pt idx="146871">0</cx:pt>
          <cx:pt idx="146872">0</cx:pt>
          <cx:pt idx="146873">0</cx:pt>
          <cx:pt idx="146874">1</cx:pt>
          <cx:pt idx="146875">7</cx:pt>
          <cx:pt idx="146876">19</cx:pt>
          <cx:pt idx="146877">0</cx:pt>
          <cx:pt idx="146878">0</cx:pt>
          <cx:pt idx="146879">0</cx:pt>
          <cx:pt idx="146880">6</cx:pt>
          <cx:pt idx="146881">33</cx:pt>
          <cx:pt idx="146882">0</cx:pt>
          <cx:pt idx="146883">27</cx:pt>
          <cx:pt idx="146884">92</cx:pt>
          <cx:pt idx="146885">2</cx:pt>
          <cx:pt idx="146886">23</cx:pt>
          <cx:pt idx="146887">7</cx:pt>
          <cx:pt idx="146888">56</cx:pt>
          <cx:pt idx="146889">11</cx:pt>
          <cx:pt idx="146890">38</cx:pt>
          <cx:pt idx="146891">0</cx:pt>
          <cx:pt idx="146892">17</cx:pt>
          <cx:pt idx="146893">13</cx:pt>
          <cx:pt idx="146894">0</cx:pt>
          <cx:pt idx="146895">0</cx:pt>
          <cx:pt idx="146896">0</cx:pt>
          <cx:pt idx="146897">97</cx:pt>
          <cx:pt idx="146898">1</cx:pt>
          <cx:pt idx="146899">9</cx:pt>
          <cx:pt idx="146900">29</cx:pt>
          <cx:pt idx="146901">1</cx:pt>
          <cx:pt idx="146902">293</cx:pt>
          <cx:pt idx="146903">1</cx:pt>
          <cx:pt idx="146904">265</cx:pt>
          <cx:pt idx="146905">84</cx:pt>
          <cx:pt idx="146906">28</cx:pt>
          <cx:pt idx="146907">52</cx:pt>
          <cx:pt idx="146908">3</cx:pt>
          <cx:pt idx="146909">2</cx:pt>
          <cx:pt idx="146910">45</cx:pt>
          <cx:pt idx="146911">6</cx:pt>
          <cx:pt idx="146912">0</cx:pt>
          <cx:pt idx="146913">0</cx:pt>
          <cx:pt idx="146914">320</cx:pt>
          <cx:pt idx="146915">234</cx:pt>
          <cx:pt idx="146916">10</cx:pt>
          <cx:pt idx="146917">17</cx:pt>
          <cx:pt idx="146918">5</cx:pt>
          <cx:pt idx="146919">1</cx:pt>
          <cx:pt idx="146920">0</cx:pt>
          <cx:pt idx="146921">0</cx:pt>
          <cx:pt idx="146922">15</cx:pt>
          <cx:pt idx="146923">2</cx:pt>
          <cx:pt idx="146924">46</cx:pt>
          <cx:pt idx="146925">275</cx:pt>
          <cx:pt idx="146926">48</cx:pt>
          <cx:pt idx="146927">37</cx:pt>
          <cx:pt idx="146928">0</cx:pt>
          <cx:pt idx="146929">0</cx:pt>
          <cx:pt idx="146930">243</cx:pt>
          <cx:pt idx="146931">1</cx:pt>
          <cx:pt idx="146932">0</cx:pt>
          <cx:pt idx="146933">2</cx:pt>
          <cx:pt idx="146934">0</cx:pt>
          <cx:pt idx="146935">0</cx:pt>
          <cx:pt idx="146936">0</cx:pt>
          <cx:pt idx="146937">1</cx:pt>
          <cx:pt idx="146938">0</cx:pt>
          <cx:pt idx="146939">0</cx:pt>
          <cx:pt idx="146940">20</cx:pt>
          <cx:pt idx="146941">1</cx:pt>
          <cx:pt idx="146942">31</cx:pt>
          <cx:pt idx="146943">5</cx:pt>
          <cx:pt idx="146944">6</cx:pt>
          <cx:pt idx="146945">11</cx:pt>
          <cx:pt idx="146946">0</cx:pt>
          <cx:pt idx="146947">0</cx:pt>
          <cx:pt idx="146948">0</cx:pt>
          <cx:pt idx="146949">64</cx:pt>
          <cx:pt idx="146950">154</cx:pt>
          <cx:pt idx="146951">0</cx:pt>
          <cx:pt idx="146952">0</cx:pt>
          <cx:pt idx="146953">201</cx:pt>
          <cx:pt idx="146954">1</cx:pt>
          <cx:pt idx="146955">0</cx:pt>
          <cx:pt idx="146956">0</cx:pt>
          <cx:pt idx="146957">0</cx:pt>
          <cx:pt idx="146958">2</cx:pt>
          <cx:pt idx="146959">0</cx:pt>
          <cx:pt idx="146960">0</cx:pt>
          <cx:pt idx="146961">0</cx:pt>
          <cx:pt idx="146962">4</cx:pt>
          <cx:pt idx="146963">6</cx:pt>
          <cx:pt idx="146964">2</cx:pt>
          <cx:pt idx="146965">17</cx:pt>
          <cx:pt idx="146966">22</cx:pt>
          <cx:pt idx="146967">0</cx:pt>
          <cx:pt idx="146968">120</cx:pt>
          <cx:pt idx="146969">1</cx:pt>
          <cx:pt idx="146970">0</cx:pt>
          <cx:pt idx="146971">0</cx:pt>
          <cx:pt idx="146972">0</cx:pt>
          <cx:pt idx="146973">0</cx:pt>
          <cx:pt idx="146974">0</cx:pt>
          <cx:pt idx="146975">0</cx:pt>
          <cx:pt idx="146976">1</cx:pt>
          <cx:pt idx="146977">67</cx:pt>
          <cx:pt idx="146978">0</cx:pt>
          <cx:pt idx="146979">92</cx:pt>
          <cx:pt idx="146980">5</cx:pt>
          <cx:pt idx="146981">63</cx:pt>
          <cx:pt idx="146982">1</cx:pt>
          <cx:pt idx="146983">173</cx:pt>
          <cx:pt idx="146984">1</cx:pt>
          <cx:pt idx="146985">80</cx:pt>
          <cx:pt idx="146986">63</cx:pt>
          <cx:pt idx="146987">0</cx:pt>
          <cx:pt idx="146988">0</cx:pt>
          <cx:pt idx="146989">1</cx:pt>
          <cx:pt idx="146990">85</cx:pt>
          <cx:pt idx="146991">67</cx:pt>
          <cx:pt idx="146992">0</cx:pt>
          <cx:pt idx="146993">0</cx:pt>
          <cx:pt idx="146994">398</cx:pt>
          <cx:pt idx="146995">2</cx:pt>
          <cx:pt idx="146996">622</cx:pt>
          <cx:pt idx="146997">3</cx:pt>
          <cx:pt idx="146998">5</cx:pt>
          <cx:pt idx="146999">131</cx:pt>
          <cx:pt idx="147000">118</cx:pt>
          <cx:pt idx="147001">4</cx:pt>
          <cx:pt idx="147002">0</cx:pt>
          <cx:pt idx="147003">2</cx:pt>
          <cx:pt idx="147004">0</cx:pt>
          <cx:pt idx="147005">6</cx:pt>
          <cx:pt idx="147006">1</cx:pt>
          <cx:pt idx="147007">56</cx:pt>
          <cx:pt idx="147008">11</cx:pt>
          <cx:pt idx="147009">93</cx:pt>
          <cx:pt idx="147010">0</cx:pt>
          <cx:pt idx="147011">0</cx:pt>
          <cx:pt idx="147012">7</cx:pt>
          <cx:pt idx="147013">0</cx:pt>
          <cx:pt idx="147014">272</cx:pt>
          <cx:pt idx="147015">25</cx:pt>
          <cx:pt idx="147016">27</cx:pt>
          <cx:pt idx="147017">0</cx:pt>
          <cx:pt idx="147018">0</cx:pt>
          <cx:pt idx="147019">157</cx:pt>
          <cx:pt idx="147020">38</cx:pt>
          <cx:pt idx="147021">1</cx:pt>
          <cx:pt idx="147022">0</cx:pt>
          <cx:pt idx="147023">0</cx:pt>
          <cx:pt idx="147024">8</cx:pt>
          <cx:pt idx="147025">418</cx:pt>
          <cx:pt idx="147026">1</cx:pt>
          <cx:pt idx="147027">1</cx:pt>
          <cx:pt idx="147028">26</cx:pt>
          <cx:pt idx="147029">3</cx:pt>
          <cx:pt idx="147030">44</cx:pt>
          <cx:pt idx="147031">97</cx:pt>
          <cx:pt idx="147032">0</cx:pt>
          <cx:pt idx="147033">0</cx:pt>
          <cx:pt idx="147034">16</cx:pt>
          <cx:pt idx="147035">15</cx:pt>
          <cx:pt idx="147036">11</cx:pt>
          <cx:pt idx="147037">1</cx:pt>
          <cx:pt idx="147038">1</cx:pt>
          <cx:pt idx="147039">3</cx:pt>
          <cx:pt idx="147040">0</cx:pt>
          <cx:pt idx="147041">0</cx:pt>
          <cx:pt idx="147042">2</cx:pt>
          <cx:pt idx="147043">188</cx:pt>
          <cx:pt idx="147044">6</cx:pt>
          <cx:pt idx="147045">0</cx:pt>
          <cx:pt idx="147046">0</cx:pt>
          <cx:pt idx="147047">37</cx:pt>
          <cx:pt idx="147048">171</cx:pt>
          <cx:pt idx="147049">67</cx:pt>
          <cx:pt idx="147050">10</cx:pt>
          <cx:pt idx="147051">7</cx:pt>
          <cx:pt idx="147052">32</cx:pt>
          <cx:pt idx="147053">14</cx:pt>
          <cx:pt idx="147054">7</cx:pt>
          <cx:pt idx="147055">35</cx:pt>
          <cx:pt idx="147056">266</cx:pt>
          <cx:pt idx="147057">42</cx:pt>
          <cx:pt idx="147058">9</cx:pt>
          <cx:pt idx="147059">0</cx:pt>
          <cx:pt idx="147060">2</cx:pt>
          <cx:pt idx="147061">70</cx:pt>
          <cx:pt idx="147062">651</cx:pt>
          <cx:pt idx="147063">1</cx:pt>
          <cx:pt idx="147064">3</cx:pt>
          <cx:pt idx="147065">22</cx:pt>
          <cx:pt idx="147066">4</cx:pt>
          <cx:pt idx="147067">6</cx:pt>
          <cx:pt idx="147068">21</cx:pt>
          <cx:pt idx="147069">27</cx:pt>
          <cx:pt idx="147070">23</cx:pt>
          <cx:pt idx="147071">281</cx:pt>
          <cx:pt idx="147072">7</cx:pt>
          <cx:pt idx="147073">0</cx:pt>
          <cx:pt idx="147074">121</cx:pt>
          <cx:pt idx="147075">0</cx:pt>
          <cx:pt idx="147076">1</cx:pt>
          <cx:pt idx="147077">28</cx:pt>
          <cx:pt idx="147078">0</cx:pt>
          <cx:pt idx="147079">3</cx:pt>
          <cx:pt idx="147080">0</cx:pt>
          <cx:pt idx="147081">17</cx:pt>
          <cx:pt idx="147082">1</cx:pt>
          <cx:pt idx="147083">28</cx:pt>
          <cx:pt idx="147084">245</cx:pt>
          <cx:pt idx="147085">11</cx:pt>
          <cx:pt idx="147086">6</cx:pt>
          <cx:pt idx="147087">42</cx:pt>
          <cx:pt idx="147088">11</cx:pt>
          <cx:pt idx="147089">7</cx:pt>
          <cx:pt idx="147090">53</cx:pt>
          <cx:pt idx="147091">371</cx:pt>
          <cx:pt idx="147092">3</cx:pt>
          <cx:pt idx="147093">293</cx:pt>
          <cx:pt idx="147094">10</cx:pt>
          <cx:pt idx="147095">23</cx:pt>
          <cx:pt idx="147096">7</cx:pt>
          <cx:pt idx="147097">10</cx:pt>
          <cx:pt idx="147098">2</cx:pt>
          <cx:pt idx="147099">4</cx:pt>
          <cx:pt idx="147100">9</cx:pt>
          <cx:pt idx="147101">4</cx:pt>
          <cx:pt idx="147102">17</cx:pt>
          <cx:pt idx="147103">13</cx:pt>
          <cx:pt idx="147104">0</cx:pt>
          <cx:pt idx="147105">14</cx:pt>
          <cx:pt idx="147106">0</cx:pt>
          <cx:pt idx="147107">4</cx:pt>
          <cx:pt idx="147108">34</cx:pt>
          <cx:pt idx="147109">14</cx:pt>
          <cx:pt idx="147110">1</cx:pt>
          <cx:pt idx="147111">2</cx:pt>
          <cx:pt idx="147112">3</cx:pt>
          <cx:pt idx="147113">217</cx:pt>
          <cx:pt idx="147114">8</cx:pt>
          <cx:pt idx="147115">3</cx:pt>
          <cx:pt idx="147116">21</cx:pt>
          <cx:pt idx="147117">387</cx:pt>
          <cx:pt idx="147118">30</cx:pt>
          <cx:pt idx="147119">36</cx:pt>
          <cx:pt idx="147120">8</cx:pt>
          <cx:pt idx="147121">57</cx:pt>
          <cx:pt idx="147122">2</cx:pt>
          <cx:pt idx="147123">2</cx:pt>
          <cx:pt idx="147124">174</cx:pt>
          <cx:pt idx="147125">76</cx:pt>
          <cx:pt idx="147126">2</cx:pt>
          <cx:pt idx="147127">279</cx:pt>
          <cx:pt idx="147128">6</cx:pt>
          <cx:pt idx="147129">9</cx:pt>
          <cx:pt idx="147130">0</cx:pt>
          <cx:pt idx="147131">0</cx:pt>
          <cx:pt idx="147132">0</cx:pt>
          <cx:pt idx="147133">1</cx:pt>
          <cx:pt idx="147134">10</cx:pt>
          <cx:pt idx="147135">34</cx:pt>
          <cx:pt idx="147136">10</cx:pt>
          <cx:pt idx="147137">21</cx:pt>
          <cx:pt idx="147138">10</cx:pt>
          <cx:pt idx="147139">14</cx:pt>
          <cx:pt idx="147140">0</cx:pt>
          <cx:pt idx="147141">47</cx:pt>
          <cx:pt idx="147142">239</cx:pt>
          <cx:pt idx="147143">0</cx:pt>
          <cx:pt idx="147144">8</cx:pt>
          <cx:pt idx="147145">366</cx:pt>
          <cx:pt idx="147146">1</cx:pt>
          <cx:pt idx="147147">70</cx:pt>
          <cx:pt idx="147148">1</cx:pt>
          <cx:pt idx="147149">17</cx:pt>
          <cx:pt idx="147150">0</cx:pt>
          <cx:pt idx="147151">1</cx:pt>
          <cx:pt idx="147152">1</cx:pt>
          <cx:pt idx="147153">10</cx:pt>
          <cx:pt idx="147154">21</cx:pt>
          <cx:pt idx="147155">57</cx:pt>
          <cx:pt idx="147156">0</cx:pt>
          <cx:pt idx="147157">12</cx:pt>
          <cx:pt idx="147158">2</cx:pt>
          <cx:pt idx="147159">0</cx:pt>
          <cx:pt idx="147160">7</cx:pt>
          <cx:pt idx="147161">16</cx:pt>
          <cx:pt idx="147162">31</cx:pt>
          <cx:pt idx="147163">32</cx:pt>
          <cx:pt idx="147164">0</cx:pt>
          <cx:pt idx="147165">0</cx:pt>
          <cx:pt idx="147166">337</cx:pt>
          <cx:pt idx="147167">29</cx:pt>
          <cx:pt idx="147168">3</cx:pt>
          <cx:pt idx="147169">24</cx:pt>
          <cx:pt idx="147170">51</cx:pt>
          <cx:pt idx="147171">84</cx:pt>
          <cx:pt idx="147172">0</cx:pt>
          <cx:pt idx="147173">0</cx:pt>
          <cx:pt idx="147174">6</cx:pt>
          <cx:pt idx="147175">0</cx:pt>
          <cx:pt idx="147176">8</cx:pt>
          <cx:pt idx="147177">0</cx:pt>
          <cx:pt idx="147178">3</cx:pt>
          <cx:pt idx="147179">0</cx:pt>
          <cx:pt idx="147180">1</cx:pt>
          <cx:pt idx="147181">260</cx:pt>
          <cx:pt idx="147182">1</cx:pt>
          <cx:pt idx="147183">43</cx:pt>
          <cx:pt idx="147184">0</cx:pt>
          <cx:pt idx="147185">0</cx:pt>
          <cx:pt idx="147186">6</cx:pt>
          <cx:pt idx="147187">0</cx:pt>
          <cx:pt idx="147188">0</cx:pt>
          <cx:pt idx="147189">244</cx:pt>
          <cx:pt idx="147190">31</cx:pt>
          <cx:pt idx="147191">419</cx:pt>
          <cx:pt idx="147192">0</cx:pt>
          <cx:pt idx="147193">19</cx:pt>
          <cx:pt idx="147194">2</cx:pt>
          <cx:pt idx="147195">20</cx:pt>
          <cx:pt idx="147196">0</cx:pt>
          <cx:pt idx="147197">1</cx:pt>
          <cx:pt idx="147198">4</cx:pt>
          <cx:pt idx="147199">4</cx:pt>
          <cx:pt idx="147200">14</cx:pt>
          <cx:pt idx="147201">0</cx:pt>
          <cx:pt idx="147202">0</cx:pt>
          <cx:pt idx="147203">295</cx:pt>
          <cx:pt idx="147204">17</cx:pt>
          <cx:pt idx="147205">1</cx:pt>
          <cx:pt idx="147206">0</cx:pt>
          <cx:pt idx="147207">5</cx:pt>
          <cx:pt idx="147208">133</cx:pt>
          <cx:pt idx="147209">1</cx:pt>
          <cx:pt idx="147210">0</cx:pt>
          <cx:pt idx="147211">20</cx:pt>
          <cx:pt idx="147212">145</cx:pt>
          <cx:pt idx="147213">20</cx:pt>
          <cx:pt idx="147214">4</cx:pt>
          <cx:pt idx="147215">1</cx:pt>
          <cx:pt idx="147216">10</cx:pt>
          <cx:pt idx="147217">7</cx:pt>
          <cx:pt idx="147218">74</cx:pt>
          <cx:pt idx="147219">0</cx:pt>
          <cx:pt idx="147220">102</cx:pt>
          <cx:pt idx="147221">0</cx:pt>
          <cx:pt idx="147222">6</cx:pt>
          <cx:pt idx="147223">48</cx:pt>
          <cx:pt idx="147224">1</cx:pt>
          <cx:pt idx="147225">5</cx:pt>
          <cx:pt idx="147226">55</cx:pt>
          <cx:pt idx="147227">0</cx:pt>
          <cx:pt idx="147228">0</cx:pt>
          <cx:pt idx="147229">0</cx:pt>
          <cx:pt idx="147230">6</cx:pt>
          <cx:pt idx="147231">1</cx:pt>
          <cx:pt idx="147232">27</cx:pt>
          <cx:pt idx="147233">27</cx:pt>
          <cx:pt idx="147234">155</cx:pt>
          <cx:pt idx="147235">0</cx:pt>
          <cx:pt idx="147236">8</cx:pt>
          <cx:pt idx="147237">1</cx:pt>
          <cx:pt idx="147238">6</cx:pt>
          <cx:pt idx="147239">190</cx:pt>
          <cx:pt idx="147240">0</cx:pt>
          <cx:pt idx="147241">7</cx:pt>
          <cx:pt idx="147242">1</cx:pt>
          <cx:pt idx="147243">0</cx:pt>
          <cx:pt idx="147244">2</cx:pt>
          <cx:pt idx="147245">1</cx:pt>
          <cx:pt idx="147246">24</cx:pt>
          <cx:pt idx="147247">6</cx:pt>
          <cx:pt idx="147248">2</cx:pt>
          <cx:pt idx="147249">5</cx:pt>
          <cx:pt idx="147250">27</cx:pt>
          <cx:pt idx="147251">41</cx:pt>
          <cx:pt idx="147252">51</cx:pt>
          <cx:pt idx="147253">48</cx:pt>
          <cx:pt idx="147254">0</cx:pt>
          <cx:pt idx="147255">7</cx:pt>
          <cx:pt idx="147256">8</cx:pt>
          <cx:pt idx="147257">0</cx:pt>
          <cx:pt idx="147258">34</cx:pt>
          <cx:pt idx="147259">135</cx:pt>
          <cx:pt idx="147260">41</cx:pt>
          <cx:pt idx="147261">18</cx:pt>
          <cx:pt idx="147262">5</cx:pt>
          <cx:pt idx="147263">102</cx:pt>
          <cx:pt idx="147264">34</cx:pt>
          <cx:pt idx="147265">0</cx:pt>
          <cx:pt idx="147266">1</cx:pt>
          <cx:pt idx="147267">8</cx:pt>
          <cx:pt idx="147268">27</cx:pt>
          <cx:pt idx="147269">0</cx:pt>
          <cx:pt idx="147270">17</cx:pt>
          <cx:pt idx="147271">44</cx:pt>
          <cx:pt idx="147272">0</cx:pt>
          <cx:pt idx="147273">1</cx:pt>
          <cx:pt idx="147274">3</cx:pt>
          <cx:pt idx="147275">257</cx:pt>
          <cx:pt idx="147276">5</cx:pt>
          <cx:pt idx="147277">0</cx:pt>
          <cx:pt idx="147278">86</cx:pt>
          <cx:pt idx="147279">79</cx:pt>
          <cx:pt idx="147280">29</cx:pt>
          <cx:pt idx="147281">1</cx:pt>
          <cx:pt idx="147282">0</cx:pt>
          <cx:pt idx="147283">1</cx:pt>
          <cx:pt idx="147284">0</cx:pt>
          <cx:pt idx="147285">11</cx:pt>
          <cx:pt idx="147286">14</cx:pt>
          <cx:pt idx="147287">0</cx:pt>
          <cx:pt idx="147288">99</cx:pt>
          <cx:pt idx="147289">0</cx:pt>
          <cx:pt idx="147290">0</cx:pt>
          <cx:pt idx="147291">1</cx:pt>
          <cx:pt idx="147292">21</cx:pt>
          <cx:pt idx="147293">76</cx:pt>
          <cx:pt idx="147294">89</cx:pt>
          <cx:pt idx="147295">15</cx:pt>
          <cx:pt idx="147296">46</cx:pt>
          <cx:pt idx="147297">1</cx:pt>
          <cx:pt idx="147298">14</cx:pt>
          <cx:pt idx="147299">57</cx:pt>
          <cx:pt idx="147300">177</cx:pt>
          <cx:pt idx="147301">1</cx:pt>
          <cx:pt idx="147302">222</cx:pt>
          <cx:pt idx="147303">65</cx:pt>
          <cx:pt idx="147304">10</cx:pt>
          <cx:pt idx="147305">2</cx:pt>
          <cx:pt idx="147306">41</cx:pt>
          <cx:pt idx="147307">13</cx:pt>
          <cx:pt idx="147308">84</cx:pt>
          <cx:pt idx="147309">76</cx:pt>
          <cx:pt idx="147310">0</cx:pt>
          <cx:pt idx="147311">0</cx:pt>
          <cx:pt idx="147312">1</cx:pt>
          <cx:pt idx="147313">293</cx:pt>
          <cx:pt idx="147314">5</cx:pt>
          <cx:pt idx="147315">0</cx:pt>
          <cx:pt idx="147316">140</cx:pt>
          <cx:pt idx="147317">1</cx:pt>
          <cx:pt idx="147318">0</cx:pt>
          <cx:pt idx="147319">4</cx:pt>
          <cx:pt idx="147320">1</cx:pt>
          <cx:pt idx="147321">5</cx:pt>
          <cx:pt idx="147322">44</cx:pt>
          <cx:pt idx="147323">0</cx:pt>
          <cx:pt idx="147324">20</cx:pt>
          <cx:pt idx="147325">0</cx:pt>
          <cx:pt idx="147326">0</cx:pt>
          <cx:pt idx="147327">0</cx:pt>
          <cx:pt idx="147328">0</cx:pt>
          <cx:pt idx="147329">0</cx:pt>
          <cx:pt idx="147330">522</cx:pt>
          <cx:pt idx="147331">14</cx:pt>
          <cx:pt idx="147332">69</cx:pt>
          <cx:pt idx="147333">202</cx:pt>
          <cx:pt idx="147334">406</cx:pt>
          <cx:pt idx="147335">326</cx:pt>
          <cx:pt idx="147336">110</cx:pt>
          <cx:pt idx="147337">9</cx:pt>
          <cx:pt idx="147338">3</cx:pt>
          <cx:pt idx="147339">11</cx:pt>
          <cx:pt idx="147340">41</cx:pt>
          <cx:pt idx="147341">114</cx:pt>
          <cx:pt idx="147342">67</cx:pt>
          <cx:pt idx="147343">4</cx:pt>
          <cx:pt idx="147344">4</cx:pt>
          <cx:pt idx="147345">98</cx:pt>
          <cx:pt idx="147346">0</cx:pt>
          <cx:pt idx="147347">27</cx:pt>
          <cx:pt idx="147348">4</cx:pt>
          <cx:pt idx="147349">1</cx:pt>
          <cx:pt idx="147350">0</cx:pt>
          <cx:pt idx="147351">6</cx:pt>
          <cx:pt idx="147352">1</cx:pt>
          <cx:pt idx="147353">51</cx:pt>
          <cx:pt idx="147354">2</cx:pt>
          <cx:pt idx="147355">159</cx:pt>
          <cx:pt idx="147356">8</cx:pt>
          <cx:pt idx="147357">7</cx:pt>
          <cx:pt idx="147358">25</cx:pt>
          <cx:pt idx="147359">1</cx:pt>
          <cx:pt idx="147360">14</cx:pt>
          <cx:pt idx="147361">1</cx:pt>
          <cx:pt idx="147362">94</cx:pt>
          <cx:pt idx="147363">102</cx:pt>
          <cx:pt idx="147364">7</cx:pt>
          <cx:pt idx="147365">0</cx:pt>
          <cx:pt idx="147366">1</cx:pt>
          <cx:pt idx="147367">4</cx:pt>
          <cx:pt idx="147368">0</cx:pt>
          <cx:pt idx="147369">3</cx:pt>
          <cx:pt idx="147370">252</cx:pt>
          <cx:pt idx="147371">0</cx:pt>
          <cx:pt idx="147372">37</cx:pt>
          <cx:pt idx="147373">1</cx:pt>
          <cx:pt idx="147374">34</cx:pt>
          <cx:pt idx="147375">22</cx:pt>
          <cx:pt idx="147376">77</cx:pt>
          <cx:pt idx="147377">0</cx:pt>
          <cx:pt idx="147378">7</cx:pt>
          <cx:pt idx="147379">1</cx:pt>
          <cx:pt idx="147380">39</cx:pt>
          <cx:pt idx="147381">1</cx:pt>
          <cx:pt idx="147382">606</cx:pt>
          <cx:pt idx="147383">0</cx:pt>
          <cx:pt idx="147384">0</cx:pt>
          <cx:pt idx="147385">0</cx:pt>
          <cx:pt idx="147386">0</cx:pt>
          <cx:pt idx="147387">0</cx:pt>
          <cx:pt idx="147388">0</cx:pt>
          <cx:pt idx="147389">56</cx:pt>
          <cx:pt idx="147390">0</cx:pt>
          <cx:pt idx="147391">28</cx:pt>
          <cx:pt idx="147392">9</cx:pt>
          <cx:pt idx="147393">38</cx:pt>
          <cx:pt idx="147394">1</cx:pt>
          <cx:pt idx="147395">31</cx:pt>
          <cx:pt idx="147396">1</cx:pt>
          <cx:pt idx="147397">21</cx:pt>
          <cx:pt idx="147398">1</cx:pt>
          <cx:pt idx="147399">1</cx:pt>
          <cx:pt idx="147400">4</cx:pt>
          <cx:pt idx="147401">1</cx:pt>
          <cx:pt idx="147402">5</cx:pt>
          <cx:pt idx="147403">45</cx:pt>
          <cx:pt idx="147404">176</cx:pt>
          <cx:pt idx="147405">34</cx:pt>
          <cx:pt idx="147406">41</cx:pt>
          <cx:pt idx="147407">0</cx:pt>
          <cx:pt idx="147408">178</cx:pt>
          <cx:pt idx="147409">0</cx:pt>
          <cx:pt idx="147410">0</cx:pt>
          <cx:pt idx="147411">6</cx:pt>
          <cx:pt idx="147412">0</cx:pt>
          <cx:pt idx="147413">5</cx:pt>
          <cx:pt idx="147414">6</cx:pt>
          <cx:pt idx="147415">0</cx:pt>
          <cx:pt idx="147416">9</cx:pt>
          <cx:pt idx="147417">197</cx:pt>
          <cx:pt idx="147418">13</cx:pt>
          <cx:pt idx="147419">0</cx:pt>
          <cx:pt idx="147420">16</cx:pt>
          <cx:pt idx="147421">3</cx:pt>
          <cx:pt idx="147422">12</cx:pt>
          <cx:pt idx="147423">0</cx:pt>
          <cx:pt idx="147424">16</cx:pt>
          <cx:pt idx="147425">1</cx:pt>
          <cx:pt idx="147426">2</cx:pt>
          <cx:pt idx="147427">0</cx:pt>
          <cx:pt idx="147428">0</cx:pt>
          <cx:pt idx="147429">62</cx:pt>
          <cx:pt idx="147430">0</cx:pt>
          <cx:pt idx="147431">72</cx:pt>
          <cx:pt idx="147432">61</cx:pt>
          <cx:pt idx="147433">324</cx:pt>
          <cx:pt idx="147434">17</cx:pt>
          <cx:pt idx="147435">51</cx:pt>
          <cx:pt idx="147436">0</cx:pt>
          <cx:pt idx="147437">70</cx:pt>
          <cx:pt idx="147438">1</cx:pt>
          <cx:pt idx="147439">6</cx:pt>
          <cx:pt idx="147440">0</cx:pt>
          <cx:pt idx="147441">15</cx:pt>
          <cx:pt idx="147442">106</cx:pt>
          <cx:pt idx="147443">3</cx:pt>
          <cx:pt idx="147444">23</cx:pt>
          <cx:pt idx="147445">27</cx:pt>
          <cx:pt idx="147446">0</cx:pt>
          <cx:pt idx="147447">0</cx:pt>
          <cx:pt idx="147448">13</cx:pt>
          <cx:pt idx="147449">24</cx:pt>
          <cx:pt idx="147450">4</cx:pt>
          <cx:pt idx="147451">0</cx:pt>
          <cx:pt idx="147452">48</cx:pt>
          <cx:pt idx="147453">26</cx:pt>
          <cx:pt idx="147454">409</cx:pt>
          <cx:pt idx="147455">8</cx:pt>
          <cx:pt idx="147456">15</cx:pt>
          <cx:pt idx="147457">20</cx:pt>
          <cx:pt idx="147458">0</cx:pt>
          <cx:pt idx="147459">17</cx:pt>
          <cx:pt idx="147460">17</cx:pt>
          <cx:pt idx="147461">12</cx:pt>
          <cx:pt idx="147462">15</cx:pt>
          <cx:pt idx="147463">14</cx:pt>
          <cx:pt idx="147464">35</cx:pt>
          <cx:pt idx="147465">12</cx:pt>
          <cx:pt idx="147466">3</cx:pt>
          <cx:pt idx="147467">85</cx:pt>
          <cx:pt idx="147468">48</cx:pt>
          <cx:pt idx="147469">27</cx:pt>
          <cx:pt idx="147470">8</cx:pt>
          <cx:pt idx="147471">0</cx:pt>
          <cx:pt idx="147472">0</cx:pt>
          <cx:pt idx="147473">72</cx:pt>
          <cx:pt idx="147474">0</cx:pt>
          <cx:pt idx="147475">19</cx:pt>
          <cx:pt idx="147476">42</cx:pt>
          <cx:pt idx="147477">0</cx:pt>
          <cx:pt idx="147478">5</cx:pt>
          <cx:pt idx="147479">1</cx:pt>
          <cx:pt idx="147480">13</cx:pt>
          <cx:pt idx="147481">0</cx:pt>
          <cx:pt idx="147482">0</cx:pt>
          <cx:pt idx="147483">0</cx:pt>
          <cx:pt idx="147484">6</cx:pt>
          <cx:pt idx="147485">0</cx:pt>
          <cx:pt idx="147486">331</cx:pt>
          <cx:pt idx="147487">1</cx:pt>
          <cx:pt idx="147488">8</cx:pt>
          <cx:pt idx="147489">58</cx:pt>
          <cx:pt idx="147490">32</cx:pt>
          <cx:pt idx="147491">7</cx:pt>
          <cx:pt idx="147492">41</cx:pt>
          <cx:pt idx="147493">96</cx:pt>
          <cx:pt idx="147494">6</cx:pt>
          <cx:pt idx="147495">25</cx:pt>
          <cx:pt idx="147496">44</cx:pt>
          <cx:pt idx="147497">2</cx:pt>
          <cx:pt idx="147498">0</cx:pt>
          <cx:pt idx="147499">42</cx:pt>
          <cx:pt idx="147500">16</cx:pt>
          <cx:pt idx="147501">5</cx:pt>
          <cx:pt idx="147502">3</cx:pt>
          <cx:pt idx="147503">125</cx:pt>
          <cx:pt idx="147504">49</cx:pt>
          <cx:pt idx="147505">6</cx:pt>
          <cx:pt idx="147506">0</cx:pt>
          <cx:pt idx="147507">2</cx:pt>
          <cx:pt idx="147508">0</cx:pt>
          <cx:pt idx="147509">32</cx:pt>
          <cx:pt idx="147510">0</cx:pt>
          <cx:pt idx="147511">0</cx:pt>
          <cx:pt idx="147512">1</cx:pt>
          <cx:pt idx="147513">25</cx:pt>
          <cx:pt idx="147514">20</cx:pt>
          <cx:pt idx="147515">71</cx:pt>
          <cx:pt idx="147516">24</cx:pt>
          <cx:pt idx="147517">30</cx:pt>
          <cx:pt idx="147518">0</cx:pt>
          <cx:pt idx="147519">37</cx:pt>
          <cx:pt idx="147520">5</cx:pt>
          <cx:pt idx="147521">41</cx:pt>
          <cx:pt idx="147522">277</cx:pt>
          <cx:pt idx="147523">32</cx:pt>
          <cx:pt idx="147524">6</cx:pt>
          <cx:pt idx="147525">7</cx:pt>
          <cx:pt idx="147526">6</cx:pt>
          <cx:pt idx="147527">6</cx:pt>
          <cx:pt idx="147528">3</cx:pt>
          <cx:pt idx="147529">42</cx:pt>
          <cx:pt idx="147530">0</cx:pt>
          <cx:pt idx="147531">1</cx:pt>
          <cx:pt idx="147532">1</cx:pt>
          <cx:pt idx="147533">42</cx:pt>
          <cx:pt idx="147534">0</cx:pt>
          <cx:pt idx="147535">1</cx:pt>
          <cx:pt idx="147536">0</cx:pt>
          <cx:pt idx="147537">0</cx:pt>
          <cx:pt idx="147538">0</cx:pt>
          <cx:pt idx="147539">11</cx:pt>
          <cx:pt idx="147540">0</cx:pt>
          <cx:pt idx="147541">0</cx:pt>
          <cx:pt idx="147542">1</cx:pt>
          <cx:pt idx="147543">1</cx:pt>
          <cx:pt idx="147544">1</cx:pt>
          <cx:pt idx="147545">0</cx:pt>
          <cx:pt idx="147546">96</cx:pt>
          <cx:pt idx="147547">21</cx:pt>
          <cx:pt idx="147548">15</cx:pt>
          <cx:pt idx="147549">0</cx:pt>
          <cx:pt idx="147550">24</cx:pt>
          <cx:pt idx="147551">191</cx:pt>
          <cx:pt idx="147552">9</cx:pt>
          <cx:pt idx="147553">2</cx:pt>
          <cx:pt idx="147554">13</cx:pt>
          <cx:pt idx="147555">0</cx:pt>
          <cx:pt idx="147556">8</cx:pt>
          <cx:pt idx="147557">118</cx:pt>
          <cx:pt idx="147558">0</cx:pt>
          <cx:pt idx="147559">8</cx:pt>
          <cx:pt idx="147560">35</cx:pt>
          <cx:pt idx="147561">0</cx:pt>
          <cx:pt idx="147562">511</cx:pt>
          <cx:pt idx="147563">207</cx:pt>
          <cx:pt idx="147564">0</cx:pt>
          <cx:pt idx="147565">0</cx:pt>
          <cx:pt idx="147566">9</cx:pt>
          <cx:pt idx="147567">0</cx:pt>
          <cx:pt idx="147568">0</cx:pt>
          <cx:pt idx="147569">7</cx:pt>
          <cx:pt idx="147570">1</cx:pt>
          <cx:pt idx="147571">0</cx:pt>
          <cx:pt idx="147572">0</cx:pt>
          <cx:pt idx="147573">43</cx:pt>
          <cx:pt idx="147574">7</cx:pt>
          <cx:pt idx="147575">0</cx:pt>
          <cx:pt idx="147576">13</cx:pt>
          <cx:pt idx="147577">0</cx:pt>
          <cx:pt idx="147578">3</cx:pt>
          <cx:pt idx="147579">1</cx:pt>
          <cx:pt idx="147580">30</cx:pt>
          <cx:pt idx="147581">287</cx:pt>
          <cx:pt idx="147582">20</cx:pt>
          <cx:pt idx="147583">14</cx:pt>
          <cx:pt idx="147584">46</cx:pt>
          <cx:pt idx="147585">5</cx:pt>
          <cx:pt idx="147586">0</cx:pt>
          <cx:pt idx="147587">57</cx:pt>
          <cx:pt idx="147588">4</cx:pt>
          <cx:pt idx="147589">0</cx:pt>
          <cx:pt idx="147590">1</cx:pt>
          <cx:pt idx="147591">0</cx:pt>
          <cx:pt idx="147592">52</cx:pt>
          <cx:pt idx="147593">26</cx:pt>
          <cx:pt idx="147594">117</cx:pt>
          <cx:pt idx="147595">15</cx:pt>
          <cx:pt idx="147596">2</cx:pt>
          <cx:pt idx="147597">7</cx:pt>
          <cx:pt idx="147598">8</cx:pt>
          <cx:pt idx="147599">101</cx:pt>
          <cx:pt idx="147600">186</cx:pt>
          <cx:pt idx="147601">35</cx:pt>
          <cx:pt idx="147602">126</cx:pt>
          <cx:pt idx="147603">267</cx:pt>
          <cx:pt idx="147604">86</cx:pt>
          <cx:pt idx="147605">63</cx:pt>
          <cx:pt idx="147606">38</cx:pt>
          <cx:pt idx="147607">1</cx:pt>
          <cx:pt idx="147608">18</cx:pt>
          <cx:pt idx="147609">16</cx:pt>
          <cx:pt idx="147610">33</cx:pt>
          <cx:pt idx="147611">17</cx:pt>
          <cx:pt idx="147612">0</cx:pt>
          <cx:pt idx="147613">72</cx:pt>
          <cx:pt idx="147614">56</cx:pt>
          <cx:pt idx="147615">101</cx:pt>
          <cx:pt idx="147616">198</cx:pt>
          <cx:pt idx="147617">0</cx:pt>
          <cx:pt idx="147618">3</cx:pt>
          <cx:pt idx="147619">0</cx:pt>
          <cx:pt idx="147620">0</cx:pt>
          <cx:pt idx="147621">70</cx:pt>
          <cx:pt idx="147622">0</cx:pt>
          <cx:pt idx="147623">0</cx:pt>
          <cx:pt idx="147624">0</cx:pt>
          <cx:pt idx="147625">0</cx:pt>
          <cx:pt idx="147626">2</cx:pt>
          <cx:pt idx="147627">2</cx:pt>
          <cx:pt idx="147628">1</cx:pt>
          <cx:pt idx="147629">3</cx:pt>
          <cx:pt idx="147630">24</cx:pt>
          <cx:pt idx="147631">17</cx:pt>
          <cx:pt idx="147632">0</cx:pt>
          <cx:pt idx="147633">23</cx:pt>
          <cx:pt idx="147634">21</cx:pt>
          <cx:pt idx="147635">1</cx:pt>
          <cx:pt idx="147636">3</cx:pt>
          <cx:pt idx="147637">42</cx:pt>
          <cx:pt idx="147638">202</cx:pt>
          <cx:pt idx="147639">0</cx:pt>
          <cx:pt idx="147640">0</cx:pt>
          <cx:pt idx="147641">4</cx:pt>
          <cx:pt idx="147642">113</cx:pt>
          <cx:pt idx="147643">521</cx:pt>
          <cx:pt idx="147644">32</cx:pt>
          <cx:pt idx="147645">11</cx:pt>
          <cx:pt idx="147646">63</cx:pt>
          <cx:pt idx="147647">64</cx:pt>
          <cx:pt idx="147648">12</cx:pt>
          <cx:pt idx="147649">0</cx:pt>
          <cx:pt idx="147650">202</cx:pt>
          <cx:pt idx="147651">8</cx:pt>
          <cx:pt idx="147652">75</cx:pt>
          <cx:pt idx="147653">2</cx:pt>
          <cx:pt idx="147654">0</cx:pt>
          <cx:pt idx="147655">1</cx:pt>
          <cx:pt idx="147656">45</cx:pt>
          <cx:pt idx="147657">263</cx:pt>
          <cx:pt idx="147658">18</cx:pt>
          <cx:pt idx="147659">42</cx:pt>
          <cx:pt idx="147660">33</cx:pt>
          <cx:pt idx="147661">12</cx:pt>
          <cx:pt idx="147662">9</cx:pt>
          <cx:pt idx="147663">0</cx:pt>
          <cx:pt idx="147664">0</cx:pt>
          <cx:pt idx="147665">84</cx:pt>
          <cx:pt idx="147666">36</cx:pt>
          <cx:pt idx="147667">62</cx:pt>
          <cx:pt idx="147668">4</cx:pt>
          <cx:pt idx="147669">2</cx:pt>
          <cx:pt idx="147670">26</cx:pt>
          <cx:pt idx="147671">16</cx:pt>
          <cx:pt idx="147672">8</cx:pt>
          <cx:pt idx="147673">127</cx:pt>
          <cx:pt idx="147674">25</cx:pt>
          <cx:pt idx="147675">10</cx:pt>
          <cx:pt idx="147676">1</cx:pt>
          <cx:pt idx="147677">35</cx:pt>
          <cx:pt idx="147678">14</cx:pt>
          <cx:pt idx="147679">1</cx:pt>
          <cx:pt idx="147680">4</cx:pt>
          <cx:pt idx="147681">13</cx:pt>
          <cx:pt idx="147682">3</cx:pt>
          <cx:pt idx="147683">0</cx:pt>
          <cx:pt idx="147684">20</cx:pt>
          <cx:pt idx="147685">2</cx:pt>
          <cx:pt idx="147686">1</cx:pt>
          <cx:pt idx="147687">6</cx:pt>
          <cx:pt idx="147688">0</cx:pt>
          <cx:pt idx="147689">120</cx:pt>
          <cx:pt idx="147690">249</cx:pt>
          <cx:pt idx="147691">42</cx:pt>
          <cx:pt idx="147692">0</cx:pt>
          <cx:pt idx="147693">5</cx:pt>
          <cx:pt idx="147694">78</cx:pt>
          <cx:pt idx="147695">74</cx:pt>
          <cx:pt idx="147696">30</cx:pt>
          <cx:pt idx="147697">0</cx:pt>
          <cx:pt idx="147698">0</cx:pt>
          <cx:pt idx="147699">12</cx:pt>
          <cx:pt idx="147700">0</cx:pt>
          <cx:pt idx="147701">6</cx:pt>
          <cx:pt idx="147702">1</cx:pt>
          <cx:pt idx="147703">5</cx:pt>
          <cx:pt idx="147704">0</cx:pt>
          <cx:pt idx="147705">6</cx:pt>
          <cx:pt idx="147706">0</cx:pt>
          <cx:pt idx="147707">0</cx:pt>
          <cx:pt idx="147708">18</cx:pt>
          <cx:pt idx="147709">197</cx:pt>
          <cx:pt idx="147710">44</cx:pt>
          <cx:pt idx="147711">1</cx:pt>
          <cx:pt idx="147712">47</cx:pt>
          <cx:pt idx="147713">17</cx:pt>
          <cx:pt idx="147714">0</cx:pt>
          <cx:pt idx="147715">1</cx:pt>
          <cx:pt idx="147716">3</cx:pt>
          <cx:pt idx="147717">0</cx:pt>
          <cx:pt idx="147718">5</cx:pt>
          <cx:pt idx="147719">7</cx:pt>
          <cx:pt idx="147720">3</cx:pt>
          <cx:pt idx="147721">0</cx:pt>
          <cx:pt idx="147722">197</cx:pt>
          <cx:pt idx="147723">189</cx:pt>
          <cx:pt idx="147724">56</cx:pt>
          <cx:pt idx="147725">159</cx:pt>
          <cx:pt idx="147726">10</cx:pt>
          <cx:pt idx="147727">8</cx:pt>
          <cx:pt idx="147728">4</cx:pt>
          <cx:pt idx="147729">15</cx:pt>
          <cx:pt idx="147730">3</cx:pt>
          <cx:pt idx="147731">38</cx:pt>
          <cx:pt idx="147732">96</cx:pt>
          <cx:pt idx="147733">418</cx:pt>
          <cx:pt idx="147734">45</cx:pt>
          <cx:pt idx="147735">304</cx:pt>
          <cx:pt idx="147736">14</cx:pt>
          <cx:pt idx="147737">67</cx:pt>
          <cx:pt idx="147738">47</cx:pt>
          <cx:pt idx="147739">11</cx:pt>
          <cx:pt idx="147740">188</cx:pt>
          <cx:pt idx="147741">14</cx:pt>
          <cx:pt idx="147742">0</cx:pt>
          <cx:pt idx="147743">26</cx:pt>
          <cx:pt idx="147744">6</cx:pt>
          <cx:pt idx="147745">0</cx:pt>
          <cx:pt idx="147746">231</cx:pt>
          <cx:pt idx="147747">0</cx:pt>
          <cx:pt idx="147748">26</cx:pt>
          <cx:pt idx="147749">20</cx:pt>
          <cx:pt idx="147750">36</cx:pt>
          <cx:pt idx="147751">0</cx:pt>
          <cx:pt idx="147752">119</cx:pt>
          <cx:pt idx="147753">11</cx:pt>
          <cx:pt idx="147754">0</cx:pt>
          <cx:pt idx="147755">19</cx:pt>
          <cx:pt idx="147756">6</cx:pt>
          <cx:pt idx="147757">21</cx:pt>
          <cx:pt idx="147758">46</cx:pt>
          <cx:pt idx="147759">219</cx:pt>
          <cx:pt idx="147760">0</cx:pt>
          <cx:pt idx="147761">0</cx:pt>
          <cx:pt idx="147762">0</cx:pt>
          <cx:pt idx="147763">47</cx:pt>
          <cx:pt idx="147764">0</cx:pt>
          <cx:pt idx="147765">0</cx:pt>
          <cx:pt idx="147766">1</cx:pt>
          <cx:pt idx="147767">19</cx:pt>
          <cx:pt idx="147768">2</cx:pt>
          <cx:pt idx="147769">1</cx:pt>
          <cx:pt idx="147770">5</cx:pt>
          <cx:pt idx="147771">7</cx:pt>
          <cx:pt idx="147772">0</cx:pt>
          <cx:pt idx="147773">0</cx:pt>
          <cx:pt idx="147774">22</cx:pt>
          <cx:pt idx="147775">62</cx:pt>
          <cx:pt idx="147776">21</cx:pt>
          <cx:pt idx="147777">41</cx:pt>
          <cx:pt idx="147778">33</cx:pt>
          <cx:pt idx="147779">172</cx:pt>
          <cx:pt idx="147780">0</cx:pt>
          <cx:pt idx="147781">3</cx:pt>
          <cx:pt idx="147782">6</cx:pt>
          <cx:pt idx="147783">1</cx:pt>
          <cx:pt idx="147784">0</cx:pt>
          <cx:pt idx="147785">17</cx:pt>
          <cx:pt idx="147786">97</cx:pt>
          <cx:pt idx="147787">22</cx:pt>
          <cx:pt idx="147788">1</cx:pt>
          <cx:pt idx="147789">19</cx:pt>
          <cx:pt idx="147790">124</cx:pt>
          <cx:pt idx="147791">438</cx:pt>
          <cx:pt idx="147792">88</cx:pt>
          <cx:pt idx="147793">2</cx:pt>
          <cx:pt idx="147794">1</cx:pt>
          <cx:pt idx="147795">5</cx:pt>
          <cx:pt idx="147796">10</cx:pt>
          <cx:pt idx="147797">11</cx:pt>
          <cx:pt idx="147798">11</cx:pt>
          <cx:pt idx="147799">13</cx:pt>
          <cx:pt idx="147800">208</cx:pt>
          <cx:pt idx="147801">20</cx:pt>
          <cx:pt idx="147802">0</cx:pt>
          <cx:pt idx="147803">6</cx:pt>
          <cx:pt idx="147804">9</cx:pt>
          <cx:pt idx="147805">12</cx:pt>
          <cx:pt idx="147806">0</cx:pt>
          <cx:pt idx="147807">59</cx:pt>
          <cx:pt idx="147808">16</cx:pt>
          <cx:pt idx="147809">3</cx:pt>
          <cx:pt idx="147810">28</cx:pt>
          <cx:pt idx="147811">30</cx:pt>
          <cx:pt idx="147812">49</cx:pt>
          <cx:pt idx="147813">202</cx:pt>
          <cx:pt idx="147814">2</cx:pt>
          <cx:pt idx="147815">1</cx:pt>
          <cx:pt idx="147816">141</cx:pt>
          <cx:pt idx="147817">6</cx:pt>
          <cx:pt idx="147818">0</cx:pt>
          <cx:pt idx="147819">16</cx:pt>
          <cx:pt idx="147820">0</cx:pt>
          <cx:pt idx="147821">115</cx:pt>
          <cx:pt idx="147822">94</cx:pt>
          <cx:pt idx="147823">5</cx:pt>
          <cx:pt idx="147824">0</cx:pt>
          <cx:pt idx="147825">106</cx:pt>
          <cx:pt idx="147826">0</cx:pt>
          <cx:pt idx="147827">84</cx:pt>
          <cx:pt idx="147828">209</cx:pt>
          <cx:pt idx="147829">1</cx:pt>
          <cx:pt idx="147830">5</cx:pt>
          <cx:pt idx="147831">44</cx:pt>
          <cx:pt idx="147832">36</cx:pt>
          <cx:pt idx="147833">17</cx:pt>
          <cx:pt idx="147834">0</cx:pt>
          <cx:pt idx="147835">1</cx:pt>
          <cx:pt idx="147836">1</cx:pt>
          <cx:pt idx="147837">0</cx:pt>
          <cx:pt idx="147838">4</cx:pt>
          <cx:pt idx="147839">33</cx:pt>
          <cx:pt idx="147840">2</cx:pt>
          <cx:pt idx="147841">30</cx:pt>
          <cx:pt idx="147842">21</cx:pt>
          <cx:pt idx="147843">14</cx:pt>
          <cx:pt idx="147844">163</cx:pt>
          <cx:pt idx="147845">7</cx:pt>
          <cx:pt idx="147846">2</cx:pt>
          <cx:pt idx="147847">0</cx:pt>
          <cx:pt idx="147848">3</cx:pt>
          <cx:pt idx="147849">34</cx:pt>
          <cx:pt idx="147850">54</cx:pt>
          <cx:pt idx="147851">103</cx:pt>
          <cx:pt idx="147852">42</cx:pt>
          <cx:pt idx="147853">52</cx:pt>
          <cx:pt idx="147854">0</cx:pt>
          <cx:pt idx="147855">28</cx:pt>
          <cx:pt idx="147856">9</cx:pt>
          <cx:pt idx="147857">2</cx:pt>
          <cx:pt idx="147858">56</cx:pt>
          <cx:pt idx="147859">3</cx:pt>
          <cx:pt idx="147860">477</cx:pt>
          <cx:pt idx="147861">71</cx:pt>
          <cx:pt idx="147862">51</cx:pt>
          <cx:pt idx="147863">4</cx:pt>
          <cx:pt idx="147864">62</cx:pt>
          <cx:pt idx="147865">19</cx:pt>
          <cx:pt idx="147866">12</cx:pt>
          <cx:pt idx="147867">112</cx:pt>
          <cx:pt idx="147868">867</cx:pt>
          <cx:pt idx="147869">128</cx:pt>
          <cx:pt idx="147870">118</cx:pt>
          <cx:pt idx="147871">5</cx:pt>
          <cx:pt idx="147872">1</cx:pt>
          <cx:pt idx="147873">0</cx:pt>
          <cx:pt idx="147874">0</cx:pt>
          <cx:pt idx="147875">0</cx:pt>
          <cx:pt idx="147876">0</cx:pt>
          <cx:pt idx="147877">3</cx:pt>
          <cx:pt idx="147878">222</cx:pt>
          <cx:pt idx="147879">8</cx:pt>
          <cx:pt idx="147880">20</cx:pt>
          <cx:pt idx="147881">145</cx:pt>
          <cx:pt idx="147882">27</cx:pt>
          <cx:pt idx="147883">6</cx:pt>
          <cx:pt idx="147884">8</cx:pt>
          <cx:pt idx="147885">10</cx:pt>
          <cx:pt idx="147886">0</cx:pt>
          <cx:pt idx="147887">60</cx:pt>
          <cx:pt idx="147888">0</cx:pt>
          <cx:pt idx="147889">19</cx:pt>
          <cx:pt idx="147890">3</cx:pt>
          <cx:pt idx="147891">47</cx:pt>
          <cx:pt idx="147892">93</cx:pt>
          <cx:pt idx="147893">1</cx:pt>
          <cx:pt idx="147894">8</cx:pt>
          <cx:pt idx="147895">1</cx:pt>
          <cx:pt idx="147896">3</cx:pt>
          <cx:pt idx="147897">0</cx:pt>
          <cx:pt idx="147898">20</cx:pt>
          <cx:pt idx="147899">30</cx:pt>
          <cx:pt idx="147900">49</cx:pt>
          <cx:pt idx="147901">45</cx:pt>
          <cx:pt idx="147902">35</cx:pt>
          <cx:pt idx="147903">191</cx:pt>
          <cx:pt idx="147904">2</cx:pt>
          <cx:pt idx="147905">32</cx:pt>
          <cx:pt idx="147906">0</cx:pt>
          <cx:pt idx="147907">0</cx:pt>
          <cx:pt idx="147908">1</cx:pt>
          <cx:pt idx="147909">9</cx:pt>
          <cx:pt idx="147910">1</cx:pt>
          <cx:pt idx="147911">0</cx:pt>
          <cx:pt idx="147912">1</cx:pt>
          <cx:pt idx="147913">16</cx:pt>
          <cx:pt idx="147914">5</cx:pt>
          <cx:pt idx="147915">63</cx:pt>
          <cx:pt idx="147916">0</cx:pt>
          <cx:pt idx="147917">91</cx:pt>
          <cx:pt idx="147918">2</cx:pt>
          <cx:pt idx="147919">0</cx:pt>
          <cx:pt idx="147920">3</cx:pt>
          <cx:pt idx="147921">1</cx:pt>
          <cx:pt idx="147922">0</cx:pt>
          <cx:pt idx="147923">3</cx:pt>
          <cx:pt idx="147924">1</cx:pt>
          <cx:pt idx="147925">242</cx:pt>
          <cx:pt idx="147926">78</cx:pt>
          <cx:pt idx="147927">0</cx:pt>
          <cx:pt idx="147928">0</cx:pt>
          <cx:pt idx="147929">5</cx:pt>
          <cx:pt idx="147930">10</cx:pt>
          <cx:pt idx="147931">8</cx:pt>
          <cx:pt idx="147932">0</cx:pt>
          <cx:pt idx="147933">0</cx:pt>
          <cx:pt idx="147934">117</cx:pt>
          <cx:pt idx="147935">213</cx:pt>
          <cx:pt idx="147936">15</cx:pt>
          <cx:pt idx="147937">92</cx:pt>
          <cx:pt idx="147938">0</cx:pt>
          <cx:pt idx="147939">0</cx:pt>
          <cx:pt idx="147940">55</cx:pt>
          <cx:pt idx="147941">35</cx:pt>
          <cx:pt idx="147942">2</cx:pt>
          <cx:pt idx="147943">57</cx:pt>
          <cx:pt idx="147944">0</cx:pt>
          <cx:pt idx="147945">1</cx:pt>
          <cx:pt idx="147946">1</cx:pt>
          <cx:pt idx="147947">0</cx:pt>
          <cx:pt idx="147948">620</cx:pt>
          <cx:pt idx="147949">0</cx:pt>
          <cx:pt idx="147950">6</cx:pt>
          <cx:pt idx="147951">5</cx:pt>
          <cx:pt idx="147952">24</cx:pt>
          <cx:pt idx="147953">69</cx:pt>
          <cx:pt idx="147954">16</cx:pt>
          <cx:pt idx="147955">34</cx:pt>
          <cx:pt idx="147956">0</cx:pt>
          <cx:pt idx="147957">2</cx:pt>
          <cx:pt idx="147958">33</cx:pt>
          <cx:pt idx="147959">0</cx:pt>
          <cx:pt idx="147960">0</cx:pt>
          <cx:pt idx="147961">12</cx:pt>
          <cx:pt idx="147962">7</cx:pt>
          <cx:pt idx="147963">154</cx:pt>
          <cx:pt idx="147964">69</cx:pt>
          <cx:pt idx="147965">76</cx:pt>
          <cx:pt idx="147966">82</cx:pt>
          <cx:pt idx="147967">48</cx:pt>
          <cx:pt idx="147968">0</cx:pt>
          <cx:pt idx="147969">0</cx:pt>
          <cx:pt idx="147970">1</cx:pt>
          <cx:pt idx="147971">15</cx:pt>
          <cx:pt idx="147972">16</cx:pt>
          <cx:pt idx="147973">8</cx:pt>
          <cx:pt idx="147974">85</cx:pt>
          <cx:pt idx="147975">0</cx:pt>
          <cx:pt idx="147976">0</cx:pt>
          <cx:pt idx="147977">0</cx:pt>
          <cx:pt idx="147978">8</cx:pt>
          <cx:pt idx="147979">0</cx:pt>
          <cx:pt idx="147980">0</cx:pt>
          <cx:pt idx="147981">0</cx:pt>
          <cx:pt idx="147982">76</cx:pt>
          <cx:pt idx="147983">12</cx:pt>
          <cx:pt idx="147984">0</cx:pt>
          <cx:pt idx="147985">0</cx:pt>
          <cx:pt idx="147986">0</cx:pt>
          <cx:pt idx="147987">47</cx:pt>
          <cx:pt idx="147988">0</cx:pt>
          <cx:pt idx="147989">143</cx:pt>
          <cx:pt idx="147990">81</cx:pt>
          <cx:pt idx="147991">71</cx:pt>
          <cx:pt idx="147992">41</cx:pt>
          <cx:pt idx="147993">0</cx:pt>
          <cx:pt idx="147994">0</cx:pt>
          <cx:pt idx="147995">0</cx:pt>
          <cx:pt idx="147996">0</cx:pt>
          <cx:pt idx="147997">0</cx:pt>
          <cx:pt idx="147998">1</cx:pt>
          <cx:pt idx="147999">16</cx:pt>
          <cx:pt idx="148000">10</cx:pt>
          <cx:pt idx="148001">30</cx:pt>
          <cx:pt idx="148002">105</cx:pt>
          <cx:pt idx="148003">0</cx:pt>
          <cx:pt idx="148004">0</cx:pt>
          <cx:pt idx="148005">7</cx:pt>
          <cx:pt idx="148006">21</cx:pt>
          <cx:pt idx="148007">1</cx:pt>
          <cx:pt idx="148008">11</cx:pt>
          <cx:pt idx="148009">21</cx:pt>
          <cx:pt idx="148010">38</cx:pt>
          <cx:pt idx="148011">7</cx:pt>
          <cx:pt idx="148012">1</cx:pt>
          <cx:pt idx="148013">6</cx:pt>
          <cx:pt idx="148014">1</cx:pt>
          <cx:pt idx="148015">121</cx:pt>
          <cx:pt idx="148016">15</cx:pt>
          <cx:pt idx="148017">53</cx:pt>
          <cx:pt idx="148018">10</cx:pt>
          <cx:pt idx="148019">1</cx:pt>
          <cx:pt idx="148020">0</cx:pt>
          <cx:pt idx="148021">0</cx:pt>
          <cx:pt idx="148022">3</cx:pt>
          <cx:pt idx="148023">52</cx:pt>
          <cx:pt idx="148024">45</cx:pt>
          <cx:pt idx="148025">27</cx:pt>
          <cx:pt idx="148026">105</cx:pt>
          <cx:pt idx="148027">2</cx:pt>
          <cx:pt idx="148028">57</cx:pt>
          <cx:pt idx="148029">15</cx:pt>
          <cx:pt idx="148030">4</cx:pt>
          <cx:pt idx="148031">26</cx:pt>
          <cx:pt idx="148032">0</cx:pt>
          <cx:pt idx="148033">12</cx:pt>
          <cx:pt idx="148034">12</cx:pt>
          <cx:pt idx="148035">26</cx:pt>
          <cx:pt idx="148036">0</cx:pt>
          <cx:pt idx="148037">0</cx:pt>
          <cx:pt idx="148038">5</cx:pt>
          <cx:pt idx="148039">10</cx:pt>
          <cx:pt idx="148040">0</cx:pt>
          <cx:pt idx="148041">21</cx:pt>
          <cx:pt idx="148042">7</cx:pt>
          <cx:pt idx="148043">0</cx:pt>
          <cx:pt idx="148044">109</cx:pt>
          <cx:pt idx="148045">62</cx:pt>
          <cx:pt idx="148046">69</cx:pt>
          <cx:pt idx="148047">0</cx:pt>
          <cx:pt idx="148048">0</cx:pt>
          <cx:pt idx="148049">0</cx:pt>
          <cx:pt idx="148050">6</cx:pt>
          <cx:pt idx="148051">8</cx:pt>
          <cx:pt idx="148052">0</cx:pt>
          <cx:pt idx="148053">0</cx:pt>
          <cx:pt idx="148054">1</cx:pt>
          <cx:pt idx="148055">0</cx:pt>
          <cx:pt idx="148056">0</cx:pt>
          <cx:pt idx="148057">0</cx:pt>
          <cx:pt idx="148058">0</cx:pt>
          <cx:pt idx="148059">0</cx:pt>
          <cx:pt idx="148060">1</cx:pt>
          <cx:pt idx="148061">5</cx:pt>
          <cx:pt idx="148062">0</cx:pt>
          <cx:pt idx="148063">0</cx:pt>
          <cx:pt idx="148064">0</cx:pt>
          <cx:pt idx="148065">0</cx:pt>
          <cx:pt idx="148066">0</cx:pt>
          <cx:pt idx="148067">0</cx:pt>
          <cx:pt idx="148068">0</cx:pt>
          <cx:pt idx="148069">112</cx:pt>
          <cx:pt idx="148070">1</cx:pt>
          <cx:pt idx="148071">11</cx:pt>
          <cx:pt idx="148072">1</cx:pt>
          <cx:pt idx="148073">0</cx:pt>
          <cx:pt idx="148074">3</cx:pt>
          <cx:pt idx="148075">15</cx:pt>
          <cx:pt idx="148076">29</cx:pt>
          <cx:pt idx="148077">14</cx:pt>
          <cx:pt idx="148078">2</cx:pt>
          <cx:pt idx="148079">53</cx:pt>
          <cx:pt idx="148080">0</cx:pt>
          <cx:pt idx="148081">12</cx:pt>
          <cx:pt idx="148082">5</cx:pt>
          <cx:pt idx="148083">0</cx:pt>
          <cx:pt idx="148084">15</cx:pt>
          <cx:pt idx="148085">7</cx:pt>
          <cx:pt idx="148086">1</cx:pt>
          <cx:pt idx="148087">0</cx:pt>
          <cx:pt idx="148088">85</cx:pt>
          <cx:pt idx="148089">7</cx:pt>
          <cx:pt idx="148090">15</cx:pt>
          <cx:pt idx="148091">8</cx:pt>
          <cx:pt idx="148092">35</cx:pt>
          <cx:pt idx="148093">1</cx:pt>
          <cx:pt idx="148094">10</cx:pt>
          <cx:pt idx="148095">114</cx:pt>
          <cx:pt idx="148096">7</cx:pt>
          <cx:pt idx="148097">23</cx:pt>
          <cx:pt idx="148098">191</cx:pt>
          <cx:pt idx="148099">33</cx:pt>
          <cx:pt idx="148100">47</cx:pt>
          <cx:pt idx="148101">36</cx:pt>
          <cx:pt idx="148102">265</cx:pt>
          <cx:pt idx="148103">67</cx:pt>
          <cx:pt idx="148104">32</cx:pt>
          <cx:pt idx="148105">5</cx:pt>
          <cx:pt idx="148106">20</cx:pt>
          <cx:pt idx="148107">28</cx:pt>
          <cx:pt idx="148108">0</cx:pt>
          <cx:pt idx="148109">0</cx:pt>
          <cx:pt idx="148110">61</cx:pt>
          <cx:pt idx="148111">20</cx:pt>
          <cx:pt idx="148112">9</cx:pt>
          <cx:pt idx="148113">1</cx:pt>
          <cx:pt idx="148114">0</cx:pt>
          <cx:pt idx="148115">0</cx:pt>
          <cx:pt idx="148116">4</cx:pt>
          <cx:pt idx="148117">1</cx:pt>
          <cx:pt idx="148118">9</cx:pt>
          <cx:pt idx="148119">10</cx:pt>
          <cx:pt idx="148120">1</cx:pt>
          <cx:pt idx="148121">13</cx:pt>
          <cx:pt idx="148122">2</cx:pt>
          <cx:pt idx="148123">0</cx:pt>
          <cx:pt idx="148124">0</cx:pt>
          <cx:pt idx="148125">0</cx:pt>
          <cx:pt idx="148126">0</cx:pt>
          <cx:pt idx="148127">0</cx:pt>
          <cx:pt idx="148128">6</cx:pt>
          <cx:pt idx="148129">1</cx:pt>
          <cx:pt idx="148130">0</cx:pt>
          <cx:pt idx="148131">0</cx:pt>
          <cx:pt idx="148132">0</cx:pt>
          <cx:pt idx="148133">1</cx:pt>
          <cx:pt idx="148134">0</cx:pt>
          <cx:pt idx="148135">138</cx:pt>
          <cx:pt idx="148136">1</cx:pt>
          <cx:pt idx="148137">29</cx:pt>
          <cx:pt idx="148138">5</cx:pt>
          <cx:pt idx="148139">8</cx:pt>
          <cx:pt idx="148140">1</cx:pt>
          <cx:pt idx="148141">0</cx:pt>
          <cx:pt idx="148142">0</cx:pt>
          <cx:pt idx="148143">1</cx:pt>
          <cx:pt idx="148144">0</cx:pt>
          <cx:pt idx="148145">0</cx:pt>
          <cx:pt idx="148146">25</cx:pt>
          <cx:pt idx="148147">24</cx:pt>
          <cx:pt idx="148148">0</cx:pt>
          <cx:pt idx="148149">0</cx:pt>
          <cx:pt idx="148150">0</cx:pt>
          <cx:pt idx="148151">1</cx:pt>
          <cx:pt idx="148152">0</cx:pt>
          <cx:pt idx="148153">0</cx:pt>
          <cx:pt idx="148154">9</cx:pt>
          <cx:pt idx="148155">50</cx:pt>
          <cx:pt idx="148156">0</cx:pt>
          <cx:pt idx="148157">1</cx:pt>
          <cx:pt idx="148158">0</cx:pt>
          <cx:pt idx="148159">22</cx:pt>
          <cx:pt idx="148160">4</cx:pt>
          <cx:pt idx="148161">1</cx:pt>
          <cx:pt idx="148162">6</cx:pt>
          <cx:pt idx="148163">101</cx:pt>
          <cx:pt idx="148164">0</cx:pt>
          <cx:pt idx="148165">0</cx:pt>
          <cx:pt idx="148166">0</cx:pt>
          <cx:pt idx="148167">3</cx:pt>
          <cx:pt idx="148168">76</cx:pt>
          <cx:pt idx="148169">3</cx:pt>
          <cx:pt idx="148170">80</cx:pt>
          <cx:pt idx="148171">29</cx:pt>
          <cx:pt idx="148172">9</cx:pt>
          <cx:pt idx="148173">196</cx:pt>
          <cx:pt idx="148174">56</cx:pt>
          <cx:pt idx="148175">0</cx:pt>
          <cx:pt idx="148176">6</cx:pt>
          <cx:pt idx="148177">0</cx:pt>
          <cx:pt idx="148178">1</cx:pt>
          <cx:pt idx="148179">0</cx:pt>
          <cx:pt idx="148180">1</cx:pt>
          <cx:pt idx="148181">17</cx:pt>
          <cx:pt idx="148182">0</cx:pt>
          <cx:pt idx="148183">1</cx:pt>
          <cx:pt idx="148184">1</cx:pt>
          <cx:pt idx="148185">0</cx:pt>
          <cx:pt idx="148186">0</cx:pt>
          <cx:pt idx="148187">2</cx:pt>
          <cx:pt idx="148188">42</cx:pt>
          <cx:pt idx="148189">111</cx:pt>
          <cx:pt idx="148190">18</cx:pt>
          <cx:pt idx="148191">21</cx:pt>
          <cx:pt idx="148192">166</cx:pt>
          <cx:pt idx="148193">191</cx:pt>
          <cx:pt idx="148194">46</cx:pt>
          <cx:pt idx="148195">2</cx:pt>
          <cx:pt idx="148196">46</cx:pt>
          <cx:pt idx="148197">36</cx:pt>
          <cx:pt idx="148198">0</cx:pt>
          <cx:pt idx="148199">1</cx:pt>
          <cx:pt idx="148200">21</cx:pt>
          <cx:pt idx="148201">134</cx:pt>
          <cx:pt idx="148202">25</cx:pt>
          <cx:pt idx="148203">16</cx:pt>
          <cx:pt idx="148204">0</cx:pt>
          <cx:pt idx="148205">0</cx:pt>
          <cx:pt idx="148206">118</cx:pt>
          <cx:pt idx="148207">9</cx:pt>
          <cx:pt idx="148208">2</cx:pt>
          <cx:pt idx="148209">139</cx:pt>
          <cx:pt idx="148210">0</cx:pt>
          <cx:pt idx="148211">37</cx:pt>
          <cx:pt idx="148212">0</cx:pt>
          <cx:pt idx="148213">90</cx:pt>
          <cx:pt idx="148214">117</cx:pt>
          <cx:pt idx="148215">0</cx:pt>
          <cx:pt idx="148216">22</cx:pt>
          <cx:pt idx="148217">8</cx:pt>
          <cx:pt idx="148218">0</cx:pt>
          <cx:pt idx="148219">143</cx:pt>
          <cx:pt idx="148220">6</cx:pt>
          <cx:pt idx="148221">96</cx:pt>
          <cx:pt idx="148222">27</cx:pt>
          <cx:pt idx="148223">27</cx:pt>
          <cx:pt idx="148224">1</cx:pt>
          <cx:pt idx="148225">13</cx:pt>
          <cx:pt idx="148226">0</cx:pt>
          <cx:pt idx="148227">9</cx:pt>
          <cx:pt idx="148228">0</cx:pt>
          <cx:pt idx="148229">1</cx:pt>
          <cx:pt idx="148230">0</cx:pt>
          <cx:pt idx="148231">0</cx:pt>
          <cx:pt idx="148232">0</cx:pt>
          <cx:pt idx="148233">0</cx:pt>
          <cx:pt idx="148234">0</cx:pt>
          <cx:pt idx="148235">0</cx:pt>
          <cx:pt idx="148236">2</cx:pt>
          <cx:pt idx="148237">1</cx:pt>
          <cx:pt idx="148238">0</cx:pt>
          <cx:pt idx="148239">23</cx:pt>
          <cx:pt idx="148240">42</cx:pt>
          <cx:pt idx="148241">101</cx:pt>
          <cx:pt idx="148242">7</cx:pt>
          <cx:pt idx="148243">3</cx:pt>
          <cx:pt idx="148244">0</cx:pt>
          <cx:pt idx="148245">0</cx:pt>
          <cx:pt idx="148246">55</cx:pt>
          <cx:pt idx="148247">1</cx:pt>
          <cx:pt idx="148248">42</cx:pt>
          <cx:pt idx="148249">1</cx:pt>
          <cx:pt idx="148250">3</cx:pt>
          <cx:pt idx="148251">48</cx:pt>
          <cx:pt idx="148252">0</cx:pt>
          <cx:pt idx="148253">122</cx:pt>
          <cx:pt idx="148254">55</cx:pt>
          <cx:pt idx="148255">6</cx:pt>
          <cx:pt idx="148256">2</cx:pt>
          <cx:pt idx="148257">48</cx:pt>
          <cx:pt idx="148258">6</cx:pt>
          <cx:pt idx="148259">8</cx:pt>
          <cx:pt idx="148260">112</cx:pt>
          <cx:pt idx="148261">57</cx:pt>
          <cx:pt idx="148262">0</cx:pt>
          <cx:pt idx="148263">19</cx:pt>
          <cx:pt idx="148264">202</cx:pt>
          <cx:pt idx="148265">0</cx:pt>
          <cx:pt idx="148266">104</cx:pt>
          <cx:pt idx="148267">0</cx:pt>
          <cx:pt idx="148268">17</cx:pt>
          <cx:pt idx="148269">77</cx:pt>
          <cx:pt idx="148270">8</cx:pt>
          <cx:pt idx="148271">0</cx:pt>
          <cx:pt idx="148272">178</cx:pt>
          <cx:pt idx="148273">569</cx:pt>
          <cx:pt idx="148274">121</cx:pt>
          <cx:pt idx="148275">14</cx:pt>
          <cx:pt idx="148276">75</cx:pt>
          <cx:pt idx="148277">0</cx:pt>
          <cx:pt idx="148278">0</cx:pt>
          <cx:pt idx="148279">64</cx:pt>
          <cx:pt idx="148280">194</cx:pt>
          <cx:pt idx="148281">6</cx:pt>
          <cx:pt idx="148282">0</cx:pt>
          <cx:pt idx="148283">0</cx:pt>
          <cx:pt idx="148284">0</cx:pt>
          <cx:pt idx="148285">31</cx:pt>
          <cx:pt idx="148286">0</cx:pt>
          <cx:pt idx="148287">0</cx:pt>
          <cx:pt idx="148288">0</cx:pt>
          <cx:pt idx="148289">92</cx:pt>
          <cx:pt idx="148290">81</cx:pt>
          <cx:pt idx="148291">199</cx:pt>
          <cx:pt idx="148292">126</cx:pt>
          <cx:pt idx="148293">0</cx:pt>
          <cx:pt idx="148294">7</cx:pt>
          <cx:pt idx="148295">0</cx:pt>
          <cx:pt idx="148296">1</cx:pt>
          <cx:pt idx="148297">157</cx:pt>
          <cx:pt idx="148298">106</cx:pt>
          <cx:pt idx="148299">54</cx:pt>
          <cx:pt idx="148300">7</cx:pt>
          <cx:pt idx="148301">3</cx:pt>
          <cx:pt idx="148302">6</cx:pt>
          <cx:pt idx="148303">9</cx:pt>
          <cx:pt idx="148304">0</cx:pt>
          <cx:pt idx="148305">6</cx:pt>
          <cx:pt idx="148306">0</cx:pt>
          <cx:pt idx="148307">20</cx:pt>
          <cx:pt idx="148308">7</cx:pt>
          <cx:pt idx="148309">71</cx:pt>
          <cx:pt idx="148310">14</cx:pt>
          <cx:pt idx="148311">58</cx:pt>
          <cx:pt idx="148312">1</cx:pt>
          <cx:pt idx="148313">121</cx:pt>
          <cx:pt idx="148314">78</cx:pt>
          <cx:pt idx="148315">46</cx:pt>
          <cx:pt idx="148316">0</cx:pt>
          <cx:pt idx="148317">0</cx:pt>
          <cx:pt idx="148318">1</cx:pt>
          <cx:pt idx="148319">22</cx:pt>
          <cx:pt idx="148320">276</cx:pt>
          <cx:pt idx="148321">42</cx:pt>
          <cx:pt idx="148322">1</cx:pt>
          <cx:pt idx="148323">0</cx:pt>
          <cx:pt idx="148324">1</cx:pt>
          <cx:pt idx="148325">25</cx:pt>
          <cx:pt idx="148326">8</cx:pt>
          <cx:pt idx="148327">2</cx:pt>
          <cx:pt idx="148328">0</cx:pt>
          <cx:pt idx="148329">85</cx:pt>
          <cx:pt idx="148330">13</cx:pt>
          <cx:pt idx="148331">91</cx:pt>
          <cx:pt idx="148332">13</cx:pt>
          <cx:pt idx="148333">0</cx:pt>
          <cx:pt idx="148334">0</cx:pt>
          <cx:pt idx="148335">7</cx:pt>
          <cx:pt idx="148336">0</cx:pt>
          <cx:pt idx="148337">10</cx:pt>
          <cx:pt idx="148338">0</cx:pt>
          <cx:pt idx="148339">1</cx:pt>
          <cx:pt idx="148340">6</cx:pt>
          <cx:pt idx="148341">14</cx:pt>
          <cx:pt idx="148342">5</cx:pt>
          <cx:pt idx="148343">9</cx:pt>
          <cx:pt idx="148344">20</cx:pt>
          <cx:pt idx="148345">4</cx:pt>
          <cx:pt idx="148346">0</cx:pt>
          <cx:pt idx="148347">22</cx:pt>
          <cx:pt idx="148348">8</cx:pt>
          <cx:pt idx="148349">13</cx:pt>
          <cx:pt idx="148350">35</cx:pt>
          <cx:pt idx="148351">7</cx:pt>
          <cx:pt idx="148352">44</cx:pt>
          <cx:pt idx="148353">2</cx:pt>
          <cx:pt idx="148354">16</cx:pt>
          <cx:pt idx="148355">33</cx:pt>
          <cx:pt idx="148356">152</cx:pt>
          <cx:pt idx="148357">2</cx:pt>
          <cx:pt idx="148358">117</cx:pt>
          <cx:pt idx="148359">0</cx:pt>
          <cx:pt idx="148360">1</cx:pt>
          <cx:pt idx="148361">15</cx:pt>
          <cx:pt idx="148362">5</cx:pt>
          <cx:pt idx="148363">2</cx:pt>
          <cx:pt idx="148364">67</cx:pt>
          <cx:pt idx="148365">2</cx:pt>
          <cx:pt idx="148366">85</cx:pt>
          <cx:pt idx="148367">180</cx:pt>
          <cx:pt idx="148368">70</cx:pt>
          <cx:pt idx="148369">0</cx:pt>
          <cx:pt idx="148370">1</cx:pt>
          <cx:pt idx="148371">6</cx:pt>
          <cx:pt idx="148372">63</cx:pt>
          <cx:pt idx="148373">0</cx:pt>
          <cx:pt idx="148374">9</cx:pt>
          <cx:pt idx="148375">4</cx:pt>
          <cx:pt idx="148376">2</cx:pt>
          <cx:pt idx="148377">0</cx:pt>
          <cx:pt idx="148378">3</cx:pt>
          <cx:pt idx="148379">15</cx:pt>
          <cx:pt idx="148380">39</cx:pt>
          <cx:pt idx="148381">2</cx:pt>
          <cx:pt idx="148382">11</cx:pt>
          <cx:pt idx="148383">21</cx:pt>
          <cx:pt idx="148384">5</cx:pt>
          <cx:pt idx="148385">25</cx:pt>
          <cx:pt idx="148386">423</cx:pt>
          <cx:pt idx="148387">15</cx:pt>
          <cx:pt idx="148388">9</cx:pt>
          <cx:pt idx="148389">41</cx:pt>
          <cx:pt idx="148390">1</cx:pt>
          <cx:pt idx="148391">12</cx:pt>
          <cx:pt idx="148392">6</cx:pt>
          <cx:pt idx="148393">174</cx:pt>
          <cx:pt idx="148394">296</cx:pt>
          <cx:pt idx="148395">8</cx:pt>
          <cx:pt idx="148396">138</cx:pt>
          <cx:pt idx="148397">5</cx:pt>
          <cx:pt idx="148398">64</cx:pt>
          <cx:pt idx="148399">0</cx:pt>
          <cx:pt idx="148400">0</cx:pt>
          <cx:pt idx="148401">1</cx:pt>
          <cx:pt idx="148402">15</cx:pt>
          <cx:pt idx="148403">0</cx:pt>
          <cx:pt idx="148404">0</cx:pt>
          <cx:pt idx="148405">3</cx:pt>
          <cx:pt idx="148406">53</cx:pt>
          <cx:pt idx="148407">88</cx:pt>
          <cx:pt idx="148408">3</cx:pt>
          <cx:pt idx="148409">183</cx:pt>
          <cx:pt idx="148410">0</cx:pt>
          <cx:pt idx="148411">0</cx:pt>
          <cx:pt idx="148412">28</cx:pt>
          <cx:pt idx="148413">0</cx:pt>
          <cx:pt idx="148414">0</cx:pt>
          <cx:pt idx="148415">19</cx:pt>
          <cx:pt idx="148416">0</cx:pt>
          <cx:pt idx="148417">0</cx:pt>
          <cx:pt idx="148418">434</cx:pt>
          <cx:pt idx="148419">9</cx:pt>
          <cx:pt idx="148420">0</cx:pt>
          <cx:pt idx="148421">24</cx:pt>
          <cx:pt idx="148422">41</cx:pt>
          <cx:pt idx="148423">74</cx:pt>
          <cx:pt idx="148424">1</cx:pt>
          <cx:pt idx="148425">0</cx:pt>
          <cx:pt idx="148426">469</cx:pt>
          <cx:pt idx="148427">12</cx:pt>
          <cx:pt idx="148428">80</cx:pt>
          <cx:pt idx="148429">6</cx:pt>
          <cx:pt idx="148430">46</cx:pt>
          <cx:pt idx="148431">2</cx:pt>
          <cx:pt idx="148432">16</cx:pt>
          <cx:pt idx="148433">0</cx:pt>
          <cx:pt idx="148434">0</cx:pt>
          <cx:pt idx="148435">0</cx:pt>
          <cx:pt idx="148436">6</cx:pt>
          <cx:pt idx="148437">0</cx:pt>
          <cx:pt idx="148438">0</cx:pt>
          <cx:pt idx="148439">66</cx:pt>
          <cx:pt idx="148440">3</cx:pt>
          <cx:pt idx="148441">68</cx:pt>
          <cx:pt idx="148442">266</cx:pt>
          <cx:pt idx="148443">19</cx:pt>
          <cx:pt idx="148444">5</cx:pt>
          <cx:pt idx="148445">0</cx:pt>
          <cx:pt idx="148446">1</cx:pt>
          <cx:pt idx="148447">21</cx:pt>
          <cx:pt idx="148448">83</cx:pt>
          <cx:pt idx="148449">23</cx:pt>
          <cx:pt idx="148450">20</cx:pt>
          <cx:pt idx="148451">49</cx:pt>
          <cx:pt idx="148452">21</cx:pt>
          <cx:pt idx="148453">0</cx:pt>
          <cx:pt idx="148454">37</cx:pt>
          <cx:pt idx="148455">8</cx:pt>
          <cx:pt idx="148456">50</cx:pt>
          <cx:pt idx="148457">163</cx:pt>
          <cx:pt idx="148458">12</cx:pt>
          <cx:pt idx="148459">8</cx:pt>
          <cx:pt idx="148460">3</cx:pt>
          <cx:pt idx="148461">73</cx:pt>
          <cx:pt idx="148462">0</cx:pt>
          <cx:pt idx="148463">12</cx:pt>
          <cx:pt idx="148464">62</cx:pt>
          <cx:pt idx="148465">18</cx:pt>
          <cx:pt idx="148466">81</cx:pt>
          <cx:pt idx="148467">7</cx:pt>
          <cx:pt idx="148468">229</cx:pt>
          <cx:pt idx="148469">0</cx:pt>
          <cx:pt idx="148470">74</cx:pt>
          <cx:pt idx="148471">1</cx:pt>
          <cx:pt idx="148472">0</cx:pt>
          <cx:pt idx="148473">27</cx:pt>
          <cx:pt idx="148474">0</cx:pt>
          <cx:pt idx="148475">56</cx:pt>
          <cx:pt idx="148476">98</cx:pt>
          <cx:pt idx="148477">5</cx:pt>
          <cx:pt idx="148478">0</cx:pt>
          <cx:pt idx="148479">1</cx:pt>
          <cx:pt idx="148480">0</cx:pt>
          <cx:pt idx="148481">0</cx:pt>
          <cx:pt idx="148482">1</cx:pt>
          <cx:pt idx="148483">0</cx:pt>
          <cx:pt idx="148484">1</cx:pt>
          <cx:pt idx="148485">8</cx:pt>
          <cx:pt idx="148486">0</cx:pt>
          <cx:pt idx="148487">56</cx:pt>
          <cx:pt idx="148488">6</cx:pt>
          <cx:pt idx="148489">2</cx:pt>
          <cx:pt idx="148490">17</cx:pt>
          <cx:pt idx="148491">0</cx:pt>
          <cx:pt idx="148492">20</cx:pt>
          <cx:pt idx="148493">270</cx:pt>
          <cx:pt idx="148494">14</cx:pt>
          <cx:pt idx="148495">24</cx:pt>
          <cx:pt idx="148496">7</cx:pt>
          <cx:pt idx="148497">125</cx:pt>
          <cx:pt idx="148498">0</cx:pt>
          <cx:pt idx="148499">0</cx:pt>
          <cx:pt idx="148500">13</cx:pt>
          <cx:pt idx="148501">20</cx:pt>
          <cx:pt idx="148502">0</cx:pt>
          <cx:pt idx="148503">21</cx:pt>
          <cx:pt idx="148504">0</cx:pt>
          <cx:pt idx="148505">0</cx:pt>
          <cx:pt idx="148506">17</cx:pt>
          <cx:pt idx="148507">43</cx:pt>
          <cx:pt idx="148508">28</cx:pt>
          <cx:pt idx="148509">1</cx:pt>
          <cx:pt idx="148510">0</cx:pt>
          <cx:pt idx="148511">0</cx:pt>
          <cx:pt idx="148512">104</cx:pt>
          <cx:pt idx="148513">0</cx:pt>
          <cx:pt idx="148514">56</cx:pt>
          <cx:pt idx="148515">0</cx:pt>
          <cx:pt idx="148516">116</cx:pt>
          <cx:pt idx="148517">4</cx:pt>
          <cx:pt idx="148518">16</cx:pt>
          <cx:pt idx="148519">34</cx:pt>
          <cx:pt idx="148520">28</cx:pt>
          <cx:pt idx="148521">17</cx:pt>
          <cx:pt idx="148522">8</cx:pt>
          <cx:pt idx="148523">69</cx:pt>
          <cx:pt idx="148524">18</cx:pt>
          <cx:pt idx="148525">42</cx:pt>
          <cx:pt idx="148526">805</cx:pt>
          <cx:pt idx="148527">21</cx:pt>
          <cx:pt idx="148528">66</cx:pt>
          <cx:pt idx="148529">0</cx:pt>
          <cx:pt idx="148530">0</cx:pt>
          <cx:pt idx="148531">0</cx:pt>
          <cx:pt idx="148532">0</cx:pt>
          <cx:pt idx="148533">22</cx:pt>
          <cx:pt idx="148534">0</cx:pt>
          <cx:pt idx="148535">0</cx:pt>
          <cx:pt idx="148536">0</cx:pt>
          <cx:pt idx="148537">0</cx:pt>
          <cx:pt idx="148538">0</cx:pt>
          <cx:pt idx="148539">0</cx:pt>
          <cx:pt idx="148540">7</cx:pt>
          <cx:pt idx="148541">1</cx:pt>
          <cx:pt idx="148542">17</cx:pt>
          <cx:pt idx="148543">57</cx:pt>
          <cx:pt idx="148544">20</cx:pt>
          <cx:pt idx="148545">0</cx:pt>
          <cx:pt idx="148546">23</cx:pt>
          <cx:pt idx="148547">7</cx:pt>
          <cx:pt idx="148548">17</cx:pt>
          <cx:pt idx="148549">29</cx:pt>
          <cx:pt idx="148550">63</cx:pt>
          <cx:pt idx="148551">127</cx:pt>
          <cx:pt idx="148552">199</cx:pt>
          <cx:pt idx="148553">64</cx:pt>
          <cx:pt idx="148554">181</cx:pt>
          <cx:pt idx="148555">15</cx:pt>
          <cx:pt idx="148556">25</cx:pt>
          <cx:pt idx="148557">33</cx:pt>
          <cx:pt idx="148558">55</cx:pt>
          <cx:pt idx="148559">0</cx:pt>
          <cx:pt idx="148560">0</cx:pt>
          <cx:pt idx="148561">0</cx:pt>
          <cx:pt idx="148562">0</cx:pt>
          <cx:pt idx="148563">818</cx:pt>
          <cx:pt idx="148564">41</cx:pt>
          <cx:pt idx="148565">4</cx:pt>
          <cx:pt idx="148566">1</cx:pt>
          <cx:pt idx="148567">14</cx:pt>
          <cx:pt idx="148568">15</cx:pt>
          <cx:pt idx="148569">1</cx:pt>
          <cx:pt idx="148570">17</cx:pt>
          <cx:pt idx="148571">43</cx:pt>
          <cx:pt idx="148572">6</cx:pt>
          <cx:pt idx="148573">7</cx:pt>
          <cx:pt idx="148574">189</cx:pt>
          <cx:pt idx="148575">0</cx:pt>
          <cx:pt idx="148576">29</cx:pt>
          <cx:pt idx="148577">7</cx:pt>
          <cx:pt idx="148578">41</cx:pt>
          <cx:pt idx="148579">0</cx:pt>
          <cx:pt idx="148580">6</cx:pt>
          <cx:pt idx="148581">8</cx:pt>
          <cx:pt idx="148582">147</cx:pt>
          <cx:pt idx="148583">5</cx:pt>
          <cx:pt idx="148584">3</cx:pt>
          <cx:pt idx="148585">136</cx:pt>
          <cx:pt idx="148586">62</cx:pt>
          <cx:pt idx="148587">6</cx:pt>
          <cx:pt idx="148588">141</cx:pt>
          <cx:pt idx="148589">1</cx:pt>
          <cx:pt idx="148590">33</cx:pt>
          <cx:pt idx="148591">3</cx:pt>
          <cx:pt idx="148592">68</cx:pt>
          <cx:pt idx="148593">684</cx:pt>
          <cx:pt idx="148594">21</cx:pt>
          <cx:pt idx="148595">0</cx:pt>
          <cx:pt idx="148596">0</cx:pt>
          <cx:pt idx="148597">0</cx:pt>
          <cx:pt idx="148598">2</cx:pt>
          <cx:pt idx="148599">3</cx:pt>
          <cx:pt idx="148600">2</cx:pt>
          <cx:pt idx="148601">28</cx:pt>
          <cx:pt idx="148602">49</cx:pt>
          <cx:pt idx="148603">195</cx:pt>
          <cx:pt idx="148604">90</cx:pt>
          <cx:pt idx="148605">107</cx:pt>
          <cx:pt idx="148606">0</cx:pt>
          <cx:pt idx="148607">0</cx:pt>
          <cx:pt idx="148608">3</cx:pt>
          <cx:pt idx="148609">18</cx:pt>
          <cx:pt idx="148610">75</cx:pt>
          <cx:pt idx="148611">98</cx:pt>
          <cx:pt idx="148612">1</cx:pt>
          <cx:pt idx="148613">0</cx:pt>
          <cx:pt idx="148614">42</cx:pt>
          <cx:pt idx="148615">4</cx:pt>
          <cx:pt idx="148616">45</cx:pt>
          <cx:pt idx="148617">2</cx:pt>
          <cx:pt idx="148618">8</cx:pt>
          <cx:pt idx="148619">50</cx:pt>
          <cx:pt idx="148620">29</cx:pt>
          <cx:pt idx="148621">1</cx:pt>
          <cx:pt idx="148622">6</cx:pt>
          <cx:pt idx="148623">25</cx:pt>
          <cx:pt idx="148624">82</cx:pt>
          <cx:pt idx="148625">5</cx:pt>
          <cx:pt idx="148626">33</cx:pt>
          <cx:pt idx="148627">8</cx:pt>
          <cx:pt idx="148628">0</cx:pt>
          <cx:pt idx="148629">47</cx:pt>
          <cx:pt idx="148630">1</cx:pt>
          <cx:pt idx="148631">12</cx:pt>
          <cx:pt idx="148632">23</cx:pt>
          <cx:pt idx="148633">55</cx:pt>
          <cx:pt idx="148634">64</cx:pt>
          <cx:pt idx="148635">1</cx:pt>
          <cx:pt idx="148636">0</cx:pt>
          <cx:pt idx="148637">1</cx:pt>
          <cx:pt idx="148638">0</cx:pt>
          <cx:pt idx="148639">0</cx:pt>
          <cx:pt idx="148640">0</cx:pt>
          <cx:pt idx="148641">108</cx:pt>
          <cx:pt idx="148642">1</cx:pt>
          <cx:pt idx="148643">2</cx:pt>
          <cx:pt idx="148644">41</cx:pt>
          <cx:pt idx="148645">48</cx:pt>
          <cx:pt idx="148646">399</cx:pt>
          <cx:pt idx="148647">47</cx:pt>
          <cx:pt idx="148648">11</cx:pt>
          <cx:pt idx="148649">231</cx:pt>
          <cx:pt idx="148650">0</cx:pt>
          <cx:pt idx="148651">13</cx:pt>
          <cx:pt idx="148652">0</cx:pt>
          <cx:pt idx="148653">0</cx:pt>
          <cx:pt idx="148654">150</cx:pt>
          <cx:pt idx="148655">7</cx:pt>
          <cx:pt idx="148656">10</cx:pt>
          <cx:pt idx="148657">5</cx:pt>
          <cx:pt idx="148658">2</cx:pt>
          <cx:pt idx="148659">196</cx:pt>
          <cx:pt idx="148660">4</cx:pt>
          <cx:pt idx="148661">0</cx:pt>
          <cx:pt idx="148662">1</cx:pt>
          <cx:pt idx="148663">1</cx:pt>
          <cx:pt idx="148664">4</cx:pt>
          <cx:pt idx="148665">40</cx:pt>
          <cx:pt idx="148666">4</cx:pt>
          <cx:pt idx="148667">21</cx:pt>
          <cx:pt idx="148668">2</cx:pt>
          <cx:pt idx="148669">9</cx:pt>
          <cx:pt idx="148670">89</cx:pt>
          <cx:pt idx="148671">9</cx:pt>
          <cx:pt idx="148672">7</cx:pt>
          <cx:pt idx="148673">0</cx:pt>
          <cx:pt idx="148674">0</cx:pt>
          <cx:pt idx="148675">1</cx:pt>
          <cx:pt idx="148676">1</cx:pt>
          <cx:pt idx="148677">0</cx:pt>
          <cx:pt idx="148678">12</cx:pt>
          <cx:pt idx="148679">29</cx:pt>
          <cx:pt idx="148680">27</cx:pt>
          <cx:pt idx="148681">14</cx:pt>
          <cx:pt idx="148682">0</cx:pt>
          <cx:pt idx="148683">0</cx:pt>
          <cx:pt idx="148684">1</cx:pt>
          <cx:pt idx="148685">11</cx:pt>
          <cx:pt idx="148686">96</cx:pt>
          <cx:pt idx="148687">134</cx:pt>
          <cx:pt idx="148688">7</cx:pt>
          <cx:pt idx="148689">36</cx:pt>
          <cx:pt idx="148690">1</cx:pt>
          <cx:pt idx="148691">0</cx:pt>
          <cx:pt idx="148692">0</cx:pt>
          <cx:pt idx="148693">0</cx:pt>
          <cx:pt idx="148694">300</cx:pt>
          <cx:pt idx="148695">2</cx:pt>
          <cx:pt idx="148696">8</cx:pt>
          <cx:pt idx="148697">8</cx:pt>
          <cx:pt idx="148698">297</cx:pt>
          <cx:pt idx="148699">25</cx:pt>
          <cx:pt idx="148700">0</cx:pt>
          <cx:pt idx="148701">6</cx:pt>
          <cx:pt idx="148702">10</cx:pt>
          <cx:pt idx="148703">58</cx:pt>
          <cx:pt idx="148704">0</cx:pt>
          <cx:pt idx="148705">3</cx:pt>
          <cx:pt idx="148706">0</cx:pt>
          <cx:pt idx="148707">0</cx:pt>
          <cx:pt idx="148708">1</cx:pt>
          <cx:pt idx="148709">0</cx:pt>
          <cx:pt idx="148710">0</cx:pt>
          <cx:pt idx="148711">129</cx:pt>
          <cx:pt idx="148712">205</cx:pt>
          <cx:pt idx="148713">21</cx:pt>
          <cx:pt idx="148714">0</cx:pt>
          <cx:pt idx="148715">0</cx:pt>
          <cx:pt idx="148716">1</cx:pt>
          <cx:pt idx="148717">84</cx:pt>
          <cx:pt idx="148718">9</cx:pt>
          <cx:pt idx="148719">0</cx:pt>
          <cx:pt idx="148720">1</cx:pt>
          <cx:pt idx="148721">22</cx:pt>
          <cx:pt idx="148722">2</cx:pt>
          <cx:pt idx="148723">1</cx:pt>
          <cx:pt idx="148724">4</cx:pt>
          <cx:pt idx="148725">5</cx:pt>
          <cx:pt idx="148726">7</cx:pt>
          <cx:pt idx="148727">314</cx:pt>
          <cx:pt idx="148728">2</cx:pt>
          <cx:pt idx="148729">1</cx:pt>
          <cx:pt idx="148730">3</cx:pt>
          <cx:pt idx="148731">1</cx:pt>
          <cx:pt idx="148732">159</cx:pt>
          <cx:pt idx="148733">6</cx:pt>
          <cx:pt idx="148734">0</cx:pt>
          <cx:pt idx="148735">0</cx:pt>
          <cx:pt idx="148736">13</cx:pt>
          <cx:pt idx="148737">3</cx:pt>
          <cx:pt idx="148738">27</cx:pt>
          <cx:pt idx="148739">1</cx:pt>
          <cx:pt idx="148740">35</cx:pt>
          <cx:pt idx="148741">0</cx:pt>
          <cx:pt idx="148742">4</cx:pt>
          <cx:pt idx="148743">8</cx:pt>
          <cx:pt idx="148744">13</cx:pt>
          <cx:pt idx="148745">58</cx:pt>
          <cx:pt idx="148746">1</cx:pt>
          <cx:pt idx="148747">4</cx:pt>
          <cx:pt idx="148748">84</cx:pt>
          <cx:pt idx="148749">0</cx:pt>
          <cx:pt idx="148750">0</cx:pt>
          <cx:pt idx="148751">3</cx:pt>
          <cx:pt idx="148752">0</cx:pt>
          <cx:pt idx="148753">20</cx:pt>
          <cx:pt idx="148754">1</cx:pt>
          <cx:pt idx="148755">226</cx:pt>
          <cx:pt idx="148756">1</cx:pt>
          <cx:pt idx="148757">14</cx:pt>
          <cx:pt idx="148758">1</cx:pt>
          <cx:pt idx="148759">1</cx:pt>
          <cx:pt idx="148760">48</cx:pt>
          <cx:pt idx="148761">53</cx:pt>
          <cx:pt idx="148762">0</cx:pt>
          <cx:pt idx="148763">546</cx:pt>
          <cx:pt idx="148764">1</cx:pt>
          <cx:pt idx="148765">0</cx:pt>
          <cx:pt idx="148766">95</cx:pt>
          <cx:pt idx="148767">237</cx:pt>
          <cx:pt idx="148768">2</cx:pt>
          <cx:pt idx="148769">10</cx:pt>
          <cx:pt idx="148770">0</cx:pt>
          <cx:pt idx="148771">0</cx:pt>
          <cx:pt idx="148772">5</cx:pt>
          <cx:pt idx="148773">0</cx:pt>
          <cx:pt idx="148774">6</cx:pt>
          <cx:pt idx="148775">0</cx:pt>
          <cx:pt idx="148776">0</cx:pt>
          <cx:pt idx="148777">42</cx:pt>
          <cx:pt idx="148778">6</cx:pt>
          <cx:pt idx="148779">232</cx:pt>
          <cx:pt idx="148780">136</cx:pt>
          <cx:pt idx="148781">90</cx:pt>
          <cx:pt idx="148782">0</cx:pt>
          <cx:pt idx="148783">3</cx:pt>
          <cx:pt idx="148784">1</cx:pt>
          <cx:pt idx="148785">27</cx:pt>
          <cx:pt idx="148786">108</cx:pt>
          <cx:pt idx="148787">1</cx:pt>
          <cx:pt idx="148788">51</cx:pt>
          <cx:pt idx="148789">0</cx:pt>
          <cx:pt idx="148790">1</cx:pt>
          <cx:pt idx="148791">26</cx:pt>
          <cx:pt idx="148792">14</cx:pt>
          <cx:pt idx="148793">0</cx:pt>
          <cx:pt idx="148794">0</cx:pt>
          <cx:pt idx="148795">29</cx:pt>
          <cx:pt idx="148796">69</cx:pt>
          <cx:pt idx="148797">6</cx:pt>
          <cx:pt idx="148798">72</cx:pt>
          <cx:pt idx="148799">34</cx:pt>
          <cx:pt idx="148800">252</cx:pt>
          <cx:pt idx="148801">8</cx:pt>
          <cx:pt idx="148802">105</cx:pt>
          <cx:pt idx="148803">4</cx:pt>
          <cx:pt idx="148804">2</cx:pt>
          <cx:pt idx="148805">118</cx:pt>
          <cx:pt idx="148806">0</cx:pt>
          <cx:pt idx="148807">12</cx:pt>
          <cx:pt idx="148808">85</cx:pt>
          <cx:pt idx="148809">44</cx:pt>
          <cx:pt idx="148810">1</cx:pt>
          <cx:pt idx="148811">0</cx:pt>
          <cx:pt idx="148812">1</cx:pt>
          <cx:pt idx="148813">5</cx:pt>
          <cx:pt idx="148814">0</cx:pt>
          <cx:pt idx="148815">14</cx:pt>
          <cx:pt idx="148816">0</cx:pt>
          <cx:pt idx="148817">0</cx:pt>
          <cx:pt idx="148818">5</cx:pt>
          <cx:pt idx="148819">1</cx:pt>
          <cx:pt idx="148820">0</cx:pt>
          <cx:pt idx="148821">0</cx:pt>
          <cx:pt idx="148822">1</cx:pt>
          <cx:pt idx="148823">146</cx:pt>
          <cx:pt idx="148824">0</cx:pt>
          <cx:pt idx="148825">4</cx:pt>
          <cx:pt idx="148826">0</cx:pt>
          <cx:pt idx="148827">0</cx:pt>
          <cx:pt idx="148828">22</cx:pt>
          <cx:pt idx="148829">79</cx:pt>
          <cx:pt idx="148830">98</cx:pt>
          <cx:pt idx="148831">0</cx:pt>
          <cx:pt idx="148832">43</cx:pt>
          <cx:pt idx="148833">144</cx:pt>
          <cx:pt idx="148834">2</cx:pt>
          <cx:pt idx="148835">21</cx:pt>
          <cx:pt idx="148836">91</cx:pt>
          <cx:pt idx="148837">26</cx:pt>
          <cx:pt idx="148838">73</cx:pt>
          <cx:pt idx="148839">50</cx:pt>
          <cx:pt idx="148840">105</cx:pt>
          <cx:pt idx="148841">182</cx:pt>
          <cx:pt idx="148842">2</cx:pt>
          <cx:pt idx="148843">1</cx:pt>
          <cx:pt idx="148844">67</cx:pt>
          <cx:pt idx="148845">3</cx:pt>
          <cx:pt idx="148846">8</cx:pt>
          <cx:pt idx="148847">1</cx:pt>
          <cx:pt idx="148848">3</cx:pt>
          <cx:pt idx="148849">43</cx:pt>
          <cx:pt idx="148850">0</cx:pt>
          <cx:pt idx="148851">27</cx:pt>
          <cx:pt idx="148852">25</cx:pt>
          <cx:pt idx="148853">3</cx:pt>
          <cx:pt idx="148854">0</cx:pt>
          <cx:pt idx="148855">12</cx:pt>
          <cx:pt idx="148856">7</cx:pt>
          <cx:pt idx="148857">0</cx:pt>
          <cx:pt idx="148858">0</cx:pt>
          <cx:pt idx="148859">122</cx:pt>
          <cx:pt idx="148860">101</cx:pt>
          <cx:pt idx="148861">14</cx:pt>
          <cx:pt idx="148862">8</cx:pt>
          <cx:pt idx="148863">373</cx:pt>
          <cx:pt idx="148864">117</cx:pt>
          <cx:pt idx="148865">0</cx:pt>
          <cx:pt idx="148866">0</cx:pt>
          <cx:pt idx="148867">27</cx:pt>
          <cx:pt idx="148868">0</cx:pt>
          <cx:pt idx="148869">0</cx:pt>
          <cx:pt idx="148870">9</cx:pt>
          <cx:pt idx="148871">5</cx:pt>
          <cx:pt idx="148872">62</cx:pt>
          <cx:pt idx="148873">33</cx:pt>
          <cx:pt idx="148874">0</cx:pt>
          <cx:pt idx="148875">5</cx:pt>
          <cx:pt idx="148876">7</cx:pt>
          <cx:pt idx="148877">89</cx:pt>
          <cx:pt idx="148878">13</cx:pt>
          <cx:pt idx="148879">50</cx:pt>
          <cx:pt idx="148880">41</cx:pt>
          <cx:pt idx="148881">7</cx:pt>
          <cx:pt idx="148882">0</cx:pt>
          <cx:pt idx="148883">1</cx:pt>
          <cx:pt idx="148884">6</cx:pt>
          <cx:pt idx="148885">21</cx:pt>
          <cx:pt idx="148886">1</cx:pt>
          <cx:pt idx="148887">0</cx:pt>
          <cx:pt idx="148888">6</cx:pt>
          <cx:pt idx="148889">0</cx:pt>
          <cx:pt idx="148890">140</cx:pt>
          <cx:pt idx="148891">12</cx:pt>
          <cx:pt idx="148892">182</cx:pt>
          <cx:pt idx="148893">56</cx:pt>
          <cx:pt idx="148894">75</cx:pt>
          <cx:pt idx="148895">3</cx:pt>
          <cx:pt idx="148896">2</cx:pt>
          <cx:pt idx="148897">29</cx:pt>
          <cx:pt idx="148898">0</cx:pt>
          <cx:pt idx="148899">4</cx:pt>
          <cx:pt idx="148900">245</cx:pt>
          <cx:pt idx="148901">20</cx:pt>
          <cx:pt idx="148902">84</cx:pt>
          <cx:pt idx="148903">0</cx:pt>
          <cx:pt idx="148904">0</cx:pt>
          <cx:pt idx="148905">7</cx:pt>
          <cx:pt idx="148906">6</cx:pt>
          <cx:pt idx="148907">67</cx:pt>
          <cx:pt idx="148908">1</cx:pt>
          <cx:pt idx="148909">1</cx:pt>
          <cx:pt idx="148910">20</cx:pt>
          <cx:pt idx="148911">60</cx:pt>
          <cx:pt idx="148912">1</cx:pt>
          <cx:pt idx="148913">3</cx:pt>
          <cx:pt idx="148914">22</cx:pt>
          <cx:pt idx="148915">24</cx:pt>
          <cx:pt idx="148916">41</cx:pt>
          <cx:pt idx="148917">5</cx:pt>
          <cx:pt idx="148918">1</cx:pt>
          <cx:pt idx="148919">10</cx:pt>
          <cx:pt idx="148920">38</cx:pt>
          <cx:pt idx="148921">0</cx:pt>
          <cx:pt idx="148922">0</cx:pt>
          <cx:pt idx="148923">12</cx:pt>
          <cx:pt idx="148924">0</cx:pt>
          <cx:pt idx="148925">0</cx:pt>
          <cx:pt idx="148926">0</cx:pt>
          <cx:pt idx="148927">0</cx:pt>
          <cx:pt idx="148928">0</cx:pt>
          <cx:pt idx="148929">50</cx:pt>
          <cx:pt idx="148930">0</cx:pt>
          <cx:pt idx="148931">15</cx:pt>
          <cx:pt idx="148932">42</cx:pt>
          <cx:pt idx="148933">1</cx:pt>
          <cx:pt idx="148934">43</cx:pt>
          <cx:pt idx="148935">3</cx:pt>
          <cx:pt idx="148936">0</cx:pt>
          <cx:pt idx="148937">26</cx:pt>
          <cx:pt idx="148938">5</cx:pt>
          <cx:pt idx="148939">22</cx:pt>
          <cx:pt idx="148940">0</cx:pt>
          <cx:pt idx="148941">399</cx:pt>
          <cx:pt idx="148942">114</cx:pt>
          <cx:pt idx="148943">35</cx:pt>
          <cx:pt idx="148944">2</cx:pt>
          <cx:pt idx="148945">0</cx:pt>
          <cx:pt idx="148946">3</cx:pt>
          <cx:pt idx="148947">7</cx:pt>
          <cx:pt idx="148948">0</cx:pt>
          <cx:pt idx="148949">0</cx:pt>
          <cx:pt idx="148950">0</cx:pt>
          <cx:pt idx="148951">0</cx:pt>
          <cx:pt idx="148952">1</cx:pt>
          <cx:pt idx="148953">50</cx:pt>
          <cx:pt idx="148954">0</cx:pt>
          <cx:pt idx="148955">96</cx:pt>
          <cx:pt idx="148956">109</cx:pt>
          <cx:pt idx="148957">144</cx:pt>
          <cx:pt idx="148958">113</cx:pt>
          <cx:pt idx="148959">7</cx:pt>
          <cx:pt idx="148960">12</cx:pt>
          <cx:pt idx="148961">5</cx:pt>
          <cx:pt idx="148962">22</cx:pt>
          <cx:pt idx="148963">95</cx:pt>
          <cx:pt idx="148964">0</cx:pt>
          <cx:pt idx="148965">10</cx:pt>
          <cx:pt idx="148966">14</cx:pt>
          <cx:pt idx="148967">3</cx:pt>
          <cx:pt idx="148968">3</cx:pt>
          <cx:pt idx="148969">1</cx:pt>
          <cx:pt idx="148970">11</cx:pt>
          <cx:pt idx="148971">0</cx:pt>
          <cx:pt idx="148972">5</cx:pt>
          <cx:pt idx="148973">12</cx:pt>
          <cx:pt idx="148974">1</cx:pt>
          <cx:pt idx="148975">21</cx:pt>
          <cx:pt idx="148976">249</cx:pt>
          <cx:pt idx="148977">9</cx:pt>
          <cx:pt idx="148978">0</cx:pt>
          <cx:pt idx="148979">0</cx:pt>
          <cx:pt idx="148980">0</cx:pt>
          <cx:pt idx="148981">0</cx:pt>
          <cx:pt idx="148982">0</cx:pt>
          <cx:pt idx="148983">70</cx:pt>
          <cx:pt idx="148984">0</cx:pt>
          <cx:pt idx="148985">330</cx:pt>
          <cx:pt idx="148986">1</cx:pt>
          <cx:pt idx="148987">0</cx:pt>
          <cx:pt idx="148988">58</cx:pt>
          <cx:pt idx="148989">21</cx:pt>
          <cx:pt idx="148990">0</cx:pt>
          <cx:pt idx="148991">71</cx:pt>
          <cx:pt idx="148992">0</cx:pt>
          <cx:pt idx="148993">2</cx:pt>
          <cx:pt idx="148994">4</cx:pt>
          <cx:pt idx="148995">1</cx:pt>
          <cx:pt idx="148996">260</cx:pt>
          <cx:pt idx="148997">1</cx:pt>
          <cx:pt idx="148998">0</cx:pt>
          <cx:pt idx="148999">0</cx:pt>
          <cx:pt idx="149000">0</cx:pt>
          <cx:pt idx="149001">0</cx:pt>
          <cx:pt idx="149002">92</cx:pt>
          <cx:pt idx="149003">110</cx:pt>
          <cx:pt idx="149004">67</cx:pt>
          <cx:pt idx="149005">165</cx:pt>
          <cx:pt idx="149006">59</cx:pt>
          <cx:pt idx="149007">4</cx:pt>
          <cx:pt idx="149008">150</cx:pt>
          <cx:pt idx="149009">71</cx:pt>
          <cx:pt idx="149010">97</cx:pt>
          <cx:pt idx="149011">173</cx:pt>
          <cx:pt idx="149012">15</cx:pt>
          <cx:pt idx="149013">10</cx:pt>
          <cx:pt idx="149014">4</cx:pt>
          <cx:pt idx="149015">39</cx:pt>
          <cx:pt idx="149016">89</cx:pt>
          <cx:pt idx="149017">44</cx:pt>
          <cx:pt idx="149018">252</cx:pt>
          <cx:pt idx="149019">0</cx:pt>
          <cx:pt idx="149020">0</cx:pt>
          <cx:pt idx="149021">29</cx:pt>
          <cx:pt idx="149022">13</cx:pt>
          <cx:pt idx="149023">0</cx:pt>
          <cx:pt idx="149024">11</cx:pt>
          <cx:pt idx="149025">0</cx:pt>
          <cx:pt idx="149026">0</cx:pt>
          <cx:pt idx="149027">0</cx:pt>
          <cx:pt idx="149028">0</cx:pt>
          <cx:pt idx="149029">6</cx:pt>
          <cx:pt idx="149030">0</cx:pt>
          <cx:pt idx="149031">323</cx:pt>
          <cx:pt idx="149032">129</cx:pt>
          <cx:pt idx="149033">236</cx:pt>
          <cx:pt idx="149034">4</cx:pt>
          <cx:pt idx="149035">21</cx:pt>
          <cx:pt idx="149036">97</cx:pt>
          <cx:pt idx="149037">6</cx:pt>
          <cx:pt idx="149038">12</cx:pt>
          <cx:pt idx="149039">0</cx:pt>
          <cx:pt idx="149040">0</cx:pt>
          <cx:pt idx="149041">2</cx:pt>
          <cx:pt idx="149042">90</cx:pt>
          <cx:pt idx="149043">4</cx:pt>
          <cx:pt idx="149044">12</cx:pt>
          <cx:pt idx="149045">4</cx:pt>
          <cx:pt idx="149046">5</cx:pt>
          <cx:pt idx="149047">232</cx:pt>
          <cx:pt idx="149048">1</cx:pt>
          <cx:pt idx="149049">9</cx:pt>
          <cx:pt idx="149050">0</cx:pt>
          <cx:pt idx="149051">0</cx:pt>
          <cx:pt idx="149052">255</cx:pt>
          <cx:pt idx="149053">57</cx:pt>
          <cx:pt idx="149054">15</cx:pt>
          <cx:pt idx="149055">53</cx:pt>
          <cx:pt idx="149056">47</cx:pt>
          <cx:pt idx="149057">42</cx:pt>
          <cx:pt idx="149058">1</cx:pt>
          <cx:pt idx="149059">40</cx:pt>
          <cx:pt idx="149060">0</cx:pt>
          <cx:pt idx="149061">0</cx:pt>
          <cx:pt idx="149062">13</cx:pt>
          <cx:pt idx="149063">494</cx:pt>
          <cx:pt idx="149064">15</cx:pt>
          <cx:pt idx="149065">71</cx:pt>
          <cx:pt idx="149066">20</cx:pt>
          <cx:pt idx="149067">66</cx:pt>
          <cx:pt idx="149068">4</cx:pt>
          <cx:pt idx="149069">0</cx:pt>
          <cx:pt idx="149070">16</cx:pt>
          <cx:pt idx="149071">16</cx:pt>
          <cx:pt idx="149072">0</cx:pt>
          <cx:pt idx="149073">0</cx:pt>
          <cx:pt idx="149074">6</cx:pt>
          <cx:pt idx="149075">48</cx:pt>
          <cx:pt idx="149076">7</cx:pt>
          <cx:pt idx="149077">36</cx:pt>
          <cx:pt idx="149078">58</cx:pt>
          <cx:pt idx="149079">18</cx:pt>
          <cx:pt idx="149080">292</cx:pt>
          <cx:pt idx="149081">211</cx:pt>
          <cx:pt idx="149082">0</cx:pt>
          <cx:pt idx="149083">60</cx:pt>
          <cx:pt idx="149084">21</cx:pt>
          <cx:pt idx="149085">122</cx:pt>
          <cx:pt idx="149086">295</cx:pt>
          <cx:pt idx="149087">29</cx:pt>
          <cx:pt idx="149088">0</cx:pt>
          <cx:pt idx="149089">31</cx:pt>
          <cx:pt idx="149090">1</cx:pt>
          <cx:pt idx="149091">26</cx:pt>
          <cx:pt idx="149092">0</cx:pt>
          <cx:pt idx="149093">47</cx:pt>
          <cx:pt idx="149094">14</cx:pt>
          <cx:pt idx="149095">0</cx:pt>
          <cx:pt idx="149096">1</cx:pt>
          <cx:pt idx="149097">0</cx:pt>
          <cx:pt idx="149098">0</cx:pt>
          <cx:pt idx="149099">0</cx:pt>
          <cx:pt idx="149100">2</cx:pt>
          <cx:pt idx="149101">0</cx:pt>
          <cx:pt idx="149102">44</cx:pt>
          <cx:pt idx="149103">4</cx:pt>
          <cx:pt idx="149104">3</cx:pt>
          <cx:pt idx="149105">59</cx:pt>
          <cx:pt idx="149106">1</cx:pt>
          <cx:pt idx="149107">362</cx:pt>
          <cx:pt idx="149108">187</cx:pt>
          <cx:pt idx="149109">0</cx:pt>
          <cx:pt idx="149110">9</cx:pt>
          <cx:pt idx="149111">8</cx:pt>
          <cx:pt idx="149112">63</cx:pt>
          <cx:pt idx="149113">3</cx:pt>
          <cx:pt idx="149114">0</cx:pt>
          <cx:pt idx="149115">6</cx:pt>
          <cx:pt idx="149116">0</cx:pt>
          <cx:pt idx="149117">0</cx:pt>
          <cx:pt idx="149118">21</cx:pt>
          <cx:pt idx="149119">0</cx:pt>
          <cx:pt idx="149120">0</cx:pt>
          <cx:pt idx="149121">7</cx:pt>
          <cx:pt idx="149122">0</cx:pt>
          <cx:pt idx="149123">0</cx:pt>
          <cx:pt idx="149124">1</cx:pt>
          <cx:pt idx="149125">2</cx:pt>
          <cx:pt idx="149126">7</cx:pt>
          <cx:pt idx="149127">7</cx:pt>
          <cx:pt idx="149128">4</cx:pt>
          <cx:pt idx="149129">0</cx:pt>
          <cx:pt idx="149130">5</cx:pt>
          <cx:pt idx="149131">17</cx:pt>
          <cx:pt idx="149132">292</cx:pt>
          <cx:pt idx="149133">45</cx:pt>
          <cx:pt idx="149134">5</cx:pt>
          <cx:pt idx="149135">0</cx:pt>
          <cx:pt idx="149136">30</cx:pt>
          <cx:pt idx="149137">0</cx:pt>
          <cx:pt idx="149138">12</cx:pt>
          <cx:pt idx="149139">21</cx:pt>
          <cx:pt idx="149140">4</cx:pt>
          <cx:pt idx="149141">0</cx:pt>
          <cx:pt idx="149142">0</cx:pt>
          <cx:pt idx="149143">13</cx:pt>
          <cx:pt idx="149144">98</cx:pt>
          <cx:pt idx="149145">8</cx:pt>
          <cx:pt idx="149146">7</cx:pt>
          <cx:pt idx="149147">26</cx:pt>
          <cx:pt idx="149148">13</cx:pt>
          <cx:pt idx="149149">39</cx:pt>
          <cx:pt idx="149150">1</cx:pt>
          <cx:pt idx="149151">21</cx:pt>
          <cx:pt idx="149152">0</cx:pt>
          <cx:pt idx="149153">0</cx:pt>
          <cx:pt idx="149154">21</cx:pt>
          <cx:pt idx="149155">43</cx:pt>
          <cx:pt idx="149156">1</cx:pt>
          <cx:pt idx="149157">3</cx:pt>
          <cx:pt idx="149158">322</cx:pt>
          <cx:pt idx="149159">29</cx:pt>
          <cx:pt idx="149160">15</cx:pt>
          <cx:pt idx="149161">0</cx:pt>
          <cx:pt idx="149162">20</cx:pt>
          <cx:pt idx="149163">38</cx:pt>
          <cx:pt idx="149164">326</cx:pt>
          <cx:pt idx="149165">4</cx:pt>
          <cx:pt idx="149166">23</cx:pt>
          <cx:pt idx="149167">1</cx:pt>
          <cx:pt idx="149168">147</cx:pt>
          <cx:pt idx="149169">0</cx:pt>
          <cx:pt idx="149170">7</cx:pt>
          <cx:pt idx="149171">0</cx:pt>
          <cx:pt idx="149172">0</cx:pt>
          <cx:pt idx="149173">0</cx:pt>
          <cx:pt idx="149174">3</cx:pt>
          <cx:pt idx="149175">19</cx:pt>
          <cx:pt idx="149176">173</cx:pt>
          <cx:pt idx="149177">23</cx:pt>
          <cx:pt idx="149178">0</cx:pt>
          <cx:pt idx="149179">258</cx:pt>
          <cx:pt idx="149180">8</cx:pt>
          <cx:pt idx="149181">0</cx:pt>
          <cx:pt idx="149182">0</cx:pt>
          <cx:pt idx="149183">18</cx:pt>
          <cx:pt idx="149184">0</cx:pt>
          <cx:pt idx="149185">0</cx:pt>
          <cx:pt idx="149186">1</cx:pt>
          <cx:pt idx="149187">0</cx:pt>
          <cx:pt idx="149188">3</cx:pt>
          <cx:pt idx="149189">296</cx:pt>
          <cx:pt idx="149190">7</cx:pt>
          <cx:pt idx="149191">2</cx:pt>
          <cx:pt idx="149192">64</cx:pt>
          <cx:pt idx="149193">12</cx:pt>
          <cx:pt idx="149194">0</cx:pt>
          <cx:pt idx="149195">1</cx:pt>
          <cx:pt idx="149196">1</cx:pt>
          <cx:pt idx="149197">133</cx:pt>
          <cx:pt idx="149198">10</cx:pt>
          <cx:pt idx="149199">43</cx:pt>
          <cx:pt idx="149200">42</cx:pt>
          <cx:pt idx="149201">2</cx:pt>
          <cx:pt idx="149202">1</cx:pt>
          <cx:pt idx="149203">14</cx:pt>
          <cx:pt idx="149204">47</cx:pt>
          <cx:pt idx="149205">31</cx:pt>
          <cx:pt idx="149206">1</cx:pt>
          <cx:pt idx="149207">9</cx:pt>
          <cx:pt idx="149208">0</cx:pt>
          <cx:pt idx="149209">16</cx:pt>
          <cx:pt idx="149210">1</cx:pt>
          <cx:pt idx="149211">89</cx:pt>
          <cx:pt idx="149212">0</cx:pt>
          <cx:pt idx="149213">5</cx:pt>
          <cx:pt idx="149214">30</cx:pt>
          <cx:pt idx="149215">1</cx:pt>
          <cx:pt idx="149216">0</cx:pt>
          <cx:pt idx="149217">0</cx:pt>
          <cx:pt idx="149218">0</cx:pt>
          <cx:pt idx="149219">0</cx:pt>
          <cx:pt idx="149220">0</cx:pt>
          <cx:pt idx="149221">8</cx:pt>
          <cx:pt idx="149222">2</cx:pt>
          <cx:pt idx="149223">11</cx:pt>
          <cx:pt idx="149224">37</cx:pt>
          <cx:pt idx="149225">1</cx:pt>
          <cx:pt idx="149226">4</cx:pt>
          <cx:pt idx="149227">137</cx:pt>
          <cx:pt idx="149228">1</cx:pt>
          <cx:pt idx="149229">26</cx:pt>
          <cx:pt idx="149230">1</cx:pt>
          <cx:pt idx="149231">0</cx:pt>
          <cx:pt idx="149232">1</cx:pt>
          <cx:pt idx="149233">0</cx:pt>
          <cx:pt idx="149234">83</cx:pt>
          <cx:pt idx="149235">1</cx:pt>
          <cx:pt idx="149236">11</cx:pt>
          <cx:pt idx="149237">243</cx:pt>
          <cx:pt idx="149238">0</cx:pt>
          <cx:pt idx="149239">7</cx:pt>
          <cx:pt idx="149240">14</cx:pt>
          <cx:pt idx="149241">76</cx:pt>
          <cx:pt idx="149242">12</cx:pt>
          <cx:pt idx="149243">4</cx:pt>
          <cx:pt idx="149244">2</cx:pt>
          <cx:pt idx="149245">169</cx:pt>
          <cx:pt idx="149246">41</cx:pt>
          <cx:pt idx="149247">84</cx:pt>
          <cx:pt idx="149248">23</cx:pt>
          <cx:pt idx="149249">45</cx:pt>
          <cx:pt idx="149250">0</cx:pt>
          <cx:pt idx="149251">7</cx:pt>
          <cx:pt idx="149252">2</cx:pt>
          <cx:pt idx="149253">0</cx:pt>
          <cx:pt idx="149254">0</cx:pt>
          <cx:pt idx="149255">0</cx:pt>
          <cx:pt idx="149256">0</cx:pt>
          <cx:pt idx="149257">0</cx:pt>
          <cx:pt idx="149258">14</cx:pt>
          <cx:pt idx="149259">0</cx:pt>
          <cx:pt idx="149260">0</cx:pt>
          <cx:pt idx="149261">1</cx:pt>
          <cx:pt idx="149262">1</cx:pt>
          <cx:pt idx="149263">7</cx:pt>
          <cx:pt idx="149264">19</cx:pt>
          <cx:pt idx="149265">0</cx:pt>
          <cx:pt idx="149266">0</cx:pt>
          <cx:pt idx="149267">193</cx:pt>
          <cx:pt idx="149268">14</cx:pt>
          <cx:pt idx="149269">26</cx:pt>
          <cx:pt idx="149270">4</cx:pt>
          <cx:pt idx="149271">71</cx:pt>
          <cx:pt idx="149272">0</cx:pt>
          <cx:pt idx="149273">1</cx:pt>
          <cx:pt idx="149274">4</cx:pt>
          <cx:pt idx="149275">10</cx:pt>
          <cx:pt idx="149276">1</cx:pt>
          <cx:pt idx="149277">0</cx:pt>
          <cx:pt idx="149278">0</cx:pt>
          <cx:pt idx="149279">0</cx:pt>
          <cx:pt idx="149280">0</cx:pt>
          <cx:pt idx="149281">0</cx:pt>
          <cx:pt idx="149282">1</cx:pt>
          <cx:pt idx="149283">9</cx:pt>
          <cx:pt idx="149284">0</cx:pt>
          <cx:pt idx="149285">1</cx:pt>
          <cx:pt idx="149286">0</cx:pt>
          <cx:pt idx="149287">3</cx:pt>
          <cx:pt idx="149288">0</cx:pt>
          <cx:pt idx="149289">0</cx:pt>
          <cx:pt idx="149290">0</cx:pt>
          <cx:pt idx="149291">31</cx:pt>
          <cx:pt idx="149292">0</cx:pt>
          <cx:pt idx="149293">91</cx:pt>
          <cx:pt idx="149294">11</cx:pt>
          <cx:pt idx="149295">34</cx:pt>
          <cx:pt idx="149296">41</cx:pt>
          <cx:pt idx="149297">18</cx:pt>
          <cx:pt idx="149298">2</cx:pt>
          <cx:pt idx="149299">0</cx:pt>
          <cx:pt idx="149300">181</cx:pt>
          <cx:pt idx="149301">29</cx:pt>
          <cx:pt idx="149302">583</cx:pt>
          <cx:pt idx="149303">540</cx:pt>
          <cx:pt idx="149304">462</cx:pt>
          <cx:pt idx="149305">5</cx:pt>
          <cx:pt idx="149306">6</cx:pt>
          <cx:pt idx="149307">13</cx:pt>
          <cx:pt idx="149308">226</cx:pt>
          <cx:pt idx="149309">0</cx:pt>
          <cx:pt idx="149310">61</cx:pt>
          <cx:pt idx="149311">2</cx:pt>
          <cx:pt idx="149312">4</cx:pt>
          <cx:pt idx="149313">113</cx:pt>
          <cx:pt idx="149314">16</cx:pt>
          <cx:pt idx="149315">12</cx:pt>
          <cx:pt idx="149316">10</cx:pt>
          <cx:pt idx="149317">69</cx:pt>
          <cx:pt idx="149318">19</cx:pt>
          <cx:pt idx="149319">51</cx:pt>
          <cx:pt idx="149320">14</cx:pt>
          <cx:pt idx="149321">15</cx:pt>
          <cx:pt idx="149322">3</cx:pt>
          <cx:pt idx="149323">7</cx:pt>
          <cx:pt idx="149324">22</cx:pt>
          <cx:pt idx="149325">0</cx:pt>
          <cx:pt idx="149326">165</cx:pt>
          <cx:pt idx="149327">14</cx:pt>
          <cx:pt idx="149328">31</cx:pt>
          <cx:pt idx="149329">45</cx:pt>
          <cx:pt idx="149330">37</cx:pt>
          <cx:pt idx="149331">82</cx:pt>
          <cx:pt idx="149332">44</cx:pt>
          <cx:pt idx="149333">24</cx:pt>
          <cx:pt idx="149334">4</cx:pt>
          <cx:pt idx="149335">43</cx:pt>
          <cx:pt idx="149336">0</cx:pt>
          <cx:pt idx="149337">2</cx:pt>
          <cx:pt idx="149338">0</cx:pt>
          <cx:pt idx="149339">49</cx:pt>
          <cx:pt idx="149340">5</cx:pt>
          <cx:pt idx="149341">0</cx:pt>
          <cx:pt idx="149342">16</cx:pt>
          <cx:pt idx="149343">0</cx:pt>
          <cx:pt idx="149344">58</cx:pt>
          <cx:pt idx="149345">245</cx:pt>
          <cx:pt idx="149346">128</cx:pt>
          <cx:pt idx="149347">0</cx:pt>
          <cx:pt idx="149348">0</cx:pt>
          <cx:pt idx="149349">89</cx:pt>
          <cx:pt idx="149350">62</cx:pt>
          <cx:pt idx="149351">68</cx:pt>
          <cx:pt idx="149352">43</cx:pt>
          <cx:pt idx="149353">0</cx:pt>
          <cx:pt idx="149354">0</cx:pt>
          <cx:pt idx="149355">1</cx:pt>
          <cx:pt idx="149356">0</cx:pt>
          <cx:pt idx="149357">1</cx:pt>
          <cx:pt idx="149358">5</cx:pt>
          <cx:pt idx="149359">0</cx:pt>
          <cx:pt idx="149360">13</cx:pt>
          <cx:pt idx="149361">1</cx:pt>
          <cx:pt idx="149362">0</cx:pt>
          <cx:pt idx="149363">1</cx:pt>
          <cx:pt idx="149364">0</cx:pt>
          <cx:pt idx="149365">0</cx:pt>
          <cx:pt idx="149366">0</cx:pt>
          <cx:pt idx="149367">210</cx:pt>
          <cx:pt idx="149368">11</cx:pt>
          <cx:pt idx="149369">71</cx:pt>
          <cx:pt idx="149370">0</cx:pt>
          <cx:pt idx="149371">0</cx:pt>
          <cx:pt idx="149372">1</cx:pt>
          <cx:pt idx="149373">1</cx:pt>
          <cx:pt idx="149374">0</cx:pt>
          <cx:pt idx="149375">4</cx:pt>
          <cx:pt idx="149376">55</cx:pt>
          <cx:pt idx="149377">33</cx:pt>
          <cx:pt idx="149378">35</cx:pt>
          <cx:pt idx="149379">6</cx:pt>
          <cx:pt idx="149380">103</cx:pt>
          <cx:pt idx="149381">9</cx:pt>
          <cx:pt idx="149382">65</cx:pt>
          <cx:pt idx="149383">0</cx:pt>
          <cx:pt idx="149384">7</cx:pt>
          <cx:pt idx="149385">423</cx:pt>
          <cx:pt idx="149386">16</cx:pt>
          <cx:pt idx="149387">7</cx:pt>
          <cx:pt idx="149388">1</cx:pt>
          <cx:pt idx="149389">0</cx:pt>
          <cx:pt idx="149390">27</cx:pt>
          <cx:pt idx="149391">16</cx:pt>
          <cx:pt idx="149392">1</cx:pt>
          <cx:pt idx="149393">1</cx:pt>
          <cx:pt idx="149394">0</cx:pt>
          <cx:pt idx="149395">0</cx:pt>
          <cx:pt idx="149396">0</cx:pt>
          <cx:pt idx="149397">2</cx:pt>
          <cx:pt idx="149398">14</cx:pt>
          <cx:pt idx="149399">141</cx:pt>
          <cx:pt idx="149400">210</cx:pt>
          <cx:pt idx="149401">34</cx:pt>
          <cx:pt idx="149402">0</cx:pt>
          <cx:pt idx="149403">189</cx:pt>
          <cx:pt idx="149404">0</cx:pt>
          <cx:pt idx="149405">0</cx:pt>
          <cx:pt idx="149406">0</cx:pt>
          <cx:pt idx="149407">0</cx:pt>
          <cx:pt idx="149408">1</cx:pt>
          <cx:pt idx="149409">46</cx:pt>
          <cx:pt idx="149410">22</cx:pt>
          <cx:pt idx="149411">89</cx:pt>
          <cx:pt idx="149412">22</cx:pt>
          <cx:pt idx="149413">15</cx:pt>
          <cx:pt idx="149414">0</cx:pt>
          <cx:pt idx="149415">0</cx:pt>
          <cx:pt idx="149416">21</cx:pt>
          <cx:pt idx="149417">3</cx:pt>
          <cx:pt idx="149418">0</cx:pt>
          <cx:pt idx="149419">22</cx:pt>
          <cx:pt idx="149420">12</cx:pt>
          <cx:pt idx="149421">53</cx:pt>
          <cx:pt idx="149422">12</cx:pt>
          <cx:pt idx="149423">3</cx:pt>
          <cx:pt idx="149424">115</cx:pt>
          <cx:pt idx="149425">1</cx:pt>
          <cx:pt idx="149426">0</cx:pt>
          <cx:pt idx="149427">0</cx:pt>
          <cx:pt idx="149428">7</cx:pt>
          <cx:pt idx="149429">29</cx:pt>
          <cx:pt idx="149430">8</cx:pt>
          <cx:pt idx="149431">36</cx:pt>
          <cx:pt idx="149432">139</cx:pt>
          <cx:pt idx="149433">61</cx:pt>
          <cx:pt idx="149434">2</cx:pt>
          <cx:pt idx="149435">55</cx:pt>
          <cx:pt idx="149436">39</cx:pt>
          <cx:pt idx="149437">64</cx:pt>
          <cx:pt idx="149438">0</cx:pt>
          <cx:pt idx="149439">0</cx:pt>
          <cx:pt idx="149440">163</cx:pt>
          <cx:pt idx="149441">36</cx:pt>
          <cx:pt idx="149442">159</cx:pt>
          <cx:pt idx="149443">35</cx:pt>
          <cx:pt idx="149444">45</cx:pt>
          <cx:pt idx="149445">0</cx:pt>
          <cx:pt idx="149446">110</cx:pt>
          <cx:pt idx="149447">22</cx:pt>
          <cx:pt idx="149448">31</cx:pt>
          <cx:pt idx="149449">0</cx:pt>
          <cx:pt idx="149450">52</cx:pt>
          <cx:pt idx="149451">0</cx:pt>
          <cx:pt idx="149452">83</cx:pt>
          <cx:pt idx="149453">217</cx:pt>
          <cx:pt idx="149454">47</cx:pt>
          <cx:pt idx="149455">7</cx:pt>
          <cx:pt idx="149456">0</cx:pt>
          <cx:pt idx="149457">0</cx:pt>
          <cx:pt idx="149458">1</cx:pt>
          <cx:pt idx="149459">3</cx:pt>
          <cx:pt idx="149460">11</cx:pt>
          <cx:pt idx="149461">2</cx:pt>
          <cx:pt idx="149462">8</cx:pt>
          <cx:pt idx="149463">1</cx:pt>
          <cx:pt idx="149464">2</cx:pt>
          <cx:pt idx="149465">0</cx:pt>
          <cx:pt idx="149466">14</cx:pt>
          <cx:pt idx="149467">18</cx:pt>
          <cx:pt idx="149468">3</cx:pt>
          <cx:pt idx="149469">1</cx:pt>
          <cx:pt idx="149470">5</cx:pt>
          <cx:pt idx="149471">14</cx:pt>
          <cx:pt idx="149472">261</cx:pt>
          <cx:pt idx="149473">9</cx:pt>
          <cx:pt idx="149474">223</cx:pt>
          <cx:pt idx="149475">13</cx:pt>
          <cx:pt idx="149476">13</cx:pt>
          <cx:pt idx="149477">7</cx:pt>
          <cx:pt idx="149478">2</cx:pt>
          <cx:pt idx="149479">0</cx:pt>
          <cx:pt idx="149480">2</cx:pt>
          <cx:pt idx="149481">0</cx:pt>
          <cx:pt idx="149482">0</cx:pt>
          <cx:pt idx="149483">3</cx:pt>
          <cx:pt idx="149484">0</cx:pt>
          <cx:pt idx="149485">27</cx:pt>
          <cx:pt idx="149486">9</cx:pt>
          <cx:pt idx="149487">0</cx:pt>
          <cx:pt idx="149488">3</cx:pt>
          <cx:pt idx="149489">0</cx:pt>
          <cx:pt idx="149490">6</cx:pt>
          <cx:pt idx="149491">0</cx:pt>
          <cx:pt idx="149492">0</cx:pt>
          <cx:pt idx="149493">0</cx:pt>
          <cx:pt idx="149494">149</cx:pt>
          <cx:pt idx="149495">0</cx:pt>
          <cx:pt idx="149496">0</cx:pt>
          <cx:pt idx="149497">15</cx:pt>
          <cx:pt idx="149498">4</cx:pt>
          <cx:pt idx="149499">91</cx:pt>
          <cx:pt idx="149500">7</cx:pt>
          <cx:pt idx="149501">10</cx:pt>
          <cx:pt idx="149502">0</cx:pt>
          <cx:pt idx="149503">1</cx:pt>
          <cx:pt idx="149504">21</cx:pt>
          <cx:pt idx="149505">3</cx:pt>
          <cx:pt idx="149506">231</cx:pt>
          <cx:pt idx="149507">0</cx:pt>
          <cx:pt idx="149508">0</cx:pt>
          <cx:pt idx="149509">42</cx:pt>
          <cx:pt idx="149510">60</cx:pt>
          <cx:pt idx="149511">0</cx:pt>
          <cx:pt idx="149512">657</cx:pt>
          <cx:pt idx="149513">7</cx:pt>
          <cx:pt idx="149514">2</cx:pt>
          <cx:pt idx="149515">5</cx:pt>
          <cx:pt idx="149516">203</cx:pt>
          <cx:pt idx="149517">134</cx:pt>
          <cx:pt idx="149518">78</cx:pt>
          <cx:pt idx="149519">518</cx:pt>
          <cx:pt idx="149520">0</cx:pt>
          <cx:pt idx="149521">0</cx:pt>
          <cx:pt idx="149522">193</cx:pt>
          <cx:pt idx="149523">1</cx:pt>
          <cx:pt idx="149524">111</cx:pt>
          <cx:pt idx="149525">12</cx:pt>
          <cx:pt idx="149526">17</cx:pt>
          <cx:pt idx="149527">0</cx:pt>
          <cx:pt idx="149528">28</cx:pt>
          <cx:pt idx="149529">14</cx:pt>
          <cx:pt idx="149530">179</cx:pt>
          <cx:pt idx="149531">4</cx:pt>
          <cx:pt idx="149532">1</cx:pt>
          <cx:pt idx="149533">7</cx:pt>
          <cx:pt idx="149534">5</cx:pt>
          <cx:pt idx="149535">128</cx:pt>
          <cx:pt idx="149536">5</cx:pt>
          <cx:pt idx="149537">70</cx:pt>
          <cx:pt idx="149538">18</cx:pt>
          <cx:pt idx="149539">36</cx:pt>
          <cx:pt idx="149540">7</cx:pt>
          <cx:pt idx="149541">19</cx:pt>
          <cx:pt idx="149542">19</cx:pt>
          <cx:pt idx="149543">7</cx:pt>
          <cx:pt idx="149544">1</cx:pt>
          <cx:pt idx="149545">2</cx:pt>
          <cx:pt idx="149546">46</cx:pt>
          <cx:pt idx="149547">0</cx:pt>
          <cx:pt idx="149548">33</cx:pt>
          <cx:pt idx="149549">0</cx:pt>
          <cx:pt idx="149550">11</cx:pt>
          <cx:pt idx="149551">5</cx:pt>
          <cx:pt idx="149552">1</cx:pt>
          <cx:pt idx="149553">0</cx:pt>
          <cx:pt idx="149554">0</cx:pt>
          <cx:pt idx="149555">0</cx:pt>
          <cx:pt idx="149556">20</cx:pt>
          <cx:pt idx="149557">0</cx:pt>
          <cx:pt idx="149558">25</cx:pt>
          <cx:pt idx="149559">0</cx:pt>
          <cx:pt idx="149560">54</cx:pt>
          <cx:pt idx="149561">1</cx:pt>
          <cx:pt idx="149562">29</cx:pt>
          <cx:pt idx="149563">12</cx:pt>
          <cx:pt idx="149564">13</cx:pt>
          <cx:pt idx="149565">220</cx:pt>
          <cx:pt idx="149566">35</cx:pt>
          <cx:pt idx="149567">309</cx:pt>
          <cx:pt idx="149568">85</cx:pt>
          <cx:pt idx="149569">0</cx:pt>
          <cx:pt idx="149570">35</cx:pt>
          <cx:pt idx="149571">0</cx:pt>
          <cx:pt idx="149572">1</cx:pt>
          <cx:pt idx="149573">0</cx:pt>
          <cx:pt idx="149574">107</cx:pt>
          <cx:pt idx="149575">0</cx:pt>
          <cx:pt idx="149576">1</cx:pt>
          <cx:pt idx="149577">0</cx:pt>
          <cx:pt idx="149578">307</cx:pt>
          <cx:pt idx="149579">0</cx:pt>
          <cx:pt idx="149580">152</cx:pt>
          <cx:pt idx="149581">38</cx:pt>
          <cx:pt idx="149582">15</cx:pt>
          <cx:pt idx="149583">0</cx:pt>
          <cx:pt idx="149584">344</cx:pt>
          <cx:pt idx="149585">92</cx:pt>
          <cx:pt idx="149586">211</cx:pt>
          <cx:pt idx="149587">2</cx:pt>
          <cx:pt idx="149588">83</cx:pt>
          <cx:pt idx="149589">0</cx:pt>
          <cx:pt idx="149590">125</cx:pt>
          <cx:pt idx="149591">0</cx:pt>
          <cx:pt idx="149592">12</cx:pt>
          <cx:pt idx="149593">163</cx:pt>
          <cx:pt idx="149594">3</cx:pt>
          <cx:pt idx="149595">47</cx:pt>
          <cx:pt idx="149596">29</cx:pt>
          <cx:pt idx="149597">6</cx:pt>
          <cx:pt idx="149598">0</cx:pt>
          <cx:pt idx="149599">0</cx:pt>
          <cx:pt idx="149600">0</cx:pt>
          <cx:pt idx="149601">0</cx:pt>
          <cx:pt idx="149602">1</cx:pt>
          <cx:pt idx="149603">0</cx:pt>
          <cx:pt idx="149604">4</cx:pt>
          <cx:pt idx="149605">1</cx:pt>
          <cx:pt idx="149606">0</cx:pt>
          <cx:pt idx="149607">0</cx:pt>
          <cx:pt idx="149608">8</cx:pt>
          <cx:pt idx="149609">0</cx:pt>
          <cx:pt idx="149610">28</cx:pt>
          <cx:pt idx="149611">8</cx:pt>
          <cx:pt idx="149612">47</cx:pt>
          <cx:pt idx="149613">0</cx:pt>
          <cx:pt idx="149614">77</cx:pt>
          <cx:pt idx="149615">274</cx:pt>
          <cx:pt idx="149616">27</cx:pt>
          <cx:pt idx="149617">4</cx:pt>
          <cx:pt idx="149618">156</cx:pt>
          <cx:pt idx="149619">102</cx:pt>
          <cx:pt idx="149620">35</cx:pt>
          <cx:pt idx="149621">6</cx:pt>
          <cx:pt idx="149622">447</cx:pt>
          <cx:pt idx="149623">2</cx:pt>
          <cx:pt idx="149624">1</cx:pt>
          <cx:pt idx="149625">4</cx:pt>
          <cx:pt idx="149626">1</cx:pt>
          <cx:pt idx="149627">213</cx:pt>
          <cx:pt idx="149628">2</cx:pt>
          <cx:pt idx="149629">8</cx:pt>
          <cx:pt idx="149630">12</cx:pt>
          <cx:pt idx="149631">9</cx:pt>
          <cx:pt idx="149632">6</cx:pt>
          <cx:pt idx="149633">0</cx:pt>
          <cx:pt idx="149634">28</cx:pt>
          <cx:pt idx="149635">21</cx:pt>
          <cx:pt idx="149636">120</cx:pt>
          <cx:pt idx="149637">46</cx:pt>
          <cx:pt idx="149638">1</cx:pt>
          <cx:pt idx="149639">2</cx:pt>
          <cx:pt idx="149640">62</cx:pt>
          <cx:pt idx="149641">2</cx:pt>
          <cx:pt idx="149642">4</cx:pt>
          <cx:pt idx="149643">3</cx:pt>
          <cx:pt idx="149644">42</cx:pt>
          <cx:pt idx="149645">4</cx:pt>
          <cx:pt idx="149646">12</cx:pt>
          <cx:pt idx="149647">15</cx:pt>
          <cx:pt idx="149648">136</cx:pt>
          <cx:pt idx="149649">3</cx:pt>
          <cx:pt idx="149650">11</cx:pt>
          <cx:pt idx="149651">103</cx:pt>
          <cx:pt idx="149652">35</cx:pt>
          <cx:pt idx="149653">1</cx:pt>
          <cx:pt idx="149654">0</cx:pt>
          <cx:pt idx="149655">0</cx:pt>
          <cx:pt idx="149656">0</cx:pt>
          <cx:pt idx="149657">0</cx:pt>
          <cx:pt idx="149658">20</cx:pt>
          <cx:pt idx="149659">10</cx:pt>
          <cx:pt idx="149660">189</cx:pt>
          <cx:pt idx="149661">1020</cx:pt>
          <cx:pt idx="149662">0</cx:pt>
          <cx:pt idx="149663">7</cx:pt>
          <cx:pt idx="149664">0</cx:pt>
          <cx:pt idx="149665">0</cx:pt>
          <cx:pt idx="149666">27</cx:pt>
          <cx:pt idx="149667">15</cx:pt>
          <cx:pt idx="149668">31</cx:pt>
          <cx:pt idx="149669">217</cx:pt>
          <cx:pt idx="149670">31</cx:pt>
          <cx:pt idx="149671">1</cx:pt>
          <cx:pt idx="149672">17</cx:pt>
          <cx:pt idx="149673">1</cx:pt>
          <cx:pt idx="149674">1</cx:pt>
          <cx:pt idx="149675">20</cx:pt>
          <cx:pt idx="149676">4</cx:pt>
          <cx:pt idx="149677">0</cx:pt>
          <cx:pt idx="149678">0</cx:pt>
          <cx:pt idx="149679">1</cx:pt>
          <cx:pt idx="149680">0</cx:pt>
          <cx:pt idx="149681">0</cx:pt>
          <cx:pt idx="149682">1</cx:pt>
          <cx:pt idx="149683">0</cx:pt>
          <cx:pt idx="149684">49</cx:pt>
          <cx:pt idx="149685">1</cx:pt>
          <cx:pt idx="149686">9</cx:pt>
          <cx:pt idx="149687">0</cx:pt>
          <cx:pt idx="149688">0</cx:pt>
          <cx:pt idx="149689">0</cx:pt>
          <cx:pt idx="149690">27</cx:pt>
          <cx:pt idx="149691">19</cx:pt>
          <cx:pt idx="149692">17</cx:pt>
          <cx:pt idx="149693">72</cx:pt>
          <cx:pt idx="149694">22</cx:pt>
          <cx:pt idx="149695">2</cx:pt>
          <cx:pt idx="149696">29</cx:pt>
          <cx:pt idx="149697">29</cx:pt>
          <cx:pt idx="149698">0</cx:pt>
          <cx:pt idx="149699">56</cx:pt>
          <cx:pt idx="149700">22</cx:pt>
          <cx:pt idx="149701">986</cx:pt>
          <cx:pt idx="149702">34</cx:pt>
          <cx:pt idx="149703">80</cx:pt>
          <cx:pt idx="149704">36</cx:pt>
          <cx:pt idx="149705">6</cx:pt>
          <cx:pt idx="149706">0</cx:pt>
          <cx:pt idx="149707">230</cx:pt>
          <cx:pt idx="149708">260</cx:pt>
          <cx:pt idx="149709">5</cx:pt>
          <cx:pt idx="149710">95</cx:pt>
          <cx:pt idx="149711">0</cx:pt>
          <cx:pt idx="149712">4</cx:pt>
          <cx:pt idx="149713">274</cx:pt>
          <cx:pt idx="149714">50</cx:pt>
          <cx:pt idx="149715">20</cx:pt>
          <cx:pt idx="149716">4</cx:pt>
          <cx:pt idx="149717">1</cx:pt>
          <cx:pt idx="149718">18</cx:pt>
          <cx:pt idx="149719">7</cx:pt>
          <cx:pt idx="149720">0</cx:pt>
          <cx:pt idx="149721">41</cx:pt>
          <cx:pt idx="149722">18</cx:pt>
          <cx:pt idx="149723">0</cx:pt>
          <cx:pt idx="149724">12</cx:pt>
          <cx:pt idx="149725">132</cx:pt>
          <cx:pt idx="149726">44</cx:pt>
          <cx:pt idx="149727">16</cx:pt>
          <cx:pt idx="149728">1</cx:pt>
          <cx:pt idx="149729">7</cx:pt>
          <cx:pt idx="149730">92</cx:pt>
          <cx:pt idx="149731">5</cx:pt>
          <cx:pt idx="149732">1</cx:pt>
          <cx:pt idx="149733">0</cx:pt>
          <cx:pt idx="149734">28</cx:pt>
          <cx:pt idx="149735">0</cx:pt>
          <cx:pt idx="149736">411</cx:pt>
          <cx:pt idx="149737">6</cx:pt>
          <cx:pt idx="149738">94</cx:pt>
          <cx:pt idx="149739">380</cx:pt>
          <cx:pt idx="149740">20</cx:pt>
          <cx:pt idx="149741">14</cx:pt>
          <cx:pt idx="149742">88</cx:pt>
          <cx:pt idx="149743">205</cx:pt>
          <cx:pt idx="149744">81</cx:pt>
          <cx:pt idx="149745">211</cx:pt>
          <cx:pt idx="149746">112</cx:pt>
          <cx:pt idx="149747">1</cx:pt>
          <cx:pt idx="149748">0</cx:pt>
          <cx:pt idx="149749">61</cx:pt>
          <cx:pt idx="149750">1</cx:pt>
          <cx:pt idx="149751">78</cx:pt>
          <cx:pt idx="149752">3</cx:pt>
          <cx:pt idx="149753">157</cx:pt>
          <cx:pt idx="149754">7</cx:pt>
          <cx:pt idx="149755">1</cx:pt>
          <cx:pt idx="149756">4</cx:pt>
          <cx:pt idx="149757">0</cx:pt>
          <cx:pt idx="149758">60</cx:pt>
          <cx:pt idx="149759">0</cx:pt>
          <cx:pt idx="149760">6</cx:pt>
          <cx:pt idx="149761">46</cx:pt>
          <cx:pt idx="149762">7</cx:pt>
          <cx:pt idx="149763">9</cx:pt>
          <cx:pt idx="149764">19</cx:pt>
          <cx:pt idx="149765">0</cx:pt>
          <cx:pt idx="149766">0</cx:pt>
          <cx:pt idx="149767">0</cx:pt>
          <cx:pt idx="149768">1</cx:pt>
          <cx:pt idx="149769">0</cx:pt>
          <cx:pt idx="149770">20</cx:pt>
          <cx:pt idx="149771">2</cx:pt>
          <cx:pt idx="149772">80</cx:pt>
          <cx:pt idx="149773">4</cx:pt>
          <cx:pt idx="149774">60</cx:pt>
          <cx:pt idx="149775">0</cx:pt>
          <cx:pt idx="149776">0</cx:pt>
          <cx:pt idx="149777">1</cx:pt>
          <cx:pt idx="149778">7</cx:pt>
          <cx:pt idx="149779">28</cx:pt>
          <cx:pt idx="149780">19</cx:pt>
          <cx:pt idx="149781">0</cx:pt>
          <cx:pt idx="149782">7</cx:pt>
          <cx:pt idx="149783">67</cx:pt>
          <cx:pt idx="149784">1</cx:pt>
          <cx:pt idx="149785">7</cx:pt>
          <cx:pt idx="149786">0</cx:pt>
          <cx:pt idx="149787">0</cx:pt>
          <cx:pt idx="149788">237</cx:pt>
          <cx:pt idx="149789">3</cx:pt>
          <cx:pt idx="149790">0</cx:pt>
          <cx:pt idx="149791">7</cx:pt>
          <cx:pt idx="149792">17</cx:pt>
          <cx:pt idx="149793">0</cx:pt>
          <cx:pt idx="149794">4</cx:pt>
          <cx:pt idx="149795">32</cx:pt>
          <cx:pt idx="149796">7</cx:pt>
          <cx:pt idx="149797">62</cx:pt>
          <cx:pt idx="149798">76</cx:pt>
          <cx:pt idx="149799">25</cx:pt>
          <cx:pt idx="149800">5</cx:pt>
          <cx:pt idx="149801">0</cx:pt>
          <cx:pt idx="149802">245</cx:pt>
          <cx:pt idx="149803">0</cx:pt>
          <cx:pt idx="149804">0</cx:pt>
          <cx:pt idx="149805">1</cx:pt>
          <cx:pt idx="149806">0</cx:pt>
          <cx:pt idx="149807">6</cx:pt>
          <cx:pt idx="149808">1</cx:pt>
          <cx:pt idx="149809">49</cx:pt>
          <cx:pt idx="149810">7</cx:pt>
          <cx:pt idx="149811">0</cx:pt>
          <cx:pt idx="149812">0</cx:pt>
          <cx:pt idx="149813">1</cx:pt>
          <cx:pt idx="149814">1</cx:pt>
          <cx:pt idx="149815">53</cx:pt>
          <cx:pt idx="149816">17</cx:pt>
          <cx:pt idx="149817">0</cx:pt>
          <cx:pt idx="149818">8</cx:pt>
          <cx:pt idx="149819">41</cx:pt>
          <cx:pt idx="149820">0</cx:pt>
          <cx:pt idx="149821">0</cx:pt>
          <cx:pt idx="149822">3</cx:pt>
          <cx:pt idx="149823">0</cx:pt>
          <cx:pt idx="149824">2</cx:pt>
          <cx:pt idx="149825">1</cx:pt>
          <cx:pt idx="149826">0</cx:pt>
          <cx:pt idx="149827">31</cx:pt>
          <cx:pt idx="149828">7</cx:pt>
          <cx:pt idx="149829">7</cx:pt>
          <cx:pt idx="149830">0</cx:pt>
          <cx:pt idx="149831">0</cx:pt>
          <cx:pt idx="149832">0</cx:pt>
          <cx:pt idx="149833">0</cx:pt>
          <cx:pt idx="149834">0</cx:pt>
          <cx:pt idx="149835">0</cx:pt>
          <cx:pt idx="149836">14</cx:pt>
          <cx:pt idx="149837">1</cx:pt>
          <cx:pt idx="149838">0</cx:pt>
          <cx:pt idx="149839">0</cx:pt>
          <cx:pt idx="149840">0</cx:pt>
          <cx:pt idx="149841">394</cx:pt>
          <cx:pt idx="149842">45</cx:pt>
          <cx:pt idx="149843">0</cx:pt>
          <cx:pt idx="149844">13</cx:pt>
          <cx:pt idx="149845">8</cx:pt>
          <cx:pt idx="149846">1</cx:pt>
          <cx:pt idx="149847">0</cx:pt>
          <cx:pt idx="149848">7</cx:pt>
          <cx:pt idx="149849">22</cx:pt>
          <cx:pt idx="149850">71</cx:pt>
          <cx:pt idx="149851">0</cx:pt>
          <cx:pt idx="149852">4</cx:pt>
          <cx:pt idx="149853">91</cx:pt>
          <cx:pt idx="149854">191</cx:pt>
          <cx:pt idx="149855">0</cx:pt>
          <cx:pt idx="149856">7</cx:pt>
          <cx:pt idx="149857">0</cx:pt>
          <cx:pt idx="149858">6</cx:pt>
          <cx:pt idx="149859">5</cx:pt>
          <cx:pt idx="149860">6</cx:pt>
          <cx:pt idx="149861">0</cx:pt>
          <cx:pt idx="149862">113</cx:pt>
          <cx:pt idx="149863">23</cx:pt>
          <cx:pt idx="149864">1</cx:pt>
          <cx:pt idx="149865">12</cx:pt>
          <cx:pt idx="149866">1</cx:pt>
          <cx:pt idx="149867">10</cx:pt>
          <cx:pt idx="149868">1</cx:pt>
          <cx:pt idx="149869">129</cx:pt>
          <cx:pt idx="149870">119</cx:pt>
          <cx:pt idx="149871">0</cx:pt>
          <cx:pt idx="149872">80</cx:pt>
          <cx:pt idx="149873">63</cx:pt>
          <cx:pt idx="149874">0</cx:pt>
          <cx:pt idx="149875">14</cx:pt>
          <cx:pt idx="149876">55</cx:pt>
          <cx:pt idx="149877">64</cx:pt>
          <cx:pt idx="149878">1</cx:pt>
          <cx:pt idx="149879">1</cx:pt>
          <cx:pt idx="149880">6</cx:pt>
          <cx:pt idx="149881">1</cx:pt>
          <cx:pt idx="149882">21</cx:pt>
          <cx:pt idx="149883">50</cx:pt>
          <cx:pt idx="149884">66</cx:pt>
          <cx:pt idx="149885">0</cx:pt>
          <cx:pt idx="149886">13</cx:pt>
          <cx:pt idx="149887">95</cx:pt>
          <cx:pt idx="149888">10</cx:pt>
          <cx:pt idx="149889">2</cx:pt>
          <cx:pt idx="149890">0</cx:pt>
          <cx:pt idx="149891">0</cx:pt>
          <cx:pt idx="149892">82</cx:pt>
          <cx:pt idx="149893">0</cx:pt>
          <cx:pt idx="149894">21</cx:pt>
          <cx:pt idx="149895">0</cx:pt>
          <cx:pt idx="149896">0</cx:pt>
          <cx:pt idx="149897">10</cx:pt>
          <cx:pt idx="149898">0</cx:pt>
          <cx:pt idx="149899">0</cx:pt>
          <cx:pt idx="149900">0</cx:pt>
          <cx:pt idx="149901">0</cx:pt>
          <cx:pt idx="149902">0</cx:pt>
          <cx:pt idx="149903">0</cx:pt>
          <cx:pt idx="149904">0</cx:pt>
          <cx:pt idx="149905">0</cx:pt>
          <cx:pt idx="149906">26</cx:pt>
          <cx:pt idx="149907">0</cx:pt>
          <cx:pt idx="149908">0</cx:pt>
          <cx:pt idx="149909">0</cx:pt>
          <cx:pt idx="149910">2</cx:pt>
          <cx:pt idx="149911">1</cx:pt>
          <cx:pt idx="149912">0</cx:pt>
          <cx:pt idx="149913">0</cx:pt>
          <cx:pt idx="149914">0</cx:pt>
          <cx:pt idx="149915">0</cx:pt>
          <cx:pt idx="149916">0</cx:pt>
          <cx:pt idx="149917">0</cx:pt>
          <cx:pt idx="149918">1</cx:pt>
          <cx:pt idx="149919">0</cx:pt>
          <cx:pt idx="149920">0</cx:pt>
          <cx:pt idx="149921">0</cx:pt>
          <cx:pt idx="149922">0</cx:pt>
          <cx:pt idx="149923">4</cx:pt>
          <cx:pt idx="149924">64</cx:pt>
          <cx:pt idx="149925">0</cx:pt>
          <cx:pt idx="149926">0</cx:pt>
          <cx:pt idx="149927">17</cx:pt>
          <cx:pt idx="149928">13</cx:pt>
          <cx:pt idx="149929">138</cx:pt>
          <cx:pt idx="149930">0</cx:pt>
          <cx:pt idx="149931">7</cx:pt>
          <cx:pt idx="149932">0</cx:pt>
          <cx:pt idx="149933">84</cx:pt>
          <cx:pt idx="149934">3</cx:pt>
          <cx:pt idx="149935">4</cx:pt>
          <cx:pt idx="149936">0</cx:pt>
          <cx:pt idx="149937">7</cx:pt>
          <cx:pt idx="149938">20</cx:pt>
          <cx:pt idx="149939">8</cx:pt>
          <cx:pt idx="149940">0</cx:pt>
          <cx:pt idx="149941">0</cx:pt>
          <cx:pt idx="149942">1</cx:pt>
          <cx:pt idx="149943">19</cx:pt>
          <cx:pt idx="149944">0</cx:pt>
          <cx:pt idx="149945">33</cx:pt>
          <cx:pt idx="149946">1</cx:pt>
          <cx:pt idx="149947">0</cx:pt>
          <cx:pt idx="149948">4</cx:pt>
          <cx:pt idx="149949">84</cx:pt>
          <cx:pt idx="149950">18</cx:pt>
          <cx:pt idx="149951">2</cx:pt>
          <cx:pt idx="149952">182</cx:pt>
          <cx:pt idx="149953">90</cx:pt>
          <cx:pt idx="149954">8</cx:pt>
          <cx:pt idx="149955">1</cx:pt>
          <cx:pt idx="149956">0</cx:pt>
          <cx:pt idx="149957">133</cx:pt>
          <cx:pt idx="149958">14</cx:pt>
          <cx:pt idx="149959">214</cx:pt>
          <cx:pt idx="149960">65</cx:pt>
          <cx:pt idx="149961">68</cx:pt>
          <cx:pt idx="149962">1</cx:pt>
          <cx:pt idx="149963">0</cx:pt>
          <cx:pt idx="149964">79</cx:pt>
          <cx:pt idx="149965">224</cx:pt>
          <cx:pt idx="149966">0</cx:pt>
          <cx:pt idx="149967">1</cx:pt>
          <cx:pt idx="149968">1</cx:pt>
          <cx:pt idx="149969">6</cx:pt>
          <cx:pt idx="149970">0</cx:pt>
          <cx:pt idx="149971">45</cx:pt>
          <cx:pt idx="149972">33</cx:pt>
          <cx:pt idx="149973">0</cx:pt>
          <cx:pt idx="149974">13</cx:pt>
          <cx:pt idx="149975">0</cx:pt>
          <cx:pt idx="149976">0</cx:pt>
          <cx:pt idx="149977">0</cx:pt>
          <cx:pt idx="149978">4</cx:pt>
          <cx:pt idx="149979">11</cx:pt>
          <cx:pt idx="149980">0</cx:pt>
          <cx:pt idx="149981">0</cx:pt>
          <cx:pt idx="149982">294</cx:pt>
          <cx:pt idx="149983">1</cx:pt>
          <cx:pt idx="149984">5</cx:pt>
          <cx:pt idx="149985">38</cx:pt>
          <cx:pt idx="149986">0</cx:pt>
          <cx:pt idx="149987">0</cx:pt>
          <cx:pt idx="149988">0</cx:pt>
          <cx:pt idx="149989">0</cx:pt>
          <cx:pt idx="149990">23</cx:pt>
          <cx:pt idx="149991">82</cx:pt>
          <cx:pt idx="149992">1</cx:pt>
          <cx:pt idx="149993">3</cx:pt>
          <cx:pt idx="149994">0</cx:pt>
          <cx:pt idx="149995">426</cx:pt>
          <cx:pt idx="149996">1</cx:pt>
          <cx:pt idx="149997">18</cx:pt>
          <cx:pt idx="149998">23</cx:pt>
          <cx:pt idx="149999">22</cx:pt>
          <cx:pt idx="150000">560</cx:pt>
          <cx:pt idx="150001">467</cx:pt>
          <cx:pt idx="150002">233</cx:pt>
          <cx:pt idx="150003">123</cx:pt>
          <cx:pt idx="150004">97</cx:pt>
          <cx:pt idx="150005">7</cx:pt>
          <cx:pt idx="150006">0</cx:pt>
          <cx:pt idx="150007">0</cx:pt>
          <cx:pt idx="150008">1</cx:pt>
          <cx:pt idx="150009">21</cx:pt>
          <cx:pt idx="150010">6</cx:pt>
          <cx:pt idx="150011">24</cx:pt>
          <cx:pt idx="150012">655</cx:pt>
          <cx:pt idx="150013">353</cx:pt>
          <cx:pt idx="150014">13</cx:pt>
          <cx:pt idx="150015">0</cx:pt>
          <cx:pt idx="150016">1</cx:pt>
          <cx:pt idx="150017">0</cx:pt>
          <cx:pt idx="150018">622</cx:pt>
          <cx:pt idx="150019">16</cx:pt>
          <cx:pt idx="150020">211</cx:pt>
          <cx:pt idx="150021">0</cx:pt>
          <cx:pt idx="150022">0</cx:pt>
          <cx:pt idx="150023">55</cx:pt>
          <cx:pt idx="150024">1</cx:pt>
          <cx:pt idx="150025">14</cx:pt>
          <cx:pt idx="150026">104</cx:pt>
          <cx:pt idx="150027">37</cx:pt>
          <cx:pt idx="150028">44</cx:pt>
          <cx:pt idx="150029">0</cx:pt>
          <cx:pt idx="150030">23</cx:pt>
          <cx:pt idx="150031">89</cx:pt>
          <cx:pt idx="150032">128</cx:pt>
          <cx:pt idx="150033">181</cx:pt>
          <cx:pt idx="150034">9</cx:pt>
          <cx:pt idx="150035">211</cx:pt>
          <cx:pt idx="150036">6</cx:pt>
          <cx:pt idx="150037">0</cx:pt>
          <cx:pt idx="150038">28</cx:pt>
          <cx:pt idx="150039">51</cx:pt>
          <cx:pt idx="150040">0</cx:pt>
          <cx:pt idx="150041">6</cx:pt>
          <cx:pt idx="150042">26</cx:pt>
          <cx:pt idx="150043">4</cx:pt>
          <cx:pt idx="150044">189</cx:pt>
          <cx:pt idx="150045">77</cx:pt>
          <cx:pt idx="150046">1</cx:pt>
          <cx:pt idx="150047">1</cx:pt>
          <cx:pt idx="150048">101</cx:pt>
          <cx:pt idx="150049">124</cx:pt>
          <cx:pt idx="150050">6</cx:pt>
          <cx:pt idx="150051">91</cx:pt>
          <cx:pt idx="150052">76</cx:pt>
          <cx:pt idx="150053">52</cx:pt>
          <cx:pt idx="150054">57</cx:pt>
          <cx:pt idx="150055">79</cx:pt>
          <cx:pt idx="150056">2</cx:pt>
          <cx:pt idx="150057">7</cx:pt>
          <cx:pt idx="150058">0</cx:pt>
          <cx:pt idx="150059">14</cx:pt>
          <cx:pt idx="150060">0</cx:pt>
          <cx:pt idx="150061">4</cx:pt>
          <cx:pt idx="150062">0</cx:pt>
          <cx:pt idx="150063">4</cx:pt>
          <cx:pt idx="150064">62</cx:pt>
          <cx:pt idx="150065">10</cx:pt>
          <cx:pt idx="150066">0</cx:pt>
          <cx:pt idx="150067">7</cx:pt>
          <cx:pt idx="150068">0</cx:pt>
          <cx:pt idx="150069">252</cx:pt>
          <cx:pt idx="150070">14</cx:pt>
          <cx:pt idx="150071">0</cx:pt>
          <cx:pt idx="150072">0</cx:pt>
          <cx:pt idx="150073">50</cx:pt>
          <cx:pt idx="150074">0</cx:pt>
          <cx:pt idx="150075">124</cx:pt>
          <cx:pt idx="150076">699</cx:pt>
          <cx:pt idx="150077">2</cx:pt>
          <cx:pt idx="150078">314</cx:pt>
          <cx:pt idx="150079">0</cx:pt>
          <cx:pt idx="150080">2</cx:pt>
          <cx:pt idx="150081">237</cx:pt>
          <cx:pt idx="150082">0</cx:pt>
          <cx:pt idx="150083">14</cx:pt>
          <cx:pt idx="150084">25</cx:pt>
          <cx:pt idx="150085">0</cx:pt>
          <cx:pt idx="150086">12</cx:pt>
          <cx:pt idx="150087">22</cx:pt>
          <cx:pt idx="150088">11</cx:pt>
          <cx:pt idx="150089">19</cx:pt>
          <cx:pt idx="150090">31</cx:pt>
          <cx:pt idx="150091">1</cx:pt>
          <cx:pt idx="150092">4</cx:pt>
          <cx:pt idx="150093">601</cx:pt>
          <cx:pt idx="150094">1</cx:pt>
          <cx:pt idx="150095">47</cx:pt>
          <cx:pt idx="150096">43</cx:pt>
          <cx:pt idx="150097">0</cx:pt>
          <cx:pt idx="150098">13</cx:pt>
          <cx:pt idx="150099">1</cx:pt>
          <cx:pt idx="150100">14</cx:pt>
          <cx:pt idx="150101">35</cx:pt>
          <cx:pt idx="150102">44</cx:pt>
          <cx:pt idx="150103">5</cx:pt>
          <cx:pt idx="150104">4</cx:pt>
          <cx:pt idx="150105">36</cx:pt>
          <cx:pt idx="150106">17</cx:pt>
          <cx:pt idx="150107">9</cx:pt>
          <cx:pt idx="150108">50</cx:pt>
          <cx:pt idx="150109">21</cx:pt>
          <cx:pt idx="150110">29</cx:pt>
          <cx:pt idx="150111">67</cx:pt>
          <cx:pt idx="150112">13</cx:pt>
          <cx:pt idx="150113">50</cx:pt>
          <cx:pt idx="150114">76</cx:pt>
          <cx:pt idx="150115">17</cx:pt>
          <cx:pt idx="150116">0</cx:pt>
          <cx:pt idx="150117">0</cx:pt>
          <cx:pt idx="150118">82</cx:pt>
          <cx:pt idx="150119">27</cx:pt>
          <cx:pt idx="150120">38</cx:pt>
          <cx:pt idx="150121">3</cx:pt>
          <cx:pt idx="150122">38</cx:pt>
          <cx:pt idx="150123">89</cx:pt>
          <cx:pt idx="150124">98</cx:pt>
          <cx:pt idx="150125">69</cx:pt>
          <cx:pt idx="150126">72</cx:pt>
          <cx:pt idx="150127">7</cx:pt>
          <cx:pt idx="150128">1</cx:pt>
          <cx:pt idx="150129">0</cx:pt>
          <cx:pt idx="150130">3</cx:pt>
          <cx:pt idx="150131">2</cx:pt>
          <cx:pt idx="150132">2</cx:pt>
          <cx:pt idx="150133">5</cx:pt>
          <cx:pt idx="150134">23</cx:pt>
          <cx:pt idx="150135">73</cx:pt>
          <cx:pt idx="150136">0</cx:pt>
          <cx:pt idx="150137">0</cx:pt>
          <cx:pt idx="150138">0</cx:pt>
          <cx:pt idx="150139">0</cx:pt>
          <cx:pt idx="150140">0</cx:pt>
          <cx:pt idx="150141">0</cx:pt>
          <cx:pt idx="150142">2</cx:pt>
          <cx:pt idx="150143">0</cx:pt>
          <cx:pt idx="150144">0</cx:pt>
          <cx:pt idx="150145">0</cx:pt>
          <cx:pt idx="150146">62</cx:pt>
          <cx:pt idx="150147">71</cx:pt>
          <cx:pt idx="150148">43</cx:pt>
          <cx:pt idx="150149">15</cx:pt>
          <cx:pt idx="150150">38</cx:pt>
          <cx:pt idx="150151">164</cx:pt>
          <cx:pt idx="150152">18</cx:pt>
          <cx:pt idx="150153">0</cx:pt>
          <cx:pt idx="150154">14</cx:pt>
          <cx:pt idx="150155">24</cx:pt>
          <cx:pt idx="150156">44</cx:pt>
          <cx:pt idx="150157">464</cx:pt>
          <cx:pt idx="150158">245</cx:pt>
          <cx:pt idx="150159">5</cx:pt>
          <cx:pt idx="150160">207</cx:pt>
          <cx:pt idx="150161">2</cx:pt>
          <cx:pt idx="150162">3</cx:pt>
          <cx:pt idx="150163">141</cx:pt>
          <cx:pt idx="150164">56</cx:pt>
          <cx:pt idx="150165">71</cx:pt>
          <cx:pt idx="150166">283</cx:pt>
          <cx:pt idx="150167">13</cx:pt>
          <cx:pt idx="150168">100</cx:pt>
          <cx:pt idx="150169">0</cx:pt>
          <cx:pt idx="150170">203</cx:pt>
          <cx:pt idx="150171">0</cx:pt>
          <cx:pt idx="150172">1</cx:pt>
          <cx:pt idx="150173">13</cx:pt>
          <cx:pt idx="150174">246</cx:pt>
          <cx:pt idx="150175">0</cx:pt>
          <cx:pt idx="150176">0</cx:pt>
          <cx:pt idx="150177">41</cx:pt>
          <cx:pt idx="150178">4</cx:pt>
          <cx:pt idx="150179">28</cx:pt>
          <cx:pt idx="150180">1</cx:pt>
          <cx:pt idx="150181">0</cx:pt>
          <cx:pt idx="150182">99</cx:pt>
          <cx:pt idx="150183">96</cx:pt>
          <cx:pt idx="150184">71</cx:pt>
          <cx:pt idx="150185">39</cx:pt>
          <cx:pt idx="150186">3</cx:pt>
          <cx:pt idx="150187">90</cx:pt>
          <cx:pt idx="150188">0</cx:pt>
          <cx:pt idx="150189">18</cx:pt>
          <cx:pt idx="150190">1</cx:pt>
          <cx:pt idx="150191">20</cx:pt>
          <cx:pt idx="150192">15</cx:pt>
          <cx:pt idx="150193">41</cx:pt>
          <cx:pt idx="150194">0</cx:pt>
          <cx:pt idx="150195">99</cx:pt>
          <cx:pt idx="150196">7</cx:pt>
          <cx:pt idx="150197">12</cx:pt>
          <cx:pt idx="150198">76</cx:pt>
          <cx:pt idx="150199">18</cx:pt>
          <cx:pt idx="150200">40</cx:pt>
          <cx:pt idx="150201">16</cx:pt>
          <cx:pt idx="150202">148</cx:pt>
          <cx:pt idx="150203">32</cx:pt>
          <cx:pt idx="150204">0</cx:pt>
          <cx:pt idx="150205">13</cx:pt>
          <cx:pt idx="150206">11</cx:pt>
          <cx:pt idx="150207">18</cx:pt>
          <cx:pt idx="150208">0</cx:pt>
          <cx:pt idx="150209">20</cx:pt>
          <cx:pt idx="150210">490</cx:pt>
          <cx:pt idx="150211">3</cx:pt>
          <cx:pt idx="150212">0</cx:pt>
          <cx:pt idx="150213">175</cx:pt>
          <cx:pt idx="150214">29</cx:pt>
          <cx:pt idx="150215">118</cx:pt>
          <cx:pt idx="150216">1</cx:pt>
          <cx:pt idx="150217">155</cx:pt>
          <cx:pt idx="150218">1</cx:pt>
          <cx:pt idx="150219">161</cx:pt>
          <cx:pt idx="150220">13</cx:pt>
          <cx:pt idx="150221">40</cx:pt>
          <cx:pt idx="150222">54</cx:pt>
          <cx:pt idx="150223">1</cx:pt>
          <cx:pt idx="150224">28</cx:pt>
          <cx:pt idx="150225">0</cx:pt>
          <cx:pt idx="150226">0</cx:pt>
          <cx:pt idx="150227">1</cx:pt>
          <cx:pt idx="150228">81</cx:pt>
          <cx:pt idx="150229">278</cx:pt>
          <cx:pt idx="150230">349</cx:pt>
          <cx:pt idx="150231">0</cx:pt>
          <cx:pt idx="150232">0</cx:pt>
          <cx:pt idx="150233">7</cx:pt>
          <cx:pt idx="150234">27</cx:pt>
          <cx:pt idx="150235">80</cx:pt>
          <cx:pt idx="150236">0</cx:pt>
          <cx:pt idx="150237">3</cx:pt>
          <cx:pt idx="150238">0</cx:pt>
          <cx:pt idx="150239">1</cx:pt>
          <cx:pt idx="150240">128</cx:pt>
          <cx:pt idx="150241">2</cx:pt>
          <cx:pt idx="150242">60</cx:pt>
          <cx:pt idx="150243">19</cx:pt>
          <cx:pt idx="150244">40</cx:pt>
          <cx:pt idx="150245">0</cx:pt>
          <cx:pt idx="150246">18</cx:pt>
          <cx:pt idx="150247">72</cx:pt>
          <cx:pt idx="150248">4</cx:pt>
          <cx:pt idx="150249">1</cx:pt>
          <cx:pt idx="150250">4</cx:pt>
          <cx:pt idx="150251">63</cx:pt>
          <cx:pt idx="150252">0</cx:pt>
          <cx:pt idx="150253">12</cx:pt>
          <cx:pt idx="150254">1</cx:pt>
          <cx:pt idx="150255">149</cx:pt>
          <cx:pt idx="150256">1</cx:pt>
          <cx:pt idx="150257">59</cx:pt>
          <cx:pt idx="150258">0</cx:pt>
          <cx:pt idx="150259">69</cx:pt>
          <cx:pt idx="150260">34</cx:pt>
          <cx:pt idx="150261">0</cx:pt>
          <cx:pt idx="150262">0</cx:pt>
          <cx:pt idx="150263">34</cx:pt>
          <cx:pt idx="150264">1</cx:pt>
          <cx:pt idx="150265">2</cx:pt>
          <cx:pt idx="150266">2</cx:pt>
          <cx:pt idx="150267">17</cx:pt>
          <cx:pt idx="150268">0</cx:pt>
          <cx:pt idx="150269">0</cx:pt>
          <cx:pt idx="150270">141</cx:pt>
          <cx:pt idx="150271">16</cx:pt>
          <cx:pt idx="150272">0</cx:pt>
          <cx:pt idx="150273">0</cx:pt>
          <cx:pt idx="150274">1</cx:pt>
          <cx:pt idx="150275">0</cx:pt>
          <cx:pt idx="150276">6</cx:pt>
          <cx:pt idx="150277">14</cx:pt>
          <cx:pt idx="150278">134</cx:pt>
          <cx:pt idx="150279">31</cx:pt>
          <cx:pt idx="150280">11</cx:pt>
          <cx:pt idx="150281">0</cx:pt>
          <cx:pt idx="150282">0</cx:pt>
          <cx:pt idx="150283">5</cx:pt>
          <cx:pt idx="150284">1</cx:pt>
          <cx:pt idx="150285">46</cx:pt>
          <cx:pt idx="150286">107</cx:pt>
          <cx:pt idx="150287">3</cx:pt>
          <cx:pt idx="150288">2</cx:pt>
          <cx:pt idx="150289">0</cx:pt>
          <cx:pt idx="150290">0</cx:pt>
          <cx:pt idx="150291">0</cx:pt>
          <cx:pt idx="150292">13</cx:pt>
          <cx:pt idx="150293">0</cx:pt>
          <cx:pt idx="150294">33</cx:pt>
          <cx:pt idx="150295">0</cx:pt>
          <cx:pt idx="150296">0</cx:pt>
          <cx:pt idx="150297">64</cx:pt>
          <cx:pt idx="150298">0</cx:pt>
          <cx:pt idx="150299">0</cx:pt>
          <cx:pt idx="150300">0</cx:pt>
          <cx:pt idx="150301">1</cx:pt>
          <cx:pt idx="150302">23</cx:pt>
          <cx:pt idx="150303">27</cx:pt>
          <cx:pt idx="150304">0</cx:pt>
          <cx:pt idx="150305">1</cx:pt>
          <cx:pt idx="150306">2</cx:pt>
          <cx:pt idx="150307">0</cx:pt>
          <cx:pt idx="150308">0</cx:pt>
          <cx:pt idx="150309">0</cx:pt>
          <cx:pt idx="150310">0</cx:pt>
          <cx:pt idx="150311">1</cx:pt>
          <cx:pt idx="150312">0</cx:pt>
          <cx:pt idx="150313">8</cx:pt>
          <cx:pt idx="150314">11</cx:pt>
          <cx:pt idx="150315">21</cx:pt>
          <cx:pt idx="150316">11</cx:pt>
          <cx:pt idx="150317">0</cx:pt>
          <cx:pt idx="150318">7</cx:pt>
          <cx:pt idx="150319">0</cx:pt>
          <cx:pt idx="150320">0</cx:pt>
          <cx:pt idx="150321">4</cx:pt>
          <cx:pt idx="150322">0</cx:pt>
          <cx:pt idx="150323">0</cx:pt>
          <cx:pt idx="150324">0</cx:pt>
          <cx:pt idx="150325">0</cx:pt>
          <cx:pt idx="150326">0</cx:pt>
          <cx:pt idx="150327">0</cx:pt>
          <cx:pt idx="150328">15</cx:pt>
          <cx:pt idx="150329">141</cx:pt>
          <cx:pt idx="150330">32</cx:pt>
          <cx:pt idx="150331">377</cx:pt>
          <cx:pt idx="150332">0</cx:pt>
          <cx:pt idx="150333">82</cx:pt>
          <cx:pt idx="150334">66</cx:pt>
          <cx:pt idx="150335">0</cx:pt>
          <cx:pt idx="150336">63</cx:pt>
          <cx:pt idx="150337">314</cx:pt>
          <cx:pt idx="150338">222</cx:pt>
          <cx:pt idx="150339">12</cx:pt>
          <cx:pt idx="150340">5</cx:pt>
          <cx:pt idx="150341">11</cx:pt>
          <cx:pt idx="150342">0</cx:pt>
          <cx:pt idx="150343">20</cx:pt>
          <cx:pt idx="150344">203</cx:pt>
          <cx:pt idx="150345">15</cx:pt>
          <cx:pt idx="150346">6</cx:pt>
          <cx:pt idx="150347">240</cx:pt>
          <cx:pt idx="150348">0</cx:pt>
          <cx:pt idx="150349">8</cx:pt>
          <cx:pt idx="150350">0</cx:pt>
          <cx:pt idx="150351">0</cx:pt>
          <cx:pt idx="150352">0</cx:pt>
          <cx:pt idx="150353">5</cx:pt>
          <cx:pt idx="150354">1</cx:pt>
          <cx:pt idx="150355">8</cx:pt>
          <cx:pt idx="150356">0</cx:pt>
          <cx:pt idx="150357">273</cx:pt>
          <cx:pt idx="150358">14</cx:pt>
          <cx:pt idx="150359">0</cx:pt>
          <cx:pt idx="150360">8</cx:pt>
          <cx:pt idx="150361">0</cx:pt>
          <cx:pt idx="150362">17</cx:pt>
          <cx:pt idx="150363">0</cx:pt>
          <cx:pt idx="150364">0</cx:pt>
          <cx:pt idx="150365">16</cx:pt>
          <cx:pt idx="150366">19</cx:pt>
          <cx:pt idx="150367">1</cx:pt>
          <cx:pt idx="150368">0</cx:pt>
          <cx:pt idx="150369">0</cx:pt>
          <cx:pt idx="150370">0</cx:pt>
          <cx:pt idx="150371">24</cx:pt>
          <cx:pt idx="150372">4</cx:pt>
          <cx:pt idx="150373">58</cx:pt>
          <cx:pt idx="150374">14</cx:pt>
          <cx:pt idx="150375">27</cx:pt>
          <cx:pt idx="150376">0</cx:pt>
          <cx:pt idx="150377">6</cx:pt>
          <cx:pt idx="150378">0</cx:pt>
          <cx:pt idx="150379">6</cx:pt>
          <cx:pt idx="150380">43</cx:pt>
          <cx:pt idx="150381">0</cx:pt>
          <cx:pt idx="150382">28</cx:pt>
          <cx:pt idx="150383">383</cx:pt>
          <cx:pt idx="150384">0</cx:pt>
          <cx:pt idx="150385">28</cx:pt>
          <cx:pt idx="150386">321</cx:pt>
          <cx:pt idx="150387">1</cx:pt>
          <cx:pt idx="150388">302</cx:pt>
          <cx:pt idx="150389">55</cx:pt>
          <cx:pt idx="150390">27</cx:pt>
          <cx:pt idx="150391">153</cx:pt>
          <cx:pt idx="150392">92</cx:pt>
          <cx:pt idx="150393">29</cx:pt>
          <cx:pt idx="150394">11</cx:pt>
          <cx:pt idx="150395">3</cx:pt>
          <cx:pt idx="150396">49</cx:pt>
          <cx:pt idx="150397">29</cx:pt>
          <cx:pt idx="150398">8</cx:pt>
          <cx:pt idx="150399">131</cx:pt>
          <cx:pt idx="150400">0</cx:pt>
          <cx:pt idx="150401">4</cx:pt>
          <cx:pt idx="150402">21</cx:pt>
          <cx:pt idx="150403">0</cx:pt>
          <cx:pt idx="150404">34</cx:pt>
          <cx:pt idx="150405">1</cx:pt>
          <cx:pt idx="150406">0</cx:pt>
          <cx:pt idx="150407">0</cx:pt>
          <cx:pt idx="150408">1</cx:pt>
          <cx:pt idx="150409">77</cx:pt>
          <cx:pt idx="150410">117</cx:pt>
          <cx:pt idx="150411">0</cx:pt>
          <cx:pt idx="150412">14</cx:pt>
          <cx:pt idx="150413">33</cx:pt>
          <cx:pt idx="150414">0</cx:pt>
          <cx:pt idx="150415">0</cx:pt>
          <cx:pt idx="150416">6</cx:pt>
          <cx:pt idx="150417">0</cx:pt>
          <cx:pt idx="150418">3</cx:pt>
          <cx:pt idx="150419">0</cx:pt>
          <cx:pt idx="150420">1</cx:pt>
          <cx:pt idx="150421">0</cx:pt>
          <cx:pt idx="150422">2</cx:pt>
          <cx:pt idx="150423">27</cx:pt>
          <cx:pt idx="150424">0</cx:pt>
          <cx:pt idx="150425">1</cx:pt>
          <cx:pt idx="150426">0</cx:pt>
          <cx:pt idx="150427">1</cx:pt>
          <cx:pt idx="150428">0</cx:pt>
          <cx:pt idx="150429">9</cx:pt>
          <cx:pt idx="150430">1</cx:pt>
          <cx:pt idx="150431">6</cx:pt>
          <cx:pt idx="150432">0</cx:pt>
          <cx:pt idx="150433">36</cx:pt>
          <cx:pt idx="150434">89</cx:pt>
          <cx:pt idx="150435">49</cx:pt>
          <cx:pt idx="150436">357</cx:pt>
          <cx:pt idx="150437">91</cx:pt>
          <cx:pt idx="150438">0</cx:pt>
          <cx:pt idx="150439">6</cx:pt>
          <cx:pt idx="150440">0</cx:pt>
          <cx:pt idx="150441">0</cx:pt>
          <cx:pt idx="150442">0</cx:pt>
          <cx:pt idx="150443">3</cx:pt>
          <cx:pt idx="150444">5</cx:pt>
          <cx:pt idx="150445">30</cx:pt>
          <cx:pt idx="150446">6</cx:pt>
          <cx:pt idx="150447">161</cx:pt>
          <cx:pt idx="150448">211</cx:pt>
          <cx:pt idx="150449">2</cx:pt>
          <cx:pt idx="150450">1</cx:pt>
          <cx:pt idx="150451">1</cx:pt>
          <cx:pt idx="150452">405</cx:pt>
          <cx:pt idx="150453">185</cx:pt>
          <cx:pt idx="150454">0</cx:pt>
          <cx:pt idx="150455">16</cx:pt>
          <cx:pt idx="150456">0</cx:pt>
          <cx:pt idx="150457">4</cx:pt>
          <cx:pt idx="150458">28</cx:pt>
          <cx:pt idx="150459">5</cx:pt>
          <cx:pt idx="150460">12</cx:pt>
          <cx:pt idx="150461">0</cx:pt>
          <cx:pt idx="150462">13</cx:pt>
          <cx:pt idx="150463">35</cx:pt>
          <cx:pt idx="150464">1</cx:pt>
          <cx:pt idx="150465">25</cx:pt>
          <cx:pt idx="150466">1</cx:pt>
          <cx:pt idx="150467">3</cx:pt>
          <cx:pt idx="150468">5</cx:pt>
          <cx:pt idx="150469">234</cx:pt>
          <cx:pt idx="150470">12</cx:pt>
          <cx:pt idx="150471">0</cx:pt>
          <cx:pt idx="150472">0</cx:pt>
          <cx:pt idx="150473">5</cx:pt>
          <cx:pt idx="150474">62</cx:pt>
          <cx:pt idx="150475">0</cx:pt>
          <cx:pt idx="150476">18</cx:pt>
          <cx:pt idx="150477">306</cx:pt>
          <cx:pt idx="150478">489</cx:pt>
          <cx:pt idx="150479">1</cx:pt>
          <cx:pt idx="150480">3</cx:pt>
          <cx:pt idx="150481">0</cx:pt>
          <cx:pt idx="150482">34</cx:pt>
          <cx:pt idx="150483">90</cx:pt>
          <cx:pt idx="150484">3</cx:pt>
          <cx:pt idx="150485">322</cx:pt>
          <cx:pt idx="150486">132</cx:pt>
          <cx:pt idx="150487">7</cx:pt>
          <cx:pt idx="150488">0</cx:pt>
          <cx:pt idx="150489">41</cx:pt>
          <cx:pt idx="150490">9</cx:pt>
          <cx:pt idx="150491">1</cx:pt>
          <cx:pt idx="150492">8</cx:pt>
          <cx:pt idx="150493">10</cx:pt>
          <cx:pt idx="150494">2</cx:pt>
          <cx:pt idx="150495">0</cx:pt>
          <cx:pt idx="150496">1</cx:pt>
          <cx:pt idx="150497">1</cx:pt>
          <cx:pt idx="150498">0</cx:pt>
          <cx:pt idx="150499">0</cx:pt>
          <cx:pt idx="150500">90</cx:pt>
          <cx:pt idx="150501">1</cx:pt>
          <cx:pt idx="150502">3</cx:pt>
          <cx:pt idx="150503">13</cx:pt>
          <cx:pt idx="150504">81</cx:pt>
          <cx:pt idx="150505">217</cx:pt>
          <cx:pt idx="150506">0</cx:pt>
          <cx:pt idx="150507">0</cx:pt>
          <cx:pt idx="150508">1</cx:pt>
          <cx:pt idx="150509">0</cx:pt>
          <cx:pt idx="150510">37</cx:pt>
          <cx:pt idx="150511">0</cx:pt>
          <cx:pt idx="150512">0</cx:pt>
          <cx:pt idx="150513">1</cx:pt>
          <cx:pt idx="150514">152</cx:pt>
          <cx:pt idx="150515">0</cx:pt>
          <cx:pt idx="150516">0</cx:pt>
          <cx:pt idx="150517">106</cx:pt>
          <cx:pt idx="150518">0</cx:pt>
          <cx:pt idx="150519">0</cx:pt>
          <cx:pt idx="150520">1</cx:pt>
          <cx:pt idx="150521">5</cx:pt>
          <cx:pt idx="150522">12</cx:pt>
          <cx:pt idx="150523">125</cx:pt>
          <cx:pt idx="150524">72</cx:pt>
          <cx:pt idx="150525">41</cx:pt>
          <cx:pt idx="150526">30</cx:pt>
          <cx:pt idx="150527">9</cx:pt>
          <cx:pt idx="150528">103</cx:pt>
          <cx:pt idx="150529">17</cx:pt>
          <cx:pt idx="150530">69</cx:pt>
          <cx:pt idx="150531">47</cx:pt>
          <cx:pt idx="150532">1</cx:pt>
          <cx:pt idx="150533">45</cx:pt>
          <cx:pt idx="150534">0</cx:pt>
          <cx:pt idx="150535">591</cx:pt>
          <cx:pt idx="150536">17</cx:pt>
          <cx:pt idx="150537">52</cx:pt>
          <cx:pt idx="150538">1</cx:pt>
          <cx:pt idx="150539">42</cx:pt>
          <cx:pt idx="150540">59</cx:pt>
          <cx:pt idx="150541">3</cx:pt>
          <cx:pt idx="150542">0</cx:pt>
          <cx:pt idx="150543">0</cx:pt>
          <cx:pt idx="150544">12</cx:pt>
          <cx:pt idx="150545">0</cx:pt>
          <cx:pt idx="150546">7</cx:pt>
          <cx:pt idx="150547">271</cx:pt>
          <cx:pt idx="150548">11</cx:pt>
          <cx:pt idx="150549">0</cx:pt>
          <cx:pt idx="150550">0</cx:pt>
          <cx:pt idx="150551">4</cx:pt>
          <cx:pt idx="150552">194</cx:pt>
          <cx:pt idx="150553">5</cx:pt>
          <cx:pt idx="150554">7</cx:pt>
          <cx:pt idx="150555">147</cx:pt>
          <cx:pt idx="150556">34</cx:pt>
          <cx:pt idx="150557">215</cx:pt>
          <cx:pt idx="150558">463</cx:pt>
          <cx:pt idx="150559">8</cx:pt>
          <cx:pt idx="150560">9</cx:pt>
          <cx:pt idx="150561">1</cx:pt>
          <cx:pt idx="150562">61</cx:pt>
          <cx:pt idx="150563">33</cx:pt>
          <cx:pt idx="150564">50</cx:pt>
          <cx:pt idx="150565">83</cx:pt>
          <cx:pt idx="150566">7</cx:pt>
          <cx:pt idx="150567">0</cx:pt>
          <cx:pt idx="150568">0</cx:pt>
          <cx:pt idx="150569">24</cx:pt>
          <cx:pt idx="150570">2</cx:pt>
          <cx:pt idx="150571">0</cx:pt>
          <cx:pt idx="150572">0</cx:pt>
          <cx:pt idx="150573">0</cx:pt>
          <cx:pt idx="150574">1</cx:pt>
          <cx:pt idx="150575">0</cx:pt>
          <cx:pt idx="150576">0</cx:pt>
          <cx:pt idx="150577">0</cx:pt>
          <cx:pt idx="150578">1</cx:pt>
          <cx:pt idx="150579">1</cx:pt>
          <cx:pt idx="150580">14</cx:pt>
          <cx:pt idx="150581">85</cx:pt>
          <cx:pt idx="150582">244</cx:pt>
          <cx:pt idx="150583">4</cx:pt>
          <cx:pt idx="150584">0</cx:pt>
          <cx:pt idx="150585">91</cx:pt>
          <cx:pt idx="150586">112</cx:pt>
          <cx:pt idx="150587">26</cx:pt>
          <cx:pt idx="150588">15</cx:pt>
          <cx:pt idx="150589">4</cx:pt>
          <cx:pt idx="150590">48</cx:pt>
          <cx:pt idx="150591">9</cx:pt>
          <cx:pt idx="150592">3</cx:pt>
          <cx:pt idx="150593">13</cx:pt>
          <cx:pt idx="150594">2</cx:pt>
          <cx:pt idx="150595">9</cx:pt>
          <cx:pt idx="150596">3</cx:pt>
          <cx:pt idx="150597">3</cx:pt>
          <cx:pt idx="150598">0</cx:pt>
          <cx:pt idx="150599">0</cx:pt>
          <cx:pt idx="150600">6</cx:pt>
          <cx:pt idx="150601">28</cx:pt>
          <cx:pt idx="150602">13</cx:pt>
          <cx:pt idx="150603">148</cx:pt>
          <cx:pt idx="150604">13</cx:pt>
          <cx:pt idx="150605">0</cx:pt>
          <cx:pt idx="150606">6</cx:pt>
          <cx:pt idx="150607">0</cx:pt>
          <cx:pt idx="150608">0</cx:pt>
          <cx:pt idx="150609">60</cx:pt>
          <cx:pt idx="150610">46</cx:pt>
          <cx:pt idx="150611">15</cx:pt>
          <cx:pt idx="150612">273</cx:pt>
          <cx:pt idx="150613">28</cx:pt>
          <cx:pt idx="150614">28</cx:pt>
          <cx:pt idx="150615">54</cx:pt>
          <cx:pt idx="150616">2</cx:pt>
          <cx:pt idx="150617">13</cx:pt>
          <cx:pt idx="150618">8</cx:pt>
          <cx:pt idx="150619">15</cx:pt>
          <cx:pt idx="150620">0</cx:pt>
          <cx:pt idx="150621">0</cx:pt>
          <cx:pt idx="150622">0</cx:pt>
          <cx:pt idx="150623">0</cx:pt>
          <cx:pt idx="150624">0</cx:pt>
          <cx:pt idx="150625">0</cx:pt>
          <cx:pt idx="150626">0</cx:pt>
          <cx:pt idx="150627">0</cx:pt>
          <cx:pt idx="150628">119</cx:pt>
          <cx:pt idx="150629">32</cx:pt>
          <cx:pt idx="150630">254</cx:pt>
          <cx:pt idx="150631">0</cx:pt>
          <cx:pt idx="150632">104</cx:pt>
          <cx:pt idx="150633">72</cx:pt>
          <cx:pt idx="150634">309</cx:pt>
          <cx:pt idx="150635">35</cx:pt>
          <cx:pt idx="150636">7</cx:pt>
          <cx:pt idx="150637">7</cx:pt>
          <cx:pt idx="150638">0</cx:pt>
          <cx:pt idx="150639">22</cx:pt>
          <cx:pt idx="150640">1</cx:pt>
          <cx:pt idx="150641">0</cx:pt>
          <cx:pt idx="150642">1</cx:pt>
          <cx:pt idx="150643">14</cx:pt>
          <cx:pt idx="150644">1</cx:pt>
          <cx:pt idx="150645">21</cx:pt>
          <cx:pt idx="150646">0</cx:pt>
          <cx:pt idx="150647">0</cx:pt>
          <cx:pt idx="150648">418</cx:pt>
          <cx:pt idx="150649">0</cx:pt>
          <cx:pt idx="150650">20</cx:pt>
          <cx:pt idx="150651">29</cx:pt>
          <cx:pt idx="150652">65</cx:pt>
          <cx:pt idx="150653">0</cx:pt>
          <cx:pt idx="150654">0</cx:pt>
          <cx:pt idx="150655">57</cx:pt>
          <cx:pt idx="150656">5</cx:pt>
          <cx:pt idx="150657">0</cx:pt>
          <cx:pt idx="150658">167</cx:pt>
          <cx:pt idx="150659">0</cx:pt>
          <cx:pt idx="150660">0</cx:pt>
          <cx:pt idx="150661">0</cx:pt>
          <cx:pt idx="150662">83</cx:pt>
          <cx:pt idx="150663">35</cx:pt>
          <cx:pt idx="150664">1</cx:pt>
          <cx:pt idx="150665">17</cx:pt>
          <cx:pt idx="150666">26</cx:pt>
          <cx:pt idx="150667">2</cx:pt>
          <cx:pt idx="150668">0</cx:pt>
          <cx:pt idx="150669">4</cx:pt>
          <cx:pt idx="150670">1</cx:pt>
          <cx:pt idx="150671">179</cx:pt>
          <cx:pt idx="150672">0</cx:pt>
          <cx:pt idx="150673">172</cx:pt>
          <cx:pt idx="150674">32</cx:pt>
          <cx:pt idx="150675">0</cx:pt>
          <cx:pt idx="150676">15</cx:pt>
          <cx:pt idx="150677">0</cx:pt>
          <cx:pt idx="150678">0</cx:pt>
          <cx:pt idx="150679">1</cx:pt>
          <cx:pt idx="150680">7</cx:pt>
          <cx:pt idx="150681">2</cx:pt>
          <cx:pt idx="150682">28</cx:pt>
          <cx:pt idx="150683">16</cx:pt>
          <cx:pt idx="150684">72</cx:pt>
          <cx:pt idx="150685">31</cx:pt>
          <cx:pt idx="150686">8</cx:pt>
          <cx:pt idx="150687">0</cx:pt>
          <cx:pt idx="150688">0</cx:pt>
          <cx:pt idx="150689">45</cx:pt>
          <cx:pt idx="150690">5</cx:pt>
          <cx:pt idx="150691">32</cx:pt>
          <cx:pt idx="150692">13</cx:pt>
          <cx:pt idx="150693">9</cx:pt>
          <cx:pt idx="150694">5</cx:pt>
          <cx:pt idx="150695">4</cx:pt>
          <cx:pt idx="150696">2</cx:pt>
          <cx:pt idx="150697">69</cx:pt>
          <cx:pt idx="150698">0</cx:pt>
          <cx:pt idx="150699">0</cx:pt>
          <cx:pt idx="150700">7</cx:pt>
          <cx:pt idx="150701">268</cx:pt>
          <cx:pt idx="150702">140</cx:pt>
          <cx:pt idx="150703">2</cx:pt>
          <cx:pt idx="150704">0</cx:pt>
          <cx:pt idx="150705">1</cx:pt>
          <cx:pt idx="150706">1</cx:pt>
          <cx:pt idx="150707">24</cx:pt>
          <cx:pt idx="150708">119</cx:pt>
          <cx:pt idx="150709">173</cx:pt>
          <cx:pt idx="150710">7</cx:pt>
          <cx:pt idx="150711">6</cx:pt>
          <cx:pt idx="150712">195</cx:pt>
          <cx:pt idx="150713">12</cx:pt>
          <cx:pt idx="150714">35</cx:pt>
          <cx:pt idx="150715">107</cx:pt>
          <cx:pt idx="150716">0</cx:pt>
          <cx:pt idx="150717">61</cx:pt>
          <cx:pt idx="150718">8</cx:pt>
          <cx:pt idx="150719">0</cx:pt>
          <cx:pt idx="150720">5</cx:pt>
          <cx:pt idx="150721">0</cx:pt>
          <cx:pt idx="150722">22</cx:pt>
          <cx:pt idx="150723">99</cx:pt>
          <cx:pt idx="150724">415</cx:pt>
          <cx:pt idx="150725">95</cx:pt>
          <cx:pt idx="150726">47</cx:pt>
          <cx:pt idx="150727">6</cx:pt>
          <cx:pt idx="150728">0</cx:pt>
          <cx:pt idx="150729">82</cx:pt>
          <cx:pt idx="150730">0</cx:pt>
          <cx:pt idx="150731">12</cx:pt>
          <cx:pt idx="150732">33</cx:pt>
          <cx:pt idx="150733">6</cx:pt>
          <cx:pt idx="150734">1</cx:pt>
          <cx:pt idx="150735">4</cx:pt>
          <cx:pt idx="150736">0</cx:pt>
          <cx:pt idx="150737">12</cx:pt>
          <cx:pt idx="150738">10</cx:pt>
          <cx:pt idx="150739">29</cx:pt>
          <cx:pt idx="150740">26</cx:pt>
          <cx:pt idx="150741">3</cx:pt>
          <cx:pt idx="150742">92</cx:pt>
          <cx:pt idx="150743">0</cx:pt>
          <cx:pt idx="150744">4</cx:pt>
          <cx:pt idx="150745">32</cx:pt>
          <cx:pt idx="150746">23</cx:pt>
          <cx:pt idx="150747">12</cx:pt>
          <cx:pt idx="150748">199</cx:pt>
          <cx:pt idx="150749">5</cx:pt>
          <cx:pt idx="150750">13</cx:pt>
          <cx:pt idx="150751">146</cx:pt>
          <cx:pt idx="150752">62</cx:pt>
          <cx:pt idx="150753">83</cx:pt>
          <cx:pt idx="150754">0</cx:pt>
          <cx:pt idx="150755">29</cx:pt>
          <cx:pt idx="150756">18</cx:pt>
          <cx:pt idx="150757">370</cx:pt>
          <cx:pt idx="150758">181</cx:pt>
          <cx:pt idx="150759">31</cx:pt>
          <cx:pt idx="150760">2</cx:pt>
          <cx:pt idx="150761">522</cx:pt>
          <cx:pt idx="150762">2</cx:pt>
          <cx:pt idx="150763">19</cx:pt>
          <cx:pt idx="150764">15</cx:pt>
          <cx:pt idx="150765">6</cx:pt>
          <cx:pt idx="150766">1</cx:pt>
          <cx:pt idx="150767">3</cx:pt>
          <cx:pt idx="150768">10</cx:pt>
          <cx:pt idx="150769">1</cx:pt>
          <cx:pt idx="150770">1</cx:pt>
          <cx:pt idx="150771">12</cx:pt>
          <cx:pt idx="150772">0</cx:pt>
          <cx:pt idx="150773">0</cx:pt>
          <cx:pt idx="150774">223</cx:pt>
          <cx:pt idx="150775">0</cx:pt>
          <cx:pt idx="150776">33</cx:pt>
          <cx:pt idx="150777">0</cx:pt>
          <cx:pt idx="150778">0</cx:pt>
          <cx:pt idx="150779">0</cx:pt>
          <cx:pt idx="150780">4</cx:pt>
          <cx:pt idx="150781">5</cx:pt>
          <cx:pt idx="150782">31</cx:pt>
          <cx:pt idx="150783">112</cx:pt>
          <cx:pt idx="150784">13</cx:pt>
          <cx:pt idx="150785">0</cx:pt>
          <cx:pt idx="150786">2</cx:pt>
          <cx:pt idx="150787">0</cx:pt>
          <cx:pt idx="150788">236</cx:pt>
          <cx:pt idx="150789">28</cx:pt>
          <cx:pt idx="150790">7</cx:pt>
          <cx:pt idx="150791">37</cx:pt>
          <cx:pt idx="150792">40</cx:pt>
          <cx:pt idx="150793">0</cx:pt>
          <cx:pt idx="150794">0</cx:pt>
          <cx:pt idx="150795">0</cx:pt>
          <cx:pt idx="150796">0</cx:pt>
          <cx:pt idx="150797">0</cx:pt>
          <cx:pt idx="150798">0</cx:pt>
          <cx:pt idx="150799">0</cx:pt>
          <cx:pt idx="150800">97</cx:pt>
          <cx:pt idx="150801">405</cx:pt>
          <cx:pt idx="150802">0</cx:pt>
          <cx:pt idx="150803">7</cx:pt>
          <cx:pt idx="150804">3</cx:pt>
          <cx:pt idx="150805">1</cx:pt>
          <cx:pt idx="150806">0</cx:pt>
          <cx:pt idx="150807">7</cx:pt>
          <cx:pt idx="150808">103</cx:pt>
          <cx:pt idx="150809">20</cx:pt>
          <cx:pt idx="150810">4</cx:pt>
          <cx:pt idx="150811">0</cx:pt>
          <cx:pt idx="150812">1</cx:pt>
          <cx:pt idx="150813">12</cx:pt>
          <cx:pt idx="150814">4</cx:pt>
          <cx:pt idx="150815">0</cx:pt>
          <cx:pt idx="150816">1</cx:pt>
          <cx:pt idx="150817">1</cx:pt>
          <cx:pt idx="150818">2</cx:pt>
          <cx:pt idx="150819">0</cx:pt>
          <cx:pt idx="150820">3</cx:pt>
          <cx:pt idx="150821">0</cx:pt>
          <cx:pt idx="150822">13</cx:pt>
          <cx:pt idx="150823">4</cx:pt>
          <cx:pt idx="150824">14</cx:pt>
          <cx:pt idx="150825">4</cx:pt>
          <cx:pt idx="150826">7</cx:pt>
          <cx:pt idx="150827">68</cx:pt>
          <cx:pt idx="150828">5</cx:pt>
          <cx:pt idx="150829">14</cx:pt>
          <cx:pt idx="150830">136</cx:pt>
          <cx:pt idx="150831">0</cx:pt>
          <cx:pt idx="150832">0</cx:pt>
          <cx:pt idx="150833">0</cx:pt>
          <cx:pt idx="150834">2</cx:pt>
          <cx:pt idx="150835">0</cx:pt>
          <cx:pt idx="150836">0</cx:pt>
          <cx:pt idx="150837">0</cx:pt>
          <cx:pt idx="150838">2</cx:pt>
          <cx:pt idx="150839">107</cx:pt>
          <cx:pt idx="150840">32</cx:pt>
          <cx:pt idx="150841">2</cx:pt>
          <cx:pt idx="150842">33</cx:pt>
          <cx:pt idx="150843">1</cx:pt>
          <cx:pt idx="150844">13</cx:pt>
          <cx:pt idx="150845">1</cx:pt>
          <cx:pt idx="150846">31</cx:pt>
          <cx:pt idx="150847">0</cx:pt>
          <cx:pt idx="150848">43</cx:pt>
          <cx:pt idx="150849">1</cx:pt>
          <cx:pt idx="150850">1</cx:pt>
          <cx:pt idx="150851">0</cx:pt>
          <cx:pt idx="150852">3</cx:pt>
          <cx:pt idx="150853">7</cx:pt>
          <cx:pt idx="150854">58</cx:pt>
          <cx:pt idx="150855">0</cx:pt>
          <cx:pt idx="150856">20</cx:pt>
          <cx:pt idx="150857">5</cx:pt>
          <cx:pt idx="150858">0</cx:pt>
          <cx:pt idx="150859">0</cx:pt>
          <cx:pt idx="150860">0</cx:pt>
          <cx:pt idx="150861">0</cx:pt>
          <cx:pt idx="150862">1</cx:pt>
          <cx:pt idx="150863">1</cx:pt>
          <cx:pt idx="150864">31</cx:pt>
          <cx:pt idx="150865">0</cx:pt>
          <cx:pt idx="150866">4</cx:pt>
          <cx:pt idx="150867">0</cx:pt>
          <cx:pt idx="150868">8</cx:pt>
          <cx:pt idx="150869">35</cx:pt>
          <cx:pt idx="150870">188</cx:pt>
          <cx:pt idx="150871">4</cx:pt>
          <cx:pt idx="150872">7</cx:pt>
          <cx:pt idx="150873">1</cx:pt>
          <cx:pt idx="150874">0</cx:pt>
          <cx:pt idx="150875">2</cx:pt>
          <cx:pt idx="150876">69</cx:pt>
          <cx:pt idx="150877">1</cx:pt>
          <cx:pt idx="150878">15</cx:pt>
          <cx:pt idx="150879">1</cx:pt>
          <cx:pt idx="150880">1</cx:pt>
          <cx:pt idx="150881">211</cx:pt>
          <cx:pt idx="150882">112</cx:pt>
          <cx:pt idx="150883">0</cx:pt>
          <cx:pt idx="150884">0</cx:pt>
          <cx:pt idx="150885">0</cx:pt>
          <cx:pt idx="150886">0</cx:pt>
          <cx:pt idx="150887">171</cx:pt>
          <cx:pt idx="150888">46</cx:pt>
          <cx:pt idx="150889">0</cx:pt>
          <cx:pt idx="150890">8</cx:pt>
          <cx:pt idx="150891">53</cx:pt>
          <cx:pt idx="150892">0</cx:pt>
          <cx:pt idx="150893">60</cx:pt>
          <cx:pt idx="150894">19</cx:pt>
          <cx:pt idx="150895">1</cx:pt>
          <cx:pt idx="150896">1</cx:pt>
          <cx:pt idx="150897">0</cx:pt>
          <cx:pt idx="150898">0</cx:pt>
          <cx:pt idx="150899">12</cx:pt>
          <cx:pt idx="150900">280</cx:pt>
          <cx:pt idx="150901">16</cx:pt>
          <cx:pt idx="150902">3</cx:pt>
          <cx:pt idx="150903">0</cx:pt>
          <cx:pt idx="150904">0</cx:pt>
          <cx:pt idx="150905">2</cx:pt>
          <cx:pt idx="150906">12</cx:pt>
          <cx:pt idx="150907">5</cx:pt>
          <cx:pt idx="150908">49</cx:pt>
          <cx:pt idx="150909">21</cx:pt>
          <cx:pt idx="150910">0</cx:pt>
          <cx:pt idx="150911">0</cx:pt>
          <cx:pt idx="150912">17</cx:pt>
          <cx:pt idx="150913">0</cx:pt>
          <cx:pt idx="150914">1</cx:pt>
          <cx:pt idx="150915">2</cx:pt>
          <cx:pt idx="150916">10</cx:pt>
          <cx:pt idx="150917">7</cx:pt>
          <cx:pt idx="150918">5</cx:pt>
          <cx:pt idx="150919">16</cx:pt>
          <cx:pt idx="150920">20</cx:pt>
          <cx:pt idx="150921">13</cx:pt>
          <cx:pt idx="150922">16</cx:pt>
          <cx:pt idx="150923">0</cx:pt>
          <cx:pt idx="150924">82</cx:pt>
          <cx:pt idx="150925">159</cx:pt>
          <cx:pt idx="150926">0</cx:pt>
          <cx:pt idx="150927">2</cx:pt>
          <cx:pt idx="150928">0</cx:pt>
          <cx:pt idx="150929">8</cx:pt>
          <cx:pt idx="150930">47</cx:pt>
          <cx:pt idx="150931">10</cx:pt>
          <cx:pt idx="150932">22</cx:pt>
          <cx:pt idx="150933">48</cx:pt>
          <cx:pt idx="150934">0</cx:pt>
          <cx:pt idx="150935">60</cx:pt>
          <cx:pt idx="150936">19</cx:pt>
          <cx:pt idx="150937">233</cx:pt>
          <cx:pt idx="150938">0</cx:pt>
          <cx:pt idx="150939">95</cx:pt>
          <cx:pt idx="150940">2</cx:pt>
          <cx:pt idx="150941">0</cx:pt>
          <cx:pt idx="150942">2</cx:pt>
          <cx:pt idx="150943">0</cx:pt>
          <cx:pt idx="150944">1</cx:pt>
          <cx:pt idx="150945">4</cx:pt>
          <cx:pt idx="150946">99</cx:pt>
          <cx:pt idx="150947">71</cx:pt>
          <cx:pt idx="150948">16</cx:pt>
          <cx:pt idx="150949">1</cx:pt>
          <cx:pt idx="150950">11</cx:pt>
          <cx:pt idx="150951">4</cx:pt>
          <cx:pt idx="150952">14</cx:pt>
          <cx:pt idx="150953">21</cx:pt>
          <cx:pt idx="150954">781</cx:pt>
          <cx:pt idx="150955">16</cx:pt>
          <cx:pt idx="150956">5</cx:pt>
          <cx:pt idx="150957">0</cx:pt>
          <cx:pt idx="150958">0</cx:pt>
          <cx:pt idx="150959">2</cx:pt>
          <cx:pt idx="150960">0</cx:pt>
          <cx:pt idx="150961">183</cx:pt>
          <cx:pt idx="150962">15</cx:pt>
          <cx:pt idx="150963">125</cx:pt>
          <cx:pt idx="150964">10</cx:pt>
          <cx:pt idx="150965">19</cx:pt>
          <cx:pt idx="150966">0</cx:pt>
          <cx:pt idx="150967">0</cx:pt>
          <cx:pt idx="150968">3</cx:pt>
          <cx:pt idx="150969">12</cx:pt>
          <cx:pt idx="150970">0</cx:pt>
          <cx:pt idx="150971">14</cx:pt>
          <cx:pt idx="150972">0</cx:pt>
          <cx:pt idx="150973">0</cx:pt>
          <cx:pt idx="150974">0</cx:pt>
          <cx:pt idx="150975">0</cx:pt>
          <cx:pt idx="150976">14</cx:pt>
          <cx:pt idx="150977">22</cx:pt>
          <cx:pt idx="150978">0</cx:pt>
          <cx:pt idx="150979">3</cx:pt>
          <cx:pt idx="150980">0</cx:pt>
          <cx:pt idx="150981">40</cx:pt>
          <cx:pt idx="150982">0</cx:pt>
          <cx:pt idx="150983">0</cx:pt>
          <cx:pt idx="150984">46</cx:pt>
          <cx:pt idx="150985">42</cx:pt>
          <cx:pt idx="150986">2</cx:pt>
          <cx:pt idx="150987">8</cx:pt>
          <cx:pt idx="150988">54</cx:pt>
          <cx:pt idx="150989">307</cx:pt>
          <cx:pt idx="150990">72</cx:pt>
          <cx:pt idx="150991">50</cx:pt>
          <cx:pt idx="150992">1</cx:pt>
          <cx:pt idx="150993">1</cx:pt>
          <cx:pt idx="150994">0</cx:pt>
          <cx:pt idx="150995">25</cx:pt>
          <cx:pt idx="150996">27</cx:pt>
          <cx:pt idx="150997">0</cx:pt>
          <cx:pt idx="150998">4</cx:pt>
          <cx:pt idx="150999">269</cx:pt>
          <cx:pt idx="151000">15</cx:pt>
          <cx:pt idx="151001">1</cx:pt>
          <cx:pt idx="151002">45</cx:pt>
          <cx:pt idx="151003">0</cx:pt>
          <cx:pt idx="151004">0</cx:pt>
          <cx:pt idx="151005">0</cx:pt>
          <cx:pt idx="151006">41</cx:pt>
          <cx:pt idx="151007">468</cx:pt>
          <cx:pt idx="151008">270</cx:pt>
          <cx:pt idx="151009">0</cx:pt>
          <cx:pt idx="151010">1</cx:pt>
          <cx:pt idx="151011">12</cx:pt>
          <cx:pt idx="151012">20</cx:pt>
          <cx:pt idx="151013">1</cx:pt>
          <cx:pt idx="151014">0</cx:pt>
          <cx:pt idx="151015">1</cx:pt>
          <cx:pt idx="151016">108</cx:pt>
          <cx:pt idx="151017">11</cx:pt>
          <cx:pt idx="151018">0</cx:pt>
          <cx:pt idx="151019">5</cx:pt>
          <cx:pt idx="151020">95</cx:pt>
          <cx:pt idx="151021">4</cx:pt>
          <cx:pt idx="151022">6</cx:pt>
          <cx:pt idx="151023">164</cx:pt>
          <cx:pt idx="151024">75</cx:pt>
          <cx:pt idx="151025">0</cx:pt>
          <cx:pt idx="151026">0</cx:pt>
          <cx:pt idx="151027">34</cx:pt>
          <cx:pt idx="151028">77</cx:pt>
          <cx:pt idx="151029">0</cx:pt>
          <cx:pt idx="151030">62</cx:pt>
          <cx:pt idx="151031">0</cx:pt>
          <cx:pt idx="151032">0</cx:pt>
          <cx:pt idx="151033">0</cx:pt>
          <cx:pt idx="151034">0</cx:pt>
          <cx:pt idx="151035">22</cx:pt>
          <cx:pt idx="151036">13</cx:pt>
          <cx:pt idx="151037">3</cx:pt>
          <cx:pt idx="151038">0</cx:pt>
          <cx:pt idx="151039">17</cx:pt>
          <cx:pt idx="151040">0</cx:pt>
          <cx:pt idx="151041">0</cx:pt>
          <cx:pt idx="151042">23</cx:pt>
          <cx:pt idx="151043">35</cx:pt>
          <cx:pt idx="151044">2</cx:pt>
          <cx:pt idx="151045">0</cx:pt>
          <cx:pt idx="151046">4</cx:pt>
          <cx:pt idx="151047">12</cx:pt>
          <cx:pt idx="151048">646</cx:pt>
          <cx:pt idx="151049">0</cx:pt>
          <cx:pt idx="151050">39</cx:pt>
          <cx:pt idx="151051">1</cx:pt>
          <cx:pt idx="151052">0</cx:pt>
          <cx:pt idx="151053">10</cx:pt>
          <cx:pt idx="151054">1</cx:pt>
          <cx:pt idx="151055">10</cx:pt>
          <cx:pt idx="151056">118</cx:pt>
          <cx:pt idx="151057">44</cx:pt>
          <cx:pt idx="151058">35</cx:pt>
          <cx:pt idx="151059">15</cx:pt>
          <cx:pt idx="151060">7</cx:pt>
          <cx:pt idx="151061">466</cx:pt>
          <cx:pt idx="151062">0</cx:pt>
          <cx:pt idx="151063">76</cx:pt>
          <cx:pt idx="151064">40</cx:pt>
          <cx:pt idx="151065">0</cx:pt>
          <cx:pt idx="151066">101</cx:pt>
          <cx:pt idx="151067">1</cx:pt>
          <cx:pt idx="151068">0</cx:pt>
          <cx:pt idx="151069">7</cx:pt>
          <cx:pt idx="151070">45</cx:pt>
          <cx:pt idx="151071">8</cx:pt>
          <cx:pt idx="151072">0</cx:pt>
          <cx:pt idx="151073">24</cx:pt>
          <cx:pt idx="151074">32</cx:pt>
          <cx:pt idx="151075">0</cx:pt>
          <cx:pt idx="151076">0</cx:pt>
          <cx:pt idx="151077">14</cx:pt>
          <cx:pt idx="151078">240</cx:pt>
          <cx:pt idx="151079">0</cx:pt>
          <cx:pt idx="151080">1</cx:pt>
          <cx:pt idx="151081">0</cx:pt>
          <cx:pt idx="151082">54</cx:pt>
          <cx:pt idx="151083">57</cx:pt>
          <cx:pt idx="151084">1</cx:pt>
          <cx:pt idx="151085">746</cx:pt>
          <cx:pt idx="151086">2</cx:pt>
          <cx:pt idx="151087">0</cx:pt>
          <cx:pt idx="151088">73</cx:pt>
          <cx:pt idx="151089">0</cx:pt>
          <cx:pt idx="151090">1</cx:pt>
          <cx:pt idx="151091">4</cx:pt>
          <cx:pt idx="151092">8</cx:pt>
          <cx:pt idx="151093">14</cx:pt>
          <cx:pt idx="151094">398</cx:pt>
          <cx:pt idx="151095">197</cx:pt>
          <cx:pt idx="151096">66</cx:pt>
          <cx:pt idx="151097">251</cx:pt>
          <cx:pt idx="151098">114</cx:pt>
          <cx:pt idx="151099">70</cx:pt>
          <cx:pt idx="151100">12</cx:pt>
          <cx:pt idx="151101">91</cx:pt>
          <cx:pt idx="151102">0</cx:pt>
          <cx:pt idx="151103">26</cx:pt>
          <cx:pt idx="151104">22</cx:pt>
          <cx:pt idx="151105">4</cx:pt>
          <cx:pt idx="151106">28</cx:pt>
          <cx:pt idx="151107">65</cx:pt>
          <cx:pt idx="151108">1</cx:pt>
          <cx:pt idx="151109">16</cx:pt>
          <cx:pt idx="151110">4</cx:pt>
          <cx:pt idx="151111">0</cx:pt>
          <cx:pt idx="151112">0</cx:pt>
          <cx:pt idx="151113">6</cx:pt>
          <cx:pt idx="151114">94</cx:pt>
          <cx:pt idx="151115">0</cx:pt>
          <cx:pt idx="151116">10</cx:pt>
          <cx:pt idx="151117">156</cx:pt>
          <cx:pt idx="151118">1</cx:pt>
          <cx:pt idx="151119">0</cx:pt>
          <cx:pt idx="151120">32</cx:pt>
          <cx:pt idx="151121">94</cx:pt>
          <cx:pt idx="151122">90</cx:pt>
          <cx:pt idx="151123">0</cx:pt>
          <cx:pt idx="151124">13</cx:pt>
          <cx:pt idx="151125">48</cx:pt>
          <cx:pt idx="151126">1</cx:pt>
          <cx:pt idx="151127">0</cx:pt>
          <cx:pt idx="151128">14</cx:pt>
          <cx:pt idx="151129">11</cx:pt>
          <cx:pt idx="151130">0</cx:pt>
          <cx:pt idx="151131">2</cx:pt>
          <cx:pt idx="151132">0</cx:pt>
          <cx:pt idx="151133">0</cx:pt>
          <cx:pt idx="151134">0</cx:pt>
          <cx:pt idx="151135">0</cx:pt>
          <cx:pt idx="151136">6</cx:pt>
          <cx:pt idx="151137">20</cx:pt>
          <cx:pt idx="151138">463</cx:pt>
          <cx:pt idx="151139">6</cx:pt>
          <cx:pt idx="151140">6</cx:pt>
          <cx:pt idx="151141">0</cx:pt>
          <cx:pt idx="151142">0</cx:pt>
          <cx:pt idx="151143">0</cx:pt>
          <cx:pt idx="151144">0</cx:pt>
          <cx:pt idx="151145">262</cx:pt>
          <cx:pt idx="151146">7</cx:pt>
          <cx:pt idx="151147">30</cx:pt>
          <cx:pt idx="151148">4</cx:pt>
          <cx:pt idx="151149">56</cx:pt>
          <cx:pt idx="151150">7</cx:pt>
          <cx:pt idx="151151">8</cx:pt>
          <cx:pt idx="151152">69</cx:pt>
          <cx:pt idx="151153">170</cx:pt>
          <cx:pt idx="151154">96</cx:pt>
          <cx:pt idx="151155">1</cx:pt>
          <cx:pt idx="151156">0</cx:pt>
          <cx:pt idx="151157">24</cx:pt>
          <cx:pt idx="151158">0</cx:pt>
          <cx:pt idx="151159">7</cx:pt>
          <cx:pt idx="151160">3</cx:pt>
          <cx:pt idx="151161">350</cx:pt>
          <cx:pt idx="151162">11</cx:pt>
          <cx:pt idx="151163">150</cx:pt>
          <cx:pt idx="151164">334</cx:pt>
          <cx:pt idx="151165">35</cx:pt>
          <cx:pt idx="151166">20</cx:pt>
          <cx:pt idx="151167">1</cx:pt>
          <cx:pt idx="151168">1</cx:pt>
          <cx:pt idx="151169">50</cx:pt>
          <cx:pt idx="151170">41</cx:pt>
          <cx:pt idx="151171">0</cx:pt>
          <cx:pt idx="151172">5</cx:pt>
          <cx:pt idx="151173">20</cx:pt>
          <cx:pt idx="151174">210</cx:pt>
          <cx:pt idx="151175">0</cx:pt>
          <cx:pt idx="151176">12</cx:pt>
          <cx:pt idx="151177">184</cx:pt>
          <cx:pt idx="151178">365</cx:pt>
          <cx:pt idx="151179">77</cx:pt>
          <cx:pt idx="151180">3</cx:pt>
          <cx:pt idx="151181">39</cx:pt>
          <cx:pt idx="151182">26</cx:pt>
          <cx:pt idx="151183">0</cx:pt>
          <cx:pt idx="151184">28</cx:pt>
          <cx:pt idx="151185">1</cx:pt>
          <cx:pt idx="151186">28</cx:pt>
          <cx:pt idx="151187">11</cx:pt>
          <cx:pt idx="151188">310</cx:pt>
          <cx:pt idx="151189">114</cx:pt>
          <cx:pt idx="151190">2</cx:pt>
          <cx:pt idx="151191">31</cx:pt>
          <cx:pt idx="151192">1</cx:pt>
          <cx:pt idx="151193">1</cx:pt>
          <cx:pt idx="151194">92</cx:pt>
          <cx:pt idx="151195">91</cx:pt>
          <cx:pt idx="151196">205</cx:pt>
          <cx:pt idx="151197">8</cx:pt>
          <cx:pt idx="151198">47</cx:pt>
          <cx:pt idx="151199">0</cx:pt>
          <cx:pt idx="151200">9</cx:pt>
          <cx:pt idx="151201">6</cx:pt>
          <cx:pt idx="151202">3</cx:pt>
          <cx:pt idx="151203">7</cx:pt>
          <cx:pt idx="151204">36</cx:pt>
          <cx:pt idx="151205">1</cx:pt>
          <cx:pt idx="151206">0</cx:pt>
          <cx:pt idx="151207">2</cx:pt>
          <cx:pt idx="151208">59</cx:pt>
          <cx:pt idx="151209">162</cx:pt>
          <cx:pt idx="151210">30</cx:pt>
          <cx:pt idx="151211">10</cx:pt>
          <cx:pt idx="151212">8</cx:pt>
          <cx:pt idx="151213">7</cx:pt>
          <cx:pt idx="151214">2</cx:pt>
          <cx:pt idx="151215">24</cx:pt>
          <cx:pt idx="151216">72</cx:pt>
          <cx:pt idx="151217">0</cx:pt>
          <cx:pt idx="151218">13</cx:pt>
          <cx:pt idx="151219">27</cx:pt>
          <cx:pt idx="151220">47</cx:pt>
          <cx:pt idx="151221">14</cx:pt>
          <cx:pt idx="151222">21</cx:pt>
          <cx:pt idx="151223">337</cx:pt>
          <cx:pt idx="151224">9</cx:pt>
          <cx:pt idx="151225">0</cx:pt>
          <cx:pt idx="151226">0</cx:pt>
          <cx:pt idx="151227">2</cx:pt>
          <cx:pt idx="151228">0</cx:pt>
          <cx:pt idx="151229">12</cx:pt>
          <cx:pt idx="151230">0</cx:pt>
          <cx:pt idx="151231">0</cx:pt>
          <cx:pt idx="151232">0</cx:pt>
          <cx:pt idx="151233">0</cx:pt>
          <cx:pt idx="151234">0</cx:pt>
          <cx:pt idx="151235">0</cx:pt>
          <cx:pt idx="151236">0</cx:pt>
          <cx:pt idx="151237">0</cx:pt>
          <cx:pt idx="151238">0</cx:pt>
          <cx:pt idx="151239">1</cx:pt>
          <cx:pt idx="151240">0</cx:pt>
          <cx:pt idx="151241">0</cx:pt>
          <cx:pt idx="151242">1</cx:pt>
          <cx:pt idx="151243">0</cx:pt>
          <cx:pt idx="151244">0</cx:pt>
          <cx:pt idx="151245">3</cx:pt>
          <cx:pt idx="151246">47</cx:pt>
          <cx:pt idx="151247">1</cx:pt>
          <cx:pt idx="151248">1</cx:pt>
          <cx:pt idx="151249">1</cx:pt>
          <cx:pt idx="151250">1</cx:pt>
          <cx:pt idx="151251">366</cx:pt>
          <cx:pt idx="151252">0</cx:pt>
          <cx:pt idx="151253">31</cx:pt>
          <cx:pt idx="151254">68</cx:pt>
          <cx:pt idx="151255">41</cx:pt>
          <cx:pt idx="151256">8</cx:pt>
          <cx:pt idx="151257">8</cx:pt>
          <cx:pt idx="151258">0</cx:pt>
          <cx:pt idx="151259">35</cx:pt>
          <cx:pt idx="151260">2</cx:pt>
          <cx:pt idx="151261">0</cx:pt>
          <cx:pt idx="151262">339</cx:pt>
          <cx:pt idx="151263">0</cx:pt>
          <cx:pt idx="151264">32</cx:pt>
          <cx:pt idx="151265">0</cx:pt>
          <cx:pt idx="151266">36</cx:pt>
          <cx:pt idx="151267">1</cx:pt>
          <cx:pt idx="151268">10</cx:pt>
          <cx:pt idx="151269">55</cx:pt>
          <cx:pt idx="151270">0</cx:pt>
          <cx:pt idx="151271">0</cx:pt>
          <cx:pt idx="151272">18</cx:pt>
          <cx:pt idx="151273">21</cx:pt>
          <cx:pt idx="151274">25</cx:pt>
          <cx:pt idx="151275">30</cx:pt>
          <cx:pt idx="151276">36</cx:pt>
          <cx:pt idx="151277">6</cx:pt>
          <cx:pt idx="151278">41</cx:pt>
          <cx:pt idx="151279">3</cx:pt>
          <cx:pt idx="151280">45</cx:pt>
          <cx:pt idx="151281">42</cx:pt>
          <cx:pt idx="151282">36</cx:pt>
          <cx:pt idx="151283">30</cx:pt>
          <cx:pt idx="151284">36</cx:pt>
          <cx:pt idx="151285">105</cx:pt>
          <cx:pt idx="151286">20</cx:pt>
          <cx:pt idx="151287">154</cx:pt>
          <cx:pt idx="151288">129</cx:pt>
          <cx:pt idx="151289">20</cx:pt>
          <cx:pt idx="151290">5</cx:pt>
          <cx:pt idx="151291">3</cx:pt>
          <cx:pt idx="151292">0</cx:pt>
          <cx:pt idx="151293">111</cx:pt>
          <cx:pt idx="151294">32</cx:pt>
          <cx:pt idx="151295">1</cx:pt>
          <cx:pt idx="151296">5</cx:pt>
          <cx:pt idx="151297">86</cx:pt>
          <cx:pt idx="151298">43</cx:pt>
          <cx:pt idx="151299">0</cx:pt>
          <cx:pt idx="151300">80</cx:pt>
          <cx:pt idx="151301">2</cx:pt>
          <cx:pt idx="151302">231</cx:pt>
          <cx:pt idx="151303">20</cx:pt>
          <cx:pt idx="151304">93</cx:pt>
          <cx:pt idx="151305">10</cx:pt>
          <cx:pt idx="151306">0</cx:pt>
          <cx:pt idx="151307">48</cx:pt>
          <cx:pt idx="151308">3</cx:pt>
          <cx:pt idx="151309">104</cx:pt>
          <cx:pt idx="151310">17</cx:pt>
          <cx:pt idx="151311">0</cx:pt>
          <cx:pt idx="151312">48</cx:pt>
          <cx:pt idx="151313">28</cx:pt>
          <cx:pt idx="151314">0</cx:pt>
          <cx:pt idx="151315">111</cx:pt>
          <cx:pt idx="151316">1</cx:pt>
          <cx:pt idx="151317">3</cx:pt>
          <cx:pt idx="151318">7</cx:pt>
          <cx:pt idx="151319">0</cx:pt>
          <cx:pt idx="151320">6</cx:pt>
          <cx:pt idx="151321">1</cx:pt>
          <cx:pt idx="151322">14</cx:pt>
          <cx:pt idx="151323">0</cx:pt>
          <cx:pt idx="151324">2</cx:pt>
          <cx:pt idx="151325">9</cx:pt>
          <cx:pt idx="151326">0</cx:pt>
          <cx:pt idx="151327">0</cx:pt>
          <cx:pt idx="151328">111</cx:pt>
          <cx:pt idx="151329">0</cx:pt>
          <cx:pt idx="151330">3</cx:pt>
          <cx:pt idx="151331">0</cx:pt>
          <cx:pt idx="151332">0</cx:pt>
          <cx:pt idx="151333">517</cx:pt>
          <cx:pt idx="151334">0</cx:pt>
          <cx:pt idx="151335">0</cx:pt>
          <cx:pt idx="151336">234</cx:pt>
          <cx:pt idx="151337">0</cx:pt>
          <cx:pt idx="151338">0</cx:pt>
          <cx:pt idx="151339">1</cx:pt>
          <cx:pt idx="151340">0</cx:pt>
          <cx:pt idx="151341">0</cx:pt>
          <cx:pt idx="151342">13</cx:pt>
          <cx:pt idx="151343">11</cx:pt>
          <cx:pt idx="151344">6</cx:pt>
          <cx:pt idx="151345">11</cx:pt>
          <cx:pt idx="151346">0</cx:pt>
          <cx:pt idx="151347">1</cx:pt>
          <cx:pt idx="151348">0</cx:pt>
          <cx:pt idx="151349">23</cx:pt>
          <cx:pt idx="151350">3</cx:pt>
          <cx:pt idx="151351">76</cx:pt>
          <cx:pt idx="151352">69</cx:pt>
          <cx:pt idx="151353">0</cx:pt>
          <cx:pt idx="151354">0</cx:pt>
          <cx:pt idx="151355">63</cx:pt>
          <cx:pt idx="151356">35</cx:pt>
          <cx:pt idx="151357">0</cx:pt>
          <cx:pt idx="151358">118</cx:pt>
          <cx:pt idx="151359">25</cx:pt>
          <cx:pt idx="151360">30</cx:pt>
          <cx:pt idx="151361">1</cx:pt>
          <cx:pt idx="151362">6</cx:pt>
          <cx:pt idx="151363">0</cx:pt>
          <cx:pt idx="151364">0</cx:pt>
          <cx:pt idx="151365">0</cx:pt>
          <cx:pt idx="151366">0</cx:pt>
          <cx:pt idx="151367">0</cx:pt>
          <cx:pt idx="151368">0</cx:pt>
          <cx:pt idx="151369">1</cx:pt>
          <cx:pt idx="151370">0</cx:pt>
          <cx:pt idx="151371">29</cx:pt>
          <cx:pt idx="151372">252</cx:pt>
          <cx:pt idx="151373">0</cx:pt>
          <cx:pt idx="151374">62</cx:pt>
          <cx:pt idx="151375">16</cx:pt>
          <cx:pt idx="151376">168</cx:pt>
          <cx:pt idx="151377">329</cx:pt>
          <cx:pt idx="151378">105</cx:pt>
          <cx:pt idx="151379">684</cx:pt>
          <cx:pt idx="151380">0</cx:pt>
          <cx:pt idx="151381">7</cx:pt>
          <cx:pt idx="151382">35</cx:pt>
          <cx:pt idx="151383">0</cx:pt>
          <cx:pt idx="151384">0</cx:pt>
          <cx:pt idx="151385">0</cx:pt>
          <cx:pt idx="151386">0</cx:pt>
          <cx:pt idx="151387">4</cx:pt>
          <cx:pt idx="151388">1</cx:pt>
          <cx:pt idx="151389">0</cx:pt>
          <cx:pt idx="151390">0</cx:pt>
          <cx:pt idx="151391">0</cx:pt>
          <cx:pt idx="151392">0</cx:pt>
          <cx:pt idx="151393">0</cx:pt>
          <cx:pt idx="151394">34</cx:pt>
          <cx:pt idx="151395">0</cx:pt>
          <cx:pt idx="151396">1</cx:pt>
          <cx:pt idx="151397">31</cx:pt>
          <cx:pt idx="151398">0</cx:pt>
          <cx:pt idx="151399">1</cx:pt>
          <cx:pt idx="151400">19</cx:pt>
          <cx:pt idx="151401">24</cx:pt>
          <cx:pt idx="151402">0</cx:pt>
          <cx:pt idx="151403">27</cx:pt>
          <cx:pt idx="151404">0</cx:pt>
          <cx:pt idx="151405">6</cx:pt>
          <cx:pt idx="151406">3</cx:pt>
          <cx:pt idx="151407">8</cx:pt>
          <cx:pt idx="151408">266</cx:pt>
          <cx:pt idx="151409">1</cx:pt>
          <cx:pt idx="151410">4</cx:pt>
          <cx:pt idx="151411">0</cx:pt>
          <cx:pt idx="151412">5</cx:pt>
          <cx:pt idx="151413">95</cx:pt>
          <cx:pt idx="151414">23</cx:pt>
          <cx:pt idx="151415">44</cx:pt>
          <cx:pt idx="151416">310</cx:pt>
          <cx:pt idx="151417">22</cx:pt>
          <cx:pt idx="151418">17</cx:pt>
          <cx:pt idx="151419">2</cx:pt>
          <cx:pt idx="151420">4</cx:pt>
          <cx:pt idx="151421">0</cx:pt>
          <cx:pt idx="151422">1</cx:pt>
          <cx:pt idx="151423">1</cx:pt>
          <cx:pt idx="151424">1</cx:pt>
          <cx:pt idx="151425">5</cx:pt>
          <cx:pt idx="151426">7</cx:pt>
          <cx:pt idx="151427">349</cx:pt>
          <cx:pt idx="151428">125</cx:pt>
          <cx:pt idx="151429">115</cx:pt>
          <cx:pt idx="151430">42</cx:pt>
          <cx:pt idx="151431">172</cx:pt>
          <cx:pt idx="151432">355</cx:pt>
          <cx:pt idx="151433">27</cx:pt>
          <cx:pt idx="151434">32</cx:pt>
          <cx:pt idx="151435">1</cx:pt>
          <cx:pt idx="151436">1</cx:pt>
          <cx:pt idx="151437">226</cx:pt>
          <cx:pt idx="151438">27</cx:pt>
          <cx:pt idx="151439">0</cx:pt>
          <cx:pt idx="151440">0</cx:pt>
          <cx:pt idx="151441">2</cx:pt>
          <cx:pt idx="151442">15</cx:pt>
          <cx:pt idx="151443">16</cx:pt>
          <cx:pt idx="151444">160</cx:pt>
          <cx:pt idx="151445">79</cx:pt>
          <cx:pt idx="151446">26</cx:pt>
          <cx:pt idx="151447">48</cx:pt>
          <cx:pt idx="151448">0</cx:pt>
          <cx:pt idx="151449">0</cx:pt>
          <cx:pt idx="151450">47</cx:pt>
          <cx:pt idx="151451">0</cx:pt>
          <cx:pt idx="151452">112</cx:pt>
          <cx:pt idx="151453">3</cx:pt>
          <cx:pt idx="151454">14</cx:pt>
          <cx:pt idx="151455">0</cx:pt>
          <cx:pt idx="151456">1</cx:pt>
          <cx:pt idx="151457">362</cx:pt>
          <cx:pt idx="151458">0</cx:pt>
          <cx:pt idx="151459">9</cx:pt>
          <cx:pt idx="151460">160</cx:pt>
          <cx:pt idx="151461">6</cx:pt>
          <cx:pt idx="151462">1</cx:pt>
          <cx:pt idx="151463">72</cx:pt>
          <cx:pt idx="151464">0</cx:pt>
          <cx:pt idx="151465">21</cx:pt>
          <cx:pt idx="151466">616</cx:pt>
          <cx:pt idx="151467">1</cx:pt>
          <cx:pt idx="151468">100</cx:pt>
          <cx:pt idx="151469">29</cx:pt>
          <cx:pt idx="151470">0</cx:pt>
          <cx:pt idx="151471">1</cx:pt>
          <cx:pt idx="151472">0</cx:pt>
          <cx:pt idx="151473">6</cx:pt>
          <cx:pt idx="151474">4</cx:pt>
          <cx:pt idx="151475">0</cx:pt>
          <cx:pt idx="151476">0</cx:pt>
          <cx:pt idx="151477">0</cx:pt>
          <cx:pt idx="151478">83</cx:pt>
          <cx:pt idx="151479">3</cx:pt>
          <cx:pt idx="151480">269</cx:pt>
          <cx:pt idx="151481">26</cx:pt>
          <cx:pt idx="151482">3</cx:pt>
          <cx:pt idx="151483">8</cx:pt>
          <cx:pt idx="151484">14</cx:pt>
          <cx:pt idx="151485">21</cx:pt>
          <cx:pt idx="151486">0</cx:pt>
          <cx:pt idx="151487">124</cx:pt>
          <cx:pt idx="151488">14</cx:pt>
          <cx:pt idx="151489">27</cx:pt>
          <cx:pt idx="151490">34</cx:pt>
          <cx:pt idx="151491">5</cx:pt>
          <cx:pt idx="151492">23</cx:pt>
          <cx:pt idx="151493">184</cx:pt>
          <cx:pt idx="151494">2</cx:pt>
          <cx:pt idx="151495">5</cx:pt>
          <cx:pt idx="151496">0</cx:pt>
          <cx:pt idx="151497">17</cx:pt>
          <cx:pt idx="151498">55</cx:pt>
          <cx:pt idx="151499">5</cx:pt>
          <cx:pt idx="151500">92</cx:pt>
          <cx:pt idx="151501">0</cx:pt>
          <cx:pt idx="151502">2</cx:pt>
          <cx:pt idx="151503">0</cx:pt>
          <cx:pt idx="151504">0</cx:pt>
          <cx:pt idx="151505">0</cx:pt>
          <cx:pt idx="151506">0</cx:pt>
          <cx:pt idx="151507">113</cx:pt>
          <cx:pt idx="151508">0</cx:pt>
          <cx:pt idx="151509">9</cx:pt>
          <cx:pt idx="151510">0</cx:pt>
          <cx:pt idx="151511">2</cx:pt>
          <cx:pt idx="151512">2</cx:pt>
          <cx:pt idx="151513">2</cx:pt>
          <cx:pt idx="151514">0</cx:pt>
          <cx:pt idx="151515">1</cx:pt>
          <cx:pt idx="151516">5</cx:pt>
          <cx:pt idx="151517">3</cx:pt>
          <cx:pt idx="151518">12</cx:pt>
          <cx:pt idx="151519">1</cx:pt>
          <cx:pt idx="151520">0</cx:pt>
          <cx:pt idx="151521">1</cx:pt>
          <cx:pt idx="151522">8</cx:pt>
          <cx:pt idx="151523">11</cx:pt>
          <cx:pt idx="151524">21</cx:pt>
          <cx:pt idx="151525">0</cx:pt>
          <cx:pt idx="151526">78</cx:pt>
          <cx:pt idx="151527">4</cx:pt>
          <cx:pt idx="151528">14</cx:pt>
          <cx:pt idx="151529">13</cx:pt>
          <cx:pt idx="151530">6</cx:pt>
          <cx:pt idx="151531">0</cx:pt>
          <cx:pt idx="151532">4</cx:pt>
          <cx:pt idx="151533">249</cx:pt>
          <cx:pt idx="151534">27</cx:pt>
          <cx:pt idx="151535">0</cx:pt>
          <cx:pt idx="151536">52</cx:pt>
          <cx:pt idx="151537">64</cx:pt>
          <cx:pt idx="151538">71</cx:pt>
          <cx:pt idx="151539">4</cx:pt>
          <cx:pt idx="151540">77</cx:pt>
          <cx:pt idx="151541">32</cx:pt>
          <cx:pt idx="151542">0</cx:pt>
          <cx:pt idx="151543">0</cx:pt>
          <cx:pt idx="151544">0</cx:pt>
          <cx:pt idx="151545">64</cx:pt>
          <cx:pt idx="151546">4</cx:pt>
          <cx:pt idx="151547">7</cx:pt>
          <cx:pt idx="151548">35</cx:pt>
          <cx:pt idx="151549">34</cx:pt>
          <cx:pt idx="151550">0</cx:pt>
          <cx:pt idx="151551">0</cx:pt>
          <cx:pt idx="151552">28</cx:pt>
          <cx:pt idx="151553">0</cx:pt>
          <cx:pt idx="151554">0</cx:pt>
          <cx:pt idx="151555">10</cx:pt>
          <cx:pt idx="151556">0</cx:pt>
          <cx:pt idx="151557">14</cx:pt>
          <cx:pt idx="151558">91</cx:pt>
          <cx:pt idx="151559">0</cx:pt>
          <cx:pt idx="151560">0</cx:pt>
          <cx:pt idx="151561">0</cx:pt>
          <cx:pt idx="151562">0</cx:pt>
          <cx:pt idx="151563">6</cx:pt>
          <cx:pt idx="151564">6</cx:pt>
          <cx:pt idx="151565">55</cx:pt>
          <cx:pt idx="151566">19</cx:pt>
          <cx:pt idx="151567">7</cx:pt>
          <cx:pt idx="151568">33</cx:pt>
          <cx:pt idx="151569">0</cx:pt>
          <cx:pt idx="151570">0</cx:pt>
          <cx:pt idx="151571">22</cx:pt>
          <cx:pt idx="151572">304</cx:pt>
          <cx:pt idx="151573">0</cx:pt>
          <cx:pt idx="151574">4</cx:pt>
          <cx:pt idx="151575">0</cx:pt>
          <cx:pt idx="151576">0</cx:pt>
          <cx:pt idx="151577">709</cx:pt>
          <cx:pt idx="151578">18</cx:pt>
          <cx:pt idx="151579">119</cx:pt>
          <cx:pt idx="151580">10</cx:pt>
          <cx:pt idx="151581">0</cx:pt>
          <cx:pt idx="151582">41</cx:pt>
          <cx:pt idx="151583">0</cx:pt>
          <cx:pt idx="151584">62</cx:pt>
          <cx:pt idx="151585">50</cx:pt>
          <cx:pt idx="151586">0</cx:pt>
          <cx:pt idx="151587">9</cx:pt>
          <cx:pt idx="151588">0</cx:pt>
          <cx:pt idx="151589">3</cx:pt>
          <cx:pt idx="151590">12</cx:pt>
          <cx:pt idx="151591">1</cx:pt>
          <cx:pt idx="151592">0</cx:pt>
          <cx:pt idx="151593">80</cx:pt>
          <cx:pt idx="151594">0</cx:pt>
          <cx:pt idx="151595">84</cx:pt>
          <cx:pt idx="151596">206</cx:pt>
          <cx:pt idx="151597">0</cx:pt>
          <cx:pt idx="151598">175</cx:pt>
          <cx:pt idx="151599">1</cx:pt>
          <cx:pt idx="151600">0</cx:pt>
          <cx:pt idx="151601">0</cx:pt>
          <cx:pt idx="151602">0</cx:pt>
          <cx:pt idx="151603">9</cx:pt>
          <cx:pt idx="151604">2</cx:pt>
          <cx:pt idx="151605">2</cx:pt>
          <cx:pt idx="151606">0</cx:pt>
          <cx:pt idx="151607">2</cx:pt>
          <cx:pt idx="151608">1</cx:pt>
          <cx:pt idx="151609">160</cx:pt>
          <cx:pt idx="151610">17</cx:pt>
          <cx:pt idx="151611">0</cx:pt>
          <cx:pt idx="151612">37</cx:pt>
          <cx:pt idx="151613">12</cx:pt>
          <cx:pt idx="151614">0</cx:pt>
          <cx:pt idx="151615">0</cx:pt>
          <cx:pt idx="151616">1</cx:pt>
          <cx:pt idx="151617">0</cx:pt>
          <cx:pt idx="151618">8</cx:pt>
          <cx:pt idx="151619">0</cx:pt>
          <cx:pt idx="151620">24</cx:pt>
          <cx:pt idx="151621">61</cx:pt>
          <cx:pt idx="151622">72</cx:pt>
          <cx:pt idx="151623">0</cx:pt>
          <cx:pt idx="151624">50</cx:pt>
          <cx:pt idx="151625">188</cx:pt>
          <cx:pt idx="151626">0</cx:pt>
          <cx:pt idx="151627">0</cx:pt>
          <cx:pt idx="151628">0</cx:pt>
          <cx:pt idx="151629">51</cx:pt>
          <cx:pt idx="151630">0</cx:pt>
          <cx:pt idx="151631">42</cx:pt>
          <cx:pt idx="151632">0</cx:pt>
          <cx:pt idx="151633">30</cx:pt>
          <cx:pt idx="151634">3</cx:pt>
          <cx:pt idx="151635">0</cx:pt>
          <cx:pt idx="151636">9</cx:pt>
          <cx:pt idx="151637">0</cx:pt>
          <cx:pt idx="151638">11</cx:pt>
          <cx:pt idx="151639">248</cx:pt>
          <cx:pt idx="151640">2</cx:pt>
          <cx:pt idx="151641">77</cx:pt>
          <cx:pt idx="151642">8</cx:pt>
          <cx:pt idx="151643">0</cx:pt>
          <cx:pt idx="151644">8</cx:pt>
          <cx:pt idx="151645">12</cx:pt>
          <cx:pt idx="151646">12</cx:pt>
          <cx:pt idx="151647">11</cx:pt>
          <cx:pt idx="151648">7</cx:pt>
          <cx:pt idx="151649">64</cx:pt>
          <cx:pt idx="151650">32</cx:pt>
          <cx:pt idx="151651">6</cx:pt>
          <cx:pt idx="151652">0</cx:pt>
          <cx:pt idx="151653">3</cx:pt>
          <cx:pt idx="151654">9</cx:pt>
          <cx:pt idx="151655">1</cx:pt>
          <cx:pt idx="151656">5</cx:pt>
          <cx:pt idx="151657">1</cx:pt>
          <cx:pt idx="151658">0</cx:pt>
          <cx:pt idx="151659">3</cx:pt>
          <cx:pt idx="151660">17</cx:pt>
          <cx:pt idx="151661">27</cx:pt>
          <cx:pt idx="151662">6</cx:pt>
          <cx:pt idx="151663">0</cx:pt>
          <cx:pt idx="151664">29</cx:pt>
          <cx:pt idx="151665">0</cx:pt>
          <cx:pt idx="151666">343</cx:pt>
          <cx:pt idx="151667">225</cx:pt>
          <cx:pt idx="151668">19</cx:pt>
          <cx:pt idx="151669">0</cx:pt>
          <cx:pt idx="151670">164</cx:pt>
          <cx:pt idx="151671">48</cx:pt>
          <cx:pt idx="151672">0</cx:pt>
          <cx:pt idx="151673">1</cx:pt>
          <cx:pt idx="151674">0</cx:pt>
          <cx:pt idx="151675">1</cx:pt>
          <cx:pt idx="151676">3</cx:pt>
          <cx:pt idx="151677">35</cx:pt>
          <cx:pt idx="151678">2</cx:pt>
          <cx:pt idx="151679">0</cx:pt>
          <cx:pt idx="151680">6</cx:pt>
          <cx:pt idx="151681">22</cx:pt>
          <cx:pt idx="151682">54</cx:pt>
          <cx:pt idx="151683">0</cx:pt>
          <cx:pt idx="151684">37</cx:pt>
          <cx:pt idx="151685">69</cx:pt>
          <cx:pt idx="151686">6</cx:pt>
          <cx:pt idx="151687">48</cx:pt>
          <cx:pt idx="151688">4</cx:pt>
          <cx:pt idx="151689">87</cx:pt>
          <cx:pt idx="151690">211</cx:pt>
          <cx:pt idx="151691">0</cx:pt>
          <cx:pt idx="151692">196</cx:pt>
          <cx:pt idx="151693">0</cx:pt>
          <cx:pt idx="151694">6</cx:pt>
          <cx:pt idx="151695">0</cx:pt>
          <cx:pt idx="151696">44</cx:pt>
          <cx:pt idx="151697">1</cx:pt>
          <cx:pt idx="151698">89</cx:pt>
          <cx:pt idx="151699">0</cx:pt>
          <cx:pt idx="151700">10</cx:pt>
          <cx:pt idx="151701">27</cx:pt>
          <cx:pt idx="151702">12</cx:pt>
          <cx:pt idx="151703">0</cx:pt>
          <cx:pt idx="151704">2</cx:pt>
          <cx:pt idx="151705">6</cx:pt>
          <cx:pt idx="151706">0</cx:pt>
          <cx:pt idx="151707">0</cx:pt>
          <cx:pt idx="151708">17</cx:pt>
          <cx:pt idx="151709">34</cx:pt>
          <cx:pt idx="151710">91</cx:pt>
          <cx:pt idx="151711">136</cx:pt>
          <cx:pt idx="151712">17</cx:pt>
          <cx:pt idx="151713">326</cx:pt>
          <cx:pt idx="151714">28</cx:pt>
          <cx:pt idx="151715">6</cx:pt>
          <cx:pt idx="151716">0</cx:pt>
          <cx:pt idx="151717">1</cx:pt>
          <cx:pt idx="151718">0</cx:pt>
          <cx:pt idx="151719">2</cx:pt>
          <cx:pt idx="151720">2</cx:pt>
          <cx:pt idx="151721">0</cx:pt>
          <cx:pt idx="151722">304</cx:pt>
          <cx:pt idx="151723">190</cx:pt>
          <cx:pt idx="151724">27</cx:pt>
          <cx:pt idx="151725">19</cx:pt>
          <cx:pt idx="151726">105</cx:pt>
          <cx:pt idx="151727">24</cx:pt>
          <cx:pt idx="151728">7</cx:pt>
          <cx:pt idx="151729">254</cx:pt>
          <cx:pt idx="151730">0</cx:pt>
          <cx:pt idx="151731">0</cx:pt>
          <cx:pt idx="151732">0</cx:pt>
          <cx:pt idx="151733">13</cx:pt>
          <cx:pt idx="151734">89</cx:pt>
          <cx:pt idx="151735">3</cx:pt>
          <cx:pt idx="151736">55</cx:pt>
          <cx:pt idx="151737">140</cx:pt>
          <cx:pt idx="151738">603</cx:pt>
          <cx:pt idx="151739">0</cx:pt>
          <cx:pt idx="151740">13</cx:pt>
          <cx:pt idx="151741">0</cx:pt>
          <cx:pt idx="151742">4</cx:pt>
          <cx:pt idx="151743">134</cx:pt>
          <cx:pt idx="151744">59</cx:pt>
          <cx:pt idx="151745">40</cx:pt>
          <cx:pt idx="151746">2</cx:pt>
          <cx:pt idx="151747">44</cx:pt>
          <cx:pt idx="151748">0</cx:pt>
          <cx:pt idx="151749">1</cx:pt>
          <cx:pt idx="151750">4</cx:pt>
          <cx:pt idx="151751">0</cx:pt>
          <cx:pt idx="151752">5</cx:pt>
          <cx:pt idx="151753">10</cx:pt>
          <cx:pt idx="151754">1</cx:pt>
          <cx:pt idx="151755">24</cx:pt>
          <cx:pt idx="151756">3</cx:pt>
          <cx:pt idx="151757">0</cx:pt>
          <cx:pt idx="151758">5</cx:pt>
          <cx:pt idx="151759">0</cx:pt>
          <cx:pt idx="151760">0</cx:pt>
          <cx:pt idx="151761">14</cx:pt>
          <cx:pt idx="151762">16</cx:pt>
          <cx:pt idx="151763">3</cx:pt>
          <cx:pt idx="151764">0</cx:pt>
          <cx:pt idx="151765">0</cx:pt>
          <cx:pt idx="151766">0</cx:pt>
          <cx:pt idx="151767">28</cx:pt>
          <cx:pt idx="151768">0</cx:pt>
          <cx:pt idx="151769">0</cx:pt>
          <cx:pt idx="151770">0</cx:pt>
          <cx:pt idx="151771">0</cx:pt>
          <cx:pt idx="151772">0</cx:pt>
          <cx:pt idx="151773">1</cx:pt>
          <cx:pt idx="151774">110</cx:pt>
          <cx:pt idx="151775">1</cx:pt>
          <cx:pt idx="151776">119</cx:pt>
          <cx:pt idx="151777">96</cx:pt>
          <cx:pt idx="151778">46</cx:pt>
          <cx:pt idx="151779">9</cx:pt>
          <cx:pt idx="151780">17</cx:pt>
          <cx:pt idx="151781">137</cx:pt>
          <cx:pt idx="151782">2</cx:pt>
          <cx:pt idx="151783">11</cx:pt>
          <cx:pt idx="151784">0</cx:pt>
          <cx:pt idx="151785">356</cx:pt>
          <cx:pt idx="151786">157</cx:pt>
          <cx:pt idx="151787">2</cx:pt>
          <cx:pt idx="151788">332</cx:pt>
          <cx:pt idx="151789">129</cx:pt>
          <cx:pt idx="151790">1</cx:pt>
          <cx:pt idx="151791">0</cx:pt>
          <cx:pt idx="151792">0</cx:pt>
          <cx:pt idx="151793">0</cx:pt>
          <cx:pt idx="151794">0</cx:pt>
          <cx:pt idx="151795">1</cx:pt>
          <cx:pt idx="151796">0</cx:pt>
          <cx:pt idx="151797">0</cx:pt>
          <cx:pt idx="151798">0</cx:pt>
          <cx:pt idx="151799">0</cx:pt>
          <cx:pt idx="151800">0</cx:pt>
          <cx:pt idx="151801">1</cx:pt>
          <cx:pt idx="151802">0</cx:pt>
          <cx:pt idx="151803">5</cx:pt>
          <cx:pt idx="151804">3</cx:pt>
          <cx:pt idx="151805">0</cx:pt>
          <cx:pt idx="151806">0</cx:pt>
          <cx:pt idx="151807">0</cx:pt>
          <cx:pt idx="151808">0</cx:pt>
          <cx:pt idx="151809">0</cx:pt>
          <cx:pt idx="151810">0</cx:pt>
          <cx:pt idx="151811">0</cx:pt>
          <cx:pt idx="151812">0</cx:pt>
          <cx:pt idx="151813">2</cx:pt>
          <cx:pt idx="151814">0</cx:pt>
          <cx:pt idx="151815">1</cx:pt>
          <cx:pt idx="151816">0</cx:pt>
          <cx:pt idx="151817">0</cx:pt>
          <cx:pt idx="151818">0</cx:pt>
          <cx:pt idx="151819">1</cx:pt>
          <cx:pt idx="151820">2</cx:pt>
          <cx:pt idx="151821">0</cx:pt>
          <cx:pt idx="151822">0</cx:pt>
          <cx:pt idx="151823">0</cx:pt>
          <cx:pt idx="151824">0</cx:pt>
          <cx:pt idx="151825">9</cx:pt>
          <cx:pt idx="151826">5</cx:pt>
          <cx:pt idx="151827">205</cx:pt>
          <cx:pt idx="151828">177</cx:pt>
          <cx:pt idx="151829">13</cx:pt>
          <cx:pt idx="151830">8</cx:pt>
          <cx:pt idx="151831">0</cx:pt>
          <cx:pt idx="151832">239</cx:pt>
          <cx:pt idx="151833">201</cx:pt>
          <cx:pt idx="151834">4</cx:pt>
          <cx:pt idx="151835">1</cx:pt>
          <cx:pt idx="151836">75</cx:pt>
          <cx:pt idx="151837">73</cx:pt>
          <cx:pt idx="151838">885</cx:pt>
          <cx:pt idx="151839">0</cx:pt>
          <cx:pt idx="151840">64</cx:pt>
          <cx:pt idx="151841">0</cx:pt>
          <cx:pt idx="151842">5</cx:pt>
          <cx:pt idx="151843">5</cx:pt>
          <cx:pt idx="151844">1</cx:pt>
          <cx:pt idx="151845">15</cx:pt>
          <cx:pt idx="151846">31</cx:pt>
          <cx:pt idx="151847">159</cx:pt>
          <cx:pt idx="151848">170</cx:pt>
          <cx:pt idx="151849">98</cx:pt>
          <cx:pt idx="151850">0</cx:pt>
          <cx:pt idx="151851">0</cx:pt>
          <cx:pt idx="151852">14</cx:pt>
          <cx:pt idx="151853">6</cx:pt>
          <cx:pt idx="151854">0</cx:pt>
          <cx:pt idx="151855">0</cx:pt>
          <cx:pt idx="151856">1</cx:pt>
          <cx:pt idx="151857">63</cx:pt>
          <cx:pt idx="151858">0</cx:pt>
          <cx:pt idx="151859">0</cx:pt>
          <cx:pt idx="151860">0</cx:pt>
          <cx:pt idx="151861">7</cx:pt>
          <cx:pt idx="151862">0</cx:pt>
          <cx:pt idx="151863">3</cx:pt>
          <cx:pt idx="151864">21</cx:pt>
          <cx:pt idx="151865">106</cx:pt>
          <cx:pt idx="151866">15</cx:pt>
          <cx:pt idx="151867">15</cx:pt>
          <cx:pt idx="151868">0</cx:pt>
          <cx:pt idx="151869">1</cx:pt>
          <cx:pt idx="151870">0</cx:pt>
          <cx:pt idx="151871">1</cx:pt>
          <cx:pt idx="151872">0</cx:pt>
          <cx:pt idx="151873">1</cx:pt>
          <cx:pt idx="151874">171</cx:pt>
          <cx:pt idx="151875">0</cx:pt>
          <cx:pt idx="151876">79</cx:pt>
          <cx:pt idx="151877">3</cx:pt>
          <cx:pt idx="151878">0</cx:pt>
          <cx:pt idx="151879">20</cx:pt>
          <cx:pt idx="151880">0</cx:pt>
          <cx:pt idx="151881">7</cx:pt>
          <cx:pt idx="151882">4</cx:pt>
          <cx:pt idx="151883">0</cx:pt>
          <cx:pt idx="151884">51</cx:pt>
          <cx:pt idx="151885">56</cx:pt>
          <cx:pt idx="151886">30</cx:pt>
          <cx:pt idx="151887">43</cx:pt>
          <cx:pt idx="151888">1</cx:pt>
          <cx:pt idx="151889">0</cx:pt>
          <cx:pt idx="151890">4</cx:pt>
          <cx:pt idx="151891">1</cx:pt>
          <cx:pt idx="151892">133</cx:pt>
          <cx:pt idx="151893">3</cx:pt>
          <cx:pt idx="151894">8</cx:pt>
          <cx:pt idx="151895">0</cx:pt>
          <cx:pt idx="151896">0</cx:pt>
          <cx:pt idx="151897">3</cx:pt>
          <cx:pt idx="151898">45</cx:pt>
          <cx:pt idx="151899">21</cx:pt>
          <cx:pt idx="151900">0</cx:pt>
          <cx:pt idx="151901">110</cx:pt>
          <cx:pt idx="151902">112</cx:pt>
          <cx:pt idx="151903">90</cx:pt>
          <cx:pt idx="151904">0</cx:pt>
          <cx:pt idx="151905">0</cx:pt>
          <cx:pt idx="151906">2</cx:pt>
          <cx:pt idx="151907">59</cx:pt>
          <cx:pt idx="151908">40</cx:pt>
          <cx:pt idx="151909">0</cx:pt>
          <cx:pt idx="151910">0</cx:pt>
          <cx:pt idx="151911">155</cx:pt>
          <cx:pt idx="151912">23</cx:pt>
          <cx:pt idx="151913">123</cx:pt>
          <cx:pt idx="151914">20</cx:pt>
          <cx:pt idx="151915">49</cx:pt>
          <cx:pt idx="151916">42</cx:pt>
          <cx:pt idx="151917">17</cx:pt>
          <cx:pt idx="151918">50</cx:pt>
          <cx:pt idx="151919">0</cx:pt>
          <cx:pt idx="151920">0</cx:pt>
          <cx:pt idx="151921">13</cx:pt>
          <cx:pt idx="151922">18</cx:pt>
          <cx:pt idx="151923">0</cx:pt>
          <cx:pt idx="151924">39</cx:pt>
          <cx:pt idx="151925">14</cx:pt>
          <cx:pt idx="151926">6</cx:pt>
          <cx:pt idx="151927">0</cx:pt>
          <cx:pt idx="151928">163</cx:pt>
          <cx:pt idx="151929">0</cx:pt>
          <cx:pt idx="151930">4</cx:pt>
          <cx:pt idx="151931">384</cx:pt>
          <cx:pt idx="151932">37</cx:pt>
          <cx:pt idx="151933">38</cx:pt>
          <cx:pt idx="151934">126</cx:pt>
          <cx:pt idx="151935">82</cx:pt>
          <cx:pt idx="151936">142</cx:pt>
          <cx:pt idx="151937">183</cx:pt>
          <cx:pt idx="151938">15</cx:pt>
          <cx:pt idx="151939">15</cx:pt>
          <cx:pt idx="151940">5</cx:pt>
          <cx:pt idx="151941">61</cx:pt>
          <cx:pt idx="151942">0</cx:pt>
          <cx:pt idx="151943">0</cx:pt>
          <cx:pt idx="151944">0</cx:pt>
          <cx:pt idx="151945">648</cx:pt>
          <cx:pt idx="151946">39</cx:pt>
          <cx:pt idx="151947">14</cx:pt>
          <cx:pt idx="151948">1</cx:pt>
          <cx:pt idx="151949">3</cx:pt>
          <cx:pt idx="151950">16</cx:pt>
          <cx:pt idx="151951">0</cx:pt>
          <cx:pt idx="151952">102</cx:pt>
          <cx:pt idx="151953">17</cx:pt>
          <cx:pt idx="151954">0</cx:pt>
          <cx:pt idx="151955">1</cx:pt>
          <cx:pt idx="151956">1</cx:pt>
          <cx:pt idx="151957">0</cx:pt>
          <cx:pt idx="151958">0</cx:pt>
          <cx:pt idx="151959">0</cx:pt>
          <cx:pt idx="151960">1</cx:pt>
          <cx:pt idx="151961">0</cx:pt>
          <cx:pt idx="151962">0</cx:pt>
          <cx:pt idx="151963">1</cx:pt>
          <cx:pt idx="151964">1</cx:pt>
          <cx:pt idx="151965">292</cx:pt>
          <cx:pt idx="151966">0</cx:pt>
          <cx:pt idx="151967">1</cx:pt>
          <cx:pt idx="151968">60</cx:pt>
          <cx:pt idx="151969">6</cx:pt>
          <cx:pt idx="151970">77</cx:pt>
          <cx:pt idx="151971">726</cx:pt>
          <cx:pt idx="151972">43</cx:pt>
          <cx:pt idx="151973">5</cx:pt>
          <cx:pt idx="151974">0</cx:pt>
          <cx:pt idx="151975">0</cx:pt>
          <cx:pt idx="151976">0</cx:pt>
          <cx:pt idx="151977">227</cx:pt>
          <cx:pt idx="151978">84</cx:pt>
          <cx:pt idx="151979">0</cx:pt>
          <cx:pt idx="151980">0</cx:pt>
          <cx:pt idx="151981">0</cx:pt>
          <cx:pt idx="151982">6</cx:pt>
          <cx:pt idx="151983">0</cx:pt>
          <cx:pt idx="151984">8</cx:pt>
          <cx:pt idx="151985">6</cx:pt>
          <cx:pt idx="151986">108</cx:pt>
          <cx:pt idx="151987">5</cx:pt>
          <cx:pt idx="151988">12</cx:pt>
          <cx:pt idx="151989">94</cx:pt>
          <cx:pt idx="151990">65</cx:pt>
          <cx:pt idx="151991">395</cx:pt>
          <cx:pt idx="151992">19</cx:pt>
          <cx:pt idx="151993">15</cx:pt>
          <cx:pt idx="151994">21</cx:pt>
          <cx:pt idx="151995">0</cx:pt>
          <cx:pt idx="151996">87</cx:pt>
          <cx:pt idx="151997">0</cx:pt>
          <cx:pt idx="151998">0</cx:pt>
          <cx:pt idx="151999">0</cx:pt>
          <cx:pt idx="152000">1</cx:pt>
          <cx:pt idx="152001">15</cx:pt>
          <cx:pt idx="152002">4</cx:pt>
          <cx:pt idx="152003">44</cx:pt>
          <cx:pt idx="152004">129</cx:pt>
          <cx:pt idx="152005">29</cx:pt>
          <cx:pt idx="152006">7</cx:pt>
          <cx:pt idx="152007">49</cx:pt>
          <cx:pt idx="152008">36</cx:pt>
          <cx:pt idx="152009">0</cx:pt>
          <cx:pt idx="152010">0</cx:pt>
          <cx:pt idx="152011">13</cx:pt>
          <cx:pt idx="152012">3</cx:pt>
          <cx:pt idx="152013">0</cx:pt>
          <cx:pt idx="152014">0</cx:pt>
          <cx:pt idx="152015">0</cx:pt>
          <cx:pt idx="152016">0</cx:pt>
          <cx:pt idx="152017">4</cx:pt>
          <cx:pt idx="152018">0</cx:pt>
          <cx:pt idx="152019">1</cx:pt>
          <cx:pt idx="152020">1</cx:pt>
          <cx:pt idx="152021">0</cx:pt>
          <cx:pt idx="152022">0</cx:pt>
          <cx:pt idx="152023">0</cx:pt>
          <cx:pt idx="152024">3</cx:pt>
          <cx:pt idx="152025">33</cx:pt>
          <cx:pt idx="152026">30</cx:pt>
          <cx:pt idx="152027">0</cx:pt>
          <cx:pt idx="152028">1</cx:pt>
          <cx:pt idx="152029">0</cx:pt>
          <cx:pt idx="152030">6</cx:pt>
          <cx:pt idx="152031">136</cx:pt>
          <cx:pt idx="152032">2</cx:pt>
          <cx:pt idx="152033">0</cx:pt>
          <cx:pt idx="152034">2</cx:pt>
          <cx:pt idx="152035">21</cx:pt>
          <cx:pt idx="152036">0</cx:pt>
          <cx:pt idx="152037">20</cx:pt>
          <cx:pt idx="152038">13</cx:pt>
          <cx:pt idx="152039">64</cx:pt>
          <cx:pt idx="152040">21</cx:pt>
          <cx:pt idx="152041">434</cx:pt>
          <cx:pt idx="152042">0</cx:pt>
          <cx:pt idx="152043">14</cx:pt>
          <cx:pt idx="152044">1</cx:pt>
          <cx:pt idx="152045">7</cx:pt>
          <cx:pt idx="152046">91</cx:pt>
          <cx:pt idx="152047">29</cx:pt>
          <cx:pt idx="152048">0</cx:pt>
          <cx:pt idx="152049">12</cx:pt>
          <cx:pt idx="152050">1</cx:pt>
          <cx:pt idx="152051">1</cx:pt>
          <cx:pt idx="152052">4</cx:pt>
          <cx:pt idx="152053">7</cx:pt>
          <cx:pt idx="152054">48</cx:pt>
          <cx:pt idx="152055">1</cx:pt>
          <cx:pt idx="152056">0</cx:pt>
          <cx:pt idx="152057">0</cx:pt>
          <cx:pt idx="152058">0</cx:pt>
          <cx:pt idx="152059">45</cx:pt>
          <cx:pt idx="152060">208</cx:pt>
          <cx:pt idx="152061">68</cx:pt>
          <cx:pt idx="152062">13</cx:pt>
          <cx:pt idx="152063">28</cx:pt>
          <cx:pt idx="152064">0</cx:pt>
          <cx:pt idx="152065">56</cx:pt>
          <cx:pt idx="152066">31</cx:pt>
          <cx:pt idx="152067">73</cx:pt>
          <cx:pt idx="152068">3</cx:pt>
          <cx:pt idx="152069">0</cx:pt>
          <cx:pt idx="152070">83</cx:pt>
          <cx:pt idx="152071">49</cx:pt>
          <cx:pt idx="152072">7</cx:pt>
          <cx:pt idx="152073">11</cx:pt>
          <cx:pt idx="152074">68</cx:pt>
          <cx:pt idx="152075">5</cx:pt>
          <cx:pt idx="152076">251</cx:pt>
          <cx:pt idx="152077">65</cx:pt>
          <cx:pt idx="152078">12</cx:pt>
          <cx:pt idx="152079">0</cx:pt>
          <cx:pt idx="152080">0</cx:pt>
          <cx:pt idx="152081">1</cx:pt>
          <cx:pt idx="152082">8</cx:pt>
          <cx:pt idx="152083">0</cx:pt>
          <cx:pt idx="152084">0</cx:pt>
          <cx:pt idx="152085">24</cx:pt>
          <cx:pt idx="152086">17</cx:pt>
          <cx:pt idx="152087">21</cx:pt>
          <cx:pt idx="152088">10</cx:pt>
          <cx:pt idx="152089">0</cx:pt>
          <cx:pt idx="152090">159</cx:pt>
          <cx:pt idx="152091">137</cx:pt>
          <cx:pt idx="152092">2</cx:pt>
          <cx:pt idx="152093">0</cx:pt>
          <cx:pt idx="152094">55</cx:pt>
          <cx:pt idx="152095">78</cx:pt>
          <cx:pt idx="152096">2</cx:pt>
          <cx:pt idx="152097">1</cx:pt>
          <cx:pt idx="152098">0</cx:pt>
          <cx:pt idx="152099">0</cx:pt>
          <cx:pt idx="152100">0</cx:pt>
          <cx:pt idx="152101">0</cx:pt>
          <cx:pt idx="152102">0</cx:pt>
          <cx:pt idx="152103">0</cx:pt>
          <cx:pt idx="152104">1</cx:pt>
          <cx:pt idx="152105">0</cx:pt>
          <cx:pt idx="152106">0</cx:pt>
          <cx:pt idx="152107">35</cx:pt>
          <cx:pt idx="152108">1</cx:pt>
          <cx:pt idx="152109">63</cx:pt>
          <cx:pt idx="152110">0</cx:pt>
          <cx:pt idx="152111">15</cx:pt>
          <cx:pt idx="152112">30</cx:pt>
          <cx:pt idx="152113">39</cx:pt>
          <cx:pt idx="152114">0</cx:pt>
          <cx:pt idx="152115">47</cx:pt>
          <cx:pt idx="152116">2</cx:pt>
          <cx:pt idx="152117">3</cx:pt>
          <cx:pt idx="152118">54</cx:pt>
          <cx:pt idx="152119">0</cx:pt>
          <cx:pt idx="152120">1</cx:pt>
          <cx:pt idx="152121">0</cx:pt>
          <cx:pt idx="152122">1</cx:pt>
          <cx:pt idx="152123">1</cx:pt>
          <cx:pt idx="152124">1</cx:pt>
          <cx:pt idx="152125">5</cx:pt>
          <cx:pt idx="152126">4</cx:pt>
          <cx:pt idx="152127">10</cx:pt>
          <cx:pt idx="152128">0</cx:pt>
          <cx:pt idx="152129">73</cx:pt>
          <cx:pt idx="152130">28</cx:pt>
          <cx:pt idx="152131">0</cx:pt>
          <cx:pt idx="152132">100</cx:pt>
          <cx:pt idx="152133">6</cx:pt>
          <cx:pt idx="152134">91</cx:pt>
          <cx:pt idx="152135">76</cx:pt>
          <cx:pt idx="152136">4</cx:pt>
          <cx:pt idx="152137">2</cx:pt>
          <cx:pt idx="152138">0</cx:pt>
          <cx:pt idx="152139">161</cx:pt>
          <cx:pt idx="152140">0</cx:pt>
          <cx:pt idx="152141">5</cx:pt>
          <cx:pt idx="152142">0</cx:pt>
          <cx:pt idx="152143">23</cx:pt>
          <cx:pt idx="152144">35</cx:pt>
          <cx:pt idx="152145">12</cx:pt>
          <cx:pt idx="152146">0</cx:pt>
          <cx:pt idx="152147">0</cx:pt>
          <cx:pt idx="152148">0</cx:pt>
          <cx:pt idx="152149">8</cx:pt>
          <cx:pt idx="152150">35</cx:pt>
          <cx:pt idx="152151">32</cx:pt>
          <cx:pt idx="152152">0</cx:pt>
          <cx:pt idx="152153">0</cx:pt>
          <cx:pt idx="152154">1</cx:pt>
          <cx:pt idx="152155">0</cx:pt>
          <cx:pt idx="152156">1</cx:pt>
          <cx:pt idx="152157">274</cx:pt>
          <cx:pt idx="152158">323</cx:pt>
          <cx:pt idx="152159">13</cx:pt>
          <cx:pt idx="152160">12</cx:pt>
          <cx:pt idx="152161">123</cx:pt>
          <cx:pt idx="152162">23</cx:pt>
          <cx:pt idx="152163">2</cx:pt>
          <cx:pt idx="152164">10</cx:pt>
          <cx:pt idx="152165">0</cx:pt>
          <cx:pt idx="152166">4</cx:pt>
          <cx:pt idx="152167">157</cx:pt>
          <cx:pt idx="152168">2</cx:pt>
          <cx:pt idx="152169">33</cx:pt>
          <cx:pt idx="152170">0</cx:pt>
          <cx:pt idx="152171">0</cx:pt>
          <cx:pt idx="152172">16</cx:pt>
          <cx:pt idx="152173">0</cx:pt>
          <cx:pt idx="152174">1</cx:pt>
          <cx:pt idx="152175">96</cx:pt>
          <cx:pt idx="152176">71</cx:pt>
          <cx:pt idx="152177">67</cx:pt>
          <cx:pt idx="152178">0</cx:pt>
          <cx:pt idx="152179">1</cx:pt>
          <cx:pt idx="152180">72</cx:pt>
          <cx:pt idx="152181">32</cx:pt>
          <cx:pt idx="152182">0</cx:pt>
          <cx:pt idx="152183">99</cx:pt>
          <cx:pt idx="152184">1</cx:pt>
          <cx:pt idx="152185">0</cx:pt>
          <cx:pt idx="152186">0</cx:pt>
          <cx:pt idx="152187">97</cx:pt>
          <cx:pt idx="152188">109</cx:pt>
          <cx:pt idx="152189">31</cx:pt>
          <cx:pt idx="152190">32</cx:pt>
          <cx:pt idx="152191">11</cx:pt>
          <cx:pt idx="152192">57</cx:pt>
          <cx:pt idx="152193">3</cx:pt>
          <cx:pt idx="152194">7</cx:pt>
          <cx:pt idx="152195">29</cx:pt>
          <cx:pt idx="152196">280</cx:pt>
          <cx:pt idx="152197">36</cx:pt>
          <cx:pt idx="152198">31</cx:pt>
          <cx:pt idx="152199">189</cx:pt>
          <cx:pt idx="152200">274</cx:pt>
          <cx:pt idx="152201">0</cx:pt>
          <cx:pt idx="152202">0</cx:pt>
          <cx:pt idx="152203">3</cx:pt>
          <cx:pt idx="152204">1</cx:pt>
          <cx:pt idx="152205">42</cx:pt>
          <cx:pt idx="152206">106</cx:pt>
          <cx:pt idx="152207">0</cx:pt>
          <cx:pt idx="152208">0</cx:pt>
          <cx:pt idx="152209">0</cx:pt>
          <cx:pt idx="152210">338</cx:pt>
          <cx:pt idx="152211">72</cx:pt>
          <cx:pt idx="152212">110</cx:pt>
          <cx:pt idx="152213">6</cx:pt>
          <cx:pt idx="152214">2</cx:pt>
          <cx:pt idx="152215">2</cx:pt>
          <cx:pt idx="152216">31</cx:pt>
          <cx:pt idx="152217">0</cx:pt>
          <cx:pt idx="152218">2</cx:pt>
          <cx:pt idx="152219">11</cx:pt>
          <cx:pt idx="152220">0</cx:pt>
          <cx:pt idx="152221">0</cx:pt>
          <cx:pt idx="152222">0</cx:pt>
          <cx:pt idx="152223">0</cx:pt>
          <cx:pt idx="152224">218</cx:pt>
          <cx:pt idx="152225">0</cx:pt>
          <cx:pt idx="152226">5</cx:pt>
          <cx:pt idx="152227">2</cx:pt>
          <cx:pt idx="152228">6</cx:pt>
          <cx:pt idx="152229">13</cx:pt>
          <cx:pt idx="152230">8</cx:pt>
          <cx:pt idx="152231">48</cx:pt>
          <cx:pt idx="152232">1</cx:pt>
          <cx:pt idx="152233">70</cx:pt>
          <cx:pt idx="152234">0</cx:pt>
          <cx:pt idx="152235">17</cx:pt>
          <cx:pt idx="152236">0</cx:pt>
          <cx:pt idx="152237">18</cx:pt>
          <cx:pt idx="152238">2</cx:pt>
          <cx:pt idx="152239">223</cx:pt>
          <cx:pt idx="152240">6</cx:pt>
          <cx:pt idx="152241">26</cx:pt>
          <cx:pt idx="152242">412</cx:pt>
          <cx:pt idx="152243">41</cx:pt>
          <cx:pt idx="152244">52</cx:pt>
          <cx:pt idx="152245">0</cx:pt>
          <cx:pt idx="152246">5</cx:pt>
          <cx:pt idx="152247">8</cx:pt>
          <cx:pt idx="152248">36</cx:pt>
          <cx:pt idx="152249">0</cx:pt>
          <cx:pt idx="152250">38</cx:pt>
          <cx:pt idx="152251">9</cx:pt>
          <cx:pt idx="152252">0</cx:pt>
          <cx:pt idx="152253">56</cx:pt>
          <cx:pt idx="152254">27</cx:pt>
          <cx:pt idx="152255">1</cx:pt>
          <cx:pt idx="152256">12</cx:pt>
          <cx:pt idx="152257">143</cx:pt>
          <cx:pt idx="152258">0</cx:pt>
          <cx:pt idx="152259">12</cx:pt>
          <cx:pt idx="152260">48</cx:pt>
          <cx:pt idx="152261">2</cx:pt>
          <cx:pt idx="152262">5</cx:pt>
          <cx:pt idx="152263">8</cx:pt>
          <cx:pt idx="152264">6</cx:pt>
          <cx:pt idx="152265">1</cx:pt>
          <cx:pt idx="152266">155</cx:pt>
          <cx:pt idx="152267">8</cx:pt>
          <cx:pt idx="152268">0</cx:pt>
          <cx:pt idx="152269">2</cx:pt>
          <cx:pt idx="152270">0</cx:pt>
          <cx:pt idx="152271">26</cx:pt>
          <cx:pt idx="152272">0</cx:pt>
          <cx:pt idx="152273">0</cx:pt>
          <cx:pt idx="152274">0</cx:pt>
          <cx:pt idx="152275">1</cx:pt>
          <cx:pt idx="152276">2</cx:pt>
          <cx:pt idx="152277">13</cx:pt>
          <cx:pt idx="152278">0</cx:pt>
          <cx:pt idx="152279">0</cx:pt>
          <cx:pt idx="152280">1</cx:pt>
          <cx:pt idx="152281">0</cx:pt>
          <cx:pt idx="152282">603</cx:pt>
          <cx:pt idx="152283">0</cx:pt>
          <cx:pt idx="152284">2</cx:pt>
          <cx:pt idx="152285">1</cx:pt>
          <cx:pt idx="152286">32</cx:pt>
          <cx:pt idx="152287">178</cx:pt>
          <cx:pt idx="152288">1</cx:pt>
          <cx:pt idx="152289">29</cx:pt>
          <cx:pt idx="152290">7</cx:pt>
          <cx:pt idx="152291">86</cx:pt>
          <cx:pt idx="152292">18</cx:pt>
          <cx:pt idx="152293">8</cx:pt>
          <cx:pt idx="152294">0</cx:pt>
          <cx:pt idx="152295">5</cx:pt>
          <cx:pt idx="152296">59</cx:pt>
          <cx:pt idx="152297">2</cx:pt>
          <cx:pt idx="152298">1</cx:pt>
          <cx:pt idx="152299">50</cx:pt>
          <cx:pt idx="152300">0</cx:pt>
          <cx:pt idx="152301">5</cx:pt>
          <cx:pt idx="152302">0</cx:pt>
          <cx:pt idx="152303">7</cx:pt>
          <cx:pt idx="152304">6</cx:pt>
          <cx:pt idx="152305">2</cx:pt>
          <cx:pt idx="152306">5</cx:pt>
          <cx:pt idx="152307">5</cx:pt>
          <cx:pt idx="152308">6</cx:pt>
          <cx:pt idx="152309">45</cx:pt>
          <cx:pt idx="152310">2</cx:pt>
          <cx:pt idx="152311">0</cx:pt>
          <cx:pt idx="152312">18</cx:pt>
          <cx:pt idx="152313">11</cx:pt>
          <cx:pt idx="152314">77</cx:pt>
          <cx:pt idx="152315">3</cx:pt>
          <cx:pt idx="152316">52</cx:pt>
          <cx:pt idx="152317">28</cx:pt>
          <cx:pt idx="152318">6</cx:pt>
          <cx:pt idx="152319">27</cx:pt>
          <cx:pt idx="152320">36</cx:pt>
          <cx:pt idx="152321">2</cx:pt>
          <cx:pt idx="152322">167</cx:pt>
          <cx:pt idx="152323">124</cx:pt>
          <cx:pt idx="152324">3</cx:pt>
          <cx:pt idx="152325">13</cx:pt>
          <cx:pt idx="152326">0</cx:pt>
          <cx:pt idx="152327">0</cx:pt>
          <cx:pt idx="152328">130</cx:pt>
          <cx:pt idx="152329">0</cx:pt>
          <cx:pt idx="152330">2</cx:pt>
          <cx:pt idx="152331">5</cx:pt>
          <cx:pt idx="152332">19</cx:pt>
          <cx:pt idx="152333">14</cx:pt>
          <cx:pt idx="152334">1</cx:pt>
          <cx:pt idx="152335">0</cx:pt>
          <cx:pt idx="152336">7</cx:pt>
          <cx:pt idx="152337">0</cx:pt>
          <cx:pt idx="152338">113</cx:pt>
          <cx:pt idx="152339">4</cx:pt>
          <cx:pt idx="152340">55</cx:pt>
          <cx:pt idx="152341">23</cx:pt>
          <cx:pt idx="152342">41</cx:pt>
          <cx:pt idx="152343">2</cx:pt>
          <cx:pt idx="152344">14</cx:pt>
          <cx:pt idx="152345">50</cx:pt>
          <cx:pt idx="152346">10</cx:pt>
          <cx:pt idx="152347">21</cx:pt>
          <cx:pt idx="152348">3</cx:pt>
          <cx:pt idx="152349">1</cx:pt>
          <cx:pt idx="152350">111</cx:pt>
          <cx:pt idx="152351">28</cx:pt>
          <cx:pt idx="152352">0</cx:pt>
          <cx:pt idx="152353">174</cx:pt>
          <cx:pt idx="152354">1</cx:pt>
          <cx:pt idx="152355">0</cx:pt>
          <cx:pt idx="152356">4</cx:pt>
          <cx:pt idx="152357">0</cx:pt>
          <cx:pt idx="152358">0</cx:pt>
          <cx:pt idx="152359">13</cx:pt>
          <cx:pt idx="152360">49</cx:pt>
          <cx:pt idx="152361">0</cx:pt>
          <cx:pt idx="152362">1</cx:pt>
          <cx:pt idx="152363">0</cx:pt>
          <cx:pt idx="152364">0</cx:pt>
          <cx:pt idx="152365">0</cx:pt>
          <cx:pt idx="152366">0</cx:pt>
          <cx:pt idx="152367">0</cx:pt>
          <cx:pt idx="152368">0</cx:pt>
          <cx:pt idx="152369">0</cx:pt>
          <cx:pt idx="152370">1</cx:pt>
          <cx:pt idx="152371">0</cx:pt>
          <cx:pt idx="152372">0</cx:pt>
          <cx:pt idx="152373">6</cx:pt>
          <cx:pt idx="152374">2</cx:pt>
          <cx:pt idx="152375">0</cx:pt>
          <cx:pt idx="152376">0</cx:pt>
          <cx:pt idx="152377">0</cx:pt>
          <cx:pt idx="152378">0</cx:pt>
          <cx:pt idx="152379">15</cx:pt>
          <cx:pt idx="152380">49</cx:pt>
          <cx:pt idx="152381">0</cx:pt>
          <cx:pt idx="152382">11</cx:pt>
          <cx:pt idx="152383">48</cx:pt>
          <cx:pt idx="152384">97</cx:pt>
          <cx:pt idx="152385">14</cx:pt>
          <cx:pt idx="152386">79</cx:pt>
          <cx:pt idx="152387">39</cx:pt>
          <cx:pt idx="152388">21</cx:pt>
          <cx:pt idx="152389">0</cx:pt>
          <cx:pt idx="152390">1</cx:pt>
          <cx:pt idx="152391">495</cx:pt>
          <cx:pt idx="152392">0</cx:pt>
          <cx:pt idx="152393">0</cx:pt>
          <cx:pt idx="152394">0</cx:pt>
          <cx:pt idx="152395">0</cx:pt>
          <cx:pt idx="152396">30</cx:pt>
          <cx:pt idx="152397">0</cx:pt>
          <cx:pt idx="152398">106</cx:pt>
          <cx:pt idx="152399">72</cx:pt>
          <cx:pt idx="152400">0</cx:pt>
          <cx:pt idx="152401">21</cx:pt>
          <cx:pt idx="152402">6</cx:pt>
          <cx:pt idx="152403">0</cx:pt>
          <cx:pt idx="152404">84</cx:pt>
          <cx:pt idx="152405">55</cx:pt>
          <cx:pt idx="152406">0</cx:pt>
          <cx:pt idx="152407">205</cx:pt>
          <cx:pt idx="152408">8</cx:pt>
          <cx:pt idx="152409">24</cx:pt>
          <cx:pt idx="152410">16</cx:pt>
          <cx:pt idx="152411">1</cx:pt>
          <cx:pt idx="152412">1</cx:pt>
          <cx:pt idx="152413">4</cx:pt>
          <cx:pt idx="152414">15</cx:pt>
          <cx:pt idx="152415">1</cx:pt>
          <cx:pt idx="152416">74</cx:pt>
          <cx:pt idx="152417">36</cx:pt>
          <cx:pt idx="152418">120</cx:pt>
          <cx:pt idx="152419">4</cx:pt>
          <cx:pt idx="152420">9</cx:pt>
          <cx:pt idx="152421">14</cx:pt>
          <cx:pt idx="152422">32</cx:pt>
          <cx:pt idx="152423">126</cx:pt>
          <cx:pt idx="152424">10</cx:pt>
          <cx:pt idx="152425">10</cx:pt>
          <cx:pt idx="152426">3</cx:pt>
          <cx:pt idx="152427">12</cx:pt>
          <cx:pt idx="152428">0</cx:pt>
          <cx:pt idx="152429">40</cx:pt>
          <cx:pt idx="152430">16</cx:pt>
          <cx:pt idx="152431">113</cx:pt>
          <cx:pt idx="152432">14</cx:pt>
          <cx:pt idx="152433">0</cx:pt>
          <cx:pt idx="152434">0</cx:pt>
          <cx:pt idx="152435">49</cx:pt>
          <cx:pt idx="152436">110</cx:pt>
          <cx:pt idx="152437">13</cx:pt>
          <cx:pt idx="152438">17</cx:pt>
          <cx:pt idx="152439">107</cx:pt>
          <cx:pt idx="152440">128</cx:pt>
          <cx:pt idx="152441">57</cx:pt>
          <cx:pt idx="152442">0</cx:pt>
          <cx:pt idx="152443">0</cx:pt>
          <cx:pt idx="152444">16</cx:pt>
          <cx:pt idx="152445">2</cx:pt>
          <cx:pt idx="152446">136</cx:pt>
          <cx:pt idx="152447">351</cx:pt>
          <cx:pt idx="152448">86</cx:pt>
          <cx:pt idx="152449">13</cx:pt>
          <cx:pt idx="152450">4</cx:pt>
          <cx:pt idx="152451">0</cx:pt>
          <cx:pt idx="152452">8</cx:pt>
          <cx:pt idx="152453">29</cx:pt>
          <cx:pt idx="152454">201</cx:pt>
          <cx:pt idx="152455">2</cx:pt>
          <cx:pt idx="152456">92</cx:pt>
          <cx:pt idx="152457">22</cx:pt>
          <cx:pt idx="152458">0</cx:pt>
          <cx:pt idx="152459">0</cx:pt>
          <cx:pt idx="152460">0</cx:pt>
          <cx:pt idx="152461">0</cx:pt>
          <cx:pt idx="152462">0</cx:pt>
          <cx:pt idx="152463">0</cx:pt>
          <cx:pt idx="152464">0</cx:pt>
          <cx:pt idx="152465">9</cx:pt>
          <cx:pt idx="152466">0</cx:pt>
          <cx:pt idx="152467">0</cx:pt>
          <cx:pt idx="152468">0</cx:pt>
          <cx:pt idx="152469">0</cx:pt>
          <cx:pt idx="152470">0</cx:pt>
          <cx:pt idx="152471">0</cx:pt>
          <cx:pt idx="152472">4</cx:pt>
          <cx:pt idx="152473">55</cx:pt>
          <cx:pt idx="152474">0</cx:pt>
          <cx:pt idx="152475">0</cx:pt>
          <cx:pt idx="152476">0</cx:pt>
          <cx:pt idx="152477">1</cx:pt>
          <cx:pt idx="152478">1</cx:pt>
          <cx:pt idx="152479">0</cx:pt>
          <cx:pt idx="152480">0</cx:pt>
          <cx:pt idx="152481">61</cx:pt>
          <cx:pt idx="152482">1</cx:pt>
          <cx:pt idx="152483">0</cx:pt>
          <cx:pt idx="152484">5</cx:pt>
          <cx:pt idx="152485">74</cx:pt>
          <cx:pt idx="152486">0</cx:pt>
          <cx:pt idx="152487">392</cx:pt>
          <cx:pt idx="152488">41</cx:pt>
          <cx:pt idx="152489">11</cx:pt>
          <cx:pt idx="152490">92</cx:pt>
          <cx:pt idx="152491">1</cx:pt>
          <cx:pt idx="152492">170</cx:pt>
          <cx:pt idx="152493">2</cx:pt>
          <cx:pt idx="152494">0</cx:pt>
          <cx:pt idx="152495">1</cx:pt>
          <cx:pt idx="152496">0</cx:pt>
          <cx:pt idx="152497">0</cx:pt>
          <cx:pt idx="152498">1</cx:pt>
          <cx:pt idx="152499">0</cx:pt>
          <cx:pt idx="152500">9</cx:pt>
          <cx:pt idx="152501">4</cx:pt>
          <cx:pt idx="152502">3</cx:pt>
          <cx:pt idx="152503">10</cx:pt>
          <cx:pt idx="152504">16</cx:pt>
          <cx:pt idx="152505">28</cx:pt>
          <cx:pt idx="152506">9</cx:pt>
          <cx:pt idx="152507">12</cx:pt>
          <cx:pt idx="152508">81</cx:pt>
          <cx:pt idx="152509">0</cx:pt>
          <cx:pt idx="152510">0</cx:pt>
          <cx:pt idx="152511">30</cx:pt>
          <cx:pt idx="152512">2</cx:pt>
          <cx:pt idx="152513">20</cx:pt>
          <cx:pt idx="152514">0</cx:pt>
          <cx:pt idx="152515">75</cx:pt>
          <cx:pt idx="152516">15</cx:pt>
          <cx:pt idx="152517">135</cx:pt>
          <cx:pt idx="152518">36</cx:pt>
          <cx:pt idx="152519">276</cx:pt>
          <cx:pt idx="152520">12</cx:pt>
          <cx:pt idx="152521">15</cx:pt>
          <cx:pt idx="152522">2</cx:pt>
          <cx:pt idx="152523">84</cx:pt>
          <cx:pt idx="152524">63</cx:pt>
          <cx:pt idx="152525">1</cx:pt>
          <cx:pt idx="152526">53</cx:pt>
          <cx:pt idx="152527">83</cx:pt>
          <cx:pt idx="152528">42</cx:pt>
          <cx:pt idx="152529">0</cx:pt>
          <cx:pt idx="152530">28</cx:pt>
          <cx:pt idx="152531">16</cx:pt>
          <cx:pt idx="152532">1</cx:pt>
          <cx:pt idx="152533">0</cx:pt>
          <cx:pt idx="152534">9</cx:pt>
          <cx:pt idx="152535">2</cx:pt>
          <cx:pt idx="152536">1</cx:pt>
          <cx:pt idx="152537">7</cx:pt>
          <cx:pt idx="152538">1</cx:pt>
          <cx:pt idx="152539">2</cx:pt>
          <cx:pt idx="152540">2</cx:pt>
          <cx:pt idx="152541">0</cx:pt>
          <cx:pt idx="152542">23</cx:pt>
          <cx:pt idx="152543">66</cx:pt>
          <cx:pt idx="152544">77</cx:pt>
          <cx:pt idx="152545">0</cx:pt>
          <cx:pt idx="152546">5</cx:pt>
          <cx:pt idx="152547">0</cx:pt>
          <cx:pt idx="152548">7</cx:pt>
          <cx:pt idx="152549">75</cx:pt>
          <cx:pt idx="152550">0</cx:pt>
          <cx:pt idx="152551">0</cx:pt>
          <cx:pt idx="152552">0</cx:pt>
          <cx:pt idx="152553">21</cx:pt>
          <cx:pt idx="152554">71</cx:pt>
          <cx:pt idx="152555">18</cx:pt>
          <cx:pt idx="152556">302</cx:pt>
          <cx:pt idx="152557">231</cx:pt>
          <cx:pt idx="152558">28</cx:pt>
          <cx:pt idx="152559">98</cx:pt>
          <cx:pt idx="152560">0</cx:pt>
          <cx:pt idx="152561">2</cx:pt>
          <cx:pt idx="152562">0</cx:pt>
          <cx:pt idx="152563">7</cx:pt>
          <cx:pt idx="152564">33</cx:pt>
          <cx:pt idx="152565">0</cx:pt>
          <cx:pt idx="152566">2</cx:pt>
          <cx:pt idx="152567">15</cx:pt>
          <cx:pt idx="152568">13</cx:pt>
          <cx:pt idx="152569">0</cx:pt>
          <cx:pt idx="152570">0</cx:pt>
          <cx:pt idx="152571">3</cx:pt>
          <cx:pt idx="152572">0</cx:pt>
          <cx:pt idx="152573">156</cx:pt>
          <cx:pt idx="152574">357</cx:pt>
          <cx:pt idx="152575">108</cx:pt>
          <cx:pt idx="152576">0</cx:pt>
          <cx:pt idx="152577">3</cx:pt>
          <cx:pt idx="152578">2</cx:pt>
          <cx:pt idx="152579">0</cx:pt>
          <cx:pt idx="152580">0</cx:pt>
          <cx:pt idx="152581">158</cx:pt>
          <cx:pt idx="152582">9</cx:pt>
          <cx:pt idx="152583">0</cx:pt>
          <cx:pt idx="152584">3</cx:pt>
          <cx:pt idx="152585">0</cx:pt>
          <cx:pt idx="152586">1</cx:pt>
          <cx:pt idx="152587">211</cx:pt>
          <cx:pt idx="152588">0</cx:pt>
          <cx:pt idx="152589">132</cx:pt>
          <cx:pt idx="152590">0</cx:pt>
          <cx:pt idx="152591">1</cx:pt>
          <cx:pt idx="152592">5</cx:pt>
          <cx:pt idx="152593">1</cx:pt>
          <cx:pt idx="152594">6</cx:pt>
          <cx:pt idx="152595">15</cx:pt>
          <cx:pt idx="152596">0</cx:pt>
          <cx:pt idx="152597">19</cx:pt>
          <cx:pt idx="152598">78</cx:pt>
          <cx:pt idx="152599">0</cx:pt>
          <cx:pt idx="152600">0</cx:pt>
          <cx:pt idx="152601">6</cx:pt>
          <cx:pt idx="152602">3</cx:pt>
          <cx:pt idx="152603">133</cx:pt>
          <cx:pt idx="152604">0</cx:pt>
          <cx:pt idx="152605">0</cx:pt>
          <cx:pt idx="152606">1</cx:pt>
          <cx:pt idx="152607">13</cx:pt>
          <cx:pt idx="152608">48</cx:pt>
          <cx:pt idx="152609">74</cx:pt>
          <cx:pt idx="152610">5</cx:pt>
          <cx:pt idx="152611">7</cx:pt>
          <cx:pt idx="152612">0</cx:pt>
          <cx:pt idx="152613">7</cx:pt>
          <cx:pt idx="152614">0</cx:pt>
          <cx:pt idx="152615">0</cx:pt>
          <cx:pt idx="152616">0</cx:pt>
          <cx:pt idx="152617">0</cx:pt>
          <cx:pt idx="152618">0</cx:pt>
          <cx:pt idx="152619">11</cx:pt>
          <cx:pt idx="152620">0</cx:pt>
          <cx:pt idx="152621">12</cx:pt>
          <cx:pt idx="152622">0</cx:pt>
          <cx:pt idx="152623">2</cx:pt>
          <cx:pt idx="152624">0</cx:pt>
          <cx:pt idx="152625">266</cx:pt>
          <cx:pt idx="152626">6</cx:pt>
          <cx:pt idx="152627">41</cx:pt>
          <cx:pt idx="152628">8</cx:pt>
          <cx:pt idx="152629">0</cx:pt>
          <cx:pt idx="152630">11</cx:pt>
          <cx:pt idx="152631">0</cx:pt>
          <cx:pt idx="152632">17</cx:pt>
          <cx:pt idx="152633">20</cx:pt>
          <cx:pt idx="152634">3</cx:pt>
          <cx:pt idx="152635">2</cx:pt>
          <cx:pt idx="152636">167</cx:pt>
          <cx:pt idx="152637">3</cx:pt>
          <cx:pt idx="152638">6</cx:pt>
          <cx:pt idx="152639">0</cx:pt>
          <cx:pt idx="152640">2</cx:pt>
          <cx:pt idx="152641">0</cx:pt>
          <cx:pt idx="152642">0</cx:pt>
          <cx:pt idx="152643">53</cx:pt>
          <cx:pt idx="152644">1</cx:pt>
          <cx:pt idx="152645">401</cx:pt>
          <cx:pt idx="152646">46</cx:pt>
          <cx:pt idx="152647">7</cx:pt>
          <cx:pt idx="152648">15</cx:pt>
          <cx:pt idx="152649">311</cx:pt>
          <cx:pt idx="152650">10</cx:pt>
          <cx:pt idx="152651">0</cx:pt>
          <cx:pt idx="152652">0</cx:pt>
          <cx:pt idx="152653">84</cx:pt>
          <cx:pt idx="152654">21</cx:pt>
          <cx:pt idx="152655">160</cx:pt>
          <cx:pt idx="152656">41</cx:pt>
          <cx:pt idx="152657">116</cx:pt>
          <cx:pt idx="152658">1</cx:pt>
          <cx:pt idx="152659">0</cx:pt>
          <cx:pt idx="152660">5</cx:pt>
          <cx:pt idx="152661">0</cx:pt>
          <cx:pt idx="152662">7</cx:pt>
          <cx:pt idx="152663">197</cx:pt>
          <cx:pt idx="152664">20</cx:pt>
          <cx:pt idx="152665">0</cx:pt>
          <cx:pt idx="152666">15</cx:pt>
          <cx:pt idx="152667">50</cx:pt>
          <cx:pt idx="152668">6</cx:pt>
          <cx:pt idx="152669">0</cx:pt>
          <cx:pt idx="152670">15</cx:pt>
          <cx:pt idx="152671">4</cx:pt>
          <cx:pt idx="152672">5</cx:pt>
          <cx:pt idx="152673">2</cx:pt>
          <cx:pt idx="152674">6</cx:pt>
          <cx:pt idx="152675">24</cx:pt>
          <cx:pt idx="152676">0</cx:pt>
          <cx:pt idx="152677">0</cx:pt>
          <cx:pt idx="152678">0</cx:pt>
          <cx:pt idx="152679">92</cx:pt>
          <cx:pt idx="152680">0</cx:pt>
          <cx:pt idx="152681">1</cx:pt>
          <cx:pt idx="152682">1</cx:pt>
          <cx:pt idx="152683">1</cx:pt>
          <cx:pt idx="152684">1</cx:pt>
          <cx:pt idx="152685">43</cx:pt>
          <cx:pt idx="152686">133</cx:pt>
          <cx:pt idx="152687">26</cx:pt>
          <cx:pt idx="152688">0</cx:pt>
          <cx:pt idx="152689">10</cx:pt>
          <cx:pt idx="152690">68</cx:pt>
          <cx:pt idx="152691">0</cx:pt>
          <cx:pt idx="152692">0</cx:pt>
          <cx:pt idx="152693">0</cx:pt>
          <cx:pt idx="152694">62</cx:pt>
          <cx:pt idx="152695">201</cx:pt>
          <cx:pt idx="152696">1</cx:pt>
          <cx:pt idx="152697">795</cx:pt>
          <cx:pt idx="152698">16</cx:pt>
          <cx:pt idx="152699">30</cx:pt>
          <cx:pt idx="152700">6</cx:pt>
          <cx:pt idx="152701">1</cx:pt>
          <cx:pt idx="152702">1</cx:pt>
          <cx:pt idx="152703">22</cx:pt>
          <cx:pt idx="152704">0</cx:pt>
          <cx:pt idx="152705">0</cx:pt>
          <cx:pt idx="152706">6</cx:pt>
          <cx:pt idx="152707">0</cx:pt>
          <cx:pt idx="152708">0</cx:pt>
          <cx:pt idx="152709">0</cx:pt>
          <cx:pt idx="152710">0</cx:pt>
          <cx:pt idx="152711">1</cx:pt>
          <cx:pt idx="152712">0</cx:pt>
          <cx:pt idx="152713">54</cx:pt>
          <cx:pt idx="152714">7</cx:pt>
          <cx:pt idx="152715">78</cx:pt>
          <cx:pt idx="152716">1</cx:pt>
          <cx:pt idx="152717">0</cx:pt>
          <cx:pt idx="152718">3</cx:pt>
          <cx:pt idx="152719">0</cx:pt>
          <cx:pt idx="152720">1</cx:pt>
          <cx:pt idx="152721">3</cx:pt>
          <cx:pt idx="152722">7</cx:pt>
          <cx:pt idx="152723">88</cx:pt>
          <cx:pt idx="152724">232</cx:pt>
          <cx:pt idx="152725">0</cx:pt>
          <cx:pt idx="152726">12</cx:pt>
          <cx:pt idx="152727">0</cx:pt>
          <cx:pt idx="152728">0</cx:pt>
          <cx:pt idx="152729">750</cx:pt>
          <cx:pt idx="152730">71</cx:pt>
          <cx:pt idx="152731">8</cx:pt>
          <cx:pt idx="152732">28</cx:pt>
          <cx:pt idx="152733">0</cx:pt>
          <cx:pt idx="152734">0</cx:pt>
          <cx:pt idx="152735">1</cx:pt>
          <cx:pt idx="152736">49</cx:pt>
          <cx:pt idx="152737">1</cx:pt>
          <cx:pt idx="152738">1</cx:pt>
          <cx:pt idx="152739">12</cx:pt>
          <cx:pt idx="152740">27</cx:pt>
          <cx:pt idx="152741">1</cx:pt>
          <cx:pt idx="152742">182</cx:pt>
          <cx:pt idx="152743">4</cx:pt>
          <cx:pt idx="152744">8</cx:pt>
          <cx:pt idx="152745">110</cx:pt>
          <cx:pt idx="152746">4</cx:pt>
          <cx:pt idx="152747">30</cx:pt>
          <cx:pt idx="152748">15</cx:pt>
          <cx:pt idx="152749">26</cx:pt>
          <cx:pt idx="152750">6</cx:pt>
          <cx:pt idx="152751">0</cx:pt>
          <cx:pt idx="152752">0</cx:pt>
          <cx:pt idx="152753">106</cx:pt>
          <cx:pt idx="152754">5</cx:pt>
          <cx:pt idx="152755">35</cx:pt>
          <cx:pt idx="152756">1</cx:pt>
          <cx:pt idx="152757">0</cx:pt>
          <cx:pt idx="152758">6</cx:pt>
          <cx:pt idx="152759">19</cx:pt>
          <cx:pt idx="152760">23</cx:pt>
          <cx:pt idx="152761">98</cx:pt>
          <cx:pt idx="152762">40</cx:pt>
          <cx:pt idx="152763">4</cx:pt>
          <cx:pt idx="152764">1</cx:pt>
          <cx:pt idx="152765">28</cx:pt>
          <cx:pt idx="152766">17</cx:pt>
          <cx:pt idx="152767">0</cx:pt>
          <cx:pt idx="152768">25</cx:pt>
          <cx:pt idx="152769">973</cx:pt>
          <cx:pt idx="152770">3</cx:pt>
          <cx:pt idx="152771">12</cx:pt>
          <cx:pt idx="152772">27</cx:pt>
          <cx:pt idx="152773">217</cx:pt>
          <cx:pt idx="152774">14</cx:pt>
          <cx:pt idx="152775">130</cx:pt>
          <cx:pt idx="152776">9</cx:pt>
          <cx:pt idx="152777">14</cx:pt>
          <cx:pt idx="152778">17</cx:pt>
          <cx:pt idx="152779">72</cx:pt>
          <cx:pt idx="152780">7</cx:pt>
          <cx:pt idx="152781">13</cx:pt>
          <cx:pt idx="152782">0</cx:pt>
          <cx:pt idx="152783">0</cx:pt>
          <cx:pt idx="152784">0</cx:pt>
          <cx:pt idx="152785">219</cx:pt>
          <cx:pt idx="152786">0</cx:pt>
          <cx:pt idx="152787">0</cx:pt>
          <cx:pt idx="152788">11</cx:pt>
          <cx:pt idx="152789">25</cx:pt>
          <cx:pt idx="152790">5</cx:pt>
          <cx:pt idx="152791">0</cx:pt>
          <cx:pt idx="152792">0</cx:pt>
          <cx:pt idx="152793">35</cx:pt>
          <cx:pt idx="152794">195</cx:pt>
          <cx:pt idx="152795">28</cx:pt>
          <cx:pt idx="152796">0</cx:pt>
          <cx:pt idx="152797">0</cx:pt>
          <cx:pt idx="152798">0</cx:pt>
          <cx:pt idx="152799">59</cx:pt>
          <cx:pt idx="152800">4</cx:pt>
          <cx:pt idx="152801">3</cx:pt>
          <cx:pt idx="152802">10</cx:pt>
          <cx:pt idx="152803">0</cx:pt>
          <cx:pt idx="152804">0</cx:pt>
          <cx:pt idx="152805">55</cx:pt>
          <cx:pt idx="152806">4</cx:pt>
          <cx:pt idx="152807">5</cx:pt>
          <cx:pt idx="152808">44</cx:pt>
          <cx:pt idx="152809">104</cx:pt>
          <cx:pt idx="152810">9</cx:pt>
          <cx:pt idx="152811">15</cx:pt>
          <cx:pt idx="152812">56</cx:pt>
          <cx:pt idx="152813">0</cx:pt>
          <cx:pt idx="152814">0</cx:pt>
          <cx:pt idx="152815">22</cx:pt>
          <cx:pt idx="152816">20</cx:pt>
          <cx:pt idx="152817">7</cx:pt>
          <cx:pt idx="152818">14</cx:pt>
          <cx:pt idx="152819">0</cx:pt>
          <cx:pt idx="152820">0</cx:pt>
          <cx:pt idx="152821">9</cx:pt>
          <cx:pt idx="152822">54</cx:pt>
          <cx:pt idx="152823">182</cx:pt>
          <cx:pt idx="152824">1</cx:pt>
          <cx:pt idx="152825">1</cx:pt>
          <cx:pt idx="152826">9</cx:pt>
          <cx:pt idx="152827">78</cx:pt>
          <cx:pt idx="152828">46</cx:pt>
          <cx:pt idx="152829">13</cx:pt>
          <cx:pt idx="152830">6</cx:pt>
          <cx:pt idx="152831">7</cx:pt>
          <cx:pt idx="152832">0</cx:pt>
          <cx:pt idx="152833">8</cx:pt>
          <cx:pt idx="152834">3</cx:pt>
          <cx:pt idx="152835">0</cx:pt>
          <cx:pt idx="152836">0</cx:pt>
          <cx:pt idx="152837">8</cx:pt>
          <cx:pt idx="152838">0</cx:pt>
          <cx:pt idx="152839">13</cx:pt>
          <cx:pt idx="152840">0</cx:pt>
          <cx:pt idx="152841">2</cx:pt>
          <cx:pt idx="152842">56</cx:pt>
          <cx:pt idx="152843">0</cx:pt>
          <cx:pt idx="152844">102</cx:pt>
          <cx:pt idx="152845">44</cx:pt>
          <cx:pt idx="152846">3</cx:pt>
          <cx:pt idx="152847">21</cx:pt>
          <cx:pt idx="152848">0</cx:pt>
          <cx:pt idx="152849">0</cx:pt>
          <cx:pt idx="152850">80</cx:pt>
          <cx:pt idx="152851">2</cx:pt>
          <cx:pt idx="152852">7</cx:pt>
          <cx:pt idx="152853">11</cx:pt>
          <cx:pt idx="152854">11</cx:pt>
          <cx:pt idx="152855">16</cx:pt>
          <cx:pt idx="152856">0</cx:pt>
          <cx:pt idx="152857">238</cx:pt>
          <cx:pt idx="152858">162</cx:pt>
          <cx:pt idx="152859">11</cx:pt>
          <cx:pt idx="152860">34</cx:pt>
          <cx:pt idx="152861">1</cx:pt>
          <cx:pt idx="152862">16</cx:pt>
          <cx:pt idx="152863">11</cx:pt>
          <cx:pt idx="152864">131</cx:pt>
          <cx:pt idx="152865">147</cx:pt>
          <cx:pt idx="152866">2</cx:pt>
          <cx:pt idx="152867">19</cx:pt>
          <cx:pt idx="152868">0</cx:pt>
          <cx:pt idx="152869">0</cx:pt>
          <cx:pt idx="152870">5</cx:pt>
          <cx:pt idx="152871">142</cx:pt>
          <cx:pt idx="152872">50</cx:pt>
          <cx:pt idx="152873">0</cx:pt>
          <cx:pt idx="152874">0</cx:pt>
          <cx:pt idx="152875">1</cx:pt>
          <cx:pt idx="152876">1</cx:pt>
          <cx:pt idx="152877">35</cx:pt>
          <cx:pt idx="152878">70</cx:pt>
          <cx:pt idx="152879">38</cx:pt>
          <cx:pt idx="152880">11</cx:pt>
          <cx:pt idx="152881">1</cx:pt>
          <cx:pt idx="152882">0</cx:pt>
          <cx:pt idx="152883">11</cx:pt>
          <cx:pt idx="152884">22</cx:pt>
          <cx:pt idx="152885">22</cx:pt>
          <cx:pt idx="152886">4</cx:pt>
          <cx:pt idx="152887">0</cx:pt>
          <cx:pt idx="152888">17</cx:pt>
          <cx:pt idx="152889">7</cx:pt>
          <cx:pt idx="152890">1</cx:pt>
          <cx:pt idx="152891">0</cx:pt>
          <cx:pt idx="152892">85</cx:pt>
          <cx:pt idx="152893">0</cx:pt>
          <cx:pt idx="152894">9</cx:pt>
          <cx:pt idx="152895">13</cx:pt>
          <cx:pt idx="152896">5</cx:pt>
          <cx:pt idx="152897">1</cx:pt>
          <cx:pt idx="152898">2</cx:pt>
          <cx:pt idx="152899">0</cx:pt>
          <cx:pt idx="152900">0</cx:pt>
          <cx:pt idx="152901">0</cx:pt>
          <cx:pt idx="152902">12</cx:pt>
          <cx:pt idx="152903">19</cx:pt>
          <cx:pt idx="152904">28</cx:pt>
          <cx:pt idx="152905">0</cx:pt>
          <cx:pt idx="152906">253</cx:pt>
          <cx:pt idx="152907">0</cx:pt>
          <cx:pt idx="152908">284</cx:pt>
          <cx:pt idx="152909">0</cx:pt>
          <cx:pt idx="152910">5</cx:pt>
          <cx:pt idx="152911">9</cx:pt>
          <cx:pt idx="152912">145</cx:pt>
          <cx:pt idx="152913">7</cx:pt>
          <cx:pt idx="152914">4</cx:pt>
          <cx:pt idx="152915">14</cx:pt>
          <cx:pt idx="152916">7</cx:pt>
          <cx:pt idx="152917">63</cx:pt>
          <cx:pt idx="152918">8</cx:pt>
          <cx:pt idx="152919">0</cx:pt>
          <cx:pt idx="152920">40</cx:pt>
          <cx:pt idx="152921">1</cx:pt>
          <cx:pt idx="152922">13</cx:pt>
          <cx:pt idx="152923">47</cx:pt>
          <cx:pt idx="152924">50</cx:pt>
          <cx:pt idx="152925">0</cx:pt>
          <cx:pt idx="152926">16</cx:pt>
          <cx:pt idx="152927">0</cx:pt>
          <cx:pt idx="152928">104</cx:pt>
          <cx:pt idx="152929">1</cx:pt>
          <cx:pt idx="152930">0</cx:pt>
          <cx:pt idx="152931">5</cx:pt>
          <cx:pt idx="152932">0</cx:pt>
          <cx:pt idx="152933">392</cx:pt>
          <cx:pt idx="152934">0</cx:pt>
          <cx:pt idx="152935">2</cx:pt>
          <cx:pt idx="152936">0</cx:pt>
          <cx:pt idx="152937">4</cx:pt>
          <cx:pt idx="152938">3</cx:pt>
          <cx:pt idx="152939">0</cx:pt>
          <cx:pt idx="152940">15</cx:pt>
          <cx:pt idx="152941">22</cx:pt>
          <cx:pt idx="152942">5</cx:pt>
          <cx:pt idx="152943">5</cx:pt>
          <cx:pt idx="152944">13</cx:pt>
          <cx:pt idx="152945">4</cx:pt>
          <cx:pt idx="152946">0</cx:pt>
          <cx:pt idx="152947">5</cx:pt>
          <cx:pt idx="152948">69</cx:pt>
          <cx:pt idx="152949">35</cx:pt>
          <cx:pt idx="152950">0</cx:pt>
          <cx:pt idx="152951">0</cx:pt>
          <cx:pt idx="152952">0</cx:pt>
          <cx:pt idx="152953">0</cx:pt>
          <cx:pt idx="152954">0</cx:pt>
          <cx:pt idx="152955">0</cx:pt>
          <cx:pt idx="152956">27</cx:pt>
          <cx:pt idx="152957">3</cx:pt>
          <cx:pt idx="152958">0</cx:pt>
          <cx:pt idx="152959">2</cx:pt>
          <cx:pt idx="152960">1</cx:pt>
          <cx:pt idx="152961">1</cx:pt>
          <cx:pt idx="152962">1</cx:pt>
          <cx:pt idx="152963">2</cx:pt>
          <cx:pt idx="152964">21</cx:pt>
          <cx:pt idx="152965">137</cx:pt>
          <cx:pt idx="152966">1</cx:pt>
          <cx:pt idx="152967">10</cx:pt>
          <cx:pt idx="152968">3</cx:pt>
          <cx:pt idx="152969">10</cx:pt>
          <cx:pt idx="152970">0</cx:pt>
          <cx:pt idx="152971">1</cx:pt>
          <cx:pt idx="152972">71</cx:pt>
          <cx:pt idx="152973">64</cx:pt>
          <cx:pt idx="152974">39</cx:pt>
          <cx:pt idx="152975">30</cx:pt>
          <cx:pt idx="152976">8</cx:pt>
          <cx:pt idx="152977">0</cx:pt>
          <cx:pt idx="152978">1</cx:pt>
          <cx:pt idx="152979">3</cx:pt>
          <cx:pt idx="152980">11</cx:pt>
          <cx:pt idx="152981">33</cx:pt>
          <cx:pt idx="152982">0</cx:pt>
          <cx:pt idx="152983">3</cx:pt>
          <cx:pt idx="152984">30</cx:pt>
          <cx:pt idx="152985">67</cx:pt>
          <cx:pt idx="152986">139</cx:pt>
          <cx:pt idx="152987">40</cx:pt>
          <cx:pt idx="152988">12</cx:pt>
          <cx:pt idx="152989">0</cx:pt>
          <cx:pt idx="152990">0</cx:pt>
          <cx:pt idx="152991">5</cx:pt>
          <cx:pt idx="152992">531</cx:pt>
          <cx:pt idx="152993">66</cx:pt>
          <cx:pt idx="152994">5</cx:pt>
          <cx:pt idx="152995">186</cx:pt>
          <cx:pt idx="152996">0</cx:pt>
          <cx:pt idx="152997">0</cx:pt>
          <cx:pt idx="152998">12</cx:pt>
          <cx:pt idx="152999">11</cx:pt>
          <cx:pt idx="153000">0</cx:pt>
          <cx:pt idx="153001">13</cx:pt>
          <cx:pt idx="153002">2</cx:pt>
          <cx:pt idx="153003">14</cx:pt>
          <cx:pt idx="153004">0</cx:pt>
          <cx:pt idx="153005">5</cx:pt>
          <cx:pt idx="153006">10</cx:pt>
          <cx:pt idx="153007">1</cx:pt>
          <cx:pt idx="153008">0</cx:pt>
          <cx:pt idx="153009">10</cx:pt>
          <cx:pt idx="153010">42</cx:pt>
          <cx:pt idx="153011">1</cx:pt>
          <cx:pt idx="153012">1</cx:pt>
          <cx:pt idx="153013">29</cx:pt>
          <cx:pt idx="153014">14</cx:pt>
          <cx:pt idx="153015">76</cx:pt>
          <cx:pt idx="153016">61</cx:pt>
          <cx:pt idx="153017">46</cx:pt>
          <cx:pt idx="153018">143</cx:pt>
          <cx:pt idx="153019">1</cx:pt>
          <cx:pt idx="153020">1</cx:pt>
          <cx:pt idx="153021">8</cx:pt>
          <cx:pt idx="153022">6</cx:pt>
          <cx:pt idx="153023">1</cx:pt>
          <cx:pt idx="153024">2</cx:pt>
          <cx:pt idx="153025">0</cx:pt>
          <cx:pt idx="153026">126</cx:pt>
          <cx:pt idx="153027">0</cx:pt>
          <cx:pt idx="153028">206</cx:pt>
          <cx:pt idx="153029">0</cx:pt>
          <cx:pt idx="153030">6</cx:pt>
          <cx:pt idx="153031">24</cx:pt>
          <cx:pt idx="153032">8</cx:pt>
          <cx:pt idx="153033">65</cx:pt>
          <cx:pt idx="153034">16</cx:pt>
          <cx:pt idx="153035">4</cx:pt>
          <cx:pt idx="153036">10</cx:pt>
          <cx:pt idx="153037">50</cx:pt>
          <cx:pt idx="153038">0</cx:pt>
          <cx:pt idx="153039">29</cx:pt>
          <cx:pt idx="153040">5</cx:pt>
          <cx:pt idx="153041">0</cx:pt>
          <cx:pt idx="153042">0</cx:pt>
          <cx:pt idx="153043">2</cx:pt>
          <cx:pt idx="153044">0</cx:pt>
          <cx:pt idx="153045">6</cx:pt>
          <cx:pt idx="153046">4</cx:pt>
          <cx:pt idx="153047">35</cx:pt>
          <cx:pt idx="153048">26</cx:pt>
          <cx:pt idx="153049">0</cx:pt>
          <cx:pt idx="153050">0</cx:pt>
          <cx:pt idx="153051">88</cx:pt>
          <cx:pt idx="153052">131</cx:pt>
          <cx:pt idx="153053">6</cx:pt>
          <cx:pt idx="153054">22</cx:pt>
          <cx:pt idx="153055">150</cx:pt>
          <cx:pt idx="153056">3</cx:pt>
          <cx:pt idx="153057">112</cx:pt>
          <cx:pt idx="153058">13</cx:pt>
          <cx:pt idx="153059">267</cx:pt>
          <cx:pt idx="153060">23</cx:pt>
          <cx:pt idx="153061">63</cx:pt>
          <cx:pt idx="153062">11</cx:pt>
          <cx:pt idx="153063">90</cx:pt>
          <cx:pt idx="153064">0</cx:pt>
          <cx:pt idx="153065">70</cx:pt>
          <cx:pt idx="153066">67</cx:pt>
          <cx:pt idx="153067">0</cx:pt>
          <cx:pt idx="153068">0</cx:pt>
          <cx:pt idx="153069">0</cx:pt>
          <cx:pt idx="153070">0</cx:pt>
          <cx:pt idx="153071">0</cx:pt>
          <cx:pt idx="153072">0</cx:pt>
          <cx:pt idx="153073">1</cx:pt>
          <cx:pt idx="153074">0</cx:pt>
          <cx:pt idx="153075">0</cx:pt>
          <cx:pt idx="153076">0</cx:pt>
          <cx:pt idx="153077">15</cx:pt>
          <cx:pt idx="153078">1</cx:pt>
          <cx:pt idx="153079">7</cx:pt>
          <cx:pt idx="153080">0</cx:pt>
          <cx:pt idx="153081">1</cx:pt>
          <cx:pt idx="153082">10</cx:pt>
          <cx:pt idx="153083">0</cx:pt>
          <cx:pt idx="153084">0</cx:pt>
          <cx:pt idx="153085">0</cx:pt>
          <cx:pt idx="153086">0</cx:pt>
          <cx:pt idx="153087">0</cx:pt>
          <cx:pt idx="153088">14</cx:pt>
          <cx:pt idx="153089">354</cx:pt>
          <cx:pt idx="153090">3</cx:pt>
          <cx:pt idx="153091">1</cx:pt>
          <cx:pt idx="153092">35</cx:pt>
          <cx:pt idx="153093">69</cx:pt>
          <cx:pt idx="153094">3</cx:pt>
          <cx:pt idx="153095">0</cx:pt>
          <cx:pt idx="153096">0</cx:pt>
          <cx:pt idx="153097">2</cx:pt>
          <cx:pt idx="153098">0</cx:pt>
          <cx:pt idx="153099">166</cx:pt>
          <cx:pt idx="153100">1</cx:pt>
          <cx:pt idx="153101">3</cx:pt>
          <cx:pt idx="153102">21</cx:pt>
          <cx:pt idx="153103">21</cx:pt>
          <cx:pt idx="153104">109</cx:pt>
          <cx:pt idx="153105">0</cx:pt>
          <cx:pt idx="153106">78</cx:pt>
          <cx:pt idx="153107">0</cx:pt>
          <cx:pt idx="153108">5</cx:pt>
          <cx:pt idx="153109">2</cx:pt>
          <cx:pt idx="153110">177</cx:pt>
          <cx:pt idx="153111">1</cx:pt>
          <cx:pt idx="153112">6</cx:pt>
          <cx:pt idx="153113">78</cx:pt>
          <cx:pt idx="153114">0</cx:pt>
          <cx:pt idx="153115">27</cx:pt>
          <cx:pt idx="153116">733</cx:pt>
          <cx:pt idx="153117">46</cx:pt>
          <cx:pt idx="153118">65</cx:pt>
          <cx:pt idx="153119">0</cx:pt>
          <cx:pt idx="153120">1</cx:pt>
          <cx:pt idx="153121">31</cx:pt>
          <cx:pt idx="153122">0</cx:pt>
          <cx:pt idx="153123">1</cx:pt>
          <cx:pt idx="153124">6</cx:pt>
          <cx:pt idx="153125">9</cx:pt>
          <cx:pt idx="153126">86</cx:pt>
          <cx:pt idx="153127">5</cx:pt>
          <cx:pt idx="153128">0</cx:pt>
          <cx:pt idx="153129">0</cx:pt>
          <cx:pt idx="153130">21</cx:pt>
          <cx:pt idx="153131">42</cx:pt>
          <cx:pt idx="153132">1</cx:pt>
          <cx:pt idx="153133">4</cx:pt>
          <cx:pt idx="153134">385</cx:pt>
          <cx:pt idx="153135">0</cx:pt>
          <cx:pt idx="153136">10</cx:pt>
          <cx:pt idx="153137">3</cx:pt>
          <cx:pt idx="153138">1</cx:pt>
          <cx:pt idx="153139">1</cx:pt>
          <cx:pt idx="153140">9</cx:pt>
          <cx:pt idx="153141">7</cx:pt>
          <cx:pt idx="153142">6</cx:pt>
          <cx:pt idx="153143">271</cx:pt>
          <cx:pt idx="153144">0</cx:pt>
          <cx:pt idx="153145">92</cx:pt>
          <cx:pt idx="153146">0</cx:pt>
          <cx:pt idx="153147">2</cx:pt>
          <cx:pt idx="153148">79</cx:pt>
          <cx:pt idx="153149">9</cx:pt>
          <cx:pt idx="153150">65</cx:pt>
          <cx:pt idx="153151">6</cx:pt>
          <cx:pt idx="153152">0</cx:pt>
          <cx:pt idx="153153">1</cx:pt>
          <cx:pt idx="153154">0</cx:pt>
          <cx:pt idx="153155">2</cx:pt>
          <cx:pt idx="153156">278</cx:pt>
          <cx:pt idx="153157">0</cx:pt>
          <cx:pt idx="153158">55</cx:pt>
          <cx:pt idx="153159">5</cx:pt>
          <cx:pt idx="153160">0</cx:pt>
          <cx:pt idx="153161">59</cx:pt>
          <cx:pt idx="153162">3</cx:pt>
          <cx:pt idx="153163">0</cx:pt>
          <cx:pt idx="153164">20</cx:pt>
          <cx:pt idx="153165">1</cx:pt>
          <cx:pt idx="153166">3</cx:pt>
          <cx:pt idx="153167">0</cx:pt>
          <cx:pt idx="153168">3</cx:pt>
          <cx:pt idx="153169">0</cx:pt>
          <cx:pt idx="153170">6</cx:pt>
          <cx:pt idx="153171">5</cx:pt>
          <cx:pt idx="153172">0</cx:pt>
          <cx:pt idx="153173">20</cx:pt>
          <cx:pt idx="153174">21</cx:pt>
          <cx:pt idx="153175">6</cx:pt>
          <cx:pt idx="153176">0</cx:pt>
          <cx:pt idx="153177">0</cx:pt>
          <cx:pt idx="153178">0</cx:pt>
          <cx:pt idx="153179">15</cx:pt>
          <cx:pt idx="153180">93</cx:pt>
          <cx:pt idx="153181">0</cx:pt>
          <cx:pt idx="153182">0</cx:pt>
          <cx:pt idx="153183">15</cx:pt>
          <cx:pt idx="153184">4</cx:pt>
          <cx:pt idx="153185">420</cx:pt>
          <cx:pt idx="153186">0</cx:pt>
          <cx:pt idx="153187">1</cx:pt>
          <cx:pt idx="153188">430</cx:pt>
          <cx:pt idx="153189">0</cx:pt>
          <cx:pt idx="153190">1</cx:pt>
          <cx:pt idx="153191">0</cx:pt>
          <cx:pt idx="153192">64</cx:pt>
          <cx:pt idx="153193">80</cx:pt>
          <cx:pt idx="153194">0</cx:pt>
          <cx:pt idx="153195">1</cx:pt>
          <cx:pt idx="153196">27</cx:pt>
          <cx:pt idx="153197">60</cx:pt>
          <cx:pt idx="153198">1</cx:pt>
          <cx:pt idx="153199">396</cx:pt>
          <cx:pt idx="153200">0</cx:pt>
          <cx:pt idx="153201">168</cx:pt>
          <cx:pt idx="153202">88</cx:pt>
          <cx:pt idx="153203">3</cx:pt>
          <cx:pt idx="153204">3</cx:pt>
          <cx:pt idx="153205">35</cx:pt>
          <cx:pt idx="153206">0</cx:pt>
          <cx:pt idx="153207">5</cx:pt>
          <cx:pt idx="153208">0</cx:pt>
          <cx:pt idx="153209">0</cx:pt>
          <cx:pt idx="153210">0</cx:pt>
          <cx:pt idx="153211">12</cx:pt>
          <cx:pt idx="153212">3</cx:pt>
          <cx:pt idx="153213">0</cx:pt>
          <cx:pt idx="153214">1</cx:pt>
          <cx:pt idx="153215">2</cx:pt>
          <cx:pt idx="153216">7</cx:pt>
          <cx:pt idx="153217">14</cx:pt>
          <cx:pt idx="153218">36</cx:pt>
          <cx:pt idx="153219">3</cx:pt>
          <cx:pt idx="153220">0</cx:pt>
          <cx:pt idx="153221">5</cx:pt>
          <cx:pt idx="153222">28</cx:pt>
          <cx:pt idx="153223">0</cx:pt>
          <cx:pt idx="153224">1</cx:pt>
          <cx:pt idx="153225">0</cx:pt>
          <cx:pt idx="153226">0</cx:pt>
          <cx:pt idx="153227">0</cx:pt>
          <cx:pt idx="153228">274</cx:pt>
          <cx:pt idx="153229">89</cx:pt>
          <cx:pt idx="153230">14</cx:pt>
          <cx:pt idx="153231">92</cx:pt>
          <cx:pt idx="153232">156</cx:pt>
          <cx:pt idx="153233">80</cx:pt>
          <cx:pt idx="153234">2</cx:pt>
          <cx:pt idx="153235">2</cx:pt>
          <cx:pt idx="153236">0</cx:pt>
          <cx:pt idx="153237">8</cx:pt>
          <cx:pt idx="153238">364</cx:pt>
          <cx:pt idx="153239">0</cx:pt>
          <cx:pt idx="153240">7</cx:pt>
          <cx:pt idx="153241">0</cx:pt>
          <cx:pt idx="153242">19</cx:pt>
          <cx:pt idx="153243">5</cx:pt>
          <cx:pt idx="153244">1</cx:pt>
          <cx:pt idx="153245">19</cx:pt>
          <cx:pt idx="153246">15</cx:pt>
          <cx:pt idx="153247">27</cx:pt>
          <cx:pt idx="153248">2</cx:pt>
          <cx:pt idx="153249">17</cx:pt>
          <cx:pt idx="153250">71</cx:pt>
          <cx:pt idx="153251">33</cx:pt>
          <cx:pt idx="153252">122</cx:pt>
          <cx:pt idx="153253">91</cx:pt>
          <cx:pt idx="153254">7</cx:pt>
          <cx:pt idx="153255">0</cx:pt>
          <cx:pt idx="153256">0</cx:pt>
          <cx:pt idx="153257">0</cx:pt>
          <cx:pt idx="153258">29</cx:pt>
          <cx:pt idx="153259">17</cx:pt>
          <cx:pt idx="153260">4</cx:pt>
          <cx:pt idx="153261">0</cx:pt>
          <cx:pt idx="153262">0</cx:pt>
          <cx:pt idx="153263">1</cx:pt>
          <cx:pt idx="153264">4</cx:pt>
          <cx:pt idx="153265">11</cx:pt>
          <cx:pt idx="153266">13</cx:pt>
          <cx:pt idx="153267">0</cx:pt>
          <cx:pt idx="153268">28</cx:pt>
          <cx:pt idx="153269">40</cx:pt>
          <cx:pt idx="153270">53</cx:pt>
          <cx:pt idx="153271">7</cx:pt>
          <cx:pt idx="153272">1</cx:pt>
          <cx:pt idx="153273">42</cx:pt>
          <cx:pt idx="153274">0</cx:pt>
          <cx:pt idx="153275">3</cx:pt>
          <cx:pt idx="153276">0</cx:pt>
          <cx:pt idx="153277">4</cx:pt>
          <cx:pt idx="153278">55</cx:pt>
          <cx:pt idx="153279">49</cx:pt>
          <cx:pt idx="153280">3</cx:pt>
          <cx:pt idx="153281">0</cx:pt>
          <cx:pt idx="153282">357</cx:pt>
          <cx:pt idx="153283">4</cx:pt>
          <cx:pt idx="153284">1</cx:pt>
          <cx:pt idx="153285">0</cx:pt>
          <cx:pt idx="153286">54</cx:pt>
          <cx:pt idx="153287">16</cx:pt>
          <cx:pt idx="153288">2</cx:pt>
          <cx:pt idx="153289">101</cx:pt>
          <cx:pt idx="153290">25</cx:pt>
          <cx:pt idx="153291">3</cx:pt>
          <cx:pt idx="153292">0</cx:pt>
          <cx:pt idx="153293">7</cx:pt>
          <cx:pt idx="153294">2</cx:pt>
          <cx:pt idx="153295">14</cx:pt>
          <cx:pt idx="153296">0</cx:pt>
          <cx:pt idx="153297">0</cx:pt>
          <cx:pt idx="153298">0</cx:pt>
          <cx:pt idx="153299">0</cx:pt>
          <cx:pt idx="153300">0</cx:pt>
          <cx:pt idx="153301">3</cx:pt>
          <cx:pt idx="153302">4</cx:pt>
          <cx:pt idx="153303">1</cx:pt>
          <cx:pt idx="153304">7</cx:pt>
          <cx:pt idx="153305">5</cx:pt>
          <cx:pt idx="153306">0</cx:pt>
          <cx:pt idx="153307">0</cx:pt>
          <cx:pt idx="153308">0</cx:pt>
          <cx:pt idx="153309">0</cx:pt>
          <cx:pt idx="153310">0</cx:pt>
          <cx:pt idx="153311">0</cx:pt>
          <cx:pt idx="153312">0</cx:pt>
          <cx:pt idx="153313">0</cx:pt>
          <cx:pt idx="153314">9</cx:pt>
          <cx:pt idx="153315">0</cx:pt>
          <cx:pt idx="153316">0</cx:pt>
          <cx:pt idx="153317">4</cx:pt>
          <cx:pt idx="153318">0</cx:pt>
          <cx:pt idx="153319">0</cx:pt>
          <cx:pt idx="153320">6</cx:pt>
          <cx:pt idx="153321">17</cx:pt>
          <cx:pt idx="153322">119</cx:pt>
          <cx:pt idx="153323">358</cx:pt>
          <cx:pt idx="153324">13</cx:pt>
          <cx:pt idx="153325">49</cx:pt>
          <cx:pt idx="153326">3</cx:pt>
          <cx:pt idx="153327">9</cx:pt>
          <cx:pt idx="153328">0</cx:pt>
          <cx:pt idx="153329">0</cx:pt>
          <cx:pt idx="153330">0</cx:pt>
          <cx:pt idx="153331">0</cx:pt>
          <cx:pt idx="153332">0</cx:pt>
          <cx:pt idx="153333">613</cx:pt>
          <cx:pt idx="153334">1</cx:pt>
          <cx:pt idx="153335">1</cx:pt>
          <cx:pt idx="153336">1</cx:pt>
          <cx:pt idx="153337">2</cx:pt>
          <cx:pt idx="153338">1</cx:pt>
          <cx:pt idx="153339">1</cx:pt>
          <cx:pt idx="153340">115</cx:pt>
          <cx:pt idx="153341">10</cx:pt>
          <cx:pt idx="153342">361</cx:pt>
          <cx:pt idx="153343">120</cx:pt>
          <cx:pt idx="153344">235</cx:pt>
          <cx:pt idx="153345">212</cx:pt>
          <cx:pt idx="153346">0</cx:pt>
          <cx:pt idx="153347">5</cx:pt>
          <cx:pt idx="153348">0</cx:pt>
          <cx:pt idx="153349">1</cx:pt>
          <cx:pt idx="153350">36</cx:pt>
          <cx:pt idx="153351">59</cx:pt>
          <cx:pt idx="153352">8</cx:pt>
          <cx:pt idx="153353">88</cx:pt>
          <cx:pt idx="153354">0</cx:pt>
          <cx:pt idx="153355">0</cx:pt>
          <cx:pt idx="153356">87</cx:pt>
          <cx:pt idx="153357">76</cx:pt>
          <cx:pt idx="153358">4</cx:pt>
          <cx:pt idx="153359">21</cx:pt>
          <cx:pt idx="153360">3</cx:pt>
          <cx:pt idx="153361">21</cx:pt>
          <cx:pt idx="153362">40</cx:pt>
          <cx:pt idx="153363">13</cx:pt>
          <cx:pt idx="153364">0</cx:pt>
          <cx:pt idx="153365">21</cx:pt>
          <cx:pt idx="153366">33</cx:pt>
          <cx:pt idx="153367">11</cx:pt>
          <cx:pt idx="153368">0</cx:pt>
          <cx:pt idx="153369">5</cx:pt>
          <cx:pt idx="153370">1</cx:pt>
          <cx:pt idx="153371">42</cx:pt>
          <cx:pt idx="153372">11</cx:pt>
          <cx:pt idx="153373">248</cx:pt>
          <cx:pt idx="153374">120</cx:pt>
          <cx:pt idx="153375">57</cx:pt>
          <cx:pt idx="153376">67</cx:pt>
          <cx:pt idx="153377">55</cx:pt>
          <cx:pt idx="153378">0</cx:pt>
          <cx:pt idx="153379">0</cx:pt>
          <cx:pt idx="153380">0</cx:pt>
          <cx:pt idx="153381">1</cx:pt>
          <cx:pt idx="153382">0</cx:pt>
          <cx:pt idx="153383">440</cx:pt>
          <cx:pt idx="153384">105</cx:pt>
          <cx:pt idx="153385">0</cx:pt>
          <cx:pt idx="153386">0</cx:pt>
          <cx:pt idx="153387">2</cx:pt>
          <cx:pt idx="153388">1</cx:pt>
          <cx:pt idx="153389">79</cx:pt>
          <cx:pt idx="153390">1</cx:pt>
          <cx:pt idx="153391">0</cx:pt>
          <cx:pt idx="153392">49</cx:pt>
          <cx:pt idx="153393">12</cx:pt>
          <cx:pt idx="153394">0</cx:pt>
          <cx:pt idx="153395">18</cx:pt>
          <cx:pt idx="153396">0</cx:pt>
          <cx:pt idx="153397">62</cx:pt>
          <cx:pt idx="153398">7</cx:pt>
          <cx:pt idx="153399">1</cx:pt>
          <cx:pt idx="153400">16</cx:pt>
          <cx:pt idx="153401">0</cx:pt>
          <cx:pt idx="153402">0</cx:pt>
          <cx:pt idx="153403">0</cx:pt>
          <cx:pt idx="153404">0</cx:pt>
          <cx:pt idx="153405">1</cx:pt>
          <cx:pt idx="153406">31</cx:pt>
          <cx:pt idx="153407">118</cx:pt>
          <cx:pt idx="153408">1</cx:pt>
          <cx:pt idx="153409">7</cx:pt>
          <cx:pt idx="153410">90</cx:pt>
          <cx:pt idx="153411">43</cx:pt>
          <cx:pt idx="153412">0</cx:pt>
          <cx:pt idx="153413">96</cx:pt>
          <cx:pt idx="153414">22</cx:pt>
          <cx:pt idx="153415">14</cx:pt>
          <cx:pt idx="153416">2</cx:pt>
          <cx:pt idx="153417">1</cx:pt>
          <cx:pt idx="153418">0</cx:pt>
          <cx:pt idx="153419">0</cx:pt>
          <cx:pt idx="153420">0</cx:pt>
          <cx:pt idx="153421">0</cx:pt>
          <cx:pt idx="153422">130</cx:pt>
          <cx:pt idx="153423">49</cx:pt>
          <cx:pt idx="153424">1</cx:pt>
          <cx:pt idx="153425">264</cx:pt>
          <cx:pt idx="153426">0</cx:pt>
          <cx:pt idx="153427">21</cx:pt>
          <cx:pt idx="153428">6</cx:pt>
          <cx:pt idx="153429">0</cx:pt>
          <cx:pt idx="153430">2</cx:pt>
          <cx:pt idx="153431">378</cx:pt>
          <cx:pt idx="153432">0</cx:pt>
          <cx:pt idx="153433">14</cx:pt>
          <cx:pt idx="153434">0</cx:pt>
          <cx:pt idx="153435">2</cx:pt>
          <cx:pt idx="153436">78</cx:pt>
          <cx:pt idx="153437">0</cx:pt>
          <cx:pt idx="153438">0</cx:pt>
          <cx:pt idx="153439">0</cx:pt>
          <cx:pt idx="153440">17</cx:pt>
          <cx:pt idx="153441">0</cx:pt>
          <cx:pt idx="153442">0</cx:pt>
          <cx:pt idx="153443">0</cx:pt>
          <cx:pt idx="153444">134</cx:pt>
          <cx:pt idx="153445">69</cx:pt>
          <cx:pt idx="153446">1</cx:pt>
          <cx:pt idx="153447">1</cx:pt>
          <cx:pt idx="153448">4</cx:pt>
          <cx:pt idx="153449">1</cx:pt>
          <cx:pt idx="153450">0</cx:pt>
          <cx:pt idx="153451">0</cx:pt>
          <cx:pt idx="153452">0</cx:pt>
          <cx:pt idx="153453">1</cx:pt>
          <cx:pt idx="153454">8</cx:pt>
          <cx:pt idx="153455">0</cx:pt>
          <cx:pt idx="153456">0</cx:pt>
          <cx:pt idx="153457">0</cx:pt>
          <cx:pt idx="153458">7</cx:pt>
          <cx:pt idx="153459">0</cx:pt>
          <cx:pt idx="153460">2</cx:pt>
          <cx:pt idx="153461">22</cx:pt>
          <cx:pt idx="153462">197</cx:pt>
          <cx:pt idx="153463">20</cx:pt>
          <cx:pt idx="153464">1</cx:pt>
          <cx:pt idx="153465">0</cx:pt>
          <cx:pt idx="153466">55</cx:pt>
          <cx:pt idx="153467">15</cx:pt>
          <cx:pt idx="153468">17</cx:pt>
          <cx:pt idx="153469">0</cx:pt>
          <cx:pt idx="153470">211</cx:pt>
          <cx:pt idx="153471">7</cx:pt>
          <cx:pt idx="153472">1</cx:pt>
          <cx:pt idx="153473">33</cx:pt>
          <cx:pt idx="153474">19</cx:pt>
          <cx:pt idx="153475">2</cx:pt>
          <cx:pt idx="153476">0</cx:pt>
          <cx:pt idx="153477">108</cx:pt>
          <cx:pt idx="153478">0</cx:pt>
          <cx:pt idx="153479">0</cx:pt>
          <cx:pt idx="153480">1</cx:pt>
          <cx:pt idx="153481">0</cx:pt>
          <cx:pt idx="153482">1</cx:pt>
          <cx:pt idx="153483">0</cx:pt>
          <cx:pt idx="153484">0</cx:pt>
          <cx:pt idx="153485">1</cx:pt>
          <cx:pt idx="153486">1</cx:pt>
          <cx:pt idx="153487">0</cx:pt>
          <cx:pt idx="153488">0</cx:pt>
          <cx:pt idx="153489">1</cx:pt>
          <cx:pt idx="153490">502</cx:pt>
          <cx:pt idx="153491">0</cx:pt>
          <cx:pt idx="153492">252</cx:pt>
          <cx:pt idx="153493">35</cx:pt>
          <cx:pt idx="153494">34</cx:pt>
          <cx:pt idx="153495">77</cx:pt>
          <cx:pt idx="153496">29</cx:pt>
          <cx:pt idx="153497">1</cx:pt>
          <cx:pt idx="153498">13</cx:pt>
          <cx:pt idx="153499">58</cx:pt>
          <cx:pt idx="153500">0</cx:pt>
          <cx:pt idx="153501">10</cx:pt>
          <cx:pt idx="153502">0</cx:pt>
          <cx:pt idx="153503">0</cx:pt>
          <cx:pt idx="153504">0</cx:pt>
          <cx:pt idx="153505">72</cx:pt>
          <cx:pt idx="153506">0</cx:pt>
          <cx:pt idx="153507">0</cx:pt>
          <cx:pt idx="153508">0</cx:pt>
          <cx:pt idx="153509">4</cx:pt>
          <cx:pt idx="153510">0</cx:pt>
          <cx:pt idx="153511">4</cx:pt>
          <cx:pt idx="153512">337</cx:pt>
          <cx:pt idx="153513">7</cx:pt>
          <cx:pt idx="153514">0</cx:pt>
          <cx:pt idx="153515">1</cx:pt>
          <cx:pt idx="153516">0</cx:pt>
          <cx:pt idx="153517">0</cx:pt>
          <cx:pt idx="153518">0</cx:pt>
          <cx:pt idx="153519">0</cx:pt>
          <cx:pt idx="153520">94</cx:pt>
          <cx:pt idx="153521">7</cx:pt>
          <cx:pt idx="153522">0</cx:pt>
          <cx:pt idx="153523">0</cx:pt>
          <cx:pt idx="153524">4</cx:pt>
          <cx:pt idx="153525">52</cx:pt>
          <cx:pt idx="153526">2</cx:pt>
          <cx:pt idx="153527">0</cx:pt>
          <cx:pt idx="153528">98</cx:pt>
          <cx:pt idx="153529">33</cx:pt>
          <cx:pt idx="153530">0</cx:pt>
          <cx:pt idx="153531">42</cx:pt>
          <cx:pt idx="153532">0</cx:pt>
          <cx:pt idx="153533">42</cx:pt>
          <cx:pt idx="153534">90</cx:pt>
          <cx:pt idx="153535">20</cx:pt>
          <cx:pt idx="153536">11</cx:pt>
          <cx:pt idx="153537">584</cx:pt>
          <cx:pt idx="153538">210</cx:pt>
          <cx:pt idx="153539">182</cx:pt>
          <cx:pt idx="153540">0</cx:pt>
          <cx:pt idx="153541">8</cx:pt>
          <cx:pt idx="153542">31</cx:pt>
          <cx:pt idx="153543">35</cx:pt>
          <cx:pt idx="153544">0</cx:pt>
          <cx:pt idx="153545">0</cx:pt>
          <cx:pt idx="153546">8</cx:pt>
          <cx:pt idx="153547">65</cx:pt>
          <cx:pt idx="153548">5</cx:pt>
          <cx:pt idx="153549">0</cx:pt>
          <cx:pt idx="153550">4</cx:pt>
          <cx:pt idx="153551">14</cx:pt>
          <cx:pt idx="153552">9</cx:pt>
          <cx:pt idx="153553">60</cx:pt>
          <cx:pt idx="153554">4</cx:pt>
          <cx:pt idx="153555">21</cx:pt>
          <cx:pt idx="153556">1</cx:pt>
          <cx:pt idx="153557">5</cx:pt>
          <cx:pt idx="153558">10</cx:pt>
          <cx:pt idx="153559">30</cx:pt>
          <cx:pt idx="153560">1</cx:pt>
          <cx:pt idx="153561">22</cx:pt>
          <cx:pt idx="153562">0</cx:pt>
          <cx:pt idx="153563">335</cx:pt>
          <cx:pt idx="153564">0</cx:pt>
          <cx:pt idx="153565">0</cx:pt>
          <cx:pt idx="153566">0</cx:pt>
          <cx:pt idx="153567">5</cx:pt>
          <cx:pt idx="153568">3</cx:pt>
          <cx:pt idx="153569">1</cx:pt>
          <cx:pt idx="153570">1</cx:pt>
          <cx:pt idx="153571">268</cx:pt>
          <cx:pt idx="153572">76</cx:pt>
          <cx:pt idx="153573">0</cx:pt>
          <cx:pt idx="153574">0</cx:pt>
          <cx:pt idx="153575">4</cx:pt>
          <cx:pt idx="153576">0</cx:pt>
          <cx:pt idx="153577">0</cx:pt>
          <cx:pt idx="153578">0</cx:pt>
          <cx:pt idx="153579">6</cx:pt>
          <cx:pt idx="153580">7</cx:pt>
          <cx:pt idx="153581">4</cx:pt>
          <cx:pt idx="153582">188</cx:pt>
          <cx:pt idx="153583">85</cx:pt>
          <cx:pt idx="153584">1</cx:pt>
          <cx:pt idx="153585">5</cx:pt>
          <cx:pt idx="153586">0</cx:pt>
          <cx:pt idx="153587">14</cx:pt>
          <cx:pt idx="153588">121</cx:pt>
          <cx:pt idx="153589">8</cx:pt>
          <cx:pt idx="153590">28</cx:pt>
          <cx:pt idx="153591">7</cx:pt>
          <cx:pt idx="153592">0</cx:pt>
          <cx:pt idx="153593">19</cx:pt>
          <cx:pt idx="153594">1</cx:pt>
          <cx:pt idx="153595">25</cx:pt>
          <cx:pt idx="153596">0</cx:pt>
          <cx:pt idx="153597">0</cx:pt>
          <cx:pt idx="153598">0</cx:pt>
          <cx:pt idx="153599">12</cx:pt>
          <cx:pt idx="153600">15</cx:pt>
          <cx:pt idx="153601">84</cx:pt>
          <cx:pt idx="153602">7</cx:pt>
          <cx:pt idx="153603">42</cx:pt>
          <cx:pt idx="153604">3</cx:pt>
          <cx:pt idx="153605">41</cx:pt>
          <cx:pt idx="153606">4</cx:pt>
          <cx:pt idx="153607">66</cx:pt>
          <cx:pt idx="153608">41</cx:pt>
          <cx:pt idx="153609">4</cx:pt>
          <cx:pt idx="153610">0</cx:pt>
          <cx:pt idx="153611">14</cx:pt>
          <cx:pt idx="153612">0</cx:pt>
          <cx:pt idx="153613">7</cx:pt>
          <cx:pt idx="153614">141</cx:pt>
          <cx:pt idx="153615">7</cx:pt>
          <cx:pt idx="153616">21</cx:pt>
          <cx:pt idx="153617">0</cx:pt>
          <cx:pt idx="153618">0</cx:pt>
          <cx:pt idx="153619">126</cx:pt>
          <cx:pt idx="153620">21</cx:pt>
          <cx:pt idx="153621">8</cx:pt>
          <cx:pt idx="153622">61</cx:pt>
          <cx:pt idx="153623">18</cx:pt>
          <cx:pt idx="153624">20</cx:pt>
          <cx:pt idx="153625">135</cx:pt>
          <cx:pt idx="153626">2</cx:pt>
          <cx:pt idx="153627">0</cx:pt>
          <cx:pt idx="153628">0</cx:pt>
          <cx:pt idx="153629">10</cx:pt>
          <cx:pt idx="153630">223</cx:pt>
          <cx:pt idx="153631">2</cx:pt>
          <cx:pt idx="153632">9</cx:pt>
          <cx:pt idx="153633">72</cx:pt>
          <cx:pt idx="153634">7</cx:pt>
          <cx:pt idx="153635">6</cx:pt>
          <cx:pt idx="153636">181</cx:pt>
          <cx:pt idx="153637">0</cx:pt>
          <cx:pt idx="153638">0</cx:pt>
          <cx:pt idx="153639">0</cx:pt>
          <cx:pt idx="153640">14</cx:pt>
          <cx:pt idx="153641">33</cx:pt>
          <cx:pt idx="153642">119</cx:pt>
          <cx:pt idx="153643">19</cx:pt>
          <cx:pt idx="153644">0</cx:pt>
          <cx:pt idx="153645">1</cx:pt>
          <cx:pt idx="153646">6</cx:pt>
          <cx:pt idx="153647">101</cx:pt>
          <cx:pt idx="153648">12</cx:pt>
          <cx:pt idx="153649">235</cx:pt>
          <cx:pt idx="153650">10</cx:pt>
          <cx:pt idx="153651">1</cx:pt>
          <cx:pt idx="153652">20</cx:pt>
          <cx:pt idx="153653">45</cx:pt>
          <cx:pt idx="153654">7</cx:pt>
          <cx:pt idx="153655">0</cx:pt>
          <cx:pt idx="153656">14</cx:pt>
          <cx:pt idx="153657">1</cx:pt>
          <cx:pt idx="153658">78</cx:pt>
          <cx:pt idx="153659">98</cx:pt>
          <cx:pt idx="153660">28</cx:pt>
          <cx:pt idx="153661">0</cx:pt>
          <cx:pt idx="153662">186</cx:pt>
          <cx:pt idx="153663">217</cx:pt>
          <cx:pt idx="153664">0</cx:pt>
          <cx:pt idx="153665">1</cx:pt>
          <cx:pt idx="153666">0</cx:pt>
          <cx:pt idx="153667">0</cx:pt>
          <cx:pt idx="153668">113</cx:pt>
          <cx:pt idx="153669">230</cx:pt>
          <cx:pt idx="153670">1</cx:pt>
          <cx:pt idx="153671">15</cx:pt>
          <cx:pt idx="153672">14</cx:pt>
          <cx:pt idx="153673">27</cx:pt>
          <cx:pt idx="153674">14</cx:pt>
          <cx:pt idx="153675">512</cx:pt>
          <cx:pt idx="153676">121</cx:pt>
          <cx:pt idx="153677">0</cx:pt>
          <cx:pt idx="153678">0</cx:pt>
          <cx:pt idx="153679">21</cx:pt>
          <cx:pt idx="153680">0</cx:pt>
          <cx:pt idx="153681">124</cx:pt>
          <cx:pt idx="153682">0</cx:pt>
          <cx:pt idx="153683">0</cx:pt>
          <cx:pt idx="153684">1</cx:pt>
          <cx:pt idx="153685">0</cx:pt>
          <cx:pt idx="153686">8</cx:pt>
          <cx:pt idx="153687">32</cx:pt>
          <cx:pt idx="153688">2</cx:pt>
          <cx:pt idx="153689">301</cx:pt>
          <cx:pt idx="153690">60</cx:pt>
          <cx:pt idx="153691">0</cx:pt>
          <cx:pt idx="153692">0</cx:pt>
          <cx:pt idx="153693">0</cx:pt>
          <cx:pt idx="153694">5</cx:pt>
          <cx:pt idx="153695">230</cx:pt>
          <cx:pt idx="153696">69</cx:pt>
          <cx:pt idx="153697">0</cx:pt>
          <cx:pt idx="153698">196</cx:pt>
          <cx:pt idx="153699">0</cx:pt>
          <cx:pt idx="153700">7</cx:pt>
          <cx:pt idx="153701">0</cx:pt>
          <cx:pt idx="153702">0</cx:pt>
          <cx:pt idx="153703">7</cx:pt>
          <cx:pt idx="153704">5</cx:pt>
          <cx:pt idx="153705">13</cx:pt>
          <cx:pt idx="153706">1</cx:pt>
          <cx:pt idx="153707">21</cx:pt>
          <cx:pt idx="153708">8</cx:pt>
          <cx:pt idx="153709">117</cx:pt>
          <cx:pt idx="153710">2</cx:pt>
          <cx:pt idx="153711">4</cx:pt>
          <cx:pt idx="153712">414</cx:pt>
          <cx:pt idx="153713">42</cx:pt>
          <cx:pt idx="153714">123</cx:pt>
          <cx:pt idx="153715">56</cx:pt>
          <cx:pt idx="153716">0</cx:pt>
          <cx:pt idx="153717">429</cx:pt>
          <cx:pt idx="153718">76</cx:pt>
          <cx:pt idx="153719">1</cx:pt>
          <cx:pt idx="153720">2</cx:pt>
          <cx:pt idx="153721">58</cx:pt>
          <cx:pt idx="153722">1</cx:pt>
          <cx:pt idx="153723">77</cx:pt>
          <cx:pt idx="153724">63</cx:pt>
          <cx:pt idx="153725">2</cx:pt>
          <cx:pt idx="153726">118</cx:pt>
          <cx:pt idx="153727">45</cx:pt>
          <cx:pt idx="153728">1</cx:pt>
          <cx:pt idx="153729">23</cx:pt>
          <cx:pt idx="153730">24</cx:pt>
          <cx:pt idx="153731">0</cx:pt>
          <cx:pt idx="153732">869</cx:pt>
          <cx:pt idx="153733">3</cx:pt>
          <cx:pt idx="153734">0</cx:pt>
          <cx:pt idx="153735">221</cx:pt>
          <cx:pt idx="153736">78</cx:pt>
          <cx:pt idx="153737">270</cx:pt>
          <cx:pt idx="153738">56</cx:pt>
          <cx:pt idx="153739">253</cx:pt>
          <cx:pt idx="153740">115</cx:pt>
          <cx:pt idx="153741">34</cx:pt>
          <cx:pt idx="153742">67</cx:pt>
          <cx:pt idx="153743">3</cx:pt>
          <cx:pt idx="153744">21</cx:pt>
          <cx:pt idx="153745">14</cx:pt>
          <cx:pt idx="153746">0</cx:pt>
          <cx:pt idx="153747">13</cx:pt>
          <cx:pt idx="153748">1</cx:pt>
          <cx:pt idx="153749">12</cx:pt>
          <cx:pt idx="153750">2</cx:pt>
          <cx:pt idx="153751">33</cx:pt>
          <cx:pt idx="153752">15</cx:pt>
          <cx:pt idx="153753">7</cx:pt>
          <cx:pt idx="153754">14</cx:pt>
          <cx:pt idx="153755">305</cx:pt>
          <cx:pt idx="153756">0</cx:pt>
          <cx:pt idx="153757">0</cx:pt>
          <cx:pt idx="153758">13</cx:pt>
          <cx:pt idx="153759">27</cx:pt>
          <cx:pt idx="153760">0</cx:pt>
          <cx:pt idx="153761">0</cx:pt>
          <cx:pt idx="153762">36</cx:pt>
          <cx:pt idx="153763">0</cx:pt>
          <cx:pt idx="153764">1</cx:pt>
          <cx:pt idx="153765">3</cx:pt>
          <cx:pt idx="153766">0</cx:pt>
          <cx:pt idx="153767">0</cx:pt>
          <cx:pt idx="153768">0</cx:pt>
          <cx:pt idx="153769">1</cx:pt>
          <cx:pt idx="153770">77</cx:pt>
          <cx:pt idx="153771">28</cx:pt>
          <cx:pt idx="153772">1</cx:pt>
          <cx:pt idx="153773">3</cx:pt>
          <cx:pt idx="153774">10</cx:pt>
          <cx:pt idx="153775">41</cx:pt>
          <cx:pt idx="153776">1</cx:pt>
          <cx:pt idx="153777">1</cx:pt>
          <cx:pt idx="153778">27</cx:pt>
          <cx:pt idx="153779">1</cx:pt>
          <cx:pt idx="153780">0</cx:pt>
          <cx:pt idx="153781">0</cx:pt>
          <cx:pt idx="153782">0</cx:pt>
          <cx:pt idx="153783">17</cx:pt>
          <cx:pt idx="153784">0</cx:pt>
          <cx:pt idx="153785">3</cx:pt>
          <cx:pt idx="153786">0</cx:pt>
          <cx:pt idx="153787">1</cx:pt>
          <cx:pt idx="153788">377</cx:pt>
          <cx:pt idx="153789">205</cx:pt>
          <cx:pt idx="153790">1</cx:pt>
          <cx:pt idx="153791">3</cx:pt>
          <cx:pt idx="153792">1</cx:pt>
          <cx:pt idx="153793">11</cx:pt>
          <cx:pt idx="153794">28</cx:pt>
          <cx:pt idx="153795">1</cx:pt>
          <cx:pt idx="153796">4</cx:pt>
          <cx:pt idx="153797">1</cx:pt>
          <cx:pt idx="153798">45</cx:pt>
          <cx:pt idx="153799">0</cx:pt>
          <cx:pt idx="153800">9</cx:pt>
          <cx:pt idx="153801">0</cx:pt>
          <cx:pt idx="153802">0</cx:pt>
          <cx:pt idx="153803">4</cx:pt>
          <cx:pt idx="153804">0</cx:pt>
          <cx:pt idx="153805">0</cx:pt>
          <cx:pt idx="153806">0</cx:pt>
          <cx:pt idx="153807">0</cx:pt>
          <cx:pt idx="153808">23</cx:pt>
          <cx:pt idx="153809">0</cx:pt>
          <cx:pt idx="153810">0</cx:pt>
          <cx:pt idx="153811">0</cx:pt>
          <cx:pt idx="153812">0</cx:pt>
          <cx:pt idx="153813">0</cx:pt>
          <cx:pt idx="153814">1</cx:pt>
          <cx:pt idx="153815">0</cx:pt>
          <cx:pt idx="153816">0</cx:pt>
          <cx:pt idx="153817">1</cx:pt>
          <cx:pt idx="153818">0</cx:pt>
          <cx:pt idx="153819">0</cx:pt>
          <cx:pt idx="153820">128</cx:pt>
          <cx:pt idx="153821">19</cx:pt>
          <cx:pt idx="153822">7</cx:pt>
          <cx:pt idx="153823">21</cx:pt>
          <cx:pt idx="153824">8</cx:pt>
          <cx:pt idx="153825">0</cx:pt>
          <cx:pt idx="153826">0</cx:pt>
          <cx:pt idx="153827">42</cx:pt>
          <cx:pt idx="153828">17</cx:pt>
          <cx:pt idx="153829">11</cx:pt>
          <cx:pt idx="153830">37</cx:pt>
          <cx:pt idx="153831">0</cx:pt>
          <cx:pt idx="153832">6</cx:pt>
          <cx:pt idx="153833">6</cx:pt>
          <cx:pt idx="153834">8</cx:pt>
          <cx:pt idx="153835">11</cx:pt>
          <cx:pt idx="153836">83</cx:pt>
          <cx:pt idx="153837">25</cx:pt>
          <cx:pt idx="153838">1</cx:pt>
          <cx:pt idx="153839">3</cx:pt>
          <cx:pt idx="153840">0</cx:pt>
          <cx:pt idx="153841">11</cx:pt>
          <cx:pt idx="153842">0</cx:pt>
          <cx:pt idx="153843">0</cx:pt>
          <cx:pt idx="153844">0</cx:pt>
          <cx:pt idx="153845">2</cx:pt>
          <cx:pt idx="153846">0</cx:pt>
          <cx:pt idx="153847">0</cx:pt>
          <cx:pt idx="153848">147</cx:pt>
          <cx:pt idx="153849">0</cx:pt>
          <cx:pt idx="153850">6</cx:pt>
          <cx:pt idx="153851">3</cx:pt>
          <cx:pt idx="153852">0</cx:pt>
          <cx:pt idx="153853">45</cx:pt>
          <cx:pt idx="153854">0</cx:pt>
          <cx:pt idx="153855">248</cx:pt>
          <cx:pt idx="153856">50</cx:pt>
          <cx:pt idx="153857">0</cx:pt>
          <cx:pt idx="153858">42</cx:pt>
          <cx:pt idx="153859">154</cx:pt>
          <cx:pt idx="153860">0</cx:pt>
          <cx:pt idx="153861">28</cx:pt>
          <cx:pt idx="153862">3</cx:pt>
          <cx:pt idx="153863">1</cx:pt>
          <cx:pt idx="153864">9</cx:pt>
          <cx:pt idx="153865">49</cx:pt>
          <cx:pt idx="153866">2</cx:pt>
          <cx:pt idx="153867">3</cx:pt>
          <cx:pt idx="153868">10</cx:pt>
          <cx:pt idx="153869">1</cx:pt>
          <cx:pt idx="153870">11</cx:pt>
          <cx:pt idx="153871">0</cx:pt>
          <cx:pt idx="153872">175</cx:pt>
          <cx:pt idx="153873">32</cx:pt>
          <cx:pt idx="153874">37</cx:pt>
          <cx:pt idx="153875">1</cx:pt>
          <cx:pt idx="153876">8</cx:pt>
          <cx:pt idx="153877">22</cx:pt>
          <cx:pt idx="153878">6</cx:pt>
          <cx:pt idx="153879">0</cx:pt>
          <cx:pt idx="153880">0</cx:pt>
          <cx:pt idx="153881">0</cx:pt>
          <cx:pt idx="153882">0</cx:pt>
          <cx:pt idx="153883">74</cx:pt>
          <cx:pt idx="153884">29</cx:pt>
          <cx:pt idx="153885">0</cx:pt>
          <cx:pt idx="153886">6</cx:pt>
          <cx:pt idx="153887">4</cx:pt>
          <cx:pt idx="153888">194</cx:pt>
          <cx:pt idx="153889">14</cx:pt>
          <cx:pt idx="153890">12</cx:pt>
          <cx:pt idx="153891">0</cx:pt>
          <cx:pt idx="153892">50</cx:pt>
          <cx:pt idx="153893">22</cx:pt>
          <cx:pt idx="153894">104</cx:pt>
          <cx:pt idx="153895">392</cx:pt>
          <cx:pt idx="153896">1</cx:pt>
          <cx:pt idx="153897">44</cx:pt>
          <cx:pt idx="153898">50</cx:pt>
          <cx:pt idx="153899">1</cx:pt>
          <cx:pt idx="153900">104</cx:pt>
          <cx:pt idx="153901">46</cx:pt>
          <cx:pt idx="153902">13</cx:pt>
          <cx:pt idx="153903">0</cx:pt>
          <cx:pt idx="153904">5</cx:pt>
          <cx:pt idx="153905">7</cx:pt>
          <cx:pt idx="153906">17</cx:pt>
          <cx:pt idx="153907">41</cx:pt>
          <cx:pt idx="153908">0</cx:pt>
          <cx:pt idx="153909">5</cx:pt>
          <cx:pt idx="153910">3</cx:pt>
          <cx:pt idx="153911">8</cx:pt>
          <cx:pt idx="153912">21</cx:pt>
          <cx:pt idx="153913">194</cx:pt>
          <cx:pt idx="153914">1</cx:pt>
          <cx:pt idx="153915">89</cx:pt>
          <cx:pt idx="153916">33</cx:pt>
          <cx:pt idx="153917">1</cx:pt>
          <cx:pt idx="153918">31</cx:pt>
          <cx:pt idx="153919">22</cx:pt>
          <cx:pt idx="153920">99</cx:pt>
          <cx:pt idx="153921">152</cx:pt>
          <cx:pt idx="153922">0</cx:pt>
          <cx:pt idx="153923">0</cx:pt>
          <cx:pt idx="153924">8</cx:pt>
          <cx:pt idx="153925">0</cx:pt>
          <cx:pt idx="153926">8</cx:pt>
          <cx:pt idx="153927">44</cx:pt>
          <cx:pt idx="153928">1</cx:pt>
          <cx:pt idx="153929">473</cx:pt>
          <cx:pt idx="153930">0</cx:pt>
          <cx:pt idx="153931">1</cx:pt>
          <cx:pt idx="153932">0</cx:pt>
          <cx:pt idx="153933">0</cx:pt>
          <cx:pt idx="153934">0</cx:pt>
          <cx:pt idx="153935">0</cx:pt>
          <cx:pt idx="153936">0</cx:pt>
          <cx:pt idx="153937">0</cx:pt>
          <cx:pt idx="153938">0</cx:pt>
          <cx:pt idx="153939">36</cx:pt>
          <cx:pt idx="153940">0</cx:pt>
          <cx:pt idx="153941">35</cx:pt>
          <cx:pt idx="153942">72</cx:pt>
          <cx:pt idx="153943">4</cx:pt>
          <cx:pt idx="153944">26</cx:pt>
          <cx:pt idx="153945">3</cx:pt>
          <cx:pt idx="153946">70</cx:pt>
          <cx:pt idx="153947">148</cx:pt>
          <cx:pt idx="153948">19</cx:pt>
          <cx:pt idx="153949">2</cx:pt>
          <cx:pt idx="153950">3</cx:pt>
          <cx:pt idx="153951">51</cx:pt>
          <cx:pt idx="153952">1</cx:pt>
          <cx:pt idx="153953">66</cx:pt>
          <cx:pt idx="153954">4</cx:pt>
          <cx:pt idx="153955">1</cx:pt>
          <cx:pt idx="153956">0</cx:pt>
          <cx:pt idx="153957">0</cx:pt>
          <cx:pt idx="153958">34</cx:pt>
          <cx:pt idx="153959">0</cx:pt>
          <cx:pt idx="153960">0</cx:pt>
          <cx:pt idx="153961">0</cx:pt>
          <cx:pt idx="153962">20</cx:pt>
          <cx:pt idx="153963">214</cx:pt>
          <cx:pt idx="153964">83</cx:pt>
          <cx:pt idx="153965">10</cx:pt>
          <cx:pt idx="153966">4</cx:pt>
          <cx:pt idx="153967">47</cx:pt>
          <cx:pt idx="153968">27</cx:pt>
          <cx:pt idx="153969">25</cx:pt>
          <cx:pt idx="153970">2</cx:pt>
          <cx:pt idx="153971">0</cx:pt>
          <cx:pt idx="153972">5</cx:pt>
          <cx:pt idx="153973">200</cx:pt>
          <cx:pt idx="153974">8</cx:pt>
          <cx:pt idx="153975">0</cx:pt>
          <cx:pt idx="153976">15</cx:pt>
          <cx:pt idx="153977">1</cx:pt>
          <cx:pt idx="153978">19</cx:pt>
          <cx:pt idx="153979">1</cx:pt>
          <cx:pt idx="153980">1</cx:pt>
          <cx:pt idx="153981">21</cx:pt>
          <cx:pt idx="153982">0</cx:pt>
          <cx:pt idx="153983">6</cx:pt>
          <cx:pt idx="153984">159</cx:pt>
          <cx:pt idx="153985">257</cx:pt>
          <cx:pt idx="153986">177</cx:pt>
          <cx:pt idx="153987">91</cx:pt>
          <cx:pt idx="153988">84</cx:pt>
          <cx:pt idx="153989">127</cx:pt>
          <cx:pt idx="153990">1</cx:pt>
          <cx:pt idx="153991">253</cx:pt>
          <cx:pt idx="153992">25</cx:pt>
          <cx:pt idx="153993">14</cx:pt>
          <cx:pt idx="153994">0</cx:pt>
          <cx:pt idx="153995">112</cx:pt>
          <cx:pt idx="153996">6</cx:pt>
          <cx:pt idx="153997">1</cx:pt>
          <cx:pt idx="153998">1</cx:pt>
          <cx:pt idx="153999">7</cx:pt>
          <cx:pt idx="154000">0</cx:pt>
          <cx:pt idx="154001">0</cx:pt>
          <cx:pt idx="154002">0</cx:pt>
          <cx:pt idx="154003">2</cx:pt>
          <cx:pt idx="154004">0</cx:pt>
          <cx:pt idx="154005">2</cx:pt>
          <cx:pt idx="154006">20</cx:pt>
          <cx:pt idx="154007">0</cx:pt>
          <cx:pt idx="154008">1</cx:pt>
          <cx:pt idx="154009">0</cx:pt>
          <cx:pt idx="154010">6</cx:pt>
          <cx:pt idx="154011">34</cx:pt>
          <cx:pt idx="154012">57</cx:pt>
          <cx:pt idx="154013">424</cx:pt>
          <cx:pt idx="154014">20</cx:pt>
          <cx:pt idx="154015">8</cx:pt>
          <cx:pt idx="154016">10</cx:pt>
          <cx:pt idx="154017">8</cx:pt>
          <cx:pt idx="154018">28</cx:pt>
          <cx:pt idx="154019">251</cx:pt>
          <cx:pt idx="154020">0</cx:pt>
          <cx:pt idx="154021">11</cx:pt>
          <cx:pt idx="154022">10</cx:pt>
          <cx:pt idx="154023">31</cx:pt>
          <cx:pt idx="154024">0</cx:pt>
          <cx:pt idx="154025">0</cx:pt>
          <cx:pt idx="154026">157</cx:pt>
          <cx:pt idx="154027">27</cx:pt>
          <cx:pt idx="154028">23</cx:pt>
          <cx:pt idx="154029">14</cx:pt>
          <cx:pt idx="154030">0</cx:pt>
          <cx:pt idx="154031">16</cx:pt>
          <cx:pt idx="154032">112</cx:pt>
          <cx:pt idx="154033">0</cx:pt>
          <cx:pt idx="154034">0</cx:pt>
          <cx:pt idx="154035">41</cx:pt>
          <cx:pt idx="154036">0</cx:pt>
          <cx:pt idx="154037">42</cx:pt>
          <cx:pt idx="154038">0</cx:pt>
          <cx:pt idx="154039">0</cx:pt>
          <cx:pt idx="154040">30</cx:pt>
          <cx:pt idx="154041">113</cx:pt>
          <cx:pt idx="154042">66</cx:pt>
          <cx:pt idx="154043">330</cx:pt>
          <cx:pt idx="154044">0</cx:pt>
          <cx:pt idx="154045">28</cx:pt>
          <cx:pt idx="154046">120</cx:pt>
          <cx:pt idx="154047">1</cx:pt>
          <cx:pt idx="154048">0</cx:pt>
          <cx:pt idx="154049">66</cx:pt>
          <cx:pt idx="154050">0</cx:pt>
          <cx:pt idx="154051">8</cx:pt>
          <cx:pt idx="154052">0</cx:pt>
          <cx:pt idx="154053">0</cx:pt>
          <cx:pt idx="154054">0</cx:pt>
          <cx:pt idx="154055">0</cx:pt>
          <cx:pt idx="154056">2</cx:pt>
          <cx:pt idx="154057">2</cx:pt>
          <cx:pt idx="154058">195</cx:pt>
          <cx:pt idx="154059">7</cx:pt>
          <cx:pt idx="154060">4</cx:pt>
          <cx:pt idx="154061">49</cx:pt>
          <cx:pt idx="154062">14</cx:pt>
          <cx:pt idx="154063">0</cx:pt>
          <cx:pt idx="154064">0</cx:pt>
          <cx:pt idx="154065">0</cx:pt>
          <cx:pt idx="154066">8</cx:pt>
          <cx:pt idx="154067">3</cx:pt>
          <cx:pt idx="154068">17</cx:pt>
          <cx:pt idx="154069">0</cx:pt>
          <cx:pt idx="154070">0</cx:pt>
          <cx:pt idx="154071">0</cx:pt>
          <cx:pt idx="154072">0</cx:pt>
          <cx:pt idx="154073">6</cx:pt>
          <cx:pt idx="154074">0</cx:pt>
          <cx:pt idx="154075">2</cx:pt>
          <cx:pt idx="154076">86</cx:pt>
          <cx:pt idx="154077">0</cx:pt>
          <cx:pt idx="154078">6</cx:pt>
          <cx:pt idx="154079">1</cx:pt>
          <cx:pt idx="154080">60</cx:pt>
          <cx:pt idx="154081">44</cx:pt>
          <cx:pt idx="154082">49</cx:pt>
          <cx:pt idx="154083">0</cx:pt>
          <cx:pt idx="154084">22</cx:pt>
          <cx:pt idx="154085">142</cx:pt>
          <cx:pt idx="154086">14</cx:pt>
          <cx:pt idx="154087">9</cx:pt>
          <cx:pt idx="154088">20</cx:pt>
          <cx:pt idx="154089">34</cx:pt>
          <cx:pt idx="154090">145</cx:pt>
          <cx:pt idx="154091">29</cx:pt>
          <cx:pt idx="154092">0</cx:pt>
          <cx:pt idx="154093">6</cx:pt>
          <cx:pt idx="154094">0</cx:pt>
          <cx:pt idx="154095">31</cx:pt>
          <cx:pt idx="154096">2</cx:pt>
          <cx:pt idx="154097">2</cx:pt>
          <cx:pt idx="154098">22</cx:pt>
          <cx:pt idx="154099">129</cx:pt>
          <cx:pt idx="154100">17</cx:pt>
          <cx:pt idx="154101">175</cx:pt>
          <cx:pt idx="154102">48</cx:pt>
          <cx:pt idx="154103">22</cx:pt>
          <cx:pt idx="154104">17</cx:pt>
          <cx:pt idx="154105">0</cx:pt>
          <cx:pt idx="154106">1079</cx:pt>
          <cx:pt idx="154107">3</cx:pt>
          <cx:pt idx="154108">8</cx:pt>
          <cx:pt idx="154109">20</cx:pt>
          <cx:pt idx="154110">49</cx:pt>
          <cx:pt idx="154111">3</cx:pt>
          <cx:pt idx="154112">0</cx:pt>
          <cx:pt idx="154113">22</cx:pt>
          <cx:pt idx="154114">5</cx:pt>
          <cx:pt idx="154115">7</cx:pt>
          <cx:pt idx="154116">0</cx:pt>
          <cx:pt idx="154117">7</cx:pt>
          <cx:pt idx="154118">0</cx:pt>
          <cx:pt idx="154119">2</cx:pt>
          <cx:pt idx="154120">470</cx:pt>
          <cx:pt idx="154121">0</cx:pt>
          <cx:pt idx="154122">25</cx:pt>
          <cx:pt idx="154123">3</cx:pt>
          <cx:pt idx="154124">6</cx:pt>
          <cx:pt idx="154125">20</cx:pt>
          <cx:pt idx="154126">1</cx:pt>
          <cx:pt idx="154127">5</cx:pt>
          <cx:pt idx="154128">0</cx:pt>
          <cx:pt idx="154129">17</cx:pt>
          <cx:pt idx="154130">21</cx:pt>
          <cx:pt idx="154131">69</cx:pt>
          <cx:pt idx="154132">25</cx:pt>
          <cx:pt idx="154133">2</cx:pt>
          <cx:pt idx="154134">11</cx:pt>
          <cx:pt idx="154135">517</cx:pt>
          <cx:pt idx="154136">29</cx:pt>
          <cx:pt idx="154137">16</cx:pt>
          <cx:pt idx="154138">13</cx:pt>
          <cx:pt idx="154139">1</cx:pt>
          <cx:pt idx="154140">6</cx:pt>
          <cx:pt idx="154141">0</cx:pt>
          <cx:pt idx="154142">0</cx:pt>
          <cx:pt idx="154143">4</cx:pt>
          <cx:pt idx="154144">109</cx:pt>
          <cx:pt idx="154145">8</cx:pt>
          <cx:pt idx="154146">0</cx:pt>
          <cx:pt idx="154147">8</cx:pt>
          <cx:pt idx="154148">252</cx:pt>
          <cx:pt idx="154149">15</cx:pt>
          <cx:pt idx="154150">0</cx:pt>
          <cx:pt idx="154151">64</cx:pt>
          <cx:pt idx="154152">589</cx:pt>
          <cx:pt idx="154153">1</cx:pt>
          <cx:pt idx="154154">0</cx:pt>
          <cx:pt idx="154155">3</cx:pt>
          <cx:pt idx="154156">3</cx:pt>
          <cx:pt idx="154157">7</cx:pt>
          <cx:pt idx="154158">0</cx:pt>
          <cx:pt idx="154159">27</cx:pt>
          <cx:pt idx="154160">18</cx:pt>
          <cx:pt idx="154161">0</cx:pt>
          <cx:pt idx="154162">7</cx:pt>
          <cx:pt idx="154163">0</cx:pt>
          <cx:pt idx="154164">0</cx:pt>
          <cx:pt idx="154165">0</cx:pt>
          <cx:pt idx="154166">36</cx:pt>
          <cx:pt idx="154167">1</cx:pt>
          <cx:pt idx="154168">1</cx:pt>
          <cx:pt idx="154169">1</cx:pt>
          <cx:pt idx="154170">10</cx:pt>
          <cx:pt idx="154171">0</cx:pt>
          <cx:pt idx="154172">4</cx:pt>
          <cx:pt idx="154173">0</cx:pt>
          <cx:pt idx="154174">2</cx:pt>
          <cx:pt idx="154175">13</cx:pt>
          <cx:pt idx="154176">3</cx:pt>
          <cx:pt idx="154177">0</cx:pt>
          <cx:pt idx="154178">76</cx:pt>
          <cx:pt idx="154179">40</cx:pt>
          <cx:pt idx="154180">85</cx:pt>
          <cx:pt idx="154181">1</cx:pt>
          <cx:pt idx="154182">0</cx:pt>
          <cx:pt idx="154183">1</cx:pt>
          <cx:pt idx="154184">98</cx:pt>
          <cx:pt idx="154185">13</cx:pt>
          <cx:pt idx="154186">0</cx:pt>
          <cx:pt idx="154187">1</cx:pt>
          <cx:pt idx="154188">1</cx:pt>
          <cx:pt idx="154189">133</cx:pt>
          <cx:pt idx="154190">0</cx:pt>
          <cx:pt idx="154191">3</cx:pt>
          <cx:pt idx="154192">91</cx:pt>
          <cx:pt idx="154193">13</cx:pt>
          <cx:pt idx="154194">10</cx:pt>
          <cx:pt idx="154195">0</cx:pt>
          <cx:pt idx="154196">7</cx:pt>
          <cx:pt idx="154197">10</cx:pt>
          <cx:pt idx="154198">3</cx:pt>
          <cx:pt idx="154199">64</cx:pt>
          <cx:pt idx="154200">8</cx:pt>
          <cx:pt idx="154201">0</cx:pt>
          <cx:pt idx="154202">7</cx:pt>
          <cx:pt idx="154203">21</cx:pt>
          <cx:pt idx="154204">0</cx:pt>
          <cx:pt idx="154205">0</cx:pt>
          <cx:pt idx="154206">1</cx:pt>
          <cx:pt idx="154207">0</cx:pt>
          <cx:pt idx="154208">13</cx:pt>
          <cx:pt idx="154209">0</cx:pt>
          <cx:pt idx="154210">0</cx:pt>
          <cx:pt idx="154211">8</cx:pt>
          <cx:pt idx="154212">1</cx:pt>
          <cx:pt idx="154213">0</cx:pt>
          <cx:pt idx="154214">0</cx:pt>
          <cx:pt idx="154215">45</cx:pt>
          <cx:pt idx="154216">0</cx:pt>
          <cx:pt idx="154217">83</cx:pt>
          <cx:pt idx="154218">0</cx:pt>
          <cx:pt idx="154219">5</cx:pt>
          <cx:pt idx="154220">1</cx:pt>
          <cx:pt idx="154221">18</cx:pt>
          <cx:pt idx="154222">9</cx:pt>
          <cx:pt idx="154223">129</cx:pt>
          <cx:pt idx="154224">18</cx:pt>
          <cx:pt idx="154225">155</cx:pt>
          <cx:pt idx="154226">27</cx:pt>
          <cx:pt idx="154227">5</cx:pt>
          <cx:pt idx="154228">7</cx:pt>
          <cx:pt idx="154229">53</cx:pt>
          <cx:pt idx="154230">12</cx:pt>
          <cx:pt idx="154231">1</cx:pt>
          <cx:pt idx="154232">0</cx:pt>
          <cx:pt idx="154233">26</cx:pt>
          <cx:pt idx="154234">7</cx:pt>
          <cx:pt idx="154235">1</cx:pt>
          <cx:pt idx="154236">16</cx:pt>
          <cx:pt idx="154237">1</cx:pt>
          <cx:pt idx="154238">0</cx:pt>
          <cx:pt idx="154239">0</cx:pt>
          <cx:pt idx="154240">1</cx:pt>
          <cx:pt idx="154241">39</cx:pt>
          <cx:pt idx="154242">1</cx:pt>
          <cx:pt idx="154243">4</cx:pt>
          <cx:pt idx="154244">132</cx:pt>
          <cx:pt idx="154245">4</cx:pt>
          <cx:pt idx="154246">72</cx:pt>
          <cx:pt idx="154247">0</cx:pt>
          <cx:pt idx="154248">7</cx:pt>
          <cx:pt idx="154249">143</cx:pt>
          <cx:pt idx="154250">46</cx:pt>
          <cx:pt idx="154251">21</cx:pt>
          <cx:pt idx="154252">0</cx:pt>
          <cx:pt idx="154253">0</cx:pt>
          <cx:pt idx="154254">0</cx:pt>
          <cx:pt idx="154255">0</cx:pt>
          <cx:pt idx="154256">1</cx:pt>
          <cx:pt idx="154257">1</cx:pt>
          <cx:pt idx="154258">0</cx:pt>
          <cx:pt idx="154259">0</cx:pt>
          <cx:pt idx="154260">0</cx:pt>
          <cx:pt idx="154261">56</cx:pt>
          <cx:pt idx="154262">0</cx:pt>
          <cx:pt idx="154263">0</cx:pt>
          <cx:pt idx="154264">0</cx:pt>
          <cx:pt idx="154265">1</cx:pt>
          <cx:pt idx="154266">199</cx:pt>
          <cx:pt idx="154267">142</cx:pt>
          <cx:pt idx="154268">14</cx:pt>
          <cx:pt idx="154269">21</cx:pt>
          <cx:pt idx="154270">132</cx:pt>
          <cx:pt idx="154271">14</cx:pt>
          <cx:pt idx="154272">38</cx:pt>
          <cx:pt idx="154273">10</cx:pt>
          <cx:pt idx="154274">0</cx:pt>
          <cx:pt idx="154275">10</cx:pt>
          <cx:pt idx="154276">1</cx:pt>
          <cx:pt idx="154277">9</cx:pt>
          <cx:pt idx="154278">19</cx:pt>
          <cx:pt idx="154279">4</cx:pt>
          <cx:pt idx="154280">13</cx:pt>
          <cx:pt idx="154281">24</cx:pt>
          <cx:pt idx="154282">15</cx:pt>
          <cx:pt idx="154283">17</cx:pt>
          <cx:pt idx="154284">1</cx:pt>
          <cx:pt idx="154285">6</cx:pt>
          <cx:pt idx="154286">0</cx:pt>
          <cx:pt idx="154287">0</cx:pt>
          <cx:pt idx="154288">27</cx:pt>
          <cx:pt idx="154289">0</cx:pt>
          <cx:pt idx="154290">62</cx:pt>
          <cx:pt idx="154291">0</cx:pt>
          <cx:pt idx="154292">394</cx:pt>
          <cx:pt idx="154293">0</cx:pt>
          <cx:pt idx="154294">512</cx:pt>
          <cx:pt idx="154295">55</cx:pt>
          <cx:pt idx="154296">14</cx:pt>
          <cx:pt idx="154297">1</cx:pt>
          <cx:pt idx="154298">103</cx:pt>
          <cx:pt idx="154299">4</cx:pt>
          <cx:pt idx="154300">1</cx:pt>
          <cx:pt idx="154301">53</cx:pt>
          <cx:pt idx="154302">109</cx:pt>
          <cx:pt idx="154303">36</cx:pt>
          <cx:pt idx="154304">3</cx:pt>
          <cx:pt idx="154305">15</cx:pt>
          <cx:pt idx="154306">1</cx:pt>
          <cx:pt idx="154307">15</cx:pt>
          <cx:pt idx="154308">3</cx:pt>
          <cx:pt idx="154309">3</cx:pt>
          <cx:pt idx="154310">0</cx:pt>
          <cx:pt idx="154311">76</cx:pt>
          <cx:pt idx="154312">21</cx:pt>
          <cx:pt idx="154313">5</cx:pt>
          <cx:pt idx="154314">5</cx:pt>
          <cx:pt idx="154315">5</cx:pt>
          <cx:pt idx="154316">1</cx:pt>
          <cx:pt idx="154317">0</cx:pt>
          <cx:pt idx="154318">2</cx:pt>
          <cx:pt idx="154319">0</cx:pt>
          <cx:pt idx="154320">1</cx:pt>
          <cx:pt idx="154321">4</cx:pt>
          <cx:pt idx="154322">0</cx:pt>
          <cx:pt idx="154323">5</cx:pt>
          <cx:pt idx="154324">0</cx:pt>
          <cx:pt idx="154325">92</cx:pt>
          <cx:pt idx="154326">116</cx:pt>
          <cx:pt idx="154327">130</cx:pt>
          <cx:pt idx="154328">0</cx:pt>
          <cx:pt idx="154329">0</cx:pt>
          <cx:pt idx="154330">33</cx:pt>
          <cx:pt idx="154331">0</cx:pt>
          <cx:pt idx="154332">3</cx:pt>
          <cx:pt idx="154333">197</cx:pt>
          <cx:pt idx="154334">349</cx:pt>
          <cx:pt idx="154335">120</cx:pt>
          <cx:pt idx="154336">23</cx:pt>
          <cx:pt idx="154337">1</cx:pt>
          <cx:pt idx="154338">470</cx:pt>
          <cx:pt idx="154339">4</cx:pt>
          <cx:pt idx="154340">294</cx:pt>
          <cx:pt idx="154341">16</cx:pt>
          <cx:pt idx="154342">0</cx:pt>
          <cx:pt idx="154343">1</cx:pt>
          <cx:pt idx="154344">3</cx:pt>
          <cx:pt idx="154345">60</cx:pt>
          <cx:pt idx="154346">21</cx:pt>
          <cx:pt idx="154347">89</cx:pt>
          <cx:pt idx="154348">0</cx:pt>
          <cx:pt idx="154349">1</cx:pt>
          <cx:pt idx="154350">40</cx:pt>
          <cx:pt idx="154351">1</cx:pt>
          <cx:pt idx="154352">379</cx:pt>
          <cx:pt idx="154353">8</cx:pt>
          <cx:pt idx="154354">0</cx:pt>
          <cx:pt idx="154355">0</cx:pt>
          <cx:pt idx="154356">7</cx:pt>
          <cx:pt idx="154357">104</cx:pt>
          <cx:pt idx="154358">20</cx:pt>
          <cx:pt idx="154359">8</cx:pt>
          <cx:pt idx="154360">0</cx:pt>
          <cx:pt idx="154361">3</cx:pt>
          <cx:pt idx="154362">0</cx:pt>
          <cx:pt idx="154363">1</cx:pt>
          <cx:pt idx="154364">0</cx:pt>
          <cx:pt idx="154365">16</cx:pt>
          <cx:pt idx="154366">99</cx:pt>
          <cx:pt idx="154367">145</cx:pt>
          <cx:pt idx="154368">0</cx:pt>
          <cx:pt idx="154369">107</cx:pt>
          <cx:pt idx="154370">490</cx:pt>
          <cx:pt idx="154371">55</cx:pt>
          <cx:pt idx="154372">132</cx:pt>
          <cx:pt idx="154373">21</cx:pt>
          <cx:pt idx="154374">269</cx:pt>
          <cx:pt idx="154375">8</cx:pt>
          <cx:pt idx="154376">9</cx:pt>
          <cx:pt idx="154377">0</cx:pt>
          <cx:pt idx="154378">1</cx:pt>
          <cx:pt idx="154379">3</cx:pt>
          <cx:pt idx="154380">89</cx:pt>
          <cx:pt idx="154381">23</cx:pt>
          <cx:pt idx="154382">0</cx:pt>
          <cx:pt idx="154383">111</cx:pt>
          <cx:pt idx="154384">2</cx:pt>
          <cx:pt idx="154385">37</cx:pt>
          <cx:pt idx="154386">1</cx:pt>
          <cx:pt idx="154387">1</cx:pt>
          <cx:pt idx="154388">0</cx:pt>
          <cx:pt idx="154389">0</cx:pt>
          <cx:pt idx="154390">0</cx:pt>
          <cx:pt idx="154391">3</cx:pt>
          <cx:pt idx="154392">14</cx:pt>
          <cx:pt idx="154393">57</cx:pt>
          <cx:pt idx="154394">56</cx:pt>
          <cx:pt idx="154395">1</cx:pt>
          <cx:pt idx="154396">0</cx:pt>
          <cx:pt idx="154397">0</cx:pt>
          <cx:pt idx="154398">0</cx:pt>
          <cx:pt idx="154399">0</cx:pt>
          <cx:pt idx="154400">10</cx:pt>
          <cx:pt idx="154401">0</cx:pt>
          <cx:pt idx="154402">0</cx:pt>
          <cx:pt idx="154403">0</cx:pt>
          <cx:pt idx="154404">0</cx:pt>
          <cx:pt idx="154405">0</cx:pt>
          <cx:pt idx="154406">1</cx:pt>
          <cx:pt idx="154407">0</cx:pt>
          <cx:pt idx="154408">0</cx:pt>
          <cx:pt idx="154409">31</cx:pt>
          <cx:pt idx="154410">1</cx:pt>
          <cx:pt idx="154411">34</cx:pt>
          <cx:pt idx="154412">1</cx:pt>
          <cx:pt idx="154413">87</cx:pt>
          <cx:pt idx="154414">0</cx:pt>
          <cx:pt idx="154415">1</cx:pt>
          <cx:pt idx="154416">0</cx:pt>
          <cx:pt idx="154417">3</cx:pt>
          <cx:pt idx="154418">22</cx:pt>
          <cx:pt idx="154419">0</cx:pt>
          <cx:pt idx="154420">0</cx:pt>
          <cx:pt idx="154421">0</cx:pt>
          <cx:pt idx="154422">1</cx:pt>
          <cx:pt idx="154423">3</cx:pt>
          <cx:pt idx="154424">0</cx:pt>
          <cx:pt idx="154425">0</cx:pt>
          <cx:pt idx="154426">10</cx:pt>
          <cx:pt idx="154427">112</cx:pt>
          <cx:pt idx="154428">4</cx:pt>
          <cx:pt idx="154429">6</cx:pt>
          <cx:pt idx="154430">2</cx:pt>
          <cx:pt idx="154431">0</cx:pt>
          <cx:pt idx="154432">163</cx:pt>
          <cx:pt idx="154433">5</cx:pt>
          <cx:pt idx="154434">35</cx:pt>
          <cx:pt idx="154435">0</cx:pt>
          <cx:pt idx="154436">0</cx:pt>
          <cx:pt idx="154437">2</cx:pt>
          <cx:pt idx="154438">9</cx:pt>
          <cx:pt idx="154439">0</cx:pt>
          <cx:pt idx="154440">5</cx:pt>
          <cx:pt idx="154441">0</cx:pt>
          <cx:pt idx="154442">1</cx:pt>
          <cx:pt idx="154443">8</cx:pt>
          <cx:pt idx="154444">156</cx:pt>
          <cx:pt idx="154445">0</cx:pt>
          <cx:pt idx="154446">25</cx:pt>
          <cx:pt idx="154447">16</cx:pt>
          <cx:pt idx="154448">6</cx:pt>
          <cx:pt idx="154449">30</cx:pt>
          <cx:pt idx="154450">7</cx:pt>
          <cx:pt idx="154451">83</cx:pt>
          <cx:pt idx="154452">0</cx:pt>
          <cx:pt idx="154453">0</cx:pt>
          <cx:pt idx="154454">0</cx:pt>
          <cx:pt idx="154455">0</cx:pt>
          <cx:pt idx="154456">28</cx:pt>
          <cx:pt idx="154457">21</cx:pt>
          <cx:pt idx="154458">59</cx:pt>
          <cx:pt idx="154459">14</cx:pt>
          <cx:pt idx="154460">14</cx:pt>
          <cx:pt idx="154461">25</cx:pt>
          <cx:pt idx="154462">2</cx:pt>
          <cx:pt idx="154463">0</cx:pt>
          <cx:pt idx="154464">0</cx:pt>
          <cx:pt idx="154465">2</cx:pt>
          <cx:pt idx="154466">11</cx:pt>
          <cx:pt idx="154467">2</cx:pt>
          <cx:pt idx="154468">25</cx:pt>
          <cx:pt idx="154469">27</cx:pt>
          <cx:pt idx="154470">23</cx:pt>
          <cx:pt idx="154471">1</cx:pt>
          <cx:pt idx="154472">6</cx:pt>
          <cx:pt idx="154473">87</cx:pt>
          <cx:pt idx="154474">48</cx:pt>
          <cx:pt idx="154475">1</cx:pt>
          <cx:pt idx="154476">4</cx:pt>
          <cx:pt idx="154477">48</cx:pt>
          <cx:pt idx="154478">0</cx:pt>
          <cx:pt idx="154479">0</cx:pt>
          <cx:pt idx="154480">2</cx:pt>
          <cx:pt idx="154481">54</cx:pt>
          <cx:pt idx="154482">0</cx:pt>
          <cx:pt idx="154483">346</cx:pt>
          <cx:pt idx="154484">159</cx:pt>
          <cx:pt idx="154485">0</cx:pt>
          <cx:pt idx="154486">2</cx:pt>
          <cx:pt idx="154487">48</cx:pt>
          <cx:pt idx="154488">0</cx:pt>
          <cx:pt idx="154489">0</cx:pt>
          <cx:pt idx="154490">9</cx:pt>
          <cx:pt idx="154491">0</cx:pt>
          <cx:pt idx="154492">1</cx:pt>
          <cx:pt idx="154493">24</cx:pt>
          <cx:pt idx="154494">278</cx:pt>
          <cx:pt idx="154495">1</cx:pt>
          <cx:pt idx="154496">0</cx:pt>
          <cx:pt idx="154497">0</cx:pt>
          <cx:pt idx="154498">0</cx:pt>
          <cx:pt idx="154499">120</cx:pt>
          <cx:pt idx="154500">3</cx:pt>
          <cx:pt idx="154501">11</cx:pt>
          <cx:pt idx="154502">336</cx:pt>
          <cx:pt idx="154503">374</cx:pt>
          <cx:pt idx="154504">13</cx:pt>
          <cx:pt idx="154505">5</cx:pt>
          <cx:pt idx="154506">52</cx:pt>
          <cx:pt idx="154507">53</cx:pt>
          <cx:pt idx="154508">239</cx:pt>
          <cx:pt idx="154509">16</cx:pt>
          <cx:pt idx="154510">30</cx:pt>
          <cx:pt idx="154511">11</cx:pt>
          <cx:pt idx="154512">131</cx:pt>
          <cx:pt idx="154513">0</cx:pt>
          <cx:pt idx="154514">88</cx:pt>
          <cx:pt idx="154515">85</cx:pt>
          <cx:pt idx="154516">8</cx:pt>
          <cx:pt idx="154517">0</cx:pt>
          <cx:pt idx="154518">0</cx:pt>
          <cx:pt idx="154519">8</cx:pt>
          <cx:pt idx="154520">3</cx:pt>
          <cx:pt idx="154521">18</cx:pt>
          <cx:pt idx="154522">36</cx:pt>
          <cx:pt idx="154523">101</cx:pt>
          <cx:pt idx="154524">4</cx:pt>
          <cx:pt idx="154525">5</cx:pt>
          <cx:pt idx="154526">11</cx:pt>
          <cx:pt idx="154527">0</cx:pt>
          <cx:pt idx="154528">0</cx:pt>
          <cx:pt idx="154529">2</cx:pt>
          <cx:pt idx="154530">1</cx:pt>
          <cx:pt idx="154531">9</cx:pt>
          <cx:pt idx="154532">3</cx:pt>
          <cx:pt idx="154533">229</cx:pt>
          <cx:pt idx="154534">0</cx:pt>
          <cx:pt idx="154535">3</cx:pt>
          <cx:pt idx="154536">143</cx:pt>
          <cx:pt idx="154537">183</cx:pt>
          <cx:pt idx="154538">46</cx:pt>
          <cx:pt idx="154539">24</cx:pt>
          <cx:pt idx="154540">3</cx:pt>
          <cx:pt idx="154541">7</cx:pt>
          <cx:pt idx="154542">0</cx:pt>
          <cx:pt idx="154543">201</cx:pt>
          <cx:pt idx="154544">417</cx:pt>
          <cx:pt idx="154545">61</cx:pt>
          <cx:pt idx="154546">5</cx:pt>
          <cx:pt idx="154547">51</cx:pt>
          <cx:pt idx="154548">217</cx:pt>
          <cx:pt idx="154549">15</cx:pt>
          <cx:pt idx="154550">10</cx:pt>
          <cx:pt idx="154551">0</cx:pt>
          <cx:pt idx="154552">0</cx:pt>
          <cx:pt idx="154553">65</cx:pt>
          <cx:pt idx="154554">1</cx:pt>
          <cx:pt idx="154555">6</cx:pt>
          <cx:pt idx="154556">1</cx:pt>
          <cx:pt idx="154557">63</cx:pt>
          <cx:pt idx="154558">1</cx:pt>
          <cx:pt idx="154559">0</cx:pt>
          <cx:pt idx="154560">5</cx:pt>
          <cx:pt idx="154561">1</cx:pt>
          <cx:pt idx="154562">7</cx:pt>
          <cx:pt idx="154563">43</cx:pt>
          <cx:pt idx="154564">139</cx:pt>
          <cx:pt idx="154565">0</cx:pt>
          <cx:pt idx="154566">0</cx:pt>
          <cx:pt idx="154567">10</cx:pt>
          <cx:pt idx="154568">1</cx:pt>
          <cx:pt idx="154569">19</cx:pt>
          <cx:pt idx="154570">63</cx:pt>
          <cx:pt idx="154571">49</cx:pt>
          <cx:pt idx="154572">89</cx:pt>
          <cx:pt idx="154573">131</cx:pt>
          <cx:pt idx="154574">2</cx:pt>
          <cx:pt idx="154575">1</cx:pt>
          <cx:pt idx="154576">22</cx:pt>
          <cx:pt idx="154577">0</cx:pt>
          <cx:pt idx="154578">0</cx:pt>
          <cx:pt idx="154579">1</cx:pt>
          <cx:pt idx="154580">1</cx:pt>
          <cx:pt idx="154581">1</cx:pt>
          <cx:pt idx="154582">311</cx:pt>
          <cx:pt idx="154583">0</cx:pt>
          <cx:pt idx="154584">227</cx:pt>
          <cx:pt idx="154585">13</cx:pt>
          <cx:pt idx="154586">0</cx:pt>
          <cx:pt idx="154587">37</cx:pt>
          <cx:pt idx="154588">1</cx:pt>
          <cx:pt idx="154589">5</cx:pt>
          <cx:pt idx="154590">8</cx:pt>
          <cx:pt idx="154591">88</cx:pt>
          <cx:pt idx="154592">36</cx:pt>
          <cx:pt idx="154593">40</cx:pt>
          <cx:pt idx="154594">1</cx:pt>
          <cx:pt idx="154595">4</cx:pt>
          <cx:pt idx="154596">44</cx:pt>
          <cx:pt idx="154597">0</cx:pt>
          <cx:pt idx="154598">4</cx:pt>
          <cx:pt idx="154599">73</cx:pt>
          <cx:pt idx="154600">92</cx:pt>
          <cx:pt idx="154601">469</cx:pt>
          <cx:pt idx="154602">0</cx:pt>
          <cx:pt idx="154603">0</cx:pt>
          <cx:pt idx="154604">0</cx:pt>
          <cx:pt idx="154605">0</cx:pt>
          <cx:pt idx="154606">0</cx:pt>
          <cx:pt idx="154607">3</cx:pt>
          <cx:pt idx="154608">1</cx:pt>
          <cx:pt idx="154609">1</cx:pt>
          <cx:pt idx="154610">0</cx:pt>
          <cx:pt idx="154611">3</cx:pt>
          <cx:pt idx="154612">0</cx:pt>
          <cx:pt idx="154613">1</cx:pt>
          <cx:pt idx="154614">0</cx:pt>
          <cx:pt idx="154615">0</cx:pt>
          <cx:pt idx="154616">1</cx:pt>
          <cx:pt idx="154617">56</cx:pt>
          <cx:pt idx="154618">6</cx:pt>
          <cx:pt idx="154619">41</cx:pt>
          <cx:pt idx="154620">0</cx:pt>
          <cx:pt idx="154621">5</cx:pt>
          <cx:pt idx="154622">28</cx:pt>
          <cx:pt idx="154623">51</cx:pt>
          <cx:pt idx="154624">145</cx:pt>
          <cx:pt idx="154625">3</cx:pt>
          <cx:pt idx="154626">0</cx:pt>
          <cx:pt idx="154627">1</cx:pt>
          <cx:pt idx="154628">1</cx:pt>
          <cx:pt idx="154629">25</cx:pt>
          <cx:pt idx="154630">1</cx:pt>
          <cx:pt idx="154631">5</cx:pt>
          <cx:pt idx="154632">105</cx:pt>
          <cx:pt idx="154633">6</cx:pt>
          <cx:pt idx="154634">25</cx:pt>
          <cx:pt idx="154635">77</cx:pt>
          <cx:pt idx="154636">25</cx:pt>
          <cx:pt idx="154637">13</cx:pt>
          <cx:pt idx="154638">0</cx:pt>
          <cx:pt idx="154639">0</cx:pt>
          <cx:pt idx="154640">0</cx:pt>
          <cx:pt idx="154641">12</cx:pt>
          <cx:pt idx="154642">3</cx:pt>
          <cx:pt idx="154643">23</cx:pt>
          <cx:pt idx="154644">407</cx:pt>
          <cx:pt idx="154645">0</cx:pt>
          <cx:pt idx="154646">19</cx:pt>
          <cx:pt idx="154647">31</cx:pt>
          <cx:pt idx="154648">118</cx:pt>
          <cx:pt idx="154649">15</cx:pt>
          <cx:pt idx="154650">0</cx:pt>
          <cx:pt idx="154651">0</cx:pt>
          <cx:pt idx="154652">66</cx:pt>
          <cx:pt idx="154653">7</cx:pt>
          <cx:pt idx="154654">2</cx:pt>
          <cx:pt idx="154655">56</cx:pt>
          <cx:pt idx="154656">675</cx:pt>
          <cx:pt idx="154657">0</cx:pt>
          <cx:pt idx="154658">1</cx:pt>
          <cx:pt idx="154659">154</cx:pt>
          <cx:pt idx="154660">35</cx:pt>
          <cx:pt idx="154661">6</cx:pt>
          <cx:pt idx="154662">1</cx:pt>
          <cx:pt idx="154663">2</cx:pt>
          <cx:pt idx="154664">1</cx:pt>
          <cx:pt idx="154665">0</cx:pt>
          <cx:pt idx="154666">1</cx:pt>
          <cx:pt idx="154667">84</cx:pt>
          <cx:pt idx="154668">7</cx:pt>
          <cx:pt idx="154669">27</cx:pt>
          <cx:pt idx="154670">56</cx:pt>
          <cx:pt idx="154671">0</cx:pt>
          <cx:pt idx="154672">23</cx:pt>
          <cx:pt idx="154673">0</cx:pt>
          <cx:pt idx="154674">0</cx:pt>
          <cx:pt idx="154675">0</cx:pt>
          <cx:pt idx="154676">1</cx:pt>
          <cx:pt idx="154677">17</cx:pt>
          <cx:pt idx="154678">23</cx:pt>
          <cx:pt idx="154679">8</cx:pt>
          <cx:pt idx="154680">8</cx:pt>
          <cx:pt idx="154681">13</cx:pt>
          <cx:pt idx="154682">0</cx:pt>
          <cx:pt idx="154683">8</cx:pt>
          <cx:pt idx="154684">50</cx:pt>
          <cx:pt idx="154685">2</cx:pt>
          <cx:pt idx="154686">2</cx:pt>
          <cx:pt idx="154687">64</cx:pt>
          <cx:pt idx="154688">1</cx:pt>
          <cx:pt idx="154689">48</cx:pt>
          <cx:pt idx="154690">7</cx:pt>
          <cx:pt idx="154691">30</cx:pt>
          <cx:pt idx="154692">2</cx:pt>
          <cx:pt idx="154693">0</cx:pt>
          <cx:pt idx="154694">1</cx:pt>
          <cx:pt idx="154695">63</cx:pt>
          <cx:pt idx="154696">98</cx:pt>
          <cx:pt idx="154697">0</cx:pt>
          <cx:pt idx="154698">45</cx:pt>
          <cx:pt idx="154699">0</cx:pt>
          <cx:pt idx="154700">176</cx:pt>
          <cx:pt idx="154701">1</cx:pt>
          <cx:pt idx="154702">6</cx:pt>
          <cx:pt idx="154703">27</cx:pt>
          <cx:pt idx="154704">0</cx:pt>
          <cx:pt idx="154705">13</cx:pt>
          <cx:pt idx="154706">0</cx:pt>
          <cx:pt idx="154707">1</cx:pt>
          <cx:pt idx="154708">139</cx:pt>
          <cx:pt idx="154709">1</cx:pt>
          <cx:pt idx="154710">0</cx:pt>
          <cx:pt idx="154711">2</cx:pt>
          <cx:pt idx="154712">3</cx:pt>
          <cx:pt idx="154713">6</cx:pt>
          <cx:pt idx="154714">70</cx:pt>
          <cx:pt idx="154715">3</cx:pt>
          <cx:pt idx="154716">0</cx:pt>
          <cx:pt idx="154717">9</cx:pt>
          <cx:pt idx="154718">41</cx:pt>
          <cx:pt idx="154719">13</cx:pt>
          <cx:pt idx="154720">58</cx:pt>
          <cx:pt idx="154721">0</cx:pt>
          <cx:pt idx="154722">2</cx:pt>
          <cx:pt idx="154723">112</cx:pt>
          <cx:pt idx="154724">1</cx:pt>
          <cx:pt idx="154725">3</cx:pt>
          <cx:pt idx="154726">2</cx:pt>
          <cx:pt idx="154727">0</cx:pt>
          <cx:pt idx="154728">0</cx:pt>
          <cx:pt idx="154729">92</cx:pt>
          <cx:pt idx="154730">0</cx:pt>
          <cx:pt idx="154731">2</cx:pt>
          <cx:pt idx="154732">28</cx:pt>
          <cx:pt idx="154733">0</cx:pt>
          <cx:pt idx="154734">70</cx:pt>
          <cx:pt idx="154735">1</cx:pt>
          <cx:pt idx="154736">40</cx:pt>
          <cx:pt idx="154737">62</cx:pt>
          <cx:pt idx="154738">0</cx:pt>
          <cx:pt idx="154739">43</cx:pt>
          <cx:pt idx="154740">0</cx:pt>
          <cx:pt idx="154741">0</cx:pt>
          <cx:pt idx="154742">0</cx:pt>
          <cx:pt idx="154743">77</cx:pt>
          <cx:pt idx="154744">54</cx:pt>
          <cx:pt idx="154745">10</cx:pt>
          <cx:pt idx="154746">2</cx:pt>
          <cx:pt idx="154747">2</cx:pt>
          <cx:pt idx="154748">237</cx:pt>
          <cx:pt idx="154749">4</cx:pt>
          <cx:pt idx="154750">1</cx:pt>
          <cx:pt idx="154751">22</cx:pt>
          <cx:pt idx="154752">34</cx:pt>
          <cx:pt idx="154753">26</cx:pt>
          <cx:pt idx="154754">137</cx:pt>
          <cx:pt idx="154755">0</cx:pt>
          <cx:pt idx="154756">41</cx:pt>
          <cx:pt idx="154757">15</cx:pt>
          <cx:pt idx="154758">2</cx:pt>
          <cx:pt idx="154759">62</cx:pt>
          <cx:pt idx="154760">106</cx:pt>
          <cx:pt idx="154761">69</cx:pt>
          <cx:pt idx="154762">14</cx:pt>
          <cx:pt idx="154763">0</cx:pt>
          <cx:pt idx="154764">4</cx:pt>
          <cx:pt idx="154765">0</cx:pt>
          <cx:pt idx="154766">4</cx:pt>
          <cx:pt idx="154767">1</cx:pt>
          <cx:pt idx="154768">39</cx:pt>
          <cx:pt idx="154769">53</cx:pt>
          <cx:pt idx="154770">6</cx:pt>
          <cx:pt idx="154771">28</cx:pt>
          <cx:pt idx="154772">2</cx:pt>
          <cx:pt idx="154773">43</cx:pt>
          <cx:pt idx="154774">0</cx:pt>
          <cx:pt idx="154775">5</cx:pt>
          <cx:pt idx="154776">105</cx:pt>
          <cx:pt idx="154777">135</cx:pt>
          <cx:pt idx="154778">0</cx:pt>
          <cx:pt idx="154779">0</cx:pt>
          <cx:pt idx="154780">5</cx:pt>
          <cx:pt idx="154781">0</cx:pt>
          <cx:pt idx="154782">0</cx:pt>
          <cx:pt idx="154783">1</cx:pt>
          <cx:pt idx="154784">13</cx:pt>
          <cx:pt idx="154785">36</cx:pt>
          <cx:pt idx="154786">35</cx:pt>
          <cx:pt idx="154787">35</cx:pt>
          <cx:pt idx="154788">126</cx:pt>
          <cx:pt idx="154789">31</cx:pt>
          <cx:pt idx="154790">1</cx:pt>
          <cx:pt idx="154791">29</cx:pt>
          <cx:pt idx="154792">2</cx:pt>
          <cx:pt idx="154793">1</cx:pt>
          <cx:pt idx="154794">0</cx:pt>
          <cx:pt idx="154795">68</cx:pt>
          <cx:pt idx="154796">13</cx:pt>
          <cx:pt idx="154797">6</cx:pt>
          <cx:pt idx="154798">0</cx:pt>
          <cx:pt idx="154799">5</cx:pt>
          <cx:pt idx="154800">6</cx:pt>
          <cx:pt idx="154801">51</cx:pt>
          <cx:pt idx="154802">12</cx:pt>
          <cx:pt idx="154803">2</cx:pt>
          <cx:pt idx="154804">0</cx:pt>
          <cx:pt idx="154805">1</cx:pt>
          <cx:pt idx="154806">163</cx:pt>
          <cx:pt idx="154807">0</cx:pt>
          <cx:pt idx="154808">0</cx:pt>
          <cx:pt idx="154809">37</cx:pt>
          <cx:pt idx="154810">7</cx:pt>
          <cx:pt idx="154811">0</cx:pt>
          <cx:pt idx="154812">91</cx:pt>
          <cx:pt idx="154813">151</cx:pt>
          <cx:pt idx="154814">1</cx:pt>
          <cx:pt idx="154815">10</cx:pt>
          <cx:pt idx="154816">38</cx:pt>
          <cx:pt idx="154817">49</cx:pt>
          <cx:pt idx="154818">3</cx:pt>
          <cx:pt idx="154819">1</cx:pt>
          <cx:pt idx="154820">28</cx:pt>
          <cx:pt idx="154821">0</cx:pt>
          <cx:pt idx="154822">1</cx:pt>
          <cx:pt idx="154823">5</cx:pt>
          <cx:pt idx="154824">21</cx:pt>
          <cx:pt idx="154825">0</cx:pt>
          <cx:pt idx="154826">0</cx:pt>
          <cx:pt idx="154827">258</cx:pt>
          <cx:pt idx="154828">0</cx:pt>
          <cx:pt idx="154829">0</cx:pt>
          <cx:pt idx="154830">27</cx:pt>
          <cx:pt idx="154831">0</cx:pt>
          <cx:pt idx="154832">1</cx:pt>
          <cx:pt idx="154833">0</cx:pt>
          <cx:pt idx="154834">0</cx:pt>
          <cx:pt idx="154835">0</cx:pt>
          <cx:pt idx="154836">0</cx:pt>
          <cx:pt idx="154837">32</cx:pt>
          <cx:pt idx="154838">23</cx:pt>
          <cx:pt idx="154839">93</cx:pt>
          <cx:pt idx="154840">799</cx:pt>
          <cx:pt idx="154841">1</cx:pt>
          <cx:pt idx="154842">0</cx:pt>
          <cx:pt idx="154843">33</cx:pt>
          <cx:pt idx="154844">20</cx:pt>
          <cx:pt idx="154845">3</cx:pt>
          <cx:pt idx="154846">402</cx:pt>
          <cx:pt idx="154847">33</cx:pt>
          <cx:pt idx="154848">3</cx:pt>
          <cx:pt idx="154849">13</cx:pt>
          <cx:pt idx="154850">3</cx:pt>
          <cx:pt idx="154851">10</cx:pt>
          <cx:pt idx="154852">49</cx:pt>
          <cx:pt idx="154853">55</cx:pt>
          <cx:pt idx="154854">40</cx:pt>
          <cx:pt idx="154855">41</cx:pt>
          <cx:pt idx="154856">159</cx:pt>
          <cx:pt idx="154857">92</cx:pt>
          <cx:pt idx="154858">0</cx:pt>
          <cx:pt idx="154859">1</cx:pt>
          <cx:pt idx="154860">5</cx:pt>
          <cx:pt idx="154861">2</cx:pt>
          <cx:pt idx="154862">4</cx:pt>
          <cx:pt idx="154863">8</cx:pt>
          <cx:pt idx="154864">0</cx:pt>
          <cx:pt idx="154865">0</cx:pt>
          <cx:pt idx="154866">8</cx:pt>
          <cx:pt idx="154867">0</cx:pt>
          <cx:pt idx="154868">1</cx:pt>
          <cx:pt idx="154869">21</cx:pt>
          <cx:pt idx="154870">0</cx:pt>
          <cx:pt idx="154871">0</cx:pt>
          <cx:pt idx="154872">72</cx:pt>
          <cx:pt idx="154873">0</cx:pt>
          <cx:pt idx="154874">0</cx:pt>
          <cx:pt idx="154875">0</cx:pt>
          <cx:pt idx="154876">0</cx:pt>
          <cx:pt idx="154877">5</cx:pt>
          <cx:pt idx="154878">0</cx:pt>
          <cx:pt idx="154879">0</cx:pt>
          <cx:pt idx="154880">6</cx:pt>
          <cx:pt idx="154881">1</cx:pt>
          <cx:pt idx="154882">14</cx:pt>
          <cx:pt idx="154883">4</cx:pt>
          <cx:pt idx="154884">11</cx:pt>
          <cx:pt idx="154885">79</cx:pt>
          <cx:pt idx="154886">38</cx:pt>
          <cx:pt idx="154887">37</cx:pt>
          <cx:pt idx="154888">13</cx:pt>
          <cx:pt idx="154889">3</cx:pt>
          <cx:pt idx="154890">16</cx:pt>
          <cx:pt idx="154891">3</cx:pt>
          <cx:pt idx="154892">0</cx:pt>
          <cx:pt idx="154893">8</cx:pt>
          <cx:pt idx="154894">78</cx:pt>
          <cx:pt idx="154895">89</cx:pt>
          <cx:pt idx="154896">0</cx:pt>
          <cx:pt idx="154897">0</cx:pt>
          <cx:pt idx="154898">3</cx:pt>
          <cx:pt idx="154899">0</cx:pt>
          <cx:pt idx="154900">7</cx:pt>
          <cx:pt idx="154901">61</cx:pt>
          <cx:pt idx="154902">13</cx:pt>
          <cx:pt idx="154903">1</cx:pt>
          <cx:pt idx="154904">7</cx:pt>
          <cx:pt idx="154905">136</cx:pt>
          <cx:pt idx="154906">165</cx:pt>
          <cx:pt idx="154907">7</cx:pt>
          <cx:pt idx="154908">1</cx:pt>
          <cx:pt idx="154909">0</cx:pt>
          <cx:pt idx="154910">7</cx:pt>
          <cx:pt idx="154911">0</cx:pt>
          <cx:pt idx="154912">7</cx:pt>
          <cx:pt idx="154913">0</cx:pt>
          <cx:pt idx="154914">0</cx:pt>
          <cx:pt idx="154915">0</cx:pt>
          <cx:pt idx="154916">0</cx:pt>
          <cx:pt idx="154917">1</cx:pt>
          <cx:pt idx="154918">49</cx:pt>
          <cx:pt idx="154919">50</cx:pt>
          <cx:pt idx="154920">0</cx:pt>
          <cx:pt idx="154921">0</cx:pt>
          <cx:pt idx="154922">0</cx:pt>
          <cx:pt idx="154923">2</cx:pt>
          <cx:pt idx="154924">3</cx:pt>
          <cx:pt idx="154925">3</cx:pt>
          <cx:pt idx="154926">167</cx:pt>
          <cx:pt idx="154927">7</cx:pt>
          <cx:pt idx="154928">67</cx:pt>
          <cx:pt idx="154929">431</cx:pt>
          <cx:pt idx="154930">86</cx:pt>
          <cx:pt idx="154931">28</cx:pt>
          <cx:pt idx="154932">0</cx:pt>
          <cx:pt idx="154933">382</cx:pt>
          <cx:pt idx="154934">0</cx:pt>
          <cx:pt idx="154935">0</cx:pt>
          <cx:pt idx="154936">3</cx:pt>
          <cx:pt idx="154937">12</cx:pt>
          <cx:pt idx="154938">28</cx:pt>
          <cx:pt idx="154939">0</cx:pt>
          <cx:pt idx="154940">0</cx:pt>
          <cx:pt idx="154941">0</cx:pt>
          <cx:pt idx="154942">1</cx:pt>
          <cx:pt idx="154943">0</cx:pt>
          <cx:pt idx="154944">2</cx:pt>
          <cx:pt idx="154945">36</cx:pt>
          <cx:pt idx="154946">11</cx:pt>
          <cx:pt idx="154947">1</cx:pt>
          <cx:pt idx="154948">0</cx:pt>
          <cx:pt idx="154949">0</cx:pt>
          <cx:pt idx="154950">0</cx:pt>
          <cx:pt idx="154951">0</cx:pt>
          <cx:pt idx="154952">0</cx:pt>
          <cx:pt idx="154953">0</cx:pt>
          <cx:pt idx="154954">19</cx:pt>
          <cx:pt idx="154955">0</cx:pt>
          <cx:pt idx="154956">0</cx:pt>
          <cx:pt idx="154957">17</cx:pt>
          <cx:pt idx="154958">22</cx:pt>
          <cx:pt idx="154959">7</cx:pt>
          <cx:pt idx="154960">0</cx:pt>
          <cx:pt idx="154961">0</cx:pt>
          <cx:pt idx="154962">0</cx:pt>
          <cx:pt idx="154963">0</cx:pt>
          <cx:pt idx="154964">0</cx:pt>
          <cx:pt idx="154965">16</cx:pt>
          <cx:pt idx="154966">139</cx:pt>
          <cx:pt idx="154967">0</cx:pt>
          <cx:pt idx="154968">14</cx:pt>
          <cx:pt idx="154969">0</cx:pt>
          <cx:pt idx="154970">0</cx:pt>
          <cx:pt idx="154971">4</cx:pt>
          <cx:pt idx="154972">10</cx:pt>
          <cx:pt idx="154973">25</cx:pt>
          <cx:pt idx="154974">32</cx:pt>
          <cx:pt idx="154975">0</cx:pt>
          <cx:pt idx="154976">0</cx:pt>
          <cx:pt idx="154977">5</cx:pt>
          <cx:pt idx="154978">0</cx:pt>
          <cx:pt idx="154979">1</cx:pt>
          <cx:pt idx="154980">6</cx:pt>
          <cx:pt idx="154981">8</cx:pt>
          <cx:pt idx="154982">0</cx:pt>
          <cx:pt idx="154983">17</cx:pt>
          <cx:pt idx="154984">6</cx:pt>
          <cx:pt idx="154985">105</cx:pt>
          <cx:pt idx="154986">0</cx:pt>
          <cx:pt idx="154987">1</cx:pt>
          <cx:pt idx="154988">13</cx:pt>
          <cx:pt idx="154989">10</cx:pt>
          <cx:pt idx="154990">0</cx:pt>
          <cx:pt idx="154991">119</cx:pt>
          <cx:pt idx="154992">3</cx:pt>
          <cx:pt idx="154993">174</cx:pt>
          <cx:pt idx="154994">0</cx:pt>
          <cx:pt idx="154995">1</cx:pt>
          <cx:pt idx="154996">0</cx:pt>
          <cx:pt idx="154997">4</cx:pt>
          <cx:pt idx="154998">0</cx:pt>
          <cx:pt idx="154999">1</cx:pt>
          <cx:pt idx="155000">9</cx:pt>
          <cx:pt idx="155001">66</cx:pt>
          <cx:pt idx="155002">15</cx:pt>
          <cx:pt idx="155003">29</cx:pt>
          <cx:pt idx="155004">6</cx:pt>
          <cx:pt idx="155005">0</cx:pt>
          <cx:pt idx="155006">28</cx:pt>
          <cx:pt idx="155007">8</cx:pt>
          <cx:pt idx="155008">42</cx:pt>
          <cx:pt idx="155009">20</cx:pt>
          <cx:pt idx="155010">0</cx:pt>
          <cx:pt idx="155011">0</cx:pt>
          <cx:pt idx="155012">69</cx:pt>
          <cx:pt idx="155013">0</cx:pt>
          <cx:pt idx="155014">27</cx:pt>
          <cx:pt idx="155015">0</cx:pt>
          <cx:pt idx="155016">0</cx:pt>
          <cx:pt idx="155017">33</cx:pt>
          <cx:pt idx="155018">42</cx:pt>
          <cx:pt idx="155019">21</cx:pt>
          <cx:pt idx="155020">56</cx:pt>
          <cx:pt idx="155021">0</cx:pt>
          <cx:pt idx="155022">0</cx:pt>
          <cx:pt idx="155023">53</cx:pt>
          <cx:pt idx="155024">6</cx:pt>
          <cx:pt idx="155025">4</cx:pt>
          <cx:pt idx="155026">0</cx:pt>
          <cx:pt idx="155027">122</cx:pt>
          <cx:pt idx="155028">11</cx:pt>
          <cx:pt idx="155029">0</cx:pt>
          <cx:pt idx="155030">76</cx:pt>
          <cx:pt idx="155031">19</cx:pt>
          <cx:pt idx="155032">167</cx:pt>
          <cx:pt idx="155033">83</cx:pt>
          <cx:pt idx="155034">4</cx:pt>
          <cx:pt idx="155035">2</cx:pt>
          <cx:pt idx="155036">0</cx:pt>
          <cx:pt idx="155037">247</cx:pt>
          <cx:pt idx="155038">146</cx:pt>
          <cx:pt idx="155039">353</cx:pt>
          <cx:pt idx="155040">0</cx:pt>
          <cx:pt idx="155041">0</cx:pt>
          <cx:pt idx="155042">7</cx:pt>
          <cx:pt idx="155043">281</cx:pt>
          <cx:pt idx="155044">37</cx:pt>
          <cx:pt idx="155045">1</cx:pt>
          <cx:pt idx="155046">0</cx:pt>
          <cx:pt idx="155047">17</cx:pt>
          <cx:pt idx="155048">1</cx:pt>
          <cx:pt idx="155049">5</cx:pt>
          <cx:pt idx="155050">0</cx:pt>
          <cx:pt idx="155051">0</cx:pt>
          <cx:pt idx="155052">12</cx:pt>
          <cx:pt idx="155053">4</cx:pt>
          <cx:pt idx="155054">0</cx:pt>
          <cx:pt idx="155055">1</cx:pt>
          <cx:pt idx="155056">6</cx:pt>
          <cx:pt idx="155057">117</cx:pt>
          <cx:pt idx="155058">30</cx:pt>
          <cx:pt idx="155059">138</cx:pt>
          <cx:pt idx="155060">297</cx:pt>
          <cx:pt idx="155061">1</cx:pt>
          <cx:pt idx="155062">14</cx:pt>
          <cx:pt idx="155063">47</cx:pt>
          <cx:pt idx="155064">5</cx:pt>
          <cx:pt idx="155065">1</cx:pt>
          <cx:pt idx="155066">0</cx:pt>
          <cx:pt idx="155067">35</cx:pt>
          <cx:pt idx="155068">0</cx:pt>
          <cx:pt idx="155069">72</cx:pt>
          <cx:pt idx="155070">0</cx:pt>
          <cx:pt idx="155071">0</cx:pt>
          <cx:pt idx="155072">9</cx:pt>
          <cx:pt idx="155073">25</cx:pt>
          <cx:pt idx="155074">1</cx:pt>
          <cx:pt idx="155075">21</cx:pt>
          <cx:pt idx="155076">2</cx:pt>
          <cx:pt idx="155077">0</cx:pt>
          <cx:pt idx="155078">0</cx:pt>
          <cx:pt idx="155079">0</cx:pt>
          <cx:pt idx="155080">1</cx:pt>
          <cx:pt idx="155081">5</cx:pt>
          <cx:pt idx="155082">0</cx:pt>
          <cx:pt idx="155083">6</cx:pt>
          <cx:pt idx="155084">0</cx:pt>
          <cx:pt idx="155085">0</cx:pt>
          <cx:pt idx="155086">37</cx:pt>
          <cx:pt idx="155087">341</cx:pt>
          <cx:pt idx="155088">7</cx:pt>
          <cx:pt idx="155089">1</cx:pt>
          <cx:pt idx="155090">28</cx:pt>
          <cx:pt idx="155091">84</cx:pt>
          <cx:pt idx="155092">0</cx:pt>
          <cx:pt idx="155093">1</cx:pt>
          <cx:pt idx="155094">1</cx:pt>
          <cx:pt idx="155095">0</cx:pt>
          <cx:pt idx="155096">260</cx:pt>
          <cx:pt idx="155097">4</cx:pt>
          <cx:pt idx="155098">14</cx:pt>
          <cx:pt idx="155099">80</cx:pt>
          <cx:pt idx="155100">57</cx:pt>
          <cx:pt idx="155101">1</cx:pt>
          <cx:pt idx="155102">0</cx:pt>
          <cx:pt idx="155103">65</cx:pt>
          <cx:pt idx="155104">28</cx:pt>
          <cx:pt idx="155105">459</cx:pt>
          <cx:pt idx="155106">324</cx:pt>
          <cx:pt idx="155107">64</cx:pt>
          <cx:pt idx="155108">0</cx:pt>
          <cx:pt idx="155109">0</cx:pt>
          <cx:pt idx="155110">0</cx:pt>
          <cx:pt idx="155111">0</cx:pt>
          <cx:pt idx="155112">0</cx:pt>
          <cx:pt idx="155113">1</cx:pt>
          <cx:pt idx="155114">0</cx:pt>
          <cx:pt idx="155115">0</cx:pt>
          <cx:pt idx="155116">0</cx:pt>
          <cx:pt idx="155117">0</cx:pt>
          <cx:pt idx="155118">0</cx:pt>
          <cx:pt idx="155119">28</cx:pt>
          <cx:pt idx="155120">14</cx:pt>
          <cx:pt idx="155121">0</cx:pt>
          <cx:pt idx="155122">0</cx:pt>
          <cx:pt idx="155123">0</cx:pt>
          <cx:pt idx="155124">0</cx:pt>
          <cx:pt idx="155125">0</cx:pt>
          <cx:pt idx="155126">1</cx:pt>
          <cx:pt idx="155127">0</cx:pt>
          <cx:pt idx="155128">0</cx:pt>
          <cx:pt idx="155129">50</cx:pt>
          <cx:pt idx="155130">6</cx:pt>
          <cx:pt idx="155131">20</cx:pt>
          <cx:pt idx="155132">12</cx:pt>
          <cx:pt idx="155133">15</cx:pt>
          <cx:pt idx="155134">28</cx:pt>
          <cx:pt idx="155135">1</cx:pt>
          <cx:pt idx="155136">10</cx:pt>
          <cx:pt idx="155137">1</cx:pt>
          <cx:pt idx="155138">0</cx:pt>
          <cx:pt idx="155139">0</cx:pt>
          <cx:pt idx="155140">27</cx:pt>
          <cx:pt idx="155141">258</cx:pt>
          <cx:pt idx="155142">3</cx:pt>
          <cx:pt idx="155143">5</cx:pt>
          <cx:pt idx="155144">5</cx:pt>
          <cx:pt idx="155145">1</cx:pt>
          <cx:pt idx="155146">23</cx:pt>
          <cx:pt idx="155147">0</cx:pt>
          <cx:pt idx="155148">87</cx:pt>
          <cx:pt idx="155149">0</cx:pt>
          <cx:pt idx="155150">1</cx:pt>
          <cx:pt idx="155151">0</cx:pt>
          <cx:pt idx="155152">21</cx:pt>
          <cx:pt idx="155153">1</cx:pt>
          <cx:pt idx="155154">2</cx:pt>
          <cx:pt idx="155155">1</cx:pt>
          <cx:pt idx="155156">0</cx:pt>
          <cx:pt idx="155157">17</cx:pt>
          <cx:pt idx="155158">1</cx:pt>
          <cx:pt idx="155159">70</cx:pt>
          <cx:pt idx="155160">0</cx:pt>
          <cx:pt idx="155161">8</cx:pt>
          <cx:pt idx="155162">0</cx:pt>
          <cx:pt idx="155163">125</cx:pt>
          <cx:pt idx="155164">7</cx:pt>
          <cx:pt idx="155165">352</cx:pt>
          <cx:pt idx="155166">0</cx:pt>
          <cx:pt idx="155167">18</cx:pt>
          <cx:pt idx="155168">5</cx:pt>
          <cx:pt idx="155169">4</cx:pt>
          <cx:pt idx="155170">0</cx:pt>
          <cx:pt idx="155171">11</cx:pt>
          <cx:pt idx="155172">0</cx:pt>
          <cx:pt idx="155173">11</cx:pt>
          <cx:pt idx="155174">29</cx:pt>
          <cx:pt idx="155175">6</cx:pt>
          <cx:pt idx="155176">8</cx:pt>
          <cx:pt idx="155177">10</cx:pt>
          <cx:pt idx="155178">134</cx:pt>
          <cx:pt idx="155179">7</cx:pt>
          <cx:pt idx="155180">1</cx:pt>
          <cx:pt idx="155181">0</cx:pt>
          <cx:pt idx="155182">1</cx:pt>
          <cx:pt idx="155183">0</cx:pt>
          <cx:pt idx="155184">5</cx:pt>
          <cx:pt idx="155185">0</cx:pt>
          <cx:pt idx="155186">502</cx:pt>
          <cx:pt idx="155187">17</cx:pt>
          <cx:pt idx="155188">28</cx:pt>
          <cx:pt idx="155189">0</cx:pt>
          <cx:pt idx="155190">0</cx:pt>
          <cx:pt idx="155191">0</cx:pt>
          <cx:pt idx="155192">97</cx:pt>
          <cx:pt idx="155193">3</cx:pt>
          <cx:pt idx="155194">594</cx:pt>
          <cx:pt idx="155195">0</cx:pt>
          <cx:pt idx="155196">4</cx:pt>
          <cx:pt idx="155197">654</cx:pt>
          <cx:pt idx="155198">2</cx:pt>
          <cx:pt idx="155199">7</cx:pt>
          <cx:pt idx="155200">6</cx:pt>
          <cx:pt idx="155201">21</cx:pt>
          <cx:pt idx="155202">0</cx:pt>
          <cx:pt idx="155203">1</cx:pt>
          <cx:pt idx="155204">0</cx:pt>
          <cx:pt idx="155205">0</cx:pt>
          <cx:pt idx="155206">6</cx:pt>
          <cx:pt idx="155207">83</cx:pt>
          <cx:pt idx="155208">60</cx:pt>
          <cx:pt idx="155209">0</cx:pt>
          <cx:pt idx="155210">0</cx:pt>
          <cx:pt idx="155211">75</cx:pt>
          <cx:pt idx="155212">56</cx:pt>
          <cx:pt idx="155213">14</cx:pt>
          <cx:pt idx="155214">15</cx:pt>
          <cx:pt idx="155215">5</cx:pt>
          <cx:pt idx="155216">341</cx:pt>
          <cx:pt idx="155217">0</cx:pt>
          <cx:pt idx="155218">3</cx:pt>
          <cx:pt idx="155219">180</cx:pt>
          <cx:pt idx="155220">0</cx:pt>
          <cx:pt idx="155221">36</cx:pt>
          <cx:pt idx="155222">89</cx:pt>
          <cx:pt idx="155223">275</cx:pt>
          <cx:pt idx="155224">32</cx:pt>
          <cx:pt idx="155225">57</cx:pt>
          <cx:pt idx="155226">177</cx:pt>
          <cx:pt idx="155227">212</cx:pt>
          <cx:pt idx="155228">0</cx:pt>
          <cx:pt idx="155229">5</cx:pt>
          <cx:pt idx="155230">27</cx:pt>
          <cx:pt idx="155231">110</cx:pt>
          <cx:pt idx="155232">11</cx:pt>
          <cx:pt idx="155233">9</cx:pt>
          <cx:pt idx="155234">1</cx:pt>
          <cx:pt idx="155235">1</cx:pt>
          <cx:pt idx="155236">34</cx:pt>
          <cx:pt idx="155237">52</cx:pt>
          <cx:pt idx="155238">2</cx:pt>
          <cx:pt idx="155239">2</cx:pt>
          <cx:pt idx="155240">0</cx:pt>
          <cx:pt idx="155241">26</cx:pt>
          <cx:pt idx="155242">0</cx:pt>
          <cx:pt idx="155243">28</cx:pt>
          <cx:pt idx="155244">71</cx:pt>
          <cx:pt idx="155245">289</cx:pt>
          <cx:pt idx="155246">1</cx:pt>
          <cx:pt idx="155247">9</cx:pt>
          <cx:pt idx="155248">0</cx:pt>
          <cx:pt idx="155249">26</cx:pt>
          <cx:pt idx="155250">27</cx:pt>
          <cx:pt idx="155251">1</cx:pt>
          <cx:pt idx="155252">0</cx:pt>
          <cx:pt idx="155253">14</cx:pt>
          <cx:pt idx="155254">80</cx:pt>
          <cx:pt idx="155255">9</cx:pt>
          <cx:pt idx="155256">141</cx:pt>
          <cx:pt idx="155257">2</cx:pt>
          <cx:pt idx="155258">0</cx:pt>
          <cx:pt idx="155259">42</cx:pt>
          <cx:pt idx="155260">24</cx:pt>
          <cx:pt idx="155261">4</cx:pt>
          <cx:pt idx="155262">18</cx:pt>
          <cx:pt idx="155263">38</cx:pt>
          <cx:pt idx="155264">8</cx:pt>
          <cx:pt idx="155265">0</cx:pt>
          <cx:pt idx="155266">27</cx:pt>
          <cx:pt idx="155267">0</cx:pt>
          <cx:pt idx="155268">13</cx:pt>
          <cx:pt idx="155269">0</cx:pt>
          <cx:pt idx="155270">279</cx:pt>
          <cx:pt idx="155271">0</cx:pt>
          <cx:pt idx="155272">15</cx:pt>
          <cx:pt idx="155273">110</cx:pt>
          <cx:pt idx="155274">20</cx:pt>
          <cx:pt idx="155275">0</cx:pt>
          <cx:pt idx="155276">0</cx:pt>
          <cx:pt idx="155277">25</cx:pt>
          <cx:pt idx="155278">0</cx:pt>
          <cx:pt idx="155279">55</cx:pt>
          <cx:pt idx="155280">38</cx:pt>
          <cx:pt idx="155281">8</cx:pt>
          <cx:pt idx="155282">267</cx:pt>
          <cx:pt idx="155283">26</cx:pt>
          <cx:pt idx="155284">0</cx:pt>
          <cx:pt idx="155285">15</cx:pt>
          <cx:pt idx="155286">18</cx:pt>
          <cx:pt idx="155287">1</cx:pt>
          <cx:pt idx="155288">22</cx:pt>
          <cx:pt idx="155289">55</cx:pt>
          <cx:pt idx="155290">28</cx:pt>
          <cx:pt idx="155291">70</cx:pt>
          <cx:pt idx="155292">0</cx:pt>
          <cx:pt idx="155293">11</cx:pt>
          <cx:pt idx="155294">0</cx:pt>
          <cx:pt idx="155295">144</cx:pt>
          <cx:pt idx="155296">22</cx:pt>
          <cx:pt idx="155297">0</cx:pt>
          <cx:pt idx="155298">6</cx:pt>
          <cx:pt idx="155299">0</cx:pt>
          <cx:pt idx="155300">9</cx:pt>
          <cx:pt idx="155301">0</cx:pt>
          <cx:pt idx="155302">11</cx:pt>
          <cx:pt idx="155303">35</cx:pt>
          <cx:pt idx="155304">0</cx:pt>
          <cx:pt idx="155305">0</cx:pt>
          <cx:pt idx="155306">137</cx:pt>
          <cx:pt idx="155307">0</cx:pt>
          <cx:pt idx="155308">92</cx:pt>
          <cx:pt idx="155309">0</cx:pt>
          <cx:pt idx="155310">500</cx:pt>
          <cx:pt idx="155311">5</cx:pt>
          <cx:pt idx="155312">34</cx:pt>
          <cx:pt idx="155313">18</cx:pt>
          <cx:pt idx="155314">45</cx:pt>
          <cx:pt idx="155315">0</cx:pt>
          <cx:pt idx="155316">0</cx:pt>
          <cx:pt idx="155317">0</cx:pt>
          <cx:pt idx="155318">278</cx:pt>
          <cx:pt idx="155319">15</cx:pt>
          <cx:pt idx="155320">30</cx:pt>
          <cx:pt idx="155321">0</cx:pt>
          <cx:pt idx="155322">0</cx:pt>
          <cx:pt idx="155323">0</cx:pt>
          <cx:pt idx="155324">0</cx:pt>
          <cx:pt idx="155325">0</cx:pt>
          <cx:pt idx="155326">0</cx:pt>
          <cx:pt idx="155327">0</cx:pt>
          <cx:pt idx="155328">0</cx:pt>
          <cx:pt idx="155329">18</cx:pt>
          <cx:pt idx="155330">0</cx:pt>
          <cx:pt idx="155331">5</cx:pt>
          <cx:pt idx="155332">0</cx:pt>
          <cx:pt idx="155333">4</cx:pt>
          <cx:pt idx="155334">0</cx:pt>
          <cx:pt idx="155335">0</cx:pt>
          <cx:pt idx="155336">0</cx:pt>
          <cx:pt idx="155337">46</cx:pt>
          <cx:pt idx="155338">0</cx:pt>
          <cx:pt idx="155339">8</cx:pt>
          <cx:pt idx="155340">1</cx:pt>
          <cx:pt idx="155341">4</cx:pt>
          <cx:pt idx="155342">27</cx:pt>
          <cx:pt idx="155343">5</cx:pt>
          <cx:pt idx="155344">6</cx:pt>
          <cx:pt idx="155345">16</cx:pt>
          <cx:pt idx="155346">344</cx:pt>
          <cx:pt idx="155347">6</cx:pt>
          <cx:pt idx="155348">86</cx:pt>
          <cx:pt idx="155349">98</cx:pt>
          <cx:pt idx="155350">4</cx:pt>
          <cx:pt idx="155351">0</cx:pt>
          <cx:pt idx="155352">6</cx:pt>
          <cx:pt idx="155353">1</cx:pt>
          <cx:pt idx="155354">1</cx:pt>
          <cx:pt idx="155355">2</cx:pt>
          <cx:pt idx="155356">0</cx:pt>
          <cx:pt idx="155357">85</cx:pt>
          <cx:pt idx="155358">24</cx:pt>
          <cx:pt idx="155359">3</cx:pt>
          <cx:pt idx="155360">0</cx:pt>
          <cx:pt idx="155361">0</cx:pt>
          <cx:pt idx="155362">13</cx:pt>
          <cx:pt idx="155363">165</cx:pt>
          <cx:pt idx="155364">5</cx:pt>
          <cx:pt idx="155365">0</cx:pt>
          <cx:pt idx="155366">0</cx:pt>
          <cx:pt idx="155367">5</cx:pt>
          <cx:pt idx="155368">90</cx:pt>
          <cx:pt idx="155369">368</cx:pt>
          <cx:pt idx="155370">350</cx:pt>
          <cx:pt idx="155371">0</cx:pt>
          <cx:pt idx="155372">0</cx:pt>
          <cx:pt idx="155373">0</cx:pt>
          <cx:pt idx="155374">5</cx:pt>
          <cx:pt idx="155375">223</cx:pt>
          <cx:pt idx="155376">1</cx:pt>
          <cx:pt idx="155377">1</cx:pt>
          <cx:pt idx="155378">0</cx:pt>
          <cx:pt idx="155379">13</cx:pt>
          <cx:pt idx="155380">22</cx:pt>
          <cx:pt idx="155381">0</cx:pt>
          <cx:pt idx="155382">317</cx:pt>
          <cx:pt idx="155383">8</cx:pt>
          <cx:pt idx="155384">0</cx:pt>
          <cx:pt idx="155385">0</cx:pt>
          <cx:pt idx="155386">4</cx:pt>
          <cx:pt idx="155387">3</cx:pt>
          <cx:pt idx="155388">2</cx:pt>
          <cx:pt idx="155389">4</cx:pt>
          <cx:pt idx="155390">13</cx:pt>
          <cx:pt idx="155391">23</cx:pt>
          <cx:pt idx="155392">12</cx:pt>
          <cx:pt idx="155393">326</cx:pt>
          <cx:pt idx="155394">0</cx:pt>
          <cx:pt idx="155395">470</cx:pt>
          <cx:pt idx="155396">0</cx:pt>
          <cx:pt idx="155397">2</cx:pt>
          <cx:pt idx="155398">686</cx:pt>
          <cx:pt idx="155399">1</cx:pt>
          <cx:pt idx="155400">25</cx:pt>
          <cx:pt idx="155401">32</cx:pt>
          <cx:pt idx="155402">52</cx:pt>
          <cx:pt idx="155403">35</cx:pt>
          <cx:pt idx="155404">0</cx:pt>
          <cx:pt idx="155405">157</cx:pt>
          <cx:pt idx="155406">2</cx:pt>
          <cx:pt idx="155407">0</cx:pt>
          <cx:pt idx="155408">0</cx:pt>
          <cx:pt idx="155409">0</cx:pt>
          <cx:pt idx="155410">18</cx:pt>
          <cx:pt idx="155411">12</cx:pt>
          <cx:pt idx="155412">0</cx:pt>
          <cx:pt idx="155413">12</cx:pt>
          <cx:pt idx="155414">112</cx:pt>
          <cx:pt idx="155415">27</cx:pt>
          <cx:pt idx="155416">139</cx:pt>
          <cx:pt idx="155417">7</cx:pt>
          <cx:pt idx="155418">519</cx:pt>
          <cx:pt idx="155419">1</cx:pt>
          <cx:pt idx="155420">141</cx:pt>
          <cx:pt idx="155421">105</cx:pt>
          <cx:pt idx="155422">0</cx:pt>
          <cx:pt idx="155423">0</cx:pt>
          <cx:pt idx="155424">4</cx:pt>
          <cx:pt idx="155425">7</cx:pt>
          <cx:pt idx="155426">187</cx:pt>
          <cx:pt idx="155427">24</cx:pt>
          <cx:pt idx="155428">366</cx:pt>
          <cx:pt idx="155429">0</cx:pt>
          <cx:pt idx="155430">6</cx:pt>
          <cx:pt idx="155431">2</cx:pt>
          <cx:pt idx="155432">0</cx:pt>
          <cx:pt idx="155433">762</cx:pt>
          <cx:pt idx="155434">1</cx:pt>
          <cx:pt idx="155435">0</cx:pt>
          <cx:pt idx="155436">186</cx:pt>
          <cx:pt idx="155437">0</cx:pt>
          <cx:pt idx="155438">6</cx:pt>
          <cx:pt idx="155439">137</cx:pt>
          <cx:pt idx="155440">25</cx:pt>
          <cx:pt idx="155441">0</cx:pt>
          <cx:pt idx="155442">0</cx:pt>
          <cx:pt idx="155443">41</cx:pt>
          <cx:pt idx="155444">15</cx:pt>
          <cx:pt idx="155445">4</cx:pt>
          <cx:pt idx="155446">0</cx:pt>
          <cx:pt idx="155447">182</cx:pt>
          <cx:pt idx="155448">12</cx:pt>
          <cx:pt idx="155449">297</cx:pt>
          <cx:pt idx="155450">36</cx:pt>
          <cx:pt idx="155451">1</cx:pt>
          <cx:pt idx="155452">82</cx:pt>
          <cx:pt idx="155453">20</cx:pt>
          <cx:pt idx="155454">0</cx:pt>
          <cx:pt idx="155455">0</cx:pt>
          <cx:pt idx="155456">82</cx:pt>
          <cx:pt idx="155457">6</cx:pt>
          <cx:pt idx="155458">1</cx:pt>
          <cx:pt idx="155459">44</cx:pt>
          <cx:pt idx="155460">0</cx:pt>
          <cx:pt idx="155461">39</cx:pt>
          <cx:pt idx="155462">7</cx:pt>
          <cx:pt idx="155463">20</cx:pt>
          <cx:pt idx="155464">16</cx:pt>
          <cx:pt idx="155465">0</cx:pt>
          <cx:pt idx="155466">0</cx:pt>
          <cx:pt idx="155467">3</cx:pt>
          <cx:pt idx="155468">10</cx:pt>
          <cx:pt idx="155469">104</cx:pt>
          <cx:pt idx="155470">2</cx:pt>
          <cx:pt idx="155471">0</cx:pt>
          <cx:pt idx="155472">0</cx:pt>
          <cx:pt idx="155473">2</cx:pt>
          <cx:pt idx="155474">3</cx:pt>
          <cx:pt idx="155475">8</cx:pt>
          <cx:pt idx="155476">0</cx:pt>
          <cx:pt idx="155477">6</cx:pt>
          <cx:pt idx="155478">0</cx:pt>
          <cx:pt idx="155479">27</cx:pt>
          <cx:pt idx="155480">1</cx:pt>
          <cx:pt idx="155481">40</cx:pt>
          <cx:pt idx="155482">2</cx:pt>
          <cx:pt idx="155483">23</cx:pt>
          <cx:pt idx="155484">73</cx:pt>
          <cx:pt idx="155485">68</cx:pt>
          <cx:pt idx="155486">16</cx:pt>
          <cx:pt idx="155487">66</cx:pt>
          <cx:pt idx="155488">2</cx:pt>
          <cx:pt idx="155489">5</cx:pt>
          <cx:pt idx="155490">1</cx:pt>
          <cx:pt idx="155491">15</cx:pt>
          <cx:pt idx="155492">40</cx:pt>
          <cx:pt idx="155493">31</cx:pt>
          <cx:pt idx="155494">9</cx:pt>
          <cx:pt idx="155495">3</cx:pt>
          <cx:pt idx="155496">0</cx:pt>
          <cx:pt idx="155497">14</cx:pt>
          <cx:pt idx="155498">11</cx:pt>
          <cx:pt idx="155499">1</cx:pt>
          <cx:pt idx="155500">0</cx:pt>
          <cx:pt idx="155501">5</cx:pt>
          <cx:pt idx="155502">5</cx:pt>
          <cx:pt idx="155503">27</cx:pt>
          <cx:pt idx="155504">387</cx:pt>
          <cx:pt idx="155505">86</cx:pt>
          <cx:pt idx="155506">34</cx:pt>
          <cx:pt idx="155507">0</cx:pt>
          <cx:pt idx="155508">7</cx:pt>
          <cx:pt idx="155509">205</cx:pt>
          <cx:pt idx="155510">6</cx:pt>
          <cx:pt idx="155511">0</cx:pt>
          <cx:pt idx="155512">5</cx:pt>
          <cx:pt idx="155513">0</cx:pt>
          <cx:pt idx="155514">58</cx:pt>
          <cx:pt idx="155515">8</cx:pt>
          <cx:pt idx="155516">1</cx:pt>
          <cx:pt idx="155517">1</cx:pt>
          <cx:pt idx="155518">0</cx:pt>
          <cx:pt idx="155519">29</cx:pt>
          <cx:pt idx="155520">0</cx:pt>
          <cx:pt idx="155521">0</cx:pt>
          <cx:pt idx="155522">4</cx:pt>
          <cx:pt idx="155523">0</cx:pt>
          <cx:pt idx="155524">0</cx:pt>
          <cx:pt idx="155525">0</cx:pt>
          <cx:pt idx="155526">0</cx:pt>
          <cx:pt idx="155527">0</cx:pt>
          <cx:pt idx="155528">0</cx:pt>
          <cx:pt idx="155529">1</cx:pt>
          <cx:pt idx="155530">0</cx:pt>
          <cx:pt idx="155531">1</cx:pt>
          <cx:pt idx="155532">0</cx:pt>
          <cx:pt idx="155533">0</cx:pt>
          <cx:pt idx="155534">1</cx:pt>
          <cx:pt idx="155535">1</cx:pt>
          <cx:pt idx="155536">10</cx:pt>
          <cx:pt idx="155537">40</cx:pt>
          <cx:pt idx="155538">469</cx:pt>
          <cx:pt idx="155539">73</cx:pt>
          <cx:pt idx="155540">1</cx:pt>
          <cx:pt idx="155541">14</cx:pt>
          <cx:pt idx="155542">1</cx:pt>
          <cx:pt idx="155543">303</cx:pt>
          <cx:pt idx="155544">2</cx:pt>
          <cx:pt idx="155545">0</cx:pt>
          <cx:pt idx="155546">432</cx:pt>
          <cx:pt idx="155547">8</cx:pt>
          <cx:pt idx="155548">118</cx:pt>
          <cx:pt idx="155549">0</cx:pt>
          <cx:pt idx="155550">12</cx:pt>
          <cx:pt idx="155551">123</cx:pt>
          <cx:pt idx="155552">238</cx:pt>
          <cx:pt idx="155553">238</cx:pt>
          <cx:pt idx="155554">6</cx:pt>
          <cx:pt idx="155555">8</cx:pt>
          <cx:pt idx="155556">3</cx:pt>
          <cx:pt idx="155557">0</cx:pt>
          <cx:pt idx="155558">1</cx:pt>
          <cx:pt idx="155559">19</cx:pt>
          <cx:pt idx="155560">1</cx:pt>
          <cx:pt idx="155561">34</cx:pt>
          <cx:pt idx="155562">7</cx:pt>
          <cx:pt idx="155563">56</cx:pt>
          <cx:pt idx="155564">0</cx:pt>
          <cx:pt idx="155565">23</cx:pt>
          <cx:pt idx="155566">35</cx:pt>
          <cx:pt idx="155567">6</cx:pt>
          <cx:pt idx="155568">35</cx:pt>
          <cx:pt idx="155569">145</cx:pt>
          <cx:pt idx="155570">1</cx:pt>
          <cx:pt idx="155571">11</cx:pt>
          <cx:pt idx="155572">2</cx:pt>
          <cx:pt idx="155573">3</cx:pt>
          <cx:pt idx="155574">1</cx:pt>
          <cx:pt idx="155575">1</cx:pt>
          <cx:pt idx="155576">35</cx:pt>
          <cx:pt idx="155577">7</cx:pt>
          <cx:pt idx="155578">4</cx:pt>
          <cx:pt idx="155579">2</cx:pt>
          <cx:pt idx="155580">26</cx:pt>
          <cx:pt idx="155581">6</cx:pt>
          <cx:pt idx="155582">0</cx:pt>
          <cx:pt idx="155583">24</cx:pt>
          <cx:pt idx="155584">7</cx:pt>
          <cx:pt idx="155585">1</cx:pt>
          <cx:pt idx="155586">0</cx:pt>
          <cx:pt idx="155587">0</cx:pt>
          <cx:pt idx="155588">84</cx:pt>
          <cx:pt idx="155589">9</cx:pt>
          <cx:pt idx="155590">4</cx:pt>
          <cx:pt idx="155591">0</cx:pt>
          <cx:pt idx="155592">307</cx:pt>
          <cx:pt idx="155593">4</cx:pt>
          <cx:pt idx="155594">183</cx:pt>
          <cx:pt idx="155595">140</cx:pt>
          <cx:pt idx="155596">14</cx:pt>
          <cx:pt idx="155597">3</cx:pt>
          <cx:pt idx="155598">34</cx:pt>
          <cx:pt idx="155599">0</cx:pt>
          <cx:pt idx="155600">1</cx:pt>
          <cx:pt idx="155601">125</cx:pt>
          <cx:pt idx="155602">633</cx:pt>
          <cx:pt idx="155603">258</cx:pt>
          <cx:pt idx="155604">0</cx:pt>
          <cx:pt idx="155605">0</cx:pt>
          <cx:pt idx="155606">20</cx:pt>
          <cx:pt idx="155607">1</cx:pt>
          <cx:pt idx="155608">5</cx:pt>
          <cx:pt idx="155609">16</cx:pt>
          <cx:pt idx="155610">4</cx:pt>
          <cx:pt idx="155611">42</cx:pt>
          <cx:pt idx="155612">0</cx:pt>
          <cx:pt idx="155613">2</cx:pt>
          <cx:pt idx="155614">9</cx:pt>
          <cx:pt idx="155615">59</cx:pt>
          <cx:pt idx="155616">7</cx:pt>
          <cx:pt idx="155617">1</cx:pt>
          <cx:pt idx="155618">19</cx:pt>
          <cx:pt idx="155619">1</cx:pt>
          <cx:pt idx="155620">1</cx:pt>
          <cx:pt idx="155621">57</cx:pt>
          <cx:pt idx="155622">12</cx:pt>
          <cx:pt idx="155623">4</cx:pt>
          <cx:pt idx="155624">95</cx:pt>
          <cx:pt idx="155625">2</cx:pt>
          <cx:pt idx="155626">0</cx:pt>
          <cx:pt idx="155627">55</cx:pt>
          <cx:pt idx="155628">11</cx:pt>
          <cx:pt idx="155629">25</cx:pt>
          <cx:pt idx="155630">2</cx:pt>
          <cx:pt idx="155631">0</cx:pt>
          <cx:pt idx="155632">3</cx:pt>
          <cx:pt idx="155633">76</cx:pt>
          <cx:pt idx="155634">4</cx:pt>
          <cx:pt idx="155635">3</cx:pt>
          <cx:pt idx="155636">0</cx:pt>
          <cx:pt idx="155637">1</cx:pt>
          <cx:pt idx="155638">0</cx:pt>
          <cx:pt idx="155639">47</cx:pt>
          <cx:pt idx="155640">119</cx:pt>
          <cx:pt idx="155641">39</cx:pt>
          <cx:pt idx="155642">0</cx:pt>
          <cx:pt idx="155643">0</cx:pt>
          <cx:pt idx="155644">0</cx:pt>
          <cx:pt idx="155645">0</cx:pt>
          <cx:pt idx="155646">23</cx:pt>
          <cx:pt idx="155647">1</cx:pt>
          <cx:pt idx="155648">8</cx:pt>
          <cx:pt idx="155649">1</cx:pt>
          <cx:pt idx="155650">0</cx:pt>
          <cx:pt idx="155651">135</cx:pt>
          <cx:pt idx="155652">6</cx:pt>
          <cx:pt idx="155653">6</cx:pt>
          <cx:pt idx="155654">0</cx:pt>
          <cx:pt idx="155655">28</cx:pt>
          <cx:pt idx="155656">0</cx:pt>
          <cx:pt idx="155657">0</cx:pt>
          <cx:pt idx="155658">0</cx:pt>
          <cx:pt idx="155659">0</cx:pt>
          <cx:pt idx="155660">0</cx:pt>
          <cx:pt idx="155661">0</cx:pt>
          <cx:pt idx="155662">0</cx:pt>
          <cx:pt idx="155663">3</cx:pt>
          <cx:pt idx="155664">31</cx:pt>
          <cx:pt idx="155665">12</cx:pt>
          <cx:pt idx="155666">0</cx:pt>
          <cx:pt idx="155667">4</cx:pt>
          <cx:pt idx="155668">1</cx:pt>
          <cx:pt idx="155669">0</cx:pt>
          <cx:pt idx="155670">16</cx:pt>
          <cx:pt idx="155671">97</cx:pt>
          <cx:pt idx="155672">73</cx:pt>
          <cx:pt idx="155673">3</cx:pt>
          <cx:pt idx="155674">104</cx:pt>
          <cx:pt idx="155675">14</cx:pt>
          <cx:pt idx="155676">27</cx:pt>
          <cx:pt idx="155677">48</cx:pt>
          <cx:pt idx="155678">222</cx:pt>
          <cx:pt idx="155679">65</cx:pt>
          <cx:pt idx="155680">0</cx:pt>
          <cx:pt idx="155681">0</cx:pt>
          <cx:pt idx="155682">0</cx:pt>
          <cx:pt idx="155683">1</cx:pt>
          <cx:pt idx="155684">1</cx:pt>
          <cx:pt idx="155685">41</cx:pt>
          <cx:pt idx="155686">0</cx:pt>
          <cx:pt idx="155687">3</cx:pt>
          <cx:pt idx="155688">2</cx:pt>
          <cx:pt idx="155689">0</cx:pt>
          <cx:pt idx="155690">20</cx:pt>
          <cx:pt idx="155691">18</cx:pt>
          <cx:pt idx="155692">186</cx:pt>
          <cx:pt idx="155693">28</cx:pt>
          <cx:pt idx="155694">49</cx:pt>
          <cx:pt idx="155695">369</cx:pt>
          <cx:pt idx="155696">0</cx:pt>
          <cx:pt idx="155697">7</cx:pt>
          <cx:pt idx="155698">9</cx:pt>
          <cx:pt idx="155699">0</cx:pt>
          <cx:pt idx="155700">4</cx:pt>
          <cx:pt idx="155701">3</cx:pt>
          <cx:pt idx="155702">0</cx:pt>
          <cx:pt idx="155703">66</cx:pt>
          <cx:pt idx="155704">226</cx:pt>
          <cx:pt idx="155705">1</cx:pt>
          <cx:pt idx="155706">24</cx:pt>
          <cx:pt idx="155707">0</cx:pt>
          <cx:pt idx="155708">0</cx:pt>
          <cx:pt idx="155709">0</cx:pt>
          <cx:pt idx="155710">36</cx:pt>
          <cx:pt idx="155711">0</cx:pt>
          <cx:pt idx="155712">9</cx:pt>
          <cx:pt idx="155713">1</cx:pt>
          <cx:pt idx="155714">0</cx:pt>
          <cx:pt idx="155715">48</cx:pt>
          <cx:pt idx="155716">0</cx:pt>
          <cx:pt idx="155717">203</cx:pt>
          <cx:pt idx="155718">56</cx:pt>
          <cx:pt idx="155719">60</cx:pt>
          <cx:pt idx="155720">260</cx:pt>
          <cx:pt idx="155721">0</cx:pt>
          <cx:pt idx="155722">0</cx:pt>
          <cx:pt idx="155723">21</cx:pt>
          <cx:pt idx="155724">2</cx:pt>
          <cx:pt idx="155725">12</cx:pt>
          <cx:pt idx="155726">33</cx:pt>
          <cx:pt idx="155727">4</cx:pt>
          <cx:pt idx="155728">7</cx:pt>
          <cx:pt idx="155729">0</cx:pt>
          <cx:pt idx="155730">56</cx:pt>
          <cx:pt idx="155731">0</cx:pt>
          <cx:pt idx="155732">1</cx:pt>
          <cx:pt idx="155733">43</cx:pt>
          <cx:pt idx="155734">40</cx:pt>
          <cx:pt idx="155735">1</cx:pt>
          <cx:pt idx="155736">18</cx:pt>
          <cx:pt idx="155737">1</cx:pt>
          <cx:pt idx="155738">25</cx:pt>
          <cx:pt idx="155739">1</cx:pt>
          <cx:pt idx="155740">29</cx:pt>
          <cx:pt idx="155741">0</cx:pt>
          <cx:pt idx="155742">2</cx:pt>
          <cx:pt idx="155743">4</cx:pt>
          <cx:pt idx="155744">27</cx:pt>
          <cx:pt idx="155745">12</cx:pt>
          <cx:pt idx="155746">20</cx:pt>
          <cx:pt idx="155747">11</cx:pt>
          <cx:pt idx="155748">0</cx:pt>
          <cx:pt idx="155749">11</cx:pt>
          <cx:pt idx="155750">28</cx:pt>
          <cx:pt idx="155751">26</cx:pt>
          <cx:pt idx="155752">1</cx:pt>
          <cx:pt idx="155753">0</cx:pt>
          <cx:pt idx="155754">0</cx:pt>
          <cx:pt idx="155755">0</cx:pt>
          <cx:pt idx="155756">63</cx:pt>
          <cx:pt idx="155757">0</cx:pt>
          <cx:pt idx="155758">93</cx:pt>
          <cx:pt idx="155759">28</cx:pt>
          <cx:pt idx="155760">0</cx:pt>
          <cx:pt idx="155761">5</cx:pt>
          <cx:pt idx="155762">39</cx:pt>
          <cx:pt idx="155763">0</cx:pt>
          <cx:pt idx="155764">62</cx:pt>
          <cx:pt idx="155765">4</cx:pt>
          <cx:pt idx="155766">1</cx:pt>
          <cx:pt idx="155767">1</cx:pt>
          <cx:pt idx="155768">0</cx:pt>
          <cx:pt idx="155769">4</cx:pt>
          <cx:pt idx="155770">0</cx:pt>
          <cx:pt idx="155771">31</cx:pt>
          <cx:pt idx="155772">0</cx:pt>
          <cx:pt idx="155773">0</cx:pt>
          <cx:pt idx="155774">42</cx:pt>
          <cx:pt idx="155775">17</cx:pt>
          <cx:pt idx="155776">32</cx:pt>
          <cx:pt idx="155777">1</cx:pt>
          <cx:pt idx="155778">38</cx:pt>
          <cx:pt idx="155779">14</cx:pt>
          <cx:pt idx="155780">105</cx:pt>
          <cx:pt idx="155781">0</cx:pt>
          <cx:pt idx="155782">28</cx:pt>
          <cx:pt idx="155783">0</cx:pt>
          <cx:pt idx="155784">0</cx:pt>
          <cx:pt idx="155785">0</cx:pt>
          <cx:pt idx="155786">0</cx:pt>
          <cx:pt idx="155787">0</cx:pt>
          <cx:pt idx="155788">0</cx:pt>
          <cx:pt idx="155789">0</cx:pt>
          <cx:pt idx="155790">0</cx:pt>
          <cx:pt idx="155791">0</cx:pt>
          <cx:pt idx="155792">0</cx:pt>
          <cx:pt idx="155793">7</cx:pt>
          <cx:pt idx="155794">0</cx:pt>
          <cx:pt idx="155795">0</cx:pt>
          <cx:pt idx="155796">3</cx:pt>
          <cx:pt idx="155797">14</cx:pt>
          <cx:pt idx="155798">16</cx:pt>
          <cx:pt idx="155799">0</cx:pt>
          <cx:pt idx="155800">29</cx:pt>
          <cx:pt idx="155801">97</cx:pt>
          <cx:pt idx="155802">6</cx:pt>
          <cx:pt idx="155803">0</cx:pt>
          <cx:pt idx="155804">0</cx:pt>
          <cx:pt idx="155805">13</cx:pt>
          <cx:pt idx="155806">0</cx:pt>
          <cx:pt idx="155807">24</cx:pt>
          <cx:pt idx="155808">3</cx:pt>
          <cx:pt idx="155809">91</cx:pt>
          <cx:pt idx="155810">16</cx:pt>
          <cx:pt idx="155811">24</cx:pt>
          <cx:pt idx="155812">0</cx:pt>
          <cx:pt idx="155813">0</cx:pt>
          <cx:pt idx="155814">0</cx:pt>
          <cx:pt idx="155815">1</cx:pt>
          <cx:pt idx="155816">1</cx:pt>
          <cx:pt idx="155817">1</cx:pt>
          <cx:pt idx="155818">0</cx:pt>
          <cx:pt idx="155819">0</cx:pt>
          <cx:pt idx="155820">1</cx:pt>
          <cx:pt idx="155821">0</cx:pt>
          <cx:pt idx="155822">63</cx:pt>
          <cx:pt idx="155823">15</cx:pt>
          <cx:pt idx="155824">0</cx:pt>
          <cx:pt idx="155825">0</cx:pt>
          <cx:pt idx="155826">8</cx:pt>
          <cx:pt idx="155827">65</cx:pt>
          <cx:pt idx="155828">2</cx:pt>
          <cx:pt idx="155829">11</cx:pt>
          <cx:pt idx="155830">17</cx:pt>
          <cx:pt idx="155831">266</cx:pt>
          <cx:pt idx="155832">6</cx:pt>
          <cx:pt idx="155833">76</cx:pt>
          <cx:pt idx="155834">2</cx:pt>
          <cx:pt idx="155835">26</cx:pt>
          <cx:pt idx="155836">7</cx:pt>
          <cx:pt idx="155837">79</cx:pt>
          <cx:pt idx="155838">6</cx:pt>
          <cx:pt idx="155839">14</cx:pt>
          <cx:pt idx="155840">2</cx:pt>
          <cx:pt idx="155841">10</cx:pt>
          <cx:pt idx="155842">280</cx:pt>
          <cx:pt idx="155843">36</cx:pt>
          <cx:pt idx="155844">102</cx:pt>
          <cx:pt idx="155845">525</cx:pt>
          <cx:pt idx="155846">118</cx:pt>
          <cx:pt idx="155847">204</cx:pt>
          <cx:pt idx="155848">14</cx:pt>
          <cx:pt idx="155849">14</cx:pt>
          <cx:pt idx="155850">31</cx:pt>
          <cx:pt idx="155851">4</cx:pt>
          <cx:pt idx="155852">3</cx:pt>
          <cx:pt idx="155853">0</cx:pt>
          <cx:pt idx="155854">23</cx:pt>
          <cx:pt idx="155855">1</cx:pt>
          <cx:pt idx="155856">0</cx:pt>
          <cx:pt idx="155857">5</cx:pt>
          <cx:pt idx="155858">0</cx:pt>
          <cx:pt idx="155859">37</cx:pt>
          <cx:pt idx="155860">108</cx:pt>
          <cx:pt idx="155861">24</cx:pt>
          <cx:pt idx="155862">0</cx:pt>
          <cx:pt idx="155863">0</cx:pt>
          <cx:pt idx="155864">9</cx:pt>
          <cx:pt idx="155865">79</cx:pt>
          <cx:pt idx="155866">0</cx:pt>
          <cx:pt idx="155867">25</cx:pt>
          <cx:pt idx="155868">0</cx:pt>
          <cx:pt idx="155869">0</cx:pt>
          <cx:pt idx="155870">8</cx:pt>
          <cx:pt idx="155871">1</cx:pt>
          <cx:pt idx="155872">0</cx:pt>
          <cx:pt idx="155873">117</cx:pt>
          <cx:pt idx="155874">3</cx:pt>
          <cx:pt idx="155875">12</cx:pt>
          <cx:pt idx="155876">2</cx:pt>
          <cx:pt idx="155877">266</cx:pt>
          <cx:pt idx="155878">32</cx:pt>
          <cx:pt idx="155879">234</cx:pt>
          <cx:pt idx="155880">254</cx:pt>
          <cx:pt idx="155881">111</cx:pt>
          <cx:pt idx="155882">0</cx:pt>
          <cx:pt idx="155883">0</cx:pt>
          <cx:pt idx="155884">1</cx:pt>
          <cx:pt idx="155885">10</cx:pt>
          <cx:pt idx="155886">5</cx:pt>
          <cx:pt idx="155887">323</cx:pt>
          <cx:pt idx="155888">124</cx:pt>
          <cx:pt idx="155889">11</cx:pt>
          <cx:pt idx="155890">9</cx:pt>
          <cx:pt idx="155891">1</cx:pt>
          <cx:pt idx="155892">83</cx:pt>
          <cx:pt idx="155893">0</cx:pt>
          <cx:pt idx="155894">30</cx:pt>
          <cx:pt idx="155895">0</cx:pt>
          <cx:pt idx="155896">22</cx:pt>
          <cx:pt idx="155897">0</cx:pt>
          <cx:pt idx="155898">0</cx:pt>
          <cx:pt idx="155899">1</cx:pt>
          <cx:pt idx="155900">56</cx:pt>
          <cx:pt idx="155901">1</cx:pt>
          <cx:pt idx="155902">73</cx:pt>
          <cx:pt idx="155903">235</cx:pt>
          <cx:pt idx="155904">6</cx:pt>
          <cx:pt idx="155905">10</cx:pt>
          <cx:pt idx="155906">4</cx:pt>
          <cx:pt idx="155907">12</cx:pt>
          <cx:pt idx="155908">31</cx:pt>
          <cx:pt idx="155909">35</cx:pt>
          <cx:pt idx="155910">35</cx:pt>
          <cx:pt idx="155911">15</cx:pt>
          <cx:pt idx="155912">3</cx:pt>
          <cx:pt idx="155913">9</cx:pt>
          <cx:pt idx="155914">7</cx:pt>
          <cx:pt idx="155915">0</cx:pt>
          <cx:pt idx="155916">35</cx:pt>
          <cx:pt idx="155917">143</cx:pt>
          <cx:pt idx="155918">4</cx:pt>
          <cx:pt idx="155919">43</cx:pt>
          <cx:pt idx="155920">47</cx:pt>
          <cx:pt idx="155921">10</cx:pt>
          <cx:pt idx="155922">15</cx:pt>
          <cx:pt idx="155923">0</cx:pt>
          <cx:pt idx="155924">10</cx:pt>
          <cx:pt idx="155925">33</cx:pt>
          <cx:pt idx="155926">111</cx:pt>
          <cx:pt idx="155927">21</cx:pt>
          <cx:pt idx="155928">1</cx:pt>
          <cx:pt idx="155929">0</cx:pt>
          <cx:pt idx="155930">182</cx:pt>
          <cx:pt idx="155931">82</cx:pt>
          <cx:pt idx="155932">0</cx:pt>
          <cx:pt idx="155933">1</cx:pt>
          <cx:pt idx="155934">5</cx:pt>
          <cx:pt idx="155935">1</cx:pt>
          <cx:pt idx="155936">1</cx:pt>
          <cx:pt idx="155937">0</cx:pt>
          <cx:pt idx="155938">0</cx:pt>
          <cx:pt idx="155939">0</cx:pt>
          <cx:pt idx="155940">0</cx:pt>
          <cx:pt idx="155941">1</cx:pt>
          <cx:pt idx="155942">132</cx:pt>
          <cx:pt idx="155943">0</cx:pt>
          <cx:pt idx="155944">0</cx:pt>
          <cx:pt idx="155945">1</cx:pt>
          <cx:pt idx="155946">5</cx:pt>
          <cx:pt idx="155947">0</cx:pt>
          <cx:pt idx="155948">148</cx:pt>
          <cx:pt idx="155949">3</cx:pt>
          <cx:pt idx="155950">355</cx:pt>
          <cx:pt idx="155951">62</cx:pt>
          <cx:pt idx="155952">3</cx:pt>
          <cx:pt idx="155953">4</cx:pt>
          <cx:pt idx="155954">19</cx:pt>
          <cx:pt idx="155955">363</cx:pt>
          <cx:pt idx="155956">89</cx:pt>
          <cx:pt idx="155957">11</cx:pt>
          <cx:pt idx="155958">0</cx:pt>
          <cx:pt idx="155959">0</cx:pt>
          <cx:pt idx="155960">0</cx:pt>
          <cx:pt idx="155961">0</cx:pt>
          <cx:pt idx="155962">0</cx:pt>
          <cx:pt idx="155963">25</cx:pt>
          <cx:pt idx="155964">14</cx:pt>
          <cx:pt idx="155965">76</cx:pt>
          <cx:pt idx="155966">6</cx:pt>
          <cx:pt idx="155967">0</cx:pt>
          <cx:pt idx="155968">37</cx:pt>
          <cx:pt idx="155969">0</cx:pt>
          <cx:pt idx="155970">1268</cx:pt>
          <cx:pt idx="155971">190</cx:pt>
          <cx:pt idx="155972">14</cx:pt>
          <cx:pt idx="155973">15</cx:pt>
          <cx:pt idx="155974">2</cx:pt>
          <cx:pt idx="155975">6</cx:pt>
          <cx:pt idx="155976">0</cx:pt>
          <cx:pt idx="155977">3</cx:pt>
          <cx:pt idx="155978">35</cx:pt>
          <cx:pt idx="155979">1</cx:pt>
          <cx:pt idx="155980">0</cx:pt>
          <cx:pt idx="155981">0</cx:pt>
          <cx:pt idx="155982">0</cx:pt>
          <cx:pt idx="155983">0</cx:pt>
          <cx:pt idx="155984">1</cx:pt>
          <cx:pt idx="155985">1</cx:pt>
          <cx:pt idx="155986">1</cx:pt>
          <cx:pt idx="155987">24</cx:pt>
          <cx:pt idx="155988">0</cx:pt>
          <cx:pt idx="155989">2</cx:pt>
          <cx:pt idx="155990">0</cx:pt>
          <cx:pt idx="155991">0</cx:pt>
          <cx:pt idx="155992">0</cx:pt>
          <cx:pt idx="155993">15</cx:pt>
          <cx:pt idx="155994">1</cx:pt>
          <cx:pt idx="155995">124</cx:pt>
          <cx:pt idx="155996">0</cx:pt>
          <cx:pt idx="155997">7</cx:pt>
          <cx:pt idx="155998">27</cx:pt>
          <cx:pt idx="155999">91</cx:pt>
          <cx:pt idx="156000">27</cx:pt>
          <cx:pt idx="156001">2</cx:pt>
          <cx:pt idx="156002">3</cx:pt>
          <cx:pt idx="156003">17</cx:pt>
          <cx:pt idx="156004">0</cx:pt>
          <cx:pt idx="156005">110</cx:pt>
          <cx:pt idx="156006">49</cx:pt>
          <cx:pt idx="156007">229</cx:pt>
          <cx:pt idx="156008">6</cx:pt>
          <cx:pt idx="156009">0</cx:pt>
          <cx:pt idx="156010">122</cx:pt>
          <cx:pt idx="156011">165</cx:pt>
          <cx:pt idx="156012">49</cx:pt>
          <cx:pt idx="156013">19</cx:pt>
          <cx:pt idx="156014">28</cx:pt>
          <cx:pt idx="156015">1</cx:pt>
          <cx:pt idx="156016">4</cx:pt>
          <cx:pt idx="156017">0</cx:pt>
          <cx:pt idx="156018">2</cx:pt>
          <cx:pt idx="156019">0</cx:pt>
          <cx:pt idx="156020">177</cx:pt>
          <cx:pt idx="156021">1</cx:pt>
          <cx:pt idx="156022">20</cx:pt>
          <cx:pt idx="156023">0</cx:pt>
          <cx:pt idx="156024">0</cx:pt>
          <cx:pt idx="156025">0</cx:pt>
          <cx:pt idx="156026">41</cx:pt>
          <cx:pt idx="156027">18</cx:pt>
          <cx:pt idx="156028">9</cx:pt>
          <cx:pt idx="156029">346</cx:pt>
          <cx:pt idx="156030">81</cx:pt>
          <cx:pt idx="156031">0</cx:pt>
          <cx:pt idx="156032">0</cx:pt>
          <cx:pt idx="156033">11</cx:pt>
          <cx:pt idx="156034">2</cx:pt>
          <cx:pt idx="156035">0</cx:pt>
          <cx:pt idx="156036">40</cx:pt>
          <cx:pt idx="156037">68</cx:pt>
          <cx:pt idx="156038">0</cx:pt>
          <cx:pt idx="156039">0</cx:pt>
          <cx:pt idx="156040">11</cx:pt>
          <cx:pt idx="156041">0</cx:pt>
          <cx:pt idx="156042">0</cx:pt>
          <cx:pt idx="156043">1</cx:pt>
          <cx:pt idx="156044">2</cx:pt>
          <cx:pt idx="156045">12</cx:pt>
          <cx:pt idx="156046">24</cx:pt>
          <cx:pt idx="156047">65</cx:pt>
          <cx:pt idx="156048">14</cx:pt>
          <cx:pt idx="156049">76</cx:pt>
          <cx:pt idx="156050">1</cx:pt>
          <cx:pt idx="156051">0</cx:pt>
          <cx:pt idx="156052">0</cx:pt>
          <cx:pt idx="156053">18</cx:pt>
          <cx:pt idx="156054">0</cx:pt>
          <cx:pt idx="156055">1</cx:pt>
          <cx:pt idx="156056">0</cx:pt>
          <cx:pt idx="156057">0</cx:pt>
          <cx:pt idx="156058">361</cx:pt>
          <cx:pt idx="156059">0</cx:pt>
          <cx:pt idx="156060">252</cx:pt>
          <cx:pt idx="156061">0</cx:pt>
          <cx:pt idx="156062">10</cx:pt>
          <cx:pt idx="156063">12</cx:pt>
          <cx:pt idx="156064">12</cx:pt>
          <cx:pt idx="156065">41</cx:pt>
          <cx:pt idx="156066">236</cx:pt>
          <cx:pt idx="156067">9</cx:pt>
          <cx:pt idx="156068">12</cx:pt>
          <cx:pt idx="156069">153</cx:pt>
          <cx:pt idx="156070">2</cx:pt>
          <cx:pt idx="156071">0</cx:pt>
          <cx:pt idx="156072">4</cx:pt>
          <cx:pt idx="156073">0</cx:pt>
          <cx:pt idx="156074">0</cx:pt>
          <cx:pt idx="156075">0</cx:pt>
          <cx:pt idx="156076">96</cx:pt>
          <cx:pt idx="156077">181</cx:pt>
          <cx:pt idx="156078">4</cx:pt>
          <cx:pt idx="156079">0</cx:pt>
          <cx:pt idx="156080">0</cx:pt>
          <cx:pt idx="156081">0</cx:pt>
          <cx:pt idx="156082">0</cx:pt>
          <cx:pt idx="156083">2</cx:pt>
          <cx:pt idx="156084">0</cx:pt>
          <cx:pt idx="156085">0</cx:pt>
          <cx:pt idx="156086">0</cx:pt>
          <cx:pt idx="156087">0</cx:pt>
          <cx:pt idx="156088">0</cx:pt>
          <cx:pt idx="156089">0</cx:pt>
          <cx:pt idx="156090">20</cx:pt>
          <cx:pt idx="156091">14</cx:pt>
          <cx:pt idx="156092">4</cx:pt>
          <cx:pt idx="156093">0</cx:pt>
          <cx:pt idx="156094">12</cx:pt>
          <cx:pt idx="156095">17</cx:pt>
          <cx:pt idx="156096">9</cx:pt>
          <cx:pt idx="156097">0</cx:pt>
          <cx:pt idx="156098">4</cx:pt>
          <cx:pt idx="156099">7</cx:pt>
          <cx:pt idx="156100">3</cx:pt>
          <cx:pt idx="156101">113</cx:pt>
          <cx:pt idx="156102">25</cx:pt>
          <cx:pt idx="156103">77</cx:pt>
          <cx:pt idx="156104">710</cx:pt>
          <cx:pt idx="156105">0</cx:pt>
          <cx:pt idx="156106">42</cx:pt>
          <cx:pt idx="156107">0</cx:pt>
          <cx:pt idx="156108">10</cx:pt>
          <cx:pt idx="156109">3</cx:pt>
          <cx:pt idx="156110">44</cx:pt>
          <cx:pt idx="156111">8</cx:pt>
          <cx:pt idx="156112">5</cx:pt>
          <cx:pt idx="156113">1</cx:pt>
          <cx:pt idx="156114">1</cx:pt>
          <cx:pt idx="156115">62</cx:pt>
          <cx:pt idx="156116">6</cx:pt>
          <cx:pt idx="156117">2</cx:pt>
          <cx:pt idx="156118">0</cx:pt>
          <cx:pt idx="156119">0</cx:pt>
          <cx:pt idx="156120">1</cx:pt>
          <cx:pt idx="156121">79</cx:pt>
          <cx:pt idx="156122">211</cx:pt>
          <cx:pt idx="156123">4</cx:pt>
          <cx:pt idx="156124">7</cx:pt>
          <cx:pt idx="156125">17</cx:pt>
          <cx:pt idx="156126">28</cx:pt>
          <cx:pt idx="156127">1</cx:pt>
          <cx:pt idx="156128">2</cx:pt>
          <cx:pt idx="156129">7</cx:pt>
          <cx:pt idx="156130">0</cx:pt>
          <cx:pt idx="156131">7</cx:pt>
          <cx:pt idx="156132">64</cx:pt>
          <cx:pt idx="156133">2</cx:pt>
          <cx:pt idx="156134">0</cx:pt>
          <cx:pt idx="156135">1</cx:pt>
          <cx:pt idx="156136">0</cx:pt>
          <cx:pt idx="156137">567</cx:pt>
          <cx:pt idx="156138">45</cx:pt>
          <cx:pt idx="156139">190</cx:pt>
          <cx:pt idx="156140">0</cx:pt>
          <cx:pt idx="156141">7</cx:pt>
          <cx:pt idx="156142">272</cx:pt>
          <cx:pt idx="156143">0</cx:pt>
          <cx:pt idx="156144">5</cx:pt>
          <cx:pt idx="156145">8</cx:pt>
          <cx:pt idx="156146">38</cx:pt>
          <cx:pt idx="156147">10</cx:pt>
          <cx:pt idx="156148">163</cx:pt>
          <cx:pt idx="156149">1</cx:pt>
          <cx:pt idx="156150">188</cx:pt>
          <cx:pt idx="156151">42</cx:pt>
          <cx:pt idx="156152">0</cx:pt>
          <cx:pt idx="156153">1</cx:pt>
          <cx:pt idx="156154">0</cx:pt>
          <cx:pt idx="156155">7</cx:pt>
          <cx:pt idx="156156">103</cx:pt>
          <cx:pt idx="156157">0</cx:pt>
          <cx:pt idx="156158">90</cx:pt>
          <cx:pt idx="156159">16</cx:pt>
          <cx:pt idx="156160">0</cx:pt>
          <cx:pt idx="156161">1</cx:pt>
          <cx:pt idx="156162">21</cx:pt>
          <cx:pt idx="156163">0</cx:pt>
          <cx:pt idx="156164">72</cx:pt>
          <cx:pt idx="156165">3</cx:pt>
          <cx:pt idx="156166">19</cx:pt>
          <cx:pt idx="156167">1</cx:pt>
          <cx:pt idx="156168">0</cx:pt>
          <cx:pt idx="156169">220</cx:pt>
          <cx:pt idx="156170">2</cx:pt>
          <cx:pt idx="156171">1</cx:pt>
          <cx:pt idx="156172">12</cx:pt>
          <cx:pt idx="156173">0</cx:pt>
          <cx:pt idx="156174">0</cx:pt>
          <cx:pt idx="156175">30</cx:pt>
          <cx:pt idx="156176">1</cx:pt>
          <cx:pt idx="156177">140</cx:pt>
          <cx:pt idx="156178">279</cx:pt>
          <cx:pt idx="156179">19</cx:pt>
          <cx:pt idx="156180">217</cx:pt>
          <cx:pt idx="156181">2</cx:pt>
          <cx:pt idx="156182">1</cx:pt>
          <cx:pt idx="156183">232</cx:pt>
          <cx:pt idx="156184">1</cx:pt>
          <cx:pt idx="156185">23</cx:pt>
          <cx:pt idx="156186">0</cx:pt>
          <cx:pt idx="156187">69</cx:pt>
          <cx:pt idx="156188">369</cx:pt>
          <cx:pt idx="156189">49</cx:pt>
          <cx:pt idx="156190">84</cx:pt>
          <cx:pt idx="156191">9</cx:pt>
          <cx:pt idx="156192">34</cx:pt>
          <cx:pt idx="156193">7</cx:pt>
          <cx:pt idx="156194">0</cx:pt>
          <cx:pt idx="156195">88</cx:pt>
          <cx:pt idx="156196">0</cx:pt>
          <cx:pt idx="156197">0</cx:pt>
          <cx:pt idx="156198">6</cx:pt>
          <cx:pt idx="156199">1</cx:pt>
          <cx:pt idx="156200">4</cx:pt>
          <cx:pt idx="156201">0</cx:pt>
          <cx:pt idx="156202">0</cx:pt>
          <cx:pt idx="156203">0</cx:pt>
          <cx:pt idx="156204">0</cx:pt>
          <cx:pt idx="156205">0</cx:pt>
          <cx:pt idx="156206">0</cx:pt>
          <cx:pt idx="156207">12</cx:pt>
          <cx:pt idx="156208">7</cx:pt>
          <cx:pt idx="156209">11</cx:pt>
          <cx:pt idx="156210">3</cx:pt>
          <cx:pt idx="156211">77</cx:pt>
          <cx:pt idx="156212">0</cx:pt>
          <cx:pt idx="156213">1</cx:pt>
          <cx:pt idx="156214">5</cx:pt>
          <cx:pt idx="156215">3</cx:pt>
          <cx:pt idx="156216">297</cx:pt>
          <cx:pt idx="156217">12</cx:pt>
          <cx:pt idx="156218">0</cx:pt>
          <cx:pt idx="156219">1</cx:pt>
          <cx:pt idx="156220">0</cx:pt>
          <cx:pt idx="156221">0</cx:pt>
          <cx:pt idx="156222">19</cx:pt>
          <cx:pt idx="156223">1</cx:pt>
          <cx:pt idx="156224">0</cx:pt>
          <cx:pt idx="156225">9</cx:pt>
          <cx:pt idx="156226">0</cx:pt>
          <cx:pt idx="156227">102</cx:pt>
          <cx:pt idx="156228">7</cx:pt>
          <cx:pt idx="156229">4</cx:pt>
          <cx:pt idx="156230">4</cx:pt>
          <cx:pt idx="156231">314</cx:pt>
          <cx:pt idx="156232">1</cx:pt>
          <cx:pt idx="156233">115</cx:pt>
          <cx:pt idx="156234">131</cx:pt>
          <cx:pt idx="156235">12</cx:pt>
          <cx:pt idx="156236">27</cx:pt>
          <cx:pt idx="156237">8</cx:pt>
          <cx:pt idx="156238">0</cx:pt>
          <cx:pt idx="156239">0</cx:pt>
          <cx:pt idx="156240">8</cx:pt>
          <cx:pt idx="156241">107</cx:pt>
          <cx:pt idx="156242">14</cx:pt>
          <cx:pt idx="156243">0</cx:pt>
          <cx:pt idx="156244">10</cx:pt>
          <cx:pt idx="156245">70</cx:pt>
          <cx:pt idx="156246">2</cx:pt>
          <cx:pt idx="156247">0</cx:pt>
          <cx:pt idx="156248">18</cx:pt>
          <cx:pt idx="156249">90</cx:pt>
          <cx:pt idx="156250">153</cx:pt>
          <cx:pt idx="156251">1</cx:pt>
          <cx:pt idx="156252">0</cx:pt>
          <cx:pt idx="156253">3</cx:pt>
          <cx:pt idx="156254">6</cx:pt>
          <cx:pt idx="156255">19</cx:pt>
          <cx:pt idx="156256">8</cx:pt>
          <cx:pt idx="156257">10</cx:pt>
          <cx:pt idx="156258">3</cx:pt>
          <cx:pt idx="156259">5</cx:pt>
          <cx:pt idx="156260">554</cx:pt>
          <cx:pt idx="156261">5</cx:pt>
          <cx:pt idx="156262">0</cx:pt>
          <cx:pt idx="156263">0</cx:pt>
          <cx:pt idx="156264">0</cx:pt>
          <cx:pt idx="156265">0</cx:pt>
          <cx:pt idx="156266">0</cx:pt>
          <cx:pt idx="156267">77</cx:pt>
          <cx:pt idx="156268">0</cx:pt>
          <cx:pt idx="156269">7</cx:pt>
          <cx:pt idx="156270">0</cx:pt>
          <cx:pt idx="156271">0</cx:pt>
          <cx:pt idx="156272">1</cx:pt>
          <cx:pt idx="156273">5</cx:pt>
          <cx:pt idx="156274">71</cx:pt>
          <cx:pt idx="156275">1</cx:pt>
          <cx:pt idx="156276">1</cx:pt>
          <cx:pt idx="156277">15</cx:pt>
          <cx:pt idx="156278">329</cx:pt>
          <cx:pt idx="156279">10</cx:pt>
          <cx:pt idx="156280">34</cx:pt>
          <cx:pt idx="156281">193</cx:pt>
          <cx:pt idx="156282">35</cx:pt>
          <cx:pt idx="156283">8</cx:pt>
          <cx:pt idx="156284">0</cx:pt>
          <cx:pt idx="156285">1</cx:pt>
          <cx:pt idx="156286">0</cx:pt>
          <cx:pt idx="156287">4</cx:pt>
          <cx:pt idx="156288">7</cx:pt>
          <cx:pt idx="156289">0</cx:pt>
          <cx:pt idx="156290">259</cx:pt>
          <cx:pt idx="156291">0</cx:pt>
          <cx:pt idx="156292">153</cx:pt>
          <cx:pt idx="156293">0</cx:pt>
          <cx:pt idx="156294">2</cx:pt>
          <cx:pt idx="156295">22</cx:pt>
          <cx:pt idx="156296">1</cx:pt>
          <cx:pt idx="156297">2</cx:pt>
          <cx:pt idx="156298">0</cx:pt>
          <cx:pt idx="156299">12</cx:pt>
          <cx:pt idx="156300">121</cx:pt>
          <cx:pt idx="156301">1</cx:pt>
          <cx:pt idx="156302">215</cx:pt>
          <cx:pt idx="156303">0</cx:pt>
          <cx:pt idx="156304">13</cx:pt>
          <cx:pt idx="156305">142</cx:pt>
          <cx:pt idx="156306">1</cx:pt>
          <cx:pt idx="156307">6</cx:pt>
          <cx:pt idx="156308">1</cx:pt>
          <cx:pt idx="156309">2</cx:pt>
          <cx:pt idx="156310">93</cx:pt>
          <cx:pt idx="156311">15</cx:pt>
          <cx:pt idx="156312">55</cx:pt>
          <cx:pt idx="156313">121</cx:pt>
          <cx:pt idx="156314">1</cx:pt>
          <cx:pt idx="156315">50</cx:pt>
          <cx:pt idx="156316">1</cx:pt>
          <cx:pt idx="156317">67</cx:pt>
          <cx:pt idx="156318">0</cx:pt>
          <cx:pt idx="156319">0</cx:pt>
          <cx:pt idx="156320">1</cx:pt>
          <cx:pt idx="156321">9</cx:pt>
          <cx:pt idx="156322">1</cx:pt>
          <cx:pt idx="156323">140</cx:pt>
          <cx:pt idx="156324">1</cx:pt>
          <cx:pt idx="156325">23</cx:pt>
          <cx:pt idx="156326">46</cx:pt>
          <cx:pt idx="156327">1</cx:pt>
          <cx:pt idx="156328">0</cx:pt>
          <cx:pt idx="156329">68</cx:pt>
          <cx:pt idx="156330">236</cx:pt>
          <cx:pt idx="156331">50</cx:pt>
          <cx:pt idx="156332">70</cx:pt>
          <cx:pt idx="156333">2</cx:pt>
          <cx:pt idx="156334">8</cx:pt>
          <cx:pt idx="156335">1</cx:pt>
          <cx:pt idx="156336">0</cx:pt>
          <cx:pt idx="156337">4</cx:pt>
          <cx:pt idx="156338">0</cx:pt>
          <cx:pt idx="156339">6</cx:pt>
          <cx:pt idx="156340">100</cx:pt>
          <cx:pt idx="156341">2</cx:pt>
          <cx:pt idx="156342">0</cx:pt>
          <cx:pt idx="156343">7</cx:pt>
          <cx:pt idx="156344">1</cx:pt>
          <cx:pt idx="156345">0</cx:pt>
          <cx:pt idx="156346">0</cx:pt>
          <cx:pt idx="156347">63</cx:pt>
          <cx:pt idx="156348">16</cx:pt>
          <cx:pt idx="156349">53</cx:pt>
          <cx:pt idx="156350">50</cx:pt>
          <cx:pt idx="156351">12</cx:pt>
          <cx:pt idx="156352">1</cx:pt>
          <cx:pt idx="156353">0</cx:pt>
          <cx:pt idx="156354">1</cx:pt>
          <cx:pt idx="156355">0</cx:pt>
          <cx:pt idx="156356">0</cx:pt>
          <cx:pt idx="156357">0</cx:pt>
          <cx:pt idx="156358">9</cx:pt>
          <cx:pt idx="156359">39</cx:pt>
          <cx:pt idx="156360">62</cx:pt>
          <cx:pt idx="156361">1</cx:pt>
          <cx:pt idx="156362">42</cx:pt>
          <cx:pt idx="156363">213</cx:pt>
          <cx:pt idx="156364">131</cx:pt>
          <cx:pt idx="156365">4</cx:pt>
          <cx:pt idx="156366">7</cx:pt>
          <cx:pt idx="156367">13</cx:pt>
          <cx:pt idx="156368">374</cx:pt>
          <cx:pt idx="156369">1</cx:pt>
          <cx:pt idx="156370">75</cx:pt>
          <cx:pt idx="156371">2</cx:pt>
          <cx:pt idx="156372">0</cx:pt>
          <cx:pt idx="156373">2</cx:pt>
          <cx:pt idx="156374">0</cx:pt>
          <cx:pt idx="156375">7</cx:pt>
          <cx:pt idx="156376">211</cx:pt>
          <cx:pt idx="156377">88</cx:pt>
          <cx:pt idx="156378">140</cx:pt>
          <cx:pt idx="156379">12</cx:pt>
          <cx:pt idx="156380">5</cx:pt>
          <cx:pt idx="156381">28</cx:pt>
          <cx:pt idx="156382">36</cx:pt>
          <cx:pt idx="156383">1</cx:pt>
          <cx:pt idx="156384">0</cx:pt>
          <cx:pt idx="156385">0</cx:pt>
          <cx:pt idx="156386">1</cx:pt>
          <cx:pt idx="156387">14</cx:pt>
          <cx:pt idx="156388">24</cx:pt>
          <cx:pt idx="156389">0</cx:pt>
          <cx:pt idx="156390">5</cx:pt>
          <cx:pt idx="156391">13</cx:pt>
          <cx:pt idx="156392">22</cx:pt>
          <cx:pt idx="156393">3</cx:pt>
          <cx:pt idx="156394">0</cx:pt>
          <cx:pt idx="156395">1</cx:pt>
          <cx:pt idx="156396">0</cx:pt>
          <cx:pt idx="156397">2</cx:pt>
          <cx:pt idx="156398">0</cx:pt>
          <cx:pt idx="156399">0</cx:pt>
          <cx:pt idx="156400">1</cx:pt>
          <cx:pt idx="156401">0</cx:pt>
          <cx:pt idx="156402">0</cx:pt>
          <cx:pt idx="156403">0</cx:pt>
          <cx:pt idx="156404">28</cx:pt>
          <cx:pt idx="156405">20</cx:pt>
          <cx:pt idx="156406">0</cx:pt>
          <cx:pt idx="156407">0</cx:pt>
          <cx:pt idx="156408">4</cx:pt>
          <cx:pt idx="156409">7</cx:pt>
          <cx:pt idx="156410">1</cx:pt>
          <cx:pt idx="156411">1</cx:pt>
          <cx:pt idx="156412">1</cx:pt>
          <cx:pt idx="156413">25</cx:pt>
          <cx:pt idx="156414">0</cx:pt>
          <cx:pt idx="156415">7</cx:pt>
          <cx:pt idx="156416">261</cx:pt>
          <cx:pt idx="156417">805</cx:pt>
          <cx:pt idx="156418">8</cx:pt>
          <cx:pt idx="156419">0</cx:pt>
          <cx:pt idx="156420">2</cx:pt>
          <cx:pt idx="156421">1</cx:pt>
          <cx:pt idx="156422">105</cx:pt>
          <cx:pt idx="156423">0</cx:pt>
          <cx:pt idx="156424">13</cx:pt>
          <cx:pt idx="156425">0</cx:pt>
          <cx:pt idx="156426">83</cx:pt>
          <cx:pt idx="156427">15</cx:pt>
          <cx:pt idx="156428">32</cx:pt>
          <cx:pt idx="156429">58</cx:pt>
          <cx:pt idx="156430">38</cx:pt>
          <cx:pt idx="156431">156</cx:pt>
          <cx:pt idx="156432">56</cx:pt>
          <cx:pt idx="156433">0</cx:pt>
          <cx:pt idx="156434">11</cx:pt>
          <cx:pt idx="156435">18</cx:pt>
          <cx:pt idx="156436">113</cx:pt>
          <cx:pt idx="156437">11</cx:pt>
          <cx:pt idx="156438">157</cx:pt>
          <cx:pt idx="156439">2</cx:pt>
          <cx:pt idx="156440">0</cx:pt>
          <cx:pt idx="156441">3</cx:pt>
          <cx:pt idx="156442">0</cx:pt>
          <cx:pt idx="156443">0</cx:pt>
          <cx:pt idx="156444">0</cx:pt>
          <cx:pt idx="156445">15</cx:pt>
          <cx:pt idx="156446">0</cx:pt>
          <cx:pt idx="156447">7</cx:pt>
          <cx:pt idx="156448">1</cx:pt>
          <cx:pt idx="156449">0</cx:pt>
          <cx:pt idx="156450">1</cx:pt>
          <cx:pt idx="156451">4</cx:pt>
          <cx:pt idx="156452">4</cx:pt>
          <cx:pt idx="156453">4</cx:pt>
          <cx:pt idx="156454">2</cx:pt>
          <cx:pt idx="156455">0</cx:pt>
          <cx:pt idx="156456">0</cx:pt>
          <cx:pt idx="156457">0</cx:pt>
          <cx:pt idx="156458">0</cx:pt>
          <cx:pt idx="156459">0</cx:pt>
          <cx:pt idx="156460">4</cx:pt>
          <cx:pt idx="156461">24</cx:pt>
          <cx:pt idx="156462">1</cx:pt>
          <cx:pt idx="156463">0</cx:pt>
          <cx:pt idx="156464">32</cx:pt>
          <cx:pt idx="156465">1</cx:pt>
          <cx:pt idx="156466">0</cx:pt>
          <cx:pt idx="156467">7</cx:pt>
          <cx:pt idx="156468">36</cx:pt>
          <cx:pt idx="156469">223</cx:pt>
          <cx:pt idx="156470">0</cx:pt>
          <cx:pt idx="156471">122</cx:pt>
          <cx:pt idx="156472">92</cx:pt>
          <cx:pt idx="156473">0</cx:pt>
          <cx:pt idx="156474">38</cx:pt>
          <cx:pt idx="156475">0</cx:pt>
          <cx:pt idx="156476">50</cx:pt>
          <cx:pt idx="156477">0</cx:pt>
          <cx:pt idx="156478">0</cx:pt>
          <cx:pt idx="156479">0</cx:pt>
          <cx:pt idx="156480">21</cx:pt>
          <cx:pt idx="156481">0</cx:pt>
          <cx:pt idx="156482">28</cx:pt>
          <cx:pt idx="156483">3</cx:pt>
          <cx:pt idx="156484">0</cx:pt>
          <cx:pt idx="156485">14</cx:pt>
          <cx:pt idx="156486">14</cx:pt>
          <cx:pt idx="156487">77</cx:pt>
          <cx:pt idx="156488">22</cx:pt>
          <cx:pt idx="156489">60</cx:pt>
          <cx:pt idx="156490">2</cx:pt>
          <cx:pt idx="156491">0</cx:pt>
          <cx:pt idx="156492">43</cx:pt>
          <cx:pt idx="156493">0</cx:pt>
          <cx:pt idx="156494">1</cx:pt>
          <cx:pt idx="156495">6</cx:pt>
          <cx:pt idx="156496">0</cx:pt>
          <cx:pt idx="156497">1</cx:pt>
          <cx:pt idx="156498">1</cx:pt>
          <cx:pt idx="156499">11</cx:pt>
          <cx:pt idx="156500">0</cx:pt>
          <cx:pt idx="156501">1</cx:pt>
          <cx:pt idx="156502">56</cx:pt>
          <cx:pt idx="156503">8</cx:pt>
          <cx:pt idx="156504">250</cx:pt>
          <cx:pt idx="156505">0</cx:pt>
          <cx:pt idx="156506">133</cx:pt>
          <cx:pt idx="156507">3</cx:pt>
          <cx:pt idx="156508">28</cx:pt>
          <cx:pt idx="156509">0</cx:pt>
          <cx:pt idx="156510">8</cx:pt>
          <cx:pt idx="156511">6</cx:pt>
          <cx:pt idx="156512">37</cx:pt>
          <cx:pt idx="156513">2</cx:pt>
          <cx:pt idx="156514">0</cx:pt>
          <cx:pt idx="156515">0</cx:pt>
          <cx:pt idx="156516">38</cx:pt>
          <cx:pt idx="156517">0</cx:pt>
          <cx:pt idx="156518">5</cx:pt>
          <cx:pt idx="156519">105</cx:pt>
          <cx:pt idx="156520">9</cx:pt>
          <cx:pt idx="156521">0</cx:pt>
          <cx:pt idx="156522">40</cx:pt>
          <cx:pt idx="156523">106</cx:pt>
          <cx:pt idx="156524">69</cx:pt>
          <cx:pt idx="156525">49</cx:pt>
          <cx:pt idx="156526">0</cx:pt>
          <cx:pt idx="156527">37</cx:pt>
          <cx:pt idx="156528">3</cx:pt>
          <cx:pt idx="156529">267</cx:pt>
          <cx:pt idx="156530">524</cx:pt>
          <cx:pt idx="156531">11</cx:pt>
          <cx:pt idx="156532">25</cx:pt>
          <cx:pt idx="156533">34</cx:pt>
          <cx:pt idx="156534">1</cx:pt>
          <cx:pt idx="156535">8</cx:pt>
          <cx:pt idx="156536">20</cx:pt>
          <cx:pt idx="156537">105</cx:pt>
          <cx:pt idx="156538">144</cx:pt>
          <cx:pt idx="156539">97</cx:pt>
          <cx:pt idx="156540">6</cx:pt>
          <cx:pt idx="156541">62</cx:pt>
          <cx:pt idx="156542">13</cx:pt>
          <cx:pt idx="156543">24</cx:pt>
          <cx:pt idx="156544">34</cx:pt>
          <cx:pt idx="156545">5</cx:pt>
          <cx:pt idx="156546">40</cx:pt>
          <cx:pt idx="156547">7</cx:pt>
          <cx:pt idx="156548">0</cx:pt>
          <cx:pt idx="156549">12</cx:pt>
          <cx:pt idx="156550">14</cx:pt>
          <cx:pt idx="156551">7</cx:pt>
          <cx:pt idx="156552">0</cx:pt>
          <cx:pt idx="156553">0</cx:pt>
          <cx:pt idx="156554">3</cx:pt>
          <cx:pt idx="156555">0</cx:pt>
          <cx:pt idx="156556">0</cx:pt>
          <cx:pt idx="156557">49</cx:pt>
          <cx:pt idx="156558">21</cx:pt>
          <cx:pt idx="156559">1</cx:pt>
          <cx:pt idx="156560">200</cx:pt>
          <cx:pt idx="156561">0</cx:pt>
          <cx:pt idx="156562">48</cx:pt>
          <cx:pt idx="156563">52</cx:pt>
          <cx:pt idx="156564">4</cx:pt>
          <cx:pt idx="156565">0</cx:pt>
          <cx:pt idx="156566">0</cx:pt>
          <cx:pt idx="156567">5</cx:pt>
          <cx:pt idx="156568">104</cx:pt>
          <cx:pt idx="156569">578</cx:pt>
          <cx:pt idx="156570">26</cx:pt>
          <cx:pt idx="156571">48</cx:pt>
          <cx:pt idx="156572">1</cx:pt>
          <cx:pt idx="156573">107</cx:pt>
          <cx:pt idx="156574">1</cx:pt>
          <cx:pt idx="156575">387</cx:pt>
          <cx:pt idx="156576">0</cx:pt>
          <cx:pt idx="156577">0</cx:pt>
          <cx:pt idx="156578">0</cx:pt>
          <cx:pt idx="156579">11</cx:pt>
          <cx:pt idx="156580">14</cx:pt>
          <cx:pt idx="156581">5</cx:pt>
          <cx:pt idx="156582">5</cx:pt>
          <cx:pt idx="156583">0</cx:pt>
          <cx:pt idx="156584">128</cx:pt>
          <cx:pt idx="156585">6</cx:pt>
          <cx:pt idx="156586">20</cx:pt>
          <cx:pt idx="156587">9</cx:pt>
          <cx:pt idx="156588">29</cx:pt>
          <cx:pt idx="156589">1</cx:pt>
          <cx:pt idx="156590">93</cx:pt>
          <cx:pt idx="156591">12</cx:pt>
          <cx:pt idx="156592">21</cx:pt>
          <cx:pt idx="156593">39</cx:pt>
          <cx:pt idx="156594">58</cx:pt>
          <cx:pt idx="156595">43</cx:pt>
          <cx:pt idx="156596">0</cx:pt>
          <cx:pt idx="156597">42</cx:pt>
          <cx:pt idx="156598">0</cx:pt>
          <cx:pt idx="156599">0</cx:pt>
          <cx:pt idx="156600">0</cx:pt>
          <cx:pt idx="156601">15</cx:pt>
          <cx:pt idx="156602">0</cx:pt>
          <cx:pt idx="156603">7</cx:pt>
          <cx:pt idx="156604">12</cx:pt>
          <cx:pt idx="156605">0</cx:pt>
          <cx:pt idx="156606">0</cx:pt>
          <cx:pt idx="156607">11</cx:pt>
          <cx:pt idx="156608">0</cx:pt>
          <cx:pt idx="156609">5</cx:pt>
          <cx:pt idx="156610">152</cx:pt>
          <cx:pt idx="156611">162</cx:pt>
          <cx:pt idx="156612">0</cx:pt>
          <cx:pt idx="156613">1</cx:pt>
          <cx:pt idx="156614">1</cx:pt>
          <cx:pt idx="156615">2</cx:pt>
          <cx:pt idx="156616">77</cx:pt>
          <cx:pt idx="156617">0</cx:pt>
          <cx:pt idx="156618">1</cx:pt>
          <cx:pt idx="156619">99</cx:pt>
          <cx:pt idx="156620">204</cx:pt>
          <cx:pt idx="156621">0</cx:pt>
          <cx:pt idx="156622">3</cx:pt>
          <cx:pt idx="156623">0</cx:pt>
          <cx:pt idx="156624">0</cx:pt>
          <cx:pt idx="156625">77</cx:pt>
          <cx:pt idx="156626">28</cx:pt>
          <cx:pt idx="156627">11</cx:pt>
          <cx:pt idx="156628">20</cx:pt>
          <cx:pt idx="156629">2</cx:pt>
          <cx:pt idx="156630">99</cx:pt>
          <cx:pt idx="156631">150</cx:pt>
          <cx:pt idx="156632">0</cx:pt>
          <cx:pt idx="156633">0</cx:pt>
          <cx:pt idx="156634">0</cx:pt>
          <cx:pt idx="156635">35</cx:pt>
          <cx:pt idx="156636">130</cx:pt>
          <cx:pt idx="156637">44</cx:pt>
          <cx:pt idx="156638">0</cx:pt>
          <cx:pt idx="156639">13</cx:pt>
          <cx:pt idx="156640">1</cx:pt>
          <cx:pt idx="156641">0</cx:pt>
          <cx:pt idx="156642">3</cx:pt>
          <cx:pt idx="156643">0</cx:pt>
          <cx:pt idx="156644">79</cx:pt>
          <cx:pt idx="156645">7</cx:pt>
          <cx:pt idx="156646">19</cx:pt>
          <cx:pt idx="156647">2</cx:pt>
          <cx:pt idx="156648">26</cx:pt>
          <cx:pt idx="156649">2</cx:pt>
          <cx:pt idx="156650">0</cx:pt>
          <cx:pt idx="156651">27</cx:pt>
          <cx:pt idx="156652">278</cx:pt>
          <cx:pt idx="156653">99</cx:pt>
          <cx:pt idx="156654">97</cx:pt>
          <cx:pt idx="156655">6</cx:pt>
          <cx:pt idx="156656">0</cx:pt>
          <cx:pt idx="156657">4</cx:pt>
          <cx:pt idx="156658">41</cx:pt>
          <cx:pt idx="156659">0</cx:pt>
          <cx:pt idx="156660">12</cx:pt>
          <cx:pt idx="156661">563</cx:pt>
          <cx:pt idx="156662">242</cx:pt>
          <cx:pt idx="156663">22</cx:pt>
          <cx:pt idx="156664">0</cx:pt>
          <cx:pt idx="156665">66</cx:pt>
          <cx:pt idx="156666">12</cx:pt>
          <cx:pt idx="156667">2</cx:pt>
          <cx:pt idx="156668">172</cx:pt>
          <cx:pt idx="156669">16</cx:pt>
          <cx:pt idx="156670">120</cx:pt>
          <cx:pt idx="156671">46</cx:pt>
          <cx:pt idx="156672">2</cx:pt>
          <cx:pt idx="156673">9</cx:pt>
          <cx:pt idx="156674">2</cx:pt>
          <cx:pt idx="156675">1</cx:pt>
          <cx:pt idx="156676">14</cx:pt>
          <cx:pt idx="156677">27</cx:pt>
          <cx:pt idx="156678">264</cx:pt>
          <cx:pt idx="156679">47</cx:pt>
          <cx:pt idx="156680">36</cx:pt>
          <cx:pt idx="156681">157</cx:pt>
          <cx:pt idx="156682">30</cx:pt>
          <cx:pt idx="156683">9</cx:pt>
          <cx:pt idx="156684">64</cx:pt>
          <cx:pt idx="156685">79</cx:pt>
          <cx:pt idx="156686">0</cx:pt>
          <cx:pt idx="156687">0</cx:pt>
          <cx:pt idx="156688">0</cx:pt>
          <cx:pt idx="156689">0</cx:pt>
          <cx:pt idx="156690">0</cx:pt>
          <cx:pt idx="156691">0</cx:pt>
          <cx:pt idx="156692">0</cx:pt>
          <cx:pt idx="156693">0</cx:pt>
          <cx:pt idx="156694">0</cx:pt>
          <cx:pt idx="156695">1</cx:pt>
          <cx:pt idx="156696">0</cx:pt>
          <cx:pt idx="156697">0</cx:pt>
          <cx:pt idx="156698">0</cx:pt>
          <cx:pt idx="156699">0</cx:pt>
          <cx:pt idx="156700">0</cx:pt>
          <cx:pt idx="156701">1</cx:pt>
          <cx:pt idx="156702">0</cx:pt>
          <cx:pt idx="156703">0</cx:pt>
          <cx:pt idx="156704">0</cx:pt>
          <cx:pt idx="156705">2</cx:pt>
          <cx:pt idx="156706">0</cx:pt>
          <cx:pt idx="156707">1</cx:pt>
          <cx:pt idx="156708">0</cx:pt>
          <cx:pt idx="156709">0</cx:pt>
          <cx:pt idx="156710">0</cx:pt>
          <cx:pt idx="156711">1</cx:pt>
          <cx:pt idx="156712">0</cx:pt>
          <cx:pt idx="156713">0</cx:pt>
          <cx:pt idx="156714">1</cx:pt>
          <cx:pt idx="156715">0</cx:pt>
          <cx:pt idx="156716">0</cx:pt>
          <cx:pt idx="156717">0</cx:pt>
          <cx:pt idx="156718">0</cx:pt>
          <cx:pt idx="156719">0</cx:pt>
          <cx:pt idx="156720">1</cx:pt>
          <cx:pt idx="156721">0</cx:pt>
          <cx:pt idx="156722">0</cx:pt>
          <cx:pt idx="156723">1</cx:pt>
          <cx:pt idx="156724">0</cx:pt>
          <cx:pt idx="156725">0</cx:pt>
          <cx:pt idx="156726">0</cx:pt>
          <cx:pt idx="156727">1</cx:pt>
          <cx:pt idx="156728">0</cx:pt>
          <cx:pt idx="156729">9</cx:pt>
          <cx:pt idx="156730">113</cx:pt>
          <cx:pt idx="156731">39</cx:pt>
          <cx:pt idx="156732">30</cx:pt>
          <cx:pt idx="156733">1</cx:pt>
          <cx:pt idx="156734">75</cx:pt>
          <cx:pt idx="156735">265</cx:pt>
          <cx:pt idx="156736">72</cx:pt>
          <cx:pt idx="156737">178</cx:pt>
          <cx:pt idx="156738">2</cx:pt>
          <cx:pt idx="156739">0</cx:pt>
          <cx:pt idx="156740">5</cx:pt>
          <cx:pt idx="156741">64</cx:pt>
          <cx:pt idx="156742">1</cx:pt>
          <cx:pt idx="156743">13</cx:pt>
          <cx:pt idx="156744">0</cx:pt>
          <cx:pt idx="156745">0</cx:pt>
          <cx:pt idx="156746">7</cx:pt>
          <cx:pt idx="156747">1</cx:pt>
          <cx:pt idx="156748">0</cx:pt>
          <cx:pt idx="156749">22</cx:pt>
          <cx:pt idx="156750">42</cx:pt>
          <cx:pt idx="156751">4</cx:pt>
          <cx:pt idx="156752">105</cx:pt>
          <cx:pt idx="156753">227</cx:pt>
          <cx:pt idx="156754">0</cx:pt>
          <cx:pt idx="156755">93</cx:pt>
          <cx:pt idx="156756">42</cx:pt>
          <cx:pt idx="156757">69</cx:pt>
          <cx:pt idx="156758">0</cx:pt>
          <cx:pt idx="156759">10</cx:pt>
          <cx:pt idx="156760">48</cx:pt>
          <cx:pt idx="156761">1</cx:pt>
          <cx:pt idx="156762">2</cx:pt>
          <cx:pt idx="156763">0</cx:pt>
          <cx:pt idx="156764">1</cx:pt>
          <cx:pt idx="156765">0</cx:pt>
          <cx:pt idx="156766">0</cx:pt>
          <cx:pt idx="156767">0</cx:pt>
          <cx:pt idx="156768">22</cx:pt>
          <cx:pt idx="156769">0</cx:pt>
          <cx:pt idx="156770">0</cx:pt>
          <cx:pt idx="156771">36</cx:pt>
          <cx:pt idx="156772">0</cx:pt>
          <cx:pt idx="156773">27</cx:pt>
          <cx:pt idx="156774">0</cx:pt>
          <cx:pt idx="156775">63</cx:pt>
          <cx:pt idx="156776">41</cx:pt>
          <cx:pt idx="156777">1</cx:pt>
          <cx:pt idx="156778">3</cx:pt>
          <cx:pt idx="156779">60</cx:pt>
          <cx:pt idx="156780">2</cx:pt>
          <cx:pt idx="156781">13</cx:pt>
          <cx:pt idx="156782">15</cx:pt>
          <cx:pt idx="156783">128</cx:pt>
          <cx:pt idx="156784">0</cx:pt>
          <cx:pt idx="156785">86</cx:pt>
          <cx:pt idx="156786">83</cx:pt>
          <cx:pt idx="156787">0</cx:pt>
          <cx:pt idx="156788">0</cx:pt>
          <cx:pt idx="156789">0</cx:pt>
          <cx:pt idx="156790">0</cx:pt>
          <cx:pt idx="156791">1</cx:pt>
          <cx:pt idx="156792">0</cx:pt>
          <cx:pt idx="156793">3</cx:pt>
          <cx:pt idx="156794">35</cx:pt>
          <cx:pt idx="156795">4</cx:pt>
          <cx:pt idx="156796">0</cx:pt>
          <cx:pt idx="156797">0</cx:pt>
          <cx:pt idx="156798">14</cx:pt>
          <cx:pt idx="156799">0</cx:pt>
          <cx:pt idx="156800">0</cx:pt>
          <cx:pt idx="156801">76</cx:pt>
          <cx:pt idx="156802">0</cx:pt>
          <cx:pt idx="156803">0</cx:pt>
          <cx:pt idx="156804">1</cx:pt>
          <cx:pt idx="156805">0</cx:pt>
          <cx:pt idx="156806">0</cx:pt>
          <cx:pt idx="156807">0</cx:pt>
          <cx:pt idx="156808">24</cx:pt>
          <cx:pt idx="156809">56</cx:pt>
          <cx:pt idx="156810">131</cx:pt>
          <cx:pt idx="156811">146</cx:pt>
          <cx:pt idx="156812">1</cx:pt>
          <cx:pt idx="156813">0</cx:pt>
          <cx:pt idx="156814">24</cx:pt>
          <cx:pt idx="156815">0</cx:pt>
          <cx:pt idx="156816">56</cx:pt>
          <cx:pt idx="156817">82</cx:pt>
          <cx:pt idx="156818">1</cx:pt>
          <cx:pt idx="156819">84</cx:pt>
          <cx:pt idx="156820">1</cx:pt>
          <cx:pt idx="156821">0</cx:pt>
          <cx:pt idx="156822">77</cx:pt>
          <cx:pt idx="156823">1</cx:pt>
          <cx:pt idx="156824">185</cx:pt>
          <cx:pt idx="156825">0</cx:pt>
          <cx:pt idx="156826">62</cx:pt>
          <cx:pt idx="156827">1</cx:pt>
          <cx:pt idx="156828">0</cx:pt>
          <cx:pt idx="156829">0</cx:pt>
          <cx:pt idx="156830">7</cx:pt>
          <cx:pt idx="156831">0</cx:pt>
          <cx:pt idx="156832">9</cx:pt>
          <cx:pt idx="156833">5</cx:pt>
          <cx:pt idx="156834">1</cx:pt>
          <cx:pt idx="156835">1</cx:pt>
          <cx:pt idx="156836">9</cx:pt>
          <cx:pt idx="156837">0</cx:pt>
          <cx:pt idx="156838">27</cx:pt>
          <cx:pt idx="156839">7</cx:pt>
          <cx:pt idx="156840">2</cx:pt>
          <cx:pt idx="156841">0</cx:pt>
          <cx:pt idx="156842">10</cx:pt>
          <cx:pt idx="156843">0</cx:pt>
          <cx:pt idx="156844">3</cx:pt>
          <cx:pt idx="156845">88</cx:pt>
          <cx:pt idx="156846">120</cx:pt>
          <cx:pt idx="156847">2</cx:pt>
          <cx:pt idx="156848">5</cx:pt>
          <cx:pt idx="156849">0</cx:pt>
          <cx:pt idx="156850">7</cx:pt>
          <cx:pt idx="156851">0</cx:pt>
          <cx:pt idx="156852">30</cx:pt>
          <cx:pt idx="156853">7</cx:pt>
          <cx:pt idx="156854">826</cx:pt>
          <cx:pt idx="156855">9</cx:pt>
          <cx:pt idx="156856">22</cx:pt>
          <cx:pt idx="156857">0</cx:pt>
          <cx:pt idx="156858">7</cx:pt>
          <cx:pt idx="156859">1</cx:pt>
          <cx:pt idx="156860">7</cx:pt>
          <cx:pt idx="156861">7</cx:pt>
          <cx:pt idx="156862">7</cx:pt>
          <cx:pt idx="156863">0</cx:pt>
          <cx:pt idx="156864">9</cx:pt>
          <cx:pt idx="156865">27</cx:pt>
          <cx:pt idx="156866">10</cx:pt>
          <cx:pt idx="156867">35</cx:pt>
          <cx:pt idx="156868">10</cx:pt>
          <cx:pt idx="156869">107</cx:pt>
          <cx:pt idx="156870">141</cx:pt>
          <cx:pt idx="156871">27</cx:pt>
          <cx:pt idx="156872">6</cx:pt>
          <cx:pt idx="156873">0</cx:pt>
          <cx:pt idx="156874">1</cx:pt>
          <cx:pt idx="156875">0</cx:pt>
          <cx:pt idx="156876">7</cx:pt>
          <cx:pt idx="156877">363</cx:pt>
          <cx:pt idx="156878">0</cx:pt>
          <cx:pt idx="156879">6</cx:pt>
          <cx:pt idx="156880">7</cx:pt>
          <cx:pt idx="156881">20</cx:pt>
          <cx:pt idx="156882">0</cx:pt>
          <cx:pt idx="156883">1</cx:pt>
          <cx:pt idx="156884">7</cx:pt>
          <cx:pt idx="156885">1</cx:pt>
          <cx:pt idx="156886">141</cx:pt>
          <cx:pt idx="156887">7</cx:pt>
          <cx:pt idx="156888">16</cx:pt>
          <cx:pt idx="156889">0</cx:pt>
          <cx:pt idx="156890">0</cx:pt>
          <cx:pt idx="156891">1</cx:pt>
          <cx:pt idx="156892">0</cx:pt>
          <cx:pt idx="156893">119</cx:pt>
          <cx:pt idx="156894">6</cx:pt>
          <cx:pt idx="156895">5</cx:pt>
          <cx:pt idx="156896">0</cx:pt>
          <cx:pt idx="156897">79</cx:pt>
          <cx:pt idx="156898">127</cx:pt>
          <cx:pt idx="156899">218</cx:pt>
          <cx:pt idx="156900">154</cx:pt>
          <cx:pt idx="156901">86</cx:pt>
          <cx:pt idx="156902">1</cx:pt>
          <cx:pt idx="156903">14</cx:pt>
          <cx:pt idx="156904">0</cx:pt>
          <cx:pt idx="156905">24</cx:pt>
          <cx:pt idx="156906">39</cx:pt>
          <cx:pt idx="156907">5</cx:pt>
          <cx:pt idx="156908">0</cx:pt>
          <cx:pt idx="156909">6</cx:pt>
          <cx:pt idx="156910">0</cx:pt>
          <cx:pt idx="156911">13</cx:pt>
          <cx:pt idx="156912">14</cx:pt>
          <cx:pt idx="156913">0</cx:pt>
          <cx:pt idx="156914">0</cx:pt>
          <cx:pt idx="156915">15</cx:pt>
          <cx:pt idx="156916">1</cx:pt>
          <cx:pt idx="156917">8</cx:pt>
          <cx:pt idx="156918">32</cx:pt>
          <cx:pt idx="156919">4</cx:pt>
          <cx:pt idx="156920">21</cx:pt>
          <cx:pt idx="156921">0</cx:pt>
          <cx:pt idx="156922">0</cx:pt>
          <cx:pt idx="156923">77</cx:pt>
          <cx:pt idx="156924">4</cx:pt>
          <cx:pt idx="156925">46</cx:pt>
          <cx:pt idx="156926">99</cx:pt>
          <cx:pt idx="156927">35</cx:pt>
          <cx:pt idx="156928">0</cx:pt>
          <cx:pt idx="156929">1</cx:pt>
          <cx:pt idx="156930">51</cx:pt>
          <cx:pt idx="156931">6</cx:pt>
          <cx:pt idx="156932">10</cx:pt>
          <cx:pt idx="156933">8</cx:pt>
          <cx:pt idx="156934">186</cx:pt>
          <cx:pt idx="156935">56</cx:pt>
          <cx:pt idx="156936">0</cx:pt>
          <cx:pt idx="156937">0</cx:pt>
          <cx:pt idx="156938">1</cx:pt>
          <cx:pt idx="156939">0</cx:pt>
          <cx:pt idx="156940">0</cx:pt>
          <cx:pt idx="156941">4</cx:pt>
          <cx:pt idx="156942">0</cx:pt>
          <cx:pt idx="156943">0</cx:pt>
          <cx:pt idx="156944">41</cx:pt>
          <cx:pt idx="156945">8</cx:pt>
          <cx:pt idx="156946">0</cx:pt>
          <cx:pt idx="156947">2</cx:pt>
          <cx:pt idx="156948">1</cx:pt>
          <cx:pt idx="156949">14</cx:pt>
          <cx:pt idx="156950">0</cx:pt>
          <cx:pt idx="156951">35</cx:pt>
          <cx:pt idx="156952">199</cx:pt>
          <cx:pt idx="156953">0</cx:pt>
          <cx:pt idx="156954">6</cx:pt>
          <cx:pt idx="156955">0</cx:pt>
          <cx:pt idx="156956">2</cx:pt>
          <cx:pt idx="156957">0</cx:pt>
          <cx:pt idx="156958">91</cx:pt>
          <cx:pt idx="156959">63</cx:pt>
          <cx:pt idx="156960">85</cx:pt>
          <cx:pt idx="156961">143</cx:pt>
          <cx:pt idx="156962">63</cx:pt>
          <cx:pt idx="156963">8</cx:pt>
          <cx:pt idx="156964">7</cx:pt>
          <cx:pt idx="156965">22</cx:pt>
          <cx:pt idx="156966">17</cx:pt>
          <cx:pt idx="156967">19</cx:pt>
          <cx:pt idx="156968">89</cx:pt>
          <cx:pt idx="156969">0</cx:pt>
          <cx:pt idx="156970">223</cx:pt>
          <cx:pt idx="156971">6</cx:pt>
          <cx:pt idx="156972">2</cx:pt>
          <cx:pt idx="156973">4</cx:pt>
          <cx:pt idx="156974">28</cx:pt>
          <cx:pt idx="156975">0</cx:pt>
          <cx:pt idx="156976">1</cx:pt>
          <cx:pt idx="156977">0</cx:pt>
          <cx:pt idx="156978">15</cx:pt>
          <cx:pt idx="156979">2</cx:pt>
          <cx:pt idx="156980">8</cx:pt>
          <cx:pt idx="156981">0</cx:pt>
          <cx:pt idx="156982">0</cx:pt>
          <cx:pt idx="156983">4</cx:pt>
          <cx:pt idx="156984">14</cx:pt>
          <cx:pt idx="156985">258</cx:pt>
          <cx:pt idx="156986">148</cx:pt>
          <cx:pt idx="156987">17</cx:pt>
          <cx:pt idx="156988">0</cx:pt>
          <cx:pt idx="156989">15</cx:pt>
          <cx:pt idx="156990">1</cx:pt>
          <cx:pt idx="156991">3</cx:pt>
          <cx:pt idx="156992">5</cx:pt>
          <cx:pt idx="156993">145</cx:pt>
          <cx:pt idx="156994">0</cx:pt>
          <cx:pt idx="156995">114</cx:pt>
          <cx:pt idx="156996">128</cx:pt>
          <cx:pt idx="156997">0</cx:pt>
          <cx:pt idx="156998">0</cx:pt>
          <cx:pt idx="156999">8</cx:pt>
          <cx:pt idx="157000">43</cx:pt>
          <cx:pt idx="157001">3</cx:pt>
          <cx:pt idx="157002">1</cx:pt>
          <cx:pt idx="157003">0</cx:pt>
          <cx:pt idx="157004">0</cx:pt>
          <cx:pt idx="157005">0</cx:pt>
          <cx:pt idx="157006">0</cx:pt>
          <cx:pt idx="157007">0</cx:pt>
          <cx:pt idx="157008">0</cx:pt>
          <cx:pt idx="157009">0</cx:pt>
          <cx:pt idx="157010">0</cx:pt>
          <cx:pt idx="157011">0</cx:pt>
          <cx:pt idx="157012">0</cx:pt>
          <cx:pt idx="157013">0</cx:pt>
          <cx:pt idx="157014">0</cx:pt>
          <cx:pt idx="157015">0</cx:pt>
          <cx:pt idx="157016">0</cx:pt>
          <cx:pt idx="157017">0</cx:pt>
          <cx:pt idx="157018">0</cx:pt>
          <cx:pt idx="157019">0</cx:pt>
          <cx:pt idx="157020">0</cx:pt>
          <cx:pt idx="157021">0</cx:pt>
          <cx:pt idx="157022">1</cx:pt>
          <cx:pt idx="157023">0</cx:pt>
          <cx:pt idx="157024">0</cx:pt>
          <cx:pt idx="157025">0</cx:pt>
          <cx:pt idx="157026">0</cx:pt>
          <cx:pt idx="157027">1</cx:pt>
          <cx:pt idx="157028">1</cx:pt>
          <cx:pt idx="157029">0</cx:pt>
          <cx:pt idx="157030">0</cx:pt>
          <cx:pt idx="157031">0</cx:pt>
          <cx:pt idx="157032">1</cx:pt>
          <cx:pt idx="157033">6</cx:pt>
          <cx:pt idx="157034">3</cx:pt>
          <cx:pt idx="157035">42</cx:pt>
          <cx:pt idx="157036">0</cx:pt>
          <cx:pt idx="157037">39</cx:pt>
          <cx:pt idx="157038">0</cx:pt>
          <cx:pt idx="157039">9</cx:pt>
          <cx:pt idx="157040">3</cx:pt>
          <cx:pt idx="157041">177</cx:pt>
          <cx:pt idx="157042">499</cx:pt>
          <cx:pt idx="157043">71</cx:pt>
          <cx:pt idx="157044">207</cx:pt>
          <cx:pt idx="157045">239</cx:pt>
          <cx:pt idx="157046">129</cx:pt>
          <cx:pt idx="157047">97</cx:pt>
          <cx:pt idx="157048">108</cx:pt>
          <cx:pt idx="157049">0</cx:pt>
          <cx:pt idx="157050">0</cx:pt>
          <cx:pt idx="157051">0</cx:pt>
          <cx:pt idx="157052">0</cx:pt>
          <cx:pt idx="157053">3</cx:pt>
          <cx:pt idx="157054">0</cx:pt>
          <cx:pt idx="157055">25</cx:pt>
          <cx:pt idx="157056">0</cx:pt>
          <cx:pt idx="157057">0</cx:pt>
          <cx:pt idx="157058">43</cx:pt>
          <cx:pt idx="157059">8</cx:pt>
          <cx:pt idx="157060">148</cx:pt>
          <cx:pt idx="157061">32</cx:pt>
          <cx:pt idx="157062">131</cx:pt>
          <cx:pt idx="157063">7</cx:pt>
          <cx:pt idx="157064">0</cx:pt>
          <cx:pt idx="157065">0</cx:pt>
          <cx:pt idx="157066">0</cx:pt>
          <cx:pt idx="157067">33</cx:pt>
          <cx:pt idx="157068">5</cx:pt>
          <cx:pt idx="157069">32</cx:pt>
          <cx:pt idx="157070">2</cx:pt>
          <cx:pt idx="157071">1</cx:pt>
          <cx:pt idx="157072">0</cx:pt>
          <cx:pt idx="157073">0</cx:pt>
          <cx:pt idx="157074">8</cx:pt>
          <cx:pt idx="157075">1</cx:pt>
          <cx:pt idx="157076">4</cx:pt>
          <cx:pt idx="157077">2</cx:pt>
          <cx:pt idx="157078">0</cx:pt>
          <cx:pt idx="157079">247</cx:pt>
          <cx:pt idx="157080">77</cx:pt>
          <cx:pt idx="157081">60</cx:pt>
          <cx:pt idx="157082">8</cx:pt>
          <cx:pt idx="157083">37</cx:pt>
          <cx:pt idx="157084">0</cx:pt>
          <cx:pt idx="157085">0</cx:pt>
          <cx:pt idx="157086">482</cx:pt>
          <cx:pt idx="157087">49</cx:pt>
          <cx:pt idx="157088">152</cx:pt>
          <cx:pt idx="157089">0</cx:pt>
          <cx:pt idx="157090">0</cx:pt>
          <cx:pt idx="157091">6</cx:pt>
          <cx:pt idx="157092">63</cx:pt>
          <cx:pt idx="157093">15</cx:pt>
          <cx:pt idx="157094">21</cx:pt>
          <cx:pt idx="157095">142</cx:pt>
          <cx:pt idx="157096">0</cx:pt>
          <cx:pt idx="157097">47</cx:pt>
          <cx:pt idx="157098">2</cx:pt>
          <cx:pt idx="157099">78</cx:pt>
          <cx:pt idx="157100">37</cx:pt>
          <cx:pt idx="157101">0</cx:pt>
          <cx:pt idx="157102">106</cx:pt>
          <cx:pt idx="157103">5</cx:pt>
          <cx:pt idx="157104">3</cx:pt>
          <cx:pt idx="157105">434</cx:pt>
          <cx:pt idx="157106">157</cx:pt>
          <cx:pt idx="157107">84</cx:pt>
          <cx:pt idx="157108">0</cx:pt>
          <cx:pt idx="157109">2</cx:pt>
          <cx:pt idx="157110">0</cx:pt>
          <cx:pt idx="157111">130</cx:pt>
          <cx:pt idx="157112">19</cx:pt>
          <cx:pt idx="157113">3</cx:pt>
          <cx:pt idx="157114">1</cx:pt>
          <cx:pt idx="157115">49</cx:pt>
          <cx:pt idx="157116">36</cx:pt>
          <cx:pt idx="157117">0</cx:pt>
          <cx:pt idx="157118">3</cx:pt>
          <cx:pt idx="157119">627</cx:pt>
          <cx:pt idx="157120">72</cx:pt>
          <cx:pt idx="157121">1</cx:pt>
          <cx:pt idx="157122">0</cx:pt>
          <cx:pt idx="157123">3</cx:pt>
          <cx:pt idx="157124">12</cx:pt>
          <cx:pt idx="157125">86</cx:pt>
          <cx:pt idx="157126">0</cx:pt>
          <cx:pt idx="157127">36</cx:pt>
          <cx:pt idx="157128">66</cx:pt>
          <cx:pt idx="157129">12</cx:pt>
          <cx:pt idx="157130">74</cx:pt>
          <cx:pt idx="157131">53</cx:pt>
          <cx:pt idx="157132">0</cx:pt>
          <cx:pt idx="157133">0</cx:pt>
          <cx:pt idx="157134">378</cx:pt>
          <cx:pt idx="157135">4</cx:pt>
          <cx:pt idx="157136">18</cx:pt>
          <cx:pt idx="157137">1</cx:pt>
          <cx:pt idx="157138">12</cx:pt>
          <cx:pt idx="157139">4</cx:pt>
          <cx:pt idx="157140">147</cx:pt>
          <cx:pt idx="157141">110</cx:pt>
          <cx:pt idx="157142">348</cx:pt>
          <cx:pt idx="157143">319</cx:pt>
          <cx:pt idx="157144">13</cx:pt>
          <cx:pt idx="157145">1</cx:pt>
          <cx:pt idx="157146">6</cx:pt>
          <cx:pt idx="157147">26</cx:pt>
          <cx:pt idx="157148">4</cx:pt>
          <cx:pt idx="157149">0</cx:pt>
          <cx:pt idx="157150">0</cx:pt>
          <cx:pt idx="157151">0</cx:pt>
          <cx:pt idx="157152">0</cx:pt>
          <cx:pt idx="157153">1</cx:pt>
          <cx:pt idx="157154">312</cx:pt>
          <cx:pt idx="157155">1</cx:pt>
          <cx:pt idx="157156">57</cx:pt>
          <cx:pt idx="157157">59</cx:pt>
          <cx:pt idx="157158">38</cx:pt>
          <cx:pt idx="157159">56</cx:pt>
          <cx:pt idx="157160">0</cx:pt>
          <cx:pt idx="157161">13</cx:pt>
          <cx:pt idx="157162">47</cx:pt>
          <cx:pt idx="157163">109</cx:pt>
          <cx:pt idx="157164">3</cx:pt>
          <cx:pt idx="157165">3</cx:pt>
          <cx:pt idx="157166">0</cx:pt>
          <cx:pt idx="157167">0</cx:pt>
          <cx:pt idx="157168">14</cx:pt>
          <cx:pt idx="157169">41</cx:pt>
          <cx:pt idx="157170">347</cx:pt>
          <cx:pt idx="157171">181</cx:pt>
          <cx:pt idx="157172">17</cx:pt>
          <cx:pt idx="157173">4</cx:pt>
          <cx:pt idx="157174">21</cx:pt>
          <cx:pt idx="157175">0</cx:pt>
          <cx:pt idx="157176">1</cx:pt>
          <cx:pt idx="157177">1</cx:pt>
          <cx:pt idx="157178">0</cx:pt>
          <cx:pt idx="157179">0</cx:pt>
          <cx:pt idx="157180">1</cx:pt>
          <cx:pt idx="157181">42</cx:pt>
          <cx:pt idx="157182">0</cx:pt>
          <cx:pt idx="157183">0</cx:pt>
          <cx:pt idx="157184">6</cx:pt>
          <cx:pt idx="157185">250</cx:pt>
          <cx:pt idx="157186">64</cx:pt>
          <cx:pt idx="157187">55</cx:pt>
          <cx:pt idx="157188">21</cx:pt>
          <cx:pt idx="157189">0</cx:pt>
          <cx:pt idx="157190">343</cx:pt>
          <cx:pt idx="157191">1</cx:pt>
          <cx:pt idx="157192">5</cx:pt>
          <cx:pt idx="157193">51</cx:pt>
          <cx:pt idx="157194">1</cx:pt>
          <cx:pt idx="157195">0</cx:pt>
          <cx:pt idx="157196">24</cx:pt>
          <cx:pt idx="157197">0</cx:pt>
          <cx:pt idx="157198">2</cx:pt>
          <cx:pt idx="157199">0</cx:pt>
          <cx:pt idx="157200">0</cx:pt>
          <cx:pt idx="157201">7</cx:pt>
          <cx:pt idx="157202">38</cx:pt>
          <cx:pt idx="157203">4</cx:pt>
          <cx:pt idx="157204">89</cx:pt>
          <cx:pt idx="157205">0</cx:pt>
          <cx:pt idx="157206">5</cx:pt>
          <cx:pt idx="157207">13</cx:pt>
          <cx:pt idx="157208">59</cx:pt>
          <cx:pt idx="157209">9</cx:pt>
          <cx:pt idx="157210">22</cx:pt>
          <cx:pt idx="157211">0</cx:pt>
          <cx:pt idx="157212">1</cx:pt>
          <cx:pt idx="157213">59</cx:pt>
          <cx:pt idx="157214">1</cx:pt>
          <cx:pt idx="157215">2</cx:pt>
          <cx:pt idx="157216">1</cx:pt>
          <cx:pt idx="157217">258</cx:pt>
          <cx:pt idx="157218">0</cx:pt>
          <cx:pt idx="157219">13</cx:pt>
          <cx:pt idx="157220">15</cx:pt>
          <cx:pt idx="157221">23</cx:pt>
          <cx:pt idx="157222">8</cx:pt>
          <cx:pt idx="157223">149</cx:pt>
          <cx:pt idx="157224">45</cx:pt>
          <cx:pt idx="157225">1</cx:pt>
          <cx:pt idx="157226">168</cx:pt>
          <cx:pt idx="157227">7</cx:pt>
          <cx:pt idx="157228">21</cx:pt>
          <cx:pt idx="157229">2</cx:pt>
          <cx:pt idx="157230">141</cx:pt>
          <cx:pt idx="157231">40</cx:pt>
          <cx:pt idx="157232">35</cx:pt>
          <cx:pt idx="157233">0</cx:pt>
          <cx:pt idx="157234">4</cx:pt>
          <cx:pt idx="157235">70</cx:pt>
          <cx:pt idx="157236">0</cx:pt>
          <cx:pt idx="157237">6</cx:pt>
          <cx:pt idx="157238">53</cx:pt>
          <cx:pt idx="157239">98</cx:pt>
          <cx:pt idx="157240">550</cx:pt>
          <cx:pt idx="157241">51</cx:pt>
          <cx:pt idx="157242">147</cx:pt>
          <cx:pt idx="157243">0</cx:pt>
          <cx:pt idx="157244">0</cx:pt>
          <cx:pt idx="157245">5</cx:pt>
          <cx:pt idx="157246">15</cx:pt>
          <cx:pt idx="157247">18</cx:pt>
          <cx:pt idx="157248">0</cx:pt>
          <cx:pt idx="157249">3</cx:pt>
          <cx:pt idx="157250">4</cx:pt>
          <cx:pt idx="157251">19</cx:pt>
          <cx:pt idx="157252">0</cx:pt>
          <cx:pt idx="157253">33</cx:pt>
          <cx:pt idx="157254">0</cx:pt>
          <cx:pt idx="157255">0</cx:pt>
          <cx:pt idx="157256">0</cx:pt>
          <cx:pt idx="157257">0</cx:pt>
          <cx:pt idx="157258">0</cx:pt>
          <cx:pt idx="157259">0</cx:pt>
          <cx:pt idx="157260">0</cx:pt>
          <cx:pt idx="157261">0</cx:pt>
          <cx:pt idx="157262">1</cx:pt>
          <cx:pt idx="157263">29</cx:pt>
          <cx:pt idx="157264">0</cx:pt>
          <cx:pt idx="157265">0</cx:pt>
          <cx:pt idx="157266">2</cx:pt>
          <cx:pt idx="157267">1</cx:pt>
          <cx:pt idx="157268">35</cx:pt>
          <cx:pt idx="157269">0</cx:pt>
          <cx:pt idx="157270">0</cx:pt>
          <cx:pt idx="157271">12</cx:pt>
          <cx:pt idx="157272">0</cx:pt>
          <cx:pt idx="157273">20</cx:pt>
          <cx:pt idx="157274">0</cx:pt>
          <cx:pt idx="157275">0</cx:pt>
          <cx:pt idx="157276">0</cx:pt>
          <cx:pt idx="157277">12</cx:pt>
          <cx:pt idx="157278">46</cx:pt>
          <cx:pt idx="157279">0</cx:pt>
          <cx:pt idx="157280">1</cx:pt>
          <cx:pt idx="157281">0</cx:pt>
          <cx:pt idx="157282">1</cx:pt>
          <cx:pt idx="157283">19</cx:pt>
          <cx:pt idx="157284">1</cx:pt>
          <cx:pt idx="157285">1</cx:pt>
          <cx:pt idx="157286">0</cx:pt>
          <cx:pt idx="157287">317</cx:pt>
          <cx:pt idx="157288">6</cx:pt>
          <cx:pt idx="157289">7</cx:pt>
          <cx:pt idx="157290">20</cx:pt>
          <cx:pt idx="157291">82</cx:pt>
          <cx:pt idx="157292">12</cx:pt>
          <cx:pt idx="157293">42</cx:pt>
          <cx:pt idx="157294">28</cx:pt>
          <cx:pt idx="157295">25</cx:pt>
          <cx:pt idx="157296">27</cx:pt>
          <cx:pt idx="157297">3</cx:pt>
          <cx:pt idx="157298">1</cx:pt>
          <cx:pt idx="157299">1</cx:pt>
          <cx:pt idx="157300">0</cx:pt>
          <cx:pt idx="157301">61</cx:pt>
          <cx:pt idx="157302">0</cx:pt>
          <cx:pt idx="157303">366</cx:pt>
          <cx:pt idx="157304">276</cx:pt>
          <cx:pt idx="157305">28</cx:pt>
          <cx:pt idx="157306">51</cx:pt>
          <cx:pt idx="157307">9</cx:pt>
          <cx:pt idx="157308">0</cx:pt>
          <cx:pt idx="157309">0</cx:pt>
          <cx:pt idx="157310">79</cx:pt>
          <cx:pt idx="157311">2</cx:pt>
          <cx:pt idx="157312">40</cx:pt>
          <cx:pt idx="157313">354</cx:pt>
          <cx:pt idx="157314">6</cx:pt>
          <cx:pt idx="157315">25</cx:pt>
          <cx:pt idx="157316">33</cx:pt>
          <cx:pt idx="157317">0</cx:pt>
          <cx:pt idx="157318">1</cx:pt>
          <cx:pt idx="157319">1</cx:pt>
          <cx:pt idx="157320">8</cx:pt>
          <cx:pt idx="157321">14</cx:pt>
          <cx:pt idx="157322">42</cx:pt>
          <cx:pt idx="157323">0</cx:pt>
          <cx:pt idx="157324">83</cx:pt>
          <cx:pt idx="157325">28</cx:pt>
          <cx:pt idx="157326">5</cx:pt>
          <cx:pt idx="157327">0</cx:pt>
          <cx:pt idx="157328">57</cx:pt>
          <cx:pt idx="157329">28</cx:pt>
          <cx:pt idx="157330">38</cx:pt>
          <cx:pt idx="157331">3</cx:pt>
          <cx:pt idx="157332">0</cx:pt>
          <cx:pt idx="157333">0</cx:pt>
          <cx:pt idx="157334">10</cx:pt>
          <cx:pt idx="157335">21</cx:pt>
          <cx:pt idx="157336">11</cx:pt>
          <cx:pt idx="157337">34</cx:pt>
          <cx:pt idx="157338">23</cx:pt>
          <cx:pt idx="157339">4</cx:pt>
          <cx:pt idx="157340">1</cx:pt>
          <cx:pt idx="157341">1</cx:pt>
          <cx:pt idx="157342">24</cx:pt>
          <cx:pt idx="157343">0</cx:pt>
          <cx:pt idx="157344">56</cx:pt>
          <cx:pt idx="157345">11</cx:pt>
          <cx:pt idx="157346">33</cx:pt>
          <cx:pt idx="157347">63</cx:pt>
          <cx:pt idx="157348">2</cx:pt>
          <cx:pt idx="157349">2</cx:pt>
          <cx:pt idx="157350">1</cx:pt>
          <cx:pt idx="157351">46</cx:pt>
          <cx:pt idx="157352">36</cx:pt>
          <cx:pt idx="157353">102</cx:pt>
          <cx:pt idx="157354">6</cx:pt>
          <cx:pt idx="157355">6</cx:pt>
          <cx:pt idx="157356">22</cx:pt>
          <cx:pt idx="157357">0</cx:pt>
          <cx:pt idx="157358">25</cx:pt>
          <cx:pt idx="157359">48</cx:pt>
          <cx:pt idx="157360">4</cx:pt>
          <cx:pt idx="157361">3</cx:pt>
          <cx:pt idx="157362">99</cx:pt>
          <cx:pt idx="157363">2</cx:pt>
          <cx:pt idx="157364">3</cx:pt>
          <cx:pt idx="157365">9</cx:pt>
          <cx:pt idx="157366">1</cx:pt>
          <cx:pt idx="157367">6</cx:pt>
          <cx:pt idx="157368">13</cx:pt>
          <cx:pt idx="157369">1</cx:pt>
          <cx:pt idx="157370">252</cx:pt>
          <cx:pt idx="157371">140</cx:pt>
          <cx:pt idx="157372">91</cx:pt>
          <cx:pt idx="157373">6</cx:pt>
          <cx:pt idx="157374">0</cx:pt>
          <cx:pt idx="157375">48</cx:pt>
          <cx:pt idx="157376">0</cx:pt>
          <cx:pt idx="157377">16</cx:pt>
          <cx:pt idx="157378">12</cx:pt>
          <cx:pt idx="157379">85</cx:pt>
          <cx:pt idx="157380">197</cx:pt>
          <cx:pt idx="157381">1</cx:pt>
          <cx:pt idx="157382">34</cx:pt>
          <cx:pt idx="157383">2</cx:pt>
          <cx:pt idx="157384">70</cx:pt>
          <cx:pt idx="157385">1</cx:pt>
          <cx:pt idx="157386">0</cx:pt>
          <cx:pt idx="157387">0</cx:pt>
          <cx:pt idx="157388">0</cx:pt>
          <cx:pt idx="157389">1</cx:pt>
          <cx:pt idx="157390">6</cx:pt>
          <cx:pt idx="157391">9</cx:pt>
          <cx:pt idx="157392">7</cx:pt>
          <cx:pt idx="157393">244</cx:pt>
          <cx:pt idx="157394">6</cx:pt>
          <cx:pt idx="157395">0</cx:pt>
          <cx:pt idx="157396">0</cx:pt>
          <cx:pt idx="157397">10</cx:pt>
          <cx:pt idx="157398">8</cx:pt>
          <cx:pt idx="157399">78</cx:pt>
          <cx:pt idx="157400">25</cx:pt>
          <cx:pt idx="157401">0</cx:pt>
          <cx:pt idx="157402">7</cx:pt>
          <cx:pt idx="157403">96</cx:pt>
          <cx:pt idx="157404">228</cx:pt>
          <cx:pt idx="157405">111</cx:pt>
          <cx:pt idx="157406">33</cx:pt>
          <cx:pt idx="157407">11</cx:pt>
          <cx:pt idx="157408">1</cx:pt>
          <cx:pt idx="157409">0</cx:pt>
          <cx:pt idx="157410">14</cx:pt>
          <cx:pt idx="157411">0</cx:pt>
          <cx:pt idx="157412">29</cx:pt>
          <cx:pt idx="157413">0</cx:pt>
          <cx:pt idx="157414">10</cx:pt>
          <cx:pt idx="157415">87</cx:pt>
          <cx:pt idx="157416">3</cx:pt>
          <cx:pt idx="157417">0</cx:pt>
          <cx:pt idx="157418">185</cx:pt>
          <cx:pt idx="157419">1</cx:pt>
          <cx:pt idx="157420">592</cx:pt>
          <cx:pt idx="157421">0</cx:pt>
          <cx:pt idx="157422">7</cx:pt>
          <cx:pt idx="157423">38</cx:pt>
          <cx:pt idx="157424">617</cx:pt>
          <cx:pt idx="157425">127</cx:pt>
          <cx:pt idx="157426">76</cx:pt>
          <cx:pt idx="157427">21</cx:pt>
          <cx:pt idx="157428">26</cx:pt>
          <cx:pt idx="157429">3</cx:pt>
          <cx:pt idx="157430">3</cx:pt>
          <cx:pt idx="157431">0</cx:pt>
          <cx:pt idx="157432">27</cx:pt>
          <cx:pt idx="157433">19</cx:pt>
          <cx:pt idx="157434">63</cx:pt>
          <cx:pt idx="157435">2</cx:pt>
          <cx:pt idx="157436">5</cx:pt>
          <cx:pt idx="157437">77</cx:pt>
          <cx:pt idx="157438">1</cx:pt>
          <cx:pt idx="157439">3</cx:pt>
          <cx:pt idx="157440">14</cx:pt>
          <cx:pt idx="157441">0</cx:pt>
          <cx:pt idx="157442">0</cx:pt>
          <cx:pt idx="157443">10</cx:pt>
          <cx:pt idx="157444">298</cx:pt>
          <cx:pt idx="157445">0</cx:pt>
          <cx:pt idx="157446">1</cx:pt>
          <cx:pt idx="157447">1</cx:pt>
          <cx:pt idx="157448">0</cx:pt>
          <cx:pt idx="157449">1</cx:pt>
          <cx:pt idx="157450">0</cx:pt>
          <cx:pt idx="157451">0</cx:pt>
          <cx:pt idx="157452">1</cx:pt>
          <cx:pt idx="157453">15</cx:pt>
          <cx:pt idx="157454">3</cx:pt>
          <cx:pt idx="157455">0</cx:pt>
          <cx:pt idx="157456">0</cx:pt>
          <cx:pt idx="157457">36</cx:pt>
          <cx:pt idx="157458">33</cx:pt>
          <cx:pt idx="157459">25</cx:pt>
          <cx:pt idx="157460">29</cx:pt>
          <cx:pt idx="157461">15</cx:pt>
          <cx:pt idx="157462">206</cx:pt>
          <cx:pt idx="157463">27</cx:pt>
          <cx:pt idx="157464">1</cx:pt>
          <cx:pt idx="157465">77</cx:pt>
          <cx:pt idx="157466">0</cx:pt>
          <cx:pt idx="157467">0</cx:pt>
          <cx:pt idx="157468">9</cx:pt>
          <cx:pt idx="157469">1</cx:pt>
          <cx:pt idx="157470">0</cx:pt>
          <cx:pt idx="157471">0</cx:pt>
          <cx:pt idx="157472">75</cx:pt>
          <cx:pt idx="157473">37</cx:pt>
          <cx:pt idx="157474">7</cx:pt>
          <cx:pt idx="157475">27</cx:pt>
          <cx:pt idx="157476">41</cx:pt>
          <cx:pt idx="157477">482</cx:pt>
          <cx:pt idx="157478">82</cx:pt>
          <cx:pt idx="157479">70</cx:pt>
          <cx:pt idx="157480">0</cx:pt>
          <cx:pt idx="157481">449</cx:pt>
          <cx:pt idx="157482">0</cx:pt>
          <cx:pt idx="157483">2</cx:pt>
          <cx:pt idx="157484">120</cx:pt>
          <cx:pt idx="157485">34</cx:pt>
          <cx:pt idx="157486">0</cx:pt>
          <cx:pt idx="157487">22</cx:pt>
          <cx:pt idx="157488">33</cx:pt>
          <cx:pt idx="157489">6</cx:pt>
          <cx:pt idx="157490">75</cx:pt>
          <cx:pt idx="157491">65</cx:pt>
          <cx:pt idx="157492">204</cx:pt>
          <cx:pt idx="157493">145</cx:pt>
          <cx:pt idx="157494">0</cx:pt>
          <cx:pt idx="157495">455</cx:pt>
          <cx:pt idx="157496">455</cx:pt>
          <cx:pt idx="157497">0</cx:pt>
          <cx:pt idx="157498">0</cx:pt>
          <cx:pt idx="157499">0</cx:pt>
          <cx:pt idx="157500">26</cx:pt>
          <cx:pt idx="157501">0</cx:pt>
          <cx:pt idx="157502">47</cx:pt>
          <cx:pt idx="157503">7</cx:pt>
          <cx:pt idx="157504">27</cx:pt>
          <cx:pt idx="157505">237</cx:pt>
          <cx:pt idx="157506">113</cx:pt>
          <cx:pt idx="157507">0</cx:pt>
          <cx:pt idx="157508">20</cx:pt>
          <cx:pt idx="157509">9</cx:pt>
          <cx:pt idx="157510">4</cx:pt>
          <cx:pt idx="157511">5</cx:pt>
          <cx:pt idx="157512">29</cx:pt>
          <cx:pt idx="157513">6</cx:pt>
          <cx:pt idx="157514">3</cx:pt>
          <cx:pt idx="157515">0</cx:pt>
          <cx:pt idx="157516">833</cx:pt>
          <cx:pt idx="157517">48</cx:pt>
          <cx:pt idx="157518">1</cx:pt>
          <cx:pt idx="157519">2</cx:pt>
          <cx:pt idx="157520">30</cx:pt>
          <cx:pt idx="157521">0</cx:pt>
          <cx:pt idx="157522">0</cx:pt>
          <cx:pt idx="157523">0</cx:pt>
          <cx:pt idx="157524">19</cx:pt>
          <cx:pt idx="157525">0</cx:pt>
          <cx:pt idx="157526">58</cx:pt>
          <cx:pt idx="157527">14</cx:pt>
          <cx:pt idx="157528">0</cx:pt>
          <cx:pt idx="157529">13</cx:pt>
          <cx:pt idx="157530">36</cx:pt>
          <cx:pt idx="157531">18</cx:pt>
          <cx:pt idx="157532">28</cx:pt>
          <cx:pt idx="157533">34</cx:pt>
          <cx:pt idx="157534">239</cx:pt>
          <cx:pt idx="157535">17</cx:pt>
          <cx:pt idx="157536">17</cx:pt>
          <cx:pt idx="157537">19</cx:pt>
          <cx:pt idx="157538">4</cx:pt>
          <cx:pt idx="157539">0</cx:pt>
          <cx:pt idx="157540">0</cx:pt>
          <cx:pt idx="157541">0</cx:pt>
          <cx:pt idx="157542">84</cx:pt>
          <cx:pt idx="157543">144</cx:pt>
          <cx:pt idx="157544">0</cx:pt>
          <cx:pt idx="157545">7</cx:pt>
          <cx:pt idx="157546">7</cx:pt>
          <cx:pt idx="157547">53</cx:pt>
          <cx:pt idx="157548">3</cx:pt>
          <cx:pt idx="157549">1</cx:pt>
          <cx:pt idx="157550">14</cx:pt>
          <cx:pt idx="157551">20</cx:pt>
          <cx:pt idx="157552">1</cx:pt>
          <cx:pt idx="157553">12</cx:pt>
          <cx:pt idx="157554">97</cx:pt>
          <cx:pt idx="157555">0</cx:pt>
          <cx:pt idx="157556">9</cx:pt>
          <cx:pt idx="157557">5</cx:pt>
          <cx:pt idx="157558">155</cx:pt>
          <cx:pt idx="157559">96</cx:pt>
          <cx:pt idx="157560">112</cx:pt>
          <cx:pt idx="157561">0</cx:pt>
          <cx:pt idx="157562">0</cx:pt>
          <cx:pt idx="157563">0</cx:pt>
          <cx:pt idx="157564">0</cx:pt>
          <cx:pt idx="157565">0</cx:pt>
          <cx:pt idx="157566">68</cx:pt>
          <cx:pt idx="157567">0</cx:pt>
          <cx:pt idx="157568">99</cx:pt>
          <cx:pt idx="157569">187</cx:pt>
          <cx:pt idx="157570">4</cx:pt>
          <cx:pt idx="157571">0</cx:pt>
          <cx:pt idx="157572">7</cx:pt>
          <cx:pt idx="157573">1</cx:pt>
          <cx:pt idx="157574">1</cx:pt>
          <cx:pt idx="157575">0</cx:pt>
          <cx:pt idx="157576">1</cx:pt>
          <cx:pt idx="157577">9</cx:pt>
          <cx:pt idx="157578">5</cx:pt>
          <cx:pt idx="157579">29</cx:pt>
          <cx:pt idx="157580">10</cx:pt>
          <cx:pt idx="157581">1</cx:pt>
          <cx:pt idx="157582">37</cx:pt>
          <cx:pt idx="157583">3</cx:pt>
          <cx:pt idx="157584">2</cx:pt>
          <cx:pt idx="157585">45</cx:pt>
          <cx:pt idx="157586">62</cx:pt>
          <cx:pt idx="157587">11</cx:pt>
          <cx:pt idx="157588">1</cx:pt>
          <cx:pt idx="157589">6</cx:pt>
          <cx:pt idx="157590">11</cx:pt>
          <cx:pt idx="157591">11</cx:pt>
          <cx:pt idx="157592">70</cx:pt>
          <cx:pt idx="157593">21</cx:pt>
          <cx:pt idx="157594">63</cx:pt>
          <cx:pt idx="157595">46</cx:pt>
          <cx:pt idx="157596">0</cx:pt>
          <cx:pt idx="157597">6</cx:pt>
          <cx:pt idx="157598">4</cx:pt>
          <cx:pt idx="157599">3</cx:pt>
          <cx:pt idx="157600">17</cx:pt>
          <cx:pt idx="157601">1</cx:pt>
          <cx:pt idx="157602">0</cx:pt>
          <cx:pt idx="157603">1</cx:pt>
          <cx:pt idx="157604">30</cx:pt>
          <cx:pt idx="157605">11</cx:pt>
          <cx:pt idx="157606">4</cx:pt>
          <cx:pt idx="157607">9</cx:pt>
          <cx:pt idx="157608">4</cx:pt>
          <cx:pt idx="157609">225</cx:pt>
          <cx:pt idx="157610">21</cx:pt>
          <cx:pt idx="157611">23</cx:pt>
          <cx:pt idx="157612">58</cx:pt>
          <cx:pt idx="157613">91</cx:pt>
          <cx:pt idx="157614">272</cx:pt>
          <cx:pt idx="157615">0</cx:pt>
          <cx:pt idx="157616">8</cx:pt>
          <cx:pt idx="157617">28</cx:pt>
          <cx:pt idx="157618">0</cx:pt>
          <cx:pt idx="157619">88</cx:pt>
          <cx:pt idx="157620">0</cx:pt>
          <cx:pt idx="157621">1</cx:pt>
          <cx:pt idx="157622">2</cx:pt>
          <cx:pt idx="157623">71</cx:pt>
          <cx:pt idx="157624">137</cx:pt>
          <cx:pt idx="157625">0</cx:pt>
          <cx:pt idx="157626">0</cx:pt>
          <cx:pt idx="157627">0</cx:pt>
          <cx:pt idx="157628">1</cx:pt>
          <cx:pt idx="157629">13</cx:pt>
          <cx:pt idx="157630">65</cx:pt>
          <cx:pt idx="157631">59</cx:pt>
          <cx:pt idx="157632">1</cx:pt>
          <cx:pt idx="157633">58</cx:pt>
          <cx:pt idx="157634">0</cx:pt>
          <cx:pt idx="157635">0</cx:pt>
          <cx:pt idx="157636">76</cx:pt>
          <cx:pt idx="157637">6</cx:pt>
          <cx:pt idx="157638">123</cx:pt>
          <cx:pt idx="157639">1</cx:pt>
          <cx:pt idx="157640">0</cx:pt>
          <cx:pt idx="157641">29</cx:pt>
          <cx:pt idx="157642">39</cx:pt>
          <cx:pt idx="157643">0</cx:pt>
          <cx:pt idx="157644">0</cx:pt>
          <cx:pt idx="157645">196</cx:pt>
          <cx:pt idx="157646">0</cx:pt>
          <cx:pt idx="157647">4</cx:pt>
          <cx:pt idx="157648">217</cx:pt>
          <cx:pt idx="157649">4</cx:pt>
          <cx:pt idx="157650">1</cx:pt>
          <cx:pt idx="157651">151</cx:pt>
          <cx:pt idx="157652">64</cx:pt>
          <cx:pt idx="157653">0</cx:pt>
          <cx:pt idx="157654">28</cx:pt>
          <cx:pt idx="157655">0</cx:pt>
          <cx:pt idx="157656">0</cx:pt>
          <cx:pt idx="157657">77</cx:pt>
          <cx:pt idx="157658">16</cx:pt>
          <cx:pt idx="157659">35</cx:pt>
          <cx:pt idx="157660">0</cx:pt>
          <cx:pt idx="157661">9</cx:pt>
          <cx:pt idx="157662">0</cx:pt>
          <cx:pt idx="157663">18</cx:pt>
          <cx:pt idx="157664">102</cx:pt>
          <cx:pt idx="157665">355</cx:pt>
          <cx:pt idx="157666">0</cx:pt>
          <cx:pt idx="157667">45</cx:pt>
          <cx:pt idx="157668">0</cx:pt>
          <cx:pt idx="157669">197</cx:pt>
          <cx:pt idx="157670">0</cx:pt>
          <cx:pt idx="157671">4</cx:pt>
          <cx:pt idx="157672">97</cx:pt>
          <cx:pt idx="157673">20</cx:pt>
          <cx:pt idx="157674">1</cx:pt>
          <cx:pt idx="157675">88</cx:pt>
          <cx:pt idx="157676">0</cx:pt>
          <cx:pt idx="157677">14</cx:pt>
          <cx:pt idx="157678">8</cx:pt>
          <cx:pt idx="157679">4</cx:pt>
          <cx:pt idx="157680">0</cx:pt>
          <cx:pt idx="157681">0</cx:pt>
          <cx:pt idx="157682">0</cx:pt>
          <cx:pt idx="157683">96</cx:pt>
          <cx:pt idx="157684">0</cx:pt>
          <cx:pt idx="157685">0</cx:pt>
          <cx:pt idx="157686">57</cx:pt>
          <cx:pt idx="157687">171</cx:pt>
          <cx:pt idx="157688">19</cx:pt>
          <cx:pt idx="157689">1</cx:pt>
          <cx:pt idx="157690">48</cx:pt>
          <cx:pt idx="157691">37</cx:pt>
          <cx:pt idx="157692">12</cx:pt>
          <cx:pt idx="157693">4</cx:pt>
          <cx:pt idx="157694">0</cx:pt>
          <cx:pt idx="157695">0</cx:pt>
          <cx:pt idx="157696">7</cx:pt>
          <cx:pt idx="157697">21</cx:pt>
          <cx:pt idx="157698">55</cx:pt>
          <cx:pt idx="157699">40</cx:pt>
          <cx:pt idx="157700">7</cx:pt>
          <cx:pt idx="157701">25</cx:pt>
          <cx:pt idx="157702">1</cx:pt>
          <cx:pt idx="157703">0</cx:pt>
          <cx:pt idx="157704">0</cx:pt>
          <cx:pt idx="157705">0</cx:pt>
          <cx:pt idx="157706">3</cx:pt>
          <cx:pt idx="157707">62</cx:pt>
          <cx:pt idx="157708">235</cx:pt>
          <cx:pt idx="157709">0</cx:pt>
          <cx:pt idx="157710">0</cx:pt>
          <cx:pt idx="157711">3</cx:pt>
          <cx:pt idx="157712">7</cx:pt>
          <cx:pt idx="157713">82</cx:pt>
          <cx:pt idx="157714">111</cx:pt>
          <cx:pt idx="157715">97</cx:pt>
          <cx:pt idx="157716">78</cx:pt>
          <cx:pt idx="157717">1</cx:pt>
          <cx:pt idx="157718">111</cx:pt>
          <cx:pt idx="157719">13</cx:pt>
          <cx:pt idx="157720">6</cx:pt>
          <cx:pt idx="157721">1</cx:pt>
          <cx:pt idx="157722">0</cx:pt>
          <cx:pt idx="157723">4</cx:pt>
          <cx:pt idx="157724">56</cx:pt>
          <cx:pt idx="157725">0</cx:pt>
          <cx:pt idx="157726">41</cx:pt>
          <cx:pt idx="157727">1</cx:pt>
          <cx:pt idx="157728">5</cx:pt>
          <cx:pt idx="157729">57</cx:pt>
          <cx:pt idx="157730">25</cx:pt>
          <cx:pt idx="157731">40</cx:pt>
          <cx:pt idx="157732">7</cx:pt>
          <cx:pt idx="157733">0</cx:pt>
          <cx:pt idx="157734">1</cx:pt>
          <cx:pt idx="157735">1</cx:pt>
          <cx:pt idx="157736">6</cx:pt>
          <cx:pt idx="157737">48</cx:pt>
          <cx:pt idx="157738">14</cx:pt>
          <cx:pt idx="157739">0</cx:pt>
          <cx:pt idx="157740">78</cx:pt>
          <cx:pt idx="157741">156</cx:pt>
          <cx:pt idx="157742">467</cx:pt>
          <cx:pt idx="157743">1</cx:pt>
          <cx:pt idx="157744">19</cx:pt>
          <cx:pt idx="157745">277</cx:pt>
          <cx:pt idx="157746">0</cx:pt>
          <cx:pt idx="157747">22</cx:pt>
          <cx:pt idx="157748">78</cx:pt>
          <cx:pt idx="157749">1</cx:pt>
          <cx:pt idx="157750">2</cx:pt>
          <cx:pt idx="157751">7</cx:pt>
          <cx:pt idx="157752">49</cx:pt>
          <cx:pt idx="157753">0</cx:pt>
          <cx:pt idx="157754">1</cx:pt>
          <cx:pt idx="157755">2</cx:pt>
          <cx:pt idx="157756">9</cx:pt>
          <cx:pt idx="157757">56</cx:pt>
          <cx:pt idx="157758">147</cx:pt>
          <cx:pt idx="157759">14</cx:pt>
          <cx:pt idx="157760">74</cx:pt>
          <cx:pt idx="157761">0</cx:pt>
          <cx:pt idx="157762">0</cx:pt>
          <cx:pt idx="157763">96</cx:pt>
          <cx:pt idx="157764">4</cx:pt>
          <cx:pt idx="157765">0</cx:pt>
          <cx:pt idx="157766">1</cx:pt>
          <cx:pt idx="157767">0</cx:pt>
          <cx:pt idx="157768">0</cx:pt>
          <cx:pt idx="157769">0</cx:pt>
          <cx:pt idx="157770">26</cx:pt>
          <cx:pt idx="157771">2</cx:pt>
          <cx:pt idx="157772">0</cx:pt>
          <cx:pt idx="157773">0</cx:pt>
          <cx:pt idx="157774">12</cx:pt>
          <cx:pt idx="157775">13</cx:pt>
          <cx:pt idx="157776">0</cx:pt>
          <cx:pt idx="157777">0</cx:pt>
          <cx:pt idx="157778">0</cx:pt>
          <cx:pt idx="157779">0</cx:pt>
          <cx:pt idx="157780">9</cx:pt>
          <cx:pt idx="157781">0</cx:pt>
          <cx:pt idx="157782">15</cx:pt>
          <cx:pt idx="157783">41</cx:pt>
          <cx:pt idx="157784">3</cx:pt>
          <cx:pt idx="157785">788</cx:pt>
          <cx:pt idx="157786">561</cx:pt>
          <cx:pt idx="157787">176</cx:pt>
          <cx:pt idx="157788">8</cx:pt>
          <cx:pt idx="157789">0</cx:pt>
          <cx:pt idx="157790">19</cx:pt>
          <cx:pt idx="157791">63</cx:pt>
          <cx:pt idx="157792">153</cx:pt>
          <cx:pt idx="157793">25</cx:pt>
          <cx:pt idx="157794">31</cx:pt>
          <cx:pt idx="157795">47</cx:pt>
          <cx:pt idx="157796">2</cx:pt>
          <cx:pt idx="157797">83</cx:pt>
          <cx:pt idx="157798">214</cx:pt>
          <cx:pt idx="157799">77</cx:pt>
          <cx:pt idx="157800">13</cx:pt>
          <cx:pt idx="157801">23</cx:pt>
          <cx:pt idx="157802">0</cx:pt>
          <cx:pt idx="157803">0</cx:pt>
          <cx:pt idx="157804">69</cx:pt>
          <cx:pt idx="157805">0</cx:pt>
          <cx:pt idx="157806">0</cx:pt>
          <cx:pt idx="157807">1</cx:pt>
          <cx:pt idx="157808">15</cx:pt>
          <cx:pt idx="157809">8</cx:pt>
          <cx:pt idx="157810">71</cx:pt>
          <cx:pt idx="157811">6</cx:pt>
          <cx:pt idx="157812">49</cx:pt>
          <cx:pt idx="157813">1</cx:pt>
          <cx:pt idx="157814">39</cx:pt>
          <cx:pt idx="157815">5</cx:pt>
          <cx:pt idx="157816">29</cx:pt>
          <cx:pt idx="157817">19</cx:pt>
          <cx:pt idx="157818">1</cx:pt>
          <cx:pt idx="157819">0</cx:pt>
          <cx:pt idx="157820">0</cx:pt>
          <cx:pt idx="157821">16</cx:pt>
          <cx:pt idx="157822">160</cx:pt>
          <cx:pt idx="157823">1</cx:pt>
          <cx:pt idx="157824">0</cx:pt>
          <cx:pt idx="157825">1</cx:pt>
          <cx:pt idx="157826">95</cx:pt>
          <cx:pt idx="157827">76</cx:pt>
          <cx:pt idx="157828">5</cx:pt>
          <cx:pt idx="157829">4</cx:pt>
          <cx:pt idx="157830">104</cx:pt>
          <cx:pt idx="157831">34</cx:pt>
          <cx:pt idx="157832">4</cx:pt>
          <cx:pt idx="157833">3</cx:pt>
          <cx:pt idx="157834">0</cx:pt>
          <cx:pt idx="157835">2</cx:pt>
          <cx:pt idx="157836">21</cx:pt>
          <cx:pt idx="157837">1</cx:pt>
          <cx:pt idx="157838">0</cx:pt>
          <cx:pt idx="157839">44</cx:pt>
          <cx:pt idx="157840">0</cx:pt>
          <cx:pt idx="157841">8</cx:pt>
          <cx:pt idx="157842">7</cx:pt>
          <cx:pt idx="157843">0</cx:pt>
          <cx:pt idx="157844">19</cx:pt>
          <cx:pt idx="157845">0</cx:pt>
          <cx:pt idx="157846">0</cx:pt>
          <cx:pt idx="157847">0</cx:pt>
          <cx:pt idx="157848">132</cx:pt>
          <cx:pt idx="157849">191</cx:pt>
          <cx:pt idx="157850">2</cx:pt>
          <cx:pt idx="157851">7</cx:pt>
          <cx:pt idx="157852">1</cx:pt>
          <cx:pt idx="157853">1</cx:pt>
          <cx:pt idx="157854">1</cx:pt>
          <cx:pt idx="157855">5</cx:pt>
          <cx:pt idx="157856">12</cx:pt>
          <cx:pt idx="157857">16</cx:pt>
          <cx:pt idx="157858">150</cx:pt>
          <cx:pt idx="157859">0</cx:pt>
          <cx:pt idx="157860">5</cx:pt>
          <cx:pt idx="157861">50</cx:pt>
          <cx:pt idx="157862">14</cx:pt>
          <cx:pt idx="157863">4</cx:pt>
          <cx:pt idx="157864">3</cx:pt>
          <cx:pt idx="157865">1</cx:pt>
          <cx:pt idx="157866">30</cx:pt>
          <cx:pt idx="157867">246</cx:pt>
          <cx:pt idx="157868">0</cx:pt>
          <cx:pt idx="157869">45</cx:pt>
          <cx:pt idx="157870">18</cx:pt>
          <cx:pt idx="157871">1</cx:pt>
          <cx:pt idx="157872">23</cx:pt>
          <cx:pt idx="157873">15</cx:pt>
          <cx:pt idx="157874">1</cx:pt>
          <cx:pt idx="157875">5</cx:pt>
          <cx:pt idx="157876">1</cx:pt>
          <cx:pt idx="157877">5</cx:pt>
          <cx:pt idx="157878">60</cx:pt>
          <cx:pt idx="157879">140</cx:pt>
          <cx:pt idx="157880">100</cx:pt>
          <cx:pt idx="157881">1</cx:pt>
          <cx:pt idx="157882">17</cx:pt>
          <cx:pt idx="157883">0</cx:pt>
          <cx:pt idx="157884">7</cx:pt>
          <cx:pt idx="157885">13</cx:pt>
          <cx:pt idx="157886">4</cx:pt>
          <cx:pt idx="157887">4</cx:pt>
          <cx:pt idx="157888">71</cx:pt>
          <cx:pt idx="157889">1</cx:pt>
          <cx:pt idx="157890">20</cx:pt>
          <cx:pt idx="157891">58</cx:pt>
          <cx:pt idx="157892">190</cx:pt>
          <cx:pt idx="157893">5</cx:pt>
          <cx:pt idx="157894">0</cx:pt>
          <cx:pt idx="157895">84</cx:pt>
          <cx:pt idx="157896">0</cx:pt>
          <cx:pt idx="157897">0</cx:pt>
          <cx:pt idx="157898">11</cx:pt>
          <cx:pt idx="157899">87</cx:pt>
          <cx:pt idx="157900">0</cx:pt>
          <cx:pt idx="157901">2</cx:pt>
          <cx:pt idx="157902">2</cx:pt>
          <cx:pt idx="157903">14</cx:pt>
          <cx:pt idx="157904">1</cx:pt>
          <cx:pt idx="157905">363</cx:pt>
          <cx:pt idx="157906">11</cx:pt>
          <cx:pt idx="157907">0</cx:pt>
          <cx:pt idx="157908">239</cx:pt>
          <cx:pt idx="157909">24</cx:pt>
          <cx:pt idx="157910">4</cx:pt>
          <cx:pt idx="157911">0</cx:pt>
          <cx:pt idx="157912">19</cx:pt>
          <cx:pt idx="157913">11</cx:pt>
          <cx:pt idx="157914">17</cx:pt>
          <cx:pt idx="157915">28</cx:pt>
          <cx:pt idx="157916">84</cx:pt>
          <cx:pt idx="157917">14</cx:pt>
          <cx:pt idx="157918">2</cx:pt>
          <cx:pt idx="157919">118</cx:pt>
          <cx:pt idx="157920">13</cx:pt>
          <cx:pt idx="157921">21</cx:pt>
          <cx:pt idx="157922">0</cx:pt>
          <cx:pt idx="157923">1</cx:pt>
          <cx:pt idx="157924">23</cx:pt>
          <cx:pt idx="157925">4</cx:pt>
          <cx:pt idx="157926">47</cx:pt>
          <cx:pt idx="157927">0</cx:pt>
          <cx:pt idx="157928">9</cx:pt>
          <cx:pt idx="157929">0</cx:pt>
          <cx:pt idx="157930">8</cx:pt>
          <cx:pt idx="157931">380</cx:pt>
          <cx:pt idx="157932">91</cx:pt>
          <cx:pt idx="157933">21</cx:pt>
          <cx:pt idx="157934">0</cx:pt>
          <cx:pt idx="157935">16</cx:pt>
          <cx:pt idx="157936">60</cx:pt>
          <cx:pt idx="157937">7</cx:pt>
          <cx:pt idx="157938">7</cx:pt>
          <cx:pt idx="157939">45</cx:pt>
          <cx:pt idx="157940">0</cx:pt>
          <cx:pt idx="157941">9</cx:pt>
          <cx:pt idx="157942">54</cx:pt>
          <cx:pt idx="157943">0</cx:pt>
          <cx:pt idx="157944">27</cx:pt>
          <cx:pt idx="157945">3</cx:pt>
          <cx:pt idx="157946">13</cx:pt>
          <cx:pt idx="157947">20</cx:pt>
          <cx:pt idx="157948">1</cx:pt>
          <cx:pt idx="157949">34</cx:pt>
          <cx:pt idx="157950">230</cx:pt>
          <cx:pt idx="157951">80</cx:pt>
          <cx:pt idx="157952">0</cx:pt>
          <cx:pt idx="157953">26</cx:pt>
          <cx:pt idx="157954">3</cx:pt>
          <cx:pt idx="157955">1</cx:pt>
          <cx:pt idx="157956">1</cx:pt>
          <cx:pt idx="157957">8</cx:pt>
          <cx:pt idx="157958">2</cx:pt>
          <cx:pt idx="157959">0</cx:pt>
          <cx:pt idx="157960">84</cx:pt>
          <cx:pt idx="157961">0</cx:pt>
          <cx:pt idx="157962">43</cx:pt>
          <cx:pt idx="157963">414</cx:pt>
          <cx:pt idx="157964">0</cx:pt>
          <cx:pt idx="157965">0</cx:pt>
          <cx:pt idx="157966">7</cx:pt>
          <cx:pt idx="157967">14</cx:pt>
          <cx:pt idx="157968">12</cx:pt>
          <cx:pt idx="157969">1</cx:pt>
          <cx:pt idx="157970">234</cx:pt>
          <cx:pt idx="157971">25</cx:pt>
          <cx:pt idx="157972">188</cx:pt>
          <cx:pt idx="157973">0</cx:pt>
          <cx:pt idx="157974">0</cx:pt>
          <cx:pt idx="157975">1</cx:pt>
          <cx:pt idx="157976">8</cx:pt>
          <cx:pt idx="157977">6</cx:pt>
          <cx:pt idx="157978">187</cx:pt>
          <cx:pt idx="157979">3</cx:pt>
          <cx:pt idx="157980">13</cx:pt>
          <cx:pt idx="157981">81</cx:pt>
          <cx:pt idx="157982">0</cx:pt>
          <cx:pt idx="157983">0</cx:pt>
          <cx:pt idx="157984">0</cx:pt>
          <cx:pt idx="157985">29</cx:pt>
          <cx:pt idx="157986">6</cx:pt>
          <cx:pt idx="157987">9</cx:pt>
          <cx:pt idx="157988">42</cx:pt>
          <cx:pt idx="157989">0</cx:pt>
          <cx:pt idx="157990">6</cx:pt>
          <cx:pt idx="157991">2</cx:pt>
          <cx:pt idx="157992">0</cx:pt>
          <cx:pt idx="157993">15</cx:pt>
          <cx:pt idx="157994">0</cx:pt>
          <cx:pt idx="157995">0</cx:pt>
          <cx:pt idx="157996">0</cx:pt>
          <cx:pt idx="157997">21</cx:pt>
          <cx:pt idx="157998">159</cx:pt>
          <cx:pt idx="157999">96</cx:pt>
          <cx:pt idx="158000">0</cx:pt>
          <cx:pt idx="158001">0</cx:pt>
          <cx:pt idx="158002">0</cx:pt>
          <cx:pt idx="158003">0</cx:pt>
          <cx:pt idx="158004">0</cx:pt>
          <cx:pt idx="158005">0</cx:pt>
          <cx:pt idx="158006">0</cx:pt>
          <cx:pt idx="158007">0</cx:pt>
          <cx:pt idx="158008">0</cx:pt>
          <cx:pt idx="158009">0</cx:pt>
          <cx:pt idx="158010">0</cx:pt>
          <cx:pt idx="158011">0</cx:pt>
          <cx:pt idx="158012">0</cx:pt>
          <cx:pt idx="158013">0</cx:pt>
          <cx:pt idx="158014">0</cx:pt>
          <cx:pt idx="158015">6</cx:pt>
          <cx:pt idx="158016">4</cx:pt>
          <cx:pt idx="158017">6</cx:pt>
          <cx:pt idx="158018">15</cx:pt>
          <cx:pt idx="158019">0</cx:pt>
          <cx:pt idx="158020">13</cx:pt>
          <cx:pt idx="158021">0</cx:pt>
          <cx:pt idx="158022">13</cx:pt>
          <cx:pt idx="158023">15</cx:pt>
          <cx:pt idx="158024">0</cx:pt>
          <cx:pt idx="158025">0</cx:pt>
          <cx:pt idx="158026">8</cx:pt>
          <cx:pt idx="158027">6</cx:pt>
          <cx:pt idx="158028">69</cx:pt>
          <cx:pt idx="158029">0</cx:pt>
          <cx:pt idx="158030">0</cx:pt>
          <cx:pt idx="158031">0</cx:pt>
          <cx:pt idx="158032">0</cx:pt>
          <cx:pt idx="158033">0</cx:pt>
          <cx:pt idx="158034">18</cx:pt>
          <cx:pt idx="158035">12</cx:pt>
          <cx:pt idx="158036">21</cx:pt>
          <cx:pt idx="158037">0</cx:pt>
          <cx:pt idx="158038">22</cx:pt>
          <cx:pt idx="158039">57</cx:pt>
          <cx:pt idx="158040">69</cx:pt>
          <cx:pt idx="158041">21</cx:pt>
          <cx:pt idx="158042">0</cx:pt>
          <cx:pt idx="158043">0</cx:pt>
          <cx:pt idx="158044">13</cx:pt>
          <cx:pt idx="158045">0</cx:pt>
          <cx:pt idx="158046">1</cx:pt>
          <cx:pt idx="158047">155</cx:pt>
          <cx:pt idx="158048">0</cx:pt>
          <cx:pt idx="158049">29</cx:pt>
          <cx:pt idx="158050">592</cx:pt>
          <cx:pt idx="158051">624</cx:pt>
          <cx:pt idx="158052">13</cx:pt>
          <cx:pt idx="158053">25</cx:pt>
          <cx:pt idx="158054">1</cx:pt>
          <cx:pt idx="158055">18</cx:pt>
          <cx:pt idx="158056">0</cx:pt>
          <cx:pt idx="158057">26</cx:pt>
          <cx:pt idx="158058">13</cx:pt>
          <cx:pt idx="158059">0</cx:pt>
          <cx:pt idx="158060">1</cx:pt>
          <cx:pt idx="158061">14</cx:pt>
          <cx:pt idx="158062">142</cx:pt>
          <cx:pt idx="158063">35</cx:pt>
          <cx:pt idx="158064">5</cx:pt>
          <cx:pt idx="158065">156</cx:pt>
          <cx:pt idx="158066">117</cx:pt>
          <cx:pt idx="158067">0</cx:pt>
          <cx:pt idx="158068">1</cx:pt>
          <cx:pt idx="158069">281</cx:pt>
          <cx:pt idx="158070">111</cx:pt>
          <cx:pt idx="158071">43</cx:pt>
          <cx:pt idx="158072">0</cx:pt>
          <cx:pt idx="158073">78</cx:pt>
          <cx:pt idx="158074">37</cx:pt>
          <cx:pt idx="158075">0</cx:pt>
          <cx:pt idx="158076">0</cx:pt>
          <cx:pt idx="158077">244</cx:pt>
          <cx:pt idx="158078">0</cx:pt>
          <cx:pt idx="158079">5</cx:pt>
          <cx:pt idx="158080">94</cx:pt>
          <cx:pt idx="158081">74</cx:pt>
          <cx:pt idx="158082">0</cx:pt>
          <cx:pt idx="158083">56</cx:pt>
          <cx:pt idx="158084">2</cx:pt>
          <cx:pt idx="158085">0</cx:pt>
          <cx:pt idx="158086">0</cx:pt>
          <cx:pt idx="158087">76</cx:pt>
          <cx:pt idx="158088">0</cx:pt>
          <cx:pt idx="158089">0</cx:pt>
          <cx:pt idx="158090">6</cx:pt>
          <cx:pt idx="158091">0</cx:pt>
          <cx:pt idx="158092">0</cx:pt>
          <cx:pt idx="158093">0</cx:pt>
          <cx:pt idx="158094">38</cx:pt>
          <cx:pt idx="158095">1</cx:pt>
          <cx:pt idx="158096">98</cx:pt>
          <cx:pt idx="158097">91</cx:pt>
          <cx:pt idx="158098">386</cx:pt>
          <cx:pt idx="158099">0</cx:pt>
          <cx:pt idx="158100">0</cx:pt>
          <cx:pt idx="158101">1</cx:pt>
          <cx:pt idx="158102">8</cx:pt>
          <cx:pt idx="158103">0</cx:pt>
          <cx:pt idx="158104">0</cx:pt>
          <cx:pt idx="158105">0</cx:pt>
          <cx:pt idx="158106">0</cx:pt>
          <cx:pt idx="158107">0</cx:pt>
          <cx:pt idx="158108">0</cx:pt>
          <cx:pt idx="158109">0</cx:pt>
          <cx:pt idx="158110">90</cx:pt>
          <cx:pt idx="158111">1</cx:pt>
          <cx:pt idx="158112">1</cx:pt>
          <cx:pt idx="158113">3</cx:pt>
          <cx:pt idx="158114">23</cx:pt>
          <cx:pt idx="158115">49</cx:pt>
          <cx:pt idx="158116">3</cx:pt>
          <cx:pt idx="158117">1</cx:pt>
          <cx:pt idx="158118">0</cx:pt>
          <cx:pt idx="158119">53</cx:pt>
          <cx:pt idx="158120">2</cx:pt>
          <cx:pt idx="158121">384</cx:pt>
          <cx:pt idx="158122">109</cx:pt>
          <cx:pt idx="158123">194</cx:pt>
          <cx:pt idx="158124">14</cx:pt>
          <cx:pt idx="158125">53</cx:pt>
          <cx:pt idx="158126">407</cx:pt>
          <cx:pt idx="158127">12</cx:pt>
          <cx:pt idx="158128">23</cx:pt>
          <cx:pt idx="158129">38</cx:pt>
          <cx:pt idx="158130">0</cx:pt>
          <cx:pt idx="158131">14</cx:pt>
          <cx:pt idx="158132">193</cx:pt>
          <cx:pt idx="158133">8</cx:pt>
          <cx:pt idx="158134">0</cx:pt>
          <cx:pt idx="158135">0</cx:pt>
          <cx:pt idx="158136">1</cx:pt>
          <cx:pt idx="158137">23</cx:pt>
          <cx:pt idx="158138">52</cx:pt>
          <cx:pt idx="158139">6</cx:pt>
          <cx:pt idx="158140">3</cx:pt>
          <cx:pt idx="158141">19</cx:pt>
          <cx:pt idx="158142">4</cx:pt>
          <cx:pt idx="158143">23</cx:pt>
          <cx:pt idx="158144">1</cx:pt>
          <cx:pt idx="158145">45</cx:pt>
          <cx:pt idx="158146">4</cx:pt>
          <cx:pt idx="158147">1</cx:pt>
          <cx:pt idx="158148">11</cx:pt>
          <cx:pt idx="158149">54</cx:pt>
          <cx:pt idx="158150">85</cx:pt>
          <cx:pt idx="158151">15</cx:pt>
          <cx:pt idx="158152">1</cx:pt>
          <cx:pt idx="158153">0</cx:pt>
          <cx:pt idx="158154">161</cx:pt>
          <cx:pt idx="158155">27</cx:pt>
          <cx:pt idx="158156">5</cx:pt>
          <cx:pt idx="158157">3</cx:pt>
          <cx:pt idx="158158">0</cx:pt>
          <cx:pt idx="158159">43</cx:pt>
          <cx:pt idx="158160">6</cx:pt>
          <cx:pt idx="158161">1</cx:pt>
          <cx:pt idx="158162">3</cx:pt>
          <cx:pt idx="158163">4</cx:pt>
          <cx:pt idx="158164">5</cx:pt>
          <cx:pt idx="158165">2</cx:pt>
          <cx:pt idx="158166">10</cx:pt>
          <cx:pt idx="158167">1</cx:pt>
          <cx:pt idx="158168">7</cx:pt>
          <cx:pt idx="158169">174</cx:pt>
          <cx:pt idx="158170">6</cx:pt>
          <cx:pt idx="158171">519</cx:pt>
          <cx:pt idx="158172">132</cx:pt>
          <cx:pt idx="158173">2</cx:pt>
          <cx:pt idx="158174">15</cx:pt>
          <cx:pt idx="158175">21</cx:pt>
          <cx:pt idx="158176">187</cx:pt>
          <cx:pt idx="158177">89</cx:pt>
          <cx:pt idx="158178">0</cx:pt>
          <cx:pt idx="158179">2</cx:pt>
          <cx:pt idx="158180">435</cx:pt>
          <cx:pt idx="158181">0</cx:pt>
          <cx:pt idx="158182">6</cx:pt>
          <cx:pt idx="158183">0</cx:pt>
          <cx:pt idx="158184">208</cx:pt>
          <cx:pt idx="158185">0</cx:pt>
          <cx:pt idx="158186">1</cx:pt>
          <cx:pt idx="158187">23</cx:pt>
          <cx:pt idx="158188">628</cx:pt>
          <cx:pt idx="158189">18</cx:pt>
          <cx:pt idx="158190">89</cx:pt>
          <cx:pt idx="158191">181</cx:pt>
          <cx:pt idx="158192">0</cx:pt>
          <cx:pt idx="158193">34</cx:pt>
          <cx:pt idx="158194">24</cx:pt>
          <cx:pt idx="158195">153</cx:pt>
          <cx:pt idx="158196">4</cx:pt>
          <cx:pt idx="158197">43</cx:pt>
          <cx:pt idx="158198">74</cx:pt>
          <cx:pt idx="158199">0</cx:pt>
          <cx:pt idx="158200">5</cx:pt>
          <cx:pt idx="158201">4</cx:pt>
          <cx:pt idx="158202">0</cx:pt>
          <cx:pt idx="158203">0</cx:pt>
          <cx:pt idx="158204">498</cx:pt>
          <cx:pt idx="158205">0</cx:pt>
          <cx:pt idx="158206">208</cx:pt>
          <cx:pt idx="158207">13</cx:pt>
          <cx:pt idx="158208">0</cx:pt>
          <cx:pt idx="158209">40</cx:pt>
          <cx:pt idx="158210">29</cx:pt>
          <cx:pt idx="158211">1</cx:pt>
          <cx:pt idx="158212">70</cx:pt>
          <cx:pt idx="158213">13</cx:pt>
          <cx:pt idx="158214">127</cx:pt>
          <cx:pt idx="158215">24</cx:pt>
          <cx:pt idx="158216">0</cx:pt>
          <cx:pt idx="158217">50</cx:pt>
          <cx:pt idx="158218">4</cx:pt>
          <cx:pt idx="158219">8</cx:pt>
          <cx:pt idx="158220">0</cx:pt>
          <cx:pt idx="158221">29</cx:pt>
          <cx:pt idx="158222">5</cx:pt>
          <cx:pt idx="158223">15</cx:pt>
          <cx:pt idx="158224">3</cx:pt>
          <cx:pt idx="158225">3</cx:pt>
          <cx:pt idx="158226">3</cx:pt>
          <cx:pt idx="158227">71</cx:pt>
          <cx:pt idx="158228">2</cx:pt>
          <cx:pt idx="158229">21</cx:pt>
          <cx:pt idx="158230">269</cx:pt>
          <cx:pt idx="158231">404</cx:pt>
          <cx:pt idx="158232">103</cx:pt>
          <cx:pt idx="158233">19</cx:pt>
          <cx:pt idx="158234">82</cx:pt>
          <cx:pt idx="158235">113</cx:pt>
          <cx:pt idx="158236">10</cx:pt>
          <cx:pt idx="158237">50</cx:pt>
          <cx:pt idx="158238">230</cx:pt>
          <cx:pt idx="158239">259</cx:pt>
          <cx:pt idx="158240">2</cx:pt>
          <cx:pt idx="158241">56</cx:pt>
          <cx:pt idx="158242">36</cx:pt>
          <cx:pt idx="158243">6</cx:pt>
          <cx:pt idx="158244">0</cx:pt>
          <cx:pt idx="158245">31</cx:pt>
          <cx:pt idx="158246">70</cx:pt>
          <cx:pt idx="158247">0</cx:pt>
          <cx:pt idx="158248">169</cx:pt>
          <cx:pt idx="158249">55</cx:pt>
          <cx:pt idx="158250">0</cx:pt>
          <cx:pt idx="158251">37</cx:pt>
          <cx:pt idx="158252">19</cx:pt>
          <cx:pt idx="158253">58</cx:pt>
          <cx:pt idx="158254">36</cx:pt>
          <cx:pt idx="158255">0</cx:pt>
          <cx:pt idx="158256">0</cx:pt>
          <cx:pt idx="158257">1</cx:pt>
          <cx:pt idx="158258">90</cx:pt>
          <cx:pt idx="158259">98</cx:pt>
          <cx:pt idx="158260">0</cx:pt>
          <cx:pt idx="158261">0</cx:pt>
          <cx:pt idx="158262">0</cx:pt>
          <cx:pt idx="158263">2</cx:pt>
          <cx:pt idx="158264">1</cx:pt>
          <cx:pt idx="158265">0</cx:pt>
          <cx:pt idx="158266">1</cx:pt>
          <cx:pt idx="158267">1</cx:pt>
          <cx:pt idx="158268">0</cx:pt>
          <cx:pt idx="158269">0</cx:pt>
          <cx:pt idx="158270">14</cx:pt>
          <cx:pt idx="158271">4</cx:pt>
          <cx:pt idx="158272">1</cx:pt>
          <cx:pt idx="158273">6</cx:pt>
          <cx:pt idx="158274">5</cx:pt>
          <cx:pt idx="158275">278</cx:pt>
          <cx:pt idx="158276">0</cx:pt>
          <cx:pt idx="158277">0</cx:pt>
          <cx:pt idx="158278">0</cx:pt>
          <cx:pt idx="158279">34</cx:pt>
          <cx:pt idx="158280">6</cx:pt>
          <cx:pt idx="158281">2</cx:pt>
          <cx:pt idx="158282">0</cx:pt>
          <cx:pt idx="158283">0</cx:pt>
          <cx:pt idx="158284">1</cx:pt>
          <cx:pt idx="158285">0</cx:pt>
          <cx:pt idx="158286">0</cx:pt>
          <cx:pt idx="158287">127</cx:pt>
          <cx:pt idx="158288">123</cx:pt>
          <cx:pt idx="158289">35</cx:pt>
          <cx:pt idx="158290">13</cx:pt>
          <cx:pt idx="158291">201</cx:pt>
          <cx:pt idx="158292">341</cx:pt>
          <cx:pt idx="158293">259</cx:pt>
          <cx:pt idx="158294">1</cx:pt>
          <cx:pt idx="158295">18</cx:pt>
          <cx:pt idx="158296">3</cx:pt>
          <cx:pt idx="158297">9</cx:pt>
          <cx:pt idx="158298">35</cx:pt>
          <cx:pt idx="158299">101</cx:pt>
          <cx:pt idx="158300">4</cx:pt>
          <cx:pt idx="158301">70</cx:pt>
          <cx:pt idx="158302">1</cx:pt>
          <cx:pt idx="158303">5</cx:pt>
          <cx:pt idx="158304">53</cx:pt>
          <cx:pt idx="158305">0</cx:pt>
          <cx:pt idx="158306">0</cx:pt>
          <cx:pt idx="158307">2</cx:pt>
          <cx:pt idx="158308">0</cx:pt>
          <cx:pt idx="158309">2</cx:pt>
          <cx:pt idx="158310">0</cx:pt>
          <cx:pt idx="158311">0</cx:pt>
          <cx:pt idx="158312">1</cx:pt>
          <cx:pt idx="158313">1</cx:pt>
          <cx:pt idx="158314">216</cx:pt>
          <cx:pt idx="158315">0</cx:pt>
          <cx:pt idx="158316">0</cx:pt>
          <cx:pt idx="158317">1</cx:pt>
          <cx:pt idx="158318">93</cx:pt>
          <cx:pt idx="158319">1</cx:pt>
          <cx:pt idx="158320">21</cx:pt>
          <cx:pt idx="158321">83</cx:pt>
          <cx:pt idx="158322">58</cx:pt>
          <cx:pt idx="158323">4</cx:pt>
          <cx:pt idx="158324">1</cx:pt>
          <cx:pt idx="158325">119</cx:pt>
          <cx:pt idx="158326">3</cx:pt>
          <cx:pt idx="158327">24</cx:pt>
          <cx:pt idx="158328">35</cx:pt>
          <cx:pt idx="158329">0</cx:pt>
          <cx:pt idx="158330">152</cx:pt>
          <cx:pt idx="158331">24</cx:pt>
          <cx:pt idx="158332">13</cx:pt>
          <cx:pt idx="158333">0</cx:pt>
          <cx:pt idx="158334">1</cx:pt>
          <cx:pt idx="158335">9</cx:pt>
          <cx:pt idx="158336">57</cx:pt>
          <cx:pt idx="158337">39</cx:pt>
          <cx:pt idx="158338">10</cx:pt>
          <cx:pt idx="158339">0</cx:pt>
          <cx:pt idx="158340">0</cx:pt>
          <cx:pt idx="158341">48</cx:pt>
          <cx:pt idx="158342">3</cx:pt>
          <cx:pt idx="158343">11</cx:pt>
          <cx:pt idx="158344">1</cx:pt>
          <cx:pt idx="158345">1</cx:pt>
          <cx:pt idx="158346">0</cx:pt>
          <cx:pt idx="158347">41</cx:pt>
          <cx:pt idx="158348">0</cx:pt>
          <cx:pt idx="158349">4</cx:pt>
          <cx:pt idx="158350">7</cx:pt>
          <cx:pt idx="158351">5</cx:pt>
          <cx:pt idx="158352">25</cx:pt>
          <cx:pt idx="158353">91</cx:pt>
          <cx:pt idx="158354">6</cx:pt>
          <cx:pt idx="158355">28</cx:pt>
          <cx:pt idx="158356">80</cx:pt>
          <cx:pt idx="158357">45</cx:pt>
          <cx:pt idx="158358">22</cx:pt>
          <cx:pt idx="158359">3</cx:pt>
          <cx:pt idx="158360">18</cx:pt>
          <cx:pt idx="158361">14</cx:pt>
          <cx:pt idx="158362">33</cx:pt>
          <cx:pt idx="158363">69</cx:pt>
          <cx:pt idx="158364">16</cx:pt>
          <cx:pt idx="158365">0</cx:pt>
          <cx:pt idx="158366">0</cx:pt>
          <cx:pt idx="158367">0</cx:pt>
          <cx:pt idx="158368">16</cx:pt>
          <cx:pt idx="158369">0</cx:pt>
          <cx:pt idx="158370">37</cx:pt>
          <cx:pt idx="158371">5</cx:pt>
          <cx:pt idx="158372">11</cx:pt>
          <cx:pt idx="158373">88</cx:pt>
          <cx:pt idx="158374">68</cx:pt>
          <cx:pt idx="158375">0</cx:pt>
          <cx:pt idx="158376">4</cx:pt>
          <cx:pt idx="158377">0</cx:pt>
          <cx:pt idx="158378">1</cx:pt>
          <cx:pt idx="158379">6</cx:pt>
          <cx:pt idx="158380">6</cx:pt>
          <cx:pt idx="158381">15</cx:pt>
          <cx:pt idx="158382">35</cx:pt>
          <cx:pt idx="158383">6</cx:pt>
          <cx:pt idx="158384">5</cx:pt>
          <cx:pt idx="158385">7</cx:pt>
          <cx:pt idx="158386">106</cx:pt>
          <cx:pt idx="158387">105</cx:pt>
          <cx:pt idx="158388">18</cx:pt>
          <cx:pt idx="158389">41</cx:pt>
          <cx:pt idx="158390">3</cx:pt>
          <cx:pt idx="158391">1</cx:pt>
          <cx:pt idx="158392">2</cx:pt>
          <cx:pt idx="158393">0</cx:pt>
          <cx:pt idx="158394">0</cx:pt>
          <cx:pt idx="158395">0</cx:pt>
          <cx:pt idx="158396">0</cx:pt>
          <cx:pt idx="158397">81</cx:pt>
          <cx:pt idx="158398">0</cx:pt>
          <cx:pt idx="158399">0</cx:pt>
          <cx:pt idx="158400">65</cx:pt>
          <cx:pt idx="158401">1</cx:pt>
          <cx:pt idx="158402">0</cx:pt>
          <cx:pt idx="158403">0</cx:pt>
          <cx:pt idx="158404">25</cx:pt>
          <cx:pt idx="158405">22</cx:pt>
          <cx:pt idx="158406">3</cx:pt>
          <cx:pt idx="158407">0</cx:pt>
          <cx:pt idx="158408">841</cx:pt>
          <cx:pt idx="158409">55</cx:pt>
          <cx:pt idx="158410">29</cx:pt>
          <cx:pt idx="158411">0</cx:pt>
          <cx:pt idx="158412">0</cx:pt>
          <cx:pt idx="158413">0</cx:pt>
          <cx:pt idx="158414">20</cx:pt>
          <cx:pt idx="158415">135</cx:pt>
          <cx:pt idx="158416">88</cx:pt>
          <cx:pt idx="158417">0</cx:pt>
          <cx:pt idx="158418">8</cx:pt>
          <cx:pt idx="158419">14</cx:pt>
          <cx:pt idx="158420">84</cx:pt>
          <cx:pt idx="158421">0</cx:pt>
          <cx:pt idx="158422">1</cx:pt>
          <cx:pt idx="158423">60</cx:pt>
          <cx:pt idx="158424">833</cx:pt>
          <cx:pt idx="158425">54</cx:pt>
          <cx:pt idx="158426">153</cx:pt>
          <cx:pt idx="158427">0</cx:pt>
          <cx:pt idx="158428">0</cx:pt>
          <cx:pt idx="158429">0</cx:pt>
          <cx:pt idx="158430">11</cx:pt>
          <cx:pt idx="158431">161</cx:pt>
          <cx:pt idx="158432">13</cx:pt>
          <cx:pt idx="158433">76</cx:pt>
          <cx:pt idx="158434">235</cx:pt>
          <cx:pt idx="158435">3</cx:pt>
          <cx:pt idx="158436">0</cx:pt>
          <cx:pt idx="158437">1</cx:pt>
          <cx:pt idx="158438">0</cx:pt>
          <cx:pt idx="158439">0</cx:pt>
          <cx:pt idx="158440">0</cx:pt>
          <cx:pt idx="158441">0</cx:pt>
          <cx:pt idx="158442">6</cx:pt>
          <cx:pt idx="158443">0</cx:pt>
          <cx:pt idx="158444">0</cx:pt>
          <cx:pt idx="158445">0</cx:pt>
          <cx:pt idx="158446">12</cx:pt>
          <cx:pt idx="158447">0</cx:pt>
          <cx:pt idx="158448">84</cx:pt>
          <cx:pt idx="158449">0</cx:pt>
          <cx:pt idx="158450">0</cx:pt>
          <cx:pt idx="158451">0</cx:pt>
          <cx:pt idx="158452">2</cx:pt>
          <cx:pt idx="158453">13</cx:pt>
          <cx:pt idx="158454">6</cx:pt>
          <cx:pt idx="158455">385</cx:pt>
          <cx:pt idx="158456">96</cx:pt>
          <cx:pt idx="158457">14</cx:pt>
          <cx:pt idx="158458">115</cx:pt>
          <cx:pt idx="158459">0</cx:pt>
          <cx:pt idx="158460">118</cx:pt>
          <cx:pt idx="158461">112</cx:pt>
          <cx:pt idx="158462">1</cx:pt>
          <cx:pt idx="158463">2</cx:pt>
          <cx:pt idx="158464">1</cx:pt>
          <cx:pt idx="158465">1</cx:pt>
          <cx:pt idx="158466">23</cx:pt>
          <cx:pt idx="158467">0</cx:pt>
          <cx:pt idx="158468">46</cx:pt>
          <cx:pt idx="158469">69</cx:pt>
          <cx:pt idx="158470">34</cx:pt>
          <cx:pt idx="158471">56</cx:pt>
          <cx:pt idx="158472">0</cx:pt>
          <cx:pt idx="158473">47</cx:pt>
          <cx:pt idx="158474">0</cx:pt>
          <cx:pt idx="158475">6</cx:pt>
          <cx:pt idx="158476">0</cx:pt>
          <cx:pt idx="158477">0</cx:pt>
          <cx:pt idx="158478">2</cx:pt>
          <cx:pt idx="158479">5</cx:pt>
          <cx:pt idx="158480">0</cx:pt>
          <cx:pt idx="158481">7</cx:pt>
          <cx:pt idx="158482">0</cx:pt>
          <cx:pt idx="158483">8</cx:pt>
          <cx:pt idx="158484">1</cx:pt>
          <cx:pt idx="158485">0</cx:pt>
          <cx:pt idx="158486">1</cx:pt>
          <cx:pt idx="158487">0</cx:pt>
          <cx:pt idx="158488">0</cx:pt>
          <cx:pt idx="158489">1</cx:pt>
          <cx:pt idx="158490">7</cx:pt>
          <cx:pt idx="158491">7</cx:pt>
          <cx:pt idx="158492">0</cx:pt>
          <cx:pt idx="158493">444</cx:pt>
          <cx:pt idx="158494">0</cx:pt>
          <cx:pt idx="158495">156</cx:pt>
          <cx:pt idx="158496">2</cx:pt>
          <cx:pt idx="158497">1</cx:pt>
          <cx:pt idx="158498">117</cx:pt>
          <cx:pt idx="158499">105</cx:pt>
          <cx:pt idx="158500">0</cx:pt>
          <cx:pt idx="158501">4</cx:pt>
          <cx:pt idx="158502">10</cx:pt>
          <cx:pt idx="158503">25</cx:pt>
          <cx:pt idx="158504">0</cx:pt>
          <cx:pt idx="158505">25</cx:pt>
          <cx:pt idx="158506">1</cx:pt>
          <cx:pt idx="158507">9</cx:pt>
          <cx:pt idx="158508">1</cx:pt>
          <cx:pt idx="158509">0</cx:pt>
          <cx:pt idx="158510">57</cx:pt>
          <cx:pt idx="158511">23</cx:pt>
          <cx:pt idx="158512">41</cx:pt>
          <cx:pt idx="158513">43</cx:pt>
          <cx:pt idx="158514">6</cx:pt>
          <cx:pt idx="158515">6</cx:pt>
          <cx:pt idx="158516">0</cx:pt>
          <cx:pt idx="158517">33</cx:pt>
          <cx:pt idx="158518">5</cx:pt>
          <cx:pt idx="158519">0</cx:pt>
          <cx:pt idx="158520">84</cx:pt>
          <cx:pt idx="158521">294</cx:pt>
          <cx:pt idx="158522">23</cx:pt>
          <cx:pt idx="158523">407</cx:pt>
          <cx:pt idx="158524">67</cx:pt>
          <cx:pt idx="158525">7</cx:pt>
          <cx:pt idx="158526">0</cx:pt>
          <cx:pt idx="158527">338</cx:pt>
          <cx:pt idx="158528">38</cx:pt>
          <cx:pt idx="158529">7</cx:pt>
          <cx:pt idx="158530">49</cx:pt>
          <cx:pt idx="158531">205</cx:pt>
          <cx:pt idx="158532">8</cx:pt>
          <cx:pt idx="158533">0</cx:pt>
          <cx:pt idx="158534">0</cx:pt>
          <cx:pt idx="158535">4</cx:pt>
          <cx:pt idx="158536">0</cx:pt>
          <cx:pt idx="158537">23</cx:pt>
          <cx:pt idx="158538">43</cx:pt>
          <cx:pt idx="158539">0</cx:pt>
          <cx:pt idx="158540">0</cx:pt>
          <cx:pt idx="158541">0</cx:pt>
          <cx:pt idx="158542">1</cx:pt>
          <cx:pt idx="158543">1</cx:pt>
          <cx:pt idx="158544">103</cx:pt>
          <cx:pt idx="158545">105</cx:pt>
          <cx:pt idx="158546">17</cx:pt>
          <cx:pt idx="158547">54</cx:pt>
          <cx:pt idx="158548">103</cx:pt>
          <cx:pt idx="158549">76</cx:pt>
          <cx:pt idx="158550">8</cx:pt>
          <cx:pt idx="158551">0</cx:pt>
          <cx:pt idx="158552">0</cx:pt>
          <cx:pt idx="158553">4</cx:pt>
          <cx:pt idx="158554">0</cx:pt>
          <cx:pt idx="158555">1</cx:pt>
          <cx:pt idx="158556">0</cx:pt>
          <cx:pt idx="158557">20</cx:pt>
          <cx:pt idx="158558">5</cx:pt>
          <cx:pt idx="158559">1</cx:pt>
          <cx:pt idx="158560">0</cx:pt>
          <cx:pt idx="158561">0</cx:pt>
          <cx:pt idx="158562">13</cx:pt>
          <cx:pt idx="158563">1</cx:pt>
          <cx:pt idx="158564">1</cx:pt>
          <cx:pt idx="158565">6</cx:pt>
          <cx:pt idx="158566">2</cx:pt>
          <cx:pt idx="158567">1</cx:pt>
          <cx:pt idx="158568">153</cx:pt>
          <cx:pt idx="158569">1</cx:pt>
          <cx:pt idx="158570">5</cx:pt>
          <cx:pt idx="158571">316</cx:pt>
          <cx:pt idx="158572">1</cx:pt>
          <cx:pt idx="158573">60</cx:pt>
          <cx:pt idx="158574">0</cx:pt>
          <cx:pt idx="158575">48</cx:pt>
          <cx:pt idx="158576">32</cx:pt>
          <cx:pt idx="158577">1</cx:pt>
          <cx:pt idx="158578">43</cx:pt>
          <cx:pt idx="158579">22</cx:pt>
          <cx:pt idx="158580">44</cx:pt>
          <cx:pt idx="158581">21</cx:pt>
          <cx:pt idx="158582">48</cx:pt>
          <cx:pt idx="158583">26</cx:pt>
          <cx:pt idx="158584">252</cx:pt>
          <cx:pt idx="158585">207</cx:pt>
          <cx:pt idx="158586">0</cx:pt>
          <cx:pt idx="158587">0</cx:pt>
          <cx:pt idx="158588">0</cx:pt>
          <cx:pt idx="158589">28</cx:pt>
          <cx:pt idx="158590">0</cx:pt>
          <cx:pt idx="158591">28</cx:pt>
          <cx:pt idx="158592">12</cx:pt>
          <cx:pt idx="158593">34</cx:pt>
          <cx:pt idx="158594">26</cx:pt>
          <cx:pt idx="158595">258</cx:pt>
          <cx:pt idx="158596">174</cx:pt>
          <cx:pt idx="158597">0</cx:pt>
          <cx:pt idx="158598">1</cx:pt>
          <cx:pt idx="158599">75</cx:pt>
          <cx:pt idx="158600">17</cx:pt>
          <cx:pt idx="158601">1</cx:pt>
          <cx:pt idx="158602">14</cx:pt>
          <cx:pt idx="158603">0</cx:pt>
          <cx:pt idx="158604">210</cx:pt>
          <cx:pt idx="158605">385</cx:pt>
          <cx:pt idx="158606">7</cx:pt>
          <cx:pt idx="158607">23</cx:pt>
          <cx:pt idx="158608">3</cx:pt>
          <cx:pt idx="158609">237</cx:pt>
          <cx:pt idx="158610">2</cx:pt>
          <cx:pt idx="158611">5</cx:pt>
          <cx:pt idx="158612">0</cx:pt>
          <cx:pt idx="158613">0</cx:pt>
          <cx:pt idx="158614">66</cx:pt>
          <cx:pt idx="158615">5</cx:pt>
          <cx:pt idx="158616">34</cx:pt>
          <cx:pt idx="158617">65</cx:pt>
          <cx:pt idx="158618">17</cx:pt>
          <cx:pt idx="158619">34</cx:pt>
          <cx:pt idx="158620">48</cx:pt>
          <cx:pt idx="158621">49</cx:pt>
          <cx:pt idx="158622">75</cx:pt>
          <cx:pt idx="158623">8</cx:pt>
          <cx:pt idx="158624">0</cx:pt>
          <cx:pt idx="158625">11</cx:pt>
          <cx:pt idx="158626">0</cx:pt>
          <cx:pt idx="158627">1</cx:pt>
          <cx:pt idx="158628">5</cx:pt>
          <cx:pt idx="158629">22</cx:pt>
          <cx:pt idx="158630">19</cx:pt>
          <cx:pt idx="158631">26</cx:pt>
          <cx:pt idx="158632">24</cx:pt>
          <cx:pt idx="158633">72</cx:pt>
          <cx:pt idx="158634">4</cx:pt>
          <cx:pt idx="158635">2</cx:pt>
          <cx:pt idx="158636">4</cx:pt>
          <cx:pt idx="158637">1</cx:pt>
          <cx:pt idx="158638">0</cx:pt>
          <cx:pt idx="158639">0</cx:pt>
          <cx:pt idx="158640">0</cx:pt>
          <cx:pt idx="158641">0</cx:pt>
          <cx:pt idx="158642">0</cx:pt>
          <cx:pt idx="158643">0</cx:pt>
          <cx:pt idx="158644">1</cx:pt>
          <cx:pt idx="158645">1</cx:pt>
          <cx:pt idx="158646">1</cx:pt>
          <cx:pt idx="158647">0</cx:pt>
          <cx:pt idx="158648">2</cx:pt>
          <cx:pt idx="158649">3</cx:pt>
          <cx:pt idx="158650">1</cx:pt>
          <cx:pt idx="158651">6</cx:pt>
          <cx:pt idx="158652">0</cx:pt>
          <cx:pt idx="158653">8</cx:pt>
          <cx:pt idx="158654">42</cx:pt>
          <cx:pt idx="158655">33</cx:pt>
          <cx:pt idx="158656">286</cx:pt>
          <cx:pt idx="158657">33</cx:pt>
          <cx:pt idx="158658">12</cx:pt>
          <cx:pt idx="158659">401</cx:pt>
          <cx:pt idx="158660">70</cx:pt>
          <cx:pt idx="158661">70</cx:pt>
          <cx:pt idx="158662">2</cx:pt>
          <cx:pt idx="158663">0</cx:pt>
          <cx:pt idx="158664">1</cx:pt>
          <cx:pt idx="158665">0</cx:pt>
          <cx:pt idx="158666">4</cx:pt>
          <cx:pt idx="158667">1</cx:pt>
          <cx:pt idx="158668">98</cx:pt>
          <cx:pt idx="158669">36</cx:pt>
          <cx:pt idx="158670">0</cx:pt>
          <cx:pt idx="158671">26</cx:pt>
          <cx:pt idx="158672">32</cx:pt>
          <cx:pt idx="158673">69</cx:pt>
          <cx:pt idx="158674">45</cx:pt>
          <cx:pt idx="158675">0</cx:pt>
          <cx:pt idx="158676">1428</cx:pt>
          <cx:pt idx="158677">147</cx:pt>
          <cx:pt idx="158678">0</cx:pt>
          <cx:pt idx="158679">0</cx:pt>
          <cx:pt idx="158680">2</cx:pt>
          <cx:pt idx="158681">0</cx:pt>
          <cx:pt idx="158682">0</cx:pt>
          <cx:pt idx="158683">0</cx:pt>
          <cx:pt idx="158684">21</cx:pt>
          <cx:pt idx="158685">161</cx:pt>
          <cx:pt idx="158686">5</cx:pt>
          <cx:pt idx="158687">106</cx:pt>
          <cx:pt idx="158688">1</cx:pt>
          <cx:pt idx="158689">1</cx:pt>
          <cx:pt idx="158690">0</cx:pt>
          <cx:pt idx="158691">2</cx:pt>
          <cx:pt idx="158692">29</cx:pt>
          <cx:pt idx="158693">0</cx:pt>
          <cx:pt idx="158694">4</cx:pt>
          <cx:pt idx="158695">1</cx:pt>
          <cx:pt idx="158696">0</cx:pt>
          <cx:pt idx="158697">880</cx:pt>
          <cx:pt idx="158698">6</cx:pt>
          <cx:pt idx="158699">162</cx:pt>
          <cx:pt idx="158700">0</cx:pt>
          <cx:pt idx="158701">9</cx:pt>
          <cx:pt idx="158702">5</cx:pt>
          <cx:pt idx="158703">508</cx:pt>
          <cx:pt idx="158704">6</cx:pt>
          <cx:pt idx="158705">6</cx:pt>
          <cx:pt idx="158706">20</cx:pt>
          <cx:pt idx="158707">21</cx:pt>
          <cx:pt idx="158708">1</cx:pt>
          <cx:pt idx="158709">6</cx:pt>
          <cx:pt idx="158710">0</cx:pt>
          <cx:pt idx="158711">1</cx:pt>
          <cx:pt idx="158712">0</cx:pt>
          <cx:pt idx="158713">14</cx:pt>
          <cx:pt idx="158714">297</cx:pt>
          <cx:pt idx="158715">104</cx:pt>
          <cx:pt idx="158716">1</cx:pt>
          <cx:pt idx="158717">0</cx:pt>
          <cx:pt idx="158718">97</cx:pt>
          <cx:pt idx="158719">0</cx:pt>
          <cx:pt idx="158720">814</cx:pt>
          <cx:pt idx="158721">137</cx:pt>
          <cx:pt idx="158722">586</cx:pt>
          <cx:pt idx="158723">17</cx:pt>
          <cx:pt idx="158724">4</cx:pt>
          <cx:pt idx="158725">20</cx:pt>
          <cx:pt idx="158726">367</cx:pt>
          <cx:pt idx="158727">50</cx:pt>
          <cx:pt idx="158728">23</cx:pt>
          <cx:pt idx="158729">0</cx:pt>
          <cx:pt idx="158730">68</cx:pt>
          <cx:pt idx="158731">7</cx:pt>
          <cx:pt idx="158732">1</cx:pt>
          <cx:pt idx="158733">0</cx:pt>
          <cx:pt idx="158734">15</cx:pt>
          <cx:pt idx="158735">1</cx:pt>
          <cx:pt idx="158736">1</cx:pt>
          <cx:pt idx="158737">0</cx:pt>
          <cx:pt idx="158738">9</cx:pt>
          <cx:pt idx="158739">6</cx:pt>
          <cx:pt idx="158740">24</cx:pt>
          <cx:pt idx="158741">112</cx:pt>
          <cx:pt idx="158742">0</cx:pt>
          <cx:pt idx="158743">26</cx:pt>
          <cx:pt idx="158744">229</cx:pt>
          <cx:pt idx="158745">23</cx:pt>
          <cx:pt idx="158746">0</cx:pt>
          <cx:pt idx="158747">1</cx:pt>
          <cx:pt idx="158748">1</cx:pt>
          <cx:pt idx="158749">7</cx:pt>
          <cx:pt idx="158750">4</cx:pt>
          <cx:pt idx="158751">3</cx:pt>
          <cx:pt idx="158752">0</cx:pt>
          <cx:pt idx="158753">117</cx:pt>
          <cx:pt idx="158754">0</cx:pt>
          <cx:pt idx="158755">28</cx:pt>
          <cx:pt idx="158756">14</cx:pt>
          <cx:pt idx="158757">13</cx:pt>
          <cx:pt idx="158758">231</cx:pt>
          <cx:pt idx="158759">1</cx:pt>
          <cx:pt idx="158760">1</cx:pt>
          <cx:pt idx="158761">0</cx:pt>
          <cx:pt idx="158762">0</cx:pt>
          <cx:pt idx="158763">0</cx:pt>
          <cx:pt idx="158764">8</cx:pt>
          <cx:pt idx="158765">0</cx:pt>
          <cx:pt idx="158766">0</cx:pt>
          <cx:pt idx="158767">0</cx:pt>
          <cx:pt idx="158768">6</cx:pt>
          <cx:pt idx="158769">14</cx:pt>
          <cx:pt idx="158770">64</cx:pt>
          <cx:pt idx="158771">2</cx:pt>
          <cx:pt idx="158772">291</cx:pt>
          <cx:pt idx="158773">2</cx:pt>
          <cx:pt idx="158774">1</cx:pt>
          <cx:pt idx="158775">63</cx:pt>
          <cx:pt idx="158776">660</cx:pt>
          <cx:pt idx="158777">29</cx:pt>
          <cx:pt idx="158778">0</cx:pt>
          <cx:pt idx="158779">0</cx:pt>
          <cx:pt idx="158780">429</cx:pt>
          <cx:pt idx="158781">2</cx:pt>
          <cx:pt idx="158782">0</cx:pt>
          <cx:pt idx="158783">0</cx:pt>
          <cx:pt idx="158784">1</cx:pt>
          <cx:pt idx="158785">6</cx:pt>
          <cx:pt idx="158786">1</cx:pt>
          <cx:pt idx="158787">1</cx:pt>
          <cx:pt idx="158788">192</cx:pt>
          <cx:pt idx="158789">15</cx:pt>
          <cx:pt idx="158790">15</cx:pt>
          <cx:pt idx="158791">1</cx:pt>
          <cx:pt idx="158792">0</cx:pt>
          <cx:pt idx="158793">3</cx:pt>
          <cx:pt idx="158794">5</cx:pt>
          <cx:pt idx="158795">12</cx:pt>
          <cx:pt idx="158796">52</cx:pt>
          <cx:pt idx="158797">0</cx:pt>
          <cx:pt idx="158798">14</cx:pt>
          <cx:pt idx="158799">0</cx:pt>
          <cx:pt idx="158800">195</cx:pt>
          <cx:pt idx="158801">1</cx:pt>
          <cx:pt idx="158802">0</cx:pt>
          <cx:pt idx="158803">1</cx:pt>
          <cx:pt idx="158804">0</cx:pt>
          <cx:pt idx="158805">3</cx:pt>
          <cx:pt idx="158806">0</cx:pt>
          <cx:pt idx="158807">199</cx:pt>
          <cx:pt idx="158808">0</cx:pt>
          <cx:pt idx="158809">17</cx:pt>
          <cx:pt idx="158810">3</cx:pt>
          <cx:pt idx="158811">154</cx:pt>
          <cx:pt idx="158812">2</cx:pt>
          <cx:pt idx="158813">0</cx:pt>
          <cx:pt idx="158814">5</cx:pt>
          <cx:pt idx="158815">34</cx:pt>
          <cx:pt idx="158816">0</cx:pt>
          <cx:pt idx="158817">0</cx:pt>
          <cx:pt idx="158818">21</cx:pt>
          <cx:pt idx="158819">50</cx:pt>
          <cx:pt idx="158820">2</cx:pt>
          <cx:pt idx="158821">26</cx:pt>
          <cx:pt idx="158822">16</cx:pt>
          <cx:pt idx="158823">0</cx:pt>
          <cx:pt idx="158824">0</cx:pt>
          <cx:pt idx="158825">49</cx:pt>
          <cx:pt idx="158826">1</cx:pt>
          <cx:pt idx="158827">0</cx:pt>
          <cx:pt idx="158828">1</cx:pt>
          <cx:pt idx="158829">1</cx:pt>
          <cx:pt idx="158830">1</cx:pt>
          <cx:pt idx="158831">0</cx:pt>
          <cx:pt idx="158832">1</cx:pt>
          <cx:pt idx="158833">2</cx:pt>
          <cx:pt idx="158834">1</cx:pt>
          <cx:pt idx="158835">2</cx:pt>
          <cx:pt idx="158836">1</cx:pt>
          <cx:pt idx="158837">0</cx:pt>
          <cx:pt idx="158838">0</cx:pt>
          <cx:pt idx="158839">0</cx:pt>
          <cx:pt idx="158840">0</cx:pt>
          <cx:pt idx="158841">0</cx:pt>
          <cx:pt idx="158842">0</cx:pt>
          <cx:pt idx="158843">6</cx:pt>
          <cx:pt idx="158844">0</cx:pt>
          <cx:pt idx="158845">0</cx:pt>
          <cx:pt idx="158846">0</cx:pt>
          <cx:pt idx="158847">0</cx:pt>
          <cx:pt idx="158848">0</cx:pt>
          <cx:pt idx="158849">2</cx:pt>
          <cx:pt idx="158850">2</cx:pt>
          <cx:pt idx="158851">3</cx:pt>
          <cx:pt idx="158852">2</cx:pt>
          <cx:pt idx="158853">8</cx:pt>
          <cx:pt idx="158854">8</cx:pt>
          <cx:pt idx="158855">5</cx:pt>
          <cx:pt idx="158856">31</cx:pt>
          <cx:pt idx="158857">0</cx:pt>
          <cx:pt idx="158858">3</cx:pt>
          <cx:pt idx="158859">1</cx:pt>
          <cx:pt idx="158860">22</cx:pt>
          <cx:pt idx="158861">43</cx:pt>
          <cx:pt idx="158862">403</cx:pt>
          <cx:pt idx="158863">0</cx:pt>
          <cx:pt idx="158864">5</cx:pt>
          <cx:pt idx="158865">50</cx:pt>
          <cx:pt idx="158866">0</cx:pt>
          <cx:pt idx="158867">123</cx:pt>
          <cx:pt idx="158868">69</cx:pt>
          <cx:pt idx="158869">84</cx:pt>
          <cx:pt idx="158870">3</cx:pt>
          <cx:pt idx="158871">8</cx:pt>
          <cx:pt idx="158872">76</cx:pt>
          <cx:pt idx="158873">71</cx:pt>
          <cx:pt idx="158874">1</cx:pt>
          <cx:pt idx="158875">336</cx:pt>
          <cx:pt idx="158876">86</cx:pt>
          <cx:pt idx="158877">15</cx:pt>
          <cx:pt idx="158878">7</cx:pt>
          <cx:pt idx="158879">8</cx:pt>
          <cx:pt idx="158880">0</cx:pt>
          <cx:pt idx="158881">0</cx:pt>
          <cx:pt idx="158882">0</cx:pt>
          <cx:pt idx="158883">0</cx:pt>
          <cx:pt idx="158884">47</cx:pt>
          <cx:pt idx="158885">26</cx:pt>
          <cx:pt idx="158886">4</cx:pt>
          <cx:pt idx="158887">41</cx:pt>
          <cx:pt idx="158888">127</cx:pt>
          <cx:pt idx="158889">19</cx:pt>
          <cx:pt idx="158890">61</cx:pt>
          <cx:pt idx="158891">78</cx:pt>
          <cx:pt idx="158892">196</cx:pt>
          <cx:pt idx="158893">0</cx:pt>
          <cx:pt idx="158894">8</cx:pt>
          <cx:pt idx="158895">62</cx:pt>
          <cx:pt idx="158896">28</cx:pt>
          <cx:pt idx="158897">1</cx:pt>
          <cx:pt idx="158898">2</cx:pt>
          <cx:pt idx="158899">211</cx:pt>
          <cx:pt idx="158900">1</cx:pt>
          <cx:pt idx="158901">0</cx:pt>
          <cx:pt idx="158902">1</cx:pt>
          <cx:pt idx="158903">2</cx:pt>
          <cx:pt idx="158904">0</cx:pt>
          <cx:pt idx="158905">13</cx:pt>
          <cx:pt idx="158906">0</cx:pt>
          <cx:pt idx="158907">0</cx:pt>
          <cx:pt idx="158908">3</cx:pt>
          <cx:pt idx="158909">10</cx:pt>
          <cx:pt idx="158910">7</cx:pt>
          <cx:pt idx="158911">1</cx:pt>
          <cx:pt idx="158912">18</cx:pt>
          <cx:pt idx="158913">216</cx:pt>
          <cx:pt idx="158914">445</cx:pt>
          <cx:pt idx="158915">0</cx:pt>
          <cx:pt idx="158916">3</cx:pt>
          <cx:pt idx="158917">0</cx:pt>
          <cx:pt idx="158918">0</cx:pt>
          <cx:pt idx="158919">241</cx:pt>
          <cx:pt idx="158920">59</cx:pt>
          <cx:pt idx="158921">15</cx:pt>
          <cx:pt idx="158922">6</cx:pt>
          <cx:pt idx="158923">84</cx:pt>
          <cx:pt idx="158924">66</cx:pt>
          <cx:pt idx="158925">23</cx:pt>
          <cx:pt idx="158926">9</cx:pt>
          <cx:pt idx="158927">0</cx:pt>
          <cx:pt idx="158928">40</cx:pt>
          <cx:pt idx="158929">0</cx:pt>
          <cx:pt idx="158930">78</cx:pt>
          <cx:pt idx="158931">22</cx:pt>
          <cx:pt idx="158932">92</cx:pt>
          <cx:pt idx="158933">10</cx:pt>
          <cx:pt idx="158934">111</cx:pt>
          <cx:pt idx="158935">73</cx:pt>
          <cx:pt idx="158936">109</cx:pt>
          <cx:pt idx="158937">4</cx:pt>
          <cx:pt idx="158938">49</cx:pt>
          <cx:pt idx="158939">79</cx:pt>
          <cx:pt idx="158940">0</cx:pt>
          <cx:pt idx="158941">0</cx:pt>
          <cx:pt idx="158942">0</cx:pt>
          <cx:pt idx="158943">14</cx:pt>
          <cx:pt idx="158944">1</cx:pt>
          <cx:pt idx="158945">18</cx:pt>
          <cx:pt idx="158946">0</cx:pt>
          <cx:pt idx="158947">0</cx:pt>
          <cx:pt idx="158948">10</cx:pt>
          <cx:pt idx="158949">21</cx:pt>
          <cx:pt idx="158950">132</cx:pt>
          <cx:pt idx="158951">28</cx:pt>
          <cx:pt idx="158952">1</cx:pt>
          <cx:pt idx="158953">15</cx:pt>
          <cx:pt idx="158954">18</cx:pt>
          <cx:pt idx="158955">5</cx:pt>
          <cx:pt idx="158956">0</cx:pt>
          <cx:pt idx="158957">0</cx:pt>
          <cx:pt idx="158958">2</cx:pt>
          <cx:pt idx="158959">1</cx:pt>
          <cx:pt idx="158960">0</cx:pt>
          <cx:pt idx="158961">5</cx:pt>
          <cx:pt idx="158962">0</cx:pt>
          <cx:pt idx="158963">16</cx:pt>
          <cx:pt idx="158964">0</cx:pt>
          <cx:pt idx="158965">0</cx:pt>
          <cx:pt idx="158966">1</cx:pt>
          <cx:pt idx="158967">1</cx:pt>
          <cx:pt idx="158968">28</cx:pt>
          <cx:pt idx="158969">28</cx:pt>
          <cx:pt idx="158970">1</cx:pt>
          <cx:pt idx="158971">54</cx:pt>
          <cx:pt idx="158972">84</cx:pt>
          <cx:pt idx="158973">1</cx:pt>
          <cx:pt idx="158974">2</cx:pt>
          <cx:pt idx="158975">35</cx:pt>
          <cx:pt idx="158976">0</cx:pt>
          <cx:pt idx="158977">0</cx:pt>
          <cx:pt idx="158978">4</cx:pt>
          <cx:pt idx="158979">21</cx:pt>
          <cx:pt idx="158980">86</cx:pt>
          <cx:pt idx="158981">0</cx:pt>
          <cx:pt idx="158982">23</cx:pt>
          <cx:pt idx="158983">43</cx:pt>
          <cx:pt idx="158984">36</cx:pt>
          <cx:pt idx="158985">70</cx:pt>
          <cx:pt idx="158986">70</cx:pt>
          <cx:pt idx="158987">30</cx:pt>
          <cx:pt idx="158988">1</cx:pt>
          <cx:pt idx="158989">2</cx:pt>
          <cx:pt idx="158990">0</cx:pt>
          <cx:pt idx="158991">0</cx:pt>
          <cx:pt idx="158992">41</cx:pt>
          <cx:pt idx="158993">127</cx:pt>
          <cx:pt idx="158994">1</cx:pt>
          <cx:pt idx="158995">1</cx:pt>
          <cx:pt idx="158996">3</cx:pt>
          <cx:pt idx="158997">14</cx:pt>
          <cx:pt idx="158998">35</cx:pt>
          <cx:pt idx="158999">9</cx:pt>
          <cx:pt idx="159000">6</cx:pt>
          <cx:pt idx="159001">1</cx:pt>
          <cx:pt idx="159002">3</cx:pt>
          <cx:pt idx="159003">1</cx:pt>
          <cx:pt idx="159004">28</cx:pt>
          <cx:pt idx="159005">62</cx:pt>
          <cx:pt idx="159006">95</cx:pt>
          <cx:pt idx="159007">168</cx:pt>
          <cx:pt idx="159008">73</cx:pt>
          <cx:pt idx="159009">1</cx:pt>
          <cx:pt idx="159010">2</cx:pt>
          <cx:pt idx="159011">10</cx:pt>
          <cx:pt idx="159012">31</cx:pt>
          <cx:pt idx="159013">1</cx:pt>
          <cx:pt idx="159014">12</cx:pt>
          <cx:pt idx="159015">7</cx:pt>
          <cx:pt idx="159016">24</cx:pt>
          <cx:pt idx="159017">22</cx:pt>
          <cx:pt idx="159018">1</cx:pt>
          <cx:pt idx="159019">49</cx:pt>
          <cx:pt idx="159020">0</cx:pt>
          <cx:pt idx="159021">6</cx:pt>
          <cx:pt idx="159022">24</cx:pt>
          <cx:pt idx="159023">25</cx:pt>
          <cx:pt idx="159024">0</cx:pt>
          <cx:pt idx="159025">5</cx:pt>
          <cx:pt idx="159026">21</cx:pt>
          <cx:pt idx="159027">1</cx:pt>
          <cx:pt idx="159028">13</cx:pt>
          <cx:pt idx="159029">7</cx:pt>
          <cx:pt idx="159030">16</cx:pt>
          <cx:pt idx="159031">12</cx:pt>
          <cx:pt idx="159032">54</cx:pt>
          <cx:pt idx="159033">0</cx:pt>
          <cx:pt idx="159034">0</cx:pt>
          <cx:pt idx="159035">0</cx:pt>
          <cx:pt idx="159036">9</cx:pt>
          <cx:pt idx="159037">0</cx:pt>
          <cx:pt idx="159038">275</cx:pt>
          <cx:pt idx="159039">7</cx:pt>
          <cx:pt idx="159040">399</cx:pt>
          <cx:pt idx="159041">0</cx:pt>
          <cx:pt idx="159042">414</cx:pt>
          <cx:pt idx="159043">0</cx:pt>
          <cx:pt idx="159044">0</cx:pt>
          <cx:pt idx="159045">146</cx:pt>
          <cx:pt idx="159046">190</cx:pt>
          <cx:pt idx="159047">22</cx:pt>
          <cx:pt idx="159048">30</cx:pt>
          <cx:pt idx="159049">34</cx:pt>
          <cx:pt idx="159050">1</cx:pt>
          <cx:pt idx="159051">1</cx:pt>
          <cx:pt idx="159052">0</cx:pt>
          <cx:pt idx="159053">21</cx:pt>
          <cx:pt idx="159054">124</cx:pt>
          <cx:pt idx="159055">0</cx:pt>
          <cx:pt idx="159056">107</cx:pt>
          <cx:pt idx="159057">0</cx:pt>
          <cx:pt idx="159058">9</cx:pt>
          <cx:pt idx="159059">23</cx:pt>
          <cx:pt idx="159060">0</cx:pt>
          <cx:pt idx="159061">68</cx:pt>
          <cx:pt idx="159062">8</cx:pt>
          <cx:pt idx="159063">3</cx:pt>
          <cx:pt idx="159064">2</cx:pt>
          <cx:pt idx="159065">234</cx:pt>
          <cx:pt idx="159066">3</cx:pt>
          <cx:pt idx="159067">1</cx:pt>
          <cx:pt idx="159068">1</cx:pt>
          <cx:pt idx="159069">1</cx:pt>
          <cx:pt idx="159070">68</cx:pt>
          <cx:pt idx="159071">2</cx:pt>
          <cx:pt idx="159072">107</cx:pt>
          <cx:pt idx="159073">0</cx:pt>
          <cx:pt idx="159074">10</cx:pt>
          <cx:pt idx="159075">10</cx:pt>
          <cx:pt idx="159076">825</cx:pt>
          <cx:pt idx="159077">1</cx:pt>
          <cx:pt idx="159078">377</cx:pt>
          <cx:pt idx="159079">0</cx:pt>
          <cx:pt idx="159080">0</cx:pt>
          <cx:pt idx="159081">1</cx:pt>
          <cx:pt idx="159082">3</cx:pt>
          <cx:pt idx="159083">24</cx:pt>
          <cx:pt idx="159084">3</cx:pt>
          <cx:pt idx="159085">10</cx:pt>
          <cx:pt idx="159086">0</cx:pt>
          <cx:pt idx="159087">155</cx:pt>
          <cx:pt idx="159088">0</cx:pt>
          <cx:pt idx="159089">6</cx:pt>
          <cx:pt idx="159090">12</cx:pt>
          <cx:pt idx="159091">4</cx:pt>
          <cx:pt idx="159092">63</cx:pt>
          <cx:pt idx="159093">1</cx:pt>
          <cx:pt idx="159094">0</cx:pt>
          <cx:pt idx="159095">120</cx:pt>
          <cx:pt idx="159096">31</cx:pt>
          <cx:pt idx="159097">9</cx:pt>
          <cx:pt idx="159098">1</cx:pt>
          <cx:pt idx="159099">0</cx:pt>
          <cx:pt idx="159100">0</cx:pt>
          <cx:pt idx="159101">2</cx:pt>
          <cx:pt idx="159102">0</cx:pt>
          <cx:pt idx="159103">0</cx:pt>
          <cx:pt idx="159104">32</cx:pt>
          <cx:pt idx="159105">0</cx:pt>
          <cx:pt idx="159106">5</cx:pt>
          <cx:pt idx="159107">0</cx:pt>
          <cx:pt idx="159108">278</cx:pt>
          <cx:pt idx="159109">0</cx:pt>
          <cx:pt idx="159110">112</cx:pt>
          <cx:pt idx="159111">1</cx:pt>
          <cx:pt idx="159112">13</cx:pt>
          <cx:pt idx="159113">28</cx:pt>
          <cx:pt idx="159114">18</cx:pt>
          <cx:pt idx="159115">134</cx:pt>
          <cx:pt idx="159116">10</cx:pt>
          <cx:pt idx="159117">0</cx:pt>
          <cx:pt idx="159118">0</cx:pt>
          <cx:pt idx="159119">19</cx:pt>
          <cx:pt idx="159120">57</cx:pt>
          <cx:pt idx="159121">22</cx:pt>
          <cx:pt idx="159122">0</cx:pt>
          <cx:pt idx="159123">94</cx:pt>
          <cx:pt idx="159124">4</cx:pt>
          <cx:pt idx="159125">0</cx:pt>
          <cx:pt idx="159126">69</cx:pt>
          <cx:pt idx="159127">727</cx:pt>
          <cx:pt idx="159128">70</cx:pt>
          <cx:pt idx="159129">7</cx:pt>
          <cx:pt idx="159130">17</cx:pt>
          <cx:pt idx="159131">0</cx:pt>
          <cx:pt idx="159132">31</cx:pt>
          <cx:pt idx="159133">202</cx:pt>
          <cx:pt idx="159134">1</cx:pt>
          <cx:pt idx="159135">1052</cx:pt>
          <cx:pt idx="159136">6</cx:pt>
          <cx:pt idx="159137">0</cx:pt>
          <cx:pt idx="159138">0</cx:pt>
          <cx:pt idx="159139">0</cx:pt>
          <cx:pt idx="159140">0</cx:pt>
          <cx:pt idx="159141">0</cx:pt>
          <cx:pt idx="159142">1</cx:pt>
          <cx:pt idx="159143">0</cx:pt>
          <cx:pt idx="159144">0</cx:pt>
          <cx:pt idx="159145">0</cx:pt>
          <cx:pt idx="159146">125</cx:pt>
          <cx:pt idx="159147">75</cx:pt>
          <cx:pt idx="159148">1</cx:pt>
          <cx:pt idx="159149">0</cx:pt>
          <cx:pt idx="159150">6</cx:pt>
          <cx:pt idx="159151">0</cx:pt>
          <cx:pt idx="159152">0</cx:pt>
          <cx:pt idx="159153">1</cx:pt>
          <cx:pt idx="159154">67</cx:pt>
          <cx:pt idx="159155">2</cx:pt>
          <cx:pt idx="159156">229</cx:pt>
          <cx:pt idx="159157">6</cx:pt>
          <cx:pt idx="159158">0</cx:pt>
          <cx:pt idx="159159">75</cx:pt>
          <cx:pt idx="159160">8</cx:pt>
          <cx:pt idx="159161">0</cx:pt>
          <cx:pt idx="159162">50</cx:pt>
          <cx:pt idx="159163">62</cx:pt>
          <cx:pt idx="159164">19</cx:pt>
          <cx:pt idx="159165">0</cx:pt>
          <cx:pt idx="159166">24</cx:pt>
          <cx:pt idx="159167">115</cx:pt>
          <cx:pt idx="159168">341</cx:pt>
          <cx:pt idx="159169">47</cx:pt>
          <cx:pt idx="159170">79</cx:pt>
          <cx:pt idx="159171">3</cx:pt>
          <cx:pt idx="159172">0</cx:pt>
          <cx:pt idx="159173">13</cx:pt>
          <cx:pt idx="159174">35</cx:pt>
          <cx:pt idx="159175">42</cx:pt>
          <cx:pt idx="159176">167</cx:pt>
          <cx:pt idx="159177">189</cx:pt>
          <cx:pt idx="159178">204</cx:pt>
          <cx:pt idx="159179">84</cx:pt>
          <cx:pt idx="159180">301</cx:pt>
          <cx:pt idx="159181">7</cx:pt>
          <cx:pt idx="159182">22</cx:pt>
          <cx:pt idx="159183">5</cx:pt>
          <cx:pt idx="159184">45</cx:pt>
          <cx:pt idx="159185">13</cx:pt>
          <cx:pt idx="159186">1</cx:pt>
          <cx:pt idx="159187">25</cx:pt>
          <cx:pt idx="159188">21</cx:pt>
          <cx:pt idx="159189">11</cx:pt>
          <cx:pt idx="159190">2</cx:pt>
          <cx:pt idx="159191">19</cx:pt>
          <cx:pt idx="159192">1</cx:pt>
          <cx:pt idx="159193">6</cx:pt>
          <cx:pt idx="159194">1</cx:pt>
          <cx:pt idx="159195">330</cx:pt>
          <cx:pt idx="159196">27</cx:pt>
          <cx:pt idx="159197">132</cx:pt>
          <cx:pt idx="159198">38</cx:pt>
          <cx:pt idx="159199">0</cx:pt>
          <cx:pt idx="159200">59</cx:pt>
          <cx:pt idx="159201">1</cx:pt>
          <cx:pt idx="159202">0</cx:pt>
          <cx:pt idx="159203">0</cx:pt>
          <cx:pt idx="159204">0</cx:pt>
          <cx:pt idx="159205">156</cx:pt>
          <cx:pt idx="159206">95</cx:pt>
          <cx:pt idx="159207">8</cx:pt>
          <cx:pt idx="159208">5</cx:pt>
          <cx:pt idx="159209">4</cx:pt>
          <cx:pt idx="159210">1</cx:pt>
          <cx:pt idx="159211">31</cx:pt>
          <cx:pt idx="159212">240</cx:pt>
          <cx:pt idx="159213">0</cx:pt>
          <cx:pt idx="159214">6</cx:pt>
          <cx:pt idx="159215">101</cx:pt>
          <cx:pt idx="159216">44</cx:pt>
          <cx:pt idx="159217">87</cx:pt>
          <cx:pt idx="159218">0</cx:pt>
          <cx:pt idx="159219">37</cx:pt>
          <cx:pt idx="159220">17</cx:pt>
          <cx:pt idx="159221">829</cx:pt>
          <cx:pt idx="159222">15</cx:pt>
          <cx:pt idx="159223">28</cx:pt>
          <cx:pt idx="159224">23</cx:pt>
          <cx:pt idx="159225">5</cx:pt>
          <cx:pt idx="159226">3</cx:pt>
          <cx:pt idx="159227">27</cx:pt>
          <cx:pt idx="159228">91</cx:pt>
          <cx:pt idx="159229">71</cx:pt>
          <cx:pt idx="159230">12</cx:pt>
          <cx:pt idx="159231">154</cx:pt>
          <cx:pt idx="159232">0</cx:pt>
          <cx:pt idx="159233">20</cx:pt>
          <cx:pt idx="159234">0</cx:pt>
          <cx:pt idx="159235">21</cx:pt>
          <cx:pt idx="159236">28</cx:pt>
          <cx:pt idx="159237">48</cx:pt>
          <cx:pt idx="159238">27</cx:pt>
          <cx:pt idx="159239">0</cx:pt>
          <cx:pt idx="159240">4</cx:pt>
          <cx:pt idx="159241">10</cx:pt>
          <cx:pt idx="159242">216</cx:pt>
          <cx:pt idx="159243">0</cx:pt>
          <cx:pt idx="159244">94</cx:pt>
          <cx:pt idx="159245">0</cx:pt>
          <cx:pt idx="159246">57</cx:pt>
          <cx:pt idx="159247">236</cx:pt>
          <cx:pt idx="159248">10</cx:pt>
          <cx:pt idx="159249">19</cx:pt>
          <cx:pt idx="159250">6</cx:pt>
          <cx:pt idx="159251">0</cx:pt>
          <cx:pt idx="159252">99</cx:pt>
          <cx:pt idx="159253">10</cx:pt>
          <cx:pt idx="159254">12</cx:pt>
          <cx:pt idx="159255">13</cx:pt>
          <cx:pt idx="159256">216</cx:pt>
          <cx:pt idx="159257">2</cx:pt>
          <cx:pt idx="159258">4</cx:pt>
          <cx:pt idx="159259">59</cx:pt>
          <cx:pt idx="159260">1</cx:pt>
          <cx:pt idx="159261">25</cx:pt>
          <cx:pt idx="159262">29</cx:pt>
          <cx:pt idx="159263">28</cx:pt>
          <cx:pt idx="159264">3</cx:pt>
          <cx:pt idx="159265">31</cx:pt>
          <cx:pt idx="159266">5</cx:pt>
          <cx:pt idx="159267">86</cx:pt>
          <cx:pt idx="159268">0</cx:pt>
          <cx:pt idx="159269">0</cx:pt>
          <cx:pt idx="159270">273</cx:pt>
          <cx:pt idx="159271">44</cx:pt>
          <cx:pt idx="159272">0</cx:pt>
          <cx:pt idx="159273">10</cx:pt>
          <cx:pt idx="159274">7</cx:pt>
          <cx:pt idx="159275">0</cx:pt>
          <cx:pt idx="159276">10</cx:pt>
          <cx:pt idx="159277">11</cx:pt>
          <cx:pt idx="159278">0</cx:pt>
          <cx:pt idx="159279">108</cx:pt>
          <cx:pt idx="159280">0</cx:pt>
          <cx:pt idx="159281">5</cx:pt>
          <cx:pt idx="159282">9</cx:pt>
          <cx:pt idx="159283">1</cx:pt>
          <cx:pt idx="159284">7</cx:pt>
          <cx:pt idx="159285">0</cx:pt>
          <cx:pt idx="159286">4</cx:pt>
          <cx:pt idx="159287">1</cx:pt>
          <cx:pt idx="159288">18</cx:pt>
          <cx:pt idx="159289">70</cx:pt>
          <cx:pt idx="159290">0</cx:pt>
          <cx:pt idx="159291">71</cx:pt>
          <cx:pt idx="159292">324</cx:pt>
          <cx:pt idx="159293">22</cx:pt>
          <cx:pt idx="159294">2</cx:pt>
          <cx:pt idx="159295">14</cx:pt>
          <cx:pt idx="159296">24</cx:pt>
          <cx:pt idx="159297">127</cx:pt>
          <cx:pt idx="159298">102</cx:pt>
          <cx:pt idx="159299">0</cx:pt>
          <cx:pt idx="159300">32</cx:pt>
          <cx:pt idx="159301">11</cx:pt>
          <cx:pt idx="159302">7</cx:pt>
          <cx:pt idx="159303">2</cx:pt>
          <cx:pt idx="159304">10</cx:pt>
          <cx:pt idx="159305">0</cx:pt>
          <cx:pt idx="159306">5</cx:pt>
          <cx:pt idx="159307">15</cx:pt>
          <cx:pt idx="159308">0</cx:pt>
          <cx:pt idx="159309">0</cx:pt>
          <cx:pt idx="159310">0</cx:pt>
          <cx:pt idx="159311">55</cx:pt>
          <cx:pt idx="159312">8</cx:pt>
          <cx:pt idx="159313">29</cx:pt>
          <cx:pt idx="159314">14</cx:pt>
          <cx:pt idx="159315">29</cx:pt>
          <cx:pt idx="159316">22</cx:pt>
          <cx:pt idx="159317">150</cx:pt>
          <cx:pt idx="159318">10</cx:pt>
          <cx:pt idx="159319">0</cx:pt>
          <cx:pt idx="159320">0</cx:pt>
          <cx:pt idx="159321">0</cx:pt>
          <cx:pt idx="159322">0</cx:pt>
          <cx:pt idx="159323">0</cx:pt>
          <cx:pt idx="159324">1</cx:pt>
          <cx:pt idx="159325">12</cx:pt>
          <cx:pt idx="159326">0</cx:pt>
          <cx:pt idx="159327">5</cx:pt>
          <cx:pt idx="159328">0</cx:pt>
          <cx:pt idx="159329">2</cx:pt>
          <cx:pt idx="159330">8</cx:pt>
          <cx:pt idx="159331">0</cx:pt>
          <cx:pt idx="159332">13</cx:pt>
          <cx:pt idx="159333">12</cx:pt>
          <cx:pt idx="159334">221</cx:pt>
          <cx:pt idx="159335">9</cx:pt>
          <cx:pt idx="159336">1</cx:pt>
          <cx:pt idx="159337">13</cx:pt>
          <cx:pt idx="159338">0</cx:pt>
          <cx:pt idx="159339">2</cx:pt>
          <cx:pt idx="159340">1</cx:pt>
          <cx:pt idx="159341">0</cx:pt>
          <cx:pt idx="159342">21</cx:pt>
          <cx:pt idx="159343">2</cx:pt>
          <cx:pt idx="159344">92</cx:pt>
          <cx:pt idx="159345">0</cx:pt>
          <cx:pt idx="159346">1</cx:pt>
          <cx:pt idx="159347">1</cx:pt>
          <cx:pt idx="159348">1</cx:pt>
          <cx:pt idx="159349">79</cx:pt>
          <cx:pt idx="159350">28</cx:pt>
          <cx:pt idx="159351">0</cx:pt>
          <cx:pt idx="159352">1</cx:pt>
          <cx:pt idx="159353">0</cx:pt>
          <cx:pt idx="159354">12</cx:pt>
          <cx:pt idx="159355">0</cx:pt>
          <cx:pt idx="159356">12</cx:pt>
          <cx:pt idx="159357">49</cx:pt>
          <cx:pt idx="159358">662</cx:pt>
          <cx:pt idx="159359">0</cx:pt>
          <cx:pt idx="159360">0</cx:pt>
          <cx:pt idx="159361">0</cx:pt>
          <cx:pt idx="159362">1</cx:pt>
          <cx:pt idx="159363">8</cx:pt>
          <cx:pt idx="159364">23</cx:pt>
          <cx:pt idx="159365">45</cx:pt>
          <cx:pt idx="159366">6</cx:pt>
          <cx:pt idx="159367">13</cx:pt>
          <cx:pt idx="159368">35</cx:pt>
          <cx:pt idx="159369">0</cx:pt>
          <cx:pt idx="159370">0</cx:pt>
          <cx:pt idx="159371">19</cx:pt>
          <cx:pt idx="159372">0</cx:pt>
          <cx:pt idx="159373">0</cx:pt>
          <cx:pt idx="159374">17</cx:pt>
          <cx:pt idx="159375">10</cx:pt>
          <cx:pt idx="159376">51</cx:pt>
          <cx:pt idx="159377">0</cx:pt>
          <cx:pt idx="159378">55</cx:pt>
          <cx:pt idx="159379">1</cx:pt>
          <cx:pt idx="159380">0</cx:pt>
          <cx:pt idx="159381">6</cx:pt>
          <cx:pt idx="159382">382</cx:pt>
          <cx:pt idx="159383">1</cx:pt>
          <cx:pt idx="159384">4</cx:pt>
          <cx:pt idx="159385">4</cx:pt>
          <cx:pt idx="159386">4</cx:pt>
          <cx:pt idx="159387">21</cx:pt>
          <cx:pt idx="159388">0</cx:pt>
          <cx:pt idx="159389">0</cx:pt>
          <cx:pt idx="159390">64</cx:pt>
          <cx:pt idx="159391">39</cx:pt>
          <cx:pt idx="159392">93</cx:pt>
          <cx:pt idx="159393">73</cx:pt>
          <cx:pt idx="159394">0</cx:pt>
          <cx:pt idx="159395">0</cx:pt>
          <cx:pt idx="159396">178</cx:pt>
          <cx:pt idx="159397">1</cx:pt>
          <cx:pt idx="159398">2</cx:pt>
          <cx:pt idx="159399">38</cx:pt>
          <cx:pt idx="159400">6</cx:pt>
          <cx:pt idx="159401">495</cx:pt>
          <cx:pt idx="159402">0</cx:pt>
          <cx:pt idx="159403">55</cx:pt>
          <cx:pt idx="159404">42</cx:pt>
          <cx:pt idx="159405">18</cx:pt>
          <cx:pt idx="159406">3</cx:pt>
          <cx:pt idx="159407">0</cx:pt>
          <cx:pt idx="159408">40</cx:pt>
          <cx:pt idx="159409">112</cx:pt>
          <cx:pt idx="159410">1</cx:pt>
          <cx:pt idx="159411">0</cx:pt>
          <cx:pt idx="159412">0</cx:pt>
          <cx:pt idx="159413">97</cx:pt>
          <cx:pt idx="159414">0</cx:pt>
          <cx:pt idx="159415">0</cx:pt>
          <cx:pt idx="159416">37</cx:pt>
          <cx:pt idx="159417">2</cx:pt>
          <cx:pt idx="159418">38</cx:pt>
          <cx:pt idx="159419">1</cx:pt>
          <cx:pt idx="159420">1</cx:pt>
          <cx:pt idx="159421">4</cx:pt>
          <cx:pt idx="159422">105</cx:pt>
          <cx:pt idx="159423">2</cx:pt>
          <cx:pt idx="159424">63</cx:pt>
          <cx:pt idx="159425">14</cx:pt>
          <cx:pt idx="159426">0</cx:pt>
          <cx:pt idx="159427">0</cx:pt>
          <cx:pt idx="159428">3</cx:pt>
          <cx:pt idx="159429">0</cx:pt>
          <cx:pt idx="159430">28</cx:pt>
          <cx:pt idx="159431">21</cx:pt>
          <cx:pt idx="159432">36</cx:pt>
          <cx:pt idx="159433">5</cx:pt>
          <cx:pt idx="159434">0</cx:pt>
          <cx:pt idx="159435">13</cx:pt>
          <cx:pt idx="159436">29</cx:pt>
          <cx:pt idx="159437">126</cx:pt>
          <cx:pt idx="159438">10</cx:pt>
          <cx:pt idx="159439">43</cx:pt>
          <cx:pt idx="159440">0</cx:pt>
          <cx:pt idx="159441">0</cx:pt>
          <cx:pt idx="159442">12</cx:pt>
          <cx:pt idx="159443">0</cx:pt>
          <cx:pt idx="159444">0</cx:pt>
          <cx:pt idx="159445">0</cx:pt>
          <cx:pt idx="159446">16</cx:pt>
          <cx:pt idx="159447">0</cx:pt>
          <cx:pt idx="159448">0</cx:pt>
          <cx:pt idx="159449">0</cx:pt>
          <cx:pt idx="159450">0</cx:pt>
          <cx:pt idx="159451">0</cx:pt>
          <cx:pt idx="159452">0</cx:pt>
          <cx:pt idx="159453">0</cx:pt>
          <cx:pt idx="159454">0</cx:pt>
          <cx:pt idx="159455">0</cx:pt>
          <cx:pt idx="159456">0</cx:pt>
          <cx:pt idx="159457">0</cx:pt>
          <cx:pt idx="159458">0</cx:pt>
          <cx:pt idx="159459">2</cx:pt>
          <cx:pt idx="159460">0</cx:pt>
          <cx:pt idx="159461">0</cx:pt>
          <cx:pt idx="159462">30</cx:pt>
          <cx:pt idx="159463">162</cx:pt>
          <cx:pt idx="159464">1</cx:pt>
          <cx:pt idx="159465">2</cx:pt>
          <cx:pt idx="159466">4</cx:pt>
          <cx:pt idx="159467">7</cx:pt>
          <cx:pt idx="159468">3</cx:pt>
          <cx:pt idx="159469">1</cx:pt>
          <cx:pt idx="159470">0</cx:pt>
          <cx:pt idx="159471">0</cx:pt>
          <cx:pt idx="159472">48</cx:pt>
          <cx:pt idx="159473">18</cx:pt>
          <cx:pt idx="159474">295</cx:pt>
          <cx:pt idx="159475">0</cx:pt>
          <cx:pt idx="159476">4</cx:pt>
          <cx:pt idx="159477">0</cx:pt>
          <cx:pt idx="159478">0</cx:pt>
          <cx:pt idx="159479">49</cx:pt>
          <cx:pt idx="159480">9</cx:pt>
          <cx:pt idx="159481">50</cx:pt>
          <cx:pt idx="159482">50</cx:pt>
          <cx:pt idx="159483">75</cx:pt>
          <cx:pt idx="159484">152</cx:pt>
          <cx:pt idx="159485">10</cx:pt>
          <cx:pt idx="159486">0</cx:pt>
          <cx:pt idx="159487">14</cx:pt>
          <cx:pt idx="159488">71</cx:pt>
          <cx:pt idx="159489">21</cx:pt>
          <cx:pt idx="159490">1</cx:pt>
          <cx:pt idx="159491">0</cx:pt>
          <cx:pt idx="159492">100</cx:pt>
          <cx:pt idx="159493">1</cx:pt>
          <cx:pt idx="159494">4</cx:pt>
          <cx:pt idx="159495">2</cx:pt>
          <cx:pt idx="159496">42</cx:pt>
          <cx:pt idx="159497">244</cx:pt>
          <cx:pt idx="159498">26</cx:pt>
          <cx:pt idx="159499">1</cx:pt>
          <cx:pt idx="159500">63</cx:pt>
          <cx:pt idx="159501">0</cx:pt>
          <cx:pt idx="159502">81</cx:pt>
          <cx:pt idx="159503">29</cx:pt>
          <cx:pt idx="159504">0</cx:pt>
          <cx:pt idx="159505">0</cx:pt>
          <cx:pt idx="159506">6</cx:pt>
          <cx:pt idx="159507">21</cx:pt>
          <cx:pt idx="159508">24</cx:pt>
          <cx:pt idx="159509">9</cx:pt>
          <cx:pt idx="159510">33</cx:pt>
          <cx:pt idx="159511">0</cx:pt>
          <cx:pt idx="159512">407</cx:pt>
          <cx:pt idx="159513">1</cx:pt>
          <cx:pt idx="159514">49</cx:pt>
          <cx:pt idx="159515">0</cx:pt>
          <cx:pt idx="159516">19</cx:pt>
          <cx:pt idx="159517">314</cx:pt>
          <cx:pt idx="159518">152</cx:pt>
          <cx:pt idx="159519">18</cx:pt>
          <cx:pt idx="159520">12</cx:pt>
          <cx:pt idx="159521">393</cx:pt>
          <cx:pt idx="159522">26</cx:pt>
          <cx:pt idx="159523">48</cx:pt>
          <cx:pt idx="159524">83</cx:pt>
          <cx:pt idx="159525">14</cx:pt>
          <cx:pt idx="159526">0</cx:pt>
          <cx:pt idx="159527">44</cx:pt>
          <cx:pt idx="159528">2</cx:pt>
          <cx:pt idx="159529">1</cx:pt>
          <cx:pt idx="159530">0</cx:pt>
          <cx:pt idx="159531">5</cx:pt>
          <cx:pt idx="159532">0</cx:pt>
          <cx:pt idx="159533">1</cx:pt>
          <cx:pt idx="159534">20</cx:pt>
          <cx:pt idx="159535">160</cx:pt>
          <cx:pt idx="159536">0</cx:pt>
          <cx:pt idx="159537">35</cx:pt>
          <cx:pt idx="159538">160</cx:pt>
          <cx:pt idx="159539">3</cx:pt>
          <cx:pt idx="159540">1</cx:pt>
          <cx:pt idx="159541">7</cx:pt>
          <cx:pt idx="159542">34</cx:pt>
          <cx:pt idx="159543">63</cx:pt>
          <cx:pt idx="159544">34</cx:pt>
          <cx:pt idx="159545">43</cx:pt>
          <cx:pt idx="159546">0</cx:pt>
          <cx:pt idx="159547">0</cx:pt>
          <cx:pt idx="159548">366</cx:pt>
          <cx:pt idx="159549">7</cx:pt>
          <cx:pt idx="159550">214</cx:pt>
          <cx:pt idx="159551">15</cx:pt>
          <cx:pt idx="159552">0</cx:pt>
          <cx:pt idx="159553">150</cx:pt>
          <cx:pt idx="159554">38</cx:pt>
          <cx:pt idx="159555">0</cx:pt>
          <cx:pt idx="159556">0</cx:pt>
          <cx:pt idx="159557">0</cx:pt>
          <cx:pt idx="159558">16</cx:pt>
          <cx:pt idx="159559">418</cx:pt>
          <cx:pt idx="159560">20</cx:pt>
          <cx:pt idx="159561">47</cx:pt>
          <cx:pt idx="159562">0</cx:pt>
          <cx:pt idx="159563">91</cx:pt>
          <cx:pt idx="159564">74</cx:pt>
          <cx:pt idx="159565">9</cx:pt>
          <cx:pt idx="159566">7</cx:pt>
          <cx:pt idx="159567">16</cx:pt>
          <cx:pt idx="159568">3</cx:pt>
          <cx:pt idx="159569">2</cx:pt>
          <cx:pt idx="159570">0</cx:pt>
          <cx:pt idx="159571">54</cx:pt>
          <cx:pt idx="159572">161</cx:pt>
          <cx:pt idx="159573">1</cx:pt>
          <cx:pt idx="159574">146</cx:pt>
          <cx:pt idx="159575">15</cx:pt>
          <cx:pt idx="159576">0</cx:pt>
          <cx:pt idx="159577">145</cx:pt>
          <cx:pt idx="159578">22</cx:pt>
          <cx:pt idx="159579">273</cx:pt>
          <cx:pt idx="159580">55</cx:pt>
          <cx:pt idx="159581">28</cx:pt>
          <cx:pt idx="159582">5</cx:pt>
          <cx:pt idx="159583">98</cx:pt>
          <cx:pt idx="159584">17</cx:pt>
          <cx:pt idx="159585">4</cx:pt>
          <cx:pt idx="159586">31</cx:pt>
          <cx:pt idx="159587">0</cx:pt>
          <cx:pt idx="159588">83</cx:pt>
          <cx:pt idx="159589">13</cx:pt>
          <cx:pt idx="159590">8</cx:pt>
          <cx:pt idx="159591">15</cx:pt>
          <cx:pt idx="159592">23</cx:pt>
          <cx:pt idx="159593">10</cx:pt>
          <cx:pt idx="159594">23</cx:pt>
          <cx:pt idx="159595">119</cx:pt>
          <cx:pt idx="159596">13</cx:pt>
          <cx:pt idx="159597">4</cx:pt>
          <cx:pt idx="159598">0</cx:pt>
          <cx:pt idx="159599">0</cx:pt>
          <cx:pt idx="159600">0</cx:pt>
          <cx:pt idx="159601">88</cx:pt>
          <cx:pt idx="159602">0</cx:pt>
          <cx:pt idx="159603">18</cx:pt>
          <cx:pt idx="159604">652</cx:pt>
          <cx:pt idx="159605">592</cx:pt>
          <cx:pt idx="159606">0</cx:pt>
          <cx:pt idx="159607">81</cx:pt>
          <cx:pt idx="159608">18</cx:pt>
          <cx:pt idx="159609">5</cx:pt>
          <cx:pt idx="159610">112</cx:pt>
          <cx:pt idx="159611">39</cx:pt>
          <cx:pt idx="159612">230</cx:pt>
          <cx:pt idx="159613">0</cx:pt>
          <cx:pt idx="159614">0</cx:pt>
          <cx:pt idx="159615">22</cx:pt>
          <cx:pt idx="159616">0</cx:pt>
          <cx:pt idx="159617">34</cx:pt>
          <cx:pt idx="159618">0</cx:pt>
          <cx:pt idx="159619">0</cx:pt>
          <cx:pt idx="159620">0</cx:pt>
          <cx:pt idx="159621">12</cx:pt>
          <cx:pt idx="159622">0</cx:pt>
          <cx:pt idx="159623">0</cx:pt>
          <cx:pt idx="159624">0</cx:pt>
          <cx:pt idx="159625">0</cx:pt>
          <cx:pt idx="159626">18</cx:pt>
          <cx:pt idx="159627">0</cx:pt>
          <cx:pt idx="159628">75</cx:pt>
          <cx:pt idx="159629">8</cx:pt>
          <cx:pt idx="159630">10</cx:pt>
          <cx:pt idx="159631">14</cx:pt>
          <cx:pt idx="159632">0</cx:pt>
          <cx:pt idx="159633">0</cx:pt>
          <cx:pt idx="159634">5</cx:pt>
          <cx:pt idx="159635">142</cx:pt>
          <cx:pt idx="159636">0</cx:pt>
          <cx:pt idx="159637">180</cx:pt>
          <cx:pt idx="159638">0</cx:pt>
          <cx:pt idx="159639">48</cx:pt>
          <cx:pt idx="159640">670</cx:pt>
          <cx:pt idx="159641">1</cx:pt>
          <cx:pt idx="159642">63</cx:pt>
          <cx:pt idx="159643">146</cx:pt>
          <cx:pt idx="159644">11</cx:pt>
          <cx:pt idx="159645">65</cx:pt>
          <cx:pt idx="159646">0</cx:pt>
          <cx:pt idx="159647">13</cx:pt>
          <cx:pt idx="159648">0</cx:pt>
          <cx:pt idx="159649">43</cx:pt>
          <cx:pt idx="159650">22</cx:pt>
          <cx:pt idx="159651">341</cx:pt>
          <cx:pt idx="159652">61</cx:pt>
          <cx:pt idx="159653">0</cx:pt>
          <cx:pt idx="159654">0</cx:pt>
          <cx:pt idx="159655">94</cx:pt>
          <cx:pt idx="159656">44</cx:pt>
          <cx:pt idx="159657">6</cx:pt>
          <cx:pt idx="159658">0</cx:pt>
          <cx:pt idx="159659">84</cx:pt>
          <cx:pt idx="159660">126</cx:pt>
          <cx:pt idx="159661">1</cx:pt>
          <cx:pt idx="159662">4</cx:pt>
          <cx:pt idx="159663">0</cx:pt>
          <cx:pt idx="159664">219</cx:pt>
          <cx:pt idx="159665">120</cx:pt>
          <cx:pt idx="159666">36</cx:pt>
          <cx:pt idx="159667">61</cx:pt>
          <cx:pt idx="159668">14</cx:pt>
          <cx:pt idx="159669">16</cx:pt>
          <cx:pt idx="159670">15</cx:pt>
          <cx:pt idx="159671">26</cx:pt>
          <cx:pt idx="159672">0</cx:pt>
          <cx:pt idx="159673">130</cx:pt>
          <cx:pt idx="159674">20</cx:pt>
          <cx:pt idx="159675">78</cx:pt>
          <cx:pt idx="159676">0</cx:pt>
          <cx:pt idx="159677">1</cx:pt>
          <cx:pt idx="159678">0</cx:pt>
          <cx:pt idx="159679">1</cx:pt>
          <cx:pt idx="159680">0</cx:pt>
          <cx:pt idx="159681">4</cx:pt>
          <cx:pt idx="159682">37</cx:pt>
          <cx:pt idx="159683">111</cx:pt>
          <cx:pt idx="159684">43</cx:pt>
          <cx:pt idx="159685">61</cx:pt>
          <cx:pt idx="159686">0</cx:pt>
          <cx:pt idx="159687">0</cx:pt>
          <cx:pt idx="159688">104</cx:pt>
          <cx:pt idx="159689">13</cx:pt>
          <cx:pt idx="159690">0</cx:pt>
          <cx:pt idx="159691">0</cx:pt>
          <cx:pt idx="159692">20</cx:pt>
          <cx:pt idx="159693">6</cx:pt>
          <cx:pt idx="159694">0</cx:pt>
          <cx:pt idx="159695">57</cx:pt>
          <cx:pt idx="159696">0</cx:pt>
          <cx:pt idx="159697">1</cx:pt>
          <cx:pt idx="159698">20</cx:pt>
          <cx:pt idx="159699">1</cx:pt>
          <cx:pt idx="159700">1</cx:pt>
          <cx:pt idx="159701">1</cx:pt>
          <cx:pt idx="159702">22</cx:pt>
          <cx:pt idx="159703">18</cx:pt>
          <cx:pt idx="159704">0</cx:pt>
          <cx:pt idx="159705">116</cx:pt>
          <cx:pt idx="159706">1</cx:pt>
          <cx:pt idx="159707">2</cx:pt>
          <cx:pt idx="159708">0</cx:pt>
          <cx:pt idx="159709">21</cx:pt>
          <cx:pt idx="159710">6</cx:pt>
          <cx:pt idx="159711">1</cx:pt>
          <cx:pt idx="159712">1</cx:pt>
          <cx:pt idx="159713">8</cx:pt>
          <cx:pt idx="159714">1</cx:pt>
          <cx:pt idx="159715">166</cx:pt>
          <cx:pt idx="159716">610</cx:pt>
          <cx:pt idx="159717">1</cx:pt>
          <cx:pt idx="159718">0</cx:pt>
          <cx:pt idx="159719">257</cx:pt>
          <cx:pt idx="159720">197</cx:pt>
          <cx:pt idx="159721">0</cx:pt>
          <cx:pt idx="159722">0</cx:pt>
          <cx:pt idx="159723">49</cx:pt>
          <cx:pt idx="159724">3</cx:pt>
          <cx:pt idx="159725">1</cx:pt>
          <cx:pt idx="159726">186</cx:pt>
          <cx:pt idx="159727">231</cx:pt>
          <cx:pt idx="159728">0</cx:pt>
          <cx:pt idx="159729">71</cx:pt>
          <cx:pt idx="159730">48</cx:pt>
          <cx:pt idx="159731">341</cx:pt>
          <cx:pt idx="159732">132</cx:pt>
          <cx:pt idx="159733">0</cx:pt>
          <cx:pt idx="159734">4</cx:pt>
          <cx:pt idx="159735">615</cx:pt>
          <cx:pt idx="159736">0</cx:pt>
          <cx:pt idx="159737">28</cx:pt>
          <cx:pt idx="159738">39</cx:pt>
          <cx:pt idx="159739">0</cx:pt>
          <cx:pt idx="159740">0</cx:pt>
          <cx:pt idx="159741">17</cx:pt>
          <cx:pt idx="159742">28</cx:pt>
          <cx:pt idx="159743">246</cx:pt>
          <cx:pt idx="159744">40</cx:pt>
          <cx:pt idx="159745">4</cx:pt>
          <cx:pt idx="159746">56</cx:pt>
          <cx:pt idx="159747">21</cx:pt>
          <cx:pt idx="159748">7</cx:pt>
          <cx:pt idx="159749">0</cx:pt>
          <cx:pt idx="159750">0</cx:pt>
          <cx:pt idx="159751">1</cx:pt>
          <cx:pt idx="159752">0</cx:pt>
          <cx:pt idx="159753">3</cx:pt>
          <cx:pt idx="159754">1</cx:pt>
          <cx:pt idx="159755">37</cx:pt>
          <cx:pt idx="159756">0</cx:pt>
          <cx:pt idx="159757">119</cx:pt>
          <cx:pt idx="159758">23</cx:pt>
          <cx:pt idx="159759">6</cx:pt>
          <cx:pt idx="159760">0</cx:pt>
          <cx:pt idx="159761">11</cx:pt>
          <cx:pt idx="159762">0</cx:pt>
          <cx:pt idx="159763">13</cx:pt>
          <cx:pt idx="159764">0</cx:pt>
          <cx:pt idx="159765">0</cx:pt>
          <cx:pt idx="159766">4</cx:pt>
          <cx:pt idx="159767">41</cx:pt>
          <cx:pt idx="159768">1</cx:pt>
          <cx:pt idx="159769">5</cx:pt>
          <cx:pt idx="159770">0</cx:pt>
          <cx:pt idx="159771">2</cx:pt>
          <cx:pt idx="159772">36</cx:pt>
          <cx:pt idx="159773">3</cx:pt>
          <cx:pt idx="159774">40</cx:pt>
          <cx:pt idx="159775">1</cx:pt>
          <cx:pt idx="159776">10</cx:pt>
          <cx:pt idx="159777">20</cx:pt>
          <cx:pt idx="159778">21</cx:pt>
          <cx:pt idx="159779">28</cx:pt>
          <cx:pt idx="159780">3</cx:pt>
          <cx:pt idx="159781">34</cx:pt>
          <cx:pt idx="159782">0</cx:pt>
          <cx:pt idx="159783">0</cx:pt>
          <cx:pt idx="159784">5</cx:pt>
          <cx:pt idx="159785">0</cx:pt>
          <cx:pt idx="159786">7</cx:pt>
          <cx:pt idx="159787">1</cx:pt>
          <cx:pt idx="159788">7</cx:pt>
          <cx:pt idx="159789">0</cx:pt>
          <cx:pt idx="159790">0</cx:pt>
          <cx:pt idx="159791">0</cx:pt>
          <cx:pt idx="159792">0</cx:pt>
          <cx:pt idx="159793">0</cx:pt>
          <cx:pt idx="159794">0</cx:pt>
          <cx:pt idx="159795">0</cx:pt>
          <cx:pt idx="159796">0</cx:pt>
          <cx:pt idx="159797">5</cx:pt>
          <cx:pt idx="159798">7</cx:pt>
          <cx:pt idx="159799">39</cx:pt>
          <cx:pt idx="159800">8</cx:pt>
          <cx:pt idx="159801">7</cx:pt>
          <cx:pt idx="159802">27</cx:pt>
          <cx:pt idx="159803">206</cx:pt>
          <cx:pt idx="159804">1</cx:pt>
          <cx:pt idx="159805">0</cx:pt>
          <cx:pt idx="159806">1</cx:pt>
          <cx:pt idx="159807">15</cx:pt>
          <cx:pt idx="159808">18</cx:pt>
          <cx:pt idx="159809">7</cx:pt>
          <cx:pt idx="159810">1</cx:pt>
          <cx:pt idx="159811">18</cx:pt>
          <cx:pt idx="159812">13</cx:pt>
          <cx:pt idx="159813">0</cx:pt>
          <cx:pt idx="159814">56</cx:pt>
          <cx:pt idx="159815">13</cx:pt>
          <cx:pt idx="159816">77</cx:pt>
          <cx:pt idx="159817">11</cx:pt>
          <cx:pt idx="159818">0</cx:pt>
          <cx:pt idx="159819">50</cx:pt>
          <cx:pt idx="159820">7</cx:pt>
          <cx:pt idx="159821">1</cx:pt>
          <cx:pt idx="159822">120</cx:pt>
          <cx:pt idx="159823">14</cx:pt>
          <cx:pt idx="159824">2</cx:pt>
          <cx:pt idx="159825">0</cx:pt>
          <cx:pt idx="159826">3</cx:pt>
          <cx:pt idx="159827">4</cx:pt>
          <cx:pt idx="159828">15</cx:pt>
          <cx:pt idx="159829">1</cx:pt>
          <cx:pt idx="159830">0</cx:pt>
          <cx:pt idx="159831">26</cx:pt>
          <cx:pt idx="159832">1</cx:pt>
          <cx:pt idx="159833">2</cx:pt>
          <cx:pt idx="159834">0</cx:pt>
          <cx:pt idx="159835">0</cx:pt>
          <cx:pt idx="159836">73</cx:pt>
          <cx:pt idx="159837">3</cx:pt>
          <cx:pt idx="159838">9</cx:pt>
          <cx:pt idx="159839">1</cx:pt>
          <cx:pt idx="159840">0</cx:pt>
          <cx:pt idx="159841">35</cx:pt>
          <cx:pt idx="159842">9</cx:pt>
          <cx:pt idx="159843">344</cx:pt>
          <cx:pt idx="159844">0</cx:pt>
          <cx:pt idx="159845">0</cx:pt>
          <cx:pt idx="159846">0</cx:pt>
          <cx:pt idx="159847">1</cx:pt>
          <cx:pt idx="159848">0</cx:pt>
          <cx:pt idx="159849">619</cx:pt>
          <cx:pt idx="159850">9</cx:pt>
          <cx:pt idx="159851">0</cx:pt>
          <cx:pt idx="159852">1</cx:pt>
          <cx:pt idx="159853">44</cx:pt>
          <cx:pt idx="159854">12</cx:pt>
          <cx:pt idx="159855">113</cx:pt>
          <cx:pt idx="159856">55</cx:pt>
          <cx:pt idx="159857">21</cx:pt>
          <cx:pt idx="159858">84</cx:pt>
          <cx:pt idx="159859">10</cx:pt>
          <cx:pt idx="159860">70</cx:pt>
          <cx:pt idx="159861">0</cx:pt>
          <cx:pt idx="159862">8</cx:pt>
          <cx:pt idx="159863">2</cx:pt>
          <cx:pt idx="159864">32</cx:pt>
          <cx:pt idx="159865">0</cx:pt>
          <cx:pt idx="159866">1</cx:pt>
          <cx:pt idx="159867">50</cx:pt>
          <cx:pt idx="159868">27</cx:pt>
          <cx:pt idx="159869">3</cx:pt>
          <cx:pt idx="159870">0</cx:pt>
          <cx:pt idx="159871">4</cx:pt>
          <cx:pt idx="159872">74</cx:pt>
          <cx:pt idx="159873">615</cx:pt>
          <cx:pt idx="159874">6</cx:pt>
          <cx:pt idx="159875">1</cx:pt>
          <cx:pt idx="159876">0</cx:pt>
          <cx:pt idx="159877">3</cx:pt>
          <cx:pt idx="159878">2</cx:pt>
          <cx:pt idx="159879">0</cx:pt>
          <cx:pt idx="159880">0</cx:pt>
          <cx:pt idx="159881">1</cx:pt>
          <cx:pt idx="159882">96</cx:pt>
          <cx:pt idx="159883">64</cx:pt>
          <cx:pt idx="159884">9</cx:pt>
          <cx:pt idx="159885">0</cx:pt>
          <cx:pt idx="159886">95</cx:pt>
          <cx:pt idx="159887">164</cx:pt>
          <cx:pt idx="159888">1</cx:pt>
          <cx:pt idx="159889">91</cx:pt>
          <cx:pt idx="159890">0</cx:pt>
          <cx:pt idx="159891">3</cx:pt>
          <cx:pt idx="159892">0</cx:pt>
          <cx:pt idx="159893">0</cx:pt>
          <cx:pt idx="159894">6</cx:pt>
          <cx:pt idx="159895">7</cx:pt>
          <cx:pt idx="159896">23</cx:pt>
          <cx:pt idx="159897">7</cx:pt>
          <cx:pt idx="159898">334</cx:pt>
          <cx:pt idx="159899">0</cx:pt>
          <cx:pt idx="159900">3</cx:pt>
          <cx:pt idx="159901">1</cx:pt>
          <cx:pt idx="159902">0</cx:pt>
          <cx:pt idx="159903">0</cx:pt>
          <cx:pt idx="159904">0</cx:pt>
          <cx:pt idx="159905">14</cx:pt>
          <cx:pt idx="159906">2</cx:pt>
          <cx:pt idx="159907">0</cx:pt>
          <cx:pt idx="159908">0</cx:pt>
          <cx:pt idx="159909">32</cx:pt>
          <cx:pt idx="159910">56</cx:pt>
          <cx:pt idx="159911">0</cx:pt>
          <cx:pt idx="159912">0</cx:pt>
          <cx:pt idx="159913">2</cx:pt>
          <cx:pt idx="159914">0</cx:pt>
          <cx:pt idx="159915">1</cx:pt>
          <cx:pt idx="159916">0</cx:pt>
          <cx:pt idx="159917">0</cx:pt>
          <cx:pt idx="159918">0</cx:pt>
          <cx:pt idx="159919">394</cx:pt>
          <cx:pt idx="159920">1</cx:pt>
          <cx:pt idx="159921">2</cx:pt>
          <cx:pt idx="159922">3</cx:pt>
          <cx:pt idx="159923">283</cx:pt>
          <cx:pt idx="159924">12</cx:pt>
          <cx:pt idx="159925">25</cx:pt>
          <cx:pt idx="159926">1</cx:pt>
          <cx:pt idx="159927">68</cx:pt>
          <cx:pt idx="159928">41</cx:pt>
          <cx:pt idx="159929">6</cx:pt>
          <cx:pt idx="159930">3</cx:pt>
          <cx:pt idx="159931">0</cx:pt>
          <cx:pt idx="159932">0</cx:pt>
          <cx:pt idx="159933">40</cx:pt>
          <cx:pt idx="159934">66</cx:pt>
          <cx:pt idx="159935">3</cx:pt>
          <cx:pt idx="159936">35</cx:pt>
          <cx:pt idx="159937">18</cx:pt>
          <cx:pt idx="159938">122</cx:pt>
          <cx:pt idx="159939">0</cx:pt>
          <cx:pt idx="159940">10</cx:pt>
          <cx:pt idx="159941">2</cx:pt>
          <cx:pt idx="159942">5</cx:pt>
          <cx:pt idx="159943">13</cx:pt>
          <cx:pt idx="159944">11</cx:pt>
          <cx:pt idx="159945">57</cx:pt>
          <cx:pt idx="159946">55</cx:pt>
          <cx:pt idx="159947">0</cx:pt>
          <cx:pt idx="159948">1</cx:pt>
          <cx:pt idx="159949">1</cx:pt>
          <cx:pt idx="159950">1</cx:pt>
          <cx:pt idx="159951">25</cx:pt>
          <cx:pt idx="159952">0</cx:pt>
          <cx:pt idx="159953">1</cx:pt>
          <cx:pt idx="159954">0</cx:pt>
          <cx:pt idx="159955">1</cx:pt>
          <cx:pt idx="159956">0</cx:pt>
          <cx:pt idx="159957">1</cx:pt>
          <cx:pt idx="159958">0</cx:pt>
          <cx:pt idx="159959">7</cx:pt>
          <cx:pt idx="159960">15</cx:pt>
          <cx:pt idx="159961">57</cx:pt>
          <cx:pt idx="159962">9</cx:pt>
          <cx:pt idx="159963">512</cx:pt>
          <cx:pt idx="159964">0</cx:pt>
          <cx:pt idx="159965">18</cx:pt>
          <cx:pt idx="159966">0</cx:pt>
          <cx:pt idx="159967">0</cx:pt>
          <cx:pt idx="159968">1</cx:pt>
          <cx:pt idx="159969">0</cx:pt>
          <cx:pt idx="159970">13</cx:pt>
          <cx:pt idx="159971">109</cx:pt>
          <cx:pt idx="159972">48</cx:pt>
          <cx:pt idx="159973">4</cx:pt>
          <cx:pt idx="159974">1</cx:pt>
          <cx:pt idx="159975">2</cx:pt>
          <cx:pt idx="159976">31</cx:pt>
          <cx:pt idx="159977">34</cx:pt>
          <cx:pt idx="159978">66</cx:pt>
          <cx:pt idx="159979">0</cx:pt>
          <cx:pt idx="159980">0</cx:pt>
          <cx:pt idx="159981">8</cx:pt>
          <cx:pt idx="159982">162</cx:pt>
          <cx:pt idx="159983">34</cx:pt>
          <cx:pt idx="159984">5</cx:pt>
          <cx:pt idx="159985">1</cx:pt>
          <cx:pt idx="159986">11</cx:pt>
          <cx:pt idx="159987">3</cx:pt>
          <cx:pt idx="159988">85</cx:pt>
          <cx:pt idx="159989">0</cx:pt>
          <cx:pt idx="159990">0</cx:pt>
          <cx:pt idx="159991">27</cx:pt>
          <cx:pt idx="159992">16</cx:pt>
          <cx:pt idx="159993">126</cx:pt>
          <cx:pt idx="159994">59</cx:pt>
          <cx:pt idx="159995">3</cx:pt>
          <cx:pt idx="159996">50</cx:pt>
          <cx:pt idx="159997">76</cx:pt>
          <cx:pt idx="159998">0</cx:pt>
          <cx:pt idx="159999">12</cx:pt>
          <cx:pt idx="160000">0</cx:pt>
          <cx:pt idx="160001">18</cx:pt>
          <cx:pt idx="160002">8</cx:pt>
          <cx:pt idx="160003">48</cx:pt>
          <cx:pt idx="160004">33</cx:pt>
          <cx:pt idx="160005">6</cx:pt>
          <cx:pt idx="160006">11</cx:pt>
          <cx:pt idx="160007">48</cx:pt>
          <cx:pt idx="160008">0</cx:pt>
          <cx:pt idx="160009">10</cx:pt>
          <cx:pt idx="160010">51</cx:pt>
          <cx:pt idx="160011">0</cx:pt>
          <cx:pt idx="160012">0</cx:pt>
          <cx:pt idx="160013">15</cx:pt>
          <cx:pt idx="160014">6</cx:pt>
          <cx:pt idx="160015">668</cx:pt>
          <cx:pt idx="160016">12</cx:pt>
          <cx:pt idx="160017">12</cx:pt>
          <cx:pt idx="160018">48</cx:pt>
          <cx:pt idx="160019">503</cx:pt>
          <cx:pt idx="160020">6</cx:pt>
          <cx:pt idx="160021">18</cx:pt>
          <cx:pt idx="160022">43</cx:pt>
          <cx:pt idx="160023">0</cx:pt>
          <cx:pt idx="160024">68</cx:pt>
          <cx:pt idx="160025">0</cx:pt>
          <cx:pt idx="160026">51</cx:pt>
          <cx:pt idx="160027">82</cx:pt>
          <cx:pt idx="160028">0</cx:pt>
          <cx:pt idx="160029">86</cx:pt>
          <cx:pt idx="160030">1</cx:pt>
          <cx:pt idx="160031">1</cx:pt>
          <cx:pt idx="160032">0</cx:pt>
          <cx:pt idx="160033">29</cx:pt>
          <cx:pt idx="160034">0</cx:pt>
          <cx:pt idx="160035">4</cx:pt>
          <cx:pt idx="160036">0</cx:pt>
          <cx:pt idx="160037">40</cx:pt>
          <cx:pt idx="160038">15</cx:pt>
          <cx:pt idx="160039">258</cx:pt>
          <cx:pt idx="160040">27</cx:pt>
          <cx:pt idx="160041">85</cx:pt>
          <cx:pt idx="160042">14</cx:pt>
          <cx:pt idx="160043">0</cx:pt>
          <cx:pt idx="160044">6</cx:pt>
          <cx:pt idx="160045">1</cx:pt>
          <cx:pt idx="160046">89</cx:pt>
          <cx:pt idx="160047">0</cx:pt>
          <cx:pt idx="160048">20</cx:pt>
          <cx:pt idx="160049">1</cx:pt>
          <cx:pt idx="160050">1</cx:pt>
          <cx:pt idx="160051">151</cx:pt>
          <cx:pt idx="160052">85</cx:pt>
          <cx:pt idx="160053">0</cx:pt>
          <cx:pt idx="160054">33</cx:pt>
          <cx:pt idx="160055">28</cx:pt>
          <cx:pt idx="160056">1</cx:pt>
          <cx:pt idx="160057">1</cx:pt>
          <cx:pt idx="160058">24</cx:pt>
          <cx:pt idx="160059">10</cx:pt>
          <cx:pt idx="160060">110</cx:pt>
          <cx:pt idx="160061">0</cx:pt>
          <cx:pt idx="160062">0</cx:pt>
          <cx:pt idx="160063">0</cx:pt>
          <cx:pt idx="160064">0</cx:pt>
          <cx:pt idx="160065">16</cx:pt>
          <cx:pt idx="160066">0</cx:pt>
          <cx:pt idx="160067">1</cx:pt>
          <cx:pt idx="160068">13</cx:pt>
          <cx:pt idx="160069">7</cx:pt>
          <cx:pt idx="160070">0</cx:pt>
          <cx:pt idx="160071">0</cx:pt>
          <cx:pt idx="160072">1</cx:pt>
          <cx:pt idx="160073">33</cx:pt>
          <cx:pt idx="160074">1</cx:pt>
          <cx:pt idx="160075">138</cx:pt>
          <cx:pt idx="160076">0</cx:pt>
          <cx:pt idx="160077">365</cx:pt>
          <cx:pt idx="160078">0</cx:pt>
          <cx:pt idx="160079">21</cx:pt>
          <cx:pt idx="160080">63</cx:pt>
          <cx:pt idx="160081">10</cx:pt>
          <cx:pt idx="160082">111</cx:pt>
          <cx:pt idx="160083">0</cx:pt>
          <cx:pt idx="160084">55</cx:pt>
          <cx:pt idx="160085">0</cx:pt>
          <cx:pt idx="160086">7</cx:pt>
          <cx:pt idx="160087">114</cx:pt>
          <cx:pt idx="160088">0</cx:pt>
          <cx:pt idx="160089">10</cx:pt>
          <cx:pt idx="160090">0</cx:pt>
          <cx:pt idx="160091">0</cx:pt>
          <cx:pt idx="160092">2</cx:pt>
          <cx:pt idx="160093">0</cx:pt>
          <cx:pt idx="160094">106</cx:pt>
          <cx:pt idx="160095">138</cx:pt>
          <cx:pt idx="160096">0</cx:pt>
          <cx:pt idx="160097">47</cx:pt>
          <cx:pt idx="160098">3</cx:pt>
          <cx:pt idx="160099">0</cx:pt>
          <cx:pt idx="160100">0</cx:pt>
          <cx:pt idx="160101">18</cx:pt>
          <cx:pt idx="160102">1</cx:pt>
          <cx:pt idx="160103">11</cx:pt>
          <cx:pt idx="160104">0</cx:pt>
          <cx:pt idx="160105">0</cx:pt>
          <cx:pt idx="160106">19</cx:pt>
          <cx:pt idx="160107">20</cx:pt>
          <cx:pt idx="160108">0</cx:pt>
          <cx:pt idx="160109">4</cx:pt>
          <cx:pt idx="160110">55</cx:pt>
          <cx:pt idx="160111">0</cx:pt>
          <cx:pt idx="160112">126</cx:pt>
          <cx:pt idx="160113">61</cx:pt>
          <cx:pt idx="160114">0</cx:pt>
          <cx:pt idx="160115">9</cx:pt>
          <cx:pt idx="160116">0</cx:pt>
          <cx:pt idx="160117">5</cx:pt>
          <cx:pt idx="160118">300</cx:pt>
          <cx:pt idx="160119">624</cx:pt>
          <cx:pt idx="160120">26</cx:pt>
          <cx:pt idx="160121">1</cx:pt>
          <cx:pt idx="160122">1</cx:pt>
          <cx:pt idx="160123">0</cx:pt>
          <cx:pt idx="160124">0</cx:pt>
          <cx:pt idx="160125">3</cx:pt>
          <cx:pt idx="160126">1</cx:pt>
          <cx:pt idx="160127">0</cx:pt>
          <cx:pt idx="160128">1</cx:pt>
          <cx:pt idx="160129">0</cx:pt>
          <cx:pt idx="160130">0</cx:pt>
          <cx:pt idx="160131">14</cx:pt>
          <cx:pt idx="160132">9</cx:pt>
          <cx:pt idx="160133">0</cx:pt>
          <cx:pt idx="160134">0</cx:pt>
          <cx:pt idx="160135">0</cx:pt>
          <cx:pt idx="160136">0</cx:pt>
          <cx:pt idx="160137">0</cx:pt>
          <cx:pt idx="160138">0</cx:pt>
          <cx:pt idx="160139">2</cx:pt>
          <cx:pt idx="160140">34</cx:pt>
          <cx:pt idx="160141">22</cx:pt>
          <cx:pt idx="160142">230</cx:pt>
          <cx:pt idx="160143">0</cx:pt>
          <cx:pt idx="160144">0</cx:pt>
          <cx:pt idx="160145">6</cx:pt>
          <cx:pt idx="160146">0</cx:pt>
          <cx:pt idx="160147">7</cx:pt>
          <cx:pt idx="160148">35</cx:pt>
          <cx:pt idx="160149">115</cx:pt>
          <cx:pt idx="160150">83</cx:pt>
          <cx:pt idx="160151">9</cx:pt>
          <cx:pt idx="160152">0</cx:pt>
          <cx:pt idx="160153">127</cx:pt>
          <cx:pt idx="160154">266</cx:pt>
          <cx:pt idx="160155">0</cx:pt>
          <cx:pt idx="160156">19</cx:pt>
          <cx:pt idx="160157">145</cx:pt>
          <cx:pt idx="160158">190</cx:pt>
          <cx:pt idx="160159">0</cx:pt>
          <cx:pt idx="160160">65</cx:pt>
          <cx:pt idx="160161">19</cx:pt>
          <cx:pt idx="160162">94</cx:pt>
          <cx:pt idx="160163">285</cx:pt>
          <cx:pt idx="160164">1</cx:pt>
          <cx:pt idx="160165">14</cx:pt>
          <cx:pt idx="160166">13</cx:pt>
          <cx:pt idx="160167">21</cx:pt>
          <cx:pt idx="160168">3</cx:pt>
          <cx:pt idx="160169">26</cx:pt>
          <cx:pt idx="160170">3</cx:pt>
          <cx:pt idx="160171">3</cx:pt>
          <cx:pt idx="160172">81</cx:pt>
          <cx:pt idx="160173">1</cx:pt>
          <cx:pt idx="160174">8</cx:pt>
          <cx:pt idx="160175">165</cx:pt>
          <cx:pt idx="160176">12</cx:pt>
          <cx:pt idx="160177">1</cx:pt>
          <cx:pt idx="160178">90</cx:pt>
          <cx:pt idx="160179">59</cx:pt>
          <cx:pt idx="160180">48</cx:pt>
          <cx:pt idx="160181">1</cx:pt>
          <cx:pt idx="160182">0</cx:pt>
          <cx:pt idx="160183">0</cx:pt>
          <cx:pt idx="160184">106</cx:pt>
          <cx:pt idx="160185">127</cx:pt>
          <cx:pt idx="160186">7</cx:pt>
          <cx:pt idx="160187">18</cx:pt>
          <cx:pt idx="160188">19</cx:pt>
          <cx:pt idx="160189">149</cx:pt>
          <cx:pt idx="160190">52</cx:pt>
          <cx:pt idx="160191">1</cx:pt>
          <cx:pt idx="160192">8</cx:pt>
          <cx:pt idx="160193">8</cx:pt>
          <cx:pt idx="160194">0</cx:pt>
          <cx:pt idx="160195">165</cx:pt>
          <cx:pt idx="160196">0</cx:pt>
          <cx:pt idx="160197">1</cx:pt>
          <cx:pt idx="160198">6</cx:pt>
          <cx:pt idx="160199">27</cx:pt>
          <cx:pt idx="160200">15</cx:pt>
          <cx:pt idx="160201">7</cx:pt>
          <cx:pt idx="160202">2</cx:pt>
          <cx:pt idx="160203">0</cx:pt>
          <cx:pt idx="160204">0</cx:pt>
          <cx:pt idx="160205">16</cx:pt>
          <cx:pt idx="160206">0</cx:pt>
          <cx:pt idx="160207">21</cx:pt>
          <cx:pt idx="160208">6</cx:pt>
          <cx:pt idx="160209">13</cx:pt>
          <cx:pt idx="160210">4</cx:pt>
          <cx:pt idx="160211">3</cx:pt>
          <cx:pt idx="160212">1049</cx:pt>
          <cx:pt idx="160213">34</cx:pt>
          <cx:pt idx="160214">0</cx:pt>
          <cx:pt idx="160215">65</cx:pt>
          <cx:pt idx="160216">1</cx:pt>
          <cx:pt idx="160217">5</cx:pt>
          <cx:pt idx="160218">70</cx:pt>
          <cx:pt idx="160219">324</cx:pt>
          <cx:pt idx="160220">14</cx:pt>
          <cx:pt idx="160221">14</cx:pt>
          <cx:pt idx="160222">18</cx:pt>
          <cx:pt idx="160223">0</cx:pt>
          <cx:pt idx="160224">0</cx:pt>
          <cx:pt idx="160225">224</cx:pt>
          <cx:pt idx="160226">17</cx:pt>
          <cx:pt idx="160227">139</cx:pt>
          <cx:pt idx="160228">2</cx:pt>
          <cx:pt idx="160229">66</cx:pt>
          <cx:pt idx="160230">21</cx:pt>
          <cx:pt idx="160231">0</cx:pt>
          <cx:pt idx="160232">1</cx:pt>
          <cx:pt idx="160233">0</cx:pt>
          <cx:pt idx="160234">1</cx:pt>
          <cx:pt idx="160235">5</cx:pt>
          <cx:pt idx="160236">103</cx:pt>
          <cx:pt idx="160237">288</cx:pt>
          <cx:pt idx="160238">53</cx:pt>
          <cx:pt idx="160239">14</cx:pt>
          <cx:pt idx="160240">1</cx:pt>
          <cx:pt idx="160241">2</cx:pt>
          <cx:pt idx="160242">0</cx:pt>
          <cx:pt idx="160243">0</cx:pt>
          <cx:pt idx="160244">3</cx:pt>
          <cx:pt idx="160245">0</cx:pt>
          <cx:pt idx="160246">329</cx:pt>
          <cx:pt idx="160247">0</cx:pt>
          <cx:pt idx="160248">1</cx:pt>
          <cx:pt idx="160249">33</cx:pt>
          <cx:pt idx="160250">33</cx:pt>
          <cx:pt idx="160251">48</cx:pt>
          <cx:pt idx="160252">154</cx:pt>
          <cx:pt idx="160253">0</cx:pt>
          <cx:pt idx="160254">0</cx:pt>
          <cx:pt idx="160255">0</cx:pt>
          <cx:pt idx="160256">33</cx:pt>
          <cx:pt idx="160257">0</cx:pt>
          <cx:pt idx="160258">0</cx:pt>
          <cx:pt idx="160259">69</cx:pt>
          <cx:pt idx="160260">0</cx:pt>
          <cx:pt idx="160261">315</cx:pt>
          <cx:pt idx="160262">23</cx:pt>
          <cx:pt idx="160263">20</cx:pt>
          <cx:pt idx="160264">0</cx:pt>
          <cx:pt idx="160265">0</cx:pt>
          <cx:pt idx="160266">63</cx:pt>
          <cx:pt idx="160267">10</cx:pt>
          <cx:pt idx="160268">32</cx:pt>
          <cx:pt idx="160269">14</cx:pt>
          <cx:pt idx="160270">35</cx:pt>
          <cx:pt idx="160271">19</cx:pt>
          <cx:pt idx="160272">101</cx:pt>
          <cx:pt idx="160273">0</cx:pt>
          <cx:pt idx="160274">6</cx:pt>
          <cx:pt idx="160275">16</cx:pt>
          <cx:pt idx="160276">10</cx:pt>
          <cx:pt idx="160277">3</cx:pt>
          <cx:pt idx="160278">1</cx:pt>
          <cx:pt idx="160279">4</cx:pt>
          <cx:pt idx="160280">41</cx:pt>
          <cx:pt idx="160281">188</cx:pt>
          <cx:pt idx="160282">64</cx:pt>
          <cx:pt idx="160283">0</cx:pt>
          <cx:pt idx="160284">1</cx:pt>
          <cx:pt idx="160285">1</cx:pt>
          <cx:pt idx="160286">3</cx:pt>
          <cx:pt idx="160287">22</cx:pt>
          <cx:pt idx="160288">0</cx:pt>
          <cx:pt idx="160289">10</cx:pt>
          <cx:pt idx="160290">11</cx:pt>
          <cx:pt idx="160291">40</cx:pt>
          <cx:pt idx="160292">105</cx:pt>
          <cx:pt idx="160293">49</cx:pt>
          <cx:pt idx="160294">1</cx:pt>
          <cx:pt idx="160295">18</cx:pt>
          <cx:pt idx="160296">2</cx:pt>
          <cx:pt idx="160297">22</cx:pt>
          <cx:pt idx="160298">4</cx:pt>
          <cx:pt idx="160299">1</cx:pt>
          <cx:pt idx="160300">1</cx:pt>
          <cx:pt idx="160301">50</cx:pt>
          <cx:pt idx="160302">294</cx:pt>
          <cx:pt idx="160303">0</cx:pt>
          <cx:pt idx="160304">0</cx:pt>
          <cx:pt idx="160305">0</cx:pt>
          <cx:pt idx="160306">0</cx:pt>
          <cx:pt idx="160307">0</cx:pt>
          <cx:pt idx="160308">1</cx:pt>
          <cx:pt idx="160309">3</cx:pt>
          <cx:pt idx="160310">48</cx:pt>
          <cx:pt idx="160311">0</cx:pt>
          <cx:pt idx="160312">0</cx:pt>
          <cx:pt idx="160313">0</cx:pt>
          <cx:pt idx="160314">1</cx:pt>
          <cx:pt idx="160315">3</cx:pt>
          <cx:pt idx="160316">0</cx:pt>
          <cx:pt idx="160317">123</cx:pt>
          <cx:pt idx="160318">63</cx:pt>
          <cx:pt idx="160319">13</cx:pt>
          <cx:pt idx="160320">0</cx:pt>
          <cx:pt idx="160321">0</cx:pt>
          <cx:pt idx="160322">0</cx:pt>
          <cx:pt idx="160323">13</cx:pt>
          <cx:pt idx="160324">25</cx:pt>
          <cx:pt idx="160325">6</cx:pt>
          <cx:pt idx="160326">0</cx:pt>
          <cx:pt idx="160327">1</cx:pt>
          <cx:pt idx="160328">5</cx:pt>
          <cx:pt idx="160329">0</cx:pt>
          <cx:pt idx="160330">97</cx:pt>
          <cx:pt idx="160331">15</cx:pt>
          <cx:pt idx="160332">0</cx:pt>
          <cx:pt idx="160333">0</cx:pt>
          <cx:pt idx="160334">28</cx:pt>
          <cx:pt idx="160335">1</cx:pt>
          <cx:pt idx="160336">0</cx:pt>
          <cx:pt idx="160337">1</cx:pt>
          <cx:pt idx="160338">11</cx:pt>
          <cx:pt idx="160339">0</cx:pt>
          <cx:pt idx="160340">287</cx:pt>
          <cx:pt idx="160341">41</cx:pt>
          <cx:pt idx="160342">0</cx:pt>
          <cx:pt idx="160343">124</cx:pt>
          <cx:pt idx="160344">26</cx:pt>
          <cx:pt idx="160345">21</cx:pt>
          <cx:pt idx="160346">0</cx:pt>
          <cx:pt idx="160347">14</cx:pt>
          <cx:pt idx="160348">5</cx:pt>
          <cx:pt idx="160349">14</cx:pt>
          <cx:pt idx="160350">17</cx:pt>
          <cx:pt idx="160351">0</cx:pt>
          <cx:pt idx="160352">0</cx:pt>
          <cx:pt idx="160353">0</cx:pt>
          <cx:pt idx="160354">0</cx:pt>
          <cx:pt idx="160355">1</cx:pt>
          <cx:pt idx="160356">0</cx:pt>
          <cx:pt idx="160357">68</cx:pt>
          <cx:pt idx="160358">0</cx:pt>
          <cx:pt idx="160359">2</cx:pt>
          <cx:pt idx="160360">136</cx:pt>
          <cx:pt idx="160361">0</cx:pt>
          <cx:pt idx="160362">465</cx:pt>
          <cx:pt idx="160363">70</cx:pt>
          <cx:pt idx="160364">81</cx:pt>
          <cx:pt idx="160365">126</cx:pt>
          <cx:pt idx="160366">1</cx:pt>
          <cx:pt idx="160367">6</cx:pt>
          <cx:pt idx="160368">0</cx:pt>
          <cx:pt idx="160369">32</cx:pt>
          <cx:pt idx="160370">18</cx:pt>
          <cx:pt idx="160371">214</cx:pt>
          <cx:pt idx="160372">13</cx:pt>
          <cx:pt idx="160373">2</cx:pt>
          <cx:pt idx="160374">1</cx:pt>
          <cx:pt idx="160375">0</cx:pt>
          <cx:pt idx="160376">1</cx:pt>
          <cx:pt idx="160377">23</cx:pt>
          <cx:pt idx="160378">2</cx:pt>
          <cx:pt idx="160379">0</cx:pt>
          <cx:pt idx="160380">1</cx:pt>
          <cx:pt idx="160381">0</cx:pt>
          <cx:pt idx="160382">1</cx:pt>
          <cx:pt idx="160383">0</cx:pt>
          <cx:pt idx="160384">0</cx:pt>
          <cx:pt idx="160385">0</cx:pt>
          <cx:pt idx="160386">8</cx:pt>
          <cx:pt idx="160387">0</cx:pt>
          <cx:pt idx="160388">0</cx:pt>
          <cx:pt idx="160389">175</cx:pt>
          <cx:pt idx="160390">0</cx:pt>
          <cx:pt idx="160391">0</cx:pt>
          <cx:pt idx="160392">4</cx:pt>
          <cx:pt idx="160393">14</cx:pt>
          <cx:pt idx="160394">2</cx:pt>
          <cx:pt idx="160395">27</cx:pt>
          <cx:pt idx="160396">30</cx:pt>
          <cx:pt idx="160397">7</cx:pt>
          <cx:pt idx="160398">7</cx:pt>
          <cx:pt idx="160399">21</cx:pt>
          <cx:pt idx="160400">0</cx:pt>
          <cx:pt idx="160401">2</cx:pt>
          <cx:pt idx="160402">84</cx:pt>
          <cx:pt idx="160403">48</cx:pt>
          <cx:pt idx="160404">0</cx:pt>
          <cx:pt idx="160405">53</cx:pt>
          <cx:pt idx="160406">58</cx:pt>
          <cx:pt idx="160407">4</cx:pt>
          <cx:pt idx="160408">12</cx:pt>
          <cx:pt idx="160409">0</cx:pt>
          <cx:pt idx="160410">3</cx:pt>
          <cx:pt idx="160411">0</cx:pt>
          <cx:pt idx="160412">9</cx:pt>
          <cx:pt idx="160413">1</cx:pt>
          <cx:pt idx="160414">3</cx:pt>
          <cx:pt idx="160415">13</cx:pt>
          <cx:pt idx="160416">0</cx:pt>
          <cx:pt idx="160417">0</cx:pt>
          <cx:pt idx="160418">30</cx:pt>
          <cx:pt idx="160419">28</cx:pt>
          <cx:pt idx="160420">165</cx:pt>
          <cx:pt idx="160421">0</cx:pt>
          <cx:pt idx="160422">0</cx:pt>
          <cx:pt idx="160423">28</cx:pt>
          <cx:pt idx="160424">69</cx:pt>
          <cx:pt idx="160425">1</cx:pt>
          <cx:pt idx="160426">0</cx:pt>
          <cx:pt idx="160427">447</cx:pt>
          <cx:pt idx="160428">28</cx:pt>
          <cx:pt idx="160429">581</cx:pt>
          <cx:pt idx="160430">0</cx:pt>
          <cx:pt idx="160431">0</cx:pt>
          <cx:pt idx="160432">4</cx:pt>
          <cx:pt idx="160433">0</cx:pt>
          <cx:pt idx="160434">22</cx:pt>
          <cx:pt idx="160435">8</cx:pt>
          <cx:pt idx="160436">15</cx:pt>
          <cx:pt idx="160437">0</cx:pt>
          <cx:pt idx="160438">4</cx:pt>
          <cx:pt idx="160439">295</cx:pt>
          <cx:pt idx="160440">53</cx:pt>
          <cx:pt idx="160441">3</cx:pt>
          <cx:pt idx="160442">1</cx:pt>
          <cx:pt idx="160443">16</cx:pt>
          <cx:pt idx="160444">124</cx:pt>
          <cx:pt idx="160445">30</cx:pt>
          <cx:pt idx="160446">0</cx:pt>
          <cx:pt idx="160447">0</cx:pt>
          <cx:pt idx="160448">0</cx:pt>
          <cx:pt idx="160449">0</cx:pt>
          <cx:pt idx="160450">0</cx:pt>
          <cx:pt idx="160451">0</cx:pt>
          <cx:pt idx="160452">0</cx:pt>
          <cx:pt idx="160453">0</cx:pt>
          <cx:pt idx="160454">2</cx:pt>
          <cx:pt idx="160455">0</cx:pt>
          <cx:pt idx="160456">33</cx:pt>
          <cx:pt idx="160457">0</cx:pt>
          <cx:pt idx="160458">0</cx:pt>
          <cx:pt idx="160459">3</cx:pt>
          <cx:pt idx="160460">15</cx:pt>
          <cx:pt idx="160461">13</cx:pt>
          <cx:pt idx="160462">5</cx:pt>
          <cx:pt idx="160463">6</cx:pt>
          <cx:pt idx="160464">26</cx:pt>
          <cx:pt idx="160465">1</cx:pt>
          <cx:pt idx="160466">1</cx:pt>
          <cx:pt idx="160467">0</cx:pt>
          <cx:pt idx="160468">34</cx:pt>
          <cx:pt idx="160469">22</cx:pt>
          <cx:pt idx="160470">28</cx:pt>
          <cx:pt idx="160471">35</cx:pt>
          <cx:pt idx="160472">14</cx:pt>
          <cx:pt idx="160473">348</cx:pt>
          <cx:pt idx="160474">96</cx:pt>
          <cx:pt idx="160475">240</cx:pt>
          <cx:pt idx="160476">402</cx:pt>
          <cx:pt idx="160477">97</cx:pt>
          <cx:pt idx="160478">24</cx:pt>
          <cx:pt idx="160479">1</cx:pt>
          <cx:pt idx="160480">3</cx:pt>
          <cx:pt idx="160481">67</cx:pt>
          <cx:pt idx="160482">79</cx:pt>
          <cx:pt idx="160483">24</cx:pt>
          <cx:pt idx="160484">0</cx:pt>
          <cx:pt idx="160485">0</cx:pt>
          <cx:pt idx="160486">35</cx:pt>
          <cx:pt idx="160487">2</cx:pt>
          <cx:pt idx="160488">15</cx:pt>
          <cx:pt idx="160489">4</cx:pt>
          <cx:pt idx="160490">1</cx:pt>
          <cx:pt idx="160491">7</cx:pt>
          <cx:pt idx="160492">6</cx:pt>
          <cx:pt idx="160493">44</cx:pt>
          <cx:pt idx="160494">1</cx:pt>
          <cx:pt idx="160495">0</cx:pt>
          <cx:pt idx="160496">0</cx:pt>
          <cx:pt idx="160497">8</cx:pt>
          <cx:pt idx="160498">0</cx:pt>
          <cx:pt idx="160499">37</cx:pt>
          <cx:pt idx="160500">0</cx:pt>
          <cx:pt idx="160501">96</cx:pt>
          <cx:pt idx="160502">9</cx:pt>
          <cx:pt idx="160503">1</cx:pt>
          <cx:pt idx="160504">156</cx:pt>
          <cx:pt idx="160505">3</cx:pt>
          <cx:pt idx="160506">4</cx:pt>
          <cx:pt idx="160507">5</cx:pt>
          <cx:pt idx="160508">15</cx:pt>
          <cx:pt idx="160509">42</cx:pt>
          <cx:pt idx="160510">26</cx:pt>
          <cx:pt idx="160511">0</cx:pt>
          <cx:pt idx="160512">26</cx:pt>
          <cx:pt idx="160513">34</cx:pt>
          <cx:pt idx="160514">14</cx:pt>
          <cx:pt idx="160515">8</cx:pt>
          <cx:pt idx="160516">71</cx:pt>
          <cx:pt idx="160517">370</cx:pt>
          <cx:pt idx="160518">0</cx:pt>
          <cx:pt idx="160519">1</cx:pt>
          <cx:pt idx="160520">14</cx:pt>
          <cx:pt idx="160521">8</cx:pt>
          <cx:pt idx="160522">10</cx:pt>
          <cx:pt idx="160523">17</cx:pt>
          <cx:pt idx="160524">156</cx:pt>
          <cx:pt idx="160525">2</cx:pt>
          <cx:pt idx="160526">9</cx:pt>
          <cx:pt idx="160527">0</cx:pt>
          <cx:pt idx="160528">5</cx:pt>
          <cx:pt idx="160529">16</cx:pt>
          <cx:pt idx="160530">8</cx:pt>
          <cx:pt idx="160531">10</cx:pt>
          <cx:pt idx="160532">3</cx:pt>
          <cx:pt idx="160533">11</cx:pt>
          <cx:pt idx="160534">6</cx:pt>
          <cx:pt idx="160535">0</cx:pt>
          <cx:pt idx="160536">2</cx:pt>
          <cx:pt idx="160537">1</cx:pt>
          <cx:pt idx="160538">0</cx:pt>
          <cx:pt idx="160539">0</cx:pt>
          <cx:pt idx="160540">0</cx:pt>
          <cx:pt idx="160541">2</cx:pt>
          <cx:pt idx="160542">0</cx:pt>
          <cx:pt idx="160543">0</cx:pt>
          <cx:pt idx="160544">1</cx:pt>
          <cx:pt idx="160545">6</cx:pt>
          <cx:pt idx="160546">0</cx:pt>
          <cx:pt idx="160547">0</cx:pt>
          <cx:pt idx="160548">0</cx:pt>
          <cx:pt idx="160549">0</cx:pt>
          <cx:pt idx="160550">0</cx:pt>
          <cx:pt idx="160551">0</cx:pt>
          <cx:pt idx="160552">0</cx:pt>
          <cx:pt idx="160553">3</cx:pt>
          <cx:pt idx="160554">0</cx:pt>
          <cx:pt idx="160555">0</cx:pt>
          <cx:pt idx="160556">0</cx:pt>
          <cx:pt idx="160557">1</cx:pt>
          <cx:pt idx="160558">1</cx:pt>
          <cx:pt idx="160559">0</cx:pt>
          <cx:pt idx="160560">0</cx:pt>
          <cx:pt idx="160561">1</cx:pt>
          <cx:pt idx="160562">98</cx:pt>
          <cx:pt idx="160563">1</cx:pt>
          <cx:pt idx="160564">3</cx:pt>
          <cx:pt idx="160565">0</cx:pt>
          <cx:pt idx="160566">2</cx:pt>
          <cx:pt idx="160567">0</cx:pt>
          <cx:pt idx="160568">0</cx:pt>
          <cx:pt idx="160569">18</cx:pt>
          <cx:pt idx="160570">9</cx:pt>
          <cx:pt idx="160571">391</cx:pt>
          <cx:pt idx="160572">0</cx:pt>
          <cx:pt idx="160573">68</cx:pt>
          <cx:pt idx="160574">4</cx:pt>
          <cx:pt idx="160575">28</cx:pt>
          <cx:pt idx="160576">29</cx:pt>
          <cx:pt idx="160577">0</cx:pt>
          <cx:pt idx="160578">36</cx:pt>
          <cx:pt idx="160579">1</cx:pt>
          <cx:pt idx="160580">5</cx:pt>
          <cx:pt idx="160581">88</cx:pt>
          <cx:pt idx="160582">0</cx:pt>
          <cx:pt idx="160583">0</cx:pt>
          <cx:pt idx="160584">3</cx:pt>
          <cx:pt idx="160585">4</cx:pt>
          <cx:pt idx="160586">1</cx:pt>
          <cx:pt idx="160587">13</cx:pt>
          <cx:pt idx="160588">80</cx:pt>
          <cx:pt idx="160589">0</cx:pt>
          <cx:pt idx="160590">0</cx:pt>
          <cx:pt idx="160591">1</cx:pt>
          <cx:pt idx="160592">14</cx:pt>
          <cx:pt idx="160593">1</cx:pt>
          <cx:pt idx="160594">25</cx:pt>
          <cx:pt idx="160595">0</cx:pt>
          <cx:pt idx="160596">29</cx:pt>
          <cx:pt idx="160597">0</cx:pt>
          <cx:pt idx="160598">2</cx:pt>
          <cx:pt idx="160599">2</cx:pt>
          <cx:pt idx="160600">2</cx:pt>
          <cx:pt idx="160601">52</cx:pt>
          <cx:pt idx="160602">0</cx:pt>
          <cx:pt idx="160603">1</cx:pt>
          <cx:pt idx="160604">1</cx:pt>
          <cx:pt idx="160605">1</cx:pt>
          <cx:pt idx="160606">11</cx:pt>
          <cx:pt idx="160607">31</cx:pt>
          <cx:pt idx="160608">2</cx:pt>
          <cx:pt idx="160609">0</cx:pt>
          <cx:pt idx="160610">63</cx:pt>
          <cx:pt idx="160611">145</cx:pt>
          <cx:pt idx="160612">468</cx:pt>
          <cx:pt idx="160613">0</cx:pt>
          <cx:pt idx="160614">0</cx:pt>
          <cx:pt idx="160615">1</cx:pt>
          <cx:pt idx="160616">8</cx:pt>
          <cx:pt idx="160617">221</cx:pt>
          <cx:pt idx="160618">38</cx:pt>
          <cx:pt idx="160619">7</cx:pt>
          <cx:pt idx="160620">1</cx:pt>
          <cx:pt idx="160621">1</cx:pt>
          <cx:pt idx="160622">7</cx:pt>
          <cx:pt idx="160623">5</cx:pt>
          <cx:pt idx="160624">99</cx:pt>
          <cx:pt idx="160625">6</cx:pt>
          <cx:pt idx="160626">1</cx:pt>
          <cx:pt idx="160627">10</cx:pt>
          <cx:pt idx="160628">1</cx:pt>
          <cx:pt idx="160629">39</cx:pt>
          <cx:pt idx="160630">0</cx:pt>
          <cx:pt idx="160631">17</cx:pt>
          <cx:pt idx="160632">0</cx:pt>
          <cx:pt idx="160633">7</cx:pt>
          <cx:pt idx="160634">7</cx:pt>
          <cx:pt idx="160635">0</cx:pt>
          <cx:pt idx="160636">59</cx:pt>
          <cx:pt idx="160637">27</cx:pt>
          <cx:pt idx="160638">1</cx:pt>
          <cx:pt idx="160639">1</cx:pt>
          <cx:pt idx="160640">0</cx:pt>
          <cx:pt idx="160641">72</cx:pt>
          <cx:pt idx="160642">33</cx:pt>
          <cx:pt idx="160643">82</cx:pt>
          <cx:pt idx="160644">30</cx:pt>
          <cx:pt idx="160645">25</cx:pt>
          <cx:pt idx="160646">83</cx:pt>
          <cx:pt idx="160647">3</cx:pt>
          <cx:pt idx="160648">6</cx:pt>
          <cx:pt idx="160649">26</cx:pt>
          <cx:pt idx="160650">21</cx:pt>
          <cx:pt idx="160651">21</cx:pt>
          <cx:pt idx="160652">0</cx:pt>
          <cx:pt idx="160653">5</cx:pt>
          <cx:pt idx="160654">0</cx:pt>
          <cx:pt idx="160655">32</cx:pt>
          <cx:pt idx="160656">0</cx:pt>
          <cx:pt idx="160657">64</cx:pt>
          <cx:pt idx="160658">1</cx:pt>
          <cx:pt idx="160659">0</cx:pt>
          <cx:pt idx="160660">177</cx:pt>
          <cx:pt idx="160661">111</cx:pt>
          <cx:pt idx="160662">35</cx:pt>
          <cx:pt idx="160663">0</cx:pt>
          <cx:pt idx="160664">0</cx:pt>
          <cx:pt idx="160665">29</cx:pt>
          <cx:pt idx="160666">4</cx:pt>
          <cx:pt idx="160667">4</cx:pt>
          <cx:pt idx="160668">21</cx:pt>
          <cx:pt idx="160669">237</cx:pt>
          <cx:pt idx="160670">0</cx:pt>
          <cx:pt idx="160671">142</cx:pt>
          <cx:pt idx="160672">42</cx:pt>
          <cx:pt idx="160673">88</cx:pt>
          <cx:pt idx="160674">1</cx:pt>
          <cx:pt idx="160675">1</cx:pt>
          <cx:pt idx="160676">0</cx:pt>
          <cx:pt idx="160677">0</cx:pt>
          <cx:pt idx="160678">1</cx:pt>
          <cx:pt idx="160679">1</cx:pt>
          <cx:pt idx="160680">34</cx:pt>
          <cx:pt idx="160681">89</cx:pt>
          <cx:pt idx="160682">13</cx:pt>
          <cx:pt idx="160683">4</cx:pt>
          <cx:pt idx="160684">43</cx:pt>
          <cx:pt idx="160685">7</cx:pt>
          <cx:pt idx="160686">64</cx:pt>
          <cx:pt idx="160687">146</cx:pt>
          <cx:pt idx="160688">0</cx:pt>
          <cx:pt idx="160689">496</cx:pt>
          <cx:pt idx="160690">83</cx:pt>
          <cx:pt idx="160691">28</cx:pt>
          <cx:pt idx="160692">10</cx:pt>
          <cx:pt idx="160693">0</cx:pt>
          <cx:pt idx="160694">0</cx:pt>
          <cx:pt idx="160695">0</cx:pt>
          <cx:pt idx="160696">49</cx:pt>
          <cx:pt idx="160697">206</cx:pt>
          <cx:pt idx="160698">394</cx:pt>
          <cx:pt idx="160699">0</cx:pt>
          <cx:pt idx="160700">17</cx:pt>
          <cx:pt idx="160701">0</cx:pt>
          <cx:pt idx="160702">0</cx:pt>
          <cx:pt idx="160703">2</cx:pt>
          <cx:pt idx="160704">8</cx:pt>
          <cx:pt idx="160705">112</cx:pt>
          <cx:pt idx="160706">139</cx:pt>
          <cx:pt idx="160707">12</cx:pt>
          <cx:pt idx="160708">47</cx:pt>
          <cx:pt idx="160709">20</cx:pt>
          <cx:pt idx="160710">0</cx:pt>
          <cx:pt idx="160711">1</cx:pt>
          <cx:pt idx="160712">0</cx:pt>
          <cx:pt idx="160713">1</cx:pt>
          <cx:pt idx="160714">15</cx:pt>
          <cx:pt idx="160715">24</cx:pt>
          <cx:pt idx="160716">0</cx:pt>
          <cx:pt idx="160717">0</cx:pt>
          <cx:pt idx="160718">281</cx:pt>
          <cx:pt idx="160719">70</cx:pt>
          <cx:pt idx="160720">3</cx:pt>
          <cx:pt idx="160721">4</cx:pt>
          <cx:pt idx="160722">22</cx:pt>
          <cx:pt idx="160723">0</cx:pt>
          <cx:pt idx="160724">137</cx:pt>
          <cx:pt idx="160725">103</cx:pt>
          <cx:pt idx="160726">1</cx:pt>
          <cx:pt idx="160727">40</cx:pt>
          <cx:pt idx="160728">0</cx:pt>
          <cx:pt idx="160729">12</cx:pt>
          <cx:pt idx="160730">11</cx:pt>
          <cx:pt idx="160731">0</cx:pt>
          <cx:pt idx="160732">9</cx:pt>
          <cx:pt idx="160733">77</cx:pt>
          <cx:pt idx="160734">6</cx:pt>
          <cx:pt idx="160735">18</cx:pt>
          <cx:pt idx="160736">56</cx:pt>
          <cx:pt idx="160737">199</cx:pt>
          <cx:pt idx="160738">304</cx:pt>
          <cx:pt idx="160739">381</cx:pt>
          <cx:pt idx="160740">138</cx:pt>
          <cx:pt idx="160741">1</cx:pt>
          <cx:pt idx="160742">20</cx:pt>
          <cx:pt idx="160743">3</cx:pt>
          <cx:pt idx="160744">34</cx:pt>
          <cx:pt idx="160745">5</cx:pt>
          <cx:pt idx="160746">63</cx:pt>
          <cx:pt idx="160747">47</cx:pt>
          <cx:pt idx="160748">0</cx:pt>
          <cx:pt idx="160749">9</cx:pt>
          <cx:pt idx="160750">0</cx:pt>
          <cx:pt idx="160751">0</cx:pt>
          <cx:pt idx="160752">7</cx:pt>
          <cx:pt idx="160753">0</cx:pt>
          <cx:pt idx="160754">44</cx:pt>
          <cx:pt idx="160755">0</cx:pt>
          <cx:pt idx="160756">0</cx:pt>
          <cx:pt idx="160757">54</cx:pt>
          <cx:pt idx="160758">231</cx:pt>
          <cx:pt idx="160759">0</cx:pt>
          <cx:pt idx="160760">34</cx:pt>
          <cx:pt idx="160761">0</cx:pt>
          <cx:pt idx="160762">49</cx:pt>
          <cx:pt idx="160763">0</cx:pt>
          <cx:pt idx="160764">21</cx:pt>
          <cx:pt idx="160765">3</cx:pt>
          <cx:pt idx="160766">1</cx:pt>
          <cx:pt idx="160767">2</cx:pt>
          <cx:pt idx="160768">1</cx:pt>
          <cx:pt idx="160769">6</cx:pt>
          <cx:pt idx="160770">0</cx:pt>
          <cx:pt idx="160771">0</cx:pt>
          <cx:pt idx="160772">0</cx:pt>
          <cx:pt idx="160773">0</cx:pt>
          <cx:pt idx="160774">0</cx:pt>
          <cx:pt idx="160775">0</cx:pt>
          <cx:pt idx="160776">1</cx:pt>
          <cx:pt idx="160777">0</cx:pt>
          <cx:pt idx="160778">0</cx:pt>
          <cx:pt idx="160779">0</cx:pt>
          <cx:pt idx="160780">216</cx:pt>
          <cx:pt idx="160781">0</cx:pt>
          <cx:pt idx="160782">1</cx:pt>
          <cx:pt idx="160783">63</cx:pt>
          <cx:pt idx="160784">0</cx:pt>
          <cx:pt idx="160785">1</cx:pt>
          <cx:pt idx="160786">1</cx:pt>
          <cx:pt idx="160787">4</cx:pt>
          <cx:pt idx="160788">0</cx:pt>
          <cx:pt idx="160789">61</cx:pt>
          <cx:pt idx="160790">0</cx:pt>
          <cx:pt idx="160791">3</cx:pt>
          <cx:pt idx="160792">2</cx:pt>
          <cx:pt idx="160793">14</cx:pt>
          <cx:pt idx="160794">0</cx:pt>
          <cx:pt idx="160795">21</cx:pt>
          <cx:pt idx="160796">45</cx:pt>
          <cx:pt idx="160797">0</cx:pt>
          <cx:pt idx="160798">4</cx:pt>
          <cx:pt idx="160799">0</cx:pt>
          <cx:pt idx="160800">1</cx:pt>
          <cx:pt idx="160801">91</cx:pt>
          <cx:pt idx="160802">21</cx:pt>
          <cx:pt idx="160803">21</cx:pt>
          <cx:pt idx="160804">19</cx:pt>
          <cx:pt idx="160805">0</cx:pt>
          <cx:pt idx="160806">141</cx:pt>
          <cx:pt idx="160807">2</cx:pt>
          <cx:pt idx="160808">0</cx:pt>
          <cx:pt idx="160809">2</cx:pt>
          <cx:pt idx="160810">1</cx:pt>
          <cx:pt idx="160811">67</cx:pt>
          <cx:pt idx="160812">3</cx:pt>
          <cx:pt idx="160813">7</cx:pt>
          <cx:pt idx="160814">4</cx:pt>
          <cx:pt idx="160815">58</cx:pt>
          <cx:pt idx="160816">49</cx:pt>
          <cx:pt idx="160817">24</cx:pt>
          <cx:pt idx="160818">302</cx:pt>
          <cx:pt idx="160819">0</cx:pt>
          <cx:pt idx="160820">2</cx:pt>
          <cx:pt idx="160821">142</cx:pt>
          <cx:pt idx="160822">0</cx:pt>
          <cx:pt idx="160823">565</cx:pt>
          <cx:pt idx="160824">374</cx:pt>
          <cx:pt idx="160825">0</cx:pt>
          <cx:pt idx="160826">6</cx:pt>
          <cx:pt idx="160827">90</cx:pt>
          <cx:pt idx="160828">200</cx:pt>
          <cx:pt idx="160829">0</cx:pt>
          <cx:pt idx="160830">5</cx:pt>
          <cx:pt idx="160831">1</cx:pt>
          <cx:pt idx="160832">140</cx:pt>
          <cx:pt idx="160833">0</cx:pt>
          <cx:pt idx="160834">71</cx:pt>
          <cx:pt idx="160835">54</cx:pt>
          <cx:pt idx="160836">13</cx:pt>
          <cx:pt idx="160837">40</cx:pt>
          <cx:pt idx="160838">366</cx:pt>
          <cx:pt idx="160839">0</cx:pt>
          <cx:pt idx="160840">0</cx:pt>
          <cx:pt idx="160841">1</cx:pt>
          <cx:pt idx="160842">0</cx:pt>
          <cx:pt idx="160843">0</cx:pt>
          <cx:pt idx="160844">1</cx:pt>
          <cx:pt idx="160845">0</cx:pt>
          <cx:pt idx="160846">0</cx:pt>
          <cx:pt idx="160847">7</cx:pt>
          <cx:pt idx="160848">46</cx:pt>
          <cx:pt idx="160849">13</cx:pt>
          <cx:pt idx="160850">0</cx:pt>
          <cx:pt idx="160851">72</cx:pt>
          <cx:pt idx="160852">0</cx:pt>
          <cx:pt idx="160853">1</cx:pt>
          <cx:pt idx="160854">4</cx:pt>
          <cx:pt idx="160855">13</cx:pt>
          <cx:pt idx="160856">87</cx:pt>
          <cx:pt idx="160857">107</cx:pt>
          <cx:pt idx="160858">38</cx:pt>
          <cx:pt idx="160859">25</cx:pt>
          <cx:pt idx="160860">154</cx:pt>
          <cx:pt idx="160861">2</cx:pt>
          <cx:pt idx="160862">176</cx:pt>
          <cx:pt idx="160863">7</cx:pt>
          <cx:pt idx="160864">0</cx:pt>
          <cx:pt idx="160865">141</cx:pt>
          <cx:pt idx="160866">25</cx:pt>
          <cx:pt idx="160867">25</cx:pt>
          <cx:pt idx="160868">0</cx:pt>
          <cx:pt idx="160869">36</cx:pt>
          <cx:pt idx="160870">0</cx:pt>
          <cx:pt idx="160871">6</cx:pt>
          <cx:pt idx="160872">69</cx:pt>
          <cx:pt idx="160873">55</cx:pt>
          <cx:pt idx="160874">26</cx:pt>
          <cx:pt idx="160875">0</cx:pt>
          <cx:pt idx="160876">20</cx:pt>
          <cx:pt idx="160877">0</cx:pt>
          <cx:pt idx="160878">8</cx:pt>
          <cx:pt idx="160879">0</cx:pt>
          <cx:pt idx="160880">7</cx:pt>
          <cx:pt idx="160881">25</cx:pt>
          <cx:pt idx="160882">27</cx:pt>
          <cx:pt idx="160883">0</cx:pt>
          <cx:pt idx="160884">176</cx:pt>
          <cx:pt idx="160885">75</cx:pt>
          <cx:pt idx="160886">0</cx:pt>
          <cx:pt idx="160887">0</cx:pt>
          <cx:pt idx="160888">0</cx:pt>
          <cx:pt idx="160889">46</cx:pt>
          <cx:pt idx="160890">69</cx:pt>
          <cx:pt idx="160891">1</cx:pt>
          <cx:pt idx="160892">56</cx:pt>
          <cx:pt idx="160893">39</cx:pt>
          <cx:pt idx="160894">28</cx:pt>
          <cx:pt idx="160895">0</cx:pt>
          <cx:pt idx="160896">20</cx:pt>
          <cx:pt idx="160897">4</cx:pt>
          <cx:pt idx="160898">0</cx:pt>
          <cx:pt idx="160899">0</cx:pt>
          <cx:pt idx="160900">0</cx:pt>
          <cx:pt idx="160901">0</cx:pt>
          <cx:pt idx="160902">25</cx:pt>
          <cx:pt idx="160903">1</cx:pt>
          <cx:pt idx="160904">0</cx:pt>
          <cx:pt idx="160905">0</cx:pt>
          <cx:pt idx="160906">0</cx:pt>
          <cx:pt idx="160907">0</cx:pt>
          <cx:pt idx="160908">0</cx:pt>
          <cx:pt idx="160909">2</cx:pt>
          <cx:pt idx="160910">0</cx:pt>
          <cx:pt idx="160911">1</cx:pt>
          <cx:pt idx="160912">0</cx:pt>
          <cx:pt idx="160913">1</cx:pt>
          <cx:pt idx="160914">13</cx:pt>
          <cx:pt idx="160915">35</cx:pt>
          <cx:pt idx="160916">1</cx:pt>
          <cx:pt idx="160917">0</cx:pt>
          <cx:pt idx="160918">74</cx:pt>
          <cx:pt idx="160919">2</cx:pt>
          <cx:pt idx="160920">6</cx:pt>
          <cx:pt idx="160921">166</cx:pt>
          <cx:pt idx="160922">3</cx:pt>
          <cx:pt idx="160923">1</cx:pt>
          <cx:pt idx="160924">14</cx:pt>
          <cx:pt idx="160925">23</cx:pt>
          <cx:pt idx="160926">195</cx:pt>
          <cx:pt idx="160927">147</cx:pt>
          <cx:pt idx="160928">115</cx:pt>
          <cx:pt idx="160929">12</cx:pt>
          <cx:pt idx="160930">0</cx:pt>
          <cx:pt idx="160931">0</cx:pt>
          <cx:pt idx="160932">7</cx:pt>
          <cx:pt idx="160933">15</cx:pt>
          <cx:pt idx="160934">12</cx:pt>
          <cx:pt idx="160935">8</cx:pt>
          <cx:pt idx="160936">4</cx:pt>
          <cx:pt idx="160937">94</cx:pt>
          <cx:pt idx="160938">39</cx:pt>
          <cx:pt idx="160939">81</cx:pt>
          <cx:pt idx="160940">0</cx:pt>
          <cx:pt idx="160941">28</cx:pt>
          <cx:pt idx="160942">0</cx:pt>
          <cx:pt idx="160943">0</cx:pt>
          <cx:pt idx="160944">2</cx:pt>
          <cx:pt idx="160945">0</cx:pt>
          <cx:pt idx="160946">0</cx:pt>
          <cx:pt idx="160947">0</cx:pt>
          <cx:pt idx="160948">12</cx:pt>
          <cx:pt idx="160949">12</cx:pt>
          <cx:pt idx="160950">36</cx:pt>
          <cx:pt idx="160951">184</cx:pt>
          <cx:pt idx="160952">10</cx:pt>
          <cx:pt idx="160953">7</cx:pt>
          <cx:pt idx="160954">3</cx:pt>
          <cx:pt idx="160955">1</cx:pt>
          <cx:pt idx="160956">408</cx:pt>
          <cx:pt idx="160957">62</cx:pt>
          <cx:pt idx="160958">0</cx:pt>
          <cx:pt idx="160959">15</cx:pt>
          <cx:pt idx="160960">0</cx:pt>
          <cx:pt idx="160961">144</cx:pt>
          <cx:pt idx="160962">0</cx:pt>
          <cx:pt idx="160963">8</cx:pt>
          <cx:pt idx="160964">1</cx:pt>
          <cx:pt idx="160965">30</cx:pt>
          <cx:pt idx="160966">77</cx:pt>
          <cx:pt idx="160967">1</cx:pt>
          <cx:pt idx="160968">0</cx:pt>
          <cx:pt idx="160969">11</cx:pt>
          <cx:pt idx="160970">1282</cx:pt>
          <cx:pt idx="160971">14</cx:pt>
          <cx:pt idx="160972">12</cx:pt>
          <cx:pt idx="160973">0</cx:pt>
          <cx:pt idx="160974">25</cx:pt>
          <cx:pt idx="160975">11</cx:pt>
          <cx:pt idx="160976">19</cx:pt>
          <cx:pt idx="160977">52</cx:pt>
          <cx:pt idx="160978">7</cx:pt>
          <cx:pt idx="160979">71</cx:pt>
          <cx:pt idx="160980">91</cx:pt>
          <cx:pt idx="160981">40</cx:pt>
          <cx:pt idx="160982">0</cx:pt>
          <cx:pt idx="160983">22</cx:pt>
          <cx:pt idx="160984">6</cx:pt>
          <cx:pt idx="160985">0</cx:pt>
          <cx:pt idx="160986">0</cx:pt>
          <cx:pt idx="160987">15</cx:pt>
          <cx:pt idx="160988">21</cx:pt>
          <cx:pt idx="160989">27</cx:pt>
          <cx:pt idx="160990">100</cx:pt>
          <cx:pt idx="160991">1</cx:pt>
          <cx:pt idx="160992">1</cx:pt>
          <cx:pt idx="160993">3</cx:pt>
          <cx:pt idx="160994">0</cx:pt>
          <cx:pt idx="160995">16</cx:pt>
          <cx:pt idx="160996">44</cx:pt>
          <cx:pt idx="160997">0</cx:pt>
          <cx:pt idx="160998">17</cx:pt>
          <cx:pt idx="160999">1</cx:pt>
          <cx:pt idx="161000">28</cx:pt>
          <cx:pt idx="161001">3</cx:pt>
          <cx:pt idx="161002">247</cx:pt>
          <cx:pt idx="161003">0</cx:pt>
          <cx:pt idx="161004">0</cx:pt>
          <cx:pt idx="161005">44</cx:pt>
          <cx:pt idx="161006">8</cx:pt>
          <cx:pt idx="161007">6</cx:pt>
          <cx:pt idx="161008">812</cx:pt>
          <cx:pt idx="161009">0</cx:pt>
          <cx:pt idx="161010">64</cx:pt>
          <cx:pt idx="161011">1</cx:pt>
          <cx:pt idx="161012">140</cx:pt>
          <cx:pt idx="161013">42</cx:pt>
          <cx:pt idx="161014">5</cx:pt>
          <cx:pt idx="161015">1</cx:pt>
          <cx:pt idx="161016">47</cx:pt>
          <cx:pt idx="161017">9</cx:pt>
          <cx:pt idx="161018">105</cx:pt>
          <cx:pt idx="161019">4</cx:pt>
          <cx:pt idx="161020">61</cx:pt>
          <cx:pt idx="161021">16</cx:pt>
          <cx:pt idx="161022">0</cx:pt>
          <cx:pt idx="161023">17</cx:pt>
          <cx:pt idx="161024">0</cx:pt>
          <cx:pt idx="161025">46</cx:pt>
          <cx:pt idx="161026">19</cx:pt>
          <cx:pt idx="161027">13</cx:pt>
          <cx:pt idx="161028">65</cx:pt>
          <cx:pt idx="161029">7</cx:pt>
          <cx:pt idx="161030">1</cx:pt>
          <cx:pt idx="161031">0</cx:pt>
          <cx:pt idx="161032">0</cx:pt>
          <cx:pt idx="161033">0</cx:pt>
          <cx:pt idx="161034">142</cx:pt>
          <cx:pt idx="161035">356</cx:pt>
          <cx:pt idx="161036">1</cx:pt>
          <cx:pt idx="161037">251</cx:pt>
          <cx:pt idx="161038">0</cx:pt>
          <cx:pt idx="161039">0</cx:pt>
          <cx:pt idx="161040">0</cx:pt>
          <cx:pt idx="161041">0</cx:pt>
          <cx:pt idx="161042">28</cx:pt>
          <cx:pt idx="161043">55</cx:pt>
          <cx:pt idx="161044">5</cx:pt>
          <cx:pt idx="161045">80</cx:pt>
          <cx:pt idx="161046">97</cx:pt>
          <cx:pt idx="161047">331</cx:pt>
          <cx:pt idx="161048">0</cx:pt>
          <cx:pt idx="161049">6</cx:pt>
          <cx:pt idx="161050">1</cx:pt>
          <cx:pt idx="161051">5</cx:pt>
          <cx:pt idx="161052">14</cx:pt>
          <cx:pt idx="161053">4</cx:pt>
          <cx:pt idx="161054">49</cx:pt>
          <cx:pt idx="161055">5</cx:pt>
          <cx:pt idx="161056">51</cx:pt>
          <cx:pt idx="161057">18</cx:pt>
          <cx:pt idx="161058">22</cx:pt>
          <cx:pt idx="161059">0</cx:pt>
          <cx:pt idx="161060">43</cx:pt>
          <cx:pt idx="161061">56</cx:pt>
          <cx:pt idx="161062">1</cx:pt>
          <cx:pt idx="161063">0</cx:pt>
          <cx:pt idx="161064">65</cx:pt>
          <cx:pt idx="161065">4</cx:pt>
          <cx:pt idx="161066">62</cx:pt>
          <cx:pt idx="161067">0</cx:pt>
          <cx:pt idx="161068">0</cx:pt>
          <cx:pt idx="161069">1</cx:pt>
          <cx:pt idx="161070">7</cx:pt>
          <cx:pt idx="161071">14</cx:pt>
          <cx:pt idx="161072">4</cx:pt>
          <cx:pt idx="161073">32</cx:pt>
          <cx:pt idx="161074">0</cx:pt>
          <cx:pt idx="161075">0</cx:pt>
          <cx:pt idx="161076">129</cx:pt>
          <cx:pt idx="161077">6</cx:pt>
          <cx:pt idx="161078">404</cx:pt>
          <cx:pt idx="161079">248</cx:pt>
          <cx:pt idx="161080">6</cx:pt>
          <cx:pt idx="161081">0</cx:pt>
          <cx:pt idx="161082">0</cx:pt>
          <cx:pt idx="161083">5</cx:pt>
          <cx:pt idx="161084">118</cx:pt>
          <cx:pt idx="161085">27</cx:pt>
          <cx:pt idx="161086">42</cx:pt>
          <cx:pt idx="161087">0</cx:pt>
          <cx:pt idx="161088">1</cx:pt>
          <cx:pt idx="161089">0</cx:pt>
          <cx:pt idx="161090">0</cx:pt>
          <cx:pt idx="161091">12</cx:pt>
          <cx:pt idx="161092">3</cx:pt>
          <cx:pt idx="161093">13</cx:pt>
          <cx:pt idx="161094">0</cx:pt>
          <cx:pt idx="161095">0</cx:pt>
          <cx:pt idx="161096">0</cx:pt>
          <cx:pt idx="161097">3</cx:pt>
          <cx:pt idx="161098">93</cx:pt>
          <cx:pt idx="161099">1</cx:pt>
          <cx:pt idx="161100">7</cx:pt>
          <cx:pt idx="161101">0</cx:pt>
          <cx:pt idx="161102">8</cx:pt>
          <cx:pt idx="161103">4</cx:pt>
          <cx:pt idx="161104">28</cx:pt>
          <cx:pt idx="161105">12</cx:pt>
          <cx:pt idx="161106">17</cx:pt>
          <cx:pt idx="161107">51</cx:pt>
          <cx:pt idx="161108">108</cx:pt>
          <cx:pt idx="161109">123</cx:pt>
          <cx:pt idx="161110">55</cx:pt>
          <cx:pt idx="161111">59</cx:pt>
          <cx:pt idx="161112">37</cx:pt>
          <cx:pt idx="161113">1</cx:pt>
          <cx:pt idx="161114">47</cx:pt>
          <cx:pt idx="161115">0</cx:pt>
          <cx:pt idx="161116">0</cx:pt>
          <cx:pt idx="161117">0</cx:pt>
          <cx:pt idx="161118">2</cx:pt>
          <cx:pt idx="161119">0</cx:pt>
          <cx:pt idx="161120">0</cx:pt>
          <cx:pt idx="161121">21</cx:pt>
          <cx:pt idx="161122">0</cx:pt>
          <cx:pt idx="161123">0</cx:pt>
          <cx:pt idx="161124">64</cx:pt>
          <cx:pt idx="161125">91</cx:pt>
          <cx:pt idx="161126">0</cx:pt>
          <cx:pt idx="161127">5</cx:pt>
          <cx:pt idx="161128">350</cx:pt>
          <cx:pt idx="161129">41</cx:pt>
          <cx:pt idx="161130">64</cx:pt>
          <cx:pt idx="161131">47</cx:pt>
          <cx:pt idx="161132">28</cx:pt>
          <cx:pt idx="161133">27</cx:pt>
          <cx:pt idx="161134">1</cx:pt>
          <cx:pt idx="161135">0</cx:pt>
          <cx:pt idx="161136">0</cx:pt>
          <cx:pt idx="161137">25</cx:pt>
          <cx:pt idx="161138">0</cx:pt>
          <cx:pt idx="161139">64</cx:pt>
          <cx:pt idx="161140">83</cx:pt>
          <cx:pt idx="161141">2</cx:pt>
          <cx:pt idx="161142">0</cx:pt>
          <cx:pt idx="161143">0</cx:pt>
          <cx:pt idx="161144">0</cx:pt>
          <cx:pt idx="161145">0</cx:pt>
          <cx:pt idx="161146">0</cx:pt>
          <cx:pt idx="161147">0</cx:pt>
          <cx:pt idx="161148">0</cx:pt>
          <cx:pt idx="161149">29</cx:pt>
          <cx:pt idx="161150">0</cx:pt>
          <cx:pt idx="161151">39</cx:pt>
          <cx:pt idx="161152">65</cx:pt>
          <cx:pt idx="161153">42</cx:pt>
          <cx:pt idx="161154">1</cx:pt>
          <cx:pt idx="161155">6</cx:pt>
          <cx:pt idx="161156">216</cx:pt>
          <cx:pt idx="161157">139</cx:pt>
          <cx:pt idx="161158">187</cx:pt>
          <cx:pt idx="161159">14</cx:pt>
          <cx:pt idx="161160">50</cx:pt>
          <cx:pt idx="161161">143</cx:pt>
          <cx:pt idx="161162">0</cx:pt>
          <cx:pt idx="161163">4</cx:pt>
          <cx:pt idx="161164">0</cx:pt>
          <cx:pt idx="161165">0</cx:pt>
          <cx:pt idx="161166">4</cx:pt>
          <cx:pt idx="161167">0</cx:pt>
          <cx:pt idx="161168">0</cx:pt>
          <cx:pt idx="161169">32</cx:pt>
          <cx:pt idx="161170">27</cx:pt>
          <cx:pt idx="161171">0</cx:pt>
          <cx:pt idx="161172">0</cx:pt>
          <cx:pt idx="161173">78</cx:pt>
          <cx:pt idx="161174">12</cx:pt>
          <cx:pt idx="161175">0</cx:pt>
          <cx:pt idx="161176">6</cx:pt>
          <cx:pt idx="161177">31</cx:pt>
          <cx:pt idx="161178">7</cx:pt>
          <cx:pt idx="161179">384</cx:pt>
          <cx:pt idx="161180">0</cx:pt>
          <cx:pt idx="161181">10</cx:pt>
          <cx:pt idx="161182">38</cx:pt>
          <cx:pt idx="161183">55</cx:pt>
          <cx:pt idx="161184">32</cx:pt>
          <cx:pt idx="161185">38</cx:pt>
          <cx:pt idx="161186">83</cx:pt>
          <cx:pt idx="161187">4</cx:pt>
          <cx:pt idx="161188">25</cx:pt>
          <cx:pt idx="161189">81</cx:pt>
          <cx:pt idx="161190">0</cx:pt>
          <cx:pt idx="161191">5</cx:pt>
          <cx:pt idx="161192">3</cx:pt>
          <cx:pt idx="161193">0</cx:pt>
          <cx:pt idx="161194">71</cx:pt>
          <cx:pt idx="161195">55</cx:pt>
          <cx:pt idx="161196">503</cx:pt>
          <cx:pt idx="161197">1</cx:pt>
          <cx:pt idx="161198">143</cx:pt>
          <cx:pt idx="161199">0</cx:pt>
          <cx:pt idx="161200">95</cx:pt>
          <cx:pt idx="161201">196</cx:pt>
          <cx:pt idx="161202">28</cx:pt>
          <cx:pt idx="161203">0</cx:pt>
          <cx:pt idx="161204">5</cx:pt>
          <cx:pt idx="161205">83</cx:pt>
          <cx:pt idx="161206">0</cx:pt>
          <cx:pt idx="161207">0</cx:pt>
          <cx:pt idx="161208">9</cx:pt>
          <cx:pt idx="161209">22</cx:pt>
          <cx:pt idx="161210">61</cx:pt>
          <cx:pt idx="161211">5</cx:pt>
          <cx:pt idx="161212">0</cx:pt>
          <cx:pt idx="161213">0</cx:pt>
          <cx:pt idx="161214">301</cx:pt>
          <cx:pt idx="161215">75</cx:pt>
          <cx:pt idx="161216">2</cx:pt>
          <cx:pt idx="161217">15</cx:pt>
          <cx:pt idx="161218">75</cx:pt>
          <cx:pt idx="161219">76</cx:pt>
          <cx:pt idx="161220">1</cx:pt>
          <cx:pt idx="161221">287</cx:pt>
          <cx:pt idx="161222">26</cx:pt>
          <cx:pt idx="161223">0</cx:pt>
          <cx:pt idx="161224">140</cx:pt>
          <cx:pt idx="161225">4</cx:pt>
          <cx:pt idx="161226">0</cx:pt>
          <cx:pt idx="161227">2</cx:pt>
          <cx:pt idx="161228">43</cx:pt>
          <cx:pt idx="161229">123</cx:pt>
          <cx:pt idx="161230">2</cx:pt>
          <cx:pt idx="161231">2</cx:pt>
          <cx:pt idx="161232">4</cx:pt>
          <cx:pt idx="161233">0</cx:pt>
          <cx:pt idx="161234">6</cx:pt>
          <cx:pt idx="161235">69</cx:pt>
          <cx:pt idx="161236">125</cx:pt>
          <cx:pt idx="161237">35</cx:pt>
          <cx:pt idx="161238">0</cx:pt>
          <cx:pt idx="161239">0</cx:pt>
          <cx:pt idx="161240">3</cx:pt>
          <cx:pt idx="161241">0</cx:pt>
          <cx:pt idx="161242">3</cx:pt>
          <cx:pt idx="161243">30</cx:pt>
          <cx:pt idx="161244">50</cx:pt>
          <cx:pt idx="161245">47</cx:pt>
          <cx:pt idx="161246">1</cx:pt>
          <cx:pt idx="161247">13</cx:pt>
          <cx:pt idx="161248">30</cx:pt>
          <cx:pt idx="161249">57</cx:pt>
          <cx:pt idx="161250">0</cx:pt>
          <cx:pt idx="161251">4</cx:pt>
          <cx:pt idx="161252">13</cx:pt>
          <cx:pt idx="161253">4</cx:pt>
          <cx:pt idx="161254">0</cx:pt>
          <cx:pt idx="161255">1</cx:pt>
          <cx:pt idx="161256">12</cx:pt>
          <cx:pt idx="161257">77</cx:pt>
          <cx:pt idx="161258">35</cx:pt>
          <cx:pt idx="161259">1</cx:pt>
          <cx:pt idx="161260">5</cx:pt>
          <cx:pt idx="161261">56</cx:pt>
          <cx:pt idx="161262">0</cx:pt>
          <cx:pt idx="161263">0</cx:pt>
          <cx:pt idx="161264">502</cx:pt>
          <cx:pt idx="161265">3</cx:pt>
          <cx:pt idx="161266">74</cx:pt>
          <cx:pt idx="161267">0</cx:pt>
          <cx:pt idx="161268">256</cx:pt>
          <cx:pt idx="161269">1</cx:pt>
          <cx:pt idx="161270">50</cx:pt>
          <cx:pt idx="161271">1</cx:pt>
          <cx:pt idx="161272">142</cx:pt>
          <cx:pt idx="161273">181</cx:pt>
          <cx:pt idx="161274">0</cx:pt>
          <cx:pt idx="161275">0</cx:pt>
          <cx:pt idx="161276">2</cx:pt>
          <cx:pt idx="161277">35</cx:pt>
          <cx:pt idx="161278">20</cx:pt>
          <cx:pt idx="161279">2</cx:pt>
          <cx:pt idx="161280">10</cx:pt>
          <cx:pt idx="161281">0</cx:pt>
          <cx:pt idx="161282">9</cx:pt>
          <cx:pt idx="161283">0</cx:pt>
          <cx:pt idx="161284">54</cx:pt>
          <cx:pt idx="161285">138</cx:pt>
          <cx:pt idx="161286">1</cx:pt>
          <cx:pt idx="161287">7</cx:pt>
          <cx:pt idx="161288">11</cx:pt>
          <cx:pt idx="161289">47</cx:pt>
          <cx:pt idx="161290">6</cx:pt>
          <cx:pt idx="161291">16</cx:pt>
          <cx:pt idx="161292">1</cx:pt>
          <cx:pt idx="161293">0</cx:pt>
          <cx:pt idx="161294">1</cx:pt>
          <cx:pt idx="161295">101</cx:pt>
          <cx:pt idx="161296">0</cx:pt>
          <cx:pt idx="161297">31</cx:pt>
          <cx:pt idx="161298">11</cx:pt>
          <cx:pt idx="161299">0</cx:pt>
          <cx:pt idx="161300">7</cx:pt>
          <cx:pt idx="161301">1</cx:pt>
          <cx:pt idx="161302">0</cx:pt>
          <cx:pt idx="161303">11</cx:pt>
          <cx:pt idx="161304">38</cx:pt>
          <cx:pt idx="161305">2</cx:pt>
          <cx:pt idx="161306">4</cx:pt>
          <cx:pt idx="161307">0</cx:pt>
          <cx:pt idx="161308">0</cx:pt>
          <cx:pt idx="161309">3</cx:pt>
          <cx:pt idx="161310">54</cx:pt>
          <cx:pt idx="161311">97</cx:pt>
          <cx:pt idx="161312">50</cx:pt>
          <cx:pt idx="161313">179</cx:pt>
          <cx:pt idx="161314">125</cx:pt>
          <cx:pt idx="161315">2</cx:pt>
          <cx:pt idx="161316">7</cx:pt>
          <cx:pt idx="161317">4</cx:pt>
          <cx:pt idx="161318">0</cx:pt>
          <cx:pt idx="161319">0</cx:pt>
          <cx:pt idx="161320">0</cx:pt>
          <cx:pt idx="161321">1</cx:pt>
          <cx:pt idx="161322">97</cx:pt>
          <cx:pt idx="161323">20</cx:pt>
          <cx:pt idx="161324">0</cx:pt>
          <cx:pt idx="161325">9</cx:pt>
          <cx:pt idx="161326">0</cx:pt>
          <cx:pt idx="161327">20</cx:pt>
          <cx:pt idx="161328">108</cx:pt>
          <cx:pt idx="161329">0</cx:pt>
          <cx:pt idx="161330">0</cx:pt>
          <cx:pt idx="161331">12</cx:pt>
          <cx:pt idx="161332">0</cx:pt>
          <cx:pt idx="161333">50</cx:pt>
          <cx:pt idx="161334">0</cx:pt>
          <cx:pt idx="161335">0</cx:pt>
          <cx:pt idx="161336">0</cx:pt>
          <cx:pt idx="161337">29</cx:pt>
          <cx:pt idx="161338">11</cx:pt>
          <cx:pt idx="161339">8</cx:pt>
          <cx:pt idx="161340">30</cx:pt>
          <cx:pt idx="161341">8</cx:pt>
          <cx:pt idx="161342">0</cx:pt>
          <cx:pt idx="161343">18</cx:pt>
          <cx:pt idx="161344">1</cx:pt>
          <cx:pt idx="161345">0</cx:pt>
          <cx:pt idx="161346">0</cx:pt>
          <cx:pt idx="161347">0</cx:pt>
          <cx:pt idx="161348">11</cx:pt>
          <cx:pt idx="161349">0</cx:pt>
          <cx:pt idx="161350">2</cx:pt>
          <cx:pt idx="161351">1</cx:pt>
          <cx:pt idx="161352">12</cx:pt>
          <cx:pt idx="161353">11</cx:pt>
          <cx:pt idx="161354">162</cx:pt>
          <cx:pt idx="161355">3</cx:pt>
          <cx:pt idx="161356">1</cx:pt>
          <cx:pt idx="161357">1</cx:pt>
          <cx:pt idx="161358">0</cx:pt>
          <cx:pt idx="161359">3</cx:pt>
          <cx:pt idx="161360">0</cx:pt>
          <cx:pt idx="161361">75</cx:pt>
          <cx:pt idx="161362">13</cx:pt>
          <cx:pt idx="161363">0</cx:pt>
          <cx:pt idx="161364">0</cx:pt>
          <cx:pt idx="161365">4</cx:pt>
          <cx:pt idx="161366">0</cx:pt>
          <cx:pt idx="161367">0</cx:pt>
          <cx:pt idx="161368">84</cx:pt>
          <cx:pt idx="161369">1</cx:pt>
          <cx:pt idx="161370">6</cx:pt>
          <cx:pt idx="161371">126</cx:pt>
          <cx:pt idx="161372">0</cx:pt>
          <cx:pt idx="161373">7</cx:pt>
          <cx:pt idx="161374">18</cx:pt>
          <cx:pt idx="161375">9</cx:pt>
          <cx:pt idx="161376">2</cx:pt>
          <cx:pt idx="161377">0</cx:pt>
          <cx:pt idx="161378">0</cx:pt>
          <cx:pt idx="161379">4</cx:pt>
          <cx:pt idx="161380">5</cx:pt>
          <cx:pt idx="161381">4</cx:pt>
          <cx:pt idx="161382">0</cx:pt>
          <cx:pt idx="161383">36</cx:pt>
          <cx:pt idx="161384">12</cx:pt>
          <cx:pt idx="161385">81</cx:pt>
          <cx:pt idx="161386">6</cx:pt>
          <cx:pt idx="161387">105</cx:pt>
          <cx:pt idx="161388">2</cx:pt>
          <cx:pt idx="161389">14</cx:pt>
          <cx:pt idx="161390">8</cx:pt>
          <cx:pt idx="161391">1</cx:pt>
          <cx:pt idx="161392">0</cx:pt>
          <cx:pt idx="161393">0</cx:pt>
          <cx:pt idx="161394">13</cx:pt>
          <cx:pt idx="161395">1</cx:pt>
          <cx:pt idx="161396">36</cx:pt>
          <cx:pt idx="161397">0</cx:pt>
          <cx:pt idx="161398">0</cx:pt>
          <cx:pt idx="161399">0</cx:pt>
          <cx:pt idx="161400">10</cx:pt>
          <cx:pt idx="161401">2</cx:pt>
          <cx:pt idx="161402">0</cx:pt>
          <cx:pt idx="161403">86</cx:pt>
          <cx:pt idx="161404">0</cx:pt>
          <cx:pt idx="161405">0</cx:pt>
          <cx:pt idx="161406">1</cx:pt>
          <cx:pt idx="161407">0</cx:pt>
          <cx:pt idx="161408">0</cx:pt>
          <cx:pt idx="161409">0</cx:pt>
          <cx:pt idx="161410">0</cx:pt>
          <cx:pt idx="161411">0</cx:pt>
          <cx:pt idx="161412">12</cx:pt>
          <cx:pt idx="161413">1</cx:pt>
          <cx:pt idx="161414">45</cx:pt>
          <cx:pt idx="161415">16</cx:pt>
          <cx:pt idx="161416">121</cx:pt>
          <cx:pt idx="161417">126</cx:pt>
          <cx:pt idx="161418">9</cx:pt>
          <cx:pt idx="161419">1</cx:pt>
          <cx:pt idx="161420">457</cx:pt>
          <cx:pt idx="161421">2</cx:pt>
          <cx:pt idx="161422">25</cx:pt>
          <cx:pt idx="161423">2</cx:pt>
          <cx:pt idx="161424">19</cx:pt>
          <cx:pt idx="161425">38</cx:pt>
          <cx:pt idx="161426">1</cx:pt>
          <cx:pt idx="161427">4</cx:pt>
          <cx:pt idx="161428">104</cx:pt>
          <cx:pt idx="161429">0</cx:pt>
          <cx:pt idx="161430">1</cx:pt>
          <cx:pt idx="161431">0</cx:pt>
          <cx:pt idx="161432">0</cx:pt>
          <cx:pt idx="161433">1</cx:pt>
          <cx:pt idx="161434">0</cx:pt>
          <cx:pt idx="161435">0</cx:pt>
          <cx:pt idx="161436">7</cx:pt>
          <cx:pt idx="161437">32</cx:pt>
          <cx:pt idx="161438">0</cx:pt>
          <cx:pt idx="161439">99</cx:pt>
          <cx:pt idx="161440">0</cx:pt>
          <cx:pt idx="161441">14</cx:pt>
          <cx:pt idx="161442">77</cx:pt>
          <cx:pt idx="161443">0</cx:pt>
          <cx:pt idx="161444">0</cx:pt>
          <cx:pt idx="161445">14</cx:pt>
          <cx:pt idx="161446">70</cx:pt>
          <cx:pt idx="161447">37</cx:pt>
          <cx:pt idx="161448">1</cx:pt>
          <cx:pt idx="161449">0</cx:pt>
          <cx:pt idx="161450">2</cx:pt>
          <cx:pt idx="161451">111</cx:pt>
          <cx:pt idx="161452">0</cx:pt>
          <cx:pt idx="161453">0</cx:pt>
          <cx:pt idx="161454">0</cx:pt>
          <cx:pt idx="161455">0</cx:pt>
          <cx:pt idx="161456">1</cx:pt>
          <cx:pt idx="161457">0</cx:pt>
          <cx:pt idx="161458">0</cx:pt>
          <cx:pt idx="161459">0</cx:pt>
          <cx:pt idx="161460">0</cx:pt>
          <cx:pt idx="161461">0</cx:pt>
          <cx:pt idx="161462">0</cx:pt>
          <cx:pt idx="161463">1</cx:pt>
          <cx:pt idx="161464">0</cx:pt>
          <cx:pt idx="161465">0</cx:pt>
          <cx:pt idx="161466">0</cx:pt>
          <cx:pt idx="161467">0</cx:pt>
          <cx:pt idx="161468">108</cx:pt>
          <cx:pt idx="161469">3</cx:pt>
          <cx:pt idx="161470">15</cx:pt>
          <cx:pt idx="161471">44</cx:pt>
          <cx:pt idx="161472">84</cx:pt>
          <cx:pt idx="161473">65</cx:pt>
          <cx:pt idx="161474">1</cx:pt>
          <cx:pt idx="161475">3</cx:pt>
          <cx:pt idx="161476">13</cx:pt>
          <cx:pt idx="161477">44</cx:pt>
          <cx:pt idx="161478">17</cx:pt>
          <cx:pt idx="161479">3</cx:pt>
          <cx:pt idx="161480">0</cx:pt>
          <cx:pt idx="161481">34</cx:pt>
          <cx:pt idx="161482">23</cx:pt>
          <cx:pt idx="161483">0</cx:pt>
          <cx:pt idx="161484">0</cx:pt>
          <cx:pt idx="161485">608</cx:pt>
          <cx:pt idx="161486">266</cx:pt>
          <cx:pt idx="161487">9</cx:pt>
          <cx:pt idx="161488">23</cx:pt>
          <cx:pt idx="161489">0</cx:pt>
          <cx:pt idx="161490">1</cx:pt>
          <cx:pt idx="161491">119</cx:pt>
          <cx:pt idx="161492">41</cx:pt>
          <cx:pt idx="161493">48</cx:pt>
          <cx:pt idx="161494">0</cx:pt>
          <cx:pt idx="161495">0</cx:pt>
          <cx:pt idx="161496">1</cx:pt>
          <cx:pt idx="161497">13</cx:pt>
          <cx:pt idx="161498">1</cx:pt>
          <cx:pt idx="161499">0</cx:pt>
          <cx:pt idx="161500">41</cx:pt>
          <cx:pt idx="161501">62</cx:pt>
          <cx:pt idx="161502">18</cx:pt>
          <cx:pt idx="161503">0</cx:pt>
          <cx:pt idx="161504">0</cx:pt>
          <cx:pt idx="161505">10</cx:pt>
          <cx:pt idx="161506">1</cx:pt>
          <cx:pt idx="161507">6</cx:pt>
          <cx:pt idx="161508">2</cx:pt>
          <cx:pt idx="161509">1</cx:pt>
          <cx:pt idx="161510">2</cx:pt>
          <cx:pt idx="161511">4</cx:pt>
          <cx:pt idx="161512">11</cx:pt>
          <cx:pt idx="161513">17</cx:pt>
          <cx:pt idx="161514">69</cx:pt>
          <cx:pt idx="161515">0</cx:pt>
          <cx:pt idx="161516">23</cx:pt>
          <cx:pt idx="161517">0</cx:pt>
          <cx:pt idx="161518">1</cx:pt>
          <cx:pt idx="161519">1</cx:pt>
          <cx:pt idx="161520">27</cx:pt>
          <cx:pt idx="161521">20</cx:pt>
          <cx:pt idx="161522">1</cx:pt>
          <cx:pt idx="161523">112</cx:pt>
          <cx:pt idx="161524">20</cx:pt>
          <cx:pt idx="161525">0</cx:pt>
          <cx:pt idx="161526">9</cx:pt>
          <cx:pt idx="161527">14</cx:pt>
          <cx:pt idx="161528">7</cx:pt>
          <cx:pt idx="161529">0</cx:pt>
          <cx:pt idx="161530">14</cx:pt>
          <cx:pt idx="161531">29</cx:pt>
          <cx:pt idx="161532">4</cx:pt>
          <cx:pt idx="161533">6</cx:pt>
          <cx:pt idx="161534">1</cx:pt>
          <cx:pt idx="161535">9</cx:pt>
          <cx:pt idx="161536">2</cx:pt>
          <cx:pt idx="161537">7</cx:pt>
          <cx:pt idx="161538">7</cx:pt>
          <cx:pt idx="161539">17</cx:pt>
          <cx:pt idx="161540">0</cx:pt>
          <cx:pt idx="161541">0</cx:pt>
          <cx:pt idx="161542">29</cx:pt>
          <cx:pt idx="161543">34</cx:pt>
          <cx:pt idx="161544">184</cx:pt>
          <cx:pt idx="161545">67</cx:pt>
          <cx:pt idx="161546">46</cx:pt>
          <cx:pt idx="161547">3</cx:pt>
          <cx:pt idx="161548">120</cx:pt>
          <cx:pt idx="161549">0</cx:pt>
          <cx:pt idx="161550">22</cx:pt>
          <cx:pt idx="161551">83</cx:pt>
          <cx:pt idx="161552">1</cx:pt>
          <cx:pt idx="161553">1</cx:pt>
          <cx:pt idx="161554">3</cx:pt>
          <cx:pt idx="161555">98</cx:pt>
          <cx:pt idx="161556">2</cx:pt>
          <cx:pt idx="161557">0</cx:pt>
          <cx:pt idx="161558">0</cx:pt>
          <cx:pt idx="161559">0</cx:pt>
          <cx:pt idx="161560">376</cx:pt>
          <cx:pt idx="161561">53</cx:pt>
          <cx:pt idx="161562">614</cx:pt>
          <cx:pt idx="161563">0</cx:pt>
          <cx:pt idx="161564">17</cx:pt>
          <cx:pt idx="161565">11</cx:pt>
          <cx:pt idx="161566">0</cx:pt>
          <cx:pt idx="161567">1</cx:pt>
          <cx:pt idx="161568">161</cx:pt>
          <cx:pt idx="161569">0</cx:pt>
          <cx:pt idx="161570">23</cx:pt>
          <cx:pt idx="161571">19</cx:pt>
          <cx:pt idx="161572">1</cx:pt>
          <cx:pt idx="161573">12</cx:pt>
          <cx:pt idx="161574">19</cx:pt>
          <cx:pt idx="161575">14</cx:pt>
          <cx:pt idx="161576">32</cx:pt>
          <cx:pt idx="161577">14</cx:pt>
          <cx:pt idx="161578">0</cx:pt>
          <cx:pt idx="161579">373</cx:pt>
          <cx:pt idx="161580">233</cx:pt>
          <cx:pt idx="161581">1</cx:pt>
          <cx:pt idx="161582">8</cx:pt>
          <cx:pt idx="161583">42</cx:pt>
          <cx:pt idx="161584">1</cx:pt>
          <cx:pt idx="161585">0</cx:pt>
          <cx:pt idx="161586">57</cx:pt>
          <cx:pt idx="161587">0</cx:pt>
          <cx:pt idx="161588">2</cx:pt>
          <cx:pt idx="161589">45</cx:pt>
          <cx:pt idx="161590">3</cx:pt>
          <cx:pt idx="161591">64</cx:pt>
          <cx:pt idx="161592">12</cx:pt>
          <cx:pt idx="161593">1</cx:pt>
          <cx:pt idx="161594">1</cx:pt>
          <cx:pt idx="161595">0</cx:pt>
          <cx:pt idx="161596">16</cx:pt>
          <cx:pt idx="161597">0</cx:pt>
          <cx:pt idx="161598">6</cx:pt>
          <cx:pt idx="161599">0</cx:pt>
          <cx:pt idx="161600">0</cx:pt>
          <cx:pt idx="161601">15</cx:pt>
          <cx:pt idx="161602">68</cx:pt>
          <cx:pt idx="161603">641</cx:pt>
          <cx:pt idx="161604">0</cx:pt>
          <cx:pt idx="161605">139</cx:pt>
          <cx:pt idx="161606">15</cx:pt>
          <cx:pt idx="161607">312</cx:pt>
          <cx:pt idx="161608">34</cx:pt>
          <cx:pt idx="161609">10</cx:pt>
          <cx:pt idx="161610">28</cx:pt>
          <cx:pt idx="161611">363</cx:pt>
          <cx:pt idx="161612">0</cx:pt>
          <cx:pt idx="161613">98</cx:pt>
          <cx:pt idx="161614">20</cx:pt>
          <cx:pt idx="161615">0</cx:pt>
          <cx:pt idx="161616">0</cx:pt>
          <cx:pt idx="161617">0</cx:pt>
          <cx:pt idx="161618">0</cx:pt>
          <cx:pt idx="161619">48</cx:pt>
          <cx:pt idx="161620">3</cx:pt>
          <cx:pt idx="161621">47</cx:pt>
          <cx:pt idx="161622">82</cx:pt>
          <cx:pt idx="161623">1</cx:pt>
          <cx:pt idx="161624">0</cx:pt>
          <cx:pt idx="161625">0</cx:pt>
          <cx:pt idx="161626">20</cx:pt>
          <cx:pt idx="161627">12</cx:pt>
          <cx:pt idx="161628">29</cx:pt>
          <cx:pt idx="161629">0</cx:pt>
          <cx:pt idx="161630">52</cx:pt>
          <cx:pt idx="161631">0</cx:pt>
          <cx:pt idx="161632">94</cx:pt>
          <cx:pt idx="161633">66</cx:pt>
          <cx:pt idx="161634">49</cx:pt>
          <cx:pt idx="161635">47</cx:pt>
          <cx:pt idx="161636">0</cx:pt>
          <cx:pt idx="161637">40</cx:pt>
          <cx:pt idx="161638">28</cx:pt>
          <cx:pt idx="161639">38</cx:pt>
          <cx:pt idx="161640">0</cx:pt>
          <cx:pt idx="161641">336</cx:pt>
          <cx:pt idx="161642">182</cx:pt>
          <cx:pt idx="161643">6</cx:pt>
          <cx:pt idx="161644">1</cx:pt>
          <cx:pt idx="161645">190</cx:pt>
          <cx:pt idx="161646">0</cx:pt>
          <cx:pt idx="161647">0</cx:pt>
          <cx:pt idx="161648">4</cx:pt>
          <cx:pt idx="161649">0</cx:pt>
          <cx:pt idx="161650">179</cx:pt>
          <cx:pt idx="161651">0</cx:pt>
          <cx:pt idx="161652">114</cx:pt>
          <cx:pt idx="161653">0</cx:pt>
          <cx:pt idx="161654">2</cx:pt>
          <cx:pt idx="161655">0</cx:pt>
          <cx:pt idx="161656">2</cx:pt>
          <cx:pt idx="161657">37</cx:pt>
          <cx:pt idx="161658">2</cx:pt>
          <cx:pt idx="161659">0</cx:pt>
          <cx:pt idx="161660">0</cx:pt>
          <cx:pt idx="161661">3</cx:pt>
          <cx:pt idx="161662">0</cx:pt>
          <cx:pt idx="161663">0</cx:pt>
          <cx:pt idx="161664">3</cx:pt>
          <cx:pt idx="161665">0</cx:pt>
          <cx:pt idx="161666">0</cx:pt>
          <cx:pt idx="161667">10</cx:pt>
          <cx:pt idx="161668">82</cx:pt>
          <cx:pt idx="161669">16</cx:pt>
          <cx:pt idx="161670">20</cx:pt>
          <cx:pt idx="161671">17</cx:pt>
          <cx:pt idx="161672">122</cx:pt>
          <cx:pt idx="161673">28</cx:pt>
          <cx:pt idx="161674">9</cx:pt>
          <cx:pt idx="161675">100</cx:pt>
          <cx:pt idx="161676">0</cx:pt>
          <cx:pt idx="161677">1</cx:pt>
          <cx:pt idx="161678">0</cx:pt>
          <cx:pt idx="161679">2</cx:pt>
          <cx:pt idx="161680">41</cx:pt>
          <cx:pt idx="161681">0</cx:pt>
          <cx:pt idx="161682">0</cx:pt>
          <cx:pt idx="161683">5</cx:pt>
          <cx:pt idx="161684">17</cx:pt>
          <cx:pt idx="161685">3</cx:pt>
          <cx:pt idx="161686">2</cx:pt>
          <cx:pt idx="161687">103</cx:pt>
          <cx:pt idx="161688">62</cx:pt>
          <cx:pt idx="161689">7</cx:pt>
          <cx:pt idx="161690">4</cx:pt>
          <cx:pt idx="161691">2</cx:pt>
          <cx:pt idx="161692">16</cx:pt>
          <cx:pt idx="161693">3</cx:pt>
          <cx:pt idx="161694">2</cx:pt>
          <cx:pt idx="161695">12</cx:pt>
          <cx:pt idx="161696">4</cx:pt>
          <cx:pt idx="161697">37</cx:pt>
          <cx:pt idx="161698">0</cx:pt>
          <cx:pt idx="161699">0</cx:pt>
          <cx:pt idx="161700">9</cx:pt>
          <cx:pt idx="161701">1</cx:pt>
          <cx:pt idx="161702">13</cx:pt>
          <cx:pt idx="161703">10</cx:pt>
          <cx:pt idx="161704">30</cx:pt>
          <cx:pt idx="161705">103</cx:pt>
          <cx:pt idx="161706">34</cx:pt>
          <cx:pt idx="161707">40</cx:pt>
          <cx:pt idx="161708">182</cx:pt>
          <cx:pt idx="161709">19</cx:pt>
          <cx:pt idx="161710">7</cx:pt>
          <cx:pt idx="161711">20</cx:pt>
          <cx:pt idx="161712">1</cx:pt>
          <cx:pt idx="161713">2</cx:pt>
          <cx:pt idx="161714">31</cx:pt>
          <cx:pt idx="161715">28</cx:pt>
          <cx:pt idx="161716">0</cx:pt>
          <cx:pt idx="161717">0</cx:pt>
          <cx:pt idx="161718">1</cx:pt>
          <cx:pt idx="161719">2</cx:pt>
          <cx:pt idx="161720">66</cx:pt>
          <cx:pt idx="161721">0</cx:pt>
          <cx:pt idx="161722">3</cx:pt>
          <cx:pt idx="161723">2</cx:pt>
          <cx:pt idx="161724">19</cx:pt>
          <cx:pt idx="161725">20</cx:pt>
          <cx:pt idx="161726">36</cx:pt>
          <cx:pt idx="161727">1</cx:pt>
          <cx:pt idx="161728">0</cx:pt>
          <cx:pt idx="161729">2</cx:pt>
          <cx:pt idx="161730">72</cx:pt>
          <cx:pt idx="161731">0</cx:pt>
          <cx:pt idx="161732">8</cx:pt>
          <cx:pt idx="161733">77</cx:pt>
          <cx:pt idx="161734">0</cx:pt>
          <cx:pt idx="161735">31</cx:pt>
          <cx:pt idx="161736">11</cx:pt>
          <cx:pt idx="161737">154</cx:pt>
          <cx:pt idx="161738">96</cx:pt>
          <cx:pt idx="161739">8</cx:pt>
          <cx:pt idx="161740">172</cx:pt>
          <cx:pt idx="161741">6</cx:pt>
          <cx:pt idx="161742">36</cx:pt>
          <cx:pt idx="161743">0</cx:pt>
          <cx:pt idx="161744">19</cx:pt>
          <cx:pt idx="161745">8</cx:pt>
          <cx:pt idx="161746">11</cx:pt>
          <cx:pt idx="161747">10</cx:pt>
          <cx:pt idx="161748">0</cx:pt>
          <cx:pt idx="161749">0</cx:pt>
          <cx:pt idx="161750">98</cx:pt>
          <cx:pt idx="161751">6</cx:pt>
          <cx:pt idx="161752">4</cx:pt>
          <cx:pt idx="161753">29</cx:pt>
          <cx:pt idx="161754">0</cx:pt>
          <cx:pt idx="161755">0</cx:pt>
          <cx:pt idx="161756">1</cx:pt>
          <cx:pt idx="161757">93</cx:pt>
          <cx:pt idx="161758">1</cx:pt>
          <cx:pt idx="161759">61</cx:pt>
          <cx:pt idx="161760">3</cx:pt>
          <cx:pt idx="161761">2</cx:pt>
          <cx:pt idx="161762">5</cx:pt>
          <cx:pt idx="161763">57</cx:pt>
          <cx:pt idx="161764">4</cx:pt>
          <cx:pt idx="161765">0</cx:pt>
          <cx:pt idx="161766">0</cx:pt>
          <cx:pt idx="161767">0</cx:pt>
          <cx:pt idx="161768">0</cx:pt>
          <cx:pt idx="161769">0</cx:pt>
          <cx:pt idx="161770">0</cx:pt>
          <cx:pt idx="161771">6</cx:pt>
          <cx:pt idx="161772">20</cx:pt>
          <cx:pt idx="161773">158</cx:pt>
          <cx:pt idx="161774">4</cx:pt>
          <cx:pt idx="161775">0</cx:pt>
          <cx:pt idx="161776">0</cx:pt>
          <cx:pt idx="161777">133</cx:pt>
          <cx:pt idx="161778">133</cx:pt>
          <cx:pt idx="161779">0</cx:pt>
          <cx:pt idx="161780">10</cx:pt>
          <cx:pt idx="161781">6</cx:pt>
          <cx:pt idx="161782">11</cx:pt>
          <cx:pt idx="161783">14</cx:pt>
          <cx:pt idx="161784">11</cx:pt>
          <cx:pt idx="161785">0</cx:pt>
          <cx:pt idx="161786">26</cx:pt>
          <cx:pt idx="161787">139</cx:pt>
          <cx:pt idx="161788">3</cx:pt>
          <cx:pt idx="161789">3</cx:pt>
          <cx:pt idx="161790">3</cx:pt>
          <cx:pt idx="161791">74</cx:pt>
          <cx:pt idx="161792">0</cx:pt>
          <cx:pt idx="161793">36</cx:pt>
          <cx:pt idx="161794">2</cx:pt>
          <cx:pt idx="161795">6</cx:pt>
          <cx:pt idx="161796">1</cx:pt>
          <cx:pt idx="161797">15</cx:pt>
          <cx:pt idx="161798">0</cx:pt>
          <cx:pt idx="161799">0</cx:pt>
          <cx:pt idx="161800">10</cx:pt>
          <cx:pt idx="161801">0</cx:pt>
          <cx:pt idx="161802">1</cx:pt>
          <cx:pt idx="161803">32</cx:pt>
          <cx:pt idx="161804">0</cx:pt>
          <cx:pt idx="161805">0</cx:pt>
          <cx:pt idx="161806">253</cx:pt>
          <cx:pt idx="161807">4</cx:pt>
          <cx:pt idx="161808">14</cx:pt>
          <cx:pt idx="161809">11</cx:pt>
          <cx:pt idx="161810">11</cx:pt>
          <cx:pt idx="161811">4</cx:pt>
          <cx:pt idx="161812">42</cx:pt>
          <cx:pt idx="161813">271</cx:pt>
          <cx:pt idx="161814">67</cx:pt>
          <cx:pt idx="161815">1</cx:pt>
          <cx:pt idx="161816">0</cx:pt>
          <cx:pt idx="161817">3</cx:pt>
          <cx:pt idx="161818">2</cx:pt>
          <cx:pt idx="161819">16</cx:pt>
          <cx:pt idx="161820">37</cx:pt>
          <cx:pt idx="161821">27</cx:pt>
          <cx:pt idx="161822">2</cx:pt>
          <cx:pt idx="161823">3</cx:pt>
          <cx:pt idx="161824">0</cx:pt>
          <cx:pt idx="161825">5</cx:pt>
          <cx:pt idx="161826">9</cx:pt>
          <cx:pt idx="161827">62</cx:pt>
          <cx:pt idx="161828">1</cx:pt>
          <cx:pt idx="161829">0</cx:pt>
          <cx:pt idx="161830">355</cx:pt>
          <cx:pt idx="161831">27</cx:pt>
          <cx:pt idx="161832">17</cx:pt>
          <cx:pt idx="161833">0</cx:pt>
          <cx:pt idx="161834">1</cx:pt>
          <cx:pt idx="161835">318</cx:pt>
          <cx:pt idx="161836">24</cx:pt>
          <cx:pt idx="161837">5</cx:pt>
          <cx:pt idx="161838">190</cx:pt>
          <cx:pt idx="161839">8</cx:pt>
          <cx:pt idx="161840">13</cx:pt>
          <cx:pt idx="161841">0</cx:pt>
          <cx:pt idx="161842">0</cx:pt>
          <cx:pt idx="161843">45</cx:pt>
          <cx:pt idx="161844">13</cx:pt>
          <cx:pt idx="161845">30</cx:pt>
          <cx:pt idx="161846">15</cx:pt>
          <cx:pt idx="161847">237</cx:pt>
          <cx:pt idx="161848">3</cx:pt>
          <cx:pt idx="161849">96</cx:pt>
          <cx:pt idx="161850">84</cx:pt>
          <cx:pt idx="161851">73</cx:pt>
          <cx:pt idx="161852">0</cx:pt>
          <cx:pt idx="161853">96</cx:pt>
          <cx:pt idx="161854">4</cx:pt>
          <cx:pt idx="161855">0</cx:pt>
          <cx:pt idx="161856">0</cx:pt>
          <cx:pt idx="161857">6</cx:pt>
          <cx:pt idx="161858">27</cx:pt>
          <cx:pt idx="161859">1</cx:pt>
          <cx:pt idx="161860">8</cx:pt>
          <cx:pt idx="161861">184</cx:pt>
          <cx:pt idx="161862">1</cx:pt>
          <cx:pt idx="161863">6</cx:pt>
          <cx:pt idx="161864">21</cx:pt>
          <cx:pt idx="161865">42</cx:pt>
          <cx:pt idx="161866">0</cx:pt>
          <cx:pt idx="161867">1</cx:pt>
          <cx:pt idx="161868">290</cx:pt>
          <cx:pt idx="161869">46</cx:pt>
          <cx:pt idx="161870">8</cx:pt>
          <cx:pt idx="161871">2</cx:pt>
          <cx:pt idx="161872">283</cx:pt>
          <cx:pt idx="161873">1</cx:pt>
          <cx:pt idx="161874">0</cx:pt>
          <cx:pt idx="161875">85</cx:pt>
          <cx:pt idx="161876">7</cx:pt>
          <cx:pt idx="161877">31</cx:pt>
          <cx:pt idx="161878">0</cx:pt>
          <cx:pt idx="161879">20</cx:pt>
          <cx:pt idx="161880">0</cx:pt>
          <cx:pt idx="161881">3</cx:pt>
          <cx:pt idx="161882">3</cx:pt>
          <cx:pt idx="161883">0</cx:pt>
          <cx:pt idx="161884">39</cx:pt>
          <cx:pt idx="161885">4</cx:pt>
          <cx:pt idx="161886">1</cx:pt>
          <cx:pt idx="161887">4</cx:pt>
          <cx:pt idx="161888">1</cx:pt>
          <cx:pt idx="161889">5</cx:pt>
          <cx:pt idx="161890">256</cx:pt>
          <cx:pt idx="161891">31</cx:pt>
          <cx:pt idx="161892">0</cx:pt>
          <cx:pt idx="161893">0</cx:pt>
          <cx:pt idx="161894">37</cx:pt>
          <cx:pt idx="161895">2</cx:pt>
          <cx:pt idx="161896">297</cx:pt>
          <cx:pt idx="161897">0</cx:pt>
          <cx:pt idx="161898">0</cx:pt>
          <cx:pt idx="161899">14</cx:pt>
          <cx:pt idx="161900">0</cx:pt>
          <cx:pt idx="161901">0</cx:pt>
          <cx:pt idx="161902">10</cx:pt>
          <cx:pt idx="161903">0</cx:pt>
          <cx:pt idx="161904">63</cx:pt>
          <cx:pt idx="161905">353</cx:pt>
          <cx:pt idx="161906">0</cx:pt>
          <cx:pt idx="161907">1</cx:pt>
          <cx:pt idx="161908">2</cx:pt>
          <cx:pt idx="161909">0</cx:pt>
          <cx:pt idx="161910">4</cx:pt>
          <cx:pt idx="161911">30</cx:pt>
          <cx:pt idx="161912">10</cx:pt>
          <cx:pt idx="161913">59</cx:pt>
          <cx:pt idx="161914">0</cx:pt>
          <cx:pt idx="161915">80</cx:pt>
          <cx:pt idx="161916">30</cx:pt>
          <cx:pt idx="161917">0</cx:pt>
          <cx:pt idx="161918">3</cx:pt>
          <cx:pt idx="161919">0</cx:pt>
          <cx:pt idx="161920">34</cx:pt>
          <cx:pt idx="161921">100</cx:pt>
          <cx:pt idx="161922">0</cx:pt>
          <cx:pt idx="161923">49</cx:pt>
          <cx:pt idx="161924">99</cx:pt>
          <cx:pt idx="161925">957</cx:pt>
          <cx:pt idx="161926">5</cx:pt>
          <cx:pt idx="161927">36</cx:pt>
          <cx:pt idx="161928">1</cx:pt>
          <cx:pt idx="161929">0</cx:pt>
          <cx:pt idx="161930">171</cx:pt>
          <cx:pt idx="161931">1</cx:pt>
          <cx:pt idx="161932">0</cx:pt>
          <cx:pt idx="161933">0</cx:pt>
          <cx:pt idx="161934">21</cx:pt>
          <cx:pt idx="161935">31</cx:pt>
          <cx:pt idx="161936">1</cx:pt>
          <cx:pt idx="161937">18</cx:pt>
          <cx:pt idx="161938">5</cx:pt>
          <cx:pt idx="161939">3</cx:pt>
          <cx:pt idx="161940">0</cx:pt>
          <cx:pt idx="161941">0</cx:pt>
          <cx:pt idx="161942">65</cx:pt>
          <cx:pt idx="161943">0</cx:pt>
          <cx:pt idx="161944">3</cx:pt>
          <cx:pt idx="161945">29</cx:pt>
          <cx:pt idx="161946">2</cx:pt>
          <cx:pt idx="161947">0</cx:pt>
          <cx:pt idx="161948">0</cx:pt>
          <cx:pt idx="161949">98</cx:pt>
          <cx:pt idx="161950">97</cx:pt>
          <cx:pt idx="161951">134</cx:pt>
          <cx:pt idx="161952">1</cx:pt>
          <cx:pt idx="161953">1</cx:pt>
          <cx:pt idx="161954">17</cx:pt>
          <cx:pt idx="161955">69</cx:pt>
          <cx:pt idx="161956">226</cx:pt>
          <cx:pt idx="161957">52</cx:pt>
          <cx:pt idx="161958">5</cx:pt>
          <cx:pt idx="161959">71</cx:pt>
          <cx:pt idx="161960">4</cx:pt>
          <cx:pt idx="161961">39</cx:pt>
          <cx:pt idx="161962">5</cx:pt>
          <cx:pt idx="161963">362</cx:pt>
          <cx:pt idx="161964">91</cx:pt>
          <cx:pt idx="161965">0</cx:pt>
          <cx:pt idx="161966">1</cx:pt>
          <cx:pt idx="161967">0</cx:pt>
          <cx:pt idx="161968">6</cx:pt>
          <cx:pt idx="161969">15</cx:pt>
          <cx:pt idx="161970">7</cx:pt>
          <cx:pt idx="161971">12</cx:pt>
          <cx:pt idx="161972">10</cx:pt>
          <cx:pt idx="161973">73</cx:pt>
          <cx:pt idx="161974">42</cx:pt>
          <cx:pt idx="161975">82</cx:pt>
          <cx:pt idx="161976">169</cx:pt>
          <cx:pt idx="161977">8</cx:pt>
          <cx:pt idx="161978">9</cx:pt>
          <cx:pt idx="161979">6</cx:pt>
          <cx:pt idx="161980">2</cx:pt>
          <cx:pt idx="161981">1</cx:pt>
          <cx:pt idx="161982">16</cx:pt>
          <cx:pt idx="161983">14</cx:pt>
          <cx:pt idx="161984">240</cx:pt>
          <cx:pt idx="161985">5</cx:pt>
          <cx:pt idx="161986">72</cx:pt>
          <cx:pt idx="161987">15</cx:pt>
          <cx:pt idx="161988">0</cx:pt>
          <cx:pt idx="161989">27</cx:pt>
          <cx:pt idx="161990">0</cx:pt>
          <cx:pt idx="161991">0</cx:pt>
          <cx:pt idx="161992">0</cx:pt>
          <cx:pt idx="161993">4</cx:pt>
          <cx:pt idx="161994">1</cx:pt>
          <cx:pt idx="161995">1</cx:pt>
          <cx:pt idx="161996">5</cx:pt>
          <cx:pt idx="161997">7</cx:pt>
          <cx:pt idx="161998">2</cx:pt>
          <cx:pt idx="161999">1</cx:pt>
          <cx:pt idx="162000">25</cx:pt>
          <cx:pt idx="162001">385</cx:pt>
          <cx:pt idx="162002">22</cx:pt>
          <cx:pt idx="162003">0</cx:pt>
          <cx:pt idx="162004">3</cx:pt>
          <cx:pt idx="162005">3</cx:pt>
          <cx:pt idx="162006">0</cx:pt>
          <cx:pt idx="162007">16</cx:pt>
          <cx:pt idx="162008">0</cx:pt>
          <cx:pt idx="162009">30</cx:pt>
          <cx:pt idx="162010">6</cx:pt>
          <cx:pt idx="162011">1</cx:pt>
          <cx:pt idx="162012">57</cx:pt>
          <cx:pt idx="162013">190</cx:pt>
          <cx:pt idx="162014">0</cx:pt>
          <cx:pt idx="162015">0</cx:pt>
          <cx:pt idx="162016">192</cx:pt>
          <cx:pt idx="162017">3</cx:pt>
          <cx:pt idx="162018">8</cx:pt>
          <cx:pt idx="162019">3</cx:pt>
          <cx:pt idx="162020">4</cx:pt>
          <cx:pt idx="162021">13</cx:pt>
          <cx:pt idx="162022">13</cx:pt>
          <cx:pt idx="162023">59</cx:pt>
          <cx:pt idx="162024">36</cx:pt>
          <cx:pt idx="162025">22</cx:pt>
          <cx:pt idx="162026">120</cx:pt>
          <cx:pt idx="162027">7</cx:pt>
          <cx:pt idx="162028">0</cx:pt>
          <cx:pt idx="162029">0</cx:pt>
          <cx:pt idx="162030">31</cx:pt>
          <cx:pt idx="162031">85</cx:pt>
          <cx:pt idx="162032">72</cx:pt>
          <cx:pt idx="162033">1</cx:pt>
          <cx:pt idx="162034">0</cx:pt>
          <cx:pt idx="162035">88</cx:pt>
          <cx:pt idx="162036">1</cx:pt>
          <cx:pt idx="162037">16</cx:pt>
          <cx:pt idx="162038">1</cx:pt>
          <cx:pt idx="162039">1</cx:pt>
          <cx:pt idx="162040">5</cx:pt>
          <cx:pt idx="162041">490</cx:pt>
          <cx:pt idx="162042">20</cx:pt>
          <cx:pt idx="162043">0</cx:pt>
          <cx:pt idx="162044">13</cx:pt>
          <cx:pt idx="162045">0</cx:pt>
          <cx:pt idx="162046">431</cx:pt>
          <cx:pt idx="162047">36</cx:pt>
          <cx:pt idx="162048">27</cx:pt>
          <cx:pt idx="162049">0</cx:pt>
          <cx:pt idx="162050">2</cx:pt>
          <cx:pt idx="162051">0</cx:pt>
          <cx:pt idx="162052">10</cx:pt>
          <cx:pt idx="162053">27</cx:pt>
          <cx:pt idx="162054">54</cx:pt>
          <cx:pt idx="162055">69</cx:pt>
          <cx:pt idx="162056">7</cx:pt>
          <cx:pt idx="162057">7</cx:pt>
          <cx:pt idx="162058">40</cx:pt>
          <cx:pt idx="162059">133</cx:pt>
          <cx:pt idx="162060">219</cx:pt>
          <cx:pt idx="162061">0</cx:pt>
          <cx:pt idx="162062">13</cx:pt>
          <cx:pt idx="162063">95</cx:pt>
          <cx:pt idx="162064">6</cx:pt>
          <cx:pt idx="162065">1</cx:pt>
          <cx:pt idx="162066">9</cx:pt>
          <cx:pt idx="162067">118</cx:pt>
          <cx:pt idx="162068">10</cx:pt>
          <cx:pt idx="162069">1</cx:pt>
          <cx:pt idx="162070">0</cx:pt>
          <cx:pt idx="162071">0</cx:pt>
          <cx:pt idx="162072">0</cx:pt>
          <cx:pt idx="162073">0</cx:pt>
          <cx:pt idx="162074">0</cx:pt>
          <cx:pt idx="162075">1</cx:pt>
          <cx:pt idx="162076">138</cx:pt>
          <cx:pt idx="162077">24</cx:pt>
          <cx:pt idx="162078">0</cx:pt>
          <cx:pt idx="162079">4</cx:pt>
          <cx:pt idx="162080">14</cx:pt>
          <cx:pt idx="162081">7</cx:pt>
          <cx:pt idx="162082">21</cx:pt>
          <cx:pt idx="162083">0</cx:pt>
          <cx:pt idx="162084">8</cx:pt>
          <cx:pt idx="162085">29</cx:pt>
          <cx:pt idx="162086">0</cx:pt>
          <cx:pt idx="162087">11</cx:pt>
          <cx:pt idx="162088">1</cx:pt>
          <cx:pt idx="162089">46</cx:pt>
          <cx:pt idx="162090">35</cx:pt>
          <cx:pt idx="162091">50</cx:pt>
          <cx:pt idx="162092">13</cx:pt>
          <cx:pt idx="162093">19</cx:pt>
          <cx:pt idx="162094">27</cx:pt>
          <cx:pt idx="162095">451</cx:pt>
          <cx:pt idx="162096">69</cx:pt>
          <cx:pt idx="162097">68</cx:pt>
          <cx:pt idx="162098">0</cx:pt>
          <cx:pt idx="162099">0</cx:pt>
          <cx:pt idx="162100">21</cx:pt>
          <cx:pt idx="162101">72</cx:pt>
          <cx:pt idx="162102">107</cx:pt>
          <cx:pt idx="162103">1</cx:pt>
          <cx:pt idx="162104">78</cx:pt>
          <cx:pt idx="162105">5</cx:pt>
          <cx:pt idx="162106">56</cx:pt>
          <cx:pt idx="162107">0</cx:pt>
          <cx:pt idx="162108">12</cx:pt>
          <cx:pt idx="162109">72</cx:pt>
          <cx:pt idx="162110">130</cx:pt>
          <cx:pt idx="162111">3</cx:pt>
          <cx:pt idx="162112">1</cx:pt>
          <cx:pt idx="162113">69</cx:pt>
          <cx:pt idx="162114">0</cx:pt>
          <cx:pt idx="162115">0</cx:pt>
          <cx:pt idx="162116">2</cx:pt>
          <cx:pt idx="162117">42</cx:pt>
          <cx:pt idx="162118">12</cx:pt>
          <cx:pt idx="162119">5</cx:pt>
          <cx:pt idx="162120">9</cx:pt>
          <cx:pt idx="162121">39</cx:pt>
          <cx:pt idx="162122">1</cx:pt>
          <cx:pt idx="162123">4</cx:pt>
          <cx:pt idx="162124">9</cx:pt>
          <cx:pt idx="162125">0</cx:pt>
          <cx:pt idx="162126">1</cx:pt>
          <cx:pt idx="162127">73</cx:pt>
          <cx:pt idx="162128">0</cx:pt>
          <cx:pt idx="162129">7</cx:pt>
          <cx:pt idx="162130">32</cx:pt>
          <cx:pt idx="162131">136</cx:pt>
          <cx:pt idx="162132">4</cx:pt>
          <cx:pt idx="162133">12</cx:pt>
          <cx:pt idx="162134">8</cx:pt>
          <cx:pt idx="162135">338</cx:pt>
          <cx:pt idx="162136">0</cx:pt>
          <cx:pt idx="162137">16</cx:pt>
          <cx:pt idx="162138">143</cx:pt>
          <cx:pt idx="162139">8</cx:pt>
          <cx:pt idx="162140">29</cx:pt>
          <cx:pt idx="162141">87</cx:pt>
          <cx:pt idx="162142">15</cx:pt>
          <cx:pt idx="162143">0</cx:pt>
          <cx:pt idx="162144">0</cx:pt>
          <cx:pt idx="162145">0</cx:pt>
          <cx:pt idx="162146">7</cx:pt>
          <cx:pt idx="162147">1</cx:pt>
          <cx:pt idx="162148">1</cx:pt>
          <cx:pt idx="162149">21</cx:pt>
          <cx:pt idx="162150">294</cx:pt>
          <cx:pt idx="162151">0</cx:pt>
          <cx:pt idx="162152">113</cx:pt>
          <cx:pt idx="162153">129</cx:pt>
          <cx:pt idx="162154">111</cx:pt>
          <cx:pt idx="162155">12</cx:pt>
          <cx:pt idx="162156">1</cx:pt>
          <cx:pt idx="162157">28</cx:pt>
          <cx:pt idx="162158">71</cx:pt>
          <cx:pt idx="162159">391</cx:pt>
          <cx:pt idx="162160">386</cx:pt>
          <cx:pt idx="162161">142</cx:pt>
          <cx:pt idx="162162">8</cx:pt>
          <cx:pt idx="162163">91</cx:pt>
          <cx:pt idx="162164">1</cx:pt>
          <cx:pt idx="162165">3</cx:pt>
          <cx:pt idx="162166">28</cx:pt>
          <cx:pt idx="162167">13</cx:pt>
          <cx:pt idx="162168">98</cx:pt>
          <cx:pt idx="162169">3</cx:pt>
          <cx:pt idx="162170">9</cx:pt>
          <cx:pt idx="162171">8</cx:pt>
          <cx:pt idx="162172">146</cx:pt>
          <cx:pt idx="162173">56</cx:pt>
          <cx:pt idx="162174">8</cx:pt>
          <cx:pt idx="162175">64</cx:pt>
          <cx:pt idx="162176">17</cx:pt>
          <cx:pt idx="162177">305</cx:pt>
          <cx:pt idx="162178">5</cx:pt>
          <cx:pt idx="162179">10</cx:pt>
          <cx:pt idx="162180">24</cx:pt>
          <cx:pt idx="162181">0</cx:pt>
          <cx:pt idx="162182">0</cx:pt>
          <cx:pt idx="162183">440</cx:pt>
          <cx:pt idx="162184">0</cx:pt>
          <cx:pt idx="162185">4</cx:pt>
          <cx:pt idx="162186">19</cx:pt>
          <cx:pt idx="162187">74</cx:pt>
          <cx:pt idx="162188">69</cx:pt>
          <cx:pt idx="162189">85</cx:pt>
          <cx:pt idx="162190">0</cx:pt>
          <cx:pt idx="162191">2</cx:pt>
          <cx:pt idx="162192">50</cx:pt>
          <cx:pt idx="162193">14</cx:pt>
          <cx:pt idx="162194">21</cx:pt>
          <cx:pt idx="162195">19</cx:pt>
          <cx:pt idx="162196">1</cx:pt>
          <cx:pt idx="162197">0</cx:pt>
          <cx:pt idx="162198">27</cx:pt>
          <cx:pt idx="162199">18</cx:pt>
          <cx:pt idx="162200">344</cx:pt>
          <cx:pt idx="162201">121</cx:pt>
          <cx:pt idx="162202">0</cx:pt>
          <cx:pt idx="162203">51</cx:pt>
          <cx:pt idx="162204">123</cx:pt>
          <cx:pt idx="162205">6</cx:pt>
          <cx:pt idx="162206">17</cx:pt>
          <cx:pt idx="162207">0</cx:pt>
          <cx:pt idx="162208">0</cx:pt>
          <cx:pt idx="162209">9</cx:pt>
          <cx:pt idx="162210">175</cx:pt>
          <cx:pt idx="162211">12</cx:pt>
          <cx:pt idx="162212">71</cx:pt>
          <cx:pt idx="162213">0</cx:pt>
          <cx:pt idx="162214">29</cx:pt>
          <cx:pt idx="162215">17</cx:pt>
          <cx:pt idx="162216">31</cx:pt>
          <cx:pt idx="162217">0</cx:pt>
          <cx:pt idx="162218">267</cx:pt>
          <cx:pt idx="162219">356</cx:pt>
          <cx:pt idx="162220">0</cx:pt>
          <cx:pt idx="162221">0</cx:pt>
          <cx:pt idx="162222">308</cx:pt>
          <cx:pt idx="162223">34</cx:pt>
          <cx:pt idx="162224">5</cx:pt>
          <cx:pt idx="162225">3</cx:pt>
          <cx:pt idx="162226">2</cx:pt>
          <cx:pt idx="162227">53</cx:pt>
          <cx:pt idx="162228">0</cx:pt>
          <cx:pt idx="162229">27</cx:pt>
          <cx:pt idx="162230">9</cx:pt>
          <cx:pt idx="162231">32</cx:pt>
          <cx:pt idx="162232">91</cx:pt>
          <cx:pt idx="162233">0</cx:pt>
          <cx:pt idx="162234">40</cx:pt>
          <cx:pt idx="162235">37</cx:pt>
          <cx:pt idx="162236">70</cx:pt>
          <cx:pt idx="162237">67</cx:pt>
          <cx:pt idx="162238">14</cx:pt>
          <cx:pt idx="162239">1</cx:pt>
          <cx:pt idx="162240">0</cx:pt>
          <cx:pt idx="162241">0</cx:pt>
          <cx:pt idx="162242">55</cx:pt>
          <cx:pt idx="162243">3</cx:pt>
          <cx:pt idx="162244">71</cx:pt>
          <cx:pt idx="162245">0</cx:pt>
          <cx:pt idx="162246">15</cx:pt>
          <cx:pt idx="162247">2</cx:pt>
          <cx:pt idx="162248">159</cx:pt>
          <cx:pt idx="162249">1</cx:pt>
          <cx:pt idx="162250">1</cx:pt>
          <cx:pt idx="162251">5</cx:pt>
          <cx:pt idx="162252">185</cx:pt>
          <cx:pt idx="162253">103</cx:pt>
          <cx:pt idx="162254">1</cx:pt>
          <cx:pt idx="162255">22</cx:pt>
          <cx:pt idx="162256">1</cx:pt>
          <cx:pt idx="162257">2</cx:pt>
          <cx:pt idx="162258">19</cx:pt>
          <cx:pt idx="162259">113</cx:pt>
          <cx:pt idx="162260">85</cx:pt>
          <cx:pt idx="162261">16</cx:pt>
          <cx:pt idx="162262">0</cx:pt>
          <cx:pt idx="162263">0</cx:pt>
          <cx:pt idx="162264">0</cx:pt>
          <cx:pt idx="162265">6</cx:pt>
          <cx:pt idx="162266">6</cx:pt>
          <cx:pt idx="162267">2</cx:pt>
          <cx:pt idx="162268">5</cx:pt>
          <cx:pt idx="162269">2</cx:pt>
          <cx:pt idx="162270">57</cx:pt>
          <cx:pt idx="162271">21</cx:pt>
          <cx:pt idx="162272">4</cx:pt>
          <cx:pt idx="162273">23</cx:pt>
          <cx:pt idx="162274">4</cx:pt>
          <cx:pt idx="162275">9</cx:pt>
          <cx:pt idx="162276">0</cx:pt>
          <cx:pt idx="162277">0</cx:pt>
          <cx:pt idx="162278">1</cx:pt>
          <cx:pt idx="162279">10</cx:pt>
          <cx:pt idx="162280">40</cx:pt>
          <cx:pt idx="162281">1</cx:pt>
          <cx:pt idx="162282">0</cx:pt>
          <cx:pt idx="162283">5</cx:pt>
          <cx:pt idx="162284">14</cx:pt>
          <cx:pt idx="162285">54</cx:pt>
          <cx:pt idx="162286">0</cx:pt>
          <cx:pt idx="162287">0</cx:pt>
          <cx:pt idx="162288">24</cx:pt>
          <cx:pt idx="162289">0</cx:pt>
          <cx:pt idx="162290">0</cx:pt>
          <cx:pt idx="162291">11</cx:pt>
          <cx:pt idx="162292">2</cx:pt>
          <cx:pt idx="162293">12</cx:pt>
          <cx:pt idx="162294">0</cx:pt>
          <cx:pt idx="162295">293</cx:pt>
          <cx:pt idx="162296">0</cx:pt>
          <cx:pt idx="162297">74</cx:pt>
          <cx:pt idx="162298">0</cx:pt>
          <cx:pt idx="162299">0</cx:pt>
          <cx:pt idx="162300">14</cx:pt>
          <cx:pt idx="162301">1</cx:pt>
          <cx:pt idx="162302">183</cx:pt>
          <cx:pt idx="162303">546</cx:pt>
          <cx:pt idx="162304">25</cx:pt>
          <cx:pt idx="162305">0</cx:pt>
          <cx:pt idx="162306">53</cx:pt>
          <cx:pt idx="162307">179</cx:pt>
          <cx:pt idx="162308">9</cx:pt>
          <cx:pt idx="162309">7</cx:pt>
          <cx:pt idx="162310">0</cx:pt>
          <cx:pt idx="162311">0</cx:pt>
          <cx:pt idx="162312">0</cx:pt>
          <cx:pt idx="162313">0</cx:pt>
          <cx:pt idx="162314">9</cx:pt>
          <cx:pt idx="162315">144</cx:pt>
          <cx:pt idx="162316">21</cx:pt>
          <cx:pt idx="162317">5</cx:pt>
          <cx:pt idx="162318">0</cx:pt>
          <cx:pt idx="162319">43</cx:pt>
          <cx:pt idx="162320">22</cx:pt>
          <cx:pt idx="162321">3</cx:pt>
          <cx:pt idx="162322">73</cx:pt>
          <cx:pt idx="162323">0</cx:pt>
          <cx:pt idx="162324">63</cx:pt>
          <cx:pt idx="162325">6</cx:pt>
          <cx:pt idx="162326">140</cx:pt>
          <cx:pt idx="162327">197</cx:pt>
          <cx:pt idx="162328">17</cx:pt>
          <cx:pt idx="162329">0</cx:pt>
          <cx:pt idx="162330">26</cx:pt>
          <cx:pt idx="162331">8</cx:pt>
          <cx:pt idx="162332">52</cx:pt>
          <cx:pt idx="162333">35</cx:pt>
          <cx:pt idx="162334">87</cx:pt>
          <cx:pt idx="162335">0</cx:pt>
          <cx:pt idx="162336">5</cx:pt>
          <cx:pt idx="162337">27</cx:pt>
          <cx:pt idx="162338">0</cx:pt>
          <cx:pt idx="162339">15</cx:pt>
          <cx:pt idx="162340">141</cx:pt>
          <cx:pt idx="162341">36</cx:pt>
          <cx:pt idx="162342">33</cx:pt>
          <cx:pt idx="162343">5</cx:pt>
          <cx:pt idx="162344">122</cx:pt>
          <cx:pt idx="162345">848</cx:pt>
          <cx:pt idx="162346">65</cx:pt>
          <cx:pt idx="162347">21</cx:pt>
          <cx:pt idx="162348">0</cx:pt>
          <cx:pt idx="162349">1</cx:pt>
          <cx:pt idx="162350">102</cx:pt>
          <cx:pt idx="162351">0</cx:pt>
          <cx:pt idx="162352">0</cx:pt>
          <cx:pt idx="162353">0</cx:pt>
          <cx:pt idx="162354">0</cx:pt>
          <cx:pt idx="162355">220</cx:pt>
          <cx:pt idx="162356">1</cx:pt>
          <cx:pt idx="162357">18</cx:pt>
          <cx:pt idx="162358">15</cx:pt>
          <cx:pt idx="162359">4</cx:pt>
          <cx:pt idx="162360">1</cx:pt>
          <cx:pt idx="162361">0</cx:pt>
          <cx:pt idx="162362">2</cx:pt>
          <cx:pt idx="162363">6</cx:pt>
          <cx:pt idx="162364">0</cx:pt>
          <cx:pt idx="162365">0</cx:pt>
          <cx:pt idx="162366">7</cx:pt>
          <cx:pt idx="162367">5</cx:pt>
          <cx:pt idx="162368">1</cx:pt>
          <cx:pt idx="162369">1</cx:pt>
          <cx:pt idx="162370">3</cx:pt>
          <cx:pt idx="162371">12</cx:pt>
          <cx:pt idx="162372">5</cx:pt>
          <cx:pt idx="162373">23</cx:pt>
          <cx:pt idx="162374">17</cx:pt>
          <cx:pt idx="162375">2</cx:pt>
          <cx:pt idx="162376">0</cx:pt>
          <cx:pt idx="162377">0</cx:pt>
          <cx:pt idx="162378">84</cx:pt>
          <cx:pt idx="162379">105</cx:pt>
          <cx:pt idx="162380">0</cx:pt>
          <cx:pt idx="162381">22</cx:pt>
          <cx:pt idx="162382">0</cx:pt>
          <cx:pt idx="162383">57</cx:pt>
          <cx:pt idx="162384">8</cx:pt>
          <cx:pt idx="162385">0</cx:pt>
          <cx:pt idx="162386">362</cx:pt>
          <cx:pt idx="162387">0</cx:pt>
          <cx:pt idx="162388">3</cx:pt>
          <cx:pt idx="162389">32</cx:pt>
          <cx:pt idx="162390">49</cx:pt>
          <cx:pt idx="162391">0</cx:pt>
          <cx:pt idx="162392">20</cx:pt>
          <cx:pt idx="162393">1</cx:pt>
          <cx:pt idx="162394">243</cx:pt>
          <cx:pt idx="162395">0</cx:pt>
          <cx:pt idx="162396">0</cx:pt>
          <cx:pt idx="162397">0</cx:pt>
          <cx:pt idx="162398">3</cx:pt>
          <cx:pt idx="162399">0</cx:pt>
          <cx:pt idx="162400">27</cx:pt>
          <cx:pt idx="162401">63</cx:pt>
          <cx:pt idx="162402">106</cx:pt>
          <cx:pt idx="162403">5</cx:pt>
          <cx:pt idx="162404">0</cx:pt>
          <cx:pt idx="162405">0</cx:pt>
          <cx:pt idx="162406">113</cx:pt>
          <cx:pt idx="162407">74</cx:pt>
          <cx:pt idx="162408">26</cx:pt>
          <cx:pt idx="162409">76</cx:pt>
          <cx:pt idx="162410">0</cx:pt>
          <cx:pt idx="162411">0</cx:pt>
          <cx:pt idx="162412">6</cx:pt>
          <cx:pt idx="162413">38</cx:pt>
          <cx:pt idx="162414">1</cx:pt>
          <cx:pt idx="162415">164</cx:pt>
          <cx:pt idx="162416">69</cx:pt>
          <cx:pt idx="162417">97</cx:pt>
          <cx:pt idx="162418">47</cx:pt>
          <cx:pt idx="162419">0</cx:pt>
          <cx:pt idx="162420">76</cx:pt>
          <cx:pt idx="162421">0</cx:pt>
          <cx:pt idx="162422">4</cx:pt>
          <cx:pt idx="162423">1</cx:pt>
          <cx:pt idx="162424">1</cx:pt>
          <cx:pt idx="162425">251</cx:pt>
          <cx:pt idx="162426">103</cx:pt>
          <cx:pt idx="162427">0</cx:pt>
          <cx:pt idx="162428">1</cx:pt>
          <cx:pt idx="162429">0</cx:pt>
          <cx:pt idx="162430">0</cx:pt>
          <cx:pt idx="162431">9</cx:pt>
          <cx:pt idx="162432">0</cx:pt>
          <cx:pt idx="162433">0</cx:pt>
          <cx:pt idx="162434">76</cx:pt>
          <cx:pt idx="162435">2</cx:pt>
          <cx:pt idx="162436">100</cx:pt>
          <cx:pt idx="162437">90</cx:pt>
          <cx:pt idx="162438">0</cx:pt>
          <cx:pt idx="162439">285</cx:pt>
          <cx:pt idx="162440">0</cx:pt>
          <cx:pt idx="162441">350</cx:pt>
          <cx:pt idx="162442">48</cx:pt>
          <cx:pt idx="162443">29</cx:pt>
          <cx:pt idx="162444">9</cx:pt>
          <cx:pt idx="162445">5</cx:pt>
          <cx:pt idx="162446">90</cx:pt>
          <cx:pt idx="162447">0</cx:pt>
          <cx:pt idx="162448">7</cx:pt>
          <cx:pt idx="162449">5</cx:pt>
          <cx:pt idx="162450">0</cx:pt>
          <cx:pt idx="162451">8</cx:pt>
          <cx:pt idx="162452">32</cx:pt>
          <cx:pt idx="162453">0</cx:pt>
          <cx:pt idx="162454">187</cx:pt>
          <cx:pt idx="162455">130</cx:pt>
          <cx:pt idx="162456">163</cx:pt>
          <cx:pt idx="162457">5</cx:pt>
          <cx:pt idx="162458">0</cx:pt>
          <cx:pt idx="162459">0</cx:pt>
          <cx:pt idx="162460">0</cx:pt>
          <cx:pt idx="162461">1</cx:pt>
          <cx:pt idx="162462">2</cx:pt>
          <cx:pt idx="162463">2</cx:pt>
          <cx:pt idx="162464">4</cx:pt>
          <cx:pt idx="162465">2</cx:pt>
          <cx:pt idx="162466">15</cx:pt>
          <cx:pt idx="162467">0</cx:pt>
          <cx:pt idx="162468">7</cx:pt>
          <cx:pt idx="162469">7</cx:pt>
          <cx:pt idx="162470">0</cx:pt>
          <cx:pt idx="162471">21</cx:pt>
          <cx:pt idx="162472">63</cx:pt>
          <cx:pt idx="162473">20</cx:pt>
          <cx:pt idx="162474">301</cx:pt>
          <cx:pt idx="162475">86</cx:pt>
          <cx:pt idx="162476">0</cx:pt>
          <cx:pt idx="162477">1</cx:pt>
          <cx:pt idx="162478">4</cx:pt>
          <cx:pt idx="162479">1</cx:pt>
          <cx:pt idx="162480">8</cx:pt>
          <cx:pt idx="162481">29</cx:pt>
          <cx:pt idx="162482">0</cx:pt>
          <cx:pt idx="162483">0</cx:pt>
          <cx:pt idx="162484">1</cx:pt>
          <cx:pt idx="162485">2</cx:pt>
          <cx:pt idx="162486">28</cx:pt>
          <cx:pt idx="162487">17</cx:pt>
          <cx:pt idx="162488">1</cx:pt>
          <cx:pt idx="162489">5</cx:pt>
          <cx:pt idx="162490">0</cx:pt>
          <cx:pt idx="162491">2</cx:pt>
          <cx:pt idx="162492">14</cx:pt>
          <cx:pt idx="162493">621</cx:pt>
          <cx:pt idx="162494">1</cx:pt>
          <cx:pt idx="162495">0</cx:pt>
          <cx:pt idx="162496">18</cx:pt>
          <cx:pt idx="162497">0</cx:pt>
          <cx:pt idx="162498">105</cx:pt>
          <cx:pt idx="162499">136</cx:pt>
          <cx:pt idx="162500">34</cx:pt>
          <cx:pt idx="162501">233</cx:pt>
          <cx:pt idx="162502">45</cx:pt>
          <cx:pt idx="162503">106</cx:pt>
          <cx:pt idx="162504">88</cx:pt>
          <cx:pt idx="162505">4</cx:pt>
          <cx:pt idx="162506">103</cx:pt>
          <cx:pt idx="162507">187</cx:pt>
          <cx:pt idx="162508">166</cx:pt>
          <cx:pt idx="162509">0</cx:pt>
          <cx:pt idx="162510">0</cx:pt>
          <cx:pt idx="162511">2</cx:pt>
          <cx:pt idx="162512">5</cx:pt>
          <cx:pt idx="162513">0</cx:pt>
          <cx:pt idx="162514">28</cx:pt>
          <cx:pt idx="162515">118</cx:pt>
          <cx:pt idx="162516">16</cx:pt>
          <cx:pt idx="162517">121</cx:pt>
          <cx:pt idx="162518">11</cx:pt>
          <cx:pt idx="162519">1</cx:pt>
          <cx:pt idx="162520">1</cx:pt>
          <cx:pt idx="162521">0</cx:pt>
          <cx:pt idx="162522">2</cx:pt>
          <cx:pt idx="162523">56</cx:pt>
          <cx:pt idx="162524">10</cx:pt>
          <cx:pt idx="162525">89</cx:pt>
          <cx:pt idx="162526">2</cx:pt>
          <cx:pt idx="162527">97</cx:pt>
          <cx:pt idx="162528">0</cx:pt>
          <cx:pt idx="162529">11</cx:pt>
          <cx:pt idx="162530">31</cx:pt>
          <cx:pt idx="162531">204</cx:pt>
          <cx:pt idx="162532">0</cx:pt>
          <cx:pt idx="162533">0</cx:pt>
          <cx:pt idx="162534">32</cx:pt>
          <cx:pt idx="162535">14</cx:pt>
          <cx:pt idx="162536">1</cx:pt>
          <cx:pt idx="162537">0</cx:pt>
          <cx:pt idx="162538">7</cx:pt>
          <cx:pt idx="162539">0</cx:pt>
          <cx:pt idx="162540">3</cx:pt>
          <cx:pt idx="162541">25</cx:pt>
          <cx:pt idx="162542">49</cx:pt>
          <cx:pt idx="162543">7</cx:pt>
          <cx:pt idx="162544">107</cx:pt>
          <cx:pt idx="162545">0</cx:pt>
          <cx:pt idx="162546">9</cx:pt>
          <cx:pt idx="162547">1</cx:pt>
          <cx:pt idx="162548">32</cx:pt>
          <cx:pt idx="162549">30</cx:pt>
          <cx:pt idx="162550">3</cx:pt>
          <cx:pt idx="162551">36</cx:pt>
          <cx:pt idx="162552">41</cx:pt>
          <cx:pt idx="162553">27</cx:pt>
          <cx:pt idx="162554">280</cx:pt>
          <cx:pt idx="162555">0</cx:pt>
          <cx:pt idx="162556">396</cx:pt>
          <cx:pt idx="162557">23</cx:pt>
          <cx:pt idx="162558">53</cx:pt>
          <cx:pt idx="162559">5</cx:pt>
          <cx:pt idx="162560">13</cx:pt>
          <cx:pt idx="162561">1</cx:pt>
          <cx:pt idx="162562">2</cx:pt>
          <cx:pt idx="162563">8</cx:pt>
          <cx:pt idx="162564">0</cx:pt>
          <cx:pt idx="162565">33</cx:pt>
          <cx:pt idx="162566">0</cx:pt>
          <cx:pt idx="162567">10</cx:pt>
          <cx:pt idx="162568">0</cx:pt>
          <cx:pt idx="162569">0</cx:pt>
          <cx:pt idx="162570">2</cx:pt>
          <cx:pt idx="162571">7</cx:pt>
          <cx:pt idx="162572">2</cx:pt>
          <cx:pt idx="162573">0</cx:pt>
          <cx:pt idx="162574">34</cx:pt>
          <cx:pt idx="162575">2</cx:pt>
          <cx:pt idx="162576">0</cx:pt>
          <cx:pt idx="162577">533</cx:pt>
          <cx:pt idx="162578">0</cx:pt>
          <cx:pt idx="162579">0</cx:pt>
          <cx:pt idx="162580">0</cx:pt>
          <cx:pt idx="162581">3</cx:pt>
          <cx:pt idx="162582">6</cx:pt>
          <cx:pt idx="162583">0</cx:pt>
          <cx:pt idx="162584">0</cx:pt>
          <cx:pt idx="162585">1</cx:pt>
          <cx:pt idx="162586">0</cx:pt>
          <cx:pt idx="162587">1</cx:pt>
          <cx:pt idx="162588">0</cx:pt>
          <cx:pt idx="162589">0</cx:pt>
          <cx:pt idx="162590">0</cx:pt>
          <cx:pt idx="162591">43</cx:pt>
          <cx:pt idx="162592">0</cx:pt>
          <cx:pt idx="162593">0</cx:pt>
          <cx:pt idx="162594">21</cx:pt>
          <cx:pt idx="162595">0</cx:pt>
          <cx:pt idx="162596">0</cx:pt>
          <cx:pt idx="162597">19</cx:pt>
          <cx:pt idx="162598">22</cx:pt>
          <cx:pt idx="162599">0</cx:pt>
          <cx:pt idx="162600">0</cx:pt>
          <cx:pt idx="162601">52</cx:pt>
          <cx:pt idx="162602">0</cx:pt>
          <cx:pt idx="162603">7</cx:pt>
          <cx:pt idx="162604">58</cx:pt>
          <cx:pt idx="162605">0</cx:pt>
          <cx:pt idx="162606">11</cx:pt>
          <cx:pt idx="162607">23</cx:pt>
          <cx:pt idx="162608">1</cx:pt>
          <cx:pt idx="162609">20</cx:pt>
          <cx:pt idx="162610">79</cx:pt>
          <cx:pt idx="162611">0</cx:pt>
          <cx:pt idx="162612">0</cx:pt>
          <cx:pt idx="162613">4</cx:pt>
          <cx:pt idx="162614">5</cx:pt>
          <cx:pt idx="162615">2</cx:pt>
          <cx:pt idx="162616">0</cx:pt>
          <cx:pt idx="162617">2</cx:pt>
          <cx:pt idx="162618">35</cx:pt>
          <cx:pt idx="162619">15</cx:pt>
          <cx:pt idx="162620">0</cx:pt>
          <cx:pt idx="162621">47</cx:pt>
          <cx:pt idx="162622">8</cx:pt>
          <cx:pt idx="162623">64</cx:pt>
          <cx:pt idx="162624">109</cx:pt>
          <cx:pt idx="162625">0</cx:pt>
          <cx:pt idx="162626">298</cx:pt>
          <cx:pt idx="162627">94</cx:pt>
          <cx:pt idx="162628">19</cx:pt>
          <cx:pt idx="162629">94</cx:pt>
          <cx:pt idx="162630">3</cx:pt>
          <cx:pt idx="162631">97</cx:pt>
          <cx:pt idx="162632">5</cx:pt>
          <cx:pt idx="162633">0</cx:pt>
          <cx:pt idx="162634">98</cx:pt>
          <cx:pt idx="162635">1</cx:pt>
          <cx:pt idx="162636">116</cx:pt>
          <cx:pt idx="162637">348</cx:pt>
          <cx:pt idx="162638">103</cx:pt>
          <cx:pt idx="162639">0</cx:pt>
          <cx:pt idx="162640">0</cx:pt>
          <cx:pt idx="162641">7</cx:pt>
          <cx:pt idx="162642">0</cx:pt>
          <cx:pt idx="162643">0</cx:pt>
          <cx:pt idx="162644">190</cx:pt>
          <cx:pt idx="162645">82</cx:pt>
          <cx:pt idx="162646">358</cx:pt>
          <cx:pt idx="162647">245</cx:pt>
          <cx:pt idx="162648">2</cx:pt>
          <cx:pt idx="162649">5</cx:pt>
          <cx:pt idx="162650">0</cx:pt>
          <cx:pt idx="162651">1</cx:pt>
          <cx:pt idx="162652">34</cx:pt>
          <cx:pt idx="162653">0</cx:pt>
          <cx:pt idx="162654">12</cx:pt>
          <cx:pt idx="162655">7</cx:pt>
          <cx:pt idx="162656">5</cx:pt>
          <cx:pt idx="162657">1</cx:pt>
          <cx:pt idx="162658">0</cx:pt>
          <cx:pt idx="162659">0</cx:pt>
          <cx:pt idx="162660">1</cx:pt>
          <cx:pt idx="162661">0</cx:pt>
          <cx:pt idx="162662">200</cx:pt>
          <cx:pt idx="162663">0</cx:pt>
          <cx:pt idx="162664">0</cx:pt>
          <cx:pt idx="162665">20</cx:pt>
          <cx:pt idx="162666">1</cx:pt>
          <cx:pt idx="162667">3</cx:pt>
          <cx:pt idx="162668">17</cx:pt>
          <cx:pt idx="162669">74</cx:pt>
          <cx:pt idx="162670">0</cx:pt>
          <cx:pt idx="162671">0</cx:pt>
          <cx:pt idx="162672">10</cx:pt>
          <cx:pt idx="162673">0</cx:pt>
          <cx:pt idx="162674">0</cx:pt>
          <cx:pt idx="162675">2</cx:pt>
          <cx:pt idx="162676">84</cx:pt>
          <cx:pt idx="162677">0</cx:pt>
          <cx:pt idx="162678">0</cx:pt>
          <cx:pt idx="162679">0</cx:pt>
          <cx:pt idx="162680">0</cx:pt>
          <cx:pt idx="162681">0</cx:pt>
          <cx:pt idx="162682">20</cx:pt>
          <cx:pt idx="162683">5</cx:pt>
          <cx:pt idx="162684">29</cx:pt>
          <cx:pt idx="162685">26</cx:pt>
          <cx:pt idx="162686">0</cx:pt>
          <cx:pt idx="162687">11</cx:pt>
          <cx:pt idx="162688">27</cx:pt>
          <cx:pt idx="162689">2</cx:pt>
          <cx:pt idx="162690">3</cx:pt>
          <cx:pt idx="162691">2</cx:pt>
          <cx:pt idx="162692">1</cx:pt>
          <cx:pt idx="162693">76</cx:pt>
          <cx:pt idx="162694">11</cx:pt>
          <cx:pt idx="162695">9</cx:pt>
          <cx:pt idx="162696">1</cx:pt>
          <cx:pt idx="162697">53</cx:pt>
          <cx:pt idx="162698">21</cx:pt>
          <cx:pt idx="162699">139</cx:pt>
          <cx:pt idx="162700">21</cx:pt>
          <cx:pt idx="162701">3</cx:pt>
          <cx:pt idx="162702">3</cx:pt>
          <cx:pt idx="162703">4</cx:pt>
          <cx:pt idx="162704">2</cx:pt>
          <cx:pt idx="162705">1</cx:pt>
          <cx:pt idx="162706">40</cx:pt>
          <cx:pt idx="162707">63</cx:pt>
          <cx:pt idx="162708">34</cx:pt>
          <cx:pt idx="162709">6</cx:pt>
          <cx:pt idx="162710">0</cx:pt>
          <cx:pt idx="162711">18</cx:pt>
          <cx:pt idx="162712">158</cx:pt>
          <cx:pt idx="162713">1</cx:pt>
          <cx:pt idx="162714">22</cx:pt>
          <cx:pt idx="162715">79</cx:pt>
          <cx:pt idx="162716">260</cx:pt>
          <cx:pt idx="162717">42</cx:pt>
          <cx:pt idx="162718">0</cx:pt>
          <cx:pt idx="162719">0</cx:pt>
          <cx:pt idx="162720">50</cx:pt>
          <cx:pt idx="162721">4</cx:pt>
          <cx:pt idx="162722">125</cx:pt>
          <cx:pt idx="162723">6</cx:pt>
          <cx:pt idx="162724">13</cx:pt>
          <cx:pt idx="162725">55</cx:pt>
          <cx:pt idx="162726">9</cx:pt>
          <cx:pt idx="162727">1</cx:pt>
          <cx:pt idx="162728">4</cx:pt>
          <cx:pt idx="162729">8</cx:pt>
          <cx:pt idx="162730">0</cx:pt>
          <cx:pt idx="162731">8</cx:pt>
          <cx:pt idx="162732">70</cx:pt>
          <cx:pt idx="162733">0</cx:pt>
          <cx:pt idx="162734">0</cx:pt>
          <cx:pt idx="162735">4</cx:pt>
          <cx:pt idx="162736">56</cx:pt>
          <cx:pt idx="162737">35</cx:pt>
          <cx:pt idx="162738">18</cx:pt>
          <cx:pt idx="162739">53</cx:pt>
          <cx:pt idx="162740">0</cx:pt>
          <cx:pt idx="162741">1</cx:pt>
          <cx:pt idx="162742">5</cx:pt>
          <cx:pt idx="162743">1</cx:pt>
          <cx:pt idx="162744">1</cx:pt>
          <cx:pt idx="162745">6</cx:pt>
          <cx:pt idx="162746">10</cx:pt>
          <cx:pt idx="162747">0</cx:pt>
          <cx:pt idx="162748">0</cx:pt>
          <cx:pt idx="162749">0</cx:pt>
          <cx:pt idx="162750">0</cx:pt>
          <cx:pt idx="162751">0</cx:pt>
          <cx:pt idx="162752">0</cx:pt>
          <cx:pt idx="162753">0</cx:pt>
          <cx:pt idx="162754">0</cx:pt>
          <cx:pt idx="162755">0</cx:pt>
          <cx:pt idx="162756">0</cx:pt>
          <cx:pt idx="162757">2</cx:pt>
          <cx:pt idx="162758">53</cx:pt>
          <cx:pt idx="162759">35</cx:pt>
          <cx:pt idx="162760">13</cx:pt>
          <cx:pt idx="162761">14</cx:pt>
          <cx:pt idx="162762">34</cx:pt>
          <cx:pt idx="162763">1</cx:pt>
          <cx:pt idx="162764">3</cx:pt>
          <cx:pt idx="162765">0</cx:pt>
          <cx:pt idx="162766">0</cx:pt>
          <cx:pt idx="162767">81</cx:pt>
          <cx:pt idx="162768">73</cx:pt>
          <cx:pt idx="162769">482</cx:pt>
          <cx:pt idx="162770">27</cx:pt>
          <cx:pt idx="162771">7</cx:pt>
          <cx:pt idx="162772">0</cx:pt>
          <cx:pt idx="162773">165</cx:pt>
          <cx:pt idx="162774">4</cx:pt>
          <cx:pt idx="162775">215</cx:pt>
          <cx:pt idx="162776">18</cx:pt>
          <cx:pt idx="162777">146</cx:pt>
          <cx:pt idx="162778">88</cx:pt>
          <cx:pt idx="162779">90</cx:pt>
          <cx:pt idx="162780">48</cx:pt>
          <cx:pt idx="162781">0</cx:pt>
          <cx:pt idx="162782">8</cx:pt>
          <cx:pt idx="162783">18</cx:pt>
          <cx:pt idx="162784">0</cx:pt>
          <cx:pt idx="162785">0</cx:pt>
          <cx:pt idx="162786">34</cx:pt>
          <cx:pt idx="162787">23</cx:pt>
          <cx:pt idx="162788">39</cx:pt>
          <cx:pt idx="162789">35</cx:pt>
          <cx:pt idx="162790">2</cx:pt>
          <cx:pt idx="162791">0</cx:pt>
          <cx:pt idx="162792">11</cx:pt>
          <cx:pt idx="162793">22</cx:pt>
          <cx:pt idx="162794">31</cx:pt>
          <cx:pt idx="162795">0</cx:pt>
          <cx:pt idx="162796">0</cx:pt>
          <cx:pt idx="162797">1</cx:pt>
          <cx:pt idx="162798">5</cx:pt>
          <cx:pt idx="162799">60</cx:pt>
          <cx:pt idx="162800">56</cx:pt>
          <cx:pt idx="162801">42</cx:pt>
          <cx:pt idx="162802">5</cx:pt>
          <cx:pt idx="162803">21</cx:pt>
          <cx:pt idx="162804">1</cx:pt>
          <cx:pt idx="162805">108</cx:pt>
          <cx:pt idx="162806">6</cx:pt>
          <cx:pt idx="162807">0</cx:pt>
          <cx:pt idx="162808">0</cx:pt>
          <cx:pt idx="162809">2</cx:pt>
          <cx:pt idx="162810">1</cx:pt>
          <cx:pt idx="162811">0</cx:pt>
          <cx:pt idx="162812">4</cx:pt>
          <cx:pt idx="162813">0</cx:pt>
          <cx:pt idx="162814">0</cx:pt>
          <cx:pt idx="162815">0</cx:pt>
          <cx:pt idx="162816">0</cx:pt>
          <cx:pt idx="162817">1</cx:pt>
          <cx:pt idx="162818">0</cx:pt>
          <cx:pt idx="162819">1</cx:pt>
          <cx:pt idx="162820">0</cx:pt>
          <cx:pt idx="162821">7</cx:pt>
          <cx:pt idx="162822">14</cx:pt>
          <cx:pt idx="162823">2</cx:pt>
          <cx:pt idx="162824">87</cx:pt>
          <cx:pt idx="162825">213</cx:pt>
          <cx:pt idx="162826">4</cx:pt>
          <cx:pt idx="162827">55</cx:pt>
          <cx:pt idx="162828">67</cx:pt>
          <cx:pt idx="162829">0</cx:pt>
          <cx:pt idx="162830">0</cx:pt>
          <cx:pt idx="162831">52</cx:pt>
          <cx:pt idx="162832">6</cx:pt>
          <cx:pt idx="162833">6</cx:pt>
          <cx:pt idx="162834">1</cx:pt>
          <cx:pt idx="162835">2</cx:pt>
          <cx:pt idx="162836">43</cx:pt>
          <cx:pt idx="162837">5</cx:pt>
          <cx:pt idx="162838">17</cx:pt>
          <cx:pt idx="162839">29</cx:pt>
          <cx:pt idx="162840">7</cx:pt>
          <cx:pt idx="162841">51</cx:pt>
          <cx:pt idx="162842">0</cx:pt>
          <cx:pt idx="162843">21</cx:pt>
          <cx:pt idx="162844">3</cx:pt>
          <cx:pt idx="162845">1</cx:pt>
          <cx:pt idx="162846">5</cx:pt>
          <cx:pt idx="162847">239</cx:pt>
          <cx:pt idx="162848">28</cx:pt>
          <cx:pt idx="162849">36</cx:pt>
          <cx:pt idx="162850">0</cx:pt>
          <cx:pt idx="162851">23</cx:pt>
          <cx:pt idx="162852">0</cx:pt>
          <cx:pt idx="162853">216</cx:pt>
          <cx:pt idx="162854">1</cx:pt>
          <cx:pt idx="162855">2</cx:pt>
          <cx:pt idx="162856">11</cx:pt>
          <cx:pt idx="162857">12</cx:pt>
          <cx:pt idx="162858">20</cx:pt>
          <cx:pt idx="162859">45</cx:pt>
          <cx:pt idx="162860">0</cx:pt>
          <cx:pt idx="162861">1</cx:pt>
          <cx:pt idx="162862">86</cx:pt>
          <cx:pt idx="162863">2</cx:pt>
          <cx:pt idx="162864">13</cx:pt>
          <cx:pt idx="162865">1</cx:pt>
          <cx:pt idx="162866">46</cx:pt>
          <cx:pt idx="162867">0</cx:pt>
          <cx:pt idx="162868">50</cx:pt>
          <cx:pt idx="162869">197</cx:pt>
          <cx:pt idx="162870">88</cx:pt>
          <cx:pt idx="162871">231</cx:pt>
          <cx:pt idx="162872">33</cx:pt>
          <cx:pt idx="162873">70</cx:pt>
          <cx:pt idx="162874">19</cx:pt>
          <cx:pt idx="162875">34</cx:pt>
          <cx:pt idx="162876">0</cx:pt>
          <cx:pt idx="162877">0</cx:pt>
          <cx:pt idx="162878">0</cx:pt>
          <cx:pt idx="162879">4</cx:pt>
          <cx:pt idx="162880">15</cx:pt>
          <cx:pt idx="162881">28</cx:pt>
          <cx:pt idx="162882">77</cx:pt>
          <cx:pt idx="162883">3</cx:pt>
          <cx:pt idx="162884">0</cx:pt>
          <cx:pt idx="162885">0</cx:pt>
          <cx:pt idx="162886">0</cx:pt>
          <cx:pt idx="162887">1</cx:pt>
          <cx:pt idx="162888">0</cx:pt>
          <cx:pt idx="162889">121</cx:pt>
          <cx:pt idx="162890">0</cx:pt>
          <cx:pt idx="162891">5</cx:pt>
          <cx:pt idx="162892">0</cx:pt>
          <cx:pt idx="162893">3</cx:pt>
          <cx:pt idx="162894">15</cx:pt>
          <cx:pt idx="162895">0</cx:pt>
          <cx:pt idx="162896">0</cx:pt>
          <cx:pt idx="162897">34</cx:pt>
          <cx:pt idx="162898">34</cx:pt>
          <cx:pt idx="162899">36</cx:pt>
          <cx:pt idx="162900">93</cx:pt>
          <cx:pt idx="162901">0</cx:pt>
          <cx:pt idx="162902">0</cx:pt>
          <cx:pt idx="162903">20</cx:pt>
          <cx:pt idx="162904">78</cx:pt>
          <cx:pt idx="162905">12</cx:pt>
          <cx:pt idx="162906">26</cx:pt>
          <cx:pt idx="162907">20</cx:pt>
          <cx:pt idx="162908">144</cx:pt>
          <cx:pt idx="162909">3</cx:pt>
          <cx:pt idx="162910">462</cx:pt>
          <cx:pt idx="162911">80</cx:pt>
          <cx:pt idx="162912">21</cx:pt>
          <cx:pt idx="162913">9</cx:pt>
          <cx:pt idx="162914">40</cx:pt>
          <cx:pt idx="162915">0</cx:pt>
          <cx:pt idx="162916">0</cx:pt>
          <cx:pt idx="162917">0</cx:pt>
          <cx:pt idx="162918">0</cx:pt>
          <cx:pt idx="162919">0</cx:pt>
          <cx:pt idx="162920">0</cx:pt>
          <cx:pt idx="162921">1</cx:pt>
          <cx:pt idx="162922">72</cx:pt>
          <cx:pt idx="162923">20</cx:pt>
          <cx:pt idx="162924">7</cx:pt>
          <cx:pt idx="162925">417</cx:pt>
          <cx:pt idx="162926">70</cx:pt>
          <cx:pt idx="162927">49</cx:pt>
          <cx:pt idx="162928">9</cx:pt>
          <cx:pt idx="162929">18</cx:pt>
          <cx:pt idx="162930">4</cx:pt>
          <cx:pt idx="162931">15</cx:pt>
          <cx:pt idx="162932">0</cx:pt>
          <cx:pt idx="162933">4</cx:pt>
          <cx:pt idx="162934">2</cx:pt>
          <cx:pt idx="162935">0</cx:pt>
          <cx:pt idx="162936">23</cx:pt>
          <cx:pt idx="162937">0</cx:pt>
          <cx:pt idx="162938">17</cx:pt>
          <cx:pt idx="162939">0</cx:pt>
          <cx:pt idx="162940">1</cx:pt>
          <cx:pt idx="162941">0</cx:pt>
          <cx:pt idx="162942">443</cx:pt>
          <cx:pt idx="162943">116</cx:pt>
          <cx:pt idx="162944">13</cx:pt>
          <cx:pt idx="162945">2</cx:pt>
          <cx:pt idx="162946">75</cx:pt>
          <cx:pt idx="162947">0</cx:pt>
          <cx:pt idx="162948">0</cx:pt>
          <cx:pt idx="162949">2</cx:pt>
          <cx:pt idx="162950">20</cx:pt>
          <cx:pt idx="162951">5</cx:pt>
          <cx:pt idx="162952">0</cx:pt>
          <cx:pt idx="162953">2</cx:pt>
          <cx:pt idx="162954">4</cx:pt>
          <cx:pt idx="162955">0</cx:pt>
          <cx:pt idx="162956">3</cx:pt>
          <cx:pt idx="162957">0</cx:pt>
          <cx:pt idx="162958">1</cx:pt>
          <cx:pt idx="162959">8</cx:pt>
          <cx:pt idx="162960">43</cx:pt>
          <cx:pt idx="162961">1</cx:pt>
          <cx:pt idx="162962">65</cx:pt>
          <cx:pt idx="162963">15</cx:pt>
          <cx:pt idx="162964">0</cx:pt>
          <cx:pt idx="162965">1</cx:pt>
          <cx:pt idx="162966">8</cx:pt>
          <cx:pt idx="162967">0</cx:pt>
          <cx:pt idx="162968">0</cx:pt>
          <cx:pt idx="162969">41</cx:pt>
          <cx:pt idx="162970">40</cx:pt>
          <cx:pt idx="162971">0</cx:pt>
          <cx:pt idx="162972">0</cx:pt>
          <cx:pt idx="162973">0</cx:pt>
          <cx:pt idx="162974">0</cx:pt>
          <cx:pt idx="162975">13</cx:pt>
          <cx:pt idx="162976">109</cx:pt>
          <cx:pt idx="162977">0</cx:pt>
          <cx:pt idx="162978">2</cx:pt>
          <cx:pt idx="162979">118</cx:pt>
          <cx:pt idx="162980">71</cx:pt>
          <cx:pt idx="162981">37</cx:pt>
          <cx:pt idx="162982">29</cx:pt>
          <cx:pt idx="162983">84</cx:pt>
          <cx:pt idx="162984">153</cx:pt>
          <cx:pt idx="162985">111</cx:pt>
          <cx:pt idx="162986">13</cx:pt>
          <cx:pt idx="162987">0</cx:pt>
          <cx:pt idx="162988">51</cx:pt>
          <cx:pt idx="162989">14</cx:pt>
          <cx:pt idx="162990">92</cx:pt>
          <cx:pt idx="162991">1</cx:pt>
          <cx:pt idx="162992">4</cx:pt>
          <cx:pt idx="162993">0</cx:pt>
          <cx:pt idx="162994">0</cx:pt>
          <cx:pt idx="162995">0</cx:pt>
          <cx:pt idx="162996">0</cx:pt>
          <cx:pt idx="162997">0</cx:pt>
          <cx:pt idx="162998">1</cx:pt>
          <cx:pt idx="162999">0</cx:pt>
          <cx:pt idx="163000">44</cx:pt>
          <cx:pt idx="163001">0</cx:pt>
          <cx:pt idx="163002">0</cx:pt>
          <cx:pt idx="163003">13</cx:pt>
          <cx:pt idx="163004">2</cx:pt>
          <cx:pt idx="163005">11</cx:pt>
          <cx:pt idx="163006">0</cx:pt>
          <cx:pt idx="163007">9</cx:pt>
          <cx:pt idx="163008">48</cx:pt>
          <cx:pt idx="163009">1</cx:pt>
          <cx:pt idx="163010">35</cx:pt>
          <cx:pt idx="163011">0</cx:pt>
          <cx:pt idx="163012">2</cx:pt>
          <cx:pt idx="163013">0</cx:pt>
          <cx:pt idx="163014">0</cx:pt>
          <cx:pt idx="163015">0</cx:pt>
          <cx:pt idx="163016">64</cx:pt>
          <cx:pt idx="163017">13</cx:pt>
          <cx:pt idx="163018">17</cx:pt>
          <cx:pt idx="163019">0</cx:pt>
          <cx:pt idx="163020">3</cx:pt>
          <cx:pt idx="163021">19</cx:pt>
          <cx:pt idx="163022">106</cx:pt>
          <cx:pt idx="163023">245</cx:pt>
          <cx:pt idx="163024">19</cx:pt>
          <cx:pt idx="163025">2</cx:pt>
          <cx:pt idx="163026">20</cx:pt>
          <cx:pt idx="163027">1</cx:pt>
          <cx:pt idx="163028">13</cx:pt>
          <cx:pt idx="163029">0</cx:pt>
          <cx:pt idx="163030">47</cx:pt>
          <cx:pt idx="163031">0</cx:pt>
          <cx:pt idx="163032">4</cx:pt>
          <cx:pt idx="163033">8</cx:pt>
          <cx:pt idx="163034">160</cx:pt>
          <cx:pt idx="163035">6</cx:pt>
          <cx:pt idx="163036">62</cx:pt>
          <cx:pt idx="163037">51</cx:pt>
          <cx:pt idx="163038">20</cx:pt>
          <cx:pt idx="163039">7</cx:pt>
          <cx:pt idx="163040">369</cx:pt>
          <cx:pt idx="163041">784</cx:pt>
          <cx:pt idx="163042">0</cx:pt>
          <cx:pt idx="163043">0</cx:pt>
          <cx:pt idx="163044">0</cx:pt>
          <cx:pt idx="163045">0</cx:pt>
          <cx:pt idx="163046">62</cx:pt>
          <cx:pt idx="163047">5</cx:pt>
          <cx:pt idx="163048">0</cx:pt>
          <cx:pt idx="163049">0</cx:pt>
          <cx:pt idx="163050">15</cx:pt>
          <cx:pt idx="163051">8</cx:pt>
          <cx:pt idx="163052">5</cx:pt>
          <cx:pt idx="163053">51</cx:pt>
          <cx:pt idx="163054">21</cx:pt>
          <cx:pt idx="163055">23</cx:pt>
          <cx:pt idx="163056">0</cx:pt>
          <cx:pt idx="163057">96</cx:pt>
          <cx:pt idx="163058">96</cx:pt>
          <cx:pt idx="163059">21</cx:pt>
          <cx:pt idx="163060">335</cx:pt>
          <cx:pt idx="163061">52</cx:pt>
          <cx:pt idx="163062">95</cx:pt>
          <cx:pt idx="163063">0</cx:pt>
          <cx:pt idx="163064">87</cx:pt>
          <cx:pt idx="163065">12</cx:pt>
          <cx:pt idx="163066">1</cx:pt>
          <cx:pt idx="163067">71</cx:pt>
          <cx:pt idx="163068">11</cx:pt>
          <cx:pt idx="163069">8</cx:pt>
          <cx:pt idx="163070">1</cx:pt>
          <cx:pt idx="163071">14</cx:pt>
          <cx:pt idx="163072">66</cx:pt>
          <cx:pt idx="163073">38</cx:pt>
          <cx:pt idx="163074">0</cx:pt>
          <cx:pt idx="163075">68</cx:pt>
          <cx:pt idx="163076">20</cx:pt>
          <cx:pt idx="163077">18</cx:pt>
          <cx:pt idx="163078">0</cx:pt>
          <cx:pt idx="163079">73</cx:pt>
          <cx:pt idx="163080">19</cx:pt>
          <cx:pt idx="163081">5</cx:pt>
          <cx:pt idx="163082">53</cx:pt>
          <cx:pt idx="163083">24</cx:pt>
          <cx:pt idx="163084">10</cx:pt>
          <cx:pt idx="163085">123</cx:pt>
          <cx:pt idx="163086">12</cx:pt>
          <cx:pt idx="163087">53</cx:pt>
          <cx:pt idx="163088">191</cx:pt>
          <cx:pt idx="163089">1</cx:pt>
          <cx:pt idx="163090">62</cx:pt>
          <cx:pt idx="163091">3</cx:pt>
          <cx:pt idx="163092">7</cx:pt>
          <cx:pt idx="163093">210</cx:pt>
          <cx:pt idx="163094">26</cx:pt>
          <cx:pt idx="163095">19</cx:pt>
          <cx:pt idx="163096">26</cx:pt>
          <cx:pt idx="163097">1</cx:pt>
          <cx:pt idx="163098">3</cx:pt>
          <cx:pt idx="163099">0</cx:pt>
          <cx:pt idx="163100">0</cx:pt>
          <cx:pt idx="163101">2</cx:pt>
          <cx:pt idx="163102">0</cx:pt>
          <cx:pt idx="163103">0</cx:pt>
          <cx:pt idx="163104">50</cx:pt>
          <cx:pt idx="163105">84</cx:pt>
          <cx:pt idx="163106">13</cx:pt>
          <cx:pt idx="163107">1</cx:pt>
          <cx:pt idx="163108">0</cx:pt>
          <cx:pt idx="163109">3</cx:pt>
          <cx:pt idx="163110">31</cx:pt>
          <cx:pt idx="163111">0</cx:pt>
          <cx:pt idx="163112">0</cx:pt>
          <cx:pt idx="163113">0</cx:pt>
          <cx:pt idx="163114">1</cx:pt>
          <cx:pt idx="163115">0</cx:pt>
          <cx:pt idx="163116">0</cx:pt>
          <cx:pt idx="163117">14</cx:pt>
          <cx:pt idx="163118">21</cx:pt>
          <cx:pt idx="163119">490</cx:pt>
          <cx:pt idx="163120">0</cx:pt>
          <cx:pt idx="163121">0</cx:pt>
          <cx:pt idx="163122">11</cx:pt>
          <cx:pt idx="163123">0</cx:pt>
          <cx:pt idx="163124">31</cx:pt>
          <cx:pt idx="163125">3</cx:pt>
          <cx:pt idx="163126">0</cx:pt>
          <cx:pt idx="163127">1</cx:pt>
          <cx:pt idx="163128">62</cx:pt>
          <cx:pt idx="163129">40</cx:pt>
          <cx:pt idx="163130">149</cx:pt>
          <cx:pt idx="163131">8</cx:pt>
          <cx:pt idx="163132">14</cx:pt>
          <cx:pt idx="163133">2</cx:pt>
          <cx:pt idx="163134">63</cx:pt>
          <cx:pt idx="163135">0</cx:pt>
          <cx:pt idx="163136">57</cx:pt>
          <cx:pt idx="163137">98</cx:pt>
          <cx:pt idx="163138">12</cx:pt>
          <cx:pt idx="163139">19</cx:pt>
          <cx:pt idx="163140">123</cx:pt>
          <cx:pt idx="163141">7</cx:pt>
          <cx:pt idx="163142">70</cx:pt>
          <cx:pt idx="163143">65</cx:pt>
          <cx:pt idx="163144">20</cx:pt>
          <cx:pt idx="163145">0</cx:pt>
          <cx:pt idx="163146">0</cx:pt>
          <cx:pt idx="163147">6</cx:pt>
          <cx:pt idx="163148">12</cx:pt>
          <cx:pt idx="163149">196</cx:pt>
          <cx:pt idx="163150">98</cx:pt>
          <cx:pt idx="163151">11</cx:pt>
          <cx:pt idx="163152">3</cx:pt>
          <cx:pt idx="163153">77</cx:pt>
          <cx:pt idx="163154">0</cx:pt>
          <cx:pt idx="163155">0</cx:pt>
          <cx:pt idx="163156">44</cx:pt>
          <cx:pt idx="163157">48</cx:pt>
          <cx:pt idx="163158">0</cx:pt>
          <cx:pt idx="163159">0</cx:pt>
          <cx:pt idx="163160">0</cx:pt>
          <cx:pt idx="163161">0</cx:pt>
          <cx:pt idx="163162">13</cx:pt>
          <cx:pt idx="163163">144</cx:pt>
          <cx:pt idx="163164">8</cx:pt>
          <cx:pt idx="163165">0</cx:pt>
          <cx:pt idx="163166">219</cx:pt>
          <cx:pt idx="163167">128</cx:pt>
          <cx:pt idx="163168">0</cx:pt>
          <cx:pt idx="163169">2</cx:pt>
          <cx:pt idx="163170">78</cx:pt>
          <cx:pt idx="163171">27</cx:pt>
          <cx:pt idx="163172">64</cx:pt>
          <cx:pt idx="163173">2</cx:pt>
          <cx:pt idx="163174">35</cx:pt>
          <cx:pt idx="163175">0</cx:pt>
          <cx:pt idx="163176">9</cx:pt>
          <cx:pt idx="163177">0</cx:pt>
          <cx:pt idx="163178">71</cx:pt>
          <cx:pt idx="163179">141</cx:pt>
          <cx:pt idx="163180">474</cx:pt>
          <cx:pt idx="163181">94</cx:pt>
          <cx:pt idx="163182">1</cx:pt>
          <cx:pt idx="163183">11</cx:pt>
          <cx:pt idx="163184">13</cx:pt>
          <cx:pt idx="163185">0</cx:pt>
          <cx:pt idx="163186">0</cx:pt>
          <cx:pt idx="163187">0</cx:pt>
          <cx:pt idx="163188">35</cx:pt>
          <cx:pt idx="163189">10</cx:pt>
          <cx:pt idx="163190">138</cx:pt>
          <cx:pt idx="163191">0</cx:pt>
          <cx:pt idx="163192">21</cx:pt>
          <cx:pt idx="163193">52</cx:pt>
          <cx:pt idx="163194">78</cx:pt>
          <cx:pt idx="163195">43</cx:pt>
          <cx:pt idx="163196">0</cx:pt>
          <cx:pt idx="163197">0</cx:pt>
          <cx:pt idx="163198">36</cx:pt>
          <cx:pt idx="163199">58</cx:pt>
          <cx:pt idx="163200">14</cx:pt>
          <cx:pt idx="163201">0</cx:pt>
          <cx:pt idx="163202">21</cx:pt>
          <cx:pt idx="163203">1</cx:pt>
          <cx:pt idx="163204">123</cx:pt>
          <cx:pt idx="163205">0</cx:pt>
          <cx:pt idx="163206">12</cx:pt>
          <cx:pt idx="163207">63</cx:pt>
          <cx:pt idx="163208">10</cx:pt>
          <cx:pt idx="163209">171</cx:pt>
          <cx:pt idx="163210">0</cx:pt>
          <cx:pt idx="163211">0</cx:pt>
          <cx:pt idx="163212">2</cx:pt>
          <cx:pt idx="163213">5</cx:pt>
          <cx:pt idx="163214">2</cx:pt>
          <cx:pt idx="163215">0</cx:pt>
          <cx:pt idx="163216">66</cx:pt>
          <cx:pt idx="163217">6</cx:pt>
          <cx:pt idx="163218">211</cx:pt>
          <cx:pt idx="163219">115</cx:pt>
          <cx:pt idx="163220">5</cx:pt>
          <cx:pt idx="163221">0</cx:pt>
          <cx:pt idx="163222">53</cx:pt>
          <cx:pt idx="163223">0</cx:pt>
          <cx:pt idx="163224">258</cx:pt>
          <cx:pt idx="163225">0</cx:pt>
          <cx:pt idx="163226">0</cx:pt>
          <cx:pt idx="163227">0</cx:pt>
          <cx:pt idx="163228">0</cx:pt>
          <cx:pt idx="163229">13</cx:pt>
          <cx:pt idx="163230">3</cx:pt>
          <cx:pt idx="163231">0</cx:pt>
          <cx:pt idx="163232">0</cx:pt>
          <cx:pt idx="163233">4</cx:pt>
          <cx:pt idx="163234">263</cx:pt>
          <cx:pt idx="163235">9</cx:pt>
          <cx:pt idx="163236">11</cx:pt>
          <cx:pt idx="163237">7</cx:pt>
          <cx:pt idx="163238">8</cx:pt>
          <cx:pt idx="163239">57</cx:pt>
          <cx:pt idx="163240">5</cx:pt>
          <cx:pt idx="163241">8</cx:pt>
          <cx:pt idx="163242">29</cx:pt>
          <cx:pt idx="163243">2</cx:pt>
          <cx:pt idx="163244">0</cx:pt>
          <cx:pt idx="163245">18</cx:pt>
          <cx:pt idx="163246">22</cx:pt>
          <cx:pt idx="163247">156</cx:pt>
          <cx:pt idx="163248">56</cx:pt>
          <cx:pt idx="163249">82</cx:pt>
          <cx:pt idx="163250">10</cx:pt>
          <cx:pt idx="163251">0</cx:pt>
          <cx:pt idx="163252">0</cx:pt>
          <cx:pt idx="163253">263</cx:pt>
          <cx:pt idx="163254">5</cx:pt>
          <cx:pt idx="163255">17</cx:pt>
          <cx:pt idx="163256">48</cx:pt>
          <cx:pt idx="163257">21</cx:pt>
          <cx:pt idx="163258">6</cx:pt>
          <cx:pt idx="163259">62</cx:pt>
          <cx:pt idx="163260">0</cx:pt>
          <cx:pt idx="163261">463</cx:pt>
          <cx:pt idx="163262">15</cx:pt>
          <cx:pt idx="163263">49</cx:pt>
          <cx:pt idx="163264">2</cx:pt>
          <cx:pt idx="163265">64</cx:pt>
          <cx:pt idx="163266">59</cx:pt>
          <cx:pt idx="163267">3</cx:pt>
          <cx:pt idx="163268">1</cx:pt>
          <cx:pt idx="163269">15</cx:pt>
          <cx:pt idx="163270">0</cx:pt>
          <cx:pt idx="163271">22</cx:pt>
          <cx:pt idx="163272">117</cx:pt>
          <cx:pt idx="163273">0</cx:pt>
          <cx:pt idx="163274">87</cx:pt>
          <cx:pt idx="163275">5</cx:pt>
          <cx:pt idx="163276">29</cx:pt>
          <cx:pt idx="163277">2</cx:pt>
          <cx:pt idx="163278">1</cx:pt>
          <cx:pt idx="163279">38</cx:pt>
          <cx:pt idx="163280">23</cx:pt>
          <cx:pt idx="163281">19</cx:pt>
          <cx:pt idx="163282">176</cx:pt>
          <cx:pt idx="163283">20</cx:pt>
          <cx:pt idx="163284">13</cx:pt>
          <cx:pt idx="163285">12</cx:pt>
          <cx:pt idx="163286">6</cx:pt>
          <cx:pt idx="163287">9</cx:pt>
          <cx:pt idx="163288">15</cx:pt>
          <cx:pt idx="163289">5</cx:pt>
          <cx:pt idx="163290">0</cx:pt>
          <cx:pt idx="163291">0</cx:pt>
          <cx:pt idx="163292">0</cx:pt>
          <cx:pt idx="163293">0</cx:pt>
          <cx:pt idx="163294">0</cx:pt>
          <cx:pt idx="163295">0</cx:pt>
          <cx:pt idx="163296">0</cx:pt>
          <cx:pt idx="163297">0</cx:pt>
          <cx:pt idx="163298">0</cx:pt>
          <cx:pt idx="163299">10</cx:pt>
          <cx:pt idx="163300">728</cx:pt>
          <cx:pt idx="163301">2</cx:pt>
          <cx:pt idx="163302">0</cx:pt>
          <cx:pt idx="163303">106</cx:pt>
          <cx:pt idx="163304">4</cx:pt>
          <cx:pt idx="163305">0</cx:pt>
          <cx:pt idx="163306">0</cx:pt>
          <cx:pt idx="163307">0</cx:pt>
          <cx:pt idx="163308">1</cx:pt>
          <cx:pt idx="163309">52</cx:pt>
          <cx:pt idx="163310">6</cx:pt>
          <cx:pt idx="163311">113</cx:pt>
          <cx:pt idx="163312">0</cx:pt>
          <cx:pt idx="163313">3</cx:pt>
          <cx:pt idx="163314">199</cx:pt>
          <cx:pt idx="163315">35</cx:pt>
          <cx:pt idx="163316">3</cx:pt>
          <cx:pt idx="163317">469</cx:pt>
          <cx:pt idx="163318">6</cx:pt>
          <cx:pt idx="163319">10</cx:pt>
          <cx:pt idx="163320">0</cx:pt>
          <cx:pt idx="163321">0</cx:pt>
          <cx:pt idx="163322">494</cx:pt>
          <cx:pt idx="163323">9</cx:pt>
          <cx:pt idx="163324">60</cx:pt>
          <cx:pt idx="163325">6</cx:pt>
          <cx:pt idx="163326">77</cx:pt>
          <cx:pt idx="163327">20</cx:pt>
          <cx:pt idx="163328">181</cx:pt>
          <cx:pt idx="163329">27</cx:pt>
          <cx:pt idx="163330">0</cx:pt>
          <cx:pt idx="163331">2</cx:pt>
          <cx:pt idx="163332">0</cx:pt>
          <cx:pt idx="163333">78</cx:pt>
          <cx:pt idx="163334">0</cx:pt>
          <cx:pt idx="163335">0</cx:pt>
          <cx:pt idx="163336">4</cx:pt>
          <cx:pt idx="163337">125</cx:pt>
          <cx:pt idx="163338">0</cx:pt>
          <cx:pt idx="163339">3</cx:pt>
          <cx:pt idx="163340">55</cx:pt>
          <cx:pt idx="163341">65</cx:pt>
          <cx:pt idx="163342">454</cx:pt>
          <cx:pt idx="163343">60</cx:pt>
          <cx:pt idx="163344">6</cx:pt>
          <cx:pt idx="163345">127</cx:pt>
          <cx:pt idx="163346">1</cx:pt>
          <cx:pt idx="163347">125</cx:pt>
          <cx:pt idx="163348">20</cx:pt>
          <cx:pt idx="163349">8</cx:pt>
          <cx:pt idx="163350">468</cx:pt>
          <cx:pt idx="163351">0</cx:pt>
          <cx:pt idx="163352">58</cx:pt>
          <cx:pt idx="163353">0</cx:pt>
          <cx:pt idx="163354">0</cx:pt>
          <cx:pt idx="163355">10</cx:pt>
          <cx:pt idx="163356">0</cx:pt>
          <cx:pt idx="163357">7</cx:pt>
          <cx:pt idx="163358">1</cx:pt>
          <cx:pt idx="163359">167</cx:pt>
          <cx:pt idx="163360">52</cx:pt>
          <cx:pt idx="163361">97</cx:pt>
          <cx:pt idx="163362">210</cx:pt>
          <cx:pt idx="163363">27</cx:pt>
          <cx:pt idx="163364">105</cx:pt>
          <cx:pt idx="163365">260</cx:pt>
          <cx:pt idx="163366">1</cx:pt>
          <cx:pt idx="163367">0</cx:pt>
          <cx:pt idx="163368">0</cx:pt>
          <cx:pt idx="163369">0</cx:pt>
          <cx:pt idx="163370">28</cx:pt>
          <cx:pt idx="163371">59</cx:pt>
          <cx:pt idx="163372">17</cx:pt>
          <cx:pt idx="163373">46</cx:pt>
          <cx:pt idx="163374">5</cx:pt>
          <cx:pt idx="163375">54</cx:pt>
          <cx:pt idx="163376">17</cx:pt>
          <cx:pt idx="163377">152</cx:pt>
          <cx:pt idx="163378">0</cx:pt>
          <cx:pt idx="163379">242</cx:pt>
          <cx:pt idx="163380">23</cx:pt>
          <cx:pt idx="163381">27</cx:pt>
          <cx:pt idx="163382">2</cx:pt>
          <cx:pt idx="163383">1</cx:pt>
          <cx:pt idx="163384">4</cx:pt>
          <cx:pt idx="163385">13</cx:pt>
          <cx:pt idx="163386">12</cx:pt>
          <cx:pt idx="163387">2</cx:pt>
          <cx:pt idx="163388">10</cx:pt>
          <cx:pt idx="163389">193</cx:pt>
          <cx:pt idx="163390">45</cx:pt>
          <cx:pt idx="163391">94</cx:pt>
          <cx:pt idx="163392">83</cx:pt>
          <cx:pt idx="163393">1</cx:pt>
          <cx:pt idx="163394">2</cx:pt>
          <cx:pt idx="163395">1</cx:pt>
          <cx:pt idx="163396">0</cx:pt>
          <cx:pt idx="163397">35</cx:pt>
          <cx:pt idx="163398">0</cx:pt>
          <cx:pt idx="163399">1</cx:pt>
          <cx:pt idx="163400">0</cx:pt>
          <cx:pt idx="163401">0</cx:pt>
          <cx:pt idx="163402">0</cx:pt>
          <cx:pt idx="163403">0</cx:pt>
          <cx:pt idx="163404">0</cx:pt>
          <cx:pt idx="163405">0</cx:pt>
          <cx:pt idx="163406">1</cx:pt>
          <cx:pt idx="163407">0</cx:pt>
          <cx:pt idx="163408">0</cx:pt>
          <cx:pt idx="163409">1</cx:pt>
          <cx:pt idx="163410">1</cx:pt>
          <cx:pt idx="163411">1</cx:pt>
          <cx:pt idx="163412">0</cx:pt>
          <cx:pt idx="163413">0</cx:pt>
          <cx:pt idx="163414">0</cx:pt>
          <cx:pt idx="163415">0</cx:pt>
          <cx:pt idx="163416">0</cx:pt>
          <cx:pt idx="163417">1</cx:pt>
          <cx:pt idx="163418">1</cx:pt>
          <cx:pt idx="163419">0</cx:pt>
          <cx:pt idx="163420">0</cx:pt>
          <cx:pt idx="163421">0</cx:pt>
          <cx:pt idx="163422">17</cx:pt>
          <cx:pt idx="163423">118</cx:pt>
          <cx:pt idx="163424">0</cx:pt>
          <cx:pt idx="163425">55</cx:pt>
          <cx:pt idx="163426">11</cx:pt>
          <cx:pt idx="163427">62</cx:pt>
          <cx:pt idx="163428">0</cx:pt>
          <cx:pt idx="163429">14</cx:pt>
          <cx:pt idx="163430">42</cx:pt>
          <cx:pt idx="163431">38</cx:pt>
          <cx:pt idx="163432">22</cx:pt>
          <cx:pt idx="163433">93</cx:pt>
          <cx:pt idx="163434">6</cx:pt>
          <cx:pt idx="163435">2</cx:pt>
          <cx:pt idx="163436">26</cx:pt>
          <cx:pt idx="163437">1</cx:pt>
          <cx:pt idx="163438">0</cx:pt>
          <cx:pt idx="163439">1</cx:pt>
          <cx:pt idx="163440">0</cx:pt>
          <cx:pt idx="163441">0</cx:pt>
          <cx:pt idx="163442">0</cx:pt>
          <cx:pt idx="163443">4</cx:pt>
          <cx:pt idx="163444">28</cx:pt>
          <cx:pt idx="163445">2</cx:pt>
          <cx:pt idx="163446">107</cx:pt>
          <cx:pt idx="163447">20</cx:pt>
          <cx:pt idx="163448">26</cx:pt>
          <cx:pt idx="163449">3</cx:pt>
          <cx:pt idx="163450">8</cx:pt>
          <cx:pt idx="163451">0</cx:pt>
          <cx:pt idx="163452">0</cx:pt>
          <cx:pt idx="163453">0</cx:pt>
          <cx:pt idx="163454">7</cx:pt>
          <cx:pt idx="163455">28</cx:pt>
          <cx:pt idx="163456">91</cx:pt>
          <cx:pt idx="163457">0</cx:pt>
          <cx:pt idx="163458">0</cx:pt>
          <cx:pt idx="163459">5</cx:pt>
          <cx:pt idx="163460">0</cx:pt>
          <cx:pt idx="163461">0</cx:pt>
          <cx:pt idx="163462">1</cx:pt>
          <cx:pt idx="163463">0</cx:pt>
          <cx:pt idx="163464">0</cx:pt>
          <cx:pt idx="163465">1</cx:pt>
          <cx:pt idx="163466">0</cx:pt>
          <cx:pt idx="163467">13</cx:pt>
          <cx:pt idx="163468">5</cx:pt>
          <cx:pt idx="163469">22</cx:pt>
          <cx:pt idx="163470">280</cx:pt>
          <cx:pt idx="163471">90</cx:pt>
          <cx:pt idx="163472">289</cx:pt>
          <cx:pt idx="163473">5</cx:pt>
          <cx:pt idx="163474">101</cx:pt>
          <cx:pt idx="163475">56</cx:pt>
          <cx:pt idx="163476">13</cx:pt>
          <cx:pt idx="163477">0</cx:pt>
          <cx:pt idx="163478">1</cx:pt>
          <cx:pt idx="163479">159</cx:pt>
          <cx:pt idx="163480">31</cx:pt>
          <cx:pt idx="163481">30</cx:pt>
          <cx:pt idx="163482">8</cx:pt>
          <cx:pt idx="163483">0</cx:pt>
          <cx:pt idx="163484">1</cx:pt>
          <cx:pt idx="163485">0</cx:pt>
          <cx:pt idx="163486">59</cx:pt>
          <cx:pt idx="163487">0</cx:pt>
          <cx:pt idx="163488">3</cx:pt>
          <cx:pt idx="163489">119</cx:pt>
          <cx:pt idx="163490">146</cx:pt>
          <cx:pt idx="163491">105</cx:pt>
          <cx:pt idx="163492">1</cx:pt>
          <cx:pt idx="163493">77</cx:pt>
          <cx:pt idx="163494">5</cx:pt>
          <cx:pt idx="163495">28</cx:pt>
          <cx:pt idx="163496">1</cx:pt>
          <cx:pt idx="163497">74</cx:pt>
          <cx:pt idx="163498">2</cx:pt>
          <cx:pt idx="163499">50</cx:pt>
          <cx:pt idx="163500">35</cx:pt>
          <cx:pt idx="163501">309</cx:pt>
          <cx:pt idx="163502">264</cx:pt>
          <cx:pt idx="163503">231</cx:pt>
          <cx:pt idx="163504">13</cx:pt>
          <cx:pt idx="163505">0</cx:pt>
          <cx:pt idx="163506">0</cx:pt>
          <cx:pt idx="163507">0</cx:pt>
          <cx:pt idx="163508">1</cx:pt>
          <cx:pt idx="163509">17</cx:pt>
          <cx:pt idx="163510">0</cx:pt>
          <cx:pt idx="163511">0</cx:pt>
          <cx:pt idx="163512">0</cx:pt>
          <cx:pt idx="163513">16</cx:pt>
          <cx:pt idx="163514">16</cx:pt>
          <cx:pt idx="163515">7</cx:pt>
          <cx:pt idx="163516">28</cx:pt>
          <cx:pt idx="163517">42</cx:pt>
          <cx:pt idx="163518">79</cx:pt>
          <cx:pt idx="163519">14</cx:pt>
          <cx:pt idx="163520">84</cx:pt>
          <cx:pt idx="163521">1</cx:pt>
          <cx:pt idx="163522">49</cx:pt>
          <cx:pt idx="163523">12</cx:pt>
          <cx:pt idx="163524">293</cx:pt>
          <cx:pt idx="163525">2</cx:pt>
          <cx:pt idx="163526">0</cx:pt>
          <cx:pt idx="163527">14</cx:pt>
          <cx:pt idx="163528">35</cx:pt>
          <cx:pt idx="163529">14</cx:pt>
          <cx:pt idx="163530">0</cx:pt>
          <cx:pt idx="163531">5</cx:pt>
          <cx:pt idx="163532">2</cx:pt>
          <cx:pt idx="163533">13</cx:pt>
          <cx:pt idx="163534">6</cx:pt>
          <cx:pt idx="163535">59</cx:pt>
          <cx:pt idx="163536">15</cx:pt>
          <cx:pt idx="163537">0</cx:pt>
          <cx:pt idx="163538">14</cx:pt>
          <cx:pt idx="163539">49</cx:pt>
          <cx:pt idx="163540">7</cx:pt>
          <cx:pt idx="163541">0</cx:pt>
          <cx:pt idx="163542">140</cx:pt>
          <cx:pt idx="163543">2</cx:pt>
          <cx:pt idx="163544">60</cx:pt>
          <cx:pt idx="163545">44</cx:pt>
          <cx:pt idx="163546">32</cx:pt>
          <cx:pt idx="163547">10</cx:pt>
          <cx:pt idx="163548">0</cx:pt>
          <cx:pt idx="163549">31</cx:pt>
          <cx:pt idx="163550">22</cx:pt>
          <cx:pt idx="163551">7</cx:pt>
          <cx:pt idx="163552">1</cx:pt>
          <cx:pt idx="163553">210</cx:pt>
          <cx:pt idx="163554">20</cx:pt>
          <cx:pt idx="163555">0</cx:pt>
          <cx:pt idx="163556">11</cx:pt>
          <cx:pt idx="163557">0</cx:pt>
          <cx:pt idx="163558">0</cx:pt>
          <cx:pt idx="163559">1</cx:pt>
          <cx:pt idx="163560">0</cx:pt>
          <cx:pt idx="163561">13</cx:pt>
          <cx:pt idx="163562">1</cx:pt>
          <cx:pt idx="163563">5</cx:pt>
          <cx:pt idx="163564">3</cx:pt>
          <cx:pt idx="163565">1</cx:pt>
          <cx:pt idx="163566">8</cx:pt>
          <cx:pt idx="163567">58</cx:pt>
          <cx:pt idx="163568">0</cx:pt>
          <cx:pt idx="163569">0</cx:pt>
          <cx:pt idx="163570">5</cx:pt>
          <cx:pt idx="163571">38</cx:pt>
          <cx:pt idx="163572">13</cx:pt>
          <cx:pt idx="163573">3</cx:pt>
          <cx:pt idx="163574">1</cx:pt>
          <cx:pt idx="163575">183</cx:pt>
          <cx:pt idx="163576">63</cx:pt>
          <cx:pt idx="163577">23</cx:pt>
          <cx:pt idx="163578">61</cx:pt>
          <cx:pt idx="163579">12</cx:pt>
          <cx:pt idx="163580">6</cx:pt>
          <cx:pt idx="163581">476</cx:pt>
          <cx:pt idx="163582">413</cx:pt>
          <cx:pt idx="163583">0</cx:pt>
          <cx:pt idx="163584">18</cx:pt>
          <cx:pt idx="163585">190</cx:pt>
          <cx:pt idx="163586">2</cx:pt>
          <cx:pt idx="163587">0</cx:pt>
          <cx:pt idx="163588">14</cx:pt>
          <cx:pt idx="163589">0</cx:pt>
          <cx:pt idx="163590">16</cx:pt>
          <cx:pt idx="163591">33</cx:pt>
          <cx:pt idx="163592">160</cx:pt>
          <cx:pt idx="163593">0</cx:pt>
          <cx:pt idx="163594">18</cx:pt>
          <cx:pt idx="163595">23</cx:pt>
          <cx:pt idx="163596">3</cx:pt>
          <cx:pt idx="163597">1</cx:pt>
          <cx:pt idx="163598">0</cx:pt>
          <cx:pt idx="163599">7</cx:pt>
          <cx:pt idx="163600">1</cx:pt>
          <cx:pt idx="163601">0</cx:pt>
          <cx:pt idx="163602">6</cx:pt>
          <cx:pt idx="163603">3</cx:pt>
          <cx:pt idx="163604">0</cx:pt>
          <cx:pt idx="163605">0</cx:pt>
          <cx:pt idx="163606">0</cx:pt>
          <cx:pt idx="163607">0</cx:pt>
          <cx:pt idx="163608">56</cx:pt>
          <cx:pt idx="163609">30</cx:pt>
          <cx:pt idx="163610">1</cx:pt>
          <cx:pt idx="163611">30</cx:pt>
          <cx:pt idx="163612">22</cx:pt>
          <cx:pt idx="163613">1</cx:pt>
          <cx:pt idx="163614">7</cx:pt>
          <cx:pt idx="163615">14</cx:pt>
          <cx:pt idx="163616">2</cx:pt>
          <cx:pt idx="163617">7</cx:pt>
          <cx:pt idx="163618">14</cx:pt>
          <cx:pt idx="163619">21</cx:pt>
          <cx:pt idx="163620">0</cx:pt>
          <cx:pt idx="163621">7</cx:pt>
          <cx:pt idx="163622">1</cx:pt>
          <cx:pt idx="163623">1</cx:pt>
          <cx:pt idx="163624">5</cx:pt>
          <cx:pt idx="163625">77</cx:pt>
          <cx:pt idx="163626">309</cx:pt>
          <cx:pt idx="163627">0</cx:pt>
          <cx:pt idx="163628">0</cx:pt>
          <cx:pt idx="163629">9</cx:pt>
          <cx:pt idx="163630">7</cx:pt>
          <cx:pt idx="163631">78</cx:pt>
          <cx:pt idx="163632">0</cx:pt>
          <cx:pt idx="163633">7</cx:pt>
          <cx:pt idx="163634">0</cx:pt>
          <cx:pt idx="163635">0</cx:pt>
          <cx:pt idx="163636">1</cx:pt>
          <cx:pt idx="163637">38</cx:pt>
          <cx:pt idx="163638">90</cx:pt>
          <cx:pt idx="163639">262</cx:pt>
          <cx:pt idx="163640">204</cx:pt>
          <cx:pt idx="163641">88</cx:pt>
          <cx:pt idx="163642">128</cx:pt>
          <cx:pt idx="163643">0</cx:pt>
          <cx:pt idx="163644">2</cx:pt>
          <cx:pt idx="163645">15</cx:pt>
          <cx:pt idx="163646">14</cx:pt>
          <cx:pt idx="163647">3</cx:pt>
          <cx:pt idx="163648">1</cx:pt>
          <cx:pt idx="163649">1</cx:pt>
          <cx:pt idx="163650">195</cx:pt>
          <cx:pt idx="163651">16</cx:pt>
          <cx:pt idx="163652">107</cx:pt>
          <cx:pt idx="163653">16</cx:pt>
          <cx:pt idx="163654">3</cx:pt>
          <cx:pt idx="163655">6</cx:pt>
          <cx:pt idx="163656">9</cx:pt>
          <cx:pt idx="163657">11</cx:pt>
          <cx:pt idx="163658">1</cx:pt>
          <cx:pt idx="163659">235</cx:pt>
          <cx:pt idx="163660">17</cx:pt>
          <cx:pt idx="163661">16</cx:pt>
          <cx:pt idx="163662">48</cx:pt>
          <cx:pt idx="163663">265</cx:pt>
          <cx:pt idx="163664">14</cx:pt>
          <cx:pt idx="163665">34</cx:pt>
          <cx:pt idx="163666">0</cx:pt>
          <cx:pt idx="163667">7</cx:pt>
          <cx:pt idx="163668">2</cx:pt>
          <cx:pt idx="163669">101</cx:pt>
          <cx:pt idx="163670">25</cx:pt>
          <cx:pt idx="163671">0</cx:pt>
          <cx:pt idx="163672">0</cx:pt>
          <cx:pt idx="163673">176</cx:pt>
          <cx:pt idx="163674">440</cx:pt>
          <cx:pt idx="163675">360</cx:pt>
          <cx:pt idx="163676">84</cx:pt>
          <cx:pt idx="163677">0</cx:pt>
          <cx:pt idx="163678">57</cx:pt>
          <cx:pt idx="163679">74</cx:pt>
          <cx:pt idx="163680">13</cx:pt>
          <cx:pt idx="163681">2</cx:pt>
          <cx:pt idx="163682">5</cx:pt>
          <cx:pt idx="163683">1</cx:pt>
          <cx:pt idx="163684">40</cx:pt>
          <cx:pt idx="163685">1</cx:pt>
          <cx:pt idx="163686">24</cx:pt>
          <cx:pt idx="163687">0</cx:pt>
          <cx:pt idx="163688">5</cx:pt>
          <cx:pt idx="163689">65</cx:pt>
          <cx:pt idx="163690">16</cx:pt>
          <cx:pt idx="163691">337</cx:pt>
          <cx:pt idx="163692">95</cx:pt>
          <cx:pt idx="163693">35</cx:pt>
          <cx:pt idx="163694">1</cx:pt>
          <cx:pt idx="163695">1</cx:pt>
          <cx:pt idx="163696">2</cx:pt>
          <cx:pt idx="163697">236</cx:pt>
          <cx:pt idx="163698">105</cx:pt>
          <cx:pt idx="163699">10</cx:pt>
          <cx:pt idx="163700">84</cx:pt>
          <cx:pt idx="163701">28</cx:pt>
          <cx:pt idx="163702">0</cx:pt>
          <cx:pt idx="163703">203</cx:pt>
          <cx:pt idx="163704">0</cx:pt>
          <cx:pt idx="163705">1</cx:pt>
          <cx:pt idx="163706">0</cx:pt>
          <cx:pt idx="163707">20</cx:pt>
          <cx:pt idx="163708">56</cx:pt>
          <cx:pt idx="163709">54</cx:pt>
          <cx:pt idx="163710">93</cx:pt>
          <cx:pt idx="163711">16</cx:pt>
          <cx:pt idx="163712">2</cx:pt>
          <cx:pt idx="163713">4</cx:pt>
          <cx:pt idx="163714">93</cx:pt>
          <cx:pt idx="163715">19</cx:pt>
          <cx:pt idx="163716">20</cx:pt>
          <cx:pt idx="163717">61</cx:pt>
          <cx:pt idx="163718">183</cx:pt>
          <cx:pt idx="163719">196</cx:pt>
          <cx:pt idx="163720">1</cx:pt>
          <cx:pt idx="163721">1</cx:pt>
          <cx:pt idx="163722">7</cx:pt>
          <cx:pt idx="163723">189</cx:pt>
          <cx:pt idx="163724">5</cx:pt>
          <cx:pt idx="163725">0</cx:pt>
          <cx:pt idx="163726">107</cx:pt>
          <cx:pt idx="163727">55</cx:pt>
          <cx:pt idx="163728">1</cx:pt>
          <cx:pt idx="163729">21</cx:pt>
          <cx:pt idx="163730">1</cx:pt>
          <cx:pt idx="163731">1</cx:pt>
          <cx:pt idx="163732">0</cx:pt>
          <cx:pt idx="163733">0</cx:pt>
          <cx:pt idx="163734">6</cx:pt>
          <cx:pt idx="163735">0</cx:pt>
          <cx:pt idx="163736">0</cx:pt>
          <cx:pt idx="163737">0</cx:pt>
          <cx:pt idx="163738">0</cx:pt>
          <cx:pt idx="163739">60</cx:pt>
          <cx:pt idx="163740">30</cx:pt>
          <cx:pt idx="163741">0</cx:pt>
          <cx:pt idx="163742">0</cx:pt>
          <cx:pt idx="163743">2</cx:pt>
          <cx:pt idx="163744">0</cx:pt>
          <cx:pt idx="163745">0</cx:pt>
          <cx:pt idx="163746">1</cx:pt>
          <cx:pt idx="163747">0</cx:pt>
          <cx:pt idx="163748">0</cx:pt>
          <cx:pt idx="163749">0</cx:pt>
          <cx:pt idx="163750">0</cx:pt>
          <cx:pt idx="163751">0</cx:pt>
          <cx:pt idx="163752">129</cx:pt>
          <cx:pt idx="163753">1</cx:pt>
          <cx:pt idx="163754">149</cx:pt>
          <cx:pt idx="163755">0</cx:pt>
          <cx:pt idx="163756">1</cx:pt>
          <cx:pt idx="163757">171</cx:pt>
          <cx:pt idx="163758">39</cx:pt>
          <cx:pt idx="163759">29</cx:pt>
          <cx:pt idx="163760">123</cx:pt>
          <cx:pt idx="163761">5</cx:pt>
          <cx:pt idx="163762">52</cx:pt>
          <cx:pt idx="163763">241</cx:pt>
          <cx:pt idx="163764">15</cx:pt>
          <cx:pt idx="163765">169</cx:pt>
          <cx:pt idx="163766">7</cx:pt>
          <cx:pt idx="163767">67</cx:pt>
          <cx:pt idx="163768">1</cx:pt>
          <cx:pt idx="163769">0</cx:pt>
          <cx:pt idx="163770">40</cx:pt>
          <cx:pt idx="163771">3</cx:pt>
          <cx:pt idx="163772">2</cx:pt>
          <cx:pt idx="163773">0</cx:pt>
          <cx:pt idx="163774">0</cx:pt>
          <cx:pt idx="163775">68</cx:pt>
          <cx:pt idx="163776">0</cx:pt>
          <cx:pt idx="163777">7</cx:pt>
          <cx:pt idx="163778">0</cx:pt>
          <cx:pt idx="163779">0</cx:pt>
          <cx:pt idx="163780">0</cx:pt>
          <cx:pt idx="163781">4</cx:pt>
          <cx:pt idx="163782">24</cx:pt>
          <cx:pt idx="163783">11</cx:pt>
          <cx:pt idx="163784">8</cx:pt>
          <cx:pt idx="163785">7</cx:pt>
          <cx:pt idx="163786">35</cx:pt>
          <cx:pt idx="163787">96</cx:pt>
          <cx:pt idx="163788">27</cx:pt>
          <cx:pt idx="163789">56</cx:pt>
          <cx:pt idx="163790">0</cx:pt>
          <cx:pt idx="163791">0</cx:pt>
          <cx:pt idx="163792">125</cx:pt>
          <cx:pt idx="163793">57</cx:pt>
          <cx:pt idx="163794">19</cx:pt>
          <cx:pt idx="163795">21</cx:pt>
          <cx:pt idx="163796">0</cx:pt>
          <cx:pt idx="163797">41</cx:pt>
          <cx:pt idx="163798">6</cx:pt>
          <cx:pt idx="163799">35</cx:pt>
          <cx:pt idx="163800">18</cx:pt>
          <cx:pt idx="163801">13</cx:pt>
          <cx:pt idx="163802">5</cx:pt>
          <cx:pt idx="163803">0</cx:pt>
          <cx:pt idx="163804">0</cx:pt>
          <cx:pt idx="163805">7</cx:pt>
          <cx:pt idx="163806">167</cx:pt>
          <cx:pt idx="163807">24</cx:pt>
          <cx:pt idx="163808">99</cx:pt>
          <cx:pt idx="163809">50</cx:pt>
          <cx:pt idx="163810">0</cx:pt>
          <cx:pt idx="163811">0</cx:pt>
          <cx:pt idx="163812">3</cx:pt>
          <cx:pt idx="163813">0</cx:pt>
          <cx:pt idx="163814">0</cx:pt>
          <cx:pt idx="163815">140</cx:pt>
          <cx:pt idx="163816">0</cx:pt>
          <cx:pt idx="163817">4</cx:pt>
          <cx:pt idx="163818">0</cx:pt>
          <cx:pt idx="163819">215</cx:pt>
          <cx:pt idx="163820">120</cx:pt>
          <cx:pt idx="163821">13</cx:pt>
          <cx:pt idx="163822">21</cx:pt>
          <cx:pt idx="163823">0</cx:pt>
          <cx:pt idx="163824">31</cx:pt>
          <cx:pt idx="163825">6</cx:pt>
          <cx:pt idx="163826">9</cx:pt>
          <cx:pt idx="163827">244</cx:pt>
          <cx:pt idx="163828">86</cx:pt>
          <cx:pt idx="163829">48</cx:pt>
          <cx:pt idx="163830">38</cx:pt>
          <cx:pt idx="163831">3</cx:pt>
          <cx:pt idx="163832">111</cx:pt>
          <cx:pt idx="163833">284</cx:pt>
          <cx:pt idx="163834">55</cx:pt>
          <cx:pt idx="163835">65</cx:pt>
          <cx:pt idx="163836">277</cx:pt>
          <cx:pt idx="163837">28</cx:pt>
          <cx:pt idx="163838">2</cx:pt>
          <cx:pt idx="163839">19</cx:pt>
          <cx:pt idx="163840">3</cx:pt>
          <cx:pt idx="163841">1</cx:pt>
          <cx:pt idx="163842">0</cx:pt>
          <cx:pt idx="163843">43</cx:pt>
          <cx:pt idx="163844">0</cx:pt>
          <cx:pt idx="163845">50</cx:pt>
          <cx:pt idx="163846">52</cx:pt>
          <cx:pt idx="163847">27</cx:pt>
          <cx:pt idx="163848">12</cx:pt>
          <cx:pt idx="163849">1</cx:pt>
          <cx:pt idx="163850">43</cx:pt>
          <cx:pt idx="163851">3</cx:pt>
          <cx:pt idx="163852">12</cx:pt>
          <cx:pt idx="163853">63</cx:pt>
          <cx:pt idx="163854">0</cx:pt>
          <cx:pt idx="163855">0</cx:pt>
          <cx:pt idx="163856">229</cx:pt>
          <cx:pt idx="163857">1</cx:pt>
          <cx:pt idx="163858">2</cx:pt>
          <cx:pt idx="163859">0</cx:pt>
          <cx:pt idx="163860">0</cx:pt>
          <cx:pt idx="163861">0</cx:pt>
          <cx:pt idx="163862">22</cx:pt>
          <cx:pt idx="163863">2</cx:pt>
          <cx:pt idx="163864">2</cx:pt>
          <cx:pt idx="163865">203</cx:pt>
          <cx:pt idx="163866">41</cx:pt>
          <cx:pt idx="163867">4</cx:pt>
          <cx:pt idx="163868">0</cx:pt>
          <cx:pt idx="163869">1</cx:pt>
          <cx:pt idx="163870">0</cx:pt>
          <cx:pt idx="163871">112</cx:pt>
          <cx:pt idx="163872">0</cx:pt>
          <cx:pt idx="163873">13</cx:pt>
          <cx:pt idx="163874">9</cx:pt>
          <cx:pt idx="163875">0</cx:pt>
          <cx:pt idx="163876">1</cx:pt>
          <cx:pt idx="163877">0</cx:pt>
          <cx:pt idx="163878">0</cx:pt>
          <cx:pt idx="163879">0</cx:pt>
          <cx:pt idx="163880">80</cx:pt>
          <cx:pt idx="163881">2</cx:pt>
          <cx:pt idx="163882">50</cx:pt>
          <cx:pt idx="163883">0</cx:pt>
          <cx:pt idx="163884">125</cx:pt>
          <cx:pt idx="163885">29</cx:pt>
          <cx:pt idx="163886">0</cx:pt>
          <cx:pt idx="163887">14</cx:pt>
          <cx:pt idx="163888">47</cx:pt>
          <cx:pt idx="163889">91</cx:pt>
          <cx:pt idx="163890">12</cx:pt>
          <cx:pt idx="163891">6</cx:pt>
          <cx:pt idx="163892">40</cx:pt>
          <cx:pt idx="163893">27</cx:pt>
          <cx:pt idx="163894">1</cx:pt>
          <cx:pt idx="163895">0</cx:pt>
          <cx:pt idx="163896">6</cx:pt>
          <cx:pt idx="163897">0</cx:pt>
          <cx:pt idx="163898">27</cx:pt>
          <cx:pt idx="163899">2</cx:pt>
          <cx:pt idx="163900">1</cx:pt>
          <cx:pt idx="163901">8</cx:pt>
          <cx:pt idx="163902">92</cx:pt>
          <cx:pt idx="163903">76</cx:pt>
          <cx:pt idx="163904">1</cx:pt>
          <cx:pt idx="163905">0</cx:pt>
          <cx:pt idx="163906">7</cx:pt>
          <cx:pt idx="163907">1</cx:pt>
          <cx:pt idx="163908">101</cx:pt>
          <cx:pt idx="163909">84</cx:pt>
          <cx:pt idx="163910">37</cx:pt>
          <cx:pt idx="163911">0</cx:pt>
          <cx:pt idx="163912">0</cx:pt>
          <cx:pt idx="163913">0</cx:pt>
          <cx:pt idx="163914">0</cx:pt>
          <cx:pt idx="163915">81</cx:pt>
          <cx:pt idx="163916">0</cx:pt>
          <cx:pt idx="163917">285</cx:pt>
          <cx:pt idx="163918">0</cx:pt>
          <cx:pt idx="163919">1</cx:pt>
          <cx:pt idx="163920">13</cx:pt>
          <cx:pt idx="163921">1</cx:pt>
          <cx:pt idx="163922">5</cx:pt>
          <cx:pt idx="163923">1</cx:pt>
          <cx:pt idx="163924">0</cx:pt>
          <cx:pt idx="163925">77</cx:pt>
          <cx:pt idx="163926">50</cx:pt>
          <cx:pt idx="163927">41</cx:pt>
          <cx:pt idx="163928">413</cx:pt>
          <cx:pt idx="163929">64</cx:pt>
          <cx:pt idx="163930">34</cx:pt>
          <cx:pt idx="163931">364</cx:pt>
          <cx:pt idx="163932">4</cx:pt>
          <cx:pt idx="163933">1</cx:pt>
          <cx:pt idx="163934">0</cx:pt>
          <cx:pt idx="163935">0</cx:pt>
          <cx:pt idx="163936">33</cx:pt>
          <cx:pt idx="163937">72</cx:pt>
          <cx:pt idx="163938">26</cx:pt>
          <cx:pt idx="163939">141</cx:pt>
          <cx:pt idx="163940">99</cx:pt>
          <cx:pt idx="163941">2</cx:pt>
          <cx:pt idx="163942">1</cx:pt>
          <cx:pt idx="163943">0</cx:pt>
          <cx:pt idx="163944">3</cx:pt>
          <cx:pt idx="163945">157</cx:pt>
          <cx:pt idx="163946">0</cx:pt>
          <cx:pt idx="163947">202</cx:pt>
          <cx:pt idx="163948">23</cx:pt>
          <cx:pt idx="163949">15</cx:pt>
          <cx:pt idx="163950">1</cx:pt>
          <cx:pt idx="163951">1</cx:pt>
          <cx:pt idx="163952">15</cx:pt>
          <cx:pt idx="163953">5</cx:pt>
          <cx:pt idx="163954">21</cx:pt>
          <cx:pt idx="163955">0</cx:pt>
          <cx:pt idx="163956">0</cx:pt>
          <cx:pt idx="163957">0</cx:pt>
          <cx:pt idx="163958">4</cx:pt>
          <cx:pt idx="163959">0</cx:pt>
          <cx:pt idx="163960">0</cx:pt>
          <cx:pt idx="163961">3</cx:pt>
          <cx:pt idx="163962">1</cx:pt>
          <cx:pt idx="163963">15</cx:pt>
          <cx:pt idx="163964">43</cx:pt>
          <cx:pt idx="163965">0</cx:pt>
          <cx:pt idx="163966">0</cx:pt>
          <cx:pt idx="163967">53</cx:pt>
          <cx:pt idx="163968">8</cx:pt>
          <cx:pt idx="163969">0</cx:pt>
          <cx:pt idx="163970">230</cx:pt>
          <cx:pt idx="163971">1</cx:pt>
          <cx:pt idx="163972">7</cx:pt>
          <cx:pt idx="163973">310</cx:pt>
          <cx:pt idx="163974">62</cx:pt>
          <cx:pt idx="163975">4</cx:pt>
          <cx:pt idx="163976">6</cx:pt>
          <cx:pt idx="163977">4</cx:pt>
          <cx:pt idx="163978">7</cx:pt>
          <cx:pt idx="163979">20</cx:pt>
          <cx:pt idx="163980">189</cx:pt>
          <cx:pt idx="163981">52</cx:pt>
          <cx:pt idx="163982">1</cx:pt>
          <cx:pt idx="163983">6</cx:pt>
          <cx:pt idx="163984">4</cx:pt>
          <cx:pt idx="163985">0</cx:pt>
          <cx:pt idx="163986">0</cx:pt>
          <cx:pt idx="163987">0</cx:pt>
          <cx:pt idx="163988">0</cx:pt>
          <cx:pt idx="163989">0</cx:pt>
          <cx:pt idx="163990">39</cx:pt>
          <cx:pt idx="163991">5</cx:pt>
          <cx:pt idx="163992">0</cx:pt>
          <cx:pt idx="163993">1</cx:pt>
          <cx:pt idx="163994">0</cx:pt>
          <cx:pt idx="163995">0</cx:pt>
          <cx:pt idx="163996">1</cx:pt>
          <cx:pt idx="163997">0</cx:pt>
          <cx:pt idx="163998">12</cx:pt>
          <cx:pt idx="163999">31</cx:pt>
          <cx:pt idx="164000">189</cx:pt>
          <cx:pt idx="164001">71</cx:pt>
          <cx:pt idx="164002">0</cx:pt>
          <cx:pt idx="164003">13</cx:pt>
          <cx:pt idx="164004">0</cx:pt>
          <cx:pt idx="164005">0</cx:pt>
          <cx:pt idx="164006">356</cx:pt>
          <cx:pt idx="164007">49</cx:pt>
          <cx:pt idx="164008">112</cx:pt>
          <cx:pt idx="164009">0</cx:pt>
          <cx:pt idx="164010">2</cx:pt>
          <cx:pt idx="164011">115</cx:pt>
          <cx:pt idx="164012">15</cx:pt>
          <cx:pt idx="164013">22</cx:pt>
          <cx:pt idx="164014">8</cx:pt>
          <cx:pt idx="164015">0</cx:pt>
          <cx:pt idx="164016">0</cx:pt>
          <cx:pt idx="164017">0</cx:pt>
          <cx:pt idx="164018">1</cx:pt>
          <cx:pt idx="164019">3</cx:pt>
          <cx:pt idx="164020">18</cx:pt>
          <cx:pt idx="164021">104</cx:pt>
          <cx:pt idx="164022">0</cx:pt>
          <cx:pt idx="164023">4</cx:pt>
          <cx:pt idx="164024">18</cx:pt>
          <cx:pt idx="164025">2</cx:pt>
          <cx:pt idx="164026">182</cx:pt>
          <cx:pt idx="164027">2</cx:pt>
          <cx:pt idx="164028">2</cx:pt>
          <cx:pt idx="164029">212</cx:pt>
          <cx:pt idx="164030">1</cx:pt>
          <cx:pt idx="164031">26</cx:pt>
          <cx:pt idx="164032">91</cx:pt>
          <cx:pt idx="164033">21</cx:pt>
          <cx:pt idx="164034">0</cx:pt>
          <cx:pt idx="164035">0</cx:pt>
          <cx:pt idx="164036">0</cx:pt>
          <cx:pt idx="164037">91</cx:pt>
          <cx:pt idx="164038">4</cx:pt>
          <cx:pt idx="164039">0</cx:pt>
          <cx:pt idx="164040">0</cx:pt>
          <cx:pt idx="164041">0</cx:pt>
          <cx:pt idx="164042">0</cx:pt>
          <cx:pt idx="164043">0</cx:pt>
          <cx:pt idx="164044">0</cx:pt>
          <cx:pt idx="164045">0</cx:pt>
          <cx:pt idx="164046">0</cx:pt>
          <cx:pt idx="164047">0</cx:pt>
          <cx:pt idx="164048">0</cx:pt>
          <cx:pt idx="164049">36</cx:pt>
          <cx:pt idx="164050">0</cx:pt>
          <cx:pt idx="164051">0</cx:pt>
          <cx:pt idx="164052">0</cx:pt>
          <cx:pt idx="164053">96</cx:pt>
          <cx:pt idx="164054">0</cx:pt>
          <cx:pt idx="164055">110</cx:pt>
          <cx:pt idx="164056">0</cx:pt>
          <cx:pt idx="164057">3</cx:pt>
          <cx:pt idx="164058">45</cx:pt>
          <cx:pt idx="164059">33</cx:pt>
          <cx:pt idx="164060">0</cx:pt>
          <cx:pt idx="164061">15</cx:pt>
          <cx:pt idx="164062">0</cx:pt>
          <cx:pt idx="164063">50</cx:pt>
          <cx:pt idx="164064">1</cx:pt>
          <cx:pt idx="164065">11</cx:pt>
          <cx:pt idx="164066">14</cx:pt>
          <cx:pt idx="164067">137</cx:pt>
          <cx:pt idx="164068">0</cx:pt>
          <cx:pt idx="164069">0</cx:pt>
          <cx:pt idx="164070">159</cx:pt>
          <cx:pt idx="164071">0</cx:pt>
          <cx:pt idx="164072">154</cx:pt>
          <cx:pt idx="164073">49</cx:pt>
          <cx:pt idx="164074">1</cx:pt>
          <cx:pt idx="164075">0</cx:pt>
          <cx:pt idx="164076">60</cx:pt>
          <cx:pt idx="164077">0</cx:pt>
          <cx:pt idx="164078">0</cx:pt>
          <cx:pt idx="164079">0</cx:pt>
          <cx:pt idx="164080">0</cx:pt>
          <cx:pt idx="164081">21</cx:pt>
          <cx:pt idx="164082">6</cx:pt>
          <cx:pt idx="164083">0</cx:pt>
          <cx:pt idx="164084">44</cx:pt>
          <cx:pt idx="164085">59</cx:pt>
          <cx:pt idx="164086">55</cx:pt>
          <cx:pt idx="164087">1</cx:pt>
          <cx:pt idx="164088">23</cx:pt>
          <cx:pt idx="164089">3</cx:pt>
          <cx:pt idx="164090">49</cx:pt>
          <cx:pt idx="164091">5</cx:pt>
          <cx:pt idx="164092">18</cx:pt>
          <cx:pt idx="164093">5</cx:pt>
          <cx:pt idx="164094">1</cx:pt>
          <cx:pt idx="164095">17</cx:pt>
          <cx:pt idx="164096">1</cx:pt>
          <cx:pt idx="164097">16</cx:pt>
          <cx:pt idx="164098">65</cx:pt>
          <cx:pt idx="164099">20</cx:pt>
          <cx:pt idx="164100">2</cx:pt>
          <cx:pt idx="164101">55</cx:pt>
          <cx:pt idx="164102">0</cx:pt>
          <cx:pt idx="164103">0</cx:pt>
          <cx:pt idx="164104">0</cx:pt>
          <cx:pt idx="164105">5</cx:pt>
          <cx:pt idx="164106">0</cx:pt>
          <cx:pt idx="164107">0</cx:pt>
          <cx:pt idx="164108">0</cx:pt>
          <cx:pt idx="164109">3</cx:pt>
          <cx:pt idx="164110">0</cx:pt>
          <cx:pt idx="164111">60</cx:pt>
          <cx:pt idx="164112">1</cx:pt>
          <cx:pt idx="164113">0</cx:pt>
          <cx:pt idx="164114">33</cx:pt>
          <cx:pt idx="164115">7</cx:pt>
          <cx:pt idx="164116">0</cx:pt>
          <cx:pt idx="164117">1</cx:pt>
          <cx:pt idx="164118">2</cx:pt>
          <cx:pt idx="164119">41</cx:pt>
          <cx:pt idx="164120">21</cx:pt>
          <cx:pt idx="164121">71</cx:pt>
          <cx:pt idx="164122">1</cx:pt>
          <cx:pt idx="164123">0</cx:pt>
          <cx:pt idx="164124">6</cx:pt>
          <cx:pt idx="164125">0</cx:pt>
          <cx:pt idx="164126">1</cx:pt>
          <cx:pt idx="164127">15</cx:pt>
          <cx:pt idx="164128">11</cx:pt>
          <cx:pt idx="164129">2</cx:pt>
          <cx:pt idx="164130">4</cx:pt>
          <cx:pt idx="164131">12</cx:pt>
          <cx:pt idx="164132">0</cx:pt>
          <cx:pt idx="164133">121</cx:pt>
          <cx:pt idx="164134">7</cx:pt>
          <cx:pt idx="164135">13</cx:pt>
          <cx:pt idx="164136">155</cx:pt>
          <cx:pt idx="164137">15</cx:pt>
          <cx:pt idx="164138">9</cx:pt>
          <cx:pt idx="164139">0</cx:pt>
          <cx:pt idx="164140">2</cx:pt>
          <cx:pt idx="164141">0</cx:pt>
          <cx:pt idx="164142">4</cx:pt>
          <cx:pt idx="164143">3</cx:pt>
          <cx:pt idx="164144">8</cx:pt>
          <cx:pt idx="164145">27</cx:pt>
          <cx:pt idx="164146">2</cx:pt>
          <cx:pt idx="164147">2</cx:pt>
          <cx:pt idx="164148">0</cx:pt>
          <cx:pt idx="164149">10</cx:pt>
          <cx:pt idx="164150">11</cx:pt>
          <cx:pt idx="164151">9</cx:pt>
          <cx:pt idx="164152">105</cx:pt>
          <cx:pt idx="164153">13</cx:pt>
          <cx:pt idx="164154">1</cx:pt>
          <cx:pt idx="164155">0</cx:pt>
          <cx:pt idx="164156">170</cx:pt>
          <cx:pt idx="164157">63</cx:pt>
          <cx:pt idx="164158">288</cx:pt>
          <cx:pt idx="164159">487</cx:pt>
          <cx:pt idx="164160">7</cx:pt>
          <cx:pt idx="164161">1</cx:pt>
          <cx:pt idx="164162">1</cx:pt>
          <cx:pt idx="164163">0</cx:pt>
          <cx:pt idx="164164">7</cx:pt>
          <cx:pt idx="164165">8</cx:pt>
          <cx:pt idx="164166">22</cx:pt>
          <cx:pt idx="164167">9</cx:pt>
          <cx:pt idx="164168">0</cx:pt>
          <cx:pt idx="164169">119</cx:pt>
          <cx:pt idx="164170">7</cx:pt>
          <cx:pt idx="164171">0</cx:pt>
          <cx:pt idx="164172">0</cx:pt>
          <cx:pt idx="164173">1</cx:pt>
          <cx:pt idx="164174">0</cx:pt>
          <cx:pt idx="164175">0</cx:pt>
          <cx:pt idx="164176">13</cx:pt>
          <cx:pt idx="164177">17</cx:pt>
          <cx:pt idx="164178">85</cx:pt>
          <cx:pt idx="164179">21</cx:pt>
          <cx:pt idx="164180">6</cx:pt>
          <cx:pt idx="164181">182</cx:pt>
          <cx:pt idx="164182">28</cx:pt>
          <cx:pt idx="164183">3</cx:pt>
          <cx:pt idx="164184">22</cx:pt>
          <cx:pt idx="164185">3</cx:pt>
          <cx:pt idx="164186">0</cx:pt>
          <cx:pt idx="164187">50</cx:pt>
          <cx:pt idx="164188">0</cx:pt>
          <cx:pt idx="164189">33</cx:pt>
          <cx:pt idx="164190">1</cx:pt>
          <cx:pt idx="164191">7</cx:pt>
          <cx:pt idx="164192">77</cx:pt>
          <cx:pt idx="164193">8</cx:pt>
          <cx:pt idx="164194">1</cx:pt>
          <cx:pt idx="164195">42</cx:pt>
          <cx:pt idx="164196">0</cx:pt>
          <cx:pt idx="164197">2</cx:pt>
          <cx:pt idx="164198">0</cx:pt>
          <cx:pt idx="164199">230</cx:pt>
          <cx:pt idx="164200">9</cx:pt>
          <cx:pt idx="164201">0</cx:pt>
          <cx:pt idx="164202">11</cx:pt>
          <cx:pt idx="164203">3</cx:pt>
          <cx:pt idx="164204">153</cx:pt>
          <cx:pt idx="164205">217</cx:pt>
          <cx:pt idx="164206">16</cx:pt>
          <cx:pt idx="164207">74</cx:pt>
          <cx:pt idx="164208">0</cx:pt>
          <cx:pt idx="164209">1</cx:pt>
          <cx:pt idx="164210">185</cx:pt>
          <cx:pt idx="164211">101</cx:pt>
          <cx:pt idx="164212">46</cx:pt>
          <cx:pt idx="164213">151</cx:pt>
          <cx:pt idx="164214">0</cx:pt>
          <cx:pt idx="164215">20</cx:pt>
          <cx:pt idx="164216">27</cx:pt>
          <cx:pt idx="164217">0</cx:pt>
          <cx:pt idx="164218">0</cx:pt>
          <cx:pt idx="164219">0</cx:pt>
          <cx:pt idx="164220">27</cx:pt>
          <cx:pt idx="164221">79</cx:pt>
          <cx:pt idx="164222">83</cx:pt>
          <cx:pt idx="164223">3</cx:pt>
          <cx:pt idx="164224">0</cx:pt>
          <cx:pt idx="164225">30</cx:pt>
          <cx:pt idx="164226">0</cx:pt>
          <cx:pt idx="164227">0</cx:pt>
          <cx:pt idx="164228">4</cx:pt>
          <cx:pt idx="164229">4</cx:pt>
          <cx:pt idx="164230">15</cx:pt>
          <cx:pt idx="164231">0</cx:pt>
          <cx:pt idx="164232">14</cx:pt>
          <cx:pt idx="164233">4</cx:pt>
          <cx:pt idx="164234">1</cx:pt>
          <cx:pt idx="164235">0</cx:pt>
          <cx:pt idx="164236">4</cx:pt>
          <cx:pt idx="164237">39</cx:pt>
          <cx:pt idx="164238">86</cx:pt>
          <cx:pt idx="164239">661</cx:pt>
          <cx:pt idx="164240">1</cx:pt>
          <cx:pt idx="164241">0</cx:pt>
          <cx:pt idx="164242">1</cx:pt>
          <cx:pt idx="164243">7</cx:pt>
          <cx:pt idx="164244">163</cx:pt>
          <cx:pt idx="164245">106</cx:pt>
          <cx:pt idx="164246">14</cx:pt>
          <cx:pt idx="164247">29</cx:pt>
          <cx:pt idx="164248">19</cx:pt>
          <cx:pt idx="164249">145</cx:pt>
          <cx:pt idx="164250">42</cx:pt>
          <cx:pt idx="164251">27</cx:pt>
          <cx:pt idx="164252">1</cx:pt>
          <cx:pt idx="164253">211</cx:pt>
          <cx:pt idx="164254">1</cx:pt>
          <cx:pt idx="164255">1</cx:pt>
          <cx:pt idx="164256">2</cx:pt>
          <cx:pt idx="164257">104</cx:pt>
          <cx:pt idx="164258">7</cx:pt>
          <cx:pt idx="164259">1</cx:pt>
          <cx:pt idx="164260">0</cx:pt>
          <cx:pt idx="164261">1</cx:pt>
          <cx:pt idx="164262">0</cx:pt>
          <cx:pt idx="164263">6</cx:pt>
          <cx:pt idx="164264">19</cx:pt>
          <cx:pt idx="164265">60</cx:pt>
          <cx:pt idx="164266">0</cx:pt>
          <cx:pt idx="164267">27</cx:pt>
          <cx:pt idx="164268">21</cx:pt>
          <cx:pt idx="164269">4</cx:pt>
          <cx:pt idx="164270">23</cx:pt>
          <cx:pt idx="164271">4</cx:pt>
          <cx:pt idx="164272">42</cx:pt>
          <cx:pt idx="164273">44</cx:pt>
          <cx:pt idx="164274">209</cx:pt>
          <cx:pt idx="164275">1</cx:pt>
          <cx:pt idx="164276">0</cx:pt>
          <cx:pt idx="164277">28</cx:pt>
          <cx:pt idx="164278">27</cx:pt>
          <cx:pt idx="164279">208</cx:pt>
          <cx:pt idx="164280">145</cx:pt>
          <cx:pt idx="164281">5</cx:pt>
          <cx:pt idx="164282">210</cx:pt>
          <cx:pt idx="164283">220</cx:pt>
          <cx:pt idx="164284">2</cx:pt>
          <cx:pt idx="164285">7</cx:pt>
          <cx:pt idx="164286">114</cx:pt>
          <cx:pt idx="164287">1</cx:pt>
          <cx:pt idx="164288">43</cx:pt>
          <cx:pt idx="164289">6</cx:pt>
          <cx:pt idx="164290">120</cx:pt>
          <cx:pt idx="164291">1</cx:pt>
          <cx:pt idx="164292">153</cx:pt>
          <cx:pt idx="164293">24</cx:pt>
          <cx:pt idx="164294">1</cx:pt>
          <cx:pt idx="164295">41</cx:pt>
          <cx:pt idx="164296">101</cx:pt>
          <cx:pt idx="164297">2</cx:pt>
          <cx:pt idx="164298">4</cx:pt>
          <cx:pt idx="164299">0</cx:pt>
          <cx:pt idx="164300">0</cx:pt>
          <cx:pt idx="164301">2</cx:pt>
          <cx:pt idx="164302">0</cx:pt>
          <cx:pt idx="164303">0</cx:pt>
          <cx:pt idx="164304">7</cx:pt>
          <cx:pt idx="164305">59</cx:pt>
          <cx:pt idx="164306">23</cx:pt>
          <cx:pt idx="164307">0</cx:pt>
          <cx:pt idx="164308">0</cx:pt>
          <cx:pt idx="164309">0</cx:pt>
          <cx:pt idx="164310">1</cx:pt>
          <cx:pt idx="164311">6</cx:pt>
          <cx:pt idx="164312">0</cx:pt>
          <cx:pt idx="164313">39</cx:pt>
          <cx:pt idx="164314">33</cx:pt>
          <cx:pt idx="164315">28</cx:pt>
          <cx:pt idx="164316">218</cx:pt>
          <cx:pt idx="164317">1</cx:pt>
          <cx:pt idx="164318">0</cx:pt>
          <cx:pt idx="164319">29</cx:pt>
          <cx:pt idx="164320">1</cx:pt>
          <cx:pt idx="164321">1</cx:pt>
          <cx:pt idx="164322">0</cx:pt>
          <cx:pt idx="164323">1</cx:pt>
          <cx:pt idx="164324">1</cx:pt>
          <cx:pt idx="164325">378</cx:pt>
          <cx:pt idx="164326">4</cx:pt>
          <cx:pt idx="164327">0</cx:pt>
          <cx:pt idx="164328">0</cx:pt>
          <cx:pt idx="164329">1</cx:pt>
          <cx:pt idx="164330">209</cx:pt>
          <cx:pt idx="164331">18</cx:pt>
          <cx:pt idx="164332">78</cx:pt>
          <cx:pt idx="164333">61</cx:pt>
          <cx:pt idx="164334">1</cx:pt>
          <cx:pt idx="164335">1</cx:pt>
          <cx:pt idx="164336">6</cx:pt>
          <cx:pt idx="164337">1</cx:pt>
          <cx:pt idx="164338">20</cx:pt>
          <cx:pt idx="164339">7</cx:pt>
          <cx:pt idx="164340">0</cx:pt>
          <cx:pt idx="164341">3</cx:pt>
          <cx:pt idx="164342">3</cx:pt>
          <cx:pt idx="164343">0</cx:pt>
          <cx:pt idx="164344">0</cx:pt>
          <cx:pt idx="164345">10</cx:pt>
          <cx:pt idx="164346">38</cx:pt>
          <cx:pt idx="164347">3</cx:pt>
          <cx:pt idx="164348">3</cx:pt>
          <cx:pt idx="164349">70</cx:pt>
          <cx:pt idx="164350">46</cx:pt>
          <cx:pt idx="164351">10</cx:pt>
          <cx:pt idx="164352">0</cx:pt>
          <cx:pt idx="164353">8</cx:pt>
          <cx:pt idx="164354">0</cx:pt>
          <cx:pt idx="164355">0</cx:pt>
          <cx:pt idx="164356">1</cx:pt>
          <cx:pt idx="164357">65</cx:pt>
          <cx:pt idx="164358">0</cx:pt>
          <cx:pt idx="164359">1</cx:pt>
          <cx:pt idx="164360">5</cx:pt>
          <cx:pt idx="164361">5</cx:pt>
          <cx:pt idx="164362">1</cx:pt>
          <cx:pt idx="164363">183</cx:pt>
          <cx:pt idx="164364">91</cx:pt>
          <cx:pt idx="164365">1</cx:pt>
          <cx:pt idx="164366">11</cx:pt>
          <cx:pt idx="164367">8</cx:pt>
          <cx:pt idx="164368">16</cx:pt>
          <cx:pt idx="164369">103</cx:pt>
          <cx:pt idx="164370">0</cx:pt>
          <cx:pt idx="164371">3</cx:pt>
          <cx:pt idx="164372">26</cx:pt>
          <cx:pt idx="164373">1</cx:pt>
          <cx:pt idx="164374">0</cx:pt>
          <cx:pt idx="164375">17</cx:pt>
          <cx:pt idx="164376">74</cx:pt>
          <cx:pt idx="164377">40</cx:pt>
          <cx:pt idx="164378">0</cx:pt>
          <cx:pt idx="164379">0</cx:pt>
          <cx:pt idx="164380">0</cx:pt>
          <cx:pt idx="164381">33</cx:pt>
          <cx:pt idx="164382">7</cx:pt>
          <cx:pt idx="164383">3</cx:pt>
          <cx:pt idx="164384">17</cx:pt>
          <cx:pt idx="164385">53</cx:pt>
          <cx:pt idx="164386">0</cx:pt>
          <cx:pt idx="164387">0</cx:pt>
          <cx:pt idx="164388">59</cx:pt>
          <cx:pt idx="164389">42</cx:pt>
          <cx:pt idx="164390">80</cx:pt>
          <cx:pt idx="164391">82</cx:pt>
          <cx:pt idx="164392">436</cx:pt>
          <cx:pt idx="164393">43</cx:pt>
          <cx:pt idx="164394">42</cx:pt>
          <cx:pt idx="164395">0</cx:pt>
          <cx:pt idx="164396">15</cx:pt>
          <cx:pt idx="164397">123</cx:pt>
          <cx:pt idx="164398">9</cx:pt>
          <cx:pt idx="164399">20</cx:pt>
          <cx:pt idx="164400">21</cx:pt>
          <cx:pt idx="164401">406</cx:pt>
          <cx:pt idx="164402">6</cx:pt>
          <cx:pt idx="164403">0</cx:pt>
          <cx:pt idx="164404">0</cx:pt>
          <cx:pt idx="164405">0</cx:pt>
          <cx:pt idx="164406">0</cx:pt>
          <cx:pt idx="164407">0</cx:pt>
          <cx:pt idx="164408">2</cx:pt>
          <cx:pt idx="164409">6</cx:pt>
          <cx:pt idx="164410">0</cx:pt>
          <cx:pt idx="164411">35</cx:pt>
          <cx:pt idx="164412">1</cx:pt>
          <cx:pt idx="164413">1</cx:pt>
          <cx:pt idx="164414">2</cx:pt>
          <cx:pt idx="164415">18</cx:pt>
          <cx:pt idx="164416">22</cx:pt>
          <cx:pt idx="164417">0</cx:pt>
          <cx:pt idx="164418">63</cx:pt>
          <cx:pt idx="164419">4</cx:pt>
          <cx:pt idx="164420">1</cx:pt>
          <cx:pt idx="164421">48</cx:pt>
          <cx:pt idx="164422">155</cx:pt>
          <cx:pt idx="164423">112</cx:pt>
          <cx:pt idx="164424">111</cx:pt>
          <cx:pt idx="164425">19</cx:pt>
          <cx:pt idx="164426">15</cx:pt>
          <cx:pt idx="164427">24</cx:pt>
          <cx:pt idx="164428">0</cx:pt>
          <cx:pt idx="164429">0</cx:pt>
          <cx:pt idx="164430">244</cx:pt>
          <cx:pt idx="164431">7</cx:pt>
          <cx:pt idx="164432">0</cx:pt>
          <cx:pt idx="164433">46</cx:pt>
          <cx:pt idx="164434">62</cx:pt>
          <cx:pt idx="164435">138</cx:pt>
          <cx:pt idx="164436">50</cx:pt>
          <cx:pt idx="164437">0</cx:pt>
          <cx:pt idx="164438">1</cx:pt>
          <cx:pt idx="164439">0</cx:pt>
          <cx:pt idx="164440">59</cx:pt>
          <cx:pt idx="164441">20</cx:pt>
          <cx:pt idx="164442">0</cx:pt>
          <cx:pt idx="164443">4</cx:pt>
          <cx:pt idx="164444">53</cx:pt>
          <cx:pt idx="164445">321</cx:pt>
          <cx:pt idx="164446">148</cx:pt>
          <cx:pt idx="164447">0</cx:pt>
          <cx:pt idx="164448">36</cx:pt>
          <cx:pt idx="164449">4</cx:pt>
          <cx:pt idx="164450">0</cx:pt>
          <cx:pt idx="164451">0</cx:pt>
          <cx:pt idx="164452">7</cx:pt>
          <cx:pt idx="164453">5</cx:pt>
          <cx:pt idx="164454">2</cx:pt>
          <cx:pt idx="164455">21</cx:pt>
          <cx:pt idx="164456">6</cx:pt>
          <cx:pt idx="164457">132</cx:pt>
          <cx:pt idx="164458">0</cx:pt>
          <cx:pt idx="164459">1</cx:pt>
          <cx:pt idx="164460">4</cx:pt>
          <cx:pt idx="164461">20</cx:pt>
          <cx:pt idx="164462">6</cx:pt>
          <cx:pt idx="164463">6</cx:pt>
          <cx:pt idx="164464">0</cx:pt>
          <cx:pt idx="164465">0</cx:pt>
          <cx:pt idx="164466">175</cx:pt>
          <cx:pt idx="164467">22</cx:pt>
          <cx:pt idx="164468">0</cx:pt>
          <cx:pt idx="164469">0</cx:pt>
          <cx:pt idx="164470">1</cx:pt>
          <cx:pt idx="164471">0</cx:pt>
          <cx:pt idx="164472">3</cx:pt>
          <cx:pt idx="164473">0</cx:pt>
          <cx:pt idx="164474">0</cx:pt>
          <cx:pt idx="164475">0</cx:pt>
          <cx:pt idx="164476">1</cx:pt>
          <cx:pt idx="164477">0</cx:pt>
          <cx:pt idx="164478">0</cx:pt>
          <cx:pt idx="164479">0</cx:pt>
          <cx:pt idx="164480">6</cx:pt>
          <cx:pt idx="164481">1</cx:pt>
          <cx:pt idx="164482">0</cx:pt>
          <cx:pt idx="164483">0</cx:pt>
          <cx:pt idx="164484">0</cx:pt>
          <cx:pt idx="164485">56</cx:pt>
          <cx:pt idx="164486">0</cx:pt>
          <cx:pt idx="164487">0</cx:pt>
          <cx:pt idx="164488">14</cx:pt>
          <cx:pt idx="164489">2</cx:pt>
          <cx:pt idx="164490">6</cx:pt>
          <cx:pt idx="164491">0</cx:pt>
          <cx:pt idx="164492">14</cx:pt>
          <cx:pt idx="164493">0</cx:pt>
          <cx:pt idx="164494">363</cx:pt>
          <cx:pt idx="164495">1</cx:pt>
          <cx:pt idx="164496">170</cx:pt>
          <cx:pt idx="164497">14</cx:pt>
          <cx:pt idx="164498">0</cx:pt>
          <cx:pt idx="164499">202</cx:pt>
          <cx:pt idx="164500">2</cx:pt>
          <cx:pt idx="164501">1</cx:pt>
          <cx:pt idx="164502">0</cx:pt>
          <cx:pt idx="164503">1</cx:pt>
          <cx:pt idx="164504">9</cx:pt>
          <cx:pt idx="164505">15</cx:pt>
          <cx:pt idx="164506">15</cx:pt>
          <cx:pt idx="164507">14</cx:pt>
          <cx:pt idx="164508">0</cx:pt>
          <cx:pt idx="164509">3</cx:pt>
          <cx:pt idx="164510">8</cx:pt>
          <cx:pt idx="164511">63</cx:pt>
          <cx:pt idx="164512">0</cx:pt>
          <cx:pt idx="164513">2</cx:pt>
          <cx:pt idx="164514">0</cx:pt>
          <cx:pt idx="164515">0</cx:pt>
          <cx:pt idx="164516">16</cx:pt>
          <cx:pt idx="164517">8</cx:pt>
          <cx:pt idx="164518">9</cx:pt>
          <cx:pt idx="164519">196</cx:pt>
          <cx:pt idx="164520">54</cx:pt>
          <cx:pt idx="164521">1</cx:pt>
          <cx:pt idx="164522">20</cx:pt>
          <cx:pt idx="164523">0</cx:pt>
          <cx:pt idx="164524">8</cx:pt>
          <cx:pt idx="164525">2</cx:pt>
          <cx:pt idx="164526">26</cx:pt>
          <cx:pt idx="164527">24</cx:pt>
          <cx:pt idx="164528">0</cx:pt>
          <cx:pt idx="164529">0</cx:pt>
          <cx:pt idx="164530">0</cx:pt>
          <cx:pt idx="164531">0</cx:pt>
          <cx:pt idx="164532">188</cx:pt>
          <cx:pt idx="164533">61</cx:pt>
          <cx:pt idx="164534">5</cx:pt>
          <cx:pt idx="164535">49</cx:pt>
          <cx:pt idx="164536">88</cx:pt>
          <cx:pt idx="164537">27</cx:pt>
          <cx:pt idx="164538">2</cx:pt>
          <cx:pt idx="164539">77</cx:pt>
          <cx:pt idx="164540">329</cx:pt>
          <cx:pt idx="164541">0</cx:pt>
          <cx:pt idx="164542">4</cx:pt>
          <cx:pt idx="164543">0</cx:pt>
          <cx:pt idx="164544">56</cx:pt>
          <cx:pt idx="164545">1</cx:pt>
          <cx:pt idx="164546">787</cx:pt>
          <cx:pt idx="164547">86</cx:pt>
          <cx:pt idx="164548">0</cx:pt>
          <cx:pt idx="164549">0</cx:pt>
          <cx:pt idx="164550">0</cx:pt>
          <cx:pt idx="164551">435</cx:pt>
          <cx:pt idx="164552">0</cx:pt>
          <cx:pt idx="164553">10</cx:pt>
          <cx:pt idx="164554">5</cx:pt>
          <cx:pt idx="164555">7</cx:pt>
          <cx:pt idx="164556">0</cx:pt>
          <cx:pt idx="164557">6</cx:pt>
          <cx:pt idx="164558">47</cx:pt>
          <cx:pt idx="164559">1</cx:pt>
          <cx:pt idx="164560">101</cx:pt>
          <cx:pt idx="164561">2</cx:pt>
          <cx:pt idx="164562">3</cx:pt>
          <cx:pt idx="164563">17</cx:pt>
          <cx:pt idx="164564">0</cx:pt>
          <cx:pt idx="164565">1</cx:pt>
          <cx:pt idx="164566">11</cx:pt>
          <cx:pt idx="164567">35</cx:pt>
          <cx:pt idx="164568">80</cx:pt>
          <cx:pt idx="164569">28</cx:pt>
          <cx:pt idx="164570">2</cx:pt>
          <cx:pt idx="164571">2</cx:pt>
          <cx:pt idx="164572">0</cx:pt>
          <cx:pt idx="164573">0</cx:pt>
          <cx:pt idx="164574">23</cx:pt>
          <cx:pt idx="164575">1</cx:pt>
          <cx:pt idx="164576">22</cx:pt>
          <cx:pt idx="164577">85</cx:pt>
          <cx:pt idx="164578">75</cx:pt>
          <cx:pt idx="164579">27</cx:pt>
          <cx:pt idx="164580">71</cx:pt>
          <cx:pt idx="164581">0</cx:pt>
          <cx:pt idx="164582">7</cx:pt>
          <cx:pt idx="164583">40</cx:pt>
          <cx:pt idx="164584">0</cx:pt>
          <cx:pt idx="164585">2</cx:pt>
          <cx:pt idx="164586">1</cx:pt>
          <cx:pt idx="164587">2</cx:pt>
          <cx:pt idx="164588">0</cx:pt>
          <cx:pt idx="164589">0</cx:pt>
          <cx:pt idx="164590">5</cx:pt>
          <cx:pt idx="164591">0</cx:pt>
          <cx:pt idx="164592">18</cx:pt>
          <cx:pt idx="164593">10</cx:pt>
          <cx:pt idx="164594">11</cx:pt>
          <cx:pt idx="164595">22</cx:pt>
          <cx:pt idx="164596">196</cx:pt>
          <cx:pt idx="164597">3</cx:pt>
          <cx:pt idx="164598">8</cx:pt>
          <cx:pt idx="164599">0</cx:pt>
          <cx:pt idx="164600">2</cx:pt>
          <cx:pt idx="164601">14</cx:pt>
          <cx:pt idx="164602">0</cx:pt>
          <cx:pt idx="164603">441</cx:pt>
          <cx:pt idx="164604">2</cx:pt>
          <cx:pt idx="164605">42</cx:pt>
          <cx:pt idx="164606">35</cx:pt>
          <cx:pt idx="164607">184</cx:pt>
          <cx:pt idx="164608">9</cx:pt>
          <cx:pt idx="164609">63</cx:pt>
          <cx:pt idx="164610">1</cx:pt>
          <cx:pt idx="164611">8</cx:pt>
          <cx:pt idx="164612">7</cx:pt>
          <cx:pt idx="164613">5</cx:pt>
          <cx:pt idx="164614">7</cx:pt>
          <cx:pt idx="164615">1</cx:pt>
          <cx:pt idx="164616">0</cx:pt>
          <cx:pt idx="164617">17</cx:pt>
          <cx:pt idx="164618">2</cx:pt>
          <cx:pt idx="164619">0</cx:pt>
          <cx:pt idx="164620">104</cx:pt>
          <cx:pt idx="164621">61</cx:pt>
          <cx:pt idx="164622">28</cx:pt>
          <cx:pt idx="164623">5</cx:pt>
          <cx:pt idx="164624">0</cx:pt>
          <cx:pt idx="164625">2</cx:pt>
          <cx:pt idx="164626">20</cx:pt>
          <cx:pt idx="164627">0</cx:pt>
          <cx:pt idx="164628">0</cx:pt>
          <cx:pt idx="164629">15</cx:pt>
          <cx:pt idx="164630">0</cx:pt>
          <cx:pt idx="164631">13</cx:pt>
          <cx:pt idx="164632">0</cx:pt>
          <cx:pt idx="164633">1</cx:pt>
          <cx:pt idx="164634">0</cx:pt>
          <cx:pt idx="164635">0</cx:pt>
          <cx:pt idx="164636">29</cx:pt>
          <cx:pt idx="164637">6</cx:pt>
          <cx:pt idx="164638">1</cx:pt>
          <cx:pt idx="164639">0</cx:pt>
          <cx:pt idx="164640">3</cx:pt>
          <cx:pt idx="164641">20</cx:pt>
          <cx:pt idx="164642">0</cx:pt>
          <cx:pt idx="164643">5</cx:pt>
          <cx:pt idx="164644">6</cx:pt>
          <cx:pt idx="164645">4</cx:pt>
          <cx:pt idx="164646">6</cx:pt>
          <cx:pt idx="164647">0</cx:pt>
          <cx:pt idx="164648">0</cx:pt>
          <cx:pt idx="164649">0</cx:pt>
          <cx:pt idx="164650">0</cx:pt>
          <cx:pt idx="164651">64</cx:pt>
          <cx:pt idx="164652">15</cx:pt>
          <cx:pt idx="164653">25</cx:pt>
          <cx:pt idx="164654">4</cx:pt>
          <cx:pt idx="164655">4</cx:pt>
          <cx:pt idx="164656">0</cx:pt>
          <cx:pt idx="164657">239</cx:pt>
          <cx:pt idx="164658">13</cx:pt>
          <cx:pt idx="164659">4</cx:pt>
          <cx:pt idx="164660">1</cx:pt>
          <cx:pt idx="164661">0</cx:pt>
          <cx:pt idx="164662">0</cx:pt>
          <cx:pt idx="164663">6</cx:pt>
          <cx:pt idx="164664">40</cx:pt>
          <cx:pt idx="164665">7</cx:pt>
          <cx:pt idx="164666">66</cx:pt>
          <cx:pt idx="164667">21</cx:pt>
          <cx:pt idx="164668">4</cx:pt>
          <cx:pt idx="164669">181</cx:pt>
          <cx:pt idx="164670">35</cx:pt>
          <cx:pt idx="164671">0</cx:pt>
          <cx:pt idx="164672">3</cx:pt>
          <cx:pt idx="164673">3</cx:pt>
          <cx:pt idx="164674">51</cx:pt>
          <cx:pt idx="164675">1</cx:pt>
          <cx:pt idx="164676">86</cx:pt>
          <cx:pt idx="164677">16</cx:pt>
          <cx:pt idx="164678">0</cx:pt>
          <cx:pt idx="164679">0</cx:pt>
          <cx:pt idx="164680">1</cx:pt>
          <cx:pt idx="164681">7</cx:pt>
          <cx:pt idx="164682">6</cx:pt>
          <cx:pt idx="164683">0</cx:pt>
          <cx:pt idx="164684">1</cx:pt>
          <cx:pt idx="164685">0</cx:pt>
          <cx:pt idx="164686">3</cx:pt>
          <cx:pt idx="164687">0</cx:pt>
          <cx:pt idx="164688">0</cx:pt>
          <cx:pt idx="164689">159</cx:pt>
          <cx:pt idx="164690">0</cx:pt>
          <cx:pt idx="164691">14</cx:pt>
          <cx:pt idx="164692">40</cx:pt>
          <cx:pt idx="164693">6</cx:pt>
          <cx:pt idx="164694">1</cx:pt>
          <cx:pt idx="164695">135</cx:pt>
          <cx:pt idx="164696">0</cx:pt>
          <cx:pt idx="164697">21</cx:pt>
          <cx:pt idx="164698">242</cx:pt>
          <cx:pt idx="164699">44</cx:pt>
          <cx:pt idx="164700">68</cx:pt>
          <cx:pt idx="164701">2</cx:pt>
          <cx:pt idx="164702">29</cx:pt>
          <cx:pt idx="164703">0</cx:pt>
          <cx:pt idx="164704">0</cx:pt>
          <cx:pt idx="164705">6</cx:pt>
          <cx:pt idx="164706">0</cx:pt>
          <cx:pt idx="164707">3</cx:pt>
          <cx:pt idx="164708">0</cx:pt>
          <cx:pt idx="164709">7</cx:pt>
          <cx:pt idx="164710">79</cx:pt>
          <cx:pt idx="164711">1</cx:pt>
          <cx:pt idx="164712">39</cx:pt>
          <cx:pt idx="164713">3</cx:pt>
          <cx:pt idx="164714">111</cx:pt>
          <cx:pt idx="164715">20</cx:pt>
          <cx:pt idx="164716">2</cx:pt>
          <cx:pt idx="164717">0</cx:pt>
          <cx:pt idx="164718">1</cx:pt>
          <cx:pt idx="164719">1</cx:pt>
          <cx:pt idx="164720">42</cx:pt>
          <cx:pt idx="164721">125</cx:pt>
          <cx:pt idx="164722">5</cx:pt>
          <cx:pt idx="164723">12</cx:pt>
          <cx:pt idx="164724">0</cx:pt>
          <cx:pt idx="164725">38</cx:pt>
          <cx:pt idx="164726">0</cx:pt>
          <cx:pt idx="164727">1</cx:pt>
          <cx:pt idx="164728">8</cx:pt>
          <cx:pt idx="164729">1</cx:pt>
          <cx:pt idx="164730">0</cx:pt>
          <cx:pt idx="164731">80</cx:pt>
          <cx:pt idx="164732">1</cx:pt>
          <cx:pt idx="164733">28</cx:pt>
          <cx:pt idx="164734">20</cx:pt>
          <cx:pt idx="164735">13</cx:pt>
          <cx:pt idx="164736">361</cx:pt>
          <cx:pt idx="164737">1</cx:pt>
          <cx:pt idx="164738">40</cx:pt>
          <cx:pt idx="164739">104</cx:pt>
          <cx:pt idx="164740">96</cx:pt>
          <cx:pt idx="164741">80</cx:pt>
          <cx:pt idx="164742">34</cx:pt>
          <cx:pt idx="164743">2</cx:pt>
          <cx:pt idx="164744">5</cx:pt>
          <cx:pt idx="164745">26</cx:pt>
          <cx:pt idx="164746">24</cx:pt>
          <cx:pt idx="164747">71</cx:pt>
          <cx:pt idx="164748">0</cx:pt>
          <cx:pt idx="164749">7</cx:pt>
          <cx:pt idx="164750">0</cx:pt>
          <cx:pt idx="164751">3</cx:pt>
          <cx:pt idx="164752">2</cx:pt>
          <cx:pt idx="164753">7</cx:pt>
          <cx:pt idx="164754">21</cx:pt>
          <cx:pt idx="164755">109</cx:pt>
          <cx:pt idx="164756">0</cx:pt>
          <cx:pt idx="164757">8</cx:pt>
          <cx:pt idx="164758">14</cx:pt>
          <cx:pt idx="164759">2</cx:pt>
          <cx:pt idx="164760">2</cx:pt>
          <cx:pt idx="164761">0</cx:pt>
          <cx:pt idx="164762">0</cx:pt>
          <cx:pt idx="164763">0</cx:pt>
          <cx:pt idx="164764">147</cx:pt>
          <cx:pt idx="164765">0</cx:pt>
          <cx:pt idx="164766">2</cx:pt>
          <cx:pt idx="164767">0</cx:pt>
          <cx:pt idx="164768">0</cx:pt>
          <cx:pt idx="164769">0</cx:pt>
          <cx:pt idx="164770">125</cx:pt>
          <cx:pt idx="164771">5</cx:pt>
          <cx:pt idx="164772">0</cx:pt>
          <cx:pt idx="164773">1</cx:pt>
          <cx:pt idx="164774">0</cx:pt>
          <cx:pt idx="164775">1</cx:pt>
          <cx:pt idx="164776">1</cx:pt>
          <cx:pt idx="164777">1</cx:pt>
          <cx:pt idx="164778">0</cx:pt>
          <cx:pt idx="164779">113</cx:pt>
          <cx:pt idx="164780">327</cx:pt>
          <cx:pt idx="164781">0</cx:pt>
          <cx:pt idx="164782">105</cx:pt>
          <cx:pt idx="164783">69</cx:pt>
          <cx:pt idx="164784">29</cx:pt>
          <cx:pt idx="164785">4</cx:pt>
          <cx:pt idx="164786">55</cx:pt>
          <cx:pt idx="164787">8</cx:pt>
          <cx:pt idx="164788">8</cx:pt>
          <cx:pt idx="164789">295</cx:pt>
          <cx:pt idx="164790">48</cx:pt>
          <cx:pt idx="164791">118</cx:pt>
          <cx:pt idx="164792">87</cx:pt>
          <cx:pt idx="164793">76</cx:pt>
          <cx:pt idx="164794">155</cx:pt>
          <cx:pt idx="164795">72</cx:pt>
          <cx:pt idx="164796">141</cx:pt>
          <cx:pt idx="164797">0</cx:pt>
          <cx:pt idx="164798">1</cx:pt>
          <cx:pt idx="164799">6</cx:pt>
          <cx:pt idx="164800">20</cx:pt>
          <cx:pt idx="164801">1</cx:pt>
          <cx:pt idx="164802">29</cx:pt>
          <cx:pt idx="164803">61</cx:pt>
          <cx:pt idx="164804">2</cx:pt>
          <cx:pt idx="164805">23</cx:pt>
          <cx:pt idx="164806">0</cx:pt>
          <cx:pt idx="164807">6</cx:pt>
          <cx:pt idx="164808">42</cx:pt>
          <cx:pt idx="164809">0</cx:pt>
          <cx:pt idx="164810">404</cx:pt>
          <cx:pt idx="164811">75</cx:pt>
          <cx:pt idx="164812">231</cx:pt>
          <cx:pt idx="164813">79</cx:pt>
          <cx:pt idx="164814">0</cx:pt>
          <cx:pt idx="164815">197</cx:pt>
          <cx:pt idx="164816">31</cx:pt>
          <cx:pt idx="164817">1</cx:pt>
          <cx:pt idx="164818">4</cx:pt>
          <cx:pt idx="164819">1</cx:pt>
          <cx:pt idx="164820">8</cx:pt>
          <cx:pt idx="164821">295</cx:pt>
          <cx:pt idx="164822">1</cx:pt>
          <cx:pt idx="164823">1063</cx:pt>
          <cx:pt idx="164824">0</cx:pt>
          <cx:pt idx="164825">12</cx:pt>
          <cx:pt idx="164826">94</cx:pt>
          <cx:pt idx="164827">5</cx:pt>
          <cx:pt idx="164828">0</cx:pt>
          <cx:pt idx="164829">40</cx:pt>
          <cx:pt idx="164830">0</cx:pt>
          <cx:pt idx="164831">0</cx:pt>
          <cx:pt idx="164832">0</cx:pt>
          <cx:pt idx="164833">41</cx:pt>
          <cx:pt idx="164834">1</cx:pt>
          <cx:pt idx="164835">5</cx:pt>
          <cx:pt idx="164836">26</cx:pt>
          <cx:pt idx="164837">0</cx:pt>
          <cx:pt idx="164838">0</cx:pt>
          <cx:pt idx="164839">13</cx:pt>
          <cx:pt idx="164840">0</cx:pt>
          <cx:pt idx="164841">9</cx:pt>
          <cx:pt idx="164842">133</cx:pt>
          <cx:pt idx="164843">8</cx:pt>
          <cx:pt idx="164844">8</cx:pt>
          <cx:pt idx="164845">267</cx:pt>
          <cx:pt idx="164846">0</cx:pt>
          <cx:pt idx="164847">10</cx:pt>
          <cx:pt idx="164848">0</cx:pt>
          <cx:pt idx="164849">785</cx:pt>
          <cx:pt idx="164850">59</cx:pt>
          <cx:pt idx="164851">95</cx:pt>
          <cx:pt idx="164852">3</cx:pt>
          <cx:pt idx="164853">0</cx:pt>
          <cx:pt idx="164854">21</cx:pt>
          <cx:pt idx="164855">132</cx:pt>
          <cx:pt idx="164856">0</cx:pt>
          <cx:pt idx="164857">54</cx:pt>
          <cx:pt idx="164858">21</cx:pt>
          <cx:pt idx="164859">41</cx:pt>
          <cx:pt idx="164860">1</cx:pt>
          <cx:pt idx="164861">17</cx:pt>
          <cx:pt idx="164862">137</cx:pt>
          <cx:pt idx="164863">6</cx:pt>
          <cx:pt idx="164864">17</cx:pt>
          <cx:pt idx="164865">10</cx:pt>
          <cx:pt idx="164866">57</cx:pt>
          <cx:pt idx="164867">43</cx:pt>
          <cx:pt idx="164868">0</cx:pt>
          <cx:pt idx="164869">6</cx:pt>
          <cx:pt idx="164870">216</cx:pt>
          <cx:pt idx="164871">0</cx:pt>
          <cx:pt idx="164872">104</cx:pt>
          <cx:pt idx="164873">83</cx:pt>
          <cx:pt idx="164874">10</cx:pt>
          <cx:pt idx="164875">1</cx:pt>
          <cx:pt idx="164876">5</cx:pt>
          <cx:pt idx="164877">0</cx:pt>
          <cx:pt idx="164878">1</cx:pt>
          <cx:pt idx="164879">0</cx:pt>
          <cx:pt idx="164880">1</cx:pt>
          <cx:pt idx="164881">0</cx:pt>
          <cx:pt idx="164882">183</cx:pt>
          <cx:pt idx="164883">3</cx:pt>
          <cx:pt idx="164884">17</cx:pt>
          <cx:pt idx="164885">36</cx:pt>
          <cx:pt idx="164886">0</cx:pt>
          <cx:pt idx="164887">0</cx:pt>
          <cx:pt idx="164888">95</cx:pt>
          <cx:pt idx="164889">29</cx:pt>
          <cx:pt idx="164890">6</cx:pt>
          <cx:pt idx="164891">198</cx:pt>
          <cx:pt idx="164892">0</cx:pt>
          <cx:pt idx="164893">0</cx:pt>
          <cx:pt idx="164894">0</cx:pt>
          <cx:pt idx="164895">5</cx:pt>
          <cx:pt idx="164896">1</cx:pt>
          <cx:pt idx="164897">1</cx:pt>
          <cx:pt idx="164898">240</cx:pt>
          <cx:pt idx="164899">13</cx:pt>
          <cx:pt idx="164900">0</cx:pt>
          <cx:pt idx="164901">1</cx:pt>
          <cx:pt idx="164902">44</cx:pt>
          <cx:pt idx="164903">1</cx:pt>
          <cx:pt idx="164904">15</cx:pt>
          <cx:pt idx="164905">5</cx:pt>
          <cx:pt idx="164906">34</cx:pt>
          <cx:pt idx="164907">120</cx:pt>
          <cx:pt idx="164908">417</cx:pt>
          <cx:pt idx="164909">41</cx:pt>
          <cx:pt idx="164910">114</cx:pt>
          <cx:pt idx="164911">0</cx:pt>
          <cx:pt idx="164912">14</cx:pt>
          <cx:pt idx="164913">232</cx:pt>
          <cx:pt idx="164914">314</cx:pt>
          <cx:pt idx="164915">9</cx:pt>
          <cx:pt idx="164916">7</cx:pt>
          <cx:pt idx="164917">13</cx:pt>
          <cx:pt idx="164918">6</cx:pt>
          <cx:pt idx="164919">22</cx:pt>
          <cx:pt idx="164920">0</cx:pt>
          <cx:pt idx="164921">1</cx:pt>
          <cx:pt idx="164922">17</cx:pt>
          <cx:pt idx="164923">28</cx:pt>
          <cx:pt idx="164924">24</cx:pt>
          <cx:pt idx="164925">14</cx:pt>
          <cx:pt idx="164926">21</cx:pt>
          <cx:pt idx="164927">0</cx:pt>
          <cx:pt idx="164928">1</cx:pt>
          <cx:pt idx="164929">12</cx:pt>
          <cx:pt idx="164930">8</cx:pt>
          <cx:pt idx="164931">219</cx:pt>
          <cx:pt idx="164932">1</cx:pt>
          <cx:pt idx="164933">70</cx:pt>
          <cx:pt idx="164934">0</cx:pt>
          <cx:pt idx="164935">1</cx:pt>
          <cx:pt idx="164936">0</cx:pt>
          <cx:pt idx="164937">0</cx:pt>
          <cx:pt idx="164938">1</cx:pt>
          <cx:pt idx="164939">138</cx:pt>
          <cx:pt idx="164940">56</cx:pt>
          <cx:pt idx="164941">27</cx:pt>
          <cx:pt idx="164942">74</cx:pt>
          <cx:pt idx="164943">0</cx:pt>
          <cx:pt idx="164944">37</cx:pt>
          <cx:pt idx="164945">1</cx:pt>
          <cx:pt idx="164946">20</cx:pt>
          <cx:pt idx="164947">58</cx:pt>
          <cx:pt idx="164948">135</cx:pt>
          <cx:pt idx="164949">192</cx:pt>
          <cx:pt idx="164950">2</cx:pt>
          <cx:pt idx="164951">0</cx:pt>
          <cx:pt idx="164952">0</cx:pt>
          <cx:pt idx="164953">1</cx:pt>
          <cx:pt idx="164954">21</cx:pt>
          <cx:pt idx="164955">0</cx:pt>
          <cx:pt idx="164956">20</cx:pt>
          <cx:pt idx="164957">0</cx:pt>
          <cx:pt idx="164958">3</cx:pt>
          <cx:pt idx="164959">4</cx:pt>
          <cx:pt idx="164960">0</cx:pt>
          <cx:pt idx="164961">0</cx:pt>
          <cx:pt idx="164962">43</cx:pt>
          <cx:pt idx="164963">35</cx:pt>
          <cx:pt idx="164964">1</cx:pt>
          <cx:pt idx="164965">7</cx:pt>
          <cx:pt idx="164966">133</cx:pt>
          <cx:pt idx="164967">140</cx:pt>
          <cx:pt idx="164968">47</cx:pt>
          <cx:pt idx="164969">215</cx:pt>
          <cx:pt idx="164970">1</cx:pt>
          <cx:pt idx="164971">0</cx:pt>
          <cx:pt idx="164972">9</cx:pt>
          <cx:pt idx="164973">81</cx:pt>
          <cx:pt idx="164974">57</cx:pt>
          <cx:pt idx="164975">0</cx:pt>
          <cx:pt idx="164976">50</cx:pt>
          <cx:pt idx="164977">0</cx:pt>
          <cx:pt idx="164978">51</cx:pt>
          <cx:pt idx="164979">0</cx:pt>
          <cx:pt idx="164980">193</cx:pt>
          <cx:pt idx="164981">4</cx:pt>
          <cx:pt idx="164982">6</cx:pt>
          <cx:pt idx="164983">113</cx:pt>
          <cx:pt idx="164984">0</cx:pt>
          <cx:pt idx="164985">0</cx:pt>
          <cx:pt idx="164986">1</cx:pt>
          <cx:pt idx="164987">0</cx:pt>
          <cx:pt idx="164988">0</cx:pt>
          <cx:pt idx="164989">0</cx:pt>
          <cx:pt idx="164990">9</cx:pt>
          <cx:pt idx="164991">4</cx:pt>
          <cx:pt idx="164992">11</cx:pt>
          <cx:pt idx="164993">16</cx:pt>
          <cx:pt idx="164994">1</cx:pt>
          <cx:pt idx="164995">76</cx:pt>
          <cx:pt idx="164996">77</cx:pt>
          <cx:pt idx="164997">386</cx:pt>
          <cx:pt idx="164998">0</cx:pt>
          <cx:pt idx="164999">21</cx:pt>
          <cx:pt idx="165000">7</cx:pt>
          <cx:pt idx="165001">12</cx:pt>
          <cx:pt idx="165002">10</cx:pt>
          <cx:pt idx="165003">7</cx:pt>
          <cx:pt idx="165004">3</cx:pt>
          <cx:pt idx="165005">5</cx:pt>
          <cx:pt idx="165006">0</cx:pt>
          <cx:pt idx="165007">5</cx:pt>
          <cx:pt idx="165008">40</cx:pt>
          <cx:pt idx="165009">108</cx:pt>
          <cx:pt idx="165010">12</cx:pt>
          <cx:pt idx="165011">30</cx:pt>
          <cx:pt idx="165012">1</cx:pt>
          <cx:pt idx="165013">1</cx:pt>
          <cx:pt idx="165014">0</cx:pt>
          <cx:pt idx="165015">39</cx:pt>
          <cx:pt idx="165016">48</cx:pt>
          <cx:pt idx="165017">31</cx:pt>
          <cx:pt idx="165018">30</cx:pt>
          <cx:pt idx="165019">462</cx:pt>
          <cx:pt idx="165020">21</cx:pt>
          <cx:pt idx="165021">15</cx:pt>
          <cx:pt idx="165022">15</cx:pt>
          <cx:pt idx="165023">15</cx:pt>
          <cx:pt idx="165024">3</cx:pt>
          <cx:pt idx="165025">15</cx:pt>
          <cx:pt idx="165026">31</cx:pt>
          <cx:pt idx="165027">275</cx:pt>
          <cx:pt idx="165028">48</cx:pt>
          <cx:pt idx="165029">19</cx:pt>
          <cx:pt idx="165030">1</cx:pt>
          <cx:pt idx="165031">22</cx:pt>
          <cx:pt idx="165032">4</cx:pt>
          <cx:pt idx="165033">15</cx:pt>
          <cx:pt idx="165034">58</cx:pt>
          <cx:pt idx="165035">99</cx:pt>
          <cx:pt idx="165036">20</cx:pt>
          <cx:pt idx="165037">16</cx:pt>
          <cx:pt idx="165038">21</cx:pt>
          <cx:pt idx="165039">6</cx:pt>
          <cx:pt idx="165040">0</cx:pt>
          <cx:pt idx="165041">1</cx:pt>
          <cx:pt idx="165042">1</cx:pt>
          <cx:pt idx="165043">27</cx:pt>
          <cx:pt idx="165044">229</cx:pt>
          <cx:pt idx="165045">157</cx:pt>
          <cx:pt idx="165046">0</cx:pt>
          <cx:pt idx="165047">1</cx:pt>
          <cx:pt idx="165048">28</cx:pt>
          <cx:pt idx="165049">1</cx:pt>
          <cx:pt idx="165050">6</cx:pt>
          <cx:pt idx="165051">29</cx:pt>
          <cx:pt idx="165052">77</cx:pt>
          <cx:pt idx="165053">12</cx:pt>
          <cx:pt idx="165054">4</cx:pt>
          <cx:pt idx="165055">2</cx:pt>
          <cx:pt idx="165056">1</cx:pt>
          <cx:pt idx="165057">1</cx:pt>
          <cx:pt idx="165058">0</cx:pt>
          <cx:pt idx="165059">0</cx:pt>
          <cx:pt idx="165060">12</cx:pt>
          <cx:pt idx="165061">10</cx:pt>
          <cx:pt idx="165062">1</cx:pt>
          <cx:pt idx="165063">29</cx:pt>
          <cx:pt idx="165064">0</cx:pt>
          <cx:pt idx="165065">10</cx:pt>
          <cx:pt idx="165066">0</cx:pt>
          <cx:pt idx="165067">3</cx:pt>
          <cx:pt idx="165068">6</cx:pt>
          <cx:pt idx="165069">17</cx:pt>
          <cx:pt idx="165070">1</cx:pt>
          <cx:pt idx="165071">30</cx:pt>
          <cx:pt idx="165072">226</cx:pt>
          <cx:pt idx="165073">15</cx:pt>
          <cx:pt idx="165074">21</cx:pt>
          <cx:pt idx="165075">3</cx:pt>
          <cx:pt idx="165076">7</cx:pt>
          <cx:pt idx="165077">31</cx:pt>
          <cx:pt idx="165078">53</cx:pt>
          <cx:pt idx="165079">4</cx:pt>
          <cx:pt idx="165080">77</cx:pt>
          <cx:pt idx="165081">14</cx:pt>
          <cx:pt idx="165082">0</cx:pt>
          <cx:pt idx="165083">84</cx:pt>
          <cx:pt idx="165084">0</cx:pt>
          <cx:pt idx="165085">20</cx:pt>
          <cx:pt idx="165086">405</cx:pt>
          <cx:pt idx="165087">31</cx:pt>
          <cx:pt idx="165088">74</cx:pt>
          <cx:pt idx="165089">0</cx:pt>
          <cx:pt idx="165090">2</cx:pt>
          <cx:pt idx="165091">37</cx:pt>
          <cx:pt idx="165092">20</cx:pt>
          <cx:pt idx="165093">4</cx:pt>
          <cx:pt idx="165094">3</cx:pt>
          <cx:pt idx="165095">11</cx:pt>
          <cx:pt idx="165096">14</cx:pt>
          <cx:pt idx="165097">0</cx:pt>
          <cx:pt idx="165098">0</cx:pt>
          <cx:pt idx="165099">4</cx:pt>
          <cx:pt idx="165100">373</cx:pt>
          <cx:pt idx="165101">99</cx:pt>
          <cx:pt idx="165102">0</cx:pt>
          <cx:pt idx="165103">3</cx:pt>
          <cx:pt idx="165104">0</cx:pt>
          <cx:pt idx="165105">3</cx:pt>
          <cx:pt idx="165106">31</cx:pt>
          <cx:pt idx="165107">0</cx:pt>
          <cx:pt idx="165108">207</cx:pt>
          <cx:pt idx="165109">90</cx:pt>
          <cx:pt idx="165110">8</cx:pt>
          <cx:pt idx="165111">29</cx:pt>
          <cx:pt idx="165112">2</cx:pt>
          <cx:pt idx="165113">17</cx:pt>
          <cx:pt idx="165114">673</cx:pt>
          <cx:pt idx="165115">55</cx:pt>
          <cx:pt idx="165116">0</cx:pt>
          <cx:pt idx="165117">8</cx:pt>
          <cx:pt idx="165118">1</cx:pt>
          <cx:pt idx="165119">0</cx:pt>
          <cx:pt idx="165120">10</cx:pt>
          <cx:pt idx="165121">40</cx:pt>
          <cx:pt idx="165122">12</cx:pt>
          <cx:pt idx="165123">2</cx:pt>
          <cx:pt idx="165124">0</cx:pt>
          <cx:pt idx="165125">0</cx:pt>
          <cx:pt idx="165126">0</cx:pt>
          <cx:pt idx="165127">9</cx:pt>
          <cx:pt idx="165128">0</cx:pt>
          <cx:pt idx="165129">0</cx:pt>
          <cx:pt idx="165130">0</cx:pt>
          <cx:pt idx="165131">0</cx:pt>
          <cx:pt idx="165132">0</cx:pt>
          <cx:pt idx="165133">0</cx:pt>
          <cx:pt idx="165134">0</cx:pt>
          <cx:pt idx="165135">63</cx:pt>
          <cx:pt idx="165136">0</cx:pt>
          <cx:pt idx="165137">2</cx:pt>
          <cx:pt idx="165138">2</cx:pt>
          <cx:pt idx="165139">18</cx:pt>
          <cx:pt idx="165140">6</cx:pt>
          <cx:pt idx="165141">336</cx:pt>
          <cx:pt idx="165142">2</cx:pt>
          <cx:pt idx="165143">0</cx:pt>
          <cx:pt idx="165144">39</cx:pt>
          <cx:pt idx="165145">0</cx:pt>
          <cx:pt idx="165146">0</cx:pt>
          <cx:pt idx="165147">987</cx:pt>
          <cx:pt idx="165148">108</cx:pt>
          <cx:pt idx="165149">16</cx:pt>
          <cx:pt idx="165150">120</cx:pt>
          <cx:pt idx="165151">70</cx:pt>
          <cx:pt idx="165152">19</cx:pt>
          <cx:pt idx="165153">41</cx:pt>
          <cx:pt idx="165154">0</cx:pt>
          <cx:pt idx="165155">0</cx:pt>
          <cx:pt idx="165156">17</cx:pt>
          <cx:pt idx="165157">0</cx:pt>
          <cx:pt idx="165158">96</cx:pt>
          <cx:pt idx="165159">21</cx:pt>
          <cx:pt idx="165160">84</cx:pt>
          <cx:pt idx="165161">1</cx:pt>
          <cx:pt idx="165162">6</cx:pt>
          <cx:pt idx="165163">10</cx:pt>
          <cx:pt idx="165164">62</cx:pt>
          <cx:pt idx="165165">0</cx:pt>
          <cx:pt idx="165166">4</cx:pt>
          <cx:pt idx="165167">15</cx:pt>
          <cx:pt idx="165168">67</cx:pt>
          <cx:pt idx="165169">444</cx:pt>
          <cx:pt idx="165170">22</cx:pt>
          <cx:pt idx="165171">2</cx:pt>
          <cx:pt idx="165172">0</cx:pt>
          <cx:pt idx="165173">1</cx:pt>
          <cx:pt idx="165174">0</cx:pt>
          <cx:pt idx="165175">2</cx:pt>
          <cx:pt idx="165176">61</cx:pt>
          <cx:pt idx="165177">0</cx:pt>
          <cx:pt idx="165178">7</cx:pt>
          <cx:pt idx="165179">27</cx:pt>
          <cx:pt idx="165180">1</cx:pt>
          <cx:pt idx="165181">39</cx:pt>
          <cx:pt idx="165182">0</cx:pt>
          <cx:pt idx="165183">15</cx:pt>
          <cx:pt idx="165184">98</cx:pt>
          <cx:pt idx="165185">14</cx:pt>
          <cx:pt idx="165186">0</cx:pt>
          <cx:pt idx="165187">0</cx:pt>
          <cx:pt idx="165188">1</cx:pt>
          <cx:pt idx="165189">2</cx:pt>
          <cx:pt idx="165190">3</cx:pt>
          <cx:pt idx="165191">5</cx:pt>
          <cx:pt idx="165192">1</cx:pt>
          <cx:pt idx="165193">22</cx:pt>
          <cx:pt idx="165194">0</cx:pt>
          <cx:pt idx="165195">47</cx:pt>
          <cx:pt idx="165196">0</cx:pt>
          <cx:pt idx="165197">17</cx:pt>
          <cx:pt idx="165198">41</cx:pt>
          <cx:pt idx="165199">37</cx:pt>
          <cx:pt idx="165200">2</cx:pt>
          <cx:pt idx="165201">78</cx:pt>
          <cx:pt idx="165202">0</cx:pt>
          <cx:pt idx="165203">0</cx:pt>
          <cx:pt idx="165204">25</cx:pt>
          <cx:pt idx="165205">0</cx:pt>
          <cx:pt idx="165206">0</cx:pt>
          <cx:pt idx="165207">0</cx:pt>
          <cx:pt idx="165208">6</cx:pt>
          <cx:pt idx="165209">16</cx:pt>
          <cx:pt idx="165210">100</cx:pt>
          <cx:pt idx="165211">30</cx:pt>
          <cx:pt idx="165212">23</cx:pt>
          <cx:pt idx="165213">0</cx:pt>
          <cx:pt idx="165214">4</cx:pt>
          <cx:pt idx="165215">7</cx:pt>
          <cx:pt idx="165216">56</cx:pt>
          <cx:pt idx="165217">2</cx:pt>
          <cx:pt idx="165218">0</cx:pt>
          <cx:pt idx="165219">27</cx:pt>
          <cx:pt idx="165220">39</cx:pt>
          <cx:pt idx="165221">67</cx:pt>
          <cx:pt idx="165222">0</cx:pt>
          <cx:pt idx="165223">8</cx:pt>
          <cx:pt idx="165224">33</cx:pt>
          <cx:pt idx="165225">24</cx:pt>
          <cx:pt idx="165226">1</cx:pt>
          <cx:pt idx="165227">19</cx:pt>
          <cx:pt idx="165228">79</cx:pt>
          <cx:pt idx="165229">0</cx:pt>
          <cx:pt idx="165230">1</cx:pt>
          <cx:pt idx="165231">40</cx:pt>
          <cx:pt idx="165232">109</cx:pt>
          <cx:pt idx="165233">256</cx:pt>
          <cx:pt idx="165234">0</cx:pt>
          <cx:pt idx="165235">7</cx:pt>
          <cx:pt idx="165236">83</cx:pt>
          <cx:pt idx="165237">0</cx:pt>
          <cx:pt idx="165238">0</cx:pt>
          <cx:pt idx="165239">0</cx:pt>
          <cx:pt idx="165240">1</cx:pt>
          <cx:pt idx="165241">22</cx:pt>
          <cx:pt idx="165242">21</cx:pt>
          <cx:pt idx="165243">14</cx:pt>
          <cx:pt idx="165244">173</cx:pt>
          <cx:pt idx="165245">3</cx:pt>
          <cx:pt idx="165246">0</cx:pt>
          <cx:pt idx="165247">0</cx:pt>
          <cx:pt idx="165248">0</cx:pt>
          <cx:pt idx="165249">69</cx:pt>
          <cx:pt idx="165250">124</cx:pt>
          <cx:pt idx="165251">7</cx:pt>
          <cx:pt idx="165252">1</cx:pt>
          <cx:pt idx="165253">14</cx:pt>
          <cx:pt idx="165254">259</cx:pt>
          <cx:pt idx="165255">140</cx:pt>
          <cx:pt idx="165256">30</cx:pt>
          <cx:pt idx="165257">0</cx:pt>
          <cx:pt idx="165258">28</cx:pt>
          <cx:pt idx="165259">12</cx:pt>
          <cx:pt idx="165260">5</cx:pt>
          <cx:pt idx="165261">236</cx:pt>
          <cx:pt idx="165262">91</cx:pt>
          <cx:pt idx="165263">3</cx:pt>
          <cx:pt idx="165264">124</cx:pt>
          <cx:pt idx="165265">6</cx:pt>
          <cx:pt idx="165266">0</cx:pt>
          <cx:pt idx="165267">2</cx:pt>
          <cx:pt idx="165268">20</cx:pt>
          <cx:pt idx="165269">30</cx:pt>
          <cx:pt idx="165270">14</cx:pt>
          <cx:pt idx="165271">2</cx:pt>
          <cx:pt idx="165272">1</cx:pt>
          <cx:pt idx="165273">13</cx:pt>
          <cx:pt idx="165274">57</cx:pt>
          <cx:pt idx="165275">4</cx:pt>
          <cx:pt idx="165276">25</cx:pt>
          <cx:pt idx="165277">29</cx:pt>
          <cx:pt idx="165278">20</cx:pt>
          <cx:pt idx="165279">320</cx:pt>
          <cx:pt idx="165280">116</cx:pt>
          <cx:pt idx="165281">11</cx:pt>
          <cx:pt idx="165282">0</cx:pt>
          <cx:pt idx="165283">249</cx:pt>
          <cx:pt idx="165284">181</cx:pt>
          <cx:pt idx="165285">5</cx:pt>
          <cx:pt idx="165286">4</cx:pt>
          <cx:pt idx="165287">1</cx:pt>
          <cx:pt idx="165288">1</cx:pt>
          <cx:pt idx="165289">134</cx:pt>
          <cx:pt idx="165290">13</cx:pt>
          <cx:pt idx="165291">120</cx:pt>
          <cx:pt idx="165292">1</cx:pt>
          <cx:pt idx="165293">1</cx:pt>
          <cx:pt idx="165294">16</cx:pt>
          <cx:pt idx="165295">0</cx:pt>
          <cx:pt idx="165296">15</cx:pt>
          <cx:pt idx="165297">65</cx:pt>
          <cx:pt idx="165298">0</cx:pt>
          <cx:pt idx="165299">1</cx:pt>
          <cx:pt idx="165300">0</cx:pt>
          <cx:pt idx="165301">0</cx:pt>
          <cx:pt idx="165302">14</cx:pt>
          <cx:pt idx="165303">12</cx:pt>
          <cx:pt idx="165304">0</cx:pt>
          <cx:pt idx="165305">0</cx:pt>
          <cx:pt idx="165306">33</cx:pt>
          <cx:pt idx="165307">0</cx:pt>
          <cx:pt idx="165308">8</cx:pt>
          <cx:pt idx="165309">0</cx:pt>
          <cx:pt idx="165310">3</cx:pt>
          <cx:pt idx="165311">4</cx:pt>
          <cx:pt idx="165312">0</cx:pt>
          <cx:pt idx="165313">20</cx:pt>
          <cx:pt idx="165314">1</cx:pt>
          <cx:pt idx="165315">69</cx:pt>
          <cx:pt idx="165316">223</cx:pt>
          <cx:pt idx="165317">47</cx:pt>
          <cx:pt idx="165318">10</cx:pt>
          <cx:pt idx="165319">44</cx:pt>
          <cx:pt idx="165320">3</cx:pt>
          <cx:pt idx="165321">2</cx:pt>
          <cx:pt idx="165322">258</cx:pt>
          <cx:pt idx="165323">10</cx:pt>
          <cx:pt idx="165324">1</cx:pt>
          <cx:pt idx="165325">5</cx:pt>
          <cx:pt idx="165326">1</cx:pt>
          <cx:pt idx="165327">0</cx:pt>
          <cx:pt idx="165328">216</cx:pt>
          <cx:pt idx="165329">175</cx:pt>
          <cx:pt idx="165330">138</cx:pt>
          <cx:pt idx="165331">51</cx:pt>
          <cx:pt idx="165332">0</cx:pt>
          <cx:pt idx="165333">3</cx:pt>
          <cx:pt idx="165334">1</cx:pt>
          <cx:pt idx="165335">0</cx:pt>
          <cx:pt idx="165336">0</cx:pt>
          <cx:pt idx="165337">52</cx:pt>
          <cx:pt idx="165338">0</cx:pt>
          <cx:pt idx="165339">43</cx:pt>
          <cx:pt idx="165340">0</cx:pt>
          <cx:pt idx="165341">7</cx:pt>
          <cx:pt idx="165342">5</cx:pt>
          <cx:pt idx="165343">1</cx:pt>
          <cx:pt idx="165344">0</cx:pt>
          <cx:pt idx="165345">15</cx:pt>
          <cx:pt idx="165346">30</cx:pt>
          <cx:pt idx="165347">0</cx:pt>
          <cx:pt idx="165348">14</cx:pt>
          <cx:pt idx="165349">67</cx:pt>
          <cx:pt idx="165350">40</cx:pt>
          <cx:pt idx="165351">495</cx:pt>
          <cx:pt idx="165352">0</cx:pt>
          <cx:pt idx="165353">1</cx:pt>
          <cx:pt idx="165354">0</cx:pt>
          <cx:pt idx="165355">0</cx:pt>
          <cx:pt idx="165356">0</cx:pt>
          <cx:pt idx="165357">5</cx:pt>
          <cx:pt idx="165358">0</cx:pt>
          <cx:pt idx="165359">18</cx:pt>
          <cx:pt idx="165360">0</cx:pt>
          <cx:pt idx="165361">0</cx:pt>
          <cx:pt idx="165362">21</cx:pt>
          <cx:pt idx="165363">85</cx:pt>
          <cx:pt idx="165364">6</cx:pt>
          <cx:pt idx="165365">147</cx:pt>
          <cx:pt idx="165366">0</cx:pt>
          <cx:pt idx="165367">22</cx:pt>
          <cx:pt idx="165368">7</cx:pt>
          <cx:pt idx="165369">7</cx:pt>
          <cx:pt idx="165370">95</cx:pt>
          <cx:pt idx="165371">105</cx:pt>
          <cx:pt idx="165372">0</cx:pt>
          <cx:pt idx="165373">16</cx:pt>
          <cx:pt idx="165374">841</cx:pt>
          <cx:pt idx="165375">15</cx:pt>
          <cx:pt idx="165376">10</cx:pt>
          <cx:pt idx="165377">3</cx:pt>
          <cx:pt idx="165378">20</cx:pt>
          <cx:pt idx="165379">60</cx:pt>
          <cx:pt idx="165380">3</cx:pt>
          <cx:pt idx="165381">0</cx:pt>
          <cx:pt idx="165382">24</cx:pt>
          <cx:pt idx="165383">0</cx:pt>
          <cx:pt idx="165384">170</cx:pt>
          <cx:pt idx="165385">66</cx:pt>
          <cx:pt idx="165386">63</cx:pt>
          <cx:pt idx="165387">8</cx:pt>
          <cx:pt idx="165388">0</cx:pt>
          <cx:pt idx="165389">5</cx:pt>
          <cx:pt idx="165390">3</cx:pt>
          <cx:pt idx="165391">0</cx:pt>
          <cx:pt idx="165392">4</cx:pt>
          <cx:pt idx="165393">1</cx:pt>
          <cx:pt idx="165394">14</cx:pt>
          <cx:pt idx="165395">152</cx:pt>
          <cx:pt idx="165396">1</cx:pt>
          <cx:pt idx="165397">50</cx:pt>
          <cx:pt idx="165398">46</cx:pt>
          <cx:pt idx="165399">15</cx:pt>
          <cx:pt idx="165400">0</cx:pt>
          <cx:pt idx="165401">28</cx:pt>
          <cx:pt idx="165402">245</cx:pt>
          <cx:pt idx="165403">4</cx:pt>
          <cx:pt idx="165404">0</cx:pt>
          <cx:pt idx="165405">19</cx:pt>
          <cx:pt idx="165406">2</cx:pt>
          <cx:pt idx="165407">29</cx:pt>
          <cx:pt idx="165408">31</cx:pt>
          <cx:pt idx="165409">0</cx:pt>
          <cx:pt idx="165410">7</cx:pt>
          <cx:pt idx="165411">49</cx:pt>
          <cx:pt idx="165412">11</cx:pt>
          <cx:pt idx="165413">4</cx:pt>
          <cx:pt idx="165414">0</cx:pt>
          <cx:pt idx="165415">0</cx:pt>
          <cx:pt idx="165416">3</cx:pt>
          <cx:pt idx="165417">0</cx:pt>
          <cx:pt idx="165418">4</cx:pt>
          <cx:pt idx="165419">0</cx:pt>
          <cx:pt idx="165420">16</cx:pt>
          <cx:pt idx="165421">5</cx:pt>
          <cx:pt idx="165422">88</cx:pt>
          <cx:pt idx="165423">26</cx:pt>
          <cx:pt idx="165424">0</cx:pt>
          <cx:pt idx="165425">46</cx:pt>
          <cx:pt idx="165426">49</cx:pt>
          <cx:pt idx="165427">5</cx:pt>
          <cx:pt idx="165428">2</cx:pt>
          <cx:pt idx="165429">91</cx:pt>
          <cx:pt idx="165430">12</cx:pt>
          <cx:pt idx="165431">12</cx:pt>
          <cx:pt idx="165432">1</cx:pt>
          <cx:pt idx="165433">3</cx:pt>
          <cx:pt idx="165434">175</cx:pt>
          <cx:pt idx="165435">38</cx:pt>
          <cx:pt idx="165436">0</cx:pt>
          <cx:pt idx="165437">13</cx:pt>
          <cx:pt idx="165438">0</cx:pt>
          <cx:pt idx="165439">1</cx:pt>
          <cx:pt idx="165440">0</cx:pt>
          <cx:pt idx="165441">0</cx:pt>
          <cx:pt idx="165442">1</cx:pt>
          <cx:pt idx="165443">0</cx:pt>
          <cx:pt idx="165444">1</cx:pt>
          <cx:pt idx="165445">2</cx:pt>
          <cx:pt idx="165446">2</cx:pt>
          <cx:pt idx="165447">3</cx:pt>
          <cx:pt idx="165448">0</cx:pt>
          <cx:pt idx="165449">0</cx:pt>
          <cx:pt idx="165450">0</cx:pt>
          <cx:pt idx="165451">0</cx:pt>
          <cx:pt idx="165452">0</cx:pt>
          <cx:pt idx="165453">0</cx:pt>
          <cx:pt idx="165454">0</cx:pt>
          <cx:pt idx="165455">0</cx:pt>
          <cx:pt idx="165456">1</cx:pt>
          <cx:pt idx="165457">0</cx:pt>
          <cx:pt idx="165458">5</cx:pt>
          <cx:pt idx="165459">86</cx:pt>
          <cx:pt idx="165460">5</cx:pt>
          <cx:pt idx="165461">12</cx:pt>
          <cx:pt idx="165462">38</cx:pt>
          <cx:pt idx="165463">55</cx:pt>
          <cx:pt idx="165464">37</cx:pt>
          <cx:pt idx="165465">0</cx:pt>
          <cx:pt idx="165466">6</cx:pt>
          <cx:pt idx="165467">20</cx:pt>
          <cx:pt idx="165468">42</cx:pt>
          <cx:pt idx="165469">96</cx:pt>
          <cx:pt idx="165470">0</cx:pt>
          <cx:pt idx="165471">0</cx:pt>
          <cx:pt idx="165472">75</cx:pt>
          <cx:pt idx="165473">400</cx:pt>
          <cx:pt idx="165474">3</cx:pt>
          <cx:pt idx="165475">362</cx:pt>
          <cx:pt idx="165476">89</cx:pt>
          <cx:pt idx="165477">32</cx:pt>
          <cx:pt idx="165478">43</cx:pt>
          <cx:pt idx="165479">41</cx:pt>
          <cx:pt idx="165480">265</cx:pt>
          <cx:pt idx="165481">1</cx:pt>
          <cx:pt idx="165482">288</cx:pt>
          <cx:pt idx="165483">2</cx:pt>
          <cx:pt idx="165484">2</cx:pt>
          <cx:pt idx="165485">7</cx:pt>
          <cx:pt idx="165486">76</cx:pt>
          <cx:pt idx="165487">7</cx:pt>
          <cx:pt idx="165488">0</cx:pt>
          <cx:pt idx="165489">9</cx:pt>
          <cx:pt idx="165490">1</cx:pt>
          <cx:pt idx="165491">4</cx:pt>
          <cx:pt idx="165492">1</cx:pt>
          <cx:pt idx="165493">103</cx:pt>
          <cx:pt idx="165494">77</cx:pt>
          <cx:pt idx="165495">40</cx:pt>
          <cx:pt idx="165496">73</cx:pt>
          <cx:pt idx="165497">0</cx:pt>
          <cx:pt idx="165498">179</cx:pt>
          <cx:pt idx="165499">63</cx:pt>
          <cx:pt idx="165500">1</cx:pt>
          <cx:pt idx="165501">3</cx:pt>
          <cx:pt idx="165502">21</cx:pt>
          <cx:pt idx="165503">39</cx:pt>
          <cx:pt idx="165504">1</cx:pt>
          <cx:pt idx="165505">0</cx:pt>
          <cx:pt idx="165506">8</cx:pt>
          <cx:pt idx="165507">6</cx:pt>
          <cx:pt idx="165508">0</cx:pt>
          <cx:pt idx="165509">0</cx:pt>
          <cx:pt idx="165510">0</cx:pt>
          <cx:pt idx="165511">90</cx:pt>
          <cx:pt idx="165512">1</cx:pt>
          <cx:pt idx="165513">37</cx:pt>
          <cx:pt idx="165514">5</cx:pt>
          <cx:pt idx="165515">1</cx:pt>
          <cx:pt idx="165516">0</cx:pt>
          <cx:pt idx="165517">9</cx:pt>
          <cx:pt idx="165518">58</cx:pt>
          <cx:pt idx="165519">1</cx:pt>
          <cx:pt idx="165520">22</cx:pt>
          <cx:pt idx="165521">3</cx:pt>
          <cx:pt idx="165522">354</cx:pt>
          <cx:pt idx="165523">7</cx:pt>
          <cx:pt idx="165524">4</cx:pt>
          <cx:pt idx="165525">15</cx:pt>
          <cx:pt idx="165526">0</cx:pt>
          <cx:pt idx="165527">0</cx:pt>
          <cx:pt idx="165528">11</cx:pt>
          <cx:pt idx="165529">0</cx:pt>
          <cx:pt idx="165530">1</cx:pt>
          <cx:pt idx="165531">10</cx:pt>
          <cx:pt idx="165532">33</cx:pt>
          <cx:pt idx="165533">0</cx:pt>
          <cx:pt idx="165534">0</cx:pt>
          <cx:pt idx="165535">23</cx:pt>
          <cx:pt idx="165536">128</cx:pt>
          <cx:pt idx="165537">0</cx:pt>
          <cx:pt idx="165538">0</cx:pt>
          <cx:pt idx="165539">4</cx:pt>
          <cx:pt idx="165540">14</cx:pt>
          <cx:pt idx="165541">0</cx:pt>
          <cx:pt idx="165542">12</cx:pt>
          <cx:pt idx="165543">15</cx:pt>
          <cx:pt idx="165544">150</cx:pt>
          <cx:pt idx="165545">0</cx:pt>
          <cx:pt idx="165546">0</cx:pt>
          <cx:pt idx="165547">3</cx:pt>
          <cx:pt idx="165548">27</cx:pt>
          <cx:pt idx="165549">1</cx:pt>
          <cx:pt idx="165550">33</cx:pt>
          <cx:pt idx="165551">31</cx:pt>
          <cx:pt idx="165552">10</cx:pt>
          <cx:pt idx="165553">0</cx:pt>
          <cx:pt idx="165554">91</cx:pt>
          <cx:pt idx="165555">67</cx:pt>
          <cx:pt idx="165556">2</cx:pt>
          <cx:pt idx="165557">4</cx:pt>
          <cx:pt idx="165558">99</cx:pt>
          <cx:pt idx="165559">0</cx:pt>
          <cx:pt idx="165560">1</cx:pt>
          <cx:pt idx="165561">9</cx:pt>
          <cx:pt idx="165562">1</cx:pt>
          <cx:pt idx="165563">1</cx:pt>
          <cx:pt idx="165564">0</cx:pt>
          <cx:pt idx="165565">0</cx:pt>
          <cx:pt idx="165566">4</cx:pt>
          <cx:pt idx="165567">1</cx:pt>
          <cx:pt idx="165568">3</cx:pt>
          <cx:pt idx="165569">170</cx:pt>
          <cx:pt idx="165570">97</cx:pt>
          <cx:pt idx="165571">47</cx:pt>
          <cx:pt idx="165572">220</cx:pt>
          <cx:pt idx="165573">2</cx:pt>
          <cx:pt idx="165574">28</cx:pt>
          <cx:pt idx="165575">6</cx:pt>
          <cx:pt idx="165576">14</cx:pt>
          <cx:pt idx="165577">6</cx:pt>
          <cx:pt idx="165578">266</cx:pt>
          <cx:pt idx="165579">141</cx:pt>
          <cx:pt idx="165580">136</cx:pt>
          <cx:pt idx="165581">150</cx:pt>
          <cx:pt idx="165582">32</cx:pt>
          <cx:pt idx="165583">30</cx:pt>
          <cx:pt idx="165584">165</cx:pt>
          <cx:pt idx="165585">645</cx:pt>
          <cx:pt idx="165586">0</cx:pt>
          <cx:pt idx="165587">31</cx:pt>
          <cx:pt idx="165588">6</cx:pt>
          <cx:pt idx="165589">25</cx:pt>
          <cx:pt idx="165590">35</cx:pt>
          <cx:pt idx="165591">0</cx:pt>
          <cx:pt idx="165592">2</cx:pt>
          <cx:pt idx="165593">4</cx:pt>
          <cx:pt idx="165594">1</cx:pt>
          <cx:pt idx="165595">55</cx:pt>
          <cx:pt idx="165596">58</cx:pt>
          <cx:pt idx="165597">0</cx:pt>
          <cx:pt idx="165598">1</cx:pt>
          <cx:pt idx="165599">6</cx:pt>
          <cx:pt idx="165600">167</cx:pt>
          <cx:pt idx="165601">14</cx:pt>
          <cx:pt idx="165602">3</cx:pt>
          <cx:pt idx="165603">35</cx:pt>
          <cx:pt idx="165604">8</cx:pt>
          <cx:pt idx="165605">7</cx:pt>
          <cx:pt idx="165606">35</cx:pt>
          <cx:pt idx="165607">27</cx:pt>
          <cx:pt idx="165608">18</cx:pt>
          <cx:pt idx="165609">0</cx:pt>
          <cx:pt idx="165610">93</cx:pt>
          <cx:pt idx="165611">84</cx:pt>
          <cx:pt idx="165612">19</cx:pt>
          <cx:pt idx="165613">21</cx:pt>
          <cx:pt idx="165614">22</cx:pt>
          <cx:pt idx="165615">179</cx:pt>
          <cx:pt idx="165616">3</cx:pt>
          <cx:pt idx="165617">612</cx:pt>
          <cx:pt idx="165618">1</cx:pt>
          <cx:pt idx="165619">6</cx:pt>
          <cx:pt idx="165620">48</cx:pt>
          <cx:pt idx="165621">69</cx:pt>
          <cx:pt idx="165622">12</cx:pt>
          <cx:pt idx="165623">54</cx:pt>
          <cx:pt idx="165624">41</cx:pt>
          <cx:pt idx="165625">70</cx:pt>
          <cx:pt idx="165626">139</cx:pt>
          <cx:pt idx="165627">0</cx:pt>
          <cx:pt idx="165628">17</cx:pt>
          <cx:pt idx="165629">21</cx:pt>
          <cx:pt idx="165630">6</cx:pt>
          <cx:pt idx="165631">1</cx:pt>
          <cx:pt idx="165632">0</cx:pt>
          <cx:pt idx="165633">153</cx:pt>
          <cx:pt idx="165634">28</cx:pt>
          <cx:pt idx="165635">275</cx:pt>
          <cx:pt idx="165636">1</cx:pt>
          <cx:pt idx="165637">0</cx:pt>
          <cx:pt idx="165638">1</cx:pt>
          <cx:pt idx="165639">4</cx:pt>
          <cx:pt idx="165640">22</cx:pt>
          <cx:pt idx="165641">11</cx:pt>
          <cx:pt idx="165642">0</cx:pt>
          <cx:pt idx="165643">77</cx:pt>
          <cx:pt idx="165644">36</cx:pt>
          <cx:pt idx="165645">220</cx:pt>
          <cx:pt idx="165646">1</cx:pt>
          <cx:pt idx="165647">23</cx:pt>
          <cx:pt idx="165648">5</cx:pt>
          <cx:pt idx="165649">0</cx:pt>
          <cx:pt idx="165650">21</cx:pt>
          <cx:pt idx="165651">15</cx:pt>
          <cx:pt idx="165652">0</cx:pt>
          <cx:pt idx="165653">0</cx:pt>
          <cx:pt idx="165654">0</cx:pt>
          <cx:pt idx="165655">0</cx:pt>
          <cx:pt idx="165656">85</cx:pt>
          <cx:pt idx="165657">64</cx:pt>
          <cx:pt idx="165658">0</cx:pt>
          <cx:pt idx="165659">0</cx:pt>
          <cx:pt idx="165660">0</cx:pt>
          <cx:pt idx="165661">0</cx:pt>
          <cx:pt idx="165662">0</cx:pt>
          <cx:pt idx="165663">1</cx:pt>
          <cx:pt idx="165664">41</cx:pt>
          <cx:pt idx="165665">101</cx:pt>
          <cx:pt idx="165666">5</cx:pt>
          <cx:pt idx="165667">5</cx:pt>
          <cx:pt idx="165668">0</cx:pt>
          <cx:pt idx="165669">0</cx:pt>
          <cx:pt idx="165670">55</cx:pt>
          <cx:pt idx="165671">78</cx:pt>
          <cx:pt idx="165672">44</cx:pt>
          <cx:pt idx="165673">15</cx:pt>
          <cx:pt idx="165674">42</cx:pt>
          <cx:pt idx="165675">0</cx:pt>
          <cx:pt idx="165676">0</cx:pt>
          <cx:pt idx="165677">38</cx:pt>
          <cx:pt idx="165678">22</cx:pt>
          <cx:pt idx="165679">30</cx:pt>
          <cx:pt idx="165680">26</cx:pt>
          <cx:pt idx="165681">75</cx:pt>
          <cx:pt idx="165682">2</cx:pt>
          <cx:pt idx="165683">1</cx:pt>
          <cx:pt idx="165684">16</cx:pt>
          <cx:pt idx="165685">0</cx:pt>
          <cx:pt idx="165686">2</cx:pt>
          <cx:pt idx="165687">1</cx:pt>
          <cx:pt idx="165688">184</cx:pt>
          <cx:pt idx="165689">5</cx:pt>
          <cx:pt idx="165690">16</cx:pt>
          <cx:pt idx="165691">20</cx:pt>
          <cx:pt idx="165692">0</cx:pt>
          <cx:pt idx="165693">8</cx:pt>
          <cx:pt idx="165694">48</cx:pt>
          <cx:pt idx="165695">0</cx:pt>
          <cx:pt idx="165696">0</cx:pt>
          <cx:pt idx="165697">17</cx:pt>
          <cx:pt idx="165698">2</cx:pt>
          <cx:pt idx="165699">1</cx:pt>
          <cx:pt idx="165700">1</cx:pt>
          <cx:pt idx="165701">0</cx:pt>
          <cx:pt idx="165702">1</cx:pt>
          <cx:pt idx="165703">295</cx:pt>
          <cx:pt idx="165704">105</cx:pt>
          <cx:pt idx="165705">0</cx:pt>
          <cx:pt idx="165706">26</cx:pt>
          <cx:pt idx="165707">78</cx:pt>
          <cx:pt idx="165708">0</cx:pt>
          <cx:pt idx="165709">1</cx:pt>
          <cx:pt idx="165710">10</cx:pt>
          <cx:pt idx="165711">6</cx:pt>
          <cx:pt idx="165712">24</cx:pt>
          <cx:pt idx="165713">1</cx:pt>
          <cx:pt idx="165714">0</cx:pt>
          <cx:pt idx="165715">21</cx:pt>
          <cx:pt idx="165716">0</cx:pt>
          <cx:pt idx="165717">12</cx:pt>
          <cx:pt idx="165718">9</cx:pt>
          <cx:pt idx="165719">30</cx:pt>
          <cx:pt idx="165720">23</cx:pt>
          <cx:pt idx="165721">0</cx:pt>
          <cx:pt idx="165722">1</cx:pt>
          <cx:pt idx="165723">1</cx:pt>
          <cx:pt idx="165724">2</cx:pt>
          <cx:pt idx="165725">6</cx:pt>
          <cx:pt idx="165726">132</cx:pt>
          <cx:pt idx="165727">97</cx:pt>
          <cx:pt idx="165728">7</cx:pt>
          <cx:pt idx="165729">1</cx:pt>
          <cx:pt idx="165730">21</cx:pt>
          <cx:pt idx="165731">7</cx:pt>
          <cx:pt idx="165732">256</cx:pt>
          <cx:pt idx="165733">1</cx:pt>
          <cx:pt idx="165734">355</cx:pt>
          <cx:pt idx="165735">5</cx:pt>
          <cx:pt idx="165736">410</cx:pt>
          <cx:pt idx="165737">38</cx:pt>
          <cx:pt idx="165738">140</cx:pt>
          <cx:pt idx="165739">26</cx:pt>
          <cx:pt idx="165740">6</cx:pt>
          <cx:pt idx="165741">85</cx:pt>
          <cx:pt idx="165742">1</cx:pt>
          <cx:pt idx="165743">23</cx:pt>
          <cx:pt idx="165744">2</cx:pt>
          <cx:pt idx="165745">11</cx:pt>
          <cx:pt idx="165746">1</cx:pt>
          <cx:pt idx="165747">0</cx:pt>
          <cx:pt idx="165748">38</cx:pt>
          <cx:pt idx="165749">0</cx:pt>
          <cx:pt idx="165750">242</cx:pt>
          <cx:pt idx="165751">211</cx:pt>
          <cx:pt idx="165752">4</cx:pt>
          <cx:pt idx="165753">63</cx:pt>
          <cx:pt idx="165754">25</cx:pt>
          <cx:pt idx="165755">112</cx:pt>
          <cx:pt idx="165756">13</cx:pt>
          <cx:pt idx="165757">481</cx:pt>
          <cx:pt idx="165758">198</cx:pt>
          <cx:pt idx="165759">41</cx:pt>
          <cx:pt idx="165760">458</cx:pt>
          <cx:pt idx="165761">262</cx:pt>
          <cx:pt idx="165762">0</cx:pt>
          <cx:pt idx="165763">15</cx:pt>
          <cx:pt idx="165764">19</cx:pt>
          <cx:pt idx="165765">3</cx:pt>
          <cx:pt idx="165766">0</cx:pt>
          <cx:pt idx="165767">34</cx:pt>
          <cx:pt idx="165768">100</cx:pt>
          <cx:pt idx="165769">33</cx:pt>
          <cx:pt idx="165770">0</cx:pt>
          <cx:pt idx="165771">116</cx:pt>
          <cx:pt idx="165772">27</cx:pt>
          <cx:pt idx="165773">9</cx:pt>
          <cx:pt idx="165774">0</cx:pt>
          <cx:pt idx="165775">8</cx:pt>
          <cx:pt idx="165776">11</cx:pt>
          <cx:pt idx="165777">68</cx:pt>
          <cx:pt idx="165778">1</cx:pt>
          <cx:pt idx="165779">40</cx:pt>
          <cx:pt idx="165780">25</cx:pt>
          <cx:pt idx="165781">7</cx:pt>
          <cx:pt idx="165782">0</cx:pt>
          <cx:pt idx="165783">3</cx:pt>
          <cx:pt idx="165784">0</cx:pt>
          <cx:pt idx="165785">0</cx:pt>
          <cx:pt idx="165786">0</cx:pt>
          <cx:pt idx="165787">0</cx:pt>
          <cx:pt idx="165788">0</cx:pt>
          <cx:pt idx="165789">303</cx:pt>
          <cx:pt idx="165790">1</cx:pt>
          <cx:pt idx="165791">0</cx:pt>
          <cx:pt idx="165792">0</cx:pt>
          <cx:pt idx="165793">4</cx:pt>
          <cx:pt idx="165794">23</cx:pt>
          <cx:pt idx="165795">0</cx:pt>
          <cx:pt idx="165796">0</cx:pt>
          <cx:pt idx="165797">0</cx:pt>
          <cx:pt idx="165798">0</cx:pt>
          <cx:pt idx="165799">1</cx:pt>
          <cx:pt idx="165800">16</cx:pt>
          <cx:pt idx="165801">412</cx:pt>
          <cx:pt idx="165802">92</cx:pt>
          <cx:pt idx="165803">5</cx:pt>
          <cx:pt idx="165804">14</cx:pt>
          <cx:pt idx="165805">25</cx:pt>
          <cx:pt idx="165806">25</cx:pt>
          <cx:pt idx="165807">0</cx:pt>
          <cx:pt idx="165808">1</cx:pt>
          <cx:pt idx="165809">1</cx:pt>
          <cx:pt idx="165810">49</cx:pt>
          <cx:pt idx="165811">14</cx:pt>
          <cx:pt idx="165812">17</cx:pt>
          <cx:pt idx="165813">3</cx:pt>
          <cx:pt idx="165814">8</cx:pt>
          <cx:pt idx="165815">112</cx:pt>
          <cx:pt idx="165816">44</cx:pt>
          <cx:pt idx="165817">56</cx:pt>
          <cx:pt idx="165818">4</cx:pt>
          <cx:pt idx="165819">1</cx:pt>
          <cx:pt idx="165820">1</cx:pt>
          <cx:pt idx="165821">0</cx:pt>
          <cx:pt idx="165822">240</cx:pt>
          <cx:pt idx="165823">113</cx:pt>
          <cx:pt idx="165824">0</cx:pt>
          <cx:pt idx="165825">14</cx:pt>
          <cx:pt idx="165826">50</cx:pt>
          <cx:pt idx="165827">245</cx:pt>
          <cx:pt idx="165828">17</cx:pt>
          <cx:pt idx="165829">0</cx:pt>
          <cx:pt idx="165830">5</cx:pt>
          <cx:pt idx="165831">0</cx:pt>
          <cx:pt idx="165832">0</cx:pt>
          <cx:pt idx="165833">9</cx:pt>
          <cx:pt idx="165834">56</cx:pt>
          <cx:pt idx="165835">2</cx:pt>
          <cx:pt idx="165836">124</cx:pt>
          <cx:pt idx="165837">19</cx:pt>
          <cx:pt idx="165838">7</cx:pt>
          <cx:pt idx="165839">1</cx:pt>
          <cx:pt idx="165840">47</cx:pt>
          <cx:pt idx="165841">43</cx:pt>
          <cx:pt idx="165842">65</cx:pt>
          <cx:pt idx="165843">29</cx:pt>
          <cx:pt idx="165844">23</cx:pt>
          <cx:pt idx="165845">2</cx:pt>
          <cx:pt idx="165846">0</cx:pt>
          <cx:pt idx="165847">63</cx:pt>
          <cx:pt idx="165848">121</cx:pt>
          <cx:pt idx="165849">0</cx:pt>
          <cx:pt idx="165850">61</cx:pt>
          <cx:pt idx="165851">6</cx:pt>
          <cx:pt idx="165852">0</cx:pt>
          <cx:pt idx="165853">16</cx:pt>
          <cx:pt idx="165854">28</cx:pt>
          <cx:pt idx="165855">5</cx:pt>
          <cx:pt idx="165856">16</cx:pt>
          <cx:pt idx="165857">1</cx:pt>
          <cx:pt idx="165858">14</cx:pt>
          <cx:pt idx="165859">162</cx:pt>
          <cx:pt idx="165860">5</cx:pt>
          <cx:pt idx="165861">7</cx:pt>
          <cx:pt idx="165862">6</cx:pt>
          <cx:pt idx="165863">18</cx:pt>
          <cx:pt idx="165864">0</cx:pt>
          <cx:pt idx="165865">3</cx:pt>
          <cx:pt idx="165866">6</cx:pt>
          <cx:pt idx="165867">60</cx:pt>
          <cx:pt idx="165868">10</cx:pt>
          <cx:pt idx="165869">0</cx:pt>
          <cx:pt idx="165870">18</cx:pt>
          <cx:pt idx="165871">7</cx:pt>
          <cx:pt idx="165872">4</cx:pt>
          <cx:pt idx="165873">3</cx:pt>
          <cx:pt idx="165874">9</cx:pt>
          <cx:pt idx="165875">20</cx:pt>
          <cx:pt idx="165876">1</cx:pt>
          <cx:pt idx="165877">24</cx:pt>
          <cx:pt idx="165878">0</cx:pt>
          <cx:pt idx="165879">6</cx:pt>
          <cx:pt idx="165880">1</cx:pt>
          <cx:pt idx="165881">5</cx:pt>
          <cx:pt idx="165882">2</cx:pt>
          <cx:pt idx="165883">1</cx:pt>
          <cx:pt idx="165884">0</cx:pt>
          <cx:pt idx="165885">0</cx:pt>
          <cx:pt idx="165886">0</cx:pt>
          <cx:pt idx="165887">32</cx:pt>
          <cx:pt idx="165888">0</cx:pt>
          <cx:pt idx="165889">1</cx:pt>
          <cx:pt idx="165890">0</cx:pt>
          <cx:pt idx="165891">75</cx:pt>
          <cx:pt idx="165892">24</cx:pt>
          <cx:pt idx="165893">56</cx:pt>
          <cx:pt idx="165894">22</cx:pt>
          <cx:pt idx="165895">109</cx:pt>
          <cx:pt idx="165896">113</cx:pt>
          <cx:pt idx="165897">37</cx:pt>
          <cx:pt idx="165898">0</cx:pt>
          <cx:pt idx="165899">0</cx:pt>
          <cx:pt idx="165900">0</cx:pt>
          <cx:pt idx="165901">0</cx:pt>
          <cx:pt idx="165902">0</cx:pt>
          <cx:pt idx="165903">0</cx:pt>
          <cx:pt idx="165904">39</cx:pt>
          <cx:pt idx="165905">0</cx:pt>
          <cx:pt idx="165906">59</cx:pt>
          <cx:pt idx="165907">399</cx:pt>
          <cx:pt idx="165908">135</cx:pt>
          <cx:pt idx="165909">0</cx:pt>
          <cx:pt idx="165910">4</cx:pt>
          <cx:pt idx="165911">0</cx:pt>
          <cx:pt idx="165912">4</cx:pt>
          <cx:pt idx="165913">15</cx:pt>
          <cx:pt idx="165914">4</cx:pt>
          <cx:pt idx="165915">0</cx:pt>
          <cx:pt idx="165916">56</cx:pt>
          <cx:pt idx="165917">105</cx:pt>
          <cx:pt idx="165918">0</cx:pt>
          <cx:pt idx="165919">1</cx:pt>
          <cx:pt idx="165920">1</cx:pt>
          <cx:pt idx="165921">62</cx:pt>
          <cx:pt idx="165922">1</cx:pt>
          <cx:pt idx="165923">0</cx:pt>
          <cx:pt idx="165924">0</cx:pt>
          <cx:pt idx="165925">15</cx:pt>
          <cx:pt idx="165926">72</cx:pt>
          <cx:pt idx="165927">122</cx:pt>
          <cx:pt idx="165928">0</cx:pt>
          <cx:pt idx="165929">12</cx:pt>
          <cx:pt idx="165930">192</cx:pt>
          <cx:pt idx="165931">1</cx:pt>
          <cx:pt idx="165932">11</cx:pt>
          <cx:pt idx="165933">182</cx:pt>
          <cx:pt idx="165934">55</cx:pt>
          <cx:pt idx="165935">0</cx:pt>
          <cx:pt idx="165936">171</cx:pt>
          <cx:pt idx="165937">22</cx:pt>
          <cx:pt idx="165938">73</cx:pt>
          <cx:pt idx="165939">7</cx:pt>
          <cx:pt idx="165940">0</cx:pt>
          <cx:pt idx="165941">96</cx:pt>
          <cx:pt idx="165942">151</cx:pt>
          <cx:pt idx="165943">73</cx:pt>
          <cx:pt idx="165944">3</cx:pt>
          <cx:pt idx="165945">1</cx:pt>
          <cx:pt idx="165946">13</cx:pt>
          <cx:pt idx="165947">0</cx:pt>
          <cx:pt idx="165948">0</cx:pt>
          <cx:pt idx="165949">0</cx:pt>
          <cx:pt idx="165950">0</cx:pt>
          <cx:pt idx="165951">0</cx:pt>
          <cx:pt idx="165952">0</cx:pt>
          <cx:pt idx="165953">13</cx:pt>
          <cx:pt idx="165954">0</cx:pt>
          <cx:pt idx="165955">0</cx:pt>
          <cx:pt idx="165956">0</cx:pt>
          <cx:pt idx="165957">0</cx:pt>
          <cx:pt idx="165958">3</cx:pt>
          <cx:pt idx="165959">0</cx:pt>
          <cx:pt idx="165960">0</cx:pt>
          <cx:pt idx="165961">0</cx:pt>
          <cx:pt idx="165962">330</cx:pt>
          <cx:pt idx="165963">382</cx:pt>
          <cx:pt idx="165964">0</cx:pt>
          <cx:pt idx="165965">2</cx:pt>
          <cx:pt idx="165966">15</cx:pt>
          <cx:pt idx="165967">31</cx:pt>
          <cx:pt idx="165968">221</cx:pt>
          <cx:pt idx="165969">32</cx:pt>
          <cx:pt idx="165970">12</cx:pt>
          <cx:pt idx="165971">577</cx:pt>
          <cx:pt idx="165972">46</cx:pt>
          <cx:pt idx="165973">97</cx:pt>
          <cx:pt idx="165974">14</cx:pt>
          <cx:pt idx="165975">0</cx:pt>
          <cx:pt idx="165976">9</cx:pt>
          <cx:pt idx="165977">43</cx:pt>
          <cx:pt idx="165978">2</cx:pt>
          <cx:pt idx="165979">0</cx:pt>
          <cx:pt idx="165980">0</cx:pt>
          <cx:pt idx="165981">1</cx:pt>
          <cx:pt idx="165982">0</cx:pt>
          <cx:pt idx="165983">1</cx:pt>
          <cx:pt idx="165984">0</cx:pt>
          <cx:pt idx="165985">0</cx:pt>
          <cx:pt idx="165986">0</cx:pt>
          <cx:pt idx="165987">0</cx:pt>
          <cx:pt idx="165988">0</cx:pt>
          <cx:pt idx="165989">263</cx:pt>
          <cx:pt idx="165990">41</cx:pt>
          <cx:pt idx="165991">106</cx:pt>
          <cx:pt idx="165992">0</cx:pt>
          <cx:pt idx="165993">0</cx:pt>
          <cx:pt idx="165994">0</cx:pt>
          <cx:pt idx="165995">0</cx:pt>
          <cx:pt idx="165996">258</cx:pt>
          <cx:pt idx="165997">0</cx:pt>
          <cx:pt idx="165998">30</cx:pt>
          <cx:pt idx="165999">0</cx:pt>
          <cx:pt idx="166000">179</cx:pt>
          <cx:pt idx="166001">0</cx:pt>
          <cx:pt idx="166002">1</cx:pt>
          <cx:pt idx="166003">17</cx:pt>
          <cx:pt idx="166004">64</cx:pt>
          <cx:pt idx="166005">10</cx:pt>
          <cx:pt idx="166006">37</cx:pt>
          <cx:pt idx="166007">75</cx:pt>
          <cx:pt idx="166008">0</cx:pt>
          <cx:pt idx="166009">0</cx:pt>
          <cx:pt idx="166010">0</cx:pt>
          <cx:pt idx="166011">0</cx:pt>
          <cx:pt idx="166012">0</cx:pt>
          <cx:pt idx="166013">0</cx:pt>
          <cx:pt idx="166014">0</cx:pt>
          <cx:pt idx="166015">4</cx:pt>
          <cx:pt idx="166016">44</cx:pt>
          <cx:pt idx="166017">0</cx:pt>
          <cx:pt idx="166018">0</cx:pt>
          <cx:pt idx="166019">1</cx:pt>
          <cx:pt idx="166020">0</cx:pt>
          <cx:pt idx="166021">0</cx:pt>
          <cx:pt idx="166022">0</cx:pt>
          <cx:pt idx="166023">177</cx:pt>
          <cx:pt idx="166024">2</cx:pt>
          <cx:pt idx="166025">1</cx:pt>
          <cx:pt idx="166026">9</cx:pt>
          <cx:pt idx="166027">1</cx:pt>
          <cx:pt idx="166028">0</cx:pt>
          <cx:pt idx="166029">182</cx:pt>
          <cx:pt idx="166030">83</cx:pt>
          <cx:pt idx="166031">0</cx:pt>
          <cx:pt idx="166032">0</cx:pt>
          <cx:pt idx="166033">68</cx:pt>
          <cx:pt idx="166034">134</cx:pt>
          <cx:pt idx="166035">6</cx:pt>
          <cx:pt idx="166036">49</cx:pt>
          <cx:pt idx="166037">0</cx:pt>
          <cx:pt idx="166038">73</cx:pt>
          <cx:pt idx="166039">0</cx:pt>
          <cx:pt idx="166040">158</cx:pt>
          <cx:pt idx="166041">59</cx:pt>
          <cx:pt idx="166042">35</cx:pt>
          <cx:pt idx="166043">6</cx:pt>
          <cx:pt idx="166044">215</cx:pt>
          <cx:pt idx="166045">324</cx:pt>
          <cx:pt idx="166046">1</cx:pt>
          <cx:pt idx="166047">0</cx:pt>
          <cx:pt idx="166048">56</cx:pt>
          <cx:pt idx="166049">0</cx:pt>
          <cx:pt idx="166050">5</cx:pt>
          <cx:pt idx="166051">0</cx:pt>
          <cx:pt idx="166052">22</cx:pt>
          <cx:pt idx="166053">0</cx:pt>
          <cx:pt idx="166054">103</cx:pt>
          <cx:pt idx="166055">13</cx:pt>
          <cx:pt idx="166056">13</cx:pt>
          <cx:pt idx="166057">41</cx:pt>
          <cx:pt idx="166058">48</cx:pt>
          <cx:pt idx="166059">0</cx:pt>
          <cx:pt idx="166060">20</cx:pt>
          <cx:pt idx="166061">161</cx:pt>
          <cx:pt idx="166062">0</cx:pt>
          <cx:pt idx="166063">0</cx:pt>
          <cx:pt idx="166064">101</cx:pt>
          <cx:pt idx="166065">1</cx:pt>
          <cx:pt idx="166066">131</cx:pt>
          <cx:pt idx="166067">33</cx:pt>
          <cx:pt idx="166068">112</cx:pt>
          <cx:pt idx="166069">29</cx:pt>
          <cx:pt idx="166070">56</cx:pt>
          <cx:pt idx="166071">14</cx:pt>
          <cx:pt idx="166072">1</cx:pt>
          <cx:pt idx="166073">10</cx:pt>
          <cx:pt idx="166074">10</cx:pt>
          <cx:pt idx="166075">0</cx:pt>
          <cx:pt idx="166076">0</cx:pt>
          <cx:pt idx="166077">0</cx:pt>
          <cx:pt idx="166078">11</cx:pt>
          <cx:pt idx="166079">0</cx:pt>
          <cx:pt idx="166080">1</cx:pt>
          <cx:pt idx="166081">3</cx:pt>
          <cx:pt idx="166082">25</cx:pt>
          <cx:pt idx="166083">0</cx:pt>
          <cx:pt idx="166084">0</cx:pt>
          <cx:pt idx="166085">0</cx:pt>
          <cx:pt idx="166086">47</cx:pt>
          <cx:pt idx="166087">622</cx:pt>
          <cx:pt idx="166088">5</cx:pt>
          <cx:pt idx="166089">0</cx:pt>
          <cx:pt idx="166090">13</cx:pt>
          <cx:pt idx="166091">33</cx:pt>
          <cx:pt idx="166092">16</cx:pt>
          <cx:pt idx="166093">19</cx:pt>
          <cx:pt idx="166094">342</cx:pt>
          <cx:pt idx="166095">348</cx:pt>
          <cx:pt idx="166096">0</cx:pt>
          <cx:pt idx="166097">4</cx:pt>
          <cx:pt idx="166098">6</cx:pt>
          <cx:pt idx="166099">0</cx:pt>
          <cx:pt idx="166100">0</cx:pt>
          <cx:pt idx="166101">7</cx:pt>
          <cx:pt idx="166102">25</cx:pt>
          <cx:pt idx="166103">65</cx:pt>
          <cx:pt idx="166104">2</cx:pt>
          <cx:pt idx="166105">0</cx:pt>
          <cx:pt idx="166106">4</cx:pt>
          <cx:pt idx="166107">0</cx:pt>
          <cx:pt idx="166108">283</cx:pt>
          <cx:pt idx="166109">24</cx:pt>
          <cx:pt idx="166110">19</cx:pt>
          <cx:pt idx="166111">103</cx:pt>
          <cx:pt idx="166112">20</cx:pt>
          <cx:pt idx="166113">0</cx:pt>
          <cx:pt idx="166114">5</cx:pt>
          <cx:pt idx="166115">39</cx:pt>
          <cx:pt idx="166116">0</cx:pt>
          <cx:pt idx="166117">64</cx:pt>
          <cx:pt idx="166118">3</cx:pt>
          <cx:pt idx="166119">18</cx:pt>
          <cx:pt idx="166120">47</cx:pt>
          <cx:pt idx="166121">27</cx:pt>
          <cx:pt idx="166122">19</cx:pt>
          <cx:pt idx="166123">0</cx:pt>
          <cx:pt idx="166124">143</cx:pt>
          <cx:pt idx="166125">12</cx:pt>
          <cx:pt idx="166126">95</cx:pt>
          <cx:pt idx="166127">1</cx:pt>
          <cx:pt idx="166128">0</cx:pt>
          <cx:pt idx="166129">1</cx:pt>
          <cx:pt idx="166130">0</cx:pt>
          <cx:pt idx="166131">4</cx:pt>
          <cx:pt idx="166132">121</cx:pt>
          <cx:pt idx="166133">50</cx:pt>
          <cx:pt idx="166134">19</cx:pt>
          <cx:pt idx="166135">17</cx:pt>
          <cx:pt idx="166136">116</cx:pt>
          <cx:pt idx="166137">20</cx:pt>
          <cx:pt idx="166138">15</cx:pt>
          <cx:pt idx="166139">13</cx:pt>
          <cx:pt idx="166140">213</cx:pt>
          <cx:pt idx="166141">13</cx:pt>
          <cx:pt idx="166142">36</cx:pt>
          <cx:pt idx="166143">169</cx:pt>
          <cx:pt idx="166144">15</cx:pt>
          <cx:pt idx="166145">14</cx:pt>
          <cx:pt idx="166146">1</cx:pt>
          <cx:pt idx="166147">0</cx:pt>
          <cx:pt idx="166148">0</cx:pt>
          <cx:pt idx="166149">0</cx:pt>
          <cx:pt idx="166150">40</cx:pt>
          <cx:pt idx="166151">0</cx:pt>
          <cx:pt idx="166152">20</cx:pt>
          <cx:pt idx="166153">1</cx:pt>
          <cx:pt idx="166154">1</cx:pt>
          <cx:pt idx="166155">0</cx:pt>
          <cx:pt idx="166156">2</cx:pt>
          <cx:pt idx="166157">1</cx:pt>
          <cx:pt idx="166158">0</cx:pt>
          <cx:pt idx="166159">16</cx:pt>
          <cx:pt idx="166160">46</cx:pt>
          <cx:pt idx="166161">2</cx:pt>
          <cx:pt idx="166162">1</cx:pt>
          <cx:pt idx="166163">0</cx:pt>
          <cx:pt idx="166164">4</cx:pt>
          <cx:pt idx="166165">0</cx:pt>
          <cx:pt idx="166166">0</cx:pt>
          <cx:pt idx="166167">1</cx:pt>
          <cx:pt idx="166168">175</cx:pt>
          <cx:pt idx="166169">0</cx:pt>
          <cx:pt idx="166170">21</cx:pt>
          <cx:pt idx="166171">105</cx:pt>
          <cx:pt idx="166172">11</cx:pt>
          <cx:pt idx="166173">115</cx:pt>
          <cx:pt idx="166174">0</cx:pt>
          <cx:pt idx="166175">0</cx:pt>
          <cx:pt idx="166176">0</cx:pt>
          <cx:pt idx="166177">0</cx:pt>
          <cx:pt idx="166178">14</cx:pt>
          <cx:pt idx="166179">2</cx:pt>
          <cx:pt idx="166180">1</cx:pt>
          <cx:pt idx="166181">29</cx:pt>
          <cx:pt idx="166182">1</cx:pt>
          <cx:pt idx="166183">1</cx:pt>
          <cx:pt idx="166184">98</cx:pt>
          <cx:pt idx="166185">2</cx:pt>
          <cx:pt idx="166186">2</cx:pt>
          <cx:pt idx="166187">112</cx:pt>
          <cx:pt idx="166188">2</cx:pt>
          <cx:pt idx="166189">52</cx:pt>
          <cx:pt idx="166190">2</cx:pt>
          <cx:pt idx="166191">14</cx:pt>
          <cx:pt idx="166192">35</cx:pt>
          <cx:pt idx="166193">4</cx:pt>
          <cx:pt idx="166194">67</cx:pt>
          <cx:pt idx="166195">79</cx:pt>
          <cx:pt idx="166196">142</cx:pt>
          <cx:pt idx="166197">66</cx:pt>
          <cx:pt idx="166198">234</cx:pt>
          <cx:pt idx="166199">1</cx:pt>
          <cx:pt idx="166200">263</cx:pt>
          <cx:pt idx="166201">21</cx:pt>
          <cx:pt idx="166202">0</cx:pt>
          <cx:pt idx="166203">556</cx:pt>
          <cx:pt idx="166204">0</cx:pt>
          <cx:pt idx="166205">103</cx:pt>
          <cx:pt idx="166206">45</cx:pt>
          <cx:pt idx="166207">89</cx:pt>
          <cx:pt idx="166208">67</cx:pt>
          <cx:pt idx="166209">0</cx:pt>
          <cx:pt idx="166210">138</cx:pt>
          <cx:pt idx="166211">160</cx:pt>
          <cx:pt idx="166212">1</cx:pt>
          <cx:pt idx="166213">11</cx:pt>
          <cx:pt idx="166214">2</cx:pt>
          <cx:pt idx="166215">92</cx:pt>
          <cx:pt idx="166216">3</cx:pt>
          <cx:pt idx="166217">0</cx:pt>
          <cx:pt idx="166218">88</cx:pt>
          <cx:pt idx="166219">286</cx:pt>
          <cx:pt idx="166220">20</cx:pt>
          <cx:pt idx="166221">12</cx:pt>
          <cx:pt idx="166222">2</cx:pt>
          <cx:pt idx="166223">0</cx:pt>
          <cx:pt idx="166224">0</cx:pt>
          <cx:pt idx="166225">6</cx:pt>
          <cx:pt idx="166226">14</cx:pt>
          <cx:pt idx="166227">0</cx:pt>
          <cx:pt idx="166228">288</cx:pt>
          <cx:pt idx="166229">6</cx:pt>
          <cx:pt idx="166230">41</cx:pt>
          <cx:pt idx="166231">0</cx:pt>
          <cx:pt idx="166232">1</cx:pt>
          <cx:pt idx="166233">0</cx:pt>
          <cx:pt idx="166234">0</cx:pt>
          <cx:pt idx="166235">0</cx:pt>
          <cx:pt idx="166236">16</cx:pt>
          <cx:pt idx="166237">0</cx:pt>
          <cx:pt idx="166238">0</cx:pt>
          <cx:pt idx="166239">3</cx:pt>
          <cx:pt idx="166240">5</cx:pt>
          <cx:pt idx="166241">0</cx:pt>
          <cx:pt idx="166242">19</cx:pt>
          <cx:pt idx="166243">1</cx:pt>
          <cx:pt idx="166244">0</cx:pt>
          <cx:pt idx="166245">68</cx:pt>
          <cx:pt idx="166246">1</cx:pt>
          <cx:pt idx="166247">0</cx:pt>
          <cx:pt idx="166248">15</cx:pt>
          <cx:pt idx="166249">0</cx:pt>
          <cx:pt idx="166250">0</cx:pt>
          <cx:pt idx="166251">105</cx:pt>
          <cx:pt idx="166252">0</cx:pt>
          <cx:pt idx="166253">18</cx:pt>
          <cx:pt idx="166254">16</cx:pt>
          <cx:pt idx="166255">0</cx:pt>
          <cx:pt idx="166256">0</cx:pt>
          <cx:pt idx="166257">5</cx:pt>
          <cx:pt idx="166258">0</cx:pt>
          <cx:pt idx="166259">217</cx:pt>
          <cx:pt idx="166260">41</cx:pt>
          <cx:pt idx="166261">16</cx:pt>
          <cx:pt idx="166262">268</cx:pt>
          <cx:pt idx="166263">0</cx:pt>
          <cx:pt idx="166264">0</cx:pt>
          <cx:pt idx="166265">20</cx:pt>
          <cx:pt idx="166266">0</cx:pt>
          <cx:pt idx="166267">0</cx:pt>
          <cx:pt idx="166268">15</cx:pt>
          <cx:pt idx="166269">15</cx:pt>
          <cx:pt idx="166270">3</cx:pt>
          <cx:pt idx="166271">0</cx:pt>
          <cx:pt idx="166272">1</cx:pt>
          <cx:pt idx="166273">0</cx:pt>
          <cx:pt idx="166274">1</cx:pt>
          <cx:pt idx="166275">9</cx:pt>
          <cx:pt idx="166276">0</cx:pt>
          <cx:pt idx="166277">32</cx:pt>
          <cx:pt idx="166278">302</cx:pt>
          <cx:pt idx="166279">20</cx:pt>
          <cx:pt idx="166280">7</cx:pt>
          <cx:pt idx="166281">85</cx:pt>
          <cx:pt idx="166282">35</cx:pt>
          <cx:pt idx="166283">42</cx:pt>
          <cx:pt idx="166284">0</cx:pt>
          <cx:pt idx="166285">364</cx:pt>
          <cx:pt idx="166286">1</cx:pt>
          <cx:pt idx="166287">0</cx:pt>
          <cx:pt idx="166288">0</cx:pt>
          <cx:pt idx="166289">0</cx:pt>
          <cx:pt idx="166290">1</cx:pt>
          <cx:pt idx="166291">7</cx:pt>
          <cx:pt idx="166292">1</cx:pt>
          <cx:pt idx="166293">4</cx:pt>
          <cx:pt idx="166294">4</cx:pt>
          <cx:pt idx="166295">0</cx:pt>
          <cx:pt idx="166296">5</cx:pt>
          <cx:pt idx="166297">3</cx:pt>
          <cx:pt idx="166298">349</cx:pt>
          <cx:pt idx="166299">0</cx:pt>
          <cx:pt idx="166300">35</cx:pt>
          <cx:pt idx="166301">481</cx:pt>
          <cx:pt idx="166302">1</cx:pt>
          <cx:pt idx="166303">1</cx:pt>
          <cx:pt idx="166304">40</cx:pt>
          <cx:pt idx="166305">16</cx:pt>
          <cx:pt idx="166306">575</cx:pt>
          <cx:pt idx="166307">15</cx:pt>
          <cx:pt idx="166308">5</cx:pt>
          <cx:pt idx="166309">34</cx:pt>
          <cx:pt idx="166310">0</cx:pt>
          <cx:pt idx="166311">8</cx:pt>
          <cx:pt idx="166312">0</cx:pt>
          <cx:pt idx="166313">0</cx:pt>
          <cx:pt idx="166314">41</cx:pt>
          <cx:pt idx="166315">1</cx:pt>
          <cx:pt idx="166316">0</cx:pt>
          <cx:pt idx="166317">9</cx:pt>
          <cx:pt idx="166318">0</cx:pt>
          <cx:pt idx="166319">3</cx:pt>
          <cx:pt idx="166320">69</cx:pt>
          <cx:pt idx="166321">420</cx:pt>
          <cx:pt idx="166322">0</cx:pt>
          <cx:pt idx="166323">0</cx:pt>
          <cx:pt idx="166324">2</cx:pt>
          <cx:pt idx="166325">17</cx:pt>
          <cx:pt idx="166326">13</cx:pt>
          <cx:pt idx="166327">0</cx:pt>
          <cx:pt idx="166328">10</cx:pt>
          <cx:pt idx="166329">1</cx:pt>
          <cx:pt idx="166330">0</cx:pt>
          <cx:pt idx="166331">1</cx:pt>
          <cx:pt idx="166332">1</cx:pt>
          <cx:pt idx="166333">0</cx:pt>
          <cx:pt idx="166334">1</cx:pt>
          <cx:pt idx="166335">8</cx:pt>
          <cx:pt idx="166336">0</cx:pt>
          <cx:pt idx="166337">16</cx:pt>
          <cx:pt idx="166338">0</cx:pt>
          <cx:pt idx="166339">4</cx:pt>
          <cx:pt idx="166340">30</cx:pt>
          <cx:pt idx="166341">64</cx:pt>
          <cx:pt idx="166342">157</cx:pt>
          <cx:pt idx="166343">0</cx:pt>
          <cx:pt idx="166344">31</cx:pt>
          <cx:pt idx="166345">1</cx:pt>
          <cx:pt idx="166346">39</cx:pt>
          <cx:pt idx="166347">106</cx:pt>
          <cx:pt idx="166348">12</cx:pt>
          <cx:pt idx="166349">1</cx:pt>
          <cx:pt idx="166350">8</cx:pt>
          <cx:pt idx="166351">15</cx:pt>
          <cx:pt idx="166352">132</cx:pt>
          <cx:pt idx="166353">0</cx:pt>
          <cx:pt idx="166354">0</cx:pt>
          <cx:pt idx="166355">0</cx:pt>
          <cx:pt idx="166356">55</cx:pt>
          <cx:pt idx="166357">7</cx:pt>
          <cx:pt idx="166358">19</cx:pt>
          <cx:pt idx="166359">3</cx:pt>
          <cx:pt idx="166360">148</cx:pt>
          <cx:pt idx="166361">0</cx:pt>
          <cx:pt idx="166362">0</cx:pt>
          <cx:pt idx="166363">30</cx:pt>
          <cx:pt idx="166364">3</cx:pt>
          <cx:pt idx="166365">201</cx:pt>
          <cx:pt idx="166366">8</cx:pt>
          <cx:pt idx="166367">161</cx:pt>
          <cx:pt idx="166368">2</cx:pt>
          <cx:pt idx="166369">12</cx:pt>
          <cx:pt idx="166370">0</cx:pt>
          <cx:pt idx="166371">34</cx:pt>
          <cx:pt idx="166372">1</cx:pt>
          <cx:pt idx="166373">26</cx:pt>
          <cx:pt idx="166374">67</cx:pt>
          <cx:pt idx="166375">19</cx:pt>
          <cx:pt idx="166376">3</cx:pt>
          <cx:pt idx="166377">192</cx:pt>
          <cx:pt idx="166378">0</cx:pt>
          <cx:pt idx="166379">1</cx:pt>
          <cx:pt idx="166380">0</cx:pt>
          <cx:pt idx="166381">6</cx:pt>
          <cx:pt idx="166382">0</cx:pt>
          <cx:pt idx="166383">1</cx:pt>
          <cx:pt idx="166384">0</cx:pt>
          <cx:pt idx="166385">9</cx:pt>
          <cx:pt idx="166386">28</cx:pt>
          <cx:pt idx="166387">23</cx:pt>
          <cx:pt idx="166388">7</cx:pt>
          <cx:pt idx="166389">27</cx:pt>
          <cx:pt idx="166390">0</cx:pt>
          <cx:pt idx="166391">77</cx:pt>
          <cx:pt idx="166392">0</cx:pt>
          <cx:pt idx="166393">6</cx:pt>
          <cx:pt idx="166394">6</cx:pt>
          <cx:pt idx="166395">7</cx:pt>
          <cx:pt idx="166396">35</cx:pt>
          <cx:pt idx="166397">34</cx:pt>
          <cx:pt idx="166398">1</cx:pt>
          <cx:pt idx="166399">1</cx:pt>
          <cx:pt idx="166400">80</cx:pt>
          <cx:pt idx="166401">273</cx:pt>
          <cx:pt idx="166402">24</cx:pt>
          <cx:pt idx="166403">48</cx:pt>
          <cx:pt idx="166404">14</cx:pt>
          <cx:pt idx="166405">169</cx:pt>
          <cx:pt idx="166406">56</cx:pt>
          <cx:pt idx="166407">37</cx:pt>
          <cx:pt idx="166408">44</cx:pt>
          <cx:pt idx="166409">79</cx:pt>
          <cx:pt idx="166410">8</cx:pt>
          <cx:pt idx="166411">1</cx:pt>
          <cx:pt idx="166412">2</cx:pt>
          <cx:pt idx="166413">14</cx:pt>
          <cx:pt idx="166414">20</cx:pt>
          <cx:pt idx="166415">8</cx:pt>
          <cx:pt idx="166416">50</cx:pt>
          <cx:pt idx="166417">153</cx:pt>
          <cx:pt idx="166418">0</cx:pt>
          <cx:pt idx="166419">1</cx:pt>
          <cx:pt idx="166420">37</cx:pt>
          <cx:pt idx="166421">13</cx:pt>
          <cx:pt idx="166422">3</cx:pt>
          <cx:pt idx="166423">5</cx:pt>
          <cx:pt idx="166424">21</cx:pt>
          <cx:pt idx="166425">80</cx:pt>
          <cx:pt idx="166426">0</cx:pt>
          <cx:pt idx="166427">1</cx:pt>
          <cx:pt idx="166428">23</cx:pt>
          <cx:pt idx="166429">2</cx:pt>
          <cx:pt idx="166430">9</cx:pt>
          <cx:pt idx="166431">0</cx:pt>
          <cx:pt idx="166432">21</cx:pt>
          <cx:pt idx="166433">8</cx:pt>
          <cx:pt idx="166434">254</cx:pt>
          <cx:pt idx="166435">0</cx:pt>
          <cx:pt idx="166436">1</cx:pt>
          <cx:pt idx="166437">1</cx:pt>
          <cx:pt idx="166438">238</cx:pt>
          <cx:pt idx="166439">15</cx:pt>
          <cx:pt idx="166440">4</cx:pt>
          <cx:pt idx="166441">0</cx:pt>
          <cx:pt idx="166442">860</cx:pt>
          <cx:pt idx="166443">1</cx:pt>
          <cx:pt idx="166444">40</cx:pt>
          <cx:pt idx="166445">22</cx:pt>
          <cx:pt idx="166446">157</cx:pt>
          <cx:pt idx="166447">29</cx:pt>
          <cx:pt idx="166448">0</cx:pt>
          <cx:pt idx="166449">0</cx:pt>
          <cx:pt idx="166450">0</cx:pt>
          <cx:pt idx="166451">3</cx:pt>
          <cx:pt idx="166452">200</cx:pt>
          <cx:pt idx="166453">175</cx:pt>
          <cx:pt idx="166454">8</cx:pt>
          <cx:pt idx="166455">0</cx:pt>
          <cx:pt idx="166456">0</cx:pt>
          <cx:pt idx="166457">1</cx:pt>
          <cx:pt idx="166458">0</cx:pt>
          <cx:pt idx="166459">48</cx:pt>
          <cx:pt idx="166460">202</cx:pt>
          <cx:pt idx="166461">1</cx:pt>
          <cx:pt idx="166462">639</cx:pt>
          <cx:pt idx="166463">1</cx:pt>
          <cx:pt idx="166464">0</cx:pt>
          <cx:pt idx="166465">0</cx:pt>
          <cx:pt idx="166466">1</cx:pt>
          <cx:pt idx="166467">10</cx:pt>
          <cx:pt idx="166468">21</cx:pt>
          <cx:pt idx="166469">129</cx:pt>
          <cx:pt idx="166470">550</cx:pt>
          <cx:pt idx="166471">2</cx:pt>
          <cx:pt idx="166472">0</cx:pt>
          <cx:pt idx="166473">12</cx:pt>
          <cx:pt idx="166474">4</cx:pt>
          <cx:pt idx="166475">34</cx:pt>
          <cx:pt idx="166476">7</cx:pt>
          <cx:pt idx="166477">0</cx:pt>
          <cx:pt idx="166478">5</cx:pt>
          <cx:pt idx="166479">1</cx:pt>
          <cx:pt idx="166480">0</cx:pt>
          <cx:pt idx="166481">0</cx:pt>
          <cx:pt idx="166482">1</cx:pt>
          <cx:pt idx="166483">0</cx:pt>
          <cx:pt idx="166484">30</cx:pt>
          <cx:pt idx="166485">0</cx:pt>
          <cx:pt idx="166486">0</cx:pt>
          <cx:pt idx="166487">2</cx:pt>
          <cx:pt idx="166488">3</cx:pt>
          <cx:pt idx="166489">1</cx:pt>
          <cx:pt idx="166490">7</cx:pt>
          <cx:pt idx="166491">45</cx:pt>
          <cx:pt idx="166492">14</cx:pt>
          <cx:pt idx="166493">22</cx:pt>
          <cx:pt idx="166494">0</cx:pt>
          <cx:pt idx="166495">41</cx:pt>
          <cx:pt idx="166496">1</cx:pt>
          <cx:pt idx="166497">18</cx:pt>
          <cx:pt idx="166498">0</cx:pt>
          <cx:pt idx="166499">0</cx:pt>
          <cx:pt idx="166500">70</cx:pt>
          <cx:pt idx="166501">1</cx:pt>
          <cx:pt idx="166502">1</cx:pt>
          <cx:pt idx="166503">3</cx:pt>
          <cx:pt idx="166504">212</cx:pt>
          <cx:pt idx="166505">3</cx:pt>
          <cx:pt idx="166506">22</cx:pt>
          <cx:pt idx="166507">0</cx:pt>
          <cx:pt idx="166508">0</cx:pt>
          <cx:pt idx="166509">0</cx:pt>
          <cx:pt idx="166510">46</cx:pt>
          <cx:pt idx="166511">14</cx:pt>
          <cx:pt idx="166512">69</cx:pt>
          <cx:pt idx="166513">69</cx:pt>
          <cx:pt idx="166514">239</cx:pt>
          <cx:pt idx="166515">7</cx:pt>
          <cx:pt idx="166516">105</cx:pt>
          <cx:pt idx="166517">4</cx:pt>
          <cx:pt idx="166518">233</cx:pt>
          <cx:pt idx="166519">10</cx:pt>
          <cx:pt idx="166520">187</cx:pt>
          <cx:pt idx="166521">0</cx:pt>
          <cx:pt idx="166522">56</cx:pt>
          <cx:pt idx="166523">7</cx:pt>
          <cx:pt idx="166524">119</cx:pt>
          <cx:pt idx="166525">0</cx:pt>
          <cx:pt idx="166526">4</cx:pt>
          <cx:pt idx="166527">0</cx:pt>
          <cx:pt idx="166528">21</cx:pt>
          <cx:pt idx="166529">38</cx:pt>
          <cx:pt idx="166530">48</cx:pt>
          <cx:pt idx="166531">36</cx:pt>
          <cx:pt idx="166532">117</cx:pt>
          <cx:pt idx="166533">0</cx:pt>
          <cx:pt idx="166534">0</cx:pt>
          <cx:pt idx="166535">0</cx:pt>
          <cx:pt idx="166536">4</cx:pt>
          <cx:pt idx="166537">5</cx:pt>
          <cx:pt idx="166538">126</cx:pt>
          <cx:pt idx="166539">65</cx:pt>
          <cx:pt idx="166540">17</cx:pt>
          <cx:pt idx="166541">1</cx:pt>
          <cx:pt idx="166542">5</cx:pt>
          <cx:pt idx="166543">0</cx:pt>
          <cx:pt idx="166544">0</cx:pt>
          <cx:pt idx="166545">0</cx:pt>
          <cx:pt idx="166546">0</cx:pt>
          <cx:pt idx="166547">0</cx:pt>
          <cx:pt idx="166548">5</cx:pt>
          <cx:pt idx="166549">1</cx:pt>
          <cx:pt idx="166550">0</cx:pt>
          <cx:pt idx="166551">3</cx:pt>
          <cx:pt idx="166552">0</cx:pt>
          <cx:pt idx="166553">0</cx:pt>
          <cx:pt idx="166554">73</cx:pt>
          <cx:pt idx="166555">205</cx:pt>
          <cx:pt idx="166556">0</cx:pt>
          <cx:pt idx="166557">2</cx:pt>
          <cx:pt idx="166558">97</cx:pt>
          <cx:pt idx="166559">2</cx:pt>
          <cx:pt idx="166560">41</cx:pt>
          <cx:pt idx="166561">58</cx:pt>
          <cx:pt idx="166562">4</cx:pt>
          <cx:pt idx="166563">22</cx:pt>
          <cx:pt idx="166564">8</cx:pt>
          <cx:pt idx="166565">30</cx:pt>
          <cx:pt idx="166566">1</cx:pt>
          <cx:pt idx="166567">17</cx:pt>
          <cx:pt idx="166568">0</cx:pt>
          <cx:pt idx="166569">5</cx:pt>
          <cx:pt idx="166570">19</cx:pt>
          <cx:pt idx="166571">35</cx:pt>
          <cx:pt idx="166572">0</cx:pt>
          <cx:pt idx="166573">269</cx:pt>
          <cx:pt idx="166574">16</cx:pt>
          <cx:pt idx="166575">45</cx:pt>
          <cx:pt idx="166576">11</cx:pt>
          <cx:pt idx="166577">6</cx:pt>
          <cx:pt idx="166578">0</cx:pt>
          <cx:pt idx="166579">0</cx:pt>
          <cx:pt idx="166580">0</cx:pt>
          <cx:pt idx="166581">1</cx:pt>
          <cx:pt idx="166582">0</cx:pt>
          <cx:pt idx="166583">2</cx:pt>
          <cx:pt idx="166584">0</cx:pt>
          <cx:pt idx="166585">35</cx:pt>
          <cx:pt idx="166586">56</cx:pt>
          <cx:pt idx="166587">13</cx:pt>
          <cx:pt idx="166588">14</cx:pt>
          <cx:pt idx="166589">0</cx:pt>
          <cx:pt idx="166590">0</cx:pt>
          <cx:pt idx="166591">0</cx:pt>
          <cx:pt idx="166592">0</cx:pt>
          <cx:pt idx="166593">7</cx:pt>
          <cx:pt idx="166594">35</cx:pt>
          <cx:pt idx="166595">44</cx:pt>
          <cx:pt idx="166596">82</cx:pt>
          <cx:pt idx="166597">44</cx:pt>
          <cx:pt idx="166598">40</cx:pt>
          <cx:pt idx="166599">27</cx:pt>
          <cx:pt idx="166600">2</cx:pt>
          <cx:pt idx="166601">1</cx:pt>
          <cx:pt idx="166602">0</cx:pt>
          <cx:pt idx="166603">80</cx:pt>
          <cx:pt idx="166604">29</cx:pt>
          <cx:pt idx="166605">93</cx:pt>
          <cx:pt idx="166606">92</cx:pt>
          <cx:pt idx="166607">25</cx:pt>
          <cx:pt idx="166608">4</cx:pt>
          <cx:pt idx="166609">66</cx:pt>
          <cx:pt idx="166610">4</cx:pt>
          <cx:pt idx="166611">274</cx:pt>
          <cx:pt idx="166612">29</cx:pt>
          <cx:pt idx="166613">280</cx:pt>
          <cx:pt idx="166614">0</cx:pt>
          <cx:pt idx="166615">0</cx:pt>
          <cx:pt idx="166616">0</cx:pt>
          <cx:pt idx="166617">0</cx:pt>
          <cx:pt idx="166618">0</cx:pt>
          <cx:pt idx="166619">5</cx:pt>
          <cx:pt idx="166620">1</cx:pt>
          <cx:pt idx="166621">12</cx:pt>
          <cx:pt idx="166622">2</cx:pt>
          <cx:pt idx="166623">18</cx:pt>
          <cx:pt idx="166624">0</cx:pt>
          <cx:pt idx="166625">28</cx:pt>
          <cx:pt idx="166626">214</cx:pt>
          <cx:pt idx="166627">74</cx:pt>
          <cx:pt idx="166628">209</cx:pt>
          <cx:pt idx="166629">74</cx:pt>
          <cx:pt idx="166630">175</cx:pt>
          <cx:pt idx="166631">8</cx:pt>
          <cx:pt idx="166632">6</cx:pt>
          <cx:pt idx="166633">294</cx:pt>
          <cx:pt idx="166634">185</cx:pt>
          <cx:pt idx="166635">11</cx:pt>
          <cx:pt idx="166636">8</cx:pt>
          <cx:pt idx="166637">0</cx:pt>
          <cx:pt idx="166638">0</cx:pt>
          <cx:pt idx="166639">0</cx:pt>
          <cx:pt idx="166640">6</cx:pt>
          <cx:pt idx="166641">1</cx:pt>
          <cx:pt idx="166642">3</cx:pt>
          <cx:pt idx="166643">0</cx:pt>
          <cx:pt idx="166644">89</cx:pt>
          <cx:pt idx="166645">11</cx:pt>
          <cx:pt idx="166646">29</cx:pt>
          <cx:pt idx="166647">8</cx:pt>
          <cx:pt idx="166648">35</cx:pt>
          <cx:pt idx="166649">3</cx:pt>
          <cx:pt idx="166650">79</cx:pt>
          <cx:pt idx="166651">19</cx:pt>
          <cx:pt idx="166652">44</cx:pt>
          <cx:pt idx="166653">29</cx:pt>
          <cx:pt idx="166654">35</cx:pt>
          <cx:pt idx="166655">7</cx:pt>
          <cx:pt idx="166656">1</cx:pt>
          <cx:pt idx="166657">106</cx:pt>
          <cx:pt idx="166658">70</cx:pt>
          <cx:pt idx="166659">0</cx:pt>
          <cx:pt idx="166660">62</cx:pt>
          <cx:pt idx="166661">35</cx:pt>
          <cx:pt idx="166662">288</cx:pt>
          <cx:pt idx="166663">9</cx:pt>
          <cx:pt idx="166664">70</cx:pt>
          <cx:pt idx="166665">28</cx:pt>
          <cx:pt idx="166666">6</cx:pt>
          <cx:pt idx="166667">425</cx:pt>
          <cx:pt idx="166668">15</cx:pt>
          <cx:pt idx="166669">19</cx:pt>
          <cx:pt idx="166670">3</cx:pt>
          <cx:pt idx="166671">151</cx:pt>
          <cx:pt idx="166672">113</cx:pt>
          <cx:pt idx="166673">12</cx:pt>
          <cx:pt idx="166674">97</cx:pt>
          <cx:pt idx="166675">230</cx:pt>
          <cx:pt idx="166676">0</cx:pt>
          <cx:pt idx="166677">0</cx:pt>
          <cx:pt idx="166678">98</cx:pt>
          <cx:pt idx="166679">10</cx:pt>
          <cx:pt idx="166680">85</cx:pt>
          <cx:pt idx="166681">7</cx:pt>
          <cx:pt idx="166682">111</cx:pt>
          <cx:pt idx="166683">5</cx:pt>
          <cx:pt idx="166684">6</cx:pt>
          <cx:pt idx="166685">31</cx:pt>
          <cx:pt idx="166686">35</cx:pt>
          <cx:pt idx="166687">48</cx:pt>
          <cx:pt idx="166688">19</cx:pt>
          <cx:pt idx="166689">0</cx:pt>
          <cx:pt idx="166690">0</cx:pt>
          <cx:pt idx="166691">0</cx:pt>
          <cx:pt idx="166692">46</cx:pt>
          <cx:pt idx="166693">0</cx:pt>
          <cx:pt idx="166694">84</cx:pt>
          <cx:pt idx="166695">148</cx:pt>
          <cx:pt idx="166696">167</cx:pt>
          <cx:pt idx="166697">0</cx:pt>
          <cx:pt idx="166698">14</cx:pt>
          <cx:pt idx="166699">3</cx:pt>
          <cx:pt idx="166700">1</cx:pt>
          <cx:pt idx="166701">0</cx:pt>
          <cx:pt idx="166702">0</cx:pt>
          <cx:pt idx="166703">0</cx:pt>
          <cx:pt idx="166704">160</cx:pt>
          <cx:pt idx="166705">0</cx:pt>
          <cx:pt idx="166706">0</cx:pt>
          <cx:pt idx="166707">10</cx:pt>
          <cx:pt idx="166708">0</cx:pt>
          <cx:pt idx="166709">2</cx:pt>
          <cx:pt idx="166710">80</cx:pt>
          <cx:pt idx="166711">3</cx:pt>
          <cx:pt idx="166712">57</cx:pt>
          <cx:pt idx="166713">0</cx:pt>
          <cx:pt idx="166714">42</cx:pt>
          <cx:pt idx="166715">42</cx:pt>
          <cx:pt idx="166716">27</cx:pt>
          <cx:pt idx="166717">7</cx:pt>
          <cx:pt idx="166718">0</cx:pt>
          <cx:pt idx="166719">36</cx:pt>
          <cx:pt idx="166720">0</cx:pt>
          <cx:pt idx="166721">56</cx:pt>
          <cx:pt idx="166722">0</cx:pt>
          <cx:pt idx="166723">0</cx:pt>
          <cx:pt idx="166724">6</cx:pt>
          <cx:pt idx="166725">7</cx:pt>
          <cx:pt idx="166726">1</cx:pt>
          <cx:pt idx="166727">16</cx:pt>
          <cx:pt idx="166728">55</cx:pt>
          <cx:pt idx="166729">0</cx:pt>
          <cx:pt idx="166730">207</cx:pt>
          <cx:pt idx="166731">369</cx:pt>
          <cx:pt idx="166732">5</cx:pt>
          <cx:pt idx="166733">4</cx:pt>
          <cx:pt idx="166734">75</cx:pt>
          <cx:pt idx="166735">10</cx:pt>
          <cx:pt idx="166736">263</cx:pt>
          <cx:pt idx="166737">42</cx:pt>
          <cx:pt idx="166738">0</cx:pt>
          <cx:pt idx="166739">8</cx:pt>
          <cx:pt idx="166740">446</cx:pt>
          <cx:pt idx="166741">0</cx:pt>
          <cx:pt idx="166742">19</cx:pt>
          <cx:pt idx="166743">0</cx:pt>
          <cx:pt idx="166744">182</cx:pt>
          <cx:pt idx="166745">239</cx:pt>
          <cx:pt idx="166746">2</cx:pt>
          <cx:pt idx="166747">0</cx:pt>
          <cx:pt idx="166748">0</cx:pt>
          <cx:pt idx="166749">28</cx:pt>
          <cx:pt idx="166750">0</cx:pt>
          <cx:pt idx="166751">12</cx:pt>
          <cx:pt idx="166752">21</cx:pt>
          <cx:pt idx="166753">0</cx:pt>
          <cx:pt idx="166754">115</cx:pt>
          <cx:pt idx="166755">0</cx:pt>
          <cx:pt idx="166756">56</cx:pt>
          <cx:pt idx="166757">26</cx:pt>
          <cx:pt idx="166758">125</cx:pt>
          <cx:pt idx="166759">0</cx:pt>
          <cx:pt idx="166760">1</cx:pt>
          <cx:pt idx="166761">1</cx:pt>
          <cx:pt idx="166762">0</cx:pt>
          <cx:pt idx="166763">33</cx:pt>
          <cx:pt idx="166764">237</cx:pt>
          <cx:pt idx="166765">70</cx:pt>
          <cx:pt idx="166766">5</cx:pt>
          <cx:pt idx="166767">0</cx:pt>
          <cx:pt idx="166768">23</cx:pt>
          <cx:pt idx="166769">1</cx:pt>
          <cx:pt idx="166770">1</cx:pt>
          <cx:pt idx="166771">0</cx:pt>
          <cx:pt idx="166772">0</cx:pt>
          <cx:pt idx="166773">0</cx:pt>
          <cx:pt idx="166774">1</cx:pt>
          <cx:pt idx="166775">0</cx:pt>
          <cx:pt idx="166776">0</cx:pt>
          <cx:pt idx="166777">0</cx:pt>
          <cx:pt idx="166778">0</cx:pt>
          <cx:pt idx="166779">0</cx:pt>
          <cx:pt idx="166780">0</cx:pt>
          <cx:pt idx="166781">0</cx:pt>
          <cx:pt idx="166782">0</cx:pt>
          <cx:pt idx="166783">0</cx:pt>
          <cx:pt idx="166784">0</cx:pt>
          <cx:pt idx="166785">1</cx:pt>
          <cx:pt idx="166786">0</cx:pt>
          <cx:pt idx="166787">1</cx:pt>
          <cx:pt idx="166788">18</cx:pt>
          <cx:pt idx="166789">0</cx:pt>
          <cx:pt idx="166790">0</cx:pt>
          <cx:pt idx="166791">64</cx:pt>
          <cx:pt idx="166792">0</cx:pt>
          <cx:pt idx="166793">0</cx:pt>
          <cx:pt idx="166794">13</cx:pt>
          <cx:pt idx="166795">39</cx:pt>
          <cx:pt idx="166796">0</cx:pt>
          <cx:pt idx="166797">0</cx:pt>
          <cx:pt idx="166798">3</cx:pt>
          <cx:pt idx="166799">24</cx:pt>
          <cx:pt idx="166800">26</cx:pt>
          <cx:pt idx="166801">0</cx:pt>
          <cx:pt idx="166802">98</cx:pt>
          <cx:pt idx="166803">4</cx:pt>
          <cx:pt idx="166804">17</cx:pt>
          <cx:pt idx="166805">3</cx:pt>
          <cx:pt idx="166806">0</cx:pt>
          <cx:pt idx="166807">304</cx:pt>
          <cx:pt idx="166808">29</cx:pt>
          <cx:pt idx="166809">10</cx:pt>
          <cx:pt idx="166810">0</cx:pt>
          <cx:pt idx="166811">311</cx:pt>
          <cx:pt idx="166812">52</cx:pt>
          <cx:pt idx="166813">99</cx:pt>
          <cx:pt idx="166814">85</cx:pt>
          <cx:pt idx="166815">109</cx:pt>
          <cx:pt idx="166816">8</cx:pt>
          <cx:pt idx="166817">7</cx:pt>
          <cx:pt idx="166818">76</cx:pt>
          <cx:pt idx="166819">29</cx:pt>
          <cx:pt idx="166820">3</cx:pt>
          <cx:pt idx="166821">0</cx:pt>
          <cx:pt idx="166822">66</cx:pt>
          <cx:pt idx="166823">159</cx:pt>
          <cx:pt idx="166824">6</cx:pt>
          <cx:pt idx="166825">41</cx:pt>
          <cx:pt idx="166826">5</cx:pt>
          <cx:pt idx="166827">13</cx:pt>
          <cx:pt idx="166828">8</cx:pt>
          <cx:pt idx="166829">87</cx:pt>
          <cx:pt idx="166830">9</cx:pt>
          <cx:pt idx="166831">4</cx:pt>
          <cx:pt idx="166832">11</cx:pt>
          <cx:pt idx="166833">2</cx:pt>
          <cx:pt idx="166834">4</cx:pt>
          <cx:pt idx="166835">253</cx:pt>
          <cx:pt idx="166836">0</cx:pt>
          <cx:pt idx="166837">3</cx:pt>
          <cx:pt idx="166838">0</cx:pt>
          <cx:pt idx="166839">147</cx:pt>
          <cx:pt idx="166840">330</cx:pt>
          <cx:pt idx="166841">1</cx:pt>
          <cx:pt idx="166842">0</cx:pt>
          <cx:pt idx="166843">4</cx:pt>
          <cx:pt idx="166844">0</cx:pt>
          <cx:pt idx="166845">2</cx:pt>
          <cx:pt idx="166846">3</cx:pt>
          <cx:pt idx="166847">20</cx:pt>
          <cx:pt idx="166848">0</cx:pt>
          <cx:pt idx="166849">2</cx:pt>
          <cx:pt idx="166850">21</cx:pt>
          <cx:pt idx="166851">7</cx:pt>
          <cx:pt idx="166852">46</cx:pt>
          <cx:pt idx="166853">6</cx:pt>
          <cx:pt idx="166854">1</cx:pt>
          <cx:pt idx="166855">0</cx:pt>
          <cx:pt idx="166856">0</cx:pt>
          <cx:pt idx="166857">20</cx:pt>
          <cx:pt idx="166858">6</cx:pt>
          <cx:pt idx="166859">200</cx:pt>
          <cx:pt idx="166860">42</cx:pt>
          <cx:pt idx="166861">1</cx:pt>
          <cx:pt idx="166862">3</cx:pt>
          <cx:pt idx="166863">119</cx:pt>
          <cx:pt idx="166864">16</cx:pt>
          <cx:pt idx="166865">2</cx:pt>
          <cx:pt idx="166866">199</cx:pt>
          <cx:pt idx="166867">16</cx:pt>
          <cx:pt idx="166868">27</cx:pt>
          <cx:pt idx="166869">2</cx:pt>
          <cx:pt idx="166870">7</cx:pt>
          <cx:pt idx="166871">2</cx:pt>
          <cx:pt idx="166872">2</cx:pt>
          <cx:pt idx="166873">7</cx:pt>
          <cx:pt idx="166874">65</cx:pt>
          <cx:pt idx="166875">1</cx:pt>
          <cx:pt idx="166876">10</cx:pt>
          <cx:pt idx="166877">36</cx:pt>
          <cx:pt idx="166878">42</cx:pt>
          <cx:pt idx="166879">0</cx:pt>
          <cx:pt idx="166880">2</cx:pt>
          <cx:pt idx="166881">0</cx:pt>
          <cx:pt idx="166882">2</cx:pt>
          <cx:pt idx="166883">113</cx:pt>
          <cx:pt idx="166884">2</cx:pt>
          <cx:pt idx="166885">49</cx:pt>
          <cx:pt idx="166886">0</cx:pt>
          <cx:pt idx="166887">142</cx:pt>
          <cx:pt idx="166888">579</cx:pt>
          <cx:pt idx="166889">12</cx:pt>
          <cx:pt idx="166890">0</cx:pt>
          <cx:pt idx="166891">0</cx:pt>
          <cx:pt idx="166892">0</cx:pt>
          <cx:pt idx="166893">0</cx:pt>
          <cx:pt idx="166894">0</cx:pt>
          <cx:pt idx="166895">0</cx:pt>
          <cx:pt idx="166896">206</cx:pt>
          <cx:pt idx="166897">0</cx:pt>
          <cx:pt idx="166898">6</cx:pt>
          <cx:pt idx="166899">4</cx:pt>
          <cx:pt idx="166900">1</cx:pt>
          <cx:pt idx="166901">1</cx:pt>
          <cx:pt idx="166902">0</cx:pt>
          <cx:pt idx="166903">0</cx:pt>
          <cx:pt idx="166904">0</cx:pt>
          <cx:pt idx="166905">0</cx:pt>
          <cx:pt idx="166906">8</cx:pt>
          <cx:pt idx="166907">2</cx:pt>
          <cx:pt idx="166908">187</cx:pt>
          <cx:pt idx="166909">10</cx:pt>
          <cx:pt idx="166910">0</cx:pt>
          <cx:pt idx="166911">0</cx:pt>
          <cx:pt idx="166912">51</cx:pt>
          <cx:pt idx="166913">0</cx:pt>
          <cx:pt idx="166914">4</cx:pt>
          <cx:pt idx="166915">7</cx:pt>
          <cx:pt idx="166916">10</cx:pt>
          <cx:pt idx="166917">36</cx:pt>
          <cx:pt idx="166918">5</cx:pt>
          <cx:pt idx="166919">474</cx:pt>
          <cx:pt idx="166920">323</cx:pt>
          <cx:pt idx="166921">2</cx:pt>
          <cx:pt idx="166922">1</cx:pt>
          <cx:pt idx="166923">2</cx:pt>
          <cx:pt idx="166924">2</cx:pt>
          <cx:pt idx="166925">0</cx:pt>
          <cx:pt idx="166926">36</cx:pt>
          <cx:pt idx="166927">3</cx:pt>
          <cx:pt idx="166928">0</cx:pt>
          <cx:pt idx="166929">3</cx:pt>
          <cx:pt idx="166930">2</cx:pt>
          <cx:pt idx="166931">187</cx:pt>
          <cx:pt idx="166932">0</cx:pt>
          <cx:pt idx="166933">126</cx:pt>
          <cx:pt idx="166934">260</cx:pt>
          <cx:pt idx="166935">297</cx:pt>
          <cx:pt idx="166936">0</cx:pt>
          <cx:pt idx="166937">6</cx:pt>
          <cx:pt idx="166938">9</cx:pt>
          <cx:pt idx="166939">396</cx:pt>
          <cx:pt idx="166940">41</cx:pt>
          <cx:pt idx="166941">0</cx:pt>
          <cx:pt idx="166942">1</cx:pt>
          <cx:pt idx="166943">68</cx:pt>
          <cx:pt idx="166944">0</cx:pt>
          <cx:pt idx="166945">1</cx:pt>
          <cx:pt idx="166946">28</cx:pt>
          <cx:pt idx="166947">0</cx:pt>
          <cx:pt idx="166948">77</cx:pt>
          <cx:pt idx="166949">383</cx:pt>
          <cx:pt idx="166950">12</cx:pt>
          <cx:pt idx="166951">2</cx:pt>
          <cx:pt idx="166952">0</cx:pt>
          <cx:pt idx="166953">0</cx:pt>
          <cx:pt idx="166954">0</cx:pt>
          <cx:pt idx="166955">28</cx:pt>
          <cx:pt idx="166956">252</cx:pt>
          <cx:pt idx="166957">49</cx:pt>
          <cx:pt idx="166958">16</cx:pt>
          <cx:pt idx="166959">0</cx:pt>
          <cx:pt idx="166960">0</cx:pt>
          <cx:pt idx="166961">25</cx:pt>
          <cx:pt idx="166962">0</cx:pt>
          <cx:pt idx="166963">138</cx:pt>
          <cx:pt idx="166964">8</cx:pt>
          <cx:pt idx="166965">14</cx:pt>
          <cx:pt idx="166966">8</cx:pt>
          <cx:pt idx="166967">21</cx:pt>
          <cx:pt idx="166968">0</cx:pt>
          <cx:pt idx="166969">0</cx:pt>
          <cx:pt idx="166970">77</cx:pt>
          <cx:pt idx="166971">0</cx:pt>
          <cx:pt idx="166972">1</cx:pt>
          <cx:pt idx="166973">7</cx:pt>
          <cx:pt idx="166974">6</cx:pt>
          <cx:pt idx="166975">0</cx:pt>
          <cx:pt idx="166976">7</cx:pt>
          <cx:pt idx="166977">81</cx:pt>
          <cx:pt idx="166978">94</cx:pt>
          <cx:pt idx="166979">7</cx:pt>
          <cx:pt idx="166980">0</cx:pt>
          <cx:pt idx="166981">7</cx:pt>
          <cx:pt idx="166982">71</cx:pt>
          <cx:pt idx="166983">43</cx:pt>
          <cx:pt idx="166984">12</cx:pt>
          <cx:pt idx="166985">7</cx:pt>
          <cx:pt idx="166986">1</cx:pt>
          <cx:pt idx="166987">1</cx:pt>
          <cx:pt idx="166988">235</cx:pt>
          <cx:pt idx="166989">7</cx:pt>
          <cx:pt idx="166990">41</cx:pt>
          <cx:pt idx="166991">8</cx:pt>
          <cx:pt idx="166992">47</cx:pt>
          <cx:pt idx="166993">331</cx:pt>
          <cx:pt idx="166994">14</cx:pt>
          <cx:pt idx="166995">111</cx:pt>
          <cx:pt idx="166996">0</cx:pt>
          <cx:pt idx="166997">1</cx:pt>
          <cx:pt idx="166998">0</cx:pt>
          <cx:pt idx="166999">3</cx:pt>
          <cx:pt idx="167000">0</cx:pt>
          <cx:pt idx="167001">0</cx:pt>
          <cx:pt idx="167002">14</cx:pt>
          <cx:pt idx="167003">43</cx:pt>
          <cx:pt idx="167004">21</cx:pt>
          <cx:pt idx="167005">97</cx:pt>
          <cx:pt idx="167006">9</cx:pt>
          <cx:pt idx="167007">3</cx:pt>
          <cx:pt idx="167008">36</cx:pt>
          <cx:pt idx="167009">7</cx:pt>
          <cx:pt idx="167010">1</cx:pt>
          <cx:pt idx="167011">37</cx:pt>
          <cx:pt idx="167012">25</cx:pt>
          <cx:pt idx="167013">0</cx:pt>
          <cx:pt idx="167014">1</cx:pt>
          <cx:pt idx="167015">0</cx:pt>
          <cx:pt idx="167016">38</cx:pt>
          <cx:pt idx="167017">237</cx:pt>
          <cx:pt idx="167018">1</cx:pt>
          <cx:pt idx="167019">6</cx:pt>
          <cx:pt idx="167020">22</cx:pt>
          <cx:pt idx="167021">0</cx:pt>
          <cx:pt idx="167022">133</cx:pt>
          <cx:pt idx="167023">20</cx:pt>
          <cx:pt idx="167024">17</cx:pt>
          <cx:pt idx="167025">147</cx:pt>
          <cx:pt idx="167026">99</cx:pt>
          <cx:pt idx="167027">0</cx:pt>
          <cx:pt idx="167028">282</cx:pt>
          <cx:pt idx="167029">99</cx:pt>
          <cx:pt idx="167030">1</cx:pt>
          <cx:pt idx="167031">0</cx:pt>
          <cx:pt idx="167032">1</cx:pt>
          <cx:pt idx="167033">1</cx:pt>
          <cx:pt idx="167034">68</cx:pt>
          <cx:pt idx="167035">300</cx:pt>
          <cx:pt idx="167036">20</cx:pt>
          <cx:pt idx="167037">0</cx:pt>
          <cx:pt idx="167038">0</cx:pt>
          <cx:pt idx="167039">93</cx:pt>
          <cx:pt idx="167040">22</cx:pt>
          <cx:pt idx="167041">1</cx:pt>
          <cx:pt idx="167042">1</cx:pt>
          <cx:pt idx="167043">1</cx:pt>
          <cx:pt idx="167044">4</cx:pt>
          <cx:pt idx="167045">37</cx:pt>
          <cx:pt idx="167046">1</cx:pt>
          <cx:pt idx="167047">1</cx:pt>
          <cx:pt idx="167048">11</cx:pt>
          <cx:pt idx="167049">191</cx:pt>
          <cx:pt idx="167050">7</cx:pt>
          <cx:pt idx="167051">69</cx:pt>
          <cx:pt idx="167052">99</cx:pt>
          <cx:pt idx="167053">44</cx:pt>
          <cx:pt idx="167054">1</cx:pt>
          <cx:pt idx="167055">151</cx:pt>
          <cx:pt idx="167056">0</cx:pt>
          <cx:pt idx="167057">0</cx:pt>
          <cx:pt idx="167058">0</cx:pt>
          <cx:pt idx="167059">0</cx:pt>
          <cx:pt idx="167060">93</cx:pt>
          <cx:pt idx="167061">156</cx:pt>
          <cx:pt idx="167062">0</cx:pt>
          <cx:pt idx="167063">8</cx:pt>
          <cx:pt idx="167064">88</cx:pt>
          <cx:pt idx="167065">1</cx:pt>
          <cx:pt idx="167066">62</cx:pt>
          <cx:pt idx="167067">53</cx:pt>
          <cx:pt idx="167068">3</cx:pt>
          <cx:pt idx="167069">1</cx:pt>
          <cx:pt idx="167070">43</cx:pt>
          <cx:pt idx="167071">0</cx:pt>
          <cx:pt idx="167072">1</cx:pt>
          <cx:pt idx="167073">8</cx:pt>
          <cx:pt idx="167074">0</cx:pt>
          <cx:pt idx="167075">0</cx:pt>
          <cx:pt idx="167076">0</cx:pt>
          <cx:pt idx="167077">16</cx:pt>
          <cx:pt idx="167078">156</cx:pt>
          <cx:pt idx="167079">309</cx:pt>
          <cx:pt idx="167080">3</cx:pt>
          <cx:pt idx="167081">13</cx:pt>
          <cx:pt idx="167082">4</cx:pt>
          <cx:pt idx="167083">2</cx:pt>
          <cx:pt idx="167084">22</cx:pt>
          <cx:pt idx="167085">135</cx:pt>
          <cx:pt idx="167086">0</cx:pt>
          <cx:pt idx="167087">30</cx:pt>
          <cx:pt idx="167088">1</cx:pt>
          <cx:pt idx="167089">10</cx:pt>
          <cx:pt idx="167090">81</cx:pt>
          <cx:pt idx="167091">0</cx:pt>
          <cx:pt idx="167092">6</cx:pt>
          <cx:pt idx="167093">0</cx:pt>
          <cx:pt idx="167094">4</cx:pt>
          <cx:pt idx="167095">1</cx:pt>
          <cx:pt idx="167096">0</cx:pt>
          <cx:pt idx="167097">88</cx:pt>
          <cx:pt idx="167098">1</cx:pt>
          <cx:pt idx="167099">3</cx:pt>
          <cx:pt idx="167100">1</cx:pt>
          <cx:pt idx="167101">1</cx:pt>
          <cx:pt idx="167102">36</cx:pt>
          <cx:pt idx="167103">221</cx:pt>
          <cx:pt idx="167104">205</cx:pt>
          <cx:pt idx="167105">19</cx:pt>
          <cx:pt idx="167106">99</cx:pt>
          <cx:pt idx="167107">137</cx:pt>
          <cx:pt idx="167108">9</cx:pt>
          <cx:pt idx="167109">1</cx:pt>
          <cx:pt idx="167110">0</cx:pt>
          <cx:pt idx="167111">0</cx:pt>
          <cx:pt idx="167112">0</cx:pt>
          <cx:pt idx="167113">6</cx:pt>
          <cx:pt idx="167114">103</cx:pt>
          <cx:pt idx="167115">0</cx:pt>
          <cx:pt idx="167116">83</cx:pt>
          <cx:pt idx="167117">6</cx:pt>
          <cx:pt idx="167118">41</cx:pt>
          <cx:pt idx="167119">12</cx:pt>
          <cx:pt idx="167120">243</cx:pt>
          <cx:pt idx="167121">11</cx:pt>
          <cx:pt idx="167122">237</cx:pt>
          <cx:pt idx="167123">5</cx:pt>
          <cx:pt idx="167124">115</cx:pt>
          <cx:pt idx="167125">105</cx:pt>
          <cx:pt idx="167126">3</cx:pt>
          <cx:pt idx="167127">144</cx:pt>
          <cx:pt idx="167128">50</cx:pt>
          <cx:pt idx="167129">9</cx:pt>
          <cx:pt idx="167130">20</cx:pt>
          <cx:pt idx="167131">0</cx:pt>
          <cx:pt idx="167132">2</cx:pt>
          <cx:pt idx="167133">314</cx:pt>
          <cx:pt idx="167134">2</cx:pt>
          <cx:pt idx="167135">87</cx:pt>
          <cx:pt idx="167136">0</cx:pt>
          <cx:pt idx="167137">52</cx:pt>
          <cx:pt idx="167138">279</cx:pt>
          <cx:pt idx="167139">358</cx:pt>
          <cx:pt idx="167140">17</cx:pt>
          <cx:pt idx="167141">16</cx:pt>
          <cx:pt idx="167142">17</cx:pt>
          <cx:pt idx="167143">93</cx:pt>
          <cx:pt idx="167144">10</cx:pt>
          <cx:pt idx="167145">2</cx:pt>
          <cx:pt idx="167146">99</cx:pt>
          <cx:pt idx="167147">23</cx:pt>
          <cx:pt idx="167148">480</cx:pt>
          <cx:pt idx="167149">7</cx:pt>
          <cx:pt idx="167150">58</cx:pt>
          <cx:pt idx="167151">13</cx:pt>
          <cx:pt idx="167152">97</cx:pt>
          <cx:pt idx="167153">6</cx:pt>
          <cx:pt idx="167154">319</cx:pt>
          <cx:pt idx="167155">0</cx:pt>
          <cx:pt idx="167156">17</cx:pt>
          <cx:pt idx="167157">243</cx:pt>
          <cx:pt idx="167158">43</cx:pt>
          <cx:pt idx="167159">0</cx:pt>
          <cx:pt idx="167160">69</cx:pt>
          <cx:pt idx="167161">0</cx:pt>
          <cx:pt idx="167162">0</cx:pt>
          <cx:pt idx="167163">45</cx:pt>
          <cx:pt idx="167164">7</cx:pt>
          <cx:pt idx="167165">0</cx:pt>
          <cx:pt idx="167166">0</cx:pt>
          <cx:pt idx="167167">0</cx:pt>
          <cx:pt idx="167168">0</cx:pt>
          <cx:pt idx="167169">34</cx:pt>
          <cx:pt idx="167170">1</cx:pt>
          <cx:pt idx="167171">1</cx:pt>
          <cx:pt idx="167172">0</cx:pt>
          <cx:pt idx="167173">20</cx:pt>
          <cx:pt idx="167174">0</cx:pt>
          <cx:pt idx="167175">0</cx:pt>
          <cx:pt idx="167176">1</cx:pt>
          <cx:pt idx="167177">19</cx:pt>
          <cx:pt idx="167178">203</cx:pt>
          <cx:pt idx="167179">33</cx:pt>
          <cx:pt idx="167180">0</cx:pt>
          <cx:pt idx="167181">9</cx:pt>
          <cx:pt idx="167182">2</cx:pt>
          <cx:pt idx="167183">24</cx:pt>
          <cx:pt idx="167184">18</cx:pt>
          <cx:pt idx="167185">21</cx:pt>
          <cx:pt idx="167186">0</cx:pt>
          <cx:pt idx="167187">28</cx:pt>
          <cx:pt idx="167188">1</cx:pt>
          <cx:pt idx="167189">3</cx:pt>
          <cx:pt idx="167190">11</cx:pt>
          <cx:pt idx="167191">202</cx:pt>
          <cx:pt idx="167192">9</cx:pt>
          <cx:pt idx="167193">0</cx:pt>
          <cx:pt idx="167194">4</cx:pt>
          <cx:pt idx="167195">217</cx:pt>
          <cx:pt idx="167196">1</cx:pt>
          <cx:pt idx="167197">357</cx:pt>
          <cx:pt idx="167198">1</cx:pt>
          <cx:pt idx="167199">1</cx:pt>
          <cx:pt idx="167200">7</cx:pt>
          <cx:pt idx="167201">0</cx:pt>
          <cx:pt idx="167202">1</cx:pt>
          <cx:pt idx="167203">27</cx:pt>
          <cx:pt idx="167204">54</cx:pt>
          <cx:pt idx="167205">0</cx:pt>
          <cx:pt idx="167206">29</cx:pt>
          <cx:pt idx="167207">0</cx:pt>
          <cx:pt idx="167208">2</cx:pt>
          <cx:pt idx="167209">6</cx:pt>
          <cx:pt idx="167210">8</cx:pt>
          <cx:pt idx="167211">2</cx:pt>
          <cx:pt idx="167212">18</cx:pt>
          <cx:pt idx="167213">6</cx:pt>
          <cx:pt idx="167214">180</cx:pt>
          <cx:pt idx="167215">26</cx:pt>
          <cx:pt idx="167216">0</cx:pt>
          <cx:pt idx="167217">0</cx:pt>
          <cx:pt idx="167218">0</cx:pt>
          <cx:pt idx="167219">0</cx:pt>
          <cx:pt idx="167220">0</cx:pt>
          <cx:pt idx="167221">0</cx:pt>
          <cx:pt idx="167222">0</cx:pt>
          <cx:pt idx="167223">0</cx:pt>
          <cx:pt idx="167224">2</cx:pt>
          <cx:pt idx="167225">77</cx:pt>
          <cx:pt idx="167226">0</cx:pt>
          <cx:pt idx="167227">0</cx:pt>
          <cx:pt idx="167228">5</cx:pt>
          <cx:pt idx="167229">11</cx:pt>
          <cx:pt idx="167230">1</cx:pt>
          <cx:pt idx="167231">152</cx:pt>
          <cx:pt idx="167232">21</cx:pt>
          <cx:pt idx="167233">25</cx:pt>
          <cx:pt idx="167234">11</cx:pt>
          <cx:pt idx="167235">2</cx:pt>
          <cx:pt idx="167236">0</cx:pt>
          <cx:pt idx="167237">0</cx:pt>
          <cx:pt idx="167238">1</cx:pt>
          <cx:pt idx="167239">0</cx:pt>
          <cx:pt idx="167240">19</cx:pt>
          <cx:pt idx="167241">0</cx:pt>
          <cx:pt idx="167242">3</cx:pt>
          <cx:pt idx="167243">233</cx:pt>
          <cx:pt idx="167244">33</cx:pt>
          <cx:pt idx="167245">0</cx:pt>
          <cx:pt idx="167246">6</cx:pt>
          <cx:pt idx="167247">34</cx:pt>
          <cx:pt idx="167248">0</cx:pt>
          <cx:pt idx="167249">0</cx:pt>
          <cx:pt idx="167250">0</cx:pt>
          <cx:pt idx="167251">19</cx:pt>
          <cx:pt idx="167252">51</cx:pt>
          <cx:pt idx="167253">40</cx:pt>
          <cx:pt idx="167254">0</cx:pt>
          <cx:pt idx="167255">98</cx:pt>
          <cx:pt idx="167256">5</cx:pt>
          <cx:pt idx="167257">132</cx:pt>
          <cx:pt idx="167258">18</cx:pt>
          <cx:pt idx="167259">0</cx:pt>
          <cx:pt idx="167260">0</cx:pt>
          <cx:pt idx="167261">0</cx:pt>
          <cx:pt idx="167262">7</cx:pt>
          <cx:pt idx="167263">0</cx:pt>
          <cx:pt idx="167264">0</cx:pt>
          <cx:pt idx="167265">31</cx:pt>
          <cx:pt idx="167266">0</cx:pt>
          <cx:pt idx="167267">1</cx:pt>
          <cx:pt idx="167268">40</cx:pt>
          <cx:pt idx="167269">2</cx:pt>
          <cx:pt idx="167270">1</cx:pt>
          <cx:pt idx="167271">6</cx:pt>
          <cx:pt idx="167272">13</cx:pt>
          <cx:pt idx="167273">3</cx:pt>
          <cx:pt idx="167274">0</cx:pt>
          <cx:pt idx="167275">0</cx:pt>
          <cx:pt idx="167276">0</cx:pt>
          <cx:pt idx="167277">21</cx:pt>
          <cx:pt idx="167278">30</cx:pt>
          <cx:pt idx="167279">0</cx:pt>
          <cx:pt idx="167280">365</cx:pt>
          <cx:pt idx="167281">3</cx:pt>
          <cx:pt idx="167282">0</cx:pt>
          <cx:pt idx="167283">0</cx:pt>
          <cx:pt idx="167284">0</cx:pt>
          <cx:pt idx="167285">0</cx:pt>
          <cx:pt idx="167286">0</cx:pt>
          <cx:pt idx="167287">41</cx:pt>
          <cx:pt idx="167288">4</cx:pt>
          <cx:pt idx="167289">0</cx:pt>
          <cx:pt idx="167290">129</cx:pt>
          <cx:pt idx="167291">411</cx:pt>
          <cx:pt idx="167292">1</cx:pt>
          <cx:pt idx="167293">14</cx:pt>
          <cx:pt idx="167294">243</cx:pt>
          <cx:pt idx="167295">118</cx:pt>
          <cx:pt idx="167296">24</cx:pt>
          <cx:pt idx="167297">104</cx:pt>
          <cx:pt idx="167298">196</cx:pt>
          <cx:pt idx="167299">12</cx:pt>
          <cx:pt idx="167300">84</cx:pt>
          <cx:pt idx="167301">3</cx:pt>
          <cx:pt idx="167302">5</cx:pt>
          <cx:pt idx="167303">14</cx:pt>
          <cx:pt idx="167304">0</cx:pt>
          <cx:pt idx="167305">0</cx:pt>
          <cx:pt idx="167306">35</cx:pt>
          <cx:pt idx="167307">212</cx:pt>
          <cx:pt idx="167308">0</cx:pt>
          <cx:pt idx="167309">312</cx:pt>
          <cx:pt idx="167310">20</cx:pt>
          <cx:pt idx="167311">1</cx:pt>
          <cx:pt idx="167312">0</cx:pt>
          <cx:pt idx="167313">0</cx:pt>
          <cx:pt idx="167314">0</cx:pt>
          <cx:pt idx="167315">1</cx:pt>
          <cx:pt idx="167316">7</cx:pt>
          <cx:pt idx="167317">1</cx:pt>
          <cx:pt idx="167318">28</cx:pt>
          <cx:pt idx="167319">5</cx:pt>
          <cx:pt idx="167320">43</cx:pt>
          <cx:pt idx="167321">83</cx:pt>
          <cx:pt idx="167322">126</cx:pt>
          <cx:pt idx="167323">183</cx:pt>
          <cx:pt idx="167324">0</cx:pt>
          <cx:pt idx="167325">142</cx:pt>
          <cx:pt idx="167326">17</cx:pt>
          <cx:pt idx="167327">446</cx:pt>
          <cx:pt idx="167328">0</cx:pt>
          <cx:pt idx="167329">89</cx:pt>
          <cx:pt idx="167330">6</cx:pt>
          <cx:pt idx="167331">33</cx:pt>
          <cx:pt idx="167332">1</cx:pt>
          <cx:pt idx="167333">2</cx:pt>
          <cx:pt idx="167334">0</cx:pt>
          <cx:pt idx="167335">0</cx:pt>
          <cx:pt idx="167336">41</cx:pt>
          <cx:pt idx="167337">3</cx:pt>
          <cx:pt idx="167338">43</cx:pt>
          <cx:pt idx="167339">133</cx:pt>
          <cx:pt idx="167340">0</cx:pt>
          <cx:pt idx="167341">0</cx:pt>
          <cx:pt idx="167342">149</cx:pt>
          <cx:pt idx="167343">56</cx:pt>
          <cx:pt idx="167344">0</cx:pt>
          <cx:pt idx="167345">4</cx:pt>
          <cx:pt idx="167346">232</cx:pt>
          <cx:pt idx="167347">52</cx:pt>
          <cx:pt idx="167348">0</cx:pt>
          <cx:pt idx="167349">0</cx:pt>
          <cx:pt idx="167350">1</cx:pt>
          <cx:pt idx="167351">29</cx:pt>
          <cx:pt idx="167352">119</cx:pt>
          <cx:pt idx="167353">9</cx:pt>
          <cx:pt idx="167354">42</cx:pt>
          <cx:pt idx="167355">15</cx:pt>
          <cx:pt idx="167356">54</cx:pt>
          <cx:pt idx="167357">1</cx:pt>
          <cx:pt idx="167358">0</cx:pt>
          <cx:pt idx="167359">0</cx:pt>
          <cx:pt idx="167360">389</cx:pt>
          <cx:pt idx="167361">26</cx:pt>
          <cx:pt idx="167362">8</cx:pt>
          <cx:pt idx="167363">14</cx:pt>
          <cx:pt idx="167364">1</cx:pt>
          <cx:pt idx="167365">6</cx:pt>
          <cx:pt idx="167366">6</cx:pt>
          <cx:pt idx="167367">388</cx:pt>
          <cx:pt idx="167368">44</cx:pt>
          <cx:pt idx="167369">98</cx:pt>
          <cx:pt idx="167370">1</cx:pt>
          <cx:pt idx="167371">3</cx:pt>
          <cx:pt idx="167372">2</cx:pt>
          <cx:pt idx="167373">11</cx:pt>
          <cx:pt idx="167374">17</cx:pt>
          <cx:pt idx="167375">39</cx:pt>
          <cx:pt idx="167376">42</cx:pt>
          <cx:pt idx="167377">2</cx:pt>
          <cx:pt idx="167378">0</cx:pt>
          <cx:pt idx="167379">1</cx:pt>
          <cx:pt idx="167380">8</cx:pt>
          <cx:pt idx="167381">0</cx:pt>
          <cx:pt idx="167382">7</cx:pt>
          <cx:pt idx="167383">0</cx:pt>
          <cx:pt idx="167384">0</cx:pt>
          <cx:pt idx="167385">1</cx:pt>
          <cx:pt idx="167386">10</cx:pt>
          <cx:pt idx="167387">17</cx:pt>
          <cx:pt idx="167388">56</cx:pt>
          <cx:pt idx="167389">15</cx:pt>
          <cx:pt idx="167390">7</cx:pt>
          <cx:pt idx="167391">6</cx:pt>
          <cx:pt idx="167392">42</cx:pt>
          <cx:pt idx="167393">6</cx:pt>
          <cx:pt idx="167394">63</cx:pt>
          <cx:pt idx="167395">181</cx:pt>
          <cx:pt idx="167396">6</cx:pt>
          <cx:pt idx="167397">174</cx:pt>
          <cx:pt idx="167398">1</cx:pt>
          <cx:pt idx="167399">27</cx:pt>
          <cx:pt idx="167400">25</cx:pt>
          <cx:pt idx="167401">42</cx:pt>
          <cx:pt idx="167402">15</cx:pt>
          <cx:pt idx="167403">155</cx:pt>
          <cx:pt idx="167404">41</cx:pt>
          <cx:pt idx="167405">361</cx:pt>
          <cx:pt idx="167406">20</cx:pt>
          <cx:pt idx="167407">108</cx:pt>
          <cx:pt idx="167408">3</cx:pt>
          <cx:pt idx="167409">50</cx:pt>
          <cx:pt idx="167410">28</cx:pt>
          <cx:pt idx="167411">1</cx:pt>
          <cx:pt idx="167412">14</cx:pt>
          <cx:pt idx="167413">0</cx:pt>
          <cx:pt idx="167414">0</cx:pt>
          <cx:pt idx="167415">29</cx:pt>
          <cx:pt idx="167416">17</cx:pt>
          <cx:pt idx="167417">2</cx:pt>
          <cx:pt idx="167418">0</cx:pt>
          <cx:pt idx="167419">6</cx:pt>
          <cx:pt idx="167420">4</cx:pt>
          <cx:pt idx="167421">97</cx:pt>
          <cx:pt idx="167422">7</cx:pt>
          <cx:pt idx="167423">19</cx:pt>
          <cx:pt idx="167424">1</cx:pt>
          <cx:pt idx="167425">10</cx:pt>
          <cx:pt idx="167426">0</cx:pt>
          <cx:pt idx="167427">44</cx:pt>
          <cx:pt idx="167428">0</cx:pt>
          <cx:pt idx="167429">0</cx:pt>
          <cx:pt idx="167430">0</cx:pt>
          <cx:pt idx="167431">36</cx:pt>
          <cx:pt idx="167432">0</cx:pt>
          <cx:pt idx="167433">39</cx:pt>
          <cx:pt idx="167434">0</cx:pt>
          <cx:pt idx="167435">0</cx:pt>
          <cx:pt idx="167436">0</cx:pt>
          <cx:pt idx="167437">3</cx:pt>
          <cx:pt idx="167438">283</cx:pt>
          <cx:pt idx="167439">0</cx:pt>
          <cx:pt idx="167440">24</cx:pt>
          <cx:pt idx="167441">0</cx:pt>
          <cx:pt idx="167442">0</cx:pt>
          <cx:pt idx="167443">150</cx:pt>
          <cx:pt idx="167444">0</cx:pt>
          <cx:pt idx="167445">228</cx:pt>
          <cx:pt idx="167446">17</cx:pt>
          <cx:pt idx="167447">20</cx:pt>
          <cx:pt idx="167448">9</cx:pt>
          <cx:pt idx="167449">4</cx:pt>
          <cx:pt idx="167450">21</cx:pt>
          <cx:pt idx="167451">4</cx:pt>
          <cx:pt idx="167452">1</cx:pt>
          <cx:pt idx="167453">44</cx:pt>
          <cx:pt idx="167454">168</cx:pt>
          <cx:pt idx="167455">5</cx:pt>
          <cx:pt idx="167456">1</cx:pt>
          <cx:pt idx="167457">75</cx:pt>
          <cx:pt idx="167458">0</cx:pt>
          <cx:pt idx="167459">1</cx:pt>
          <cx:pt idx="167460">8</cx:pt>
          <cx:pt idx="167461">0</cx:pt>
          <cx:pt idx="167462">7</cx:pt>
          <cx:pt idx="167463">63</cx:pt>
          <cx:pt idx="167464">20</cx:pt>
          <cx:pt idx="167465">0</cx:pt>
          <cx:pt idx="167466">47</cx:pt>
          <cx:pt idx="167467">121</cx:pt>
          <cx:pt idx="167468">127</cx:pt>
          <cx:pt idx="167469">200</cx:pt>
          <cx:pt idx="167470">6</cx:pt>
          <cx:pt idx="167471">11</cx:pt>
          <cx:pt idx="167472">4</cx:pt>
          <cx:pt idx="167473">34</cx:pt>
          <cx:pt idx="167474">0</cx:pt>
          <cx:pt idx="167475">60</cx:pt>
          <cx:pt idx="167476">135</cx:pt>
          <cx:pt idx="167477">15</cx:pt>
          <cx:pt idx="167478">23</cx:pt>
          <cx:pt idx="167479">0</cx:pt>
          <cx:pt idx="167480">14</cx:pt>
          <cx:pt idx="167481">8</cx:pt>
          <cx:pt idx="167482">0</cx:pt>
          <cx:pt idx="167483">0</cx:pt>
          <cx:pt idx="167484">16</cx:pt>
          <cx:pt idx="167485">7</cx:pt>
          <cx:pt idx="167486">71</cx:pt>
          <cx:pt idx="167487">6</cx:pt>
          <cx:pt idx="167488">0</cx:pt>
          <cx:pt idx="167489">0</cx:pt>
          <cx:pt idx="167490">17</cx:pt>
          <cx:pt idx="167491">2</cx:pt>
          <cx:pt idx="167492">66</cx:pt>
          <cx:pt idx="167493">0</cx:pt>
          <cx:pt idx="167494">0</cx:pt>
          <cx:pt idx="167495">0</cx:pt>
          <cx:pt idx="167496">0</cx:pt>
          <cx:pt idx="167497">1</cx:pt>
          <cx:pt idx="167498">58</cx:pt>
          <cx:pt idx="167499">0</cx:pt>
          <cx:pt idx="167500">9</cx:pt>
          <cx:pt idx="167501">204</cx:pt>
          <cx:pt idx="167502">378</cx:pt>
          <cx:pt idx="167503">98</cx:pt>
          <cx:pt idx="167504">6</cx:pt>
          <cx:pt idx="167505">35</cx:pt>
          <cx:pt idx="167506">0</cx:pt>
          <cx:pt idx="167507">7</cx:pt>
          <cx:pt idx="167508">0</cx:pt>
          <cx:pt idx="167509">1</cx:pt>
          <cx:pt idx="167510">0</cx:pt>
          <cx:pt idx="167511">45</cx:pt>
          <cx:pt idx="167512">3</cx:pt>
          <cx:pt idx="167513">330</cx:pt>
          <cx:pt idx="167514">105</cx:pt>
          <cx:pt idx="167515">0</cx:pt>
          <cx:pt idx="167516">1</cx:pt>
          <cx:pt idx="167517">4</cx:pt>
          <cx:pt idx="167518">2</cx:pt>
          <cx:pt idx="167519">0</cx:pt>
          <cx:pt idx="167520">56</cx:pt>
          <cx:pt idx="167521">1</cx:pt>
          <cx:pt idx="167522">0</cx:pt>
          <cx:pt idx="167523">0</cx:pt>
          <cx:pt idx="167524">0</cx:pt>
          <cx:pt idx="167525">123</cx:pt>
          <cx:pt idx="167526">0</cx:pt>
          <cx:pt idx="167527">0</cx:pt>
          <cx:pt idx="167528">40</cx:pt>
          <cx:pt idx="167529">0</cx:pt>
          <cx:pt idx="167530">0</cx:pt>
          <cx:pt idx="167531">3</cx:pt>
          <cx:pt idx="167532">0</cx:pt>
          <cx:pt idx="167533">35</cx:pt>
          <cx:pt idx="167534">365</cx:pt>
          <cx:pt idx="167535">0</cx:pt>
          <cx:pt idx="167536">0</cx:pt>
          <cx:pt idx="167537">50</cx:pt>
          <cx:pt idx="167538">0</cx:pt>
          <cx:pt idx="167539">1</cx:pt>
          <cx:pt idx="167540">4</cx:pt>
          <cx:pt idx="167541">8</cx:pt>
          <cx:pt idx="167542">58</cx:pt>
          <cx:pt idx="167543">1</cx:pt>
          <cx:pt idx="167544">1</cx:pt>
          <cx:pt idx="167545">20</cx:pt>
          <cx:pt idx="167546">246</cx:pt>
          <cx:pt idx="167547">2</cx:pt>
          <cx:pt idx="167548">571</cx:pt>
          <cx:pt idx="167549">154</cx:pt>
          <cx:pt idx="167550">22</cx:pt>
          <cx:pt idx="167551">196</cx:pt>
          <cx:pt idx="167552">2</cx:pt>
          <cx:pt idx="167553">54</cx:pt>
          <cx:pt idx="167554">5</cx:pt>
          <cx:pt idx="167555">1</cx:pt>
          <cx:pt idx="167556">18</cx:pt>
          <cx:pt idx="167557">122</cx:pt>
          <cx:pt idx="167558">111</cx:pt>
          <cx:pt idx="167559">35</cx:pt>
          <cx:pt idx="167560">14</cx:pt>
          <cx:pt idx="167561">0</cx:pt>
          <cx:pt idx="167562">3</cx:pt>
          <cx:pt idx="167563">0</cx:pt>
          <cx:pt idx="167564">50</cx:pt>
          <cx:pt idx="167565">1</cx:pt>
          <cx:pt idx="167566">1</cx:pt>
          <cx:pt idx="167567">0</cx:pt>
          <cx:pt idx="167568">62</cx:pt>
          <cx:pt idx="167569">0</cx:pt>
          <cx:pt idx="167570">0</cx:pt>
          <cx:pt idx="167571">0</cx:pt>
          <cx:pt idx="167572">1</cx:pt>
          <cx:pt idx="167573">0</cx:pt>
          <cx:pt idx="167574">1</cx:pt>
          <cx:pt idx="167575">0</cx:pt>
          <cx:pt idx="167576">0</cx:pt>
          <cx:pt idx="167577">9</cx:pt>
          <cx:pt idx="167578">16</cx:pt>
          <cx:pt idx="167579">15</cx:pt>
          <cx:pt idx="167580">104</cx:pt>
          <cx:pt idx="167581">0</cx:pt>
          <cx:pt idx="167582">0</cx:pt>
          <cx:pt idx="167583">2</cx:pt>
          <cx:pt idx="167584">161</cx:pt>
          <cx:pt idx="167585">1</cx:pt>
          <cx:pt idx="167586">2</cx:pt>
          <cx:pt idx="167587">6</cx:pt>
          <cx:pt idx="167588">28</cx:pt>
          <cx:pt idx="167589">5</cx:pt>
          <cx:pt idx="167590">0</cx:pt>
          <cx:pt idx="167591">65</cx:pt>
          <cx:pt idx="167592">4</cx:pt>
          <cx:pt idx="167593">0</cx:pt>
          <cx:pt idx="167594">33</cx:pt>
          <cx:pt idx="167595">113</cx:pt>
          <cx:pt idx="167596">27</cx:pt>
          <cx:pt idx="167597">0</cx:pt>
          <cx:pt idx="167598">67</cx:pt>
          <cx:pt idx="167599">0</cx:pt>
          <cx:pt idx="167600">89</cx:pt>
          <cx:pt idx="167601">0</cx:pt>
          <cx:pt idx="167602">4</cx:pt>
          <cx:pt idx="167603">4</cx:pt>
          <cx:pt idx="167604">0</cx:pt>
          <cx:pt idx="167605">0</cx:pt>
          <cx:pt idx="167606">10</cx:pt>
          <cx:pt idx="167607">0</cx:pt>
          <cx:pt idx="167608">0</cx:pt>
          <cx:pt idx="167609">17</cx:pt>
          <cx:pt idx="167610">0</cx:pt>
          <cx:pt idx="167611">0</cx:pt>
          <cx:pt idx="167612">322</cx:pt>
          <cx:pt idx="167613">107</cx:pt>
          <cx:pt idx="167614">50</cx:pt>
          <cx:pt idx="167615">9</cx:pt>
          <cx:pt idx="167616">361</cx:pt>
          <cx:pt idx="167617">5</cx:pt>
          <cx:pt idx="167618">0</cx:pt>
          <cx:pt idx="167619">49</cx:pt>
          <cx:pt idx="167620">28</cx:pt>
          <cx:pt idx="167621">0</cx:pt>
          <cx:pt idx="167622">8</cx:pt>
          <cx:pt idx="167623">12</cx:pt>
          <cx:pt idx="167624">1</cx:pt>
          <cx:pt idx="167625">35</cx:pt>
          <cx:pt idx="167626">31</cx:pt>
          <cx:pt idx="167627">23</cx:pt>
          <cx:pt idx="167628">1</cx:pt>
          <cx:pt idx="167629">0</cx:pt>
          <cx:pt idx="167630">1</cx:pt>
          <cx:pt idx="167631">150</cx:pt>
          <cx:pt idx="167632">18</cx:pt>
          <cx:pt idx="167633">0</cx:pt>
          <cx:pt idx="167634">0</cx:pt>
          <cx:pt idx="167635">0</cx:pt>
          <cx:pt idx="167636">3</cx:pt>
          <cx:pt idx="167637">0</cx:pt>
          <cx:pt idx="167638">30</cx:pt>
          <cx:pt idx="167639">130</cx:pt>
          <cx:pt idx="167640">3</cx:pt>
          <cx:pt idx="167641">0</cx:pt>
          <cx:pt idx="167642">189</cx:pt>
          <cx:pt idx="167643">13</cx:pt>
          <cx:pt idx="167644">13</cx:pt>
          <cx:pt idx="167645">19</cx:pt>
          <cx:pt idx="167646">19</cx:pt>
          <cx:pt idx="167647">14</cx:pt>
          <cx:pt idx="167648">0</cx:pt>
          <cx:pt idx="167649">0</cx:pt>
          <cx:pt idx="167650">0</cx:pt>
          <cx:pt idx="167651">0</cx:pt>
          <cx:pt idx="167652">33</cx:pt>
          <cx:pt idx="167653">43</cx:pt>
          <cx:pt idx="167654">154</cx:pt>
          <cx:pt idx="167655">0</cx:pt>
          <cx:pt idx="167656">0</cx:pt>
          <cx:pt idx="167657">0</cx:pt>
          <cx:pt idx="167658">27</cx:pt>
          <cx:pt idx="167659">4</cx:pt>
          <cx:pt idx="167660">48</cx:pt>
          <cx:pt idx="167661">22</cx:pt>
          <cx:pt idx="167662">5</cx:pt>
          <cx:pt idx="167663">13</cx:pt>
          <cx:pt idx="167664">41</cx:pt>
          <cx:pt idx="167665">0</cx:pt>
          <cx:pt idx="167666">0</cx:pt>
          <cx:pt idx="167667">28</cx:pt>
          <cx:pt idx="167668">2</cx:pt>
          <cx:pt idx="167669">0</cx:pt>
          <cx:pt idx="167670">0</cx:pt>
          <cx:pt idx="167671">0</cx:pt>
          <cx:pt idx="167672">114</cx:pt>
          <cx:pt idx="167673">293</cx:pt>
          <cx:pt idx="167674">4</cx:pt>
          <cx:pt idx="167675">1</cx:pt>
          <cx:pt idx="167676">49</cx:pt>
          <cx:pt idx="167677">35</cx:pt>
          <cx:pt idx="167678">81</cx:pt>
          <cx:pt idx="167679">7</cx:pt>
          <cx:pt idx="167680">3</cx:pt>
          <cx:pt idx="167681">0</cx:pt>
          <cx:pt idx="167682">0</cx:pt>
          <cx:pt idx="167683">6</cx:pt>
          <cx:pt idx="167684">4</cx:pt>
          <cx:pt idx="167685">10</cx:pt>
          <cx:pt idx="167686">21</cx:pt>
          <cx:pt idx="167687">44</cx:pt>
          <cx:pt idx="167688">0</cx:pt>
          <cx:pt idx="167689">0</cx:pt>
          <cx:pt idx="167690">21</cx:pt>
          <cx:pt idx="167691">106</cx:pt>
          <cx:pt idx="167692">6</cx:pt>
          <cx:pt idx="167693">111</cx:pt>
          <cx:pt idx="167694">2</cx:pt>
          <cx:pt idx="167695">8</cx:pt>
          <cx:pt idx="167696">188</cx:pt>
          <cx:pt idx="167697">1</cx:pt>
          <cx:pt idx="167698">0</cx:pt>
          <cx:pt idx="167699">12</cx:pt>
          <cx:pt idx="167700">12</cx:pt>
          <cx:pt idx="167701">0</cx:pt>
          <cx:pt idx="167702">394</cx:pt>
          <cx:pt idx="167703">69</cx:pt>
          <cx:pt idx="167704">4</cx:pt>
          <cx:pt idx="167705">1</cx:pt>
          <cx:pt idx="167706">0</cx:pt>
          <cx:pt idx="167707">20</cx:pt>
          <cx:pt idx="167708">26</cx:pt>
          <cx:pt idx="167709">7</cx:pt>
          <cx:pt idx="167710">14</cx:pt>
          <cx:pt idx="167711">99</cx:pt>
          <cx:pt idx="167712">65</cx:pt>
          <cx:pt idx="167713">0</cx:pt>
          <cx:pt idx="167714">86</cx:pt>
          <cx:pt idx="167715">60</cx:pt>
          <cx:pt idx="167716">1</cx:pt>
          <cx:pt idx="167717">0</cx:pt>
          <cx:pt idx="167718">10</cx:pt>
          <cx:pt idx="167719">19</cx:pt>
          <cx:pt idx="167720">9</cx:pt>
          <cx:pt idx="167721">13</cx:pt>
          <cx:pt idx="167722">0</cx:pt>
          <cx:pt idx="167723">31</cx:pt>
          <cx:pt idx="167724">7</cx:pt>
          <cx:pt idx="167725">0</cx:pt>
          <cx:pt idx="167726">0</cx:pt>
          <cx:pt idx="167727">4</cx:pt>
          <cx:pt idx="167728">175</cx:pt>
          <cx:pt idx="167729">29</cx:pt>
          <cx:pt idx="167730">19</cx:pt>
          <cx:pt idx="167731">0</cx:pt>
          <cx:pt idx="167732">0</cx:pt>
          <cx:pt idx="167733">46</cx:pt>
          <cx:pt idx="167734">0</cx:pt>
          <cx:pt idx="167735">0</cx:pt>
          <cx:pt idx="167736">1</cx:pt>
          <cx:pt idx="167737">1</cx:pt>
          <cx:pt idx="167738">20</cx:pt>
          <cx:pt idx="167739">451</cx:pt>
          <cx:pt idx="167740">40</cx:pt>
          <cx:pt idx="167741">14</cx:pt>
          <cx:pt idx="167742">0</cx:pt>
          <cx:pt idx="167743">12</cx:pt>
          <cx:pt idx="167744">0</cx:pt>
          <cx:pt idx="167745">1</cx:pt>
          <cx:pt idx="167746">24</cx:pt>
          <cx:pt idx="167747">18</cx:pt>
          <cx:pt idx="167748">43</cx:pt>
          <cx:pt idx="167749">10</cx:pt>
          <cx:pt idx="167750">0</cx:pt>
          <cx:pt idx="167751">8</cx:pt>
          <cx:pt idx="167752">157</cx:pt>
          <cx:pt idx="167753">9</cx:pt>
          <cx:pt idx="167754">0</cx:pt>
          <cx:pt idx="167755">358</cx:pt>
          <cx:pt idx="167756">3</cx:pt>
          <cx:pt idx="167757">15</cx:pt>
          <cx:pt idx="167758">0</cx:pt>
          <cx:pt idx="167759">2</cx:pt>
          <cx:pt idx="167760">2</cx:pt>
          <cx:pt idx="167761">0</cx:pt>
          <cx:pt idx="167762">6</cx:pt>
          <cx:pt idx="167763">35</cx:pt>
          <cx:pt idx="167764">7</cx:pt>
          <cx:pt idx="167765">1</cx:pt>
          <cx:pt idx="167766">511</cx:pt>
          <cx:pt idx="167767">35</cx:pt>
          <cx:pt idx="167768">0</cx:pt>
          <cx:pt idx="167769">26</cx:pt>
          <cx:pt idx="167770">82</cx:pt>
          <cx:pt idx="167771">1</cx:pt>
          <cx:pt idx="167772">0</cx:pt>
          <cx:pt idx="167773">3</cx:pt>
          <cx:pt idx="167774">0</cx:pt>
          <cx:pt idx="167775">435</cx:pt>
          <cx:pt idx="167776">0</cx:pt>
          <cx:pt idx="167777">108</cx:pt>
          <cx:pt idx="167778">1</cx:pt>
          <cx:pt idx="167779">0</cx:pt>
          <cx:pt idx="167780">97</cx:pt>
          <cx:pt idx="167781">7</cx:pt>
          <cx:pt idx="167782">116</cx:pt>
          <cx:pt idx="167783">1</cx:pt>
          <cx:pt idx="167784">1</cx:pt>
          <cx:pt idx="167785">1</cx:pt>
          <cx:pt idx="167786">1</cx:pt>
          <cx:pt idx="167787">1</cx:pt>
          <cx:pt idx="167788">0</cx:pt>
          <cx:pt idx="167789">1</cx:pt>
          <cx:pt idx="167790">0</cx:pt>
          <cx:pt idx="167791">0</cx:pt>
          <cx:pt idx="167792">1</cx:pt>
          <cx:pt idx="167793">21</cx:pt>
          <cx:pt idx="167794">1</cx:pt>
          <cx:pt idx="167795">7</cx:pt>
          <cx:pt idx="167796">14</cx:pt>
          <cx:pt idx="167797">83</cx:pt>
          <cx:pt idx="167798">56</cx:pt>
          <cx:pt idx="167799">40</cx:pt>
          <cx:pt idx="167800">6</cx:pt>
          <cx:pt idx="167801">11</cx:pt>
          <cx:pt idx="167802">86</cx:pt>
          <cx:pt idx="167803">4</cx:pt>
          <cx:pt idx="167804">0</cx:pt>
          <cx:pt idx="167805">0</cx:pt>
          <cx:pt idx="167806">31</cx:pt>
          <cx:pt idx="167807">98</cx:pt>
          <cx:pt idx="167808">10</cx:pt>
          <cx:pt idx="167809">2</cx:pt>
          <cx:pt idx="167810">1</cx:pt>
          <cx:pt idx="167811">0</cx:pt>
          <cx:pt idx="167812">35</cx:pt>
          <cx:pt idx="167813">72</cx:pt>
          <cx:pt idx="167814">104</cx:pt>
          <cx:pt idx="167815">27</cx:pt>
          <cx:pt idx="167816">50</cx:pt>
          <cx:pt idx="167817">94</cx:pt>
          <cx:pt idx="167818">65</cx:pt>
          <cx:pt idx="167819">360</cx:pt>
          <cx:pt idx="167820">12</cx:pt>
          <cx:pt idx="167821">0</cx:pt>
          <cx:pt idx="167822">0</cx:pt>
          <cx:pt idx="167823">5</cx:pt>
          <cx:pt idx="167824">0</cx:pt>
          <cx:pt idx="167825">12</cx:pt>
          <cx:pt idx="167826">29</cx:pt>
          <cx:pt idx="167827">17</cx:pt>
          <cx:pt idx="167828">109</cx:pt>
          <cx:pt idx="167829">105</cx:pt>
          <cx:pt idx="167830">6</cx:pt>
          <cx:pt idx="167831">1</cx:pt>
          <cx:pt idx="167832">17</cx:pt>
          <cx:pt idx="167833">70</cx:pt>
          <cx:pt idx="167834">15</cx:pt>
          <cx:pt idx="167835">0</cx:pt>
          <cx:pt idx="167836">0</cx:pt>
          <cx:pt idx="167837">0</cx:pt>
          <cx:pt idx="167838">0</cx:pt>
          <cx:pt idx="167839">0</cx:pt>
          <cx:pt idx="167840">0</cx:pt>
          <cx:pt idx="167841">0</cx:pt>
          <cx:pt idx="167842">3</cx:pt>
          <cx:pt idx="167843">0</cx:pt>
          <cx:pt idx="167844">0</cx:pt>
          <cx:pt idx="167845">0</cx:pt>
          <cx:pt idx="167846">0</cx:pt>
          <cx:pt idx="167847">0</cx:pt>
          <cx:pt idx="167848">7</cx:pt>
          <cx:pt idx="167849">202</cx:pt>
          <cx:pt idx="167850">1</cx:pt>
          <cx:pt idx="167851">1</cx:pt>
          <cx:pt idx="167852">17</cx:pt>
          <cx:pt idx="167853">24</cx:pt>
          <cx:pt idx="167854">0</cx:pt>
          <cx:pt idx="167855">136</cx:pt>
          <cx:pt idx="167856">35</cx:pt>
          <cx:pt idx="167857">29</cx:pt>
          <cx:pt idx="167858">20</cx:pt>
          <cx:pt idx="167859">1</cx:pt>
          <cx:pt idx="167860">16</cx:pt>
          <cx:pt idx="167861">65</cx:pt>
          <cx:pt idx="167862">1</cx:pt>
          <cx:pt idx="167863">0</cx:pt>
          <cx:pt idx="167864">21</cx:pt>
          <cx:pt idx="167865">1</cx:pt>
          <cx:pt idx="167866">13</cx:pt>
          <cx:pt idx="167867">123</cx:pt>
          <cx:pt idx="167868">0</cx:pt>
          <cx:pt idx="167869">0</cx:pt>
          <cx:pt idx="167870">0</cx:pt>
          <cx:pt idx="167871">85</cx:pt>
          <cx:pt idx="167872">147</cx:pt>
          <cx:pt idx="167873">0</cx:pt>
          <cx:pt idx="167874">10</cx:pt>
          <cx:pt idx="167875">35</cx:pt>
          <cx:pt idx="167876">1</cx:pt>
          <cx:pt idx="167877">72</cx:pt>
          <cx:pt idx="167878">29</cx:pt>
          <cx:pt idx="167879">122</cx:pt>
          <cx:pt idx="167880">475</cx:pt>
          <cx:pt idx="167881">320</cx:pt>
          <cx:pt idx="167882">13</cx:pt>
          <cx:pt idx="167883">27</cx:pt>
          <cx:pt idx="167884">0</cx:pt>
          <cx:pt idx="167885">24</cx:pt>
          <cx:pt idx="167886">494</cx:pt>
          <cx:pt idx="167887">0</cx:pt>
          <cx:pt idx="167888">5</cx:pt>
          <cx:pt idx="167889">0</cx:pt>
          <cx:pt idx="167890">0</cx:pt>
          <cx:pt idx="167891">0</cx:pt>
          <cx:pt idx="167892">0</cx:pt>
          <cx:pt idx="167893">175</cx:pt>
          <cx:pt idx="167894">3</cx:pt>
          <cx:pt idx="167895">8</cx:pt>
          <cx:pt idx="167896">353</cx:pt>
          <cx:pt idx="167897">1</cx:pt>
          <cx:pt idx="167898">2</cx:pt>
          <cx:pt idx="167899">1</cx:pt>
          <cx:pt idx="167900">3</cx:pt>
          <cx:pt idx="167901">152</cx:pt>
          <cx:pt idx="167902">387</cx:pt>
          <cx:pt idx="167903">48</cx:pt>
          <cx:pt idx="167904">157</cx:pt>
          <cx:pt idx="167905">0</cx:pt>
          <cx:pt idx="167906">2</cx:pt>
          <cx:pt idx="167907">108</cx:pt>
          <cx:pt idx="167908">0</cx:pt>
          <cx:pt idx="167909">14</cx:pt>
          <cx:pt idx="167910">0</cx:pt>
          <cx:pt idx="167911">0</cx:pt>
          <cx:pt idx="167912">18</cx:pt>
          <cx:pt idx="167913">14</cx:pt>
          <cx:pt idx="167914">12</cx:pt>
          <cx:pt idx="167915">14</cx:pt>
          <cx:pt idx="167916">79</cx:pt>
          <cx:pt idx="167917">0</cx:pt>
          <cx:pt idx="167918">8</cx:pt>
          <cx:pt idx="167919">3</cx:pt>
          <cx:pt idx="167920">0</cx:pt>
          <cx:pt idx="167921">2</cx:pt>
          <cx:pt idx="167922">3</cx:pt>
          <cx:pt idx="167923">0</cx:pt>
          <cx:pt idx="167924">0</cx:pt>
          <cx:pt idx="167925">0</cx:pt>
          <cx:pt idx="167926">0</cx:pt>
          <cx:pt idx="167927">5</cx:pt>
          <cx:pt idx="167928">32</cx:pt>
          <cx:pt idx="167929">146</cx:pt>
          <cx:pt idx="167930">6</cx:pt>
          <cx:pt idx="167931">103</cx:pt>
          <cx:pt idx="167932">7</cx:pt>
          <cx:pt idx="167933">198</cx:pt>
          <cx:pt idx="167934">13</cx:pt>
          <cx:pt idx="167935">0</cx:pt>
          <cx:pt idx="167936">4</cx:pt>
          <cx:pt idx="167937">9</cx:pt>
          <cx:pt idx="167938">11</cx:pt>
          <cx:pt idx="167939">7</cx:pt>
          <cx:pt idx="167940">0</cx:pt>
          <cx:pt idx="167941">28</cx:pt>
          <cx:pt idx="167942">183</cx:pt>
          <cx:pt idx="167943">12</cx:pt>
          <cx:pt idx="167944">7</cx:pt>
          <cx:pt idx="167945">85</cx:pt>
          <cx:pt idx="167946">0</cx:pt>
          <cx:pt idx="167947">0</cx:pt>
          <cx:pt idx="167948">0</cx:pt>
          <cx:pt idx="167949">5</cx:pt>
          <cx:pt idx="167950">1</cx:pt>
          <cx:pt idx="167951">9</cx:pt>
          <cx:pt idx="167952">0</cx:pt>
          <cx:pt idx="167953">49</cx:pt>
          <cx:pt idx="167954">0</cx:pt>
          <cx:pt idx="167955">0</cx:pt>
          <cx:pt idx="167956">51</cx:pt>
          <cx:pt idx="167957">0</cx:pt>
          <cx:pt idx="167958">0</cx:pt>
          <cx:pt idx="167959">0</cx:pt>
          <cx:pt idx="167960">16</cx:pt>
          <cx:pt idx="167961">3</cx:pt>
          <cx:pt idx="167962">2</cx:pt>
          <cx:pt idx="167963">230</cx:pt>
          <cx:pt idx="167964">2</cx:pt>
          <cx:pt idx="167965">0</cx:pt>
          <cx:pt idx="167966">300</cx:pt>
          <cx:pt idx="167967">271</cx:pt>
          <cx:pt idx="167968">216</cx:pt>
          <cx:pt idx="167969">278</cx:pt>
          <cx:pt idx="167970">138</cx:pt>
          <cx:pt idx="167971">47</cx:pt>
          <cx:pt idx="167972">20</cx:pt>
          <cx:pt idx="167973">8</cx:pt>
          <cx:pt idx="167974">27</cx:pt>
          <cx:pt idx="167975">3</cx:pt>
          <cx:pt idx="167976">0</cx:pt>
          <cx:pt idx="167977">0</cx:pt>
          <cx:pt idx="167978">1</cx:pt>
          <cx:pt idx="167979">0</cx:pt>
          <cx:pt idx="167980">2</cx:pt>
          <cx:pt idx="167981">2</cx:pt>
          <cx:pt idx="167982">0</cx:pt>
          <cx:pt idx="167983">1</cx:pt>
          <cx:pt idx="167984">0</cx:pt>
          <cx:pt idx="167985">1</cx:pt>
          <cx:pt idx="167986">0</cx:pt>
          <cx:pt idx="167987">1</cx:pt>
          <cx:pt idx="167988">153</cx:pt>
          <cx:pt idx="167989">0</cx:pt>
          <cx:pt idx="167990">0</cx:pt>
          <cx:pt idx="167991">65</cx:pt>
          <cx:pt idx="167992">227</cx:pt>
          <cx:pt idx="167993">7</cx:pt>
          <cx:pt idx="167994">28</cx:pt>
          <cx:pt idx="167995">35</cx:pt>
          <cx:pt idx="167996">22</cx:pt>
          <cx:pt idx="167997">21</cx:pt>
          <cx:pt idx="167998">176</cx:pt>
          <cx:pt idx="167999">62</cx:pt>
          <cx:pt idx="168000">0</cx:pt>
          <cx:pt idx="168001">0</cx:pt>
          <cx:pt idx="168002">9</cx:pt>
          <cx:pt idx="168003">22</cx:pt>
          <cx:pt idx="168004">1</cx:pt>
          <cx:pt idx="168005">112</cx:pt>
          <cx:pt idx="168006">161</cx:pt>
          <cx:pt idx="168007">134</cx:pt>
          <cx:pt idx="168008">94</cx:pt>
          <cx:pt idx="168009">119</cx:pt>
          <cx:pt idx="168010">0</cx:pt>
          <cx:pt idx="168011">1</cx:pt>
          <cx:pt idx="168012">0</cx:pt>
          <cx:pt idx="168013">0</cx:pt>
          <cx:pt idx="168014">0</cx:pt>
          <cx:pt idx="168015">116</cx:pt>
          <cx:pt idx="168016">5</cx:pt>
          <cx:pt idx="168017">34</cx:pt>
          <cx:pt idx="168018">0</cx:pt>
          <cx:pt idx="168019">76</cx:pt>
          <cx:pt idx="168020">122</cx:pt>
          <cx:pt idx="168021">156</cx:pt>
          <cx:pt idx="168022">20</cx:pt>
          <cx:pt idx="168023">49</cx:pt>
          <cx:pt idx="168024">4</cx:pt>
          <cx:pt idx="168025">69</cx:pt>
          <cx:pt idx="168026">14</cx:pt>
          <cx:pt idx="168027">0</cx:pt>
          <cx:pt idx="168028">17</cx:pt>
          <cx:pt idx="168029">8</cx:pt>
          <cx:pt idx="168030">1</cx:pt>
          <cx:pt idx="168031">2</cx:pt>
          <cx:pt idx="168032">0</cx:pt>
          <cx:pt idx="168033">33</cx:pt>
          <cx:pt idx="168034">17</cx:pt>
          <cx:pt idx="168035">0</cx:pt>
          <cx:pt idx="168036">187</cx:pt>
          <cx:pt idx="168037">6</cx:pt>
          <cx:pt idx="168038">149</cx:pt>
          <cx:pt idx="168039">1</cx:pt>
          <cx:pt idx="168040">0</cx:pt>
          <cx:pt idx="168041">71</cx:pt>
          <cx:pt idx="168042">34</cx:pt>
          <cx:pt idx="168043">0</cx:pt>
          <cx:pt idx="168044">0</cx:pt>
          <cx:pt idx="168045">0</cx:pt>
          <cx:pt idx="168046">106</cx:pt>
          <cx:pt idx="168047">9</cx:pt>
          <cx:pt idx="168048">42</cx:pt>
          <cx:pt idx="168049">10</cx:pt>
          <cx:pt idx="168050">0</cx:pt>
          <cx:pt idx="168051">0</cx:pt>
          <cx:pt idx="168052">0</cx:pt>
          <cx:pt idx="168053">0</cx:pt>
          <cx:pt idx="168054">0</cx:pt>
          <cx:pt idx="168055">0</cx:pt>
          <cx:pt idx="168056">167</cx:pt>
          <cx:pt idx="168057">0</cx:pt>
          <cx:pt idx="168058">0</cx:pt>
          <cx:pt idx="168059">0</cx:pt>
          <cx:pt idx="168060">16</cx:pt>
          <cx:pt idx="168061">1</cx:pt>
          <cx:pt idx="168062">0</cx:pt>
          <cx:pt idx="168063">63</cx:pt>
          <cx:pt idx="168064">30</cx:pt>
          <cx:pt idx="168065">26</cx:pt>
          <cx:pt idx="168066">11</cx:pt>
          <cx:pt idx="168067">1</cx:pt>
          <cx:pt idx="168068">34</cx:pt>
          <cx:pt idx="168069">0</cx:pt>
          <cx:pt idx="168070">19</cx:pt>
          <cx:pt idx="168071">0</cx:pt>
          <cx:pt idx="168072">137</cx:pt>
          <cx:pt idx="168073">0</cx:pt>
          <cx:pt idx="168074">0</cx:pt>
          <cx:pt idx="168075">54</cx:pt>
          <cx:pt idx="168076">121</cx:pt>
          <cx:pt idx="168077">7</cx:pt>
          <cx:pt idx="168078">42</cx:pt>
          <cx:pt idx="168079">0</cx:pt>
          <cx:pt idx="168080">8</cx:pt>
          <cx:pt idx="168081">6</cx:pt>
          <cx:pt idx="168082">41</cx:pt>
          <cx:pt idx="168083">18</cx:pt>
          <cx:pt idx="168084">6</cx:pt>
          <cx:pt idx="168085">1</cx:pt>
          <cx:pt idx="168086">0</cx:pt>
          <cx:pt idx="168087">98</cx:pt>
          <cx:pt idx="168088">13</cx:pt>
          <cx:pt idx="168089">28</cx:pt>
          <cx:pt idx="168090">0</cx:pt>
          <cx:pt idx="168091">3</cx:pt>
          <cx:pt idx="168092">38</cx:pt>
          <cx:pt idx="168093">12</cx:pt>
          <cx:pt idx="168094">2</cx:pt>
          <cx:pt idx="168095">90</cx:pt>
          <cx:pt idx="168096">0</cx:pt>
          <cx:pt idx="168097">21</cx:pt>
          <cx:pt idx="168098">6</cx:pt>
          <cx:pt idx="168099">23</cx:pt>
          <cx:pt idx="168100">1</cx:pt>
          <cx:pt idx="168101">5</cx:pt>
          <cx:pt idx="168102">405</cx:pt>
          <cx:pt idx="168103">1</cx:pt>
          <cx:pt idx="168104">0</cx:pt>
          <cx:pt idx="168105">3</cx:pt>
          <cx:pt idx="168106">62</cx:pt>
          <cx:pt idx="168107">10</cx:pt>
          <cx:pt idx="168108">1</cx:pt>
          <cx:pt idx="168109">48</cx:pt>
          <cx:pt idx="168110">144</cx:pt>
          <cx:pt idx="168111">8</cx:pt>
          <cx:pt idx="168112">56</cx:pt>
          <cx:pt idx="168113">69</cx:pt>
          <cx:pt idx="168114">34</cx:pt>
          <cx:pt idx="168115">16</cx:pt>
          <cx:pt idx="168116">101</cx:pt>
          <cx:pt idx="168117">50</cx:pt>
          <cx:pt idx="168118">14</cx:pt>
          <cx:pt idx="168119">55</cx:pt>
          <cx:pt idx="168120">0</cx:pt>
          <cx:pt idx="168121">31</cx:pt>
          <cx:pt idx="168122">0</cx:pt>
          <cx:pt idx="168123">0</cx:pt>
          <cx:pt idx="168124">0</cx:pt>
          <cx:pt idx="168125">0</cx:pt>
          <cx:pt idx="168126">0</cx:pt>
          <cx:pt idx="168127">0</cx:pt>
          <cx:pt idx="168128">21</cx:pt>
          <cx:pt idx="168129">56</cx:pt>
          <cx:pt idx="168130">0</cx:pt>
          <cx:pt idx="168131">350</cx:pt>
          <cx:pt idx="168132">9</cx:pt>
          <cx:pt idx="168133">0</cx:pt>
          <cx:pt idx="168134">11</cx:pt>
          <cx:pt idx="168135">0</cx:pt>
          <cx:pt idx="168136">7</cx:pt>
          <cx:pt idx="168137">6</cx:pt>
          <cx:pt idx="168138">15</cx:pt>
          <cx:pt idx="168139">23</cx:pt>
          <cx:pt idx="168140">0</cx:pt>
          <cx:pt idx="168141">38</cx:pt>
          <cx:pt idx="168142">258</cx:pt>
          <cx:pt idx="168143">120</cx:pt>
          <cx:pt idx="168144">768</cx:pt>
          <cx:pt idx="168145">119</cx:pt>
          <cx:pt idx="168146">77</cx:pt>
          <cx:pt idx="168147">6</cx:pt>
          <cx:pt idx="168148">0</cx:pt>
          <cx:pt idx="168149">24</cx:pt>
          <cx:pt idx="168150">126</cx:pt>
          <cx:pt idx="168151">49</cx:pt>
          <cx:pt idx="168152">52</cx:pt>
          <cx:pt idx="168153">262</cx:pt>
          <cx:pt idx="168154">6</cx:pt>
          <cx:pt idx="168155">0</cx:pt>
          <cx:pt idx="168156">479</cx:pt>
          <cx:pt idx="168157">1</cx:pt>
          <cx:pt idx="168158">0</cx:pt>
          <cx:pt idx="168159">0</cx:pt>
          <cx:pt idx="168160">0</cx:pt>
          <cx:pt idx="168161">0</cx:pt>
          <cx:pt idx="168162">0</cx:pt>
          <cx:pt idx="168163">5</cx:pt>
          <cx:pt idx="168164">0</cx:pt>
          <cx:pt idx="168165">1</cx:pt>
          <cx:pt idx="168166">0</cx:pt>
          <cx:pt idx="168167">6</cx:pt>
          <cx:pt idx="168168">0</cx:pt>
          <cx:pt idx="168169">1</cx:pt>
          <cx:pt idx="168170">0</cx:pt>
          <cx:pt idx="168171">0</cx:pt>
          <cx:pt idx="168172">1</cx:pt>
          <cx:pt idx="168173">57</cx:pt>
          <cx:pt idx="168174">23</cx:pt>
          <cx:pt idx="168175">778</cx:pt>
          <cx:pt idx="168176">3</cx:pt>
          <cx:pt idx="168177">3</cx:pt>
          <cx:pt idx="168178">58</cx:pt>
          <cx:pt idx="168179">0</cx:pt>
          <cx:pt idx="168180">21</cx:pt>
          <cx:pt idx="168181">2</cx:pt>
          <cx:pt idx="168182">69</cx:pt>
          <cx:pt idx="168183">1</cx:pt>
          <cx:pt idx="168184">0</cx:pt>
          <cx:pt idx="168185">0</cx:pt>
          <cx:pt idx="168186">4</cx:pt>
          <cx:pt idx="168187">28</cx:pt>
          <cx:pt idx="168188">14</cx:pt>
          <cx:pt idx="168189">19</cx:pt>
          <cx:pt idx="168190">89</cx:pt>
          <cx:pt idx="168191">20</cx:pt>
          <cx:pt idx="168192">39</cx:pt>
          <cx:pt idx="168193">28</cx:pt>
          <cx:pt idx="168194">57</cx:pt>
          <cx:pt idx="168195">1</cx:pt>
          <cx:pt idx="168196">8</cx:pt>
          <cx:pt idx="168197">78</cx:pt>
          <cx:pt idx="168198">1</cx:pt>
          <cx:pt idx="168199">0</cx:pt>
          <cx:pt idx="168200">15</cx:pt>
          <cx:pt idx="168201">0</cx:pt>
          <cx:pt idx="168202">34</cx:pt>
          <cx:pt idx="168203">20</cx:pt>
          <cx:pt idx="168204">0</cx:pt>
          <cx:pt idx="168205">0</cx:pt>
          <cx:pt idx="168206">0</cx:pt>
          <cx:pt idx="168207">2</cx:pt>
          <cx:pt idx="168208">67</cx:pt>
          <cx:pt idx="168209">0</cx:pt>
          <cx:pt idx="168210">26</cx:pt>
          <cx:pt idx="168211">189</cx:pt>
          <cx:pt idx="168212">18</cx:pt>
          <cx:pt idx="168213">101</cx:pt>
          <cx:pt idx="168214">33</cx:pt>
          <cx:pt idx="168215">151</cx:pt>
          <cx:pt idx="168216">1</cx:pt>
          <cx:pt idx="168217">3</cx:pt>
          <cx:pt idx="168218">0</cx:pt>
          <cx:pt idx="168219">84</cx:pt>
          <cx:pt idx="168220">0</cx:pt>
          <cx:pt idx="168221">9</cx:pt>
          <cx:pt idx="168222">197</cx:pt>
          <cx:pt idx="168223">84</cx:pt>
          <cx:pt idx="168224">77</cx:pt>
          <cx:pt idx="168225">2</cx:pt>
          <cx:pt idx="168226">8</cx:pt>
          <cx:pt idx="168227">15</cx:pt>
          <cx:pt idx="168228">119</cx:pt>
          <cx:pt idx="168229">84</cx:pt>
          <cx:pt idx="168230">10</cx:pt>
          <cx:pt idx="168231">51</cx:pt>
          <cx:pt idx="168232">21</cx:pt>
          <cx:pt idx="168233">1</cx:pt>
          <cx:pt idx="168234">0</cx:pt>
          <cx:pt idx="168235">0</cx:pt>
          <cx:pt idx="168236">5</cx:pt>
          <cx:pt idx="168237">3</cx:pt>
          <cx:pt idx="168238">0</cx:pt>
          <cx:pt idx="168239">1</cx:pt>
          <cx:pt idx="168240">78</cx:pt>
          <cx:pt idx="168241">6</cx:pt>
          <cx:pt idx="168242">116</cx:pt>
          <cx:pt idx="168243">9</cx:pt>
          <cx:pt idx="168244">0</cx:pt>
          <cx:pt idx="168245">77</cx:pt>
          <cx:pt idx="168246">134</cx:pt>
          <cx:pt idx="168247">18</cx:pt>
          <cx:pt idx="168248">0</cx:pt>
          <cx:pt idx="168249">173</cx:pt>
          <cx:pt idx="168250">93</cx:pt>
          <cx:pt idx="168251">1</cx:pt>
          <cx:pt idx="168252">0</cx:pt>
          <cx:pt idx="168253">132</cx:pt>
          <cx:pt idx="168254">3</cx:pt>
          <cx:pt idx="168255">16</cx:pt>
          <cx:pt idx="168256">137</cx:pt>
          <cx:pt idx="168257">22</cx:pt>
          <cx:pt idx="168258">80</cx:pt>
          <cx:pt idx="168259">28</cx:pt>
          <cx:pt idx="168260">13</cx:pt>
          <cx:pt idx="168261">22</cx:pt>
          <cx:pt idx="168262">0</cx:pt>
          <cx:pt idx="168263">55</cx:pt>
          <cx:pt idx="168264">1</cx:pt>
          <cx:pt idx="168265">1</cx:pt>
          <cx:pt idx="168266">62</cx:pt>
          <cx:pt idx="168267">260</cx:pt>
          <cx:pt idx="168268">0</cx:pt>
          <cx:pt idx="168269">0</cx:pt>
          <cx:pt idx="168270">6</cx:pt>
          <cx:pt idx="168271">2</cx:pt>
          <cx:pt idx="168272">0</cx:pt>
          <cx:pt idx="168273">120</cx:pt>
          <cx:pt idx="168274">126</cx:pt>
          <cx:pt idx="168275">1</cx:pt>
          <cx:pt idx="168276">1</cx:pt>
          <cx:pt idx="168277">0</cx:pt>
          <cx:pt idx="168278">74</cx:pt>
          <cx:pt idx="168279">0</cx:pt>
          <cx:pt idx="168280">0</cx:pt>
          <cx:pt idx="168281">1</cx:pt>
          <cx:pt idx="168282">11</cx:pt>
          <cx:pt idx="168283">73</cx:pt>
          <cx:pt idx="168284">4</cx:pt>
          <cx:pt idx="168285">0</cx:pt>
          <cx:pt idx="168286">35</cx:pt>
          <cx:pt idx="168287">0</cx:pt>
          <cx:pt idx="168288">0</cx:pt>
          <cx:pt idx="168289">0</cx:pt>
          <cx:pt idx="168290">0</cx:pt>
          <cx:pt idx="168291">0</cx:pt>
          <cx:pt idx="168292">0</cx:pt>
          <cx:pt idx="168293">0</cx:pt>
          <cx:pt idx="168294">0</cx:pt>
          <cx:pt idx="168295">0</cx:pt>
          <cx:pt idx="168296">0</cx:pt>
          <cx:pt idx="168297">0</cx:pt>
          <cx:pt idx="168298">0</cx:pt>
          <cx:pt idx="168299">0</cx:pt>
          <cx:pt idx="168300">0</cx:pt>
          <cx:pt idx="168301">13</cx:pt>
          <cx:pt idx="168302">24</cx:pt>
          <cx:pt idx="168303">0</cx:pt>
          <cx:pt idx="168304">0</cx:pt>
          <cx:pt idx="168305">15</cx:pt>
          <cx:pt idx="168306">1</cx:pt>
          <cx:pt idx="168307">259</cx:pt>
          <cx:pt idx="168308">7</cx:pt>
          <cx:pt idx="168309">0</cx:pt>
          <cx:pt idx="168310">10</cx:pt>
          <cx:pt idx="168311">20</cx:pt>
          <cx:pt idx="168312">1</cx:pt>
          <cx:pt idx="168313">0</cx:pt>
          <cx:pt idx="168314">102</cx:pt>
          <cx:pt idx="168315">48</cx:pt>
          <cx:pt idx="168316">356</cx:pt>
          <cx:pt idx="168317">20</cx:pt>
          <cx:pt idx="168318">58</cx:pt>
          <cx:pt idx="168319">6</cx:pt>
          <cx:pt idx="168320">6</cx:pt>
          <cx:pt idx="168321">13</cx:pt>
          <cx:pt idx="168322">0</cx:pt>
          <cx:pt idx="168323">0</cx:pt>
          <cx:pt idx="168324">1</cx:pt>
          <cx:pt idx="168325">1</cx:pt>
          <cx:pt idx="168326">1</cx:pt>
          <cx:pt idx="168327">80</cx:pt>
          <cx:pt idx="168328">2</cx:pt>
          <cx:pt idx="168329">57</cx:pt>
          <cx:pt idx="168330">30</cx:pt>
          <cx:pt idx="168331">1</cx:pt>
          <cx:pt idx="168332">0</cx:pt>
          <cx:pt idx="168333">9</cx:pt>
          <cx:pt idx="168334">1</cx:pt>
          <cx:pt idx="168335">0</cx:pt>
          <cx:pt idx="168336">0</cx:pt>
          <cx:pt idx="168337">5</cx:pt>
          <cx:pt idx="168338">115</cx:pt>
          <cx:pt idx="168339">56</cx:pt>
          <cx:pt idx="168340">100</cx:pt>
          <cx:pt idx="168341">13</cx:pt>
          <cx:pt idx="168342">8</cx:pt>
          <cx:pt idx="168343">0</cx:pt>
          <cx:pt idx="168344">146</cx:pt>
          <cx:pt idx="168345">2</cx:pt>
          <cx:pt idx="168346">9</cx:pt>
          <cx:pt idx="168347">43</cx:pt>
          <cx:pt idx="168348">1</cx:pt>
          <cx:pt idx="168349">0</cx:pt>
          <cx:pt idx="168350">0</cx:pt>
          <cx:pt idx="168351">8</cx:pt>
          <cx:pt idx="168352">0</cx:pt>
          <cx:pt idx="168353">1</cx:pt>
          <cx:pt idx="168354">5</cx:pt>
          <cx:pt idx="168355">0</cx:pt>
          <cx:pt idx="168356">174</cx:pt>
          <cx:pt idx="168357">0</cx:pt>
          <cx:pt idx="168358">11</cx:pt>
          <cx:pt idx="168359">0</cx:pt>
          <cx:pt idx="168360">0</cx:pt>
          <cx:pt idx="168361">1</cx:pt>
          <cx:pt idx="168362">0</cx:pt>
          <cx:pt idx="168363">1</cx:pt>
          <cx:pt idx="168364">14</cx:pt>
          <cx:pt idx="168365">34</cx:pt>
          <cx:pt idx="168366">2</cx:pt>
          <cx:pt idx="168367">16</cx:pt>
          <cx:pt idx="168368">0</cx:pt>
          <cx:pt idx="168369">2</cx:pt>
          <cx:pt idx="168370">28</cx:pt>
          <cx:pt idx="168371">623</cx:pt>
          <cx:pt idx="168372">1</cx:pt>
          <cx:pt idx="168373">0</cx:pt>
          <cx:pt idx="168374">0</cx:pt>
          <cx:pt idx="168375">1</cx:pt>
          <cx:pt idx="168376">12</cx:pt>
          <cx:pt idx="168377">3</cx:pt>
          <cx:pt idx="168378">2</cx:pt>
          <cx:pt idx="168379">7</cx:pt>
          <cx:pt idx="168380">21</cx:pt>
          <cx:pt idx="168381">96</cx:pt>
          <cx:pt idx="168382">0</cx:pt>
          <cx:pt idx="168383">0</cx:pt>
          <cx:pt idx="168384">6</cx:pt>
          <cx:pt idx="168385">91</cx:pt>
          <cx:pt idx="168386">6</cx:pt>
          <cx:pt idx="168387">0</cx:pt>
          <cx:pt idx="168388">46</cx:pt>
          <cx:pt idx="168389">0</cx:pt>
          <cx:pt idx="168390">93</cx:pt>
          <cx:pt idx="168391">26</cx:pt>
          <cx:pt idx="168392">0</cx:pt>
          <cx:pt idx="168393">4</cx:pt>
          <cx:pt idx="168394">0</cx:pt>
          <cx:pt idx="168395">3</cx:pt>
          <cx:pt idx="168396">0</cx:pt>
          <cx:pt idx="168397">12</cx:pt>
          <cx:pt idx="168398">0</cx:pt>
          <cx:pt idx="168399">1</cx:pt>
          <cx:pt idx="168400">21</cx:pt>
          <cx:pt idx="168401">0</cx:pt>
          <cx:pt idx="168402">7</cx:pt>
          <cx:pt idx="168403">1</cx:pt>
          <cx:pt idx="168404">0</cx:pt>
          <cx:pt idx="168405">0</cx:pt>
          <cx:pt idx="168406">104</cx:pt>
          <cx:pt idx="168407">0</cx:pt>
          <cx:pt idx="168408">7</cx:pt>
          <cx:pt idx="168409">175</cx:pt>
          <cx:pt idx="168410">32</cx:pt>
          <cx:pt idx="168411">3</cx:pt>
          <cx:pt idx="168412">1</cx:pt>
          <cx:pt idx="168413">7</cx:pt>
          <cx:pt idx="168414">1</cx:pt>
          <cx:pt idx="168415">8</cx:pt>
          <cx:pt idx="168416">10</cx:pt>
          <cx:pt idx="168417">15</cx:pt>
          <cx:pt idx="168418">267</cx:pt>
          <cx:pt idx="168419">9</cx:pt>
          <cx:pt idx="168420">0</cx:pt>
          <cx:pt idx="168421">14</cx:pt>
          <cx:pt idx="168422">5</cx:pt>
          <cx:pt idx="168423">30</cx:pt>
          <cx:pt idx="168424">6</cx:pt>
          <cx:pt idx="168425">13</cx:pt>
          <cx:pt idx="168426">1</cx:pt>
          <cx:pt idx="168427">99</cx:pt>
          <cx:pt idx="168428">0</cx:pt>
          <cx:pt idx="168429">0</cx:pt>
          <cx:pt idx="168430">0</cx:pt>
          <cx:pt idx="168431">26</cx:pt>
          <cx:pt idx="168432">7</cx:pt>
          <cx:pt idx="168433">23</cx:pt>
          <cx:pt idx="168434">44</cx:pt>
          <cx:pt idx="168435">329</cx:pt>
          <cx:pt idx="168436">23</cx:pt>
          <cx:pt idx="168437">7</cx:pt>
          <cx:pt idx="168438">50</cx:pt>
          <cx:pt idx="168439">79</cx:pt>
          <cx:pt idx="168440">16</cx:pt>
          <cx:pt idx="168441">88</cx:pt>
          <cx:pt idx="168442">112</cx:pt>
          <cx:pt idx="168443">1</cx:pt>
          <cx:pt idx="168444">6</cx:pt>
          <cx:pt idx="168445">16</cx:pt>
          <cx:pt idx="168446">78</cx:pt>
          <cx:pt idx="168447">561</cx:pt>
          <cx:pt idx="168448">29</cx:pt>
          <cx:pt idx="168449">0</cx:pt>
          <cx:pt idx="168450">5</cx:pt>
          <cx:pt idx="168451">0</cx:pt>
          <cx:pt idx="168452">5</cx:pt>
          <cx:pt idx="168453">330</cx:pt>
          <cx:pt idx="168454">1</cx:pt>
          <cx:pt idx="168455">1</cx:pt>
          <cx:pt idx="168456">6</cx:pt>
          <cx:pt idx="168457">8</cx:pt>
          <cx:pt idx="168458">83</cx:pt>
          <cx:pt idx="168459">3</cx:pt>
          <cx:pt idx="168460">42</cx:pt>
          <cx:pt idx="168461">58</cx:pt>
          <cx:pt idx="168462">529</cx:pt>
          <cx:pt idx="168463">34</cx:pt>
          <cx:pt idx="168464">0</cx:pt>
          <cx:pt idx="168465">181</cx:pt>
          <cx:pt idx="168466">180</cx:pt>
          <cx:pt idx="168467">0</cx:pt>
          <cx:pt idx="168468">17</cx:pt>
          <cx:pt idx="168469">0</cx:pt>
          <cx:pt idx="168470">64</cx:pt>
          <cx:pt idx="168471">0</cx:pt>
          <cx:pt idx="168472">76</cx:pt>
          <cx:pt idx="168473">8</cx:pt>
          <cx:pt idx="168474">1</cx:pt>
          <cx:pt idx="168475">0</cx:pt>
          <cx:pt idx="168476">0</cx:pt>
          <cx:pt idx="168477">0</cx:pt>
          <cx:pt idx="168478">5</cx:pt>
          <cx:pt idx="168479">19</cx:pt>
          <cx:pt idx="168480">21</cx:pt>
          <cx:pt idx="168481">90</cx:pt>
          <cx:pt idx="168482">7</cx:pt>
          <cx:pt idx="168483">80</cx:pt>
          <cx:pt idx="168484">0</cx:pt>
          <cx:pt idx="168485">0</cx:pt>
          <cx:pt idx="168486">2</cx:pt>
          <cx:pt idx="168487">5</cx:pt>
          <cx:pt idx="168488">0</cx:pt>
          <cx:pt idx="168489">112</cx:pt>
          <cx:pt idx="168490">27</cx:pt>
          <cx:pt idx="168491">366</cx:pt>
          <cx:pt idx="168492">2</cx:pt>
          <cx:pt idx="168493">42</cx:pt>
          <cx:pt idx="168494">0</cx:pt>
          <cx:pt idx="168495">46</cx:pt>
          <cx:pt idx="168496">80</cx:pt>
          <cx:pt idx="168497">2</cx:pt>
          <cx:pt idx="168498">1</cx:pt>
          <cx:pt idx="168499">3</cx:pt>
          <cx:pt idx="168500">22</cx:pt>
          <cx:pt idx="168501">12</cx:pt>
          <cx:pt idx="168502">0</cx:pt>
          <cx:pt idx="168503">1</cx:pt>
          <cx:pt idx="168504">24</cx:pt>
          <cx:pt idx="168505">8</cx:pt>
          <cx:pt idx="168506">13</cx:pt>
          <cx:pt idx="168507">21</cx:pt>
          <cx:pt idx="168508">21</cx:pt>
          <cx:pt idx="168509">14</cx:pt>
          <cx:pt idx="168510">27</cx:pt>
          <cx:pt idx="168511">28</cx:pt>
          <cx:pt idx="168512">1</cx:pt>
          <cx:pt idx="168513">38</cx:pt>
          <cx:pt idx="168514">0</cx:pt>
          <cx:pt idx="168515">2</cx:pt>
          <cx:pt idx="168516">1</cx:pt>
          <cx:pt idx="168517">0</cx:pt>
          <cx:pt idx="168518">1</cx:pt>
          <cx:pt idx="168519">0</cx:pt>
          <cx:pt idx="168520">0</cx:pt>
          <cx:pt idx="168521">13</cx:pt>
          <cx:pt idx="168522">48</cx:pt>
          <cx:pt idx="168523">7</cx:pt>
          <cx:pt idx="168524">0</cx:pt>
          <cx:pt idx="168525">0</cx:pt>
          <cx:pt idx="168526">0</cx:pt>
          <cx:pt idx="168527">0</cx:pt>
          <cx:pt idx="168528">8</cx:pt>
          <cx:pt idx="168529">3</cx:pt>
          <cx:pt idx="168530">256</cx:pt>
          <cx:pt idx="168531">21</cx:pt>
          <cx:pt idx="168532">156</cx:pt>
          <cx:pt idx="168533">18</cx:pt>
          <cx:pt idx="168534">2</cx:pt>
          <cx:pt idx="168535">0</cx:pt>
          <cx:pt idx="168536">1</cx:pt>
          <cx:pt idx="168537">6</cx:pt>
          <cx:pt idx="168538">2</cx:pt>
          <cx:pt idx="168539">12</cx:pt>
          <cx:pt idx="168540">7</cx:pt>
          <cx:pt idx="168541">18</cx:pt>
          <cx:pt idx="168542">87</cx:pt>
          <cx:pt idx="168543">8</cx:pt>
          <cx:pt idx="168544">1</cx:pt>
          <cx:pt idx="168545">8</cx:pt>
          <cx:pt idx="168546">73</cx:pt>
          <cx:pt idx="168547">0</cx:pt>
          <cx:pt idx="168548">27</cx:pt>
          <cx:pt idx="168549">36</cx:pt>
          <cx:pt idx="168550">6</cx:pt>
          <cx:pt idx="168551">0</cx:pt>
          <cx:pt idx="168552">13</cx:pt>
          <cx:pt idx="168553">20</cx:pt>
          <cx:pt idx="168554">19</cx:pt>
          <cx:pt idx="168555">29</cx:pt>
          <cx:pt idx="168556">6</cx:pt>
          <cx:pt idx="168557">170</cx:pt>
          <cx:pt idx="168558">12</cx:pt>
          <cx:pt idx="168559">0</cx:pt>
          <cx:pt idx="168560">7</cx:pt>
          <cx:pt idx="168561">175</cx:pt>
          <cx:pt idx="168562">1</cx:pt>
          <cx:pt idx="168563">7</cx:pt>
          <cx:pt idx="168564">1</cx:pt>
          <cx:pt idx="168565">0</cx:pt>
          <cx:pt idx="168566">49</cx:pt>
          <cx:pt idx="168567">27</cx:pt>
          <cx:pt idx="168568">135</cx:pt>
          <cx:pt idx="168569">98</cx:pt>
          <cx:pt idx="168570">0</cx:pt>
          <cx:pt idx="168571">1</cx:pt>
          <cx:pt idx="168572">0</cx:pt>
          <cx:pt idx="168573">0</cx:pt>
          <cx:pt idx="168574">1</cx:pt>
          <cx:pt idx="168575">2</cx:pt>
          <cx:pt idx="168576">7</cx:pt>
          <cx:pt idx="168577">160</cx:pt>
          <cx:pt idx="168578">3</cx:pt>
          <cx:pt idx="168579">0</cx:pt>
          <cx:pt idx="168580">73</cx:pt>
          <cx:pt idx="168581">0</cx:pt>
          <cx:pt idx="168582">59</cx:pt>
          <cx:pt idx="168583">37</cx:pt>
          <cx:pt idx="168584">7</cx:pt>
          <cx:pt idx="168585">19</cx:pt>
          <cx:pt idx="168586">0</cx:pt>
          <cx:pt idx="168587">2</cx:pt>
          <cx:pt idx="168588">18</cx:pt>
          <cx:pt idx="168589">20</cx:pt>
          <cx:pt idx="168590">14</cx:pt>
          <cx:pt idx="168591">0</cx:pt>
          <cx:pt idx="168592">25</cx:pt>
          <cx:pt idx="168593">31</cx:pt>
          <cx:pt idx="168594">0</cx:pt>
          <cx:pt idx="168595">5</cx:pt>
          <cx:pt idx="168596">2</cx:pt>
          <cx:pt idx="168597">0</cx:pt>
          <cx:pt idx="168598">0</cx:pt>
          <cx:pt idx="168599">12</cx:pt>
          <cx:pt idx="168600">0</cx:pt>
          <cx:pt idx="168601">9</cx:pt>
          <cx:pt idx="168602">6</cx:pt>
          <cx:pt idx="168603">0</cx:pt>
          <cx:pt idx="168604">2</cx:pt>
          <cx:pt idx="168605">0</cx:pt>
          <cx:pt idx="168606">0</cx:pt>
          <cx:pt idx="168607">194</cx:pt>
          <cx:pt idx="168608">18</cx:pt>
          <cx:pt idx="168609">102</cx:pt>
          <cx:pt idx="168610">0</cx:pt>
          <cx:pt idx="168611">0</cx:pt>
          <cx:pt idx="168612">22</cx:pt>
          <cx:pt idx="168613">9</cx:pt>
          <cx:pt idx="168614">111</cx:pt>
          <cx:pt idx="168615">0</cx:pt>
          <cx:pt idx="168616">0</cx:pt>
          <cx:pt idx="168617">0</cx:pt>
          <cx:pt idx="168618">34</cx:pt>
          <cx:pt idx="168619">11</cx:pt>
          <cx:pt idx="168620">11</cx:pt>
          <cx:pt idx="168621">0</cx:pt>
          <cx:pt idx="168622">28</cx:pt>
          <cx:pt idx="168623">4</cx:pt>
          <cx:pt idx="168624">6</cx:pt>
          <cx:pt idx="168625">220</cx:pt>
          <cx:pt idx="168626">7</cx:pt>
          <cx:pt idx="168627">2</cx:pt>
          <cx:pt idx="168628">0</cx:pt>
          <cx:pt idx="168629">189</cx:pt>
          <cx:pt idx="168630">14</cx:pt>
          <cx:pt idx="168631">4</cx:pt>
          <cx:pt idx="168632">36</cx:pt>
          <cx:pt idx="168633">2</cx:pt>
          <cx:pt idx="168634">0</cx:pt>
          <cx:pt idx="168635">0</cx:pt>
          <cx:pt idx="168636">90</cx:pt>
          <cx:pt idx="168637">4</cx:pt>
          <cx:pt idx="168638">4</cx:pt>
          <cx:pt idx="168639">15</cx:pt>
          <cx:pt idx="168640">87</cx:pt>
          <cx:pt idx="168641">6</cx:pt>
          <cx:pt idx="168642">0</cx:pt>
          <cx:pt idx="168643">231</cx:pt>
          <cx:pt idx="168644">2</cx:pt>
          <cx:pt idx="168645">2</cx:pt>
          <cx:pt idx="168646">32</cx:pt>
          <cx:pt idx="168647">0</cx:pt>
          <cx:pt idx="168648">0</cx:pt>
          <cx:pt idx="168649">0</cx:pt>
          <cx:pt idx="168650">1</cx:pt>
          <cx:pt idx="168651">0</cx:pt>
          <cx:pt idx="168652">0</cx:pt>
          <cx:pt idx="168653">0</cx:pt>
          <cx:pt idx="168654">0</cx:pt>
          <cx:pt idx="168655">0</cx:pt>
          <cx:pt idx="168656">180</cx:pt>
          <cx:pt idx="168657">2</cx:pt>
          <cx:pt idx="168658">3</cx:pt>
          <cx:pt idx="168659">7</cx:pt>
          <cx:pt idx="168660">188</cx:pt>
          <cx:pt idx="168661">1</cx:pt>
          <cx:pt idx="168662">0</cx:pt>
          <cx:pt idx="168663">0</cx:pt>
          <cx:pt idx="168664">58</cx:pt>
          <cx:pt idx="168665">0</cx:pt>
          <cx:pt idx="168666">99</cx:pt>
          <cx:pt idx="168667">1</cx:pt>
          <cx:pt idx="168668">0</cx:pt>
          <cx:pt idx="168669">15</cx:pt>
          <cx:pt idx="168670">6</cx:pt>
          <cx:pt idx="168671">188</cx:pt>
          <cx:pt idx="168672">0</cx:pt>
          <cx:pt idx="168673">90</cx:pt>
          <cx:pt idx="168674">245</cx:pt>
          <cx:pt idx="168675">130</cx:pt>
          <cx:pt idx="168676">24</cx:pt>
          <cx:pt idx="168677">92</cx:pt>
          <cx:pt idx="168678">0</cx:pt>
          <cx:pt idx="168679">0</cx:pt>
          <cx:pt idx="168680">3</cx:pt>
          <cx:pt idx="168681">0</cx:pt>
          <cx:pt idx="168682">1</cx:pt>
          <cx:pt idx="168683">40</cx:pt>
          <cx:pt idx="168684">0</cx:pt>
          <cx:pt idx="168685">6</cx:pt>
          <cx:pt idx="168686">51</cx:pt>
          <cx:pt idx="168687">4</cx:pt>
          <cx:pt idx="168688">0</cx:pt>
          <cx:pt idx="168689">1</cx:pt>
          <cx:pt idx="168690">0</cx:pt>
          <cx:pt idx="168691">97</cx:pt>
          <cx:pt idx="168692">22</cx:pt>
          <cx:pt idx="168693">233</cx:pt>
          <cx:pt idx="168694">0</cx:pt>
          <cx:pt idx="168695">8</cx:pt>
          <cx:pt idx="168696">1</cx:pt>
          <cx:pt idx="168697">2</cx:pt>
          <cx:pt idx="168698">0</cx:pt>
          <cx:pt idx="168699">262</cx:pt>
          <cx:pt idx="168700">31</cx:pt>
          <cx:pt idx="168701">22</cx:pt>
          <cx:pt idx="168702">7</cx:pt>
          <cx:pt idx="168703">291</cx:pt>
          <cx:pt idx="168704">315</cx:pt>
          <cx:pt idx="168705">53</cx:pt>
          <cx:pt idx="168706">65</cx:pt>
          <cx:pt idx="168707">0</cx:pt>
          <cx:pt idx="168708">0</cx:pt>
          <cx:pt idx="168709">19</cx:pt>
          <cx:pt idx="168710">0</cx:pt>
          <cx:pt idx="168711">20</cx:pt>
          <cx:pt idx="168712">70</cx:pt>
          <cx:pt idx="168713">13</cx:pt>
          <cx:pt idx="168714">7</cx:pt>
          <cx:pt idx="168715">0</cx:pt>
          <cx:pt idx="168716">0</cx:pt>
          <cx:pt idx="168717">6</cx:pt>
          <cx:pt idx="168718">0</cx:pt>
          <cx:pt idx="168719">2</cx:pt>
          <cx:pt idx="168720">0</cx:pt>
          <cx:pt idx="168721">1</cx:pt>
          <cx:pt idx="168722">0</cx:pt>
          <cx:pt idx="168723">0</cx:pt>
          <cx:pt idx="168724">247</cx:pt>
          <cx:pt idx="168725">63</cx:pt>
          <cx:pt idx="168726">0</cx:pt>
          <cx:pt idx="168727">0</cx:pt>
          <cx:pt idx="168728">0</cx:pt>
          <cx:pt idx="168729">19</cx:pt>
          <cx:pt idx="168730">2</cx:pt>
          <cx:pt idx="168731">156</cx:pt>
          <cx:pt idx="168732">254</cx:pt>
          <cx:pt idx="168733">12</cx:pt>
          <cx:pt idx="168734">17</cx:pt>
          <cx:pt idx="168735">0</cx:pt>
          <cx:pt idx="168736">0</cx:pt>
          <cx:pt idx="168737">5</cx:pt>
          <cx:pt idx="168738">0</cx:pt>
          <cx:pt idx="168739">1</cx:pt>
          <cx:pt idx="168740">1</cx:pt>
          <cx:pt idx="168741">38</cx:pt>
          <cx:pt idx="168742">71</cx:pt>
          <cx:pt idx="168743">2</cx:pt>
          <cx:pt idx="168744">14</cx:pt>
          <cx:pt idx="168745">137</cx:pt>
          <cx:pt idx="168746">5</cx:pt>
          <cx:pt idx="168747">12</cx:pt>
          <cx:pt idx="168748">112</cx:pt>
          <cx:pt idx="168749">5</cx:pt>
          <cx:pt idx="168750">0</cx:pt>
          <cx:pt idx="168751">2</cx:pt>
          <cx:pt idx="168752">0</cx:pt>
          <cx:pt idx="168753">0</cx:pt>
          <cx:pt idx="168754">166</cx:pt>
          <cx:pt idx="168755">27</cx:pt>
          <cx:pt idx="168756">554</cx:pt>
          <cx:pt idx="168757">19</cx:pt>
          <cx:pt idx="168758">1</cx:pt>
          <cx:pt idx="168759">350</cx:pt>
          <cx:pt idx="168760">1</cx:pt>
          <cx:pt idx="168761">0</cx:pt>
          <cx:pt idx="168762">0</cx:pt>
          <cx:pt idx="168763">1</cx:pt>
          <cx:pt idx="168764">0</cx:pt>
          <cx:pt idx="168765">0</cx:pt>
          <cx:pt idx="168766">1</cx:pt>
          <cx:pt idx="168767">0</cx:pt>
          <cx:pt idx="168768">76</cx:pt>
          <cx:pt idx="168769">1</cx:pt>
          <cx:pt idx="168770">0</cx:pt>
          <cx:pt idx="168771">0</cx:pt>
          <cx:pt idx="168772">0</cx:pt>
          <cx:pt idx="168773">0</cx:pt>
          <cx:pt idx="168774">18</cx:pt>
          <cx:pt idx="168775">2</cx:pt>
          <cx:pt idx="168776">2</cx:pt>
          <cx:pt idx="168777">2</cx:pt>
          <cx:pt idx="168778">0</cx:pt>
          <cx:pt idx="168779">0</cx:pt>
          <cx:pt idx="168780">0</cx:pt>
          <cx:pt idx="168781">0</cx:pt>
          <cx:pt idx="168782">77</cx:pt>
          <cx:pt idx="168783">0</cx:pt>
          <cx:pt idx="168784">1</cx:pt>
          <cx:pt idx="168785">1</cx:pt>
          <cx:pt idx="168786">1</cx:pt>
          <cx:pt idx="168787">22</cx:pt>
          <cx:pt idx="168788">47</cx:pt>
          <cx:pt idx="168789">291</cx:pt>
          <cx:pt idx="168790">35</cx:pt>
          <cx:pt idx="168791">15</cx:pt>
          <cx:pt idx="168792">83</cx:pt>
          <cx:pt idx="168793">31</cx:pt>
          <cx:pt idx="168794">22</cx:pt>
          <cx:pt idx="168795">7</cx:pt>
          <cx:pt idx="168796">8</cx:pt>
          <cx:pt idx="168797">19</cx:pt>
          <cx:pt idx="168798">497</cx:pt>
          <cx:pt idx="168799">10</cx:pt>
          <cx:pt idx="168800">132</cx:pt>
          <cx:pt idx="168801">68</cx:pt>
          <cx:pt idx="168802">33</cx:pt>
          <cx:pt idx="168803">682</cx:pt>
          <cx:pt idx="168804">3</cx:pt>
          <cx:pt idx="168805">31</cx:pt>
          <cx:pt idx="168806">13</cx:pt>
          <cx:pt idx="168807">0</cx:pt>
          <cx:pt idx="168808">0</cx:pt>
          <cx:pt idx="168809">7</cx:pt>
          <cx:pt idx="168810">55</cx:pt>
          <cx:pt idx="168811">245</cx:pt>
          <cx:pt idx="168812">394</cx:pt>
          <cx:pt idx="168813">10</cx:pt>
          <cx:pt idx="168814">111</cx:pt>
          <cx:pt idx="168815">0</cx:pt>
          <cx:pt idx="168816">16</cx:pt>
          <cx:pt idx="168817">0</cx:pt>
          <cx:pt idx="168818">17</cx:pt>
          <cx:pt idx="168819">87</cx:pt>
          <cx:pt idx="168820">15</cx:pt>
          <cx:pt idx="168821">6</cx:pt>
          <cx:pt idx="168822">6</cx:pt>
          <cx:pt idx="168823">11</cx:pt>
          <cx:pt idx="168824">7</cx:pt>
          <cx:pt idx="168825">1</cx:pt>
          <cx:pt idx="168826">12</cx:pt>
          <cx:pt idx="168827">106</cx:pt>
          <cx:pt idx="168828">102</cx:pt>
          <cx:pt idx="168829">88</cx:pt>
          <cx:pt idx="168830">0</cx:pt>
          <cx:pt idx="168831">0</cx:pt>
          <cx:pt idx="168832">2</cx:pt>
          <cx:pt idx="168833">17</cx:pt>
          <cx:pt idx="168834">15</cx:pt>
          <cx:pt idx="168835">269</cx:pt>
          <cx:pt idx="168836">0</cx:pt>
          <cx:pt idx="168837">1</cx:pt>
          <cx:pt idx="168838">29</cx:pt>
          <cx:pt idx="168839">14</cx:pt>
          <cx:pt idx="168840">1</cx:pt>
          <cx:pt idx="168841">0</cx:pt>
          <cx:pt idx="168842">43</cx:pt>
          <cx:pt idx="168843">21</cx:pt>
          <cx:pt idx="168844">2</cx:pt>
          <cx:pt idx="168845">4</cx:pt>
          <cx:pt idx="168846">0</cx:pt>
          <cx:pt idx="168847">0</cx:pt>
          <cx:pt idx="168848">37</cx:pt>
          <cx:pt idx="168849">6</cx:pt>
          <cx:pt idx="168850">0</cx:pt>
          <cx:pt idx="168851">1</cx:pt>
          <cx:pt idx="168852">8</cx:pt>
          <cx:pt idx="168853">282</cx:pt>
          <cx:pt idx="168854">57</cx:pt>
          <cx:pt idx="168855">226</cx:pt>
          <cx:pt idx="168856">0</cx:pt>
          <cx:pt idx="168857">194</cx:pt>
          <cx:pt idx="168858">4</cx:pt>
          <cx:pt idx="168859">43</cx:pt>
          <cx:pt idx="168860">390</cx:pt>
          <cx:pt idx="168861">108</cx:pt>
          <cx:pt idx="168862">1</cx:pt>
          <cx:pt idx="168863">16</cx:pt>
          <cx:pt idx="168864">7</cx:pt>
          <cx:pt idx="168865">10</cx:pt>
          <cx:pt idx="168866">0</cx:pt>
          <cx:pt idx="168867">16</cx:pt>
          <cx:pt idx="168868">0</cx:pt>
          <cx:pt idx="168869">1</cx:pt>
          <cx:pt idx="168870">25</cx:pt>
          <cx:pt idx="168871">0</cx:pt>
          <cx:pt idx="168872">1</cx:pt>
          <cx:pt idx="168873">0</cx:pt>
          <cx:pt idx="168874">0</cx:pt>
          <cx:pt idx="168875">12</cx:pt>
          <cx:pt idx="168876">0</cx:pt>
          <cx:pt idx="168877">17</cx:pt>
          <cx:pt idx="168878">0</cx:pt>
          <cx:pt idx="168879">59</cx:pt>
          <cx:pt idx="168880">0</cx:pt>
          <cx:pt idx="168881">0</cx:pt>
          <cx:pt idx="168882">0</cx:pt>
          <cx:pt idx="168883">14</cx:pt>
          <cx:pt idx="168884">0</cx:pt>
          <cx:pt idx="168885">0</cx:pt>
          <cx:pt idx="168886">0</cx:pt>
          <cx:pt idx="168887">118</cx:pt>
          <cx:pt idx="168888">29</cx:pt>
          <cx:pt idx="168889">14</cx:pt>
          <cx:pt idx="168890">10</cx:pt>
          <cx:pt idx="168891">180</cx:pt>
          <cx:pt idx="168892">385</cx:pt>
          <cx:pt idx="168893">0</cx:pt>
          <cx:pt idx="168894">15</cx:pt>
          <cx:pt idx="168895">0</cx:pt>
          <cx:pt idx="168896">3</cx:pt>
          <cx:pt idx="168897">40</cx:pt>
          <cx:pt idx="168898">68</cx:pt>
          <cx:pt idx="168899">15</cx:pt>
          <cx:pt idx="168900">12</cx:pt>
          <cx:pt idx="168901">31</cx:pt>
          <cx:pt idx="168902">0</cx:pt>
          <cx:pt idx="168903">45</cx:pt>
          <cx:pt idx="168904">54</cx:pt>
          <cx:pt idx="168905">0</cx:pt>
          <cx:pt idx="168906">21</cx:pt>
          <cx:pt idx="168907">35</cx:pt>
          <cx:pt idx="168908">30</cx:pt>
          <cx:pt idx="168909">16</cx:pt>
          <cx:pt idx="168910">35</cx:pt>
          <cx:pt idx="168911">0</cx:pt>
          <cx:pt idx="168912">0</cx:pt>
          <cx:pt idx="168913">6</cx:pt>
          <cx:pt idx="168914">13</cx:pt>
          <cx:pt idx="168915">358</cx:pt>
          <cx:pt idx="168916">0</cx:pt>
          <cx:pt idx="168917">0</cx:pt>
          <cx:pt idx="168918">116</cx:pt>
          <cx:pt idx="168919">0</cx:pt>
          <cx:pt idx="168920">0</cx:pt>
          <cx:pt idx="168921">0</cx:pt>
          <cx:pt idx="168922">0</cx:pt>
          <cx:pt idx="168923">0</cx:pt>
          <cx:pt idx="168924">86</cx:pt>
          <cx:pt idx="168925">1</cx:pt>
          <cx:pt idx="168926">48</cx:pt>
          <cx:pt idx="168927">8</cx:pt>
          <cx:pt idx="168928">7</cx:pt>
          <cx:pt idx="168929">66</cx:pt>
          <cx:pt idx="168930">71</cx:pt>
          <cx:pt idx="168931">1</cx:pt>
          <cx:pt idx="168932">0</cx:pt>
          <cx:pt idx="168933">0</cx:pt>
          <cx:pt idx="168934">0</cx:pt>
          <cx:pt idx="168935">0</cx:pt>
          <cx:pt idx="168936">128</cx:pt>
          <cx:pt idx="168937">0</cx:pt>
          <cx:pt idx="168938">25</cx:pt>
          <cx:pt idx="168939">33</cx:pt>
          <cx:pt idx="168940">24</cx:pt>
          <cx:pt idx="168941">0</cx:pt>
          <cx:pt idx="168942">0</cx:pt>
          <cx:pt idx="168943">0</cx:pt>
          <cx:pt idx="168944">180</cx:pt>
          <cx:pt idx="168945">8</cx:pt>
          <cx:pt idx="168946">850</cx:pt>
          <cx:pt idx="168947">0</cx:pt>
          <cx:pt idx="168948">1</cx:pt>
          <cx:pt idx="168949">28</cx:pt>
          <cx:pt idx="168950">0</cx:pt>
          <cx:pt idx="168951">0</cx:pt>
          <cx:pt idx="168952">84</cx:pt>
          <cx:pt idx="168953">0</cx:pt>
          <cx:pt idx="168954">12</cx:pt>
          <cx:pt idx="168955">1</cx:pt>
          <cx:pt idx="168956">47</cx:pt>
          <cx:pt idx="168957">0</cx:pt>
          <cx:pt idx="168958">0</cx:pt>
          <cx:pt idx="168959">13</cx:pt>
          <cx:pt idx="168960">0</cx:pt>
          <cx:pt idx="168961">0</cx:pt>
          <cx:pt idx="168962">0</cx:pt>
          <cx:pt idx="168963">1</cx:pt>
          <cx:pt idx="168964">0</cx:pt>
          <cx:pt idx="168965">64</cx:pt>
          <cx:pt idx="168966">4</cx:pt>
          <cx:pt idx="168967">0</cx:pt>
          <cx:pt idx="168968">0</cx:pt>
          <cx:pt idx="168969">6</cx:pt>
          <cx:pt idx="168970">7</cx:pt>
          <cx:pt idx="168971">0</cx:pt>
          <cx:pt idx="168972">0</cx:pt>
          <cx:pt idx="168973">1</cx:pt>
          <cx:pt idx="168974">0</cx:pt>
          <cx:pt idx="168975">0</cx:pt>
          <cx:pt idx="168976">34</cx:pt>
          <cx:pt idx="168977">22</cx:pt>
          <cx:pt idx="168978">12</cx:pt>
          <cx:pt idx="168979">0</cx:pt>
          <cx:pt idx="168980">0</cx:pt>
          <cx:pt idx="168981">0</cx:pt>
          <cx:pt idx="168982">22</cx:pt>
          <cx:pt idx="168983">1</cx:pt>
          <cx:pt idx="168984">0</cx:pt>
          <cx:pt idx="168985">0</cx:pt>
          <cx:pt idx="168986">29</cx:pt>
          <cx:pt idx="168987">232</cx:pt>
          <cx:pt idx="168988">4</cx:pt>
          <cx:pt idx="168989">13</cx:pt>
          <cx:pt idx="168990">1</cx:pt>
          <cx:pt idx="168991">2</cx:pt>
          <cx:pt idx="168992">14</cx:pt>
          <cx:pt idx="168993">8</cx:pt>
          <cx:pt idx="168994">1</cx:pt>
          <cx:pt idx="168995">11</cx:pt>
          <cx:pt idx="168996">106</cx:pt>
          <cx:pt idx="168997">0</cx:pt>
          <cx:pt idx="168998">1</cx:pt>
          <cx:pt idx="168999">7</cx:pt>
          <cx:pt idx="169000">19</cx:pt>
          <cx:pt idx="169001">97</cx:pt>
          <cx:pt idx="169002">31</cx:pt>
          <cx:pt idx="169003">62</cx:pt>
          <cx:pt idx="169004">76</cx:pt>
          <cx:pt idx="169005">22</cx:pt>
          <cx:pt idx="169006">80</cx:pt>
          <cx:pt idx="169007">54</cx:pt>
          <cx:pt idx="169008">66</cx:pt>
          <cx:pt idx="169009">7</cx:pt>
          <cx:pt idx="169010">0</cx:pt>
          <cx:pt idx="169011">16</cx:pt>
          <cx:pt idx="169012">170</cx:pt>
          <cx:pt idx="169013">0</cx:pt>
          <cx:pt idx="169014">314</cx:pt>
          <cx:pt idx="169015">49</cx:pt>
          <cx:pt idx="169016">0</cx:pt>
          <cx:pt idx="169017">0</cx:pt>
          <cx:pt idx="169018">10</cx:pt>
          <cx:pt idx="169019">21</cx:pt>
          <cx:pt idx="169020">393</cx:pt>
          <cx:pt idx="169021">100</cx:pt>
          <cx:pt idx="169022">11</cx:pt>
          <cx:pt idx="169023">4</cx:pt>
          <cx:pt idx="169024">18</cx:pt>
          <cx:pt idx="169025">0</cx:pt>
          <cx:pt idx="169026">1</cx:pt>
          <cx:pt idx="169027">12</cx:pt>
          <cx:pt idx="169028">101</cx:pt>
          <cx:pt idx="169029">92</cx:pt>
          <cx:pt idx="169030">214</cx:pt>
          <cx:pt idx="169031">0</cx:pt>
          <cx:pt idx="169032">50</cx:pt>
          <cx:pt idx="169033">9</cx:pt>
          <cx:pt idx="169034">3</cx:pt>
          <cx:pt idx="169035">1</cx:pt>
          <cx:pt idx="169036">83</cx:pt>
          <cx:pt idx="169037">161</cx:pt>
          <cx:pt idx="169038">19</cx:pt>
          <cx:pt idx="169039">84</cx:pt>
          <cx:pt idx="169040">26</cx:pt>
          <cx:pt idx="169041">61</cx:pt>
          <cx:pt idx="169042">4</cx:pt>
          <cx:pt idx="169043">34</cx:pt>
          <cx:pt idx="169044">8</cx:pt>
          <cx:pt idx="169045">1</cx:pt>
          <cx:pt idx="169046">40</cx:pt>
          <cx:pt idx="169047">591</cx:pt>
          <cx:pt idx="169048">0</cx:pt>
          <cx:pt idx="169049">1</cx:pt>
          <cx:pt idx="169050">0</cx:pt>
          <cx:pt idx="169051">1</cx:pt>
          <cx:pt idx="169052">0</cx:pt>
          <cx:pt idx="169053">1</cx:pt>
          <cx:pt idx="169054">2</cx:pt>
          <cx:pt idx="169055">21</cx:pt>
          <cx:pt idx="169056">38</cx:pt>
          <cx:pt idx="169057">0</cx:pt>
          <cx:pt idx="169058">0</cx:pt>
          <cx:pt idx="169059">0</cx:pt>
          <cx:pt idx="169060">0</cx:pt>
          <cx:pt idx="169061">0</cx:pt>
          <cx:pt idx="169062">0</cx:pt>
          <cx:pt idx="169063">8</cx:pt>
          <cx:pt idx="169064">0</cx:pt>
          <cx:pt idx="169065">0</cx:pt>
          <cx:pt idx="169066">71</cx:pt>
          <cx:pt idx="169067">0</cx:pt>
          <cx:pt idx="169068">3</cx:pt>
          <cx:pt idx="169069">393</cx:pt>
          <cx:pt idx="169070">121</cx:pt>
          <cx:pt idx="169071">31</cx:pt>
          <cx:pt idx="169072">1</cx:pt>
          <cx:pt idx="169073">14</cx:pt>
          <cx:pt idx="169074">0</cx:pt>
          <cx:pt idx="169075">1</cx:pt>
          <cx:pt idx="169076">0</cx:pt>
          <cx:pt idx="169077">0</cx:pt>
          <cx:pt idx="169078">14</cx:pt>
          <cx:pt idx="169079">173</cx:pt>
          <cx:pt idx="169080">5</cx:pt>
          <cx:pt idx="169081">0</cx:pt>
          <cx:pt idx="169082">37</cx:pt>
          <cx:pt idx="169083">0</cx:pt>
          <cx:pt idx="169084">19</cx:pt>
          <cx:pt idx="169085">11</cx:pt>
          <cx:pt idx="169086">0</cx:pt>
          <cx:pt idx="169087">1</cx:pt>
          <cx:pt idx="169088">0</cx:pt>
          <cx:pt idx="169089">145</cx:pt>
          <cx:pt idx="169090">3</cx:pt>
          <cx:pt idx="169091">132</cx:pt>
          <cx:pt idx="169092">70</cx:pt>
          <cx:pt idx="169093">9</cx:pt>
          <cx:pt idx="169094">1</cx:pt>
          <cx:pt idx="169095">0</cx:pt>
          <cx:pt idx="169096">1</cx:pt>
          <cx:pt idx="169097">1</cx:pt>
          <cx:pt idx="169098">0</cx:pt>
          <cx:pt idx="169099">4</cx:pt>
          <cx:pt idx="169100">14</cx:pt>
          <cx:pt idx="169101">18</cx:pt>
          <cx:pt idx="169102">30</cx:pt>
          <cx:pt idx="169103">0</cx:pt>
          <cx:pt idx="169104">0</cx:pt>
          <cx:pt idx="169105">52</cx:pt>
          <cx:pt idx="169106">2</cx:pt>
          <cx:pt idx="169107">27</cx:pt>
          <cx:pt idx="169108">2</cx:pt>
          <cx:pt idx="169109">2</cx:pt>
          <cx:pt idx="169110">8</cx:pt>
          <cx:pt idx="169111">0</cx:pt>
          <cx:pt idx="169112">147</cx:pt>
          <cx:pt idx="169113">35</cx:pt>
          <cx:pt idx="169114">74</cx:pt>
          <cx:pt idx="169115">0</cx:pt>
          <cx:pt idx="169116">0</cx:pt>
          <cx:pt idx="169117">13</cx:pt>
          <cx:pt idx="169118">0</cx:pt>
          <cx:pt idx="169119">16</cx:pt>
          <cx:pt idx="169120">36</cx:pt>
          <cx:pt idx="169121">0</cx:pt>
          <cx:pt idx="169122">0</cx:pt>
          <cx:pt idx="169123">0</cx:pt>
          <cx:pt idx="169124">0</cx:pt>
          <cx:pt idx="169125">5</cx:pt>
          <cx:pt idx="169126">154</cx:pt>
          <cx:pt idx="169127">111</cx:pt>
          <cx:pt idx="169128">1</cx:pt>
          <cx:pt idx="169129">455</cx:pt>
          <cx:pt idx="169130">12</cx:pt>
          <cx:pt idx="169131">291</cx:pt>
          <cx:pt idx="169132">0</cx:pt>
          <cx:pt idx="169133">2</cx:pt>
          <cx:pt idx="169134">17</cx:pt>
          <cx:pt idx="169135">11</cx:pt>
          <cx:pt idx="169136">1</cx:pt>
          <cx:pt idx="169137">198</cx:pt>
          <cx:pt idx="169138">1</cx:pt>
          <cx:pt idx="169139">20</cx:pt>
          <cx:pt idx="169140">18</cx:pt>
          <cx:pt idx="169141">4</cx:pt>
          <cx:pt idx="169142">3</cx:pt>
          <cx:pt idx="169143">0</cx:pt>
          <cx:pt idx="169144">4</cx:pt>
          <cx:pt idx="169145">18</cx:pt>
          <cx:pt idx="169146">16</cx:pt>
          <cx:pt idx="169147">49</cx:pt>
          <cx:pt idx="169148">0</cx:pt>
          <cx:pt idx="169149">61</cx:pt>
          <cx:pt idx="169150">601</cx:pt>
          <cx:pt idx="169151">0</cx:pt>
          <cx:pt idx="169152">0</cx:pt>
          <cx:pt idx="169153">13</cx:pt>
          <cx:pt idx="169154">74</cx:pt>
          <cx:pt idx="169155">35</cx:pt>
          <cx:pt idx="169156">0</cx:pt>
          <cx:pt idx="169157">27</cx:pt>
          <cx:pt idx="169158">1</cx:pt>
          <cx:pt idx="169159">0</cx:pt>
          <cx:pt idx="169160">2</cx:pt>
          <cx:pt idx="169161">4</cx:pt>
          <cx:pt idx="169162">56</cx:pt>
          <cx:pt idx="169163">0</cx:pt>
          <cx:pt idx="169164">41</cx:pt>
          <cx:pt idx="169165">0</cx:pt>
          <cx:pt idx="169166">15</cx:pt>
          <cx:pt idx="169167">32</cx:pt>
          <cx:pt idx="169168">70</cx:pt>
          <cx:pt idx="169169">0</cx:pt>
          <cx:pt idx="169170">0</cx:pt>
          <cx:pt idx="169171">66</cx:pt>
          <cx:pt idx="169172">192</cx:pt>
          <cx:pt idx="169173">13</cx:pt>
          <cx:pt idx="169174">0</cx:pt>
          <cx:pt idx="169175">4</cx:pt>
          <cx:pt idx="169176">55</cx:pt>
          <cx:pt idx="169177">27</cx:pt>
          <cx:pt idx="169178">35</cx:pt>
          <cx:pt idx="169179">5</cx:pt>
          <cx:pt idx="169180">0</cx:pt>
          <cx:pt idx="169181">0</cx:pt>
          <cx:pt idx="169182">12</cx:pt>
          <cx:pt idx="169183">27</cx:pt>
          <cx:pt idx="169184">0</cx:pt>
          <cx:pt idx="169185">12</cx:pt>
          <cx:pt idx="169186">1</cx:pt>
          <cx:pt idx="169187">15</cx:pt>
          <cx:pt idx="169188">1</cx:pt>
          <cx:pt idx="169189">161</cx:pt>
          <cx:pt idx="169190">13</cx:pt>
          <cx:pt idx="169191">13</cx:pt>
          <cx:pt idx="169192">6</cx:pt>
          <cx:pt idx="169193">0</cx:pt>
          <cx:pt idx="169194">21</cx:pt>
          <cx:pt idx="169195">17</cx:pt>
          <cx:pt idx="169196">26</cx:pt>
          <cx:pt idx="169197">196</cx:pt>
          <cx:pt idx="169198">16</cx:pt>
          <cx:pt idx="169199">0</cx:pt>
          <cx:pt idx="169200">22</cx:pt>
          <cx:pt idx="169201">146</cx:pt>
          <cx:pt idx="169202">8</cx:pt>
          <cx:pt idx="169203">0</cx:pt>
          <cx:pt idx="169204">6</cx:pt>
          <cx:pt idx="169205">1</cx:pt>
          <cx:pt idx="169206">0</cx:pt>
          <cx:pt idx="169207">0</cx:pt>
          <cx:pt idx="169208">27</cx:pt>
          <cx:pt idx="169209">6</cx:pt>
          <cx:pt idx="169210">14</cx:pt>
          <cx:pt idx="169211">18</cx:pt>
          <cx:pt idx="169212">8</cx:pt>
          <cx:pt idx="169213">3</cx:pt>
          <cx:pt idx="169214">0</cx:pt>
          <cx:pt idx="169215">1</cx:pt>
          <cx:pt idx="169216">0</cx:pt>
          <cx:pt idx="169217">0</cx:pt>
          <cx:pt idx="169218">0</cx:pt>
          <cx:pt idx="169219">131</cx:pt>
          <cx:pt idx="169220">6</cx:pt>
          <cx:pt idx="169221">401</cx:pt>
          <cx:pt idx="169222">7</cx:pt>
          <cx:pt idx="169223">34</cx:pt>
          <cx:pt idx="169224">31</cx:pt>
          <cx:pt idx="169225">25</cx:pt>
          <cx:pt idx="169226">1</cx:pt>
          <cx:pt idx="169227">5</cx:pt>
          <cx:pt idx="169228">0</cx:pt>
          <cx:pt idx="169229">0</cx:pt>
          <cx:pt idx="169230">0</cx:pt>
          <cx:pt idx="169231">0</cx:pt>
          <cx:pt idx="169232">0</cx:pt>
          <cx:pt idx="169233">0</cx:pt>
          <cx:pt idx="169234">0</cx:pt>
          <cx:pt idx="169235">0</cx:pt>
          <cx:pt idx="169236">0</cx:pt>
          <cx:pt idx="169237">13</cx:pt>
          <cx:pt idx="169238">1</cx:pt>
          <cx:pt idx="169239">0</cx:pt>
          <cx:pt idx="169240">0</cx:pt>
          <cx:pt idx="169241">0</cx:pt>
          <cx:pt idx="169242">11</cx:pt>
          <cx:pt idx="169243">0</cx:pt>
          <cx:pt idx="169244">1</cx:pt>
          <cx:pt idx="169245">182</cx:pt>
          <cx:pt idx="169246">178</cx:pt>
          <cx:pt idx="169247">5</cx:pt>
          <cx:pt idx="169248">0</cx:pt>
          <cx:pt idx="169249">0</cx:pt>
          <cx:pt idx="169250">0</cx:pt>
          <cx:pt idx="169251">69</cx:pt>
          <cx:pt idx="169252">0</cx:pt>
          <cx:pt idx="169253">0</cx:pt>
          <cx:pt idx="169254">0</cx:pt>
          <cx:pt idx="169255">0</cx:pt>
          <cx:pt idx="169256">0</cx:pt>
          <cx:pt idx="169257">0</cx:pt>
          <cx:pt idx="169258">34</cx:pt>
          <cx:pt idx="169259">0</cx:pt>
          <cx:pt idx="169260">0</cx:pt>
          <cx:pt idx="169261">0</cx:pt>
          <cx:pt idx="169262">0</cx:pt>
          <cx:pt idx="169263">10</cx:pt>
          <cx:pt idx="169264">24</cx:pt>
          <cx:pt idx="169265">2</cx:pt>
          <cx:pt idx="169266">11</cx:pt>
          <cx:pt idx="169267">0</cx:pt>
          <cx:pt idx="169268">31</cx:pt>
          <cx:pt idx="169269">13</cx:pt>
          <cx:pt idx="169270">6</cx:pt>
          <cx:pt idx="169271">19</cx:pt>
          <cx:pt idx="169272">14</cx:pt>
          <cx:pt idx="169273">4</cx:pt>
          <cx:pt idx="169274">0</cx:pt>
          <cx:pt idx="169275">0</cx:pt>
          <cx:pt idx="169276">0</cx:pt>
          <cx:pt idx="169277">130</cx:pt>
          <cx:pt idx="169278">226</cx:pt>
          <cx:pt idx="169279">110</cx:pt>
          <cx:pt idx="169280">0</cx:pt>
          <cx:pt idx="169281">0</cx:pt>
          <cx:pt idx="169282">0</cx:pt>
          <cx:pt idx="169283">0</cx:pt>
          <cx:pt idx="169284">0</cx:pt>
          <cx:pt idx="169285">6</cx:pt>
          <cx:pt idx="169286">49</cx:pt>
          <cx:pt idx="169287">2</cx:pt>
          <cx:pt idx="169288">10</cx:pt>
          <cx:pt idx="169289">0</cx:pt>
          <cx:pt idx="169290">0</cx:pt>
          <cx:pt idx="169291">0</cx:pt>
          <cx:pt idx="169292">0</cx:pt>
          <cx:pt idx="169293">1</cx:pt>
          <cx:pt idx="169294">21</cx:pt>
          <cx:pt idx="169295">0</cx:pt>
          <cx:pt idx="169296">0</cx:pt>
          <cx:pt idx="169297">452</cx:pt>
          <cx:pt idx="169298">9</cx:pt>
          <cx:pt idx="169299">27</cx:pt>
          <cx:pt idx="169300">264</cx:pt>
          <cx:pt idx="169301">61</cx:pt>
          <cx:pt idx="169302">1</cx:pt>
          <cx:pt idx="169303">166</cx:pt>
          <cx:pt idx="169304">0</cx:pt>
          <cx:pt idx="169305">13</cx:pt>
          <cx:pt idx="169306">0</cx:pt>
          <cx:pt idx="169307">0</cx:pt>
          <cx:pt idx="169308">0</cx:pt>
          <cx:pt idx="169309">5</cx:pt>
          <cx:pt idx="169310">19</cx:pt>
          <cx:pt idx="169311">97</cx:pt>
          <cx:pt idx="169312">178</cx:pt>
          <cx:pt idx="169313">126</cx:pt>
          <cx:pt idx="169314">1</cx:pt>
          <cx:pt idx="169315">26</cx:pt>
          <cx:pt idx="169316">193</cx:pt>
          <cx:pt idx="169317">765</cx:pt>
          <cx:pt idx="169318">133</cx:pt>
          <cx:pt idx="169319">0</cx:pt>
          <cx:pt idx="169320">134</cx:pt>
          <cx:pt idx="169321">44</cx:pt>
          <cx:pt idx="169322">7</cx:pt>
          <cx:pt idx="169323">251</cx:pt>
          <cx:pt idx="169324">11</cx:pt>
          <cx:pt idx="169325">187</cx:pt>
          <cx:pt idx="169326">125</cx:pt>
          <cx:pt idx="169327">424</cx:pt>
          <cx:pt idx="169328">4</cx:pt>
          <cx:pt idx="169329">1</cx:pt>
          <cx:pt idx="169330">0</cx:pt>
          <cx:pt idx="169331">0</cx:pt>
          <cx:pt idx="169332">2</cx:pt>
          <cx:pt idx="169333">0</cx:pt>
          <cx:pt idx="169334">0</cx:pt>
          <cx:pt idx="169335">53</cx:pt>
          <cx:pt idx="169336">0</cx:pt>
          <cx:pt idx="169337">0</cx:pt>
          <cx:pt idx="169338">0</cx:pt>
          <cx:pt idx="169339">0</cx:pt>
          <cx:pt idx="169340">0</cx:pt>
          <cx:pt idx="169341">8</cx:pt>
          <cx:pt idx="169342">0</cx:pt>
          <cx:pt idx="169343">8</cx:pt>
          <cx:pt idx="169344">0</cx:pt>
          <cx:pt idx="169345">0</cx:pt>
          <cx:pt idx="169346">0</cx:pt>
          <cx:pt idx="169347">0</cx:pt>
          <cx:pt idx="169348">0</cx:pt>
          <cx:pt idx="169349">0</cx:pt>
          <cx:pt idx="169350">0</cx:pt>
          <cx:pt idx="169351">0</cx:pt>
          <cx:pt idx="169352">34</cx:pt>
          <cx:pt idx="169353">30</cx:pt>
          <cx:pt idx="169354">0</cx:pt>
          <cx:pt idx="169355">0</cx:pt>
          <cx:pt idx="169356">8</cx:pt>
          <cx:pt idx="169357">240</cx:pt>
          <cx:pt idx="169358">0</cx:pt>
          <cx:pt idx="169359">7</cx:pt>
          <cx:pt idx="169360">4</cx:pt>
          <cx:pt idx="169361">0</cx:pt>
          <cx:pt idx="169362">1</cx:pt>
          <cx:pt idx="169363">80</cx:pt>
          <cx:pt idx="169364">338</cx:pt>
          <cx:pt idx="169365">0</cx:pt>
          <cx:pt idx="169366">44</cx:pt>
          <cx:pt idx="169367">0</cx:pt>
          <cx:pt idx="169368">39</cx:pt>
          <cx:pt idx="169369">81</cx:pt>
          <cx:pt idx="169370">7</cx:pt>
          <cx:pt idx="169371">26</cx:pt>
          <cx:pt idx="169372">4</cx:pt>
          <cx:pt idx="169373">0</cx:pt>
          <cx:pt idx="169374">65</cx:pt>
          <cx:pt idx="169375">78</cx:pt>
          <cx:pt idx="169376">17</cx:pt>
          <cx:pt idx="169377">112</cx:pt>
          <cx:pt idx="169378">95</cx:pt>
          <cx:pt idx="169379">658</cx:pt>
          <cx:pt idx="169380">20</cx:pt>
          <cx:pt idx="169381">0</cx:pt>
          <cx:pt idx="169382">14</cx:pt>
          <cx:pt idx="169383">79</cx:pt>
          <cx:pt idx="169384">1</cx:pt>
          <cx:pt idx="169385">0</cx:pt>
          <cx:pt idx="169386">0</cx:pt>
          <cx:pt idx="169387">10</cx:pt>
          <cx:pt idx="169388">1</cx:pt>
          <cx:pt idx="169389">38</cx:pt>
          <cx:pt idx="169390">1</cx:pt>
          <cx:pt idx="169391">22</cx:pt>
          <cx:pt idx="169392">14</cx:pt>
          <cx:pt idx="169393">65</cx:pt>
          <cx:pt idx="169394">12</cx:pt>
          <cx:pt idx="169395">0</cx:pt>
          <cx:pt idx="169396">7</cx:pt>
          <cx:pt idx="169397">0</cx:pt>
          <cx:pt idx="169398">0</cx:pt>
          <cx:pt idx="169399">32</cx:pt>
          <cx:pt idx="169400">2</cx:pt>
          <cx:pt idx="169401">4</cx:pt>
          <cx:pt idx="169402">0</cx:pt>
          <cx:pt idx="169403">0</cx:pt>
          <cx:pt idx="169404">5</cx:pt>
          <cx:pt idx="169405">36</cx:pt>
          <cx:pt idx="169406">23</cx:pt>
          <cx:pt idx="169407">0</cx:pt>
          <cx:pt idx="169408">6</cx:pt>
          <cx:pt idx="169409">0</cx:pt>
          <cx:pt idx="169410">0</cx:pt>
          <cx:pt idx="169411">84</cx:pt>
          <cx:pt idx="169412">0</cx:pt>
          <cx:pt idx="169413">0</cx:pt>
          <cx:pt idx="169414">1</cx:pt>
          <cx:pt idx="169415">0</cx:pt>
          <cx:pt idx="169416">0</cx:pt>
          <cx:pt idx="169417">1</cx:pt>
          <cx:pt idx="169418">0</cx:pt>
          <cx:pt idx="169419">287</cx:pt>
          <cx:pt idx="169420">41</cx:pt>
          <cx:pt idx="169421">27</cx:pt>
          <cx:pt idx="169422">20</cx:pt>
          <cx:pt idx="169423">5</cx:pt>
          <cx:pt idx="169424">6</cx:pt>
          <cx:pt idx="169425">11</cx:pt>
          <cx:pt idx="169426">0</cx:pt>
          <cx:pt idx="169427">90</cx:pt>
          <cx:pt idx="169428">32</cx:pt>
          <cx:pt idx="169429">62</cx:pt>
          <cx:pt idx="169430">0</cx:pt>
          <cx:pt idx="169431">75</cx:pt>
          <cx:pt idx="169432">0</cx:pt>
          <cx:pt idx="169433">1</cx:pt>
          <cx:pt idx="169434">2</cx:pt>
          <cx:pt idx="169435">7</cx:pt>
          <cx:pt idx="169436">1</cx:pt>
          <cx:pt idx="169437">2</cx:pt>
          <cx:pt idx="169438">1</cx:pt>
          <cx:pt idx="169439">0</cx:pt>
          <cx:pt idx="169440">4</cx:pt>
          <cx:pt idx="169441">19</cx:pt>
          <cx:pt idx="169442">0</cx:pt>
          <cx:pt idx="169443">22</cx:pt>
          <cx:pt idx="169444">2</cx:pt>
          <cx:pt idx="169445">4</cx:pt>
          <cx:pt idx="169446">112</cx:pt>
          <cx:pt idx="169447">0</cx:pt>
          <cx:pt idx="169448">127</cx:pt>
          <cx:pt idx="169449">0</cx:pt>
          <cx:pt idx="169450">0</cx:pt>
          <cx:pt idx="169451">0</cx:pt>
          <cx:pt idx="169452">23</cx:pt>
          <cx:pt idx="169453">0</cx:pt>
          <cx:pt idx="169454">11</cx:pt>
          <cx:pt idx="169455">14</cx:pt>
          <cx:pt idx="169456">30</cx:pt>
          <cx:pt idx="169457">28</cx:pt>
          <cx:pt idx="169458">57</cx:pt>
          <cx:pt idx="169459">2</cx:pt>
          <cx:pt idx="169460">11</cx:pt>
          <cx:pt idx="169461">34</cx:pt>
          <cx:pt idx="169462">11</cx:pt>
          <cx:pt idx="169463">49</cx:pt>
          <cx:pt idx="169464">244</cx:pt>
          <cx:pt idx="169465">39</cx:pt>
          <cx:pt idx="169466">80</cx:pt>
          <cx:pt idx="169467">6</cx:pt>
          <cx:pt idx="169468">42</cx:pt>
          <cx:pt idx="169469">1</cx:pt>
          <cx:pt idx="169470">0</cx:pt>
          <cx:pt idx="169471">6</cx:pt>
          <cx:pt idx="169472">41</cx:pt>
          <cx:pt idx="169473">32</cx:pt>
          <cx:pt idx="169474">30</cx:pt>
          <cx:pt idx="169475">35</cx:pt>
          <cx:pt idx="169476">9</cx:pt>
          <cx:pt idx="169477">0</cx:pt>
          <cx:pt idx="169478">0</cx:pt>
          <cx:pt idx="169479">0</cx:pt>
          <cx:pt idx="169480">0</cx:pt>
          <cx:pt idx="169481">24</cx:pt>
          <cx:pt idx="169482">42</cx:pt>
          <cx:pt idx="169483">0</cx:pt>
          <cx:pt idx="169484">63</cx:pt>
          <cx:pt idx="169485">0</cx:pt>
          <cx:pt idx="169486">34</cx:pt>
          <cx:pt idx="169487">0</cx:pt>
          <cx:pt idx="169488">264</cx:pt>
          <cx:pt idx="169489">9</cx:pt>
          <cx:pt idx="169490">0</cx:pt>
          <cx:pt idx="169491">0</cx:pt>
          <cx:pt idx="169492">20</cx:pt>
          <cx:pt idx="169493">27</cx:pt>
          <cx:pt idx="169494">1</cx:pt>
          <cx:pt idx="169495">1</cx:pt>
          <cx:pt idx="169496">0</cx:pt>
          <cx:pt idx="169497">10</cx:pt>
          <cx:pt idx="169498">0</cx:pt>
          <cx:pt idx="169499">2</cx:pt>
          <cx:pt idx="169500">0</cx:pt>
          <cx:pt idx="169501">0</cx:pt>
          <cx:pt idx="169502">6</cx:pt>
          <cx:pt idx="169503">265</cx:pt>
          <cx:pt idx="169504">1</cx:pt>
          <cx:pt idx="169505">0</cx:pt>
          <cx:pt idx="169506">3</cx:pt>
          <cx:pt idx="169507">5</cx:pt>
          <cx:pt idx="169508">11</cx:pt>
          <cx:pt idx="169509">38</cx:pt>
          <cx:pt idx="169510">0</cx:pt>
          <cx:pt idx="169511">69</cx:pt>
          <cx:pt idx="169512">0</cx:pt>
          <cx:pt idx="169513">2</cx:pt>
          <cx:pt idx="169514">118</cx:pt>
          <cx:pt idx="169515">74</cx:pt>
          <cx:pt idx="169516">55</cx:pt>
          <cx:pt idx="169517">8</cx:pt>
          <cx:pt idx="169518">74</cx:pt>
          <cx:pt idx="169519">0</cx:pt>
          <cx:pt idx="169520">0</cx:pt>
          <cx:pt idx="169521">0</cx:pt>
          <cx:pt idx="169522">13</cx:pt>
          <cx:pt idx="169523">9</cx:pt>
          <cx:pt idx="169524">0</cx:pt>
          <cx:pt idx="169525">0</cx:pt>
          <cx:pt idx="169526">0</cx:pt>
          <cx:pt idx="169527">0</cx:pt>
          <cx:pt idx="169528">0</cx:pt>
          <cx:pt idx="169529">0</cx:pt>
          <cx:pt idx="169530">1</cx:pt>
          <cx:pt idx="169531">1</cx:pt>
          <cx:pt idx="169532">20</cx:pt>
          <cx:pt idx="169533">20</cx:pt>
          <cx:pt idx="169534">90</cx:pt>
          <cx:pt idx="169535">847</cx:pt>
          <cx:pt idx="169536">52</cx:pt>
          <cx:pt idx="169537">28</cx:pt>
          <cx:pt idx="169538">28</cx:pt>
          <cx:pt idx="169539">75</cx:pt>
          <cx:pt idx="169540">0</cx:pt>
          <cx:pt idx="169541">61</cx:pt>
          <cx:pt idx="169542">0</cx:pt>
          <cx:pt idx="169543">1</cx:pt>
          <cx:pt idx="169544">0</cx:pt>
          <cx:pt idx="169545">1</cx:pt>
          <cx:pt idx="169546">9</cx:pt>
          <cx:pt idx="169547">3</cx:pt>
          <cx:pt idx="169548">3</cx:pt>
          <cx:pt idx="169549">0</cx:pt>
          <cx:pt idx="169550">0</cx:pt>
          <cx:pt idx="169551">106</cx:pt>
          <cx:pt idx="169552">24</cx:pt>
          <cx:pt idx="169553">28</cx:pt>
          <cx:pt idx="169554">272</cx:pt>
          <cx:pt idx="169555">70</cx:pt>
          <cx:pt idx="169556">21</cx:pt>
          <cx:pt idx="169557">3</cx:pt>
          <cx:pt idx="169558">5</cx:pt>
          <cx:pt idx="169559">1</cx:pt>
          <cx:pt idx="169560">1</cx:pt>
          <cx:pt idx="169561">8</cx:pt>
          <cx:pt idx="169562">2</cx:pt>
          <cx:pt idx="169563">0</cx:pt>
          <cx:pt idx="169564">1</cx:pt>
          <cx:pt idx="169565">3</cx:pt>
          <cx:pt idx="169566">5</cx:pt>
          <cx:pt idx="169567">13</cx:pt>
          <cx:pt idx="169568">1</cx:pt>
          <cx:pt idx="169569">72</cx:pt>
          <cx:pt idx="169570">34</cx:pt>
          <cx:pt idx="169571">169</cx:pt>
          <cx:pt idx="169572">0</cx:pt>
          <cx:pt idx="169573">77</cx:pt>
          <cx:pt idx="169574">83</cx:pt>
          <cx:pt idx="169575">104</cx:pt>
          <cx:pt idx="169576">49</cx:pt>
          <cx:pt idx="169577">81</cx:pt>
          <cx:pt idx="169578">19</cx:pt>
          <cx:pt idx="169579">18</cx:pt>
          <cx:pt idx="169580">0</cx:pt>
          <cx:pt idx="169581">1</cx:pt>
          <cx:pt idx="169582">15</cx:pt>
          <cx:pt idx="169583">24</cx:pt>
          <cx:pt idx="169584">0</cx:pt>
          <cx:pt idx="169585">26</cx:pt>
          <cx:pt idx="169586">1</cx:pt>
          <cx:pt idx="169587">1</cx:pt>
          <cx:pt idx="169588">69</cx:pt>
          <cx:pt idx="169589">0</cx:pt>
          <cx:pt idx="169590">42</cx:pt>
          <cx:pt idx="169591">41</cx:pt>
          <cx:pt idx="169592">35</cx:pt>
          <cx:pt idx="169593">0</cx:pt>
          <cx:pt idx="169594">51</cx:pt>
          <cx:pt idx="169595">0</cx:pt>
          <cx:pt idx="169596">0</cx:pt>
          <cx:pt idx="169597">0</cx:pt>
          <cx:pt idx="169598">46</cx:pt>
          <cx:pt idx="169599">357</cx:pt>
          <cx:pt idx="169600">43</cx:pt>
          <cx:pt idx="169601">99</cx:pt>
          <cx:pt idx="169602">51</cx:pt>
          <cx:pt idx="169603">327</cx:pt>
          <cx:pt idx="169604">5</cx:pt>
          <cx:pt idx="169605">4</cx:pt>
          <cx:pt idx="169606">54</cx:pt>
          <cx:pt idx="169607">0</cx:pt>
          <cx:pt idx="169608">174</cx:pt>
          <cx:pt idx="169609">337</cx:pt>
          <cx:pt idx="169610">139</cx:pt>
          <cx:pt idx="169611">0</cx:pt>
          <cx:pt idx="169612">1</cx:pt>
          <cx:pt idx="169613">0</cx:pt>
          <cx:pt idx="169614">0</cx:pt>
          <cx:pt idx="169615">7</cx:pt>
          <cx:pt idx="169616">382</cx:pt>
          <cx:pt idx="169617">4</cx:pt>
          <cx:pt idx="169618">282</cx:pt>
          <cx:pt idx="169619">0</cx:pt>
          <cx:pt idx="169620">14</cx:pt>
          <cx:pt idx="169621">104</cx:pt>
          <cx:pt idx="169622">180</cx:pt>
          <cx:pt idx="169623">305</cx:pt>
          <cx:pt idx="169624">21</cx:pt>
          <cx:pt idx="169625">1</cx:pt>
          <cx:pt idx="169626">28</cx:pt>
          <cx:pt idx="169627">4</cx:pt>
          <cx:pt idx="169628">11</cx:pt>
          <cx:pt idx="169629">0</cx:pt>
          <cx:pt idx="169630">7</cx:pt>
          <cx:pt idx="169631">0</cx:pt>
          <cx:pt idx="169632">4</cx:pt>
          <cx:pt idx="169633">73</cx:pt>
          <cx:pt idx="169634">84</cx:pt>
          <cx:pt idx="169635">140</cx:pt>
          <cx:pt idx="169636">3</cx:pt>
          <cx:pt idx="169637">102</cx:pt>
          <cx:pt idx="169638">31</cx:pt>
          <cx:pt idx="169639">7</cx:pt>
          <cx:pt idx="169640">0</cx:pt>
          <cx:pt idx="169641">39</cx:pt>
          <cx:pt idx="169642">98</cx:pt>
          <cx:pt idx="169643">131</cx:pt>
          <cx:pt idx="169644">13</cx:pt>
          <cx:pt idx="169645">1</cx:pt>
          <cx:pt idx="169646">0</cx:pt>
          <cx:pt idx="169647">114</cx:pt>
          <cx:pt idx="169648">113</cx:pt>
          <cx:pt idx="169649">21</cx:pt>
          <cx:pt idx="169650">553</cx:pt>
          <cx:pt idx="169651">0</cx:pt>
          <cx:pt idx="169652">0</cx:pt>
          <cx:pt idx="169653">1</cx:pt>
          <cx:pt idx="169654">0</cx:pt>
          <cx:pt idx="169655">19</cx:pt>
          <cx:pt idx="169656">29</cx:pt>
          <cx:pt idx="169657">1</cx:pt>
          <cx:pt idx="169658">27</cx:pt>
          <cx:pt idx="169659">0</cx:pt>
          <cx:pt idx="169660">2</cx:pt>
          <cx:pt idx="169661">0</cx:pt>
          <cx:pt idx="169662">10</cx:pt>
          <cx:pt idx="169663">17</cx:pt>
          <cx:pt idx="169664">44</cx:pt>
          <cx:pt idx="169665">646</cx:pt>
          <cx:pt idx="169666">1</cx:pt>
          <cx:pt idx="169667">0</cx:pt>
          <cx:pt idx="169668">0</cx:pt>
          <cx:pt idx="169669">1</cx:pt>
          <cx:pt idx="169670">7</cx:pt>
          <cx:pt idx="169671">11</cx:pt>
          <cx:pt idx="169672">55</cx:pt>
          <cx:pt idx="169673">129</cx:pt>
          <cx:pt idx="169674">0</cx:pt>
          <cx:pt idx="169675">0</cx:pt>
          <cx:pt idx="169676">16</cx:pt>
          <cx:pt idx="169677">53</cx:pt>
          <cx:pt idx="169678">0</cx:pt>
          <cx:pt idx="169679">1</cx:pt>
          <cx:pt idx="169680">2</cx:pt>
          <cx:pt idx="169681">1</cx:pt>
          <cx:pt idx="169682">2</cx:pt>
          <cx:pt idx="169683">2</cx:pt>
          <cx:pt idx="169684">0</cx:pt>
          <cx:pt idx="169685">27</cx:pt>
          <cx:pt idx="169686">249</cx:pt>
          <cx:pt idx="169687">1</cx:pt>
          <cx:pt idx="169688">0</cx:pt>
          <cx:pt idx="169689">0</cx:pt>
          <cx:pt idx="169690">12</cx:pt>
          <cx:pt idx="169691">0</cx:pt>
          <cx:pt idx="169692">12</cx:pt>
          <cx:pt idx="169693">84</cx:pt>
          <cx:pt idx="169694">29</cx:pt>
          <cx:pt idx="169695">68</cx:pt>
          <cx:pt idx="169696">84</cx:pt>
          <cx:pt idx="169697">21</cx:pt>
          <cx:pt idx="169698">124</cx:pt>
          <cx:pt idx="169699">13</cx:pt>
          <cx:pt idx="169700">0</cx:pt>
          <cx:pt idx="169701">1</cx:pt>
          <cx:pt idx="169702">28</cx:pt>
          <cx:pt idx="169703">7</cx:pt>
          <cx:pt idx="169704">5</cx:pt>
          <cx:pt idx="169705">22</cx:pt>
          <cx:pt idx="169706">16</cx:pt>
          <cx:pt idx="169707">21</cx:pt>
          <cx:pt idx="169708">0</cx:pt>
          <cx:pt idx="169709">0</cx:pt>
          <cx:pt idx="169710">0</cx:pt>
          <cx:pt idx="169711">8</cx:pt>
          <cx:pt idx="169712">0</cx:pt>
          <cx:pt idx="169713">281</cx:pt>
          <cx:pt idx="169714">0</cx:pt>
          <cx:pt idx="169715">35</cx:pt>
          <cx:pt idx="169716">48</cx:pt>
          <cx:pt idx="169717">56</cx:pt>
          <cx:pt idx="169718">33</cx:pt>
          <cx:pt idx="169719">28</cx:pt>
          <cx:pt idx="169720">1</cx:pt>
          <cx:pt idx="169721">0</cx:pt>
          <cx:pt idx="169722">0</cx:pt>
          <cx:pt idx="169723">0</cx:pt>
          <cx:pt idx="169724">0</cx:pt>
          <cx:pt idx="169725">8</cx:pt>
          <cx:pt idx="169726">35</cx:pt>
          <cx:pt idx="169727">63</cx:pt>
          <cx:pt idx="169728">0</cx:pt>
          <cx:pt idx="169729">0</cx:pt>
          <cx:pt idx="169730">71</cx:pt>
          <cx:pt idx="169731">173</cx:pt>
          <cx:pt idx="169732">0</cx:pt>
          <cx:pt idx="169733">1</cx:pt>
          <cx:pt idx="169734">0</cx:pt>
          <cx:pt idx="169735">58</cx:pt>
          <cx:pt idx="169736">26</cx:pt>
          <cx:pt idx="169737">46</cx:pt>
          <cx:pt idx="169738">129</cx:pt>
          <cx:pt idx="169739">4</cx:pt>
          <cx:pt idx="169740">19</cx:pt>
          <cx:pt idx="169741">33</cx:pt>
          <cx:pt idx="169742">0</cx:pt>
          <cx:pt idx="169743">2</cx:pt>
          <cx:pt idx="169744">1</cx:pt>
          <cx:pt idx="169745">2</cx:pt>
          <cx:pt idx="169746">0</cx:pt>
          <cx:pt idx="169747">48</cx:pt>
          <cx:pt idx="169748">1</cx:pt>
          <cx:pt idx="169749">16</cx:pt>
          <cx:pt idx="169750">2</cx:pt>
          <cx:pt idx="169751">4</cx:pt>
          <cx:pt idx="169752">1</cx:pt>
          <cx:pt idx="169753">1</cx:pt>
          <cx:pt idx="169754">1</cx:pt>
          <cx:pt idx="169755">1</cx:pt>
          <cx:pt idx="169756">6</cx:pt>
          <cx:pt idx="169757">12</cx:pt>
          <cx:pt idx="169758">14</cx:pt>
          <cx:pt idx="169759">0</cx:pt>
          <cx:pt idx="169760">0</cx:pt>
          <cx:pt idx="169761">0</cx:pt>
          <cx:pt idx="169762">1</cx:pt>
          <cx:pt idx="169763">1</cx:pt>
          <cx:pt idx="169764">18</cx:pt>
          <cx:pt idx="169765">54</cx:pt>
          <cx:pt idx="169766">12</cx:pt>
          <cx:pt idx="169767">24</cx:pt>
          <cx:pt idx="169768">10</cx:pt>
          <cx:pt idx="169769">163</cx:pt>
          <cx:pt idx="169770">6</cx:pt>
          <cx:pt idx="169771">33</cx:pt>
          <cx:pt idx="169772">0</cx:pt>
          <cx:pt idx="169773">0</cx:pt>
          <cx:pt idx="169774">0</cx:pt>
          <cx:pt idx="169775">2</cx:pt>
          <cx:pt idx="169776">89</cx:pt>
          <cx:pt idx="169777">140</cx:pt>
          <cx:pt idx="169778">1</cx:pt>
          <cx:pt idx="169779">30</cx:pt>
          <cx:pt idx="169780">317</cx:pt>
          <cx:pt idx="169781">1</cx:pt>
          <cx:pt idx="169782">0</cx:pt>
          <cx:pt idx="169783">0</cx:pt>
          <cx:pt idx="169784">0</cx:pt>
          <cx:pt idx="169785">0</cx:pt>
          <cx:pt idx="169786">287</cx:pt>
          <cx:pt idx="169787">14</cx:pt>
          <cx:pt idx="169788">8</cx:pt>
          <cx:pt idx="169789">5</cx:pt>
          <cx:pt idx="169790">0</cx:pt>
          <cx:pt idx="169791">118</cx:pt>
          <cx:pt idx="169792">29</cx:pt>
          <cx:pt idx="169793">0</cx:pt>
          <cx:pt idx="169794">2</cx:pt>
          <cx:pt idx="169795">105</cx:pt>
          <cx:pt idx="169796">7</cx:pt>
          <cx:pt idx="169797">0</cx:pt>
          <cx:pt idx="169798">0</cx:pt>
          <cx:pt idx="169799">37</cx:pt>
          <cx:pt idx="169800">0</cx:pt>
          <cx:pt idx="169801">0</cx:pt>
          <cx:pt idx="169802">385</cx:pt>
          <cx:pt idx="169803">89</cx:pt>
          <cx:pt idx="169804">0</cx:pt>
          <cx:pt idx="169805">9</cx:pt>
          <cx:pt idx="169806">0</cx:pt>
          <cx:pt idx="169807">2</cx:pt>
          <cx:pt idx="169808">0</cx:pt>
          <cx:pt idx="169809">0</cx:pt>
          <cx:pt idx="169810">5</cx:pt>
          <cx:pt idx="169811">0</cx:pt>
          <cx:pt idx="169812">0</cx:pt>
          <cx:pt idx="169813">2</cx:pt>
          <cx:pt idx="169814">0</cx:pt>
          <cx:pt idx="169815">141</cx:pt>
          <cx:pt idx="169816">6</cx:pt>
          <cx:pt idx="169817">33</cx:pt>
          <cx:pt idx="169818">113</cx:pt>
          <cx:pt idx="169819">168</cx:pt>
          <cx:pt idx="169820">0</cx:pt>
          <cx:pt idx="169821">130</cx:pt>
          <cx:pt idx="169822">89</cx:pt>
          <cx:pt idx="169823">0</cx:pt>
          <cx:pt idx="169824">0</cx:pt>
          <cx:pt idx="169825">3</cx:pt>
          <cx:pt idx="169826">0</cx:pt>
          <cx:pt idx="169827">0</cx:pt>
          <cx:pt idx="169828">1</cx:pt>
          <cx:pt idx="169829">3</cx:pt>
          <cx:pt idx="169830">0</cx:pt>
          <cx:pt idx="169831">1</cx:pt>
          <cx:pt idx="169832">0</cx:pt>
          <cx:pt idx="169833">0</cx:pt>
          <cx:pt idx="169834">0</cx:pt>
          <cx:pt idx="169835">10</cx:pt>
          <cx:pt idx="169836">36</cx:pt>
          <cx:pt idx="169837">6</cx:pt>
          <cx:pt idx="169838">4</cx:pt>
          <cx:pt idx="169839">1</cx:pt>
          <cx:pt idx="169840">0</cx:pt>
          <cx:pt idx="169841">25</cx:pt>
          <cx:pt idx="169842">0</cx:pt>
          <cx:pt idx="169843">1</cx:pt>
          <cx:pt idx="169844">3</cx:pt>
          <cx:pt idx="169845">0</cx:pt>
          <cx:pt idx="169846">13</cx:pt>
          <cx:pt idx="169847">0</cx:pt>
          <cx:pt idx="169848">1</cx:pt>
          <cx:pt idx="169849">12</cx:pt>
          <cx:pt idx="169850">2</cx:pt>
          <cx:pt idx="169851">3</cx:pt>
          <cx:pt idx="169852">45</cx:pt>
          <cx:pt idx="169853">118</cx:pt>
          <cx:pt idx="169854">57</cx:pt>
          <cx:pt idx="169855">0</cx:pt>
          <cx:pt idx="169856">0</cx:pt>
          <cx:pt idx="169857">1</cx:pt>
          <cx:pt idx="169858">33</cx:pt>
          <cx:pt idx="169859">0</cx:pt>
          <cx:pt idx="169860">3</cx:pt>
          <cx:pt idx="169861">111</cx:pt>
          <cx:pt idx="169862">214</cx:pt>
          <cx:pt idx="169863">6</cx:pt>
          <cx:pt idx="169864">5</cx:pt>
          <cx:pt idx="169865">1</cx:pt>
          <cx:pt idx="169866">2</cx:pt>
          <cx:pt idx="169867">1</cx:pt>
          <cx:pt idx="169868">7</cx:pt>
          <cx:pt idx="169869">0</cx:pt>
          <cx:pt idx="169870">6</cx:pt>
          <cx:pt idx="169871">3</cx:pt>
          <cx:pt idx="169872">9</cx:pt>
          <cx:pt idx="169873">21</cx:pt>
          <cx:pt idx="169874">0</cx:pt>
          <cx:pt idx="169875">3</cx:pt>
          <cx:pt idx="169876">1</cx:pt>
          <cx:pt idx="169877">2</cx:pt>
          <cx:pt idx="169878">23</cx:pt>
          <cx:pt idx="169879">50</cx:pt>
          <cx:pt idx="169880">134</cx:pt>
          <cx:pt idx="169881">5</cx:pt>
          <cx:pt idx="169882">0</cx:pt>
          <cx:pt idx="169883">0</cx:pt>
          <cx:pt idx="169884">21</cx:pt>
          <cx:pt idx="169885">0</cx:pt>
          <cx:pt idx="169886">8</cx:pt>
          <cx:pt idx="169887">30</cx:pt>
          <cx:pt idx="169888">1</cx:pt>
          <cx:pt idx="169889">8</cx:pt>
          <cx:pt idx="169890">43</cx:pt>
          <cx:pt idx="169891">197</cx:pt>
          <cx:pt idx="169892">0</cx:pt>
          <cx:pt idx="169893">0</cx:pt>
          <cx:pt idx="169894">41</cx:pt>
          <cx:pt idx="169895">14</cx:pt>
          <cx:pt idx="169896">6</cx:pt>
          <cx:pt idx="169897">70</cx:pt>
          <cx:pt idx="169898">3</cx:pt>
          <cx:pt idx="169899">1</cx:pt>
          <cx:pt idx="169900">0</cx:pt>
          <cx:pt idx="169901">161</cx:pt>
          <cx:pt idx="169902">24</cx:pt>
          <cx:pt idx="169903">10</cx:pt>
          <cx:pt idx="169904">25</cx:pt>
          <cx:pt idx="169905">3</cx:pt>
          <cx:pt idx="169906">71</cx:pt>
          <cx:pt idx="169907">90</cx:pt>
          <cx:pt idx="169908">4</cx:pt>
          <cx:pt idx="169909">10</cx:pt>
          <cx:pt idx="169910">16</cx:pt>
          <cx:pt idx="169911">7</cx:pt>
          <cx:pt idx="169912">7</cx:pt>
          <cx:pt idx="169913">0</cx:pt>
          <cx:pt idx="169914">0</cx:pt>
          <cx:pt idx="169915">0</cx:pt>
          <cx:pt idx="169916">66</cx:pt>
          <cx:pt idx="169917">4</cx:pt>
          <cx:pt idx="169918">1</cx:pt>
          <cx:pt idx="169919">2</cx:pt>
          <cx:pt idx="169920">15</cx:pt>
          <cx:pt idx="169921">29</cx:pt>
          <cx:pt idx="169922">1</cx:pt>
          <cx:pt idx="169923">4</cx:pt>
          <cx:pt idx="169924">9</cx:pt>
          <cx:pt idx="169925">237</cx:pt>
          <cx:pt idx="169926">21</cx:pt>
          <cx:pt idx="169927">681</cx:pt>
          <cx:pt idx="169928">92</cx:pt>
          <cx:pt idx="169929">2</cx:pt>
          <cx:pt idx="169930">7</cx:pt>
          <cx:pt idx="169931">1</cx:pt>
          <cx:pt idx="169932">4</cx:pt>
          <cx:pt idx="169933">4</cx:pt>
          <cx:pt idx="169934">0</cx:pt>
          <cx:pt idx="169935">3</cx:pt>
          <cx:pt idx="169936">0</cx:pt>
          <cx:pt idx="169937">19</cx:pt>
          <cx:pt idx="169938">0</cx:pt>
          <cx:pt idx="169939">0</cx:pt>
          <cx:pt idx="169940">88</cx:pt>
          <cx:pt idx="169941">113</cx:pt>
          <cx:pt idx="169942">221</cx:pt>
          <cx:pt idx="169943">5</cx:pt>
          <cx:pt idx="169944">30</cx:pt>
          <cx:pt idx="169945">25</cx:pt>
          <cx:pt idx="169946">38</cx:pt>
          <cx:pt idx="169947">190</cx:pt>
          <cx:pt idx="169948">1</cx:pt>
          <cx:pt idx="169949">1</cx:pt>
          <cx:pt idx="169950">0</cx:pt>
          <cx:pt idx="169951">2</cx:pt>
          <cx:pt idx="169952">0</cx:pt>
          <cx:pt idx="169953">0</cx:pt>
          <cx:pt idx="169954">257</cx:pt>
          <cx:pt idx="169955">0</cx:pt>
          <cx:pt idx="169956">9</cx:pt>
          <cx:pt idx="169957">16</cx:pt>
          <cx:pt idx="169958">29</cx:pt>
          <cx:pt idx="169959">13</cx:pt>
          <cx:pt idx="169960">72</cx:pt>
          <cx:pt idx="169961">70</cx:pt>
          <cx:pt idx="169962">7</cx:pt>
          <cx:pt idx="169963">42</cx:pt>
          <cx:pt idx="169964">2</cx:pt>
          <cx:pt idx="169965">0</cx:pt>
          <cx:pt idx="169966">320</cx:pt>
          <cx:pt idx="169967">0</cx:pt>
          <cx:pt idx="169968">349</cx:pt>
          <cx:pt idx="169969">0</cx:pt>
          <cx:pt idx="169970">0</cx:pt>
          <cx:pt idx="169971">63</cx:pt>
          <cx:pt idx="169972">1</cx:pt>
          <cx:pt idx="169973">0</cx:pt>
          <cx:pt idx="169974">0</cx:pt>
          <cx:pt idx="169975">0</cx:pt>
          <cx:pt idx="169976">0</cx:pt>
          <cx:pt idx="169977">0</cx:pt>
          <cx:pt idx="169978">5</cx:pt>
          <cx:pt idx="169979">3</cx:pt>
          <cx:pt idx="169980">6</cx:pt>
          <cx:pt idx="169981">28</cx:pt>
          <cx:pt idx="169982">28</cx:pt>
          <cx:pt idx="169983">1</cx:pt>
          <cx:pt idx="169984">22</cx:pt>
          <cx:pt idx="169985">203</cx:pt>
          <cx:pt idx="169986">31</cx:pt>
          <cx:pt idx="169987">0</cx:pt>
          <cx:pt idx="169988">0</cx:pt>
          <cx:pt idx="169989">14</cx:pt>
          <cx:pt idx="169990">0</cx:pt>
          <cx:pt idx="169991">28</cx:pt>
          <cx:pt idx="169992">17</cx:pt>
          <cx:pt idx="169993">98</cx:pt>
          <cx:pt idx="169994">1</cx:pt>
          <cx:pt idx="169995">7</cx:pt>
          <cx:pt idx="169996">0</cx:pt>
          <cx:pt idx="169997">35</cx:pt>
          <cx:pt idx="169998">14</cx:pt>
          <cx:pt idx="169999">0</cx:pt>
          <cx:pt idx="170000">75</cx:pt>
          <cx:pt idx="170001">20</cx:pt>
          <cx:pt idx="170002">11</cx:pt>
          <cx:pt idx="170003">61</cx:pt>
          <cx:pt idx="170004">53</cx:pt>
          <cx:pt idx="170005">0</cx:pt>
          <cx:pt idx="170006">3</cx:pt>
          <cx:pt idx="170007">92</cx:pt>
          <cx:pt idx="170008">0</cx:pt>
          <cx:pt idx="170009">4</cx:pt>
          <cx:pt idx="170010">1</cx:pt>
          <cx:pt idx="170011">132</cx:pt>
          <cx:pt idx="170012">1</cx:pt>
          <cx:pt idx="170013">116</cx:pt>
          <cx:pt idx="170014">108</cx:pt>
          <cx:pt idx="170015">564</cx:pt>
          <cx:pt idx="170016">118</cx:pt>
          <cx:pt idx="170017">14</cx:pt>
          <cx:pt idx="170018">12</cx:pt>
          <cx:pt idx="170019">4</cx:pt>
          <cx:pt idx="170020">104</cx:pt>
          <cx:pt idx="170021">2</cx:pt>
          <cx:pt idx="170022">31</cx:pt>
          <cx:pt idx="170023">3</cx:pt>
          <cx:pt idx="170024">7</cx:pt>
          <cx:pt idx="170025">0</cx:pt>
          <cx:pt idx="170026">0</cx:pt>
          <cx:pt idx="170027">0</cx:pt>
          <cx:pt idx="170028">54</cx:pt>
          <cx:pt idx="170029">33</cx:pt>
          <cx:pt idx="170030">132</cx:pt>
          <cx:pt idx="170031">32</cx:pt>
          <cx:pt idx="170032">0</cx:pt>
          <cx:pt idx="170033">0</cx:pt>
          <cx:pt idx="170034">14</cx:pt>
          <cx:pt idx="170035">4</cx:pt>
          <cx:pt idx="170036">0</cx:pt>
          <cx:pt idx="170037">103</cx:pt>
          <cx:pt idx="170038">0</cx:pt>
          <cx:pt idx="170039">23</cx:pt>
          <cx:pt idx="170040">14</cx:pt>
          <cx:pt idx="170041">191</cx:pt>
          <cx:pt idx="170042">1</cx:pt>
          <cx:pt idx="170043">21</cx:pt>
          <cx:pt idx="170044">6</cx:pt>
          <cx:pt idx="170045">40</cx:pt>
          <cx:pt idx="170046">423</cx:pt>
          <cx:pt idx="170047">330</cx:pt>
          <cx:pt idx="170048">1</cx:pt>
          <cx:pt idx="170049">33</cx:pt>
          <cx:pt idx="170050">0</cx:pt>
          <cx:pt idx="170051">1</cx:pt>
          <cx:pt idx="170052">0</cx:pt>
          <cx:pt idx="170053">1</cx:pt>
          <cx:pt idx="170054">0</cx:pt>
          <cx:pt idx="170055">0</cx:pt>
          <cx:pt idx="170056">0</cx:pt>
          <cx:pt idx="170057">7</cx:pt>
          <cx:pt idx="170058">1</cx:pt>
          <cx:pt idx="170059">43</cx:pt>
          <cx:pt idx="170060">8</cx:pt>
          <cx:pt idx="170061">0</cx:pt>
          <cx:pt idx="170062">0</cx:pt>
          <cx:pt idx="170063">0</cx:pt>
          <cx:pt idx="170064">17</cx:pt>
          <cx:pt idx="170065">311</cx:pt>
          <cx:pt idx="170066">70</cx:pt>
          <cx:pt idx="170067">210</cx:pt>
          <cx:pt idx="170068">0</cx:pt>
          <cx:pt idx="170069">47</cx:pt>
          <cx:pt idx="170070">18</cx:pt>
          <cx:pt idx="170071">353</cx:pt>
          <cx:pt idx="170072">0</cx:pt>
          <cx:pt idx="170073">0</cx:pt>
          <cx:pt idx="170074">14</cx:pt>
          <cx:pt idx="170075">77</cx:pt>
          <cx:pt idx="170076">1</cx:pt>
          <cx:pt idx="170077">3</cx:pt>
          <cx:pt idx="170078">0</cx:pt>
          <cx:pt idx="170079">26</cx:pt>
          <cx:pt idx="170080">1</cx:pt>
          <cx:pt idx="170081">27</cx:pt>
          <cx:pt idx="170082">1</cx:pt>
          <cx:pt idx="170083">8</cx:pt>
          <cx:pt idx="170084">2</cx:pt>
          <cx:pt idx="170085">61</cx:pt>
          <cx:pt idx="170086">0</cx:pt>
          <cx:pt idx="170087">140</cx:pt>
          <cx:pt idx="170088">0</cx:pt>
          <cx:pt idx="170089">1</cx:pt>
          <cx:pt idx="170090">89</cx:pt>
          <cx:pt idx="170091">34</cx:pt>
          <cx:pt idx="170092">0</cx:pt>
          <cx:pt idx="170093">0</cx:pt>
          <cx:pt idx="170094">3</cx:pt>
          <cx:pt idx="170095">2</cx:pt>
          <cx:pt idx="170096">159</cx:pt>
          <cx:pt idx="170097">116</cx:pt>
          <cx:pt idx="170098">1</cx:pt>
          <cx:pt idx="170099">35</cx:pt>
          <cx:pt idx="170100">91</cx:pt>
          <cx:pt idx="170101">2</cx:pt>
          <cx:pt idx="170102">0</cx:pt>
          <cx:pt idx="170103">33</cx:pt>
          <cx:pt idx="170104">5</cx:pt>
          <cx:pt idx="170105">0</cx:pt>
          <cx:pt idx="170106">4</cx:pt>
          <cx:pt idx="170107">13</cx:pt>
          <cx:pt idx="170108">26</cx:pt>
          <cx:pt idx="170109">16</cx:pt>
          <cx:pt idx="170110">399</cx:pt>
          <cx:pt idx="170111">34</cx:pt>
          <cx:pt idx="170112">21</cx:pt>
          <cx:pt idx="170113">79</cx:pt>
          <cx:pt idx="170114">0</cx:pt>
          <cx:pt idx="170115">0</cx:pt>
          <cx:pt idx="170116">55</cx:pt>
          <cx:pt idx="170117">56</cx:pt>
          <cx:pt idx="170118">0</cx:pt>
          <cx:pt idx="170119">54</cx:pt>
          <cx:pt idx="170120">32</cx:pt>
          <cx:pt idx="170121">35</cx:pt>
          <cx:pt idx="170122">25</cx:pt>
          <cx:pt idx="170123">238</cx:pt>
          <cx:pt idx="170124">34</cx:pt>
          <cx:pt idx="170125">188</cx:pt>
          <cx:pt idx="170126">33</cx:pt>
          <cx:pt idx="170127">54</cx:pt>
          <cx:pt idx="170128">0</cx:pt>
          <cx:pt idx="170129">22</cx:pt>
          <cx:pt idx="170130">1</cx:pt>
          <cx:pt idx="170131">1</cx:pt>
          <cx:pt idx="170132">3</cx:pt>
          <cx:pt idx="170133">16</cx:pt>
          <cx:pt idx="170134">7</cx:pt>
          <cx:pt idx="170135">0</cx:pt>
          <cx:pt idx="170136">11</cx:pt>
          <cx:pt idx="170137">9</cx:pt>
          <cx:pt idx="170138">7</cx:pt>
          <cx:pt idx="170139">15</cx:pt>
          <cx:pt idx="170140">47</cx:pt>
          <cx:pt idx="170141">5</cx:pt>
          <cx:pt idx="170142">6</cx:pt>
          <cx:pt idx="170143">0</cx:pt>
          <cx:pt idx="170144">1</cx:pt>
          <cx:pt idx="170145">32</cx:pt>
          <cx:pt idx="170146">28</cx:pt>
          <cx:pt idx="170147">14</cx:pt>
          <cx:pt idx="170148">50</cx:pt>
          <cx:pt idx="170149">449</cx:pt>
          <cx:pt idx="170150">1</cx:pt>
          <cx:pt idx="170151">139</cx:pt>
          <cx:pt idx="170152">6</cx:pt>
          <cx:pt idx="170153">1</cx:pt>
          <cx:pt idx="170154">0</cx:pt>
          <cx:pt idx="170155">15</cx:pt>
          <cx:pt idx="170156">0</cx:pt>
          <cx:pt idx="170157">0</cx:pt>
          <cx:pt idx="170158">0</cx:pt>
          <cx:pt idx="170159">1</cx:pt>
          <cx:pt idx="170160">0</cx:pt>
          <cx:pt idx="170161">15</cx:pt>
          <cx:pt idx="170162">4</cx:pt>
          <cx:pt idx="170163">6</cx:pt>
          <cx:pt idx="170164">0</cx:pt>
          <cx:pt idx="170165">30</cx:pt>
          <cx:pt idx="170166">52</cx:pt>
          <cx:pt idx="170167">20</cx:pt>
          <cx:pt idx="170168">0</cx:pt>
          <cx:pt idx="170169">14</cx:pt>
          <cx:pt idx="170170">1</cx:pt>
          <cx:pt idx="170171">45</cx:pt>
          <cx:pt idx="170172">1</cx:pt>
          <cx:pt idx="170173">0</cx:pt>
          <cx:pt idx="170174">33</cx:pt>
          <cx:pt idx="170175">0</cx:pt>
          <cx:pt idx="170176">86</cx:pt>
          <cx:pt idx="170177">1</cx:pt>
          <cx:pt idx="170178">29</cx:pt>
          <cx:pt idx="170179">43</cx:pt>
          <cx:pt idx="170180">256</cx:pt>
          <cx:pt idx="170181">52</cx:pt>
          <cx:pt idx="170182">57</cx:pt>
          <cx:pt idx="170183">209</cx:pt>
          <cx:pt idx="170184">14</cx:pt>
          <cx:pt idx="170185">4</cx:pt>
          <cx:pt idx="170186">7</cx:pt>
          <cx:pt idx="170187">1</cx:pt>
          <cx:pt idx="170188">9</cx:pt>
          <cx:pt idx="170189">1</cx:pt>
          <cx:pt idx="170190">0</cx:pt>
          <cx:pt idx="170191">132</cx:pt>
          <cx:pt idx="170192">14</cx:pt>
          <cx:pt idx="170193">358</cx:pt>
          <cx:pt idx="170194">10</cx:pt>
          <cx:pt idx="170195">21</cx:pt>
          <cx:pt idx="170196">0</cx:pt>
          <cx:pt idx="170197">0</cx:pt>
          <cx:pt idx="170198">5</cx:pt>
          <cx:pt idx="170199">615</cx:pt>
          <cx:pt idx="170200">56</cx:pt>
          <cx:pt idx="170201">5</cx:pt>
          <cx:pt idx="170202">90</cx:pt>
          <cx:pt idx="170203">0</cx:pt>
          <cx:pt idx="170204">5</cx:pt>
          <cx:pt idx="170205">0</cx:pt>
          <cx:pt idx="170206">0</cx:pt>
          <cx:pt idx="170207">0</cx:pt>
          <cx:pt idx="170208">0</cx:pt>
          <cx:pt idx="170209">0</cx:pt>
          <cx:pt idx="170210">12</cx:pt>
          <cx:pt idx="170211">0</cx:pt>
          <cx:pt idx="170212">124</cx:pt>
          <cx:pt idx="170213">8</cx:pt>
          <cx:pt idx="170214">0</cx:pt>
          <cx:pt idx="170215">0</cx:pt>
          <cx:pt idx="170216">0</cx:pt>
          <cx:pt idx="170217">1</cx:pt>
          <cx:pt idx="170218">15</cx:pt>
          <cx:pt idx="170219">81</cx:pt>
          <cx:pt idx="170220">122</cx:pt>
          <cx:pt idx="170221">1</cx:pt>
          <cx:pt idx="170222">3</cx:pt>
          <cx:pt idx="170223">0</cx:pt>
          <cx:pt idx="170224">1</cx:pt>
          <cx:pt idx="170225">0</cx:pt>
          <cx:pt idx="170226">0</cx:pt>
          <cx:pt idx="170227">5</cx:pt>
          <cx:pt idx="170228">323</cx:pt>
          <cx:pt idx="170229">161</cx:pt>
          <cx:pt idx="170230">0</cx:pt>
          <cx:pt idx="170231">1</cx:pt>
          <cx:pt idx="170232">0</cx:pt>
          <cx:pt idx="170233">0</cx:pt>
          <cx:pt idx="170234">1</cx:pt>
          <cx:pt idx="170235">1</cx:pt>
          <cx:pt idx="170236">814</cx:pt>
          <cx:pt idx="170237">5</cx:pt>
          <cx:pt idx="170238">244</cx:pt>
          <cx:pt idx="170239">0</cx:pt>
          <cx:pt idx="170240">11</cx:pt>
          <cx:pt idx="170241">240</cx:pt>
          <cx:pt idx="170242">65</cx:pt>
          <cx:pt idx="170243">115</cx:pt>
          <cx:pt idx="170244">67</cx:pt>
          <cx:pt idx="170245">72</cx:pt>
          <cx:pt idx="170246">1</cx:pt>
          <cx:pt idx="170247">19</cx:pt>
          <cx:pt idx="170248">74</cx:pt>
          <cx:pt idx="170249">0</cx:pt>
          <cx:pt idx="170250">9</cx:pt>
          <cx:pt idx="170251">65</cx:pt>
          <cx:pt idx="170252">176</cx:pt>
          <cx:pt idx="170253">0</cx:pt>
          <cx:pt idx="170254">35</cx:pt>
          <cx:pt idx="170255">1</cx:pt>
          <cx:pt idx="170256">5</cx:pt>
          <cx:pt idx="170257">12</cx:pt>
          <cx:pt idx="170258">77</cx:pt>
          <cx:pt idx="170259">118</cx:pt>
          <cx:pt idx="170260">11</cx:pt>
          <cx:pt idx="170261">12</cx:pt>
          <cx:pt idx="170262">0</cx:pt>
          <cx:pt idx="170263">0</cx:pt>
          <cx:pt idx="170264">1</cx:pt>
          <cx:pt idx="170265">0</cx:pt>
          <cx:pt idx="170266">109</cx:pt>
          <cx:pt idx="170267">0</cx:pt>
          <cx:pt idx="170268">0</cx:pt>
          <cx:pt idx="170269">21</cx:pt>
          <cx:pt idx="170270">3</cx:pt>
          <cx:pt idx="170271">2</cx:pt>
          <cx:pt idx="170272">75</cx:pt>
          <cx:pt idx="170273">1</cx:pt>
          <cx:pt idx="170274">0</cx:pt>
          <cx:pt idx="170275">43</cx:pt>
          <cx:pt idx="170276">212</cx:pt>
          <cx:pt idx="170277">439</cx:pt>
          <cx:pt idx="170278">37</cx:pt>
          <cx:pt idx="170279">0</cx:pt>
          <cx:pt idx="170280">0</cx:pt>
          <cx:pt idx="170281">0</cx:pt>
          <cx:pt idx="170282">1</cx:pt>
          <cx:pt idx="170283">36</cx:pt>
          <cx:pt idx="170284">0</cx:pt>
          <cx:pt idx="170285">0</cx:pt>
          <cx:pt idx="170286">0</cx:pt>
          <cx:pt idx="170287">0</cx:pt>
          <cx:pt idx="170288">49</cx:pt>
          <cx:pt idx="170289">35</cx:pt>
          <cx:pt idx="170290">1</cx:pt>
          <cx:pt idx="170291">7</cx:pt>
          <cx:pt idx="170292">19</cx:pt>
          <cx:pt idx="170293">90</cx:pt>
          <cx:pt idx="170294">15</cx:pt>
          <cx:pt idx="170295">0</cx:pt>
          <cx:pt idx="170296">0</cx:pt>
          <cx:pt idx="170297">9</cx:pt>
          <cx:pt idx="170298">7</cx:pt>
          <cx:pt idx="170299">1</cx:pt>
          <cx:pt idx="170300">83</cx:pt>
          <cx:pt idx="170301">1</cx:pt>
          <cx:pt idx="170302">63</cx:pt>
          <cx:pt idx="170303">0</cx:pt>
          <cx:pt idx="170304">54</cx:pt>
          <cx:pt idx="170305">1</cx:pt>
          <cx:pt idx="170306">1</cx:pt>
          <cx:pt idx="170307">1</cx:pt>
          <cx:pt idx="170308">47</cx:pt>
          <cx:pt idx="170309">223</cx:pt>
          <cx:pt idx="170310">10</cx:pt>
          <cx:pt idx="170311">0</cx:pt>
          <cx:pt idx="170312">58</cx:pt>
          <cx:pt idx="170313">0</cx:pt>
          <cx:pt idx="170314">0</cx:pt>
          <cx:pt idx="170315">0</cx:pt>
          <cx:pt idx="170316">0</cx:pt>
          <cx:pt idx="170317">61</cx:pt>
          <cx:pt idx="170318">31</cx:pt>
          <cx:pt idx="170319">1</cx:pt>
          <cx:pt idx="170320">12</cx:pt>
          <cx:pt idx="170321">7</cx:pt>
          <cx:pt idx="170322">43</cx:pt>
          <cx:pt idx="170323">0</cx:pt>
          <cx:pt idx="170324">0</cx:pt>
          <cx:pt idx="170325">57</cx:pt>
          <cx:pt idx="170326">0</cx:pt>
          <cx:pt idx="170327">109</cx:pt>
          <cx:pt idx="170328">28</cx:pt>
          <cx:pt idx="170329">14</cx:pt>
          <cx:pt idx="170330">6</cx:pt>
          <cx:pt idx="170331">16</cx:pt>
          <cx:pt idx="170332">102</cx:pt>
          <cx:pt idx="170333">1</cx:pt>
          <cx:pt idx="170334">0</cx:pt>
          <cx:pt idx="170335">58</cx:pt>
          <cx:pt idx="170336">1</cx:pt>
          <cx:pt idx="170337">4</cx:pt>
          <cx:pt idx="170338">14</cx:pt>
          <cx:pt idx="170339">1</cx:pt>
          <cx:pt idx="170340">123</cx:pt>
          <cx:pt idx="170341">86</cx:pt>
          <cx:pt idx="170342">34</cx:pt>
          <cx:pt idx="170343">1</cx:pt>
          <cx:pt idx="170344">146</cx:pt>
          <cx:pt idx="170345">91</cx:pt>
          <cx:pt idx="170346">23</cx:pt>
          <cx:pt idx="170347">8</cx:pt>
          <cx:pt idx="170348">1</cx:pt>
          <cx:pt idx="170349">34</cx:pt>
          <cx:pt idx="170350">0</cx:pt>
          <cx:pt idx="170351">22</cx:pt>
          <cx:pt idx="170352">1</cx:pt>
          <cx:pt idx="170353">8</cx:pt>
          <cx:pt idx="170354">2</cx:pt>
          <cx:pt idx="170355">45</cx:pt>
          <cx:pt idx="170356">17</cx:pt>
          <cx:pt idx="170357">0</cx:pt>
          <cx:pt idx="170358">14</cx:pt>
          <cx:pt idx="170359">14</cx:pt>
          <cx:pt idx="170360">31</cx:pt>
          <cx:pt idx="170361">103</cx:pt>
          <cx:pt idx="170362">0</cx:pt>
          <cx:pt idx="170363">1</cx:pt>
          <cx:pt idx="170364">2</cx:pt>
          <cx:pt idx="170365">31</cx:pt>
          <cx:pt idx="170366">35</cx:pt>
          <cx:pt idx="170367">14</cx:pt>
          <cx:pt idx="170368">0</cx:pt>
          <cx:pt idx="170369">7</cx:pt>
          <cx:pt idx="170370">239</cx:pt>
          <cx:pt idx="170371">0</cx:pt>
          <cx:pt idx="170372">1</cx:pt>
          <cx:pt idx="170373">36</cx:pt>
          <cx:pt idx="170374">1</cx:pt>
          <cx:pt idx="170375">0</cx:pt>
          <cx:pt idx="170376">50</cx:pt>
          <cx:pt idx="170377">0</cx:pt>
          <cx:pt idx="170378">0</cx:pt>
          <cx:pt idx="170379">1</cx:pt>
          <cx:pt idx="170380">24</cx:pt>
          <cx:pt idx="170381">0</cx:pt>
          <cx:pt idx="170382">0</cx:pt>
          <cx:pt idx="170383">94</cx:pt>
          <cx:pt idx="170384">96</cx:pt>
          <cx:pt idx="170385">0</cx:pt>
          <cx:pt idx="170386">0</cx:pt>
          <cx:pt idx="170387">24</cx:pt>
          <cx:pt idx="170388">99</cx:pt>
          <cx:pt idx="170389">21</cx:pt>
          <cx:pt idx="170390">55</cx:pt>
          <cx:pt idx="170391">3</cx:pt>
          <cx:pt idx="170392">0</cx:pt>
          <cx:pt idx="170393">0</cx:pt>
          <cx:pt idx="170394">42</cx:pt>
          <cx:pt idx="170395">85</cx:pt>
          <cx:pt idx="170396">20</cx:pt>
          <cx:pt idx="170397">43</cx:pt>
          <cx:pt idx="170398">9</cx:pt>
          <cx:pt idx="170399">127</cx:pt>
          <cx:pt idx="170400">0</cx:pt>
          <cx:pt idx="170401">37</cx:pt>
          <cx:pt idx="170402">35</cx:pt>
          <cx:pt idx="170403">0</cx:pt>
          <cx:pt idx="170404">0</cx:pt>
          <cx:pt idx="170405">0</cx:pt>
          <cx:pt idx="170406">2</cx:pt>
          <cx:pt idx="170407">20</cx:pt>
          <cx:pt idx="170408">3</cx:pt>
          <cx:pt idx="170409">0</cx:pt>
          <cx:pt idx="170410">104</cx:pt>
          <cx:pt idx="170411">3</cx:pt>
          <cx:pt idx="170412">2</cx:pt>
          <cx:pt idx="170413">1</cx:pt>
          <cx:pt idx="170414">0</cx:pt>
          <cx:pt idx="170415">328</cx:pt>
          <cx:pt idx="170416">111</cx:pt>
          <cx:pt idx="170417">14</cx:pt>
          <cx:pt idx="170418">9</cx:pt>
          <cx:pt idx="170419">0</cx:pt>
          <cx:pt idx="170420">13</cx:pt>
          <cx:pt idx="170421">0</cx:pt>
          <cx:pt idx="170422">38</cx:pt>
          <cx:pt idx="170423">1</cx:pt>
          <cx:pt idx="170424">8</cx:pt>
          <cx:pt idx="170425">25</cx:pt>
          <cx:pt idx="170426">0</cx:pt>
          <cx:pt idx="170427">13</cx:pt>
          <cx:pt idx="170428">0</cx:pt>
          <cx:pt idx="170429">38</cx:pt>
          <cx:pt idx="170430">18</cx:pt>
          <cx:pt idx="170431">97</cx:pt>
          <cx:pt idx="170432">260</cx:pt>
          <cx:pt idx="170433">3</cx:pt>
          <cx:pt idx="170434">104</cx:pt>
          <cx:pt idx="170435">21</cx:pt>
          <cx:pt idx="170436">63</cx:pt>
          <cx:pt idx="170437">57</cx:pt>
          <cx:pt idx="170438">0</cx:pt>
          <cx:pt idx="170439">35</cx:pt>
          <cx:pt idx="170440">16</cx:pt>
          <cx:pt idx="170441">0</cx:pt>
          <cx:pt idx="170442">0</cx:pt>
          <cx:pt idx="170443">0</cx:pt>
          <cx:pt idx="170444">1</cx:pt>
          <cx:pt idx="170445">1</cx:pt>
          <cx:pt idx="170446">0</cx:pt>
          <cx:pt idx="170447">16</cx:pt>
          <cx:pt idx="170448">0</cx:pt>
          <cx:pt idx="170449">20</cx:pt>
          <cx:pt idx="170450">30</cx:pt>
          <cx:pt idx="170451">0</cx:pt>
          <cx:pt idx="170452">203</cx:pt>
          <cx:pt idx="170453">0</cx:pt>
          <cx:pt idx="170454">0</cx:pt>
          <cx:pt idx="170455">0</cx:pt>
          <cx:pt idx="170456">18</cx:pt>
          <cx:pt idx="170457">1</cx:pt>
          <cx:pt idx="170458">9</cx:pt>
          <cx:pt idx="170459">2</cx:pt>
          <cx:pt idx="170460">16</cx:pt>
          <cx:pt idx="170461">19</cx:pt>
          <cx:pt idx="170462">5</cx:pt>
          <cx:pt idx="170463">33</cx:pt>
          <cx:pt idx="170464">0</cx:pt>
          <cx:pt idx="170465">165</cx:pt>
          <cx:pt idx="170466">142</cx:pt>
          <cx:pt idx="170467">56</cx:pt>
          <cx:pt idx="170468">33</cx:pt>
          <cx:pt idx="170469">0</cx:pt>
          <cx:pt idx="170470">0</cx:pt>
          <cx:pt idx="170471">78</cx:pt>
          <cx:pt idx="170472">1</cx:pt>
          <cx:pt idx="170473">1</cx:pt>
          <cx:pt idx="170474">99</cx:pt>
          <cx:pt idx="170475">0</cx:pt>
          <cx:pt idx="170476">0</cx:pt>
          <cx:pt idx="170477">71</cx:pt>
          <cx:pt idx="170478">0</cx:pt>
          <cx:pt idx="170479">0</cx:pt>
          <cx:pt idx="170480">0</cx:pt>
          <cx:pt idx="170481">14</cx:pt>
          <cx:pt idx="170482">0</cx:pt>
          <cx:pt idx="170483">1</cx:pt>
          <cx:pt idx="170484">55</cx:pt>
          <cx:pt idx="170485">5</cx:pt>
          <cx:pt idx="170486">0</cx:pt>
          <cx:pt idx="170487">1</cx:pt>
          <cx:pt idx="170488">109</cx:pt>
          <cx:pt idx="170489">0</cx:pt>
          <cx:pt idx="170490">0</cx:pt>
          <cx:pt idx="170491">9</cx:pt>
          <cx:pt idx="170492">1</cx:pt>
          <cx:pt idx="170493">14</cx:pt>
          <cx:pt idx="170494">28</cx:pt>
          <cx:pt idx="170495">0</cx:pt>
          <cx:pt idx="170496">41</cx:pt>
          <cx:pt idx="170497">0</cx:pt>
          <cx:pt idx="170498">0</cx:pt>
          <cx:pt idx="170499">3</cx:pt>
          <cx:pt idx="170500">2</cx:pt>
          <cx:pt idx="170501">213</cx:pt>
          <cx:pt idx="170502">0</cx:pt>
          <cx:pt idx="170503">0</cx:pt>
          <cx:pt idx="170504">0</cx:pt>
          <cx:pt idx="170505">34</cx:pt>
          <cx:pt idx="170506">0</cx:pt>
          <cx:pt idx="170507">1</cx:pt>
          <cx:pt idx="170508">0</cx:pt>
          <cx:pt idx="170509">0</cx:pt>
          <cx:pt idx="170510">0</cx:pt>
          <cx:pt idx="170511">1</cx:pt>
          <cx:pt idx="170512">8</cx:pt>
          <cx:pt idx="170513">75</cx:pt>
          <cx:pt idx="170514">400</cx:pt>
          <cx:pt idx="170515">24</cx:pt>
          <cx:pt idx="170516">49</cx:pt>
          <cx:pt idx="170517">5</cx:pt>
          <cx:pt idx="170518">0</cx:pt>
          <cx:pt idx="170519">0</cx:pt>
          <cx:pt idx="170520">247</cx:pt>
          <cx:pt idx="170521">12</cx:pt>
          <cx:pt idx="170522">280</cx:pt>
          <cx:pt idx="170523">7</cx:pt>
          <cx:pt idx="170524">94</cx:pt>
          <cx:pt idx="170525">0</cx:pt>
          <cx:pt idx="170526">152</cx:pt>
          <cx:pt idx="170527">1</cx:pt>
          <cx:pt idx="170528">0</cx:pt>
          <cx:pt idx="170529">0</cx:pt>
          <cx:pt idx="170530">6</cx:pt>
          <cx:pt idx="170531">28</cx:pt>
          <cx:pt idx="170532">8</cx:pt>
          <cx:pt idx="170533">26</cx:pt>
          <cx:pt idx="170534">0</cx:pt>
          <cx:pt idx="170535">0</cx:pt>
          <cx:pt idx="170536">1</cx:pt>
          <cx:pt idx="170537">76</cx:pt>
          <cx:pt idx="170538">82</cx:pt>
          <cx:pt idx="170539">48</cx:pt>
          <cx:pt idx="170540">59</cx:pt>
          <cx:pt idx="170541">63</cx:pt>
          <cx:pt idx="170542">7</cx:pt>
          <cx:pt idx="170543">3</cx:pt>
          <cx:pt idx="170544">36</cx:pt>
          <cx:pt idx="170545">0</cx:pt>
          <cx:pt idx="170546">1</cx:pt>
          <cx:pt idx="170547">0</cx:pt>
          <cx:pt idx="170548">0</cx:pt>
          <cx:pt idx="170549">4</cx:pt>
          <cx:pt idx="170550">3</cx:pt>
          <cx:pt idx="170551">1</cx:pt>
          <cx:pt idx="170552">0</cx:pt>
          <cx:pt idx="170553">30</cx:pt>
          <cx:pt idx="170554">0</cx:pt>
          <cx:pt idx="170555">1</cx:pt>
          <cx:pt idx="170556">34</cx:pt>
          <cx:pt idx="170557">0</cx:pt>
          <cx:pt idx="170558">0</cx:pt>
          <cx:pt idx="170559">1</cx:pt>
          <cx:pt idx="170560">1</cx:pt>
          <cx:pt idx="170561">0</cx:pt>
          <cx:pt idx="170562">0</cx:pt>
          <cx:pt idx="170563">11</cx:pt>
          <cx:pt idx="170564">100</cx:pt>
          <cx:pt idx="170565">8</cx:pt>
          <cx:pt idx="170566">0</cx:pt>
          <cx:pt idx="170567">1</cx:pt>
          <cx:pt idx="170568">0</cx:pt>
          <cx:pt idx="170569">17</cx:pt>
          <cx:pt idx="170570">13</cx:pt>
          <cx:pt idx="170571">4</cx:pt>
          <cx:pt idx="170572">58</cx:pt>
          <cx:pt idx="170573">0</cx:pt>
          <cx:pt idx="170574">56</cx:pt>
          <cx:pt idx="170575">2</cx:pt>
          <cx:pt idx="170576">1</cx:pt>
          <cx:pt idx="170577">654</cx:pt>
          <cx:pt idx="170578">0</cx:pt>
          <cx:pt idx="170579">0</cx:pt>
          <cx:pt idx="170580">0</cx:pt>
          <cx:pt idx="170581">0</cx:pt>
          <cx:pt idx="170582">392</cx:pt>
          <cx:pt idx="170583">0</cx:pt>
          <cx:pt idx="170584">7</cx:pt>
          <cx:pt idx="170585">0</cx:pt>
          <cx:pt idx="170586">8</cx:pt>
          <cx:pt idx="170587">7</cx:pt>
          <cx:pt idx="170588">57</cx:pt>
          <cx:pt idx="170589">0</cx:pt>
          <cx:pt idx="170590">0</cx:pt>
          <cx:pt idx="170591">1</cx:pt>
          <cx:pt idx="170592">0</cx:pt>
          <cx:pt idx="170593">0</cx:pt>
          <cx:pt idx="170594">0</cx:pt>
          <cx:pt idx="170595">0</cx:pt>
          <cx:pt idx="170596">0</cx:pt>
          <cx:pt idx="170597">1</cx:pt>
          <cx:pt idx="170598">0</cx:pt>
          <cx:pt idx="170599">37</cx:pt>
          <cx:pt idx="170600">0</cx:pt>
          <cx:pt idx="170601">0</cx:pt>
          <cx:pt idx="170602">4</cx:pt>
          <cx:pt idx="170603">1</cx:pt>
          <cx:pt idx="170604">1</cx:pt>
          <cx:pt idx="170605">65</cx:pt>
          <cx:pt idx="170606">0</cx:pt>
          <cx:pt idx="170607">130</cx:pt>
          <cx:pt idx="170608">1</cx:pt>
          <cx:pt idx="170609">10</cx:pt>
          <cx:pt idx="170610">1</cx:pt>
          <cx:pt idx="170611">17</cx:pt>
          <cx:pt idx="170612">394</cx:pt>
          <cx:pt idx="170613">0</cx:pt>
          <cx:pt idx="170614">13</cx:pt>
          <cx:pt idx="170615">0</cx:pt>
          <cx:pt idx="170616">15</cx:pt>
          <cx:pt idx="170617">1</cx:pt>
          <cx:pt idx="170618">8</cx:pt>
          <cx:pt idx="170619">62</cx:pt>
          <cx:pt idx="170620">9</cx:pt>
          <cx:pt idx="170621">2</cx:pt>
          <cx:pt idx="170622">13</cx:pt>
          <cx:pt idx="170623">5</cx:pt>
          <cx:pt idx="170624">0</cx:pt>
          <cx:pt idx="170625">43</cx:pt>
          <cx:pt idx="170626">0</cx:pt>
          <cx:pt idx="170627">1</cx:pt>
          <cx:pt idx="170628">71</cx:pt>
          <cx:pt idx="170629">10</cx:pt>
          <cx:pt idx="170630">0</cx:pt>
          <cx:pt idx="170631">103</cx:pt>
          <cx:pt idx="170632">3</cx:pt>
          <cx:pt idx="170633">42</cx:pt>
          <cx:pt idx="170634">20</cx:pt>
          <cx:pt idx="170635">0</cx:pt>
          <cx:pt idx="170636">1</cx:pt>
          <cx:pt idx="170637">2</cx:pt>
          <cx:pt idx="170638">0</cx:pt>
          <cx:pt idx="170639">8</cx:pt>
          <cx:pt idx="170640">57</cx:pt>
          <cx:pt idx="170641">3</cx:pt>
          <cx:pt idx="170642">20</cx:pt>
          <cx:pt idx="170643">3</cx:pt>
          <cx:pt idx="170644">161</cx:pt>
          <cx:pt idx="170645">2</cx:pt>
          <cx:pt idx="170646">5</cx:pt>
          <cx:pt idx="170647">27</cx:pt>
          <cx:pt idx="170648">9</cx:pt>
          <cx:pt idx="170649">7</cx:pt>
          <cx:pt idx="170650">25</cx:pt>
          <cx:pt idx="170651">30</cx:pt>
          <cx:pt idx="170652">0</cx:pt>
          <cx:pt idx="170653">6</cx:pt>
          <cx:pt idx="170654">48</cx:pt>
          <cx:pt idx="170655">127</cx:pt>
          <cx:pt idx="170656">0</cx:pt>
          <cx:pt idx="170657">0</cx:pt>
          <cx:pt idx="170658">5</cx:pt>
          <cx:pt idx="170659">1</cx:pt>
          <cx:pt idx="170660">7</cx:pt>
          <cx:pt idx="170661">31</cx:pt>
          <cx:pt idx="170662">6</cx:pt>
          <cx:pt idx="170663">20</cx:pt>
          <cx:pt idx="170664">0</cx:pt>
          <cx:pt idx="170665">24</cx:pt>
          <cx:pt idx="170666">17</cx:pt>
          <cx:pt idx="170667">17</cx:pt>
          <cx:pt idx="170668">59</cx:pt>
          <cx:pt idx="170669">21</cx:pt>
          <cx:pt idx="170670">1</cx:pt>
          <cx:pt idx="170671">14</cx:pt>
          <cx:pt idx="170672">3</cx:pt>
          <cx:pt idx="170673">1</cx:pt>
          <cx:pt idx="170674">0</cx:pt>
          <cx:pt idx="170675">47</cx:pt>
          <cx:pt idx="170676">1</cx:pt>
          <cx:pt idx="170677">294</cx:pt>
          <cx:pt idx="170678">281</cx:pt>
          <cx:pt idx="170679">0</cx:pt>
          <cx:pt idx="170680">43</cx:pt>
          <cx:pt idx="170681">0</cx:pt>
          <cx:pt idx="170682">5</cx:pt>
          <cx:pt idx="170683">4</cx:pt>
          <cx:pt idx="170684">0</cx:pt>
          <cx:pt idx="170685">11</cx:pt>
          <cx:pt idx="170686">0</cx:pt>
          <cx:pt idx="170687">20</cx:pt>
          <cx:pt idx="170688">0</cx:pt>
          <cx:pt idx="170689">0</cx:pt>
          <cx:pt idx="170690">3</cx:pt>
          <cx:pt idx="170691">0</cx:pt>
          <cx:pt idx="170692">0</cx:pt>
          <cx:pt idx="170693">7</cx:pt>
          <cx:pt idx="170694">0</cx:pt>
          <cx:pt idx="170695">0</cx:pt>
          <cx:pt idx="170696">2</cx:pt>
          <cx:pt idx="170697">9</cx:pt>
          <cx:pt idx="170698">985</cx:pt>
          <cx:pt idx="170699">0</cx:pt>
          <cx:pt idx="170700">0</cx:pt>
          <cx:pt idx="170701">43</cx:pt>
          <cx:pt idx="170702">13</cx:pt>
          <cx:pt idx="170703">0</cx:pt>
          <cx:pt idx="170704">1</cx:pt>
          <cx:pt idx="170705">64</cx:pt>
          <cx:pt idx="170706">77</cx:pt>
          <cx:pt idx="170707">1</cx:pt>
          <cx:pt idx="170708">5</cx:pt>
          <cx:pt idx="170709">0</cx:pt>
          <cx:pt idx="170710">42</cx:pt>
          <cx:pt idx="170711">0</cx:pt>
          <cx:pt idx="170712">0</cx:pt>
          <cx:pt idx="170713">0</cx:pt>
          <cx:pt idx="170714">0</cx:pt>
          <cx:pt idx="170715">0</cx:pt>
          <cx:pt idx="170716">0</cx:pt>
          <cx:pt idx="170717">0</cx:pt>
          <cx:pt idx="170718">0</cx:pt>
          <cx:pt idx="170719">0</cx:pt>
          <cx:pt idx="170720">0</cx:pt>
          <cx:pt idx="170721">4</cx:pt>
          <cx:pt idx="170722">0</cx:pt>
          <cx:pt idx="170723">89</cx:pt>
          <cx:pt idx="170724">0</cx:pt>
          <cx:pt idx="170725">0</cx:pt>
          <cx:pt idx="170726">1</cx:pt>
          <cx:pt idx="170727">78</cx:pt>
          <cx:pt idx="170728">1</cx:pt>
          <cx:pt idx="170729">1</cx:pt>
          <cx:pt idx="170730">20</cx:pt>
          <cx:pt idx="170731">0</cx:pt>
          <cx:pt idx="170732">48</cx:pt>
          <cx:pt idx="170733">1</cx:pt>
          <cx:pt idx="170734">6</cx:pt>
          <cx:pt idx="170735">98</cx:pt>
          <cx:pt idx="170736">0</cx:pt>
          <cx:pt idx="170737">216</cx:pt>
          <cx:pt idx="170738">314</cx:pt>
          <cx:pt idx="170739">0</cx:pt>
          <cx:pt idx="170740">13</cx:pt>
          <cx:pt idx="170741">14</cx:pt>
          <cx:pt idx="170742">34</cx:pt>
          <cx:pt idx="170743">12</cx:pt>
          <cx:pt idx="170744">2</cx:pt>
          <cx:pt idx="170745">198</cx:pt>
          <cx:pt idx="170746">23</cx:pt>
          <cx:pt idx="170747">125</cx:pt>
          <cx:pt idx="170748">0</cx:pt>
          <cx:pt idx="170749">51</cx:pt>
          <cx:pt idx="170750">72</cx:pt>
          <cx:pt idx="170751">1</cx:pt>
          <cx:pt idx="170752">47</cx:pt>
          <cx:pt idx="170753">91</cx:pt>
          <cx:pt idx="170754">1</cx:pt>
          <cx:pt idx="170755">0</cx:pt>
          <cx:pt idx="170756">28</cx:pt>
          <cx:pt idx="170757">13</cx:pt>
          <cx:pt idx="170758">43</cx:pt>
          <cx:pt idx="170759">66</cx:pt>
          <cx:pt idx="170760">7</cx:pt>
          <cx:pt idx="170761">20</cx:pt>
          <cx:pt idx="170762">2</cx:pt>
          <cx:pt idx="170763">405</cx:pt>
          <cx:pt idx="170764">21</cx:pt>
          <cx:pt idx="170765">175</cx:pt>
          <cx:pt idx="170766">0</cx:pt>
          <cx:pt idx="170767">0</cx:pt>
          <cx:pt idx="170768">0</cx:pt>
          <cx:pt idx="170769">0</cx:pt>
          <cx:pt idx="170770">2</cx:pt>
          <cx:pt idx="170771">5</cx:pt>
          <cx:pt idx="170772">0</cx:pt>
          <cx:pt idx="170773">18</cx:pt>
          <cx:pt idx="170774">0</cx:pt>
          <cx:pt idx="170775">5</cx:pt>
          <cx:pt idx="170776">44</cx:pt>
          <cx:pt idx="170777">127</cx:pt>
          <cx:pt idx="170778">27</cx:pt>
          <cx:pt idx="170779">74</cx:pt>
          <cx:pt idx="170780">3</cx:pt>
          <cx:pt idx="170781">118</cx:pt>
          <cx:pt idx="170782">0</cx:pt>
          <cx:pt idx="170783">137</cx:pt>
          <cx:pt idx="170784">88</cx:pt>
          <cx:pt idx="170785">79</cx:pt>
          <cx:pt idx="170786">0</cx:pt>
          <cx:pt idx="170787">0</cx:pt>
          <cx:pt idx="170788">0</cx:pt>
          <cx:pt idx="170789">10</cx:pt>
          <cx:pt idx="170790">476</cx:pt>
          <cx:pt idx="170791">2</cx:pt>
          <cx:pt idx="170792">45</cx:pt>
          <cx:pt idx="170793">199</cx:pt>
          <cx:pt idx="170794">27</cx:pt>
          <cx:pt idx="170795">4</cx:pt>
          <cx:pt idx="170796">4</cx:pt>
          <cx:pt idx="170797">3</cx:pt>
          <cx:pt idx="170798">3</cx:pt>
          <cx:pt idx="170799">0</cx:pt>
          <cx:pt idx="170800">19</cx:pt>
          <cx:pt idx="170801">62</cx:pt>
          <cx:pt idx="170802">3</cx:pt>
          <cx:pt idx="170803">2</cx:pt>
          <cx:pt idx="170804">0</cx:pt>
          <cx:pt idx="170805">206</cx:pt>
          <cx:pt idx="170806">51</cx:pt>
          <cx:pt idx="170807">3</cx:pt>
          <cx:pt idx="170808">5</cx:pt>
          <cx:pt idx="170809">0</cx:pt>
          <cx:pt idx="170810">0</cx:pt>
          <cx:pt idx="170811">7</cx:pt>
          <cx:pt idx="170812">151</cx:pt>
          <cx:pt idx="170813">0</cx:pt>
          <cx:pt idx="170814">0</cx:pt>
          <cx:pt idx="170815">0</cx:pt>
          <cx:pt idx="170816">498</cx:pt>
          <cx:pt idx="170817">58</cx:pt>
          <cx:pt idx="170818">28</cx:pt>
          <cx:pt idx="170819">3</cx:pt>
          <cx:pt idx="170820">0</cx:pt>
          <cx:pt idx="170821">1</cx:pt>
          <cx:pt idx="170822">0</cx:pt>
          <cx:pt idx="170823">0</cx:pt>
          <cx:pt idx="170824">1</cx:pt>
          <cx:pt idx="170825">0</cx:pt>
          <cx:pt idx="170826">0</cx:pt>
          <cx:pt idx="170827">5</cx:pt>
          <cx:pt idx="170828">20</cx:pt>
          <cx:pt idx="170829">2</cx:pt>
          <cx:pt idx="170830">3</cx:pt>
          <cx:pt idx="170831">6</cx:pt>
          <cx:pt idx="170832">91</cx:pt>
          <cx:pt idx="170833">1</cx:pt>
          <cx:pt idx="170834">0</cx:pt>
          <cx:pt idx="170835">0</cx:pt>
          <cx:pt idx="170836">486</cx:pt>
          <cx:pt idx="170837">471</cx:pt>
          <cx:pt idx="170838">253</cx:pt>
          <cx:pt idx="170839">0</cx:pt>
          <cx:pt idx="170840">0</cx:pt>
          <cx:pt idx="170841">249</cx:pt>
          <cx:pt idx="170842">0</cx:pt>
          <cx:pt idx="170843">0</cx:pt>
          <cx:pt idx="170844">1</cx:pt>
          <cx:pt idx="170845">0</cx:pt>
          <cx:pt idx="170846">0</cx:pt>
          <cx:pt idx="170847">0</cx:pt>
          <cx:pt idx="170848">15</cx:pt>
          <cx:pt idx="170849">0</cx:pt>
          <cx:pt idx="170850">77</cx:pt>
          <cx:pt idx="170851">1</cx:pt>
          <cx:pt idx="170852">0</cx:pt>
          <cx:pt idx="170853">10</cx:pt>
          <cx:pt idx="170854">4</cx:pt>
          <cx:pt idx="170855">34</cx:pt>
          <cx:pt idx="170856">1</cx:pt>
          <cx:pt idx="170857">1</cx:pt>
          <cx:pt idx="170858">0</cx:pt>
          <cx:pt idx="170859">37</cx:pt>
          <cx:pt idx="170860">27</cx:pt>
          <cx:pt idx="170861">0</cx:pt>
          <cx:pt idx="170862">4</cx:pt>
          <cx:pt idx="170863">142</cx:pt>
          <cx:pt idx="170864">50</cx:pt>
          <cx:pt idx="170865">319</cx:pt>
          <cx:pt idx="170866">1</cx:pt>
          <cx:pt idx="170867">7</cx:pt>
          <cx:pt idx="170868">129</cx:pt>
          <cx:pt idx="170869">0</cx:pt>
          <cx:pt idx="170870">14</cx:pt>
          <cx:pt idx="170871">7</cx:pt>
          <cx:pt idx="170872">4</cx:pt>
          <cx:pt idx="170873">97</cx:pt>
          <cx:pt idx="170874">64</cx:pt>
          <cx:pt idx="170875">0</cx:pt>
          <cx:pt idx="170876">0</cx:pt>
          <cx:pt idx="170877">16</cx:pt>
          <cx:pt idx="170878">63</cx:pt>
          <cx:pt idx="170879">11</cx:pt>
          <cx:pt idx="170880">4</cx:pt>
          <cx:pt idx="170881">4</cx:pt>
          <cx:pt idx="170882">97</cx:pt>
          <cx:pt idx="170883">11</cx:pt>
          <cx:pt idx="170884">109</cx:pt>
          <cx:pt idx="170885">83</cx:pt>
          <cx:pt idx="170886">0</cx:pt>
          <cx:pt idx="170887">3</cx:pt>
          <cx:pt idx="170888">4</cx:pt>
          <cx:pt idx="170889">1</cx:pt>
          <cx:pt idx="170890">0</cx:pt>
          <cx:pt idx="170891">34</cx:pt>
          <cx:pt idx="170892">35</cx:pt>
          <cx:pt idx="170893">56</cx:pt>
          <cx:pt idx="170894">71</cx:pt>
          <cx:pt idx="170895">6</cx:pt>
          <cx:pt idx="170896">21</cx:pt>
          <cx:pt idx="170897">46</cx:pt>
          <cx:pt idx="170898">30</cx:pt>
          <cx:pt idx="170899">6</cx:pt>
          <cx:pt idx="170900">15</cx:pt>
          <cx:pt idx="170901">1</cx:pt>
          <cx:pt idx="170902">0</cx:pt>
          <cx:pt idx="170903">2</cx:pt>
          <cx:pt idx="170904">1</cx:pt>
          <cx:pt idx="170905">1</cx:pt>
          <cx:pt idx="170906">28</cx:pt>
          <cx:pt idx="170907">9</cx:pt>
          <cx:pt idx="170908">0</cx:pt>
          <cx:pt idx="170909">0</cx:pt>
          <cx:pt idx="170910">53</cx:pt>
          <cx:pt idx="170911">3</cx:pt>
          <cx:pt idx="170912">23</cx:pt>
          <cx:pt idx="170913">126</cx:pt>
          <cx:pt idx="170914">4</cx:pt>
          <cx:pt idx="170915">6</cx:pt>
          <cx:pt idx="170916">0</cx:pt>
          <cx:pt idx="170917">0</cx:pt>
          <cx:pt idx="170918">2</cx:pt>
          <cx:pt idx="170919">0</cx:pt>
          <cx:pt idx="170920">51</cx:pt>
          <cx:pt idx="170921">92</cx:pt>
          <cx:pt idx="170922">1</cx:pt>
          <cx:pt idx="170923">2</cx:pt>
          <cx:pt idx="170924">101</cx:pt>
          <cx:pt idx="170925">0</cx:pt>
          <cx:pt idx="170926">5</cx:pt>
          <cx:pt idx="170927">49</cx:pt>
          <cx:pt idx="170928">0</cx:pt>
          <cx:pt idx="170929">2</cx:pt>
          <cx:pt idx="170930">40</cx:pt>
          <cx:pt idx="170931">2</cx:pt>
          <cx:pt idx="170932">3</cx:pt>
          <cx:pt idx="170933">20</cx:pt>
          <cx:pt idx="170934">1</cx:pt>
          <cx:pt idx="170935">14</cx:pt>
          <cx:pt idx="170936">18</cx:pt>
          <cx:pt idx="170937">372</cx:pt>
          <cx:pt idx="170938">5</cx:pt>
          <cx:pt idx="170939">11</cx:pt>
          <cx:pt idx="170940">33</cx:pt>
          <cx:pt idx="170941">1</cx:pt>
          <cx:pt idx="170942">13</cx:pt>
          <cx:pt idx="170943">84</cx:pt>
          <cx:pt idx="170944">6</cx:pt>
          <cx:pt idx="170945">2</cx:pt>
          <cx:pt idx="170946">1</cx:pt>
          <cx:pt idx="170947">0</cx:pt>
          <cx:pt idx="170948">2</cx:pt>
          <cx:pt idx="170949">1</cx:pt>
          <cx:pt idx="170950">27</cx:pt>
          <cx:pt idx="170951">92</cx:pt>
          <cx:pt idx="170952">85</cx:pt>
          <cx:pt idx="170953">42</cx:pt>
          <cx:pt idx="170954">28</cx:pt>
          <cx:pt idx="170955">110</cx:pt>
          <cx:pt idx="170956">55</cx:pt>
          <cx:pt idx="170957">24</cx:pt>
          <cx:pt idx="170958">0</cx:pt>
          <cx:pt idx="170959">2</cx:pt>
          <cx:pt idx="170960">21</cx:pt>
          <cx:pt idx="170961">49</cx:pt>
          <cx:pt idx="170962">0</cx:pt>
          <cx:pt idx="170963">7</cx:pt>
          <cx:pt idx="170964">5</cx:pt>
          <cx:pt idx="170965">0</cx:pt>
          <cx:pt idx="170966">0</cx:pt>
          <cx:pt idx="170967">138</cx:pt>
          <cx:pt idx="170968">50</cx:pt>
          <cx:pt idx="170969">44</cx:pt>
          <cx:pt idx="170970">1</cx:pt>
          <cx:pt idx="170971">0</cx:pt>
          <cx:pt idx="170972">56</cx:pt>
          <cx:pt idx="170973">13</cx:pt>
          <cx:pt idx="170974">0</cx:pt>
          <cx:pt idx="170975">0</cx:pt>
          <cx:pt idx="170976">42</cx:pt>
          <cx:pt idx="170977">0</cx:pt>
          <cx:pt idx="170978">0</cx:pt>
          <cx:pt idx="170979">19</cx:pt>
          <cx:pt idx="170980">1</cx:pt>
          <cx:pt idx="170981">1</cx:pt>
          <cx:pt idx="170982">1</cx:pt>
          <cx:pt idx="170983">5</cx:pt>
          <cx:pt idx="170984">6</cx:pt>
          <cx:pt idx="170985">2</cx:pt>
          <cx:pt idx="170986">0</cx:pt>
          <cx:pt idx="170987">80</cx:pt>
          <cx:pt idx="170988">2</cx:pt>
          <cx:pt idx="170989">14</cx:pt>
          <cx:pt idx="170990">1</cx:pt>
          <cx:pt idx="170991">43</cx:pt>
          <cx:pt idx="170992">0</cx:pt>
          <cx:pt idx="170993">5</cx:pt>
          <cx:pt idx="170994">0</cx:pt>
          <cx:pt idx="170995">3</cx:pt>
          <cx:pt idx="170996">0</cx:pt>
          <cx:pt idx="170997">0</cx:pt>
          <cx:pt idx="170998">1</cx:pt>
          <cx:pt idx="170999">0</cx:pt>
          <cx:pt idx="171000">1</cx:pt>
          <cx:pt idx="171001">3</cx:pt>
          <cx:pt idx="171002">26</cx:pt>
          <cx:pt idx="171003">354</cx:pt>
          <cx:pt idx="171004">151</cx:pt>
          <cx:pt idx="171005">18</cx:pt>
          <cx:pt idx="171006">16</cx:pt>
          <cx:pt idx="171007">37</cx:pt>
          <cx:pt idx="171008">14</cx:pt>
          <cx:pt idx="171009">172</cx:pt>
          <cx:pt idx="171010">3</cx:pt>
          <cx:pt idx="171011">86</cx:pt>
          <cx:pt idx="171012">422</cx:pt>
          <cx:pt idx="171013">290</cx:pt>
          <cx:pt idx="171014">3</cx:pt>
          <cx:pt idx="171015">11</cx:pt>
          <cx:pt idx="171016">10</cx:pt>
          <cx:pt idx="171017">0</cx:pt>
          <cx:pt idx="171018">4</cx:pt>
          <cx:pt idx="171019">5</cx:pt>
          <cx:pt idx="171020">10</cx:pt>
          <cx:pt idx="171021">0</cx:pt>
          <cx:pt idx="171022">57</cx:pt>
          <cx:pt idx="171023">142</cx:pt>
          <cx:pt idx="171024">203</cx:pt>
          <cx:pt idx="171025">49</cx:pt>
          <cx:pt idx="171026">9</cx:pt>
          <cx:pt idx="171027">29</cx:pt>
          <cx:pt idx="171028">6</cx:pt>
          <cx:pt idx="171029">149</cx:pt>
          <cx:pt idx="171030">178</cx:pt>
          <cx:pt idx="171031">88</cx:pt>
          <cx:pt idx="171032">2</cx:pt>
          <cx:pt idx="171033">15</cx:pt>
          <cx:pt idx="171034">316</cx:pt>
          <cx:pt idx="171035">48</cx:pt>
          <cx:pt idx="171036">204</cx:pt>
          <cx:pt idx="171037">0</cx:pt>
          <cx:pt idx="171038">92</cx:pt>
          <cx:pt idx="171039">11</cx:pt>
          <cx:pt idx="171040">1</cx:pt>
          <cx:pt idx="171041">0</cx:pt>
          <cx:pt idx="171042">0</cx:pt>
          <cx:pt idx="171043">0</cx:pt>
          <cx:pt idx="171044">253</cx:pt>
          <cx:pt idx="171045">0</cx:pt>
          <cx:pt idx="171046">44</cx:pt>
          <cx:pt idx="171047">0</cx:pt>
          <cx:pt idx="171048">125</cx:pt>
          <cx:pt idx="171049">115</cx:pt>
          <cx:pt idx="171050">13</cx:pt>
          <cx:pt idx="171051">0</cx:pt>
          <cx:pt idx="171052">6</cx:pt>
          <cx:pt idx="171053">0</cx:pt>
          <cx:pt idx="171054">2</cx:pt>
          <cx:pt idx="171055">0</cx:pt>
          <cx:pt idx="171056">6</cx:pt>
          <cx:pt idx="171057">25</cx:pt>
          <cx:pt idx="171058">158</cx:pt>
          <cx:pt idx="171059">0</cx:pt>
          <cx:pt idx="171060">8</cx:pt>
          <cx:pt idx="171061">0</cx:pt>
          <cx:pt idx="171062">0</cx:pt>
          <cx:pt idx="171063">5</cx:pt>
          <cx:pt idx="171064">0</cx:pt>
          <cx:pt idx="171065">9</cx:pt>
          <cx:pt idx="171066">0</cx:pt>
          <cx:pt idx="171067">7</cx:pt>
          <cx:pt idx="171068">82</cx:pt>
          <cx:pt idx="171069">219</cx:pt>
          <cx:pt idx="171070">32</cx:pt>
          <cx:pt idx="171071">37</cx:pt>
          <cx:pt idx="171072">1</cx:pt>
          <cx:pt idx="171073">0</cx:pt>
          <cx:pt idx="171074">67</cx:pt>
          <cx:pt idx="171075">45</cx:pt>
          <cx:pt idx="171076">12</cx:pt>
          <cx:pt idx="171077">33</cx:pt>
          <cx:pt idx="171078">63</cx:pt>
          <cx:pt idx="171079">39</cx:pt>
          <cx:pt idx="171080">8</cx:pt>
          <cx:pt idx="171081">28</cx:pt>
          <cx:pt idx="171082">3</cx:pt>
          <cx:pt idx="171083">6</cx:pt>
          <cx:pt idx="171084">91</cx:pt>
          <cx:pt idx="171085">198</cx:pt>
          <cx:pt idx="171086">58</cx:pt>
          <cx:pt idx="171087">1</cx:pt>
          <cx:pt idx="171088">62</cx:pt>
          <cx:pt idx="171089">10</cx:pt>
          <cx:pt idx="171090">128</cx:pt>
          <cx:pt idx="171091">0</cx:pt>
          <cx:pt idx="171092">90</cx:pt>
          <cx:pt idx="171093">7</cx:pt>
          <cx:pt idx="171094">259</cx:pt>
          <cx:pt idx="171095">3</cx:pt>
          <cx:pt idx="171096">15</cx:pt>
          <cx:pt idx="171097">39</cx:pt>
          <cx:pt idx="171098">0</cx:pt>
          <cx:pt idx="171099">5</cx:pt>
          <cx:pt idx="171100">322</cx:pt>
          <cx:pt idx="171101">118</cx:pt>
          <cx:pt idx="171102">51</cx:pt>
          <cx:pt idx="171103">0</cx:pt>
          <cx:pt idx="171104">0</cx:pt>
          <cx:pt idx="171105">1</cx:pt>
          <cx:pt idx="171106">10</cx:pt>
          <cx:pt idx="171107">127</cx:pt>
          <cx:pt idx="171108">13</cx:pt>
          <cx:pt idx="171109">25</cx:pt>
          <cx:pt idx="171110">156</cx:pt>
          <cx:pt idx="171111">2</cx:pt>
          <cx:pt idx="171112">78</cx:pt>
          <cx:pt idx="171113">26</cx:pt>
          <cx:pt idx="171114">26</cx:pt>
          <cx:pt idx="171115">0</cx:pt>
          <cx:pt idx="171116">0</cx:pt>
          <cx:pt idx="171117">0</cx:pt>
          <cx:pt idx="171118">147</cx:pt>
          <cx:pt idx="171119">0</cx:pt>
          <cx:pt idx="171120">1</cx:pt>
          <cx:pt idx="171121">119</cx:pt>
          <cx:pt idx="171122">3</cx:pt>
          <cx:pt idx="171123">9</cx:pt>
          <cx:pt idx="171124">11</cx:pt>
          <cx:pt idx="171125">9</cx:pt>
          <cx:pt idx="171126">1</cx:pt>
          <cx:pt idx="171127">94</cx:pt>
          <cx:pt idx="171128">0</cx:pt>
          <cx:pt idx="171129">3</cx:pt>
          <cx:pt idx="171130">10</cx:pt>
          <cx:pt idx="171131">0</cx:pt>
          <cx:pt idx="171132">0</cx:pt>
          <cx:pt idx="171133">0</cx:pt>
          <cx:pt idx="171134">0</cx:pt>
          <cx:pt idx="171135">63</cx:pt>
          <cx:pt idx="171136">89</cx:pt>
          <cx:pt idx="171137">127</cx:pt>
          <cx:pt idx="171138">53</cx:pt>
          <cx:pt idx="171139">18</cx:pt>
          <cx:pt idx="171140">24</cx:pt>
          <cx:pt idx="171141">55</cx:pt>
          <cx:pt idx="171142">11</cx:pt>
          <cx:pt idx="171143">61</cx:pt>
          <cx:pt idx="171144">533</cx:pt>
          <cx:pt idx="171145">5</cx:pt>
          <cx:pt idx="171146">1</cx:pt>
          <cx:pt idx="171147">51</cx:pt>
          <cx:pt idx="171148">6</cx:pt>
          <cx:pt idx="171149">0</cx:pt>
          <cx:pt idx="171150">213</cx:pt>
          <cx:pt idx="171151">0</cx:pt>
          <cx:pt idx="171152">3</cx:pt>
          <cx:pt idx="171153">26</cx:pt>
          <cx:pt idx="171154">20</cx:pt>
          <cx:pt idx="171155">0</cx:pt>
          <cx:pt idx="171156">41</cx:pt>
          <cx:pt idx="171157">76</cx:pt>
          <cx:pt idx="171158">34</cx:pt>
          <cx:pt idx="171159">31</cx:pt>
          <cx:pt idx="171160">3</cx:pt>
          <cx:pt idx="171161">7</cx:pt>
          <cx:pt idx="171162">24</cx:pt>
          <cx:pt idx="171163">322</cx:pt>
          <cx:pt idx="171164">0</cx:pt>
          <cx:pt idx="171165">2</cx:pt>
          <cx:pt idx="171166">0</cx:pt>
          <cx:pt idx="171167">0</cx:pt>
          <cx:pt idx="171168">71</cx:pt>
          <cx:pt idx="171169">2</cx:pt>
          <cx:pt idx="171170">0</cx:pt>
          <cx:pt idx="171171">4</cx:pt>
          <cx:pt idx="171172">8</cx:pt>
          <cx:pt idx="171173">0</cx:pt>
          <cx:pt idx="171174">13</cx:pt>
          <cx:pt idx="171175">14</cx:pt>
          <cx:pt idx="171176">445</cx:pt>
          <cx:pt idx="171177">6</cx:pt>
          <cx:pt idx="171178">11</cx:pt>
          <cx:pt idx="171179">251</cx:pt>
          <cx:pt idx="171180">0</cx:pt>
          <cx:pt idx="171181">1</cx:pt>
          <cx:pt idx="171182">623</cx:pt>
          <cx:pt idx="171183">21</cx:pt>
          <cx:pt idx="171184">235</cx:pt>
          <cx:pt idx="171185">0</cx:pt>
          <cx:pt idx="171186">0</cx:pt>
          <cx:pt idx="171187">8</cx:pt>
          <cx:pt idx="171188">21</cx:pt>
          <cx:pt idx="171189">4</cx:pt>
          <cx:pt idx="171190">1</cx:pt>
          <cx:pt idx="171191">49</cx:pt>
          <cx:pt idx="171192">4</cx:pt>
          <cx:pt idx="171193">10</cx:pt>
          <cx:pt idx="171194">8</cx:pt>
          <cx:pt idx="171195">57</cx:pt>
          <cx:pt idx="171196">225</cx:pt>
          <cx:pt idx="171197">28</cx:pt>
          <cx:pt idx="171198">82</cx:pt>
          <cx:pt idx="171199">0</cx:pt>
          <cx:pt idx="171200">86</cx:pt>
          <cx:pt idx="171201">4</cx:pt>
          <cx:pt idx="171202">71</cx:pt>
          <cx:pt idx="171203">124</cx:pt>
          <cx:pt idx="171204">0</cx:pt>
          <cx:pt idx="171205">0</cx:pt>
          <cx:pt idx="171206">211</cx:pt>
          <cx:pt idx="171207">2</cx:pt>
          <cx:pt idx="171208">5</cx:pt>
          <cx:pt idx="171209">4</cx:pt>
          <cx:pt idx="171210">0</cx:pt>
          <cx:pt idx="171211">76</cx:pt>
          <cx:pt idx="171212">59</cx:pt>
          <cx:pt idx="171213">0</cx:pt>
          <cx:pt idx="171214">6</cx:pt>
          <cx:pt idx="171215">0</cx:pt>
          <cx:pt idx="171216">0</cx:pt>
          <cx:pt idx="171217">5</cx:pt>
          <cx:pt idx="171218">12</cx:pt>
          <cx:pt idx="171219">7</cx:pt>
          <cx:pt idx="171220">23</cx:pt>
          <cx:pt idx="171221">3</cx:pt>
          <cx:pt idx="171222">3</cx:pt>
          <cx:pt idx="171223">42</cx:pt>
          <cx:pt idx="171224">10</cx:pt>
          <cx:pt idx="171225">28</cx:pt>
          <cx:pt idx="171226">297</cx:pt>
          <cx:pt idx="171227">7</cx:pt>
          <cx:pt idx="171228">3</cx:pt>
          <cx:pt idx="171229">1</cx:pt>
          <cx:pt idx="171230">152</cx:pt>
          <cx:pt idx="171231">1</cx:pt>
          <cx:pt idx="171232">26</cx:pt>
          <cx:pt idx="171233">27</cx:pt>
          <cx:pt idx="171234">169</cx:pt>
          <cx:pt idx="171235">30</cx:pt>
          <cx:pt idx="171236">0</cx:pt>
          <cx:pt idx="171237">4</cx:pt>
          <cx:pt idx="171238">31</cx:pt>
          <cx:pt idx="171239">57</cx:pt>
          <cx:pt idx="171240">0</cx:pt>
          <cx:pt idx="171241">29</cx:pt>
          <cx:pt idx="171242">49</cx:pt>
          <cx:pt idx="171243">69</cx:pt>
          <cx:pt idx="171244">65</cx:pt>
          <cx:pt idx="171245">51</cx:pt>
          <cx:pt idx="171246">160</cx:pt>
          <cx:pt idx="171247">143</cx:pt>
          <cx:pt idx="171248">0</cx:pt>
          <cx:pt idx="171249">3</cx:pt>
          <cx:pt idx="171250">0</cx:pt>
          <cx:pt idx="171251">7</cx:pt>
          <cx:pt idx="171252">13</cx:pt>
          <cx:pt idx="171253">0</cx:pt>
          <cx:pt idx="171254">2</cx:pt>
          <cx:pt idx="171255">415</cx:pt>
          <cx:pt idx="171256">14</cx:pt>
          <cx:pt idx="171257">0</cx:pt>
          <cx:pt idx="171258">1</cx:pt>
          <cx:pt idx="171259">0</cx:pt>
          <cx:pt idx="171260">0</cx:pt>
          <cx:pt idx="171261">80</cx:pt>
          <cx:pt idx="171262">14</cx:pt>
          <cx:pt idx="171263">0</cx:pt>
          <cx:pt idx="171264">7</cx:pt>
          <cx:pt idx="171265">0</cx:pt>
          <cx:pt idx="171266">0</cx:pt>
          <cx:pt idx="171267">6</cx:pt>
          <cx:pt idx="171268">429</cx:pt>
          <cx:pt idx="171269">350</cx:pt>
          <cx:pt idx="171270">21</cx:pt>
          <cx:pt idx="171271">10</cx:pt>
          <cx:pt idx="171272">14</cx:pt>
          <cx:pt idx="171273">0</cx:pt>
          <cx:pt idx="171274">7</cx:pt>
          <cx:pt idx="171275">72</cx:pt>
          <cx:pt idx="171276">34</cx:pt>
          <cx:pt idx="171277">91</cx:pt>
          <cx:pt idx="171278">89</cx:pt>
          <cx:pt idx="171279">2</cx:pt>
          <cx:pt idx="171280">311</cx:pt>
          <cx:pt idx="171281">0</cx:pt>
          <cx:pt idx="171282">21</cx:pt>
          <cx:pt idx="171283">2</cx:pt>
          <cx:pt idx="171284">0</cx:pt>
          <cx:pt idx="171285">53</cx:pt>
          <cx:pt idx="171286">16</cx:pt>
          <cx:pt idx="171287">0</cx:pt>
          <cx:pt idx="171288">97</cx:pt>
          <cx:pt idx="171289">38</cx:pt>
          <cx:pt idx="171290">9</cx:pt>
          <cx:pt idx="171291">2</cx:pt>
          <cx:pt idx="171292">3</cx:pt>
          <cx:pt idx="171293">0</cx:pt>
          <cx:pt idx="171294">0</cx:pt>
          <cx:pt idx="171295">0</cx:pt>
          <cx:pt idx="171296">13</cx:pt>
          <cx:pt idx="171297">1</cx:pt>
          <cx:pt idx="171298">16</cx:pt>
          <cx:pt idx="171299">220</cx:pt>
          <cx:pt idx="171300">28</cx:pt>
          <cx:pt idx="171301">19</cx:pt>
          <cx:pt idx="171302">32</cx:pt>
          <cx:pt idx="171303">13</cx:pt>
          <cx:pt idx="171304">191</cx:pt>
          <cx:pt idx="171305">56</cx:pt>
          <cx:pt idx="171306">0</cx:pt>
          <cx:pt idx="171307">7</cx:pt>
          <cx:pt idx="171308">33</cx:pt>
          <cx:pt idx="171309">7</cx:pt>
          <cx:pt idx="171310">106</cx:pt>
          <cx:pt idx="171311">1</cx:pt>
          <cx:pt idx="171312">50</cx:pt>
          <cx:pt idx="171313">0</cx:pt>
          <cx:pt idx="171314">0</cx:pt>
          <cx:pt idx="171315">14</cx:pt>
          <cx:pt idx="171316">0</cx:pt>
          <cx:pt idx="171317">13</cx:pt>
          <cx:pt idx="171318">1</cx:pt>
          <cx:pt idx="171319">4</cx:pt>
          <cx:pt idx="171320">42</cx:pt>
          <cx:pt idx="171321">62</cx:pt>
          <cx:pt idx="171322">10</cx:pt>
          <cx:pt idx="171323">36</cx:pt>
          <cx:pt idx="171324">53</cx:pt>
          <cx:pt idx="171325">15</cx:pt>
          <cx:pt idx="171326">0</cx:pt>
          <cx:pt idx="171327">25</cx:pt>
          <cx:pt idx="171328">1</cx:pt>
          <cx:pt idx="171329">1</cx:pt>
          <cx:pt idx="171330">16</cx:pt>
          <cx:pt idx="171331">1</cx:pt>
          <cx:pt idx="171332">1</cx:pt>
          <cx:pt idx="171333">2</cx:pt>
          <cx:pt idx="171334">8</cx:pt>
          <cx:pt idx="171335">70</cx:pt>
          <cx:pt idx="171336">3</cx:pt>
          <cx:pt idx="171337">0</cx:pt>
          <cx:pt idx="171338">40</cx:pt>
          <cx:pt idx="171339">8</cx:pt>
          <cx:pt idx="171340">0</cx:pt>
          <cx:pt idx="171341">0</cx:pt>
          <cx:pt idx="171342">70</cx:pt>
          <cx:pt idx="171343">0</cx:pt>
          <cx:pt idx="171344">86</cx:pt>
          <cx:pt idx="171345">64</cx:pt>
          <cx:pt idx="171346">0</cx:pt>
          <cx:pt idx="171347">7</cx:pt>
          <cx:pt idx="171348">9</cx:pt>
          <cx:pt idx="171349">4</cx:pt>
          <cx:pt idx="171350">27</cx:pt>
          <cx:pt idx="171351">32</cx:pt>
          <cx:pt idx="171352">6</cx:pt>
          <cx:pt idx="171353">1</cx:pt>
          <cx:pt idx="171354">3</cx:pt>
          <cx:pt idx="171355">0</cx:pt>
          <cx:pt idx="171356">56</cx:pt>
          <cx:pt idx="171357">1</cx:pt>
          <cx:pt idx="171358">26</cx:pt>
          <cx:pt idx="171359">19</cx:pt>
          <cx:pt idx="171360">0</cx:pt>
          <cx:pt idx="171361">3</cx:pt>
          <cx:pt idx="171362">10</cx:pt>
          <cx:pt idx="171363">0</cx:pt>
          <cx:pt idx="171364">34</cx:pt>
          <cx:pt idx="171365">127</cx:pt>
          <cx:pt idx="171366">0</cx:pt>
          <cx:pt idx="171367">31</cx:pt>
          <cx:pt idx="171368">49</cx:pt>
          <cx:pt idx="171369">20</cx:pt>
          <cx:pt idx="171370">1</cx:pt>
          <cx:pt idx="171371">196</cx:pt>
          <cx:pt idx="171372">24</cx:pt>
          <cx:pt idx="171373">29</cx:pt>
          <cx:pt idx="171374">1</cx:pt>
          <cx:pt idx="171375">98</cx:pt>
          <cx:pt idx="171376">0</cx:pt>
          <cx:pt idx="171377">42</cx:pt>
          <cx:pt idx="171378">1</cx:pt>
          <cx:pt idx="171379">0</cx:pt>
          <cx:pt idx="171380">0</cx:pt>
          <cx:pt idx="171381">137</cx:pt>
          <cx:pt idx="171382">98</cx:pt>
          <cx:pt idx="171383">41</cx:pt>
          <cx:pt idx="171384">49</cx:pt>
          <cx:pt idx="171385">6</cx:pt>
          <cx:pt idx="171386">0</cx:pt>
          <cx:pt idx="171387">84</cx:pt>
          <cx:pt idx="171388">316</cx:pt>
          <cx:pt idx="171389">0</cx:pt>
          <cx:pt idx="171390">46</cx:pt>
          <cx:pt idx="171391">0</cx:pt>
          <cx:pt idx="171392">10</cx:pt>
          <cx:pt idx="171393">7</cx:pt>
          <cx:pt idx="171394">577</cx:pt>
          <cx:pt idx="171395">0</cx:pt>
          <cx:pt idx="171396">29</cx:pt>
          <cx:pt idx="171397">0</cx:pt>
          <cx:pt idx="171398">1</cx:pt>
          <cx:pt idx="171399">74</cx:pt>
          <cx:pt idx="171400">346</cx:pt>
          <cx:pt idx="171401">3</cx:pt>
          <cx:pt idx="171402">1</cx:pt>
          <cx:pt idx="171403">0</cx:pt>
          <cx:pt idx="171404">13</cx:pt>
          <cx:pt idx="171405">21</cx:pt>
          <cx:pt idx="171406">1</cx:pt>
          <cx:pt idx="171407">0</cx:pt>
          <cx:pt idx="171408">93</cx:pt>
          <cx:pt idx="171409">1</cx:pt>
          <cx:pt idx="171410">141</cx:pt>
          <cx:pt idx="171411">43</cx:pt>
          <cx:pt idx="171412">0</cx:pt>
          <cx:pt idx="171413">69</cx:pt>
          <cx:pt idx="171414">8</cx:pt>
          <cx:pt idx="171415">2</cx:pt>
          <cx:pt idx="171416">0</cx:pt>
          <cx:pt idx="171417">4</cx:pt>
          <cx:pt idx="171418">4</cx:pt>
          <cx:pt idx="171419">0</cx:pt>
          <cx:pt idx="171420">0</cx:pt>
          <cx:pt idx="171421">11</cx:pt>
          <cx:pt idx="171422">1</cx:pt>
          <cx:pt idx="171423">0</cx:pt>
          <cx:pt idx="171424">3</cx:pt>
          <cx:pt idx="171425">191</cx:pt>
          <cx:pt idx="171426">269</cx:pt>
          <cx:pt idx="171427">96</cx:pt>
          <cx:pt idx="171428">0</cx:pt>
          <cx:pt idx="171429">6</cx:pt>
          <cx:pt idx="171430">0</cx:pt>
          <cx:pt idx="171431">2</cx:pt>
          <cx:pt idx="171432">7</cx:pt>
          <cx:pt idx="171433">50</cx:pt>
          <cx:pt idx="171434">0</cx:pt>
          <cx:pt idx="171435">8</cx:pt>
          <cx:pt idx="171436">52</cx:pt>
          <cx:pt idx="171437">182</cx:pt>
          <cx:pt idx="171438">995</cx:pt>
          <cx:pt idx="171439">153</cx:pt>
          <cx:pt idx="171440">1</cx:pt>
          <cx:pt idx="171441">0</cx:pt>
          <cx:pt idx="171442">4</cx:pt>
          <cx:pt idx="171443">231</cx:pt>
          <cx:pt idx="171444">105</cx:pt>
          <cx:pt idx="171445">534</cx:pt>
          <cx:pt idx="171446">0</cx:pt>
          <cx:pt idx="171447">0</cx:pt>
          <cx:pt idx="171448">0</cx:pt>
          <cx:pt idx="171449">54</cx:pt>
          <cx:pt idx="171450">57</cx:pt>
          <cx:pt idx="171451">25</cx:pt>
          <cx:pt idx="171452">2</cx:pt>
          <cx:pt idx="171453">0</cx:pt>
          <cx:pt idx="171454">0</cx:pt>
          <cx:pt idx="171455">36</cx:pt>
          <cx:pt idx="171456">42</cx:pt>
          <cx:pt idx="171457">18</cx:pt>
          <cx:pt idx="171458">43</cx:pt>
          <cx:pt idx="171459">0</cx:pt>
          <cx:pt idx="171460">9</cx:pt>
          <cx:pt idx="171461">13</cx:pt>
          <cx:pt idx="171462">43</cx:pt>
          <cx:pt idx="171463">2</cx:pt>
          <cx:pt idx="171464">1</cx:pt>
          <cx:pt idx="171465">0</cx:pt>
          <cx:pt idx="171466">5</cx:pt>
          <cx:pt idx="171467">0</cx:pt>
          <cx:pt idx="171468">1</cx:pt>
          <cx:pt idx="171469">0</cx:pt>
          <cx:pt idx="171470">53</cx:pt>
          <cx:pt idx="171471">0</cx:pt>
          <cx:pt idx="171472">347</cx:pt>
          <cx:pt idx="171473">1</cx:pt>
          <cx:pt idx="171474">7</cx:pt>
          <cx:pt idx="171475">0</cx:pt>
          <cx:pt idx="171476">0</cx:pt>
          <cx:pt idx="171477">0</cx:pt>
          <cx:pt idx="171478">7</cx:pt>
          <cx:pt idx="171479">0</cx:pt>
          <cx:pt idx="171480">0</cx:pt>
          <cx:pt idx="171481">19</cx:pt>
          <cx:pt idx="171482">0</cx:pt>
          <cx:pt idx="171483">0</cx:pt>
          <cx:pt idx="171484">5</cx:pt>
          <cx:pt idx="171485">200</cx:pt>
          <cx:pt idx="171486">0</cx:pt>
          <cx:pt idx="171487">6</cx:pt>
          <cx:pt idx="171488">83</cx:pt>
          <cx:pt idx="171489">2</cx:pt>
          <cx:pt idx="171490">55</cx:pt>
          <cx:pt idx="171491">26</cx:pt>
          <cx:pt idx="171492">43</cx:pt>
          <cx:pt idx="171493">15</cx:pt>
          <cx:pt idx="171494">14</cx:pt>
          <cx:pt idx="171495">3</cx:pt>
          <cx:pt idx="171496">7</cx:pt>
          <cx:pt idx="171497">120</cx:pt>
          <cx:pt idx="171498">3</cx:pt>
          <cx:pt idx="171499">9</cx:pt>
          <cx:pt idx="171500">22</cx:pt>
          <cx:pt idx="171501">3</cx:pt>
          <cx:pt idx="171502">11</cx:pt>
          <cx:pt idx="171503">1</cx:pt>
          <cx:pt idx="171504">2</cx:pt>
          <cx:pt idx="171505">5</cx:pt>
          <cx:pt idx="171506">1</cx:pt>
          <cx:pt idx="171507">237</cx:pt>
          <cx:pt idx="171508">0</cx:pt>
          <cx:pt idx="171509">31</cx:pt>
          <cx:pt idx="171510">55</cx:pt>
          <cx:pt idx="171511">465</cx:pt>
          <cx:pt idx="171512">66</cx:pt>
          <cx:pt idx="171513">1</cx:pt>
          <cx:pt idx="171514">89</cx:pt>
          <cx:pt idx="171515">19</cx:pt>
          <cx:pt idx="171516">44</cx:pt>
          <cx:pt idx="171517">6</cx:pt>
          <cx:pt idx="171518">7</cx:pt>
          <cx:pt idx="171519">240</cx:pt>
          <cx:pt idx="171520">0</cx:pt>
          <cx:pt idx="171521">50</cx:pt>
          <cx:pt idx="171522">326</cx:pt>
          <cx:pt idx="171523">0</cx:pt>
          <cx:pt idx="171524">48</cx:pt>
          <cx:pt idx="171525">5</cx:pt>
          <cx:pt idx="171526">69</cx:pt>
          <cx:pt idx="171527">1</cx:pt>
          <cx:pt idx="171528">28</cx:pt>
          <cx:pt idx="171529">1</cx:pt>
          <cx:pt idx="171530">232</cx:pt>
          <cx:pt idx="171531">90</cx:pt>
          <cx:pt idx="171532">0</cx:pt>
          <cx:pt idx="171533">18</cx:pt>
          <cx:pt idx="171534">2</cx:pt>
          <cx:pt idx="171535">14</cx:pt>
          <cx:pt idx="171536">63</cx:pt>
          <cx:pt idx="171537">0</cx:pt>
          <cx:pt idx="171538">52</cx:pt>
          <cx:pt idx="171539">0</cx:pt>
          <cx:pt idx="171540">33</cx:pt>
          <cx:pt idx="171541">3</cx:pt>
          <cx:pt idx="171542">0</cx:pt>
          <cx:pt idx="171543">0</cx:pt>
          <cx:pt idx="171544">0</cx:pt>
          <cx:pt idx="171545">0</cx:pt>
          <cx:pt idx="171546">0</cx:pt>
          <cx:pt idx="171547">18</cx:pt>
          <cx:pt idx="171548">0</cx:pt>
          <cx:pt idx="171549">0</cx:pt>
          <cx:pt idx="171550">0</cx:pt>
          <cx:pt idx="171551">266</cx:pt>
          <cx:pt idx="171552">1</cx:pt>
          <cx:pt idx="171553">29</cx:pt>
          <cx:pt idx="171554">0</cx:pt>
          <cx:pt idx="171555">7</cx:pt>
          <cx:pt idx="171556">41</cx:pt>
          <cx:pt idx="171557">12</cx:pt>
          <cx:pt idx="171558">47</cx:pt>
          <cx:pt idx="171559">16</cx:pt>
          <cx:pt idx="171560">9</cx:pt>
          <cx:pt idx="171561">1</cx:pt>
          <cx:pt idx="171562">195</cx:pt>
          <cx:pt idx="171563">4</cx:pt>
          <cx:pt idx="171564">44</cx:pt>
          <cx:pt idx="171565">5</cx:pt>
          <cx:pt idx="171566">62</cx:pt>
          <cx:pt idx="171567">0</cx:pt>
          <cx:pt idx="171568">112</cx:pt>
          <cx:pt idx="171569">176</cx:pt>
          <cx:pt idx="171570">163</cx:pt>
          <cx:pt idx="171571">16</cx:pt>
          <cx:pt idx="171572">124</cx:pt>
          <cx:pt idx="171573">0</cx:pt>
          <cx:pt idx="171574">6</cx:pt>
          <cx:pt idx="171575">7</cx:pt>
          <cx:pt idx="171576">0</cx:pt>
          <cx:pt idx="171577">0</cx:pt>
          <cx:pt idx="171578">359</cx:pt>
          <cx:pt idx="171579">16</cx:pt>
          <cx:pt idx="171580">6</cx:pt>
          <cx:pt idx="171581">0</cx:pt>
          <cx:pt idx="171582">3</cx:pt>
          <cx:pt idx="171583">16</cx:pt>
          <cx:pt idx="171584">8</cx:pt>
          <cx:pt idx="171585">7</cx:pt>
          <cx:pt idx="171586">174</cx:pt>
          <cx:pt idx="171587">89</cx:pt>
          <cx:pt idx="171588">0</cx:pt>
          <cx:pt idx="171589">3</cx:pt>
          <cx:pt idx="171590">20</cx:pt>
          <cx:pt idx="171591">0</cx:pt>
          <cx:pt idx="171592">8</cx:pt>
          <cx:pt idx="171593">2</cx:pt>
          <cx:pt idx="171594">3</cx:pt>
          <cx:pt idx="171595">2</cx:pt>
          <cx:pt idx="171596">6</cx:pt>
          <cx:pt idx="171597">15</cx:pt>
          <cx:pt idx="171598">57</cx:pt>
          <cx:pt idx="171599">75</cx:pt>
          <cx:pt idx="171600">35</cx:pt>
          <cx:pt idx="171601">19</cx:pt>
          <cx:pt idx="171602">7</cx:pt>
          <cx:pt idx="171603">2</cx:pt>
          <cx:pt idx="171604">210</cx:pt>
          <cx:pt idx="171605">127</cx:pt>
          <cx:pt idx="171606">98</cx:pt>
          <cx:pt idx="171607">0</cx:pt>
          <cx:pt idx="171608">0</cx:pt>
          <cx:pt idx="171609">0</cx:pt>
          <cx:pt idx="171610">0</cx:pt>
          <cx:pt idx="171611">0</cx:pt>
          <cx:pt idx="171612">13</cx:pt>
          <cx:pt idx="171613">16</cx:pt>
          <cx:pt idx="171614">121</cx:pt>
          <cx:pt idx="171615">63</cx:pt>
          <cx:pt idx="171616">0</cx:pt>
          <cx:pt idx="171617">3</cx:pt>
          <cx:pt idx="171618">4</cx:pt>
          <cx:pt idx="171619">18</cx:pt>
          <cx:pt idx="171620">0</cx:pt>
          <cx:pt idx="171621">0</cx:pt>
          <cx:pt idx="171622">0</cx:pt>
          <cx:pt idx="171623">1</cx:pt>
          <cx:pt idx="171624">130</cx:pt>
          <cx:pt idx="171625">7</cx:pt>
          <cx:pt idx="171626">7</cx:pt>
          <cx:pt idx="171627">26</cx:pt>
          <cx:pt idx="171628">297</cx:pt>
          <cx:pt idx="171629">9</cx:pt>
          <cx:pt idx="171630">15</cx:pt>
          <cx:pt idx="171631">13</cx:pt>
          <cx:pt idx="171632">301</cx:pt>
          <cx:pt idx="171633">140</cx:pt>
          <cx:pt idx="171634">3</cx:pt>
          <cx:pt idx="171635">0</cx:pt>
          <cx:pt idx="171636">0</cx:pt>
          <cx:pt idx="171637">7</cx:pt>
          <cx:pt idx="171638">1</cx:pt>
          <cx:pt idx="171639">0</cx:pt>
          <cx:pt idx="171640">1</cx:pt>
          <cx:pt idx="171641">11</cx:pt>
          <cx:pt idx="171642">20</cx:pt>
          <cx:pt idx="171643">0</cx:pt>
          <cx:pt idx="171644">121</cx:pt>
          <cx:pt idx="171645">29</cx:pt>
          <cx:pt idx="171646">3</cx:pt>
          <cx:pt idx="171647">0</cx:pt>
          <cx:pt idx="171648">0</cx:pt>
          <cx:pt idx="171649">17</cx:pt>
          <cx:pt idx="171650">12</cx:pt>
          <cx:pt idx="171651">2</cx:pt>
          <cx:pt idx="171652">0</cx:pt>
          <cx:pt idx="171653">0</cx:pt>
          <cx:pt idx="171654">0</cx:pt>
          <cx:pt idx="171655">1</cx:pt>
          <cx:pt idx="171656">1</cx:pt>
          <cx:pt idx="171657">0</cx:pt>
          <cx:pt idx="171658">25</cx:pt>
          <cx:pt idx="171659">69</cx:pt>
          <cx:pt idx="171660">197</cx:pt>
          <cx:pt idx="171661">267</cx:pt>
          <cx:pt idx="171662">0</cx:pt>
          <cx:pt idx="171663">6</cx:pt>
          <cx:pt idx="171664">4</cx:pt>
          <cx:pt idx="171665">1</cx:pt>
          <cx:pt idx="171666">1</cx:pt>
          <cx:pt idx="171667">0</cx:pt>
          <cx:pt idx="171668">0</cx:pt>
          <cx:pt idx="171669">1</cx:pt>
          <cx:pt idx="171670">2</cx:pt>
          <cx:pt idx="171671">0</cx:pt>
          <cx:pt idx="171672">8</cx:pt>
          <cx:pt idx="171673">61</cx:pt>
          <cx:pt idx="171674">92</cx:pt>
          <cx:pt idx="171675">43</cx:pt>
          <cx:pt idx="171676">171</cx:pt>
          <cx:pt idx="171677">1</cx:pt>
          <cx:pt idx="171678">2</cx:pt>
          <cx:pt idx="171679">0</cx:pt>
          <cx:pt idx="171680">10</cx:pt>
          <cx:pt idx="171681">7</cx:pt>
          <cx:pt idx="171682">5</cx:pt>
          <cx:pt idx="171683">35</cx:pt>
          <cx:pt idx="171684">56</cx:pt>
          <cx:pt idx="171685">38</cx:pt>
          <cx:pt idx="171686">492</cx:pt>
          <cx:pt idx="171687">0</cx:pt>
          <cx:pt idx="171688">8</cx:pt>
          <cx:pt idx="171689">55</cx:pt>
          <cx:pt idx="171690">14</cx:pt>
          <cx:pt idx="171691">3</cx:pt>
          <cx:pt idx="171692">50</cx:pt>
          <cx:pt idx="171693">22</cx:pt>
          <cx:pt idx="171694">13</cx:pt>
          <cx:pt idx="171695">55</cx:pt>
          <cx:pt idx="171696">21</cx:pt>
          <cx:pt idx="171697">62</cx:pt>
          <cx:pt idx="171698">84</cx:pt>
          <cx:pt idx="171699">79</cx:pt>
          <cx:pt idx="171700">0</cx:pt>
          <cx:pt idx="171701">0</cx:pt>
          <cx:pt idx="171702">0</cx:pt>
          <cx:pt idx="171703">50</cx:pt>
          <cx:pt idx="171704">24</cx:pt>
          <cx:pt idx="171705">0</cx:pt>
          <cx:pt idx="171706">0</cx:pt>
          <cx:pt idx="171707">3</cx:pt>
          <cx:pt idx="171708">48</cx:pt>
          <cx:pt idx="171709">0</cx:pt>
          <cx:pt idx="171710">1</cx:pt>
          <cx:pt idx="171711">3</cx:pt>
          <cx:pt idx="171712">0</cx:pt>
          <cx:pt idx="171713">0</cx:pt>
          <cx:pt idx="171714">261</cx:pt>
          <cx:pt idx="171715">63</cx:pt>
          <cx:pt idx="171716">49</cx:pt>
          <cx:pt idx="171717">19</cx:pt>
          <cx:pt idx="171718">0</cx:pt>
          <cx:pt idx="171719">0</cx:pt>
          <cx:pt idx="171720">0</cx:pt>
          <cx:pt idx="171721">0</cx:pt>
          <cx:pt idx="171722">46</cx:pt>
          <cx:pt idx="171723">0</cx:pt>
          <cx:pt idx="171724">0</cx:pt>
          <cx:pt idx="171725">1</cx:pt>
          <cx:pt idx="171726">18</cx:pt>
          <cx:pt idx="171727">31</cx:pt>
          <cx:pt idx="171728">4</cx:pt>
          <cx:pt idx="171729">33</cx:pt>
          <cx:pt idx="171730">25</cx:pt>
          <cx:pt idx="171731">192</cx:pt>
          <cx:pt idx="171732">259</cx:pt>
          <cx:pt idx="171733">1</cx:pt>
          <cx:pt idx="171734">14</cx:pt>
          <cx:pt idx="171735">0</cx:pt>
          <cx:pt idx="171736">2</cx:pt>
          <cx:pt idx="171737">343</cx:pt>
          <cx:pt idx="171738">21</cx:pt>
          <cx:pt idx="171739">2</cx:pt>
          <cx:pt idx="171740">50</cx:pt>
          <cx:pt idx="171741">522</cx:pt>
          <cx:pt idx="171742">3</cx:pt>
          <cx:pt idx="171743">6</cx:pt>
          <cx:pt idx="171744">94</cx:pt>
          <cx:pt idx="171745">5</cx:pt>
          <cx:pt idx="171746">110</cx:pt>
          <cx:pt idx="171747">347</cx:pt>
          <cx:pt idx="171748">173</cx:pt>
          <cx:pt idx="171749">81</cx:pt>
          <cx:pt idx="171750">1</cx:pt>
          <cx:pt idx="171751">0</cx:pt>
          <cx:pt idx="171752">177</cx:pt>
          <cx:pt idx="171753">5</cx:pt>
          <cx:pt idx="171754">497</cx:pt>
          <cx:pt idx="171755">2</cx:pt>
          <cx:pt idx="171756">81</cx:pt>
          <cx:pt idx="171757">5</cx:pt>
          <cx:pt idx="171758">1</cx:pt>
          <cx:pt idx="171759">1</cx:pt>
          <cx:pt idx="171760">0</cx:pt>
          <cx:pt idx="171761">14</cx:pt>
          <cx:pt idx="171762">0</cx:pt>
          <cx:pt idx="171763">14</cx:pt>
          <cx:pt idx="171764">15</cx:pt>
          <cx:pt idx="171765">11</cx:pt>
          <cx:pt idx="171766">22</cx:pt>
          <cx:pt idx="171767">27</cx:pt>
          <cx:pt idx="171768">0</cx:pt>
          <cx:pt idx="171769">26</cx:pt>
          <cx:pt idx="171770">78</cx:pt>
          <cx:pt idx="171771">1</cx:pt>
          <cx:pt idx="171772">0</cx:pt>
          <cx:pt idx="171773">1</cx:pt>
          <cx:pt idx="171774">1</cx:pt>
          <cx:pt idx="171775">0</cx:pt>
          <cx:pt idx="171776">3</cx:pt>
          <cx:pt idx="171777">0</cx:pt>
          <cx:pt idx="171778">2</cx:pt>
          <cx:pt idx="171779">0</cx:pt>
          <cx:pt idx="171780">0</cx:pt>
          <cx:pt idx="171781">332</cx:pt>
          <cx:pt idx="171782">5</cx:pt>
          <cx:pt idx="171783">6</cx:pt>
          <cx:pt idx="171784">57</cx:pt>
          <cx:pt idx="171785">101</cx:pt>
          <cx:pt idx="171786">1</cx:pt>
          <cx:pt idx="171787">22</cx:pt>
          <cx:pt idx="171788">299</cx:pt>
          <cx:pt idx="171789">1</cx:pt>
          <cx:pt idx="171790">210</cx:pt>
          <cx:pt idx="171791">3</cx:pt>
          <cx:pt idx="171792">99</cx:pt>
          <cx:pt idx="171793">17</cx:pt>
          <cx:pt idx="171794">115</cx:pt>
          <cx:pt idx="171795">55</cx:pt>
          <cx:pt idx="171796">2</cx:pt>
          <cx:pt idx="171797">5</cx:pt>
          <cx:pt idx="171798">209</cx:pt>
          <cx:pt idx="171799">83</cx:pt>
          <cx:pt idx="171800">27</cx:pt>
          <cx:pt idx="171801">31</cx:pt>
          <cx:pt idx="171802">0</cx:pt>
          <cx:pt idx="171803">3</cx:pt>
          <cx:pt idx="171804">0</cx:pt>
          <cx:pt idx="171805">0</cx:pt>
          <cx:pt idx="171806">30</cx:pt>
          <cx:pt idx="171807">4</cx:pt>
          <cx:pt idx="171808">26</cx:pt>
          <cx:pt idx="171809">22</cx:pt>
          <cx:pt idx="171810">50</cx:pt>
          <cx:pt idx="171811">3</cx:pt>
          <cx:pt idx="171812">1</cx:pt>
          <cx:pt idx="171813">724</cx:pt>
          <cx:pt idx="171814">4</cx:pt>
          <cx:pt idx="171815">19</cx:pt>
          <cx:pt idx="171816">21</cx:pt>
          <cx:pt idx="171817">0</cx:pt>
          <cx:pt idx="171818">24</cx:pt>
          <cx:pt idx="171819">36</cx:pt>
          <cx:pt idx="171820">99</cx:pt>
          <cx:pt idx="171821">1</cx:pt>
          <cx:pt idx="171822">21</cx:pt>
          <cx:pt idx="171823">0</cx:pt>
          <cx:pt idx="171824">8</cx:pt>
          <cx:pt idx="171825">3</cx:pt>
          <cx:pt idx="171826">41</cx:pt>
          <cx:pt idx="171827">301</cx:pt>
          <cx:pt idx="171828">275</cx:pt>
          <cx:pt idx="171829">0</cx:pt>
          <cx:pt idx="171830">0</cx:pt>
          <cx:pt idx="171831">0</cx:pt>
          <cx:pt idx="171832">0</cx:pt>
          <cx:pt idx="171833">0</cx:pt>
          <cx:pt idx="171834">7</cx:pt>
          <cx:pt idx="171835">2</cx:pt>
          <cx:pt idx="171836">18</cx:pt>
          <cx:pt idx="171837">16</cx:pt>
          <cx:pt idx="171838">4</cx:pt>
          <cx:pt idx="171839">5</cx:pt>
          <cx:pt idx="171840">0</cx:pt>
          <cx:pt idx="171841">0</cx:pt>
          <cx:pt idx="171842">328</cx:pt>
          <cx:pt idx="171843">10</cx:pt>
          <cx:pt idx="171844">0</cx:pt>
          <cx:pt idx="171845">1</cx:pt>
          <cx:pt idx="171846">0</cx:pt>
          <cx:pt idx="171847">1</cx:pt>
          <cx:pt idx="171848">6</cx:pt>
          <cx:pt idx="171849">133</cx:pt>
          <cx:pt idx="171850">0</cx:pt>
          <cx:pt idx="171851">0</cx:pt>
          <cx:pt idx="171852">0</cx:pt>
          <cx:pt idx="171853">0</cx:pt>
          <cx:pt idx="171854">1</cx:pt>
          <cx:pt idx="171855">63</cx:pt>
          <cx:pt idx="171856">0</cx:pt>
          <cx:pt idx="171857">8</cx:pt>
          <cx:pt idx="171858">35</cx:pt>
          <cx:pt idx="171859">14</cx:pt>
          <cx:pt idx="171860">0</cx:pt>
          <cx:pt idx="171861">0</cx:pt>
          <cx:pt idx="171862">4</cx:pt>
          <cx:pt idx="171863">167</cx:pt>
          <cx:pt idx="171864">0</cx:pt>
          <cx:pt idx="171865">2</cx:pt>
          <cx:pt idx="171866">0</cx:pt>
          <cx:pt idx="171867">20</cx:pt>
          <cx:pt idx="171868">19</cx:pt>
          <cx:pt idx="171869">120</cx:pt>
          <cx:pt idx="171870">1</cx:pt>
          <cx:pt idx="171871">45</cx:pt>
          <cx:pt idx="171872">7</cx:pt>
          <cx:pt idx="171873">4</cx:pt>
          <cx:pt idx="171874">13</cx:pt>
          <cx:pt idx="171875">179</cx:pt>
          <cx:pt idx="171876">12</cx:pt>
          <cx:pt idx="171877">10</cx:pt>
          <cx:pt idx="171878">51</cx:pt>
          <cx:pt idx="171879">128</cx:pt>
          <cx:pt idx="171880">74</cx:pt>
          <cx:pt idx="171881">8</cx:pt>
          <cx:pt idx="171882">6</cx:pt>
          <cx:pt idx="171883">169</cx:pt>
          <cx:pt idx="171884">48</cx:pt>
          <cx:pt idx="171885">0</cx:pt>
          <cx:pt idx="171886">7</cx:pt>
          <cx:pt idx="171887">21</cx:pt>
          <cx:pt idx="171888">0</cx:pt>
          <cx:pt idx="171889">0</cx:pt>
          <cx:pt idx="171890">1</cx:pt>
          <cx:pt idx="171891">272</cx:pt>
          <cx:pt idx="171892">1</cx:pt>
          <cx:pt idx="171893">0</cx:pt>
          <cx:pt idx="171894">0</cx:pt>
          <cx:pt idx="171895">0</cx:pt>
          <cx:pt idx="171896">0</cx:pt>
          <cx:pt idx="171897">0</cx:pt>
          <cx:pt idx="171898">22</cx:pt>
          <cx:pt idx="171899">70</cx:pt>
          <cx:pt idx="171900">31</cx:pt>
          <cx:pt idx="171901">357</cx:pt>
          <cx:pt idx="171902">122</cx:pt>
          <cx:pt idx="171903">20</cx:pt>
          <cx:pt idx="171904">205</cx:pt>
          <cx:pt idx="171905">3</cx:pt>
          <cx:pt idx="171906">0</cx:pt>
          <cx:pt idx="171907">0</cx:pt>
          <cx:pt idx="171908">218</cx:pt>
          <cx:pt idx="171909">1</cx:pt>
          <cx:pt idx="171910">96</cx:pt>
          <cx:pt idx="171911">0</cx:pt>
          <cx:pt idx="171912">0</cx:pt>
          <cx:pt idx="171913">0</cx:pt>
          <cx:pt idx="171914">0</cx:pt>
          <cx:pt idx="171915">0</cx:pt>
          <cx:pt idx="171916">135</cx:pt>
          <cx:pt idx="171917">27</cx:pt>
          <cx:pt idx="171918">21</cx:pt>
          <cx:pt idx="171919">35</cx:pt>
          <cx:pt idx="171920">3</cx:pt>
          <cx:pt idx="171921">22</cx:pt>
          <cx:pt idx="171922">0</cx:pt>
          <cx:pt idx="171923">1</cx:pt>
          <cx:pt idx="171924">323</cx:pt>
          <cx:pt idx="171925">73</cx:pt>
          <cx:pt idx="171926">435</cx:pt>
          <cx:pt idx="171927">107</cx:pt>
          <cx:pt idx="171928">63</cx:pt>
          <cx:pt idx="171929">16</cx:pt>
          <cx:pt idx="171930">2</cx:pt>
          <cx:pt idx="171931">289</cx:pt>
          <cx:pt idx="171932">26</cx:pt>
          <cx:pt idx="171933">299</cx:pt>
          <cx:pt idx="171934">0</cx:pt>
          <cx:pt idx="171935">67</cx:pt>
          <cx:pt idx="171936">16</cx:pt>
          <cx:pt idx="171937">138</cx:pt>
          <cx:pt idx="171938">42</cx:pt>
          <cx:pt idx="171939">0</cx:pt>
          <cx:pt idx="171940">0</cx:pt>
          <cx:pt idx="171941">4</cx:pt>
          <cx:pt idx="171942">95</cx:pt>
          <cx:pt idx="171943">10</cx:pt>
          <cx:pt idx="171944">0</cx:pt>
          <cx:pt idx="171945">21</cx:pt>
          <cx:pt idx="171946">71</cx:pt>
          <cx:pt idx="171947">0</cx:pt>
          <cx:pt idx="171948">3</cx:pt>
          <cx:pt idx="171949">0</cx:pt>
          <cx:pt idx="171950">216</cx:pt>
          <cx:pt idx="171951">55</cx:pt>
          <cx:pt idx="171952">34</cx:pt>
          <cx:pt idx="171953">202</cx:pt>
          <cx:pt idx="171954">153</cx:pt>
          <cx:pt idx="171955">35</cx:pt>
          <cx:pt idx="171956">0</cx:pt>
          <cx:pt idx="171957">1</cx:pt>
          <cx:pt idx="171958">0</cx:pt>
          <cx:pt idx="171959">82</cx:pt>
          <cx:pt idx="171960">58</cx:pt>
          <cx:pt idx="171961">8</cx:pt>
          <cx:pt idx="171962">10</cx:pt>
          <cx:pt idx="171963">88</cx:pt>
          <cx:pt idx="171964">0</cx:pt>
          <cx:pt idx="171965">0</cx:pt>
          <cx:pt idx="171966">0</cx:pt>
          <cx:pt idx="171967">61</cx:pt>
          <cx:pt idx="171968">23</cx:pt>
          <cx:pt idx="171969">62</cx:pt>
          <cx:pt idx="171970">0</cx:pt>
          <cx:pt idx="171971">5</cx:pt>
          <cx:pt idx="171972">4</cx:pt>
          <cx:pt idx="171973">21</cx:pt>
          <cx:pt idx="171974">417</cx:pt>
          <cx:pt idx="171975">113</cx:pt>
          <cx:pt idx="171976">132</cx:pt>
          <cx:pt idx="171977">0</cx:pt>
          <cx:pt idx="171978">1</cx:pt>
          <cx:pt idx="171979">7</cx:pt>
          <cx:pt idx="171980">0</cx:pt>
          <cx:pt idx="171981">44</cx:pt>
          <cx:pt idx="171982">0</cx:pt>
          <cx:pt idx="171983">36</cx:pt>
          <cx:pt idx="171984">205</cx:pt>
          <cx:pt idx="171985">89</cx:pt>
          <cx:pt idx="171986">0</cx:pt>
          <cx:pt idx="171987">16</cx:pt>
          <cx:pt idx="171988">11</cx:pt>
          <cx:pt idx="171989">180</cx:pt>
          <cx:pt idx="171990">58</cx:pt>
          <cx:pt idx="171991">9</cx:pt>
          <cx:pt idx="171992">1</cx:pt>
          <cx:pt idx="171993">3</cx:pt>
          <cx:pt idx="171994">41</cx:pt>
          <cx:pt idx="171995">1</cx:pt>
          <cx:pt idx="171996">0</cx:pt>
          <cx:pt idx="171997">0</cx:pt>
          <cx:pt idx="171998">3</cx:pt>
          <cx:pt idx="171999">5</cx:pt>
          <cx:pt idx="172000">0</cx:pt>
          <cx:pt idx="172001">2</cx:pt>
          <cx:pt idx="172002">0</cx:pt>
          <cx:pt idx="172003">1</cx:pt>
          <cx:pt idx="172004">10</cx:pt>
          <cx:pt idx="172005">1</cx:pt>
          <cx:pt idx="172006">64</cx:pt>
          <cx:pt idx="172007">59</cx:pt>
          <cx:pt idx="172008">307</cx:pt>
          <cx:pt idx="172009">0</cx:pt>
          <cx:pt idx="172010">0</cx:pt>
          <cx:pt idx="172011">6</cx:pt>
          <cx:pt idx="172012">259</cx:pt>
          <cx:pt idx="172013">43</cx:pt>
          <cx:pt idx="172014">5</cx:pt>
          <cx:pt idx="172015">1</cx:pt>
          <cx:pt idx="172016">5</cx:pt>
          <cx:pt idx="172017">7</cx:pt>
          <cx:pt idx="172018">196</cx:pt>
          <cx:pt idx="172019">0</cx:pt>
          <cx:pt idx="172020">136</cx:pt>
          <cx:pt idx="172021">0</cx:pt>
          <cx:pt idx="172022">207</cx:pt>
          <cx:pt idx="172023">366</cx:pt>
          <cx:pt idx="172024">288</cx:pt>
          <cx:pt idx="172025">3</cx:pt>
          <cx:pt idx="172026">1</cx:pt>
          <cx:pt idx="172027">680</cx:pt>
          <cx:pt idx="172028">1</cx:pt>
          <cx:pt idx="172029">57</cx:pt>
          <cx:pt idx="172030">2</cx:pt>
          <cx:pt idx="172031">0</cx:pt>
          <cx:pt idx="172032">0</cx:pt>
          <cx:pt idx="172033">0</cx:pt>
          <cx:pt idx="172034">22</cx:pt>
          <cx:pt idx="172035">12</cx:pt>
          <cx:pt idx="172036">17</cx:pt>
          <cx:pt idx="172037">12</cx:pt>
          <cx:pt idx="172038">10</cx:pt>
          <cx:pt idx="172039">118</cx:pt>
          <cx:pt idx="172040">13</cx:pt>
          <cx:pt idx="172041">39</cx:pt>
          <cx:pt idx="172042">37</cx:pt>
          <cx:pt idx="172043">118</cx:pt>
          <cx:pt idx="172044">787</cx:pt>
          <cx:pt idx="172045">4</cx:pt>
          <cx:pt idx="172046">0</cx:pt>
          <cx:pt idx="172047">483</cx:pt>
          <cx:pt idx="172048">88</cx:pt>
          <cx:pt idx="172049">107</cx:pt>
          <cx:pt idx="172050">0</cx:pt>
          <cx:pt idx="172051">15</cx:pt>
          <cx:pt idx="172052">105</cx:pt>
          <cx:pt idx="172053">14</cx:pt>
          <cx:pt idx="172054">113</cx:pt>
          <cx:pt idx="172055">5</cx:pt>
          <cx:pt idx="172056">1</cx:pt>
          <cx:pt idx="172057">0</cx:pt>
          <cx:pt idx="172058">0</cx:pt>
          <cx:pt idx="172059">0</cx:pt>
          <cx:pt idx="172060">2</cx:pt>
          <cx:pt idx="172061">0</cx:pt>
          <cx:pt idx="172062">5</cx:pt>
          <cx:pt idx="172063">235</cx:pt>
          <cx:pt idx="172064">14</cx:pt>
          <cx:pt idx="172065">70</cx:pt>
          <cx:pt idx="172066">0</cx:pt>
          <cx:pt idx="172067">49</cx:pt>
          <cx:pt idx="172068">28</cx:pt>
          <cx:pt idx="172069">1</cx:pt>
          <cx:pt idx="172070">17</cx:pt>
          <cx:pt idx="172071">94</cx:pt>
          <cx:pt idx="172072">65</cx:pt>
          <cx:pt idx="172073">0</cx:pt>
          <cx:pt idx="172074">0</cx:pt>
          <cx:pt idx="172075">1</cx:pt>
          <cx:pt idx="172076">7</cx:pt>
          <cx:pt idx="172077">151</cx:pt>
          <cx:pt idx="172078">7</cx:pt>
          <cx:pt idx="172079">0</cx:pt>
          <cx:pt idx="172080">3</cx:pt>
          <cx:pt idx="172081">0</cx:pt>
          <cx:pt idx="172082">0</cx:pt>
          <cx:pt idx="172083">1</cx:pt>
          <cx:pt idx="172084">1</cx:pt>
          <cx:pt idx="172085">0</cx:pt>
          <cx:pt idx="172086">1</cx:pt>
          <cx:pt idx="172087">0</cx:pt>
          <cx:pt idx="172088">95</cx:pt>
          <cx:pt idx="172089">0</cx:pt>
          <cx:pt idx="172090">7</cx:pt>
          <cx:pt idx="172091">15</cx:pt>
          <cx:pt idx="172092">4</cx:pt>
          <cx:pt idx="172093">33</cx:pt>
          <cx:pt idx="172094">26</cx:pt>
          <cx:pt idx="172095">35</cx:pt>
          <cx:pt idx="172096">63</cx:pt>
          <cx:pt idx="172097">128</cx:pt>
          <cx:pt idx="172098">384</cx:pt>
          <cx:pt idx="172099">117</cx:pt>
          <cx:pt idx="172100">14</cx:pt>
          <cx:pt idx="172101">0</cx:pt>
          <cx:pt idx="172102">4</cx:pt>
          <cx:pt idx="172103">1</cx:pt>
          <cx:pt idx="172104">0</cx:pt>
          <cx:pt idx="172105">0</cx:pt>
          <cx:pt idx="172106">0</cx:pt>
          <cx:pt idx="172107">0</cx:pt>
          <cx:pt idx="172108">0</cx:pt>
          <cx:pt idx="172109">0</cx:pt>
          <cx:pt idx="172110">3</cx:pt>
          <cx:pt idx="172111">0</cx:pt>
          <cx:pt idx="172112">0</cx:pt>
          <cx:pt idx="172113">1</cx:pt>
          <cx:pt idx="172114">0</cx:pt>
          <cx:pt idx="172115">0</cx:pt>
          <cx:pt idx="172116">0</cx:pt>
          <cx:pt idx="172117">0</cx:pt>
          <cx:pt idx="172118">0</cx:pt>
          <cx:pt idx="172119">3</cx:pt>
          <cx:pt idx="172120">112</cx:pt>
          <cx:pt idx="172121">153</cx:pt>
          <cx:pt idx="172122">7</cx:pt>
          <cx:pt idx="172123">0</cx:pt>
          <cx:pt idx="172124">0</cx:pt>
          <cx:pt idx="172125">9</cx:pt>
          <cx:pt idx="172126">1</cx:pt>
          <cx:pt idx="172127">0</cx:pt>
          <cx:pt idx="172128">0</cx:pt>
          <cx:pt idx="172129">76</cx:pt>
          <cx:pt idx="172130">10</cx:pt>
          <cx:pt idx="172131">15</cx:pt>
          <cx:pt idx="172132">266</cx:pt>
          <cx:pt idx="172133">56</cx:pt>
          <cx:pt idx="172134">97</cx:pt>
          <cx:pt idx="172135">0</cx:pt>
          <cx:pt idx="172136">0</cx:pt>
          <cx:pt idx="172137">0</cx:pt>
          <cx:pt idx="172138">0</cx:pt>
          <cx:pt idx="172139">0</cx:pt>
          <cx:pt idx="172140">0</cx:pt>
          <cx:pt idx="172141">0</cx:pt>
          <cx:pt idx="172142">48</cx:pt>
          <cx:pt idx="172143">1</cx:pt>
          <cx:pt idx="172144">6</cx:pt>
          <cx:pt idx="172145">600</cx:pt>
          <cx:pt idx="172146">0</cx:pt>
          <cx:pt idx="172147">14</cx:pt>
          <cx:pt idx="172148">244</cx:pt>
          <cx:pt idx="172149">0</cx:pt>
          <cx:pt idx="172150">35</cx:pt>
          <cx:pt idx="172151">1</cx:pt>
          <cx:pt idx="172152">1</cx:pt>
          <cx:pt idx="172153">0</cx:pt>
          <cx:pt idx="172154">0</cx:pt>
          <cx:pt idx="172155">0</cx:pt>
          <cx:pt idx="172156">0</cx:pt>
          <cx:pt idx="172157">0</cx:pt>
          <cx:pt idx="172158">0</cx:pt>
          <cx:pt idx="172159">0</cx:pt>
          <cx:pt idx="172160">105</cx:pt>
          <cx:pt idx="172161">75</cx:pt>
          <cx:pt idx="172162">97</cx:pt>
          <cx:pt idx="172163">193</cx:pt>
          <cx:pt idx="172164">35</cx:pt>
          <cx:pt idx="172165">348</cx:pt>
          <cx:pt idx="172166">6</cx:pt>
          <cx:pt idx="172167">0</cx:pt>
          <cx:pt idx="172168">179</cx:pt>
          <cx:pt idx="172169">35</cx:pt>
          <cx:pt idx="172170">44</cx:pt>
          <cx:pt idx="172171">2</cx:pt>
          <cx:pt idx="172172">15</cx:pt>
          <cx:pt idx="172173">15</cx:pt>
          <cx:pt idx="172174">1</cx:pt>
          <cx:pt idx="172175">1</cx:pt>
          <cx:pt idx="172176">0</cx:pt>
          <cx:pt idx="172177">0</cx:pt>
          <cx:pt idx="172178">15</cx:pt>
          <cx:pt idx="172179">6</cx:pt>
          <cx:pt idx="172180">3</cx:pt>
          <cx:pt idx="172181">0</cx:pt>
          <cx:pt idx="172182">9</cx:pt>
          <cx:pt idx="172183">28</cx:pt>
          <cx:pt idx="172184">124</cx:pt>
          <cx:pt idx="172185">0</cx:pt>
          <cx:pt idx="172186">4</cx:pt>
          <cx:pt idx="172187">62</cx:pt>
          <cx:pt idx="172188">26</cx:pt>
          <cx:pt idx="172189">1</cx:pt>
          <cx:pt idx="172190">0</cx:pt>
          <cx:pt idx="172191">0</cx:pt>
          <cx:pt idx="172192">0</cx:pt>
          <cx:pt idx="172193">27</cx:pt>
          <cx:pt idx="172194">14</cx:pt>
          <cx:pt idx="172195">364</cx:pt>
          <cx:pt idx="172196">14</cx:pt>
          <cx:pt idx="172197">10</cx:pt>
          <cx:pt idx="172198">14</cx:pt>
          <cx:pt idx="172199">159</cx:pt>
          <cx:pt idx="172200">29</cx:pt>
          <cx:pt idx="172201">36</cx:pt>
          <cx:pt idx="172202">2</cx:pt>
          <cx:pt idx="172203">0</cx:pt>
          <cx:pt idx="172204">12</cx:pt>
          <cx:pt idx="172205">1</cx:pt>
          <cx:pt idx="172206">169</cx:pt>
          <cx:pt idx="172207">19</cx:pt>
          <cx:pt idx="172208">0</cx:pt>
          <cx:pt idx="172209">265</cx:pt>
          <cx:pt idx="172210">11</cx:pt>
          <cx:pt idx="172211">36</cx:pt>
          <cx:pt idx="172212">0</cx:pt>
          <cx:pt idx="172213">11</cx:pt>
          <cx:pt idx="172214">1</cx:pt>
          <cx:pt idx="172215">59</cx:pt>
          <cx:pt idx="172216">13</cx:pt>
          <cx:pt idx="172217">95</cx:pt>
          <cx:pt idx="172218">0</cx:pt>
          <cx:pt idx="172219">1</cx:pt>
          <cx:pt idx="172220">17</cx:pt>
          <cx:pt idx="172221">38</cx:pt>
          <cx:pt idx="172222">13</cx:pt>
          <cx:pt idx="172223">48</cx:pt>
          <cx:pt idx="172224">91</cx:pt>
          <cx:pt idx="172225">97</cx:pt>
          <cx:pt idx="172226">0</cx:pt>
          <cx:pt idx="172227">23</cx:pt>
          <cx:pt idx="172228">33</cx:pt>
          <cx:pt idx="172229">0</cx:pt>
          <cx:pt idx="172230">5</cx:pt>
          <cx:pt idx="172231">1</cx:pt>
          <cx:pt idx="172232">11</cx:pt>
          <cx:pt idx="172233">1</cx:pt>
          <cx:pt idx="172234">101</cx:pt>
          <cx:pt idx="172235">0</cx:pt>
          <cx:pt idx="172236">28</cx:pt>
          <cx:pt idx="172237">372</cx:pt>
          <cx:pt idx="172238">1</cx:pt>
          <cx:pt idx="172239">0</cx:pt>
          <cx:pt idx="172240">0</cx:pt>
          <cx:pt idx="172241">6</cx:pt>
          <cx:pt idx="172242">1</cx:pt>
          <cx:pt idx="172243">0</cx:pt>
          <cx:pt idx="172244">0</cx:pt>
          <cx:pt idx="172245">24</cx:pt>
          <cx:pt idx="172246">0</cx:pt>
          <cx:pt idx="172247">0</cx:pt>
          <cx:pt idx="172248">0</cx:pt>
          <cx:pt idx="172249">36</cx:pt>
          <cx:pt idx="172250">10</cx:pt>
          <cx:pt idx="172251">1</cx:pt>
          <cx:pt idx="172252">0</cx:pt>
          <cx:pt idx="172253">21</cx:pt>
          <cx:pt idx="172254">7</cx:pt>
          <cx:pt idx="172255">0</cx:pt>
          <cx:pt idx="172256">0</cx:pt>
          <cx:pt idx="172257">7</cx:pt>
          <cx:pt idx="172258">102</cx:pt>
          <cx:pt idx="172259">266</cx:pt>
          <cx:pt idx="172260">2</cx:pt>
          <cx:pt idx="172261">0</cx:pt>
          <cx:pt idx="172262">18</cx:pt>
          <cx:pt idx="172263">1</cx:pt>
          <cx:pt idx="172264">0</cx:pt>
          <cx:pt idx="172265">0</cx:pt>
          <cx:pt idx="172266">0</cx:pt>
          <cx:pt idx="172267">0</cx:pt>
          <cx:pt idx="172268">9</cx:pt>
          <cx:pt idx="172269">4</cx:pt>
          <cx:pt idx="172270">112</cx:pt>
          <cx:pt idx="172271">19</cx:pt>
          <cx:pt idx="172272">1</cx:pt>
          <cx:pt idx="172273">0</cx:pt>
          <cx:pt idx="172274">1</cx:pt>
          <cx:pt idx="172275">15</cx:pt>
          <cx:pt idx="172276">20</cx:pt>
          <cx:pt idx="172277">74</cx:pt>
          <cx:pt idx="172278">0</cx:pt>
          <cx:pt idx="172279">45</cx:pt>
          <cx:pt idx="172280">196</cx:pt>
          <cx:pt idx="172281">49</cx:pt>
          <cx:pt idx="172282">26</cx:pt>
          <cx:pt idx="172283">54</cx:pt>
          <cx:pt idx="172284">67</cx:pt>
          <cx:pt idx="172285">13</cx:pt>
          <cx:pt idx="172286">22</cx:pt>
          <cx:pt idx="172287">0</cx:pt>
          <cx:pt idx="172288">13</cx:pt>
          <cx:pt idx="172289">35</cx:pt>
          <cx:pt idx="172290">69</cx:pt>
          <cx:pt idx="172291">133</cx:pt>
          <cx:pt idx="172292">20</cx:pt>
          <cx:pt idx="172293">20</cx:pt>
          <cx:pt idx="172294">25</cx:pt>
          <cx:pt idx="172295">28</cx:pt>
          <cx:pt idx="172296">179</cx:pt>
          <cx:pt idx="172297">0</cx:pt>
          <cx:pt idx="172298">0</cx:pt>
          <cx:pt idx="172299">0</cx:pt>
          <cx:pt idx="172300">3</cx:pt>
          <cx:pt idx="172301">10</cx:pt>
          <cx:pt idx="172302">9</cx:pt>
          <cx:pt idx="172303">13</cx:pt>
          <cx:pt idx="172304">0</cx:pt>
          <cx:pt idx="172305">12</cx:pt>
          <cx:pt idx="172306">84</cx:pt>
          <cx:pt idx="172307">9</cx:pt>
          <cx:pt idx="172308">28</cx:pt>
          <cx:pt idx="172309">0</cx:pt>
          <cx:pt idx="172310">0</cx:pt>
          <cx:pt idx="172311">0</cx:pt>
          <cx:pt idx="172312">141</cx:pt>
          <cx:pt idx="172313">36</cx:pt>
          <cx:pt idx="172314">57</cx:pt>
          <cx:pt idx="172315">11</cx:pt>
          <cx:pt idx="172316">0</cx:pt>
          <cx:pt idx="172317">7</cx:pt>
          <cx:pt idx="172318">15</cx:pt>
          <cx:pt idx="172319">5</cx:pt>
          <cx:pt idx="172320">23</cx:pt>
          <cx:pt idx="172321">1</cx:pt>
          <cx:pt idx="172322">20</cx:pt>
          <cx:pt idx="172323">0</cx:pt>
          <cx:pt idx="172324">76</cx:pt>
          <cx:pt idx="172325">13</cx:pt>
          <cx:pt idx="172326">74</cx:pt>
          <cx:pt idx="172327">20</cx:pt>
          <cx:pt idx="172328">0</cx:pt>
          <cx:pt idx="172329">7</cx:pt>
          <cx:pt idx="172330">359</cx:pt>
          <cx:pt idx="172331">91</cx:pt>
          <cx:pt idx="172332">0</cx:pt>
          <cx:pt idx="172333">0</cx:pt>
          <cx:pt idx="172334">62</cx:pt>
          <cx:pt idx="172335">0</cx:pt>
          <cx:pt idx="172336">201</cx:pt>
          <cx:pt idx="172337">8</cx:pt>
          <cx:pt idx="172338">222</cx:pt>
          <cx:pt idx="172339">1</cx:pt>
          <cx:pt idx="172340">0</cx:pt>
          <cx:pt idx="172341">5</cx:pt>
          <cx:pt idx="172342">0</cx:pt>
          <cx:pt idx="172343">0</cx:pt>
          <cx:pt idx="172344">1</cx:pt>
          <cx:pt idx="172345">0</cx:pt>
          <cx:pt idx="172346">4</cx:pt>
          <cx:pt idx="172347">0</cx:pt>
          <cx:pt idx="172348">0</cx:pt>
          <cx:pt idx="172349">24</cx:pt>
          <cx:pt idx="172350">0</cx:pt>
          <cx:pt idx="172351">0</cx:pt>
          <cx:pt idx="172352">0</cx:pt>
          <cx:pt idx="172353">0</cx:pt>
          <cx:pt idx="172354">61</cx:pt>
          <cx:pt idx="172355">93</cx:pt>
          <cx:pt idx="172356">91</cx:pt>
          <cx:pt idx="172357">17</cx:pt>
          <cx:pt idx="172358">4</cx:pt>
          <cx:pt idx="172359">13</cx:pt>
          <cx:pt idx="172360">50</cx:pt>
          <cx:pt idx="172361">722</cx:pt>
          <cx:pt idx="172362">14</cx:pt>
          <cx:pt idx="172363">24</cx:pt>
          <cx:pt idx="172364">5</cx:pt>
          <cx:pt idx="172365">0</cx:pt>
          <cx:pt idx="172366">4</cx:pt>
          <cx:pt idx="172367">10</cx:pt>
          <cx:pt idx="172368">4</cx:pt>
          <cx:pt idx="172369">2</cx:pt>
          <cx:pt idx="172370">7</cx:pt>
          <cx:pt idx="172371">0</cx:pt>
          <cx:pt idx="172372">0</cx:pt>
          <cx:pt idx="172373">12</cx:pt>
          <cx:pt idx="172374">0</cx:pt>
          <cx:pt idx="172375">0</cx:pt>
          <cx:pt idx="172376">0</cx:pt>
          <cx:pt idx="172377">87</cx:pt>
          <cx:pt idx="172378">0</cx:pt>
          <cx:pt idx="172379">0</cx:pt>
          <cx:pt idx="172380">72</cx:pt>
          <cx:pt idx="172381">0</cx:pt>
          <cx:pt idx="172382">46</cx:pt>
          <cx:pt idx="172383">1</cx:pt>
          <cx:pt idx="172384">0</cx:pt>
          <cx:pt idx="172385">22</cx:pt>
          <cx:pt idx="172386">0</cx:pt>
          <cx:pt idx="172387">35</cx:pt>
          <cx:pt idx="172388">0</cx:pt>
          <cx:pt idx="172389">293</cx:pt>
          <cx:pt idx="172390">33</cx:pt>
          <cx:pt idx="172391">3</cx:pt>
          <cx:pt idx="172392">53</cx:pt>
          <cx:pt idx="172393">3</cx:pt>
          <cx:pt idx="172394">0</cx:pt>
          <cx:pt idx="172395">1</cx:pt>
          <cx:pt idx="172396">278</cx:pt>
          <cx:pt idx="172397">0</cx:pt>
          <cx:pt idx="172398">14</cx:pt>
          <cx:pt idx="172399">110</cx:pt>
          <cx:pt idx="172400">14</cx:pt>
          <cx:pt idx="172401">23</cx:pt>
          <cx:pt idx="172402">4</cx:pt>
          <cx:pt idx="172403">0</cx:pt>
          <cx:pt idx="172404">0</cx:pt>
          <cx:pt idx="172405">90</cx:pt>
          <cx:pt idx="172406">22</cx:pt>
          <cx:pt idx="172407">31</cx:pt>
          <cx:pt idx="172408">0</cx:pt>
          <cx:pt idx="172409">88</cx:pt>
          <cx:pt idx="172410">0</cx:pt>
          <cx:pt idx="172411">34</cx:pt>
          <cx:pt idx="172412">2</cx:pt>
          <cx:pt idx="172413">5</cx:pt>
          <cx:pt idx="172414">338</cx:pt>
          <cx:pt idx="172415">0</cx:pt>
          <cx:pt idx="172416">8</cx:pt>
          <cx:pt idx="172417">1</cx:pt>
          <cx:pt idx="172418">1</cx:pt>
          <cx:pt idx="172419">27</cx:pt>
          <cx:pt idx="172420">15</cx:pt>
          <cx:pt idx="172421">35</cx:pt>
          <cx:pt idx="172422">21</cx:pt>
          <cx:pt idx="172423">8</cx:pt>
          <cx:pt idx="172424">94</cx:pt>
          <cx:pt idx="172425">43</cx:pt>
          <cx:pt idx="172426">0</cx:pt>
          <cx:pt idx="172427">1</cx:pt>
          <cx:pt idx="172428">0</cx:pt>
          <cx:pt idx="172429">0</cx:pt>
          <cx:pt idx="172430">0</cx:pt>
          <cx:pt idx="172431">40</cx:pt>
          <cx:pt idx="172432">254</cx:pt>
          <cx:pt idx="172433">425</cx:pt>
          <cx:pt idx="172434">34</cx:pt>
          <cx:pt idx="172435">131</cx:pt>
          <cx:pt idx="172436">10</cx:pt>
          <cx:pt idx="172437">0</cx:pt>
          <cx:pt idx="172438">0</cx:pt>
          <cx:pt idx="172439">26</cx:pt>
          <cx:pt idx="172440">12</cx:pt>
          <cx:pt idx="172441">32</cx:pt>
          <cx:pt idx="172442">13</cx:pt>
          <cx:pt idx="172443">13</cx:pt>
          <cx:pt idx="172444">407</cx:pt>
          <cx:pt idx="172445">12</cx:pt>
          <cx:pt idx="172446">533</cx:pt>
          <cx:pt idx="172447">0</cx:pt>
          <cx:pt idx="172448">0</cx:pt>
          <cx:pt idx="172449">1</cx:pt>
          <cx:pt idx="172450">0</cx:pt>
          <cx:pt idx="172451">2</cx:pt>
          <cx:pt idx="172452">8</cx:pt>
          <cx:pt idx="172453">0</cx:pt>
          <cx:pt idx="172454">41</cx:pt>
          <cx:pt idx="172455">82</cx:pt>
          <cx:pt idx="172456">1</cx:pt>
          <cx:pt idx="172457">14</cx:pt>
          <cx:pt idx="172458">50</cx:pt>
          <cx:pt idx="172459">231</cx:pt>
          <cx:pt idx="172460">0</cx:pt>
          <cx:pt idx="172461">0</cx:pt>
          <cx:pt idx="172462">0</cx:pt>
          <cx:pt idx="172463">0</cx:pt>
          <cx:pt idx="172464">0</cx:pt>
          <cx:pt idx="172465">0</cx:pt>
          <cx:pt idx="172466">3</cx:pt>
          <cx:pt idx="172467">169</cx:pt>
          <cx:pt idx="172468">10</cx:pt>
          <cx:pt idx="172469">1</cx:pt>
          <cx:pt idx="172470">11</cx:pt>
          <cx:pt idx="172471">1</cx:pt>
          <cx:pt idx="172472">422</cx:pt>
          <cx:pt idx="172473">2</cx:pt>
          <cx:pt idx="172474">11</cx:pt>
          <cx:pt idx="172475">0</cx:pt>
          <cx:pt idx="172476">0</cx:pt>
          <cx:pt idx="172477">1</cx:pt>
          <cx:pt idx="172478">0</cx:pt>
          <cx:pt idx="172479">2</cx:pt>
          <cx:pt idx="172480">155</cx:pt>
          <cx:pt idx="172481">0</cx:pt>
          <cx:pt idx="172482">0</cx:pt>
          <cx:pt idx="172483">0</cx:pt>
          <cx:pt idx="172484">0</cx:pt>
          <cx:pt idx="172485">50</cx:pt>
          <cx:pt idx="172486">42</cx:pt>
          <cx:pt idx="172487">63</cx:pt>
          <cx:pt idx="172488">4</cx:pt>
          <cx:pt idx="172489">0</cx:pt>
          <cx:pt idx="172490">1</cx:pt>
          <cx:pt idx="172491">268</cx:pt>
          <cx:pt idx="172492">223</cx:pt>
          <cx:pt idx="172493">69</cx:pt>
          <cx:pt idx="172494">6</cx:pt>
          <cx:pt idx="172495">0</cx:pt>
          <cx:pt idx="172496">1</cx:pt>
          <cx:pt idx="172497">176</cx:pt>
          <cx:pt idx="172498">95</cx:pt>
          <cx:pt idx="172499">1</cx:pt>
          <cx:pt idx="172500">0</cx:pt>
          <cx:pt idx="172501">1</cx:pt>
          <cx:pt idx="172502">21</cx:pt>
          <cx:pt idx="172503">11</cx:pt>
          <cx:pt idx="172504">99</cx:pt>
          <cx:pt idx="172505">1</cx:pt>
          <cx:pt idx="172506">63</cx:pt>
          <cx:pt idx="172507">1</cx:pt>
          <cx:pt idx="172508">1</cx:pt>
          <cx:pt idx="172509">0</cx:pt>
          <cx:pt idx="172510">0</cx:pt>
          <cx:pt idx="172511">6</cx:pt>
          <cx:pt idx="172512">23</cx:pt>
          <cx:pt idx="172513">17</cx:pt>
          <cx:pt idx="172514">26</cx:pt>
          <cx:pt idx="172515">77</cx:pt>
          <cx:pt idx="172516">148</cx:pt>
          <cx:pt idx="172517">65</cx:pt>
          <cx:pt idx="172518">19</cx:pt>
          <cx:pt idx="172519">29</cx:pt>
          <cx:pt idx="172520">0</cx:pt>
          <cx:pt idx="172521">36</cx:pt>
          <cx:pt idx="172522">111</cx:pt>
          <cx:pt idx="172523">17</cx:pt>
          <cx:pt idx="172524">13</cx:pt>
          <cx:pt idx="172525">7</cx:pt>
          <cx:pt idx="172526">28</cx:pt>
          <cx:pt idx="172527">70</cx:pt>
          <cx:pt idx="172528">4</cx:pt>
          <cx:pt idx="172529">0</cx:pt>
          <cx:pt idx="172530">0</cx:pt>
          <cx:pt idx="172531">2</cx:pt>
          <cx:pt idx="172532">0</cx:pt>
          <cx:pt idx="172533">18</cx:pt>
          <cx:pt idx="172534">0</cx:pt>
          <cx:pt idx="172535">13</cx:pt>
          <cx:pt idx="172536">22</cx:pt>
          <cx:pt idx="172537">17</cx:pt>
          <cx:pt idx="172538">44</cx:pt>
          <cx:pt idx="172539">180</cx:pt>
          <cx:pt idx="172540">4</cx:pt>
          <cx:pt idx="172541">20</cx:pt>
          <cx:pt idx="172542">28</cx:pt>
          <cx:pt idx="172543">0</cx:pt>
          <cx:pt idx="172544">0</cx:pt>
          <cx:pt idx="172545">0</cx:pt>
          <cx:pt idx="172546">0</cx:pt>
          <cx:pt idx="172547">20</cx:pt>
          <cx:pt idx="172548">0</cx:pt>
          <cx:pt idx="172549">0</cx:pt>
          <cx:pt idx="172550">3</cx:pt>
          <cx:pt idx="172551">87</cx:pt>
          <cx:pt idx="172552">51</cx:pt>
          <cx:pt idx="172553">93</cx:pt>
          <cx:pt idx="172554">7</cx:pt>
          <cx:pt idx="172555">1</cx:pt>
          <cx:pt idx="172556">14</cx:pt>
          <cx:pt idx="172557">245</cx:pt>
          <cx:pt idx="172558">0</cx:pt>
          <cx:pt idx="172559">0</cx:pt>
          <cx:pt idx="172560">0</cx:pt>
          <cx:pt idx="172561">0</cx:pt>
          <cx:pt idx="172562">32</cx:pt>
          <cx:pt idx="172563">6</cx:pt>
          <cx:pt idx="172564">10</cx:pt>
          <cx:pt idx="172565">40</cx:pt>
          <cx:pt idx="172566">246</cx:pt>
          <cx:pt idx="172567">10</cx:pt>
          <cx:pt idx="172568">0</cx:pt>
          <cx:pt idx="172569">7</cx:pt>
          <cx:pt idx="172570">14</cx:pt>
          <cx:pt idx="172571">0</cx:pt>
          <cx:pt idx="172572">0</cx:pt>
          <cx:pt idx="172573">0</cx:pt>
          <cx:pt idx="172574">8</cx:pt>
          <cx:pt idx="172575">0</cx:pt>
          <cx:pt idx="172576">0</cx:pt>
          <cx:pt idx="172577">99</cx:pt>
          <cx:pt idx="172578">5</cx:pt>
          <cx:pt idx="172579">26</cx:pt>
          <cx:pt idx="172580">16</cx:pt>
          <cx:pt idx="172581">69</cx:pt>
          <cx:pt idx="172582">65</cx:pt>
          <cx:pt idx="172583">6</cx:pt>
          <cx:pt idx="172584">16</cx:pt>
          <cx:pt idx="172585">28</cx:pt>
          <cx:pt idx="172586">2</cx:pt>
          <cx:pt idx="172587">0</cx:pt>
          <cx:pt idx="172588">9</cx:pt>
          <cx:pt idx="172589">2</cx:pt>
          <cx:pt idx="172590">3</cx:pt>
          <cx:pt idx="172591">64</cx:pt>
          <cx:pt idx="172592">1</cx:pt>
          <cx:pt idx="172593">35</cx:pt>
          <cx:pt idx="172594">72</cx:pt>
          <cx:pt idx="172595">36</cx:pt>
          <cx:pt idx="172596">77</cx:pt>
          <cx:pt idx="172597">20</cx:pt>
          <cx:pt idx="172598">8</cx:pt>
          <cx:pt idx="172599">118</cx:pt>
          <cx:pt idx="172600">67</cx:pt>
          <cx:pt idx="172601">29</cx:pt>
          <cx:pt idx="172602">63</cx:pt>
          <cx:pt idx="172603">40</cx:pt>
          <cx:pt idx="172604">91</cx:pt>
          <cx:pt idx="172605">323</cx:pt>
          <cx:pt idx="172606">1</cx:pt>
          <cx:pt idx="172607">0</cx:pt>
          <cx:pt idx="172608">30</cx:pt>
          <cx:pt idx="172609">172</cx:pt>
          <cx:pt idx="172610">0</cx:pt>
          <cx:pt idx="172611">3</cx:pt>
          <cx:pt idx="172612">64</cx:pt>
          <cx:pt idx="172613">0</cx:pt>
          <cx:pt idx="172614">3</cx:pt>
          <cx:pt idx="172615">0</cx:pt>
          <cx:pt idx="172616">91</cx:pt>
          <cx:pt idx="172617">0</cx:pt>
          <cx:pt idx="172618">0</cx:pt>
          <cx:pt idx="172619">94</cx:pt>
          <cx:pt idx="172620">2</cx:pt>
          <cx:pt idx="172621">0</cx:pt>
          <cx:pt idx="172622">0</cx:pt>
          <cx:pt idx="172623">5</cx:pt>
          <cx:pt idx="172624">4</cx:pt>
          <cx:pt idx="172625">7</cx:pt>
          <cx:pt idx="172626">221</cx:pt>
          <cx:pt idx="172627">2</cx:pt>
          <cx:pt idx="172628">61</cx:pt>
          <cx:pt idx="172629">95</cx:pt>
          <cx:pt idx="172630">1</cx:pt>
          <cx:pt idx="172631">0</cx:pt>
          <cx:pt idx="172632">10</cx:pt>
          <cx:pt idx="172633">0</cx:pt>
          <cx:pt idx="172634">21</cx:pt>
          <cx:pt idx="172635">33</cx:pt>
          <cx:pt idx="172636">256</cx:pt>
          <cx:pt idx="172637">20</cx:pt>
          <cx:pt idx="172638">59</cx:pt>
          <cx:pt idx="172639">0</cx:pt>
          <cx:pt idx="172640">4</cx:pt>
          <cx:pt idx="172641">138</cx:pt>
          <cx:pt idx="172642">5</cx:pt>
          <cx:pt idx="172643">0</cx:pt>
          <cx:pt idx="172644">3</cx:pt>
          <cx:pt idx="172645">64</cx:pt>
          <cx:pt idx="172646">41</cx:pt>
          <cx:pt idx="172647">8</cx:pt>
          <cx:pt idx="172648">0</cx:pt>
          <cx:pt idx="172649">12</cx:pt>
          <cx:pt idx="172650">0</cx:pt>
          <cx:pt idx="172651">0</cx:pt>
          <cx:pt idx="172652">1</cx:pt>
          <cx:pt idx="172653">1</cx:pt>
          <cx:pt idx="172654">0</cx:pt>
          <cx:pt idx="172655">112</cx:pt>
          <cx:pt idx="172656">125</cx:pt>
          <cx:pt idx="172657">3</cx:pt>
          <cx:pt idx="172658">40</cx:pt>
          <cx:pt idx="172659">86</cx:pt>
          <cx:pt idx="172660">4</cx:pt>
          <cx:pt idx="172661">195</cx:pt>
          <cx:pt idx="172662">55</cx:pt>
          <cx:pt idx="172663">0</cx:pt>
          <cx:pt idx="172664">0</cx:pt>
          <cx:pt idx="172665">1</cx:pt>
          <cx:pt idx="172666">0</cx:pt>
          <cx:pt idx="172667">1</cx:pt>
          <cx:pt idx="172668">11</cx:pt>
          <cx:pt idx="172669">101</cx:pt>
          <cx:pt idx="172670">13</cx:pt>
          <cx:pt idx="172671">0</cx:pt>
          <cx:pt idx="172672">72</cx:pt>
          <cx:pt idx="172673">8</cx:pt>
          <cx:pt idx="172674">4</cx:pt>
          <cx:pt idx="172675">1</cx:pt>
          <cx:pt idx="172676">19</cx:pt>
          <cx:pt idx="172677">8</cx:pt>
          <cx:pt idx="172678">15</cx:pt>
          <cx:pt idx="172679">7</cx:pt>
          <cx:pt idx="172680">11</cx:pt>
          <cx:pt idx="172681">0</cx:pt>
          <cx:pt idx="172682">0</cx:pt>
          <cx:pt idx="172683">13</cx:pt>
          <cx:pt idx="172684">0</cx:pt>
          <cx:pt idx="172685">3</cx:pt>
          <cx:pt idx="172686">1</cx:pt>
          <cx:pt idx="172687">60</cx:pt>
          <cx:pt idx="172688">96</cx:pt>
          <cx:pt idx="172689">2</cx:pt>
          <cx:pt idx="172690">86</cx:pt>
          <cx:pt idx="172691">3</cx:pt>
          <cx:pt idx="172692">251</cx:pt>
          <cx:pt idx="172693">0</cx:pt>
          <cx:pt idx="172694">0</cx:pt>
          <cx:pt idx="172695">52</cx:pt>
          <cx:pt idx="172696">94</cx:pt>
          <cx:pt idx="172697">14</cx:pt>
          <cx:pt idx="172698">0</cx:pt>
          <cx:pt idx="172699">15</cx:pt>
          <cx:pt idx="172700">0</cx:pt>
          <cx:pt idx="172701">2</cx:pt>
          <cx:pt idx="172702">0</cx:pt>
          <cx:pt idx="172703">1</cx:pt>
          <cx:pt idx="172704">0</cx:pt>
          <cx:pt idx="172705">0</cx:pt>
          <cx:pt idx="172706">0</cx:pt>
          <cx:pt idx="172707">0</cx:pt>
          <cx:pt idx="172708">2</cx:pt>
          <cx:pt idx="172709">0</cx:pt>
          <cx:pt idx="172710">0</cx:pt>
          <cx:pt idx="172711">0</cx:pt>
          <cx:pt idx="172712">16</cx:pt>
          <cx:pt idx="172713">0</cx:pt>
          <cx:pt idx="172714">0</cx:pt>
          <cx:pt idx="172715">0</cx:pt>
          <cx:pt idx="172716">0</cx:pt>
          <cx:pt idx="172717">26</cx:pt>
          <cx:pt idx="172718">1</cx:pt>
          <cx:pt idx="172719">176</cx:pt>
          <cx:pt idx="172720">4</cx:pt>
          <cx:pt idx="172721">6</cx:pt>
          <cx:pt idx="172722">0</cx:pt>
          <cx:pt idx="172723">27</cx:pt>
          <cx:pt idx="172724">0</cx:pt>
          <cx:pt idx="172725">108</cx:pt>
          <cx:pt idx="172726">26</cx:pt>
          <cx:pt idx="172727">0</cx:pt>
          <cx:pt idx="172728">2</cx:pt>
          <cx:pt idx="172729">35</cx:pt>
          <cx:pt idx="172730">25</cx:pt>
          <cx:pt idx="172731">377</cx:pt>
          <cx:pt idx="172732">0</cx:pt>
          <cx:pt idx="172733">10</cx:pt>
          <cx:pt idx="172734">1</cx:pt>
          <cx:pt idx="172735">0</cx:pt>
          <cx:pt idx="172736">3</cx:pt>
          <cx:pt idx="172737">87</cx:pt>
          <cx:pt idx="172738">1</cx:pt>
          <cx:pt idx="172739">130</cx:pt>
          <cx:pt idx="172740">0</cx:pt>
          <cx:pt idx="172741">0</cx:pt>
          <cx:pt idx="172742">0</cx:pt>
          <cx:pt idx="172743">1</cx:pt>
          <cx:pt idx="172744">0</cx:pt>
          <cx:pt idx="172745">13</cx:pt>
          <cx:pt idx="172746">0</cx:pt>
          <cx:pt idx="172747">0</cx:pt>
          <cx:pt idx="172748">2</cx:pt>
          <cx:pt idx="172749">0</cx:pt>
          <cx:pt idx="172750">14</cx:pt>
          <cx:pt idx="172751">18</cx:pt>
          <cx:pt idx="172752">7</cx:pt>
          <cx:pt idx="172753">5</cx:pt>
          <cx:pt idx="172754">0</cx:pt>
          <cx:pt idx="172755">0</cx:pt>
          <cx:pt idx="172756">19</cx:pt>
          <cx:pt idx="172757">2</cx:pt>
          <cx:pt idx="172758">1</cx:pt>
          <cx:pt idx="172759">427</cx:pt>
          <cx:pt idx="172760">5</cx:pt>
          <cx:pt idx="172761">4</cx:pt>
          <cx:pt idx="172762">5</cx:pt>
          <cx:pt idx="172763">4</cx:pt>
          <cx:pt idx="172764">98</cx:pt>
          <cx:pt idx="172765">9</cx:pt>
          <cx:pt idx="172766">90</cx:pt>
          <cx:pt idx="172767">9</cx:pt>
          <cx:pt idx="172768">0</cx:pt>
          <cx:pt idx="172769">0</cx:pt>
          <cx:pt idx="172770">10</cx:pt>
          <cx:pt idx="172771">15</cx:pt>
          <cx:pt idx="172772">235</cx:pt>
          <cx:pt idx="172773">41</cx:pt>
          <cx:pt idx="172774">14</cx:pt>
          <cx:pt idx="172775">177</cx:pt>
          <cx:pt idx="172776">19</cx:pt>
          <cx:pt idx="172777">0</cx:pt>
          <cx:pt idx="172778">23</cx:pt>
          <cx:pt idx="172779">1</cx:pt>
          <cx:pt idx="172780">42</cx:pt>
          <cx:pt idx="172781">28</cx:pt>
          <cx:pt idx="172782">25</cx:pt>
          <cx:pt idx="172783">7</cx:pt>
          <cx:pt idx="172784">177</cx:pt>
          <cx:pt idx="172785">1</cx:pt>
          <cx:pt idx="172786">1</cx:pt>
          <cx:pt idx="172787">0</cx:pt>
          <cx:pt idx="172788">50</cx:pt>
          <cx:pt idx="172789">23</cx:pt>
          <cx:pt idx="172790">23</cx:pt>
          <cx:pt idx="172791">56</cx:pt>
          <cx:pt idx="172792">194</cx:pt>
          <cx:pt idx="172793">237</cx:pt>
          <cx:pt idx="172794">14</cx:pt>
          <cx:pt idx="172795">0</cx:pt>
          <cx:pt idx="172796">0</cx:pt>
          <cx:pt idx="172797">0</cx:pt>
          <cx:pt idx="172798">0</cx:pt>
          <cx:pt idx="172799">0</cx:pt>
          <cx:pt idx="172800">106</cx:pt>
          <cx:pt idx="172801">0</cx:pt>
          <cx:pt idx="172802">3</cx:pt>
          <cx:pt idx="172803">22</cx:pt>
          <cx:pt idx="172804">1</cx:pt>
          <cx:pt idx="172805">1</cx:pt>
          <cx:pt idx="172806">2</cx:pt>
          <cx:pt idx="172807">21</cx:pt>
          <cx:pt idx="172808">13</cx:pt>
          <cx:pt idx="172809">0</cx:pt>
          <cx:pt idx="172810">10</cx:pt>
          <cx:pt idx="172811">62</cx:pt>
          <cx:pt idx="172812">136</cx:pt>
          <cx:pt idx="172813">26</cx:pt>
          <cx:pt idx="172814">63</cx:pt>
          <cx:pt idx="172815">0</cx:pt>
          <cx:pt idx="172816">11</cx:pt>
          <cx:pt idx="172817">0</cx:pt>
          <cx:pt idx="172818">15</cx:pt>
          <cx:pt idx="172819">56</cx:pt>
          <cx:pt idx="172820">0</cx:pt>
          <cx:pt idx="172821">4</cx:pt>
          <cx:pt idx="172822">35</cx:pt>
          <cx:pt idx="172823">43</cx:pt>
          <cx:pt idx="172824">49</cx:pt>
          <cx:pt idx="172825">36</cx:pt>
          <cx:pt idx="172826">28</cx:pt>
          <cx:pt idx="172827">1</cx:pt>
          <cx:pt idx="172828">0</cx:pt>
          <cx:pt idx="172829">5</cx:pt>
          <cx:pt idx="172830">0</cx:pt>
          <cx:pt idx="172831">12</cx:pt>
          <cx:pt idx="172832">0</cx:pt>
          <cx:pt idx="172833">7</cx:pt>
          <cx:pt idx="172834">7</cx:pt>
          <cx:pt idx="172835">351</cx:pt>
          <cx:pt idx="172836">1</cx:pt>
          <cx:pt idx="172837">13</cx:pt>
          <cx:pt idx="172838">13</cx:pt>
          <cx:pt idx="172839">1</cx:pt>
          <cx:pt idx="172840">36</cx:pt>
          <cx:pt idx="172841">1229</cx:pt>
          <cx:pt idx="172842">16</cx:pt>
          <cx:pt idx="172843">0</cx:pt>
          <cx:pt idx="172844">3</cx:pt>
          <cx:pt idx="172845">1</cx:pt>
          <cx:pt idx="172846">447</cx:pt>
          <cx:pt idx="172847">30</cx:pt>
          <cx:pt idx="172848">25</cx:pt>
          <cx:pt idx="172849">1</cx:pt>
          <cx:pt idx="172850">91</cx:pt>
          <cx:pt idx="172851">0</cx:pt>
          <cx:pt idx="172852">2</cx:pt>
          <cx:pt idx="172853">11</cx:pt>
          <cx:pt idx="172854">83</cx:pt>
          <cx:pt idx="172855">102</cx:pt>
          <cx:pt idx="172856">2</cx:pt>
          <cx:pt idx="172857">0</cx:pt>
          <cx:pt idx="172858">1</cx:pt>
          <cx:pt idx="172859">95</cx:pt>
          <cx:pt idx="172860">2</cx:pt>
          <cx:pt idx="172861">4</cx:pt>
          <cx:pt idx="172862">3</cx:pt>
          <cx:pt idx="172863">242</cx:pt>
          <cx:pt idx="172864">6</cx:pt>
          <cx:pt idx="172865">1</cx:pt>
          <cx:pt idx="172866">127</cx:pt>
          <cx:pt idx="172867">17</cx:pt>
          <cx:pt idx="172868">1</cx:pt>
          <cx:pt idx="172869">0</cx:pt>
          <cx:pt idx="172870">0</cx:pt>
          <cx:pt idx="172871">4</cx:pt>
          <cx:pt idx="172872">91</cx:pt>
          <cx:pt idx="172873">17</cx:pt>
          <cx:pt idx="172874">0</cx:pt>
          <cx:pt idx="172875">0</cx:pt>
          <cx:pt idx="172876">63</cx:pt>
          <cx:pt idx="172877">14</cx:pt>
          <cx:pt idx="172878">146</cx:pt>
          <cx:pt idx="172879">2</cx:pt>
          <cx:pt idx="172880">0</cx:pt>
          <cx:pt idx="172881">11</cx:pt>
          <cx:pt idx="172882">0</cx:pt>
          <cx:pt idx="172883">24</cx:pt>
          <cx:pt idx="172884">27</cx:pt>
          <cx:pt idx="172885">36</cx:pt>
          <cx:pt idx="172886">8</cx:pt>
          <cx:pt idx="172887">0</cx:pt>
          <cx:pt idx="172888">7</cx:pt>
          <cx:pt idx="172889">7</cx:pt>
          <cx:pt idx="172890">0</cx:pt>
          <cx:pt idx="172891">8</cx:pt>
          <cx:pt idx="172892">1</cx:pt>
          <cx:pt idx="172893">0</cx:pt>
          <cx:pt idx="172894">216</cx:pt>
          <cx:pt idx="172895">0</cx:pt>
          <cx:pt idx="172896">0</cx:pt>
          <cx:pt idx="172897">1</cx:pt>
          <cx:pt idx="172898">24</cx:pt>
          <cx:pt idx="172899">19</cx:pt>
          <cx:pt idx="172900">82</cx:pt>
          <cx:pt idx="172901">0</cx:pt>
          <cx:pt idx="172902">245</cx:pt>
          <cx:pt idx="172903">0</cx:pt>
          <cx:pt idx="172904">0</cx:pt>
          <cx:pt idx="172905">25</cx:pt>
          <cx:pt idx="172906">35</cx:pt>
          <cx:pt idx="172907">0</cx:pt>
          <cx:pt idx="172908">15</cx:pt>
          <cx:pt idx="172909">0</cx:pt>
          <cx:pt idx="172910">17</cx:pt>
          <cx:pt idx="172911">1</cx:pt>
          <cx:pt idx="172912">2</cx:pt>
          <cx:pt idx="172913">0</cx:pt>
          <cx:pt idx="172914">0</cx:pt>
          <cx:pt idx="172915">0</cx:pt>
          <cx:pt idx="172916">0</cx:pt>
          <cx:pt idx="172917">165</cx:pt>
          <cx:pt idx="172918">1</cx:pt>
          <cx:pt idx="172919">18</cx:pt>
          <cx:pt idx="172920">4</cx:pt>
          <cx:pt idx="172921">1</cx:pt>
          <cx:pt idx="172922">1</cx:pt>
          <cx:pt idx="172923">64</cx:pt>
          <cx:pt idx="172924">7</cx:pt>
          <cx:pt idx="172925">60</cx:pt>
          <cx:pt idx="172926">1</cx:pt>
          <cx:pt idx="172927">108</cx:pt>
          <cx:pt idx="172928">70</cx:pt>
          <cx:pt idx="172929">2</cx:pt>
          <cx:pt idx="172930">0</cx:pt>
          <cx:pt idx="172931">0</cx:pt>
          <cx:pt idx="172932">0</cx:pt>
          <cx:pt idx="172933">0</cx:pt>
          <cx:pt idx="172934">69</cx:pt>
          <cx:pt idx="172935">0</cx:pt>
          <cx:pt idx="172936">0</cx:pt>
          <cx:pt idx="172937">5</cx:pt>
          <cx:pt idx="172938">0</cx:pt>
          <cx:pt idx="172939">76</cx:pt>
          <cx:pt idx="172940">0</cx:pt>
          <cx:pt idx="172941">0</cx:pt>
          <cx:pt idx="172942">1</cx:pt>
          <cx:pt idx="172943">15</cx:pt>
          <cx:pt idx="172944">29</cx:pt>
          <cx:pt idx="172945">54</cx:pt>
          <cx:pt idx="172946">0</cx:pt>
          <cx:pt idx="172947">6</cx:pt>
          <cx:pt idx="172948">5</cx:pt>
          <cx:pt idx="172949">1</cx:pt>
          <cx:pt idx="172950">7</cx:pt>
          <cx:pt idx="172951">5</cx:pt>
          <cx:pt idx="172952">1</cx:pt>
          <cx:pt idx="172953">49</cx:pt>
          <cx:pt idx="172954">51</cx:pt>
          <cx:pt idx="172955">7</cx:pt>
          <cx:pt idx="172956">14</cx:pt>
          <cx:pt idx="172957">31</cx:pt>
          <cx:pt idx="172958">0</cx:pt>
          <cx:pt idx="172959">7</cx:pt>
          <cx:pt idx="172960">48</cx:pt>
          <cx:pt idx="172961">0</cx:pt>
          <cx:pt idx="172962">11</cx:pt>
          <cx:pt idx="172963">0</cx:pt>
          <cx:pt idx="172964">211</cx:pt>
          <cx:pt idx="172965">7</cx:pt>
          <cx:pt idx="172966">17</cx:pt>
          <cx:pt idx="172967">0</cx:pt>
          <cx:pt idx="172968">0</cx:pt>
          <cx:pt idx="172969">0</cx:pt>
          <cx:pt idx="172970">1</cx:pt>
          <cx:pt idx="172971">1</cx:pt>
          <cx:pt idx="172972">0</cx:pt>
          <cx:pt idx="172973">2</cx:pt>
          <cx:pt idx="172974">179</cx:pt>
          <cx:pt idx="172975">3</cx:pt>
          <cx:pt idx="172976">0</cx:pt>
          <cx:pt idx="172977">6</cx:pt>
          <cx:pt idx="172978">146</cx:pt>
          <cx:pt idx="172979">1054</cx:pt>
          <cx:pt idx="172980">0</cx:pt>
          <cx:pt idx="172981">0</cx:pt>
          <cx:pt idx="172982">18</cx:pt>
          <cx:pt idx="172983">11</cx:pt>
          <cx:pt idx="172984">0</cx:pt>
          <cx:pt idx="172985">0</cx:pt>
          <cx:pt idx="172986">0</cx:pt>
          <cx:pt idx="172987">8</cx:pt>
          <cx:pt idx="172988">607</cx:pt>
          <cx:pt idx="172989">99</cx:pt>
          <cx:pt idx="172990">0</cx:pt>
          <cx:pt idx="172991">0</cx:pt>
          <cx:pt idx="172992">25</cx:pt>
          <cx:pt idx="172993">47</cx:pt>
          <cx:pt idx="172994">112</cx:pt>
          <cx:pt idx="172995">317</cx:pt>
          <cx:pt idx="172996">30</cx:pt>
          <cx:pt idx="172997">14</cx:pt>
          <cx:pt idx="172998">1</cx:pt>
          <cx:pt idx="172999">12</cx:pt>
          <cx:pt idx="173000">1</cx:pt>
          <cx:pt idx="173001">0</cx:pt>
          <cx:pt idx="173002">2</cx:pt>
          <cx:pt idx="173003">126</cx:pt>
          <cx:pt idx="173004">3</cx:pt>
          <cx:pt idx="173005">0</cx:pt>
          <cx:pt idx="173006">2</cx:pt>
          <cx:pt idx="173007">7</cx:pt>
          <cx:pt idx="173008">0</cx:pt>
          <cx:pt idx="173009">149</cx:pt>
          <cx:pt idx="173010">0</cx:pt>
          <cx:pt idx="173011">1</cx:pt>
          <cx:pt idx="173012">11</cx:pt>
          <cx:pt idx="173013">1</cx:pt>
          <cx:pt idx="173014">212</cx:pt>
          <cx:pt idx="173015">215</cx:pt>
          <cx:pt idx="173016">57</cx:pt>
          <cx:pt idx="173017">1</cx:pt>
          <cx:pt idx="173018">0</cx:pt>
          <cx:pt idx="173019">28</cx:pt>
          <cx:pt idx="173020">27</cx:pt>
          <cx:pt idx="173021">4</cx:pt>
          <cx:pt idx="173022">2</cx:pt>
          <cx:pt idx="173023">153</cx:pt>
          <cx:pt idx="173024">81</cx:pt>
          <cx:pt idx="173025">7</cx:pt>
          <cx:pt idx="173026">1</cx:pt>
          <cx:pt idx="173027">31</cx:pt>
          <cx:pt idx="173028">0</cx:pt>
          <cx:pt idx="173029">0</cx:pt>
          <cx:pt idx="173030">202</cx:pt>
          <cx:pt idx="173031">9</cx:pt>
          <cx:pt idx="173032">2</cx:pt>
          <cx:pt idx="173033">83</cx:pt>
          <cx:pt idx="173034">7</cx:pt>
          <cx:pt idx="173035">0</cx:pt>
          <cx:pt idx="173036">7</cx:pt>
          <cx:pt idx="173037">1</cx:pt>
          <cx:pt idx="173038">0</cx:pt>
          <cx:pt idx="173039">0</cx:pt>
          <cx:pt idx="173040">4</cx:pt>
          <cx:pt idx="173041">0</cx:pt>
          <cx:pt idx="173042">0</cx:pt>
          <cx:pt idx="173043">25</cx:pt>
          <cx:pt idx="173044">0</cx:pt>
          <cx:pt idx="173045">7</cx:pt>
          <cx:pt idx="173046">194</cx:pt>
          <cx:pt idx="173047">0</cx:pt>
          <cx:pt idx="173048">0</cx:pt>
          <cx:pt idx="173049">1</cx:pt>
          <cx:pt idx="173050">24</cx:pt>
          <cx:pt idx="173051">0</cx:pt>
          <cx:pt idx="173052">1</cx:pt>
          <cx:pt idx="173053">3</cx:pt>
          <cx:pt idx="173054">208</cx:pt>
          <cx:pt idx="173055">34</cx:pt>
          <cx:pt idx="173056">0</cx:pt>
          <cx:pt idx="173057">1</cx:pt>
          <cx:pt idx="173058">3</cx:pt>
          <cx:pt idx="173059">0</cx:pt>
          <cx:pt idx="173060">0</cx:pt>
          <cx:pt idx="173061">68</cx:pt>
          <cx:pt idx="173062">0</cx:pt>
          <cx:pt idx="173063">114</cx:pt>
          <cx:pt idx="173064">20</cx:pt>
          <cx:pt idx="173065">14</cx:pt>
          <cx:pt idx="173066">0</cx:pt>
          <cx:pt idx="173067">0</cx:pt>
          <cx:pt idx="173068">126</cx:pt>
          <cx:pt idx="173069">16</cx:pt>
          <cx:pt idx="173070">54</cx:pt>
          <cx:pt idx="173071">17</cx:pt>
          <cx:pt idx="173072">10</cx:pt>
          <cx:pt idx="173073">16</cx:pt>
          <cx:pt idx="173074">20</cx:pt>
          <cx:pt idx="173075">2</cx:pt>
          <cx:pt idx="173076">25</cx:pt>
          <cx:pt idx="173077">11</cx:pt>
          <cx:pt idx="173078">0</cx:pt>
          <cx:pt idx="173079">27</cx:pt>
          <cx:pt idx="173080">56</cx:pt>
          <cx:pt idx="173081">1</cx:pt>
          <cx:pt idx="173082">190</cx:pt>
          <cx:pt idx="173083">153</cx:pt>
          <cx:pt idx="173084">0</cx:pt>
          <cx:pt idx="173085">0</cx:pt>
          <cx:pt idx="173086">21</cx:pt>
          <cx:pt idx="173087">0</cx:pt>
          <cx:pt idx="173088">0</cx:pt>
          <cx:pt idx="173089">0</cx:pt>
          <cx:pt idx="173090">25</cx:pt>
          <cx:pt idx="173091">84</cx:pt>
          <cx:pt idx="173092">11</cx:pt>
          <cx:pt idx="173093">33</cx:pt>
          <cx:pt idx="173094">17</cx:pt>
          <cx:pt idx="173095">51</cx:pt>
          <cx:pt idx="173096">18</cx:pt>
          <cx:pt idx="173097">109</cx:pt>
          <cx:pt idx="173098">28</cx:pt>
          <cx:pt idx="173099">25</cx:pt>
          <cx:pt idx="173100">0</cx:pt>
          <cx:pt idx="173101">449</cx:pt>
          <cx:pt idx="173102">44</cx:pt>
          <cx:pt idx="173103">25</cx:pt>
          <cx:pt idx="173104">1</cx:pt>
          <cx:pt idx="173105">2</cx:pt>
          <cx:pt idx="173106">0</cx:pt>
          <cx:pt idx="173107">0</cx:pt>
          <cx:pt idx="173108">0</cx:pt>
          <cx:pt idx="173109">39</cx:pt>
          <cx:pt idx="173110">3</cx:pt>
          <cx:pt idx="173111">164</cx:pt>
          <cx:pt idx="173112">0</cx:pt>
          <cx:pt idx="173113">7</cx:pt>
          <cx:pt idx="173114">32</cx:pt>
          <cx:pt idx="173115">1</cx:pt>
          <cx:pt idx="173116">25</cx:pt>
          <cx:pt idx="173117">9</cx:pt>
          <cx:pt idx="173118">123</cx:pt>
          <cx:pt idx="173119">9</cx:pt>
          <cx:pt idx="173120">20</cx:pt>
          <cx:pt idx="173121">12</cx:pt>
          <cx:pt idx="173122">117</cx:pt>
          <cx:pt idx="173123">56</cx:pt>
          <cx:pt idx="173124">8</cx:pt>
          <cx:pt idx="173125">0</cx:pt>
          <cx:pt idx="173126">0</cx:pt>
          <cx:pt idx="173127">1</cx:pt>
          <cx:pt idx="173128">4</cx:pt>
          <cx:pt idx="173129">130</cx:pt>
          <cx:pt idx="173130">5</cx:pt>
          <cx:pt idx="173131">0</cx:pt>
          <cx:pt idx="173132">3</cx:pt>
          <cx:pt idx="173133">1</cx:pt>
          <cx:pt idx="173134">19</cx:pt>
          <cx:pt idx="173135">49</cx:pt>
          <cx:pt idx="173136">314</cx:pt>
          <cx:pt idx="173137">30</cx:pt>
          <cx:pt idx="173138">0</cx:pt>
          <cx:pt idx="173139">0</cx:pt>
          <cx:pt idx="173140">661</cx:pt>
          <cx:pt idx="173141">16</cx:pt>
          <cx:pt idx="173142">0</cx:pt>
          <cx:pt idx="173143">23</cx:pt>
          <cx:pt idx="173144">12</cx:pt>
          <cx:pt idx="173145">2</cx:pt>
          <cx:pt idx="173146">0</cx:pt>
          <cx:pt idx="173147">0</cx:pt>
          <cx:pt idx="173148">30</cx:pt>
          <cx:pt idx="173149">0</cx:pt>
          <cx:pt idx="173150">0</cx:pt>
          <cx:pt idx="173151">0</cx:pt>
          <cx:pt idx="173152">4</cx:pt>
          <cx:pt idx="173153">179</cx:pt>
          <cx:pt idx="173154">42</cx:pt>
          <cx:pt idx="173155">0</cx:pt>
          <cx:pt idx="173156">762</cx:pt>
          <cx:pt idx="173157">0</cx:pt>
          <cx:pt idx="173158">0</cx:pt>
          <cx:pt idx="173159">14</cx:pt>
          <cx:pt idx="173160">3</cx:pt>
          <cx:pt idx="173161">0</cx:pt>
          <cx:pt idx="173162">0</cx:pt>
          <cx:pt idx="173163">19</cx:pt>
          <cx:pt idx="173164">216</cx:pt>
          <cx:pt idx="173165">146</cx:pt>
          <cx:pt idx="173166">15</cx:pt>
          <cx:pt idx="173167">21</cx:pt>
          <cx:pt idx="173168">57</cx:pt>
          <cx:pt idx="173169">455</cx:pt>
          <cx:pt idx="173170">50</cx:pt>
          <cx:pt idx="173171">3</cx:pt>
          <cx:pt idx="173172">112</cx:pt>
          <cx:pt idx="173173">106</cx:pt>
          <cx:pt idx="173174">226</cx:pt>
          <cx:pt idx="173175">0</cx:pt>
          <cx:pt idx="173176">1</cx:pt>
          <cx:pt idx="173177">2</cx:pt>
          <cx:pt idx="173178">83</cx:pt>
          <cx:pt idx="173179">6</cx:pt>
          <cx:pt idx="173180">26</cx:pt>
          <cx:pt idx="173181">1</cx:pt>
          <cx:pt idx="173182">9</cx:pt>
          <cx:pt idx="173183">5</cx:pt>
          <cx:pt idx="173184">0</cx:pt>
          <cx:pt idx="173185">19</cx:pt>
          <cx:pt idx="173186">201</cx:pt>
          <cx:pt idx="173187">15</cx:pt>
          <cx:pt idx="173188">0</cx:pt>
          <cx:pt idx="173189">0</cx:pt>
          <cx:pt idx="173190">0</cx:pt>
          <cx:pt idx="173191">0</cx:pt>
          <cx:pt idx="173192">1</cx:pt>
          <cx:pt idx="173193">0</cx:pt>
          <cx:pt idx="173194">0</cx:pt>
          <cx:pt idx="173195">0</cx:pt>
          <cx:pt idx="173196">18</cx:pt>
          <cx:pt idx="173197">0</cx:pt>
          <cx:pt idx="173198">40</cx:pt>
          <cx:pt idx="173199">14</cx:pt>
          <cx:pt idx="173200">0</cx:pt>
          <cx:pt idx="173201">0</cx:pt>
          <cx:pt idx="173202">83</cx:pt>
          <cx:pt idx="173203">110</cx:pt>
          <cx:pt idx="173204">58</cx:pt>
          <cx:pt idx="173205">12</cx:pt>
          <cx:pt idx="173206">18</cx:pt>
          <cx:pt idx="173207">98</cx:pt>
          <cx:pt idx="173208">6</cx:pt>
          <cx:pt idx="173209">231</cx:pt>
          <cx:pt idx="173210">72</cx:pt>
          <cx:pt idx="173211">4</cx:pt>
          <cx:pt idx="173212">14</cx:pt>
          <cx:pt idx="173213">1</cx:pt>
          <cx:pt idx="173214">89</cx:pt>
          <cx:pt idx="173215">14</cx:pt>
          <cx:pt idx="173216">46</cx:pt>
          <cx:pt idx="173217">28</cx:pt>
          <cx:pt idx="173218">12</cx:pt>
          <cx:pt idx="173219">2</cx:pt>
          <cx:pt idx="173220">0</cx:pt>
          <cx:pt idx="173221">0</cx:pt>
          <cx:pt idx="173222">5</cx:pt>
          <cx:pt idx="173223">189</cx:pt>
          <cx:pt idx="173224">0</cx:pt>
          <cx:pt idx="173225">0</cx:pt>
          <cx:pt idx="173226">8</cx:pt>
          <cx:pt idx="173227">0</cx:pt>
          <cx:pt idx="173228">0</cx:pt>
          <cx:pt idx="173229">0</cx:pt>
          <cx:pt idx="173230">0</cx:pt>
          <cx:pt idx="173231">2</cx:pt>
          <cx:pt idx="173232">1</cx:pt>
          <cx:pt idx="173233">10</cx:pt>
          <cx:pt idx="173234">612</cx:pt>
          <cx:pt idx="173235">2</cx:pt>
          <cx:pt idx="173236">5</cx:pt>
          <cx:pt idx="173237">0</cx:pt>
          <cx:pt idx="173238">0</cx:pt>
          <cx:pt idx="173239">0</cx:pt>
          <cx:pt idx="173240">0</cx:pt>
          <cx:pt idx="173241">0</cx:pt>
          <cx:pt idx="173242">1</cx:pt>
          <cx:pt idx="173243">0</cx:pt>
          <cx:pt idx="173244">0</cx:pt>
          <cx:pt idx="173245">83</cx:pt>
          <cx:pt idx="173246">0</cx:pt>
          <cx:pt idx="173247">1</cx:pt>
          <cx:pt idx="173248">0</cx:pt>
          <cx:pt idx="173249">0</cx:pt>
          <cx:pt idx="173250">0</cx:pt>
          <cx:pt idx="173251">0</cx:pt>
          <cx:pt idx="173252">0</cx:pt>
          <cx:pt idx="173253">0</cx:pt>
          <cx:pt idx="173254">0</cx:pt>
          <cx:pt idx="173255">0</cx:pt>
          <cx:pt idx="173256">0</cx:pt>
          <cx:pt idx="173257">6</cx:pt>
          <cx:pt idx="173258">0</cx:pt>
          <cx:pt idx="173259">2</cx:pt>
          <cx:pt idx="173260">0</cx:pt>
          <cx:pt idx="173261">0</cx:pt>
          <cx:pt idx="173262">7</cx:pt>
          <cx:pt idx="173263">11</cx:pt>
          <cx:pt idx="173264">4</cx:pt>
          <cx:pt idx="173265">4</cx:pt>
          <cx:pt idx="173266">0</cx:pt>
          <cx:pt idx="173267">0</cx:pt>
          <cx:pt idx="173268">58</cx:pt>
          <cx:pt idx="173269">7</cx:pt>
          <cx:pt idx="173270">0</cx:pt>
          <cx:pt idx="173271">66</cx:pt>
          <cx:pt idx="173272">68</cx:pt>
          <cx:pt idx="173273">39</cx:pt>
          <cx:pt idx="173274">2</cx:pt>
          <cx:pt idx="173275">0</cx:pt>
          <cx:pt idx="173276">19</cx:pt>
          <cx:pt idx="173277">0</cx:pt>
          <cx:pt idx="173278">26</cx:pt>
          <cx:pt idx="173279">0</cx:pt>
          <cx:pt idx="173280">13</cx:pt>
          <cx:pt idx="173281">74</cx:pt>
          <cx:pt idx="173282">2</cx:pt>
          <cx:pt idx="173283">88</cx:pt>
          <cx:pt idx="173284">0</cx:pt>
          <cx:pt idx="173285">0</cx:pt>
          <cx:pt idx="173286">0</cx:pt>
          <cx:pt idx="173287">47</cx:pt>
          <cx:pt idx="173288">42</cx:pt>
          <cx:pt idx="173289">6</cx:pt>
          <cx:pt idx="173290">121</cx:pt>
          <cx:pt idx="173291">1</cx:pt>
          <cx:pt idx="173292">0</cx:pt>
          <cx:pt idx="173293">23</cx:pt>
          <cx:pt idx="173294">26</cx:pt>
          <cx:pt idx="173295">1</cx:pt>
          <cx:pt idx="173296">7</cx:pt>
          <cx:pt idx="173297">2</cx:pt>
          <cx:pt idx="173298">431</cx:pt>
          <cx:pt idx="173299">0</cx:pt>
          <cx:pt idx="173300">78</cx:pt>
          <cx:pt idx="173301">78</cx:pt>
          <cx:pt idx="173302">21</cx:pt>
          <cx:pt idx="173303">0</cx:pt>
          <cx:pt idx="173304">7</cx:pt>
          <cx:pt idx="173305">0</cx:pt>
          <cx:pt idx="173306">22</cx:pt>
          <cx:pt idx="173307">0</cx:pt>
          <cx:pt idx="173308">0</cx:pt>
          <cx:pt idx="173309">0</cx:pt>
          <cx:pt idx="173310">2</cx:pt>
          <cx:pt idx="173311">0</cx:pt>
          <cx:pt idx="173312">30</cx:pt>
          <cx:pt idx="173313">12</cx:pt>
          <cx:pt idx="173314">378</cx:pt>
          <cx:pt idx="173315">14</cx:pt>
          <cx:pt idx="173316">0</cx:pt>
          <cx:pt idx="173317">240</cx:pt>
          <cx:pt idx="173318">273</cx:pt>
          <cx:pt idx="173319">41</cx:pt>
          <cx:pt idx="173320">0</cx:pt>
          <cx:pt idx="173321">0</cx:pt>
          <cx:pt idx="173322">13</cx:pt>
          <cx:pt idx="173323">1</cx:pt>
          <cx:pt idx="173324">0</cx:pt>
          <cx:pt idx="173325">31</cx:pt>
          <cx:pt idx="173326">198</cx:pt>
          <cx:pt idx="173327">1</cx:pt>
          <cx:pt idx="173328">2</cx:pt>
          <cx:pt idx="173329">28</cx:pt>
          <cx:pt idx="173330">0</cx:pt>
          <cx:pt idx="173331">1</cx:pt>
          <cx:pt idx="173332">0</cx:pt>
          <cx:pt idx="173333">28</cx:pt>
          <cx:pt idx="173334">9</cx:pt>
          <cx:pt idx="173335">5</cx:pt>
          <cx:pt idx="173336">0</cx:pt>
          <cx:pt idx="173337">396</cx:pt>
          <cx:pt idx="173338">1</cx:pt>
          <cx:pt idx="173339">63</cx:pt>
          <cx:pt idx="173340">64</cx:pt>
          <cx:pt idx="173341">14</cx:pt>
          <cx:pt idx="173342">1</cx:pt>
          <cx:pt idx="173343">0</cx:pt>
          <cx:pt idx="173344">0</cx:pt>
          <cx:pt idx="173345">0</cx:pt>
          <cx:pt idx="173346">1</cx:pt>
          <cx:pt idx="173347">5</cx:pt>
          <cx:pt idx="173348">1</cx:pt>
          <cx:pt idx="173349">6</cx:pt>
          <cx:pt idx="173350">5</cx:pt>
          <cx:pt idx="173351">0</cx:pt>
          <cx:pt idx="173352">27</cx:pt>
          <cx:pt idx="173353">0</cx:pt>
          <cx:pt idx="173354">106</cx:pt>
          <cx:pt idx="173355">41</cx:pt>
          <cx:pt idx="173356">24</cx:pt>
          <cx:pt idx="173357">0</cx:pt>
          <cx:pt idx="173358">30</cx:pt>
          <cx:pt idx="173359">1</cx:pt>
          <cx:pt idx="173360">1</cx:pt>
          <cx:pt idx="173361">1</cx:pt>
          <cx:pt idx="173362">17</cx:pt>
          <cx:pt idx="173363">220</cx:pt>
          <cx:pt idx="173364">5</cx:pt>
          <cx:pt idx="173365">6</cx:pt>
          <cx:pt idx="173366">0</cx:pt>
          <cx:pt idx="173367">47</cx:pt>
          <cx:pt idx="173368">71</cx:pt>
          <cx:pt idx="173369">11</cx:pt>
          <cx:pt idx="173370">1</cx:pt>
          <cx:pt idx="173371">0</cx:pt>
          <cx:pt idx="173372">0</cx:pt>
          <cx:pt idx="173373">0</cx:pt>
          <cx:pt idx="173374">0</cx:pt>
          <cx:pt idx="173375">0</cx:pt>
          <cx:pt idx="173376">1</cx:pt>
          <cx:pt idx="173377">18</cx:pt>
          <cx:pt idx="173378">3</cx:pt>
          <cx:pt idx="173379">169</cx:pt>
          <cx:pt idx="173380">0</cx:pt>
          <cx:pt idx="173381">15</cx:pt>
          <cx:pt idx="173382">0</cx:pt>
          <cx:pt idx="173383">0</cx:pt>
          <cx:pt idx="173384">1</cx:pt>
          <cx:pt idx="173385">93</cx:pt>
          <cx:pt idx="173386">58</cx:pt>
          <cx:pt idx="173387">142</cx:pt>
          <cx:pt idx="173388">0</cx:pt>
          <cx:pt idx="173389">2</cx:pt>
          <cx:pt idx="173390">12</cx:pt>
          <cx:pt idx="173391">18</cx:pt>
          <cx:pt idx="173392">11</cx:pt>
          <cx:pt idx="173393">38</cx:pt>
          <cx:pt idx="173394">13</cx:pt>
          <cx:pt idx="173395">6</cx:pt>
          <cx:pt idx="173396">21</cx:pt>
          <cx:pt idx="173397">62</cx:pt>
          <cx:pt idx="173398">323</cx:pt>
          <cx:pt idx="173399">41</cx:pt>
          <cx:pt idx="173400">19</cx:pt>
          <cx:pt idx="173401">7</cx:pt>
          <cx:pt idx="173402">2</cx:pt>
          <cx:pt idx="173403">0</cx:pt>
          <cx:pt idx="173404">98</cx:pt>
          <cx:pt idx="173405">45</cx:pt>
          <cx:pt idx="173406">59</cx:pt>
          <cx:pt idx="173407">1</cx:pt>
          <cx:pt idx="173408">2</cx:pt>
          <cx:pt idx="173409">21</cx:pt>
          <cx:pt idx="173410">0</cx:pt>
          <cx:pt idx="173411">54</cx:pt>
          <cx:pt idx="173412">1</cx:pt>
          <cx:pt idx="173413">0</cx:pt>
          <cx:pt idx="173414">5</cx:pt>
          <cx:pt idx="173415">23</cx:pt>
          <cx:pt idx="173416">0</cx:pt>
          <cx:pt idx="173417">1</cx:pt>
          <cx:pt idx="173418">3</cx:pt>
          <cx:pt idx="173419">39</cx:pt>
          <cx:pt idx="173420">1</cx:pt>
          <cx:pt idx="173421">2</cx:pt>
          <cx:pt idx="173422">8</cx:pt>
          <cx:pt idx="173423">1</cx:pt>
          <cx:pt idx="173424">6</cx:pt>
          <cx:pt idx="173425">0</cx:pt>
          <cx:pt idx="173426">0</cx:pt>
          <cx:pt idx="173427">31</cx:pt>
          <cx:pt idx="173428">51</cx:pt>
          <cx:pt idx="173429">0</cx:pt>
          <cx:pt idx="173430">12</cx:pt>
          <cx:pt idx="173431">0</cx:pt>
          <cx:pt idx="173432">12</cx:pt>
          <cx:pt idx="173433">16</cx:pt>
          <cx:pt idx="173434">5</cx:pt>
          <cx:pt idx="173435">14</cx:pt>
          <cx:pt idx="173436">1</cx:pt>
          <cx:pt idx="173437">3</cx:pt>
          <cx:pt idx="173438">2</cx:pt>
          <cx:pt idx="173439">0</cx:pt>
          <cx:pt idx="173440">1</cx:pt>
          <cx:pt idx="173441">0</cx:pt>
          <cx:pt idx="173442">0</cx:pt>
          <cx:pt idx="173443">14</cx:pt>
          <cx:pt idx="173444">0</cx:pt>
          <cx:pt idx="173445">0</cx:pt>
          <cx:pt idx="173446">0</cx:pt>
          <cx:pt idx="173447">1</cx:pt>
          <cx:pt idx="173448">1</cx:pt>
          <cx:pt idx="173449">44</cx:pt>
          <cx:pt idx="173450">22</cx:pt>
          <cx:pt idx="173451">0</cx:pt>
          <cx:pt idx="173452">0</cx:pt>
          <cx:pt idx="173453">1</cx:pt>
          <cx:pt idx="173454">173</cx:pt>
          <cx:pt idx="173455">45</cx:pt>
          <cx:pt idx="173456">0</cx:pt>
          <cx:pt idx="173457">48</cx:pt>
          <cx:pt idx="173458">0</cx:pt>
          <cx:pt idx="173459">542</cx:pt>
          <cx:pt idx="173460">7</cx:pt>
          <cx:pt idx="173461">0</cx:pt>
          <cx:pt idx="173462">6</cx:pt>
          <cx:pt idx="173463">15</cx:pt>
          <cx:pt idx="173464">6</cx:pt>
          <cx:pt idx="173465">0</cx:pt>
          <cx:pt idx="173466">13</cx:pt>
          <cx:pt idx="173467">79</cx:pt>
          <cx:pt idx="173468">27</cx:pt>
          <cx:pt idx="173469">28</cx:pt>
          <cx:pt idx="173470">2</cx:pt>
          <cx:pt idx="173471">9</cx:pt>
          <cx:pt idx="173472">0</cx:pt>
          <cx:pt idx="173473">1</cx:pt>
          <cx:pt idx="173474">68</cx:pt>
          <cx:pt idx="173475">2</cx:pt>
          <cx:pt idx="173476">0</cx:pt>
          <cx:pt idx="173477">0</cx:pt>
          <cx:pt idx="173478">90</cx:pt>
          <cx:pt idx="173479">0</cx:pt>
          <cx:pt idx="173480">0</cx:pt>
          <cx:pt idx="173481">37</cx:pt>
          <cx:pt idx="173482">0</cx:pt>
          <cx:pt idx="173483">7</cx:pt>
          <cx:pt idx="173484">420</cx:pt>
          <cx:pt idx="173485">0</cx:pt>
          <cx:pt idx="173486">0</cx:pt>
          <cx:pt idx="173487">538</cx:pt>
          <cx:pt idx="173488">0</cx:pt>
          <cx:pt idx="173489">0</cx:pt>
          <cx:pt idx="173490">42</cx:pt>
          <cx:pt idx="173491">0</cx:pt>
          <cx:pt idx="173492">3</cx:pt>
          <cx:pt idx="173493">4</cx:pt>
          <cx:pt idx="173494">83</cx:pt>
          <cx:pt idx="173495">9</cx:pt>
          <cx:pt idx="173496">146</cx:pt>
          <cx:pt idx="173497">107</cx:pt>
          <cx:pt idx="173498">238</cx:pt>
          <cx:pt idx="173499">46</cx:pt>
          <cx:pt idx="173500">42</cx:pt>
          <cx:pt idx="173501">84</cx:pt>
          <cx:pt idx="173502">1</cx:pt>
          <cx:pt idx="173503">8</cx:pt>
          <cx:pt idx="173504">104</cx:pt>
          <cx:pt idx="173505">14</cx:pt>
          <cx:pt idx="173506">14</cx:pt>
          <cx:pt idx="173507">0</cx:pt>
          <cx:pt idx="173508">1</cx:pt>
          <cx:pt idx="173509">0</cx:pt>
          <cx:pt idx="173510">0</cx:pt>
          <cx:pt idx="173511">1</cx:pt>
          <cx:pt idx="173512">0</cx:pt>
          <cx:pt idx="173513">1</cx:pt>
          <cx:pt idx="173514">1</cx:pt>
          <cx:pt idx="173515">0</cx:pt>
          <cx:pt idx="173516">33</cx:pt>
          <cx:pt idx="173517">1</cx:pt>
          <cx:pt idx="173518">1</cx:pt>
          <cx:pt idx="173519">2</cx:pt>
          <cx:pt idx="173520">0</cx:pt>
          <cx:pt idx="173521">1</cx:pt>
          <cx:pt idx="173522">11</cx:pt>
          <cx:pt idx="173523">17</cx:pt>
          <cx:pt idx="173524">20</cx:pt>
          <cx:pt idx="173525">0</cx:pt>
          <cx:pt idx="173526">0</cx:pt>
          <cx:pt idx="173527">0</cx:pt>
          <cx:pt idx="173528">0</cx:pt>
          <cx:pt idx="173529">5</cx:pt>
          <cx:pt idx="173530">0</cx:pt>
          <cx:pt idx="173531">1</cx:pt>
          <cx:pt idx="173532">3</cx:pt>
          <cx:pt idx="173533">747</cx:pt>
          <cx:pt idx="173534">45</cx:pt>
          <cx:pt idx="173535">3</cx:pt>
          <cx:pt idx="173536">34</cx:pt>
          <cx:pt idx="173537">15</cx:pt>
          <cx:pt idx="173538">3</cx:pt>
          <cx:pt idx="173539">64</cx:pt>
          <cx:pt idx="173540">274</cx:pt>
          <cx:pt idx="173541">319</cx:pt>
          <cx:pt idx="173542">69</cx:pt>
          <cx:pt idx="173543">32</cx:pt>
          <cx:pt idx="173544">0</cx:pt>
          <cx:pt idx="173545">1</cx:pt>
          <cx:pt idx="173546">36</cx:pt>
          <cx:pt idx="173547">14</cx:pt>
          <cx:pt idx="173548">30</cx:pt>
          <cx:pt idx="173549">0</cx:pt>
          <cx:pt idx="173550">0</cx:pt>
          <cx:pt idx="173551">0</cx:pt>
          <cx:pt idx="173552">1</cx:pt>
          <cx:pt idx="173553">2</cx:pt>
          <cx:pt idx="173554">6</cx:pt>
          <cx:pt idx="173555">22</cx:pt>
          <cx:pt idx="173556">2</cx:pt>
          <cx:pt idx="173557">8</cx:pt>
          <cx:pt idx="173558">47</cx:pt>
          <cx:pt idx="173559">38</cx:pt>
          <cx:pt idx="173560">1</cx:pt>
          <cx:pt idx="173561">1</cx:pt>
          <cx:pt idx="173562">30</cx:pt>
          <cx:pt idx="173563">0</cx:pt>
          <cx:pt idx="173564">0</cx:pt>
          <cx:pt idx="173565">0</cx:pt>
          <cx:pt idx="173566">12</cx:pt>
          <cx:pt idx="173567">43</cx:pt>
          <cx:pt idx="173568">61</cx:pt>
          <cx:pt idx="173569">0</cx:pt>
          <cx:pt idx="173570">15</cx:pt>
          <cx:pt idx="173571">0</cx:pt>
          <cx:pt idx="173572">0</cx:pt>
          <cx:pt idx="173573">17</cx:pt>
          <cx:pt idx="173574">6</cx:pt>
          <cx:pt idx="173575">7</cx:pt>
          <cx:pt idx="173576">544</cx:pt>
          <cx:pt idx="173577">2</cx:pt>
          <cx:pt idx="173578">20</cx:pt>
          <cx:pt idx="173579">6</cx:pt>
          <cx:pt idx="173580">0</cx:pt>
          <cx:pt idx="173581">5</cx:pt>
          <cx:pt idx="173582">6</cx:pt>
          <cx:pt idx="173583">4</cx:pt>
          <cx:pt idx="173584">4</cx:pt>
          <cx:pt idx="173585">16</cx:pt>
          <cx:pt idx="173586">44</cx:pt>
          <cx:pt idx="173587">34</cx:pt>
          <cx:pt idx="173588">136</cx:pt>
          <cx:pt idx="173589">0</cx:pt>
          <cx:pt idx="173590">0</cx:pt>
          <cx:pt idx="173591">43</cx:pt>
          <cx:pt idx="173592">0</cx:pt>
          <cx:pt idx="173593">0</cx:pt>
          <cx:pt idx="173594">4</cx:pt>
          <cx:pt idx="173595">198</cx:pt>
          <cx:pt idx="173596">0</cx:pt>
          <cx:pt idx="173597">28</cx:pt>
          <cx:pt idx="173598">88</cx:pt>
          <cx:pt idx="173599">0</cx:pt>
          <cx:pt idx="173600">47</cx:pt>
          <cx:pt idx="173601">7</cx:pt>
          <cx:pt idx="173602">4</cx:pt>
          <cx:pt idx="173603">36</cx:pt>
          <cx:pt idx="173604">1</cx:pt>
          <cx:pt idx="173605">0</cx:pt>
          <cx:pt idx="173606">7</cx:pt>
          <cx:pt idx="173607">0</cx:pt>
          <cx:pt idx="173608">7</cx:pt>
          <cx:pt idx="173609">109</cx:pt>
          <cx:pt idx="173610">33</cx:pt>
          <cx:pt idx="173611">1</cx:pt>
          <cx:pt idx="173612">0</cx:pt>
          <cx:pt idx="173613">12</cx:pt>
          <cx:pt idx="173614">68</cx:pt>
          <cx:pt idx="173615">70</cx:pt>
          <cx:pt idx="173616">0</cx:pt>
          <cx:pt idx="173617">0</cx:pt>
          <cx:pt idx="173618">7</cx:pt>
          <cx:pt idx="173619">7</cx:pt>
          <cx:pt idx="173620">0</cx:pt>
          <cx:pt idx="173621">280</cx:pt>
          <cx:pt idx="173622">1</cx:pt>
          <cx:pt idx="173623">3</cx:pt>
          <cx:pt idx="173624">9</cx:pt>
          <cx:pt idx="173625">3</cx:pt>
          <cx:pt idx="173626">1</cx:pt>
          <cx:pt idx="173627">1</cx:pt>
          <cx:pt idx="173628">1</cx:pt>
          <cx:pt idx="173629">35</cx:pt>
          <cx:pt idx="173630">259</cx:pt>
          <cx:pt idx="173631">63</cx:pt>
          <cx:pt idx="173632">0</cx:pt>
          <cx:pt idx="173633">23</cx:pt>
          <cx:pt idx="173634">34</cx:pt>
          <cx:pt idx="173635">1</cx:pt>
          <cx:pt idx="173636">92</cx:pt>
          <cx:pt idx="173637">194</cx:pt>
          <cx:pt idx="173638">0</cx:pt>
          <cx:pt idx="173639">3</cx:pt>
          <cx:pt idx="173640">6</cx:pt>
          <cx:pt idx="173641">1</cx:pt>
          <cx:pt idx="173642">6</cx:pt>
          <cx:pt idx="173643">5</cx:pt>
          <cx:pt idx="173644">0</cx:pt>
          <cx:pt idx="173645">1</cx:pt>
          <cx:pt idx="173646">13</cx:pt>
          <cx:pt idx="173647">29</cx:pt>
          <cx:pt idx="173648">8</cx:pt>
          <cx:pt idx="173649">4</cx:pt>
          <cx:pt idx="173650">0</cx:pt>
          <cx:pt idx="173651">0</cx:pt>
          <cx:pt idx="173652">42</cx:pt>
          <cx:pt idx="173653">2</cx:pt>
          <cx:pt idx="173654">1</cx:pt>
          <cx:pt idx="173655">0</cx:pt>
          <cx:pt idx="173656">62</cx:pt>
          <cx:pt idx="173657">0</cx:pt>
          <cx:pt idx="173658">0</cx:pt>
          <cx:pt idx="173659">35</cx:pt>
          <cx:pt idx="173660">14</cx:pt>
          <cx:pt idx="173661">0</cx:pt>
          <cx:pt idx="173662">40</cx:pt>
          <cx:pt idx="173663">1</cx:pt>
          <cx:pt idx="173664">14</cx:pt>
          <cx:pt idx="173665">0</cx:pt>
          <cx:pt idx="173666">35</cx:pt>
          <cx:pt idx="173667">178</cx:pt>
          <cx:pt idx="173668">106</cx:pt>
          <cx:pt idx="173669">12</cx:pt>
          <cx:pt idx="173670">6</cx:pt>
          <cx:pt idx="173671">2</cx:pt>
          <cx:pt idx="173672">18</cx:pt>
          <cx:pt idx="173673">0</cx:pt>
          <cx:pt idx="173674">50</cx:pt>
          <cx:pt idx="173675">104</cx:pt>
          <cx:pt idx="173676">0</cx:pt>
          <cx:pt idx="173677">3</cx:pt>
          <cx:pt idx="173678">1</cx:pt>
          <cx:pt idx="173679">0</cx:pt>
          <cx:pt idx="173680">0</cx:pt>
          <cx:pt idx="173681">0</cx:pt>
          <cx:pt idx="173682">8</cx:pt>
          <cx:pt idx="173683">11</cx:pt>
          <cx:pt idx="173684">172</cx:pt>
          <cx:pt idx="173685">43</cx:pt>
          <cx:pt idx="173686">9</cx:pt>
          <cx:pt idx="173687">154</cx:pt>
          <cx:pt idx="173688">46</cx:pt>
          <cx:pt idx="173689">35</cx:pt>
          <cx:pt idx="173690">2</cx:pt>
          <cx:pt idx="173691">0</cx:pt>
          <cx:pt idx="173692">6</cx:pt>
          <cx:pt idx="173693">0</cx:pt>
          <cx:pt idx="173694">2</cx:pt>
          <cx:pt idx="173695">29</cx:pt>
          <cx:pt idx="173696">9</cx:pt>
          <cx:pt idx="173697">120</cx:pt>
          <cx:pt idx="173698">7</cx:pt>
          <cx:pt idx="173699">2</cx:pt>
          <cx:pt idx="173700">0</cx:pt>
          <cx:pt idx="173701">29</cx:pt>
          <cx:pt idx="173702">35</cx:pt>
          <cx:pt idx="173703">6</cx:pt>
          <cx:pt idx="173704">6</cx:pt>
          <cx:pt idx="173705">8</cx:pt>
          <cx:pt idx="173706">25</cx:pt>
          <cx:pt idx="173707">75</cx:pt>
          <cx:pt idx="173708">4</cx:pt>
          <cx:pt idx="173709">7</cx:pt>
          <cx:pt idx="173710">1</cx:pt>
          <cx:pt idx="173711">0</cx:pt>
          <cx:pt idx="173712">1</cx:pt>
          <cx:pt idx="173713">1</cx:pt>
          <cx:pt idx="173714">1</cx:pt>
          <cx:pt idx="173715">0</cx:pt>
          <cx:pt idx="173716">10</cx:pt>
          <cx:pt idx="173717">25</cx:pt>
          <cx:pt idx="173718">49</cx:pt>
          <cx:pt idx="173719">260</cx:pt>
          <cx:pt idx="173720">0</cx:pt>
          <cx:pt idx="173721">1</cx:pt>
          <cx:pt idx="173722">390</cx:pt>
          <cx:pt idx="173723">51</cx:pt>
          <cx:pt idx="173724">27</cx:pt>
          <cx:pt idx="173725">50</cx:pt>
          <cx:pt idx="173726">63</cx:pt>
          <cx:pt idx="173727">0</cx:pt>
          <cx:pt idx="173728">501</cx:pt>
          <cx:pt idx="173729">1</cx:pt>
          <cx:pt idx="173730">10</cx:pt>
          <cx:pt idx="173731">2</cx:pt>
          <cx:pt idx="173732">389</cx:pt>
          <cx:pt idx="173733">47</cx:pt>
          <cx:pt idx="173734">1</cx:pt>
          <cx:pt idx="173735">5</cx:pt>
          <cx:pt idx="173736">2</cx:pt>
          <cx:pt idx="173737">0</cx:pt>
          <cx:pt idx="173738">0</cx:pt>
          <cx:pt idx="173739">0</cx:pt>
          <cx:pt idx="173740">0</cx:pt>
          <cx:pt idx="173741">6</cx:pt>
          <cx:pt idx="173742">83</cx:pt>
          <cx:pt idx="173743">304</cx:pt>
          <cx:pt idx="173744">5</cx:pt>
          <cx:pt idx="173745">0</cx:pt>
          <cx:pt idx="173746">26</cx:pt>
          <cx:pt idx="173747">0</cx:pt>
          <cx:pt idx="173748">1</cx:pt>
          <cx:pt idx="173749">64</cx:pt>
          <cx:pt idx="173750">6</cx:pt>
          <cx:pt idx="173751">116</cx:pt>
          <cx:pt idx="173752">399</cx:pt>
          <cx:pt idx="173753">1</cx:pt>
          <cx:pt idx="173754">18</cx:pt>
          <cx:pt idx="173755">8</cx:pt>
          <cx:pt idx="173756">0</cx:pt>
          <cx:pt idx="173757">23</cx:pt>
          <cx:pt idx="173758">41</cx:pt>
          <cx:pt idx="173759">1</cx:pt>
          <cx:pt idx="173760">480</cx:pt>
          <cx:pt idx="173761">7</cx:pt>
          <cx:pt idx="173762">13</cx:pt>
          <cx:pt idx="173763">24</cx:pt>
          <cx:pt idx="173764">15</cx:pt>
          <cx:pt idx="173765">15</cx:pt>
          <cx:pt idx="173766">11</cx:pt>
          <cx:pt idx="173767">138</cx:pt>
          <cx:pt idx="173768">0</cx:pt>
          <cx:pt idx="173769">1</cx:pt>
          <cx:pt idx="173770">7</cx:pt>
          <cx:pt idx="173771">7</cx:pt>
          <cx:pt idx="173772">9</cx:pt>
          <cx:pt idx="173773">0</cx:pt>
          <cx:pt idx="173774">335</cx:pt>
          <cx:pt idx="173775">110</cx:pt>
          <cx:pt idx="173776">10</cx:pt>
          <cx:pt idx="173777">2</cx:pt>
          <cx:pt idx="173778">0</cx:pt>
          <cx:pt idx="173779">14</cx:pt>
          <cx:pt idx="173780">227</cx:pt>
          <cx:pt idx="173781">5</cx:pt>
          <cx:pt idx="173782">0</cx:pt>
          <cx:pt idx="173783">31</cx:pt>
          <cx:pt idx="173784">34</cx:pt>
          <cx:pt idx="173785">0</cx:pt>
          <cx:pt idx="173786">0</cx:pt>
          <cx:pt idx="173787">0</cx:pt>
          <cx:pt idx="173788">5</cx:pt>
          <cx:pt idx="173789">25</cx:pt>
          <cx:pt idx="173790">13</cx:pt>
          <cx:pt idx="173791">236</cx:pt>
          <cx:pt idx="173792">20</cx:pt>
          <cx:pt idx="173793">0</cx:pt>
          <cx:pt idx="173794">0</cx:pt>
          <cx:pt idx="173795">8</cx:pt>
          <cx:pt idx="173796">1</cx:pt>
          <cx:pt idx="173797">6</cx:pt>
          <cx:pt idx="173798">30</cx:pt>
          <cx:pt idx="173799">0</cx:pt>
          <cx:pt idx="173800">418</cx:pt>
          <cx:pt idx="173801">0</cx:pt>
          <cx:pt idx="173802">2</cx:pt>
          <cx:pt idx="173803">1</cx:pt>
          <cx:pt idx="173804">0</cx:pt>
          <cx:pt idx="173805">6</cx:pt>
          <cx:pt idx="173806">0</cx:pt>
          <cx:pt idx="173807">2</cx:pt>
          <cx:pt idx="173808">1</cx:pt>
          <cx:pt idx="173809">3</cx:pt>
          <cx:pt idx="173810">9</cx:pt>
          <cx:pt idx="173811">1</cx:pt>
          <cx:pt idx="173812">20</cx:pt>
          <cx:pt idx="173813">0</cx:pt>
          <cx:pt idx="173814">62</cx:pt>
          <cx:pt idx="173815">151</cx:pt>
          <cx:pt idx="173816">225</cx:pt>
          <cx:pt idx="173817">1</cx:pt>
          <cx:pt idx="173818">4</cx:pt>
          <cx:pt idx="173819">0</cx:pt>
          <cx:pt idx="173820">18</cx:pt>
          <cx:pt idx="173821">15</cx:pt>
          <cx:pt idx="173822">1</cx:pt>
          <cx:pt idx="173823">1</cx:pt>
          <cx:pt idx="173824">162</cx:pt>
          <cx:pt idx="173825">56</cx:pt>
          <cx:pt idx="173826">21</cx:pt>
          <cx:pt idx="173827">28</cx:pt>
          <cx:pt idx="173828">37</cx:pt>
          <cx:pt idx="173829">15</cx:pt>
          <cx:pt idx="173830">14</cx:pt>
          <cx:pt idx="173831">60</cx:pt>
          <cx:pt idx="173832">0</cx:pt>
          <cx:pt idx="173833">388</cx:pt>
          <cx:pt idx="173834">23</cx:pt>
          <cx:pt idx="173835">57</cx:pt>
          <cx:pt idx="173836">55</cx:pt>
          <cx:pt idx="173837">3</cx:pt>
          <cx:pt idx="173838">2</cx:pt>
          <cx:pt idx="173839">181</cx:pt>
          <cx:pt idx="173840">1</cx:pt>
          <cx:pt idx="173841">2</cx:pt>
          <cx:pt idx="173842">6</cx:pt>
          <cx:pt idx="173843">2</cx:pt>
          <cx:pt idx="173844">2</cx:pt>
          <cx:pt idx="173845">48</cx:pt>
          <cx:pt idx="173846">40</cx:pt>
          <cx:pt idx="173847">3</cx:pt>
          <cx:pt idx="173848">51</cx:pt>
          <cx:pt idx="173849">2</cx:pt>
          <cx:pt idx="173850">6</cx:pt>
          <cx:pt idx="173851">64</cx:pt>
          <cx:pt idx="173852">12</cx:pt>
          <cx:pt idx="173853">29</cx:pt>
          <cx:pt idx="173854">0</cx:pt>
          <cx:pt idx="173855">0</cx:pt>
          <cx:pt idx="173856">64</cx:pt>
          <cx:pt idx="173857">0</cx:pt>
          <cx:pt idx="173858">6</cx:pt>
          <cx:pt idx="173859">132</cx:pt>
          <cx:pt idx="173860">14</cx:pt>
          <cx:pt idx="173861">1</cx:pt>
          <cx:pt idx="173862">0</cx:pt>
          <cx:pt idx="173863">9</cx:pt>
          <cx:pt idx="173864">1</cx:pt>
          <cx:pt idx="173865">7</cx:pt>
          <cx:pt idx="173866">5</cx:pt>
          <cx:pt idx="173867">4</cx:pt>
          <cx:pt idx="173868">0</cx:pt>
          <cx:pt idx="173869">12</cx:pt>
          <cx:pt idx="173870">77</cx:pt>
          <cx:pt idx="173871">21</cx:pt>
          <cx:pt idx="173872">44</cx:pt>
          <cx:pt idx="173873">20</cx:pt>
          <cx:pt idx="173874">4</cx:pt>
          <cx:pt idx="173875">0</cx:pt>
          <cx:pt idx="173876">0</cx:pt>
          <cx:pt idx="173877">27</cx:pt>
          <cx:pt idx="173878">87</cx:pt>
          <cx:pt idx="173879">46</cx:pt>
          <cx:pt idx="173880">101</cx:pt>
          <cx:pt idx="173881">36</cx:pt>
          <cx:pt idx="173882">111</cx:pt>
          <cx:pt idx="173883">61</cx:pt>
          <cx:pt idx="173884">4</cx:pt>
          <cx:pt idx="173885">29</cx:pt>
          <cx:pt idx="173886">21</cx:pt>
          <cx:pt idx="173887">67</cx:pt>
          <cx:pt idx="173888">0</cx:pt>
          <cx:pt idx="173889">0</cx:pt>
          <cx:pt idx="173890">2</cx:pt>
          <cx:pt idx="173891">0</cx:pt>
          <cx:pt idx="173892">1</cx:pt>
          <cx:pt idx="173893">3</cx:pt>
          <cx:pt idx="173894">0</cx:pt>
          <cx:pt idx="173895">3</cx:pt>
          <cx:pt idx="173896">0</cx:pt>
          <cx:pt idx="173897">0</cx:pt>
          <cx:pt idx="173898">24</cx:pt>
          <cx:pt idx="173899">0</cx:pt>
          <cx:pt idx="173900">7</cx:pt>
          <cx:pt idx="173901">8</cx:pt>
          <cx:pt idx="173902">5</cx:pt>
          <cx:pt idx="173903">49</cx:pt>
          <cx:pt idx="173904">0</cx:pt>
          <cx:pt idx="173905">7</cx:pt>
          <cx:pt idx="173906">81</cx:pt>
          <cx:pt idx="173907">4</cx:pt>
          <cx:pt idx="173908">17</cx:pt>
          <cx:pt idx="173909">1</cx:pt>
          <cx:pt idx="173910">7</cx:pt>
          <cx:pt idx="173911">5</cx:pt>
          <cx:pt idx="173912">0</cx:pt>
          <cx:pt idx="173913">1</cx:pt>
          <cx:pt idx="173914">0</cx:pt>
          <cx:pt idx="173915">1</cx:pt>
          <cx:pt idx="173916">0</cx:pt>
          <cx:pt idx="173917">42</cx:pt>
          <cx:pt idx="173918">1</cx:pt>
          <cx:pt idx="173919">2</cx:pt>
          <cx:pt idx="173920">4</cx:pt>
          <cx:pt idx="173921">11</cx:pt>
          <cx:pt idx="173922">1</cx:pt>
          <cx:pt idx="173923">3</cx:pt>
          <cx:pt idx="173924">72</cx:pt>
          <cx:pt idx="173925">12</cx:pt>
          <cx:pt idx="173926">27</cx:pt>
          <cx:pt idx="173927">58</cx:pt>
          <cx:pt idx="173928">16</cx:pt>
          <cx:pt idx="173929">6</cx:pt>
          <cx:pt idx="173930">2</cx:pt>
          <cx:pt idx="173931">2</cx:pt>
          <cx:pt idx="173932">1</cx:pt>
          <cx:pt idx="173933">55</cx:pt>
          <cx:pt idx="173934">90</cx:pt>
          <cx:pt idx="173935">6</cx:pt>
          <cx:pt idx="173936">8</cx:pt>
          <cx:pt idx="173937">0</cx:pt>
          <cx:pt idx="173938">7</cx:pt>
          <cx:pt idx="173939">14</cx:pt>
          <cx:pt idx="173940">0</cx:pt>
          <cx:pt idx="173941">35</cx:pt>
          <cx:pt idx="173942">4</cx:pt>
          <cx:pt idx="173943">43</cx:pt>
          <cx:pt idx="173944">5</cx:pt>
          <cx:pt idx="173945">7</cx:pt>
          <cx:pt idx="173946">11</cx:pt>
          <cx:pt idx="173947">0</cx:pt>
          <cx:pt idx="173948">3</cx:pt>
          <cx:pt idx="173949">0</cx:pt>
          <cx:pt idx="173950">0</cx:pt>
          <cx:pt idx="173951">6</cx:pt>
          <cx:pt idx="173952">56</cx:pt>
          <cx:pt idx="173953">0</cx:pt>
          <cx:pt idx="173954">15</cx:pt>
          <cx:pt idx="173955">57</cx:pt>
          <cx:pt idx="173956">10</cx:pt>
          <cx:pt idx="173957">3</cx:pt>
          <cx:pt idx="173958">0</cx:pt>
          <cx:pt idx="173959">0</cx:pt>
          <cx:pt idx="173960">3</cx:pt>
          <cx:pt idx="173961">64</cx:pt>
          <cx:pt idx="173962">0</cx:pt>
          <cx:pt idx="173963">0</cx:pt>
          <cx:pt idx="173964">104</cx:pt>
          <cx:pt idx="173965">0</cx:pt>
          <cx:pt idx="173966">0</cx:pt>
          <cx:pt idx="173967">0</cx:pt>
          <cx:pt idx="173968">0</cx:pt>
          <cx:pt idx="173969">38</cx:pt>
          <cx:pt idx="173970">1</cx:pt>
          <cx:pt idx="173971">14</cx:pt>
          <cx:pt idx="173972">0</cx:pt>
          <cx:pt idx="173973">0</cx:pt>
          <cx:pt idx="173974">4</cx:pt>
          <cx:pt idx="173975">3</cx:pt>
          <cx:pt idx="173976">19</cx:pt>
          <cx:pt idx="173977">0</cx:pt>
          <cx:pt idx="173978">290</cx:pt>
          <cx:pt idx="173979">17</cx:pt>
          <cx:pt idx="173980">0</cx:pt>
          <cx:pt idx="173981">43</cx:pt>
          <cx:pt idx="173982">25</cx:pt>
          <cx:pt idx="173983">20</cx:pt>
          <cx:pt idx="173984">138</cx:pt>
          <cx:pt idx="173985">7</cx:pt>
          <cx:pt idx="173986">0</cx:pt>
          <cx:pt idx="173987">7</cx:pt>
          <cx:pt idx="173988">0</cx:pt>
          <cx:pt idx="173989">1</cx:pt>
          <cx:pt idx="173990">0</cx:pt>
          <cx:pt idx="173991">31</cx:pt>
          <cx:pt idx="173992">14</cx:pt>
          <cx:pt idx="173993">15</cx:pt>
          <cx:pt idx="173994">205</cx:pt>
          <cx:pt idx="173995">105</cx:pt>
          <cx:pt idx="173996">7</cx:pt>
          <cx:pt idx="173997">1</cx:pt>
          <cx:pt idx="173998">27</cx:pt>
          <cx:pt idx="173999">0</cx:pt>
          <cx:pt idx="174000">0</cx:pt>
          <cx:pt idx="174001">14</cx:pt>
          <cx:pt idx="174002">3</cx:pt>
          <cx:pt idx="174003">0</cx:pt>
          <cx:pt idx="174004">1</cx:pt>
          <cx:pt idx="174005">0</cx:pt>
          <cx:pt idx="174006">0</cx:pt>
          <cx:pt idx="174007">3</cx:pt>
          <cx:pt idx="174008">30</cx:pt>
          <cx:pt idx="174009">0</cx:pt>
          <cx:pt idx="174010">69</cx:pt>
          <cx:pt idx="174011">12</cx:pt>
          <cx:pt idx="174012">8</cx:pt>
          <cx:pt idx="174013">0</cx:pt>
          <cx:pt idx="174014">187</cx:pt>
          <cx:pt idx="174015">0</cx:pt>
          <cx:pt idx="174016">5</cx:pt>
          <cx:pt idx="174017">5</cx:pt>
          <cx:pt idx="174018">2</cx:pt>
          <cx:pt idx="174019">0</cx:pt>
          <cx:pt idx="174020">14</cx:pt>
          <cx:pt idx="174021">27</cx:pt>
          <cx:pt idx="174022">596</cx:pt>
          <cx:pt idx="174023">32</cx:pt>
          <cx:pt idx="174024">11</cx:pt>
          <cx:pt idx="174025">11</cx:pt>
          <cx:pt idx="174026">1</cx:pt>
          <cx:pt idx="174027">13</cx:pt>
          <cx:pt idx="174028">82</cx:pt>
          <cx:pt idx="174029">506</cx:pt>
          <cx:pt idx="174030">0</cx:pt>
          <cx:pt idx="174031">21</cx:pt>
          <cx:pt idx="174032">36</cx:pt>
          <cx:pt idx="174033">8</cx:pt>
          <cx:pt idx="174034">27</cx:pt>
          <cx:pt idx="174035">19</cx:pt>
          <cx:pt idx="174036">6</cx:pt>
          <cx:pt idx="174037">34</cx:pt>
          <cx:pt idx="174038">416</cx:pt>
          <cx:pt idx="174039">0</cx:pt>
          <cx:pt idx="174040">3</cx:pt>
          <cx:pt idx="174041">155</cx:pt>
          <cx:pt idx="174042">13</cx:pt>
          <cx:pt idx="174043">3</cx:pt>
          <cx:pt idx="174044">0</cx:pt>
          <cx:pt idx="174045">3</cx:pt>
          <cx:pt idx="174046">0</cx:pt>
          <cx:pt idx="174047">0</cx:pt>
          <cx:pt idx="174048">0</cx:pt>
          <cx:pt idx="174049">0</cx:pt>
          <cx:pt idx="174050">0</cx:pt>
          <cx:pt idx="174051">1</cx:pt>
          <cx:pt idx="174052">0</cx:pt>
          <cx:pt idx="174053">0</cx:pt>
          <cx:pt idx="174054">1</cx:pt>
          <cx:pt idx="174055">13</cx:pt>
          <cx:pt idx="174056">0</cx:pt>
          <cx:pt idx="174057">0</cx:pt>
          <cx:pt idx="174058">2</cx:pt>
          <cx:pt idx="174059">1</cx:pt>
          <cx:pt idx="174060">1</cx:pt>
          <cx:pt idx="174061">0</cx:pt>
          <cx:pt idx="174062">0</cx:pt>
          <cx:pt idx="174063">1</cx:pt>
          <cx:pt idx="174064">3</cx:pt>
          <cx:pt idx="174065">241</cx:pt>
          <cx:pt idx="174066">13</cx:pt>
          <cx:pt idx="174067">99</cx:pt>
          <cx:pt idx="174068">130</cx:pt>
          <cx:pt idx="174069">0</cx:pt>
          <cx:pt idx="174070">7</cx:pt>
          <cx:pt idx="174071">76</cx:pt>
          <cx:pt idx="174072">21</cx:pt>
          <cx:pt idx="174073">27</cx:pt>
          <cx:pt idx="174074">130</cx:pt>
          <cx:pt idx="174075">77</cx:pt>
          <cx:pt idx="174076">7</cx:pt>
          <cx:pt idx="174077">0</cx:pt>
          <cx:pt idx="174078">40</cx:pt>
          <cx:pt idx="174079">29</cx:pt>
          <cx:pt idx="174080">1</cx:pt>
          <cx:pt idx="174081">2</cx:pt>
          <cx:pt idx="174082">5</cx:pt>
          <cx:pt idx="174083">6</cx:pt>
          <cx:pt idx="174084">38</cx:pt>
          <cx:pt idx="174085">0</cx:pt>
          <cx:pt idx="174086">91</cx:pt>
          <cx:pt idx="174087">5</cx:pt>
          <cx:pt idx="174088">18</cx:pt>
          <cx:pt idx="174089">12</cx:pt>
          <cx:pt idx="174090">36</cx:pt>
          <cx:pt idx="174091">111</cx:pt>
          <cx:pt idx="174092">35</cx:pt>
          <cx:pt idx="174093">113</cx:pt>
          <cx:pt idx="174094">35</cx:pt>
          <cx:pt idx="174095">8</cx:pt>
          <cx:pt idx="174096">1</cx:pt>
          <cx:pt idx="174097">9</cx:pt>
          <cx:pt idx="174098">0</cx:pt>
          <cx:pt idx="174099">0</cx:pt>
          <cx:pt idx="174100">249</cx:pt>
          <cx:pt idx="174101">28</cx:pt>
          <cx:pt idx="174102">1</cx:pt>
          <cx:pt idx="174103">17</cx:pt>
          <cx:pt idx="174104">3</cx:pt>
          <cx:pt idx="174105">0</cx:pt>
          <cx:pt idx="174106">10</cx:pt>
          <cx:pt idx="174107">0</cx:pt>
          <cx:pt idx="174108">0</cx:pt>
          <cx:pt idx="174109">0</cx:pt>
          <cx:pt idx="174110">417</cx:pt>
          <cx:pt idx="174111">0</cx:pt>
          <cx:pt idx="174112">1</cx:pt>
          <cx:pt idx="174113">3</cx:pt>
          <cx:pt idx="174114">35</cx:pt>
          <cx:pt idx="174115">1</cx:pt>
          <cx:pt idx="174116">6</cx:pt>
          <cx:pt idx="174117">1</cx:pt>
          <cx:pt idx="174118">62</cx:pt>
          <cx:pt idx="174119">3</cx:pt>
          <cx:pt idx="174120">12</cx:pt>
          <cx:pt idx="174121">49</cx:pt>
          <cx:pt idx="174122">18</cx:pt>
          <cx:pt idx="174123">0</cx:pt>
          <cx:pt idx="174124">0</cx:pt>
          <cx:pt idx="174125">8</cx:pt>
          <cx:pt idx="174126">0</cx:pt>
          <cx:pt idx="174127">1</cx:pt>
          <cx:pt idx="174128">1</cx:pt>
          <cx:pt idx="174129">41</cx:pt>
          <cx:pt idx="174130">0</cx:pt>
          <cx:pt idx="174131">0</cx:pt>
          <cx:pt idx="174132">0</cx:pt>
          <cx:pt idx="174133">29</cx:pt>
          <cx:pt idx="174134">22</cx:pt>
          <cx:pt idx="174135">1</cx:pt>
          <cx:pt idx="174136">14</cx:pt>
          <cx:pt idx="174137">189</cx:pt>
          <cx:pt idx="174138">0</cx:pt>
          <cx:pt idx="174139">0</cx:pt>
          <cx:pt idx="174140">1</cx:pt>
          <cx:pt idx="174141">28</cx:pt>
          <cx:pt idx="174142">0</cx:pt>
          <cx:pt idx="174143">0</cx:pt>
          <cx:pt idx="174144">12</cx:pt>
          <cx:pt idx="174145">462</cx:pt>
          <cx:pt idx="174146">78</cx:pt>
          <cx:pt idx="174147">4</cx:pt>
          <cx:pt idx="174148">159</cx:pt>
          <cx:pt idx="174149">12</cx:pt>
          <cx:pt idx="174150">0</cx:pt>
          <cx:pt idx="174151">1</cx:pt>
          <cx:pt idx="174152">19</cx:pt>
          <cx:pt idx="174153">6</cx:pt>
          <cx:pt idx="174154">15</cx:pt>
          <cx:pt idx="174155">0</cx:pt>
          <cx:pt idx="174156">14</cx:pt>
          <cx:pt idx="174157">4</cx:pt>
          <cx:pt idx="174158">0</cx:pt>
          <cx:pt idx="174159">5</cx:pt>
          <cx:pt idx="174160">4</cx:pt>
          <cx:pt idx="174161">9</cx:pt>
          <cx:pt idx="174162">18</cx:pt>
          <cx:pt idx="174163">27</cx:pt>
          <cx:pt idx="174164">26</cx:pt>
          <cx:pt idx="174165">2</cx:pt>
          <cx:pt idx="174166">2</cx:pt>
          <cx:pt idx="174167">9</cx:pt>
          <cx:pt idx="174168">5</cx:pt>
          <cx:pt idx="174169">11</cx:pt>
          <cx:pt idx="174170">2</cx:pt>
          <cx:pt idx="174171">0</cx:pt>
          <cx:pt idx="174172">8</cx:pt>
          <cx:pt idx="174173">0</cx:pt>
          <cx:pt idx="174174">20</cx:pt>
          <cx:pt idx="174175">1</cx:pt>
          <cx:pt idx="174176">19</cx:pt>
          <cx:pt idx="174177">0</cx:pt>
          <cx:pt idx="174178">28</cx:pt>
          <cx:pt idx="174179">0</cx:pt>
          <cx:pt idx="174180">27</cx:pt>
          <cx:pt idx="174181">0</cx:pt>
          <cx:pt idx="174182">0</cx:pt>
          <cx:pt idx="174183">27</cx:pt>
          <cx:pt idx="174184">6</cx:pt>
          <cx:pt idx="174185">1</cx:pt>
          <cx:pt idx="174186">3</cx:pt>
          <cx:pt idx="174187">2</cx:pt>
          <cx:pt idx="174188">162</cx:pt>
          <cx:pt idx="174189">2</cx:pt>
          <cx:pt idx="174190">24</cx:pt>
          <cx:pt idx="174191">0</cx:pt>
          <cx:pt idx="174192">0</cx:pt>
          <cx:pt idx="174193">0</cx:pt>
          <cx:pt idx="174194">0</cx:pt>
          <cx:pt idx="174195">18</cx:pt>
          <cx:pt idx="174196">15</cx:pt>
          <cx:pt idx="174197">0</cx:pt>
          <cx:pt idx="174198">0</cx:pt>
          <cx:pt idx="174199">2</cx:pt>
          <cx:pt idx="174200">7</cx:pt>
          <cx:pt idx="174201">106</cx:pt>
          <cx:pt idx="174202">148</cx:pt>
          <cx:pt idx="174203">54</cx:pt>
          <cx:pt idx="174204">26</cx:pt>
          <cx:pt idx="174205">175</cx:pt>
          <cx:pt idx="174206">51</cx:pt>
          <cx:pt idx="174207">89</cx:pt>
          <cx:pt idx="174208">42</cx:pt>
          <cx:pt idx="174209">0</cx:pt>
          <cx:pt idx="174210">14</cx:pt>
          <cx:pt idx="174211">20</cx:pt>
          <cx:pt idx="174212">89</cx:pt>
          <cx:pt idx="174213">5</cx:pt>
          <cx:pt idx="174214">0</cx:pt>
          <cx:pt idx="174215">1</cx:pt>
          <cx:pt idx="174216">141</cx:pt>
          <cx:pt idx="174217">0</cx:pt>
          <cx:pt idx="174218">0</cx:pt>
          <cx:pt idx="174219">0</cx:pt>
          <cx:pt idx="174220">0</cx:pt>
          <cx:pt idx="174221">221</cx:pt>
          <cx:pt idx="174222">44</cx:pt>
          <cx:pt idx="174223">121</cx:pt>
          <cx:pt idx="174224">70</cx:pt>
          <cx:pt idx="174225">72</cx:pt>
          <cx:pt idx="174226">35</cx:pt>
          <cx:pt idx="174227">2</cx:pt>
          <cx:pt idx="174228">21</cx:pt>
          <cx:pt idx="174229">73</cx:pt>
          <cx:pt idx="174230">14</cx:pt>
          <cx:pt idx="174231">13</cx:pt>
          <cx:pt idx="174232">17</cx:pt>
          <cx:pt idx="174233">14</cx:pt>
          <cx:pt idx="174234">1</cx:pt>
          <cx:pt idx="174235">0</cx:pt>
          <cx:pt idx="174236">0</cx:pt>
          <cx:pt idx="174237">9</cx:pt>
          <cx:pt idx="174238">29</cx:pt>
          <cx:pt idx="174239">31</cx:pt>
          <cx:pt idx="174240">42</cx:pt>
          <cx:pt idx="174241">13</cx:pt>
          <cx:pt idx="174242">3</cx:pt>
          <cx:pt idx="174243">4</cx:pt>
          <cx:pt idx="174244">17</cx:pt>
          <cx:pt idx="174245">2</cx:pt>
          <cx:pt idx="174246">12</cx:pt>
          <cx:pt idx="174247">62</cx:pt>
          <cx:pt idx="174248">20</cx:pt>
          <cx:pt idx="174249">7</cx:pt>
          <cx:pt idx="174250">0</cx:pt>
          <cx:pt idx="174251">0</cx:pt>
          <cx:pt idx="174252">24</cx:pt>
          <cx:pt idx="174253">221</cx:pt>
          <cx:pt idx="174254">71</cx:pt>
          <cx:pt idx="174255">26</cx:pt>
          <cx:pt idx="174256">12</cx:pt>
          <cx:pt idx="174257">2</cx:pt>
          <cx:pt idx="174258">0</cx:pt>
          <cx:pt idx="174259">0</cx:pt>
          <cx:pt idx="174260">101</cx:pt>
          <cx:pt idx="174261">15</cx:pt>
          <cx:pt idx="174262">9</cx:pt>
          <cx:pt idx="174263">0</cx:pt>
          <cx:pt idx="174264">3</cx:pt>
          <cx:pt idx="174265">21</cx:pt>
          <cx:pt idx="174266">15</cx:pt>
          <cx:pt idx="174267">19</cx:pt>
          <cx:pt idx="174268">57</cx:pt>
          <cx:pt idx="174269">1</cx:pt>
          <cx:pt idx="174270">1</cx:pt>
          <cx:pt idx="174271">1</cx:pt>
          <cx:pt idx="174272">131</cx:pt>
          <cx:pt idx="174273">0</cx:pt>
          <cx:pt idx="174274">4</cx:pt>
          <cx:pt idx="174275">45</cx:pt>
          <cx:pt idx="174276">0</cx:pt>
          <cx:pt idx="174277">19</cx:pt>
          <cx:pt idx="174278">1</cx:pt>
          <cx:pt idx="174279">0</cx:pt>
          <cx:pt idx="174280">2</cx:pt>
          <cx:pt idx="174281">0</cx:pt>
          <cx:pt idx="174282">0</cx:pt>
          <cx:pt idx="174283">6</cx:pt>
          <cx:pt idx="174284">1</cx:pt>
          <cx:pt idx="174285">1</cx:pt>
          <cx:pt idx="174286">0</cx:pt>
          <cx:pt idx="174287">2</cx:pt>
          <cx:pt idx="174288">0</cx:pt>
          <cx:pt idx="174289">2</cx:pt>
          <cx:pt idx="174290">0</cx:pt>
          <cx:pt idx="174291">0</cx:pt>
          <cx:pt idx="174292">0</cx:pt>
          <cx:pt idx="174293">1</cx:pt>
          <cx:pt idx="174294">5</cx:pt>
          <cx:pt idx="174295">18</cx:pt>
          <cx:pt idx="174296">0</cx:pt>
          <cx:pt idx="174297">0</cx:pt>
          <cx:pt idx="174298">1</cx:pt>
          <cx:pt idx="174299">1</cx:pt>
          <cx:pt idx="174300">0</cx:pt>
          <cx:pt idx="174301">0</cx:pt>
          <cx:pt idx="174302">1</cx:pt>
          <cx:pt idx="174303">2</cx:pt>
          <cx:pt idx="174304">19</cx:pt>
          <cx:pt idx="174305">64</cx:pt>
          <cx:pt idx="174306">15</cx:pt>
          <cx:pt idx="174307">0</cx:pt>
          <cx:pt idx="174308">0</cx:pt>
          <cx:pt idx="174309">0</cx:pt>
          <cx:pt idx="174310">1</cx:pt>
          <cx:pt idx="174311">0</cx:pt>
          <cx:pt idx="174312">0</cx:pt>
          <cx:pt idx="174313">9</cx:pt>
          <cx:pt idx="174314">95</cx:pt>
          <cx:pt idx="174315">0</cx:pt>
          <cx:pt idx="174316">369</cx:pt>
          <cx:pt idx="174317">1</cx:pt>
          <cx:pt idx="174318">35</cx:pt>
          <cx:pt idx="174319">0</cx:pt>
          <cx:pt idx="174320">4</cx:pt>
          <cx:pt idx="174321">0</cx:pt>
          <cx:pt idx="174322">13</cx:pt>
          <cx:pt idx="174323">614</cx:pt>
          <cx:pt idx="174324">0</cx:pt>
          <cx:pt idx="174325">125</cx:pt>
          <cx:pt idx="174326">106</cx:pt>
          <cx:pt idx="174327">1</cx:pt>
          <cx:pt idx="174328">0</cx:pt>
          <cx:pt idx="174329">7</cx:pt>
          <cx:pt idx="174330">0</cx:pt>
          <cx:pt idx="174331">0</cx:pt>
          <cx:pt idx="174332">1</cx:pt>
          <cx:pt idx="174333">1</cx:pt>
          <cx:pt idx="174334">0</cx:pt>
          <cx:pt idx="174335">76</cx:pt>
          <cx:pt idx="174336">22</cx:pt>
          <cx:pt idx="174337">34</cx:pt>
          <cx:pt idx="174338">0</cx:pt>
          <cx:pt idx="174339">0</cx:pt>
          <cx:pt idx="174340">5</cx:pt>
          <cx:pt idx="174341">1</cx:pt>
          <cx:pt idx="174342">0</cx:pt>
          <cx:pt idx="174343">4</cx:pt>
          <cx:pt idx="174344">59</cx:pt>
          <cx:pt idx="174345">21</cx:pt>
          <cx:pt idx="174346">15</cx:pt>
          <cx:pt idx="174347">14</cx:pt>
          <cx:pt idx="174348">28</cx:pt>
          <cx:pt idx="174349">2</cx:pt>
          <cx:pt idx="174350">380</cx:pt>
          <cx:pt idx="174351">1</cx:pt>
          <cx:pt idx="174352">36</cx:pt>
          <cx:pt idx="174353">1</cx:pt>
          <cx:pt idx="174354">0</cx:pt>
          <cx:pt idx="174355">154</cx:pt>
          <cx:pt idx="174356">3</cx:pt>
          <cx:pt idx="174357">1</cx:pt>
          <cx:pt idx="174358">67</cx:pt>
          <cx:pt idx="174359">0</cx:pt>
          <cx:pt idx="174360">20</cx:pt>
          <cx:pt idx="174361">14</cx:pt>
          <cx:pt idx="174362">0</cx:pt>
          <cx:pt idx="174363">0</cx:pt>
          <cx:pt idx="174364">20</cx:pt>
          <cx:pt idx="174365">0</cx:pt>
          <cx:pt idx="174366">24</cx:pt>
          <cx:pt idx="174367">77</cx:pt>
          <cx:pt idx="174368">7</cx:pt>
          <cx:pt idx="174369">8</cx:pt>
          <cx:pt idx="174370">20</cx:pt>
          <cx:pt idx="174371">1</cx:pt>
          <cx:pt idx="174372">4</cx:pt>
          <cx:pt idx="174373">9</cx:pt>
          <cx:pt idx="174374">11</cx:pt>
          <cx:pt idx="174375">36</cx:pt>
          <cx:pt idx="174376">30</cx:pt>
          <cx:pt idx="174377">10</cx:pt>
          <cx:pt idx="174378">2</cx:pt>
          <cx:pt idx="174379">1</cx:pt>
          <cx:pt idx="174380">24</cx:pt>
          <cx:pt idx="174381">21</cx:pt>
          <cx:pt idx="174382">0</cx:pt>
          <cx:pt idx="174383">6</cx:pt>
          <cx:pt idx="174384">207</cx:pt>
          <cx:pt idx="174385">18</cx:pt>
          <cx:pt idx="174386">24</cx:pt>
          <cx:pt idx="174387">5</cx:pt>
          <cx:pt idx="174388">29</cx:pt>
          <cx:pt idx="174389">54</cx:pt>
          <cx:pt idx="174390">4</cx:pt>
          <cx:pt idx="174391">1</cx:pt>
          <cx:pt idx="174392">1</cx:pt>
          <cx:pt idx="174393">384</cx:pt>
          <cx:pt idx="174394">1</cx:pt>
          <cx:pt idx="174395">0</cx:pt>
          <cx:pt idx="174396">6</cx:pt>
          <cx:pt idx="174397">198</cx:pt>
          <cx:pt idx="174398">42</cx:pt>
          <cx:pt idx="174399">6</cx:pt>
          <cx:pt idx="174400">8</cx:pt>
          <cx:pt idx="174401">5</cx:pt>
          <cx:pt idx="174402">48</cx:pt>
          <cx:pt idx="174403">3</cx:pt>
          <cx:pt idx="174404">1</cx:pt>
          <cx:pt idx="174405">147</cx:pt>
          <cx:pt idx="174406">150</cx:pt>
          <cx:pt idx="174407">0</cx:pt>
          <cx:pt idx="174408">678</cx:pt>
          <cx:pt idx="174409">0</cx:pt>
          <cx:pt idx="174410">5</cx:pt>
          <cx:pt idx="174411">26</cx:pt>
          <cx:pt idx="174412">0</cx:pt>
          <cx:pt idx="174413">34</cx:pt>
          <cx:pt idx="174414">109</cx:pt>
          <cx:pt idx="174415">1</cx:pt>
          <cx:pt idx="174416">13</cx:pt>
          <cx:pt idx="174417">23</cx:pt>
          <cx:pt idx="174418">1</cx:pt>
          <cx:pt idx="174419">1</cx:pt>
          <cx:pt idx="174420">57</cx:pt>
          <cx:pt idx="174421">63</cx:pt>
          <cx:pt idx="174422">14</cx:pt>
          <cx:pt idx="174423">83</cx:pt>
          <cx:pt idx="174424">1</cx:pt>
          <cx:pt idx="174425">1</cx:pt>
          <cx:pt idx="174426">18</cx:pt>
          <cx:pt idx="174427">11</cx:pt>
          <cx:pt idx="174428">19</cx:pt>
          <cx:pt idx="174429">49</cx:pt>
          <cx:pt idx="174430">100</cx:pt>
          <cx:pt idx="174431">0</cx:pt>
          <cx:pt idx="174432">26</cx:pt>
          <cx:pt idx="174433">7</cx:pt>
          <cx:pt idx="174434">29</cx:pt>
          <cx:pt idx="174435">387</cx:pt>
          <cx:pt idx="174436">293</cx:pt>
          <cx:pt idx="174437">35</cx:pt>
          <cx:pt idx="174438">8</cx:pt>
          <cx:pt idx="174439">59</cx:pt>
          <cx:pt idx="174440">14</cx:pt>
          <cx:pt idx="174441">56</cx:pt>
          <cx:pt idx="174442">126</cx:pt>
          <cx:pt idx="174443">14</cx:pt>
          <cx:pt idx="174444">103</cx:pt>
          <cx:pt idx="174445">24</cx:pt>
          <cx:pt idx="174446">0</cx:pt>
          <cx:pt idx="174447">10</cx:pt>
          <cx:pt idx="174448">0</cx:pt>
          <cx:pt idx="174449">0</cx:pt>
          <cx:pt idx="174450">21</cx:pt>
          <cx:pt idx="174451">0</cx:pt>
          <cx:pt idx="174452">7</cx:pt>
          <cx:pt idx="174453">18</cx:pt>
          <cx:pt idx="174454">127</cx:pt>
          <cx:pt idx="174455">84</cx:pt>
          <cx:pt idx="174456">16</cx:pt>
          <cx:pt idx="174457">0</cx:pt>
          <cx:pt idx="174458">63</cx:pt>
          <cx:pt idx="174459">1</cx:pt>
          <cx:pt idx="174460">1</cx:pt>
          <cx:pt idx="174461">14</cx:pt>
          <cx:pt idx="174462">14</cx:pt>
          <cx:pt idx="174463">0</cx:pt>
          <cx:pt idx="174464">0</cx:pt>
          <cx:pt idx="174465">0</cx:pt>
          <cx:pt idx="174466">74</cx:pt>
          <cx:pt idx="174467">1</cx:pt>
          <cx:pt idx="174468">38</cx:pt>
          <cx:pt idx="174469">29</cx:pt>
          <cx:pt idx="174470">7</cx:pt>
          <cx:pt idx="174471">44</cx:pt>
          <cx:pt idx="174472">1</cx:pt>
          <cx:pt idx="174473">27</cx:pt>
          <cx:pt idx="174474">0</cx:pt>
          <cx:pt idx="174475">9</cx:pt>
          <cx:pt idx="174476">0</cx:pt>
          <cx:pt idx="174477">0</cx:pt>
          <cx:pt idx="174478">0</cx:pt>
          <cx:pt idx="174479">0</cx:pt>
          <cx:pt idx="174480">0</cx:pt>
          <cx:pt idx="174481">54</cx:pt>
          <cx:pt idx="174482">0</cx:pt>
          <cx:pt idx="174483">25</cx:pt>
          <cx:pt idx="174484">8</cx:pt>
          <cx:pt idx="174485">36</cx:pt>
          <cx:pt idx="174486">24</cx:pt>
          <cx:pt idx="174487">103</cx:pt>
          <cx:pt idx="174488">273</cx:pt>
          <cx:pt idx="174489">14</cx:pt>
          <cx:pt idx="174490">41</cx:pt>
          <cx:pt idx="174491">257</cx:pt>
          <cx:pt idx="174492">35</cx:pt>
          <cx:pt idx="174493">29</cx:pt>
          <cx:pt idx="174494">277</cx:pt>
          <cx:pt idx="174495">1</cx:pt>
          <cx:pt idx="174496">36</cx:pt>
          <cx:pt idx="174497">1</cx:pt>
          <cx:pt idx="174498">0</cx:pt>
          <cx:pt idx="174499">3</cx:pt>
          <cx:pt idx="174500">1</cx:pt>
          <cx:pt idx="174501">3</cx:pt>
          <cx:pt idx="174502">0</cx:pt>
          <cx:pt idx="174503">14</cx:pt>
          <cx:pt idx="174504">173</cx:pt>
          <cx:pt idx="174505">16</cx:pt>
          <cx:pt idx="174506">48</cx:pt>
          <cx:pt idx="174507">122</cx:pt>
          <cx:pt idx="174508">148</cx:pt>
          <cx:pt idx="174509">83</cx:pt>
          <cx:pt idx="174510">33</cx:pt>
          <cx:pt idx="174511">71</cx:pt>
          <cx:pt idx="174512">0</cx:pt>
          <cx:pt idx="174513">0</cx:pt>
          <cx:pt idx="174514">18</cx:pt>
          <cx:pt idx="174515">0</cx:pt>
          <cx:pt idx="174516">0</cx:pt>
          <cx:pt idx="174517">12</cx:pt>
          <cx:pt idx="174518">29</cx:pt>
          <cx:pt idx="174519">8</cx:pt>
          <cx:pt idx="174520">1</cx:pt>
          <cx:pt idx="174521">75</cx:pt>
          <cx:pt idx="174522">0</cx:pt>
          <cx:pt idx="174523">1</cx:pt>
          <cx:pt idx="174524">43</cx:pt>
          <cx:pt idx="174525">21</cx:pt>
          <cx:pt idx="174526">0</cx:pt>
          <cx:pt idx="174527">0</cx:pt>
          <cx:pt idx="174528">4</cx:pt>
          <cx:pt idx="174529">1</cx:pt>
          <cx:pt idx="174530">97</cx:pt>
          <cx:pt idx="174531">0</cx:pt>
          <cx:pt idx="174532">86</cx:pt>
          <cx:pt idx="174533">4</cx:pt>
          <cx:pt idx="174534">95</cx:pt>
          <cx:pt idx="174535">15</cx:pt>
          <cx:pt idx="174536">16</cx:pt>
          <cx:pt idx="174537">18</cx:pt>
          <cx:pt idx="174538">0</cx:pt>
          <cx:pt idx="174539">15</cx:pt>
          <cx:pt idx="174540">4</cx:pt>
          <cx:pt idx="174541">0</cx:pt>
          <cx:pt idx="174542">10</cx:pt>
          <cx:pt idx="174543">0</cx:pt>
          <cx:pt idx="174544">68</cx:pt>
          <cx:pt idx="174545">5</cx:pt>
          <cx:pt idx="174546">0</cx:pt>
          <cx:pt idx="174547">20</cx:pt>
          <cx:pt idx="174548">150</cx:pt>
          <cx:pt idx="174549">1</cx:pt>
          <cx:pt idx="174550">1</cx:pt>
          <cx:pt idx="174551">0</cx:pt>
          <cx:pt idx="174552">7</cx:pt>
          <cx:pt idx="174553">79</cx:pt>
          <cx:pt idx="174554">8</cx:pt>
          <cx:pt idx="174555">4</cx:pt>
          <cx:pt idx="174556">84</cx:pt>
          <cx:pt idx="174557">157</cx:pt>
          <cx:pt idx="174558">42</cx:pt>
          <cx:pt idx="174559">3</cx:pt>
          <cx:pt idx="174560">19</cx:pt>
          <cx:pt idx="174561">328</cx:pt>
          <cx:pt idx="174562">6</cx:pt>
          <cx:pt idx="174563">3</cx:pt>
          <cx:pt idx="174564">29</cx:pt>
          <cx:pt idx="174565">50</cx:pt>
          <cx:pt idx="174566">54</cx:pt>
          <cx:pt idx="174567">70</cx:pt>
          <cx:pt idx="174568">74</cx:pt>
          <cx:pt idx="174569">42</cx:pt>
          <cx:pt idx="174570">20</cx:pt>
          <cx:pt idx="174571">69</cx:pt>
          <cx:pt idx="174572">136</cx:pt>
          <cx:pt idx="174573">42</cx:pt>
          <cx:pt idx="174574">0</cx:pt>
          <cx:pt idx="174575">0</cx:pt>
          <cx:pt idx="174576">19</cx:pt>
          <cx:pt idx="174577">416</cx:pt>
          <cx:pt idx="174578">21</cx:pt>
          <cx:pt idx="174579">136</cx:pt>
          <cx:pt idx="174580">0</cx:pt>
          <cx:pt idx="174581">28</cx:pt>
          <cx:pt idx="174582">26</cx:pt>
          <cx:pt idx="174583">52</cx:pt>
          <cx:pt idx="174584">0</cx:pt>
          <cx:pt idx="174585">29</cx:pt>
          <cx:pt idx="174586">3</cx:pt>
          <cx:pt idx="174587">1</cx:pt>
          <cx:pt idx="174588">193</cx:pt>
          <cx:pt idx="174589">190</cx:pt>
          <cx:pt idx="174590">130</cx:pt>
          <cx:pt idx="174591">0</cx:pt>
          <cx:pt idx="174592">2</cx:pt>
          <cx:pt idx="174593">24</cx:pt>
          <cx:pt idx="174594">40</cx:pt>
          <cx:pt idx="174595">3</cx:pt>
          <cx:pt idx="174596">81</cx:pt>
          <cx:pt idx="174597">9</cx:pt>
          <cx:pt idx="174598">13</cx:pt>
          <cx:pt idx="174599">0</cx:pt>
          <cx:pt idx="174600">3</cx:pt>
          <cx:pt idx="174601">5</cx:pt>
          <cx:pt idx="174602">90</cx:pt>
          <cx:pt idx="174603">70</cx:pt>
          <cx:pt idx="174604">4</cx:pt>
          <cx:pt idx="174605">1</cx:pt>
          <cx:pt idx="174606">13</cx:pt>
          <cx:pt idx="174607">48</cx:pt>
          <cx:pt idx="174608">41</cx:pt>
          <cx:pt idx="174609">21</cx:pt>
          <cx:pt idx="174610">0</cx:pt>
          <cx:pt idx="174611">16</cx:pt>
          <cx:pt idx="174612">218</cx:pt>
          <cx:pt idx="174613">1</cx:pt>
          <cx:pt idx="174614">0</cx:pt>
          <cx:pt idx="174615">22</cx:pt>
          <cx:pt idx="174616">0</cx:pt>
          <cx:pt idx="174617">0</cx:pt>
          <cx:pt idx="174618">29</cx:pt>
          <cx:pt idx="174619">35</cx:pt>
          <cx:pt idx="174620">118</cx:pt>
          <cx:pt idx="174621">2</cx:pt>
          <cx:pt idx="174622">5</cx:pt>
          <cx:pt idx="174623">2</cx:pt>
          <cx:pt idx="174624">1</cx:pt>
          <cx:pt idx="174625">0</cx:pt>
          <cx:pt idx="174626">0</cx:pt>
          <cx:pt idx="174627">0</cx:pt>
          <cx:pt idx="174628">25</cx:pt>
          <cx:pt idx="174629">7</cx:pt>
          <cx:pt idx="174630">0</cx:pt>
          <cx:pt idx="174631">0</cx:pt>
          <cx:pt idx="174632">1</cx:pt>
          <cx:pt idx="174633">1</cx:pt>
          <cx:pt idx="174634">5</cx:pt>
          <cx:pt idx="174635">98</cx:pt>
          <cx:pt idx="174636">118</cx:pt>
          <cx:pt idx="174637">0</cx:pt>
          <cx:pt idx="174638">85</cx:pt>
          <cx:pt idx="174639">0</cx:pt>
          <cx:pt idx="174640">0</cx:pt>
          <cx:pt idx="174641">4</cx:pt>
          <cx:pt idx="174642">0</cx:pt>
          <cx:pt idx="174643">20</cx:pt>
          <cx:pt idx="174644">55</cx:pt>
          <cx:pt idx="174645">217</cx:pt>
          <cx:pt idx="174646">12</cx:pt>
          <cx:pt idx="174647">0</cx:pt>
          <cx:pt idx="174648">0</cx:pt>
          <cx:pt idx="174649">355</cx:pt>
          <cx:pt idx="174650">16</cx:pt>
          <cx:pt idx="174651">1</cx:pt>
          <cx:pt idx="174652">0</cx:pt>
          <cx:pt idx="174653">2</cx:pt>
          <cx:pt idx="174654">0</cx:pt>
          <cx:pt idx="174655">0</cx:pt>
          <cx:pt idx="174656">0</cx:pt>
          <cx:pt idx="174657">3</cx:pt>
          <cx:pt idx="174658">0</cx:pt>
          <cx:pt idx="174659">3</cx:pt>
          <cx:pt idx="174660">395</cx:pt>
          <cx:pt idx="174661">12</cx:pt>
          <cx:pt idx="174662">0</cx:pt>
          <cx:pt idx="174663">0</cx:pt>
          <cx:pt idx="174664">0</cx:pt>
          <cx:pt idx="174665">0</cx:pt>
          <cx:pt idx="174666">75</cx:pt>
          <cx:pt idx="174667">7</cx:pt>
          <cx:pt idx="174668">0</cx:pt>
          <cx:pt idx="174669">4</cx:pt>
          <cx:pt idx="174670">2</cx:pt>
          <cx:pt idx="174671">1</cx:pt>
          <cx:pt idx="174672">27</cx:pt>
          <cx:pt idx="174673">5</cx:pt>
          <cx:pt idx="174674">86</cx:pt>
          <cx:pt idx="174675">0</cx:pt>
          <cx:pt idx="174676">0</cx:pt>
          <cx:pt idx="174677">0</cx:pt>
          <cx:pt idx="174678">0</cx:pt>
          <cx:pt idx="174679">46</cx:pt>
          <cx:pt idx="174680">0</cx:pt>
          <cx:pt idx="174681">6</cx:pt>
          <cx:pt idx="174682">53</cx:pt>
          <cx:pt idx="174683">2</cx:pt>
          <cx:pt idx="174684">4</cx:pt>
          <cx:pt idx="174685">0</cx:pt>
          <cx:pt idx="174686">29</cx:pt>
          <cx:pt idx="174687">48</cx:pt>
          <cx:pt idx="174688">8</cx:pt>
          <cx:pt idx="174689">31</cx:pt>
          <cx:pt idx="174690">171</cx:pt>
          <cx:pt idx="174691">0</cx:pt>
          <cx:pt idx="174692">72</cx:pt>
          <cx:pt idx="174693">156</cx:pt>
          <cx:pt idx="174694">0</cx:pt>
          <cx:pt idx="174695">10</cx:pt>
          <cx:pt idx="174696">24</cx:pt>
          <cx:pt idx="174697">6</cx:pt>
          <cx:pt idx="174698">0</cx:pt>
          <cx:pt idx="174699">5</cx:pt>
          <cx:pt idx="174700">1</cx:pt>
          <cx:pt idx="174701">0</cx:pt>
          <cx:pt idx="174702">0</cx:pt>
          <cx:pt idx="174703">22</cx:pt>
          <cx:pt idx="174704">7</cx:pt>
          <cx:pt idx="174705">240</cx:pt>
          <cx:pt idx="174706">27</cx:pt>
          <cx:pt idx="174707">34</cx:pt>
          <cx:pt idx="174708">0</cx:pt>
          <cx:pt idx="174709">7</cx:pt>
          <cx:pt idx="174710">0</cx:pt>
          <cx:pt idx="174711">21</cx:pt>
          <cx:pt idx="174712">8</cx:pt>
          <cx:pt idx="174713">6</cx:pt>
          <cx:pt idx="174714">0</cx:pt>
          <cx:pt idx="174715">34</cx:pt>
          <cx:pt idx="174716">1</cx:pt>
          <cx:pt idx="174717">36</cx:pt>
          <cx:pt idx="174718">341</cx:pt>
          <cx:pt idx="174719">26</cx:pt>
          <cx:pt idx="174720">43</cx:pt>
          <cx:pt idx="174721">4</cx:pt>
          <cx:pt idx="174722">9</cx:pt>
          <cx:pt idx="174723">4</cx:pt>
          <cx:pt idx="174724">734</cx:pt>
          <cx:pt idx="174725">0</cx:pt>
          <cx:pt idx="174726">0</cx:pt>
          <cx:pt idx="174727">0</cx:pt>
          <cx:pt idx="174728">97</cx:pt>
          <cx:pt idx="174729">8</cx:pt>
          <cx:pt idx="174730">14</cx:pt>
          <cx:pt idx="174731">0</cx:pt>
          <cx:pt idx="174732">1</cx:pt>
          <cx:pt idx="174733">0</cx:pt>
          <cx:pt idx="174734">1</cx:pt>
          <cx:pt idx="174735">0</cx:pt>
          <cx:pt idx="174736">5</cx:pt>
          <cx:pt idx="174737">0</cx:pt>
          <cx:pt idx="174738">1</cx:pt>
          <cx:pt idx="174739">14</cx:pt>
          <cx:pt idx="174740">43</cx:pt>
          <cx:pt idx="174741">1</cx:pt>
          <cx:pt idx="174742">16</cx:pt>
          <cx:pt idx="174743">0</cx:pt>
          <cx:pt idx="174744">66</cx:pt>
          <cx:pt idx="174745">40</cx:pt>
          <cx:pt idx="174746">45</cx:pt>
          <cx:pt idx="174747">0</cx:pt>
          <cx:pt idx="174748">0</cx:pt>
          <cx:pt idx="174749">0</cx:pt>
          <cx:pt idx="174750">58</cx:pt>
          <cx:pt idx="174751">2</cx:pt>
          <cx:pt idx="174752">1</cx:pt>
          <cx:pt idx="174753">34</cx:pt>
          <cx:pt idx="174754">208</cx:pt>
          <cx:pt idx="174755">9</cx:pt>
          <cx:pt idx="174756">2</cx:pt>
          <cx:pt idx="174757">4</cx:pt>
          <cx:pt idx="174758">0</cx:pt>
          <cx:pt idx="174759">3</cx:pt>
          <cx:pt idx="174760">63</cx:pt>
          <cx:pt idx="174761">308</cx:pt>
          <cx:pt idx="174762">22</cx:pt>
          <cx:pt idx="174763">0</cx:pt>
          <cx:pt idx="174764">0</cx:pt>
          <cx:pt idx="174765">1</cx:pt>
          <cx:pt idx="174766">37</cx:pt>
          <cx:pt idx="174767">3</cx:pt>
          <cx:pt idx="174768">0</cx:pt>
          <cx:pt idx="174769">432</cx:pt>
          <cx:pt idx="174770">29</cx:pt>
          <cx:pt idx="174771">0</cx:pt>
          <cx:pt idx="174772">0</cx:pt>
          <cx:pt idx="174773">0</cx:pt>
          <cx:pt idx="174774">78</cx:pt>
          <cx:pt idx="174775">87</cx:pt>
          <cx:pt idx="174776">2</cx:pt>
          <cx:pt idx="174777">48</cx:pt>
          <cx:pt idx="174778">28</cx:pt>
          <cx:pt idx="174779">37</cx:pt>
          <cx:pt idx="174780">388</cx:pt>
          <cx:pt idx="174781">133</cx:pt>
          <cx:pt idx="174782">19</cx:pt>
          <cx:pt idx="174783">11</cx:pt>
          <cx:pt idx="174784">32</cx:pt>
          <cx:pt idx="174785">348</cx:pt>
          <cx:pt idx="174786">632</cx:pt>
          <cx:pt idx="174787">323</cx:pt>
          <cx:pt idx="174788">1</cx:pt>
          <cx:pt idx="174789">0</cx:pt>
          <cx:pt idx="174790">495</cx:pt>
          <cx:pt idx="174791">2</cx:pt>
          <cx:pt idx="174792">43</cx:pt>
          <cx:pt idx="174793">77</cx:pt>
          <cx:pt idx="174794">0</cx:pt>
          <cx:pt idx="174795">1</cx:pt>
          <cx:pt idx="174796">49</cx:pt>
          <cx:pt idx="174797">0</cx:pt>
          <cx:pt idx="174798">63</cx:pt>
          <cx:pt idx="174799">97</cx:pt>
          <cx:pt idx="174800">4</cx:pt>
          <cx:pt idx="174801">5</cx:pt>
          <cx:pt idx="174802">1</cx:pt>
          <cx:pt idx="174803">8</cx:pt>
          <cx:pt idx="174804">1</cx:pt>
          <cx:pt idx="174805">34</cx:pt>
          <cx:pt idx="174806">42</cx:pt>
          <cx:pt idx="174807">35</cx:pt>
          <cx:pt idx="174808">21</cx:pt>
          <cx:pt idx="174809">0</cx:pt>
          <cx:pt idx="174810">45</cx:pt>
          <cx:pt idx="174811">69</cx:pt>
          <cx:pt idx="174812">1</cx:pt>
          <cx:pt idx="174813">0</cx:pt>
          <cx:pt idx="174814">0</cx:pt>
          <cx:pt idx="174815">101</cx:pt>
          <cx:pt idx="174816">0</cx:pt>
          <cx:pt idx="174817">0</cx:pt>
          <cx:pt idx="174818">2</cx:pt>
          <cx:pt idx="174819">1</cx:pt>
          <cx:pt idx="174820">0</cx:pt>
          <cx:pt idx="174821">2</cx:pt>
          <cx:pt idx="174822">0</cx:pt>
          <cx:pt idx="174823">19</cx:pt>
          <cx:pt idx="174824">73</cx:pt>
          <cx:pt idx="174825">29</cx:pt>
          <cx:pt idx="174826">0</cx:pt>
          <cx:pt idx="174827">14</cx:pt>
          <cx:pt idx="174828">13</cx:pt>
          <cx:pt idx="174829">1</cx:pt>
          <cx:pt idx="174830">0</cx:pt>
          <cx:pt idx="174831">1</cx:pt>
          <cx:pt idx="174832">0</cx:pt>
          <cx:pt idx="174833">1</cx:pt>
          <cx:pt idx="174834">120</cx:pt>
          <cx:pt idx="174835">1</cx:pt>
          <cx:pt idx="174836">36</cx:pt>
          <cx:pt idx="174837">53</cx:pt>
          <cx:pt idx="174838">190</cx:pt>
          <cx:pt idx="174839">14</cx:pt>
          <cx:pt idx="174840">0</cx:pt>
          <cx:pt idx="174841">0</cx:pt>
          <cx:pt idx="174842">0</cx:pt>
          <cx:pt idx="174843">21</cx:pt>
          <cx:pt idx="174844">1</cx:pt>
          <cx:pt idx="174845">0</cx:pt>
          <cx:pt idx="174846">0</cx:pt>
          <cx:pt idx="174847">0</cx:pt>
          <cx:pt idx="174848">224</cx:pt>
          <cx:pt idx="174849">324</cx:pt>
          <cx:pt idx="174850">30</cx:pt>
          <cx:pt idx="174851">19</cx:pt>
          <cx:pt idx="174852">2</cx:pt>
          <cx:pt idx="174853">1</cx:pt>
          <cx:pt idx="174854">0</cx:pt>
          <cx:pt idx="174855">21</cx:pt>
          <cx:pt idx="174856">19</cx:pt>
          <cx:pt idx="174857">19</cx:pt>
          <cx:pt idx="174858">1</cx:pt>
          <cx:pt idx="174859">5</cx:pt>
          <cx:pt idx="174860">21</cx:pt>
          <cx:pt idx="174861">20</cx:pt>
          <cx:pt idx="174862">79</cx:pt>
          <cx:pt idx="174863">16</cx:pt>
          <cx:pt idx="174864">138</cx:pt>
          <cx:pt idx="174865">6</cx:pt>
          <cx:pt idx="174866">1</cx:pt>
          <cx:pt idx="174867">127</cx:pt>
          <cx:pt idx="174868">7</cx:pt>
          <cx:pt idx="174869">42</cx:pt>
          <cx:pt idx="174870">599</cx:pt>
          <cx:pt idx="174871">12</cx:pt>
          <cx:pt idx="174872">0</cx:pt>
          <cx:pt idx="174873">89</cx:pt>
          <cx:pt idx="174874">42</cx:pt>
          <cx:pt idx="174875">1</cx:pt>
          <cx:pt idx="174876">18</cx:pt>
          <cx:pt idx="174877">3</cx:pt>
          <cx:pt idx="174878">60</cx:pt>
          <cx:pt idx="174879">25</cx:pt>
          <cx:pt idx="174880">7</cx:pt>
          <cx:pt idx="174881">103</cx:pt>
          <cx:pt idx="174882">0</cx:pt>
          <cx:pt idx="174883">14</cx:pt>
          <cx:pt idx="174884">2</cx:pt>
          <cx:pt idx="174885">15</cx:pt>
          <cx:pt idx="174886">18</cx:pt>
          <cx:pt idx="174887">5</cx:pt>
          <cx:pt idx="174888">0</cx:pt>
          <cx:pt idx="174889">0</cx:pt>
          <cx:pt idx="174890">0</cx:pt>
          <cx:pt idx="174891">14</cx:pt>
          <cx:pt idx="174892">8</cx:pt>
          <cx:pt idx="174893">3</cx:pt>
          <cx:pt idx="174894">27</cx:pt>
          <cx:pt idx="174895">1</cx:pt>
          <cx:pt idx="174896">16</cx:pt>
          <cx:pt idx="174897">0</cx:pt>
          <cx:pt idx="174898">0</cx:pt>
          <cx:pt idx="174899">270</cx:pt>
          <cx:pt idx="174900">105</cx:pt>
          <cx:pt idx="174901">13</cx:pt>
          <cx:pt idx="174902">0</cx:pt>
          <cx:pt idx="174903">0</cx:pt>
          <cx:pt idx="174904">137</cx:pt>
          <cx:pt idx="174905">0</cx:pt>
          <cx:pt idx="174906">19</cx:pt>
          <cx:pt idx="174907">0</cx:pt>
          <cx:pt idx="174908">0</cx:pt>
          <cx:pt idx="174909">21</cx:pt>
          <cx:pt idx="174910">15</cx:pt>
          <cx:pt idx="174911">125</cx:pt>
          <cx:pt idx="174912">6</cx:pt>
          <cx:pt idx="174913">13</cx:pt>
          <cx:pt idx="174914">1</cx:pt>
          <cx:pt idx="174915">1</cx:pt>
          <cx:pt idx="174916">0</cx:pt>
          <cx:pt idx="174917">13</cx:pt>
          <cx:pt idx="174918">9</cx:pt>
          <cx:pt idx="174919">209</cx:pt>
          <cx:pt idx="174920">0</cx:pt>
          <cx:pt idx="174921">3</cx:pt>
          <cx:pt idx="174922">2</cx:pt>
          <cx:pt idx="174923">1</cx:pt>
          <cx:pt idx="174924">0</cx:pt>
          <cx:pt idx="174925">21</cx:pt>
          <cx:pt idx="174926">5</cx:pt>
          <cx:pt idx="174927">14</cx:pt>
          <cx:pt idx="174928">0</cx:pt>
          <cx:pt idx="174929">15</cx:pt>
          <cx:pt idx="174930">0</cx:pt>
          <cx:pt idx="174931">0</cx:pt>
          <cx:pt idx="174932">6</cx:pt>
          <cx:pt idx="174933">0</cx:pt>
          <cx:pt idx="174934">1</cx:pt>
          <cx:pt idx="174935">1</cx:pt>
          <cx:pt idx="174936">6</cx:pt>
          <cx:pt idx="174937">1</cx:pt>
          <cx:pt idx="174938">552</cx:pt>
          <cx:pt idx="174939">6</cx:pt>
          <cx:pt idx="174940">1</cx:pt>
          <cx:pt idx="174941">132</cx:pt>
          <cx:pt idx="174942">91</cx:pt>
          <cx:pt idx="174943">1</cx:pt>
          <cx:pt idx="174944">87</cx:pt>
          <cx:pt idx="174945">50</cx:pt>
          <cx:pt idx="174946">48</cx:pt>
          <cx:pt idx="174947">2</cx:pt>
          <cx:pt idx="174948">177</cx:pt>
          <cx:pt idx="174949">12</cx:pt>
          <cx:pt idx="174950">15</cx:pt>
          <cx:pt idx="174951">14</cx:pt>
          <cx:pt idx="174952">7</cx:pt>
          <cx:pt idx="174953">11</cx:pt>
          <cx:pt idx="174954">11</cx:pt>
          <cx:pt idx="174955">748</cx:pt>
          <cx:pt idx="174956">0</cx:pt>
          <cx:pt idx="174957">7</cx:pt>
          <cx:pt idx="174958">1</cx:pt>
          <cx:pt idx="174959">4</cx:pt>
          <cx:pt idx="174960">0</cx:pt>
          <cx:pt idx="174961">29</cx:pt>
          <cx:pt idx="174962">106</cx:pt>
          <cx:pt idx="174963">5</cx:pt>
          <cx:pt idx="174964">94</cx:pt>
          <cx:pt idx="174965">16</cx:pt>
          <cx:pt idx="174966">53</cx:pt>
          <cx:pt idx="174967">10</cx:pt>
          <cx:pt idx="174968">665</cx:pt>
          <cx:pt idx="174969">106</cx:pt>
          <cx:pt idx="174970">0</cx:pt>
          <cx:pt idx="174971">0</cx:pt>
          <cx:pt idx="174972">0</cx:pt>
          <cx:pt idx="174973">63</cx:pt>
          <cx:pt idx="174974">0</cx:pt>
          <cx:pt idx="174975">27</cx:pt>
          <cx:pt idx="174976">136</cx:pt>
          <cx:pt idx="174977">0</cx:pt>
          <cx:pt idx="174978">0</cx:pt>
          <cx:pt idx="174979">30</cx:pt>
          <cx:pt idx="174980">8</cx:pt>
          <cx:pt idx="174981">0</cx:pt>
          <cx:pt idx="174982">62</cx:pt>
          <cx:pt idx="174983">7</cx:pt>
          <cx:pt idx="174984">230</cx:pt>
          <cx:pt idx="174985">11</cx:pt>
          <cx:pt idx="174986">98</cx:pt>
          <cx:pt idx="174987">44</cx:pt>
          <cx:pt idx="174988">39</cx:pt>
          <cx:pt idx="174989">1</cx:pt>
          <cx:pt idx="174990">1</cx:pt>
          <cx:pt idx="174991">21</cx:pt>
          <cx:pt idx="174992">35</cx:pt>
          <cx:pt idx="174993">0</cx:pt>
          <cx:pt idx="174994">0</cx:pt>
          <cx:pt idx="174995">0</cx:pt>
          <cx:pt idx="174996">31</cx:pt>
          <cx:pt idx="174997">0</cx:pt>
          <cx:pt idx="174998">0</cx:pt>
          <cx:pt idx="174999">16</cx:pt>
          <cx:pt idx="175000">29</cx:pt>
          <cx:pt idx="175001">33</cx:pt>
          <cx:pt idx="175002">38</cx:pt>
          <cx:pt idx="175003">93</cx:pt>
          <cx:pt idx="175004">21</cx:pt>
          <cx:pt idx="175005">70</cx:pt>
          <cx:pt idx="175006">0</cx:pt>
          <cx:pt idx="175007">3</cx:pt>
          <cx:pt idx="175008">0</cx:pt>
          <cx:pt idx="175009">7</cx:pt>
          <cx:pt idx="175010">27</cx:pt>
          <cx:pt idx="175011">0</cx:pt>
          <cx:pt idx="175012">50</cx:pt>
          <cx:pt idx="175013">14</cx:pt>
          <cx:pt idx="175014">35</cx:pt>
          <cx:pt idx="175015">29</cx:pt>
          <cx:pt idx="175016">4</cx:pt>
          <cx:pt idx="175017">41</cx:pt>
          <cx:pt idx="175018">0</cx:pt>
          <cx:pt idx="175019">4</cx:pt>
          <cx:pt idx="175020">3</cx:pt>
          <cx:pt idx="175021">0</cx:pt>
          <cx:pt idx="175022">0</cx:pt>
          <cx:pt idx="175023">0</cx:pt>
          <cx:pt idx="175024">1</cx:pt>
          <cx:pt idx="175025">7</cx:pt>
          <cx:pt idx="175026">36</cx:pt>
          <cx:pt idx="175027">63</cx:pt>
          <cx:pt idx="175028">204</cx:pt>
          <cx:pt idx="175029">0</cx:pt>
          <cx:pt idx="175030">156</cx:pt>
          <cx:pt idx="175031">0</cx:pt>
          <cx:pt idx="175032">0</cx:pt>
          <cx:pt idx="175033">0</cx:pt>
          <cx:pt idx="175034">0</cx:pt>
          <cx:pt idx="175035">13</cx:pt>
          <cx:pt idx="175036">3</cx:pt>
          <cx:pt idx="175037">0</cx:pt>
          <cx:pt idx="175038">0</cx:pt>
          <cx:pt idx="175039">19</cx:pt>
          <cx:pt idx="175040">204</cx:pt>
          <cx:pt idx="175041">1</cx:pt>
          <cx:pt idx="175042">20</cx:pt>
          <cx:pt idx="175043">7</cx:pt>
          <cx:pt idx="175044">7</cx:pt>
          <cx:pt idx="175045">2</cx:pt>
          <cx:pt idx="175046">7</cx:pt>
          <cx:pt idx="175047">2</cx:pt>
          <cx:pt idx="175048">15</cx:pt>
          <cx:pt idx="175049">2</cx:pt>
          <cx:pt idx="175050">0</cx:pt>
          <cx:pt idx="175051">1</cx:pt>
          <cx:pt idx="175052">4</cx:pt>
          <cx:pt idx="175053">463</cx:pt>
          <cx:pt idx="175054">280</cx:pt>
          <cx:pt idx="175055">252</cx:pt>
          <cx:pt idx="175056">0</cx:pt>
          <cx:pt idx="175057">11</cx:pt>
          <cx:pt idx="175058">1</cx:pt>
          <cx:pt idx="175059">1</cx:pt>
          <cx:pt idx="175060">265</cx:pt>
          <cx:pt idx="175061">8</cx:pt>
          <cx:pt idx="175062">46</cx:pt>
          <cx:pt idx="175063">1</cx:pt>
          <cx:pt idx="175064">0</cx:pt>
          <cx:pt idx="175065">0</cx:pt>
          <cx:pt idx="175066">122</cx:pt>
          <cx:pt idx="175067">207</cx:pt>
          <cx:pt idx="175068">391</cx:pt>
          <cx:pt idx="175069">56</cx:pt>
          <cx:pt idx="175070">463</cx:pt>
          <cx:pt idx="175071">0</cx:pt>
          <cx:pt idx="175072">87</cx:pt>
          <cx:pt idx="175073">26</cx:pt>
          <cx:pt idx="175074">2</cx:pt>
          <cx:pt idx="175075">60</cx:pt>
          <cx:pt idx="175076">5</cx:pt>
          <cx:pt idx="175077">56</cx:pt>
          <cx:pt idx="175078">0</cx:pt>
          <cx:pt idx="175079">600</cx:pt>
          <cx:pt idx="175080">63</cx:pt>
          <cx:pt idx="175081">1</cx:pt>
          <cx:pt idx="175082">60</cx:pt>
          <cx:pt idx="175083">114</cx:pt>
          <cx:pt idx="175084">300</cx:pt>
          <cx:pt idx="175085">2</cx:pt>
          <cx:pt idx="175086">70</cx:pt>
          <cx:pt idx="175087">5</cx:pt>
          <cx:pt idx="175088">57</cx:pt>
          <cx:pt idx="175089">0</cx:pt>
          <cx:pt idx="175090">12</cx:pt>
          <cx:pt idx="175091">1</cx:pt>
          <cx:pt idx="175092">91</cx:pt>
          <cx:pt idx="175093">575</cx:pt>
          <cx:pt idx="175094">142</cx:pt>
          <cx:pt idx="175095">0</cx:pt>
          <cx:pt idx="175096">43</cx:pt>
          <cx:pt idx="175097">63</cx:pt>
          <cx:pt idx="175098">0</cx:pt>
          <cx:pt idx="175099">0</cx:pt>
          <cx:pt idx="175100">0</cx:pt>
          <cx:pt idx="175101">4</cx:pt>
          <cx:pt idx="175102">1</cx:pt>
          <cx:pt idx="175103">6</cx:pt>
          <cx:pt idx="175104">63</cx:pt>
          <cx:pt idx="175105">141</cx:pt>
          <cx:pt idx="175106">4</cx:pt>
          <cx:pt idx="175107">0</cx:pt>
          <cx:pt idx="175108">21</cx:pt>
          <cx:pt idx="175109">10</cx:pt>
          <cx:pt idx="175110">36</cx:pt>
          <cx:pt idx="175111">36</cx:pt>
          <cx:pt idx="175112">32</cx:pt>
          <cx:pt idx="175113">1</cx:pt>
          <cx:pt idx="175114">40</cx:pt>
          <cx:pt idx="175115">61</cx:pt>
          <cx:pt idx="175116">0</cx:pt>
          <cx:pt idx="175117">6</cx:pt>
          <cx:pt idx="175118">377</cx:pt>
          <cx:pt idx="175119">55</cx:pt>
          <cx:pt idx="175120">5</cx:pt>
          <cx:pt idx="175121">0</cx:pt>
          <cx:pt idx="175122">44</cx:pt>
          <cx:pt idx="175123">50</cx:pt>
          <cx:pt idx="175124">32</cx:pt>
          <cx:pt idx="175125">72</cx:pt>
          <cx:pt idx="175126">20</cx:pt>
          <cx:pt idx="175127">33</cx:pt>
          <cx:pt idx="175128">22</cx:pt>
          <cx:pt idx="175129">351</cx:pt>
          <cx:pt idx="175130">164</cx:pt>
          <cx:pt idx="175131">22</cx:pt>
          <cx:pt idx="175132">1</cx:pt>
          <cx:pt idx="175133">69</cx:pt>
          <cx:pt idx="175134">147</cx:pt>
          <cx:pt idx="175135">4</cx:pt>
          <cx:pt idx="175136">0</cx:pt>
          <cx:pt idx="175137">0</cx:pt>
          <cx:pt idx="175138">6</cx:pt>
          <cx:pt idx="175139">4</cx:pt>
          <cx:pt idx="175140">51</cx:pt>
          <cx:pt idx="175141">8</cx:pt>
          <cx:pt idx="175142">1</cx:pt>
          <cx:pt idx="175143">0</cx:pt>
          <cx:pt idx="175144">0</cx:pt>
          <cx:pt idx="175145">10</cx:pt>
          <cx:pt idx="175146">70</cx:pt>
          <cx:pt idx="175147">0</cx:pt>
          <cx:pt idx="175148">0</cx:pt>
          <cx:pt idx="175149">0</cx:pt>
          <cx:pt idx="175150">0</cx:pt>
          <cx:pt idx="175151">332</cx:pt>
          <cx:pt idx="175152">0</cx:pt>
          <cx:pt idx="175153">0</cx:pt>
          <cx:pt idx="175154">31</cx:pt>
          <cx:pt idx="175155">16</cx:pt>
          <cx:pt idx="175156">3</cx:pt>
          <cx:pt idx="175157">15</cx:pt>
          <cx:pt idx="175158">20</cx:pt>
          <cx:pt idx="175159">5</cx:pt>
          <cx:pt idx="175160">0</cx:pt>
          <cx:pt idx="175161">1</cx:pt>
          <cx:pt idx="175162">1</cx:pt>
          <cx:pt idx="175163">44</cx:pt>
          <cx:pt idx="175164">140</cx:pt>
          <cx:pt idx="175165">7</cx:pt>
          <cx:pt idx="175166">2</cx:pt>
          <cx:pt idx="175167">0</cx:pt>
          <cx:pt idx="175168">61</cx:pt>
          <cx:pt idx="175169">0</cx:pt>
          <cx:pt idx="175170">6</cx:pt>
          <cx:pt idx="175171">1</cx:pt>
          <cx:pt idx="175172">36</cx:pt>
          <cx:pt idx="175173">1</cx:pt>
          <cx:pt idx="175174">25</cx:pt>
          <cx:pt idx="175175">11</cx:pt>
          <cx:pt idx="175176">7</cx:pt>
          <cx:pt idx="175177">4</cx:pt>
          <cx:pt idx="175178">2</cx:pt>
          <cx:pt idx="175179">34</cx:pt>
          <cx:pt idx="175180">7</cx:pt>
          <cx:pt idx="175181">11</cx:pt>
          <cx:pt idx="175182">0</cx:pt>
          <cx:pt idx="175183">0</cx:pt>
          <cx:pt idx="175184">0</cx:pt>
          <cx:pt idx="175185">21</cx:pt>
          <cx:pt idx="175186">1</cx:pt>
          <cx:pt idx="175187">190</cx:pt>
          <cx:pt idx="175188">6</cx:pt>
          <cx:pt idx="175189">2</cx:pt>
          <cx:pt idx="175190">51</cx:pt>
          <cx:pt idx="175191">5</cx:pt>
          <cx:pt idx="175192">12</cx:pt>
          <cx:pt idx="175193">8</cx:pt>
          <cx:pt idx="175194">36</cx:pt>
          <cx:pt idx="175195">2</cx:pt>
          <cx:pt idx="175196">42</cx:pt>
          <cx:pt idx="175197">94</cx:pt>
          <cx:pt idx="175198">1</cx:pt>
          <cx:pt idx="175199">7</cx:pt>
          <cx:pt idx="175200">3</cx:pt>
          <cx:pt idx="175201">135</cx:pt>
          <cx:pt idx="175202">55</cx:pt>
          <cx:pt idx="175203">0</cx:pt>
          <cx:pt idx="175204">48</cx:pt>
          <cx:pt idx="175205">49</cx:pt>
          <cx:pt idx="175206">3</cx:pt>
          <cx:pt idx="175207">0</cx:pt>
          <cx:pt idx="175208">4</cx:pt>
          <cx:pt idx="175209">0</cx:pt>
          <cx:pt idx="175210">106</cx:pt>
          <cx:pt idx="175211">1</cx:pt>
          <cx:pt idx="175212">14</cx:pt>
          <cx:pt idx="175213">34</cx:pt>
          <cx:pt idx="175214">9</cx:pt>
          <cx:pt idx="175215">0</cx:pt>
          <cx:pt idx="175216">79</cx:pt>
          <cx:pt idx="175217">3</cx:pt>
          <cx:pt idx="175218">87</cx:pt>
          <cx:pt idx="175219">29</cx:pt>
          <cx:pt idx="175220">8</cx:pt>
          <cx:pt idx="175221">101</cx:pt>
          <cx:pt idx="175222">21</cx:pt>
          <cx:pt idx="175223">27</cx:pt>
          <cx:pt idx="175224">140</cx:pt>
          <cx:pt idx="175225">147</cx:pt>
          <cx:pt idx="175226">246</cx:pt>
          <cx:pt idx="175227">69</cx:pt>
          <cx:pt idx="175228">5</cx:pt>
          <cx:pt idx="175229">0</cx:pt>
          <cx:pt idx="175230">0</cx:pt>
          <cx:pt idx="175231">0</cx:pt>
          <cx:pt idx="175232">67</cx:pt>
          <cx:pt idx="175233">275</cx:pt>
          <cx:pt idx="175234">83</cx:pt>
          <cx:pt idx="175235">0</cx:pt>
          <cx:pt idx="175236">7</cx:pt>
          <cx:pt idx="175237">0</cx:pt>
          <cx:pt idx="175238">7</cx:pt>
          <cx:pt idx="175239">0</cx:pt>
          <cx:pt idx="175240">27</cx:pt>
          <cx:pt idx="175241">1</cx:pt>
          <cx:pt idx="175242">0</cx:pt>
          <cx:pt idx="175243">77</cx:pt>
          <cx:pt idx="175244">7</cx:pt>
          <cx:pt idx="175245">42</cx:pt>
          <cx:pt idx="175246">0</cx:pt>
          <cx:pt idx="175247">15</cx:pt>
          <cx:pt idx="175248">4</cx:pt>
          <cx:pt idx="175249">154</cx:pt>
          <cx:pt idx="175250">17</cx:pt>
          <cx:pt idx="175251">14</cx:pt>
          <cx:pt idx="175252">10</cx:pt>
          <cx:pt idx="175253">40</cx:pt>
          <cx:pt idx="175254">7</cx:pt>
          <cx:pt idx="175255">20</cx:pt>
          <cx:pt idx="175256">10</cx:pt>
          <cx:pt idx="175257">1</cx:pt>
          <cx:pt idx="175258">62</cx:pt>
          <cx:pt idx="175259">4</cx:pt>
          <cx:pt idx="175260">108</cx:pt>
          <cx:pt idx="175261">30</cx:pt>
          <cx:pt idx="175262">3</cx:pt>
          <cx:pt idx="175263">1</cx:pt>
          <cx:pt idx="175264">1</cx:pt>
          <cx:pt idx="175265">33</cx:pt>
          <cx:pt idx="175266">14</cx:pt>
          <cx:pt idx="175267">17</cx:pt>
          <cx:pt idx="175268">1</cx:pt>
          <cx:pt idx="175269">0</cx:pt>
          <cx:pt idx="175270">0</cx:pt>
          <cx:pt idx="175271">15</cx:pt>
          <cx:pt idx="175272">12</cx:pt>
          <cx:pt idx="175273">51</cx:pt>
          <cx:pt idx="175274">55</cx:pt>
          <cx:pt idx="175275">1</cx:pt>
          <cx:pt idx="175276">3</cx:pt>
          <cx:pt idx="175277">5</cx:pt>
          <cx:pt idx="175278">0</cx:pt>
          <cx:pt idx="175279">2</cx:pt>
          <cx:pt idx="175280">7</cx:pt>
          <cx:pt idx="175281">0</cx:pt>
          <cx:pt idx="175282">22</cx:pt>
          <cx:pt idx="175283">7</cx:pt>
          <cx:pt idx="175284">6</cx:pt>
          <cx:pt idx="175285">6</cx:pt>
          <cx:pt idx="175286">325</cx:pt>
          <cx:pt idx="175287">4</cx:pt>
          <cx:pt idx="175288">0</cx:pt>
          <cx:pt idx="175289">0</cx:pt>
          <cx:pt idx="175290">62</cx:pt>
          <cx:pt idx="175291">82</cx:pt>
          <cx:pt idx="175292">0</cx:pt>
          <cx:pt idx="175293">43</cx:pt>
          <cx:pt idx="175294">68</cx:pt>
          <cx:pt idx="175295">528</cx:pt>
          <cx:pt idx="175296">0</cx:pt>
          <cx:pt idx="175297">1</cx:pt>
          <cx:pt idx="175298">0</cx:pt>
          <cx:pt idx="175299">1</cx:pt>
          <cx:pt idx="175300">0</cx:pt>
          <cx:pt idx="175301">1</cx:pt>
          <cx:pt idx="175302">15</cx:pt>
          <cx:pt idx="175303">0</cx:pt>
          <cx:pt idx="175304">0</cx:pt>
          <cx:pt idx="175305">0</cx:pt>
          <cx:pt idx="175306">0</cx:pt>
          <cx:pt idx="175307">0</cx:pt>
          <cx:pt idx="175308">0</cx:pt>
          <cx:pt idx="175309">0</cx:pt>
          <cx:pt idx="175310">1</cx:pt>
          <cx:pt idx="175311">0</cx:pt>
          <cx:pt idx="175312">0</cx:pt>
          <cx:pt idx="175313">1</cx:pt>
          <cx:pt idx="175314">1</cx:pt>
          <cx:pt idx="175315">0</cx:pt>
          <cx:pt idx="175316">0</cx:pt>
          <cx:pt idx="175317">2</cx:pt>
          <cx:pt idx="175318">0</cx:pt>
          <cx:pt idx="175319">3</cx:pt>
          <cx:pt idx="175320">110</cx:pt>
          <cx:pt idx="175321">0</cx:pt>
          <cx:pt idx="175322">5</cx:pt>
          <cx:pt idx="175323">4</cx:pt>
          <cx:pt idx="175324">0</cx:pt>
          <cx:pt idx="175325">0</cx:pt>
          <cx:pt idx="175326">98</cx:pt>
          <cx:pt idx="175327">209</cx:pt>
          <cx:pt idx="175328">33</cx:pt>
          <cx:pt idx="175329">0</cx:pt>
          <cx:pt idx="175330">80</cx:pt>
          <cx:pt idx="175331">0</cx:pt>
          <cx:pt idx="175332">0</cx:pt>
          <cx:pt idx="175333">1</cx:pt>
          <cx:pt idx="175334">1</cx:pt>
          <cx:pt idx="175335">0</cx:pt>
          <cx:pt idx="175336">1</cx:pt>
          <cx:pt idx="175337">0</cx:pt>
          <cx:pt idx="175338">0</cx:pt>
          <cx:pt idx="175339">0</cx:pt>
          <cx:pt idx="175340">0</cx:pt>
          <cx:pt idx="175341">92</cx:pt>
          <cx:pt idx="175342">0</cx:pt>
          <cx:pt idx="175343">1</cx:pt>
          <cx:pt idx="175344">0</cx:pt>
          <cx:pt idx="175345">23</cx:pt>
          <cx:pt idx="175346">177</cx:pt>
          <cx:pt idx="175347">173</cx:pt>
          <cx:pt idx="175348">0</cx:pt>
          <cx:pt idx="175349">42</cx:pt>
          <cx:pt idx="175350">50</cx:pt>
          <cx:pt idx="175351">14</cx:pt>
          <cx:pt idx="175352">4</cx:pt>
          <cx:pt idx="175353">108</cx:pt>
          <cx:pt idx="175354">4</cx:pt>
          <cx:pt idx="175355">14</cx:pt>
          <cx:pt idx="175356">1</cx:pt>
          <cx:pt idx="175357">29</cx:pt>
          <cx:pt idx="175358">1</cx:pt>
          <cx:pt idx="175359">50</cx:pt>
          <cx:pt idx="175360">10</cx:pt>
          <cx:pt idx="175361">14</cx:pt>
          <cx:pt idx="175362">63</cx:pt>
          <cx:pt idx="175363">0</cx:pt>
          <cx:pt idx="175364">3</cx:pt>
          <cx:pt idx="175365">2</cx:pt>
          <cx:pt idx="175366">0</cx:pt>
          <cx:pt idx="175367">0</cx:pt>
          <cx:pt idx="175368">2</cx:pt>
          <cx:pt idx="175369">85</cx:pt>
          <cx:pt idx="175370">2</cx:pt>
          <cx:pt idx="175371">12</cx:pt>
          <cx:pt idx="175372">19</cx:pt>
          <cx:pt idx="175373">1</cx:pt>
          <cx:pt idx="175374">0</cx:pt>
          <cx:pt idx="175375">7</cx:pt>
          <cx:pt idx="175376">0</cx:pt>
          <cx:pt idx="175377">0</cx:pt>
          <cx:pt idx="175378">6</cx:pt>
          <cx:pt idx="175379">7</cx:pt>
          <cx:pt idx="175380">12</cx:pt>
          <cx:pt idx="175381">1</cx:pt>
          <cx:pt idx="175382">12</cx:pt>
          <cx:pt idx="175383">0</cx:pt>
          <cx:pt idx="175384">0</cx:pt>
          <cx:pt idx="175385">60</cx:pt>
          <cx:pt idx="175386">0</cx:pt>
          <cx:pt idx="175387">117</cx:pt>
          <cx:pt idx="175388">3</cx:pt>
          <cx:pt idx="175389">1</cx:pt>
          <cx:pt idx="175390">1</cx:pt>
          <cx:pt idx="175391">5</cx:pt>
          <cx:pt idx="175392">22</cx:pt>
          <cx:pt idx="175393">3</cx:pt>
          <cx:pt idx="175394">22</cx:pt>
          <cx:pt idx="175395">0</cx:pt>
          <cx:pt idx="175396">0</cx:pt>
          <cx:pt idx="175397">2</cx:pt>
          <cx:pt idx="175398">2</cx:pt>
          <cx:pt idx="175399">0</cx:pt>
          <cx:pt idx="175400">19</cx:pt>
          <cx:pt idx="175401">55</cx:pt>
          <cx:pt idx="175402">36</cx:pt>
          <cx:pt idx="175403">19</cx:pt>
          <cx:pt idx="175404">128</cx:pt>
          <cx:pt idx="175405">33</cx:pt>
          <cx:pt idx="175406">0</cx:pt>
          <cx:pt idx="175407">7</cx:pt>
          <cx:pt idx="175408">0</cx:pt>
          <cx:pt idx="175409">1</cx:pt>
          <cx:pt idx="175410">154</cx:pt>
          <cx:pt idx="175411">24</cx:pt>
          <cx:pt idx="175412">2</cx:pt>
          <cx:pt idx="175413">8</cx:pt>
          <cx:pt idx="175414">2</cx:pt>
          <cx:pt idx="175415">0</cx:pt>
          <cx:pt idx="175416">0</cx:pt>
          <cx:pt idx="175417">21</cx:pt>
          <cx:pt idx="175418">0</cx:pt>
          <cx:pt idx="175419">0</cx:pt>
          <cx:pt idx="175420">0</cx:pt>
          <cx:pt idx="175421">28</cx:pt>
          <cx:pt idx="175422">0</cx:pt>
          <cx:pt idx="175423">5</cx:pt>
          <cx:pt idx="175424">455</cx:pt>
          <cx:pt idx="175425">0</cx:pt>
          <cx:pt idx="175426">2</cx:pt>
          <cx:pt idx="175427">1</cx:pt>
          <cx:pt idx="175428">48</cx:pt>
          <cx:pt idx="175429">636</cx:pt>
          <cx:pt idx="175430">82</cx:pt>
          <cx:pt idx="175431">350</cx:pt>
          <cx:pt idx="175432">8</cx:pt>
          <cx:pt idx="175433">12</cx:pt>
          <cx:pt idx="175434">0</cx:pt>
          <cx:pt idx="175435">83</cx:pt>
          <cx:pt idx="175436">10</cx:pt>
          <cx:pt idx="175437">5</cx:pt>
          <cx:pt idx="175438">33</cx:pt>
          <cx:pt idx="175439">1</cx:pt>
          <cx:pt idx="175440">9</cx:pt>
          <cx:pt idx="175441">4</cx:pt>
          <cx:pt idx="175442">7</cx:pt>
          <cx:pt idx="175443">22</cx:pt>
          <cx:pt idx="175444">72</cx:pt>
          <cx:pt idx="175445">2</cx:pt>
          <cx:pt idx="175446">35</cx:pt>
          <cx:pt idx="175447">11</cx:pt>
          <cx:pt idx="175448">0</cx:pt>
          <cx:pt idx="175449">0</cx:pt>
          <cx:pt idx="175450">65</cx:pt>
          <cx:pt idx="175451">0</cx:pt>
          <cx:pt idx="175452">1</cx:pt>
          <cx:pt idx="175453">0</cx:pt>
          <cx:pt idx="175454">6</cx:pt>
          <cx:pt idx="175455">27</cx:pt>
          <cx:pt idx="175456">18</cx:pt>
          <cx:pt idx="175457">396</cx:pt>
          <cx:pt idx="175458">88</cx:pt>
          <cx:pt idx="175459">22</cx:pt>
          <cx:pt idx="175460">5</cx:pt>
          <cx:pt idx="175461">0</cx:pt>
          <cx:pt idx="175462">56</cx:pt>
          <cx:pt idx="175463">0</cx:pt>
          <cx:pt idx="175464">0</cx:pt>
          <cx:pt idx="175465">33</cx:pt>
          <cx:pt idx="175466">30</cx:pt>
          <cx:pt idx="175467">3</cx:pt>
          <cx:pt idx="175468">3</cx:pt>
          <cx:pt idx="175469">67</cx:pt>
          <cx:pt idx="175470">18</cx:pt>
          <cx:pt idx="175471">1</cx:pt>
          <cx:pt idx="175472">14</cx:pt>
          <cx:pt idx="175473">1</cx:pt>
          <cx:pt idx="175474">38</cx:pt>
          <cx:pt idx="175475">18</cx:pt>
          <cx:pt idx="175476">2</cx:pt>
          <cx:pt idx="175477">180</cx:pt>
          <cx:pt idx="175478">95</cx:pt>
          <cx:pt idx="175479">20</cx:pt>
          <cx:pt idx="175480">1</cx:pt>
          <cx:pt idx="175481">153</cx:pt>
          <cx:pt idx="175482">175</cx:pt>
          <cx:pt idx="175483">1</cx:pt>
          <cx:pt idx="175484">0</cx:pt>
          <cx:pt idx="175485">0</cx:pt>
          <cx:pt idx="175486">0</cx:pt>
          <cx:pt idx="175487">0</cx:pt>
          <cx:pt idx="175488">55</cx:pt>
          <cx:pt idx="175489">5</cx:pt>
          <cx:pt idx="175490">0</cx:pt>
          <cx:pt idx="175491">0</cx:pt>
          <cx:pt idx="175492">164</cx:pt>
          <cx:pt idx="175493">21</cx:pt>
          <cx:pt idx="175494">1</cx:pt>
          <cx:pt idx="175495">17</cx:pt>
          <cx:pt idx="175496">48</cx:pt>
          <cx:pt idx="175497">0</cx:pt>
          <cx:pt idx="175498">190</cx:pt>
          <cx:pt idx="175499">67</cx:pt>
          <cx:pt idx="175500">4</cx:pt>
          <cx:pt idx="175501">1</cx:pt>
          <cx:pt idx="175502">0</cx:pt>
          <cx:pt idx="175503">16</cx:pt>
          <cx:pt idx="175504">34</cx:pt>
          <cx:pt idx="175505">0</cx:pt>
          <cx:pt idx="175506">0</cx:pt>
          <cx:pt idx="175507">0</cx:pt>
          <cx:pt idx="175508">11</cx:pt>
          <cx:pt idx="175509">112</cx:pt>
          <cx:pt idx="175510">204</cx:pt>
          <cx:pt idx="175511">0</cx:pt>
          <cx:pt idx="175512">0</cx:pt>
          <cx:pt idx="175513">176</cx:pt>
          <cx:pt idx="175514">16</cx:pt>
          <cx:pt idx="175515">4</cx:pt>
          <cx:pt idx="175516">54</cx:pt>
          <cx:pt idx="175517">278</cx:pt>
          <cx:pt idx="175518">21</cx:pt>
          <cx:pt idx="175519">1</cx:pt>
          <cx:pt idx="175520">0</cx:pt>
          <cx:pt idx="175521">8</cx:pt>
          <cx:pt idx="175522">0</cx:pt>
          <cx:pt idx="175523">0</cx:pt>
          <cx:pt idx="175524">0</cx:pt>
          <cx:pt idx="175525">0</cx:pt>
          <cx:pt idx="175526">162</cx:pt>
          <cx:pt idx="175527">0</cx:pt>
          <cx:pt idx="175528">0</cx:pt>
          <cx:pt idx="175529">18</cx:pt>
          <cx:pt idx="175530">0</cx:pt>
          <cx:pt idx="175531">0</cx:pt>
          <cx:pt idx="175532">29</cx:pt>
          <cx:pt idx="175533">7</cx:pt>
          <cx:pt idx="175534">6</cx:pt>
          <cx:pt idx="175535">44</cx:pt>
          <cx:pt idx="175536">3</cx:pt>
          <cx:pt idx="175537">0</cx:pt>
          <cx:pt idx="175538">123</cx:pt>
          <cx:pt idx="175539">641</cx:pt>
          <cx:pt idx="175540">340</cx:pt>
          <cx:pt idx="175541">2</cx:pt>
          <cx:pt idx="175542">83</cx:pt>
          <cx:pt idx="175543">0</cx:pt>
          <cx:pt idx="175544">24</cx:pt>
          <cx:pt idx="175545">84</cx:pt>
          <cx:pt idx="175546">0</cx:pt>
          <cx:pt idx="175547">290</cx:pt>
          <cx:pt idx="175548">9</cx:pt>
          <cx:pt idx="175549">195</cx:pt>
          <cx:pt idx="175550">5</cx:pt>
          <cx:pt idx="175551">6</cx:pt>
          <cx:pt idx="175552">2</cx:pt>
          <cx:pt idx="175553">59</cx:pt>
          <cx:pt idx="175554">0</cx:pt>
          <cx:pt idx="175555">0</cx:pt>
          <cx:pt idx="175556">1</cx:pt>
          <cx:pt idx="175557">1</cx:pt>
          <cx:pt idx="175558">0</cx:pt>
          <cx:pt idx="175559">7</cx:pt>
          <cx:pt idx="175560">13</cx:pt>
          <cx:pt idx="175561">17</cx:pt>
          <cx:pt idx="175562">0</cx:pt>
          <cx:pt idx="175563">0</cx:pt>
          <cx:pt idx="175564">2</cx:pt>
          <cx:pt idx="175565">0</cx:pt>
          <cx:pt idx="175566">6</cx:pt>
          <cx:pt idx="175567">20</cx:pt>
          <cx:pt idx="175568">29</cx:pt>
          <cx:pt idx="175569">21</cx:pt>
          <cx:pt idx="175570">21</cx:pt>
          <cx:pt idx="175571">11</cx:pt>
          <cx:pt idx="175572">7</cx:pt>
          <cx:pt idx="175573">14</cx:pt>
          <cx:pt idx="175574">0</cx:pt>
          <cx:pt idx="175575">12</cx:pt>
          <cx:pt idx="175576">0</cx:pt>
          <cx:pt idx="175577">0</cx:pt>
          <cx:pt idx="175578">14</cx:pt>
          <cx:pt idx="175579">6</cx:pt>
          <cx:pt idx="175580">13</cx:pt>
          <cx:pt idx="175581">192</cx:pt>
          <cx:pt idx="175582">28</cx:pt>
          <cx:pt idx="175583">34</cx:pt>
          <cx:pt idx="175584">420</cx:pt>
          <cx:pt idx="175585">55</cx:pt>
          <cx:pt idx="175586">0</cx:pt>
          <cx:pt idx="175587">8</cx:pt>
          <cx:pt idx="175588">8</cx:pt>
          <cx:pt idx="175589">0</cx:pt>
          <cx:pt idx="175590">0</cx:pt>
          <cx:pt idx="175591">1</cx:pt>
          <cx:pt idx="175592">485</cx:pt>
          <cx:pt idx="175593">1</cx:pt>
          <cx:pt idx="175594">1</cx:pt>
          <cx:pt idx="175595">7</cx:pt>
          <cx:pt idx="175596">0</cx:pt>
          <cx:pt idx="175597">55</cx:pt>
          <cx:pt idx="175598">0</cx:pt>
          <cx:pt idx="175599">0</cx:pt>
          <cx:pt idx="175600">3</cx:pt>
          <cx:pt idx="175601">14</cx:pt>
          <cx:pt idx="175602">61</cx:pt>
          <cx:pt idx="175603">0</cx:pt>
          <cx:pt idx="175604">154</cx:pt>
          <cx:pt idx="175605">0</cx:pt>
          <cx:pt idx="175606">6</cx:pt>
          <cx:pt idx="175607">1</cx:pt>
          <cx:pt idx="175608">0</cx:pt>
          <cx:pt idx="175609">56</cx:pt>
          <cx:pt idx="175610">54</cx:pt>
          <cx:pt idx="175611">1</cx:pt>
          <cx:pt idx="175612">0</cx:pt>
          <cx:pt idx="175613">156</cx:pt>
          <cx:pt idx="175614">0</cx:pt>
          <cx:pt idx="175615">0</cx:pt>
          <cx:pt idx="175616">7</cx:pt>
          <cx:pt idx="175617">1</cx:pt>
          <cx:pt idx="175618">127</cx:pt>
          <cx:pt idx="175619">0</cx:pt>
          <cx:pt idx="175620">5</cx:pt>
          <cx:pt idx="175621">117</cx:pt>
          <cx:pt idx="175622">0</cx:pt>
          <cx:pt idx="175623">0</cx:pt>
          <cx:pt idx="175624">0</cx:pt>
          <cx:pt idx="175625">19</cx:pt>
          <cx:pt idx="175626">2</cx:pt>
          <cx:pt idx="175627">4</cx:pt>
          <cx:pt idx="175628">29</cx:pt>
          <cx:pt idx="175629">70</cx:pt>
          <cx:pt idx="175630">1</cx:pt>
          <cx:pt idx="175631">295</cx:pt>
          <cx:pt idx="175632">45</cx:pt>
          <cx:pt idx="175633">150</cx:pt>
          <cx:pt idx="175634">0</cx:pt>
          <cx:pt idx="175635">3</cx:pt>
          <cx:pt idx="175636">0</cx:pt>
          <cx:pt idx="175637">60</cx:pt>
          <cx:pt idx="175638">0</cx:pt>
          <cx:pt idx="175639">0</cx:pt>
          <cx:pt idx="175640">14</cx:pt>
          <cx:pt idx="175641">0</cx:pt>
          <cx:pt idx="175642">1</cx:pt>
          <cx:pt idx="175643">0</cx:pt>
          <cx:pt idx="175644">0</cx:pt>
          <cx:pt idx="175645">0</cx:pt>
          <cx:pt idx="175646">0</cx:pt>
          <cx:pt idx="175647">5</cx:pt>
          <cx:pt idx="175648">36</cx:pt>
          <cx:pt idx="175649">121</cx:pt>
          <cx:pt idx="175650">7</cx:pt>
          <cx:pt idx="175651">0</cx:pt>
          <cx:pt idx="175652">1</cx:pt>
          <cx:pt idx="175653">0</cx:pt>
          <cx:pt idx="175654">0</cx:pt>
          <cx:pt idx="175655">101</cx:pt>
          <cx:pt idx="175656">1</cx:pt>
          <cx:pt idx="175657">18</cx:pt>
          <cx:pt idx="175658">73</cx:pt>
          <cx:pt idx="175659">4</cx:pt>
          <cx:pt idx="175660">3</cx:pt>
          <cx:pt idx="175661">102</cx:pt>
          <cx:pt idx="175662">16</cx:pt>
          <cx:pt idx="175663">84</cx:pt>
          <cx:pt idx="175664">1</cx:pt>
          <cx:pt idx="175665">0</cx:pt>
          <cx:pt idx="175666">0</cx:pt>
          <cx:pt idx="175667">42</cx:pt>
          <cx:pt idx="175668">21</cx:pt>
          <cx:pt idx="175669">10</cx:pt>
          <cx:pt idx="175670">0</cx:pt>
          <cx:pt idx="175671">2</cx:pt>
          <cx:pt idx="175672">74</cx:pt>
          <cx:pt idx="175673">1</cx:pt>
          <cx:pt idx="175674">0</cx:pt>
          <cx:pt idx="175675">27</cx:pt>
          <cx:pt idx="175676">43</cx:pt>
          <cx:pt idx="175677">0</cx:pt>
          <cx:pt idx="175678">66</cx:pt>
          <cx:pt idx="175679">6</cx:pt>
          <cx:pt idx="175680">1</cx:pt>
          <cx:pt idx="175681">3</cx:pt>
          <cx:pt idx="175682">216</cx:pt>
          <cx:pt idx="175683">6</cx:pt>
          <cx:pt idx="175684">4</cx:pt>
          <cx:pt idx="175685">248</cx:pt>
          <cx:pt idx="175686">9</cx:pt>
          <cx:pt idx="175687">160</cx:pt>
          <cx:pt idx="175688">1</cx:pt>
          <cx:pt idx="175689">21</cx:pt>
          <cx:pt idx="175690">33</cx:pt>
          <cx:pt idx="175691">2</cx:pt>
          <cx:pt idx="175692">3</cx:pt>
          <cx:pt idx="175693">299</cx:pt>
          <cx:pt idx="175694">14</cx:pt>
          <cx:pt idx="175695">0</cx:pt>
          <cx:pt idx="175696">0</cx:pt>
          <cx:pt idx="175697">0</cx:pt>
          <cx:pt idx="175698">7</cx:pt>
          <cx:pt idx="175699">0</cx:pt>
          <cx:pt idx="175700">0</cx:pt>
          <cx:pt idx="175701">22</cx:pt>
          <cx:pt idx="175702">8</cx:pt>
          <cx:pt idx="175703">224</cx:pt>
          <cx:pt idx="175704">8</cx:pt>
          <cx:pt idx="175705">0</cx:pt>
          <cx:pt idx="175706">0</cx:pt>
          <cx:pt idx="175707">22</cx:pt>
          <cx:pt idx="175708">0</cx:pt>
          <cx:pt idx="175709">211</cx:pt>
          <cx:pt idx="175710">254</cx:pt>
          <cx:pt idx="175711">582</cx:pt>
          <cx:pt idx="175712">29</cx:pt>
          <cx:pt idx="175713">24</cx:pt>
          <cx:pt idx="175714">122</cx:pt>
          <cx:pt idx="175715">0</cx:pt>
          <cx:pt idx="175716">82</cx:pt>
          <cx:pt idx="175717">0</cx:pt>
          <cx:pt idx="175718">0</cx:pt>
          <cx:pt idx="175719">0</cx:pt>
          <cx:pt idx="175720">0</cx:pt>
          <cx:pt idx="175721">0</cx:pt>
          <cx:pt idx="175722">0</cx:pt>
          <cx:pt idx="175723">4</cx:pt>
          <cx:pt idx="175724">0</cx:pt>
          <cx:pt idx="175725">0</cx:pt>
          <cx:pt idx="175726">0</cx:pt>
          <cx:pt idx="175727">0</cx:pt>
          <cx:pt idx="175728">46</cx:pt>
          <cx:pt idx="175729">95</cx:pt>
          <cx:pt idx="175730">27</cx:pt>
          <cx:pt idx="175731">16</cx:pt>
          <cx:pt idx="175732">21</cx:pt>
          <cx:pt idx="175733">0</cx:pt>
          <cx:pt idx="175734">3</cx:pt>
          <cx:pt idx="175735">0</cx:pt>
          <cx:pt idx="175736">5</cx:pt>
          <cx:pt idx="175737">55</cx:pt>
          <cx:pt idx="175738">0</cx:pt>
          <cx:pt idx="175739">57</cx:pt>
          <cx:pt idx="175740">163</cx:pt>
          <cx:pt idx="175741">13</cx:pt>
          <cx:pt idx="175742">128</cx:pt>
          <cx:pt idx="175743">88</cx:pt>
          <cx:pt idx="175744">33</cx:pt>
          <cx:pt idx="175745">1</cx:pt>
          <cx:pt idx="175746">6</cx:pt>
          <cx:pt idx="175747">18</cx:pt>
          <cx:pt idx="175748">0</cx:pt>
          <cx:pt idx="175749">17</cx:pt>
          <cx:pt idx="175750">39</cx:pt>
          <cx:pt idx="175751">26</cx:pt>
          <cx:pt idx="175752">147</cx:pt>
          <cx:pt idx="175753">738</cx:pt>
          <cx:pt idx="175754">24</cx:pt>
          <cx:pt idx="175755">330</cx:pt>
          <cx:pt idx="175756">39</cx:pt>
          <cx:pt idx="175757">135</cx:pt>
          <cx:pt idx="175758">85</cx:pt>
          <cx:pt idx="175759">30</cx:pt>
          <cx:pt idx="175760">27</cx:pt>
          <cx:pt idx="175761">0</cx:pt>
          <cx:pt idx="175762">1</cx:pt>
          <cx:pt idx="175763">5</cx:pt>
          <cx:pt idx="175764">139</cx:pt>
          <cx:pt idx="175765">41</cx:pt>
          <cx:pt idx="175766">64</cx:pt>
          <cx:pt idx="175767">1</cx:pt>
          <cx:pt idx="175768">0</cx:pt>
          <cx:pt idx="175769">0</cx:pt>
          <cx:pt idx="175770">69</cx:pt>
          <cx:pt idx="175771">21</cx:pt>
          <cx:pt idx="175772">69</cx:pt>
          <cx:pt idx="175773">69</cx:pt>
          <cx:pt idx="175774">99</cx:pt>
          <cx:pt idx="175775">95</cx:pt>
          <cx:pt idx="175776">1</cx:pt>
          <cx:pt idx="175777">1</cx:pt>
          <cx:pt idx="175778">2</cx:pt>
          <cx:pt idx="175779">231</cx:pt>
          <cx:pt idx="175780">59</cx:pt>
          <cx:pt idx="175781">3</cx:pt>
          <cx:pt idx="175782">2</cx:pt>
          <cx:pt idx="175783">7</cx:pt>
          <cx:pt idx="175784">0</cx:pt>
          <cx:pt idx="175785">57</cx:pt>
          <cx:pt idx="175786">6</cx:pt>
          <cx:pt idx="175787">468</cx:pt>
          <cx:pt idx="175788">11</cx:pt>
          <cx:pt idx="175789">57</cx:pt>
          <cx:pt idx="175790">62</cx:pt>
          <cx:pt idx="175791">156</cx:pt>
          <cx:pt idx="175792">641</cx:pt>
          <cx:pt idx="175793">21</cx:pt>
          <cx:pt idx="175794">10</cx:pt>
          <cx:pt idx="175795">0</cx:pt>
          <cx:pt idx="175796">0</cx:pt>
          <cx:pt idx="175797">0</cx:pt>
          <cx:pt idx="175798">0</cx:pt>
          <cx:pt idx="175799">0</cx:pt>
          <cx:pt idx="175800">2</cx:pt>
          <cx:pt idx="175801">0</cx:pt>
          <cx:pt idx="175802">0</cx:pt>
          <cx:pt idx="175803">2</cx:pt>
          <cx:pt idx="175804">28</cx:pt>
          <cx:pt idx="175805">10</cx:pt>
          <cx:pt idx="175806">39</cx:pt>
          <cx:pt idx="175807">0</cx:pt>
          <cx:pt idx="175808">1</cx:pt>
          <cx:pt idx="175809">0</cx:pt>
          <cx:pt idx="175810">3</cx:pt>
          <cx:pt idx="175811">0</cx:pt>
          <cx:pt idx="175812">0</cx:pt>
          <cx:pt idx="175813">1</cx:pt>
          <cx:pt idx="175814">4</cx:pt>
          <cx:pt idx="175815">0</cx:pt>
          <cx:pt idx="175816">0</cx:pt>
          <cx:pt idx="175817">0</cx:pt>
          <cx:pt idx="175818">1</cx:pt>
          <cx:pt idx="175819">1</cx:pt>
          <cx:pt idx="175820">1</cx:pt>
          <cx:pt idx="175821">2</cx:pt>
          <cx:pt idx="175822">141</cx:pt>
          <cx:pt idx="175823">134</cx:pt>
          <cx:pt idx="175824">10</cx:pt>
          <cx:pt idx="175825">1</cx:pt>
          <cx:pt idx="175826">35</cx:pt>
          <cx:pt idx="175827">5</cx:pt>
          <cx:pt idx="175828">50</cx:pt>
          <cx:pt idx="175829">468</cx:pt>
          <cx:pt idx="175830">14</cx:pt>
          <cx:pt idx="175831">36</cx:pt>
          <cx:pt idx="175832">1</cx:pt>
          <cx:pt idx="175833">0</cx:pt>
          <cx:pt idx="175834">4</cx:pt>
          <cx:pt idx="175835">0</cx:pt>
          <cx:pt idx="175836">46</cx:pt>
          <cx:pt idx="175837">0</cx:pt>
          <cx:pt idx="175838">0</cx:pt>
          <cx:pt idx="175839">0</cx:pt>
          <cx:pt idx="175840">0</cx:pt>
          <cx:pt idx="175841">97</cx:pt>
          <cx:pt idx="175842">8</cx:pt>
          <cx:pt idx="175843">7</cx:pt>
          <cx:pt idx="175844">0</cx:pt>
          <cx:pt idx="175845">0</cx:pt>
          <cx:pt idx="175846">5</cx:pt>
          <cx:pt idx="175847">7</cx:pt>
          <cx:pt idx="175848">34</cx:pt>
          <cx:pt idx="175849">119</cx:pt>
          <cx:pt idx="175850">56</cx:pt>
          <cx:pt idx="175851">10</cx:pt>
          <cx:pt idx="175852">1</cx:pt>
          <cx:pt idx="175853">0</cx:pt>
          <cx:pt idx="175854">0</cx:pt>
          <cx:pt idx="175855">0</cx:pt>
          <cx:pt idx="175856">29</cx:pt>
          <cx:pt idx="175857">0</cx:pt>
          <cx:pt idx="175858">0</cx:pt>
          <cx:pt idx="175859">0</cx:pt>
          <cx:pt idx="175860">57</cx:pt>
          <cx:pt idx="175861">0</cx:pt>
          <cx:pt idx="175862">45</cx:pt>
          <cx:pt idx="175863">1</cx:pt>
          <cx:pt idx="175864">15</cx:pt>
          <cx:pt idx="175865">121</cx:pt>
          <cx:pt idx="175866">107</cx:pt>
          <cx:pt idx="175867">329</cx:pt>
          <cx:pt idx="175868">306</cx:pt>
          <cx:pt idx="175869">4</cx:pt>
          <cx:pt idx="175870">6</cx:pt>
          <cx:pt idx="175871">11</cx:pt>
          <cx:pt idx="175872">0</cx:pt>
          <cx:pt idx="175873">85</cx:pt>
          <cx:pt idx="175874">0</cx:pt>
          <cx:pt idx="175875">102</cx:pt>
          <cx:pt idx="175876">0</cx:pt>
          <cx:pt idx="175877">116</cx:pt>
          <cx:pt idx="175878">15</cx:pt>
          <cx:pt idx="175879">4</cx:pt>
          <cx:pt idx="175880">0</cx:pt>
          <cx:pt idx="175881">4</cx:pt>
          <cx:pt idx="175882">751</cx:pt>
          <cx:pt idx="175883">117</cx:pt>
          <cx:pt idx="175884">0</cx:pt>
          <cx:pt idx="175885">1</cx:pt>
          <cx:pt idx="175886">413</cx:pt>
          <cx:pt idx="175887">88</cx:pt>
          <cx:pt idx="175888">0</cx:pt>
          <cx:pt idx="175889">84</cx:pt>
          <cx:pt idx="175890">0</cx:pt>
          <cx:pt idx="175891">406</cx:pt>
          <cx:pt idx="175892">420</cx:pt>
          <cx:pt idx="175893">1</cx:pt>
          <cx:pt idx="175894">17</cx:pt>
          <cx:pt idx="175895">0</cx:pt>
          <cx:pt idx="175896">0</cx:pt>
          <cx:pt idx="175897">7</cx:pt>
          <cx:pt idx="175898">48</cx:pt>
          <cx:pt idx="175899">30</cx:pt>
          <cx:pt idx="175900">0</cx:pt>
          <cx:pt idx="175901">0</cx:pt>
          <cx:pt idx="175902">6</cx:pt>
          <cx:pt idx="175903">0</cx:pt>
          <cx:pt idx="175904">136</cx:pt>
          <cx:pt idx="175905">0</cx:pt>
          <cx:pt idx="175906">28</cx:pt>
          <cx:pt idx="175907">16</cx:pt>
          <cx:pt idx="175908">0</cx:pt>
          <cx:pt idx="175909">3</cx:pt>
          <cx:pt idx="175910">0</cx:pt>
          <cx:pt idx="175911">20</cx:pt>
          <cx:pt idx="175912">0</cx:pt>
          <cx:pt idx="175913">266</cx:pt>
          <cx:pt idx="175914">0</cx:pt>
          <cx:pt idx="175915">71</cx:pt>
          <cx:pt idx="175916">85</cx:pt>
          <cx:pt idx="175917">820</cx:pt>
          <cx:pt idx="175918">21</cx:pt>
          <cx:pt idx="175919">2</cx:pt>
          <cx:pt idx="175920">28</cx:pt>
          <cx:pt idx="175921">35</cx:pt>
          <cx:pt idx="175922">6</cx:pt>
          <cx:pt idx="175923">1</cx:pt>
          <cx:pt idx="175924">0</cx:pt>
          <cx:pt idx="175925">0</cx:pt>
          <cx:pt idx="175926">18</cx:pt>
          <cx:pt idx="175927">10</cx:pt>
          <cx:pt idx="175928">0</cx:pt>
          <cx:pt idx="175929">37</cx:pt>
          <cx:pt idx="175930">0</cx:pt>
          <cx:pt idx="175931">333</cx:pt>
          <cx:pt idx="175932">1</cx:pt>
          <cx:pt idx="175933">19</cx:pt>
          <cx:pt idx="175934">2</cx:pt>
          <cx:pt idx="175935">162</cx:pt>
          <cx:pt idx="175936">230</cx:pt>
          <cx:pt idx="175937">84</cx:pt>
          <cx:pt idx="175938">8</cx:pt>
          <cx:pt idx="175939">63</cx:pt>
          <cx:pt idx="175940">28</cx:pt>
          <cx:pt idx="175941">3</cx:pt>
          <cx:pt idx="175942">4</cx:pt>
          <cx:pt idx="175943">5</cx:pt>
          <cx:pt idx="175944">7</cx:pt>
          <cx:pt idx="175945">21</cx:pt>
          <cx:pt idx="175946">157</cx:pt>
          <cx:pt idx="175947">1</cx:pt>
          <cx:pt idx="175948">71</cx:pt>
          <cx:pt idx="175949">0</cx:pt>
          <cx:pt idx="175950">6</cx:pt>
          <cx:pt idx="175951">0</cx:pt>
          <cx:pt idx="175952">4</cx:pt>
          <cx:pt idx="175953">1</cx:pt>
          <cx:pt idx="175954">12</cx:pt>
          <cx:pt idx="175955">0</cx:pt>
          <cx:pt idx="175956">7</cx:pt>
          <cx:pt idx="175957">23</cx:pt>
          <cx:pt idx="175958">287</cx:pt>
          <cx:pt idx="175959">25</cx:pt>
          <cx:pt idx="175960">85</cx:pt>
          <cx:pt idx="175961">8</cx:pt>
          <cx:pt idx="175962">40</cx:pt>
          <cx:pt idx="175963">33</cx:pt>
          <cx:pt idx="175964">15</cx:pt>
          <cx:pt idx="175965">0</cx:pt>
          <cx:pt idx="175966">3</cx:pt>
          <cx:pt idx="175967">0</cx:pt>
          <cx:pt idx="175968">0</cx:pt>
          <cx:pt idx="175969">1</cx:pt>
          <cx:pt idx="175970">2</cx:pt>
          <cx:pt idx="175971">0</cx:pt>
          <cx:pt idx="175972">0</cx:pt>
          <cx:pt idx="175973">0</cx:pt>
          <cx:pt idx="175974">38</cx:pt>
          <cx:pt idx="175975">202</cx:pt>
          <cx:pt idx="175976">568</cx:pt>
          <cx:pt idx="175977">1</cx:pt>
          <cx:pt idx="175978">0</cx:pt>
          <cx:pt idx="175979">0</cx:pt>
          <cx:pt idx="175980">33</cx:pt>
          <cx:pt idx="175981">49</cx:pt>
          <cx:pt idx="175982">186</cx:pt>
          <cx:pt idx="175983">56</cx:pt>
          <cx:pt idx="175984">12</cx:pt>
          <cx:pt idx="175985">0</cx:pt>
          <cx:pt idx="175986">7</cx:pt>
          <cx:pt idx="175987">8</cx:pt>
          <cx:pt idx="175988">0</cx:pt>
          <cx:pt idx="175989">42</cx:pt>
          <cx:pt idx="175990">43</cx:pt>
          <cx:pt idx="175991">17</cx:pt>
          <cx:pt idx="175992">1</cx:pt>
          <cx:pt idx="175993">42</cx:pt>
          <cx:pt idx="175994">152</cx:pt>
          <cx:pt idx="175995">126</cx:pt>
          <cx:pt idx="175996">518</cx:pt>
          <cx:pt idx="175997">55</cx:pt>
          <cx:pt idx="175998">71</cx:pt>
          <cx:pt idx="175999">31</cx:pt>
          <cx:pt idx="176000">33</cx:pt>
          <cx:pt idx="176001">1</cx:pt>
          <cx:pt idx="176002">2</cx:pt>
          <cx:pt idx="176003">7</cx:pt>
          <cx:pt idx="176004">13</cx:pt>
          <cx:pt idx="176005">0</cx:pt>
          <cx:pt idx="176006">0</cx:pt>
          <cx:pt idx="176007">17</cx:pt>
          <cx:pt idx="176008">33</cx:pt>
          <cx:pt idx="176009">1</cx:pt>
          <cx:pt idx="176010">43</cx:pt>
          <cx:pt idx="176011">15</cx:pt>
          <cx:pt idx="176012">222</cx:pt>
          <cx:pt idx="176013">1088</cx:pt>
          <cx:pt idx="176014">154</cx:pt>
          <cx:pt idx="176015">0</cx:pt>
          <cx:pt idx="176016">19</cx:pt>
          <cx:pt idx="176017">5</cx:pt>
          <cx:pt idx="176018">1</cx:pt>
          <cx:pt idx="176019">5</cx:pt>
          <cx:pt idx="176020">6</cx:pt>
          <cx:pt idx="176021">13</cx:pt>
          <cx:pt idx="176022">0</cx:pt>
          <cx:pt idx="176023">0</cx:pt>
          <cx:pt idx="176024">7</cx:pt>
          <cx:pt idx="176025">1</cx:pt>
          <cx:pt idx="176026">1</cx:pt>
          <cx:pt idx="176027">27</cx:pt>
          <cx:pt idx="176028">45</cx:pt>
          <cx:pt idx="176029">0</cx:pt>
          <cx:pt idx="176030">0</cx:pt>
          <cx:pt idx="176031">40</cx:pt>
          <cx:pt idx="176032">28</cx:pt>
          <cx:pt idx="176033">46</cx:pt>
          <cx:pt idx="176034">203</cx:pt>
          <cx:pt idx="176035">103</cx:pt>
          <cx:pt idx="176036">19</cx:pt>
          <cx:pt idx="176037">2</cx:pt>
          <cx:pt idx="176038">20</cx:pt>
          <cx:pt idx="176039">2</cx:pt>
          <cx:pt idx="176040">8</cx:pt>
          <cx:pt idx="176041">39</cx:pt>
          <cx:pt idx="176042">217</cx:pt>
          <cx:pt idx="176043">37</cx:pt>
          <cx:pt idx="176044">26</cx:pt>
          <cx:pt idx="176045">44</cx:pt>
          <cx:pt idx="176046">31</cx:pt>
          <cx:pt idx="176047">0</cx:pt>
          <cx:pt idx="176048">29</cx:pt>
          <cx:pt idx="176049">0</cx:pt>
          <cx:pt idx="176050">15</cx:pt>
          <cx:pt idx="176051">7</cx:pt>
          <cx:pt idx="176052">3</cx:pt>
          <cx:pt idx="176053">3</cx:pt>
          <cx:pt idx="176054">3</cx:pt>
          <cx:pt idx="176055">6</cx:pt>
          <cx:pt idx="176056">31</cx:pt>
          <cx:pt idx="176057">35</cx:pt>
          <cx:pt idx="176058">0</cx:pt>
          <cx:pt idx="176059">21</cx:pt>
          <cx:pt idx="176060">35</cx:pt>
          <cx:pt idx="176061">365</cx:pt>
          <cx:pt idx="176062">17</cx:pt>
          <cx:pt idx="176063">1</cx:pt>
          <cx:pt idx="176064">129</cx:pt>
          <cx:pt idx="176065">9</cx:pt>
          <cx:pt idx="176066">1</cx:pt>
          <cx:pt idx="176067">29</cx:pt>
          <cx:pt idx="176068">1</cx:pt>
          <cx:pt idx="176069">15</cx:pt>
          <cx:pt idx="176070">0</cx:pt>
          <cx:pt idx="176071">79</cx:pt>
          <cx:pt idx="176072">67</cx:pt>
          <cx:pt idx="176073">81</cx:pt>
          <cx:pt idx="176074">0</cx:pt>
          <cx:pt idx="176075">3</cx:pt>
          <cx:pt idx="176076">4</cx:pt>
          <cx:pt idx="176077">7</cx:pt>
          <cx:pt idx="176078">15</cx:pt>
          <cx:pt idx="176079">3</cx:pt>
          <cx:pt idx="176080">1</cx:pt>
          <cx:pt idx="176081">0</cx:pt>
          <cx:pt idx="176082">9</cx:pt>
          <cx:pt idx="176083">24</cx:pt>
          <cx:pt idx="176084">8</cx:pt>
          <cx:pt idx="176085">29</cx:pt>
          <cx:pt idx="176086">7</cx:pt>
          <cx:pt idx="176087">102</cx:pt>
          <cx:pt idx="176088">4</cx:pt>
          <cx:pt idx="176089">29</cx:pt>
          <cx:pt idx="176090">1</cx:pt>
          <cx:pt idx="176091">1</cx:pt>
          <cx:pt idx="176092">117</cx:pt>
          <cx:pt idx="176093">0</cx:pt>
          <cx:pt idx="176094">0</cx:pt>
          <cx:pt idx="176095">4</cx:pt>
          <cx:pt idx="176096">1</cx:pt>
          <cx:pt idx="176097">1</cx:pt>
          <cx:pt idx="176098">20</cx:pt>
          <cx:pt idx="176099">2</cx:pt>
          <cx:pt idx="176100">352</cx:pt>
          <cx:pt idx="176101">0</cx:pt>
          <cx:pt idx="176102">9</cx:pt>
          <cx:pt idx="176103">8</cx:pt>
          <cx:pt idx="176104">112</cx:pt>
          <cx:pt idx="176105">209</cx:pt>
          <cx:pt idx="176106">327</cx:pt>
          <cx:pt idx="176107">0</cx:pt>
          <cx:pt idx="176108">479</cx:pt>
          <cx:pt idx="176109">0</cx:pt>
          <cx:pt idx="176110">2</cx:pt>
          <cx:pt idx="176111">0</cx:pt>
          <cx:pt idx="176112">17</cx:pt>
          <cx:pt idx="176113">4</cx:pt>
          <cx:pt idx="176114">0</cx:pt>
          <cx:pt idx="176115">0</cx:pt>
          <cx:pt idx="176116">0</cx:pt>
          <cx:pt idx="176117">0</cx:pt>
          <cx:pt idx="176118">8</cx:pt>
          <cx:pt idx="176119">0</cx:pt>
          <cx:pt idx="176120">47</cx:pt>
          <cx:pt idx="176121">34</cx:pt>
          <cx:pt idx="176122">1</cx:pt>
          <cx:pt idx="176123">17</cx:pt>
          <cx:pt idx="176124">0</cx:pt>
          <cx:pt idx="176125">56</cx:pt>
          <cx:pt idx="176126">0</cx:pt>
          <cx:pt idx="176127">0</cx:pt>
          <cx:pt idx="176128">0</cx:pt>
          <cx:pt idx="176129">15</cx:pt>
          <cx:pt idx="176130">5</cx:pt>
          <cx:pt idx="176131">84</cx:pt>
          <cx:pt idx="176132">242</cx:pt>
          <cx:pt idx="176133">56</cx:pt>
          <cx:pt idx="176134">0</cx:pt>
          <cx:pt idx="176135">1</cx:pt>
          <cx:pt idx="176136">23</cx:pt>
          <cx:pt idx="176137">0</cx:pt>
          <cx:pt idx="176138">0</cx:pt>
          <cx:pt idx="176139">2</cx:pt>
          <cx:pt idx="176140">43</cx:pt>
          <cx:pt idx="176141">0</cx:pt>
          <cx:pt idx="176142">1</cx:pt>
          <cx:pt idx="176143">0</cx:pt>
          <cx:pt idx="176144">0</cx:pt>
          <cx:pt idx="176145">21</cx:pt>
          <cx:pt idx="176146">1</cx:pt>
          <cx:pt idx="176147">0</cx:pt>
          <cx:pt idx="176148">0</cx:pt>
          <cx:pt idx="176149">0</cx:pt>
          <cx:pt idx="176150">0</cx:pt>
          <cx:pt idx="176151">0</cx:pt>
          <cx:pt idx="176152">0</cx:pt>
          <cx:pt idx="176153">0</cx:pt>
          <cx:pt idx="176154">67</cx:pt>
          <cx:pt idx="176155">77</cx:pt>
          <cx:pt idx="176156">46</cx:pt>
          <cx:pt idx="176157">6</cx:pt>
          <cx:pt idx="176158">13</cx:pt>
          <cx:pt idx="176159">1</cx:pt>
          <cx:pt idx="176160">34</cx:pt>
          <cx:pt idx="176161">0</cx:pt>
          <cx:pt idx="176162">8</cx:pt>
          <cx:pt idx="176163">27</cx:pt>
          <cx:pt idx="176164">36</cx:pt>
          <cx:pt idx="176165">278</cx:pt>
          <cx:pt idx="176166">1</cx:pt>
          <cx:pt idx="176167">10</cx:pt>
          <cx:pt idx="176168">0</cx:pt>
          <cx:pt idx="176169">0</cx:pt>
          <cx:pt idx="176170">0</cx:pt>
          <cx:pt idx="176171">0</cx:pt>
          <cx:pt idx="176172">0</cx:pt>
          <cx:pt idx="176173">1</cx:pt>
          <cx:pt idx="176174">15</cx:pt>
          <cx:pt idx="176175">5</cx:pt>
          <cx:pt idx="176176">0</cx:pt>
          <cx:pt idx="176177">0</cx:pt>
          <cx:pt idx="176178">77</cx:pt>
          <cx:pt idx="176179">39</cx:pt>
          <cx:pt idx="176180">2</cx:pt>
          <cx:pt idx="176181">0</cx:pt>
          <cx:pt idx="176182">0</cx:pt>
          <cx:pt idx="176183">23</cx:pt>
          <cx:pt idx="176184">0</cx:pt>
          <cx:pt idx="176185">36</cx:pt>
          <cx:pt idx="176186">0</cx:pt>
          <cx:pt idx="176187">0</cx:pt>
          <cx:pt idx="176188">1</cx:pt>
          <cx:pt idx="176189">0</cx:pt>
          <cx:pt idx="176190">0</cx:pt>
          <cx:pt idx="176191">3</cx:pt>
          <cx:pt idx="176192">0</cx:pt>
          <cx:pt idx="176193">0</cx:pt>
          <cx:pt idx="176194">4</cx:pt>
          <cx:pt idx="176195">0</cx:pt>
          <cx:pt idx="176196">0</cx:pt>
          <cx:pt idx="176197">0</cx:pt>
          <cx:pt idx="176198">0</cx:pt>
          <cx:pt idx="176199">0</cx:pt>
          <cx:pt idx="176200">0</cx:pt>
          <cx:pt idx="176201">0</cx:pt>
          <cx:pt idx="176202">0</cx:pt>
          <cx:pt idx="176203">0</cx:pt>
          <cx:pt idx="176204">0</cx:pt>
          <cx:pt idx="176205">0</cx:pt>
          <cx:pt idx="176206">0</cx:pt>
          <cx:pt idx="176207">0</cx:pt>
          <cx:pt idx="176208">0</cx:pt>
          <cx:pt idx="176209">0</cx:pt>
          <cx:pt idx="176210">0</cx:pt>
          <cx:pt idx="176211">0</cx:pt>
          <cx:pt idx="176212">0</cx:pt>
          <cx:pt idx="176213">0</cx:pt>
          <cx:pt idx="176214">0</cx:pt>
          <cx:pt idx="176215">0</cx:pt>
          <cx:pt idx="176216">0</cx:pt>
          <cx:pt idx="176217">0</cx:pt>
          <cx:pt idx="176218">0</cx:pt>
          <cx:pt idx="176219">12</cx:pt>
          <cx:pt idx="176220">1</cx:pt>
          <cx:pt idx="176221">3</cx:pt>
          <cx:pt idx="176222">40</cx:pt>
          <cx:pt idx="176223">96</cx:pt>
          <cx:pt idx="176224">29</cx:pt>
          <cx:pt idx="176225">1</cx:pt>
          <cx:pt idx="176226">0</cx:pt>
          <cx:pt idx="176227">0</cx:pt>
          <cx:pt idx="176228">52</cx:pt>
          <cx:pt idx="176229">5</cx:pt>
          <cx:pt idx="176230">11</cx:pt>
          <cx:pt idx="176231">15</cx:pt>
          <cx:pt idx="176232">134</cx:pt>
          <cx:pt idx="176233">600</cx:pt>
          <cx:pt idx="176234">93</cx:pt>
          <cx:pt idx="176235">101</cx:pt>
          <cx:pt idx="176236">0</cx:pt>
          <cx:pt idx="176237">77</cx:pt>
          <cx:pt idx="176238">12</cx:pt>
          <cx:pt idx="176239">337</cx:pt>
          <cx:pt idx="176240">29</cx:pt>
          <cx:pt idx="176241">17</cx:pt>
          <cx:pt idx="176242">14</cx:pt>
          <cx:pt idx="176243">1</cx:pt>
          <cx:pt idx="176244">0</cx:pt>
          <cx:pt idx="176245">32</cx:pt>
          <cx:pt idx="176246">321</cx:pt>
          <cx:pt idx="176247">300</cx:pt>
          <cx:pt idx="176248">1</cx:pt>
          <cx:pt idx="176249">21</cx:pt>
          <cx:pt idx="176250">30</cx:pt>
          <cx:pt idx="176251">0</cx:pt>
          <cx:pt idx="176252">8</cx:pt>
          <cx:pt idx="176253">90</cx:pt>
          <cx:pt idx="176254">4</cx:pt>
          <cx:pt idx="176255">0</cx:pt>
          <cx:pt idx="176256">8</cx:pt>
          <cx:pt idx="176257">0</cx:pt>
          <cx:pt idx="176258">1</cx:pt>
          <cx:pt idx="176259">4</cx:pt>
          <cx:pt idx="176260">62</cx:pt>
          <cx:pt idx="176261">132</cx:pt>
          <cx:pt idx="176262">0</cx:pt>
          <cx:pt idx="176263">84</cx:pt>
          <cx:pt idx="176264">10</cx:pt>
          <cx:pt idx="176265">11</cx:pt>
          <cx:pt idx="176266">281</cx:pt>
          <cx:pt idx="176267">8</cx:pt>
          <cx:pt idx="176268">35</cx:pt>
          <cx:pt idx="176269">85</cx:pt>
          <cx:pt idx="176270">114</cx:pt>
          <cx:pt idx="176271">3</cx:pt>
          <cx:pt idx="176272">7</cx:pt>
          <cx:pt idx="176273">0</cx:pt>
          <cx:pt idx="176274">0</cx:pt>
          <cx:pt idx="176275">15</cx:pt>
          <cx:pt idx="176276">0</cx:pt>
          <cx:pt idx="176277">73</cx:pt>
          <cx:pt idx="176278">2</cx:pt>
          <cx:pt idx="176279">4</cx:pt>
          <cx:pt idx="176280">0</cx:pt>
          <cx:pt idx="176281">0</cx:pt>
          <cx:pt idx="176282">4</cx:pt>
          <cx:pt idx="176283">97</cx:pt>
          <cx:pt idx="176284">0</cx:pt>
          <cx:pt idx="176285">0</cx:pt>
          <cx:pt idx="176286">0</cx:pt>
          <cx:pt idx="176287">0</cx:pt>
          <cx:pt idx="176288">0</cx:pt>
          <cx:pt idx="176289">0</cx:pt>
          <cx:pt idx="176290">7</cx:pt>
          <cx:pt idx="176291">68</cx:pt>
          <cx:pt idx="176292">7</cx:pt>
          <cx:pt idx="176293">29</cx:pt>
          <cx:pt idx="176294">1</cx:pt>
          <cx:pt idx="176295">7</cx:pt>
          <cx:pt idx="176296">0</cx:pt>
          <cx:pt idx="176297">6</cx:pt>
          <cx:pt idx="176298">0</cx:pt>
          <cx:pt idx="176299">0</cx:pt>
          <cx:pt idx="176300">1</cx:pt>
          <cx:pt idx="176301">0</cx:pt>
          <cx:pt idx="176302">13</cx:pt>
          <cx:pt idx="176303">126</cx:pt>
          <cx:pt idx="176304">21</cx:pt>
          <cx:pt idx="176305">10</cx:pt>
          <cx:pt idx="176306">0</cx:pt>
          <cx:pt idx="176307">0</cx:pt>
          <cx:pt idx="176308">6</cx:pt>
          <cx:pt idx="176309">83</cx:pt>
          <cx:pt idx="176310">0</cx:pt>
          <cx:pt idx="176311">4</cx:pt>
          <cx:pt idx="176312">0</cx:pt>
          <cx:pt idx="176313">0</cx:pt>
          <cx:pt idx="176314">0</cx:pt>
          <cx:pt idx="176315">105</cx:pt>
          <cx:pt idx="176316">1</cx:pt>
          <cx:pt idx="176317">84</cx:pt>
          <cx:pt idx="176318">31</cx:pt>
          <cx:pt idx="176319">1</cx:pt>
          <cx:pt idx="176320">249</cx:pt>
          <cx:pt idx="176321">0</cx:pt>
          <cx:pt idx="176322">5</cx:pt>
          <cx:pt idx="176323">8</cx:pt>
          <cx:pt idx="176324">0</cx:pt>
          <cx:pt idx="176325">0</cx:pt>
          <cx:pt idx="176326">0</cx:pt>
          <cx:pt idx="176327">53</cx:pt>
          <cx:pt idx="176328">0</cx:pt>
          <cx:pt idx="176329">0</cx:pt>
          <cx:pt idx="176330">0</cx:pt>
          <cx:pt idx="176331">0</cx:pt>
          <cx:pt idx="176332">0</cx:pt>
          <cx:pt idx="176333">0</cx:pt>
          <cx:pt idx="176334">6</cx:pt>
          <cx:pt idx="176335">313</cx:pt>
          <cx:pt idx="176336">23</cx:pt>
          <cx:pt idx="176337">0</cx:pt>
          <cx:pt idx="176338">0</cx:pt>
          <cx:pt idx="176339">0</cx:pt>
          <cx:pt idx="176340">31</cx:pt>
          <cx:pt idx="176341">86</cx:pt>
          <cx:pt idx="176342">0</cx:pt>
          <cx:pt idx="176343">55</cx:pt>
          <cx:pt idx="176344">9</cx:pt>
          <cx:pt idx="176345">4</cx:pt>
          <cx:pt idx="176346">5</cx:pt>
          <cx:pt idx="176347">0</cx:pt>
          <cx:pt idx="176348">274</cx:pt>
          <cx:pt idx="176349">0</cx:pt>
          <cx:pt idx="176350">27</cx:pt>
          <cx:pt idx="176351">15</cx:pt>
          <cx:pt idx="176352">42</cx:pt>
          <cx:pt idx="176353">21</cx:pt>
          <cx:pt idx="176354">0</cx:pt>
          <cx:pt idx="176355">7</cx:pt>
          <cx:pt idx="176356">5</cx:pt>
          <cx:pt idx="176357">93</cx:pt>
          <cx:pt idx="176358">0</cx:pt>
          <cx:pt idx="176359">1</cx:pt>
          <cx:pt idx="176360">0</cx:pt>
          <cx:pt idx="176361">3</cx:pt>
          <cx:pt idx="176362">0</cx:pt>
          <cx:pt idx="176363">0</cx:pt>
          <cx:pt idx="176364">103</cx:pt>
          <cx:pt idx="176365">0</cx:pt>
          <cx:pt idx="176366">2</cx:pt>
          <cx:pt idx="176367">466</cx:pt>
          <cx:pt idx="176368">1</cx:pt>
          <cx:pt idx="176369">58</cx:pt>
          <cx:pt idx="176370">99</cx:pt>
          <cx:pt idx="176371">0</cx:pt>
          <cx:pt idx="176372">7</cx:pt>
          <cx:pt idx="176373">1</cx:pt>
          <cx:pt idx="176374">3</cx:pt>
          <cx:pt idx="176375">0</cx:pt>
          <cx:pt idx="176376">135</cx:pt>
          <cx:pt idx="176377">39</cx:pt>
          <cx:pt idx="176378">268</cx:pt>
          <cx:pt idx="176379">97</cx:pt>
          <cx:pt idx="176380">8</cx:pt>
          <cx:pt idx="176381">0</cx:pt>
          <cx:pt idx="176382">168</cx:pt>
          <cx:pt idx="176383">1</cx:pt>
          <cx:pt idx="176384">261</cx:pt>
          <cx:pt idx="176385">112</cx:pt>
          <cx:pt idx="176386">198</cx:pt>
          <cx:pt idx="176387">57</cx:pt>
          <cx:pt idx="176388">0</cx:pt>
          <cx:pt idx="176389">0</cx:pt>
          <cx:pt idx="176390">3</cx:pt>
          <cx:pt idx="176391">162</cx:pt>
          <cx:pt idx="176392">0</cx:pt>
          <cx:pt idx="176393">0</cx:pt>
          <cx:pt idx="176394">20</cx:pt>
          <cx:pt idx="176395">0</cx:pt>
          <cx:pt idx="176396">8</cx:pt>
          <cx:pt idx="176397">19</cx:pt>
          <cx:pt idx="176398">19</cx:pt>
          <cx:pt idx="176399">5</cx:pt>
          <cx:pt idx="176400">41</cx:pt>
          <cx:pt idx="176401">16</cx:pt>
          <cx:pt idx="176402">376</cx:pt>
          <cx:pt idx="176403">1</cx:pt>
          <cx:pt idx="176404">0</cx:pt>
          <cx:pt idx="176405">2</cx:pt>
          <cx:pt idx="176406">78</cx:pt>
          <cx:pt idx="176407">32</cx:pt>
          <cx:pt idx="176408">6</cx:pt>
          <cx:pt idx="176409">1</cx:pt>
          <cx:pt idx="176410">15</cx:pt>
          <cx:pt idx="176411">1</cx:pt>
          <cx:pt idx="176412">1</cx:pt>
          <cx:pt idx="176413">0</cx:pt>
          <cx:pt idx="176414">0</cx:pt>
          <cx:pt idx="176415">1</cx:pt>
          <cx:pt idx="176416">568</cx:pt>
          <cx:pt idx="176417">77</cx:pt>
          <cx:pt idx="176418">497</cx:pt>
          <cx:pt idx="176419">225</cx:pt>
          <cx:pt idx="176420">125</cx:pt>
          <cx:pt idx="176421">100</cx:pt>
          <cx:pt idx="176422">67</cx:pt>
          <cx:pt idx="176423">55</cx:pt>
          <cx:pt idx="176424">6</cx:pt>
          <cx:pt idx="176425">0</cx:pt>
          <cx:pt idx="176426">6</cx:pt>
          <cx:pt idx="176427">0</cx:pt>
          <cx:pt idx="176428">0</cx:pt>
          <cx:pt idx="176429">0</cx:pt>
          <cx:pt idx="176430">1</cx:pt>
          <cx:pt idx="176431">0</cx:pt>
          <cx:pt idx="176432">0</cx:pt>
          <cx:pt idx="176433">9</cx:pt>
          <cx:pt idx="176434">0</cx:pt>
          <cx:pt idx="176435">1</cx:pt>
          <cx:pt idx="176436">15</cx:pt>
          <cx:pt idx="176437">2</cx:pt>
          <cx:pt idx="176438">32</cx:pt>
          <cx:pt idx="176439">2</cx:pt>
          <cx:pt idx="176440">3</cx:pt>
          <cx:pt idx="176441">7</cx:pt>
          <cx:pt idx="176442">17</cx:pt>
          <cx:pt idx="176443">69</cx:pt>
          <cx:pt idx="176444">40</cx:pt>
          <cx:pt idx="176445">14</cx:pt>
          <cx:pt idx="176446">33</cx:pt>
          <cx:pt idx="176447">30</cx:pt>
          <cx:pt idx="176448">1</cx:pt>
          <cx:pt idx="176449">18</cx:pt>
          <cx:pt idx="176450">0</cx:pt>
          <cx:pt idx="176451">1</cx:pt>
          <cx:pt idx="176452">1</cx:pt>
          <cx:pt idx="176453">210</cx:pt>
          <cx:pt idx="176454">63</cx:pt>
          <cx:pt idx="176455">7</cx:pt>
          <cx:pt idx="176456">1</cx:pt>
          <cx:pt idx="176457">276</cx:pt>
          <cx:pt idx="176458">62</cx:pt>
          <cx:pt idx="176459">315</cx:pt>
          <cx:pt idx="176460">68</cx:pt>
          <cx:pt idx="176461">93</cx:pt>
          <cx:pt idx="176462">101</cx:pt>
          <cx:pt idx="176463">51</cx:pt>
          <cx:pt idx="176464">66</cx:pt>
          <cx:pt idx="176465">36</cx:pt>
          <cx:pt idx="176466">2</cx:pt>
          <cx:pt idx="176467">881</cx:pt>
          <cx:pt idx="176468">1</cx:pt>
          <cx:pt idx="176469">6</cx:pt>
          <cx:pt idx="176470">1</cx:pt>
          <cx:pt idx="176471">0</cx:pt>
          <cx:pt idx="176472">0</cx:pt>
          <cx:pt idx="176473">21</cx:pt>
          <cx:pt idx="176474">6</cx:pt>
          <cx:pt idx="176475">4</cx:pt>
          <cx:pt idx="176476">55</cx:pt>
          <cx:pt idx="176477">1</cx:pt>
          <cx:pt idx="176478">130</cx:pt>
          <cx:pt idx="176479">33</cx:pt>
          <cx:pt idx="176480">3</cx:pt>
          <cx:pt idx="176481">3</cx:pt>
          <cx:pt idx="176482">48</cx:pt>
          <cx:pt idx="176483">0</cx:pt>
          <cx:pt idx="176484">99</cx:pt>
          <cx:pt idx="176485">23</cx:pt>
          <cx:pt idx="176486">0</cx:pt>
          <cx:pt idx="176487">162</cx:pt>
          <cx:pt idx="176488">171</cx:pt>
          <cx:pt idx="176489">1</cx:pt>
          <cx:pt idx="176490">0</cx:pt>
          <cx:pt idx="176491">6</cx:pt>
          <cx:pt idx="176492">54</cx:pt>
          <cx:pt idx="176493">0</cx:pt>
          <cx:pt idx="176494">102</cx:pt>
          <cx:pt idx="176495">41</cx:pt>
          <cx:pt idx="176496">2</cx:pt>
          <cx:pt idx="176497">86</cx:pt>
          <cx:pt idx="176498">1</cx:pt>
          <cx:pt idx="176499">0</cx:pt>
          <cx:pt idx="176500">7</cx:pt>
          <cx:pt idx="176501">15</cx:pt>
          <cx:pt idx="176502">0</cx:pt>
          <cx:pt idx="176503">112</cx:pt>
          <cx:pt idx="176504">53</cx:pt>
          <cx:pt idx="176505">31</cx:pt>
          <cx:pt idx="176506">0</cx:pt>
          <cx:pt idx="176507">22</cx:pt>
          <cx:pt idx="176508">89</cx:pt>
          <cx:pt idx="176509">4</cx:pt>
          <cx:pt idx="176510">20</cx:pt>
          <cx:pt idx="176511">107</cx:pt>
          <cx:pt idx="176512">18</cx:pt>
          <cx:pt idx="176513">8</cx:pt>
          <cx:pt idx="176514">0</cx:pt>
          <cx:pt idx="176515">0</cx:pt>
          <cx:pt idx="176516">355</cx:pt>
          <cx:pt idx="176517">3</cx:pt>
          <cx:pt idx="176518">3</cx:pt>
          <cx:pt idx="176519">1</cx:pt>
          <cx:pt idx="176520">7</cx:pt>
          <cx:pt idx="176521">141</cx:pt>
          <cx:pt idx="176522">684</cx:pt>
          <cx:pt idx="176523">1</cx:pt>
          <cx:pt idx="176524">49</cx:pt>
          <cx:pt idx="176525">7</cx:pt>
          <cx:pt idx="176526">1</cx:pt>
          <cx:pt idx="176527">0</cx:pt>
          <cx:pt idx="176528">37</cx:pt>
          <cx:pt idx="176529">0</cx:pt>
          <cx:pt idx="176530">0</cx:pt>
          <cx:pt idx="176531">541</cx:pt>
          <cx:pt idx="176532">18</cx:pt>
          <cx:pt idx="176533">15</cx:pt>
          <cx:pt idx="176534">48</cx:pt>
          <cx:pt idx="176535">351</cx:pt>
          <cx:pt idx="176536">163</cx:pt>
          <cx:pt idx="176537">0</cx:pt>
          <cx:pt idx="176538">0</cx:pt>
          <cx:pt idx="176539">43</cx:pt>
          <cx:pt idx="176540">2</cx:pt>
          <cx:pt idx="176541">72</cx:pt>
          <cx:pt idx="176542">118</cx:pt>
          <cx:pt idx="176543">1</cx:pt>
          <cx:pt idx="176544">7</cx:pt>
          <cx:pt idx="176545">11</cx:pt>
          <cx:pt idx="176546">21</cx:pt>
          <cx:pt idx="176547">1</cx:pt>
          <cx:pt idx="176548">15</cx:pt>
          <cx:pt idx="176549">277</cx:pt>
          <cx:pt idx="176550">2</cx:pt>
          <cx:pt idx="176551">79</cx:pt>
          <cx:pt idx="176552">100</cx:pt>
          <cx:pt idx="176553">208</cx:pt>
          <cx:pt idx="176554">8</cx:pt>
          <cx:pt idx="176555">135</cx:pt>
          <cx:pt idx="176556">8</cx:pt>
          <cx:pt idx="176557">63</cx:pt>
          <cx:pt idx="176558">0</cx:pt>
          <cx:pt idx="176559">0</cx:pt>
          <cx:pt idx="176560">14</cx:pt>
          <cx:pt idx="176561">1</cx:pt>
          <cx:pt idx="176562">10</cx:pt>
          <cx:pt idx="176563">8</cx:pt>
          <cx:pt idx="176564">6</cx:pt>
          <cx:pt idx="176565">4</cx:pt>
          <cx:pt idx="176566">0</cx:pt>
          <cx:pt idx="176567">4</cx:pt>
          <cx:pt idx="176568">164</cx:pt>
          <cx:pt idx="176569">1</cx:pt>
          <cx:pt idx="176570">0</cx:pt>
          <cx:pt idx="176571">1</cx:pt>
          <cx:pt idx="176572">11</cx:pt>
          <cx:pt idx="176573">138</cx:pt>
          <cx:pt idx="176574">5</cx:pt>
          <cx:pt idx="176575">2</cx:pt>
          <cx:pt idx="176576">54</cx:pt>
          <cx:pt idx="176577">0</cx:pt>
          <cx:pt idx="176578">1</cx:pt>
          <cx:pt idx="176579">0</cx:pt>
          <cx:pt idx="176580">0</cx:pt>
          <cx:pt idx="176581">0</cx:pt>
          <cx:pt idx="176582">67</cx:pt>
          <cx:pt idx="176583">1</cx:pt>
          <cx:pt idx="176584">91</cx:pt>
          <cx:pt idx="176585">22</cx:pt>
          <cx:pt idx="176586">0</cx:pt>
          <cx:pt idx="176587">0</cx:pt>
          <cx:pt idx="176588">44</cx:pt>
          <cx:pt idx="176589">0</cx:pt>
          <cx:pt idx="176590">0</cx:pt>
          <cx:pt idx="176591">0</cx:pt>
          <cx:pt idx="176592">0</cx:pt>
          <cx:pt idx="176593">70</cx:pt>
          <cx:pt idx="176594">15</cx:pt>
          <cx:pt idx="176595">67</cx:pt>
          <cx:pt idx="176596">83</cx:pt>
          <cx:pt idx="176597">157</cx:pt>
          <cx:pt idx="176598">286</cx:pt>
          <cx:pt idx="176599">0</cx:pt>
          <cx:pt idx="176600">6</cx:pt>
          <cx:pt idx="176601">0</cx:pt>
          <cx:pt idx="176602">0</cx:pt>
          <cx:pt idx="176603">8</cx:pt>
          <cx:pt idx="176604">1</cx:pt>
          <cx:pt idx="176605">28</cx:pt>
          <cx:pt idx="176606">5</cx:pt>
          <cx:pt idx="176607">41</cx:pt>
          <cx:pt idx="176608">13</cx:pt>
          <cx:pt idx="176609">0</cx:pt>
          <cx:pt idx="176610">311</cx:pt>
          <cx:pt idx="176611">110</cx:pt>
          <cx:pt idx="176612">21</cx:pt>
          <cx:pt idx="176613">0</cx:pt>
          <cx:pt idx="176614">0</cx:pt>
          <cx:pt idx="176615">0</cx:pt>
          <cx:pt idx="176616">28</cx:pt>
          <cx:pt idx="176617">0</cx:pt>
          <cx:pt idx="176618">4</cx:pt>
          <cx:pt idx="176619">0</cx:pt>
          <cx:pt idx="176620">36</cx:pt>
          <cx:pt idx="176621">0</cx:pt>
          <cx:pt idx="176622">13</cx:pt>
          <cx:pt idx="176623">1</cx:pt>
          <cx:pt idx="176624">28</cx:pt>
          <cx:pt idx="176625">27</cx:pt>
          <cx:pt idx="176626">10</cx:pt>
          <cx:pt idx="176627">5</cx:pt>
          <cx:pt idx="176628">74</cx:pt>
          <cx:pt idx="176629">231</cx:pt>
          <cx:pt idx="176630">5</cx:pt>
          <cx:pt idx="176631">46</cx:pt>
          <cx:pt idx="176632">0</cx:pt>
          <cx:pt idx="176633">4</cx:pt>
          <cx:pt idx="176634">0</cx:pt>
          <cx:pt idx="176635">4</cx:pt>
          <cx:pt idx="176636">31</cx:pt>
          <cx:pt idx="176637">3</cx:pt>
          <cx:pt idx="176638">5</cx:pt>
          <cx:pt idx="176639">16</cx:pt>
          <cx:pt idx="176640">30</cx:pt>
          <cx:pt idx="176641">180</cx:pt>
          <cx:pt idx="176642">72</cx:pt>
          <cx:pt idx="176643">0</cx:pt>
          <cx:pt idx="176644">12</cx:pt>
          <cx:pt idx="176645">1</cx:pt>
          <cx:pt idx="176646">6</cx:pt>
          <cx:pt idx="176647">1</cx:pt>
          <cx:pt idx="176648">8</cx:pt>
          <cx:pt idx="176649">0</cx:pt>
          <cx:pt idx="176650">0</cx:pt>
          <cx:pt idx="176651">4</cx:pt>
          <cx:pt idx="176652">5</cx:pt>
          <cx:pt idx="176653">26</cx:pt>
          <cx:pt idx="176654">0</cx:pt>
          <cx:pt idx="176655">243</cx:pt>
          <cx:pt idx="176656">151</cx:pt>
          <cx:pt idx="176657">7</cx:pt>
          <cx:pt idx="176658">22</cx:pt>
          <cx:pt idx="176659">106</cx:pt>
          <cx:pt idx="176660">29</cx:pt>
          <cx:pt idx="176661">56</cx:pt>
          <cx:pt idx="176662">0</cx:pt>
          <cx:pt idx="176663">12</cx:pt>
          <cx:pt idx="176664">135</cx:pt>
          <cx:pt idx="176665">27</cx:pt>
          <cx:pt idx="176666">30</cx:pt>
          <cx:pt idx="176667">23</cx:pt>
          <cx:pt idx="176668">14</cx:pt>
          <cx:pt idx="176669">0</cx:pt>
          <cx:pt idx="176670">0</cx:pt>
          <cx:pt idx="176671">2</cx:pt>
          <cx:pt idx="176672">11</cx:pt>
          <cx:pt idx="176673">0</cx:pt>
          <cx:pt idx="176674">0</cx:pt>
          <cx:pt idx="176675">0</cx:pt>
          <cx:pt idx="176676">2</cx:pt>
          <cx:pt idx="176677">4</cx:pt>
          <cx:pt idx="176678">20</cx:pt>
          <cx:pt idx="176679">0</cx:pt>
          <cx:pt idx="176680">0</cx:pt>
          <cx:pt idx="176681">0</cx:pt>
          <cx:pt idx="176682">133</cx:pt>
          <cx:pt idx="176683">85</cx:pt>
          <cx:pt idx="176684">1</cx:pt>
          <cx:pt idx="176685">0</cx:pt>
          <cx:pt idx="176686">133</cx:pt>
          <cx:pt idx="176687">0</cx:pt>
          <cx:pt idx="176688">27</cx:pt>
          <cx:pt idx="176689">33</cx:pt>
          <cx:pt idx="176690">3</cx:pt>
          <cx:pt idx="176691">11</cx:pt>
          <cx:pt idx="176692">6</cx:pt>
          <cx:pt idx="176693">8</cx:pt>
          <cx:pt idx="176694">3</cx:pt>
          <cx:pt idx="176695">130</cx:pt>
          <cx:pt idx="176696">4</cx:pt>
          <cx:pt idx="176697">29</cx:pt>
          <cx:pt idx="176698">0</cx:pt>
          <cx:pt idx="176699">0</cx:pt>
          <cx:pt idx="176700">13</cx:pt>
          <cx:pt idx="176701">25</cx:pt>
          <cx:pt idx="176702">69</cx:pt>
          <cx:pt idx="176703">43</cx:pt>
          <cx:pt idx="176704">160</cx:pt>
          <cx:pt idx="176705">3</cx:pt>
          <cx:pt idx="176706">20</cx:pt>
          <cx:pt idx="176707">181</cx:pt>
          <cx:pt idx="176708">3</cx:pt>
          <cx:pt idx="176709">13</cx:pt>
          <cx:pt idx="176710">0</cx:pt>
          <cx:pt idx="176711">0</cx:pt>
          <cx:pt idx="176712">7</cx:pt>
          <cx:pt idx="176713">0</cx:pt>
          <cx:pt idx="176714">1</cx:pt>
          <cx:pt idx="176715">356</cx:pt>
          <cx:pt idx="176716">21</cx:pt>
          <cx:pt idx="176717">0</cx:pt>
          <cx:pt idx="176718">7</cx:pt>
          <cx:pt idx="176719">0</cx:pt>
          <cx:pt idx="176720">0</cx:pt>
          <cx:pt idx="176721">0</cx:pt>
          <cx:pt idx="176722">4</cx:pt>
          <cx:pt idx="176723">56</cx:pt>
          <cx:pt idx="176724">0</cx:pt>
          <cx:pt idx="176725">0</cx:pt>
          <cx:pt idx="176726">0</cx:pt>
          <cx:pt idx="176727">31</cx:pt>
          <cx:pt idx="176728">2</cx:pt>
          <cx:pt idx="176729">11</cx:pt>
          <cx:pt idx="176730">0</cx:pt>
          <cx:pt idx="176731">3</cx:pt>
          <cx:pt idx="176732">0</cx:pt>
          <cx:pt idx="176733">4</cx:pt>
          <cx:pt idx="176734">61</cx:pt>
          <cx:pt idx="176735">0</cx:pt>
          <cx:pt idx="176736">0</cx:pt>
          <cx:pt idx="176737">0</cx:pt>
          <cx:pt idx="176738">17</cx:pt>
          <cx:pt idx="176739">1</cx:pt>
          <cx:pt idx="176740">21</cx:pt>
          <cx:pt idx="176741">0</cx:pt>
          <cx:pt idx="176742">0</cx:pt>
          <cx:pt idx="176743">0</cx:pt>
          <cx:pt idx="176744">12</cx:pt>
          <cx:pt idx="176745">2</cx:pt>
          <cx:pt idx="176746">57</cx:pt>
          <cx:pt idx="176747">287</cx:pt>
          <cx:pt idx="176748">0</cx:pt>
          <cx:pt idx="176749">0</cx:pt>
          <cx:pt idx="176750">0</cx:pt>
          <cx:pt idx="176751">5</cx:pt>
          <cx:pt idx="176752">0</cx:pt>
          <cx:pt idx="176753">0</cx:pt>
          <cx:pt idx="176754">0</cx:pt>
          <cx:pt idx="176755">0</cx:pt>
          <cx:pt idx="176756">1</cx:pt>
          <cx:pt idx="176757">0</cx:pt>
          <cx:pt idx="176758">0</cx:pt>
          <cx:pt idx="176759">0</cx:pt>
          <cx:pt idx="176760">0</cx:pt>
          <cx:pt idx="176761">10</cx:pt>
          <cx:pt idx="176762">1</cx:pt>
          <cx:pt idx="176763">0</cx:pt>
          <cx:pt idx="176764">4</cx:pt>
          <cx:pt idx="176765">0</cx:pt>
          <cx:pt idx="176766">0</cx:pt>
          <cx:pt idx="176767">0</cx:pt>
          <cx:pt idx="176768">4</cx:pt>
          <cx:pt idx="176769">0</cx:pt>
          <cx:pt idx="176770">113</cx:pt>
          <cx:pt idx="176771">58</cx:pt>
          <cx:pt idx="176772">1</cx:pt>
          <cx:pt idx="176773">11</cx:pt>
          <cx:pt idx="176774">27</cx:pt>
          <cx:pt idx="176775">0</cx:pt>
          <cx:pt idx="176776">6</cx:pt>
          <cx:pt idx="176777">179</cx:pt>
          <cx:pt idx="176778">1</cx:pt>
          <cx:pt idx="176779">0</cx:pt>
          <cx:pt idx="176780">6</cx:pt>
          <cx:pt idx="176781">50</cx:pt>
          <cx:pt idx="176782">203</cx:pt>
          <cx:pt idx="176783">179</cx:pt>
          <cx:pt idx="176784">196</cx:pt>
          <cx:pt idx="176785">1</cx:pt>
          <cx:pt idx="176786">13</cx:pt>
          <cx:pt idx="176787">0</cx:pt>
          <cx:pt idx="176788">0</cx:pt>
          <cx:pt idx="176789">6</cx:pt>
          <cx:pt idx="176790">5</cx:pt>
          <cx:pt idx="176791">365</cx:pt>
          <cx:pt idx="176792">7</cx:pt>
          <cx:pt idx="176793">31</cx:pt>
          <cx:pt idx="176794">0</cx:pt>
          <cx:pt idx="176795">0</cx:pt>
          <cx:pt idx="176796">28</cx:pt>
          <cx:pt idx="176797">68</cx:pt>
          <cx:pt idx="176798">16</cx:pt>
          <cx:pt idx="176799">0</cx:pt>
          <cx:pt idx="176800">35</cx:pt>
          <cx:pt idx="176801">72</cx:pt>
          <cx:pt idx="176802">0</cx:pt>
          <cx:pt idx="176803">34</cx:pt>
          <cx:pt idx="176804">0</cx:pt>
          <cx:pt idx="176805">18</cx:pt>
          <cx:pt idx="176806">34</cx:pt>
          <cx:pt idx="176807">6</cx:pt>
          <cx:pt idx="176808">3</cx:pt>
          <cx:pt idx="176809">1</cx:pt>
          <cx:pt idx="176810">0</cx:pt>
          <cx:pt idx="176811">1</cx:pt>
          <cx:pt idx="176812">10</cx:pt>
          <cx:pt idx="176813">5</cx:pt>
          <cx:pt idx="176814">1</cx:pt>
          <cx:pt idx="176815">216</cx:pt>
          <cx:pt idx="176816">27</cx:pt>
          <cx:pt idx="176817">25</cx:pt>
          <cx:pt idx="176818">21</cx:pt>
          <cx:pt idx="176819">29</cx:pt>
          <cx:pt idx="176820">1</cx:pt>
          <cx:pt idx="176821">13</cx:pt>
          <cx:pt idx="176822">0</cx:pt>
          <cx:pt idx="176823">0</cx:pt>
          <cx:pt idx="176824">1</cx:pt>
          <cx:pt idx="176825">435</cx:pt>
          <cx:pt idx="176826">61</cx:pt>
          <cx:pt idx="176827">2</cx:pt>
          <cx:pt idx="176828">12</cx:pt>
          <cx:pt idx="176829">1</cx:pt>
          <cx:pt idx="176830">1</cx:pt>
          <cx:pt idx="176831">1</cx:pt>
          <cx:pt idx="176832">91</cx:pt>
          <cx:pt idx="176833">0</cx:pt>
          <cx:pt idx="176834">21</cx:pt>
          <cx:pt idx="176835">24</cx:pt>
          <cx:pt idx="176836">1</cx:pt>
          <cx:pt idx="176837">6</cx:pt>
          <cx:pt idx="176838">63</cx:pt>
          <cx:pt idx="176839">0</cx:pt>
          <cx:pt idx="176840">0</cx:pt>
          <cx:pt idx="176841">0</cx:pt>
          <cx:pt idx="176842">6</cx:pt>
          <cx:pt idx="176843">0</cx:pt>
          <cx:pt idx="176844">0</cx:pt>
          <cx:pt idx="176845">0</cx:pt>
          <cx:pt idx="176846">7</cx:pt>
          <cx:pt idx="176847">63</cx:pt>
          <cx:pt idx="176848">89</cx:pt>
          <cx:pt idx="176849">21</cx:pt>
          <cx:pt idx="176850">31</cx:pt>
          <cx:pt idx="176851">75</cx:pt>
          <cx:pt idx="176852">1</cx:pt>
          <cx:pt idx="176853">1</cx:pt>
          <cx:pt idx="176854">0</cx:pt>
          <cx:pt idx="176855">1</cx:pt>
          <cx:pt idx="176856">0</cx:pt>
          <cx:pt idx="176857">23</cx:pt>
          <cx:pt idx="176858">0</cx:pt>
          <cx:pt idx="176859">89</cx:pt>
          <cx:pt idx="176860">4</cx:pt>
          <cx:pt idx="176861">22</cx:pt>
          <cx:pt idx="176862">0</cx:pt>
          <cx:pt idx="176863">0</cx:pt>
          <cx:pt idx="176864">16</cx:pt>
          <cx:pt idx="176865">8</cx:pt>
          <cx:pt idx="176866">113</cx:pt>
          <cx:pt idx="176867">5</cx:pt>
          <cx:pt idx="176868">1</cx:pt>
          <cx:pt idx="176869">13</cx:pt>
          <cx:pt idx="176870">132</cx:pt>
          <cx:pt idx="176871">0</cx:pt>
          <cx:pt idx="176872">7</cx:pt>
          <cx:pt idx="176873">57</cx:pt>
          <cx:pt idx="176874">74</cx:pt>
          <cx:pt idx="176875">1</cx:pt>
          <cx:pt idx="176876">11</cx:pt>
          <cx:pt idx="176877">69</cx:pt>
          <cx:pt idx="176878">5</cx:pt>
          <cx:pt idx="176879">28</cx:pt>
          <cx:pt idx="176880">1</cx:pt>
          <cx:pt idx="176881">253</cx:pt>
          <cx:pt idx="176882">56</cx:pt>
          <cx:pt idx="176883">0</cx:pt>
          <cx:pt idx="176884">6</cx:pt>
          <cx:pt idx="176885">0</cx:pt>
          <cx:pt idx="176886">0</cx:pt>
          <cx:pt idx="176887">1</cx:pt>
          <cx:pt idx="176888">0</cx:pt>
          <cx:pt idx="176889">7</cx:pt>
          <cx:pt idx="176890">273</cx:pt>
          <cx:pt idx="176891">0</cx:pt>
          <cx:pt idx="176892">1</cx:pt>
          <cx:pt idx="176893">2</cx:pt>
          <cx:pt idx="176894">16</cx:pt>
          <cx:pt idx="176895">18</cx:pt>
          <cx:pt idx="176896">0</cx:pt>
          <cx:pt idx="176897">0</cx:pt>
          <cx:pt idx="176898">104</cx:pt>
          <cx:pt idx="176899">15</cx:pt>
          <cx:pt idx="176900">2</cx:pt>
          <cx:pt idx="176901">0</cx:pt>
          <cx:pt idx="176902">182</cx:pt>
          <cx:pt idx="176903">125</cx:pt>
          <cx:pt idx="176904">337</cx:pt>
          <cx:pt idx="176905">0</cx:pt>
          <cx:pt idx="176906">12</cx:pt>
          <cx:pt idx="176907">6</cx:pt>
          <cx:pt idx="176908">135</cx:pt>
          <cx:pt idx="176909">27</cx:pt>
          <cx:pt idx="176910">7</cx:pt>
          <cx:pt idx="176911">29</cx:pt>
          <cx:pt idx="176912">21</cx:pt>
          <cx:pt idx="176913">0</cx:pt>
          <cx:pt idx="176914">0</cx:pt>
          <cx:pt idx="176915">8</cx:pt>
          <cx:pt idx="176916">11</cx:pt>
          <cx:pt idx="176917">0</cx:pt>
          <cx:pt idx="176918">0</cx:pt>
          <cx:pt idx="176919">0</cx:pt>
          <cx:pt idx="176920">0</cx:pt>
          <cx:pt idx="176921">17</cx:pt>
          <cx:pt idx="176922">23</cx:pt>
          <cx:pt idx="176923">4</cx:pt>
          <cx:pt idx="176924">81</cx:pt>
          <cx:pt idx="176925">3</cx:pt>
          <cx:pt idx="176926">23</cx:pt>
          <cx:pt idx="176927">33</cx:pt>
          <cx:pt idx="176928">2</cx:pt>
          <cx:pt idx="176929">5</cx:pt>
          <cx:pt idx="176930">3</cx:pt>
          <cx:pt idx="176931">335</cx:pt>
          <cx:pt idx="176932">32</cx:pt>
          <cx:pt idx="176933">35</cx:pt>
          <cx:pt idx="176934">47</cx:pt>
          <cx:pt idx="176935">0</cx:pt>
          <cx:pt idx="176936">190</cx:pt>
          <cx:pt idx="176937">7</cx:pt>
          <cx:pt idx="176938">22</cx:pt>
          <cx:pt idx="176939">0</cx:pt>
          <cx:pt idx="176940">11</cx:pt>
          <cx:pt idx="176941">7</cx:pt>
          <cx:pt idx="176942">12</cx:pt>
          <cx:pt idx="176943">27</cx:pt>
          <cx:pt idx="176944">16</cx:pt>
          <cx:pt idx="176945">7</cx:pt>
          <cx:pt idx="176946">1</cx:pt>
          <cx:pt idx="176947">310</cx:pt>
          <cx:pt idx="176948">158</cx:pt>
          <cx:pt idx="176949">81</cx:pt>
          <cx:pt idx="176950">7</cx:pt>
          <cx:pt idx="176951">0</cx:pt>
          <cx:pt idx="176952">61</cx:pt>
          <cx:pt idx="176953">3</cx:pt>
          <cx:pt idx="176954">0</cx:pt>
          <cx:pt idx="176955">65</cx:pt>
          <cx:pt idx="176956">10</cx:pt>
          <cx:pt idx="176957">4</cx:pt>
          <cx:pt idx="176958">12</cx:pt>
          <cx:pt idx="176959">0</cx:pt>
          <cx:pt idx="176960">228</cx:pt>
          <cx:pt idx="176961">20</cx:pt>
          <cx:pt idx="176962">2</cx:pt>
          <cx:pt idx="176963">9</cx:pt>
          <cx:pt idx="176964">78</cx:pt>
          <cx:pt idx="176965">119</cx:pt>
          <cx:pt idx="176966">0</cx:pt>
          <cx:pt idx="176967">0</cx:pt>
          <cx:pt idx="176968">20</cx:pt>
          <cx:pt idx="176969">2</cx:pt>
          <cx:pt idx="176970">6</cx:pt>
          <cx:pt idx="176971">4</cx:pt>
          <cx:pt idx="176972">667</cx:pt>
          <cx:pt idx="176973">27</cx:pt>
          <cx:pt idx="176974">2</cx:pt>
          <cx:pt idx="176975">6</cx:pt>
          <cx:pt idx="176976">133</cx:pt>
          <cx:pt idx="176977">1</cx:pt>
          <cx:pt idx="176978">2</cx:pt>
          <cx:pt idx="176979">24</cx:pt>
          <cx:pt idx="176980">10</cx:pt>
          <cx:pt idx="176981">91</cx:pt>
          <cx:pt idx="176982">182</cx:pt>
          <cx:pt idx="176983">136</cx:pt>
          <cx:pt idx="176984">48</cx:pt>
          <cx:pt idx="176985">1013</cx:pt>
          <cx:pt idx="176986">0</cx:pt>
          <cx:pt idx="176987">7</cx:pt>
          <cx:pt idx="176988">119</cx:pt>
          <cx:pt idx="176989">61</cx:pt>
          <cx:pt idx="176990">5</cx:pt>
          <cx:pt idx="176991">37</cx:pt>
          <cx:pt idx="176992">37</cx:pt>
          <cx:pt idx="176993">0</cx:pt>
          <cx:pt idx="176994">2</cx:pt>
          <cx:pt idx="176995">25</cx:pt>
          <cx:pt idx="176996">7</cx:pt>
          <cx:pt idx="176997">48</cx:pt>
          <cx:pt idx="176998">0</cx:pt>
          <cx:pt idx="176999">0</cx:pt>
          <cx:pt idx="177000">366</cx:pt>
          <cx:pt idx="177001">89</cx:pt>
          <cx:pt idx="177002">9</cx:pt>
          <cx:pt idx="177003">152</cx:pt>
          <cx:pt idx="177004">276</cx:pt>
          <cx:pt idx="177005">33</cx:pt>
          <cx:pt idx="177006">14</cx:pt>
          <cx:pt idx="177007">0</cx:pt>
          <cx:pt idx="177008">513</cx:pt>
          <cx:pt idx="177009">2</cx:pt>
          <cx:pt idx="177010">308</cx:pt>
          <cx:pt idx="177011">14</cx:pt>
          <cx:pt idx="177012">0</cx:pt>
          <cx:pt idx="177013">216</cx:pt>
          <cx:pt idx="177014">0</cx:pt>
          <cx:pt idx="177015">0</cx:pt>
          <cx:pt idx="177016">5</cx:pt>
          <cx:pt idx="177017">2</cx:pt>
          <cx:pt idx="177018">49</cx:pt>
          <cx:pt idx="177019">0</cx:pt>
          <cx:pt idx="177020">56</cx:pt>
          <cx:pt idx="177021">0</cx:pt>
          <cx:pt idx="177022">0</cx:pt>
          <cx:pt idx="177023">0</cx:pt>
          <cx:pt idx="177024">0</cx:pt>
          <cx:pt idx="177025">19</cx:pt>
          <cx:pt idx="177026">2</cx:pt>
          <cx:pt idx="177027">0</cx:pt>
          <cx:pt idx="177028">174</cx:pt>
          <cx:pt idx="177029">1</cx:pt>
          <cx:pt idx="177030">0</cx:pt>
          <cx:pt idx="177031">8</cx:pt>
          <cx:pt idx="177032">86</cx:pt>
          <cx:pt idx="177033">64</cx:pt>
          <cx:pt idx="177034">0</cx:pt>
          <cx:pt idx="177035">6</cx:pt>
          <cx:pt idx="177036">0</cx:pt>
          <cx:pt idx="177037">0</cx:pt>
          <cx:pt idx="177038">2</cx:pt>
          <cx:pt idx="177039">0</cx:pt>
          <cx:pt idx="177040">2</cx:pt>
          <cx:pt idx="177041">1</cx:pt>
          <cx:pt idx="177042">0</cx:pt>
          <cx:pt idx="177043">0</cx:pt>
          <cx:pt idx="177044">0</cx:pt>
          <cx:pt idx="177045">0</cx:pt>
          <cx:pt idx="177046">53</cx:pt>
          <cx:pt idx="177047">0</cx:pt>
          <cx:pt idx="177048">48</cx:pt>
          <cx:pt idx="177049">10</cx:pt>
          <cx:pt idx="177050">13</cx:pt>
          <cx:pt idx="177051">6</cx:pt>
          <cx:pt idx="177052">54</cx:pt>
          <cx:pt idx="177053">2</cx:pt>
          <cx:pt idx="177054">2</cx:pt>
          <cx:pt idx="177055">1</cx:pt>
          <cx:pt idx="177056">105</cx:pt>
          <cx:pt idx="177057">45</cx:pt>
          <cx:pt idx="177058">0</cx:pt>
          <cx:pt idx="177059">12</cx:pt>
          <cx:pt idx="177060">178</cx:pt>
          <cx:pt idx="177061">588</cx:pt>
          <cx:pt idx="177062">458</cx:pt>
          <cx:pt idx="177063">0</cx:pt>
          <cx:pt idx="177064">4</cx:pt>
          <cx:pt idx="177065">0</cx:pt>
          <cx:pt idx="177066">0</cx:pt>
          <cx:pt idx="177067">4</cx:pt>
          <cx:pt idx="177068">9</cx:pt>
          <cx:pt idx="177069">1</cx:pt>
          <cx:pt idx="177070">0</cx:pt>
          <cx:pt idx="177071">0</cx:pt>
          <cx:pt idx="177072">0</cx:pt>
          <cx:pt idx="177073">7</cx:pt>
          <cx:pt idx="177074">50</cx:pt>
          <cx:pt idx="177075">3</cx:pt>
          <cx:pt idx="177076">0</cx:pt>
          <cx:pt idx="177077">19</cx:pt>
          <cx:pt idx="177078">16</cx:pt>
          <cx:pt idx="177079">2</cx:pt>
          <cx:pt idx="177080">4</cx:pt>
          <cx:pt idx="177081">3</cx:pt>
          <cx:pt idx="177082">24</cx:pt>
          <cx:pt idx="177083">17</cx:pt>
          <cx:pt idx="177084">17</cx:pt>
          <cx:pt idx="177085">41</cx:pt>
          <cx:pt idx="177086">0</cx:pt>
          <cx:pt idx="177087">0</cx:pt>
          <cx:pt idx="177088">7</cx:pt>
          <cx:pt idx="177089">322</cx:pt>
          <cx:pt idx="177090">0</cx:pt>
          <cx:pt idx="177091">26</cx:pt>
          <cx:pt idx="177092">9</cx:pt>
          <cx:pt idx="177093">119</cx:pt>
          <cx:pt idx="177094">0</cx:pt>
          <cx:pt idx="177095">0</cx:pt>
          <cx:pt idx="177096">69</cx:pt>
          <cx:pt idx="177097">0</cx:pt>
          <cx:pt idx="177098">0</cx:pt>
          <cx:pt idx="177099">0</cx:pt>
          <cx:pt idx="177100">0</cx:pt>
          <cx:pt idx="177101">101</cx:pt>
          <cx:pt idx="177102">9</cx:pt>
          <cx:pt idx="177103">0</cx:pt>
          <cx:pt idx="177104">0</cx:pt>
          <cx:pt idx="177105">11</cx:pt>
          <cx:pt idx="177106">0</cx:pt>
          <cx:pt idx="177107">0</cx:pt>
          <cx:pt idx="177108">12</cx:pt>
          <cx:pt idx="177109">0</cx:pt>
          <cx:pt idx="177110">0</cx:pt>
          <cx:pt idx="177111">1</cx:pt>
          <cx:pt idx="177112">21</cx:pt>
          <cx:pt idx="177113">0</cx:pt>
          <cx:pt idx="177114">14</cx:pt>
          <cx:pt idx="177115">419</cx:pt>
          <cx:pt idx="177116">0</cx:pt>
          <cx:pt idx="177117">11</cx:pt>
          <cx:pt idx="177118">6</cx:pt>
          <cx:pt idx="177119">32</cx:pt>
          <cx:pt idx="177120">45</cx:pt>
          <cx:pt idx="177121">57</cx:pt>
          <cx:pt idx="177122">0</cx:pt>
          <cx:pt idx="177123">0</cx:pt>
          <cx:pt idx="177124">18</cx:pt>
          <cx:pt idx="177125">0</cx:pt>
          <cx:pt idx="177126">0</cx:pt>
          <cx:pt idx="177127">75</cx:pt>
          <cx:pt idx="177128">0</cx:pt>
          <cx:pt idx="177129">29</cx:pt>
          <cx:pt idx="177130">43</cx:pt>
          <cx:pt idx="177131">13</cx:pt>
          <cx:pt idx="177132">0</cx:pt>
          <cx:pt idx="177133">0</cx:pt>
          <cx:pt idx="177134">168</cx:pt>
          <cx:pt idx="177135">357</cx:pt>
          <cx:pt idx="177136">49</cx:pt>
          <cx:pt idx="177137">8</cx:pt>
          <cx:pt idx="177138">3</cx:pt>
          <cx:pt idx="177139">28</cx:pt>
          <cx:pt idx="177140">52</cx:pt>
          <cx:pt idx="177141">0</cx:pt>
          <cx:pt idx="177142">0</cx:pt>
          <cx:pt idx="177143">120</cx:pt>
          <cx:pt idx="177144">111</cx:pt>
          <cx:pt idx="177145">0</cx:pt>
          <cx:pt idx="177146">83</cx:pt>
          <cx:pt idx="177147">5</cx:pt>
          <cx:pt idx="177148">2</cx:pt>
          <cx:pt idx="177149">11</cx:pt>
          <cx:pt idx="177150">3</cx:pt>
          <cx:pt idx="177151">0</cx:pt>
          <cx:pt idx="177152">0</cx:pt>
          <cx:pt idx="177153">9</cx:pt>
          <cx:pt idx="177154">6</cx:pt>
          <cx:pt idx="177155">149</cx:pt>
          <cx:pt idx="177156">103</cx:pt>
          <cx:pt idx="177157">25</cx:pt>
          <cx:pt idx="177158">64</cx:pt>
          <cx:pt idx="177159">7</cx:pt>
          <cx:pt idx="177160">5</cx:pt>
          <cx:pt idx="177161">0</cx:pt>
          <cx:pt idx="177162">0</cx:pt>
          <cx:pt idx="177163">2</cx:pt>
          <cx:pt idx="177164">5</cx:pt>
          <cx:pt idx="177165">276</cx:pt>
          <cx:pt idx="177166">54</cx:pt>
          <cx:pt idx="177167">159</cx:pt>
          <cx:pt idx="177168">6</cx:pt>
          <cx:pt idx="177169">0</cx:pt>
          <cx:pt idx="177170">0</cx:pt>
          <cx:pt idx="177171">52</cx:pt>
          <cx:pt idx="177172">11</cx:pt>
          <cx:pt idx="177173">13</cx:pt>
          <cx:pt idx="177174">16</cx:pt>
          <cx:pt idx="177175">0</cx:pt>
          <cx:pt idx="177176">56</cx:pt>
          <cx:pt idx="177177">33</cx:pt>
          <cx:pt idx="177178">65</cx:pt>
          <cx:pt idx="177179">0</cx:pt>
          <cx:pt idx="177180">0</cx:pt>
          <cx:pt idx="177181">1</cx:pt>
          <cx:pt idx="177182">6</cx:pt>
          <cx:pt idx="177183">9</cx:pt>
          <cx:pt idx="177184">57</cx:pt>
          <cx:pt idx="177185">26</cx:pt>
          <cx:pt idx="177186">2</cx:pt>
          <cx:pt idx="177187">6</cx:pt>
          <cx:pt idx="177188">15</cx:pt>
          <cx:pt idx="177189">2</cx:pt>
          <cx:pt idx="177190">23</cx:pt>
          <cx:pt idx="177191">0</cx:pt>
          <cx:pt idx="177192">0</cx:pt>
          <cx:pt idx="177193">112</cx:pt>
          <cx:pt idx="177194">1</cx:pt>
          <cx:pt idx="177195">26</cx:pt>
          <cx:pt idx="177196">202</cx:pt>
          <cx:pt idx="177197">0</cx:pt>
          <cx:pt idx="177198">22</cx:pt>
          <cx:pt idx="177199">0</cx:pt>
          <cx:pt idx="177200">0</cx:pt>
          <cx:pt idx="177201">2</cx:pt>
          <cx:pt idx="177202">14</cx:pt>
          <cx:pt idx="177203">1</cx:pt>
          <cx:pt idx="177204">20</cx:pt>
          <cx:pt idx="177205">60</cx:pt>
          <cx:pt idx="177206">0</cx:pt>
          <cx:pt idx="177207">8</cx:pt>
          <cx:pt idx="177208">208</cx:pt>
          <cx:pt idx="177209">19</cx:pt>
          <cx:pt idx="177210">2</cx:pt>
          <cx:pt idx="177211">1</cx:pt>
          <cx:pt idx="177212">96</cx:pt>
          <cx:pt idx="177213">3</cx:pt>
          <cx:pt idx="177214">0</cx:pt>
          <cx:pt idx="177215">0</cx:pt>
          <cx:pt idx="177216">0</cx:pt>
          <cx:pt idx="177217">0</cx:pt>
          <cx:pt idx="177218">6</cx:pt>
          <cx:pt idx="177219">56</cx:pt>
          <cx:pt idx="177220">4</cx:pt>
          <cx:pt idx="177221">324</cx:pt>
          <cx:pt idx="177222">69</cx:pt>
          <cx:pt idx="177223">18</cx:pt>
          <cx:pt idx="177224">22</cx:pt>
          <cx:pt idx="177225">0</cx:pt>
          <cx:pt idx="177226">41</cx:pt>
          <cx:pt idx="177227">6</cx:pt>
          <cx:pt idx="177228">1</cx:pt>
          <cx:pt idx="177229">29</cx:pt>
          <cx:pt idx="177230">30</cx:pt>
          <cx:pt idx="177231">105</cx:pt>
          <cx:pt idx="177232">97</cx:pt>
          <cx:pt idx="177233">819</cx:pt>
          <cx:pt idx="177234">14</cx:pt>
          <cx:pt idx="177235">1</cx:pt>
          <cx:pt idx="177236">80</cx:pt>
          <cx:pt idx="177237">0</cx:pt>
          <cx:pt idx="177238">46</cx:pt>
          <cx:pt idx="177239">6</cx:pt>
          <cx:pt idx="177240">0</cx:pt>
          <cx:pt idx="177241">28</cx:pt>
          <cx:pt idx="177242">7</cx:pt>
          <cx:pt idx="177243">0</cx:pt>
          <cx:pt idx="177244">1</cx:pt>
          <cx:pt idx="177245">13</cx:pt>
          <cx:pt idx="177246">61</cx:pt>
          <cx:pt idx="177247">1</cx:pt>
          <cx:pt idx="177248">133</cx:pt>
          <cx:pt idx="177249">90</cx:pt>
          <cx:pt idx="177250">155</cx:pt>
          <cx:pt idx="177251">11</cx:pt>
          <cx:pt idx="177252">4</cx:pt>
          <cx:pt idx="177253">1</cx:pt>
          <cx:pt idx="177254">1</cx:pt>
          <cx:pt idx="177255">12</cx:pt>
          <cx:pt idx="177256">7</cx:pt>
          <cx:pt idx="177257">0</cx:pt>
          <cx:pt idx="177258">7</cx:pt>
          <cx:pt idx="177259">98</cx:pt>
          <cx:pt idx="177260">64</cx:pt>
          <cx:pt idx="177261">0</cx:pt>
          <cx:pt idx="177262">2</cx:pt>
          <cx:pt idx="177263">27</cx:pt>
          <cx:pt idx="177264">0</cx:pt>
          <cx:pt idx="177265">720</cx:pt>
          <cx:pt idx="177266">1</cx:pt>
          <cx:pt idx="177267">0</cx:pt>
          <cx:pt idx="177268">0</cx:pt>
          <cx:pt idx="177269">2</cx:pt>
          <cx:pt idx="177270">1</cx:pt>
          <cx:pt idx="177271">67</cx:pt>
          <cx:pt idx="177272">2</cx:pt>
          <cx:pt idx="177273">0</cx:pt>
          <cx:pt idx="177274">2</cx:pt>
          <cx:pt idx="177275">0</cx:pt>
          <cx:pt idx="177276">48</cx:pt>
          <cx:pt idx="177277">0</cx:pt>
          <cx:pt idx="177278">271</cx:pt>
          <cx:pt idx="177279">0</cx:pt>
          <cx:pt idx="177280">108</cx:pt>
          <cx:pt idx="177281">77</cx:pt>
          <cx:pt idx="177282">32</cx:pt>
          <cx:pt idx="177283">8</cx:pt>
          <cx:pt idx="177284">13</cx:pt>
          <cx:pt idx="177285">0</cx:pt>
          <cx:pt idx="177286">0</cx:pt>
          <cx:pt idx="177287">17</cx:pt>
          <cx:pt idx="177288">6</cx:pt>
          <cx:pt idx="177289">62</cx:pt>
          <cx:pt idx="177290">9</cx:pt>
          <cx:pt idx="177291">0</cx:pt>
          <cx:pt idx="177292">113</cx:pt>
          <cx:pt idx="177293">27</cx:pt>
          <cx:pt idx="177294">13</cx:pt>
          <cx:pt idx="177295">52</cx:pt>
          <cx:pt idx="177296">1</cx:pt>
          <cx:pt idx="177297">0</cx:pt>
          <cx:pt idx="177298">8</cx:pt>
          <cx:pt idx="177299">73</cx:pt>
          <cx:pt idx="177300">170</cx:pt>
          <cx:pt idx="177301">19</cx:pt>
          <cx:pt idx="177302">59</cx:pt>
          <cx:pt idx="177303">22</cx:pt>
          <cx:pt idx="177304">146</cx:pt>
          <cx:pt idx="177305">0</cx:pt>
          <cx:pt idx="177306">3</cx:pt>
          <cx:pt idx="177307">7</cx:pt>
          <cx:pt idx="177308">82</cx:pt>
          <cx:pt idx="177309">12</cx:pt>
          <cx:pt idx="177310">81</cx:pt>
          <cx:pt idx="177311">0</cx:pt>
          <cx:pt idx="177312">14</cx:pt>
          <cx:pt idx="177313">106</cx:pt>
          <cx:pt idx="177314">1</cx:pt>
          <cx:pt idx="177315">2</cx:pt>
          <cx:pt idx="177316">60</cx:pt>
          <cx:pt idx="177317">22</cx:pt>
          <cx:pt idx="177318">0</cx:pt>
          <cx:pt idx="177319">0</cx:pt>
          <cx:pt idx="177320">0</cx:pt>
          <cx:pt idx="177321">331</cx:pt>
          <cx:pt idx="177322">13</cx:pt>
          <cx:pt idx="177323">17</cx:pt>
          <cx:pt idx="177324">13</cx:pt>
          <cx:pt idx="177325">0</cx:pt>
          <cx:pt idx="177326">3</cx:pt>
          <cx:pt idx="177327">79</cx:pt>
          <cx:pt idx="177328">14</cx:pt>
          <cx:pt idx="177329">7</cx:pt>
          <cx:pt idx="177330">0</cx:pt>
          <cx:pt idx="177331">16</cx:pt>
          <cx:pt idx="177332">154</cx:pt>
          <cx:pt idx="177333">0</cx:pt>
          <cx:pt idx="177334">21</cx:pt>
          <cx:pt idx="177335">1</cx:pt>
          <cx:pt idx="177336">0</cx:pt>
          <cx:pt idx="177337">29</cx:pt>
          <cx:pt idx="177338">0</cx:pt>
          <cx:pt idx="177339">5</cx:pt>
          <cx:pt idx="177340">0</cx:pt>
          <cx:pt idx="177341">0</cx:pt>
          <cx:pt idx="177342">35</cx:pt>
          <cx:pt idx="177343">0</cx:pt>
          <cx:pt idx="177344">1</cx:pt>
          <cx:pt idx="177345">0</cx:pt>
          <cx:pt idx="177346">1</cx:pt>
          <cx:pt idx="177347">0</cx:pt>
          <cx:pt idx="177348">0</cx:pt>
          <cx:pt idx="177349">1</cx:pt>
          <cx:pt idx="177350">0</cx:pt>
          <cx:pt idx="177351">0</cx:pt>
          <cx:pt idx="177352">1</cx:pt>
          <cx:pt idx="177353">0</cx:pt>
          <cx:pt idx="177354">0</cx:pt>
          <cx:pt idx="177355">0</cx:pt>
          <cx:pt idx="177356">1</cx:pt>
          <cx:pt idx="177357">28</cx:pt>
          <cx:pt idx="177358">0</cx:pt>
          <cx:pt idx="177359">22</cx:pt>
          <cx:pt idx="177360">126</cx:pt>
          <cx:pt idx="177361">11</cx:pt>
          <cx:pt idx="177362">442</cx:pt>
          <cx:pt idx="177363">6</cx:pt>
          <cx:pt idx="177364">3</cx:pt>
          <cx:pt idx="177365">43</cx:pt>
          <cx:pt idx="177366">2</cx:pt>
          <cx:pt idx="177367">160</cx:pt>
          <cx:pt idx="177368">58</cx:pt>
          <cx:pt idx="177369">21</cx:pt>
          <cx:pt idx="177370">47</cx:pt>
          <cx:pt idx="177371">29</cx:pt>
          <cx:pt idx="177372">14</cx:pt>
          <cx:pt idx="177373">1</cx:pt>
          <cx:pt idx="177374">0</cx:pt>
          <cx:pt idx="177375">31</cx:pt>
          <cx:pt idx="177376">126</cx:pt>
          <cx:pt idx="177377">8</cx:pt>
          <cx:pt idx="177378">23</cx:pt>
          <cx:pt idx="177379">1</cx:pt>
          <cx:pt idx="177380">0</cx:pt>
          <cx:pt idx="177381">0</cx:pt>
          <cx:pt idx="177382">0</cx:pt>
          <cx:pt idx="177383">0</cx:pt>
          <cx:pt idx="177384">104</cx:pt>
          <cx:pt idx="177385">277</cx:pt>
          <cx:pt idx="177386">3</cx:pt>
          <cx:pt idx="177387">0</cx:pt>
          <cx:pt idx="177388">0</cx:pt>
          <cx:pt idx="177389">4</cx:pt>
          <cx:pt idx="177390">0</cx:pt>
          <cx:pt idx="177391">16</cx:pt>
          <cx:pt idx="177392">5</cx:pt>
          <cx:pt idx="177393">12</cx:pt>
          <cx:pt idx="177394">27</cx:pt>
          <cx:pt idx="177395">5</cx:pt>
          <cx:pt idx="177396">14</cx:pt>
          <cx:pt idx="177397">6</cx:pt>
          <cx:pt idx="177398">16</cx:pt>
          <cx:pt idx="177399">1</cx:pt>
          <cx:pt idx="177400">0</cx:pt>
          <cx:pt idx="177401">29</cx:pt>
          <cx:pt idx="177402">0</cx:pt>
          <cx:pt idx="177403">2</cx:pt>
          <cx:pt idx="177404">98</cx:pt>
          <cx:pt idx="177405">10</cx:pt>
          <cx:pt idx="177406">52</cx:pt>
          <cx:pt idx="177407">192</cx:pt>
          <cx:pt idx="177408">0</cx:pt>
          <cx:pt idx="177409">21</cx:pt>
          <cx:pt idx="177410">1</cx:pt>
          <cx:pt idx="177411">8</cx:pt>
          <cx:pt idx="177412">96</cx:pt>
          <cx:pt idx="177413">0</cx:pt>
          <cx:pt idx="177414">0</cx:pt>
          <cx:pt idx="177415">0</cx:pt>
          <cx:pt idx="177416">0</cx:pt>
          <cx:pt idx="177417">21</cx:pt>
          <cx:pt idx="177418">7</cx:pt>
          <cx:pt idx="177419">1</cx:pt>
          <cx:pt idx="177420">0</cx:pt>
          <cx:pt idx="177421">3</cx:pt>
          <cx:pt idx="177422">0</cx:pt>
          <cx:pt idx="177423">0</cx:pt>
          <cx:pt idx="177424">41</cx:pt>
          <cx:pt idx="177425">25</cx:pt>
          <cx:pt idx="177426">2</cx:pt>
          <cx:pt idx="177427">0</cx:pt>
          <cx:pt idx="177428">18</cx:pt>
          <cx:pt idx="177429">0</cx:pt>
          <cx:pt idx="177430">186</cx:pt>
          <cx:pt idx="177431">49</cx:pt>
          <cx:pt idx="177432">6</cx:pt>
          <cx:pt idx="177433">55</cx:pt>
          <cx:pt idx="177434">0</cx:pt>
          <cx:pt idx="177435">65</cx:pt>
          <cx:pt idx="177436">10</cx:pt>
          <cx:pt idx="177437">0</cx:pt>
          <cx:pt idx="177438">1</cx:pt>
          <cx:pt idx="177439">1</cx:pt>
          <cx:pt idx="177440">0</cx:pt>
          <cx:pt idx="177441">0</cx:pt>
          <cx:pt idx="177442">0</cx:pt>
          <cx:pt idx="177443">7</cx:pt>
          <cx:pt idx="177444">2</cx:pt>
          <cx:pt idx="177445">27</cx:pt>
          <cx:pt idx="177446">56</cx:pt>
          <cx:pt idx="177447">15</cx:pt>
          <cx:pt idx="177448">20</cx:pt>
          <cx:pt idx="177449">77</cx:pt>
          <cx:pt idx="177450">93</cx:pt>
          <cx:pt idx="177451">14</cx:pt>
          <cx:pt idx="177452">189</cx:pt>
          <cx:pt idx="177453">1</cx:pt>
          <cx:pt idx="177454">8</cx:pt>
          <cx:pt idx="177455">0</cx:pt>
          <cx:pt idx="177456">12</cx:pt>
          <cx:pt idx="177457">0</cx:pt>
          <cx:pt idx="177458">6</cx:pt>
          <cx:pt idx="177459">0</cx:pt>
          <cx:pt idx="177460">80</cx:pt>
          <cx:pt idx="177461">7</cx:pt>
          <cx:pt idx="177462">1</cx:pt>
          <cx:pt idx="177463">1</cx:pt>
          <cx:pt idx="177464">3</cx:pt>
          <cx:pt idx="177465">4</cx:pt>
          <cx:pt idx="177466">84</cx:pt>
          <cx:pt idx="177467">87</cx:pt>
          <cx:pt idx="177468">203</cx:pt>
          <cx:pt idx="177469">15</cx:pt>
          <cx:pt idx="177470">6</cx:pt>
          <cx:pt idx="177471">0</cx:pt>
          <cx:pt idx="177472">80</cx:pt>
          <cx:pt idx="177473">19</cx:pt>
          <cx:pt idx="177474">1</cx:pt>
          <cx:pt idx="177475">0</cx:pt>
          <cx:pt idx="177476">17</cx:pt>
          <cx:pt idx="177477">13</cx:pt>
          <cx:pt idx="177478">0</cx:pt>
          <cx:pt idx="177479">1</cx:pt>
          <cx:pt idx="177480">36</cx:pt>
          <cx:pt idx="177481">19</cx:pt>
          <cx:pt idx="177482">22</cx:pt>
          <cx:pt idx="177483">24</cx:pt>
          <cx:pt idx="177484">0</cx:pt>
          <cx:pt idx="177485">0</cx:pt>
          <cx:pt idx="177486">0</cx:pt>
          <cx:pt idx="177487">1</cx:pt>
          <cx:pt idx="177488">0</cx:pt>
          <cx:pt idx="177489">0</cx:pt>
          <cx:pt idx="177490">0</cx:pt>
          <cx:pt idx="177491">0</cx:pt>
          <cx:pt idx="177492">0</cx:pt>
          <cx:pt idx="177493">0</cx:pt>
          <cx:pt idx="177494">0</cx:pt>
          <cx:pt idx="177495">0</cx:pt>
          <cx:pt idx="177496">0</cx:pt>
          <cx:pt idx="177497">0</cx:pt>
          <cx:pt idx="177498">0</cx:pt>
          <cx:pt idx="177499">0</cx:pt>
          <cx:pt idx="177500">0</cx:pt>
          <cx:pt idx="177501">0</cx:pt>
          <cx:pt idx="177502">0</cx:pt>
          <cx:pt idx="177503">1</cx:pt>
          <cx:pt idx="177504">1</cx:pt>
          <cx:pt idx="177505">1</cx:pt>
          <cx:pt idx="177506">0</cx:pt>
          <cx:pt idx="177507">0</cx:pt>
          <cx:pt idx="177508">0</cx:pt>
          <cx:pt idx="177509">0</cx:pt>
          <cx:pt idx="177510">238</cx:pt>
          <cx:pt idx="177511">1</cx:pt>
          <cx:pt idx="177512">1</cx:pt>
          <cx:pt idx="177513">7</cx:pt>
          <cx:pt idx="177514">139</cx:pt>
          <cx:pt idx="177515">575</cx:pt>
          <cx:pt idx="177516">0</cx:pt>
          <cx:pt idx="177517">8</cx:pt>
          <cx:pt idx="177518">2</cx:pt>
          <cx:pt idx="177519">22</cx:pt>
          <cx:pt idx="177520">133</cx:pt>
          <cx:pt idx="177521">14</cx:pt>
          <cx:pt idx="177522">1</cx:pt>
          <cx:pt idx="177523">84</cx:pt>
          <cx:pt idx="177524">6</cx:pt>
          <cx:pt idx="177525">3</cx:pt>
          <cx:pt idx="177526">1</cx:pt>
          <cx:pt idx="177527">2</cx:pt>
          <cx:pt idx="177528">4</cx:pt>
          <cx:pt idx="177529">28</cx:pt>
          <cx:pt idx="177530">0</cx:pt>
          <cx:pt idx="177531">0</cx:pt>
          <cx:pt idx="177532">0</cx:pt>
          <cx:pt idx="177533">37</cx:pt>
          <cx:pt idx="177534">31</cx:pt>
          <cx:pt idx="177535">362</cx:pt>
          <cx:pt idx="177536">0</cx:pt>
          <cx:pt idx="177537">1</cx:pt>
          <cx:pt idx="177538">0</cx:pt>
          <cx:pt idx="177539">0</cx:pt>
          <cx:pt idx="177540">8</cx:pt>
          <cx:pt idx="177541">152</cx:pt>
          <cx:pt idx="177542">18</cx:pt>
          <cx:pt idx="177543">117</cx:pt>
          <cx:pt idx="177544">2</cx:pt>
          <cx:pt idx="177545">58</cx:pt>
          <cx:pt idx="177546">6</cx:pt>
          <cx:pt idx="177547">0</cx:pt>
          <cx:pt idx="177548">0</cx:pt>
          <cx:pt idx="177549">13</cx:pt>
          <cx:pt idx="177550">42</cx:pt>
          <cx:pt idx="177551">6</cx:pt>
          <cx:pt idx="177552">29</cx:pt>
          <cx:pt idx="177553">6</cx:pt>
          <cx:pt idx="177554">7</cx:pt>
          <cx:pt idx="177555">125</cx:pt>
          <cx:pt idx="177556">50</cx:pt>
          <cx:pt idx="177557">97</cx:pt>
          <cx:pt idx="177558">7</cx:pt>
          <cx:pt idx="177559">4</cx:pt>
          <cx:pt idx="177560">2</cx:pt>
          <cx:pt idx="177561">1</cx:pt>
          <cx:pt idx="177562">1</cx:pt>
          <cx:pt idx="177563">0</cx:pt>
          <cx:pt idx="177564">15</cx:pt>
          <cx:pt idx="177565">0</cx:pt>
          <cx:pt idx="177566">110</cx:pt>
          <cx:pt idx="177567">0</cx:pt>
          <cx:pt idx="177568">0</cx:pt>
          <cx:pt idx="177569">1</cx:pt>
          <cx:pt idx="177570">3</cx:pt>
          <cx:pt idx="177571">0</cx:pt>
          <cx:pt idx="177572">0</cx:pt>
          <cx:pt idx="177573">11</cx:pt>
          <cx:pt idx="177574">1</cx:pt>
          <cx:pt idx="177575">0</cx:pt>
          <cx:pt idx="177576">1</cx:pt>
          <cx:pt idx="177577">3</cx:pt>
          <cx:pt idx="177578">7</cx:pt>
          <cx:pt idx="177579">8</cx:pt>
          <cx:pt idx="177580">3</cx:pt>
          <cx:pt idx="177581">1</cx:pt>
          <cx:pt idx="177582">51</cx:pt>
          <cx:pt idx="177583">32</cx:pt>
          <cx:pt idx="177584">2</cx:pt>
          <cx:pt idx="177585">0</cx:pt>
          <cx:pt idx="177586">0</cx:pt>
          <cx:pt idx="177587">28</cx:pt>
          <cx:pt idx="177588">0</cx:pt>
          <cx:pt idx="177589">0</cx:pt>
          <cx:pt idx="177590">0</cx:pt>
          <cx:pt idx="177591">3</cx:pt>
          <cx:pt idx="177592">42</cx:pt>
          <cx:pt idx="177593">8</cx:pt>
          <cx:pt idx="177594">26</cx:pt>
          <cx:pt idx="177595">18</cx:pt>
          <cx:pt idx="177596">1</cx:pt>
          <cx:pt idx="177597">14</cx:pt>
          <cx:pt idx="177598">133</cx:pt>
          <cx:pt idx="177599">22</cx:pt>
          <cx:pt idx="177600">115</cx:pt>
          <cx:pt idx="177601">127</cx:pt>
          <cx:pt idx="177602">2</cx:pt>
          <cx:pt idx="177603">15</cx:pt>
          <cx:pt idx="177604">326</cx:pt>
          <cx:pt idx="177605">1</cx:pt>
          <cx:pt idx="177606">61</cx:pt>
          <cx:pt idx="177607">34</cx:pt>
          <cx:pt idx="177608">3</cx:pt>
          <cx:pt idx="177609">0</cx:pt>
          <cx:pt idx="177610">12</cx:pt>
          <cx:pt idx="177611">90</cx:pt>
          <cx:pt idx="177612">0</cx:pt>
          <cx:pt idx="177613">157</cx:pt>
          <cx:pt idx="177614">2</cx:pt>
          <cx:pt idx="177615">0</cx:pt>
          <cx:pt idx="177616">25</cx:pt>
          <cx:pt idx="177617">33</cx:pt>
          <cx:pt idx="177618">51</cx:pt>
          <cx:pt idx="177619">39</cx:pt>
          <cx:pt idx="177620">28</cx:pt>
          <cx:pt idx="177621">3</cx:pt>
          <cx:pt idx="177622">5</cx:pt>
          <cx:pt idx="177623">75</cx:pt>
          <cx:pt idx="177624">39</cx:pt>
          <cx:pt idx="177625">0</cx:pt>
          <cx:pt idx="177626">1</cx:pt>
          <cx:pt idx="177627">0</cx:pt>
          <cx:pt idx="177628">0</cx:pt>
          <cx:pt idx="177629">2</cx:pt>
          <cx:pt idx="177630">109</cx:pt>
          <cx:pt idx="177631">36</cx:pt>
          <cx:pt idx="177632">22</cx:pt>
          <cx:pt idx="177633">7</cx:pt>
          <cx:pt idx="177634">13</cx:pt>
          <cx:pt idx="177635">9</cx:pt>
          <cx:pt idx="177636">0</cx:pt>
          <cx:pt idx="177637">85</cx:pt>
          <cx:pt idx="177638">3</cx:pt>
          <cx:pt idx="177639">9</cx:pt>
          <cx:pt idx="177640">0</cx:pt>
          <cx:pt idx="177641">10</cx:pt>
          <cx:pt idx="177642">1</cx:pt>
          <cx:pt idx="177643">0</cx:pt>
          <cx:pt idx="177644">217</cx:pt>
          <cx:pt idx="177645">53</cx:pt>
          <cx:pt idx="177646">19</cx:pt>
          <cx:pt idx="177647">13</cx:pt>
          <cx:pt idx="177648">106</cx:pt>
          <cx:pt idx="177649">0</cx:pt>
          <cx:pt idx="177650">0</cx:pt>
          <cx:pt idx="177651">1</cx:pt>
          <cx:pt idx="177652">6</cx:pt>
          <cx:pt idx="177653">184</cx:pt>
          <cx:pt idx="177654">211</cx:pt>
          <cx:pt idx="177655">0</cx:pt>
          <cx:pt idx="177656">1</cx:pt>
          <cx:pt idx="177657">1</cx:pt>
          <cx:pt idx="177658">8</cx:pt>
          <cx:pt idx="177659">0</cx:pt>
          <cx:pt idx="177660">67</cx:pt>
          <cx:pt idx="177661">0</cx:pt>
          <cx:pt idx="177662">0</cx:pt>
          <cx:pt idx="177663">0</cx:pt>
          <cx:pt idx="177664">0</cx:pt>
          <cx:pt idx="177665">2</cx:pt>
          <cx:pt idx="177666">41</cx:pt>
          <cx:pt idx="177667">10</cx:pt>
          <cx:pt idx="177668">1</cx:pt>
          <cx:pt idx="177669">4</cx:pt>
          <cx:pt idx="177670">40</cx:pt>
          <cx:pt idx="177671">3</cx:pt>
          <cx:pt idx="177672">0</cx:pt>
          <cx:pt idx="177673">346</cx:pt>
          <cx:pt idx="177674">0</cx:pt>
          <cx:pt idx="177675">3</cx:pt>
          <cx:pt idx="177676">17</cx:pt>
          <cx:pt idx="177677">1</cx:pt>
          <cx:pt idx="177678">0</cx:pt>
          <cx:pt idx="177679">1</cx:pt>
          <cx:pt idx="177680">81</cx:pt>
          <cx:pt idx="177681">96</cx:pt>
          <cx:pt idx="177682">258</cx:pt>
          <cx:pt idx="177683">0</cx:pt>
          <cx:pt idx="177684">21</cx:pt>
          <cx:pt idx="177685">0</cx:pt>
          <cx:pt idx="177686">0</cx:pt>
          <cx:pt idx="177687">0</cx:pt>
          <cx:pt idx="177688">0</cx:pt>
          <cx:pt idx="177689">0</cx:pt>
          <cx:pt idx="177690">20</cx:pt>
          <cx:pt idx="177691">21</cx:pt>
          <cx:pt idx="177692">0</cx:pt>
          <cx:pt idx="177693">0</cx:pt>
          <cx:pt idx="177694">29</cx:pt>
          <cx:pt idx="177695">139</cx:pt>
          <cx:pt idx="177696">41</cx:pt>
          <cx:pt idx="177697">1</cx:pt>
          <cx:pt idx="177698">103</cx:pt>
          <cx:pt idx="177699">1</cx:pt>
          <cx:pt idx="177700">0</cx:pt>
          <cx:pt idx="177701">0</cx:pt>
          <cx:pt idx="177702">1</cx:pt>
          <cx:pt idx="177703">34</cx:pt>
          <cx:pt idx="177704">0</cx:pt>
          <cx:pt idx="177705">216</cx:pt>
          <cx:pt idx="177706">9</cx:pt>
          <cx:pt idx="177707">0</cx:pt>
          <cx:pt idx="177708">15</cx:pt>
          <cx:pt idx="177709">2</cx:pt>
          <cx:pt idx="177710">8</cx:pt>
          <cx:pt idx="177711">0</cx:pt>
          <cx:pt idx="177712">0</cx:pt>
          <cx:pt idx="177713">2</cx:pt>
          <cx:pt idx="177714">0</cx:pt>
          <cx:pt idx="177715">0</cx:pt>
          <cx:pt idx="177716">16</cx:pt>
          <cx:pt idx="177717">0</cx:pt>
          <cx:pt idx="177718">10</cx:pt>
          <cx:pt idx="177719">0</cx:pt>
          <cx:pt idx="177720">36</cx:pt>
          <cx:pt idx="177721">130</cx:pt>
          <cx:pt idx="177722">0</cx:pt>
          <cx:pt idx="177723">1</cx:pt>
          <cx:pt idx="177724">0</cx:pt>
          <cx:pt idx="177725">22</cx:pt>
          <cx:pt idx="177726">35</cx:pt>
          <cx:pt idx="177727">253</cx:pt>
          <cx:pt idx="177728">10</cx:pt>
          <cx:pt idx="177729">32</cx:pt>
          <cx:pt idx="177730">3</cx:pt>
          <cx:pt idx="177731">2</cx:pt>
          <cx:pt idx="177732">5</cx:pt>
          <cx:pt idx="177733">89</cx:pt>
          <cx:pt idx="177734">27</cx:pt>
          <cx:pt idx="177735">124</cx:pt>
          <cx:pt idx="177736">21</cx:pt>
          <cx:pt idx="177737">0</cx:pt>
          <cx:pt idx="177738">2</cx:pt>
          <cx:pt idx="177739">26</cx:pt>
          <cx:pt idx="177740">0</cx:pt>
          <cx:pt idx="177741">27</cx:pt>
          <cx:pt idx="177742">44</cx:pt>
          <cx:pt idx="177743">20</cx:pt>
          <cx:pt idx="177744">47</cx:pt>
          <cx:pt idx="177745">5</cx:pt>
          <cx:pt idx="177746">1</cx:pt>
          <cx:pt idx="177747">1</cx:pt>
          <cx:pt idx="177748">0</cx:pt>
          <cx:pt idx="177749">49</cx:pt>
          <cx:pt idx="177750">0</cx:pt>
          <cx:pt idx="177751">2</cx:pt>
          <cx:pt idx="177752">13</cx:pt>
          <cx:pt idx="177753">48</cx:pt>
          <cx:pt idx="177754">12</cx:pt>
          <cx:pt idx="177755">0</cx:pt>
          <cx:pt idx="177756">0</cx:pt>
          <cx:pt idx="177757">42</cx:pt>
          <cx:pt idx="177758">0</cx:pt>
          <cx:pt idx="177759">0</cx:pt>
          <cx:pt idx="177760">0</cx:pt>
          <cx:pt idx="177761">7</cx:pt>
          <cx:pt idx="177762">5</cx:pt>
          <cx:pt idx="177763">12</cx:pt>
          <cx:pt idx="177764">3</cx:pt>
          <cx:pt idx="177765">0</cx:pt>
          <cx:pt idx="177766">1</cx:pt>
          <cx:pt idx="177767">7</cx:pt>
          <cx:pt idx="177768">35</cx:pt>
          <cx:pt idx="177769">1</cx:pt>
          <cx:pt idx="177770">11</cx:pt>
          <cx:pt idx="177771">83</cx:pt>
          <cx:pt idx="177772">21</cx:pt>
          <cx:pt idx="177773">6</cx:pt>
          <cx:pt idx="177774">0</cx:pt>
          <cx:pt idx="177775">0</cx:pt>
          <cx:pt idx="177776">2</cx:pt>
          <cx:pt idx="177777">1</cx:pt>
          <cx:pt idx="177778">136</cx:pt>
          <cx:pt idx="177779">20</cx:pt>
          <cx:pt idx="177780">0</cx:pt>
          <cx:pt idx="177781">1</cx:pt>
          <cx:pt idx="177782">21</cx:pt>
          <cx:pt idx="177783">1</cx:pt>
          <cx:pt idx="177784">0</cx:pt>
          <cx:pt idx="177785">0</cx:pt>
          <cx:pt idx="177786">34</cx:pt>
          <cx:pt idx="177787">0</cx:pt>
          <cx:pt idx="177788">5</cx:pt>
          <cx:pt idx="177789">37</cx:pt>
          <cx:pt idx="177790">24</cx:pt>
          <cx:pt idx="177791">0</cx:pt>
          <cx:pt idx="177792">84</cx:pt>
          <cx:pt idx="177793">1</cx:pt>
          <cx:pt idx="177794">174</cx:pt>
          <cx:pt idx="177795">123</cx:pt>
          <cx:pt idx="177796">67</cx:pt>
          <cx:pt idx="177797">32</cx:pt>
          <cx:pt idx="177798">3</cx:pt>
          <cx:pt idx="177799">4</cx:pt>
          <cx:pt idx="177800">39</cx:pt>
          <cx:pt idx="177801">43</cx:pt>
          <cx:pt idx="177802">44</cx:pt>
          <cx:pt idx="177803">6</cx:pt>
          <cx:pt idx="177804">340</cx:pt>
          <cx:pt idx="177805">0</cx:pt>
          <cx:pt idx="177806">16</cx:pt>
          <cx:pt idx="177807">0</cx:pt>
          <cx:pt idx="177808">45</cx:pt>
          <cx:pt idx="177809">0</cx:pt>
          <cx:pt idx="177810">17</cx:pt>
          <cx:pt idx="177811">3</cx:pt>
          <cx:pt idx="177812">286</cx:pt>
          <cx:pt idx="177813">85</cx:pt>
          <cx:pt idx="177814">29</cx:pt>
          <cx:pt idx="177815">13</cx:pt>
          <cx:pt idx="177816">1</cx:pt>
          <cx:pt idx="177817">0</cx:pt>
          <cx:pt idx="177818">0</cx:pt>
          <cx:pt idx="177819">0</cx:pt>
          <cx:pt idx="177820">0</cx:pt>
          <cx:pt idx="177821">85</cx:pt>
          <cx:pt idx="177822">0</cx:pt>
          <cx:pt idx="177823">41</cx:pt>
          <cx:pt idx="177824">0</cx:pt>
          <cx:pt idx="177825">2</cx:pt>
          <cx:pt idx="177826">11</cx:pt>
          <cx:pt idx="177827">48</cx:pt>
          <cx:pt idx="177828">64</cx:pt>
          <cx:pt idx="177829">354</cx:pt>
          <cx:pt idx="177830">13</cx:pt>
          <cx:pt idx="177831">14</cx:pt>
          <cx:pt idx="177832">0</cx:pt>
          <cx:pt idx="177833">0</cx:pt>
          <cx:pt idx="177834">1</cx:pt>
          <cx:pt idx="177835">63</cx:pt>
          <cx:pt idx="177836">1</cx:pt>
          <cx:pt idx="177837">1</cx:pt>
          <cx:pt idx="177838">22</cx:pt>
          <cx:pt idx="177839">0</cx:pt>
          <cx:pt idx="177840">2</cx:pt>
          <cx:pt idx="177841">201</cx:pt>
          <cx:pt idx="177842">0</cx:pt>
          <cx:pt idx="177843">1</cx:pt>
          <cx:pt idx="177844">336</cx:pt>
          <cx:pt idx="177845">0</cx:pt>
          <cx:pt idx="177846">1</cx:pt>
          <cx:pt idx="177847">0</cx:pt>
          <cx:pt idx="177848">72</cx:pt>
          <cx:pt idx="177849">3</cx:pt>
          <cx:pt idx="177850">14</cx:pt>
          <cx:pt idx="177851">0</cx:pt>
          <cx:pt idx="177852">1</cx:pt>
          <cx:pt idx="177853">53</cx:pt>
          <cx:pt idx="177854">7</cx:pt>
          <cx:pt idx="177855">86</cx:pt>
          <cx:pt idx="177856">56</cx:pt>
          <cx:pt idx="177857">6</cx:pt>
          <cx:pt idx="177858">0</cx:pt>
          <cx:pt idx="177859">7</cx:pt>
          <cx:pt idx="177860">0</cx:pt>
          <cx:pt idx="177861">101</cx:pt>
          <cx:pt idx="177862">12</cx:pt>
          <cx:pt idx="177863">8</cx:pt>
          <cx:pt idx="177864">16</cx:pt>
          <cx:pt idx="177865">1</cx:pt>
          <cx:pt idx="177866">1</cx:pt>
          <cx:pt idx="177867">5</cx:pt>
          <cx:pt idx="177868">1</cx:pt>
          <cx:pt idx="177869">18</cx:pt>
          <cx:pt idx="177870">1</cx:pt>
          <cx:pt idx="177871">80</cx:pt>
          <cx:pt idx="177872">3</cx:pt>
          <cx:pt idx="177873">0</cx:pt>
          <cx:pt idx="177874">0</cx:pt>
          <cx:pt idx="177875">1</cx:pt>
          <cx:pt idx="177876">458</cx:pt>
          <cx:pt idx="177877">37</cx:pt>
          <cx:pt idx="177878">0</cx:pt>
          <cx:pt idx="177879">83</cx:pt>
          <cx:pt idx="177880">71</cx:pt>
          <cx:pt idx="177881">0</cx:pt>
          <cx:pt idx="177882">0</cx:pt>
          <cx:pt idx="177883">187</cx:pt>
          <cx:pt idx="177884">0</cx:pt>
          <cx:pt idx="177885">23</cx:pt>
          <cx:pt idx="177886">0</cx:pt>
          <cx:pt idx="177887">0</cx:pt>
          <cx:pt idx="177888">4</cx:pt>
          <cx:pt idx="177889">113</cx:pt>
          <cx:pt idx="177890">76</cx:pt>
          <cx:pt idx="177891">90</cx:pt>
          <cx:pt idx="177892">42</cx:pt>
          <cx:pt idx="177893">22</cx:pt>
          <cx:pt idx="177894">33</cx:pt>
          <cx:pt idx="177895">78</cx:pt>
          <cx:pt idx="177896">2</cx:pt>
          <cx:pt idx="177897">0</cx:pt>
          <cx:pt idx="177898">121</cx:pt>
          <cx:pt idx="177899">1</cx:pt>
          <cx:pt idx="177900">58</cx:pt>
          <cx:pt idx="177901">20</cx:pt>
          <cx:pt idx="177902">0</cx:pt>
          <cx:pt idx="177903">1</cx:pt>
          <cx:pt idx="177904">8</cx:pt>
          <cx:pt idx="177905">71</cx:pt>
          <cx:pt idx="177906">0</cx:pt>
          <cx:pt idx="177907">0</cx:pt>
          <cx:pt idx="177908">16</cx:pt>
          <cx:pt idx="177909">20</cx:pt>
          <cx:pt idx="177910">46</cx:pt>
          <cx:pt idx="177911">46</cx:pt>
          <cx:pt idx="177912">0</cx:pt>
          <cx:pt idx="177913">15</cx:pt>
          <cx:pt idx="177914">13</cx:pt>
          <cx:pt idx="177915">0</cx:pt>
          <cx:pt idx="177916">0</cx:pt>
          <cx:pt idx="177917">343</cx:pt>
          <cx:pt idx="177918">9</cx:pt>
          <cx:pt idx="177919">5</cx:pt>
          <cx:pt idx="177920">16</cx:pt>
          <cx:pt idx="177921">0</cx:pt>
          <cx:pt idx="177922">2</cx:pt>
          <cx:pt idx="177923">0</cx:pt>
          <cx:pt idx="177924">0</cx:pt>
          <cx:pt idx="177925">0</cx:pt>
          <cx:pt idx="177926">6</cx:pt>
          <cx:pt idx="177927">70</cx:pt>
          <cx:pt idx="177928">0</cx:pt>
          <cx:pt idx="177929">0</cx:pt>
          <cx:pt idx="177930">0</cx:pt>
          <cx:pt idx="177931">0</cx:pt>
          <cx:pt idx="177932">0</cx:pt>
          <cx:pt idx="177933">168</cx:pt>
          <cx:pt idx="177934">5</cx:pt>
          <cx:pt idx="177935">2</cx:pt>
          <cx:pt idx="177936">9</cx:pt>
          <cx:pt idx="177937">0</cx:pt>
          <cx:pt idx="177938">29</cx:pt>
          <cx:pt idx="177939">0</cx:pt>
          <cx:pt idx="177940">53</cx:pt>
          <cx:pt idx="177941">71</cx:pt>
          <cx:pt idx="177942">0</cx:pt>
          <cx:pt idx="177943">81</cx:pt>
          <cx:pt idx="177944">8</cx:pt>
          <cx:pt idx="177945">1</cx:pt>
          <cx:pt idx="177946">15</cx:pt>
          <cx:pt idx="177947">21</cx:pt>
          <cx:pt idx="177948">68</cx:pt>
          <cx:pt idx="177949">83</cx:pt>
          <cx:pt idx="177950">6</cx:pt>
          <cx:pt idx="177951">0</cx:pt>
          <cx:pt idx="177952">22</cx:pt>
          <cx:pt idx="177953">3</cx:pt>
          <cx:pt idx="177954">2</cx:pt>
          <cx:pt idx="177955">55</cx:pt>
          <cx:pt idx="177956">2</cx:pt>
          <cx:pt idx="177957">119</cx:pt>
          <cx:pt idx="177958">8</cx:pt>
          <cx:pt idx="177959">45</cx:pt>
          <cx:pt idx="177960">21</cx:pt>
          <cx:pt idx="177961">53</cx:pt>
          <cx:pt idx="177962">12</cx:pt>
          <cx:pt idx="177963">22</cx:pt>
          <cx:pt idx="177964">125</cx:pt>
          <cx:pt idx="177965">0</cx:pt>
          <cx:pt idx="177966">21</cx:pt>
          <cx:pt idx="177967">34</cx:pt>
          <cx:pt idx="177968">4</cx:pt>
          <cx:pt idx="177969">34</cx:pt>
          <cx:pt idx="177970">0</cx:pt>
          <cx:pt idx="177971">20</cx:pt>
          <cx:pt idx="177972">0</cx:pt>
          <cx:pt idx="177973">1</cx:pt>
          <cx:pt idx="177974">89</cx:pt>
          <cx:pt idx="177975">6</cx:pt>
          <cx:pt idx="177976">0</cx:pt>
          <cx:pt idx="177977">3</cx:pt>
          <cx:pt idx="177978">0</cx:pt>
          <cx:pt idx="177979">421</cx:pt>
          <cx:pt idx="177980">5</cx:pt>
          <cx:pt idx="177981">20</cx:pt>
          <cx:pt idx="177982">72</cx:pt>
          <cx:pt idx="177983">177</cx:pt>
          <cx:pt idx="177984">1</cx:pt>
          <cx:pt idx="177985">27</cx:pt>
          <cx:pt idx="177986">18</cx:pt>
          <cx:pt idx="177987">91</cx:pt>
          <cx:pt idx="177988">1</cx:pt>
          <cx:pt idx="177989">16</cx:pt>
          <cx:pt idx="177990">36</cx:pt>
          <cx:pt idx="177991">71</cx:pt>
          <cx:pt idx="177992">6</cx:pt>
          <cx:pt idx="177993">27</cx:pt>
          <cx:pt idx="177994">14</cx:pt>
          <cx:pt idx="177995">0</cx:pt>
          <cx:pt idx="177996">1</cx:pt>
          <cx:pt idx="177997">55</cx:pt>
          <cx:pt idx="177998">76</cx:pt>
          <cx:pt idx="177999">2</cx:pt>
          <cx:pt idx="178000">0</cx:pt>
          <cx:pt idx="178001">55</cx:pt>
          <cx:pt idx="178002">0</cx:pt>
          <cx:pt idx="178003">20</cx:pt>
          <cx:pt idx="178004">0</cx:pt>
          <cx:pt idx="178005">0</cx:pt>
          <cx:pt idx="178006">0</cx:pt>
          <cx:pt idx="178007">1</cx:pt>
          <cx:pt idx="178008">0</cx:pt>
          <cx:pt idx="178009">77</cx:pt>
          <cx:pt idx="178010">21</cx:pt>
          <cx:pt idx="178011">2</cx:pt>
          <cx:pt idx="178012">0</cx:pt>
          <cx:pt idx="178013">10</cx:pt>
          <cx:pt idx="178014">83</cx:pt>
          <cx:pt idx="178015">42</cx:pt>
          <cx:pt idx="178016">18</cx:pt>
          <cx:pt idx="178017">211</cx:pt>
          <cx:pt idx="178018">20</cx:pt>
          <cx:pt idx="178019">37</cx:pt>
          <cx:pt idx="178020">0</cx:pt>
          <cx:pt idx="178021">23</cx:pt>
          <cx:pt idx="178022">224</cx:pt>
          <cx:pt idx="178023">138</cx:pt>
          <cx:pt idx="178024">609</cx:pt>
          <cx:pt idx="178025">9</cx:pt>
          <cx:pt idx="178026">220</cx:pt>
          <cx:pt idx="178027">33</cx:pt>
          <cx:pt idx="178028">7</cx:pt>
          <cx:pt idx="178029">0</cx:pt>
          <cx:pt idx="178030">52</cx:pt>
          <cx:pt idx="178031">1</cx:pt>
          <cx:pt idx="178032">21</cx:pt>
          <cx:pt idx="178033">0</cx:pt>
          <cx:pt idx="178034">231</cx:pt>
          <cx:pt idx="178035">274</cx:pt>
          <cx:pt idx="178036">34</cx:pt>
          <cx:pt idx="178037">36</cx:pt>
          <cx:pt idx="178038">22</cx:pt>
          <cx:pt idx="178039">57</cx:pt>
          <cx:pt idx="178040">10</cx:pt>
          <cx:pt idx="178041">20</cx:pt>
          <cx:pt idx="178042">16</cx:pt>
          <cx:pt idx="178043">1</cx:pt>
          <cx:pt idx="178044">16</cx:pt>
          <cx:pt idx="178045">6</cx:pt>
          <cx:pt idx="178046">15</cx:pt>
          <cx:pt idx="178047">8</cx:pt>
          <cx:pt idx="178048">1</cx:pt>
          <cx:pt idx="178049">30</cx:pt>
          <cx:pt idx="178050">56</cx:pt>
          <cx:pt idx="178051">26</cx:pt>
          <cx:pt idx="178052">2</cx:pt>
          <cx:pt idx="178053">2</cx:pt>
          <cx:pt idx="178054">2</cx:pt>
          <cx:pt idx="178055">48</cx:pt>
          <cx:pt idx="178056">21</cx:pt>
          <cx:pt idx="178057">2</cx:pt>
          <cx:pt idx="178058">6</cx:pt>
          <cx:pt idx="178059">39</cx:pt>
          <cx:pt idx="178060">6</cx:pt>
          <cx:pt idx="178061">8</cx:pt>
          <cx:pt idx="178062">23</cx:pt>
          <cx:pt idx="178063">72</cx:pt>
          <cx:pt idx="178064">0</cx:pt>
          <cx:pt idx="178065">12</cx:pt>
          <cx:pt idx="178066">28</cx:pt>
          <cx:pt idx="178067">2</cx:pt>
          <cx:pt idx="178068">8</cx:pt>
          <cx:pt idx="178069">195</cx:pt>
          <cx:pt idx="178070">19</cx:pt>
          <cx:pt idx="178071">12</cx:pt>
          <cx:pt idx="178072">11</cx:pt>
          <cx:pt idx="178073">67</cx:pt>
          <cx:pt idx="178074">414</cx:pt>
          <cx:pt idx="178075">12</cx:pt>
          <cx:pt idx="178076">68</cx:pt>
          <cx:pt idx="178077">0</cx:pt>
          <cx:pt idx="178078">0</cx:pt>
          <cx:pt idx="178079">0</cx:pt>
          <cx:pt idx="178080">1</cx:pt>
          <cx:pt idx="178081">0</cx:pt>
          <cx:pt idx="178082">0</cx:pt>
          <cx:pt idx="178083">5</cx:pt>
          <cx:pt idx="178084">89</cx:pt>
          <cx:pt idx="178085">6</cx:pt>
          <cx:pt idx="178086">1</cx:pt>
          <cx:pt idx="178087">1</cx:pt>
          <cx:pt idx="178088">31</cx:pt>
          <cx:pt idx="178089">18</cx:pt>
          <cx:pt idx="178090">35</cx:pt>
          <cx:pt idx="178091">0</cx:pt>
          <cx:pt idx="178092">30</cx:pt>
          <cx:pt idx="178093">19</cx:pt>
          <cx:pt idx="178094">448</cx:pt>
          <cx:pt idx="178095">4</cx:pt>
          <cx:pt idx="178096">0</cx:pt>
          <cx:pt idx="178097">7</cx:pt>
          <cx:pt idx="178098">125</cx:pt>
          <cx:pt idx="178099">0</cx:pt>
          <cx:pt idx="178100">46</cx:pt>
          <cx:pt idx="178101">0</cx:pt>
          <cx:pt idx="178102">1</cx:pt>
          <cx:pt idx="178103">24</cx:pt>
          <cx:pt idx="178104">100</cx:pt>
          <cx:pt idx="178105">5</cx:pt>
          <cx:pt idx="178106">1</cx:pt>
          <cx:pt idx="178107">0</cx:pt>
          <cx:pt idx="178108">569</cx:pt>
          <cx:pt idx="178109">20</cx:pt>
          <cx:pt idx="178110">2</cx:pt>
          <cx:pt idx="178111">0</cx:pt>
          <cx:pt idx="178112">113</cx:pt>
          <cx:pt idx="178113">1</cx:pt>
          <cx:pt idx="178114">0</cx:pt>
          <cx:pt idx="178115">0</cx:pt>
          <cx:pt idx="178116">5</cx:pt>
          <cx:pt idx="178117">0</cx:pt>
          <cx:pt idx="178118">0</cx:pt>
          <cx:pt idx="178119">28</cx:pt>
          <cx:pt idx="178120">35</cx:pt>
          <cx:pt idx="178121">284</cx:pt>
          <cx:pt idx="178122">8</cx:pt>
          <cx:pt idx="178123">11</cx:pt>
          <cx:pt idx="178124">1</cx:pt>
          <cx:pt idx="178125">0</cx:pt>
          <cx:pt idx="178126">179</cx:pt>
          <cx:pt idx="178127">65</cx:pt>
          <cx:pt idx="178128">16</cx:pt>
          <cx:pt idx="178129">23</cx:pt>
          <cx:pt idx="178130">0</cx:pt>
          <cx:pt idx="178131">15</cx:pt>
          <cx:pt idx="178132">4</cx:pt>
          <cx:pt idx="178133">23</cx:pt>
          <cx:pt idx="178134">1</cx:pt>
          <cx:pt idx="178135">0</cx:pt>
          <cx:pt idx="178136">6</cx:pt>
          <cx:pt idx="178137">0</cx:pt>
          <cx:pt idx="178138">458</cx:pt>
          <cx:pt idx="178139">0</cx:pt>
          <cx:pt idx="178140">14</cx:pt>
          <cx:pt idx="178141">33</cx:pt>
          <cx:pt idx="178142">8</cx:pt>
          <cx:pt idx="178143">30</cx:pt>
          <cx:pt idx="178144">19</cx:pt>
          <cx:pt idx="178145">0</cx:pt>
          <cx:pt idx="178146">1</cx:pt>
          <cx:pt idx="178147">7</cx:pt>
          <cx:pt idx="178148">0</cx:pt>
          <cx:pt idx="178149">4</cx:pt>
          <cx:pt idx="178150">56</cx:pt>
          <cx:pt idx="178151">313</cx:pt>
          <cx:pt idx="178152">1</cx:pt>
          <cx:pt idx="178153">211</cx:pt>
          <cx:pt idx="178154">190</cx:pt>
          <cx:pt idx="178155">3</cx:pt>
          <cx:pt idx="178156">33</cx:pt>
          <cx:pt idx="178157">0</cx:pt>
          <cx:pt idx="178158">0</cx:pt>
          <cx:pt idx="178159">8</cx:pt>
          <cx:pt idx="178160">0</cx:pt>
          <cx:pt idx="178161">3</cx:pt>
          <cx:pt idx="178162">0</cx:pt>
          <cx:pt idx="178163">0</cx:pt>
          <cx:pt idx="178164">0</cx:pt>
          <cx:pt idx="178165">0</cx:pt>
          <cx:pt idx="178166">0</cx:pt>
          <cx:pt idx="178167">20</cx:pt>
          <cx:pt idx="178168">124</cx:pt>
          <cx:pt idx="178169">248</cx:pt>
          <cx:pt idx="178170">62</cx:pt>
          <cx:pt idx="178171">9</cx:pt>
          <cx:pt idx="178172">5</cx:pt>
          <cx:pt idx="178173">108</cx:pt>
          <cx:pt idx="178174">131</cx:pt>
          <cx:pt idx="178175">41</cx:pt>
          <cx:pt idx="178176">53</cx:pt>
          <cx:pt idx="178177">0</cx:pt>
          <cx:pt idx="178178">20</cx:pt>
          <cx:pt idx="178179">123</cx:pt>
          <cx:pt idx="178180">431</cx:pt>
          <cx:pt idx="178181">401</cx:pt>
          <cx:pt idx="178182">84</cx:pt>
          <cx:pt idx="178183">0</cx:pt>
          <cx:pt idx="178184">209</cx:pt>
          <cx:pt idx="178185">26</cx:pt>
          <cx:pt idx="178186">1</cx:pt>
          <cx:pt idx="178187">53</cx:pt>
          <cx:pt idx="178188">12</cx:pt>
          <cx:pt idx="178189">16</cx:pt>
          <cx:pt idx="178190">20</cx:pt>
          <cx:pt idx="178191">7</cx:pt>
          <cx:pt idx="178192">1</cx:pt>
          <cx:pt idx="178193">81</cx:pt>
          <cx:pt idx="178194">12</cx:pt>
          <cx:pt idx="178195">0</cx:pt>
          <cx:pt idx="178196">10</cx:pt>
          <cx:pt idx="178197">2</cx:pt>
          <cx:pt idx="178198">100</cx:pt>
          <cx:pt idx="178199">0</cx:pt>
          <cx:pt idx="178200">11</cx:pt>
          <cx:pt idx="178201">111</cx:pt>
          <cx:pt idx="178202">78</cx:pt>
          <cx:pt idx="178203">2</cx:pt>
          <cx:pt idx="178204">73</cx:pt>
          <cx:pt idx="178205">151</cx:pt>
          <cx:pt idx="178206">115</cx:pt>
          <cx:pt idx="178207">31</cx:pt>
          <cx:pt idx="178208">7</cx:pt>
          <cx:pt idx="178209">0</cx:pt>
          <cx:pt idx="178210">0</cx:pt>
          <cx:pt idx="178211">0</cx:pt>
          <cx:pt idx="178212">0</cx:pt>
          <cx:pt idx="178213">0</cx:pt>
          <cx:pt idx="178214">0</cx:pt>
          <cx:pt idx="178215">0</cx:pt>
          <cx:pt idx="178216">0</cx:pt>
          <cx:pt idx="178217">0</cx:pt>
          <cx:pt idx="178218">0</cx:pt>
          <cx:pt idx="178219">76</cx:pt>
          <cx:pt idx="178220">75</cx:pt>
          <cx:pt idx="178221">125</cx:pt>
          <cx:pt idx="178222">34</cx:pt>
          <cx:pt idx="178223">20</cx:pt>
          <cx:pt idx="178224">94</cx:pt>
          <cx:pt idx="178225">5</cx:pt>
          <cx:pt idx="178226">97</cx:pt>
          <cx:pt idx="178227">36</cx:pt>
          <cx:pt idx="178228">8</cx:pt>
          <cx:pt idx="178229">30</cx:pt>
          <cx:pt idx="178230">133</cx:pt>
          <cx:pt idx="178231">5</cx:pt>
          <cx:pt idx="178232">27</cx:pt>
          <cx:pt idx="178233">4</cx:pt>
          <cx:pt idx="178234">43</cx:pt>
          <cx:pt idx="178235">32</cx:pt>
          <cx:pt idx="178236">1</cx:pt>
          <cx:pt idx="178237">38</cx:pt>
          <cx:pt idx="178238">0</cx:pt>
          <cx:pt idx="178239">77</cx:pt>
          <cx:pt idx="178240">531</cx:pt>
          <cx:pt idx="178241">0</cx:pt>
          <cx:pt idx="178242">0</cx:pt>
          <cx:pt idx="178243">1</cx:pt>
          <cx:pt idx="178244">136</cx:pt>
          <cx:pt idx="178245">22</cx:pt>
          <cx:pt idx="178246">0</cx:pt>
          <cx:pt idx="178247">0</cx:pt>
          <cx:pt idx="178248">25</cx:pt>
          <cx:pt idx="178249">13</cx:pt>
          <cx:pt idx="178250">20</cx:pt>
          <cx:pt idx="178251">277</cx:pt>
          <cx:pt idx="178252">0</cx:pt>
          <cx:pt idx="178253">14</cx:pt>
          <cx:pt idx="178254">90</cx:pt>
          <cx:pt idx="178255">3</cx:pt>
          <cx:pt idx="178256">0</cx:pt>
          <cx:pt idx="178257">29</cx:pt>
          <cx:pt idx="178258">0</cx:pt>
          <cx:pt idx="178259">0</cx:pt>
          <cx:pt idx="178260">35</cx:pt>
          <cx:pt idx="178261">35</cx:pt>
          <cx:pt idx="178262">14</cx:pt>
          <cx:pt idx="178263">6</cx:pt>
          <cx:pt idx="178264">237</cx:pt>
          <cx:pt idx="178265">54</cx:pt>
          <cx:pt idx="178266">43</cx:pt>
          <cx:pt idx="178267">0</cx:pt>
          <cx:pt idx="178268">251</cx:pt>
          <cx:pt idx="178269">11</cx:pt>
          <cx:pt idx="178270">1</cx:pt>
          <cx:pt idx="178271">1</cx:pt>
          <cx:pt idx="178272">34</cx:pt>
          <cx:pt idx="178273">77</cx:pt>
          <cx:pt idx="178274">44</cx:pt>
          <cx:pt idx="178275">1</cx:pt>
          <cx:pt idx="178276">12</cx:pt>
          <cx:pt idx="178277">1</cx:pt>
          <cx:pt idx="178278">56</cx:pt>
          <cx:pt idx="178279">101</cx:pt>
          <cx:pt idx="178280">0</cx:pt>
          <cx:pt idx="178281">5</cx:pt>
          <cx:pt idx="178282">1</cx:pt>
          <cx:pt idx="178283">0</cx:pt>
          <cx:pt idx="178284">0</cx:pt>
          <cx:pt idx="178285">69</cx:pt>
          <cx:pt idx="178286">0</cx:pt>
          <cx:pt idx="178287">3</cx:pt>
          <cx:pt idx="178288">0</cx:pt>
          <cx:pt idx="178289">25</cx:pt>
          <cx:pt idx="178290">248</cx:pt>
          <cx:pt idx="178291">0</cx:pt>
          <cx:pt idx="178292">1</cx:pt>
          <cx:pt idx="178293">0</cx:pt>
          <cx:pt idx="178294">48</cx:pt>
          <cx:pt idx="178295">18</cx:pt>
          <cx:pt idx="178296">8</cx:pt>
          <cx:pt idx="178297">1</cx:pt>
          <cx:pt idx="178298">2</cx:pt>
          <cx:pt idx="178299">21</cx:pt>
          <cx:pt idx="178300">225</cx:pt>
          <cx:pt idx="178301">1</cx:pt>
          <cx:pt idx="178302">2</cx:pt>
          <cx:pt idx="178303">0</cx:pt>
          <cx:pt idx="178304">0</cx:pt>
          <cx:pt idx="178305">2</cx:pt>
          <cx:pt idx="178306">72</cx:pt>
          <cx:pt idx="178307">0</cx:pt>
          <cx:pt idx="178308">7</cx:pt>
          <cx:pt idx="178309">0</cx:pt>
          <cx:pt idx="178310">41</cx:pt>
          <cx:pt idx="178311">1</cx:pt>
          <cx:pt idx="178312">12</cx:pt>
          <cx:pt idx="178313">121</cx:pt>
          <cx:pt idx="178314">63</cx:pt>
          <cx:pt idx="178315">15</cx:pt>
          <cx:pt idx="178316">71</cx:pt>
          <cx:pt idx="178317">15</cx:pt>
          <cx:pt idx="178318">48</cx:pt>
          <cx:pt idx="178319">11</cx:pt>
          <cx:pt idx="178320">0</cx:pt>
          <cx:pt idx="178321">0</cx:pt>
          <cx:pt idx="178322">39</cx:pt>
          <cx:pt idx="178323">4</cx:pt>
          <cx:pt idx="178324">6</cx:pt>
          <cx:pt idx="178325">20</cx:pt>
          <cx:pt idx="178326">79</cx:pt>
          <cx:pt idx="178327">1</cx:pt>
          <cx:pt idx="178328">11</cx:pt>
          <cx:pt idx="178329">0</cx:pt>
          <cx:pt idx="178330">0</cx:pt>
          <cx:pt idx="178331">3</cx:pt>
          <cx:pt idx="178332">0</cx:pt>
          <cx:pt idx="178333">97</cx:pt>
          <cx:pt idx="178334">0</cx:pt>
          <cx:pt idx="178335">2</cx:pt>
          <cx:pt idx="178336">149</cx:pt>
          <cx:pt idx="178337">0</cx:pt>
          <cx:pt idx="178338">42</cx:pt>
          <cx:pt idx="178339">13</cx:pt>
          <cx:pt idx="178340">68</cx:pt>
          <cx:pt idx="178341">20</cx:pt>
          <cx:pt idx="178342">78</cx:pt>
          <cx:pt idx="178343">0</cx:pt>
          <cx:pt idx="178344">0</cx:pt>
          <cx:pt idx="178345">23</cx:pt>
          <cx:pt idx="178346">83</cx:pt>
          <cx:pt idx="178347">6</cx:pt>
          <cx:pt idx="178348">1</cx:pt>
          <cx:pt idx="178349">13</cx:pt>
          <cx:pt idx="178350">0</cx:pt>
          <cx:pt idx="178351">0</cx:pt>
          <cx:pt idx="178352">0</cx:pt>
          <cx:pt idx="178353">0</cx:pt>
          <cx:pt idx="178354">1</cx:pt>
          <cx:pt idx="178355">51</cx:pt>
          <cx:pt idx="178356">97</cx:pt>
          <cx:pt idx="178357">0</cx:pt>
          <cx:pt idx="178358">0</cx:pt>
          <cx:pt idx="178359">1</cx:pt>
          <cx:pt idx="178360">0</cx:pt>
          <cx:pt idx="178361">154</cx:pt>
          <cx:pt idx="178362">375</cx:pt>
          <cx:pt idx="178363">14</cx:pt>
          <cx:pt idx="178364">88</cx:pt>
          <cx:pt idx="178365">85</cx:pt>
          <cx:pt idx="178366">3</cx:pt>
          <cx:pt idx="178367">0</cx:pt>
          <cx:pt idx="178368">79</cx:pt>
          <cx:pt idx="178369">0</cx:pt>
          <cx:pt idx="178370">0</cx:pt>
          <cx:pt idx="178371">0</cx:pt>
          <cx:pt idx="178372">0</cx:pt>
          <cx:pt idx="178373">0</cx:pt>
          <cx:pt idx="178374">0</cx:pt>
          <cx:pt idx="178375">0</cx:pt>
          <cx:pt idx="178376">0</cx:pt>
          <cx:pt idx="178377">0</cx:pt>
          <cx:pt idx="178378">0</cx:pt>
          <cx:pt idx="178379">0</cx:pt>
          <cx:pt idx="178380">0</cx:pt>
          <cx:pt idx="178381">0</cx:pt>
          <cx:pt idx="178382">0</cx:pt>
          <cx:pt idx="178383">0</cx:pt>
          <cx:pt idx="178384">1</cx:pt>
          <cx:pt idx="178385">0</cx:pt>
          <cx:pt idx="178386">0</cx:pt>
          <cx:pt idx="178387">0</cx:pt>
          <cx:pt idx="178388">0</cx:pt>
          <cx:pt idx="178389">0</cx:pt>
          <cx:pt idx="178390">0</cx:pt>
          <cx:pt idx="178391">408</cx:pt>
          <cx:pt idx="178392">38</cx:pt>
          <cx:pt idx="178393">7</cx:pt>
          <cx:pt idx="178394">8</cx:pt>
          <cx:pt idx="178395">8</cx:pt>
          <cx:pt idx="178396">0</cx:pt>
          <cx:pt idx="178397">0</cx:pt>
          <cx:pt idx="178398">17</cx:pt>
          <cx:pt idx="178399">2</cx:pt>
          <cx:pt idx="178400">0</cx:pt>
          <cx:pt idx="178401">271</cx:pt>
          <cx:pt idx="178402">12</cx:pt>
          <cx:pt idx="178403">2</cx:pt>
          <cx:pt idx="178404">3</cx:pt>
          <cx:pt idx="178405">0</cx:pt>
          <cx:pt idx="178406">0</cx:pt>
          <cx:pt idx="178407">40</cx:pt>
          <cx:pt idx="178408">28</cx:pt>
          <cx:pt idx="178409">1</cx:pt>
          <cx:pt idx="178410">11</cx:pt>
          <cx:pt idx="178411">14</cx:pt>
          <cx:pt idx="178412">1</cx:pt>
          <cx:pt idx="178413">0</cx:pt>
          <cx:pt idx="178414">1</cx:pt>
          <cx:pt idx="178415">1</cx:pt>
          <cx:pt idx="178416">40</cx:pt>
          <cx:pt idx="178417">141</cx:pt>
          <cx:pt idx="178418">21</cx:pt>
          <cx:pt idx="178419">0</cx:pt>
          <cx:pt idx="178420">1</cx:pt>
          <cx:pt idx="178421">1</cx:pt>
          <cx:pt idx="178422">514</cx:pt>
          <cx:pt idx="178423">225</cx:pt>
          <cx:pt idx="178424">55</cx:pt>
          <cx:pt idx="178425">34</cx:pt>
          <cx:pt idx="178426">1</cx:pt>
          <cx:pt idx="178427">0</cx:pt>
          <cx:pt idx="178428">0</cx:pt>
          <cx:pt idx="178429">42</cx:pt>
          <cx:pt idx="178430">0</cx:pt>
          <cx:pt idx="178431">77</cx:pt>
          <cx:pt idx="178432">18</cx:pt>
          <cx:pt idx="178433">305</cx:pt>
          <cx:pt idx="178434">128</cx:pt>
          <cx:pt idx="178435">18</cx:pt>
          <cx:pt idx="178436">63</cx:pt>
          <cx:pt idx="178437">30</cx:pt>
          <cx:pt idx="178438">7</cx:pt>
          <cx:pt idx="178439">67</cx:pt>
          <cx:pt idx="178440">1</cx:pt>
          <cx:pt idx="178441">0</cx:pt>
          <cx:pt idx="178442">96</cx:pt>
          <cx:pt idx="178443">0</cx:pt>
          <cx:pt idx="178444">96</cx:pt>
          <cx:pt idx="178445">131</cx:pt>
          <cx:pt idx="178446">0</cx:pt>
          <cx:pt idx="178447">9</cx:pt>
          <cx:pt idx="178448">6</cx:pt>
          <cx:pt idx="178449">0</cx:pt>
          <cx:pt idx="178450">0</cx:pt>
          <cx:pt idx="178451">7</cx:pt>
          <cx:pt idx="178452">0</cx:pt>
          <cx:pt idx="178453">0</cx:pt>
          <cx:pt idx="178454">0</cx:pt>
          <cx:pt idx="178455">0</cx:pt>
          <cx:pt idx="178456">0</cx:pt>
          <cx:pt idx="178457">3</cx:pt>
          <cx:pt idx="178458">0</cx:pt>
          <cx:pt idx="178459">1</cx:pt>
          <cx:pt idx="178460">289</cx:pt>
          <cx:pt idx="178461">3</cx:pt>
          <cx:pt idx="178462">207</cx:pt>
          <cx:pt idx="178463">29</cx:pt>
          <cx:pt idx="178464">1</cx:pt>
          <cx:pt idx="178465">0</cx:pt>
          <cx:pt idx="178466">145</cx:pt>
          <cx:pt idx="178467">0</cx:pt>
          <cx:pt idx="178468">13</cx:pt>
          <cx:pt idx="178469">1</cx:pt>
          <cx:pt idx="178470">15</cx:pt>
          <cx:pt idx="178471">1</cx:pt>
          <cx:pt idx="178472">13</cx:pt>
          <cx:pt idx="178473">35</cx:pt>
          <cx:pt idx="178474">0</cx:pt>
          <cx:pt idx="178475">0</cx:pt>
          <cx:pt idx="178476">1</cx:pt>
          <cx:pt idx="178477">0</cx:pt>
          <cx:pt idx="178478">10</cx:pt>
          <cx:pt idx="178479">0</cx:pt>
          <cx:pt idx="178480">2</cx:pt>
          <cx:pt idx="178481">30</cx:pt>
          <cx:pt idx="178482">10</cx:pt>
          <cx:pt idx="178483">15</cx:pt>
          <cx:pt idx="178484">203</cx:pt>
          <cx:pt idx="178485">4</cx:pt>
          <cx:pt idx="178486">0</cx:pt>
          <cx:pt idx="178487">2</cx:pt>
          <cx:pt idx="178488">8</cx:pt>
          <cx:pt idx="178489">51</cx:pt>
          <cx:pt idx="178490">84</cx:pt>
          <cx:pt idx="178491">76</cx:pt>
          <cx:pt idx="178492">0</cx:pt>
          <cx:pt idx="178493">13</cx:pt>
          <cx:pt idx="178494">153</cx:pt>
          <cx:pt idx="178495">19</cx:pt>
          <cx:pt idx="178496">4</cx:pt>
          <cx:pt idx="178497">35</cx:pt>
          <cx:pt idx="178498">5</cx:pt>
          <cx:pt idx="178499">45</cx:pt>
          <cx:pt idx="178500">42</cx:pt>
          <cx:pt idx="178501">210</cx:pt>
          <cx:pt idx="178502">0</cx:pt>
          <cx:pt idx="178503">0</cx:pt>
          <cx:pt idx="178504">0</cx:pt>
          <cx:pt idx="178505">0</cx:pt>
          <cx:pt idx="178506">3</cx:pt>
          <cx:pt idx="178507">0</cx:pt>
          <cx:pt idx="178508">18</cx:pt>
          <cx:pt idx="178509">230</cx:pt>
          <cx:pt idx="178510">9</cx:pt>
          <cx:pt idx="178511">0</cx:pt>
          <cx:pt idx="178512">389</cx:pt>
          <cx:pt idx="178513">0</cx:pt>
          <cx:pt idx="178514">0</cx:pt>
          <cx:pt idx="178515">0</cx:pt>
          <cx:pt idx="178516">0</cx:pt>
          <cx:pt idx="178517">14</cx:pt>
          <cx:pt idx="178518">0</cx:pt>
          <cx:pt idx="178519">11</cx:pt>
          <cx:pt idx="178520">5</cx:pt>
          <cx:pt idx="178521">1</cx:pt>
          <cx:pt idx="178522">25</cx:pt>
          <cx:pt idx="178523">0</cx:pt>
          <cx:pt idx="178524">1</cx:pt>
          <cx:pt idx="178525">3</cx:pt>
          <cx:pt idx="178526">457</cx:pt>
          <cx:pt idx="178527">99</cx:pt>
          <cx:pt idx="178528">92</cx:pt>
          <cx:pt idx="178529">23</cx:pt>
          <cx:pt idx="178530">0</cx:pt>
          <cx:pt idx="178531">0</cx:pt>
          <cx:pt idx="178532">14</cx:pt>
          <cx:pt idx="178533">3</cx:pt>
          <cx:pt idx="178534">5</cx:pt>
          <cx:pt idx="178535">15</cx:pt>
          <cx:pt idx="178536">1</cx:pt>
          <cx:pt idx="178537">190</cx:pt>
          <cx:pt idx="178538">0</cx:pt>
          <cx:pt idx="178539">28</cx:pt>
          <cx:pt idx="178540">0</cx:pt>
          <cx:pt idx="178541">0</cx:pt>
          <cx:pt idx="178542">0</cx:pt>
          <cx:pt idx="178543">0</cx:pt>
          <cx:pt idx="178544">0</cx:pt>
          <cx:pt idx="178545">5</cx:pt>
          <cx:pt idx="178546">91</cx:pt>
          <cx:pt idx="178547">41</cx:pt>
          <cx:pt idx="178548">7</cx:pt>
          <cx:pt idx="178549">6</cx:pt>
          <cx:pt idx="178550">1</cx:pt>
          <cx:pt idx="178551">90</cx:pt>
          <cx:pt idx="178552">25</cx:pt>
          <cx:pt idx="178553">177</cx:pt>
          <cx:pt idx="178554">0</cx:pt>
          <cx:pt idx="178555">0</cx:pt>
          <cx:pt idx="178556">0</cx:pt>
          <cx:pt idx="178557">49</cx:pt>
          <cx:pt idx="178558">6</cx:pt>
          <cx:pt idx="178559">3</cx:pt>
          <cx:pt idx="178560">16</cx:pt>
          <cx:pt idx="178561">187</cx:pt>
          <cx:pt idx="178562">63</cx:pt>
          <cx:pt idx="178563">6</cx:pt>
          <cx:pt idx="178564">33</cx:pt>
          <cx:pt idx="178565">0</cx:pt>
          <cx:pt idx="178566">7</cx:pt>
          <cx:pt idx="178567">34</cx:pt>
          <cx:pt idx="178568">0</cx:pt>
          <cx:pt idx="178569">44</cx:pt>
          <cx:pt idx="178570">2</cx:pt>
          <cx:pt idx="178571">1</cx:pt>
          <cx:pt idx="178572">218</cx:pt>
          <cx:pt idx="178573">12</cx:pt>
          <cx:pt idx="178574">11</cx:pt>
          <cx:pt idx="178575">0</cx:pt>
          <cx:pt idx="178576">392</cx:pt>
          <cx:pt idx="178577">0</cx:pt>
          <cx:pt idx="178578">0</cx:pt>
          <cx:pt idx="178579">0</cx:pt>
          <cx:pt idx="178580">2</cx:pt>
          <cx:pt idx="178581">21</cx:pt>
          <cx:pt idx="178582">3</cx:pt>
          <cx:pt idx="178583">25</cx:pt>
          <cx:pt idx="178584">0</cx:pt>
          <cx:pt idx="178585">2</cx:pt>
          <cx:pt idx="178586">7</cx:pt>
          <cx:pt idx="178587">1</cx:pt>
          <cx:pt idx="178588">4</cx:pt>
          <cx:pt idx="178589">0</cx:pt>
          <cx:pt idx="178590">50</cx:pt>
          <cx:pt idx="178591">0</cx:pt>
          <cx:pt idx="178592">0</cx:pt>
          <cx:pt idx="178593">0</cx:pt>
          <cx:pt idx="178594">13</cx:pt>
          <cx:pt idx="178595">344</cx:pt>
          <cx:pt idx="178596">22</cx:pt>
          <cx:pt idx="178597">152</cx:pt>
          <cx:pt idx="178598">1</cx:pt>
          <cx:pt idx="178599">0</cx:pt>
          <cx:pt idx="178600">3</cx:pt>
          <cx:pt idx="178601">5</cx:pt>
          <cx:pt idx="178602">84</cx:pt>
          <cx:pt idx="178603">380</cx:pt>
          <cx:pt idx="178604">104</cx:pt>
          <cx:pt idx="178605">4</cx:pt>
          <cx:pt idx="178606">2</cx:pt>
          <cx:pt idx="178607">98</cx:pt>
          <cx:pt idx="178608">250</cx:pt>
          <cx:pt idx="178609">9</cx:pt>
          <cx:pt idx="178610">70</cx:pt>
          <cx:pt idx="178611">10</cx:pt>
          <cx:pt idx="178612">30</cx:pt>
          <cx:pt idx="178613">33</cx:pt>
          <cx:pt idx="178614">6</cx:pt>
          <cx:pt idx="178615">0</cx:pt>
          <cx:pt idx="178616">339</cx:pt>
          <cx:pt idx="178617">12</cx:pt>
          <cx:pt idx="178618">69</cx:pt>
          <cx:pt idx="178619">902</cx:pt>
          <cx:pt idx="178620">52</cx:pt>
          <cx:pt idx="178621">19</cx:pt>
          <cx:pt idx="178622">21</cx:pt>
          <cx:pt idx="178623">0</cx:pt>
          <cx:pt idx="178624">37</cx:pt>
          <cx:pt idx="178625">0</cx:pt>
          <cx:pt idx="178626">1</cx:pt>
          <cx:pt idx="178627">1</cx:pt>
          <cx:pt idx="178628">0</cx:pt>
          <cx:pt idx="178629">7</cx:pt>
          <cx:pt idx="178630">1</cx:pt>
          <cx:pt idx="178631">40</cx:pt>
          <cx:pt idx="178632">279</cx:pt>
          <cx:pt idx="178633">0</cx:pt>
          <cx:pt idx="178634">6</cx:pt>
          <cx:pt idx="178635">48</cx:pt>
          <cx:pt idx="178636">17</cx:pt>
          <cx:pt idx="178637">4</cx:pt>
          <cx:pt idx="178638">1</cx:pt>
          <cx:pt idx="178639">0</cx:pt>
          <cx:pt idx="178640">46</cx:pt>
          <cx:pt idx="178641">32</cx:pt>
          <cx:pt idx="178642">0</cx:pt>
          <cx:pt idx="178643">0</cx:pt>
          <cx:pt idx="178644">0</cx:pt>
          <cx:pt idx="178645">0</cx:pt>
          <cx:pt idx="178646">1</cx:pt>
          <cx:pt idx="178647">2</cx:pt>
          <cx:pt idx="178648">4</cx:pt>
          <cx:pt idx="178649">0</cx:pt>
          <cx:pt idx="178650">0</cx:pt>
          <cx:pt idx="178651">0</cx:pt>
          <cx:pt idx="178652">1</cx:pt>
          <cx:pt idx="178653">37</cx:pt>
          <cx:pt idx="178654">33</cx:pt>
          <cx:pt idx="178655">110</cx:pt>
          <cx:pt idx="178656">5</cx:pt>
          <cx:pt idx="178657">76</cx:pt>
          <cx:pt idx="178658">0</cx:pt>
          <cx:pt idx="178659">8</cx:pt>
          <cx:pt idx="178660">16</cx:pt>
          <cx:pt idx="178661">368</cx:pt>
          <cx:pt idx="178662">19</cx:pt>
          <cx:pt idx="178663">167</cx:pt>
          <cx:pt idx="178664">1</cx:pt>
          <cx:pt idx="178665">0</cx:pt>
          <cx:pt idx="178666">0</cx:pt>
          <cx:pt idx="178667">15</cx:pt>
          <cx:pt idx="178668">27</cx:pt>
          <cx:pt idx="178669">0</cx:pt>
          <cx:pt idx="178670">2</cx:pt>
          <cx:pt idx="178671">6</cx:pt>
          <cx:pt idx="178672">3</cx:pt>
          <cx:pt idx="178673">0</cx:pt>
          <cx:pt idx="178674">6</cx:pt>
          <cx:pt idx="178675">52</cx:pt>
          <cx:pt idx="178676">26</cx:pt>
          <cx:pt idx="178677">3</cx:pt>
          <cx:pt idx="178678">50</cx:pt>
          <cx:pt idx="178679">0</cx:pt>
          <cx:pt idx="178680">1</cx:pt>
          <cx:pt idx="178681">8</cx:pt>
          <cx:pt idx="178682">1</cx:pt>
          <cx:pt idx="178683">0</cx:pt>
          <cx:pt idx="178684">0</cx:pt>
          <cx:pt idx="178685">1</cx:pt>
          <cx:pt idx="178686">1</cx:pt>
          <cx:pt idx="178687">3</cx:pt>
          <cx:pt idx="178688">0</cx:pt>
          <cx:pt idx="178689">15</cx:pt>
          <cx:pt idx="178690">4</cx:pt>
          <cx:pt idx="178691">14</cx:pt>
          <cx:pt idx="178692">34</cx:pt>
          <cx:pt idx="178693">182</cx:pt>
          <cx:pt idx="178694">54</cx:pt>
          <cx:pt idx="178695">29</cx:pt>
          <cx:pt idx="178696">1</cx:pt>
          <cx:pt idx="178697">48</cx:pt>
          <cx:pt idx="178698">0</cx:pt>
          <cx:pt idx="178699">0</cx:pt>
          <cx:pt idx="178700">0</cx:pt>
          <cx:pt idx="178701">28</cx:pt>
          <cx:pt idx="178702">5</cx:pt>
          <cx:pt idx="178703">9</cx:pt>
          <cx:pt idx="178704">0</cx:pt>
          <cx:pt idx="178705">0</cx:pt>
          <cx:pt idx="178706">3</cx:pt>
          <cx:pt idx="178707">400</cx:pt>
          <cx:pt idx="178708">10</cx:pt>
          <cx:pt idx="178709">8</cx:pt>
          <cx:pt idx="178710">0</cx:pt>
          <cx:pt idx="178711">232</cx:pt>
          <cx:pt idx="178712">64</cx:pt>
          <cx:pt idx="178713">115</cx:pt>
          <cx:pt idx="178714">4</cx:pt>
          <cx:pt idx="178715">33</cx:pt>
          <cx:pt idx="178716">12</cx:pt>
          <cx:pt idx="178717">278</cx:pt>
          <cx:pt idx="178718">302</cx:pt>
          <cx:pt idx="178719">270</cx:pt>
          <cx:pt idx="178720">51</cx:pt>
          <cx:pt idx="178721">0</cx:pt>
          <cx:pt idx="178722">0</cx:pt>
          <cx:pt idx="178723">54</cx:pt>
          <cx:pt idx="178724">9</cx:pt>
          <cx:pt idx="178725">0</cx:pt>
          <cx:pt idx="178726">0</cx:pt>
          <cx:pt idx="178727">56</cx:pt>
          <cx:pt idx="178728">13</cx:pt>
          <cx:pt idx="178729">28</cx:pt>
          <cx:pt idx="178730">14</cx:pt>
          <cx:pt idx="178731">260</cx:pt>
          <cx:pt idx="178732">25</cx:pt>
          <cx:pt idx="178733">0</cx:pt>
          <cx:pt idx="178734">13</cx:pt>
          <cx:pt idx="178735">20</cx:pt>
          <cx:pt idx="178736">49</cx:pt>
          <cx:pt idx="178737">32</cx:pt>
          <cx:pt idx="178738">112</cx:pt>
          <cx:pt idx="178739">13</cx:pt>
          <cx:pt idx="178740">68</cx:pt>
          <cx:pt idx="178741">100</cx:pt>
          <cx:pt idx="178742">3</cx:pt>
          <cx:pt idx="178743">0</cx:pt>
          <cx:pt idx="178744">282</cx:pt>
          <cx:pt idx="178745">230</cx:pt>
          <cx:pt idx="178746">1</cx:pt>
          <cx:pt idx="178747">1</cx:pt>
          <cx:pt idx="178748">1</cx:pt>
          <cx:pt idx="178749">1</cx:pt>
          <cx:pt idx="178750">6</cx:pt>
          <cx:pt idx="178751">0</cx:pt>
          <cx:pt idx="178752">40</cx:pt>
          <cx:pt idx="178753">0</cx:pt>
          <cx:pt idx="178754">11</cx:pt>
          <cx:pt idx="178755">97</cx:pt>
          <cx:pt idx="178756">424</cx:pt>
          <cx:pt idx="178757">1</cx:pt>
          <cx:pt idx="178758">89</cx:pt>
          <cx:pt idx="178759">7</cx:pt>
          <cx:pt idx="178760">74</cx:pt>
          <cx:pt idx="178761">11</cx:pt>
          <cx:pt idx="178762">41</cx:pt>
          <cx:pt idx="178763">9</cx:pt>
          <cx:pt idx="178764">40</cx:pt>
          <cx:pt idx="178765">83</cx:pt>
          <cx:pt idx="178766">0</cx:pt>
          <cx:pt idx="178767">718</cx:pt>
          <cx:pt idx="178768">2</cx:pt>
          <cx:pt idx="178769">7</cx:pt>
          <cx:pt idx="178770">4</cx:pt>
          <cx:pt idx="178771">1</cx:pt>
          <cx:pt idx="178772">6</cx:pt>
          <cx:pt idx="178773">290</cx:pt>
          <cx:pt idx="178774">128</cx:pt>
          <cx:pt idx="178775">16</cx:pt>
          <cx:pt idx="178776">0</cx:pt>
          <cx:pt idx="178777">2</cx:pt>
          <cx:pt idx="178778">1</cx:pt>
          <cx:pt idx="178779">10</cx:pt>
          <cx:pt idx="178780">224</cx:pt>
          <cx:pt idx="178781">0</cx:pt>
          <cx:pt idx="178782">4</cx:pt>
          <cx:pt idx="178783">0</cx:pt>
          <cx:pt idx="178784">13</cx:pt>
          <cx:pt idx="178785">1</cx:pt>
          <cx:pt idx="178786">108</cx:pt>
          <cx:pt idx="178787">82</cx:pt>
          <cx:pt idx="178788">304</cx:pt>
          <cx:pt idx="178789">0</cx:pt>
          <cx:pt idx="178790">0</cx:pt>
          <cx:pt idx="178791">36</cx:pt>
          <cx:pt idx="178792">0</cx:pt>
          <cx:pt idx="178793">0</cx:pt>
          <cx:pt idx="178794">21</cx:pt>
          <cx:pt idx="178795">20</cx:pt>
          <cx:pt idx="178796">47</cx:pt>
          <cx:pt idx="178797">3</cx:pt>
          <cx:pt idx="178798">41</cx:pt>
          <cx:pt idx="178799">0</cx:pt>
          <cx:pt idx="178800">0</cx:pt>
          <cx:pt idx="178801">0</cx:pt>
          <cx:pt idx="178802">1</cx:pt>
          <cx:pt idx="178803">0</cx:pt>
          <cx:pt idx="178804">1</cx:pt>
          <cx:pt idx="178805">7</cx:pt>
          <cx:pt idx="178806">0</cx:pt>
          <cx:pt idx="178807">0</cx:pt>
          <cx:pt idx="178808">263</cx:pt>
          <cx:pt idx="178809">7</cx:pt>
          <cx:pt idx="178810">9</cx:pt>
          <cx:pt idx="178811">0</cx:pt>
          <cx:pt idx="178812">37</cx:pt>
          <cx:pt idx="178813">47</cx:pt>
          <cx:pt idx="178814">20</cx:pt>
          <cx:pt idx="178815">1</cx:pt>
          <cx:pt idx="178816">2</cx:pt>
          <cx:pt idx="178817">1</cx:pt>
          <cx:pt idx="178818">2</cx:pt>
          <cx:pt idx="178819">3</cx:pt>
          <cx:pt idx="178820">7</cx:pt>
          <cx:pt idx="178821">232</cx:pt>
          <cx:pt idx="178822">36</cx:pt>
          <cx:pt idx="178823">21</cx:pt>
          <cx:pt idx="178824">6</cx:pt>
          <cx:pt idx="178825">2</cx:pt>
          <cx:pt idx="178826">2</cx:pt>
          <cx:pt idx="178827">10</cx:pt>
          <cx:pt idx="178828">18</cx:pt>
          <cx:pt idx="178829">0</cx:pt>
          <cx:pt idx="178830">0</cx:pt>
          <cx:pt idx="178831">49</cx:pt>
          <cx:pt idx="178832">0</cx:pt>
          <cx:pt idx="178833">3</cx:pt>
          <cx:pt idx="178834">0</cx:pt>
          <cx:pt idx="178835">1</cx:pt>
          <cx:pt idx="178836">1</cx:pt>
          <cx:pt idx="178837">0</cx:pt>
          <cx:pt idx="178838">44</cx:pt>
          <cx:pt idx="178839">20</cx:pt>
          <cx:pt idx="178840">0</cx:pt>
          <cx:pt idx="178841">1</cx:pt>
          <cx:pt idx="178842">4</cx:pt>
          <cx:pt idx="178843">25</cx:pt>
          <cx:pt idx="178844">0</cx:pt>
          <cx:pt idx="178845">101</cx:pt>
          <cx:pt idx="178846">0</cx:pt>
          <cx:pt idx="178847">4</cx:pt>
          <cx:pt idx="178848">67</cx:pt>
          <cx:pt idx="178849">0</cx:pt>
          <cx:pt idx="178850">15</cx:pt>
          <cx:pt idx="178851">0</cx:pt>
          <cx:pt idx="178852">112</cx:pt>
          <cx:pt idx="178853">258</cx:pt>
          <cx:pt idx="178854">0</cx:pt>
          <cx:pt idx="178855">14</cx:pt>
          <cx:pt idx="178856">0</cx:pt>
          <cx:pt idx="178857">1</cx:pt>
          <cx:pt idx="178858">105</cx:pt>
          <cx:pt idx="178859">0</cx:pt>
          <cx:pt idx="178860">1</cx:pt>
          <cx:pt idx="178861">47</cx:pt>
          <cx:pt idx="178862">0</cx:pt>
          <cx:pt idx="178863">53</cx:pt>
          <cx:pt idx="178864">65</cx:pt>
          <cx:pt idx="178865">20</cx:pt>
          <cx:pt idx="178866">16</cx:pt>
          <cx:pt idx="178867">0</cx:pt>
          <cx:pt idx="178868">0</cx:pt>
          <cx:pt idx="178869">0</cx:pt>
          <cx:pt idx="178870">24</cx:pt>
          <cx:pt idx="178871">27</cx:pt>
          <cx:pt idx="178872">0</cx:pt>
          <cx:pt idx="178873">1</cx:pt>
          <cx:pt idx="178874">0</cx:pt>
          <cx:pt idx="178875">1</cx:pt>
          <cx:pt idx="178876">1</cx:pt>
          <cx:pt idx="178877">42</cx:pt>
          <cx:pt idx="178878">4</cx:pt>
          <cx:pt idx="178879">3</cx:pt>
          <cx:pt idx="178880">34</cx:pt>
          <cx:pt idx="178881">6</cx:pt>
          <cx:pt idx="178882">672</cx:pt>
          <cx:pt idx="178883">1</cx:pt>
          <cx:pt idx="178884">1</cx:pt>
          <cx:pt idx="178885">0</cx:pt>
          <cx:pt idx="178886">0</cx:pt>
          <cx:pt idx="178887">7</cx:pt>
          <cx:pt idx="178888">0</cx:pt>
          <cx:pt idx="178889">30</cx:pt>
          <cx:pt idx="178890">0</cx:pt>
          <cx:pt idx="178891">9</cx:pt>
          <cx:pt idx="178892">1</cx:pt>
          <cx:pt idx="178893">50</cx:pt>
          <cx:pt idx="178894">49</cx:pt>
          <cx:pt idx="178895">14</cx:pt>
          <cx:pt idx="178896">9</cx:pt>
          <cx:pt idx="178897">22</cx:pt>
          <cx:pt idx="178898">8</cx:pt>
          <cx:pt idx="178899">1</cx:pt>
          <cx:pt idx="178900">62</cx:pt>
          <cx:pt idx="178901">0</cx:pt>
          <cx:pt idx="178902">7</cx:pt>
          <cx:pt idx="178903">2</cx:pt>
          <cx:pt idx="178904">293</cx:pt>
          <cx:pt idx="178905">0</cx:pt>
          <cx:pt idx="178906">69</cx:pt>
          <cx:pt idx="178907">90</cx:pt>
          <cx:pt idx="178908">0</cx:pt>
          <cx:pt idx="178909">75</cx:pt>
          <cx:pt idx="178910">225</cx:pt>
          <cx:pt idx="178911">1</cx:pt>
          <cx:pt idx="178912">146</cx:pt>
          <cx:pt idx="178913">69</cx:pt>
          <cx:pt idx="178914">18</cx:pt>
          <cx:pt idx="178915">6</cx:pt>
          <cx:pt idx="178916">19</cx:pt>
          <cx:pt idx="178917">139</cx:pt>
          <cx:pt idx="178918">56</cx:pt>
          <cx:pt idx="178919">0</cx:pt>
          <cx:pt idx="178920">16</cx:pt>
          <cx:pt idx="178921">69</cx:pt>
          <cx:pt idx="178922">336</cx:pt>
          <cx:pt idx="178923">126</cx:pt>
          <cx:pt idx="178924">106</cx:pt>
          <cx:pt idx="178925">3</cx:pt>
          <cx:pt idx="178926">94</cx:pt>
          <cx:pt idx="178927">9</cx:pt>
          <cx:pt idx="178928">31</cx:pt>
          <cx:pt idx="178929">10</cx:pt>
          <cx:pt idx="178930">35</cx:pt>
          <cx:pt idx="178931">2</cx:pt>
          <cx:pt idx="178932">28</cx:pt>
          <cx:pt idx="178933">24</cx:pt>
          <cx:pt idx="178934">1</cx:pt>
          <cx:pt idx="178935">0</cx:pt>
          <cx:pt idx="178936">22</cx:pt>
          <cx:pt idx="178937">0</cx:pt>
          <cx:pt idx="178938">30</cx:pt>
          <cx:pt idx="178939">0</cx:pt>
          <cx:pt idx="178940">0</cx:pt>
          <cx:pt idx="178941">0</cx:pt>
          <cx:pt idx="178942">62</cx:pt>
          <cx:pt idx="178943">20</cx:pt>
          <cx:pt idx="178944">1</cx:pt>
          <cx:pt idx="178945">1</cx:pt>
          <cx:pt idx="178946">20</cx:pt>
          <cx:pt idx="178947">12</cx:pt>
          <cx:pt idx="178948">1</cx:pt>
          <cx:pt idx="178949">0</cx:pt>
          <cx:pt idx="178950">24</cx:pt>
          <cx:pt idx="178951">0</cx:pt>
          <cx:pt idx="178952">29</cx:pt>
          <cx:pt idx="178953">139</cx:pt>
          <cx:pt idx="178954">5</cx:pt>
          <cx:pt idx="178955">0</cx:pt>
          <cx:pt idx="178956">0</cx:pt>
          <cx:pt idx="178957">1</cx:pt>
          <cx:pt idx="178958">7</cx:pt>
          <cx:pt idx="178959">28</cx:pt>
          <cx:pt idx="178960">11</cx:pt>
          <cx:pt idx="178961">21</cx:pt>
          <cx:pt idx="178962">4</cx:pt>
          <cx:pt idx="178963">9</cx:pt>
          <cx:pt idx="178964">1</cx:pt>
          <cx:pt idx="178965">0</cx:pt>
          <cx:pt idx="178966">0</cx:pt>
          <cx:pt idx="178967">0</cx:pt>
          <cx:pt idx="178968">0</cx:pt>
          <cx:pt idx="178969">0</cx:pt>
          <cx:pt idx="178970">43</cx:pt>
          <cx:pt idx="178971">6</cx:pt>
          <cx:pt idx="178972">0</cx:pt>
          <cx:pt idx="178973">0</cx:pt>
          <cx:pt idx="178974">17</cx:pt>
          <cx:pt idx="178975">0</cx:pt>
          <cx:pt idx="178976">0</cx:pt>
          <cx:pt idx="178977">60</cx:pt>
          <cx:pt idx="178978">39</cx:pt>
          <cx:pt idx="178979">0</cx:pt>
          <cx:pt idx="178980">0</cx:pt>
          <cx:pt idx="178981">12</cx:pt>
          <cx:pt idx="178982">27</cx:pt>
          <cx:pt idx="178983">1</cx:pt>
          <cx:pt idx="178984">1</cx:pt>
          <cx:pt idx="178985">7</cx:pt>
          <cx:pt idx="178986">1</cx:pt>
          <cx:pt idx="178987">25</cx:pt>
          <cx:pt idx="178988">1</cx:pt>
          <cx:pt idx="178989">47</cx:pt>
          <cx:pt idx="178990">2</cx:pt>
          <cx:pt idx="178991">14</cx:pt>
          <cx:pt idx="178992">16</cx:pt>
          <cx:pt idx="178993">35</cx:pt>
          <cx:pt idx="178994">0</cx:pt>
          <cx:pt idx="178995">45</cx:pt>
          <cx:pt idx="178996">75</cx:pt>
          <cx:pt idx="178997">15</cx:pt>
          <cx:pt idx="178998">0</cx:pt>
          <cx:pt idx="178999">0</cx:pt>
          <cx:pt idx="179000">1</cx:pt>
          <cx:pt idx="179001">0</cx:pt>
          <cx:pt idx="179002">0</cx:pt>
          <cx:pt idx="179003">15</cx:pt>
          <cx:pt idx="179004">2</cx:pt>
          <cx:pt idx="179005">6</cx:pt>
          <cx:pt idx="179006">21</cx:pt>
          <cx:pt idx="179007">1</cx:pt>
          <cx:pt idx="179008">74</cx:pt>
          <cx:pt idx="179009">1</cx:pt>
          <cx:pt idx="179010">0</cx:pt>
          <cx:pt idx="179011">1</cx:pt>
          <cx:pt idx="179012">1</cx:pt>
          <cx:pt idx="179013">17</cx:pt>
          <cx:pt idx="179014">337</cx:pt>
          <cx:pt idx="179015">367</cx:pt>
          <cx:pt idx="179016">54</cx:pt>
          <cx:pt idx="179017">0</cx:pt>
          <cx:pt idx="179018">58</cx:pt>
          <cx:pt idx="179019">5</cx:pt>
          <cx:pt idx="179020">2</cx:pt>
          <cx:pt idx="179021">268</cx:pt>
          <cx:pt idx="179022">1</cx:pt>
          <cx:pt idx="179023">13</cx:pt>
          <cx:pt idx="179024">25</cx:pt>
          <cx:pt idx="179025">0</cx:pt>
          <cx:pt idx="179026">0</cx:pt>
          <cx:pt idx="179027">42</cx:pt>
          <cx:pt idx="179028">0</cx:pt>
          <cx:pt idx="179029">10</cx:pt>
          <cx:pt idx="179030">33</cx:pt>
          <cx:pt idx="179031">1</cx:pt>
          <cx:pt idx="179032">90</cx:pt>
          <cx:pt idx="179033">17</cx:pt>
          <cx:pt idx="179034">532</cx:pt>
          <cx:pt idx="179035">86</cx:pt>
          <cx:pt idx="179036">0</cx:pt>
          <cx:pt idx="179037">155</cx:pt>
          <cx:pt idx="179038">169</cx:pt>
          <cx:pt idx="179039">93</cx:pt>
          <cx:pt idx="179040">3</cx:pt>
          <cx:pt idx="179041">62</cx:pt>
          <cx:pt idx="179042">0</cx:pt>
          <cx:pt idx="179043">103</cx:pt>
          <cx:pt idx="179044">68</cx:pt>
          <cx:pt idx="179045">6</cx:pt>
          <cx:pt idx="179046">17</cx:pt>
          <cx:pt idx="179047">209</cx:pt>
          <cx:pt idx="179048">0</cx:pt>
          <cx:pt idx="179049">0</cx:pt>
          <cx:pt idx="179050">0</cx:pt>
          <cx:pt idx="179051">0</cx:pt>
          <cx:pt idx="179052">0</cx:pt>
          <cx:pt idx="179053">17</cx:pt>
          <cx:pt idx="179054">0</cx:pt>
          <cx:pt idx="179055">29</cx:pt>
          <cx:pt idx="179056">5</cx:pt>
          <cx:pt idx="179057">5</cx:pt>
          <cx:pt idx="179058">428</cx:pt>
          <cx:pt idx="179059">56</cx:pt>
          <cx:pt idx="179060">132</cx:pt>
          <cx:pt idx="179061">370</cx:pt>
          <cx:pt idx="179062">3</cx:pt>
          <cx:pt idx="179063">6</cx:pt>
          <cx:pt idx="179064">10</cx:pt>
          <cx:pt idx="179065">79</cx:pt>
          <cx:pt idx="179066">266</cx:pt>
          <cx:pt idx="179067">104</cx:pt>
          <cx:pt idx="179068">1</cx:pt>
          <cx:pt idx="179069">0</cx:pt>
          <cx:pt idx="179070">29</cx:pt>
          <cx:pt idx="179071">110</cx:pt>
          <cx:pt idx="179072">148</cx:pt>
          <cx:pt idx="179073">1</cx:pt>
          <cx:pt idx="179074">4</cx:pt>
          <cx:pt idx="179075">0</cx:pt>
          <cx:pt idx="179076">0</cx:pt>
          <cx:pt idx="179077">1</cx:pt>
          <cx:pt idx="179078">13</cx:pt>
          <cx:pt idx="179079">0</cx:pt>
          <cx:pt idx="179080">0</cx:pt>
          <cx:pt idx="179081">0</cx:pt>
          <cx:pt idx="179082">7</cx:pt>
          <cx:pt idx="179083">0</cx:pt>
          <cx:pt idx="179084">0</cx:pt>
          <cx:pt idx="179085">3</cx:pt>
          <cx:pt idx="179086">1</cx:pt>
          <cx:pt idx="179087">2</cx:pt>
          <cx:pt idx="179088">0</cx:pt>
          <cx:pt idx="179089">0</cx:pt>
          <cx:pt idx="179090">0</cx:pt>
          <cx:pt idx="179091">0</cx:pt>
          <cx:pt idx="179092">1</cx:pt>
          <cx:pt idx="179093">4</cx:pt>
          <cx:pt idx="179094">0</cx:pt>
          <cx:pt idx="179095">0</cx:pt>
          <cx:pt idx="179096">8</cx:pt>
          <cx:pt idx="179097">5</cx:pt>
          <cx:pt idx="179098">4</cx:pt>
          <cx:pt idx="179099">50</cx:pt>
          <cx:pt idx="179100">6</cx:pt>
          <cx:pt idx="179101">123</cx:pt>
          <cx:pt idx="179102">0</cx:pt>
          <cx:pt idx="179103">28</cx:pt>
          <cx:pt idx="179104">109</cx:pt>
          <cx:pt idx="179105">754</cx:pt>
          <cx:pt idx="179106">66</cx:pt>
          <cx:pt idx="179107">516</cx:pt>
          <cx:pt idx="179108">19</cx:pt>
          <cx:pt idx="179109">326</cx:pt>
          <cx:pt idx="179110">0</cx:pt>
          <cx:pt idx="179111">0</cx:pt>
          <cx:pt idx="179112">1</cx:pt>
          <cx:pt idx="179113">6</cx:pt>
          <cx:pt idx="179114">4</cx:pt>
          <cx:pt idx="179115">8</cx:pt>
          <cx:pt idx="179116">175</cx:pt>
          <cx:pt idx="179117">601</cx:pt>
          <cx:pt idx="179118">1</cx:pt>
          <cx:pt idx="179119">0</cx:pt>
          <cx:pt idx="179120">46</cx:pt>
          <cx:pt idx="179121">7</cx:pt>
          <cx:pt idx="179122">0</cx:pt>
          <cx:pt idx="179123">32</cx:pt>
          <cx:pt idx="179124">1</cx:pt>
          <cx:pt idx="179125">0</cx:pt>
          <cx:pt idx="179126">0</cx:pt>
          <cx:pt idx="179127">0</cx:pt>
          <cx:pt idx="179128">112</cx:pt>
          <cx:pt idx="179129">85</cx:pt>
          <cx:pt idx="179130">141</cx:pt>
          <cx:pt idx="179131">43</cx:pt>
          <cx:pt idx="179132">608</cx:pt>
          <cx:pt idx="179133">42</cx:pt>
          <cx:pt idx="179134">2</cx:pt>
          <cx:pt idx="179135">34</cx:pt>
          <cx:pt idx="179136">0</cx:pt>
          <cx:pt idx="179137">71</cx:pt>
          <cx:pt idx="179138">47</cx:pt>
          <cx:pt idx="179139">0</cx:pt>
          <cx:pt idx="179140">26</cx:pt>
          <cx:pt idx="179141">6</cx:pt>
          <cx:pt idx="179142">31</cx:pt>
          <cx:pt idx="179143">7</cx:pt>
          <cx:pt idx="179144">0</cx:pt>
          <cx:pt idx="179145">1</cx:pt>
          <cx:pt idx="179146">73</cx:pt>
          <cx:pt idx="179147">13</cx:pt>
          <cx:pt idx="179148">1</cx:pt>
          <cx:pt idx="179149">13</cx:pt>
          <cx:pt idx="179150">35</cx:pt>
          <cx:pt idx="179151">196</cx:pt>
          <cx:pt idx="179152">7</cx:pt>
          <cx:pt idx="179153">0</cx:pt>
          <cx:pt idx="179154">57</cx:pt>
          <cx:pt idx="179155">1</cx:pt>
          <cx:pt idx="179156">11</cx:pt>
          <cx:pt idx="179157">7</cx:pt>
          <cx:pt idx="179158">0</cx:pt>
          <cx:pt idx="179159">0</cx:pt>
          <cx:pt idx="179160">0</cx:pt>
          <cx:pt idx="179161">78</cx:pt>
          <cx:pt idx="179162">40</cx:pt>
          <cx:pt idx="179163">38</cx:pt>
          <cx:pt idx="179164">0</cx:pt>
          <cx:pt idx="179165">1</cx:pt>
          <cx:pt idx="179166">0</cx:pt>
          <cx:pt idx="179167">0</cx:pt>
          <cx:pt idx="179168">0</cx:pt>
          <cx:pt idx="179169">0</cx:pt>
          <cx:pt idx="179170">0</cx:pt>
          <cx:pt idx="179171">0</cx:pt>
          <cx:pt idx="179172">0</cx:pt>
          <cx:pt idx="179173">0</cx:pt>
          <cx:pt idx="179174">21</cx:pt>
          <cx:pt idx="179175">85</cx:pt>
          <cx:pt idx="179176">8</cx:pt>
          <cx:pt idx="179177">173</cx:pt>
          <cx:pt idx="179178">69</cx:pt>
          <cx:pt idx="179179">1</cx:pt>
          <cx:pt idx="179180">0</cx:pt>
          <cx:pt idx="179181">21</cx:pt>
          <cx:pt idx="179182">0</cx:pt>
          <cx:pt idx="179183">3</cx:pt>
          <cx:pt idx="179184">0</cx:pt>
          <cx:pt idx="179185">36</cx:pt>
          <cx:pt idx="179186">0</cx:pt>
          <cx:pt idx="179187">1</cx:pt>
          <cx:pt idx="179188">0</cx:pt>
          <cx:pt idx="179189">31</cx:pt>
          <cx:pt idx="179190">14</cx:pt>
          <cx:pt idx="179191">0</cx:pt>
          <cx:pt idx="179192">222</cx:pt>
          <cx:pt idx="179193">100</cx:pt>
          <cx:pt idx="179194">0</cx:pt>
          <cx:pt idx="179195">58</cx:pt>
          <cx:pt idx="179196">3</cx:pt>
          <cx:pt idx="179197">13</cx:pt>
          <cx:pt idx="179198">22</cx:pt>
          <cx:pt idx="179199">9</cx:pt>
          <cx:pt idx="179200">0</cx:pt>
          <cx:pt idx="179201">38</cx:pt>
          <cx:pt idx="179202">2</cx:pt>
          <cx:pt idx="179203">30</cx:pt>
          <cx:pt idx="179204">578</cx:pt>
          <cx:pt idx="179205">0</cx:pt>
          <cx:pt idx="179206">219</cx:pt>
          <cx:pt idx="179207">2</cx:pt>
          <cx:pt idx="179208">92</cx:pt>
          <cx:pt idx="179209">57</cx:pt>
          <cx:pt idx="179210">1</cx:pt>
          <cx:pt idx="179211">3</cx:pt>
          <cx:pt idx="179212">0</cx:pt>
          <cx:pt idx="179213">1</cx:pt>
          <cx:pt idx="179214">0</cx:pt>
          <cx:pt idx="179215">34</cx:pt>
          <cx:pt idx="179216">74</cx:pt>
          <cx:pt idx="179217">15</cx:pt>
          <cx:pt idx="179218">49</cx:pt>
          <cx:pt idx="179219">0</cx:pt>
          <cx:pt idx="179220">1</cx:pt>
          <cx:pt idx="179221">13</cx:pt>
          <cx:pt idx="179222">55</cx:pt>
          <cx:pt idx="179223">0</cx:pt>
          <cx:pt idx="179224">0</cx:pt>
          <cx:pt idx="179225">273</cx:pt>
          <cx:pt idx="179226">0</cx:pt>
          <cx:pt idx="179227">14</cx:pt>
          <cx:pt idx="179228">2</cx:pt>
          <cx:pt idx="179229">35</cx:pt>
          <cx:pt idx="179230">15</cx:pt>
          <cx:pt idx="179231">0</cx:pt>
          <cx:pt idx="179232">0</cx:pt>
          <cx:pt idx="179233">0</cx:pt>
          <cx:pt idx="179234">5</cx:pt>
          <cx:pt idx="179235">49</cx:pt>
          <cx:pt idx="179236">0</cx:pt>
          <cx:pt idx="179237">0</cx:pt>
          <cx:pt idx="179238">0</cx:pt>
          <cx:pt idx="179239">4</cx:pt>
          <cx:pt idx="179240">1</cx:pt>
          <cx:pt idx="179241">30</cx:pt>
          <cx:pt idx="179242">1</cx:pt>
          <cx:pt idx="179243">0</cx:pt>
          <cx:pt idx="179244">2</cx:pt>
          <cx:pt idx="179245">5</cx:pt>
          <cx:pt idx="179246">0</cx:pt>
          <cx:pt idx="179247">10</cx:pt>
          <cx:pt idx="179248">481</cx:pt>
          <cx:pt idx="179249">0</cx:pt>
          <cx:pt idx="179250">25</cx:pt>
          <cx:pt idx="179251">5</cx:pt>
          <cx:pt idx="179252">0</cx:pt>
          <cx:pt idx="179253">255</cx:pt>
          <cx:pt idx="179254">21</cx:pt>
          <cx:pt idx="179255">31</cx:pt>
          <cx:pt idx="179256">33</cx:pt>
          <cx:pt idx="179257">73</cx:pt>
          <cx:pt idx="179258">0</cx:pt>
          <cx:pt idx="179259">64</cx:pt>
          <cx:pt idx="179260">0</cx:pt>
          <cx:pt idx="179261">0</cx:pt>
          <cx:pt idx="179262">78</cx:pt>
          <cx:pt idx="179263">123</cx:pt>
          <cx:pt idx="179264">44</cx:pt>
          <cx:pt idx="179265">0</cx:pt>
          <cx:pt idx="179266">1</cx:pt>
          <cx:pt idx="179267">0</cx:pt>
          <cx:pt idx="179268">0</cx:pt>
          <cx:pt idx="179269">0</cx:pt>
          <cx:pt idx="179270">13</cx:pt>
          <cx:pt idx="179271">2</cx:pt>
          <cx:pt idx="179272">4</cx:pt>
          <cx:pt idx="179273">22</cx:pt>
          <cx:pt idx="179274">0</cx:pt>
          <cx:pt idx="179275">217</cx:pt>
          <cx:pt idx="179276">10</cx:pt>
          <cx:pt idx="179277">180</cx:pt>
          <cx:pt idx="179278">0</cx:pt>
          <cx:pt idx="179279">8</cx:pt>
          <cx:pt idx="179280">31</cx:pt>
          <cx:pt idx="179281">0</cx:pt>
          <cx:pt idx="179282">17</cx:pt>
          <cx:pt idx="179283">1</cx:pt>
          <cx:pt idx="179284">0</cx:pt>
          <cx:pt idx="179285">29</cx:pt>
          <cx:pt idx="179286">0</cx:pt>
          <cx:pt idx="179287">25</cx:pt>
          <cx:pt idx="179288">0</cx:pt>
          <cx:pt idx="179289">4</cx:pt>
          <cx:pt idx="179290">0</cx:pt>
          <cx:pt idx="179291">1</cx:pt>
          <cx:pt idx="179292">0</cx:pt>
          <cx:pt idx="179293">129</cx:pt>
          <cx:pt idx="179294">624</cx:pt>
          <cx:pt idx="179295">16</cx:pt>
          <cx:pt idx="179296">11</cx:pt>
          <cx:pt idx="179297">9</cx:pt>
          <cx:pt idx="179298">110</cx:pt>
          <cx:pt idx="179299">306</cx:pt>
          <cx:pt idx="179300">0</cx:pt>
          <cx:pt idx="179301">21</cx:pt>
          <cx:pt idx="179302">49</cx:pt>
          <cx:pt idx="179303">1</cx:pt>
          <cx:pt idx="179304">45</cx:pt>
          <cx:pt idx="179305">3</cx:pt>
          <cx:pt idx="179306">259</cx:pt>
          <cx:pt idx="179307">63</cx:pt>
          <cx:pt idx="179308">292</cx:pt>
          <cx:pt idx="179309">174</cx:pt>
          <cx:pt idx="179310">31</cx:pt>
          <cx:pt idx="179311">0</cx:pt>
          <cx:pt idx="179312">61</cx:pt>
          <cx:pt idx="179313">36</cx:pt>
          <cx:pt idx="179314">0</cx:pt>
          <cx:pt idx="179315">3</cx:pt>
          <cx:pt idx="179316">0</cx:pt>
          <cx:pt idx="179317">7</cx:pt>
          <cx:pt idx="179318">0</cx:pt>
          <cx:pt idx="179319">0</cx:pt>
          <cx:pt idx="179320">1</cx:pt>
          <cx:pt idx="179321">4</cx:pt>
          <cx:pt idx="179322">18</cx:pt>
          <cx:pt idx="179323">2</cx:pt>
          <cx:pt idx="179324">0</cx:pt>
          <cx:pt idx="179325">26</cx:pt>
          <cx:pt idx="179326">0</cx:pt>
          <cx:pt idx="179327">0</cx:pt>
          <cx:pt idx="179328">1</cx:pt>
          <cx:pt idx="179329">14</cx:pt>
          <cx:pt idx="179330">18</cx:pt>
          <cx:pt idx="179331">79</cx:pt>
          <cx:pt idx="179332">70</cx:pt>
          <cx:pt idx="179333">368</cx:pt>
          <cx:pt idx="179334">0</cx:pt>
          <cx:pt idx="179335">4</cx:pt>
          <cx:pt idx="179336">168</cx:pt>
          <cx:pt idx="179337">68</cx:pt>
          <cx:pt idx="179338">0</cx:pt>
          <cx:pt idx="179339">78</cx:pt>
          <cx:pt idx="179340">37</cx:pt>
          <cx:pt idx="179341">96</cx:pt>
          <cx:pt idx="179342">29</cx:pt>
          <cx:pt idx="179343">6</cx:pt>
          <cx:pt idx="179344">150</cx:pt>
          <cx:pt idx="179345">0</cx:pt>
          <cx:pt idx="179346">5</cx:pt>
          <cx:pt idx="179347">26</cx:pt>
          <cx:pt idx="179348">129</cx:pt>
          <cx:pt idx="179349">7</cx:pt>
          <cx:pt idx="179350">53</cx:pt>
          <cx:pt idx="179351">0</cx:pt>
          <cx:pt idx="179352">236</cx:pt>
          <cx:pt idx="179353">325</cx:pt>
          <cx:pt idx="179354">350</cx:pt>
          <cx:pt idx="179355">0</cx:pt>
          <cx:pt idx="179356">0</cx:pt>
          <cx:pt idx="179357">116</cx:pt>
          <cx:pt idx="179358">159</cx:pt>
          <cx:pt idx="179359">42</cx:pt>
          <cx:pt idx="179360">418</cx:pt>
          <cx:pt idx="179361">3</cx:pt>
          <cx:pt idx="179362">82</cx:pt>
          <cx:pt idx="179363">10</cx:pt>
          <cx:pt idx="179364">7</cx:pt>
          <cx:pt idx="179365">2</cx:pt>
          <cx:pt idx="179366">18</cx:pt>
          <cx:pt idx="179367">0</cx:pt>
          <cx:pt idx="179368">12</cx:pt>
          <cx:pt idx="179369">4</cx:pt>
          <cx:pt idx="179370">0</cx:pt>
          <cx:pt idx="179371">0</cx:pt>
          <cx:pt idx="179372">3</cx:pt>
          <cx:pt idx="179373">6</cx:pt>
          <cx:pt idx="179374">647</cx:pt>
          <cx:pt idx="179375">0</cx:pt>
          <cx:pt idx="179376">27</cx:pt>
          <cx:pt idx="179377">20</cx:pt>
          <cx:pt idx="179378">0</cx:pt>
          <cx:pt idx="179379">0</cx:pt>
          <cx:pt idx="179380">2</cx:pt>
          <cx:pt idx="179381">14</cx:pt>
          <cx:pt idx="179382">2</cx:pt>
          <cx:pt idx="179383">7</cx:pt>
          <cx:pt idx="179384">10</cx:pt>
          <cx:pt idx="179385">62</cx:pt>
          <cx:pt idx="179386">255</cx:pt>
          <cx:pt idx="179387">50</cx:pt>
          <cx:pt idx="179388">51</cx:pt>
          <cx:pt idx="179389">76</cx:pt>
          <cx:pt idx="179390">3</cx:pt>
          <cx:pt idx="179391">7</cx:pt>
          <cx:pt idx="179392">5</cx:pt>
          <cx:pt idx="179393">6</cx:pt>
          <cx:pt idx="179394">3</cx:pt>
          <cx:pt idx="179395">0</cx:pt>
          <cx:pt idx="179396">8</cx:pt>
          <cx:pt idx="179397">30</cx:pt>
          <cx:pt idx="179398">12</cx:pt>
          <cx:pt idx="179399">2</cx:pt>
          <cx:pt idx="179400">0</cx:pt>
          <cx:pt idx="179401">0</cx:pt>
          <cx:pt idx="179402">0</cx:pt>
          <cx:pt idx="179403">0</cx:pt>
          <cx:pt idx="179404">1</cx:pt>
          <cx:pt idx="179405">13</cx:pt>
          <cx:pt idx="179406">0</cx:pt>
          <cx:pt idx="179407">0</cx:pt>
          <cx:pt idx="179408">0</cx:pt>
          <cx:pt idx="179409">82</cx:pt>
          <cx:pt idx="179410">0</cx:pt>
          <cx:pt idx="179411">0</cx:pt>
          <cx:pt idx="179412">0</cx:pt>
          <cx:pt idx="179413">1</cx:pt>
          <cx:pt idx="179414">0</cx:pt>
          <cx:pt idx="179415">0</cx:pt>
          <cx:pt idx="179416">0</cx:pt>
          <cx:pt idx="179417">5</cx:pt>
          <cx:pt idx="179418">0</cx:pt>
          <cx:pt idx="179419">0</cx:pt>
          <cx:pt idx="179420">0</cx:pt>
          <cx:pt idx="179421">0</cx:pt>
          <cx:pt idx="179422">8</cx:pt>
          <cx:pt idx="179423">1</cx:pt>
          <cx:pt idx="179424">285</cx:pt>
          <cx:pt idx="179425">26</cx:pt>
          <cx:pt idx="179426">305</cx:pt>
          <cx:pt idx="179427">104</cx:pt>
          <cx:pt idx="179428">3</cx:pt>
          <cx:pt idx="179429">6</cx:pt>
          <cx:pt idx="179430">49</cx:pt>
          <cx:pt idx="179431">0</cx:pt>
          <cx:pt idx="179432">0</cx:pt>
          <cx:pt idx="179433">0</cx:pt>
          <cx:pt idx="179434">0</cx:pt>
          <cx:pt idx="179435">1</cx:pt>
          <cx:pt idx="179436">1</cx:pt>
          <cx:pt idx="179437">73</cx:pt>
          <cx:pt idx="179438">0</cx:pt>
          <cx:pt idx="179439">7</cx:pt>
          <cx:pt idx="179440">15</cx:pt>
          <cx:pt idx="179441">1</cx:pt>
          <cx:pt idx="179442">55</cx:pt>
          <cx:pt idx="179443">64</cx:pt>
          <cx:pt idx="179444">1</cx:pt>
          <cx:pt idx="179445">1</cx:pt>
          <cx:pt idx="179446">14</cx:pt>
          <cx:pt idx="179447">183</cx:pt>
          <cx:pt idx="179448">11</cx:pt>
          <cx:pt idx="179449">27</cx:pt>
          <cx:pt idx="179450">0</cx:pt>
          <cx:pt idx="179451">0</cx:pt>
          <cx:pt idx="179452">3</cx:pt>
          <cx:pt idx="179453">0</cx:pt>
          <cx:pt idx="179454">20</cx:pt>
          <cx:pt idx="179455">2</cx:pt>
          <cx:pt idx="179456">38</cx:pt>
          <cx:pt idx="179457">1</cx:pt>
          <cx:pt idx="179458">16</cx:pt>
          <cx:pt idx="179459">3</cx:pt>
          <cx:pt idx="179460">18</cx:pt>
          <cx:pt idx="179461">1</cx:pt>
          <cx:pt idx="179462">8</cx:pt>
          <cx:pt idx="179463">3</cx:pt>
          <cx:pt idx="179464">23</cx:pt>
          <cx:pt idx="179465">62</cx:pt>
          <cx:pt idx="179466">0</cx:pt>
          <cx:pt idx="179467">2</cx:pt>
          <cx:pt idx="179468">8</cx:pt>
          <cx:pt idx="179469">11</cx:pt>
          <cx:pt idx="179470">49</cx:pt>
          <cx:pt idx="179471">0</cx:pt>
          <cx:pt idx="179472">14</cx:pt>
          <cx:pt idx="179473">21</cx:pt>
          <cx:pt idx="179474">185</cx:pt>
          <cx:pt idx="179475">70</cx:pt>
          <cx:pt idx="179476">51</cx:pt>
          <cx:pt idx="179477">30</cx:pt>
          <cx:pt idx="179478">8</cx:pt>
          <cx:pt idx="179479">2</cx:pt>
          <cx:pt idx="179480">10</cx:pt>
          <cx:pt idx="179481">4</cx:pt>
          <cx:pt idx="179482">0</cx:pt>
          <cx:pt idx="179483">0</cx:pt>
          <cx:pt idx="179484">2</cx:pt>
          <cx:pt idx="179485">0</cx:pt>
          <cx:pt idx="179486">1</cx:pt>
          <cx:pt idx="179487">12</cx:pt>
          <cx:pt idx="179488">91</cx:pt>
          <cx:pt idx="179489">0</cx:pt>
          <cx:pt idx="179490">50</cx:pt>
          <cx:pt idx="179491">0</cx:pt>
          <cx:pt idx="179492">104</cx:pt>
          <cx:pt idx="179493">181</cx:pt>
          <cx:pt idx="179494">6</cx:pt>
          <cx:pt idx="179495">55</cx:pt>
          <cx:pt idx="179496">1</cx:pt>
          <cx:pt idx="179497">25</cx:pt>
          <cx:pt idx="179498">23</cx:pt>
          <cx:pt idx="179499">1</cx:pt>
          <cx:pt idx="179500">0</cx:pt>
          <cx:pt idx="179501">42</cx:pt>
          <cx:pt idx="179502">28</cx:pt>
          <cx:pt idx="179503">5</cx:pt>
          <cx:pt idx="179504">0</cx:pt>
          <cx:pt idx="179505">7</cx:pt>
          <cx:pt idx="179506">0</cx:pt>
          <cx:pt idx="179507">0</cx:pt>
          <cx:pt idx="179508">1</cx:pt>
          <cx:pt idx="179509">158</cx:pt>
          <cx:pt idx="179510">3</cx:pt>
          <cx:pt idx="179511">0</cx:pt>
          <cx:pt idx="179512">1</cx:pt>
          <cx:pt idx="179513">0</cx:pt>
          <cx:pt idx="179514">7</cx:pt>
          <cx:pt idx="179515">1</cx:pt>
          <cx:pt idx="179516">1</cx:pt>
          <cx:pt idx="179517">32</cx:pt>
          <cx:pt idx="179518">42</cx:pt>
          <cx:pt idx="179519">0</cx:pt>
          <cx:pt idx="179520">15</cx:pt>
          <cx:pt idx="179521">119</cx:pt>
          <cx:pt idx="179522">4</cx:pt>
          <cx:pt idx="179523">0</cx:pt>
          <cx:pt idx="179524">4</cx:pt>
          <cx:pt idx="179525">408</cx:pt>
          <cx:pt idx="179526">408</cx:pt>
          <cx:pt idx="179527">121</cx:pt>
          <cx:pt idx="179528">7</cx:pt>
          <cx:pt idx="179529">39</cx:pt>
          <cx:pt idx="179530">0</cx:pt>
          <cx:pt idx="179531">6</cx:pt>
          <cx:pt idx="179532">441</cx:pt>
          <cx:pt idx="179533">6</cx:pt>
          <cx:pt idx="179534">136</cx:pt>
          <cx:pt idx="179535">4</cx:pt>
          <cx:pt idx="179536">0</cx:pt>
          <cx:pt idx="179537">0</cx:pt>
          <cx:pt idx="179538">1</cx:pt>
          <cx:pt idx="179539">28</cx:pt>
          <cx:pt idx="179540">9</cx:pt>
          <cx:pt idx="179541">14</cx:pt>
          <cx:pt idx="179542">7</cx:pt>
          <cx:pt idx="179543">412</cx:pt>
          <cx:pt idx="179544">0</cx:pt>
          <cx:pt idx="179545">2</cx:pt>
          <cx:pt idx="179546">0</cx:pt>
          <cx:pt idx="179547">24</cx:pt>
          <cx:pt idx="179548">0</cx:pt>
          <cx:pt idx="179549">78</cx:pt>
          <cx:pt idx="179550">33</cx:pt>
          <cx:pt idx="179551">3</cx:pt>
          <cx:pt idx="179552">108</cx:pt>
          <cx:pt idx="179553">0</cx:pt>
          <cx:pt idx="179554">406</cx:pt>
          <cx:pt idx="179555">0</cx:pt>
          <cx:pt idx="179556">1</cx:pt>
          <cx:pt idx="179557">18</cx:pt>
          <cx:pt idx="179558">40</cx:pt>
          <cx:pt idx="179559">3</cx:pt>
          <cx:pt idx="179560">65</cx:pt>
          <cx:pt idx="179561">51</cx:pt>
          <cx:pt idx="179562">27</cx:pt>
          <cx:pt idx="179563">2</cx:pt>
          <cx:pt idx="179564">0</cx:pt>
          <cx:pt idx="179565">180</cx:pt>
          <cx:pt idx="179566">34</cx:pt>
          <cx:pt idx="179567">1</cx:pt>
          <cx:pt idx="179568">156</cx:pt>
          <cx:pt idx="179569">184</cx:pt>
          <cx:pt idx="179570">3</cx:pt>
          <cx:pt idx="179571">14</cx:pt>
          <cx:pt idx="179572">18</cx:pt>
          <cx:pt idx="179573">21</cx:pt>
          <cx:pt idx="179574">30</cx:pt>
          <cx:pt idx="179575">115</cx:pt>
          <cx:pt idx="179576">0</cx:pt>
          <cx:pt idx="179577">0</cx:pt>
          <cx:pt idx="179578">0</cx:pt>
          <cx:pt idx="179579">0</cx:pt>
          <cx:pt idx="179580">0</cx:pt>
          <cx:pt idx="179581">0</cx:pt>
          <cx:pt idx="179582">20</cx:pt>
          <cx:pt idx="179583">11</cx:pt>
          <cx:pt idx="179584">22</cx:pt>
          <cx:pt idx="179585">43</cx:pt>
          <cx:pt idx="179586">16</cx:pt>
          <cx:pt idx="179587">2</cx:pt>
          <cx:pt idx="179588">10</cx:pt>
          <cx:pt idx="179589">76</cx:pt>
          <cx:pt idx="179590">0</cx:pt>
          <cx:pt idx="179591">76</cx:pt>
          <cx:pt idx="179592">2</cx:pt>
          <cx:pt idx="179593">10</cx:pt>
          <cx:pt idx="179594">5</cx:pt>
          <cx:pt idx="179595">104</cx:pt>
          <cx:pt idx="179596">432</cx:pt>
          <cx:pt idx="179597">6</cx:pt>
          <cx:pt idx="179598">159</cx:pt>
          <cx:pt idx="179599">1</cx:pt>
          <cx:pt idx="179600">0</cx:pt>
          <cx:pt idx="179601">17</cx:pt>
          <cx:pt idx="179602">4</cx:pt>
          <cx:pt idx="179603">148</cx:pt>
          <cx:pt idx="179604">48</cx:pt>
          <cx:pt idx="179605">138</cx:pt>
          <cx:pt idx="179606">0</cx:pt>
          <cx:pt idx="179607">0</cx:pt>
          <cx:pt idx="179608">0</cx:pt>
          <cx:pt idx="179609">0</cx:pt>
          <cx:pt idx="179610">6</cx:pt>
          <cx:pt idx="179611">0</cx:pt>
          <cx:pt idx="179612">1</cx:pt>
          <cx:pt idx="179613">36</cx:pt>
          <cx:pt idx="179614">367</cx:pt>
          <cx:pt idx="179615">0</cx:pt>
          <cx:pt idx="179616">3</cx:pt>
          <cx:pt idx="179617">1</cx:pt>
          <cx:pt idx="179618">7</cx:pt>
          <cx:pt idx="179619">41</cx:pt>
          <cx:pt idx="179620">5</cx:pt>
          <cx:pt idx="179621">0</cx:pt>
          <cx:pt idx="179622">0</cx:pt>
          <cx:pt idx="179623">0</cx:pt>
          <cx:pt idx="179624">22</cx:pt>
          <cx:pt idx="179625">0</cx:pt>
          <cx:pt idx="179626">10</cx:pt>
          <cx:pt idx="179627">15</cx:pt>
          <cx:pt idx="179628">76</cx:pt>
          <cx:pt idx="179629">69</cx:pt>
          <cx:pt idx="179630">0</cx:pt>
          <cx:pt idx="179631">54</cx:pt>
          <cx:pt idx="179632">6</cx:pt>
          <cx:pt idx="179633">22</cx:pt>
          <cx:pt idx="179634">131</cx:pt>
          <cx:pt idx="179635">0</cx:pt>
          <cx:pt idx="179636">0</cx:pt>
          <cx:pt idx="179637">1</cx:pt>
          <cx:pt idx="179638">3</cx:pt>
          <cx:pt idx="179639">69</cx:pt>
          <cx:pt idx="179640">121</cx:pt>
          <cx:pt idx="179641">23</cx:pt>
          <cx:pt idx="179642">41</cx:pt>
          <cx:pt idx="179643">0</cx:pt>
          <cx:pt idx="179644">224</cx:pt>
          <cx:pt idx="179645">100</cx:pt>
          <cx:pt idx="179646">14</cx:pt>
          <cx:pt idx="179647">11</cx:pt>
          <cx:pt idx="179648">28</cx:pt>
          <cx:pt idx="179649">37</cx:pt>
          <cx:pt idx="179650">2</cx:pt>
          <cx:pt idx="179651">33</cx:pt>
          <cx:pt idx="179652">4</cx:pt>
          <cx:pt idx="179653">176</cx:pt>
          <cx:pt idx="179654">0</cx:pt>
          <cx:pt idx="179655">0</cx:pt>
          <cx:pt idx="179656">0</cx:pt>
          <cx:pt idx="179657">72</cx:pt>
          <cx:pt idx="179658">44</cx:pt>
          <cx:pt idx="179659">1</cx:pt>
          <cx:pt idx="179660">1</cx:pt>
          <cx:pt idx="179661">0</cx:pt>
          <cx:pt idx="179662">14</cx:pt>
          <cx:pt idx="179663">0</cx:pt>
          <cx:pt idx="179664">62</cx:pt>
          <cx:pt idx="179665">16</cx:pt>
          <cx:pt idx="179666">3</cx:pt>
          <cx:pt idx="179667">0</cx:pt>
          <cx:pt idx="179668">3</cx:pt>
          <cx:pt idx="179669">9</cx:pt>
          <cx:pt idx="179670">24</cx:pt>
          <cx:pt idx="179671">37</cx:pt>
          <cx:pt idx="179672">0</cx:pt>
          <cx:pt idx="179673">0</cx:pt>
          <cx:pt idx="179674">1</cx:pt>
          <cx:pt idx="179675">0</cx:pt>
          <cx:pt idx="179676">8</cx:pt>
          <cx:pt idx="179677">1</cx:pt>
          <cx:pt idx="179678">52</cx:pt>
          <cx:pt idx="179679">0</cx:pt>
          <cx:pt idx="179680">0</cx:pt>
          <cx:pt idx="179681">7</cx:pt>
          <cx:pt idx="179682">0</cx:pt>
          <cx:pt idx="179683">28</cx:pt>
          <cx:pt idx="179684">0</cx:pt>
          <cx:pt idx="179685">0</cx:pt>
          <cx:pt idx="179686">0</cx:pt>
          <cx:pt idx="179687">19</cx:pt>
          <cx:pt idx="179688">0</cx:pt>
          <cx:pt idx="179689">0</cx:pt>
          <cx:pt idx="179690">0</cx:pt>
          <cx:pt idx="179691">39</cx:pt>
          <cx:pt idx="179692">5</cx:pt>
          <cx:pt idx="179693">62</cx:pt>
          <cx:pt idx="179694">35</cx:pt>
          <cx:pt idx="179695">6</cx:pt>
          <cx:pt idx="179696">36</cx:pt>
          <cx:pt idx="179697">35</cx:pt>
          <cx:pt idx="179698">26</cx:pt>
          <cx:pt idx="179699">12</cx:pt>
          <cx:pt idx="179700">32</cx:pt>
          <cx:pt idx="179701">1</cx:pt>
          <cx:pt idx="179702">43</cx:pt>
          <cx:pt idx="179703">12</cx:pt>
          <cx:pt idx="179704">0</cx:pt>
          <cx:pt idx="179705">24</cx:pt>
          <cx:pt idx="179706">3</cx:pt>
          <cx:pt idx="179707">393</cx:pt>
          <cx:pt idx="179708">0</cx:pt>
          <cx:pt idx="179709">125</cx:pt>
          <cx:pt idx="179710">429</cx:pt>
          <cx:pt idx="179711">45</cx:pt>
          <cx:pt idx="179712">0</cx:pt>
          <cx:pt idx="179713">9</cx:pt>
          <cx:pt idx="179714">0</cx:pt>
          <cx:pt idx="179715">0</cx:pt>
          <cx:pt idx="179716">0</cx:pt>
          <cx:pt idx="179717">0</cx:pt>
          <cx:pt idx="179718">20</cx:pt>
          <cx:pt idx="179719">265</cx:pt>
          <cx:pt idx="179720">2</cx:pt>
          <cx:pt idx="179721">393</cx:pt>
          <cx:pt idx="179722">0</cx:pt>
          <cx:pt idx="179723">8</cx:pt>
          <cx:pt idx="179724">0</cx:pt>
          <cx:pt idx="179725">608</cx:pt>
          <cx:pt idx="179726">109</cx:pt>
          <cx:pt idx="179727">28</cx:pt>
          <cx:pt idx="179728">0</cx:pt>
          <cx:pt idx="179729">13</cx:pt>
          <cx:pt idx="179730">1</cx:pt>
          <cx:pt idx="179731">0</cx:pt>
          <cx:pt idx="179732">0</cx:pt>
          <cx:pt idx="179733">0</cx:pt>
          <cx:pt idx="179734">9</cx:pt>
          <cx:pt idx="179735">54</cx:pt>
          <cx:pt idx="179736">1</cx:pt>
          <cx:pt idx="179737">2</cx:pt>
          <cx:pt idx="179738">0</cx:pt>
          <cx:pt idx="179739">1</cx:pt>
          <cx:pt idx="179740">24</cx:pt>
          <cx:pt idx="179741">72</cx:pt>
          <cx:pt idx="179742">542</cx:pt>
          <cx:pt idx="179743">0</cx:pt>
          <cx:pt idx="179744">2</cx:pt>
          <cx:pt idx="179745">0</cx:pt>
          <cx:pt idx="179746">17</cx:pt>
          <cx:pt idx="179747">0</cx:pt>
          <cx:pt idx="179748">1</cx:pt>
          <cx:pt idx="179749">51</cx:pt>
          <cx:pt idx="179750">3</cx:pt>
          <cx:pt idx="179751">31</cx:pt>
          <cx:pt idx="179752">1</cx:pt>
          <cx:pt idx="179753">9</cx:pt>
          <cx:pt idx="179754">3</cx:pt>
          <cx:pt idx="179755">107</cx:pt>
          <cx:pt idx="179756">72</cx:pt>
          <cx:pt idx="179757">53</cx:pt>
          <cx:pt idx="179758">184</cx:pt>
          <cx:pt idx="179759">0</cx:pt>
          <cx:pt idx="179760">0</cx:pt>
          <cx:pt idx="179761">1</cx:pt>
          <cx:pt idx="179762">0</cx:pt>
          <cx:pt idx="179763">3</cx:pt>
          <cx:pt idx="179764">0</cx:pt>
          <cx:pt idx="179765">0</cx:pt>
          <cx:pt idx="179766">1</cx:pt>
          <cx:pt idx="179767">0</cx:pt>
          <cx:pt idx="179768">1</cx:pt>
          <cx:pt idx="179769">0</cx:pt>
          <cx:pt idx="179770">1</cx:pt>
          <cx:pt idx="179771">19</cx:pt>
          <cx:pt idx="179772">1</cx:pt>
          <cx:pt idx="179773">0</cx:pt>
          <cx:pt idx="179774">0</cx:pt>
          <cx:pt idx="179775">0</cx:pt>
          <cx:pt idx="179776">1</cx:pt>
          <cx:pt idx="179777">49</cx:pt>
          <cx:pt idx="179778">0</cx:pt>
          <cx:pt idx="179779">0</cx:pt>
          <cx:pt idx="179780">26</cx:pt>
          <cx:pt idx="179781">12</cx:pt>
          <cx:pt idx="179782">48</cx:pt>
          <cx:pt idx="179783">3</cx:pt>
          <cx:pt idx="179784">53</cx:pt>
          <cx:pt idx="179785">64</cx:pt>
          <cx:pt idx="179786">21</cx:pt>
          <cx:pt idx="179787">1</cx:pt>
          <cx:pt idx="179788">0</cx:pt>
          <cx:pt idx="179789">78</cx:pt>
          <cx:pt idx="179790">92</cx:pt>
          <cx:pt idx="179791">0</cx:pt>
          <cx:pt idx="179792">14</cx:pt>
          <cx:pt idx="179793">19</cx:pt>
          <cx:pt idx="179794">21</cx:pt>
          <cx:pt idx="179795">0</cx:pt>
          <cx:pt idx="179796">0</cx:pt>
          <cx:pt idx="179797">0</cx:pt>
          <cx:pt idx="179798">8</cx:pt>
          <cx:pt idx="179799">1</cx:pt>
          <cx:pt idx="179800">54</cx:pt>
          <cx:pt idx="179801">10</cx:pt>
          <cx:pt idx="179802">22</cx:pt>
          <cx:pt idx="179803">376</cx:pt>
          <cx:pt idx="179804">4</cx:pt>
          <cx:pt idx="179805">0</cx:pt>
          <cx:pt idx="179806">1</cx:pt>
          <cx:pt idx="179807">1</cx:pt>
          <cx:pt idx="179808">1</cx:pt>
          <cx:pt idx="179809">132</cx:pt>
          <cx:pt idx="179810">0</cx:pt>
          <cx:pt idx="179811">41</cx:pt>
          <cx:pt idx="179812">3</cx:pt>
          <cx:pt idx="179813">43</cx:pt>
          <cx:pt idx="179814">2</cx:pt>
          <cx:pt idx="179815">0</cx:pt>
          <cx:pt idx="179816">0</cx:pt>
          <cx:pt idx="179817">0</cx:pt>
          <cx:pt idx="179818">71</cx:pt>
          <cx:pt idx="179819">17</cx:pt>
          <cx:pt idx="179820">4</cx:pt>
          <cx:pt idx="179821">84</cx:pt>
          <cx:pt idx="179822">80</cx:pt>
          <cx:pt idx="179823">1</cx:pt>
          <cx:pt idx="179824">216</cx:pt>
          <cx:pt idx="179825">3</cx:pt>
          <cx:pt idx="179826">0</cx:pt>
          <cx:pt idx="179827">0</cx:pt>
          <cx:pt idx="179828">10</cx:pt>
          <cx:pt idx="179829">0</cx:pt>
          <cx:pt idx="179830">14</cx:pt>
          <cx:pt idx="179831">0</cx:pt>
          <cx:pt idx="179832">6</cx:pt>
          <cx:pt idx="179833">0</cx:pt>
          <cx:pt idx="179834">2</cx:pt>
          <cx:pt idx="179835">0</cx:pt>
          <cx:pt idx="179836">28</cx:pt>
          <cx:pt idx="179837">3</cx:pt>
          <cx:pt idx="179838">234</cx:pt>
          <cx:pt idx="179839">0</cx:pt>
          <cx:pt idx="179840">8</cx:pt>
          <cx:pt idx="179841">0</cx:pt>
          <cx:pt idx="179842">1</cx:pt>
          <cx:pt idx="179843">8</cx:pt>
          <cx:pt idx="179844">0</cx:pt>
          <cx:pt idx="179845">27</cx:pt>
          <cx:pt idx="179846">2</cx:pt>
          <cx:pt idx="179847">2</cx:pt>
          <cx:pt idx="179848">0</cx:pt>
          <cx:pt idx="179849">0</cx:pt>
          <cx:pt idx="179850">15</cx:pt>
          <cx:pt idx="179851">31</cx:pt>
          <cx:pt idx="179852">62</cx:pt>
          <cx:pt idx="179853">37</cx:pt>
          <cx:pt idx="179854">75</cx:pt>
          <cx:pt idx="179855">149</cx:pt>
          <cx:pt idx="179856">70</cx:pt>
          <cx:pt idx="179857">0</cx:pt>
          <cx:pt idx="179858">1</cx:pt>
          <cx:pt idx="179859">0</cx:pt>
          <cx:pt idx="179860">94</cx:pt>
          <cx:pt idx="179861">0</cx:pt>
          <cx:pt idx="179862">0</cx:pt>
          <cx:pt idx="179863">0</cx:pt>
          <cx:pt idx="179864">0</cx:pt>
          <cx:pt idx="179865">21</cx:pt>
          <cx:pt idx="179866">4</cx:pt>
          <cx:pt idx="179867">19</cx:pt>
          <cx:pt idx="179868">13</cx:pt>
          <cx:pt idx="179869">0</cx:pt>
          <cx:pt idx="179870">36</cx:pt>
          <cx:pt idx="179871">6</cx:pt>
          <cx:pt idx="179872">17</cx:pt>
          <cx:pt idx="179873">0</cx:pt>
          <cx:pt idx="179874">42</cx:pt>
          <cx:pt idx="179875">0</cx:pt>
          <cx:pt idx="179876">5</cx:pt>
          <cx:pt idx="179877">0</cx:pt>
          <cx:pt idx="179878">1</cx:pt>
          <cx:pt idx="179879">1</cx:pt>
          <cx:pt idx="179880">26</cx:pt>
          <cx:pt idx="179881">0</cx:pt>
          <cx:pt idx="179882">4</cx:pt>
          <cx:pt idx="179883">3</cx:pt>
          <cx:pt idx="179884">21</cx:pt>
          <cx:pt idx="179885">9</cx:pt>
          <cx:pt idx="179886">61</cx:pt>
          <cx:pt idx="179887">0</cx:pt>
          <cx:pt idx="179888">42</cx:pt>
          <cx:pt idx="179889">2</cx:pt>
          <cx:pt idx="179890">44</cx:pt>
          <cx:pt idx="179891">0</cx:pt>
          <cx:pt idx="179892">0</cx:pt>
          <cx:pt idx="179893">0</cx:pt>
          <cx:pt idx="179894">53</cx:pt>
          <cx:pt idx="179895">0</cx:pt>
          <cx:pt idx="179896">0</cx:pt>
          <cx:pt idx="179897">1</cx:pt>
          <cx:pt idx="179898">0</cx:pt>
          <cx:pt idx="179899">0</cx:pt>
          <cx:pt idx="179900">3</cx:pt>
          <cx:pt idx="179901">7</cx:pt>
          <cx:pt idx="179902">56</cx:pt>
          <cx:pt idx="179903">14</cx:pt>
          <cx:pt idx="179904">1</cx:pt>
          <cx:pt idx="179905">33</cx:pt>
          <cx:pt idx="179906">5</cx:pt>
          <cx:pt idx="179907">20</cx:pt>
          <cx:pt idx="179908">15</cx:pt>
          <cx:pt idx="179909">36</cx:pt>
          <cx:pt idx="179910">122</cx:pt>
          <cx:pt idx="179911">46</cx:pt>
          <cx:pt idx="179912">210</cx:pt>
          <cx:pt idx="179913">17</cx:pt>
          <cx:pt idx="179914">35</cx:pt>
          <cx:pt idx="179915">8</cx:pt>
          <cx:pt idx="179916">2</cx:pt>
          <cx:pt idx="179917">5</cx:pt>
          <cx:pt idx="179918">14</cx:pt>
          <cx:pt idx="179919">146</cx:pt>
          <cx:pt idx="179920">5</cx:pt>
          <cx:pt idx="179921">87</cx:pt>
          <cx:pt idx="179922">1</cx:pt>
          <cx:pt idx="179923">4</cx:pt>
          <cx:pt idx="179924">29</cx:pt>
          <cx:pt idx="179925">0</cx:pt>
          <cx:pt idx="179926">0</cx:pt>
          <cx:pt idx="179927">191</cx:pt>
          <cx:pt idx="179928">85</cx:pt>
          <cx:pt idx="179929">7</cx:pt>
          <cx:pt idx="179930">0</cx:pt>
          <cx:pt idx="179931">0</cx:pt>
          <cx:pt idx="179932">48</cx:pt>
          <cx:pt idx="179933">54</cx:pt>
          <cx:pt idx="179934">69</cx:pt>
          <cx:pt idx="179935">6</cx:pt>
          <cx:pt idx="179936">0</cx:pt>
          <cx:pt idx="179937">75</cx:pt>
          <cx:pt idx="179938">0</cx:pt>
          <cx:pt idx="179939">29</cx:pt>
          <cx:pt idx="179940">0</cx:pt>
          <cx:pt idx="179941">3</cx:pt>
          <cx:pt idx="179942">72</cx:pt>
          <cx:pt idx="179943">6</cx:pt>
          <cx:pt idx="179944">13</cx:pt>
          <cx:pt idx="179945">0</cx:pt>
          <cx:pt idx="179946">65</cx:pt>
          <cx:pt idx="179947">45</cx:pt>
          <cx:pt idx="179948">12</cx:pt>
          <cx:pt idx="179949">48</cx:pt>
          <cx:pt idx="179950">0</cx:pt>
          <cx:pt idx="179951">0</cx:pt>
          <cx:pt idx="179952">1</cx:pt>
          <cx:pt idx="179953">3</cx:pt>
          <cx:pt idx="179954">0</cx:pt>
          <cx:pt idx="179955">1</cx:pt>
          <cx:pt idx="179956">77</cx:pt>
          <cx:pt idx="179957">56</cx:pt>
          <cx:pt idx="179958">0</cx:pt>
          <cx:pt idx="179959">223</cx:pt>
          <cx:pt idx="179960">0</cx:pt>
          <cx:pt idx="179961">7</cx:pt>
          <cx:pt idx="179962">13</cx:pt>
          <cx:pt idx="179963">205</cx:pt>
          <cx:pt idx="179964">16</cx:pt>
          <cx:pt idx="179965">14</cx:pt>
          <cx:pt idx="179966">0</cx:pt>
          <cx:pt idx="179967">0</cx:pt>
          <cx:pt idx="179968">32</cx:pt>
          <cx:pt idx="179969">21</cx:pt>
          <cx:pt idx="179970">0</cx:pt>
          <cx:pt idx="179971">30</cx:pt>
          <cx:pt idx="179972">14</cx:pt>
          <cx:pt idx="179973">1</cx:pt>
          <cx:pt idx="179974">0</cx:pt>
          <cx:pt idx="179975">20</cx:pt>
          <cx:pt idx="179976">84</cx:pt>
          <cx:pt idx="179977">7</cx:pt>
          <cx:pt idx="179978">15</cx:pt>
          <cx:pt idx="179979">0</cx:pt>
          <cx:pt idx="179980">55</cx:pt>
          <cx:pt idx="179981">83</cx:pt>
          <cx:pt idx="179982">0</cx:pt>
          <cx:pt idx="179983">0</cx:pt>
          <cx:pt idx="179984">0</cx:pt>
          <cx:pt idx="179985">35</cx:pt>
          <cx:pt idx="179986">0</cx:pt>
          <cx:pt idx="179987">0</cx:pt>
          <cx:pt idx="179988">0</cx:pt>
          <cx:pt idx="179989">0</cx:pt>
          <cx:pt idx="179990">0</cx:pt>
          <cx:pt idx="179991">0</cx:pt>
          <cx:pt idx="179992">41</cx:pt>
          <cx:pt idx="179993">152</cx:pt>
          <cx:pt idx="179994">31</cx:pt>
          <cx:pt idx="179995">2</cx:pt>
          <cx:pt idx="179996">4</cx:pt>
          <cx:pt idx="179997">0</cx:pt>
          <cx:pt idx="179998">0</cx:pt>
          <cx:pt idx="179999">10</cx:pt>
          <cx:pt idx="180000">22</cx:pt>
          <cx:pt idx="180001">7</cx:pt>
          <cx:pt idx="180002">40</cx:pt>
          <cx:pt idx="180003">88</cx:pt>
          <cx:pt idx="180004">0</cx:pt>
          <cx:pt idx="180005">125</cx:pt>
          <cx:pt idx="180006">28</cx:pt>
          <cx:pt idx="180007">0</cx:pt>
          <cx:pt idx="180008">12</cx:pt>
          <cx:pt idx="180009">126</cx:pt>
          <cx:pt idx="180010">26</cx:pt>
          <cx:pt idx="180011">49</cx:pt>
          <cx:pt idx="180012">0</cx:pt>
          <cx:pt idx="180013">0</cx:pt>
          <cx:pt idx="180014">0</cx:pt>
          <cx:pt idx="180015">0</cx:pt>
          <cx:pt idx="180016">15</cx:pt>
          <cx:pt idx="180017">42</cx:pt>
          <cx:pt idx="180018">73</cx:pt>
          <cx:pt idx="180019">27</cx:pt>
          <cx:pt idx="180020">20</cx:pt>
          <cx:pt idx="180021">121</cx:pt>
          <cx:pt idx="180022">205</cx:pt>
          <cx:pt idx="180023">1</cx:pt>
          <cx:pt idx="180024">43</cx:pt>
          <cx:pt idx="180025">2</cx:pt>
          <cx:pt idx="180026">44</cx:pt>
          <cx:pt idx="180027">33</cx:pt>
          <cx:pt idx="180028">153</cx:pt>
          <cx:pt idx="180029">0</cx:pt>
          <cx:pt idx="180030">35</cx:pt>
          <cx:pt idx="180031">0</cx:pt>
          <cx:pt idx="180032">0</cx:pt>
          <cx:pt idx="180033">0</cx:pt>
          <cx:pt idx="180034">1</cx:pt>
          <cx:pt idx="180035">3</cx:pt>
          <cx:pt idx="180036">0</cx:pt>
          <cx:pt idx="180037">1</cx:pt>
          <cx:pt idx="180038">0</cx:pt>
          <cx:pt idx="180039">1</cx:pt>
          <cx:pt idx="180040">0</cx:pt>
          <cx:pt idx="180041">0</cx:pt>
          <cx:pt idx="180042">0</cx:pt>
          <cx:pt idx="180043">0</cx:pt>
          <cx:pt idx="180044">1</cx:pt>
          <cx:pt idx="180045">0</cx:pt>
          <cx:pt idx="180046">2</cx:pt>
          <cx:pt idx="180047">164</cx:pt>
          <cx:pt idx="180048">1</cx:pt>
          <cx:pt idx="180049">2</cx:pt>
          <cx:pt idx="180050">0</cx:pt>
          <cx:pt idx="180051">90</cx:pt>
          <cx:pt idx="180052">26</cx:pt>
          <cx:pt idx="180053">32</cx:pt>
          <cx:pt idx="180054">0</cx:pt>
          <cx:pt idx="180055">0</cx:pt>
          <cx:pt idx="180056">35</cx:pt>
          <cx:pt idx="180057">1</cx:pt>
          <cx:pt idx="180058">28</cx:pt>
          <cx:pt idx="180059">0</cx:pt>
          <cx:pt idx="180060">12</cx:pt>
          <cx:pt idx="180061">1</cx:pt>
          <cx:pt idx="180062">242</cx:pt>
          <cx:pt idx="180063">35</cx:pt>
          <cx:pt idx="180064">1</cx:pt>
          <cx:pt idx="180065">13</cx:pt>
          <cx:pt idx="180066">31</cx:pt>
          <cx:pt idx="180067">58</cx:pt>
          <cx:pt idx="180068">0</cx:pt>
          <cx:pt idx="180069">0</cx:pt>
          <cx:pt idx="180070">20</cx:pt>
          <cx:pt idx="180071">0</cx:pt>
          <cx:pt idx="180072">71</cx:pt>
          <cx:pt idx="180073">1</cx:pt>
          <cx:pt idx="180074">168</cx:pt>
          <cx:pt idx="180075">87</cx:pt>
          <cx:pt idx="180076">4</cx:pt>
          <cx:pt idx="180077">34</cx:pt>
          <cx:pt idx="180078">1</cx:pt>
          <cx:pt idx="180079">0</cx:pt>
          <cx:pt idx="180080">2</cx:pt>
          <cx:pt idx="180081">3</cx:pt>
          <cx:pt idx="180082">3</cx:pt>
          <cx:pt idx="180083">0</cx:pt>
          <cx:pt idx="180084">0</cx:pt>
          <cx:pt idx="180085">48</cx:pt>
          <cx:pt idx="180086">0</cx:pt>
          <cx:pt idx="180087">1</cx:pt>
          <cx:pt idx="180088">57</cx:pt>
          <cx:pt idx="180089">22</cx:pt>
          <cx:pt idx="180090">0</cx:pt>
          <cx:pt idx="180091">1</cx:pt>
          <cx:pt idx="180092">13</cx:pt>
          <cx:pt idx="180093">86</cx:pt>
          <cx:pt idx="180094">75</cx:pt>
          <cx:pt idx="180095">11</cx:pt>
          <cx:pt idx="180096">22</cx:pt>
          <cx:pt idx="180097">21</cx:pt>
          <cx:pt idx="180098">141</cx:pt>
          <cx:pt idx="180099">107</cx:pt>
          <cx:pt idx="180100">248</cx:pt>
          <cx:pt idx="180101">44</cx:pt>
          <cx:pt idx="180102">103</cx:pt>
          <cx:pt idx="180103">1</cx:pt>
          <cx:pt idx="180104">292</cx:pt>
          <cx:pt idx="180105">0</cx:pt>
          <cx:pt idx="180106">1</cx:pt>
          <cx:pt idx="180107">0</cx:pt>
          <cx:pt idx="180108">1</cx:pt>
          <cx:pt idx="180109">657</cx:pt>
          <cx:pt idx="180110">675</cx:pt>
          <cx:pt idx="180111">0</cx:pt>
          <cx:pt idx="180112">0</cx:pt>
          <cx:pt idx="180113">0</cx:pt>
          <cx:pt idx="180114">4</cx:pt>
          <cx:pt idx="180115">1</cx:pt>
          <cx:pt idx="180116">1</cx:pt>
          <cx:pt idx="180117">5</cx:pt>
          <cx:pt idx="180118">0</cx:pt>
          <cx:pt idx="180119">3</cx:pt>
          <cx:pt idx="180120">63</cx:pt>
          <cx:pt idx="180121">28</cx:pt>
          <cx:pt idx="180122">0</cx:pt>
          <cx:pt idx="180123">0</cx:pt>
          <cx:pt idx="180124">0</cx:pt>
          <cx:pt idx="180125">2</cx:pt>
          <cx:pt idx="180126">0</cx:pt>
          <cx:pt idx="180127">0</cx:pt>
          <cx:pt idx="180128">173</cx:pt>
          <cx:pt idx="180129">37</cx:pt>
          <cx:pt idx="180130">3</cx:pt>
          <cx:pt idx="180131">37</cx:pt>
          <cx:pt idx="180132">137</cx:pt>
          <cx:pt idx="180133">0</cx:pt>
          <cx:pt idx="180134">221</cx:pt>
          <cx:pt idx="180135">0</cx:pt>
          <cx:pt idx="180136">43</cx:pt>
          <cx:pt idx="180137">0</cx:pt>
          <cx:pt idx="180138">22</cx:pt>
          <cx:pt idx="180139">6</cx:pt>
          <cx:pt idx="180140">7</cx:pt>
          <cx:pt idx="180141">76</cx:pt>
          <cx:pt idx="180142">25</cx:pt>
          <cx:pt idx="180143">137</cx:pt>
          <cx:pt idx="180144">53</cx:pt>
          <cx:pt idx="180145">4</cx:pt>
          <cx:pt idx="180146">7</cx:pt>
          <cx:pt idx="180147">0</cx:pt>
          <cx:pt idx="180148">0</cx:pt>
          <cx:pt idx="180149">1</cx:pt>
          <cx:pt idx="180150">165</cx:pt>
          <cx:pt idx="180151">147</cx:pt>
          <cx:pt idx="180152">162</cx:pt>
          <cx:pt idx="180153">0</cx:pt>
          <cx:pt idx="180154">7</cx:pt>
          <cx:pt idx="180155">0</cx:pt>
          <cx:pt idx="180156">0</cx:pt>
          <cx:pt idx="180157">0</cx:pt>
          <cx:pt idx="180158">0</cx:pt>
          <cx:pt idx="180159">0</cx:pt>
          <cx:pt idx="180160">0</cx:pt>
          <cx:pt idx="180161">320</cx:pt>
          <cx:pt idx="180162">97</cx:pt>
          <cx:pt idx="180163">29</cx:pt>
          <cx:pt idx="180164">0</cx:pt>
          <cx:pt idx="180165">76</cx:pt>
          <cx:pt idx="180166">10</cx:pt>
          <cx:pt idx="180167">80</cx:pt>
          <cx:pt idx="180168">0</cx:pt>
          <cx:pt idx="180169">0</cx:pt>
          <cx:pt idx="180170">31</cx:pt>
          <cx:pt idx="180171">0</cx:pt>
          <cx:pt idx="180172">1</cx:pt>
          <cx:pt idx="180173">0</cx:pt>
          <cx:pt idx="180174">0</cx:pt>
          <cx:pt idx="180175">1</cx:pt>
          <cx:pt idx="180176">6</cx:pt>
          <cx:pt idx="180177">1</cx:pt>
          <cx:pt idx="180178">0</cx:pt>
          <cx:pt idx="180179">0</cx:pt>
          <cx:pt idx="180180">7</cx:pt>
          <cx:pt idx="180181">1</cx:pt>
          <cx:pt idx="180182">18</cx:pt>
          <cx:pt idx="180183">0</cx:pt>
          <cx:pt idx="180184">24</cx:pt>
          <cx:pt idx="180185">28</cx:pt>
          <cx:pt idx="180186">7</cx:pt>
          <cx:pt idx="180187">4</cx:pt>
          <cx:pt idx="180188">26</cx:pt>
          <cx:pt idx="180189">75</cx:pt>
          <cx:pt idx="180190">36</cx:pt>
          <cx:pt idx="180191">112</cx:pt>
          <cx:pt idx="180192">308</cx:pt>
          <cx:pt idx="180193">7</cx:pt>
          <cx:pt idx="180194">9</cx:pt>
          <cx:pt idx="180195">11</cx:pt>
          <cx:pt idx="180196">262</cx:pt>
          <cx:pt idx="180197">6</cx:pt>
          <cx:pt idx="180198">60</cx:pt>
          <cx:pt idx="180199">0</cx:pt>
          <cx:pt idx="180200">34</cx:pt>
          <cx:pt idx="180201">25</cx:pt>
          <cx:pt idx="180202">78</cx:pt>
          <cx:pt idx="180203">0</cx:pt>
          <cx:pt idx="180204">8</cx:pt>
          <cx:pt idx="180205">1</cx:pt>
          <cx:pt idx="180206">38</cx:pt>
          <cx:pt idx="180207">39</cx:pt>
          <cx:pt idx="180208">0</cx:pt>
          <cx:pt idx="180209">21</cx:pt>
          <cx:pt idx="180210">0</cx:pt>
          <cx:pt idx="180211">170</cx:pt>
          <cx:pt idx="180212">1</cx:pt>
          <cx:pt idx="180213">33</cx:pt>
          <cx:pt idx="180214">1</cx:pt>
          <cx:pt idx="180215">30</cx:pt>
          <cx:pt idx="180216">0</cx:pt>
          <cx:pt idx="180217">17</cx:pt>
          <cx:pt idx="180218">28</cx:pt>
          <cx:pt idx="180219">7</cx:pt>
          <cx:pt idx="180220">159</cx:pt>
          <cx:pt idx="180221">27</cx:pt>
          <cx:pt idx="180222">197</cx:pt>
          <cx:pt idx="180223">0</cx:pt>
          <cx:pt idx="180224">15</cx:pt>
          <cx:pt idx="180225">4</cx:pt>
          <cx:pt idx="180226">105</cx:pt>
          <cx:pt idx="180227">32</cx:pt>
          <cx:pt idx="180228">0</cx:pt>
          <cx:pt idx="180229">0</cx:pt>
          <cx:pt idx="180230">1</cx:pt>
          <cx:pt idx="180231">22</cx:pt>
          <cx:pt idx="180232">24</cx:pt>
          <cx:pt idx="180233">154</cx:pt>
          <cx:pt idx="180234">3</cx:pt>
          <cx:pt idx="180235">133</cx:pt>
          <cx:pt idx="180236">83</cx:pt>
          <cx:pt idx="180237">0</cx:pt>
          <cx:pt idx="180238">0</cx:pt>
          <cx:pt idx="180239">0</cx:pt>
          <cx:pt idx="180240">4</cx:pt>
          <cx:pt idx="180241">6</cx:pt>
          <cx:pt idx="180242">1</cx:pt>
          <cx:pt idx="180243">25</cx:pt>
          <cx:pt idx="180244">37</cx:pt>
          <cx:pt idx="180245">52</cx:pt>
          <cx:pt idx="180246">29</cx:pt>
          <cx:pt idx="180247">0</cx:pt>
          <cx:pt idx="180248">1</cx:pt>
          <cx:pt idx="180249">1</cx:pt>
          <cx:pt idx="180250">4</cx:pt>
          <cx:pt idx="180251">18</cx:pt>
          <cx:pt idx="180252">31</cx:pt>
          <cx:pt idx="180253">1</cx:pt>
          <cx:pt idx="180254">29</cx:pt>
          <cx:pt idx="180255">280</cx:pt>
          <cx:pt idx="180256">2</cx:pt>
          <cx:pt idx="180257">15</cx:pt>
          <cx:pt idx="180258">60</cx:pt>
          <cx:pt idx="180259">415</cx:pt>
          <cx:pt idx="180260">185</cx:pt>
          <cx:pt idx="180261">6</cx:pt>
          <cx:pt idx="180262">1</cx:pt>
          <cx:pt idx="180263">0</cx:pt>
          <cx:pt idx="180264">7</cx:pt>
          <cx:pt idx="180265">77</cx:pt>
          <cx:pt idx="180266">12</cx:pt>
          <cx:pt idx="180267">26</cx:pt>
          <cx:pt idx="180268">210</cx:pt>
          <cx:pt idx="180269">1</cx:pt>
          <cx:pt idx="180270">0</cx:pt>
          <cx:pt idx="180271">7</cx:pt>
          <cx:pt idx="180272">4</cx:pt>
          <cx:pt idx="180273">11</cx:pt>
          <cx:pt idx="180274">15</cx:pt>
          <cx:pt idx="180275">1</cx:pt>
          <cx:pt idx="180276">27</cx:pt>
          <cx:pt idx="180277">14</cx:pt>
          <cx:pt idx="180278">0</cx:pt>
          <cx:pt idx="180279">2</cx:pt>
          <cx:pt idx="180280">13</cx:pt>
          <cx:pt idx="180281">65</cx:pt>
          <cx:pt idx="180282">0</cx:pt>
          <cx:pt idx="180283">99</cx:pt>
          <cx:pt idx="180284">56</cx:pt>
          <cx:pt idx="180285">84</cx:pt>
          <cx:pt idx="180286">117</cx:pt>
          <cx:pt idx="180287">0</cx:pt>
          <cx:pt idx="180288">0</cx:pt>
          <cx:pt idx="180289">0</cx:pt>
          <cx:pt idx="180290">1</cx:pt>
          <cx:pt idx="180291">8</cx:pt>
          <cx:pt idx="180292">0</cx:pt>
          <cx:pt idx="180293">0</cx:pt>
          <cx:pt idx="180294">0</cx:pt>
          <cx:pt idx="180295">0</cx:pt>
          <cx:pt idx="180296">10</cx:pt>
          <cx:pt idx="180297">9</cx:pt>
          <cx:pt idx="180298">0</cx:pt>
          <cx:pt idx="180299">53</cx:pt>
          <cx:pt idx="180300">35</cx:pt>
          <cx:pt idx="180301">1</cx:pt>
          <cx:pt idx="180302">7</cx:pt>
          <cx:pt idx="180303">40</cx:pt>
          <cx:pt idx="180304">0</cx:pt>
          <cx:pt idx="180305">33</cx:pt>
          <cx:pt idx="180306">95</cx:pt>
          <cx:pt idx="180307">0</cx:pt>
          <cx:pt idx="180308">15</cx:pt>
          <cx:pt idx="180309">14</cx:pt>
          <cx:pt idx="180310">25</cx:pt>
          <cx:pt idx="180311">13</cx:pt>
          <cx:pt idx="180312">19</cx:pt>
          <cx:pt idx="180313">0</cx:pt>
          <cx:pt idx="180314">29</cx:pt>
          <cx:pt idx="180315">165</cx:pt>
          <cx:pt idx="180316">135</cx:pt>
          <cx:pt idx="180317">49</cx:pt>
          <cx:pt idx="180318">106</cx:pt>
          <cx:pt idx="180319">0</cx:pt>
          <cx:pt idx="180320">0</cx:pt>
          <cx:pt idx="180321">0</cx:pt>
          <cx:pt idx="180322">94</cx:pt>
          <cx:pt idx="180323">28</cx:pt>
          <cx:pt idx="180324">0</cx:pt>
          <cx:pt idx="180325">3</cx:pt>
          <cx:pt idx="180326">19</cx:pt>
          <cx:pt idx="180327">67</cx:pt>
          <cx:pt idx="180328">12</cx:pt>
          <cx:pt idx="180329">330</cx:pt>
          <cx:pt idx="180330">0</cx:pt>
          <cx:pt idx="180331">14</cx:pt>
          <cx:pt idx="180332">0</cx:pt>
          <cx:pt idx="180333">126</cx:pt>
          <cx:pt idx="180334">50</cx:pt>
          <cx:pt idx="180335">155</cx:pt>
          <cx:pt idx="180336">69</cx:pt>
          <cx:pt idx="180337">47</cx:pt>
          <cx:pt idx="180338">6</cx:pt>
          <cx:pt idx="180339">0</cx:pt>
          <cx:pt idx="180340">0</cx:pt>
          <cx:pt idx="180341">0</cx:pt>
          <cx:pt idx="180342">38</cx:pt>
          <cx:pt idx="180343">49</cx:pt>
          <cx:pt idx="180344">14</cx:pt>
          <cx:pt idx="180345">0</cx:pt>
          <cx:pt idx="180346">0</cx:pt>
          <cx:pt idx="180347">41</cx:pt>
          <cx:pt idx="180348">1</cx:pt>
          <cx:pt idx="180349">3</cx:pt>
          <cx:pt idx="180350">241</cx:pt>
          <cx:pt idx="180351">171</cx:pt>
          <cx:pt idx="180352">263</cx:pt>
          <cx:pt idx="180353">0</cx:pt>
          <cx:pt idx="180354">1</cx:pt>
          <cx:pt idx="180355">2</cx:pt>
          <cx:pt idx="180356">1</cx:pt>
          <cx:pt idx="180357">0</cx:pt>
          <cx:pt idx="180358">44</cx:pt>
          <cx:pt idx="180359">17</cx:pt>
          <cx:pt idx="180360">36</cx:pt>
          <cx:pt idx="180361">13</cx:pt>
          <cx:pt idx="180362">2</cx:pt>
          <cx:pt idx="180363">1</cx:pt>
          <cx:pt idx="180364">35</cx:pt>
          <cx:pt idx="180365">39</cx:pt>
          <cx:pt idx="180366">4</cx:pt>
          <cx:pt idx="180367">14</cx:pt>
          <cx:pt idx="180368">6</cx:pt>
          <cx:pt idx="180369">6</cx:pt>
          <cx:pt idx="180370">50</cx:pt>
          <cx:pt idx="180371">17</cx:pt>
          <cx:pt idx="180372">34</cx:pt>
          <cx:pt idx="180373">5</cx:pt>
          <cx:pt idx="180374">4</cx:pt>
          <cx:pt idx="180375">0</cx:pt>
          <cx:pt idx="180376">14</cx:pt>
          <cx:pt idx="180377">34</cx:pt>
          <cx:pt idx="180378">2</cx:pt>
          <cx:pt idx="180379">36</cx:pt>
          <cx:pt idx="180380">0</cx:pt>
          <cx:pt idx="180381">0</cx:pt>
          <cx:pt idx="180382">6</cx:pt>
          <cx:pt idx="180383">0</cx:pt>
          <cx:pt idx="180384">8</cx:pt>
          <cx:pt idx="180385">0</cx:pt>
          <cx:pt idx="180386">38</cx:pt>
          <cx:pt idx="180387">1</cx:pt>
          <cx:pt idx="180388">0</cx:pt>
          <cx:pt idx="180389">28</cx:pt>
          <cx:pt idx="180390">1</cx:pt>
          <cx:pt idx="180391">0</cx:pt>
          <cx:pt idx="180392">20</cx:pt>
          <cx:pt idx="180393">26</cx:pt>
          <cx:pt idx="180394">29</cx:pt>
          <cx:pt idx="180395">4</cx:pt>
          <cx:pt idx="180396">0</cx:pt>
          <cx:pt idx="180397">0</cx:pt>
          <cx:pt idx="180398">15</cx:pt>
          <cx:pt idx="180399">0</cx:pt>
          <cx:pt idx="180400">0</cx:pt>
          <cx:pt idx="180401">4</cx:pt>
          <cx:pt idx="180402">0</cx:pt>
          <cx:pt idx="180403">3</cx:pt>
          <cx:pt idx="180404">4</cx:pt>
          <cx:pt idx="180405">23</cx:pt>
          <cx:pt idx="180406">464</cx:pt>
          <cx:pt idx="180407">3</cx:pt>
          <cx:pt idx="180408">0</cx:pt>
          <cx:pt idx="180409">50</cx:pt>
          <cx:pt idx="180410">29</cx:pt>
          <cx:pt idx="180411">315</cx:pt>
          <cx:pt idx="180412">38</cx:pt>
          <cx:pt idx="180413">14</cx:pt>
          <cx:pt idx="180414">56</cx:pt>
          <cx:pt idx="180415">64</cx:pt>
          <cx:pt idx="180416">1</cx:pt>
          <cx:pt idx="180417">244</cx:pt>
          <cx:pt idx="180418">1</cx:pt>
          <cx:pt idx="180419">181</cx:pt>
          <cx:pt idx="180420">79</cx:pt>
          <cx:pt idx="180421">631</cx:pt>
          <cx:pt idx="180422">0</cx:pt>
          <cx:pt idx="180423">4</cx:pt>
          <cx:pt idx="180424">0</cx:pt>
          <cx:pt idx="180425">56</cx:pt>
          <cx:pt idx="180426">5</cx:pt>
          <cx:pt idx="180427">32</cx:pt>
          <cx:pt idx="180428">92</cx:pt>
          <cx:pt idx="180429">0</cx:pt>
          <cx:pt idx="180430">111</cx:pt>
          <cx:pt idx="180431">14</cx:pt>
          <cx:pt idx="180432">12</cx:pt>
          <cx:pt idx="180433">78</cx:pt>
          <cx:pt idx="180434">13</cx:pt>
          <cx:pt idx="180435">435</cx:pt>
          <cx:pt idx="180436">26</cx:pt>
          <cx:pt idx="180437">0</cx:pt>
          <cx:pt idx="180438">10</cx:pt>
          <cx:pt idx="180439">219</cx:pt>
          <cx:pt idx="180440">29</cx:pt>
          <cx:pt idx="180441">6</cx:pt>
          <cx:pt idx="180442">1</cx:pt>
          <cx:pt idx="180443">2</cx:pt>
          <cx:pt idx="180444">12</cx:pt>
          <cx:pt idx="180445">122</cx:pt>
          <cx:pt idx="180446">7</cx:pt>
          <cx:pt idx="180447">86</cx:pt>
          <cx:pt idx="180448">4</cx:pt>
          <cx:pt idx="180449">39</cx:pt>
          <cx:pt idx="180450">0</cx:pt>
          <cx:pt idx="180451">1</cx:pt>
          <cx:pt idx="180452">11</cx:pt>
          <cx:pt idx="180453">138</cx:pt>
          <cx:pt idx="180454">42</cx:pt>
          <cx:pt idx="180455">0</cx:pt>
          <cx:pt idx="180456">0</cx:pt>
          <cx:pt idx="180457">93</cx:pt>
          <cx:pt idx="180458">38</cx:pt>
          <cx:pt idx="180459">0</cx:pt>
          <cx:pt idx="180460">1</cx:pt>
          <cx:pt idx="180461">6</cx:pt>
          <cx:pt idx="180462">17</cx:pt>
          <cx:pt idx="180463">9</cx:pt>
          <cx:pt idx="180464">14</cx:pt>
          <cx:pt idx="180465">7</cx:pt>
          <cx:pt idx="180466">2</cx:pt>
          <cx:pt idx="180467">22</cx:pt>
          <cx:pt idx="180468">20</cx:pt>
          <cx:pt idx="180469">24</cx:pt>
          <cx:pt idx="180470">0</cx:pt>
          <cx:pt idx="180471">6</cx:pt>
          <cx:pt idx="180472">2</cx:pt>
          <cx:pt idx="180473">0</cx:pt>
          <cx:pt idx="180474">105</cx:pt>
          <cx:pt idx="180475">0</cx:pt>
          <cx:pt idx="180476">0</cx:pt>
          <cx:pt idx="180477">0</cx:pt>
          <cx:pt idx="180478">0</cx:pt>
          <cx:pt idx="180479">27</cx:pt>
          <cx:pt idx="180480">211</cx:pt>
          <cx:pt idx="180481">14</cx:pt>
          <cx:pt idx="180482">30</cx:pt>
          <cx:pt idx="180483">189</cx:pt>
          <cx:pt idx="180484">1</cx:pt>
          <cx:pt idx="180485">20</cx:pt>
          <cx:pt idx="180486">0</cx:pt>
          <cx:pt idx="180487">3</cx:pt>
          <cx:pt idx="180488">0</cx:pt>
          <cx:pt idx="180489">85</cx:pt>
          <cx:pt idx="180490">14</cx:pt>
          <cx:pt idx="180491">8</cx:pt>
          <cx:pt idx="180492">182</cx:pt>
          <cx:pt idx="180493">13</cx:pt>
          <cx:pt idx="180494">19</cx:pt>
          <cx:pt idx="180495">0</cx:pt>
          <cx:pt idx="180496">0</cx:pt>
          <cx:pt idx="180497">0</cx:pt>
          <cx:pt idx="180498">0</cx:pt>
          <cx:pt idx="180499">599</cx:pt>
          <cx:pt idx="180500">3</cx:pt>
          <cx:pt idx="180501">0</cx:pt>
          <cx:pt idx="180502">0</cx:pt>
          <cx:pt idx="180503">1</cx:pt>
          <cx:pt idx="180504">1</cx:pt>
          <cx:pt idx="180505">0</cx:pt>
          <cx:pt idx="180506">0</cx:pt>
          <cx:pt idx="180507">20</cx:pt>
          <cx:pt idx="180508">0</cx:pt>
          <cx:pt idx="180509">68</cx:pt>
          <cx:pt idx="180510">1</cx:pt>
          <cx:pt idx="180511">70</cx:pt>
          <cx:pt idx="180512">36</cx:pt>
          <cx:pt idx="180513">6</cx:pt>
          <cx:pt idx="180514">0</cx:pt>
          <cx:pt idx="180515">20</cx:pt>
          <cx:pt idx="180516">330</cx:pt>
          <cx:pt idx="180517">0</cx:pt>
          <cx:pt idx="180518">331</cx:pt>
          <cx:pt idx="180519">0</cx:pt>
          <cx:pt idx="180520">0</cx:pt>
          <cx:pt idx="180521">0</cx:pt>
          <cx:pt idx="180522">3</cx:pt>
          <cx:pt idx="180523">12</cx:pt>
          <cx:pt idx="180524">22</cx:pt>
          <cx:pt idx="180525">2</cx:pt>
          <cx:pt idx="180526">1</cx:pt>
          <cx:pt idx="180527">0</cx:pt>
          <cx:pt idx="180528">7</cx:pt>
          <cx:pt idx="180529">48</cx:pt>
          <cx:pt idx="180530">1</cx:pt>
          <cx:pt idx="180531">0</cx:pt>
          <cx:pt idx="180532">2</cx:pt>
          <cx:pt idx="180533">18</cx:pt>
          <cx:pt idx="180534">0</cx:pt>
          <cx:pt idx="180535">186</cx:pt>
          <cx:pt idx="180536">12</cx:pt>
          <cx:pt idx="180537">0</cx:pt>
          <cx:pt idx="180538">0</cx:pt>
          <cx:pt idx="180539">4</cx:pt>
          <cx:pt idx="180540">10</cx:pt>
          <cx:pt idx="180541">76</cx:pt>
          <cx:pt idx="180542">19</cx:pt>
          <cx:pt idx="180543">1</cx:pt>
          <cx:pt idx="180544">0</cx:pt>
          <cx:pt idx="180545">60</cx:pt>
          <cx:pt idx="180546">126</cx:pt>
          <cx:pt idx="180547">0</cx:pt>
          <cx:pt idx="180548">5</cx:pt>
          <cx:pt idx="180549">7</cx:pt>
          <cx:pt idx="180550">8</cx:pt>
          <cx:pt idx="180551">14</cx:pt>
          <cx:pt idx="180552">4</cx:pt>
          <cx:pt idx="180553">46</cx:pt>
          <cx:pt idx="180554">11</cx:pt>
          <cx:pt idx="180555">7</cx:pt>
          <cx:pt idx="180556">161</cx:pt>
          <cx:pt idx="180557">10</cx:pt>
          <cx:pt idx="180558">0</cx:pt>
          <cx:pt idx="180559">3</cx:pt>
          <cx:pt idx="180560">13</cx:pt>
          <cx:pt idx="180561">265</cx:pt>
          <cx:pt idx="180562">0</cx:pt>
          <cx:pt idx="180563">10</cx:pt>
          <cx:pt idx="180564">107</cx:pt>
          <cx:pt idx="180565">0</cx:pt>
          <cx:pt idx="180566">15</cx:pt>
          <cx:pt idx="180567">4</cx:pt>
          <cx:pt idx="180568">78</cx:pt>
          <cx:pt idx="180569">12</cx:pt>
          <cx:pt idx="180570">28</cx:pt>
          <cx:pt idx="180571">3</cx:pt>
          <cx:pt idx="180572">0</cx:pt>
          <cx:pt idx="180573">16</cx:pt>
          <cx:pt idx="180574">6</cx:pt>
          <cx:pt idx="180575">1</cx:pt>
          <cx:pt idx="180576">19</cx:pt>
          <cx:pt idx="180577">0</cx:pt>
          <cx:pt idx="180578">0</cx:pt>
          <cx:pt idx="180579">12</cx:pt>
          <cx:pt idx="180580">108</cx:pt>
          <cx:pt idx="180581">5</cx:pt>
          <cx:pt idx="180582">74</cx:pt>
          <cx:pt idx="180583">0</cx:pt>
          <cx:pt idx="180584">495</cx:pt>
          <cx:pt idx="180585">38</cx:pt>
          <cx:pt idx="180586">38</cx:pt>
          <cx:pt idx="180587">1</cx:pt>
          <cx:pt idx="180588">1</cx:pt>
          <cx:pt idx="180589">20</cx:pt>
          <cx:pt idx="180590">1</cx:pt>
          <cx:pt idx="180591">1</cx:pt>
          <cx:pt idx="180592">0</cx:pt>
          <cx:pt idx="180593">13</cx:pt>
          <cx:pt idx="180594">1</cx:pt>
          <cx:pt idx="180595">11</cx:pt>
          <cx:pt idx="180596">11</cx:pt>
          <cx:pt idx="180597">49</cx:pt>
          <cx:pt idx="180598">211</cx:pt>
          <cx:pt idx="180599">3</cx:pt>
          <cx:pt idx="180600">0</cx:pt>
          <cx:pt idx="180601">0</cx:pt>
          <cx:pt idx="180602">25</cx:pt>
          <cx:pt idx="180603">58</cx:pt>
          <cx:pt idx="180604">0</cx:pt>
          <cx:pt idx="180605">11</cx:pt>
          <cx:pt idx="180606">0</cx:pt>
          <cx:pt idx="180607">7</cx:pt>
          <cx:pt idx="180608">93</cx:pt>
          <cx:pt idx="180609">19</cx:pt>
          <cx:pt idx="180610">50</cx:pt>
          <cx:pt idx="180611">6</cx:pt>
          <cx:pt idx="180612">0</cx:pt>
          <cx:pt idx="180613">0</cx:pt>
          <cx:pt idx="180614">1</cx:pt>
          <cx:pt idx="180615">48</cx:pt>
          <cx:pt idx="180616">115</cx:pt>
          <cx:pt idx="180617">105</cx:pt>
          <cx:pt idx="180618">394</cx:pt>
          <cx:pt idx="180619">42</cx:pt>
          <cx:pt idx="180620">15</cx:pt>
          <cx:pt idx="180621">18</cx:pt>
          <cx:pt idx="180622">0</cx:pt>
          <cx:pt idx="180623">1</cx:pt>
          <cx:pt idx="180624">38</cx:pt>
          <cx:pt idx="180625">20</cx:pt>
          <cx:pt idx="180626">47</cx:pt>
          <cx:pt idx="180627">3</cx:pt>
          <cx:pt idx="180628">0</cx:pt>
          <cx:pt idx="180629">5</cx:pt>
          <cx:pt idx="180630">4</cx:pt>
          <cx:pt idx="180631">0</cx:pt>
          <cx:pt idx="180632">0</cx:pt>
          <cx:pt idx="180633">4</cx:pt>
          <cx:pt idx="180634">69</cx:pt>
          <cx:pt idx="180635">0</cx:pt>
          <cx:pt idx="180636">229</cx:pt>
          <cx:pt idx="180637">0</cx:pt>
          <cx:pt idx="180638">19</cx:pt>
          <cx:pt idx="180639">131</cx:pt>
          <cx:pt idx="180640">150</cx:pt>
          <cx:pt idx="180641">0</cx:pt>
          <cx:pt idx="180642">71</cx:pt>
          <cx:pt idx="180643">314</cx:pt>
          <cx:pt idx="180644">1</cx:pt>
          <cx:pt idx="180645">204</cx:pt>
          <cx:pt idx="180646">156</cx:pt>
          <cx:pt idx="180647">0</cx:pt>
          <cx:pt idx="180648">1</cx:pt>
          <cx:pt idx="180649">2</cx:pt>
          <cx:pt idx="180650">26</cx:pt>
          <cx:pt idx="180651">3</cx:pt>
          <cx:pt idx="180652">240</cx:pt>
          <cx:pt idx="180653">177</cx:pt>
          <cx:pt idx="180654">34</cx:pt>
          <cx:pt idx="180655">142</cx:pt>
          <cx:pt idx="180656">54</cx:pt>
          <cx:pt idx="180657">21</cx:pt>
          <cx:pt idx="180658">67</cx:pt>
          <cx:pt idx="180659">1</cx:pt>
          <cx:pt idx="180660">26</cx:pt>
          <cx:pt idx="180661">1</cx:pt>
          <cx:pt idx="180662">239</cx:pt>
          <cx:pt idx="180663">0</cx:pt>
          <cx:pt idx="180664">45</cx:pt>
          <cx:pt idx="180665">8</cx:pt>
          <cx:pt idx="180666">75</cx:pt>
          <cx:pt idx="180667">1</cx:pt>
          <cx:pt idx="180668">0</cx:pt>
          <cx:pt idx="180669">0</cx:pt>
          <cx:pt idx="180670">98</cx:pt>
          <cx:pt idx="180671">13</cx:pt>
          <cx:pt idx="180672">0</cx:pt>
          <cx:pt idx="180673">1</cx:pt>
          <cx:pt idx="180674">9</cx:pt>
          <cx:pt idx="180675">12</cx:pt>
          <cx:pt idx="180676">63</cx:pt>
          <cx:pt idx="180677">2</cx:pt>
          <cx:pt idx="180678">1</cx:pt>
          <cx:pt idx="180679">8</cx:pt>
          <cx:pt idx="180680">50</cx:pt>
          <cx:pt idx="180681">14</cx:pt>
          <cx:pt idx="180682">20</cx:pt>
          <cx:pt idx="180683">0</cx:pt>
          <cx:pt idx="180684">134</cx:pt>
          <cx:pt idx="180685">2</cx:pt>
          <cx:pt idx="180686">0</cx:pt>
          <cx:pt idx="180687">63</cx:pt>
          <cx:pt idx="180688">0</cx:pt>
          <cx:pt idx="180689">0</cx:pt>
          <cx:pt idx="180690">0</cx:pt>
          <cx:pt idx="180691">6</cx:pt>
          <cx:pt idx="180692">0</cx:pt>
          <cx:pt idx="180693">2</cx:pt>
          <cx:pt idx="180694">0</cx:pt>
          <cx:pt idx="180695">4</cx:pt>
          <cx:pt idx="180696">30</cx:pt>
          <cx:pt idx="180697">0</cx:pt>
          <cx:pt idx="180698">0</cx:pt>
          <cx:pt idx="180699">3</cx:pt>
          <cx:pt idx="180700">47</cx:pt>
          <cx:pt idx="180701">7</cx:pt>
          <cx:pt idx="180702">0</cx:pt>
          <cx:pt idx="180703">16</cx:pt>
          <cx:pt idx="180704">0</cx:pt>
          <cx:pt idx="180705">12</cx:pt>
          <cx:pt idx="180706">26</cx:pt>
          <cx:pt idx="180707">0</cx:pt>
          <cx:pt idx="180708">0</cx:pt>
          <cx:pt idx="180709">8</cx:pt>
          <cx:pt idx="180710">4</cx:pt>
          <cx:pt idx="180711">28</cx:pt>
          <cx:pt idx="180712">29</cx:pt>
          <cx:pt idx="180713">26</cx:pt>
          <cx:pt idx="180714">253</cx:pt>
          <cx:pt idx="180715">15</cx:pt>
          <cx:pt idx="180716">41</cx:pt>
          <cx:pt idx="180717">0</cx:pt>
          <cx:pt idx="180718">0</cx:pt>
          <cx:pt idx="180719">5</cx:pt>
          <cx:pt idx="180720">0</cx:pt>
          <cx:pt idx="180721">1</cx:pt>
          <cx:pt idx="180722">0</cx:pt>
          <cx:pt idx="180723">551</cx:pt>
          <cx:pt idx="180724">71</cx:pt>
          <cx:pt idx="180725">58</cx:pt>
          <cx:pt idx="180726">3</cx:pt>
          <cx:pt idx="180727">1</cx:pt>
          <cx:pt idx="180728">47</cx:pt>
          <cx:pt idx="180729">32</cx:pt>
          <cx:pt idx="180730">0</cx:pt>
          <cx:pt idx="180731">1</cx:pt>
          <cx:pt idx="180732">2</cx:pt>
          <cx:pt idx="180733">135</cx:pt>
          <cx:pt idx="180734">42</cx:pt>
          <cx:pt idx="180735">21</cx:pt>
          <cx:pt idx="180736">0</cx:pt>
          <cx:pt idx="180737">28</cx:pt>
          <cx:pt idx="180738">0</cx:pt>
          <cx:pt idx="180739">13</cx:pt>
          <cx:pt idx="180740">4</cx:pt>
          <cx:pt idx="180741">0</cx:pt>
          <cx:pt idx="180742">1</cx:pt>
          <cx:pt idx="180743">176</cx:pt>
          <cx:pt idx="180744">81</cx:pt>
          <cx:pt idx="180745">11</cx:pt>
          <cx:pt idx="180746">5</cx:pt>
          <cx:pt idx="180747">1</cx:pt>
          <cx:pt idx="180748">17</cx:pt>
          <cx:pt idx="180749">55</cx:pt>
          <cx:pt idx="180750">1</cx:pt>
          <cx:pt idx="180751">23</cx:pt>
          <cx:pt idx="180752">6</cx:pt>
          <cx:pt idx="180753">5</cx:pt>
          <cx:pt idx="180754">17</cx:pt>
          <cx:pt idx="180755">7</cx:pt>
          <cx:pt idx="180756">84</cx:pt>
          <cx:pt idx="180757">21</cx:pt>
          <cx:pt idx="180758">12</cx:pt>
          <cx:pt idx="180759">115</cx:pt>
          <cx:pt idx="180760">6</cx:pt>
          <cx:pt idx="180761">5</cx:pt>
          <cx:pt idx="180762">28</cx:pt>
          <cx:pt idx="180763">91</cx:pt>
          <cx:pt idx="180764">50</cx:pt>
          <cx:pt idx="180765">22</cx:pt>
          <cx:pt idx="180766">394</cx:pt>
          <cx:pt idx="180767">245</cx:pt>
          <cx:pt idx="180768">50</cx:pt>
          <cx:pt idx="180769">274</cx:pt>
          <cx:pt idx="180770">0</cx:pt>
          <cx:pt idx="180771">4</cx:pt>
          <cx:pt idx="180772">0</cx:pt>
          <cx:pt idx="180773">5</cx:pt>
          <cx:pt idx="180774">0</cx:pt>
          <cx:pt idx="180775">21</cx:pt>
          <cx:pt idx="180776">6</cx:pt>
          <cx:pt idx="180777">4</cx:pt>
          <cx:pt idx="180778">0</cx:pt>
          <cx:pt idx="180779">4</cx:pt>
          <cx:pt idx="180780">339</cx:pt>
          <cx:pt idx="180781">0</cx:pt>
          <cx:pt idx="180782">0</cx:pt>
          <cx:pt idx="180783">2</cx:pt>
          <cx:pt idx="180784">85</cx:pt>
          <cx:pt idx="180785">1</cx:pt>
          <cx:pt idx="180786">2</cx:pt>
          <cx:pt idx="180787">0</cx:pt>
          <cx:pt idx="180788">210</cx:pt>
          <cx:pt idx="180789">4</cx:pt>
          <cx:pt idx="180790">0</cx:pt>
          <cx:pt idx="180791">0</cx:pt>
          <cx:pt idx="180792">4</cx:pt>
          <cx:pt idx="180793">4</cx:pt>
          <cx:pt idx="180794">26</cx:pt>
          <cx:pt idx="180795">0</cx:pt>
          <cx:pt idx="180796">0</cx:pt>
          <cx:pt idx="180797">7</cx:pt>
          <cx:pt idx="180798">64</cx:pt>
          <cx:pt idx="180799">1</cx:pt>
          <cx:pt idx="180800">0</cx:pt>
          <cx:pt idx="180801">42</cx:pt>
          <cx:pt idx="180802">1</cx:pt>
          <cx:pt idx="180803">0</cx:pt>
          <cx:pt idx="180804">103</cx:pt>
          <cx:pt idx="180805">40</cx:pt>
          <cx:pt idx="180806">73</cx:pt>
          <cx:pt idx="180807">50</cx:pt>
          <cx:pt idx="180808">3</cx:pt>
          <cx:pt idx="180809">7</cx:pt>
          <cx:pt idx="180810">2</cx:pt>
          <cx:pt idx="180811">0</cx:pt>
          <cx:pt idx="180812">7</cx:pt>
          <cx:pt idx="180813">15</cx:pt>
          <cx:pt idx="180814">13</cx:pt>
          <cx:pt idx="180815">69</cx:pt>
          <cx:pt idx="180816">27</cx:pt>
          <cx:pt idx="180817">8</cx:pt>
          <cx:pt idx="180818">14</cx:pt>
          <cx:pt idx="180819">228</cx:pt>
          <cx:pt idx="180820">1</cx:pt>
          <cx:pt idx="180821">0</cx:pt>
          <cx:pt idx="180822">0</cx:pt>
          <cx:pt idx="180823">7</cx:pt>
          <cx:pt idx="180824">0</cx:pt>
          <cx:pt idx="180825">55</cx:pt>
          <cx:pt idx="180826">8</cx:pt>
          <cx:pt idx="180827">31</cx:pt>
          <cx:pt idx="180828">35</cx:pt>
          <cx:pt idx="180829">0</cx:pt>
          <cx:pt idx="180830">26</cx:pt>
          <cx:pt idx="180831">32</cx:pt>
          <cx:pt idx="180832">4</cx:pt>
          <cx:pt idx="180833">16</cx:pt>
          <cx:pt idx="180834">105</cx:pt>
          <cx:pt idx="180835">4</cx:pt>
          <cx:pt idx="180836">2</cx:pt>
          <cx:pt idx="180837">15</cx:pt>
          <cx:pt idx="180838">85</cx:pt>
          <cx:pt idx="180839">9</cx:pt>
          <cx:pt idx="180840">1</cx:pt>
          <cx:pt idx="180841">19</cx:pt>
          <cx:pt idx="180842">33</cx:pt>
          <cx:pt idx="180843">68</cx:pt>
          <cx:pt idx="180844">29</cx:pt>
          <cx:pt idx="180845">12</cx:pt>
          <cx:pt idx="180846">30</cx:pt>
          <cx:pt idx="180847">0</cx:pt>
          <cx:pt idx="180848">7</cx:pt>
          <cx:pt idx="180849">0</cx:pt>
          <cx:pt idx="180850">1</cx:pt>
          <cx:pt idx="180851">345</cx:pt>
          <cx:pt idx="180852">82</cx:pt>
          <cx:pt idx="180853">4</cx:pt>
          <cx:pt idx="180854">63</cx:pt>
          <cx:pt idx="180855">38</cx:pt>
          <cx:pt idx="180856">24</cx:pt>
          <cx:pt idx="180857">29</cx:pt>
          <cx:pt idx="180858">21</cx:pt>
          <cx:pt idx="180859">8</cx:pt>
          <cx:pt idx="180860">0</cx:pt>
          <cx:pt idx="180861">10</cx:pt>
          <cx:pt idx="180862">0</cx:pt>
          <cx:pt idx="180863">21</cx:pt>
          <cx:pt idx="180864">19</cx:pt>
          <cx:pt idx="180865">17</cx:pt>
          <cx:pt idx="180866">24</cx:pt>
          <cx:pt idx="180867">0</cx:pt>
          <cx:pt idx="180868">1</cx:pt>
          <cx:pt idx="180869">24</cx:pt>
          <cx:pt idx="180870">21</cx:pt>
          <cx:pt idx="180871">5</cx:pt>
          <cx:pt idx="180872">47</cx:pt>
          <cx:pt idx="180873">11</cx:pt>
          <cx:pt idx="180874">5</cx:pt>
          <cx:pt idx="180875">62</cx:pt>
          <cx:pt idx="180876">0</cx:pt>
          <cx:pt idx="180877">0</cx:pt>
          <cx:pt idx="180878">5</cx:pt>
          <cx:pt idx="180879">47</cx:pt>
          <cx:pt idx="180880">62</cx:pt>
          <cx:pt idx="180881">13</cx:pt>
          <cx:pt idx="180882">5</cx:pt>
          <cx:pt idx="180883">0</cx:pt>
          <cx:pt idx="180884">0</cx:pt>
          <cx:pt idx="180885">0</cx:pt>
          <cx:pt idx="180886">0</cx:pt>
          <cx:pt idx="180887">2</cx:pt>
          <cx:pt idx="180888">14</cx:pt>
          <cx:pt idx="180889">0</cx:pt>
          <cx:pt idx="180890">5</cx:pt>
          <cx:pt idx="180891">6</cx:pt>
          <cx:pt idx="180892">4</cx:pt>
          <cx:pt idx="180893">64</cx:pt>
          <cx:pt idx="180894">69</cx:pt>
          <cx:pt idx="180895">250</cx:pt>
          <cx:pt idx="180896">1</cx:pt>
          <cx:pt idx="180897">11</cx:pt>
          <cx:pt idx="180898">614</cx:pt>
          <cx:pt idx="180899">0</cx:pt>
          <cx:pt idx="180900">0</cx:pt>
          <cx:pt idx="180901">4</cx:pt>
          <cx:pt idx="180902">2</cx:pt>
          <cx:pt idx="180903">7</cx:pt>
          <cx:pt idx="180904">14</cx:pt>
          <cx:pt idx="180905">36</cx:pt>
          <cx:pt idx="180906">44</cx:pt>
          <cx:pt idx="180907">270</cx:pt>
          <cx:pt idx="180908">6</cx:pt>
          <cx:pt idx="180909">0</cx:pt>
          <cx:pt idx="180910">44</cx:pt>
          <cx:pt idx="180911">124</cx:pt>
          <cx:pt idx="180912">450</cx:pt>
          <cx:pt idx="180913">35</cx:pt>
          <cx:pt idx="180914">28</cx:pt>
          <cx:pt idx="180915">1</cx:pt>
          <cx:pt idx="180916">53</cx:pt>
          <cx:pt idx="180917">328</cx:pt>
          <cx:pt idx="180918">0</cx:pt>
          <cx:pt idx="180919">1</cx:pt>
          <cx:pt idx="180920">266</cx:pt>
          <cx:pt idx="180921">1</cx:pt>
          <cx:pt idx="180922">2</cx:pt>
          <cx:pt idx="180923">2</cx:pt>
          <cx:pt idx="180924">25</cx:pt>
          <cx:pt idx="180925">53</cx:pt>
          <cx:pt idx="180926">54</cx:pt>
          <cx:pt idx="180927">0</cx:pt>
          <cx:pt idx="180928">0</cx:pt>
          <cx:pt idx="180929">3</cx:pt>
          <cx:pt idx="180930">5</cx:pt>
          <cx:pt idx="180931">48</cx:pt>
          <cx:pt idx="180932">34</cx:pt>
          <cx:pt idx="180933">0</cx:pt>
          <cx:pt idx="180934">1</cx:pt>
          <cx:pt idx="180935">15</cx:pt>
          <cx:pt idx="180936">1</cx:pt>
          <cx:pt idx="180937">18</cx:pt>
          <cx:pt idx="180938">120</cx:pt>
          <cx:pt idx="180939">0</cx:pt>
          <cx:pt idx="180940">0</cx:pt>
          <cx:pt idx="180941">0</cx:pt>
          <cx:pt idx="180942">8</cx:pt>
          <cx:pt idx="180943">0</cx:pt>
          <cx:pt idx="180944">7</cx:pt>
          <cx:pt idx="180945">16</cx:pt>
          <cx:pt idx="180946">338</cx:pt>
          <cx:pt idx="180947">399</cx:pt>
          <cx:pt idx="180948">143</cx:pt>
          <cx:pt idx="180949">3</cx:pt>
          <cx:pt idx="180950">372</cx:pt>
          <cx:pt idx="180951">0</cx:pt>
          <cx:pt idx="180952">0</cx:pt>
          <cx:pt idx="180953">0</cx:pt>
          <cx:pt idx="180954">9</cx:pt>
          <cx:pt idx="180955">0</cx:pt>
          <cx:pt idx="180956">1</cx:pt>
          <cx:pt idx="180957">76</cx:pt>
          <cx:pt idx="180958">31</cx:pt>
          <cx:pt idx="180959">7</cx:pt>
          <cx:pt idx="180960">0</cx:pt>
          <cx:pt idx="180961">0</cx:pt>
          <cx:pt idx="180962">54</cx:pt>
          <cx:pt idx="180963">23</cx:pt>
          <cx:pt idx="180964">1</cx:pt>
          <cx:pt idx="180965">22</cx:pt>
          <cx:pt idx="180966">0</cx:pt>
          <cx:pt idx="180967">0</cx:pt>
          <cx:pt idx="180968">73</cx:pt>
          <cx:pt idx="180969">1</cx:pt>
          <cx:pt idx="180970">50</cx:pt>
          <cx:pt idx="180971">0</cx:pt>
          <cx:pt idx="180972">0</cx:pt>
          <cx:pt idx="180973">0</cx:pt>
          <cx:pt idx="180974">0</cx:pt>
          <cx:pt idx="180975">0</cx:pt>
          <cx:pt idx="180976">2</cx:pt>
          <cx:pt idx="180977">3</cx:pt>
          <cx:pt idx="180978">42</cx:pt>
          <cx:pt idx="180979">13</cx:pt>
          <cx:pt idx="180980">2</cx:pt>
          <cx:pt idx="180981">0</cx:pt>
          <cx:pt idx="180982">3</cx:pt>
          <cx:pt idx="180983">3</cx:pt>
          <cx:pt idx="180984">24</cx:pt>
          <cx:pt idx="180985">31</cx:pt>
          <cx:pt idx="180986">3</cx:pt>
          <cx:pt idx="180987">0</cx:pt>
          <cx:pt idx="180988">4</cx:pt>
          <cx:pt idx="180989">0</cx:pt>
          <cx:pt idx="180990">48</cx:pt>
          <cx:pt idx="180991">12</cx:pt>
          <cx:pt idx="180992">0</cx:pt>
          <cx:pt idx="180993">34</cx:pt>
          <cx:pt idx="180994">0</cx:pt>
          <cx:pt idx="180995">630</cx:pt>
          <cx:pt idx="180996">0</cx:pt>
          <cx:pt idx="180997">26</cx:pt>
          <cx:pt idx="180998">110</cx:pt>
          <cx:pt idx="180999">4</cx:pt>
          <cx:pt idx="181000">1</cx:pt>
          <cx:pt idx="181001">1</cx:pt>
          <cx:pt idx="181002">0</cx:pt>
          <cx:pt idx="181003">112</cx:pt>
          <cx:pt idx="181004">1</cx:pt>
          <cx:pt idx="181005">35</cx:pt>
          <cx:pt idx="181006">5</cx:pt>
          <cx:pt idx="181007">0</cx:pt>
          <cx:pt idx="181008">0</cx:pt>
          <cx:pt idx="181009">2</cx:pt>
          <cx:pt idx="181010">1</cx:pt>
          <cx:pt idx="181011">3</cx:pt>
          <cx:pt idx="181012">105</cx:pt>
          <cx:pt idx="181013">99</cx:pt>
          <cx:pt idx="181014">38</cx:pt>
          <cx:pt idx="181015">30</cx:pt>
          <cx:pt idx="181016">0</cx:pt>
          <cx:pt idx="181017">45</cx:pt>
          <cx:pt idx="181018">0</cx:pt>
          <cx:pt idx="181019">0</cx:pt>
          <cx:pt idx="181020">54</cx:pt>
          <cx:pt idx="181021">21</cx:pt>
          <cx:pt idx="181022">9</cx:pt>
          <cx:pt idx="181023">0</cx:pt>
          <cx:pt idx="181024">101</cx:pt>
          <cx:pt idx="181025">0</cx:pt>
          <cx:pt idx="181026">89</cx:pt>
          <cx:pt idx="181027">0</cx:pt>
          <cx:pt idx="181028">34</cx:pt>
          <cx:pt idx="181029">18</cx:pt>
          <cx:pt idx="181030">37</cx:pt>
          <cx:pt idx="181031">4</cx:pt>
          <cx:pt idx="181032">21</cx:pt>
          <cx:pt idx="181033">0</cx:pt>
          <cx:pt idx="181034">19</cx:pt>
          <cx:pt idx="181035">63</cx:pt>
          <cx:pt idx="181036">655</cx:pt>
          <cx:pt idx="181037">0</cx:pt>
          <cx:pt idx="181038">0</cx:pt>
          <cx:pt idx="181039">45</cx:pt>
          <cx:pt idx="181040">49</cx:pt>
          <cx:pt idx="181041">18</cx:pt>
          <cx:pt idx="181042">17</cx:pt>
          <cx:pt idx="181043">6</cx:pt>
          <cx:pt idx="181044">1</cx:pt>
          <cx:pt idx="181045">2</cx:pt>
          <cx:pt idx="181046">0</cx:pt>
          <cx:pt idx="181047">1</cx:pt>
          <cx:pt idx="181048">7</cx:pt>
          <cx:pt idx="181049">1</cx:pt>
          <cx:pt idx="181050">24</cx:pt>
          <cx:pt idx="181051">3</cx:pt>
          <cx:pt idx="181052">2</cx:pt>
          <cx:pt idx="181053">7</cx:pt>
          <cx:pt idx="181054">171</cx:pt>
          <cx:pt idx="181055">25</cx:pt>
          <cx:pt idx="181056">0</cx:pt>
          <cx:pt idx="181057">0</cx:pt>
          <cx:pt idx="181058">90</cx:pt>
          <cx:pt idx="181059">1</cx:pt>
          <cx:pt idx="181060">15</cx:pt>
          <cx:pt idx="181061">5</cx:pt>
          <cx:pt idx="181062">385</cx:pt>
          <cx:pt idx="181063">0</cx:pt>
          <cx:pt idx="181064">4</cx:pt>
          <cx:pt idx="181065">0</cx:pt>
          <cx:pt idx="181066">283</cx:pt>
          <cx:pt idx="181067">69</cx:pt>
          <cx:pt idx="181068">35</cx:pt>
          <cx:pt idx="181069">6</cx:pt>
          <cx:pt idx="181070">0</cx:pt>
          <cx:pt idx="181071">6</cx:pt>
          <cx:pt idx="181072">15</cx:pt>
          <cx:pt idx="181073">1</cx:pt>
          <cx:pt idx="181074">15</cx:pt>
          <cx:pt idx="181075">1</cx:pt>
          <cx:pt idx="181076">13</cx:pt>
          <cx:pt idx="181077">28</cx:pt>
          <cx:pt idx="181078">0</cx:pt>
          <cx:pt idx="181079">5</cx:pt>
          <cx:pt idx="181080">1</cx:pt>
          <cx:pt idx="181081">1</cx:pt>
          <cx:pt idx="181082">14</cx:pt>
          <cx:pt idx="181083">0</cx:pt>
          <cx:pt idx="181084">0</cx:pt>
          <cx:pt idx="181085">114</cx:pt>
          <cx:pt idx="181086">0</cx:pt>
          <cx:pt idx="181087">2</cx:pt>
          <cx:pt idx="181088">0</cx:pt>
          <cx:pt idx="181089">11</cx:pt>
          <cx:pt idx="181090">8</cx:pt>
          <cx:pt idx="181091">0</cx:pt>
          <cx:pt idx="181092">0</cx:pt>
          <cx:pt idx="181093">6</cx:pt>
          <cx:pt idx="181094">0</cx:pt>
          <cx:pt idx="181095">0</cx:pt>
          <cx:pt idx="181096">83</cx:pt>
          <cx:pt idx="181097">235</cx:pt>
          <cx:pt idx="181098">98</cx:pt>
          <cx:pt idx="181099">56</cx:pt>
          <cx:pt idx="181100">559</cx:pt>
          <cx:pt idx="181101">9</cx:pt>
          <cx:pt idx="181102">77</cx:pt>
          <cx:pt idx="181103">1</cx:pt>
          <cx:pt idx="181104">8</cx:pt>
          <cx:pt idx="181105">127</cx:pt>
          <cx:pt idx="181106">0</cx:pt>
          <cx:pt idx="181107">1</cx:pt>
          <cx:pt idx="181108">0</cx:pt>
          <cx:pt idx="181109">0</cx:pt>
          <cx:pt idx="181110">2</cx:pt>
          <cx:pt idx="181111">2</cx:pt>
          <cx:pt idx="181112">0</cx:pt>
          <cx:pt idx="181113">236</cx:pt>
          <cx:pt idx="181114">10</cx:pt>
          <cx:pt idx="181115">369</cx:pt>
          <cx:pt idx="181116">20</cx:pt>
          <cx:pt idx="181117">5</cx:pt>
          <cx:pt idx="181118">0</cx:pt>
          <cx:pt idx="181119">20</cx:pt>
          <cx:pt idx="181120">0</cx:pt>
          <cx:pt idx="181121">0</cx:pt>
          <cx:pt idx="181122">6</cx:pt>
          <cx:pt idx="181123">96</cx:pt>
          <cx:pt idx="181124">26</cx:pt>
          <cx:pt idx="181125">56</cx:pt>
          <cx:pt idx="181126">259</cx:pt>
          <cx:pt idx="181127">1</cx:pt>
          <cx:pt idx="181128">34</cx:pt>
          <cx:pt idx="181129">1</cx:pt>
          <cx:pt idx="181130">3</cx:pt>
          <cx:pt idx="181131">2</cx:pt>
          <cx:pt idx="181132">10</cx:pt>
          <cx:pt idx="181133">0</cx:pt>
          <cx:pt idx="181134">3</cx:pt>
          <cx:pt idx="181135">0</cx:pt>
          <cx:pt idx="181136">5</cx:pt>
          <cx:pt idx="181137">0</cx:pt>
          <cx:pt idx="181138">31</cx:pt>
          <cx:pt idx="181139">21</cx:pt>
          <cx:pt idx="181140">81</cx:pt>
          <cx:pt idx="181141">36</cx:pt>
          <cx:pt idx="181142">0</cx:pt>
          <cx:pt idx="181143">0</cx:pt>
          <cx:pt idx="181144">0</cx:pt>
          <cx:pt idx="181145">0</cx:pt>
          <cx:pt idx="181146">0</cx:pt>
          <cx:pt idx="181147">5</cx:pt>
          <cx:pt idx="181148">0</cx:pt>
          <cx:pt idx="181149">0</cx:pt>
          <cx:pt idx="181150">1</cx:pt>
          <cx:pt idx="181151">153</cx:pt>
          <cx:pt idx="181152">0</cx:pt>
          <cx:pt idx="181153">371</cx:pt>
          <cx:pt idx="181154">0</cx:pt>
          <cx:pt idx="181155">0</cx:pt>
          <cx:pt idx="181156">17</cx:pt>
          <cx:pt idx="181157">0</cx:pt>
          <cx:pt idx="181158">0</cx:pt>
          <cx:pt idx="181159">150</cx:pt>
          <cx:pt idx="181160">26</cx:pt>
          <cx:pt idx="181161">16</cx:pt>
          <cx:pt idx="181162">1</cx:pt>
          <cx:pt idx="181163">182</cx:pt>
          <cx:pt idx="181164">15</cx:pt>
          <cx:pt idx="181165">28</cx:pt>
          <cx:pt idx="181166">8</cx:pt>
          <cx:pt idx="181167">16</cx:pt>
          <cx:pt idx="181168">2</cx:pt>
          <cx:pt idx="181169">12</cx:pt>
          <cx:pt idx="181170">56</cx:pt>
          <cx:pt idx="181171">1</cx:pt>
          <cx:pt idx="181172">0</cx:pt>
          <cx:pt idx="181173">84</cx:pt>
          <cx:pt idx="181174">23</cx:pt>
          <cx:pt idx="181175">10</cx:pt>
          <cx:pt idx="181176">30</cx:pt>
          <cx:pt idx="181177">31</cx:pt>
          <cx:pt idx="181178">32</cx:pt>
          <cx:pt idx="181179">13</cx:pt>
          <cx:pt idx="181180">0</cx:pt>
          <cx:pt idx="181181">0</cx:pt>
          <cx:pt idx="181182">198</cx:pt>
          <cx:pt idx="181183">2</cx:pt>
          <cx:pt idx="181184">14</cx:pt>
          <cx:pt idx="181185">17</cx:pt>
          <cx:pt idx="181186">194</cx:pt>
          <cx:pt idx="181187">7</cx:pt>
          <cx:pt idx="181188">32</cx:pt>
          <cx:pt idx="181189">0</cx:pt>
          <cx:pt idx="181190">42</cx:pt>
          <cx:pt idx="181191">6</cx:pt>
          <cx:pt idx="181192">158</cx:pt>
          <cx:pt idx="181193">34</cx:pt>
          <cx:pt idx="181194">21</cx:pt>
          <cx:pt idx="181195">0</cx:pt>
          <cx:pt idx="181196">46</cx:pt>
          <cx:pt idx="181197">0</cx:pt>
          <cx:pt idx="181198">0</cx:pt>
          <cx:pt idx="181199">23</cx:pt>
          <cx:pt idx="181200">0</cx:pt>
          <cx:pt idx="181201">260</cx:pt>
          <cx:pt idx="181202">56</cx:pt>
          <cx:pt idx="181203">162</cx:pt>
          <cx:pt idx="181204">2</cx:pt>
          <cx:pt idx="181205">3</cx:pt>
          <cx:pt idx="181206">0</cx:pt>
          <cx:pt idx="181207">88</cx:pt>
          <cx:pt idx="181208">4</cx:pt>
          <cx:pt idx="181209">0</cx:pt>
          <cx:pt idx="181210">1</cx:pt>
          <cx:pt idx="181211">0</cx:pt>
          <cx:pt idx="181212">1</cx:pt>
          <cx:pt idx="181213">0</cx:pt>
          <cx:pt idx="181214">0</cx:pt>
          <cx:pt idx="181215">1</cx:pt>
          <cx:pt idx="181216">0</cx:pt>
          <cx:pt idx="181217">204</cx:pt>
          <cx:pt idx="181218">29</cx:pt>
          <cx:pt idx="181219">33</cx:pt>
          <cx:pt idx="181220">0</cx:pt>
          <cx:pt idx="181221">92</cx:pt>
          <cx:pt idx="181222">13</cx:pt>
          <cx:pt idx="181223">0</cx:pt>
          <cx:pt idx="181224">24</cx:pt>
          <cx:pt idx="181225">0</cx:pt>
          <cx:pt idx="181226">7</cx:pt>
          <cx:pt idx="181227">1</cx:pt>
          <cx:pt idx="181228">28</cx:pt>
          <cx:pt idx="181229">111</cx:pt>
          <cx:pt idx="181230">0</cx:pt>
          <cx:pt idx="181231">109</cx:pt>
          <cx:pt idx="181232">96</cx:pt>
          <cx:pt idx="181233">65</cx:pt>
          <cx:pt idx="181234">52</cx:pt>
          <cx:pt idx="181235">0</cx:pt>
          <cx:pt idx="181236">0</cx:pt>
          <cx:pt idx="181237">2</cx:pt>
          <cx:pt idx="181238">69</cx:pt>
          <cx:pt idx="181239">285</cx:pt>
          <cx:pt idx="181240">88</cx:pt>
          <cx:pt idx="181241">105</cx:pt>
          <cx:pt idx="181242">1</cx:pt>
          <cx:pt idx="181243">5</cx:pt>
          <cx:pt idx="181244">3</cx:pt>
          <cx:pt idx="181245">41</cx:pt>
          <cx:pt idx="181246">91</cx:pt>
          <cx:pt idx="181247">0</cx:pt>
          <cx:pt idx="181248">8</cx:pt>
          <cx:pt idx="181249">8</cx:pt>
          <cx:pt idx="181250">49</cx:pt>
          <cx:pt idx="181251">0</cx:pt>
          <cx:pt idx="181252">0</cx:pt>
          <cx:pt idx="181253">26</cx:pt>
          <cx:pt idx="181254">40</cx:pt>
          <cx:pt idx="181255">0</cx:pt>
          <cx:pt idx="181256">0</cx:pt>
          <cx:pt idx="181257">253</cx:pt>
          <cx:pt idx="181258">44</cx:pt>
          <cx:pt idx="181259">5</cx:pt>
          <cx:pt idx="181260">1</cx:pt>
          <cx:pt idx="181261">77</cx:pt>
          <cx:pt idx="181262">224</cx:pt>
          <cx:pt idx="181263">1</cx:pt>
          <cx:pt idx="181264">35</cx:pt>
          <cx:pt idx="181265">54</cx:pt>
          <cx:pt idx="181266">22</cx:pt>
          <cx:pt idx="181267">13</cx:pt>
          <cx:pt idx="181268">747</cx:pt>
          <cx:pt idx="181269">0</cx:pt>
          <cx:pt idx="181270">4</cx:pt>
          <cx:pt idx="181271">0</cx:pt>
          <cx:pt idx="181272">2</cx:pt>
          <cx:pt idx="181273">0</cx:pt>
          <cx:pt idx="181274">0</cx:pt>
          <cx:pt idx="181275">267</cx:pt>
          <cx:pt idx="181276">112</cx:pt>
          <cx:pt idx="181277">10</cx:pt>
          <cx:pt idx="181278">82</cx:pt>
          <cx:pt idx="181279">0</cx:pt>
          <cx:pt idx="181280">338</cx:pt>
          <cx:pt idx="181281">1</cx:pt>
          <cx:pt idx="181282">4</cx:pt>
          <cx:pt idx="181283">79</cx:pt>
          <cx:pt idx="181284">0</cx:pt>
          <cx:pt idx="181285">104</cx:pt>
          <cx:pt idx="181286">1</cx:pt>
          <cx:pt idx="181287">107</cx:pt>
          <cx:pt idx="181288">230</cx:pt>
          <cx:pt idx="181289">0</cx:pt>
          <cx:pt idx="181290">50</cx:pt>
          <cx:pt idx="181291">26</cx:pt>
          <cx:pt idx="181292">214</cx:pt>
          <cx:pt idx="181293">634</cx:pt>
          <cx:pt idx="181294">0</cx:pt>
          <cx:pt idx="181295">72</cx:pt>
          <cx:pt idx="181296">1</cx:pt>
          <cx:pt idx="181297">0</cx:pt>
          <cx:pt idx="181298">2</cx:pt>
          <cx:pt idx="181299">15</cx:pt>
          <cx:pt idx="181300">42</cx:pt>
          <cx:pt idx="181301">114</cx:pt>
          <cx:pt idx="181302">79</cx:pt>
          <cx:pt idx="181303">4</cx:pt>
          <cx:pt idx="181304">8</cx:pt>
          <cx:pt idx="181305">0</cx:pt>
          <cx:pt idx="181306">1</cx:pt>
          <cx:pt idx="181307">4</cx:pt>
          <cx:pt idx="181308">164</cx:pt>
          <cx:pt idx="181309">0</cx:pt>
          <cx:pt idx="181310">93</cx:pt>
          <cx:pt idx="181311">66</cx:pt>
          <cx:pt idx="181312">0</cx:pt>
          <cx:pt idx="181313">0</cx:pt>
          <cx:pt idx="181314">15</cx:pt>
          <cx:pt idx="181315">267</cx:pt>
          <cx:pt idx="181316">0</cx:pt>
          <cx:pt idx="181317">90</cx:pt>
          <cx:pt idx="181318">68</cx:pt>
          <cx:pt idx="181319">14</cx:pt>
          <cx:pt idx="181320">0</cx:pt>
          <cx:pt idx="181321">56</cx:pt>
          <cx:pt idx="181322">2</cx:pt>
          <cx:pt idx="181323">0</cx:pt>
          <cx:pt idx="181324">5</cx:pt>
          <cx:pt idx="181325">5</cx:pt>
          <cx:pt idx="181326">11</cx:pt>
          <cx:pt idx="181327">0</cx:pt>
          <cx:pt idx="181328">49</cx:pt>
          <cx:pt idx="181329">1</cx:pt>
          <cx:pt idx="181330">42</cx:pt>
          <cx:pt idx="181331">14</cx:pt>
          <cx:pt idx="181332">5</cx:pt>
          <cx:pt idx="181333">65</cx:pt>
          <cx:pt idx="181334">2</cx:pt>
          <cx:pt idx="181335">49</cx:pt>
          <cx:pt idx="181336">4</cx:pt>
          <cx:pt idx="181337">14</cx:pt>
          <cx:pt idx="181338">3</cx:pt>
          <cx:pt idx="181339">0</cx:pt>
          <cx:pt idx="181340">137</cx:pt>
          <cx:pt idx="181341">98</cx:pt>
          <cx:pt idx="181342">63</cx:pt>
          <cx:pt idx="181343">3</cx:pt>
          <cx:pt idx="181344">265</cx:pt>
          <cx:pt idx="181345">0</cx:pt>
          <cx:pt idx="181346">5</cx:pt>
          <cx:pt idx="181347">0</cx:pt>
          <cx:pt idx="181348">5</cx:pt>
          <cx:pt idx="181349">242</cx:pt>
          <cx:pt idx="181350">23</cx:pt>
          <cx:pt idx="181351">7</cx:pt>
          <cx:pt idx="181352">5</cx:pt>
          <cx:pt idx="181353">1</cx:pt>
          <cx:pt idx="181354">38</cx:pt>
          <cx:pt idx="181355">93</cx:pt>
          <cx:pt idx="181356">1</cx:pt>
          <cx:pt idx="181357">0</cx:pt>
          <cx:pt idx="181358">28</cx:pt>
          <cx:pt idx="181359">26</cx:pt>
          <cx:pt idx="181360">0</cx:pt>
          <cx:pt idx="181361">0</cx:pt>
          <cx:pt idx="181362">1</cx:pt>
          <cx:pt idx="181363">2</cx:pt>
          <cx:pt idx="181364">55</cx:pt>
          <cx:pt idx="181365">7</cx:pt>
          <cx:pt idx="181366">1</cx:pt>
          <cx:pt idx="181367">40</cx:pt>
          <cx:pt idx="181368">1</cx:pt>
          <cx:pt idx="181369">21</cx:pt>
          <cx:pt idx="181370">0</cx:pt>
          <cx:pt idx="181371">0</cx:pt>
          <cx:pt idx="181372">2</cx:pt>
          <cx:pt idx="181373">3</cx:pt>
          <cx:pt idx="181374">340</cx:pt>
          <cx:pt idx="181375">9</cx:pt>
          <cx:pt idx="181376">33</cx:pt>
          <cx:pt idx="181377">1</cx:pt>
          <cx:pt idx="181378">10</cx:pt>
          <cx:pt idx="181379">15</cx:pt>
          <cx:pt idx="181380">23</cx:pt>
          <cx:pt idx="181381">0</cx:pt>
          <cx:pt idx="181382">183</cx:pt>
          <cx:pt idx="181383">0</cx:pt>
          <cx:pt idx="181384">1</cx:pt>
          <cx:pt idx="181385">35</cx:pt>
          <cx:pt idx="181386">12</cx:pt>
          <cx:pt idx="181387">2</cx:pt>
          <cx:pt idx="181388">21</cx:pt>
          <cx:pt idx="181389">0</cx:pt>
          <cx:pt idx="181390">0</cx:pt>
          <cx:pt idx="181391">21</cx:pt>
          <cx:pt idx="181392">89</cx:pt>
          <cx:pt idx="181393">0</cx:pt>
          <cx:pt idx="181394">0</cx:pt>
          <cx:pt idx="181395">64</cx:pt>
          <cx:pt idx="181396">0</cx:pt>
          <cx:pt idx="181397">0</cx:pt>
          <cx:pt idx="181398">59</cx:pt>
          <cx:pt idx="181399">24</cx:pt>
          <cx:pt idx="181400">0</cx:pt>
          <cx:pt idx="181401">13</cx:pt>
          <cx:pt idx="181402">139</cx:pt>
          <cx:pt idx="181403">5</cx:pt>
          <cx:pt idx="181404">314</cx:pt>
          <cx:pt idx="181405">4</cx:pt>
          <cx:pt idx="181406">306</cx:pt>
          <cx:pt idx="181407">16</cx:pt>
          <cx:pt idx="181408">5</cx:pt>
          <cx:pt idx="181409">35</cx:pt>
          <cx:pt idx="181410">6</cx:pt>
          <cx:pt idx="181411">1</cx:pt>
          <cx:pt idx="181412">51</cx:pt>
          <cx:pt idx="181413">42</cx:pt>
          <cx:pt idx="181414">1</cx:pt>
          <cx:pt idx="181415">1</cx:pt>
          <cx:pt idx="181416">0</cx:pt>
          <cx:pt idx="181417">0</cx:pt>
          <cx:pt idx="181418">0</cx:pt>
          <cx:pt idx="181419">2</cx:pt>
          <cx:pt idx="181420">26</cx:pt>
          <cx:pt idx="181421">1</cx:pt>
          <cx:pt idx="181422">0</cx:pt>
          <cx:pt idx="181423">78</cx:pt>
          <cx:pt idx="181424">37</cx:pt>
          <cx:pt idx="181425">0</cx:pt>
          <cx:pt idx="181426">0</cx:pt>
          <cx:pt idx="181427">13</cx:pt>
          <cx:pt idx="181428">7</cx:pt>
          <cx:pt idx="181429">0</cx:pt>
          <cx:pt idx="181430">334</cx:pt>
          <cx:pt idx="181431">75</cx:pt>
          <cx:pt idx="181432">1</cx:pt>
          <cx:pt idx="181433">19</cx:pt>
          <cx:pt idx="181434">0</cx:pt>
          <cx:pt idx="181435">813</cx:pt>
          <cx:pt idx="181436">33</cx:pt>
          <cx:pt idx="181437">16</cx:pt>
          <cx:pt idx="181438">272</cx:pt>
          <cx:pt idx="181439">15</cx:pt>
          <cx:pt idx="181440">1</cx:pt>
          <cx:pt idx="181441">6</cx:pt>
          <cx:pt idx="181442">148</cx:pt>
          <cx:pt idx="181443">382</cx:pt>
          <cx:pt idx="181444">529</cx:pt>
          <cx:pt idx="181445">0</cx:pt>
          <cx:pt idx="181446">10</cx:pt>
          <cx:pt idx="181447">0</cx:pt>
          <cx:pt idx="181448">0</cx:pt>
          <cx:pt idx="181449">8</cx:pt>
          <cx:pt idx="181450">29</cx:pt>
          <cx:pt idx="181451">172</cx:pt>
          <cx:pt idx="181452">0</cx:pt>
          <cx:pt idx="181453">0</cx:pt>
          <cx:pt idx="181454">2</cx:pt>
          <cx:pt idx="181455">2</cx:pt>
          <cx:pt idx="181456">0</cx:pt>
          <cx:pt idx="181457">133</cx:pt>
          <cx:pt idx="181458">0</cx:pt>
          <cx:pt idx="181459">220</cx:pt>
          <cx:pt idx="181460">5</cx:pt>
          <cx:pt idx="181461">1</cx:pt>
          <cx:pt idx="181462">0</cx:pt>
          <cx:pt idx="181463">0</cx:pt>
          <cx:pt idx="181464">0</cx:pt>
          <cx:pt idx="181465">0</cx:pt>
          <cx:pt idx="181466">1</cx:pt>
          <cx:pt idx="181467">1</cx:pt>
          <cx:pt idx="181468">16</cx:pt>
          <cx:pt idx="181469">318</cx:pt>
          <cx:pt idx="181470">0</cx:pt>
          <cx:pt idx="181471">1</cx:pt>
          <cx:pt idx="181472">7</cx:pt>
          <cx:pt idx="181473">1</cx:pt>
          <cx:pt idx="181474">0</cx:pt>
          <cx:pt idx="181475">1</cx:pt>
          <cx:pt idx="181476">0</cx:pt>
          <cx:pt idx="181477">1</cx:pt>
          <cx:pt idx="181478">0</cx:pt>
          <cx:pt idx="181479">1</cx:pt>
          <cx:pt idx="181480">0</cx:pt>
          <cx:pt idx="181481">0</cx:pt>
          <cx:pt idx="181482">0</cx:pt>
          <cx:pt idx="181483">1</cx:pt>
          <cx:pt idx="181484">0</cx:pt>
          <cx:pt idx="181485">1</cx:pt>
          <cx:pt idx="181486">79</cx:pt>
          <cx:pt idx="181487">25</cx:pt>
          <cx:pt idx="181488">0</cx:pt>
          <cx:pt idx="181489">2</cx:pt>
          <cx:pt idx="181490">16</cx:pt>
          <cx:pt idx="181491">0</cx:pt>
          <cx:pt idx="181492">0</cx:pt>
          <cx:pt idx="181493">127</cx:pt>
          <cx:pt idx="181494">355</cx:pt>
          <cx:pt idx="181495">2</cx:pt>
          <cx:pt idx="181496">4</cx:pt>
          <cx:pt idx="181497">33</cx:pt>
          <cx:pt idx="181498">86</cx:pt>
          <cx:pt idx="181499">47</cx:pt>
          <cx:pt idx="181500">5</cx:pt>
          <cx:pt idx="181501">33</cx:pt>
          <cx:pt idx="181502">3</cx:pt>
          <cx:pt idx="181503">217</cx:pt>
          <cx:pt idx="181504">20</cx:pt>
          <cx:pt idx="181505">32</cx:pt>
          <cx:pt idx="181506">1</cx:pt>
          <cx:pt idx="181507">0</cx:pt>
          <cx:pt idx="181508">2</cx:pt>
          <cx:pt idx="181509">68</cx:pt>
          <cx:pt idx="181510">272</cx:pt>
          <cx:pt idx="181511">7</cx:pt>
          <cx:pt idx="181512">7</cx:pt>
          <cx:pt idx="181513">8</cx:pt>
          <cx:pt idx="181514">1</cx:pt>
          <cx:pt idx="181515">12</cx:pt>
          <cx:pt idx="181516">87</cx:pt>
          <cx:pt idx="181517">3</cx:pt>
          <cx:pt idx="181518">0</cx:pt>
          <cx:pt idx="181519">0</cx:pt>
          <cx:pt idx="181520">7</cx:pt>
          <cx:pt idx="181521">0</cx:pt>
          <cx:pt idx="181522">2</cx:pt>
          <cx:pt idx="181523">32</cx:pt>
          <cx:pt idx="181524">76</cx:pt>
          <cx:pt idx="181525">43</cx:pt>
          <cx:pt idx="181526">6</cx:pt>
          <cx:pt idx="181527">0</cx:pt>
          <cx:pt idx="181528">13</cx:pt>
          <cx:pt idx="181529">228</cx:pt>
          <cx:pt idx="181530">0</cx:pt>
          <cx:pt idx="181531">0</cx:pt>
          <cx:pt idx="181532">0</cx:pt>
          <cx:pt idx="181533">64</cx:pt>
          <cx:pt idx="181534">68</cx:pt>
          <cx:pt idx="181535">0</cx:pt>
          <cx:pt idx="181536">13</cx:pt>
          <cx:pt idx="181537">1</cx:pt>
          <cx:pt idx="181538">3</cx:pt>
          <cx:pt idx="181539">1</cx:pt>
          <cx:pt idx="181540">449</cx:pt>
          <cx:pt idx="181541">450</cx:pt>
          <cx:pt idx="181542">1</cx:pt>
          <cx:pt idx="181543">0</cx:pt>
          <cx:pt idx="181544">165</cx:pt>
          <cx:pt idx="181545">62</cx:pt>
          <cx:pt idx="181546">123</cx:pt>
          <cx:pt idx="181547">21</cx:pt>
          <cx:pt idx="181548">0</cx:pt>
          <cx:pt idx="181549">106</cx:pt>
          <cx:pt idx="181550">4</cx:pt>
          <cx:pt idx="181551">0</cx:pt>
          <cx:pt idx="181552">350</cx:pt>
          <cx:pt idx="181553">0</cx:pt>
          <cx:pt idx="181554">2</cx:pt>
          <cx:pt idx="181555">70</cx:pt>
          <cx:pt idx="181556">0</cx:pt>
          <cx:pt idx="181557">0</cx:pt>
          <cx:pt idx="181558">2</cx:pt>
          <cx:pt idx="181559">6</cx:pt>
          <cx:pt idx="181560">0</cx:pt>
          <cx:pt idx="181561">1</cx:pt>
          <cx:pt idx="181562">0</cx:pt>
          <cx:pt idx="181563">0</cx:pt>
          <cx:pt idx="181564">0</cx:pt>
          <cx:pt idx="181565">0</cx:pt>
          <cx:pt idx="181566">0</cx:pt>
          <cx:pt idx="181567">0</cx:pt>
          <cx:pt idx="181568">0</cx:pt>
          <cx:pt idx="181569">0</cx:pt>
          <cx:pt idx="181570">5</cx:pt>
          <cx:pt idx="181571">0</cx:pt>
          <cx:pt idx="181572">0</cx:pt>
          <cx:pt idx="181573">3</cx:pt>
          <cx:pt idx="181574">0</cx:pt>
          <cx:pt idx="181575">79</cx:pt>
          <cx:pt idx="181576">0</cx:pt>
          <cx:pt idx="181577">6</cx:pt>
          <cx:pt idx="181578">0</cx:pt>
          <cx:pt idx="181579">45</cx:pt>
          <cx:pt idx="181580">2</cx:pt>
          <cx:pt idx="181581">0</cx:pt>
          <cx:pt idx="181582">1</cx:pt>
          <cx:pt idx="181583">17</cx:pt>
          <cx:pt idx="181584">10</cx:pt>
          <cx:pt idx="181585">30</cx:pt>
          <cx:pt idx="181586">9</cx:pt>
          <cx:pt idx="181587">0</cx:pt>
          <cx:pt idx="181588">90</cx:pt>
          <cx:pt idx="181589">86</cx:pt>
          <cx:pt idx="181590">0</cx:pt>
          <cx:pt idx="181591">1</cx:pt>
          <cx:pt idx="181592">8</cx:pt>
          <cx:pt idx="181593">23</cx:pt>
          <cx:pt idx="181594">3</cx:pt>
          <cx:pt idx="181595">17</cx:pt>
          <cx:pt idx="181596">69</cx:pt>
          <cx:pt idx="181597">42</cx:pt>
          <cx:pt idx="181598">20</cx:pt>
          <cx:pt idx="181599">0</cx:pt>
          <cx:pt idx="181600">0</cx:pt>
          <cx:pt idx="181601">0</cx:pt>
          <cx:pt idx="181602">45</cx:pt>
          <cx:pt idx="181603">90</cx:pt>
          <cx:pt idx="181604">2</cx:pt>
          <cx:pt idx="181605">38</cx:pt>
          <cx:pt idx="181606">27</cx:pt>
          <cx:pt idx="181607">15</cx:pt>
          <cx:pt idx="181608">22</cx:pt>
          <cx:pt idx="181609">416</cx:pt>
          <cx:pt idx="181610">49</cx:pt>
          <cx:pt idx="181611">7</cx:pt>
          <cx:pt idx="181612">2</cx:pt>
          <cx:pt idx="181613">7</cx:pt>
          <cx:pt idx="181614">28</cx:pt>
          <cx:pt idx="181615">82</cx:pt>
          <cx:pt idx="181616">0</cx:pt>
          <cx:pt idx="181617">0</cx:pt>
          <cx:pt idx="181618">17</cx:pt>
          <cx:pt idx="181619">117</cx:pt>
          <cx:pt idx="181620">1</cx:pt>
          <cx:pt idx="181621">28</cx:pt>
          <cx:pt idx="181622">0</cx:pt>
          <cx:pt idx="181623">95</cx:pt>
          <cx:pt idx="181624">41</cx:pt>
          <cx:pt idx="181625">5</cx:pt>
          <cx:pt idx="181626">116</cx:pt>
          <cx:pt idx="181627">0</cx:pt>
          <cx:pt idx="181628">24</cx:pt>
          <cx:pt idx="181629">222</cx:pt>
          <cx:pt idx="181630">44</cx:pt>
          <cx:pt idx="181631">40</cx:pt>
          <cx:pt idx="181632">6</cx:pt>
          <cx:pt idx="181633">0</cx:pt>
          <cx:pt idx="181634">7</cx:pt>
          <cx:pt idx="181635">0</cx:pt>
          <cx:pt idx="181636">1</cx:pt>
          <cx:pt idx="181637">0</cx:pt>
          <cx:pt idx="181638">0</cx:pt>
          <cx:pt idx="181639">5</cx:pt>
          <cx:pt idx="181640">0</cx:pt>
          <cx:pt idx="181641">4</cx:pt>
          <cx:pt idx="181642">6</cx:pt>
          <cx:pt idx="181643">3</cx:pt>
          <cx:pt idx="181644">147</cx:pt>
          <cx:pt idx="181645">58</cx:pt>
          <cx:pt idx="181646">79</cx:pt>
          <cx:pt idx="181647">6</cx:pt>
          <cx:pt idx="181648">2</cx:pt>
          <cx:pt idx="181649">67</cx:pt>
          <cx:pt idx="181650">22</cx:pt>
          <cx:pt idx="181651">5</cx:pt>
          <cx:pt idx="181652">10</cx:pt>
          <cx:pt idx="181653">49</cx:pt>
          <cx:pt idx="181654">0</cx:pt>
          <cx:pt idx="181655">54</cx:pt>
          <cx:pt idx="181656">35</cx:pt>
          <cx:pt idx="181657">95</cx:pt>
          <cx:pt idx="181658">8</cx:pt>
          <cx:pt idx="181659">19</cx:pt>
          <cx:pt idx="181660">0</cx:pt>
          <cx:pt idx="181661">0</cx:pt>
          <cx:pt idx="181662">0</cx:pt>
          <cx:pt idx="181663">0</cx:pt>
          <cx:pt idx="181664">0</cx:pt>
          <cx:pt idx="181665">45</cx:pt>
          <cx:pt idx="181666">0</cx:pt>
          <cx:pt idx="181667">16</cx:pt>
          <cx:pt idx="181668">14</cx:pt>
          <cx:pt idx="181669">21</cx:pt>
          <cx:pt idx="181670">0</cx:pt>
          <cx:pt idx="181671">47</cx:pt>
          <cx:pt idx="181672">68</cx:pt>
          <cx:pt idx="181673">231</cx:pt>
          <cx:pt idx="181674">0</cx:pt>
          <cx:pt idx="181675">90</cx:pt>
          <cx:pt idx="181676">102</cx:pt>
          <cx:pt idx="181677">67</cx:pt>
          <cx:pt idx="181678">7</cx:pt>
          <cx:pt idx="181679">31</cx:pt>
          <cx:pt idx="181680">0</cx:pt>
          <cx:pt idx="181681">4</cx:pt>
          <cx:pt idx="181682">7</cx:pt>
          <cx:pt idx="181683">3</cx:pt>
          <cx:pt idx="181684">19</cx:pt>
          <cx:pt idx="181685">239</cx:pt>
          <cx:pt idx="181686">19</cx:pt>
          <cx:pt idx="181687">6</cx:pt>
          <cx:pt idx="181688">69</cx:pt>
          <cx:pt idx="181689">28</cx:pt>
          <cx:pt idx="181690">2</cx:pt>
          <cx:pt idx="181691">4</cx:pt>
          <cx:pt idx="181692">1</cx:pt>
          <cx:pt idx="181693">7</cx:pt>
          <cx:pt idx="181694">0</cx:pt>
          <cx:pt idx="181695">0</cx:pt>
          <cx:pt idx="181696">0</cx:pt>
          <cx:pt idx="181697">4</cx:pt>
          <cx:pt idx="181698">174</cx:pt>
          <cx:pt idx="181699">129</cx:pt>
          <cx:pt idx="181700">0</cx:pt>
          <cx:pt idx="181701">0</cx:pt>
          <cx:pt idx="181702">15</cx:pt>
          <cx:pt idx="181703">45</cx:pt>
          <cx:pt idx="181704">424</cx:pt>
          <cx:pt idx="181705">3</cx:pt>
          <cx:pt idx="181706">0</cx:pt>
          <cx:pt idx="181707">0</cx:pt>
          <cx:pt idx="181708">0</cx:pt>
          <cx:pt idx="181709">0</cx:pt>
          <cx:pt idx="181710">0</cx:pt>
          <cx:pt idx="181711">0</cx:pt>
          <cx:pt idx="181712">76</cx:pt>
          <cx:pt idx="181713">94</cx:pt>
          <cx:pt idx="181714">43</cx:pt>
          <cx:pt idx="181715">14</cx:pt>
          <cx:pt idx="181716">45</cx:pt>
          <cx:pt idx="181717">51</cx:pt>
          <cx:pt idx="181718">0</cx:pt>
          <cx:pt idx="181719">22</cx:pt>
          <cx:pt idx="181720">0</cx:pt>
          <cx:pt idx="181721">7</cx:pt>
          <cx:pt idx="181722">64</cx:pt>
          <cx:pt idx="181723">2</cx:pt>
          <cx:pt idx="181724">13</cx:pt>
          <cx:pt idx="181725">0</cx:pt>
          <cx:pt idx="181726">0</cx:pt>
          <cx:pt idx="181727">0</cx:pt>
          <cx:pt idx="181728">0</cx:pt>
          <cx:pt idx="181729">0</cx:pt>
          <cx:pt idx="181730">0</cx:pt>
          <cx:pt idx="181731">12</cx:pt>
          <cx:pt idx="181732">0</cx:pt>
          <cx:pt idx="181733">0</cx:pt>
          <cx:pt idx="181734">20</cx:pt>
          <cx:pt idx="181735">0</cx:pt>
          <cx:pt idx="181736">35</cx:pt>
          <cx:pt idx="181737">6</cx:pt>
          <cx:pt idx="181738">2</cx:pt>
          <cx:pt idx="181739">4</cx:pt>
          <cx:pt idx="181740">10</cx:pt>
          <cx:pt idx="181741">0</cx:pt>
          <cx:pt idx="181742">77</cx:pt>
          <cx:pt idx="181743">71</cx:pt>
          <cx:pt idx="181744">19</cx:pt>
          <cx:pt idx="181745">1</cx:pt>
          <cx:pt idx="181746">2</cx:pt>
          <cx:pt idx="181747">0</cx:pt>
          <cx:pt idx="181748">96</cx:pt>
          <cx:pt idx="181749">79</cx:pt>
          <cx:pt idx="181750">112</cx:pt>
          <cx:pt idx="181751">49</cx:pt>
          <cx:pt idx="181752">8</cx:pt>
          <cx:pt idx="181753">129</cx:pt>
          <cx:pt idx="181754">0</cx:pt>
          <cx:pt idx="181755">0</cx:pt>
          <cx:pt idx="181756">10</cx:pt>
          <cx:pt idx="181757">1</cx:pt>
          <cx:pt idx="181758">28</cx:pt>
          <cx:pt idx="181759">99</cx:pt>
          <cx:pt idx="181760">3</cx:pt>
          <cx:pt idx="181761">5</cx:pt>
          <cx:pt idx="181762">1</cx:pt>
          <cx:pt idx="181763">5</cx:pt>
          <cx:pt idx="181764">49</cx:pt>
          <cx:pt idx="181765">42</cx:pt>
          <cx:pt idx="181766">110</cx:pt>
          <cx:pt idx="181767">0</cx:pt>
          <cx:pt idx="181768">23</cx:pt>
          <cx:pt idx="181769">2</cx:pt>
          <cx:pt idx="181770">1</cx:pt>
          <cx:pt idx="181771">0</cx:pt>
          <cx:pt idx="181772">0</cx:pt>
          <cx:pt idx="181773">0</cx:pt>
          <cx:pt idx="181774">0</cx:pt>
          <cx:pt idx="181775">7</cx:pt>
          <cx:pt idx="181776">48</cx:pt>
          <cx:pt idx="181777">156</cx:pt>
          <cx:pt idx="181778">141</cx:pt>
          <cx:pt idx="181779">11</cx:pt>
          <cx:pt idx="181780">32</cx:pt>
          <cx:pt idx="181781">6</cx:pt>
          <cx:pt idx="181782">8</cx:pt>
          <cx:pt idx="181783">0</cx:pt>
          <cx:pt idx="181784">1</cx:pt>
          <cx:pt idx="181785">0</cx:pt>
          <cx:pt idx="181786">0</cx:pt>
          <cx:pt idx="181787">13</cx:pt>
          <cx:pt idx="181788">0</cx:pt>
          <cx:pt idx="181789">0</cx:pt>
          <cx:pt idx="181790">412</cx:pt>
          <cx:pt idx="181791">0</cx:pt>
          <cx:pt idx="181792">163</cx:pt>
          <cx:pt idx="181793">0</cx:pt>
          <cx:pt idx="181794">11</cx:pt>
          <cx:pt idx="181795">15</cx:pt>
          <cx:pt idx="181796">157</cx:pt>
          <cx:pt idx="181797">92</cx:pt>
          <cx:pt idx="181798">228</cx:pt>
          <cx:pt idx="181799">0</cx:pt>
          <cx:pt idx="181800">48</cx:pt>
          <cx:pt idx="181801">22</cx:pt>
          <cx:pt idx="181802">19</cx:pt>
          <cx:pt idx="181803">1</cx:pt>
          <cx:pt idx="181804">197</cx:pt>
          <cx:pt idx="181805">6</cx:pt>
          <cx:pt idx="181806">0</cx:pt>
          <cx:pt idx="181807">0</cx:pt>
          <cx:pt idx="181808">1</cx:pt>
          <cx:pt idx="181809">41</cx:pt>
          <cx:pt idx="181810">130</cx:pt>
          <cx:pt idx="181811">2</cx:pt>
          <cx:pt idx="181812">389</cx:pt>
          <cx:pt idx="181813">349</cx:pt>
          <cx:pt idx="181814">0</cx:pt>
          <cx:pt idx="181815">0</cx:pt>
          <cx:pt idx="181816">6</cx:pt>
          <cx:pt idx="181817">62</cx:pt>
          <cx:pt idx="181818">141</cx:pt>
          <cx:pt idx="181819">0</cx:pt>
          <cx:pt idx="181820">16</cx:pt>
          <cx:pt idx="181821">1</cx:pt>
          <cx:pt idx="181822">56</cx:pt>
          <cx:pt idx="181823">0</cx:pt>
          <cx:pt idx="181824">106</cx:pt>
          <cx:pt idx="181825">10</cx:pt>
          <cx:pt idx="181826">131</cx:pt>
          <cx:pt idx="181827">5</cx:pt>
          <cx:pt idx="181828">71</cx:pt>
          <cx:pt idx="181829">1</cx:pt>
          <cx:pt idx="181830">0</cx:pt>
          <cx:pt idx="181831">361</cx:pt>
          <cx:pt idx="181832">55</cx:pt>
          <cx:pt idx="181833">313</cx:pt>
          <cx:pt idx="181834">66</cx:pt>
          <cx:pt idx="181835">3</cx:pt>
          <cx:pt idx="181836">7</cx:pt>
          <cx:pt idx="181837">0</cx:pt>
          <cx:pt idx="181838">0</cx:pt>
          <cx:pt idx="181839">8</cx:pt>
          <cx:pt idx="181840">4</cx:pt>
          <cx:pt idx="181841">0</cx:pt>
          <cx:pt idx="181842">0</cx:pt>
          <cx:pt idx="181843">28</cx:pt>
          <cx:pt idx="181844">0</cx:pt>
          <cx:pt idx="181845">5</cx:pt>
          <cx:pt idx="181846">220</cx:pt>
          <cx:pt idx="181847">97</cx:pt>
          <cx:pt idx="181848">27</cx:pt>
          <cx:pt idx="181849">19</cx:pt>
          <cx:pt idx="181850">12</cx:pt>
          <cx:pt idx="181851">52</cx:pt>
          <cx:pt idx="181852">7</cx:pt>
          <cx:pt idx="181853">1</cx:pt>
          <cx:pt idx="181854">0</cx:pt>
          <cx:pt idx="181855">15</cx:pt>
          <cx:pt idx="181856">34</cx:pt>
          <cx:pt idx="181857">221</cx:pt>
          <cx:pt idx="181858">44</cx:pt>
          <cx:pt idx="181859">57</cx:pt>
          <cx:pt idx="181860">1</cx:pt>
          <cx:pt idx="181861">203</cx:pt>
          <cx:pt idx="181862">4</cx:pt>
          <cx:pt idx="181863">9</cx:pt>
          <cx:pt idx="181864">13</cx:pt>
          <cx:pt idx="181865">8</cx:pt>
          <cx:pt idx="181866">0</cx:pt>
          <cx:pt idx="181867">0</cx:pt>
          <cx:pt idx="181868">9</cx:pt>
          <cx:pt idx="181869">0</cx:pt>
          <cx:pt idx="181870">0</cx:pt>
          <cx:pt idx="181871">0</cx:pt>
          <cx:pt idx="181872">22</cx:pt>
          <cx:pt idx="181873">0</cx:pt>
          <cx:pt idx="181874">0</cx:pt>
          <cx:pt idx="181875">0</cx:pt>
          <cx:pt idx="181876">0</cx:pt>
          <cx:pt idx="181877">0</cx:pt>
          <cx:pt idx="181878">0</cx:pt>
          <cx:pt idx="181879">2</cx:pt>
          <cx:pt idx="181880">0</cx:pt>
          <cx:pt idx="181881">0</cx:pt>
          <cx:pt idx="181882">1</cx:pt>
          <cx:pt idx="181883">0</cx:pt>
          <cx:pt idx="181884">537</cx:pt>
          <cx:pt idx="181885">75</cx:pt>
          <cx:pt idx="181886">8</cx:pt>
          <cx:pt idx="181887">0</cx:pt>
          <cx:pt idx="181888">71</cx:pt>
          <cx:pt idx="181889">38</cx:pt>
          <cx:pt idx="181890">345</cx:pt>
          <cx:pt idx="181891">106</cx:pt>
          <cx:pt idx="181892">29</cx:pt>
          <cx:pt idx="181893">142</cx:pt>
          <cx:pt idx="181894">0</cx:pt>
          <cx:pt idx="181895">98</cx:pt>
          <cx:pt idx="181896">0</cx:pt>
          <cx:pt idx="181897">178</cx:pt>
          <cx:pt idx="181898">238</cx:pt>
          <cx:pt idx="181899">0</cx:pt>
          <cx:pt idx="181900">0</cx:pt>
          <cx:pt idx="181901">6</cx:pt>
          <cx:pt idx="181902">77</cx:pt>
          <cx:pt idx="181903">0</cx:pt>
          <cx:pt idx="181904">6</cx:pt>
          <cx:pt idx="181905">36</cx:pt>
          <cx:pt idx="181906">4</cx:pt>
          <cx:pt idx="181907">0</cx:pt>
          <cx:pt idx="181908">12</cx:pt>
          <cx:pt idx="181909">36</cx:pt>
          <cx:pt idx="181910">0</cx:pt>
          <cx:pt idx="181911">15</cx:pt>
          <cx:pt idx="181912">2</cx:pt>
          <cx:pt idx="181913">18</cx:pt>
          <cx:pt idx="181914">0</cx:pt>
          <cx:pt idx="181915">7</cx:pt>
          <cx:pt idx="181916">300</cx:pt>
          <cx:pt idx="181917">0</cx:pt>
          <cx:pt idx="181918">4</cx:pt>
          <cx:pt idx="181919">14</cx:pt>
          <cx:pt idx="181920">56</cx:pt>
          <cx:pt idx="181921">0</cx:pt>
          <cx:pt idx="181922">129</cx:pt>
          <cx:pt idx="181923">5</cx:pt>
          <cx:pt idx="181924">35</cx:pt>
          <cx:pt idx="181925">63</cx:pt>
          <cx:pt idx="181926">0</cx:pt>
          <cx:pt idx="181927">1</cx:pt>
          <cx:pt idx="181928">0</cx:pt>
          <cx:pt idx="181929">24</cx:pt>
          <cx:pt idx="181930">0</cx:pt>
          <cx:pt idx="181931">67</cx:pt>
          <cx:pt idx="181932">16</cx:pt>
          <cx:pt idx="181933">55</cx:pt>
          <cx:pt idx="181934">0</cx:pt>
          <cx:pt idx="181935">0</cx:pt>
          <cx:pt idx="181936">0</cx:pt>
          <cx:pt idx="181937">0</cx:pt>
          <cx:pt idx="181938">0</cx:pt>
          <cx:pt idx="181939">70</cx:pt>
          <cx:pt idx="181940">0</cx:pt>
          <cx:pt idx="181941">25</cx:pt>
          <cx:pt idx="181942">133</cx:pt>
          <cx:pt idx="181943">3</cx:pt>
          <cx:pt idx="181944">11</cx:pt>
          <cx:pt idx="181945">49</cx:pt>
          <cx:pt idx="181946">0</cx:pt>
          <cx:pt idx="181947">21</cx:pt>
          <cx:pt idx="181948">7</cx:pt>
          <cx:pt idx="181949">281</cx:pt>
          <cx:pt idx="181950">0</cx:pt>
          <cx:pt idx="181951">0</cx:pt>
          <cx:pt idx="181952">18</cx:pt>
          <cx:pt idx="181953">6</cx:pt>
          <cx:pt idx="181954">5</cx:pt>
          <cx:pt idx="181955">153</cx:pt>
          <cx:pt idx="181956">563</cx:pt>
          <cx:pt idx="181957">4</cx:pt>
          <cx:pt idx="181958">0</cx:pt>
          <cx:pt idx="181959">1</cx:pt>
          <cx:pt idx="181960">3</cx:pt>
          <cx:pt idx="181961">3</cx:pt>
          <cx:pt idx="181962">6</cx:pt>
          <cx:pt idx="181963">579</cx:pt>
          <cx:pt idx="181964">84</cx:pt>
          <cx:pt idx="181965">25</cx:pt>
          <cx:pt idx="181966">32</cx:pt>
          <cx:pt idx="181967">14</cx:pt>
          <cx:pt idx="181968">119</cx:pt>
          <cx:pt idx="181969">12</cx:pt>
          <cx:pt idx="181970">1</cx:pt>
          <cx:pt idx="181971">0</cx:pt>
          <cx:pt idx="181972">0</cx:pt>
          <cx:pt idx="181973">5</cx:pt>
          <cx:pt idx="181974">73</cx:pt>
          <cx:pt idx="181975">0</cx:pt>
          <cx:pt idx="181976">227</cx:pt>
          <cx:pt idx="181977">9</cx:pt>
          <cx:pt idx="181978">0</cx:pt>
          <cx:pt idx="181979">524</cx:pt>
          <cx:pt idx="181980">30</cx:pt>
          <cx:pt idx="181981">3</cx:pt>
          <cx:pt idx="181982">1</cx:pt>
          <cx:pt idx="181983">328</cx:pt>
          <cx:pt idx="181984">59</cx:pt>
          <cx:pt idx="181985">0</cx:pt>
          <cx:pt idx="181986">33</cx:pt>
          <cx:pt idx="181987">2</cx:pt>
          <cx:pt idx="181988">9</cx:pt>
          <cx:pt idx="181989">0</cx:pt>
          <cx:pt idx="181990">3</cx:pt>
          <cx:pt idx="181991">83</cx:pt>
          <cx:pt idx="181992">22</cx:pt>
          <cx:pt idx="181993">145</cx:pt>
          <cx:pt idx="181994">4</cx:pt>
          <cx:pt idx="181995">5</cx:pt>
          <cx:pt idx="181996">0</cx:pt>
          <cx:pt idx="181997">128</cx:pt>
          <cx:pt idx="181998">0</cx:pt>
          <cx:pt idx="181999">0</cx:pt>
          <cx:pt idx="182000">94</cx:pt>
          <cx:pt idx="182001">99</cx:pt>
          <cx:pt idx="182002">218</cx:pt>
          <cx:pt idx="182003">15</cx:pt>
          <cx:pt idx="182004">447</cx:pt>
          <cx:pt idx="182005">56</cx:pt>
          <cx:pt idx="182006">70</cx:pt>
          <cx:pt idx="182007">139</cx:pt>
          <cx:pt idx="182008">10</cx:pt>
          <cx:pt idx="182009">9</cx:pt>
          <cx:pt idx="182010">0</cx:pt>
          <cx:pt idx="182011">338</cx:pt>
          <cx:pt idx="182012">0</cx:pt>
          <cx:pt idx="182013">20</cx:pt>
          <cx:pt idx="182014">26</cx:pt>
          <cx:pt idx="182015">16</cx:pt>
          <cx:pt idx="182016">56</cx:pt>
          <cx:pt idx="182017">10</cx:pt>
          <cx:pt idx="182018">0</cx:pt>
          <cx:pt idx="182019">0</cx:pt>
          <cx:pt idx="182020">92</cx:pt>
          <cx:pt idx="182021">0</cx:pt>
          <cx:pt idx="182022">0</cx:pt>
          <cx:pt idx="182023">0</cx:pt>
          <cx:pt idx="182024">6</cx:pt>
          <cx:pt idx="182025">0</cx:pt>
          <cx:pt idx="182026">1</cx:pt>
          <cx:pt idx="182027">105</cx:pt>
          <cx:pt idx="182028">30</cx:pt>
          <cx:pt idx="182029">40</cx:pt>
          <cx:pt idx="182030">4</cx:pt>
          <cx:pt idx="182031">7</cx:pt>
          <cx:pt idx="182032">34</cx:pt>
          <cx:pt idx="182033">15</cx:pt>
          <cx:pt idx="182034">74</cx:pt>
          <cx:pt idx="182035">31</cx:pt>
          <cx:pt idx="182036">31</cx:pt>
          <cx:pt idx="182037">1</cx:pt>
          <cx:pt idx="182038">5</cx:pt>
          <cx:pt idx="182039">16</cx:pt>
          <cx:pt idx="182040">12</cx:pt>
          <cx:pt idx="182041">1</cx:pt>
          <cx:pt idx="182042">1</cx:pt>
          <cx:pt idx="182043">6</cx:pt>
          <cx:pt idx="182044">4</cx:pt>
          <cx:pt idx="182045">0</cx:pt>
          <cx:pt idx="182046">1</cx:pt>
          <cx:pt idx="182047">36</cx:pt>
          <cx:pt idx="182048">0</cx:pt>
          <cx:pt idx="182049">20</cx:pt>
          <cx:pt idx="182050">165</cx:pt>
          <cx:pt idx="182051">33</cx:pt>
          <cx:pt idx="182052">3</cx:pt>
          <cx:pt idx="182053">0</cx:pt>
          <cx:pt idx="182054">1</cx:pt>
          <cx:pt idx="182055">12</cx:pt>
          <cx:pt idx="182056">5</cx:pt>
          <cx:pt idx="182057">0</cx:pt>
          <cx:pt idx="182058">0</cx:pt>
          <cx:pt idx="182059">32</cx:pt>
          <cx:pt idx="182060">88</cx:pt>
          <cx:pt idx="182061">317</cx:pt>
          <cx:pt idx="182062">27</cx:pt>
          <cx:pt idx="182063">56</cx:pt>
          <cx:pt idx="182064">67</cx:pt>
          <cx:pt idx="182065">1</cx:pt>
          <cx:pt idx="182066">13</cx:pt>
          <cx:pt idx="182067">4</cx:pt>
          <cx:pt idx="182068">93</cx:pt>
          <cx:pt idx="182069">2</cx:pt>
          <cx:pt idx="182070">28</cx:pt>
          <cx:pt idx="182071">0</cx:pt>
          <cx:pt idx="182072">4</cx:pt>
          <cx:pt idx="182073">1</cx:pt>
          <cx:pt idx="182074">35</cx:pt>
          <cx:pt idx="182075">84</cx:pt>
          <cx:pt idx="182076">0</cx:pt>
          <cx:pt idx="182077">3</cx:pt>
          <cx:pt idx="182078">20</cx:pt>
          <cx:pt idx="182079">21</cx:pt>
          <cx:pt idx="182080">45</cx:pt>
          <cx:pt idx="182081">2</cx:pt>
          <cx:pt idx="182082">27</cx:pt>
          <cx:pt idx="182083">0</cx:pt>
          <cx:pt idx="182084">0</cx:pt>
          <cx:pt idx="182085">111</cx:pt>
          <cx:pt idx="182086">8</cx:pt>
          <cx:pt idx="182087">0</cx:pt>
          <cx:pt idx="182088">14</cx:pt>
          <cx:pt idx="182089">86</cx:pt>
          <cx:pt idx="182090">5</cx:pt>
          <cx:pt idx="182091">1</cx:pt>
          <cx:pt idx="182092">3</cx:pt>
          <cx:pt idx="182093">0</cx:pt>
          <cx:pt idx="182094">6</cx:pt>
          <cx:pt idx="182095">228</cx:pt>
          <cx:pt idx="182096">0</cx:pt>
          <cx:pt idx="182097">115</cx:pt>
          <cx:pt idx="182098">0</cx:pt>
          <cx:pt idx="182099">0</cx:pt>
          <cx:pt idx="182100">5</cx:pt>
          <cx:pt idx="182101">2</cx:pt>
          <cx:pt idx="182102">0</cx:pt>
          <cx:pt idx="182103">1</cx:pt>
          <cx:pt idx="182104">0</cx:pt>
          <cx:pt idx="182105">2</cx:pt>
          <cx:pt idx="182106">62</cx:pt>
          <cx:pt idx="182107">2</cx:pt>
          <cx:pt idx="182108">0</cx:pt>
          <cx:pt idx="182109">30</cx:pt>
          <cx:pt idx="182110">2</cx:pt>
          <cx:pt idx="182111">331</cx:pt>
          <cx:pt idx="182112">8</cx:pt>
          <cx:pt idx="182113">36</cx:pt>
          <cx:pt idx="182114">63</cx:pt>
          <cx:pt idx="182115">1</cx:pt>
          <cx:pt idx="182116">44</cx:pt>
          <cx:pt idx="182117">172</cx:pt>
          <cx:pt idx="182118">251</cx:pt>
          <cx:pt idx="182119">197</cx:pt>
          <cx:pt idx="182120">48</cx:pt>
          <cx:pt idx="182121">119</cx:pt>
          <cx:pt idx="182122">10</cx:pt>
          <cx:pt idx="182123">1</cx:pt>
          <cx:pt idx="182124">0</cx:pt>
          <cx:pt idx="182125">1</cx:pt>
          <cx:pt idx="182126">1</cx:pt>
          <cx:pt idx="182127">2</cx:pt>
          <cx:pt idx="182128">1</cx:pt>
          <cx:pt idx="182129">51</cx:pt>
          <cx:pt idx="182130">54</cx:pt>
          <cx:pt idx="182131">0</cx:pt>
          <cx:pt idx="182132">11</cx:pt>
          <cx:pt idx="182133">1</cx:pt>
          <cx:pt idx="182134">0</cx:pt>
          <cx:pt idx="182135">0</cx:pt>
          <cx:pt idx="182136">169</cx:pt>
          <cx:pt idx="182137">0</cx:pt>
          <cx:pt idx="182138">15</cx:pt>
          <cx:pt idx="182139">15</cx:pt>
          <cx:pt idx="182140">65</cx:pt>
          <cx:pt idx="182141">123</cx:pt>
          <cx:pt idx="182142">0</cx:pt>
          <cx:pt idx="182143">0</cx:pt>
          <cx:pt idx="182144">0</cx:pt>
          <cx:pt idx="182145">6</cx:pt>
          <cx:pt idx="182146">4</cx:pt>
          <cx:pt idx="182147">113</cx:pt>
          <cx:pt idx="182148">1</cx:pt>
          <cx:pt idx="182149">0</cx:pt>
          <cx:pt idx="182150">1</cx:pt>
          <cx:pt idx="182151">2</cx:pt>
          <cx:pt idx="182152">18</cx:pt>
          <cx:pt idx="182153">0</cx:pt>
          <cx:pt idx="182154">0</cx:pt>
          <cx:pt idx="182155">28</cx:pt>
          <cx:pt idx="182156">0</cx:pt>
          <cx:pt idx="182157">6</cx:pt>
          <cx:pt idx="182158">1</cx:pt>
          <cx:pt idx="182159">0</cx:pt>
          <cx:pt idx="182160">17</cx:pt>
          <cx:pt idx="182161">135</cx:pt>
          <cx:pt idx="182162">16</cx:pt>
          <cx:pt idx="182163">0</cx:pt>
          <cx:pt idx="182164">0</cx:pt>
          <cx:pt idx="182165">58</cx:pt>
          <cx:pt idx="182166">0</cx:pt>
          <cx:pt idx="182167">0</cx:pt>
          <cx:pt idx="182168">0</cx:pt>
          <cx:pt idx="182169">7</cx:pt>
          <cx:pt idx="182170">0</cx:pt>
          <cx:pt idx="182171">5</cx:pt>
          <cx:pt idx="182172">0</cx:pt>
          <cx:pt idx="182173">7</cx:pt>
          <cx:pt idx="182174">1</cx:pt>
          <cx:pt idx="182175">0</cx:pt>
          <cx:pt idx="182176">34</cx:pt>
          <cx:pt idx="182177">3</cx:pt>
          <cx:pt idx="182178">12</cx:pt>
          <cx:pt idx="182179">1</cx:pt>
          <cx:pt idx="182180">130</cx:pt>
          <cx:pt idx="182181">7</cx:pt>
          <cx:pt idx="182182">0</cx:pt>
          <cx:pt idx="182183">0</cx:pt>
          <cx:pt idx="182184">36</cx:pt>
          <cx:pt idx="182185">1</cx:pt>
          <cx:pt idx="182186">0</cx:pt>
          <cx:pt idx="182187">375</cx:pt>
          <cx:pt idx="182188">3</cx:pt>
          <cx:pt idx="182189">187</cx:pt>
          <cx:pt idx="182190">53</cx:pt>
          <cx:pt idx="182191">6</cx:pt>
          <cx:pt idx="182192">0</cx:pt>
          <cx:pt idx="182193">2</cx:pt>
          <cx:pt idx="182194">0</cx:pt>
          <cx:pt idx="182195">76</cx:pt>
          <cx:pt idx="182196">0</cx:pt>
          <cx:pt idx="182197">0</cx:pt>
          <cx:pt idx="182198">7</cx:pt>
          <cx:pt idx="182199">2</cx:pt>
          <cx:pt idx="182200">1</cx:pt>
          <cx:pt idx="182201">0</cx:pt>
          <cx:pt idx="182202">0</cx:pt>
          <cx:pt idx="182203">0</cx:pt>
          <cx:pt idx="182204">1</cx:pt>
          <cx:pt idx="182205">1</cx:pt>
          <cx:pt idx="182206">0</cx:pt>
          <cx:pt idx="182207">0</cx:pt>
          <cx:pt idx="182208">0</cx:pt>
          <cx:pt idx="182209">0</cx:pt>
          <cx:pt idx="182210">7</cx:pt>
          <cx:pt idx="182211">35</cx:pt>
          <cx:pt idx="182212">102</cx:pt>
          <cx:pt idx="182213">787</cx:pt>
          <cx:pt idx="182214">62</cx:pt>
          <cx:pt idx="182215">0</cx:pt>
          <cx:pt idx="182216">134</cx:pt>
          <cx:pt idx="182217">0</cx:pt>
          <cx:pt idx="182218">10</cx:pt>
          <cx:pt idx="182219">12</cx:pt>
          <cx:pt idx="182220">5</cx:pt>
          <cx:pt idx="182221">0</cx:pt>
          <cx:pt idx="182222">29</cx:pt>
          <cx:pt idx="182223">5</cx:pt>
          <cx:pt idx="182224">32</cx:pt>
          <cx:pt idx="182225">1</cx:pt>
          <cx:pt idx="182226">141</cx:pt>
          <cx:pt idx="182227">30</cx:pt>
          <cx:pt idx="182228">6</cx:pt>
          <cx:pt idx="182229">131</cx:pt>
          <cx:pt idx="182230">0</cx:pt>
          <cx:pt idx="182231">1</cx:pt>
          <cx:pt idx="182232">137</cx:pt>
          <cx:pt idx="182233">32</cx:pt>
          <cx:pt idx="182234">366</cx:pt>
          <cx:pt idx="182235">3</cx:pt>
          <cx:pt idx="182236">16</cx:pt>
          <cx:pt idx="182237">3</cx:pt>
          <cx:pt idx="182238">29</cx:pt>
          <cx:pt idx="182239">12</cx:pt>
          <cx:pt idx="182240">7</cx:pt>
          <cx:pt idx="182241">0</cx:pt>
          <cx:pt idx="182242">0</cx:pt>
          <cx:pt idx="182243">4</cx:pt>
          <cx:pt idx="182244">372</cx:pt>
          <cx:pt idx="182245">0</cx:pt>
          <cx:pt idx="182246">21</cx:pt>
          <cx:pt idx="182247">0</cx:pt>
          <cx:pt idx="182248">36</cx:pt>
          <cx:pt idx="182249">4</cx:pt>
          <cx:pt idx="182250">0</cx:pt>
          <cx:pt idx="182251">6</cx:pt>
          <cx:pt idx="182252">44</cx:pt>
          <cx:pt idx="182253">98</cx:pt>
          <cx:pt idx="182254">35</cx:pt>
          <cx:pt idx="182255">7</cx:pt>
          <cx:pt idx="182256">27</cx:pt>
          <cx:pt idx="182257">1</cx:pt>
          <cx:pt idx="182258">0</cx:pt>
          <cx:pt idx="182259">0</cx:pt>
          <cx:pt idx="182260">1</cx:pt>
          <cx:pt idx="182261">29</cx:pt>
          <cx:pt idx="182262">6</cx:pt>
          <cx:pt idx="182263">1</cx:pt>
          <cx:pt idx="182264">7</cx:pt>
          <cx:pt idx="182265">0</cx:pt>
          <cx:pt idx="182266">3</cx:pt>
          <cx:pt idx="182267">1</cx:pt>
          <cx:pt idx="182268">1</cx:pt>
          <cx:pt idx="182269">259</cx:pt>
          <cx:pt idx="182270">29</cx:pt>
          <cx:pt idx="182271">3</cx:pt>
          <cx:pt idx="182272">7</cx:pt>
          <cx:pt idx="182273">0</cx:pt>
          <cx:pt idx="182274">15</cx:pt>
          <cx:pt idx="182275">0</cx:pt>
          <cx:pt idx="182276">0</cx:pt>
          <cx:pt idx="182277">4</cx:pt>
          <cx:pt idx="182278">1</cx:pt>
          <cx:pt idx="182279">0</cx:pt>
          <cx:pt idx="182280">7</cx:pt>
          <cx:pt idx="182281">21</cx:pt>
          <cx:pt idx="182282">12</cx:pt>
          <cx:pt idx="182283">0</cx:pt>
          <cx:pt idx="182284">0</cx:pt>
          <cx:pt idx="182285">6</cx:pt>
          <cx:pt idx="182286">60</cx:pt>
          <cx:pt idx="182287">1</cx:pt>
          <cx:pt idx="182288">0</cx:pt>
          <cx:pt idx="182289">11</cx:pt>
          <cx:pt idx="182290">120</cx:pt>
          <cx:pt idx="182291">6</cx:pt>
          <cx:pt idx="182292">26</cx:pt>
          <cx:pt idx="182293">97</cx:pt>
          <cx:pt idx="182294">9</cx:pt>
          <cx:pt idx="182295">68</cx:pt>
          <cx:pt idx="182296">91</cx:pt>
          <cx:pt idx="182297">6</cx:pt>
          <cx:pt idx="182298">14</cx:pt>
          <cx:pt idx="182299">5</cx:pt>
          <cx:pt idx="182300">1</cx:pt>
          <cx:pt idx="182301">160</cx:pt>
          <cx:pt idx="182302">13</cx:pt>
          <cx:pt idx="182303">0</cx:pt>
          <cx:pt idx="182304">3</cx:pt>
          <cx:pt idx="182305">14</cx:pt>
          <cx:pt idx="182306">6</cx:pt>
          <cx:pt idx="182307">8</cx:pt>
          <cx:pt idx="182308">3</cx:pt>
          <cx:pt idx="182309">2</cx:pt>
          <cx:pt idx="182310">0</cx:pt>
          <cx:pt idx="182311">1</cx:pt>
          <cx:pt idx="182312">18</cx:pt>
          <cx:pt idx="182313">36</cx:pt>
          <cx:pt idx="182314">4</cx:pt>
          <cx:pt idx="182315">4</cx:pt>
          <cx:pt idx="182316">14</cx:pt>
          <cx:pt idx="182317">3</cx:pt>
          <cx:pt idx="182318">23</cx:pt>
          <cx:pt idx="182319">6</cx:pt>
          <cx:pt idx="182320">0</cx:pt>
          <cx:pt idx="182321">1</cx:pt>
          <cx:pt idx="182322">88</cx:pt>
          <cx:pt idx="182323">140</cx:pt>
          <cx:pt idx="182324">18</cx:pt>
          <cx:pt idx="182325">49</cx:pt>
          <cx:pt idx="182326">0</cx:pt>
          <cx:pt idx="182327">7</cx:pt>
          <cx:pt idx="182328">5</cx:pt>
          <cx:pt idx="182329">0</cx:pt>
          <cx:pt idx="182330">0</cx:pt>
          <cx:pt idx="182331">36</cx:pt>
          <cx:pt idx="182332">18</cx:pt>
          <cx:pt idx="182333">3</cx:pt>
          <cx:pt idx="182334">2</cx:pt>
          <cx:pt idx="182335">1</cx:pt>
          <cx:pt idx="182336">161</cx:pt>
          <cx:pt idx="182337">288</cx:pt>
          <cx:pt idx="182338">8</cx:pt>
          <cx:pt idx="182339">41</cx:pt>
          <cx:pt idx="182340">114</cx:pt>
          <cx:pt idx="182341">1</cx:pt>
          <cx:pt idx="182342">21</cx:pt>
          <cx:pt idx="182343">0</cx:pt>
          <cx:pt idx="182344">0</cx:pt>
          <cx:pt idx="182345">0</cx:pt>
          <cx:pt idx="182346">1</cx:pt>
          <cx:pt idx="182347">231</cx:pt>
          <cx:pt idx="182348">37</cx:pt>
          <cx:pt idx="182349">15</cx:pt>
          <cx:pt idx="182350">0</cx:pt>
          <cx:pt idx="182351">0</cx:pt>
          <cx:pt idx="182352">6</cx:pt>
          <cx:pt idx="182353">1</cx:pt>
          <cx:pt idx="182354">2</cx:pt>
          <cx:pt idx="182355">1</cx:pt>
          <cx:pt idx="182356">0</cx:pt>
          <cx:pt idx="182357">0</cx:pt>
          <cx:pt idx="182358">0</cx:pt>
          <cx:pt idx="182359">1</cx:pt>
          <cx:pt idx="182360">39</cx:pt>
          <cx:pt idx="182361">49</cx:pt>
          <cx:pt idx="182362">14</cx:pt>
          <cx:pt idx="182363">0</cx:pt>
          <cx:pt idx="182364">80</cx:pt>
          <cx:pt idx="182365">164</cx:pt>
          <cx:pt idx="182366">83</cx:pt>
          <cx:pt idx="182367">20</cx:pt>
          <cx:pt idx="182368">106</cx:pt>
          <cx:pt idx="182369">175</cx:pt>
          <cx:pt idx="182370">13</cx:pt>
          <cx:pt idx="182371">27</cx:pt>
          <cx:pt idx="182372">304</cx:pt>
          <cx:pt idx="182373">84</cx:pt>
          <cx:pt idx="182374">9</cx:pt>
          <cx:pt idx="182375">0</cx:pt>
          <cx:pt idx="182376">7</cx:pt>
          <cx:pt idx="182377">14</cx:pt>
          <cx:pt idx="182378">0</cx:pt>
          <cx:pt idx="182379">20</cx:pt>
          <cx:pt idx="182380">0</cx:pt>
          <cx:pt idx="182381">1</cx:pt>
          <cx:pt idx="182382">52</cx:pt>
          <cx:pt idx="182383">4</cx:pt>
          <cx:pt idx="182384">0</cx:pt>
          <cx:pt idx="182385">1</cx:pt>
          <cx:pt idx="182386">9</cx:pt>
          <cx:pt idx="182387">14</cx:pt>
          <cx:pt idx="182388">7</cx:pt>
          <cx:pt idx="182389">0</cx:pt>
          <cx:pt idx="182390">23</cx:pt>
          <cx:pt idx="182391">75</cx:pt>
          <cx:pt idx="182392">150</cx:pt>
          <cx:pt idx="182393">84</cx:pt>
          <cx:pt idx="182394">288</cx:pt>
          <cx:pt idx="182395">1</cx:pt>
          <cx:pt idx="182396">0</cx:pt>
          <cx:pt idx="182397">0</cx:pt>
          <cx:pt idx="182398">0</cx:pt>
          <cx:pt idx="182399">21</cx:pt>
          <cx:pt idx="182400">0</cx:pt>
          <cx:pt idx="182401">5</cx:pt>
          <cx:pt idx="182402">14</cx:pt>
          <cx:pt idx="182403">0</cx:pt>
          <cx:pt idx="182404">39</cx:pt>
          <cx:pt idx="182405">139</cx:pt>
          <cx:pt idx="182406">99</cx:pt>
          <cx:pt idx="182407">10</cx:pt>
          <cx:pt idx="182408">82</cx:pt>
          <cx:pt idx="182409">0</cx:pt>
          <cx:pt idx="182410">1</cx:pt>
          <cx:pt idx="182411">0</cx:pt>
          <cx:pt idx="182412">1</cx:pt>
          <cx:pt idx="182413">0</cx:pt>
          <cx:pt idx="182414">14</cx:pt>
          <cx:pt idx="182415">3</cx:pt>
          <cx:pt idx="182416">15</cx:pt>
          <cx:pt idx="182417">1464</cx:pt>
          <cx:pt idx="182418">10</cx:pt>
          <cx:pt idx="182419">22</cx:pt>
          <cx:pt idx="182420">217</cx:pt>
          <cx:pt idx="182421">6</cx:pt>
          <cx:pt idx="182422">67</cx:pt>
          <cx:pt idx="182423">13</cx:pt>
          <cx:pt idx="182424">10</cx:pt>
          <cx:pt idx="182425">2</cx:pt>
          <cx:pt idx="182426">274</cx:pt>
          <cx:pt idx="182427">18</cx:pt>
          <cx:pt idx="182428">4</cx:pt>
          <cx:pt idx="182429">6</cx:pt>
          <cx:pt idx="182430">0</cx:pt>
          <cx:pt idx="182431">97</cx:pt>
          <cx:pt idx="182432">1</cx:pt>
          <cx:pt idx="182433">1</cx:pt>
          <cx:pt idx="182434">0</cx:pt>
          <cx:pt idx="182435">1</cx:pt>
          <cx:pt idx="182436">0</cx:pt>
          <cx:pt idx="182437">91</cx:pt>
          <cx:pt idx="182438">0</cx:pt>
          <cx:pt idx="182439">11</cx:pt>
          <cx:pt idx="182440">1</cx:pt>
          <cx:pt idx="182441">1</cx:pt>
          <cx:pt idx="182442">6</cx:pt>
          <cx:pt idx="182443">0</cx:pt>
          <cx:pt idx="182444">0</cx:pt>
          <cx:pt idx="182445">35</cx:pt>
          <cx:pt idx="182446">337</cx:pt>
          <cx:pt idx="182447">0</cx:pt>
          <cx:pt idx="182448">340</cx:pt>
          <cx:pt idx="182449">330</cx:pt>
          <cx:pt idx="182450">113</cx:pt>
          <cx:pt idx="182451">141</cx:pt>
          <cx:pt idx="182452">0</cx:pt>
          <cx:pt idx="182453">0</cx:pt>
          <cx:pt idx="182454">0</cx:pt>
          <cx:pt idx="182455">117</cx:pt>
          <cx:pt idx="182456">3</cx:pt>
          <cx:pt idx="182457">22</cx:pt>
          <cx:pt idx="182458">52</cx:pt>
          <cx:pt idx="182459">8</cx:pt>
          <cx:pt idx="182460">119</cx:pt>
          <cx:pt idx="182461">135</cx:pt>
          <cx:pt idx="182462">24</cx:pt>
          <cx:pt idx="182463">272</cx:pt>
          <cx:pt idx="182464">39</cx:pt>
          <cx:pt idx="182465">0</cx:pt>
          <cx:pt idx="182466">52</cx:pt>
          <cx:pt idx="182467">0</cx:pt>
          <cx:pt idx="182468">19</cx:pt>
          <cx:pt idx="182469">3</cx:pt>
          <cx:pt idx="182470">7</cx:pt>
          <cx:pt idx="182471">804</cx:pt>
          <cx:pt idx="182472">1</cx:pt>
          <cx:pt idx="182473">0</cx:pt>
          <cx:pt idx="182474">1</cx:pt>
          <cx:pt idx="182475">1</cx:pt>
          <cx:pt idx="182476">5</cx:pt>
          <cx:pt idx="182477">287</cx:pt>
          <cx:pt idx="182478">16</cx:pt>
          <cx:pt idx="182479">25</cx:pt>
          <cx:pt idx="182480">0</cx:pt>
          <cx:pt idx="182481">13</cx:pt>
          <cx:pt idx="182482">1</cx:pt>
          <cx:pt idx="182483">0</cx:pt>
          <cx:pt idx="182484">25</cx:pt>
          <cx:pt idx="182485">1</cx:pt>
          <cx:pt idx="182486">36</cx:pt>
          <cx:pt idx="182487">0</cx:pt>
          <cx:pt idx="182488">28</cx:pt>
          <cx:pt idx="182489">7</cx:pt>
          <cx:pt idx="182490">56</cx:pt>
          <cx:pt idx="182491">4</cx:pt>
          <cx:pt idx="182492">1</cx:pt>
          <cx:pt idx="182493">3</cx:pt>
          <cx:pt idx="182494">38</cx:pt>
          <cx:pt idx="182495">13</cx:pt>
          <cx:pt idx="182496">0</cx:pt>
          <cx:pt idx="182497">88</cx:pt>
          <cx:pt idx="182498">1</cx:pt>
          <cx:pt idx="182499">88</cx:pt>
          <cx:pt idx="182500">43</cx:pt>
          <cx:pt idx="182501">0</cx:pt>
          <cx:pt idx="182502">27</cx:pt>
          <cx:pt idx="182503">1</cx:pt>
          <cx:pt idx="182504">1</cx:pt>
          <cx:pt idx="182505">328</cx:pt>
          <cx:pt idx="182506">22</cx:pt>
          <cx:pt idx="182507">265</cx:pt>
          <cx:pt idx="182508">172</cx:pt>
          <cx:pt idx="182509">49</cx:pt>
          <cx:pt idx="182510">13</cx:pt>
          <cx:pt idx="182511">0</cx:pt>
          <cx:pt idx="182512">0</cx:pt>
          <cx:pt idx="182513">0</cx:pt>
          <cx:pt idx="182514">32</cx:pt>
          <cx:pt idx="182515">0</cx:pt>
          <cx:pt idx="182516">98</cx:pt>
          <cx:pt idx="182517">60</cx:pt>
          <cx:pt idx="182518">57</cx:pt>
          <cx:pt idx="182519">122</cx:pt>
          <cx:pt idx="182520">6</cx:pt>
          <cx:pt idx="182521">262</cx:pt>
          <cx:pt idx="182522">35</cx:pt>
          <cx:pt idx="182523">0</cx:pt>
          <cx:pt idx="182524">0</cx:pt>
          <cx:pt idx="182525">0</cx:pt>
          <cx:pt idx="182526">0</cx:pt>
          <cx:pt idx="182527">9</cx:pt>
          <cx:pt idx="182528">211</cx:pt>
          <cx:pt idx="182529">1</cx:pt>
          <cx:pt idx="182530">84</cx:pt>
          <cx:pt idx="182531">22</cx:pt>
          <cx:pt idx="182532">847</cx:pt>
          <cx:pt idx="182533">47</cx:pt>
          <cx:pt idx="182534">0</cx:pt>
          <cx:pt idx="182535">10</cx:pt>
          <cx:pt idx="182536">0</cx:pt>
          <cx:pt idx="182537">3</cx:pt>
          <cx:pt idx="182538">3</cx:pt>
          <cx:pt idx="182539">1</cx:pt>
          <cx:pt idx="182540">9</cx:pt>
          <cx:pt idx="182541">13</cx:pt>
          <cx:pt idx="182542">0</cx:pt>
          <cx:pt idx="182543">3</cx:pt>
          <cx:pt idx="182544">0</cx:pt>
          <cx:pt idx="182545">0</cx:pt>
          <cx:pt idx="182546">1</cx:pt>
          <cx:pt idx="182547">3</cx:pt>
          <cx:pt idx="182548">1</cx:pt>
          <cx:pt idx="182549">0</cx:pt>
          <cx:pt idx="182550">5</cx:pt>
          <cx:pt idx="182551">0</cx:pt>
          <cx:pt idx="182552">0</cx:pt>
          <cx:pt idx="182553">1</cx:pt>
          <cx:pt idx="182554">14</cx:pt>
          <cx:pt idx="182555">6</cx:pt>
          <cx:pt idx="182556">0</cx:pt>
          <cx:pt idx="182557">79</cx:pt>
          <cx:pt idx="182558">13</cx:pt>
          <cx:pt idx="182559">6</cx:pt>
          <cx:pt idx="182560">6</cx:pt>
          <cx:pt idx="182561">0</cx:pt>
          <cx:pt idx="182562">0</cx:pt>
          <cx:pt idx="182563">400</cx:pt>
          <cx:pt idx="182564">125</cx:pt>
          <cx:pt idx="182565">28</cx:pt>
          <cx:pt idx="182566">0</cx:pt>
          <cx:pt idx="182567">0</cx:pt>
          <cx:pt idx="182568">0</cx:pt>
          <cx:pt idx="182569">8</cx:pt>
          <cx:pt idx="182570">1</cx:pt>
          <cx:pt idx="182571">0</cx:pt>
          <cx:pt idx="182572">87</cx:pt>
          <cx:pt idx="182573">5</cx:pt>
          <cx:pt idx="182574">35</cx:pt>
          <cx:pt idx="182575">1</cx:pt>
          <cx:pt idx="182576">0</cx:pt>
          <cx:pt idx="182577">0</cx:pt>
          <cx:pt idx="182578">4</cx:pt>
          <cx:pt idx="182579">3</cx:pt>
          <cx:pt idx="182580">42</cx:pt>
          <cx:pt idx="182581">63</cx:pt>
          <cx:pt idx="182582">77</cx:pt>
          <cx:pt idx="182583">5</cx:pt>
          <cx:pt idx="182584">36</cx:pt>
          <cx:pt idx="182585">116</cx:pt>
          <cx:pt idx="182586">0</cx:pt>
          <cx:pt idx="182587">0</cx:pt>
          <cx:pt idx="182588">12</cx:pt>
          <cx:pt idx="182589">77</cx:pt>
          <cx:pt idx="182590">21</cx:pt>
          <cx:pt idx="182591">6</cx:pt>
          <cx:pt idx="182592">141</cx:pt>
          <cx:pt idx="182593">8</cx:pt>
          <cx:pt idx="182594">7</cx:pt>
          <cx:pt idx="182595">20</cx:pt>
          <cx:pt idx="182596">1</cx:pt>
          <cx:pt idx="182597">0</cx:pt>
          <cx:pt idx="182598">10</cx:pt>
          <cx:pt idx="182599">0</cx:pt>
          <cx:pt idx="182600">99</cx:pt>
          <cx:pt idx="182601">0</cx:pt>
          <cx:pt idx="182602">16</cx:pt>
          <cx:pt idx="182603">0</cx:pt>
          <cx:pt idx="182604">32</cx:pt>
          <cx:pt idx="182605">12</cx:pt>
          <cx:pt idx="182606">3</cx:pt>
          <cx:pt idx="182607">1</cx:pt>
          <cx:pt idx="182608">98</cx:pt>
          <cx:pt idx="182609">55</cx:pt>
          <cx:pt idx="182610">3</cx:pt>
          <cx:pt idx="182611">72</cx:pt>
          <cx:pt idx="182612">1</cx:pt>
          <cx:pt idx="182613">1</cx:pt>
          <cx:pt idx="182614">16</cx:pt>
          <cx:pt idx="182615">7</cx:pt>
          <cx:pt idx="182616">29</cx:pt>
          <cx:pt idx="182617">162</cx:pt>
          <cx:pt idx="182618">0</cx:pt>
          <cx:pt idx="182619">208</cx:pt>
          <cx:pt idx="182620">2</cx:pt>
          <cx:pt idx="182621">68</cx:pt>
          <cx:pt idx="182622">1</cx:pt>
          <cx:pt idx="182623">5</cx:pt>
          <cx:pt idx="182624">16</cx:pt>
          <cx:pt idx="182625">35</cx:pt>
          <cx:pt idx="182626">72</cx:pt>
          <cx:pt idx="182627">105</cx:pt>
          <cx:pt idx="182628">14</cx:pt>
          <cx:pt idx="182629">0</cx:pt>
          <cx:pt idx="182630">0</cx:pt>
          <cx:pt idx="182631">218</cx:pt>
          <cx:pt idx="182632">38</cx:pt>
          <cx:pt idx="182633">0</cx:pt>
          <cx:pt idx="182634">20</cx:pt>
          <cx:pt idx="182635">7</cx:pt>
          <cx:pt idx="182636">4</cx:pt>
          <cx:pt idx="182637">60</cx:pt>
          <cx:pt idx="182638">7</cx:pt>
          <cx:pt idx="182639">21</cx:pt>
          <cx:pt idx="182640">288</cx:pt>
          <cx:pt idx="182641">22</cx:pt>
          <cx:pt idx="182642">8</cx:pt>
          <cx:pt idx="182643">77</cx:pt>
          <cx:pt idx="182644">29</cx:pt>
          <cx:pt idx="182645">55</cx:pt>
          <cx:pt idx="182646">29</cx:pt>
          <cx:pt idx="182647">71</cx:pt>
          <cx:pt idx="182648">217</cx:pt>
          <cx:pt idx="182649">28</cx:pt>
          <cx:pt idx="182650">43</cx:pt>
          <cx:pt idx="182651">101</cx:pt>
          <cx:pt idx="182652">18</cx:pt>
          <cx:pt idx="182653">0</cx:pt>
          <cx:pt idx="182654">3</cx:pt>
          <cx:pt idx="182655">2</cx:pt>
          <cx:pt idx="182656">1</cx:pt>
          <cx:pt idx="182657">1</cx:pt>
          <cx:pt idx="182658">1</cx:pt>
          <cx:pt idx="182659">8</cx:pt>
          <cx:pt idx="182660">0</cx:pt>
          <cx:pt idx="182661">1</cx:pt>
          <cx:pt idx="182662">6</cx:pt>
          <cx:pt idx="182663">0</cx:pt>
          <cx:pt idx="182664">1</cx:pt>
          <cx:pt idx="182665">0</cx:pt>
          <cx:pt idx="182666">17</cx:pt>
          <cx:pt idx="182667">0</cx:pt>
          <cx:pt idx="182668">37</cx:pt>
          <cx:pt idx="182669">1</cx:pt>
          <cx:pt idx="182670">0</cx:pt>
          <cx:pt idx="182671">1</cx:pt>
          <cx:pt idx="182672">105</cx:pt>
          <cx:pt idx="182673">34</cx:pt>
          <cx:pt idx="182674">78</cx:pt>
          <cx:pt idx="182675">364</cx:pt>
          <cx:pt idx="182676">8</cx:pt>
          <cx:pt idx="182677">7</cx:pt>
          <cx:pt idx="182678">5</cx:pt>
          <cx:pt idx="182679">0</cx:pt>
          <cx:pt idx="182680">0</cx:pt>
          <cx:pt idx="182681">5</cx:pt>
          <cx:pt idx="182682">3</cx:pt>
          <cx:pt idx="182683">394</cx:pt>
          <cx:pt idx="182684">305</cx:pt>
          <cx:pt idx="182685">141</cx:pt>
          <cx:pt idx="182686">65</cx:pt>
          <cx:pt idx="182687">5</cx:pt>
          <cx:pt idx="182688">7</cx:pt>
          <cx:pt idx="182689">0</cx:pt>
          <cx:pt idx="182690">8</cx:pt>
          <cx:pt idx="182691">0</cx:pt>
          <cx:pt idx="182692">2</cx:pt>
          <cx:pt idx="182693">49</cx:pt>
          <cx:pt idx="182694">0</cx:pt>
          <cx:pt idx="182695">8</cx:pt>
          <cx:pt idx="182696">203</cx:pt>
          <cx:pt idx="182697">4</cx:pt>
          <cx:pt idx="182698">19</cx:pt>
          <cx:pt idx="182699">411</cx:pt>
          <cx:pt idx="182700">0</cx:pt>
          <cx:pt idx="182701">0</cx:pt>
          <cx:pt idx="182702">0</cx:pt>
          <cx:pt idx="182703">4</cx:pt>
          <cx:pt idx="182704">11</cx:pt>
          <cx:pt idx="182705">0</cx:pt>
          <cx:pt idx="182706">0</cx:pt>
          <cx:pt idx="182707">13</cx:pt>
          <cx:pt idx="182708">0</cx:pt>
          <cx:pt idx="182709">1</cx:pt>
          <cx:pt idx="182710">2</cx:pt>
          <cx:pt idx="182711">33</cx:pt>
          <cx:pt idx="182712">55</cx:pt>
          <cx:pt idx="182713">21</cx:pt>
          <cx:pt idx="182714">5</cx:pt>
          <cx:pt idx="182715">105</cx:pt>
          <cx:pt idx="182716">6</cx:pt>
          <cx:pt idx="182717">2</cx:pt>
          <cx:pt idx="182718">95</cx:pt>
          <cx:pt idx="182719">242</cx:pt>
          <cx:pt idx="182720">198</cx:pt>
          <cx:pt idx="182721">0</cx:pt>
          <cx:pt idx="182722">472</cx:pt>
          <cx:pt idx="182723">14</cx:pt>
          <cx:pt idx="182724">0</cx:pt>
          <cx:pt idx="182725">1</cx:pt>
          <cx:pt idx="182726">5</cx:pt>
          <cx:pt idx="182727">0</cx:pt>
          <cx:pt idx="182728">21</cx:pt>
          <cx:pt idx="182729">112</cx:pt>
          <cx:pt idx="182730">2</cx:pt>
          <cx:pt idx="182731">8</cx:pt>
          <cx:pt idx="182732">0</cx:pt>
          <cx:pt idx="182733">19</cx:pt>
          <cx:pt idx="182734">0</cx:pt>
          <cx:pt idx="182735">0</cx:pt>
          <cx:pt idx="182736">1</cx:pt>
          <cx:pt idx="182737">4</cx:pt>
          <cx:pt idx="182738">15</cx:pt>
          <cx:pt idx="182739">4</cx:pt>
          <cx:pt idx="182740">0</cx:pt>
          <cx:pt idx="182741">6</cx:pt>
          <cx:pt idx="182742">4</cx:pt>
          <cx:pt idx="182743">68</cx:pt>
          <cx:pt idx="182744">2</cx:pt>
          <cx:pt idx="182745">31</cx:pt>
          <cx:pt idx="182746">20</cx:pt>
          <cx:pt idx="182747">0</cx:pt>
          <cx:pt idx="182748">0</cx:pt>
          <cx:pt idx="182749">1</cx:pt>
          <cx:pt idx="182750">28</cx:pt>
          <cx:pt idx="182751">6</cx:pt>
          <cx:pt idx="182752">2</cx:pt>
          <cx:pt idx="182753">55</cx:pt>
          <cx:pt idx="182754">0</cx:pt>
          <cx:pt idx="182755">7</cx:pt>
          <cx:pt idx="182756">1</cx:pt>
          <cx:pt idx="182757">19</cx:pt>
          <cx:pt idx="182758">66</cx:pt>
          <cx:pt idx="182759">1057</cx:pt>
          <cx:pt idx="182760">76</cx:pt>
          <cx:pt idx="182761">196</cx:pt>
          <cx:pt idx="182762">83</cx:pt>
          <cx:pt idx="182763">3</cx:pt>
          <cx:pt idx="182764">0</cx:pt>
          <cx:pt idx="182765">0</cx:pt>
          <cx:pt idx="182766">89</cx:pt>
          <cx:pt idx="182767">0</cx:pt>
          <cx:pt idx="182768">0</cx:pt>
          <cx:pt idx="182769">17</cx:pt>
          <cx:pt idx="182770">11</cx:pt>
          <cx:pt idx="182771">60</cx:pt>
          <cx:pt idx="182772">0</cx:pt>
          <cx:pt idx="182773">1</cx:pt>
          <cx:pt idx="182774">15</cx:pt>
          <cx:pt idx="182775">68</cx:pt>
          <cx:pt idx="182776">127</cx:pt>
          <cx:pt idx="182777">0</cx:pt>
          <cx:pt idx="182778">9</cx:pt>
          <cx:pt idx="182779">7</cx:pt>
          <cx:pt idx="182780">1</cx:pt>
          <cx:pt idx="182781">3</cx:pt>
          <cx:pt idx="182782">13</cx:pt>
          <cx:pt idx="182783">0</cx:pt>
          <cx:pt idx="182784">0</cx:pt>
          <cx:pt idx="182785">0</cx:pt>
          <cx:pt idx="182786">4</cx:pt>
          <cx:pt idx="182787">0</cx:pt>
          <cx:pt idx="182788">1</cx:pt>
          <cx:pt idx="182789">14</cx:pt>
          <cx:pt idx="182790">20</cx:pt>
          <cx:pt idx="182791">70</cx:pt>
          <cx:pt idx="182792">151</cx:pt>
          <cx:pt idx="182793">1</cx:pt>
          <cx:pt idx="182794">10</cx:pt>
          <cx:pt idx="182795">120</cx:pt>
          <cx:pt idx="182796">0</cx:pt>
          <cx:pt idx="182797">4</cx:pt>
          <cx:pt idx="182798">36</cx:pt>
          <cx:pt idx="182799">1</cx:pt>
          <cx:pt idx="182800">28</cx:pt>
          <cx:pt idx="182801">0</cx:pt>
          <cx:pt idx="182802">0</cx:pt>
          <cx:pt idx="182803">43</cx:pt>
          <cx:pt idx="182804">24</cx:pt>
          <cx:pt idx="182805">6</cx:pt>
          <cx:pt idx="182806">1</cx:pt>
          <cx:pt idx="182807">284</cx:pt>
          <cx:pt idx="182808">0</cx:pt>
          <cx:pt idx="182809">0</cx:pt>
          <cx:pt idx="182810">20</cx:pt>
          <cx:pt idx="182811">4</cx:pt>
          <cx:pt idx="182812">15</cx:pt>
          <cx:pt idx="182813">1</cx:pt>
          <cx:pt idx="182814">8</cx:pt>
          <cx:pt idx="182815">18</cx:pt>
          <cx:pt idx="182816">0</cx:pt>
          <cx:pt idx="182817">0</cx:pt>
          <cx:pt idx="182818">0</cx:pt>
          <cx:pt idx="182819">17</cx:pt>
          <cx:pt idx="182820">13</cx:pt>
          <cx:pt idx="182821">28</cx:pt>
          <cx:pt idx="182822">0</cx:pt>
          <cx:pt idx="182823">1</cx:pt>
          <cx:pt idx="182824">0</cx:pt>
          <cx:pt idx="182825">0</cx:pt>
          <cx:pt idx="182826">212</cx:pt>
          <cx:pt idx="182827">0</cx:pt>
          <cx:pt idx="182828">21</cx:pt>
          <cx:pt idx="182829">0</cx:pt>
          <cx:pt idx="182830">0</cx:pt>
          <cx:pt idx="182831">0</cx:pt>
          <cx:pt idx="182832">111</cx:pt>
          <cx:pt idx="182833">327</cx:pt>
          <cx:pt idx="182834">5</cx:pt>
          <cx:pt idx="182835">102</cx:pt>
          <cx:pt idx="182836">0</cx:pt>
          <cx:pt idx="182837">168</cx:pt>
          <cx:pt idx="182838">0</cx:pt>
          <cx:pt idx="182839">0</cx:pt>
          <cx:pt idx="182840">4</cx:pt>
          <cx:pt idx="182841">6</cx:pt>
          <cx:pt idx="182842">13</cx:pt>
          <cx:pt idx="182843">1</cx:pt>
          <cx:pt idx="182844">48</cx:pt>
          <cx:pt idx="182845">0</cx:pt>
          <cx:pt idx="182846">0</cx:pt>
          <cx:pt idx="182847">0</cx:pt>
          <cx:pt idx="182848">183</cx:pt>
          <cx:pt idx="182849">0</cx:pt>
          <cx:pt idx="182850">1</cx:pt>
          <cx:pt idx="182851">0</cx:pt>
          <cx:pt idx="182852">4</cx:pt>
          <cx:pt idx="182853">3</cx:pt>
          <cx:pt idx="182854">1</cx:pt>
          <cx:pt idx="182855">13</cx:pt>
          <cx:pt idx="182856">0</cx:pt>
          <cx:pt idx="182857">76</cx:pt>
          <cx:pt idx="182858">110</cx:pt>
          <cx:pt idx="182859">41</cx:pt>
          <cx:pt idx="182860">42</cx:pt>
          <cx:pt idx="182861">7</cx:pt>
          <cx:pt idx="182862">14</cx:pt>
          <cx:pt idx="182863">57</cx:pt>
          <cx:pt idx="182864">1</cx:pt>
          <cx:pt idx="182865">8</cx:pt>
          <cx:pt idx="182866">0</cx:pt>
          <cx:pt idx="182867">1</cx:pt>
          <cx:pt idx="182868">62</cx:pt>
          <cx:pt idx="182869">7</cx:pt>
          <cx:pt idx="182870">55</cx:pt>
          <cx:pt idx="182871">4</cx:pt>
          <cx:pt idx="182872">0</cx:pt>
          <cx:pt idx="182873">159</cx:pt>
          <cx:pt idx="182874">0</cx:pt>
          <cx:pt idx="182875">26</cx:pt>
          <cx:pt idx="182876">0</cx:pt>
          <cx:pt idx="182877">0</cx:pt>
          <cx:pt idx="182878">0</cx:pt>
          <cx:pt idx="182879">0</cx:pt>
          <cx:pt idx="182880">0</cx:pt>
          <cx:pt idx="182881">16</cx:pt>
          <cx:pt idx="182882">0</cx:pt>
          <cx:pt idx="182883">214</cx:pt>
          <cx:pt idx="182884">1</cx:pt>
          <cx:pt idx="182885">133</cx:pt>
          <cx:pt idx="182886">316</cx:pt>
          <cx:pt idx="182887">7</cx:pt>
          <cx:pt idx="182888">1</cx:pt>
          <cx:pt idx="182889">3</cx:pt>
          <cx:pt idx="182890">3</cx:pt>
          <cx:pt idx="182891">21</cx:pt>
          <cx:pt idx="182892">3</cx:pt>
          <cx:pt idx="182893">0</cx:pt>
          <cx:pt idx="182894">1</cx:pt>
          <cx:pt idx="182895">859</cx:pt>
          <cx:pt idx="182896">6</cx:pt>
          <cx:pt idx="182897">1</cx:pt>
          <cx:pt idx="182898">276</cx:pt>
          <cx:pt idx="182899">1</cx:pt>
          <cx:pt idx="182900">76</cx:pt>
          <cx:pt idx="182901">0</cx:pt>
          <cx:pt idx="182902">39</cx:pt>
          <cx:pt idx="182903">40</cx:pt>
          <cx:pt idx="182904">0</cx:pt>
          <cx:pt idx="182905">6</cx:pt>
          <cx:pt idx="182906">3</cx:pt>
          <cx:pt idx="182907">13</cx:pt>
          <cx:pt idx="182908">2</cx:pt>
          <cx:pt idx="182909">21</cx:pt>
          <cx:pt idx="182910">8</cx:pt>
          <cx:pt idx="182911">0</cx:pt>
          <cx:pt idx="182912">0</cx:pt>
          <cx:pt idx="182913">30</cx:pt>
          <cx:pt idx="182914">12</cx:pt>
          <cx:pt idx="182915">4</cx:pt>
          <cx:pt idx="182916">92</cx:pt>
          <cx:pt idx="182917">35</cx:pt>
          <cx:pt idx="182918">0</cx:pt>
          <cx:pt idx="182919">12</cx:pt>
          <cx:pt idx="182920">103</cx:pt>
          <cx:pt idx="182921">0</cx:pt>
          <cx:pt idx="182922">0</cx:pt>
          <cx:pt idx="182923">28</cx:pt>
          <cx:pt idx="182924">9</cx:pt>
          <cx:pt idx="182925">0</cx:pt>
          <cx:pt idx="182926">130</cx:pt>
          <cx:pt idx="182927">63</cx:pt>
          <cx:pt idx="182928">288</cx:pt>
          <cx:pt idx="182929">91</cx:pt>
          <cx:pt idx="182930">364</cx:pt>
          <cx:pt idx="182931">1</cx:pt>
          <cx:pt idx="182932">4</cx:pt>
          <cx:pt idx="182933">0</cx:pt>
          <cx:pt idx="182934">6</cx:pt>
          <cx:pt idx="182935">170</cx:pt>
          <cx:pt idx="182936">0</cx:pt>
          <cx:pt idx="182937">8</cx:pt>
          <cx:pt idx="182938">8</cx:pt>
          <cx:pt idx="182939">3</cx:pt>
          <cx:pt idx="182940">2</cx:pt>
          <cx:pt idx="182941">0</cx:pt>
          <cx:pt idx="182942">0</cx:pt>
          <cx:pt idx="182943">13</cx:pt>
          <cx:pt idx="182944">0</cx:pt>
          <cx:pt idx="182945">0</cx:pt>
          <cx:pt idx="182946">5</cx:pt>
          <cx:pt idx="182947">5</cx:pt>
          <cx:pt idx="182948">0</cx:pt>
          <cx:pt idx="182949">3</cx:pt>
          <cx:pt idx="182950">50</cx:pt>
          <cx:pt idx="182951">24</cx:pt>
          <cx:pt idx="182952">7</cx:pt>
          <cx:pt idx="182953">87</cx:pt>
          <cx:pt idx="182954">14</cx:pt>
          <cx:pt idx="182955">0</cx:pt>
          <cx:pt idx="182956">12</cx:pt>
          <cx:pt idx="182957">81</cx:pt>
          <cx:pt idx="182958">32</cx:pt>
          <cx:pt idx="182959">161</cx:pt>
          <cx:pt idx="182960">60</cx:pt>
          <cx:pt idx="182961">0</cx:pt>
          <cx:pt idx="182962">5</cx:pt>
          <cx:pt idx="182963">16</cx:pt>
          <cx:pt idx="182964">15</cx:pt>
          <cx:pt idx="182965">1</cx:pt>
          <cx:pt idx="182966">0</cx:pt>
          <cx:pt idx="182967">9</cx:pt>
          <cx:pt idx="182968">1</cx:pt>
          <cx:pt idx="182969">0</cx:pt>
          <cx:pt idx="182970">23</cx:pt>
          <cx:pt idx="182971">35</cx:pt>
          <cx:pt idx="182972">23</cx:pt>
          <cx:pt idx="182973">7</cx:pt>
          <cx:pt idx="182974">13</cx:pt>
          <cx:pt idx="182975">1</cx:pt>
          <cx:pt idx="182976">41</cx:pt>
          <cx:pt idx="182977">123</cx:pt>
          <cx:pt idx="182978">36</cx:pt>
          <cx:pt idx="182979">16</cx:pt>
          <cx:pt idx="182980">16</cx:pt>
          <cx:pt idx="182981">50</cx:pt>
          <cx:pt idx="182982">55</cx:pt>
          <cx:pt idx="182983">57</cx:pt>
          <cx:pt idx="182984">237</cx:pt>
          <cx:pt idx="182985">20</cx:pt>
          <cx:pt idx="182986">62</cx:pt>
          <cx:pt idx="182987">0</cx:pt>
          <cx:pt idx="182988">83</cx:pt>
          <cx:pt idx="182989">2</cx:pt>
          <cx:pt idx="182990">13</cx:pt>
          <cx:pt idx="182991">0</cx:pt>
          <cx:pt idx="182992">118</cx:pt>
          <cx:pt idx="182993">126</cx:pt>
          <cx:pt idx="182994">6</cx:pt>
          <cx:pt idx="182995">0</cx:pt>
          <cx:pt idx="182996">2</cx:pt>
          <cx:pt idx="182997">0</cx:pt>
          <cx:pt idx="182998">2</cx:pt>
          <cx:pt idx="182999">35</cx:pt>
          <cx:pt idx="183000">0</cx:pt>
          <cx:pt idx="183001">0</cx:pt>
          <cx:pt idx="183002">3</cx:pt>
          <cx:pt idx="183003">0</cx:pt>
          <cx:pt idx="183004">8</cx:pt>
          <cx:pt idx="183005">621</cx:pt>
          <cx:pt idx="183006">29</cx:pt>
          <cx:pt idx="183007">24</cx:pt>
          <cx:pt idx="183008">138</cx:pt>
          <cx:pt idx="183009">47</cx:pt>
          <cx:pt idx="183010">0</cx:pt>
          <cx:pt idx="183011">2</cx:pt>
          <cx:pt idx="183012">0</cx:pt>
          <cx:pt idx="183013">0</cx:pt>
          <cx:pt idx="183014">0</cx:pt>
          <cx:pt idx="183015">0</cx:pt>
          <cx:pt idx="183016">7</cx:pt>
          <cx:pt idx="183017">79</cx:pt>
          <cx:pt idx="183018">29</cx:pt>
          <cx:pt idx="183019">5</cx:pt>
          <cx:pt idx="183020">2</cx:pt>
          <cx:pt idx="183021">0</cx:pt>
          <cx:pt idx="183022">0</cx:pt>
          <cx:pt idx="183023">0</cx:pt>
          <cx:pt idx="183024">0</cx:pt>
          <cx:pt idx="183025">0</cx:pt>
          <cx:pt idx="183026">0</cx:pt>
          <cx:pt idx="183027">0</cx:pt>
          <cx:pt idx="183028">0</cx:pt>
          <cx:pt idx="183029">0</cx:pt>
          <cx:pt idx="183030">0</cx:pt>
          <cx:pt idx="183031">0</cx:pt>
          <cx:pt idx="183032">20</cx:pt>
          <cx:pt idx="183033">62</cx:pt>
          <cx:pt idx="183034">1</cx:pt>
          <cx:pt idx="183035">0</cx:pt>
          <cx:pt idx="183036">2</cx:pt>
          <cx:pt idx="183037">2</cx:pt>
          <cx:pt idx="183038">14</cx:pt>
          <cx:pt idx="183039">34</cx:pt>
          <cx:pt idx="183040">425</cx:pt>
          <cx:pt idx="183041">283</cx:pt>
          <cx:pt idx="183042">4</cx:pt>
          <cx:pt idx="183043">1</cx:pt>
          <cx:pt idx="183044">10</cx:pt>
          <cx:pt idx="183045">6</cx:pt>
          <cx:pt idx="183046">83</cx:pt>
          <cx:pt idx="183047">116</cx:pt>
          <cx:pt idx="183048">0</cx:pt>
          <cx:pt idx="183049">2</cx:pt>
          <cx:pt idx="183050">83</cx:pt>
          <cx:pt idx="183051">6</cx:pt>
          <cx:pt idx="183052">77</cx:pt>
          <cx:pt idx="183053">13</cx:pt>
          <cx:pt idx="183054">15</cx:pt>
          <cx:pt idx="183055">1</cx:pt>
          <cx:pt idx="183056">0</cx:pt>
          <cx:pt idx="183057">27</cx:pt>
          <cx:pt idx="183058">16</cx:pt>
          <cx:pt idx="183059">148</cx:pt>
          <cx:pt idx="183060">157</cx:pt>
          <cx:pt idx="183061">1</cx:pt>
          <cx:pt idx="183062">0</cx:pt>
          <cx:pt idx="183063">287</cx:pt>
          <cx:pt idx="183064">13</cx:pt>
          <cx:pt idx="183065">1</cx:pt>
          <cx:pt idx="183066">107</cx:pt>
          <cx:pt idx="183067">1</cx:pt>
          <cx:pt idx="183068">0</cx:pt>
          <cx:pt idx="183069">0</cx:pt>
          <cx:pt idx="183070">6</cx:pt>
          <cx:pt idx="183071">1</cx:pt>
          <cx:pt idx="183072">0</cx:pt>
          <cx:pt idx="183073">0</cx:pt>
          <cx:pt idx="183074">69</cx:pt>
          <cx:pt idx="183075">0</cx:pt>
          <cx:pt idx="183076">0</cx:pt>
          <cx:pt idx="183077">0</cx:pt>
          <cx:pt idx="183078">2</cx:pt>
          <cx:pt idx="183079">1</cx:pt>
          <cx:pt idx="183080">2</cx:pt>
          <cx:pt idx="183081">5</cx:pt>
          <cx:pt idx="183082">22</cx:pt>
          <cx:pt idx="183083">1</cx:pt>
          <cx:pt idx="183084">88</cx:pt>
          <cx:pt idx="183085">0</cx:pt>
          <cx:pt idx="183086">14</cx:pt>
          <cx:pt idx="183087">50</cx:pt>
          <cx:pt idx="183088">255</cx:pt>
          <cx:pt idx="183089">8</cx:pt>
          <cx:pt idx="183090">169</cx:pt>
          <cx:pt idx="183091">155</cx:pt>
          <cx:pt idx="183092">123</cx:pt>
          <cx:pt idx="183093">0</cx:pt>
          <cx:pt idx="183094">0</cx:pt>
          <cx:pt idx="183095">1</cx:pt>
          <cx:pt idx="183096">4</cx:pt>
          <cx:pt idx="183097">6</cx:pt>
          <cx:pt idx="183098">63</cx:pt>
          <cx:pt idx="183099">5</cx:pt>
          <cx:pt idx="183100">0</cx:pt>
          <cx:pt idx="183101">0</cx:pt>
          <cx:pt idx="183102">51</cx:pt>
          <cx:pt idx="183103">0</cx:pt>
          <cx:pt idx="183104">0</cx:pt>
          <cx:pt idx="183105">2</cx:pt>
          <cx:pt idx="183106">0</cx:pt>
          <cx:pt idx="183107">0</cx:pt>
          <cx:pt idx="183108">32</cx:pt>
          <cx:pt idx="183109">12</cx:pt>
          <cx:pt idx="183110">3</cx:pt>
          <cx:pt idx="183111">1</cx:pt>
          <cx:pt idx="183112">3</cx:pt>
          <cx:pt idx="183113">7</cx:pt>
          <cx:pt idx="183114">15</cx:pt>
          <cx:pt idx="183115">5</cx:pt>
          <cx:pt idx="183116">3</cx:pt>
          <cx:pt idx="183117">3</cx:pt>
          <cx:pt idx="183118">93</cx:pt>
          <cx:pt idx="183119">12</cx:pt>
          <cx:pt idx="183120">41</cx:pt>
          <cx:pt idx="183121">6</cx:pt>
          <cx:pt idx="183122">0</cx:pt>
          <cx:pt idx="183123">3</cx:pt>
          <cx:pt idx="183124">84</cx:pt>
          <cx:pt idx="183125">1</cx:pt>
          <cx:pt idx="183126">0</cx:pt>
          <cx:pt idx="183127">0</cx:pt>
          <cx:pt idx="183128">1</cx:pt>
          <cx:pt idx="183129">39</cx:pt>
          <cx:pt idx="183130">182</cx:pt>
          <cx:pt idx="183131">1020</cx:pt>
          <cx:pt idx="183132">60</cx:pt>
          <cx:pt idx="183133">5</cx:pt>
          <cx:pt idx="183134">0</cx:pt>
          <cx:pt idx="183135">0</cx:pt>
          <cx:pt idx="183136">1</cx:pt>
          <cx:pt idx="183137">122</cx:pt>
          <cx:pt idx="183138">0</cx:pt>
          <cx:pt idx="183139">11</cx:pt>
          <cx:pt idx="183140">33</cx:pt>
          <cx:pt idx="183141">90</cx:pt>
          <cx:pt idx="183142">0</cx:pt>
          <cx:pt idx="183143">152</cx:pt>
          <cx:pt idx="183144">0</cx:pt>
          <cx:pt idx="183145">116</cx:pt>
          <cx:pt idx="183146">0</cx:pt>
          <cx:pt idx="183147">0</cx:pt>
          <cx:pt idx="183148">0</cx:pt>
          <cx:pt idx="183149">3</cx:pt>
          <cx:pt idx="183150">0</cx:pt>
          <cx:pt idx="183151">145</cx:pt>
          <cx:pt idx="183152">196</cx:pt>
          <cx:pt idx="183153">90</cx:pt>
          <cx:pt idx="183154">0</cx:pt>
          <cx:pt idx="183155">0</cx:pt>
          <cx:pt idx="183156">0</cx:pt>
          <cx:pt idx="183157">1</cx:pt>
          <cx:pt idx="183158">0</cx:pt>
          <cx:pt idx="183159">3</cx:pt>
          <cx:pt idx="183160">222</cx:pt>
          <cx:pt idx="183161">0</cx:pt>
          <cx:pt idx="183162">1</cx:pt>
          <cx:pt idx="183163">104</cx:pt>
          <cx:pt idx="183164">70</cx:pt>
          <cx:pt idx="183165">3</cx:pt>
          <cx:pt idx="183166">0</cx:pt>
          <cx:pt idx="183167">15</cx:pt>
          <cx:pt idx="183168">0</cx:pt>
          <cx:pt idx="183169">6</cx:pt>
          <cx:pt idx="183170">70</cx:pt>
          <cx:pt idx="183171">8</cx:pt>
          <cx:pt idx="183172">0</cx:pt>
          <cx:pt idx="183173">20</cx:pt>
          <cx:pt idx="183174">6</cx:pt>
          <cx:pt idx="183175">0</cx:pt>
          <cx:pt idx="183176">0</cx:pt>
          <cx:pt idx="183177">112</cx:pt>
          <cx:pt idx="183178">1</cx:pt>
          <cx:pt idx="183179">5</cx:pt>
          <cx:pt idx="183180">1</cx:pt>
          <cx:pt idx="183181">120</cx:pt>
          <cx:pt idx="183182">132</cx:pt>
          <cx:pt idx="183183">23</cx:pt>
          <cx:pt idx="183184">0</cx:pt>
          <cx:pt idx="183185">62</cx:pt>
          <cx:pt idx="183186">38</cx:pt>
          <cx:pt idx="183187">56</cx:pt>
          <cx:pt idx="183188">0</cx:pt>
          <cx:pt idx="183189">2</cx:pt>
          <cx:pt idx="183190">3</cx:pt>
          <cx:pt idx="183191">38</cx:pt>
          <cx:pt idx="183192">0</cx:pt>
          <cx:pt idx="183193">13</cx:pt>
          <cx:pt idx="183194">11</cx:pt>
          <cx:pt idx="183195">89</cx:pt>
          <cx:pt idx="183196">30</cx:pt>
          <cx:pt idx="183197">23</cx:pt>
          <cx:pt idx="183198">159</cx:pt>
          <cx:pt idx="183199">3</cx:pt>
          <cx:pt idx="183200">0</cx:pt>
          <cx:pt idx="183201">6</cx:pt>
          <cx:pt idx="183202">274</cx:pt>
          <cx:pt idx="183203">112</cx:pt>
          <cx:pt idx="183204">28</cx:pt>
          <cx:pt idx="183205">99</cx:pt>
          <cx:pt idx="183206">13</cx:pt>
          <cx:pt idx="183207">396</cx:pt>
          <cx:pt idx="183208">3</cx:pt>
          <cx:pt idx="183209">0</cx:pt>
          <cx:pt idx="183210">1</cx:pt>
          <cx:pt idx="183211">291</cx:pt>
          <cx:pt idx="183212">28</cx:pt>
          <cx:pt idx="183213">24</cx:pt>
          <cx:pt idx="183214">43</cx:pt>
          <cx:pt idx="183215">11</cx:pt>
          <cx:pt idx="183216">48</cx:pt>
          <cx:pt idx="183217">8</cx:pt>
          <cx:pt idx="183218">44</cx:pt>
          <cx:pt idx="183219">0</cx:pt>
          <cx:pt idx="183220">0</cx:pt>
          <cx:pt idx="183221">2</cx:pt>
          <cx:pt idx="183222">0</cx:pt>
          <cx:pt idx="183223">0</cx:pt>
          <cx:pt idx="183224">0</cx:pt>
          <cx:pt idx="183225">0</cx:pt>
          <cx:pt idx="183226">0</cx:pt>
          <cx:pt idx="183227">1</cx:pt>
          <cx:pt idx="183228">0</cx:pt>
          <cx:pt idx="183229">0</cx:pt>
          <cx:pt idx="183230">0</cx:pt>
          <cx:pt idx="183231">0</cx:pt>
          <cx:pt idx="183232">0</cx:pt>
          <cx:pt idx="183233">0</cx:pt>
          <cx:pt idx="183234">224</cx:pt>
          <cx:pt idx="183235">5</cx:pt>
          <cx:pt idx="183236">26</cx:pt>
          <cx:pt idx="183237">0</cx:pt>
          <cx:pt idx="183238">0</cx:pt>
          <cx:pt idx="183239">84</cx:pt>
          <cx:pt idx="183240">3</cx:pt>
          <cx:pt idx="183241">1</cx:pt>
          <cx:pt idx="183242">0</cx:pt>
          <cx:pt idx="183243">0</cx:pt>
          <cx:pt idx="183244">0</cx:pt>
          <cx:pt idx="183245">1</cx:pt>
          <cx:pt idx="183246">0</cx:pt>
          <cx:pt idx="183247">0</cx:pt>
          <cx:pt idx="183248">16</cx:pt>
          <cx:pt idx="183249">22</cx:pt>
          <cx:pt idx="183250">0</cx:pt>
          <cx:pt idx="183251">0</cx:pt>
          <cx:pt idx="183252">1</cx:pt>
          <cx:pt idx="183253">0</cx:pt>
          <cx:pt idx="183254">161</cx:pt>
          <cx:pt idx="183255">49</cx:pt>
          <cx:pt idx="183256">0</cx:pt>
          <cx:pt idx="183257">8</cx:pt>
          <cx:pt idx="183258">1</cx:pt>
          <cx:pt idx="183259">0</cx:pt>
          <cx:pt idx="183260">29</cx:pt>
          <cx:pt idx="183261">71</cx:pt>
          <cx:pt idx="183262">4</cx:pt>
          <cx:pt idx="183263">11</cx:pt>
          <cx:pt idx="183264">5</cx:pt>
          <cx:pt idx="183265">0</cx:pt>
          <cx:pt idx="183266">0</cx:pt>
          <cx:pt idx="183267">6</cx:pt>
          <cx:pt idx="183268">0</cx:pt>
          <cx:pt idx="183269">91</cx:pt>
          <cx:pt idx="183270">0</cx:pt>
          <cx:pt idx="183271">7</cx:pt>
          <cx:pt idx="183272">4</cx:pt>
          <cx:pt idx="183273">1</cx:pt>
          <cx:pt idx="183274">58</cx:pt>
          <cx:pt idx="183275">17</cx:pt>
          <cx:pt idx="183276">0</cx:pt>
          <cx:pt idx="183277">2</cx:pt>
          <cx:pt idx="183278">4</cx:pt>
          <cx:pt idx="183279">0</cx:pt>
          <cx:pt idx="183280">4</cx:pt>
          <cx:pt idx="183281">26</cx:pt>
          <cx:pt idx="183282">0</cx:pt>
          <cx:pt idx="183283">0</cx:pt>
          <cx:pt idx="183284">0</cx:pt>
          <cx:pt idx="183285">4</cx:pt>
          <cx:pt idx="183286">0</cx:pt>
          <cx:pt idx="183287">11</cx:pt>
          <cx:pt idx="183288">12</cx:pt>
          <cx:pt idx="183289">36</cx:pt>
          <cx:pt idx="183290">5</cx:pt>
          <cx:pt idx="183291">3</cx:pt>
          <cx:pt idx="183292">3</cx:pt>
          <cx:pt idx="183293">1</cx:pt>
          <cx:pt idx="183294">9</cx:pt>
          <cx:pt idx="183295">35</cx:pt>
          <cx:pt idx="183296">3</cx:pt>
          <cx:pt idx="183297">4</cx:pt>
          <cx:pt idx="183298">47</cx:pt>
          <cx:pt idx="183299">110</cx:pt>
          <cx:pt idx="183300">57</cx:pt>
          <cx:pt idx="183301">0</cx:pt>
          <cx:pt idx="183302">53</cx:pt>
          <cx:pt idx="183303">1</cx:pt>
          <cx:pt idx="183304">1</cx:pt>
          <cx:pt idx="183305">27</cx:pt>
          <cx:pt idx="183306">3</cx:pt>
          <cx:pt idx="183307">13</cx:pt>
          <cx:pt idx="183308">1</cx:pt>
          <cx:pt idx="183309">0</cx:pt>
          <cx:pt idx="183310">0</cx:pt>
          <cx:pt idx="183311">1</cx:pt>
          <cx:pt idx="183312">0</cx:pt>
          <cx:pt idx="183313">30</cx:pt>
          <cx:pt idx="183314">42</cx:pt>
          <cx:pt idx="183315">25</cx:pt>
          <cx:pt idx="183316">6</cx:pt>
          <cx:pt idx="183317">2</cx:pt>
          <cx:pt idx="183318">6</cx:pt>
          <cx:pt idx="183319">0</cx:pt>
          <cx:pt idx="183320">34</cx:pt>
          <cx:pt idx="183321">0</cx:pt>
          <cx:pt idx="183322">6</cx:pt>
          <cx:pt idx="183323">0</cx:pt>
          <cx:pt idx="183324">1</cx:pt>
          <cx:pt idx="183325">234</cx:pt>
          <cx:pt idx="183326">467</cx:pt>
          <cx:pt idx="183327">0</cx:pt>
          <cx:pt idx="183328">0</cx:pt>
          <cx:pt idx="183329">14</cx:pt>
          <cx:pt idx="183330">7</cx:pt>
          <cx:pt idx="183331">60</cx:pt>
          <cx:pt idx="183332">88</cx:pt>
          <cx:pt idx="183333">15</cx:pt>
          <cx:pt idx="183334">0</cx:pt>
          <cx:pt idx="183335">0</cx:pt>
          <cx:pt idx="183336">1</cx:pt>
          <cx:pt idx="183337">222</cx:pt>
          <cx:pt idx="183338">0</cx:pt>
          <cx:pt idx="183339">24</cx:pt>
          <cx:pt idx="183340">11</cx:pt>
          <cx:pt idx="183341">0</cx:pt>
          <cx:pt idx="183342">5</cx:pt>
          <cx:pt idx="183343">27</cx:pt>
          <cx:pt idx="183344">1</cx:pt>
          <cx:pt idx="183345">6</cx:pt>
          <cx:pt idx="183346">14</cx:pt>
          <cx:pt idx="183347">390</cx:pt>
          <cx:pt idx="183348">20</cx:pt>
          <cx:pt idx="183349">107</cx:pt>
          <cx:pt idx="183350">244</cx:pt>
          <cx:pt idx="183351">36</cx:pt>
          <cx:pt idx="183352">2</cx:pt>
          <cx:pt idx="183353">1</cx:pt>
          <cx:pt idx="183354">0</cx:pt>
          <cx:pt idx="183355">0</cx:pt>
          <cx:pt idx="183356">6</cx:pt>
          <cx:pt idx="183357">0</cx:pt>
          <cx:pt idx="183358">88</cx:pt>
          <cx:pt idx="183359">76</cx:pt>
          <cx:pt idx="183360">112</cx:pt>
          <cx:pt idx="183361">0</cx:pt>
          <cx:pt idx="183362">0</cx:pt>
          <cx:pt idx="183363">0</cx:pt>
          <cx:pt idx="183364">26</cx:pt>
          <cx:pt idx="183365">24</cx:pt>
          <cx:pt idx="183366">76</cx:pt>
          <cx:pt idx="183367">0</cx:pt>
          <cx:pt idx="183368">224</cx:pt>
          <cx:pt idx="183369">11</cx:pt>
          <cx:pt idx="183370">0</cx:pt>
          <cx:pt idx="183371">0</cx:pt>
          <cx:pt idx="183372">54</cx:pt>
          <cx:pt idx="183373">31</cx:pt>
          <cx:pt idx="183374">0</cx:pt>
          <cx:pt idx="183375">1</cx:pt>
          <cx:pt idx="183376">0</cx:pt>
          <cx:pt idx="183377">112</cx:pt>
          <cx:pt idx="183378">0</cx:pt>
          <cx:pt idx="183379">7</cx:pt>
          <cx:pt idx="183380">22</cx:pt>
          <cx:pt idx="183381">62</cx:pt>
          <cx:pt idx="183382">0</cx:pt>
          <cx:pt idx="183383">14</cx:pt>
          <cx:pt idx="183384">0</cx:pt>
          <cx:pt idx="183385">1</cx:pt>
          <cx:pt idx="183386">109</cx:pt>
          <cx:pt idx="183387">0</cx:pt>
          <cx:pt idx="183388">18</cx:pt>
          <cx:pt idx="183389">0</cx:pt>
          <cx:pt idx="183390">9</cx:pt>
          <cx:pt idx="183391">0</cx:pt>
          <cx:pt idx="183392">16</cx:pt>
          <cx:pt idx="183393">0</cx:pt>
          <cx:pt idx="183394">1</cx:pt>
          <cx:pt idx="183395">1</cx:pt>
          <cx:pt idx="183396">64</cx:pt>
          <cx:pt idx="183397">0</cx:pt>
          <cx:pt idx="183398">0</cx:pt>
          <cx:pt idx="183399">0</cx:pt>
          <cx:pt idx="183400">7</cx:pt>
          <cx:pt idx="183401">3</cx:pt>
          <cx:pt idx="183402">9</cx:pt>
          <cx:pt idx="183403">10</cx:pt>
          <cx:pt idx="183404">300</cx:pt>
          <cx:pt idx="183405">2</cx:pt>
          <cx:pt idx="183406">321</cx:pt>
          <cx:pt idx="183407">222</cx:pt>
          <cx:pt idx="183408">20</cx:pt>
          <cx:pt idx="183409">26</cx:pt>
          <cx:pt idx="183410">1</cx:pt>
          <cx:pt idx="183411">85</cx:pt>
          <cx:pt idx="183412">21</cx:pt>
          <cx:pt idx="183413">126</cx:pt>
          <cx:pt idx="183414">8</cx:pt>
          <cx:pt idx="183415">93</cx:pt>
          <cx:pt idx="183416">41</cx:pt>
          <cx:pt idx="183417">14</cx:pt>
          <cx:pt idx="183418">0</cx:pt>
          <cx:pt idx="183419">107</cx:pt>
          <cx:pt idx="183420">99</cx:pt>
          <cx:pt idx="183421">1</cx:pt>
          <cx:pt idx="183422">0</cx:pt>
          <cx:pt idx="183423">0</cx:pt>
          <cx:pt idx="183424">37</cx:pt>
          <cx:pt idx="183425">0</cx:pt>
          <cx:pt idx="183426">26</cx:pt>
          <cx:pt idx="183427">22</cx:pt>
          <cx:pt idx="183428">16</cx:pt>
          <cx:pt idx="183429">72</cx:pt>
          <cx:pt idx="183430">0</cx:pt>
          <cx:pt idx="183431">0</cx:pt>
          <cx:pt idx="183432">92</cx:pt>
          <cx:pt idx="183433">0</cx:pt>
          <cx:pt idx="183434">48</cx:pt>
          <cx:pt idx="183435">38</cx:pt>
          <cx:pt idx="183436">0</cx:pt>
          <cx:pt idx="183437">0</cx:pt>
          <cx:pt idx="183438">1</cx:pt>
          <cx:pt idx="183439">0</cx:pt>
          <cx:pt idx="183440">0</cx:pt>
          <cx:pt idx="183441">1</cx:pt>
          <cx:pt idx="183442">7</cx:pt>
          <cx:pt idx="183443">26</cx:pt>
          <cx:pt idx="183444">0</cx:pt>
          <cx:pt idx="183445">7</cx:pt>
          <cx:pt idx="183446">7</cx:pt>
          <cx:pt idx="183447">3</cx:pt>
          <cx:pt idx="183448">5</cx:pt>
          <cx:pt idx="183449">36</cx:pt>
          <cx:pt idx="183450">1</cx:pt>
          <cx:pt idx="183451">0</cx:pt>
          <cx:pt idx="183452">23</cx:pt>
          <cx:pt idx="183453">1</cx:pt>
          <cx:pt idx="183454">92</cx:pt>
          <cx:pt idx="183455">413</cx:pt>
          <cx:pt idx="183456">54</cx:pt>
          <cx:pt idx="183457">0</cx:pt>
          <cx:pt idx="183458">0</cx:pt>
          <cx:pt idx="183459">11</cx:pt>
          <cx:pt idx="183460">41</cx:pt>
          <cx:pt idx="183461">6</cx:pt>
          <cx:pt idx="183462">0</cx:pt>
          <cx:pt idx="183463">9</cx:pt>
          <cx:pt idx="183464">129</cx:pt>
          <cx:pt idx="183465">4</cx:pt>
          <cx:pt idx="183466">1</cx:pt>
          <cx:pt idx="183467">4</cx:pt>
          <cx:pt idx="183468">4</cx:pt>
          <cx:pt idx="183469">26</cx:pt>
          <cx:pt idx="183470">0</cx:pt>
          <cx:pt idx="183471">0</cx:pt>
          <cx:pt idx="183472">77</cx:pt>
          <cx:pt idx="183473">123</cx:pt>
          <cx:pt idx="183474">0</cx:pt>
          <cx:pt idx="183475">0</cx:pt>
          <cx:pt idx="183476">0</cx:pt>
          <cx:pt idx="183477">22</cx:pt>
          <cx:pt idx="183478">0</cx:pt>
          <cx:pt idx="183479">339</cx:pt>
          <cx:pt idx="183480">4</cx:pt>
          <cx:pt idx="183481">47</cx:pt>
          <cx:pt idx="183482">61</cx:pt>
          <cx:pt idx="183483">4</cx:pt>
          <cx:pt idx="183484">72</cx:pt>
          <cx:pt idx="183485">0</cx:pt>
          <cx:pt idx="183486">129</cx:pt>
          <cx:pt idx="183487">1</cx:pt>
          <cx:pt idx="183488">74</cx:pt>
          <cx:pt idx="183489">109</cx:pt>
          <cx:pt idx="183490">51</cx:pt>
          <cx:pt idx="183491">103</cx:pt>
          <cx:pt idx="183492">41</cx:pt>
          <cx:pt idx="183493">1</cx:pt>
          <cx:pt idx="183494">3</cx:pt>
          <cx:pt idx="183495">20</cx:pt>
          <cx:pt idx="183496">5</cx:pt>
          <cx:pt idx="183497">0</cx:pt>
          <cx:pt idx="183498">2</cx:pt>
          <cx:pt idx="183499">0</cx:pt>
          <cx:pt idx="183500">0</cx:pt>
          <cx:pt idx="183501">561</cx:pt>
          <cx:pt idx="183502">8</cx:pt>
          <cx:pt idx="183503">66</cx:pt>
          <cx:pt idx="183504">22</cx:pt>
          <cx:pt idx="183505">1</cx:pt>
          <cx:pt idx="183506">0</cx:pt>
          <cx:pt idx="183507">76</cx:pt>
          <cx:pt idx="183508">1</cx:pt>
          <cx:pt idx="183509">0</cx:pt>
          <cx:pt idx="183510">95</cx:pt>
          <cx:pt idx="183511">1</cx:pt>
          <cx:pt idx="183512">149</cx:pt>
          <cx:pt idx="183513">3</cx:pt>
          <cx:pt idx="183514">1</cx:pt>
          <cx:pt idx="183515">0</cx:pt>
          <cx:pt idx="183516">70</cx:pt>
          <cx:pt idx="183517">0</cx:pt>
          <cx:pt idx="183518">1</cx:pt>
          <cx:pt idx="183519">69</cx:pt>
          <cx:pt idx="183520">9</cx:pt>
          <cx:pt idx="183521">84</cx:pt>
          <cx:pt idx="183522">12</cx:pt>
          <cx:pt idx="183523">1</cx:pt>
          <cx:pt idx="183524">4</cx:pt>
          <cx:pt idx="183525">0</cx:pt>
          <cx:pt idx="183526">0</cx:pt>
          <cx:pt idx="183527">0</cx:pt>
          <cx:pt idx="183528">13</cx:pt>
          <cx:pt idx="183529">4</cx:pt>
          <cx:pt idx="183530">158</cx:pt>
          <cx:pt idx="183531">0</cx:pt>
          <cx:pt idx="183532">19</cx:pt>
          <cx:pt idx="183533">21</cx:pt>
          <cx:pt idx="183534">81</cx:pt>
          <cx:pt idx="183535">0</cx:pt>
          <cx:pt idx="183536">16</cx:pt>
          <cx:pt idx="183537">9</cx:pt>
          <cx:pt idx="183538">0</cx:pt>
          <cx:pt idx="183539">2</cx:pt>
          <cx:pt idx="183540">7</cx:pt>
          <cx:pt idx="183541">79</cx:pt>
          <cx:pt idx="183542">289</cx:pt>
          <cx:pt idx="183543">6</cx:pt>
          <cx:pt idx="183544">31</cx:pt>
          <cx:pt idx="183545">1</cx:pt>
          <cx:pt idx="183546">61</cx:pt>
          <cx:pt idx="183547">28</cx:pt>
          <cx:pt idx="183548">21</cx:pt>
          <cx:pt idx="183549">7</cx:pt>
          <cx:pt idx="183550">532</cx:pt>
          <cx:pt idx="183551">14</cx:pt>
          <cx:pt idx="183552">6</cx:pt>
          <cx:pt idx="183553">3</cx:pt>
          <cx:pt idx="183554">2</cx:pt>
          <cx:pt idx="183555">0</cx:pt>
          <cx:pt idx="183556">0</cx:pt>
          <cx:pt idx="183557">5</cx:pt>
          <cx:pt idx="183558">1</cx:pt>
          <cx:pt idx="183559">1</cx:pt>
          <cx:pt idx="183560">14</cx:pt>
          <cx:pt idx="183561">120</cx:pt>
          <cx:pt idx="183562">13</cx:pt>
          <cx:pt idx="183563">155</cx:pt>
          <cx:pt idx="183564">55</cx:pt>
          <cx:pt idx="183565">2</cx:pt>
          <cx:pt idx="183566">1</cx:pt>
          <cx:pt idx="183567">5</cx:pt>
          <cx:pt idx="183568">27</cx:pt>
          <cx:pt idx="183569">15</cx:pt>
          <cx:pt idx="183570">3</cx:pt>
          <cx:pt idx="183571">3</cx:pt>
          <cx:pt idx="183572">0</cx:pt>
          <cx:pt idx="183573">2</cx:pt>
          <cx:pt idx="183574">76</cx:pt>
          <cx:pt idx="183575">16</cx:pt>
          <cx:pt idx="183576">15</cx:pt>
          <cx:pt idx="183577">0</cx:pt>
          <cx:pt idx="183578">50</cx:pt>
          <cx:pt idx="183579">12</cx:pt>
          <cx:pt idx="183580">0</cx:pt>
          <cx:pt idx="183581">133</cx:pt>
          <cx:pt idx="183582">0</cx:pt>
          <cx:pt idx="183583">49</cx:pt>
          <cx:pt idx="183584">0</cx:pt>
          <cx:pt idx="183585">6</cx:pt>
          <cx:pt idx="183586">2</cx:pt>
          <cx:pt idx="183587">40</cx:pt>
          <cx:pt idx="183588">58</cx:pt>
          <cx:pt idx="183589">15</cx:pt>
          <cx:pt idx="183590">2</cx:pt>
          <cx:pt idx="183591">9</cx:pt>
          <cx:pt idx="183592">0</cx:pt>
          <cx:pt idx="183593">0</cx:pt>
          <cx:pt idx="183594">1</cx:pt>
          <cx:pt idx="183595">1</cx:pt>
          <cx:pt idx="183596">5</cx:pt>
          <cx:pt idx="183597">1</cx:pt>
          <cx:pt idx="183598">24</cx:pt>
          <cx:pt idx="183599">49</cx:pt>
          <cx:pt idx="183600">0</cx:pt>
          <cx:pt idx="183601">3</cx:pt>
          <cx:pt idx="183602">125</cx:pt>
          <cx:pt idx="183603">0</cx:pt>
          <cx:pt idx="183604">9</cx:pt>
          <cx:pt idx="183605">42</cx:pt>
          <cx:pt idx="183606">27</cx:pt>
          <cx:pt idx="183607">1</cx:pt>
          <cx:pt idx="183608">3</cx:pt>
          <cx:pt idx="183609">63</cx:pt>
          <cx:pt idx="183610">102</cx:pt>
          <cx:pt idx="183611">58</cx:pt>
          <cx:pt idx="183612">0</cx:pt>
          <cx:pt idx="183613">0</cx:pt>
          <cx:pt idx="183614">122</cx:pt>
          <cx:pt idx="183615">11</cx:pt>
          <cx:pt idx="183616">105</cx:pt>
          <cx:pt idx="183617">52</cx:pt>
          <cx:pt idx="183618">360</cx:pt>
          <cx:pt idx="183619">59</cx:pt>
          <cx:pt idx="183620">1</cx:pt>
          <cx:pt idx="183621">1</cx:pt>
          <cx:pt idx="183622">89</cx:pt>
          <cx:pt idx="183623">27</cx:pt>
          <cx:pt idx="183624">22</cx:pt>
          <cx:pt idx="183625">87</cx:pt>
          <cx:pt idx="183626">7</cx:pt>
          <cx:pt idx="183627">1</cx:pt>
          <cx:pt idx="183628">0</cx:pt>
          <cx:pt idx="183629">1</cx:pt>
          <cx:pt idx="183630">21</cx:pt>
          <cx:pt idx="183631">12</cx:pt>
          <cx:pt idx="183632">1</cx:pt>
          <cx:pt idx="183633">0</cx:pt>
          <cx:pt idx="183634">0</cx:pt>
          <cx:pt idx="183635">35</cx:pt>
          <cx:pt idx="183636">19</cx:pt>
          <cx:pt idx="183637">0</cx:pt>
          <cx:pt idx="183638">53</cx:pt>
          <cx:pt idx="183639">0</cx:pt>
          <cx:pt idx="183640">0</cx:pt>
          <cx:pt idx="183641">0</cx:pt>
          <cx:pt idx="183642">0</cx:pt>
          <cx:pt idx="183643">0</cx:pt>
          <cx:pt idx="183644">14</cx:pt>
          <cx:pt idx="183645">4</cx:pt>
          <cx:pt idx="183646">1</cx:pt>
          <cx:pt idx="183647">8</cx:pt>
          <cx:pt idx="183648">62</cx:pt>
          <cx:pt idx="183649">1</cx:pt>
          <cx:pt idx="183650">23</cx:pt>
          <cx:pt idx="183651">0</cx:pt>
          <cx:pt idx="183652">22</cx:pt>
          <cx:pt idx="183653">103</cx:pt>
          <cx:pt idx="183654">49</cx:pt>
          <cx:pt idx="183655">3</cx:pt>
          <cx:pt idx="183656">0</cx:pt>
          <cx:pt idx="183657">64</cx:pt>
          <cx:pt idx="183658">93</cx:pt>
          <cx:pt idx="183659">44</cx:pt>
          <cx:pt idx="183660">44</cx:pt>
          <cx:pt idx="183661">1</cx:pt>
          <cx:pt idx="183662">14</cx:pt>
          <cx:pt idx="183663">1</cx:pt>
          <cx:pt idx="183664">392</cx:pt>
          <cx:pt idx="183665">0</cx:pt>
          <cx:pt idx="183666">0</cx:pt>
          <cx:pt idx="183667">69</cx:pt>
          <cx:pt idx="183668">10</cx:pt>
          <cx:pt idx="183669">0</cx:pt>
          <cx:pt idx="183670">0</cx:pt>
          <cx:pt idx="183671">0</cx:pt>
          <cx:pt idx="183672">3</cx:pt>
          <cx:pt idx="183673">10</cx:pt>
          <cx:pt idx="183674">465</cx:pt>
          <cx:pt idx="183675">0</cx:pt>
          <cx:pt idx="183676">52</cx:pt>
          <cx:pt idx="183677">43</cx:pt>
          <cx:pt idx="183678">29</cx:pt>
          <cx:pt idx="183679">3</cx:pt>
          <cx:pt idx="183680">0</cx:pt>
          <cx:pt idx="183681">116</cx:pt>
          <cx:pt idx="183682">176</cx:pt>
          <cx:pt idx="183683">42</cx:pt>
          <cx:pt idx="183684">63</cx:pt>
          <cx:pt idx="183685">0</cx:pt>
          <cx:pt idx="183686">17</cx:pt>
          <cx:pt idx="183687">12</cx:pt>
          <cx:pt idx="183688">217</cx:pt>
          <cx:pt idx="183689">8</cx:pt>
          <cx:pt idx="183690">16</cx:pt>
          <cx:pt idx="183691">14</cx:pt>
          <cx:pt idx="183692">319</cx:pt>
          <cx:pt idx="183693">68</cx:pt>
          <cx:pt idx="183694">20</cx:pt>
          <cx:pt idx="183695">36</cx:pt>
          <cx:pt idx="183696">12</cx:pt>
          <cx:pt idx="183697">1</cx:pt>
          <cx:pt idx="183698">31</cx:pt>
          <cx:pt idx="183699">7</cx:pt>
          <cx:pt idx="183700">46</cx:pt>
          <cx:pt idx="183701">23</cx:pt>
          <cx:pt idx="183702">32</cx:pt>
          <cx:pt idx="183703">13</cx:pt>
          <cx:pt idx="183704">7</cx:pt>
          <cx:pt idx="183705">19</cx:pt>
          <cx:pt idx="183706">169</cx:pt>
          <cx:pt idx="183707">7</cx:pt>
          <cx:pt idx="183708">0</cx:pt>
          <cx:pt idx="183709">14</cx:pt>
          <cx:pt idx="183710">64</cx:pt>
          <cx:pt idx="183711">94</cx:pt>
          <cx:pt idx="183712">2</cx:pt>
          <cx:pt idx="183713">443</cx:pt>
          <cx:pt idx="183714">1</cx:pt>
          <cx:pt idx="183715">16</cx:pt>
          <cx:pt idx="183716">0</cx:pt>
          <cx:pt idx="183717">15</cx:pt>
          <cx:pt idx="183718">7</cx:pt>
          <cx:pt idx="183719">102</cx:pt>
          <cx:pt idx="183720">53</cx:pt>
          <cx:pt idx="183721">182</cx:pt>
          <cx:pt idx="183722">35</cx:pt>
          <cx:pt idx="183723">47</cx:pt>
          <cx:pt idx="183724">12</cx:pt>
          <cx:pt idx="183725">0</cx:pt>
          <cx:pt idx="183726">139</cx:pt>
          <cx:pt idx="183727">191</cx:pt>
          <cx:pt idx="183728">91</cx:pt>
          <cx:pt idx="183729">1</cx:pt>
          <cx:pt idx="183730">113</cx:pt>
          <cx:pt idx="183731">1</cx:pt>
          <cx:pt idx="183732">0</cx:pt>
          <cx:pt idx="183733">0</cx:pt>
          <cx:pt idx="183734">5</cx:pt>
          <cx:pt idx="183735">1</cx:pt>
          <cx:pt idx="183736">3</cx:pt>
          <cx:pt idx="183737">289</cx:pt>
          <cx:pt idx="183738">2</cx:pt>
          <cx:pt idx="183739">98</cx:pt>
          <cx:pt idx="183740">0</cx:pt>
          <cx:pt idx="183741">26</cx:pt>
          <cx:pt idx="183742">2</cx:pt>
          <cx:pt idx="183743">25</cx:pt>
          <cx:pt idx="183744">94</cx:pt>
          <cx:pt idx="183745">2</cx:pt>
          <cx:pt idx="183746">0</cx:pt>
          <cx:pt idx="183747">0</cx:pt>
          <cx:pt idx="183748">0</cx:pt>
          <cx:pt idx="183749">1</cx:pt>
          <cx:pt idx="183750">6</cx:pt>
          <cx:pt idx="183751">6</cx:pt>
          <cx:pt idx="183752">1</cx:pt>
          <cx:pt idx="183753">10</cx:pt>
          <cx:pt idx="183754">26</cx:pt>
          <cx:pt idx="183755">0</cx:pt>
          <cx:pt idx="183756">83</cx:pt>
          <cx:pt idx="183757">0</cx:pt>
          <cx:pt idx="183758">1</cx:pt>
          <cx:pt idx="183759">0</cx:pt>
          <cx:pt idx="183760">1</cx:pt>
          <cx:pt idx="183761">33</cx:pt>
          <cx:pt idx="183762">13</cx:pt>
          <cx:pt idx="183763">183</cx:pt>
          <cx:pt idx="183764">152</cx:pt>
          <cx:pt idx="183765">0</cx:pt>
          <cx:pt idx="183766">127</cx:pt>
          <cx:pt idx="183767">0</cx:pt>
          <cx:pt idx="183768">1</cx:pt>
          <cx:pt idx="183769">0</cx:pt>
          <cx:pt idx="183770">11</cx:pt>
          <cx:pt idx="183771">20</cx:pt>
          <cx:pt idx="183772">160</cx:pt>
          <cx:pt idx="183773">538</cx:pt>
          <cx:pt idx="183774">106</cx:pt>
          <cx:pt idx="183775">252</cx:pt>
          <cx:pt idx="183776">0</cx:pt>
          <cx:pt idx="183777">37</cx:pt>
          <cx:pt idx="183778">86</cx:pt>
          <cx:pt idx="183779">46</cx:pt>
          <cx:pt idx="183780">43</cx:pt>
          <cx:pt idx="183781">14</cx:pt>
          <cx:pt idx="183782">0</cx:pt>
          <cx:pt idx="183783">0</cx:pt>
          <cx:pt idx="183784">0</cx:pt>
          <cx:pt idx="183785">15</cx:pt>
          <cx:pt idx="183786">15</cx:pt>
          <cx:pt idx="183787">102</cx:pt>
          <cx:pt idx="183788">0</cx:pt>
          <cx:pt idx="183789">0</cx:pt>
          <cx:pt idx="183790">642</cx:pt>
          <cx:pt idx="183791">13</cx:pt>
          <cx:pt idx="183792">2</cx:pt>
          <cx:pt idx="183793">245</cx:pt>
          <cx:pt idx="183794">29</cx:pt>
          <cx:pt idx="183795">8</cx:pt>
          <cx:pt idx="183796">1</cx:pt>
          <cx:pt idx="183797">1</cx:pt>
          <cx:pt idx="183798">47</cx:pt>
          <cx:pt idx="183799">113</cx:pt>
          <cx:pt idx="183800">69</cx:pt>
          <cx:pt idx="183801">14</cx:pt>
          <cx:pt idx="183802">48</cx:pt>
          <cx:pt idx="183803">181</cx:pt>
          <cx:pt idx="183804">39</cx:pt>
          <cx:pt idx="183805">0</cx:pt>
          <cx:pt idx="183806">21</cx:pt>
          <cx:pt idx="183807">197</cx:pt>
          <cx:pt idx="183808">5</cx:pt>
          <cx:pt idx="183809">32</cx:pt>
          <cx:pt idx="183810">3</cx:pt>
          <cx:pt idx="183811">1</cx:pt>
          <cx:pt idx="183812">12</cx:pt>
          <cx:pt idx="183813">0</cx:pt>
          <cx:pt idx="183814">2</cx:pt>
          <cx:pt idx="183815">0</cx:pt>
          <cx:pt idx="183816">1</cx:pt>
          <cx:pt idx="183817">0</cx:pt>
          <cx:pt idx="183818">0</cx:pt>
          <cx:pt idx="183819">2</cx:pt>
          <cx:pt idx="183820">0</cx:pt>
          <cx:pt idx="183821">27</cx:pt>
          <cx:pt idx="183822">0</cx:pt>
          <cx:pt idx="183823">0</cx:pt>
          <cx:pt idx="183824">1</cx:pt>
          <cx:pt idx="183825">4</cx:pt>
          <cx:pt idx="183826">0</cx:pt>
          <cx:pt idx="183827">0</cx:pt>
          <cx:pt idx="183828">0</cx:pt>
          <cx:pt idx="183829">0</cx:pt>
          <cx:pt idx="183830">53</cx:pt>
          <cx:pt idx="183831">7</cx:pt>
          <cx:pt idx="183832">3</cx:pt>
          <cx:pt idx="183833">0</cx:pt>
          <cx:pt idx="183834">1</cx:pt>
          <cx:pt idx="183835">0</cx:pt>
          <cx:pt idx="183836">1</cx:pt>
          <cx:pt idx="183837">0</cx:pt>
          <cx:pt idx="183838">38</cx:pt>
          <cx:pt idx="183839">181</cx:pt>
          <cx:pt idx="183840">27</cx:pt>
          <cx:pt idx="183841">14</cx:pt>
          <cx:pt idx="183842">1</cx:pt>
          <cx:pt idx="183843">0</cx:pt>
          <cx:pt idx="183844">1</cx:pt>
          <cx:pt idx="183845">5</cx:pt>
          <cx:pt idx="183846">74</cx:pt>
          <cx:pt idx="183847">0</cx:pt>
          <cx:pt idx="183848">1</cx:pt>
          <cx:pt idx="183849">107</cx:pt>
          <cx:pt idx="183850">17</cx:pt>
          <cx:pt idx="183851">48</cx:pt>
          <cx:pt idx="183852">17</cx:pt>
          <cx:pt idx="183853">93</cx:pt>
          <cx:pt idx="183854">3</cx:pt>
          <cx:pt idx="183855">1</cx:pt>
          <cx:pt idx="183856">8</cx:pt>
          <cx:pt idx="183857">27</cx:pt>
          <cx:pt idx="183858">7</cx:pt>
          <cx:pt idx="183859">15</cx:pt>
          <cx:pt idx="183860">10</cx:pt>
          <cx:pt idx="183861">0</cx:pt>
          <cx:pt idx="183862">7</cx:pt>
          <cx:pt idx="183863">0</cx:pt>
          <cx:pt idx="183864">18</cx:pt>
          <cx:pt idx="183865">27</cx:pt>
          <cx:pt idx="183866">14</cx:pt>
          <cx:pt idx="183867">92</cx:pt>
          <cx:pt idx="183868">1</cx:pt>
          <cx:pt idx="183869">0</cx:pt>
          <cx:pt idx="183870">0</cx:pt>
          <cx:pt idx="183871">27</cx:pt>
          <cx:pt idx="183872">0</cx:pt>
          <cx:pt idx="183873">1</cx:pt>
          <cx:pt idx="183874">117</cx:pt>
          <cx:pt idx="183875">1</cx:pt>
          <cx:pt idx="183876">0</cx:pt>
          <cx:pt idx="183877">7</cx:pt>
          <cx:pt idx="183878">0</cx:pt>
          <cx:pt idx="183879">4</cx:pt>
          <cx:pt idx="183880">0</cx:pt>
          <cx:pt idx="183881">0</cx:pt>
          <cx:pt idx="183882">1</cx:pt>
          <cx:pt idx="183883">1</cx:pt>
          <cx:pt idx="183884">2</cx:pt>
          <cx:pt idx="183885">289</cx:pt>
          <cx:pt idx="183886">36</cx:pt>
          <cx:pt idx="183887">61</cx:pt>
          <cx:pt idx="183888">9</cx:pt>
          <cx:pt idx="183889">0</cx:pt>
          <cx:pt idx="183890">0</cx:pt>
          <cx:pt idx="183891">0</cx:pt>
          <cx:pt idx="183892">4</cx:pt>
          <cx:pt idx="183893">0</cx:pt>
          <cx:pt idx="183894">72</cx:pt>
          <cx:pt idx="183895">3</cx:pt>
          <cx:pt idx="183896">2</cx:pt>
          <cx:pt idx="183897">7</cx:pt>
          <cx:pt idx="183898">82</cx:pt>
          <cx:pt idx="183899">232</cx:pt>
          <cx:pt idx="183900">0</cx:pt>
          <cx:pt idx="183901">30</cx:pt>
          <cx:pt idx="183902">6</cx:pt>
          <cx:pt idx="183903">31</cx:pt>
          <cx:pt idx="183904">6</cx:pt>
          <cx:pt idx="183905">100</cx:pt>
          <cx:pt idx="183906">46</cx:pt>
          <cx:pt idx="183907">25</cx:pt>
          <cx:pt idx="183908">20</cx:pt>
          <cx:pt idx="183909">40</cx:pt>
          <cx:pt idx="183910">24</cx:pt>
          <cx:pt idx="183911">299</cx:pt>
          <cx:pt idx="183912">29</cx:pt>
          <cx:pt idx="183913">3</cx:pt>
          <cx:pt idx="183914">9</cx:pt>
          <cx:pt idx="183915">0</cx:pt>
          <cx:pt idx="183916">1</cx:pt>
          <cx:pt idx="183917">2</cx:pt>
          <cx:pt idx="183918">11</cx:pt>
          <cx:pt idx="183919">0</cx:pt>
          <cx:pt idx="183920">654</cx:pt>
          <cx:pt idx="183921">0</cx:pt>
          <cx:pt idx="183922">0</cx:pt>
          <cx:pt idx="183923">4</cx:pt>
          <cx:pt idx="183924">0</cx:pt>
          <cx:pt idx="183925">28</cx:pt>
          <cx:pt idx="183926">20</cx:pt>
          <cx:pt idx="183927">91</cx:pt>
          <cx:pt idx="183928">83</cx:pt>
          <cx:pt idx="183929">0</cx:pt>
          <cx:pt idx="183930">369</cx:pt>
          <cx:pt idx="183931">3</cx:pt>
          <cx:pt idx="183932">3</cx:pt>
          <cx:pt idx="183933">0</cx:pt>
          <cx:pt idx="183934">94</cx:pt>
          <cx:pt idx="183935">107</cx:pt>
          <cx:pt idx="183936">51</cx:pt>
          <cx:pt idx="183937">22</cx:pt>
          <cx:pt idx="183938">45</cx:pt>
          <cx:pt idx="183939">5</cx:pt>
          <cx:pt idx="183940">27</cx:pt>
          <cx:pt idx="183941">25</cx:pt>
          <cx:pt idx="183942">56</cx:pt>
          <cx:pt idx="183943">3</cx:pt>
          <cx:pt idx="183944">420</cx:pt>
          <cx:pt idx="183945">180</cx:pt>
          <cx:pt idx="183946">51</cx:pt>
          <cx:pt idx="183947">1</cx:pt>
          <cx:pt idx="183948">0</cx:pt>
          <cx:pt idx="183949">0</cx:pt>
          <cx:pt idx="183950">30</cx:pt>
          <cx:pt idx="183951">2</cx:pt>
          <cx:pt idx="183952">4</cx:pt>
          <cx:pt idx="183953">9</cx:pt>
          <cx:pt idx="183954">2</cx:pt>
          <cx:pt idx="183955">219</cx:pt>
          <cx:pt idx="183956">0</cx:pt>
          <cx:pt idx="183957">0</cx:pt>
          <cx:pt idx="183958">42</cx:pt>
          <cx:pt idx="183959">11</cx:pt>
          <cx:pt idx="183960">30</cx:pt>
          <cx:pt idx="183961">198</cx:pt>
          <cx:pt idx="183962">2</cx:pt>
          <cx:pt idx="183963">76</cx:pt>
          <cx:pt idx="183964">0</cx:pt>
          <cx:pt idx="183965">17</cx:pt>
          <cx:pt idx="183966">55</cx:pt>
          <cx:pt idx="183967">0</cx:pt>
          <cx:pt idx="183968">4</cx:pt>
          <cx:pt idx="183969">3</cx:pt>
          <cx:pt idx="183970">0</cx:pt>
          <cx:pt idx="183971">0</cx:pt>
          <cx:pt idx="183972">36</cx:pt>
          <cx:pt idx="183973">10</cx:pt>
          <cx:pt idx="183974">6</cx:pt>
          <cx:pt idx="183975">18</cx:pt>
          <cx:pt idx="183976">35</cx:pt>
          <cx:pt idx="183977">34</cx:pt>
          <cx:pt idx="183978">28</cx:pt>
          <cx:pt idx="183979">6</cx:pt>
          <cx:pt idx="183980">8</cx:pt>
          <cx:pt idx="183981">11</cx:pt>
          <cx:pt idx="183982">22</cx:pt>
          <cx:pt idx="183983">0</cx:pt>
          <cx:pt idx="183984">0</cx:pt>
          <cx:pt idx="183985">2</cx:pt>
          <cx:pt idx="183986">0</cx:pt>
          <cx:pt idx="183987">16</cx:pt>
          <cx:pt idx="183988">23</cx:pt>
          <cx:pt idx="183989">52</cx:pt>
          <cx:pt idx="183990">69</cx:pt>
          <cx:pt idx="183991">6</cx:pt>
          <cx:pt idx="183992">0</cx:pt>
          <cx:pt idx="183993">0</cx:pt>
          <cx:pt idx="183994">111</cx:pt>
          <cx:pt idx="183995">26</cx:pt>
          <cx:pt idx="183996">0</cx:pt>
          <cx:pt idx="183997">0</cx:pt>
          <cx:pt idx="183998">0</cx:pt>
          <cx:pt idx="183999">8</cx:pt>
          <cx:pt idx="184000">7</cx:pt>
          <cx:pt idx="184001">21</cx:pt>
          <cx:pt idx="184002">2</cx:pt>
          <cx:pt idx="184003">0</cx:pt>
          <cx:pt idx="184004">4</cx:pt>
          <cx:pt idx="184005">20</cx:pt>
          <cx:pt idx="184006">0</cx:pt>
          <cx:pt idx="184007">250</cx:pt>
          <cx:pt idx="184008">13</cx:pt>
          <cx:pt idx="184009">1</cx:pt>
          <cx:pt idx="184010">57</cx:pt>
          <cx:pt idx="184011">206</cx:pt>
          <cx:pt idx="184012">33</cx:pt>
          <cx:pt idx="184013">1</cx:pt>
          <cx:pt idx="184014">2</cx:pt>
          <cx:pt idx="184015">96</cx:pt>
          <cx:pt idx="184016">13</cx:pt>
          <cx:pt idx="184017">1</cx:pt>
          <cx:pt idx="184018">28</cx:pt>
          <cx:pt idx="184019">6</cx:pt>
          <cx:pt idx="184020">4</cx:pt>
          <cx:pt idx="184021">2</cx:pt>
          <cx:pt idx="184022">5</cx:pt>
          <cx:pt idx="184023">21</cx:pt>
          <cx:pt idx="184024">27</cx:pt>
          <cx:pt idx="184025">27</cx:pt>
          <cx:pt idx="184026">3</cx:pt>
          <cx:pt idx="184027">1</cx:pt>
          <cx:pt idx="184028">0</cx:pt>
          <cx:pt idx="184029">0</cx:pt>
          <cx:pt idx="184030">92</cx:pt>
          <cx:pt idx="184031">4</cx:pt>
          <cx:pt idx="184032">2</cx:pt>
          <cx:pt idx="184033">0</cx:pt>
          <cx:pt idx="184034">0</cx:pt>
          <cx:pt idx="184035">0</cx:pt>
          <cx:pt idx="184036">101</cx:pt>
          <cx:pt idx="184037">27</cx:pt>
          <cx:pt idx="184038">27</cx:pt>
          <cx:pt idx="184039">41</cx:pt>
          <cx:pt idx="184040">13</cx:pt>
          <cx:pt idx="184041">23</cx:pt>
          <cx:pt idx="184042">2</cx:pt>
          <cx:pt idx="184043">32</cx:pt>
          <cx:pt idx="184044">10</cx:pt>
          <cx:pt idx="184045">6</cx:pt>
          <cx:pt idx="184046">1</cx:pt>
          <cx:pt idx="184047">3</cx:pt>
          <cx:pt idx="184048">8</cx:pt>
          <cx:pt idx="184049">31</cx:pt>
          <cx:pt idx="184050">4</cx:pt>
          <cx:pt idx="184051">50</cx:pt>
          <cx:pt idx="184052">0</cx:pt>
          <cx:pt idx="184053">3</cx:pt>
          <cx:pt idx="184054">0</cx:pt>
          <cx:pt idx="184055">1</cx:pt>
          <cx:pt idx="184056">6</cx:pt>
          <cx:pt idx="184057">31</cx:pt>
          <cx:pt idx="184058">7</cx:pt>
          <cx:pt idx="184059">65</cx:pt>
          <cx:pt idx="184060">76</cx:pt>
          <cx:pt idx="184061">5</cx:pt>
          <cx:pt idx="184062">25</cx:pt>
          <cx:pt idx="184063">0</cx:pt>
          <cx:pt idx="184064">0</cx:pt>
          <cx:pt idx="184065">0</cx:pt>
          <cx:pt idx="184066">197</cx:pt>
          <cx:pt idx="184067">0</cx:pt>
          <cx:pt idx="184068">12</cx:pt>
          <cx:pt idx="184069">31</cx:pt>
          <cx:pt idx="184070">35</cx:pt>
          <cx:pt idx="184071">7</cx:pt>
          <cx:pt idx="184072">50</cx:pt>
          <cx:pt idx="184073">140</cx:pt>
          <cx:pt idx="184074">0</cx:pt>
          <cx:pt idx="184075">0</cx:pt>
          <cx:pt idx="184076">48</cx:pt>
          <cx:pt idx="184077">7</cx:pt>
          <cx:pt idx="184078">281</cx:pt>
          <cx:pt idx="184079">62</cx:pt>
          <cx:pt idx="184080">8</cx:pt>
          <cx:pt idx="184081">0</cx:pt>
          <cx:pt idx="184082">1</cx:pt>
          <cx:pt idx="184083">5</cx:pt>
          <cx:pt idx="184084">20</cx:pt>
          <cx:pt idx="184085">14</cx:pt>
          <cx:pt idx="184086">25</cx:pt>
          <cx:pt idx="184087">50</cx:pt>
          <cx:pt idx="184088">190</cx:pt>
          <cx:pt idx="184089">76</cx:pt>
          <cx:pt idx="184090">41</cx:pt>
          <cx:pt idx="184091">0</cx:pt>
          <cx:pt idx="184092">6</cx:pt>
          <cx:pt idx="184093">3</cx:pt>
          <cx:pt idx="184094">56</cx:pt>
          <cx:pt idx="184095">0</cx:pt>
          <cx:pt idx="184096">0</cx:pt>
          <cx:pt idx="184097">0</cx:pt>
          <cx:pt idx="184098">0</cx:pt>
          <cx:pt idx="184099">26</cx:pt>
          <cx:pt idx="184100">9</cx:pt>
          <cx:pt idx="184101">155</cx:pt>
          <cx:pt idx="184102">5</cx:pt>
          <cx:pt idx="184103">0</cx:pt>
          <cx:pt idx="184104">0</cx:pt>
          <cx:pt idx="184105">0</cx:pt>
          <cx:pt idx="184106">4</cx:pt>
          <cx:pt idx="184107">0</cx:pt>
          <cx:pt idx="184108">1</cx:pt>
          <cx:pt idx="184109">22</cx:pt>
          <cx:pt idx="184110">0</cx:pt>
          <cx:pt idx="184111">1</cx:pt>
          <cx:pt idx="184112">51</cx:pt>
          <cx:pt idx="184113">183</cx:pt>
          <cx:pt idx="184114">0</cx:pt>
          <cx:pt idx="184115">3</cx:pt>
          <cx:pt idx="184116">1</cx:pt>
          <cx:pt idx="184117">1</cx:pt>
          <cx:pt idx="184118">25</cx:pt>
          <cx:pt idx="184119">0</cx:pt>
          <cx:pt idx="184120">0</cx:pt>
          <cx:pt idx="184121">0</cx:pt>
          <cx:pt idx="184122">3</cx:pt>
          <cx:pt idx="184123">11</cx:pt>
          <cx:pt idx="184124">0</cx:pt>
          <cx:pt idx="184125">8</cx:pt>
          <cx:pt idx="184126">0</cx:pt>
          <cx:pt idx="184127">1</cx:pt>
          <cx:pt idx="184128">15</cx:pt>
          <cx:pt idx="184129">553</cx:pt>
          <cx:pt idx="184130">34</cx:pt>
          <cx:pt idx="184131">31</cx:pt>
          <cx:pt idx="184132">4</cx:pt>
          <cx:pt idx="184133">6</cx:pt>
          <cx:pt idx="184134">0</cx:pt>
          <cx:pt idx="184135">180</cx:pt>
          <cx:pt idx="184136">2</cx:pt>
          <cx:pt idx="184137">17</cx:pt>
          <cx:pt idx="184138">0</cx:pt>
          <cx:pt idx="184139">0</cx:pt>
          <cx:pt idx="184140">0</cx:pt>
          <cx:pt idx="184141">1</cx:pt>
          <cx:pt idx="184142">0</cx:pt>
          <cx:pt idx="184143">30</cx:pt>
          <cx:pt idx="184144">0</cx:pt>
          <cx:pt idx="184145">0</cx:pt>
          <cx:pt idx="184146">3</cx:pt>
          <cx:pt idx="184147">34</cx:pt>
          <cx:pt idx="184148">0</cx:pt>
          <cx:pt idx="184149">0</cx:pt>
          <cx:pt idx="184150">0</cx:pt>
          <cx:pt idx="184151">2</cx:pt>
          <cx:pt idx="184152">0</cx:pt>
          <cx:pt idx="184153">45</cx:pt>
          <cx:pt idx="184154">10</cx:pt>
          <cx:pt idx="184155">0</cx:pt>
          <cx:pt idx="184156">4</cx:pt>
          <cx:pt idx="184157">3</cx:pt>
          <cx:pt idx="184158">1</cx:pt>
          <cx:pt idx="184159">3</cx:pt>
          <cx:pt idx="184160">28</cx:pt>
          <cx:pt idx="184161">15</cx:pt>
          <cx:pt idx="184162">36</cx:pt>
          <cx:pt idx="184163">49</cx:pt>
          <cx:pt idx="184164">9</cx:pt>
          <cx:pt idx="184165">21</cx:pt>
          <cx:pt idx="184166">19</cx:pt>
          <cx:pt idx="184167">0</cx:pt>
          <cx:pt idx="184168">0</cx:pt>
          <cx:pt idx="184169">0</cx:pt>
          <cx:pt idx="184170">6</cx:pt>
          <cx:pt idx="184171">47</cx:pt>
          <cx:pt idx="184172">0</cx:pt>
          <cx:pt idx="184173">7</cx:pt>
          <cx:pt idx="184174">1</cx:pt>
          <cx:pt idx="184175">0</cx:pt>
          <cx:pt idx="184176">6</cx:pt>
          <cx:pt idx="184177">247</cx:pt>
          <cx:pt idx="184178">0</cx:pt>
          <cx:pt idx="184179">9</cx:pt>
          <cx:pt idx="184180">0</cx:pt>
          <cx:pt idx="184181">0</cx:pt>
          <cx:pt idx="184182">0</cx:pt>
          <cx:pt idx="184183">0</cx:pt>
          <cx:pt idx="184184">281</cx:pt>
          <cx:pt idx="184185">48</cx:pt>
          <cx:pt idx="184186">106</cx:pt>
          <cx:pt idx="184187">53</cx:pt>
          <cx:pt idx="184188">77</cx:pt>
          <cx:pt idx="184189">438</cx:pt>
          <cx:pt idx="184190">9</cx:pt>
          <cx:pt idx="184191">3</cx:pt>
          <cx:pt idx="184192">0</cx:pt>
          <cx:pt idx="184193">22</cx:pt>
          <cx:pt idx="184194">3</cx:pt>
          <cx:pt idx="184195">15</cx:pt>
          <cx:pt idx="184196">22</cx:pt>
          <cx:pt idx="184197">0</cx:pt>
          <cx:pt idx="184198">0</cx:pt>
          <cx:pt idx="184199">167</cx:pt>
          <cx:pt idx="184200">1</cx:pt>
          <cx:pt idx="184201">364</cx:pt>
          <cx:pt idx="184202">9</cx:pt>
          <cx:pt idx="184203">48</cx:pt>
          <cx:pt idx="184204">11</cx:pt>
          <cx:pt idx="184205">11</cx:pt>
          <cx:pt idx="184206">1</cx:pt>
          <cx:pt idx="184207">244</cx:pt>
          <cx:pt idx="184208">21</cx:pt>
          <cx:pt idx="184209">13</cx:pt>
          <cx:pt idx="184210">59</cx:pt>
          <cx:pt idx="184211">80</cx:pt>
          <cx:pt idx="184212">1</cx:pt>
          <cx:pt idx="184213">1</cx:pt>
          <cx:pt idx="184214">14</cx:pt>
          <cx:pt idx="184215">120</cx:pt>
          <cx:pt idx="184216">1</cx:pt>
          <cx:pt idx="184217">0</cx:pt>
          <cx:pt idx="184218">2</cx:pt>
          <cx:pt idx="184219">0</cx:pt>
          <cx:pt idx="184220">20</cx:pt>
          <cx:pt idx="184221">15</cx:pt>
          <cx:pt idx="184222">0</cx:pt>
          <cx:pt idx="184223">31</cx:pt>
          <cx:pt idx="184224">19</cx:pt>
          <cx:pt idx="184225">70</cx:pt>
          <cx:pt idx="184226">8</cx:pt>
          <cx:pt idx="184227">22</cx:pt>
          <cx:pt idx="184228">15</cx:pt>
          <cx:pt idx="184229">3</cx:pt>
          <cx:pt idx="184230">2</cx:pt>
          <cx:pt idx="184231">1</cx:pt>
          <cx:pt idx="184232">0</cx:pt>
          <cx:pt idx="184233">2</cx:pt>
          <cx:pt idx="184234">0</cx:pt>
          <cx:pt idx="184235">14</cx:pt>
          <cx:pt idx="184236">0</cx:pt>
          <cx:pt idx="184237">0</cx:pt>
          <cx:pt idx="184238">14</cx:pt>
          <cx:pt idx="184239">40</cx:pt>
          <cx:pt idx="184240">0</cx:pt>
          <cx:pt idx="184241">0</cx:pt>
          <cx:pt idx="184242">13</cx:pt>
          <cx:pt idx="184243">31</cx:pt>
          <cx:pt idx="184244">130</cx:pt>
          <cx:pt idx="184245">134</cx:pt>
          <cx:pt idx="184246">0</cx:pt>
          <cx:pt idx="184247">127</cx:pt>
          <cx:pt idx="184248">2</cx:pt>
          <cx:pt idx="184249">35</cx:pt>
          <cx:pt idx="184250">26</cx:pt>
          <cx:pt idx="184251">11</cx:pt>
          <cx:pt idx="184252">7</cx:pt>
          <cx:pt idx="184253">0</cx:pt>
          <cx:pt idx="184254">0</cx:pt>
          <cx:pt idx="184255">11</cx:pt>
          <cx:pt idx="184256">54</cx:pt>
          <cx:pt idx="184257">7</cx:pt>
          <cx:pt idx="184258">1</cx:pt>
          <cx:pt idx="184259">56</cx:pt>
          <cx:pt idx="184260">0</cx:pt>
          <cx:pt idx="184261">31</cx:pt>
          <cx:pt idx="184262">478</cx:pt>
          <cx:pt idx="184263">3</cx:pt>
          <cx:pt idx="184264">2</cx:pt>
          <cx:pt idx="184265">40</cx:pt>
          <cx:pt idx="184266">4</cx:pt>
          <cx:pt idx="184267">10</cx:pt>
          <cx:pt idx="184268">10</cx:pt>
          <cx:pt idx="184269">0</cx:pt>
          <cx:pt idx="184270">7</cx:pt>
          <cx:pt idx="184271">2</cx:pt>
          <cx:pt idx="184272">26</cx:pt>
          <cx:pt idx="184273">57</cx:pt>
          <cx:pt idx="184274">173</cx:pt>
          <cx:pt idx="184275">405</cx:pt>
          <cx:pt idx="184276">14</cx:pt>
          <cx:pt idx="184277">0</cx:pt>
          <cx:pt idx="184278">4</cx:pt>
          <cx:pt idx="184279">0</cx:pt>
          <cx:pt idx="184280">3</cx:pt>
          <cx:pt idx="184281">68</cx:pt>
          <cx:pt idx="184282">10</cx:pt>
          <cx:pt idx="184283">0</cx:pt>
          <cx:pt idx="184284">70</cx:pt>
          <cx:pt idx="184285">0</cx:pt>
          <cx:pt idx="184286">2</cx:pt>
          <cx:pt idx="184287">1</cx:pt>
          <cx:pt idx="184288">534</cx:pt>
          <cx:pt idx="184289">8</cx:pt>
          <cx:pt idx="184290">0</cx:pt>
          <cx:pt idx="184291">12</cx:pt>
          <cx:pt idx="184292">0</cx:pt>
          <cx:pt idx="184293">13</cx:pt>
          <cx:pt idx="184294">97</cx:pt>
          <cx:pt idx="184295">7</cx:pt>
          <cx:pt idx="184296">1</cx:pt>
          <cx:pt idx="184297">1</cx:pt>
          <cx:pt idx="184298">0</cx:pt>
          <cx:pt idx="184299">0</cx:pt>
          <cx:pt idx="184300">0</cx:pt>
          <cx:pt idx="184301">0</cx:pt>
          <cx:pt idx="184302">83</cx:pt>
          <cx:pt idx="184303">0</cx:pt>
          <cx:pt idx="184304">161</cx:pt>
          <cx:pt idx="184305">70</cx:pt>
          <cx:pt idx="184306">1</cx:pt>
          <cx:pt idx="184307">0</cx:pt>
          <cx:pt idx="184308">156</cx:pt>
          <cx:pt idx="184309">208</cx:pt>
          <cx:pt idx="184310">171</cx:pt>
          <cx:pt idx="184311">45</cx:pt>
          <cx:pt idx="184312">0</cx:pt>
          <cx:pt idx="184313">5</cx:pt>
          <cx:pt idx="184314">0</cx:pt>
          <cx:pt idx="184315">6</cx:pt>
          <cx:pt idx="184316">0</cx:pt>
          <cx:pt idx="184317">0</cx:pt>
          <cx:pt idx="184318">0</cx:pt>
          <cx:pt idx="184319">0</cx:pt>
          <cx:pt idx="184320">0</cx:pt>
          <cx:pt idx="184321">0</cx:pt>
          <cx:pt idx="184322">0</cx:pt>
          <cx:pt idx="184323">0</cx:pt>
          <cx:pt idx="184324">1</cx:pt>
          <cx:pt idx="184325">27</cx:pt>
          <cx:pt idx="184326">6</cx:pt>
          <cx:pt idx="184327">0</cx:pt>
          <cx:pt idx="184328">0</cx:pt>
          <cx:pt idx="184329">1</cx:pt>
          <cx:pt idx="184330">107</cx:pt>
          <cx:pt idx="184331">29</cx:pt>
          <cx:pt idx="184332">3</cx:pt>
          <cx:pt idx="184333">28</cx:pt>
          <cx:pt idx="184334">0</cx:pt>
          <cx:pt idx="184335">0</cx:pt>
          <cx:pt idx="184336">4</cx:pt>
          <cx:pt idx="184337">2</cx:pt>
          <cx:pt idx="184338">0</cx:pt>
          <cx:pt idx="184339">1</cx:pt>
          <cx:pt idx="184340">79</cx:pt>
          <cx:pt idx="184341">57</cx:pt>
          <cx:pt idx="184342">20</cx:pt>
          <cx:pt idx="184343">295</cx:pt>
          <cx:pt idx="184344">0</cx:pt>
          <cx:pt idx="184345">0</cx:pt>
          <cx:pt idx="184346">0</cx:pt>
          <cx:pt idx="184347">59</cx:pt>
          <cx:pt idx="184348">0</cx:pt>
          <cx:pt idx="184349">1</cx:pt>
          <cx:pt idx="184350">48</cx:pt>
          <cx:pt idx="184351">415</cx:pt>
          <cx:pt idx="184352">40</cx:pt>
          <cx:pt idx="184353">41</cx:pt>
          <cx:pt idx="184354">1</cx:pt>
          <cx:pt idx="184355">79</cx:pt>
          <cx:pt idx="184356">0</cx:pt>
          <cx:pt idx="184357">22</cx:pt>
          <cx:pt idx="184358">14</cx:pt>
          <cx:pt idx="184359">45</cx:pt>
          <cx:pt idx="184360">1</cx:pt>
          <cx:pt idx="184361">7</cx:pt>
          <cx:pt idx="184362">173</cx:pt>
          <cx:pt idx="184363">0</cx:pt>
          <cx:pt idx="184364">36</cx:pt>
          <cx:pt idx="184365">59</cx:pt>
          <cx:pt idx="184366">113</cx:pt>
          <cx:pt idx="184367">0</cx:pt>
          <cx:pt idx="184368">0</cx:pt>
          <cx:pt idx="184369">125</cx:pt>
          <cx:pt idx="184370">0</cx:pt>
          <cx:pt idx="184371">1</cx:pt>
          <cx:pt idx="184372">0</cx:pt>
          <cx:pt idx="184373">50</cx:pt>
          <cx:pt idx="184374">3</cx:pt>
          <cx:pt idx="184375">0</cx:pt>
          <cx:pt idx="184376">30</cx:pt>
          <cx:pt idx="184377">56</cx:pt>
          <cx:pt idx="184378">11</cx:pt>
          <cx:pt idx="184379">3</cx:pt>
          <cx:pt idx="184380">84</cx:pt>
          <cx:pt idx="184381">3</cx:pt>
          <cx:pt idx="184382">0</cx:pt>
          <cx:pt idx="184383">11</cx:pt>
          <cx:pt idx="184384">11</cx:pt>
          <cx:pt idx="184385">30</cx:pt>
          <cx:pt idx="184386">128</cx:pt>
          <cx:pt idx="184387">1</cx:pt>
          <cx:pt idx="184388">0</cx:pt>
          <cx:pt idx="184389">0</cx:pt>
          <cx:pt idx="184390">1</cx:pt>
          <cx:pt idx="184391">15</cx:pt>
          <cx:pt idx="184392">26</cx:pt>
          <cx:pt idx="184393">14</cx:pt>
          <cx:pt idx="184394">112</cx:pt>
          <cx:pt idx="184395">249</cx:pt>
          <cx:pt idx="184396">511</cx:pt>
          <cx:pt idx="184397">15</cx:pt>
          <cx:pt idx="184398">157</cx:pt>
          <cx:pt idx="184399">334</cx:pt>
          <cx:pt idx="184400">118</cx:pt>
          <cx:pt idx="184401">23</cx:pt>
          <cx:pt idx="184402">109</cx:pt>
          <cx:pt idx="184403">18</cx:pt>
          <cx:pt idx="184404">20</cx:pt>
          <cx:pt idx="184405">2</cx:pt>
          <cx:pt idx="184406">161</cx:pt>
          <cx:pt idx="184407">103</cx:pt>
          <cx:pt idx="184408">31</cx:pt>
          <cx:pt idx="184409">13</cx:pt>
          <cx:pt idx="184410">1</cx:pt>
          <cx:pt idx="184411">1</cx:pt>
          <cx:pt idx="184412">1</cx:pt>
          <cx:pt idx="184413">68</cx:pt>
          <cx:pt idx="184414">4</cx:pt>
          <cx:pt idx="184415">34</cx:pt>
          <cx:pt idx="184416">29</cx:pt>
          <cx:pt idx="184417">4</cx:pt>
          <cx:pt idx="184418">0</cx:pt>
          <cx:pt idx="184419">0</cx:pt>
          <cx:pt idx="184420">24</cx:pt>
          <cx:pt idx="184421">28</cx:pt>
          <cx:pt idx="184422">6</cx:pt>
          <cx:pt idx="184423">10</cx:pt>
          <cx:pt idx="184424">4</cx:pt>
          <cx:pt idx="184425">10</cx:pt>
          <cx:pt idx="184426">15</cx:pt>
          <cx:pt idx="184427">3</cx:pt>
          <cx:pt idx="184428">0</cx:pt>
          <cx:pt idx="184429">0</cx:pt>
          <cx:pt idx="184430">8</cx:pt>
          <cx:pt idx="184431">255</cx:pt>
          <cx:pt idx="184432">1</cx:pt>
          <cx:pt idx="184433">2</cx:pt>
          <cx:pt idx="184434">239</cx:pt>
          <cx:pt idx="184435">1</cx:pt>
          <cx:pt idx="184436">9</cx:pt>
          <cx:pt idx="184437">4</cx:pt>
          <cx:pt idx="184438">507</cx:pt>
          <cx:pt idx="184439">5</cx:pt>
          <cx:pt idx="184440">63</cx:pt>
          <cx:pt idx="184441">6</cx:pt>
          <cx:pt idx="184442">0</cx:pt>
          <cx:pt idx="184443">21</cx:pt>
          <cx:pt idx="184444">1</cx:pt>
          <cx:pt idx="184445">15</cx:pt>
          <cx:pt idx="184446">2</cx:pt>
          <cx:pt idx="184447">0</cx:pt>
          <cx:pt idx="184448">0</cx:pt>
          <cx:pt idx="184449">2</cx:pt>
          <cx:pt idx="184450">0</cx:pt>
          <cx:pt idx="184451">0</cx:pt>
          <cx:pt idx="184452">5</cx:pt>
          <cx:pt idx="184453">0</cx:pt>
          <cx:pt idx="184454">3</cx:pt>
          <cx:pt idx="184455">0</cx:pt>
          <cx:pt idx="184456">0</cx:pt>
          <cx:pt idx="184457">0</cx:pt>
          <cx:pt idx="184458">7</cx:pt>
          <cx:pt idx="184459">3</cx:pt>
          <cx:pt idx="184460">21</cx:pt>
          <cx:pt idx="184461">3</cx:pt>
          <cx:pt idx="184462">32</cx:pt>
          <cx:pt idx="184463">0</cx:pt>
          <cx:pt idx="184464">19</cx:pt>
          <cx:pt idx="184465">6</cx:pt>
          <cx:pt idx="184466">5</cx:pt>
          <cx:pt idx="184467">27</cx:pt>
          <cx:pt idx="184468">0</cx:pt>
          <cx:pt idx="184469">1</cx:pt>
          <cx:pt idx="184470">74</cx:pt>
          <cx:pt idx="184471">13</cx:pt>
          <cx:pt idx="184472">39</cx:pt>
          <cx:pt idx="184473">3</cx:pt>
          <cx:pt idx="184474">0</cx:pt>
          <cx:pt idx="184475">1</cx:pt>
          <cx:pt idx="184476">0</cx:pt>
          <cx:pt idx="184477">0</cx:pt>
          <cx:pt idx="184478">32</cx:pt>
          <cx:pt idx="184479">211</cx:pt>
          <cx:pt idx="184480">0</cx:pt>
          <cx:pt idx="184481">1</cx:pt>
          <cx:pt idx="184482">49</cx:pt>
          <cx:pt idx="184483">1</cx:pt>
          <cx:pt idx="184484">15</cx:pt>
          <cx:pt idx="184485">1</cx:pt>
          <cx:pt idx="184486">0</cx:pt>
          <cx:pt idx="184487">83</cx:pt>
          <cx:pt idx="184488">11</cx:pt>
          <cx:pt idx="184489">32</cx:pt>
          <cx:pt idx="184490">0</cx:pt>
          <cx:pt idx="184491">5</cx:pt>
          <cx:pt idx="184492">53</cx:pt>
          <cx:pt idx="184493">3</cx:pt>
          <cx:pt idx="184494">0</cx:pt>
          <cx:pt idx="184495">0</cx:pt>
          <cx:pt idx="184496">2</cx:pt>
          <cx:pt idx="184497">6</cx:pt>
          <cx:pt idx="184498">0</cx:pt>
          <cx:pt idx="184499">0</cx:pt>
          <cx:pt idx="184500">7</cx:pt>
          <cx:pt idx="184501">13</cx:pt>
          <cx:pt idx="184502">1</cx:pt>
          <cx:pt idx="184503">0</cx:pt>
          <cx:pt idx="184504">3</cx:pt>
          <cx:pt idx="184505">0</cx:pt>
          <cx:pt idx="184506">1</cx:pt>
          <cx:pt idx="184507">47</cx:pt>
          <cx:pt idx="184508">13</cx:pt>
          <cx:pt idx="184509">1</cx:pt>
          <cx:pt idx="184510">59</cx:pt>
          <cx:pt idx="184511">13</cx:pt>
          <cx:pt idx="184512">120</cx:pt>
          <cx:pt idx="184513">1</cx:pt>
          <cx:pt idx="184514">70</cx:pt>
          <cx:pt idx="184515">157</cx:pt>
          <cx:pt idx="184516">2</cx:pt>
          <cx:pt idx="184517">0</cx:pt>
          <cx:pt idx="184518">0</cx:pt>
          <cx:pt idx="184519">16</cx:pt>
          <cx:pt idx="184520">3</cx:pt>
          <cx:pt idx="184521">11</cx:pt>
          <cx:pt idx="184522">6</cx:pt>
          <cx:pt idx="184523">22</cx:pt>
          <cx:pt idx="184524">125</cx:pt>
          <cx:pt idx="184525">2</cx:pt>
          <cx:pt idx="184526">0</cx:pt>
          <cx:pt idx="184527">2</cx:pt>
          <cx:pt idx="184528">21</cx:pt>
          <cx:pt idx="184529">13</cx:pt>
          <cx:pt idx="184530">0</cx:pt>
          <cx:pt idx="184531">0</cx:pt>
          <cx:pt idx="184532">35</cx:pt>
          <cx:pt idx="184533">4</cx:pt>
          <cx:pt idx="184534">6</cx:pt>
          <cx:pt idx="184535">266</cx:pt>
          <cx:pt idx="184536">252</cx:pt>
          <cx:pt idx="184537">69</cx:pt>
          <cx:pt idx="184538">0</cx:pt>
          <cx:pt idx="184539">0</cx:pt>
          <cx:pt idx="184540">13</cx:pt>
          <cx:pt idx="184541">0</cx:pt>
          <cx:pt idx="184542">5</cx:pt>
          <cx:pt idx="184543">15</cx:pt>
          <cx:pt idx="184544">0</cx:pt>
          <cx:pt idx="184545">4</cx:pt>
          <cx:pt idx="184546">0</cx:pt>
          <cx:pt idx="184547">0</cx:pt>
          <cx:pt idx="184548">38</cx:pt>
          <cx:pt idx="184549">0</cx:pt>
          <cx:pt idx="184550">0</cx:pt>
          <cx:pt idx="184551">59</cx:pt>
          <cx:pt idx="184552">14</cx:pt>
          <cx:pt idx="184553">197</cx:pt>
          <cx:pt idx="184554">1</cx:pt>
          <cx:pt idx="184555">30</cx:pt>
          <cx:pt idx="184556">5</cx:pt>
          <cx:pt idx="184557">21</cx:pt>
          <cx:pt idx="184558">82</cx:pt>
          <cx:pt idx="184559">32</cx:pt>
          <cx:pt idx="184560">89</cx:pt>
          <cx:pt idx="184561">733</cx:pt>
          <cx:pt idx="184562">0</cx:pt>
          <cx:pt idx="184563">37</cx:pt>
          <cx:pt idx="184564">79</cx:pt>
          <cx:pt idx="184565">123</cx:pt>
          <cx:pt idx="184566">567</cx:pt>
          <cx:pt idx="184567">1</cx:pt>
          <cx:pt idx="184568">0</cx:pt>
          <cx:pt idx="184569">529</cx:pt>
          <cx:pt idx="184570">0</cx:pt>
          <cx:pt idx="184571">3</cx:pt>
          <cx:pt idx="184572">2</cx:pt>
          <cx:pt idx="184573">1</cx:pt>
          <cx:pt idx="184574">0</cx:pt>
          <cx:pt idx="184575">26</cx:pt>
          <cx:pt idx="184576">24</cx:pt>
          <cx:pt idx="184577">175</cx:pt>
          <cx:pt idx="184578">0</cx:pt>
          <cx:pt idx="184579">231</cx:pt>
          <cx:pt idx="184580">0</cx:pt>
          <cx:pt idx="184581">58</cx:pt>
          <cx:pt idx="184582">0</cx:pt>
          <cx:pt idx="184583">17</cx:pt>
          <cx:pt idx="184584">16</cx:pt>
          <cx:pt idx="184585">184</cx:pt>
          <cx:pt idx="184586">0</cx:pt>
          <cx:pt idx="184587">48</cx:pt>
          <cx:pt idx="184588">146</cx:pt>
          <cx:pt idx="184589">1</cx:pt>
          <cx:pt idx="184590">1</cx:pt>
          <cx:pt idx="184591">28</cx:pt>
          <cx:pt idx="184592">2</cx:pt>
          <cx:pt idx="184593">42</cx:pt>
          <cx:pt idx="184594">0</cx:pt>
          <cx:pt idx="184595">0</cx:pt>
          <cx:pt idx="184596">0</cx:pt>
          <cx:pt idx="184597">0</cx:pt>
          <cx:pt idx="184598">0</cx:pt>
          <cx:pt idx="184599">0</cx:pt>
          <cx:pt idx="184600">0</cx:pt>
          <cx:pt idx="184601">0</cx:pt>
          <cx:pt idx="184602">0</cx:pt>
          <cx:pt idx="184603">0</cx:pt>
          <cx:pt idx="184604">0</cx:pt>
          <cx:pt idx="184605">0</cx:pt>
          <cx:pt idx="184606">0</cx:pt>
          <cx:pt idx="184607">0</cx:pt>
          <cx:pt idx="184608">5</cx:pt>
          <cx:pt idx="184609">96</cx:pt>
          <cx:pt idx="184610">0</cx:pt>
          <cx:pt idx="184611">1</cx:pt>
          <cx:pt idx="184612">10</cx:pt>
          <cx:pt idx="184613">0</cx:pt>
          <cx:pt idx="184614">0</cx:pt>
          <cx:pt idx="184615">0</cx:pt>
          <cx:pt idx="184616">0</cx:pt>
          <cx:pt idx="184617">0</cx:pt>
          <cx:pt idx="184618">0</cx:pt>
          <cx:pt idx="184619">0</cx:pt>
          <cx:pt idx="184620">1</cx:pt>
          <cx:pt idx="184621">0</cx:pt>
          <cx:pt idx="184622">0</cx:pt>
          <cx:pt idx="184623">0</cx:pt>
          <cx:pt idx="184624">18</cx:pt>
          <cx:pt idx="184625">67</cx:pt>
          <cx:pt idx="184626">13</cx:pt>
          <cx:pt idx="184627">29</cx:pt>
          <cx:pt idx="184628">56</cx:pt>
          <cx:pt idx="184629">9</cx:pt>
          <cx:pt idx="184630">2</cx:pt>
          <cx:pt idx="184631">0</cx:pt>
          <cx:pt idx="184632">0</cx:pt>
          <cx:pt idx="184633">0</cx:pt>
          <cx:pt idx="184634">236</cx:pt>
          <cx:pt idx="184635">10</cx:pt>
          <cx:pt idx="184636">174</cx:pt>
          <cx:pt idx="184637">39</cx:pt>
          <cx:pt idx="184638">28</cx:pt>
          <cx:pt idx="184639">47</cx:pt>
          <cx:pt idx="184640">1</cx:pt>
          <cx:pt idx="184641">22</cx:pt>
          <cx:pt idx="184642">1</cx:pt>
          <cx:pt idx="184643">0</cx:pt>
          <cx:pt idx="184644">77</cx:pt>
          <cx:pt idx="184645">112</cx:pt>
          <cx:pt idx="184646">0</cx:pt>
          <cx:pt idx="184647">0</cx:pt>
          <cx:pt idx="184648">0</cx:pt>
          <cx:pt idx="184649">3</cx:pt>
          <cx:pt idx="184650">33</cx:pt>
          <cx:pt idx="184651">5</cx:pt>
          <cx:pt idx="184652">36</cx:pt>
          <cx:pt idx="184653">78</cx:pt>
          <cx:pt idx="184654">78</cx:pt>
          <cx:pt idx="184655">0</cx:pt>
          <cx:pt idx="184656">55</cx:pt>
          <cx:pt idx="184657">156</cx:pt>
          <cx:pt idx="184658">0</cx:pt>
          <cx:pt idx="184659">145</cx:pt>
          <cx:pt idx="184660">27</cx:pt>
          <cx:pt idx="184661">1</cx:pt>
          <cx:pt idx="184662">14</cx:pt>
          <cx:pt idx="184663">0</cx:pt>
          <cx:pt idx="184664">13</cx:pt>
          <cx:pt idx="184665">1</cx:pt>
          <cx:pt idx="184666">6</cx:pt>
          <cx:pt idx="184667">75</cx:pt>
          <cx:pt idx="184668">0</cx:pt>
          <cx:pt idx="184669">455</cx:pt>
          <cx:pt idx="184670">114</cx:pt>
          <cx:pt idx="184671">5</cx:pt>
          <cx:pt idx="184672">0</cx:pt>
          <cx:pt idx="184673">3</cx:pt>
          <cx:pt idx="184674">1</cx:pt>
          <cx:pt idx="184675">13</cx:pt>
          <cx:pt idx="184676">127</cx:pt>
          <cx:pt idx="184677">90</cx:pt>
          <cx:pt idx="184678">0</cx:pt>
          <cx:pt idx="184679">25</cx:pt>
          <cx:pt idx="184680">0</cx:pt>
          <cx:pt idx="184681">5</cx:pt>
          <cx:pt idx="184682">93</cx:pt>
          <cx:pt idx="184683">0</cx:pt>
          <cx:pt idx="184684">13</cx:pt>
          <cx:pt idx="184685">0</cx:pt>
          <cx:pt idx="184686">13</cx:pt>
          <cx:pt idx="184687">0</cx:pt>
          <cx:pt idx="184688">1</cx:pt>
          <cx:pt idx="184689">83</cx:pt>
          <cx:pt idx="184690">62</cx:pt>
          <cx:pt idx="184691">616</cx:pt>
          <cx:pt idx="184692">0</cx:pt>
          <cx:pt idx="184693">0</cx:pt>
          <cx:pt idx="184694">0</cx:pt>
          <cx:pt idx="184695">0</cx:pt>
          <cx:pt idx="184696">70</cx:pt>
          <cx:pt idx="184697">2</cx:pt>
          <cx:pt idx="184698">1</cx:pt>
          <cx:pt idx="184699">14</cx:pt>
          <cx:pt idx="184700">8</cx:pt>
          <cx:pt idx="184701">0</cx:pt>
          <cx:pt idx="184702">175</cx:pt>
          <cx:pt idx="184703">34</cx:pt>
          <cx:pt idx="184704">64</cx:pt>
          <cx:pt idx="184705">36</cx:pt>
          <cx:pt idx="184706">2</cx:pt>
          <cx:pt idx="184707">0</cx:pt>
          <cx:pt idx="184708">70</cx:pt>
          <cx:pt idx="184709">1</cx:pt>
          <cx:pt idx="184710">0</cx:pt>
          <cx:pt idx="184711">41</cx:pt>
          <cx:pt idx="184712">18</cx:pt>
          <cx:pt idx="184713">24</cx:pt>
          <cx:pt idx="184714">1</cx:pt>
          <cx:pt idx="184715">1</cx:pt>
          <cx:pt idx="184716">0</cx:pt>
          <cx:pt idx="184717">45</cx:pt>
          <cx:pt idx="184718">4</cx:pt>
          <cx:pt idx="184719">25</cx:pt>
          <cx:pt idx="184720">32</cx:pt>
          <cx:pt idx="184721">0</cx:pt>
          <cx:pt idx="184722">2</cx:pt>
          <cx:pt idx="184723">173</cx:pt>
          <cx:pt idx="184724">494</cx:pt>
          <cx:pt idx="184725">0</cx:pt>
          <cx:pt idx="184726">57</cx:pt>
          <cx:pt idx="184727">22</cx:pt>
          <cx:pt idx="184728">181</cx:pt>
          <cx:pt idx="184729">613</cx:pt>
          <cx:pt idx="184730">0</cx:pt>
          <cx:pt idx="184731">22</cx:pt>
          <cx:pt idx="184732">190</cx:pt>
          <cx:pt idx="184733">0</cx:pt>
          <cx:pt idx="184734">0</cx:pt>
          <cx:pt idx="184735">28</cx:pt>
          <cx:pt idx="184736">113</cx:pt>
          <cx:pt idx="184737">124</cx:pt>
          <cx:pt idx="184738">0</cx:pt>
          <cx:pt idx="184739">21</cx:pt>
          <cx:pt idx="184740">66</cx:pt>
          <cx:pt idx="184741">59</cx:pt>
          <cx:pt idx="184742">87</cx:pt>
          <cx:pt idx="184743">2</cx:pt>
          <cx:pt idx="184744">8</cx:pt>
          <cx:pt idx="184745">3</cx:pt>
          <cx:pt idx="184746">95</cx:pt>
          <cx:pt idx="184747">10</cx:pt>
          <cx:pt idx="184748">77</cx:pt>
          <cx:pt idx="184749">0</cx:pt>
          <cx:pt idx="184750">82</cx:pt>
          <cx:pt idx="184751">4</cx:pt>
          <cx:pt idx="184752">2</cx:pt>
          <cx:pt idx="184753">7</cx:pt>
          <cx:pt idx="184754">14</cx:pt>
          <cx:pt idx="184755">1</cx:pt>
          <cx:pt idx="184756">12</cx:pt>
          <cx:pt idx="184757">8</cx:pt>
          <cx:pt idx="184758">4</cx:pt>
          <cx:pt idx="184759">0</cx:pt>
          <cx:pt idx="184760">6</cx:pt>
          <cx:pt idx="184761">28</cx:pt>
          <cx:pt idx="184762">105</cx:pt>
          <cx:pt idx="184763">0</cx:pt>
          <cx:pt idx="184764">3</cx:pt>
          <cx:pt idx="184765">26</cx:pt>
          <cx:pt idx="184766">24</cx:pt>
          <cx:pt idx="184767">12</cx:pt>
          <cx:pt idx="184768">10</cx:pt>
          <cx:pt idx="184769">0</cx:pt>
          <cx:pt idx="184770">35</cx:pt>
          <cx:pt idx="184771">1</cx:pt>
          <cx:pt idx="184772">26</cx:pt>
          <cx:pt idx="184773">9</cx:pt>
          <cx:pt idx="184774">6</cx:pt>
          <cx:pt idx="184775">2</cx:pt>
          <cx:pt idx="184776">39</cx:pt>
          <cx:pt idx="184777">17</cx:pt>
          <cx:pt idx="184778">3</cx:pt>
          <cx:pt idx="184779">0</cx:pt>
          <cx:pt idx="184780">202</cx:pt>
          <cx:pt idx="184781">0</cx:pt>
          <cx:pt idx="184782">2</cx:pt>
          <cx:pt idx="184783">0</cx:pt>
          <cx:pt idx="184784">0</cx:pt>
          <cx:pt idx="184785">15</cx:pt>
          <cx:pt idx="184786">0</cx:pt>
          <cx:pt idx="184787">83</cx:pt>
          <cx:pt idx="184788">74</cx:pt>
          <cx:pt idx="184789">922</cx:pt>
          <cx:pt idx="184790">8</cx:pt>
          <cx:pt idx="184791">240</cx:pt>
          <cx:pt idx="184792">0</cx:pt>
          <cx:pt idx="184793">0</cx:pt>
          <cx:pt idx="184794">137</cx:pt>
          <cx:pt idx="184795">43</cx:pt>
          <cx:pt idx="184796">0</cx:pt>
          <cx:pt idx="184797">1</cx:pt>
          <cx:pt idx="184798">1</cx:pt>
          <cx:pt idx="184799">4</cx:pt>
          <cx:pt idx="184800">271</cx:pt>
          <cx:pt idx="184801">0</cx:pt>
          <cx:pt idx="184802">2</cx:pt>
          <cx:pt idx="184803">3</cx:pt>
          <cx:pt idx="184804">41</cx:pt>
          <cx:pt idx="184805">14</cx:pt>
          <cx:pt idx="184806">198</cx:pt>
          <cx:pt idx="184807">36</cx:pt>
          <cx:pt idx="184808">0</cx:pt>
          <cx:pt idx="184809">0</cx:pt>
          <cx:pt idx="184810">0</cx:pt>
          <cx:pt idx="184811">20</cx:pt>
          <cx:pt idx="184812">13</cx:pt>
          <cx:pt idx="184813">1</cx:pt>
          <cx:pt idx="184814">32</cx:pt>
          <cx:pt idx="184815">0</cx:pt>
          <cx:pt idx="184816">0</cx:pt>
          <cx:pt idx="184817">1</cx:pt>
          <cx:pt idx="184818">58</cx:pt>
          <cx:pt idx="184819">0</cx:pt>
          <cx:pt idx="184820">137</cx:pt>
          <cx:pt idx="184821">21</cx:pt>
          <cx:pt idx="184822">1</cx:pt>
          <cx:pt idx="184823">0</cx:pt>
          <cx:pt idx="184824">316</cx:pt>
          <cx:pt idx="184825">0</cx:pt>
          <cx:pt idx="184826">218</cx:pt>
          <cx:pt idx="184827">1</cx:pt>
          <cx:pt idx="184828">79</cx:pt>
          <cx:pt idx="184829">6</cx:pt>
          <cx:pt idx="184830">7</cx:pt>
          <cx:pt idx="184831">28</cx:pt>
          <cx:pt idx="184832">20</cx:pt>
          <cx:pt idx="184833">43</cx:pt>
          <cx:pt idx="184834">26</cx:pt>
          <cx:pt idx="184835">188</cx:pt>
          <cx:pt idx="184836">211</cx:pt>
          <cx:pt idx="184837">222</cx:pt>
          <cx:pt idx="184838">0</cx:pt>
          <cx:pt idx="184839">0</cx:pt>
          <cx:pt idx="184840">1</cx:pt>
          <cx:pt idx="184841">0</cx:pt>
          <cx:pt idx="184842">86</cx:pt>
          <cx:pt idx="184843">0</cx:pt>
          <cx:pt idx="184844">44</cx:pt>
          <cx:pt idx="184845">0</cx:pt>
          <cx:pt idx="184846">80</cx:pt>
          <cx:pt idx="184847">3</cx:pt>
          <cx:pt idx="184848">95</cx:pt>
          <cx:pt idx="184849">4</cx:pt>
          <cx:pt idx="184850">22</cx:pt>
          <cx:pt idx="184851">180</cx:pt>
          <cx:pt idx="184852">21</cx:pt>
          <cx:pt idx="184853">26</cx:pt>
          <cx:pt idx="184854">14</cx:pt>
          <cx:pt idx="184855">17</cx:pt>
          <cx:pt idx="184856">2</cx:pt>
          <cx:pt idx="184857">10</cx:pt>
          <cx:pt idx="184858">0</cx:pt>
          <cx:pt idx="184859">1</cx:pt>
          <cx:pt idx="184860">0</cx:pt>
          <cx:pt idx="184861">7</cx:pt>
          <cx:pt idx="184862">0</cx:pt>
          <cx:pt idx="184863">0</cx:pt>
          <cx:pt idx="184864">115</cx:pt>
          <cx:pt idx="184865">356</cx:pt>
          <cx:pt idx="184866">0</cx:pt>
          <cx:pt idx="184867">15</cx:pt>
          <cx:pt idx="184868">0</cx:pt>
          <cx:pt idx="184869">0</cx:pt>
          <cx:pt idx="184870">0</cx:pt>
          <cx:pt idx="184871">8</cx:pt>
          <cx:pt idx="184872">197</cx:pt>
          <cx:pt idx="184873">20</cx:pt>
          <cx:pt idx="184874">84</cx:pt>
          <cx:pt idx="184875">151</cx:pt>
          <cx:pt idx="184876">203</cx:pt>
          <cx:pt idx="184877">29</cx:pt>
          <cx:pt idx="184878">17</cx:pt>
          <cx:pt idx="184879">1</cx:pt>
          <cx:pt idx="184880">320</cx:pt>
          <cx:pt idx="184881">12</cx:pt>
          <cx:pt idx="184882">0</cx:pt>
          <cx:pt idx="184883">20</cx:pt>
          <cx:pt idx="184884">2</cx:pt>
          <cx:pt idx="184885">2</cx:pt>
          <cx:pt idx="184886">75</cx:pt>
          <cx:pt idx="184887">0</cx:pt>
          <cx:pt idx="184888">0</cx:pt>
          <cx:pt idx="184889">91</cx:pt>
          <cx:pt idx="184890">3</cx:pt>
          <cx:pt idx="184891">48</cx:pt>
          <cx:pt idx="184892">3</cx:pt>
          <cx:pt idx="184893">1</cx:pt>
          <cx:pt idx="184894">0</cx:pt>
          <cx:pt idx="184895">0</cx:pt>
          <cx:pt idx="184896">203</cx:pt>
          <cx:pt idx="184897">0</cx:pt>
          <cx:pt idx="184898">28</cx:pt>
          <cx:pt idx="184899">70</cx:pt>
          <cx:pt idx="184900">4</cx:pt>
          <cx:pt idx="184901">37</cx:pt>
          <cx:pt idx="184902">50</cx:pt>
          <cx:pt idx="184903">5</cx:pt>
          <cx:pt idx="184904">4</cx:pt>
          <cx:pt idx="184905">1</cx:pt>
          <cx:pt idx="184906">20</cx:pt>
          <cx:pt idx="184907">6</cx:pt>
          <cx:pt idx="184908">8</cx:pt>
          <cx:pt idx="184909">0</cx:pt>
          <cx:pt idx="184910">1</cx:pt>
          <cx:pt idx="184911">3</cx:pt>
          <cx:pt idx="184912">0</cx:pt>
          <cx:pt idx="184913">0</cx:pt>
          <cx:pt idx="184914">3</cx:pt>
          <cx:pt idx="184915">1</cx:pt>
          <cx:pt idx="184916">3</cx:pt>
          <cx:pt idx="184917">3</cx:pt>
          <cx:pt idx="184918">28</cx:pt>
          <cx:pt idx="184919">0</cx:pt>
          <cx:pt idx="184920">10</cx:pt>
          <cx:pt idx="184921">45</cx:pt>
          <cx:pt idx="184922">199</cx:pt>
          <cx:pt idx="184923">70</cx:pt>
          <cx:pt idx="184924">0</cx:pt>
          <cx:pt idx="184925">6</cx:pt>
          <cx:pt idx="184926">0</cx:pt>
          <cx:pt idx="184927">0</cx:pt>
          <cx:pt idx="184928">0</cx:pt>
          <cx:pt idx="184929">0</cx:pt>
          <cx:pt idx="184930">0</cx:pt>
          <cx:pt idx="184931">0</cx:pt>
          <cx:pt idx="184932">8</cx:pt>
          <cx:pt idx="184933">21</cx:pt>
          <cx:pt idx="184934">7</cx:pt>
          <cx:pt idx="184935">0</cx:pt>
          <cx:pt idx="184936">0</cx:pt>
          <cx:pt idx="184937">7</cx:pt>
          <cx:pt idx="184938">10</cx:pt>
          <cx:pt idx="184939">2</cx:pt>
          <cx:pt idx="184940">26</cx:pt>
          <cx:pt idx="184941">418</cx:pt>
          <cx:pt idx="184942">29</cx:pt>
          <cx:pt idx="184943">68</cx:pt>
          <cx:pt idx="184944">0</cx:pt>
          <cx:pt idx="184945">0</cx:pt>
          <cx:pt idx="184946">1</cx:pt>
          <cx:pt idx="184947">11</cx:pt>
          <cx:pt idx="184948">0</cx:pt>
          <cx:pt idx="184949">2</cx:pt>
          <cx:pt idx="184950">327</cx:pt>
          <cx:pt idx="184951">39</cx:pt>
          <cx:pt idx="184952">0</cx:pt>
          <cx:pt idx="184953">0</cx:pt>
          <cx:pt idx="184954">0</cx:pt>
          <cx:pt idx="184955">0</cx:pt>
          <cx:pt idx="184956">90</cx:pt>
          <cx:pt idx="184957">0</cx:pt>
          <cx:pt idx="184958">3</cx:pt>
          <cx:pt idx="184959">0</cx:pt>
          <cx:pt idx="184960">238</cx:pt>
          <cx:pt idx="184961">131</cx:pt>
          <cx:pt idx="184962">3</cx:pt>
          <cx:pt idx="184963">90</cx:pt>
          <cx:pt idx="184964">27</cx:pt>
          <cx:pt idx="184965">0</cx:pt>
          <cx:pt idx="184966">1</cx:pt>
          <cx:pt idx="184967">83</cx:pt>
          <cx:pt idx="184968">195</cx:pt>
          <cx:pt idx="184969">148</cx:pt>
          <cx:pt idx="184970">9</cx:pt>
          <cx:pt idx="184971">0</cx:pt>
          <cx:pt idx="184972">1</cx:pt>
          <cx:pt idx="184973">13</cx:pt>
          <cx:pt idx="184974">2</cx:pt>
          <cx:pt idx="184975">13</cx:pt>
          <cx:pt idx="184976">98</cx:pt>
          <cx:pt idx="184977">1</cx:pt>
          <cx:pt idx="184978">1</cx:pt>
          <cx:pt idx="184979">189</cx:pt>
          <cx:pt idx="184980">0</cx:pt>
          <cx:pt idx="184981">0</cx:pt>
          <cx:pt idx="184982">0</cx:pt>
          <cx:pt idx="184983">0</cx:pt>
          <cx:pt idx="184984">15</cx:pt>
          <cx:pt idx="184985">0</cx:pt>
          <cx:pt idx="184986">4</cx:pt>
          <cx:pt idx="184987">0</cx:pt>
          <cx:pt idx="184988">0</cx:pt>
          <cx:pt idx="184989">26</cx:pt>
          <cx:pt idx="184990">15</cx:pt>
          <cx:pt idx="184991">3</cx:pt>
          <cx:pt idx="184992">113</cx:pt>
          <cx:pt idx="184993">34</cx:pt>
          <cx:pt idx="184994">25</cx:pt>
          <cx:pt idx="184995">3</cx:pt>
          <cx:pt idx="184996">16</cx:pt>
          <cx:pt idx="184997">0</cx:pt>
          <cx:pt idx="184998">4</cx:pt>
          <cx:pt idx="184999">1</cx:pt>
          <cx:pt idx="185000">27</cx:pt>
          <cx:pt idx="185001">22</cx:pt>
          <cx:pt idx="185002">108</cx:pt>
          <cx:pt idx="185003">0</cx:pt>
          <cx:pt idx="185004">0</cx:pt>
          <cx:pt idx="185005">10</cx:pt>
          <cx:pt idx="185006">56</cx:pt>
          <cx:pt idx="185007">51</cx:pt>
          <cx:pt idx="185008">0</cx:pt>
          <cx:pt idx="185009">0</cx:pt>
          <cx:pt idx="185010">98</cx:pt>
          <cx:pt idx="185011">280</cx:pt>
          <cx:pt idx="185012">26</cx:pt>
          <cx:pt idx="185013">4</cx:pt>
          <cx:pt idx="185014">77</cx:pt>
          <cx:pt idx="185015">145</cx:pt>
          <cx:pt idx="185016">398</cx:pt>
          <cx:pt idx="185017">0</cx:pt>
          <cx:pt idx="185018">2</cx:pt>
          <cx:pt idx="185019">0</cx:pt>
          <cx:pt idx="185020">0</cx:pt>
          <cx:pt idx="185021">207</cx:pt>
          <cx:pt idx="185022">13</cx:pt>
          <cx:pt idx="185023">189</cx:pt>
          <cx:pt idx="185024">8</cx:pt>
          <cx:pt idx="185025">1</cx:pt>
          <cx:pt idx="185026">37</cx:pt>
          <cx:pt idx="185027">21</cx:pt>
          <cx:pt idx="185028">49</cx:pt>
          <cx:pt idx="185029">49</cx:pt>
          <cx:pt idx="185030">95</cx:pt>
          <cx:pt idx="185031">9</cx:pt>
          <cx:pt idx="185032">0</cx:pt>
          <cx:pt idx="185033">6</cx:pt>
          <cx:pt idx="185034">18</cx:pt>
          <cx:pt idx="185035">4</cx:pt>
          <cx:pt idx="185036">11</cx:pt>
          <cx:pt idx="185037">0</cx:pt>
          <cx:pt idx="185038">0</cx:pt>
          <cx:pt idx="185039">0</cx:pt>
          <cx:pt idx="185040">0</cx:pt>
          <cx:pt idx="185041">0</cx:pt>
          <cx:pt idx="185042">30</cx:pt>
          <cx:pt idx="185043">32</cx:pt>
          <cx:pt idx="185044">0</cx:pt>
          <cx:pt idx="185045">0</cx:pt>
          <cx:pt idx="185046">0</cx:pt>
          <cx:pt idx="185047">28</cx:pt>
          <cx:pt idx="185048">7</cx:pt>
          <cx:pt idx="185049">0</cx:pt>
          <cx:pt idx="185050">103</cx:pt>
          <cx:pt idx="185051">0</cx:pt>
          <cx:pt idx="185052">13</cx:pt>
          <cx:pt idx="185053">60</cx:pt>
          <cx:pt idx="185054">109</cx:pt>
          <cx:pt idx="185055">7</cx:pt>
          <cx:pt idx="185056">35</cx:pt>
          <cx:pt idx="185057">1</cx:pt>
          <cx:pt idx="185058">13</cx:pt>
          <cx:pt idx="185059">459</cx:pt>
          <cx:pt idx="185060">0</cx:pt>
          <cx:pt idx="185061">0</cx:pt>
          <cx:pt idx="185062">3</cx:pt>
          <cx:pt idx="185063">0</cx:pt>
          <cx:pt idx="185064">1</cx:pt>
          <cx:pt idx="185065">5</cx:pt>
          <cx:pt idx="185066">0</cx:pt>
          <cx:pt idx="185067">0</cx:pt>
          <cx:pt idx="185068">0</cx:pt>
          <cx:pt idx="185069">32</cx:pt>
          <cx:pt idx="185070">0</cx:pt>
          <cx:pt idx="185071">12</cx:pt>
          <cx:pt idx="185072">29</cx:pt>
          <cx:pt idx="185073">23</cx:pt>
          <cx:pt idx="185074">0</cx:pt>
          <cx:pt idx="185075">0</cx:pt>
          <cx:pt idx="185076">31</cx:pt>
          <cx:pt idx="185077">149</cx:pt>
          <cx:pt idx="185078">0</cx:pt>
          <cx:pt idx="185079">25</cx:pt>
          <cx:pt idx="185080">15</cx:pt>
          <cx:pt idx="185081">0</cx:pt>
          <cx:pt idx="185082">1</cx:pt>
          <cx:pt idx="185083">0</cx:pt>
          <cx:pt idx="185084">35</cx:pt>
          <cx:pt idx="185085">125</cx:pt>
          <cx:pt idx="185086">0</cx:pt>
          <cx:pt idx="185087">0</cx:pt>
          <cx:pt idx="185088">1</cx:pt>
          <cx:pt idx="185089">110</cx:pt>
          <cx:pt idx="185090">2</cx:pt>
          <cx:pt idx="185091">1</cx:pt>
          <cx:pt idx="185092">0</cx:pt>
          <cx:pt idx="185093">11</cx:pt>
          <cx:pt idx="185094">60</cx:pt>
          <cx:pt idx="185095">80</cx:pt>
          <cx:pt idx="185096">0</cx:pt>
          <cx:pt idx="185097">5</cx:pt>
          <cx:pt idx="185098">0</cx:pt>
          <cx:pt idx="185099">1</cx:pt>
          <cx:pt idx="185100">4</cx:pt>
          <cx:pt idx="185101">0</cx:pt>
          <cx:pt idx="185102">21</cx:pt>
          <cx:pt idx="185103">69</cx:pt>
          <cx:pt idx="185104">27</cx:pt>
          <cx:pt idx="185105">5</cx:pt>
          <cx:pt idx="185106">19</cx:pt>
          <cx:pt idx="185107">0</cx:pt>
          <cx:pt idx="185108">68</cx:pt>
          <cx:pt idx="185109">384</cx:pt>
          <cx:pt idx="185110">32</cx:pt>
          <cx:pt idx="185111">48</cx:pt>
          <cx:pt idx="185112">1</cx:pt>
          <cx:pt idx="185113">128</cx:pt>
          <cx:pt idx="185114">104</cx:pt>
          <cx:pt idx="185115">63</cx:pt>
          <cx:pt idx="185116">489</cx:pt>
          <cx:pt idx="185117">26</cx:pt>
          <cx:pt idx="185118">54</cx:pt>
          <cx:pt idx="185119">11</cx:pt>
          <cx:pt idx="185120">118</cx:pt>
          <cx:pt idx="185121">0</cx:pt>
          <cx:pt idx="185122">1</cx:pt>
          <cx:pt idx="185123">0</cx:pt>
          <cx:pt idx="185124">105</cx:pt>
          <cx:pt idx="185125">973</cx:pt>
          <cx:pt idx="185126">204</cx:pt>
          <cx:pt idx="185127">0</cx:pt>
          <cx:pt idx="185128">1</cx:pt>
          <cx:pt idx="185129">0</cx:pt>
          <cx:pt idx="185130">0</cx:pt>
          <cx:pt idx="185131">0</cx:pt>
          <cx:pt idx="185132">0</cx:pt>
          <cx:pt idx="185133">74</cx:pt>
          <cx:pt idx="185134">2</cx:pt>
          <cx:pt idx="185135">11</cx:pt>
          <cx:pt idx="185136">49</cx:pt>
          <cx:pt idx="185137">81</cx:pt>
          <cx:pt idx="185138">2</cx:pt>
          <cx:pt idx="185139">2</cx:pt>
          <cx:pt idx="185140">18</cx:pt>
          <cx:pt idx="185141">22</cx:pt>
          <cx:pt idx="185142">43</cx:pt>
          <cx:pt idx="185143">0</cx:pt>
          <cx:pt idx="185144">43</cx:pt>
          <cx:pt idx="185145">0</cx:pt>
          <cx:pt idx="185146">12</cx:pt>
          <cx:pt idx="185147">10</cx:pt>
          <cx:pt idx="185148">265</cx:pt>
          <cx:pt idx="185149">44</cx:pt>
          <cx:pt idx="185150">4</cx:pt>
          <cx:pt idx="185151">1</cx:pt>
          <cx:pt idx="185152">104</cx:pt>
          <cx:pt idx="185153">0</cx:pt>
          <cx:pt idx="185154">0</cx:pt>
          <cx:pt idx="185155">0</cx:pt>
          <cx:pt idx="185156">0</cx:pt>
          <cx:pt idx="185157">0</cx:pt>
          <cx:pt idx="185158">1</cx:pt>
          <cx:pt idx="185159">8</cx:pt>
          <cx:pt idx="185160">0</cx:pt>
          <cx:pt idx="185161">80</cx:pt>
          <cx:pt idx="185162">53</cx:pt>
          <cx:pt idx="185163">41</cx:pt>
          <cx:pt idx="185164">223</cx:pt>
          <cx:pt idx="185165">111</cx:pt>
          <cx:pt idx="185166">5</cx:pt>
          <cx:pt idx="185167">13</cx:pt>
          <cx:pt idx="185168">2</cx:pt>
          <cx:pt idx="185169">83</cx:pt>
          <cx:pt idx="185170">2</cx:pt>
          <cx:pt idx="185171">4</cx:pt>
          <cx:pt idx="185172">105</cx:pt>
          <cx:pt idx="185173">15</cx:pt>
          <cx:pt idx="185174">390</cx:pt>
          <cx:pt idx="185175">55</cx:pt>
          <cx:pt idx="185176">4</cx:pt>
          <cx:pt idx="185177">1</cx:pt>
          <cx:pt idx="185178">489</cx:pt>
          <cx:pt idx="185179">63</cx:pt>
          <cx:pt idx="185180">7</cx:pt>
          <cx:pt idx="185181">28</cx:pt>
          <cx:pt idx="185182">87</cx:pt>
          <cx:pt idx="185183">21</cx:pt>
          <cx:pt idx="185184">8</cx:pt>
          <cx:pt idx="185185">63</cx:pt>
          <cx:pt idx="185186">23</cx:pt>
          <cx:pt idx="185187">235</cx:pt>
          <cx:pt idx="185188">10</cx:pt>
          <cx:pt idx="185189">7</cx:pt>
          <cx:pt idx="185190">10</cx:pt>
          <cx:pt idx="185191">28</cx:pt>
          <cx:pt idx="185192">0</cx:pt>
          <cx:pt idx="185193">0</cx:pt>
          <cx:pt idx="185194">0</cx:pt>
          <cx:pt idx="185195">0</cx:pt>
          <cx:pt idx="185196">0</cx:pt>
          <cx:pt idx="185197">0</cx:pt>
          <cx:pt idx="185198">0</cx:pt>
          <cx:pt idx="185199">5</cx:pt>
          <cx:pt idx="185200">14</cx:pt>
          <cx:pt idx="185201">23</cx:pt>
          <cx:pt idx="185202">0</cx:pt>
          <cx:pt idx="185203">0</cx:pt>
          <cx:pt idx="185204">10</cx:pt>
          <cx:pt idx="185205">1</cx:pt>
          <cx:pt idx="185206">8</cx:pt>
          <cx:pt idx="185207">0</cx:pt>
          <cx:pt idx="185208">0</cx:pt>
          <cx:pt idx="185209">12</cx:pt>
          <cx:pt idx="185210">0</cx:pt>
          <cx:pt idx="185211">4</cx:pt>
          <cx:pt idx="185212">311</cx:pt>
          <cx:pt idx="185213">2</cx:pt>
          <cx:pt idx="185214">1</cx:pt>
          <cx:pt idx="185215">1</cx:pt>
          <cx:pt idx="185216">1</cx:pt>
          <cx:pt idx="185217">1</cx:pt>
          <cx:pt idx="185218">23</cx:pt>
          <cx:pt idx="185219">0</cx:pt>
          <cx:pt idx="185220">325</cx:pt>
          <cx:pt idx="185221">0</cx:pt>
          <cx:pt idx="185222">0</cx:pt>
          <cx:pt idx="185223">0</cx:pt>
          <cx:pt idx="185224">85</cx:pt>
          <cx:pt idx="185225">24</cx:pt>
          <cx:pt idx="185226">126</cx:pt>
          <cx:pt idx="185227">5</cx:pt>
          <cx:pt idx="185228">0</cx:pt>
          <cx:pt idx="185229">12</cx:pt>
          <cx:pt idx="185230">29</cx:pt>
          <cx:pt idx="185231">0</cx:pt>
          <cx:pt idx="185232">109</cx:pt>
          <cx:pt idx="185233">105</cx:pt>
          <cx:pt idx="185234">4</cx:pt>
          <cx:pt idx="185235">20</cx:pt>
          <cx:pt idx="185236">1</cx:pt>
          <cx:pt idx="185237">14</cx:pt>
          <cx:pt idx="185238">22</cx:pt>
          <cx:pt idx="185239">55</cx:pt>
          <cx:pt idx="185240">8</cx:pt>
          <cx:pt idx="185241">8</cx:pt>
          <cx:pt idx="185242">5</cx:pt>
          <cx:pt idx="185243">7</cx:pt>
          <cx:pt idx="185244">0</cx:pt>
          <cx:pt idx="185245">105</cx:pt>
          <cx:pt idx="185246">3</cx:pt>
          <cx:pt idx="185247">0</cx:pt>
          <cx:pt idx="185248">0</cx:pt>
          <cx:pt idx="185249">0</cx:pt>
          <cx:pt idx="185250">0</cx:pt>
          <cx:pt idx="185251">1</cx:pt>
          <cx:pt idx="185252">22</cx:pt>
          <cx:pt idx="185253">317</cx:pt>
          <cx:pt idx="185254">15</cx:pt>
          <cx:pt idx="185255">3</cx:pt>
          <cx:pt idx="185256">14</cx:pt>
          <cx:pt idx="185257">14</cx:pt>
          <cx:pt idx="185258">1</cx:pt>
          <cx:pt idx="185259">0</cx:pt>
          <cx:pt idx="185260">11</cx:pt>
          <cx:pt idx="185261">28</cx:pt>
          <cx:pt idx="185262">22</cx:pt>
          <cx:pt idx="185263">56</cx:pt>
          <cx:pt idx="185264">216</cx:pt>
          <cx:pt idx="185265">6</cx:pt>
          <cx:pt idx="185266">164</cx:pt>
          <cx:pt idx="185267">15</cx:pt>
          <cx:pt idx="185268">4</cx:pt>
          <cx:pt idx="185269">9</cx:pt>
          <cx:pt idx="185270">0</cx:pt>
          <cx:pt idx="185271">8</cx:pt>
          <cx:pt idx="185272">0</cx:pt>
          <cx:pt idx="185273">4</cx:pt>
          <cx:pt idx="185274">9</cx:pt>
          <cx:pt idx="185275">168</cx:pt>
          <cx:pt idx="185276">81</cx:pt>
          <cx:pt idx="185277">192</cx:pt>
          <cx:pt idx="185278">0</cx:pt>
          <cx:pt idx="185279">0</cx:pt>
          <cx:pt idx="185280">7</cx:pt>
          <cx:pt idx="185281">24</cx:pt>
          <cx:pt idx="185282">6</cx:pt>
          <cx:pt idx="185283">4</cx:pt>
          <cx:pt idx="185284">6</cx:pt>
          <cx:pt idx="185285">1</cx:pt>
          <cx:pt idx="185286">0</cx:pt>
          <cx:pt idx="185287">83</cx:pt>
          <cx:pt idx="185288">1</cx:pt>
          <cx:pt idx="185289">43</cx:pt>
          <cx:pt idx="185290">350</cx:pt>
          <cx:pt idx="185291">77</cx:pt>
          <cx:pt idx="185292">1</cx:pt>
          <cx:pt idx="185293">20</cx:pt>
          <cx:pt idx="185294">113</cx:pt>
          <cx:pt idx="185295">0</cx:pt>
          <cx:pt idx="185296">0</cx:pt>
          <cx:pt idx="185297">1</cx:pt>
          <cx:pt idx="185298">0</cx:pt>
          <cx:pt idx="185299">0</cx:pt>
          <cx:pt idx="185300">22</cx:pt>
          <cx:pt idx="185301">104</cx:pt>
          <cx:pt idx="185302">47</cx:pt>
          <cx:pt idx="185303">12</cx:pt>
          <cx:pt idx="185304">8</cx:pt>
          <cx:pt idx="185305">0</cx:pt>
          <cx:pt idx="185306">0</cx:pt>
          <cx:pt idx="185307">0</cx:pt>
          <cx:pt idx="185308">0</cx:pt>
          <cx:pt idx="185309">14</cx:pt>
          <cx:pt idx="185310">3</cx:pt>
          <cx:pt idx="185311">308</cx:pt>
          <cx:pt idx="185312">110</cx:pt>
          <cx:pt idx="185313">3</cx:pt>
          <cx:pt idx="185314">11</cx:pt>
          <cx:pt idx="185315">5</cx:pt>
          <cx:pt idx="185316">0</cx:pt>
          <cx:pt idx="185317">0</cx:pt>
          <cx:pt idx="185318">6</cx:pt>
          <cx:pt idx="185319">83</cx:pt>
          <cx:pt idx="185320">1</cx:pt>
          <cx:pt idx="185321">51</cx:pt>
          <cx:pt idx="185322">16</cx:pt>
          <cx:pt idx="185323">0</cx:pt>
          <cx:pt idx="185324">36</cx:pt>
          <cx:pt idx="185325">27</cx:pt>
          <cx:pt idx="185326">2</cx:pt>
          <cx:pt idx="185327">0</cx:pt>
          <cx:pt idx="185328">1</cx:pt>
          <cx:pt idx="185329">21</cx:pt>
          <cx:pt idx="185330">0</cx:pt>
          <cx:pt idx="185331">0</cx:pt>
          <cx:pt idx="185332">8</cx:pt>
          <cx:pt idx="185333">5</cx:pt>
          <cx:pt idx="185334">7</cx:pt>
          <cx:pt idx="185335">7</cx:pt>
          <cx:pt idx="185336">1</cx:pt>
          <cx:pt idx="185337">20</cx:pt>
          <cx:pt idx="185338">1</cx:pt>
          <cx:pt idx="185339">72</cx:pt>
          <cx:pt idx="185340">2</cx:pt>
          <cx:pt idx="185341">79</cx:pt>
          <cx:pt idx="185342">15</cx:pt>
          <cx:pt idx="185343">0</cx:pt>
          <cx:pt idx="185344">1</cx:pt>
          <cx:pt idx="185345">0</cx:pt>
          <cx:pt idx="185346">70</cx:pt>
          <cx:pt idx="185347">14</cx:pt>
          <cx:pt idx="185348">29</cx:pt>
          <cx:pt idx="185349">22</cx:pt>
          <cx:pt idx="185350">112</cx:pt>
          <cx:pt idx="185351">315</cx:pt>
          <cx:pt idx="185352">0</cx:pt>
          <cx:pt idx="185353">0</cx:pt>
          <cx:pt idx="185354">58</cx:pt>
          <cx:pt idx="185355">1</cx:pt>
          <cx:pt idx="185356">1</cx:pt>
          <cx:pt idx="185357">2</cx:pt>
          <cx:pt idx="185358">55</cx:pt>
          <cx:pt idx="185359">62</cx:pt>
          <cx:pt idx="185360">37</cx:pt>
          <cx:pt idx="185361">0</cx:pt>
          <cx:pt idx="185362">6</cx:pt>
          <cx:pt idx="185363">56</cx:pt>
          <cx:pt idx="185364">61</cx:pt>
          <cx:pt idx="185365">140</cx:pt>
          <cx:pt idx="185366">140</cx:pt>
          <cx:pt idx="185367">67</cx:pt>
          <cx:pt idx="185368">1</cx:pt>
          <cx:pt idx="185369">4</cx:pt>
          <cx:pt idx="185370">71</cx:pt>
          <cx:pt idx="185371">0</cx:pt>
          <cx:pt idx="185372">1</cx:pt>
          <cx:pt idx="185373">69</cx:pt>
          <cx:pt idx="185374">87</cx:pt>
          <cx:pt idx="185375">32</cx:pt>
          <cx:pt idx="185376">7</cx:pt>
          <cx:pt idx="185377">5</cx:pt>
          <cx:pt idx="185378">27</cx:pt>
          <cx:pt idx="185379">7</cx:pt>
          <cx:pt idx="185380">36</cx:pt>
          <cx:pt idx="185381">87</cx:pt>
          <cx:pt idx="185382">21</cx:pt>
          <cx:pt idx="185383">53</cx:pt>
          <cx:pt idx="185384">1</cx:pt>
          <cx:pt idx="185385">1</cx:pt>
          <cx:pt idx="185386">116</cx:pt>
          <cx:pt idx="185387">13</cx:pt>
          <cx:pt idx="185388">9</cx:pt>
          <cx:pt idx="185389">39</cx:pt>
          <cx:pt idx="185390">22</cx:pt>
          <cx:pt idx="185391">53</cx:pt>
          <cx:pt idx="185392">0</cx:pt>
          <cx:pt idx="185393">76</cx:pt>
          <cx:pt idx="185394">2</cx:pt>
          <cx:pt idx="185395">0</cx:pt>
          <cx:pt idx="185396">0</cx:pt>
          <cx:pt idx="185397">0</cx:pt>
          <cx:pt idx="185398">10</cx:pt>
          <cx:pt idx="185399">3</cx:pt>
          <cx:pt idx="185400">3</cx:pt>
          <cx:pt idx="185401">21</cx:pt>
          <cx:pt idx="185402">73</cx:pt>
          <cx:pt idx="185403">0</cx:pt>
          <cx:pt idx="185404">26</cx:pt>
          <cx:pt idx="185405">8</cx:pt>
          <cx:pt idx="185406">3</cx:pt>
          <cx:pt idx="185407">1</cx:pt>
          <cx:pt idx="185408">6</cx:pt>
          <cx:pt idx="185409">0</cx:pt>
          <cx:pt idx="185410">1</cx:pt>
          <cx:pt idx="185411">14</cx:pt>
          <cx:pt idx="185412">51</cx:pt>
          <cx:pt idx="185413">0</cx:pt>
          <cx:pt idx="185414">0</cx:pt>
          <cx:pt idx="185415">5</cx:pt>
          <cx:pt idx="185416">8</cx:pt>
          <cx:pt idx="185417">0</cx:pt>
          <cx:pt idx="185418">1</cx:pt>
          <cx:pt idx="185419">17</cx:pt>
          <cx:pt idx="185420">12</cx:pt>
          <cx:pt idx="185421">0</cx:pt>
          <cx:pt idx="185422">0</cx:pt>
          <cx:pt idx="185423">2</cx:pt>
          <cx:pt idx="185424">0</cx:pt>
          <cx:pt idx="185425">12</cx:pt>
          <cx:pt idx="185426">118</cx:pt>
          <cx:pt idx="185427">14</cx:pt>
          <cx:pt idx="185428">35</cx:pt>
          <cx:pt idx="185429">261</cx:pt>
          <cx:pt idx="185430">30</cx:pt>
          <cx:pt idx="185431">122</cx:pt>
          <cx:pt idx="185432">5</cx:pt>
          <cx:pt idx="185433">16</cx:pt>
          <cx:pt idx="185434">95</cx:pt>
          <cx:pt idx="185435">26</cx:pt>
          <cx:pt idx="185436">0</cx:pt>
          <cx:pt idx="185437">0</cx:pt>
          <cx:pt idx="185438">0</cx:pt>
          <cx:pt idx="185439">5</cx:pt>
          <cx:pt idx="185440">6</cx:pt>
          <cx:pt idx="185441">0</cx:pt>
          <cx:pt idx="185442">0</cx:pt>
          <cx:pt idx="185443">0</cx:pt>
          <cx:pt idx="185444">28</cx:pt>
          <cx:pt idx="185445">43</cx:pt>
          <cx:pt idx="185446">35</cx:pt>
          <cx:pt idx="185447">205</cx:pt>
          <cx:pt idx="185448">2</cx:pt>
          <cx:pt idx="185449">92</cx:pt>
          <cx:pt idx="185450">55</cx:pt>
          <cx:pt idx="185451">151</cx:pt>
          <cx:pt idx="185452">236</cx:pt>
          <cx:pt idx="185453">58</cx:pt>
          <cx:pt idx="185454">0</cx:pt>
          <cx:pt idx="185455">31</cx:pt>
          <cx:pt idx="185456">0</cx:pt>
          <cx:pt idx="185457">4</cx:pt>
          <cx:pt idx="185458">1</cx:pt>
          <cx:pt idx="185459">11</cx:pt>
          <cx:pt idx="185460">0</cx:pt>
          <cx:pt idx="185461">1</cx:pt>
          <cx:pt idx="185462">0</cx:pt>
          <cx:pt idx="185463">99</cx:pt>
          <cx:pt idx="185464">325</cx:pt>
          <cx:pt idx="185465">1</cx:pt>
          <cx:pt idx="185466">63</cx:pt>
          <cx:pt idx="185467">21</cx:pt>
          <cx:pt idx="185468">39</cx:pt>
          <cx:pt idx="185469">22</cx:pt>
          <cx:pt idx="185470">12</cx:pt>
          <cx:pt idx="185471">4</cx:pt>
          <cx:pt idx="185472">1</cx:pt>
          <cx:pt idx="185473">34</cx:pt>
          <cx:pt idx="185474">123</cx:pt>
          <cx:pt idx="185475">50</cx:pt>
          <cx:pt idx="185476">0</cx:pt>
          <cx:pt idx="185477">0</cx:pt>
          <cx:pt idx="185478">202</cx:pt>
          <cx:pt idx="185479">99</cx:pt>
          <cx:pt idx="185480">0</cx:pt>
          <cx:pt idx="185481">9</cx:pt>
          <cx:pt idx="185482">0</cx:pt>
          <cx:pt idx="185483">13</cx:pt>
          <cx:pt idx="185484">8</cx:pt>
          <cx:pt idx="185485">39</cx:pt>
          <cx:pt idx="185486">0</cx:pt>
          <cx:pt idx="185487">399</cx:pt>
          <cx:pt idx="185488">0</cx:pt>
          <cx:pt idx="185489">0</cx:pt>
          <cx:pt idx="185490">7</cx:pt>
          <cx:pt idx="185491">0</cx:pt>
          <cx:pt idx="185492">18</cx:pt>
          <cx:pt idx="185493">2</cx:pt>
          <cx:pt idx="185494">89</cx:pt>
          <cx:pt idx="185495">0</cx:pt>
          <cx:pt idx="185496">0</cx:pt>
          <cx:pt idx="185497">7</cx:pt>
          <cx:pt idx="185498">12</cx:pt>
          <cx:pt idx="185499">0</cx:pt>
          <cx:pt idx="185500">62</cx:pt>
          <cx:pt idx="185501">1</cx:pt>
          <cx:pt idx="185502">11</cx:pt>
          <cx:pt idx="185503">259</cx:pt>
          <cx:pt idx="185504">3</cx:pt>
          <cx:pt idx="185505">8</cx:pt>
          <cx:pt idx="185506">48</cx:pt>
          <cx:pt idx="185507">1</cx:pt>
          <cx:pt idx="185508">17</cx:pt>
          <cx:pt idx="185509">0</cx:pt>
          <cx:pt idx="185510">1</cx:pt>
          <cx:pt idx="185511">0</cx:pt>
          <cx:pt idx="185512">4</cx:pt>
          <cx:pt idx="185513">1</cx:pt>
          <cx:pt idx="185514">2</cx:pt>
          <cx:pt idx="185515">1</cx:pt>
          <cx:pt idx="185516">0</cx:pt>
          <cx:pt idx="185517">0</cx:pt>
          <cx:pt idx="185518">0</cx:pt>
          <cx:pt idx="185519">0</cx:pt>
          <cx:pt idx="185520">0</cx:pt>
          <cx:pt idx="185521">0</cx:pt>
          <cx:pt idx="185522">0</cx:pt>
          <cx:pt idx="185523">1</cx:pt>
          <cx:pt idx="185524">37</cx:pt>
          <cx:pt idx="185525">1</cx:pt>
          <cx:pt idx="185526">0</cx:pt>
          <cx:pt idx="185527">1</cx:pt>
          <cx:pt idx="185528">1</cx:pt>
          <cx:pt idx="185529">13</cx:pt>
          <cx:pt idx="185530">1</cx:pt>
          <cx:pt idx="185531">0</cx:pt>
          <cx:pt idx="185532">0</cx:pt>
          <cx:pt idx="185533">6</cx:pt>
          <cx:pt idx="185534">15</cx:pt>
          <cx:pt idx="185535">36</cx:pt>
          <cx:pt idx="185536">0</cx:pt>
          <cx:pt idx="185537">21</cx:pt>
          <cx:pt idx="185538">0</cx:pt>
          <cx:pt idx="185539">109</cx:pt>
          <cx:pt idx="185540">1</cx:pt>
          <cx:pt idx="185541">146</cx:pt>
          <cx:pt idx="185542">99</cx:pt>
          <cx:pt idx="185543">20</cx:pt>
          <cx:pt idx="185544">18</cx:pt>
          <cx:pt idx="185545">10</cx:pt>
          <cx:pt idx="185546">12</cx:pt>
          <cx:pt idx="185547">278</cx:pt>
          <cx:pt idx="185548">9</cx:pt>
          <cx:pt idx="185549">51</cx:pt>
          <cx:pt idx="185550">0</cx:pt>
          <cx:pt idx="185551">52</cx:pt>
          <cx:pt idx="185552">7</cx:pt>
          <cx:pt idx="185553">17</cx:pt>
          <cx:pt idx="185554">32</cx:pt>
          <cx:pt idx="185555">0</cx:pt>
          <cx:pt idx="185556">0</cx:pt>
          <cx:pt idx="185557">54</cx:pt>
          <cx:pt idx="185558">157</cx:pt>
          <cx:pt idx="185559">10</cx:pt>
          <cx:pt idx="185560">5</cx:pt>
          <cx:pt idx="185561">8</cx:pt>
          <cx:pt idx="185562">0</cx:pt>
          <cx:pt idx="185563">0</cx:pt>
          <cx:pt idx="185564">10</cx:pt>
          <cx:pt idx="185565">21</cx:pt>
          <cx:pt idx="185566">62</cx:pt>
          <cx:pt idx="185567">171</cx:pt>
          <cx:pt idx="185568">204</cx:pt>
          <cx:pt idx="185569">4</cx:pt>
          <cx:pt idx="185570">5</cx:pt>
          <cx:pt idx="185571">53</cx:pt>
          <cx:pt idx="185572">0</cx:pt>
          <cx:pt idx="185573">0</cx:pt>
          <cx:pt idx="185574">0</cx:pt>
          <cx:pt idx="185575">7</cx:pt>
          <cx:pt idx="185576">28</cx:pt>
          <cx:pt idx="185577">180</cx:pt>
          <cx:pt idx="185578">0</cx:pt>
          <cx:pt idx="185579">103</cx:pt>
          <cx:pt idx="185580">1</cx:pt>
          <cx:pt idx="185581">1</cx:pt>
          <cx:pt idx="185582">375</cx:pt>
          <cx:pt idx="185583">6</cx:pt>
          <cx:pt idx="185584">1</cx:pt>
          <cx:pt idx="185585">0</cx:pt>
          <cx:pt idx="185586">0</cx:pt>
          <cx:pt idx="185587">0</cx:pt>
          <cx:pt idx="185588">0</cx:pt>
          <cx:pt idx="185589">7</cx:pt>
          <cx:pt idx="185590">0</cx:pt>
          <cx:pt idx="185591">0</cx:pt>
          <cx:pt idx="185592">120</cx:pt>
          <cx:pt idx="185593">8</cx:pt>
          <cx:pt idx="185594">48</cx:pt>
          <cx:pt idx="185595">6</cx:pt>
          <cx:pt idx="185596">2</cx:pt>
          <cx:pt idx="185597">1</cx:pt>
          <cx:pt idx="185598">26</cx:pt>
          <cx:pt idx="185599">0</cx:pt>
          <cx:pt idx="185600">0</cx:pt>
          <cx:pt idx="185601">7</cx:pt>
          <cx:pt idx="185602">0</cx:pt>
          <cx:pt idx="185603">0</cx:pt>
          <cx:pt idx="185604">20</cx:pt>
          <cx:pt idx="185605">67</cx:pt>
          <cx:pt idx="185606">58</cx:pt>
          <cx:pt idx="185607">13</cx:pt>
          <cx:pt idx="185608">0</cx:pt>
          <cx:pt idx="185609">19</cx:pt>
          <cx:pt idx="185610">21</cx:pt>
          <cx:pt idx="185611">3</cx:pt>
          <cx:pt idx="185612">210</cx:pt>
          <cx:pt idx="185613">1</cx:pt>
          <cx:pt idx="185614">11</cx:pt>
          <cx:pt idx="185615">153</cx:pt>
          <cx:pt idx="185616">15</cx:pt>
          <cx:pt idx="185617">0</cx:pt>
          <cx:pt idx="185618">4</cx:pt>
          <cx:pt idx="185619">33</cx:pt>
          <cx:pt idx="185620">3</cx:pt>
          <cx:pt idx="185621">190</cx:pt>
          <cx:pt idx="185622">1</cx:pt>
          <cx:pt idx="185623">277</cx:pt>
          <cx:pt idx="185624">0</cx:pt>
          <cx:pt idx="185625">47</cx:pt>
          <cx:pt idx="185626">96</cx:pt>
          <cx:pt idx="185627">125</cx:pt>
          <cx:pt idx="185628">94</cx:pt>
          <cx:pt idx="185629">7</cx:pt>
          <cx:pt idx="185630">3</cx:pt>
          <cx:pt idx="185631">1</cx:pt>
          <cx:pt idx="185632">0</cx:pt>
          <cx:pt idx="185633">0</cx:pt>
          <cx:pt idx="185634">6</cx:pt>
          <cx:pt idx="185635">0</cx:pt>
          <cx:pt idx="185636">0</cx:pt>
          <cx:pt idx="185637">0</cx:pt>
          <cx:pt idx="185638">0</cx:pt>
          <cx:pt idx="185639">12</cx:pt>
          <cx:pt idx="185640">0</cx:pt>
          <cx:pt idx="185641">16</cx:pt>
          <cx:pt idx="185642">0</cx:pt>
          <cx:pt idx="185643">24</cx:pt>
          <cx:pt idx="185644">27</cx:pt>
          <cx:pt idx="185645">1</cx:pt>
          <cx:pt idx="185646">0</cx:pt>
          <cx:pt idx="185647">4</cx:pt>
          <cx:pt idx="185648">1</cx:pt>
          <cx:pt idx="185649">3</cx:pt>
          <cx:pt idx="185650">0</cx:pt>
          <cx:pt idx="185651">0</cx:pt>
          <cx:pt idx="185652">1</cx:pt>
          <cx:pt idx="185653">0</cx:pt>
          <cx:pt idx="185654">0</cx:pt>
          <cx:pt idx="185655">0</cx:pt>
          <cx:pt idx="185656">2</cx:pt>
          <cx:pt idx="185657">0</cx:pt>
          <cx:pt idx="185658">2</cx:pt>
          <cx:pt idx="185659">1</cx:pt>
          <cx:pt idx="185660">0</cx:pt>
          <cx:pt idx="185661">86</cx:pt>
          <cx:pt idx="185662">3</cx:pt>
          <cx:pt idx="185663">17</cx:pt>
          <cx:pt idx="185664">14</cx:pt>
          <cx:pt idx="185665">0</cx:pt>
          <cx:pt idx="185666">0</cx:pt>
          <cx:pt idx="185667">4</cx:pt>
          <cx:pt idx="185668">8</cx:pt>
          <cx:pt idx="185669">3</cx:pt>
          <cx:pt idx="185670">9</cx:pt>
          <cx:pt idx="185671">145</cx:pt>
          <cx:pt idx="185672">177</cx:pt>
          <cx:pt idx="185673">42</cx:pt>
          <cx:pt idx="185674">56</cx:pt>
          <cx:pt idx="185675">0</cx:pt>
          <cx:pt idx="185676">31</cx:pt>
          <cx:pt idx="185677">122</cx:pt>
          <cx:pt idx="185678">243</cx:pt>
          <cx:pt idx="185679">0</cx:pt>
          <cx:pt idx="185680">0</cx:pt>
          <cx:pt idx="185681">1</cx:pt>
          <cx:pt idx="185682">31</cx:pt>
          <cx:pt idx="185683">0</cx:pt>
          <cx:pt idx="185684">3</cx:pt>
          <cx:pt idx="185685">21</cx:pt>
          <cx:pt idx="185686">28</cx:pt>
          <cx:pt idx="185687">307</cx:pt>
          <cx:pt idx="185688">6</cx:pt>
          <cx:pt idx="185689">7</cx:pt>
          <cx:pt idx="185690">0</cx:pt>
          <cx:pt idx="185691">0</cx:pt>
          <cx:pt idx="185692">3</cx:pt>
          <cx:pt idx="185693">1</cx:pt>
          <cx:pt idx="185694">7</cx:pt>
          <cx:pt idx="185695">0</cx:pt>
          <cx:pt idx="185696">0</cx:pt>
          <cx:pt idx="185697">1</cx:pt>
          <cx:pt idx="185698">0</cx:pt>
          <cx:pt idx="185699">1</cx:pt>
          <cx:pt idx="185700">0</cx:pt>
          <cx:pt idx="185701">5</cx:pt>
          <cx:pt idx="185702">3</cx:pt>
          <cx:pt idx="185703">0</cx:pt>
          <cx:pt idx="185704">1</cx:pt>
          <cx:pt idx="185705">0</cx:pt>
          <cx:pt idx="185706">59</cx:pt>
          <cx:pt idx="185707">38</cx:pt>
          <cx:pt idx="185708">16</cx:pt>
          <cx:pt idx="185709">76</cx:pt>
          <cx:pt idx="185710">0</cx:pt>
          <cx:pt idx="185711">4</cx:pt>
          <cx:pt idx="185712">0</cx:pt>
          <cx:pt idx="185713">0</cx:pt>
          <cx:pt idx="185714">0</cx:pt>
          <cx:pt idx="185715">0</cx:pt>
          <cx:pt idx="185716">0</cx:pt>
          <cx:pt idx="185717">15</cx:pt>
          <cx:pt idx="185718">0</cx:pt>
          <cx:pt idx="185719">0</cx:pt>
          <cx:pt idx="185720">5</cx:pt>
          <cx:pt idx="185721">0</cx:pt>
          <cx:pt idx="185722">0</cx:pt>
          <cx:pt idx="185723">308</cx:pt>
          <cx:pt idx="185724">13</cx:pt>
          <cx:pt idx="185725">128</cx:pt>
          <cx:pt idx="185726">18</cx:pt>
          <cx:pt idx="185727">7</cx:pt>
          <cx:pt idx="185728">2</cx:pt>
          <cx:pt idx="185729">16</cx:pt>
          <cx:pt idx="185730">4</cx:pt>
          <cx:pt idx="185731">4</cx:pt>
          <cx:pt idx="185732">8</cx:pt>
          <cx:pt idx="185733">56</cx:pt>
          <cx:pt idx="185734">0</cx:pt>
          <cx:pt idx="185735">391</cx:pt>
          <cx:pt idx="185736">0</cx:pt>
          <cx:pt idx="185737">16</cx:pt>
          <cx:pt idx="185738">72</cx:pt>
          <cx:pt idx="185739">308</cx:pt>
          <cx:pt idx="185740">0</cx:pt>
          <cx:pt idx="185741">0</cx:pt>
          <cx:pt idx="185742">0</cx:pt>
          <cx:pt idx="185743">0</cx:pt>
          <cx:pt idx="185744">112</cx:pt>
          <cx:pt idx="185745">26</cx:pt>
          <cx:pt idx="185746">26</cx:pt>
          <cx:pt idx="185747">1</cx:pt>
          <cx:pt idx="185748">66</cx:pt>
          <cx:pt idx="185749">1</cx:pt>
          <cx:pt idx="185750">55</cx:pt>
          <cx:pt idx="185751">0</cx:pt>
          <cx:pt idx="185752">0</cx:pt>
          <cx:pt idx="185753">27</cx:pt>
          <cx:pt idx="185754">0</cx:pt>
          <cx:pt idx="185755">0</cx:pt>
          <cx:pt idx="185756">1</cx:pt>
          <cx:pt idx="185757">0</cx:pt>
          <cx:pt idx="185758">22</cx:pt>
          <cx:pt idx="185759">0</cx:pt>
          <cx:pt idx="185760">1</cx:pt>
          <cx:pt idx="185761">5</cx:pt>
          <cx:pt idx="185762">127</cx:pt>
          <cx:pt idx="185763">0</cx:pt>
          <cx:pt idx="185764">34</cx:pt>
          <cx:pt idx="185765">6</cx:pt>
          <cx:pt idx="185766">14</cx:pt>
          <cx:pt idx="185767">7</cx:pt>
          <cx:pt idx="185768">0</cx:pt>
          <cx:pt idx="185769">0</cx:pt>
          <cx:pt idx="185770">1</cx:pt>
          <cx:pt idx="185771">190</cx:pt>
          <cx:pt idx="185772">45</cx:pt>
          <cx:pt idx="185773">153</cx:pt>
          <cx:pt idx="185774">53</cx:pt>
          <cx:pt idx="185775">27</cx:pt>
          <cx:pt idx="185776">1</cx:pt>
          <cx:pt idx="185777">4</cx:pt>
          <cx:pt idx="185778">22</cx:pt>
          <cx:pt idx="185779">0</cx:pt>
          <cx:pt idx="185780">5</cx:pt>
          <cx:pt idx="185781">0</cx:pt>
          <cx:pt idx="185782">8</cx:pt>
          <cx:pt idx="185783">15</cx:pt>
          <cx:pt idx="185784">505</cx:pt>
          <cx:pt idx="185785">0</cx:pt>
          <cx:pt idx="185786">143</cx:pt>
          <cx:pt idx="185787">7</cx:pt>
          <cx:pt idx="185788">6</cx:pt>
          <cx:pt idx="185789">81</cx:pt>
          <cx:pt idx="185790">8</cx:pt>
          <cx:pt idx="185791">5</cx:pt>
          <cx:pt idx="185792">20</cx:pt>
          <cx:pt idx="185793">4</cx:pt>
          <cx:pt idx="185794">35</cx:pt>
          <cx:pt idx="185795">5</cx:pt>
          <cx:pt idx="185796">6</cx:pt>
          <cx:pt idx="185797">4</cx:pt>
          <cx:pt idx="185798">311</cx:pt>
          <cx:pt idx="185799">0</cx:pt>
          <cx:pt idx="185800">55</cx:pt>
          <cx:pt idx="185801">7</cx:pt>
          <cx:pt idx="185802">82</cx:pt>
          <cx:pt idx="185803">16</cx:pt>
          <cx:pt idx="185804">40</cx:pt>
          <cx:pt idx="185805">0</cx:pt>
          <cx:pt idx="185806">0</cx:pt>
          <cx:pt idx="185807">41</cx:pt>
          <cx:pt idx="185808">0</cx:pt>
          <cx:pt idx="185809">105</cx:pt>
          <cx:pt idx="185810">9</cx:pt>
          <cx:pt idx="185811">5</cx:pt>
          <cx:pt idx="185812">0</cx:pt>
          <cx:pt idx="185813">42</cx:pt>
          <cx:pt idx="185814">0</cx:pt>
          <cx:pt idx="185815">24</cx:pt>
          <cx:pt idx="185816">0</cx:pt>
          <cx:pt idx="185817">8</cx:pt>
          <cx:pt idx="185818">49</cx:pt>
          <cx:pt idx="185819">62</cx:pt>
          <cx:pt idx="185820">50</cx:pt>
          <cx:pt idx="185821">0</cx:pt>
          <cx:pt idx="185822">0</cx:pt>
          <cx:pt idx="185823">0</cx:pt>
          <cx:pt idx="185824">0</cx:pt>
          <cx:pt idx="185825">1</cx:pt>
          <cx:pt idx="185826">24</cx:pt>
          <cx:pt idx="185827">0</cx:pt>
          <cx:pt idx="185828">2</cx:pt>
          <cx:pt idx="185829">0</cx:pt>
          <cx:pt idx="185830">0</cx:pt>
          <cx:pt idx="185831">0</cx:pt>
          <cx:pt idx="185832">307</cx:pt>
          <cx:pt idx="185833">1</cx:pt>
          <cx:pt idx="185834">0</cx:pt>
          <cx:pt idx="185835">225</cx:pt>
          <cx:pt idx="185836">0</cx:pt>
          <cx:pt idx="185837">16</cx:pt>
          <cx:pt idx="185838">166</cx:pt>
          <cx:pt idx="185839">7</cx:pt>
          <cx:pt idx="185840">68</cx:pt>
          <cx:pt idx="185841">21</cx:pt>
          <cx:pt idx="185842">0</cx:pt>
          <cx:pt idx="185843">393</cx:pt>
          <cx:pt idx="185844">53</cx:pt>
          <cx:pt idx="185845">0</cx:pt>
          <cx:pt idx="185846">0</cx:pt>
          <cx:pt idx="185847">48</cx:pt>
          <cx:pt idx="185848">1</cx:pt>
          <cx:pt idx="185849">0</cx:pt>
          <cx:pt idx="185850">0</cx:pt>
          <cx:pt idx="185851">426</cx:pt>
          <cx:pt idx="185852">67</cx:pt>
          <cx:pt idx="185853">0</cx:pt>
          <cx:pt idx="185854">0</cx:pt>
          <cx:pt idx="185855">14</cx:pt>
          <cx:pt idx="185856">67</cx:pt>
          <cx:pt idx="185857">1</cx:pt>
          <cx:pt idx="185858">31</cx:pt>
          <cx:pt idx="185859">19</cx:pt>
          <cx:pt idx="185860">43</cx:pt>
          <cx:pt idx="185861">34</cx:pt>
          <cx:pt idx="185862">66</cx:pt>
          <cx:pt idx="185863">21</cx:pt>
          <cx:pt idx="185864">0</cx:pt>
          <cx:pt idx="185865">0</cx:pt>
          <cx:pt idx="185866">83</cx:pt>
          <cx:pt idx="185867">141</cx:pt>
          <cx:pt idx="185868">442</cx:pt>
          <cx:pt idx="185869">52</cx:pt>
          <cx:pt idx="185870">0</cx:pt>
          <cx:pt idx="185871">1</cx:pt>
          <cx:pt idx="185872">0</cx:pt>
          <cx:pt idx="185873">9</cx:pt>
          <cx:pt idx="185874">0</cx:pt>
          <cx:pt idx="185875">0</cx:pt>
          <cx:pt idx="185876">5</cx:pt>
          <cx:pt idx="185877">40</cx:pt>
          <cx:pt idx="185878">0</cx:pt>
          <cx:pt idx="185879">0</cx:pt>
          <cx:pt idx="185880">0</cx:pt>
          <cx:pt idx="185881">7</cx:pt>
          <cx:pt idx="185882">16</cx:pt>
          <cx:pt idx="185883">10</cx:pt>
          <cx:pt idx="185884">357</cx:pt>
          <cx:pt idx="185885">20</cx:pt>
          <cx:pt idx="185886">0</cx:pt>
          <cx:pt idx="185887">15</cx:pt>
          <cx:pt idx="185888">195</cx:pt>
          <cx:pt idx="185889">159</cx:pt>
          <cx:pt idx="185890">377</cx:pt>
          <cx:pt idx="185891">0</cx:pt>
          <cx:pt idx="185892">56</cx:pt>
          <cx:pt idx="185893">66</cx:pt>
          <cx:pt idx="185894">62</cx:pt>
          <cx:pt idx="185895">118</cx:pt>
          <cx:pt idx="185896">0</cx:pt>
          <cx:pt idx="185897">0</cx:pt>
          <cx:pt idx="185898">81</cx:pt>
          <cx:pt idx="185899">1</cx:pt>
          <cx:pt idx="185900">3</cx:pt>
          <cx:pt idx="185901">10</cx:pt>
          <cx:pt idx="185902">12</cx:pt>
          <cx:pt idx="185903">0</cx:pt>
          <cx:pt idx="185904">1</cx:pt>
          <cx:pt idx="185905">0</cx:pt>
          <cx:pt idx="185906">15</cx:pt>
          <cx:pt idx="185907">18</cx:pt>
          <cx:pt idx="185908">1</cx:pt>
          <cx:pt idx="185909">1</cx:pt>
          <cx:pt idx="185910">23</cx:pt>
          <cx:pt idx="185911">29</cx:pt>
          <cx:pt idx="185912">8</cx:pt>
          <cx:pt idx="185913">14</cx:pt>
          <cx:pt idx="185914">220</cx:pt>
          <cx:pt idx="185915">6</cx:pt>
          <cx:pt idx="185916">0</cx:pt>
          <cx:pt idx="185917">3</cx:pt>
          <cx:pt idx="185918">67</cx:pt>
          <cx:pt idx="185919">7</cx:pt>
          <cx:pt idx="185920">15</cx:pt>
          <cx:pt idx="185921">26</cx:pt>
          <cx:pt idx="185922">7</cx:pt>
          <cx:pt idx="185923">7</cx:pt>
          <cx:pt idx="185924">26</cx:pt>
          <cx:pt idx="185925">5</cx:pt>
          <cx:pt idx="185926">0</cx:pt>
          <cx:pt idx="185927">0</cx:pt>
          <cx:pt idx="185928">7</cx:pt>
          <cx:pt idx="185929">4</cx:pt>
          <cx:pt idx="185930">0</cx:pt>
          <cx:pt idx="185931">4</cx:pt>
          <cx:pt idx="185932">53</cx:pt>
          <cx:pt idx="185933">3</cx:pt>
          <cx:pt idx="185934">6</cx:pt>
          <cx:pt idx="185935">2</cx:pt>
          <cx:pt idx="185936">2</cx:pt>
          <cx:pt idx="185937">3</cx:pt>
          <cx:pt idx="185938">6</cx:pt>
          <cx:pt idx="185939">28</cx:pt>
          <cx:pt idx="185940">1</cx:pt>
          <cx:pt idx="185941">1</cx:pt>
          <cx:pt idx="185942">1</cx:pt>
          <cx:pt idx="185943">1</cx:pt>
          <cx:pt idx="185944">5</cx:pt>
          <cx:pt idx="185945">404</cx:pt>
          <cx:pt idx="185946">16</cx:pt>
          <cx:pt idx="185947">0</cx:pt>
          <cx:pt idx="185948">27</cx:pt>
          <cx:pt idx="185949">0</cx:pt>
          <cx:pt idx="185950">0</cx:pt>
          <cx:pt idx="185951">44</cx:pt>
          <cx:pt idx="185952">13</cx:pt>
          <cx:pt idx="185953">66</cx:pt>
          <cx:pt idx="185954">175</cx:pt>
          <cx:pt idx="185955">3</cx:pt>
          <cx:pt idx="185956">0</cx:pt>
          <cx:pt idx="185957">22</cx:pt>
          <cx:pt idx="185958">6</cx:pt>
          <cx:pt idx="185959">1</cx:pt>
          <cx:pt idx="185960">2</cx:pt>
          <cx:pt idx="185961">86</cx:pt>
          <cx:pt idx="185962">13</cx:pt>
          <cx:pt idx="185963">0</cx:pt>
          <cx:pt idx="185964">33</cx:pt>
          <cx:pt idx="185965">1</cx:pt>
          <cx:pt idx="185966">6</cx:pt>
          <cx:pt idx="185967">2</cx:pt>
          <cx:pt idx="185968">0</cx:pt>
          <cx:pt idx="185969">0</cx:pt>
          <cx:pt idx="185970">1</cx:pt>
          <cx:pt idx="185971">4</cx:pt>
          <cx:pt idx="185972">79</cx:pt>
          <cx:pt idx="185973">2</cx:pt>
          <cx:pt idx="185974">0</cx:pt>
          <cx:pt idx="185975">105</cx:pt>
          <cx:pt idx="185976">0</cx:pt>
          <cx:pt idx="185977">181</cx:pt>
          <cx:pt idx="185978">13</cx:pt>
          <cx:pt idx="185979">0</cx:pt>
          <cx:pt idx="185980">22</cx:pt>
          <cx:pt idx="185981">16</cx:pt>
          <cx:pt idx="185982">0</cx:pt>
          <cx:pt idx="185983">1</cx:pt>
          <cx:pt idx="185984">0</cx:pt>
          <cx:pt idx="185985">5</cx:pt>
          <cx:pt idx="185986">18</cx:pt>
          <cx:pt idx="185987">0</cx:pt>
          <cx:pt idx="185988">15</cx:pt>
          <cx:pt idx="185989">570</cx:pt>
          <cx:pt idx="185990">0</cx:pt>
          <cx:pt idx="185991">80</cx:pt>
          <cx:pt idx="185992">106</cx:pt>
          <cx:pt idx="185993">121</cx:pt>
          <cx:pt idx="185994">20</cx:pt>
          <cx:pt idx="185995">0</cx:pt>
          <cx:pt idx="185996">1</cx:pt>
          <cx:pt idx="185997">6</cx:pt>
          <cx:pt idx="185998">0</cx:pt>
          <cx:pt idx="185999">1</cx:pt>
          <cx:pt idx="186000">17</cx:pt>
          <cx:pt idx="186001">38</cx:pt>
          <cx:pt idx="186002">186</cx:pt>
          <cx:pt idx="186003">97</cx:pt>
          <cx:pt idx="186004">11</cx:pt>
          <cx:pt idx="186005">0</cx:pt>
          <cx:pt idx="186006">66</cx:pt>
          <cx:pt idx="186007">5</cx:pt>
          <cx:pt idx="186008">2</cx:pt>
          <cx:pt idx="186009">10</cx:pt>
          <cx:pt idx="186010">3</cx:pt>
          <cx:pt idx="186011">9</cx:pt>
          <cx:pt idx="186012">0</cx:pt>
          <cx:pt idx="186013">0</cx:pt>
          <cx:pt idx="186014">305</cx:pt>
          <cx:pt idx="186015">21</cx:pt>
          <cx:pt idx="186016">0</cx:pt>
          <cx:pt idx="186017">0</cx:pt>
          <cx:pt idx="186018">24</cx:pt>
          <cx:pt idx="186019">15</cx:pt>
          <cx:pt idx="186020">106</cx:pt>
          <cx:pt idx="186021">16</cx:pt>
          <cx:pt idx="186022">7</cx:pt>
          <cx:pt idx="186023">63</cx:pt>
          <cx:pt idx="186024">28</cx:pt>
          <cx:pt idx="186025">120</cx:pt>
          <cx:pt idx="186026">4</cx:pt>
          <cx:pt idx="186027">33</cx:pt>
          <cx:pt idx="186028">0</cx:pt>
          <cx:pt idx="186029">85</cx:pt>
          <cx:pt idx="186030">11</cx:pt>
          <cx:pt idx="186031">50</cx:pt>
          <cx:pt idx="186032">9</cx:pt>
          <cx:pt idx="186033">0</cx:pt>
          <cx:pt idx="186034">95</cx:pt>
          <cx:pt idx="186035">0</cx:pt>
          <cx:pt idx="186036">5</cx:pt>
          <cx:pt idx="186037">1</cx:pt>
          <cx:pt idx="186038">1</cx:pt>
          <cx:pt idx="186039">1</cx:pt>
          <cx:pt idx="186040">0</cx:pt>
          <cx:pt idx="186041">49</cx:pt>
          <cx:pt idx="186042">31</cx:pt>
          <cx:pt idx="186043">11</cx:pt>
          <cx:pt idx="186044">21</cx:pt>
          <cx:pt idx="186045">61</cx:pt>
          <cx:pt idx="186046">97</cx:pt>
          <cx:pt idx="186047">2</cx:pt>
          <cx:pt idx="186048">35</cx:pt>
          <cx:pt idx="186049">2</cx:pt>
          <cx:pt idx="186050">0</cx:pt>
          <cx:pt idx="186051">0</cx:pt>
          <cx:pt idx="186052">0</cx:pt>
          <cx:pt idx="186053">0</cx:pt>
          <cx:pt idx="186054">7</cx:pt>
          <cx:pt idx="186055">1</cx:pt>
          <cx:pt idx="186056">1</cx:pt>
          <cx:pt idx="186057">0</cx:pt>
          <cx:pt idx="186058">0</cx:pt>
          <cx:pt idx="186059">0</cx:pt>
          <cx:pt idx="186060">0</cx:pt>
          <cx:pt idx="186061">0</cx:pt>
          <cx:pt idx="186062">0</cx:pt>
          <cx:pt idx="186063">1</cx:pt>
          <cx:pt idx="186064">0</cx:pt>
          <cx:pt idx="186065">2</cx:pt>
          <cx:pt idx="186066">220</cx:pt>
          <cx:pt idx="186067">81</cx:pt>
          <cx:pt idx="186068">86</cx:pt>
          <cx:pt idx="186069">26</cx:pt>
          <cx:pt idx="186070">21</cx:pt>
          <cx:pt idx="186071">7</cx:pt>
          <cx:pt idx="186072">96</cx:pt>
          <cx:pt idx="186073">26</cx:pt>
          <cx:pt idx="186074">20</cx:pt>
          <cx:pt idx="186075">14</cx:pt>
          <cx:pt idx="186076">10</cx:pt>
          <cx:pt idx="186077">13</cx:pt>
          <cx:pt idx="186078">4</cx:pt>
          <cx:pt idx="186079">560</cx:pt>
          <cx:pt idx="186080">6</cx:pt>
          <cx:pt idx="186081">0</cx:pt>
          <cx:pt idx="186082">0</cx:pt>
          <cx:pt idx="186083">1</cx:pt>
          <cx:pt idx="186084">16</cx:pt>
          <cx:pt idx="186085">22</cx:pt>
          <cx:pt idx="186086">0</cx:pt>
          <cx:pt idx="186087">49</cx:pt>
          <cx:pt idx="186088">0</cx:pt>
          <cx:pt idx="186089">0</cx:pt>
          <cx:pt idx="186090">14</cx:pt>
          <cx:pt idx="186091">0</cx:pt>
          <cx:pt idx="186092">0</cx:pt>
          <cx:pt idx="186093">2</cx:pt>
          <cx:pt idx="186094">0</cx:pt>
          <cx:pt idx="186095">2</cx:pt>
          <cx:pt idx="186096">82</cx:pt>
          <cx:pt idx="186097">10</cx:pt>
          <cx:pt idx="186098">26</cx:pt>
          <cx:pt idx="186099">7</cx:pt>
          <cx:pt idx="186100">437</cx:pt>
          <cx:pt idx="186101">1</cx:pt>
          <cx:pt idx="186102">27</cx:pt>
          <cx:pt idx="186103">84</cx:pt>
          <cx:pt idx="186104">34</cx:pt>
          <cx:pt idx="186105">27</cx:pt>
          <cx:pt idx="186106">107</cx:pt>
          <cx:pt idx="186107">0</cx:pt>
          <cx:pt idx="186108">37</cx:pt>
          <cx:pt idx="186109">28</cx:pt>
          <cx:pt idx="186110">92</cx:pt>
          <cx:pt idx="186111">1</cx:pt>
          <cx:pt idx="186112">52</cx:pt>
          <cx:pt idx="186113">7</cx:pt>
          <cx:pt idx="186114">0</cx:pt>
          <cx:pt idx="186115">20</cx:pt>
          <cx:pt idx="186116">0</cx:pt>
          <cx:pt idx="186117">65</cx:pt>
          <cx:pt idx="186118">0</cx:pt>
          <cx:pt idx="186119">1</cx:pt>
          <cx:pt idx="186120">22</cx:pt>
          <cx:pt idx="186121">3</cx:pt>
          <cx:pt idx="186122">1</cx:pt>
          <cx:pt idx="186123">31</cx:pt>
          <cx:pt idx="186124">1</cx:pt>
          <cx:pt idx="186125">0</cx:pt>
          <cx:pt idx="186126">69</cx:pt>
          <cx:pt idx="186127">2</cx:pt>
          <cx:pt idx="186128">7</cx:pt>
          <cx:pt idx="186129">13</cx:pt>
          <cx:pt idx="186130">1</cx:pt>
          <cx:pt idx="186131">0</cx:pt>
          <cx:pt idx="186132">55</cx:pt>
          <cx:pt idx="186133">1</cx:pt>
          <cx:pt idx="186134">1</cx:pt>
          <cx:pt idx="186135">19</cx:pt>
          <cx:pt idx="186136">28</cx:pt>
          <cx:pt idx="186137">2</cx:pt>
          <cx:pt idx="186138">2</cx:pt>
          <cx:pt idx="186139">1</cx:pt>
          <cx:pt idx="186140">2</cx:pt>
          <cx:pt idx="186141">14</cx:pt>
          <cx:pt idx="186142">0</cx:pt>
          <cx:pt idx="186143">0</cx:pt>
          <cx:pt idx="186144">0</cx:pt>
          <cx:pt idx="186145">0</cx:pt>
          <cx:pt idx="186146">18</cx:pt>
          <cx:pt idx="186147">21</cx:pt>
          <cx:pt idx="186148">5</cx:pt>
          <cx:pt idx="186149">118</cx:pt>
          <cx:pt idx="186150">0</cx:pt>
          <cx:pt idx="186151">9</cx:pt>
          <cx:pt idx="186152">0</cx:pt>
          <cx:pt idx="186153">0</cx:pt>
          <cx:pt idx="186154">3</cx:pt>
          <cx:pt idx="186155">1</cx:pt>
          <cx:pt idx="186156">111</cx:pt>
          <cx:pt idx="186157">0</cx:pt>
          <cx:pt idx="186158">10</cx:pt>
          <cx:pt idx="186159">0</cx:pt>
          <cx:pt idx="186160">9</cx:pt>
          <cx:pt idx="186161">1</cx:pt>
          <cx:pt idx="186162">0</cx:pt>
          <cx:pt idx="186163">1</cx:pt>
          <cx:pt idx="186164">2</cx:pt>
          <cx:pt idx="186165">88</cx:pt>
          <cx:pt idx="186166">45</cx:pt>
          <cx:pt idx="186167">79</cx:pt>
          <cx:pt idx="186168">78</cx:pt>
          <cx:pt idx="186169">0</cx:pt>
          <cx:pt idx="186170">26</cx:pt>
          <cx:pt idx="186171">24</cx:pt>
          <cx:pt idx="186172">0</cx:pt>
          <cx:pt idx="186173">69</cx:pt>
          <cx:pt idx="186174">7</cx:pt>
          <cx:pt idx="186175">21</cx:pt>
          <cx:pt idx="186176">267</cx:pt>
          <cx:pt idx="186177">1</cx:pt>
          <cx:pt idx="186178">1</cx:pt>
          <cx:pt idx="186179">40</cx:pt>
          <cx:pt idx="186180">6</cx:pt>
          <cx:pt idx="186181">60</cx:pt>
          <cx:pt idx="186182">0</cx:pt>
          <cx:pt idx="186183">97</cx:pt>
          <cx:pt idx="186184">176</cx:pt>
          <cx:pt idx="186185">8</cx:pt>
          <cx:pt idx="186186">1</cx:pt>
          <cx:pt idx="186187">0</cx:pt>
          <cx:pt idx="186188">0</cx:pt>
          <cx:pt idx="186189">0</cx:pt>
          <cx:pt idx="186190">0</cx:pt>
          <cx:pt idx="186191">0</cx:pt>
          <cx:pt idx="186192">0</cx:pt>
          <cx:pt idx="186193">0</cx:pt>
          <cx:pt idx="186194">0</cx:pt>
          <cx:pt idx="186195">2</cx:pt>
          <cx:pt idx="186196">0</cx:pt>
          <cx:pt idx="186197">0</cx:pt>
          <cx:pt idx="186198">0</cx:pt>
          <cx:pt idx="186199">0</cx:pt>
          <cx:pt idx="186200">1</cx:pt>
          <cx:pt idx="186201">0</cx:pt>
          <cx:pt idx="186202">0</cx:pt>
          <cx:pt idx="186203">0</cx:pt>
          <cx:pt idx="186204">0</cx:pt>
          <cx:pt idx="186205">0</cx:pt>
          <cx:pt idx="186206">0</cx:pt>
          <cx:pt idx="186207">0</cx:pt>
          <cx:pt idx="186208">0</cx:pt>
          <cx:pt idx="186209">49</cx:pt>
          <cx:pt idx="186210">0</cx:pt>
          <cx:pt idx="186211">0</cx:pt>
          <cx:pt idx="186212">90</cx:pt>
          <cx:pt idx="186213">4</cx:pt>
          <cx:pt idx="186214">1</cx:pt>
          <cx:pt idx="186215">16</cx:pt>
          <cx:pt idx="186216">0</cx:pt>
          <cx:pt idx="186217">202</cx:pt>
          <cx:pt idx="186218">97</cx:pt>
          <cx:pt idx="186219">1</cx:pt>
          <cx:pt idx="186220">0</cx:pt>
          <cx:pt idx="186221">84</cx:pt>
          <cx:pt idx="186222">1</cx:pt>
          <cx:pt idx="186223">1</cx:pt>
          <cx:pt idx="186224">7</cx:pt>
          <cx:pt idx="186225">0</cx:pt>
          <cx:pt idx="186226">0</cx:pt>
          <cx:pt idx="186227">674</cx:pt>
          <cx:pt idx="186228">0</cx:pt>
          <cx:pt idx="186229">2</cx:pt>
          <cx:pt idx="186230">0</cx:pt>
          <cx:pt idx="186231">0</cx:pt>
          <cx:pt idx="186232">21</cx:pt>
          <cx:pt idx="186233">330</cx:pt>
          <cx:pt idx="186234">60</cx:pt>
          <cx:pt idx="186235">13</cx:pt>
          <cx:pt idx="186236">100</cx:pt>
          <cx:pt idx="186237">1</cx:pt>
          <cx:pt idx="186238">2</cx:pt>
          <cx:pt idx="186239">0</cx:pt>
          <cx:pt idx="186240">51</cx:pt>
          <cx:pt idx="186241">1</cx:pt>
          <cx:pt idx="186242">0</cx:pt>
          <cx:pt idx="186243">42</cx:pt>
          <cx:pt idx="186244">91</cx:pt>
          <cx:pt idx="186245">653</cx:pt>
          <cx:pt idx="186246">3</cx:pt>
          <cx:pt idx="186247">103</cx:pt>
          <cx:pt idx="186248">4</cx:pt>
          <cx:pt idx="186249">83</cx:pt>
          <cx:pt idx="186250">198</cx:pt>
          <cx:pt idx="186251">5</cx:pt>
          <cx:pt idx="186252">0</cx:pt>
          <cx:pt idx="186253">0</cx:pt>
          <cx:pt idx="186254">34</cx:pt>
          <cx:pt idx="186255">5</cx:pt>
          <cx:pt idx="186256">0</cx:pt>
          <cx:pt idx="186257">0</cx:pt>
          <cx:pt idx="186258">5</cx:pt>
          <cx:pt idx="186259">13</cx:pt>
          <cx:pt idx="186260">0</cx:pt>
          <cx:pt idx="186261">0</cx:pt>
          <cx:pt idx="186262">3</cx:pt>
          <cx:pt idx="186263">5</cx:pt>
          <cx:pt idx="186264">0</cx:pt>
          <cx:pt idx="186265">2</cx:pt>
          <cx:pt idx="186266">326</cx:pt>
          <cx:pt idx="186267">0</cx:pt>
          <cx:pt idx="186268">2</cx:pt>
          <cx:pt idx="186269">15</cx:pt>
          <cx:pt idx="186270">1</cx:pt>
          <cx:pt idx="186271">0</cx:pt>
          <cx:pt idx="186272">0</cx:pt>
          <cx:pt idx="186273">0</cx:pt>
          <cx:pt idx="186274">0</cx:pt>
          <cx:pt idx="186275">1</cx:pt>
          <cx:pt idx="186276">7</cx:pt>
          <cx:pt idx="186277">1</cx:pt>
          <cx:pt idx="186278">0</cx:pt>
          <cx:pt idx="186279">0</cx:pt>
          <cx:pt idx="186280">0</cx:pt>
          <cx:pt idx="186281">3</cx:pt>
          <cx:pt idx="186282">97</cx:pt>
          <cx:pt idx="186283">49</cx:pt>
          <cx:pt idx="186284">0</cx:pt>
          <cx:pt idx="186285">0</cx:pt>
          <cx:pt idx="186286">217</cx:pt>
          <cx:pt idx="186287">166</cx:pt>
          <cx:pt idx="186288">2</cx:pt>
          <cx:pt idx="186289">7</cx:pt>
          <cx:pt idx="186290">0</cx:pt>
          <cx:pt idx="186291">5</cx:pt>
          <cx:pt idx="186292">107</cx:pt>
          <cx:pt idx="186293">4</cx:pt>
          <cx:pt idx="186294">3</cx:pt>
          <cx:pt idx="186295">0</cx:pt>
          <cx:pt idx="186296">3</cx:pt>
          <cx:pt idx="186297">0</cx:pt>
          <cx:pt idx="186298">0</cx:pt>
          <cx:pt idx="186299">141</cx:pt>
          <cx:pt idx="186300">44</cx:pt>
          <cx:pt idx="186301">97</cx:pt>
          <cx:pt idx="186302">0</cx:pt>
          <cx:pt idx="186303">1</cx:pt>
          <cx:pt idx="186304">42</cx:pt>
          <cx:pt idx="186305">10</cx:pt>
          <cx:pt idx="186306">0</cx:pt>
          <cx:pt idx="186307">23</cx:pt>
          <cx:pt idx="186308">73</cx:pt>
          <cx:pt idx="186309">14</cx:pt>
          <cx:pt idx="186310">20</cx:pt>
          <cx:pt idx="186311">18</cx:pt>
          <cx:pt idx="186312">13</cx:pt>
          <cx:pt idx="186313">203</cx:pt>
          <cx:pt idx="186314">7</cx:pt>
          <cx:pt idx="186315">15</cx:pt>
          <cx:pt idx="186316">3</cx:pt>
          <cx:pt idx="186317">8</cx:pt>
          <cx:pt idx="186318">70</cx:pt>
          <cx:pt idx="186319">111</cx:pt>
          <cx:pt idx="186320">6</cx:pt>
          <cx:pt idx="186321">68</cx:pt>
          <cx:pt idx="186322">0</cx:pt>
          <cx:pt idx="186323">0</cx:pt>
          <cx:pt idx="186324">66</cx:pt>
          <cx:pt idx="186325">21</cx:pt>
          <cx:pt idx="186326">21</cx:pt>
          <cx:pt idx="186327">0</cx:pt>
          <cx:pt idx="186328">0</cx:pt>
          <cx:pt idx="186329">1</cx:pt>
          <cx:pt idx="186330">5</cx:pt>
          <cx:pt idx="186331">86</cx:pt>
          <cx:pt idx="186332">183</cx:pt>
          <cx:pt idx="186333">3</cx:pt>
          <cx:pt idx="186334">7</cx:pt>
          <cx:pt idx="186335">435</cx:pt>
          <cx:pt idx="186336">1</cx:pt>
          <cx:pt idx="186337">3</cx:pt>
          <cx:pt idx="186338">54</cx:pt>
          <cx:pt idx="186339">0</cx:pt>
          <cx:pt idx="186340">0</cx:pt>
          <cx:pt idx="186341">0</cx:pt>
          <cx:pt idx="186342">12</cx:pt>
          <cx:pt idx="186343">0</cx:pt>
          <cx:pt idx="186344">0</cx:pt>
          <cx:pt idx="186345">6</cx:pt>
          <cx:pt idx="186346">1</cx:pt>
          <cx:pt idx="186347">25</cx:pt>
          <cx:pt idx="186348">56</cx:pt>
          <cx:pt idx="186349">12</cx:pt>
          <cx:pt idx="186350">120</cx:pt>
          <cx:pt idx="186351">110</cx:pt>
          <cx:pt idx="186352">0</cx:pt>
          <cx:pt idx="186353">56</cx:pt>
          <cx:pt idx="186354">0</cx:pt>
          <cx:pt idx="186355">27</cx:pt>
          <cx:pt idx="186356">36</cx:pt>
          <cx:pt idx="186357">0</cx:pt>
          <cx:pt idx="186358">42</cx:pt>
          <cx:pt idx="186359">0</cx:pt>
          <cx:pt idx="186360">15</cx:pt>
          <cx:pt idx="186361">0</cx:pt>
          <cx:pt idx="186362">22</cx:pt>
          <cx:pt idx="186363">173</cx:pt>
          <cx:pt idx="186364">1</cx:pt>
          <cx:pt idx="186365">18</cx:pt>
          <cx:pt idx="186366">331</cx:pt>
          <cx:pt idx="186367">17</cx:pt>
          <cx:pt idx="186368">6</cx:pt>
          <cx:pt idx="186369">4</cx:pt>
          <cx:pt idx="186370">272</cx:pt>
          <cx:pt idx="186371">0</cx:pt>
          <cx:pt idx="186372">1</cx:pt>
          <cx:pt idx="186373">11</cx:pt>
          <cx:pt idx="186374">7</cx:pt>
          <cx:pt idx="186375">321</cx:pt>
          <cx:pt idx="186376">21</cx:pt>
          <cx:pt idx="186377">0</cx:pt>
          <cx:pt idx="186378">14</cx:pt>
          <cx:pt idx="186379">0</cx:pt>
          <cx:pt idx="186380">0</cx:pt>
          <cx:pt idx="186381">11</cx:pt>
          <cx:pt idx="186382">13</cx:pt>
          <cx:pt idx="186383">41</cx:pt>
          <cx:pt idx="186384">29</cx:pt>
          <cx:pt idx="186385">1</cx:pt>
          <cx:pt idx="186386">7</cx:pt>
          <cx:pt idx="186387">1</cx:pt>
          <cx:pt idx="186388">0</cx:pt>
          <cx:pt idx="186389">7</cx:pt>
          <cx:pt idx="186390">36</cx:pt>
          <cx:pt idx="186391">45</cx:pt>
          <cx:pt idx="186392">0</cx:pt>
          <cx:pt idx="186393">0</cx:pt>
          <cx:pt idx="186394">6</cx:pt>
          <cx:pt idx="186395">12</cx:pt>
          <cx:pt idx="186396">0</cx:pt>
          <cx:pt idx="186397">0</cx:pt>
          <cx:pt idx="186398">0</cx:pt>
          <cx:pt idx="186399">0</cx:pt>
          <cx:pt idx="186400">0</cx:pt>
          <cx:pt idx="186401">0</cx:pt>
          <cx:pt idx="186402">10</cx:pt>
          <cx:pt idx="186403">29</cx:pt>
          <cx:pt idx="186404">38</cx:pt>
          <cx:pt idx="186405">0</cx:pt>
          <cx:pt idx="186406">121</cx:pt>
          <cx:pt idx="186407">11</cx:pt>
          <cx:pt idx="186408">0</cx:pt>
          <cx:pt idx="186409">0</cx:pt>
          <cx:pt idx="186410">0</cx:pt>
          <cx:pt idx="186411">235</cx:pt>
          <cx:pt idx="186412">103</cx:pt>
          <cx:pt idx="186413">136</cx:pt>
          <cx:pt idx="186414">4</cx:pt>
          <cx:pt idx="186415">21</cx:pt>
          <cx:pt idx="186416">22</cx:pt>
          <cx:pt idx="186417">0</cx:pt>
          <cx:pt idx="186418">190</cx:pt>
          <cx:pt idx="186419">8</cx:pt>
          <cx:pt idx="186420">26</cx:pt>
          <cx:pt idx="186421">14</cx:pt>
          <cx:pt idx="186422">1</cx:pt>
          <cx:pt idx="186423">0</cx:pt>
          <cx:pt idx="186424">0</cx:pt>
          <cx:pt idx="186425">0</cx:pt>
          <cx:pt idx="186426">0</cx:pt>
          <cx:pt idx="186427">109</cx:pt>
          <cx:pt idx="186428">86</cx:pt>
          <cx:pt idx="186429">19</cx:pt>
          <cx:pt idx="186430">11</cx:pt>
          <cx:pt idx="186431">13</cx:pt>
          <cx:pt idx="186432">4</cx:pt>
          <cx:pt idx="186433">122</cx:pt>
          <cx:pt idx="186434">6</cx:pt>
          <cx:pt idx="186435">4</cx:pt>
          <cx:pt idx="186436">0</cx:pt>
          <cx:pt idx="186437">1</cx:pt>
          <cx:pt idx="186438">2</cx:pt>
          <cx:pt idx="186439">0</cx:pt>
          <cx:pt idx="186440">21</cx:pt>
          <cx:pt idx="186441">88</cx:pt>
          <cx:pt idx="186442">0</cx:pt>
          <cx:pt idx="186443">147</cx:pt>
          <cx:pt idx="186444">0</cx:pt>
          <cx:pt idx="186445">2</cx:pt>
          <cx:pt idx="186446">76</cx:pt>
          <cx:pt idx="186447">42</cx:pt>
          <cx:pt idx="186448">6</cx:pt>
          <cx:pt idx="186449">43</cx:pt>
          <cx:pt idx="186450">1</cx:pt>
          <cx:pt idx="186451">0</cx:pt>
          <cx:pt idx="186452">0</cx:pt>
          <cx:pt idx="186453">252</cx:pt>
          <cx:pt idx="186454">0</cx:pt>
          <cx:pt idx="186455">0</cx:pt>
          <cx:pt idx="186456">14</cx:pt>
          <cx:pt idx="186457">79</cx:pt>
          <cx:pt idx="186458">95</cx:pt>
          <cx:pt idx="186459">1</cx:pt>
          <cx:pt idx="186460">10</cx:pt>
          <cx:pt idx="186461">34</cx:pt>
          <cx:pt idx="186462">41</cx:pt>
          <cx:pt idx="186463">7</cx:pt>
          <cx:pt idx="186464">0</cx:pt>
          <cx:pt idx="186465">111</cx:pt>
          <cx:pt idx="186466">0</cx:pt>
          <cx:pt idx="186467">1</cx:pt>
          <cx:pt idx="186468">4</cx:pt>
          <cx:pt idx="186469">14</cx:pt>
          <cx:pt idx="186470">14</cx:pt>
          <cx:pt idx="186471">9</cx:pt>
          <cx:pt idx="186472">5</cx:pt>
          <cx:pt idx="186473">1</cx:pt>
          <cx:pt idx="186474">2</cx:pt>
          <cx:pt idx="186475">7</cx:pt>
          <cx:pt idx="186476">2</cx:pt>
          <cx:pt idx="186477">1</cx:pt>
          <cx:pt idx="186478">1</cx:pt>
          <cx:pt idx="186479">2</cx:pt>
          <cx:pt idx="186480">0</cx:pt>
          <cx:pt idx="186481">2</cx:pt>
          <cx:pt idx="186482">4</cx:pt>
          <cx:pt idx="186483">18</cx:pt>
          <cx:pt idx="186484">44</cx:pt>
          <cx:pt idx="186485">20</cx:pt>
          <cx:pt idx="186486">34</cx:pt>
          <cx:pt idx="186487">13</cx:pt>
          <cx:pt idx="186488">43</cx:pt>
          <cx:pt idx="186489">6</cx:pt>
          <cx:pt idx="186490">0</cx:pt>
          <cx:pt idx="186491">45</cx:pt>
          <cx:pt idx="186492">294</cx:pt>
          <cx:pt idx="186493">0</cx:pt>
          <cx:pt idx="186494">28</cx:pt>
          <cx:pt idx="186495">3</cx:pt>
          <cx:pt idx="186496">0</cx:pt>
          <cx:pt idx="186497">27</cx:pt>
          <cx:pt idx="186498">2</cx:pt>
          <cx:pt idx="186499">59</cx:pt>
          <cx:pt idx="186500">153</cx:pt>
          <cx:pt idx="186501">7</cx:pt>
          <cx:pt idx="186502">5</cx:pt>
          <cx:pt idx="186503">0</cx:pt>
          <cx:pt idx="186504">4</cx:pt>
          <cx:pt idx="186505">82</cx:pt>
          <cx:pt idx="186506">86</cx:pt>
          <cx:pt idx="186507">15</cx:pt>
          <cx:pt idx="186508">10</cx:pt>
          <cx:pt idx="186509">0</cx:pt>
          <cx:pt idx="186510">0</cx:pt>
          <cx:pt idx="186511">0</cx:pt>
          <cx:pt idx="186512">85</cx:pt>
          <cx:pt idx="186513">45</cx:pt>
          <cx:pt idx="186514">36</cx:pt>
          <cx:pt idx="186515">56</cx:pt>
          <cx:pt idx="186516">63</cx:pt>
          <cx:pt idx="186517">167</cx:pt>
          <cx:pt idx="186518">1</cx:pt>
          <cx:pt idx="186519">145</cx:pt>
          <cx:pt idx="186520">112</cx:pt>
          <cx:pt idx="186521">69</cx:pt>
          <cx:pt idx="186522">0</cx:pt>
          <cx:pt idx="186523">51</cx:pt>
          <cx:pt idx="186524">21</cx:pt>
          <cx:pt idx="186525">160</cx:pt>
          <cx:pt idx="186526">6</cx:pt>
          <cx:pt idx="186527">162</cx:pt>
          <cx:pt idx="186528">60</cx:pt>
          <cx:pt idx="186529">0</cx:pt>
          <cx:pt idx="186530">27</cx:pt>
          <cx:pt idx="186531">0</cx:pt>
          <cx:pt idx="186532">1</cx:pt>
          <cx:pt idx="186533">7</cx:pt>
          <cx:pt idx="186534">19</cx:pt>
          <cx:pt idx="186535">0</cx:pt>
          <cx:pt idx="186536">0</cx:pt>
          <cx:pt idx="186537">7</cx:pt>
          <cx:pt idx="186538">4</cx:pt>
          <cx:pt idx="186539">0</cx:pt>
          <cx:pt idx="186540">0</cx:pt>
          <cx:pt idx="186541">40</cx:pt>
          <cx:pt idx="186542">112</cx:pt>
          <cx:pt idx="186543">28</cx:pt>
          <cx:pt idx="186544">60</cx:pt>
          <cx:pt idx="186545">21</cx:pt>
          <cx:pt idx="186546">77</cx:pt>
          <cx:pt idx="186547">4</cx:pt>
          <cx:pt idx="186548">0</cx:pt>
          <cx:pt idx="186549">4</cx:pt>
          <cx:pt idx="186550">0</cx:pt>
          <cx:pt idx="186551">7</cx:pt>
          <cx:pt idx="186552">254</cx:pt>
          <cx:pt idx="186553">0</cx:pt>
          <cx:pt idx="186554">0</cx:pt>
          <cx:pt idx="186555">0</cx:pt>
          <cx:pt idx="186556">63</cx:pt>
          <cx:pt idx="186557">293</cx:pt>
          <cx:pt idx="186558">1</cx:pt>
          <cx:pt idx="186559">102</cx:pt>
          <cx:pt idx="186560">23</cx:pt>
          <cx:pt idx="186561">88</cx:pt>
          <cx:pt idx="186562">0</cx:pt>
          <cx:pt idx="186563">0</cx:pt>
          <cx:pt idx="186564">301</cx:pt>
          <cx:pt idx="186565">9</cx:pt>
          <cx:pt idx="186566">0</cx:pt>
          <cx:pt idx="186567">0</cx:pt>
          <cx:pt idx="186568">0</cx:pt>
          <cx:pt idx="186569">1</cx:pt>
          <cx:pt idx="186570">35</cx:pt>
          <cx:pt idx="186571">0</cx:pt>
          <cx:pt idx="186572">1</cx:pt>
          <cx:pt idx="186573">79</cx:pt>
          <cx:pt idx="186574">0</cx:pt>
          <cx:pt idx="186575">2</cx:pt>
          <cx:pt idx="186576">0</cx:pt>
          <cx:pt idx="186577">165</cx:pt>
          <cx:pt idx="186578">74</cx:pt>
          <cx:pt idx="186579">94</cx:pt>
          <cx:pt idx="186580">0</cx:pt>
          <cx:pt idx="186581">3</cx:pt>
          <cx:pt idx="186582">21</cx:pt>
          <cx:pt idx="186583">0</cx:pt>
          <cx:pt idx="186584">1</cx:pt>
          <cx:pt idx="186585">26</cx:pt>
          <cx:pt idx="186586">0</cx:pt>
          <cx:pt idx="186587">8</cx:pt>
          <cx:pt idx="186588">0</cx:pt>
          <cx:pt idx="186589">0</cx:pt>
          <cx:pt idx="186590">0</cx:pt>
          <cx:pt idx="186591">2</cx:pt>
          <cx:pt idx="186592">0</cx:pt>
          <cx:pt idx="186593">0</cx:pt>
          <cx:pt idx="186594">0</cx:pt>
          <cx:pt idx="186595">110</cx:pt>
          <cx:pt idx="186596">5</cx:pt>
          <cx:pt idx="186597">1</cx:pt>
          <cx:pt idx="186598">54</cx:pt>
          <cx:pt idx="186599">27</cx:pt>
          <cx:pt idx="186600">31</cx:pt>
          <cx:pt idx="186601">1</cx:pt>
          <cx:pt idx="186602">91</cx:pt>
          <cx:pt idx="186603">1</cx:pt>
          <cx:pt idx="186604">2</cx:pt>
          <cx:pt idx="186605">0</cx:pt>
          <cx:pt idx="186606">183</cx:pt>
          <cx:pt idx="186607">91</cx:pt>
          <cx:pt idx="186608">42</cx:pt>
          <cx:pt idx="186609">26</cx:pt>
          <cx:pt idx="186610">63</cx:pt>
          <cx:pt idx="186611">47</cx:pt>
          <cx:pt idx="186612">0</cx:pt>
          <cx:pt idx="186613">1</cx:pt>
          <cx:pt idx="186614">18</cx:pt>
          <cx:pt idx="186615">0</cx:pt>
          <cx:pt idx="186616">25</cx:pt>
          <cx:pt idx="186617">18</cx:pt>
          <cx:pt idx="186618">0</cx:pt>
          <cx:pt idx="186619">155</cx:pt>
          <cx:pt idx="186620">0</cx:pt>
          <cx:pt idx="186621">23</cx:pt>
          <cx:pt idx="186622">78</cx:pt>
          <cx:pt idx="186623">0</cx:pt>
          <cx:pt idx="186624">0</cx:pt>
          <cx:pt idx="186625">0</cx:pt>
          <cx:pt idx="186626">0</cx:pt>
          <cx:pt idx="186627">36</cx:pt>
          <cx:pt idx="186628">174</cx:pt>
          <cx:pt idx="186629">2</cx:pt>
          <cx:pt idx="186630">56</cx:pt>
          <cx:pt idx="186631">358</cx:pt>
          <cx:pt idx="186632">1</cx:pt>
          <cx:pt idx="186633">0</cx:pt>
          <cx:pt idx="186634">0</cx:pt>
          <cx:pt idx="186635">0</cx:pt>
          <cx:pt idx="186636">50</cx:pt>
          <cx:pt idx="186637">27</cx:pt>
          <cx:pt idx="186638">31</cx:pt>
          <cx:pt idx="186639">342</cx:pt>
          <cx:pt idx="186640">184</cx:pt>
          <cx:pt idx="186641">42</cx:pt>
          <cx:pt idx="186642">0</cx:pt>
          <cx:pt idx="186643">42</cx:pt>
          <cx:pt idx="186644">1</cx:pt>
          <cx:pt idx="186645">1</cx:pt>
          <cx:pt idx="186646">2</cx:pt>
          <cx:pt idx="186647">7</cx:pt>
          <cx:pt idx="186648">12</cx:pt>
          <cx:pt idx="186649">61</cx:pt>
          <cx:pt idx="186650">21</cx:pt>
          <cx:pt idx="186651">279</cx:pt>
          <cx:pt idx="186652">0</cx:pt>
          <cx:pt idx="186653">8</cx:pt>
          <cx:pt idx="186654">1</cx:pt>
          <cx:pt idx="186655">18</cx:pt>
          <cx:pt idx="186656">199</cx:pt>
          <cx:pt idx="186657">178</cx:pt>
          <cx:pt idx="186658">1</cx:pt>
          <cx:pt idx="186659">1</cx:pt>
          <cx:pt idx="186660">263</cx:pt>
          <cx:pt idx="186661">48</cx:pt>
          <cx:pt idx="186662">706</cx:pt>
          <cx:pt idx="186663">216</cx:pt>
          <cx:pt idx="186664">0</cx:pt>
          <cx:pt idx="186665">6</cx:pt>
          <cx:pt idx="186666">8</cx:pt>
          <cx:pt idx="186667">521</cx:pt>
          <cx:pt idx="186668">176</cx:pt>
          <cx:pt idx="186669">51</cx:pt>
          <cx:pt idx="186670">0</cx:pt>
          <cx:pt idx="186671">0</cx:pt>
          <cx:pt idx="186672">0</cx:pt>
          <cx:pt idx="186673">0</cx:pt>
          <cx:pt idx="186674">0</cx:pt>
          <cx:pt idx="186675">0</cx:pt>
          <cx:pt idx="186676">0</cx:pt>
          <cx:pt idx="186677">0</cx:pt>
          <cx:pt idx="186678">1</cx:pt>
          <cx:pt idx="186679">0</cx:pt>
          <cx:pt idx="186680">0</cx:pt>
          <cx:pt idx="186681">1</cx:pt>
          <cx:pt idx="186682">0</cx:pt>
          <cx:pt idx="186683">0</cx:pt>
          <cx:pt idx="186684">0</cx:pt>
          <cx:pt idx="186685">0</cx:pt>
          <cx:pt idx="186686">19</cx:pt>
          <cx:pt idx="186687">6</cx:pt>
          <cx:pt idx="186688">55</cx:pt>
          <cx:pt idx="186689">127</cx:pt>
          <cx:pt idx="186690">196</cx:pt>
          <cx:pt idx="186691">0</cx:pt>
          <cx:pt idx="186692">12</cx:pt>
          <cx:pt idx="186693">19</cx:pt>
          <cx:pt idx="186694">1</cx:pt>
          <cx:pt idx="186695">19</cx:pt>
          <cx:pt idx="186696">27</cx:pt>
          <cx:pt idx="186697">0</cx:pt>
          <cx:pt idx="186698">0</cx:pt>
          <cx:pt idx="186699">1</cx:pt>
          <cx:pt idx="186700">50</cx:pt>
          <cx:pt idx="186701">14</cx:pt>
          <cx:pt idx="186702">16</cx:pt>
          <cx:pt idx="186703">6</cx:pt>
          <cx:pt idx="186704">208</cx:pt>
          <cx:pt idx="186705">18</cx:pt>
          <cx:pt idx="186706">5</cx:pt>
          <cx:pt idx="186707">14</cx:pt>
          <cx:pt idx="186708">1</cx:pt>
          <cx:pt idx="186709">90</cx:pt>
          <cx:pt idx="186710">9</cx:pt>
          <cx:pt idx="186711">6</cx:pt>
          <cx:pt idx="186712">21</cx:pt>
          <cx:pt idx="186713">28</cx:pt>
          <cx:pt idx="186714">0</cx:pt>
          <cx:pt idx="186715">3</cx:pt>
          <cx:pt idx="186716">9</cx:pt>
          <cx:pt idx="186717">68</cx:pt>
          <cx:pt idx="186718">1</cx:pt>
          <cx:pt idx="186719">4</cx:pt>
          <cx:pt idx="186720">1</cx:pt>
          <cx:pt idx="186721">26</cx:pt>
          <cx:pt idx="186722">239</cx:pt>
          <cx:pt idx="186723">1</cx:pt>
          <cx:pt idx="186724">28</cx:pt>
          <cx:pt idx="186725">304</cx:pt>
          <cx:pt idx="186726">49</cx:pt>
          <cx:pt idx="186727">0</cx:pt>
          <cx:pt idx="186728">0</cx:pt>
          <cx:pt idx="186729">84</cx:pt>
          <cx:pt idx="186730">319</cx:pt>
          <cx:pt idx="186731">14</cx:pt>
          <cx:pt idx="186732">69</cx:pt>
          <cx:pt idx="186733">68</cx:pt>
          <cx:pt idx="186734">11</cx:pt>
          <cx:pt idx="186735">1</cx:pt>
          <cx:pt idx="186736">25</cx:pt>
          <cx:pt idx="186737">10</cx:pt>
          <cx:pt idx="186738">5</cx:pt>
          <cx:pt idx="186739">0</cx:pt>
          <cx:pt idx="186740">3</cx:pt>
          <cx:pt idx="186741">54</cx:pt>
          <cx:pt idx="186742">0</cx:pt>
          <cx:pt idx="186743">1</cx:pt>
          <cx:pt idx="186744">41</cx:pt>
          <cx:pt idx="186745">13</cx:pt>
          <cx:pt idx="186746">39</cx:pt>
          <cx:pt idx="186747">249</cx:pt>
          <cx:pt idx="186748">246</cx:pt>
          <cx:pt idx="186749">15</cx:pt>
          <cx:pt idx="186750">16</cx:pt>
          <cx:pt idx="186751">6</cx:pt>
          <cx:pt idx="186752">20</cx:pt>
          <cx:pt idx="186753">9</cx:pt>
          <cx:pt idx="186754">12</cx:pt>
          <cx:pt idx="186755">0</cx:pt>
          <cx:pt idx="186756">15</cx:pt>
          <cx:pt idx="186757">0</cx:pt>
          <cx:pt idx="186758">0</cx:pt>
          <cx:pt idx="186759">0</cx:pt>
          <cx:pt idx="186760">99</cx:pt>
          <cx:pt idx="186761">27</cx:pt>
          <cx:pt idx="186762">1</cx:pt>
          <cx:pt idx="186763">3</cx:pt>
          <cx:pt idx="186764">20</cx:pt>
          <cx:pt idx="186765">73</cx:pt>
          <cx:pt idx="186766">196</cx:pt>
          <cx:pt idx="186767">3</cx:pt>
          <cx:pt idx="186768">0</cx:pt>
          <cx:pt idx="186769">0</cx:pt>
          <cx:pt idx="186770">3</cx:pt>
          <cx:pt idx="186771">83</cx:pt>
          <cx:pt idx="186772">57</cx:pt>
          <cx:pt idx="186773">0</cx:pt>
          <cx:pt idx="186774">17</cx:pt>
          <cx:pt idx="186775">6</cx:pt>
          <cx:pt idx="186776">0</cx:pt>
          <cx:pt idx="186777">0</cx:pt>
          <cx:pt idx="186778">52</cx:pt>
          <cx:pt idx="186779">575</cx:pt>
          <cx:pt idx="186780">99</cx:pt>
          <cx:pt idx="186781">0</cx:pt>
          <cx:pt idx="186782">8</cx:pt>
          <cx:pt idx="186783">8</cx:pt>
          <cx:pt idx="186784">20</cx:pt>
          <cx:pt idx="186785">3</cx:pt>
          <cx:pt idx="186786">3</cx:pt>
          <cx:pt idx="186787">1</cx:pt>
          <cx:pt idx="186788">2</cx:pt>
          <cx:pt idx="186789">0</cx:pt>
          <cx:pt idx="186790">11</cx:pt>
          <cx:pt idx="186791">0</cx:pt>
          <cx:pt idx="186792">94</cx:pt>
          <cx:pt idx="186793">0</cx:pt>
          <cx:pt idx="186794">0</cx:pt>
          <cx:pt idx="186795">81</cx:pt>
          <cx:pt idx="186796">29</cx:pt>
          <cx:pt idx="186797">0</cx:pt>
          <cx:pt idx="186798">0</cx:pt>
          <cx:pt idx="186799">4</cx:pt>
          <cx:pt idx="186800">0</cx:pt>
          <cx:pt idx="186801">0</cx:pt>
          <cx:pt idx="186802">0</cx:pt>
          <cx:pt idx="186803">0</cx:pt>
          <cx:pt idx="186804">16</cx:pt>
          <cx:pt idx="186805">4</cx:pt>
          <cx:pt idx="186806">244</cx:pt>
          <cx:pt idx="186807">126</cx:pt>
          <cx:pt idx="186808">4</cx:pt>
          <cx:pt idx="186809">1</cx:pt>
          <cx:pt idx="186810">0</cx:pt>
          <cx:pt idx="186811">3</cx:pt>
          <cx:pt idx="186812">0</cx:pt>
          <cx:pt idx="186813">0</cx:pt>
          <cx:pt idx="186814">0</cx:pt>
          <cx:pt idx="186815">9</cx:pt>
          <cx:pt idx="186816">15</cx:pt>
          <cx:pt idx="186817">15</cx:pt>
          <cx:pt idx="186818">0</cx:pt>
          <cx:pt idx="186819">2</cx:pt>
          <cx:pt idx="186820">5</cx:pt>
          <cx:pt idx="186821">1</cx:pt>
          <cx:pt idx="186822">1</cx:pt>
          <cx:pt idx="186823">14</cx:pt>
          <cx:pt idx="186824">0</cx:pt>
          <cx:pt idx="186825">183</cx:pt>
          <cx:pt idx="186826">5</cx:pt>
          <cx:pt idx="186827">2</cx:pt>
          <cx:pt idx="186828">17</cx:pt>
          <cx:pt idx="186829">7</cx:pt>
          <cx:pt idx="186830">559</cx:pt>
          <cx:pt idx="186831">269</cx:pt>
          <cx:pt idx="186832">302</cx:pt>
          <cx:pt idx="186833">67</cx:pt>
          <cx:pt idx="186834">0</cx:pt>
          <cx:pt idx="186835">1</cx:pt>
          <cx:pt idx="186836">0</cx:pt>
          <cx:pt idx="186837">159</cx:pt>
          <cx:pt idx="186838">0</cx:pt>
          <cx:pt idx="186839">9</cx:pt>
          <cx:pt idx="186840">3</cx:pt>
          <cx:pt idx="186841">37</cx:pt>
          <cx:pt idx="186842">3</cx:pt>
          <cx:pt idx="186843">0</cx:pt>
          <cx:pt idx="186844">246</cx:pt>
          <cx:pt idx="186845">0</cx:pt>
          <cx:pt idx="186846">83</cx:pt>
          <cx:pt idx="186847">0</cx:pt>
          <cx:pt idx="186848">412</cx:pt>
          <cx:pt idx="186849">3</cx:pt>
          <cx:pt idx="186850">5</cx:pt>
          <cx:pt idx="186851">193</cx:pt>
          <cx:pt idx="186852">0</cx:pt>
          <cx:pt idx="186853">0</cx:pt>
          <cx:pt idx="186854">18</cx:pt>
          <cx:pt idx="186855">1</cx:pt>
          <cx:pt idx="186856">378</cx:pt>
          <cx:pt idx="186857">8</cx:pt>
          <cx:pt idx="186858">85</cx:pt>
          <cx:pt idx="186859">8</cx:pt>
          <cx:pt idx="186860">0</cx:pt>
          <cx:pt idx="186861">7</cx:pt>
          <cx:pt idx="186862">486</cx:pt>
          <cx:pt idx="186863">42</cx:pt>
          <cx:pt idx="186864">3</cx:pt>
          <cx:pt idx="186865">106</cx:pt>
          <cx:pt idx="186866">460</cx:pt>
          <cx:pt idx="186867">66</cx:pt>
          <cx:pt idx="186868">1</cx:pt>
          <cx:pt idx="186869">0</cx:pt>
          <cx:pt idx="186870">1</cx:pt>
          <cx:pt idx="186871">3</cx:pt>
          <cx:pt idx="186872">8</cx:pt>
          <cx:pt idx="186873">0</cx:pt>
          <cx:pt idx="186874">0</cx:pt>
          <cx:pt idx="186875">13</cx:pt>
          <cx:pt idx="186876">2</cx:pt>
          <cx:pt idx="186877">4</cx:pt>
          <cx:pt idx="186878">3</cx:pt>
          <cx:pt idx="186879">126</cx:pt>
          <cx:pt idx="186880">14</cx:pt>
          <cx:pt idx="186881">9</cx:pt>
          <cx:pt idx="186882">10</cx:pt>
          <cx:pt idx="186883">6</cx:pt>
          <cx:pt idx="186884">412</cx:pt>
          <cx:pt idx="186885">42</cx:pt>
          <cx:pt idx="186886">2</cx:pt>
          <cx:pt idx="186887">402</cx:pt>
          <cx:pt idx="186888">775</cx:pt>
          <cx:pt idx="186889">4</cx:pt>
          <cx:pt idx="186890">138</cx:pt>
          <cx:pt idx="186891">12</cx:pt>
          <cx:pt idx="186892">0</cx:pt>
          <cx:pt idx="186893">0</cx:pt>
          <cx:pt idx="186894">0</cx:pt>
          <cx:pt idx="186895">0</cx:pt>
          <cx:pt idx="186896">0</cx:pt>
          <cx:pt idx="186897">1</cx:pt>
          <cx:pt idx="186898">0</cx:pt>
          <cx:pt idx="186899">0</cx:pt>
          <cx:pt idx="186900">1</cx:pt>
          <cx:pt idx="186901">6</cx:pt>
          <cx:pt idx="186902">0</cx:pt>
          <cx:pt idx="186903">0</cx:pt>
          <cx:pt idx="186904">0</cx:pt>
          <cx:pt idx="186905">0</cx:pt>
          <cx:pt idx="186906">1</cx:pt>
          <cx:pt idx="186907">8</cx:pt>
          <cx:pt idx="186908">0</cx:pt>
          <cx:pt idx="186909">4</cx:pt>
          <cx:pt idx="186910">0</cx:pt>
          <cx:pt idx="186911">2</cx:pt>
          <cx:pt idx="186912">27</cx:pt>
          <cx:pt idx="186913">1</cx:pt>
          <cx:pt idx="186914">2</cx:pt>
          <cx:pt idx="186915">93</cx:pt>
          <cx:pt idx="186916">0</cx:pt>
          <cx:pt idx="186917">0</cx:pt>
          <cx:pt idx="186918">39</cx:pt>
          <cx:pt idx="186919">0</cx:pt>
          <cx:pt idx="186920">0</cx:pt>
          <cx:pt idx="186921">0</cx:pt>
          <cx:pt idx="186922">13</cx:pt>
          <cx:pt idx="186923">10</cx:pt>
          <cx:pt idx="186924">0</cx:pt>
          <cx:pt idx="186925">0</cx:pt>
          <cx:pt idx="186926">115</cx:pt>
          <cx:pt idx="186927">41</cx:pt>
          <cx:pt idx="186928">0</cx:pt>
          <cx:pt idx="186929">7</cx:pt>
          <cx:pt idx="186930">14</cx:pt>
          <cx:pt idx="186931">16</cx:pt>
          <cx:pt idx="186932">13</cx:pt>
          <cx:pt idx="186933">11</cx:pt>
          <cx:pt idx="186934">3</cx:pt>
          <cx:pt idx="186935">35</cx:pt>
          <cx:pt idx="186936">2</cx:pt>
          <cx:pt idx="186937">20</cx:pt>
          <cx:pt idx="186938">1</cx:pt>
          <cx:pt idx="186939">95</cx:pt>
          <cx:pt idx="186940">35</cx:pt>
          <cx:pt idx="186941">0</cx:pt>
          <cx:pt idx="186942">112</cx:pt>
          <cx:pt idx="186943">124</cx:pt>
          <cx:pt idx="186944">1</cx:pt>
          <cx:pt idx="186945">11</cx:pt>
          <cx:pt idx="186946">90</cx:pt>
          <cx:pt idx="186947">134</cx:pt>
          <cx:pt idx="186948">0</cx:pt>
          <cx:pt idx="186949">0</cx:pt>
          <cx:pt idx="186950">4</cx:pt>
          <cx:pt idx="186951">13</cx:pt>
          <cx:pt idx="186952">1</cx:pt>
          <cx:pt idx="186953">14</cx:pt>
          <cx:pt idx="186954">0</cx:pt>
          <cx:pt idx="186955">0</cx:pt>
          <cx:pt idx="186956">10</cx:pt>
          <cx:pt idx="186957">6</cx:pt>
          <cx:pt idx="186958">10</cx:pt>
          <cx:pt idx="186959">0</cx:pt>
          <cx:pt idx="186960">0</cx:pt>
          <cx:pt idx="186961">1</cx:pt>
          <cx:pt idx="186962">2</cx:pt>
          <cx:pt idx="186963">20</cx:pt>
          <cx:pt idx="186964">1</cx:pt>
          <cx:pt idx="186965">45</cx:pt>
          <cx:pt idx="186966">199</cx:pt>
          <cx:pt idx="186967">8</cx:pt>
          <cx:pt idx="186968">20</cx:pt>
          <cx:pt idx="186969">0</cx:pt>
          <cx:pt idx="186970">0</cx:pt>
          <cx:pt idx="186971">0</cx:pt>
          <cx:pt idx="186972">8</cx:pt>
          <cx:pt idx="186973">0</cx:pt>
          <cx:pt idx="186974">0</cx:pt>
          <cx:pt idx="186975">1</cx:pt>
          <cx:pt idx="186976">101</cx:pt>
          <cx:pt idx="186977">0</cx:pt>
          <cx:pt idx="186978">84</cx:pt>
          <cx:pt idx="186979">119</cx:pt>
          <cx:pt idx="186980">0</cx:pt>
          <cx:pt idx="186981">1</cx:pt>
          <cx:pt idx="186982">21</cx:pt>
          <cx:pt idx="186983">58</cx:pt>
          <cx:pt idx="186984">139</cx:pt>
          <cx:pt idx="186985">6</cx:pt>
          <cx:pt idx="186986">0</cx:pt>
          <cx:pt idx="186987">14</cx:pt>
          <cx:pt idx="186988">1</cx:pt>
          <cx:pt idx="186989">6</cx:pt>
          <cx:pt idx="186990">188</cx:pt>
          <cx:pt idx="186991">28</cx:pt>
          <cx:pt idx="186992">63</cx:pt>
          <cx:pt idx="186993">98</cx:pt>
          <cx:pt idx="186994">0</cx:pt>
          <cx:pt idx="186995">66</cx:pt>
          <cx:pt idx="186996">1</cx:pt>
          <cx:pt idx="186997">0</cx:pt>
          <cx:pt idx="186998">0</cx:pt>
          <cx:pt idx="186999">15</cx:pt>
          <cx:pt idx="187000">408</cx:pt>
          <cx:pt idx="187001">0</cx:pt>
          <cx:pt idx="187002">17</cx:pt>
          <cx:pt idx="187003">2</cx:pt>
          <cx:pt idx="187004">47</cx:pt>
          <cx:pt idx="187005">0</cx:pt>
          <cx:pt idx="187006">0</cx:pt>
          <cx:pt idx="187007">490</cx:pt>
          <cx:pt idx="187008">13</cx:pt>
          <cx:pt idx="187009">0</cx:pt>
          <cx:pt idx="187010">1</cx:pt>
          <cx:pt idx="187011">259</cx:pt>
          <cx:pt idx="187012">67</cx:pt>
          <cx:pt idx="187013">1</cx:pt>
          <cx:pt idx="187014">1</cx:pt>
          <cx:pt idx="187015">59</cx:pt>
          <cx:pt idx="187016">2</cx:pt>
          <cx:pt idx="187017">47</cx:pt>
          <cx:pt idx="187018">0</cx:pt>
          <cx:pt idx="187019">0</cx:pt>
          <cx:pt idx="187020">0</cx:pt>
          <cx:pt idx="187021">7</cx:pt>
          <cx:pt idx="187022">163</cx:pt>
          <cx:pt idx="187023">0</cx:pt>
          <cx:pt idx="187024">1</cx:pt>
          <cx:pt idx="187025">324</cx:pt>
          <cx:pt idx="187026">0</cx:pt>
          <cx:pt idx="187027">0</cx:pt>
          <cx:pt idx="187028">0</cx:pt>
          <cx:pt idx="187029">48</cx:pt>
          <cx:pt idx="187030">20</cx:pt>
          <cx:pt idx="187031">93</cx:pt>
          <cx:pt idx="187032">0</cx:pt>
          <cx:pt idx="187033">0</cx:pt>
          <cx:pt idx="187034">0</cx:pt>
          <cx:pt idx="187035">0</cx:pt>
          <cx:pt idx="187036">2</cx:pt>
          <cx:pt idx="187037">1</cx:pt>
          <cx:pt idx="187038">0</cx:pt>
          <cx:pt idx="187039">0</cx:pt>
          <cx:pt idx="187040">0</cx:pt>
          <cx:pt idx="187041">0</cx:pt>
          <cx:pt idx="187042">1</cx:pt>
          <cx:pt idx="187043">3</cx:pt>
          <cx:pt idx="187044">0</cx:pt>
          <cx:pt idx="187045">0</cx:pt>
          <cx:pt idx="187046">1</cx:pt>
          <cx:pt idx="187047">0</cx:pt>
          <cx:pt idx="187048">0</cx:pt>
          <cx:pt idx="187049">0</cx:pt>
          <cx:pt idx="187050">92</cx:pt>
          <cx:pt idx="187051">291</cx:pt>
          <cx:pt idx="187052">3</cx:pt>
          <cx:pt idx="187053">2</cx:pt>
          <cx:pt idx="187054">247</cx:pt>
          <cx:pt idx="187055">0</cx:pt>
          <cx:pt idx="187056">0</cx:pt>
          <cx:pt idx="187057">82</cx:pt>
          <cx:pt idx="187058">1</cx:pt>
          <cx:pt idx="187059">68</cx:pt>
          <cx:pt idx="187060">176</cx:pt>
          <cx:pt idx="187061">4</cx:pt>
          <cx:pt idx="187062">104</cx:pt>
          <cx:pt idx="187063">0</cx:pt>
          <cx:pt idx="187064">4</cx:pt>
          <cx:pt idx="187065">4</cx:pt>
          <cx:pt idx="187066">0</cx:pt>
          <cx:pt idx="187067">0</cx:pt>
          <cx:pt idx="187068">80</cx:pt>
          <cx:pt idx="187069">0</cx:pt>
          <cx:pt idx="187070">64</cx:pt>
          <cx:pt idx="187071">0</cx:pt>
          <cx:pt idx="187072">25</cx:pt>
          <cx:pt idx="187073">3</cx:pt>
          <cx:pt idx="187074">12</cx:pt>
          <cx:pt idx="187075">42</cx:pt>
          <cx:pt idx="187076">315</cx:pt>
          <cx:pt idx="187077">9</cx:pt>
          <cx:pt idx="187078">2</cx:pt>
          <cx:pt idx="187079">126</cx:pt>
          <cx:pt idx="187080">15</cx:pt>
          <cx:pt idx="187081">1</cx:pt>
          <cx:pt idx="187082">14</cx:pt>
          <cx:pt idx="187083">0</cx:pt>
          <cx:pt idx="187084">0</cx:pt>
          <cx:pt idx="187085">43</cx:pt>
          <cx:pt idx="187086">10</cx:pt>
          <cx:pt idx="187087">0</cx:pt>
          <cx:pt idx="187088">14</cx:pt>
          <cx:pt idx="187089">4</cx:pt>
          <cx:pt idx="187090">1</cx:pt>
          <cx:pt idx="187091">41</cx:pt>
          <cx:pt idx="187092">1</cx:pt>
          <cx:pt idx="187093">0</cx:pt>
          <cx:pt idx="187094">1</cx:pt>
          <cx:pt idx="187095">0</cx:pt>
          <cx:pt idx="187096">22</cx:pt>
          <cx:pt idx="187097">4</cx:pt>
          <cx:pt idx="187098">3</cx:pt>
          <cx:pt idx="187099">57</cx:pt>
          <cx:pt idx="187100">9</cx:pt>
          <cx:pt idx="187101">6</cx:pt>
          <cx:pt idx="187102">6</cx:pt>
          <cx:pt idx="187103">21</cx:pt>
          <cx:pt idx="187104">90</cx:pt>
          <cx:pt idx="187105">30</cx:pt>
          <cx:pt idx="187106">55</cx:pt>
          <cx:pt idx="187107">1</cx:pt>
          <cx:pt idx="187108">208</cx:pt>
          <cx:pt idx="187109">0</cx:pt>
          <cx:pt idx="187110">365</cx:pt>
          <cx:pt idx="187111">0</cx:pt>
          <cx:pt idx="187112">6</cx:pt>
          <cx:pt idx="187113">0</cx:pt>
          <cx:pt idx="187114">0</cx:pt>
          <cx:pt idx="187115">7</cx:pt>
          <cx:pt idx="187116">10</cx:pt>
          <cx:pt idx="187117">46</cx:pt>
          <cx:pt idx="187118">19</cx:pt>
          <cx:pt idx="187119">1</cx:pt>
          <cx:pt idx="187120">182</cx:pt>
          <cx:pt idx="187121">0</cx:pt>
          <cx:pt idx="187122">124</cx:pt>
          <cx:pt idx="187123">13</cx:pt>
          <cx:pt idx="187124">224</cx:pt>
          <cx:pt idx="187125">829</cx:pt>
          <cx:pt idx="187126">43</cx:pt>
          <cx:pt idx="187127">10</cx:pt>
          <cx:pt idx="187128">6</cx:pt>
          <cx:pt idx="187129">6</cx:pt>
          <cx:pt idx="187130">35</cx:pt>
          <cx:pt idx="187131">4</cx:pt>
          <cx:pt idx="187132">1</cx:pt>
          <cx:pt idx="187133">0</cx:pt>
          <cx:pt idx="187134">3</cx:pt>
          <cx:pt idx="187135">0</cx:pt>
          <cx:pt idx="187136">0</cx:pt>
          <cx:pt idx="187137">0</cx:pt>
          <cx:pt idx="187138">1</cx:pt>
          <cx:pt idx="187139">0</cx:pt>
          <cx:pt idx="187140">0</cx:pt>
          <cx:pt idx="187141">0</cx:pt>
          <cx:pt idx="187142">1</cx:pt>
          <cx:pt idx="187143">19</cx:pt>
          <cx:pt idx="187144">0</cx:pt>
          <cx:pt idx="187145">33</cx:pt>
          <cx:pt idx="187146">4</cx:pt>
          <cx:pt idx="187147">41</cx:pt>
          <cx:pt idx="187148">0</cx:pt>
          <cx:pt idx="187149">30</cx:pt>
          <cx:pt idx="187150">71</cx:pt>
          <cx:pt idx="187151">0</cx:pt>
          <cx:pt idx="187152">76</cx:pt>
          <cx:pt idx="187153">1</cx:pt>
          <cx:pt idx="187154">4</cx:pt>
          <cx:pt idx="187155">0</cx:pt>
          <cx:pt idx="187156">49</cx:pt>
          <cx:pt idx="187157">5</cx:pt>
          <cx:pt idx="187158">0</cx:pt>
          <cx:pt idx="187159">0</cx:pt>
          <cx:pt idx="187160">39</cx:pt>
          <cx:pt idx="187161">3</cx:pt>
          <cx:pt idx="187162">137</cx:pt>
          <cx:pt idx="187163">25</cx:pt>
          <cx:pt idx="187164">317</cx:pt>
          <cx:pt idx="187165">0</cx:pt>
          <cx:pt idx="187166">0</cx:pt>
          <cx:pt idx="187167">7</cx:pt>
          <cx:pt idx="187168">18</cx:pt>
          <cx:pt idx="187169">0</cx:pt>
          <cx:pt idx="187170">0</cx:pt>
          <cx:pt idx="187171">0</cx:pt>
          <cx:pt idx="187172">0</cx:pt>
          <cx:pt idx="187173">0</cx:pt>
          <cx:pt idx="187174">0</cx:pt>
          <cx:pt idx="187175">0</cx:pt>
          <cx:pt idx="187176">48</cx:pt>
          <cx:pt idx="187177">14</cx:pt>
          <cx:pt idx="187178">1</cx:pt>
          <cx:pt idx="187179">0</cx:pt>
          <cx:pt idx="187180">412</cx:pt>
          <cx:pt idx="187181">1</cx:pt>
          <cx:pt idx="187182">62</cx:pt>
          <cx:pt idx="187183">3</cx:pt>
          <cx:pt idx="187184">88</cx:pt>
          <cx:pt idx="187185">16</cx:pt>
          <cx:pt idx="187186">29</cx:pt>
          <cx:pt idx="187187">11</cx:pt>
          <cx:pt idx="187188">0</cx:pt>
          <cx:pt idx="187189">115</cx:pt>
          <cx:pt idx="187190">0</cx:pt>
          <cx:pt idx="187191">32</cx:pt>
          <cx:pt idx="187192">478</cx:pt>
          <cx:pt idx="187193">41</cx:pt>
          <cx:pt idx="187194">3</cx:pt>
          <cx:pt idx="187195">63</cx:pt>
          <cx:pt idx="187196">13</cx:pt>
          <cx:pt idx="187197">1</cx:pt>
          <cx:pt idx="187198">1</cx:pt>
          <cx:pt idx="187199">0</cx:pt>
          <cx:pt idx="187200">7</cx:pt>
          <cx:pt idx="187201">1</cx:pt>
          <cx:pt idx="187202">0</cx:pt>
          <cx:pt idx="187203">1</cx:pt>
          <cx:pt idx="187204">12</cx:pt>
          <cx:pt idx="187205">97</cx:pt>
          <cx:pt idx="187206">20</cx:pt>
          <cx:pt idx="187207">108</cx:pt>
          <cx:pt idx="187208">27</cx:pt>
          <cx:pt idx="187209">0</cx:pt>
          <cx:pt idx="187210">4</cx:pt>
          <cx:pt idx="187211">0</cx:pt>
          <cx:pt idx="187212">6</cx:pt>
          <cx:pt idx="187213">4</cx:pt>
          <cx:pt idx="187214">244</cx:pt>
          <cx:pt idx="187215">22</cx:pt>
          <cx:pt idx="187216">9</cx:pt>
          <cx:pt idx="187217">98</cx:pt>
          <cx:pt idx="187218">0</cx:pt>
          <cx:pt idx="187219">0</cx:pt>
          <cx:pt idx="187220">126</cx:pt>
          <cx:pt idx="187221">15</cx:pt>
          <cx:pt idx="187222">2</cx:pt>
          <cx:pt idx="187223">205</cx:pt>
          <cx:pt idx="187224">162</cx:pt>
          <cx:pt idx="187225">78</cx:pt>
          <cx:pt idx="187226">1</cx:pt>
          <cx:pt idx="187227">155</cx:pt>
          <cx:pt idx="187228">49</cx:pt>
          <cx:pt idx="187229">42</cx:pt>
          <cx:pt idx="187230">314</cx:pt>
          <cx:pt idx="187231">7</cx:pt>
          <cx:pt idx="187232">139</cx:pt>
          <cx:pt idx="187233">0</cx:pt>
          <cx:pt idx="187234">41</cx:pt>
          <cx:pt idx="187235">0</cx:pt>
          <cx:pt idx="187236">0</cx:pt>
          <cx:pt idx="187237">4</cx:pt>
          <cx:pt idx="187238">5</cx:pt>
          <cx:pt idx="187239">6</cx:pt>
          <cx:pt idx="187240">133</cx:pt>
          <cx:pt idx="187241">52</cx:pt>
          <cx:pt idx="187242">39</cx:pt>
          <cx:pt idx="187243">18</cx:pt>
          <cx:pt idx="187244">14</cx:pt>
          <cx:pt idx="187245">1</cx:pt>
          <cx:pt idx="187246">0</cx:pt>
          <cx:pt idx="187247">1</cx:pt>
          <cx:pt idx="187248">23</cx:pt>
          <cx:pt idx="187249">21</cx:pt>
          <cx:pt idx="187250">42</cx:pt>
          <cx:pt idx="187251">6</cx:pt>
          <cx:pt idx="187252">103</cx:pt>
          <cx:pt idx="187253">231</cx:pt>
          <cx:pt idx="187254">70</cx:pt>
          <cx:pt idx="187255">0</cx:pt>
          <cx:pt idx="187256">17</cx:pt>
          <cx:pt idx="187257">42</cx:pt>
          <cx:pt idx="187258">0</cx:pt>
          <cx:pt idx="187259">24</cx:pt>
          <cx:pt idx="187260">4</cx:pt>
          <cx:pt idx="187261">2</cx:pt>
          <cx:pt idx="187262">69</cx:pt>
          <cx:pt idx="187263">3</cx:pt>
          <cx:pt idx="187264">0</cx:pt>
          <cx:pt idx="187265">0</cx:pt>
          <cx:pt idx="187266">15</cx:pt>
          <cx:pt idx="187267">56</cx:pt>
          <cx:pt idx="187268">1</cx:pt>
          <cx:pt idx="187269">0</cx:pt>
          <cx:pt idx="187270">21</cx:pt>
          <cx:pt idx="187271">0</cx:pt>
          <cx:pt idx="187272">47</cx:pt>
          <cx:pt idx="187273">0</cx:pt>
          <cx:pt idx="187274">37</cx:pt>
          <cx:pt idx="187275">4</cx:pt>
          <cx:pt idx="187276">7</cx:pt>
          <cx:pt idx="187277">41</cx:pt>
          <cx:pt idx="187278">8</cx:pt>
          <cx:pt idx="187279">10</cx:pt>
          <cx:pt idx="187280">0</cx:pt>
          <cx:pt idx="187281">2</cx:pt>
          <cx:pt idx="187282">11</cx:pt>
          <cx:pt idx="187283">71</cx:pt>
          <cx:pt idx="187284">9</cx:pt>
          <cx:pt idx="187285">0</cx:pt>
          <cx:pt idx="187286">112</cx:pt>
          <cx:pt idx="187287">0</cx:pt>
          <cx:pt idx="187288">11</cx:pt>
          <cx:pt idx="187289">71</cx:pt>
          <cx:pt idx="187290">1</cx:pt>
          <cx:pt idx="187291">23</cx:pt>
          <cx:pt idx="187292">177</cx:pt>
          <cx:pt idx="187293">1</cx:pt>
          <cx:pt idx="187294">0</cx:pt>
          <cx:pt idx="187295">0</cx:pt>
          <cx:pt idx="187296">1</cx:pt>
          <cx:pt idx="187297">1</cx:pt>
          <cx:pt idx="187298">226</cx:pt>
          <cx:pt idx="187299">256</cx:pt>
          <cx:pt idx="187300">1</cx:pt>
          <cx:pt idx="187301">0</cx:pt>
          <cx:pt idx="187302">15</cx:pt>
          <cx:pt idx="187303">9</cx:pt>
          <cx:pt idx="187304">5</cx:pt>
          <cx:pt idx="187305">0</cx:pt>
          <cx:pt idx="187306">0</cx:pt>
          <cx:pt idx="187307">0</cx:pt>
          <cx:pt idx="187308">0</cx:pt>
          <cx:pt idx="187309">0</cx:pt>
          <cx:pt idx="187310">0</cx:pt>
          <cx:pt idx="187311">88</cx:pt>
          <cx:pt idx="187312">276</cx:pt>
          <cx:pt idx="187313">36</cx:pt>
          <cx:pt idx="187314">2</cx:pt>
          <cx:pt idx="187315">217</cx:pt>
          <cx:pt idx="187316">75</cx:pt>
          <cx:pt idx="187317">2</cx:pt>
          <cx:pt idx="187318">149</cx:pt>
          <cx:pt idx="187319">8</cx:pt>
          <cx:pt idx="187320">18</cx:pt>
          <cx:pt idx="187321">21</cx:pt>
          <cx:pt idx="187322">0</cx:pt>
          <cx:pt idx="187323">602</cx:pt>
          <cx:pt idx="187324">182</cx:pt>
          <cx:pt idx="187325">50</cx:pt>
          <cx:pt idx="187326">59</cx:pt>
          <cx:pt idx="187327">3</cx:pt>
          <cx:pt idx="187328">6</cx:pt>
          <cx:pt idx="187329">0</cx:pt>
          <cx:pt idx="187330">3</cx:pt>
          <cx:pt idx="187331">17</cx:pt>
          <cx:pt idx="187332">78</cx:pt>
          <cx:pt idx="187333">14</cx:pt>
          <cx:pt idx="187334">7</cx:pt>
          <cx:pt idx="187335">52</cx:pt>
          <cx:pt idx="187336">3</cx:pt>
          <cx:pt idx="187337">3</cx:pt>
          <cx:pt idx="187338">4</cx:pt>
          <cx:pt idx="187339">0</cx:pt>
          <cx:pt idx="187340">0</cx:pt>
          <cx:pt idx="187341">4</cx:pt>
          <cx:pt idx="187342">31</cx:pt>
          <cx:pt idx="187343">10</cx:pt>
          <cx:pt idx="187344">1</cx:pt>
          <cx:pt idx="187345">1</cx:pt>
          <cx:pt idx="187346">0</cx:pt>
          <cx:pt idx="187347">27</cx:pt>
          <cx:pt idx="187348">20</cx:pt>
          <cx:pt idx="187349">0</cx:pt>
          <cx:pt idx="187350">34</cx:pt>
          <cx:pt idx="187351">1</cx:pt>
          <cx:pt idx="187352">68</cx:pt>
          <cx:pt idx="187353">0</cx:pt>
          <cx:pt idx="187354">5</cx:pt>
          <cx:pt idx="187355">16</cx:pt>
          <cx:pt idx="187356">95</cx:pt>
          <cx:pt idx="187357">21</cx:pt>
          <cx:pt idx="187358">0</cx:pt>
          <cx:pt idx="187359">0</cx:pt>
          <cx:pt idx="187360">75</cx:pt>
          <cx:pt idx="187361">13</cx:pt>
          <cx:pt idx="187362">0</cx:pt>
          <cx:pt idx="187363">0</cx:pt>
          <cx:pt idx="187364">0</cx:pt>
          <cx:pt idx="187365">0</cx:pt>
          <cx:pt idx="187366">162</cx:pt>
          <cx:pt idx="187367">68</cx:pt>
          <cx:pt idx="187368">15</cx:pt>
          <cx:pt idx="187369">15</cx:pt>
          <cx:pt idx="187370">0</cx:pt>
          <cx:pt idx="187371">4</cx:pt>
          <cx:pt idx="187372">1</cx:pt>
          <cx:pt idx="187373">0</cx:pt>
          <cx:pt idx="187374">0</cx:pt>
          <cx:pt idx="187375">6</cx:pt>
          <cx:pt idx="187376">0</cx:pt>
          <cx:pt idx="187377">0</cx:pt>
          <cx:pt idx="187378">0</cx:pt>
          <cx:pt idx="187379">0</cx:pt>
          <cx:pt idx="187380">5</cx:pt>
          <cx:pt idx="187381">1</cx:pt>
          <cx:pt idx="187382">49</cx:pt>
          <cx:pt idx="187383">28</cx:pt>
          <cx:pt idx="187384">12</cx:pt>
          <cx:pt idx="187385">51</cx:pt>
          <cx:pt idx="187386">382</cx:pt>
          <cx:pt idx="187387">1</cx:pt>
          <cx:pt idx="187388">0</cx:pt>
          <cx:pt idx="187389">6</cx:pt>
          <cx:pt idx="187390">10</cx:pt>
          <cx:pt idx="187391">0</cx:pt>
          <cx:pt idx="187392">20</cx:pt>
          <cx:pt idx="187393">378</cx:pt>
          <cx:pt idx="187394">34</cx:pt>
          <cx:pt idx="187395">90</cx:pt>
          <cx:pt idx="187396">112</cx:pt>
          <cx:pt idx="187397">0</cx:pt>
          <cx:pt idx="187398">3</cx:pt>
          <cx:pt idx="187399">1</cx:pt>
          <cx:pt idx="187400">47</cx:pt>
          <cx:pt idx="187401">1</cx:pt>
          <cx:pt idx="187402">13</cx:pt>
          <cx:pt idx="187403">0</cx:pt>
          <cx:pt idx="187404">17</cx:pt>
          <cx:pt idx="187405">1</cx:pt>
          <cx:pt idx="187406">474</cx:pt>
          <cx:pt idx="187407">11</cx:pt>
          <cx:pt idx="187408">21</cx:pt>
          <cx:pt idx="187409">21</cx:pt>
          <cx:pt idx="187410">112</cx:pt>
          <cx:pt idx="187411">14</cx:pt>
          <cx:pt idx="187412">21</cx:pt>
          <cx:pt idx="187413">754</cx:pt>
          <cx:pt idx="187414">32</cx:pt>
          <cx:pt idx="187415">0</cx:pt>
          <cx:pt idx="187416">2</cx:pt>
          <cx:pt idx="187417">48</cx:pt>
          <cx:pt idx="187418">0</cx:pt>
          <cx:pt idx="187419">0</cx:pt>
          <cx:pt idx="187420">0</cx:pt>
          <cx:pt idx="187421">127</cx:pt>
          <cx:pt idx="187422">0</cx:pt>
          <cx:pt idx="187423">5</cx:pt>
          <cx:pt idx="187424">21</cx:pt>
          <cx:pt idx="187425">2</cx:pt>
          <cx:pt idx="187426">18</cx:pt>
          <cx:pt idx="187427">0</cx:pt>
          <cx:pt idx="187428">10</cx:pt>
          <cx:pt idx="187429">65</cx:pt>
          <cx:pt idx="187430">30</cx:pt>
          <cx:pt idx="187431">3</cx:pt>
          <cx:pt idx="187432">1</cx:pt>
          <cx:pt idx="187433">18</cx:pt>
          <cx:pt idx="187434">66</cx:pt>
          <cx:pt idx="187435">5</cx:pt>
          <cx:pt idx="187436">93</cx:pt>
          <cx:pt idx="187437">0</cx:pt>
          <cx:pt idx="187438">0</cx:pt>
          <cx:pt idx="187439">0</cx:pt>
          <cx:pt idx="187440">29</cx:pt>
          <cx:pt idx="187441">3</cx:pt>
          <cx:pt idx="187442">0</cx:pt>
          <cx:pt idx="187443">0</cx:pt>
          <cx:pt idx="187444">294</cx:pt>
          <cx:pt idx="187445">14</cx:pt>
          <cx:pt idx="187446">99</cx:pt>
          <cx:pt idx="187447">18</cx:pt>
          <cx:pt idx="187448">12</cx:pt>
          <cx:pt idx="187449">5</cx:pt>
          <cx:pt idx="187450">0</cx:pt>
          <cx:pt idx="187451">42</cx:pt>
          <cx:pt idx="187452">13</cx:pt>
          <cx:pt idx="187453">25</cx:pt>
          <cx:pt idx="187454">8</cx:pt>
          <cx:pt idx="187455">30</cx:pt>
          <cx:pt idx="187456">140</cx:pt>
          <cx:pt idx="187457">1</cx:pt>
          <cx:pt idx="187458">6</cx:pt>
          <cx:pt idx="187459">14</cx:pt>
          <cx:pt idx="187460">0</cx:pt>
          <cx:pt idx="187461">7</cx:pt>
          <cx:pt idx="187462">8</cx:pt>
          <cx:pt idx="187463">0</cx:pt>
          <cx:pt idx="187464">0</cx:pt>
          <cx:pt idx="187465">0</cx:pt>
          <cx:pt idx="187466">98</cx:pt>
          <cx:pt idx="187467">24</cx:pt>
          <cx:pt idx="187468">116</cx:pt>
          <cx:pt idx="187469">1</cx:pt>
          <cx:pt idx="187470">0</cx:pt>
          <cx:pt idx="187471">357</cx:pt>
          <cx:pt idx="187472">90</cx:pt>
          <cx:pt idx="187473">0</cx:pt>
          <cx:pt idx="187474">1</cx:pt>
          <cx:pt idx="187475">7</cx:pt>
          <cx:pt idx="187476">22</cx:pt>
          <cx:pt idx="187477">77</cx:pt>
          <cx:pt idx="187478">0</cx:pt>
          <cx:pt idx="187479">42</cx:pt>
          <cx:pt idx="187480">1</cx:pt>
          <cx:pt idx="187481">23</cx:pt>
          <cx:pt idx="187482">1</cx:pt>
          <cx:pt idx="187483">0</cx:pt>
          <cx:pt idx="187484">106</cx:pt>
          <cx:pt idx="187485">1</cx:pt>
          <cx:pt idx="187486">5</cx:pt>
          <cx:pt idx="187487">24</cx:pt>
          <cx:pt idx="187488">1</cx:pt>
          <cx:pt idx="187489">123</cx:pt>
          <cx:pt idx="187490">2</cx:pt>
          <cx:pt idx="187491">1</cx:pt>
          <cx:pt idx="187492">1</cx:pt>
          <cx:pt idx="187493">1</cx:pt>
          <cx:pt idx="187494">7</cx:pt>
          <cx:pt idx="187495">0</cx:pt>
          <cx:pt idx="187496">0</cx:pt>
          <cx:pt idx="187497">186</cx:pt>
          <cx:pt idx="187498">12</cx:pt>
          <cx:pt idx="187499">20</cx:pt>
          <cx:pt idx="187500">104</cx:pt>
          <cx:pt idx="187501">54</cx:pt>
          <cx:pt idx="187502">14</cx:pt>
          <cx:pt idx="187503">92</cx:pt>
          <cx:pt idx="187504">107</cx:pt>
          <cx:pt idx="187505">2</cx:pt>
          <cx:pt idx="187506">24</cx:pt>
          <cx:pt idx="187507">0</cx:pt>
          <cx:pt idx="187508">0</cx:pt>
          <cx:pt idx="187509">0</cx:pt>
          <cx:pt idx="187510">0</cx:pt>
          <cx:pt idx="187511">1</cx:pt>
          <cx:pt idx="187512">0</cx:pt>
          <cx:pt idx="187513">0</cx:pt>
          <cx:pt idx="187514">0</cx:pt>
          <cx:pt idx="187515">0</cx:pt>
          <cx:pt idx="187516">11</cx:pt>
          <cx:pt idx="187517">8</cx:pt>
          <cx:pt idx="187518">6</cx:pt>
          <cx:pt idx="187519">89</cx:pt>
          <cx:pt idx="187520">4</cx:pt>
          <cx:pt idx="187521">0</cx:pt>
          <cx:pt idx="187522">48</cx:pt>
          <cx:pt idx="187523">27</cx:pt>
          <cx:pt idx="187524">9</cx:pt>
          <cx:pt idx="187525">4</cx:pt>
          <cx:pt idx="187526">0</cx:pt>
          <cx:pt idx="187527">256</cx:pt>
          <cx:pt idx="187528">68</cx:pt>
          <cx:pt idx="187529">22</cx:pt>
          <cx:pt idx="187530">2</cx:pt>
          <cx:pt idx="187531">3</cx:pt>
          <cx:pt idx="187532">10</cx:pt>
          <cx:pt idx="187533">0</cx:pt>
          <cx:pt idx="187534">3</cx:pt>
          <cx:pt idx="187535">0</cx:pt>
          <cx:pt idx="187536">1</cx:pt>
          <cx:pt idx="187537">7</cx:pt>
          <cx:pt idx="187538">42</cx:pt>
          <cx:pt idx="187539">0</cx:pt>
          <cx:pt idx="187540">0</cx:pt>
          <cx:pt idx="187541">63</cx:pt>
          <cx:pt idx="187542">224</cx:pt>
          <cx:pt idx="187543">325</cx:pt>
          <cx:pt idx="187544">160</cx:pt>
          <cx:pt idx="187545">30</cx:pt>
          <cx:pt idx="187546">1</cx:pt>
          <cx:pt idx="187547">18</cx:pt>
          <cx:pt idx="187548">1</cx:pt>
          <cx:pt idx="187549">0</cx:pt>
          <cx:pt idx="187550">42</cx:pt>
          <cx:pt idx="187551">2</cx:pt>
          <cx:pt idx="187552">0</cx:pt>
          <cx:pt idx="187553">0</cx:pt>
          <cx:pt idx="187554">3</cx:pt>
          <cx:pt idx="187555">0</cx:pt>
          <cx:pt idx="187556">21</cx:pt>
          <cx:pt idx="187557">8</cx:pt>
          <cx:pt idx="187558">0</cx:pt>
          <cx:pt idx="187559">31</cx:pt>
          <cx:pt idx="187560">234</cx:pt>
          <cx:pt idx="187561">27</cx:pt>
          <cx:pt idx="187562">20</cx:pt>
          <cx:pt idx="187563">6</cx:pt>
          <cx:pt idx="187564">42</cx:pt>
          <cx:pt idx="187565">6</cx:pt>
          <cx:pt idx="187566">86</cx:pt>
          <cx:pt idx="187567">1</cx:pt>
          <cx:pt idx="187568">49</cx:pt>
          <cx:pt idx="187569">14</cx:pt>
          <cx:pt idx="187570">1</cx:pt>
          <cx:pt idx="187571">12</cx:pt>
          <cx:pt idx="187572">169</cx:pt>
          <cx:pt idx="187573">0</cx:pt>
          <cx:pt idx="187574">1</cx:pt>
          <cx:pt idx="187575">14</cx:pt>
          <cx:pt idx="187576">0</cx:pt>
          <cx:pt idx="187577">0</cx:pt>
          <cx:pt idx="187578">3</cx:pt>
          <cx:pt idx="187579">10</cx:pt>
          <cx:pt idx="187580">0</cx:pt>
          <cx:pt idx="187581">0</cx:pt>
          <cx:pt idx="187582">0</cx:pt>
          <cx:pt idx="187583">1</cx:pt>
          <cx:pt idx="187584">7</cx:pt>
          <cx:pt idx="187585">0</cx:pt>
          <cx:pt idx="187586">119</cx:pt>
          <cx:pt idx="187587">109</cx:pt>
          <cx:pt idx="187588">55</cx:pt>
          <cx:pt idx="187589">288</cx:pt>
          <cx:pt idx="187590">1</cx:pt>
          <cx:pt idx="187591">1</cx:pt>
          <cx:pt idx="187592">41</cx:pt>
          <cx:pt idx="187593">1</cx:pt>
          <cx:pt idx="187594">111</cx:pt>
          <cx:pt idx="187595">1</cx:pt>
          <cx:pt idx="187596">56</cx:pt>
          <cx:pt idx="187597">0</cx:pt>
          <cx:pt idx="187598">408</cx:pt>
          <cx:pt idx="187599">95</cx:pt>
          <cx:pt idx="187600">119</cx:pt>
          <cx:pt idx="187601">3</cx:pt>
          <cx:pt idx="187602">274</cx:pt>
          <cx:pt idx="187603">26</cx:pt>
          <cx:pt idx="187604">177</cx:pt>
          <cx:pt idx="187605">49</cx:pt>
          <cx:pt idx="187606">0</cx:pt>
          <cx:pt idx="187607">0</cx:pt>
          <cx:pt idx="187608">0</cx:pt>
          <cx:pt idx="187609">0</cx:pt>
          <cx:pt idx="187610">5</cx:pt>
          <cx:pt idx="187611">7</cx:pt>
          <cx:pt idx="187612">0</cx:pt>
          <cx:pt idx="187613">68</cx:pt>
          <cx:pt idx="187614">1</cx:pt>
          <cx:pt idx="187615">6</cx:pt>
          <cx:pt idx="187616">12</cx:pt>
          <cx:pt idx="187617">115</cx:pt>
          <cx:pt idx="187618">1</cx:pt>
          <cx:pt idx="187619">14</cx:pt>
          <cx:pt idx="187620">1</cx:pt>
          <cx:pt idx="187621">60</cx:pt>
          <cx:pt idx="187622">727</cx:pt>
          <cx:pt idx="187623">91</cx:pt>
          <cx:pt idx="187624">14</cx:pt>
          <cx:pt idx="187625">25</cx:pt>
          <cx:pt idx="187626">0</cx:pt>
          <cx:pt idx="187627">0</cx:pt>
          <cx:pt idx="187628">42</cx:pt>
          <cx:pt idx="187629">2</cx:pt>
          <cx:pt idx="187630">3</cx:pt>
          <cx:pt idx="187631">30</cx:pt>
          <cx:pt idx="187632">1</cx:pt>
          <cx:pt idx="187633">1</cx:pt>
          <cx:pt idx="187634">37</cx:pt>
          <cx:pt idx="187635">0</cx:pt>
          <cx:pt idx="187636">6</cx:pt>
          <cx:pt idx="187637">6</cx:pt>
          <cx:pt idx="187638">48</cx:pt>
          <cx:pt idx="187639">139</cx:pt>
          <cx:pt idx="187640">2</cx:pt>
          <cx:pt idx="187641">14</cx:pt>
          <cx:pt idx="187642">35</cx:pt>
          <cx:pt idx="187643">73</cx:pt>
          <cx:pt idx="187644">128</cx:pt>
          <cx:pt idx="187645">11</cx:pt>
          <cx:pt idx="187646">2</cx:pt>
          <cx:pt idx="187647">1</cx:pt>
          <cx:pt idx="187648">0</cx:pt>
          <cx:pt idx="187649">62</cx:pt>
          <cx:pt idx="187650">18</cx:pt>
          <cx:pt idx="187651">87</cx:pt>
          <cx:pt idx="187652">129</cx:pt>
          <cx:pt idx="187653">595</cx:pt>
          <cx:pt idx="187654">4</cx:pt>
          <cx:pt idx="187655">572</cx:pt>
          <cx:pt idx="187656">14</cx:pt>
          <cx:pt idx="187657">53</cx:pt>
          <cx:pt idx="187658">8</cx:pt>
          <cx:pt idx="187659">44</cx:pt>
          <cx:pt idx="187660">5</cx:pt>
          <cx:pt idx="187661">62</cx:pt>
          <cx:pt idx="187662">57</cx:pt>
          <cx:pt idx="187663">725</cx:pt>
          <cx:pt idx="187664">39</cx:pt>
          <cx:pt idx="187665">0</cx:pt>
          <cx:pt idx="187666">0</cx:pt>
          <cx:pt idx="187667">1</cx:pt>
          <cx:pt idx="187668">14</cx:pt>
          <cx:pt idx="187669">102</cx:pt>
          <cx:pt idx="187670">0</cx:pt>
          <cx:pt idx="187671">363</cx:pt>
          <cx:pt idx="187672">1</cx:pt>
          <cx:pt idx="187673">52</cx:pt>
          <cx:pt idx="187674">78</cx:pt>
          <cx:pt idx="187675">0</cx:pt>
          <cx:pt idx="187676">4</cx:pt>
          <cx:pt idx="187677">60</cx:pt>
          <cx:pt idx="187678">1</cx:pt>
          <cx:pt idx="187679">274</cx:pt>
          <cx:pt idx="187680">21</cx:pt>
          <cx:pt idx="187681">0</cx:pt>
          <cx:pt idx="187682">296</cx:pt>
          <cx:pt idx="187683">561</cx:pt>
          <cx:pt idx="187684">0</cx:pt>
          <cx:pt idx="187685">1</cx:pt>
          <cx:pt idx="187686">36</cx:pt>
          <cx:pt idx="187687">0</cx:pt>
          <cx:pt idx="187688">26</cx:pt>
          <cx:pt idx="187689">12</cx:pt>
          <cx:pt idx="187690">1</cx:pt>
          <cx:pt idx="187691">91</cx:pt>
          <cx:pt idx="187692">5</cx:pt>
          <cx:pt idx="187693">10</cx:pt>
          <cx:pt idx="187694">6</cx:pt>
          <cx:pt idx="187695">143</cx:pt>
          <cx:pt idx="187696">4</cx:pt>
          <cx:pt idx="187697">1</cx:pt>
          <cx:pt idx="187698">18</cx:pt>
          <cx:pt idx="187699">47</cx:pt>
          <cx:pt idx="187700">3</cx:pt>
          <cx:pt idx="187701">2</cx:pt>
          <cx:pt idx="187702">5</cx:pt>
          <cx:pt idx="187703">0</cx:pt>
          <cx:pt idx="187704">1</cx:pt>
          <cx:pt idx="187705">7</cx:pt>
          <cx:pt idx="187706">81</cx:pt>
          <cx:pt idx="187707">5</cx:pt>
          <cx:pt idx="187708">0</cx:pt>
          <cx:pt idx="187709">0</cx:pt>
          <cx:pt idx="187710">0</cx:pt>
          <cx:pt idx="187711">0</cx:pt>
          <cx:pt idx="187712">1</cx:pt>
          <cx:pt idx="187713">0</cx:pt>
          <cx:pt idx="187714">0</cx:pt>
          <cx:pt idx="187715">0</cx:pt>
          <cx:pt idx="187716">0</cx:pt>
          <cx:pt idx="187717">24</cx:pt>
          <cx:pt idx="187718">21</cx:pt>
          <cx:pt idx="187719">38</cx:pt>
          <cx:pt idx="187720">22</cx:pt>
          <cx:pt idx="187721">34</cx:pt>
          <cx:pt idx="187722">23</cx:pt>
          <cx:pt idx="187723">64</cx:pt>
          <cx:pt idx="187724">0</cx:pt>
          <cx:pt idx="187725">2</cx:pt>
          <cx:pt idx="187726">13</cx:pt>
          <cx:pt idx="187727">7</cx:pt>
          <cx:pt idx="187728">25</cx:pt>
          <cx:pt idx="187729">0</cx:pt>
          <cx:pt idx="187730">1</cx:pt>
          <cx:pt idx="187731">0</cx:pt>
          <cx:pt idx="187732">0</cx:pt>
          <cx:pt idx="187733">2</cx:pt>
          <cx:pt idx="187734">5</cx:pt>
          <cx:pt idx="187735">2</cx:pt>
          <cx:pt idx="187736">0</cx:pt>
          <cx:pt idx="187737">107</cx:pt>
          <cx:pt idx="187738">0</cx:pt>
          <cx:pt idx="187739">5</cx:pt>
          <cx:pt idx="187740">36</cx:pt>
          <cx:pt idx="187741">91</cx:pt>
          <cx:pt idx="187742">14</cx:pt>
          <cx:pt idx="187743">164</cx:pt>
          <cx:pt idx="187744">32</cx:pt>
          <cx:pt idx="187745">3</cx:pt>
          <cx:pt idx="187746">50</cx:pt>
          <cx:pt idx="187747">70</cx:pt>
          <cx:pt idx="187748">0</cx:pt>
          <cx:pt idx="187749">2</cx:pt>
          <cx:pt idx="187750">58</cx:pt>
          <cx:pt idx="187751">561</cx:pt>
          <cx:pt idx="187752">174</cx:pt>
          <cx:pt idx="187753">7</cx:pt>
          <cx:pt idx="187754">11</cx:pt>
          <cx:pt idx="187755">438</cx:pt>
          <cx:pt idx="187756">3</cx:pt>
          <cx:pt idx="187757">143</cx:pt>
          <cx:pt idx="187758">50</cx:pt>
          <cx:pt idx="187759">0</cx:pt>
          <cx:pt idx="187760">0</cx:pt>
          <cx:pt idx="187761">84</cx:pt>
          <cx:pt idx="187762">0</cx:pt>
          <cx:pt idx="187763">0</cx:pt>
          <cx:pt idx="187764">13</cx:pt>
          <cx:pt idx="187765">1</cx:pt>
          <cx:pt idx="187766">0</cx:pt>
          <cx:pt idx="187767">251</cx:pt>
          <cx:pt idx="187768">0</cx:pt>
          <cx:pt idx="187769">33</cx:pt>
          <cx:pt idx="187770">1</cx:pt>
          <cx:pt idx="187771">0</cx:pt>
          <cx:pt idx="187772">92</cx:pt>
          <cx:pt idx="187773">16</cx:pt>
          <cx:pt idx="187774">4</cx:pt>
          <cx:pt idx="187775">1</cx:pt>
          <cx:pt idx="187776">5</cx:pt>
          <cx:pt idx="187777">11</cx:pt>
          <cx:pt idx="187778">8</cx:pt>
          <cx:pt idx="187779">0</cx:pt>
          <cx:pt idx="187780">23</cx:pt>
          <cx:pt idx="187781">1</cx:pt>
          <cx:pt idx="187782">31</cx:pt>
          <cx:pt idx="187783">65</cx:pt>
          <cx:pt idx="187784">11</cx:pt>
          <cx:pt idx="187785">90</cx:pt>
          <cx:pt idx="187786">90</cx:pt>
          <cx:pt idx="187787">0</cx:pt>
          <cx:pt idx="187788">9</cx:pt>
          <cx:pt idx="187789">6</cx:pt>
          <cx:pt idx="187790">0</cx:pt>
          <cx:pt idx="187791">1</cx:pt>
          <cx:pt idx="187792">1</cx:pt>
          <cx:pt idx="187793">0</cx:pt>
          <cx:pt idx="187794">1</cx:pt>
          <cx:pt idx="187795">0</cx:pt>
          <cx:pt idx="187796">2</cx:pt>
          <cx:pt idx="187797">92</cx:pt>
          <cx:pt idx="187798">92</cx:pt>
          <cx:pt idx="187799">1</cx:pt>
          <cx:pt idx="187800">5</cx:pt>
          <cx:pt idx="187801">9</cx:pt>
          <cx:pt idx="187802">28</cx:pt>
          <cx:pt idx="187803">7</cx:pt>
          <cx:pt idx="187804">13</cx:pt>
          <cx:pt idx="187805">1</cx:pt>
          <cx:pt idx="187806">1</cx:pt>
          <cx:pt idx="187807">9</cx:pt>
          <cx:pt idx="187808">2</cx:pt>
          <cx:pt idx="187809">1</cx:pt>
          <cx:pt idx="187810">32</cx:pt>
          <cx:pt idx="187811">28</cx:pt>
          <cx:pt idx="187812">4</cx:pt>
          <cx:pt idx="187813">0</cx:pt>
          <cx:pt idx="187814">2</cx:pt>
          <cx:pt idx="187815">745</cx:pt>
          <cx:pt idx="187816">97</cx:pt>
          <cx:pt idx="187817">369</cx:pt>
          <cx:pt idx="187818">86</cx:pt>
          <cx:pt idx="187819">38</cx:pt>
          <cx:pt idx="187820">1</cx:pt>
          <cx:pt idx="187821">155</cx:pt>
          <cx:pt idx="187822">11</cx:pt>
          <cx:pt idx="187823">0</cx:pt>
          <cx:pt idx="187824">182</cx:pt>
          <cx:pt idx="187825">30</cx:pt>
          <cx:pt idx="187826">0</cx:pt>
          <cx:pt idx="187827">6</cx:pt>
          <cx:pt idx="187828">23</cx:pt>
          <cx:pt idx="187829">0</cx:pt>
          <cx:pt idx="187830">56</cx:pt>
          <cx:pt idx="187831">3</cx:pt>
          <cx:pt idx="187832">153</cx:pt>
          <cx:pt idx="187833">37</cx:pt>
          <cx:pt idx="187834">23</cx:pt>
          <cx:pt idx="187835">0</cx:pt>
          <cx:pt idx="187836">202</cx:pt>
          <cx:pt idx="187837">0</cx:pt>
          <cx:pt idx="187838">0</cx:pt>
          <cx:pt idx="187839">12</cx:pt>
          <cx:pt idx="187840">0</cx:pt>
          <cx:pt idx="187841">403</cx:pt>
          <cx:pt idx="187842">29</cx:pt>
          <cx:pt idx="187843">20</cx:pt>
          <cx:pt idx="187844">0</cx:pt>
          <cx:pt idx="187845">373</cx:pt>
          <cx:pt idx="187846">0</cx:pt>
          <cx:pt idx="187847">0</cx:pt>
          <cx:pt idx="187848">4</cx:pt>
          <cx:pt idx="187849">14</cx:pt>
          <cx:pt idx="187850">16</cx:pt>
          <cx:pt idx="187851">0</cx:pt>
          <cx:pt idx="187852">9</cx:pt>
          <cx:pt idx="187853">22</cx:pt>
          <cx:pt idx="187854">12</cx:pt>
          <cx:pt idx="187855">176</cx:pt>
          <cx:pt idx="187856">0</cx:pt>
          <cx:pt idx="187857">0</cx:pt>
          <cx:pt idx="187858">281</cx:pt>
          <cx:pt idx="187859">7</cx:pt>
          <cx:pt idx="187860">60</cx:pt>
          <cx:pt idx="187861">16</cx:pt>
          <cx:pt idx="187862">0</cx:pt>
          <cx:pt idx="187863">76</cx:pt>
          <cx:pt idx="187864">0</cx:pt>
          <cx:pt idx="187865">7</cx:pt>
          <cx:pt idx="187866">48</cx:pt>
          <cx:pt idx="187867">84</cx:pt>
          <cx:pt idx="187868">231</cx:pt>
          <cx:pt idx="187869">24</cx:pt>
          <cx:pt idx="187870">47</cx:pt>
          <cx:pt idx="187871">33</cx:pt>
          <cx:pt idx="187872">66</cx:pt>
          <cx:pt idx="187873">193</cx:pt>
          <cx:pt idx="187874">5</cx:pt>
          <cx:pt idx="187875">0</cx:pt>
          <cx:pt idx="187876">17</cx:pt>
          <cx:pt idx="187877">0</cx:pt>
          <cx:pt idx="187878">76</cx:pt>
          <cx:pt idx="187879">104</cx:pt>
          <cx:pt idx="187880">206</cx:pt>
          <cx:pt idx="187881">10</cx:pt>
          <cx:pt idx="187882">1</cx:pt>
          <cx:pt idx="187883">113</cx:pt>
          <cx:pt idx="187884">5</cx:pt>
          <cx:pt idx="187885">7</cx:pt>
          <cx:pt idx="187886">29</cx:pt>
          <cx:pt idx="187887">65</cx:pt>
          <cx:pt idx="187888">56</cx:pt>
          <cx:pt idx="187889">44</cx:pt>
          <cx:pt idx="187890">4</cx:pt>
          <cx:pt idx="187891">7</cx:pt>
          <cx:pt idx="187892">30</cx:pt>
          <cx:pt idx="187893">301</cx:pt>
          <cx:pt idx="187894">14</cx:pt>
          <cx:pt idx="187895">55</cx:pt>
          <cx:pt idx="187896">49</cx:pt>
          <cx:pt idx="187897">14</cx:pt>
          <cx:pt idx="187898">9</cx:pt>
          <cx:pt idx="187899">79</cx:pt>
          <cx:pt idx="187900">8</cx:pt>
          <cx:pt idx="187901">0</cx:pt>
          <cx:pt idx="187902">0</cx:pt>
          <cx:pt idx="187903">0</cx:pt>
          <cx:pt idx="187904">0</cx:pt>
          <cx:pt idx="187905">11</cx:pt>
          <cx:pt idx="187906">1</cx:pt>
          <cx:pt idx="187907">0</cx:pt>
          <cx:pt idx="187908">0</cx:pt>
          <cx:pt idx="187909">0</cx:pt>
          <cx:pt idx="187910">0</cx:pt>
          <cx:pt idx="187911">0</cx:pt>
          <cx:pt idx="187912">0</cx:pt>
          <cx:pt idx="187913">0</cx:pt>
          <cx:pt idx="187914">0</cx:pt>
          <cx:pt idx="187915">0</cx:pt>
          <cx:pt idx="187916">0</cx:pt>
          <cx:pt idx="187917">0</cx:pt>
          <cx:pt idx="187918">0</cx:pt>
          <cx:pt idx="187919">0</cx:pt>
          <cx:pt idx="187920">0</cx:pt>
          <cx:pt idx="187921">0</cx:pt>
          <cx:pt idx="187922">0</cx:pt>
          <cx:pt idx="187923">18</cx:pt>
          <cx:pt idx="187924">15</cx:pt>
          <cx:pt idx="187925">0</cx:pt>
          <cx:pt idx="187926">10</cx:pt>
          <cx:pt idx="187927">60</cx:pt>
          <cx:pt idx="187928">90</cx:pt>
          <cx:pt idx="187929">0</cx:pt>
          <cx:pt idx="187930">154</cx:pt>
          <cx:pt idx="187931">0</cx:pt>
          <cx:pt idx="187932">0</cx:pt>
          <cx:pt idx="187933">4</cx:pt>
          <cx:pt idx="187934">16</cx:pt>
          <cx:pt idx="187935">12</cx:pt>
          <cx:pt idx="187936">0</cx:pt>
          <cx:pt idx="187937">71</cx:pt>
          <cx:pt idx="187938">0</cx:pt>
          <cx:pt idx="187939">0</cx:pt>
          <cx:pt idx="187940">0</cx:pt>
          <cx:pt idx="187941">0</cx:pt>
          <cx:pt idx="187942">6</cx:pt>
          <cx:pt idx="187943">191</cx:pt>
          <cx:pt idx="187944">156</cx:pt>
          <cx:pt idx="187945">14</cx:pt>
          <cx:pt idx="187946">118</cx:pt>
          <cx:pt idx="187947">12</cx:pt>
          <cx:pt idx="187948">77</cx:pt>
          <cx:pt idx="187949">115</cx:pt>
          <cx:pt idx="187950">9</cx:pt>
          <cx:pt idx="187951">0</cx:pt>
          <cx:pt idx="187952">61</cx:pt>
          <cx:pt idx="187953">32</cx:pt>
          <cx:pt idx="187954">28</cx:pt>
          <cx:pt idx="187955">15</cx:pt>
          <cx:pt idx="187956">2</cx:pt>
          <cx:pt idx="187957">3</cx:pt>
          <cx:pt idx="187958">43</cx:pt>
          <cx:pt idx="187959">1</cx:pt>
          <cx:pt idx="187960">0</cx:pt>
          <cx:pt idx="187961">8</cx:pt>
          <cx:pt idx="187962">0</cx:pt>
          <cx:pt idx="187963">0</cx:pt>
          <cx:pt idx="187964">0</cx:pt>
          <cx:pt idx="187965">36</cx:pt>
          <cx:pt idx="187966">1</cx:pt>
          <cx:pt idx="187967">182</cx:pt>
          <cx:pt idx="187968">12</cx:pt>
          <cx:pt idx="187969">12</cx:pt>
          <cx:pt idx="187970">335</cx:pt>
          <cx:pt idx="187971">9</cx:pt>
          <cx:pt idx="187972">1</cx:pt>
          <cx:pt idx="187973">26</cx:pt>
          <cx:pt idx="187974">1</cx:pt>
          <cx:pt idx="187975">211</cx:pt>
          <cx:pt idx="187976">219</cx:pt>
          <cx:pt idx="187977">1</cx:pt>
          <cx:pt idx="187978">14</cx:pt>
          <cx:pt idx="187979">94</cx:pt>
          <cx:pt idx="187980">193</cx:pt>
          <cx:pt idx="187981">0</cx:pt>
          <cx:pt idx="187982">16</cx:pt>
          <cx:pt idx="187983">0</cx:pt>
          <cx:pt idx="187984">7</cx:pt>
          <cx:pt idx="187985">35</cx:pt>
          <cx:pt idx="187986">229</cx:pt>
          <cx:pt idx="187987">5</cx:pt>
          <cx:pt idx="187988">195</cx:pt>
          <cx:pt idx="187989">0</cx:pt>
          <cx:pt idx="187990">0</cx:pt>
          <cx:pt idx="187991">36</cx:pt>
          <cx:pt idx="187992">18</cx:pt>
          <cx:pt idx="187993">104</cx:pt>
          <cx:pt idx="187994">35</cx:pt>
          <cx:pt idx="187995">4</cx:pt>
          <cx:pt idx="187996">168</cx:pt>
          <cx:pt idx="187997">0</cx:pt>
          <cx:pt idx="187998">0</cx:pt>
          <cx:pt idx="187999">45</cx:pt>
          <cx:pt idx="188000">8</cx:pt>
          <cx:pt idx="188001">55</cx:pt>
          <cx:pt idx="188002">26</cx:pt>
          <cx:pt idx="188003">24</cx:pt>
          <cx:pt idx="188004">5</cx:pt>
          <cx:pt idx="188005">47</cx:pt>
          <cx:pt idx="188006">0</cx:pt>
          <cx:pt idx="188007">0</cx:pt>
          <cx:pt idx="188008">0</cx:pt>
          <cx:pt idx="188009">5</cx:pt>
          <cx:pt idx="188010">0</cx:pt>
          <cx:pt idx="188011">0</cx:pt>
          <cx:pt idx="188012">0</cx:pt>
          <cx:pt idx="188013">3</cx:pt>
          <cx:pt idx="188014">0</cx:pt>
          <cx:pt idx="188015">4</cx:pt>
          <cx:pt idx="188016">7</cx:pt>
          <cx:pt idx="188017">157</cx:pt>
          <cx:pt idx="188018">126</cx:pt>
          <cx:pt idx="188019">19</cx:pt>
          <cx:pt idx="188020">2</cx:pt>
          <cx:pt idx="188021">3</cx:pt>
          <cx:pt idx="188022">3</cx:pt>
          <cx:pt idx="188023">0</cx:pt>
          <cx:pt idx="188024">0</cx:pt>
          <cx:pt idx="188025">49</cx:pt>
          <cx:pt idx="188026">18</cx:pt>
          <cx:pt idx="188027">0</cx:pt>
          <cx:pt idx="188028">3</cx:pt>
          <cx:pt idx="188029">5</cx:pt>
          <cx:pt idx="188030">106</cx:pt>
          <cx:pt idx="188031">33</cx:pt>
          <cx:pt idx="188032">0</cx:pt>
          <cx:pt idx="188033">94</cx:pt>
          <cx:pt idx="188034">23</cx:pt>
          <cx:pt idx="188035">101</cx:pt>
          <cx:pt idx="188036">80</cx:pt>
          <cx:pt idx="188037">491</cx:pt>
          <cx:pt idx="188038">0</cx:pt>
          <cx:pt idx="188039">5</cx:pt>
          <cx:pt idx="188040">5</cx:pt>
          <cx:pt idx="188041">33</cx:pt>
          <cx:pt idx="188042">0</cx:pt>
          <cx:pt idx="188043">3</cx:pt>
          <cx:pt idx="188044">4</cx:pt>
          <cx:pt idx="188045">1</cx:pt>
          <cx:pt idx="188046">0</cx:pt>
          <cx:pt idx="188047">4</cx:pt>
          <cx:pt idx="188048">0</cx:pt>
          <cx:pt idx="188049">15</cx:pt>
          <cx:pt idx="188050">28</cx:pt>
          <cx:pt idx="188051">232</cx:pt>
          <cx:pt idx="188052">58</cx:pt>
          <cx:pt idx="188053">103</cx:pt>
          <cx:pt idx="188054">2</cx:pt>
          <cx:pt idx="188055">0</cx:pt>
          <cx:pt idx="188056">8</cx:pt>
          <cx:pt idx="188057">0</cx:pt>
          <cx:pt idx="188058">6</cx:pt>
          <cx:pt idx="188059">503</cx:pt>
          <cx:pt idx="188060">0</cx:pt>
          <cx:pt idx="188061">13</cx:pt>
          <cx:pt idx="188062">0</cx:pt>
          <cx:pt idx="188063">0</cx:pt>
          <cx:pt idx="188064">0</cx:pt>
          <cx:pt idx="188065">0</cx:pt>
          <cx:pt idx="188066">0</cx:pt>
          <cx:pt idx="188067">125</cx:pt>
          <cx:pt idx="188068">19</cx:pt>
          <cx:pt idx="188069">0</cx:pt>
          <cx:pt idx="188070">309</cx:pt>
          <cx:pt idx="188071">83</cx:pt>
          <cx:pt idx="188072">18</cx:pt>
          <cx:pt idx="188073">21</cx:pt>
          <cx:pt idx="188074">2</cx:pt>
          <cx:pt idx="188075">1</cx:pt>
          <cx:pt idx="188076">0</cx:pt>
          <cx:pt idx="188077">11</cx:pt>
          <cx:pt idx="188078">0</cx:pt>
          <cx:pt idx="188079">0</cx:pt>
          <cx:pt idx="188080">85</cx:pt>
          <cx:pt idx="188081">36</cx:pt>
          <cx:pt idx="188082">1</cx:pt>
          <cx:pt idx="188083">5</cx:pt>
          <cx:pt idx="188084">4</cx:pt>
          <cx:pt idx="188085">2</cx:pt>
          <cx:pt idx="188086">69</cx:pt>
          <cx:pt idx="188087">2</cx:pt>
          <cx:pt idx="188088">76</cx:pt>
          <cx:pt idx="188089">189</cx:pt>
          <cx:pt idx="188090">1</cx:pt>
          <cx:pt idx="188091">103</cx:pt>
          <cx:pt idx="188092">0</cx:pt>
          <cx:pt idx="188093">0</cx:pt>
          <cx:pt idx="188094">0</cx:pt>
          <cx:pt idx="188095">4</cx:pt>
          <cx:pt idx="188096">268</cx:pt>
          <cx:pt idx="188097">4</cx:pt>
          <cx:pt idx="188098">0</cx:pt>
          <cx:pt idx="188099">0</cx:pt>
          <cx:pt idx="188100">1</cx:pt>
          <cx:pt idx="188101">4</cx:pt>
          <cx:pt idx="188102">8</cx:pt>
          <cx:pt idx="188103">0</cx:pt>
          <cx:pt idx="188104">0</cx:pt>
          <cx:pt idx="188105">1</cx:pt>
          <cx:pt idx="188106">0</cx:pt>
          <cx:pt idx="188107">0</cx:pt>
          <cx:pt idx="188108">0</cx:pt>
          <cx:pt idx="188109">18</cx:pt>
          <cx:pt idx="188110">21</cx:pt>
          <cx:pt idx="188111">0</cx:pt>
          <cx:pt idx="188112">0</cx:pt>
          <cx:pt idx="188113">34</cx:pt>
          <cx:pt idx="188114">7</cx:pt>
          <cx:pt idx="188115">15</cx:pt>
          <cx:pt idx="188116">26</cx:pt>
          <cx:pt idx="188117">3</cx:pt>
          <cx:pt idx="188118">1</cx:pt>
          <cx:pt idx="188119">0</cx:pt>
          <cx:pt idx="188120">0</cx:pt>
          <cx:pt idx="188121">1</cx:pt>
          <cx:pt idx="188122">0</cx:pt>
          <cx:pt idx="188123">63</cx:pt>
          <cx:pt idx="188124">63</cx:pt>
          <cx:pt idx="188125">11</cx:pt>
          <cx:pt idx="188126">286</cx:pt>
          <cx:pt idx="188127">3</cx:pt>
          <cx:pt idx="188128">21</cx:pt>
          <cx:pt idx="188129">351</cx:pt>
          <cx:pt idx="188130">29</cx:pt>
          <cx:pt idx="188131">25</cx:pt>
          <cx:pt idx="188132">6</cx:pt>
          <cx:pt idx="188133">88</cx:pt>
          <cx:pt idx="188134">71</cx:pt>
          <cx:pt idx="188135">103</cx:pt>
          <cx:pt idx="188136">82</cx:pt>
          <cx:pt idx="188137">35</cx:pt>
          <cx:pt idx="188138">1</cx:pt>
          <cx:pt idx="188139">13</cx:pt>
          <cx:pt idx="188140">9</cx:pt>
          <cx:pt idx="188141">78</cx:pt>
          <cx:pt idx="188142">19</cx:pt>
          <cx:pt idx="188143">1</cx:pt>
          <cx:pt idx="188144">19</cx:pt>
          <cx:pt idx="188145">5</cx:pt>
          <cx:pt idx="188146">20</cx:pt>
          <cx:pt idx="188147">119</cx:pt>
          <cx:pt idx="188148">0</cx:pt>
          <cx:pt idx="188149">7</cx:pt>
          <cx:pt idx="188150">0</cx:pt>
          <cx:pt idx="188151">0</cx:pt>
          <cx:pt idx="188152">0</cx:pt>
          <cx:pt idx="188153">41</cx:pt>
          <cx:pt idx="188154">0</cx:pt>
          <cx:pt idx="188155">91</cx:pt>
          <cx:pt idx="188156">54</cx:pt>
          <cx:pt idx="188157">1</cx:pt>
          <cx:pt idx="188158">10</cx:pt>
          <cx:pt idx="188159">0</cx:pt>
          <cx:pt idx="188160">28</cx:pt>
          <cx:pt idx="188161">7</cx:pt>
          <cx:pt idx="188162">0</cx:pt>
          <cx:pt idx="188163">0</cx:pt>
          <cx:pt idx="188164">0</cx:pt>
          <cx:pt idx="188165">0</cx:pt>
          <cx:pt idx="188166">0</cx:pt>
          <cx:pt idx="188167">1</cx:pt>
          <cx:pt idx="188168">0</cx:pt>
          <cx:pt idx="188169">1</cx:pt>
          <cx:pt idx="188170">1</cx:pt>
          <cx:pt idx="188171">0</cx:pt>
          <cx:pt idx="188172">0</cx:pt>
          <cx:pt idx="188173">8</cx:pt>
          <cx:pt idx="188174">0</cx:pt>
          <cx:pt idx="188175">173</cx:pt>
          <cx:pt idx="188176">7</cx:pt>
          <cx:pt idx="188177">2</cx:pt>
          <cx:pt idx="188178">116</cx:pt>
          <cx:pt idx="188179">13</cx:pt>
          <cx:pt idx="188180">0</cx:pt>
          <cx:pt idx="188181">860</cx:pt>
          <cx:pt idx="188182">83</cx:pt>
          <cx:pt idx="188183">76</cx:pt>
          <cx:pt idx="188184">27</cx:pt>
          <cx:pt idx="188185">6</cx:pt>
          <cx:pt idx="188186">7</cx:pt>
          <cx:pt idx="188187">4</cx:pt>
          <cx:pt idx="188188">8</cx:pt>
          <cx:pt idx="188189">1</cx:pt>
          <cx:pt idx="188190">6</cx:pt>
          <cx:pt idx="188191">8</cx:pt>
          <cx:pt idx="188192">0</cx:pt>
          <cx:pt idx="188193">0</cx:pt>
          <cx:pt idx="188194">0</cx:pt>
          <cx:pt idx="188195">168</cx:pt>
          <cx:pt idx="188196">0</cx:pt>
          <cx:pt idx="188197">0</cx:pt>
          <cx:pt idx="188198">64</cx:pt>
          <cx:pt idx="188199">35</cx:pt>
          <cx:pt idx="188200">0</cx:pt>
          <cx:pt idx="188201">528</cx:pt>
          <cx:pt idx="188202">14</cx:pt>
          <cx:pt idx="188203">0</cx:pt>
          <cx:pt idx="188204">15</cx:pt>
          <cx:pt idx="188205">0</cx:pt>
          <cx:pt idx="188206">0</cx:pt>
          <cx:pt idx="188207">0</cx:pt>
          <cx:pt idx="188208">11</cx:pt>
          <cx:pt idx="188209">36</cx:pt>
          <cx:pt idx="188210">2</cx:pt>
          <cx:pt idx="188211">114</cx:pt>
          <cx:pt idx="188212">48</cx:pt>
          <cx:pt idx="188213">40</cx:pt>
          <cx:pt idx="188214">4</cx:pt>
          <cx:pt idx="188215">0</cx:pt>
          <cx:pt idx="188216">66</cx:pt>
          <cx:pt idx="188217">1</cx:pt>
          <cx:pt idx="188218">8</cx:pt>
          <cx:pt idx="188219">0</cx:pt>
          <cx:pt idx="188220">13</cx:pt>
          <cx:pt idx="188221">1</cx:pt>
          <cx:pt idx="188222">2</cx:pt>
          <cx:pt idx="188223">1</cx:pt>
          <cx:pt idx="188224">55</cx:pt>
          <cx:pt idx="188225">12</cx:pt>
          <cx:pt idx="188226">3</cx:pt>
          <cx:pt idx="188227">2</cx:pt>
          <cx:pt idx="188228">2</cx:pt>
          <cx:pt idx="188229">91</cx:pt>
          <cx:pt idx="188230">199</cx:pt>
          <cx:pt idx="188231">64</cx:pt>
          <cx:pt idx="188232">70</cx:pt>
          <cx:pt idx="188233">0</cx:pt>
          <cx:pt idx="188234">246</cx:pt>
          <cx:pt idx="188235">34</cx:pt>
          <cx:pt idx="188236">3</cx:pt>
          <cx:pt idx="188237">62</cx:pt>
          <cx:pt idx="188238">2</cx:pt>
          <cx:pt idx="188239">159</cx:pt>
          <cx:pt idx="188240">6</cx:pt>
          <cx:pt idx="188241">11</cx:pt>
          <cx:pt idx="188242">15</cx:pt>
          <cx:pt idx="188243">11</cx:pt>
          <cx:pt idx="188244">21</cx:pt>
          <cx:pt idx="188245">0</cx:pt>
          <cx:pt idx="188246">106</cx:pt>
          <cx:pt idx="188247">758</cx:pt>
          <cx:pt idx="188248">314</cx:pt>
          <cx:pt idx="188249">0</cx:pt>
          <cx:pt idx="188250">3</cx:pt>
          <cx:pt idx="188251">51</cx:pt>
          <cx:pt idx="188252">0</cx:pt>
          <cx:pt idx="188253">0</cx:pt>
          <cx:pt idx="188254">5</cx:pt>
          <cx:pt idx="188255">59</cx:pt>
          <cx:pt idx="188256">52</cx:pt>
          <cx:pt idx="188257">73</cx:pt>
          <cx:pt idx="188258">124</cx:pt>
          <cx:pt idx="188259">7</cx:pt>
          <cx:pt idx="188260">8</cx:pt>
          <cx:pt idx="188261">0</cx:pt>
          <cx:pt idx="188262">0</cx:pt>
          <cx:pt idx="188263">0</cx:pt>
          <cx:pt idx="188264">0</cx:pt>
          <cx:pt idx="188265">69</cx:pt>
          <cx:pt idx="188266">0</cx:pt>
          <cx:pt idx="188267">7</cx:pt>
          <cx:pt idx="188268">8</cx:pt>
          <cx:pt idx="188269">0</cx:pt>
          <cx:pt idx="188270">14</cx:pt>
          <cx:pt idx="188271">0</cx:pt>
          <cx:pt idx="188272">4</cx:pt>
          <cx:pt idx="188273">0</cx:pt>
          <cx:pt idx="188274">247</cx:pt>
          <cx:pt idx="188275">59</cx:pt>
          <cx:pt idx="188276">0</cx:pt>
          <cx:pt idx="188277">6</cx:pt>
          <cx:pt idx="188278">0</cx:pt>
          <cx:pt idx="188279">36</cx:pt>
          <cx:pt idx="188280">0</cx:pt>
          <cx:pt idx="188281">14</cx:pt>
          <cx:pt idx="188282">85</cx:pt>
          <cx:pt idx="188283">9</cx:pt>
          <cx:pt idx="188284">0</cx:pt>
          <cx:pt idx="188285">68</cx:pt>
          <cx:pt idx="188286">0</cx:pt>
          <cx:pt idx="188287">0</cx:pt>
          <cx:pt idx="188288">1</cx:pt>
          <cx:pt idx="188289">0</cx:pt>
          <cx:pt idx="188290">0</cx:pt>
          <cx:pt idx="188291">44</cx:pt>
          <cx:pt idx="188292">0</cx:pt>
          <cx:pt idx="188293">28</cx:pt>
          <cx:pt idx="188294">17</cx:pt>
          <cx:pt idx="188295">4</cx:pt>
          <cx:pt idx="188296">90</cx:pt>
          <cx:pt idx="188297">36</cx:pt>
          <cx:pt idx="188298">0</cx:pt>
          <cx:pt idx="188299">0</cx:pt>
          <cx:pt idx="188300">0</cx:pt>
          <cx:pt idx="188301">0</cx:pt>
          <cx:pt idx="188302">222</cx:pt>
          <cx:pt idx="188303">0</cx:pt>
          <cx:pt idx="188304">0</cx:pt>
          <cx:pt idx="188305">0</cx:pt>
          <cx:pt idx="188306">1</cx:pt>
          <cx:pt idx="188307">103</cx:pt>
          <cx:pt idx="188308">30</cx:pt>
          <cx:pt idx="188309">0</cx:pt>
          <cx:pt idx="188310">2</cx:pt>
          <cx:pt idx="188311">18</cx:pt>
          <cx:pt idx="188312">49</cx:pt>
          <cx:pt idx="188313">105</cx:pt>
          <cx:pt idx="188314">4</cx:pt>
          <cx:pt idx="188315">10</cx:pt>
          <cx:pt idx="188316">0</cx:pt>
          <cx:pt idx="188317">0</cx:pt>
          <cx:pt idx="188318">0</cx:pt>
          <cx:pt idx="188319">8</cx:pt>
          <cx:pt idx="188320">7</cx:pt>
          <cx:pt idx="188321">6</cx:pt>
          <cx:pt idx="188322">30</cx:pt>
          <cx:pt idx="188323">19</cx:pt>
          <cx:pt idx="188324">0</cx:pt>
          <cx:pt idx="188325">0</cx:pt>
          <cx:pt idx="188326">0</cx:pt>
          <cx:pt idx="188327">0</cx:pt>
          <cx:pt idx="188328">24</cx:pt>
          <cx:pt idx="188329">0</cx:pt>
          <cx:pt idx="188330">9</cx:pt>
          <cx:pt idx="188331">95</cx:pt>
          <cx:pt idx="188332">47</cx:pt>
          <cx:pt idx="188333">92</cx:pt>
          <cx:pt idx="188334">2</cx:pt>
          <cx:pt idx="188335">0</cx:pt>
          <cx:pt idx="188336">0</cx:pt>
          <cx:pt idx="188337">12</cx:pt>
          <cx:pt idx="188338">211</cx:pt>
          <cx:pt idx="188339">1</cx:pt>
          <cx:pt idx="188340">18</cx:pt>
          <cx:pt idx="188341">95</cx:pt>
          <cx:pt idx="188342">0</cx:pt>
          <cx:pt idx="188343">0</cx:pt>
          <cx:pt idx="188344">0</cx:pt>
          <cx:pt idx="188345">38</cx:pt>
          <cx:pt idx="188346">3</cx:pt>
          <cx:pt idx="188347">6</cx:pt>
          <cx:pt idx="188348">1</cx:pt>
          <cx:pt idx="188349">0</cx:pt>
          <cx:pt idx="188350">0</cx:pt>
          <cx:pt idx="188351">0</cx:pt>
          <cx:pt idx="188352">10</cx:pt>
          <cx:pt idx="188353">0</cx:pt>
          <cx:pt idx="188354">11</cx:pt>
          <cx:pt idx="188355">3</cx:pt>
          <cx:pt idx="188356">14</cx:pt>
          <cx:pt idx="188357">1</cx:pt>
          <cx:pt idx="188358">23</cx:pt>
          <cx:pt idx="188359">0</cx:pt>
          <cx:pt idx="188360">23</cx:pt>
          <cx:pt idx="188361">21</cx:pt>
          <cx:pt idx="188362">18</cx:pt>
          <cx:pt idx="188363">247</cx:pt>
          <cx:pt idx="188364">0</cx:pt>
          <cx:pt idx="188365">0</cx:pt>
          <cx:pt idx="188366">1</cx:pt>
          <cx:pt idx="188367">0</cx:pt>
          <cx:pt idx="188368">50</cx:pt>
          <cx:pt idx="188369">0</cx:pt>
          <cx:pt idx="188370">1</cx:pt>
          <cx:pt idx="188371">5</cx:pt>
          <cx:pt idx="188372">197</cx:pt>
          <cx:pt idx="188373">200</cx:pt>
          <cx:pt idx="188374">0</cx:pt>
          <cx:pt idx="188375">0</cx:pt>
          <cx:pt idx="188376">11</cx:pt>
          <cx:pt idx="188377">3</cx:pt>
          <cx:pt idx="188378">1</cx:pt>
          <cx:pt idx="188379">2</cx:pt>
          <cx:pt idx="188380">0</cx:pt>
          <cx:pt idx="188381">0</cx:pt>
          <cx:pt idx="188382">0</cx:pt>
          <cx:pt idx="188383">2</cx:pt>
          <cx:pt idx="188384">54</cx:pt>
          <cx:pt idx="188385">0</cx:pt>
          <cx:pt idx="188386">50</cx:pt>
          <cx:pt idx="188387">8</cx:pt>
          <cx:pt idx="188388">21</cx:pt>
          <cx:pt idx="188389">55</cx:pt>
          <cx:pt idx="188390">344</cx:pt>
          <cx:pt idx="188391">22</cx:pt>
          <cx:pt idx="188392">3</cx:pt>
          <cx:pt idx="188393">0</cx:pt>
          <cx:pt idx="188394">13</cx:pt>
          <cx:pt idx="188395">81</cx:pt>
          <cx:pt idx="188396">0</cx:pt>
          <cx:pt idx="188397">12</cx:pt>
          <cx:pt idx="188398">0</cx:pt>
          <cx:pt idx="188399">4</cx:pt>
          <cx:pt idx="188400">24</cx:pt>
          <cx:pt idx="188401">280</cx:pt>
          <cx:pt idx="188402">0</cx:pt>
          <cx:pt idx="188403">0</cx:pt>
          <cx:pt idx="188404">152</cx:pt>
          <cx:pt idx="188405">0</cx:pt>
          <cx:pt idx="188406">69</cx:pt>
          <cx:pt idx="188407">203</cx:pt>
          <cx:pt idx="188408">1</cx:pt>
          <cx:pt idx="188409">7</cx:pt>
          <cx:pt idx="188410">21</cx:pt>
          <cx:pt idx="188411">0</cx:pt>
          <cx:pt idx="188412">0</cx:pt>
          <cx:pt idx="188413">1</cx:pt>
          <cx:pt idx="188414">24</cx:pt>
          <cx:pt idx="188415">13</cx:pt>
          <cx:pt idx="188416">5</cx:pt>
          <cx:pt idx="188417">0</cx:pt>
          <cx:pt idx="188418">0</cx:pt>
          <cx:pt idx="188419">0</cx:pt>
          <cx:pt idx="188420">0</cx:pt>
          <cx:pt idx="188421">190</cx:pt>
          <cx:pt idx="188422">0</cx:pt>
          <cx:pt idx="188423">66</cx:pt>
          <cx:pt idx="188424">1</cx:pt>
          <cx:pt idx="188425">9</cx:pt>
          <cx:pt idx="188426">22</cx:pt>
          <cx:pt idx="188427">0</cx:pt>
          <cx:pt idx="188428">0</cx:pt>
          <cx:pt idx="188429">0</cx:pt>
          <cx:pt idx="188430">0</cx:pt>
          <cx:pt idx="188431">0</cx:pt>
          <cx:pt idx="188432">0</cx:pt>
          <cx:pt idx="188433">64</cx:pt>
          <cx:pt idx="188434">0</cx:pt>
          <cx:pt idx="188435">56</cx:pt>
          <cx:pt idx="188436">7</cx:pt>
          <cx:pt idx="188437">0</cx:pt>
          <cx:pt idx="188438">12</cx:pt>
          <cx:pt idx="188439">0</cx:pt>
          <cx:pt idx="188440">0</cx:pt>
          <cx:pt idx="188441">0</cx:pt>
          <cx:pt idx="188442">146</cx:pt>
          <cx:pt idx="188443">7</cx:pt>
          <cx:pt idx="188444">1</cx:pt>
          <cx:pt idx="188445">1</cx:pt>
          <cx:pt idx="188446">244</cx:pt>
          <cx:pt idx="188447">40</cx:pt>
          <cx:pt idx="188448">0</cx:pt>
          <cx:pt idx="188449">7</cx:pt>
          <cx:pt idx="188450">56</cx:pt>
          <cx:pt idx="188451">60</cx:pt>
          <cx:pt idx="188452">7</cx:pt>
          <cx:pt idx="188453">14</cx:pt>
          <cx:pt idx="188454">4</cx:pt>
          <cx:pt idx="188455">2</cx:pt>
          <cx:pt idx="188456">0</cx:pt>
          <cx:pt idx="188457">19</cx:pt>
          <cx:pt idx="188458">13</cx:pt>
          <cx:pt idx="188459">24</cx:pt>
          <cx:pt idx="188460">1</cx:pt>
          <cx:pt idx="188461">43</cx:pt>
          <cx:pt idx="188462">2</cx:pt>
          <cx:pt idx="188463">9</cx:pt>
          <cx:pt idx="188464">0</cx:pt>
          <cx:pt idx="188465">0</cx:pt>
          <cx:pt idx="188466">75</cx:pt>
          <cx:pt idx="188467">6</cx:pt>
          <cx:pt idx="188468">1</cx:pt>
          <cx:pt idx="188469">22</cx:pt>
          <cx:pt idx="188470">1</cx:pt>
          <cx:pt idx="188471">1</cx:pt>
          <cx:pt idx="188472">0</cx:pt>
          <cx:pt idx="188473">1</cx:pt>
          <cx:pt idx="188474">5</cx:pt>
          <cx:pt idx="188475">1</cx:pt>
          <cx:pt idx="188476">1</cx:pt>
          <cx:pt idx="188477">0</cx:pt>
          <cx:pt idx="188478">33</cx:pt>
          <cx:pt idx="188479">22</cx:pt>
          <cx:pt idx="188480">141</cx:pt>
          <cx:pt idx="188481">6</cx:pt>
          <cx:pt idx="188482">133</cx:pt>
          <cx:pt idx="188483">0</cx:pt>
          <cx:pt idx="188484">57</cx:pt>
          <cx:pt idx="188485">39</cx:pt>
          <cx:pt idx="188486">97</cx:pt>
          <cx:pt idx="188487">7</cx:pt>
          <cx:pt idx="188488">25</cx:pt>
          <cx:pt idx="188489">38</cx:pt>
          <cx:pt idx="188490">1</cx:pt>
          <cx:pt idx="188491">51</cx:pt>
          <cx:pt idx="188492">0</cx:pt>
          <cx:pt idx="188493">0</cx:pt>
          <cx:pt idx="188494">371</cx:pt>
          <cx:pt idx="188495">14</cx:pt>
          <cx:pt idx="188496">70</cx:pt>
          <cx:pt idx="188497">45</cx:pt>
          <cx:pt idx="188498">0</cx:pt>
          <cx:pt idx="188499">59</cx:pt>
          <cx:pt idx="188500">330</cx:pt>
          <cx:pt idx="188501">0</cx:pt>
          <cx:pt idx="188502">13</cx:pt>
          <cx:pt idx="188503">34</cx:pt>
          <cx:pt idx="188504">1</cx:pt>
          <cx:pt idx="188505">0</cx:pt>
          <cx:pt idx="188506">3</cx:pt>
          <cx:pt idx="188507">1</cx:pt>
          <cx:pt idx="188508">16</cx:pt>
          <cx:pt idx="188509">9</cx:pt>
          <cx:pt idx="188510">13</cx:pt>
          <cx:pt idx="188511">9</cx:pt>
          <cx:pt idx="188512">3</cx:pt>
          <cx:pt idx="188513">6</cx:pt>
          <cx:pt idx="188514">11</cx:pt>
          <cx:pt idx="188515">70</cx:pt>
          <cx:pt idx="188516">89</cx:pt>
          <cx:pt idx="188517">342</cx:pt>
          <cx:pt idx="188518">5</cx:pt>
          <cx:pt idx="188519">7</cx:pt>
          <cx:pt idx="188520">1</cx:pt>
          <cx:pt idx="188521">13</cx:pt>
          <cx:pt idx="188522">0</cx:pt>
          <cx:pt idx="188523">425</cx:pt>
          <cx:pt idx="188524">0</cx:pt>
          <cx:pt idx="188525">0</cx:pt>
          <cx:pt idx="188526">4</cx:pt>
          <cx:pt idx="188527">0</cx:pt>
          <cx:pt idx="188528">0</cx:pt>
          <cx:pt idx="188529">0</cx:pt>
          <cx:pt idx="188530">0</cx:pt>
          <cx:pt idx="188531">0</cx:pt>
          <cx:pt idx="188532">0</cx:pt>
          <cx:pt idx="188533">1</cx:pt>
          <cx:pt idx="188534">0</cx:pt>
          <cx:pt idx="188535">0</cx:pt>
          <cx:pt idx="188536">8</cx:pt>
          <cx:pt idx="188537">18</cx:pt>
          <cx:pt idx="188538">1</cx:pt>
          <cx:pt idx="188539">0</cx:pt>
          <cx:pt idx="188540">0</cx:pt>
          <cx:pt idx="188541">0</cx:pt>
          <cx:pt idx="188542">4</cx:pt>
          <cx:pt idx="188543">27</cx:pt>
          <cx:pt idx="188544">1</cx:pt>
          <cx:pt idx="188545">14</cx:pt>
          <cx:pt idx="188546">2</cx:pt>
          <cx:pt idx="188547">27</cx:pt>
          <cx:pt idx="188548">82</cx:pt>
          <cx:pt idx="188549">27</cx:pt>
          <cx:pt idx="188550">1</cx:pt>
          <cx:pt idx="188551">0</cx:pt>
          <cx:pt idx="188552">0</cx:pt>
          <cx:pt idx="188553">1</cx:pt>
          <cx:pt idx="188554">0</cx:pt>
          <cx:pt idx="188555">8</cx:pt>
          <cx:pt idx="188556">161</cx:pt>
          <cx:pt idx="188557">55</cx:pt>
          <cx:pt idx="188558">287</cx:pt>
          <cx:pt idx="188559">386</cx:pt>
          <cx:pt idx="188560">2</cx:pt>
          <cx:pt idx="188561">14</cx:pt>
          <cx:pt idx="188562">6</cx:pt>
          <cx:pt idx="188563">182</cx:pt>
          <cx:pt idx="188564">9</cx:pt>
          <cx:pt idx="188565">5</cx:pt>
          <cx:pt idx="188566">12</cx:pt>
          <cx:pt idx="188567">3</cx:pt>
          <cx:pt idx="188568">0</cx:pt>
          <cx:pt idx="188569">273</cx:pt>
          <cx:pt idx="188570">17</cx:pt>
          <cx:pt idx="188571">24</cx:pt>
          <cx:pt idx="188572">15</cx:pt>
          <cx:pt idx="188573">13</cx:pt>
          <cx:pt idx="188574">0</cx:pt>
          <cx:pt idx="188575">5</cx:pt>
          <cx:pt idx="188576">4</cx:pt>
          <cx:pt idx="188577">0</cx:pt>
          <cx:pt idx="188578">0</cx:pt>
          <cx:pt idx="188579">14</cx:pt>
          <cx:pt idx="188580">6</cx:pt>
          <cx:pt idx="188581">0</cx:pt>
          <cx:pt idx="188582">15</cx:pt>
          <cx:pt idx="188583">0</cx:pt>
          <cx:pt idx="188584">0</cx:pt>
          <cx:pt idx="188585">169</cx:pt>
          <cx:pt idx="188586">0</cx:pt>
          <cx:pt idx="188587">80</cx:pt>
          <cx:pt idx="188588">0</cx:pt>
          <cx:pt idx="188589">21</cx:pt>
          <cx:pt idx="188590">149</cx:pt>
          <cx:pt idx="188591">5</cx:pt>
          <cx:pt idx="188592">53</cx:pt>
          <cx:pt idx="188593">609</cx:pt>
          <cx:pt idx="188594">4</cx:pt>
          <cx:pt idx="188595">120</cx:pt>
          <cx:pt idx="188596">70</cx:pt>
          <cx:pt idx="188597">133</cx:pt>
          <cx:pt idx="188598">4</cx:pt>
          <cx:pt idx="188599">0</cx:pt>
          <cx:pt idx="188600">0</cx:pt>
          <cx:pt idx="188601">71</cx:pt>
          <cx:pt idx="188602">1</cx:pt>
          <cx:pt idx="188603">10</cx:pt>
          <cx:pt idx="188604">37</cx:pt>
          <cx:pt idx="188605">1</cx:pt>
          <cx:pt idx="188606">33</cx:pt>
          <cx:pt idx="188607">0</cx:pt>
          <cx:pt idx="188608">0</cx:pt>
          <cx:pt idx="188609">0</cx:pt>
          <cx:pt idx="188610">649</cx:pt>
          <cx:pt idx="188611">129</cx:pt>
          <cx:pt idx="188612">0</cx:pt>
          <cx:pt idx="188613">2</cx:pt>
          <cx:pt idx="188614">22</cx:pt>
          <cx:pt idx="188615">0</cx:pt>
          <cx:pt idx="188616">1</cx:pt>
          <cx:pt idx="188617">1</cx:pt>
          <cx:pt idx="188618">183</cx:pt>
          <cx:pt idx="188619">21</cx:pt>
          <cx:pt idx="188620">14</cx:pt>
          <cx:pt idx="188621">111</cx:pt>
          <cx:pt idx="188622">1</cx:pt>
          <cx:pt idx="188623">140</cx:pt>
          <cx:pt idx="188624">13</cx:pt>
          <cx:pt idx="188625">6</cx:pt>
          <cx:pt idx="188626">181</cx:pt>
          <cx:pt idx="188627">7</cx:pt>
          <cx:pt idx="188628">1</cx:pt>
          <cx:pt idx="188629">0</cx:pt>
          <cx:pt idx="188630">3</cx:pt>
          <cx:pt idx="188631">6</cx:pt>
          <cx:pt idx="188632">0</cx:pt>
          <cx:pt idx="188633">0</cx:pt>
          <cx:pt idx="188634">0</cx:pt>
          <cx:pt idx="188635">7</cx:pt>
          <cx:pt idx="188636">0</cx:pt>
          <cx:pt idx="188637">7</cx:pt>
          <cx:pt idx="188638">0</cx:pt>
          <cx:pt idx="188639">0</cx:pt>
          <cx:pt idx="188640">0</cx:pt>
          <cx:pt idx="188641">55</cx:pt>
          <cx:pt idx="188642">0</cx:pt>
          <cx:pt idx="188643">0</cx:pt>
          <cx:pt idx="188644">0</cx:pt>
          <cx:pt idx="188645">0</cx:pt>
          <cx:pt idx="188646">0</cx:pt>
          <cx:pt idx="188647">117</cx:pt>
          <cx:pt idx="188648">5</cx:pt>
          <cx:pt idx="188649">19</cx:pt>
          <cx:pt idx="188650">0</cx:pt>
          <cx:pt idx="188651">751</cx:pt>
          <cx:pt idx="188652">61</cx:pt>
          <cx:pt idx="188653">5</cx:pt>
          <cx:pt idx="188654">0</cx:pt>
          <cx:pt idx="188655">0</cx:pt>
          <cx:pt idx="188656">2</cx:pt>
          <cx:pt idx="188657">0</cx:pt>
          <cx:pt idx="188658">13</cx:pt>
          <cx:pt idx="188659">6</cx:pt>
          <cx:pt idx="188660">7</cx:pt>
          <cx:pt idx="188661">0</cx:pt>
          <cx:pt idx="188662">96</cx:pt>
          <cx:pt idx="188663">0</cx:pt>
          <cx:pt idx="188664">226</cx:pt>
          <cx:pt idx="188665">48</cx:pt>
          <cx:pt idx="188666">9</cx:pt>
          <cx:pt idx="188667">49</cx:pt>
          <cx:pt idx="188668">51</cx:pt>
          <cx:pt idx="188669">1</cx:pt>
          <cx:pt idx="188670">15</cx:pt>
          <cx:pt idx="188671">1</cx:pt>
          <cx:pt idx="188672">159</cx:pt>
          <cx:pt idx="188673">1</cx:pt>
          <cx:pt idx="188674">6</cx:pt>
          <cx:pt idx="188675">38</cx:pt>
          <cx:pt idx="188676">40</cx:pt>
          <cx:pt idx="188677">76</cx:pt>
          <cx:pt idx="188678">0</cx:pt>
          <cx:pt idx="188679">22</cx:pt>
          <cx:pt idx="188680">49</cx:pt>
          <cx:pt idx="188681">53</cx:pt>
          <cx:pt idx="188682">147</cx:pt>
          <cx:pt idx="188683">32</cx:pt>
          <cx:pt idx="188684">0</cx:pt>
          <cx:pt idx="188685">1</cx:pt>
          <cx:pt idx="188686">3</cx:pt>
          <cx:pt idx="188687">50</cx:pt>
          <cx:pt idx="188688">9</cx:pt>
          <cx:pt idx="188689">41</cx:pt>
          <cx:pt idx="188690">0</cx:pt>
          <cx:pt idx="188691">27</cx:pt>
          <cx:pt idx="188692">0</cx:pt>
          <cx:pt idx="188693">10</cx:pt>
          <cx:pt idx="188694">0</cx:pt>
          <cx:pt idx="188695">9</cx:pt>
          <cx:pt idx="188696">343</cx:pt>
          <cx:pt idx="188697">0</cx:pt>
          <cx:pt idx="188698">142</cx:pt>
          <cx:pt idx="188699">293</cx:pt>
          <cx:pt idx="188700">0</cx:pt>
          <cx:pt idx="188701">8</cx:pt>
          <cx:pt idx="188702">8</cx:pt>
          <cx:pt idx="188703">57</cx:pt>
          <cx:pt idx="188704">1</cx:pt>
          <cx:pt idx="188705">1</cx:pt>
          <cx:pt idx="188706">0</cx:pt>
          <cx:pt idx="188707">0</cx:pt>
          <cx:pt idx="188708">0</cx:pt>
          <cx:pt idx="188709">2</cx:pt>
          <cx:pt idx="188710">4</cx:pt>
          <cx:pt idx="188711">0</cx:pt>
          <cx:pt idx="188712">0</cx:pt>
          <cx:pt idx="188713">7</cx:pt>
          <cx:pt idx="188714">33</cx:pt>
          <cx:pt idx="188715">48</cx:pt>
          <cx:pt idx="188716">36</cx:pt>
          <cx:pt idx="188717">576</cx:pt>
          <cx:pt idx="188718">0</cx:pt>
          <cx:pt idx="188719">0</cx:pt>
          <cx:pt idx="188720">5</cx:pt>
          <cx:pt idx="188721">9</cx:pt>
          <cx:pt idx="188722">10</cx:pt>
          <cx:pt idx="188723">1</cx:pt>
          <cx:pt idx="188724">1</cx:pt>
          <cx:pt idx="188725">9</cx:pt>
          <cx:pt idx="188726">0</cx:pt>
          <cx:pt idx="188727">0</cx:pt>
          <cx:pt idx="188728">0</cx:pt>
          <cx:pt idx="188729">4</cx:pt>
          <cx:pt idx="188730">21</cx:pt>
          <cx:pt idx="188731">4</cx:pt>
          <cx:pt idx="188732">8</cx:pt>
          <cx:pt idx="188733">3</cx:pt>
          <cx:pt idx="188734">7</cx:pt>
          <cx:pt idx="188735">0</cx:pt>
          <cx:pt idx="188736">44</cx:pt>
          <cx:pt idx="188737">2</cx:pt>
          <cx:pt idx="188738">9</cx:pt>
          <cx:pt idx="188739">4</cx:pt>
          <cx:pt idx="188740">36</cx:pt>
          <cx:pt idx="188741">7</cx:pt>
          <cx:pt idx="188742">1</cx:pt>
          <cx:pt idx="188743">0</cx:pt>
          <cx:pt idx="188744">0</cx:pt>
          <cx:pt idx="188745">0</cx:pt>
          <cx:pt idx="188746">3</cx:pt>
          <cx:pt idx="188747">121</cx:pt>
          <cx:pt idx="188748">0</cx:pt>
          <cx:pt idx="188749">1</cx:pt>
          <cx:pt idx="188750">0</cx:pt>
          <cx:pt idx="188751">0</cx:pt>
          <cx:pt idx="188752">14</cx:pt>
          <cx:pt idx="188753">20</cx:pt>
          <cx:pt idx="188754">0</cx:pt>
          <cx:pt idx="188755">17</cx:pt>
          <cx:pt idx="188756">43</cx:pt>
          <cx:pt idx="188757">14</cx:pt>
          <cx:pt idx="188758">1</cx:pt>
          <cx:pt idx="188759">153</cx:pt>
          <cx:pt idx="188760">14</cx:pt>
          <cx:pt idx="188761">1</cx:pt>
          <cx:pt idx="188762">35</cx:pt>
          <cx:pt idx="188763">8</cx:pt>
          <cx:pt idx="188764">4</cx:pt>
          <cx:pt idx="188765">210</cx:pt>
          <cx:pt idx="188766">35</cx:pt>
          <cx:pt idx="188767">0</cx:pt>
          <cx:pt idx="188768">0</cx:pt>
          <cx:pt idx="188769">301</cx:pt>
          <cx:pt idx="188770">130</cx:pt>
          <cx:pt idx="188771">50</cx:pt>
          <cx:pt idx="188772">1</cx:pt>
          <cx:pt idx="188773">1</cx:pt>
          <cx:pt idx="188774">0</cx:pt>
          <cx:pt idx="188775">0</cx:pt>
          <cx:pt idx="188776">8</cx:pt>
          <cx:pt idx="188777">43</cx:pt>
          <cx:pt idx="188778">0</cx:pt>
          <cx:pt idx="188779">56</cx:pt>
          <cx:pt idx="188780">1</cx:pt>
          <cx:pt idx="188781">110</cx:pt>
          <cx:pt idx="188782">0</cx:pt>
          <cx:pt idx="188783">0</cx:pt>
          <cx:pt idx="188784">39</cx:pt>
          <cx:pt idx="188785">0</cx:pt>
          <cx:pt idx="188786">0</cx:pt>
          <cx:pt idx="188787">399</cx:pt>
          <cx:pt idx="188788">0</cx:pt>
          <cx:pt idx="188789">78</cx:pt>
          <cx:pt idx="188790">43</cx:pt>
          <cx:pt idx="188791">1</cx:pt>
          <cx:pt idx="188792">0</cx:pt>
          <cx:pt idx="188793">1</cx:pt>
          <cx:pt idx="188794">0</cx:pt>
          <cx:pt idx="188795">7</cx:pt>
          <cx:pt idx="188796">0</cx:pt>
          <cx:pt idx="188797">0</cx:pt>
          <cx:pt idx="188798">0</cx:pt>
          <cx:pt idx="188799">0</cx:pt>
          <cx:pt idx="188800">12</cx:pt>
          <cx:pt idx="188801">104</cx:pt>
          <cx:pt idx="188802">3</cx:pt>
          <cx:pt idx="188803">145</cx:pt>
          <cx:pt idx="188804">0</cx:pt>
          <cx:pt idx="188805">3</cx:pt>
          <cx:pt idx="188806">3</cx:pt>
          <cx:pt idx="188807">7</cx:pt>
          <cx:pt idx="188808">63</cx:pt>
          <cx:pt idx="188809">36</cx:pt>
          <cx:pt idx="188810">50</cx:pt>
          <cx:pt idx="188811">42</cx:pt>
          <cx:pt idx="188812">150</cx:pt>
          <cx:pt idx="188813">291</cx:pt>
          <cx:pt idx="188814">1</cx:pt>
          <cx:pt idx="188815">8</cx:pt>
          <cx:pt idx="188816">50</cx:pt>
          <cx:pt idx="188817">246</cx:pt>
          <cx:pt idx="188818">112</cx:pt>
          <cx:pt idx="188819">2</cx:pt>
          <cx:pt idx="188820">1</cx:pt>
          <cx:pt idx="188821">107</cx:pt>
          <cx:pt idx="188822">68</cx:pt>
          <cx:pt idx="188823">0</cx:pt>
          <cx:pt idx="188824">4</cx:pt>
          <cx:pt idx="188825">13</cx:pt>
          <cx:pt idx="188826">0</cx:pt>
          <cx:pt idx="188827">0</cx:pt>
          <cx:pt idx="188828">1</cx:pt>
          <cx:pt idx="188829">2</cx:pt>
          <cx:pt idx="188830">0</cx:pt>
          <cx:pt idx="188831">0</cx:pt>
          <cx:pt idx="188832">3</cx:pt>
          <cx:pt idx="188833">82</cx:pt>
          <cx:pt idx="188834">99</cx:pt>
          <cx:pt idx="188835">226</cx:pt>
          <cx:pt idx="188836">6</cx:pt>
          <cx:pt idx="188837">36</cx:pt>
          <cx:pt idx="188838">70</cx:pt>
          <cx:pt idx="188839">39</cx:pt>
          <cx:pt idx="188840">60</cx:pt>
          <cx:pt idx="188841">3</cx:pt>
          <cx:pt idx="188842">0</cx:pt>
          <cx:pt idx="188843">14</cx:pt>
          <cx:pt idx="188844">2</cx:pt>
          <cx:pt idx="188845">195</cx:pt>
          <cx:pt idx="188846">272</cx:pt>
          <cx:pt idx="188847">296</cx:pt>
          <cx:pt idx="188848">215</cx:pt>
          <cx:pt idx="188849">1</cx:pt>
          <cx:pt idx="188850">1</cx:pt>
          <cx:pt idx="188851">0</cx:pt>
          <cx:pt idx="188852">0</cx:pt>
          <cx:pt idx="188853">12</cx:pt>
          <cx:pt idx="188854">27</cx:pt>
          <cx:pt idx="188855">59</cx:pt>
          <cx:pt idx="188856">19</cx:pt>
          <cx:pt idx="188857">1</cx:pt>
          <cx:pt idx="188858">54</cx:pt>
          <cx:pt idx="188859">7</cx:pt>
          <cx:pt idx="188860">0</cx:pt>
          <cx:pt idx="188861">37</cx:pt>
          <cx:pt idx="188862">52</cx:pt>
          <cx:pt idx="188863">54</cx:pt>
          <cx:pt idx="188864">289</cx:pt>
          <cx:pt idx="188865">69</cx:pt>
          <cx:pt idx="188866">390</cx:pt>
          <cx:pt idx="188867">158</cx:pt>
          <cx:pt idx="188868">0</cx:pt>
          <cx:pt idx="188869">0</cx:pt>
          <cx:pt idx="188870">76</cx:pt>
          <cx:pt idx="188871">386</cx:pt>
          <cx:pt idx="188872">0</cx:pt>
          <cx:pt idx="188873">20</cx:pt>
          <cx:pt idx="188874">207</cx:pt>
          <cx:pt idx="188875">609</cx:pt>
          <cx:pt idx="188876">0</cx:pt>
          <cx:pt idx="188877">23</cx:pt>
          <cx:pt idx="188878">27</cx:pt>
          <cx:pt idx="188879">7</cx:pt>
          <cx:pt idx="188880">5</cx:pt>
          <cx:pt idx="188881">60</cx:pt>
          <cx:pt idx="188882">0</cx:pt>
          <cx:pt idx="188883">0</cx:pt>
          <cx:pt idx="188884">26</cx:pt>
          <cx:pt idx="188885">0</cx:pt>
          <cx:pt idx="188886">28</cx:pt>
          <cx:pt idx="188887">0</cx:pt>
          <cx:pt idx="188888">105</cx:pt>
          <cx:pt idx="188889">0</cx:pt>
          <cx:pt idx="188890">0</cx:pt>
          <cx:pt idx="188891">0</cx:pt>
          <cx:pt idx="188892">4</cx:pt>
          <cx:pt idx="188893">0</cx:pt>
          <cx:pt idx="188894">13</cx:pt>
          <cx:pt idx="188895">1</cx:pt>
          <cx:pt idx="188896">3</cx:pt>
          <cx:pt idx="188897">0</cx:pt>
          <cx:pt idx="188898">1</cx:pt>
          <cx:pt idx="188899">0</cx:pt>
          <cx:pt idx="188900">84</cx:pt>
          <cx:pt idx="188901">4</cx:pt>
          <cx:pt idx="188902">0</cx:pt>
          <cx:pt idx="188903">2</cx:pt>
          <cx:pt idx="188904">69</cx:pt>
          <cx:pt idx="188905">156</cx:pt>
          <cx:pt idx="188906">0</cx:pt>
          <cx:pt idx="188907">5</cx:pt>
          <cx:pt idx="188908">21</cx:pt>
          <cx:pt idx="188909">0</cx:pt>
          <cx:pt idx="188910">8</cx:pt>
          <cx:pt idx="188911">8</cx:pt>
          <cx:pt idx="188912">19</cx:pt>
          <cx:pt idx="188913">24</cx:pt>
          <cx:pt idx="188914">18</cx:pt>
          <cx:pt idx="188915">215</cx:pt>
          <cx:pt idx="188916">0</cx:pt>
          <cx:pt idx="188917">15</cx:pt>
          <cx:pt idx="188918">27</cx:pt>
          <cx:pt idx="188919">33</cx:pt>
          <cx:pt idx="188920">0</cx:pt>
          <cx:pt idx="188921">12</cx:pt>
          <cx:pt idx="188922">0</cx:pt>
          <cx:pt idx="188923">0</cx:pt>
          <cx:pt idx="188924">33</cx:pt>
          <cx:pt idx="188925">0</cx:pt>
          <cx:pt idx="188926">1</cx:pt>
          <cx:pt idx="188927">14</cx:pt>
          <cx:pt idx="188928">77</cx:pt>
          <cx:pt idx="188929">66</cx:pt>
          <cx:pt idx="188930">337</cx:pt>
          <cx:pt idx="188931">161</cx:pt>
          <cx:pt idx="188932">4</cx:pt>
          <cx:pt idx="188933">48</cx:pt>
          <cx:pt idx="188934">92</cx:pt>
          <cx:pt idx="188935">0</cx:pt>
          <cx:pt idx="188936">57</cx:pt>
          <cx:pt idx="188937">8</cx:pt>
          <cx:pt idx="188938">10</cx:pt>
          <cx:pt idx="188939">124</cx:pt>
          <cx:pt idx="188940">88</cx:pt>
          <cx:pt idx="188941">128</cx:pt>
          <cx:pt idx="188942">17</cx:pt>
          <cx:pt idx="188943">14</cx:pt>
          <cx:pt idx="188944">59</cx:pt>
          <cx:pt idx="188945">0</cx:pt>
          <cx:pt idx="188946">217</cx:pt>
          <cx:pt idx="188947">2</cx:pt>
          <cx:pt idx="188948">13</cx:pt>
          <cx:pt idx="188949">54</cx:pt>
          <cx:pt idx="188950">1</cx:pt>
          <cx:pt idx="188951">14</cx:pt>
          <cx:pt idx="188952">19</cx:pt>
          <cx:pt idx="188953">0</cx:pt>
          <cx:pt idx="188954">0</cx:pt>
          <cx:pt idx="188955">0</cx:pt>
          <cx:pt idx="188956">119</cx:pt>
          <cx:pt idx="188957">34</cx:pt>
          <cx:pt idx="188958">66</cx:pt>
          <cx:pt idx="188959">22</cx:pt>
          <cx:pt idx="188960">1</cx:pt>
          <cx:pt idx="188961">7</cx:pt>
          <cx:pt idx="188962">71</cx:pt>
          <cx:pt idx="188963">3</cx:pt>
          <cx:pt idx="188964">8</cx:pt>
          <cx:pt idx="188965">75</cx:pt>
          <cx:pt idx="188966">272</cx:pt>
          <cx:pt idx="188967">4</cx:pt>
          <cx:pt idx="188968">94</cx:pt>
          <cx:pt idx="188969">8</cx:pt>
          <cx:pt idx="188970">68</cx:pt>
          <cx:pt idx="188971">225</cx:pt>
          <cx:pt idx="188972">2</cx:pt>
          <cx:pt idx="188973">40</cx:pt>
          <cx:pt idx="188974">96</cx:pt>
          <cx:pt idx="188975">58</cx:pt>
          <cx:pt idx="188976">0</cx:pt>
          <cx:pt idx="188977">34</cx:pt>
          <cx:pt idx="188978">47</cx:pt>
          <cx:pt idx="188979">41</cx:pt>
          <cx:pt idx="188980">8</cx:pt>
          <cx:pt idx="188981">11</cx:pt>
          <cx:pt idx="188982">2</cx:pt>
          <cx:pt idx="188983">0</cx:pt>
          <cx:pt idx="188984">42</cx:pt>
          <cx:pt idx="188985">0</cx:pt>
          <cx:pt idx="188986">0</cx:pt>
          <cx:pt idx="188987">50</cx:pt>
          <cx:pt idx="188988">21</cx:pt>
          <cx:pt idx="188989">299</cx:pt>
          <cx:pt idx="188990">12</cx:pt>
          <cx:pt idx="188991">1</cx:pt>
          <cx:pt idx="188992">98</cx:pt>
          <cx:pt idx="188993">19</cx:pt>
          <cx:pt idx="188994">98</cx:pt>
          <cx:pt idx="188995">7</cx:pt>
          <cx:pt idx="188996">150</cx:pt>
          <cx:pt idx="188997">8</cx:pt>
          <cx:pt idx="188998">0</cx:pt>
          <cx:pt idx="188999">0</cx:pt>
          <cx:pt idx="189000">0</cx:pt>
          <cx:pt idx="189001">6</cx:pt>
          <cx:pt idx="189002">0</cx:pt>
          <cx:pt idx="189003">237</cx:pt>
          <cx:pt idx="189004">1</cx:pt>
          <cx:pt idx="189005">21</cx:pt>
          <cx:pt idx="189006">0</cx:pt>
          <cx:pt idx="189007">0</cx:pt>
          <cx:pt idx="189008">0</cx:pt>
          <cx:pt idx="189009">26</cx:pt>
          <cx:pt idx="189010">5</cx:pt>
          <cx:pt idx="189011">9</cx:pt>
          <cx:pt idx="189012">0</cx:pt>
          <cx:pt idx="189013">14</cx:pt>
          <cx:pt idx="189014">35</cx:pt>
          <cx:pt idx="189015">40</cx:pt>
          <cx:pt idx="189016">293</cx:pt>
          <cx:pt idx="189017">9</cx:pt>
          <cx:pt idx="189018">0</cx:pt>
          <cx:pt idx="189019">7</cx:pt>
          <cx:pt idx="189020">169</cx:pt>
          <cx:pt idx="189021">14</cx:pt>
          <cx:pt idx="189022">15</cx:pt>
          <cx:pt idx="189023">34</cx:pt>
          <cx:pt idx="189024">14</cx:pt>
          <cx:pt idx="189025">77</cx:pt>
          <cx:pt idx="189026">0</cx:pt>
          <cx:pt idx="189027">0</cx:pt>
          <cx:pt idx="189028">0</cx:pt>
          <cx:pt idx="189029">11</cx:pt>
          <cx:pt idx="189030">0</cx:pt>
          <cx:pt idx="189031">0</cx:pt>
          <cx:pt idx="189032">50</cx:pt>
          <cx:pt idx="189033">51</cx:pt>
          <cx:pt idx="189034">0</cx:pt>
          <cx:pt idx="189035">6</cx:pt>
          <cx:pt idx="189036">12</cx:pt>
          <cx:pt idx="189037">57</cx:pt>
          <cx:pt idx="189038">10</cx:pt>
          <cx:pt idx="189039">5</cx:pt>
          <cx:pt idx="189040">1</cx:pt>
          <cx:pt idx="189041">11</cx:pt>
          <cx:pt idx="189042">9</cx:pt>
          <cx:pt idx="189043">38</cx:pt>
          <cx:pt idx="189044">0</cx:pt>
          <cx:pt idx="189045">10</cx:pt>
          <cx:pt idx="189046">25</cx:pt>
          <cx:pt idx="189047">0</cx:pt>
          <cx:pt idx="189048">1</cx:pt>
          <cx:pt idx="189049">1</cx:pt>
          <cx:pt idx="189050">0</cx:pt>
          <cx:pt idx="189051">0</cx:pt>
          <cx:pt idx="189052">1</cx:pt>
          <cx:pt idx="189053">1</cx:pt>
          <cx:pt idx="189054">27</cx:pt>
          <cx:pt idx="189055">0</cx:pt>
          <cx:pt idx="189056">3</cx:pt>
          <cx:pt idx="189057">14</cx:pt>
          <cx:pt idx="189058">0</cx:pt>
          <cx:pt idx="189059">0</cx:pt>
          <cx:pt idx="189060">15</cx:pt>
          <cx:pt idx="189061">30</cx:pt>
          <cx:pt idx="189062">40</cx:pt>
          <cx:pt idx="189063">3</cx:pt>
          <cx:pt idx="189064">17</cx:pt>
          <cx:pt idx="189065">4</cx:pt>
          <cx:pt idx="189066">263</cx:pt>
          <cx:pt idx="189067">28</cx:pt>
          <cx:pt idx="189068">0</cx:pt>
          <cx:pt idx="189069">1</cx:pt>
          <cx:pt idx="189070">0</cx:pt>
          <cx:pt idx="189071">3</cx:pt>
          <cx:pt idx="189072">20</cx:pt>
          <cx:pt idx="189073">124</cx:pt>
          <cx:pt idx="189074">17</cx:pt>
          <cx:pt idx="189075">2</cx:pt>
          <cx:pt idx="189076">128</cx:pt>
          <cx:pt idx="189077">2</cx:pt>
          <cx:pt idx="189078">2</cx:pt>
          <cx:pt idx="189079">27</cx:pt>
          <cx:pt idx="189080">0</cx:pt>
          <cx:pt idx="189081">1</cx:pt>
          <cx:pt idx="189082">7</cx:pt>
          <cx:pt idx="189083">11</cx:pt>
          <cx:pt idx="189084">14</cx:pt>
          <cx:pt idx="189085">1</cx:pt>
          <cx:pt idx="189086">0</cx:pt>
          <cx:pt idx="189087">25</cx:pt>
          <cx:pt idx="189088">40</cx:pt>
          <cx:pt idx="189089">0</cx:pt>
          <cx:pt idx="189090">1</cx:pt>
          <cx:pt idx="189091">6</cx:pt>
          <cx:pt idx="189092">23</cx:pt>
          <cx:pt idx="189093">0</cx:pt>
          <cx:pt idx="189094">1</cx:pt>
          <cx:pt idx="189095">1</cx:pt>
          <cx:pt idx="189096">678</cx:pt>
          <cx:pt idx="189097">34</cx:pt>
          <cx:pt idx="189098">4</cx:pt>
          <cx:pt idx="189099">49</cx:pt>
          <cx:pt idx="189100">1</cx:pt>
          <cx:pt idx="189101">0</cx:pt>
          <cx:pt idx="189102">2</cx:pt>
          <cx:pt idx="189103">0</cx:pt>
          <cx:pt idx="189104">1</cx:pt>
          <cx:pt idx="189105">0</cx:pt>
          <cx:pt idx="189106">0</cx:pt>
          <cx:pt idx="189107">0</cx:pt>
          <cx:pt idx="189108">103</cx:pt>
          <cx:pt idx="189109">0</cx:pt>
          <cx:pt idx="189110">0</cx:pt>
          <cx:pt idx="189111">1</cx:pt>
          <cx:pt idx="189112">9</cx:pt>
          <cx:pt idx="189113">56</cx:pt>
          <cx:pt idx="189114">264</cx:pt>
          <cx:pt idx="189115">0</cx:pt>
          <cx:pt idx="189116">46</cx:pt>
          <cx:pt idx="189117">0</cx:pt>
          <cx:pt idx="189118">144</cx:pt>
          <cx:pt idx="189119">13</cx:pt>
          <cx:pt idx="189120">1</cx:pt>
          <cx:pt idx="189121">0</cx:pt>
          <cx:pt idx="189122">5</cx:pt>
          <cx:pt idx="189123">0</cx:pt>
          <cx:pt idx="189124">4</cx:pt>
          <cx:pt idx="189125">7</cx:pt>
          <cx:pt idx="189126">0</cx:pt>
          <cx:pt idx="189127">25</cx:pt>
          <cx:pt idx="189128">0</cx:pt>
          <cx:pt idx="189129">28</cx:pt>
          <cx:pt idx="189130">7</cx:pt>
          <cx:pt idx="189131">1</cx:pt>
          <cx:pt idx="189132">14</cx:pt>
          <cx:pt idx="189133">19</cx:pt>
          <cx:pt idx="189134">356</cx:pt>
          <cx:pt idx="189135">1</cx:pt>
          <cx:pt idx="189136">177</cx:pt>
          <cx:pt idx="189137">0</cx:pt>
          <cx:pt idx="189138">12</cx:pt>
          <cx:pt idx="189139">0</cx:pt>
          <cx:pt idx="189140">3</cx:pt>
          <cx:pt idx="189141">13</cx:pt>
          <cx:pt idx="189142">3</cx:pt>
          <cx:pt idx="189143">3</cx:pt>
          <cx:pt idx="189144">74</cx:pt>
          <cx:pt idx="189145">345</cx:pt>
          <cx:pt idx="189146">0</cx:pt>
          <cx:pt idx="189147">0</cx:pt>
          <cx:pt idx="189148">0</cx:pt>
          <cx:pt idx="189149">1</cx:pt>
          <cx:pt idx="189150">6</cx:pt>
          <cx:pt idx="189151">1</cx:pt>
          <cx:pt idx="189152">0</cx:pt>
          <cx:pt idx="189153">0</cx:pt>
          <cx:pt idx="189154">0</cx:pt>
          <cx:pt idx="189155">352</cx:pt>
          <cx:pt idx="189156">245</cx:pt>
          <cx:pt idx="189157">36</cx:pt>
          <cx:pt idx="189158">71</cx:pt>
          <cx:pt idx="189159">1</cx:pt>
          <cx:pt idx="189160">0</cx:pt>
          <cx:pt idx="189161">14</cx:pt>
          <cx:pt idx="189162">4</cx:pt>
          <cx:pt idx="189163">35</cx:pt>
          <cx:pt idx="189164">62</cx:pt>
          <cx:pt idx="189165">85</cx:pt>
          <cx:pt idx="189166">0</cx:pt>
          <cx:pt idx="189167">58</cx:pt>
          <cx:pt idx="189168">28</cx:pt>
          <cx:pt idx="189169">5</cx:pt>
          <cx:pt idx="189170">93</cx:pt>
          <cx:pt idx="189171">0</cx:pt>
          <cx:pt idx="189172">0</cx:pt>
          <cx:pt idx="189173">0</cx:pt>
          <cx:pt idx="189174">0</cx:pt>
          <cx:pt idx="189175">0</cx:pt>
          <cx:pt idx="189176">8</cx:pt>
          <cx:pt idx="189177">0</cx:pt>
          <cx:pt idx="189178">0</cx:pt>
          <cx:pt idx="189179">0</cx:pt>
          <cx:pt idx="189180">0</cx:pt>
          <cx:pt idx="189181">18</cx:pt>
          <cx:pt idx="189182">0</cx:pt>
          <cx:pt idx="189183">290</cx:pt>
          <cx:pt idx="189184">0</cx:pt>
          <cx:pt idx="189185">3</cx:pt>
          <cx:pt idx="189186">0</cx:pt>
          <cx:pt idx="189187">0</cx:pt>
          <cx:pt idx="189188">1</cx:pt>
          <cx:pt idx="189189">0</cx:pt>
          <cx:pt idx="189190">0</cx:pt>
          <cx:pt idx="189191">160</cx:pt>
          <cx:pt idx="189192">36</cx:pt>
          <cx:pt idx="189193">22</cx:pt>
          <cx:pt idx="189194">92</cx:pt>
          <cx:pt idx="189195">3</cx:pt>
          <cx:pt idx="189196">133</cx:pt>
          <cx:pt idx="189197">5</cx:pt>
          <cx:pt idx="189198">28</cx:pt>
          <cx:pt idx="189199">140</cx:pt>
          <cx:pt idx="189200">0</cx:pt>
          <cx:pt idx="189201">3</cx:pt>
          <cx:pt idx="189202">0</cx:pt>
          <cx:pt idx="189203">4</cx:pt>
          <cx:pt idx="189204">0</cx:pt>
          <cx:pt idx="189205">2</cx:pt>
          <cx:pt idx="189206">1</cx:pt>
          <cx:pt idx="189207">381</cx:pt>
          <cx:pt idx="189208">8</cx:pt>
          <cx:pt idx="189209">0</cx:pt>
          <cx:pt idx="189210">0</cx:pt>
          <cx:pt idx="189211">102</cx:pt>
          <cx:pt idx="189212">7</cx:pt>
          <cx:pt idx="189213">817</cx:pt>
          <cx:pt idx="189214">18</cx:pt>
          <cx:pt idx="189215">81</cx:pt>
          <cx:pt idx="189216">22</cx:pt>
          <cx:pt idx="189217">2</cx:pt>
          <cx:pt idx="189218">365</cx:pt>
          <cx:pt idx="189219">459</cx:pt>
          <cx:pt idx="189220">0</cx:pt>
          <cx:pt idx="189221">0</cx:pt>
          <cx:pt idx="189222">7</cx:pt>
          <cx:pt idx="189223">0</cx:pt>
          <cx:pt idx="189224">14</cx:pt>
          <cx:pt idx="189225">1</cx:pt>
          <cx:pt idx="189226">0</cx:pt>
          <cx:pt idx="189227">10</cx:pt>
          <cx:pt idx="189228">0</cx:pt>
          <cx:pt idx="189229">4</cx:pt>
          <cx:pt idx="189230">0</cx:pt>
          <cx:pt idx="189231">0</cx:pt>
          <cx:pt idx="189232">29</cx:pt>
          <cx:pt idx="189233">0</cx:pt>
          <cx:pt idx="189234">30</cx:pt>
          <cx:pt idx="189235">0</cx:pt>
          <cx:pt idx="189236">2</cx:pt>
          <cx:pt idx="189237">2</cx:pt>
          <cx:pt idx="189238">50</cx:pt>
          <cx:pt idx="189239">80</cx:pt>
          <cx:pt idx="189240">126</cx:pt>
          <cx:pt idx="189241">0</cx:pt>
          <cx:pt idx="189242">56</cx:pt>
          <cx:pt idx="189243">42</cx:pt>
          <cx:pt idx="189244">0</cx:pt>
          <cx:pt idx="189245">22</cx:pt>
          <cx:pt idx="189246">29</cx:pt>
          <cx:pt idx="189247">55</cx:pt>
          <cx:pt idx="189248">2</cx:pt>
          <cx:pt idx="189249">9</cx:pt>
          <cx:pt idx="189250">3</cx:pt>
          <cx:pt idx="189251">12</cx:pt>
          <cx:pt idx="189252">48</cx:pt>
          <cx:pt idx="189253">2</cx:pt>
          <cx:pt idx="189254">30</cx:pt>
          <cx:pt idx="189255">49</cx:pt>
          <cx:pt idx="189256">0</cx:pt>
          <cx:pt idx="189257">105</cx:pt>
          <cx:pt idx="189258">36</cx:pt>
          <cx:pt idx="189259">276</cx:pt>
          <cx:pt idx="189260">3</cx:pt>
          <cx:pt idx="189261">6</cx:pt>
          <cx:pt idx="189262">1</cx:pt>
          <cx:pt idx="189263">0</cx:pt>
          <cx:pt idx="189264">0</cx:pt>
          <cx:pt idx="189265">0</cx:pt>
          <cx:pt idx="189266">0</cx:pt>
          <cx:pt idx="189267">0</cx:pt>
          <cx:pt idx="189268">0</cx:pt>
          <cx:pt idx="189269">6</cx:pt>
          <cx:pt idx="189270">0</cx:pt>
          <cx:pt idx="189271">22</cx:pt>
          <cx:pt idx="189272">0</cx:pt>
          <cx:pt idx="189273">0</cx:pt>
          <cx:pt idx="189274">1</cx:pt>
          <cx:pt idx="189275">0</cx:pt>
          <cx:pt idx="189276">0</cx:pt>
          <cx:pt idx="189277">1</cx:pt>
          <cx:pt idx="189278">8</cx:pt>
          <cx:pt idx="189279">29</cx:pt>
          <cx:pt idx="189280">0</cx:pt>
          <cx:pt idx="189281">51</cx:pt>
          <cx:pt idx="189282">2</cx:pt>
          <cx:pt idx="189283">39</cx:pt>
          <cx:pt idx="189284">1</cx:pt>
          <cx:pt idx="189285">2</cx:pt>
          <cx:pt idx="189286">15</cx:pt>
          <cx:pt idx="189287">0</cx:pt>
          <cx:pt idx="189288">5</cx:pt>
          <cx:pt idx="189289">8</cx:pt>
          <cx:pt idx="189290">2</cx:pt>
          <cx:pt idx="189291">345</cx:pt>
          <cx:pt idx="189292">20</cx:pt>
          <cx:pt idx="189293">6</cx:pt>
          <cx:pt idx="189294">0</cx:pt>
          <cx:pt idx="189295">662</cx:pt>
          <cx:pt idx="189296">20</cx:pt>
          <cx:pt idx="189297">0</cx:pt>
          <cx:pt idx="189298">0</cx:pt>
          <cx:pt idx="189299">9</cx:pt>
          <cx:pt idx="189300">0</cx:pt>
          <cx:pt idx="189301">2</cx:pt>
          <cx:pt idx="189302">4</cx:pt>
          <cx:pt idx="189303">203</cx:pt>
          <cx:pt idx="189304">0</cx:pt>
          <cx:pt idx="189305">218</cx:pt>
          <cx:pt idx="189306">6</cx:pt>
          <cx:pt idx="189307">3</cx:pt>
          <cx:pt idx="189308">4</cx:pt>
          <cx:pt idx="189309">13</cx:pt>
          <cx:pt idx="189310">1</cx:pt>
          <cx:pt idx="189311">24</cx:pt>
          <cx:pt idx="189312">102</cx:pt>
          <cx:pt idx="189313">52</cx:pt>
          <cx:pt idx="189314">42</cx:pt>
          <cx:pt idx="189315">0</cx:pt>
          <cx:pt idx="189316">4</cx:pt>
          <cx:pt idx="189317">4</cx:pt>
          <cx:pt idx="189318">11</cx:pt>
          <cx:pt idx="189319">11</cx:pt>
          <cx:pt idx="189320">0</cx:pt>
          <cx:pt idx="189321">3</cx:pt>
          <cx:pt idx="189322">1</cx:pt>
          <cx:pt idx="189323">21</cx:pt>
          <cx:pt idx="189324">21</cx:pt>
          <cx:pt idx="189325">77</cx:pt>
          <cx:pt idx="189326">0</cx:pt>
          <cx:pt idx="189327">568</cx:pt>
          <cx:pt idx="189328">0</cx:pt>
          <cx:pt idx="189329">0</cx:pt>
          <cx:pt idx="189330">132</cx:pt>
          <cx:pt idx="189331">0</cx:pt>
          <cx:pt idx="189332">57</cx:pt>
          <cx:pt idx="189333">24</cx:pt>
          <cx:pt idx="189334">0</cx:pt>
          <cx:pt idx="189335">8</cx:pt>
          <cx:pt idx="189336">0</cx:pt>
          <cx:pt idx="189337">0</cx:pt>
          <cx:pt idx="189338">0</cx:pt>
          <cx:pt idx="189339">231</cx:pt>
          <cx:pt idx="189340">1</cx:pt>
          <cx:pt idx="189341">1</cx:pt>
          <cx:pt idx="189342">3</cx:pt>
          <cx:pt idx="189343">0</cx:pt>
          <cx:pt idx="189344">0</cx:pt>
          <cx:pt idx="189345">0</cx:pt>
          <cx:pt idx="189346">19</cx:pt>
          <cx:pt idx="189347">0</cx:pt>
          <cx:pt idx="189348">0</cx:pt>
          <cx:pt idx="189349">0</cx:pt>
          <cx:pt idx="189350">6</cx:pt>
          <cx:pt idx="189351">3</cx:pt>
          <cx:pt idx="189352">6</cx:pt>
          <cx:pt idx="189353">3</cx:pt>
          <cx:pt idx="189354">11</cx:pt>
          <cx:pt idx="189355">0</cx:pt>
          <cx:pt idx="189356">48</cx:pt>
          <cx:pt idx="189357">12</cx:pt>
          <cx:pt idx="189358">13</cx:pt>
          <cx:pt idx="189359">6</cx:pt>
          <cx:pt idx="189360">18</cx:pt>
          <cx:pt idx="189361">33</cx:pt>
          <cx:pt idx="189362">217</cx:pt>
          <cx:pt idx="189363">1</cx:pt>
          <cx:pt idx="189364">1</cx:pt>
          <cx:pt idx="189365">30</cx:pt>
          <cx:pt idx="189366">12</cx:pt>
          <cx:pt idx="189367">1</cx:pt>
          <cx:pt idx="189368">3</cx:pt>
          <cx:pt idx="189369">2</cx:pt>
          <cx:pt idx="189370">4</cx:pt>
          <cx:pt idx="189371">0</cx:pt>
          <cx:pt idx="189372">0</cx:pt>
          <cx:pt idx="189373">0</cx:pt>
          <cx:pt idx="189374">0</cx:pt>
          <cx:pt idx="189375">28</cx:pt>
          <cx:pt idx="189376">0</cx:pt>
          <cx:pt idx="189377">117</cx:pt>
          <cx:pt idx="189378">6</cx:pt>
          <cx:pt idx="189379">0</cx:pt>
          <cx:pt idx="189380">46</cx:pt>
          <cx:pt idx="189381">26</cx:pt>
          <cx:pt idx="189382">135</cx:pt>
          <cx:pt idx="189383">8</cx:pt>
          <cx:pt idx="189384">54</cx:pt>
          <cx:pt idx="189385">23</cx:pt>
          <cx:pt idx="189386">6</cx:pt>
          <cx:pt idx="189387">1</cx:pt>
          <cx:pt idx="189388">0</cx:pt>
          <cx:pt idx="189389">0</cx:pt>
          <cx:pt idx="189390">8</cx:pt>
          <cx:pt idx="189391">318</cx:pt>
          <cx:pt idx="189392">70</cx:pt>
          <cx:pt idx="189393">0</cx:pt>
          <cx:pt idx="189394">21</cx:pt>
          <cx:pt idx="189395">5</cx:pt>
          <cx:pt idx="189396">7</cx:pt>
          <cx:pt idx="189397">3</cx:pt>
          <cx:pt idx="189398">40</cx:pt>
          <cx:pt idx="189399">182</cx:pt>
          <cx:pt idx="189400">1</cx:pt>
          <cx:pt idx="189401">1</cx:pt>
          <cx:pt idx="189402">76</cx:pt>
          <cx:pt idx="189403">35</cx:pt>
          <cx:pt idx="189404">70</cx:pt>
          <cx:pt idx="189405">2</cx:pt>
          <cx:pt idx="189406">337</cx:pt>
          <cx:pt idx="189407">120</cx:pt>
          <cx:pt idx="189408">0</cx:pt>
          <cx:pt idx="189409">72</cx:pt>
          <cx:pt idx="189410">0</cx:pt>
          <cx:pt idx="189411">273</cx:pt>
          <cx:pt idx="189412">4</cx:pt>
          <cx:pt idx="189413">0</cx:pt>
          <cx:pt idx="189414">0</cx:pt>
          <cx:pt idx="189415">0</cx:pt>
          <cx:pt idx="189416">0</cx:pt>
          <cx:pt idx="189417">1</cx:pt>
          <cx:pt idx="189418">1</cx:pt>
          <cx:pt idx="189419">0</cx:pt>
          <cx:pt idx="189420">16</cx:pt>
          <cx:pt idx="189421">90</cx:pt>
          <cx:pt idx="189422">4</cx:pt>
          <cx:pt idx="189423">8</cx:pt>
          <cx:pt idx="189424">27</cx:pt>
          <cx:pt idx="189425">1</cx:pt>
          <cx:pt idx="189426">1</cx:pt>
          <cx:pt idx="189427">0</cx:pt>
          <cx:pt idx="189428">6</cx:pt>
          <cx:pt idx="189429">2</cx:pt>
          <cx:pt idx="189430">23</cx:pt>
          <cx:pt idx="189431">121</cx:pt>
          <cx:pt idx="189432">3</cx:pt>
          <cx:pt idx="189433">0</cx:pt>
          <cx:pt idx="189434">1</cx:pt>
          <cx:pt idx="189435">0</cx:pt>
          <cx:pt idx="189436">24</cx:pt>
          <cx:pt idx="189437">25</cx:pt>
          <cx:pt idx="189438">87</cx:pt>
          <cx:pt idx="189439">0</cx:pt>
          <cx:pt idx="189440">5</cx:pt>
          <cx:pt idx="189441">0</cx:pt>
          <cx:pt idx="189442">69</cx:pt>
          <cx:pt idx="189443">0</cx:pt>
          <cx:pt idx="189444">67</cx:pt>
          <cx:pt idx="189445">29</cx:pt>
          <cx:pt idx="189446">190</cx:pt>
          <cx:pt idx="189447">24</cx:pt>
          <cx:pt idx="189448">28</cx:pt>
          <cx:pt idx="189449">31</cx:pt>
          <cx:pt idx="189450">17</cx:pt>
          <cx:pt idx="189451">12</cx:pt>
          <cx:pt idx="189452">0</cx:pt>
          <cx:pt idx="189453">13</cx:pt>
          <cx:pt idx="189454">1</cx:pt>
          <cx:pt idx="189455">0</cx:pt>
          <cx:pt idx="189456">0</cx:pt>
          <cx:pt idx="189457">0</cx:pt>
          <cx:pt idx="189458">1</cx:pt>
          <cx:pt idx="189459">6</cx:pt>
          <cx:pt idx="189460">21</cx:pt>
          <cx:pt idx="189461">233</cx:pt>
          <cx:pt idx="189462">2</cx:pt>
          <cx:pt idx="189463">1</cx:pt>
          <cx:pt idx="189464">81</cx:pt>
          <cx:pt idx="189465">7</cx:pt>
          <cx:pt idx="189466">7</cx:pt>
          <cx:pt idx="189467">537</cx:pt>
          <cx:pt idx="189468">1</cx:pt>
          <cx:pt idx="189469">0</cx:pt>
          <cx:pt idx="189470">12</cx:pt>
          <cx:pt idx="189471">4</cx:pt>
          <cx:pt idx="189472">8</cx:pt>
          <cx:pt idx="189473">0</cx:pt>
          <cx:pt idx="189474">0</cx:pt>
          <cx:pt idx="189475">15</cx:pt>
          <cx:pt idx="189476">1</cx:pt>
          <cx:pt idx="189477">1</cx:pt>
          <cx:pt idx="189478">6</cx:pt>
          <cx:pt idx="189479">1</cx:pt>
          <cx:pt idx="189480">4</cx:pt>
          <cx:pt idx="189481">2</cx:pt>
          <cx:pt idx="189482">9</cx:pt>
          <cx:pt idx="189483">0</cx:pt>
          <cx:pt idx="189484">32</cx:pt>
          <cx:pt idx="189485">0</cx:pt>
          <cx:pt idx="189486">13</cx:pt>
          <cx:pt idx="189487">222</cx:pt>
          <cx:pt idx="189488">19</cx:pt>
          <cx:pt idx="189489">3</cx:pt>
          <cx:pt idx="189490">2</cx:pt>
          <cx:pt idx="189491">94</cx:pt>
          <cx:pt idx="189492">1</cx:pt>
          <cx:pt idx="189493">1</cx:pt>
          <cx:pt idx="189494">6</cx:pt>
          <cx:pt idx="189495">0</cx:pt>
          <cx:pt idx="189496">81</cx:pt>
          <cx:pt idx="189497">24</cx:pt>
          <cx:pt idx="189498">3</cx:pt>
          <cx:pt idx="189499">0</cx:pt>
          <cx:pt idx="189500">6</cx:pt>
          <cx:pt idx="189501">0</cx:pt>
          <cx:pt idx="189502">2</cx:pt>
          <cx:pt idx="189503">0</cx:pt>
          <cx:pt idx="189504">1</cx:pt>
          <cx:pt idx="189505">1</cx:pt>
          <cx:pt idx="189506">64</cx:pt>
          <cx:pt idx="189507">28</cx:pt>
          <cx:pt idx="189508">7</cx:pt>
          <cx:pt idx="189509">20</cx:pt>
          <cx:pt idx="189510">2</cx:pt>
          <cx:pt idx="189511">2</cx:pt>
          <cx:pt idx="189512">4</cx:pt>
          <cx:pt idx="189513">0</cx:pt>
          <cx:pt idx="189514">0</cx:pt>
          <cx:pt idx="189515">0</cx:pt>
          <cx:pt idx="189516">14</cx:pt>
          <cx:pt idx="189517">27</cx:pt>
          <cx:pt idx="189518">2</cx:pt>
          <cx:pt idx="189519">0</cx:pt>
          <cx:pt idx="189520">0</cx:pt>
          <cx:pt idx="189521">26</cx:pt>
          <cx:pt idx="189522">0</cx:pt>
          <cx:pt idx="189523">67</cx:pt>
          <cx:pt idx="189524">279</cx:pt>
          <cx:pt idx="189525">11</cx:pt>
          <cx:pt idx="189526">7</cx:pt>
          <cx:pt idx="189527">42</cx:pt>
          <cx:pt idx="189528">141</cx:pt>
          <cx:pt idx="189529">21</cx:pt>
          <cx:pt idx="189530">0</cx:pt>
          <cx:pt idx="189531">4</cx:pt>
          <cx:pt idx="189532">17</cx:pt>
          <cx:pt idx="189533">6</cx:pt>
          <cx:pt idx="189534">2</cx:pt>
          <cx:pt idx="189535">8</cx:pt>
          <cx:pt idx="189536">12</cx:pt>
          <cx:pt idx="189537">8</cx:pt>
          <cx:pt idx="189538">21</cx:pt>
          <cx:pt idx="189539">14</cx:pt>
          <cx:pt idx="189540">1</cx:pt>
          <cx:pt idx="189541">185</cx:pt>
          <cx:pt idx="189542">298</cx:pt>
          <cx:pt idx="189543">601</cx:pt>
          <cx:pt idx="189544">7</cx:pt>
          <cx:pt idx="189545">32</cx:pt>
          <cx:pt idx="189546">60</cx:pt>
          <cx:pt idx="189547">3</cx:pt>
          <cx:pt idx="189548">353</cx:pt>
          <cx:pt idx="189549">39</cx:pt>
          <cx:pt idx="189550">3</cx:pt>
          <cx:pt idx="189551">21</cx:pt>
          <cx:pt idx="189552">132</cx:pt>
          <cx:pt idx="189553">7</cx:pt>
          <cx:pt idx="189554">136</cx:pt>
          <cx:pt idx="189555">15</cx:pt>
          <cx:pt idx="189556">0</cx:pt>
          <cx:pt idx="189557">0</cx:pt>
          <cx:pt idx="189558">0</cx:pt>
          <cx:pt idx="189559">83</cx:pt>
          <cx:pt idx="189560">125</cx:pt>
          <cx:pt idx="189561">0</cx:pt>
          <cx:pt idx="189562">51</cx:pt>
          <cx:pt idx="189563">0</cx:pt>
          <cx:pt idx="189564">84</cx:pt>
          <cx:pt idx="189565">11</cx:pt>
          <cx:pt idx="189566">1</cx:pt>
          <cx:pt idx="189567">10</cx:pt>
          <cx:pt idx="189568">4</cx:pt>
          <cx:pt idx="189569">6</cx:pt>
          <cx:pt idx="189570">148</cx:pt>
          <cx:pt idx="189571">63</cx:pt>
          <cx:pt idx="189572">6</cx:pt>
          <cx:pt idx="189573">0</cx:pt>
          <cx:pt idx="189574">0</cx:pt>
          <cx:pt idx="189575">2</cx:pt>
          <cx:pt idx="189576">116</cx:pt>
          <cx:pt idx="189577">8</cx:pt>
          <cx:pt idx="189578">0</cx:pt>
          <cx:pt idx="189579">0</cx:pt>
          <cx:pt idx="189580">0</cx:pt>
          <cx:pt idx="189581">1</cx:pt>
          <cx:pt idx="189582">58</cx:pt>
          <cx:pt idx="189583">32</cx:pt>
          <cx:pt idx="189584">1</cx:pt>
          <cx:pt idx="189585">1</cx:pt>
          <cx:pt idx="189586">0</cx:pt>
          <cx:pt idx="189587">0</cx:pt>
          <cx:pt idx="189588">3</cx:pt>
          <cx:pt idx="189589">1</cx:pt>
          <cx:pt idx="189590">0</cx:pt>
          <cx:pt idx="189591">0</cx:pt>
          <cx:pt idx="189592">8</cx:pt>
          <cx:pt idx="189593">20</cx:pt>
          <cx:pt idx="189594">2</cx:pt>
          <cx:pt idx="189595">12</cx:pt>
          <cx:pt idx="189596">1</cx:pt>
          <cx:pt idx="189597">0</cx:pt>
          <cx:pt idx="189598">550</cx:pt>
          <cx:pt idx="189599">0</cx:pt>
          <cx:pt idx="189600">13</cx:pt>
          <cx:pt idx="189601">0</cx:pt>
          <cx:pt idx="189602">0</cx:pt>
          <cx:pt idx="189603">0</cx:pt>
          <cx:pt idx="189604">2</cx:pt>
          <cx:pt idx="189605">0</cx:pt>
          <cx:pt idx="189606">248</cx:pt>
          <cx:pt idx="189607">27</cx:pt>
          <cx:pt idx="189608">21</cx:pt>
          <cx:pt idx="189609">0</cx:pt>
          <cx:pt idx="189610">1</cx:pt>
          <cx:pt idx="189611">52</cx:pt>
          <cx:pt idx="189612">1</cx:pt>
          <cx:pt idx="189613">0</cx:pt>
          <cx:pt idx="189614">0</cx:pt>
          <cx:pt idx="189615">0</cx:pt>
          <cx:pt idx="189616">15</cx:pt>
          <cx:pt idx="189617">0</cx:pt>
          <cx:pt idx="189618">0</cx:pt>
          <cx:pt idx="189619">2</cx:pt>
          <cx:pt idx="189620">0</cx:pt>
          <cx:pt idx="189621">0</cx:pt>
          <cx:pt idx="189622">1</cx:pt>
          <cx:pt idx="189623">1</cx:pt>
          <cx:pt idx="189624">9</cx:pt>
          <cx:pt idx="189625">12</cx:pt>
          <cx:pt idx="189626">0</cx:pt>
          <cx:pt idx="189627">365</cx:pt>
          <cx:pt idx="189628">175</cx:pt>
          <cx:pt idx="189629">114</cx:pt>
          <cx:pt idx="189630">0</cx:pt>
          <cx:pt idx="189631">0</cx:pt>
          <cx:pt idx="189632">3</cx:pt>
          <cx:pt idx="189633">9</cx:pt>
          <cx:pt idx="189634">5</cx:pt>
          <cx:pt idx="189635">0</cx:pt>
          <cx:pt idx="189636">4</cx:pt>
          <cx:pt idx="189637">20</cx:pt>
          <cx:pt idx="189638">90</cx:pt>
          <cx:pt idx="189639">0</cx:pt>
          <cx:pt idx="189640">70</cx:pt>
          <cx:pt idx="189641">4</cx:pt>
          <cx:pt idx="189642">2</cx:pt>
          <cx:pt idx="189643">8</cx:pt>
          <cx:pt idx="189644">0</cx:pt>
          <cx:pt idx="189645">0</cx:pt>
          <cx:pt idx="189646">42</cx:pt>
          <cx:pt idx="189647">0</cx:pt>
          <cx:pt idx="189648">41</cx:pt>
          <cx:pt idx="189649">60</cx:pt>
          <cx:pt idx="189650">0</cx:pt>
          <cx:pt idx="189651">0</cx:pt>
          <cx:pt idx="189652">0</cx:pt>
          <cx:pt idx="189653">191</cx:pt>
          <cx:pt idx="189654">63</cx:pt>
          <cx:pt idx="189655">56</cx:pt>
          <cx:pt idx="189656">3</cx:pt>
          <cx:pt idx="189657">1</cx:pt>
          <cx:pt idx="189658">0</cx:pt>
          <cx:pt idx="189659">7</cx:pt>
          <cx:pt idx="189660">43</cx:pt>
          <cx:pt idx="189661">0</cx:pt>
          <cx:pt idx="189662">41</cx:pt>
          <cx:pt idx="189663">362</cx:pt>
          <cx:pt idx="189664">27</cx:pt>
          <cx:pt idx="189665">3</cx:pt>
          <cx:pt idx="189666">0</cx:pt>
          <cx:pt idx="189667">0</cx:pt>
          <cx:pt idx="189668">218</cx:pt>
          <cx:pt idx="189669">1</cx:pt>
          <cx:pt idx="189670">0</cx:pt>
          <cx:pt idx="189671">22</cx:pt>
          <cx:pt idx="189672">32</cx:pt>
          <cx:pt idx="189673">0</cx:pt>
          <cx:pt idx="189674">1</cx:pt>
          <cx:pt idx="189675">14</cx:pt>
          <cx:pt idx="189676">1</cx:pt>
          <cx:pt idx="189677">292</cx:pt>
          <cx:pt idx="189678">0</cx:pt>
          <cx:pt idx="189679">95</cx:pt>
          <cx:pt idx="189680">298</cx:pt>
          <cx:pt idx="189681">4</cx:pt>
          <cx:pt idx="189682">2</cx:pt>
          <cx:pt idx="189683">16</cx:pt>
          <cx:pt idx="189684">0</cx:pt>
          <cx:pt idx="189685">8</cx:pt>
          <cx:pt idx="189686">78</cx:pt>
          <cx:pt idx="189687">27</cx:pt>
          <cx:pt idx="189688">2</cx:pt>
          <cx:pt idx="189689">119</cx:pt>
          <cx:pt idx="189690">1</cx:pt>
          <cx:pt idx="189691">0</cx:pt>
          <cx:pt idx="189692">56</cx:pt>
          <cx:pt idx="189693">81</cx:pt>
          <cx:pt idx="189694">9</cx:pt>
          <cx:pt idx="189695">0</cx:pt>
          <cx:pt idx="189696">1</cx:pt>
          <cx:pt idx="189697">9</cx:pt>
          <cx:pt idx="189698">0</cx:pt>
          <cx:pt idx="189699">35</cx:pt>
          <cx:pt idx="189700">115</cx:pt>
          <cx:pt idx="189701">255</cx:pt>
          <cx:pt idx="189702">380</cx:pt>
          <cx:pt idx="189703">78</cx:pt>
          <cx:pt idx="189704">1</cx:pt>
          <cx:pt idx="189705">10</cx:pt>
          <cx:pt idx="189706">5</cx:pt>
          <cx:pt idx="189707">2</cx:pt>
          <cx:pt idx="189708">27</cx:pt>
          <cx:pt idx="189709">4</cx:pt>
          <cx:pt idx="189710">5</cx:pt>
          <cx:pt idx="189711">0</cx:pt>
          <cx:pt idx="189712">0</cx:pt>
          <cx:pt idx="189713">1</cx:pt>
          <cx:pt idx="189714">75</cx:pt>
          <cx:pt idx="189715">6</cx:pt>
          <cx:pt idx="189716">31</cx:pt>
          <cx:pt idx="189717">9</cx:pt>
          <cx:pt idx="189718">0</cx:pt>
          <cx:pt idx="189719">64</cx:pt>
          <cx:pt idx="189720">6</cx:pt>
          <cx:pt idx="189721">6</cx:pt>
          <cx:pt idx="189722">0</cx:pt>
          <cx:pt idx="189723">19</cx:pt>
          <cx:pt idx="189724">0</cx:pt>
          <cx:pt idx="189725">388</cx:pt>
          <cx:pt idx="189726">1</cx:pt>
          <cx:pt idx="189727">3</cx:pt>
          <cx:pt idx="189728">0</cx:pt>
          <cx:pt idx="189729">21</cx:pt>
          <cx:pt idx="189730">0</cx:pt>
          <cx:pt idx="189731">62</cx:pt>
          <cx:pt idx="189732">0</cx:pt>
          <cx:pt idx="189733">54</cx:pt>
          <cx:pt idx="189734">35</cx:pt>
          <cx:pt idx="189735">0</cx:pt>
          <cx:pt idx="189736">0</cx:pt>
          <cx:pt idx="189737">157</cx:pt>
          <cx:pt idx="189738">11</cx:pt>
          <cx:pt idx="189739">0</cx:pt>
          <cx:pt idx="189740">434</cx:pt>
          <cx:pt idx="189741">2</cx:pt>
          <cx:pt idx="189742">27</cx:pt>
          <cx:pt idx="189743">402</cx:pt>
          <cx:pt idx="189744">81</cx:pt>
          <cx:pt idx="189745">1</cx:pt>
          <cx:pt idx="189746">0</cx:pt>
          <cx:pt idx="189747">0</cx:pt>
          <cx:pt idx="189748">0</cx:pt>
          <cx:pt idx="189749">131</cx:pt>
          <cx:pt idx="189750">0</cx:pt>
          <cx:pt idx="189751">3</cx:pt>
          <cx:pt idx="189752">0</cx:pt>
          <cx:pt idx="189753">41</cx:pt>
          <cx:pt idx="189754">0</cx:pt>
          <cx:pt idx="189755">0</cx:pt>
          <cx:pt idx="189756">7</cx:pt>
          <cx:pt idx="189757">0</cx:pt>
          <cx:pt idx="189758">0</cx:pt>
          <cx:pt idx="189759">0</cx:pt>
          <cx:pt idx="189760">0</cx:pt>
          <cx:pt idx="189761">0</cx:pt>
          <cx:pt idx="189762">0</cx:pt>
          <cx:pt idx="189763">14</cx:pt>
          <cx:pt idx="189764">0</cx:pt>
          <cx:pt idx="189765">0</cx:pt>
          <cx:pt idx="189766">0</cx:pt>
          <cx:pt idx="189767">0</cx:pt>
          <cx:pt idx="189768">0</cx:pt>
          <cx:pt idx="189769">0</cx:pt>
          <cx:pt idx="189770">0</cx:pt>
          <cx:pt idx="189771">0</cx:pt>
          <cx:pt idx="189772">0</cx:pt>
          <cx:pt idx="189773">0</cx:pt>
          <cx:pt idx="189774">0</cx:pt>
          <cx:pt idx="189775">26</cx:pt>
          <cx:pt idx="189776">0</cx:pt>
          <cx:pt idx="189777">0</cx:pt>
          <cx:pt idx="189778">0</cx:pt>
          <cx:pt idx="189779">1</cx:pt>
          <cx:pt idx="189780">0</cx:pt>
          <cx:pt idx="189781">0</cx:pt>
          <cx:pt idx="189782">0</cx:pt>
          <cx:pt idx="189783">28</cx:pt>
          <cx:pt idx="189784">0</cx:pt>
          <cx:pt idx="189785">6</cx:pt>
          <cx:pt idx="189786">26</cx:pt>
          <cx:pt idx="189787">3</cx:pt>
          <cx:pt idx="189788">145</cx:pt>
          <cx:pt idx="189789">82</cx:pt>
          <cx:pt idx="189790">0</cx:pt>
          <cx:pt idx="189791">0</cx:pt>
          <cx:pt idx="189792">0</cx:pt>
          <cx:pt idx="189793">15</cx:pt>
          <cx:pt idx="189794">0</cx:pt>
          <cx:pt idx="189795">0</cx:pt>
          <cx:pt idx="189796">345</cx:pt>
          <cx:pt idx="189797">489</cx:pt>
          <cx:pt idx="189798">38</cx:pt>
          <cx:pt idx="189799">27</cx:pt>
          <cx:pt idx="189800">2</cx:pt>
          <cx:pt idx="189801">130</cx:pt>
          <cx:pt idx="189802">64</cx:pt>
          <cx:pt idx="189803">0</cx:pt>
          <cx:pt idx="189804">0</cx:pt>
          <cx:pt idx="189805">0</cx:pt>
          <cx:pt idx="189806">2</cx:pt>
          <cx:pt idx="189807">249</cx:pt>
          <cx:pt idx="189808">0</cx:pt>
          <cx:pt idx="189809">7</cx:pt>
          <cx:pt idx="189810">47</cx:pt>
          <cx:pt idx="189811">2</cx:pt>
          <cx:pt idx="189812">0</cx:pt>
          <cx:pt idx="189813">0</cx:pt>
          <cx:pt idx="189814">24</cx:pt>
          <cx:pt idx="189815">0</cx:pt>
          <cx:pt idx="189816">0</cx:pt>
          <cx:pt idx="189817">47</cx:pt>
          <cx:pt idx="189818">16</cx:pt>
          <cx:pt idx="189819">1</cx:pt>
          <cx:pt idx="189820">175</cx:pt>
          <cx:pt idx="189821">4</cx:pt>
          <cx:pt idx="189822">92</cx:pt>
          <cx:pt idx="189823">28</cx:pt>
          <cx:pt idx="189824">1</cx:pt>
          <cx:pt idx="189825">224</cx:pt>
          <cx:pt idx="189826">14</cx:pt>
          <cx:pt idx="189827">0</cx:pt>
          <cx:pt idx="189828">0</cx:pt>
          <cx:pt idx="189829">30</cx:pt>
          <cx:pt idx="189830">0</cx:pt>
          <cx:pt idx="189831">2</cx:pt>
          <cx:pt idx="189832">18</cx:pt>
          <cx:pt idx="189833">1</cx:pt>
          <cx:pt idx="189834">3</cx:pt>
          <cx:pt idx="189835">17</cx:pt>
          <cx:pt idx="189836">13</cx:pt>
          <cx:pt idx="189837">100</cx:pt>
          <cx:pt idx="189838">37</cx:pt>
          <cx:pt idx="189839">150</cx:pt>
          <cx:pt idx="189840">1</cx:pt>
          <cx:pt idx="189841">105</cx:pt>
          <cx:pt idx="189842">50</cx:pt>
          <cx:pt idx="189843">0</cx:pt>
          <cx:pt idx="189844">0</cx:pt>
          <cx:pt idx="189845">122</cx:pt>
          <cx:pt idx="189846">49</cx:pt>
          <cx:pt idx="189847">12</cx:pt>
          <cx:pt idx="189848">27</cx:pt>
          <cx:pt idx="189849">46</cx:pt>
          <cx:pt idx="189850">47</cx:pt>
          <cx:pt idx="189851">114</cx:pt>
          <cx:pt idx="189852">21</cx:pt>
          <cx:pt idx="189853">8</cx:pt>
          <cx:pt idx="189854">1</cx:pt>
          <cx:pt idx="189855">0</cx:pt>
          <cx:pt idx="189856">0</cx:pt>
          <cx:pt idx="189857">0</cx:pt>
          <cx:pt idx="189858">0</cx:pt>
          <cx:pt idx="189859">4</cx:pt>
          <cx:pt idx="189860">0</cx:pt>
          <cx:pt idx="189861">7</cx:pt>
          <cx:pt idx="189862">31</cx:pt>
          <cx:pt idx="189863">8</cx:pt>
          <cx:pt idx="189864">0</cx:pt>
          <cx:pt idx="189865">42</cx:pt>
          <cx:pt idx="189866">113</cx:pt>
          <cx:pt idx="189867">54</cx:pt>
          <cx:pt idx="189868">0</cx:pt>
          <cx:pt idx="189869">111</cx:pt>
          <cx:pt idx="189870">11</cx:pt>
          <cx:pt idx="189871">4</cx:pt>
          <cx:pt idx="189872">106</cx:pt>
          <cx:pt idx="189873">1</cx:pt>
          <cx:pt idx="189874">0</cx:pt>
          <cx:pt idx="189875">23</cx:pt>
          <cx:pt idx="189876">0</cx:pt>
          <cx:pt idx="189877">0</cx:pt>
          <cx:pt idx="189878">86</cx:pt>
          <cx:pt idx="189879">0</cx:pt>
          <cx:pt idx="189880">11</cx:pt>
          <cx:pt idx="189881">23</cx:pt>
          <cx:pt idx="189882">22</cx:pt>
          <cx:pt idx="189883">64</cx:pt>
          <cx:pt idx="189884">19</cx:pt>
          <cx:pt idx="189885">7</cx:pt>
          <cx:pt idx="189886">21</cx:pt>
          <cx:pt idx="189887">5</cx:pt>
          <cx:pt idx="189888">2</cx:pt>
          <cx:pt idx="189889">2</cx:pt>
          <cx:pt idx="189890">5</cx:pt>
          <cx:pt idx="189891">0</cx:pt>
          <cx:pt idx="189892">0</cx:pt>
          <cx:pt idx="189893">100</cx:pt>
          <cx:pt idx="189894">2</cx:pt>
          <cx:pt idx="189895">0</cx:pt>
          <cx:pt idx="189896">15</cx:pt>
          <cx:pt idx="189897">14</cx:pt>
          <cx:pt idx="189898">0</cx:pt>
          <cx:pt idx="189899">0</cx:pt>
          <cx:pt idx="189900">1</cx:pt>
          <cx:pt idx="189901">0</cx:pt>
          <cx:pt idx="189902">14</cx:pt>
          <cx:pt idx="189903">2</cx:pt>
          <cx:pt idx="189904">0</cx:pt>
          <cx:pt idx="189905">0</cx:pt>
          <cx:pt idx="189906">113</cx:pt>
          <cx:pt idx="189907">0</cx:pt>
          <cx:pt idx="189908">0</cx:pt>
          <cx:pt idx="189909">13</cx:pt>
          <cx:pt idx="189910">0</cx:pt>
          <cx:pt idx="189911">17</cx:pt>
          <cx:pt idx="189912">0</cx:pt>
          <cx:pt idx="189913">13</cx:pt>
          <cx:pt idx="189914">18</cx:pt>
          <cx:pt idx="189915">6</cx:pt>
          <cx:pt idx="189916">3</cx:pt>
          <cx:pt idx="189917">12</cx:pt>
          <cx:pt idx="189918">8</cx:pt>
          <cx:pt idx="189919">0</cx:pt>
          <cx:pt idx="189920">0</cx:pt>
          <cx:pt idx="189921">0</cx:pt>
          <cx:pt idx="189922">0</cx:pt>
          <cx:pt idx="189923">0</cx:pt>
          <cx:pt idx="189924">12</cx:pt>
          <cx:pt idx="189925">0</cx:pt>
          <cx:pt idx="189926">0</cx:pt>
          <cx:pt idx="189927">206</cx:pt>
          <cx:pt idx="189928">191</cx:pt>
          <cx:pt idx="189929">217</cx:pt>
          <cx:pt idx="189930">21</cx:pt>
          <cx:pt idx="189931">66</cx:pt>
          <cx:pt idx="189932">38</cx:pt>
          <cx:pt idx="189933">3</cx:pt>
          <cx:pt idx="189934">2</cx:pt>
          <cx:pt idx="189935">17</cx:pt>
          <cx:pt idx="189936">29</cx:pt>
          <cx:pt idx="189937">197</cx:pt>
          <cx:pt idx="189938">0</cx:pt>
          <cx:pt idx="189939">1</cx:pt>
          <cx:pt idx="189940">0</cx:pt>
          <cx:pt idx="189941">51</cx:pt>
          <cx:pt idx="189942">47</cx:pt>
          <cx:pt idx="189943">176</cx:pt>
          <cx:pt idx="189944">0</cx:pt>
          <cx:pt idx="189945">28</cx:pt>
          <cx:pt idx="189946">12</cx:pt>
          <cx:pt idx="189947">11</cx:pt>
          <cx:pt idx="189948">313</cx:pt>
          <cx:pt idx="189949">5</cx:pt>
          <cx:pt idx="189950">6</cx:pt>
          <cx:pt idx="189951">14</cx:pt>
          <cx:pt idx="189952">0</cx:pt>
          <cx:pt idx="189953">16</cx:pt>
          <cx:pt idx="189954">121</cx:pt>
          <cx:pt idx="189955">6</cx:pt>
          <cx:pt idx="189956">105</cx:pt>
          <cx:pt idx="189957">0</cx:pt>
          <cx:pt idx="189958">0</cx:pt>
          <cx:pt idx="189959">25</cx:pt>
          <cx:pt idx="189960">21</cx:pt>
          <cx:pt idx="189961">9</cx:pt>
          <cx:pt idx="189962">154</cx:pt>
          <cx:pt idx="189963">0</cx:pt>
          <cx:pt idx="189964">2</cx:pt>
          <cx:pt idx="189965">0</cx:pt>
          <cx:pt idx="189966">282</cx:pt>
          <cx:pt idx="189967">1</cx:pt>
          <cx:pt idx="189968">0</cx:pt>
          <cx:pt idx="189969">245</cx:pt>
          <cx:pt idx="189970">106</cx:pt>
          <cx:pt idx="189971">243</cx:pt>
          <cx:pt idx="189972">2</cx:pt>
          <cx:pt idx="189973">0</cx:pt>
          <cx:pt idx="189974">26</cx:pt>
          <cx:pt idx="189975">0</cx:pt>
          <cx:pt idx="189976">4</cx:pt>
          <cx:pt idx="189977">12</cx:pt>
          <cx:pt idx="189978">7</cx:pt>
          <cx:pt idx="189979">0</cx:pt>
          <cx:pt idx="189980">14</cx:pt>
          <cx:pt idx="189981">0</cx:pt>
          <cx:pt idx="189982">1</cx:pt>
          <cx:pt idx="189983">52</cx:pt>
          <cx:pt idx="189984">21</cx:pt>
          <cx:pt idx="189985">131</cx:pt>
          <cx:pt idx="189986">78</cx:pt>
          <cx:pt idx="189987">58</cx:pt>
          <cx:pt idx="189988">34</cx:pt>
          <cx:pt idx="189989">735</cx:pt>
          <cx:pt idx="189990">45</cx:pt>
          <cx:pt idx="189991">7</cx:pt>
          <cx:pt idx="189992">3</cx:pt>
          <cx:pt idx="189993">127</cx:pt>
          <cx:pt idx="189994">0</cx:pt>
          <cx:pt idx="189995">0</cx:pt>
          <cx:pt idx="189996">0</cx:pt>
          <cx:pt idx="189997">0</cx:pt>
          <cx:pt idx="189998">0</cx:pt>
          <cx:pt idx="189999">6</cx:pt>
          <cx:pt idx="190000">18</cx:pt>
          <cx:pt idx="190001">1</cx:pt>
          <cx:pt idx="190002">17</cx:pt>
          <cx:pt idx="190003">0</cx:pt>
          <cx:pt idx="190004">209</cx:pt>
          <cx:pt idx="190005">0</cx:pt>
          <cx:pt idx="190006">0</cx:pt>
          <cx:pt idx="190007">0</cx:pt>
          <cx:pt idx="190008">0</cx:pt>
          <cx:pt idx="190009">0</cx:pt>
          <cx:pt idx="190010">0</cx:pt>
          <cx:pt idx="190011">0</cx:pt>
          <cx:pt idx="190012">0</cx:pt>
          <cx:pt idx="190013">1</cx:pt>
          <cx:pt idx="190014">31</cx:pt>
          <cx:pt idx="190015">0</cx:pt>
          <cx:pt idx="190016">1</cx:pt>
          <cx:pt idx="190017">1</cx:pt>
          <cx:pt idx="190018">0</cx:pt>
          <cx:pt idx="190019">1</cx:pt>
          <cx:pt idx="190020">13</cx:pt>
          <cx:pt idx="190021">73</cx:pt>
          <cx:pt idx="190022">232</cx:pt>
          <cx:pt idx="190023">7</cx:pt>
          <cx:pt idx="190024">0</cx:pt>
          <cx:pt idx="190025">21</cx:pt>
          <cx:pt idx="190026">22</cx:pt>
          <cx:pt idx="190027">8</cx:pt>
          <cx:pt idx="190028">0</cx:pt>
          <cx:pt idx="190029">0</cx:pt>
          <cx:pt idx="190030">0</cx:pt>
          <cx:pt idx="190031">1</cx:pt>
          <cx:pt idx="190032">0</cx:pt>
          <cx:pt idx="190033">110</cx:pt>
          <cx:pt idx="190034">1</cx:pt>
          <cx:pt idx="190035">45</cx:pt>
          <cx:pt idx="190036">145</cx:pt>
          <cx:pt idx="190037">10</cx:pt>
          <cx:pt idx="190038">99</cx:pt>
          <cx:pt idx="190039">1</cx:pt>
          <cx:pt idx="190040">0</cx:pt>
          <cx:pt idx="190041">0</cx:pt>
          <cx:pt idx="190042">1</cx:pt>
          <cx:pt idx="190043">16</cx:pt>
          <cx:pt idx="190044">0</cx:pt>
          <cx:pt idx="190045">21</cx:pt>
          <cx:pt idx="190046">8</cx:pt>
          <cx:pt idx="190047">34</cx:pt>
          <cx:pt idx="190048">1</cx:pt>
          <cx:pt idx="190049">21</cx:pt>
          <cx:pt idx="190050">0</cx:pt>
          <cx:pt idx="190051">12</cx:pt>
          <cx:pt idx="190052">75</cx:pt>
          <cx:pt idx="190053">1</cx:pt>
          <cx:pt idx="190054">118</cx:pt>
          <cx:pt idx="190055">8</cx:pt>
          <cx:pt idx="190056">0</cx:pt>
          <cx:pt idx="190057">2</cx:pt>
          <cx:pt idx="190058">13</cx:pt>
          <cx:pt idx="190059">15</cx:pt>
          <cx:pt idx="190060">647</cx:pt>
          <cx:pt idx="190061">14</cx:pt>
          <cx:pt idx="190062">6</cx:pt>
          <cx:pt idx="190063">0</cx:pt>
          <cx:pt idx="190064">2</cx:pt>
          <cx:pt idx="190065">0</cx:pt>
          <cx:pt idx="190066">5</cx:pt>
          <cx:pt idx="190067">6</cx:pt>
          <cx:pt idx="190068">5</cx:pt>
          <cx:pt idx="190069">0</cx:pt>
          <cx:pt idx="190070">180</cx:pt>
          <cx:pt idx="190071">0</cx:pt>
          <cx:pt idx="190072">0</cx:pt>
          <cx:pt idx="190073">0</cx:pt>
          <cx:pt idx="190074">5</cx:pt>
          <cx:pt idx="190075">17</cx:pt>
          <cx:pt idx="190076">1</cx:pt>
          <cx:pt idx="190077">274</cx:pt>
          <cx:pt idx="190078">19</cx:pt>
          <cx:pt idx="190079">0</cx:pt>
          <cx:pt idx="190080">23</cx:pt>
          <cx:pt idx="190081">1</cx:pt>
          <cx:pt idx="190082">0</cx:pt>
          <cx:pt idx="190083">0</cx:pt>
          <cx:pt idx="190084">0</cx:pt>
          <cx:pt idx="190085">39</cx:pt>
          <cx:pt idx="190086">20</cx:pt>
          <cx:pt idx="190087">35</cx:pt>
          <cx:pt idx="190088">8</cx:pt>
          <cx:pt idx="190089">10</cx:pt>
          <cx:pt idx="190090">12</cx:pt>
          <cx:pt idx="190091">40</cx:pt>
          <cx:pt idx="190092">0</cx:pt>
          <cx:pt idx="190093">63</cx:pt>
          <cx:pt idx="190094">54</cx:pt>
          <cx:pt idx="190095">134</cx:pt>
          <cx:pt idx="190096">0</cx:pt>
          <cx:pt idx="190097">0</cx:pt>
          <cx:pt idx="190098">75</cx:pt>
          <cx:pt idx="190099">50</cx:pt>
          <cx:pt idx="190100">0</cx:pt>
          <cx:pt idx="190101">203</cx:pt>
          <cx:pt idx="190102">27</cx:pt>
          <cx:pt idx="190103">77</cx:pt>
          <cx:pt idx="190104">4</cx:pt>
          <cx:pt idx="190105">172</cx:pt>
          <cx:pt idx="190106">0</cx:pt>
          <cx:pt idx="190107">0</cx:pt>
          <cx:pt idx="190108">0</cx:pt>
          <cx:pt idx="190109">5</cx:pt>
          <cx:pt idx="190110">199</cx:pt>
          <cx:pt idx="190111">18</cx:pt>
          <cx:pt idx="190112">62</cx:pt>
          <cx:pt idx="190113">0</cx:pt>
          <cx:pt idx="190114">0</cx:pt>
          <cx:pt idx="190115">2</cx:pt>
          <cx:pt idx="190116">0</cx:pt>
          <cx:pt idx="190117">32</cx:pt>
          <cx:pt idx="190118">21</cx:pt>
          <cx:pt idx="190119">0</cx:pt>
          <cx:pt idx="190120">11</cx:pt>
          <cx:pt idx="190121">12</cx:pt>
          <cx:pt idx="190122">1</cx:pt>
          <cx:pt idx="190123">13</cx:pt>
          <cx:pt idx="190124">0</cx:pt>
          <cx:pt idx="190125">22</cx:pt>
          <cx:pt idx="190126">53</cx:pt>
          <cx:pt idx="190127">104</cx:pt>
          <cx:pt idx="190128">0</cx:pt>
          <cx:pt idx="190129">175</cx:pt>
          <cx:pt idx="190130">139</cx:pt>
          <cx:pt idx="190131">1</cx:pt>
          <cx:pt idx="190132">0</cx:pt>
          <cx:pt idx="190133">0</cx:pt>
          <cx:pt idx="190134">1</cx:pt>
          <cx:pt idx="190135">0</cx:pt>
          <cx:pt idx="190136">0</cx:pt>
          <cx:pt idx="190137">0</cx:pt>
          <cx:pt idx="190138">1</cx:pt>
          <cx:pt idx="190139">0</cx:pt>
          <cx:pt idx="190140">0</cx:pt>
          <cx:pt idx="190141">0</cx:pt>
          <cx:pt idx="190142">0</cx:pt>
          <cx:pt idx="190143">0</cx:pt>
          <cx:pt idx="190144">0</cx:pt>
          <cx:pt idx="190145">0</cx:pt>
          <cx:pt idx="190146">0</cx:pt>
          <cx:pt idx="190147">0</cx:pt>
          <cx:pt idx="190148">0</cx:pt>
          <cx:pt idx="190149">39</cx:pt>
          <cx:pt idx="190150">0</cx:pt>
          <cx:pt idx="190151">0</cx:pt>
          <cx:pt idx="190152">0</cx:pt>
          <cx:pt idx="190153">46</cx:pt>
          <cx:pt idx="190154">0</cx:pt>
          <cx:pt idx="190155">22</cx:pt>
          <cx:pt idx="190156">7</cx:pt>
          <cx:pt idx="190157">19</cx:pt>
          <cx:pt idx="190158">27</cx:pt>
          <cx:pt idx="190159">114</cx:pt>
          <cx:pt idx="190160">0</cx:pt>
          <cx:pt idx="190161">11</cx:pt>
          <cx:pt idx="190162">0</cx:pt>
          <cx:pt idx="190163">4</cx:pt>
          <cx:pt idx="190164">14</cx:pt>
          <cx:pt idx="190165">10</cx:pt>
          <cx:pt idx="190166">12</cx:pt>
          <cx:pt idx="190167">29</cx:pt>
          <cx:pt idx="190168">362</cx:pt>
          <cx:pt idx="190169">3</cx:pt>
          <cx:pt idx="190170">0</cx:pt>
          <cx:pt idx="190171">0</cx:pt>
          <cx:pt idx="190172">9</cx:pt>
          <cx:pt idx="190173">14</cx:pt>
          <cx:pt idx="190174">0</cx:pt>
          <cx:pt idx="190175">45</cx:pt>
          <cx:pt idx="190176">0</cx:pt>
          <cx:pt idx="190177">0</cx:pt>
          <cx:pt idx="190178">8</cx:pt>
          <cx:pt idx="190179">0</cx:pt>
          <cx:pt idx="190180">5</cx:pt>
          <cx:pt idx="190181">1</cx:pt>
          <cx:pt idx="190182">313</cx:pt>
          <cx:pt idx="190183">110</cx:pt>
          <cx:pt idx="190184">5</cx:pt>
          <cx:pt idx="190185">1</cx:pt>
          <cx:pt idx="190186">42</cx:pt>
          <cx:pt idx="190187">0</cx:pt>
          <cx:pt idx="190188">58</cx:pt>
          <cx:pt idx="190189">0</cx:pt>
          <cx:pt idx="190190">0</cx:pt>
          <cx:pt idx="190191">196</cx:pt>
          <cx:pt idx="190192">16</cx:pt>
          <cx:pt idx="190193">152</cx:pt>
          <cx:pt idx="190194">0</cx:pt>
          <cx:pt idx="190195">2</cx:pt>
          <cx:pt idx="190196">53</cx:pt>
          <cx:pt idx="190197">0</cx:pt>
          <cx:pt idx="190198">0</cx:pt>
          <cx:pt idx="190199">0</cx:pt>
          <cx:pt idx="190200">0</cx:pt>
          <cx:pt idx="190201">0</cx:pt>
          <cx:pt idx="190202">8</cx:pt>
          <cx:pt idx="190203">5</cx:pt>
          <cx:pt idx="190204">82</cx:pt>
          <cx:pt idx="190205">213</cx:pt>
          <cx:pt idx="190206">0</cx:pt>
          <cx:pt idx="190207">5</cx:pt>
          <cx:pt idx="190208">2</cx:pt>
          <cx:pt idx="190209">4</cx:pt>
          <cx:pt idx="190210">0</cx:pt>
          <cx:pt idx="190211">15</cx:pt>
          <cx:pt idx="190212">13</cx:pt>
          <cx:pt idx="190213">273</cx:pt>
          <cx:pt idx="190214">86</cx:pt>
          <cx:pt idx="190215">227</cx:pt>
          <cx:pt idx="190216">281</cx:pt>
          <cx:pt idx="190217">6</cx:pt>
          <cx:pt idx="190218">34</cx:pt>
          <cx:pt idx="190219">56</cx:pt>
          <cx:pt idx="190220">38</cx:pt>
          <cx:pt idx="190221">118</cx:pt>
          <cx:pt idx="190222">51</cx:pt>
          <cx:pt idx="190223">0</cx:pt>
          <cx:pt idx="190224">0</cx:pt>
          <cx:pt idx="190225">109</cx:pt>
          <cx:pt idx="190226">92</cx:pt>
          <cx:pt idx="190227">9</cx:pt>
          <cx:pt idx="190228">1</cx:pt>
          <cx:pt idx="190229">0</cx:pt>
          <cx:pt idx="190230">15</cx:pt>
          <cx:pt idx="190231">3</cx:pt>
          <cx:pt idx="190232">0</cx:pt>
          <cx:pt idx="190233">0</cx:pt>
          <cx:pt idx="190234">24</cx:pt>
          <cx:pt idx="190235">0</cx:pt>
          <cx:pt idx="190236">0</cx:pt>
          <cx:pt idx="190237">9</cx:pt>
          <cx:pt idx="190238">0</cx:pt>
          <cx:pt idx="190239">0</cx:pt>
          <cx:pt idx="190240">0</cx:pt>
          <cx:pt idx="190241">65</cx:pt>
          <cx:pt idx="190242">21</cx:pt>
          <cx:pt idx="190243">1</cx:pt>
          <cx:pt idx="190244">0</cx:pt>
          <cx:pt idx="190245">0</cx:pt>
          <cx:pt idx="190246">0</cx:pt>
          <cx:pt idx="190247">0</cx:pt>
          <cx:pt idx="190248">0</cx:pt>
          <cx:pt idx="190249">0</cx:pt>
          <cx:pt idx="190250">0</cx:pt>
          <cx:pt idx="190251">1</cx:pt>
          <cx:pt idx="190252">135</cx:pt>
          <cx:pt idx="190253">17</cx:pt>
          <cx:pt idx="190254">214</cx:pt>
          <cx:pt idx="190255">14</cx:pt>
          <cx:pt idx="190256">0</cx:pt>
          <cx:pt idx="190257">1</cx:pt>
          <cx:pt idx="190258">0</cx:pt>
          <cx:pt idx="190259">9</cx:pt>
          <cx:pt idx="190260">0</cx:pt>
          <cx:pt idx="190261">0</cx:pt>
          <cx:pt idx="190262">0</cx:pt>
          <cx:pt idx="190263">1</cx:pt>
          <cx:pt idx="190264">9</cx:pt>
          <cx:pt idx="190265">96</cx:pt>
          <cx:pt idx="190266">24</cx:pt>
          <cx:pt idx="190267">0</cx:pt>
          <cx:pt idx="190268">0</cx:pt>
          <cx:pt idx="190269">0</cx:pt>
          <cx:pt idx="190270">0</cx:pt>
          <cx:pt idx="190271">0</cx:pt>
          <cx:pt idx="190272">0</cx:pt>
          <cx:pt idx="190273">1</cx:pt>
          <cx:pt idx="190274">0</cx:pt>
          <cx:pt idx="190275">1</cx:pt>
          <cx:pt idx="190276">1</cx:pt>
          <cx:pt idx="190277">0</cx:pt>
          <cx:pt idx="190278">2</cx:pt>
          <cx:pt idx="190279">128</cx:pt>
          <cx:pt idx="190280">16</cx:pt>
          <cx:pt idx="190281">6</cx:pt>
          <cx:pt idx="190282">44</cx:pt>
          <cx:pt idx="190283">50</cx:pt>
          <cx:pt idx="190284">81</cx:pt>
          <cx:pt idx="190285">18</cx:pt>
          <cx:pt idx="190286">0</cx:pt>
          <cx:pt idx="190287">34</cx:pt>
          <cx:pt idx="190288">0</cx:pt>
          <cx:pt idx="190289">102</cx:pt>
          <cx:pt idx="190290">2</cx:pt>
          <cx:pt idx="190291">0</cx:pt>
          <cx:pt idx="190292">0</cx:pt>
          <cx:pt idx="190293">2</cx:pt>
          <cx:pt idx="190294">4</cx:pt>
          <cx:pt idx="190295">2</cx:pt>
          <cx:pt idx="190296">0</cx:pt>
          <cx:pt idx="190297">5</cx:pt>
          <cx:pt idx="190298">0</cx:pt>
          <cx:pt idx="190299">7</cx:pt>
          <cx:pt idx="190300">0</cx:pt>
          <cx:pt idx="190301">0</cx:pt>
          <cx:pt idx="190302">0</cx:pt>
          <cx:pt idx="190303">18</cx:pt>
          <cx:pt idx="190304">6</cx:pt>
          <cx:pt idx="190305">22</cx:pt>
          <cx:pt idx="190306">181</cx:pt>
          <cx:pt idx="190307">70</cx:pt>
          <cx:pt idx="190308">24</cx:pt>
          <cx:pt idx="190309">118</cx:pt>
          <cx:pt idx="190310">0</cx:pt>
          <cx:pt idx="190311">0</cx:pt>
          <cx:pt idx="190312">2</cx:pt>
          <cx:pt idx="190313">0</cx:pt>
          <cx:pt idx="190314">0</cx:pt>
          <cx:pt idx="190315">39</cx:pt>
          <cx:pt idx="190316">1</cx:pt>
          <cx:pt idx="190317">0</cx:pt>
          <cx:pt idx="190318">1</cx:pt>
          <cx:pt idx="190319">0</cx:pt>
          <cx:pt idx="190320">30</cx:pt>
          <cx:pt idx="190321">2</cx:pt>
          <cx:pt idx="190322">13</cx:pt>
          <cx:pt idx="190323">0</cx:pt>
          <cx:pt idx="190324">1</cx:pt>
          <cx:pt idx="190325">358</cx:pt>
          <cx:pt idx="190326">387</cx:pt>
          <cx:pt idx="190327">91</cx:pt>
          <cx:pt idx="190328">15</cx:pt>
          <cx:pt idx="190329">14</cx:pt>
          <cx:pt idx="190330">468</cx:pt>
          <cx:pt idx="190331">1</cx:pt>
          <cx:pt idx="190332">206</cx:pt>
          <cx:pt idx="190333">4</cx:pt>
          <cx:pt idx="190334">25</cx:pt>
          <cx:pt idx="190335">11</cx:pt>
          <cx:pt idx="190336">0</cx:pt>
          <cx:pt idx="190337">7</cx:pt>
          <cx:pt idx="190338">374</cx:pt>
          <cx:pt idx="190339">0</cx:pt>
          <cx:pt idx="190340">109</cx:pt>
          <cx:pt idx="190341">24</cx:pt>
          <cx:pt idx="190342">89</cx:pt>
          <cx:pt idx="190343">3</cx:pt>
          <cx:pt idx="190344">4</cx:pt>
          <cx:pt idx="190345">119</cx:pt>
          <cx:pt idx="190346">4</cx:pt>
          <cx:pt idx="190347">0</cx:pt>
          <cx:pt idx="190348">0</cx:pt>
          <cx:pt idx="190349">6</cx:pt>
          <cx:pt idx="190350">19</cx:pt>
          <cx:pt idx="190351">0</cx:pt>
          <cx:pt idx="190352">66</cx:pt>
          <cx:pt idx="190353">5</cx:pt>
          <cx:pt idx="190354">42</cx:pt>
          <cx:pt idx="190355">9</cx:pt>
          <cx:pt idx="190356">44</cx:pt>
          <cx:pt idx="190357">0</cx:pt>
          <cx:pt idx="190358">0</cx:pt>
          <cx:pt idx="190359">1</cx:pt>
          <cx:pt idx="190360">0</cx:pt>
          <cx:pt idx="190361">2</cx:pt>
          <cx:pt idx="190362">80</cx:pt>
          <cx:pt idx="190363">150</cx:pt>
          <cx:pt idx="190364">0</cx:pt>
          <cx:pt idx="190365">0</cx:pt>
          <cx:pt idx="190366">0</cx:pt>
          <cx:pt idx="190367">1</cx:pt>
          <cx:pt idx="190368">4</cx:pt>
          <cx:pt idx="190369">0</cx:pt>
          <cx:pt idx="190370">0</cx:pt>
          <cx:pt idx="190371">0</cx:pt>
          <cx:pt idx="190372">12</cx:pt>
          <cx:pt idx="190373">42</cx:pt>
          <cx:pt idx="190374">804</cx:pt>
          <cx:pt idx="190375">14</cx:pt>
          <cx:pt idx="190376">135</cx:pt>
          <cx:pt idx="190377">114</cx:pt>
          <cx:pt idx="190378">98</cx:pt>
          <cx:pt idx="190379">0</cx:pt>
          <cx:pt idx="190380">86</cx:pt>
          <cx:pt idx="190381">2</cx:pt>
          <cx:pt idx="190382">80</cx:pt>
          <cx:pt idx="190383">57</cx:pt>
          <cx:pt idx="190384">12</cx:pt>
          <cx:pt idx="190385">17</cx:pt>
          <cx:pt idx="190386">21</cx:pt>
          <cx:pt idx="190387">3</cx:pt>
          <cx:pt idx="190388">0</cx:pt>
          <cx:pt idx="190389">8</cx:pt>
          <cx:pt idx="190390">19</cx:pt>
          <cx:pt idx="190391">211</cx:pt>
          <cx:pt idx="190392">2</cx:pt>
          <cx:pt idx="190393">3</cx:pt>
          <cx:pt idx="190394">2</cx:pt>
          <cx:pt idx="190395">2</cx:pt>
          <cx:pt idx="190396">0</cx:pt>
          <cx:pt idx="190397">1</cx:pt>
          <cx:pt idx="190398">1</cx:pt>
          <cx:pt idx="190399">3</cx:pt>
          <cx:pt idx="190400">0</cx:pt>
          <cx:pt idx="190401">1</cx:pt>
          <cx:pt idx="190402">0</cx:pt>
          <cx:pt idx="190403">341</cx:pt>
          <cx:pt idx="190404">11</cx:pt>
          <cx:pt idx="190405">6</cx:pt>
          <cx:pt idx="190406">1</cx:pt>
          <cx:pt idx="190407">0</cx:pt>
          <cx:pt idx="190408">7</cx:pt>
          <cx:pt idx="190409">1</cx:pt>
          <cx:pt idx="190410">0</cx:pt>
          <cx:pt idx="190411">1</cx:pt>
          <cx:pt idx="190412">0</cx:pt>
          <cx:pt idx="190413">0</cx:pt>
          <cx:pt idx="190414">0</cx:pt>
          <cx:pt idx="190415">1</cx:pt>
          <cx:pt idx="190416">22</cx:pt>
          <cx:pt idx="190417">8</cx:pt>
          <cx:pt idx="190418">4</cx:pt>
          <cx:pt idx="190419">1</cx:pt>
          <cx:pt idx="190420">81</cx:pt>
          <cx:pt idx="190421">0</cx:pt>
          <cx:pt idx="190422">9</cx:pt>
          <cx:pt idx="190423">170</cx:pt>
          <cx:pt idx="190424">7</cx:pt>
          <cx:pt idx="190425">0</cx:pt>
          <cx:pt idx="190426">358</cx:pt>
          <cx:pt idx="190427">98</cx:pt>
          <cx:pt idx="190428">44</cx:pt>
          <cx:pt idx="190429">15</cx:pt>
          <cx:pt idx="190430">82</cx:pt>
          <cx:pt idx="190431">17</cx:pt>
          <cx:pt idx="190432">1</cx:pt>
          <cx:pt idx="190433">0</cx:pt>
          <cx:pt idx="190434">0</cx:pt>
          <cx:pt idx="190435">8</cx:pt>
          <cx:pt idx="190436">27</cx:pt>
          <cx:pt idx="190437">0</cx:pt>
          <cx:pt idx="190438">325</cx:pt>
          <cx:pt idx="190439">0</cx:pt>
          <cx:pt idx="190440">22</cx:pt>
          <cx:pt idx="190441">0</cx:pt>
          <cx:pt idx="190442">30</cx:pt>
          <cx:pt idx="190443">12</cx:pt>
          <cx:pt idx="190444">140</cx:pt>
          <cx:pt idx="190445">286</cx:pt>
          <cx:pt idx="190446">244</cx:pt>
          <cx:pt idx="190447">0</cx:pt>
          <cx:pt idx="190448">36</cx:pt>
          <cx:pt idx="190449">27</cx:pt>
          <cx:pt idx="190450">2</cx:pt>
          <cx:pt idx="190451">2</cx:pt>
          <cx:pt idx="190452">0</cx:pt>
          <cx:pt idx="190453">1</cx:pt>
          <cx:pt idx="190454">57</cx:pt>
          <cx:pt idx="190455">57</cx:pt>
          <cx:pt idx="190456">0</cx:pt>
          <cx:pt idx="190457">1</cx:pt>
          <cx:pt idx="190458">0</cx:pt>
          <cx:pt idx="190459">0</cx:pt>
          <cx:pt idx="190460">6</cx:pt>
          <cx:pt idx="190461">7</cx:pt>
          <cx:pt idx="190462">0</cx:pt>
          <cx:pt idx="190463">1</cx:pt>
          <cx:pt idx="190464">0</cx:pt>
          <cx:pt idx="190465">8</cx:pt>
          <cx:pt idx="190466">1</cx:pt>
          <cx:pt idx="190467">0</cx:pt>
          <cx:pt idx="190468">0</cx:pt>
          <cx:pt idx="190469">27</cx:pt>
          <cx:pt idx="190470">18</cx:pt>
          <cx:pt idx="190471">44</cx:pt>
          <cx:pt idx="190472">6</cx:pt>
          <cx:pt idx="190473">255</cx:pt>
          <cx:pt idx="190474">1</cx:pt>
          <cx:pt idx="190475">52</cx:pt>
          <cx:pt idx="190476">125</cx:pt>
          <cx:pt idx="190477">10</cx:pt>
          <cx:pt idx="190478">111</cx:pt>
          <cx:pt idx="190479">2</cx:pt>
          <cx:pt idx="190480">41</cx:pt>
          <cx:pt idx="190481">358</cx:pt>
          <cx:pt idx="190482">447</cx:pt>
          <cx:pt idx="190483">4</cx:pt>
          <cx:pt idx="190484">1</cx:pt>
          <cx:pt idx="190485">1</cx:pt>
          <cx:pt idx="190486">12</cx:pt>
          <cx:pt idx="190487">0</cx:pt>
          <cx:pt idx="190488">8</cx:pt>
          <cx:pt idx="190489">23</cx:pt>
          <cx:pt idx="190490">9</cx:pt>
          <cx:pt idx="190491">19</cx:pt>
          <cx:pt idx="190492">104</cx:pt>
          <cx:pt idx="190493">0</cx:pt>
          <cx:pt idx="190494">17</cx:pt>
          <cx:pt idx="190495">13</cx:pt>
          <cx:pt idx="190496">121</cx:pt>
          <cx:pt idx="190497">125</cx:pt>
          <cx:pt idx="190498">2</cx:pt>
          <cx:pt idx="190499">24</cx:pt>
          <cx:pt idx="190500">4</cx:pt>
          <cx:pt idx="190501">1</cx:pt>
          <cx:pt idx="190502">43</cx:pt>
          <cx:pt idx="190503">7</cx:pt>
          <cx:pt idx="190504">1</cx:pt>
          <cx:pt idx="190505">5</cx:pt>
          <cx:pt idx="190506">3</cx:pt>
          <cx:pt idx="190507">1</cx:pt>
          <cx:pt idx="190508">6</cx:pt>
          <cx:pt idx="190509">210</cx:pt>
          <cx:pt idx="190510">11</cx:pt>
          <cx:pt idx="190511">97</cx:pt>
          <cx:pt idx="190512">14</cx:pt>
          <cx:pt idx="190513">8</cx:pt>
          <cx:pt idx="190514">1</cx:pt>
          <cx:pt idx="190515">176</cx:pt>
          <cx:pt idx="190516">0</cx:pt>
          <cx:pt idx="190517">3</cx:pt>
          <cx:pt idx="190518">12</cx:pt>
          <cx:pt idx="190519">0</cx:pt>
          <cx:pt idx="190520">141</cx:pt>
          <cx:pt idx="190521">1</cx:pt>
          <cx:pt idx="190522">13</cx:pt>
          <cx:pt idx="190523">34</cx:pt>
          <cx:pt idx="190524">49</cx:pt>
          <cx:pt idx="190525">116</cx:pt>
          <cx:pt idx="190526">0</cx:pt>
          <cx:pt idx="190527">40</cx:pt>
          <cx:pt idx="190528">16</cx:pt>
          <cx:pt idx="190529">2</cx:pt>
          <cx:pt idx="190530">1</cx:pt>
          <cx:pt idx="190531">0</cx:pt>
          <cx:pt idx="190532">0</cx:pt>
          <cx:pt idx="190533">15</cx:pt>
          <cx:pt idx="190534">0</cx:pt>
          <cx:pt idx="190535">2</cx:pt>
          <cx:pt idx="190536">6</cx:pt>
          <cx:pt idx="190537">5</cx:pt>
          <cx:pt idx="190538">2</cx:pt>
          <cx:pt idx="190539">35</cx:pt>
          <cx:pt idx="190540">0</cx:pt>
          <cx:pt idx="190541">559</cx:pt>
          <cx:pt idx="190542">34</cx:pt>
          <cx:pt idx="190543">127</cx:pt>
          <cx:pt idx="190544">34</cx:pt>
          <cx:pt idx="190545">259</cx:pt>
          <cx:pt idx="190546">0</cx:pt>
          <cx:pt idx="190547">0</cx:pt>
          <cx:pt idx="190548">0</cx:pt>
          <cx:pt idx="190549">1</cx:pt>
          <cx:pt idx="190550">0</cx:pt>
          <cx:pt idx="190551">85</cx:pt>
          <cx:pt idx="190552">16</cx:pt>
          <cx:pt idx="190553">5</cx:pt>
          <cx:pt idx="190554">4</cx:pt>
          <cx:pt idx="190555">8</cx:pt>
          <cx:pt idx="190556">138</cx:pt>
          <cx:pt idx="190557">104</cx:pt>
          <cx:pt idx="190558">0</cx:pt>
          <cx:pt idx="190559">59</cx:pt>
          <cx:pt idx="190560">5</cx:pt>
          <cx:pt idx="190561">0</cx:pt>
          <cx:pt idx="190562">2</cx:pt>
          <cx:pt idx="190563">62</cx:pt>
          <cx:pt idx="190564">17</cx:pt>
          <cx:pt idx="190565">25</cx:pt>
          <cx:pt idx="190566">41</cx:pt>
          <cx:pt idx="190567">1</cx:pt>
          <cx:pt idx="190568">0</cx:pt>
          <cx:pt idx="190569">21</cx:pt>
          <cx:pt idx="190570">0</cx:pt>
          <cx:pt idx="190571">151</cx:pt>
          <cx:pt idx="190572">0</cx:pt>
          <cx:pt idx="190573">6</cx:pt>
          <cx:pt idx="190574">896</cx:pt>
          <cx:pt idx="190575">234</cx:pt>
          <cx:pt idx="190576">2</cx:pt>
          <cx:pt idx="190577">1</cx:pt>
          <cx:pt idx="190578">0</cx:pt>
          <cx:pt idx="190579">2</cx:pt>
          <cx:pt idx="190580">330</cx:pt>
          <cx:pt idx="190581">13</cx:pt>
          <cx:pt idx="190582">6</cx:pt>
          <cx:pt idx="190583">18</cx:pt>
          <cx:pt idx="190584">250</cx:pt>
          <cx:pt idx="190585">92</cx:pt>
          <cx:pt idx="190586">0</cx:pt>
          <cx:pt idx="190587">22</cx:pt>
          <cx:pt idx="190588">31</cx:pt>
          <cx:pt idx="190589">32</cx:pt>
          <cx:pt idx="190590">27</cx:pt>
          <cx:pt idx="190591">26</cx:pt>
          <cx:pt idx="190592">17</cx:pt>
          <cx:pt idx="190593">0</cx:pt>
          <cx:pt idx="190594">29</cx:pt>
          <cx:pt idx="190595">1</cx:pt>
          <cx:pt idx="190596">0</cx:pt>
          <cx:pt idx="190597">0</cx:pt>
          <cx:pt idx="190598">111</cx:pt>
          <cx:pt idx="190599">1</cx:pt>
          <cx:pt idx="190600">2</cx:pt>
          <cx:pt idx="190601">2</cx:pt>
          <cx:pt idx="190602">0</cx:pt>
          <cx:pt idx="190603">9</cx:pt>
          <cx:pt idx="190604">33</cx:pt>
          <cx:pt idx="190605">202</cx:pt>
          <cx:pt idx="190606">22</cx:pt>
          <cx:pt idx="190607">0</cx:pt>
          <cx:pt idx="190608">28</cx:pt>
          <cx:pt idx="190609">1</cx:pt>
          <cx:pt idx="190610">0</cx:pt>
          <cx:pt idx="190611">0</cx:pt>
          <cx:pt idx="190612">436</cx:pt>
          <cx:pt idx="190613">14</cx:pt>
          <cx:pt idx="190614">1</cx:pt>
          <cx:pt idx="190615">0</cx:pt>
          <cx:pt idx="190616">1</cx:pt>
          <cx:pt idx="190617">0</cx:pt>
          <cx:pt idx="190618">28</cx:pt>
          <cx:pt idx="190619">0</cx:pt>
          <cx:pt idx="190620">0</cx:pt>
          <cx:pt idx="190621">101</cx:pt>
          <cx:pt idx="190622">0</cx:pt>
          <cx:pt idx="190623">0</cx:pt>
          <cx:pt idx="190624">36</cx:pt>
          <cx:pt idx="190625">1</cx:pt>
          <cx:pt idx="190626">43</cx:pt>
          <cx:pt idx="190627">10</cx:pt>
          <cx:pt idx="190628">99</cx:pt>
          <cx:pt idx="190629">0</cx:pt>
          <cx:pt idx="190630">49</cx:pt>
          <cx:pt idx="190631">181</cx:pt>
          <cx:pt idx="190632">170</cx:pt>
          <cx:pt idx="190633">61</cx:pt>
          <cx:pt idx="190634">0</cx:pt>
          <cx:pt idx="190635">15</cx:pt>
          <cx:pt idx="190636">0</cx:pt>
          <cx:pt idx="190637">14</cx:pt>
          <cx:pt idx="190638">7</cx:pt>
          <cx:pt idx="190639">0</cx:pt>
          <cx:pt idx="190640">16</cx:pt>
          <cx:pt idx="190641">0</cx:pt>
          <cx:pt idx="190642">3</cx:pt>
          <cx:pt idx="190643">0</cx:pt>
          <cx:pt idx="190644">5</cx:pt>
          <cx:pt idx="190645">0</cx:pt>
          <cx:pt idx="190646">73</cx:pt>
          <cx:pt idx="190647">0</cx:pt>
          <cx:pt idx="190648">5</cx:pt>
          <cx:pt idx="190649">0</cx:pt>
          <cx:pt idx="190650">4</cx:pt>
          <cx:pt idx="190651">7</cx:pt>
          <cx:pt idx="190652">392</cx:pt>
          <cx:pt idx="190653">1</cx:pt>
          <cx:pt idx="190654">20</cx:pt>
          <cx:pt idx="190655">59</cx:pt>
          <cx:pt idx="190656">0</cx:pt>
          <cx:pt idx="190657">12</cx:pt>
          <cx:pt idx="190658">0</cx:pt>
          <cx:pt idx="190659">114</cx:pt>
          <cx:pt idx="190660">34</cx:pt>
          <cx:pt idx="190661">84</cx:pt>
          <cx:pt idx="190662">40</cx:pt>
          <cx:pt idx="190663">98</cx:pt>
          <cx:pt idx="190664">32</cx:pt>
          <cx:pt idx="190665">1</cx:pt>
          <cx:pt idx="190666">0</cx:pt>
          <cx:pt idx="190667">0</cx:pt>
          <cx:pt idx="190668">0</cx:pt>
          <cx:pt idx="190669">7</cx:pt>
          <cx:pt idx="190670">0</cx:pt>
          <cx:pt idx="190671">0</cx:pt>
          <cx:pt idx="190672">1</cx:pt>
          <cx:pt idx="190673">0</cx:pt>
          <cx:pt idx="190674">0</cx:pt>
          <cx:pt idx="190675">0</cx:pt>
          <cx:pt idx="190676">0</cx:pt>
          <cx:pt idx="190677">2</cx:pt>
          <cx:pt idx="190678">201</cx:pt>
          <cx:pt idx="190679">680</cx:pt>
          <cx:pt idx="190680">60</cx:pt>
          <cx:pt idx="190681">60</cx:pt>
          <cx:pt idx="190682">12</cx:pt>
          <cx:pt idx="190683">6</cx:pt>
          <cx:pt idx="190684">97</cx:pt>
          <cx:pt idx="190685">3</cx:pt>
          <cx:pt idx="190686">1</cx:pt>
          <cx:pt idx="190687">3</cx:pt>
          <cx:pt idx="190688">1</cx:pt>
          <cx:pt idx="190689">14</cx:pt>
          <cx:pt idx="190690">115</cx:pt>
          <cx:pt idx="190691">1</cx:pt>
          <cx:pt idx="190692">1</cx:pt>
          <cx:pt idx="190693">0</cx:pt>
          <cx:pt idx="190694">4</cx:pt>
          <cx:pt idx="190695">1</cx:pt>
          <cx:pt idx="190696">0</cx:pt>
          <cx:pt idx="190697">0</cx:pt>
          <cx:pt idx="190698">0</cx:pt>
          <cx:pt idx="190699">21</cx:pt>
          <cx:pt idx="190700">3</cx:pt>
          <cx:pt idx="190701">1</cx:pt>
          <cx:pt idx="190702">41</cx:pt>
          <cx:pt idx="190703">130</cx:pt>
          <cx:pt idx="190704">7</cx:pt>
          <cx:pt idx="190705">10</cx:pt>
          <cx:pt idx="190706">1</cx:pt>
          <cx:pt idx="190707">5</cx:pt>
          <cx:pt idx="190708">349</cx:pt>
          <cx:pt idx="190709">4</cx:pt>
          <cx:pt idx="190710">16</cx:pt>
          <cx:pt idx="190711">6</cx:pt>
          <cx:pt idx="190712">25</cx:pt>
          <cx:pt idx="190713">0</cx:pt>
          <cx:pt idx="190714">41</cx:pt>
          <cx:pt idx="190715">0</cx:pt>
          <cx:pt idx="190716">232</cx:pt>
          <cx:pt idx="190717">5</cx:pt>
          <cx:pt idx="190718">70</cx:pt>
          <cx:pt idx="190719">7</cx:pt>
          <cx:pt idx="190720">6</cx:pt>
          <cx:pt idx="190721">8</cx:pt>
          <cx:pt idx="190722">5</cx:pt>
          <cx:pt idx="190723">0</cx:pt>
          <cx:pt idx="190724">1</cx:pt>
          <cx:pt idx="190725">30</cx:pt>
          <cx:pt idx="190726">37</cx:pt>
          <cx:pt idx="190727">0</cx:pt>
          <cx:pt idx="190728">0</cx:pt>
          <cx:pt idx="190729">48</cx:pt>
          <cx:pt idx="190730">1</cx:pt>
          <cx:pt idx="190731">34</cx:pt>
          <cx:pt idx="190732">0</cx:pt>
          <cx:pt idx="190733">8</cx:pt>
          <cx:pt idx="190734">2</cx:pt>
          <cx:pt idx="190735">74</cx:pt>
          <cx:pt idx="190736">45</cx:pt>
          <cx:pt idx="190737">1</cx:pt>
          <cx:pt idx="190738">0</cx:pt>
          <cx:pt idx="190739">0</cx:pt>
          <cx:pt idx="190740">4</cx:pt>
          <cx:pt idx="190741">9</cx:pt>
          <cx:pt idx="190742">2</cx:pt>
          <cx:pt idx="190743">214</cx:pt>
          <cx:pt idx="190744">0</cx:pt>
          <cx:pt idx="190745">8</cx:pt>
          <cx:pt idx="190746">55</cx:pt>
          <cx:pt idx="190747">56</cx:pt>
          <cx:pt idx="190748">26</cx:pt>
          <cx:pt idx="190749">3</cx:pt>
          <cx:pt idx="190750">57</cx:pt>
          <cx:pt idx="190751">0</cx:pt>
          <cx:pt idx="190752">32</cx:pt>
          <cx:pt idx="190753">108</cx:pt>
          <cx:pt idx="190754">81</cx:pt>
          <cx:pt idx="190755">71</cx:pt>
          <cx:pt idx="190756">17</cx:pt>
          <cx:pt idx="190757">64</cx:pt>
          <cx:pt idx="190758">0</cx:pt>
          <cx:pt idx="190759">0</cx:pt>
          <cx:pt idx="190760">0</cx:pt>
          <cx:pt idx="190761">0</cx:pt>
          <cx:pt idx="190762">24</cx:pt>
          <cx:pt idx="190763">7</cx:pt>
          <cx:pt idx="190764">21</cx:pt>
          <cx:pt idx="190765">7</cx:pt>
          <cx:pt idx="190766">224</cx:pt>
          <cx:pt idx="190767">0</cx:pt>
          <cx:pt idx="190768">666</cx:pt>
          <cx:pt idx="190769">26</cx:pt>
          <cx:pt idx="190770">775</cx:pt>
          <cx:pt idx="190771">22</cx:pt>
          <cx:pt idx="190772">375</cx:pt>
          <cx:pt idx="190773">100</cx:pt>
          <cx:pt idx="190774">0</cx:pt>
          <cx:pt idx="190775">3</cx:pt>
          <cx:pt idx="190776">0</cx:pt>
          <cx:pt idx="190777">42</cx:pt>
          <cx:pt idx="190778">0</cx:pt>
          <cx:pt idx="190779">206</cx:pt>
          <cx:pt idx="190780">20</cx:pt>
          <cx:pt idx="190781">0</cx:pt>
          <cx:pt idx="190782">6</cx:pt>
          <cx:pt idx="190783">4</cx:pt>
          <cx:pt idx="190784">1</cx:pt>
          <cx:pt idx="190785">107</cx:pt>
          <cx:pt idx="190786">0</cx:pt>
          <cx:pt idx="190787">1</cx:pt>
          <cx:pt idx="190788">0</cx:pt>
          <cx:pt idx="190789">7</cx:pt>
          <cx:pt idx="190790">0</cx:pt>
          <cx:pt idx="190791">0</cx:pt>
          <cx:pt idx="190792">71</cx:pt>
          <cx:pt idx="190793">53</cx:pt>
          <cx:pt idx="190794">6</cx:pt>
          <cx:pt idx="190795">40</cx:pt>
          <cx:pt idx="190796">30</cx:pt>
          <cx:pt idx="190797">0</cx:pt>
          <cx:pt idx="190798">4</cx:pt>
          <cx:pt idx="190799">0</cx:pt>
          <cx:pt idx="190800">0</cx:pt>
          <cx:pt idx="190801">61</cx:pt>
          <cx:pt idx="190802">18</cx:pt>
          <cx:pt idx="190803">0</cx:pt>
          <cx:pt idx="190804">23</cx:pt>
          <cx:pt idx="190805">8</cx:pt>
          <cx:pt idx="190806">0</cx:pt>
          <cx:pt idx="190807">10</cx:pt>
          <cx:pt idx="190808">12</cx:pt>
          <cx:pt idx="190809">0</cx:pt>
          <cx:pt idx="190810">2</cx:pt>
          <cx:pt idx="190811">0</cx:pt>
          <cx:pt idx="190812">1</cx:pt>
          <cx:pt idx="190813">154</cx:pt>
          <cx:pt idx="190814">0</cx:pt>
          <cx:pt idx="190815">56</cx:pt>
          <cx:pt idx="190816">1</cx:pt>
          <cx:pt idx="190817">13</cx:pt>
          <cx:pt idx="190818">169</cx:pt>
          <cx:pt idx="190819">0</cx:pt>
          <cx:pt idx="190820">0</cx:pt>
          <cx:pt idx="190821">0</cx:pt>
          <cx:pt idx="190822">6</cx:pt>
          <cx:pt idx="190823">3</cx:pt>
          <cx:pt idx="190824">0</cx:pt>
          <cx:pt idx="190825">0</cx:pt>
          <cx:pt idx="190826">0</cx:pt>
          <cx:pt idx="190827">24</cx:pt>
          <cx:pt idx="190828">0</cx:pt>
          <cx:pt idx="190829">1</cx:pt>
          <cx:pt idx="190830">1</cx:pt>
          <cx:pt idx="190831">0</cx:pt>
          <cx:pt idx="190832">1</cx:pt>
          <cx:pt idx="190833">95</cx:pt>
          <cx:pt idx="190834">1</cx:pt>
          <cx:pt idx="190835">0</cx:pt>
          <cx:pt idx="190836">17</cx:pt>
          <cx:pt idx="190837">0</cx:pt>
          <cx:pt idx="190838">4</cx:pt>
          <cx:pt idx="190839">0</cx:pt>
          <cx:pt idx="190840">53</cx:pt>
          <cx:pt idx="190841">50</cx:pt>
          <cx:pt idx="190842">1</cx:pt>
          <cx:pt idx="190843">46</cx:pt>
          <cx:pt idx="190844">34</cx:pt>
          <cx:pt idx="190845">0</cx:pt>
          <cx:pt idx="190846">10</cx:pt>
          <cx:pt idx="190847">1</cx:pt>
          <cx:pt idx="190848">1</cx:pt>
          <cx:pt idx="190849">0</cx:pt>
          <cx:pt idx="190850">186</cx:pt>
          <cx:pt idx="190851">0</cx:pt>
          <cx:pt idx="190852">18</cx:pt>
          <cx:pt idx="190853">657</cx:pt>
          <cx:pt idx="190854">7</cx:pt>
          <cx:pt idx="190855">4</cx:pt>
          <cx:pt idx="190856">0</cx:pt>
          <cx:pt idx="190857">0</cx:pt>
          <cx:pt idx="190858">2</cx:pt>
          <cx:pt idx="190859">7</cx:pt>
          <cx:pt idx="190860">0</cx:pt>
          <cx:pt idx="190861">0</cx:pt>
          <cx:pt idx="190862">12</cx:pt>
          <cx:pt idx="190863">43</cx:pt>
          <cx:pt idx="190864">0</cx:pt>
          <cx:pt idx="190865">1</cx:pt>
          <cx:pt idx="190866">0</cx:pt>
          <cx:pt idx="190867">0</cx:pt>
          <cx:pt idx="190868">0</cx:pt>
          <cx:pt idx="190869">0</cx:pt>
          <cx:pt idx="190870">91</cx:pt>
          <cx:pt idx="190871">0</cx:pt>
          <cx:pt idx="190872">0</cx:pt>
          <cx:pt idx="190873">0</cx:pt>
          <cx:pt idx="190874">268</cx:pt>
          <cx:pt idx="190875">5</cx:pt>
          <cx:pt idx="190876">0</cx:pt>
          <cx:pt idx="190877">32</cx:pt>
          <cx:pt idx="190878">0</cx:pt>
          <cx:pt idx="190879">10</cx:pt>
          <cx:pt idx="190880">0</cx:pt>
          <cx:pt idx="190881">3</cx:pt>
          <cx:pt idx="190882">0</cx:pt>
          <cx:pt idx="190883">0</cx:pt>
          <cx:pt idx="190884">0</cx:pt>
          <cx:pt idx="190885">253</cx:pt>
          <cx:pt idx="190886">14</cx:pt>
          <cx:pt idx="190887">67</cx:pt>
          <cx:pt idx="190888">23</cx:pt>
          <cx:pt idx="190889">65</cx:pt>
          <cx:pt idx="190890">29</cx:pt>
          <cx:pt idx="190891">0</cx:pt>
          <cx:pt idx="190892">36</cx:pt>
          <cx:pt idx="190893">8</cx:pt>
          <cx:pt idx="190894">25</cx:pt>
          <cx:pt idx="190895">0</cx:pt>
          <cx:pt idx="190896">0</cx:pt>
          <cx:pt idx="190897">42</cx:pt>
          <cx:pt idx="190898">58</cx:pt>
          <cx:pt idx="190899">96</cx:pt>
          <cx:pt idx="190900">4</cx:pt>
          <cx:pt idx="190901">6</cx:pt>
          <cx:pt idx="190902">22</cx:pt>
          <cx:pt idx="190903">2</cx:pt>
          <cx:pt idx="190904">6</cx:pt>
          <cx:pt idx="190905">0</cx:pt>
          <cx:pt idx="190906">328</cx:pt>
          <cx:pt idx="190907">98</cx:pt>
          <cx:pt idx="190908">1</cx:pt>
          <cx:pt idx="190909">0</cx:pt>
          <cx:pt idx="190910">28</cx:pt>
          <cx:pt idx="190911">1</cx:pt>
          <cx:pt idx="190912">0</cx:pt>
          <cx:pt idx="190913">0</cx:pt>
          <cx:pt idx="190914">0</cx:pt>
          <cx:pt idx="190915">1</cx:pt>
          <cx:pt idx="190916">0</cx:pt>
          <cx:pt idx="190917">2</cx:pt>
          <cx:pt idx="190918">16</cx:pt>
          <cx:pt idx="190919">6</cx:pt>
          <cx:pt idx="190920">33</cx:pt>
          <cx:pt idx="190921">3</cx:pt>
          <cx:pt idx="190922">3</cx:pt>
          <cx:pt idx="190923">0</cx:pt>
          <cx:pt idx="190924">0</cx:pt>
          <cx:pt idx="190925">22</cx:pt>
          <cx:pt idx="190926">0</cx:pt>
          <cx:pt idx="190927">7</cx:pt>
          <cx:pt idx="190928">0</cx:pt>
          <cx:pt idx="190929">37</cx:pt>
          <cx:pt idx="190930">2</cx:pt>
          <cx:pt idx="190931">0</cx:pt>
          <cx:pt idx="190932">68</cx:pt>
          <cx:pt idx="190933">0</cx:pt>
          <cx:pt idx="190934">256</cx:pt>
          <cx:pt idx="190935">1</cx:pt>
          <cx:pt idx="190936">12</cx:pt>
          <cx:pt idx="190937">1</cx:pt>
          <cx:pt idx="190938">61</cx:pt>
          <cx:pt idx="190939">2</cx:pt>
          <cx:pt idx="190940">0</cx:pt>
          <cx:pt idx="190941">1</cx:pt>
          <cx:pt idx="190942">14</cx:pt>
          <cx:pt idx="190943">0</cx:pt>
          <cx:pt idx="190944">77</cx:pt>
          <cx:pt idx="190945">0</cx:pt>
          <cx:pt idx="190946">19</cx:pt>
          <cx:pt idx="190947">1</cx:pt>
          <cx:pt idx="190948">62</cx:pt>
          <cx:pt idx="190949">31</cx:pt>
          <cx:pt idx="190950">22</cx:pt>
          <cx:pt idx="190951">33</cx:pt>
          <cx:pt idx="190952">1</cx:pt>
          <cx:pt idx="190953">0</cx:pt>
          <cx:pt idx="190954">11</cx:pt>
          <cx:pt idx="190955">0</cx:pt>
          <cx:pt idx="190956">3</cx:pt>
          <cx:pt idx="190957">2</cx:pt>
          <cx:pt idx="190958">47</cx:pt>
          <cx:pt idx="190959">48</cx:pt>
          <cx:pt idx="190960">33</cx:pt>
          <cx:pt idx="190961">0</cx:pt>
          <cx:pt idx="190962">12</cx:pt>
          <cx:pt idx="190963">15</cx:pt>
          <cx:pt idx="190964">238</cx:pt>
          <cx:pt idx="190965">14</cx:pt>
          <cx:pt idx="190966">38</cx:pt>
          <cx:pt idx="190967">6</cx:pt>
          <cx:pt idx="190968">35</cx:pt>
          <cx:pt idx="190969">73</cx:pt>
          <cx:pt idx="190970">17</cx:pt>
          <cx:pt idx="190971">13</cx:pt>
          <cx:pt idx="190972">1</cx:pt>
          <cx:pt idx="190973">0</cx:pt>
          <cx:pt idx="190974">47</cx:pt>
          <cx:pt idx="190975">1</cx:pt>
          <cx:pt idx="190976">3</cx:pt>
          <cx:pt idx="190977">85</cx:pt>
          <cx:pt idx="190978">238</cx:pt>
          <cx:pt idx="190979">13</cx:pt>
          <cx:pt idx="190980">0</cx:pt>
          <cx:pt idx="190981">13</cx:pt>
          <cx:pt idx="190982">0</cx:pt>
          <cx:pt idx="190983">0</cx:pt>
          <cx:pt idx="190984">1</cx:pt>
          <cx:pt idx="190985">29</cx:pt>
          <cx:pt idx="190986">0</cx:pt>
          <cx:pt idx="190987">1</cx:pt>
          <cx:pt idx="190988">0</cx:pt>
          <cx:pt idx="190989">0</cx:pt>
          <cx:pt idx="190990">2</cx:pt>
          <cx:pt idx="190991">145</cx:pt>
          <cx:pt idx="190992">48</cx:pt>
          <cx:pt idx="190993">1</cx:pt>
          <cx:pt idx="190994">0</cx:pt>
          <cx:pt idx="190995">2</cx:pt>
          <cx:pt idx="190996">1</cx:pt>
          <cx:pt idx="190997">3</cx:pt>
          <cx:pt idx="190998">0</cx:pt>
          <cx:pt idx="190999">0</cx:pt>
          <cx:pt idx="191000">0</cx:pt>
          <cx:pt idx="191001">0</cx:pt>
          <cx:pt idx="191002">0</cx:pt>
          <cx:pt idx="191003">2</cx:pt>
          <cx:pt idx="191004">70</cx:pt>
          <cx:pt idx="191005">0</cx:pt>
          <cx:pt idx="191006">117</cx:pt>
          <cx:pt idx="191007">239</cx:pt>
          <cx:pt idx="191008">17</cx:pt>
          <cx:pt idx="191009">0</cx:pt>
          <cx:pt idx="191010">0</cx:pt>
          <cx:pt idx="191011">43</cx:pt>
          <cx:pt idx="191012">1</cx:pt>
          <cx:pt idx="191013">56</cx:pt>
          <cx:pt idx="191014">1</cx:pt>
          <cx:pt idx="191015">12</cx:pt>
          <cx:pt idx="191016">3</cx:pt>
          <cx:pt idx="191017">8</cx:pt>
          <cx:pt idx="191018">0</cx:pt>
          <cx:pt idx="191019">0</cx:pt>
          <cx:pt idx="191020">31</cx:pt>
          <cx:pt idx="191021">0</cx:pt>
          <cx:pt idx="191022">148</cx:pt>
          <cx:pt idx="191023">7</cx:pt>
          <cx:pt idx="191024">12</cx:pt>
          <cx:pt idx="191025">0</cx:pt>
          <cx:pt idx="191026">70</cx:pt>
          <cx:pt idx="191027">118</cx:pt>
          <cx:pt idx="191028">0</cx:pt>
          <cx:pt idx="191029">150</cx:pt>
          <cx:pt idx="191030">14</cx:pt>
          <cx:pt idx="191031">0</cx:pt>
          <cx:pt idx="191032">1</cx:pt>
          <cx:pt idx="191033">0</cx:pt>
          <cx:pt idx="191034">1</cx:pt>
          <cx:pt idx="191035">0</cx:pt>
          <cx:pt idx="191036">0</cx:pt>
          <cx:pt idx="191037">7</cx:pt>
          <cx:pt idx="191038">0</cx:pt>
          <cx:pt idx="191039">0</cx:pt>
          <cx:pt idx="191040">42</cx:pt>
          <cx:pt idx="191041">1</cx:pt>
          <cx:pt idx="191042">1</cx:pt>
          <cx:pt idx="191043">46</cx:pt>
          <cx:pt idx="191044">15</cx:pt>
          <cx:pt idx="191045">16</cx:pt>
          <cx:pt idx="191046">0</cx:pt>
          <cx:pt idx="191047">3</cx:pt>
          <cx:pt idx="191048">2</cx:pt>
          <cx:pt idx="191049">0</cx:pt>
          <cx:pt idx="191050">0</cx:pt>
          <cx:pt idx="191051">0</cx:pt>
          <cx:pt idx="191052">0</cx:pt>
          <cx:pt idx="191053">11</cx:pt>
          <cx:pt idx="191054">0</cx:pt>
          <cx:pt idx="191055">0</cx:pt>
          <cx:pt idx="191056">13</cx:pt>
          <cx:pt idx="191057">57</cx:pt>
          <cx:pt idx="191058">0</cx:pt>
          <cx:pt idx="191059">1</cx:pt>
          <cx:pt idx="191060">6</cx:pt>
          <cx:pt idx="191061">0</cx:pt>
          <cx:pt idx="191062">6</cx:pt>
          <cx:pt idx="191063">6</cx:pt>
          <cx:pt idx="191064">0</cx:pt>
          <cx:pt idx="191065">0</cx:pt>
          <cx:pt idx="191066">1</cx:pt>
          <cx:pt idx="191067">0</cx:pt>
          <cx:pt idx="191068">49</cx:pt>
          <cx:pt idx="191069">7</cx:pt>
          <cx:pt idx="191070">30</cx:pt>
          <cx:pt idx="191071">7</cx:pt>
          <cx:pt idx="191072">62</cx:pt>
          <cx:pt idx="191073">24</cx:pt>
          <cx:pt idx="191074">3</cx:pt>
          <cx:pt idx="191075">0</cx:pt>
          <cx:pt idx="191076">0</cx:pt>
          <cx:pt idx="191077">6</cx:pt>
          <cx:pt idx="191078">0</cx:pt>
          <cx:pt idx="191079">37</cx:pt>
          <cx:pt idx="191080">1</cx:pt>
          <cx:pt idx="191081">0</cx:pt>
          <cx:pt idx="191082">87</cx:pt>
          <cx:pt idx="191083">0</cx:pt>
          <cx:pt idx="191084">0</cx:pt>
          <cx:pt idx="191085">0</cx:pt>
          <cx:pt idx="191086">0</cx:pt>
          <cx:pt idx="191087">31</cx:pt>
          <cx:pt idx="191088">0</cx:pt>
          <cx:pt idx="191089">46</cx:pt>
          <cx:pt idx="191090">0</cx:pt>
          <cx:pt idx="191091">0</cx:pt>
          <cx:pt idx="191092">0</cx:pt>
          <cx:pt idx="191093">0</cx:pt>
          <cx:pt idx="191094">0</cx:pt>
          <cx:pt idx="191095">0</cx:pt>
          <cx:pt idx="191096">0</cx:pt>
          <cx:pt idx="191097">0</cx:pt>
          <cx:pt idx="191098">0</cx:pt>
          <cx:pt idx="191099">0</cx:pt>
          <cx:pt idx="191100">14</cx:pt>
          <cx:pt idx="191101">5</cx:pt>
          <cx:pt idx="191102">0</cx:pt>
          <cx:pt idx="191103">0</cx:pt>
          <cx:pt idx="191104">2</cx:pt>
          <cx:pt idx="191105">20</cx:pt>
          <cx:pt idx="191106">0</cx:pt>
          <cx:pt idx="191107">0</cx:pt>
          <cx:pt idx="191108">14</cx:pt>
          <cx:pt idx="191109">264</cx:pt>
          <cx:pt idx="191110">0</cx:pt>
          <cx:pt idx="191111">21</cx:pt>
          <cx:pt idx="191112">0</cx:pt>
          <cx:pt idx="191113">41</cx:pt>
          <cx:pt idx="191114">54</cx:pt>
          <cx:pt idx="191115">0</cx:pt>
          <cx:pt idx="191116">364</cx:pt>
          <cx:pt idx="191117">52</cx:pt>
          <cx:pt idx="191118">1</cx:pt>
          <cx:pt idx="191119">13</cx:pt>
          <cx:pt idx="191120">2</cx:pt>
          <cx:pt idx="191121">1</cx:pt>
          <cx:pt idx="191122">14</cx:pt>
          <cx:pt idx="191123">5</cx:pt>
          <cx:pt idx="191124">18</cx:pt>
          <cx:pt idx="191125">0</cx:pt>
          <cx:pt idx="191126">13</cx:pt>
          <cx:pt idx="191127">64</cx:pt>
          <cx:pt idx="191128">3</cx:pt>
          <cx:pt idx="191129">116</cx:pt>
          <cx:pt idx="191130">26</cx:pt>
          <cx:pt idx="191131">0</cx:pt>
          <cx:pt idx="191132">0</cx:pt>
          <cx:pt idx="191133">99</cx:pt>
          <cx:pt idx="191134">0</cx:pt>
          <cx:pt idx="191135">36</cx:pt>
          <cx:pt idx="191136">73</cx:pt>
          <cx:pt idx="191137">0</cx:pt>
          <cx:pt idx="191138">3</cx:pt>
          <cx:pt idx="191139">10</cx:pt>
          <cx:pt idx="191140">1</cx:pt>
          <cx:pt idx="191141">52</cx:pt>
          <cx:pt idx="191142">5</cx:pt>
          <cx:pt idx="191143">59</cx:pt>
          <cx:pt idx="191144">25</cx:pt>
          <cx:pt idx="191145">0</cx:pt>
          <cx:pt idx="191146">27</cx:pt>
          <cx:pt idx="191147">68</cx:pt>
          <cx:pt idx="191148">2</cx:pt>
          <cx:pt idx="191149">0</cx:pt>
          <cx:pt idx="191150">23</cx:pt>
          <cx:pt idx="191151">0</cx:pt>
          <cx:pt idx="191152">1</cx:pt>
          <cx:pt idx="191153">0</cx:pt>
          <cx:pt idx="191154">1</cx:pt>
          <cx:pt idx="191155">86</cx:pt>
          <cx:pt idx="191156">0</cx:pt>
          <cx:pt idx="191157">99</cx:pt>
          <cx:pt idx="191158">0</cx:pt>
          <cx:pt idx="191159">0</cx:pt>
          <cx:pt idx="191160">0</cx:pt>
          <cx:pt idx="191161">21</cx:pt>
          <cx:pt idx="191162">0</cx:pt>
          <cx:pt idx="191163">1</cx:pt>
          <cx:pt idx="191164">0</cx:pt>
          <cx:pt idx="191165">0</cx:pt>
          <cx:pt idx="191166">0</cx:pt>
          <cx:pt idx="191167">1</cx:pt>
          <cx:pt idx="191168">0</cx:pt>
          <cx:pt idx="191169">0</cx:pt>
          <cx:pt idx="191170">1</cx:pt>
          <cx:pt idx="191171">1</cx:pt>
          <cx:pt idx="191172">0</cx:pt>
          <cx:pt idx="191173">1</cx:pt>
          <cx:pt idx="191174">17</cx:pt>
          <cx:pt idx="191175">8</cx:pt>
          <cx:pt idx="191176">0</cx:pt>
          <cx:pt idx="191177">0</cx:pt>
          <cx:pt idx="191178">0</cx:pt>
          <cx:pt idx="191179">0</cx:pt>
          <cx:pt idx="191180">0</cx:pt>
          <cx:pt idx="191181">0</cx:pt>
          <cx:pt idx="191182">0</cx:pt>
          <cx:pt idx="191183">1</cx:pt>
          <cx:pt idx="191184">117</cx:pt>
          <cx:pt idx="191185">3</cx:pt>
          <cx:pt idx="191186">0</cx:pt>
          <cx:pt idx="191187">19</cx:pt>
          <cx:pt idx="191188">1260</cx:pt>
          <cx:pt idx="191189">10</cx:pt>
          <cx:pt idx="191190">422</cx:pt>
          <cx:pt idx="191191">6</cx:pt>
          <cx:pt idx="191192">38</cx:pt>
          <cx:pt idx="191193">378</cx:pt>
          <cx:pt idx="191194">11</cx:pt>
          <cx:pt idx="191195">0</cx:pt>
          <cx:pt idx="191196">7</cx:pt>
          <cx:pt idx="191197">77</cx:pt>
          <cx:pt idx="191198">1</cx:pt>
          <cx:pt idx="191199">17</cx:pt>
          <cx:pt idx="191200">0</cx:pt>
          <cx:pt idx="191201">6</cx:pt>
          <cx:pt idx="191202">0</cx:pt>
          <cx:pt idx="191203">20</cx:pt>
          <cx:pt idx="191204">15</cx:pt>
          <cx:pt idx="191205">43</cx:pt>
          <cx:pt idx="191206">0</cx:pt>
          <cx:pt idx="191207">4</cx:pt>
          <cx:pt idx="191208">7</cx:pt>
          <cx:pt idx="191209">3</cx:pt>
          <cx:pt idx="191210">2</cx:pt>
          <cx:pt idx="191211">0</cx:pt>
          <cx:pt idx="191212">15</cx:pt>
          <cx:pt idx="191213">41</cx:pt>
          <cx:pt idx="191214">8</cx:pt>
          <cx:pt idx="191215">75</cx:pt>
          <cx:pt idx="191216">0</cx:pt>
          <cx:pt idx="191217">103</cx:pt>
          <cx:pt idx="191218">0</cx:pt>
          <cx:pt idx="191219">10</cx:pt>
          <cx:pt idx="191220">0</cx:pt>
          <cx:pt idx="191221">0</cx:pt>
          <cx:pt idx="191222">58</cx:pt>
          <cx:pt idx="191223">50</cx:pt>
          <cx:pt idx="191224">77</cx:pt>
          <cx:pt idx="191225">1</cx:pt>
          <cx:pt idx="191226">46</cx:pt>
          <cx:pt idx="191227">0</cx:pt>
          <cx:pt idx="191228">280</cx:pt>
          <cx:pt idx="191229">5</cx:pt>
          <cx:pt idx="191230">29</cx:pt>
          <cx:pt idx="191231">2</cx:pt>
          <cx:pt idx="191232">0</cx:pt>
          <cx:pt idx="191233">62</cx:pt>
          <cx:pt idx="191234">0</cx:pt>
          <cx:pt idx="191235">5</cx:pt>
          <cx:pt idx="191236">0</cx:pt>
          <cx:pt idx="191237">0</cx:pt>
          <cx:pt idx="191238">79</cx:pt>
          <cx:pt idx="191239">74</cx:pt>
          <cx:pt idx="191240">10</cx:pt>
          <cx:pt idx="191241">458</cx:pt>
          <cx:pt idx="191242">129</cx:pt>
          <cx:pt idx="191243">14</cx:pt>
          <cx:pt idx="191244">53</cx:pt>
          <cx:pt idx="191245">125</cx:pt>
          <cx:pt idx="191246">179</cx:pt>
          <cx:pt idx="191247">0</cx:pt>
          <cx:pt idx="191248">3</cx:pt>
          <cx:pt idx="191249">0</cx:pt>
          <cx:pt idx="191250">503</cx:pt>
          <cx:pt idx="191251">1</cx:pt>
          <cx:pt idx="191252">259</cx:pt>
          <cx:pt idx="191253">59</cx:pt>
          <cx:pt idx="191254">111</cx:pt>
          <cx:pt idx="191255">5</cx:pt>
          <cx:pt idx="191256">73</cx:pt>
          <cx:pt idx="191257">21</cx:pt>
          <cx:pt idx="191258">2</cx:pt>
          <cx:pt idx="191259">12</cx:pt>
          <cx:pt idx="191260">112</cx:pt>
          <cx:pt idx="191261">0</cx:pt>
          <cx:pt idx="191262">29</cx:pt>
          <cx:pt idx="191263">26</cx:pt>
          <cx:pt idx="191264">6</cx:pt>
          <cx:pt idx="191265">19</cx:pt>
          <cx:pt idx="191266">3</cx:pt>
          <cx:pt idx="191267">0</cx:pt>
          <cx:pt idx="191268">0</cx:pt>
          <cx:pt idx="191269">7</cx:pt>
          <cx:pt idx="191270">3</cx:pt>
          <cx:pt idx="191271">7</cx:pt>
          <cx:pt idx="191272">0</cx:pt>
          <cx:pt idx="191273">25</cx:pt>
          <cx:pt idx="191274">6</cx:pt>
          <cx:pt idx="191275">195</cx:pt>
          <cx:pt idx="191276">112</cx:pt>
          <cx:pt idx="191277">0</cx:pt>
          <cx:pt idx="191278">0</cx:pt>
          <cx:pt idx="191279">15</cx:pt>
          <cx:pt idx="191280">188</cx:pt>
          <cx:pt idx="191281">0</cx:pt>
          <cx:pt idx="191282">2</cx:pt>
          <cx:pt idx="191283">0</cx:pt>
          <cx:pt idx="191284">1</cx:pt>
          <cx:pt idx="191285">0</cx:pt>
          <cx:pt idx="191286">78</cx:pt>
          <cx:pt idx="191287">0</cx:pt>
          <cx:pt idx="191288">22</cx:pt>
          <cx:pt idx="191289">237</cx:pt>
          <cx:pt idx="191290">2</cx:pt>
          <cx:pt idx="191291">16</cx:pt>
          <cx:pt idx="191292">1</cx:pt>
          <cx:pt idx="191293">1</cx:pt>
          <cx:pt idx="191294">0</cx:pt>
          <cx:pt idx="191295">0</cx:pt>
          <cx:pt idx="191296">26</cx:pt>
          <cx:pt idx="191297">63</cx:pt>
          <cx:pt idx="191298">2</cx:pt>
          <cx:pt idx="191299">0</cx:pt>
          <cx:pt idx="191300">25</cx:pt>
          <cx:pt idx="191301">12</cx:pt>
          <cx:pt idx="191302">91</cx:pt>
          <cx:pt idx="191303">0</cx:pt>
          <cx:pt idx="191304">0</cx:pt>
          <cx:pt idx="191305">1</cx:pt>
          <cx:pt idx="191306">18</cx:pt>
          <cx:pt idx="191307">6</cx:pt>
          <cx:pt idx="191308">3</cx:pt>
          <cx:pt idx="191309">2</cx:pt>
          <cx:pt idx="191310">502</cx:pt>
          <cx:pt idx="191311">4</cx:pt>
          <cx:pt idx="191312">63</cx:pt>
          <cx:pt idx="191313">2</cx:pt>
          <cx:pt idx="191314">8</cx:pt>
          <cx:pt idx="191315">49</cx:pt>
          <cx:pt idx="191316">14</cx:pt>
          <cx:pt idx="191317">7</cx:pt>
          <cx:pt idx="191318">4</cx:pt>
          <cx:pt idx="191319">14</cx:pt>
          <cx:pt idx="191320">23</cx:pt>
          <cx:pt idx="191321">111</cx:pt>
          <cx:pt idx="191322">6</cx:pt>
          <cx:pt idx="191323">28</cx:pt>
          <cx:pt idx="191324">90</cx:pt>
          <cx:pt idx="191325">191</cx:pt>
          <cx:pt idx="191326">22</cx:pt>
          <cx:pt idx="191327">43</cx:pt>
          <cx:pt idx="191328">49</cx:pt>
          <cx:pt idx="191329">2</cx:pt>
          <cx:pt idx="191330">17</cx:pt>
          <cx:pt idx="191331">4</cx:pt>
          <cx:pt idx="191332">23</cx:pt>
          <cx:pt idx="191333">0</cx:pt>
          <cx:pt idx="191334">0</cx:pt>
          <cx:pt idx="191335">14</cx:pt>
          <cx:pt idx="191336">4</cx:pt>
          <cx:pt idx="191337">511</cx:pt>
          <cx:pt idx="191338">13</cx:pt>
          <cx:pt idx="191339">0</cx:pt>
          <cx:pt idx="191340">0</cx:pt>
          <cx:pt idx="191341">0</cx:pt>
          <cx:pt idx="191342">0</cx:pt>
          <cx:pt idx="191343">255</cx:pt>
          <cx:pt idx="191344">13</cx:pt>
          <cx:pt idx="191345">12</cx:pt>
          <cx:pt idx="191346">17</cx:pt>
          <cx:pt idx="191347">0</cx:pt>
          <cx:pt idx="191348">0</cx:pt>
          <cx:pt idx="191349">0</cx:pt>
          <cx:pt idx="191350">378</cx:pt>
          <cx:pt idx="191351">0</cx:pt>
          <cx:pt idx="191352">0</cx:pt>
          <cx:pt idx="191353">1</cx:pt>
          <cx:pt idx="191354">0</cx:pt>
          <cx:pt idx="191355">0</cx:pt>
          <cx:pt idx="191356">28</cx:pt>
          <cx:pt idx="191357">65</cx:pt>
          <cx:pt idx="191358">7</cx:pt>
          <cx:pt idx="191359">2</cx:pt>
          <cx:pt idx="191360">10</cx:pt>
          <cx:pt idx="191361">0</cx:pt>
          <cx:pt idx="191362">4</cx:pt>
          <cx:pt idx="191363">0</cx:pt>
          <cx:pt idx="191364">13</cx:pt>
          <cx:pt idx="191365">0</cx:pt>
          <cx:pt idx="191366">9</cx:pt>
          <cx:pt idx="191367">533</cx:pt>
          <cx:pt idx="191368">5</cx:pt>
          <cx:pt idx="191369">74</cx:pt>
          <cx:pt idx="191370">173</cx:pt>
          <cx:pt idx="191371">2</cx:pt>
          <cx:pt idx="191372">1</cx:pt>
          <cx:pt idx="191373">1</cx:pt>
          <cx:pt idx="191374">157</cx:pt>
          <cx:pt idx="191375">230</cx:pt>
          <cx:pt idx="191376">4</cx:pt>
          <cx:pt idx="191377">7</cx:pt>
          <cx:pt idx="191378">116</cx:pt>
          <cx:pt idx="191379">16</cx:pt>
          <cx:pt idx="191380">0</cx:pt>
          <cx:pt idx="191381">195</cx:pt>
          <cx:pt idx="191382">6</cx:pt>
          <cx:pt idx="191383">11</cx:pt>
          <cx:pt idx="191384">15</cx:pt>
          <cx:pt idx="191385">227</cx:pt>
          <cx:pt idx="191386">2</cx:pt>
          <cx:pt idx="191387">59</cx:pt>
          <cx:pt idx="191388">531</cx:pt>
          <cx:pt idx="191389">11</cx:pt>
          <cx:pt idx="191390">14</cx:pt>
          <cx:pt idx="191391">28</cx:pt>
          <cx:pt idx="191392">6</cx:pt>
          <cx:pt idx="191393">60</cx:pt>
          <cx:pt idx="191394">27</cx:pt>
          <cx:pt idx="191395">533</cx:pt>
          <cx:pt idx="191396">49</cx:pt>
          <cx:pt idx="191397">5</cx:pt>
          <cx:pt idx="191398">273</cx:pt>
          <cx:pt idx="191399">0</cx:pt>
          <cx:pt idx="191400">0</cx:pt>
          <cx:pt idx="191401">1</cx:pt>
          <cx:pt idx="191402">0</cx:pt>
          <cx:pt idx="191403">17</cx:pt>
          <cx:pt idx="191404">0</cx:pt>
          <cx:pt idx="191405">66</cx:pt>
          <cx:pt idx="191406">0</cx:pt>
          <cx:pt idx="191407">1</cx:pt>
          <cx:pt idx="191408">1</cx:pt>
          <cx:pt idx="191409">68</cx:pt>
          <cx:pt idx="191410">47</cx:pt>
          <cx:pt idx="191411">139</cx:pt>
          <cx:pt idx="191412">1</cx:pt>
          <cx:pt idx="191413">1</cx:pt>
          <cx:pt idx="191414">0</cx:pt>
          <cx:pt idx="191415">0</cx:pt>
          <cx:pt idx="191416">0</cx:pt>
          <cx:pt idx="191417">0</cx:pt>
          <cx:pt idx="191418">7</cx:pt>
          <cx:pt idx="191419">45</cx:pt>
          <cx:pt idx="191420">3</cx:pt>
          <cx:pt idx="191421">0</cx:pt>
          <cx:pt idx="191422">0</cx:pt>
          <cx:pt idx="191423">26</cx:pt>
          <cx:pt idx="191424">0</cx:pt>
          <cx:pt idx="191425">29</cx:pt>
          <cx:pt idx="191426">11</cx:pt>
          <cx:pt idx="191427">81</cx:pt>
          <cx:pt idx="191428">7</cx:pt>
          <cx:pt idx="191429">0</cx:pt>
          <cx:pt idx="191430">111</cx:pt>
          <cx:pt idx="191431">103</cx:pt>
          <cx:pt idx="191432">17</cx:pt>
          <cx:pt idx="191433">52</cx:pt>
          <cx:pt idx="191434">0</cx:pt>
          <cx:pt idx="191435">1</cx:pt>
          <cx:pt idx="191436">22</cx:pt>
          <cx:pt idx="191437">0</cx:pt>
          <cx:pt idx="191438">1</cx:pt>
          <cx:pt idx="191439">49</cx:pt>
          <cx:pt idx="191440">148</cx:pt>
          <cx:pt idx="191441">3</cx:pt>
          <cx:pt idx="191442">56</cx:pt>
          <cx:pt idx="191443">0</cx:pt>
          <cx:pt idx="191444">4</cx:pt>
          <cx:pt idx="191445">28</cx:pt>
          <cx:pt idx="191446">18</cx:pt>
          <cx:pt idx="191447">47</cx:pt>
          <cx:pt idx="191448">1</cx:pt>
          <cx:pt idx="191449">28</cx:pt>
          <cx:pt idx="191450">5</cx:pt>
          <cx:pt idx="191451">1</cx:pt>
          <cx:pt idx="191452">0</cx:pt>
          <cx:pt idx="191453">7</cx:pt>
          <cx:pt idx="191454">5</cx:pt>
          <cx:pt idx="191455">1</cx:pt>
          <cx:pt idx="191456">0</cx:pt>
          <cx:pt idx="191457">14</cx:pt>
          <cx:pt idx="191458">33</cx:pt>
          <cx:pt idx="191459">7</cx:pt>
          <cx:pt idx="191460">1</cx:pt>
          <cx:pt idx="191461">0</cx:pt>
          <cx:pt idx="191462">1</cx:pt>
          <cx:pt idx="191463">15</cx:pt>
          <cx:pt idx="191464">0</cx:pt>
          <cx:pt idx="191465">5</cx:pt>
          <cx:pt idx="191466">25</cx:pt>
          <cx:pt idx="191467">150</cx:pt>
          <cx:pt idx="191468">1</cx:pt>
          <cx:pt idx="191469">167</cx:pt>
          <cx:pt idx="191470">51</cx:pt>
          <cx:pt idx="191471">1</cx:pt>
          <cx:pt idx="191472">0</cx:pt>
          <cx:pt idx="191473">0</cx:pt>
          <cx:pt idx="191474">71</cx:pt>
          <cx:pt idx="191475">5</cx:pt>
          <cx:pt idx="191476">7</cx:pt>
          <cx:pt idx="191477">42</cx:pt>
          <cx:pt idx="191478">38</cx:pt>
          <cx:pt idx="191479">29</cx:pt>
          <cx:pt idx="191480">8</cx:pt>
          <cx:pt idx="191481">0</cx:pt>
          <cx:pt idx="191482">92</cx:pt>
          <cx:pt idx="191483">56</cx:pt>
          <cx:pt idx="191484">884</cx:pt>
          <cx:pt idx="191485">98</cx:pt>
          <cx:pt idx="191486">77</cx:pt>
          <cx:pt idx="191487">0</cx:pt>
          <cx:pt idx="191488">2</cx:pt>
          <cx:pt idx="191489">0</cx:pt>
          <cx:pt idx="191490">0</cx:pt>
          <cx:pt idx="191491">1</cx:pt>
          <cx:pt idx="191492">21</cx:pt>
          <cx:pt idx="191493">17</cx:pt>
          <cx:pt idx="191494">0</cx:pt>
          <cx:pt idx="191495">106</cx:pt>
          <cx:pt idx="191496">0</cx:pt>
          <cx:pt idx="191497">1</cx:pt>
          <cx:pt idx="191498">2</cx:pt>
          <cx:pt idx="191499">1</cx:pt>
          <cx:pt idx="191500">0</cx:pt>
          <cx:pt idx="191501">3</cx:pt>
          <cx:pt idx="191502">0</cx:pt>
          <cx:pt idx="191503">0</cx:pt>
          <cx:pt idx="191504">0</cx:pt>
          <cx:pt idx="191505">0</cx:pt>
          <cx:pt idx="191506">3</cx:pt>
          <cx:pt idx="191507">0</cx:pt>
          <cx:pt idx="191508">0</cx:pt>
          <cx:pt idx="191509">12</cx:pt>
          <cx:pt idx="191510">0</cx:pt>
          <cx:pt idx="191511">7</cx:pt>
          <cx:pt idx="191512">0</cx:pt>
          <cx:pt idx="191513">0</cx:pt>
          <cx:pt idx="191514">61</cx:pt>
          <cx:pt idx="191515">0</cx:pt>
          <cx:pt idx="191516">3</cx:pt>
          <cx:pt idx="191517">2</cx:pt>
          <cx:pt idx="191518">0</cx:pt>
          <cx:pt idx="191519">0</cx:pt>
          <cx:pt idx="191520">0</cx:pt>
          <cx:pt idx="191521">1</cx:pt>
          <cx:pt idx="191522">1</cx:pt>
          <cx:pt idx="191523">0</cx:pt>
          <cx:pt idx="191524">3</cx:pt>
          <cx:pt idx="191525">1</cx:pt>
          <cx:pt idx="191526">0</cx:pt>
          <cx:pt idx="191527">6</cx:pt>
          <cx:pt idx="191528">0</cx:pt>
          <cx:pt idx="191529">14</cx:pt>
          <cx:pt idx="191530">5</cx:pt>
          <cx:pt idx="191531">26</cx:pt>
          <cx:pt idx="191532">19</cx:pt>
          <cx:pt idx="191533">36</cx:pt>
          <cx:pt idx="191534">28</cx:pt>
          <cx:pt idx="191535">13</cx:pt>
          <cx:pt idx="191536">1</cx:pt>
          <cx:pt idx="191537">4</cx:pt>
          <cx:pt idx="191538">0</cx:pt>
          <cx:pt idx="191539">2</cx:pt>
          <cx:pt idx="191540">0</cx:pt>
          <cx:pt idx="191541">0</cx:pt>
          <cx:pt idx="191542">0</cx:pt>
          <cx:pt idx="191543">0</cx:pt>
          <cx:pt idx="191544">0</cx:pt>
          <cx:pt idx="191545">0</cx:pt>
          <cx:pt idx="191546">0</cx:pt>
          <cx:pt idx="191547">310</cx:pt>
          <cx:pt idx="191548">4</cx:pt>
          <cx:pt idx="191549">33</cx:pt>
          <cx:pt idx="191550">1</cx:pt>
          <cx:pt idx="191551">1</cx:pt>
          <cx:pt idx="191552">49</cx:pt>
          <cx:pt idx="191553">9</cx:pt>
          <cx:pt idx="191554">24</cx:pt>
          <cx:pt idx="191555">0</cx:pt>
          <cx:pt idx="191556">5</cx:pt>
          <cx:pt idx="191557">90</cx:pt>
          <cx:pt idx="191558">1</cx:pt>
          <cx:pt idx="191559">0</cx:pt>
          <cx:pt idx="191560">327</cx:pt>
          <cx:pt idx="191561">91</cx:pt>
          <cx:pt idx="191562">11</cx:pt>
          <cx:pt idx="191563">4</cx:pt>
          <cx:pt idx="191564">6</cx:pt>
          <cx:pt idx="191565">7</cx:pt>
          <cx:pt idx="191566">132</cx:pt>
          <cx:pt idx="191567">13</cx:pt>
          <cx:pt idx="191568">8</cx:pt>
          <cx:pt idx="191569">83</cx:pt>
          <cx:pt idx="191570">36</cx:pt>
          <cx:pt idx="191571">1</cx:pt>
          <cx:pt idx="191572">19</cx:pt>
          <cx:pt idx="191573">0</cx:pt>
          <cx:pt idx="191574">0</cx:pt>
          <cx:pt idx="191575">19</cx:pt>
          <cx:pt idx="191576">117</cx:pt>
          <cx:pt idx="191577">4</cx:pt>
          <cx:pt idx="191578">0</cx:pt>
          <cx:pt idx="191579">3</cx:pt>
          <cx:pt idx="191580">13</cx:pt>
          <cx:pt idx="191581">32</cx:pt>
          <cx:pt idx="191582">41</cx:pt>
          <cx:pt idx="191583">316</cx:pt>
          <cx:pt idx="191584">0</cx:pt>
          <cx:pt idx="191585">206</cx:pt>
          <cx:pt idx="191586">5</cx:pt>
          <cx:pt idx="191587">18</cx:pt>
          <cx:pt idx="191588">139</cx:pt>
          <cx:pt idx="191589">17</cx:pt>
          <cx:pt idx="191590">15</cx:pt>
          <cx:pt idx="191591">33</cx:pt>
          <cx:pt idx="191592">0</cx:pt>
          <cx:pt idx="191593">0</cx:pt>
          <cx:pt idx="191594">1</cx:pt>
          <cx:pt idx="191595">3</cx:pt>
          <cx:pt idx="191596">1</cx:pt>
          <cx:pt idx="191597">1</cx:pt>
          <cx:pt idx="191598">56</cx:pt>
          <cx:pt idx="191599">11</cx:pt>
          <cx:pt idx="191600">14</cx:pt>
          <cx:pt idx="191601">44</cx:pt>
          <cx:pt idx="191602">1</cx:pt>
          <cx:pt idx="191603">35</cx:pt>
          <cx:pt idx="191604">4</cx:pt>
          <cx:pt idx="191605">44</cx:pt>
          <cx:pt idx="191606">0</cx:pt>
          <cx:pt idx="191607">1</cx:pt>
          <cx:pt idx="191608">2</cx:pt>
          <cx:pt idx="191609">3</cx:pt>
          <cx:pt idx="191610">29</cx:pt>
          <cx:pt idx="191611">0</cx:pt>
          <cx:pt idx="191612">34</cx:pt>
          <cx:pt idx="191613">1</cx:pt>
          <cx:pt idx="191614">3</cx:pt>
          <cx:pt idx="191615">5</cx:pt>
          <cx:pt idx="191616">3</cx:pt>
          <cx:pt idx="191617">1</cx:pt>
          <cx:pt idx="191618">0</cx:pt>
          <cx:pt idx="191619">339</cx:pt>
          <cx:pt idx="191620">2</cx:pt>
          <cx:pt idx="191621">1</cx:pt>
          <cx:pt idx="191622">112</cx:pt>
          <cx:pt idx="191623">0</cx:pt>
          <cx:pt idx="191624">5</cx:pt>
          <cx:pt idx="191625">1</cx:pt>
          <cx:pt idx="191626">122</cx:pt>
          <cx:pt idx="191627">0</cx:pt>
          <cx:pt idx="191628">0</cx:pt>
          <cx:pt idx="191629">1</cx:pt>
          <cx:pt idx="191630">95</cx:pt>
          <cx:pt idx="191631">0</cx:pt>
          <cx:pt idx="191632">0</cx:pt>
          <cx:pt idx="191633">0</cx:pt>
          <cx:pt idx="191634">0</cx:pt>
          <cx:pt idx="191635">7</cx:pt>
          <cx:pt idx="191636">1</cx:pt>
          <cx:pt idx="191637">7</cx:pt>
          <cx:pt idx="191638">41</cx:pt>
          <cx:pt idx="191639">0</cx:pt>
          <cx:pt idx="191640">1</cx:pt>
          <cx:pt idx="191641">0</cx:pt>
          <cx:pt idx="191642">32</cx:pt>
          <cx:pt idx="191643">122</cx:pt>
          <cx:pt idx="191644">42</cx:pt>
          <cx:pt idx="191645">0</cx:pt>
          <cx:pt idx="191646">28</cx:pt>
          <cx:pt idx="191647">0</cx:pt>
          <cx:pt idx="191648">0</cx:pt>
          <cx:pt idx="191649">0</cx:pt>
          <cx:pt idx="191650">16</cx:pt>
          <cx:pt idx="191651">0</cx:pt>
          <cx:pt idx="191652">0</cx:pt>
          <cx:pt idx="191653">21</cx:pt>
          <cx:pt idx="191654">2</cx:pt>
          <cx:pt idx="191655">245</cx:pt>
          <cx:pt idx="191656">34</cx:pt>
          <cx:pt idx="191657">4</cx:pt>
          <cx:pt idx="191658">13</cx:pt>
          <cx:pt idx="191659">12</cx:pt>
          <cx:pt idx="191660">0</cx:pt>
          <cx:pt idx="191661">12</cx:pt>
          <cx:pt idx="191662">1</cx:pt>
          <cx:pt idx="191663">69</cx:pt>
          <cx:pt idx="191664">28</cx:pt>
          <cx:pt idx="191665">0</cx:pt>
          <cx:pt idx="191666">0</cx:pt>
          <cx:pt idx="191667">1</cx:pt>
          <cx:pt idx="191668">48</cx:pt>
          <cx:pt idx="191669">0</cx:pt>
          <cx:pt idx="191670">53</cx:pt>
          <cx:pt idx="191671">1</cx:pt>
          <cx:pt idx="191672">485</cx:pt>
          <cx:pt idx="191673">0</cx:pt>
          <cx:pt idx="191674">1</cx:pt>
          <cx:pt idx="191675">0</cx:pt>
          <cx:pt idx="191676">14</cx:pt>
          <cx:pt idx="191677">286</cx:pt>
          <cx:pt idx="191678">10</cx:pt>
          <cx:pt idx="191679">161</cx:pt>
          <cx:pt idx="191680">30</cx:pt>
          <cx:pt idx="191681">20</cx:pt>
          <cx:pt idx="191682">91</cx:pt>
          <cx:pt idx="191683">247</cx:pt>
          <cx:pt idx="191684">0</cx:pt>
          <cx:pt idx="191685">26</cx:pt>
          <cx:pt idx="191686">13</cx:pt>
          <cx:pt idx="191687">2</cx:pt>
          <cx:pt idx="191688">16</cx:pt>
          <cx:pt idx="191689">0</cx:pt>
          <cx:pt idx="191690">0</cx:pt>
          <cx:pt idx="191691">68</cx:pt>
          <cx:pt idx="191692">67</cx:pt>
          <cx:pt idx="191693">0</cx:pt>
          <cx:pt idx="191694">0</cx:pt>
          <cx:pt idx="191695">64</cx:pt>
          <cx:pt idx="191696">0</cx:pt>
          <cx:pt idx="191697">0</cx:pt>
          <cx:pt idx="191698">44</cx:pt>
          <cx:pt idx="191699">104</cx:pt>
          <cx:pt idx="191700">13</cx:pt>
          <cx:pt idx="191701">5</cx:pt>
          <cx:pt idx="191702">0</cx:pt>
          <cx:pt idx="191703">0</cx:pt>
          <cx:pt idx="191704">6</cx:pt>
          <cx:pt idx="191705">2</cx:pt>
          <cx:pt idx="191706">13</cx:pt>
          <cx:pt idx="191707">9</cx:pt>
          <cx:pt idx="191708">51</cx:pt>
          <cx:pt idx="191709">7</cx:pt>
          <cx:pt idx="191710">28</cx:pt>
          <cx:pt idx="191711">0</cx:pt>
          <cx:pt idx="191712">25</cx:pt>
          <cx:pt idx="191713">0</cx:pt>
          <cx:pt idx="191714">6</cx:pt>
          <cx:pt idx="191715">0</cx:pt>
          <cx:pt idx="191716">47</cx:pt>
          <cx:pt idx="191717">36</cx:pt>
          <cx:pt idx="191718">16</cx:pt>
          <cx:pt idx="191719">197</cx:pt>
          <cx:pt idx="191720">9</cx:pt>
          <cx:pt idx="191721">7</cx:pt>
          <cx:pt idx="191722">304</cx:pt>
          <cx:pt idx="191723">55</cx:pt>
          <cx:pt idx="191724">72</cx:pt>
          <cx:pt idx="191725">39</cx:pt>
          <cx:pt idx="191726">40</cx:pt>
          <cx:pt idx="191727">0</cx:pt>
          <cx:pt idx="191728">161</cx:pt>
          <cx:pt idx="191729">77</cx:pt>
          <cx:pt idx="191730">1</cx:pt>
          <cx:pt idx="191731">255</cx:pt>
          <cx:pt idx="191732">32</cx:pt>
          <cx:pt idx="191733">70</cx:pt>
          <cx:pt idx="191734">1</cx:pt>
          <cx:pt idx="191735">1</cx:pt>
          <cx:pt idx="191736">26</cx:pt>
          <cx:pt idx="191737">10</cx:pt>
          <cx:pt idx="191738">176</cx:pt>
          <cx:pt idx="191739">89</cx:pt>
          <cx:pt idx="191740">168</cx:pt>
          <cx:pt idx="191741">1</cx:pt>
          <cx:pt idx="191742">3</cx:pt>
          <cx:pt idx="191743">1</cx:pt>
          <cx:pt idx="191744">86</cx:pt>
          <cx:pt idx="191745">0</cx:pt>
          <cx:pt idx="191746">3</cx:pt>
          <cx:pt idx="191747">10</cx:pt>
          <cx:pt idx="191748">421</cx:pt>
          <cx:pt idx="191749">36</cx:pt>
          <cx:pt idx="191750">46</cx:pt>
          <cx:pt idx="191751">77</cx:pt>
          <cx:pt idx="191752">87</cx:pt>
          <cx:pt idx="191753">161</cx:pt>
          <cx:pt idx="191754">5</cx:pt>
          <cx:pt idx="191755">0</cx:pt>
          <cx:pt idx="191756">12</cx:pt>
          <cx:pt idx="191757">126</cx:pt>
          <cx:pt idx="191758">139</cx:pt>
          <cx:pt idx="191759">0</cx:pt>
          <cx:pt idx="191760">0</cx:pt>
          <cx:pt idx="191761">45</cx:pt>
          <cx:pt idx="191762">15</cx:pt>
          <cx:pt idx="191763">120</cx:pt>
          <cx:pt idx="191764">3</cx:pt>
          <cx:pt idx="191765">0</cx:pt>
          <cx:pt idx="191766">21</cx:pt>
          <cx:pt idx="191767">4</cx:pt>
          <cx:pt idx="191768">8</cx:pt>
          <cx:pt idx="191769">30</cx:pt>
          <cx:pt idx="191770">1</cx:pt>
          <cx:pt idx="191771">0</cx:pt>
          <cx:pt idx="191772">3</cx:pt>
          <cx:pt idx="191773">188</cx:pt>
          <cx:pt idx="191774">62</cx:pt>
          <cx:pt idx="191775">0</cx:pt>
          <cx:pt idx="191776">292</cx:pt>
          <cx:pt idx="191777">0</cx:pt>
          <cx:pt idx="191778">0</cx:pt>
          <cx:pt idx="191779">21</cx:pt>
          <cx:pt idx="191780">144</cx:pt>
          <cx:pt idx="191781">13</cx:pt>
          <cx:pt idx="191782">18</cx:pt>
          <cx:pt idx="191783">0</cx:pt>
          <cx:pt idx="191784">0</cx:pt>
          <cx:pt idx="191785">586</cx:pt>
          <cx:pt idx="191786">0</cx:pt>
          <cx:pt idx="191787">0</cx:pt>
          <cx:pt idx="191788">0</cx:pt>
          <cx:pt idx="191789">299</cx:pt>
          <cx:pt idx="191790">299</cx:pt>
          <cx:pt idx="191791">0</cx:pt>
          <cx:pt idx="191792">32</cx:pt>
          <cx:pt idx="191793">710</cx:pt>
          <cx:pt idx="191794">8</cx:pt>
          <cx:pt idx="191795">379</cx:pt>
          <cx:pt idx="191796">555</cx:pt>
          <cx:pt idx="191797">0</cx:pt>
          <cx:pt idx="191798">6</cx:pt>
          <cx:pt idx="191799">0</cx:pt>
          <cx:pt idx="191800">41</cx:pt>
          <cx:pt idx="191801">1</cx:pt>
          <cx:pt idx="191802">4</cx:pt>
          <cx:pt idx="191803">6</cx:pt>
          <cx:pt idx="191804">2</cx:pt>
          <cx:pt idx="191805">0</cx:pt>
          <cx:pt idx="191806">1</cx:pt>
          <cx:pt idx="191807">226</cx:pt>
          <cx:pt idx="191808">4</cx:pt>
          <cx:pt idx="191809">0</cx:pt>
          <cx:pt idx="191810">6</cx:pt>
          <cx:pt idx="191811">0</cx:pt>
          <cx:pt idx="191812">0</cx:pt>
          <cx:pt idx="191813">7</cx:pt>
          <cx:pt idx="191814">5</cx:pt>
          <cx:pt idx="191815">2</cx:pt>
          <cx:pt idx="191816">0</cx:pt>
          <cx:pt idx="191817">25</cx:pt>
          <cx:pt idx="191818">0</cx:pt>
          <cx:pt idx="191819">1</cx:pt>
          <cx:pt idx="191820">4</cx:pt>
          <cx:pt idx="191821">0</cx:pt>
          <cx:pt idx="191822">292</cx:pt>
          <cx:pt idx="191823">89</cx:pt>
          <cx:pt idx="191824">0</cx:pt>
          <cx:pt idx="191825">1</cx:pt>
          <cx:pt idx="191826">73</cx:pt>
          <cx:pt idx="191827">30</cx:pt>
          <cx:pt idx="191828">56</cx:pt>
          <cx:pt idx="191829">20</cx:pt>
          <cx:pt idx="191830">43</cx:pt>
          <cx:pt idx="191831">106</cx:pt>
          <cx:pt idx="191832">3</cx:pt>
          <cx:pt idx="191833">42</cx:pt>
          <cx:pt idx="191834">0</cx:pt>
          <cx:pt idx="191835">42</cx:pt>
          <cx:pt idx="191836">1</cx:pt>
          <cx:pt idx="191837">1</cx:pt>
          <cx:pt idx="191838">16</cx:pt>
          <cx:pt idx="191839">0</cx:pt>
          <cx:pt idx="191840">2</cx:pt>
          <cx:pt idx="191841">1</cx:pt>
          <cx:pt idx="191842">5</cx:pt>
          <cx:pt idx="191843">0</cx:pt>
          <cx:pt idx="191844">16</cx:pt>
          <cx:pt idx="191845">0</cx:pt>
          <cx:pt idx="191846">20</cx:pt>
          <cx:pt idx="191847">0</cx:pt>
          <cx:pt idx="191848">0</cx:pt>
          <cx:pt idx="191849">0</cx:pt>
          <cx:pt idx="191850">7</cx:pt>
          <cx:pt idx="191851">0</cx:pt>
          <cx:pt idx="191852">14</cx:pt>
          <cx:pt idx="191853">1</cx:pt>
          <cx:pt idx="191854">2</cx:pt>
          <cx:pt idx="191855">2</cx:pt>
          <cx:pt idx="191856">0</cx:pt>
          <cx:pt idx="191857">32</cx:pt>
          <cx:pt idx="191858">104</cx:pt>
          <cx:pt idx="191859">35</cx:pt>
          <cx:pt idx="191860">13</cx:pt>
          <cx:pt idx="191861">6</cx:pt>
          <cx:pt idx="191862">0</cx:pt>
          <cx:pt idx="191863">14</cx:pt>
          <cx:pt idx="191864">0</cx:pt>
          <cx:pt idx="191865">3</cx:pt>
          <cx:pt idx="191866">20</cx:pt>
          <cx:pt idx="191867">1</cx:pt>
          <cx:pt idx="191868">0</cx:pt>
          <cx:pt idx="191869">1</cx:pt>
          <cx:pt idx="191870">0</cx:pt>
          <cx:pt idx="191871">50</cx:pt>
          <cx:pt idx="191872">30</cx:pt>
          <cx:pt idx="191873">93</cx:pt>
          <cx:pt idx="191874">0</cx:pt>
          <cx:pt idx="191875">6</cx:pt>
          <cx:pt idx="191876">261</cx:pt>
          <cx:pt idx="191877">115</cx:pt>
          <cx:pt idx="191878">0</cx:pt>
          <cx:pt idx="191879">0</cx:pt>
          <cx:pt idx="191880">3</cx:pt>
          <cx:pt idx="191881">248</cx:pt>
          <cx:pt idx="191882">8</cx:pt>
          <cx:pt idx="191883">61</cx:pt>
          <cx:pt idx="191884">27</cx:pt>
          <cx:pt idx="191885">0</cx:pt>
          <cx:pt idx="191886">3</cx:pt>
          <cx:pt idx="191887">0</cx:pt>
          <cx:pt idx="191888">0</cx:pt>
          <cx:pt idx="191889">9</cx:pt>
          <cx:pt idx="191890">1</cx:pt>
          <cx:pt idx="191891">0</cx:pt>
          <cx:pt idx="191892">20</cx:pt>
          <cx:pt idx="191893">1</cx:pt>
          <cx:pt idx="191894">1</cx:pt>
          <cx:pt idx="191895">87</cx:pt>
          <cx:pt idx="191896">2</cx:pt>
          <cx:pt idx="191897">6</cx:pt>
          <cx:pt idx="191898">0</cx:pt>
          <cx:pt idx="191899">0</cx:pt>
          <cx:pt idx="191900">0</cx:pt>
          <cx:pt idx="191901">1</cx:pt>
          <cx:pt idx="191902">1</cx:pt>
          <cx:pt idx="191903">71</cx:pt>
          <cx:pt idx="191904">3</cx:pt>
          <cx:pt idx="191905">13</cx:pt>
          <cx:pt idx="191906">27</cx:pt>
          <cx:pt idx="191907">21</cx:pt>
          <cx:pt idx="191908">0</cx:pt>
          <cx:pt idx="191909">2</cx:pt>
          <cx:pt idx="191910">36</cx:pt>
          <cx:pt idx="191911">1</cx:pt>
          <cx:pt idx="191912">1</cx:pt>
          <cx:pt idx="191913">50</cx:pt>
          <cx:pt idx="191914">0</cx:pt>
          <cx:pt idx="191915">126</cx:pt>
          <cx:pt idx="191916">2</cx:pt>
          <cx:pt idx="191917">0</cx:pt>
          <cx:pt idx="191918">0</cx:pt>
          <cx:pt idx="191919">1</cx:pt>
          <cx:pt idx="191920">26</cx:pt>
          <cx:pt idx="191921">238</cx:pt>
          <cx:pt idx="191922">39</cx:pt>
          <cx:pt idx="191923">0</cx:pt>
          <cx:pt idx="191924">0</cx:pt>
          <cx:pt idx="191925">1</cx:pt>
          <cx:pt idx="191926">29</cx:pt>
          <cx:pt idx="191927">6</cx:pt>
          <cx:pt idx="191928">3</cx:pt>
          <cx:pt idx="191929">18</cx:pt>
          <cx:pt idx="191930">3</cx:pt>
          <cx:pt idx="191931">16</cx:pt>
          <cx:pt idx="191932">15</cx:pt>
          <cx:pt idx="191933">1100</cx:pt>
          <cx:pt idx="191934">39</cx:pt>
          <cx:pt idx="191935">5</cx:pt>
          <cx:pt idx="191936">39</cx:pt>
          <cx:pt idx="191937">374</cx:pt>
          <cx:pt idx="191938">0</cx:pt>
          <cx:pt idx="191939">7</cx:pt>
          <cx:pt idx="191940">188</cx:pt>
          <cx:pt idx="191941">3</cx:pt>
          <cx:pt idx="191942">0</cx:pt>
          <cx:pt idx="191943">91</cx:pt>
          <cx:pt idx="191944">342</cx:pt>
          <cx:pt idx="191945">253</cx:pt>
          <cx:pt idx="191946">44</cx:pt>
          <cx:pt idx="191947">190</cx:pt>
          <cx:pt idx="191948">2</cx:pt>
          <cx:pt idx="191949">12</cx:pt>
          <cx:pt idx="191950">38</cx:pt>
          <cx:pt idx="191951">0</cx:pt>
          <cx:pt idx="191952">0</cx:pt>
          <cx:pt idx="191953">10</cx:pt>
          <cx:pt idx="191954">17</cx:pt>
          <cx:pt idx="191955">7</cx:pt>
          <cx:pt idx="191956">7</cx:pt>
          <cx:pt idx="191957">6</cx:pt>
          <cx:pt idx="191958">35</cx:pt>
          <cx:pt idx="191959">37</cx:pt>
          <cx:pt idx="191960">30</cx:pt>
          <cx:pt idx="191961">6</cx:pt>
          <cx:pt idx="191962">185</cx:pt>
          <cx:pt idx="191963">30</cx:pt>
          <cx:pt idx="191964">61</cx:pt>
          <cx:pt idx="191965">0</cx:pt>
          <cx:pt idx="191966">0</cx:pt>
          <cx:pt idx="191967">38</cx:pt>
          <cx:pt idx="191968">48</cx:pt>
          <cx:pt idx="191969">6</cx:pt>
          <cx:pt idx="191970">0</cx:pt>
          <cx:pt idx="191971">8</cx:pt>
          <cx:pt idx="191972">76</cx:pt>
          <cx:pt idx="191973">0</cx:pt>
          <cx:pt idx="191974">98</cx:pt>
          <cx:pt idx="191975">7</cx:pt>
          <cx:pt idx="191976">7</cx:pt>
          <cx:pt idx="191977">0</cx:pt>
          <cx:pt idx="191978">12</cx:pt>
          <cx:pt idx="191979">40</cx:pt>
          <cx:pt idx="191980">3</cx:pt>
          <cx:pt idx="191981">28</cx:pt>
          <cx:pt idx="191982">0</cx:pt>
          <cx:pt idx="191983">6</cx:pt>
          <cx:pt idx="191984">0</cx:pt>
          <cx:pt idx="191985">0</cx:pt>
          <cx:pt idx="191986">2</cx:pt>
          <cx:pt idx="191987">150</cx:pt>
          <cx:pt idx="191988">55</cx:pt>
          <cx:pt idx="191989">14</cx:pt>
          <cx:pt idx="191990">101</cx:pt>
          <cx:pt idx="191991">1</cx:pt>
          <cx:pt idx="191992">0</cx:pt>
          <cx:pt idx="191993">31</cx:pt>
          <cx:pt idx="191994">12</cx:pt>
          <cx:pt idx="191995">0</cx:pt>
          <cx:pt idx="191996">1</cx:pt>
          <cx:pt idx="191997">0</cx:pt>
          <cx:pt idx="191998">3</cx:pt>
          <cx:pt idx="191999">0</cx:pt>
          <cx:pt idx="192000">0</cx:pt>
          <cx:pt idx="192001">0</cx:pt>
          <cx:pt idx="192002">0</cx:pt>
          <cx:pt idx="192003">1</cx:pt>
          <cx:pt idx="192004">36</cx:pt>
          <cx:pt idx="192005">0</cx:pt>
          <cx:pt idx="192006">6</cx:pt>
          <cx:pt idx="192007">5</cx:pt>
          <cx:pt idx="192008">0</cx:pt>
          <cx:pt idx="192009">9</cx:pt>
          <cx:pt idx="192010">6</cx:pt>
          <cx:pt idx="192011">0</cx:pt>
          <cx:pt idx="192012">0</cx:pt>
          <cx:pt idx="192013">0</cx:pt>
          <cx:pt idx="192014">185</cx:pt>
          <cx:pt idx="192015">0</cx:pt>
          <cx:pt idx="192016">1</cx:pt>
          <cx:pt idx="192017">8</cx:pt>
          <cx:pt idx="192018">0</cx:pt>
          <cx:pt idx="192019">41</cx:pt>
          <cx:pt idx="192020">0</cx:pt>
          <cx:pt idx="192021">1</cx:pt>
          <cx:pt idx="192022">1</cx:pt>
          <cx:pt idx="192023">0</cx:pt>
          <cx:pt idx="192024">0</cx:pt>
          <cx:pt idx="192025">1</cx:pt>
          <cx:pt idx="192026">45</cx:pt>
          <cx:pt idx="192027">0</cx:pt>
          <cx:pt idx="192028">0</cx:pt>
          <cx:pt idx="192029">175</cx:pt>
          <cx:pt idx="192030">4</cx:pt>
          <cx:pt idx="192031">21</cx:pt>
          <cx:pt idx="192032">0</cx:pt>
          <cx:pt idx="192033">41</cx:pt>
          <cx:pt idx="192034">169</cx:pt>
          <cx:pt idx="192035">0</cx:pt>
          <cx:pt idx="192036">4</cx:pt>
          <cx:pt idx="192037">2</cx:pt>
          <cx:pt idx="192038">51</cx:pt>
          <cx:pt idx="192039">0</cx:pt>
          <cx:pt idx="192040">13</cx:pt>
          <cx:pt idx="192041">0</cx:pt>
          <cx:pt idx="192042">0</cx:pt>
          <cx:pt idx="192043">0</cx:pt>
          <cx:pt idx="192044">775</cx:pt>
          <cx:pt idx="192045">133</cx:pt>
          <cx:pt idx="192046">6</cx:pt>
          <cx:pt idx="192047">0</cx:pt>
          <cx:pt idx="192048">114</cx:pt>
          <cx:pt idx="192049">0</cx:pt>
          <cx:pt idx="192050">0</cx:pt>
          <cx:pt idx="192051">180</cx:pt>
          <cx:pt idx="192052">24</cx:pt>
          <cx:pt idx="192053">0</cx:pt>
          <cx:pt idx="192054">2</cx:pt>
          <cx:pt idx="192055">15</cx:pt>
          <cx:pt idx="192056">1</cx:pt>
          <cx:pt idx="192057">36</cx:pt>
          <cx:pt idx="192058">116</cx:pt>
          <cx:pt idx="192059">13</cx:pt>
          <cx:pt idx="192060">6</cx:pt>
          <cx:pt idx="192061">0</cx:pt>
          <cx:pt idx="192062">0</cx:pt>
          <cx:pt idx="192063">0</cx:pt>
          <cx:pt idx="192064">1</cx:pt>
          <cx:pt idx="192065">0</cx:pt>
          <cx:pt idx="192066">0</cx:pt>
          <cx:pt idx="192067">6</cx:pt>
          <cx:pt idx="192068">132</cx:pt>
          <cx:pt idx="192069">55</cx:pt>
          <cx:pt idx="192070">93</cx:pt>
          <cx:pt idx="192071">13</cx:pt>
          <cx:pt idx="192072">27</cx:pt>
          <cx:pt idx="192073">28</cx:pt>
          <cx:pt idx="192074">6</cx:pt>
          <cx:pt idx="192075">20</cx:pt>
          <cx:pt idx="192076">0</cx:pt>
          <cx:pt idx="192077">420</cx:pt>
          <cx:pt idx="192078">86</cx:pt>
          <cx:pt idx="192079">0</cx:pt>
          <cx:pt idx="192080">0</cx:pt>
          <cx:pt idx="192081">3</cx:pt>
          <cx:pt idx="192082">0</cx:pt>
          <cx:pt idx="192083">0</cx:pt>
          <cx:pt idx="192084">0</cx:pt>
          <cx:pt idx="192085">11</cx:pt>
          <cx:pt idx="192086">0</cx:pt>
          <cx:pt idx="192087">0</cx:pt>
          <cx:pt idx="192088">0</cx:pt>
          <cx:pt idx="192089">0</cx:pt>
          <cx:pt idx="192090">0</cx:pt>
          <cx:pt idx="192091">0</cx:pt>
          <cx:pt idx="192092">0</cx:pt>
          <cx:pt idx="192093">14</cx:pt>
          <cx:pt idx="192094">8</cx:pt>
          <cx:pt idx="192095">75</cx:pt>
          <cx:pt idx="192096">10</cx:pt>
          <cx:pt idx="192097">0</cx:pt>
          <cx:pt idx="192098">17</cx:pt>
          <cx:pt idx="192099">310</cx:pt>
          <cx:pt idx="192100">1</cx:pt>
          <cx:pt idx="192101">82</cx:pt>
          <cx:pt idx="192102">7</cx:pt>
          <cx:pt idx="192103">0</cx:pt>
          <cx:pt idx="192104">26</cx:pt>
          <cx:pt idx="192105">266</cx:pt>
          <cx:pt idx="192106">2</cx:pt>
          <cx:pt idx="192107">18</cx:pt>
          <cx:pt idx="192108">1</cx:pt>
          <cx:pt idx="192109">47</cx:pt>
          <cx:pt idx="192110">0</cx:pt>
          <cx:pt idx="192111">29</cx:pt>
          <cx:pt idx="192112">0</cx:pt>
          <cx:pt idx="192113">1</cx:pt>
          <cx:pt idx="192114">1</cx:pt>
          <cx:pt idx="192115">0</cx:pt>
          <cx:pt idx="192116">127</cx:pt>
          <cx:pt idx="192117">222</cx:pt>
          <cx:pt idx="192118">1</cx:pt>
          <cx:pt idx="192119">0</cx:pt>
          <cx:pt idx="192120">0</cx:pt>
          <cx:pt idx="192121">9</cx:pt>
          <cx:pt idx="192122">3</cx:pt>
          <cx:pt idx="192123">0</cx:pt>
          <cx:pt idx="192124">110</cx:pt>
          <cx:pt idx="192125">0</cx:pt>
          <cx:pt idx="192126">37</cx:pt>
          <cx:pt idx="192127">0</cx:pt>
          <cx:pt idx="192128">0</cx:pt>
          <cx:pt idx="192129">0</cx:pt>
          <cx:pt idx="192130">2</cx:pt>
          <cx:pt idx="192131">8</cx:pt>
          <cx:pt idx="192132">3</cx:pt>
          <cx:pt idx="192133">0</cx:pt>
          <cx:pt idx="192134">0</cx:pt>
          <cx:pt idx="192135">0</cx:pt>
          <cx:pt idx="192136">0</cx:pt>
          <cx:pt idx="192137">2</cx:pt>
          <cx:pt idx="192138">3</cx:pt>
          <cx:pt idx="192139">28</cx:pt>
          <cx:pt idx="192140">21</cx:pt>
          <cx:pt idx="192141">2</cx:pt>
          <cx:pt idx="192142">0</cx:pt>
          <cx:pt idx="192143">71</cx:pt>
          <cx:pt idx="192144">108</cx:pt>
          <cx:pt idx="192145">0</cx:pt>
          <cx:pt idx="192146">17</cx:pt>
          <cx:pt idx="192147">7</cx:pt>
          <cx:pt idx="192148">10</cx:pt>
          <cx:pt idx="192149">70</cx:pt>
          <cx:pt idx="192150">47</cx:pt>
          <cx:pt idx="192151">24</cx:pt>
          <cx:pt idx="192152">4</cx:pt>
          <cx:pt idx="192153">10</cx:pt>
          <cx:pt idx="192154">14</cx:pt>
          <cx:pt idx="192155">4</cx:pt>
          <cx:pt idx="192156">34</cx:pt>
          <cx:pt idx="192157">36</cx:pt>
          <cx:pt idx="192158">40</cx:pt>
          <cx:pt idx="192159">99</cx:pt>
          <cx:pt idx="192160">0</cx:pt>
          <cx:pt idx="192161">488</cx:pt>
          <cx:pt idx="192162">7</cx:pt>
          <cx:pt idx="192163">10</cx:pt>
          <cx:pt idx="192164">1</cx:pt>
          <cx:pt idx="192165">0</cx:pt>
          <cx:pt idx="192166">56</cx:pt>
          <cx:pt idx="192167">0</cx:pt>
          <cx:pt idx="192168">17</cx:pt>
          <cx:pt idx="192169">0</cx:pt>
          <cx:pt idx="192170">0</cx:pt>
          <cx:pt idx="192171">0</cx:pt>
          <cx:pt idx="192172">14</cx:pt>
          <cx:pt idx="192173">69</cx:pt>
          <cx:pt idx="192174">0</cx:pt>
          <cx:pt idx="192175">1</cx:pt>
          <cx:pt idx="192176">87</cx:pt>
          <cx:pt idx="192177">80</cx:pt>
          <cx:pt idx="192178">30</cx:pt>
          <cx:pt idx="192179">483</cx:pt>
          <cx:pt idx="192180">0</cx:pt>
          <cx:pt idx="192181">6</cx:pt>
          <cx:pt idx="192182">1</cx:pt>
          <cx:pt idx="192183">0</cx:pt>
          <cx:pt idx="192184">0</cx:pt>
          <cx:pt idx="192185">0</cx:pt>
          <cx:pt idx="192186">0</cx:pt>
          <cx:pt idx="192187">0</cx:pt>
          <cx:pt idx="192188">13</cx:pt>
          <cx:pt idx="192189">13</cx:pt>
          <cx:pt idx="192190">33</cx:pt>
          <cx:pt idx="192191">7</cx:pt>
          <cx:pt idx="192192">1</cx:pt>
          <cx:pt idx="192193">7</cx:pt>
          <cx:pt idx="192194">23</cx:pt>
          <cx:pt idx="192195">0</cx:pt>
          <cx:pt idx="192196">5</cx:pt>
          <cx:pt idx="192197">6</cx:pt>
          <cx:pt idx="192198">3</cx:pt>
          <cx:pt idx="192199">30</cx:pt>
          <cx:pt idx="192200">5</cx:pt>
          <cx:pt idx="192201">7</cx:pt>
          <cx:pt idx="192202">0</cx:pt>
          <cx:pt idx="192203">0</cx:pt>
          <cx:pt idx="192204">0</cx:pt>
          <cx:pt idx="192205">0</cx:pt>
          <cx:pt idx="192206">1</cx:pt>
          <cx:pt idx="192207">120</cx:pt>
          <cx:pt idx="192208">6</cx:pt>
          <cx:pt idx="192209">0</cx:pt>
          <cx:pt idx="192210">3</cx:pt>
          <cx:pt idx="192211">0</cx:pt>
          <cx:pt idx="192212">0</cx:pt>
          <cx:pt idx="192213">102</cx:pt>
          <cx:pt idx="192214">52</cx:pt>
          <cx:pt idx="192215">33</cx:pt>
          <cx:pt idx="192216">34</cx:pt>
          <cx:pt idx="192217">14</cx:pt>
          <cx:pt idx="192218">142</cx:pt>
          <cx:pt idx="192219">72</cx:pt>
          <cx:pt idx="192220">85</cx:pt>
          <cx:pt idx="192221">0</cx:pt>
          <cx:pt idx="192222">28</cx:pt>
          <cx:pt idx="192223">4</cx:pt>
          <cx:pt idx="192224">0</cx:pt>
          <cx:pt idx="192225">4</cx:pt>
          <cx:pt idx="192226">0</cx:pt>
          <cx:pt idx="192227">406</cx:pt>
          <cx:pt idx="192228">0</cx:pt>
          <cx:pt idx="192229">0</cx:pt>
          <cx:pt idx="192230">31</cx:pt>
          <cx:pt idx="192231">9</cx:pt>
          <cx:pt idx="192232">8</cx:pt>
          <cx:pt idx="192233">25</cx:pt>
          <cx:pt idx="192234">0</cx:pt>
          <cx:pt idx="192235">3</cx:pt>
          <cx:pt idx="192236">28</cx:pt>
          <cx:pt idx="192237">14</cx:pt>
          <cx:pt idx="192238">36</cx:pt>
          <cx:pt idx="192239">0</cx:pt>
          <cx:pt idx="192240">0</cx:pt>
          <cx:pt idx="192241">0</cx:pt>
          <cx:pt idx="192242">1</cx:pt>
          <cx:pt idx="192243">0</cx:pt>
          <cx:pt idx="192244">33</cx:pt>
          <cx:pt idx="192245">1</cx:pt>
          <cx:pt idx="192246">28</cx:pt>
          <cx:pt idx="192247">9</cx:pt>
          <cx:pt idx="192248">201</cx:pt>
          <cx:pt idx="192249">9</cx:pt>
          <cx:pt idx="192250">99</cx:pt>
          <cx:pt idx="192251">43</cx:pt>
          <cx:pt idx="192252">21</cx:pt>
          <cx:pt idx="192253">9</cx:pt>
          <cx:pt idx="192254">65</cx:pt>
          <cx:pt idx="192255">6</cx:pt>
          <cx:pt idx="192256">8</cx:pt>
          <cx:pt idx="192257">0</cx:pt>
          <cx:pt idx="192258">29</cx:pt>
          <cx:pt idx="192259">4</cx:pt>
          <cx:pt idx="192260">9</cx:pt>
          <cx:pt idx="192261">105</cx:pt>
          <cx:pt idx="192262">13</cx:pt>
          <cx:pt idx="192263">0</cx:pt>
          <cx:pt idx="192264">0</cx:pt>
          <cx:pt idx="192265">0</cx:pt>
          <cx:pt idx="192266">0</cx:pt>
          <cx:pt idx="192267">0</cx:pt>
          <cx:pt idx="192268">0</cx:pt>
          <cx:pt idx="192269">1</cx:pt>
          <cx:pt idx="192270">232</cx:pt>
          <cx:pt idx="192271">1</cx:pt>
          <cx:pt idx="192272">0</cx:pt>
          <cx:pt idx="192273">27</cx:pt>
          <cx:pt idx="192274">283</cx:pt>
          <cx:pt idx="192275">79</cx:pt>
          <cx:pt idx="192276">435</cx:pt>
          <cx:pt idx="192277">763</cx:pt>
          <cx:pt idx="192278">14</cx:pt>
          <cx:pt idx="192279">260</cx:pt>
          <cx:pt idx="192280">33</cx:pt>
          <cx:pt idx="192281">48</cx:pt>
          <cx:pt idx="192282">0</cx:pt>
          <cx:pt idx="192283">8</cx:pt>
          <cx:pt idx="192284">7</cx:pt>
          <cx:pt idx="192285">3</cx:pt>
          <cx:pt idx="192286">39</cx:pt>
          <cx:pt idx="192287">66</cx:pt>
          <cx:pt idx="192288">26</cx:pt>
          <cx:pt idx="192289">29</cx:pt>
          <cx:pt idx="192290">97</cx:pt>
          <cx:pt idx="192291">1</cx:pt>
          <cx:pt idx="192292">91</cx:pt>
          <cx:pt idx="192293">15</cx:pt>
          <cx:pt idx="192294">21</cx:pt>
          <cx:pt idx="192295">54</cx:pt>
          <cx:pt idx="192296">6</cx:pt>
          <cx:pt idx="192297">0</cx:pt>
          <cx:pt idx="192298">0</cx:pt>
          <cx:pt idx="192299">0</cx:pt>
          <cx:pt idx="192300">23</cx:pt>
          <cx:pt idx="192301">321</cx:pt>
          <cx:pt idx="192302">2</cx:pt>
          <cx:pt idx="192303">74</cx:pt>
          <cx:pt idx="192304">78</cx:pt>
          <cx:pt idx="192305">74</cx:pt>
          <cx:pt idx="192306">179</cx:pt>
          <cx:pt idx="192307">243</cx:pt>
          <cx:pt idx="192308">3</cx:pt>
          <cx:pt idx="192309">1</cx:pt>
          <cx:pt idx="192310">190</cx:pt>
          <cx:pt idx="192311">0</cx:pt>
          <cx:pt idx="192312">100</cx:pt>
          <cx:pt idx="192313">101</cx:pt>
          <cx:pt idx="192314">92</cx:pt>
          <cx:pt idx="192315">0</cx:pt>
          <cx:pt idx="192316">3</cx:pt>
          <cx:pt idx="192317">0</cx:pt>
          <cx:pt idx="192318">41</cx:pt>
          <cx:pt idx="192319">11</cx:pt>
          <cx:pt idx="192320">0</cx:pt>
          <cx:pt idx="192321">6</cx:pt>
          <cx:pt idx="192322">5</cx:pt>
          <cx:pt idx="192323">130</cx:pt>
          <cx:pt idx="192324">157</cx:pt>
          <cx:pt idx="192325">28</cx:pt>
          <cx:pt idx="192326">14</cx:pt>
          <cx:pt idx="192327">22</cx:pt>
          <cx:pt idx="192328">7</cx:pt>
          <cx:pt idx="192329">0</cx:pt>
          <cx:pt idx="192330">0</cx:pt>
          <cx:pt idx="192331">70</cx:pt>
          <cx:pt idx="192332">27</cx:pt>
          <cx:pt idx="192333">3</cx:pt>
          <cx:pt idx="192334">6</cx:pt>
          <cx:pt idx="192335">8</cx:pt>
          <cx:pt idx="192336">136</cx:pt>
          <cx:pt idx="192337">1</cx:pt>
          <cx:pt idx="192338">1</cx:pt>
          <cx:pt idx="192339">0</cx:pt>
          <cx:pt idx="192340">28</cx:pt>
          <cx:pt idx="192341">137</cx:pt>
          <cx:pt idx="192342">139</cx:pt>
          <cx:pt idx="192343">14</cx:pt>
          <cx:pt idx="192344">0</cx:pt>
          <cx:pt idx="192345">1</cx:pt>
          <cx:pt idx="192346">27</cx:pt>
          <cx:pt idx="192347">641</cx:pt>
          <cx:pt idx="192348">0</cx:pt>
          <cx:pt idx="192349">0</cx:pt>
          <cx:pt idx="192350">274</cx:pt>
          <cx:pt idx="192351">2</cx:pt>
          <cx:pt idx="192352">0</cx:pt>
          <cx:pt idx="192353">30</cx:pt>
          <cx:pt idx="192354">27</cx:pt>
          <cx:pt idx="192355">0</cx:pt>
          <cx:pt idx="192356">493</cx:pt>
          <cx:pt idx="192357">4</cx:pt>
          <cx:pt idx="192358">6</cx:pt>
          <cx:pt idx="192359">97</cx:pt>
          <cx:pt idx="192360">0</cx:pt>
          <cx:pt idx="192361">0</cx:pt>
          <cx:pt idx="192362">38</cx:pt>
          <cx:pt idx="192363">67</cx:pt>
          <cx:pt idx="192364">134</cx:pt>
          <cx:pt idx="192365">202</cx:pt>
          <cx:pt idx="192366">14</cx:pt>
          <cx:pt idx="192367">3</cx:pt>
          <cx:pt idx="192368">19</cx:pt>
          <cx:pt idx="192369">16</cx:pt>
          <cx:pt idx="192370">6</cx:pt>
          <cx:pt idx="192371">67</cx:pt>
          <cx:pt idx="192372">56</cx:pt>
          <cx:pt idx="192373">125</cx:pt>
          <cx:pt idx="192374">23</cx:pt>
          <cx:pt idx="192375">0</cx:pt>
          <cx:pt idx="192376">1</cx:pt>
          <cx:pt idx="192377">0</cx:pt>
          <cx:pt idx="192378">50</cx:pt>
          <cx:pt idx="192379">197</cx:pt>
          <cx:pt idx="192380">0</cx:pt>
          <cx:pt idx="192381">9</cx:pt>
          <cx:pt idx="192382">0</cx:pt>
          <cx:pt idx="192383">35</cx:pt>
          <cx:pt idx="192384">4</cx:pt>
          <cx:pt idx="192385">34</cx:pt>
          <cx:pt idx="192386">5</cx:pt>
          <cx:pt idx="192387">0</cx:pt>
          <cx:pt idx="192388">1</cx:pt>
          <cx:pt idx="192389">28</cx:pt>
          <cx:pt idx="192390">1</cx:pt>
          <cx:pt idx="192391">0</cx:pt>
          <cx:pt idx="192392">32</cx:pt>
          <cx:pt idx="192393">6</cx:pt>
          <cx:pt idx="192394">21</cx:pt>
          <cx:pt idx="192395">0</cx:pt>
          <cx:pt idx="192396">0</cx:pt>
          <cx:pt idx="192397">0</cx:pt>
          <cx:pt idx="192398">16</cx:pt>
          <cx:pt idx="192399">2</cx:pt>
          <cx:pt idx="192400">21</cx:pt>
          <cx:pt idx="192401">8</cx:pt>
          <cx:pt idx="192402">0</cx:pt>
          <cx:pt idx="192403">181</cx:pt>
          <cx:pt idx="192404">1</cx:pt>
          <cx:pt idx="192405">190</cx:pt>
          <cx:pt idx="192406">0</cx:pt>
          <cx:pt idx="192407">33</cx:pt>
          <cx:pt idx="192408">5</cx:pt>
          <cx:pt idx="192409">8</cx:pt>
          <cx:pt idx="192410">24</cx:pt>
          <cx:pt idx="192411">21</cx:pt>
          <cx:pt idx="192412">1</cx:pt>
          <cx:pt idx="192413">162</cx:pt>
          <cx:pt idx="192414">0</cx:pt>
          <cx:pt idx="192415">7</cx:pt>
          <cx:pt idx="192416">1</cx:pt>
          <cx:pt idx="192417">2</cx:pt>
          <cx:pt idx="192418">3</cx:pt>
          <cx:pt idx="192419">1</cx:pt>
          <cx:pt idx="192420">7</cx:pt>
          <cx:pt idx="192421">0</cx:pt>
          <cx:pt idx="192422">0</cx:pt>
          <cx:pt idx="192423">0</cx:pt>
          <cx:pt idx="192424">1</cx:pt>
          <cx:pt idx="192425">1</cx:pt>
          <cx:pt idx="192426">81</cx:pt>
          <cx:pt idx="192427">0</cx:pt>
          <cx:pt idx="192428">22</cx:pt>
          <cx:pt idx="192429">29</cx:pt>
          <cx:pt idx="192430">62</cx:pt>
          <cx:pt idx="192431">0</cx:pt>
          <cx:pt idx="192432">24</cx:pt>
          <cx:pt idx="192433">1</cx:pt>
          <cx:pt idx="192434">2</cx:pt>
          <cx:pt idx="192435">36</cx:pt>
          <cx:pt idx="192436">50</cx:pt>
          <cx:pt idx="192437">1</cx:pt>
          <cx:pt idx="192438">0</cx:pt>
          <cx:pt idx="192439">6</cx:pt>
          <cx:pt idx="192440">71</cx:pt>
          <cx:pt idx="192441">27</cx:pt>
          <cx:pt idx="192442">0</cx:pt>
          <cx:pt idx="192443">0</cx:pt>
          <cx:pt idx="192444">40</cx:pt>
          <cx:pt idx="192445">0</cx:pt>
          <cx:pt idx="192446">0</cx:pt>
          <cx:pt idx="192447">4</cx:pt>
          <cx:pt idx="192448">0</cx:pt>
          <cx:pt idx="192449">1409</cx:pt>
          <cx:pt idx="192450">81</cx:pt>
          <cx:pt idx="192451">1</cx:pt>
          <cx:pt idx="192452">9</cx:pt>
          <cx:pt idx="192453">0</cx:pt>
          <cx:pt idx="192454">5</cx:pt>
          <cx:pt idx="192455">106</cx:pt>
          <cx:pt idx="192456">0</cx:pt>
          <cx:pt idx="192457">3</cx:pt>
          <cx:pt idx="192458">91</cx:pt>
          <cx:pt idx="192459">8</cx:pt>
          <cx:pt idx="192460">13</cx:pt>
          <cx:pt idx="192461">42</cx:pt>
          <cx:pt idx="192462">27</cx:pt>
          <cx:pt idx="192463">2</cx:pt>
          <cx:pt idx="192464">0</cx:pt>
          <cx:pt idx="192465">1</cx:pt>
          <cx:pt idx="192466">60</cx:pt>
          <cx:pt idx="192467">5</cx:pt>
          <cx:pt idx="192468">134</cx:pt>
          <cx:pt idx="192469">0</cx:pt>
          <cx:pt idx="192470">1</cx:pt>
          <cx:pt idx="192471">122</cx:pt>
          <cx:pt idx="192472">1</cx:pt>
          <cx:pt idx="192473">102</cx:pt>
          <cx:pt idx="192474">7</cx:pt>
          <cx:pt idx="192475">16</cx:pt>
          <cx:pt idx="192476">2</cx:pt>
          <cx:pt idx="192477">9</cx:pt>
          <cx:pt idx="192478">7</cx:pt>
          <cx:pt idx="192479">1</cx:pt>
          <cx:pt idx="192480">144</cx:pt>
          <cx:pt idx="192481">434</cx:pt>
          <cx:pt idx="192482">0</cx:pt>
          <cx:pt idx="192483">15</cx:pt>
          <cx:pt idx="192484">22</cx:pt>
          <cx:pt idx="192485">73</cx:pt>
          <cx:pt idx="192486">59</cx:pt>
          <cx:pt idx="192487">141</cx:pt>
          <cx:pt idx="192488">46</cx:pt>
          <cx:pt idx="192489">6</cx:pt>
          <cx:pt idx="192490">6</cx:pt>
          <cx:pt idx="192491">2</cx:pt>
          <cx:pt idx="192492">0</cx:pt>
          <cx:pt idx="192493">0</cx:pt>
          <cx:pt idx="192494">0</cx:pt>
          <cx:pt idx="192495">1</cx:pt>
          <cx:pt idx="192496">1</cx:pt>
          <cx:pt idx="192497">208</cx:pt>
          <cx:pt idx="192498">8</cx:pt>
          <cx:pt idx="192499">0</cx:pt>
          <cx:pt idx="192500">17</cx:pt>
          <cx:pt idx="192501">300</cx:pt>
          <cx:pt idx="192502">1</cx:pt>
          <cx:pt idx="192503">0</cx:pt>
          <cx:pt idx="192504">1</cx:pt>
          <cx:pt idx="192505">237</cx:pt>
          <cx:pt idx="192506">111</cx:pt>
          <cx:pt idx="192507">0</cx:pt>
          <cx:pt idx="192508">8</cx:pt>
          <cx:pt idx="192509">0</cx:pt>
          <cx:pt idx="192510">127</cx:pt>
          <cx:pt idx="192511">0</cx:pt>
          <cx:pt idx="192512">0</cx:pt>
          <cx:pt idx="192513">0</cx:pt>
          <cx:pt idx="192514">0</cx:pt>
          <cx:pt idx="192515">0</cx:pt>
          <cx:pt idx="192516">0</cx:pt>
          <cx:pt idx="192517">1</cx:pt>
          <cx:pt idx="192518">0</cx:pt>
          <cx:pt idx="192519">0</cx:pt>
          <cx:pt idx="192520">0</cx:pt>
          <cx:pt idx="192521">141</cx:pt>
          <cx:pt idx="192522">7</cx:pt>
          <cx:pt idx="192523">1</cx:pt>
          <cx:pt idx="192524">14</cx:pt>
          <cx:pt idx="192525">0</cx:pt>
          <cx:pt idx="192526">56</cx:pt>
          <cx:pt idx="192527">39</cx:pt>
          <cx:pt idx="192528">6</cx:pt>
          <cx:pt idx="192529">0</cx:pt>
          <cx:pt idx="192530">2</cx:pt>
          <cx:pt idx="192531">2</cx:pt>
          <cx:pt idx="192532">85</cx:pt>
          <cx:pt idx="192533">192</cx:pt>
          <cx:pt idx="192534">296</cx:pt>
          <cx:pt idx="192535">1</cx:pt>
          <cx:pt idx="192536">1</cx:pt>
          <cx:pt idx="192537">2</cx:pt>
          <cx:pt idx="192538">198</cx:pt>
          <cx:pt idx="192539">0</cx:pt>
          <cx:pt idx="192540">11</cx:pt>
          <cx:pt idx="192541">64</cx:pt>
          <cx:pt idx="192542">12</cx:pt>
          <cx:pt idx="192543">2</cx:pt>
          <cx:pt idx="192544">14</cx:pt>
          <cx:pt idx="192545">15</cx:pt>
          <cx:pt idx="192546">52</cx:pt>
          <cx:pt idx="192547">22</cx:pt>
          <cx:pt idx="192548">1219</cx:pt>
          <cx:pt idx="192549">12</cx:pt>
          <cx:pt idx="192550">0</cx:pt>
          <cx:pt idx="192551">0</cx:pt>
          <cx:pt idx="192552">15</cx:pt>
          <cx:pt idx="192553">0</cx:pt>
          <cx:pt idx="192554">0</cx:pt>
          <cx:pt idx="192555">0</cx:pt>
          <cx:pt idx="192556">0</cx:pt>
          <cx:pt idx="192557">476</cx:pt>
          <cx:pt idx="192558">40</cx:pt>
          <cx:pt idx="192559">3</cx:pt>
          <cx:pt idx="192560">0</cx:pt>
          <cx:pt idx="192561">5</cx:pt>
          <cx:pt idx="192562">5</cx:pt>
          <cx:pt idx="192563">7</cx:pt>
          <cx:pt idx="192564">7</cx:pt>
          <cx:pt idx="192565">74</cx:pt>
          <cx:pt idx="192566">0</cx:pt>
          <cx:pt idx="192567">0</cx:pt>
          <cx:pt idx="192568">0</cx:pt>
          <cx:pt idx="192569">0</cx:pt>
          <cx:pt idx="192570">1</cx:pt>
          <cx:pt idx="192571">1</cx:pt>
          <cx:pt idx="192572">0</cx:pt>
          <cx:pt idx="192573">1</cx:pt>
          <cx:pt idx="192574">37</cx:pt>
          <cx:pt idx="192575">55</cx:pt>
          <cx:pt idx="192576">26</cx:pt>
          <cx:pt idx="192577">2</cx:pt>
          <cx:pt idx="192578">8</cx:pt>
          <cx:pt idx="192579">19</cx:pt>
          <cx:pt idx="192580">2</cx:pt>
          <cx:pt idx="192581">1</cx:pt>
          <cx:pt idx="192582">26</cx:pt>
          <cx:pt idx="192583">0</cx:pt>
          <cx:pt idx="192584">319</cx:pt>
          <cx:pt idx="192585">0</cx:pt>
          <cx:pt idx="192586">0</cx:pt>
          <cx:pt idx="192587">2</cx:pt>
          <cx:pt idx="192588">47</cx:pt>
          <cx:pt idx="192589">22</cx:pt>
          <cx:pt idx="192590">0</cx:pt>
          <cx:pt idx="192591">34</cx:pt>
          <cx:pt idx="192592">0</cx:pt>
          <cx:pt idx="192593">42</cx:pt>
          <cx:pt idx="192594">2</cx:pt>
          <cx:pt idx="192595">68</cx:pt>
          <cx:pt idx="192596">1</cx:pt>
          <cx:pt idx="192597">2</cx:pt>
          <cx:pt idx="192598">25</cx:pt>
          <cx:pt idx="192599">37</cx:pt>
          <cx:pt idx="192600">0</cx:pt>
          <cx:pt idx="192601">2</cx:pt>
          <cx:pt idx="192602">1</cx:pt>
          <cx:pt idx="192603">8</cx:pt>
          <cx:pt idx="192604">1</cx:pt>
          <cx:pt idx="192605">13</cx:pt>
          <cx:pt idx="192606">110</cx:pt>
          <cx:pt idx="192607">1</cx:pt>
          <cx:pt idx="192608">27</cx:pt>
          <cx:pt idx="192609">10</cx:pt>
          <cx:pt idx="192610">0</cx:pt>
          <cx:pt idx="192611">63</cx:pt>
          <cx:pt idx="192612">202</cx:pt>
          <cx:pt idx="192613">1</cx:pt>
          <cx:pt idx="192614">0</cx:pt>
          <cx:pt idx="192615">55</cx:pt>
          <cx:pt idx="192616">1</cx:pt>
          <cx:pt idx="192617">2</cx:pt>
          <cx:pt idx="192618">153</cx:pt>
          <cx:pt idx="192619">0</cx:pt>
          <cx:pt idx="192620">36</cx:pt>
          <cx:pt idx="192621">8</cx:pt>
          <cx:pt idx="192622">0</cx:pt>
          <cx:pt idx="192623">67</cx:pt>
          <cx:pt idx="192624">111</cx:pt>
          <cx:pt idx="192625">0</cx:pt>
          <cx:pt idx="192626">108</cx:pt>
          <cx:pt idx="192627">28</cx:pt>
          <cx:pt idx="192628">1</cx:pt>
          <cx:pt idx="192629">22</cx:pt>
          <cx:pt idx="192630">163</cx:pt>
          <cx:pt idx="192631">0</cx:pt>
          <cx:pt idx="192632">52</cx:pt>
          <cx:pt idx="192633">0</cx:pt>
          <cx:pt idx="192634">0</cx:pt>
          <cx:pt idx="192635">0</cx:pt>
          <cx:pt idx="192636">10</cx:pt>
          <cx:pt idx="192637">0</cx:pt>
          <cx:pt idx="192638">3</cx:pt>
          <cx:pt idx="192639">416</cx:pt>
          <cx:pt idx="192640">20</cx:pt>
          <cx:pt idx="192641">4</cx:pt>
          <cx:pt idx="192642">15</cx:pt>
          <cx:pt idx="192643">1</cx:pt>
          <cx:pt idx="192644">35</cx:pt>
          <cx:pt idx="192645">0</cx:pt>
          <cx:pt idx="192646">9</cx:pt>
          <cx:pt idx="192647">161</cx:pt>
          <cx:pt idx="192648">25</cx:pt>
          <cx:pt idx="192649">26</cx:pt>
          <cx:pt idx="192650">0</cx:pt>
          <cx:pt idx="192651">0</cx:pt>
          <cx:pt idx="192652">2</cx:pt>
          <cx:pt idx="192653">7</cx:pt>
          <cx:pt idx="192654">0</cx:pt>
          <cx:pt idx="192655">36</cx:pt>
          <cx:pt idx="192656">11</cx:pt>
          <cx:pt idx="192657">12</cx:pt>
          <cx:pt idx="192658">68</cx:pt>
          <cx:pt idx="192659">0</cx:pt>
          <cx:pt idx="192660">72</cx:pt>
          <cx:pt idx="192661">0</cx:pt>
          <cx:pt idx="192662">7</cx:pt>
          <cx:pt idx="192663">6</cx:pt>
          <cx:pt idx="192664">0</cx:pt>
          <cx:pt idx="192665">0</cx:pt>
          <cx:pt idx="192666">0</cx:pt>
          <cx:pt idx="192667">0</cx:pt>
          <cx:pt idx="192668">0</cx:pt>
          <cx:pt idx="192669">385</cx:pt>
          <cx:pt idx="192670">4</cx:pt>
          <cx:pt idx="192671">2</cx:pt>
          <cx:pt idx="192672">47</cx:pt>
          <cx:pt idx="192673">19</cx:pt>
          <cx:pt idx="192674">226</cx:pt>
          <cx:pt idx="192675">51</cx:pt>
          <cx:pt idx="192676">13</cx:pt>
          <cx:pt idx="192677">1</cx:pt>
          <cx:pt idx="192678">0</cx:pt>
          <cx:pt idx="192679">0</cx:pt>
          <cx:pt idx="192680">76</cx:pt>
          <cx:pt idx="192681">100</cx:pt>
          <cx:pt idx="192682">0</cx:pt>
          <cx:pt idx="192683">26</cx:pt>
          <cx:pt idx="192684">224</cx:pt>
          <cx:pt idx="192685">13</cx:pt>
          <cx:pt idx="192686">38</cx:pt>
          <cx:pt idx="192687">54</cx:pt>
          <cx:pt idx="192688">39</cx:pt>
          <cx:pt idx="192689">63</cx:pt>
          <cx:pt idx="192690">24</cx:pt>
          <cx:pt idx="192691">197</cx:pt>
          <cx:pt idx="192692">1</cx:pt>
          <cx:pt idx="192693">5</cx:pt>
          <cx:pt idx="192694">6</cx:pt>
          <cx:pt idx="192695">21</cx:pt>
          <cx:pt idx="192696">370</cx:pt>
          <cx:pt idx="192697">0</cx:pt>
          <cx:pt idx="192698">0</cx:pt>
          <cx:pt idx="192699">0</cx:pt>
          <cx:pt idx="192700">13</cx:pt>
          <cx:pt idx="192701">6</cx:pt>
          <cx:pt idx="192702">0</cx:pt>
          <cx:pt idx="192703">0</cx:pt>
          <cx:pt idx="192704">6</cx:pt>
          <cx:pt idx="192705">0</cx:pt>
          <cx:pt idx="192706">0</cx:pt>
          <cx:pt idx="192707">115</cx:pt>
          <cx:pt idx="192708">47</cx:pt>
          <cx:pt idx="192709">6</cx:pt>
          <cx:pt idx="192710">1</cx:pt>
          <cx:pt idx="192711">0</cx:pt>
          <cx:pt idx="192712">1</cx:pt>
          <cx:pt idx="192713">47</cx:pt>
          <cx:pt idx="192714">1</cx:pt>
          <cx:pt idx="192715">0</cx:pt>
          <cx:pt idx="192716">0</cx:pt>
          <cx:pt idx="192717">0</cx:pt>
          <cx:pt idx="192718">237</cx:pt>
          <cx:pt idx="192719">239</cx:pt>
          <cx:pt idx="192720">19</cx:pt>
          <cx:pt idx="192721">0</cx:pt>
          <cx:pt idx="192722">3</cx:pt>
          <cx:pt idx="192723">90</cx:pt>
          <cx:pt idx="192724">6</cx:pt>
          <cx:pt idx="192725">2</cx:pt>
          <cx:pt idx="192726">0</cx:pt>
          <cx:pt idx="192727">45</cx:pt>
          <cx:pt idx="192728">23</cx:pt>
          <cx:pt idx="192729">20</cx:pt>
          <cx:pt idx="192730">12</cx:pt>
          <cx:pt idx="192731">26</cx:pt>
          <cx:pt idx="192732">30</cx:pt>
          <cx:pt idx="192733">4</cx:pt>
          <cx:pt idx="192734">5</cx:pt>
          <cx:pt idx="192735">0</cx:pt>
          <cx:pt idx="192736">60</cx:pt>
          <cx:pt idx="192737">0</cx:pt>
          <cx:pt idx="192738">9</cx:pt>
          <cx:pt idx="192739">6</cx:pt>
          <cx:pt idx="192740">39</cx:pt>
          <cx:pt idx="192741">9</cx:pt>
          <cx:pt idx="192742">30</cx:pt>
          <cx:pt idx="192743">0</cx:pt>
          <cx:pt idx="192744">9</cx:pt>
          <cx:pt idx="192745">1</cx:pt>
          <cx:pt idx="192746">21</cx:pt>
          <cx:pt idx="192747">56</cx:pt>
          <cx:pt idx="192748">57</cx:pt>
          <cx:pt idx="192749">109</cx:pt>
          <cx:pt idx="192750">9</cx:pt>
          <cx:pt idx="192751">7</cx:pt>
          <cx:pt idx="192752">28</cx:pt>
          <cx:pt idx="192753">24</cx:pt>
          <cx:pt idx="192754">71</cx:pt>
          <cx:pt idx="192755">35</cx:pt>
          <cx:pt idx="192756">8</cx:pt>
          <cx:pt idx="192757">297</cx:pt>
          <cx:pt idx="192758">5</cx:pt>
          <cx:pt idx="192759">32</cx:pt>
          <cx:pt idx="192760">19</cx:pt>
          <cx:pt idx="192761">44</cx:pt>
          <cx:pt idx="192762">0</cx:pt>
          <cx:pt idx="192763">48</cx:pt>
          <cx:pt idx="192764">352</cx:pt>
          <cx:pt idx="192765">16</cx:pt>
          <cx:pt idx="192766">16</cx:pt>
          <cx:pt idx="192767">1</cx:pt>
          <cx:pt idx="192768">1</cx:pt>
          <cx:pt idx="192769">1</cx:pt>
          <cx:pt idx="192770">15</cx:pt>
          <cx:pt idx="192771">1</cx:pt>
          <cx:pt idx="192772">5</cx:pt>
          <cx:pt idx="192773">6</cx:pt>
          <cx:pt idx="192774">0</cx:pt>
          <cx:pt idx="192775">1</cx:pt>
          <cx:pt idx="192776">0</cx:pt>
          <cx:pt idx="192777">0</cx:pt>
          <cx:pt idx="192778">0</cx:pt>
          <cx:pt idx="192779">32</cx:pt>
          <cx:pt idx="192780">47</cx:pt>
          <cx:pt idx="192781">1</cx:pt>
          <cx:pt idx="192782">45</cx:pt>
          <cx:pt idx="192783">141</cx:pt>
          <cx:pt idx="192784">7</cx:pt>
          <cx:pt idx="192785">1</cx:pt>
          <cx:pt idx="192786">0</cx:pt>
          <cx:pt idx="192787">11</cx:pt>
          <cx:pt idx="192788">35</cx:pt>
          <cx:pt idx="192789">27</cx:pt>
          <cx:pt idx="192790">0</cx:pt>
          <cx:pt idx="192791">19</cx:pt>
          <cx:pt idx="192792">1</cx:pt>
          <cx:pt idx="192793">12</cx:pt>
          <cx:pt idx="192794">37</cx:pt>
          <cx:pt idx="192795">0</cx:pt>
          <cx:pt idx="192796">0</cx:pt>
          <cx:pt idx="192797">33</cx:pt>
          <cx:pt idx="192798">0</cx:pt>
          <cx:pt idx="192799">35</cx:pt>
          <cx:pt idx="192800">1</cx:pt>
          <cx:pt idx="192801">7</cx:pt>
          <cx:pt idx="192802">0</cx:pt>
          <cx:pt idx="192803">0</cx:pt>
          <cx:pt idx="192804">28</cx:pt>
          <cx:pt idx="192805">0</cx:pt>
          <cx:pt idx="192806">0</cx:pt>
          <cx:pt idx="192807">10</cx:pt>
          <cx:pt idx="192808">27</cx:pt>
          <cx:pt idx="192809">1</cx:pt>
          <cx:pt idx="192810">19</cx:pt>
          <cx:pt idx="192811">767</cx:pt>
          <cx:pt idx="192812">29</cx:pt>
          <cx:pt idx="192813">140</cx:pt>
          <cx:pt idx="192814">1</cx:pt>
          <cx:pt idx="192815">35</cx:pt>
          <cx:pt idx="192816">21</cx:pt>
          <cx:pt idx="192817">178</cx:pt>
          <cx:pt idx="192818">2</cx:pt>
          <cx:pt idx="192819">1</cx:pt>
          <cx:pt idx="192820">0</cx:pt>
          <cx:pt idx="192821">4</cx:pt>
          <cx:pt idx="192822">0</cx:pt>
          <cx:pt idx="192823">0</cx:pt>
          <cx:pt idx="192824">6</cx:pt>
          <cx:pt idx="192825">19</cx:pt>
          <cx:pt idx="192826">69</cx:pt>
          <cx:pt idx="192827">7</cx:pt>
          <cx:pt idx="192828">0</cx:pt>
          <cx:pt idx="192829">0</cx:pt>
          <cx:pt idx="192830">0</cx:pt>
          <cx:pt idx="192831">1</cx:pt>
          <cx:pt idx="192832">0</cx:pt>
          <cx:pt idx="192833">0</cx:pt>
          <cx:pt idx="192834">0</cx:pt>
          <cx:pt idx="192835">92</cx:pt>
          <cx:pt idx="192836">13</cx:pt>
          <cx:pt idx="192837">10</cx:pt>
          <cx:pt idx="192838">21</cx:pt>
          <cx:pt idx="192839">1</cx:pt>
          <cx:pt idx="192840">17</cx:pt>
          <cx:pt idx="192841">22</cx:pt>
          <cx:pt idx="192842">1</cx:pt>
          <cx:pt idx="192843">1</cx:pt>
          <cx:pt idx="192844">1</cx:pt>
          <cx:pt idx="192845">0</cx:pt>
          <cx:pt idx="192846">0</cx:pt>
          <cx:pt idx="192847">71</cx:pt>
          <cx:pt idx="192848">35</cx:pt>
          <cx:pt idx="192849">15</cx:pt>
          <cx:pt idx="192850">27</cx:pt>
          <cx:pt idx="192851">0</cx:pt>
          <cx:pt idx="192852">0</cx:pt>
          <cx:pt idx="192853">0</cx:pt>
          <cx:pt idx="192854">4</cx:pt>
          <cx:pt idx="192855">9</cx:pt>
          <cx:pt idx="192856">1</cx:pt>
          <cx:pt idx="192857">6</cx:pt>
          <cx:pt idx="192858">0</cx:pt>
          <cx:pt idx="192859">1</cx:pt>
          <cx:pt idx="192860">16</cx:pt>
          <cx:pt idx="192861">13</cx:pt>
          <cx:pt idx="192862">18</cx:pt>
          <cx:pt idx="192863">0</cx:pt>
          <cx:pt idx="192864">26</cx:pt>
          <cx:pt idx="192865">34</cx:pt>
          <cx:pt idx="192866">68</cx:pt>
          <cx:pt idx="192867">10</cx:pt>
          <cx:pt idx="192868">0</cx:pt>
          <cx:pt idx="192869">441</cx:pt>
          <cx:pt idx="192870">198</cx:pt>
          <cx:pt idx="192871">2</cx:pt>
          <cx:pt idx="192872">13</cx:pt>
          <cx:pt idx="192873">7</cx:pt>
          <cx:pt idx="192874">1</cx:pt>
          <cx:pt idx="192875">0</cx:pt>
          <cx:pt idx="192876">57</cx:pt>
          <cx:pt idx="192877">5</cx:pt>
          <cx:pt idx="192878">0</cx:pt>
          <cx:pt idx="192879">7</cx:pt>
          <cx:pt idx="192880">1</cx:pt>
          <cx:pt idx="192881">1</cx:pt>
          <cx:pt idx="192882">59</cx:pt>
          <cx:pt idx="192883">48</cx:pt>
          <cx:pt idx="192884">52</cx:pt>
          <cx:pt idx="192885">741</cx:pt>
          <cx:pt idx="192886">170</cx:pt>
          <cx:pt idx="192887">0</cx:pt>
          <cx:pt idx="192888">18</cx:pt>
          <cx:pt idx="192889">6</cx:pt>
          <cx:pt idx="192890">63</cx:pt>
          <cx:pt idx="192891">1</cx:pt>
          <cx:pt idx="192892">1</cx:pt>
          <cx:pt idx="192893">175</cx:pt>
          <cx:pt idx="192894">0</cx:pt>
          <cx:pt idx="192895">0</cx:pt>
          <cx:pt idx="192896">14</cx:pt>
          <cx:pt idx="192897">6</cx:pt>
          <cx:pt idx="192898">0</cx:pt>
          <cx:pt idx="192899">11</cx:pt>
          <cx:pt idx="192900">125</cx:pt>
          <cx:pt idx="192901">148</cx:pt>
          <cx:pt idx="192902">17</cx:pt>
          <cx:pt idx="192903">8</cx:pt>
          <cx:pt idx="192904">28</cx:pt>
          <cx:pt idx="192905">15</cx:pt>
          <cx:pt idx="192906">1</cx:pt>
          <cx:pt idx="192907">1</cx:pt>
          <cx:pt idx="192908">0</cx:pt>
          <cx:pt idx="192909">1</cx:pt>
          <cx:pt idx="192910">0</cx:pt>
          <cx:pt idx="192911">0</cx:pt>
          <cx:pt idx="192912">0</cx:pt>
          <cx:pt idx="192913">0</cx:pt>
          <cx:pt idx="192914">0</cx:pt>
          <cx:pt idx="192915">14</cx:pt>
          <cx:pt idx="192916">0</cx:pt>
          <cx:pt idx="192917">0</cx:pt>
          <cx:pt idx="192918">18</cx:pt>
          <cx:pt idx="192919">0</cx:pt>
          <cx:pt idx="192920">18</cx:pt>
          <cx:pt idx="192921">515</cx:pt>
          <cx:pt idx="192922">43</cx:pt>
          <cx:pt idx="192923">5</cx:pt>
          <cx:pt idx="192924">3</cx:pt>
          <cx:pt idx="192925">14</cx:pt>
          <cx:pt idx="192926">0</cx:pt>
          <cx:pt idx="192927">9</cx:pt>
          <cx:pt idx="192928">18</cx:pt>
          <cx:pt idx="192929">1</cx:pt>
          <cx:pt idx="192930">15</cx:pt>
          <cx:pt idx="192931">96</cx:pt>
          <cx:pt idx="192932">0</cx:pt>
          <cx:pt idx="192933">1</cx:pt>
          <cx:pt idx="192934">5</cx:pt>
          <cx:pt idx="192935">0</cx:pt>
          <cx:pt idx="192936">0</cx:pt>
          <cx:pt idx="192937">2</cx:pt>
          <cx:pt idx="192938">1</cx:pt>
          <cx:pt idx="192939">34</cx:pt>
          <cx:pt idx="192940">0</cx:pt>
          <cx:pt idx="192941">25</cx:pt>
          <cx:pt idx="192942">13</cx:pt>
          <cx:pt idx="192943">1</cx:pt>
          <cx:pt idx="192944">49</cx:pt>
          <cx:pt idx="192945">3</cx:pt>
          <cx:pt idx="192946">32</cx:pt>
          <cx:pt idx="192947">13</cx:pt>
          <cx:pt idx="192948">166</cx:pt>
          <cx:pt idx="192949">140</cx:pt>
          <cx:pt idx="192950">0</cx:pt>
          <cx:pt idx="192951">148</cx:pt>
          <cx:pt idx="192952">1</cx:pt>
          <cx:pt idx="192953">0</cx:pt>
          <cx:pt idx="192954">76</cx:pt>
          <cx:pt idx="192955">1</cx:pt>
          <cx:pt idx="192956">203</cx:pt>
          <cx:pt idx="192957">0</cx:pt>
          <cx:pt idx="192958">91</cx:pt>
          <cx:pt idx="192959">1</cx:pt>
          <cx:pt idx="192960">3</cx:pt>
          <cx:pt idx="192961">39</cx:pt>
          <cx:pt idx="192962">12</cx:pt>
          <cx:pt idx="192963">494</cx:pt>
          <cx:pt idx="192964">1</cx:pt>
          <cx:pt idx="192965">0</cx:pt>
          <cx:pt idx="192966">1</cx:pt>
          <cx:pt idx="192967">25</cx:pt>
          <cx:pt idx="192968">10</cx:pt>
          <cx:pt idx="192969">28</cx:pt>
          <cx:pt idx="192970">15</cx:pt>
          <cx:pt idx="192971">1</cx:pt>
          <cx:pt idx="192972">8</cx:pt>
          <cx:pt idx="192973">0</cx:pt>
          <cx:pt idx="192974">1</cx:pt>
          <cx:pt idx="192975">1</cx:pt>
          <cx:pt idx="192976">34</cx:pt>
          <cx:pt idx="192977">283</cx:pt>
          <cx:pt idx="192978">0</cx:pt>
          <cx:pt idx="192979">0</cx:pt>
          <cx:pt idx="192980">9</cx:pt>
          <cx:pt idx="192981">0</cx:pt>
          <cx:pt idx="192982">0</cx:pt>
          <cx:pt idx="192983">18</cx:pt>
          <cx:pt idx="192984">12</cx:pt>
          <cx:pt idx="192985">136</cx:pt>
          <cx:pt idx="192986">6</cx:pt>
          <cx:pt idx="192987">37</cx:pt>
          <cx:pt idx="192988">5</cx:pt>
          <cx:pt idx="192989">257</cx:pt>
          <cx:pt idx="192990">29</cx:pt>
          <cx:pt idx="192991">258</cx:pt>
          <cx:pt idx="192992">74</cx:pt>
          <cx:pt idx="192993">322</cx:pt>
          <cx:pt idx="192994">29</cx:pt>
          <cx:pt idx="192995">65</cx:pt>
          <cx:pt idx="192996">14</cx:pt>
          <cx:pt idx="192997">21</cx:pt>
          <cx:pt idx="192998">35</cx:pt>
          <cx:pt idx="192999">17</cx:pt>
          <cx:pt idx="193000">21</cx:pt>
          <cx:pt idx="193001">6</cx:pt>
          <cx:pt idx="193002">0</cx:pt>
          <cx:pt idx="193003">45</cx:pt>
          <cx:pt idx="193004">41</cx:pt>
          <cx:pt idx="193005">309</cx:pt>
          <cx:pt idx="193006">39</cx:pt>
          <cx:pt idx="193007">113</cx:pt>
          <cx:pt idx="193008">93</cx:pt>
          <cx:pt idx="193009">0</cx:pt>
          <cx:pt idx="193010">7</cx:pt>
          <cx:pt idx="193011">2</cx:pt>
          <cx:pt idx="193012">2</cx:pt>
          <cx:pt idx="193013">35</cx:pt>
          <cx:pt idx="193014">6</cx:pt>
          <cx:pt idx="193015">0</cx:pt>
          <cx:pt idx="193016">253</cx:pt>
          <cx:pt idx="193017">292</cx:pt>
          <cx:pt idx="193018">7</cx:pt>
          <cx:pt idx="193019">51</cx:pt>
          <cx:pt idx="193020">6</cx:pt>
          <cx:pt idx="193021">0</cx:pt>
          <cx:pt idx="193022">0</cx:pt>
          <cx:pt idx="193023">8</cx:pt>
          <cx:pt idx="193024">1</cx:pt>
          <cx:pt idx="193025">29</cx:pt>
          <cx:pt idx="193026">5</cx:pt>
          <cx:pt idx="193027">52</cx:pt>
          <cx:pt idx="193028">10</cx:pt>
          <cx:pt idx="193029">148</cx:pt>
          <cx:pt idx="193030">51</cx:pt>
          <cx:pt idx="193031">7</cx:pt>
          <cx:pt idx="193032">3</cx:pt>
          <cx:pt idx="193033">12</cx:pt>
          <cx:pt idx="193034">9</cx:pt>
          <cx:pt idx="193035">14</cx:pt>
          <cx:pt idx="193036">15</cx:pt>
          <cx:pt idx="193037">11</cx:pt>
          <cx:pt idx="193038">0</cx:pt>
          <cx:pt idx="193039">72</cx:pt>
          <cx:pt idx="193040">28</cx:pt>
          <cx:pt idx="193041">5</cx:pt>
          <cx:pt idx="193042">0</cx:pt>
          <cx:pt idx="193043">0</cx:pt>
          <cx:pt idx="193044">6</cx:pt>
          <cx:pt idx="193045">1</cx:pt>
          <cx:pt idx="193046">11</cx:pt>
          <cx:pt idx="193047">34</cx:pt>
          <cx:pt idx="193048">59</cx:pt>
          <cx:pt idx="193049">30</cx:pt>
          <cx:pt idx="193050">9</cx:pt>
          <cx:pt idx="193051">3</cx:pt>
          <cx:pt idx="193052">9</cx:pt>
          <cx:pt idx="193053">17</cx:pt>
          <cx:pt idx="193054">10</cx:pt>
          <cx:pt idx="193055">18</cx:pt>
          <cx:pt idx="193056">27</cx:pt>
          <cx:pt idx="193057">1</cx:pt>
          <cx:pt idx="193058">0</cx:pt>
          <cx:pt idx="193059">0</cx:pt>
          <cx:pt idx="193060">0</cx:pt>
          <cx:pt idx="193061">41</cx:pt>
          <cx:pt idx="193062">486</cx:pt>
          <cx:pt idx="193063">12</cx:pt>
          <cx:pt idx="193064">15</cx:pt>
          <cx:pt idx="193065">5</cx:pt>
          <cx:pt idx="193066">0</cx:pt>
          <cx:pt idx="193067">12</cx:pt>
          <cx:pt idx="193068">2</cx:pt>
          <cx:pt idx="193069">57</cx:pt>
          <cx:pt idx="193070">238</cx:pt>
          <cx:pt idx="193071">0</cx:pt>
          <cx:pt idx="193072">26</cx:pt>
          <cx:pt idx="193073">0</cx:pt>
          <cx:pt idx="193074">14</cx:pt>
          <cx:pt idx="193075">16</cx:pt>
          <cx:pt idx="193076">21</cx:pt>
          <cx:pt idx="193077">77</cx:pt>
          <cx:pt idx="193078">280</cx:pt>
          <cx:pt idx="193079">21</cx:pt>
          <cx:pt idx="193080">133</cx:pt>
          <cx:pt idx="193081">1</cx:pt>
          <cx:pt idx="193082">21</cx:pt>
          <cx:pt idx="193083">28</cx:pt>
          <cx:pt idx="193084">9</cx:pt>
          <cx:pt idx="193085">269</cx:pt>
          <cx:pt idx="193086">1</cx:pt>
          <cx:pt idx="193087">0</cx:pt>
          <cx:pt idx="193088">0</cx:pt>
          <cx:pt idx="193089">6</cx:pt>
          <cx:pt idx="193090">0</cx:pt>
          <cx:pt idx="193091">97</cx:pt>
          <cx:pt idx="193092">0</cx:pt>
          <cx:pt idx="193093">1</cx:pt>
          <cx:pt idx="193094">50</cx:pt>
          <cx:pt idx="193095">0</cx:pt>
          <cx:pt idx="193096">2</cx:pt>
          <cx:pt idx="193097">16</cx:pt>
          <cx:pt idx="193098">19</cx:pt>
          <cx:pt idx="193099">7</cx:pt>
          <cx:pt idx="193100">14</cx:pt>
          <cx:pt idx="193101">152</cx:pt>
          <cx:pt idx="193102">0</cx:pt>
          <cx:pt idx="193103">0</cx:pt>
          <cx:pt idx="193104">1</cx:pt>
          <cx:pt idx="193105">19</cx:pt>
          <cx:pt idx="193106">46</cx:pt>
          <cx:pt idx="193107">0</cx:pt>
          <cx:pt idx="193108">0</cx:pt>
          <cx:pt idx="193109">1</cx:pt>
          <cx:pt idx="193110">30</cx:pt>
          <cx:pt idx="193111">52</cx:pt>
          <cx:pt idx="193112">2</cx:pt>
          <cx:pt idx="193113">5</cx:pt>
          <cx:pt idx="193114">4</cx:pt>
          <cx:pt idx="193115">0</cx:pt>
          <cx:pt idx="193116">171</cx:pt>
          <cx:pt idx="193117">411</cx:pt>
          <cx:pt idx="193118">8</cx:pt>
          <cx:pt idx="193119">194</cx:pt>
          <cx:pt idx="193120">3</cx:pt>
          <cx:pt idx="193121">0</cx:pt>
          <cx:pt idx="193122">22</cx:pt>
          <cx:pt idx="193123">365</cx:pt>
          <cx:pt idx="193124">204</cx:pt>
          <cx:pt idx="193125">0</cx:pt>
          <cx:pt idx="193126">30</cx:pt>
          <cx:pt idx="193127">14</cx:pt>
          <cx:pt idx="193128">13</cx:pt>
          <cx:pt idx="193129">1</cx:pt>
          <cx:pt idx="193130">1</cx:pt>
          <cx:pt idx="193131">0</cx:pt>
          <cx:pt idx="193132">6</cx:pt>
          <cx:pt idx="193133">5</cx:pt>
          <cx:pt idx="193134">1</cx:pt>
          <cx:pt idx="193135">0</cx:pt>
          <cx:pt idx="193136">6</cx:pt>
          <cx:pt idx="193137">1</cx:pt>
          <cx:pt idx="193138">4</cx:pt>
          <cx:pt idx="193139">61</cx:pt>
          <cx:pt idx="193140">0</cx:pt>
          <cx:pt idx="193141">16</cx:pt>
          <cx:pt idx="193142">14</cx:pt>
          <cx:pt idx="193143">133</cx:pt>
          <cx:pt idx="193144">25</cx:pt>
          <cx:pt idx="193145">0</cx:pt>
          <cx:pt idx="193146">169</cx:pt>
          <cx:pt idx="193147">28</cx:pt>
          <cx:pt idx="193148">233</cx:pt>
          <cx:pt idx="193149">161</cx:pt>
          <cx:pt idx="193150">25</cx:pt>
          <cx:pt idx="193151">36</cx:pt>
          <cx:pt idx="193152">8</cx:pt>
          <cx:pt idx="193153">0</cx:pt>
          <cx:pt idx="193154">0</cx:pt>
          <cx:pt idx="193155">0</cx:pt>
          <cx:pt idx="193156">0</cx:pt>
          <cx:pt idx="193157">0</cx:pt>
          <cx:pt idx="193158">0</cx:pt>
          <cx:pt idx="193159">1</cx:pt>
          <cx:pt idx="193160">4</cx:pt>
          <cx:pt idx="193161">117</cx:pt>
          <cx:pt idx="193162">0</cx:pt>
          <cx:pt idx="193163">0</cx:pt>
          <cx:pt idx="193164">0</cx:pt>
          <cx:pt idx="193165">6</cx:pt>
          <cx:pt idx="193166">176</cx:pt>
          <cx:pt idx="193167">71</cx:pt>
          <cx:pt idx="193168">20</cx:pt>
          <cx:pt idx="193169">66</cx:pt>
          <cx:pt idx="193170">3</cx:pt>
          <cx:pt idx="193171">5</cx:pt>
          <cx:pt idx="193172">50</cx:pt>
          <cx:pt idx="193173">0</cx:pt>
          <cx:pt idx="193174">29</cx:pt>
          <cx:pt idx="193175">238</cx:pt>
          <cx:pt idx="193176">2</cx:pt>
          <cx:pt idx="193177">16</cx:pt>
          <cx:pt idx="193178">55</cx:pt>
          <cx:pt idx="193179">2</cx:pt>
          <cx:pt idx="193180">26</cx:pt>
          <cx:pt idx="193181">34</cx:pt>
          <cx:pt idx="193182">24</cx:pt>
          <cx:pt idx="193183">203</cx:pt>
          <cx:pt idx="193184">62</cx:pt>
          <cx:pt idx="193185">77</cx:pt>
          <cx:pt idx="193186">71</cx:pt>
          <cx:pt idx="193187">2</cx:pt>
          <cx:pt idx="193188">0</cx:pt>
          <cx:pt idx="193189">4</cx:pt>
          <cx:pt idx="193190">23</cx:pt>
          <cx:pt idx="193191">6</cx:pt>
          <cx:pt idx="193192">125</cx:pt>
          <cx:pt idx="193193">28</cx:pt>
          <cx:pt idx="193194">126</cx:pt>
          <cx:pt idx="193195">610</cx:pt>
          <cx:pt idx="193196">78</cx:pt>
          <cx:pt idx="193197">22</cx:pt>
          <cx:pt idx="193198">72</cx:pt>
          <cx:pt idx="193199">69</cx:pt>
          <cx:pt idx="193200">8</cx:pt>
          <cx:pt idx="193201">4</cx:pt>
          <cx:pt idx="193202">0</cx:pt>
          <cx:pt idx="193203">5</cx:pt>
          <cx:pt idx="193204">9</cx:pt>
          <cx:pt idx="193205">0</cx:pt>
          <cx:pt idx="193206">5</cx:pt>
          <cx:pt idx="193207">1</cx:pt>
          <cx:pt idx="193208">245</cx:pt>
          <cx:pt idx="193209">29</cx:pt>
          <cx:pt idx="193210">24</cx:pt>
          <cx:pt idx="193211">1</cx:pt>
          <cx:pt idx="193212">5</cx:pt>
          <cx:pt idx="193213">320</cx:pt>
          <cx:pt idx="193214">55</cx:pt>
          <cx:pt idx="193215">15</cx:pt>
          <cx:pt idx="193216">132</cx:pt>
          <cx:pt idx="193217">27</cx:pt>
          <cx:pt idx="193218">0</cx:pt>
          <cx:pt idx="193219">35</cx:pt>
          <cx:pt idx="193220">1</cx:pt>
          <cx:pt idx="193221">30</cx:pt>
          <cx:pt idx="193222">115</cx:pt>
          <cx:pt idx="193223">53</cx:pt>
          <cx:pt idx="193224">34</cx:pt>
          <cx:pt idx="193225">0</cx:pt>
          <cx:pt idx="193226">0</cx:pt>
          <cx:pt idx="193227">15</cx:pt>
          <cx:pt idx="193228">21</cx:pt>
          <cx:pt idx="193229">4</cx:pt>
          <cx:pt idx="193230">1</cx:pt>
          <cx:pt idx="193231">11</cx:pt>
          <cx:pt idx="193232">0</cx:pt>
          <cx:pt idx="193233">5</cx:pt>
          <cx:pt idx="193234">0</cx:pt>
          <cx:pt idx="193235">23</cx:pt>
          <cx:pt idx="193236">1</cx:pt>
          <cx:pt idx="193237">28</cx:pt>
          <cx:pt idx="193238">2</cx:pt>
          <cx:pt idx="193239">7</cx:pt>
          <cx:pt idx="193240">11</cx:pt>
          <cx:pt idx="193241">26</cx:pt>
          <cx:pt idx="193242">13</cx:pt>
          <cx:pt idx="193243">96</cx:pt>
          <cx:pt idx="193244">0</cx:pt>
          <cx:pt idx="193245">12</cx:pt>
          <cx:pt idx="193246">85</cx:pt>
          <cx:pt idx="193247">24</cx:pt>
          <cx:pt idx="193248">46</cx:pt>
          <cx:pt idx="193249">0</cx:pt>
          <cx:pt idx="193250">18</cx:pt>
          <cx:pt idx="193251">3</cx:pt>
          <cx:pt idx="193252">40</cx:pt>
          <cx:pt idx="193253">1</cx:pt>
          <cx:pt idx="193254">13</cx:pt>
          <cx:pt idx="193255">0</cx:pt>
          <cx:pt idx="193256">0</cx:pt>
          <cx:pt idx="193257">154</cx:pt>
          <cx:pt idx="193258">41</cx:pt>
          <cx:pt idx="193259">19</cx:pt>
          <cx:pt idx="193260">54</cx:pt>
          <cx:pt idx="193261">5</cx:pt>
          <cx:pt idx="193262">0</cx:pt>
          <cx:pt idx="193263">0</cx:pt>
          <cx:pt idx="193264">229</cx:pt>
          <cx:pt idx="193265">0</cx:pt>
          <cx:pt idx="193266">56</cx:pt>
          <cx:pt idx="193267">0</cx:pt>
          <cx:pt idx="193268">77</cx:pt>
          <cx:pt idx="193269">182</cx:pt>
          <cx:pt idx="193270">0</cx:pt>
          <cx:pt idx="193271">0</cx:pt>
          <cx:pt idx="193272">0</cx:pt>
          <cx:pt idx="193273">1</cx:pt>
          <cx:pt idx="193274">3</cx:pt>
          <cx:pt idx="193275">0</cx:pt>
          <cx:pt idx="193276">1</cx:pt>
          <cx:pt idx="193277">4</cx:pt>
          <cx:pt idx="193278">41</cx:pt>
          <cx:pt idx="193279">29</cx:pt>
          <cx:pt idx="193280">23</cx:pt>
          <cx:pt idx="193281">33</cx:pt>
          <cx:pt idx="193282">0</cx:pt>
          <cx:pt idx="193283">5</cx:pt>
          <cx:pt idx="193284">0</cx:pt>
          <cx:pt idx="193285">0</cx:pt>
          <cx:pt idx="193286">71</cx:pt>
          <cx:pt idx="193287">87</cx:pt>
          <cx:pt idx="193288">7</cx:pt>
          <cx:pt idx="193289">3</cx:pt>
          <cx:pt idx="193290">1</cx:pt>
          <cx:pt idx="193291">1</cx:pt>
          <cx:pt idx="193292">0</cx:pt>
          <cx:pt idx="193293">0</cx:pt>
          <cx:pt idx="193294">8</cx:pt>
          <cx:pt idx="193295">23</cx:pt>
          <cx:pt idx="193296">74</cx:pt>
          <cx:pt idx="193297">1</cx:pt>
          <cx:pt idx="193298">1</cx:pt>
          <cx:pt idx="193299">71</cx:pt>
          <cx:pt idx="193300">125</cx:pt>
          <cx:pt idx="193301">2</cx:pt>
          <cx:pt idx="193302">1</cx:pt>
          <cx:pt idx="193303">55</cx:pt>
          <cx:pt idx="193304">153</cx:pt>
          <cx:pt idx="193305">108</cx:pt>
          <cx:pt idx="193306">89</cx:pt>
          <cx:pt idx="193307">1</cx:pt>
          <cx:pt idx="193308">3</cx:pt>
          <cx:pt idx="193309">17</cx:pt>
          <cx:pt idx="193310">19</cx:pt>
          <cx:pt idx="193311">265</cx:pt>
          <cx:pt idx="193312">0</cx:pt>
          <cx:pt idx="193313">0</cx:pt>
          <cx:pt idx="193314">15</cx:pt>
          <cx:pt idx="193315">17</cx:pt>
          <cx:pt idx="193316">44</cx:pt>
          <cx:pt idx="193317">14</cx:pt>
          <cx:pt idx="193318">3</cx:pt>
          <cx:pt idx="193319">27</cx:pt>
          <cx:pt idx="193320">216</cx:pt>
          <cx:pt idx="193321">45</cx:pt>
          <cx:pt idx="193322">0</cx:pt>
          <cx:pt idx="193323">21</cx:pt>
          <cx:pt idx="193324">3</cx:pt>
          <cx:pt idx="193325">99</cx:pt>
          <cx:pt idx="193326">118</cx:pt>
          <cx:pt idx="193327">105</cx:pt>
          <cx:pt idx="193328">1</cx:pt>
          <cx:pt idx="193329">57</cx:pt>
          <cx:pt idx="193330">10</cx:pt>
          <cx:pt idx="193331">86</cx:pt>
          <cx:pt idx="193332">6</cx:pt>
          <cx:pt idx="193333">3</cx:pt>
          <cx:pt idx="193334">4</cx:pt>
          <cx:pt idx="193335">20</cx:pt>
          <cx:pt idx="193336">2</cx:pt>
          <cx:pt idx="193337">0</cx:pt>
          <cx:pt idx="193338">154</cx:pt>
          <cx:pt idx="193339">8</cx:pt>
          <cx:pt idx="193340">12</cx:pt>
          <cx:pt idx="193341">0</cx:pt>
          <cx:pt idx="193342">52</cx:pt>
          <cx:pt idx="193343">0</cx:pt>
          <cx:pt idx="193344">26</cx:pt>
          <cx:pt idx="193345">156</cx:pt>
          <cx:pt idx="193346">3</cx:pt>
          <cx:pt idx="193347">0</cx:pt>
          <cx:pt idx="193348">8</cx:pt>
          <cx:pt idx="193349">406</cx:pt>
          <cx:pt idx="193350">56</cx:pt>
          <cx:pt idx="193351">2</cx:pt>
          <cx:pt idx="193352">1</cx:pt>
          <cx:pt idx="193353">37</cx:pt>
          <cx:pt idx="193354">1</cx:pt>
          <cx:pt idx="193355">0</cx:pt>
          <cx:pt idx="193356">3</cx:pt>
          <cx:pt idx="193357">15</cx:pt>
          <cx:pt idx="193358">13</cx:pt>
          <cx:pt idx="193359">95</cx:pt>
          <cx:pt idx="193360">11</cx:pt>
          <cx:pt idx="193361">13</cx:pt>
          <cx:pt idx="193362">53</cx:pt>
          <cx:pt idx="193363">22</cx:pt>
          <cx:pt idx="193364">35</cx:pt>
          <cx:pt idx="193365">46</cx:pt>
          <cx:pt idx="193366">1</cx:pt>
          <cx:pt idx="193367">0</cx:pt>
          <cx:pt idx="193368">0</cx:pt>
          <cx:pt idx="193369">70</cx:pt>
          <cx:pt idx="193370">64</cx:pt>
          <cx:pt idx="193371">0</cx:pt>
          <cx:pt idx="193372">0</cx:pt>
          <cx:pt idx="193373">0</cx:pt>
          <cx:pt idx="193374">1</cx:pt>
          <cx:pt idx="193375">3</cx:pt>
          <cx:pt idx="193376">14</cx:pt>
          <cx:pt idx="193377">14</cx:pt>
          <cx:pt idx="193378">0</cx:pt>
          <cx:pt idx="193379">113</cx:pt>
          <cx:pt idx="193380">0</cx:pt>
          <cx:pt idx="193381">106</cx:pt>
          <cx:pt idx="193382">5</cx:pt>
          <cx:pt idx="193383">0</cx:pt>
          <cx:pt idx="193384">0</cx:pt>
          <cx:pt idx="193385">0</cx:pt>
          <cx:pt idx="193386">27</cx:pt>
          <cx:pt idx="193387">0</cx:pt>
          <cx:pt idx="193388">0</cx:pt>
          <cx:pt idx="193389">15</cx:pt>
          <cx:pt idx="193390">1</cx:pt>
          <cx:pt idx="193391">0</cx:pt>
          <cx:pt idx="193392">29</cx:pt>
          <cx:pt idx="193393">5</cx:pt>
          <cx:pt idx="193394">0</cx:pt>
          <cx:pt idx="193395">10</cx:pt>
          <cx:pt idx="193396">10</cx:pt>
          <cx:pt idx="193397">6</cx:pt>
          <cx:pt idx="193398">70</cx:pt>
          <cx:pt idx="193399">35</cx:pt>
          <cx:pt idx="193400">2</cx:pt>
          <cx:pt idx="193401">1</cx:pt>
          <cx:pt idx="193402">3</cx:pt>
          <cx:pt idx="193403">0</cx:pt>
          <cx:pt idx="193404">25</cx:pt>
          <cx:pt idx="193405">2</cx:pt>
          <cx:pt idx="193406">0</cx:pt>
          <cx:pt idx="193407">29</cx:pt>
          <cx:pt idx="193408">0</cx:pt>
          <cx:pt idx="193409">12</cx:pt>
          <cx:pt idx="193410">21</cx:pt>
          <cx:pt idx="193411">0</cx:pt>
          <cx:pt idx="193412">4</cx:pt>
          <cx:pt idx="193413">317</cx:pt>
          <cx:pt idx="193414">74</cx:pt>
          <cx:pt idx="193415">1</cx:pt>
          <cx:pt idx="193416">12</cx:pt>
          <cx:pt idx="193417">19</cx:pt>
          <cx:pt idx="193418">0</cx:pt>
          <cx:pt idx="193419">100</cx:pt>
          <cx:pt idx="193420">1</cx:pt>
          <cx:pt idx="193421">1</cx:pt>
          <cx:pt idx="193422">38</cx:pt>
          <cx:pt idx="193423">23</cx:pt>
          <cx:pt idx="193424">3</cx:pt>
          <cx:pt idx="193425">2</cx:pt>
          <cx:pt idx="193426">141</cx:pt>
          <cx:pt idx="193427">2</cx:pt>
          <cx:pt idx="193428">40</cx:pt>
          <cx:pt idx="193429">90</cx:pt>
          <cx:pt idx="193430">1</cx:pt>
          <cx:pt idx="193431">0</cx:pt>
          <cx:pt idx="193432">178</cx:pt>
          <cx:pt idx="193433">33</cx:pt>
          <cx:pt idx="193434">2</cx:pt>
          <cx:pt idx="193435">0</cx:pt>
          <cx:pt idx="193436">3</cx:pt>
          <cx:pt idx="193437">1</cx:pt>
          <cx:pt idx="193438">2</cx:pt>
          <cx:pt idx="193439">36</cx:pt>
          <cx:pt idx="193440">0</cx:pt>
          <cx:pt idx="193441">9</cx:pt>
          <cx:pt idx="193442">0</cx:pt>
          <cx:pt idx="193443">14</cx:pt>
          <cx:pt idx="193444">4</cx:pt>
          <cx:pt idx="193445">48</cx:pt>
          <cx:pt idx="193446">0</cx:pt>
          <cx:pt idx="193447">30</cx:pt>
          <cx:pt idx="193448">1</cx:pt>
          <cx:pt idx="193449">15</cx:pt>
          <cx:pt idx="193450">23</cx:pt>
          <cx:pt idx="193451">1</cx:pt>
          <cx:pt idx="193452">14</cx:pt>
          <cx:pt idx="193453">8</cx:pt>
          <cx:pt idx="193454">46</cx:pt>
          <cx:pt idx="193455">1</cx:pt>
          <cx:pt idx="193456">13</cx:pt>
          <cx:pt idx="193457">0</cx:pt>
          <cx:pt idx="193458">0</cx:pt>
          <cx:pt idx="193459">0</cx:pt>
          <cx:pt idx="193460">35</cx:pt>
          <cx:pt idx="193461">0</cx:pt>
          <cx:pt idx="193462">3</cx:pt>
          <cx:pt idx="193463">27</cx:pt>
          <cx:pt idx="193464">38</cx:pt>
          <cx:pt idx="193465">39</cx:pt>
          <cx:pt idx="193466">2</cx:pt>
          <cx:pt idx="193467">67</cx:pt>
          <cx:pt idx="193468">0</cx:pt>
          <cx:pt idx="193469">0</cx:pt>
          <cx:pt idx="193470">16</cx:pt>
          <cx:pt idx="193471">14</cx:pt>
          <cx:pt idx="193472">78</cx:pt>
          <cx:pt idx="193473">6</cx:pt>
          <cx:pt idx="193474">8</cx:pt>
          <cx:pt idx="193475">4</cx:pt>
          <cx:pt idx="193476">0</cx:pt>
          <cx:pt idx="193477">11</cx:pt>
          <cx:pt idx="193478">43</cx:pt>
          <cx:pt idx="193479">0</cx:pt>
          <cx:pt idx="193480">181</cx:pt>
          <cx:pt idx="193481">22</cx:pt>
          <cx:pt idx="193482">0</cx:pt>
          <cx:pt idx="193483">0</cx:pt>
          <cx:pt idx="193484">34</cx:pt>
          <cx:pt idx="193485">0</cx:pt>
          <cx:pt idx="193486">22</cx:pt>
          <cx:pt idx="193487">1</cx:pt>
          <cx:pt idx="193488">180</cx:pt>
          <cx:pt idx="193489">9</cx:pt>
          <cx:pt idx="193490">243</cx:pt>
          <cx:pt idx="193491">6</cx:pt>
          <cx:pt idx="193492">29</cx:pt>
          <cx:pt idx="193493">10</cx:pt>
          <cx:pt idx="193494">35</cx:pt>
          <cx:pt idx="193495">5</cx:pt>
          <cx:pt idx="193496">39</cx:pt>
          <cx:pt idx="193497">6</cx:pt>
          <cx:pt idx="193498">0</cx:pt>
          <cx:pt idx="193499">6</cx:pt>
          <cx:pt idx="193500">0</cx:pt>
          <cx:pt idx="193501">0</cx:pt>
          <cx:pt idx="193502">10</cx:pt>
          <cx:pt idx="193503">15</cx:pt>
          <cx:pt idx="193504">0</cx:pt>
          <cx:pt idx="193505">0</cx:pt>
          <cx:pt idx="193506">0</cx:pt>
          <cx:pt idx="193507">60</cx:pt>
          <cx:pt idx="193508">2</cx:pt>
          <cx:pt idx="193509">27</cx:pt>
          <cx:pt idx="193510">20</cx:pt>
          <cx:pt idx="193511">27</cx:pt>
          <cx:pt idx="193512">59</cx:pt>
          <cx:pt idx="193513">7</cx:pt>
          <cx:pt idx="193514">1</cx:pt>
          <cx:pt idx="193515">67</cx:pt>
          <cx:pt idx="193516">36</cx:pt>
          <cx:pt idx="193517">0</cx:pt>
          <cx:pt idx="193518">48</cx:pt>
          <cx:pt idx="193519">75</cx:pt>
          <cx:pt idx="193520">6</cx:pt>
          <cx:pt idx="193521">4</cx:pt>
          <cx:pt idx="193522">103</cx:pt>
          <cx:pt idx="193523">6</cx:pt>
          <cx:pt idx="193524">30</cx:pt>
          <cx:pt idx="193525">1</cx:pt>
          <cx:pt idx="193526">0</cx:pt>
          <cx:pt idx="193527">135</cx:pt>
          <cx:pt idx="193528">0</cx:pt>
          <cx:pt idx="193529">0</cx:pt>
          <cx:pt idx="193530">1</cx:pt>
          <cx:pt idx="193531">0</cx:pt>
          <cx:pt idx="193532">0</cx:pt>
          <cx:pt idx="193533">25</cx:pt>
          <cx:pt idx="193534">153</cx:pt>
          <cx:pt idx="193535">0</cx:pt>
          <cx:pt idx="193536">233</cx:pt>
          <cx:pt idx="193537">442</cx:pt>
          <cx:pt idx="193538">22</cx:pt>
          <cx:pt idx="193539">58</cx:pt>
          <cx:pt idx="193540">54</cx:pt>
          <cx:pt idx="193541">121</cx:pt>
          <cx:pt idx="193542">83</cx:pt>
          <cx:pt idx="193543">2</cx:pt>
          <cx:pt idx="193544">0</cx:pt>
          <cx:pt idx="193545">6</cx:pt>
          <cx:pt idx="193546">77</cx:pt>
          <cx:pt idx="193547">1</cx:pt>
          <cx:pt idx="193548">23</cx:pt>
          <cx:pt idx="193549">19</cx:pt>
          <cx:pt idx="193550">30</cx:pt>
          <cx:pt idx="193551">4</cx:pt>
          <cx:pt idx="193552">209</cx:pt>
          <cx:pt idx="193553">5</cx:pt>
          <cx:pt idx="193554">0</cx:pt>
          <cx:pt idx="193555">231</cx:pt>
          <cx:pt idx="193556">0</cx:pt>
          <cx:pt idx="193557">13</cx:pt>
          <cx:pt idx="193558">1</cx:pt>
          <cx:pt idx="193559">0</cx:pt>
          <cx:pt idx="193560">0</cx:pt>
          <cx:pt idx="193561">0</cx:pt>
          <cx:pt idx="193562">0</cx:pt>
          <cx:pt idx="193563">0</cx:pt>
          <cx:pt idx="193564">0</cx:pt>
          <cx:pt idx="193565">0</cx:pt>
          <cx:pt idx="193566">7</cx:pt>
          <cx:pt idx="193567">0</cx:pt>
          <cx:pt idx="193568">0</cx:pt>
          <cx:pt idx="193569">0</cx:pt>
          <cx:pt idx="193570">0</cx:pt>
          <cx:pt idx="193571">0</cx:pt>
          <cx:pt idx="193572">0</cx:pt>
          <cx:pt idx="193573">0</cx:pt>
          <cx:pt idx="193574">0</cx:pt>
          <cx:pt idx="193575">0</cx:pt>
          <cx:pt idx="193576">0</cx:pt>
          <cx:pt idx="193577">0</cx:pt>
          <cx:pt idx="193578">0</cx:pt>
          <cx:pt idx="193579">0</cx:pt>
          <cx:pt idx="193580">0</cx:pt>
          <cx:pt idx="193581">0</cx:pt>
          <cx:pt idx="193582">0</cx:pt>
          <cx:pt idx="193583">0</cx:pt>
          <cx:pt idx="193584">0</cx:pt>
          <cx:pt idx="193585">0</cx:pt>
          <cx:pt idx="193586">0</cx:pt>
          <cx:pt idx="193587">0</cx:pt>
          <cx:pt idx="193588">0</cx:pt>
          <cx:pt idx="193589">0</cx:pt>
          <cx:pt idx="193590">0</cx:pt>
          <cx:pt idx="193591">0</cx:pt>
          <cx:pt idx="193592">0</cx:pt>
          <cx:pt idx="193593">4</cx:pt>
          <cx:pt idx="193594">0</cx:pt>
          <cx:pt idx="193595">0</cx:pt>
          <cx:pt idx="193596">2</cx:pt>
          <cx:pt idx="193597">0</cx:pt>
          <cx:pt idx="193598">0</cx:pt>
          <cx:pt idx="193599">0</cx:pt>
          <cx:pt idx="193600">0</cx:pt>
          <cx:pt idx="193601">0</cx:pt>
          <cx:pt idx="193602">400</cx:pt>
          <cx:pt idx="193603">1</cx:pt>
          <cx:pt idx="193604">1</cx:pt>
          <cx:pt idx="193605">42</cx:pt>
          <cx:pt idx="193606">0</cx:pt>
          <cx:pt idx="193607">2</cx:pt>
          <cx:pt idx="193608">0</cx:pt>
          <cx:pt idx="193609">7</cx:pt>
          <cx:pt idx="193610">1</cx:pt>
          <cx:pt idx="193611">0</cx:pt>
          <cx:pt idx="193612">2</cx:pt>
          <cx:pt idx="193613">19</cx:pt>
          <cx:pt idx="193614">1</cx:pt>
          <cx:pt idx="193615">5</cx:pt>
          <cx:pt idx="193616">170</cx:pt>
          <cx:pt idx="193617">25</cx:pt>
          <cx:pt idx="193618">246</cx:pt>
          <cx:pt idx="193619">30</cx:pt>
          <cx:pt idx="193620">243</cx:pt>
          <cx:pt idx="193621">370</cx:pt>
          <cx:pt idx="193622">21</cx:pt>
          <cx:pt idx="193623">1</cx:pt>
          <cx:pt idx="193624">10</cx:pt>
          <cx:pt idx="193625">117</cx:pt>
          <cx:pt idx="193626">12</cx:pt>
          <cx:pt idx="193627">6</cx:pt>
          <cx:pt idx="193628">3</cx:pt>
          <cx:pt idx="193629">0</cx:pt>
          <cx:pt idx="193630">1</cx:pt>
          <cx:pt idx="193631">0</cx:pt>
          <cx:pt idx="193632">3</cx:pt>
          <cx:pt idx="193633">0</cx:pt>
          <cx:pt idx="193634">119</cx:pt>
          <cx:pt idx="193635">15</cx:pt>
          <cx:pt idx="193636">0</cx:pt>
          <cx:pt idx="193637">2</cx:pt>
          <cx:pt idx="193638">6</cx:pt>
          <cx:pt idx="193639">1</cx:pt>
          <cx:pt idx="193640">7</cx:pt>
          <cx:pt idx="193641">396</cx:pt>
          <cx:pt idx="193642">0</cx:pt>
          <cx:pt idx="193643">0</cx:pt>
          <cx:pt idx="193644">0</cx:pt>
          <cx:pt idx="193645">0</cx:pt>
          <cx:pt idx="193646">32</cx:pt>
          <cx:pt idx="193647">11</cx:pt>
          <cx:pt idx="193648">1</cx:pt>
          <cx:pt idx="193649">0</cx:pt>
          <cx:pt idx="193650">19</cx:pt>
          <cx:pt idx="193651">1</cx:pt>
          <cx:pt idx="193652">1</cx:pt>
          <cx:pt idx="193653">33</cx:pt>
          <cx:pt idx="193654">135</cx:pt>
          <cx:pt idx="193655">107</cx:pt>
          <cx:pt idx="193656">0</cx:pt>
          <cx:pt idx="193657">77</cx:pt>
          <cx:pt idx="193658">566</cx:pt>
          <cx:pt idx="193659">0</cx:pt>
          <cx:pt idx="193660">67</cx:pt>
          <cx:pt idx="193661">2</cx:pt>
          <cx:pt idx="193662">21</cx:pt>
          <cx:pt idx="193663">58</cx:pt>
          <cx:pt idx="193664">11</cx:pt>
          <cx:pt idx="193665">0</cx:pt>
          <cx:pt idx="193666">0</cx:pt>
          <cx:pt idx="193667">31</cx:pt>
          <cx:pt idx="193668">13</cx:pt>
          <cx:pt idx="193669">11</cx:pt>
          <cx:pt idx="193670">9</cx:pt>
          <cx:pt idx="193671">361</cx:pt>
          <cx:pt idx="193672">0</cx:pt>
          <cx:pt idx="193673">7</cx:pt>
          <cx:pt idx="193674">10</cx:pt>
          <cx:pt idx="193675">13</cx:pt>
          <cx:pt idx="193676">18</cx:pt>
          <cx:pt idx="193677">2</cx:pt>
          <cx:pt idx="193678">1</cx:pt>
          <cx:pt idx="193679">4</cx:pt>
          <cx:pt idx="193680">6</cx:pt>
          <cx:pt idx="193681">453</cx:pt>
          <cx:pt idx="193682">48</cx:pt>
          <cx:pt idx="193683">14</cx:pt>
          <cx:pt idx="193684">16</cx:pt>
          <cx:pt idx="193685">183</cx:pt>
          <cx:pt idx="193686">40</cx:pt>
          <cx:pt idx="193687">1</cx:pt>
          <cx:pt idx="193688">10</cx:pt>
          <cx:pt idx="193689">7</cx:pt>
          <cx:pt idx="193690">5</cx:pt>
          <cx:pt idx="193691">108</cx:pt>
          <cx:pt idx="193692">348</cx:pt>
          <cx:pt idx="193693">77</cx:pt>
          <cx:pt idx="193694">39</cx:pt>
          <cx:pt idx="193695">0</cx:pt>
          <cx:pt idx="193696">4</cx:pt>
          <cx:pt idx="193697">0</cx:pt>
          <cx:pt idx="193698">6</cx:pt>
          <cx:pt idx="193699">13</cx:pt>
          <cx:pt idx="193700">4</cx:pt>
          <cx:pt idx="193701">2</cx:pt>
          <cx:pt idx="193702">0</cx:pt>
          <cx:pt idx="193703">0</cx:pt>
          <cx:pt idx="193704">0</cx:pt>
          <cx:pt idx="193705">1</cx:pt>
          <cx:pt idx="193706">0</cx:pt>
          <cx:pt idx="193707">0</cx:pt>
          <cx:pt idx="193708">18</cx:pt>
          <cx:pt idx="193709">0</cx:pt>
          <cx:pt idx="193710">0</cx:pt>
          <cx:pt idx="193711">0</cx:pt>
          <cx:pt idx="193712">0</cx:pt>
          <cx:pt idx="193713">0</cx:pt>
          <cx:pt idx="193714">0</cx:pt>
          <cx:pt idx="193715">0</cx:pt>
          <cx:pt idx="193716">2</cx:pt>
          <cx:pt idx="193717">0</cx:pt>
          <cx:pt idx="193718">0</cx:pt>
          <cx:pt idx="193719">2</cx:pt>
          <cx:pt idx="193720">3</cx:pt>
          <cx:pt idx="193721">2</cx:pt>
          <cx:pt idx="193722">84</cx:pt>
          <cx:pt idx="193723">8</cx:pt>
          <cx:pt idx="193724">2</cx:pt>
          <cx:pt idx="193725">45</cx:pt>
          <cx:pt idx="193726">27</cx:pt>
          <cx:pt idx="193727">1</cx:pt>
          <cx:pt idx="193728">4</cx:pt>
          <cx:pt idx="193729">139</cx:pt>
          <cx:pt idx="193730">0</cx:pt>
          <cx:pt idx="193731">21</cx:pt>
          <cx:pt idx="193732">14</cx:pt>
          <cx:pt idx="193733">20</cx:pt>
          <cx:pt idx="193734">1</cx:pt>
          <cx:pt idx="193735">4</cx:pt>
          <cx:pt idx="193736">0</cx:pt>
          <cx:pt idx="193737">0</cx:pt>
          <cx:pt idx="193738">2</cx:pt>
          <cx:pt idx="193739">1</cx:pt>
          <cx:pt idx="193740">22</cx:pt>
          <cx:pt idx="193741">0</cx:pt>
          <cx:pt idx="193742">0</cx:pt>
          <cx:pt idx="193743">1</cx:pt>
          <cx:pt idx="193744">0</cx:pt>
          <cx:pt idx="193745">1</cx:pt>
          <cx:pt idx="193746">8</cx:pt>
          <cx:pt idx="193747">88</cx:pt>
          <cx:pt idx="193748">1</cx:pt>
          <cx:pt idx="193749">11</cx:pt>
          <cx:pt idx="193750">4</cx:pt>
          <cx:pt idx="193751">3</cx:pt>
          <cx:pt idx="193752">77</cx:pt>
          <cx:pt idx="193753">20</cx:pt>
          <cx:pt idx="193754">1</cx:pt>
          <cx:pt idx="193755">139</cx:pt>
          <cx:pt idx="193756">34</cx:pt>
          <cx:pt idx="193757">1</cx:pt>
          <cx:pt idx="193758">0</cx:pt>
          <cx:pt idx="193759">221</cx:pt>
          <cx:pt idx="193760">101</cx:pt>
          <cx:pt idx="193761">7</cx:pt>
          <cx:pt idx="193762">153</cx:pt>
          <cx:pt idx="193763">139</cx:pt>
          <cx:pt idx="193764">1</cx:pt>
          <cx:pt idx="193765">7</cx:pt>
          <cx:pt idx="193766">0</cx:pt>
          <cx:pt idx="193767">2</cx:pt>
          <cx:pt idx="193768">23</cx:pt>
          <cx:pt idx="193769">26</cx:pt>
          <cx:pt idx="193770">6</cx:pt>
          <cx:pt idx="193771">32</cx:pt>
          <cx:pt idx="193772">23</cx:pt>
          <cx:pt idx="193773">179</cx:pt>
          <cx:pt idx="193774">322</cx:pt>
          <cx:pt idx="193775">0</cx:pt>
          <cx:pt idx="193776">0</cx:pt>
          <cx:pt idx="193777">14</cx:pt>
          <cx:pt idx="193778">35</cx:pt>
          <cx:pt idx="193779">0</cx:pt>
          <cx:pt idx="193780">6</cx:pt>
          <cx:pt idx="193781">580</cx:pt>
          <cx:pt idx="193782">0</cx:pt>
          <cx:pt idx="193783">0</cx:pt>
          <cx:pt idx="193784">0</cx:pt>
          <cx:pt idx="193785">90</cx:pt>
          <cx:pt idx="193786">28</cx:pt>
          <cx:pt idx="193787">12</cx:pt>
          <cx:pt idx="193788">127</cx:pt>
          <cx:pt idx="193789">95</cx:pt>
          <cx:pt idx="193790">762</cx:pt>
          <cx:pt idx="193791">5</cx:pt>
          <cx:pt idx="193792">19</cx:pt>
          <cx:pt idx="193793">6</cx:pt>
          <cx:pt idx="193794">1</cx:pt>
          <cx:pt idx="193795">118</cx:pt>
          <cx:pt idx="193796">2</cx:pt>
          <cx:pt idx="193797">28</cx:pt>
          <cx:pt idx="193798">6</cx:pt>
          <cx:pt idx="193799">28</cx:pt>
          <cx:pt idx="193800">0</cx:pt>
          <cx:pt idx="193801">23</cx:pt>
          <cx:pt idx="193802">0</cx:pt>
          <cx:pt idx="193803">1</cx:pt>
          <cx:pt idx="193804">0</cx:pt>
          <cx:pt idx="193805">73</cx:pt>
          <cx:pt idx="193806">1</cx:pt>
          <cx:pt idx="193807">36</cx:pt>
          <cx:pt idx="193808">2</cx:pt>
          <cx:pt idx="193809">1</cx:pt>
          <cx:pt idx="193810">26</cx:pt>
          <cx:pt idx="193811">0</cx:pt>
          <cx:pt idx="193812">1</cx:pt>
          <cx:pt idx="193813">9</cx:pt>
          <cx:pt idx="193814">11</cx:pt>
          <cx:pt idx="193815">54</cx:pt>
          <cx:pt idx="193816">89</cx:pt>
          <cx:pt idx="193817">3</cx:pt>
          <cx:pt idx="193818">302</cx:pt>
          <cx:pt idx="193819">0</cx:pt>
          <cx:pt idx="193820">1</cx:pt>
          <cx:pt idx="193821">1</cx:pt>
          <cx:pt idx="193822">16</cx:pt>
          <cx:pt idx="193823">0</cx:pt>
          <cx:pt idx="193824">0</cx:pt>
          <cx:pt idx="193825">19</cx:pt>
          <cx:pt idx="193826">9</cx:pt>
          <cx:pt idx="193827">0</cx:pt>
          <cx:pt idx="193828">38</cx:pt>
          <cx:pt idx="193829">23</cx:pt>
          <cx:pt idx="193830">378</cx:pt>
          <cx:pt idx="193831">0</cx:pt>
          <cx:pt idx="193832">13</cx:pt>
          <cx:pt idx="193833">7</cx:pt>
          <cx:pt idx="193834">1</cx:pt>
          <cx:pt idx="193835">0</cx:pt>
          <cx:pt idx="193836">46</cx:pt>
          <cx:pt idx="193837">15</cx:pt>
          <cx:pt idx="193838">168</cx:pt>
          <cx:pt idx="193839">310</cx:pt>
          <cx:pt idx="193840">1</cx:pt>
          <cx:pt idx="193841">7</cx:pt>
          <cx:pt idx="193842">69</cx:pt>
          <cx:pt idx="193843">5</cx:pt>
          <cx:pt idx="193844">0</cx:pt>
          <cx:pt idx="193845">325</cx:pt>
          <cx:pt idx="193846">36</cx:pt>
          <cx:pt idx="193847">58</cx:pt>
          <cx:pt idx="193848">106</cx:pt>
          <cx:pt idx="193849">72</cx:pt>
          <cx:pt idx="193850">74</cx:pt>
          <cx:pt idx="193851">31</cx:pt>
          <cx:pt idx="193852">2</cx:pt>
          <cx:pt idx="193853">9</cx:pt>
          <cx:pt idx="193854">0</cx:pt>
          <cx:pt idx="193855">0</cx:pt>
          <cx:pt idx="193856">0</cx:pt>
          <cx:pt idx="193857">18</cx:pt>
          <cx:pt idx="193858">0</cx:pt>
          <cx:pt idx="193859">1</cx:pt>
          <cx:pt idx="193860">0</cx:pt>
          <cx:pt idx="193861">5</cx:pt>
          <cx:pt idx="193862">270</cx:pt>
          <cx:pt idx="193863">4</cx:pt>
          <cx:pt idx="193864">2</cx:pt>
          <cx:pt idx="193865">21</cx:pt>
          <cx:pt idx="193866">0</cx:pt>
          <cx:pt idx="193867">3</cx:pt>
          <cx:pt idx="193868">22</cx:pt>
          <cx:pt idx="193869">8</cx:pt>
          <cx:pt idx="193870">1</cx:pt>
          <cx:pt idx="193871">2</cx:pt>
          <cx:pt idx="193872">3</cx:pt>
          <cx:pt idx="193873">2</cx:pt>
          <cx:pt idx="193874">0</cx:pt>
          <cx:pt idx="193875">0</cx:pt>
          <cx:pt idx="193876">1</cx:pt>
          <cx:pt idx="193877">48</cx:pt>
          <cx:pt idx="193878">1</cx:pt>
          <cx:pt idx="193879">8</cx:pt>
          <cx:pt idx="193880">53</cx:pt>
          <cx:pt idx="193881">92</cx:pt>
          <cx:pt idx="193882">1</cx:pt>
          <cx:pt idx="193883">44</cx:pt>
          <cx:pt idx="193884">33</cx:pt>
          <cx:pt idx="193885">4</cx:pt>
          <cx:pt idx="193886">2</cx:pt>
          <cx:pt idx="193887">4</cx:pt>
          <cx:pt idx="193888">770</cx:pt>
          <cx:pt idx="193889">0</cx:pt>
          <cx:pt idx="193890">0</cx:pt>
          <cx:pt idx="193891">7</cx:pt>
          <cx:pt idx="193892">0</cx:pt>
          <cx:pt idx="193893">0</cx:pt>
          <cx:pt idx="193894">14</cx:pt>
          <cx:pt idx="193895">3</cx:pt>
          <cx:pt idx="193896">0</cx:pt>
          <cx:pt idx="193897">11</cx:pt>
          <cx:pt idx="193898">217</cx:pt>
          <cx:pt idx="193899">0</cx:pt>
          <cx:pt idx="193900">504</cx:pt>
          <cx:pt idx="193901">0</cx:pt>
          <cx:pt idx="193902">1</cx:pt>
          <cx:pt idx="193903">0</cx:pt>
          <cx:pt idx="193904">1</cx:pt>
          <cx:pt idx="193905">86</cx:pt>
          <cx:pt idx="193906">227</cx:pt>
          <cx:pt idx="193907">1</cx:pt>
          <cx:pt idx="193908">5</cx:pt>
          <cx:pt idx="193909">9</cx:pt>
          <cx:pt idx="193910">3</cx:pt>
          <cx:pt idx="193911">42</cx:pt>
          <cx:pt idx="193912">85</cx:pt>
          <cx:pt idx="193913">18</cx:pt>
          <cx:pt idx="193914">5</cx:pt>
          <cx:pt idx="193915">70</cx:pt>
          <cx:pt idx="193916">0</cx:pt>
          <cx:pt idx="193917">164</cx:pt>
          <cx:pt idx="193918">7</cx:pt>
          <cx:pt idx="193919">10</cx:pt>
          <cx:pt idx="193920">19</cx:pt>
          <cx:pt idx="193921">17</cx:pt>
          <cx:pt idx="193922">49</cx:pt>
          <cx:pt idx="193923">165</cx:pt>
          <cx:pt idx="193924">19</cx:pt>
          <cx:pt idx="193925">64</cx:pt>
          <cx:pt idx="193926">0</cx:pt>
          <cx:pt idx="193927">0</cx:pt>
          <cx:pt idx="193928">0</cx:pt>
          <cx:pt idx="193929">7</cx:pt>
          <cx:pt idx="193930">27</cx:pt>
          <cx:pt idx="193931">3</cx:pt>
          <cx:pt idx="193932">22</cx:pt>
          <cx:pt idx="193933">1</cx:pt>
          <cx:pt idx="193934">4</cx:pt>
          <cx:pt idx="193935">0</cx:pt>
          <cx:pt idx="193936">27</cx:pt>
          <cx:pt idx="193937">19</cx:pt>
          <cx:pt idx="193938">6</cx:pt>
          <cx:pt idx="193939">30</cx:pt>
          <cx:pt idx="193940">2</cx:pt>
          <cx:pt idx="193941">49</cx:pt>
          <cx:pt idx="193942">89</cx:pt>
          <cx:pt idx="193943">65</cx:pt>
          <cx:pt idx="193944">14</cx:pt>
          <cx:pt idx="193945">0</cx:pt>
          <cx:pt idx="193946">34</cx:pt>
          <cx:pt idx="193947">0</cx:pt>
          <cx:pt idx="193948">6</cx:pt>
          <cx:pt idx="193949">121</cx:pt>
          <cx:pt idx="193950">0</cx:pt>
          <cx:pt idx="193951">0</cx:pt>
          <cx:pt idx="193952">0</cx:pt>
          <cx:pt idx="193953">0</cx:pt>
          <cx:pt idx="193954">9</cx:pt>
          <cx:pt idx="193955">18</cx:pt>
          <cx:pt idx="193956">31</cx:pt>
          <cx:pt idx="193957">8</cx:pt>
          <cx:pt idx="193958">0</cx:pt>
          <cx:pt idx="193959">0</cx:pt>
          <cx:pt idx="193960">0</cx:pt>
          <cx:pt idx="193961">0</cx:pt>
          <cx:pt idx="193962">6</cx:pt>
          <cx:pt idx="193963">1</cx:pt>
          <cx:pt idx="193964">109</cx:pt>
          <cx:pt idx="193965">0</cx:pt>
          <cx:pt idx="193966">27</cx:pt>
          <cx:pt idx="193967">5</cx:pt>
          <cx:pt idx="193968">97</cx:pt>
          <cx:pt idx="193969">0</cx:pt>
          <cx:pt idx="193970">27</cx:pt>
          <cx:pt idx="193971">0</cx:pt>
          <cx:pt idx="193972">13</cx:pt>
          <cx:pt idx="193973">4</cx:pt>
          <cx:pt idx="193974">0</cx:pt>
          <cx:pt idx="193975">5</cx:pt>
          <cx:pt idx="193976">0</cx:pt>
          <cx:pt idx="193977">2</cx:pt>
          <cx:pt idx="193978">0</cx:pt>
          <cx:pt idx="193979">24</cx:pt>
          <cx:pt idx="193980">59</cx:pt>
          <cx:pt idx="193981">9</cx:pt>
          <cx:pt idx="193982">1</cx:pt>
          <cx:pt idx="193983">27</cx:pt>
          <cx:pt idx="193984">4</cx:pt>
          <cx:pt idx="193985">2</cx:pt>
          <cx:pt idx="193986">7</cx:pt>
          <cx:pt idx="193987">0</cx:pt>
          <cx:pt idx="193988">1</cx:pt>
          <cx:pt idx="193989">1</cx:pt>
          <cx:pt idx="193990">0</cx:pt>
          <cx:pt idx="193991">0</cx:pt>
          <cx:pt idx="193992">7</cx:pt>
          <cx:pt idx="193993">1</cx:pt>
          <cx:pt idx="193994">1</cx:pt>
          <cx:pt idx="193995">0</cx:pt>
          <cx:pt idx="193996">1</cx:pt>
          <cx:pt idx="193997">42</cx:pt>
          <cx:pt idx="193998">333</cx:pt>
          <cx:pt idx="193999">2</cx:pt>
          <cx:pt idx="194000">28</cx:pt>
          <cx:pt idx="194001">0</cx:pt>
          <cx:pt idx="194002">0</cx:pt>
          <cx:pt idx="194003">0</cx:pt>
          <cx:pt idx="194004">119</cx:pt>
          <cx:pt idx="194005">32</cx:pt>
          <cx:pt idx="194006">14</cx:pt>
          <cx:pt idx="194007">26</cx:pt>
          <cx:pt idx="194008">3</cx:pt>
          <cx:pt idx="194009">2</cx:pt>
          <cx:pt idx="194010">128</cx:pt>
          <cx:pt idx="194011">7</cx:pt>
          <cx:pt idx="194012">1</cx:pt>
          <cx:pt idx="194013">36</cx:pt>
          <cx:pt idx="194014">1</cx:pt>
          <cx:pt idx="194015">1</cx:pt>
          <cx:pt idx="194016">71</cx:pt>
          <cx:pt idx="194017">0</cx:pt>
          <cx:pt idx="194018">9</cx:pt>
          <cx:pt idx="194019">15</cx:pt>
          <cx:pt idx="194020">114</cx:pt>
          <cx:pt idx="194021">5</cx:pt>
          <cx:pt idx="194022">5</cx:pt>
          <cx:pt idx="194023">6</cx:pt>
          <cx:pt idx="194024">225</cx:pt>
          <cx:pt idx="194025">194</cx:pt>
          <cx:pt idx="194026">0</cx:pt>
          <cx:pt idx="194027">0</cx:pt>
          <cx:pt idx="194028">59</cx:pt>
          <cx:pt idx="194029">2</cx:pt>
          <cx:pt idx="194030">0</cx:pt>
          <cx:pt idx="194031">2</cx:pt>
          <cx:pt idx="194032">8</cx:pt>
          <cx:pt idx="194033">59</cx:pt>
          <cx:pt idx="194034">75</cx:pt>
          <cx:pt idx="194035">36</cx:pt>
          <cx:pt idx="194036">7</cx:pt>
          <cx:pt idx="194037">0</cx:pt>
          <cx:pt idx="194038">31</cx:pt>
          <cx:pt idx="194039">8</cx:pt>
          <cx:pt idx="194040">72</cx:pt>
          <cx:pt idx="194041">0</cx:pt>
          <cx:pt idx="194042">0</cx:pt>
          <cx:pt idx="194043">1</cx:pt>
          <cx:pt idx="194044">0</cx:pt>
          <cx:pt idx="194045">0</cx:pt>
          <cx:pt idx="194046">0</cx:pt>
          <cx:pt idx="194047">3</cx:pt>
          <cx:pt idx="194048">1</cx:pt>
          <cx:pt idx="194049">5</cx:pt>
          <cx:pt idx="194050">0</cx:pt>
          <cx:pt idx="194051">0</cx:pt>
          <cx:pt idx="194052">0</cx:pt>
          <cx:pt idx="194053">112</cx:pt>
          <cx:pt idx="194054">66</cx:pt>
          <cx:pt idx="194055">123</cx:pt>
          <cx:pt idx="194056">5</cx:pt>
          <cx:pt idx="194057">43</cx:pt>
          <cx:pt idx="194058">0</cx:pt>
          <cx:pt idx="194059">1</cx:pt>
          <cx:pt idx="194060">0</cx:pt>
          <cx:pt idx="194061">0</cx:pt>
          <cx:pt idx="194062">0</cx:pt>
          <cx:pt idx="194063">3</cx:pt>
          <cx:pt idx="194064">0</cx:pt>
          <cx:pt idx="194065">1</cx:pt>
          <cx:pt idx="194066">0</cx:pt>
          <cx:pt idx="194067">108</cx:pt>
          <cx:pt idx="194068">1</cx:pt>
          <cx:pt idx="194069">0</cx:pt>
          <cx:pt idx="194070">1</cx:pt>
          <cx:pt idx="194071">6</cx:pt>
          <cx:pt idx="194072">53</cx:pt>
          <cx:pt idx="194073">193</cx:pt>
          <cx:pt idx="194074">0</cx:pt>
          <cx:pt idx="194075">0</cx:pt>
          <cx:pt idx="194076">2</cx:pt>
          <cx:pt idx="194077">4</cx:pt>
          <cx:pt idx="194078">61</cx:pt>
          <cx:pt idx="194079">1</cx:pt>
          <cx:pt idx="194080">6</cx:pt>
          <cx:pt idx="194081">97</cx:pt>
          <cx:pt idx="194082">0</cx:pt>
          <cx:pt idx="194083">8</cx:pt>
          <cx:pt idx="194084">0</cx:pt>
          <cx:pt idx="194085">5</cx:pt>
          <cx:pt idx="194086">27</cx:pt>
          <cx:pt idx="194087">4</cx:pt>
          <cx:pt idx="194088">29</cx:pt>
          <cx:pt idx="194089">62</cx:pt>
          <cx:pt idx="194090">173</cx:pt>
          <cx:pt idx="194091">26</cx:pt>
          <cx:pt idx="194092">0</cx:pt>
          <cx:pt idx="194093">6</cx:pt>
          <cx:pt idx="194094">160</cx:pt>
          <cx:pt idx="194095">19</cx:pt>
          <cx:pt idx="194096">1</cx:pt>
          <cx:pt idx="194097">1</cx:pt>
          <cx:pt idx="194098">0</cx:pt>
          <cx:pt idx="194099">23</cx:pt>
          <cx:pt idx="194100">33</cx:pt>
          <cx:pt idx="194101">0</cx:pt>
          <cx:pt idx="194102">0</cx:pt>
          <cx:pt idx="194103">0</cx:pt>
          <cx:pt idx="194104">1</cx:pt>
          <cx:pt idx="194105">43</cx:pt>
          <cx:pt idx="194106">1</cx:pt>
          <cx:pt idx="194107">103</cx:pt>
          <cx:pt idx="194108">0</cx:pt>
          <cx:pt idx="194109">4</cx:pt>
          <cx:pt idx="194110">0</cx:pt>
          <cx:pt idx="194111">58</cx:pt>
          <cx:pt idx="194112">253</cx:pt>
          <cx:pt idx="194113">5</cx:pt>
          <cx:pt idx="194114">0</cx:pt>
          <cx:pt idx="194115">57</cx:pt>
          <cx:pt idx="194116">1</cx:pt>
          <cx:pt idx="194117">35</cx:pt>
          <cx:pt idx="194118">1</cx:pt>
          <cx:pt idx="194119">4</cx:pt>
          <cx:pt idx="194120">1</cx:pt>
          <cx:pt idx="194121">44</cx:pt>
          <cx:pt idx="194122">4</cx:pt>
          <cx:pt idx="194123">2</cx:pt>
          <cx:pt idx="194124">0</cx:pt>
          <cx:pt idx="194125">278</cx:pt>
          <cx:pt idx="194126">262</cx:pt>
          <cx:pt idx="194127">17</cx:pt>
          <cx:pt idx="194128">1</cx:pt>
          <cx:pt idx="194129">0</cx:pt>
          <cx:pt idx="194130">274</cx:pt>
          <cx:pt idx="194131">5</cx:pt>
          <cx:pt idx="194132">48</cx:pt>
          <cx:pt idx="194133">47</cx:pt>
          <cx:pt idx="194134">0</cx:pt>
          <cx:pt idx="194135">5</cx:pt>
          <cx:pt idx="194136">6</cx:pt>
          <cx:pt idx="194137">1</cx:pt>
          <cx:pt idx="194138">0</cx:pt>
          <cx:pt idx="194139">0</cx:pt>
          <cx:pt idx="194140">0</cx:pt>
          <cx:pt idx="194141">0</cx:pt>
          <cx:pt idx="194142">0</cx:pt>
          <cx:pt idx="194143">0</cx:pt>
          <cx:pt idx="194144">10</cx:pt>
          <cx:pt idx="194145">0</cx:pt>
          <cx:pt idx="194146">0</cx:pt>
          <cx:pt idx="194147">1</cx:pt>
          <cx:pt idx="194148">1</cx:pt>
          <cx:pt idx="194149">230</cx:pt>
          <cx:pt idx="194150">13</cx:pt>
          <cx:pt idx="194151">88</cx:pt>
          <cx:pt idx="194152">90</cx:pt>
          <cx:pt idx="194153">0</cx:pt>
          <cx:pt idx="194154">1</cx:pt>
          <cx:pt idx="194155">441</cx:pt>
          <cx:pt idx="194156">0</cx:pt>
          <cx:pt idx="194157">70</cx:pt>
          <cx:pt idx="194158">12</cx:pt>
          <cx:pt idx="194159">8</cx:pt>
          <cx:pt idx="194160">9</cx:pt>
          <cx:pt idx="194161">0</cx:pt>
          <cx:pt idx="194162">62</cx:pt>
          <cx:pt idx="194163">10</cx:pt>
          <cx:pt idx="194164">78</cx:pt>
          <cx:pt idx="194165">29</cx:pt>
          <cx:pt idx="194166">0</cx:pt>
          <cx:pt idx="194167">0</cx:pt>
          <cx:pt idx="194168">39</cx:pt>
          <cx:pt idx="194169">10</cx:pt>
          <cx:pt idx="194170">19</cx:pt>
          <cx:pt idx="194171">0</cx:pt>
          <cx:pt idx="194172">95</cx:pt>
          <cx:pt idx="194173">20</cx:pt>
          <cx:pt idx="194174">60</cx:pt>
          <cx:pt idx="194175">33</cx:pt>
          <cx:pt idx="194176">1</cx:pt>
          <cx:pt idx="194177">0</cx:pt>
          <cx:pt idx="194178">4</cx:pt>
          <cx:pt idx="194179">20</cx:pt>
          <cx:pt idx="194180">4</cx:pt>
          <cx:pt idx="194181">0</cx:pt>
          <cx:pt idx="194182">0</cx:pt>
          <cx:pt idx="194183">0</cx:pt>
          <cx:pt idx="194184">216</cx:pt>
          <cx:pt idx="194185">27</cx:pt>
          <cx:pt idx="194186">20</cx:pt>
          <cx:pt idx="194187">0</cx:pt>
          <cx:pt idx="194188">27</cx:pt>
          <cx:pt idx="194189">7</cx:pt>
          <cx:pt idx="194190">0</cx:pt>
          <cx:pt idx="194191">4</cx:pt>
          <cx:pt idx="194192">0</cx:pt>
          <cx:pt idx="194193">0</cx:pt>
          <cx:pt idx="194194">16</cx:pt>
          <cx:pt idx="194195">296</cx:pt>
          <cx:pt idx="194196">1</cx:pt>
          <cx:pt idx="194197">30</cx:pt>
          <cx:pt idx="194198">31</cx:pt>
          <cx:pt idx="194199">7</cx:pt>
          <cx:pt idx="194200">5</cx:pt>
          <cx:pt idx="194201">0</cx:pt>
          <cx:pt idx="194202">3</cx:pt>
          <cx:pt idx="194203">7</cx:pt>
          <cx:pt idx="194204">89</cx:pt>
          <cx:pt idx="194205">0</cx:pt>
          <cx:pt idx="194206">48</cx:pt>
          <cx:pt idx="194207">0</cx:pt>
          <cx:pt idx="194208">0</cx:pt>
          <cx:pt idx="194209">0</cx:pt>
          <cx:pt idx="194210">1</cx:pt>
          <cx:pt idx="194211">202</cx:pt>
          <cx:pt idx="194212">0</cx:pt>
          <cx:pt idx="194213">23</cx:pt>
          <cx:pt idx="194214">557</cx:pt>
          <cx:pt idx="194215">0</cx:pt>
          <cx:pt idx="194216">60</cx:pt>
          <cx:pt idx="194217">0</cx:pt>
          <cx:pt idx="194218">0</cx:pt>
          <cx:pt idx="194219">20</cx:pt>
          <cx:pt idx="194220">1</cx:pt>
          <cx:pt idx="194221">11</cx:pt>
          <cx:pt idx="194222">4</cx:pt>
          <cx:pt idx="194223">33</cx:pt>
          <cx:pt idx="194224">0</cx:pt>
          <cx:pt idx="194225">1</cx:pt>
          <cx:pt idx="194226">88</cx:pt>
          <cx:pt idx="194227">26</cx:pt>
          <cx:pt idx="194228">43</cx:pt>
          <cx:pt idx="194229">21</cx:pt>
          <cx:pt idx="194230">16</cx:pt>
          <cx:pt idx="194231">211</cx:pt>
          <cx:pt idx="194232">3</cx:pt>
          <cx:pt idx="194233">5</cx:pt>
          <cx:pt idx="194234">0</cx:pt>
          <cx:pt idx="194235">7</cx:pt>
          <cx:pt idx="194236">40</cx:pt>
          <cx:pt idx="194237">6</cx:pt>
          <cx:pt idx="194238">2</cx:pt>
          <cx:pt idx="194239">1</cx:pt>
          <cx:pt idx="194240">194</cx:pt>
          <cx:pt idx="194241">27</cx:pt>
          <cx:pt idx="194242">5</cx:pt>
          <cx:pt idx="194243">10</cx:pt>
          <cx:pt idx="194244">5</cx:pt>
          <cx:pt idx="194245">0</cx:pt>
          <cx:pt idx="194246">14</cx:pt>
          <cx:pt idx="194247">0</cx:pt>
          <cx:pt idx="194248">77</cx:pt>
          <cx:pt idx="194249">31</cx:pt>
          <cx:pt idx="194250">29</cx:pt>
          <cx:pt idx="194251">17</cx:pt>
          <cx:pt idx="194252">4</cx:pt>
          <cx:pt idx="194253">0</cx:pt>
          <cx:pt idx="194254">2</cx:pt>
          <cx:pt idx="194255">0</cx:pt>
          <cx:pt idx="194256">192</cx:pt>
          <cx:pt idx="194257">98</cx:pt>
          <cx:pt idx="194258">21</cx:pt>
          <cx:pt idx="194259">58</cx:pt>
          <cx:pt idx="194260">9</cx:pt>
          <cx:pt idx="194261">188</cx:pt>
          <cx:pt idx="194262">22</cx:pt>
          <cx:pt idx="194263">34</cx:pt>
          <cx:pt idx="194264">0</cx:pt>
          <cx:pt idx="194265">8</cx:pt>
          <cx:pt idx="194266">0</cx:pt>
          <cx:pt idx="194267">2</cx:pt>
          <cx:pt idx="194268">36</cx:pt>
          <cx:pt idx="194269">0</cx:pt>
          <cx:pt idx="194270">2</cx:pt>
          <cx:pt idx="194271">11</cx:pt>
          <cx:pt idx="194272">5</cx:pt>
          <cx:pt idx="194273">1</cx:pt>
          <cx:pt idx="194274">0</cx:pt>
          <cx:pt idx="194275">0</cx:pt>
          <cx:pt idx="194276">0</cx:pt>
          <cx:pt idx="194277">1</cx:pt>
          <cx:pt idx="194278">22</cx:pt>
          <cx:pt idx="194279">6</cx:pt>
          <cx:pt idx="194280">1</cx:pt>
          <cx:pt idx="194281">0</cx:pt>
          <cx:pt idx="194282">7</cx:pt>
          <cx:pt idx="194283">0</cx:pt>
          <cx:pt idx="194284">2</cx:pt>
          <cx:pt idx="194285">32</cx:pt>
          <cx:pt idx="194286">33</cx:pt>
          <cx:pt idx="194287">22</cx:pt>
          <cx:pt idx="194288">15</cx:pt>
          <cx:pt idx="194289">9</cx:pt>
          <cx:pt idx="194290">8</cx:pt>
          <cx:pt idx="194291">1</cx:pt>
          <cx:pt idx="194292">188</cx:pt>
          <cx:pt idx="194293">7</cx:pt>
          <cx:pt idx="194294">148</cx:pt>
          <cx:pt idx="194295">3</cx:pt>
          <cx:pt idx="194296">0</cx:pt>
          <cx:pt idx="194297">3</cx:pt>
          <cx:pt idx="194298">144</cx:pt>
          <cx:pt idx="194299">28</cx:pt>
          <cx:pt idx="194300">7</cx:pt>
          <cx:pt idx="194301">0</cx:pt>
          <cx:pt idx="194302">1</cx:pt>
          <cx:pt idx="194303">2</cx:pt>
          <cx:pt idx="194304">3</cx:pt>
          <cx:pt idx="194305">199</cx:pt>
          <cx:pt idx="194306">0</cx:pt>
          <cx:pt idx="194307">0</cx:pt>
          <cx:pt idx="194308">0</cx:pt>
          <cx:pt idx="194309">15</cx:pt>
          <cx:pt idx="194310">1</cx:pt>
          <cx:pt idx="194311">2</cx:pt>
          <cx:pt idx="194312">0</cx:pt>
          <cx:pt idx="194313">2</cx:pt>
          <cx:pt idx="194314">7</cx:pt>
          <cx:pt idx="194315">12</cx:pt>
          <cx:pt idx="194316">22</cx:pt>
          <cx:pt idx="194317">0</cx:pt>
          <cx:pt idx="194318">33</cx:pt>
          <cx:pt idx="194319">0</cx:pt>
          <cx:pt idx="194320">0</cx:pt>
          <cx:pt idx="194321">3</cx:pt>
          <cx:pt idx="194322">0</cx:pt>
          <cx:pt idx="194323">0</cx:pt>
          <cx:pt idx="194324">0</cx:pt>
          <cx:pt idx="194325">1</cx:pt>
          <cx:pt idx="194326">1</cx:pt>
          <cx:pt idx="194327">0</cx:pt>
          <cx:pt idx="194328">0</cx:pt>
          <cx:pt idx="194329">10</cx:pt>
          <cx:pt idx="194330">154</cx:pt>
          <cx:pt idx="194331">6</cx:pt>
          <cx:pt idx="194332">22</cx:pt>
          <cx:pt idx="194333">2</cx:pt>
          <cx:pt idx="194334">188</cx:pt>
          <cx:pt idx="194335">11</cx:pt>
          <cx:pt idx="194336">28</cx:pt>
          <cx:pt idx="194337">34</cx:pt>
          <cx:pt idx="194338">0</cx:pt>
          <cx:pt idx="194339">376</cx:pt>
          <cx:pt idx="194340">15</cx:pt>
          <cx:pt idx="194341">3</cx:pt>
          <cx:pt idx="194342">1</cx:pt>
          <cx:pt idx="194343">36</cx:pt>
          <cx:pt idx="194344">1</cx:pt>
          <cx:pt idx="194345">0</cx:pt>
          <cx:pt idx="194346">23</cx:pt>
          <cx:pt idx="194347">49</cx:pt>
          <cx:pt idx="194348">1</cx:pt>
          <cx:pt idx="194349">114</cx:pt>
          <cx:pt idx="194350">31</cx:pt>
          <cx:pt idx="194351">10</cx:pt>
          <cx:pt idx="194352">1</cx:pt>
          <cx:pt idx="194353">29</cx:pt>
          <cx:pt idx="194354">28</cx:pt>
          <cx:pt idx="194355">2</cx:pt>
          <cx:pt idx="194356">70</cx:pt>
          <cx:pt idx="194357">14</cx:pt>
          <cx:pt idx="194358">1028</cx:pt>
          <cx:pt idx="194359">1</cx:pt>
          <cx:pt idx="194360">197</cx:pt>
          <cx:pt idx="194361">7</cx:pt>
          <cx:pt idx="194362">0</cx:pt>
          <cx:pt idx="194363">183</cx:pt>
          <cx:pt idx="194364">113</cx:pt>
          <cx:pt idx="194365">42</cx:pt>
          <cx:pt idx="194366">38</cx:pt>
          <cx:pt idx="194367">0</cx:pt>
          <cx:pt idx="194368">0</cx:pt>
          <cx:pt idx="194369">35</cx:pt>
          <cx:pt idx="194370">0</cx:pt>
          <cx:pt idx="194371">1</cx:pt>
          <cx:pt idx="194372">12</cx:pt>
          <cx:pt idx="194373">59</cx:pt>
          <cx:pt idx="194374">288</cx:pt>
          <cx:pt idx="194375">22</cx:pt>
          <cx:pt idx="194376">8</cx:pt>
          <cx:pt idx="194377">28</cx:pt>
          <cx:pt idx="194378">74</cx:pt>
          <cx:pt idx="194379">0</cx:pt>
          <cx:pt idx="194380">1</cx:pt>
          <cx:pt idx="194381">287</cx:pt>
          <cx:pt idx="194382">64</cx:pt>
          <cx:pt idx="194383">217</cx:pt>
          <cx:pt idx="194384">12</cx:pt>
          <cx:pt idx="194385">119</cx:pt>
          <cx:pt idx="194386">0</cx:pt>
          <cx:pt idx="194387">9</cx:pt>
          <cx:pt idx="194388">0</cx:pt>
          <cx:pt idx="194389">0</cx:pt>
          <cx:pt idx="194390">0</cx:pt>
          <cx:pt idx="194391">0</cx:pt>
          <cx:pt idx="194392">0</cx:pt>
          <cx:pt idx="194393">0</cx:pt>
          <cx:pt idx="194394">0</cx:pt>
          <cx:pt idx="194395">1</cx:pt>
          <cx:pt idx="194396">20</cx:pt>
          <cx:pt idx="194397">96</cx:pt>
          <cx:pt idx="194398">15</cx:pt>
          <cx:pt idx="194399">49</cx:pt>
          <cx:pt idx="194400">1</cx:pt>
          <cx:pt idx="194401">0</cx:pt>
          <cx:pt idx="194402">91</cx:pt>
          <cx:pt idx="194403">251</cx:pt>
          <cx:pt idx="194404">42</cx:pt>
          <cx:pt idx="194405">2</cx:pt>
          <cx:pt idx="194406">0</cx:pt>
          <cx:pt idx="194407">114</cx:pt>
          <cx:pt idx="194408">43</cx:pt>
          <cx:pt idx="194409">40</cx:pt>
          <cx:pt idx="194410">27</cx:pt>
          <cx:pt idx="194411">6</cx:pt>
          <cx:pt idx="194412">0</cx:pt>
          <cx:pt idx="194413">3</cx:pt>
          <cx:pt idx="194414">0</cx:pt>
          <cx:pt idx="194415">4</cx:pt>
          <cx:pt idx="194416">35</cx:pt>
          <cx:pt idx="194417">80</cx:pt>
          <cx:pt idx="194418">95</cx:pt>
          <cx:pt idx="194419">38</cx:pt>
          <cx:pt idx="194420">3</cx:pt>
          <cx:pt idx="194421">1</cx:pt>
          <cx:pt idx="194422">3</cx:pt>
          <cx:pt idx="194423">14</cx:pt>
          <cx:pt idx="194424">1</cx:pt>
          <cx:pt idx="194425">35</cx:pt>
          <cx:pt idx="194426">7</cx:pt>
          <cx:pt idx="194427">13</cx:pt>
          <cx:pt idx="194428">0</cx:pt>
          <cx:pt idx="194429">7</cx:pt>
          <cx:pt idx="194430">10</cx:pt>
          <cx:pt idx="194431">53</cx:pt>
          <cx:pt idx="194432">16</cx:pt>
          <cx:pt idx="194433">8</cx:pt>
          <cx:pt idx="194434">1</cx:pt>
          <cx:pt idx="194435">14</cx:pt>
          <cx:pt idx="194436">0</cx:pt>
          <cx:pt idx="194437">26</cx:pt>
          <cx:pt idx="194438">0</cx:pt>
          <cx:pt idx="194439">27</cx:pt>
          <cx:pt idx="194440">0</cx:pt>
          <cx:pt idx="194441">33</cx:pt>
          <cx:pt idx="194442">78</cx:pt>
          <cx:pt idx="194443">30</cx:pt>
          <cx:pt idx="194444">0</cx:pt>
          <cx:pt idx="194445">0</cx:pt>
          <cx:pt idx="194446">9</cx:pt>
          <cx:pt idx="194447">207</cx:pt>
          <cx:pt idx="194448">73</cx:pt>
          <cx:pt idx="194449">452</cx:pt>
          <cx:pt idx="194450">9</cx:pt>
          <cx:pt idx="194451">48</cx:pt>
          <cx:pt idx="194452">3</cx:pt>
          <cx:pt idx="194453">3</cx:pt>
          <cx:pt idx="194454">14</cx:pt>
          <cx:pt idx="194455">0</cx:pt>
          <cx:pt idx="194456">17</cx:pt>
          <cx:pt idx="194457">8</cx:pt>
          <cx:pt idx="194458">138</cx:pt>
          <cx:pt idx="194459">120</cx:pt>
          <cx:pt idx="194460">17</cx:pt>
          <cx:pt idx="194461">43</cx:pt>
          <cx:pt idx="194462">114</cx:pt>
          <cx:pt idx="194463">13</cx:pt>
          <cx:pt idx="194464">98</cx:pt>
          <cx:pt idx="194465">20</cx:pt>
          <cx:pt idx="194466">218</cx:pt>
          <cx:pt idx="194467">11</cx:pt>
          <cx:pt idx="194468">55</cx:pt>
          <cx:pt idx="194469">6</cx:pt>
          <cx:pt idx="194470">3</cx:pt>
          <cx:pt idx="194471">4</cx:pt>
          <cx:pt idx="194472">31</cx:pt>
          <cx:pt idx="194473">0</cx:pt>
          <cx:pt idx="194474">94</cx:pt>
          <cx:pt idx="194475">1</cx:pt>
          <cx:pt idx="194476">0</cx:pt>
          <cx:pt idx="194477">54</cx:pt>
          <cx:pt idx="194478">0</cx:pt>
          <cx:pt idx="194479">0</cx:pt>
          <cx:pt idx="194480">0</cx:pt>
          <cx:pt idx="194481">0</cx:pt>
          <cx:pt idx="194482">105</cx:pt>
          <cx:pt idx="194483">0</cx:pt>
          <cx:pt idx="194484">22</cx:pt>
          <cx:pt idx="194485">38</cx:pt>
          <cx:pt idx="194486">0</cx:pt>
          <cx:pt idx="194487">3</cx:pt>
          <cx:pt idx="194488">0</cx:pt>
          <cx:pt idx="194489">32</cx:pt>
          <cx:pt idx="194490">94</cx:pt>
          <cx:pt idx="194491">10</cx:pt>
          <cx:pt idx="194492">38</cx:pt>
          <cx:pt idx="194493">1</cx:pt>
          <cx:pt idx="194494">1</cx:pt>
          <cx:pt idx="194495">8</cx:pt>
          <cx:pt idx="194496">0</cx:pt>
          <cx:pt idx="194497">328</cx:pt>
          <cx:pt idx="194498">1</cx:pt>
          <cx:pt idx="194499">31</cx:pt>
          <cx:pt idx="194500">63</cx:pt>
          <cx:pt idx="194501">0</cx:pt>
          <cx:pt idx="194502">49</cx:pt>
          <cx:pt idx="194503">12</cx:pt>
          <cx:pt idx="194504">1</cx:pt>
          <cx:pt idx="194505">0</cx:pt>
          <cx:pt idx="194506">0</cx:pt>
          <cx:pt idx="194507">1</cx:pt>
          <cx:pt idx="194508">0</cx:pt>
          <cx:pt idx="194509">19</cx:pt>
          <cx:pt idx="194510">69</cx:pt>
          <cx:pt idx="194511">237</cx:pt>
          <cx:pt idx="194512">1</cx:pt>
          <cx:pt idx="194513">1</cx:pt>
          <cx:pt idx="194514">5</cx:pt>
          <cx:pt idx="194515">1</cx:pt>
          <cx:pt idx="194516">20</cx:pt>
          <cx:pt idx="194517">0</cx:pt>
          <cx:pt idx="194518">0</cx:pt>
          <cx:pt idx="194519">14</cx:pt>
          <cx:pt idx="194520">13</cx:pt>
          <cx:pt idx="194521">0</cx:pt>
          <cx:pt idx="194522">23</cx:pt>
          <cx:pt idx="194523">422</cx:pt>
          <cx:pt idx="194524">10</cx:pt>
          <cx:pt idx="194525">13</cx:pt>
          <cx:pt idx="194526">43</cx:pt>
          <cx:pt idx="194527">15</cx:pt>
          <cx:pt idx="194528">0</cx:pt>
          <cx:pt idx="194529">0</cx:pt>
          <cx:pt idx="194530">3</cx:pt>
          <cx:pt idx="194531">6</cx:pt>
          <cx:pt idx="194532">0</cx:pt>
          <cx:pt idx="194533">3</cx:pt>
          <cx:pt idx="194534">0</cx:pt>
          <cx:pt idx="194535">43</cx:pt>
          <cx:pt idx="194536">1</cx:pt>
          <cx:pt idx="194537">15</cx:pt>
          <cx:pt idx="194538">100</cx:pt>
          <cx:pt idx="194539">1</cx:pt>
          <cx:pt idx="194540">0</cx:pt>
          <cx:pt idx="194541">0</cx:pt>
          <cx:pt idx="194542">63</cx:pt>
          <cx:pt idx="194543">0</cx:pt>
          <cx:pt idx="194544">2</cx:pt>
          <cx:pt idx="194545">0</cx:pt>
          <cx:pt idx="194546">0</cx:pt>
          <cx:pt idx="194547">0</cx:pt>
          <cx:pt idx="194548">0</cx:pt>
          <cx:pt idx="194549">1</cx:pt>
          <cx:pt idx="194550">0</cx:pt>
          <cx:pt idx="194551">0</cx:pt>
          <cx:pt idx="194552">0</cx:pt>
          <cx:pt idx="194553">0</cx:pt>
          <cx:pt idx="194554">0</cx:pt>
          <cx:pt idx="194555">1</cx:pt>
          <cx:pt idx="194556">0</cx:pt>
          <cx:pt idx="194557">0</cx:pt>
          <cx:pt idx="194558">0</cx:pt>
          <cx:pt idx="194559">0</cx:pt>
          <cx:pt idx="194560">0</cx:pt>
          <cx:pt idx="194561">0</cx:pt>
          <cx:pt idx="194562">0</cx:pt>
          <cx:pt idx="194563">12</cx:pt>
          <cx:pt idx="194564">1</cx:pt>
          <cx:pt idx="194565">27</cx:pt>
          <cx:pt idx="194566">1</cx:pt>
          <cx:pt idx="194567">268</cx:pt>
          <cx:pt idx="194568">1</cx:pt>
          <cx:pt idx="194569">0</cx:pt>
          <cx:pt idx="194570">37</cx:pt>
          <cx:pt idx="194571">15</cx:pt>
          <cx:pt idx="194572">115</cx:pt>
          <cx:pt idx="194573">0</cx:pt>
          <cx:pt idx="194574">2</cx:pt>
          <cx:pt idx="194575">155</cx:pt>
          <cx:pt idx="194576">0</cx:pt>
          <cx:pt idx="194577">11</cx:pt>
          <cx:pt idx="194578">8</cx:pt>
          <cx:pt idx="194579">4</cx:pt>
          <cx:pt idx="194580">4</cx:pt>
          <cx:pt idx="194581">45</cx:pt>
          <cx:pt idx="194582">12</cx:pt>
          <cx:pt idx="194583">0</cx:pt>
          <cx:pt idx="194584">1</cx:pt>
          <cx:pt idx="194585">88</cx:pt>
          <cx:pt idx="194586">14</cx:pt>
          <cx:pt idx="194587">0</cx:pt>
          <cx:pt idx="194588">7</cx:pt>
          <cx:pt idx="194589">75</cx:pt>
          <cx:pt idx="194590">0</cx:pt>
          <cx:pt idx="194591">39</cx:pt>
          <cx:pt idx="194592">41</cx:pt>
          <cx:pt idx="194593">14</cx:pt>
          <cx:pt idx="194594">0</cx:pt>
          <cx:pt idx="194595">0</cx:pt>
          <cx:pt idx="194596">1</cx:pt>
          <cx:pt idx="194597">0</cx:pt>
          <cx:pt idx="194598">27</cx:pt>
          <cx:pt idx="194599">0</cx:pt>
          <cx:pt idx="194600">0</cx:pt>
          <cx:pt idx="194601">200</cx:pt>
          <cx:pt idx="194602">0</cx:pt>
          <cx:pt idx="194603">8</cx:pt>
          <cx:pt idx="194604">79</cx:pt>
          <cx:pt idx="194605">3</cx:pt>
          <cx:pt idx="194606">0</cx:pt>
          <cx:pt idx="194607">0</cx:pt>
          <cx:pt idx="194608">6</cx:pt>
          <cx:pt idx="194609">0</cx:pt>
          <cx:pt idx="194610">5</cx:pt>
          <cx:pt idx="194611">11</cx:pt>
          <cx:pt idx="194612">32</cx:pt>
          <cx:pt idx="194613">0</cx:pt>
          <cx:pt idx="194614">0</cx:pt>
          <cx:pt idx="194615">0</cx:pt>
          <cx:pt idx="194616">1</cx:pt>
          <cx:pt idx="194617">0</cx:pt>
          <cx:pt idx="194618">0</cx:pt>
          <cx:pt idx="194619">0</cx:pt>
          <cx:pt idx="194620">38</cx:pt>
          <cx:pt idx="194621">7</cx:pt>
          <cx:pt idx="194622">8</cx:pt>
          <cx:pt idx="194623">0</cx:pt>
          <cx:pt idx="194624">13</cx:pt>
          <cx:pt idx="194625">238</cx:pt>
          <cx:pt idx="194626">3</cx:pt>
          <cx:pt idx="194627">0</cx:pt>
          <cx:pt idx="194628">86</cx:pt>
          <cx:pt idx="194629">19</cx:pt>
          <cx:pt idx="194630">162</cx:pt>
          <cx:pt idx="194631">0</cx:pt>
          <cx:pt idx="194632">4</cx:pt>
          <cx:pt idx="194633">391</cx:pt>
          <cx:pt idx="194634">62</cx:pt>
          <cx:pt idx="194635">11</cx:pt>
          <cx:pt idx="194636">0</cx:pt>
          <cx:pt idx="194637">30</cx:pt>
          <cx:pt idx="194638">119</cx:pt>
          <cx:pt idx="194639">0</cx:pt>
          <cx:pt idx="194640">49</cx:pt>
          <cx:pt idx="194641">34</cx:pt>
          <cx:pt idx="194642">66</cx:pt>
          <cx:pt idx="194643">129</cx:pt>
          <cx:pt idx="194644">112</cx:pt>
          <cx:pt idx="194645">75</cx:pt>
          <cx:pt idx="194646">0</cx:pt>
          <cx:pt idx="194647">5</cx:pt>
          <cx:pt idx="194648">0</cx:pt>
          <cx:pt idx="194649">3</cx:pt>
          <cx:pt idx="194650">32</cx:pt>
          <cx:pt idx="194651">1</cx:pt>
          <cx:pt idx="194652">3</cx:pt>
          <cx:pt idx="194653">2</cx:pt>
          <cx:pt idx="194654">0</cx:pt>
          <cx:pt idx="194655">0</cx:pt>
          <cx:pt idx="194656">250</cx:pt>
          <cx:pt idx="194657">56</cx:pt>
          <cx:pt idx="194658">110</cx:pt>
          <cx:pt idx="194659">6</cx:pt>
          <cx:pt idx="194660">1</cx:pt>
          <cx:pt idx="194661">2</cx:pt>
          <cx:pt idx="194662">313</cx:pt>
          <cx:pt idx="194663">0</cx:pt>
          <cx:pt idx="194664">68</cx:pt>
          <cx:pt idx="194665">120</cx:pt>
          <cx:pt idx="194666">196</cx:pt>
          <cx:pt idx="194667">0</cx:pt>
          <cx:pt idx="194668">5</cx:pt>
          <cx:pt idx="194669">113</cx:pt>
          <cx:pt idx="194670">0</cx:pt>
          <cx:pt idx="194671">309</cx:pt>
          <cx:pt idx="194672">190</cx:pt>
          <cx:pt idx="194673">63</cx:pt>
          <cx:pt idx="194674">105</cx:pt>
          <cx:pt idx="194675">6</cx:pt>
          <cx:pt idx="194676">5</cx:pt>
          <cx:pt idx="194677">0</cx:pt>
          <cx:pt idx="194678">13</cx:pt>
          <cx:pt idx="194679">0</cx:pt>
          <cx:pt idx="194680">0</cx:pt>
          <cx:pt idx="194681">0</cx:pt>
          <cx:pt idx="194682">3</cx:pt>
          <cx:pt idx="194683">68</cx:pt>
          <cx:pt idx="194684">23</cx:pt>
          <cx:pt idx="194685">0</cx:pt>
          <cx:pt idx="194686">1</cx:pt>
          <cx:pt idx="194687">19</cx:pt>
          <cx:pt idx="194688">0</cx:pt>
          <cx:pt idx="194689">3</cx:pt>
          <cx:pt idx="194690">28</cx:pt>
          <cx:pt idx="194691">44</cx:pt>
          <cx:pt idx="194692">131</cx:pt>
          <cx:pt idx="194693">0</cx:pt>
          <cx:pt idx="194694">33</cx:pt>
          <cx:pt idx="194695">119</cx:pt>
          <cx:pt idx="194696">11</cx:pt>
          <cx:pt idx="194697">18</cx:pt>
          <cx:pt idx="194698">1</cx:pt>
          <cx:pt idx="194699">2</cx:pt>
          <cx:pt idx="194700">16</cx:pt>
          <cx:pt idx="194701">10</cx:pt>
          <cx:pt idx="194702">1</cx:pt>
          <cx:pt idx="194703">13</cx:pt>
          <cx:pt idx="194704">2</cx:pt>
          <cx:pt idx="194705">12</cx:pt>
          <cx:pt idx="194706">63</cx:pt>
          <cx:pt idx="194707">16</cx:pt>
          <cx:pt idx="194708">224</cx:pt>
          <cx:pt idx="194709">23</cx:pt>
          <cx:pt idx="194710">0</cx:pt>
          <cx:pt idx="194711">1</cx:pt>
          <cx:pt idx="194712">0</cx:pt>
          <cx:pt idx="194713">418</cx:pt>
          <cx:pt idx="194714">0</cx:pt>
          <cx:pt idx="194715">2</cx:pt>
          <cx:pt idx="194716">1</cx:pt>
          <cx:pt idx="194717">2</cx:pt>
          <cx:pt idx="194718">0</cx:pt>
          <cx:pt idx="194719">3</cx:pt>
          <cx:pt idx="194720">4</cx:pt>
          <cx:pt idx="194721">20</cx:pt>
          <cx:pt idx="194722">0</cx:pt>
          <cx:pt idx="194723">90</cx:pt>
          <cx:pt idx="194724">106</cx:pt>
          <cx:pt idx="194725">66</cx:pt>
          <cx:pt idx="194726">1</cx:pt>
          <cx:pt idx="194727">46</cx:pt>
          <cx:pt idx="194728">5</cx:pt>
          <cx:pt idx="194729">82</cx:pt>
          <cx:pt idx="194730">50</cx:pt>
          <cx:pt idx="194731">359</cx:pt>
          <cx:pt idx="194732">1</cx:pt>
          <cx:pt idx="194733">16</cx:pt>
          <cx:pt idx="194734">92</cx:pt>
          <cx:pt idx="194735">3</cx:pt>
          <cx:pt idx="194736">19</cx:pt>
          <cx:pt idx="194737">1</cx:pt>
          <cx:pt idx="194738">32</cx:pt>
          <cx:pt idx="194739">148</cx:pt>
          <cx:pt idx="194740">83</cx:pt>
          <cx:pt idx="194741">1</cx:pt>
          <cx:pt idx="194742">63</cx:pt>
          <cx:pt idx="194743">0</cx:pt>
          <cx:pt idx="194744">0</cx:pt>
          <cx:pt idx="194745">0</cx:pt>
          <cx:pt idx="194746">0</cx:pt>
          <cx:pt idx="194747">0</cx:pt>
          <cx:pt idx="194748">0</cx:pt>
          <cx:pt idx="194749">9</cx:pt>
          <cx:pt idx="194750">517</cx:pt>
          <cx:pt idx="194751">2</cx:pt>
          <cx:pt idx="194752">8</cx:pt>
          <cx:pt idx="194753">0</cx:pt>
          <cx:pt idx="194754">1</cx:pt>
          <cx:pt idx="194755">48</cx:pt>
          <cx:pt idx="194756">19</cx:pt>
          <cx:pt idx="194757">0</cx:pt>
          <cx:pt idx="194758">41</cx:pt>
          <cx:pt idx="194759">543</cx:pt>
          <cx:pt idx="194760">1175</cx:pt>
          <cx:pt idx="194761">18</cx:pt>
          <cx:pt idx="194762">1</cx:pt>
          <cx:pt idx="194763">18</cx:pt>
          <cx:pt idx="194764">464</cx:pt>
          <cx:pt idx="194765">35</cx:pt>
          <cx:pt idx="194766">2</cx:pt>
          <cx:pt idx="194767">0</cx:pt>
          <cx:pt idx="194768">0</cx:pt>
          <cx:pt idx="194769">0</cx:pt>
          <cx:pt idx="194770">17</cx:pt>
          <cx:pt idx="194771">3</cx:pt>
          <cx:pt idx="194772">21</cx:pt>
          <cx:pt idx="194773">15</cx:pt>
          <cx:pt idx="194774">2</cx:pt>
          <cx:pt idx="194775">0</cx:pt>
          <cx:pt idx="194776">0</cx:pt>
          <cx:pt idx="194777">8</cx:pt>
          <cx:pt idx="194778">57</cx:pt>
          <cx:pt idx="194779">0</cx:pt>
          <cx:pt idx="194780">92</cx:pt>
          <cx:pt idx="194781">80</cx:pt>
          <cx:pt idx="194782">229</cx:pt>
          <cx:pt idx="194783">18</cx:pt>
          <cx:pt idx="194784">0</cx:pt>
          <cx:pt idx="194785">83</cx:pt>
          <cx:pt idx="194786">7</cx:pt>
          <cx:pt idx="194787">533</cx:pt>
          <cx:pt idx="194788">65</cx:pt>
          <cx:pt idx="194789">618</cx:pt>
          <cx:pt idx="194790">43</cx:pt>
          <cx:pt idx="194791">29</cx:pt>
          <cx:pt idx="194792">1</cx:pt>
          <cx:pt idx="194793">0</cx:pt>
          <cx:pt idx="194794">0</cx:pt>
          <cx:pt idx="194795">0</cx:pt>
          <cx:pt idx="194796">361</cx:pt>
          <cx:pt idx="194797">47</cx:pt>
          <cx:pt idx="194798">1</cx:pt>
          <cx:pt idx="194799">0</cx:pt>
          <cx:pt idx="194800">11</cx:pt>
          <cx:pt idx="194801">0</cx:pt>
          <cx:pt idx="194802">0</cx:pt>
          <cx:pt idx="194803">5</cx:pt>
          <cx:pt idx="194804">325</cx:pt>
          <cx:pt idx="194805">160</cx:pt>
          <cx:pt idx="194806">1</cx:pt>
          <cx:pt idx="194807">4</cx:pt>
          <cx:pt idx="194808">35</cx:pt>
          <cx:pt idx="194809">4</cx:pt>
          <cx:pt idx="194810">0</cx:pt>
          <cx:pt idx="194811">139</cx:pt>
          <cx:pt idx="194812">235</cx:pt>
          <cx:pt idx="194813">45</cx:pt>
          <cx:pt idx="194814">56</cx:pt>
          <cx:pt idx="194815">35</cx:pt>
          <cx:pt idx="194816">460</cx:pt>
          <cx:pt idx="194817">0</cx:pt>
          <cx:pt idx="194818">0</cx:pt>
          <cx:pt idx="194819">25</cx:pt>
          <cx:pt idx="194820">68</cx:pt>
          <cx:pt idx="194821">0</cx:pt>
          <cx:pt idx="194822">6</cx:pt>
          <cx:pt idx="194823">0</cx:pt>
          <cx:pt idx="194824">1</cx:pt>
          <cx:pt idx="194825">4</cx:pt>
          <cx:pt idx="194826">24</cx:pt>
          <cx:pt idx="194827">0</cx:pt>
          <cx:pt idx="194828">3</cx:pt>
          <cx:pt idx="194829">2</cx:pt>
          <cx:pt idx="194830">12</cx:pt>
          <cx:pt idx="194831">0</cx:pt>
          <cx:pt idx="194832">0</cx:pt>
          <cx:pt idx="194833">0</cx:pt>
          <cx:pt idx="194834">0</cx:pt>
          <cx:pt idx="194835">97</cx:pt>
          <cx:pt idx="194836">1</cx:pt>
          <cx:pt idx="194837">34</cx:pt>
          <cx:pt idx="194838">0</cx:pt>
          <cx:pt idx="194839">32</cx:pt>
          <cx:pt idx="194840">2</cx:pt>
          <cx:pt idx="194841">4</cx:pt>
          <cx:pt idx="194842">2</cx:pt>
          <cx:pt idx="194843">22</cx:pt>
          <cx:pt idx="194844">192</cx:pt>
          <cx:pt idx="194845">46</cx:pt>
          <cx:pt idx="194846">170</cx:pt>
          <cx:pt idx="194847">19</cx:pt>
          <cx:pt idx="194848">60</cx:pt>
          <cx:pt idx="194849">11</cx:pt>
          <cx:pt idx="194850">2</cx:pt>
          <cx:pt idx="194851">3</cx:pt>
          <cx:pt idx="194852">1</cx:pt>
          <cx:pt idx="194853">13</cx:pt>
          <cx:pt idx="194854">0</cx:pt>
          <cx:pt idx="194855">0</cx:pt>
          <cx:pt idx="194856">0</cx:pt>
          <cx:pt idx="194857">1</cx:pt>
          <cx:pt idx="194858">105</cx:pt>
          <cx:pt idx="194859">0</cx:pt>
          <cx:pt idx="194860">0</cx:pt>
          <cx:pt idx="194861">34</cx:pt>
          <cx:pt idx="194862">184</cx:pt>
          <cx:pt idx="194863">0</cx:pt>
          <cx:pt idx="194864">215</cx:pt>
          <cx:pt idx="194865">0</cx:pt>
          <cx:pt idx="194866">1</cx:pt>
          <cx:pt idx="194867">0</cx:pt>
          <cx:pt idx="194868">6</cx:pt>
          <cx:pt idx="194869">0</cx:pt>
          <cx:pt idx="194870">82</cx:pt>
          <cx:pt idx="194871">0</cx:pt>
          <cx:pt idx="194872">10</cx:pt>
          <cx:pt idx="194873">1</cx:pt>
          <cx:pt idx="194874">6</cx:pt>
          <cx:pt idx="194875">245</cx:pt>
          <cx:pt idx="194876">1</cx:pt>
          <cx:pt idx="194877">0</cx:pt>
          <cx:pt idx="194878">0</cx:pt>
          <cx:pt idx="194879">0</cx:pt>
          <cx:pt idx="194880">4</cx:pt>
          <cx:pt idx="194881">4</cx:pt>
          <cx:pt idx="194882">164</cx:pt>
          <cx:pt idx="194883">4</cx:pt>
          <cx:pt idx="194884">30</cx:pt>
          <cx:pt idx="194885">0</cx:pt>
          <cx:pt idx="194886">16</cx:pt>
          <cx:pt idx="194887">49</cx:pt>
          <cx:pt idx="194888">72</cx:pt>
          <cx:pt idx="194889">188</cx:pt>
          <cx:pt idx="194890">10</cx:pt>
          <cx:pt idx="194891">141</cx:pt>
          <cx:pt idx="194892">752</cx:pt>
          <cx:pt idx="194893">80</cx:pt>
          <cx:pt idx="194894">0</cx:pt>
          <cx:pt idx="194895">14</cx:pt>
          <cx:pt idx="194896">35</cx:pt>
          <cx:pt idx="194897">15</cx:pt>
          <cx:pt idx="194898">79</cx:pt>
          <cx:pt idx="194899">100</cx:pt>
          <cx:pt idx="194900">1</cx:pt>
          <cx:pt idx="194901">7</cx:pt>
          <cx:pt idx="194902">183</cx:pt>
          <cx:pt idx="194903">0</cx:pt>
          <cx:pt idx="194904">1</cx:pt>
          <cx:pt idx="194905">0</cx:pt>
          <cx:pt idx="194906">25</cx:pt>
          <cx:pt idx="194907">12</cx:pt>
          <cx:pt idx="194908">0</cx:pt>
          <cx:pt idx="194909">0</cx:pt>
          <cx:pt idx="194910">11</cx:pt>
          <cx:pt idx="194911">21</cx:pt>
          <cx:pt idx="194912">83</cx:pt>
          <cx:pt idx="194913">22</cx:pt>
          <cx:pt idx="194914">60</cx:pt>
          <cx:pt idx="194915">58</cx:pt>
          <cx:pt idx="194916">401</cx:pt>
          <cx:pt idx="194917">35</cx:pt>
          <cx:pt idx="194918">82</cx:pt>
          <cx:pt idx="194919">5</cx:pt>
          <cx:pt idx="194920">4</cx:pt>
          <cx:pt idx="194921">1</cx:pt>
          <cx:pt idx="194922">139</cx:pt>
          <cx:pt idx="194923">0</cx:pt>
          <cx:pt idx="194924">0</cx:pt>
          <cx:pt idx="194925">35</cx:pt>
          <cx:pt idx="194926">1</cx:pt>
          <cx:pt idx="194927">1</cx:pt>
          <cx:pt idx="194928">1</cx:pt>
          <cx:pt idx="194929">0</cx:pt>
          <cx:pt idx="194930">28</cx:pt>
          <cx:pt idx="194931">125</cx:pt>
          <cx:pt idx="194932">51</cx:pt>
          <cx:pt idx="194933">5</cx:pt>
          <cx:pt idx="194934">11</cx:pt>
          <cx:pt idx="194935">65</cx:pt>
          <cx:pt idx="194936">0</cx:pt>
          <cx:pt idx="194937">5</cx:pt>
          <cx:pt idx="194938">0</cx:pt>
          <cx:pt idx="194939">0</cx:pt>
          <cx:pt idx="194940">9</cx:pt>
          <cx:pt idx="194941">28</cx:pt>
          <cx:pt idx="194942">14</cx:pt>
          <cx:pt idx="194943">0</cx:pt>
          <cx:pt idx="194944">0</cx:pt>
          <cx:pt idx="194945">0</cx:pt>
          <cx:pt idx="194946">1</cx:pt>
          <cx:pt idx="194947">15</cx:pt>
          <cx:pt idx="194948">156</cx:pt>
          <cx:pt idx="194949">48</cx:pt>
          <cx:pt idx="194950">0</cx:pt>
          <cx:pt idx="194951">0</cx:pt>
          <cx:pt idx="194952">1</cx:pt>
          <cx:pt idx="194953">6</cx:pt>
          <cx:pt idx="194954">1</cx:pt>
          <cx:pt idx="194955">0</cx:pt>
          <cx:pt idx="194956">95</cx:pt>
          <cx:pt idx="194957">4</cx:pt>
          <cx:pt idx="194958">0</cx:pt>
          <cx:pt idx="194959">188</cx:pt>
          <cx:pt idx="194960">0</cx:pt>
          <cx:pt idx="194961">0</cx:pt>
          <cx:pt idx="194962">1</cx:pt>
          <cx:pt idx="194963">24</cx:pt>
          <cx:pt idx="194964">41</cx:pt>
          <cx:pt idx="194965">95</cx:pt>
          <cx:pt idx="194966">28</cx:pt>
          <cx:pt idx="194967">37</cx:pt>
          <cx:pt idx="194968">106</cx:pt>
          <cx:pt idx="194969">58</cx:pt>
          <cx:pt idx="194970">79</cx:pt>
          <cx:pt idx="194971">62</cx:pt>
          <cx:pt idx="194972">15</cx:pt>
          <cx:pt idx="194973">23</cx:pt>
          <cx:pt idx="194974">0</cx:pt>
          <cx:pt idx="194975">32</cx:pt>
          <cx:pt idx="194976">7</cx:pt>
          <cx:pt idx="194977">4</cx:pt>
          <cx:pt idx="194978">4</cx:pt>
          <cx:pt idx="194979">0</cx:pt>
          <cx:pt idx="194980">1</cx:pt>
          <cx:pt idx="194981">0</cx:pt>
          <cx:pt idx="194982">0</cx:pt>
          <cx:pt idx="194983">12</cx:pt>
          <cx:pt idx="194984">22</cx:pt>
          <cx:pt idx="194985">0</cx:pt>
          <cx:pt idx="194986">77</cx:pt>
          <cx:pt idx="194987">33</cx:pt>
          <cx:pt idx="194988">0</cx:pt>
          <cx:pt idx="194989">21</cx:pt>
          <cx:pt idx="194990">0</cx:pt>
          <cx:pt idx="194991">0</cx:pt>
          <cx:pt idx="194992">37</cx:pt>
          <cx:pt idx="194993">6</cx:pt>
          <cx:pt idx="194994">1</cx:pt>
          <cx:pt idx="194995">41</cx:pt>
          <cx:pt idx="194996">149</cx:pt>
          <cx:pt idx="194997">245</cx:pt>
          <cx:pt idx="194998">389</cx:pt>
          <cx:pt idx="194999">6</cx:pt>
          <cx:pt idx="195000">29</cx:pt>
          <cx:pt idx="195001">196</cx:pt>
          <cx:pt idx="195002">15</cx:pt>
          <cx:pt idx="195003">46</cx:pt>
          <cx:pt idx="195004">71</cx:pt>
          <cx:pt idx="195005">14</cx:pt>
          <cx:pt idx="195006">7</cx:pt>
          <cx:pt idx="195007">227</cx:pt>
          <cx:pt idx="195008">68</cx:pt>
          <cx:pt idx="195009">70</cx:pt>
          <cx:pt idx="195010">14</cx:pt>
          <cx:pt idx="195011">0</cx:pt>
          <cx:pt idx="195012">4</cx:pt>
          <cx:pt idx="195013">18</cx:pt>
          <cx:pt idx="195014">49</cx:pt>
          <cx:pt idx="195015">28</cx:pt>
          <cx:pt idx="195016">14</cx:pt>
          <cx:pt idx="195017">25</cx:pt>
          <cx:pt idx="195018">42</cx:pt>
          <cx:pt idx="195019">12</cx:pt>
          <cx:pt idx="195020">0</cx:pt>
          <cx:pt idx="195021">61</cx:pt>
          <cx:pt idx="195022">0</cx:pt>
          <cx:pt idx="195023">0</cx:pt>
          <cx:pt idx="195024">1</cx:pt>
          <cx:pt idx="195025">0</cx:pt>
          <cx:pt idx="195026">7</cx:pt>
          <cx:pt idx="195027">127</cx:pt>
          <cx:pt idx="195028">0</cx:pt>
          <cx:pt idx="195029">1</cx:pt>
          <cx:pt idx="195030">0</cx:pt>
          <cx:pt idx="195031">342</cx:pt>
          <cx:pt idx="195032">18</cx:pt>
          <cx:pt idx="195033">57</cx:pt>
          <cx:pt idx="195034">0</cx:pt>
          <cx:pt idx="195035">2</cx:pt>
          <cx:pt idx="195036">5</cx:pt>
          <cx:pt idx="195037">6</cx:pt>
          <cx:pt idx="195038">7</cx:pt>
          <cx:pt idx="195039">0</cx:pt>
          <cx:pt idx="195040">0</cx:pt>
          <cx:pt idx="195041">0</cx:pt>
          <cx:pt idx="195042">3</cx:pt>
          <cx:pt idx="195043">35</cx:pt>
          <cx:pt idx="195044">1</cx:pt>
          <cx:pt idx="195045">1</cx:pt>
          <cx:pt idx="195046">4</cx:pt>
          <cx:pt idx="195047">3</cx:pt>
          <cx:pt idx="195048">107</cx:pt>
          <cx:pt idx="195049">60</cx:pt>
          <cx:pt idx="195050">0</cx:pt>
          <cx:pt idx="195051">1</cx:pt>
          <cx:pt idx="195052">20</cx:pt>
          <cx:pt idx="195053">0</cx:pt>
          <cx:pt idx="195054">2</cx:pt>
          <cx:pt idx="195055">0</cx:pt>
          <cx:pt idx="195056">40</cx:pt>
          <cx:pt idx="195057">0</cx:pt>
          <cx:pt idx="195058">36</cx:pt>
          <cx:pt idx="195059">75</cx:pt>
          <cx:pt idx="195060">0</cx:pt>
          <cx:pt idx="195061">1</cx:pt>
          <cx:pt idx="195062">0</cx:pt>
          <cx:pt idx="195063">0</cx:pt>
          <cx:pt idx="195064">12</cx:pt>
          <cx:pt idx="195065">0</cx:pt>
          <cx:pt idx="195066">8</cx:pt>
          <cx:pt idx="195067">0</cx:pt>
          <cx:pt idx="195068">0</cx:pt>
          <cx:pt idx="195069">3</cx:pt>
          <cx:pt idx="195070">1</cx:pt>
          <cx:pt idx="195071">34</cx:pt>
          <cx:pt idx="195072">0</cx:pt>
          <cx:pt idx="195073">0</cx:pt>
          <cx:pt idx="195074">0</cx:pt>
          <cx:pt idx="195075">0</cx:pt>
          <cx:pt idx="195076">0</cx:pt>
          <cx:pt idx="195077">2</cx:pt>
          <cx:pt idx="195078">0</cx:pt>
          <cx:pt idx="195079">25</cx:pt>
          <cx:pt idx="195080">0</cx:pt>
          <cx:pt idx="195081">0</cx:pt>
          <cx:pt idx="195082">0</cx:pt>
          <cx:pt idx="195083">234</cx:pt>
          <cx:pt idx="195084">0</cx:pt>
          <cx:pt idx="195085">0</cx:pt>
          <cx:pt idx="195086">16</cx:pt>
          <cx:pt idx="195087">61</cx:pt>
          <cx:pt idx="195088">15</cx:pt>
          <cx:pt idx="195089">136</cx:pt>
          <cx:pt idx="195090">23</cx:pt>
          <cx:pt idx="195091">0</cx:pt>
          <cx:pt idx="195092">0</cx:pt>
          <cx:pt idx="195093">17</cx:pt>
          <cx:pt idx="195094">11</cx:pt>
          <cx:pt idx="195095">0</cx:pt>
          <cx:pt idx="195096">91</cx:pt>
          <cx:pt idx="195097">0</cx:pt>
          <cx:pt idx="195098">1</cx:pt>
          <cx:pt idx="195099">71</cx:pt>
          <cx:pt idx="195100">7</cx:pt>
          <cx:pt idx="195101">1</cx:pt>
          <cx:pt idx="195102">0</cx:pt>
          <cx:pt idx="195103">4</cx:pt>
          <cx:pt idx="195104">0</cx:pt>
          <cx:pt idx="195105">8</cx:pt>
          <cx:pt idx="195106">0</cx:pt>
          <cx:pt idx="195107">0</cx:pt>
          <cx:pt idx="195108">0</cx:pt>
          <cx:pt idx="195109">2</cx:pt>
          <cx:pt idx="195110">64</cx:pt>
          <cx:pt idx="195111">0</cx:pt>
          <cx:pt idx="195112">0</cx:pt>
          <cx:pt idx="195113">0</cx:pt>
          <cx:pt idx="195114">2</cx:pt>
          <cx:pt idx="195115">1</cx:pt>
          <cx:pt idx="195116">3</cx:pt>
          <cx:pt idx="195117">4</cx:pt>
          <cx:pt idx="195118">119</cx:pt>
          <cx:pt idx="195119">9</cx:pt>
          <cx:pt idx="195120">0</cx:pt>
          <cx:pt idx="195121">0</cx:pt>
          <cx:pt idx="195122">0</cx:pt>
          <cx:pt idx="195123">6</cx:pt>
          <cx:pt idx="195124">49</cx:pt>
          <cx:pt idx="195125">238</cx:pt>
          <cx:pt idx="195126">0</cx:pt>
          <cx:pt idx="195127">20</cx:pt>
          <cx:pt idx="195128">17</cx:pt>
          <cx:pt idx="195129">5</cx:pt>
          <cx:pt idx="195130">11</cx:pt>
          <cx:pt idx="195131">0</cx:pt>
          <cx:pt idx="195132">8</cx:pt>
          <cx:pt idx="195133">9</cx:pt>
          <cx:pt idx="195134">44</cx:pt>
          <cx:pt idx="195135">14</cx:pt>
          <cx:pt idx="195136">1</cx:pt>
          <cx:pt idx="195137">13</cx:pt>
          <cx:pt idx="195138">33</cx:pt>
          <cx:pt idx="195139">29</cx:pt>
          <cx:pt idx="195140">79</cx:pt>
          <cx:pt idx="195141">6</cx:pt>
          <cx:pt idx="195142">65</cx:pt>
          <cx:pt idx="195143">147</cx:pt>
          <cx:pt idx="195144">8</cx:pt>
          <cx:pt idx="195145">1</cx:pt>
          <cx:pt idx="195146">0</cx:pt>
          <cx:pt idx="195147">1</cx:pt>
          <cx:pt idx="195148">0</cx:pt>
          <cx:pt idx="195149">13</cx:pt>
          <cx:pt idx="195150">2</cx:pt>
          <cx:pt idx="195151">41</cx:pt>
          <cx:pt idx="195152">6</cx:pt>
          <cx:pt idx="195153">72</cx:pt>
          <cx:pt idx="195154">24</cx:pt>
          <cx:pt idx="195155">133</cx:pt>
          <cx:pt idx="195156">20</cx:pt>
          <cx:pt idx="195157">22</cx:pt>
          <cx:pt idx="195158">10</cx:pt>
          <cx:pt idx="195159">59</cx:pt>
          <cx:pt idx="195160">0</cx:pt>
          <cx:pt idx="195161">0</cx:pt>
          <cx:pt idx="195162">1</cx:pt>
          <cx:pt idx="195163">47</cx:pt>
          <cx:pt idx="195164">3</cx:pt>
          <cx:pt idx="195165">0</cx:pt>
          <cx:pt idx="195166">0</cx:pt>
          <cx:pt idx="195167">62</cx:pt>
          <cx:pt idx="195168">0</cx:pt>
          <cx:pt idx="195169">33</cx:pt>
          <cx:pt idx="195170">0</cx:pt>
          <cx:pt idx="195171">0</cx:pt>
          <cx:pt idx="195172">1</cx:pt>
          <cx:pt idx="195173">7</cx:pt>
          <cx:pt idx="195174">101</cx:pt>
          <cx:pt idx="195175">66</cx:pt>
          <cx:pt idx="195176">42</cx:pt>
          <cx:pt idx="195177">0</cx:pt>
          <cx:pt idx="195178">11</cx:pt>
          <cx:pt idx="195179">28</cx:pt>
          <cx:pt idx="195180">2</cx:pt>
          <cx:pt idx="195181">11</cx:pt>
          <cx:pt idx="195182">14</cx:pt>
          <cx:pt idx="195183">0</cx:pt>
          <cx:pt idx="195184">0</cx:pt>
          <cx:pt idx="195185">6</cx:pt>
          <cx:pt idx="195186">6</cx:pt>
          <cx:pt idx="195187">1</cx:pt>
          <cx:pt idx="195188">6</cx:pt>
          <cx:pt idx="195189">62</cx:pt>
          <cx:pt idx="195190">6</cx:pt>
          <cx:pt idx="195191">2</cx:pt>
          <cx:pt idx="195192">26</cx:pt>
          <cx:pt idx="195193">0</cx:pt>
          <cx:pt idx="195194">0</cx:pt>
          <cx:pt idx="195195">1</cx:pt>
          <cx:pt idx="195196">137</cx:pt>
          <cx:pt idx="195197">0</cx:pt>
          <cx:pt idx="195198">39</cx:pt>
          <cx:pt idx="195199">0</cx:pt>
          <cx:pt idx="195200">12</cx:pt>
          <cx:pt idx="195201">2</cx:pt>
          <cx:pt idx="195202">32</cx:pt>
          <cx:pt idx="195203">25</cx:pt>
          <cx:pt idx="195204">3</cx:pt>
          <cx:pt idx="195205">1</cx:pt>
          <cx:pt idx="195206">3</cx:pt>
          <cx:pt idx="195207">1</cx:pt>
          <cx:pt idx="195208">0</cx:pt>
          <cx:pt idx="195209">11</cx:pt>
          <cx:pt idx="195210">6</cx:pt>
          <cx:pt idx="195211">2</cx:pt>
          <cx:pt idx="195212">0</cx:pt>
          <cx:pt idx="195213">147</cx:pt>
          <cx:pt idx="195214">300</cx:pt>
          <cx:pt idx="195215">2</cx:pt>
          <cx:pt idx="195216">26</cx:pt>
          <cx:pt idx="195217">6</cx:pt>
          <cx:pt idx="195218">56</cx:pt>
          <cx:pt idx="195219">0</cx:pt>
          <cx:pt idx="195220">1</cx:pt>
          <cx:pt idx="195221">9</cx:pt>
          <cx:pt idx="195222">161</cx:pt>
          <cx:pt idx="195223">35</cx:pt>
          <cx:pt idx="195224">369</cx:pt>
          <cx:pt idx="195225">0</cx:pt>
          <cx:pt idx="195226">1</cx:pt>
          <cx:pt idx="195227">27</cx:pt>
          <cx:pt idx="195228">4</cx:pt>
          <cx:pt idx="195229">0</cx:pt>
          <cx:pt idx="195230">0</cx:pt>
          <cx:pt idx="195231">115</cx:pt>
          <cx:pt idx="195232">5</cx:pt>
          <cx:pt idx="195233">32</cx:pt>
          <cx:pt idx="195234">139</cx:pt>
          <cx:pt idx="195235">52</cx:pt>
          <cx:pt idx="195236">55</cx:pt>
          <cx:pt idx="195237">0</cx:pt>
          <cx:pt idx="195238">0</cx:pt>
          <cx:pt idx="195239">127</cx:pt>
          <cx:pt idx="195240">48</cx:pt>
          <cx:pt idx="195241">0</cx:pt>
          <cx:pt idx="195242">36</cx:pt>
          <cx:pt idx="195243">56</cx:pt>
          <cx:pt idx="195244">0</cx:pt>
          <cx:pt idx="195245">0</cx:pt>
          <cx:pt idx="195246">60</cx:pt>
          <cx:pt idx="195247">3</cx:pt>
          <cx:pt idx="195248">6</cx:pt>
          <cx:pt idx="195249">39</cx:pt>
          <cx:pt idx="195250">0</cx:pt>
          <cx:pt idx="195251">1</cx:pt>
          <cx:pt idx="195252">0</cx:pt>
          <cx:pt idx="195253">1</cx:pt>
          <cx:pt idx="195254">45</cx:pt>
          <cx:pt idx="195255">5</cx:pt>
          <cx:pt idx="195256">0</cx:pt>
          <cx:pt idx="195257">28</cx:pt>
          <cx:pt idx="195258">68</cx:pt>
          <cx:pt idx="195259">718</cx:pt>
          <cx:pt idx="195260">1</cx:pt>
          <cx:pt idx="195261">0</cx:pt>
          <cx:pt idx="195262">0</cx:pt>
          <cx:pt idx="195263">2</cx:pt>
          <cx:pt idx="195264">1</cx:pt>
          <cx:pt idx="195265">0</cx:pt>
          <cx:pt idx="195266">41</cx:pt>
          <cx:pt idx="195267">29</cx:pt>
          <cx:pt idx="195268">156</cx:pt>
          <cx:pt idx="195269">6</cx:pt>
          <cx:pt idx="195270">74</cx:pt>
          <cx:pt idx="195271">6</cx:pt>
          <cx:pt idx="195272">2</cx:pt>
          <cx:pt idx="195273">1</cx:pt>
          <cx:pt idx="195274">0</cx:pt>
          <cx:pt idx="195275">5</cx:pt>
          <cx:pt idx="195276">16</cx:pt>
          <cx:pt idx="195277">0</cx:pt>
          <cx:pt idx="195278">1</cx:pt>
          <cx:pt idx="195279">108</cx:pt>
          <cx:pt idx="195280">58</cx:pt>
          <cx:pt idx="195281">0</cx:pt>
          <cx:pt idx="195282">1</cx:pt>
          <cx:pt idx="195283">18</cx:pt>
          <cx:pt idx="195284">0</cx:pt>
          <cx:pt idx="195285">0</cx:pt>
          <cx:pt idx="195286">0</cx:pt>
          <cx:pt idx="195287">0</cx:pt>
          <cx:pt idx="195288">1</cx:pt>
          <cx:pt idx="195289">32</cx:pt>
          <cx:pt idx="195290">1</cx:pt>
          <cx:pt idx="195291">0</cx:pt>
          <cx:pt idx="195292">0</cx:pt>
          <cx:pt idx="195293">0</cx:pt>
          <cx:pt idx="195294">1</cx:pt>
          <cx:pt idx="195295">36</cx:pt>
          <cx:pt idx="195296">3</cx:pt>
          <cx:pt idx="195297">0</cx:pt>
          <cx:pt idx="195298">0</cx:pt>
          <cx:pt idx="195299">0</cx:pt>
          <cx:pt idx="195300">1</cx:pt>
          <cx:pt idx="195301">0</cx:pt>
          <cx:pt idx="195302">0</cx:pt>
          <cx:pt idx="195303">1</cx:pt>
          <cx:pt idx="195304">1</cx:pt>
          <cx:pt idx="195305">0</cx:pt>
          <cx:pt idx="195306">0</cx:pt>
          <cx:pt idx="195307">0</cx:pt>
          <cx:pt idx="195308">1</cx:pt>
          <cx:pt idx="195309">19</cx:pt>
          <cx:pt idx="195310">74</cx:pt>
          <cx:pt idx="195311">15</cx:pt>
          <cx:pt idx="195312">1</cx:pt>
          <cx:pt idx="195313">0</cx:pt>
          <cx:pt idx="195314">0</cx:pt>
          <cx:pt idx="195315">1</cx:pt>
          <cx:pt idx="195316">0</cx:pt>
          <cx:pt idx="195317">0</cx:pt>
          <cx:pt idx="195318">1</cx:pt>
          <cx:pt idx="195319">0</cx:pt>
          <cx:pt idx="195320">0</cx:pt>
          <cx:pt idx="195321">0</cx:pt>
          <cx:pt idx="195322">0</cx:pt>
          <cx:pt idx="195323">22</cx:pt>
          <cx:pt idx="195324">15</cx:pt>
          <cx:pt idx="195325">1</cx:pt>
          <cx:pt idx="195326">0</cx:pt>
          <cx:pt idx="195327">7</cx:pt>
          <cx:pt idx="195328">58</cx:pt>
          <cx:pt idx="195329">172</cx:pt>
          <cx:pt idx="195330">84</cx:pt>
          <cx:pt idx="195331">26</cx:pt>
          <cx:pt idx="195332">9</cx:pt>
          <cx:pt idx="195333">1</cx:pt>
          <cx:pt idx="195334">1</cx:pt>
          <cx:pt idx="195335">0</cx:pt>
          <cx:pt idx="195336">18</cx:pt>
          <cx:pt idx="195337">0</cx:pt>
          <cx:pt idx="195338">0</cx:pt>
          <cx:pt idx="195339">1</cx:pt>
          <cx:pt idx="195340">0</cx:pt>
          <cx:pt idx="195341">162</cx:pt>
          <cx:pt idx="195342">0</cx:pt>
          <cx:pt idx="195343">11</cx:pt>
          <cx:pt idx="195344">1</cx:pt>
          <cx:pt idx="195345">0</cx:pt>
          <cx:pt idx="195346">59</cx:pt>
          <cx:pt idx="195347">0</cx:pt>
          <cx:pt idx="195348">1</cx:pt>
          <cx:pt idx="195349">2</cx:pt>
          <cx:pt idx="195350">133</cx:pt>
          <cx:pt idx="195351">84</cx:pt>
          <cx:pt idx="195352">13</cx:pt>
          <cx:pt idx="195353">62</cx:pt>
          <cx:pt idx="195354">226</cx:pt>
          <cx:pt idx="195355">0</cx:pt>
          <cx:pt idx="195356">52</cx:pt>
          <cx:pt idx="195357">243</cx:pt>
          <cx:pt idx="195358">37</cx:pt>
          <cx:pt idx="195359">11</cx:pt>
          <cx:pt idx="195360">58</cx:pt>
          <cx:pt idx="195361">1</cx:pt>
          <cx:pt idx="195362">469</cx:pt>
          <cx:pt idx="195363">44</cx:pt>
          <cx:pt idx="195364">1</cx:pt>
          <cx:pt idx="195365">4</cx:pt>
          <cx:pt idx="195366">0</cx:pt>
          <cx:pt idx="195367">13</cx:pt>
          <cx:pt idx="195368">1</cx:pt>
          <cx:pt idx="195369">3</cx:pt>
          <cx:pt idx="195370">21</cx:pt>
          <cx:pt idx="195371">6</cx:pt>
          <cx:pt idx="195372">0</cx:pt>
          <cx:pt idx="195373">0</cx:pt>
          <cx:pt idx="195374">0</cx:pt>
          <cx:pt idx="195375">0</cx:pt>
          <cx:pt idx="195376">59</cx:pt>
          <cx:pt idx="195377">0</cx:pt>
          <cx:pt idx="195378">0</cx:pt>
          <cx:pt idx="195379">8</cx:pt>
          <cx:pt idx="195380">2</cx:pt>
          <cx:pt idx="195381">77</cx:pt>
          <cx:pt idx="195382">252</cx:pt>
          <cx:pt idx="195383">0</cx:pt>
          <cx:pt idx="195384">27</cx:pt>
          <cx:pt idx="195385">0</cx:pt>
          <cx:pt idx="195386">0</cx:pt>
          <cx:pt idx="195387">0</cx:pt>
          <cx:pt idx="195388">0</cx:pt>
          <cx:pt idx="195389">0</cx:pt>
          <cx:pt idx="195390">0</cx:pt>
          <cx:pt idx="195391">0</cx:pt>
          <cx:pt idx="195392">0</cx:pt>
          <cx:pt idx="195393">1</cx:pt>
          <cx:pt idx="195394">1</cx:pt>
          <cx:pt idx="195395">0</cx:pt>
          <cx:pt idx="195396">0</cx:pt>
          <cx:pt idx="195397">0</cx:pt>
          <cx:pt idx="195398">122</cx:pt>
          <cx:pt idx="195399">0</cx:pt>
          <cx:pt idx="195400">1</cx:pt>
          <cx:pt idx="195401">0</cx:pt>
          <cx:pt idx="195402">301</cx:pt>
          <cx:pt idx="195403">1</cx:pt>
          <cx:pt idx="195404">36</cx:pt>
          <cx:pt idx="195405">17</cx:pt>
          <cx:pt idx="195406">487</cx:pt>
          <cx:pt idx="195407">77</cx:pt>
          <cx:pt idx="195408">41</cx:pt>
          <cx:pt idx="195409">0</cx:pt>
          <cx:pt idx="195410">276</cx:pt>
          <cx:pt idx="195411">109</cx:pt>
          <cx:pt idx="195412">0</cx:pt>
          <cx:pt idx="195413">0</cx:pt>
          <cx:pt idx="195414">0</cx:pt>
          <cx:pt idx="195415">23</cx:pt>
          <cx:pt idx="195416">3</cx:pt>
          <cx:pt idx="195417">1</cx:pt>
          <cx:pt idx="195418">21</cx:pt>
          <cx:pt idx="195419">4</cx:pt>
          <cx:pt idx="195420">9</cx:pt>
          <cx:pt idx="195421">430</cx:pt>
          <cx:pt idx="195422">14</cx:pt>
          <cx:pt idx="195423">52</cx:pt>
          <cx:pt idx="195424">0</cx:pt>
          <cx:pt idx="195425">0</cx:pt>
          <cx:pt idx="195426">12</cx:pt>
          <cx:pt idx="195427">1</cx:pt>
          <cx:pt idx="195428">0</cx:pt>
          <cx:pt idx="195429">1</cx:pt>
          <cx:pt idx="195430">83</cx:pt>
          <cx:pt idx="195431">7</cx:pt>
          <cx:pt idx="195432">49</cx:pt>
          <cx:pt idx="195433">100</cx:pt>
          <cx:pt idx="195434">0</cx:pt>
          <cx:pt idx="195435">1</cx:pt>
          <cx:pt idx="195436">68</cx:pt>
          <cx:pt idx="195437">51</cx:pt>
          <cx:pt idx="195438">19</cx:pt>
          <cx:pt idx="195439">3</cx:pt>
          <cx:pt idx="195440">1</cx:pt>
          <cx:pt idx="195441">118</cx:pt>
          <cx:pt idx="195442">1</cx:pt>
          <cx:pt idx="195443">4</cx:pt>
          <cx:pt idx="195444">58</cx:pt>
          <cx:pt idx="195445">1</cx:pt>
          <cx:pt idx="195446">673</cx:pt>
          <cx:pt idx="195447">22</cx:pt>
          <cx:pt idx="195448">6</cx:pt>
          <cx:pt idx="195449">45</cx:pt>
          <cx:pt idx="195450">29</cx:pt>
          <cx:pt idx="195451">94</cx:pt>
          <cx:pt idx="195452">40</cx:pt>
          <cx:pt idx="195453">17</cx:pt>
          <cx:pt idx="195454">87</cx:pt>
          <cx:pt idx="195455">199</cx:pt>
          <cx:pt idx="195456">92</cx:pt>
          <cx:pt idx="195457">5</cx:pt>
          <cx:pt idx="195458">0</cx:pt>
          <cx:pt idx="195459">0</cx:pt>
          <cx:pt idx="195460">0</cx:pt>
          <cx:pt idx="195461">0</cx:pt>
          <cx:pt idx="195462">4</cx:pt>
          <cx:pt idx="195463">9</cx:pt>
          <cx:pt idx="195464">34</cx:pt>
          <cx:pt idx="195465">91</cx:pt>
          <cx:pt idx="195466">105</cx:pt>
          <cx:pt idx="195467">24</cx:pt>
          <cx:pt idx="195468">10</cx:pt>
          <cx:pt idx="195469">0</cx:pt>
          <cx:pt idx="195470">24</cx:pt>
          <cx:pt idx="195471">93</cx:pt>
          <cx:pt idx="195472">63</cx:pt>
          <cx:pt idx="195473">3</cx:pt>
          <cx:pt idx="195474">0</cx:pt>
          <cx:pt idx="195475">0</cx:pt>
          <cx:pt idx="195476">7</cx:pt>
          <cx:pt idx="195477">14</cx:pt>
          <cx:pt idx="195478">0</cx:pt>
          <cx:pt idx="195479">13</cx:pt>
          <cx:pt idx="195480">7</cx:pt>
          <cx:pt idx="195481">455</cx:pt>
          <cx:pt idx="195482">0</cx:pt>
          <cx:pt idx="195483">1</cx:pt>
          <cx:pt idx="195484">33</cx:pt>
          <cx:pt idx="195485">0</cx:pt>
          <cx:pt idx="195486">0</cx:pt>
          <cx:pt idx="195487">1</cx:pt>
          <cx:pt idx="195488">7</cx:pt>
          <cx:pt idx="195489">0</cx:pt>
          <cx:pt idx="195490">0</cx:pt>
          <cx:pt idx="195491">0</cx:pt>
          <cx:pt idx="195492">2</cx:pt>
          <cx:pt idx="195493">1</cx:pt>
          <cx:pt idx="195494">29</cx:pt>
          <cx:pt idx="195495">0</cx:pt>
          <cx:pt idx="195496">6</cx:pt>
          <cx:pt idx="195497">27</cx:pt>
          <cx:pt idx="195498">10</cx:pt>
          <cx:pt idx="195499">0</cx:pt>
          <cx:pt idx="195500">231</cx:pt>
          <cx:pt idx="195501">0</cx:pt>
          <cx:pt idx="195502">0</cx:pt>
          <cx:pt idx="195503">0</cx:pt>
          <cx:pt idx="195504">0</cx:pt>
          <cx:pt idx="195505">348</cx:pt>
          <cx:pt idx="195506">84</cx:pt>
          <cx:pt idx="195507">0</cx:pt>
          <cx:pt idx="195508">67</cx:pt>
          <cx:pt idx="195509">17</cx:pt>
          <cx:pt idx="195510">9</cx:pt>
          <cx:pt idx="195511">0</cx:pt>
          <cx:pt idx="195512">0</cx:pt>
          <cx:pt idx="195513">413</cx:pt>
          <cx:pt idx="195514">7</cx:pt>
          <cx:pt idx="195515">10</cx:pt>
          <cx:pt idx="195516">0</cx:pt>
          <cx:pt idx="195517">19</cx:pt>
          <cx:pt idx="195518">22</cx:pt>
          <cx:pt idx="195519">4</cx:pt>
          <cx:pt idx="195520">21</cx:pt>
          <cx:pt idx="195521">0</cx:pt>
          <cx:pt idx="195522">90</cx:pt>
          <cx:pt idx="195523">0</cx:pt>
          <cx:pt idx="195524">1</cx:pt>
          <cx:pt idx="195525">8</cx:pt>
          <cx:pt idx="195526">12</cx:pt>
          <cx:pt idx="195527">19</cx:pt>
          <cx:pt idx="195528">0</cx:pt>
          <cx:pt idx="195529">315</cx:pt>
          <cx:pt idx="195530">349</cx:pt>
          <cx:pt idx="195531">26</cx:pt>
          <cx:pt idx="195532">4</cx:pt>
          <cx:pt idx="195533">21</cx:pt>
          <cx:pt idx="195534">4</cx:pt>
          <cx:pt idx="195535">210</cx:pt>
          <cx:pt idx="195536">0</cx:pt>
          <cx:pt idx="195537">53</cx:pt>
          <cx:pt idx="195538">14</cx:pt>
          <cx:pt idx="195539">23</cx:pt>
          <cx:pt idx="195540">123</cx:pt>
          <cx:pt idx="195541">0</cx:pt>
          <cx:pt idx="195542">19</cx:pt>
          <cx:pt idx="195543">13</cx:pt>
          <cx:pt idx="195544">483</cx:pt>
          <cx:pt idx="195545">1</cx:pt>
          <cx:pt idx="195546">6</cx:pt>
          <cx:pt idx="195547">21</cx:pt>
          <cx:pt idx="195548">0</cx:pt>
          <cx:pt idx="195549">3</cx:pt>
          <cx:pt idx="195550">175</cx:pt>
          <cx:pt idx="195551">13</cx:pt>
          <cx:pt idx="195552">36</cx:pt>
          <cx:pt idx="195553">28</cx:pt>
          <cx:pt idx="195554">13</cx:pt>
          <cx:pt idx="195555">217</cx:pt>
          <cx:pt idx="195556">5</cx:pt>
          <cx:pt idx="195557">6</cx:pt>
          <cx:pt idx="195558">53</cx:pt>
          <cx:pt idx="195559">40</cx:pt>
          <cx:pt idx="195560">4</cx:pt>
          <cx:pt idx="195561">0</cx:pt>
          <cx:pt idx="195562">2</cx:pt>
          <cx:pt idx="195563">14</cx:pt>
          <cx:pt idx="195564">48</cx:pt>
          <cx:pt idx="195565">1</cx:pt>
          <cx:pt idx="195566">2</cx:pt>
          <cx:pt idx="195567">6</cx:pt>
          <cx:pt idx="195568">21</cx:pt>
          <cx:pt idx="195569">6</cx:pt>
          <cx:pt idx="195570">114</cx:pt>
          <cx:pt idx="195571">1</cx:pt>
          <cx:pt idx="195572">20</cx:pt>
          <cx:pt idx="195573">6</cx:pt>
          <cx:pt idx="195574">1</cx:pt>
          <cx:pt idx="195575">21</cx:pt>
          <cx:pt idx="195576">27</cx:pt>
          <cx:pt idx="195577">0</cx:pt>
          <cx:pt idx="195578">0</cx:pt>
          <cx:pt idx="195579">274</cx:pt>
          <cx:pt idx="195580">0</cx:pt>
          <cx:pt idx="195581">28</cx:pt>
          <cx:pt idx="195582">0</cx:pt>
          <cx:pt idx="195583">0</cx:pt>
          <cx:pt idx="195584">0</cx:pt>
          <cx:pt idx="195585">0</cx:pt>
          <cx:pt idx="195586">1</cx:pt>
          <cx:pt idx="195587">1</cx:pt>
          <cx:pt idx="195588">0</cx:pt>
          <cx:pt idx="195589">0</cx:pt>
          <cx:pt idx="195590">0</cx:pt>
          <cx:pt idx="195591">0</cx:pt>
          <cx:pt idx="195592">0</cx:pt>
          <cx:pt idx="195593">5</cx:pt>
          <cx:pt idx="195594">6</cx:pt>
          <cx:pt idx="195595">12</cx:pt>
          <cx:pt idx="195596">4</cx:pt>
          <cx:pt idx="195597">23</cx:pt>
          <cx:pt idx="195598">0</cx:pt>
          <cx:pt idx="195599">0</cx:pt>
          <cx:pt idx="195600">8</cx:pt>
          <cx:pt idx="195601">1</cx:pt>
          <cx:pt idx="195602">1</cx:pt>
          <cx:pt idx="195603">0</cx:pt>
          <cx:pt idx="195604">0</cx:pt>
          <cx:pt idx="195605">2</cx:pt>
          <cx:pt idx="195606">0</cx:pt>
          <cx:pt idx="195607">9</cx:pt>
          <cx:pt idx="195608">332</cx:pt>
          <cx:pt idx="195609">15</cx:pt>
          <cx:pt idx="195610">0</cx:pt>
          <cx:pt idx="195611">8</cx:pt>
          <cx:pt idx="195612">183</cx:pt>
          <cx:pt idx="195613">9</cx:pt>
          <cx:pt idx="195614">8</cx:pt>
          <cx:pt idx="195615">6</cx:pt>
          <cx:pt idx="195616">216</cx:pt>
          <cx:pt idx="195617">315</cx:pt>
          <cx:pt idx="195618">0</cx:pt>
          <cx:pt idx="195619">1</cx:pt>
          <cx:pt idx="195620">6</cx:pt>
          <cx:pt idx="195621">156</cx:pt>
          <cx:pt idx="195622">45</cx:pt>
          <cx:pt idx="195623">164</cx:pt>
          <cx:pt idx="195624">70</cx:pt>
          <cx:pt idx="195625">70</cx:pt>
          <cx:pt idx="195626">36</cx:pt>
          <cx:pt idx="195627">20</cx:pt>
          <cx:pt idx="195628">167</cx:pt>
          <cx:pt idx="195629">8</cx:pt>
          <cx:pt idx="195630">43</cx:pt>
          <cx:pt idx="195631">0</cx:pt>
          <cx:pt idx="195632">1</cx:pt>
          <cx:pt idx="195633">13</cx:pt>
          <cx:pt idx="195634">20</cx:pt>
          <cx:pt idx="195635">65</cx:pt>
          <cx:pt idx="195636">95</cx:pt>
          <cx:pt idx="195637">12</cx:pt>
          <cx:pt idx="195638">0</cx:pt>
          <cx:pt idx="195639">116</cx:pt>
          <cx:pt idx="195640">0</cx:pt>
          <cx:pt idx="195641">2</cx:pt>
          <cx:pt idx="195642">0</cx:pt>
          <cx:pt idx="195643">37</cx:pt>
          <cx:pt idx="195644">1</cx:pt>
          <cx:pt idx="195645">0</cx:pt>
          <cx:pt idx="195646">78</cx:pt>
          <cx:pt idx="195647">34</cx:pt>
          <cx:pt idx="195648">0</cx:pt>
          <cx:pt idx="195649">1</cx:pt>
          <cx:pt idx="195650">55</cx:pt>
          <cx:pt idx="195651">72</cx:pt>
          <cx:pt idx="195652">1</cx:pt>
          <cx:pt idx="195653">7</cx:pt>
          <cx:pt idx="195654">16</cx:pt>
          <cx:pt idx="195655">0</cx:pt>
          <cx:pt idx="195656">1</cx:pt>
          <cx:pt idx="195657">26</cx:pt>
          <cx:pt idx="195658">0</cx:pt>
          <cx:pt idx="195659">92</cx:pt>
          <cx:pt idx="195660">0</cx:pt>
          <cx:pt idx="195661">3</cx:pt>
          <cx:pt idx="195662">21</cx:pt>
          <cx:pt idx="195663">12</cx:pt>
          <cx:pt idx="195664">0</cx:pt>
          <cx:pt idx="195665">6</cx:pt>
          <cx:pt idx="195666">0</cx:pt>
          <cx:pt idx="195667">0</cx:pt>
          <cx:pt idx="195668">1</cx:pt>
          <cx:pt idx="195669">0</cx:pt>
          <cx:pt idx="195670">5</cx:pt>
          <cx:pt idx="195671">0</cx:pt>
          <cx:pt idx="195672">0</cx:pt>
          <cx:pt idx="195673">0</cx:pt>
          <cx:pt idx="195674">0</cx:pt>
          <cx:pt idx="195675">0</cx:pt>
          <cx:pt idx="195676">0</cx:pt>
          <cx:pt idx="195677">2</cx:pt>
          <cx:pt idx="195678">6</cx:pt>
          <cx:pt idx="195679">109</cx:pt>
          <cx:pt idx="195680">0</cx:pt>
          <cx:pt idx="195681">2</cx:pt>
          <cx:pt idx="195682">51</cx:pt>
          <cx:pt idx="195683">3</cx:pt>
          <cx:pt idx="195684">26</cx:pt>
          <cx:pt idx="195685">24</cx:pt>
          <cx:pt idx="195686">7</cx:pt>
          <cx:pt idx="195687">21</cx:pt>
          <cx:pt idx="195688">71</cx:pt>
          <cx:pt idx="195689">90</cx:pt>
          <cx:pt idx="195690">64</cx:pt>
          <cx:pt idx="195691">5</cx:pt>
          <cx:pt idx="195692">0</cx:pt>
          <cx:pt idx="195693">20</cx:pt>
          <cx:pt idx="195694">6</cx:pt>
          <cx:pt idx="195695">1</cx:pt>
          <cx:pt idx="195696">23</cx:pt>
          <cx:pt idx="195697">3</cx:pt>
          <cx:pt idx="195698">49</cx:pt>
          <cx:pt idx="195699">29</cx:pt>
          <cx:pt idx="195700">44</cx:pt>
          <cx:pt idx="195701">4</cx:pt>
          <cx:pt idx="195702">14</cx:pt>
          <cx:pt idx="195703">1</cx:pt>
          <cx:pt idx="195704">102</cx:pt>
          <cx:pt idx="195705">0</cx:pt>
          <cx:pt idx="195706">56</cx:pt>
          <cx:pt idx="195707">42</cx:pt>
          <cx:pt idx="195708">2</cx:pt>
          <cx:pt idx="195709">139</cx:pt>
          <cx:pt idx="195710">6</cx:pt>
          <cx:pt idx="195711">5</cx:pt>
          <cx:pt idx="195712">0</cx:pt>
          <cx:pt idx="195713">0</cx:pt>
          <cx:pt idx="195714">0</cx:pt>
          <cx:pt idx="195715">3</cx:pt>
          <cx:pt idx="195716">0</cx:pt>
          <cx:pt idx="195717">94</cx:pt>
          <cx:pt idx="195718">0</cx:pt>
          <cx:pt idx="195719">7</cx:pt>
          <cx:pt idx="195720">1</cx:pt>
          <cx:pt idx="195721">1</cx:pt>
          <cx:pt idx="195722">45</cx:pt>
          <cx:pt idx="195723">760</cx:pt>
          <cx:pt idx="195724">3</cx:pt>
          <cx:pt idx="195725">0</cx:pt>
          <cx:pt idx="195726">0</cx:pt>
          <cx:pt idx="195727">13</cx:pt>
          <cx:pt idx="195728">0</cx:pt>
          <cx:pt idx="195729">4</cx:pt>
          <cx:pt idx="195730">0</cx:pt>
          <cx:pt idx="195731">0</cx:pt>
          <cx:pt idx="195732">3</cx:pt>
          <cx:pt idx="195733">6</cx:pt>
          <cx:pt idx="195734">16</cx:pt>
          <cx:pt idx="195735">0</cx:pt>
          <cx:pt idx="195736">9</cx:pt>
          <cx:pt idx="195737">0</cx:pt>
          <cx:pt idx="195738">504</cx:pt>
          <cx:pt idx="195739">106</cx:pt>
          <cx:pt idx="195740">2</cx:pt>
          <cx:pt idx="195741">23</cx:pt>
          <cx:pt idx="195742">21</cx:pt>
          <cx:pt idx="195743">0</cx:pt>
          <cx:pt idx="195744">11</cx:pt>
          <cx:pt idx="195745">71</cx:pt>
          <cx:pt idx="195746">82</cx:pt>
          <cx:pt idx="195747">53</cx:pt>
          <cx:pt idx="195748">13</cx:pt>
          <cx:pt idx="195749">27</cx:pt>
          <cx:pt idx="195750">32</cx:pt>
          <cx:pt idx="195751">3</cx:pt>
          <cx:pt idx="195752">36</cx:pt>
          <cx:pt idx="195753">26</cx:pt>
          <cx:pt idx="195754">262</cx:pt>
          <cx:pt idx="195755">7</cx:pt>
          <cx:pt idx="195756">11</cx:pt>
          <cx:pt idx="195757">116</cx:pt>
          <cx:pt idx="195758">146</cx:pt>
          <cx:pt idx="195759">21</cx:pt>
          <cx:pt idx="195760">10</cx:pt>
          <cx:pt idx="195761">76</cx:pt>
          <cx:pt idx="195762">46</cx:pt>
          <cx:pt idx="195763">0</cx:pt>
          <cx:pt idx="195764">93</cx:pt>
          <cx:pt idx="195765">129</cx:pt>
          <cx:pt idx="195766">5</cx:pt>
          <cx:pt idx="195767">8</cx:pt>
          <cx:pt idx="195768">54</cx:pt>
          <cx:pt idx="195769">1</cx:pt>
          <cx:pt idx="195770">14</cx:pt>
          <cx:pt idx="195771">0</cx:pt>
          <cx:pt idx="195772">0</cx:pt>
          <cx:pt idx="195773">1</cx:pt>
          <cx:pt idx="195774">37</cx:pt>
          <cx:pt idx="195775">7</cx:pt>
          <cx:pt idx="195776">0</cx:pt>
          <cx:pt idx="195777">19</cx:pt>
          <cx:pt idx="195778">0</cx:pt>
          <cx:pt idx="195779">5</cx:pt>
          <cx:pt idx="195780">0</cx:pt>
          <cx:pt idx="195781">2</cx:pt>
          <cx:pt idx="195782">26</cx:pt>
          <cx:pt idx="195783">0</cx:pt>
          <cx:pt idx="195784">42</cx:pt>
          <cx:pt idx="195785">0</cx:pt>
          <cx:pt idx="195786">0</cx:pt>
          <cx:pt idx="195787">6</cx:pt>
          <cx:pt idx="195788">1</cx:pt>
          <cx:pt idx="195789">0</cx:pt>
          <cx:pt idx="195790">10</cx:pt>
          <cx:pt idx="195791">30</cx:pt>
          <cx:pt idx="195792">0</cx:pt>
          <cx:pt idx="195793">29</cx:pt>
          <cx:pt idx="195794">177</cx:pt>
          <cx:pt idx="195795">1</cx:pt>
          <cx:pt idx="195796">27</cx:pt>
          <cx:pt idx="195797">63</cx:pt>
          <cx:pt idx="195798">203</cx:pt>
          <cx:pt idx="195799">2</cx:pt>
          <cx:pt idx="195800">2</cx:pt>
          <cx:pt idx="195801">7</cx:pt>
          <cx:pt idx="195802">6</cx:pt>
          <cx:pt idx="195803">3</cx:pt>
          <cx:pt idx="195804">3</cx:pt>
          <cx:pt idx="195805">61</cx:pt>
          <cx:pt idx="195806">9</cx:pt>
          <cx:pt idx="195807">7</cx:pt>
          <cx:pt idx="195808">13</cx:pt>
          <cx:pt idx="195809">1</cx:pt>
          <cx:pt idx="195810">5</cx:pt>
          <cx:pt idx="195811">0</cx:pt>
          <cx:pt idx="195812">0</cx:pt>
          <cx:pt idx="195813">0</cx:pt>
          <cx:pt idx="195814">1</cx:pt>
          <cx:pt idx="195815">1</cx:pt>
          <cx:pt idx="195816">0</cx:pt>
          <cx:pt idx="195817">4</cx:pt>
          <cx:pt idx="195818">230</cx:pt>
          <cx:pt idx="195819">6</cx:pt>
          <cx:pt idx="195820">0</cx:pt>
          <cx:pt idx="195821">0</cx:pt>
          <cx:pt idx="195822">0</cx:pt>
          <cx:pt idx="195823">0</cx:pt>
          <cx:pt idx="195824">0</cx:pt>
          <cx:pt idx="195825">71</cx:pt>
          <cx:pt idx="195826">3</cx:pt>
          <cx:pt idx="195827">47</cx:pt>
          <cx:pt idx="195828">1</cx:pt>
          <cx:pt idx="195829">351</cx:pt>
          <cx:pt idx="195830">29</cx:pt>
          <cx:pt idx="195831">111</cx:pt>
          <cx:pt idx="195832">124</cx:pt>
          <cx:pt idx="195833">28</cx:pt>
          <cx:pt idx="195834">1316</cx:pt>
          <cx:pt idx="195835">0</cx:pt>
          <cx:pt idx="195836">12</cx:pt>
          <cx:pt idx="195837">8</cx:pt>
          <cx:pt idx="195838">12</cx:pt>
          <cx:pt idx="195839">5</cx:pt>
          <cx:pt idx="195840">0</cx:pt>
          <cx:pt idx="195841">0</cx:pt>
          <cx:pt idx="195842">0</cx:pt>
          <cx:pt idx="195843">4</cx:pt>
          <cx:pt idx="195844">0</cx:pt>
          <cx:pt idx="195845">0</cx:pt>
          <cx:pt idx="195846">52</cx:pt>
          <cx:pt idx="195847">0</cx:pt>
          <cx:pt idx="195848">0</cx:pt>
          <cx:pt idx="195849">0</cx:pt>
          <cx:pt idx="195850">1</cx:pt>
          <cx:pt idx="195851">18</cx:pt>
          <cx:pt idx="195852">0</cx:pt>
          <cx:pt idx="195853">505</cx:pt>
          <cx:pt idx="195854">30</cx:pt>
          <cx:pt idx="195855">1</cx:pt>
          <cx:pt idx="195856">0</cx:pt>
          <cx:pt idx="195857">27</cx:pt>
          <cx:pt idx="195858">0</cx:pt>
          <cx:pt idx="195859">82</cx:pt>
          <cx:pt idx="195860">0</cx:pt>
          <cx:pt idx="195861">134</cx:pt>
          <cx:pt idx="195862">11</cx:pt>
          <cx:pt idx="195863">4</cx:pt>
          <cx:pt idx="195864">2</cx:pt>
          <cx:pt idx="195865">0</cx:pt>
          <cx:pt idx="195866">909</cx:pt>
          <cx:pt idx="195867">105</cx:pt>
          <cx:pt idx="195868">0</cx:pt>
          <cx:pt idx="195869">149</cx:pt>
          <cx:pt idx="195870">560</cx:pt>
          <cx:pt idx="195871">36</cx:pt>
          <cx:pt idx="195872">101</cx:pt>
          <cx:pt idx="195873">350</cx:pt>
          <cx:pt idx="195874">6</cx:pt>
          <cx:pt idx="195875">7</cx:pt>
          <cx:pt idx="195876">0</cx:pt>
          <cx:pt idx="195877">0</cx:pt>
          <cx:pt idx="195878">70</cx:pt>
          <cx:pt idx="195879">0</cx:pt>
          <cx:pt idx="195880">0</cx:pt>
          <cx:pt idx="195881">3</cx:pt>
          <cx:pt idx="195882">1</cx:pt>
          <cx:pt idx="195883">71</cx:pt>
          <cx:pt idx="195884">0</cx:pt>
          <cx:pt idx="195885">78</cx:pt>
          <cx:pt idx="195886">0</cx:pt>
          <cx:pt idx="195887">26</cx:pt>
          <cx:pt idx="195888">0</cx:pt>
          <cx:pt idx="195889">14</cx:pt>
          <cx:pt idx="195890">176</cx:pt>
          <cx:pt idx="195891">54</cx:pt>
          <cx:pt idx="195892">0</cx:pt>
          <cx:pt idx="195893">0</cx:pt>
          <cx:pt idx="195894">74</cx:pt>
          <cx:pt idx="195895">21</cx:pt>
          <cx:pt idx="195896">3</cx:pt>
          <cx:pt idx="195897">0</cx:pt>
          <cx:pt idx="195898">12</cx:pt>
          <cx:pt idx="195899">1</cx:pt>
          <cx:pt idx="195900">0</cx:pt>
          <cx:pt idx="195901">30</cx:pt>
          <cx:pt idx="195902">110</cx:pt>
          <cx:pt idx="195903">1</cx:pt>
          <cx:pt idx="195904">0</cx:pt>
          <cx:pt idx="195905">112</cx:pt>
          <cx:pt idx="195906">12</cx:pt>
          <cx:pt idx="195907">1</cx:pt>
          <cx:pt idx="195908">0</cx:pt>
          <cx:pt idx="195909">0</cx:pt>
          <cx:pt idx="195910">0</cx:pt>
          <cx:pt idx="195911">6</cx:pt>
          <cx:pt idx="195912">0</cx:pt>
          <cx:pt idx="195913">0</cx:pt>
          <cx:pt idx="195914">0</cx:pt>
          <cx:pt idx="195915">0</cx:pt>
          <cx:pt idx="195916">0</cx:pt>
          <cx:pt idx="195917">0</cx:pt>
          <cx:pt idx="195918">0</cx:pt>
          <cx:pt idx="195919">17</cx:pt>
          <cx:pt idx="195920">0</cx:pt>
          <cx:pt idx="195921">0</cx:pt>
          <cx:pt idx="195922">56</cx:pt>
          <cx:pt idx="195923">6</cx:pt>
          <cx:pt idx="195924">0</cx:pt>
          <cx:pt idx="195925">92</cx:pt>
          <cx:pt idx="195926">21</cx:pt>
          <cx:pt idx="195927">3</cx:pt>
          <cx:pt idx="195928">20</cx:pt>
          <cx:pt idx="195929">9</cx:pt>
          <cx:pt idx="195930">18</cx:pt>
          <cx:pt idx="195931">30</cx:pt>
          <cx:pt idx="195932">24</cx:pt>
          <cx:pt idx="195933">13</cx:pt>
          <cx:pt idx="195934">14</cx:pt>
          <cx:pt idx="195935">0</cx:pt>
          <cx:pt idx="195936">6</cx:pt>
          <cx:pt idx="195937">0</cx:pt>
          <cx:pt idx="195938">59</cx:pt>
          <cx:pt idx="195939">0</cx:pt>
          <cx:pt idx="195940">7</cx:pt>
          <cx:pt idx="195941">330</cx:pt>
          <cx:pt idx="195942">0</cx:pt>
          <cx:pt idx="195943">6</cx:pt>
          <cx:pt idx="195944">1</cx:pt>
          <cx:pt idx="195945">0</cx:pt>
          <cx:pt idx="195946">29</cx:pt>
          <cx:pt idx="195947">846</cx:pt>
          <cx:pt idx="195948">39</cx:pt>
          <cx:pt idx="195949">0</cx:pt>
          <cx:pt idx="195950">0</cx:pt>
          <cx:pt idx="195951">15</cx:pt>
          <cx:pt idx="195952">12</cx:pt>
          <cx:pt idx="195953">6</cx:pt>
          <cx:pt idx="195954">0</cx:pt>
          <cx:pt idx="195955">0</cx:pt>
          <cx:pt idx="195956">112</cx:pt>
          <cx:pt idx="195957">26</cx:pt>
          <cx:pt idx="195958">89</cx:pt>
          <cx:pt idx="195959">1</cx:pt>
          <cx:pt idx="195960">12</cx:pt>
          <cx:pt idx="195961">126</cx:pt>
          <cx:pt idx="195962">113</cx:pt>
          <cx:pt idx="195963">40</cx:pt>
          <cx:pt idx="195964">0</cx:pt>
          <cx:pt idx="195965">1</cx:pt>
          <cx:pt idx="195966">11</cx:pt>
          <cx:pt idx="195967">187</cx:pt>
          <cx:pt idx="195968">116</cx:pt>
          <cx:pt idx="195969">468</cx:pt>
          <cx:pt idx="195970">0</cx:pt>
          <cx:pt idx="195971">538</cx:pt>
          <cx:pt idx="195972">22</cx:pt>
          <cx:pt idx="195973">173</cx:pt>
          <cx:pt idx="195974">98</cx:pt>
          <cx:pt idx="195975">19</cx:pt>
          <cx:pt idx="195976">5</cx:pt>
          <cx:pt idx="195977">77</cx:pt>
          <cx:pt idx="195978">98</cx:pt>
          <cx:pt idx="195979">98</cx:pt>
          <cx:pt idx="195980">1</cx:pt>
          <cx:pt idx="195981">1</cx:pt>
          <cx:pt idx="195982">65</cx:pt>
          <cx:pt idx="195983">33</cx:pt>
          <cx:pt idx="195984">5</cx:pt>
          <cx:pt idx="195985">172</cx:pt>
          <cx:pt idx="195986">7</cx:pt>
          <cx:pt idx="195987">9</cx:pt>
          <cx:pt idx="195988">0</cx:pt>
          <cx:pt idx="195989">56</cx:pt>
          <cx:pt idx="195990">51</cx:pt>
          <cx:pt idx="195991">61</cx:pt>
          <cx:pt idx="195992">71</cx:pt>
          <cx:pt idx="195993">70</cx:pt>
          <cx:pt idx="195994">0</cx:pt>
          <cx:pt idx="195995">2</cx:pt>
          <cx:pt idx="195996">0</cx:pt>
          <cx:pt idx="195997">3</cx:pt>
          <cx:pt idx="195998">798</cx:pt>
          <cx:pt idx="195999">7</cx:pt>
          <cx:pt idx="196000">0</cx:pt>
          <cx:pt idx="196001">35</cx:pt>
          <cx:pt idx="196002">143</cx:pt>
          <cx:pt idx="196003">537</cx:pt>
          <cx:pt idx="196004">49</cx:pt>
          <cx:pt idx="196005">4</cx:pt>
          <cx:pt idx="196006">4</cx:pt>
          <cx:pt idx="196007">0</cx:pt>
          <cx:pt idx="196008">6</cx:pt>
          <cx:pt idx="196009">7</cx:pt>
          <cx:pt idx="196010">0</cx:pt>
          <cx:pt idx="196011">244</cx:pt>
          <cx:pt idx="196012">16</cx:pt>
          <cx:pt idx="196013">103</cx:pt>
          <cx:pt idx="196014">64</cx:pt>
          <cx:pt idx="196015">0</cx:pt>
          <cx:pt idx="196016">106</cx:pt>
          <cx:pt idx="196017">11</cx:pt>
          <cx:pt idx="196018">2</cx:pt>
          <cx:pt idx="196019">8</cx:pt>
          <cx:pt idx="196020">0</cx:pt>
          <cx:pt idx="196021">0</cx:pt>
          <cx:pt idx="196022">0</cx:pt>
          <cx:pt idx="196023">0</cx:pt>
          <cx:pt idx="196024">84</cx:pt>
          <cx:pt idx="196025">39</cx:pt>
          <cx:pt idx="196026">30</cx:pt>
          <cx:pt idx="196027">0</cx:pt>
          <cx:pt idx="196028">1</cx:pt>
          <cx:pt idx="196029">29</cx:pt>
          <cx:pt idx="196030">49</cx:pt>
          <cx:pt idx="196031">0</cx:pt>
          <cx:pt idx="196032">6</cx:pt>
          <cx:pt idx="196033">36</cx:pt>
          <cx:pt idx="196034">129</cx:pt>
          <cx:pt idx="196035">7</cx:pt>
          <cx:pt idx="196036">9</cx:pt>
          <cx:pt idx="196037">24</cx:pt>
          <cx:pt idx="196038">8</cx:pt>
          <cx:pt idx="196039">2</cx:pt>
          <cx:pt idx="196040">4</cx:pt>
          <cx:pt idx="196041">158</cx:pt>
          <cx:pt idx="196042">20</cx:pt>
          <cx:pt idx="196043">53</cx:pt>
          <cx:pt idx="196044">63</cx:pt>
          <cx:pt idx="196045">32</cx:pt>
          <cx:pt idx="196046">1</cx:pt>
          <cx:pt idx="196047">58</cx:pt>
          <cx:pt idx="196048">303</cx:pt>
          <cx:pt idx="196049">11</cx:pt>
          <cx:pt idx="196050">0</cx:pt>
          <cx:pt idx="196051">0</cx:pt>
          <cx:pt idx="196052">50</cx:pt>
          <cx:pt idx="196053">14</cx:pt>
          <cx:pt idx="196054">0</cx:pt>
          <cx:pt idx="196055">0</cx:pt>
          <cx:pt idx="196056">450</cx:pt>
          <cx:pt idx="196057">122</cx:pt>
          <cx:pt idx="196058">153</cx:pt>
          <cx:pt idx="196059">106</cx:pt>
          <cx:pt idx="196060">1</cx:pt>
          <cx:pt idx="196061">20</cx:pt>
          <cx:pt idx="196062">8</cx:pt>
          <cx:pt idx="196063">4</cx:pt>
          <cx:pt idx="196064">0</cx:pt>
          <cx:pt idx="196065">7</cx:pt>
          <cx:pt idx="196066">84</cx:pt>
          <cx:pt idx="196067">0</cx:pt>
          <cx:pt idx="196068">1</cx:pt>
          <cx:pt idx="196069">37</cx:pt>
          <cx:pt idx="196070">474</cx:pt>
          <cx:pt idx="196071">6</cx:pt>
          <cx:pt idx="196072">4</cx:pt>
          <cx:pt idx="196073">15</cx:pt>
          <cx:pt idx="196074">0</cx:pt>
          <cx:pt idx="196075">1</cx:pt>
          <cx:pt idx="196076">1</cx:pt>
          <cx:pt idx="196077">1</cx:pt>
          <cx:pt idx="196078">2</cx:pt>
          <cx:pt idx="196079">0</cx:pt>
          <cx:pt idx="196080">1</cx:pt>
          <cx:pt idx="196081">105</cx:pt>
          <cx:pt idx="196082">214</cx:pt>
          <cx:pt idx="196083">3</cx:pt>
          <cx:pt idx="196084">7</cx:pt>
          <cx:pt idx="196085">25</cx:pt>
          <cx:pt idx="196086">2</cx:pt>
          <cx:pt idx="196087">14</cx:pt>
          <cx:pt idx="196088">0</cx:pt>
          <cx:pt idx="196089">0</cx:pt>
          <cx:pt idx="196090">7</cx:pt>
          <cx:pt idx="196091">1</cx:pt>
          <cx:pt idx="196092">3</cx:pt>
          <cx:pt idx="196093">0</cx:pt>
          <cx:pt idx="196094">4</cx:pt>
          <cx:pt idx="196095">27</cx:pt>
          <cx:pt idx="196096">57</cx:pt>
          <cx:pt idx="196097">120</cx:pt>
          <cx:pt idx="196098">170</cx:pt>
          <cx:pt idx="196099">40</cx:pt>
          <cx:pt idx="196100">1</cx:pt>
          <cx:pt idx="196101">0</cx:pt>
          <cx:pt idx="196102">0</cx:pt>
          <cx:pt idx="196103">87</cx:pt>
          <cx:pt idx="196104">4</cx:pt>
          <cx:pt idx="196105">1</cx:pt>
          <cx:pt idx="196106">1</cx:pt>
          <cx:pt idx="196107">45</cx:pt>
          <cx:pt idx="196108">0</cx:pt>
          <cx:pt idx="196109">8</cx:pt>
          <cx:pt idx="196110">88</cx:pt>
          <cx:pt idx="196111">20</cx:pt>
          <cx:pt idx="196112">11</cx:pt>
          <cx:pt idx="196113">16</cx:pt>
          <cx:pt idx="196114">96</cx:pt>
          <cx:pt idx="196115">56</cx:pt>
          <cx:pt idx="196116">1</cx:pt>
          <cx:pt idx="196117">173</cx:pt>
          <cx:pt idx="196118">110</cx:pt>
          <cx:pt idx="196119">23</cx:pt>
          <cx:pt idx="196120">330</cx:pt>
          <cx:pt idx="196121">27</cx:pt>
          <cx:pt idx="196122">14</cx:pt>
          <cx:pt idx="196123">0</cx:pt>
          <cx:pt idx="196124">11</cx:pt>
          <cx:pt idx="196125">1</cx:pt>
          <cx:pt idx="196126">1</cx:pt>
          <cx:pt idx="196127">69</cx:pt>
          <cx:pt idx="196128">0</cx:pt>
          <cx:pt idx="196129">7</cx:pt>
          <cx:pt idx="196130">195</cx:pt>
          <cx:pt idx="196131">50</cx:pt>
          <cx:pt idx="196132">1</cx:pt>
          <cx:pt idx="196133">1</cx:pt>
          <cx:pt idx="196134">64</cx:pt>
          <cx:pt idx="196135">108</cx:pt>
          <cx:pt idx="196136">24</cx:pt>
          <cx:pt idx="196137">0</cx:pt>
          <cx:pt idx="196138">8</cx:pt>
          <cx:pt idx="196139">0</cx:pt>
          <cx:pt idx="196140">1</cx:pt>
          <cx:pt idx="196141">0</cx:pt>
          <cx:pt idx="196142">21</cx:pt>
          <cx:pt idx="196143">0</cx:pt>
          <cx:pt idx="196144">2</cx:pt>
          <cx:pt idx="196145">0</cx:pt>
          <cx:pt idx="196146">7</cx:pt>
          <cx:pt idx="196147">0</cx:pt>
          <cx:pt idx="196148">110</cx:pt>
          <cx:pt idx="196149">0</cx:pt>
          <cx:pt idx="196150">0</cx:pt>
          <cx:pt idx="196151">0</cx:pt>
          <cx:pt idx="196152">0</cx:pt>
          <cx:pt idx="196153">6</cx:pt>
          <cx:pt idx="196154">0</cx:pt>
          <cx:pt idx="196155">0</cx:pt>
          <cx:pt idx="196156">85</cx:pt>
          <cx:pt idx="196157">0</cx:pt>
          <cx:pt idx="196158">177</cx:pt>
          <cx:pt idx="196159">0</cx:pt>
          <cx:pt idx="196160">3</cx:pt>
          <cx:pt idx="196161">2</cx:pt>
          <cx:pt idx="196162">27</cx:pt>
          <cx:pt idx="196163">60</cx:pt>
          <cx:pt idx="196164">0</cx:pt>
          <cx:pt idx="196165">0</cx:pt>
          <cx:pt idx="196166">0</cx:pt>
          <cx:pt idx="196167">0</cx:pt>
          <cx:pt idx="196168">0</cx:pt>
          <cx:pt idx="196169">21</cx:pt>
          <cx:pt idx="196170">57</cx:pt>
          <cx:pt idx="196171">714</cx:pt>
          <cx:pt idx="196172">33</cx:pt>
          <cx:pt idx="196173">154</cx:pt>
          <cx:pt idx="196174">91</cx:pt>
          <cx:pt idx="196175">8</cx:pt>
          <cx:pt idx="196176">1</cx:pt>
          <cx:pt idx="196177">32</cx:pt>
          <cx:pt idx="196178">3</cx:pt>
          <cx:pt idx="196179">0</cx:pt>
          <cx:pt idx="196180">0</cx:pt>
          <cx:pt idx="196181">35</cx:pt>
          <cx:pt idx="196182">13</cx:pt>
          <cx:pt idx="196183">0</cx:pt>
          <cx:pt idx="196184">0</cx:pt>
          <cx:pt idx="196185">51</cx:pt>
          <cx:pt idx="196186">4</cx:pt>
          <cx:pt idx="196187">0</cx:pt>
          <cx:pt idx="196188">1</cx:pt>
          <cx:pt idx="196189">655</cx:pt>
          <cx:pt idx="196190">3</cx:pt>
          <cx:pt idx="196191">22</cx:pt>
          <cx:pt idx="196192">20</cx:pt>
          <cx:pt idx="196193">1</cx:pt>
          <cx:pt idx="196194">0</cx:pt>
          <cx:pt idx="196195">15</cx:pt>
          <cx:pt idx="196196">124</cx:pt>
          <cx:pt idx="196197">81</cx:pt>
          <cx:pt idx="196198">86</cx:pt>
          <cx:pt idx="196199">147</cx:pt>
          <cx:pt idx="196200">243</cx:pt>
          <cx:pt idx="196201">0</cx:pt>
          <cx:pt idx="196202">2</cx:pt>
          <cx:pt idx="196203">359</cx:pt>
          <cx:pt idx="196204">91</cx:pt>
          <cx:pt idx="196205">51</cx:pt>
          <cx:pt idx="196206">4</cx:pt>
          <cx:pt idx="196207">27</cx:pt>
          <cx:pt idx="196208">57</cx:pt>
          <cx:pt idx="196209">9</cx:pt>
          <cx:pt idx="196210">0</cx:pt>
          <cx:pt idx="196211">0</cx:pt>
          <cx:pt idx="196212">1</cx:pt>
          <cx:pt idx="196213">9</cx:pt>
          <cx:pt idx="196214">0</cx:pt>
          <cx:pt idx="196215">0</cx:pt>
          <cx:pt idx="196216">0</cx:pt>
          <cx:pt idx="196217">106</cx:pt>
          <cx:pt idx="196218">1</cx:pt>
          <cx:pt idx="196219">0</cx:pt>
          <cx:pt idx="196220">1</cx:pt>
          <cx:pt idx="196221">1</cx:pt>
          <cx:pt idx="196222">167</cx:pt>
          <cx:pt idx="196223">7</cx:pt>
          <cx:pt idx="196224">0</cx:pt>
          <cx:pt idx="196225">11</cx:pt>
          <cx:pt idx="196226">0</cx:pt>
          <cx:pt idx="196227">68</cx:pt>
          <cx:pt idx="196228">109</cx:pt>
          <cx:pt idx="196229">383</cx:pt>
          <cx:pt idx="196230">41</cx:pt>
          <cx:pt idx="196231">0</cx:pt>
          <cx:pt idx="196232">0</cx:pt>
          <cx:pt idx="196233">3</cx:pt>
          <cx:pt idx="196234">0</cx:pt>
          <cx:pt idx="196235">56</cx:pt>
          <cx:pt idx="196236">14</cx:pt>
          <cx:pt idx="196237">4</cx:pt>
          <cx:pt idx="196238">12</cx:pt>
          <cx:pt idx="196239">12</cx:pt>
          <cx:pt idx="196240">49</cx:pt>
          <cx:pt idx="196241">5</cx:pt>
          <cx:pt idx="196242">7</cx:pt>
          <cx:pt idx="196243">73</cx:pt>
          <cx:pt idx="196244">106</cx:pt>
          <cx:pt idx="196245">26</cx:pt>
          <cx:pt idx="196246">17</cx:pt>
          <cx:pt idx="196247">62</cx:pt>
          <cx:pt idx="196248">0</cx:pt>
          <cx:pt idx="196249">1</cx:pt>
          <cx:pt idx="196250">1</cx:pt>
          <cx:pt idx="196251">3</cx:pt>
          <cx:pt idx="196252">0</cx:pt>
          <cx:pt idx="196253">89</cx:pt>
          <cx:pt idx="196254">84</cx:pt>
          <cx:pt idx="196255">116</cx:pt>
          <cx:pt idx="196256">18</cx:pt>
          <cx:pt idx="196257">6</cx:pt>
          <cx:pt idx="196258">0</cx:pt>
          <cx:pt idx="196259">91</cx:pt>
          <cx:pt idx="196260">1</cx:pt>
          <cx:pt idx="196261">21</cx:pt>
          <cx:pt idx="196262">10</cx:pt>
          <cx:pt idx="196263">4</cx:pt>
          <cx:pt idx="196264">1</cx:pt>
          <cx:pt idx="196265">0</cx:pt>
          <cx:pt idx="196266">1</cx:pt>
          <cx:pt idx="196267">0</cx:pt>
          <cx:pt idx="196268">0</cx:pt>
          <cx:pt idx="196269">12</cx:pt>
          <cx:pt idx="196270">1</cx:pt>
          <cx:pt idx="196271">20</cx:pt>
          <cx:pt idx="196272">3</cx:pt>
          <cx:pt idx="196273">5</cx:pt>
          <cx:pt idx="196274">52</cx:pt>
          <cx:pt idx="196275">0</cx:pt>
          <cx:pt idx="196276">50</cx:pt>
          <cx:pt idx="196277">2</cx:pt>
          <cx:pt idx="196278">1</cx:pt>
          <cx:pt idx="196279">0</cx:pt>
          <cx:pt idx="196280">3</cx:pt>
          <cx:pt idx="196281">15</cx:pt>
          <cx:pt idx="196282">10</cx:pt>
          <cx:pt idx="196283">9</cx:pt>
          <cx:pt idx="196284">3</cx:pt>
          <cx:pt idx="196285">55</cx:pt>
          <cx:pt idx="196286">121</cx:pt>
          <cx:pt idx="196287">1</cx:pt>
          <cx:pt idx="196288">8</cx:pt>
          <cx:pt idx="196289">1</cx:pt>
          <cx:pt idx="196290">0</cx:pt>
          <cx:pt idx="196291">0</cx:pt>
          <cx:pt idx="196292">1</cx:pt>
          <cx:pt idx="196293">0</cx:pt>
          <cx:pt idx="196294">1</cx:pt>
          <cx:pt idx="196295">220</cx:pt>
          <cx:pt idx="196296">358</cx:pt>
          <cx:pt idx="196297">13</cx:pt>
          <cx:pt idx="196298">0</cx:pt>
          <cx:pt idx="196299">4</cx:pt>
          <cx:pt idx="196300">1</cx:pt>
          <cx:pt idx="196301">2</cx:pt>
          <cx:pt idx="196302">1</cx:pt>
          <cx:pt idx="196303">1</cx:pt>
          <cx:pt idx="196304">7</cx:pt>
          <cx:pt idx="196305">19</cx:pt>
          <cx:pt idx="196306">0</cx:pt>
          <cx:pt idx="196307">1</cx:pt>
          <cx:pt idx="196308">10</cx:pt>
          <cx:pt idx="196309">1</cx:pt>
          <cx:pt idx="196310">32</cx:pt>
          <cx:pt idx="196311">54</cx:pt>
          <cx:pt idx="196312">2</cx:pt>
          <cx:pt idx="196313">0</cx:pt>
          <cx:pt idx="196314">1</cx:pt>
          <cx:pt idx="196315">54</cx:pt>
          <cx:pt idx="196316">0</cx:pt>
          <cx:pt idx="196317">2</cx:pt>
          <cx:pt idx="196318">17</cx:pt>
          <cx:pt idx="196319">336</cx:pt>
          <cx:pt idx="196320">10</cx:pt>
          <cx:pt idx="196321">1</cx:pt>
          <cx:pt idx="196322">12</cx:pt>
          <cx:pt idx="196323">4</cx:pt>
          <cx:pt idx="196324">26</cx:pt>
          <cx:pt idx="196325">5</cx:pt>
          <cx:pt idx="196326">125</cx:pt>
          <cx:pt idx="196327">139</cx:pt>
          <cx:pt idx="196328">29</cx:pt>
          <cx:pt idx="196329">0</cx:pt>
          <cx:pt idx="196330">113</cx:pt>
          <cx:pt idx="196331">0</cx:pt>
          <cx:pt idx="196332">0</cx:pt>
          <cx:pt idx="196333">0</cx:pt>
          <cx:pt idx="196334">0</cx:pt>
          <cx:pt idx="196335">3</cx:pt>
          <cx:pt idx="196336">0</cx:pt>
          <cx:pt idx="196337">369</cx:pt>
          <cx:pt idx="196338">161</cx:pt>
          <cx:pt idx="196339">50</cx:pt>
          <cx:pt idx="196340">41</cx:pt>
          <cx:pt idx="196341">149</cx:pt>
          <cx:pt idx="196342">84</cx:pt>
          <cx:pt idx="196343">6</cx:pt>
          <cx:pt idx="196344">0</cx:pt>
          <cx:pt idx="196345">1</cx:pt>
          <cx:pt idx="196346">8</cx:pt>
          <cx:pt idx="196347">81</cx:pt>
          <cx:pt idx="196348">97</cx:pt>
          <cx:pt idx="196349">11</cx:pt>
          <cx:pt idx="196350">15</cx:pt>
          <cx:pt idx="196351">189</cx:pt>
          <cx:pt idx="196352">1</cx:pt>
          <cx:pt idx="196353">6</cx:pt>
          <cx:pt idx="196354">4</cx:pt>
          <cx:pt idx="196355">369</cx:pt>
          <cx:pt idx="196356">0</cx:pt>
          <cx:pt idx="196357">4</cx:pt>
          <cx:pt idx="196358">0</cx:pt>
          <cx:pt idx="196359">0</cx:pt>
          <cx:pt idx="196360">0</cx:pt>
          <cx:pt idx="196361">72</cx:pt>
          <cx:pt idx="196362">0</cx:pt>
          <cx:pt idx="196363">0</cx:pt>
          <cx:pt idx="196364">0</cx:pt>
          <cx:pt idx="196365">0</cx:pt>
          <cx:pt idx="196366">0</cx:pt>
          <cx:pt idx="196367">1</cx:pt>
          <cx:pt idx="196368">0</cx:pt>
          <cx:pt idx="196369">0</cx:pt>
          <cx:pt idx="196370">0</cx:pt>
          <cx:pt idx="196371">0</cx:pt>
          <cx:pt idx="196372">48</cx:pt>
          <cx:pt idx="196373">32</cx:pt>
          <cx:pt idx="196374">1</cx:pt>
          <cx:pt idx="196375">7</cx:pt>
          <cx:pt idx="196376">203</cx:pt>
          <cx:pt idx="196377">1</cx:pt>
          <cx:pt idx="196378">329</cx:pt>
          <cx:pt idx="196379">109</cx:pt>
          <cx:pt idx="196380">140</cx:pt>
          <cx:pt idx="196381">0</cx:pt>
          <cx:pt idx="196382">0</cx:pt>
          <cx:pt idx="196383">10</cx:pt>
          <cx:pt idx="196384">27</cx:pt>
          <cx:pt idx="196385">0</cx:pt>
          <cx:pt idx="196386">4</cx:pt>
          <cx:pt idx="196387">99</cx:pt>
          <cx:pt idx="196388">306</cx:pt>
          <cx:pt idx="196389">106</cx:pt>
          <cx:pt idx="196390">57</cx:pt>
          <cx:pt idx="196391">258</cx:pt>
          <cx:pt idx="196392">10</cx:pt>
          <cx:pt idx="196393">3</cx:pt>
          <cx:pt idx="196394">2</cx:pt>
          <cx:pt idx="196395">35</cx:pt>
          <cx:pt idx="196396">97</cx:pt>
          <cx:pt idx="196397">0</cx:pt>
          <cx:pt idx="196398">21</cx:pt>
          <cx:pt idx="196399">8</cx:pt>
          <cx:pt idx="196400">14</cx:pt>
          <cx:pt idx="196401">9</cx:pt>
          <cx:pt idx="196402">1</cx:pt>
          <cx:pt idx="196403">6</cx:pt>
          <cx:pt idx="196404">14</cx:pt>
          <cx:pt idx="196405">122</cx:pt>
          <cx:pt idx="196406">0</cx:pt>
          <cx:pt idx="196407">21</cx:pt>
          <cx:pt idx="196408">159</cx:pt>
          <cx:pt idx="196409">16</cx:pt>
          <cx:pt idx="196410">12</cx:pt>
          <cx:pt idx="196411">5</cx:pt>
          <cx:pt idx="196412">0</cx:pt>
          <cx:pt idx="196413">0</cx:pt>
          <cx:pt idx="196414">8</cx:pt>
          <cx:pt idx="196415">0</cx:pt>
          <cx:pt idx="196416">58</cx:pt>
          <cx:pt idx="196417">37</cx:pt>
          <cx:pt idx="196418">55</cx:pt>
          <cx:pt idx="196419">1</cx:pt>
          <cx:pt idx="196420">41</cx:pt>
          <cx:pt idx="196421">0</cx:pt>
          <cx:pt idx="196422">0</cx:pt>
          <cx:pt idx="196423">6</cx:pt>
          <cx:pt idx="196424">103</cx:pt>
          <cx:pt idx="196425">0</cx:pt>
          <cx:pt idx="196426">15</cx:pt>
          <cx:pt idx="196427">15</cx:pt>
          <cx:pt idx="196428">69</cx:pt>
          <cx:pt idx="196429">234</cx:pt>
          <cx:pt idx="196430">1</cx:pt>
          <cx:pt idx="196431">0</cx:pt>
          <cx:pt idx="196432">2</cx:pt>
          <cx:pt idx="196433">3</cx:pt>
          <cx:pt idx="196434">3</cx:pt>
          <cx:pt idx="196435">1</cx:pt>
          <cx:pt idx="196436">78</cx:pt>
          <cx:pt idx="196437">0</cx:pt>
          <cx:pt idx="196438">7</cx:pt>
          <cx:pt idx="196439">0</cx:pt>
          <cx:pt idx="196440">58</cx:pt>
          <cx:pt idx="196441">11</cx:pt>
          <cx:pt idx="196442">7</cx:pt>
          <cx:pt idx="196443">27</cx:pt>
          <cx:pt idx="196444">5</cx:pt>
          <cx:pt idx="196445">5</cx:pt>
          <cx:pt idx="196446">0</cx:pt>
          <cx:pt idx="196447">0</cx:pt>
          <cx:pt idx="196448">0</cx:pt>
          <cx:pt idx="196449">0</cx:pt>
          <cx:pt idx="196450">22</cx:pt>
          <cx:pt idx="196451">0</cx:pt>
          <cx:pt idx="196452">0</cx:pt>
          <cx:pt idx="196453">0</cx:pt>
          <cx:pt idx="196454">0</cx:pt>
          <cx:pt idx="196455">2</cx:pt>
          <cx:pt idx="196456">12</cx:pt>
          <cx:pt idx="196457">0</cx:pt>
          <cx:pt idx="196458">66</cx:pt>
          <cx:pt idx="196459">97</cx:pt>
          <cx:pt idx="196460">0</cx:pt>
          <cx:pt idx="196461">0</cx:pt>
          <cx:pt idx="196462">1</cx:pt>
          <cx:pt idx="196463">123</cx:pt>
          <cx:pt idx="196464">31</cx:pt>
          <cx:pt idx="196465">5</cx:pt>
          <cx:pt idx="196466">16</cx:pt>
          <cx:pt idx="196467">10</cx:pt>
          <cx:pt idx="196468">476</cx:pt>
          <cx:pt idx="196469">0</cx:pt>
          <cx:pt idx="196470">0</cx:pt>
          <cx:pt idx="196471">0</cx:pt>
          <cx:pt idx="196472">0</cx:pt>
          <cx:pt idx="196473">51</cx:pt>
          <cx:pt idx="196474">547</cx:pt>
          <cx:pt idx="196475">15</cx:pt>
          <cx:pt idx="196476">3</cx:pt>
          <cx:pt idx="196477">31</cx:pt>
          <cx:pt idx="196478">365</cx:pt>
          <cx:pt idx="196479">0</cx:pt>
          <cx:pt idx="196480">2</cx:pt>
          <cx:pt idx="196481">0</cx:pt>
          <cx:pt idx="196482">7</cx:pt>
          <cx:pt idx="196483">193</cx:pt>
          <cx:pt idx="196484">1</cx:pt>
          <cx:pt idx="196485">27</cx:pt>
          <cx:pt idx="196486">2</cx:pt>
          <cx:pt idx="196487">0</cx:pt>
          <cx:pt idx="196488">182</cx:pt>
          <cx:pt idx="196489">0</cx:pt>
          <cx:pt idx="196490">3</cx:pt>
          <cx:pt idx="196491">0</cx:pt>
          <cx:pt idx="196492">5</cx:pt>
          <cx:pt idx="196493">49</cx:pt>
          <cx:pt idx="196494">9</cx:pt>
          <cx:pt idx="196495">0</cx:pt>
          <cx:pt idx="196496">0</cx:pt>
          <cx:pt idx="196497">40</cx:pt>
          <cx:pt idx="196498">0</cx:pt>
          <cx:pt idx="196499">10</cx:pt>
          <cx:pt idx="196500">71</cx:pt>
          <cx:pt idx="196501">0</cx:pt>
          <cx:pt idx="196502">5</cx:pt>
          <cx:pt idx="196503">0</cx:pt>
          <cx:pt idx="196504">0</cx:pt>
          <cx:pt idx="196505">12</cx:pt>
          <cx:pt idx="196506">0</cx:pt>
          <cx:pt idx="196507">0</cx:pt>
          <cx:pt idx="196508">0</cx:pt>
          <cx:pt idx="196509">0</cx:pt>
          <cx:pt idx="196510">0</cx:pt>
          <cx:pt idx="196511">0</cx:pt>
          <cx:pt idx="196512">0</cx:pt>
          <cx:pt idx="196513">0</cx:pt>
          <cx:pt idx="196514">0</cx:pt>
          <cx:pt idx="196515">0</cx:pt>
          <cx:pt idx="196516">36</cx:pt>
          <cx:pt idx="196517">223</cx:pt>
          <cx:pt idx="196518">0</cx:pt>
          <cx:pt idx="196519">64</cx:pt>
          <cx:pt idx="196520">0</cx:pt>
          <cx:pt idx="196521">0</cx:pt>
          <cx:pt idx="196522">2</cx:pt>
          <cx:pt idx="196523">207</cx:pt>
          <cx:pt idx="196524">2</cx:pt>
          <cx:pt idx="196525">157</cx:pt>
          <cx:pt idx="196526">64</cx:pt>
          <cx:pt idx="196527">34</cx:pt>
          <cx:pt idx="196528">25</cx:pt>
          <cx:pt idx="196529">7</cx:pt>
          <cx:pt idx="196530">9</cx:pt>
          <cx:pt idx="196531">13</cx:pt>
          <cx:pt idx="196532">13</cx:pt>
          <cx:pt idx="196533">33</cx:pt>
          <cx:pt idx="196534">77</cx:pt>
          <cx:pt idx="196535">1</cx:pt>
          <cx:pt idx="196536">5</cx:pt>
          <cx:pt idx="196537">245</cx:pt>
          <cx:pt idx="196538">0</cx:pt>
          <cx:pt idx="196539">67</cx:pt>
          <cx:pt idx="196540">9</cx:pt>
          <cx:pt idx="196541">436</cx:pt>
          <cx:pt idx="196542">0</cx:pt>
          <cx:pt idx="196543">0</cx:pt>
          <cx:pt idx="196544">0</cx:pt>
          <cx:pt idx="196545">0</cx:pt>
          <cx:pt idx="196546">2</cx:pt>
          <cx:pt idx="196547">4</cx:pt>
          <cx:pt idx="196548">0</cx:pt>
          <cx:pt idx="196549">92</cx:pt>
          <cx:pt idx="196550">21</cx:pt>
          <cx:pt idx="196551">19</cx:pt>
          <cx:pt idx="196552">0</cx:pt>
          <cx:pt idx="196553">3</cx:pt>
          <cx:pt idx="196554">27</cx:pt>
          <cx:pt idx="196555">0</cx:pt>
          <cx:pt idx="196556">1</cx:pt>
          <cx:pt idx="196557">0</cx:pt>
          <cx:pt idx="196558">7</cx:pt>
          <cx:pt idx="196559">3</cx:pt>
          <cx:pt idx="196560">4</cx:pt>
          <cx:pt idx="196561">229</cx:pt>
          <cx:pt idx="196562">4</cx:pt>
          <cx:pt idx="196563">0</cx:pt>
          <cx:pt idx="196564">2</cx:pt>
          <cx:pt idx="196565">24</cx:pt>
          <cx:pt idx="196566">51</cx:pt>
          <cx:pt idx="196567">1</cx:pt>
          <cx:pt idx="196568">27</cx:pt>
          <cx:pt idx="196569">0</cx:pt>
          <cx:pt idx="196570">43</cx:pt>
          <cx:pt idx="196571">0</cx:pt>
          <cx:pt idx="196572">35</cx:pt>
          <cx:pt idx="196573">12</cx:pt>
          <cx:pt idx="196574">4</cx:pt>
          <cx:pt idx="196575">183</cx:pt>
          <cx:pt idx="196576">0</cx:pt>
          <cx:pt idx="196577">2</cx:pt>
          <cx:pt idx="196578">1</cx:pt>
          <cx:pt idx="196579">1</cx:pt>
          <cx:pt idx="196580">1</cx:pt>
          <cx:pt idx="196581">15</cx:pt>
          <cx:pt idx="196582">1</cx:pt>
          <cx:pt idx="196583">8</cx:pt>
          <cx:pt idx="196584">0</cx:pt>
          <cx:pt idx="196585">41</cx:pt>
          <cx:pt idx="196586">71</cx:pt>
          <cx:pt idx="196587">0</cx:pt>
          <cx:pt idx="196588">1</cx:pt>
          <cx:pt idx="196589">165</cx:pt>
          <cx:pt idx="196590">28</cx:pt>
          <cx:pt idx="196591">43</cx:pt>
          <cx:pt idx="196592">1</cx:pt>
          <cx:pt idx="196593">1</cx:pt>
          <cx:pt idx="196594">9</cx:pt>
          <cx:pt idx="196595">106</cx:pt>
          <cx:pt idx="196596">1</cx:pt>
          <cx:pt idx="196597">0</cx:pt>
          <cx:pt idx="196598">153</cx:pt>
          <cx:pt idx="196599">0</cx:pt>
          <cx:pt idx="196600">0</cx:pt>
          <cx:pt idx="196601">1</cx:pt>
          <cx:pt idx="196602">0</cx:pt>
          <cx:pt idx="196603">42</cx:pt>
          <cx:pt idx="196604">155</cx:pt>
          <cx:pt idx="196605">18</cx:pt>
          <cx:pt idx="196606">445</cx:pt>
          <cx:pt idx="196607">762</cx:pt>
          <cx:pt idx="196608">7</cx:pt>
          <cx:pt idx="196609">8</cx:pt>
          <cx:pt idx="196610">31</cx:pt>
          <cx:pt idx="196611">0</cx:pt>
          <cx:pt idx="196612">0</cx:pt>
          <cx:pt idx="196613">1</cx:pt>
          <cx:pt idx="196614">7</cx:pt>
          <cx:pt idx="196615">0</cx:pt>
          <cx:pt idx="196616">1</cx:pt>
          <cx:pt idx="196617">48</cx:pt>
          <cx:pt idx="196618">3</cx:pt>
          <cx:pt idx="196619">1</cx:pt>
          <cx:pt idx="196620">0</cx:pt>
          <cx:pt idx="196621">0</cx:pt>
          <cx:pt idx="196622">0</cx:pt>
          <cx:pt idx="196623">11</cx:pt>
          <cx:pt idx="196624">2</cx:pt>
          <cx:pt idx="196625">9</cx:pt>
          <cx:pt idx="196626">14</cx:pt>
          <cx:pt idx="196627">73</cx:pt>
          <cx:pt idx="196628">139</cx:pt>
          <cx:pt idx="196629">24</cx:pt>
          <cx:pt idx="196630">22</cx:pt>
          <cx:pt idx="196631">8</cx:pt>
          <cx:pt idx="196632">307</cx:pt>
          <cx:pt idx="196633">4</cx:pt>
          <cx:pt idx="196634">377</cx:pt>
          <cx:pt idx="196635">92</cx:pt>
          <cx:pt idx="196636">104</cx:pt>
          <cx:pt idx="196637">7</cx:pt>
          <cx:pt idx="196638">60</cx:pt>
          <cx:pt idx="196639">0</cx:pt>
          <cx:pt idx="196640">23</cx:pt>
          <cx:pt idx="196641">3</cx:pt>
          <cx:pt idx="196642">7</cx:pt>
          <cx:pt idx="196643">22</cx:pt>
          <cx:pt idx="196644">0</cx:pt>
          <cx:pt idx="196645">61</cx:pt>
          <cx:pt idx="196646">30</cx:pt>
          <cx:pt idx="196647">0</cx:pt>
          <cx:pt idx="196648">16</cx:pt>
          <cx:pt idx="196649">19</cx:pt>
          <cx:pt idx="196650">14</cx:pt>
          <cx:pt idx="196651">22</cx:pt>
          <cx:pt idx="196652">3</cx:pt>
          <cx:pt idx="196653">334</cx:pt>
          <cx:pt idx="196654">23</cx:pt>
          <cx:pt idx="196655">0</cx:pt>
          <cx:pt idx="196656">4</cx:pt>
          <cx:pt idx="196657">9</cx:pt>
          <cx:pt idx="196658">1</cx:pt>
          <cx:pt idx="196659">0</cx:pt>
          <cx:pt idx="196660">0</cx:pt>
          <cx:pt idx="196661">2</cx:pt>
          <cx:pt idx="196662">1</cx:pt>
          <cx:pt idx="196663">0</cx:pt>
          <cx:pt idx="196664">1</cx:pt>
          <cx:pt idx="196665">70</cx:pt>
          <cx:pt idx="196666">33</cx:pt>
          <cx:pt idx="196667">1</cx:pt>
          <cx:pt idx="196668">68</cx:pt>
          <cx:pt idx="196669">7</cx:pt>
          <cx:pt idx="196670">224</cx:pt>
          <cx:pt idx="196671">4</cx:pt>
          <cx:pt idx="196672">16</cx:pt>
          <cx:pt idx="196673">15</cx:pt>
          <cx:pt idx="196674">56</cx:pt>
          <cx:pt idx="196675">10</cx:pt>
          <cx:pt idx="196676">23</cx:pt>
          <cx:pt idx="196677">14</cx:pt>
          <cx:pt idx="196678">24</cx:pt>
          <cx:pt idx="196679">238</cx:pt>
          <cx:pt idx="196680">16</cx:pt>
          <cx:pt idx="196681">4</cx:pt>
          <cx:pt idx="196682">9</cx:pt>
          <cx:pt idx="196683">2</cx:pt>
          <cx:pt idx="196684">15</cx:pt>
          <cx:pt idx="196685">0</cx:pt>
          <cx:pt idx="196686">1</cx:pt>
          <cx:pt idx="196687">69</cx:pt>
          <cx:pt idx="196688">2</cx:pt>
          <cx:pt idx="196689">0</cx:pt>
          <cx:pt idx="196690">0</cx:pt>
          <cx:pt idx="196691">7</cx:pt>
          <cx:pt idx="196692">33</cx:pt>
          <cx:pt idx="196693">12</cx:pt>
          <cx:pt idx="196694">3</cx:pt>
          <cx:pt idx="196695">223</cx:pt>
          <cx:pt idx="196696">44</cx:pt>
          <cx:pt idx="196697">115</cx:pt>
          <cx:pt idx="196698">0</cx:pt>
          <cx:pt idx="196699">21</cx:pt>
          <cx:pt idx="196700">0</cx:pt>
          <cx:pt idx="196701">14</cx:pt>
          <cx:pt idx="196702">0</cx:pt>
          <cx:pt idx="196703">0</cx:pt>
          <cx:pt idx="196704">48</cx:pt>
          <cx:pt idx="196705">0</cx:pt>
          <cx:pt idx="196706">9</cx:pt>
          <cx:pt idx="196707">106</cx:pt>
          <cx:pt idx="196708">76</cx:pt>
          <cx:pt idx="196709">68</cx:pt>
          <cx:pt idx="196710">0</cx:pt>
          <cx:pt idx="196711">0</cx:pt>
          <cx:pt idx="196712">80</cx:pt>
          <cx:pt idx="196713">118</cx:pt>
          <cx:pt idx="196714">8</cx:pt>
          <cx:pt idx="196715">0</cx:pt>
          <cx:pt idx="196716">0</cx:pt>
          <cx:pt idx="196717">1</cx:pt>
          <cx:pt idx="196718">80</cx:pt>
          <cx:pt idx="196719">35</cx:pt>
          <cx:pt idx="196720">12</cx:pt>
          <cx:pt idx="196721">1</cx:pt>
          <cx:pt idx="196722">7</cx:pt>
          <cx:pt idx="196723">34</cx:pt>
          <cx:pt idx="196724">281</cx:pt>
          <cx:pt idx="196725">0</cx:pt>
          <cx:pt idx="196726">1</cx:pt>
          <cx:pt idx="196727">193</cx:pt>
          <cx:pt idx="196728">32</cx:pt>
          <cx:pt idx="196729">39</cx:pt>
          <cx:pt idx="196730">53</cx:pt>
          <cx:pt idx="196731">38</cx:pt>
          <cx:pt idx="196732">8</cx:pt>
          <cx:pt idx="196733">161</cx:pt>
          <cx:pt idx="196734">72</cx:pt>
          <cx:pt idx="196735">91</cx:pt>
          <cx:pt idx="196736">12</cx:pt>
          <cx:pt idx="196737">62</cx:pt>
          <cx:pt idx="196738">53</cx:pt>
          <cx:pt idx="196739">57</cx:pt>
          <cx:pt idx="196740">9</cx:pt>
          <cx:pt idx="196741">337</cx:pt>
          <cx:pt idx="196742">126</cx:pt>
          <cx:pt idx="196743">10</cx:pt>
          <cx:pt idx="196744">1</cx:pt>
          <cx:pt idx="196745">153</cx:pt>
          <cx:pt idx="196746">61</cx:pt>
          <cx:pt idx="196747">39</cx:pt>
          <cx:pt idx="196748">58</cx:pt>
          <cx:pt idx="196749">75</cx:pt>
          <cx:pt idx="196750">2</cx:pt>
          <cx:pt idx="196751">15</cx:pt>
          <cx:pt idx="196752">1</cx:pt>
          <cx:pt idx="196753">0</cx:pt>
          <cx:pt idx="196754">138</cx:pt>
          <cx:pt idx="196755">51</cx:pt>
          <cx:pt idx="196756">0</cx:pt>
          <cx:pt idx="196757">2</cx:pt>
          <cx:pt idx="196758">20</cx:pt>
          <cx:pt idx="196759">118</cx:pt>
          <cx:pt idx="196760">321</cx:pt>
          <cx:pt idx="196761">114</cx:pt>
          <cx:pt idx="196762">574</cx:pt>
          <cx:pt idx="196763">77</cx:pt>
          <cx:pt idx="196764">137</cx:pt>
          <cx:pt idx="196765">35</cx:pt>
          <cx:pt idx="196766">0</cx:pt>
          <cx:pt idx="196767">90</cx:pt>
          <cx:pt idx="196768">0</cx:pt>
          <cx:pt idx="196769">14</cx:pt>
          <cx:pt idx="196770">90</cx:pt>
          <cx:pt idx="196771">0</cx:pt>
          <cx:pt idx="196772">8</cx:pt>
          <cx:pt idx="196773">10</cx:pt>
          <cx:pt idx="196774">3</cx:pt>
          <cx:pt idx="196775">0</cx:pt>
          <cx:pt idx="196776">0</cx:pt>
          <cx:pt idx="196777">76</cx:pt>
          <cx:pt idx="196778">0</cx:pt>
          <cx:pt idx="196779">1</cx:pt>
          <cx:pt idx="196780">32</cx:pt>
          <cx:pt idx="196781">21</cx:pt>
          <cx:pt idx="196782">0</cx:pt>
          <cx:pt idx="196783">42</cx:pt>
          <cx:pt idx="196784">0</cx:pt>
          <cx:pt idx="196785">35</cx:pt>
          <cx:pt idx="196786">150</cx:pt>
          <cx:pt idx="196787">0</cx:pt>
          <cx:pt idx="196788">0</cx:pt>
          <cx:pt idx="196789">0</cx:pt>
          <cx:pt idx="196790">2</cx:pt>
          <cx:pt idx="196791">60</cx:pt>
          <cx:pt idx="196792">20</cx:pt>
          <cx:pt idx="196793">0</cx:pt>
          <cx:pt idx="196794">20</cx:pt>
          <cx:pt idx="196795">77</cx:pt>
          <cx:pt idx="196796">24</cx:pt>
          <cx:pt idx="196797">0</cx:pt>
          <cx:pt idx="196798">0</cx:pt>
          <cx:pt idx="196799">0</cx:pt>
          <cx:pt idx="196800">0</cx:pt>
          <cx:pt idx="196801">0</cx:pt>
          <cx:pt idx="196802">0</cx:pt>
          <cx:pt idx="196803">1</cx:pt>
          <cx:pt idx="196804">0</cx:pt>
          <cx:pt idx="196805">60</cx:pt>
          <cx:pt idx="196806">0</cx:pt>
          <cx:pt idx="196807">0</cx:pt>
          <cx:pt idx="196808">6</cx:pt>
          <cx:pt idx="196809">7</cx:pt>
          <cx:pt idx="196810">97</cx:pt>
          <cx:pt idx="196811">174</cx:pt>
          <cx:pt idx="196812">5</cx:pt>
          <cx:pt idx="196813">7</cx:pt>
          <cx:pt idx="196814">0</cx:pt>
          <cx:pt idx="196815">0</cx:pt>
          <cx:pt idx="196816">27</cx:pt>
          <cx:pt idx="196817">35</cx:pt>
          <cx:pt idx="196818">357</cx:pt>
          <cx:pt idx="196819">20</cx:pt>
          <cx:pt idx="196820">41</cx:pt>
          <cx:pt idx="196821">14</cx:pt>
          <cx:pt idx="196822">39</cx:pt>
          <cx:pt idx="196823">22</cx:pt>
          <cx:pt idx="196824">20</cx:pt>
          <cx:pt idx="196825">26</cx:pt>
          <cx:pt idx="196826">0</cx:pt>
          <cx:pt idx="196827">0</cx:pt>
          <cx:pt idx="196828">69</cx:pt>
          <cx:pt idx="196829">7</cx:pt>
          <cx:pt idx="196830">17</cx:pt>
          <cx:pt idx="196831">85</cx:pt>
          <cx:pt idx="196832">86</cx:pt>
          <cx:pt idx="196833">17</cx:pt>
          <cx:pt idx="196834">0</cx:pt>
          <cx:pt idx="196835">5</cx:pt>
          <cx:pt idx="196836">0</cx:pt>
          <cx:pt idx="196837">0</cx:pt>
          <cx:pt idx="196838">0</cx:pt>
          <cx:pt idx="196839">12</cx:pt>
          <cx:pt idx="196840">0</cx:pt>
          <cx:pt idx="196841">41</cx:pt>
          <cx:pt idx="196842">0</cx:pt>
          <cx:pt idx="196843">43</cx:pt>
          <cx:pt idx="196844">0</cx:pt>
          <cx:pt idx="196845">73</cx:pt>
          <cx:pt idx="196846">0</cx:pt>
          <cx:pt idx="196847">0</cx:pt>
          <cx:pt idx="196848">44</cx:pt>
          <cx:pt idx="196849">1</cx:pt>
          <cx:pt idx="196850">0</cx:pt>
          <cx:pt idx="196851">1</cx:pt>
          <cx:pt idx="196852">27</cx:pt>
          <cx:pt idx="196853">34</cx:pt>
          <cx:pt idx="196854">46</cx:pt>
          <cx:pt idx="196855">2</cx:pt>
          <cx:pt idx="196856">0</cx:pt>
          <cx:pt idx="196857">0</cx:pt>
          <cx:pt idx="196858">17</cx:pt>
          <cx:pt idx="196859">40</cx:pt>
          <cx:pt idx="196860">6</cx:pt>
          <cx:pt idx="196861">3</cx:pt>
          <cx:pt idx="196862">22</cx:pt>
          <cx:pt idx="196863">0</cx:pt>
          <cx:pt idx="196864">0</cx:pt>
          <cx:pt idx="196865">1</cx:pt>
          <cx:pt idx="196866">61</cx:pt>
          <cx:pt idx="196867">230</cx:pt>
          <cx:pt idx="196868">2</cx:pt>
          <cx:pt idx="196869">7</cx:pt>
          <cx:pt idx="196870">8</cx:pt>
          <cx:pt idx="196871">0</cx:pt>
          <cx:pt idx="196872">4</cx:pt>
          <cx:pt idx="196873">82</cx:pt>
          <cx:pt idx="196874">4</cx:pt>
          <cx:pt idx="196875">83</cx:pt>
          <cx:pt idx="196876">5</cx:pt>
          <cx:pt idx="196877">0</cx:pt>
          <cx:pt idx="196878">0</cx:pt>
          <cx:pt idx="196879">0</cx:pt>
          <cx:pt idx="196880">57</cx:pt>
          <cx:pt idx="196881">20</cx:pt>
          <cx:pt idx="196882">140</cx:pt>
          <cx:pt idx="196883">140</cx:pt>
          <cx:pt idx="196884">0</cx:pt>
          <cx:pt idx="196885">6</cx:pt>
          <cx:pt idx="196886">3</cx:pt>
          <cx:pt idx="196887">14</cx:pt>
          <cx:pt idx="196888">42</cx:pt>
          <cx:pt idx="196889">8</cx:pt>
          <cx:pt idx="196890">28</cx:pt>
          <cx:pt idx="196891">134</cx:pt>
          <cx:pt idx="196892">117</cx:pt>
          <cx:pt idx="196893">0</cx:pt>
          <cx:pt idx="196894">0</cx:pt>
          <cx:pt idx="196895">0</cx:pt>
          <cx:pt idx="196896">0</cx:pt>
          <cx:pt idx="196897">1</cx:pt>
          <cx:pt idx="196898">1</cx:pt>
          <cx:pt idx="196899">0</cx:pt>
          <cx:pt idx="196900">39</cx:pt>
          <cx:pt idx="196901">0</cx:pt>
          <cx:pt idx="196902">0</cx:pt>
          <cx:pt idx="196903">1</cx:pt>
          <cx:pt idx="196904">69</cx:pt>
          <cx:pt idx="196905">110</cx:pt>
          <cx:pt idx="196906">2</cx:pt>
          <cx:pt idx="196907">1</cx:pt>
          <cx:pt idx="196908">5</cx:pt>
          <cx:pt idx="196909">59</cx:pt>
          <cx:pt idx="196910">0</cx:pt>
          <cx:pt idx="196911">41</cx:pt>
          <cx:pt idx="196912">22</cx:pt>
          <cx:pt idx="196913">0</cx:pt>
          <cx:pt idx="196914">14</cx:pt>
          <cx:pt idx="196915">61</cx:pt>
          <cx:pt idx="196916">2</cx:pt>
          <cx:pt idx="196917">10</cx:pt>
          <cx:pt idx="196918">15</cx:pt>
          <cx:pt idx="196919">14</cx:pt>
          <cx:pt idx="196920">0</cx:pt>
          <cx:pt idx="196921">12</cx:pt>
          <cx:pt idx="196922">23</cx:pt>
          <cx:pt idx="196923">0</cx:pt>
          <cx:pt idx="196924">45</cx:pt>
          <cx:pt idx="196925">0</cx:pt>
          <cx:pt idx="196926">0</cx:pt>
          <cx:pt idx="196927">0</cx:pt>
          <cx:pt idx="196928">0</cx:pt>
          <cx:pt idx="196929">0</cx:pt>
          <cx:pt idx="196930">72</cx:pt>
          <cx:pt idx="196931">23</cx:pt>
          <cx:pt idx="196932">15</cx:pt>
          <cx:pt idx="196933">0</cx:pt>
          <cx:pt idx="196934">2</cx:pt>
          <cx:pt idx="196935">6</cx:pt>
          <cx:pt idx="196936">14</cx:pt>
          <cx:pt idx="196937">51</cx:pt>
          <cx:pt idx="196938">0</cx:pt>
          <cx:pt idx="196939">16</cx:pt>
          <cx:pt idx="196940">13</cx:pt>
          <cx:pt idx="196941">0</cx:pt>
          <cx:pt idx="196942">62</cx:pt>
          <cx:pt idx="196943">25</cx:pt>
          <cx:pt idx="196944">119</cx:pt>
          <cx:pt idx="196945">1</cx:pt>
          <cx:pt idx="196946">3</cx:pt>
          <cx:pt idx="196947">71</cx:pt>
          <cx:pt idx="196948">1</cx:pt>
          <cx:pt idx="196949">46</cx:pt>
          <cx:pt idx="196950">1</cx:pt>
          <cx:pt idx="196951">2</cx:pt>
          <cx:pt idx="196952">22</cx:pt>
          <cx:pt idx="196953">0</cx:pt>
          <cx:pt idx="196954">0</cx:pt>
          <cx:pt idx="196955">1</cx:pt>
          <cx:pt idx="196956">55</cx:pt>
          <cx:pt idx="196957">138</cx:pt>
          <cx:pt idx="196958">0</cx:pt>
          <cx:pt idx="196959">6</cx:pt>
          <cx:pt idx="196960">0</cx:pt>
          <cx:pt idx="196961">76</cx:pt>
          <cx:pt idx="196962">19</cx:pt>
          <cx:pt idx="196963">13</cx:pt>
          <cx:pt idx="196964">8</cx:pt>
          <cx:pt idx="196965">255</cx:pt>
          <cx:pt idx="196966">0</cx:pt>
          <cx:pt idx="196967">22</cx:pt>
          <cx:pt idx="196968">2</cx:pt>
          <cx:pt idx="196969">18</cx:pt>
          <cx:pt idx="196970">13</cx:pt>
          <cx:pt idx="196971">13</cx:pt>
          <cx:pt idx="196972">24</cx:pt>
          <cx:pt idx="196973">0</cx:pt>
          <cx:pt idx="196974">21</cx:pt>
          <cx:pt idx="196975">7</cx:pt>
          <cx:pt idx="196976">0</cx:pt>
          <cx:pt idx="196977">1</cx:pt>
          <cx:pt idx="196978">47</cx:pt>
          <cx:pt idx="196979">2</cx:pt>
          <cx:pt idx="196980">4</cx:pt>
          <cx:pt idx="196981">0</cx:pt>
          <cx:pt idx="196982">23</cx:pt>
          <cx:pt idx="196983">1</cx:pt>
          <cx:pt idx="196984">0</cx:pt>
          <cx:pt idx="196985">1</cx:pt>
          <cx:pt idx="196986">6</cx:pt>
          <cx:pt idx="196987">0</cx:pt>
          <cx:pt idx="196988">0</cx:pt>
          <cx:pt idx="196989">0</cx:pt>
          <cx:pt idx="196990">0</cx:pt>
          <cx:pt idx="196991">4</cx:pt>
          <cx:pt idx="196992">0</cx:pt>
          <cx:pt idx="196993">22</cx:pt>
          <cx:pt idx="196994">0</cx:pt>
          <cx:pt idx="196995">0</cx:pt>
          <cx:pt idx="196996">0</cx:pt>
          <cx:pt idx="196997">11</cx:pt>
          <cx:pt idx="196998">5</cx:pt>
          <cx:pt idx="196999">0</cx:pt>
          <cx:pt idx="197000">32</cx:pt>
          <cx:pt idx="197001">2</cx:pt>
          <cx:pt idx="197002">0</cx:pt>
          <cx:pt idx="197003">5</cx:pt>
          <cx:pt idx="197004">0</cx:pt>
          <cx:pt idx="197005">188</cx:pt>
          <cx:pt idx="197006">59</cx:pt>
          <cx:pt idx="197007">3</cx:pt>
          <cx:pt idx="197008">1</cx:pt>
          <cx:pt idx="197009">47</cx:pt>
          <cx:pt idx="197010">36</cx:pt>
          <cx:pt idx="197011">22</cx:pt>
          <cx:pt idx="197012">2</cx:pt>
          <cx:pt idx="197013">0</cx:pt>
          <cx:pt idx="197014">218</cx:pt>
          <cx:pt idx="197015">0</cx:pt>
          <cx:pt idx="197016">18</cx:pt>
          <cx:pt idx="197017">0</cx:pt>
          <cx:pt idx="197018">2</cx:pt>
          <cx:pt idx="197019">3</cx:pt>
          <cx:pt idx="197020">197</cx:pt>
          <cx:pt idx="197021">0</cx:pt>
          <cx:pt idx="197022">0</cx:pt>
          <cx:pt idx="197023">133</cx:pt>
          <cx:pt idx="197024">91</cx:pt>
          <cx:pt idx="197025">306</cx:pt>
          <cx:pt idx="197026">77</cx:pt>
          <cx:pt idx="197027">81</cx:pt>
          <cx:pt idx="197028">0</cx:pt>
          <cx:pt idx="197029">0</cx:pt>
          <cx:pt idx="197030">0</cx:pt>
          <cx:pt idx="197031">22</cx:pt>
          <cx:pt idx="197032">77</cx:pt>
          <cx:pt idx="197033">104</cx:pt>
          <cx:pt idx="197034">1</cx:pt>
          <cx:pt idx="197035">30</cx:pt>
          <cx:pt idx="197036">5</cx:pt>
          <cx:pt idx="197037">0</cx:pt>
          <cx:pt idx="197038">0</cx:pt>
          <cx:pt idx="197039">0</cx:pt>
          <cx:pt idx="197040">55</cx:pt>
          <cx:pt idx="197041">28</cx:pt>
          <cx:pt idx="197042">20</cx:pt>
          <cx:pt idx="197043">75</cx:pt>
          <cx:pt idx="197044">86</cx:pt>
          <cx:pt idx="197045">64</cx:pt>
          <cx:pt idx="197046">0</cx:pt>
          <cx:pt idx="197047">126</cx:pt>
          <cx:pt idx="197048">1</cx:pt>
          <cx:pt idx="197049">1</cx:pt>
          <cx:pt idx="197050">22</cx:pt>
          <cx:pt idx="197051">287</cx:pt>
          <cx:pt idx="197052">77</cx:pt>
          <cx:pt idx="197053">0</cx:pt>
          <cx:pt idx="197054">12</cx:pt>
          <cx:pt idx="197055">1</cx:pt>
          <cx:pt idx="197056">0</cx:pt>
          <cx:pt idx="197057">22</cx:pt>
          <cx:pt idx="197058">92</cx:pt>
          <cx:pt idx="197059">13</cx:pt>
          <cx:pt idx="197060">0</cx:pt>
          <cx:pt idx="197061">7</cx:pt>
          <cx:pt idx="197062">0</cx:pt>
          <cx:pt idx="197063">0</cx:pt>
          <cx:pt idx="197064">0</cx:pt>
          <cx:pt idx="197065">2</cx:pt>
          <cx:pt idx="197066">102</cx:pt>
          <cx:pt idx="197067">0</cx:pt>
          <cx:pt idx="197068">2</cx:pt>
          <cx:pt idx="197069">0</cx:pt>
          <cx:pt idx="197070">0</cx:pt>
          <cx:pt idx="197071">48</cx:pt>
          <cx:pt idx="197072">43</cx:pt>
          <cx:pt idx="197073">7</cx:pt>
          <cx:pt idx="197074">25</cx:pt>
          <cx:pt idx="197075">106</cx:pt>
          <cx:pt idx="197076">140</cx:pt>
          <cx:pt idx="197077">35</cx:pt>
          <cx:pt idx="197078">0</cx:pt>
          <cx:pt idx="197079">0</cx:pt>
          <cx:pt idx="197080">70</cx:pt>
          <cx:pt idx="197081">0</cx:pt>
          <cx:pt idx="197082">3</cx:pt>
          <cx:pt idx="197083">56</cx:pt>
          <cx:pt idx="197084">85</cx:pt>
          <cx:pt idx="197085">92</cx:pt>
          <cx:pt idx="197086">0</cx:pt>
          <cx:pt idx="197087">2</cx:pt>
          <cx:pt idx="197088">0</cx:pt>
          <cx:pt idx="197089">9</cx:pt>
          <cx:pt idx="197090">0</cx:pt>
          <cx:pt idx="197091">7</cx:pt>
          <cx:pt idx="197092">171</cx:pt>
          <cx:pt idx="197093">1</cx:pt>
          <cx:pt idx="197094">37</cx:pt>
          <cx:pt idx="197095">3</cx:pt>
          <cx:pt idx="197096">5</cx:pt>
          <cx:pt idx="197097">1</cx:pt>
          <cx:pt idx="197098">0</cx:pt>
          <cx:pt idx="197099">0</cx:pt>
          <cx:pt idx="197100">1</cx:pt>
          <cx:pt idx="197101">40</cx:pt>
          <cx:pt idx="197102">0</cx:pt>
          <cx:pt idx="197103">0</cx:pt>
          <cx:pt idx="197104">17</cx:pt>
          <cx:pt idx="197105">2</cx:pt>
          <cx:pt idx="197106">12</cx:pt>
          <cx:pt idx="197107">321</cx:pt>
          <cx:pt idx="197108">1</cx:pt>
          <cx:pt idx="197109">22</cx:pt>
          <cx:pt idx="197110">0</cx:pt>
          <cx:pt idx="197111">102</cx:pt>
          <cx:pt idx="197112">553</cx:pt>
          <cx:pt idx="197113">13</cx:pt>
          <cx:pt idx="197114">19</cx:pt>
          <cx:pt idx="197115">27</cx:pt>
          <cx:pt idx="197116">0</cx:pt>
          <cx:pt idx="197117">128</cx:pt>
          <cx:pt idx="197118">0</cx:pt>
          <cx:pt idx="197119">50</cx:pt>
          <cx:pt idx="197120">22</cx:pt>
          <cx:pt idx="197121">35</cx:pt>
          <cx:pt idx="197122">18</cx:pt>
          <cx:pt idx="197123">1</cx:pt>
          <cx:pt idx="197124">19</cx:pt>
          <cx:pt idx="197125">8</cx:pt>
          <cx:pt idx="197126">1</cx:pt>
          <cx:pt idx="197127">1</cx:pt>
          <cx:pt idx="197128">0</cx:pt>
          <cx:pt idx="197129">123</cx:pt>
          <cx:pt idx="197130">0</cx:pt>
          <cx:pt idx="197131">234</cx:pt>
          <cx:pt idx="197132">32</cx:pt>
          <cx:pt idx="197133">19</cx:pt>
          <cx:pt idx="197134">28</cx:pt>
          <cx:pt idx="197135">45</cx:pt>
          <cx:pt idx="197136">0</cx:pt>
          <cx:pt idx="197137">0</cx:pt>
          <cx:pt idx="197138">3</cx:pt>
          <cx:pt idx="197139">66</cx:pt>
          <cx:pt idx="197140">0</cx:pt>
          <cx:pt idx="197141">48</cx:pt>
          <cx:pt idx="197142">0</cx:pt>
          <cx:pt idx="197143">0</cx:pt>
          <cx:pt idx="197144">506</cx:pt>
          <cx:pt idx="197145">61</cx:pt>
          <cx:pt idx="197146">54</cx:pt>
          <cx:pt idx="197147">0</cx:pt>
          <cx:pt idx="197148">61</cx:pt>
          <cx:pt idx="197149">28</cx:pt>
          <cx:pt idx="197150">30</cx:pt>
          <cx:pt idx="197151">1</cx:pt>
          <cx:pt idx="197152">4</cx:pt>
          <cx:pt idx="197153">6</cx:pt>
          <cx:pt idx="197154">8</cx:pt>
          <cx:pt idx="197155">0</cx:pt>
          <cx:pt idx="197156">16</cx:pt>
          <cx:pt idx="197157">1</cx:pt>
          <cx:pt idx="197158">381</cx:pt>
          <cx:pt idx="197159">21</cx:pt>
          <cx:pt idx="197160">20</cx:pt>
          <cx:pt idx="197161">1</cx:pt>
          <cx:pt idx="197162">5</cx:pt>
          <cx:pt idx="197163">8</cx:pt>
          <cx:pt idx="197164">0</cx:pt>
          <cx:pt idx="197165">228</cx:pt>
          <cx:pt idx="197166">316</cx:pt>
          <cx:pt idx="197167">41</cx:pt>
          <cx:pt idx="197168">1</cx:pt>
          <cx:pt idx="197169">35</cx:pt>
          <cx:pt idx="197170">13</cx:pt>
          <cx:pt idx="197171">67</cx:pt>
          <cx:pt idx="197172">657</cx:pt>
          <cx:pt idx="197173">123</cx:pt>
          <cx:pt idx="197174">0</cx:pt>
          <cx:pt idx="197175">2</cx:pt>
          <cx:pt idx="197176">22</cx:pt>
          <cx:pt idx="197177">23</cx:pt>
          <cx:pt idx="197178">14</cx:pt>
          <cx:pt idx="197179">29</cx:pt>
          <cx:pt idx="197180">8</cx:pt>
          <cx:pt idx="197181">0</cx:pt>
          <cx:pt idx="197182">39</cx:pt>
          <cx:pt idx="197183">8</cx:pt>
          <cx:pt idx="197184">18</cx:pt>
          <cx:pt idx="197185">2</cx:pt>
          <cx:pt idx="197186">49</cx:pt>
          <cx:pt idx="197187">35</cx:pt>
          <cx:pt idx="197188">13</cx:pt>
          <cx:pt idx="197189">69</cx:pt>
          <cx:pt idx="197190">38</cx:pt>
          <cx:pt idx="197191">30</cx:pt>
          <cx:pt idx="197192">3</cx:pt>
          <cx:pt idx="197193">179</cx:pt>
          <cx:pt idx="197194">1</cx:pt>
          <cx:pt idx="197195">15</cx:pt>
          <cx:pt idx="197196">0</cx:pt>
          <cx:pt idx="197197">2</cx:pt>
          <cx:pt idx="197198">0</cx:pt>
          <cx:pt idx="197199">60</cx:pt>
          <cx:pt idx="197200">0</cx:pt>
          <cx:pt idx="197201">0</cx:pt>
          <cx:pt idx="197202">225</cx:pt>
          <cx:pt idx="197203">101</cx:pt>
          <cx:pt idx="197204">4</cx:pt>
          <cx:pt idx="197205">0</cx:pt>
          <cx:pt idx="197206">19</cx:pt>
          <cx:pt idx="197207">0</cx:pt>
          <cx:pt idx="197208">0</cx:pt>
          <cx:pt idx="197209">15</cx:pt>
          <cx:pt idx="197210">113</cx:pt>
          <cx:pt idx="197211">117</cx:pt>
          <cx:pt idx="197212">91</cx:pt>
          <cx:pt idx="197213">2</cx:pt>
          <cx:pt idx="197214">41</cx:pt>
          <cx:pt idx="197215">17</cx:pt>
          <cx:pt idx="197216">0</cx:pt>
          <cx:pt idx="197217">0</cx:pt>
          <cx:pt idx="197218">335</cx:pt>
          <cx:pt idx="197219">0</cx:pt>
          <cx:pt idx="197220">80</cx:pt>
          <cx:pt idx="197221">254</cx:pt>
          <cx:pt idx="197222">134</cx:pt>
          <cx:pt idx="197223">8</cx:pt>
          <cx:pt idx="197224">175</cx:pt>
          <cx:pt idx="197225">20</cx:pt>
          <cx:pt idx="197226">15</cx:pt>
          <cx:pt idx="197227">3</cx:pt>
          <cx:pt idx="197228">37</cx:pt>
          <cx:pt idx="197229">164</cx:pt>
          <cx:pt idx="197230">27</cx:pt>
          <cx:pt idx="197231">0</cx:pt>
          <cx:pt idx="197232">6</cx:pt>
          <cx:pt idx="197233">1</cx:pt>
          <cx:pt idx="197234">0</cx:pt>
          <cx:pt idx="197235">1</cx:pt>
          <cx:pt idx="197236">56</cx:pt>
          <cx:pt idx="197237">8</cx:pt>
          <cx:pt idx="197238">15</cx:pt>
          <cx:pt idx="197239">64</cx:pt>
          <cx:pt idx="197240">5</cx:pt>
          <cx:pt idx="197241">1</cx:pt>
          <cx:pt idx="197242">0</cx:pt>
          <cx:pt idx="197243">0</cx:pt>
          <cx:pt idx="197244">0</cx:pt>
          <cx:pt idx="197245">0</cx:pt>
          <cx:pt idx="197246">0</cx:pt>
          <cx:pt idx="197247">0</cx:pt>
          <cx:pt idx="197248">0</cx:pt>
          <cx:pt idx="197249">0</cx:pt>
          <cx:pt idx="197250">1</cx:pt>
          <cx:pt idx="197251">0</cx:pt>
          <cx:pt idx="197252">4</cx:pt>
          <cx:pt idx="197253">0</cx:pt>
          <cx:pt idx="197254">0</cx:pt>
          <cx:pt idx="197255">0</cx:pt>
          <cx:pt idx="197256">0</cx:pt>
          <cx:pt idx="197257">0</cx:pt>
          <cx:pt idx="197258">104</cx:pt>
          <cx:pt idx="197259">0</cx:pt>
          <cx:pt idx="197260">66</cx:pt>
          <cx:pt idx="197261">88</cx:pt>
          <cx:pt idx="197262">16</cx:pt>
          <cx:pt idx="197263">282</cx:pt>
          <cx:pt idx="197264">0</cx:pt>
          <cx:pt idx="197265">2</cx:pt>
          <cx:pt idx="197266">17</cx:pt>
          <cx:pt idx="197267">72</cx:pt>
          <cx:pt idx="197268">32</cx:pt>
          <cx:pt idx="197269">14</cx:pt>
          <cx:pt idx="197270">20</cx:pt>
          <cx:pt idx="197271">1</cx:pt>
          <cx:pt idx="197272">6</cx:pt>
          <cx:pt idx="197273">1</cx:pt>
          <cx:pt idx="197274">1</cx:pt>
          <cx:pt idx="197275">2</cx:pt>
          <cx:pt idx="197276">0</cx:pt>
          <cx:pt idx="197277">17</cx:pt>
          <cx:pt idx="197278">0</cx:pt>
          <cx:pt idx="197279">0</cx:pt>
          <cx:pt idx="197280">1</cx:pt>
          <cx:pt idx="197281">83</cx:pt>
          <cx:pt idx="197282">5</cx:pt>
          <cx:pt idx="197283">0</cx:pt>
          <cx:pt idx="197284">8</cx:pt>
          <cx:pt idx="197285">2</cx:pt>
          <cx:pt idx="197286">137</cx:pt>
          <cx:pt idx="197287">0</cx:pt>
          <cx:pt idx="197288">66</cx:pt>
          <cx:pt idx="197289">1</cx:pt>
          <cx:pt idx="197290">6</cx:pt>
          <cx:pt idx="197291">25</cx:pt>
          <cx:pt idx="197292">55</cx:pt>
          <cx:pt idx="197293">54</cx:pt>
          <cx:pt idx="197294">0</cx:pt>
          <cx:pt idx="197295">0</cx:pt>
          <cx:pt idx="197296">0</cx:pt>
          <cx:pt idx="197297">1</cx:pt>
          <cx:pt idx="197298">0</cx:pt>
          <cx:pt idx="197299">0</cx:pt>
          <cx:pt idx="197300">6</cx:pt>
          <cx:pt idx="197301">33</cx:pt>
          <cx:pt idx="197302">2</cx:pt>
          <cx:pt idx="197303">64</cx:pt>
          <cx:pt idx="197304">10</cx:pt>
          <cx:pt idx="197305">14</cx:pt>
          <cx:pt idx="197306">29</cx:pt>
          <cx:pt idx="197307">1</cx:pt>
          <cx:pt idx="197308">27</cx:pt>
          <cx:pt idx="197309">1</cx:pt>
          <cx:pt idx="197310">2</cx:pt>
          <cx:pt idx="197311">8</cx:pt>
          <cx:pt idx="197312">1</cx:pt>
          <cx:pt idx="197313">0</cx:pt>
          <cx:pt idx="197314">1</cx:pt>
          <cx:pt idx="197315">1</cx:pt>
          <cx:pt idx="197316">3</cx:pt>
          <cx:pt idx="197317">71</cx:pt>
          <cx:pt idx="197318">12</cx:pt>
          <cx:pt idx="197319">68</cx:pt>
          <cx:pt idx="197320">0</cx:pt>
          <cx:pt idx="197321">150</cx:pt>
          <cx:pt idx="197322">17</cx:pt>
          <cx:pt idx="197323">34</cx:pt>
          <cx:pt idx="197324">89</cx:pt>
          <cx:pt idx="197325">14</cx:pt>
          <cx:pt idx="197326">17</cx:pt>
          <cx:pt idx="197327">6</cx:pt>
          <cx:pt idx="197328">20</cx:pt>
          <cx:pt idx="197329">0</cx:pt>
          <cx:pt idx="197330">1</cx:pt>
          <cx:pt idx="197331">16</cx:pt>
          <cx:pt idx="197332">18</cx:pt>
          <cx:pt idx="197333">0</cx:pt>
          <cx:pt idx="197334">3</cx:pt>
          <cx:pt idx="197335">1</cx:pt>
          <cx:pt idx="197336">0</cx:pt>
          <cx:pt idx="197337">0</cx:pt>
          <cx:pt idx="197338">6</cx:pt>
          <cx:pt idx="197339">1</cx:pt>
          <cx:pt idx="197340">216</cx:pt>
          <cx:pt idx="197341">1</cx:pt>
          <cx:pt idx="197342">1</cx:pt>
          <cx:pt idx="197343">8</cx:pt>
          <cx:pt idx="197344">33</cx:pt>
          <cx:pt idx="197345">1</cx:pt>
          <cx:pt idx="197346">1</cx:pt>
          <cx:pt idx="197347">6</cx:pt>
          <cx:pt idx="197348">3</cx:pt>
          <cx:pt idx="197349">19</cx:pt>
          <cx:pt idx="197350">0</cx:pt>
          <cx:pt idx="197351">48</cx:pt>
          <cx:pt idx="197352">0</cx:pt>
          <cx:pt idx="197353">59</cx:pt>
          <cx:pt idx="197354">23</cx:pt>
          <cx:pt idx="197355">16</cx:pt>
          <cx:pt idx="197356">41</cx:pt>
          <cx:pt idx="197357">172</cx:pt>
          <cx:pt idx="197358">138</cx:pt>
          <cx:pt idx="197359">24</cx:pt>
          <cx:pt idx="197360">42</cx:pt>
          <cx:pt idx="197361">0</cx:pt>
          <cx:pt idx="197362">56</cx:pt>
          <cx:pt idx="197363">755</cx:pt>
          <cx:pt idx="197364">34</cx:pt>
          <cx:pt idx="197365">100</cx:pt>
          <cx:pt idx="197366">125</cx:pt>
          <cx:pt idx="197367">92</cx:pt>
          <cx:pt idx="197368">17</cx:pt>
          <cx:pt idx="197369">79</cx:pt>
          <cx:pt idx="197370">1</cx:pt>
          <cx:pt idx="197371">0</cx:pt>
          <cx:pt idx="197372">66</cx:pt>
          <cx:pt idx="197373">1</cx:pt>
          <cx:pt idx="197374">1</cx:pt>
          <cx:pt idx="197375">0</cx:pt>
          <cx:pt idx="197376">66</cx:pt>
          <cx:pt idx="197377">2</cx:pt>
          <cx:pt idx="197378">0</cx:pt>
          <cx:pt idx="197379">28</cx:pt>
          <cx:pt idx="197380">41</cx:pt>
          <cx:pt idx="197381">84</cx:pt>
          <cx:pt idx="197382">3</cx:pt>
          <cx:pt idx="197383">11</cx:pt>
          <cx:pt idx="197384">2</cx:pt>
          <cx:pt idx="197385">0</cx:pt>
          <cx:pt idx="197386">3</cx:pt>
          <cx:pt idx="197387">0</cx:pt>
          <cx:pt idx="197388">17</cx:pt>
          <cx:pt idx="197389">0</cx:pt>
          <cx:pt idx="197390">0</cx:pt>
          <cx:pt idx="197391">272</cx:pt>
          <cx:pt idx="197392">0</cx:pt>
          <cx:pt idx="197393">0</cx:pt>
          <cx:pt idx="197394">0</cx:pt>
          <cx:pt idx="197395">27</cx:pt>
          <cx:pt idx="197396">535</cx:pt>
          <cx:pt idx="197397">41</cx:pt>
          <cx:pt idx="197398">298</cx:pt>
          <cx:pt idx="197399">0</cx:pt>
          <cx:pt idx="197400">150</cx:pt>
          <cx:pt idx="197401">7</cx:pt>
          <cx:pt idx="197402">28</cx:pt>
          <cx:pt idx="197403">1</cx:pt>
          <cx:pt idx="197404">0</cx:pt>
          <cx:pt idx="197405">54</cx:pt>
          <cx:pt idx="197406">3</cx:pt>
          <cx:pt idx="197407">46</cx:pt>
          <cx:pt idx="197408">0</cx:pt>
          <cx:pt idx="197409">98</cx:pt>
          <cx:pt idx="197410">85</cx:pt>
          <cx:pt idx="197411">0</cx:pt>
          <cx:pt idx="197412">4</cx:pt>
          <cx:pt idx="197413">43</cx:pt>
          <cx:pt idx="197414">0</cx:pt>
          <cx:pt idx="197415">10</cx:pt>
          <cx:pt idx="197416">2</cx:pt>
          <cx:pt idx="197417">21</cx:pt>
          <cx:pt idx="197418">71</cx:pt>
          <cx:pt idx="197419">13</cx:pt>
          <cx:pt idx="197420">28</cx:pt>
          <cx:pt idx="197421">0</cx:pt>
          <cx:pt idx="197422">1</cx:pt>
          <cx:pt idx="197423">33</cx:pt>
          <cx:pt idx="197424">4</cx:pt>
          <cx:pt idx="197425">20</cx:pt>
          <cx:pt idx="197426">0</cx:pt>
          <cx:pt idx="197427">0</cx:pt>
          <cx:pt idx="197428">14</cx:pt>
          <cx:pt idx="197429">46</cx:pt>
          <cx:pt idx="197430">0</cx:pt>
          <cx:pt idx="197431">16</cx:pt>
          <cx:pt idx="197432">0</cx:pt>
          <cx:pt idx="197433">0</cx:pt>
          <cx:pt idx="197434">0</cx:pt>
          <cx:pt idx="197435">7</cx:pt>
          <cx:pt idx="197436">90</cx:pt>
          <cx:pt idx="197437">4</cx:pt>
          <cx:pt idx="197438">28</cx:pt>
          <cx:pt idx="197439">169</cx:pt>
          <cx:pt idx="197440">22</cx:pt>
          <cx:pt idx="197441">1</cx:pt>
          <cx:pt idx="197442">0</cx:pt>
          <cx:pt idx="197443">1</cx:pt>
          <cx:pt idx="197444">1</cx:pt>
          <cx:pt idx="197445">2</cx:pt>
          <cx:pt idx="197446">19</cx:pt>
          <cx:pt idx="197447">20</cx:pt>
          <cx:pt idx="197448">100</cx:pt>
          <cx:pt idx="197449">0</cx:pt>
          <cx:pt idx="197450">41</cx:pt>
          <cx:pt idx="197451">0</cx:pt>
          <cx:pt idx="197452">0</cx:pt>
          <cx:pt idx="197453">32</cx:pt>
          <cx:pt idx="197454">158</cx:pt>
          <cx:pt idx="197455">23</cx:pt>
          <cx:pt idx="197456">0</cx:pt>
          <cx:pt idx="197457">0</cx:pt>
          <cx:pt idx="197458">854</cx:pt>
          <cx:pt idx="197459">121</cx:pt>
          <cx:pt idx="197460">14</cx:pt>
          <cx:pt idx="197461">118</cx:pt>
          <cx:pt idx="197462">6</cx:pt>
          <cx:pt idx="197463">132</cx:pt>
          <cx:pt idx="197464">24</cx:pt>
          <cx:pt idx="197465">78</cx:pt>
          <cx:pt idx="197466">224</cx:pt>
          <cx:pt idx="197467">5</cx:pt>
          <cx:pt idx="197468">3</cx:pt>
          <cx:pt idx="197469">217</cx:pt>
          <cx:pt idx="197470">192</cx:pt>
          <cx:pt idx="197471">97</cx:pt>
          <cx:pt idx="197472">131</cx:pt>
          <cx:pt idx="197473">9</cx:pt>
          <cx:pt idx="197474">265</cx:pt>
          <cx:pt idx="197475">7</cx:pt>
          <cx:pt idx="197476">3</cx:pt>
          <cx:pt idx="197477">123</cx:pt>
          <cx:pt idx="197478">4</cx:pt>
          <cx:pt idx="197479">20</cx:pt>
          <cx:pt idx="197480">22</cx:pt>
          <cx:pt idx="197481">45</cx:pt>
          <cx:pt idx="197482">176</cx:pt>
          <cx:pt idx="197483">0</cx:pt>
          <cx:pt idx="197484">58</cx:pt>
          <cx:pt idx="197485">77</cx:pt>
          <cx:pt idx="197486">14</cx:pt>
          <cx:pt idx="197487">8</cx:pt>
          <cx:pt idx="197488">0</cx:pt>
          <cx:pt idx="197489">4</cx:pt>
          <cx:pt idx="197490">73</cx:pt>
          <cx:pt idx="197491">14</cx:pt>
          <cx:pt idx="197492">377</cx:pt>
          <cx:pt idx="197493">137</cx:pt>
          <cx:pt idx="197494">0</cx:pt>
          <cx:pt idx="197495">6</cx:pt>
          <cx:pt idx="197496">14</cx:pt>
          <cx:pt idx="197497">45</cx:pt>
          <cx:pt idx="197498">0</cx:pt>
          <cx:pt idx="197499">22</cx:pt>
          <cx:pt idx="197500">227</cx:pt>
          <cx:pt idx="197501">0</cx:pt>
          <cx:pt idx="197502">5</cx:pt>
          <cx:pt idx="197503">0</cx:pt>
          <cx:pt idx="197504">17</cx:pt>
          <cx:pt idx="197505">46</cx:pt>
          <cx:pt idx="197506">0</cx:pt>
          <cx:pt idx="197507">0</cx:pt>
          <cx:pt idx="197508">0</cx:pt>
          <cx:pt idx="197509">0</cx:pt>
          <cx:pt idx="197510">1</cx:pt>
          <cx:pt idx="197511">4</cx:pt>
          <cx:pt idx="197512">7</cx:pt>
          <cx:pt idx="197513">1</cx:pt>
          <cx:pt idx="197514">2</cx:pt>
          <cx:pt idx="197515">11</cx:pt>
          <cx:pt idx="197516">94</cx:pt>
          <cx:pt idx="197517">153</cx:pt>
          <cx:pt idx="197518">7</cx:pt>
          <cx:pt idx="197519">0</cx:pt>
          <cx:pt idx="197520">67</cx:pt>
          <cx:pt idx="197521">34</cx:pt>
          <cx:pt idx="197522">134</cx:pt>
          <cx:pt idx="197523">1</cx:pt>
          <cx:pt idx="197524">0</cx:pt>
          <cx:pt idx="197525">0</cx:pt>
          <cx:pt idx="197526">8</cx:pt>
          <cx:pt idx="197527">3</cx:pt>
          <cx:pt idx="197528">0</cx:pt>
          <cx:pt idx="197529">7</cx:pt>
          <cx:pt idx="197530">0</cx:pt>
          <cx:pt idx="197531">43</cx:pt>
          <cx:pt idx="197532">12</cx:pt>
          <cx:pt idx="197533">48</cx:pt>
          <cx:pt idx="197534">14</cx:pt>
          <cx:pt idx="197535">53</cx:pt>
          <cx:pt idx="197536">2</cx:pt>
          <cx:pt idx="197537">4</cx:pt>
          <cx:pt idx="197538">1</cx:pt>
          <cx:pt idx="197539">1</cx:pt>
          <cx:pt idx="197540">4</cx:pt>
          <cx:pt idx="197541">4</cx:pt>
          <cx:pt idx="197542">0</cx:pt>
          <cx:pt idx="197543">717</cx:pt>
          <cx:pt idx="197544">14</cx:pt>
          <cx:pt idx="197545">49</cx:pt>
          <cx:pt idx="197546">512</cx:pt>
          <cx:pt idx="197547">9</cx:pt>
          <cx:pt idx="197548">7</cx:pt>
          <cx:pt idx="197549">0</cx:pt>
          <cx:pt idx="197550">18</cx:pt>
          <cx:pt idx="197551">0</cx:pt>
          <cx:pt idx="197552">26</cx:pt>
          <cx:pt idx="197553">1</cx:pt>
          <cx:pt idx="197554">10</cx:pt>
          <cx:pt idx="197555">87</cx:pt>
          <cx:pt idx="197556">1</cx:pt>
          <cx:pt idx="197557">25</cx:pt>
          <cx:pt idx="197558">5</cx:pt>
          <cx:pt idx="197559">42</cx:pt>
          <cx:pt idx="197560">0</cx:pt>
          <cx:pt idx="197561">0</cx:pt>
          <cx:pt idx="197562">0</cx:pt>
          <cx:pt idx="197563">1</cx:pt>
          <cx:pt idx="197564">0</cx:pt>
          <cx:pt idx="197565">0</cx:pt>
          <cx:pt idx="197566">1</cx:pt>
          <cx:pt idx="197567">0</cx:pt>
          <cx:pt idx="197568">11</cx:pt>
          <cx:pt idx="197569">0</cx:pt>
          <cx:pt idx="197570">0</cx:pt>
          <cx:pt idx="197571">0</cx:pt>
          <cx:pt idx="197572">0</cx:pt>
          <cx:pt idx="197573">0</cx:pt>
          <cx:pt idx="197574">0</cx:pt>
          <cx:pt idx="197575">0</cx:pt>
          <cx:pt idx="197576">0</cx:pt>
          <cx:pt idx="197577">0</cx:pt>
          <cx:pt idx="197578">0</cx:pt>
          <cx:pt idx="197579">0</cx:pt>
          <cx:pt idx="197580">0</cx:pt>
          <cx:pt idx="197581">0</cx:pt>
          <cx:pt idx="197582">1</cx:pt>
          <cx:pt idx="197583">0</cx:pt>
          <cx:pt idx="197584">1</cx:pt>
          <cx:pt idx="197585">47</cx:pt>
          <cx:pt idx="197586">0</cx:pt>
          <cx:pt idx="197587">1</cx:pt>
          <cx:pt idx="197588">92</cx:pt>
          <cx:pt idx="197589">35</cx:pt>
          <cx:pt idx="197590">0</cx:pt>
          <cx:pt idx="197591">6</cx:pt>
          <cx:pt idx="197592">0</cx:pt>
          <cx:pt idx="197593">28</cx:pt>
          <cx:pt idx="197594">3</cx:pt>
          <cx:pt idx="197595">14</cx:pt>
          <cx:pt idx="197596">1</cx:pt>
          <cx:pt idx="197597">4</cx:pt>
          <cx:pt idx="197598">0</cx:pt>
          <cx:pt idx="197599">52</cx:pt>
          <cx:pt idx="197600">0</cx:pt>
          <cx:pt idx="197601">7</cx:pt>
          <cx:pt idx="197602">0</cx:pt>
          <cx:pt idx="197603">17</cx:pt>
          <cx:pt idx="197604">21</cx:pt>
          <cx:pt idx="197605">13</cx:pt>
          <cx:pt idx="197606">112</cx:pt>
          <cx:pt idx="197607">63</cx:pt>
          <cx:pt idx="197608">7</cx:pt>
          <cx:pt idx="197609">124</cx:pt>
          <cx:pt idx="197610">15</cx:pt>
          <cx:pt idx="197611">203</cx:pt>
          <cx:pt idx="197612">0</cx:pt>
          <cx:pt idx="197613">103</cx:pt>
          <cx:pt idx="197614">0</cx:pt>
          <cx:pt idx="197615">73</cx:pt>
          <cx:pt idx="197616">423</cx:pt>
          <cx:pt idx="197617">0</cx:pt>
          <cx:pt idx="197618">25</cx:pt>
          <cx:pt idx="197619">97</cx:pt>
          <cx:pt idx="197620">8</cx:pt>
          <cx:pt idx="197621">42</cx:pt>
          <cx:pt idx="197622">76</cx:pt>
          <cx:pt idx="197623">0</cx:pt>
          <cx:pt idx="197624">50</cx:pt>
          <cx:pt idx="197625">0</cx:pt>
          <cx:pt idx="197626">0</cx:pt>
          <cx:pt idx="197627">0</cx:pt>
          <cx:pt idx="197628">0</cx:pt>
          <cx:pt idx="197629">1</cx:pt>
          <cx:pt idx="197630">54</cx:pt>
          <cx:pt idx="197631">65</cx:pt>
          <cx:pt idx="197632">119</cx:pt>
          <cx:pt idx="197633">0</cx:pt>
          <cx:pt idx="197634">41</cx:pt>
          <cx:pt idx="197635">53</cx:pt>
          <cx:pt idx="197636">35</cx:pt>
          <cx:pt idx="197637">431</cx:pt>
          <cx:pt idx="197638">333</cx:pt>
          <cx:pt idx="197639">43</cx:pt>
          <cx:pt idx="197640">13</cx:pt>
          <cx:pt idx="197641">0</cx:pt>
          <cx:pt idx="197642">0</cx:pt>
          <cx:pt idx="197643">0</cx:pt>
          <cx:pt idx="197644">734</cx:pt>
          <cx:pt idx="197645">5</cx:pt>
          <cx:pt idx="197646">1</cx:pt>
          <cx:pt idx="197647">3</cx:pt>
          <cx:pt idx="197648">1</cx:pt>
          <cx:pt idx="197649">1</cx:pt>
          <cx:pt idx="197650">0</cx:pt>
          <cx:pt idx="197651">0</cx:pt>
          <cx:pt idx="197652">3</cx:pt>
          <cx:pt idx="197653">1</cx:pt>
          <cx:pt idx="197654">14</cx:pt>
          <cx:pt idx="197655">13</cx:pt>
          <cx:pt idx="197656">0</cx:pt>
          <cx:pt idx="197657">0</cx:pt>
          <cx:pt idx="197658">62</cx:pt>
          <cx:pt idx="197659">3</cx:pt>
          <cx:pt idx="197660">2</cx:pt>
          <cx:pt idx="197661">61</cx:pt>
          <cx:pt idx="197662">6</cx:pt>
          <cx:pt idx="197663">0</cx:pt>
          <cx:pt idx="197664">0</cx:pt>
          <cx:pt idx="197665">13</cx:pt>
          <cx:pt idx="197666">21</cx:pt>
          <cx:pt idx="197667">1</cx:pt>
          <cx:pt idx="197668">119</cx:pt>
          <cx:pt idx="197669">1</cx:pt>
          <cx:pt idx="197670">1</cx:pt>
          <cx:pt idx="197671">15</cx:pt>
          <cx:pt idx="197672">0</cx:pt>
          <cx:pt idx="197673">0</cx:pt>
          <cx:pt idx="197674">0</cx:pt>
          <cx:pt idx="197675">0</cx:pt>
          <cx:pt idx="197676">3</cx:pt>
          <cx:pt idx="197677">0</cx:pt>
          <cx:pt idx="197678">28</cx:pt>
          <cx:pt idx="197679">0</cx:pt>
          <cx:pt idx="197680">45</cx:pt>
          <cx:pt idx="197681">2</cx:pt>
          <cx:pt idx="197682">1</cx:pt>
          <cx:pt idx="197683">1</cx:pt>
          <cx:pt idx="197684">3</cx:pt>
          <cx:pt idx="197685">5</cx:pt>
          <cx:pt idx="197686">0</cx:pt>
          <cx:pt idx="197687">0</cx:pt>
          <cx:pt idx="197688">11</cx:pt>
          <cx:pt idx="197689">1</cx:pt>
          <cx:pt idx="197690">2</cx:pt>
          <cx:pt idx="197691">3</cx:pt>
          <cx:pt idx="197692">406</cx:pt>
          <cx:pt idx="197693">1</cx:pt>
          <cx:pt idx="197694">35</cx:pt>
          <cx:pt idx="197695">0</cx:pt>
          <cx:pt idx="197696">0</cx:pt>
          <cx:pt idx="197697">0</cx:pt>
          <cx:pt idx="197698">5</cx:pt>
          <cx:pt idx="197699">0</cx:pt>
          <cx:pt idx="197700">289</cx:pt>
          <cx:pt idx="197701">0</cx:pt>
          <cx:pt idx="197702">60</cx:pt>
          <cx:pt idx="197703">74</cx:pt>
          <cx:pt idx="197704">13</cx:pt>
          <cx:pt idx="197705">106</cx:pt>
          <cx:pt idx="197706">213</cx:pt>
          <cx:pt idx="197707">2</cx:pt>
          <cx:pt idx="197708">14</cx:pt>
          <cx:pt idx="197709">0</cx:pt>
          <cx:pt idx="197710">84</cx:pt>
          <cx:pt idx="197711">20</cx:pt>
          <cx:pt idx="197712">0</cx:pt>
          <cx:pt idx="197713">13</cx:pt>
          <cx:pt idx="197714">4</cx:pt>
          <cx:pt idx="197715">0</cx:pt>
          <cx:pt idx="197716">11</cx:pt>
          <cx:pt idx="197717">98</cx:pt>
          <cx:pt idx="197718">0</cx:pt>
          <cx:pt idx="197719">0</cx:pt>
          <cx:pt idx="197720">0</cx:pt>
          <cx:pt idx="197721">0</cx:pt>
          <cx:pt idx="197722">1</cx:pt>
          <cx:pt idx="197723">0</cx:pt>
          <cx:pt idx="197724">2</cx:pt>
          <cx:pt idx="197725">1</cx:pt>
          <cx:pt idx="197726">82</cx:pt>
          <cx:pt idx="197727">1</cx:pt>
          <cx:pt idx="197728">26</cx:pt>
          <cx:pt idx="197729">1</cx:pt>
          <cx:pt idx="197730">0</cx:pt>
          <cx:pt idx="197731">1</cx:pt>
          <cx:pt idx="197732">1</cx:pt>
          <cx:pt idx="197733">12</cx:pt>
          <cx:pt idx="197734">1</cx:pt>
          <cx:pt idx="197735">61</cx:pt>
          <cx:pt idx="197736">0</cx:pt>
          <cx:pt idx="197737">37</cx:pt>
          <cx:pt idx="197738">1</cx:pt>
          <cx:pt idx="197739">1</cx:pt>
          <cx:pt idx="197740">30</cx:pt>
          <cx:pt idx="197741">0</cx:pt>
          <cx:pt idx="197742">26</cx:pt>
          <cx:pt idx="197743">89</cx:pt>
          <cx:pt idx="197744">72</cx:pt>
          <cx:pt idx="197745">74</cx:pt>
          <cx:pt idx="197746">14</cx:pt>
          <cx:pt idx="197747">0</cx:pt>
          <cx:pt idx="197748">9</cx:pt>
          <cx:pt idx="197749">37</cx:pt>
          <cx:pt idx="197750">6</cx:pt>
          <cx:pt idx="197751">14</cx:pt>
          <cx:pt idx="197752">11</cx:pt>
          <cx:pt idx="197753">388</cx:pt>
          <cx:pt idx="197754">818</cx:pt>
          <cx:pt idx="197755">67</cx:pt>
          <cx:pt idx="197756">1</cx:pt>
          <cx:pt idx="197757">1</cx:pt>
          <cx:pt idx="197758">0</cx:pt>
          <cx:pt idx="197759">1</cx:pt>
          <cx:pt idx="197760">0</cx:pt>
          <cx:pt idx="197761">5</cx:pt>
          <cx:pt idx="197762">1</cx:pt>
          <cx:pt idx="197763">4</cx:pt>
          <cx:pt idx="197764">0</cx:pt>
          <cx:pt idx="197765">15</cx:pt>
          <cx:pt idx="197766">7</cx:pt>
          <cx:pt idx="197767">0</cx:pt>
          <cx:pt idx="197768">0</cx:pt>
          <cx:pt idx="197769">240</cx:pt>
          <cx:pt idx="197770">9</cx:pt>
          <cx:pt idx="197771">0</cx:pt>
          <cx:pt idx="197772">1</cx:pt>
          <cx:pt idx="197773">8</cx:pt>
          <cx:pt idx="197774">25</cx:pt>
          <cx:pt idx="197775">106</cx:pt>
          <cx:pt idx="197776">141</cx:pt>
          <cx:pt idx="197777">18</cx:pt>
          <cx:pt idx="197778">2</cx:pt>
          <cx:pt idx="197779">0</cx:pt>
          <cx:pt idx="197780">22</cx:pt>
          <cx:pt idx="197781">10</cx:pt>
          <cx:pt idx="197782">25</cx:pt>
          <cx:pt idx="197783">90</cx:pt>
          <cx:pt idx="197784">27</cx:pt>
          <cx:pt idx="197785">0</cx:pt>
          <cx:pt idx="197786">0</cx:pt>
          <cx:pt idx="197787">2</cx:pt>
          <cx:pt idx="197788">14</cx:pt>
          <cx:pt idx="197789">3</cx:pt>
          <cx:pt idx="197790">0</cx:pt>
          <cx:pt idx="197791">36</cx:pt>
          <cx:pt idx="197792">1</cx:pt>
          <cx:pt idx="197793">0</cx:pt>
          <cx:pt idx="197794">12</cx:pt>
          <cx:pt idx="197795">14</cx:pt>
          <cx:pt idx="197796">103</cx:pt>
          <cx:pt idx="197797">1</cx:pt>
          <cx:pt idx="197798">73</cx:pt>
          <cx:pt idx="197799">218</cx:pt>
          <cx:pt idx="197800">0</cx:pt>
          <cx:pt idx="197801">63</cx:pt>
          <cx:pt idx="197802">0</cx:pt>
          <cx:pt idx="197803">11</cx:pt>
          <cx:pt idx="197804">11</cx:pt>
          <cx:pt idx="197805">0</cx:pt>
          <cx:pt idx="197806">0</cx:pt>
          <cx:pt idx="197807">108</cx:pt>
          <cx:pt idx="197808">5</cx:pt>
          <cx:pt idx="197809">31</cx:pt>
          <cx:pt idx="197810">121</cx:pt>
          <cx:pt idx="197811">15</cx:pt>
          <cx:pt idx="197812">77</cx:pt>
          <cx:pt idx="197813">0</cx:pt>
          <cx:pt idx="197814">94</cx:pt>
          <cx:pt idx="197815">0</cx:pt>
          <cx:pt idx="197816">0</cx:pt>
          <cx:pt idx="197817">2</cx:pt>
          <cx:pt idx="197818">9</cx:pt>
          <cx:pt idx="197819">4</cx:pt>
          <cx:pt idx="197820">1</cx:pt>
          <cx:pt idx="197821">10</cx:pt>
          <cx:pt idx="197822">17</cx:pt>
          <cx:pt idx="197823">47</cx:pt>
          <cx:pt idx="197824">23</cx:pt>
          <cx:pt idx="197825">0</cx:pt>
          <cx:pt idx="197826">0</cx:pt>
          <cx:pt idx="197827">2</cx:pt>
          <cx:pt idx="197828">0</cx:pt>
          <cx:pt idx="197829">0</cx:pt>
          <cx:pt idx="197830">0</cx:pt>
          <cx:pt idx="197831">0</cx:pt>
          <cx:pt idx="197832">341</cx:pt>
          <cx:pt idx="197833">138</cx:pt>
          <cx:pt idx="197834">16</cx:pt>
          <cx:pt idx="197835">21</cx:pt>
          <cx:pt idx="197836">0</cx:pt>
          <cx:pt idx="197837">1</cx:pt>
          <cx:pt idx="197838">19</cx:pt>
          <cx:pt idx="197839">49</cx:pt>
          <cx:pt idx="197840">0</cx:pt>
          <cx:pt idx="197841">6</cx:pt>
          <cx:pt idx="197842">0</cx:pt>
          <cx:pt idx="197843">1</cx:pt>
          <cx:pt idx="197844">0</cx:pt>
          <cx:pt idx="197845">1</cx:pt>
          <cx:pt idx="197846">0</cx:pt>
          <cx:pt idx="197847">0</cx:pt>
          <cx:pt idx="197848">1</cx:pt>
          <cx:pt idx="197849">8</cx:pt>
          <cx:pt idx="197850">202</cx:pt>
          <cx:pt idx="197851">0</cx:pt>
          <cx:pt idx="197852">0</cx:pt>
          <cx:pt idx="197853">0</cx:pt>
          <cx:pt idx="197854">0</cx:pt>
          <cx:pt idx="197855">1</cx:pt>
          <cx:pt idx="197856">0</cx:pt>
          <cx:pt idx="197857">0</cx:pt>
          <cx:pt idx="197858">0</cx:pt>
          <cx:pt idx="197859">29</cx:pt>
          <cx:pt idx="197860">1</cx:pt>
          <cx:pt idx="197861">1</cx:pt>
          <cx:pt idx="197862">1</cx:pt>
          <cx:pt idx="197863">4</cx:pt>
          <cx:pt idx="197864">23</cx:pt>
          <cx:pt idx="197865">35</cx:pt>
          <cx:pt idx="197866">1</cx:pt>
          <cx:pt idx="197867">0</cx:pt>
          <cx:pt idx="197868">18</cx:pt>
          <cx:pt idx="197869">2</cx:pt>
          <cx:pt idx="197870">0</cx:pt>
          <cx:pt idx="197871">3</cx:pt>
          <cx:pt idx="197872">0</cx:pt>
          <cx:pt idx="197873">23</cx:pt>
          <cx:pt idx="197874">0</cx:pt>
          <cx:pt idx="197875">1</cx:pt>
          <cx:pt idx="197876">0</cx:pt>
          <cx:pt idx="197877">6</cx:pt>
          <cx:pt idx="197878">0</cx:pt>
          <cx:pt idx="197879">0</cx:pt>
          <cx:pt idx="197880">0</cx:pt>
          <cx:pt idx="197881">0</cx:pt>
          <cx:pt idx="197882">4</cx:pt>
          <cx:pt idx="197883">1</cx:pt>
          <cx:pt idx="197884">0</cx:pt>
          <cx:pt idx="197885">3</cx:pt>
          <cx:pt idx="197886">64</cx:pt>
          <cx:pt idx="197887">7</cx:pt>
          <cx:pt idx="197888">118</cx:pt>
          <cx:pt idx="197889">27</cx:pt>
          <cx:pt idx="197890">61</cx:pt>
          <cx:pt idx="197891">0</cx:pt>
          <cx:pt idx="197892">154</cx:pt>
          <cx:pt idx="197893">1</cx:pt>
          <cx:pt idx="197894">39</cx:pt>
          <cx:pt idx="197895">1</cx:pt>
          <cx:pt idx="197896">481</cx:pt>
          <cx:pt idx="197897">93</cx:pt>
          <cx:pt idx="197898">86</cx:pt>
          <cx:pt idx="197899">0</cx:pt>
          <cx:pt idx="197900">3</cx:pt>
          <cx:pt idx="197901">34</cx:pt>
          <cx:pt idx="197902">4</cx:pt>
          <cx:pt idx="197903">28</cx:pt>
          <cx:pt idx="197904">62</cx:pt>
          <cx:pt idx="197905">68</cx:pt>
          <cx:pt idx="197906">27</cx:pt>
          <cx:pt idx="197907">0</cx:pt>
          <cx:pt idx="197908">0</cx:pt>
          <cx:pt idx="197909">0</cx:pt>
          <cx:pt idx="197910">0</cx:pt>
          <cx:pt idx="197911">0</cx:pt>
          <cx:pt idx="197912">7</cx:pt>
          <cx:pt idx="197913">41</cx:pt>
          <cx:pt idx="197914">34</cx:pt>
          <cx:pt idx="197915">0</cx:pt>
          <cx:pt idx="197916">10</cx:pt>
          <cx:pt idx="197917">15</cx:pt>
          <cx:pt idx="197918">31</cx:pt>
          <cx:pt idx="197919">1</cx:pt>
          <cx:pt idx="197920">43</cx:pt>
          <cx:pt idx="197921">0</cx:pt>
          <cx:pt idx="197922">22</cx:pt>
          <cx:pt idx="197923">10</cx:pt>
          <cx:pt idx="197924">19</cx:pt>
          <cx:pt idx="197925">0</cx:pt>
          <cx:pt idx="197926">0</cx:pt>
          <cx:pt idx="197927">0</cx:pt>
          <cx:pt idx="197928">40</cx:pt>
          <cx:pt idx="197929">203</cx:pt>
          <cx:pt idx="197930">13</cx:pt>
          <cx:pt idx="197931">34</cx:pt>
          <cx:pt idx="197932">14</cx:pt>
          <cx:pt idx="197933">91</cx:pt>
          <cx:pt idx="197934">193</cx:pt>
          <cx:pt idx="197935">1</cx:pt>
          <cx:pt idx="197936">52</cx:pt>
          <cx:pt idx="197937">17</cx:pt>
          <cx:pt idx="197938">0</cx:pt>
          <cx:pt idx="197939">6</cx:pt>
          <cx:pt idx="197940">8</cx:pt>
          <cx:pt idx="197941">8</cx:pt>
          <cx:pt idx="197942">0</cx:pt>
          <cx:pt idx="197943">0</cx:pt>
          <cx:pt idx="197944">0</cx:pt>
          <cx:pt idx="197945">0</cx:pt>
          <cx:pt idx="197946">66</cx:pt>
          <cx:pt idx="197947">0</cx:pt>
          <cx:pt idx="197948">0</cx:pt>
          <cx:pt idx="197949">0</cx:pt>
          <cx:pt idx="197950">0</cx:pt>
          <cx:pt idx="197951">0</cx:pt>
          <cx:pt idx="197952">0</cx:pt>
          <cx:pt idx="197953">0</cx:pt>
          <cx:pt idx="197954">9</cx:pt>
          <cx:pt idx="197955">216</cx:pt>
          <cx:pt idx="197956">0</cx:pt>
          <cx:pt idx="197957">20</cx:pt>
          <cx:pt idx="197958">0</cx:pt>
          <cx:pt idx="197959">8</cx:pt>
          <cx:pt idx="197960">28</cx:pt>
          <cx:pt idx="197961">5</cx:pt>
          <cx:pt idx="197962">25</cx:pt>
          <cx:pt idx="197963">3</cx:pt>
          <cx:pt idx="197964">1</cx:pt>
          <cx:pt idx="197965">1</cx:pt>
          <cx:pt idx="197966">46</cx:pt>
          <cx:pt idx="197967">237</cx:pt>
          <cx:pt idx="197968">5</cx:pt>
          <cx:pt idx="197969">42</cx:pt>
          <cx:pt idx="197970">22</cx:pt>
          <cx:pt idx="197971">23</cx:pt>
          <cx:pt idx="197972">3</cx:pt>
          <cx:pt idx="197973">35</cx:pt>
          <cx:pt idx="197974">24</cx:pt>
          <cx:pt idx="197975">5</cx:pt>
          <cx:pt idx="197976">6</cx:pt>
          <cx:pt idx="197977">0</cx:pt>
          <cx:pt idx="197978">18</cx:pt>
          <cx:pt idx="197979">1</cx:pt>
          <cx:pt idx="197980">14</cx:pt>
          <cx:pt idx="197981">0</cx:pt>
          <cx:pt idx="197982">77</cx:pt>
          <cx:pt idx="197983">0</cx:pt>
          <cx:pt idx="197984">17</cx:pt>
          <cx:pt idx="197985">0</cx:pt>
          <cx:pt idx="197986">0</cx:pt>
          <cx:pt idx="197987">2</cx:pt>
          <cx:pt idx="197988">52</cx:pt>
          <cx:pt idx="197989">0</cx:pt>
          <cx:pt idx="197990">0</cx:pt>
          <cx:pt idx="197991">0</cx:pt>
          <cx:pt idx="197992">71</cx:pt>
          <cx:pt idx="197993">0</cx:pt>
          <cx:pt idx="197994">0</cx:pt>
          <cx:pt idx="197995">38</cx:pt>
          <cx:pt idx="197996">32</cx:pt>
          <cx:pt idx="197997">3</cx:pt>
          <cx:pt idx="197998">0</cx:pt>
          <cx:pt idx="197999">91</cx:pt>
          <cx:pt idx="198000">268</cx:pt>
          <cx:pt idx="198001">0</cx:pt>
          <cx:pt idx="198002">8</cx:pt>
          <cx:pt idx="198003">26</cx:pt>
          <cx:pt idx="198004">6</cx:pt>
          <cx:pt idx="198005">1</cx:pt>
          <cx:pt idx="198006">99</cx:pt>
          <cx:pt idx="198007">364</cx:pt>
          <cx:pt idx="198008">5</cx:pt>
          <cx:pt idx="198009">78</cx:pt>
          <cx:pt idx="198010">0</cx:pt>
          <cx:pt idx="198011">79</cx:pt>
          <cx:pt idx="198012">229</cx:pt>
          <cx:pt idx="198013">222</cx:pt>
          <cx:pt idx="198014">62</cx:pt>
          <cx:pt idx="198015">7</cx:pt>
          <cx:pt idx="198016">0</cx:pt>
          <cx:pt idx="198017">0</cx:pt>
          <cx:pt idx="198018">1</cx:pt>
          <cx:pt idx="198019">217</cx:pt>
          <cx:pt idx="198020">1</cx:pt>
          <cx:pt idx="198021">14</cx:pt>
          <cx:pt idx="198022">0</cx:pt>
          <cx:pt idx="198023">1</cx:pt>
          <cx:pt idx="198024">1</cx:pt>
          <cx:pt idx="198025">73</cx:pt>
          <cx:pt idx="198026">30</cx:pt>
          <cx:pt idx="198027">2</cx:pt>
          <cx:pt idx="198028">4</cx:pt>
          <cx:pt idx="198029">95</cx:pt>
          <cx:pt idx="198030">3</cx:pt>
          <cx:pt idx="198031">1</cx:pt>
          <cx:pt idx="198032">0</cx:pt>
          <cx:pt idx="198033">42</cx:pt>
          <cx:pt idx="198034">0</cx:pt>
          <cx:pt idx="198035">52</cx:pt>
          <cx:pt idx="198036">2</cx:pt>
          <cx:pt idx="198037">351</cx:pt>
          <cx:pt idx="198038">94</cx:pt>
          <cx:pt idx="198039">30</cx:pt>
          <cx:pt idx="198040">2</cx:pt>
          <cx:pt idx="198041">0</cx:pt>
          <cx:pt idx="198042">0</cx:pt>
          <cx:pt idx="198043">1</cx:pt>
          <cx:pt idx="198044">0</cx:pt>
          <cx:pt idx="198045">0</cx:pt>
          <cx:pt idx="198046">0</cx:pt>
          <cx:pt idx="198047">10</cx:pt>
          <cx:pt idx="198048">0</cx:pt>
          <cx:pt idx="198049">1</cx:pt>
          <cx:pt idx="198050">0</cx:pt>
          <cx:pt idx="198051">236</cx:pt>
          <cx:pt idx="198052">5</cx:pt>
          <cx:pt idx="198053">0</cx:pt>
          <cx:pt idx="198054">1</cx:pt>
          <cx:pt idx="198055">2</cx:pt>
          <cx:pt idx="198056">9</cx:pt>
          <cx:pt idx="198057">0</cx:pt>
          <cx:pt idx="198058">26</cx:pt>
          <cx:pt idx="198059">7</cx:pt>
          <cx:pt idx="198060">63</cx:pt>
          <cx:pt idx="198061">100</cx:pt>
          <cx:pt idx="198062">0</cx:pt>
          <cx:pt idx="198063">11</cx:pt>
          <cx:pt idx="198064">0</cx:pt>
          <cx:pt idx="198065">0</cx:pt>
          <cx:pt idx="198066">7</cx:pt>
          <cx:pt idx="198067">13</cx:pt>
          <cx:pt idx="198068">4</cx:pt>
          <cx:pt idx="198069">46</cx:pt>
          <cx:pt idx="198070">0</cx:pt>
          <cx:pt idx="198071">5</cx:pt>
          <cx:pt idx="198072">1</cx:pt>
          <cx:pt idx="198073">13</cx:pt>
          <cx:pt idx="198074">0</cx:pt>
          <cx:pt idx="198075">72</cx:pt>
          <cx:pt idx="198076">53</cx:pt>
          <cx:pt idx="198077">4</cx:pt>
          <cx:pt idx="198078">55</cx:pt>
          <cx:pt idx="198079">42</cx:pt>
          <cx:pt idx="198080">21</cx:pt>
          <cx:pt idx="198081">1</cx:pt>
          <cx:pt idx="198082">20</cx:pt>
          <cx:pt idx="198083">0</cx:pt>
          <cx:pt idx="198084">0</cx:pt>
          <cx:pt idx="198085">42</cx:pt>
          <cx:pt idx="198086">6</cx:pt>
          <cx:pt idx="198087">0</cx:pt>
          <cx:pt idx="198088">17</cx:pt>
          <cx:pt idx="198089">8</cx:pt>
          <cx:pt idx="198090">92</cx:pt>
          <cx:pt idx="198091">4</cx:pt>
          <cx:pt idx="198092">1</cx:pt>
          <cx:pt idx="198093">0</cx:pt>
          <cx:pt idx="198094">0</cx:pt>
          <cx:pt idx="198095">0</cx:pt>
          <cx:pt idx="198096">0</cx:pt>
          <cx:pt idx="198097">50</cx:pt>
          <cx:pt idx="198098">7</cx:pt>
          <cx:pt idx="198099">0</cx:pt>
          <cx:pt idx="198100">4</cx:pt>
          <cx:pt idx="198101">2</cx:pt>
          <cx:pt idx="198102">10</cx:pt>
          <cx:pt idx="198103">3</cx:pt>
          <cx:pt idx="198104">13</cx:pt>
          <cx:pt idx="198105">5</cx:pt>
          <cx:pt idx="198106">95</cx:pt>
          <cx:pt idx="198107">53</cx:pt>
          <cx:pt idx="198108">22</cx:pt>
          <cx:pt idx="198109">0</cx:pt>
          <cx:pt idx="198110">15</cx:pt>
          <cx:pt idx="198111">8</cx:pt>
          <cx:pt idx="198112">86</cx:pt>
          <cx:pt idx="198113">212</cx:pt>
          <cx:pt idx="198114">49</cx:pt>
          <cx:pt idx="198115">0</cx:pt>
          <cx:pt idx="198116">0</cx:pt>
          <cx:pt idx="198117">223</cx:pt>
          <cx:pt idx="198118">109</cx:pt>
          <cx:pt idx="198119">287</cx:pt>
          <cx:pt idx="198120">10</cx:pt>
          <cx:pt idx="198121">114</cx:pt>
          <cx:pt idx="198122">9</cx:pt>
          <cx:pt idx="198123">148</cx:pt>
          <cx:pt idx="198124">1</cx:pt>
          <cx:pt idx="198125">0</cx:pt>
          <cx:pt idx="198126">1</cx:pt>
          <cx:pt idx="198127">1</cx:pt>
          <cx:pt idx="198128">90</cx:pt>
          <cx:pt idx="198129">21</cx:pt>
          <cx:pt idx="198130">0</cx:pt>
          <cx:pt idx="198131">11</cx:pt>
          <cx:pt idx="198132">7</cx:pt>
          <cx:pt idx="198133">0</cx:pt>
          <cx:pt idx="198134">12</cx:pt>
          <cx:pt idx="198135">0</cx:pt>
          <cx:pt idx="198136">28</cx:pt>
          <cx:pt idx="198137">0</cx:pt>
          <cx:pt idx="198138">1</cx:pt>
          <cx:pt idx="198139">0</cx:pt>
          <cx:pt idx="198140">0</cx:pt>
          <cx:pt idx="198141">0</cx:pt>
          <cx:pt idx="198142">0</cx:pt>
          <cx:pt idx="198143">23</cx:pt>
          <cx:pt idx="198144">0</cx:pt>
          <cx:pt idx="198145">0</cx:pt>
          <cx:pt idx="198146">49</cx:pt>
          <cx:pt idx="198147">29</cx:pt>
          <cx:pt idx="198148">5</cx:pt>
          <cx:pt idx="198149">15</cx:pt>
          <cx:pt idx="198150">84</cx:pt>
          <cx:pt idx="198151">0</cx:pt>
          <cx:pt idx="198152">0</cx:pt>
          <cx:pt idx="198153">0</cx:pt>
          <cx:pt idx="198154">2</cx:pt>
          <cx:pt idx="198155">7</cx:pt>
          <cx:pt idx="198156">206</cx:pt>
          <cx:pt idx="198157">6</cx:pt>
          <cx:pt idx="198158">10</cx:pt>
          <cx:pt idx="198159">15</cx:pt>
          <cx:pt idx="198160">28</cx:pt>
          <cx:pt idx="198161">0</cx:pt>
          <cx:pt idx="198162">0</cx:pt>
          <cx:pt idx="198163">0</cx:pt>
          <cx:pt idx="198164">134</cx:pt>
          <cx:pt idx="198165">0</cx:pt>
          <cx:pt idx="198166">90</cx:pt>
          <cx:pt idx="198167">63</cx:pt>
          <cx:pt idx="198168">0</cx:pt>
          <cx:pt idx="198169">26</cx:pt>
          <cx:pt idx="198170">0</cx:pt>
          <cx:pt idx="198171">0</cx:pt>
          <cx:pt idx="198172">22</cx:pt>
          <cx:pt idx="198173">1</cx:pt>
          <cx:pt idx="198174">0</cx:pt>
          <cx:pt idx="198175">0</cx:pt>
          <cx:pt idx="198176">49</cx:pt>
          <cx:pt idx="198177">0</cx:pt>
          <cx:pt idx="198178">48</cx:pt>
          <cx:pt idx="198179">3</cx:pt>
          <cx:pt idx="198180">353</cx:pt>
          <cx:pt idx="198181">12</cx:pt>
          <cx:pt idx="198182">3</cx:pt>
          <cx:pt idx="198183">1</cx:pt>
          <cx:pt idx="198184">0</cx:pt>
          <cx:pt idx="198185">0</cx:pt>
          <cx:pt idx="198186">0</cx:pt>
          <cx:pt idx="198187">0</cx:pt>
          <cx:pt idx="198188">55</cx:pt>
          <cx:pt idx="198189">2</cx:pt>
          <cx:pt idx="198190">22</cx:pt>
          <cx:pt idx="198191">1</cx:pt>
          <cx:pt idx="198192">3</cx:pt>
          <cx:pt idx="198193">0</cx:pt>
          <cx:pt idx="198194">0</cx:pt>
          <cx:pt idx="198195">23</cx:pt>
          <cx:pt idx="198196">63</cx:pt>
          <cx:pt idx="198197">0</cx:pt>
          <cx:pt idx="198198">2</cx:pt>
          <cx:pt idx="198199">0</cx:pt>
          <cx:pt idx="198200">5</cx:pt>
          <cx:pt idx="198201">43</cx:pt>
          <cx:pt idx="198202">13</cx:pt>
          <cx:pt idx="198203">21</cx:pt>
          <cx:pt idx="198204">7</cx:pt>
          <cx:pt idx="198205">7</cx:pt>
          <cx:pt idx="198206">59</cx:pt>
          <cx:pt idx="198207">1</cx:pt>
          <cx:pt idx="198208">6</cx:pt>
          <cx:pt idx="198209">0</cx:pt>
          <cx:pt idx="198210">127</cx:pt>
          <cx:pt idx="198211">85</cx:pt>
          <cx:pt idx="198212">50</cx:pt>
          <cx:pt idx="198213">7</cx:pt>
          <cx:pt idx="198214">6</cx:pt>
          <cx:pt idx="198215">22</cx:pt>
          <cx:pt idx="198216">3</cx:pt>
          <cx:pt idx="198217">1</cx:pt>
          <cx:pt idx="198218">244</cx:pt>
          <cx:pt idx="198219">17</cx:pt>
          <cx:pt idx="198220">263</cx:pt>
          <cx:pt idx="198221">8</cx:pt>
          <cx:pt idx="198222">0</cx:pt>
          <cx:pt idx="198223">4</cx:pt>
          <cx:pt idx="198224">0</cx:pt>
          <cx:pt idx="198225">98</cx:pt>
          <cx:pt idx="198226">0</cx:pt>
          <cx:pt idx="198227">1</cx:pt>
          <cx:pt idx="198228">1</cx:pt>
          <cx:pt idx="198229">15</cx:pt>
          <cx:pt idx="198230">6</cx:pt>
          <cx:pt idx="198231">0</cx:pt>
          <cx:pt idx="198232">31</cx:pt>
          <cx:pt idx="198233">0</cx:pt>
          <cx:pt idx="198234">521</cx:pt>
          <cx:pt idx="198235">37</cx:pt>
          <cx:pt idx="198236">84</cx:pt>
          <cx:pt idx="198237">12</cx:pt>
          <cx:pt idx="198238">1</cx:pt>
          <cx:pt idx="198239">0</cx:pt>
          <cx:pt idx="198240">427</cx:pt>
          <cx:pt idx="198241">0</cx:pt>
          <cx:pt idx="198242">12</cx:pt>
          <cx:pt idx="198243">0</cx:pt>
          <cx:pt idx="198244">0</cx:pt>
          <cx:pt idx="198245">76</cx:pt>
          <cx:pt idx="198246">23</cx:pt>
          <cx:pt idx="198247">149</cx:pt>
          <cx:pt idx="198248">18</cx:pt>
          <cx:pt idx="198249">3</cx:pt>
          <cx:pt idx="198250">3</cx:pt>
          <cx:pt idx="198251">17</cx:pt>
          <cx:pt idx="198252">33</cx:pt>
          <cx:pt idx="198253">0</cx:pt>
          <cx:pt idx="198254">1</cx:pt>
          <cx:pt idx="198255">1516</cx:pt>
          <cx:pt idx="198256">19</cx:pt>
          <cx:pt idx="198257">0</cx:pt>
          <cx:pt idx="198258">0</cx:pt>
          <cx:pt idx="198259">7</cx:pt>
          <cx:pt idx="198260">122</cx:pt>
          <cx:pt idx="198261">150</cx:pt>
          <cx:pt idx="198262">0</cx:pt>
          <cx:pt idx="198263">0</cx:pt>
          <cx:pt idx="198264">0</cx:pt>
          <cx:pt idx="198265">29</cx:pt>
          <cx:pt idx="198266">23</cx:pt>
          <cx:pt idx="198267">30</cx:pt>
          <cx:pt idx="198268">1</cx:pt>
          <cx:pt idx="198269">66</cx:pt>
          <cx:pt idx="198270">1</cx:pt>
          <cx:pt idx="198271">12</cx:pt>
          <cx:pt idx="198272">7</cx:pt>
          <cx:pt idx="198273">13</cx:pt>
          <cx:pt idx="198274">0</cx:pt>
          <cx:pt idx="198275">11</cx:pt>
          <cx:pt idx="198276">24</cx:pt>
          <cx:pt idx="198277">0</cx:pt>
          <cx:pt idx="198278">121</cx:pt>
          <cx:pt idx="198279">0</cx:pt>
          <cx:pt idx="198280">8</cx:pt>
          <cx:pt idx="198281">42</cx:pt>
          <cx:pt idx="198282">1</cx:pt>
          <cx:pt idx="198283">56</cx:pt>
          <cx:pt idx="198284">0</cx:pt>
          <cx:pt idx="198285">0</cx:pt>
          <cx:pt idx="198286">1</cx:pt>
          <cx:pt idx="198287">0</cx:pt>
          <cx:pt idx="198288">2</cx:pt>
          <cx:pt idx="198289">90</cx:pt>
          <cx:pt idx="198290">15</cx:pt>
          <cx:pt idx="198291">11</cx:pt>
          <cx:pt idx="198292">16</cx:pt>
          <cx:pt idx="198293">155</cx:pt>
          <cx:pt idx="198294">37</cx:pt>
          <cx:pt idx="198295">23</cx:pt>
          <cx:pt idx="198296">0</cx:pt>
          <cx:pt idx="198297">0</cx:pt>
          <cx:pt idx="198298">4</cx:pt>
          <cx:pt idx="198299">0</cx:pt>
          <cx:pt idx="198300">7</cx:pt>
          <cx:pt idx="198301">35</cx:pt>
          <cx:pt idx="198302">21</cx:pt>
          <cx:pt idx="198303">7</cx:pt>
          <cx:pt idx="198304">3</cx:pt>
          <cx:pt idx="198305">98</cx:pt>
          <cx:pt idx="198306">1</cx:pt>
          <cx:pt idx="198307">1</cx:pt>
          <cx:pt idx="198308">49</cx:pt>
          <cx:pt idx="198309">0</cx:pt>
          <cx:pt idx="198310">0</cx:pt>
          <cx:pt idx="198311">56</cx:pt>
          <cx:pt idx="198312">52</cx:pt>
          <cx:pt idx="198313">8</cx:pt>
          <cx:pt idx="198314">1</cx:pt>
          <cx:pt idx="198315">0</cx:pt>
          <cx:pt idx="198316">1</cx:pt>
          <cx:pt idx="198317">51</cx:pt>
          <cx:pt idx="198318">6</cx:pt>
          <cx:pt idx="198319">12</cx:pt>
          <cx:pt idx="198320">18</cx:pt>
          <cx:pt idx="198321">0</cx:pt>
          <cx:pt idx="198322">0</cx:pt>
          <cx:pt idx="198323">5</cx:pt>
          <cx:pt idx="198324">20</cx:pt>
          <cx:pt idx="198325">83</cx:pt>
          <cx:pt idx="198326">5</cx:pt>
          <cx:pt idx="198327">32</cx:pt>
          <cx:pt idx="198328">0</cx:pt>
          <cx:pt idx="198329">0</cx:pt>
          <cx:pt idx="198330">4</cx:pt>
          <cx:pt idx="198331">0</cx:pt>
          <cx:pt idx="198332">0</cx:pt>
          <cx:pt idx="198333">0</cx:pt>
          <cx:pt idx="198334">2</cx:pt>
          <cx:pt idx="198335">0</cx:pt>
          <cx:pt idx="198336">1</cx:pt>
          <cx:pt idx="198337">0</cx:pt>
          <cx:pt idx="198338">0</cx:pt>
          <cx:pt idx="198339">0</cx:pt>
          <cx:pt idx="198340">0</cx:pt>
          <cx:pt idx="198341">0</cx:pt>
          <cx:pt idx="198342">0</cx:pt>
          <cx:pt idx="198343">0</cx:pt>
          <cx:pt idx="198344">0</cx:pt>
          <cx:pt idx="198345">0</cx:pt>
          <cx:pt idx="198346">0</cx:pt>
          <cx:pt idx="198347">0</cx:pt>
          <cx:pt idx="198348">0</cx:pt>
          <cx:pt idx="198349">0</cx:pt>
          <cx:pt idx="198350">0</cx:pt>
          <cx:pt idx="198351">86</cx:pt>
          <cx:pt idx="198352">1</cx:pt>
          <cx:pt idx="198353">95</cx:pt>
          <cx:pt idx="198354">4</cx:pt>
          <cx:pt idx="198355">3</cx:pt>
          <cx:pt idx="198356">1</cx:pt>
          <cx:pt idx="198357">9</cx:pt>
          <cx:pt idx="198358">62</cx:pt>
          <cx:pt idx="198359">1</cx:pt>
          <cx:pt idx="198360">12</cx:pt>
          <cx:pt idx="198361">2</cx:pt>
          <cx:pt idx="198362">3</cx:pt>
          <cx:pt idx="198363">0</cx:pt>
          <cx:pt idx="198364">73</cx:pt>
          <cx:pt idx="198365">75</cx:pt>
          <cx:pt idx="198366">3</cx:pt>
          <cx:pt idx="198367">97</cx:pt>
          <cx:pt idx="198368">14</cx:pt>
          <cx:pt idx="198369">50</cx:pt>
          <cx:pt idx="198370">6</cx:pt>
          <cx:pt idx="198371">43</cx:pt>
          <cx:pt idx="198372">1</cx:pt>
          <cx:pt idx="198373">0</cx:pt>
          <cx:pt idx="198374">31</cx:pt>
          <cx:pt idx="198375">72</cx:pt>
          <cx:pt idx="198376">138</cx:pt>
          <cx:pt idx="198377">167</cx:pt>
          <cx:pt idx="198378">42</cx:pt>
          <cx:pt idx="198379">15</cx:pt>
          <cx:pt idx="198380">18</cx:pt>
          <cx:pt idx="198381">4</cx:pt>
          <cx:pt idx="198382">1</cx:pt>
          <cx:pt idx="198383">0</cx:pt>
          <cx:pt idx="198384">1</cx:pt>
          <cx:pt idx="198385">64</cx:pt>
          <cx:pt idx="198386">0</cx:pt>
          <cx:pt idx="198387">8</cx:pt>
          <cx:pt idx="198388">114</cx:pt>
          <cx:pt idx="198389">160</cx:pt>
          <cx:pt idx="198390">0</cx:pt>
          <cx:pt idx="198391">0</cx:pt>
          <cx:pt idx="198392">0</cx:pt>
          <cx:pt idx="198393">13</cx:pt>
          <cx:pt idx="198394">1</cx:pt>
          <cx:pt idx="198395">11</cx:pt>
          <cx:pt idx="198396">13</cx:pt>
          <cx:pt idx="198397">28</cx:pt>
          <cx:pt idx="198398">35</cx:pt>
          <cx:pt idx="198399">2</cx:pt>
          <cx:pt idx="198400">8</cx:pt>
          <cx:pt idx="198401">21</cx:pt>
          <cx:pt idx="198402">36</cx:pt>
          <cx:pt idx="198403">11</cx:pt>
          <cx:pt idx="198404">0</cx:pt>
          <cx:pt idx="198405">0</cx:pt>
          <cx:pt idx="198406">1</cx:pt>
          <cx:pt idx="198407">27</cx:pt>
          <cx:pt idx="198408">50</cx:pt>
          <cx:pt idx="198409">10</cx:pt>
          <cx:pt idx="198410">13</cx:pt>
          <cx:pt idx="198411">10</cx:pt>
          <cx:pt idx="198412">1</cx:pt>
          <cx:pt idx="198413">1</cx:pt>
          <cx:pt idx="198414">0</cx:pt>
          <cx:pt idx="198415">68</cx:pt>
          <cx:pt idx="198416">3</cx:pt>
          <cx:pt idx="198417">9</cx:pt>
          <cx:pt idx="198418">0</cx:pt>
          <cx:pt idx="198419">0</cx:pt>
          <cx:pt idx="198420">0</cx:pt>
          <cx:pt idx="198421">4</cx:pt>
          <cx:pt idx="198422">648</cx:pt>
          <cx:pt idx="198423">1</cx:pt>
          <cx:pt idx="198424">5</cx:pt>
          <cx:pt idx="198425">128</cx:pt>
          <cx:pt idx="198426">357</cx:pt>
          <cx:pt idx="198427">8</cx:pt>
          <cx:pt idx="198428">13</cx:pt>
          <cx:pt idx="198429">0</cx:pt>
          <cx:pt idx="198430">0</cx:pt>
          <cx:pt idx="198431">2</cx:pt>
          <cx:pt idx="198432">494</cx:pt>
          <cx:pt idx="198433">110</cx:pt>
          <cx:pt idx="198434">2</cx:pt>
          <cx:pt idx="198435">7</cx:pt>
          <cx:pt idx="198436">0</cx:pt>
          <cx:pt idx="198437">0</cx:pt>
          <cx:pt idx="198438">4</cx:pt>
          <cx:pt idx="198439">0</cx:pt>
          <cx:pt idx="198440">0</cx:pt>
          <cx:pt idx="198441">0</cx:pt>
          <cx:pt idx="198442">3</cx:pt>
          <cx:pt idx="198443">0</cx:pt>
          <cx:pt idx="198444">47</cx:pt>
          <cx:pt idx="198445">6</cx:pt>
          <cx:pt idx="198446">0</cx:pt>
          <cx:pt idx="198447">1</cx:pt>
          <cx:pt idx="198448">1</cx:pt>
          <cx:pt idx="198449">0</cx:pt>
          <cx:pt idx="198450">1</cx:pt>
          <cx:pt idx="198451">1</cx:pt>
          <cx:pt idx="198452">20</cx:pt>
          <cx:pt idx="198453">94</cx:pt>
          <cx:pt idx="198454">1</cx:pt>
          <cx:pt idx="198455">495</cx:pt>
          <cx:pt idx="198456">2</cx:pt>
          <cx:pt idx="198457">19</cx:pt>
          <cx:pt idx="198458">1</cx:pt>
          <cx:pt idx="198459">6</cx:pt>
          <cx:pt idx="198460">1</cx:pt>
          <cx:pt idx="198461">22</cx:pt>
          <cx:pt idx="198462">0</cx:pt>
          <cx:pt idx="198463">0</cx:pt>
          <cx:pt idx="198464">62</cx:pt>
          <cx:pt idx="198465">6</cx:pt>
          <cx:pt idx="198466">0</cx:pt>
          <cx:pt idx="198467">8</cx:pt>
          <cx:pt idx="198468">50</cx:pt>
          <cx:pt idx="198469">22</cx:pt>
          <cx:pt idx="198470">28</cx:pt>
          <cx:pt idx="198471">196</cx:pt>
          <cx:pt idx="198472">93</cx:pt>
          <cx:pt idx="198473">0</cx:pt>
          <cx:pt idx="198474">632</cx:pt>
          <cx:pt idx="198475">231</cx:pt>
          <cx:pt idx="198476">9</cx:pt>
          <cx:pt idx="198477">2</cx:pt>
          <cx:pt idx="198478">0</cx:pt>
          <cx:pt idx="198479">9</cx:pt>
          <cx:pt idx="198480">0</cx:pt>
          <cx:pt idx="198481">40</cx:pt>
          <cx:pt idx="198482">3</cx:pt>
          <cx:pt idx="198483">58</cx:pt>
          <cx:pt idx="198484">0</cx:pt>
          <cx:pt idx="198485">64</cx:pt>
          <cx:pt idx="198486">184</cx:pt>
          <cx:pt idx="198487">16</cx:pt>
          <cx:pt idx="198488">5</cx:pt>
          <cx:pt idx="198489">0</cx:pt>
          <cx:pt idx="198490">0</cx:pt>
          <cx:pt idx="198491">16</cx:pt>
          <cx:pt idx="198492">5</cx:pt>
          <cx:pt idx="198493">4</cx:pt>
          <cx:pt idx="198494">1</cx:pt>
          <cx:pt idx="198495">101</cx:pt>
          <cx:pt idx="198496">70</cx:pt>
          <cx:pt idx="198497">93</cx:pt>
          <cx:pt idx="198498">37</cx:pt>
          <cx:pt idx="198499">35</cx:pt>
          <cx:pt idx="198500">52</cx:pt>
          <cx:pt idx="198501">2</cx:pt>
          <cx:pt idx="198502">0</cx:pt>
          <cx:pt idx="198503">27</cx:pt>
          <cx:pt idx="198504">92</cx:pt>
          <cx:pt idx="198505">13</cx:pt>
          <cx:pt idx="198506">11</cx:pt>
          <cx:pt idx="198507">27</cx:pt>
          <cx:pt idx="198508">2</cx:pt>
          <cx:pt idx="198509">27</cx:pt>
          <cx:pt idx="198510">196</cx:pt>
          <cx:pt idx="198511">1</cx:pt>
          <cx:pt idx="198512">1</cx:pt>
          <cx:pt idx="198513">8</cx:pt>
          <cx:pt idx="198514">1</cx:pt>
          <cx:pt idx="198515">0</cx:pt>
          <cx:pt idx="198516">0</cx:pt>
          <cx:pt idx="198517">0</cx:pt>
          <cx:pt idx="198518">11</cx:pt>
          <cx:pt idx="198519">9</cx:pt>
          <cx:pt idx="198520">18</cx:pt>
          <cx:pt idx="198521">11</cx:pt>
          <cx:pt idx="198522">17</cx:pt>
          <cx:pt idx="198523">50</cx:pt>
          <cx:pt idx="198524">471</cx:pt>
          <cx:pt idx="198525">63</cx:pt>
          <cx:pt idx="198526">111</cx:pt>
          <cx:pt idx="198527">11</cx:pt>
          <cx:pt idx="198528">78</cx:pt>
          <cx:pt idx="198529">18</cx:pt>
          <cx:pt idx="198530">0</cx:pt>
          <cx:pt idx="198531">13</cx:pt>
          <cx:pt idx="198532">0</cx:pt>
          <cx:pt idx="198533">71</cx:pt>
          <cx:pt idx="198534">1</cx:pt>
          <cx:pt idx="198535">326</cx:pt>
          <cx:pt idx="198536">0</cx:pt>
          <cx:pt idx="198537">28</cx:pt>
          <cx:pt idx="198538">0</cx:pt>
          <cx:pt idx="198539">0</cx:pt>
          <cx:pt idx="198540">0</cx:pt>
          <cx:pt idx="198541">0</cx:pt>
          <cx:pt idx="198542">12</cx:pt>
          <cx:pt idx="198543">7</cx:pt>
          <cx:pt idx="198544">0</cx:pt>
          <cx:pt idx="198545">11</cx:pt>
          <cx:pt idx="198546">7</cx:pt>
          <cx:pt idx="198547">222</cx:pt>
          <cx:pt idx="198548">13</cx:pt>
          <cx:pt idx="198549">38</cx:pt>
          <cx:pt idx="198550">24</cx:pt>
          <cx:pt idx="198551">6</cx:pt>
          <cx:pt idx="198552">6</cx:pt>
          <cx:pt idx="198553">31</cx:pt>
          <cx:pt idx="198554">49</cx:pt>
          <cx:pt idx="198555">20</cx:pt>
          <cx:pt idx="198556">112</cx:pt>
          <cx:pt idx="198557">19</cx:pt>
          <cx:pt idx="198558">185</cx:pt>
          <cx:pt idx="198559">0</cx:pt>
          <cx:pt idx="198560">0</cx:pt>
          <cx:pt idx="198561">0</cx:pt>
          <cx:pt idx="198562">3</cx:pt>
          <cx:pt idx="198563">134</cx:pt>
          <cx:pt idx="198564">51</cx:pt>
          <cx:pt idx="198565">59</cx:pt>
          <cx:pt idx="198566">1</cx:pt>
          <cx:pt idx="198567">5</cx:pt>
          <cx:pt idx="198568">14</cx:pt>
          <cx:pt idx="198569">121</cx:pt>
          <cx:pt idx="198570">46</cx:pt>
          <cx:pt idx="198571">1</cx:pt>
          <cx:pt idx="198572">3</cx:pt>
          <cx:pt idx="198573">7</cx:pt>
          <cx:pt idx="198574">0</cx:pt>
          <cx:pt idx="198575">48</cx:pt>
          <cx:pt idx="198576">130</cx:pt>
          <cx:pt idx="198577">18</cx:pt>
          <cx:pt idx="198578">0</cx:pt>
          <cx:pt idx="198579">0</cx:pt>
          <cx:pt idx="198580">210</cx:pt>
          <cx:pt idx="198581">0</cx:pt>
          <cx:pt idx="198582">1</cx:pt>
          <cx:pt idx="198583">1</cx:pt>
          <cx:pt idx="198584">0</cx:pt>
          <cx:pt idx="198585">6</cx:pt>
          <cx:pt idx="198586">92</cx:pt>
          <cx:pt idx="198587">0</cx:pt>
          <cx:pt idx="198588">6</cx:pt>
          <cx:pt idx="198589">0</cx:pt>
          <cx:pt idx="198590">3</cx:pt>
          <cx:pt idx="198591">9</cx:pt>
          <cx:pt idx="198592">14</cx:pt>
          <cx:pt idx="198593">5</cx:pt>
          <cx:pt idx="198594">65</cx:pt>
          <cx:pt idx="198595">4</cx:pt>
          <cx:pt idx="198596">36</cx:pt>
          <cx:pt idx="198597">17</cx:pt>
          <cx:pt idx="198598">0</cx:pt>
          <cx:pt idx="198599">61</cx:pt>
          <cx:pt idx="198600">7</cx:pt>
          <cx:pt idx="198601">46</cx:pt>
          <cx:pt idx="198602">5</cx:pt>
          <cx:pt idx="198603">147</cx:pt>
          <cx:pt idx="198604">0</cx:pt>
          <cx:pt idx="198605">0</cx:pt>
          <cx:pt idx="198606">132</cx:pt>
          <cx:pt idx="198607">0</cx:pt>
          <cx:pt idx="198608">0</cx:pt>
          <cx:pt idx="198609">0</cx:pt>
          <cx:pt idx="198610">0</cx:pt>
          <cx:pt idx="198611">31</cx:pt>
          <cx:pt idx="198612">143</cx:pt>
          <cx:pt idx="198613">112</cx:pt>
          <cx:pt idx="198614">0</cx:pt>
          <cx:pt idx="198615">0</cx:pt>
          <cx:pt idx="198616">130</cx:pt>
          <cx:pt idx="198617">7</cx:pt>
          <cx:pt idx="198618">0</cx:pt>
          <cx:pt idx="198619">1</cx:pt>
          <cx:pt idx="198620">1</cx:pt>
          <cx:pt idx="198621">1</cx:pt>
          <cx:pt idx="198622">0</cx:pt>
          <cx:pt idx="198623">81</cx:pt>
          <cx:pt idx="198624">1</cx:pt>
          <cx:pt idx="198625">32</cx:pt>
          <cx:pt idx="198626">0</cx:pt>
          <cx:pt idx="198627">189</cx:pt>
          <cx:pt idx="198628">29</cx:pt>
          <cx:pt idx="198629">1</cx:pt>
          <cx:pt idx="198630">13</cx:pt>
          <cx:pt idx="198631">1</cx:pt>
          <cx:pt idx="198632">1</cx:pt>
          <cx:pt idx="198633">0</cx:pt>
          <cx:pt idx="198634">76</cx:pt>
          <cx:pt idx="198635">21</cx:pt>
          <cx:pt idx="198636">0</cx:pt>
          <cx:pt idx="198637">7</cx:pt>
          <cx:pt idx="198638">0</cx:pt>
          <cx:pt idx="198639">1</cx:pt>
          <cx:pt idx="198640">1</cx:pt>
          <cx:pt idx="198641">109</cx:pt>
          <cx:pt idx="198642">7</cx:pt>
          <cx:pt idx="198643">8</cx:pt>
          <cx:pt idx="198644">12</cx:pt>
          <cx:pt idx="198645">0</cx:pt>
          <cx:pt idx="198646">0</cx:pt>
          <cx:pt idx="198647">0</cx:pt>
          <cx:pt idx="198648">0</cx:pt>
          <cx:pt idx="198649">0</cx:pt>
          <cx:pt idx="198650">1</cx:pt>
          <cx:pt idx="198651">1</cx:pt>
          <cx:pt idx="198652">0</cx:pt>
          <cx:pt idx="198653">11</cx:pt>
          <cx:pt idx="198654">34</cx:pt>
          <cx:pt idx="198655">52</cx:pt>
          <cx:pt idx="198656">17</cx:pt>
          <cx:pt idx="198657">456</cx:pt>
          <cx:pt idx="198658">7</cx:pt>
          <cx:pt idx="198659">133</cx:pt>
          <cx:pt idx="198660">176</cx:pt>
          <cx:pt idx="198661">12</cx:pt>
          <cx:pt idx="198662">271</cx:pt>
          <cx:pt idx="198663">225</cx:pt>
          <cx:pt idx="198664">1</cx:pt>
          <cx:pt idx="198665">3</cx:pt>
          <cx:pt idx="198666">15</cx:pt>
          <cx:pt idx="198667">5</cx:pt>
          <cx:pt idx="198668">1</cx:pt>
          <cx:pt idx="198669">1</cx:pt>
          <cx:pt idx="198670">0</cx:pt>
          <cx:pt idx="198671">0</cx:pt>
          <cx:pt idx="198672">1</cx:pt>
          <cx:pt idx="198673">0</cx:pt>
          <cx:pt idx="198674">51</cx:pt>
          <cx:pt idx="198675">7</cx:pt>
          <cx:pt idx="198676">56</cx:pt>
          <cx:pt idx="198677">9</cx:pt>
          <cx:pt idx="198678">73</cx:pt>
          <cx:pt idx="198679">0</cx:pt>
          <cx:pt idx="198680">106</cx:pt>
          <cx:pt idx="198681">10</cx:pt>
          <cx:pt idx="198682">4</cx:pt>
          <cx:pt idx="198683">0</cx:pt>
          <cx:pt idx="198684">84</cx:pt>
          <cx:pt idx="198685">10</cx:pt>
          <cx:pt idx="198686">3</cx:pt>
          <cx:pt idx="198687">2</cx:pt>
          <cx:pt idx="198688">91</cx:pt>
          <cx:pt idx="198689">119</cx:pt>
          <cx:pt idx="198690">7</cx:pt>
          <cx:pt idx="198691">1</cx:pt>
          <cx:pt idx="198692">21</cx:pt>
          <cx:pt idx="198693">14</cx:pt>
          <cx:pt idx="198694">4</cx:pt>
          <cx:pt idx="198695">12</cx:pt>
          <cx:pt idx="198696">0</cx:pt>
          <cx:pt idx="198697">0</cx:pt>
          <cx:pt idx="198698">0</cx:pt>
          <cx:pt idx="198699">0</cx:pt>
          <cx:pt idx="198700">1</cx:pt>
          <cx:pt idx="198701">1</cx:pt>
          <cx:pt idx="198702">5</cx:pt>
          <cx:pt idx="198703">42</cx:pt>
          <cx:pt idx="198704">0</cx:pt>
          <cx:pt idx="198705">0</cx:pt>
          <cx:pt idx="198706">0</cx:pt>
          <cx:pt idx="198707">0</cx:pt>
          <cx:pt idx="198708">1</cx:pt>
          <cx:pt idx="198709">0</cx:pt>
          <cx:pt idx="198710">1</cx:pt>
          <cx:pt idx="198711">4</cx:pt>
          <cx:pt idx="198712">1</cx:pt>
          <cx:pt idx="198713">8</cx:pt>
          <cx:pt idx="198714">0</cx:pt>
          <cx:pt idx="198715">3</cx:pt>
          <cx:pt idx="198716">32</cx:pt>
          <cx:pt idx="198717">8</cx:pt>
          <cx:pt idx="198718">7</cx:pt>
          <cx:pt idx="198719">103</cx:pt>
          <cx:pt idx="198720">8</cx:pt>
          <cx:pt idx="198721">14</cx:pt>
          <cx:pt idx="198722">0</cx:pt>
          <cx:pt idx="198723">16</cx:pt>
          <cx:pt idx="198724">0</cx:pt>
          <cx:pt idx="198725">0</cx:pt>
          <cx:pt idx="198726">0</cx:pt>
          <cx:pt idx="198727">21</cx:pt>
          <cx:pt idx="198728">0</cx:pt>
          <cx:pt idx="198729">2</cx:pt>
          <cx:pt idx="198730">2</cx:pt>
          <cx:pt idx="198731">221</cx:pt>
          <cx:pt idx="198732">0</cx:pt>
          <cx:pt idx="198733">10</cx:pt>
          <cx:pt idx="198734">16</cx:pt>
          <cx:pt idx="198735">0</cx:pt>
          <cx:pt idx="198736">0</cx:pt>
          <cx:pt idx="198737">11</cx:pt>
          <cx:pt idx="198738">6</cx:pt>
          <cx:pt idx="198739">1</cx:pt>
          <cx:pt idx="198740">20</cx:pt>
          <cx:pt idx="198741">0</cx:pt>
          <cx:pt idx="198742">107</cx:pt>
          <cx:pt idx="198743">1</cx:pt>
          <cx:pt idx="198744">146</cx:pt>
          <cx:pt idx="198745">51</cx:pt>
          <cx:pt idx="198746">26</cx:pt>
          <cx:pt idx="198747">2</cx:pt>
          <cx:pt idx="198748">10</cx:pt>
          <cx:pt idx="198749">0</cx:pt>
          <cx:pt idx="198750">18</cx:pt>
          <cx:pt idx="198751">0</cx:pt>
          <cx:pt idx="198752">237</cx:pt>
          <cx:pt idx="198753">96</cx:pt>
          <cx:pt idx="198754">0</cx:pt>
          <cx:pt idx="198755">72</cx:pt>
          <cx:pt idx="198756">0</cx:pt>
          <cx:pt idx="198757">0</cx:pt>
          <cx:pt idx="198758">0</cx:pt>
          <cx:pt idx="198759">36</cx:pt>
          <cx:pt idx="198760">141</cx:pt>
          <cx:pt idx="198761">1</cx:pt>
          <cx:pt idx="198762">6</cx:pt>
          <cx:pt idx="198763">39</cx:pt>
          <cx:pt idx="198764">1</cx:pt>
          <cx:pt idx="198765">25</cx:pt>
          <cx:pt idx="198766">28</cx:pt>
          <cx:pt idx="198767">6</cx:pt>
          <cx:pt idx="198768">26</cx:pt>
          <cx:pt idx="198769">27</cx:pt>
          <cx:pt idx="198770">21</cx:pt>
          <cx:pt idx="198771">16</cx:pt>
          <cx:pt idx="198772">365</cx:pt>
          <cx:pt idx="198773">30</cx:pt>
          <cx:pt idx="198774">1</cx:pt>
          <cx:pt idx="198775">5</cx:pt>
          <cx:pt idx="198776">1</cx:pt>
          <cx:pt idx="198777">33</cx:pt>
          <cx:pt idx="198778">0</cx:pt>
          <cx:pt idx="198779">65</cx:pt>
          <cx:pt idx="198780">132</cx:pt>
          <cx:pt idx="198781">64</cx:pt>
          <cx:pt idx="198782">1</cx:pt>
          <cx:pt idx="198783">0</cx:pt>
          <cx:pt idx="198784">28</cx:pt>
          <cx:pt idx="198785">36</cx:pt>
          <cx:pt idx="198786">1</cx:pt>
          <cx:pt idx="198787">28</cx:pt>
          <cx:pt idx="198788">0</cx:pt>
          <cx:pt idx="198789">0</cx:pt>
          <cx:pt idx="198790">0</cx:pt>
          <cx:pt idx="198791">5</cx:pt>
          <cx:pt idx="198792">0</cx:pt>
          <cx:pt idx="198793">5</cx:pt>
          <cx:pt idx="198794">1</cx:pt>
          <cx:pt idx="198795">4</cx:pt>
          <cx:pt idx="198796">36</cx:pt>
          <cx:pt idx="198797">13</cx:pt>
          <cx:pt idx="198798">1</cx:pt>
          <cx:pt idx="198799">26</cx:pt>
          <cx:pt idx="198800">29</cx:pt>
          <cx:pt idx="198801">672</cx:pt>
          <cx:pt idx="198802">15</cx:pt>
          <cx:pt idx="198803">20</cx:pt>
          <cx:pt idx="198804">34</cx:pt>
          <cx:pt idx="198805">209</cx:pt>
          <cx:pt idx="198806">0</cx:pt>
          <cx:pt idx="198807">27</cx:pt>
          <cx:pt idx="198808">56</cx:pt>
          <cx:pt idx="198809">0</cx:pt>
          <cx:pt idx="198810">0</cx:pt>
          <cx:pt idx="198811">0</cx:pt>
          <cx:pt idx="198812">0</cx:pt>
          <cx:pt idx="198813">0</cx:pt>
          <cx:pt idx="198814">0</cx:pt>
          <cx:pt idx="198815">14</cx:pt>
          <cx:pt idx="198816">28</cx:pt>
          <cx:pt idx="198817">3</cx:pt>
          <cx:pt idx="198818">1</cx:pt>
          <cx:pt idx="198819">0</cx:pt>
          <cx:pt idx="198820">1</cx:pt>
          <cx:pt idx="198821">0</cx:pt>
          <cx:pt idx="198822">0</cx:pt>
          <cx:pt idx="198823">0</cx:pt>
          <cx:pt idx="198824">41</cx:pt>
          <cx:pt idx="198825">2</cx:pt>
          <cx:pt idx="198826">7</cx:pt>
          <cx:pt idx="198827">7</cx:pt>
          <cx:pt idx="198828">22</cx:pt>
          <cx:pt idx="198829">153</cx:pt>
          <cx:pt idx="198830">0</cx:pt>
          <cx:pt idx="198831">24</cx:pt>
          <cx:pt idx="198832">115</cx:pt>
          <cx:pt idx="198833">0</cx:pt>
          <cx:pt idx="198834">3</cx:pt>
          <cx:pt idx="198835">0</cx:pt>
          <cx:pt idx="198836">20</cx:pt>
          <cx:pt idx="198837">327</cx:pt>
          <cx:pt idx="198838">78</cx:pt>
          <cx:pt idx="198839">0</cx:pt>
          <cx:pt idx="198840">2</cx:pt>
          <cx:pt idx="198841">0</cx:pt>
          <cx:pt idx="198842">0</cx:pt>
          <cx:pt idx="198843">5</cx:pt>
          <cx:pt idx="198844">91</cx:pt>
          <cx:pt idx="198845">0</cx:pt>
          <cx:pt idx="198846">1</cx:pt>
          <cx:pt idx="198847">40</cx:pt>
          <cx:pt idx="198848">4</cx:pt>
          <cx:pt idx="198849">3</cx:pt>
          <cx:pt idx="198850">90</cx:pt>
          <cx:pt idx="198851">19</cx:pt>
          <cx:pt idx="198852">98</cx:pt>
          <cx:pt idx="198853">43</cx:pt>
          <cx:pt idx="198854">69</cx:pt>
          <cx:pt idx="198855">69</cx:pt>
          <cx:pt idx="198856">99</cx:pt>
          <cx:pt idx="198857">34</cx:pt>
          <cx:pt idx="198858">0</cx:pt>
          <cx:pt idx="198859">13</cx:pt>
          <cx:pt idx="198860">34</cx:pt>
          <cx:pt idx="198861">6</cx:pt>
          <cx:pt idx="198862">59</cx:pt>
          <cx:pt idx="198863">2</cx:pt>
          <cx:pt idx="198864">77</cx:pt>
          <cx:pt idx="198865">3</cx:pt>
          <cx:pt idx="198866">105</cx:pt>
          <cx:pt idx="198867">0</cx:pt>
          <cx:pt idx="198868">0</cx:pt>
          <cx:pt idx="198869">0</cx:pt>
          <cx:pt idx="198870">577</cx:pt>
          <cx:pt idx="198871">4</cx:pt>
          <cx:pt idx="198872">1</cx:pt>
          <cx:pt idx="198873">13</cx:pt>
          <cx:pt idx="198874">0</cx:pt>
          <cx:pt idx="198875">41</cx:pt>
          <cx:pt idx="198876">1</cx:pt>
          <cx:pt idx="198877">2</cx:pt>
          <cx:pt idx="198878">28</cx:pt>
          <cx:pt idx="198879">7</cx:pt>
          <cx:pt idx="198880">19</cx:pt>
          <cx:pt idx="198881">82</cx:pt>
          <cx:pt idx="198882">0</cx:pt>
          <cx:pt idx="198883">1</cx:pt>
          <cx:pt idx="198884">18</cx:pt>
          <cx:pt idx="198885">206</cx:pt>
          <cx:pt idx="198886">14</cx:pt>
          <cx:pt idx="198887">123</cx:pt>
          <cx:pt idx="198888">36</cx:pt>
          <cx:pt idx="198889">136</cx:pt>
          <cx:pt idx="198890">4</cx:pt>
          <cx:pt idx="198891">2</cx:pt>
          <cx:pt idx="198892">1</cx:pt>
          <cx:pt idx="198893">0</cx:pt>
          <cx:pt idx="198894">7</cx:pt>
          <cx:pt idx="198895">464</cx:pt>
          <cx:pt idx="198896">0</cx:pt>
          <cx:pt idx="198897">7</cx:pt>
          <cx:pt idx="198898">4</cx:pt>
          <cx:pt idx="198899">97</cx:pt>
          <cx:pt idx="198900">7</cx:pt>
          <cx:pt idx="198901">0</cx:pt>
          <cx:pt idx="198902">3</cx:pt>
          <cx:pt idx="198903">0</cx:pt>
          <cx:pt idx="198904">7</cx:pt>
          <cx:pt idx="198905">10</cx:pt>
          <cx:pt idx="198906">13</cx:pt>
          <cx:pt idx="198907">41</cx:pt>
          <cx:pt idx="198908">7</cx:pt>
          <cx:pt idx="198909">0</cx:pt>
          <cx:pt idx="198910">214</cx:pt>
          <cx:pt idx="198911">2</cx:pt>
          <cx:pt idx="198912">29</cx:pt>
          <cx:pt idx="198913">191</cx:pt>
          <cx:pt idx="198914">191</cx:pt>
          <cx:pt idx="198915">23</cx:pt>
          <cx:pt idx="198916">5</cx:pt>
          <cx:pt idx="198917">8</cx:pt>
          <cx:pt idx="198918">2</cx:pt>
          <cx:pt idx="198919">8</cx:pt>
          <cx:pt idx="198920">19</cx:pt>
          <cx:pt idx="198921">729</cx:pt>
          <cx:pt idx="198922">487</cx:pt>
          <cx:pt idx="198923">8</cx:pt>
          <cx:pt idx="198924">48</cx:pt>
          <cx:pt idx="198925">132</cx:pt>
          <cx:pt idx="198926">118</cx:pt>
          <cx:pt idx="198927">35</cx:pt>
          <cx:pt idx="198928">4</cx:pt>
          <cx:pt idx="198929">0</cx:pt>
          <cx:pt idx="198930">14</cx:pt>
          <cx:pt idx="198931">187</cx:pt>
          <cx:pt idx="198932">8</cx:pt>
          <cx:pt idx="198933">7</cx:pt>
          <cx:pt idx="198934">6</cx:pt>
          <cx:pt idx="198935">0</cx:pt>
          <cx:pt idx="198936">1</cx:pt>
          <cx:pt idx="198937">0</cx:pt>
          <cx:pt idx="198938">10</cx:pt>
          <cx:pt idx="198939">0</cx:pt>
          <cx:pt idx="198940">53</cx:pt>
          <cx:pt idx="198941">23</cx:pt>
          <cx:pt idx="198942">0</cx:pt>
          <cx:pt idx="198943">0</cx:pt>
          <cx:pt idx="198944">140</cx:pt>
          <cx:pt idx="198945">98</cx:pt>
          <cx:pt idx="198946">459</cx:pt>
          <cx:pt idx="198947">2</cx:pt>
          <cx:pt idx="198948">26</cx:pt>
          <cx:pt idx="198949">0</cx:pt>
          <cx:pt idx="198950">28</cx:pt>
          <cx:pt idx="198951">13</cx:pt>
          <cx:pt idx="198952">5</cx:pt>
          <cx:pt idx="198953">139</cx:pt>
          <cx:pt idx="198954">0</cx:pt>
          <cx:pt idx="198955">16</cx:pt>
          <cx:pt idx="198956">2</cx:pt>
          <cx:pt idx="198957">0</cx:pt>
          <cx:pt idx="198958">1</cx:pt>
          <cx:pt idx="198959">0</cx:pt>
          <cx:pt idx="198960">20</cx:pt>
          <cx:pt idx="198961">0</cx:pt>
          <cx:pt idx="198962">7</cx:pt>
          <cx:pt idx="198963">23</cx:pt>
          <cx:pt idx="198964">0</cx:pt>
          <cx:pt idx="198965">0</cx:pt>
          <cx:pt idx="198966">11</cx:pt>
          <cx:pt idx="198967">14</cx:pt>
          <cx:pt idx="198968">6</cx:pt>
          <cx:pt idx="198969">1</cx:pt>
          <cx:pt idx="198970">0</cx:pt>
          <cx:pt idx="198971">49</cx:pt>
          <cx:pt idx="198972">0</cx:pt>
          <cx:pt idx="198973">13</cx:pt>
          <cx:pt idx="198974">13</cx:pt>
          <cx:pt idx="198975">1</cx:pt>
          <cx:pt idx="198976">16</cx:pt>
          <cx:pt idx="198977">0</cx:pt>
          <cx:pt idx="198978">23</cx:pt>
          <cx:pt idx="198979">0</cx:pt>
          <cx:pt idx="198980">1</cx:pt>
          <cx:pt idx="198981">5</cx:pt>
          <cx:pt idx="198982">53</cx:pt>
          <cx:pt idx="198983">34</cx:pt>
          <cx:pt idx="198984">0</cx:pt>
          <cx:pt idx="198985">1</cx:pt>
          <cx:pt idx="198986">0</cx:pt>
          <cx:pt idx="198987">3</cx:pt>
          <cx:pt idx="198988">4</cx:pt>
          <cx:pt idx="198989">90</cx:pt>
          <cx:pt idx="198990">0</cx:pt>
          <cx:pt idx="198991">10</cx:pt>
          <cx:pt idx="198992">123</cx:pt>
          <cx:pt idx="198993">7</cx:pt>
          <cx:pt idx="198994">0</cx:pt>
          <cx:pt idx="198995">0</cx:pt>
          <cx:pt idx="198996">3</cx:pt>
          <cx:pt idx="198997">0</cx:pt>
          <cx:pt idx="198998">28</cx:pt>
          <cx:pt idx="198999">9</cx:pt>
          <cx:pt idx="199000">9</cx:pt>
          <cx:pt idx="199001">5</cx:pt>
          <cx:pt idx="199002">634</cx:pt>
          <cx:pt idx="199003">273</cx:pt>
          <cx:pt idx="199004">11</cx:pt>
          <cx:pt idx="199005">7</cx:pt>
          <cx:pt idx="199006">15</cx:pt>
          <cx:pt idx="199007">0</cx:pt>
          <cx:pt idx="199008">3</cx:pt>
          <cx:pt idx="199009">61</cx:pt>
          <cx:pt idx="199010">25</cx:pt>
          <cx:pt idx="199011">66</cx:pt>
          <cx:pt idx="199012">26</cx:pt>
          <cx:pt idx="199013">43</cx:pt>
          <cx:pt idx="199014">0</cx:pt>
          <cx:pt idx="199015">1</cx:pt>
          <cx:pt idx="199016">47</cx:pt>
          <cx:pt idx="199017">0</cx:pt>
          <cx:pt idx="199018">0</cx:pt>
          <cx:pt idx="199019">0</cx:pt>
          <cx:pt idx="199020">1</cx:pt>
          <cx:pt idx="199021">1</cx:pt>
          <cx:pt idx="199022">2</cx:pt>
          <cx:pt idx="199023">58</cx:pt>
          <cx:pt idx="199024">1</cx:pt>
          <cx:pt idx="199025">0</cx:pt>
          <cx:pt idx="199026">0</cx:pt>
          <cx:pt idx="199027">0</cx:pt>
          <cx:pt idx="199028">0</cx:pt>
          <cx:pt idx="199029">367</cx:pt>
          <cx:pt idx="199030">11</cx:pt>
          <cx:pt idx="199031">4</cx:pt>
          <cx:pt idx="199032">63</cx:pt>
          <cx:pt idx="199033">52</cx:pt>
          <cx:pt idx="199034">29</cx:pt>
          <cx:pt idx="199035">15</cx:pt>
          <cx:pt idx="199036">0</cx:pt>
          <cx:pt idx="199037">58</cx:pt>
          <cx:pt idx="199038">15</cx:pt>
          <cx:pt idx="199039">0</cx:pt>
          <cx:pt idx="199040">8</cx:pt>
          <cx:pt idx="199041">43</cx:pt>
          <cx:pt idx="199042">10</cx:pt>
          <cx:pt idx="199043">0</cx:pt>
          <cx:pt idx="199044">101</cx:pt>
          <cx:pt idx="199045">5</cx:pt>
          <cx:pt idx="199046">0</cx:pt>
          <cx:pt idx="199047">58</cx:pt>
          <cx:pt idx="199048">0</cx:pt>
          <cx:pt idx="199049">68</cx:pt>
          <cx:pt idx="199050">0</cx:pt>
          <cx:pt idx="199051">245</cx:pt>
          <cx:pt idx="199052">89</cx:pt>
          <cx:pt idx="199053">10</cx:pt>
          <cx:pt idx="199054">3</cx:pt>
          <cx:pt idx="199055">15</cx:pt>
          <cx:pt idx="199056">29</cx:pt>
          <cx:pt idx="199057">18</cx:pt>
          <cx:pt idx="199058">3</cx:pt>
          <cx:pt idx="199059">5</cx:pt>
          <cx:pt idx="199060">115</cx:pt>
          <cx:pt idx="199061">2</cx:pt>
          <cx:pt idx="199062">28</cx:pt>
          <cx:pt idx="199063">1</cx:pt>
          <cx:pt idx="199064">0</cx:pt>
          <cx:pt idx="199065">1</cx:pt>
          <cx:pt idx="199066">1</cx:pt>
          <cx:pt idx="199067">31</cx:pt>
          <cx:pt idx="199068">28</cx:pt>
          <cx:pt idx="199069">92</cx:pt>
          <cx:pt idx="199070">246</cx:pt>
          <cx:pt idx="199071">1</cx:pt>
          <cx:pt idx="199072">0</cx:pt>
          <cx:pt idx="199073">0</cx:pt>
          <cx:pt idx="199074">0</cx:pt>
          <cx:pt idx="199075">28</cx:pt>
          <cx:pt idx="199076">0</cx:pt>
          <cx:pt idx="199077">0</cx:pt>
          <cx:pt idx="199078">0</cx:pt>
          <cx:pt idx="199079">40</cx:pt>
          <cx:pt idx="199080">1</cx:pt>
          <cx:pt idx="199081">3</cx:pt>
          <cx:pt idx="199082">141</cx:pt>
          <cx:pt idx="199083">14</cx:pt>
          <cx:pt idx="199084">2</cx:pt>
          <cx:pt idx="199085">274</cx:pt>
          <cx:pt idx="199086">21</cx:pt>
          <cx:pt idx="199087">1</cx:pt>
          <cx:pt idx="199088">0</cx:pt>
          <cx:pt idx="199089">501</cx:pt>
          <cx:pt idx="199090">26</cx:pt>
          <cx:pt idx="199091">14</cx:pt>
          <cx:pt idx="199092">3</cx:pt>
          <cx:pt idx="199093">0</cx:pt>
          <cx:pt idx="199094">6</cx:pt>
          <cx:pt idx="199095">44</cx:pt>
          <cx:pt idx="199096">69</cx:pt>
          <cx:pt idx="199097">34</cx:pt>
          <cx:pt idx="199098">127</cx:pt>
          <cx:pt idx="199099">628</cx:pt>
          <cx:pt idx="199100">52</cx:pt>
          <cx:pt idx="199101">0</cx:pt>
          <cx:pt idx="199102">1</cx:pt>
          <cx:pt idx="199103">0</cx:pt>
          <cx:pt idx="199104">0</cx:pt>
          <cx:pt idx="199105">1</cx:pt>
          <cx:pt idx="199106">10</cx:pt>
          <cx:pt idx="199107">1</cx:pt>
          <cx:pt idx="199108">0</cx:pt>
          <cx:pt idx="199109">11</cx:pt>
          <cx:pt idx="199110">99</cx:pt>
          <cx:pt idx="199111">4</cx:pt>
          <cx:pt idx="199112">0</cx:pt>
          <cx:pt idx="199113">15</cx:pt>
          <cx:pt idx="199114">112</cx:pt>
          <cx:pt idx="199115">1</cx:pt>
          <cx:pt idx="199116">28</cx:pt>
          <cx:pt idx="199117">0</cx:pt>
          <cx:pt idx="199118">22</cx:pt>
          <cx:pt idx="199119">7</cx:pt>
          <cx:pt idx="199120">2</cx:pt>
          <cx:pt idx="199121">21</cx:pt>
          <cx:pt idx="199122">12</cx:pt>
          <cx:pt idx="199123">2</cx:pt>
          <cx:pt idx="199124">2</cx:pt>
          <cx:pt idx="199125">2</cx:pt>
          <cx:pt idx="199126">20</cx:pt>
          <cx:pt idx="199127">60</cx:pt>
          <cx:pt idx="199128">20</cx:pt>
          <cx:pt idx="199129">0</cx:pt>
          <cx:pt idx="199130">35</cx:pt>
          <cx:pt idx="199131">640</cx:pt>
          <cx:pt idx="199132">6</cx:pt>
          <cx:pt idx="199133">14</cx:pt>
          <cx:pt idx="199134">3</cx:pt>
          <cx:pt idx="199135">0</cx:pt>
          <cx:pt idx="199136">11</cx:pt>
          <cx:pt idx="199137">0</cx:pt>
          <cx:pt idx="199138">0</cx:pt>
          <cx:pt idx="199139">1</cx:pt>
          <cx:pt idx="199140">0</cx:pt>
          <cx:pt idx="199141">13</cx:pt>
          <cx:pt idx="199142">3</cx:pt>
          <cx:pt idx="199143">0</cx:pt>
          <cx:pt idx="199144">0</cx:pt>
          <cx:pt idx="199145">5</cx:pt>
          <cx:pt idx="199146">0</cx:pt>
          <cx:pt idx="199147">0</cx:pt>
          <cx:pt idx="199148">3</cx:pt>
          <cx:pt idx="199149">4</cx:pt>
          <cx:pt idx="199150">60</cx:pt>
          <cx:pt idx="199151">36</cx:pt>
          <cx:pt idx="199152">182</cx:pt>
          <cx:pt idx="199153">86</cx:pt>
          <cx:pt idx="199154">8</cx:pt>
          <cx:pt idx="199155">1</cx:pt>
          <cx:pt idx="199156">144</cx:pt>
          <cx:pt idx="199157">0</cx:pt>
          <cx:pt idx="199158">59</cx:pt>
          <cx:pt idx="199159">85</cx:pt>
          <cx:pt idx="199160">100</cx:pt>
          <cx:pt idx="199161">104</cx:pt>
          <cx:pt idx="199162">0</cx:pt>
          <cx:pt idx="199163">189</cx:pt>
          <cx:pt idx="199164">64</cx:pt>
          <cx:pt idx="199165">0</cx:pt>
          <cx:pt idx="199166">0</cx:pt>
          <cx:pt idx="199167">0</cx:pt>
          <cx:pt idx="199168">0</cx:pt>
          <cx:pt idx="199169">91</cx:pt>
          <cx:pt idx="199170">0</cx:pt>
          <cx:pt idx="199171">0</cx:pt>
          <cx:pt idx="199172">19</cx:pt>
          <cx:pt idx="199173">6</cx:pt>
          <cx:pt idx="199174">61</cx:pt>
          <cx:pt idx="199175">0</cx:pt>
          <cx:pt idx="199176">3</cx:pt>
          <cx:pt idx="199177">0</cx:pt>
          <cx:pt idx="199178">0</cx:pt>
          <cx:pt idx="199179">3</cx:pt>
          <cx:pt idx="199180">7</cx:pt>
          <cx:pt idx="199181">1</cx:pt>
          <cx:pt idx="199182">2</cx:pt>
          <cx:pt idx="199183">39</cx:pt>
          <cx:pt idx="199184">5</cx:pt>
          <cx:pt idx="199185">11</cx:pt>
          <cx:pt idx="199186">19</cx:pt>
          <cx:pt idx="199187">18</cx:pt>
          <cx:pt idx="199188">0</cx:pt>
          <cx:pt idx="199189">181</cx:pt>
          <cx:pt idx="199190">15</cx:pt>
          <cx:pt idx="199191">19</cx:pt>
          <cx:pt idx="199192">302</cx:pt>
          <cx:pt idx="199193">19</cx:pt>
          <cx:pt idx="199194">10</cx:pt>
          <cx:pt idx="199195">139</cx:pt>
          <cx:pt idx="199196">1</cx:pt>
          <cx:pt idx="199197">16</cx:pt>
          <cx:pt idx="199198">142</cx:pt>
          <cx:pt idx="199199">0</cx:pt>
          <cx:pt idx="199200">0</cx:pt>
          <cx:pt idx="199201">6</cx:pt>
          <cx:pt idx="199202">237</cx:pt>
          <cx:pt idx="199203">0</cx:pt>
          <cx:pt idx="199204">119</cx:pt>
          <cx:pt idx="199205">162</cx:pt>
          <cx:pt idx="199206">0</cx:pt>
          <cx:pt idx="199207">49</cx:pt>
          <cx:pt idx="199208">4</cx:pt>
          <cx:pt idx="199209">58</cx:pt>
          <cx:pt idx="199210">5</cx:pt>
          <cx:pt idx="199211">13</cx:pt>
          <cx:pt idx="199212">0</cx:pt>
          <cx:pt idx="199213">23</cx:pt>
          <cx:pt idx="199214">0</cx:pt>
          <cx:pt idx="199215">6</cx:pt>
          <cx:pt idx="199216">25</cx:pt>
          <cx:pt idx="199217">24</cx:pt>
          <cx:pt idx="199218">51</cx:pt>
          <cx:pt idx="199219">0</cx:pt>
          <cx:pt idx="199220">6</cx:pt>
          <cx:pt idx="199221">0</cx:pt>
          <cx:pt idx="199222">26</cx:pt>
          <cx:pt idx="199223">15</cx:pt>
          <cx:pt idx="199224">7</cx:pt>
          <cx:pt idx="199225">0</cx:pt>
          <cx:pt idx="199226">29</cx:pt>
          <cx:pt idx="199227">763</cx:pt>
          <cx:pt idx="199228">0</cx:pt>
          <cx:pt idx="199229">142</cx:pt>
          <cx:pt idx="199230">0</cx:pt>
          <cx:pt idx="199231">42</cx:pt>
          <cx:pt idx="199232">61</cx:pt>
          <cx:pt idx="199233">1</cx:pt>
          <cx:pt idx="199234">12</cx:pt>
          <cx:pt idx="199235">0</cx:pt>
          <cx:pt idx="199236">0</cx:pt>
          <cx:pt idx="199237">32</cx:pt>
          <cx:pt idx="199238">1</cx:pt>
          <cx:pt idx="199239">0</cx:pt>
          <cx:pt idx="199240">44</cx:pt>
          <cx:pt idx="199241">6</cx:pt>
          <cx:pt idx="199242">71</cx:pt>
          <cx:pt idx="199243">38</cx:pt>
          <cx:pt idx="199244">0</cx:pt>
          <cx:pt idx="199245">35</cx:pt>
          <cx:pt idx="199246">1</cx:pt>
          <cx:pt idx="199247">28</cx:pt>
          <cx:pt idx="199248">0</cx:pt>
          <cx:pt idx="199249">0</cx:pt>
          <cx:pt idx="199250">175</cx:pt>
          <cx:pt idx="199251">34</cx:pt>
          <cx:pt idx="199252">0</cx:pt>
          <cx:pt idx="199253">0</cx:pt>
          <cx:pt idx="199254">0</cx:pt>
          <cx:pt idx="199255">0</cx:pt>
          <cx:pt idx="199256">2</cx:pt>
          <cx:pt idx="199257">0</cx:pt>
          <cx:pt idx="199258">0</cx:pt>
          <cx:pt idx="199259">6</cx:pt>
          <cx:pt idx="199260">0</cx:pt>
          <cx:pt idx="199261">0</cx:pt>
          <cx:pt idx="199262">2</cx:pt>
          <cx:pt idx="199263">179</cx:pt>
          <cx:pt idx="199264">1</cx:pt>
          <cx:pt idx="199265">0</cx:pt>
          <cx:pt idx="199266">3</cx:pt>
          <cx:pt idx="199267">129</cx:pt>
          <cx:pt idx="199268">1</cx:pt>
          <cx:pt idx="199269">5</cx:pt>
          <cx:pt idx="199270">2</cx:pt>
          <cx:pt idx="199271">2</cx:pt>
          <cx:pt idx="199272">406</cx:pt>
          <cx:pt idx="199273">123</cx:pt>
          <cx:pt idx="199274">0</cx:pt>
          <cx:pt idx="199275">74</cx:pt>
          <cx:pt idx="199276">31</cx:pt>
          <cx:pt idx="199277">3</cx:pt>
          <cx:pt idx="199278">0</cx:pt>
          <cx:pt idx="199279">0</cx:pt>
          <cx:pt idx="199280">0</cx:pt>
          <cx:pt idx="199281">0</cx:pt>
          <cx:pt idx="199282">0</cx:pt>
          <cx:pt idx="199283">19</cx:pt>
          <cx:pt idx="199284">0</cx:pt>
          <cx:pt idx="199285">2</cx:pt>
          <cx:pt idx="199286">209</cx:pt>
          <cx:pt idx="199287">549</cx:pt>
          <cx:pt idx="199288">145</cx:pt>
          <cx:pt idx="199289">3</cx:pt>
          <cx:pt idx="199290">84</cx:pt>
          <cx:pt idx="199291">42</cx:pt>
          <cx:pt idx="199292">0</cx:pt>
          <cx:pt idx="199293">0</cx:pt>
          <cx:pt idx="199294">0</cx:pt>
          <cx:pt idx="199295">0</cx:pt>
          <cx:pt idx="199296">0</cx:pt>
          <cx:pt idx="199297">0</cx:pt>
          <cx:pt idx="199298">0</cx:pt>
          <cx:pt idx="199299">0</cx:pt>
          <cx:pt idx="199300">33</cx:pt>
          <cx:pt idx="199301">0</cx:pt>
          <cx:pt idx="199302">0</cx:pt>
          <cx:pt idx="199303">0</cx:pt>
          <cx:pt idx="199304">0</cx:pt>
          <cx:pt idx="199305">0</cx:pt>
          <cx:pt idx="199306">0</cx:pt>
          <cx:pt idx="199307">0</cx:pt>
          <cx:pt idx="199308">81</cx:pt>
          <cx:pt idx="199309">1</cx:pt>
          <cx:pt idx="199310">239</cx:pt>
          <cx:pt idx="199311">71</cx:pt>
          <cx:pt idx="199312">13</cx:pt>
          <cx:pt idx="199313">14</cx:pt>
          <cx:pt idx="199314">1</cx:pt>
          <cx:pt idx="199315">0</cx:pt>
          <cx:pt idx="199316">5</cx:pt>
          <cx:pt idx="199317">2</cx:pt>
          <cx:pt idx="199318">272</cx:pt>
          <cx:pt idx="199319">412</cx:pt>
          <cx:pt idx="199320">0</cx:pt>
          <cx:pt idx="199321">0</cx:pt>
          <cx:pt idx="199322">0</cx:pt>
          <cx:pt idx="199323">1</cx:pt>
          <cx:pt idx="199324">0</cx:pt>
          <cx:pt idx="199325">0</cx:pt>
          <cx:pt idx="199326">5</cx:pt>
          <cx:pt idx="199327">0</cx:pt>
          <cx:pt idx="199328">61</cx:pt>
          <cx:pt idx="199329">19</cx:pt>
          <cx:pt idx="199330">0</cx:pt>
          <cx:pt idx="199331">4</cx:pt>
          <cx:pt idx="199332">0</cx:pt>
          <cx:pt idx="199333">0</cx:pt>
          <cx:pt idx="199334">1</cx:pt>
          <cx:pt idx="199335">0</cx:pt>
          <cx:pt idx="199336">49</cx:pt>
          <cx:pt idx="199337">18</cx:pt>
          <cx:pt idx="199338">0</cx:pt>
          <cx:pt idx="199339">96</cx:pt>
          <cx:pt idx="199340">0</cx:pt>
          <cx:pt idx="199341">17</cx:pt>
          <cx:pt idx="199342">0</cx:pt>
          <cx:pt idx="199343">14</cx:pt>
          <cx:pt idx="199344">1</cx:pt>
          <cx:pt idx="199345">0</cx:pt>
          <cx:pt idx="199346">0</cx:pt>
          <cx:pt idx="199347">1</cx:pt>
          <cx:pt idx="199348">9</cx:pt>
          <cx:pt idx="199349">0</cx:pt>
          <cx:pt idx="199350">8</cx:pt>
          <cx:pt idx="199351">7</cx:pt>
          <cx:pt idx="199352">12</cx:pt>
          <cx:pt idx="199353">303</cx:pt>
          <cx:pt idx="199354">23</cx:pt>
          <cx:pt idx="199355">252</cx:pt>
          <cx:pt idx="199356">185</cx:pt>
          <cx:pt idx="199357">98</cx:pt>
          <cx:pt idx="199358">0</cx:pt>
          <cx:pt idx="199359">0</cx:pt>
          <cx:pt idx="199360">0</cx:pt>
          <cx:pt idx="199361">0</cx:pt>
          <cx:pt idx="199362">0</cx:pt>
          <cx:pt idx="199363">22</cx:pt>
          <cx:pt idx="199364">8</cx:pt>
          <cx:pt idx="199365">13</cx:pt>
          <cx:pt idx="199366">0</cx:pt>
          <cx:pt idx="199367">0</cx:pt>
          <cx:pt idx="199368">1</cx:pt>
          <cx:pt idx="199369">0</cx:pt>
          <cx:pt idx="199370">7</cx:pt>
          <cx:pt idx="199371">37</cx:pt>
          <cx:pt idx="199372">3</cx:pt>
          <cx:pt idx="199373">5</cx:pt>
          <cx:pt idx="199374">77</cx:pt>
          <cx:pt idx="199375">47</cx:pt>
          <cx:pt idx="199376">4</cx:pt>
          <cx:pt idx="199377">0</cx:pt>
          <cx:pt idx="199378">1</cx:pt>
          <cx:pt idx="199379">10</cx:pt>
          <cx:pt idx="199380">1</cx:pt>
          <cx:pt idx="199381">16</cx:pt>
          <cx:pt idx="199382">21</cx:pt>
          <cx:pt idx="199383">1</cx:pt>
          <cx:pt idx="199384">5</cx:pt>
          <cx:pt idx="199385">0</cx:pt>
          <cx:pt idx="199386">0</cx:pt>
          <cx:pt idx="199387">0</cx:pt>
          <cx:pt idx="199388">6</cx:pt>
          <cx:pt idx="199389">3</cx:pt>
          <cx:pt idx="199390">0</cx:pt>
          <cx:pt idx="199391">91</cx:pt>
          <cx:pt idx="199392">0</cx:pt>
          <cx:pt idx="199393">0</cx:pt>
          <cx:pt idx="199394">27</cx:pt>
          <cx:pt idx="199395">5</cx:pt>
          <cx:pt idx="199396">0</cx:pt>
          <cx:pt idx="199397">35</cx:pt>
          <cx:pt idx="199398">0</cx:pt>
          <cx:pt idx="199399">20</cx:pt>
          <cx:pt idx="199400">0</cx:pt>
          <cx:pt idx="199401">60</cx:pt>
          <cx:pt idx="199402">1</cx:pt>
          <cx:pt idx="199403">1</cx:pt>
          <cx:pt idx="199404">0</cx:pt>
          <cx:pt idx="199405">300</cx:pt>
          <cx:pt idx="199406">12</cx:pt>
          <cx:pt idx="199407">13</cx:pt>
          <cx:pt idx="199408">8</cx:pt>
          <cx:pt idx="199409">8</cx:pt>
          <cx:pt idx="199410">157</cx:pt>
          <cx:pt idx="199411">0</cx:pt>
          <cx:pt idx="199412">53</cx:pt>
          <cx:pt idx="199413">85</cx:pt>
          <cx:pt idx="199414">36</cx:pt>
          <cx:pt idx="199415">19</cx:pt>
          <cx:pt idx="199416">36</cx:pt>
          <cx:pt idx="199417">69</cx:pt>
          <cx:pt idx="199418">1</cx:pt>
          <cx:pt idx="199419">6</cx:pt>
          <cx:pt idx="199420">11</cx:pt>
          <cx:pt idx="199421">6</cx:pt>
          <cx:pt idx="199422">0</cx:pt>
          <cx:pt idx="199423">41</cx:pt>
          <cx:pt idx="199424">90</cx:pt>
          <cx:pt idx="199425">1</cx:pt>
          <cx:pt idx="199426">5</cx:pt>
          <cx:pt idx="199427">1</cx:pt>
          <cx:pt idx="199428">2</cx:pt>
          <cx:pt idx="199429">74</cx:pt>
          <cx:pt idx="199430">1</cx:pt>
          <cx:pt idx="199431">7</cx:pt>
          <cx:pt idx="199432">22</cx:pt>
          <cx:pt idx="199433">0</cx:pt>
          <cx:pt idx="199434">3</cx:pt>
          <cx:pt idx="199435">0</cx:pt>
          <cx:pt idx="199436">13</cx:pt>
          <cx:pt idx="199437">15</cx:pt>
          <cx:pt idx="199438">342</cx:pt>
          <cx:pt idx="199439">419</cx:pt>
          <cx:pt idx="199440">126</cx:pt>
          <cx:pt idx="199441">101</cx:pt>
          <cx:pt idx="199442">0</cx:pt>
          <cx:pt idx="199443">0</cx:pt>
          <cx:pt idx="199444">1</cx:pt>
          <cx:pt idx="199445">0</cx:pt>
          <cx:pt idx="199446">0</cx:pt>
          <cx:pt idx="199447">0</cx:pt>
          <cx:pt idx="199448">1</cx:pt>
          <cx:pt idx="199449">323</cx:pt>
          <cx:pt idx="199450">0</cx:pt>
          <cx:pt idx="199451">36</cx:pt>
          <cx:pt idx="199452">16</cx:pt>
          <cx:pt idx="199453">12</cx:pt>
          <cx:pt idx="199454">0</cx:pt>
          <cx:pt idx="199455">6</cx:pt>
          <cx:pt idx="199456">66</cx:pt>
          <cx:pt idx="199457">54</cx:pt>
          <cx:pt idx="199458">1</cx:pt>
          <cx:pt idx="199459">5</cx:pt>
          <cx:pt idx="199460">0</cx:pt>
          <cx:pt idx="199461">1</cx:pt>
          <cx:pt idx="199462">0</cx:pt>
          <cx:pt idx="199463">112</cx:pt>
          <cx:pt idx="199464">206</cx:pt>
          <cx:pt idx="199465">101</cx:pt>
          <cx:pt idx="199466">15</cx:pt>
          <cx:pt idx="199467">21</cx:pt>
          <cx:pt idx="199468">0</cx:pt>
          <cx:pt idx="199469">0</cx:pt>
          <cx:pt idx="199470">1</cx:pt>
          <cx:pt idx="199471">22</cx:pt>
          <cx:pt idx="199472">33</cx:pt>
          <cx:pt idx="199473">3</cx:pt>
          <cx:pt idx="199474">7</cx:pt>
          <cx:pt idx="199475">0</cx:pt>
          <cx:pt idx="199476">0</cx:pt>
          <cx:pt idx="199477">38</cx:pt>
          <cx:pt idx="199478">0</cx:pt>
          <cx:pt idx="199479">0</cx:pt>
          <cx:pt idx="199480">0</cx:pt>
          <cx:pt idx="199481">0</cx:pt>
          <cx:pt idx="199482">92</cx:pt>
          <cx:pt idx="199483">20</cx:pt>
          <cx:pt idx="199484">12</cx:pt>
          <cx:pt idx="199485">1</cx:pt>
          <cx:pt idx="199486">7</cx:pt>
          <cx:pt idx="199487">0</cx:pt>
          <cx:pt idx="199488">64</cx:pt>
          <cx:pt idx="199489">1</cx:pt>
          <cx:pt idx="199490">1</cx:pt>
          <cx:pt idx="199491">30</cx:pt>
          <cx:pt idx="199492">1</cx:pt>
          <cx:pt idx="199493">102</cx:pt>
          <cx:pt idx="199494">0</cx:pt>
          <cx:pt idx="199495">0</cx:pt>
          <cx:pt idx="199496">0</cx:pt>
          <cx:pt idx="199497">0</cx:pt>
          <cx:pt idx="199498">0</cx:pt>
          <cx:pt idx="199499">9</cx:pt>
          <cx:pt idx="199500">1</cx:pt>
          <cx:pt idx="199501">0</cx:pt>
          <cx:pt idx="199502">721</cx:pt>
          <cx:pt idx="199503">257</cx:pt>
          <cx:pt idx="199504">15</cx:pt>
          <cx:pt idx="199505">17</cx:pt>
          <cx:pt idx="199506">4</cx:pt>
          <cx:pt idx="199507">57</cx:pt>
          <cx:pt idx="199508">0</cx:pt>
          <cx:pt idx="199509">165</cx:pt>
          <cx:pt idx="199510">15</cx:pt>
          <cx:pt idx="199511">102</cx:pt>
          <cx:pt idx="199512">0</cx:pt>
          <cx:pt idx="199513">0</cx:pt>
          <cx:pt idx="199514">0</cx:pt>
          <cx:pt idx="199515">0</cx:pt>
          <cx:pt idx="199516">0</cx:pt>
          <cx:pt idx="199517">1</cx:pt>
          <cx:pt idx="199518">2</cx:pt>
          <cx:pt idx="199519">0</cx:pt>
          <cx:pt idx="199520">0</cx:pt>
          <cx:pt idx="199521">1</cx:pt>
          <cx:pt idx="199522">0</cx:pt>
          <cx:pt idx="199523">0</cx:pt>
          <cx:pt idx="199524">8</cx:pt>
          <cx:pt idx="199525">84</cx:pt>
          <cx:pt idx="199526">13</cx:pt>
          <cx:pt idx="199527">1</cx:pt>
          <cx:pt idx="199528">27</cx:pt>
          <cx:pt idx="199529">38</cx:pt>
          <cx:pt idx="199530">6</cx:pt>
          <cx:pt idx="199531">91</cx:pt>
          <cx:pt idx="199532">7</cx:pt>
          <cx:pt idx="199533">227</cx:pt>
          <cx:pt idx="199534">112</cx:pt>
          <cx:pt idx="199535">36</cx:pt>
          <cx:pt idx="199536">10</cx:pt>
          <cx:pt idx="199537">14</cx:pt>
          <cx:pt idx="199538">19</cx:pt>
          <cx:pt idx="199539">0</cx:pt>
          <cx:pt idx="199540">7</cx:pt>
          <cx:pt idx="199541">23</cx:pt>
          <cx:pt idx="199542">9</cx:pt>
          <cx:pt idx="199543">0</cx:pt>
          <cx:pt idx="199544">3</cx:pt>
          <cx:pt idx="199545">0</cx:pt>
          <cx:pt idx="199546">0</cx:pt>
          <cx:pt idx="199547">61</cx:pt>
          <cx:pt idx="199548">98</cx:pt>
          <cx:pt idx="199549">28</cx:pt>
          <cx:pt idx="199550">87</cx:pt>
          <cx:pt idx="199551">10</cx:pt>
          <cx:pt idx="199552">17</cx:pt>
          <cx:pt idx="199553">17</cx:pt>
          <cx:pt idx="199554">3</cx:pt>
          <cx:pt idx="199555">3</cx:pt>
          <cx:pt idx="199556">84</cx:pt>
          <cx:pt idx="199557">814</cx:pt>
          <cx:pt idx="199558">0</cx:pt>
          <cx:pt idx="199559">0</cx:pt>
          <cx:pt idx="199560">0</cx:pt>
          <cx:pt idx="199561">0</cx:pt>
          <cx:pt idx="199562">28</cx:pt>
          <cx:pt idx="199563">10</cx:pt>
          <cx:pt idx="199564">558</cx:pt>
          <cx:pt idx="199565">26</cx:pt>
          <cx:pt idx="199566">0</cx:pt>
          <cx:pt idx="199567">39</cx:pt>
          <cx:pt idx="199568">347</cx:pt>
          <cx:pt idx="199569">85</cx:pt>
          <cx:pt idx="199570">1</cx:pt>
          <cx:pt idx="199571">3</cx:pt>
          <cx:pt idx="199572">52</cx:pt>
          <cx:pt idx="199573">18</cx:pt>
          <cx:pt idx="199574">50</cx:pt>
          <cx:pt idx="199575">0</cx:pt>
          <cx:pt idx="199576">6</cx:pt>
          <cx:pt idx="199577">0</cx:pt>
          <cx:pt idx="199578">0</cx:pt>
          <cx:pt idx="199579">0</cx:pt>
          <cx:pt idx="199580">6</cx:pt>
          <cx:pt idx="199581">0</cx:pt>
          <cx:pt idx="199582">0</cx:pt>
          <cx:pt idx="199583">0</cx:pt>
          <cx:pt idx="199584">0</cx:pt>
          <cx:pt idx="199585">0</cx:pt>
          <cx:pt idx="199586">0</cx:pt>
          <cx:pt idx="199587">1</cx:pt>
          <cx:pt idx="199588">0</cx:pt>
          <cx:pt idx="199589">0</cx:pt>
          <cx:pt idx="199590">0</cx:pt>
          <cx:pt idx="199591">0</cx:pt>
          <cx:pt idx="199592">0</cx:pt>
          <cx:pt idx="199593">0</cx:pt>
          <cx:pt idx="199594">1</cx:pt>
          <cx:pt idx="199595">0</cx:pt>
          <cx:pt idx="199596">0</cx:pt>
          <cx:pt idx="199597">121</cx:pt>
          <cx:pt idx="199598">6</cx:pt>
          <cx:pt idx="199599">28</cx:pt>
          <cx:pt idx="199600">7</cx:pt>
          <cx:pt idx="199601">1</cx:pt>
          <cx:pt idx="199602">1</cx:pt>
          <cx:pt idx="199603">20</cx:pt>
          <cx:pt idx="199604">0</cx:pt>
          <cx:pt idx="199605">82</cx:pt>
          <cx:pt idx="199606">15</cx:pt>
          <cx:pt idx="199607">7</cx:pt>
          <cx:pt idx="199608">6</cx:pt>
          <cx:pt idx="199609">4</cx:pt>
          <cx:pt idx="199610">197</cx:pt>
          <cx:pt idx="199611">0</cx:pt>
          <cx:pt idx="199612">3</cx:pt>
          <cx:pt idx="199613">17</cx:pt>
          <cx:pt idx="199614">50</cx:pt>
          <cx:pt idx="199615">0</cx:pt>
          <cx:pt idx="199616">0</cx:pt>
          <cx:pt idx="199617">0</cx:pt>
          <cx:pt idx="199618">0</cx:pt>
          <cx:pt idx="199619">0</cx:pt>
          <cx:pt idx="199620">0</cx:pt>
          <cx:pt idx="199621">0</cx:pt>
          <cx:pt idx="199622">0</cx:pt>
          <cx:pt idx="199623">1</cx:pt>
          <cx:pt idx="199624">152</cx:pt>
          <cx:pt idx="199625">3</cx:pt>
          <cx:pt idx="199626">1</cx:pt>
          <cx:pt idx="199627">15</cx:pt>
          <cx:pt idx="199628">14</cx:pt>
          <cx:pt idx="199629">0</cx:pt>
          <cx:pt idx="199630">1</cx:pt>
          <cx:pt idx="199631">1</cx:pt>
          <cx:pt idx="199632">76</cx:pt>
          <cx:pt idx="199633">0</cx:pt>
          <cx:pt idx="199634">177</cx:pt>
          <cx:pt idx="199635">40</cx:pt>
          <cx:pt idx="199636">9</cx:pt>
          <cx:pt idx="199637">0</cx:pt>
          <cx:pt idx="199638">0</cx:pt>
          <cx:pt idx="199639">18</cx:pt>
          <cx:pt idx="199640">235</cx:pt>
          <cx:pt idx="199641">94</cx:pt>
          <cx:pt idx="199642">8</cx:pt>
          <cx:pt idx="199643">28</cx:pt>
          <cx:pt idx="199644">0</cx:pt>
          <cx:pt idx="199645">13</cx:pt>
          <cx:pt idx="199646">63</cx:pt>
          <cx:pt idx="199647">371</cx:pt>
          <cx:pt idx="199648">1</cx:pt>
          <cx:pt idx="199649">84</cx:pt>
          <cx:pt idx="199650">10</cx:pt>
          <cx:pt idx="199651">21</cx:pt>
          <cx:pt idx="199652">87</cx:pt>
          <cx:pt idx="199653">0</cx:pt>
          <cx:pt idx="199654">0</cx:pt>
          <cx:pt idx="199655">81</cx:pt>
          <cx:pt idx="199656">0</cx:pt>
          <cx:pt idx="199657">74</cx:pt>
          <cx:pt idx="199658">15</cx:pt>
          <cx:pt idx="199659">0</cx:pt>
          <cx:pt idx="199660">0</cx:pt>
          <cx:pt idx="199661">43</cx:pt>
          <cx:pt idx="199662">15</cx:pt>
          <cx:pt idx="199663">4</cx:pt>
          <cx:pt idx="199664">6</cx:pt>
          <cx:pt idx="199665">3</cx:pt>
          <cx:pt idx="199666">13</cx:pt>
          <cx:pt idx="199667">21</cx:pt>
          <cx:pt idx="199668">37</cx:pt>
          <cx:pt idx="199669">0</cx:pt>
          <cx:pt idx="199670">0</cx:pt>
          <cx:pt idx="199671">0</cx:pt>
          <cx:pt idx="199672">0</cx:pt>
          <cx:pt idx="199673">35</cx:pt>
          <cx:pt idx="199674">79</cx:pt>
          <cx:pt idx="199675">8</cx:pt>
          <cx:pt idx="199676">76</cx:pt>
          <cx:pt idx="199677">0</cx:pt>
          <cx:pt idx="199678">42</cx:pt>
          <cx:pt idx="199679">7</cx:pt>
          <cx:pt idx="199680">0</cx:pt>
          <cx:pt idx="199681">0</cx:pt>
          <cx:pt idx="199682">0</cx:pt>
          <cx:pt idx="199683">21</cx:pt>
          <cx:pt idx="199684">189</cx:pt>
          <cx:pt idx="199685">0</cx:pt>
          <cx:pt idx="199686">0</cx:pt>
          <cx:pt idx="199687">18</cx:pt>
          <cx:pt idx="199688">99</cx:pt>
          <cx:pt idx="199689">106</cx:pt>
          <cx:pt idx="199690">0</cx:pt>
          <cx:pt idx="199691">118</cx:pt>
          <cx:pt idx="199692">28</cx:pt>
          <cx:pt idx="199693">28</cx:pt>
          <cx:pt idx="199694">47</cx:pt>
          <cx:pt idx="199695">0</cx:pt>
          <cx:pt idx="199696">0</cx:pt>
          <cx:pt idx="199697">6</cx:pt>
          <cx:pt idx="199698">19</cx:pt>
          <cx:pt idx="199699">1</cx:pt>
          <cx:pt idx="199700">12</cx:pt>
          <cx:pt idx="199701">26</cx:pt>
          <cx:pt idx="199702">24</cx:pt>
          <cx:pt idx="199703">0</cx:pt>
          <cx:pt idx="199704">221</cx:pt>
          <cx:pt idx="199705">4</cx:pt>
          <cx:pt idx="199706">4</cx:pt>
          <cx:pt idx="199707">16</cx:pt>
          <cx:pt idx="199708">1</cx:pt>
          <cx:pt idx="199709">18</cx:pt>
          <cx:pt idx="199710">71</cx:pt>
          <cx:pt idx="199711">72</cx:pt>
          <cx:pt idx="199712">3</cx:pt>
          <cx:pt idx="199713">69</cx:pt>
          <cx:pt idx="199714">195</cx:pt>
          <cx:pt idx="199715">0</cx:pt>
          <cx:pt idx="199716">0</cx:pt>
          <cx:pt idx="199717">8</cx:pt>
          <cx:pt idx="199718">2</cx:pt>
          <cx:pt idx="199719">0</cx:pt>
          <cx:pt idx="199720">1</cx:pt>
          <cx:pt idx="199721">0</cx:pt>
          <cx:pt idx="199722">27</cx:pt>
          <cx:pt idx="199723">42</cx:pt>
          <cx:pt idx="199724">21</cx:pt>
          <cx:pt idx="199725">161</cx:pt>
          <cx:pt idx="199726">1</cx:pt>
          <cx:pt idx="199727">0</cx:pt>
          <cx:pt idx="199728">0</cx:pt>
          <cx:pt idx="199729">56</cx:pt>
          <cx:pt idx="199730">49</cx:pt>
          <cx:pt idx="199731">35</cx:pt>
          <cx:pt idx="199732">42</cx:pt>
          <cx:pt idx="199733">0</cx:pt>
          <cx:pt idx="199734">0</cx:pt>
          <cx:pt idx="199735">0</cx:pt>
          <cx:pt idx="199736">1</cx:pt>
          <cx:pt idx="199737">0</cx:pt>
          <cx:pt idx="199738">0</cx:pt>
          <cx:pt idx="199739">0</cx:pt>
          <cx:pt idx="199740">4</cx:pt>
          <cx:pt idx="199741">0</cx:pt>
          <cx:pt idx="199742">1</cx:pt>
          <cx:pt idx="199743">112</cx:pt>
          <cx:pt idx="199744">0</cx:pt>
          <cx:pt idx="199745">0</cx:pt>
          <cx:pt idx="199746">0</cx:pt>
          <cx:pt idx="199747">1</cx:pt>
          <cx:pt idx="199748">1</cx:pt>
          <cx:pt idx="199749">0</cx:pt>
          <cx:pt idx="199750">0</cx:pt>
          <cx:pt idx="199751">1</cx:pt>
          <cx:pt idx="199752">39</cx:pt>
          <cx:pt idx="199753">15</cx:pt>
          <cx:pt idx="199754">88</cx:pt>
          <cx:pt idx="199755">1</cx:pt>
          <cx:pt idx="199756">2</cx:pt>
          <cx:pt idx="199757">154</cx:pt>
          <cx:pt idx="199758">4</cx:pt>
          <cx:pt idx="199759">28</cx:pt>
          <cx:pt idx="199760">21</cx:pt>
          <cx:pt idx="199761">202</cx:pt>
          <cx:pt idx="199762">3</cx:pt>
          <cx:pt idx="199763">27</cx:pt>
          <cx:pt idx="199764">267</cx:pt>
          <cx:pt idx="199765">224</cx:pt>
          <cx:pt idx="199766">92</cx:pt>
          <cx:pt idx="199767">2</cx:pt>
          <cx:pt idx="199768">3</cx:pt>
          <cx:pt idx="199769">21</cx:pt>
          <cx:pt idx="199770">3</cx:pt>
          <cx:pt idx="199771">0</cx:pt>
          <cx:pt idx="199772">4</cx:pt>
          <cx:pt idx="199773">15</cx:pt>
          <cx:pt idx="199774">36</cx:pt>
          <cx:pt idx="199775">13</cx:pt>
          <cx:pt idx="199776">0</cx:pt>
          <cx:pt idx="199777">0</cx:pt>
          <cx:pt idx="199778">144</cx:pt>
          <cx:pt idx="199779">448</cx:pt>
          <cx:pt idx="199780">42</cx:pt>
          <cx:pt idx="199781">26</cx:pt>
          <cx:pt idx="199782">6</cx:pt>
          <cx:pt idx="199783">56</cx:pt>
          <cx:pt idx="199784">3</cx:pt>
          <cx:pt idx="199785">198</cx:pt>
          <cx:pt idx="199786">180</cx:pt>
          <cx:pt idx="199787">26</cx:pt>
          <cx:pt idx="199788">51</cx:pt>
          <cx:pt idx="199789">6</cx:pt>
          <cx:pt idx="199790">3</cx:pt>
          <cx:pt idx="199791">84</cx:pt>
          <cx:pt idx="199792">13</cx:pt>
          <cx:pt idx="199793">23</cx:pt>
          <cx:pt idx="199794">90</cx:pt>
          <cx:pt idx="199795">568</cx:pt>
          <cx:pt idx="199796">1</cx:pt>
          <cx:pt idx="199797">19</cx:pt>
          <cx:pt idx="199798">15</cx:pt>
          <cx:pt idx="199799">34</cx:pt>
          <cx:pt idx="199800">38</cx:pt>
          <cx:pt idx="199801">0</cx:pt>
          <cx:pt idx="199802">725</cx:pt>
          <cx:pt idx="199803">4</cx:pt>
          <cx:pt idx="199804">6</cx:pt>
          <cx:pt idx="199805">97</cx:pt>
          <cx:pt idx="199806">0</cx:pt>
          <cx:pt idx="199807">1</cx:pt>
          <cx:pt idx="199808">17</cx:pt>
          <cx:pt idx="199809">69</cx:pt>
          <cx:pt idx="199810">48</cx:pt>
          <cx:pt idx="199811">31</cx:pt>
          <cx:pt idx="199812">5</cx:pt>
          <cx:pt idx="199813">3</cx:pt>
          <cx:pt idx="199814">43</cx:pt>
          <cx:pt idx="199815">0</cx:pt>
          <cx:pt idx="199816">6</cx:pt>
          <cx:pt idx="199817">38</cx:pt>
          <cx:pt idx="199818">55</cx:pt>
          <cx:pt idx="199819">133</cx:pt>
          <cx:pt idx="199820">202</cx:pt>
          <cx:pt idx="199821">32</cx:pt>
          <cx:pt idx="199822">147</cx:pt>
          <cx:pt idx="199823">152</cx:pt>
          <cx:pt idx="199824">9</cx:pt>
          <cx:pt idx="199825">4</cx:pt>
          <cx:pt idx="199826">22</cx:pt>
          <cx:pt idx="199827">11</cx:pt>
          <cx:pt idx="199828">62</cx:pt>
          <cx:pt idx="199829">97</cx:pt>
          <cx:pt idx="199830">1</cx:pt>
          <cx:pt idx="199831">0</cx:pt>
          <cx:pt idx="199832">22</cx:pt>
          <cx:pt idx="199833">49</cx:pt>
          <cx:pt idx="199834">22</cx:pt>
          <cx:pt idx="199835">0</cx:pt>
          <cx:pt idx="199836">3</cx:pt>
          <cx:pt idx="199837">0</cx:pt>
          <cx:pt idx="199838">0</cx:pt>
          <cx:pt idx="199839">0</cx:pt>
          <cx:pt idx="199840">0</cx:pt>
          <cx:pt idx="199841">0</cx:pt>
          <cx:pt idx="199842">0</cx:pt>
          <cx:pt idx="199843">0</cx:pt>
          <cx:pt idx="199844">11</cx:pt>
          <cx:pt idx="199845">0</cx:pt>
          <cx:pt idx="199846">0</cx:pt>
          <cx:pt idx="199847">26</cx:pt>
          <cx:pt idx="199848">0</cx:pt>
          <cx:pt idx="199849">0</cx:pt>
          <cx:pt idx="199850">301</cx:pt>
          <cx:pt idx="199851">63</cx:pt>
          <cx:pt idx="199852">7</cx:pt>
          <cx:pt idx="199853">1</cx:pt>
          <cx:pt idx="199854">3</cx:pt>
          <cx:pt idx="199855">0</cx:pt>
          <cx:pt idx="199856">0</cx:pt>
          <cx:pt idx="199857">34</cx:pt>
          <cx:pt idx="199858">0</cx:pt>
          <cx:pt idx="199859">1</cx:pt>
          <cx:pt idx="199860">5</cx:pt>
          <cx:pt idx="199861">7</cx:pt>
          <cx:pt idx="199862">0</cx:pt>
          <cx:pt idx="199863">0</cx:pt>
          <cx:pt idx="199864">55</cx:pt>
          <cx:pt idx="199865">14</cx:pt>
          <cx:pt idx="199866">267</cx:pt>
          <cx:pt idx="199867">80</cx:pt>
          <cx:pt idx="199868">22</cx:pt>
          <cx:pt idx="199869">481</cx:pt>
          <cx:pt idx="199870">66</cx:pt>
          <cx:pt idx="199871">2</cx:pt>
          <cx:pt idx="199872">0</cx:pt>
          <cx:pt idx="199873">0</cx:pt>
          <cx:pt idx="199874">0</cx:pt>
          <cx:pt idx="199875">2</cx:pt>
          <cx:pt idx="199876">6</cx:pt>
          <cx:pt idx="199877">1</cx:pt>
          <cx:pt idx="199878">0</cx:pt>
          <cx:pt idx="199879">13</cx:pt>
          <cx:pt idx="199880">52</cx:pt>
          <cx:pt idx="199881">440</cx:pt>
          <cx:pt idx="199882">75</cx:pt>
          <cx:pt idx="199883">1</cx:pt>
          <cx:pt idx="199884">37</cx:pt>
          <cx:pt idx="199885">0</cx:pt>
          <cx:pt idx="199886">0</cx:pt>
          <cx:pt idx="199887">88</cx:pt>
          <cx:pt idx="199888">55</cx:pt>
          <cx:pt idx="199889">76</cx:pt>
          <cx:pt idx="199890">0</cx:pt>
          <cx:pt idx="199891">312</cx:pt>
          <cx:pt idx="199892">324</cx:pt>
          <cx:pt idx="199893">18</cx:pt>
          <cx:pt idx="199894">15</cx:pt>
          <cx:pt idx="199895">52</cx:pt>
          <cx:pt idx="199896">0</cx:pt>
          <cx:pt idx="199897">19</cx:pt>
          <cx:pt idx="199898">44</cx:pt>
          <cx:pt idx="199899">1</cx:pt>
          <cx:pt idx="199900">412</cx:pt>
          <cx:pt idx="199901">41</cx:pt>
          <cx:pt idx="199902">1</cx:pt>
          <cx:pt idx="199903">144</cx:pt>
          <cx:pt idx="199904">167</cx:pt>
          <cx:pt idx="199905">15</cx:pt>
          <cx:pt idx="199906">35</cx:pt>
          <cx:pt idx="199907">5</cx:pt>
          <cx:pt idx="199908">13</cx:pt>
          <cx:pt idx="199909">3</cx:pt>
          <cx:pt idx="199910">3</cx:pt>
          <cx:pt idx="199911">31</cx:pt>
          <cx:pt idx="199912">3</cx:pt>
          <cx:pt idx="199913">2</cx:pt>
          <cx:pt idx="199914">0</cx:pt>
          <cx:pt idx="199915">3</cx:pt>
          <cx:pt idx="199916">3</cx:pt>
          <cx:pt idx="199917">12</cx:pt>
          <cx:pt idx="199918">20</cx:pt>
          <cx:pt idx="199919">0</cx:pt>
          <cx:pt idx="199920">0</cx:pt>
          <cx:pt idx="199921">0</cx:pt>
          <cx:pt idx="199922">0</cx:pt>
          <cx:pt idx="199923">26</cx:pt>
          <cx:pt idx="199924">0</cx:pt>
          <cx:pt idx="199925">0</cx:pt>
          <cx:pt idx="199926">61</cx:pt>
          <cx:pt idx="199927">14</cx:pt>
          <cx:pt idx="199928">19</cx:pt>
          <cx:pt idx="199929">118</cx:pt>
          <cx:pt idx="199930">1</cx:pt>
          <cx:pt idx="199931">36</cx:pt>
          <cx:pt idx="199932">20</cx:pt>
          <cx:pt idx="199933">4</cx:pt>
          <cx:pt idx="199934">8</cx:pt>
          <cx:pt idx="199935">6</cx:pt>
          <cx:pt idx="199936">263</cx:pt>
          <cx:pt idx="199937">66</cx:pt>
          <cx:pt idx="199938">66</cx:pt>
          <cx:pt idx="199939">10</cx:pt>
          <cx:pt idx="199940">16</cx:pt>
          <cx:pt idx="199941">22</cx:pt>
          <cx:pt idx="199942">2</cx:pt>
          <cx:pt idx="199943">0</cx:pt>
          <cx:pt idx="199944">0</cx:pt>
          <cx:pt idx="199945">24</cx:pt>
          <cx:pt idx="199946">62</cx:pt>
          <cx:pt idx="199947">16</cx:pt>
          <cx:pt idx="199948">9</cx:pt>
          <cx:pt idx="199949">0</cx:pt>
          <cx:pt idx="199950">0</cx:pt>
          <cx:pt idx="199951">15</cx:pt>
          <cx:pt idx="199952">22</cx:pt>
          <cx:pt idx="199953">276</cx:pt>
          <cx:pt idx="199954">0</cx:pt>
          <cx:pt idx="199955">106</cx:pt>
          <cx:pt idx="199956">0</cx:pt>
          <cx:pt idx="199957">102</cx:pt>
          <cx:pt idx="199958">0</cx:pt>
          <cx:pt idx="199959">8</cx:pt>
          <cx:pt idx="199960">602</cx:pt>
          <cx:pt idx="199961">71</cx:pt>
          <cx:pt idx="199962">5</cx:pt>
          <cx:pt idx="199963">0</cx:pt>
          <cx:pt idx="199964">0</cx:pt>
          <cx:pt idx="199965">0</cx:pt>
          <cx:pt idx="199966">0</cx:pt>
          <cx:pt idx="199967">0</cx:pt>
          <cx:pt idx="199968">0</cx:pt>
          <cx:pt idx="199969">43</cx:pt>
          <cx:pt idx="199970">42</cx:pt>
          <cx:pt idx="199971">52</cx:pt>
          <cx:pt idx="199972">24</cx:pt>
          <cx:pt idx="199973">57</cx:pt>
          <cx:pt idx="199974">56</cx:pt>
          <cx:pt idx="199975">0</cx:pt>
          <cx:pt idx="199976">18</cx:pt>
          <cx:pt idx="199977">0</cx:pt>
          <cx:pt idx="199978">53</cx:pt>
          <cx:pt idx="199979">21</cx:pt>
          <cx:pt idx="199980">23</cx:pt>
          <cx:pt idx="199981">0</cx:pt>
          <cx:pt idx="199982">28</cx:pt>
          <cx:pt idx="199983">0</cx:pt>
          <cx:pt idx="199984">100</cx:pt>
          <cx:pt idx="199985">6</cx:pt>
          <cx:pt idx="199986">1</cx:pt>
          <cx:pt idx="199987">0</cx:pt>
          <cx:pt idx="199988">0</cx:pt>
          <cx:pt idx="199989">111</cx:pt>
          <cx:pt idx="199990">160</cx:pt>
          <cx:pt idx="199991">60</cx:pt>
          <cx:pt idx="199992">0</cx:pt>
          <cx:pt idx="199993">7</cx:pt>
          <cx:pt idx="199994">1</cx:pt>
          <cx:pt idx="199995">23</cx:pt>
          <cx:pt idx="199996">6</cx:pt>
          <cx:pt idx="199997">0</cx:pt>
          <cx:pt idx="199998">50</cx:pt>
          <cx:pt idx="199999">0</cx:pt>
          <cx:pt idx="200000">10</cx:pt>
          <cx:pt idx="200001">41</cx:pt>
          <cx:pt idx="200002">371</cx:pt>
          <cx:pt idx="200003">174</cx:pt>
          <cx:pt idx="200004">1</cx:pt>
          <cx:pt idx="200005">0</cx:pt>
          <cx:pt idx="200006">12</cx:pt>
          <cx:pt idx="200007">1</cx:pt>
          <cx:pt idx="200008">0</cx:pt>
          <cx:pt idx="200009">1</cx:pt>
          <cx:pt idx="200010">0</cx:pt>
          <cx:pt idx="200011">15</cx:pt>
          <cx:pt idx="200012">524</cx:pt>
          <cx:pt idx="200013">83</cx:pt>
          <cx:pt idx="200014">20</cx:pt>
          <cx:pt idx="200015">3</cx:pt>
          <cx:pt idx="200016">2</cx:pt>
          <cx:pt idx="200017">1</cx:pt>
          <cx:pt idx="200018">0</cx:pt>
          <cx:pt idx="200019">8</cx:pt>
          <cx:pt idx="200020">26</cx:pt>
          <cx:pt idx="200021">0</cx:pt>
          <cx:pt idx="200022">97</cx:pt>
          <cx:pt idx="200023">12</cx:pt>
          <cx:pt idx="200024">30</cx:pt>
          <cx:pt idx="200025">216</cx:pt>
          <cx:pt idx="200026">37</cx:pt>
          <cx:pt idx="200027">398</cx:pt>
          <cx:pt idx="200028">77</cx:pt>
          <cx:pt idx="200029">142</cx:pt>
          <cx:pt idx="200030">293</cx:pt>
          <cx:pt idx="200031">0</cx:pt>
          <cx:pt idx="200032">22</cx:pt>
          <cx:pt idx="200033">30</cx:pt>
          <cx:pt idx="200034">1</cx:pt>
          <cx:pt idx="200035">18</cx:pt>
          <cx:pt idx="200036">0</cx:pt>
          <cx:pt idx="200037">159</cx:pt>
          <cx:pt idx="200038">0</cx:pt>
          <cx:pt idx="200039">0</cx:pt>
          <cx:pt idx="200040">0</cx:pt>
          <cx:pt idx="200041">0</cx:pt>
          <cx:pt idx="200042">79</cx:pt>
          <cx:pt idx="200043">0</cx:pt>
          <cx:pt idx="200044">18</cx:pt>
          <cx:pt idx="200045">6</cx:pt>
          <cx:pt idx="200046">7</cx:pt>
          <cx:pt idx="200047">0</cx:pt>
          <cx:pt idx="200048">9</cx:pt>
          <cx:pt idx="200049">4</cx:pt>
          <cx:pt idx="200050">55</cx:pt>
          <cx:pt idx="200051">132</cx:pt>
          <cx:pt idx="200052">7</cx:pt>
          <cx:pt idx="200053">169</cx:pt>
          <cx:pt idx="200054">0</cx:pt>
          <cx:pt idx="200055">0</cx:pt>
          <cx:pt idx="200056">70</cx:pt>
          <cx:pt idx="200057">0</cx:pt>
          <cx:pt idx="200058">14</cx:pt>
          <cx:pt idx="200059">68</cx:pt>
          <cx:pt idx="200060">51</cx:pt>
          <cx:pt idx="200061">196</cx:pt>
          <cx:pt idx="200062">180</cx:pt>
          <cx:pt idx="200063">49</cx:pt>
          <cx:pt idx="200064">65</cx:pt>
          <cx:pt idx="200065">34</cx:pt>
          <cx:pt idx="200066">13</cx:pt>
          <cx:pt idx="200067">323</cx:pt>
          <cx:pt idx="200068">60</cx:pt>
          <cx:pt idx="200069">6</cx:pt>
          <cx:pt idx="200070">215</cx:pt>
          <cx:pt idx="200071">32</cx:pt>
          <cx:pt idx="200072">1</cx:pt>
          <cx:pt idx="200073">1</cx:pt>
          <cx:pt idx="200074">0</cx:pt>
          <cx:pt idx="200075">10</cx:pt>
          <cx:pt idx="200076">0</cx:pt>
          <cx:pt idx="200077">0</cx:pt>
          <cx:pt idx="200078">0</cx:pt>
          <cx:pt idx="200079">0</cx:pt>
          <cx:pt idx="200080">24</cx:pt>
          <cx:pt idx="200081">211</cx:pt>
          <cx:pt idx="200082">21</cx:pt>
          <cx:pt idx="200083">22</cx:pt>
          <cx:pt idx="200084">158</cx:pt>
          <cx:pt idx="200085">29</cx:pt>
          <cx:pt idx="200086">7</cx:pt>
          <cx:pt idx="200087">125</cx:pt>
          <cx:pt idx="200088">0</cx:pt>
          <cx:pt idx="200089">17</cx:pt>
          <cx:pt idx="200090">10</cx:pt>
          <cx:pt idx="200091">10</cx:pt>
          <cx:pt idx="200092">596</cx:pt>
          <cx:pt idx="200093">272</cx:pt>
          <cx:pt idx="200094">0</cx:pt>
          <cx:pt idx="200095">94</cx:pt>
          <cx:pt idx="200096">9</cx:pt>
          <cx:pt idx="200097">1</cx:pt>
          <cx:pt idx="200098">90</cx:pt>
          <cx:pt idx="200099">188</cx:pt>
          <cx:pt idx="200100">78</cx:pt>
          <cx:pt idx="200101">186</cx:pt>
          <cx:pt idx="200102">0</cx:pt>
          <cx:pt idx="200103">4</cx:pt>
          <cx:pt idx="200104">51</cx:pt>
          <cx:pt idx="200105">0</cx:pt>
          <cx:pt idx="200106">0</cx:pt>
          <cx:pt idx="200107">87</cx:pt>
          <cx:pt idx="200108">0</cx:pt>
          <cx:pt idx="200109">0</cx:pt>
          <cx:pt idx="200110">0</cx:pt>
          <cx:pt idx="200111">1</cx:pt>
          <cx:pt idx="200112">0</cx:pt>
          <cx:pt idx="200113">78</cx:pt>
          <cx:pt idx="200114">6</cx:pt>
          <cx:pt idx="200115">1</cx:pt>
          <cx:pt idx="200116">22</cx:pt>
          <cx:pt idx="200117">45</cx:pt>
          <cx:pt idx="200118">3</cx:pt>
          <cx:pt idx="200119">0</cx:pt>
          <cx:pt idx="200120">4</cx:pt>
          <cx:pt idx="200121">0</cx:pt>
          <cx:pt idx="200122">157</cx:pt>
          <cx:pt idx="200123">5</cx:pt>
          <cx:pt idx="200124">55</cx:pt>
          <cx:pt idx="200125">2</cx:pt>
          <cx:pt idx="200126">1</cx:pt>
          <cx:pt idx="200127">15</cx:pt>
          <cx:pt idx="200128">21</cx:pt>
          <cx:pt idx="200129">8</cx:pt>
          <cx:pt idx="200130">46</cx:pt>
          <cx:pt idx="200131">0</cx:pt>
          <cx:pt idx="200132">11</cx:pt>
          <cx:pt idx="200133">14</cx:pt>
          <cx:pt idx="200134">102</cx:pt>
          <cx:pt idx="200135">14</cx:pt>
          <cx:pt idx="200136">90</cx:pt>
          <cx:pt idx="200137">3</cx:pt>
          <cx:pt idx="200138">252</cx:pt>
          <cx:pt idx="200139">3</cx:pt>
          <cx:pt idx="200140">0</cx:pt>
          <cx:pt idx="200141">25</cx:pt>
          <cx:pt idx="200142">8</cx:pt>
          <cx:pt idx="200143">0</cx:pt>
          <cx:pt idx="200144">77</cx:pt>
          <cx:pt idx="200145">103</cx:pt>
          <cx:pt idx="200146">4</cx:pt>
          <cx:pt idx="200147">4</cx:pt>
          <cx:pt idx="200148">0</cx:pt>
          <cx:pt idx="200149">0</cx:pt>
          <cx:pt idx="200150">1</cx:pt>
          <cx:pt idx="200151">5</cx:pt>
          <cx:pt idx="200152">0</cx:pt>
          <cx:pt idx="200153">148</cx:pt>
          <cx:pt idx="200154">5</cx:pt>
          <cx:pt idx="200155">42</cx:pt>
          <cx:pt idx="200156">4</cx:pt>
          <cx:pt idx="200157">0</cx:pt>
          <cx:pt idx="200158">2</cx:pt>
          <cx:pt idx="200159">247</cx:pt>
          <cx:pt idx="200160">561</cx:pt>
          <cx:pt idx="200161">15</cx:pt>
          <cx:pt idx="200162">36</cx:pt>
          <cx:pt idx="200163">0</cx:pt>
          <cx:pt idx="200164">2</cx:pt>
          <cx:pt idx="200165">401</cx:pt>
          <cx:pt idx="200166">21</cx:pt>
          <cx:pt idx="200167">46</cx:pt>
          <cx:pt idx="200168">1</cx:pt>
          <cx:pt idx="200169">20</cx:pt>
          <cx:pt idx="200170">8</cx:pt>
          <cx:pt idx="200171">0</cx:pt>
          <cx:pt idx="200172">11</cx:pt>
          <cx:pt idx="200173">6</cx:pt>
          <cx:pt idx="200174">8</cx:pt>
          <cx:pt idx="200175">0</cx:pt>
          <cx:pt idx="200176">7</cx:pt>
          <cx:pt idx="200177">1</cx:pt>
          <cx:pt idx="200178">0</cx:pt>
          <cx:pt idx="200179">11</cx:pt>
          <cx:pt idx="200180">5</cx:pt>
          <cx:pt idx="200181">28</cx:pt>
          <cx:pt idx="200182">4</cx:pt>
          <cx:pt idx="200183">0</cx:pt>
          <cx:pt idx="200184">0</cx:pt>
          <cx:pt idx="200185">5</cx:pt>
          <cx:pt idx="200186">43</cx:pt>
          <cx:pt idx="200187">0</cx:pt>
          <cx:pt idx="200188">0</cx:pt>
          <cx:pt idx="200189">1</cx:pt>
          <cx:pt idx="200190">2</cx:pt>
          <cx:pt idx="200191">0</cx:pt>
          <cx:pt idx="200192">21</cx:pt>
          <cx:pt idx="200193">7</cx:pt>
          <cx:pt idx="200194">14</cx:pt>
          <cx:pt idx="200195">35</cx:pt>
          <cx:pt idx="200196">72</cx:pt>
          <cx:pt idx="200197">97</cx:pt>
          <cx:pt idx="200198">2</cx:pt>
          <cx:pt idx="200199">0</cx:pt>
          <cx:pt idx="200200">2</cx:pt>
          <cx:pt idx="200201">2</cx:pt>
          <cx:pt idx="200202">37</cx:pt>
          <cx:pt idx="200203">0</cx:pt>
          <cx:pt idx="200204">0</cx:pt>
          <cx:pt idx="200205">0</cx:pt>
          <cx:pt idx="200206">7</cx:pt>
          <cx:pt idx="200207">64</cx:pt>
          <cx:pt idx="200208">47</cx:pt>
          <cx:pt idx="200209">0</cx:pt>
          <cx:pt idx="200210">55</cx:pt>
          <cx:pt idx="200211">63</cx:pt>
          <cx:pt idx="200212">26</cx:pt>
          <cx:pt idx="200213">35</cx:pt>
          <cx:pt idx="200214">36</cx:pt>
          <cx:pt idx="200215">7</cx:pt>
          <cx:pt idx="200216">14</cx:pt>
          <cx:pt idx="200217">87</cx:pt>
          <cx:pt idx="200218">203</cx:pt>
          <cx:pt idx="200219">23</cx:pt>
          <cx:pt idx="200220">24</cx:pt>
          <cx:pt idx="200221">0</cx:pt>
          <cx:pt idx="200222">0</cx:pt>
          <cx:pt idx="200223">0</cx:pt>
          <cx:pt idx="200224">35</cx:pt>
          <cx:pt idx="200225">9</cx:pt>
          <cx:pt idx="200226">2</cx:pt>
          <cx:pt idx="200227">0</cx:pt>
          <cx:pt idx="200228">20</cx:pt>
          <cx:pt idx="200229">0</cx:pt>
          <cx:pt idx="200230">0</cx:pt>
          <cx:pt idx="200231">50</cx:pt>
          <cx:pt idx="200232">0</cx:pt>
          <cx:pt idx="200233">4</cx:pt>
          <cx:pt idx="200234">216</cx:pt>
          <cx:pt idx="200235">4</cx:pt>
          <cx:pt idx="200236">0</cx:pt>
          <cx:pt idx="200237">0</cx:pt>
          <cx:pt idx="200238">0</cx:pt>
          <cx:pt idx="200239">185</cx:pt>
          <cx:pt idx="200240">306</cx:pt>
          <cx:pt idx="200241">304</cx:pt>
          <cx:pt idx="200242">0</cx:pt>
          <cx:pt idx="200243">8</cx:pt>
          <cx:pt idx="200244">2</cx:pt>
          <cx:pt idx="200245">0</cx:pt>
          <cx:pt idx="200246">33</cx:pt>
          <cx:pt idx="200247">194</cx:pt>
          <cx:pt idx="200248">0</cx:pt>
          <cx:pt idx="200249">29</cx:pt>
          <cx:pt idx="200250">0</cx:pt>
          <cx:pt idx="200251">11</cx:pt>
          <cx:pt idx="200252">0</cx:pt>
          <cx:pt idx="200253">115</cx:pt>
          <cx:pt idx="200254">1</cx:pt>
          <cx:pt idx="200255">1</cx:pt>
          <cx:pt idx="200256">22</cx:pt>
          <cx:pt idx="200257">8</cx:pt>
          <cx:pt idx="200258">16</cx:pt>
          <cx:pt idx="200259">40</cx:pt>
          <cx:pt idx="200260">79</cx:pt>
          <cx:pt idx="200261">21</cx:pt>
          <cx:pt idx="200262">1</cx:pt>
          <cx:pt idx="200263">2</cx:pt>
          <cx:pt idx="200264">44</cx:pt>
          <cx:pt idx="200265">52</cx:pt>
          <cx:pt idx="200266">3</cx:pt>
          <cx:pt idx="200267">14</cx:pt>
          <cx:pt idx="200268">6</cx:pt>
          <cx:pt idx="200269">18</cx:pt>
          <cx:pt idx="200270">0</cx:pt>
          <cx:pt idx="200271">14</cx:pt>
          <cx:pt idx="200272">0</cx:pt>
          <cx:pt idx="200273">0</cx:pt>
          <cx:pt idx="200274">10</cx:pt>
          <cx:pt idx="200275">263</cx:pt>
          <cx:pt idx="200276">89</cx:pt>
          <cx:pt idx="200277">127</cx:pt>
          <cx:pt idx="200278">85</cx:pt>
          <cx:pt idx="200279">1</cx:pt>
          <cx:pt idx="200280">14</cx:pt>
          <cx:pt idx="200281">6</cx:pt>
          <cx:pt idx="200282">15</cx:pt>
          <cx:pt idx="200283">3</cx:pt>
          <cx:pt idx="200284">7</cx:pt>
          <cx:pt idx="200285">5</cx:pt>
          <cx:pt idx="200286">29</cx:pt>
          <cx:pt idx="200287">0</cx:pt>
          <cx:pt idx="200288">0</cx:pt>
          <cx:pt idx="200289">1</cx:pt>
          <cx:pt idx="200290">40</cx:pt>
          <cx:pt idx="200291">1</cx:pt>
          <cx:pt idx="200292">27</cx:pt>
          <cx:pt idx="200293">0</cx:pt>
          <cx:pt idx="200294">41</cx:pt>
          <cx:pt idx="200295">0</cx:pt>
          <cx:pt idx="200296">47</cx:pt>
          <cx:pt idx="200297">0</cx:pt>
          <cx:pt idx="200298">49</cx:pt>
          <cx:pt idx="200299">1</cx:pt>
          <cx:pt idx="200300">1</cx:pt>
          <cx:pt idx="200301">0</cx:pt>
          <cx:pt idx="200302">175</cx:pt>
          <cx:pt idx="200303">0</cx:pt>
          <cx:pt idx="200304">0</cx:pt>
          <cx:pt idx="200305">13</cx:pt>
          <cx:pt idx="200306">3</cx:pt>
          <cx:pt idx="200307">0</cx:pt>
          <cx:pt idx="200308">5</cx:pt>
          <cx:pt idx="200309">0</cx:pt>
          <cx:pt idx="200310">198</cx:pt>
          <cx:pt idx="200311">1</cx:pt>
          <cx:pt idx="200312">0</cx:pt>
          <cx:pt idx="200313">6</cx:pt>
          <cx:pt idx="200314">154</cx:pt>
          <cx:pt idx="200315">0</cx:pt>
          <cx:pt idx="200316">16</cx:pt>
          <cx:pt idx="200317">205</cx:pt>
          <cx:pt idx="200318">35</cx:pt>
          <cx:pt idx="200319">111</cx:pt>
          <cx:pt idx="200320">32</cx:pt>
          <cx:pt idx="200321">96</cx:pt>
          <cx:pt idx="200322">48</cx:pt>
          <cx:pt idx="200323">20</cx:pt>
          <cx:pt idx="200324">11</cx:pt>
          <cx:pt idx="200325">0</cx:pt>
          <cx:pt idx="200326">3</cx:pt>
          <cx:pt idx="200327">1</cx:pt>
          <cx:pt idx="200328">9</cx:pt>
          <cx:pt idx="200329">35</cx:pt>
          <cx:pt idx="200330">5</cx:pt>
          <cx:pt idx="200331">3</cx:pt>
          <cx:pt idx="200332">20</cx:pt>
          <cx:pt idx="200333">60</cx:pt>
          <cx:pt idx="200334">0</cx:pt>
          <cx:pt idx="200335">0</cx:pt>
          <cx:pt idx="200336">1</cx:pt>
          <cx:pt idx="200337">104</cx:pt>
          <cx:pt idx="200338">0</cx:pt>
          <cx:pt idx="200339">111</cx:pt>
          <cx:pt idx="200340">2</cx:pt>
          <cx:pt idx="200341">0</cx:pt>
          <cx:pt idx="200342">0</cx:pt>
          <cx:pt idx="200343">43</cx:pt>
          <cx:pt idx="200344">6</cx:pt>
          <cx:pt idx="200345">43</cx:pt>
          <cx:pt idx="200346">0</cx:pt>
          <cx:pt idx="200347">40</cx:pt>
          <cx:pt idx="200348">16</cx:pt>
          <cx:pt idx="200349">28</cx:pt>
          <cx:pt idx="200350">71</cx:pt>
          <cx:pt idx="200351">5</cx:pt>
          <cx:pt idx="200352">1</cx:pt>
          <cx:pt idx="200353">31</cx:pt>
          <cx:pt idx="200354">337</cx:pt>
          <cx:pt idx="200355">2</cx:pt>
          <cx:pt idx="200356">1</cx:pt>
          <cx:pt idx="200357">81</cx:pt>
          <cx:pt idx="200358">3</cx:pt>
          <cx:pt idx="200359">26</cx:pt>
          <cx:pt idx="200360">2</cx:pt>
          <cx:pt idx="200361">0</cx:pt>
          <cx:pt idx="200362">60</cx:pt>
          <cx:pt idx="200363">11</cx:pt>
          <cx:pt idx="200364">5</cx:pt>
          <cx:pt idx="200365">247</cx:pt>
          <cx:pt idx="200366">7</cx:pt>
          <cx:pt idx="200367">0</cx:pt>
          <cx:pt idx="200368">2</cx:pt>
          <cx:pt idx="200369">1</cx:pt>
          <cx:pt idx="200370">13</cx:pt>
          <cx:pt idx="200371">56</cx:pt>
          <cx:pt idx="200372">0</cx:pt>
          <cx:pt idx="200373">6</cx:pt>
          <cx:pt idx="200374">0</cx:pt>
          <cx:pt idx="200375">13</cx:pt>
          <cx:pt idx="200376">1</cx:pt>
          <cx:pt idx="200377">179</cx:pt>
          <cx:pt idx="200378">376</cx:pt>
          <cx:pt idx="200379">1</cx:pt>
          <cx:pt idx="200380">0</cx:pt>
          <cx:pt idx="200381">41</cx:pt>
          <cx:pt idx="200382">0</cx:pt>
          <cx:pt idx="200383">2</cx:pt>
          <cx:pt idx="200384">3</cx:pt>
          <cx:pt idx="200385">4</cx:pt>
          <cx:pt idx="200386">32</cx:pt>
          <cx:pt idx="200387">14</cx:pt>
          <cx:pt idx="200388">154</cx:pt>
          <cx:pt idx="200389">26</cx:pt>
          <cx:pt idx="200390">451</cx:pt>
          <cx:pt idx="200391">8</cx:pt>
          <cx:pt idx="200392">0</cx:pt>
          <cx:pt idx="200393">73</cx:pt>
          <cx:pt idx="200394">0</cx:pt>
          <cx:pt idx="200395">11</cx:pt>
          <cx:pt idx="200396">36</cx:pt>
          <cx:pt idx="200397">31</cx:pt>
          <cx:pt idx="200398">0</cx:pt>
          <cx:pt idx="200399">63</cx:pt>
          <cx:pt idx="200400">0</cx:pt>
          <cx:pt idx="200401">111</cx:pt>
          <cx:pt idx="200402">1</cx:pt>
          <cx:pt idx="200403">6</cx:pt>
          <cx:pt idx="200404">6</cx:pt>
          <cx:pt idx="200405">0</cx:pt>
          <cx:pt idx="200406">1</cx:pt>
          <cx:pt idx="200407">0</cx:pt>
          <cx:pt idx="200408">6</cx:pt>
          <cx:pt idx="200409">71</cx:pt>
          <cx:pt idx="200410">7</cx:pt>
          <cx:pt idx="200411">108</cx:pt>
          <cx:pt idx="200412">14</cx:pt>
          <cx:pt idx="200413">7</cx:pt>
          <cx:pt idx="200414">111</cx:pt>
          <cx:pt idx="200415">17</cx:pt>
          <cx:pt idx="200416">56</cx:pt>
          <cx:pt idx="200417">5</cx:pt>
          <cx:pt idx="200418">15</cx:pt>
          <cx:pt idx="200419">138</cx:pt>
          <cx:pt idx="200420">224</cx:pt>
          <cx:pt idx="200421">3</cx:pt>
          <cx:pt idx="200422">140</cx:pt>
          <cx:pt idx="200423">156</cx:pt>
          <cx:pt idx="200424">0</cx:pt>
          <cx:pt idx="200425">115</cx:pt>
          <cx:pt idx="200426">0</cx:pt>
          <cx:pt idx="200427">0</cx:pt>
          <cx:pt idx="200428">0</cx:pt>
          <cx:pt idx="200429">149</cx:pt>
          <cx:pt idx="200430">0</cx:pt>
          <cx:pt idx="200431">104</cx:pt>
          <cx:pt idx="200432">142</cx:pt>
          <cx:pt idx="200433">7</cx:pt>
          <cx:pt idx="200434">0</cx:pt>
          <cx:pt idx="200435">7</cx:pt>
          <cx:pt idx="200436">0</cx:pt>
          <cx:pt idx="200437">163</cx:pt>
          <cx:pt idx="200438">0</cx:pt>
          <cx:pt idx="200439">42</cx:pt>
          <cx:pt idx="200440">7</cx:pt>
          <cx:pt idx="200441">49</cx:pt>
          <cx:pt idx="200442">72</cx:pt>
          <cx:pt idx="200443">10</cx:pt>
          <cx:pt idx="200444">0</cx:pt>
          <cx:pt idx="200445">3</cx:pt>
          <cx:pt idx="200446">14</cx:pt>
          <cx:pt idx="200447">6</cx:pt>
          <cx:pt idx="200448">101</cx:pt>
          <cx:pt idx="200449">501</cx:pt>
          <cx:pt idx="200450">0</cx:pt>
          <cx:pt idx="200451">11</cx:pt>
          <cx:pt idx="200452">5</cx:pt>
          <cx:pt idx="200453">0</cx:pt>
          <cx:pt idx="200454">0</cx:pt>
          <cx:pt idx="200455">0</cx:pt>
          <cx:pt idx="200456">0</cx:pt>
          <cx:pt idx="200457">106</cx:pt>
          <cx:pt idx="200458">0</cx:pt>
          <cx:pt idx="200459">34</cx:pt>
          <cx:pt idx="200460">0</cx:pt>
          <cx:pt idx="200461">0</cx:pt>
          <cx:pt idx="200462">0</cx:pt>
          <cx:pt idx="200463">66</cx:pt>
          <cx:pt idx="200464">45</cx:pt>
          <cx:pt idx="200465">37</cx:pt>
          <cx:pt idx="200466">0</cx:pt>
          <cx:pt idx="200467">2</cx:pt>
          <cx:pt idx="200468">0</cx:pt>
          <cx:pt idx="200469">141</cx:pt>
          <cx:pt idx="200470">2</cx:pt>
          <cx:pt idx="200471">7</cx:pt>
          <cx:pt idx="200472">0</cx:pt>
          <cx:pt idx="200473">0</cx:pt>
          <cx:pt idx="200474">28</cx:pt>
          <cx:pt idx="200475">95</cx:pt>
          <cx:pt idx="200476">0</cx:pt>
          <cx:pt idx="200477">0</cx:pt>
          <cx:pt idx="200478">0</cx:pt>
          <cx:pt idx="200479">7</cx:pt>
          <cx:pt idx="200480">0</cx:pt>
          <cx:pt idx="200481">38</cx:pt>
          <cx:pt idx="200482">36</cx:pt>
          <cx:pt idx="200483">0</cx:pt>
          <cx:pt idx="200484">66</cx:pt>
          <cx:pt idx="200485">1</cx:pt>
          <cx:pt idx="200486">4</cx:pt>
          <cx:pt idx="200487">2</cx:pt>
          <cx:pt idx="200488">1</cx:pt>
          <cx:pt idx="200489">1</cx:pt>
          <cx:pt idx="200490">3</cx:pt>
          <cx:pt idx="200491">13</cx:pt>
          <cx:pt idx="200492">5</cx:pt>
          <cx:pt idx="200493">359</cx:pt>
          <cx:pt idx="200494">75</cx:pt>
          <cx:pt idx="200495">1</cx:pt>
          <cx:pt idx="200496">45</cx:pt>
          <cx:pt idx="200497">74</cx:pt>
          <cx:pt idx="200498">0</cx:pt>
          <cx:pt idx="200499">0</cx:pt>
          <cx:pt idx="200500">1</cx:pt>
          <cx:pt idx="200501">33</cx:pt>
          <cx:pt idx="200502">17</cx:pt>
          <cx:pt idx="200503">1</cx:pt>
          <cx:pt idx="200504">9</cx:pt>
          <cx:pt idx="200505">10</cx:pt>
          <cx:pt idx="200506">6</cx:pt>
          <cx:pt idx="200507">12</cx:pt>
          <cx:pt idx="200508">0</cx:pt>
          <cx:pt idx="200509">9</cx:pt>
          <cx:pt idx="200510">241</cx:pt>
          <cx:pt idx="200511">0</cx:pt>
          <cx:pt idx="200512">1</cx:pt>
          <cx:pt idx="200513">1</cx:pt>
          <cx:pt idx="200514">39</cx:pt>
          <cx:pt idx="200515">0</cx:pt>
          <cx:pt idx="200516">6</cx:pt>
          <cx:pt idx="200517">4</cx:pt>
          <cx:pt idx="200518">5</cx:pt>
          <cx:pt idx="200519">0</cx:pt>
          <cx:pt idx="200520">2</cx:pt>
          <cx:pt idx="200521">31</cx:pt>
          <cx:pt idx="200522">0</cx:pt>
          <cx:pt idx="200523">0</cx:pt>
          <cx:pt idx="200524">0</cx:pt>
          <cx:pt idx="200525">0</cx:pt>
          <cx:pt idx="200526">0</cx:pt>
          <cx:pt idx="200527">0</cx:pt>
          <cx:pt idx="200528">270</cx:pt>
          <cx:pt idx="200529">25</cx:pt>
          <cx:pt idx="200530">6</cx:pt>
          <cx:pt idx="200531">4</cx:pt>
          <cx:pt idx="200532">0</cx:pt>
          <cx:pt idx="200533">62</cx:pt>
          <cx:pt idx="200534">10</cx:pt>
          <cx:pt idx="200535">2</cx:pt>
          <cx:pt idx="200536">21</cx:pt>
          <cx:pt idx="200537">441</cx:pt>
          <cx:pt idx="200538">1</cx:pt>
          <cx:pt idx="200539">2</cx:pt>
          <cx:pt idx="200540">0</cx:pt>
          <cx:pt idx="200541">0</cx:pt>
          <cx:pt idx="200542">15</cx:pt>
          <cx:pt idx="200543">22</cx:pt>
          <cx:pt idx="200544">2</cx:pt>
          <cx:pt idx="200545">0</cx:pt>
          <cx:pt idx="200546">27</cx:pt>
          <cx:pt idx="200547">54</cx:pt>
          <cx:pt idx="200548">35</cx:pt>
          <cx:pt idx="200549">0</cx:pt>
          <cx:pt idx="200550">0</cx:pt>
          <cx:pt idx="200551">1</cx:pt>
          <cx:pt idx="200552">27</cx:pt>
          <cx:pt idx="200553">42</cx:pt>
          <cx:pt idx="200554">161</cx:pt>
          <cx:pt idx="200555">124</cx:pt>
          <cx:pt idx="200556">7</cx:pt>
          <cx:pt idx="200557">650</cx:pt>
          <cx:pt idx="200558">0</cx:pt>
          <cx:pt idx="200559">412</cx:pt>
          <cx:pt idx="200560">0</cx:pt>
          <cx:pt idx="200561">0</cx:pt>
          <cx:pt idx="200562">0</cx:pt>
          <cx:pt idx="200563">0</cx:pt>
          <cx:pt idx="200564">2</cx:pt>
          <cx:pt idx="200565">9</cx:pt>
          <cx:pt idx="200566">57</cx:pt>
          <cx:pt idx="200567">742</cx:pt>
          <cx:pt idx="200568">37</cx:pt>
          <cx:pt idx="200569">0</cx:pt>
          <cx:pt idx="200570">0</cx:pt>
          <cx:pt idx="200571">1</cx:pt>
          <cx:pt idx="200572">2</cx:pt>
          <cx:pt idx="200573">6</cx:pt>
          <cx:pt idx="200574">5</cx:pt>
          <cx:pt idx="200575">1</cx:pt>
          <cx:pt idx="200576">0</cx:pt>
          <cx:pt idx="200577">4</cx:pt>
          <cx:pt idx="200578">0</cx:pt>
          <cx:pt idx="200579">15</cx:pt>
          <cx:pt idx="200580">25</cx:pt>
          <cx:pt idx="200581">4</cx:pt>
          <cx:pt idx="200582">0</cx:pt>
          <cx:pt idx="200583">0</cx:pt>
          <cx:pt idx="200584">0</cx:pt>
          <cx:pt idx="200585">0</cx:pt>
          <cx:pt idx="200586">1</cx:pt>
          <cx:pt idx="200587">0</cx:pt>
          <cx:pt idx="200588">0</cx:pt>
          <cx:pt idx="200589">1</cx:pt>
          <cx:pt idx="200590">0</cx:pt>
          <cx:pt idx="200591">2</cx:pt>
          <cx:pt idx="200592">2</cx:pt>
          <cx:pt idx="200593">36</cx:pt>
          <cx:pt idx="200594">2</cx:pt>
          <cx:pt idx="200595">11</cx:pt>
          <cx:pt idx="200596">3</cx:pt>
          <cx:pt idx="200597">82</cx:pt>
          <cx:pt idx="200598">371</cx:pt>
          <cx:pt idx="200599">21</cx:pt>
          <cx:pt idx="200600">0</cx:pt>
          <cx:pt idx="200601">8</cx:pt>
          <cx:pt idx="200602">0</cx:pt>
          <cx:pt idx="200603">0</cx:pt>
          <cx:pt idx="200604">132</cx:pt>
          <cx:pt idx="200605">1</cx:pt>
          <cx:pt idx="200606">6</cx:pt>
          <cx:pt idx="200607">12</cx:pt>
          <cx:pt idx="200608">90</cx:pt>
          <cx:pt idx="200609">147</cx:pt>
          <cx:pt idx="200610">0</cx:pt>
          <cx:pt idx="200611">0</cx:pt>
          <cx:pt idx="200612">0</cx:pt>
          <cx:pt idx="200613">35</cx:pt>
          <cx:pt idx="200614">10</cx:pt>
          <cx:pt idx="200615">202</cx:pt>
          <cx:pt idx="200616">52</cx:pt>
          <cx:pt idx="200617">3</cx:pt>
          <cx:pt idx="200618">205</cx:pt>
          <cx:pt idx="200619">20</cx:pt>
          <cx:pt idx="200620">38</cx:pt>
          <cx:pt idx="200621">0</cx:pt>
          <cx:pt idx="200622">0</cx:pt>
          <cx:pt idx="200623">13</cx:pt>
          <cx:pt idx="200624">50</cx:pt>
          <cx:pt idx="200625">85</cx:pt>
          <cx:pt idx="200626">0</cx:pt>
          <cx:pt idx="200627">11</cx:pt>
          <cx:pt idx="200628">92</cx:pt>
          <cx:pt idx="200629">0</cx:pt>
          <cx:pt idx="200630">2</cx:pt>
          <cx:pt idx="200631">85</cx:pt>
          <cx:pt idx="200632">322</cx:pt>
          <cx:pt idx="200633">82</cx:pt>
          <cx:pt idx="200634">10</cx:pt>
          <cx:pt idx="200635">87</cx:pt>
          <cx:pt idx="200636">0</cx:pt>
          <cx:pt idx="200637">0</cx:pt>
          <cx:pt idx="200638">15</cx:pt>
          <cx:pt idx="200639">33</cx:pt>
          <cx:pt idx="200640">1</cx:pt>
          <cx:pt idx="200641">58</cx:pt>
          <cx:pt idx="200642">1</cx:pt>
          <cx:pt idx="200643">0</cx:pt>
          <cx:pt idx="200644">0</cx:pt>
          <cx:pt idx="200645">0</cx:pt>
          <cx:pt idx="200646">19</cx:pt>
          <cx:pt idx="200647">0</cx:pt>
          <cx:pt idx="200648">0</cx:pt>
          <cx:pt idx="200649">4</cx:pt>
          <cx:pt idx="200650">44</cx:pt>
          <cx:pt idx="200651">0</cx:pt>
          <cx:pt idx="200652">11</cx:pt>
          <cx:pt idx="200653">31</cx:pt>
          <cx:pt idx="200654">13</cx:pt>
          <cx:pt idx="200655">0</cx:pt>
          <cx:pt idx="200656">1</cx:pt>
          <cx:pt idx="200657">2</cx:pt>
          <cx:pt idx="200658">811</cx:pt>
          <cx:pt idx="200659">0</cx:pt>
          <cx:pt idx="200660">4</cx:pt>
          <cx:pt idx="200661">0</cx:pt>
          <cx:pt idx="200662">3</cx:pt>
          <cx:pt idx="200663">0</cx:pt>
          <cx:pt idx="200664">1</cx:pt>
          <cx:pt idx="200665">68</cx:pt>
          <cx:pt idx="200666">33</cx:pt>
          <cx:pt idx="200667">0</cx:pt>
          <cx:pt idx="200668">2</cx:pt>
          <cx:pt idx="200669">0</cx:pt>
          <cx:pt idx="200670">4</cx:pt>
          <cx:pt idx="200671">34</cx:pt>
          <cx:pt idx="200672">3</cx:pt>
          <cx:pt idx="200673">45</cx:pt>
          <cx:pt idx="200674">0</cx:pt>
          <cx:pt idx="200675">0</cx:pt>
          <cx:pt idx="200676">0</cx:pt>
          <cx:pt idx="200677">33</cx:pt>
          <cx:pt idx="200678">19</cx:pt>
          <cx:pt idx="200679">0</cx:pt>
          <cx:pt idx="200680">2</cx:pt>
          <cx:pt idx="200681">22</cx:pt>
          <cx:pt idx="200682">0</cx:pt>
          <cx:pt idx="200683">13</cx:pt>
          <cx:pt idx="200684">1</cx:pt>
          <cx:pt idx="200685">15</cx:pt>
          <cx:pt idx="200686">10</cx:pt>
          <cx:pt idx="200687">1</cx:pt>
          <cx:pt idx="200688">0</cx:pt>
          <cx:pt idx="200689">0</cx:pt>
          <cx:pt idx="200690">173</cx:pt>
          <cx:pt idx="200691">6</cx:pt>
          <cx:pt idx="200692">33</cx:pt>
          <cx:pt idx="200693">57</cx:pt>
          <cx:pt idx="200694">11</cx:pt>
          <cx:pt idx="200695">1</cx:pt>
          <cx:pt idx="200696">5</cx:pt>
          <cx:pt idx="200697">14</cx:pt>
          <cx:pt idx="200698">29</cx:pt>
          <cx:pt idx="200699">7</cx:pt>
          <cx:pt idx="200700">3</cx:pt>
          <cx:pt idx="200701">78</cx:pt>
          <cx:pt idx="200702">107</cx:pt>
          <cx:pt idx="200703">4</cx:pt>
          <cx:pt idx="200704">4</cx:pt>
          <cx:pt idx="200705">0</cx:pt>
          <cx:pt idx="200706">67</cx:pt>
          <cx:pt idx="200707">0</cx:pt>
          <cx:pt idx="200708">138</cx:pt>
          <cx:pt idx="200709">89</cx:pt>
          <cx:pt idx="200710">133</cx:pt>
          <cx:pt idx="200711">26</cx:pt>
          <cx:pt idx="200712">25</cx:pt>
          <cx:pt idx="200713">1</cx:pt>
          <cx:pt idx="200714">22</cx:pt>
          <cx:pt idx="200715">26</cx:pt>
          <cx:pt idx="200716">116</cx:pt>
          <cx:pt idx="200717">0</cx:pt>
          <cx:pt idx="200718">1</cx:pt>
          <cx:pt idx="200719">9</cx:pt>
          <cx:pt idx="200720">8</cx:pt>
          <cx:pt idx="200721">40</cx:pt>
          <cx:pt idx="200722">196</cx:pt>
          <cx:pt idx="200723">660</cx:pt>
          <cx:pt idx="200724">1</cx:pt>
          <cx:pt idx="200725">0</cx:pt>
          <cx:pt idx="200726">14</cx:pt>
          <cx:pt idx="200727">34</cx:pt>
          <cx:pt idx="200728">6</cx:pt>
          <cx:pt idx="200729">14</cx:pt>
          <cx:pt idx="200730">31</cx:pt>
          <cx:pt idx="200731">0</cx:pt>
          <cx:pt idx="200732">102</cx:pt>
          <cx:pt idx="200733">7</cx:pt>
          <cx:pt idx="200734">21</cx:pt>
          <cx:pt idx="200735">2</cx:pt>
          <cx:pt idx="200736">14</cx:pt>
          <cx:pt idx="200737">12</cx:pt>
          <cx:pt idx="200738">23</cx:pt>
          <cx:pt idx="200739">2</cx:pt>
          <cx:pt idx="200740">33</cx:pt>
          <cx:pt idx="200741">18</cx:pt>
          <cx:pt idx="200742">0</cx:pt>
          <cx:pt idx="200743">21</cx:pt>
          <cx:pt idx="200744">90</cx:pt>
          <cx:pt idx="200745">14</cx:pt>
          <cx:pt idx="200746">221</cx:pt>
          <cx:pt idx="200747">11</cx:pt>
          <cx:pt idx="200748">71</cx:pt>
          <cx:pt idx="200749">0</cx:pt>
          <cx:pt idx="200750">8</cx:pt>
          <cx:pt idx="200751">532</cx:pt>
          <cx:pt idx="200752">3</cx:pt>
          <cx:pt idx="200753">48</cx:pt>
          <cx:pt idx="200754">42</cx:pt>
          <cx:pt idx="200755">23</cx:pt>
          <cx:pt idx="200756">186</cx:pt>
          <cx:pt idx="200757">0</cx:pt>
          <cx:pt idx="200758">82</cx:pt>
          <cx:pt idx="200759">0</cx:pt>
          <cx:pt idx="200760">1</cx:pt>
          <cx:pt idx="200761">0</cx:pt>
          <cx:pt idx="200762">1</cx:pt>
          <cx:pt idx="200763">0</cx:pt>
          <cx:pt idx="200764">1</cx:pt>
          <cx:pt idx="200765">606</cx:pt>
          <cx:pt idx="200766">44</cx:pt>
          <cx:pt idx="200767">69</cx:pt>
          <cx:pt idx="200768">22</cx:pt>
          <cx:pt idx="200769">187</cx:pt>
          <cx:pt idx="200770">6</cx:pt>
          <cx:pt idx="200771">7</cx:pt>
          <cx:pt idx="200772">0</cx:pt>
          <cx:pt idx="200773">0</cx:pt>
          <cx:pt idx="200774">2</cx:pt>
          <cx:pt idx="200775">1</cx:pt>
          <cx:pt idx="200776">2</cx:pt>
          <cx:pt idx="200777">263</cx:pt>
          <cx:pt idx="200778">204</cx:pt>
          <cx:pt idx="200779">5</cx:pt>
          <cx:pt idx="200780">27</cx:pt>
          <cx:pt idx="200781">25</cx:pt>
          <cx:pt idx="200782">42</cx:pt>
          <cx:pt idx="200783">7</cx:pt>
          <cx:pt idx="200784">498</cx:pt>
          <cx:pt idx="200785">133</cx:pt>
          <cx:pt idx="200786">345</cx:pt>
          <cx:pt idx="200787">6</cx:pt>
          <cx:pt idx="200788">125</cx:pt>
          <cx:pt idx="200789">25</cx:pt>
          <cx:pt idx="200790">20</cx:pt>
          <cx:pt idx="200791">0</cx:pt>
          <cx:pt idx="200792">0</cx:pt>
          <cx:pt idx="200793">112</cx:pt>
          <cx:pt idx="200794">126</cx:pt>
          <cx:pt idx="200795">164</cx:pt>
          <cx:pt idx="200796">3</cx:pt>
          <cx:pt idx="200797">11</cx:pt>
          <cx:pt idx="200798">161</cx:pt>
          <cx:pt idx="200799">23</cx:pt>
          <cx:pt idx="200800">3</cx:pt>
          <cx:pt idx="200801">0</cx:pt>
          <cx:pt idx="200802">2</cx:pt>
          <cx:pt idx="200803">108</cx:pt>
          <cx:pt idx="200804">139</cx:pt>
          <cx:pt idx="200805">0</cx:pt>
          <cx:pt idx="200806">0</cx:pt>
          <cx:pt idx="200807">1</cx:pt>
          <cx:pt idx="200808">8</cx:pt>
          <cx:pt idx="200809">62</cx:pt>
          <cx:pt idx="200810">35</cx:pt>
          <cx:pt idx="200811">131</cx:pt>
          <cx:pt idx="200812">0</cx:pt>
          <cx:pt idx="200813">1</cx:pt>
          <cx:pt idx="200814">255</cx:pt>
          <cx:pt idx="200815">228</cx:pt>
          <cx:pt idx="200816">73</cx:pt>
          <cx:pt idx="200817">8</cx:pt>
          <cx:pt idx="200818">36</cx:pt>
          <cx:pt idx="200819">5</cx:pt>
          <cx:pt idx="200820">2</cx:pt>
          <cx:pt idx="200821">8</cx:pt>
          <cx:pt idx="200822">8</cx:pt>
          <cx:pt idx="200823">0</cx:pt>
          <cx:pt idx="200824">0</cx:pt>
          <cx:pt idx="200825">1</cx:pt>
          <cx:pt idx="200826">0</cx:pt>
          <cx:pt idx="200827">0</cx:pt>
          <cx:pt idx="200828">0</cx:pt>
          <cx:pt idx="200829">7</cx:pt>
          <cx:pt idx="200830">4</cx:pt>
          <cx:pt idx="200831">31</cx:pt>
          <cx:pt idx="200832">132</cx:pt>
          <cx:pt idx="200833">1</cx:pt>
          <cx:pt idx="200834">0</cx:pt>
          <cx:pt idx="200835">2</cx:pt>
          <cx:pt idx="200836">0</cx:pt>
          <cx:pt idx="200837">96</cx:pt>
          <cx:pt idx="200838">1</cx:pt>
          <cx:pt idx="200839">0</cx:pt>
          <cx:pt idx="200840">3</cx:pt>
          <cx:pt idx="200841">36</cx:pt>
          <cx:pt idx="200842">39</cx:pt>
          <cx:pt idx="200843">90</cx:pt>
          <cx:pt idx="200844">160</cx:pt>
          <cx:pt idx="200845">59</cx:pt>
          <cx:pt idx="200846">39</cx:pt>
          <cx:pt idx="200847">0</cx:pt>
          <cx:pt idx="200848">6</cx:pt>
          <cx:pt idx="200849">0</cx:pt>
          <cx:pt idx="200850">0</cx:pt>
          <cx:pt idx="200851">0</cx:pt>
          <cx:pt idx="200852">3</cx:pt>
          <cx:pt idx="200853">0</cx:pt>
          <cx:pt idx="200854">0</cx:pt>
          <cx:pt idx="200855">0</cx:pt>
          <cx:pt idx="200856">0</cx:pt>
          <cx:pt idx="200857">26</cx:pt>
          <cx:pt idx="200858">0</cx:pt>
          <cx:pt idx="200859">0</cx:pt>
          <cx:pt idx="200860">0</cx:pt>
          <cx:pt idx="200861">0</cx:pt>
          <cx:pt idx="200862">0</cx:pt>
          <cx:pt idx="200863">0</cx:pt>
          <cx:pt idx="200864">1</cx:pt>
          <cx:pt idx="200865">1</cx:pt>
          <cx:pt idx="200866">0</cx:pt>
          <cx:pt idx="200867">1</cx:pt>
          <cx:pt idx="200868">0</cx:pt>
          <cx:pt idx="200869">36</cx:pt>
          <cx:pt idx="200870">6</cx:pt>
          <cx:pt idx="200871">22</cx:pt>
          <cx:pt idx="200872">224</cx:pt>
          <cx:pt idx="200873">63</cx:pt>
          <cx:pt idx="200874">69</cx:pt>
          <cx:pt idx="200875">288</cx:pt>
          <cx:pt idx="200876">1</cx:pt>
          <cx:pt idx="200877">2</cx:pt>
          <cx:pt idx="200878">9</cx:pt>
          <cx:pt idx="200879">122</cx:pt>
          <cx:pt idx="200880">16</cx:pt>
          <cx:pt idx="200881">0</cx:pt>
          <cx:pt idx="200882">1</cx:pt>
          <cx:pt idx="200883">0</cx:pt>
          <cx:pt idx="200884">0</cx:pt>
          <cx:pt idx="200885">0</cx:pt>
          <cx:pt idx="200886">0</cx:pt>
          <cx:pt idx="200887">2</cx:pt>
          <cx:pt idx="200888">5</cx:pt>
          <cx:pt idx="200889">7</cx:pt>
          <cx:pt idx="200890">5</cx:pt>
          <cx:pt idx="200891">0</cx:pt>
          <cx:pt idx="200892">1</cx:pt>
          <cx:pt idx="200893">1</cx:pt>
          <cx:pt idx="200894">91</cx:pt>
          <cx:pt idx="200895">194</cx:pt>
          <cx:pt idx="200896">169</cx:pt>
          <cx:pt idx="200897">230</cx:pt>
          <cx:pt idx="200898">64</cx:pt>
          <cx:pt idx="200899">0</cx:pt>
          <cx:pt idx="200900">76</cx:pt>
          <cx:pt idx="200901">0</cx:pt>
          <cx:pt idx="200902">1</cx:pt>
          <cx:pt idx="200903">3</cx:pt>
          <cx:pt idx="200904">2</cx:pt>
          <cx:pt idx="200905">77</cx:pt>
          <cx:pt idx="200906">69</cx:pt>
          <cx:pt idx="200907">45</cx:pt>
          <cx:pt idx="200908">174</cx:pt>
          <cx:pt idx="200909">5</cx:pt>
          <cx:pt idx="200910">1</cx:pt>
          <cx:pt idx="200911">72</cx:pt>
          <cx:pt idx="200912">73</cx:pt>
          <cx:pt idx="200913">166</cx:pt>
          <cx:pt idx="200914">2</cx:pt>
          <cx:pt idx="200915">1</cx:pt>
          <cx:pt idx="200916">92</cx:pt>
          <cx:pt idx="200917">0</cx:pt>
          <cx:pt idx="200918">2</cx:pt>
          <cx:pt idx="200919">185</cx:pt>
          <cx:pt idx="200920">89</cx:pt>
          <cx:pt idx="200921">118</cx:pt>
          <cx:pt idx="200922">228</cx:pt>
          <cx:pt idx="200923">17</cx:pt>
          <cx:pt idx="200924">1</cx:pt>
          <cx:pt idx="200925">0</cx:pt>
          <cx:pt idx="200926">0</cx:pt>
          <cx:pt idx="200927">76</cx:pt>
          <cx:pt idx="200928">0</cx:pt>
          <cx:pt idx="200929">0</cx:pt>
          <cx:pt idx="200930">25</cx:pt>
          <cx:pt idx="200931">21</cx:pt>
          <cx:pt idx="200932">0</cx:pt>
          <cx:pt idx="200933">0</cx:pt>
          <cx:pt idx="200934">0</cx:pt>
          <cx:pt idx="200935">0</cx:pt>
          <cx:pt idx="200936">0</cx:pt>
          <cx:pt idx="200937">1</cx:pt>
          <cx:pt idx="200938">0</cx:pt>
          <cx:pt idx="200939">0</cx:pt>
          <cx:pt idx="200940">0</cx:pt>
          <cx:pt idx="200941">0</cx:pt>
          <cx:pt idx="200942">0</cx:pt>
          <cx:pt idx="200943">0</cx:pt>
          <cx:pt idx="200944">31</cx:pt>
          <cx:pt idx="200945">0</cx:pt>
          <cx:pt idx="200946">88</cx:pt>
          <cx:pt idx="200947">72</cx:pt>
          <cx:pt idx="200948">29</cx:pt>
          <cx:pt idx="200949">35</cx:pt>
          <cx:pt idx="200950">1</cx:pt>
          <cx:pt idx="200951">1</cx:pt>
          <cx:pt idx="200952">145</cx:pt>
          <cx:pt idx="200953">168</cx:pt>
          <cx:pt idx="200954">1</cx:pt>
          <cx:pt idx="200955">0</cx:pt>
          <cx:pt idx="200956">23</cx:pt>
          <cx:pt idx="200957">0</cx:pt>
          <cx:pt idx="200958">0</cx:pt>
          <cx:pt idx="200959">0</cx:pt>
          <cx:pt idx="200960">1</cx:pt>
          <cx:pt idx="200961">0</cx:pt>
          <cx:pt idx="200962">68</cx:pt>
          <cx:pt idx="200963">1</cx:pt>
          <cx:pt idx="200964">0</cx:pt>
          <cx:pt idx="200965">21</cx:pt>
          <cx:pt idx="200966">29</cx:pt>
          <cx:pt idx="200967">14</cx:pt>
          <cx:pt idx="200968">87</cx:pt>
          <cx:pt idx="200969">18</cx:pt>
          <cx:pt idx="200970">106</cx:pt>
          <cx:pt idx="200971">0</cx:pt>
          <cx:pt idx="200972">20</cx:pt>
          <cx:pt idx="200973">0</cx:pt>
          <cx:pt idx="200974">126</cx:pt>
          <cx:pt idx="200975">1</cx:pt>
          <cx:pt idx="200976">125</cx:pt>
          <cx:pt idx="200977">0</cx:pt>
          <cx:pt idx="200978">5</cx:pt>
          <cx:pt idx="200979">15</cx:pt>
          <cx:pt idx="200980">0</cx:pt>
          <cx:pt idx="200981">17</cx:pt>
          <cx:pt idx="200982">5</cx:pt>
          <cx:pt idx="200983">0</cx:pt>
          <cx:pt idx="200984">0</cx:pt>
          <cx:pt idx="200985">0</cx:pt>
          <cx:pt idx="200986">0</cx:pt>
          <cx:pt idx="200987">7</cx:pt>
          <cx:pt idx="200988">0</cx:pt>
          <cx:pt idx="200989">0</cx:pt>
          <cx:pt idx="200990">54</cx:pt>
          <cx:pt idx="200991">22</cx:pt>
          <cx:pt idx="200992">34</cx:pt>
          <cx:pt idx="200993">0</cx:pt>
          <cx:pt idx="200994">63</cx:pt>
          <cx:pt idx="200995">16</cx:pt>
          <cx:pt idx="200996">5</cx:pt>
          <cx:pt idx="200997">22</cx:pt>
          <cx:pt idx="200998">21</cx:pt>
          <cx:pt idx="200999">5</cx:pt>
          <cx:pt idx="201000">0</cx:pt>
          <cx:pt idx="201001">11</cx:pt>
          <cx:pt idx="201002">57</cx:pt>
          <cx:pt idx="201003">0</cx:pt>
          <cx:pt idx="201004">30</cx:pt>
          <cx:pt idx="201005">9</cx:pt>
          <cx:pt idx="201006">5</cx:pt>
          <cx:pt idx="201007">15</cx:pt>
          <cx:pt idx="201008">241</cx:pt>
          <cx:pt idx="201009">109</cx:pt>
          <cx:pt idx="201010">90</cx:pt>
          <cx:pt idx="201011">281</cx:pt>
          <cx:pt idx="201012">45</cx:pt>
          <cx:pt idx="201013">5</cx:pt>
          <cx:pt idx="201014">2</cx:pt>
          <cx:pt idx="201015">0</cx:pt>
          <cx:pt idx="201016">7</cx:pt>
          <cx:pt idx="201017">4</cx:pt>
          <cx:pt idx="201018">0</cx:pt>
          <cx:pt idx="201019">0</cx:pt>
          <cx:pt idx="201020">0</cx:pt>
          <cx:pt idx="201021">0</cx:pt>
          <cx:pt idx="201022">0</cx:pt>
          <cx:pt idx="201023">0</cx:pt>
          <cx:pt idx="201024">0</cx:pt>
          <cx:pt idx="201025">0</cx:pt>
          <cx:pt idx="201026">0</cx:pt>
          <cx:pt idx="201027">0</cx:pt>
          <cx:pt idx="201028">11</cx:pt>
          <cx:pt idx="201029">0</cx:pt>
          <cx:pt idx="201030">0</cx:pt>
          <cx:pt idx="201031">0</cx:pt>
          <cx:pt idx="201032">0</cx:pt>
          <cx:pt idx="201033">0</cx:pt>
          <cx:pt idx="201034">1</cx:pt>
          <cx:pt idx="201035">2</cx:pt>
          <cx:pt idx="201036">37</cx:pt>
          <cx:pt idx="201037">125</cx:pt>
          <cx:pt idx="201038">0</cx:pt>
          <cx:pt idx="201039">4</cx:pt>
          <cx:pt idx="201040">143</cx:pt>
          <cx:pt idx="201041">0</cx:pt>
          <cx:pt idx="201042">23</cx:pt>
          <cx:pt idx="201043">3</cx:pt>
          <cx:pt idx="201044">21</cx:pt>
          <cx:pt idx="201045">189</cx:pt>
          <cx:pt idx="201046">1</cx:pt>
          <cx:pt idx="201047">44</cx:pt>
          <cx:pt idx="201048">14</cx:pt>
          <cx:pt idx="201049">298</cx:pt>
          <cx:pt idx="201050">17</cx:pt>
          <cx:pt idx="201051">54</cx:pt>
          <cx:pt idx="201052">0</cx:pt>
          <cx:pt idx="201053">16</cx:pt>
          <cx:pt idx="201054">7</cx:pt>
          <cx:pt idx="201055">416</cx:pt>
          <cx:pt idx="201056">161</cx:pt>
          <cx:pt idx="201057">383</cx:pt>
          <cx:pt idx="201058">24</cx:pt>
          <cx:pt idx="201059">4</cx:pt>
          <cx:pt idx="201060">0</cx:pt>
          <cx:pt idx="201061">190</cx:pt>
          <cx:pt idx="201062">41</cx:pt>
          <cx:pt idx="201063">1</cx:pt>
          <cx:pt idx="201064">263</cx:pt>
          <cx:pt idx="201065">4</cx:pt>
          <cx:pt idx="201066">0</cx:pt>
          <cx:pt idx="201067">15</cx:pt>
          <cx:pt idx="201068">287</cx:pt>
          <cx:pt idx="201069">38</cx:pt>
          <cx:pt idx="201070">1</cx:pt>
          <cx:pt idx="201071">8</cx:pt>
          <cx:pt idx="201072">14</cx:pt>
          <cx:pt idx="201073">7</cx:pt>
          <cx:pt idx="201074">12</cx:pt>
          <cx:pt idx="201075">9</cx:pt>
          <cx:pt idx="201076">6</cx:pt>
          <cx:pt idx="201077">15</cx:pt>
          <cx:pt idx="201078">6</cx:pt>
          <cx:pt idx="201079">0</cx:pt>
          <cx:pt idx="201080">9</cx:pt>
          <cx:pt idx="201081">84</cx:pt>
          <cx:pt idx="201082">86</cx:pt>
          <cx:pt idx="201083">98</cx:pt>
          <cx:pt idx="201084">23</cx:pt>
          <cx:pt idx="201085">230</cx:pt>
          <cx:pt idx="201086">35</cx:pt>
          <cx:pt idx="201087">11</cx:pt>
          <cx:pt idx="201088">0</cx:pt>
          <cx:pt idx="201089">56</cx:pt>
          <cx:pt idx="201090">310</cx:pt>
          <cx:pt idx="201091">93</cx:pt>
          <cx:pt idx="201092">289</cx:pt>
          <cx:pt idx="201093">22</cx:pt>
          <cx:pt idx="201094">0</cx:pt>
          <cx:pt idx="201095">1</cx:pt>
          <cx:pt idx="201096">5</cx:pt>
          <cx:pt idx="201097">217</cx:pt>
          <cx:pt idx="201098">165</cx:pt>
          <cx:pt idx="201099">58</cx:pt>
          <cx:pt idx="201100">4</cx:pt>
          <cx:pt idx="201101">59</cx:pt>
          <cx:pt idx="201102">1</cx:pt>
          <cx:pt idx="201103">144</cx:pt>
          <cx:pt idx="201104">158</cx:pt>
          <cx:pt idx="201105">51</cx:pt>
          <cx:pt idx="201106">10</cx:pt>
          <cx:pt idx="201107">250</cx:pt>
          <cx:pt idx="201108">14</cx:pt>
          <cx:pt idx="201109">57</cx:pt>
          <cx:pt idx="201110">0</cx:pt>
          <cx:pt idx="201111">34</cx:pt>
          <cx:pt idx="201112">18</cx:pt>
          <cx:pt idx="201113">33</cx:pt>
          <cx:pt idx="201114">35</cx:pt>
          <cx:pt idx="201115">1</cx:pt>
          <cx:pt idx="201116">81</cx:pt>
          <cx:pt idx="201117">0</cx:pt>
          <cx:pt idx="201118">55</cx:pt>
          <cx:pt idx="201119">0</cx:pt>
          <cx:pt idx="201120">80</cx:pt>
          <cx:pt idx="201121">211</cx:pt>
          <cx:pt idx="201122">6</cx:pt>
          <cx:pt idx="201123">2</cx:pt>
          <cx:pt idx="201124">1</cx:pt>
          <cx:pt idx="201125">1</cx:pt>
          <cx:pt idx="201126">5</cx:pt>
          <cx:pt idx="201127">0</cx:pt>
          <cx:pt idx="201128">0</cx:pt>
          <cx:pt idx="201129">33</cx:pt>
          <cx:pt idx="201130">3</cx:pt>
          <cx:pt idx="201131">8</cx:pt>
          <cx:pt idx="201132">3</cx:pt>
          <cx:pt idx="201133">48</cx:pt>
          <cx:pt idx="201134">0</cx:pt>
          <cx:pt idx="201135">35</cx:pt>
          <cx:pt idx="201136">22</cx:pt>
          <cx:pt idx="201137">2</cx:pt>
          <cx:pt idx="201138">22</cx:pt>
          <cx:pt idx="201139">80</cx:pt>
          <cx:pt idx="201140">2</cx:pt>
          <cx:pt idx="201141">27</cx:pt>
          <cx:pt idx="201142">2</cx:pt>
          <cx:pt idx="201143">40</cx:pt>
          <cx:pt idx="201144">3</cx:pt>
          <cx:pt idx="201145">76</cx:pt>
          <cx:pt idx="201146">0</cx:pt>
          <cx:pt idx="201147">149</cx:pt>
          <cx:pt idx="201148">4</cx:pt>
          <cx:pt idx="201149">11</cx:pt>
          <cx:pt idx="201150">59</cx:pt>
          <cx:pt idx="201151">72</cx:pt>
          <cx:pt idx="201152">2</cx:pt>
          <cx:pt idx="201153">0</cx:pt>
          <cx:pt idx="201154">67</cx:pt>
          <cx:pt idx="201155">419</cx:pt>
          <cx:pt idx="201156">22</cx:pt>
          <cx:pt idx="201157">0</cx:pt>
          <cx:pt idx="201158">5</cx:pt>
          <cx:pt idx="201159">0</cx:pt>
          <cx:pt idx="201160">0</cx:pt>
          <cx:pt idx="201161">0</cx:pt>
          <cx:pt idx="201162">192</cx:pt>
          <cx:pt idx="201163">5</cx:pt>
          <cx:pt idx="201164">0</cx:pt>
          <cx:pt idx="201165">4</cx:pt>
          <cx:pt idx="201166">1</cx:pt>
          <cx:pt idx="201167">6</cx:pt>
          <cx:pt idx="201168">178</cx:pt>
          <cx:pt idx="201169">31</cx:pt>
          <cx:pt idx="201170">83</cx:pt>
          <cx:pt idx="201171">54</cx:pt>
          <cx:pt idx="201172">119</cx:pt>
          <cx:pt idx="201173">98</cx:pt>
          <cx:pt idx="201174">13</cx:pt>
          <cx:pt idx="201175">4</cx:pt>
          <cx:pt idx="201176">5</cx:pt>
          <cx:pt idx="201177">0</cx:pt>
          <cx:pt idx="201178">1</cx:pt>
          <cx:pt idx="201179">0</cx:pt>
          <cx:pt idx="201180">6</cx:pt>
          <cx:pt idx="201181">0</cx:pt>
          <cx:pt idx="201182">2</cx:pt>
          <cx:pt idx="201183">1</cx:pt>
          <cx:pt idx="201184">1</cx:pt>
          <cx:pt idx="201185">1</cx:pt>
          <cx:pt idx="201186">0</cx:pt>
          <cx:pt idx="201187">1</cx:pt>
          <cx:pt idx="201188">2</cx:pt>
          <cx:pt idx="201189">45</cx:pt>
          <cx:pt idx="201190">57</cx:pt>
          <cx:pt idx="201191">17</cx:pt>
          <cx:pt idx="201192">0</cx:pt>
          <cx:pt idx="201193">2</cx:pt>
          <cx:pt idx="201194">50</cx:pt>
          <cx:pt idx="201195">0</cx:pt>
          <cx:pt idx="201196">4</cx:pt>
          <cx:pt idx="201197">0</cx:pt>
          <cx:pt idx="201198">0</cx:pt>
          <cx:pt idx="201199">7</cx:pt>
          <cx:pt idx="201200">0</cx:pt>
          <cx:pt idx="201201">63</cx:pt>
          <cx:pt idx="201202">97</cx:pt>
          <cx:pt idx="201203">48</cx:pt>
          <cx:pt idx="201204">10</cx:pt>
          <cx:pt idx="201205">8</cx:pt>
          <cx:pt idx="201206">77</cx:pt>
          <cx:pt idx="201207">440</cx:pt>
          <cx:pt idx="201208">20</cx:pt>
          <cx:pt idx="201209">23</cx:pt>
          <cx:pt idx="201210">0</cx:pt>
          <cx:pt idx="201211">3</cx:pt>
          <cx:pt idx="201212">0</cx:pt>
          <cx:pt idx="201213">144</cx:pt>
          <cx:pt idx="201214">175</cx:pt>
          <cx:pt idx="201215">0</cx:pt>
          <cx:pt idx="201216">0</cx:pt>
          <cx:pt idx="201217">226</cx:pt>
          <cx:pt idx="201218">0</cx:pt>
          <cx:pt idx="201219">3</cx:pt>
          <cx:pt idx="201220">45</cx:pt>
          <cx:pt idx="201221">0</cx:pt>
          <cx:pt idx="201222">0</cx:pt>
          <cx:pt idx="201223">16</cx:pt>
          <cx:pt idx="201224">0</cx:pt>
          <cx:pt idx="201225">0</cx:pt>
          <cx:pt idx="201226">0</cx:pt>
          <cx:pt idx="201227">0</cx:pt>
          <cx:pt idx="201228">0</cx:pt>
          <cx:pt idx="201229">0</cx:pt>
          <cx:pt idx="201230">9</cx:pt>
          <cx:pt idx="201231">0</cx:pt>
          <cx:pt idx="201232">21</cx:pt>
          <cx:pt idx="201233">1</cx:pt>
          <cx:pt idx="201234">0</cx:pt>
          <cx:pt idx="201235">0</cx:pt>
          <cx:pt idx="201236">0</cx:pt>
          <cx:pt idx="201237">1</cx:pt>
          <cx:pt idx="201238">0</cx:pt>
          <cx:pt idx="201239">1</cx:pt>
          <cx:pt idx="201240">0</cx:pt>
          <cx:pt idx="201241">0</cx:pt>
          <cx:pt idx="201242">0</cx:pt>
          <cx:pt idx="201243">4</cx:pt>
          <cx:pt idx="201244">17</cx:pt>
          <cx:pt idx="201245">15</cx:pt>
          <cx:pt idx="201246">11</cx:pt>
          <cx:pt idx="201247">4</cx:pt>
          <cx:pt idx="201248">13</cx:pt>
          <cx:pt idx="201249">18</cx:pt>
          <cx:pt idx="201250">0</cx:pt>
          <cx:pt idx="201251">0</cx:pt>
          <cx:pt idx="201252">2</cx:pt>
          <cx:pt idx="201253">59</cx:pt>
          <cx:pt idx="201254">231</cx:pt>
          <cx:pt idx="201255">1</cx:pt>
          <cx:pt idx="201256">0</cx:pt>
          <cx:pt idx="201257">183</cx:pt>
          <cx:pt idx="201258">12</cx:pt>
          <cx:pt idx="201259">0</cx:pt>
          <cx:pt idx="201260">7</cx:pt>
          <cx:pt idx="201261">3</cx:pt>
          <cx:pt idx="201262">14</cx:pt>
          <cx:pt idx="201263">0</cx:pt>
          <cx:pt idx="201264">137</cx:pt>
          <cx:pt idx="201265">0</cx:pt>
          <cx:pt idx="201266">0</cx:pt>
          <cx:pt idx="201267">0</cx:pt>
          <cx:pt idx="201268">33</cx:pt>
          <cx:pt idx="201269">33</cx:pt>
          <cx:pt idx="201270">10</cx:pt>
          <cx:pt idx="201271">35</cx:pt>
          <cx:pt idx="201272">49</cx:pt>
          <cx:pt idx="201273">73</cx:pt>
          <cx:pt idx="201274">8</cx:pt>
          <cx:pt idx="201275">9</cx:pt>
          <cx:pt idx="201276">29</cx:pt>
          <cx:pt idx="201277">61</cx:pt>
          <cx:pt idx="201278">78</cx:pt>
          <cx:pt idx="201279">0</cx:pt>
          <cx:pt idx="201280">75</cx:pt>
          <cx:pt idx="201281">2</cx:pt>
          <cx:pt idx="201282">0</cx:pt>
          <cx:pt idx="201283">614</cx:pt>
          <cx:pt idx="201284">1</cx:pt>
          <cx:pt idx="201285">23</cx:pt>
          <cx:pt idx="201286">0</cx:pt>
          <cx:pt idx="201287">7</cx:pt>
          <cx:pt idx="201288">10</cx:pt>
          <cx:pt idx="201289">57</cx:pt>
          <cx:pt idx="201290">11</cx:pt>
          <cx:pt idx="201291">27</cx:pt>
          <cx:pt idx="201292">0</cx:pt>
          <cx:pt idx="201293">0</cx:pt>
          <cx:pt idx="201294">22</cx:pt>
          <cx:pt idx="201295">160</cx:pt>
          <cx:pt idx="201296">27</cx:pt>
          <cx:pt idx="201297">1</cx:pt>
          <cx:pt idx="201298">5</cx:pt>
          <cx:pt idx="201299">4</cx:pt>
          <cx:pt idx="201300">3</cx:pt>
          <cx:pt idx="201301">9</cx:pt>
          <cx:pt idx="201302">4</cx:pt>
          <cx:pt idx="201303">0</cx:pt>
          <cx:pt idx="201304">6</cx:pt>
          <cx:pt idx="201305">6</cx:pt>
          <cx:pt idx="201306">54</cx:pt>
          <cx:pt idx="201307">1</cx:pt>
          <cx:pt idx="201308">97</cx:pt>
          <cx:pt idx="201309">8</cx:pt>
          <cx:pt idx="201310">13</cx:pt>
          <cx:pt idx="201311">31</cx:pt>
          <cx:pt idx="201312">4</cx:pt>
          <cx:pt idx="201313">1</cx:pt>
          <cx:pt idx="201314">1</cx:pt>
          <cx:pt idx="201315">43</cx:pt>
          <cx:pt idx="201316">27</cx:pt>
          <cx:pt idx="201317">148</cx:pt>
          <cx:pt idx="201318">21</cx:pt>
          <cx:pt idx="201319">32</cx:pt>
          <cx:pt idx="201320">2</cx:pt>
          <cx:pt idx="201321">0</cx:pt>
          <cx:pt idx="201322">0</cx:pt>
          <cx:pt idx="201323">83</cx:pt>
          <cx:pt idx="201324">87</cx:pt>
          <cx:pt idx="201325">76</cx:pt>
          <cx:pt idx="201326">2</cx:pt>
          <cx:pt idx="201327">10</cx:pt>
          <cx:pt idx="201328">14</cx:pt>
          <cx:pt idx="201329">42</cx:pt>
          <cx:pt idx="201330">0</cx:pt>
          <cx:pt idx="201331">104</cx:pt>
          <cx:pt idx="201332">0</cx:pt>
          <cx:pt idx="201333">6</cx:pt>
          <cx:pt idx="201334">6</cx:pt>
          <cx:pt idx="201335">7</cx:pt>
          <cx:pt idx="201336">2</cx:pt>
          <cx:pt idx="201337">0</cx:pt>
          <cx:pt idx="201338">0</cx:pt>
          <cx:pt idx="201339">5</cx:pt>
          <cx:pt idx="201340">38</cx:pt>
          <cx:pt idx="201341">27</cx:pt>
          <cx:pt idx="201342">13</cx:pt>
          <cx:pt idx="201343">19</cx:pt>
          <cx:pt idx="201344">126</cx:pt>
          <cx:pt idx="201345">13</cx:pt>
          <cx:pt idx="201346">102</cx:pt>
          <cx:pt idx="201347">32</cx:pt>
          <cx:pt idx="201348">3</cx:pt>
          <cx:pt idx="201349">0</cx:pt>
          <cx:pt idx="201350">204</cx:pt>
          <cx:pt idx="201351">0</cx:pt>
          <cx:pt idx="201352">2</cx:pt>
          <cx:pt idx="201353">122</cx:pt>
          <cx:pt idx="201354">336</cx:pt>
          <cx:pt idx="201355">0</cx:pt>
          <cx:pt idx="201356">28</cx:pt>
          <cx:pt idx="201357">3</cx:pt>
          <cx:pt idx="201358">0</cx:pt>
          <cx:pt idx="201359">0</cx:pt>
          <cx:pt idx="201360">0</cx:pt>
          <cx:pt idx="201361">0</cx:pt>
          <cx:pt idx="201362">0</cx:pt>
          <cx:pt idx="201363">0</cx:pt>
          <cx:pt idx="201364">1</cx:pt>
          <cx:pt idx="201365">52</cx:pt>
          <cx:pt idx="201366">14</cx:pt>
          <cx:pt idx="201367">188</cx:pt>
          <cx:pt idx="201368">0</cx:pt>
          <cx:pt idx="201369">234</cx:pt>
          <cx:pt idx="201370">255</cx:pt>
          <cx:pt idx="201371">1</cx:pt>
          <cx:pt idx="201372">63</cx:pt>
          <cx:pt idx="201373">0</cx:pt>
          <cx:pt idx="201374">13</cx:pt>
          <cx:pt idx="201375">2</cx:pt>
          <cx:pt idx="201376">292</cx:pt>
          <cx:pt idx="201377">6</cx:pt>
          <cx:pt idx="201378">161</cx:pt>
          <cx:pt idx="201379">0</cx:pt>
          <cx:pt idx="201380">0</cx:pt>
          <cx:pt idx="201381">0</cx:pt>
          <cx:pt idx="201382">1</cx:pt>
          <cx:pt idx="201383">13</cx:pt>
          <cx:pt idx="201384">0</cx:pt>
          <cx:pt idx="201385">1</cx:pt>
          <cx:pt idx="201386">1</cx:pt>
          <cx:pt idx="201387">0</cx:pt>
          <cx:pt idx="201388">27</cx:pt>
          <cx:pt idx="201389">464</cx:pt>
          <cx:pt idx="201390">422</cx:pt>
          <cx:pt idx="201391">128</cx:pt>
          <cx:pt idx="201392">4</cx:pt>
          <cx:pt idx="201393">1</cx:pt>
          <cx:pt idx="201394">2</cx:pt>
          <cx:pt idx="201395">27</cx:pt>
          <cx:pt idx="201396">7</cx:pt>
          <cx:pt idx="201397">6</cx:pt>
          <cx:pt idx="201398">1</cx:pt>
          <cx:pt idx="201399">0</cx:pt>
          <cx:pt idx="201400">0</cx:pt>
          <cx:pt idx="201401">0</cx:pt>
          <cx:pt idx="201402">0</cx:pt>
          <cx:pt idx="201403">13</cx:pt>
          <cx:pt idx="201404">7</cx:pt>
          <cx:pt idx="201405">1</cx:pt>
          <cx:pt idx="201406">1</cx:pt>
          <cx:pt idx="201407">321</cx:pt>
          <cx:pt idx="201408">34</cx:pt>
          <cx:pt idx="201409">2</cx:pt>
          <cx:pt idx="201410">0</cx:pt>
          <cx:pt idx="201411">0</cx:pt>
          <cx:pt idx="201412">373</cx:pt>
          <cx:pt idx="201413">3</cx:pt>
          <cx:pt idx="201414">1</cx:pt>
          <cx:pt idx="201415">7</cx:pt>
          <cx:pt idx="201416">2</cx:pt>
          <cx:pt idx="201417">0</cx:pt>
          <cx:pt idx="201418">0</cx:pt>
          <cx:pt idx="201419">0</cx:pt>
          <cx:pt idx="201420">8</cx:pt>
          <cx:pt idx="201421">8</cx:pt>
          <cx:pt idx="201422">23</cx:pt>
          <cx:pt idx="201423">1</cx:pt>
          <cx:pt idx="201424">26</cx:pt>
          <cx:pt idx="201425">58</cx:pt>
          <cx:pt idx="201426">0</cx:pt>
          <cx:pt idx="201427">125</cx:pt>
          <cx:pt idx="201428">0</cx:pt>
          <cx:pt idx="201429">17</cx:pt>
          <cx:pt idx="201430">95</cx:pt>
          <cx:pt idx="201431">38</cx:pt>
          <cx:pt idx="201432">1</cx:pt>
          <cx:pt idx="201433">6</cx:pt>
          <cx:pt idx="201434">5</cx:pt>
          <cx:pt idx="201435">0</cx:pt>
          <cx:pt idx="201436">119</cx:pt>
          <cx:pt idx="201437">65</cx:pt>
          <cx:pt idx="201438">19</cx:pt>
          <cx:pt idx="201439">317</cx:pt>
          <cx:pt idx="201440">65</cx:pt>
          <cx:pt idx="201441">17</cx:pt>
          <cx:pt idx="201442">13</cx:pt>
          <cx:pt idx="201443">15</cx:pt>
          <cx:pt idx="201444">0</cx:pt>
          <cx:pt idx="201445">6</cx:pt>
          <cx:pt idx="201446">98</cx:pt>
          <cx:pt idx="201447">1</cx:pt>
          <cx:pt idx="201448">763</cx:pt>
          <cx:pt idx="201449">14</cx:pt>
          <cx:pt idx="201450">0</cx:pt>
          <cx:pt idx="201451">1</cx:pt>
          <cx:pt idx="201452">0</cx:pt>
          <cx:pt idx="201453">335</cx:pt>
          <cx:pt idx="201454">45</cx:pt>
          <cx:pt idx="201455">7</cx:pt>
          <cx:pt idx="201456">62</cx:pt>
          <cx:pt idx="201457">20</cx:pt>
          <cx:pt idx="201458">94</cx:pt>
          <cx:pt idx="201459">0</cx:pt>
          <cx:pt idx="201460">0</cx:pt>
          <cx:pt idx="201461">47</cx:pt>
          <cx:pt idx="201462">0</cx:pt>
          <cx:pt idx="201463">1</cx:pt>
          <cx:pt idx="201464">0</cx:pt>
          <cx:pt idx="201465">0</cx:pt>
          <cx:pt idx="201466">5</cx:pt>
          <cx:pt idx="201467">2</cx:pt>
          <cx:pt idx="201468">45</cx:pt>
          <cx:pt idx="201469">31</cx:pt>
          <cx:pt idx="201470">12</cx:pt>
          <cx:pt idx="201471">2</cx:pt>
          <cx:pt idx="201472">1</cx:pt>
          <cx:pt idx="201473">10</cx:pt>
          <cx:pt idx="201474">0</cx:pt>
          <cx:pt idx="201475">57</cx:pt>
          <cx:pt idx="201476">61</cx:pt>
          <cx:pt idx="201477">5</cx:pt>
          <cx:pt idx="201478">1</cx:pt>
          <cx:pt idx="201479">0</cx:pt>
          <cx:pt idx="201480">0</cx:pt>
          <cx:pt idx="201481">0</cx:pt>
          <cx:pt idx="201482">0</cx:pt>
          <cx:pt idx="201483">1</cx:pt>
          <cx:pt idx="201484">59</cx:pt>
          <cx:pt idx="201485">266</cx:pt>
          <cx:pt idx="201486">47</cx:pt>
          <cx:pt idx="201487">4</cx:pt>
          <cx:pt idx="201488">2</cx:pt>
          <cx:pt idx="201489">7</cx:pt>
          <cx:pt idx="201490">3</cx:pt>
          <cx:pt idx="201491">0</cx:pt>
          <cx:pt idx="201492">74</cx:pt>
          <cx:pt idx="201493">3</cx:pt>
          <cx:pt idx="201494">11</cx:pt>
          <cx:pt idx="201495">161</cx:pt>
          <cx:pt idx="201496">26</cx:pt>
          <cx:pt idx="201497">41</cx:pt>
          <cx:pt idx="201498">76</cx:pt>
          <cx:pt idx="201499">2</cx:pt>
          <cx:pt idx="201500">13</cx:pt>
          <cx:pt idx="201501">1</cx:pt>
          <cx:pt idx="201502">0</cx:pt>
          <cx:pt idx="201503">39</cx:pt>
          <cx:pt idx="201504">0</cx:pt>
          <cx:pt idx="201505">9</cx:pt>
          <cx:pt idx="201506">6</cx:pt>
          <cx:pt idx="201507">57</cx:pt>
          <cx:pt idx="201508">4</cx:pt>
          <cx:pt idx="201509">2</cx:pt>
          <cx:pt idx="201510">8</cx:pt>
          <cx:pt idx="201511">0</cx:pt>
          <cx:pt idx="201512">1</cx:pt>
          <cx:pt idx="201513">0</cx:pt>
          <cx:pt idx="201514">3</cx:pt>
          <cx:pt idx="201515">6</cx:pt>
          <cx:pt idx="201516">60</cx:pt>
          <cx:pt idx="201517">56</cx:pt>
          <cx:pt idx="201518">4</cx:pt>
          <cx:pt idx="201519">0</cx:pt>
          <cx:pt idx="201520">0</cx:pt>
          <cx:pt idx="201521">0</cx:pt>
          <cx:pt idx="201522">2</cx:pt>
          <cx:pt idx="201523">9</cx:pt>
          <cx:pt idx="201524">3</cx:pt>
          <cx:pt idx="201525">1</cx:pt>
          <cx:pt idx="201526">1</cx:pt>
          <cx:pt idx="201527">3</cx:pt>
          <cx:pt idx="201528">1</cx:pt>
          <cx:pt idx="201529">0</cx:pt>
          <cx:pt idx="201530">1</cx:pt>
          <cx:pt idx="201531">26</cx:pt>
          <cx:pt idx="201532">1</cx:pt>
          <cx:pt idx="201533">52</cx:pt>
          <cx:pt idx="201534">5</cx:pt>
          <cx:pt idx="201535">186</cx:pt>
          <cx:pt idx="201536">101</cx:pt>
          <cx:pt idx="201537">21</cx:pt>
          <cx:pt idx="201538">140</cx:pt>
          <cx:pt idx="201539">1</cx:pt>
          <cx:pt idx="201540">217</cx:pt>
          <cx:pt idx="201541">5</cx:pt>
          <cx:pt idx="201542">0</cx:pt>
          <cx:pt idx="201543">17</cx:pt>
          <cx:pt idx="201544">155</cx:pt>
          <cx:pt idx="201545">189</cx:pt>
          <cx:pt idx="201546">1</cx:pt>
          <cx:pt idx="201547">34</cx:pt>
          <cx:pt idx="201548">6</cx:pt>
          <cx:pt idx="201549">29</cx:pt>
          <cx:pt idx="201550">284</cx:pt>
          <cx:pt idx="201551">0</cx:pt>
          <cx:pt idx="201552">1</cx:pt>
          <cx:pt idx="201553">3</cx:pt>
          <cx:pt idx="201554">62</cx:pt>
          <cx:pt idx="201555">27</cx:pt>
          <cx:pt idx="201556">88</cx:pt>
          <cx:pt idx="201557">176</cx:pt>
          <cx:pt idx="201558">20</cx:pt>
          <cx:pt idx="201559">0</cx:pt>
          <cx:pt idx="201560">122</cx:pt>
          <cx:pt idx="201561">14</cx:pt>
          <cx:pt idx="201562">48</cx:pt>
          <cx:pt idx="201563">95</cx:pt>
          <cx:pt idx="201564">0</cx:pt>
          <cx:pt idx="201565">0</cx:pt>
          <cx:pt idx="201566">198</cx:pt>
          <cx:pt idx="201567">2</cx:pt>
          <cx:pt idx="201568">0</cx:pt>
          <cx:pt idx="201569">136</cx:pt>
          <cx:pt idx="201570">1</cx:pt>
          <cx:pt idx="201571">0</cx:pt>
          <cx:pt idx="201572">0</cx:pt>
          <cx:pt idx="201573">0</cx:pt>
          <cx:pt idx="201574">0</cx:pt>
          <cx:pt idx="201575">2</cx:pt>
          <cx:pt idx="201576">5</cx:pt>
          <cx:pt idx="201577">1</cx:pt>
          <cx:pt idx="201578">58</cx:pt>
          <cx:pt idx="201579">5</cx:pt>
          <cx:pt idx="201580">0</cx:pt>
          <cx:pt idx="201581">0</cx:pt>
          <cx:pt idx="201582">4</cx:pt>
          <cx:pt idx="201583">8</cx:pt>
          <cx:pt idx="201584">49</cx:pt>
          <cx:pt idx="201585">3</cx:pt>
          <cx:pt idx="201586">1</cx:pt>
          <cx:pt idx="201587">0</cx:pt>
          <cx:pt idx="201588">0</cx:pt>
          <cx:pt idx="201589">0</cx:pt>
          <cx:pt idx="201590">0</cx:pt>
          <cx:pt idx="201591">0</cx:pt>
          <cx:pt idx="201592">0</cx:pt>
          <cx:pt idx="201593">0</cx:pt>
          <cx:pt idx="201594">0</cx:pt>
          <cx:pt idx="201595">0</cx:pt>
          <cx:pt idx="201596">28</cx:pt>
          <cx:pt idx="201597">0</cx:pt>
          <cx:pt idx="201598">0</cx:pt>
          <cx:pt idx="201599">4</cx:pt>
          <cx:pt idx="201600">63</cx:pt>
          <cx:pt idx="201601">93</cx:pt>
          <cx:pt idx="201602">84</cx:pt>
          <cx:pt idx="201603">445</cx:pt>
          <cx:pt idx="201604">0</cx:pt>
          <cx:pt idx="201605">7</cx:pt>
          <cx:pt idx="201606">393</cx:pt>
          <cx:pt idx="201607">8</cx:pt>
          <cx:pt idx="201608">46</cx:pt>
          <cx:pt idx="201609">0</cx:pt>
          <cx:pt idx="201610">5</cx:pt>
          <cx:pt idx="201611">4</cx:pt>
          <cx:pt idx="201612">0</cx:pt>
          <cx:pt idx="201613">103</cx:pt>
          <cx:pt idx="201614">7</cx:pt>
          <cx:pt idx="201615">1</cx:pt>
          <cx:pt idx="201616">1</cx:pt>
          <cx:pt idx="201617">0</cx:pt>
          <cx:pt idx="201618">0</cx:pt>
          <cx:pt idx="201619">18</cx:pt>
          <cx:pt idx="201620">79</cx:pt>
          <cx:pt idx="201621">36</cx:pt>
          <cx:pt idx="201622">115</cx:pt>
          <cx:pt idx="201623">3</cx:pt>
          <cx:pt idx="201624">57</cx:pt>
          <cx:pt idx="201625">5</cx:pt>
          <cx:pt idx="201626">10</cx:pt>
          <cx:pt idx="201627">89</cx:pt>
          <cx:pt idx="201628">5</cx:pt>
          <cx:pt idx="201629">4</cx:pt>
          <cx:pt idx="201630">28</cx:pt>
          <cx:pt idx="201631">168</cx:pt>
          <cx:pt idx="201632">61</cx:pt>
          <cx:pt idx="201633">3</cx:pt>
          <cx:pt idx="201634">0</cx:pt>
          <cx:pt idx="201635">0</cx:pt>
          <cx:pt idx="201636">7</cx:pt>
          <cx:pt idx="201637">7</cx:pt>
          <cx:pt idx="201638">0</cx:pt>
          <cx:pt idx="201639">0</cx:pt>
          <cx:pt idx="201640">0</cx:pt>
          <cx:pt idx="201641">8</cx:pt>
          <cx:pt idx="201642">0</cx:pt>
          <cx:pt idx="201643">10</cx:pt>
          <cx:pt idx="201644">0</cx:pt>
          <cx:pt idx="201645">0</cx:pt>
          <cx:pt idx="201646">0</cx:pt>
          <cx:pt idx="201647">9</cx:pt>
          <cx:pt idx="201648">15</cx:pt>
          <cx:pt idx="201649">15</cx:pt>
          <cx:pt idx="201650">0</cx:pt>
          <cx:pt idx="201651">0</cx:pt>
          <cx:pt idx="201652">0</cx:pt>
          <cx:pt idx="201653">8</cx:pt>
          <cx:pt idx="201654">0</cx:pt>
          <cx:pt idx="201655">2</cx:pt>
          <cx:pt idx="201656">1</cx:pt>
          <cx:pt idx="201657">0</cx:pt>
          <cx:pt idx="201658">7</cx:pt>
          <cx:pt idx="201659">6</cx:pt>
          <cx:pt idx="201660">98</cx:pt>
          <cx:pt idx="201661">53</cx:pt>
          <cx:pt idx="201662">55</cx:pt>
          <cx:pt idx="201663">16</cx:pt>
          <cx:pt idx="201664">139</cx:pt>
          <cx:pt idx="201665">0</cx:pt>
          <cx:pt idx="201666">31</cx:pt>
          <cx:pt idx="201667">0</cx:pt>
          <cx:pt idx="201668">78</cx:pt>
          <cx:pt idx="201669">84</cx:pt>
          <cx:pt idx="201670">7</cx:pt>
          <cx:pt idx="201671">111</cx:pt>
          <cx:pt idx="201672">346</cx:pt>
          <cx:pt idx="201673">55</cx:pt>
          <cx:pt idx="201674">655</cx:pt>
          <cx:pt idx="201675">3</cx:pt>
          <cx:pt idx="201676">65</cx:pt>
          <cx:pt idx="201677">13</cx:pt>
          <cx:pt idx="201678">0</cx:pt>
          <cx:pt idx="201679">0</cx:pt>
          <cx:pt idx="201680">26</cx:pt>
          <cx:pt idx="201681">614</cx:pt>
          <cx:pt idx="201682">113</cx:pt>
          <cx:pt idx="201683">0</cx:pt>
          <cx:pt idx="201684">17</cx:pt>
          <cx:pt idx="201685">0</cx:pt>
          <cx:pt idx="201686">0</cx:pt>
          <cx:pt idx="201687">18</cx:pt>
          <cx:pt idx="201688">0</cx:pt>
          <cx:pt idx="201689">1</cx:pt>
          <cx:pt idx="201690">16</cx:pt>
          <cx:pt idx="201691">7</cx:pt>
          <cx:pt idx="201692">6</cx:pt>
          <cx:pt idx="201693">34</cx:pt>
          <cx:pt idx="201694">170</cx:pt>
          <cx:pt idx="201695">0</cx:pt>
          <cx:pt idx="201696">1</cx:pt>
          <cx:pt idx="201697">2</cx:pt>
          <cx:pt idx="201698">18</cx:pt>
          <cx:pt idx="201699">1</cx:pt>
          <cx:pt idx="201700">1</cx:pt>
          <cx:pt idx="201701">1</cx:pt>
          <cx:pt idx="201702">6</cx:pt>
          <cx:pt idx="201703">240</cx:pt>
          <cx:pt idx="201704">0</cx:pt>
          <cx:pt idx="201705">33</cx:pt>
          <cx:pt idx="201706">173</cx:pt>
          <cx:pt idx="201707">5</cx:pt>
          <cx:pt idx="201708">252</cx:pt>
          <cx:pt idx="201709">4</cx:pt>
          <cx:pt idx="201710">0</cx:pt>
          <cx:pt idx="201711">0</cx:pt>
          <cx:pt idx="201712">14</cx:pt>
          <cx:pt idx="201713">0</cx:pt>
          <cx:pt idx="201714">7</cx:pt>
          <cx:pt idx="201715">2</cx:pt>
          <cx:pt idx="201716">13</cx:pt>
          <cx:pt idx="201717">7</cx:pt>
          <cx:pt idx="201718">1</cx:pt>
          <cx:pt idx="201719">0</cx:pt>
          <cx:pt idx="201720">35</cx:pt>
          <cx:pt idx="201721">21</cx:pt>
          <cx:pt idx="201722">0</cx:pt>
          <cx:pt idx="201723">18</cx:pt>
          <cx:pt idx="201724">0</cx:pt>
          <cx:pt idx="201725">9</cx:pt>
          <cx:pt idx="201726">44</cx:pt>
          <cx:pt idx="201727">2</cx:pt>
          <cx:pt idx="201728">4</cx:pt>
          <cx:pt idx="201729">0</cx:pt>
          <cx:pt idx="201730">19</cx:pt>
          <cx:pt idx="201731">1</cx:pt>
          <cx:pt idx="201732">44</cx:pt>
          <cx:pt idx="201733">60</cx:pt>
          <cx:pt idx="201734">0</cx:pt>
          <cx:pt idx="201735">21</cx:pt>
          <cx:pt idx="201736">51</cx:pt>
          <cx:pt idx="201737">1</cx:pt>
          <cx:pt idx="201738">1</cx:pt>
          <cx:pt idx="201739">25</cx:pt>
          <cx:pt idx="201740">19</cx:pt>
          <cx:pt idx="201741">4</cx:pt>
          <cx:pt idx="201742">0</cx:pt>
          <cx:pt idx="201743">32</cx:pt>
          <cx:pt idx="201744">30</cx:pt>
          <cx:pt idx="201745">0</cx:pt>
          <cx:pt idx="201746">4</cx:pt>
          <cx:pt idx="201747">13</cx:pt>
          <cx:pt idx="201748">77</cx:pt>
          <cx:pt idx="201749">105</cx:pt>
          <cx:pt idx="201750">58</cx:pt>
          <cx:pt idx="201751">2</cx:pt>
          <cx:pt idx="201752">13</cx:pt>
          <cx:pt idx="201753">69</cx:pt>
          <cx:pt idx="201754">1</cx:pt>
          <cx:pt idx="201755">132</cx:pt>
          <cx:pt idx="201756">46</cx:pt>
          <cx:pt idx="201757">147</cx:pt>
          <cx:pt idx="201758">15</cx:pt>
          <cx:pt idx="201759">2</cx:pt>
          <cx:pt idx="201760">21</cx:pt>
          <cx:pt idx="201761">20</cx:pt>
          <cx:pt idx="201762">25</cx:pt>
          <cx:pt idx="201763">0</cx:pt>
          <cx:pt idx="201764">239</cx:pt>
          <cx:pt idx="201765">16</cx:pt>
          <cx:pt idx="201766">0</cx:pt>
          <cx:pt idx="201767">2</cx:pt>
          <cx:pt idx="201768">0</cx:pt>
          <cx:pt idx="201769">0</cx:pt>
          <cx:pt idx="201770">0</cx:pt>
          <cx:pt idx="201771">0</cx:pt>
          <cx:pt idx="201772">0</cx:pt>
          <cx:pt idx="201773">0</cx:pt>
          <cx:pt idx="201774">3</cx:pt>
          <cx:pt idx="201775">19</cx:pt>
          <cx:pt idx="201776">23</cx:pt>
          <cx:pt idx="201777">1</cx:pt>
          <cx:pt idx="201778">0</cx:pt>
          <cx:pt idx="201779">7</cx:pt>
          <cx:pt idx="201780">4</cx:pt>
          <cx:pt idx="201781">330</cx:pt>
          <cx:pt idx="201782">13</cx:pt>
          <cx:pt idx="201783">0</cx:pt>
          <cx:pt idx="201784">14</cx:pt>
          <cx:pt idx="201785">199</cx:pt>
          <cx:pt idx="201786">7</cx:pt>
          <cx:pt idx="201787">1</cx:pt>
          <cx:pt idx="201788">706</cx:pt>
          <cx:pt idx="201789">3</cx:pt>
          <cx:pt idx="201790">70</cx:pt>
          <cx:pt idx="201791">0</cx:pt>
          <cx:pt idx="201792">241</cx:pt>
          <cx:pt idx="201793">276</cx:pt>
          <cx:pt idx="201794">170</cx:pt>
          <cx:pt idx="201795">0</cx:pt>
          <cx:pt idx="201796">2</cx:pt>
          <cx:pt idx="201797">32</cx:pt>
          <cx:pt idx="201798">1</cx:pt>
          <cx:pt idx="201799">2</cx:pt>
          <cx:pt idx="201800">12</cx:pt>
          <cx:pt idx="201801">29</cx:pt>
          <cx:pt idx="201802">26</cx:pt>
          <cx:pt idx="201803">4</cx:pt>
          <cx:pt idx="201804">234</cx:pt>
          <cx:pt idx="201805">20</cx:pt>
          <cx:pt idx="201806">1</cx:pt>
          <cx:pt idx="201807">0</cx:pt>
          <cx:pt idx="201808">107</cx:pt>
          <cx:pt idx="201809">22</cx:pt>
          <cx:pt idx="201810">118</cx:pt>
          <cx:pt idx="201811">806</cx:pt>
          <cx:pt idx="201812">0</cx:pt>
          <cx:pt idx="201813">40</cx:pt>
          <cx:pt idx="201814">2</cx:pt>
          <cx:pt idx="201815">1</cx:pt>
          <cx:pt idx="201816">0</cx:pt>
          <cx:pt idx="201817">58</cx:pt>
          <cx:pt idx="201818">1</cx:pt>
          <cx:pt idx="201819">28</cx:pt>
          <cx:pt idx="201820">29</cx:pt>
          <cx:pt idx="201821">5</cx:pt>
          <cx:pt idx="201822">0</cx:pt>
          <cx:pt idx="201823">10</cx:pt>
          <cx:pt idx="201824">1</cx:pt>
          <cx:pt idx="201825">24</cx:pt>
          <cx:pt idx="201826">1</cx:pt>
          <cx:pt idx="201827">658</cx:pt>
          <cx:pt idx="201828">0</cx:pt>
          <cx:pt idx="201829">1</cx:pt>
          <cx:pt idx="201830">1</cx:pt>
          <cx:pt idx="201831">8</cx:pt>
          <cx:pt idx="201832">13</cx:pt>
          <cx:pt idx="201833">0</cx:pt>
          <cx:pt idx="201834">22</cx:pt>
          <cx:pt idx="201835">9</cx:pt>
          <cx:pt idx="201836">19</cx:pt>
          <cx:pt idx="201837">3</cx:pt>
          <cx:pt idx="201838">353</cx:pt>
          <cx:pt idx="201839">1</cx:pt>
          <cx:pt idx="201840">3</cx:pt>
          <cx:pt idx="201841">0</cx:pt>
          <cx:pt idx="201842">15</cx:pt>
          <cx:pt idx="201843">8</cx:pt>
          <cx:pt idx="201844">0</cx:pt>
          <cx:pt idx="201845">2</cx:pt>
          <cx:pt idx="201846">1</cx:pt>
          <cx:pt idx="201847">1</cx:pt>
          <cx:pt idx="201848">0</cx:pt>
          <cx:pt idx="201849">0</cx:pt>
          <cx:pt idx="201850">3</cx:pt>
          <cx:pt idx="201851">19</cx:pt>
          <cx:pt idx="201852">14</cx:pt>
          <cx:pt idx="201853">0</cx:pt>
          <cx:pt idx="201854">0</cx:pt>
          <cx:pt idx="201855">3</cx:pt>
          <cx:pt idx="201856">7</cx:pt>
          <cx:pt idx="201857">0</cx:pt>
          <cx:pt idx="201858">7</cx:pt>
          <cx:pt idx="201859">24</cx:pt>
          <cx:pt idx="201860">0</cx:pt>
          <cx:pt idx="201861">0</cx:pt>
          <cx:pt idx="201862">1323</cx:pt>
          <cx:pt idx="201863">7</cx:pt>
          <cx:pt idx="201864">8</cx:pt>
          <cx:pt idx="201865">1</cx:pt>
          <cx:pt idx="201866">1</cx:pt>
          <cx:pt idx="201867">98</cx:pt>
          <cx:pt idx="201868">30</cx:pt>
          <cx:pt idx="201869">0</cx:pt>
          <cx:pt idx="201870">0</cx:pt>
          <cx:pt idx="201871">1</cx:pt>
          <cx:pt idx="201872">1</cx:pt>
          <cx:pt idx="201873">238</cx:pt>
          <cx:pt idx="201874">6</cx:pt>
          <cx:pt idx="201875">46</cx:pt>
          <cx:pt idx="201876">22</cx:pt>
          <cx:pt idx="201877">247</cx:pt>
          <cx:pt idx="201878">540</cx:pt>
          <cx:pt idx="201879">25</cx:pt>
          <cx:pt idx="201880">0</cx:pt>
          <cx:pt idx="201881">36</cx:pt>
          <cx:pt idx="201882">47</cx:pt>
          <cx:pt idx="201883">241</cx:pt>
          <cx:pt idx="201884">1</cx:pt>
          <cx:pt idx="201885">88</cx:pt>
          <cx:pt idx="201886">23</cx:pt>
          <cx:pt idx="201887">178</cx:pt>
          <cx:pt idx="201888">343</cx:pt>
          <cx:pt idx="201889">152</cx:pt>
          <cx:pt idx="201890">5</cx:pt>
          <cx:pt idx="201891">22</cx:pt>
          <cx:pt idx="201892">431</cx:pt>
          <cx:pt idx="201893">14</cx:pt>
          <cx:pt idx="201894">14</cx:pt>
          <cx:pt idx="201895">6</cx:pt>
          <cx:pt idx="201896">11</cx:pt>
          <cx:pt idx="201897">22</cx:pt>
          <cx:pt idx="201898">1</cx:pt>
          <cx:pt idx="201899">11</cx:pt>
          <cx:pt idx="201900">87</cx:pt>
          <cx:pt idx="201901">0</cx:pt>
          <cx:pt idx="201902">40</cx:pt>
          <cx:pt idx="201903">0</cx:pt>
          <cx:pt idx="201904">32</cx:pt>
          <cx:pt idx="201905">0</cx:pt>
          <cx:pt idx="201906">361</cx:pt>
          <cx:pt idx="201907">26</cx:pt>
          <cx:pt idx="201908">5</cx:pt>
          <cx:pt idx="201909">1</cx:pt>
          <cx:pt idx="201910">14</cx:pt>
          <cx:pt idx="201911">586</cx:pt>
          <cx:pt idx="201912">230</cx:pt>
          <cx:pt idx="201913">95</cx:pt>
          <cx:pt idx="201914">14</cx:pt>
          <cx:pt idx="201915">314</cx:pt>
          <cx:pt idx="201916">25</cx:pt>
          <cx:pt idx="201917">7</cx:pt>
          <cx:pt idx="201918">6</cx:pt>
          <cx:pt idx="201919">3</cx:pt>
          <cx:pt idx="201920">11</cx:pt>
          <cx:pt idx="201921">1</cx:pt>
          <cx:pt idx="201922">1</cx:pt>
          <cx:pt idx="201923">73</cx:pt>
          <cx:pt idx="201924">401</cx:pt>
          <cx:pt idx="201925">0</cx:pt>
          <cx:pt idx="201926">5</cx:pt>
          <cx:pt idx="201927">8</cx:pt>
          <cx:pt idx="201928">75</cx:pt>
          <cx:pt idx="201929">33</cx:pt>
          <cx:pt idx="201930">38</cx:pt>
          <cx:pt idx="201931">28</cx:pt>
          <cx:pt idx="201932">4</cx:pt>
          <cx:pt idx="201933">0</cx:pt>
          <cx:pt idx="201934">50</cx:pt>
          <cx:pt idx="201935">9</cx:pt>
          <cx:pt idx="201936">1</cx:pt>
          <cx:pt idx="201937">35</cx:pt>
          <cx:pt idx="201938">8</cx:pt>
          <cx:pt idx="201939">1</cx:pt>
          <cx:pt idx="201940">1</cx:pt>
          <cx:pt idx="201941">3</cx:pt>
          <cx:pt idx="201942">7</cx:pt>
          <cx:pt idx="201943">18</cx:pt>
          <cx:pt idx="201944">47</cx:pt>
          <cx:pt idx="201945">4</cx:pt>
          <cx:pt idx="201946">13</cx:pt>
          <cx:pt idx="201947">15</cx:pt>
          <cx:pt idx="201948">2</cx:pt>
          <cx:pt idx="201949">33</cx:pt>
          <cx:pt idx="201950">14</cx:pt>
          <cx:pt idx="201951">83</cx:pt>
          <cx:pt idx="201952">0</cx:pt>
          <cx:pt idx="201953">26</cx:pt>
          <cx:pt idx="201954">0</cx:pt>
          <cx:pt idx="201955">124</cx:pt>
          <cx:pt idx="201956">0</cx:pt>
          <cx:pt idx="201957">7</cx:pt>
          <cx:pt idx="201958">63</cx:pt>
          <cx:pt idx="201959">0</cx:pt>
          <cx:pt idx="201960">2</cx:pt>
          <cx:pt idx="201961">13</cx:pt>
          <cx:pt idx="201962">10</cx:pt>
          <cx:pt idx="201963">6</cx:pt>
          <cx:pt idx="201964">18</cx:pt>
          <cx:pt idx="201965">36</cx:pt>
          <cx:pt idx="201966">138</cx:pt>
          <cx:pt idx="201967">14</cx:pt>
          <cx:pt idx="201968">42</cx:pt>
          <cx:pt idx="201969">27</cx:pt>
          <cx:pt idx="201970">4</cx:pt>
          <cx:pt idx="201971">35</cx:pt>
          <cx:pt idx="201972">48</cx:pt>
          <cx:pt idx="201973">9</cx:pt>
          <cx:pt idx="201974">0</cx:pt>
          <cx:pt idx="201975">65</cx:pt>
          <cx:pt idx="201976">56</cx:pt>
          <cx:pt idx="201977">44</cx:pt>
          <cx:pt idx="201978">124</cx:pt>
          <cx:pt idx="201979">0</cx:pt>
          <cx:pt idx="201980">8</cx:pt>
          <cx:pt idx="201981">0</cx:pt>
          <cx:pt idx="201982">2</cx:pt>
          <cx:pt idx="201983">53</cx:pt>
          <cx:pt idx="201984">0</cx:pt>
          <cx:pt idx="201985">253</cx:pt>
          <cx:pt idx="201986">1</cx:pt>
          <cx:pt idx="201987">0</cx:pt>
          <cx:pt idx="201988">22</cx:pt>
          <cx:pt idx="201989">26</cx:pt>
          <cx:pt idx="201990">0</cx:pt>
          <cx:pt idx="201991">0</cx:pt>
          <cx:pt idx="201992">292</cx:pt>
          <cx:pt idx="201993">0</cx:pt>
          <cx:pt idx="201994">7</cx:pt>
          <cx:pt idx="201995">6</cx:pt>
          <cx:pt idx="201996">221</cx:pt>
          <cx:pt idx="201997">20</cx:pt>
          <cx:pt idx="201998">3</cx:pt>
          <cx:pt idx="201999">54</cx:pt>
          <cx:pt idx="202000">12</cx:pt>
          <cx:pt idx="202001">0</cx:pt>
          <cx:pt idx="202002">0</cx:pt>
          <cx:pt idx="202003">3</cx:pt>
          <cx:pt idx="202004">32</cx:pt>
          <cx:pt idx="202005">0</cx:pt>
          <cx:pt idx="202006">0</cx:pt>
          <cx:pt idx="202007">1</cx:pt>
          <cx:pt idx="202008">8</cx:pt>
          <cx:pt idx="202009">0</cx:pt>
          <cx:pt idx="202010">0</cx:pt>
          <cx:pt idx="202011">9</cx:pt>
          <cx:pt idx="202012">40</cx:pt>
          <cx:pt idx="202013">0</cx:pt>
          <cx:pt idx="202014">349</cx:pt>
          <cx:pt idx="202015">8</cx:pt>
          <cx:pt idx="202016">343</cx:pt>
          <cx:pt idx="202017">10</cx:pt>
          <cx:pt idx="202018">56</cx:pt>
          <cx:pt idx="202019">1</cx:pt>
          <cx:pt idx="202020">1</cx:pt>
          <cx:pt idx="202021">1</cx:pt>
          <cx:pt idx="202022">0</cx:pt>
          <cx:pt idx="202023">0</cx:pt>
          <cx:pt idx="202024">277</cx:pt>
          <cx:pt idx="202025">27</cx:pt>
          <cx:pt idx="202026">0</cx:pt>
          <cx:pt idx="202027">5</cx:pt>
          <cx:pt idx="202028">1</cx:pt>
          <cx:pt idx="202029">484</cx:pt>
          <cx:pt idx="202030">23</cx:pt>
          <cx:pt idx="202031">8</cx:pt>
          <cx:pt idx="202032">1</cx:pt>
          <cx:pt idx="202033">10</cx:pt>
          <cx:pt idx="202034">21</cx:pt>
          <cx:pt idx="202035">103</cx:pt>
          <cx:pt idx="202036">0</cx:pt>
          <cx:pt idx="202037">0</cx:pt>
          <cx:pt idx="202038">31</cx:pt>
          <cx:pt idx="202039">204</cx:pt>
          <cx:pt idx="202040">580</cx:pt>
          <cx:pt idx="202041">157</cx:pt>
          <cx:pt idx="202042">1</cx:pt>
          <cx:pt idx="202043">3</cx:pt>
          <cx:pt idx="202044">2</cx:pt>
          <cx:pt idx="202045">15</cx:pt>
          <cx:pt idx="202046">11</cx:pt>
          <cx:pt idx="202047">0</cx:pt>
          <cx:pt idx="202048">70</cx:pt>
          <cx:pt idx="202049">329</cx:pt>
          <cx:pt idx="202050">0</cx:pt>
          <cx:pt idx="202051">9</cx:pt>
          <cx:pt idx="202052">0</cx:pt>
          <cx:pt idx="202053">1</cx:pt>
          <cx:pt idx="202054">12</cx:pt>
          <cx:pt idx="202055">0</cx:pt>
          <cx:pt idx="202056">12</cx:pt>
          <cx:pt idx="202057">0</cx:pt>
          <cx:pt idx="202058">95</cx:pt>
          <cx:pt idx="202059">0</cx:pt>
          <cx:pt idx="202060">8</cx:pt>
          <cx:pt idx="202061">22</cx:pt>
          <cx:pt idx="202062">29</cx:pt>
          <cx:pt idx="202063">54</cx:pt>
          <cx:pt idx="202064">13</cx:pt>
          <cx:pt idx="202065">4</cx:pt>
          <cx:pt idx="202066">0</cx:pt>
          <cx:pt idx="202067">7</cx:pt>
          <cx:pt idx="202068">65</cx:pt>
          <cx:pt idx="202069">110</cx:pt>
          <cx:pt idx="202070">14</cx:pt>
          <cx:pt idx="202071">33</cx:pt>
          <cx:pt idx="202072">6</cx:pt>
          <cx:pt idx="202073">5</cx:pt>
          <cx:pt idx="202074">4</cx:pt>
          <cx:pt idx="202075">0</cx:pt>
          <cx:pt idx="202076">3</cx:pt>
          <cx:pt idx="202077">0</cx:pt>
          <cx:pt idx="202078">0</cx:pt>
          <cx:pt idx="202079">2</cx:pt>
          <cx:pt idx="202080">1</cx:pt>
          <cx:pt idx="202081">0</cx:pt>
          <cx:pt idx="202082">0</cx:pt>
          <cx:pt idx="202083">2</cx:pt>
          <cx:pt idx="202084">1</cx:pt>
          <cx:pt idx="202085">83</cx:pt>
          <cx:pt idx="202086">0</cx:pt>
          <cx:pt idx="202087">50</cx:pt>
          <cx:pt idx="202088">0</cx:pt>
          <cx:pt idx="202089">0</cx:pt>
          <cx:pt idx="202090">0</cx:pt>
          <cx:pt idx="202091">0</cx:pt>
          <cx:pt idx="202092">8</cx:pt>
          <cx:pt idx="202093">0</cx:pt>
          <cx:pt idx="202094">37</cx:pt>
          <cx:pt idx="202095">3</cx:pt>
          <cx:pt idx="202096">0</cx:pt>
          <cx:pt idx="202097">10</cx:pt>
          <cx:pt idx="202098">16</cx:pt>
          <cx:pt idx="202099">6</cx:pt>
          <cx:pt idx="202100">24</cx:pt>
          <cx:pt idx="202101">0</cx:pt>
          <cx:pt idx="202102">36</cx:pt>
          <cx:pt idx="202103">1</cx:pt>
          <cx:pt idx="202104">19</cx:pt>
          <cx:pt idx="202105">0</cx:pt>
          <cx:pt idx="202106">13</cx:pt>
          <cx:pt idx="202107">3</cx:pt>
          <cx:pt idx="202108">117</cx:pt>
          <cx:pt idx="202109">10</cx:pt>
          <cx:pt idx="202110">5</cx:pt>
          <cx:pt idx="202111">2</cx:pt>
          <cx:pt idx="202112">33</cx:pt>
          <cx:pt idx="202113">183</cx:pt>
          <cx:pt idx="202114">19</cx:pt>
          <cx:pt idx="202115">1</cx:pt>
          <cx:pt idx="202116">19</cx:pt>
          <cx:pt idx="202117">1</cx:pt>
          <cx:pt idx="202118">324</cx:pt>
          <cx:pt idx="202119">53</cx:pt>
          <cx:pt idx="202120">9</cx:pt>
          <cx:pt idx="202121">13</cx:pt>
          <cx:pt idx="202122">114</cx:pt>
          <cx:pt idx="202123">1</cx:pt>
          <cx:pt idx="202124">50</cx:pt>
          <cx:pt idx="202125">459</cx:pt>
          <cx:pt idx="202126">0</cx:pt>
          <cx:pt idx="202127">28</cx:pt>
          <cx:pt idx="202128">24</cx:pt>
          <cx:pt idx="202129">6</cx:pt>
          <cx:pt idx="202130">1</cx:pt>
          <cx:pt idx="202131">0</cx:pt>
          <cx:pt idx="202132">82</cx:pt>
          <cx:pt idx="202133">4</cx:pt>
          <cx:pt idx="202134">0</cx:pt>
          <cx:pt idx="202135">46</cx:pt>
          <cx:pt idx="202136">40</cx:pt>
          <cx:pt idx="202137">1</cx:pt>
          <cx:pt idx="202138">3</cx:pt>
          <cx:pt idx="202139">0</cx:pt>
          <cx:pt idx="202140">98</cx:pt>
          <cx:pt idx="202141">357</cx:pt>
          <cx:pt idx="202142">63</cx:pt>
          <cx:pt idx="202143">1</cx:pt>
          <cx:pt idx="202144">0</cx:pt>
          <cx:pt idx="202145">35</cx:pt>
          <cx:pt idx="202146">15</cx:pt>
          <cx:pt idx="202147">111</cx:pt>
          <cx:pt idx="202148">172</cx:pt>
          <cx:pt idx="202149">262</cx:pt>
          <cx:pt idx="202150">0</cx:pt>
          <cx:pt idx="202151">19</cx:pt>
          <cx:pt idx="202152">62</cx:pt>
          <cx:pt idx="202153">4</cx:pt>
          <cx:pt idx="202154">6</cx:pt>
          <cx:pt idx="202155">10</cx:pt>
          <cx:pt idx="202156">61</cx:pt>
          <cx:pt idx="202157">1</cx:pt>
          <cx:pt idx="202158">60</cx:pt>
          <cx:pt idx="202159">10</cx:pt>
          <cx:pt idx="202160">0</cx:pt>
          <cx:pt idx="202161">0</cx:pt>
          <cx:pt idx="202162">0</cx:pt>
          <cx:pt idx="202163">0</cx:pt>
          <cx:pt idx="202164">4</cx:pt>
          <cx:pt idx="202165">92</cx:pt>
          <cx:pt idx="202166">0</cx:pt>
          <cx:pt idx="202167">13</cx:pt>
          <cx:pt idx="202168">0</cx:pt>
          <cx:pt idx="202169">140</cx:pt>
          <cx:pt idx="202170">702</cx:pt>
          <cx:pt idx="202171">1</cx:pt>
          <cx:pt idx="202172">1</cx:pt>
          <cx:pt idx="202173">32</cx:pt>
          <cx:pt idx="202174">13</cx:pt>
          <cx:pt idx="202175">1</cx:pt>
          <cx:pt idx="202176">5</cx:pt>
          <cx:pt idx="202177">3</cx:pt>
          <cx:pt idx="202178">1</cx:pt>
          <cx:pt idx="202179">0</cx:pt>
          <cx:pt idx="202180">24</cx:pt>
          <cx:pt idx="202181">8</cx:pt>
          <cx:pt idx="202182">92</cx:pt>
          <cx:pt idx="202183">29</cx:pt>
          <cx:pt idx="202184">0</cx:pt>
          <cx:pt idx="202185">62</cx:pt>
          <cx:pt idx="202186">273</cx:pt>
          <cx:pt idx="202187">231</cx:pt>
          <cx:pt idx="202188">12</cx:pt>
          <cx:pt idx="202189">326</cx:pt>
          <cx:pt idx="202190">21</cx:pt>
          <cx:pt idx="202191">5</cx:pt>
          <cx:pt idx="202192">91</cx:pt>
          <cx:pt idx="202193">0</cx:pt>
          <cx:pt idx="202194">61</cx:pt>
          <cx:pt idx="202195">63</cx:pt>
          <cx:pt idx="202196">0</cx:pt>
          <cx:pt idx="202197">0</cx:pt>
          <cx:pt idx="202198">224</cx:pt>
          <cx:pt idx="202199">0</cx:pt>
          <cx:pt idx="202200">2</cx:pt>
          <cx:pt idx="202201">70</cx:pt>
          <cx:pt idx="202202">83</cx:pt>
          <cx:pt idx="202203">0</cx:pt>
          <cx:pt idx="202204">0</cx:pt>
          <cx:pt idx="202205">0</cx:pt>
          <cx:pt idx="202206">21</cx:pt>
          <cx:pt idx="202207">2</cx:pt>
          <cx:pt idx="202208">0</cx:pt>
          <cx:pt idx="202209">17</cx:pt>
          <cx:pt idx="202210">0</cx:pt>
          <cx:pt idx="202211">0</cx:pt>
          <cx:pt idx="202212">19</cx:pt>
          <cx:pt idx="202213">123</cx:pt>
          <cx:pt idx="202214">6</cx:pt>
          <cx:pt idx="202215">510</cx:pt>
          <cx:pt idx="202216">4</cx:pt>
          <cx:pt idx="202217">24</cx:pt>
          <cx:pt idx="202218">4</cx:pt>
          <cx:pt idx="202219">0</cx:pt>
          <cx:pt idx="202220">57</cx:pt>
          <cx:pt idx="202221">7</cx:pt>
          <cx:pt idx="202222">7</cx:pt>
          <cx:pt idx="202223">0</cx:pt>
          <cx:pt idx="202224">1</cx:pt>
          <cx:pt idx="202225">59</cx:pt>
          <cx:pt idx="202226">2</cx:pt>
          <cx:pt idx="202227">28</cx:pt>
          <cx:pt idx="202228">2</cx:pt>
          <cx:pt idx="202229">54</cx:pt>
          <cx:pt idx="202230">44</cx:pt>
          <cx:pt idx="202231">54</cx:pt>
          <cx:pt idx="202232">10</cx:pt>
          <cx:pt idx="202233">1</cx:pt>
          <cx:pt idx="202234">2</cx:pt>
          <cx:pt idx="202235">55</cx:pt>
          <cx:pt idx="202236">43</cx:pt>
          <cx:pt idx="202237">0</cx:pt>
          <cx:pt idx="202238">0</cx:pt>
          <cx:pt idx="202239">61</cx:pt>
          <cx:pt idx="202240">0</cx:pt>
          <cx:pt idx="202241">160</cx:pt>
          <cx:pt idx="202242">6</cx:pt>
          <cx:pt idx="202243">25</cx:pt>
          <cx:pt idx="202244">96</cx:pt>
          <cx:pt idx="202245">14</cx:pt>
          <cx:pt idx="202246">1</cx:pt>
          <cx:pt idx="202247">1</cx:pt>
          <cx:pt idx="202248">1</cx:pt>
          <cx:pt idx="202249">0</cx:pt>
          <cx:pt idx="202250">11</cx:pt>
          <cx:pt idx="202251">0</cx:pt>
          <cx:pt idx="202252">71</cx:pt>
          <cx:pt idx="202253">7</cx:pt>
          <cx:pt idx="202254">10</cx:pt>
          <cx:pt idx="202255">62</cx:pt>
          <cx:pt idx="202256">183</cx:pt>
          <cx:pt idx="202257">31</cx:pt>
          <cx:pt idx="202258">28</cx:pt>
          <cx:pt idx="202259">173</cx:pt>
          <cx:pt idx="202260">0</cx:pt>
          <cx:pt idx="202261">20</cx:pt>
          <cx:pt idx="202262">22</cx:pt>
          <cx:pt idx="202263">162</cx:pt>
          <cx:pt idx="202264">49</cx:pt>
          <cx:pt idx="202265">0</cx:pt>
          <cx:pt idx="202266">49</cx:pt>
          <cx:pt idx="202267">2</cx:pt>
          <cx:pt idx="202268">1</cx:pt>
          <cx:pt idx="202269">2</cx:pt>
          <cx:pt idx="202270">18</cx:pt>
          <cx:pt idx="202271">0</cx:pt>
          <cx:pt idx="202272">0</cx:pt>
          <cx:pt idx="202273">7</cx:pt>
          <cx:pt idx="202274">30</cx:pt>
          <cx:pt idx="202275">18</cx:pt>
          <cx:pt idx="202276">3</cx:pt>
          <cx:pt idx="202277">0</cx:pt>
          <cx:pt idx="202278">1</cx:pt>
          <cx:pt idx="202279">56</cx:pt>
          <cx:pt idx="202280">9</cx:pt>
          <cx:pt idx="202281">28</cx:pt>
          <cx:pt idx="202282">0</cx:pt>
          <cx:pt idx="202283">1</cx:pt>
          <cx:pt idx="202284">206</cx:pt>
          <cx:pt idx="202285">8</cx:pt>
          <cx:pt idx="202286">1</cx:pt>
          <cx:pt idx="202287">4</cx:pt>
          <cx:pt idx="202288">115</cx:pt>
          <cx:pt idx="202289">22</cx:pt>
          <cx:pt idx="202290">6</cx:pt>
          <cx:pt idx="202291">15</cx:pt>
          <cx:pt idx="202292">7</cx:pt>
          <cx:pt idx="202293">12</cx:pt>
          <cx:pt idx="202294">35</cx:pt>
          <cx:pt idx="202295">1</cx:pt>
          <cx:pt idx="202296">0</cx:pt>
          <cx:pt idx="202297">1</cx:pt>
          <cx:pt idx="202298">1</cx:pt>
          <cx:pt idx="202299">0</cx:pt>
          <cx:pt idx="202300">0</cx:pt>
          <cx:pt idx="202301">1</cx:pt>
          <cx:pt idx="202302">1</cx:pt>
          <cx:pt idx="202303">197</cx:pt>
          <cx:pt idx="202304">0</cx:pt>
          <cx:pt idx="202305">0</cx:pt>
          <cx:pt idx="202306">1</cx:pt>
          <cx:pt idx="202307">196</cx:pt>
          <cx:pt idx="202308">12</cx:pt>
          <cx:pt idx="202309">3</cx:pt>
          <cx:pt idx="202310">37</cx:pt>
          <cx:pt idx="202311">27</cx:pt>
          <cx:pt idx="202312">0</cx:pt>
          <cx:pt idx="202313">14</cx:pt>
          <cx:pt idx="202314">3</cx:pt>
          <cx:pt idx="202315">34</cx:pt>
          <cx:pt idx="202316">0</cx:pt>
          <cx:pt idx="202317">1</cx:pt>
          <cx:pt idx="202318">265</cx:pt>
          <cx:pt idx="202319">0</cx:pt>
          <cx:pt idx="202320">126</cx:pt>
          <cx:pt idx="202321">4</cx:pt>
          <cx:pt idx="202322">79</cx:pt>
          <cx:pt idx="202323">20</cx:pt>
          <cx:pt idx="202324">2</cx:pt>
          <cx:pt idx="202325">155</cx:pt>
          <cx:pt idx="202326">1</cx:pt>
          <cx:pt idx="202327">10</cx:pt>
          <cx:pt idx="202328">39</cx:pt>
          <cx:pt idx="202329">3</cx:pt>
          <cx:pt idx="202330">35</cx:pt>
          <cx:pt idx="202331">3</cx:pt>
          <cx:pt idx="202332">9</cx:pt>
          <cx:pt idx="202333">0</cx:pt>
          <cx:pt idx="202334">63</cx:pt>
          <cx:pt idx="202335">0</cx:pt>
          <cx:pt idx="202336">0</cx:pt>
          <cx:pt idx="202337">0</cx:pt>
          <cx:pt idx="202338">41</cx:pt>
          <cx:pt idx="202339">0</cx:pt>
          <cx:pt idx="202340">0</cx:pt>
          <cx:pt idx="202341">0</cx:pt>
          <cx:pt idx="202342">1</cx:pt>
          <cx:pt idx="202343">9</cx:pt>
          <cx:pt idx="202344">0</cx:pt>
          <cx:pt idx="202345">0</cx:pt>
          <cx:pt idx="202346">306</cx:pt>
          <cx:pt idx="202347">216</cx:pt>
          <cx:pt idx="202348">6</cx:pt>
          <cx:pt idx="202349">45</cx:pt>
          <cx:pt idx="202350">0</cx:pt>
          <cx:pt idx="202351">62</cx:pt>
          <cx:pt idx="202352">5</cx:pt>
          <cx:pt idx="202353">2</cx:pt>
          <cx:pt idx="202354">25</cx:pt>
          <cx:pt idx="202355">21</cx:pt>
          <cx:pt idx="202356">158</cx:pt>
          <cx:pt idx="202357">12</cx:pt>
          <cx:pt idx="202358">2</cx:pt>
          <cx:pt idx="202359">0</cx:pt>
          <cx:pt idx="202360">13</cx:pt>
          <cx:pt idx="202361">8</cx:pt>
          <cx:pt idx="202362">259</cx:pt>
          <cx:pt idx="202363">0</cx:pt>
          <cx:pt idx="202364">84</cx:pt>
          <cx:pt idx="202365">97</cx:pt>
          <cx:pt idx="202366">1</cx:pt>
          <cx:pt idx="202367">170</cx:pt>
          <cx:pt idx="202368">29</cx:pt>
          <cx:pt idx="202369">0</cx:pt>
          <cx:pt idx="202370">7</cx:pt>
          <cx:pt idx="202371">329</cx:pt>
          <cx:pt idx="202372">1</cx:pt>
          <cx:pt idx="202373">1</cx:pt>
          <cx:pt idx="202374">13</cx:pt>
          <cx:pt idx="202375">1</cx:pt>
          <cx:pt idx="202376">14</cx:pt>
          <cx:pt idx="202377">105</cx:pt>
          <cx:pt idx="202378">14</cx:pt>
          <cx:pt idx="202379">28</cx:pt>
          <cx:pt idx="202380">1</cx:pt>
          <cx:pt idx="202381">5</cx:pt>
          <cx:pt idx="202382">24</cx:pt>
          <cx:pt idx="202383">158</cx:pt>
          <cx:pt idx="202384">0</cx:pt>
          <cx:pt idx="202385">0</cx:pt>
          <cx:pt idx="202386">27</cx:pt>
          <cx:pt idx="202387">0</cx:pt>
          <cx:pt idx="202388">32</cx:pt>
          <cx:pt idx="202389">0</cx:pt>
          <cx:pt idx="202390">1</cx:pt>
          <cx:pt idx="202391">2</cx:pt>
          <cx:pt idx="202392">10</cx:pt>
          <cx:pt idx="202393">20</cx:pt>
          <cx:pt idx="202394">10</cx:pt>
          <cx:pt idx="202395">283</cx:pt>
          <cx:pt idx="202396">27</cx:pt>
          <cx:pt idx="202397">372</cx:pt>
          <cx:pt idx="202398">40</cx:pt>
          <cx:pt idx="202399">0</cx:pt>
          <cx:pt idx="202400">0</cx:pt>
          <cx:pt idx="202401">0</cx:pt>
          <cx:pt idx="202402">154</cx:pt>
          <cx:pt idx="202403">6</cx:pt>
          <cx:pt idx="202404">28</cx:pt>
          <cx:pt idx="202405">68</cx:pt>
          <cx:pt idx="202406">0</cx:pt>
          <cx:pt idx="202407">18</cx:pt>
          <cx:pt idx="202408">38</cx:pt>
          <cx:pt idx="202409">185</cx:pt>
          <cx:pt idx="202410">3</cx:pt>
          <cx:pt idx="202411">1</cx:pt>
          <cx:pt idx="202412">5</cx:pt>
          <cx:pt idx="202413">16</cx:pt>
          <cx:pt idx="202414">0</cx:pt>
          <cx:pt idx="202415">20</cx:pt>
          <cx:pt idx="202416">1</cx:pt>
          <cx:pt idx="202417">0</cx:pt>
          <cx:pt idx="202418">1</cx:pt>
          <cx:pt idx="202419">0</cx:pt>
          <cx:pt idx="202420">3</cx:pt>
          <cx:pt idx="202421">8</cx:pt>
          <cx:pt idx="202422">5</cx:pt>
          <cx:pt idx="202423">1</cx:pt>
          <cx:pt idx="202424">2</cx:pt>
          <cx:pt idx="202425">3</cx:pt>
          <cx:pt idx="202426">7</cx:pt>
          <cx:pt idx="202427">3</cx:pt>
          <cx:pt idx="202428">22</cx:pt>
          <cx:pt idx="202429">0</cx:pt>
          <cx:pt idx="202430">8</cx:pt>
          <cx:pt idx="202431">1</cx:pt>
          <cx:pt idx="202432">2</cx:pt>
          <cx:pt idx="202433">73</cx:pt>
          <cx:pt idx="202434">354</cx:pt>
          <cx:pt idx="202435">6</cx:pt>
          <cx:pt idx="202436">4</cx:pt>
          <cx:pt idx="202437">0</cx:pt>
          <cx:pt idx="202438">3</cx:pt>
          <cx:pt idx="202439">0</cx:pt>
          <cx:pt idx="202440">0</cx:pt>
          <cx:pt idx="202441">0</cx:pt>
          <cx:pt idx="202442">12</cx:pt>
          <cx:pt idx="202443">0</cx:pt>
          <cx:pt idx="202444">476</cx:pt>
          <cx:pt idx="202445">559</cx:pt>
          <cx:pt idx="202446">1</cx:pt>
          <cx:pt idx="202447">0</cx:pt>
          <cx:pt idx="202448">28</cx:pt>
          <cx:pt idx="202449">71</cx:pt>
          <cx:pt idx="202450">94</cx:pt>
          <cx:pt idx="202451">62</cx:pt>
          <cx:pt idx="202452">5</cx:pt>
          <cx:pt idx="202453">0</cx:pt>
          <cx:pt idx="202454">49</cx:pt>
          <cx:pt idx="202455">1</cx:pt>
          <cx:pt idx="202456">1</cx:pt>
          <cx:pt idx="202457">0</cx:pt>
          <cx:pt idx="202458">1</cx:pt>
          <cx:pt idx="202459">0</cx:pt>
          <cx:pt idx="202460">0</cx:pt>
          <cx:pt idx="202461">18</cx:pt>
          <cx:pt idx="202462">1</cx:pt>
          <cx:pt idx="202463">0</cx:pt>
          <cx:pt idx="202464">0</cx:pt>
          <cx:pt idx="202465">4</cx:pt>
          <cx:pt idx="202466">47</cx:pt>
          <cx:pt idx="202467">0</cx:pt>
          <cx:pt idx="202468">21</cx:pt>
          <cx:pt idx="202469">75</cx:pt>
          <cx:pt idx="202470">21</cx:pt>
          <cx:pt idx="202471">133</cx:pt>
          <cx:pt idx="202472">58</cx:pt>
          <cx:pt idx="202473">2</cx:pt>
          <cx:pt idx="202474">0</cx:pt>
          <cx:pt idx="202475">7</cx:pt>
          <cx:pt idx="202476">564</cx:pt>
          <cx:pt idx="202477">105</cx:pt>
          <cx:pt idx="202478">0</cx:pt>
          <cx:pt idx="202479">1</cx:pt>
          <cx:pt idx="202480">43</cx:pt>
          <cx:pt idx="202481">15</cx:pt>
          <cx:pt idx="202482">16</cx:pt>
          <cx:pt idx="202483">88</cx:pt>
          <cx:pt idx="202484">0</cx:pt>
          <cx:pt idx="202485">11</cx:pt>
          <cx:pt idx="202486">0</cx:pt>
          <cx:pt idx="202487">0</cx:pt>
          <cx:pt idx="202488">14</cx:pt>
          <cx:pt idx="202489">3</cx:pt>
          <cx:pt idx="202490">1</cx:pt>
          <cx:pt idx="202491">2</cx:pt>
          <cx:pt idx="202492">0</cx:pt>
          <cx:pt idx="202493">15</cx:pt>
          <cx:pt idx="202494">56</cx:pt>
          <cx:pt idx="202495">26</cx:pt>
          <cx:pt idx="202496">211</cx:pt>
          <cx:pt idx="202497">159</cx:pt>
          <cx:pt idx="202498">82</cx:pt>
          <cx:pt idx="202499">0</cx:pt>
          <cx:pt idx="202500">4</cx:pt>
          <cx:pt idx="202501">41</cx:pt>
          <cx:pt idx="202502">19</cx:pt>
          <cx:pt idx="202503">17</cx:pt>
          <cx:pt idx="202504">84</cx:pt>
          <cx:pt idx="202505">1385</cx:pt>
          <cx:pt idx="202506">19</cx:pt>
          <cx:pt idx="202507">57</cx:pt>
          <cx:pt idx="202508">61</cx:pt>
          <cx:pt idx="202509">59</cx:pt>
          <cx:pt idx="202510">90</cx:pt>
          <cx:pt idx="202511">1</cx:pt>
          <cx:pt idx="202512">363</cx:pt>
          <cx:pt idx="202513">11</cx:pt>
          <cx:pt idx="202514">0</cx:pt>
          <cx:pt idx="202515">281</cx:pt>
          <cx:pt idx="202516">29</cx:pt>
          <cx:pt idx="202517">645</cx:pt>
          <cx:pt idx="202518">173</cx:pt>
          <cx:pt idx="202519">10</cx:pt>
          <cx:pt idx="202520">340</cx:pt>
          <cx:pt idx="202521">0</cx:pt>
          <cx:pt idx="202522">2</cx:pt>
          <cx:pt idx="202523">18</cx:pt>
          <cx:pt idx="202524">12</cx:pt>
          <cx:pt idx="202525">205</cx:pt>
          <cx:pt idx="202526">85</cx:pt>
          <cx:pt idx="202527">9</cx:pt>
          <cx:pt idx="202528">269</cx:pt>
          <cx:pt idx="202529">15</cx:pt>
          <cx:pt idx="202530">0</cx:pt>
          <cx:pt idx="202531">9</cx:pt>
          <cx:pt idx="202532">0</cx:pt>
          <cx:pt idx="202533">4</cx:pt>
          <cx:pt idx="202534">0</cx:pt>
          <cx:pt idx="202535">0</cx:pt>
          <cx:pt idx="202536">0</cx:pt>
          <cx:pt idx="202537">7</cx:pt>
          <cx:pt idx="202538">0</cx:pt>
          <cx:pt idx="202539">1</cx:pt>
          <cx:pt idx="202540">239</cx:pt>
          <cx:pt idx="202541">84</cx:pt>
          <cx:pt idx="202542">58</cx:pt>
          <cx:pt idx="202543">0</cx:pt>
          <cx:pt idx="202544">61</cx:pt>
          <cx:pt idx="202545">55</cx:pt>
          <cx:pt idx="202546">41</cx:pt>
          <cx:pt idx="202547">3</cx:pt>
          <cx:pt idx="202548">3</cx:pt>
          <cx:pt idx="202549">0</cx:pt>
          <cx:pt idx="202550">1</cx:pt>
          <cx:pt idx="202551">0</cx:pt>
          <cx:pt idx="202552">0</cx:pt>
          <cx:pt idx="202553">1</cx:pt>
          <cx:pt idx="202554">17</cx:pt>
          <cx:pt idx="202555">0</cx:pt>
          <cx:pt idx="202556">21</cx:pt>
          <cx:pt idx="202557">2</cx:pt>
          <cx:pt idx="202558">3</cx:pt>
          <cx:pt idx="202559">1</cx:pt>
          <cx:pt idx="202560">32</cx:pt>
          <cx:pt idx="202561">0</cx:pt>
          <cx:pt idx="202562">0</cx:pt>
          <cx:pt idx="202563">38</cx:pt>
          <cx:pt idx="202564">0</cx:pt>
          <cx:pt idx="202565">13</cx:pt>
          <cx:pt idx="202566">13</cx:pt>
          <cx:pt idx="202567">7</cx:pt>
          <cx:pt idx="202568">44</cx:pt>
          <cx:pt idx="202569">6</cx:pt>
          <cx:pt idx="202570">329</cx:pt>
          <cx:pt idx="202571">11</cx:pt>
          <cx:pt idx="202572">0</cx:pt>
          <cx:pt idx="202573">2</cx:pt>
          <cx:pt idx="202574">8</cx:pt>
          <cx:pt idx="202575">0</cx:pt>
          <cx:pt idx="202576">0</cx:pt>
          <cx:pt idx="202577">0</cx:pt>
          <cx:pt idx="202578">0</cx:pt>
          <cx:pt idx="202579">0</cx:pt>
          <cx:pt idx="202580">0</cx:pt>
          <cx:pt idx="202581">39</cx:pt>
          <cx:pt idx="202582">12</cx:pt>
          <cx:pt idx="202583">0</cx:pt>
          <cx:pt idx="202584">55</cx:pt>
          <cx:pt idx="202585">0</cx:pt>
          <cx:pt idx="202586">2</cx:pt>
          <cx:pt idx="202587">29</cx:pt>
          <cx:pt idx="202588">35</cx:pt>
          <cx:pt idx="202589">11</cx:pt>
          <cx:pt idx="202590">3</cx:pt>
          <cx:pt idx="202591">2</cx:pt>
          <cx:pt idx="202592">0</cx:pt>
          <cx:pt idx="202593">1</cx:pt>
          <cx:pt idx="202594">0</cx:pt>
          <cx:pt idx="202595">64</cx:pt>
          <cx:pt idx="202596">104</cx:pt>
          <cx:pt idx="202597">189</cx:pt>
          <cx:pt idx="202598">13</cx:pt>
          <cx:pt idx="202599">0</cx:pt>
          <cx:pt idx="202600">0</cx:pt>
          <cx:pt idx="202601">2</cx:pt>
          <cx:pt idx="202602">138</cx:pt>
          <cx:pt idx="202603">43</cx:pt>
          <cx:pt idx="202604">186</cx:pt>
          <cx:pt idx="202605">0</cx:pt>
          <cx:pt idx="202606">0</cx:pt>
          <cx:pt idx="202607">13</cx:pt>
          <cx:pt idx="202608">10</cx:pt>
          <cx:pt idx="202609">22</cx:pt>
          <cx:pt idx="202610">0</cx:pt>
          <cx:pt idx="202611">1</cx:pt>
          <cx:pt idx="202612">0</cx:pt>
          <cx:pt idx="202613">0</cx:pt>
          <cx:pt idx="202614">56</cx:pt>
          <cx:pt idx="202615">20</cx:pt>
          <cx:pt idx="202616">24</cx:pt>
          <cx:pt idx="202617">0</cx:pt>
          <cx:pt idx="202618">0</cx:pt>
          <cx:pt idx="202619">4</cx:pt>
          <cx:pt idx="202620">1</cx:pt>
          <cx:pt idx="202621">17</cx:pt>
          <cx:pt idx="202622">0</cx:pt>
          <cx:pt idx="202623">188</cx:pt>
          <cx:pt idx="202624">0</cx:pt>
          <cx:pt idx="202625">3</cx:pt>
          <cx:pt idx="202626">0</cx:pt>
          <cx:pt idx="202627">22</cx:pt>
          <cx:pt idx="202628">285</cx:pt>
          <cx:pt idx="202629">7</cx:pt>
          <cx:pt idx="202630">1</cx:pt>
          <cx:pt idx="202631">38</cx:pt>
          <cx:pt idx="202632">100</cx:pt>
          <cx:pt idx="202633">8</cx:pt>
          <cx:pt idx="202634">154</cx:pt>
          <cx:pt idx="202635">0</cx:pt>
          <cx:pt idx="202636">40</cx:pt>
          <cx:pt idx="202637">0</cx:pt>
          <cx:pt idx="202638">32</cx:pt>
          <cx:pt idx="202639">0</cx:pt>
          <cx:pt idx="202640">0</cx:pt>
          <cx:pt idx="202641">58</cx:pt>
          <cx:pt idx="202642">0</cx:pt>
          <cx:pt idx="202643">1</cx:pt>
          <cx:pt idx="202644">1</cx:pt>
          <cx:pt idx="202645">0</cx:pt>
          <cx:pt idx="202646">1</cx:pt>
          <cx:pt idx="202647">0</cx:pt>
          <cx:pt idx="202648">0</cx:pt>
          <cx:pt idx="202649">0</cx:pt>
          <cx:pt idx="202650">1</cx:pt>
          <cx:pt idx="202651">0</cx:pt>
          <cx:pt idx="202652">85</cx:pt>
          <cx:pt idx="202653">1</cx:pt>
          <cx:pt idx="202654">2</cx:pt>
          <cx:pt idx="202655">48</cx:pt>
          <cx:pt idx="202656">3</cx:pt>
          <cx:pt idx="202657">6</cx:pt>
          <cx:pt idx="202658">102</cx:pt>
          <cx:pt idx="202659">0</cx:pt>
          <cx:pt idx="202660">0</cx:pt>
          <cx:pt idx="202661">0</cx:pt>
          <cx:pt idx="202662">65</cx:pt>
          <cx:pt idx="202663">52</cx:pt>
          <cx:pt idx="202664">30</cx:pt>
          <cx:pt idx="202665">216</cx:pt>
          <cx:pt idx="202666">4</cx:pt>
          <cx:pt idx="202667">2</cx:pt>
          <cx:pt idx="202668">46</cx:pt>
          <cx:pt idx="202669">57</cx:pt>
          <cx:pt idx="202670">20</cx:pt>
          <cx:pt idx="202671">41</cx:pt>
          <cx:pt idx="202672">47</cx:pt>
          <cx:pt idx="202673">0</cx:pt>
          <cx:pt idx="202674">105</cx:pt>
          <cx:pt idx="202675">0</cx:pt>
          <cx:pt idx="202676">0</cx:pt>
          <cx:pt idx="202677">0</cx:pt>
          <cx:pt idx="202678">22</cx:pt>
          <cx:pt idx="202679">155</cx:pt>
          <cx:pt idx="202680">29</cx:pt>
          <cx:pt idx="202681">0</cx:pt>
          <cx:pt idx="202682">10</cx:pt>
          <cx:pt idx="202683">12</cx:pt>
          <cx:pt idx="202684">0</cx:pt>
          <cx:pt idx="202685">0</cx:pt>
          <cx:pt idx="202686">2</cx:pt>
          <cx:pt idx="202687">8</cx:pt>
          <cx:pt idx="202688">17</cx:pt>
          <cx:pt idx="202689">30</cx:pt>
          <cx:pt idx="202690">3</cx:pt>
          <cx:pt idx="202691">28</cx:pt>
          <cx:pt idx="202692">22</cx:pt>
          <cx:pt idx="202693">0</cx:pt>
          <cx:pt idx="202694">0</cx:pt>
          <cx:pt idx="202695">16</cx:pt>
          <cx:pt idx="202696">0</cx:pt>
          <cx:pt idx="202697">8</cx:pt>
          <cx:pt idx="202698">108</cx:pt>
          <cx:pt idx="202699">21</cx:pt>
          <cx:pt idx="202700">643</cx:pt>
          <cx:pt idx="202701">97</cx:pt>
          <cx:pt idx="202702">0</cx:pt>
          <cx:pt idx="202703">23</cx:pt>
          <cx:pt idx="202704">134</cx:pt>
          <cx:pt idx="202705">14</cx:pt>
          <cx:pt idx="202706">90</cx:pt>
          <cx:pt idx="202707">89</cx:pt>
          <cx:pt idx="202708">0</cx:pt>
          <cx:pt idx="202709">6</cx:pt>
          <cx:pt idx="202710">1</cx:pt>
          <cx:pt idx="202711">195</cx:pt>
          <cx:pt idx="202712">17</cx:pt>
          <cx:pt idx="202713">21</cx:pt>
          <cx:pt idx="202714">0</cx:pt>
          <cx:pt idx="202715">0</cx:pt>
          <cx:pt idx="202716">0</cx:pt>
          <cx:pt idx="202717">70</cx:pt>
          <cx:pt idx="202718">1</cx:pt>
          <cx:pt idx="202719">0</cx:pt>
          <cx:pt idx="202720">0</cx:pt>
          <cx:pt idx="202721">0</cx:pt>
          <cx:pt idx="202722">1</cx:pt>
          <cx:pt idx="202723">0</cx:pt>
          <cx:pt idx="202724">1</cx:pt>
          <cx:pt idx="202725">0</cx:pt>
          <cx:pt idx="202726">0</cx:pt>
          <cx:pt idx="202727">0</cx:pt>
          <cx:pt idx="202728">0</cx:pt>
          <cx:pt idx="202729">1</cx:pt>
          <cx:pt idx="202730">0</cx:pt>
          <cx:pt idx="202731">1</cx:pt>
          <cx:pt idx="202732">7</cx:pt>
          <cx:pt idx="202733">5</cx:pt>
          <cx:pt idx="202734">1</cx:pt>
          <cx:pt idx="202735">99</cx:pt>
          <cx:pt idx="202736">729</cx:pt>
          <cx:pt idx="202737">4</cx:pt>
          <cx:pt idx="202738">293</cx:pt>
          <cx:pt idx="202739">4</cx:pt>
          <cx:pt idx="202740">1</cx:pt>
          <cx:pt idx="202741">71</cx:pt>
          <cx:pt idx="202742">10</cx:pt>
          <cx:pt idx="202743">0</cx:pt>
          <cx:pt idx="202744">2</cx:pt>
          <cx:pt idx="202745">19</cx:pt>
          <cx:pt idx="202746">0</cx:pt>
          <cx:pt idx="202747">0</cx:pt>
          <cx:pt idx="202748">4</cx:pt>
          <cx:pt idx="202749">1</cx:pt>
          <cx:pt idx="202750">0</cx:pt>
          <cx:pt idx="202751">0</cx:pt>
          <cx:pt idx="202752">0</cx:pt>
          <cx:pt idx="202753">1</cx:pt>
          <cx:pt idx="202754">1</cx:pt>
          <cx:pt idx="202755">55</cx:pt>
          <cx:pt idx="202756">141</cx:pt>
          <cx:pt idx="202757">259</cx:pt>
          <cx:pt idx="202758">23</cx:pt>
          <cx:pt idx="202759">7</cx:pt>
          <cx:pt idx="202760">349</cx:pt>
          <cx:pt idx="202761">0</cx:pt>
          <cx:pt idx="202762">0</cx:pt>
          <cx:pt idx="202763">0</cx:pt>
          <cx:pt idx="202764">1</cx:pt>
          <cx:pt idx="202765">0</cx:pt>
          <cx:pt idx="202766">39</cx:pt>
          <cx:pt idx="202767">0</cx:pt>
          <cx:pt idx="202768">192</cx:pt>
          <cx:pt idx="202769">0</cx:pt>
          <cx:pt idx="202770">22</cx:pt>
          <cx:pt idx="202771">49</cx:pt>
          <cx:pt idx="202772">109</cx:pt>
          <cx:pt idx="202773">98</cx:pt>
          <cx:pt idx="202774">0</cx:pt>
          <cx:pt idx="202775">1</cx:pt>
          <cx:pt idx="202776">6</cx:pt>
          <cx:pt idx="202777">3</cx:pt>
          <cx:pt idx="202778">8</cx:pt>
          <cx:pt idx="202779">21</cx:pt>
          <cx:pt idx="202780">0</cx:pt>
          <cx:pt idx="202781">0</cx:pt>
          <cx:pt idx="202782">14</cx:pt>
          <cx:pt idx="202783">20</cx:pt>
          <cx:pt idx="202784">0</cx:pt>
          <cx:pt idx="202785">1</cx:pt>
          <cx:pt idx="202786">0</cx:pt>
          <cx:pt idx="202787">141</cx:pt>
          <cx:pt idx="202788">93</cx:pt>
          <cx:pt idx="202789">0</cx:pt>
          <cx:pt idx="202790">6</cx:pt>
          <cx:pt idx="202791">3</cx:pt>
          <cx:pt idx="202792">10</cx:pt>
          <cx:pt idx="202793">98</cx:pt>
          <cx:pt idx="202794">6</cx:pt>
          <cx:pt idx="202795">3</cx:pt>
          <cx:pt idx="202796">2</cx:pt>
          <cx:pt idx="202797">1</cx:pt>
          <cx:pt idx="202798">0</cx:pt>
          <cx:pt idx="202799">3</cx:pt>
          <cx:pt idx="202800">135</cx:pt>
          <cx:pt idx="202801">10</cx:pt>
          <cx:pt idx="202802">0</cx:pt>
          <cx:pt idx="202803">56</cx:pt>
          <cx:pt idx="202804">7</cx:pt>
          <cx:pt idx="202805">0</cx:pt>
          <cx:pt idx="202806">0</cx:pt>
          <cx:pt idx="202807">6</cx:pt>
          <cx:pt idx="202808">38</cx:pt>
          <cx:pt idx="202809">0</cx:pt>
          <cx:pt idx="202810">7</cx:pt>
          <cx:pt idx="202811">50</cx:pt>
          <cx:pt idx="202812">15</cx:pt>
          <cx:pt idx="202813">21</cx:pt>
          <cx:pt idx="202814">6</cx:pt>
          <cx:pt idx="202815">1</cx:pt>
          <cx:pt idx="202816">17</cx:pt>
          <cx:pt idx="202817">2</cx:pt>
          <cx:pt idx="202818">0</cx:pt>
          <cx:pt idx="202819">0</cx:pt>
          <cx:pt idx="202820">34</cx:pt>
          <cx:pt idx="202821">5</cx:pt>
          <cx:pt idx="202822">0</cx:pt>
          <cx:pt idx="202823">88</cx:pt>
          <cx:pt idx="202824">59</cx:pt>
          <cx:pt idx="202825">7</cx:pt>
          <cx:pt idx="202826">216</cx:pt>
          <cx:pt idx="202827">303</cx:pt>
          <cx:pt idx="202828">6</cx:pt>
          <cx:pt idx="202829">78</cx:pt>
          <cx:pt idx="202830">4</cx:pt>
          <cx:pt idx="202831">0</cx:pt>
          <cx:pt idx="202832">4</cx:pt>
          <cx:pt idx="202833">31</cx:pt>
          <cx:pt idx="202834">18</cx:pt>
          <cx:pt idx="202835">57</cx:pt>
          <cx:pt idx="202836">0</cx:pt>
          <cx:pt idx="202837">33</cx:pt>
          <cx:pt idx="202838">1</cx:pt>
          <cx:pt idx="202839">0</cx:pt>
          <cx:pt idx="202840">100</cx:pt>
          <cx:pt idx="202841">13</cx:pt>
          <cx:pt idx="202842">0</cx:pt>
          <cx:pt idx="202843">39</cx:pt>
          <cx:pt idx="202844">0</cx:pt>
          <cx:pt idx="202845">0</cx:pt>
          <cx:pt idx="202846">19</cx:pt>
          <cx:pt idx="202847">14</cx:pt>
          <cx:pt idx="202848">0</cx:pt>
          <cx:pt idx="202849">0</cx:pt>
          <cx:pt idx="202850">2</cx:pt>
          <cx:pt idx="202851">127</cx:pt>
          <cx:pt idx="202852">14</cx:pt>
          <cx:pt idx="202853">317</cx:pt>
          <cx:pt idx="202854">97</cx:pt>
          <cx:pt idx="202855">2</cx:pt>
          <cx:pt idx="202856">1</cx:pt>
          <cx:pt idx="202857">0</cx:pt>
          <cx:pt idx="202858">1</cx:pt>
          <cx:pt idx="202859">8</cx:pt>
          <cx:pt idx="202860">11</cx:pt>
          <cx:pt idx="202861">1</cx:pt>
          <cx:pt idx="202862">21</cx:pt>
          <cx:pt idx="202863">35</cx:pt>
          <cx:pt idx="202864">42</cx:pt>
          <cx:pt idx="202865">20</cx:pt>
          <cx:pt idx="202866">119</cx:pt>
          <cx:pt idx="202867">1</cx:pt>
          <cx:pt idx="202868">11</cx:pt>
          <cx:pt idx="202869">10</cx:pt>
          <cx:pt idx="202870">100</cx:pt>
          <cx:pt idx="202871">12</cx:pt>
          <cx:pt idx="202872">1</cx:pt>
          <cx:pt idx="202873">14</cx:pt>
          <cx:pt idx="202874">0</cx:pt>
          <cx:pt idx="202875">0</cx:pt>
          <cx:pt idx="202876">1</cx:pt>
          <cx:pt idx="202877">27</cx:pt>
          <cx:pt idx="202878">61</cx:pt>
          <cx:pt idx="202879">4</cx:pt>
          <cx:pt idx="202880">34</cx:pt>
          <cx:pt idx="202881">0</cx:pt>
          <cx:pt idx="202882">0</cx:pt>
          <cx:pt idx="202883">0</cx:pt>
          <cx:pt idx="202884">6</cx:pt>
          <cx:pt idx="202885">39</cx:pt>
          <cx:pt idx="202886">180</cx:pt>
          <cx:pt idx="202887">1</cx:pt>
          <cx:pt idx="202888">420</cx:pt>
          <cx:pt idx="202889">221</cx:pt>
          <cx:pt idx="202890">13</cx:pt>
          <cx:pt idx="202891">0</cx:pt>
          <cx:pt idx="202892">0</cx:pt>
          <cx:pt idx="202893">3</cx:pt>
          <cx:pt idx="202894">28</cx:pt>
          <cx:pt idx="202895">61</cx:pt>
          <cx:pt idx="202896">50</cx:pt>
          <cx:pt idx="202897">2</cx:pt>
          <cx:pt idx="202898">0</cx:pt>
          <cx:pt idx="202899">50</cx:pt>
          <cx:pt idx="202900">1</cx:pt>
          <cx:pt idx="202901">24</cx:pt>
          <cx:pt idx="202902">3</cx:pt>
          <cx:pt idx="202903">96</cx:pt>
          <cx:pt idx="202904">3</cx:pt>
          <cx:pt idx="202905">10</cx:pt>
          <cx:pt idx="202906">9</cx:pt>
          <cx:pt idx="202907">0</cx:pt>
          <cx:pt idx="202908">5</cx:pt>
          <cx:pt idx="202909">0</cx:pt>
          <cx:pt idx="202910">1</cx:pt>
          <cx:pt idx="202911">154</cx:pt>
          <cx:pt idx="202912">46</cx:pt>
          <cx:pt idx="202913">3</cx:pt>
          <cx:pt idx="202914">13</cx:pt>
          <cx:pt idx="202915">14</cx:pt>
          <cx:pt idx="202916">376</cx:pt>
          <cx:pt idx="202917">0</cx:pt>
          <cx:pt idx="202918">2</cx:pt>
          <cx:pt idx="202919">18</cx:pt>
          <cx:pt idx="202920">16</cx:pt>
          <cx:pt idx="202921">0</cx:pt>
          <cx:pt idx="202922">30</cx:pt>
          <cx:pt idx="202923">0</cx:pt>
          <cx:pt idx="202924">13</cx:pt>
          <cx:pt idx="202925">442</cx:pt>
          <cx:pt idx="202926">5</cx:pt>
          <cx:pt idx="202927">15</cx:pt>
          <cx:pt idx="202928">30</cx:pt>
          <cx:pt idx="202929">0</cx:pt>
          <cx:pt idx="202930">171</cx:pt>
          <cx:pt idx="202931">405</cx:pt>
          <cx:pt idx="202932">14</cx:pt>
          <cx:pt idx="202933">0</cx:pt>
          <cx:pt idx="202934">1</cx:pt>
          <cx:pt idx="202935">0</cx:pt>
          <cx:pt idx="202936">0</cx:pt>
          <cx:pt idx="202937">8</cx:pt>
          <cx:pt idx="202938">60</cx:pt>
          <cx:pt idx="202939">59</cx:pt>
          <cx:pt idx="202940">4</cx:pt>
          <cx:pt idx="202941">1</cx:pt>
          <cx:pt idx="202942">1</cx:pt>
          <cx:pt idx="202943">6</cx:pt>
          <cx:pt idx="202944">14</cx:pt>
          <cx:pt idx="202945">65</cx:pt>
          <cx:pt idx="202946">7</cx:pt>
          <cx:pt idx="202947">5</cx:pt>
          <cx:pt idx="202948">1</cx:pt>
          <cx:pt idx="202949">0</cx:pt>
          <cx:pt idx="202950">0</cx:pt>
          <cx:pt idx="202951">5</cx:pt>
          <cx:pt idx="202952">4</cx:pt>
          <cx:pt idx="202953">50</cx:pt>
          <cx:pt idx="202954">28</cx:pt>
          <cx:pt idx="202955">0</cx:pt>
          <cx:pt idx="202956">3</cx:pt>
          <cx:pt idx="202957">6</cx:pt>
          <cx:pt idx="202958">5</cx:pt>
          <cx:pt idx="202959">694</cx:pt>
          <cx:pt idx="202960">259</cx:pt>
          <cx:pt idx="202961">191</cx:pt>
          <cx:pt idx="202962">44</cx:pt>
          <cx:pt idx="202963">19</cx:pt>
          <cx:pt idx="202964">0</cx:pt>
          <cx:pt idx="202965">91</cx:pt>
          <cx:pt idx="202966">81</cx:pt>
          <cx:pt idx="202967">1</cx:pt>
          <cx:pt idx="202968">39</cx:pt>
          <cx:pt idx="202969">21</cx:pt>
          <cx:pt idx="202970">16</cx:pt>
          <cx:pt idx="202971">1</cx:pt>
          <cx:pt idx="202972">2</cx:pt>
          <cx:pt idx="202973">4</cx:pt>
          <cx:pt idx="202974">21</cx:pt>
          <cx:pt idx="202975">12</cx:pt>
          <cx:pt idx="202976">227</cx:pt>
          <cx:pt idx="202977">266</cx:pt>
          <cx:pt idx="202978">9</cx:pt>
          <cx:pt idx="202979">191</cx:pt>
          <cx:pt idx="202980">1</cx:pt>
          <cx:pt idx="202981">0</cx:pt>
          <cx:pt idx="202982">1</cx:pt>
          <cx:pt idx="202983">2</cx:pt>
          <cx:pt idx="202984">0</cx:pt>
          <cx:pt idx="202985">1</cx:pt>
          <cx:pt idx="202986">1</cx:pt>
          <cx:pt idx="202987">0</cx:pt>
          <cx:pt idx="202988">0</cx:pt>
          <cx:pt idx="202989">0</cx:pt>
          <cx:pt idx="202990">0</cx:pt>
          <cx:pt idx="202991">1</cx:pt>
          <cx:pt idx="202992">1</cx:pt>
          <cx:pt idx="202993">2</cx:pt>
          <cx:pt idx="202994">0</cx:pt>
          <cx:pt idx="202995">8</cx:pt>
          <cx:pt idx="202996">48</cx:pt>
          <cx:pt idx="202997">16</cx:pt>
          <cx:pt idx="202998">2</cx:pt>
          <cx:pt idx="202999">6</cx:pt>
          <cx:pt idx="203000">12</cx:pt>
          <cx:pt idx="203001">2</cx:pt>
          <cx:pt idx="203002">4</cx:pt>
          <cx:pt idx="203003">9</cx:pt>
          <cx:pt idx="203004">1</cx:pt>
          <cx:pt idx="203005">0</cx:pt>
          <cx:pt idx="203006">19</cx:pt>
          <cx:pt idx="203007">131</cx:pt>
          <cx:pt idx="203008">12</cx:pt>
          <cx:pt idx="203009">199</cx:pt>
          <cx:pt idx="203010">6</cx:pt>
          <cx:pt idx="203011">6</cx:pt>
          <cx:pt idx="203012">42</cx:pt>
          <cx:pt idx="203013">2</cx:pt>
          <cx:pt idx="203014">49</cx:pt>
          <cx:pt idx="203015">83</cx:pt>
          <cx:pt idx="203016">84</cx:pt>
          <cx:pt idx="203017">2</cx:pt>
          <cx:pt idx="203018">2</cx:pt>
          <cx:pt idx="203019">1</cx:pt>
          <cx:pt idx="203020">1</cx:pt>
          <cx:pt idx="203021">0</cx:pt>
          <cx:pt idx="203022">234</cx:pt>
          <cx:pt idx="203023">43</cx:pt>
          <cx:pt idx="203024">0</cx:pt>
          <cx:pt idx="203025">29</cx:pt>
          <cx:pt idx="203026">36</cx:pt>
          <cx:pt idx="203027">745</cx:pt>
          <cx:pt idx="203028">148</cx:pt>
          <cx:pt idx="203029">0</cx:pt>
          <cx:pt idx="203030">1</cx:pt>
          <cx:pt idx="203031">0</cx:pt>
          <cx:pt idx="203032">0</cx:pt>
          <cx:pt idx="203033">1</cx:pt>
          <cx:pt idx="203034">23</cx:pt>
          <cx:pt idx="203035">60</cx:pt>
          <cx:pt idx="203036">63</cx:pt>
          <cx:pt idx="203037">15</cx:pt>
          <cx:pt idx="203038">613</cx:pt>
          <cx:pt idx="203039">156</cx:pt>
          <cx:pt idx="203040">11</cx:pt>
          <cx:pt idx="203041">8</cx:pt>
          <cx:pt idx="203042">21</cx:pt>
          <cx:pt idx="203043">19</cx:pt>
          <cx:pt idx="203044">0</cx:pt>
          <cx:pt idx="203045">0</cx:pt>
          <cx:pt idx="203046">8</cx:pt>
          <cx:pt idx="203047">6</cx:pt>
          <cx:pt idx="203048">7</cx:pt>
          <cx:pt idx="203049">0</cx:pt>
          <cx:pt idx="203050">28</cx:pt>
          <cx:pt idx="203051">1</cx:pt>
          <cx:pt idx="203052">2</cx:pt>
          <cx:pt idx="203053">3</cx:pt>
          <cx:pt idx="203054">1</cx:pt>
          <cx:pt idx="203055">14</cx:pt>
          <cx:pt idx="203056">22</cx:pt>
          <cx:pt idx="203057">22</cx:pt>
          <cx:pt idx="203058">29</cx:pt>
          <cx:pt idx="203059">8</cx:pt>
          <cx:pt idx="203060">0</cx:pt>
          <cx:pt idx="203061">3</cx:pt>
          <cx:pt idx="203062">4</cx:pt>
          <cx:pt idx="203063">19</cx:pt>
          <cx:pt idx="203064">26</cx:pt>
          <cx:pt idx="203065">1</cx:pt>
          <cx:pt idx="203066">3</cx:pt>
          <cx:pt idx="203067">193</cx:pt>
          <cx:pt idx="203068">47</cx:pt>
          <cx:pt idx="203069">8</cx:pt>
          <cx:pt idx="203070">4</cx:pt>
          <cx:pt idx="203071">90</cx:pt>
          <cx:pt idx="203072">24</cx:pt>
          <cx:pt idx="203073">133</cx:pt>
          <cx:pt idx="203074">320</cx:pt>
          <cx:pt idx="203075">0</cx:pt>
          <cx:pt idx="203076">0</cx:pt>
          <cx:pt idx="203077">58</cx:pt>
          <cx:pt idx="203078">4</cx:pt>
          <cx:pt idx="203079">0</cx:pt>
          <cx:pt idx="203080">0</cx:pt>
          <cx:pt idx="203081">17</cx:pt>
          <cx:pt idx="203082">131</cx:pt>
          <cx:pt idx="203083">0</cx:pt>
          <cx:pt idx="203084">1</cx:pt>
          <cx:pt idx="203085">1</cx:pt>
          <cx:pt idx="203086">21</cx:pt>
          <cx:pt idx="203087">7</cx:pt>
          <cx:pt idx="203088">41</cx:pt>
          <cx:pt idx="203089">2</cx:pt>
          <cx:pt idx="203090">1</cx:pt>
          <cx:pt idx="203091">0</cx:pt>
          <cx:pt idx="203092">7</cx:pt>
          <cx:pt idx="203093">49</cx:pt>
          <cx:pt idx="203094">45</cx:pt>
          <cx:pt idx="203095">12</cx:pt>
          <cx:pt idx="203096">3</cx:pt>
          <cx:pt idx="203097">368</cx:pt>
          <cx:pt idx="203098">42</cx:pt>
          <cx:pt idx="203099">0</cx:pt>
          <cx:pt idx="203100">77</cx:pt>
          <cx:pt idx="203101">0</cx:pt>
          <cx:pt idx="203102">0</cx:pt>
          <cx:pt idx="203103">0</cx:pt>
          <cx:pt idx="203104">120</cx:pt>
          <cx:pt idx="203105">166</cx:pt>
          <cx:pt idx="203106">11</cx:pt>
          <cx:pt idx="203107">0</cx:pt>
          <cx:pt idx="203108">13</cx:pt>
          <cx:pt idx="203109">26</cx:pt>
          <cx:pt idx="203110">0</cx:pt>
          <cx:pt idx="203111">10</cx:pt>
          <cx:pt idx="203112">7</cx:pt>
          <cx:pt idx="203113">7</cx:pt>
          <cx:pt idx="203114">1</cx:pt>
          <cx:pt idx="203115">1</cx:pt>
          <cx:pt idx="203116">1</cx:pt>
          <cx:pt idx="203117">1</cx:pt>
          <cx:pt idx="203118">124</cx:pt>
          <cx:pt idx="203119">0</cx:pt>
          <cx:pt idx="203120">0</cx:pt>
          <cx:pt idx="203121">0</cx:pt>
          <cx:pt idx="203122">2</cx:pt>
          <cx:pt idx="203123">0</cx:pt>
          <cx:pt idx="203124">5</cx:pt>
          <cx:pt idx="203125">0</cx:pt>
          <cx:pt idx="203126">123</cx:pt>
          <cx:pt idx="203127">3</cx:pt>
          <cx:pt idx="203128">35</cx:pt>
          <cx:pt idx="203129">25</cx:pt>
          <cx:pt idx="203130">0</cx:pt>
          <cx:pt idx="203131">3</cx:pt>
          <cx:pt idx="203132">0</cx:pt>
          <cx:pt idx="203133">213</cx:pt>
          <cx:pt idx="203134">8</cx:pt>
          <cx:pt idx="203135">3</cx:pt>
          <cx:pt idx="203136">0</cx:pt>
          <cx:pt idx="203137">0</cx:pt>
          <cx:pt idx="203138">1</cx:pt>
          <cx:pt idx="203139">1</cx:pt>
          <cx:pt idx="203140">0</cx:pt>
          <cx:pt idx="203141">0</cx:pt>
          <cx:pt idx="203142">387</cx:pt>
          <cx:pt idx="203143">24</cx:pt>
          <cx:pt idx="203144">0</cx:pt>
          <cx:pt idx="203145">1</cx:pt>
          <cx:pt idx="203146">3</cx:pt>
          <cx:pt idx="203147">0</cx:pt>
          <cx:pt idx="203148">0</cx:pt>
          <cx:pt idx="203149">0</cx:pt>
          <cx:pt idx="203150">0</cx:pt>
          <cx:pt idx="203151">0</cx:pt>
          <cx:pt idx="203152">4</cx:pt>
          <cx:pt idx="203153">526</cx:pt>
          <cx:pt idx="203154">8</cx:pt>
          <cx:pt idx="203155">7</cx:pt>
          <cx:pt idx="203156">6</cx:pt>
          <cx:pt idx="203157">4</cx:pt>
          <cx:pt idx="203158">41</cx:pt>
          <cx:pt idx="203159">189</cx:pt>
          <cx:pt idx="203160">0</cx:pt>
          <cx:pt idx="203161">1</cx:pt>
          <cx:pt idx="203162">3</cx:pt>
          <cx:pt idx="203163">1</cx:pt>
          <cx:pt idx="203164">0</cx:pt>
          <cx:pt idx="203165">25</cx:pt>
          <cx:pt idx="203166">72</cx:pt>
          <cx:pt idx="203167">13</cx:pt>
          <cx:pt idx="203168">4</cx:pt>
          <cx:pt idx="203169">0</cx:pt>
          <cx:pt idx="203170">54</cx:pt>
          <cx:pt idx="203171">27</cx:pt>
          <cx:pt idx="203172">17</cx:pt>
          <cx:pt idx="203173">212</cx:pt>
          <cx:pt idx="203174">0</cx:pt>
          <cx:pt idx="203175">101</cx:pt>
          <cx:pt idx="203176">14</cx:pt>
          <cx:pt idx="203177">1</cx:pt>
          <cx:pt idx="203178">1</cx:pt>
          <cx:pt idx="203179">18</cx:pt>
          <cx:pt idx="203180">11</cx:pt>
          <cx:pt idx="203181">64</cx:pt>
          <cx:pt idx="203182">2</cx:pt>
          <cx:pt idx="203183">72</cx:pt>
          <cx:pt idx="203184">1</cx:pt>
          <cx:pt idx="203185">32</cx:pt>
          <cx:pt idx="203186">0</cx:pt>
          <cx:pt idx="203187">0</cx:pt>
          <cx:pt idx="203188">27</cx:pt>
          <cx:pt idx="203189">139</cx:pt>
          <cx:pt idx="203190">0</cx:pt>
          <cx:pt idx="203191">0</cx:pt>
          <cx:pt idx="203192">0</cx:pt>
          <cx:pt idx="203193">19</cx:pt>
          <cx:pt idx="203194">7</cx:pt>
          <cx:pt idx="203195">53</cx:pt>
          <cx:pt idx="203196">5</cx:pt>
          <cx:pt idx="203197">22</cx:pt>
          <cx:pt idx="203198">129</cx:pt>
          <cx:pt idx="203199">0</cx:pt>
          <cx:pt idx="203200">27</cx:pt>
          <cx:pt idx="203201">0</cx:pt>
          <cx:pt idx="203202">389</cx:pt>
          <cx:pt idx="203203">8</cx:pt>
          <cx:pt idx="203204">126</cx:pt>
          <cx:pt idx="203205">281</cx:pt>
          <cx:pt idx="203206">0</cx:pt>
          <cx:pt idx="203207">1</cx:pt>
          <cx:pt idx="203208">0</cx:pt>
          <cx:pt idx="203209">0</cx:pt>
          <cx:pt idx="203210">18</cx:pt>
          <cx:pt idx="203211">1</cx:pt>
          <cx:pt idx="203212">10</cx:pt>
          <cx:pt idx="203213">2</cx:pt>
          <cx:pt idx="203214">26</cx:pt>
          <cx:pt idx="203215">1</cx:pt>
          <cx:pt idx="203216">10</cx:pt>
          <cx:pt idx="203217">6</cx:pt>
          <cx:pt idx="203218">35</cx:pt>
          <cx:pt idx="203219">119</cx:pt>
          <cx:pt idx="203220">0</cx:pt>
          <cx:pt idx="203221">1</cx:pt>
          <cx:pt idx="203222">41</cx:pt>
          <cx:pt idx="203223">0</cx:pt>
          <cx:pt idx="203224">0</cx:pt>
          <cx:pt idx="203225">0</cx:pt>
          <cx:pt idx="203226">3</cx:pt>
          <cx:pt idx="203227">43</cx:pt>
          <cx:pt idx="203228">5</cx:pt>
          <cx:pt idx="203229">558</cx:pt>
          <cx:pt idx="203230">20</cx:pt>
          <cx:pt idx="203231">4</cx:pt>
          <cx:pt idx="203232">194</cx:pt>
          <cx:pt idx="203233">23</cx:pt>
          <cx:pt idx="203234">9</cx:pt>
          <cx:pt idx="203235">89</cx:pt>
          <cx:pt idx="203236">0</cx:pt>
          <cx:pt idx="203237">10</cx:pt>
          <cx:pt idx="203238">8</cx:pt>
          <cx:pt idx="203239">3</cx:pt>
          <cx:pt idx="203240">71</cx:pt>
          <cx:pt idx="203241">0</cx:pt>
          <cx:pt idx="203242">0</cx:pt>
          <cx:pt idx="203243">38</cx:pt>
          <cx:pt idx="203244">1</cx:pt>
          <cx:pt idx="203245">0</cx:pt>
          <cx:pt idx="203246">43</cx:pt>
          <cx:pt idx="203247">0</cx:pt>
          <cx:pt idx="203248">0</cx:pt>
          <cx:pt idx="203249">3</cx:pt>
          <cx:pt idx="203250">15</cx:pt>
          <cx:pt idx="203251">37</cx:pt>
          <cx:pt idx="203252">7</cx:pt>
          <cx:pt idx="203253">35</cx:pt>
          <cx:pt idx="203254">5</cx:pt>
          <cx:pt idx="203255">0</cx:pt>
          <cx:pt idx="203256">14</cx:pt>
          <cx:pt idx="203257">0</cx:pt>
          <cx:pt idx="203258">0</cx:pt>
          <cx:pt idx="203259">0</cx:pt>
          <cx:pt idx="203260">0</cx:pt>
          <cx:pt idx="203261">0</cx:pt>
          <cx:pt idx="203262">0</cx:pt>
          <cx:pt idx="203263">27</cx:pt>
          <cx:pt idx="203264">43</cx:pt>
          <cx:pt idx="203265">14</cx:pt>
          <cx:pt idx="203266">2</cx:pt>
          <cx:pt idx="203267">7</cx:pt>
          <cx:pt idx="203268">7</cx:pt>
          <cx:pt idx="203269">21</cx:pt>
          <cx:pt idx="203270">77</cx:pt>
          <cx:pt idx="203271">96</cx:pt>
          <cx:pt idx="203272">45</cx:pt>
          <cx:pt idx="203273">11</cx:pt>
          <cx:pt idx="203274">0</cx:pt>
          <cx:pt idx="203275">12</cx:pt>
          <cx:pt idx="203276">10</cx:pt>
          <cx:pt idx="203277">0</cx:pt>
          <cx:pt idx="203278">147</cx:pt>
          <cx:pt idx="203279">11</cx:pt>
          <cx:pt idx="203280">0</cx:pt>
          <cx:pt idx="203281">3</cx:pt>
          <cx:pt idx="203282">14</cx:pt>
          <cx:pt idx="203283">1</cx:pt>
          <cx:pt idx="203284">132</cx:pt>
          <cx:pt idx="203285">0</cx:pt>
          <cx:pt idx="203286">22</cx:pt>
          <cx:pt idx="203287">16</cx:pt>
          <cx:pt idx="203288">113</cx:pt>
          <cx:pt idx="203289">0</cx:pt>
          <cx:pt idx="203290">1</cx:pt>
          <cx:pt idx="203291">0</cx:pt>
          <cx:pt idx="203292">114</cx:pt>
          <cx:pt idx="203293">344</cx:pt>
          <cx:pt idx="203294">0</cx:pt>
          <cx:pt idx="203295">1</cx:pt>
          <cx:pt idx="203296">9</cx:pt>
          <cx:pt idx="203297">0</cx:pt>
          <cx:pt idx="203298">0</cx:pt>
          <cx:pt idx="203299">0</cx:pt>
          <cx:pt idx="203300">133</cx:pt>
          <cx:pt idx="203301">91</cx:pt>
          <cx:pt idx="203302">7</cx:pt>
          <cx:pt idx="203303">134</cx:pt>
          <cx:pt idx="203304">267</cx:pt>
          <cx:pt idx="203305">1</cx:pt>
          <cx:pt idx="203306">3</cx:pt>
          <cx:pt idx="203307">0</cx:pt>
          <cx:pt idx="203308">0</cx:pt>
          <cx:pt idx="203309">0</cx:pt>
          <cx:pt idx="203310">0</cx:pt>
          <cx:pt idx="203311">1</cx:pt>
          <cx:pt idx="203312">0</cx:pt>
          <cx:pt idx="203313">7</cx:pt>
          <cx:pt idx="203314">35</cx:pt>
          <cx:pt idx="203315">2</cx:pt>
          <cx:pt idx="203316">12</cx:pt>
          <cx:pt idx="203317">873</cx:pt>
          <cx:pt idx="203318">219</cx:pt>
          <cx:pt idx="203319">147</cx:pt>
          <cx:pt idx="203320">100</cx:pt>
          <cx:pt idx="203321">1</cx:pt>
          <cx:pt idx="203322">0</cx:pt>
          <cx:pt idx="203323">3</cx:pt>
          <cx:pt idx="203324">42</cx:pt>
          <cx:pt idx="203325">18</cx:pt>
          <cx:pt idx="203326">5</cx:pt>
          <cx:pt idx="203327">57</cx:pt>
          <cx:pt idx="203328">0</cx:pt>
          <cx:pt idx="203329">0</cx:pt>
          <cx:pt idx="203330">0</cx:pt>
          <cx:pt idx="203331">28</cx:pt>
          <cx:pt idx="203332">84</cx:pt>
          <cx:pt idx="203333">79</cx:pt>
          <cx:pt idx="203334">0</cx:pt>
          <cx:pt idx="203335">194</cx:pt>
          <cx:pt idx="203336">9</cx:pt>
          <cx:pt idx="203337">23</cx:pt>
          <cx:pt idx="203338">57</cx:pt>
          <cx:pt idx="203339">3</cx:pt>
          <cx:pt idx="203340">8</cx:pt>
          <cx:pt idx="203341">35</cx:pt>
          <cx:pt idx="203342">0</cx:pt>
          <cx:pt idx="203343">17</cx:pt>
          <cx:pt idx="203344">69</cx:pt>
          <cx:pt idx="203345">1</cx:pt>
          <cx:pt idx="203346">17</cx:pt>
          <cx:pt idx="203347">2</cx:pt>
          <cx:pt idx="203348">71</cx:pt>
          <cx:pt idx="203349">10</cx:pt>
          <cx:pt idx="203350">5</cx:pt>
          <cx:pt idx="203351">78</cx:pt>
          <cx:pt idx="203352">19</cx:pt>
          <cx:pt idx="203353">0</cx:pt>
          <cx:pt idx="203354">83</cx:pt>
          <cx:pt idx="203355">392</cx:pt>
          <cx:pt idx="203356">0</cx:pt>
          <cx:pt idx="203357">21</cx:pt>
          <cx:pt idx="203358">45</cx:pt>
          <cx:pt idx="203359">0</cx:pt>
          <cx:pt idx="203360">0</cx:pt>
          <cx:pt idx="203361">2</cx:pt>
          <cx:pt idx="203362">9</cx:pt>
          <cx:pt idx="203363">48</cx:pt>
          <cx:pt idx="203364">0</cx:pt>
          <cx:pt idx="203365">117</cx:pt>
          <cx:pt idx="203366">21</cx:pt>
          <cx:pt idx="203367">249</cx:pt>
          <cx:pt idx="203368">2</cx:pt>
          <cx:pt idx="203369">0</cx:pt>
          <cx:pt idx="203370">110</cx:pt>
          <cx:pt idx="203371">382</cx:pt>
          <cx:pt idx="203372">347</cx:pt>
          <cx:pt idx="203373">7</cx:pt>
          <cx:pt idx="203374">75</cx:pt>
          <cx:pt idx="203375">2</cx:pt>
          <cx:pt idx="203376">27</cx:pt>
          <cx:pt idx="203377">140</cx:pt>
          <cx:pt idx="203378">10</cx:pt>
          <cx:pt idx="203379">2</cx:pt>
          <cx:pt idx="203380">7</cx:pt>
          <cx:pt idx="203381">1</cx:pt>
          <cx:pt idx="203382">0</cx:pt>
          <cx:pt idx="203383">8</cx:pt>
          <cx:pt idx="203384">86</cx:pt>
          <cx:pt idx="203385">2</cx:pt>
          <cx:pt idx="203386">32</cx:pt>
          <cx:pt idx="203387">0</cx:pt>
          <cx:pt idx="203388">81</cx:pt>
          <cx:pt idx="203389">1</cx:pt>
          <cx:pt idx="203390">0</cx:pt>
          <cx:pt idx="203391">0</cx:pt>
          <cx:pt idx="203392">1</cx:pt>
          <cx:pt idx="203393">0</cx:pt>
          <cx:pt idx="203394">99</cx:pt>
          <cx:pt idx="203395">54</cx:pt>
          <cx:pt idx="203396">1</cx:pt>
          <cx:pt idx="203397">81</cx:pt>
          <cx:pt idx="203398">61</cx:pt>
          <cx:pt idx="203399">105</cx:pt>
          <cx:pt idx="203400">0</cx:pt>
          <cx:pt idx="203401">1</cx:pt>
          <cx:pt idx="203402">0</cx:pt>
          <cx:pt idx="203403">90</cx:pt>
          <cx:pt idx="203404">5</cx:pt>
          <cx:pt idx="203405">251</cx:pt>
          <cx:pt idx="203406">186</cx:pt>
          <cx:pt idx="203407">1</cx:pt>
          <cx:pt idx="203408">1</cx:pt>
          <cx:pt idx="203409">34</cx:pt>
          <cx:pt idx="203410">0</cx:pt>
          <cx:pt idx="203411">0</cx:pt>
          <cx:pt idx="203412">37</cx:pt>
          <cx:pt idx="203413">1</cx:pt>
          <cx:pt idx="203414">1</cx:pt>
          <cx:pt idx="203415">0</cx:pt>
          <cx:pt idx="203416">9</cx:pt>
          <cx:pt idx="203417">111</cx:pt>
          <cx:pt idx="203418">0</cx:pt>
          <cx:pt idx="203419">0</cx:pt>
          <cx:pt idx="203420">0</cx:pt>
          <cx:pt idx="203421">769</cx:pt>
          <cx:pt idx="203422">12</cx:pt>
          <cx:pt idx="203423">209</cx:pt>
          <cx:pt idx="203424">16</cx:pt>
          <cx:pt idx="203425">0</cx:pt>
          <cx:pt idx="203426">70</cx:pt>
          <cx:pt idx="203427">6</cx:pt>
          <cx:pt idx="203428">131</cx:pt>
          <cx:pt idx="203429">8</cx:pt>
          <cx:pt idx="203430">2</cx:pt>
          <cx:pt idx="203431">15</cx:pt>
          <cx:pt idx="203432">15</cx:pt>
          <cx:pt idx="203433">3</cx:pt>
          <cx:pt idx="203434">222</cx:pt>
          <cx:pt idx="203435">7</cx:pt>
          <cx:pt idx="203436">5</cx:pt>
          <cx:pt idx="203437">133</cx:pt>
          <cx:pt idx="203438">21</cx:pt>
          <cx:pt idx="203439">24</cx:pt>
          <cx:pt idx="203440">13</cx:pt>
          <cx:pt idx="203441">0</cx:pt>
          <cx:pt idx="203442">5</cx:pt>
          <cx:pt idx="203443">1</cx:pt>
          <cx:pt idx="203444">0</cx:pt>
          <cx:pt idx="203445">0</cx:pt>
          <cx:pt idx="203446">0</cx:pt>
          <cx:pt idx="203447">12</cx:pt>
          <cx:pt idx="203448">57</cx:pt>
          <cx:pt idx="203449">136</cx:pt>
          <cx:pt idx="203450">43</cx:pt>
          <cx:pt idx="203451">1</cx:pt>
          <cx:pt idx="203452">65</cx:pt>
          <cx:pt idx="203453">28</cx:pt>
          <cx:pt idx="203454">77</cx:pt>
          <cx:pt idx="203455">27</cx:pt>
          <cx:pt idx="203456">32</cx:pt>
          <cx:pt idx="203457">5</cx:pt>
          <cx:pt idx="203458">13</cx:pt>
          <cx:pt idx="203459">15</cx:pt>
          <cx:pt idx="203460">5</cx:pt>
          <cx:pt idx="203461">108</cx:pt>
          <cx:pt idx="203462">1</cx:pt>
          <cx:pt idx="203463">14</cx:pt>
          <cx:pt idx="203464">0</cx:pt>
          <cx:pt idx="203465">2</cx:pt>
          <cx:pt idx="203466">38</cx:pt>
          <cx:pt idx="203467">1</cx:pt>
          <cx:pt idx="203468">5</cx:pt>
          <cx:pt idx="203469">43</cx:pt>
          <cx:pt idx="203470">0</cx:pt>
          <cx:pt idx="203471">0</cx:pt>
          <cx:pt idx="203472">0</cx:pt>
          <cx:pt idx="203473">0</cx:pt>
          <cx:pt idx="203474">36</cx:pt>
          <cx:pt idx="203475">28</cx:pt>
          <cx:pt idx="203476">53</cx:pt>
          <cx:pt idx="203477">5</cx:pt>
          <cx:pt idx="203478">7</cx:pt>
          <cx:pt idx="203479">0</cx:pt>
          <cx:pt idx="203480">3</cx:pt>
          <cx:pt idx="203481">133</cx:pt>
          <cx:pt idx="203482">1</cx:pt>
          <cx:pt idx="203483">0</cx:pt>
          <cx:pt idx="203484">0</cx:pt>
          <cx:pt idx="203485">9</cx:pt>
          <cx:pt idx="203486">6</cx:pt>
          <cx:pt idx="203487">0</cx:pt>
          <cx:pt idx="203488">0</cx:pt>
          <cx:pt idx="203489">0</cx:pt>
          <cx:pt idx="203490">9</cx:pt>
          <cx:pt idx="203491">8</cx:pt>
          <cx:pt idx="203492">0</cx:pt>
          <cx:pt idx="203493">22</cx:pt>
          <cx:pt idx="203494">1</cx:pt>
          <cx:pt idx="203495">0</cx:pt>
          <cx:pt idx="203496">0</cx:pt>
          <cx:pt idx="203497">0</cx:pt>
          <cx:pt idx="203498">4</cx:pt>
          <cx:pt idx="203499">35</cx:pt>
          <cx:pt idx="203500">40</cx:pt>
          <cx:pt idx="203501">33</cx:pt>
          <cx:pt idx="203502">3</cx:pt>
          <cx:pt idx="203503">58</cx:pt>
          <cx:pt idx="203504">4</cx:pt>
          <cx:pt idx="203505">218</cx:pt>
          <cx:pt idx="203506">4</cx:pt>
          <cx:pt idx="203507">0</cx:pt>
          <cx:pt idx="203508">2</cx:pt>
          <cx:pt idx="203509">0</cx:pt>
          <cx:pt idx="203510">0</cx:pt>
          <cx:pt idx="203511">0</cx:pt>
          <cx:pt idx="203512">0</cx:pt>
          <cx:pt idx="203513">4</cx:pt>
          <cx:pt idx="203514">1</cx:pt>
          <cx:pt idx="203515">1</cx:pt>
          <cx:pt idx="203516">1</cx:pt>
          <cx:pt idx="203517">6</cx:pt>
          <cx:pt idx="203518">63</cx:pt>
          <cx:pt idx="203519">15</cx:pt>
          <cx:pt idx="203520">0</cx:pt>
          <cx:pt idx="203521">0</cx:pt>
          <cx:pt idx="203522">189</cx:pt>
          <cx:pt idx="203523">11</cx:pt>
          <cx:pt idx="203524">0</cx:pt>
          <cx:pt idx="203525">14</cx:pt>
          <cx:pt idx="203526">56</cx:pt>
          <cx:pt idx="203527">14</cx:pt>
          <cx:pt idx="203528">3</cx:pt>
          <cx:pt idx="203529">0</cx:pt>
          <cx:pt idx="203530">0</cx:pt>
          <cx:pt idx="203531">184</cx:pt>
          <cx:pt idx="203532">1</cx:pt>
          <cx:pt idx="203533">0</cx:pt>
          <cx:pt idx="203534">338</cx:pt>
          <cx:pt idx="203535">96</cx:pt>
          <cx:pt idx="203536">619</cx:pt>
          <cx:pt idx="203537">48</cx:pt>
          <cx:pt idx="203538">1</cx:pt>
          <cx:pt idx="203539">5</cx:pt>
          <cx:pt idx="203540">52</cx:pt>
          <cx:pt idx="203541">43</cx:pt>
          <cx:pt idx="203542">392</cx:pt>
          <cx:pt idx="203543">13</cx:pt>
          <cx:pt idx="203544">7</cx:pt>
          <cx:pt idx="203545">3</cx:pt>
          <cx:pt idx="203546">0</cx:pt>
          <cx:pt idx="203547">24</cx:pt>
          <cx:pt idx="203548">196</cx:pt>
          <cx:pt idx="203549">7</cx:pt>
          <cx:pt idx="203550">3</cx:pt>
          <cx:pt idx="203551">50</cx:pt>
          <cx:pt idx="203552">14</cx:pt>
          <cx:pt idx="203553">5</cx:pt>
          <cx:pt idx="203554">11</cx:pt>
          <cx:pt idx="203555">73</cx:pt>
          <cx:pt idx="203556">2</cx:pt>
          <cx:pt idx="203557">105</cx:pt>
          <cx:pt idx="203558">51</cx:pt>
          <cx:pt idx="203559">72</cx:pt>
          <cx:pt idx="203560">0</cx:pt>
          <cx:pt idx="203561">0</cx:pt>
          <cx:pt idx="203562">25</cx:pt>
          <cx:pt idx="203563">134</cx:pt>
          <cx:pt idx="203564">20</cx:pt>
          <cx:pt idx="203565">0</cx:pt>
          <cx:pt idx="203566">183</cx:pt>
          <cx:pt idx="203567">160</cx:pt>
          <cx:pt idx="203568">29</cx:pt>
          <cx:pt idx="203569">0</cx:pt>
          <cx:pt idx="203570">1</cx:pt>
          <cx:pt idx="203571">147</cx:pt>
          <cx:pt idx="203572">20</cx:pt>
          <cx:pt idx="203573">1</cx:pt>
          <cx:pt idx="203574">265</cx:pt>
          <cx:pt idx="203575">28</cx:pt>
          <cx:pt idx="203576">119</cx:pt>
          <cx:pt idx="203577">35</cx:pt>
          <cx:pt idx="203578">18</cx:pt>
          <cx:pt idx="203579">14</cx:pt>
          <cx:pt idx="203580">26</cx:pt>
          <cx:pt idx="203581">4</cx:pt>
          <cx:pt idx="203582">108</cx:pt>
          <cx:pt idx="203583">0</cx:pt>
          <cx:pt idx="203584">3</cx:pt>
          <cx:pt idx="203585">0</cx:pt>
          <cx:pt idx="203586">0</cx:pt>
          <cx:pt idx="203587">8</cx:pt>
          <cx:pt idx="203588">1</cx:pt>
          <cx:pt idx="203589">0</cx:pt>
          <cx:pt idx="203590">113</cx:pt>
          <cx:pt idx="203591">0</cx:pt>
          <cx:pt idx="203592">3</cx:pt>
          <cx:pt idx="203593">13</cx:pt>
          <cx:pt idx="203594">109</cx:pt>
          <cx:pt idx="203595">19</cx:pt>
          <cx:pt idx="203596">140</cx:pt>
          <cx:pt idx="203597">0</cx:pt>
          <cx:pt idx="203598">0</cx:pt>
          <cx:pt idx="203599">3</cx:pt>
          <cx:pt idx="203600">3</cx:pt>
          <cx:pt idx="203601">0</cx:pt>
          <cx:pt idx="203602">20</cx:pt>
          <cx:pt idx="203603">0</cx:pt>
          <cx:pt idx="203604">135</cx:pt>
          <cx:pt idx="203605">56</cx:pt>
          <cx:pt idx="203606">0</cx:pt>
          <cx:pt idx="203607">276</cx:pt>
          <cx:pt idx="203608">226</cx:pt>
          <cx:pt idx="203609">6</cx:pt>
          <cx:pt idx="203610">43</cx:pt>
          <cx:pt idx="203611">0</cx:pt>
          <cx:pt idx="203612">37</cx:pt>
          <cx:pt idx="203613">33</cx:pt>
          <cx:pt idx="203614">84</cx:pt>
          <cx:pt idx="203615">77</cx:pt>
          <cx:pt idx="203616">1</cx:pt>
          <cx:pt idx="203617">0</cx:pt>
          <cx:pt idx="203618">31</cx:pt>
          <cx:pt idx="203619">1</cx:pt>
          <cx:pt idx="203620">41</cx:pt>
          <cx:pt idx="203621">15</cx:pt>
          <cx:pt idx="203622">20</cx:pt>
          <cx:pt idx="203623">71</cx:pt>
          <cx:pt idx="203624">1</cx:pt>
          <cx:pt idx="203625">1</cx:pt>
          <cx:pt idx="203626">7</cx:pt>
          <cx:pt idx="203627">0</cx:pt>
          <cx:pt idx="203628">0</cx:pt>
          <cx:pt idx="203629">0</cx:pt>
          <cx:pt idx="203630">36</cx:pt>
          <cx:pt idx="203631">15</cx:pt>
          <cx:pt idx="203632">2</cx:pt>
          <cx:pt idx="203633">68</cx:pt>
          <cx:pt idx="203634">147</cx:pt>
          <cx:pt idx="203635">0</cx:pt>
          <cx:pt idx="203636">0</cx:pt>
          <cx:pt idx="203637">1</cx:pt>
          <cx:pt idx="203638">0</cx:pt>
          <cx:pt idx="203639">6</cx:pt>
          <cx:pt idx="203640">3</cx:pt>
          <cx:pt idx="203641">0</cx:pt>
          <cx:pt idx="203642">0</cx:pt>
          <cx:pt idx="203643">5</cx:pt>
          <cx:pt idx="203644">31</cx:pt>
          <cx:pt idx="203645">22</cx:pt>
          <cx:pt idx="203646">0</cx:pt>
          <cx:pt idx="203647">0</cx:pt>
          <cx:pt idx="203648">3</cx:pt>
          <cx:pt idx="203649">0</cx:pt>
          <cx:pt idx="203650">116</cx:pt>
          <cx:pt idx="203651">17</cx:pt>
          <cx:pt idx="203652">34</cx:pt>
          <cx:pt idx="203653">82</cx:pt>
          <cx:pt idx="203654">26</cx:pt>
          <cx:pt idx="203655">3</cx:pt>
          <cx:pt idx="203656">22</cx:pt>
          <cx:pt idx="203657">15</cx:pt>
          <cx:pt idx="203658">30</cx:pt>
          <cx:pt idx="203659">15</cx:pt>
          <cx:pt idx="203660">56</cx:pt>
          <cx:pt idx="203661">3</cx:pt>
          <cx:pt idx="203662">27</cx:pt>
          <cx:pt idx="203663">0</cx:pt>
          <cx:pt idx="203664">8</cx:pt>
          <cx:pt idx="203665">61</cx:pt>
          <cx:pt idx="203666">28</cx:pt>
          <cx:pt idx="203667">60</cx:pt>
          <cx:pt idx="203668">20</cx:pt>
          <cx:pt idx="203669">169</cx:pt>
          <cx:pt idx="203670">7</cx:pt>
          <cx:pt idx="203671">67</cx:pt>
          <cx:pt idx="203672">215</cx:pt>
          <cx:pt idx="203673">8</cx:pt>
          <cx:pt idx="203674">2</cx:pt>
          <cx:pt idx="203675">0</cx:pt>
          <cx:pt idx="203676">35</cx:pt>
          <cx:pt idx="203677">0</cx:pt>
          <cx:pt idx="203678">8</cx:pt>
          <cx:pt idx="203679">3</cx:pt>
          <cx:pt idx="203680">101</cx:pt>
          <cx:pt idx="203681">0</cx:pt>
          <cx:pt idx="203682">7</cx:pt>
          <cx:pt idx="203683">119</cx:pt>
          <cx:pt idx="203684">30</cx:pt>
          <cx:pt idx="203685">16</cx:pt>
          <cx:pt idx="203686">0</cx:pt>
          <cx:pt idx="203687">2</cx:pt>
          <cx:pt idx="203688">11</cx:pt>
          <cx:pt idx="203689">56</cx:pt>
          <cx:pt idx="203690">3</cx:pt>
          <cx:pt idx="203691">68</cx:pt>
          <cx:pt idx="203692">22</cx:pt>
          <cx:pt idx="203693">305</cx:pt>
          <cx:pt idx="203694">0</cx:pt>
          <cx:pt idx="203695">19</cx:pt>
          <cx:pt idx="203696">440</cx:pt>
          <cx:pt idx="203697">16</cx:pt>
          <cx:pt idx="203698">141</cx:pt>
          <cx:pt idx="203699">46</cx:pt>
          <cx:pt idx="203700">10</cx:pt>
          <cx:pt idx="203701">21</cx:pt>
          <cx:pt idx="203702">0</cx:pt>
          <cx:pt idx="203703">392</cx:pt>
          <cx:pt idx="203704">0</cx:pt>
          <cx:pt idx="203705">2</cx:pt>
          <cx:pt idx="203706">38</cx:pt>
          <cx:pt idx="203707">22</cx:pt>
          <cx:pt idx="203708">27</cx:pt>
          <cx:pt idx="203709">4</cx:pt>
          <cx:pt idx="203710">0</cx:pt>
          <cx:pt idx="203711">0</cx:pt>
          <cx:pt idx="203712">36</cx:pt>
          <cx:pt idx="203713">29</cx:pt>
          <cx:pt idx="203714">55</cx:pt>
          <cx:pt idx="203715">0</cx:pt>
          <cx:pt idx="203716">4</cx:pt>
          <cx:pt idx="203717">191</cx:pt>
          <cx:pt idx="203718">11</cx:pt>
          <cx:pt idx="203719">10</cx:pt>
          <cx:pt idx="203720">152</cx:pt>
          <cx:pt idx="203721">21</cx:pt>
          <cx:pt idx="203722">0</cx:pt>
          <cx:pt idx="203723">46</cx:pt>
          <cx:pt idx="203724">0</cx:pt>
          <cx:pt idx="203725">17</cx:pt>
          <cx:pt idx="203726">0</cx:pt>
          <cx:pt idx="203727">0</cx:pt>
          <cx:pt idx="203728">12</cx:pt>
          <cx:pt idx="203729">3</cx:pt>
          <cx:pt idx="203730">80</cx:pt>
          <cx:pt idx="203731">0</cx:pt>
          <cx:pt idx="203732">18</cx:pt>
          <cx:pt idx="203733">1</cx:pt>
          <cx:pt idx="203734">7</cx:pt>
          <cx:pt idx="203735">1</cx:pt>
          <cx:pt idx="203736">87</cx:pt>
          <cx:pt idx="203737">32</cx:pt>
          <cx:pt idx="203738">1</cx:pt>
          <cx:pt idx="203739">5</cx:pt>
          <cx:pt idx="203740">0</cx:pt>
          <cx:pt idx="203741">26</cx:pt>
          <cx:pt idx="203742">77</cx:pt>
          <cx:pt idx="203743">0</cx:pt>
          <cx:pt idx="203744">0</cx:pt>
          <cx:pt idx="203745">6</cx:pt>
          <cx:pt idx="203746">24</cx:pt>
          <cx:pt idx="203747">88</cx:pt>
          <cx:pt idx="203748">17</cx:pt>
          <cx:pt idx="203749">97</cx:pt>
          <cx:pt idx="203750">1</cx:pt>
          <cx:pt idx="203751">0</cx:pt>
          <cx:pt idx="203752">123</cx:pt>
          <cx:pt idx="203753">29</cx:pt>
          <cx:pt idx="203754">9</cx:pt>
          <cx:pt idx="203755">0</cx:pt>
          <cx:pt idx="203756">0</cx:pt>
          <cx:pt idx="203757">1</cx:pt>
          <cx:pt idx="203758">0</cx:pt>
          <cx:pt idx="203759">5</cx:pt>
          <cx:pt idx="203760">0</cx:pt>
          <cx:pt idx="203761">48</cx:pt>
          <cx:pt idx="203762">39</cx:pt>
          <cx:pt idx="203763">0</cx:pt>
          <cx:pt idx="203764">35</cx:pt>
          <cx:pt idx="203765">108</cx:pt>
          <cx:pt idx="203766">0</cx:pt>
          <cx:pt idx="203767">0</cx:pt>
          <cx:pt idx="203768">205</cx:pt>
          <cx:pt idx="203769">68</cx:pt>
          <cx:pt idx="203770">0</cx:pt>
          <cx:pt idx="203771">98</cx:pt>
          <cx:pt idx="203772">14</cx:pt>
          <cx:pt idx="203773">162</cx:pt>
          <cx:pt idx="203774">126</cx:pt>
          <cx:pt idx="203775">197</cx:pt>
          <cx:pt idx="203776">1</cx:pt>
          <cx:pt idx="203777">13</cx:pt>
          <cx:pt idx="203778">6</cx:pt>
          <cx:pt idx="203779">34</cx:pt>
          <cx:pt idx="203780">4</cx:pt>
          <cx:pt idx="203781">10</cx:pt>
          <cx:pt idx="203782">8</cx:pt>
          <cx:pt idx="203783">63</cx:pt>
          <cx:pt idx="203784">88</cx:pt>
          <cx:pt idx="203785">1</cx:pt>
          <cx:pt idx="203786">2</cx:pt>
          <cx:pt idx="203787">3</cx:pt>
          <cx:pt idx="203788">6</cx:pt>
          <cx:pt idx="203789">0</cx:pt>
          <cx:pt idx="203790">1</cx:pt>
          <cx:pt idx="203791">3</cx:pt>
          <cx:pt idx="203792">13</cx:pt>
          <cx:pt idx="203793">0</cx:pt>
          <cx:pt idx="203794">0</cx:pt>
          <cx:pt idx="203795">40</cx:pt>
          <cx:pt idx="203796">61</cx:pt>
          <cx:pt idx="203797">0</cx:pt>
          <cx:pt idx="203798">99</cx:pt>
          <cx:pt idx="203799">6</cx:pt>
          <cx:pt idx="203800">102</cx:pt>
          <cx:pt idx="203801">138</cx:pt>
          <cx:pt idx="203802">0</cx:pt>
          <cx:pt idx="203803">99</cx:pt>
          <cx:pt idx="203804">0</cx:pt>
          <cx:pt idx="203805">4</cx:pt>
          <cx:pt idx="203806">37</cx:pt>
          <cx:pt idx="203807">153</cx:pt>
          <cx:pt idx="203808">70</cx:pt>
          <cx:pt idx="203809">0</cx:pt>
          <cx:pt idx="203810">5</cx:pt>
          <cx:pt idx="203811">7</cx:pt>
          <cx:pt idx="203812">1</cx:pt>
          <cx:pt idx="203813">0</cx:pt>
          <cx:pt idx="203814">3</cx:pt>
          <cx:pt idx="203815">100</cx:pt>
          <cx:pt idx="203816">59</cx:pt>
          <cx:pt idx="203817">29</cx:pt>
          <cx:pt idx="203818">1</cx:pt>
          <cx:pt idx="203819">3</cx:pt>
          <cx:pt idx="203820">18</cx:pt>
          <cx:pt idx="203821">34</cx:pt>
          <cx:pt idx="203822">4</cx:pt>
          <cx:pt idx="203823">34</cx:pt>
          <cx:pt idx="203824">0</cx:pt>
          <cx:pt idx="203825">21</cx:pt>
          <cx:pt idx="203826">0</cx:pt>
          <cx:pt idx="203827">3</cx:pt>
          <cx:pt idx="203828">0</cx:pt>
          <cx:pt idx="203829">19</cx:pt>
          <cx:pt idx="203830">0</cx:pt>
          <cx:pt idx="203831">0</cx:pt>
          <cx:pt idx="203832">92</cx:pt>
          <cx:pt idx="203833">127</cx:pt>
          <cx:pt idx="203834">27</cx:pt>
          <cx:pt idx="203835">4</cx:pt>
          <cx:pt idx="203836">0</cx:pt>
          <cx:pt idx="203837">0</cx:pt>
          <cx:pt idx="203838">2</cx:pt>
          <cx:pt idx="203839">131</cx:pt>
          <cx:pt idx="203840">10</cx:pt>
          <cx:pt idx="203841">0</cx:pt>
          <cx:pt idx="203842">14</cx:pt>
          <cx:pt idx="203843">0</cx:pt>
          <cx:pt idx="203844">8</cx:pt>
          <cx:pt idx="203845">12</cx:pt>
          <cx:pt idx="203846">0</cx:pt>
          <cx:pt idx="203847">1</cx:pt>
          <cx:pt idx="203848">75</cx:pt>
          <cx:pt idx="203849">26</cx:pt>
          <cx:pt idx="203850">5</cx:pt>
          <cx:pt idx="203851">0</cx:pt>
          <cx:pt idx="203852">8</cx:pt>
          <cx:pt idx="203853">118</cx:pt>
          <cx:pt idx="203854">5</cx:pt>
          <cx:pt idx="203855">0</cx:pt>
          <cx:pt idx="203856">0</cx:pt>
          <cx:pt idx="203857">0</cx:pt>
          <cx:pt idx="203858">46</cx:pt>
          <cx:pt idx="203859">64</cx:pt>
          <cx:pt idx="203860">2</cx:pt>
          <cx:pt idx="203861">13</cx:pt>
          <cx:pt idx="203862">4</cx:pt>
          <cx:pt idx="203863">1</cx:pt>
          <cx:pt idx="203864">743</cx:pt>
          <cx:pt idx="203865">0</cx:pt>
          <cx:pt idx="203866">67</cx:pt>
          <cx:pt idx="203867">3</cx:pt>
          <cx:pt idx="203868">21</cx:pt>
          <cx:pt idx="203869">53</cx:pt>
          <cx:pt idx="203870">7</cx:pt>
          <cx:pt idx="203871">14</cx:pt>
          <cx:pt idx="203872">0</cx:pt>
          <cx:pt idx="203873">0</cx:pt>
          <cx:pt idx="203874">14</cx:pt>
          <cx:pt idx="203875">45</cx:pt>
          <cx:pt idx="203876">71</cx:pt>
          <cx:pt idx="203877">15</cx:pt>
          <cx:pt idx="203878">188</cx:pt>
          <cx:pt idx="203879">148</cx:pt>
          <cx:pt idx="203880">5</cx:pt>
          <cx:pt idx="203881">34</cx:pt>
          <cx:pt idx="203882">7</cx:pt>
          <cx:pt idx="203883">14</cx:pt>
          <cx:pt idx="203884">7</cx:pt>
          <cx:pt idx="203885">31</cx:pt>
          <cx:pt idx="203886">0</cx:pt>
          <cx:pt idx="203887">25</cx:pt>
          <cx:pt idx="203888">1</cx:pt>
          <cx:pt idx="203889">8</cx:pt>
          <cx:pt idx="203890">107</cx:pt>
          <cx:pt idx="203891">16</cx:pt>
          <cx:pt idx="203892">3</cx:pt>
          <cx:pt idx="203893">1</cx:pt>
          <cx:pt idx="203894">0</cx:pt>
          <cx:pt idx="203895">23</cx:pt>
          <cx:pt idx="203896">39</cx:pt>
          <cx:pt idx="203897">4</cx:pt>
          <cx:pt idx="203898">1131</cx:pt>
          <cx:pt idx="203899">23</cx:pt>
          <cx:pt idx="203900">2</cx:pt>
          <cx:pt idx="203901">0</cx:pt>
          <cx:pt idx="203902">9</cx:pt>
          <cx:pt idx="203903">0</cx:pt>
          <cx:pt idx="203904">20</cx:pt>
          <cx:pt idx="203905">23</cx:pt>
          <cx:pt idx="203906">78</cx:pt>
          <cx:pt idx="203907">1</cx:pt>
          <cx:pt idx="203908">159</cx:pt>
          <cx:pt idx="203909">0</cx:pt>
          <cx:pt idx="203910">7</cx:pt>
          <cx:pt idx="203911">46</cx:pt>
          <cx:pt idx="203912">161</cx:pt>
          <cx:pt idx="203913">23</cx:pt>
          <cx:pt idx="203914">7</cx:pt>
          <cx:pt idx="203915">66</cx:pt>
          <cx:pt idx="203916">244</cx:pt>
          <cx:pt idx="203917">43</cx:pt>
          <cx:pt idx="203918">0</cx:pt>
          <cx:pt idx="203919">1</cx:pt>
          <cx:pt idx="203920">4</cx:pt>
          <cx:pt idx="203921">0</cx:pt>
          <cx:pt idx="203922">1</cx:pt>
          <cx:pt idx="203923">92</cx:pt>
          <cx:pt idx="203924">2</cx:pt>
          <cx:pt idx="203925">0</cx:pt>
          <cx:pt idx="203926">19</cx:pt>
          <cx:pt idx="203927">45</cx:pt>
          <cx:pt idx="203928">0</cx:pt>
          <cx:pt idx="203929">0</cx:pt>
          <cx:pt idx="203930">4</cx:pt>
          <cx:pt idx="203931">6</cx:pt>
          <cx:pt idx="203932">1</cx:pt>
          <cx:pt idx="203933">1</cx:pt>
          <cx:pt idx="203934">2</cx:pt>
          <cx:pt idx="203935">0</cx:pt>
          <cx:pt idx="203936">0</cx:pt>
          <cx:pt idx="203937">0</cx:pt>
          <cx:pt idx="203938">341</cx:pt>
          <cx:pt idx="203939">105</cx:pt>
          <cx:pt idx="203940">43</cx:pt>
          <cx:pt idx="203941">0</cx:pt>
          <cx:pt idx="203942">0</cx:pt>
          <cx:pt idx="203943">0</cx:pt>
          <cx:pt idx="203944">2</cx:pt>
          <cx:pt idx="203945">117</cx:pt>
          <cx:pt idx="203946">9</cx:pt>
          <cx:pt idx="203947">310</cx:pt>
          <cx:pt idx="203948">8</cx:pt>
          <cx:pt idx="203949">52</cx:pt>
          <cx:pt idx="203950">112</cx:pt>
          <cx:pt idx="203951">96</cx:pt>
          <cx:pt idx="203952">8</cx:pt>
          <cx:pt idx="203953">3</cx:pt>
          <cx:pt idx="203954">0</cx:pt>
          <cx:pt idx="203955">227</cx:pt>
          <cx:pt idx="203956">11</cx:pt>
          <cx:pt idx="203957">0</cx:pt>
          <cx:pt idx="203958">0</cx:pt>
          <cx:pt idx="203959">54</cx:pt>
          <cx:pt idx="203960">3</cx:pt>
          <cx:pt idx="203961">20</cx:pt>
          <cx:pt idx="203962">1</cx:pt>
          <cx:pt idx="203963">75</cx:pt>
          <cx:pt idx="203964">87</cx:pt>
          <cx:pt idx="203965">0</cx:pt>
          <cx:pt idx="203966">2</cx:pt>
          <cx:pt idx="203967">3</cx:pt>
          <cx:pt idx="203968">299</cx:pt>
          <cx:pt idx="203969">59</cx:pt>
          <cx:pt idx="203970">320</cx:pt>
          <cx:pt idx="203971">0</cx:pt>
          <cx:pt idx="203972">0</cx:pt>
          <cx:pt idx="203973">0</cx:pt>
          <cx:pt idx="203974">1</cx:pt>
          <cx:pt idx="203975">65</cx:pt>
          <cx:pt idx="203976">1</cx:pt>
          <cx:pt idx="203977">6</cx:pt>
          <cx:pt idx="203978">2</cx:pt>
          <cx:pt idx="203979">3</cx:pt>
          <cx:pt idx="203980">1</cx:pt>
          <cx:pt idx="203981">2</cx:pt>
          <cx:pt idx="203982">52</cx:pt>
          <cx:pt idx="203983">131</cx:pt>
          <cx:pt idx="203984">2</cx:pt>
          <cx:pt idx="203985">1</cx:pt>
          <cx:pt idx="203986">8</cx:pt>
          <cx:pt idx="203987">0</cx:pt>
          <cx:pt idx="203988">0</cx:pt>
          <cx:pt idx="203989">28</cx:pt>
          <cx:pt idx="203990">6</cx:pt>
          <cx:pt idx="203991">11</cx:pt>
          <cx:pt idx="203992">81</cx:pt>
          <cx:pt idx="203993">1</cx:pt>
          <cx:pt idx="203994">37</cx:pt>
          <cx:pt idx="203995">35</cx:pt>
          <cx:pt idx="203996">189</cx:pt>
          <cx:pt idx="203997">14</cx:pt>
          <cx:pt idx="203998">63</cx:pt>
          <cx:pt idx="203999">0</cx:pt>
          <cx:pt idx="204000">189</cx:pt>
          <cx:pt idx="204001">0</cx:pt>
          <cx:pt idx="204002">1</cx:pt>
          <cx:pt idx="204003">16</cx:pt>
          <cx:pt idx="204004">0</cx:pt>
          <cx:pt idx="204005">0</cx:pt>
          <cx:pt idx="204006">524</cx:pt>
          <cx:pt idx="204007">186</cx:pt>
          <cx:pt idx="204008">2</cx:pt>
          <cx:pt idx="204009">1</cx:pt>
          <cx:pt idx="204010">21</cx:pt>
          <cx:pt idx="204011">6</cx:pt>
          <cx:pt idx="204012">332</cx:pt>
          <cx:pt idx="204013">14</cx:pt>
          <cx:pt idx="204014">296</cx:pt>
          <cx:pt idx="204015">53</cx:pt>
          <cx:pt idx="204016">113</cx:pt>
          <cx:pt idx="204017">1</cx:pt>
          <cx:pt idx="204018">0</cx:pt>
          <cx:pt idx="204019">0</cx:pt>
          <cx:pt idx="204020">11</cx:pt>
          <cx:pt idx="204021">0</cx:pt>
          <cx:pt idx="204022">2</cx:pt>
          <cx:pt idx="204023">0</cx:pt>
          <cx:pt idx="204024">0</cx:pt>
          <cx:pt idx="204025">14</cx:pt>
          <cx:pt idx="204026">0</cx:pt>
          <cx:pt idx="204027">0</cx:pt>
          <cx:pt idx="204028">14</cx:pt>
          <cx:pt idx="204029">39</cx:pt>
          <cx:pt idx="204030">0</cx:pt>
          <cx:pt idx="204031">5</cx:pt>
          <cx:pt idx="204032">41</cx:pt>
          <cx:pt idx="204033">0</cx:pt>
          <cx:pt idx="204034">0</cx:pt>
          <cx:pt idx="204035">5</cx:pt>
          <cx:pt idx="204036">1</cx:pt>
          <cx:pt idx="204037">1</cx:pt>
          <cx:pt idx="204038">20</cx:pt>
          <cx:pt idx="204039">352</cx:pt>
          <cx:pt idx="204040">0</cx:pt>
          <cx:pt idx="204041">156</cx:pt>
          <cx:pt idx="204042">2</cx:pt>
          <cx:pt idx="204043">0</cx:pt>
          <cx:pt idx="204044">12</cx:pt>
          <cx:pt idx="204045">1</cx:pt>
          <cx:pt idx="204046">7</cx:pt>
          <cx:pt idx="204047">0</cx:pt>
          <cx:pt idx="204048">2</cx:pt>
          <cx:pt idx="204049">166</cx:pt>
          <cx:pt idx="204050">20</cx:pt>
          <cx:pt idx="204051">1</cx:pt>
          <cx:pt idx="204052">0</cx:pt>
          <cx:pt idx="204053">0</cx:pt>
          <cx:pt idx="204054">18</cx:pt>
          <cx:pt idx="204055">0</cx:pt>
          <cx:pt idx="204056">27</cx:pt>
          <cx:pt idx="204057">0</cx:pt>
          <cx:pt idx="204058">0</cx:pt>
          <cx:pt idx="204059">14</cx:pt>
          <cx:pt idx="204060">0</cx:pt>
          <cx:pt idx="204061">12</cx:pt>
          <cx:pt idx="204062">28</cx:pt>
          <cx:pt idx="204063">8</cx:pt>
          <cx:pt idx="204064">31</cx:pt>
          <cx:pt idx="204065">99</cx:pt>
          <cx:pt idx="204066">18</cx:pt>
          <cx:pt idx="204067">4</cx:pt>
          <cx:pt idx="204068">10</cx:pt>
          <cx:pt idx="204069">6</cx:pt>
          <cx:pt idx="204070">3</cx:pt>
          <cx:pt idx="204071">6</cx:pt>
          <cx:pt idx="204072">1</cx:pt>
          <cx:pt idx="204073">1</cx:pt>
          <cx:pt idx="204074">1</cx:pt>
          <cx:pt idx="204075">4</cx:pt>
          <cx:pt idx="204076">10</cx:pt>
          <cx:pt idx="204077">0</cx:pt>
          <cx:pt idx="204078">0</cx:pt>
          <cx:pt idx="204079">0</cx:pt>
          <cx:pt idx="204080">0</cx:pt>
          <cx:pt idx="204081">118</cx:pt>
          <cx:pt idx="204082">5</cx:pt>
          <cx:pt idx="204083">0</cx:pt>
          <cx:pt idx="204084">14</cx:pt>
          <cx:pt idx="204085">23</cx:pt>
          <cx:pt idx="204086">0</cx:pt>
          <cx:pt idx="204087">0</cx:pt>
          <cx:pt idx="204088">2</cx:pt>
          <cx:pt idx="204089">0</cx:pt>
          <cx:pt idx="204090">0</cx:pt>
          <cx:pt idx="204091">8</cx:pt>
          <cx:pt idx="204092">2</cx:pt>
          <cx:pt idx="204093">2</cx:pt>
          <cx:pt idx="204094">85</cx:pt>
          <cx:pt idx="204095">4</cx:pt>
          <cx:pt idx="204096">21</cx:pt>
          <cx:pt idx="204097">14</cx:pt>
          <cx:pt idx="204098">1</cx:pt>
          <cx:pt idx="204099">6</cx:pt>
          <cx:pt idx="204100">55</cx:pt>
          <cx:pt idx="204101">12</cx:pt>
          <cx:pt idx="204102">9</cx:pt>
          <cx:pt idx="204103">90</cx:pt>
          <cx:pt idx="204104">6</cx:pt>
          <cx:pt idx="204105">383</cx:pt>
          <cx:pt idx="204106">105</cx:pt>
          <cx:pt idx="204107">241</cx:pt>
          <cx:pt idx="204108">287</cx:pt>
          <cx:pt idx="204109">14</cx:pt>
          <cx:pt idx="204110">12</cx:pt>
          <cx:pt idx="204111">99</cx:pt>
          <cx:pt idx="204112">34</cx:pt>
          <cx:pt idx="204113">0</cx:pt>
          <cx:pt idx="204114">28</cx:pt>
          <cx:pt idx="204115">0</cx:pt>
          <cx:pt idx="204116">20</cx:pt>
          <cx:pt idx="204117">76</cx:pt>
          <cx:pt idx="204118">17</cx:pt>
          <cx:pt idx="204119">0</cx:pt>
          <cx:pt idx="204120">224</cx:pt>
          <cx:pt idx="204121">82</cx:pt>
          <cx:pt idx="204122">0</cx:pt>
          <cx:pt idx="204123">35</cx:pt>
          <cx:pt idx="204124">238</cx:pt>
          <cx:pt idx="204125">77</cx:pt>
          <cx:pt idx="204126">21</cx:pt>
          <cx:pt idx="204127">263</cx:pt>
          <cx:pt idx="204128">25</cx:pt>
          <cx:pt idx="204129">7</cx:pt>
          <cx:pt idx="204130">3</cx:pt>
          <cx:pt idx="204131">0</cx:pt>
          <cx:pt idx="204132">90</cx:pt>
          <cx:pt idx="204133">36</cx:pt>
          <cx:pt idx="204134">0</cx:pt>
          <cx:pt idx="204135">0</cx:pt>
          <cx:pt idx="204136">164</cx:pt>
          <cx:pt idx="204137">30</cx:pt>
          <cx:pt idx="204138">0</cx:pt>
          <cx:pt idx="204139">0</cx:pt>
          <cx:pt idx="204140">13</cx:pt>
          <cx:pt idx="204141">0</cx:pt>
          <cx:pt idx="204142">0</cx:pt>
          <cx:pt idx="204143">0</cx:pt>
          <cx:pt idx="204144">0</cx:pt>
          <cx:pt idx="204145">0</cx:pt>
          <cx:pt idx="204146">4</cx:pt>
          <cx:pt idx="204147">0</cx:pt>
          <cx:pt idx="204148">0</cx:pt>
          <cx:pt idx="204149">0</cx:pt>
          <cx:pt idx="204150">0</cx:pt>
          <cx:pt idx="204151">0</cx:pt>
          <cx:pt idx="204152">0</cx:pt>
          <cx:pt idx="204153">1</cx:pt>
          <cx:pt idx="204154">0</cx:pt>
          <cx:pt idx="204155">0</cx:pt>
          <cx:pt idx="204156">0</cx:pt>
          <cx:pt idx="204157">65</cx:pt>
          <cx:pt idx="204158">5</cx:pt>
          <cx:pt idx="204159">21</cx:pt>
          <cx:pt idx="204160">79</cx:pt>
          <cx:pt idx="204161">92</cx:pt>
          <cx:pt idx="204162">0</cx:pt>
          <cx:pt idx="204163">0</cx:pt>
          <cx:pt idx="204164">13</cx:pt>
          <cx:pt idx="204165">21</cx:pt>
          <cx:pt idx="204166">13</cx:pt>
          <cx:pt idx="204167">6</cx:pt>
          <cx:pt idx="204168">2</cx:pt>
          <cx:pt idx="204169">0</cx:pt>
          <cx:pt idx="204170">10</cx:pt>
          <cx:pt idx="204171">4</cx:pt>
          <cx:pt idx="204172">13</cx:pt>
          <cx:pt idx="204173">0</cx:pt>
          <cx:pt idx="204174">102</cx:pt>
          <cx:pt idx="204175">1</cx:pt>
          <cx:pt idx="204176">437</cx:pt>
          <cx:pt idx="204177">259</cx:pt>
          <cx:pt idx="204178">4</cx:pt>
          <cx:pt idx="204179">28</cx:pt>
          <cx:pt idx="204180">106</cx:pt>
          <cx:pt idx="204181">0</cx:pt>
          <cx:pt idx="204182">27</cx:pt>
          <cx:pt idx="204183">4</cx:pt>
          <cx:pt idx="204184">1</cx:pt>
          <cx:pt idx="204185">14</cx:pt>
          <cx:pt idx="204186">43</cx:pt>
          <cx:pt idx="204187">0</cx:pt>
          <cx:pt idx="204188">95</cx:pt>
          <cx:pt idx="204189">3</cx:pt>
          <cx:pt idx="204190">615</cx:pt>
          <cx:pt idx="204191">14</cx:pt>
          <cx:pt idx="204192">4</cx:pt>
          <cx:pt idx="204193">0</cx:pt>
          <cx:pt idx="204194">0</cx:pt>
          <cx:pt idx="204195">0</cx:pt>
          <cx:pt idx="204196">0</cx:pt>
          <cx:pt idx="204197">0</cx:pt>
          <cx:pt idx="204198">0</cx:pt>
          <cx:pt idx="204199">0</cx:pt>
          <cx:pt idx="204200">0</cx:pt>
          <cx:pt idx="204201">0</cx:pt>
          <cx:pt idx="204202">0</cx:pt>
          <cx:pt idx="204203">0</cx:pt>
          <cx:pt idx="204204">0</cx:pt>
          <cx:pt idx="204205">0</cx:pt>
          <cx:pt idx="204206">0</cx:pt>
          <cx:pt idx="204207">0</cx:pt>
          <cx:pt idx="204208">8</cx:pt>
          <cx:pt idx="204209">3</cx:pt>
          <cx:pt idx="204210">6</cx:pt>
          <cx:pt idx="204211">32</cx:pt>
          <cx:pt idx="204212">0</cx:pt>
          <cx:pt idx="204213">21</cx:pt>
          <cx:pt idx="204214">18</cx:pt>
          <cx:pt idx="204215">68</cx:pt>
          <cx:pt idx="204216">44</cx:pt>
          <cx:pt idx="204217">3</cx:pt>
          <cx:pt idx="204218">41</cx:pt>
          <cx:pt idx="204219">0</cx:pt>
          <cx:pt idx="204220">49</cx:pt>
          <cx:pt idx="204221">286</cx:pt>
          <cx:pt idx="204222">57</cx:pt>
          <cx:pt idx="204223">2</cx:pt>
          <cx:pt idx="204224">30</cx:pt>
          <cx:pt idx="204225">1</cx:pt>
          <cx:pt idx="204226">118</cx:pt>
          <cx:pt idx="204227">0</cx:pt>
          <cx:pt idx="204228">23</cx:pt>
          <cx:pt idx="204229">4</cx:pt>
          <cx:pt idx="204230">98</cx:pt>
          <cx:pt idx="204231">0</cx:pt>
          <cx:pt idx="204232">1</cx:pt>
          <cx:pt idx="204233">143</cx:pt>
          <cx:pt idx="204234">33</cx:pt>
          <cx:pt idx="204235">20</cx:pt>
          <cx:pt idx="204236">1</cx:pt>
          <cx:pt idx="204237">14</cx:pt>
          <cx:pt idx="204238">69</cx:pt>
          <cx:pt idx="204239">10</cx:pt>
          <cx:pt idx="204240">4</cx:pt>
          <cx:pt idx="204241">21</cx:pt>
          <cx:pt idx="204242">11</cx:pt>
          <cx:pt idx="204243">13</cx:pt>
          <cx:pt idx="204244">0</cx:pt>
          <cx:pt idx="204245">1</cx:pt>
          <cx:pt idx="204246">2</cx:pt>
          <cx:pt idx="204247">5</cx:pt>
          <cx:pt idx="204248">42</cx:pt>
          <cx:pt idx="204249">90</cx:pt>
          <cx:pt idx="204250">8</cx:pt>
          <cx:pt idx="204251">0</cx:pt>
          <cx:pt idx="204252">14</cx:pt>
          <cx:pt idx="204253">148</cx:pt>
          <cx:pt idx="204254">126</cx:pt>
          <cx:pt idx="204255">0</cx:pt>
          <cx:pt idx="204256">3</cx:pt>
          <cx:pt idx="204257">98</cx:pt>
          <cx:pt idx="204258">2</cx:pt>
          <cx:pt idx="204259">14</cx:pt>
          <cx:pt idx="204260">105</cx:pt>
          <cx:pt idx="204261">1</cx:pt>
          <cx:pt idx="204262">0</cx:pt>
          <cx:pt idx="204263">26</cx:pt>
          <cx:pt idx="204264">55</cx:pt>
          <cx:pt idx="204265">157</cx:pt>
          <cx:pt idx="204266">1</cx:pt>
          <cx:pt idx="204267">45</cx:pt>
          <cx:pt idx="204268">0</cx:pt>
          <cx:pt idx="204269">1</cx:pt>
          <cx:pt idx="204270">0</cx:pt>
          <cx:pt idx="204271">0</cx:pt>
          <cx:pt idx="204272">2</cx:pt>
          <cx:pt idx="204273">0</cx:pt>
          <cx:pt idx="204274">0</cx:pt>
          <cx:pt idx="204275">4</cx:pt>
          <cx:pt idx="204276">0</cx:pt>
          <cx:pt idx="204277">7</cx:pt>
          <cx:pt idx="204278">0</cx:pt>
          <cx:pt idx="204279">5</cx:pt>
          <cx:pt idx="204280">0</cx:pt>
          <cx:pt idx="204281">1</cx:pt>
          <cx:pt idx="204282">4</cx:pt>
          <cx:pt idx="204283">0</cx:pt>
          <cx:pt idx="204284">406</cx:pt>
          <cx:pt idx="204285">311</cx:pt>
          <cx:pt idx="204286">49</cx:pt>
          <cx:pt idx="204287">259</cx:pt>
          <cx:pt idx="204288">57</cx:pt>
          <cx:pt idx="204289">0</cx:pt>
          <cx:pt idx="204290">1</cx:pt>
          <cx:pt idx="204291">223</cx:pt>
          <cx:pt idx="204292">18</cx:pt>
          <cx:pt idx="204293">62</cx:pt>
          <cx:pt idx="204294">190</cx:pt>
          <cx:pt idx="204295">1</cx:pt>
          <cx:pt idx="204296">0</cx:pt>
          <cx:pt idx="204297">62</cx:pt>
          <cx:pt idx="204298">1</cx:pt>
          <cx:pt idx="204299">0</cx:pt>
          <cx:pt idx="204300">31</cx:pt>
          <cx:pt idx="204301">17</cx:pt>
          <cx:pt idx="204302">124</cx:pt>
          <cx:pt idx="204303">1</cx:pt>
          <cx:pt idx="204304">1</cx:pt>
          <cx:pt idx="204305">1</cx:pt>
          <cx:pt idx="204306">96</cx:pt>
          <cx:pt idx="204307">154</cx:pt>
          <cx:pt idx="204308">0</cx:pt>
          <cx:pt idx="204309">760</cx:pt>
          <cx:pt idx="204310">32</cx:pt>
          <cx:pt idx="204311">279</cx:pt>
          <cx:pt idx="204312">1</cx:pt>
          <cx:pt idx="204313">3</cx:pt>
          <cx:pt idx="204314">169</cx:pt>
          <cx:pt idx="204315">7</cx:pt>
          <cx:pt idx="204316">3</cx:pt>
          <cx:pt idx="204317">226</cx:pt>
          <cx:pt idx="204318">42</cx:pt>
          <cx:pt idx="204319">140</cx:pt>
          <cx:pt idx="204320">0</cx:pt>
          <cx:pt idx="204321">34</cx:pt>
          <cx:pt idx="204322">145</cx:pt>
          <cx:pt idx="204323">5</cx:pt>
          <cx:pt idx="204324">7</cx:pt>
          <cx:pt idx="204325">21</cx:pt>
          <cx:pt idx="204326">1</cx:pt>
          <cx:pt idx="204327">4</cx:pt>
          <cx:pt idx="204328">4</cx:pt>
          <cx:pt idx="204329">280</cx:pt>
          <cx:pt idx="204330">0</cx:pt>
          <cx:pt idx="204331">0</cx:pt>
          <cx:pt idx="204332">1</cx:pt>
          <cx:pt idx="204333">89</cx:pt>
          <cx:pt idx="204334">1</cx:pt>
          <cx:pt idx="204335">7</cx:pt>
          <cx:pt idx="204336">1</cx:pt>
          <cx:pt idx="204337">0</cx:pt>
          <cx:pt idx="204338">0</cx:pt>
          <cx:pt idx="204339">5</cx:pt>
          <cx:pt idx="204340">0</cx:pt>
          <cx:pt idx="204341">2</cx:pt>
          <cx:pt idx="204342">21</cx:pt>
          <cx:pt idx="204343">24</cx:pt>
          <cx:pt idx="204344">81</cx:pt>
          <cx:pt idx="204345">26</cx:pt>
          <cx:pt idx="204346">8</cx:pt>
          <cx:pt idx="204347">35</cx:pt>
          <cx:pt idx="204348">1</cx:pt>
          <cx:pt idx="204349">15</cx:pt>
          <cx:pt idx="204350">52</cx:pt>
          <cx:pt idx="204351">1</cx:pt>
          <cx:pt idx="204352">0</cx:pt>
          <cx:pt idx="204353">9</cx:pt>
          <cx:pt idx="204354">100</cx:pt>
          <cx:pt idx="204355">0</cx:pt>
          <cx:pt idx="204356">7</cx:pt>
          <cx:pt idx="204357">114</cx:pt>
          <cx:pt idx="204358">0</cx:pt>
          <cx:pt idx="204359">0</cx:pt>
          <cx:pt idx="204360">0</cx:pt>
          <cx:pt idx="204361">31</cx:pt>
          <cx:pt idx="204362">156</cx:pt>
          <cx:pt idx="204363">1</cx:pt>
          <cx:pt idx="204364">5</cx:pt>
          <cx:pt idx="204365">406</cx:pt>
          <cx:pt idx="204366">429</cx:pt>
          <cx:pt idx="204367">0</cx:pt>
          <cx:pt idx="204368">2</cx:pt>
          <cx:pt idx="204369">0</cx:pt>
          <cx:pt idx="204370">0</cx:pt>
          <cx:pt idx="204371">0</cx:pt>
          <cx:pt idx="204372">24</cx:pt>
          <cx:pt idx="204373">0</cx:pt>
          <cx:pt idx="204374">23</cx:pt>
          <cx:pt idx="204375">2</cx:pt>
          <cx:pt idx="204376">1</cx:pt>
          <cx:pt idx="204377">0</cx:pt>
          <cx:pt idx="204378">0</cx:pt>
          <cx:pt idx="204379">0</cx:pt>
          <cx:pt idx="204380">5</cx:pt>
          <cx:pt idx="204381">1</cx:pt>
          <cx:pt idx="204382">71</cx:pt>
          <cx:pt idx="204383">62</cx:pt>
          <cx:pt idx="204384">309</cx:pt>
          <cx:pt idx="204385">53</cx:pt>
          <cx:pt idx="204386">5</cx:pt>
          <cx:pt idx="204387">15</cx:pt>
          <cx:pt idx="204388">2</cx:pt>
          <cx:pt idx="204389">86</cx:pt>
          <cx:pt idx="204390">0</cx:pt>
          <cx:pt idx="204391">0</cx:pt>
          <cx:pt idx="204392">11</cx:pt>
          <cx:pt idx="204393">4</cx:pt>
          <cx:pt idx="204394">58</cx:pt>
          <cx:pt idx="204395">225</cx:pt>
          <cx:pt idx="204396">11</cx:pt>
          <cx:pt idx="204397">1</cx:pt>
          <cx:pt idx="204398">34</cx:pt>
          <cx:pt idx="204399">231</cx:pt>
          <cx:pt idx="204400">15</cx:pt>
          <cx:pt idx="204401">0</cx:pt>
          <cx:pt idx="204402">1</cx:pt>
          <cx:pt idx="204403">28</cx:pt>
          <cx:pt idx="204404">2</cx:pt>
          <cx:pt idx="204405">1</cx:pt>
          <cx:pt idx="204406">25</cx:pt>
          <cx:pt idx="204407">99</cx:pt>
          <cx:pt idx="204408">12</cx:pt>
          <cx:pt idx="204409">18</cx:pt>
          <cx:pt idx="204410">147</cx:pt>
          <cx:pt idx="204411">0</cx:pt>
          <cx:pt idx="204412">4</cx:pt>
          <cx:pt idx="204413">9</cx:pt>
          <cx:pt idx="204414">0</cx:pt>
          <cx:pt idx="204415">6</cx:pt>
          <cx:pt idx="204416">102</cx:pt>
          <cx:pt idx="204417">145</cx:pt>
          <cx:pt idx="204418">48</cx:pt>
          <cx:pt idx="204419">0</cx:pt>
          <cx:pt idx="204420">124</cx:pt>
          <cx:pt idx="204421">450</cx:pt>
          <cx:pt idx="204422">374</cx:pt>
          <cx:pt idx="204423">26</cx:pt>
          <cx:pt idx="204424">0</cx:pt>
          <cx:pt idx="204425">4</cx:pt>
          <cx:pt idx="204426">13</cx:pt>
          <cx:pt idx="204427">99</cx:pt>
          <cx:pt idx="204428">2</cx:pt>
          <cx:pt idx="204429">62</cx:pt>
          <cx:pt idx="204430">70</cx:pt>
          <cx:pt idx="204431">15</cx:pt>
          <cx:pt idx="204432">1</cx:pt>
          <cx:pt idx="204433">2</cx:pt>
          <cx:pt idx="204434">231</cx:pt>
          <cx:pt idx="204435">4</cx:pt>
          <cx:pt idx="204436">5</cx:pt>
          <cx:pt idx="204437">0</cx:pt>
          <cx:pt idx="204438">4</cx:pt>
          <cx:pt idx="204439">3</cx:pt>
          <cx:pt idx="204440">10</cx:pt>
          <cx:pt idx="204441">0</cx:pt>
          <cx:pt idx="204442">3</cx:pt>
          <cx:pt idx="204443">31</cx:pt>
          <cx:pt idx="204444">7</cx:pt>
          <cx:pt idx="204445">0</cx:pt>
          <cx:pt idx="204446">6</cx:pt>
          <cx:pt idx="204447">0</cx:pt>
          <cx:pt idx="204448">4</cx:pt>
          <cx:pt idx="204449">5</cx:pt>
          <cx:pt idx="204450">280</cx:pt>
          <cx:pt idx="204451">154</cx:pt>
          <cx:pt idx="204452">95</cx:pt>
          <cx:pt idx="204453">23</cx:pt>
          <cx:pt idx="204454">9</cx:pt>
          <cx:pt idx="204455">0</cx:pt>
          <cx:pt idx="204456">0</cx:pt>
          <cx:pt idx="204457">1</cx:pt>
          <cx:pt idx="204458">7</cx:pt>
          <cx:pt idx="204459">39</cx:pt>
          <cx:pt idx="204460">0</cx:pt>
          <cx:pt idx="204461">0</cx:pt>
          <cx:pt idx="204462">0</cx:pt>
          <cx:pt idx="204463">27</cx:pt>
          <cx:pt idx="204464">35</cx:pt>
          <cx:pt idx="204465">0</cx:pt>
          <cx:pt idx="204466">0</cx:pt>
          <cx:pt idx="204467">11</cx:pt>
          <cx:pt idx="204468">0</cx:pt>
          <cx:pt idx="204469">0</cx:pt>
          <cx:pt idx="204470">0</cx:pt>
          <cx:pt idx="204471">0</cx:pt>
          <cx:pt idx="204472">18</cx:pt>
          <cx:pt idx="204473">5</cx:pt>
          <cx:pt idx="204474">5</cx:pt>
          <cx:pt idx="204475">15</cx:pt>
          <cx:pt idx="204476">172</cx:pt>
          <cx:pt idx="204477">11</cx:pt>
          <cx:pt idx="204478">6</cx:pt>
          <cx:pt idx="204479">1</cx:pt>
          <cx:pt idx="204480">2</cx:pt>
          <cx:pt idx="204481">0</cx:pt>
          <cx:pt idx="204482">18</cx:pt>
          <cx:pt idx="204483">1</cx:pt>
          <cx:pt idx="204484">0</cx:pt>
          <cx:pt idx="204485">2</cx:pt>
          <cx:pt idx="204486">10</cx:pt>
          <cx:pt idx="204487">19</cx:pt>
          <cx:pt idx="204488">20</cx:pt>
          <cx:pt idx="204489">92</cx:pt>
          <cx:pt idx="204490">261</cx:pt>
          <cx:pt idx="204491">119</cx:pt>
          <cx:pt idx="204492">190</cx:pt>
          <cx:pt idx="204493">874</cx:pt>
          <cx:pt idx="204494">116</cx:pt>
          <cx:pt idx="204495">21</cx:pt>
          <cx:pt idx="204496">17</cx:pt>
          <cx:pt idx="204497">0</cx:pt>
          <cx:pt idx="204498">13</cx:pt>
          <cx:pt idx="204499">2</cx:pt>
          <cx:pt idx="204500">1</cx:pt>
          <cx:pt idx="204501">0</cx:pt>
          <cx:pt idx="204502">38</cx:pt>
          <cx:pt idx="204503">133</cx:pt>
          <cx:pt idx="204504">1</cx:pt>
          <cx:pt idx="204505">0</cx:pt>
          <cx:pt idx="204506">20</cx:pt>
          <cx:pt idx="204507">57</cx:pt>
          <cx:pt idx="204508">56</cx:pt>
          <cx:pt idx="204509">0</cx:pt>
          <cx:pt idx="204510">0</cx:pt>
          <cx:pt idx="204511">0</cx:pt>
          <cx:pt idx="204512">0</cx:pt>
          <cx:pt idx="204513">26</cx:pt>
          <cx:pt idx="204514">60</cx:pt>
          <cx:pt idx="204515">19</cx:pt>
          <cx:pt idx="204516">28</cx:pt>
          <cx:pt idx="204517">295</cx:pt>
          <cx:pt idx="204518">3</cx:pt>
          <cx:pt idx="204519">0</cx:pt>
          <cx:pt idx="204520">0</cx:pt>
          <cx:pt idx="204521">55</cx:pt>
          <cx:pt idx="204522">496</cx:pt>
          <cx:pt idx="204523">4</cx:pt>
          <cx:pt idx="204524">114</cx:pt>
          <cx:pt idx="204525">336</cx:pt>
          <cx:pt idx="204526">40</cx:pt>
          <cx:pt idx="204527">88</cx:pt>
          <cx:pt idx="204528">375</cx:pt>
          <cx:pt idx="204529">41</cx:pt>
          <cx:pt idx="204530">1</cx:pt>
          <cx:pt idx="204531">22</cx:pt>
          <cx:pt idx="204532">478</cx:pt>
          <cx:pt idx="204533">0</cx:pt>
          <cx:pt idx="204534">199</cx:pt>
          <cx:pt idx="204535">0</cx:pt>
          <cx:pt idx="204536">0</cx:pt>
          <cx:pt idx="204537">0</cx:pt>
          <cx:pt idx="204538">0</cx:pt>
          <cx:pt idx="204539">14</cx:pt>
          <cx:pt idx="204540">29</cx:pt>
          <cx:pt idx="204541">72</cx:pt>
          <cx:pt idx="204542">11</cx:pt>
          <cx:pt idx="204543">1</cx:pt>
          <cx:pt idx="204544">1</cx:pt>
          <cx:pt idx="204545">27</cx:pt>
          <cx:pt idx="204546">12</cx:pt>
          <cx:pt idx="204547">0</cx:pt>
          <cx:pt idx="204548">167</cx:pt>
          <cx:pt idx="204549">14</cx:pt>
          <cx:pt idx="204550">7</cx:pt>
          <cx:pt idx="204551">21</cx:pt>
          <cx:pt idx="204552">0</cx:pt>
          <cx:pt idx="204553">21</cx:pt>
          <cx:pt idx="204554">175</cx:pt>
          <cx:pt idx="204555">0</cx:pt>
          <cx:pt idx="204556">0</cx:pt>
          <cx:pt idx="204557">14</cx:pt>
          <cx:pt idx="204558">0</cx:pt>
          <cx:pt idx="204559">2</cx:pt>
          <cx:pt idx="204560">0</cx:pt>
          <cx:pt idx="204561">4</cx:pt>
          <cx:pt idx="204562">0</cx:pt>
          <cx:pt idx="204563">0</cx:pt>
          <cx:pt idx="204564">0</cx:pt>
          <cx:pt idx="204565">0</cx:pt>
          <cx:pt idx="204566">0</cx:pt>
          <cx:pt idx="204567">0</cx:pt>
          <cx:pt idx="204568">0</cx:pt>
          <cx:pt idx="204569">0</cx:pt>
          <cx:pt idx="204570">0</cx:pt>
          <cx:pt idx="204571">26</cx:pt>
          <cx:pt idx="204572">0</cx:pt>
          <cx:pt idx="204573">248</cx:pt>
          <cx:pt idx="204574">5</cx:pt>
          <cx:pt idx="204575">24</cx:pt>
          <cx:pt idx="204576">2</cx:pt>
          <cx:pt idx="204577">15</cx:pt>
          <cx:pt idx="204578">0</cx:pt>
          <cx:pt idx="204579">4</cx:pt>
          <cx:pt idx="204580">69</cx:pt>
          <cx:pt idx="204581">694</cx:pt>
          <cx:pt idx="204582">0</cx:pt>
          <cx:pt idx="204583">26</cx:pt>
          <cx:pt idx="204584">12</cx:pt>
          <cx:pt idx="204585">0</cx:pt>
          <cx:pt idx="204586">202</cx:pt>
          <cx:pt idx="204587">105</cx:pt>
          <cx:pt idx="204588">1</cx:pt>
          <cx:pt idx="204589">0</cx:pt>
          <cx:pt idx="204590">0</cx:pt>
          <cx:pt idx="204591">104</cx:pt>
          <cx:pt idx="204592">100</cx:pt>
          <cx:pt idx="204593">26</cx:pt>
          <cx:pt idx="204594">24</cx:pt>
          <cx:pt idx="204595">0</cx:pt>
          <cx:pt idx="204596">45</cx:pt>
          <cx:pt idx="204597">0</cx:pt>
          <cx:pt idx="204598">1</cx:pt>
          <cx:pt idx="204599">1</cx:pt>
          <cx:pt idx="204600">0</cx:pt>
          <cx:pt idx="204601">9</cx:pt>
          <cx:pt idx="204602">62</cx:pt>
          <cx:pt idx="204603">0</cx:pt>
          <cx:pt idx="204604">32</cx:pt>
          <cx:pt idx="204605">308</cx:pt>
          <cx:pt idx="204606">251</cx:pt>
          <cx:pt idx="204607">0</cx:pt>
          <cx:pt idx="204608">126</cx:pt>
          <cx:pt idx="204609">0</cx:pt>
          <cx:pt idx="204610">3</cx:pt>
          <cx:pt idx="204611">2</cx:pt>
          <cx:pt idx="204612">2</cx:pt>
          <cx:pt idx="204613">42</cx:pt>
          <cx:pt idx="204614">4</cx:pt>
          <cx:pt idx="204615">88</cx:pt>
          <cx:pt idx="204616">34</cx:pt>
          <cx:pt idx="204617">17</cx:pt>
          <cx:pt idx="204618">49</cx:pt>
          <cx:pt idx="204619">0</cx:pt>
          <cx:pt idx="204620">24</cx:pt>
          <cx:pt idx="204621">0</cx:pt>
          <cx:pt idx="204622">0</cx:pt>
          <cx:pt idx="204623">27</cx:pt>
          <cx:pt idx="204624">77</cx:pt>
          <cx:pt idx="204625">8</cx:pt>
          <cx:pt idx="204626">0</cx:pt>
          <cx:pt idx="204627">23</cx:pt>
          <cx:pt idx="204628">53</cx:pt>
          <cx:pt idx="204629">49</cx:pt>
          <cx:pt idx="204630">0</cx:pt>
          <cx:pt idx="204631">0</cx:pt>
          <cx:pt idx="204632">0</cx:pt>
          <cx:pt idx="204633">6</cx:pt>
          <cx:pt idx="204634">0</cx:pt>
          <cx:pt idx="204635">37</cx:pt>
          <cx:pt idx="204636">171</cx:pt>
          <cx:pt idx="204637">9</cx:pt>
          <cx:pt idx="204638">2</cx:pt>
          <cx:pt idx="204639">0</cx:pt>
          <cx:pt idx="204640">0</cx:pt>
          <cx:pt idx="204641">20</cx:pt>
          <cx:pt idx="204642">16</cx:pt>
          <cx:pt idx="204643">3</cx:pt>
          <cx:pt idx="204644">25</cx:pt>
          <cx:pt idx="204645">3</cx:pt>
          <cx:pt idx="204646">29</cx:pt>
          <cx:pt idx="204647">0</cx:pt>
          <cx:pt idx="204648">3</cx:pt>
          <cx:pt idx="204649">1</cx:pt>
          <cx:pt idx="204650">0</cx:pt>
          <cx:pt idx="204651">0</cx:pt>
          <cx:pt idx="204652">1</cx:pt>
          <cx:pt idx="204653">0</cx:pt>
          <cx:pt idx="204654">0</cx:pt>
          <cx:pt idx="204655">0</cx:pt>
          <cx:pt idx="204656">7</cx:pt>
          <cx:pt idx="204657">5</cx:pt>
          <cx:pt idx="204658">1</cx:pt>
          <cx:pt idx="204659">5</cx:pt>
          <cx:pt idx="204660">15</cx:pt>
          <cx:pt idx="204661">230</cx:pt>
          <cx:pt idx="204662">0</cx:pt>
          <cx:pt idx="204663">0</cx:pt>
          <cx:pt idx="204664">0</cx:pt>
          <cx:pt idx="204665">8</cx:pt>
          <cx:pt idx="204666">42</cx:pt>
          <cx:pt idx="204667">20</cx:pt>
          <cx:pt idx="204668">21</cx:pt>
          <cx:pt idx="204669">19</cx:pt>
          <cx:pt idx="204670">13</cx:pt>
          <cx:pt idx="204671">1</cx:pt>
          <cx:pt idx="204672">0</cx:pt>
          <cx:pt idx="204673">0</cx:pt>
          <cx:pt idx="204674">0</cx:pt>
          <cx:pt idx="204675">70</cx:pt>
          <cx:pt idx="204676">0</cx:pt>
          <cx:pt idx="204677">111</cx:pt>
          <cx:pt idx="204678">160</cx:pt>
          <cx:pt idx="204679">35</cx:pt>
          <cx:pt idx="204680">0</cx:pt>
          <cx:pt idx="204681">2</cx:pt>
          <cx:pt idx="204682">0</cx:pt>
          <cx:pt idx="204683">0</cx:pt>
          <cx:pt idx="204684">13</cx:pt>
          <cx:pt idx="204685">36</cx:pt>
          <cx:pt idx="204686">0</cx:pt>
          <cx:pt idx="204687">8</cx:pt>
          <cx:pt idx="204688">2</cx:pt>
          <cx:pt idx="204689">94</cx:pt>
          <cx:pt idx="204690">56</cx:pt>
          <cx:pt idx="204691">14</cx:pt>
          <cx:pt idx="204692">1</cx:pt>
          <cx:pt idx="204693">46</cx:pt>
          <cx:pt idx="204694">208</cx:pt>
          <cx:pt idx="204695">287</cx:pt>
          <cx:pt idx="204696">200</cx:pt>
          <cx:pt idx="204697">113</cx:pt>
          <cx:pt idx="204698">429</cx:pt>
          <cx:pt idx="204699">56</cx:pt>
          <cx:pt idx="204700">101</cx:pt>
          <cx:pt idx="204701">21</cx:pt>
          <cx:pt idx="204702">13</cx:pt>
          <cx:pt idx="204703">42</cx:pt>
          <cx:pt idx="204704">175</cx:pt>
          <cx:pt idx="204705">5</cx:pt>
          <cx:pt idx="204706">351</cx:pt>
          <cx:pt idx="204707">664</cx:pt>
          <cx:pt idx="204708">0</cx:pt>
          <cx:pt idx="204709">0</cx:pt>
          <cx:pt idx="204710">0</cx:pt>
          <cx:pt idx="204711">13</cx:pt>
          <cx:pt idx="204712">0</cx:pt>
          <cx:pt idx="204713">0</cx:pt>
          <cx:pt idx="204714">8</cx:pt>
          <cx:pt idx="204715">4</cx:pt>
          <cx:pt idx="204716">2</cx:pt>
          <cx:pt idx="204717">4</cx:pt>
          <cx:pt idx="204718">1</cx:pt>
          <cx:pt idx="204719">82</cx:pt>
          <cx:pt idx="204720">3</cx:pt>
          <cx:pt idx="204721">0</cx:pt>
          <cx:pt idx="204722">7</cx:pt>
          <cx:pt idx="204723">43</cx:pt>
          <cx:pt idx="204724">9</cx:pt>
          <cx:pt idx="204725">13</cx:pt>
          <cx:pt idx="204726">17</cx:pt>
          <cx:pt idx="204727">88</cx:pt>
          <cx:pt idx="204728">36</cx:pt>
          <cx:pt idx="204729">0</cx:pt>
          <cx:pt idx="204730">5</cx:pt>
          <cx:pt idx="204731">0</cx:pt>
          <cx:pt idx="204732">0</cx:pt>
          <cx:pt idx="204733">377</cx:pt>
          <cx:pt idx="204734">203</cx:pt>
          <cx:pt idx="204735">74</cx:pt>
          <cx:pt idx="204736">0</cx:pt>
          <cx:pt idx="204737">20</cx:pt>
          <cx:pt idx="204738">98</cx:pt>
          <cx:pt idx="204739">1</cx:pt>
          <cx:pt idx="204740">0</cx:pt>
          <cx:pt idx="204741">130</cx:pt>
          <cx:pt idx="204742">9</cx:pt>
          <cx:pt idx="204743">46</cx:pt>
          <cx:pt idx="204744">3</cx:pt>
          <cx:pt idx="204745">3</cx:pt>
          <cx:pt idx="204746">8</cx:pt>
          <cx:pt idx="204747">0</cx:pt>
          <cx:pt idx="204748">0</cx:pt>
          <cx:pt idx="204749">9</cx:pt>
          <cx:pt idx="204750">0</cx:pt>
          <cx:pt idx="204751">0</cx:pt>
          <cx:pt idx="204752">20</cx:pt>
          <cx:pt idx="204753">298</cx:pt>
          <cx:pt idx="204754">2</cx:pt>
          <cx:pt idx="204755">1</cx:pt>
          <cx:pt idx="204756">739</cx:pt>
          <cx:pt idx="204757">0</cx:pt>
          <cx:pt idx="204758">1</cx:pt>
          <cx:pt idx="204759">64</cx:pt>
          <cx:pt idx="204760">181</cx:pt>
          <cx:pt idx="204761">0</cx:pt>
          <cx:pt idx="204762">1</cx:pt>
          <cx:pt idx="204763">6</cx:pt>
          <cx:pt idx="204764">3</cx:pt>
          <cx:pt idx="204765">2</cx:pt>
          <cx:pt idx="204766">15</cx:pt>
          <cx:pt idx="204767">0</cx:pt>
          <cx:pt idx="204768">113</cx:pt>
          <cx:pt idx="204769">5</cx:pt>
          <cx:pt idx="204770">0</cx:pt>
          <cx:pt idx="204771">68</cx:pt>
          <cx:pt idx="204772">149</cx:pt>
          <cx:pt idx="204773">17</cx:pt>
          <cx:pt idx="204774">0</cx:pt>
          <cx:pt idx="204775">28</cx:pt>
          <cx:pt idx="204776">17</cx:pt>
          <cx:pt idx="204777">8</cx:pt>
          <cx:pt idx="204778">6</cx:pt>
          <cx:pt idx="204779">41</cx:pt>
          <cx:pt idx="204780">7</cx:pt>
          <cx:pt idx="204781">10</cx:pt>
          <cx:pt idx="204782">1</cx:pt>
          <cx:pt idx="204783">76</cx:pt>
          <cx:pt idx="204784">76</cx:pt>
          <cx:pt idx="204785">2</cx:pt>
          <cx:pt idx="204786">35</cx:pt>
          <cx:pt idx="204787">232</cx:pt>
          <cx:pt idx="204788">298</cx:pt>
          <cx:pt idx="204789">45</cx:pt>
          <cx:pt idx="204790">4</cx:pt>
          <cx:pt idx="204791">28</cx:pt>
          <cx:pt idx="204792">56</cx:pt>
          <cx:pt idx="204793">0</cx:pt>
          <cx:pt idx="204794">170</cx:pt>
          <cx:pt idx="204795">1</cx:pt>
          <cx:pt idx="204796">0</cx:pt>
          <cx:pt idx="204797">15</cx:pt>
          <cx:pt idx="204798">16</cx:pt>
          <cx:pt idx="204799">14</cx:pt>
          <cx:pt idx="204800">10</cx:pt>
          <cx:pt idx="204801">5</cx:pt>
          <cx:pt idx="204802">77</cx:pt>
          <cx:pt idx="204803">2</cx:pt>
          <cx:pt idx="204804">68</cx:pt>
          <cx:pt idx="204805">12</cx:pt>
          <cx:pt idx="204806">23</cx:pt>
          <cx:pt idx="204807">0</cx:pt>
          <cx:pt idx="204808">0</cx:pt>
          <cx:pt idx="204809">5</cx:pt>
          <cx:pt idx="204810">1</cx:pt>
          <cx:pt idx="204811">123</cx:pt>
          <cx:pt idx="204812">3</cx:pt>
          <cx:pt idx="204813">27</cx:pt>
          <cx:pt idx="204814">2</cx:pt>
          <cx:pt idx="204815">19</cx:pt>
          <cx:pt idx="204816">18</cx:pt>
          <cx:pt idx="204817">72</cx:pt>
          <cx:pt idx="204818">26</cx:pt>
          <cx:pt idx="204819">41</cx:pt>
          <cx:pt idx="204820">26</cx:pt>
          <cx:pt idx="204821">104</cx:pt>
          <cx:pt idx="204822">95</cx:pt>
          <cx:pt idx="204823">151</cx:pt>
          <cx:pt idx="204824">70</cx:pt>
          <cx:pt idx="204825">7</cx:pt>
          <cx:pt idx="204826">22</cx:pt>
          <cx:pt idx="204827">3</cx:pt>
          <cx:pt idx="204828">12</cx:pt>
          <cx:pt idx="204829">0</cx:pt>
          <cx:pt idx="204830">0</cx:pt>
          <cx:pt idx="204831">0</cx:pt>
          <cx:pt idx="204832">0</cx:pt>
          <cx:pt idx="204833">6</cx:pt>
          <cx:pt idx="204834">392</cx:pt>
          <cx:pt idx="204835">20</cx:pt>
          <cx:pt idx="204836">0</cx:pt>
          <cx:pt idx="204837">1</cx:pt>
          <cx:pt idx="204838">0</cx:pt>
          <cx:pt idx="204839">131</cx:pt>
          <cx:pt idx="204840">87</cx:pt>
          <cx:pt idx="204841">13</cx:pt>
          <cx:pt idx="204842">7</cx:pt>
          <cx:pt idx="204843">27</cx:pt>
          <cx:pt idx="204844">3</cx:pt>
          <cx:pt idx="204845">26</cx:pt>
          <cx:pt idx="204846">124</cx:pt>
          <cx:pt idx="204847">30</cx:pt>
          <cx:pt idx="204848">3</cx:pt>
          <cx:pt idx="204849">25</cx:pt>
          <cx:pt idx="204850">0</cx:pt>
          <cx:pt idx="204851">42</cx:pt>
          <cx:pt idx="204852">0</cx:pt>
          <cx:pt idx="204853">0</cx:pt>
          <cx:pt idx="204854">9</cx:pt>
          <cx:pt idx="204855">0</cx:pt>
          <cx:pt idx="204856">24</cx:pt>
          <cx:pt idx="204857">42</cx:pt>
          <cx:pt idx="204858">0</cx:pt>
          <cx:pt idx="204859">0</cx:pt>
          <cx:pt idx="204860">1</cx:pt>
          <cx:pt idx="204861">0</cx:pt>
          <cx:pt idx="204862">79</cx:pt>
          <cx:pt idx="204863">1</cx:pt>
          <cx:pt idx="204864">6</cx:pt>
          <cx:pt idx="204865">0</cx:pt>
          <cx:pt idx="204866">15</cx:pt>
          <cx:pt idx="204867">91</cx:pt>
          <cx:pt idx="204868">0</cx:pt>
          <cx:pt idx="204869">3</cx:pt>
          <cx:pt idx="204870">539</cx:pt>
          <cx:pt idx="204871">84</cx:pt>
          <cx:pt idx="204872">65</cx:pt>
          <cx:pt idx="204873">0</cx:pt>
          <cx:pt idx="204874">0</cx:pt>
          <cx:pt idx="204875">0</cx:pt>
          <cx:pt idx="204876">2</cx:pt>
          <cx:pt idx="204877">24</cx:pt>
          <cx:pt idx="204878">34</cx:pt>
          <cx:pt idx="204879">19</cx:pt>
          <cx:pt idx="204880">75</cx:pt>
          <cx:pt idx="204881">0</cx:pt>
          <cx:pt idx="204882">279</cx:pt>
          <cx:pt idx="204883">15</cx:pt>
          <cx:pt idx="204884">2</cx:pt>
          <cx:pt idx="204885">32</cx:pt>
          <cx:pt idx="204886">0</cx:pt>
          <cx:pt idx="204887">1</cx:pt>
          <cx:pt idx="204888">2</cx:pt>
          <cx:pt idx="204889">21</cx:pt>
          <cx:pt idx="204890">0</cx:pt>
          <cx:pt idx="204891">0</cx:pt>
          <cx:pt idx="204892">1</cx:pt>
          <cx:pt idx="204893">5</cx:pt>
          <cx:pt idx="204894">0</cx:pt>
          <cx:pt idx="204895">0</cx:pt>
          <cx:pt idx="204896">2</cx:pt>
          <cx:pt idx="204897">1</cx:pt>
          <cx:pt idx="204898">15</cx:pt>
          <cx:pt idx="204899">0</cx:pt>
          <cx:pt idx="204900">14</cx:pt>
          <cx:pt idx="204901">0</cx:pt>
          <cx:pt idx="204902">6</cx:pt>
          <cx:pt idx="204903">558</cx:pt>
          <cx:pt idx="204904">2</cx:pt>
          <cx:pt idx="204905">506</cx:pt>
          <cx:pt idx="204906">164</cx:pt>
          <cx:pt idx="204907">37</cx:pt>
          <cx:pt idx="204908">112</cx:pt>
          <cx:pt idx="204909">1</cx:pt>
          <cx:pt idx="204910">7</cx:pt>
          <cx:pt idx="204911">14</cx:pt>
          <cx:pt idx="204912">20</cx:pt>
          <cx:pt idx="204913">13</cx:pt>
          <cx:pt idx="204914">196</cx:pt>
          <cx:pt idx="204915">15</cx:pt>
          <cx:pt idx="204916">415</cx:pt>
          <cx:pt idx="204917">12</cx:pt>
          <cx:pt idx="204918">2</cx:pt>
          <cx:pt idx="204919">36</cx:pt>
          <cx:pt idx="204920">15</cx:pt>
          <cx:pt idx="204921">363</cx:pt>
          <cx:pt idx="204922">8</cx:pt>
          <cx:pt idx="204923">0</cx:pt>
          <cx:pt idx="204924">11</cx:pt>
          <cx:pt idx="204925">128</cx:pt>
          <cx:pt idx="204926">46</cx:pt>
          <cx:pt idx="204927">265</cx:pt>
          <cx:pt idx="204928">12</cx:pt>
          <cx:pt idx="204929">3</cx:pt>
          <cx:pt idx="204930">0</cx:pt>
          <cx:pt idx="204931">15</cx:pt>
          <cx:pt idx="204932">41</cx:pt>
          <cx:pt idx="204933">43</cx:pt>
          <cx:pt idx="204934">0</cx:pt>
          <cx:pt idx="204935">25</cx:pt>
          <cx:pt idx="204936">78</cx:pt>
          <cx:pt idx="204937">174</cx:pt>
          <cx:pt idx="204938">0</cx:pt>
          <cx:pt idx="204939">0</cx:pt>
          <cx:pt idx="204940">0</cx:pt>
          <cx:pt idx="204941">16</cx:pt>
          <cx:pt idx="204942">0</cx:pt>
          <cx:pt idx="204943">0</cx:pt>
          <cx:pt idx="204944">0</cx:pt>
          <cx:pt idx="204945">0</cx:pt>
          <cx:pt idx="204946">0</cx:pt>
          <cx:pt idx="204947">3</cx:pt>
          <cx:pt idx="204948">3</cx:pt>
          <cx:pt idx="204949">0</cx:pt>
          <cx:pt idx="204950">127</cx:pt>
          <cx:pt idx="204951">0</cx:pt>
          <cx:pt idx="204952">2</cx:pt>
          <cx:pt idx="204953">25</cx:pt>
          <cx:pt idx="204954">90</cx:pt>
          <cx:pt idx="204955">428</cx:pt>
          <cx:pt idx="204956">192</cx:pt>
          <cx:pt idx="204957">9</cx:pt>
          <cx:pt idx="204958">1</cx:pt>
          <cx:pt idx="204959">2</cx:pt>
          <cx:pt idx="204960">1</cx:pt>
          <cx:pt idx="204961">1</cx:pt>
          <cx:pt idx="204962">1</cx:pt>
          <cx:pt idx="204963">49</cx:pt>
          <cx:pt idx="204964">80</cx:pt>
          <cx:pt idx="204965">0</cx:pt>
          <cx:pt idx="204966">7</cx:pt>
          <cx:pt idx="204967">13</cx:pt>
          <cx:pt idx="204968">34</cx:pt>
          <cx:pt idx="204969">74</cx:pt>
          <cx:pt idx="204970">44</cx:pt>
          <cx:pt idx="204971">25</cx:pt>
          <cx:pt idx="204972">9</cx:pt>
          <cx:pt idx="204973">1</cx:pt>
          <cx:pt idx="204974">36</cx:pt>
          <cx:pt idx="204975">46</cx:pt>
          <cx:pt idx="204976">6</cx:pt>
          <cx:pt idx="204977">14</cx:pt>
          <cx:pt idx="204978">0</cx:pt>
          <cx:pt idx="204979">192</cx:pt>
          <cx:pt idx="204980">0</cx:pt>
          <cx:pt idx="204981">1</cx:pt>
          <cx:pt idx="204982">20</cx:pt>
          <cx:pt idx="204983">44</cx:pt>
          <cx:pt idx="204984">0</cx:pt>
          <cx:pt idx="204985">22</cx:pt>
          <cx:pt idx="204986">2</cx:pt>
          <cx:pt idx="204987">42</cx:pt>
          <cx:pt idx="204988">7</cx:pt>
          <cx:pt idx="204989">9</cx:pt>
          <cx:pt idx="204990">0</cx:pt>
          <cx:pt idx="204991">0</cx:pt>
          <cx:pt idx="204992">2</cx:pt>
          <cx:pt idx="204993">145</cx:pt>
          <cx:pt idx="204994">0</cx:pt>
          <cx:pt idx="204995">3</cx:pt>
          <cx:pt idx="204996">161</cx:pt>
          <cx:pt idx="204997">0</cx:pt>
          <cx:pt idx="204998">0</cx:pt>
          <cx:pt idx="204999">17</cx:pt>
          <cx:pt idx="205000">1</cx:pt>
          <cx:pt idx="205001">5</cx:pt>
          <cx:pt idx="205002">83</cx:pt>
          <cx:pt idx="205003">59</cx:pt>
          <cx:pt idx="205004">167</cx:pt>
          <cx:pt idx="205005">0</cx:pt>
          <cx:pt idx="205006">259</cx:pt>
          <cx:pt idx="205007">41</cx:pt>
          <cx:pt idx="205008">17</cx:pt>
          <cx:pt idx="205009">0</cx:pt>
          <cx:pt idx="205010">6</cx:pt>
          <cx:pt idx="205011">0</cx:pt>
          <cx:pt idx="205012">81</cx:pt>
          <cx:pt idx="205013">114</cx:pt>
          <cx:pt idx="205014">9</cx:pt>
          <cx:pt idx="205015">0</cx:pt>
          <cx:pt idx="205016">35</cx:pt>
          <cx:pt idx="205017">53</cx:pt>
          <cx:pt idx="205018">72</cx:pt>
          <cx:pt idx="205019">0</cx:pt>
          <cx:pt idx="205020">8</cx:pt>
          <cx:pt idx="205021">12</cx:pt>
          <cx:pt idx="205022">0</cx:pt>
          <cx:pt idx="205023">0</cx:pt>
          <cx:pt idx="205024">1</cx:pt>
          <cx:pt idx="205025">21</cx:pt>
          <cx:pt idx="205026">0</cx:pt>
          <cx:pt idx="205027">86</cx:pt>
          <cx:pt idx="205028">0</cx:pt>
          <cx:pt idx="205029">0</cx:pt>
          <cx:pt idx="205030">0</cx:pt>
          <cx:pt idx="205031">5</cx:pt>
          <cx:pt idx="205032">29</cx:pt>
          <cx:pt idx="205033">1</cx:pt>
          <cx:pt idx="205034">135</cx:pt>
          <cx:pt idx="205035">0</cx:pt>
          <cx:pt idx="205036">0</cx:pt>
          <cx:pt idx="205037">22</cx:pt>
          <cx:pt idx="205038">3</cx:pt>
          <cx:pt idx="205039">2</cx:pt>
          <cx:pt idx="205040">1</cx:pt>
          <cx:pt idx="205041">1</cx:pt>
          <cx:pt idx="205042">0</cx:pt>
          <cx:pt idx="205043">40</cx:pt>
          <cx:pt idx="205044">4</cx:pt>
          <cx:pt idx="205045">25</cx:pt>
          <cx:pt idx="205046">0</cx:pt>
          <cx:pt idx="205047">0</cx:pt>
          <cx:pt idx="205048">0</cx:pt>
          <cx:pt idx="205049">0</cx:pt>
          <cx:pt idx="205050">0</cx:pt>
          <cx:pt idx="205051">0</cx:pt>
          <cx:pt idx="205052">6</cx:pt>
          <cx:pt idx="205053">20</cx:pt>
          <cx:pt idx="205054">47</cx:pt>
          <cx:pt idx="205055">2</cx:pt>
          <cx:pt idx="205056">15</cx:pt>
          <cx:pt idx="205057">38</cx:pt>
          <cx:pt idx="205058">0</cx:pt>
          <cx:pt idx="205059">141</cx:pt>
          <cx:pt idx="205060">26</cx:pt>
          <cx:pt idx="205061">128</cx:pt>
          <cx:pt idx="205062">0</cx:pt>
          <cx:pt idx="205063">11</cx:pt>
          <cx:pt idx="205064">13</cx:pt>
          <cx:pt idx="205065">17</cx:pt>
          <cx:pt idx="205066">26</cx:pt>
          <cx:pt idx="205067">6</cx:pt>
          <cx:pt idx="205068">16</cx:pt>
          <cx:pt idx="205069">8</cx:pt>
          <cx:pt idx="205070">81</cx:pt>
          <cx:pt idx="205071">51</cx:pt>
          <cx:pt idx="205072">11</cx:pt>
          <cx:pt idx="205073">8</cx:pt>
          <cx:pt idx="205074">2</cx:pt>
          <cx:pt idx="205075">13</cx:pt>
          <cx:pt idx="205076">0</cx:pt>
          <cx:pt idx="205077">0</cx:pt>
          <cx:pt idx="205078">8</cx:pt>
          <cx:pt idx="205079">0</cx:pt>
          <cx:pt idx="205080">0</cx:pt>
          <cx:pt idx="205081">0</cx:pt>
          <cx:pt idx="205082">0</cx:pt>
          <cx:pt idx="205083">1</cx:pt>
          <cx:pt idx="205084">0</cx:pt>
          <cx:pt idx="205085">0</cx:pt>
          <cx:pt idx="205086">1</cx:pt>
          <cx:pt idx="205087">16</cx:pt>
          <cx:pt idx="205088">265</cx:pt>
          <cx:pt idx="205089">33</cx:pt>
          <cx:pt idx="205090">0</cx:pt>
          <cx:pt idx="205091">14</cx:pt>
          <cx:pt idx="205092">0</cx:pt>
          <cx:pt idx="205093">1284</cx:pt>
          <cx:pt idx="205094">7</cx:pt>
          <cx:pt idx="205095">0</cx:pt>
          <cx:pt idx="205096">153</cx:pt>
          <cx:pt idx="205097">0</cx:pt>
          <cx:pt idx="205098">68</cx:pt>
          <cx:pt idx="205099">1</cx:pt>
          <cx:pt idx="205100">13</cx:pt>
          <cx:pt idx="205101">76</cx:pt>
          <cx:pt idx="205102">0</cx:pt>
          <cx:pt idx="205103">4</cx:pt>
          <cx:pt idx="205104">11</cx:pt>
          <cx:pt idx="205105">149</cx:pt>
          <cx:pt idx="205106">198</cx:pt>
          <cx:pt idx="205107">9</cx:pt>
          <cx:pt idx="205108">0</cx:pt>
          <cx:pt idx="205109">0</cx:pt>
          <cx:pt idx="205110">67</cx:pt>
          <cx:pt idx="205111">0</cx:pt>
          <cx:pt idx="205112">0</cx:pt>
          <cx:pt idx="205113">14</cx:pt>
          <cx:pt idx="205114">82</cx:pt>
          <cx:pt idx="205115">55</cx:pt>
          <cx:pt idx="205116">21</cx:pt>
          <cx:pt idx="205117">103</cx:pt>
          <cx:pt idx="205118">5</cx:pt>
          <cx:pt idx="205119">4</cx:pt>
          <cx:pt idx="205120">178</cx:pt>
          <cx:pt idx="205121">0</cx:pt>
          <cx:pt idx="205122">2</cx:pt>
          <cx:pt idx="205123">2</cx:pt>
          <cx:pt idx="205124">8</cx:pt>
          <cx:pt idx="205125">0</cx:pt>
          <cx:pt idx="205126">0</cx:pt>
          <cx:pt idx="205127">17</cx:pt>
          <cx:pt idx="205128">42</cx:pt>
          <cx:pt idx="205129">11</cx:pt>
          <cx:pt idx="205130">6</cx:pt>
          <cx:pt idx="205131">57</cx:pt>
          <cx:pt idx="205132">0</cx:pt>
          <cx:pt idx="205133">0</cx:pt>
          <cx:pt idx="205134">14</cx:pt>
          <cx:pt idx="205135">0</cx:pt>
          <cx:pt idx="205136">113</cx:pt>
          <cx:pt idx="205137">593</cx:pt>
          <cx:pt idx="205138">52</cx:pt>
          <cx:pt idx="205139">13</cx:pt>
          <cx:pt idx="205140">3</cx:pt>
          <cx:pt idx="205141">34</cx:pt>
          <cx:pt idx="205142">2</cx:pt>
          <cx:pt idx="205143">21</cx:pt>
          <cx:pt idx="205144">75</cx:pt>
          <cx:pt idx="205145">222</cx:pt>
          <cx:pt idx="205146">22</cx:pt>
          <cx:pt idx="205147">14</cx:pt>
          <cx:pt idx="205148">0</cx:pt>
          <cx:pt idx="205149">72</cx:pt>
          <cx:pt idx="205150">1</cx:pt>
          <cx:pt idx="205151">2</cx:pt>
          <cx:pt idx="205152">3</cx:pt>
          <cx:pt idx="205153">69</cx:pt>
          <cx:pt idx="205154">29</cx:pt>
          <cx:pt idx="205155">2</cx:pt>
          <cx:pt idx="205156">0</cx:pt>
          <cx:pt idx="205157">7</cx:pt>
          <cx:pt idx="205158">1</cx:pt>
          <cx:pt idx="205159">0</cx:pt>
          <cx:pt idx="205160">3</cx:pt>
          <cx:pt idx="205161">28</cx:pt>
          <cx:pt idx="205162">42</cx:pt>
          <cx:pt idx="205163">21</cx:pt>
          <cx:pt idx="205164">1</cx:pt>
          <cx:pt idx="205165">0</cx:pt>
          <cx:pt idx="205166">26</cx:pt>
          <cx:pt idx="205167">0</cx:pt>
          <cx:pt idx="205168">15</cx:pt>
          <cx:pt idx="205169">113</cx:pt>
          <cx:pt idx="205170">1</cx:pt>
          <cx:pt idx="205171">583</cx:pt>
          <cx:pt idx="205172">0</cx:pt>
          <cx:pt idx="205173">254</cx:pt>
          <cx:pt idx="205174">56</cx:pt>
          <cx:pt idx="205175">14</cx:pt>
          <cx:pt idx="205176">78</cx:pt>
          <cx:pt idx="205177">4</cx:pt>
          <cx:pt idx="205178">56</cx:pt>
          <cx:pt idx="205179">15</cx:pt>
          <cx:pt idx="205180">77</cx:pt>
          <cx:pt idx="205181">581</cx:pt>
          <cx:pt idx="205182">7</cx:pt>
          <cx:pt idx="205183">5</cx:pt>
          <cx:pt idx="205184">0</cx:pt>
          <cx:pt idx="205185">0</cx:pt>
          <cx:pt idx="205186">7</cx:pt>
          <cx:pt idx="205187">40</cx:pt>
          <cx:pt idx="205188">6</cx:pt>
          <cx:pt idx="205189">6</cx:pt>
          <cx:pt idx="205190">0</cx:pt>
          <cx:pt idx="205191">19</cx:pt>
          <cx:pt idx="205192">4</cx:pt>
          <cx:pt idx="205193">146</cx:pt>
          <cx:pt idx="205194">21</cx:pt>
          <cx:pt idx="205195">13</cx:pt>
          <cx:pt idx="205196">103</cx:pt>
          <cx:pt idx="205197">1</cx:pt>
          <cx:pt idx="205198">33</cx:pt>
          <cx:pt idx="205199">74</cx:pt>
          <cx:pt idx="205200">85</cx:pt>
          <cx:pt idx="205201">6</cx:pt>
          <cx:pt idx="205202">77</cx:pt>
          <cx:pt idx="205203">3</cx:pt>
          <cx:pt idx="205204">410</cx:pt>
          <cx:pt idx="205205">9</cx:pt>
          <cx:pt idx="205206">2</cx:pt>
          <cx:pt idx="205207">58</cx:pt>
          <cx:pt idx="205208">1</cx:pt>
          <cx:pt idx="205209">1</cx:pt>
          <cx:pt idx="205210">37</cx:pt>
          <cx:pt idx="205211">46</cx:pt>
          <cx:pt idx="205212">0</cx:pt>
          <cx:pt idx="205213">0</cx:pt>
          <cx:pt idx="205214">0</cx:pt>
          <cx:pt idx="205215">27</cx:pt>
          <cx:pt idx="205216">15</cx:pt>
          <cx:pt idx="205217">1</cx:pt>
          <cx:pt idx="205218">51</cx:pt>
          <cx:pt idx="205219">112</cx:pt>
          <cx:pt idx="205220">7</cx:pt>
          <cx:pt idx="205221">64</cx:pt>
          <cx:pt idx="205222">527</cx:pt>
          <cx:pt idx="205223">0</cx:pt>
          <cx:pt idx="205224">0</cx:pt>
          <cx:pt idx="205225">4</cx:pt>
          <cx:pt idx="205226">35</cx:pt>
          <cx:pt idx="205227">81</cx:pt>
          <cx:pt idx="205228">43</cx:pt>
          <cx:pt idx="205229">4</cx:pt>
          <cx:pt idx="205230">0</cx:pt>
          <cx:pt idx="205231">0</cx:pt>
          <cx:pt idx="205232">0</cx:pt>
          <cx:pt idx="205233">0</cx:pt>
          <cx:pt idx="205234">0</cx:pt>
          <cx:pt idx="205235">0</cx:pt>
          <cx:pt idx="205236">1</cx:pt>
          <cx:pt idx="205237">0</cx:pt>
          <cx:pt idx="205238">0</cx:pt>
          <cx:pt idx="205239">0</cx:pt>
          <cx:pt idx="205240">0</cx:pt>
          <cx:pt idx="205241">0</cx:pt>
          <cx:pt idx="205242">0</cx:pt>
          <cx:pt idx="205243">0</cx:pt>
          <cx:pt idx="205244">0</cx:pt>
          <cx:pt idx="205245">0</cx:pt>
          <cx:pt idx="205246">0</cx:pt>
          <cx:pt idx="205247">15</cx:pt>
          <cx:pt idx="205248">1</cx:pt>
          <cx:pt idx="205249">0</cx:pt>
          <cx:pt idx="205250">0</cx:pt>
          <cx:pt idx="205251">0</cx:pt>
          <cx:pt idx="205252">0</cx:pt>
          <cx:pt idx="205253">44</cx:pt>
          <cx:pt idx="205254">0</cx:pt>
          <cx:pt idx="205255">13</cx:pt>
          <cx:pt idx="205256">0</cx:pt>
          <cx:pt idx="205257">0</cx:pt>
          <cx:pt idx="205258">0</cx:pt>
          <cx:pt idx="205259">0</cx:pt>
          <cx:pt idx="205260">1</cx:pt>
          <cx:pt idx="205261">15</cx:pt>
          <cx:pt idx="205262">74</cx:pt>
          <cx:pt idx="205263">0</cx:pt>
          <cx:pt idx="205264">0</cx:pt>
          <cx:pt idx="205265">1</cx:pt>
          <cx:pt idx="205266">1</cx:pt>
          <cx:pt idx="205267">0</cx:pt>
          <cx:pt idx="205268">0</cx:pt>
          <cx:pt idx="205269">0</cx:pt>
          <cx:pt idx="205270">0</cx:pt>
          <cx:pt idx="205271">257</cx:pt>
          <cx:pt idx="205272">25</cx:pt>
          <cx:pt idx="205273">291</cx:pt>
          <cx:pt idx="205274">4</cx:pt>
          <cx:pt idx="205275">125</cx:pt>
          <cx:pt idx="205276">2</cx:pt>
          <cx:pt idx="205277">0</cx:pt>
          <cx:pt idx="205278">3</cx:pt>
          <cx:pt idx="205279">34</cx:pt>
          <cx:pt idx="205280">0</cx:pt>
          <cx:pt idx="205281">1</cx:pt>
          <cx:pt idx="205282">0</cx:pt>
          <cx:pt idx="205283">42</cx:pt>
          <cx:pt idx="205284">0</cx:pt>
          <cx:pt idx="205285">462</cx:pt>
          <cx:pt idx="205286">239</cx:pt>
          <cx:pt idx="205287">0</cx:pt>
          <cx:pt idx="205288">13</cx:pt>
          <cx:pt idx="205289">58</cx:pt>
          <cx:pt idx="205290">21</cx:pt>
          <cx:pt idx="205291">72</cx:pt>
          <cx:pt idx="205292">1</cx:pt>
          <cx:pt idx="205293">28</cx:pt>
          <cx:pt idx="205294">0</cx:pt>
          <cx:pt idx="205295">0</cx:pt>
          <cx:pt idx="205296">0</cx:pt>
          <cx:pt idx="205297">0</cx:pt>
          <cx:pt idx="205298">66</cx:pt>
          <cx:pt idx="205299">50</cx:pt>
          <cx:pt idx="205300">25</cx:pt>
          <cx:pt idx="205301">40</cx:pt>
          <cx:pt idx="205302">5</cx:pt>
          <cx:pt idx="205303">10</cx:pt>
          <cx:pt idx="205304">1</cx:pt>
          <cx:pt idx="205305">0</cx:pt>
          <cx:pt idx="205306">1</cx:pt>
          <cx:pt idx="205307">8</cx:pt>
          <cx:pt idx="205308">5</cx:pt>
          <cx:pt idx="205309">155</cx:pt>
          <cx:pt idx="205310">113</cx:pt>
          <cx:pt idx="205311">1</cx:pt>
          <cx:pt idx="205312">1</cx:pt>
          <cx:pt idx="205313">90</cx:pt>
          <cx:pt idx="205314">15</cx:pt>
          <cx:pt idx="205315">14</cx:pt>
          <cx:pt idx="205316">8</cx:pt>
          <cx:pt idx="205317">1</cx:pt>
          <cx:pt idx="205318">0</cx:pt>
          <cx:pt idx="205319">17</cx:pt>
          <cx:pt idx="205320">7</cx:pt>
          <cx:pt idx="205321">5</cx:pt>
          <cx:pt idx="205322">17</cx:pt>
          <cx:pt idx="205323">18</cx:pt>
          <cx:pt idx="205324">48</cx:pt>
          <cx:pt idx="205325">0</cx:pt>
          <cx:pt idx="205326">0</cx:pt>
          <cx:pt idx="205327">0</cx:pt>
          <cx:pt idx="205328">137</cx:pt>
          <cx:pt idx="205329">31</cx:pt>
          <cx:pt idx="205330">322</cx:pt>
          <cx:pt idx="205331">7</cx:pt>
          <cx:pt idx="205332">58</cx:pt>
          <cx:pt idx="205333">253</cx:pt>
          <cx:pt idx="205334">0</cx:pt>
          <cx:pt idx="205335">5</cx:pt>
          <cx:pt idx="205336">8</cx:pt>
          <cx:pt idx="205337">7</cx:pt>
          <cx:pt idx="205338">0</cx:pt>
          <cx:pt idx="205339">0</cx:pt>
          <cx:pt idx="205340">245</cx:pt>
          <cx:pt idx="205341">0</cx:pt>
          <cx:pt idx="205342">18</cx:pt>
          <cx:pt idx="205343">7</cx:pt>
          <cx:pt idx="205344">278</cx:pt>
          <cx:pt idx="205345">1</cx:pt>
          <cx:pt idx="205346">3</cx:pt>
          <cx:pt idx="205347">2</cx:pt>
          <cx:pt idx="205348">1</cx:pt>
          <cx:pt idx="205349">4</cx:pt>
          <cx:pt idx="205350">10</cx:pt>
          <cx:pt idx="205351">44</cx:pt>
          <cx:pt idx="205352">86</cx:pt>
          <cx:pt idx="205353">17</cx:pt>
          <cx:pt idx="205354">82</cx:pt>
          <cx:pt idx="205355">4</cx:pt>
          <cx:pt idx="205356">0</cx:pt>
          <cx:pt idx="205357">16</cx:pt>
          <cx:pt idx="205358">0</cx:pt>
          <cx:pt idx="205359">40</cx:pt>
          <cx:pt idx="205360">56</cx:pt>
          <cx:pt idx="205361">0</cx:pt>
          <cx:pt idx="205362">2</cx:pt>
          <cx:pt idx="205363">37</cx:pt>
          <cx:pt idx="205364">0</cx:pt>
          <cx:pt idx="205365">0</cx:pt>
          <cx:pt idx="205366">59</cx:pt>
          <cx:pt idx="205367">426</cx:pt>
          <cx:pt idx="205368">27</cx:pt>
          <cx:pt idx="205369">0</cx:pt>
          <cx:pt idx="205370">0</cx:pt>
          <cx:pt idx="205371">48</cx:pt>
          <cx:pt idx="205372">16</cx:pt>
          <cx:pt idx="205373">0</cx:pt>
          <cx:pt idx="205374">2</cx:pt>
          <cx:pt idx="205375">2</cx:pt>
          <cx:pt idx="205376">262</cx:pt>
          <cx:pt idx="205377">27</cx:pt>
          <cx:pt idx="205378">18</cx:pt>
          <cx:pt idx="205379">0</cx:pt>
          <cx:pt idx="205380">1</cx:pt>
          <cx:pt idx="205381">46</cx:pt>
          <cx:pt idx="205382">77</cx:pt>
          <cx:pt idx="205383">0</cx:pt>
          <cx:pt idx="205384">0</cx:pt>
          <cx:pt idx="205385">50</cx:pt>
          <cx:pt idx="205386">27</cx:pt>
          <cx:pt idx="205387">28</cx:pt>
          <cx:pt idx="205388">1</cx:pt>
          <cx:pt idx="205389">4</cx:pt>
          <cx:pt idx="205390">34</cx:pt>
          <cx:pt idx="205391">0</cx:pt>
          <cx:pt idx="205392">20</cx:pt>
          <cx:pt idx="205393">78</cx:pt>
          <cx:pt idx="205394">11</cx:pt>
          <cx:pt idx="205395">1</cx:pt>
          <cx:pt idx="205396">1</cx:pt>
          <cx:pt idx="205397">1</cx:pt>
          <cx:pt idx="205398">0</cx:pt>
          <cx:pt idx="205399">12</cx:pt>
          <cx:pt idx="205400">0</cx:pt>
          <cx:pt idx="205401">0</cx:pt>
          <cx:pt idx="205402">64</cx:pt>
          <cx:pt idx="205403">0</cx:pt>
          <cx:pt idx="205404">1</cx:pt>
          <cx:pt idx="205405">0</cx:pt>
          <cx:pt idx="205406">0</cx:pt>
          <cx:pt idx="205407">0</cx:pt>
          <cx:pt idx="205408">0</cx:pt>
          <cx:pt idx="205409">0</cx:pt>
          <cx:pt idx="205410">1</cx:pt>
          <cx:pt idx="205411">105</cx:pt>
          <cx:pt idx="205412">0</cx:pt>
          <cx:pt idx="205413">0</cx:pt>
          <cx:pt idx="205414">0</cx:pt>
          <cx:pt idx="205415">0</cx:pt>
          <cx:pt idx="205416">0</cx:pt>
          <cx:pt idx="205417">0</cx:pt>
          <cx:pt idx="205418">0</cx:pt>
          <cx:pt idx="205419">2</cx:pt>
          <cx:pt idx="205420">1</cx:pt>
          <cx:pt idx="205421">1</cx:pt>
          <cx:pt idx="205422">0</cx:pt>
          <cx:pt idx="205423">0</cx:pt>
          <cx:pt idx="205424">0</cx:pt>
          <cx:pt idx="205425">0</cx:pt>
          <cx:pt idx="205426">0</cx:pt>
          <cx:pt idx="205427">0</cx:pt>
          <cx:pt idx="205428">0</cx:pt>
          <cx:pt idx="205429">0</cx:pt>
          <cx:pt idx="205430">0</cx:pt>
          <cx:pt idx="205431">0</cx:pt>
          <cx:pt idx="205432">1</cx:pt>
          <cx:pt idx="205433">1</cx:pt>
          <cx:pt idx="205434">49</cx:pt>
          <cx:pt idx="205435">25</cx:pt>
          <cx:pt idx="205436">140</cx:pt>
          <cx:pt idx="205437">36</cx:pt>
          <cx:pt idx="205438">0</cx:pt>
          <cx:pt idx="205439">0</cx:pt>
          <cx:pt idx="205440">0</cx:pt>
          <cx:pt idx="205441">2</cx:pt>
          <cx:pt idx="205442">148</cx:pt>
          <cx:pt idx="205443">38</cx:pt>
          <cx:pt idx="205444">19</cx:pt>
          <cx:pt idx="205445">3</cx:pt>
          <cx:pt idx="205446">0</cx:pt>
          <cx:pt idx="205447">0</cx:pt>
          <cx:pt idx="205448">1</cx:pt>
          <cx:pt idx="205449">35</cx:pt>
          <cx:pt idx="205450">181</cx:pt>
          <cx:pt idx="205451">3</cx:pt>
          <cx:pt idx="205452">0</cx:pt>
          <cx:pt idx="205453">0</cx:pt>
          <cx:pt idx="205454">0</cx:pt>
          <cx:pt idx="205455">5</cx:pt>
          <cx:pt idx="205456">0</cx:pt>
          <cx:pt idx="205457">4</cx:pt>
          <cx:pt idx="205458">13</cx:pt>
          <cx:pt idx="205459">6</cx:pt>
          <cx:pt idx="205460">2</cx:pt>
          <cx:pt idx="205461">8</cx:pt>
          <cx:pt idx="205462">0</cx:pt>
          <cx:pt idx="205463">48</cx:pt>
          <cx:pt idx="205464">1</cx:pt>
          <cx:pt idx="205465">73</cx:pt>
          <cx:pt idx="205466">7</cx:pt>
          <cx:pt idx="205467">7</cx:pt>
          <cx:pt idx="205468">19</cx:pt>
          <cx:pt idx="205469">36</cx:pt>
          <cx:pt idx="205470">8</cx:pt>
          <cx:pt idx="205471">7</cx:pt>
          <cx:pt idx="205472">2</cx:pt>
          <cx:pt idx="205473">4</cx:pt>
          <cx:pt idx="205474">8</cx:pt>
          <cx:pt idx="205475">1</cx:pt>
          <cx:pt idx="205476">0</cx:pt>
          <cx:pt idx="205477">12</cx:pt>
          <cx:pt idx="205478">0</cx:pt>
          <cx:pt idx="205479">116</cx:pt>
          <cx:pt idx="205480">0</cx:pt>
          <cx:pt idx="205481">20</cx:pt>
          <cx:pt idx="205482">182</cx:pt>
          <cx:pt idx="205483">0</cx:pt>
          <cx:pt idx="205484">0</cx:pt>
          <cx:pt idx="205485">99</cx:pt>
          <cx:pt idx="205486">19</cx:pt>
          <cx:pt idx="205487">64</cx:pt>
          <cx:pt idx="205488">384</cx:pt>
          <cx:pt idx="205489">17</cx:pt>
          <cx:pt idx="205490">10</cx:pt>
          <cx:pt idx="205491">0</cx:pt>
          <cx:pt idx="205492">0</cx:pt>
          <cx:pt idx="205493">0</cx:pt>
          <cx:pt idx="205494">0</cx:pt>
          <cx:pt idx="205495">0</cx:pt>
          <cx:pt idx="205496">19</cx:pt>
          <cx:pt idx="205497">6</cx:pt>
          <cx:pt idx="205498">18</cx:pt>
          <cx:pt idx="205499">4</cx:pt>
          <cx:pt idx="205500">20</cx:pt>
          <cx:pt idx="205501">118</cx:pt>
          <cx:pt idx="205502">29</cx:pt>
          <cx:pt idx="205503">29</cx:pt>
          <cx:pt idx="205504">105</cx:pt>
          <cx:pt idx="205505">169</cx:pt>
          <cx:pt idx="205506">1</cx:pt>
          <cx:pt idx="205507">0</cx:pt>
          <cx:pt idx="205508">0</cx:pt>
          <cx:pt idx="205509">1</cx:pt>
          <cx:pt idx="205510">130</cx:pt>
          <cx:pt idx="205511">0</cx:pt>
          <cx:pt idx="205512">0</cx:pt>
          <cx:pt idx="205513">83</cx:pt>
          <cx:pt idx="205514">4</cx:pt>
          <cx:pt idx="205515">14</cx:pt>
          <cx:pt idx="205516">3</cx:pt>
          <cx:pt idx="205517">1</cx:pt>
          <cx:pt idx="205518">44</cx:pt>
          <cx:pt idx="205519">14</cx:pt>
          <cx:pt idx="205520">0</cx:pt>
          <cx:pt idx="205521">175</cx:pt>
          <cx:pt idx="205522">231</cx:pt>
          <cx:pt idx="205523">107</cx:pt>
          <cx:pt idx="205524">16</cx:pt>
          <cx:pt idx="205525">19</cx:pt>
          <cx:pt idx="205526">4</cx:pt>
          <cx:pt idx="205527">7</cx:pt>
          <cx:pt idx="205528">119</cx:pt>
          <cx:pt idx="205529">2</cx:pt>
          <cx:pt idx="205530">0</cx:pt>
          <cx:pt idx="205531">0</cx:pt>
          <cx:pt idx="205532">0</cx:pt>
          <cx:pt idx="205533">89</cx:pt>
          <cx:pt idx="205534">38</cx:pt>
          <cx:pt idx="205535">11</cx:pt>
          <cx:pt idx="205536">136</cx:pt>
          <cx:pt idx="205537">45</cx:pt>
          <cx:pt idx="205538">364</cx:pt>
          <cx:pt idx="205539">0</cx:pt>
          <cx:pt idx="205540">0</cx:pt>
          <cx:pt idx="205541">0</cx:pt>
          <cx:pt idx="205542">24</cx:pt>
          <cx:pt idx="205543">0</cx:pt>
          <cx:pt idx="205544">40</cx:pt>
          <cx:pt idx="205545">89</cx:pt>
          <cx:pt idx="205546">1</cx:pt>
          <cx:pt idx="205547">8</cx:pt>
          <cx:pt idx="205548">20</cx:pt>
          <cx:pt idx="205549">366</cx:pt>
          <cx:pt idx="205550">28</cx:pt>
          <cx:pt idx="205551">4</cx:pt>
          <cx:pt idx="205552">21</cx:pt>
          <cx:pt idx="205553">7</cx:pt>
          <cx:pt idx="205554">0</cx:pt>
          <cx:pt idx="205555">3</cx:pt>
          <cx:pt idx="205556">0</cx:pt>
          <cx:pt idx="205557">0</cx:pt>
          <cx:pt idx="205558">2</cx:pt>
          <cx:pt idx="205559">0</cx:pt>
          <cx:pt idx="205560">0</cx:pt>
          <cx:pt idx="205561">98</cx:pt>
          <cx:pt idx="205562">1</cx:pt>
          <cx:pt idx="205563">3</cx:pt>
          <cx:pt idx="205564">1</cx:pt>
          <cx:pt idx="205565">20</cx:pt>
          <cx:pt idx="205566">6</cx:pt>
          <cx:pt idx="205567">4</cx:pt>
          <cx:pt idx="205568">224</cx:pt>
          <cx:pt idx="205569">21</cx:pt>
          <cx:pt idx="205570">223</cx:pt>
          <cx:pt idx="205571">0</cx:pt>
          <cx:pt idx="205572">0</cx:pt>
          <cx:pt idx="205573">10</cx:pt>
          <cx:pt idx="205574">0</cx:pt>
          <cx:pt idx="205575">23</cx:pt>
          <cx:pt idx="205576">9</cx:pt>
          <cx:pt idx="205577">0</cx:pt>
          <cx:pt idx="205578">7</cx:pt>
          <cx:pt idx="205579">0</cx:pt>
          <cx:pt idx="205580">27</cx:pt>
          <cx:pt idx="205581">20</cx:pt>
          <cx:pt idx="205582">70</cx:pt>
          <cx:pt idx="205583">5</cx:pt>
          <cx:pt idx="205584">0</cx:pt>
          <cx:pt idx="205585">1</cx:pt>
          <cx:pt idx="205586">50</cx:pt>
          <cx:pt idx="205587">168</cx:pt>
          <cx:pt idx="205588">1</cx:pt>
          <cx:pt idx="205589">0</cx:pt>
          <cx:pt idx="205590">6</cx:pt>
          <cx:pt idx="205591">29</cx:pt>
          <cx:pt idx="205592">0</cx:pt>
          <cx:pt idx="205593">3</cx:pt>
          <cx:pt idx="205594">14</cx:pt>
          <cx:pt idx="205595">66</cx:pt>
          <cx:pt idx="205596">34</cx:pt>
          <cx:pt idx="205597">0</cx:pt>
          <cx:pt idx="205598">37</cx:pt>
          <cx:pt idx="205599">0</cx:pt>
          <cx:pt idx="205600">0</cx:pt>
          <cx:pt idx="205601">168</cx:pt>
          <cx:pt idx="205602">586</cx:pt>
          <cx:pt idx="205603">82</cx:pt>
          <cx:pt idx="205604">21</cx:pt>
          <cx:pt idx="205605">24</cx:pt>
          <cx:pt idx="205606">1</cx:pt>
          <cx:pt idx="205607">115</cx:pt>
          <cx:pt idx="205608">6</cx:pt>
          <cx:pt idx="205609">1</cx:pt>
          <cx:pt idx="205610">86</cx:pt>
          <cx:pt idx="205611">44</cx:pt>
          <cx:pt idx="205612">0</cx:pt>
          <cx:pt idx="205613">1</cx:pt>
          <cx:pt idx="205614">0</cx:pt>
          <cx:pt idx="205615">14</cx:pt>
          <cx:pt idx="205616">0</cx:pt>
          <cx:pt idx="205617">0</cx:pt>
          <cx:pt idx="205618">27</cx:pt>
          <cx:pt idx="205619">33</cx:pt>
          <cx:pt idx="205620">302</cx:pt>
          <cx:pt idx="205621">0</cx:pt>
          <cx:pt idx="205622">49</cx:pt>
          <cx:pt idx="205623">52</cx:pt>
          <cx:pt idx="205624">0</cx:pt>
          <cx:pt idx="205625">7</cx:pt>
          <cx:pt idx="205626">0</cx:pt>
          <cx:pt idx="205627">226</cx:pt>
          <cx:pt idx="205628">258</cx:pt>
          <cx:pt idx="205629">55</cx:pt>
          <cx:pt idx="205630">2</cx:pt>
          <cx:pt idx="205631">9</cx:pt>
          <cx:pt idx="205632">0</cx:pt>
          <cx:pt idx="205633">7</cx:pt>
          <cx:pt idx="205634">0</cx:pt>
          <cx:pt idx="205635">4</cx:pt>
          <cx:pt idx="205636">0</cx:pt>
          <cx:pt idx="205637">0</cx:pt>
          <cx:pt idx="205638">4</cx:pt>
          <cx:pt idx="205639">41</cx:pt>
          <cx:pt idx="205640">0</cx:pt>
          <cx:pt idx="205641">23</cx:pt>
          <cx:pt idx="205642">27</cx:pt>
          <cx:pt idx="205643">9</cx:pt>
          <cx:pt idx="205644">104</cx:pt>
          <cx:pt idx="205645">1</cx:pt>
          <cx:pt idx="205646">2</cx:pt>
          <cx:pt idx="205647">64</cx:pt>
          <cx:pt idx="205648">115</cx:pt>
          <cx:pt idx="205649">43</cx:pt>
          <cx:pt idx="205650">9</cx:pt>
          <cx:pt idx="205651">32</cx:pt>
          <cx:pt idx="205652">0</cx:pt>
          <cx:pt idx="205653">3</cx:pt>
          <cx:pt idx="205654">0</cx:pt>
          <cx:pt idx="205655">0</cx:pt>
          <cx:pt idx="205656">189</cx:pt>
          <cx:pt idx="205657">175</cx:pt>
          <cx:pt idx="205658">0</cx:pt>
          <cx:pt idx="205659">70</cx:pt>
          <cx:pt idx="205660">0</cx:pt>
          <cx:pt idx="205661">60</cx:pt>
          <cx:pt idx="205662">0</cx:pt>
          <cx:pt idx="205663">8</cx:pt>
          <cx:pt idx="205664">180</cx:pt>
          <cx:pt idx="205665">1</cx:pt>
          <cx:pt idx="205666">0</cx:pt>
          <cx:pt idx="205667">1</cx:pt>
          <cx:pt idx="205668">0</cx:pt>
          <cx:pt idx="205669">0</cx:pt>
          <cx:pt idx="205670">185</cx:pt>
          <cx:pt idx="205671">138</cx:pt>
          <cx:pt idx="205672">4</cx:pt>
          <cx:pt idx="205673">10</cx:pt>
          <cx:pt idx="205674">1</cx:pt>
          <cx:pt idx="205675">10</cx:pt>
          <cx:pt idx="205676">0</cx:pt>
          <cx:pt idx="205677">41</cx:pt>
          <cx:pt idx="205678">0</cx:pt>
          <cx:pt idx="205679">24</cx:pt>
          <cx:pt idx="205680">0</cx:pt>
          <cx:pt idx="205681">115</cx:pt>
          <cx:pt idx="205682">29</cx:pt>
          <cx:pt idx="205683">7</cx:pt>
          <cx:pt idx="205684">212</cx:pt>
          <cx:pt idx="205685">10</cx:pt>
          <cx:pt idx="205686">16</cx:pt>
          <cx:pt idx="205687">1</cx:pt>
          <cx:pt idx="205688">7</cx:pt>
          <cx:pt idx="205689">228</cx:pt>
          <cx:pt idx="205690">0</cx:pt>
          <cx:pt idx="205691">0</cx:pt>
          <cx:pt idx="205692">0</cx:pt>
          <cx:pt idx="205693">2</cx:pt>
          <cx:pt idx="205694">14</cx:pt>
          <cx:pt idx="205695">116</cx:pt>
          <cx:pt idx="205696">0</cx:pt>
          <cx:pt idx="205697">3</cx:pt>
          <cx:pt idx="205698">1</cx:pt>
          <cx:pt idx="205699">62</cx:pt>
          <cx:pt idx="205700">0</cx:pt>
          <cx:pt idx="205701">1</cx:pt>
          <cx:pt idx="205702">0</cx:pt>
          <cx:pt idx="205703">367</cx:pt>
          <cx:pt idx="205704">35</cx:pt>
          <cx:pt idx="205705">2</cx:pt>
          <cx:pt idx="205706">5</cx:pt>
          <cx:pt idx="205707">276</cx:pt>
          <cx:pt idx="205708">0</cx:pt>
          <cx:pt idx="205709">0</cx:pt>
          <cx:pt idx="205710">14</cx:pt>
          <cx:pt idx="205711">50</cx:pt>
          <cx:pt idx="205712">140</cx:pt>
          <cx:pt idx="205713">90</cx:pt>
          <cx:pt idx="205714">0</cx:pt>
          <cx:pt idx="205715">0</cx:pt>
          <cx:pt idx="205716">0</cx:pt>
          <cx:pt idx="205717">9</cx:pt>
          <cx:pt idx="205718">62</cx:pt>
          <cx:pt idx="205719">38</cx:pt>
          <cx:pt idx="205720">56</cx:pt>
          <cx:pt idx="205721">0</cx:pt>
          <cx:pt idx="205722">2</cx:pt>
          <cx:pt idx="205723">0</cx:pt>
          <cx:pt idx="205724">1</cx:pt>
          <cx:pt idx="205725">0</cx:pt>
          <cx:pt idx="205726">28</cx:pt>
          <cx:pt idx="205727">15</cx:pt>
          <cx:pt idx="205728">52</cx:pt>
          <cx:pt idx="205729">0</cx:pt>
          <cx:pt idx="205730">0</cx:pt>
          <cx:pt idx="205731">0</cx:pt>
          <cx:pt idx="205732">0</cx:pt>
          <cx:pt idx="205733">0</cx:pt>
          <cx:pt idx="205734">0</cx:pt>
          <cx:pt idx="205735">0</cx:pt>
          <cx:pt idx="205736">7</cx:pt>
          <cx:pt idx="205737">9</cx:pt>
          <cx:pt idx="205738">7</cx:pt>
          <cx:pt idx="205739">0</cx:pt>
          <cx:pt idx="205740">31</cx:pt>
          <cx:pt idx="205741">21</cx:pt>
          <cx:pt idx="205742">3</cx:pt>
          <cx:pt idx="205743">5</cx:pt>
          <cx:pt idx="205744">7</cx:pt>
          <cx:pt idx="205745">0</cx:pt>
          <cx:pt idx="205746">141</cx:pt>
          <cx:pt idx="205747">140</cx:pt>
          <cx:pt idx="205748">230</cx:pt>
          <cx:pt idx="205749">293</cx:pt>
          <cx:pt idx="205750">90</cx:pt>
          <cx:pt idx="205751">8</cx:pt>
          <cx:pt idx="205752">44</cx:pt>
          <cx:pt idx="205753">60</cx:pt>
          <cx:pt idx="205754">1</cx:pt>
          <cx:pt idx="205755">29</cx:pt>
          <cx:pt idx="205756">0</cx:pt>
          <cx:pt idx="205757">155</cx:pt>
          <cx:pt idx="205758">1</cx:pt>
          <cx:pt idx="205759">51</cx:pt>
          <cx:pt idx="205760">44</cx:pt>
          <cx:pt idx="205761">1</cx:pt>
          <cx:pt idx="205762">5</cx:pt>
          <cx:pt idx="205763">24</cx:pt>
          <cx:pt idx="205764">0</cx:pt>
          <cx:pt idx="205765">81</cx:pt>
          <cx:pt idx="205766">0</cx:pt>
          <cx:pt idx="205767">0</cx:pt>
          <cx:pt idx="205768">1</cx:pt>
          <cx:pt idx="205769">3</cx:pt>
          <cx:pt idx="205770">6</cx:pt>
          <cx:pt idx="205771">10</cx:pt>
          <cx:pt idx="205772">127</cx:pt>
          <cx:pt idx="205773">4</cx:pt>
          <cx:pt idx="205774">0</cx:pt>
          <cx:pt idx="205775">37</cx:pt>
          <cx:pt idx="205776">0</cx:pt>
          <cx:pt idx="205777">0</cx:pt>
          <cx:pt idx="205778">5</cx:pt>
          <cx:pt idx="205779">0</cx:pt>
          <cx:pt idx="205780">0</cx:pt>
          <cx:pt idx="205781">128</cx:pt>
          <cx:pt idx="205782">1</cx:pt>
          <cx:pt idx="205783">79</cx:pt>
          <cx:pt idx="205784">1</cx:pt>
          <cx:pt idx="205785">148</cx:pt>
          <cx:pt idx="205786">78</cx:pt>
          <cx:pt idx="205787">0</cx:pt>
          <cx:pt idx="205788">8</cx:pt>
          <cx:pt idx="205789">44</cx:pt>
          <cx:pt idx="205790">73</cx:pt>
          <cx:pt idx="205791">1</cx:pt>
          <cx:pt idx="205792">145</cx:pt>
          <cx:pt idx="205793">252</cx:pt>
          <cx:pt idx="205794">111</cx:pt>
          <cx:pt idx="205795">20</cx:pt>
          <cx:pt idx="205796">2</cx:pt>
          <cx:pt idx="205797">7</cx:pt>
          <cx:pt idx="205798">122</cx:pt>
          <cx:pt idx="205799">6</cx:pt>
          <cx:pt idx="205800">0</cx:pt>
          <cx:pt idx="205801">0</cx:pt>
          <cx:pt idx="205802">6</cx:pt>
          <cx:pt idx="205803">7</cx:pt>
          <cx:pt idx="205804">656</cx:pt>
          <cx:pt idx="205805">238</cx:pt>
          <cx:pt idx="205806">118</cx:pt>
          <cx:pt idx="205807">93</cx:pt>
          <cx:pt idx="205808">244</cx:pt>
          <cx:pt idx="205809">2</cx:pt>
          <cx:pt idx="205810">18</cx:pt>
          <cx:pt idx="205811">0</cx:pt>
          <cx:pt idx="205812">4</cx:pt>
          <cx:pt idx="205813">8</cx:pt>
          <cx:pt idx="205814">36</cx:pt>
          <cx:pt idx="205815">1</cx:pt>
          <cx:pt idx="205816">0</cx:pt>
          <cx:pt idx="205817">0</cx:pt>
          <cx:pt idx="205818">0</cx:pt>
          <cx:pt idx="205819">6</cx:pt>
          <cx:pt idx="205820">0</cx:pt>
          <cx:pt idx="205821">0</cx:pt>
          <cx:pt idx="205822">1</cx:pt>
          <cx:pt idx="205823">0</cx:pt>
          <cx:pt idx="205824">0</cx:pt>
          <cx:pt idx="205825">0</cx:pt>
          <cx:pt idx="205826">0</cx:pt>
          <cx:pt idx="205827">3</cx:pt>
          <cx:pt idx="205828">0</cx:pt>
          <cx:pt idx="205829">30</cx:pt>
          <cx:pt idx="205830">12</cx:pt>
          <cx:pt idx="205831">3</cx:pt>
          <cx:pt idx="205832">1</cx:pt>
          <cx:pt idx="205833">4</cx:pt>
          <cx:pt idx="205834">15</cx:pt>
          <cx:pt idx="205835">336</cx:pt>
          <cx:pt idx="205836">11</cx:pt>
          <cx:pt idx="205837">13</cx:pt>
          <cx:pt idx="205838">0</cx:pt>
          <cx:pt idx="205839">184</cx:pt>
          <cx:pt idx="205840">1</cx:pt>
          <cx:pt idx="205841">121</cx:pt>
          <cx:pt idx="205842">199</cx:pt>
          <cx:pt idx="205843">49</cx:pt>
          <cx:pt idx="205844">283</cx:pt>
          <cx:pt idx="205845">8</cx:pt>
          <cx:pt idx="205846">19</cx:pt>
          <cx:pt idx="205847">2</cx:pt>
          <cx:pt idx="205848">0</cx:pt>
          <cx:pt idx="205849">10</cx:pt>
          <cx:pt idx="205850">0</cx:pt>
          <cx:pt idx="205851">0</cx:pt>
          <cx:pt idx="205852">6</cx:pt>
          <cx:pt idx="205853">0</cx:pt>
          <cx:pt idx="205854">5</cx:pt>
          <cx:pt idx="205855">0</cx:pt>
          <cx:pt idx="205856">821</cx:pt>
          <cx:pt idx="205857">0</cx:pt>
          <cx:pt idx="205858">0</cx:pt>
          <cx:pt idx="205859">4</cx:pt>
          <cx:pt idx="205860">0</cx:pt>
          <cx:pt idx="205861">28</cx:pt>
          <cx:pt idx="205862">0</cx:pt>
          <cx:pt idx="205863">40</cx:pt>
          <cx:pt idx="205864">24</cx:pt>
          <cx:pt idx="205865">0</cx:pt>
          <cx:pt idx="205866">14</cx:pt>
          <cx:pt idx="205867">10</cx:pt>
          <cx:pt idx="205868">5</cx:pt>
          <cx:pt idx="205869">18</cx:pt>
          <cx:pt idx="205870">29</cx:pt>
          <cx:pt idx="205871">0</cx:pt>
          <cx:pt idx="205872">9</cx:pt>
          <cx:pt idx="205873">1</cx:pt>
          <cx:pt idx="205874">0</cx:pt>
          <cx:pt idx="205875">5</cx:pt>
          <cx:pt idx="205876">0</cx:pt>
          <cx:pt idx="205877">2</cx:pt>
          <cx:pt idx="205878">3</cx:pt>
          <cx:pt idx="205879">0</cx:pt>
          <cx:pt idx="205880">95</cx:pt>
          <cx:pt idx="205881">1</cx:pt>
          <cx:pt idx="205882">0</cx:pt>
          <cx:pt idx="205883">15</cx:pt>
          <cx:pt idx="205884">0</cx:pt>
          <cx:pt idx="205885">11</cx:pt>
          <cx:pt idx="205886">0</cx:pt>
          <cx:pt idx="205887">13</cx:pt>
          <cx:pt idx="205888">53</cx:pt>
          <cx:pt idx="205889">7</cx:pt>
          <cx:pt idx="205890">28</cx:pt>
          <cx:pt idx="205891">88</cx:pt>
          <cx:pt idx="205892">2</cx:pt>
          <cx:pt idx="205893">5</cx:pt>
          <cx:pt idx="205894">25</cx:pt>
          <cx:pt idx="205895">1</cx:pt>
          <cx:pt idx="205896">18</cx:pt>
          <cx:pt idx="205897">0</cx:pt>
          <cx:pt idx="205898">0</cx:pt>
          <cx:pt idx="205899">0</cx:pt>
          <cx:pt idx="205900">0</cx:pt>
          <cx:pt idx="205901">1</cx:pt>
          <cx:pt idx="205902">76</cx:pt>
          <cx:pt idx="205903">70</cx:pt>
          <cx:pt idx="205904">4</cx:pt>
          <cx:pt idx="205905">20</cx:pt>
          <cx:pt idx="205906">31</cx:pt>
          <cx:pt idx="205907">0</cx:pt>
          <cx:pt idx="205908">0</cx:pt>
          <cx:pt idx="205909">0</cx:pt>
          <cx:pt idx="205910">1</cx:pt>
          <cx:pt idx="205911">1</cx:pt>
          <cx:pt idx="205912">0</cx:pt>
          <cx:pt idx="205913">0</cx:pt>
          <cx:pt idx="205914">3</cx:pt>
          <cx:pt idx="205915">67</cx:pt>
          <cx:pt idx="205916">29</cx:pt>
          <cx:pt idx="205917">47</cx:pt>
          <cx:pt idx="205918">15</cx:pt>
          <cx:pt idx="205919">0</cx:pt>
          <cx:pt idx="205920">13</cx:pt>
          <cx:pt idx="205921">0</cx:pt>
          <cx:pt idx="205922">0</cx:pt>
          <cx:pt idx="205923">0</cx:pt>
          <cx:pt idx="205924">14</cx:pt>
          <cx:pt idx="205925">0</cx:pt>
          <cx:pt idx="205926">0</cx:pt>
          <cx:pt idx="205927">0</cx:pt>
          <cx:pt idx="205928">5</cx:pt>
          <cx:pt idx="205929">7</cx:pt>
          <cx:pt idx="205930">0</cx:pt>
          <cx:pt idx="205931">28</cx:pt>
          <cx:pt idx="205932">15</cx:pt>
          <cx:pt idx="205933">7</cx:pt>
          <cx:pt idx="205934">0</cx:pt>
          <cx:pt idx="205935">24</cx:pt>
          <cx:pt idx="205936">58</cx:pt>
          <cx:pt idx="205937">68</cx:pt>
          <cx:pt idx="205938">3</cx:pt>
          <cx:pt idx="205939">258</cx:pt>
          <cx:pt idx="205940">152</cx:pt>
          <cx:pt idx="205941">40</cx:pt>
          <cx:pt idx="205942">3</cx:pt>
          <cx:pt idx="205943">0</cx:pt>
          <cx:pt idx="205944">6</cx:pt>
          <cx:pt idx="205945">0</cx:pt>
          <cx:pt idx="205946">3</cx:pt>
          <cx:pt idx="205947">402</cx:pt>
          <cx:pt idx="205948">48</cx:pt>
          <cx:pt idx="205949">1</cx:pt>
          <cx:pt idx="205950">7</cx:pt>
          <cx:pt idx="205951">0</cx:pt>
          <cx:pt idx="205952">29</cx:pt>
          <cx:pt idx="205953">0</cx:pt>
          <cx:pt idx="205954">7</cx:pt>
          <cx:pt idx="205955">0</cx:pt>
          <cx:pt idx="205956">143</cx:pt>
          <cx:pt idx="205957">1</cx:pt>
          <cx:pt idx="205958">6</cx:pt>
          <cx:pt idx="205959">3</cx:pt>
          <cx:pt idx="205960">5</cx:pt>
          <cx:pt idx="205961">49</cx:pt>
          <cx:pt idx="205962">76</cx:pt>
          <cx:pt idx="205963">52</cx:pt>
          <cx:pt idx="205964">0</cx:pt>
          <cx:pt idx="205965">18</cx:pt>
          <cx:pt idx="205966">57</cx:pt>
          <cx:pt idx="205967">47</cx:pt>
          <cx:pt idx="205968">52</cx:pt>
          <cx:pt idx="205969">1</cx:pt>
          <cx:pt idx="205970">73</cx:pt>
          <cx:pt idx="205971">0</cx:pt>
          <cx:pt idx="205972">30</cx:pt>
          <cx:pt idx="205973">0</cx:pt>
          <cx:pt idx="205974">7</cx:pt>
          <cx:pt idx="205975">15</cx:pt>
          <cx:pt idx="205976">32</cx:pt>
          <cx:pt idx="205977">250</cx:pt>
          <cx:pt idx="205978">1</cx:pt>
          <cx:pt idx="205979">182</cx:pt>
          <cx:pt idx="205980">16</cx:pt>
          <cx:pt idx="205981">2</cx:pt>
          <cx:pt idx="205982">48</cx:pt>
          <cx:pt idx="205983">17</cx:pt>
          <cx:pt idx="205984">0</cx:pt>
          <cx:pt idx="205985">140</cx:pt>
          <cx:pt idx="205986">0</cx:pt>
          <cx:pt idx="205987">0</cx:pt>
          <cx:pt idx="205988">254</cx:pt>
          <cx:pt idx="205989">509</cx:pt>
          <cx:pt idx="205990">1</cx:pt>
          <cx:pt idx="205991">0</cx:pt>
          <cx:pt idx="205992">15</cx:pt>
          <cx:pt idx="205993">0</cx:pt>
          <cx:pt idx="205994">6</cx:pt>
          <cx:pt idx="205995">165</cx:pt>
          <cx:pt idx="205996">0</cx:pt>
          <cx:pt idx="205997">1</cx:pt>
          <cx:pt idx="205998">1</cx:pt>
          <cx:pt idx="205999">0</cx:pt>
          <cx:pt idx="206000">122</cx:pt>
          <cx:pt idx="206001">1</cx:pt>
          <cx:pt idx="206002">1</cx:pt>
          <cx:pt idx="206003">2</cx:pt>
          <cx:pt idx="206004">22</cx:pt>
          <cx:pt idx="206005">9</cx:pt>
          <cx:pt idx="206006">0</cx:pt>
          <cx:pt idx="206007">0</cx:pt>
          <cx:pt idx="206008">20</cx:pt>
          <cx:pt idx="206009">0</cx:pt>
          <cx:pt idx="206010">0</cx:pt>
          <cx:pt idx="206011">0</cx:pt>
          <cx:pt idx="206012">77</cx:pt>
          <cx:pt idx="206013">0</cx:pt>
          <cx:pt idx="206014">303</cx:pt>
          <cx:pt idx="206015">444</cx:pt>
          <cx:pt idx="206016">97</cx:pt>
          <cx:pt idx="206017">1</cx:pt>
          <cx:pt idx="206018">4</cx:pt>
          <cx:pt idx="206019">1</cx:pt>
          <cx:pt idx="206020">0</cx:pt>
          <cx:pt idx="206021">0</cx:pt>
          <cx:pt idx="206022">29</cx:pt>
          <cx:pt idx="206023">70</cx:pt>
          <cx:pt idx="206024">0</cx:pt>
          <cx:pt idx="206025">0</cx:pt>
          <cx:pt idx="206026">0</cx:pt>
          <cx:pt idx="206027">0</cx:pt>
          <cx:pt idx="206028">230</cx:pt>
          <cx:pt idx="206029">1</cx:pt>
          <cx:pt idx="206030">6</cx:pt>
          <cx:pt idx="206031">0</cx:pt>
          <cx:pt idx="206032">57</cx:pt>
          <cx:pt idx="206033">2</cx:pt>
          <cx:pt idx="206034">12</cx:pt>
          <cx:pt idx="206035">115</cx:pt>
          <cx:pt idx="206036">91</cx:pt>
          <cx:pt idx="206037">36</cx:pt>
          <cx:pt idx="206038">7</cx:pt>
          <cx:pt idx="206039">0</cx:pt>
          <cx:pt idx="206040">119</cx:pt>
          <cx:pt idx="206041">0</cx:pt>
          <cx:pt idx="206042">42</cx:pt>
          <cx:pt idx="206043">77</cx:pt>
          <cx:pt idx="206044">8</cx:pt>
          <cx:pt idx="206045">2</cx:pt>
          <cx:pt idx="206046">6</cx:pt>
          <cx:pt idx="206047">0</cx:pt>
          <cx:pt idx="206048">119</cx:pt>
          <cx:pt idx="206049">23</cx:pt>
          <cx:pt idx="206050">7</cx:pt>
          <cx:pt idx="206051">112</cx:pt>
          <cx:pt idx="206052">0</cx:pt>
          <cx:pt idx="206053">198</cx:pt>
          <cx:pt idx="206054">20</cx:pt>
          <cx:pt idx="206055">0</cx:pt>
          <cx:pt idx="206056">0</cx:pt>
          <cx:pt idx="206057">1</cx:pt>
          <cx:pt idx="206058">57</cx:pt>
          <cx:pt idx="206059">58</cx:pt>
          <cx:pt idx="206060">0</cx:pt>
          <cx:pt idx="206061">0</cx:pt>
          <cx:pt idx="206062">6</cx:pt>
          <cx:pt idx="206063">0</cx:pt>
          <cx:pt idx="206064">0</cx:pt>
          <cx:pt idx="206065">34</cx:pt>
          <cx:pt idx="206066">214</cx:pt>
          <cx:pt idx="206067">12</cx:pt>
          <cx:pt idx="206068">216</cx:pt>
          <cx:pt idx="206069">224</cx:pt>
          <cx:pt idx="206070">22</cx:pt>
          <cx:pt idx="206071">57</cx:pt>
          <cx:pt idx="206072">44</cx:pt>
          <cx:pt idx="206073">2</cx:pt>
          <cx:pt idx="206074">3</cx:pt>
          <cx:pt idx="206075">39</cx:pt>
          <cx:pt idx="206076">0</cx:pt>
          <cx:pt idx="206077">48</cx:pt>
          <cx:pt idx="206078">0</cx:pt>
          <cx:pt idx="206079">0</cx:pt>
          <cx:pt idx="206080">0</cx:pt>
          <cx:pt idx="206081">0</cx:pt>
          <cx:pt idx="206082">5</cx:pt>
          <cx:pt idx="206083">0</cx:pt>
          <cx:pt idx="206084">1</cx:pt>
          <cx:pt idx="206085">191</cx:pt>
          <cx:pt idx="206086">157</cx:pt>
          <cx:pt idx="206087">4</cx:pt>
          <cx:pt idx="206088">28</cx:pt>
          <cx:pt idx="206089">0</cx:pt>
          <cx:pt idx="206090">81</cx:pt>
          <cx:pt idx="206091">0</cx:pt>
          <cx:pt idx="206092">2</cx:pt>
          <cx:pt idx="206093">32</cx:pt>
          <cx:pt idx="206094">4</cx:pt>
          <cx:pt idx="206095">14</cx:pt>
          <cx:pt idx="206096">42</cx:pt>
          <cx:pt idx="206097">0</cx:pt>
          <cx:pt idx="206098">1</cx:pt>
          <cx:pt idx="206099">47</cx:pt>
          <cx:pt idx="206100">6</cx:pt>
          <cx:pt idx="206101">1</cx:pt>
          <cx:pt idx="206102">1</cx:pt>
          <cx:pt idx="206103">6</cx:pt>
          <cx:pt idx="206104">14</cx:pt>
          <cx:pt idx="206105">0</cx:pt>
          <cx:pt idx="206106">6</cx:pt>
          <cx:pt idx="206107">0</cx:pt>
          <cx:pt idx="206108">3</cx:pt>
          <cx:pt idx="206109">7</cx:pt>
          <cx:pt idx="206110">5</cx:pt>
          <cx:pt idx="206111">0</cx:pt>
          <cx:pt idx="206112">16</cx:pt>
          <cx:pt idx="206113">77</cx:pt>
          <cx:pt idx="206114">4</cx:pt>
          <cx:pt idx="206115">15</cx:pt>
          <cx:pt idx="206116">25</cx:pt>
          <cx:pt idx="206117">41</cx:pt>
          <cx:pt idx="206118">8</cx:pt>
          <cx:pt idx="206119">1</cx:pt>
          <cx:pt idx="206120">16</cx:pt>
          <cx:pt idx="206121">442</cx:pt>
          <cx:pt idx="206122">15</cx:pt>
          <cx:pt idx="206123">7</cx:pt>
          <cx:pt idx="206124">0</cx:pt>
          <cx:pt idx="206125">0</cx:pt>
          <cx:pt idx="206126">36</cx:pt>
          <cx:pt idx="206127">108</cx:pt>
          <cx:pt idx="206128">0</cx:pt>
          <cx:pt idx="206129">55</cx:pt>
          <cx:pt idx="206130">7</cx:pt>
          <cx:pt idx="206131">14</cx:pt>
          <cx:pt idx="206132">19</cx:pt>
          <cx:pt idx="206133">167</cx:pt>
          <cx:pt idx="206134">0</cx:pt>
          <cx:pt idx="206135">99</cx:pt>
          <cx:pt idx="206136">76</cx:pt>
          <cx:pt idx="206137">20</cx:pt>
          <cx:pt idx="206138">2</cx:pt>
          <cx:pt idx="206139">1</cx:pt>
          <cx:pt idx="206140">24</cx:pt>
          <cx:pt idx="206141">11</cx:pt>
          <cx:pt idx="206142">0</cx:pt>
          <cx:pt idx="206143">0</cx:pt>
          <cx:pt idx="206144">0</cx:pt>
          <cx:pt idx="206145">47</cx:pt>
          <cx:pt idx="206146">1</cx:pt>
          <cx:pt idx="206147">77</cx:pt>
          <cx:pt idx="206148">33</cx:pt>
          <cx:pt idx="206149">27</cx:pt>
          <cx:pt idx="206150">2</cx:pt>
          <cx:pt idx="206151">37</cx:pt>
          <cx:pt idx="206152">4</cx:pt>
          <cx:pt idx="206153">1</cx:pt>
          <cx:pt idx="206154">0</cx:pt>
          <cx:pt idx="206155">36</cx:pt>
          <cx:pt idx="206156">6</cx:pt>
          <cx:pt idx="206157">0</cx:pt>
          <cx:pt idx="206158">0</cx:pt>
          <cx:pt idx="206159">24</cx:pt>
          <cx:pt idx="206160">24</cx:pt>
          <cx:pt idx="206161">8</cx:pt>
          <cx:pt idx="206162">21</cx:pt>
          <cx:pt idx="206163">48</cx:pt>
          <cx:pt idx="206164">92</cx:pt>
          <cx:pt idx="206165">5</cx:pt>
          <cx:pt idx="206166">1</cx:pt>
          <cx:pt idx="206167">12</cx:pt>
          <cx:pt idx="206168">1</cx:pt>
          <cx:pt idx="206169">1</cx:pt>
          <cx:pt idx="206170">7</cx:pt>
          <cx:pt idx="206171">0</cx:pt>
          <cx:pt idx="206172">0</cx:pt>
          <cx:pt idx="206173">0</cx:pt>
          <cx:pt idx="206174">0</cx:pt>
          <cx:pt idx="206175">0</cx:pt>
          <cx:pt idx="206176">0</cx:pt>
          <cx:pt idx="206177">0</cx:pt>
          <cx:pt idx="206178">35</cx:pt>
          <cx:pt idx="206179">5</cx:pt>
          <cx:pt idx="206180">3</cx:pt>
          <cx:pt idx="206181">1</cx:pt>
          <cx:pt idx="206182">0</cx:pt>
          <cx:pt idx="206183">1</cx:pt>
          <cx:pt idx="206184">27</cx:pt>
          <cx:pt idx="206185">0</cx:pt>
          <cx:pt idx="206186">0</cx:pt>
          <cx:pt idx="206187">36</cx:pt>
          <cx:pt idx="206188">42</cx:pt>
          <cx:pt idx="206189">41</cx:pt>
          <cx:pt idx="206190">0</cx:pt>
          <cx:pt idx="206191">8</cx:pt>
          <cx:pt idx="206192">21</cx:pt>
          <cx:pt idx="206193">1</cx:pt>
          <cx:pt idx="206194">1</cx:pt>
          <cx:pt idx="206195">26</cx:pt>
          <cx:pt idx="206196">0</cx:pt>
          <cx:pt idx="206197">3</cx:pt>
          <cx:pt idx="206198">0</cx:pt>
          <cx:pt idx="206199">0</cx:pt>
          <cx:pt idx="206200">0</cx:pt>
          <cx:pt idx="206201">266</cx:pt>
          <cx:pt idx="206202">3</cx:pt>
          <cx:pt idx="206203">0</cx:pt>
          <cx:pt idx="206204">110</cx:pt>
          <cx:pt idx="206205">10</cx:pt>
          <cx:pt idx="206206">0</cx:pt>
          <cx:pt idx="206207">11</cx:pt>
          <cx:pt idx="206208">0</cx:pt>
          <cx:pt idx="206209">8</cx:pt>
          <cx:pt idx="206210">0</cx:pt>
          <cx:pt idx="206211">0</cx:pt>
          <cx:pt idx="206212">23</cx:pt>
          <cx:pt idx="206213">1</cx:pt>
          <cx:pt idx="206214">1</cx:pt>
          <cx:pt idx="206215">347</cx:pt>
          <cx:pt idx="206216">20</cx:pt>
          <cx:pt idx="206217">20</cx:pt>
          <cx:pt idx="206218">1</cx:pt>
          <cx:pt idx="206219">8</cx:pt>
          <cx:pt idx="206220">1</cx:pt>
          <cx:pt idx="206221">0</cx:pt>
          <cx:pt idx="206222">0</cx:pt>
          <cx:pt idx="206223">6</cx:pt>
          <cx:pt idx="206224">0</cx:pt>
          <cx:pt idx="206225">17</cx:pt>
          <cx:pt idx="206226">0</cx:pt>
          <cx:pt idx="206227">0</cx:pt>
          <cx:pt idx="206228">0</cx:pt>
          <cx:pt idx="206229">0</cx:pt>
          <cx:pt idx="206230">4</cx:pt>
          <cx:pt idx="206231">38</cx:pt>
          <cx:pt idx="206232">742</cx:pt>
          <cx:pt idx="206233">3</cx:pt>
          <cx:pt idx="206234">1</cx:pt>
          <cx:pt idx="206235">62</cx:pt>
          <cx:pt idx="206236">2</cx:pt>
          <cx:pt idx="206237">63</cx:pt>
          <cx:pt idx="206238">0</cx:pt>
          <cx:pt idx="206239">4</cx:pt>
          <cx:pt idx="206240">28</cx:pt>
          <cx:pt idx="206241">0</cx:pt>
          <cx:pt idx="206242">6</cx:pt>
          <cx:pt idx="206243">2</cx:pt>
          <cx:pt idx="206244">20</cx:pt>
          <cx:pt idx="206245">18</cx:pt>
          <cx:pt idx="206246">1</cx:pt>
          <cx:pt idx="206247">92</cx:pt>
          <cx:pt idx="206248">52</cx:pt>
          <cx:pt idx="206249">60</cx:pt>
          <cx:pt idx="206250">0</cx:pt>
          <cx:pt idx="206251">0</cx:pt>
          <cx:pt idx="206252">41</cx:pt>
          <cx:pt idx="206253">51</cx:pt>
          <cx:pt idx="206254">0</cx:pt>
          <cx:pt idx="206255">0</cx:pt>
          <cx:pt idx="206256">62</cx:pt>
          <cx:pt idx="206257">0</cx:pt>
          <cx:pt idx="206258">0</cx:pt>
          <cx:pt idx="206259">1</cx:pt>
          <cx:pt idx="206260">0</cx:pt>
          <cx:pt idx="206261">0</cx:pt>
          <cx:pt idx="206262">5</cx:pt>
          <cx:pt idx="206263">0</cx:pt>
          <cx:pt idx="206264">0</cx:pt>
          <cx:pt idx="206265">37</cx:pt>
          <cx:pt idx="206266">0</cx:pt>
          <cx:pt idx="206267">0</cx:pt>
          <cx:pt idx="206268">0</cx:pt>
          <cx:pt idx="206269">0</cx:pt>
          <cx:pt idx="206270">0</cx:pt>
          <cx:pt idx="206271">50</cx:pt>
          <cx:pt idx="206272">0</cx:pt>
          <cx:pt idx="206273">0</cx:pt>
          <cx:pt idx="206274">9</cx:pt>
          <cx:pt idx="206275">75</cx:pt>
          <cx:pt idx="206276">0</cx:pt>
          <cx:pt idx="206277">23</cx:pt>
          <cx:pt idx="206278">931</cx:pt>
          <cx:pt idx="206279">0</cx:pt>
          <cx:pt idx="206280">14</cx:pt>
          <cx:pt idx="206281">1</cx:pt>
          <cx:pt idx="206282">16</cx:pt>
          <cx:pt idx="206283">2</cx:pt>
          <cx:pt idx="206284">759</cx:pt>
          <cx:pt idx="206285">8</cx:pt>
          <cx:pt idx="206286">21</cx:pt>
          <cx:pt idx="206287">31</cx:pt>
          <cx:pt idx="206288">0</cx:pt>
          <cx:pt idx="206289">106</cx:pt>
          <cx:pt idx="206290">11</cx:pt>
          <cx:pt idx="206291">10</cx:pt>
          <cx:pt idx="206292">69</cx:pt>
          <cx:pt idx="206293">3</cx:pt>
          <cx:pt idx="206294">21</cx:pt>
          <cx:pt idx="206295">0</cx:pt>
          <cx:pt idx="206296">4</cx:pt>
          <cx:pt idx="206297">3</cx:pt>
          <cx:pt idx="206298">2</cx:pt>
          <cx:pt idx="206299">96</cx:pt>
          <cx:pt idx="206300">5</cx:pt>
          <cx:pt idx="206301">3</cx:pt>
          <cx:pt idx="206302">2</cx:pt>
          <cx:pt idx="206303">19</cx:pt>
          <cx:pt idx="206304">17</cx:pt>
          <cx:pt idx="206305">252</cx:pt>
          <cx:pt idx="206306">1</cx:pt>
          <cx:pt idx="206307">11</cx:pt>
          <cx:pt idx="206308">0</cx:pt>
          <cx:pt idx="206309">0</cx:pt>
          <cx:pt idx="206310">2</cx:pt>
          <cx:pt idx="206311">81</cx:pt>
          <cx:pt idx="206312">23</cx:pt>
          <cx:pt idx="206313">0</cx:pt>
          <cx:pt idx="206314">0</cx:pt>
          <cx:pt idx="206315">1</cx:pt>
          <cx:pt idx="206316">0</cx:pt>
          <cx:pt idx="206317">1</cx:pt>
          <cx:pt idx="206318">321</cx:pt>
          <cx:pt idx="206319">35</cx:pt>
          <cx:pt idx="206320">1</cx:pt>
          <cx:pt idx="206321">20</cx:pt>
          <cx:pt idx="206322">0</cx:pt>
          <cx:pt idx="206323">21</cx:pt>
          <cx:pt idx="206324">29</cx:pt>
          <cx:pt idx="206325">36</cx:pt>
          <cx:pt idx="206326">92</cx:pt>
          <cx:pt idx="206327">208</cx:pt>
          <cx:pt idx="206328">13</cx:pt>
          <cx:pt idx="206329">184</cx:pt>
          <cx:pt idx="206330">50</cx:pt>
          <cx:pt idx="206331">27</cx:pt>
          <cx:pt idx="206332">2</cx:pt>
          <cx:pt idx="206333">232</cx:pt>
          <cx:pt idx="206334">7</cx:pt>
          <cx:pt idx="206335">83</cx:pt>
          <cx:pt idx="206336">165</cx:pt>
          <cx:pt idx="206337">0</cx:pt>
          <cx:pt idx="206338">79</cx:pt>
          <cx:pt idx="206339">1</cx:pt>
          <cx:pt idx="206340">13</cx:pt>
          <cx:pt idx="206341">26</cx:pt>
          <cx:pt idx="206342">5</cx:pt>
          <cx:pt idx="206343">196</cx:pt>
          <cx:pt idx="206344">0</cx:pt>
          <cx:pt idx="206345">0</cx:pt>
          <cx:pt idx="206346">4</cx:pt>
          <cx:pt idx="206347">21</cx:pt>
          <cx:pt idx="206348">4</cx:pt>
          <cx:pt idx="206349">1</cx:pt>
          <cx:pt idx="206350">2</cx:pt>
          <cx:pt idx="206351">0</cx:pt>
          <cx:pt idx="206352">1</cx:pt>
          <cx:pt idx="206353">77</cx:pt>
          <cx:pt idx="206354">57</cx:pt>
          <cx:pt idx="206355">7</cx:pt>
          <cx:pt idx="206356">0</cx:pt>
          <cx:pt idx="206357">2</cx:pt>
          <cx:pt idx="206358">118</cx:pt>
          <cx:pt idx="206359">126</cx:pt>
          <cx:pt idx="206360">0</cx:pt>
          <cx:pt idx="206361">3</cx:pt>
          <cx:pt idx="206362">0</cx:pt>
          <cx:pt idx="206363">4</cx:pt>
          <cx:pt idx="206364">0</cx:pt>
          <cx:pt idx="206365">8</cx:pt>
          <cx:pt idx="206366">53</cx:pt>
          <cx:pt idx="206367">20</cx:pt>
          <cx:pt idx="206368">10</cx:pt>
          <cx:pt idx="206369">0</cx:pt>
          <cx:pt idx="206370">20</cx:pt>
          <cx:pt idx="206371">0</cx:pt>
          <cx:pt idx="206372">0</cx:pt>
          <cx:pt idx="206373">0</cx:pt>
          <cx:pt idx="206374">24</cx:pt>
          <cx:pt idx="206375">8</cx:pt>
          <cx:pt idx="206376">16</cx:pt>
          <cx:pt idx="206377">50</cx:pt>
          <cx:pt idx="206378">0</cx:pt>
          <cx:pt idx="206379">0</cx:pt>
          <cx:pt idx="206380">0</cx:pt>
          <cx:pt idx="206381">0</cx:pt>
          <cx:pt idx="206382">0</cx:pt>
          <cx:pt idx="206383">0</cx:pt>
          <cx:pt idx="206384">30</cx:pt>
          <cx:pt idx="206385">0</cx:pt>
          <cx:pt idx="206386">0</cx:pt>
          <cx:pt idx="206387">0</cx:pt>
          <cx:pt idx="206388">1</cx:pt>
          <cx:pt idx="206389">0</cx:pt>
          <cx:pt idx="206390">1</cx:pt>
          <cx:pt idx="206391">0</cx:pt>
          <cx:pt idx="206392">0</cx:pt>
          <cx:pt idx="206393">0</cx:pt>
          <cx:pt idx="206394">0</cx:pt>
          <cx:pt idx="206395">1</cx:pt>
          <cx:pt idx="206396">1</cx:pt>
          <cx:pt idx="206397">3</cx:pt>
          <cx:pt idx="206398">0</cx:pt>
          <cx:pt idx="206399">1</cx:pt>
          <cx:pt idx="206400">64</cx:pt>
          <cx:pt idx="206401">20</cx:pt>
          <cx:pt idx="206402">38</cx:pt>
          <cx:pt idx="206403">53</cx:pt>
          <cx:pt idx="206404">221</cx:pt>
          <cx:pt idx="206405">0</cx:pt>
          <cx:pt idx="206406">1</cx:pt>
          <cx:pt idx="206407">0</cx:pt>
          <cx:pt idx="206408">0</cx:pt>
          <cx:pt idx="206409">0</cx:pt>
          <cx:pt idx="206410">163</cx:pt>
          <cx:pt idx="206411">0</cx:pt>
          <cx:pt idx="206412">0</cx:pt>
          <cx:pt idx="206413">78</cx:pt>
          <cx:pt idx="206414">15</cx:pt>
          <cx:pt idx="206415">216</cx:pt>
          <cx:pt idx="206416">23</cx:pt>
          <cx:pt idx="206417">7</cx:pt>
          <cx:pt idx="206418">0</cx:pt>
          <cx:pt idx="206419">2</cx:pt>
          <cx:pt idx="206420">22</cx:pt>
          <cx:pt idx="206421">10</cx:pt>
          <cx:pt idx="206422">1</cx:pt>
          <cx:pt idx="206423">1</cx:pt>
          <cx:pt idx="206424">7</cx:pt>
          <cx:pt idx="206425">1</cx:pt>
          <cx:pt idx="206426">4</cx:pt>
          <cx:pt idx="206427">82</cx:pt>
          <cx:pt idx="206428">0</cx:pt>
          <cx:pt idx="206429">69</cx:pt>
          <cx:pt idx="206430">16</cx:pt>
          <cx:pt idx="206431">0</cx:pt>
          <cx:pt idx="206432">0</cx:pt>
          <cx:pt idx="206433">8</cx:pt>
          <cx:pt idx="206434">0</cx:pt>
          <cx:pt idx="206435">244</cx:pt>
          <cx:pt idx="206436">28</cx:pt>
          <cx:pt idx="206437">1</cx:pt>
          <cx:pt idx="206438">20</cx:pt>
          <cx:pt idx="206439">36</cx:pt>
          <cx:pt idx="206440">489</cx:pt>
          <cx:pt idx="206441">66</cx:pt>
          <cx:pt idx="206442">212</cx:pt>
          <cx:pt idx="206443">80</cx:pt>
          <cx:pt idx="206444">43</cx:pt>
          <cx:pt idx="206445">1</cx:pt>
          <cx:pt idx="206446">3</cx:pt>
          <cx:pt idx="206447">0</cx:pt>
          <cx:pt idx="206448">0</cx:pt>
          <cx:pt idx="206449">7</cx:pt>
          <cx:pt idx="206450">0</cx:pt>
          <cx:pt idx="206451">0</cx:pt>
          <cx:pt idx="206452">6</cx:pt>
          <cx:pt idx="206453">0</cx:pt>
          <cx:pt idx="206454">9</cx:pt>
          <cx:pt idx="206455">90</cx:pt>
          <cx:pt idx="206456">6</cx:pt>
          <cx:pt idx="206457">91</cx:pt>
          <cx:pt idx="206458">3</cx:pt>
          <cx:pt idx="206459">1</cx:pt>
          <cx:pt idx="206460">4</cx:pt>
          <cx:pt idx="206461">0</cx:pt>
          <cx:pt idx="206462">22</cx:pt>
          <cx:pt idx="206463">0</cx:pt>
          <cx:pt idx="206464">19</cx:pt>
          <cx:pt idx="206465">1</cx:pt>
          <cx:pt idx="206466">263</cx:pt>
          <cx:pt idx="206467">0</cx:pt>
          <cx:pt idx="206468">301</cx:pt>
          <cx:pt idx="206469">3</cx:pt>
          <cx:pt idx="206470">120</cx:pt>
          <cx:pt idx="206471">76</cx:pt>
          <cx:pt idx="206472">109</cx:pt>
          <cx:pt idx="206473">7</cx:pt>
          <cx:pt idx="206474">102</cx:pt>
          <cx:pt idx="206475">7</cx:pt>
          <cx:pt idx="206476">0</cx:pt>
          <cx:pt idx="206477">0</cx:pt>
          <cx:pt idx="206478">5</cx:pt>
          <cx:pt idx="206479">35</cx:pt>
          <cx:pt idx="206480">23</cx:pt>
          <cx:pt idx="206481">0</cx:pt>
          <cx:pt idx="206482">10</cx:pt>
          <cx:pt idx="206483">381</cx:pt>
          <cx:pt idx="206484">44</cx:pt>
          <cx:pt idx="206485">21</cx:pt>
          <cx:pt idx="206486">1</cx:pt>
          <cx:pt idx="206487">76</cx:pt>
          <cx:pt idx="206488">1</cx:pt>
          <cx:pt idx="206489">4</cx:pt>
          <cx:pt idx="206490">37</cx:pt>
          <cx:pt idx="206491">2</cx:pt>
          <cx:pt idx="206492">1</cx:pt>
          <cx:pt idx="206493">157</cx:pt>
          <cx:pt idx="206494">91</cx:pt>
          <cx:pt idx="206495">0</cx:pt>
          <cx:pt idx="206496">20</cx:pt>
          <cx:pt idx="206497">2</cx:pt>
          <cx:pt idx="206498">238</cx:pt>
          <cx:pt idx="206499">0</cx:pt>
          <cx:pt idx="206500">59</cx:pt>
          <cx:pt idx="206501">22</cx:pt>
          <cx:pt idx="206502">53</cx:pt>
          <cx:pt idx="206503">32</cx:pt>
          <cx:pt idx="206504">24</cx:pt>
          <cx:pt idx="206505">7</cx:pt>
          <cx:pt idx="206506">11</cx:pt>
          <cx:pt idx="206507">8</cx:pt>
          <cx:pt idx="206508">2</cx:pt>
          <cx:pt idx="206509">0</cx:pt>
          <cx:pt idx="206510">0</cx:pt>
          <cx:pt idx="206511">2</cx:pt>
          <cx:pt idx="206512">12</cx:pt>
          <cx:pt idx="206513">0</cx:pt>
          <cx:pt idx="206514">310</cx:pt>
          <cx:pt idx="206515">35</cx:pt>
          <cx:pt idx="206516">7</cx:pt>
          <cx:pt idx="206517">49</cx:pt>
          <cx:pt idx="206518">13</cx:pt>
          <cx:pt idx="206519">5</cx:pt>
          <cx:pt idx="206520">132</cx:pt>
          <cx:pt idx="206521">5</cx:pt>
          <cx:pt idx="206522">51</cx:pt>
          <cx:pt idx="206523">8</cx:pt>
          <cx:pt idx="206524">13</cx:pt>
          <cx:pt idx="206525">289</cx:pt>
          <cx:pt idx="206526">22</cx:pt>
          <cx:pt idx="206527">479</cx:pt>
          <cx:pt idx="206528">25</cx:pt>
          <cx:pt idx="206529">92</cx:pt>
          <cx:pt idx="206530">22</cx:pt>
          <cx:pt idx="206531">0</cx:pt>
          <cx:pt idx="206532">6</cx:pt>
          <cx:pt idx="206533">40</cx:pt>
          <cx:pt idx="206534">13</cx:pt>
          <cx:pt idx="206535">0</cx:pt>
          <cx:pt idx="206536">0</cx:pt>
          <cx:pt idx="206537">65</cx:pt>
          <cx:pt idx="206538">8</cx:pt>
          <cx:pt idx="206539">10</cx:pt>
          <cx:pt idx="206540">2</cx:pt>
          <cx:pt idx="206541">54</cx:pt>
          <cx:pt idx="206542">13</cx:pt>
          <cx:pt idx="206543">1</cx:pt>
          <cx:pt idx="206544">0</cx:pt>
          <cx:pt idx="206545">22</cx:pt>
          <cx:pt idx="206546">10</cx:pt>
          <cx:pt idx="206547">131</cx:pt>
          <cx:pt idx="206548">1</cx:pt>
          <cx:pt idx="206549">0</cx:pt>
          <cx:pt idx="206550">5</cx:pt>
          <cx:pt idx="206551">7</cx:pt>
          <cx:pt idx="206552">2</cx:pt>
          <cx:pt idx="206553">52</cx:pt>
          <cx:pt idx="206554">0</cx:pt>
          <cx:pt idx="206555">46</cx:pt>
          <cx:pt idx="206556">2</cx:pt>
          <cx:pt idx="206557">0</cx:pt>
          <cx:pt idx="206558">0</cx:pt>
          <cx:pt idx="206559">0</cx:pt>
          <cx:pt idx="206560">0</cx:pt>
          <cx:pt idx="206561">0</cx:pt>
          <cx:pt idx="206562">0</cx:pt>
          <cx:pt idx="206563">0</cx:pt>
          <cx:pt idx="206564">0</cx:pt>
          <cx:pt idx="206565">0</cx:pt>
          <cx:pt idx="206566">0</cx:pt>
          <cx:pt idx="206567">0</cx:pt>
          <cx:pt idx="206568">2</cx:pt>
          <cx:pt idx="206569">0</cx:pt>
          <cx:pt idx="206570">10</cx:pt>
          <cx:pt idx="206571">14</cx:pt>
          <cx:pt idx="206572">62</cx:pt>
          <cx:pt idx="206573">75</cx:pt>
          <cx:pt idx="206574">74</cx:pt>
          <cx:pt idx="206575">260</cx:pt>
          <cx:pt idx="206576">108</cx:pt>
          <cx:pt idx="206577">0</cx:pt>
          <cx:pt idx="206578">6</cx:pt>
          <cx:pt idx="206579">0</cx:pt>
          <cx:pt idx="206580">45</cx:pt>
          <cx:pt idx="206581">161</cx:pt>
          <cx:pt idx="206582">443</cx:pt>
          <cx:pt idx="206583">0</cx:pt>
          <cx:pt idx="206584">119</cx:pt>
          <cx:pt idx="206585">83</cx:pt>
          <cx:pt idx="206586">15</cx:pt>
          <cx:pt idx="206587">0</cx:pt>
          <cx:pt idx="206588">390</cx:pt>
          <cx:pt idx="206589">32</cx:pt>
          <cx:pt idx="206590">21</cx:pt>
          <cx:pt idx="206591">14</cx:pt>
          <cx:pt idx="206592">0</cx:pt>
          <cx:pt idx="206593">14</cx:pt>
          <cx:pt idx="206594">101</cx:pt>
          <cx:pt idx="206595">31</cx:pt>
          <cx:pt idx="206596">84</cx:pt>
          <cx:pt idx="206597">1</cx:pt>
          <cx:pt idx="206598">14</cx:pt>
          <cx:pt idx="206599">60</cx:pt>
          <cx:pt idx="206600">0</cx:pt>
          <cx:pt idx="206601">0</cx:pt>
          <cx:pt idx="206602">1</cx:pt>
          <cx:pt idx="206603">4</cx:pt>
          <cx:pt idx="206604">0</cx:pt>
          <cx:pt idx="206605">4</cx:pt>
          <cx:pt idx="206606">35</cx:pt>
          <cx:pt idx="206607">42</cx:pt>
          <cx:pt idx="206608">0</cx:pt>
          <cx:pt idx="206609">454</cx:pt>
          <cx:pt idx="206610">0</cx:pt>
          <cx:pt idx="206611">3</cx:pt>
          <cx:pt idx="206612">92</cx:pt>
          <cx:pt idx="206613">7</cx:pt>
          <cx:pt idx="206614">6</cx:pt>
          <cx:pt idx="206615">1</cx:pt>
          <cx:pt idx="206616">15</cx:pt>
          <cx:pt idx="206617">120</cx:pt>
          <cx:pt idx="206618">0</cx:pt>
          <cx:pt idx="206619">1</cx:pt>
          <cx:pt idx="206620">39</cx:pt>
          <cx:pt idx="206621">350</cx:pt>
          <cx:pt idx="206622">0</cx:pt>
          <cx:pt idx="206623">11</cx:pt>
          <cx:pt idx="206624">106</cx:pt>
          <cx:pt idx="206625">0</cx:pt>
          <cx:pt idx="206626">130</cx:pt>
          <cx:pt idx="206627">70</cx:pt>
          <cx:pt idx="206628">0</cx:pt>
          <cx:pt idx="206629">0</cx:pt>
          <cx:pt idx="206630">24</cx:pt>
          <cx:pt idx="206631">184</cx:pt>
          <cx:pt idx="206632">7</cx:pt>
          <cx:pt idx="206633">157</cx:pt>
          <cx:pt idx="206634">34</cx:pt>
          <cx:pt idx="206635">8</cx:pt>
          <cx:pt idx="206636">116</cx:pt>
          <cx:pt idx="206637">5</cx:pt>
          <cx:pt idx="206638">19</cx:pt>
          <cx:pt idx="206639">1</cx:pt>
          <cx:pt idx="206640">1</cx:pt>
          <cx:pt idx="206641">6</cx:pt>
          <cx:pt idx="206642">435</cx:pt>
          <cx:pt idx="206643">103</cx:pt>
          <cx:pt idx="206644">4</cx:pt>
          <cx:pt idx="206645">0</cx:pt>
          <cx:pt idx="206646">13</cx:pt>
          <cx:pt idx="206647">38</cx:pt>
          <cx:pt idx="206648">0</cx:pt>
          <cx:pt idx="206649">0</cx:pt>
          <cx:pt idx="206650">0</cx:pt>
          <cx:pt idx="206651">77</cx:pt>
          <cx:pt idx="206652">1</cx:pt>
          <cx:pt idx="206653">2</cx:pt>
          <cx:pt idx="206654">1</cx:pt>
          <cx:pt idx="206655">1</cx:pt>
          <cx:pt idx="206656">0</cx:pt>
          <cx:pt idx="206657">293</cx:pt>
          <cx:pt idx="206658">0</cx:pt>
          <cx:pt idx="206659">0</cx:pt>
          <cx:pt idx="206660">1</cx:pt>
          <cx:pt idx="206661">46</cx:pt>
          <cx:pt idx="206662">11</cx:pt>
          <cx:pt idx="206663">0</cx:pt>
          <cx:pt idx="206664">37</cx:pt>
          <cx:pt idx="206665">225</cx:pt>
          <cx:pt idx="206666">455</cx:pt>
          <cx:pt idx="206667">24</cx:pt>
          <cx:pt idx="206668">17</cx:pt>
          <cx:pt idx="206669">13</cx:pt>
          <cx:pt idx="206670">0</cx:pt>
          <cx:pt idx="206671">1</cx:pt>
          <cx:pt idx="206672">15</cx:pt>
          <cx:pt idx="206673">0</cx:pt>
          <cx:pt idx="206674">1</cx:pt>
          <cx:pt idx="206675">14</cx:pt>
          <cx:pt idx="206676">77</cx:pt>
          <cx:pt idx="206677">4</cx:pt>
          <cx:pt idx="206678">42</cx:pt>
          <cx:pt idx="206679">34</cx:pt>
          <cx:pt idx="206680">119</cx:pt>
          <cx:pt idx="206681">13</cx:pt>
          <cx:pt idx="206682">46</cx:pt>
          <cx:pt idx="206683">0</cx:pt>
          <cx:pt idx="206684">8</cx:pt>
          <cx:pt idx="206685">133</cx:pt>
          <cx:pt idx="206686">1</cx:pt>
          <cx:pt idx="206687">53</cx:pt>
          <cx:pt idx="206688">0</cx:pt>
          <cx:pt idx="206689">18</cx:pt>
          <cx:pt idx="206690">0</cx:pt>
          <cx:pt idx="206691">1</cx:pt>
          <cx:pt idx="206692">1</cx:pt>
          <cx:pt idx="206693">1</cx:pt>
          <cx:pt idx="206694">1</cx:pt>
          <cx:pt idx="206695">6</cx:pt>
          <cx:pt idx="206696">0</cx:pt>
          <cx:pt idx="206697">89</cx:pt>
          <cx:pt idx="206698">675</cx:pt>
          <cx:pt idx="206699">21</cx:pt>
          <cx:pt idx="206700">1</cx:pt>
          <cx:pt idx="206701">658</cx:pt>
          <cx:pt idx="206702">254</cx:pt>
          <cx:pt idx="206703">132</cx:pt>
          <cx:pt idx="206704">3</cx:pt>
          <cx:pt idx="206705">1</cx:pt>
          <cx:pt idx="206706">1</cx:pt>
          <cx:pt idx="206707">217</cx:pt>
          <cx:pt idx="206708">0</cx:pt>
          <cx:pt idx="206709">38</cx:pt>
          <cx:pt idx="206710">8</cx:pt>
          <cx:pt idx="206711">9</cx:pt>
          <cx:pt idx="206712">4</cx:pt>
          <cx:pt idx="206713">3</cx:pt>
          <cx:pt idx="206714">7</cx:pt>
          <cx:pt idx="206715">72</cx:pt>
          <cx:pt idx="206716">14</cx:pt>
          <cx:pt idx="206717">3</cx:pt>
          <cx:pt idx="206718">11</cx:pt>
          <cx:pt idx="206719">0</cx:pt>
          <cx:pt idx="206720">0</cx:pt>
          <cx:pt idx="206721">12</cx:pt>
          <cx:pt idx="206722">88</cx:pt>
          <cx:pt idx="206723">0</cx:pt>
          <cx:pt idx="206724">1</cx:pt>
          <cx:pt idx="206725">0</cx:pt>
          <cx:pt idx="206726">50</cx:pt>
          <cx:pt idx="206727">0</cx:pt>
          <cx:pt idx="206728">19</cx:pt>
          <cx:pt idx="206729">0</cx:pt>
          <cx:pt idx="206730">6</cx:pt>
          <cx:pt idx="206731">3</cx:pt>
          <cx:pt idx="206732">0</cx:pt>
          <cx:pt idx="206733">0</cx:pt>
          <cx:pt idx="206734">0</cx:pt>
          <cx:pt idx="206735">0</cx:pt>
          <cx:pt idx="206736">0</cx:pt>
          <cx:pt idx="206737">0</cx:pt>
          <cx:pt idx="206738">0</cx:pt>
          <cx:pt idx="206739">0</cx:pt>
          <cx:pt idx="206740">0</cx:pt>
          <cx:pt idx="206741">0</cx:pt>
          <cx:pt idx="206742">31</cx:pt>
          <cx:pt idx="206743">0</cx:pt>
          <cx:pt idx="206744">35</cx:pt>
          <cx:pt idx="206745">405</cx:pt>
          <cx:pt idx="206746">1</cx:pt>
          <cx:pt idx="206747">1</cx:pt>
          <cx:pt idx="206748">33</cx:pt>
          <cx:pt idx="206749">1</cx:pt>
          <cx:pt idx="206750">0</cx:pt>
          <cx:pt idx="206751">15</cx:pt>
          <cx:pt idx="206752">7</cx:pt>
          <cx:pt idx="206753">0</cx:pt>
          <cx:pt idx="206754">85</cx:pt>
          <cx:pt idx="206755">103</cx:pt>
          <cx:pt idx="206756">28</cx:pt>
          <cx:pt idx="206757">140</cx:pt>
          <cx:pt idx="206758">6</cx:pt>
          <cx:pt idx="206759">104</cx:pt>
          <cx:pt idx="206760">42</cx:pt>
          <cx:pt idx="206761">45</cx:pt>
          <cx:pt idx="206762">20</cx:pt>
          <cx:pt idx="206763">0</cx:pt>
          <cx:pt idx="206764">13</cx:pt>
          <cx:pt idx="206765">216</cx:pt>
          <cx:pt idx="206766">9</cx:pt>
          <cx:pt idx="206767">37</cx:pt>
          <cx:pt idx="206768">0</cx:pt>
          <cx:pt idx="206769">0</cx:pt>
          <cx:pt idx="206770">0</cx:pt>
          <cx:pt idx="206771">1</cx:pt>
          <cx:pt idx="206772">0</cx:pt>
          <cx:pt idx="206773">16</cx:pt>
          <cx:pt idx="206774">17</cx:pt>
          <cx:pt idx="206775">0</cx:pt>
          <cx:pt idx="206776">21</cx:pt>
          <cx:pt idx="206777">0</cx:pt>
          <cx:pt idx="206778">7</cx:pt>
          <cx:pt idx="206779">4</cx:pt>
          <cx:pt idx="206780">26</cx:pt>
          <cx:pt idx="206781">0</cx:pt>
          <cx:pt idx="206782">0</cx:pt>
          <cx:pt idx="206783">0</cx:pt>
          <cx:pt idx="206784">0</cx:pt>
          <cx:pt idx="206785">1</cx:pt>
          <cx:pt idx="206786">0</cx:pt>
          <cx:pt idx="206787">4</cx:pt>
          <cx:pt idx="206788">0</cx:pt>
          <cx:pt idx="206789">0</cx:pt>
          <cx:pt idx="206790">65</cx:pt>
          <cx:pt idx="206791">0</cx:pt>
          <cx:pt idx="206792">1</cx:pt>
          <cx:pt idx="206793">58</cx:pt>
          <cx:pt idx="206794">0</cx:pt>
          <cx:pt idx="206795">0</cx:pt>
          <cx:pt idx="206796">0</cx:pt>
          <cx:pt idx="206797">0</cx:pt>
          <cx:pt idx="206798">0</cx:pt>
          <cx:pt idx="206799">127</cx:pt>
          <cx:pt idx="206800">0</cx:pt>
          <cx:pt idx="206801">0</cx:pt>
          <cx:pt idx="206802">1</cx:pt>
          <cx:pt idx="206803">0</cx:pt>
          <cx:pt idx="206804">26</cx:pt>
          <cx:pt idx="206805">6</cx:pt>
          <cx:pt idx="206806">21</cx:pt>
          <cx:pt idx="206807">2</cx:pt>
          <cx:pt idx="206808">34</cx:pt>
          <cx:pt idx="206809">16</cx:pt>
          <cx:pt idx="206810">12</cx:pt>
          <cx:pt idx="206811">6</cx:pt>
          <cx:pt idx="206812">5</cx:pt>
          <cx:pt idx="206813">12</cx:pt>
          <cx:pt idx="206814">0</cx:pt>
          <cx:pt idx="206815">21</cx:pt>
          <cx:pt idx="206816">152</cx:pt>
          <cx:pt idx="206817">7</cx:pt>
          <cx:pt idx="206818">13</cx:pt>
          <cx:pt idx="206819">198</cx:pt>
          <cx:pt idx="206820">12</cx:pt>
          <cx:pt idx="206821">6</cx:pt>
          <cx:pt idx="206822">14</cx:pt>
          <cx:pt idx="206823">5</cx:pt>
          <cx:pt idx="206824">0</cx:pt>
          <cx:pt idx="206825">57</cx:pt>
          <cx:pt idx="206826">29</cx:pt>
          <cx:pt idx="206827">2</cx:pt>
          <cx:pt idx="206828">44</cx:pt>
          <cx:pt idx="206829">8</cx:pt>
          <cx:pt idx="206830">7</cx:pt>
          <cx:pt idx="206831">39</cx:pt>
          <cx:pt idx="206832">0</cx:pt>
          <cx:pt idx="206833">8</cx:pt>
          <cx:pt idx="206834">13</cx:pt>
          <cx:pt idx="206835">34</cx:pt>
          <cx:pt idx="206836">293</cx:pt>
          <cx:pt idx="206837">16</cx:pt>
          <cx:pt idx="206838">24</cx:pt>
          <cx:pt idx="206839">260</cx:pt>
          <cx:pt idx="206840">51</cx:pt>
          <cx:pt idx="206841">73</cx:pt>
          <cx:pt idx="206842">0</cx:pt>
          <cx:pt idx="206843">3</cx:pt>
          <cx:pt idx="206844">78</cx:pt>
          <cx:pt idx="206845">5</cx:pt>
          <cx:pt idx="206846">0</cx:pt>
          <cx:pt idx="206847">0</cx:pt>
          <cx:pt idx="206848">0</cx:pt>
          <cx:pt idx="206849">0</cx:pt>
          <cx:pt idx="206850">1</cx:pt>
          <cx:pt idx="206851">0</cx:pt>
          <cx:pt idx="206852">1</cx:pt>
          <cx:pt idx="206853">0</cx:pt>
          <cx:pt idx="206854">22</cx:pt>
          <cx:pt idx="206855">17</cx:pt>
          <cx:pt idx="206856">37</cx:pt>
          <cx:pt idx="206857">1</cx:pt>
          <cx:pt idx="206858">124</cx:pt>
          <cx:pt idx="206859">452</cx:pt>
          <cx:pt idx="206860">12</cx:pt>
          <cx:pt idx="206861">7</cx:pt>
          <cx:pt idx="206862">66</cx:pt>
          <cx:pt idx="206863">8</cx:pt>
          <cx:pt idx="206864">0</cx:pt>
          <cx:pt idx="206865">0</cx:pt>
          <cx:pt idx="206866">5</cx:pt>
          <cx:pt idx="206867">0</cx:pt>
          <cx:pt idx="206868">21</cx:pt>
          <cx:pt idx="206869">0</cx:pt>
          <cx:pt idx="206870">0</cx:pt>
          <cx:pt idx="206871">0</cx:pt>
          <cx:pt idx="206872">0</cx:pt>
          <cx:pt idx="206873">6</cx:pt>
          <cx:pt idx="206874">164</cx:pt>
          <cx:pt idx="206875">1</cx:pt>
          <cx:pt idx="206876">20</cx:pt>
          <cx:pt idx="206877">3</cx:pt>
          <cx:pt idx="206878">0</cx:pt>
          <cx:pt idx="206879">2</cx:pt>
          <cx:pt idx="206880">124</cx:pt>
          <cx:pt idx="206881">14</cx:pt>
          <cx:pt idx="206882">246</cx:pt>
          <cx:pt idx="206883">3</cx:pt>
          <cx:pt idx="206884">0</cx:pt>
          <cx:pt idx="206885">0</cx:pt>
          <cx:pt idx="206886">3</cx:pt>
          <cx:pt idx="206887">0</cx:pt>
          <cx:pt idx="206888">0</cx:pt>
          <cx:pt idx="206889">3</cx:pt>
          <cx:pt idx="206890">72</cx:pt>
          <cx:pt idx="206891">0</cx:pt>
          <cx:pt idx="206892">6</cx:pt>
          <cx:pt idx="206893">20</cx:pt>
          <cx:pt idx="206894">0</cx:pt>
          <cx:pt idx="206895">7</cx:pt>
          <cx:pt idx="206896">499</cx:pt>
          <cx:pt idx="206897">3</cx:pt>
          <cx:pt idx="206898">175</cx:pt>
          <cx:pt idx="206899">20</cx:pt>
          <cx:pt idx="206900">32</cx:pt>
          <cx:pt idx="206901">28</cx:pt>
          <cx:pt idx="206902">0</cx:pt>
          <cx:pt idx="206903">3</cx:pt>
          <cx:pt idx="206904">2</cx:pt>
          <cx:pt idx="206905">0</cx:pt>
          <cx:pt idx="206906">13</cx:pt>
          <cx:pt idx="206907">75</cx:pt>
          <cx:pt idx="206908">561</cx:pt>
          <cx:pt idx="206909">146</cx:pt>
          <cx:pt idx="206910">0</cx:pt>
          <cx:pt idx="206911">0</cx:pt>
          <cx:pt idx="206912">0</cx:pt>
          <cx:pt idx="206913">0</cx:pt>
          <cx:pt idx="206914">76</cx:pt>
          <cx:pt idx="206915">0</cx:pt>
          <cx:pt idx="206916">0</cx:pt>
          <cx:pt idx="206917">0</cx:pt>
          <cx:pt idx="206918">1</cx:pt>
          <cx:pt idx="206919">0</cx:pt>
          <cx:pt idx="206920">13</cx:pt>
          <cx:pt idx="206921">0</cx:pt>
          <cx:pt idx="206922">0</cx:pt>
          <cx:pt idx="206923">67</cx:pt>
          <cx:pt idx="206924">21</cx:pt>
          <cx:pt idx="206925">1</cx:pt>
          <cx:pt idx="206926">2</cx:pt>
          <cx:pt idx="206927">0</cx:pt>
          <cx:pt idx="206928">1</cx:pt>
          <cx:pt idx="206929">2</cx:pt>
          <cx:pt idx="206930">0</cx:pt>
          <cx:pt idx="206931">8</cx:pt>
          <cx:pt idx="206932">0</cx:pt>
          <cx:pt idx="206933">43</cx:pt>
          <cx:pt idx="206934">75</cx:pt>
          <cx:pt idx="206935">0</cx:pt>
          <cx:pt idx="206936">0</cx:pt>
          <cx:pt idx="206937">0</cx:pt>
          <cx:pt idx="206938">9</cx:pt>
          <cx:pt idx="206939">1</cx:pt>
          <cx:pt idx="206940">8</cx:pt>
          <cx:pt idx="206941">49</cx:pt>
          <cx:pt idx="206942">1</cx:pt>
          <cx:pt idx="206943">29</cx:pt>
          <cx:pt idx="206944">3</cx:pt>
          <cx:pt idx="206945">23</cx:pt>
          <cx:pt idx="206946">19</cx:pt>
          <cx:pt idx="206947">157</cx:pt>
          <cx:pt idx="206948">24</cx:pt>
          <cx:pt idx="206949">0</cx:pt>
          <cx:pt idx="206950">17</cx:pt>
          <cx:pt idx="206951">98</cx:pt>
          <cx:pt idx="206952">15</cx:pt>
          <cx:pt idx="206953">21</cx:pt>
          <cx:pt idx="206954">87</cx:pt>
          <cx:pt idx="206955">23</cx:pt>
          <cx:pt idx="206956">120</cx:pt>
          <cx:pt idx="206957">415</cx:pt>
          <cx:pt idx="206958">339</cx:pt>
          <cx:pt idx="206959">76</cx:pt>
          <cx:pt idx="206960">1</cx:pt>
          <cx:pt idx="206961">0</cx:pt>
          <cx:pt idx="206962">5</cx:pt>
          <cx:pt idx="206963">16</cx:pt>
          <cx:pt idx="206964">8</cx:pt>
          <cx:pt idx="206965">15</cx:pt>
          <cx:pt idx="206966">105</cx:pt>
          <cx:pt idx="206967">92</cx:pt>
          <cx:pt idx="206968">4</cx:pt>
          <cx:pt idx="206969">0</cx:pt>
          <cx:pt idx="206970">6</cx:pt>
          <cx:pt idx="206971">1</cx:pt>
          <cx:pt idx="206972">0</cx:pt>
          <cx:pt idx="206973">0</cx:pt>
          <cx:pt idx="206974">0</cx:pt>
          <cx:pt idx="206975">1</cx:pt>
          <cx:pt idx="206976">142</cx:pt>
          <cx:pt idx="206977">39</cx:pt>
          <cx:pt idx="206978">20</cx:pt>
          <cx:pt idx="206979">17</cx:pt>
          <cx:pt idx="206980">38</cx:pt>
          <cx:pt idx="206981">0</cx:pt>
          <cx:pt idx="206982">0</cx:pt>
          <cx:pt idx="206983">69</cx:pt>
          <cx:pt idx="206984">4</cx:pt>
          <cx:pt idx="206985">44</cx:pt>
          <cx:pt idx="206986">6</cx:pt>
          <cx:pt idx="206987">0</cx:pt>
          <cx:pt idx="206988">6</cx:pt>
          <cx:pt idx="206989">21</cx:pt>
          <cx:pt idx="206990">1</cx:pt>
          <cx:pt idx="206991">12</cx:pt>
          <cx:pt idx="206992">311</cx:pt>
          <cx:pt idx="206993">153</cx:pt>
          <cx:pt idx="206994">0</cx:pt>
          <cx:pt idx="206995">1</cx:pt>
          <cx:pt idx="206996">71</cx:pt>
          <cx:pt idx="206997">31</cx:pt>
          <cx:pt idx="206998">90</cx:pt>
          <cx:pt idx="206999">13</cx:pt>
          <cx:pt idx="207000">0</cx:pt>
          <cx:pt idx="207001">1</cx:pt>
          <cx:pt idx="207002">0</cx:pt>
          <cx:pt idx="207003">1</cx:pt>
          <cx:pt idx="207004">139</cx:pt>
          <cx:pt idx="207005">11</cx:pt>
          <cx:pt idx="207006">178</cx:pt>
          <cx:pt idx="207007">1</cx:pt>
          <cx:pt idx="207008">0</cx:pt>
          <cx:pt idx="207009">0</cx:pt>
          <cx:pt idx="207010">0</cx:pt>
          <cx:pt idx="207011">1</cx:pt>
          <cx:pt idx="207012">0</cx:pt>
          <cx:pt idx="207013">17</cx:pt>
          <cx:pt idx="207014">0</cx:pt>
          <cx:pt idx="207015">0</cx:pt>
          <cx:pt idx="207016">4</cx:pt>
          <cx:pt idx="207017">27</cx:pt>
          <cx:pt idx="207018">10</cx:pt>
          <cx:pt idx="207019">31</cx:pt>
          <cx:pt idx="207020">34</cx:pt>
          <cx:pt idx="207021">20</cx:pt>
          <cx:pt idx="207022">17</cx:pt>
          <cx:pt idx="207023">100</cx:pt>
          <cx:pt idx="207024">5</cx:pt>
          <cx:pt idx="207025">0</cx:pt>
          <cx:pt idx="207026">0</cx:pt>
          <cx:pt idx="207027">20</cx:pt>
          <cx:pt idx="207028">0</cx:pt>
          <cx:pt idx="207029">31</cx:pt>
          <cx:pt idx="207030">28</cx:pt>
          <cx:pt idx="207031">11</cx:pt>
          <cx:pt idx="207032">0</cx:pt>
          <cx:pt idx="207033">204</cx:pt>
          <cx:pt idx="207034">428</cx:pt>
          <cx:pt idx="207035">4</cx:pt>
          <cx:pt idx="207036">22</cx:pt>
          <cx:pt idx="207037">3</cx:pt>
          <cx:pt idx="207038">110</cx:pt>
          <cx:pt idx="207039">10</cx:pt>
          <cx:pt idx="207040">42</cx:pt>
          <cx:pt idx="207041">7</cx:pt>
          <cx:pt idx="207042">344</cx:pt>
          <cx:pt idx="207043">13</cx:pt>
          <cx:pt idx="207044">64</cx:pt>
          <cx:pt idx="207045">87</cx:pt>
          <cx:pt idx="207046">29</cx:pt>
          <cx:pt idx="207047">52</cx:pt>
          <cx:pt idx="207048">0</cx:pt>
          <cx:pt idx="207049">2</cx:pt>
          <cx:pt idx="207050">14</cx:pt>
          <cx:pt idx="207051">0</cx:pt>
          <cx:pt idx="207052">0</cx:pt>
          <cx:pt idx="207053">1</cx:pt>
          <cx:pt idx="207054">2</cx:pt>
          <cx:pt idx="207055">42</cx:pt>
          <cx:pt idx="207056">0</cx:pt>
          <cx:pt idx="207057">0</cx:pt>
          <cx:pt idx="207058">6</cx:pt>
          <cx:pt idx="207059">0</cx:pt>
          <cx:pt idx="207060">0</cx:pt>
          <cx:pt idx="207061">106</cx:pt>
          <cx:pt idx="207062">526</cx:pt>
          <cx:pt idx="207063">5</cx:pt>
          <cx:pt idx="207064">67</cx:pt>
          <cx:pt idx="207065">7</cx:pt>
          <cx:pt idx="207066">1</cx:pt>
          <cx:pt idx="207067">4</cx:pt>
          <cx:pt idx="207068">0</cx:pt>
          <cx:pt idx="207069">1</cx:pt>
          <cx:pt idx="207070">6</cx:pt>
          <cx:pt idx="207071">4</cx:pt>
          <cx:pt idx="207072">23</cx:pt>
          <cx:pt idx="207073">28</cx:pt>
          <cx:pt idx="207074">0</cx:pt>
          <cx:pt idx="207075">26</cx:pt>
          <cx:pt idx="207076">0</cx:pt>
          <cx:pt idx="207077">0</cx:pt>
          <cx:pt idx="207078">0</cx:pt>
          <cx:pt idx="207079">1</cx:pt>
          <cx:pt idx="207080">165</cx:pt>
          <cx:pt idx="207081">14</cx:pt>
          <cx:pt idx="207082">0</cx:pt>
          <cx:pt idx="207083">1</cx:pt>
          <cx:pt idx="207084">0</cx:pt>
          <cx:pt idx="207085">0</cx:pt>
          <cx:pt idx="207086">1</cx:pt>
          <cx:pt idx="207087">0</cx:pt>
          <cx:pt idx="207088">1</cx:pt>
          <cx:pt idx="207089">0</cx:pt>
          <cx:pt idx="207090">1</cx:pt>
          <cx:pt idx="207091">0</cx:pt>
          <cx:pt idx="207092">0</cx:pt>
          <cx:pt idx="207093">12</cx:pt>
          <cx:pt idx="207094">277</cx:pt>
          <cx:pt idx="207095">1</cx:pt>
          <cx:pt idx="207096">32</cx:pt>
          <cx:pt idx="207097">0</cx:pt>
          <cx:pt idx="207098">13</cx:pt>
          <cx:pt idx="207099">135</cx:pt>
          <cx:pt idx="207100">1</cx:pt>
          <cx:pt idx="207101">0</cx:pt>
          <cx:pt idx="207102">51</cx:pt>
          <cx:pt idx="207103">30</cx:pt>
          <cx:pt idx="207104">0</cx:pt>
          <cx:pt idx="207105">1</cx:pt>
          <cx:pt idx="207106">14</cx:pt>
          <cx:pt idx="207107">0</cx:pt>
          <cx:pt idx="207108">3</cx:pt>
          <cx:pt idx="207109">11</cx:pt>
          <cx:pt idx="207110">0</cx:pt>
          <cx:pt idx="207111">0</cx:pt>
          <cx:pt idx="207112">0</cx:pt>
          <cx:pt idx="207113">29</cx:pt>
          <cx:pt idx="207114">0</cx:pt>
          <cx:pt idx="207115">0</cx:pt>
          <cx:pt idx="207116">10</cx:pt>
          <cx:pt idx="207117">127</cx:pt>
          <cx:pt idx="207118">29</cx:pt>
          <cx:pt idx="207119">20</cx:pt>
          <cx:pt idx="207120">28</cx:pt>
          <cx:pt idx="207121">91</cx:pt>
          <cx:pt idx="207122">1</cx:pt>
          <cx:pt idx="207123">16</cx:pt>
          <cx:pt idx="207124">0</cx:pt>
          <cx:pt idx="207125">18</cx:pt>
          <cx:pt idx="207126">0</cx:pt>
          <cx:pt idx="207127">79</cx:pt>
          <cx:pt idx="207128">6</cx:pt>
          <cx:pt idx="207129">0</cx:pt>
          <cx:pt idx="207130">5</cx:pt>
          <cx:pt idx="207131">9</cx:pt>
          <cx:pt idx="207132">25</cx:pt>
          <cx:pt idx="207133">12</cx:pt>
          <cx:pt idx="207134">101</cx:pt>
          <cx:pt idx="207135">32</cx:pt>
          <cx:pt idx="207136">0</cx:pt>
          <cx:pt idx="207137">0</cx:pt>
          <cx:pt idx="207138">1</cx:pt>
          <cx:pt idx="207139">13</cx:pt>
          <cx:pt idx="207140">4</cx:pt>
          <cx:pt idx="207141">0</cx:pt>
          <cx:pt idx="207142">0</cx:pt>
          <cx:pt idx="207143">2</cx:pt>
          <cx:pt idx="207144">7</cx:pt>
          <cx:pt idx="207145">119</cx:pt>
          <cx:pt idx="207146">232</cx:pt>
          <cx:pt idx="207147">0</cx:pt>
          <cx:pt idx="207148">0</cx:pt>
          <cx:pt idx="207149">4</cx:pt>
          <cx:pt idx="207150">20</cx:pt>
          <cx:pt idx="207151">135</cx:pt>
          <cx:pt idx="207152">0</cx:pt>
          <cx:pt idx="207153">9</cx:pt>
          <cx:pt idx="207154">42</cx:pt>
          <cx:pt idx="207155">5</cx:pt>
          <cx:pt idx="207156">5</cx:pt>
          <cx:pt idx="207157">2</cx:pt>
          <cx:pt idx="207158">0</cx:pt>
          <cx:pt idx="207159">9</cx:pt>
          <cx:pt idx="207160">319</cx:pt>
          <cx:pt idx="207161">0</cx:pt>
          <cx:pt idx="207162">21</cx:pt>
          <cx:pt idx="207163">1</cx:pt>
          <cx:pt idx="207164">19</cx:pt>
          <cx:pt idx="207165">5</cx:pt>
          <cx:pt idx="207166">0</cx:pt>
          <cx:pt idx="207167">2</cx:pt>
          <cx:pt idx="207168">29</cx:pt>
          <cx:pt idx="207169">6</cx:pt>
          <cx:pt idx="207170">2</cx:pt>
          <cx:pt idx="207171">509</cx:pt>
          <cx:pt idx="207172">0</cx:pt>
          <cx:pt idx="207173">29</cx:pt>
          <cx:pt idx="207174">0</cx:pt>
          <cx:pt idx="207175">0</cx:pt>
          <cx:pt idx="207176">3</cx:pt>
          <cx:pt idx="207177">1</cx:pt>
          <cx:pt idx="207178">13</cx:pt>
          <cx:pt idx="207179">7</cx:pt>
          <cx:pt idx="207180">0</cx:pt>
          <cx:pt idx="207181">0</cx:pt>
          <cx:pt idx="207182">25</cx:pt>
          <cx:pt idx="207183">0</cx:pt>
          <cx:pt idx="207184">0</cx:pt>
          <cx:pt idx="207185">0</cx:pt>
          <cx:pt idx="207186">0</cx:pt>
          <cx:pt idx="207187">0</cx:pt>
          <cx:pt idx="207188">0</cx:pt>
          <cx:pt idx="207189">7</cx:pt>
          <cx:pt idx="207190">0</cx:pt>
          <cx:pt idx="207191">5</cx:pt>
          <cx:pt idx="207192">0</cx:pt>
          <cx:pt idx="207193">12</cx:pt>
          <cx:pt idx="207194">538</cx:pt>
          <cx:pt idx="207195">0</cx:pt>
          <cx:pt idx="207196">20</cx:pt>
          <cx:pt idx="207197">132</cx:pt>
          <cx:pt idx="207198">7</cx:pt>
          <cx:pt idx="207199">6</cx:pt>
          <cx:pt idx="207200">2</cx:pt>
          <cx:pt idx="207201">13</cx:pt>
          <cx:pt idx="207202">0</cx:pt>
          <cx:pt idx="207203">28</cx:pt>
          <cx:pt idx="207204">295</cx:pt>
          <cx:pt idx="207205">30</cx:pt>
          <cx:pt idx="207206">27</cx:pt>
          <cx:pt idx="207207">7</cx:pt>
          <cx:pt idx="207208">22</cx:pt>
          <cx:pt idx="207209">38</cx:pt>
          <cx:pt idx="207210">17</cx:pt>
          <cx:pt idx="207211">91</cx:pt>
          <cx:pt idx="207212">0</cx:pt>
          <cx:pt idx="207213">0</cx:pt>
          <cx:pt idx="207214">1</cx:pt>
          <cx:pt idx="207215">2</cx:pt>
          <cx:pt idx="207216">0</cx:pt>
          <cx:pt idx="207217">0</cx:pt>
          <cx:pt idx="207218">259</cx:pt>
          <cx:pt idx="207219">0</cx:pt>
          <cx:pt idx="207220">559</cx:pt>
          <cx:pt idx="207221">0</cx:pt>
          <cx:pt idx="207222">38</cx:pt>
          <cx:pt idx="207223">20</cx:pt>
          <cx:pt idx="207224">1</cx:pt>
          <cx:pt idx="207225">7</cx:pt>
          <cx:pt idx="207226">47</cx:pt>
          <cx:pt idx="207227">5</cx:pt>
          <cx:pt idx="207228">24</cx:pt>
          <cx:pt idx="207229">64</cx:pt>
          <cx:pt idx="207230">0</cx:pt>
          <cx:pt idx="207231">0</cx:pt>
          <cx:pt idx="207232">0</cx:pt>
          <cx:pt idx="207233">0</cx:pt>
          <cx:pt idx="207234">13</cx:pt>
          <cx:pt idx="207235">1</cx:pt>
          <cx:pt idx="207236">174</cx:pt>
          <cx:pt idx="207237">155</cx:pt>
          <cx:pt idx="207238">0</cx:pt>
          <cx:pt idx="207239">0</cx:pt>
          <cx:pt idx="207240">49</cx:pt>
          <cx:pt idx="207241">137</cx:pt>
          <cx:pt idx="207242">215</cx:pt>
          <cx:pt idx="207243">17</cx:pt>
          <cx:pt idx="207244">32</cx:pt>
          <cx:pt idx="207245">0</cx:pt>
          <cx:pt idx="207246">3</cx:pt>
          <cx:pt idx="207247">174</cx:pt>
          <cx:pt idx="207248">1</cx:pt>
          <cx:pt idx="207249">275</cx:pt>
          <cx:pt idx="207250">435</cx:pt>
          <cx:pt idx="207251">18</cx:pt>
          <cx:pt idx="207252">210</cx:pt>
          <cx:pt idx="207253">0</cx:pt>
          <cx:pt idx="207254">69</cx:pt>
          <cx:pt idx="207255">35</cx:pt>
          <cx:pt idx="207256">68</cx:pt>
          <cx:pt idx="207257">6</cx:pt>
          <cx:pt idx="207258">78</cx:pt>
          <cx:pt idx="207259">97</cx:pt>
          <cx:pt idx="207260">57</cx:pt>
          <cx:pt idx="207261">4</cx:pt>
          <cx:pt idx="207262">29</cx:pt>
          <cx:pt idx="207263">3</cx:pt>
          <cx:pt idx="207264">186</cx:pt>
          <cx:pt idx="207265">7</cx:pt>
          <cx:pt idx="207266">0</cx:pt>
          <cx:pt idx="207267">7</cx:pt>
          <cx:pt idx="207268">25</cx:pt>
          <cx:pt idx="207269">18</cx:pt>
          <cx:pt idx="207270">64</cx:pt>
          <cx:pt idx="207271">42</cx:pt>
          <cx:pt idx="207272">0</cx:pt>
          <cx:pt idx="207273">0</cx:pt>
          <cx:pt idx="207274">6</cx:pt>
          <cx:pt idx="207275">0</cx:pt>
          <cx:pt idx="207276">0</cx:pt>
          <cx:pt idx="207277">1</cx:pt>
          <cx:pt idx="207278">0</cx:pt>
          <cx:pt idx="207279">0</cx:pt>
          <cx:pt idx="207280">1</cx:pt>
          <cx:pt idx="207281">8</cx:pt>
          <cx:pt idx="207282">1</cx:pt>
          <cx:pt idx="207283">181</cx:pt>
          <cx:pt idx="207284">3</cx:pt>
          <cx:pt idx="207285">79</cx:pt>
          <cx:pt idx="207286">0</cx:pt>
          <cx:pt idx="207287">0</cx:pt>
          <cx:pt idx="207288">18</cx:pt>
          <cx:pt idx="207289">226</cx:pt>
          <cx:pt idx="207290">5</cx:pt>
          <cx:pt idx="207291">1</cx:pt>
          <cx:pt idx="207292">151</cx:pt>
          <cx:pt idx="207293">0</cx:pt>
          <cx:pt idx="207294">8</cx:pt>
          <cx:pt idx="207295">1</cx:pt>
          <cx:pt idx="207296">8</cx:pt>
          <cx:pt idx="207297">29</cx:pt>
          <cx:pt idx="207298">71</cx:pt>
          <cx:pt idx="207299">0</cx:pt>
          <cx:pt idx="207300">1</cx:pt>
          <cx:pt idx="207301">2</cx:pt>
          <cx:pt idx="207302">0</cx:pt>
          <cx:pt idx="207303">176</cx:pt>
          <cx:pt idx="207304">3</cx:pt>
          <cx:pt idx="207305">11</cx:pt>
          <cx:pt idx="207306">139</cx:pt>
          <cx:pt idx="207307">94</cx:pt>
          <cx:pt idx="207308">121</cx:pt>
          <cx:pt idx="207309">20</cx:pt>
          <cx:pt idx="207310">0</cx:pt>
          <cx:pt idx="207311">0</cx:pt>
          <cx:pt idx="207312">0</cx:pt>
          <cx:pt idx="207313">20</cx:pt>
          <cx:pt idx="207314">0</cx:pt>
          <cx:pt idx="207315">31</cx:pt>
          <cx:pt idx="207316">16</cx:pt>
          <cx:pt idx="207317">12</cx:pt>
          <cx:pt idx="207318">17</cx:pt>
          <cx:pt idx="207319">1</cx:pt>
          <cx:pt idx="207320">0</cx:pt>
          <cx:pt idx="207321">14</cx:pt>
          <cx:pt idx="207322">9</cx:pt>
          <cx:pt idx="207323">21</cx:pt>
          <cx:pt idx="207324">0</cx:pt>
          <cx:pt idx="207325">16</cx:pt>
          <cx:pt idx="207326">0</cx:pt>
          <cx:pt idx="207327">1</cx:pt>
          <cx:pt idx="207328">43</cx:pt>
          <cx:pt idx="207329">0</cx:pt>
          <cx:pt idx="207330">42</cx:pt>
          <cx:pt idx="207331">46</cx:pt>
          <cx:pt idx="207332">76</cx:pt>
          <cx:pt idx="207333">48</cx:pt>
          <cx:pt idx="207334">22</cx:pt>
          <cx:pt idx="207335">13</cx:pt>
          <cx:pt idx="207336">1</cx:pt>
          <cx:pt idx="207337">2</cx:pt>
          <cx:pt idx="207338">1</cx:pt>
          <cx:pt idx="207339">2</cx:pt>
          <cx:pt idx="207340">181</cx:pt>
          <cx:pt idx="207341">158</cx:pt>
          <cx:pt idx="207342">30</cx:pt>
          <cx:pt idx="207343">0</cx:pt>
          <cx:pt idx="207344">20</cx:pt>
          <cx:pt idx="207345">0</cx:pt>
          <cx:pt idx="207346">0</cx:pt>
          <cx:pt idx="207347">232</cx:pt>
          <cx:pt idx="207348">46</cx:pt>
          <cx:pt idx="207349">101</cx:pt>
          <cx:pt idx="207350">0</cx:pt>
          <cx:pt idx="207351">95</cx:pt>
          <cx:pt idx="207352">145</cx:pt>
          <cx:pt idx="207353">25</cx:pt>
          <cx:pt idx="207354">0</cx:pt>
          <cx:pt idx="207355">27</cx:pt>
          <cx:pt idx="207356">4</cx:pt>
          <cx:pt idx="207357">0</cx:pt>
          <cx:pt idx="207358">0</cx:pt>
          <cx:pt idx="207359">0</cx:pt>
          <cx:pt idx="207360">2</cx:pt>
          <cx:pt idx="207361">0</cx:pt>
          <cx:pt idx="207362">0</cx:pt>
          <cx:pt idx="207363">519</cx:pt>
          <cx:pt idx="207364">1</cx:pt>
          <cx:pt idx="207365">4</cx:pt>
          <cx:pt idx="207366">0</cx:pt>
          <cx:pt idx="207367">0</cx:pt>
          <cx:pt idx="207368">132</cx:pt>
          <cx:pt idx="207369">155</cx:pt>
          <cx:pt idx="207370">5</cx:pt>
          <cx:pt idx="207371">18</cx:pt>
          <cx:pt idx="207372">97</cx:pt>
          <cx:pt idx="207373">13</cx:pt>
          <cx:pt idx="207374">1</cx:pt>
          <cx:pt idx="207375">4</cx:pt>
          <cx:pt idx="207376">38</cx:pt>
          <cx:pt idx="207377">7</cx:pt>
          <cx:pt idx="207378">7</cx:pt>
          <cx:pt idx="207379">46</cx:pt>
          <cx:pt idx="207380">0</cx:pt>
          <cx:pt idx="207381">23</cx:pt>
          <cx:pt idx="207382">7</cx:pt>
          <cx:pt idx="207383">7</cx:pt>
          <cx:pt idx="207384">0</cx:pt>
          <cx:pt idx="207385">8</cx:pt>
          <cx:pt idx="207386">1</cx:pt>
          <cx:pt idx="207387">0</cx:pt>
          <cx:pt idx="207388">39</cx:pt>
          <cx:pt idx="207389">22</cx:pt>
          <cx:pt idx="207390">15</cx:pt>
          <cx:pt idx="207391">17</cx:pt>
          <cx:pt idx="207392">3</cx:pt>
          <cx:pt idx="207393">0</cx:pt>
          <cx:pt idx="207394">7</cx:pt>
          <cx:pt idx="207395">41</cx:pt>
          <cx:pt idx="207396">68</cx:pt>
          <cx:pt idx="207397">41</cx:pt>
          <cx:pt idx="207398">83</cx:pt>
          <cx:pt idx="207399">0</cx:pt>
          <cx:pt idx="207400">0</cx:pt>
          <cx:pt idx="207401">133</cx:pt>
          <cx:pt idx="207402">113</cx:pt>
          <cx:pt idx="207403">0</cx:pt>
          <cx:pt idx="207404">147</cx:pt>
          <cx:pt idx="207405">5</cx:pt>
          <cx:pt idx="207406">1</cx:pt>
          <cx:pt idx="207407">13</cx:pt>
          <cx:pt idx="207408">0</cx:pt>
          <cx:pt idx="207409">7</cx:pt>
          <cx:pt idx="207410">0</cx:pt>
          <cx:pt idx="207411">0</cx:pt>
          <cx:pt idx="207412">0</cx:pt>
          <cx:pt idx="207413">0</cx:pt>
          <cx:pt idx="207414">1</cx:pt>
          <cx:pt idx="207415">1</cx:pt>
          <cx:pt idx="207416">52</cx:pt>
          <cx:pt idx="207417">0</cx:pt>
          <cx:pt idx="207418">36</cx:pt>
          <cx:pt idx="207419">64</cx:pt>
          <cx:pt idx="207420">354</cx:pt>
          <cx:pt idx="207421">1</cx:pt>
          <cx:pt idx="207422">0</cx:pt>
          <cx:pt idx="207423">0</cx:pt>
          <cx:pt idx="207424">23</cx:pt>
          <cx:pt idx="207425">0</cx:pt>
          <cx:pt idx="207426">120</cx:pt>
          <cx:pt idx="207427">6</cx:pt>
          <cx:pt idx="207428">29</cx:pt>
          <cx:pt idx="207429">33</cx:pt>
          <cx:pt idx="207430">2</cx:pt>
          <cx:pt idx="207431">0</cx:pt>
          <cx:pt idx="207432">21</cx:pt>
          <cx:pt idx="207433">54</cx:pt>
          <cx:pt idx="207434">6</cx:pt>
          <cx:pt idx="207435">3</cx:pt>
          <cx:pt idx="207436">49</cx:pt>
          <cx:pt idx="207437">1</cx:pt>
          <cx:pt idx="207438">0</cx:pt>
          <cx:pt idx="207439">46</cx:pt>
          <cx:pt idx="207440">13</cx:pt>
          <cx:pt idx="207441">45</cx:pt>
          <cx:pt idx="207442">4</cx:pt>
          <cx:pt idx="207443">7</cx:pt>
          <cx:pt idx="207444">33</cx:pt>
          <cx:pt idx="207445">2</cx:pt>
          <cx:pt idx="207446">22</cx:pt>
          <cx:pt idx="207447">0</cx:pt>
          <cx:pt idx="207448">1</cx:pt>
          <cx:pt idx="207449">47</cx:pt>
          <cx:pt idx="207450">0</cx:pt>
          <cx:pt idx="207451">60</cx:pt>
          <cx:pt idx="207452">0</cx:pt>
          <cx:pt idx="207453">0</cx:pt>
          <cx:pt idx="207454">60</cx:pt>
          <cx:pt idx="207455">137</cx:pt>
          <cx:pt idx="207456">16</cx:pt>
          <cx:pt idx="207457">27</cx:pt>
          <cx:pt idx="207458">65</cx:pt>
          <cx:pt idx="207459">0</cx:pt>
          <cx:pt idx="207460">5</cx:pt>
          <cx:pt idx="207461">1</cx:pt>
          <cx:pt idx="207462">316</cx:pt>
          <cx:pt idx="207463">42</cx:pt>
          <cx:pt idx="207464">10</cx:pt>
          <cx:pt idx="207465">10</cx:pt>
          <cx:pt idx="207466">0</cx:pt>
          <cx:pt idx="207467">145</cx:pt>
          <cx:pt idx="207468">48</cx:pt>
          <cx:pt idx="207469">0</cx:pt>
          <cx:pt idx="207470">0</cx:pt>
          <cx:pt idx="207471">7</cx:pt>
          <cx:pt idx="207472">30</cx:pt>
          <cx:pt idx="207473">71</cx:pt>
          <cx:pt idx="207474">1</cx:pt>
          <cx:pt idx="207475">101</cx:pt>
          <cx:pt idx="207476">4</cx:pt>
          <cx:pt idx="207477">47</cx:pt>
          <cx:pt idx="207478">7</cx:pt>
          <cx:pt idx="207479">0</cx:pt>
          <cx:pt idx="207480">1</cx:pt>
          <cx:pt idx="207481">32</cx:pt>
          <cx:pt idx="207482">3</cx:pt>
          <cx:pt idx="207483">6</cx:pt>
          <cx:pt idx="207484">0</cx:pt>
          <cx:pt idx="207485">175</cx:pt>
          <cx:pt idx="207486">161</cx:pt>
          <cx:pt idx="207487">79</cx:pt>
          <cx:pt idx="207488">9</cx:pt>
          <cx:pt idx="207489">0</cx:pt>
          <cx:pt idx="207490">0</cx:pt>
          <cx:pt idx="207491">9</cx:pt>
          <cx:pt idx="207492">0</cx:pt>
          <cx:pt idx="207493">27</cx:pt>
          <cx:pt idx="207494">56</cx:pt>
          <cx:pt idx="207495">4</cx:pt>
          <cx:pt idx="207496">18</cx:pt>
          <cx:pt idx="207497">223</cx:pt>
          <cx:pt idx="207498">6</cx:pt>
          <cx:pt idx="207499">6</cx:pt>
          <cx:pt idx="207500">3</cx:pt>
          <cx:pt idx="207501">1</cx:pt>
          <cx:pt idx="207502">31</cx:pt>
          <cx:pt idx="207503">74</cx:pt>
          <cx:pt idx="207504">17</cx:pt>
          <cx:pt idx="207505">0</cx:pt>
          <cx:pt idx="207506">63</cx:pt>
          <cx:pt idx="207507">0</cx:pt>
          <cx:pt idx="207508">43</cx:pt>
          <cx:pt idx="207509">3</cx:pt>
          <cx:pt idx="207510">0</cx:pt>
          <cx:pt idx="207511">0</cx:pt>
          <cx:pt idx="207512">0</cx:pt>
          <cx:pt idx="207513">0</cx:pt>
          <cx:pt idx="207514">1</cx:pt>
          <cx:pt idx="207515">0</cx:pt>
          <cx:pt idx="207516">54</cx:pt>
          <cx:pt idx="207517">132</cx:pt>
          <cx:pt idx="207518">819</cx:pt>
          <cx:pt idx="207519">131</cx:pt>
          <cx:pt idx="207520">34</cx:pt>
          <cx:pt idx="207521">0</cx:pt>
          <cx:pt idx="207522">1</cx:pt>
          <cx:pt idx="207523">0</cx:pt>
          <cx:pt idx="207524">0</cx:pt>
          <cx:pt idx="207525">4</cx:pt>
          <cx:pt idx="207526">0</cx:pt>
          <cx:pt idx="207527">30</cx:pt>
          <cx:pt idx="207528">21</cx:pt>
          <cx:pt idx="207529">49</cx:pt>
          <cx:pt idx="207530">51</cx:pt>
          <cx:pt idx="207531">37</cx:pt>
          <cx:pt idx="207532">283</cx:pt>
          <cx:pt idx="207533">27</cx:pt>
          <cx:pt idx="207534">0</cx:pt>
          <cx:pt idx="207535">13</cx:pt>
          <cx:pt idx="207536">0</cx:pt>
          <cx:pt idx="207537">55</cx:pt>
          <cx:pt idx="207538">121</cx:pt>
          <cx:pt idx="207539">28</cx:pt>
          <cx:pt idx="207540">50</cx:pt>
          <cx:pt idx="207541">1</cx:pt>
          <cx:pt idx="207542">7</cx:pt>
          <cx:pt idx="207543">1</cx:pt>
          <cx:pt idx="207544">0</cx:pt>
          <cx:pt idx="207545">0</cx:pt>
          <cx:pt idx="207546">102</cx:pt>
          <cx:pt idx="207547">304</cx:pt>
          <cx:pt idx="207548">0</cx:pt>
          <cx:pt idx="207549">208</cx:pt>
          <cx:pt idx="207550">2</cx:pt>
          <cx:pt idx="207551">3</cx:pt>
          <cx:pt idx="207552">0</cx:pt>
          <cx:pt idx="207553">1</cx:pt>
          <cx:pt idx="207554">0</cx:pt>
          <cx:pt idx="207555">112</cx:pt>
          <cx:pt idx="207556">18</cx:pt>
          <cx:pt idx="207557">0</cx:pt>
          <cx:pt idx="207558">35</cx:pt>
          <cx:pt idx="207559">41</cx:pt>
          <cx:pt idx="207560">0</cx:pt>
          <cx:pt idx="207561">96</cx:pt>
          <cx:pt idx="207562">27</cx:pt>
          <cx:pt idx="207563">5</cx:pt>
          <cx:pt idx="207564">5</cx:pt>
          <cx:pt idx="207565">11</cx:pt>
          <cx:pt idx="207566">18</cx:pt>
          <cx:pt idx="207567">5</cx:pt>
          <cx:pt idx="207568">14</cx:pt>
          <cx:pt idx="207569">119</cx:pt>
          <cx:pt idx="207570">2</cx:pt>
          <cx:pt idx="207571">0</cx:pt>
          <cx:pt idx="207572">61</cx:pt>
          <cx:pt idx="207573">1</cx:pt>
          <cx:pt idx="207574">29</cx:pt>
          <cx:pt idx="207575">231</cx:pt>
          <cx:pt idx="207576">0</cx:pt>
          <cx:pt idx="207577">0</cx:pt>
          <cx:pt idx="207578">1</cx:pt>
          <cx:pt idx="207579">0</cx:pt>
          <cx:pt idx="207580">0</cx:pt>
          <cx:pt idx="207581">7</cx:pt>
          <cx:pt idx="207582">0</cx:pt>
          <cx:pt idx="207583">0</cx:pt>
          <cx:pt idx="207584">0</cx:pt>
          <cx:pt idx="207585">9</cx:pt>
          <cx:pt idx="207586">31</cx:pt>
          <cx:pt idx="207587">0</cx:pt>
          <cx:pt idx="207588">1</cx:pt>
          <cx:pt idx="207589">53</cx:pt>
          <cx:pt idx="207590">1</cx:pt>
          <cx:pt idx="207591">0</cx:pt>
          <cx:pt idx="207592">4</cx:pt>
          <cx:pt idx="207593">4</cx:pt>
          <cx:pt idx="207594">5</cx:pt>
          <cx:pt idx="207595">49</cx:pt>
          <cx:pt idx="207596">136</cx:pt>
          <cx:pt idx="207597">43</cx:pt>
          <cx:pt idx="207598">45</cx:pt>
          <cx:pt idx="207599">94</cx:pt>
          <cx:pt idx="207600">425</cx:pt>
          <cx:pt idx="207601">0</cx:pt>
          <cx:pt idx="207602">104</cx:pt>
          <cx:pt idx="207603">2</cx:pt>
          <cx:pt idx="207604">1</cx:pt>
          <cx:pt idx="207605">0</cx:pt>
          <cx:pt idx="207606">8</cx:pt>
          <cx:pt idx="207607">91</cx:pt>
          <cx:pt idx="207608">1</cx:pt>
          <cx:pt idx="207609">0</cx:pt>
          <cx:pt idx="207610">0</cx:pt>
          <cx:pt idx="207611">10</cx:pt>
          <cx:pt idx="207612">62</cx:pt>
          <cx:pt idx="207613">12</cx:pt>
          <cx:pt idx="207614">10</cx:pt>
          <cx:pt idx="207615">1</cx:pt>
          <cx:pt idx="207616">9</cx:pt>
          <cx:pt idx="207617">0</cx:pt>
          <cx:pt idx="207618">24</cx:pt>
          <cx:pt idx="207619">244</cx:pt>
          <cx:pt idx="207620">79</cx:pt>
          <cx:pt idx="207621">0</cx:pt>
          <cx:pt idx="207622">0</cx:pt>
          <cx:pt idx="207623">86</cx:pt>
          <cx:pt idx="207624">14</cx:pt>
          <cx:pt idx="207625">0</cx:pt>
          <cx:pt idx="207626">1</cx:pt>
          <cx:pt idx="207627">0</cx:pt>
          <cx:pt idx="207628">1</cx:pt>
          <cx:pt idx="207629">7</cx:pt>
          <cx:pt idx="207630">0</cx:pt>
          <cx:pt idx="207631">1</cx:pt>
          <cx:pt idx="207632">1</cx:pt>
          <cx:pt idx="207633">0</cx:pt>
          <cx:pt idx="207634">1</cx:pt>
          <cx:pt idx="207635">0</cx:pt>
          <cx:pt idx="207636">0</cx:pt>
          <cx:pt idx="207637">0</cx:pt>
          <cx:pt idx="207638">0</cx:pt>
          <cx:pt idx="207639">0</cx:pt>
          <cx:pt idx="207640">0</cx:pt>
          <cx:pt idx="207641">0</cx:pt>
          <cx:pt idx="207642">2</cx:pt>
          <cx:pt idx="207643">10</cx:pt>
          <cx:pt idx="207644">3</cx:pt>
          <cx:pt idx="207645">0</cx:pt>
          <cx:pt idx="207646">0</cx:pt>
          <cx:pt idx="207647">0</cx:pt>
          <cx:pt idx="207648">5</cx:pt>
          <cx:pt idx="207649">31</cx:pt>
          <cx:pt idx="207650">91</cx:pt>
          <cx:pt idx="207651">0</cx:pt>
          <cx:pt idx="207652">90</cx:pt>
          <cx:pt idx="207653">0</cx:pt>
          <cx:pt idx="207654">37</cx:pt>
          <cx:pt idx="207655">1</cx:pt>
          <cx:pt idx="207656">0</cx:pt>
          <cx:pt idx="207657">37</cx:pt>
          <cx:pt idx="207658">10</cx:pt>
          <cx:pt idx="207659">20</cx:pt>
          <cx:pt idx="207660">0</cx:pt>
          <cx:pt idx="207661">265</cx:pt>
          <cx:pt idx="207662">1</cx:pt>
          <cx:pt idx="207663">6</cx:pt>
          <cx:pt idx="207664">0</cx:pt>
          <cx:pt idx="207665">0</cx:pt>
          <cx:pt idx="207666">26</cx:pt>
          <cx:pt idx="207667">0</cx:pt>
          <cx:pt idx="207668">35</cx:pt>
          <cx:pt idx="207669">102</cx:pt>
          <cx:pt idx="207670">1</cx:pt>
          <cx:pt idx="207671">0</cx:pt>
          <cx:pt idx="207672">3</cx:pt>
          <cx:pt idx="207673">47</cx:pt>
          <cx:pt idx="207674">157</cx:pt>
          <cx:pt idx="207675">1</cx:pt>
          <cx:pt idx="207676">36</cx:pt>
          <cx:pt idx="207677">39</cx:pt>
          <cx:pt idx="207678">33</cx:pt>
          <cx:pt idx="207679">11</cx:pt>
          <cx:pt idx="207680">204</cx:pt>
          <cx:pt idx="207681">43</cx:pt>
          <cx:pt idx="207682">5</cx:pt>
          <cx:pt idx="207683">0</cx:pt>
          <cx:pt idx="207684">0</cx:pt>
          <cx:pt idx="207685">0</cx:pt>
          <cx:pt idx="207686">18</cx:pt>
          <cx:pt idx="207687">0</cx:pt>
          <cx:pt idx="207688">16</cx:pt>
          <cx:pt idx="207689">5</cx:pt>
          <cx:pt idx="207690">24</cx:pt>
          <cx:pt idx="207691">1</cx:pt>
          <cx:pt idx="207692">5</cx:pt>
          <cx:pt idx="207693">1</cx:pt>
          <cx:pt idx="207694">0</cx:pt>
          <cx:pt idx="207695">93</cx:pt>
          <cx:pt idx="207696">10</cx:pt>
          <cx:pt idx="207697">12</cx:pt>
          <cx:pt idx="207698">1</cx:pt>
          <cx:pt idx="207699">0</cx:pt>
          <cx:pt idx="207700">6</cx:pt>
          <cx:pt idx="207701">1</cx:pt>
          <cx:pt idx="207702">22</cx:pt>
          <cx:pt idx="207703">20</cx:pt>
          <cx:pt idx="207704">6</cx:pt>
          <cx:pt idx="207705">7</cx:pt>
          <cx:pt idx="207706">121</cx:pt>
          <cx:pt idx="207707">24</cx:pt>
          <cx:pt idx="207708">0</cx:pt>
          <cx:pt idx="207709">0</cx:pt>
          <cx:pt idx="207710">4</cx:pt>
          <cx:pt idx="207711">0</cx:pt>
          <cx:pt idx="207712">0</cx:pt>
          <cx:pt idx="207713">0</cx:pt>
          <cx:pt idx="207714">30</cx:pt>
          <cx:pt idx="207715">5</cx:pt>
          <cx:pt idx="207716">15</cx:pt>
          <cx:pt idx="207717">0</cx:pt>
          <cx:pt idx="207718">1</cx:pt>
          <cx:pt idx="207719">29</cx:pt>
          <cx:pt idx="207720">8</cx:pt>
          <cx:pt idx="207721">519</cx:pt>
          <cx:pt idx="207722">1</cx:pt>
          <cx:pt idx="207723">49</cx:pt>
          <cx:pt idx="207724">42</cx:pt>
          <cx:pt idx="207725">14</cx:pt>
          <cx:pt idx="207726">0</cx:pt>
          <cx:pt idx="207727">28</cx:pt>
          <cx:pt idx="207728">1</cx:pt>
          <cx:pt idx="207729">22</cx:pt>
          <cx:pt idx="207730">4</cx:pt>
          <cx:pt idx="207731">0</cx:pt>
          <cx:pt idx="207732">0</cx:pt>
          <cx:pt idx="207733">244</cx:pt>
          <cx:pt idx="207734">0</cx:pt>
          <cx:pt idx="207735">1</cx:pt>
          <cx:pt idx="207736">21</cx:pt>
          <cx:pt idx="207737">4</cx:pt>
          <cx:pt idx="207738">2</cx:pt>
          <cx:pt idx="207739">1</cx:pt>
          <cx:pt idx="207740">5</cx:pt>
          <cx:pt idx="207741">4</cx:pt>
          <cx:pt idx="207742">3</cx:pt>
          <cx:pt idx="207743">1</cx:pt>
          <cx:pt idx="207744">0</cx:pt>
          <cx:pt idx="207745">0</cx:pt>
          <cx:pt idx="207746">85</cx:pt>
          <cx:pt idx="207747">0</cx:pt>
          <cx:pt idx="207748">0</cx:pt>
          <cx:pt idx="207749">11</cx:pt>
          <cx:pt idx="207750">5</cx:pt>
          <cx:pt idx="207751">4</cx:pt>
          <cx:pt idx="207752">29</cx:pt>
          <cx:pt idx="207753">4</cx:pt>
          <cx:pt idx="207754">19</cx:pt>
          <cx:pt idx="207755">0</cx:pt>
          <cx:pt idx="207756">69</cx:pt>
          <cx:pt idx="207757">12</cx:pt>
          <cx:pt idx="207758">75</cx:pt>
          <cx:pt idx="207759">0</cx:pt>
          <cx:pt idx="207760">27</cx:pt>
          <cx:pt idx="207761">0</cx:pt>
          <cx:pt idx="207762">0</cx:pt>
          <cx:pt idx="207763">7</cx:pt>
          <cx:pt idx="207764">1</cx:pt>
          <cx:pt idx="207765">0</cx:pt>
          <cx:pt idx="207766">2</cx:pt>
          <cx:pt idx="207767">2</cx:pt>
          <cx:pt idx="207768">5</cx:pt>
          <cx:pt idx="207769">2</cx:pt>
          <cx:pt idx="207770">17</cx:pt>
          <cx:pt idx="207771">0</cx:pt>
          <cx:pt idx="207772">1</cx:pt>
          <cx:pt idx="207773">0</cx:pt>
          <cx:pt idx="207774">5</cx:pt>
          <cx:pt idx="207775">1</cx:pt>
          <cx:pt idx="207776">0</cx:pt>
          <cx:pt idx="207777">3</cx:pt>
          <cx:pt idx="207778">5</cx:pt>
          <cx:pt idx="207779">0</cx:pt>
          <cx:pt idx="207780">0</cx:pt>
          <cx:pt idx="207781">0</cx:pt>
          <cx:pt idx="207782">1</cx:pt>
          <cx:pt idx="207783">3</cx:pt>
          <cx:pt idx="207784">11</cx:pt>
          <cx:pt idx="207785">0</cx:pt>
          <cx:pt idx="207786">0</cx:pt>
          <cx:pt idx="207787">0</cx:pt>
          <cx:pt idx="207788">0</cx:pt>
          <cx:pt idx="207789">0</cx:pt>
          <cx:pt idx="207790">1</cx:pt>
          <cx:pt idx="207791">4</cx:pt>
          <cx:pt idx="207792">0</cx:pt>
          <cx:pt idx="207793">4</cx:pt>
          <cx:pt idx="207794">3</cx:pt>
          <cx:pt idx="207795">0</cx:pt>
          <cx:pt idx="207796">0</cx:pt>
          <cx:pt idx="207797">42</cx:pt>
          <cx:pt idx="207798">310</cx:pt>
          <cx:pt idx="207799">0</cx:pt>
          <cx:pt idx="207800">8</cx:pt>
          <cx:pt idx="207801">50</cx:pt>
          <cx:pt idx="207802">0</cx:pt>
          <cx:pt idx="207803">8</cx:pt>
          <cx:pt idx="207804">1</cx:pt>
          <cx:pt idx="207805">0</cx:pt>
          <cx:pt idx="207806">5</cx:pt>
          <cx:pt idx="207807">8</cx:pt>
          <cx:pt idx="207808">22</cx:pt>
          <cx:pt idx="207809">0</cx:pt>
          <cx:pt idx="207810">19</cx:pt>
          <cx:pt idx="207811">34</cx:pt>
          <cx:pt idx="207812">82</cx:pt>
          <cx:pt idx="207813">87</cx:pt>
          <cx:pt idx="207814">69</cx:pt>
          <cx:pt idx="207815">8</cx:pt>
          <cx:pt idx="207816">10</cx:pt>
          <cx:pt idx="207817">79</cx:pt>
          <cx:pt idx="207818">172</cx:pt>
          <cx:pt idx="207819">0</cx:pt>
          <cx:pt idx="207820">0</cx:pt>
          <cx:pt idx="207821">103</cx:pt>
          <cx:pt idx="207822">0</cx:pt>
          <cx:pt idx="207823">13</cx:pt>
          <cx:pt idx="207824">6</cx:pt>
          <cx:pt idx="207825">180</cx:pt>
          <cx:pt idx="207826">15</cx:pt>
          <cx:pt idx="207827">7</cx:pt>
          <cx:pt idx="207828">7</cx:pt>
          <cx:pt idx="207829">0</cx:pt>
          <cx:pt idx="207830">43</cx:pt>
          <cx:pt idx="207831">1</cx:pt>
          <cx:pt idx="207832">27</cx:pt>
          <cx:pt idx="207833">11</cx:pt>
          <cx:pt idx="207834">6</cx:pt>
          <cx:pt idx="207835">36</cx:pt>
          <cx:pt idx="207836">1</cx:pt>
          <cx:pt idx="207837">0</cx:pt>
          <cx:pt idx="207838">33</cx:pt>
          <cx:pt idx="207839">4</cx:pt>
          <cx:pt idx="207840">7</cx:pt>
          <cx:pt idx="207841">7</cx:pt>
          <cx:pt idx="207842">9</cx:pt>
          <cx:pt idx="207843">80</cx:pt>
          <cx:pt idx="207844">73</cx:pt>
          <cx:pt idx="207845">0</cx:pt>
          <cx:pt idx="207846">0</cx:pt>
          <cx:pt idx="207847">0</cx:pt>
          <cx:pt idx="207848">3</cx:pt>
          <cx:pt idx="207849">0</cx:pt>
          <cx:pt idx="207850">2</cx:pt>
          <cx:pt idx="207851">0</cx:pt>
          <cx:pt idx="207852">47</cx:pt>
          <cx:pt idx="207853">29</cx:pt>
          <cx:pt idx="207854">245</cx:pt>
          <cx:pt idx="207855">47</cx:pt>
          <cx:pt idx="207856">359</cx:pt>
          <cx:pt idx="207857">27</cx:pt>
          <cx:pt idx="207858">90</cx:pt>
          <cx:pt idx="207859">1</cx:pt>
          <cx:pt idx="207860">1</cx:pt>
          <cx:pt idx="207861">0</cx:pt>
          <cx:pt idx="207862">0</cx:pt>
          <cx:pt idx="207863">0</cx:pt>
          <cx:pt idx="207864">1</cx:pt>
          <cx:pt idx="207865">232</cx:pt>
          <cx:pt idx="207866">0</cx:pt>
          <cx:pt idx="207867">18</cx:pt>
          <cx:pt idx="207868">114</cx:pt>
          <cx:pt idx="207869">0</cx:pt>
          <cx:pt idx="207870">0</cx:pt>
          <cx:pt idx="207871">0</cx:pt>
          <cx:pt idx="207872">0</cx:pt>
          <cx:pt idx="207873">105</cx:pt>
          <cx:pt idx="207874">0</cx:pt>
          <cx:pt idx="207875">0</cx:pt>
          <cx:pt idx="207876">5</cx:pt>
          <cx:pt idx="207877">1</cx:pt>
          <cx:pt idx="207878">0</cx:pt>
          <cx:pt idx="207879">60</cx:pt>
          <cx:pt idx="207880">0</cx:pt>
          <cx:pt idx="207881">586</cx:pt>
          <cx:pt idx="207882">110</cx:pt>
          <cx:pt idx="207883">57</cx:pt>
          <cx:pt idx="207884">0</cx:pt>
          <cx:pt idx="207885">1</cx:pt>
          <cx:pt idx="207886">0</cx:pt>
          <cx:pt idx="207887">316</cx:pt>
          <cx:pt idx="207888">37</cx:pt>
          <cx:pt idx="207889">10</cx:pt>
          <cx:pt idx="207890">25</cx:pt>
          <cx:pt idx="207891">92</cx:pt>
          <cx:pt idx="207892">0</cx:pt>
          <cx:pt idx="207893">0</cx:pt>
          <cx:pt idx="207894">6</cx:pt>
          <cx:pt idx="207895">19</cx:pt>
          <cx:pt idx="207896">17</cx:pt>
          <cx:pt idx="207897">1</cx:pt>
          <cx:pt idx="207898">2</cx:pt>
          <cx:pt idx="207899">0</cx:pt>
          <cx:pt idx="207900">15</cx:pt>
          <cx:pt idx="207901">27</cx:pt>
          <cx:pt idx="207902">0</cx:pt>
          <cx:pt idx="207903">0</cx:pt>
          <cx:pt idx="207904">92</cx:pt>
          <cx:pt idx="207905">504</cx:pt>
          <cx:pt idx="207906">3</cx:pt>
          <cx:pt idx="207907">5</cx:pt>
          <cx:pt idx="207908">8</cx:pt>
          <cx:pt idx="207909">29</cx:pt>
          <cx:pt idx="207910">1</cx:pt>
          <cx:pt idx="207911">23</cx:pt>
          <cx:pt idx="207912">1</cx:pt>
          <cx:pt idx="207913">52</cx:pt>
          <cx:pt idx="207914">7</cx:pt>
          <cx:pt idx="207915">0</cx:pt>
          <cx:pt idx="207916">34</cx:pt>
          <cx:pt idx="207917">22</cx:pt>
          <cx:pt idx="207918">6</cx:pt>
          <cx:pt idx="207919">157</cx:pt>
          <cx:pt idx="207920">5</cx:pt>
          <cx:pt idx="207921">0</cx:pt>
          <cx:pt idx="207922">46</cx:pt>
          <cx:pt idx="207923">5</cx:pt>
          <cx:pt idx="207924">27</cx:pt>
          <cx:pt idx="207925">0</cx:pt>
          <cx:pt idx="207926">0</cx:pt>
          <cx:pt idx="207927">0</cx:pt>
          <cx:pt idx="207928">0</cx:pt>
          <cx:pt idx="207929">0</cx:pt>
          <cx:pt idx="207930">0</cx:pt>
          <cx:pt idx="207931">12</cx:pt>
          <cx:pt idx="207932">0</cx:pt>
          <cx:pt idx="207933">0</cx:pt>
          <cx:pt idx="207934">1</cx:pt>
          <cx:pt idx="207935">2</cx:pt>
          <cx:pt idx="207936">8</cx:pt>
          <cx:pt idx="207937">21</cx:pt>
          <cx:pt idx="207938">0</cx:pt>
          <cx:pt idx="207939">145</cx:pt>
          <cx:pt idx="207940">80</cx:pt>
          <cx:pt idx="207941">0</cx:pt>
          <cx:pt idx="207942">6</cx:pt>
          <cx:pt idx="207943">27</cx:pt>
          <cx:pt idx="207944">17</cx:pt>
          <cx:pt idx="207945">17</cx:pt>
          <cx:pt idx="207946">0</cx:pt>
          <cx:pt idx="207947">0</cx:pt>
          <cx:pt idx="207948">3</cx:pt>
          <cx:pt idx="207949">0</cx:pt>
          <cx:pt idx="207950">7</cx:pt>
          <cx:pt idx="207951">0</cx:pt>
          <cx:pt idx="207952">0</cx:pt>
          <cx:pt idx="207953">3</cx:pt>
          <cx:pt idx="207954">0</cx:pt>
          <cx:pt idx="207955">0</cx:pt>
          <cx:pt idx="207956">47</cx:pt>
          <cx:pt idx="207957">0</cx:pt>
          <cx:pt idx="207958">72</cx:pt>
          <cx:pt idx="207959">80</cx:pt>
          <cx:pt idx="207960">1</cx:pt>
          <cx:pt idx="207961">0</cx:pt>
          <cx:pt idx="207962">23</cx:pt>
          <cx:pt idx="207963">2</cx:pt>
          <cx:pt idx="207964">0</cx:pt>
          <cx:pt idx="207965">58</cx:pt>
          <cx:pt idx="207966">67</cx:pt>
          <cx:pt idx="207967">284</cx:pt>
          <cx:pt idx="207968">1</cx:pt>
          <cx:pt idx="207969">0</cx:pt>
          <cx:pt idx="207970">0</cx:pt>
          <cx:pt idx="207971">0</cx:pt>
          <cx:pt idx="207972">0</cx:pt>
          <cx:pt idx="207973">9</cx:pt>
          <cx:pt idx="207974">0</cx:pt>
          <cx:pt idx="207975">0</cx:pt>
          <cx:pt idx="207976">1</cx:pt>
          <cx:pt idx="207977">1</cx:pt>
          <cx:pt idx="207978">17</cx:pt>
          <cx:pt idx="207979">2</cx:pt>
          <cx:pt idx="207980">2</cx:pt>
          <cx:pt idx="207981">0</cx:pt>
          <cx:pt idx="207982">185</cx:pt>
          <cx:pt idx="207983">96</cx:pt>
          <cx:pt idx="207984">16</cx:pt>
          <cx:pt idx="207985">27</cx:pt>
          <cx:pt idx="207986">24</cx:pt>
          <cx:pt idx="207987">6</cx:pt>
          <cx:pt idx="207988">91</cx:pt>
          <cx:pt idx="207989">39</cx:pt>
          <cx:pt idx="207990">1</cx:pt>
          <cx:pt idx="207991">3</cx:pt>
          <cx:pt idx="207992">6</cx:pt>
          <cx:pt idx="207993">0</cx:pt>
          <cx:pt idx="207994">1</cx:pt>
          <cx:pt idx="207995">0</cx:pt>
          <cx:pt idx="207996">0</cx:pt>
          <cx:pt idx="207997">0</cx:pt>
          <cx:pt idx="207998">5</cx:pt>
          <cx:pt idx="207999">25</cx:pt>
          <cx:pt idx="208000">764</cx:pt>
          <cx:pt idx="208001">100</cx:pt>
          <cx:pt idx="208002">0</cx:pt>
          <cx:pt idx="208003">776</cx:pt>
          <cx:pt idx="208004">33</cx:pt>
          <cx:pt idx="208005">24</cx:pt>
          <cx:pt idx="208006">56</cx:pt>
          <cx:pt idx="208007">40</cx:pt>
          <cx:pt idx="208008">0</cx:pt>
          <cx:pt idx="208009">1</cx:pt>
          <cx:pt idx="208010">39</cx:pt>
          <cx:pt idx="208011">20</cx:pt>
          <cx:pt idx="208012">74</cx:pt>
          <cx:pt idx="208013">11</cx:pt>
          <cx:pt idx="208014">0</cx:pt>
          <cx:pt idx="208015">49</cx:pt>
          <cx:pt idx="208016">5</cx:pt>
          <cx:pt idx="208017">8</cx:pt>
          <cx:pt idx="208018">18</cx:pt>
          <cx:pt idx="208019">77</cx:pt>
          <cx:pt idx="208020">0</cx:pt>
          <cx:pt idx="208021">0</cx:pt>
          <cx:pt idx="208022">3</cx:pt>
          <cx:pt idx="208023">3</cx:pt>
          <cx:pt idx="208024">46</cx:pt>
          <cx:pt idx="208025">14</cx:pt>
          <cx:pt idx="208026">5</cx:pt>
          <cx:pt idx="208027">21</cx:pt>
          <cx:pt idx="208028">3</cx:pt>
          <cx:pt idx="208029">7</cx:pt>
          <cx:pt idx="208030">3</cx:pt>
          <cx:pt idx="208031">91</cx:pt>
          <cx:pt idx="208032">6</cx:pt>
          <cx:pt idx="208033">28</cx:pt>
          <cx:pt idx="208034">0</cx:pt>
          <cx:pt idx="208035">0</cx:pt>
          <cx:pt idx="208036">0</cx:pt>
          <cx:pt idx="208037">33</cx:pt>
          <cx:pt idx="208038">42</cx:pt>
          <cx:pt idx="208039">46</cx:pt>
          <cx:pt idx="208040">23</cx:pt>
          <cx:pt idx="208041">60</cx:pt>
          <cx:pt idx="208042">0</cx:pt>
          <cx:pt idx="208043">9</cx:pt>
          <cx:pt idx="208044">0</cx:pt>
          <cx:pt idx="208045">4</cx:pt>
          <cx:pt idx="208046">7</cx:pt>
          <cx:pt idx="208047">1</cx:pt>
          <cx:pt idx="208048">52</cx:pt>
          <cx:pt idx="208049">10</cx:pt>
          <cx:pt idx="208050">0</cx:pt>
          <cx:pt idx="208051">1</cx:pt>
          <cx:pt idx="208052">1</cx:pt>
          <cx:pt idx="208053">1</cx:pt>
          <cx:pt idx="208054">5</cx:pt>
          <cx:pt idx="208055">5</cx:pt>
          <cx:pt idx="208056">0</cx:pt>
          <cx:pt idx="208057">1</cx:pt>
          <cx:pt idx="208058">26</cx:pt>
          <cx:pt idx="208059">49</cx:pt>
          <cx:pt idx="208060">4</cx:pt>
          <cx:pt idx="208061">1</cx:pt>
          <cx:pt idx="208062">15</cx:pt>
          <cx:pt idx="208063">3</cx:pt>
          <cx:pt idx="208064">104</cx:pt>
          <cx:pt idx="208065">5</cx:pt>
          <cx:pt idx="208066">0</cx:pt>
          <cx:pt idx="208067">14</cx:pt>
          <cx:pt idx="208068">6</cx:pt>
          <cx:pt idx="208069">0</cx:pt>
          <cx:pt idx="208070">8</cx:pt>
          <cx:pt idx="208071">62</cx:pt>
          <cx:pt idx="208072">1</cx:pt>
          <cx:pt idx="208073">97</cx:pt>
          <cx:pt idx="208074">33</cx:pt>
          <cx:pt idx="208075">215</cx:pt>
          <cx:pt idx="208076">18</cx:pt>
          <cx:pt idx="208077">9</cx:pt>
          <cx:pt idx="208078">5</cx:pt>
          <cx:pt idx="208079">6</cx:pt>
          <cx:pt idx="208080">10</cx:pt>
          <cx:pt idx="208081">0</cx:pt>
          <cx:pt idx="208082">2</cx:pt>
          <cx:pt idx="208083">1</cx:pt>
          <cx:pt idx="208084">2</cx:pt>
          <cx:pt idx="208085">0</cx:pt>
          <cx:pt idx="208086">0</cx:pt>
          <cx:pt idx="208087">0</cx:pt>
          <cx:pt idx="208088">0</cx:pt>
          <cx:pt idx="208089">591</cx:pt>
          <cx:pt idx="208090">1</cx:pt>
          <cx:pt idx="208091">7</cx:pt>
          <cx:pt idx="208092">0</cx:pt>
          <cx:pt idx="208093">0</cx:pt>
          <cx:pt idx="208094">96</cx:pt>
          <cx:pt idx="208095">7</cx:pt>
          <cx:pt idx="208096">6</cx:pt>
          <cx:pt idx="208097">85</cx:pt>
          <cx:pt idx="208098">4</cx:pt>
          <cx:pt idx="208099">0</cx:pt>
          <cx:pt idx="208100">0</cx:pt>
          <cx:pt idx="208101">668</cx:pt>
          <cx:pt idx="208102">0</cx:pt>
          <cx:pt idx="208103">8</cx:pt>
          <cx:pt idx="208104">117</cx:pt>
          <cx:pt idx="208105">1</cx:pt>
          <cx:pt idx="208106">1</cx:pt>
          <cx:pt idx="208107">0</cx:pt>
          <cx:pt idx="208108">9</cx:pt>
          <cx:pt idx="208109">48</cx:pt>
          <cx:pt idx="208110">209</cx:pt>
          <cx:pt idx="208111">21</cx:pt>
          <cx:pt idx="208112">18</cx:pt>
          <cx:pt idx="208113">20</cx:pt>
          <cx:pt idx="208114">203</cx:pt>
          <cx:pt idx="208115">16</cx:pt>
          <cx:pt idx="208116">0</cx:pt>
          <cx:pt idx="208117">318</cx:pt>
          <cx:pt idx="208118">0</cx:pt>
          <cx:pt idx="208119">3</cx:pt>
          <cx:pt idx="208120">4</cx:pt>
          <cx:pt idx="208121">0</cx:pt>
          <cx:pt idx="208122">1</cx:pt>
          <cx:pt idx="208123">11</cx:pt>
          <cx:pt idx="208124">7</cx:pt>
          <cx:pt idx="208125">174</cx:pt>
          <cx:pt idx="208126">1</cx:pt>
          <cx:pt idx="208127">5</cx:pt>
          <cx:pt idx="208128">34</cx:pt>
          <cx:pt idx="208129">1</cx:pt>
          <cx:pt idx="208130">0</cx:pt>
          <cx:pt idx="208131">642</cx:pt>
          <cx:pt idx="208132">147</cx:pt>
          <cx:pt idx="208133">1</cx:pt>
          <cx:pt idx="208134">4</cx:pt>
          <cx:pt idx="208135">58</cx:pt>
          <cx:pt idx="208136">195</cx:pt>
          <cx:pt idx="208137">6</cx:pt>
          <cx:pt idx="208138">224</cx:pt>
          <cx:pt idx="208139">2</cx:pt>
          <cx:pt idx="208140">7</cx:pt>
          <cx:pt idx="208141">3</cx:pt>
          <cx:pt idx="208142">8</cx:pt>
          <cx:pt idx="208143">0</cx:pt>
          <cx:pt idx="208144">344</cx:pt>
          <cx:pt idx="208145">2</cx:pt>
          <cx:pt idx="208146">28</cx:pt>
          <cx:pt idx="208147">39</cx:pt>
          <cx:pt idx="208148">275</cx:pt>
          <cx:pt idx="208149">41</cx:pt>
          <cx:pt idx="208150">4</cx:pt>
          <cx:pt idx="208151">0</cx:pt>
          <cx:pt idx="208152">17</cx:pt>
          <cx:pt idx="208153">2</cx:pt>
          <cx:pt idx="208154">3</cx:pt>
          <cx:pt idx="208155">1</cx:pt>
          <cx:pt idx="208156">0</cx:pt>
          <cx:pt idx="208157">36</cx:pt>
          <cx:pt idx="208158">5</cx:pt>
          <cx:pt idx="208159">0</cx:pt>
          <cx:pt idx="208160">0</cx:pt>
          <cx:pt idx="208161">0</cx:pt>
          <cx:pt idx="208162">0</cx:pt>
          <cx:pt idx="208163">9</cx:pt>
          <cx:pt idx="208164">62</cx:pt>
          <cx:pt idx="208165">7</cx:pt>
          <cx:pt idx="208166">14</cx:pt>
          <cx:pt idx="208167">31</cx:pt>
          <cx:pt idx="208168">2</cx:pt>
          <cx:pt idx="208169">9</cx:pt>
          <cx:pt idx="208170">7</cx:pt>
          <cx:pt idx="208171">0</cx:pt>
          <cx:pt idx="208172">1</cx:pt>
          <cx:pt idx="208173">0</cx:pt>
          <cx:pt idx="208174">0</cx:pt>
          <cx:pt idx="208175">0</cx:pt>
          <cx:pt idx="208176">4</cx:pt>
          <cx:pt idx="208177">4</cx:pt>
          <cx:pt idx="208178">28</cx:pt>
          <cx:pt idx="208179">365</cx:pt>
          <cx:pt idx="208180">2</cx:pt>
          <cx:pt idx="208181">518</cx:pt>
          <cx:pt idx="208182">0</cx:pt>
          <cx:pt idx="208183">42</cx:pt>
          <cx:pt idx="208184">1</cx:pt>
          <cx:pt idx="208185">14</cx:pt>
          <cx:pt idx="208186">10</cx:pt>
          <cx:pt idx="208187">83</cx:pt>
          <cx:pt idx="208188">5</cx:pt>
          <cx:pt idx="208189">6</cx:pt>
          <cx:pt idx="208190">2</cx:pt>
          <cx:pt idx="208191">0</cx:pt>
          <cx:pt idx="208192">1</cx:pt>
          <cx:pt idx="208193">0</cx:pt>
          <cx:pt idx="208194">0</cx:pt>
          <cx:pt idx="208195">0</cx:pt>
          <cx:pt idx="208196">1</cx:pt>
          <cx:pt idx="208197">26</cx:pt>
          <cx:pt idx="208198">95</cx:pt>
          <cx:pt idx="208199">0</cx:pt>
          <cx:pt idx="208200">30</cx:pt>
          <cx:pt idx="208201">6</cx:pt>
          <cx:pt idx="208202">1</cx:pt>
          <cx:pt idx="208203">11</cx:pt>
          <cx:pt idx="208204">0</cx:pt>
          <cx:pt idx="208205">0</cx:pt>
          <cx:pt idx="208206">4</cx:pt>
          <cx:pt idx="208207">15</cx:pt>
          <cx:pt idx="208208">0</cx:pt>
          <cx:pt idx="208209">9</cx:pt>
          <cx:pt idx="208210">23</cx:pt>
          <cx:pt idx="208211">25</cx:pt>
          <cx:pt idx="208212">203</cx:pt>
          <cx:pt idx="208213">15</cx:pt>
          <cx:pt idx="208214">0</cx:pt>
          <cx:pt idx="208215">9</cx:pt>
          <cx:pt idx="208216">0</cx:pt>
          <cx:pt idx="208217">0</cx:pt>
          <cx:pt idx="208218">14</cx:pt>
          <cx:pt idx="208219">0</cx:pt>
          <cx:pt idx="208220">0</cx:pt>
          <cx:pt idx="208221">1</cx:pt>
          <cx:pt idx="208222">2</cx:pt>
          <cx:pt idx="208223">48</cx:pt>
          <cx:pt idx="208224">107</cx:pt>
          <cx:pt idx="208225">8</cx:pt>
          <cx:pt idx="208226">144</cx:pt>
          <cx:pt idx="208227">0</cx:pt>
          <cx:pt idx="208228">11</cx:pt>
          <cx:pt idx="208229">123</cx:pt>
          <cx:pt idx="208230">26</cx:pt>
          <cx:pt idx="208231">126</cx:pt>
          <cx:pt idx="208232">0</cx:pt>
          <cx:pt idx="208233">4</cx:pt>
          <cx:pt idx="208234">23</cx:pt>
          <cx:pt idx="208235">170</cx:pt>
          <cx:pt idx="208236">78</cx:pt>
          <cx:pt idx="208237">36</cx:pt>
          <cx:pt idx="208238">35</cx:pt>
          <cx:pt idx="208239">4</cx:pt>
          <cx:pt idx="208240">30</cx:pt>
          <cx:pt idx="208241">93</cx:pt>
          <cx:pt idx="208242">13</cx:pt>
          <cx:pt idx="208243">5</cx:pt>
          <cx:pt idx="208244">0</cx:pt>
          <cx:pt idx="208245">1</cx:pt>
          <cx:pt idx="208246">0</cx:pt>
          <cx:pt idx="208247">25</cx:pt>
          <cx:pt idx="208248">0</cx:pt>
          <cx:pt idx="208249">7</cx:pt>
          <cx:pt idx="208250">12</cx:pt>
          <cx:pt idx="208251">246</cx:pt>
          <cx:pt idx="208252">22</cx:pt>
          <cx:pt idx="208253">2</cx:pt>
          <cx:pt idx="208254">35</cx:pt>
          <cx:pt idx="208255">1</cx:pt>
          <cx:pt idx="208256">0</cx:pt>
          <cx:pt idx="208257">3</cx:pt>
          <cx:pt idx="208258">9</cx:pt>
          <cx:pt idx="208259">206</cx:pt>
          <cx:pt idx="208260">1</cx:pt>
          <cx:pt idx="208261">70</cx:pt>
          <cx:pt idx="208262">3</cx:pt>
          <cx:pt idx="208263">121</cx:pt>
          <cx:pt idx="208264">11</cx:pt>
          <cx:pt idx="208265">263</cx:pt>
          <cx:pt idx="208266">1</cx:pt>
          <cx:pt idx="208267">7</cx:pt>
          <cx:pt idx="208268">27</cx:pt>
          <cx:pt idx="208269">0</cx:pt>
          <cx:pt idx="208270">1</cx:pt>
          <cx:pt idx="208271">0</cx:pt>
          <cx:pt idx="208272">0</cx:pt>
          <cx:pt idx="208273">5</cx:pt>
          <cx:pt idx="208274">0</cx:pt>
          <cx:pt idx="208275">41</cx:pt>
          <cx:pt idx="208276">14</cx:pt>
          <cx:pt idx="208277">37</cx:pt>
          <cx:pt idx="208278">7</cx:pt>
          <cx:pt idx="208279">264</cx:pt>
          <cx:pt idx="208280">387</cx:pt>
          <cx:pt idx="208281">24</cx:pt>
          <cx:pt idx="208282">1</cx:pt>
          <cx:pt idx="208283">93</cx:pt>
          <cx:pt idx="208284">218</cx:pt>
          <cx:pt idx="208285">8</cx:pt>
          <cx:pt idx="208286">1</cx:pt>
          <cx:pt idx="208287">20</cx:pt>
          <cx:pt idx="208288">0</cx:pt>
          <cx:pt idx="208289">0</cx:pt>
          <cx:pt idx="208290">2</cx:pt>
          <cx:pt idx="208291">46</cx:pt>
          <cx:pt idx="208292">34</cx:pt>
          <cx:pt idx="208293">243</cx:pt>
          <cx:pt idx="208294">2</cx:pt>
          <cx:pt idx="208295">12</cx:pt>
          <cx:pt idx="208296">14</cx:pt>
          <cx:pt idx="208297">46</cx:pt>
          <cx:pt idx="208298">1</cx:pt>
          <cx:pt idx="208299">21</cx:pt>
          <cx:pt idx="208300">0</cx:pt>
          <cx:pt idx="208301">29</cx:pt>
          <cx:pt idx="208302">8</cx:pt>
          <cx:pt idx="208303">33</cx:pt>
          <cx:pt idx="208304">5</cx:pt>
          <cx:pt idx="208305">7</cx:pt>
          <cx:pt idx="208306">32</cx:pt>
          <cx:pt idx="208307">28</cx:pt>
          <cx:pt idx="208308">21</cx:pt>
          <cx:pt idx="208309">103</cx:pt>
          <cx:pt idx="208310">102</cx:pt>
          <cx:pt idx="208311">14</cx:pt>
          <cx:pt idx="208312">7</cx:pt>
          <cx:pt idx="208313">53</cx:pt>
          <cx:pt idx="208314">3</cx:pt>
          <cx:pt idx="208315">14</cx:pt>
          <cx:pt idx="208316">10</cx:pt>
          <cx:pt idx="208317">32</cx:pt>
          <cx:pt idx="208318">6</cx:pt>
          <cx:pt idx="208319">278</cx:pt>
          <cx:pt idx="208320">0</cx:pt>
          <cx:pt idx="208321">0</cx:pt>
          <cx:pt idx="208322">0</cx:pt>
          <cx:pt idx="208323">0</cx:pt>
          <cx:pt idx="208324">0</cx:pt>
          <cx:pt idx="208325">0</cx:pt>
          <cx:pt idx="208326">121</cx:pt>
          <cx:pt idx="208327">311</cx:pt>
          <cx:pt idx="208328">2</cx:pt>
          <cx:pt idx="208329">0</cx:pt>
          <cx:pt idx="208330">18</cx:pt>
          <cx:pt idx="208331">62</cx:pt>
          <cx:pt idx="208332">106</cx:pt>
          <cx:pt idx="208333">379</cx:pt>
          <cx:pt idx="208334">197</cx:pt>
          <cx:pt idx="208335">7</cx:pt>
          <cx:pt idx="208336">7</cx:pt>
          <cx:pt idx="208337">2</cx:pt>
          <cx:pt idx="208338">0</cx:pt>
          <cx:pt idx="208339">0</cx:pt>
          <cx:pt idx="208340">0</cx:pt>
          <cx:pt idx="208341">278</cx:pt>
          <cx:pt idx="208342">223</cx:pt>
          <cx:pt idx="208343">1</cx:pt>
          <cx:pt idx="208344">60</cx:pt>
          <cx:pt idx="208345">32</cx:pt>
          <cx:pt idx="208346">2</cx:pt>
          <cx:pt idx="208347">44</cx:pt>
          <cx:pt idx="208348">0</cx:pt>
          <cx:pt idx="208349">1</cx:pt>
          <cx:pt idx="208350">0</cx:pt>
          <cx:pt idx="208351">0</cx:pt>
          <cx:pt idx="208352">10</cx:pt>
          <cx:pt idx="208353">0</cx:pt>
          <cx:pt idx="208354">6</cx:pt>
          <cx:pt idx="208355">0</cx:pt>
          <cx:pt idx="208356">0</cx:pt>
          <cx:pt idx="208357">0</cx:pt>
          <cx:pt idx="208358">0</cx:pt>
          <cx:pt idx="208359">0</cx:pt>
          <cx:pt idx="208360">5</cx:pt>
          <cx:pt idx="208361">18</cx:pt>
          <cx:pt idx="208362">0</cx:pt>
          <cx:pt idx="208363">7</cx:pt>
          <cx:pt idx="208364">1</cx:pt>
          <cx:pt idx="208365">0</cx:pt>
          <cx:pt idx="208366">134</cx:pt>
          <cx:pt idx="208367">5</cx:pt>
          <cx:pt idx="208368">6</cx:pt>
          <cx:pt idx="208369">39</cx:pt>
          <cx:pt idx="208370">0</cx:pt>
          <cx:pt idx="208371">20</cx:pt>
          <cx:pt idx="208372">16</cx:pt>
          <cx:pt idx="208373">0</cx:pt>
          <cx:pt idx="208374">84</cx:pt>
          <cx:pt idx="208375">31</cx:pt>
          <cx:pt idx="208376">53</cx:pt>
          <cx:pt idx="208377">0</cx:pt>
          <cx:pt idx="208378">0</cx:pt>
          <cx:pt idx="208379">39</cx:pt>
          <cx:pt idx="208380">16</cx:pt>
          <cx:pt idx="208381">122</cx:pt>
          <cx:pt idx="208382">1</cx:pt>
          <cx:pt idx="208383">40</cx:pt>
          <cx:pt idx="208384">0</cx:pt>
          <cx:pt idx="208385">0</cx:pt>
          <cx:pt idx="208386">1</cx:pt>
          <cx:pt idx="208387">0</cx:pt>
          <cx:pt idx="208388">0</cx:pt>
          <cx:pt idx="208389">0</cx:pt>
          <cx:pt idx="208390">0</cx:pt>
          <cx:pt idx="208391">0</cx:pt>
          <cx:pt idx="208392">0</cx:pt>
          <cx:pt idx="208393">0</cx:pt>
          <cx:pt idx="208394">10</cx:pt>
          <cx:pt idx="208395">212</cx:pt>
          <cx:pt idx="208396">1</cx:pt>
          <cx:pt idx="208397">15</cx:pt>
          <cx:pt idx="208398">0</cx:pt>
          <cx:pt idx="208399">1</cx:pt>
          <cx:pt idx="208400">0</cx:pt>
          <cx:pt idx="208401">736</cx:pt>
          <cx:pt idx="208402">4</cx:pt>
          <cx:pt idx="208403">78</cx:pt>
          <cx:pt idx="208404">0</cx:pt>
          <cx:pt idx="208405">25</cx:pt>
          <cx:pt idx="208406">0</cx:pt>
          <cx:pt idx="208407">1</cx:pt>
          <cx:pt idx="208408">1</cx:pt>
          <cx:pt idx="208409">8</cx:pt>
          <cx:pt idx="208410">0</cx:pt>
          <cx:pt idx="208411">1</cx:pt>
          <cx:pt idx="208412">0</cx:pt>
          <cx:pt idx="208413">71</cx:pt>
          <cx:pt idx="208414">0</cx:pt>
          <cx:pt idx="208415">3</cx:pt>
          <cx:pt idx="208416">0</cx:pt>
          <cx:pt idx="208417">0</cx:pt>
          <cx:pt idx="208418">146</cx:pt>
          <cx:pt idx="208419">11</cx:pt>
          <cx:pt idx="208420">22</cx:pt>
          <cx:pt idx="208421">2</cx:pt>
          <cx:pt idx="208422">0</cx:pt>
          <cx:pt idx="208423">83</cx:pt>
          <cx:pt idx="208424">0</cx:pt>
          <cx:pt idx="208425">212</cx:pt>
          <cx:pt idx="208426">1</cx:pt>
          <cx:pt idx="208427">7</cx:pt>
          <cx:pt idx="208428">0</cx:pt>
          <cx:pt idx="208429">4</cx:pt>
          <cx:pt idx="208430">4</cx:pt>
          <cx:pt idx="208431">110</cx:pt>
          <cx:pt idx="208432">0</cx:pt>
          <cx:pt idx="208433">0</cx:pt>
          <cx:pt idx="208434">0</cx:pt>
          <cx:pt idx="208435">110</cx:pt>
          <cx:pt idx="208436">35</cx:pt>
          <cx:pt idx="208437">10</cx:pt>
          <cx:pt idx="208438">20</cx:pt>
          <cx:pt idx="208439">0</cx:pt>
          <cx:pt idx="208440">2</cx:pt>
          <cx:pt idx="208441">0</cx:pt>
          <cx:pt idx="208442">9</cx:pt>
          <cx:pt idx="208443">0</cx:pt>
          <cx:pt idx="208444">7</cx:pt>
          <cx:pt idx="208445">1</cx:pt>
          <cx:pt idx="208446">2</cx:pt>
          <cx:pt idx="208447">2</cx:pt>
          <cx:pt idx="208448">0</cx:pt>
          <cx:pt idx="208449">71</cx:pt>
          <cx:pt idx="208450">0</cx:pt>
          <cx:pt idx="208451">6</cx:pt>
          <cx:pt idx="208452">0</cx:pt>
          <cx:pt idx="208453">8</cx:pt>
          <cx:pt idx="208454">0</cx:pt>
          <cx:pt idx="208455">0</cx:pt>
          <cx:pt idx="208456">0</cx:pt>
          <cx:pt idx="208457">37</cx:pt>
          <cx:pt idx="208458">15</cx:pt>
          <cx:pt idx="208459">0</cx:pt>
          <cx:pt idx="208460">78</cx:pt>
          <cx:pt idx="208461">0</cx:pt>
          <cx:pt idx="208462">1</cx:pt>
          <cx:pt idx="208463">5</cx:pt>
          <cx:pt idx="208464">12</cx:pt>
          <cx:pt idx="208465">195</cx:pt>
          <cx:pt idx="208466">0</cx:pt>
          <cx:pt idx="208467">6</cx:pt>
          <cx:pt idx="208468">1</cx:pt>
          <cx:pt idx="208469">9</cx:pt>
          <cx:pt idx="208470">5</cx:pt>
          <cx:pt idx="208471">20</cx:pt>
          <cx:pt idx="208472">118</cx:pt>
          <cx:pt idx="208473">0</cx:pt>
          <cx:pt idx="208474">4</cx:pt>
          <cx:pt idx="208475">4</cx:pt>
          <cx:pt idx="208476">14</cx:pt>
          <cx:pt idx="208477">3</cx:pt>
          <cx:pt idx="208478">37</cx:pt>
          <cx:pt idx="208479">41</cx:pt>
          <cx:pt idx="208480">2</cx:pt>
          <cx:pt idx="208481">20</cx:pt>
          <cx:pt idx="208482">4</cx:pt>
          <cx:pt idx="208483">22</cx:pt>
          <cx:pt idx="208484">6</cx:pt>
          <cx:pt idx="208485">0</cx:pt>
          <cx:pt idx="208486">0</cx:pt>
          <cx:pt idx="208487">1</cx:pt>
          <cx:pt idx="208488">1</cx:pt>
          <cx:pt idx="208489">0</cx:pt>
          <cx:pt idx="208490">0</cx:pt>
          <cx:pt idx="208491">158</cx:pt>
          <cx:pt idx="208492">21</cx:pt>
          <cx:pt idx="208493">3</cx:pt>
          <cx:pt idx="208494">4</cx:pt>
          <cx:pt idx="208495">0</cx:pt>
          <cx:pt idx="208496">43</cx:pt>
          <cx:pt idx="208497">208</cx:pt>
          <cx:pt idx="208498">168</cx:pt>
          <cx:pt idx="208499">0</cx:pt>
          <cx:pt idx="208500">1</cx:pt>
          <cx:pt idx="208501">0</cx:pt>
          <cx:pt idx="208502">1</cx:pt>
          <cx:pt idx="208503">6</cx:pt>
          <cx:pt idx="208504">34</cx:pt>
          <cx:pt idx="208505">0</cx:pt>
          <cx:pt idx="208506">4</cx:pt>
          <cx:pt idx="208507">0</cx:pt>
          <cx:pt idx="208508">1</cx:pt>
          <cx:pt idx="208509">2</cx:pt>
          <cx:pt idx="208510">2</cx:pt>
          <cx:pt idx="208511">343</cx:pt>
          <cx:pt idx="208512">20</cx:pt>
          <cx:pt idx="208513">1</cx:pt>
          <cx:pt idx="208514">114</cx:pt>
          <cx:pt idx="208515">83</cx:pt>
          <cx:pt idx="208516">0</cx:pt>
          <cx:pt idx="208517">6</cx:pt>
          <cx:pt idx="208518">1106</cx:pt>
          <cx:pt idx="208519">273</cx:pt>
          <cx:pt idx="208520">0</cx:pt>
          <cx:pt idx="208521">1</cx:pt>
          <cx:pt idx="208522">86</cx:pt>
          <cx:pt idx="208523">0</cx:pt>
          <cx:pt idx="208524">1</cx:pt>
          <cx:pt idx="208525">11</cx:pt>
          <cx:pt idx="208526">349</cx:pt>
          <cx:pt idx="208527">171</cx:pt>
          <cx:pt idx="208528">20</cx:pt>
          <cx:pt idx="208529">69</cx:pt>
          <cx:pt idx="208530">0</cx:pt>
          <cx:pt idx="208531">0</cx:pt>
          <cx:pt idx="208532">0</cx:pt>
          <cx:pt idx="208533">0</cx:pt>
          <cx:pt idx="208534">0</cx:pt>
          <cx:pt idx="208535">0</cx:pt>
          <cx:pt idx="208536">14</cx:pt>
          <cx:pt idx="208537">0</cx:pt>
          <cx:pt idx="208538">0</cx:pt>
          <cx:pt idx="208539">104</cx:pt>
          <cx:pt idx="208540">3</cx:pt>
          <cx:pt idx="208541">278</cx:pt>
          <cx:pt idx="208542">0</cx:pt>
          <cx:pt idx="208543">14</cx:pt>
          <cx:pt idx="208544">55</cx:pt>
          <cx:pt idx="208545">2</cx:pt>
          <cx:pt idx="208546">1</cx:pt>
          <cx:pt idx="208547">0</cx:pt>
          <cx:pt idx="208548">0</cx:pt>
          <cx:pt idx="208549">1</cx:pt>
          <cx:pt idx="208550">90</cx:pt>
          <cx:pt idx="208551">18</cx:pt>
          <cx:pt idx="208552">1</cx:pt>
          <cx:pt idx="208553">0</cx:pt>
          <cx:pt idx="208554">0</cx:pt>
          <cx:pt idx="208555">0</cx:pt>
          <cx:pt idx="208556">0</cx:pt>
          <cx:pt idx="208557">2</cx:pt>
          <cx:pt idx="208558">0</cx:pt>
          <cx:pt idx="208559">15</cx:pt>
          <cx:pt idx="208560">123</cx:pt>
          <cx:pt idx="208561">16</cx:pt>
          <cx:pt idx="208562">0</cx:pt>
          <cx:pt idx="208563">448</cx:pt>
          <cx:pt idx="208564">0</cx:pt>
          <cx:pt idx="208565">3</cx:pt>
          <cx:pt idx="208566">0</cx:pt>
          <cx:pt idx="208567">1</cx:pt>
          <cx:pt idx="208568">0</cx:pt>
          <cx:pt idx="208569">0</cx:pt>
          <cx:pt idx="208570">54</cx:pt>
          <cx:pt idx="208571">7</cx:pt>
          <cx:pt idx="208572">45</cx:pt>
          <cx:pt idx="208573">4</cx:pt>
          <cx:pt idx="208574">13</cx:pt>
          <cx:pt idx="208575">56</cx:pt>
          <cx:pt idx="208576">65</cx:pt>
          <cx:pt idx="208577">153</cx:pt>
          <cx:pt idx="208578">172</cx:pt>
          <cx:pt idx="208579">1</cx:pt>
          <cx:pt idx="208580">6</cx:pt>
          <cx:pt idx="208581">32</cx:pt>
          <cx:pt idx="208582">14</cx:pt>
          <cx:pt idx="208583">0</cx:pt>
          <cx:pt idx="208584">4</cx:pt>
          <cx:pt idx="208585">168</cx:pt>
          <cx:pt idx="208586">19</cx:pt>
          <cx:pt idx="208587">0</cx:pt>
          <cx:pt idx="208588">0</cx:pt>
          <cx:pt idx="208589">10</cx:pt>
          <cx:pt idx="208590">459</cx:pt>
          <cx:pt idx="208591">125</cx:pt>
          <cx:pt idx="208592">20</cx:pt>
          <cx:pt idx="208593">11</cx:pt>
          <cx:pt idx="208594">12</cx:pt>
          <cx:pt idx="208595">8</cx:pt>
          <cx:pt idx="208596">29</cx:pt>
          <cx:pt idx="208597">8</cx:pt>
          <cx:pt idx="208598">1</cx:pt>
          <cx:pt idx="208599">6</cx:pt>
          <cx:pt idx="208600">0</cx:pt>
          <cx:pt idx="208601">0</cx:pt>
          <cx:pt idx="208602">5</cx:pt>
          <cx:pt idx="208603">0</cx:pt>
          <cx:pt idx="208604">0</cx:pt>
          <cx:pt idx="208605">9</cx:pt>
          <cx:pt idx="208606">7</cx:pt>
          <cx:pt idx="208607">22</cx:pt>
          <cx:pt idx="208608">0</cx:pt>
          <cx:pt idx="208609">6</cx:pt>
          <cx:pt idx="208610">27</cx:pt>
          <cx:pt idx="208611">121</cx:pt>
          <cx:pt idx="208612">6</cx:pt>
          <cx:pt idx="208613">5</cx:pt>
          <cx:pt idx="208614">17</cx:pt>
          <cx:pt idx="208615">30</cx:pt>
          <cx:pt idx="208616">47</cx:pt>
          <cx:pt idx="208617">0</cx:pt>
          <cx:pt idx="208618">1</cx:pt>
          <cx:pt idx="208619">88</cx:pt>
          <cx:pt idx="208620">3</cx:pt>
          <cx:pt idx="208621">0</cx:pt>
          <cx:pt idx="208622">58</cx:pt>
          <cx:pt idx="208623">67</cx:pt>
          <cx:pt idx="208624">0</cx:pt>
          <cx:pt idx="208625">0</cx:pt>
          <cx:pt idx="208626">101</cx:pt>
          <cx:pt idx="208627">35</cx:pt>
          <cx:pt idx="208628">103</cx:pt>
          <cx:pt idx="208629">1</cx:pt>
          <cx:pt idx="208630">77</cx:pt>
          <cx:pt idx="208631">4</cx:pt>
          <cx:pt idx="208632">0</cx:pt>
          <cx:pt idx="208633">7</cx:pt>
          <cx:pt idx="208634">1</cx:pt>
          <cx:pt idx="208635">4</cx:pt>
          <cx:pt idx="208636">40</cx:pt>
          <cx:pt idx="208637">8</cx:pt>
          <cx:pt idx="208638">0</cx:pt>
          <cx:pt idx="208639">0</cx:pt>
          <cx:pt idx="208640">0</cx:pt>
          <cx:pt idx="208641">0</cx:pt>
          <cx:pt idx="208642">1</cx:pt>
          <cx:pt idx="208643">0</cx:pt>
          <cx:pt idx="208644">1</cx:pt>
          <cx:pt idx="208645">45</cx:pt>
          <cx:pt idx="208646">4</cx:pt>
          <cx:pt idx="208647">2</cx:pt>
          <cx:pt idx="208648">2</cx:pt>
          <cx:pt idx="208649">140</cx:pt>
          <cx:pt idx="208650">7</cx:pt>
          <cx:pt idx="208651">0</cx:pt>
          <cx:pt idx="208652">0</cx:pt>
          <cx:pt idx="208653">30</cx:pt>
          <cx:pt idx="208654">64</cx:pt>
          <cx:pt idx="208655">7</cx:pt>
          <cx:pt idx="208656">7</cx:pt>
          <cx:pt idx="208657">53</cx:pt>
          <cx:pt idx="208658">60</cx:pt>
          <cx:pt idx="208659">0</cx:pt>
          <cx:pt idx="208660">59</cx:pt>
          <cx:pt idx="208661">5</cx:pt>
          <cx:pt idx="208662">1</cx:pt>
          <cx:pt idx="208663">0</cx:pt>
          <cx:pt idx="208664">106</cx:pt>
          <cx:pt idx="208665">166</cx:pt>
          <cx:pt idx="208666">4</cx:pt>
          <cx:pt idx="208667">71</cx:pt>
          <cx:pt idx="208668">0</cx:pt>
          <cx:pt idx="208669">22</cx:pt>
          <cx:pt idx="208670">94</cx:pt>
          <cx:pt idx="208671">1</cx:pt>
          <cx:pt idx="208672">35</cx:pt>
          <cx:pt idx="208673">15</cx:pt>
          <cx:pt idx="208674">42</cx:pt>
          <cx:pt idx="208675">36</cx:pt>
          <cx:pt idx="208676">13</cx:pt>
          <cx:pt idx="208677">19</cx:pt>
          <cx:pt idx="208678">216</cx:pt>
          <cx:pt idx="208679">8</cx:pt>
          <cx:pt idx="208680">3</cx:pt>
          <cx:pt idx="208681">20</cx:pt>
          <cx:pt idx="208682">25</cx:pt>
          <cx:pt idx="208683">40</cx:pt>
          <cx:pt idx="208684">247</cx:pt>
          <cx:pt idx="208685">0</cx:pt>
          <cx:pt idx="208686">11</cx:pt>
          <cx:pt idx="208687">88</cx:pt>
          <cx:pt idx="208688">0</cx:pt>
          <cx:pt idx="208689">70</cx:pt>
          <cx:pt idx="208690">6</cx:pt>
          <cx:pt idx="208691">1</cx:pt>
          <cx:pt idx="208692">3</cx:pt>
          <cx:pt idx="208693">0</cx:pt>
          <cx:pt idx="208694">0</cx:pt>
          <cx:pt idx="208695">0</cx:pt>
          <cx:pt idx="208696">21</cx:pt>
          <cx:pt idx="208697">23</cx:pt>
          <cx:pt idx="208698">131</cx:pt>
          <cx:pt idx="208699">0</cx:pt>
          <cx:pt idx="208700">13</cx:pt>
          <cx:pt idx="208701">0</cx:pt>
          <cx:pt idx="208702">42</cx:pt>
          <cx:pt idx="208703">0</cx:pt>
          <cx:pt idx="208704">8</cx:pt>
          <cx:pt idx="208705">100</cx:pt>
          <cx:pt idx="208706">0</cx:pt>
          <cx:pt idx="208707">1</cx:pt>
          <cx:pt idx="208708">15</cx:pt>
          <cx:pt idx="208709">27</cx:pt>
          <cx:pt idx="208710">20</cx:pt>
          <cx:pt idx="208711">457</cx:pt>
          <cx:pt idx="208712">180</cx:pt>
          <cx:pt idx="208713">26</cx:pt>
          <cx:pt idx="208714">27</cx:pt>
          <cx:pt idx="208715">0</cx:pt>
          <cx:pt idx="208716">104</cx:pt>
          <cx:pt idx="208717">259</cx:pt>
          <cx:pt idx="208718">1</cx:pt>
          <cx:pt idx="208719">0</cx:pt>
          <cx:pt idx="208720">0</cx:pt>
          <cx:pt idx="208721">0</cx:pt>
          <cx:pt idx="208722">1</cx:pt>
          <cx:pt idx="208723">7</cx:pt>
          <cx:pt idx="208724">28</cx:pt>
          <cx:pt idx="208725">97</cx:pt>
          <cx:pt idx="208726">34</cx:pt>
          <cx:pt idx="208727">1</cx:pt>
          <cx:pt idx="208728">8</cx:pt>
          <cx:pt idx="208729">0</cx:pt>
          <cx:pt idx="208730">4</cx:pt>
          <cx:pt idx="208731">128</cx:pt>
          <cx:pt idx="208732">16</cx:pt>
          <cx:pt idx="208733">21</cx:pt>
          <cx:pt idx="208734">210</cx:pt>
          <cx:pt idx="208735">170</cx:pt>
          <cx:pt idx="208736">1</cx:pt>
          <cx:pt idx="208737">84</cx:pt>
          <cx:pt idx="208738">0</cx:pt>
          <cx:pt idx="208739">0</cx:pt>
          <cx:pt idx="208740">0</cx:pt>
          <cx:pt idx="208741">25</cx:pt>
          <cx:pt idx="208742">0</cx:pt>
          <cx:pt idx="208743">88</cx:pt>
          <cx:pt idx="208744">35</cx:pt>
          <cx:pt idx="208745">18</cx:pt>
          <cx:pt idx="208746">234</cx:pt>
          <cx:pt idx="208747">13</cx:pt>
          <cx:pt idx="208748">1</cx:pt>
          <cx:pt idx="208749">456</cx:pt>
          <cx:pt idx="208750">0</cx:pt>
          <cx:pt idx="208751">98</cx:pt>
          <cx:pt idx="208752">426</cx:pt>
          <cx:pt idx="208753">0</cx:pt>
          <cx:pt idx="208754">4</cx:pt>
          <cx:pt idx="208755">8</cx:pt>
          <cx:pt idx="208756">6</cx:pt>
          <cx:pt idx="208757">4</cx:pt>
          <cx:pt idx="208758">13</cx:pt>
          <cx:pt idx="208759">96</cx:pt>
          <cx:pt idx="208760">7</cx:pt>
          <cx:pt idx="208761">0</cx:pt>
          <cx:pt idx="208762">12</cx:pt>
          <cx:pt idx="208763">141</cx:pt>
          <cx:pt idx="208764">225</cx:pt>
          <cx:pt idx="208765">7</cx:pt>
          <cx:pt idx="208766">125</cx:pt>
          <cx:pt idx="208767">12</cx:pt>
          <cx:pt idx="208768">4</cx:pt>
          <cx:pt idx="208769">9</cx:pt>
          <cx:pt idx="208770">0</cx:pt>
          <cx:pt idx="208771">55</cx:pt>
          <cx:pt idx="208772">0</cx:pt>
          <cx:pt idx="208773">26</cx:pt>
          <cx:pt idx="208774">0</cx:pt>
          <cx:pt idx="208775">76</cx:pt>
          <cx:pt idx="208776">0</cx:pt>
          <cx:pt idx="208777">2</cx:pt>
          <cx:pt idx="208778">0</cx:pt>
          <cx:pt idx="208779">0</cx:pt>
          <cx:pt idx="208780">0</cx:pt>
          <cx:pt idx="208781">1</cx:pt>
          <cx:pt idx="208782">29</cx:pt>
          <cx:pt idx="208783">0</cx:pt>
          <cx:pt idx="208784">0</cx:pt>
          <cx:pt idx="208785">1</cx:pt>
          <cx:pt idx="208786">0</cx:pt>
          <cx:pt idx="208787">1</cx:pt>
          <cx:pt idx="208788">5</cx:pt>
          <cx:pt idx="208789">0</cx:pt>
          <cx:pt idx="208790">0</cx:pt>
          <cx:pt idx="208791">10</cx:pt>
          <cx:pt idx="208792">17</cx:pt>
          <cx:pt idx="208793">8</cx:pt>
          <cx:pt idx="208794">3</cx:pt>
          <cx:pt idx="208795">0</cx:pt>
          <cx:pt idx="208796">1</cx:pt>
          <cx:pt idx="208797">42</cx:pt>
          <cx:pt idx="208798">32</cx:pt>
          <cx:pt idx="208799">8</cx:pt>
          <cx:pt idx="208800">8</cx:pt>
          <cx:pt idx="208801">10</cx:pt>
          <cx:pt idx="208802">19</cx:pt>
          <cx:pt idx="208803">1</cx:pt>
          <cx:pt idx="208804">0</cx:pt>
          <cx:pt idx="208805">0</cx:pt>
          <cx:pt idx="208806">3</cx:pt>
          <cx:pt idx="208807">0</cx:pt>
          <cx:pt idx="208808">0</cx:pt>
          <cx:pt idx="208809">4</cx:pt>
          <cx:pt idx="208810">7</cx:pt>
          <cx:pt idx="208811">118</cx:pt>
          <cx:pt idx="208812">1</cx:pt>
          <cx:pt idx="208813">57</cx:pt>
          <cx:pt idx="208814">30</cx:pt>
          <cx:pt idx="208815">20</cx:pt>
          <cx:pt idx="208816">1</cx:pt>
          <cx:pt idx="208817">7</cx:pt>
          <cx:pt idx="208818">0</cx:pt>
          <cx:pt idx="208819">2</cx:pt>
          <cx:pt idx="208820">1</cx:pt>
          <cx:pt idx="208821">0</cx:pt>
          <cx:pt idx="208822">0</cx:pt>
          <cx:pt idx="208823">196</cx:pt>
          <cx:pt idx="208824">1</cx:pt>
          <cx:pt idx="208825">20</cx:pt>
          <cx:pt idx="208826">129</cx:pt>
          <cx:pt idx="208827">0</cx:pt>
          <cx:pt idx="208828">0</cx:pt>
          <cx:pt idx="208829">0</cx:pt>
          <cx:pt idx="208830">0</cx:pt>
          <cx:pt idx="208831">1</cx:pt>
          <cx:pt idx="208832">0</cx:pt>
          <cx:pt idx="208833">0</cx:pt>
          <cx:pt idx="208834">59</cx:pt>
          <cx:pt idx="208835">35</cx:pt>
          <cx:pt idx="208836">9</cx:pt>
          <cx:pt idx="208837">8</cx:pt>
          <cx:pt idx="208838">109</cx:pt>
          <cx:pt idx="208839">11</cx:pt>
          <cx:pt idx="208840">0</cx:pt>
          <cx:pt idx="208841">0</cx:pt>
          <cx:pt idx="208842">22</cx:pt>
          <cx:pt idx="208843">0</cx:pt>
          <cx:pt idx="208844">3</cx:pt>
          <cx:pt idx="208845">0</cx:pt>
          <cx:pt idx="208846">1</cx:pt>
          <cx:pt idx="208847">0</cx:pt>
          <cx:pt idx="208848">23</cx:pt>
          <cx:pt idx="208849">0</cx:pt>
          <cx:pt idx="208850">0</cx:pt>
          <cx:pt idx="208851">3</cx:pt>
          <cx:pt idx="208852">56</cx:pt>
          <cx:pt idx="208853">36</cx:pt>
          <cx:pt idx="208854">0</cx:pt>
          <cx:pt idx="208855">0</cx:pt>
          <cx:pt idx="208856">46</cx:pt>
          <cx:pt idx="208857">0</cx:pt>
          <cx:pt idx="208858">1</cx:pt>
          <cx:pt idx="208859">26</cx:pt>
          <cx:pt idx="208860">0</cx:pt>
          <cx:pt idx="208861">0</cx:pt>
          <cx:pt idx="208862">0</cx:pt>
          <cx:pt idx="208863">0</cx:pt>
          <cx:pt idx="208864">0</cx:pt>
          <cx:pt idx="208865">73</cx:pt>
          <cx:pt idx="208866">0</cx:pt>
          <cx:pt idx="208867">20</cx:pt>
          <cx:pt idx="208868">1</cx:pt>
          <cx:pt idx="208869">16</cx:pt>
          <cx:pt idx="208870">1</cx:pt>
          <cx:pt idx="208871">0</cx:pt>
          <cx:pt idx="208872">0</cx:pt>
          <cx:pt idx="208873">9</cx:pt>
          <cx:pt idx="208874">1</cx:pt>
          <cx:pt idx="208875">8</cx:pt>
          <cx:pt idx="208876">8</cx:pt>
          <cx:pt idx="208877">1</cx:pt>
          <cx:pt idx="208878">7</cx:pt>
          <cx:pt idx="208879">0</cx:pt>
          <cx:pt idx="208880">8</cx:pt>
          <cx:pt idx="208881">16</cx:pt>
          <cx:pt idx="208882">2</cx:pt>
          <cx:pt idx="208883">0</cx:pt>
          <cx:pt idx="208884">0</cx:pt>
          <cx:pt idx="208885">89</cx:pt>
          <cx:pt idx="208886">1</cx:pt>
          <cx:pt idx="208887">14</cx:pt>
          <cx:pt idx="208888">559</cx:pt>
          <cx:pt idx="208889">8</cx:pt>
          <cx:pt idx="208890">66</cx:pt>
          <cx:pt idx="208891">10</cx:pt>
          <cx:pt idx="208892">13</cx:pt>
          <cx:pt idx="208893">14</cx:pt>
          <cx:pt idx="208894">64</cx:pt>
          <cx:pt idx="208895">13</cx:pt>
          <cx:pt idx="208896">4</cx:pt>
          <cx:pt idx="208897">12</cx:pt>
          <cx:pt idx="208898">0</cx:pt>
          <cx:pt idx="208899">21</cx:pt>
          <cx:pt idx="208900">11</cx:pt>
          <cx:pt idx="208901">0</cx:pt>
          <cx:pt idx="208902">5</cx:pt>
          <cx:pt idx="208903">3</cx:pt>
          <cx:pt idx="208904">0</cx:pt>
          <cx:pt idx="208905">66</cx:pt>
          <cx:pt idx="208906">174</cx:pt>
          <cx:pt idx="208907">0</cx:pt>
          <cx:pt idx="208908">22</cx:pt>
          <cx:pt idx="208909">0</cx:pt>
          <cx:pt idx="208910">102</cx:pt>
          <cx:pt idx="208911">3</cx:pt>
          <cx:pt idx="208912">14</cx:pt>
          <cx:pt idx="208913">14</cx:pt>
          <cx:pt idx="208914">165</cx:pt>
          <cx:pt idx="208915">0</cx:pt>
          <cx:pt idx="208916">624</cx:pt>
          <cx:pt idx="208917">3</cx:pt>
          <cx:pt idx="208918">247</cx:pt>
          <cx:pt idx="208919">163</cx:pt>
          <cx:pt idx="208920">29</cx:pt>
          <cx:pt idx="208921">23</cx:pt>
          <cx:pt idx="208922">0</cx:pt>
          <cx:pt idx="208923">139</cx:pt>
          <cx:pt idx="208924">3</cx:pt>
          <cx:pt idx="208925">4</cx:pt>
          <cx:pt idx="208926">2</cx:pt>
          <cx:pt idx="208927">1</cx:pt>
          <cx:pt idx="208928">53</cx:pt>
          <cx:pt idx="208929">0</cx:pt>
          <cx:pt idx="208930">41</cx:pt>
          <cx:pt idx="208931">16</cx:pt>
          <cx:pt idx="208932">0</cx:pt>
          <cx:pt idx="208933">0</cx:pt>
          <cx:pt idx="208934">190</cx:pt>
          <cx:pt idx="208935">0</cx:pt>
          <cx:pt idx="208936">0</cx:pt>
          <cx:pt idx="208937">136</cx:pt>
          <cx:pt idx="208938">0</cx:pt>
          <cx:pt idx="208939">12</cx:pt>
          <cx:pt idx="208940">37</cx:pt>
          <cx:pt idx="208941">18</cx:pt>
          <cx:pt idx="208942">87</cx:pt>
          <cx:pt idx="208943">0</cx:pt>
          <cx:pt idx="208944">0</cx:pt>
          <cx:pt idx="208945">0</cx:pt>
          <cx:pt idx="208946">0</cx:pt>
          <cx:pt idx="208947">127</cx:pt>
          <cx:pt idx="208948">0</cx:pt>
          <cx:pt idx="208949">0</cx:pt>
          <cx:pt idx="208950">4</cx:pt>
          <cx:pt idx="208951">70</cx:pt>
          <cx:pt idx="208952">748</cx:pt>
          <cx:pt idx="208953">37</cx:pt>
          <cx:pt idx="208954">22</cx:pt>
          <cx:pt idx="208955">203</cx:pt>
          <cx:pt idx="208956">39</cx:pt>
          <cx:pt idx="208957">3</cx:pt>
          <cx:pt idx="208958">0</cx:pt>
          <cx:pt idx="208959">0</cx:pt>
          <cx:pt idx="208960">0</cx:pt>
          <cx:pt idx="208961">0</cx:pt>
          <cx:pt idx="208962">20</cx:pt>
          <cx:pt idx="208963">89</cx:pt>
          <cx:pt idx="208964">0</cx:pt>
          <cx:pt idx="208965">0</cx:pt>
          <cx:pt idx="208966">658</cx:pt>
          <cx:pt idx="208967">36</cx:pt>
          <cx:pt idx="208968">22</cx:pt>
          <cx:pt idx="208969">159</cx:pt>
          <cx:pt idx="208970">0</cx:pt>
          <cx:pt idx="208971">18</cx:pt>
          <cx:pt idx="208972">28</cx:pt>
          <cx:pt idx="208973">149</cx:pt>
          <cx:pt idx="208974">254</cx:pt>
          <cx:pt idx="208975">61</cx:pt>
          <cx:pt idx="208976">0</cx:pt>
          <cx:pt idx="208977">0</cx:pt>
          <cx:pt idx="208978">1</cx:pt>
          <cx:pt idx="208979">0</cx:pt>
          <cx:pt idx="208980">0</cx:pt>
          <cx:pt idx="208981">0</cx:pt>
          <cx:pt idx="208982">5</cx:pt>
          <cx:pt idx="208983">0</cx:pt>
          <cx:pt idx="208984">0</cx:pt>
          <cx:pt idx="208985">0</cx:pt>
          <cx:pt idx="208986">0</cx:pt>
          <cx:pt idx="208987">8</cx:pt>
          <cx:pt idx="208988">203</cx:pt>
          <cx:pt idx="208989">3</cx:pt>
          <cx:pt idx="208990">0</cx:pt>
          <cx:pt idx="208991">0</cx:pt>
          <cx:pt idx="208992">8</cx:pt>
          <cx:pt idx="208993">1</cx:pt>
          <cx:pt idx="208994">0</cx:pt>
          <cx:pt idx="208995">0</cx:pt>
          <cx:pt idx="208996">53</cx:pt>
          <cx:pt idx="208997">0</cx:pt>
          <cx:pt idx="208998">0</cx:pt>
          <cx:pt idx="208999">120</cx:pt>
          <cx:pt idx="209000">35</cx:pt>
          <cx:pt idx="209001">1</cx:pt>
          <cx:pt idx="209002">83</cx:pt>
          <cx:pt idx="209003">6</cx:pt>
          <cx:pt idx="209004">28</cx:pt>
          <cx:pt idx="209005">0</cx:pt>
          <cx:pt idx="209006">1</cx:pt>
          <cx:pt idx="209007">0</cx:pt>
          <cx:pt idx="209008">1</cx:pt>
          <cx:pt idx="209009">0</cx:pt>
          <cx:pt idx="209010">5</cx:pt>
          <cx:pt idx="209011">0</cx:pt>
          <cx:pt idx="209012">95</cx:pt>
          <cx:pt idx="209013">0</cx:pt>
          <cx:pt idx="209014">79</cx:pt>
          <cx:pt idx="209015">13</cx:pt>
          <cx:pt idx="209016">29</cx:pt>
          <cx:pt idx="209017">0</cx:pt>
          <cx:pt idx="209018">1</cx:pt>
          <cx:pt idx="209019">4</cx:pt>
          <cx:pt idx="209020">3</cx:pt>
          <cx:pt idx="209021">3</cx:pt>
          <cx:pt idx="209022">32</cx:pt>
          <cx:pt idx="209023">0</cx:pt>
          <cx:pt idx="209024">137</cx:pt>
          <cx:pt idx="209025">13</cx:pt>
          <cx:pt idx="209026">7</cx:pt>
          <cx:pt idx="209027">28</cx:pt>
          <cx:pt idx="209028">15</cx:pt>
          <cx:pt idx="209029">205</cx:pt>
          <cx:pt idx="209030">155</cx:pt>
          <cx:pt idx="209031">1</cx:pt>
          <cx:pt idx="209032">0</cx:pt>
          <cx:pt idx="209033">35</cx:pt>
          <cx:pt idx="209034">225</cx:pt>
          <cx:pt idx="209035">49</cx:pt>
          <cx:pt idx="209036">7</cx:pt>
          <cx:pt idx="209037">0</cx:pt>
          <cx:pt idx="209038">36</cx:pt>
          <cx:pt idx="209039">0</cx:pt>
          <cx:pt idx="209040">30</cx:pt>
          <cx:pt idx="209041">0</cx:pt>
          <cx:pt idx="209042">0</cx:pt>
          <cx:pt idx="209043">0</cx:pt>
          <cx:pt idx="209044">11</cx:pt>
          <cx:pt idx="209045">33</cx:pt>
          <cx:pt idx="209046">377</cx:pt>
          <cx:pt idx="209047">28</cx:pt>
          <cx:pt idx="209048">2</cx:pt>
          <cx:pt idx="209049">3</cx:pt>
          <cx:pt idx="209050">1</cx:pt>
          <cx:pt idx="209051">15</cx:pt>
          <cx:pt idx="209052">0</cx:pt>
          <cx:pt idx="209053">0</cx:pt>
          <cx:pt idx="209054">0</cx:pt>
          <cx:pt idx="209055">4</cx:pt>
          <cx:pt idx="209056">1</cx:pt>
          <cx:pt idx="209057">0</cx:pt>
          <cx:pt idx="209058">0</cx:pt>
          <cx:pt idx="209059">7</cx:pt>
          <cx:pt idx="209060">1</cx:pt>
          <cx:pt idx="209061">0</cx:pt>
          <cx:pt idx="209062">0</cx:pt>
          <cx:pt idx="209063">0</cx:pt>
          <cx:pt idx="209064">13</cx:pt>
          <cx:pt idx="209065">1</cx:pt>
          <cx:pt idx="209066">59</cx:pt>
          <cx:pt idx="209067">4</cx:pt>
          <cx:pt idx="209068">0</cx:pt>
          <cx:pt idx="209069">11</cx:pt>
          <cx:pt idx="209070">0</cx:pt>
          <cx:pt idx="209071">4</cx:pt>
          <cx:pt idx="209072">29</cx:pt>
          <cx:pt idx="209073">1</cx:pt>
          <cx:pt idx="209074">889</cx:pt>
          <cx:pt idx="209075">118</cx:pt>
          <cx:pt idx="209076">0</cx:pt>
          <cx:pt idx="209077">2</cx:pt>
          <cx:pt idx="209078">20</cx:pt>
          <cx:pt idx="209079">0</cx:pt>
          <cx:pt idx="209080">4</cx:pt>
          <cx:pt idx="209081">97</cx:pt>
          <cx:pt idx="209082">0</cx:pt>
          <cx:pt idx="209083">91</cx:pt>
          <cx:pt idx="209084">24</cx:pt>
          <cx:pt idx="209085">62</cx:pt>
          <cx:pt idx="209086">1</cx:pt>
          <cx:pt idx="209087">76</cx:pt>
          <cx:pt idx="209088">0</cx:pt>
          <cx:pt idx="209089">0</cx:pt>
          <cx:pt idx="209090">0</cx:pt>
          <cx:pt idx="209091">0</cx:pt>
          <cx:pt idx="209092">320</cx:pt>
          <cx:pt idx="209093">8</cx:pt>
          <cx:pt idx="209094">1</cx:pt>
          <cx:pt idx="209095">1</cx:pt>
          <cx:pt idx="209096">5</cx:pt>
          <cx:pt idx="209097">0</cx:pt>
          <cx:pt idx="209098">6</cx:pt>
          <cx:pt idx="209099">0</cx:pt>
          <cx:pt idx="209100">105</cx:pt>
          <cx:pt idx="209101">7</cx:pt>
          <cx:pt idx="209102">0</cx:pt>
          <cx:pt idx="209103">194</cx:pt>
          <cx:pt idx="209104">0</cx:pt>
          <cx:pt idx="209105">6</cx:pt>
          <cx:pt idx="209106">63</cx:pt>
          <cx:pt idx="209107">0</cx:pt>
          <cx:pt idx="209108">0</cx:pt>
          <cx:pt idx="209109">0</cx:pt>
          <cx:pt idx="209110">165</cx:pt>
          <cx:pt idx="209111">8</cx:pt>
          <cx:pt idx="209112">3</cx:pt>
          <cx:pt idx="209113">0</cx:pt>
          <cx:pt idx="209114">0</cx:pt>
          <cx:pt idx="209115">0</cx:pt>
          <cx:pt idx="209116">1</cx:pt>
          <cx:pt idx="209117">1</cx:pt>
          <cx:pt idx="209118">1</cx:pt>
          <cx:pt idx="209119">3</cx:pt>
          <cx:pt idx="209120">0</cx:pt>
          <cx:pt idx="209121">1</cx:pt>
          <cx:pt idx="209122">0</cx:pt>
          <cx:pt idx="209123">14</cx:pt>
          <cx:pt idx="209124">0</cx:pt>
          <cx:pt idx="209125">0</cx:pt>
          <cx:pt idx="209126">1</cx:pt>
          <cx:pt idx="209127">5</cx:pt>
          <cx:pt idx="209128">3</cx:pt>
          <cx:pt idx="209129">0</cx:pt>
          <cx:pt idx="209130">0</cx:pt>
          <cx:pt idx="209131">4</cx:pt>
          <cx:pt idx="209132">5</cx:pt>
          <cx:pt idx="209133">18</cx:pt>
          <cx:pt idx="209134">16</cx:pt>
          <cx:pt idx="209135">86</cx:pt>
          <cx:pt idx="209136">128</cx:pt>
          <cx:pt idx="209137">1</cx:pt>
          <cx:pt idx="209138">28</cx:pt>
          <cx:pt idx="209139">3</cx:pt>
          <cx:pt idx="209140">0</cx:pt>
          <cx:pt idx="209141">2</cx:pt>
          <cx:pt idx="209142">21</cx:pt>
          <cx:pt idx="209143">496</cx:pt>
          <cx:pt idx="209144">179</cx:pt>
          <cx:pt idx="209145">69</cx:pt>
          <cx:pt idx="209146">3</cx:pt>
          <cx:pt idx="209147">0</cx:pt>
          <cx:pt idx="209148">0</cx:pt>
          <cx:pt idx="209149">0</cx:pt>
          <cx:pt idx="209150">0</cx:pt>
          <cx:pt idx="209151">125</cx:pt>
          <cx:pt idx="209152">19</cx:pt>
          <cx:pt idx="209153">12</cx:pt>
          <cx:pt idx="209154">35</cx:pt>
          <cx:pt idx="209155">131</cx:pt>
          <cx:pt idx="209156">11</cx:pt>
          <cx:pt idx="209157">43</cx:pt>
          <cx:pt idx="209158">16</cx:pt>
          <cx:pt idx="209159">29</cx:pt>
          <cx:pt idx="209160">15</cx:pt>
          <cx:pt idx="209161">29</cx:pt>
          <cx:pt idx="209162">4</cx:pt>
          <cx:pt idx="209163">124</cx:pt>
          <cx:pt idx="209164">40</cx:pt>
          <cx:pt idx="209165">2</cx:pt>
          <cx:pt idx="209166">8</cx:pt>
          <cx:pt idx="209167">1</cx:pt>
          <cx:pt idx="209168">2</cx:pt>
          <cx:pt idx="209169">9</cx:pt>
          <cx:pt idx="209170">70</cx:pt>
          <cx:pt idx="209171">28</cx:pt>
          <cx:pt idx="209172">11</cx:pt>
          <cx:pt idx="209173">8</cx:pt>
          <cx:pt idx="209174">25</cx:pt>
          <cx:pt idx="209175">1</cx:pt>
          <cx:pt idx="209176">85</cx:pt>
          <cx:pt idx="209177">118</cx:pt>
          <cx:pt idx="209178">11</cx:pt>
          <cx:pt idx="209179">5</cx:pt>
          <cx:pt idx="209180">1</cx:pt>
          <cx:pt idx="209181">16</cx:pt>
          <cx:pt idx="209182">26</cx:pt>
          <cx:pt idx="209183">0</cx:pt>
          <cx:pt idx="209184">0</cx:pt>
          <cx:pt idx="209185">0</cx:pt>
          <cx:pt idx="209186">0</cx:pt>
          <cx:pt idx="209187">137</cx:pt>
          <cx:pt idx="209188">3</cx:pt>
          <cx:pt idx="209189">0</cx:pt>
          <cx:pt idx="209190">25</cx:pt>
          <cx:pt idx="209191">350</cx:pt>
          <cx:pt idx="209192">20</cx:pt>
          <cx:pt idx="209193">262</cx:pt>
          <cx:pt idx="209194">6</cx:pt>
          <cx:pt idx="209195">0</cx:pt>
          <cx:pt idx="209196">1</cx:pt>
          <cx:pt idx="209197">1</cx:pt>
          <cx:pt idx="209198">0</cx:pt>
          <cx:pt idx="209199">7</cx:pt>
          <cx:pt idx="209200">76</cx:pt>
          <cx:pt idx="209201">129</cx:pt>
          <cx:pt idx="209202">0</cx:pt>
          <cx:pt idx="209203">0</cx:pt>
          <cx:pt idx="209204">1</cx:pt>
          <cx:pt idx="209205">191</cx:pt>
          <cx:pt idx="209206">108</cx:pt>
          <cx:pt idx="209207">104</cx:pt>
          <cx:pt idx="209208">77</cx:pt>
          <cx:pt idx="209209">1</cx:pt>
          <cx:pt idx="209210">59</cx:pt>
          <cx:pt idx="209211">20</cx:pt>
          <cx:pt idx="209212">57</cx:pt>
          <cx:pt idx="209213">0</cx:pt>
          <cx:pt idx="209214">14</cx:pt>
          <cx:pt idx="209215">5</cx:pt>
          <cx:pt idx="209216">3</cx:pt>
          <cx:pt idx="209217">134</cx:pt>
          <cx:pt idx="209218">57</cx:pt>
          <cx:pt idx="209219">0</cx:pt>
          <cx:pt idx="209220">356</cx:pt>
          <cx:pt idx="209221">28</cx:pt>
          <cx:pt idx="209222">78</cx:pt>
          <cx:pt idx="209223">0</cx:pt>
          <cx:pt idx="209224">284</cx:pt>
          <cx:pt idx="209225">259</cx:pt>
          <cx:pt idx="209226">14</cx:pt>
          <cx:pt idx="209227">76</cx:pt>
          <cx:pt idx="209228">111</cx:pt>
          <cx:pt idx="209229">25</cx:pt>
          <cx:pt idx="209230">3</cx:pt>
          <cx:pt idx="209231">16</cx:pt>
          <cx:pt idx="209232">49</cx:pt>
          <cx:pt idx="209233">157</cx:pt>
          <cx:pt idx="209234">43</cx:pt>
          <cx:pt idx="209235">112</cx:pt>
          <cx:pt idx="209236">27</cx:pt>
          <cx:pt idx="209237">1</cx:pt>
          <cx:pt idx="209238">391</cx:pt>
          <cx:pt idx="209239">1</cx:pt>
          <cx:pt idx="209240">19</cx:pt>
          <cx:pt idx="209241">106</cx:pt>
          <cx:pt idx="209242">22</cx:pt>
          <cx:pt idx="209243">1</cx:pt>
          <cx:pt idx="209244">0</cx:pt>
          <cx:pt idx="209245">14</cx:pt>
          <cx:pt idx="209246">10</cx:pt>
          <cx:pt idx="209247">0</cx:pt>
          <cx:pt idx="209248">25</cx:pt>
          <cx:pt idx="209249">17</cx:pt>
          <cx:pt idx="209250">11</cx:pt>
          <cx:pt idx="209251">172</cx:pt>
          <cx:pt idx="209252">0</cx:pt>
          <cx:pt idx="209253">31</cx:pt>
          <cx:pt idx="209254">0</cx:pt>
          <cx:pt idx="209255">0</cx:pt>
          <cx:pt idx="209256">31</cx:pt>
          <cx:pt idx="209257">0</cx:pt>
          <cx:pt idx="209258">16</cx:pt>
          <cx:pt idx="209259">42</cx:pt>
          <cx:pt idx="209260">0</cx:pt>
          <cx:pt idx="209261">408</cx:pt>
          <cx:pt idx="209262">329</cx:pt>
          <cx:pt idx="209263">2</cx:pt>
          <cx:pt idx="209264">40</cx:pt>
          <cx:pt idx="209265">72</cx:pt>
          <cx:pt idx="209266">28</cx:pt>
          <cx:pt idx="209267">0</cx:pt>
          <cx:pt idx="209268">5</cx:pt>
          <cx:pt idx="209269">0</cx:pt>
          <cx:pt idx="209270">0</cx:pt>
          <cx:pt idx="209271">10</cx:pt>
          <cx:pt idx="209272">98</cx:pt>
          <cx:pt idx="209273">0</cx:pt>
          <cx:pt idx="209274">0</cx:pt>
          <cx:pt idx="209275">2</cx:pt>
          <cx:pt idx="209276">1</cx:pt>
          <cx:pt idx="209277">7</cx:pt>
          <cx:pt idx="209278">0</cx:pt>
          <cx:pt idx="209279">1</cx:pt>
          <cx:pt idx="209280">1</cx:pt>
          <cx:pt idx="209281">97</cx:pt>
          <cx:pt idx="209282">14</cx:pt>
          <cx:pt idx="209283">20</cx:pt>
          <cx:pt idx="209284">6</cx:pt>
          <cx:pt idx="209285">3</cx:pt>
          <cx:pt idx="209286">82</cx:pt>
          <cx:pt idx="209287">0</cx:pt>
          <cx:pt idx="209288">9</cx:pt>
          <cx:pt idx="209289">108</cx:pt>
          <cx:pt idx="209290">35</cx:pt>
          <cx:pt idx="209291">0</cx:pt>
          <cx:pt idx="209292">4</cx:pt>
          <cx:pt idx="209293">2</cx:pt>
          <cx:pt idx="209294">3</cx:pt>
          <cx:pt idx="209295">0</cx:pt>
          <cx:pt idx="209296">18</cx:pt>
          <cx:pt idx="209297">97</cx:pt>
          <cx:pt idx="209298">2</cx:pt>
          <cx:pt idx="209299">5</cx:pt>
          <cx:pt idx="209300">24</cx:pt>
          <cx:pt idx="209301">9</cx:pt>
          <cx:pt idx="209302">0</cx:pt>
          <cx:pt idx="209303">0</cx:pt>
          <cx:pt idx="209304">0</cx:pt>
          <cx:pt idx="209305">0</cx:pt>
          <cx:pt idx="209306">0</cx:pt>
          <cx:pt idx="209307">0</cx:pt>
          <cx:pt idx="209308">40</cx:pt>
          <cx:pt idx="209309">0</cx:pt>
          <cx:pt idx="209310">120</cx:pt>
          <cx:pt idx="209311">8</cx:pt>
          <cx:pt idx="209312">9</cx:pt>
          <cx:pt idx="209313">30</cx:pt>
          <cx:pt idx="209314">4</cx:pt>
          <cx:pt idx="209315">2</cx:pt>
          <cx:pt idx="209316">117</cx:pt>
          <cx:pt idx="209317">50</cx:pt>
          <cx:pt idx="209318">22</cx:pt>
          <cx:pt idx="209319">0</cx:pt>
          <cx:pt idx="209320">7</cx:pt>
          <cx:pt idx="209321">80</cx:pt>
          <cx:pt idx="209322">7</cx:pt>
          <cx:pt idx="209323">11</cx:pt>
          <cx:pt idx="209324">0</cx:pt>
          <cx:pt idx="209325">10</cx:pt>
          <cx:pt idx="209326">5</cx:pt>
          <cx:pt idx="209327">33</cx:pt>
          <cx:pt idx="209328">0</cx:pt>
          <cx:pt idx="209329">0</cx:pt>
          <cx:pt idx="209330">1</cx:pt>
          <cx:pt idx="209331">0</cx:pt>
          <cx:pt idx="209332">0</cx:pt>
          <cx:pt idx="209333">0</cx:pt>
          <cx:pt idx="209334">0</cx:pt>
          <cx:pt idx="209335">0</cx:pt>
          <cx:pt idx="209336">0</cx:pt>
          <cx:pt idx="209337">0</cx:pt>
          <cx:pt idx="209338">0</cx:pt>
          <cx:pt idx="209339">0</cx:pt>
          <cx:pt idx="209340">0</cx:pt>
          <cx:pt idx="209341">1</cx:pt>
          <cx:pt idx="209342">0</cx:pt>
          <cx:pt idx="209343">0</cx:pt>
          <cx:pt idx="209344">0</cx:pt>
          <cx:pt idx="209345">0</cx:pt>
          <cx:pt idx="209346">2</cx:pt>
          <cx:pt idx="209347">0</cx:pt>
          <cx:pt idx="209348">1</cx:pt>
          <cx:pt idx="209349">104</cx:pt>
          <cx:pt idx="209350">38</cx:pt>
          <cx:pt idx="209351">0</cx:pt>
          <cx:pt idx="209352">155</cx:pt>
          <cx:pt idx="209353">3</cx:pt>
          <cx:pt idx="209354">39</cx:pt>
          <cx:pt idx="209355">62</cx:pt>
          <cx:pt idx="209356">6</cx:pt>
          <cx:pt idx="209357">0</cx:pt>
          <cx:pt idx="209358">0</cx:pt>
          <cx:pt idx="209359">24</cx:pt>
          <cx:pt idx="209360">1</cx:pt>
          <cx:pt idx="209361">107</cx:pt>
          <cx:pt idx="209362">6</cx:pt>
          <cx:pt idx="209363">245</cx:pt>
          <cx:pt idx="209364">0</cx:pt>
          <cx:pt idx="209365">1</cx:pt>
          <cx:pt idx="209366">0</cx:pt>
          <cx:pt idx="209367">0</cx:pt>
          <cx:pt idx="209368">0</cx:pt>
          <cx:pt idx="209369">0</cx:pt>
          <cx:pt idx="209370">1</cx:pt>
          <cx:pt idx="209371">1</cx:pt>
          <cx:pt idx="209372">0</cx:pt>
          <cx:pt idx="209373">0</cx:pt>
          <cx:pt idx="209374">0</cx:pt>
          <cx:pt idx="209375">0</cx:pt>
          <cx:pt idx="209376">8</cx:pt>
          <cx:pt idx="209377">1</cx:pt>
          <cx:pt idx="209378">139</cx:pt>
          <cx:pt idx="209379">0</cx:pt>
          <cx:pt idx="209380">42</cx:pt>
          <cx:pt idx="209381">165</cx:pt>
          <cx:pt idx="209382">13</cx:pt>
          <cx:pt idx="209383">3</cx:pt>
          <cx:pt idx="209384">5</cx:pt>
          <cx:pt idx="209385">0</cx:pt>
          <cx:pt idx="209386">0</cx:pt>
          <cx:pt idx="209387">285</cx:pt>
          <cx:pt idx="209388">8</cx:pt>
          <cx:pt idx="209389">1</cx:pt>
          <cx:pt idx="209390">50</cx:pt>
          <cx:pt idx="209391">63</cx:pt>
          <cx:pt idx="209392">5</cx:pt>
          <cx:pt idx="209393">0</cx:pt>
          <cx:pt idx="209394">12</cx:pt>
          <cx:pt idx="209395">0</cx:pt>
          <cx:pt idx="209396">2</cx:pt>
          <cx:pt idx="209397">3</cx:pt>
          <cx:pt idx="209398">357</cx:pt>
          <cx:pt idx="209399">3</cx:pt>
          <cx:pt idx="209400">1</cx:pt>
          <cx:pt idx="209401">455</cx:pt>
          <cx:pt idx="209402">7</cx:pt>
          <cx:pt idx="209403">945</cx:pt>
          <cx:pt idx="209404">8</cx:pt>
          <cx:pt idx="209405">20</cx:pt>
          <cx:pt idx="209406">40</cx:pt>
          <cx:pt idx="209407">115</cx:pt>
          <cx:pt idx="209408">49</cx:pt>
          <cx:pt idx="209409">22</cx:pt>
          <cx:pt idx="209410">97</cx:pt>
          <cx:pt idx="209411">54</cx:pt>
          <cx:pt idx="209412">0</cx:pt>
          <cx:pt idx="209413">37</cx:pt>
          <cx:pt idx="209414">93</cx:pt>
          <cx:pt idx="209415">0</cx:pt>
          <cx:pt idx="209416">1</cx:pt>
          <cx:pt idx="209417">0</cx:pt>
          <cx:pt idx="209418">0</cx:pt>
          <cx:pt idx="209419">21</cx:pt>
          <cx:pt idx="209420">0</cx:pt>
          <cx:pt idx="209421">0</cx:pt>
          <cx:pt idx="209422">1</cx:pt>
          <cx:pt idx="209423">0</cx:pt>
          <cx:pt idx="209424">4</cx:pt>
          <cx:pt idx="209425">1</cx:pt>
          <cx:pt idx="209426">578</cx:pt>
          <cx:pt idx="209427">0</cx:pt>
          <cx:pt idx="209428">0</cx:pt>
          <cx:pt idx="209429">1</cx:pt>
          <cx:pt idx="209430">0</cx:pt>
          <cx:pt idx="209431">0</cx:pt>
          <cx:pt idx="209432">4</cx:pt>
          <cx:pt idx="209433">19</cx:pt>
          <cx:pt idx="209434">1</cx:pt>
          <cx:pt idx="209435">67</cx:pt>
          <cx:pt idx="209436">14</cx:pt>
          <cx:pt idx="209437">3</cx:pt>
          <cx:pt idx="209438">4</cx:pt>
          <cx:pt idx="209439">0</cx:pt>
          <cx:pt idx="209440">3</cx:pt>
          <cx:pt idx="209441">20</cx:pt>
          <cx:pt idx="209442">20</cx:pt>
          <cx:pt idx="209443">5</cx:pt>
          <cx:pt idx="209444">0</cx:pt>
          <cx:pt idx="209445">119</cx:pt>
          <cx:pt idx="209446">251</cx:pt>
          <cx:pt idx="209447">36</cx:pt>
          <cx:pt idx="209448">69</cx:pt>
          <cx:pt idx="209449">12</cx:pt>
          <cx:pt idx="209450">0</cx:pt>
          <cx:pt idx="209451">1</cx:pt>
          <cx:pt idx="209452">3</cx:pt>
          <cx:pt idx="209453">119</cx:pt>
          <cx:pt idx="209454">191</cx:pt>
          <cx:pt idx="209455">6</cx:pt>
          <cx:pt idx="209456">1</cx:pt>
          <cx:pt idx="209457">1</cx:pt>
          <cx:pt idx="209458">11</cx:pt>
          <cx:pt idx="209459">117</cx:pt>
          <cx:pt idx="209460">104</cx:pt>
          <cx:pt idx="209461">0</cx:pt>
          <cx:pt idx="209462">1</cx:pt>
          <cx:pt idx="209463">6</cx:pt>
          <cx:pt idx="209464">41</cx:pt>
          <cx:pt idx="209465">1</cx:pt>
          <cx:pt idx="209466">0</cx:pt>
          <cx:pt idx="209467">128</cx:pt>
          <cx:pt idx="209468">41</cx:pt>
          <cx:pt idx="209469">12</cx:pt>
          <cx:pt idx="209470">0</cx:pt>
          <cx:pt idx="209471">1</cx:pt>
          <cx:pt idx="209472">3</cx:pt>
          <cx:pt idx="209473">0</cx:pt>
          <cx:pt idx="209474">8</cx:pt>
          <cx:pt idx="209475">11</cx:pt>
          <cx:pt idx="209476">0</cx:pt>
          <cx:pt idx="209477">0</cx:pt>
          <cx:pt idx="209478">0</cx:pt>
          <cx:pt idx="209479">0</cx:pt>
          <cx:pt idx="209480">1</cx:pt>
          <cx:pt idx="209481">36</cx:pt>
          <cx:pt idx="209482">4</cx:pt>
          <cx:pt idx="209483">46</cx:pt>
          <cx:pt idx="209484">572</cx:pt>
          <cx:pt idx="209485">107</cx:pt>
          <cx:pt idx="209486">7</cx:pt>
          <cx:pt idx="209487">1</cx:pt>
          <cx:pt idx="209488">4</cx:pt>
          <cx:pt idx="209489">263</cx:pt>
          <cx:pt idx="209490">381</cx:pt>
          <cx:pt idx="209491">66</cx:pt>
          <cx:pt idx="209492">202</cx:pt>
          <cx:pt idx="209493">214</cx:pt>
          <cx:pt idx="209494">10</cx:pt>
          <cx:pt idx="209495">3</cx:pt>
          <cx:pt idx="209496">0</cx:pt>
          <cx:pt idx="209497">65</cx:pt>
          <cx:pt idx="209498">2</cx:pt>
          <cx:pt idx="209499">22</cx:pt>
          <cx:pt idx="209500">56</cx:pt>
          <cx:pt idx="209501">19</cx:pt>
          <cx:pt idx="209502">0</cx:pt>
          <cx:pt idx="209503">85</cx:pt>
          <cx:pt idx="209504">15</cx:pt>
          <cx:pt idx="209505">98</cx:pt>
          <cx:pt idx="209506">819</cx:pt>
          <cx:pt idx="209507">7</cx:pt>
          <cx:pt idx="209508">17</cx:pt>
          <cx:pt idx="209509">3</cx:pt>
          <cx:pt idx="209510">4</cx:pt>
          <cx:pt idx="209511">0</cx:pt>
          <cx:pt idx="209512">18</cx:pt>
          <cx:pt idx="209513">0</cx:pt>
          <cx:pt idx="209514">6</cx:pt>
          <cx:pt idx="209515">0</cx:pt>
          <cx:pt idx="209516">7</cx:pt>
          <cx:pt idx="209517">0</cx:pt>
          <cx:pt idx="209518">0</cx:pt>
          <cx:pt idx="209519">9</cx:pt>
          <cx:pt idx="209520">24</cx:pt>
          <cx:pt idx="209521">32</cx:pt>
          <cx:pt idx="209522">6</cx:pt>
          <cx:pt idx="209523">29</cx:pt>
          <cx:pt idx="209524">17</cx:pt>
          <cx:pt idx="209525">93</cx:pt>
          <cx:pt idx="209526">84</cx:pt>
          <cx:pt idx="209527">14</cx:pt>
          <cx:pt idx="209528">27</cx:pt>
          <cx:pt idx="209529">2</cx:pt>
          <cx:pt idx="209530">26</cx:pt>
          <cx:pt idx="209531">6</cx:pt>
          <cx:pt idx="209532">4</cx:pt>
          <cx:pt idx="209533">28</cx:pt>
          <cx:pt idx="209534">1</cx:pt>
          <cx:pt idx="209535">0</cx:pt>
          <cx:pt idx="209536">0</cx:pt>
          <cx:pt idx="209537">42</cx:pt>
          <cx:pt idx="209538">1</cx:pt>
          <cx:pt idx="209539">103</cx:pt>
          <cx:pt idx="209540">0</cx:pt>
          <cx:pt idx="209541">0</cx:pt>
          <cx:pt idx="209542">0</cx:pt>
          <cx:pt idx="209543">0</cx:pt>
          <cx:pt idx="209544">0</cx:pt>
          <cx:pt idx="209545">4</cx:pt>
          <cx:pt idx="209546">0</cx:pt>
          <cx:pt idx="209547">0</cx:pt>
          <cx:pt idx="209548">0</cx:pt>
          <cx:pt idx="209549">80</cx:pt>
          <cx:pt idx="209550">26</cx:pt>
          <cx:pt idx="209551">0</cx:pt>
          <cx:pt idx="209552">0</cx:pt>
          <cx:pt idx="209553">47</cx:pt>
          <cx:pt idx="209554">15</cx:pt>
          <cx:pt idx="209555">7</cx:pt>
          <cx:pt idx="209556">0</cx:pt>
          <cx:pt idx="209557">112</cx:pt>
          <cx:pt idx="209558">2</cx:pt>
          <cx:pt idx="209559">1</cx:pt>
          <cx:pt idx="209560">20</cx:pt>
          <cx:pt idx="209561">0</cx:pt>
          <cx:pt idx="209562">23</cx:pt>
          <cx:pt idx="209563">3</cx:pt>
          <cx:pt idx="209564">4</cx:pt>
          <cx:pt idx="209565">6</cx:pt>
          <cx:pt idx="209566">400</cx:pt>
          <cx:pt idx="209567">5</cx:pt>
          <cx:pt idx="209568">1</cx:pt>
          <cx:pt idx="209569">106</cx:pt>
          <cx:pt idx="209570">0</cx:pt>
          <cx:pt idx="209571">0</cx:pt>
          <cx:pt idx="209572">11</cx:pt>
          <cx:pt idx="209573">8</cx:pt>
          <cx:pt idx="209574">14</cx:pt>
          <cx:pt idx="209575">3</cx:pt>
          <cx:pt idx="209576">0</cx:pt>
          <cx:pt idx="209577">13</cx:pt>
          <cx:pt idx="209578">0</cx:pt>
          <cx:pt idx="209579">7</cx:pt>
          <cx:pt idx="209580">0</cx:pt>
          <cx:pt idx="209581">0</cx:pt>
          <cx:pt idx="209582">7</cx:pt>
          <cx:pt idx="209583">0</cx:pt>
          <cx:pt idx="209584">92</cx:pt>
          <cx:pt idx="209585">1</cx:pt>
          <cx:pt idx="209586">0</cx:pt>
          <cx:pt idx="209587">15</cx:pt>
          <cx:pt idx="209588">9</cx:pt>
          <cx:pt idx="209589">13</cx:pt>
          <cx:pt idx="209590">1</cx:pt>
          <cx:pt idx="209591">0</cx:pt>
          <cx:pt idx="209592">319</cx:pt>
          <cx:pt idx="209593">7</cx:pt>
          <cx:pt idx="209594">0</cx:pt>
          <cx:pt idx="209595">0</cx:pt>
          <cx:pt idx="209596">0</cx:pt>
          <cx:pt idx="209597">3</cx:pt>
          <cx:pt idx="209598">2</cx:pt>
          <cx:pt idx="209599">0</cx:pt>
          <cx:pt idx="209600">2</cx:pt>
          <cx:pt idx="209601">0</cx:pt>
          <cx:pt idx="209602">31</cx:pt>
          <cx:pt idx="209603">0</cx:pt>
          <cx:pt idx="209604">143</cx:pt>
          <cx:pt idx="209605">369</cx:pt>
          <cx:pt idx="209606">47</cx:pt>
          <cx:pt idx="209607">0</cx:pt>
          <cx:pt idx="209608">5</cx:pt>
          <cx:pt idx="209609">21</cx:pt>
          <cx:pt idx="209610">371</cx:pt>
          <cx:pt idx="209611">222</cx:pt>
          <cx:pt idx="209612">91</cx:pt>
          <cx:pt idx="209613">89</cx:pt>
          <cx:pt idx="209614">48</cx:pt>
          <cx:pt idx="209615">5</cx:pt>
          <cx:pt idx="209616">6</cx:pt>
          <cx:pt idx="209617">14</cx:pt>
          <cx:pt idx="209618">24</cx:pt>
          <cx:pt idx="209619">152</cx:pt>
          <cx:pt idx="209620">1</cx:pt>
          <cx:pt idx="209621">165</cx:pt>
          <cx:pt idx="209622">3</cx:pt>
          <cx:pt idx="209623">18</cx:pt>
          <cx:pt idx="209624">643</cx:pt>
          <cx:pt idx="209625">337</cx:pt>
          <cx:pt idx="209626">1</cx:pt>
          <cx:pt idx="209627">0</cx:pt>
          <cx:pt idx="209628">0</cx:pt>
          <cx:pt idx="209629">0</cx:pt>
          <cx:pt idx="209630">0</cx:pt>
          <cx:pt idx="209631">1</cx:pt>
          <cx:pt idx="209632">113</cx:pt>
          <cx:pt idx="209633">0</cx:pt>
          <cx:pt idx="209634">0</cx:pt>
          <cx:pt idx="209635">15</cx:pt>
          <cx:pt idx="209636">4</cx:pt>
          <cx:pt idx="209637">3</cx:pt>
          <cx:pt idx="209638">6</cx:pt>
          <cx:pt idx="209639">16</cx:pt>
          <cx:pt idx="209640">22</cx:pt>
          <cx:pt idx="209641">0</cx:pt>
          <cx:pt idx="209642">0</cx:pt>
          <cx:pt idx="209643">84</cx:pt>
          <cx:pt idx="209644">30</cx:pt>
          <cx:pt idx="209645">73</cx:pt>
          <cx:pt idx="209646">232</cx:pt>
          <cx:pt idx="209647">150</cx:pt>
          <cx:pt idx="209648">119</cx:pt>
          <cx:pt idx="209649">27</cx:pt>
          <cx:pt idx="209650">0</cx:pt>
          <cx:pt idx="209651">160</cx:pt>
          <cx:pt idx="209652">1</cx:pt>
          <cx:pt idx="209653">0</cx:pt>
          <cx:pt idx="209654">0</cx:pt>
          <cx:pt idx="209655">0</cx:pt>
          <cx:pt idx="209656">46</cx:pt>
          <cx:pt idx="209657">28</cx:pt>
          <cx:pt idx="209658">22</cx:pt>
          <cx:pt idx="209659">16</cx:pt>
          <cx:pt idx="209660">0</cx:pt>
          <cx:pt idx="209661">116</cx:pt>
          <cx:pt idx="209662">0</cx:pt>
          <cx:pt idx="209663">5</cx:pt>
          <cx:pt idx="209664">0</cx:pt>
          <cx:pt idx="209665">9</cx:pt>
          <cx:pt idx="209666">1</cx:pt>
          <cx:pt idx="209667">1</cx:pt>
          <cx:pt idx="209668">0</cx:pt>
          <cx:pt idx="209669">0</cx:pt>
          <cx:pt idx="209670">14</cx:pt>
          <cx:pt idx="209671">2</cx:pt>
          <cx:pt idx="209672">2</cx:pt>
          <cx:pt idx="209673">113</cx:pt>
          <cx:pt idx="209674">53</cx:pt>
          <cx:pt idx="209675">29</cx:pt>
          <cx:pt idx="209676">0</cx:pt>
          <cx:pt idx="209677">28</cx:pt>
          <cx:pt idx="209678">18</cx:pt>
          <cx:pt idx="209679">27</cx:pt>
          <cx:pt idx="209680">90</cx:pt>
          <cx:pt idx="209681">1</cx:pt>
          <cx:pt idx="209682">46</cx:pt>
          <cx:pt idx="209683">125</cx:pt>
          <cx:pt idx="209684">60</cx:pt>
          <cx:pt idx="209685">1</cx:pt>
          <cx:pt idx="209686">6</cx:pt>
          <cx:pt idx="209687">14</cx:pt>
          <cx:pt idx="209688">149</cx:pt>
          <cx:pt idx="209689">292</cx:pt>
          <cx:pt idx="209690">0</cx:pt>
          <cx:pt idx="209691">4</cx:pt>
          <cx:pt idx="209692">324</cx:pt>
          <cx:pt idx="209693">7</cx:pt>
          <cx:pt idx="209694">95</cx:pt>
          <cx:pt idx="209695">0</cx:pt>
          <cx:pt idx="209696">0</cx:pt>
          <cx:pt idx="209697">7</cx:pt>
          <cx:pt idx="209698">118</cx:pt>
          <cx:pt idx="209699">1</cx:pt>
          <cx:pt idx="209700">16</cx:pt>
          <cx:pt idx="209701">24</cx:pt>
          <cx:pt idx="209702">22</cx:pt>
          <cx:pt idx="209703">0</cx:pt>
          <cx:pt idx="209704">76</cx:pt>
          <cx:pt idx="209705">15</cx:pt>
          <cx:pt idx="209706">1</cx:pt>
          <cx:pt idx="209707">1</cx:pt>
          <cx:pt idx="209708">1</cx:pt>
          <cx:pt idx="209709">2</cx:pt>
          <cx:pt idx="209710">88</cx:pt>
          <cx:pt idx="209711">0</cx:pt>
          <cx:pt idx="209712">0</cx:pt>
          <cx:pt idx="209713">0</cx:pt>
          <cx:pt idx="209714">0</cx:pt>
          <cx:pt idx="209715">4</cx:pt>
          <cx:pt idx="209716">2</cx:pt>
          <cx:pt idx="209717">0</cx:pt>
          <cx:pt idx="209718">203</cx:pt>
          <cx:pt idx="209719">118</cx:pt>
          <cx:pt idx="209720">69</cx:pt>
          <cx:pt idx="209721">3</cx:pt>
          <cx:pt idx="209722">102</cx:pt>
          <cx:pt idx="209723">126</cx:pt>
          <cx:pt idx="209724">3</cx:pt>
          <cx:pt idx="209725">64</cx:pt>
          <cx:pt idx="209726">26</cx:pt>
          <cx:pt idx="209727">294</cx:pt>
          <cx:pt idx="209728">6</cx:pt>
          <cx:pt idx="209729">0</cx:pt>
          <cx:pt idx="209730">83</cx:pt>
          <cx:pt idx="209731">0</cx:pt>
          <cx:pt idx="209732">45</cx:pt>
          <cx:pt idx="209733">0</cx:pt>
          <cx:pt idx="209734">8</cx:pt>
          <cx:pt idx="209735">0</cx:pt>
          <cx:pt idx="209736">0</cx:pt>
          <cx:pt idx="209737">9</cx:pt>
          <cx:pt idx="209738">11</cx:pt>
          <cx:pt idx="209739">8</cx:pt>
          <cx:pt idx="209740">20</cx:pt>
          <cx:pt idx="209741">0</cx:pt>
          <cx:pt idx="209742">0</cx:pt>
          <cx:pt idx="209743">47</cx:pt>
          <cx:pt idx="209744">2</cx:pt>
          <cx:pt idx="209745">21</cx:pt>
          <cx:pt idx="209746">0</cx:pt>
          <cx:pt idx="209747">0</cx:pt>
          <cx:pt idx="209748">0</cx:pt>
          <cx:pt idx="209749">0</cx:pt>
          <cx:pt idx="209750">30</cx:pt>
          <cx:pt idx="209751">11</cx:pt>
          <cx:pt idx="209752">0</cx:pt>
          <cx:pt idx="209753">1</cx:pt>
          <cx:pt idx="209754">109</cx:pt>
          <cx:pt idx="209755">7</cx:pt>
          <cx:pt idx="209756">61</cx:pt>
          <cx:pt idx="209757">56</cx:pt>
          <cx:pt idx="209758">259</cx:pt>
          <cx:pt idx="209759">461</cx:pt>
          <cx:pt idx="209760">1</cx:pt>
          <cx:pt idx="209761">4</cx:pt>
          <cx:pt idx="209762">143</cx:pt>
          <cx:pt idx="209763">0</cx:pt>
          <cx:pt idx="209764">8</cx:pt>
          <cx:pt idx="209765">1</cx:pt>
          <cx:pt idx="209766">309</cx:pt>
          <cx:pt idx="209767">34</cx:pt>
          <cx:pt idx="209768">14</cx:pt>
          <cx:pt idx="209769">6</cx:pt>
          <cx:pt idx="209770">4</cx:pt>
          <cx:pt idx="209771">1</cx:pt>
          <cx:pt idx="209772">0</cx:pt>
          <cx:pt idx="209773">0</cx:pt>
          <cx:pt idx="209774">62</cx:pt>
          <cx:pt idx="209775">0</cx:pt>
          <cx:pt idx="209776">0</cx:pt>
          <cx:pt idx="209777">14</cx:pt>
          <cx:pt idx="209778">17</cx:pt>
          <cx:pt idx="209779">20</cx:pt>
          <cx:pt idx="209780">140</cx:pt>
          <cx:pt idx="209781">10</cx:pt>
          <cx:pt idx="209782">2</cx:pt>
          <cx:pt idx="209783">0</cx:pt>
          <cx:pt idx="209784">1</cx:pt>
          <cx:pt idx="209785">23</cx:pt>
          <cx:pt idx="209786">1</cx:pt>
          <cx:pt idx="209787">0</cx:pt>
          <cx:pt idx="209788">2</cx:pt>
          <cx:pt idx="209789">1</cx:pt>
          <cx:pt idx="209790">7</cx:pt>
          <cx:pt idx="209791">7</cx:pt>
          <cx:pt idx="209792">21</cx:pt>
          <cx:pt idx="209793">201</cx:pt>
          <cx:pt idx="209794">42</cx:pt>
          <cx:pt idx="209795">57</cx:pt>
          <cx:pt idx="209796">91</cx:pt>
          <cx:pt idx="209797">42</cx:pt>
          <cx:pt idx="209798">123</cx:pt>
          <cx:pt idx="209799">227</cx:pt>
          <cx:pt idx="209800">22</cx:pt>
          <cx:pt idx="209801">0</cx:pt>
          <cx:pt idx="209802">4</cx:pt>
          <cx:pt idx="209803">1</cx:pt>
          <cx:pt idx="209804">0</cx:pt>
          <cx:pt idx="209805">26</cx:pt>
          <cx:pt idx="209806">0</cx:pt>
          <cx:pt idx="209807">0</cx:pt>
          <cx:pt idx="209808">7</cx:pt>
          <cx:pt idx="209809">0</cx:pt>
          <cx:pt idx="209810">3</cx:pt>
          <cx:pt idx="209811">5</cx:pt>
          <cx:pt idx="209812">51</cx:pt>
          <cx:pt idx="209813">7</cx:pt>
          <cx:pt idx="209814">60</cx:pt>
          <cx:pt idx="209815">1</cx:pt>
          <cx:pt idx="209816">0</cx:pt>
          <cx:pt idx="209817">5</cx:pt>
          <cx:pt idx="209818">62</cx:pt>
          <cx:pt idx="209819">0</cx:pt>
          <cx:pt idx="209820">72</cx:pt>
          <cx:pt idx="209821">110</cx:pt>
          <cx:pt idx="209822">196</cx:pt>
          <cx:pt idx="209823">0</cx:pt>
          <cx:pt idx="209824">43</cx:pt>
          <cx:pt idx="209825">191</cx:pt>
          <cx:pt idx="209826">98</cx:pt>
          <cx:pt idx="209827">0</cx:pt>
          <cx:pt idx="209828">7</cx:pt>
          <cx:pt idx="209829">126</cx:pt>
          <cx:pt idx="209830">0</cx:pt>
          <cx:pt idx="209831">0</cx:pt>
          <cx:pt idx="209832">0</cx:pt>
          <cx:pt idx="209833">64</cx:pt>
          <cx:pt idx="209834">0</cx:pt>
          <cx:pt idx="209835">7</cx:pt>
          <cx:pt idx="209836">206</cx:pt>
          <cx:pt idx="209837">180</cx:pt>
          <cx:pt idx="209838">28</cx:pt>
          <cx:pt idx="209839">73</cx:pt>
          <cx:pt idx="209840">0</cx:pt>
          <cx:pt idx="209841">9</cx:pt>
          <cx:pt idx="209842">1</cx:pt>
          <cx:pt idx="209843">113</cx:pt>
          <cx:pt idx="209844">0</cx:pt>
          <cx:pt idx="209845">0</cx:pt>
          <cx:pt idx="209846">0</cx:pt>
          <cx:pt idx="209847">9</cx:pt>
          <cx:pt idx="209848">0</cx:pt>
          <cx:pt idx="209849">0</cx:pt>
          <cx:pt idx="209850">80</cx:pt>
          <cx:pt idx="209851">25</cx:pt>
          <cx:pt idx="209852">0</cx:pt>
          <cx:pt idx="209853">7</cx:pt>
          <cx:pt idx="209854">0</cx:pt>
          <cx:pt idx="209855">62</cx:pt>
          <cx:pt idx="209856">118</cx:pt>
          <cx:pt idx="209857">188</cx:pt>
          <cx:pt idx="209858">41</cx:pt>
          <cx:pt idx="209859">20</cx:pt>
          <cx:pt idx="209860">15</cx:pt>
          <cx:pt idx="209861">61</cx:pt>
          <cx:pt idx="209862">92</cx:pt>
          <cx:pt idx="209863">41</cx:pt>
          <cx:pt idx="209864">152</cx:pt>
          <cx:pt idx="209865">57</cx:pt>
          <cx:pt idx="209866">373</cx:pt>
          <cx:pt idx="209867">491</cx:pt>
          <cx:pt idx="209868">27</cx:pt>
          <cx:pt idx="209869">125</cx:pt>
          <cx:pt idx="209870">27</cx:pt>
          <cx:pt idx="209871">0</cx:pt>
          <cx:pt idx="209872">0</cx:pt>
          <cx:pt idx="209873">0</cx:pt>
          <cx:pt idx="209874">68</cx:pt>
          <cx:pt idx="209875">0</cx:pt>
          <cx:pt idx="209876">0</cx:pt>
          <cx:pt idx="209877">8</cx:pt>
          <cx:pt idx="209878">17</cx:pt>
          <cx:pt idx="209879">0</cx:pt>
          <cx:pt idx="209880">35</cx:pt>
          <cx:pt idx="209881">3</cx:pt>
          <cx:pt idx="209882">22</cx:pt>
          <cx:pt idx="209883">2</cx:pt>
          <cx:pt idx="209884">14</cx:pt>
          <cx:pt idx="209885">1</cx:pt>
          <cx:pt idx="209886">226</cx:pt>
          <cx:pt idx="209887">63</cx:pt>
          <cx:pt idx="209888">0</cx:pt>
          <cx:pt idx="209889">106</cx:pt>
          <cx:pt idx="209890">21</cx:pt>
          <cx:pt idx="209891">0</cx:pt>
          <cx:pt idx="209892">0</cx:pt>
          <cx:pt idx="209893">0</cx:pt>
          <cx:pt idx="209894">11</cx:pt>
          <cx:pt idx="209895">0</cx:pt>
          <cx:pt idx="209896">11</cx:pt>
          <cx:pt idx="209897">0</cx:pt>
          <cx:pt idx="209898">38</cx:pt>
          <cx:pt idx="209899">4</cx:pt>
          <cx:pt idx="209900">0</cx:pt>
          <cx:pt idx="209901">19</cx:pt>
          <cx:pt idx="209902">7</cx:pt>
          <cx:pt idx="209903">0</cx:pt>
          <cx:pt idx="209904">0</cx:pt>
          <cx:pt idx="209905">20</cx:pt>
          <cx:pt idx="209906">7</cx:pt>
          <cx:pt idx="209907">15</cx:pt>
          <cx:pt idx="209908">0</cx:pt>
          <cx:pt idx="209909">2</cx:pt>
          <cx:pt idx="209910">1</cx:pt>
          <cx:pt idx="209911">1</cx:pt>
          <cx:pt idx="209912">4</cx:pt>
          <cx:pt idx="209913">30</cx:pt>
          <cx:pt idx="209914">0</cx:pt>
          <cx:pt idx="209915">69</cx:pt>
          <cx:pt idx="209916">7</cx:pt>
          <cx:pt idx="209917">378</cx:pt>
          <cx:pt idx="209918">314</cx:pt>
          <cx:pt idx="209919">241</cx:pt>
          <cx:pt idx="209920">87</cx:pt>
          <cx:pt idx="209921">13</cx:pt>
          <cx:pt idx="209922">152</cx:pt>
          <cx:pt idx="209923">1</cx:pt>
          <cx:pt idx="209924">141</cx:pt>
          <cx:pt idx="209925">108</cx:pt>
          <cx:pt idx="209926">205</cx:pt>
          <cx:pt idx="209927">239</cx:pt>
          <cx:pt idx="209928">0</cx:pt>
          <cx:pt idx="209929">204</cx:pt>
          <cx:pt idx="209930">0</cx:pt>
          <cx:pt idx="209931">3</cx:pt>
          <cx:pt idx="209932">0</cx:pt>
          <cx:pt idx="209933">0</cx:pt>
          <cx:pt idx="209934">0</cx:pt>
          <cx:pt idx="209935">1</cx:pt>
          <cx:pt idx="209936">1</cx:pt>
          <cx:pt idx="209937">1</cx:pt>
          <cx:pt idx="209938">4</cx:pt>
          <cx:pt idx="209939">1</cx:pt>
          <cx:pt idx="209940">225</cx:pt>
          <cx:pt idx="209941">1</cx:pt>
          <cx:pt idx="209942">2</cx:pt>
          <cx:pt idx="209943">16</cx:pt>
          <cx:pt idx="209944">1</cx:pt>
          <cx:pt idx="209945">0</cx:pt>
          <cx:pt idx="209946">3</cx:pt>
          <cx:pt idx="209947">0</cx:pt>
          <cx:pt idx="209948">1</cx:pt>
          <cx:pt idx="209949">0</cx:pt>
          <cx:pt idx="209950">0</cx:pt>
          <cx:pt idx="209951">4</cx:pt>
          <cx:pt idx="209952">42</cx:pt>
          <cx:pt idx="209953">94</cx:pt>
          <cx:pt idx="209954">43</cx:pt>
          <cx:pt idx="209955">36</cx:pt>
          <cx:pt idx="209956">16</cx:pt>
          <cx:pt idx="209957">0</cx:pt>
          <cx:pt idx="209958">1</cx:pt>
          <cx:pt idx="209959">0</cx:pt>
          <cx:pt idx="209960">17</cx:pt>
          <cx:pt idx="209961">0</cx:pt>
          <cx:pt idx="209962">0</cx:pt>
          <cx:pt idx="209963">6</cx:pt>
          <cx:pt idx="209964">1</cx:pt>
          <cx:pt idx="209965">3</cx:pt>
          <cx:pt idx="209966">6</cx:pt>
          <cx:pt idx="209967">0</cx:pt>
          <cx:pt idx="209968">6</cx:pt>
          <cx:pt idx="209969">0</cx:pt>
          <cx:pt idx="209970">0</cx:pt>
          <cx:pt idx="209971">30</cx:pt>
          <cx:pt idx="209972">0</cx:pt>
          <cx:pt idx="209973">1</cx:pt>
          <cx:pt idx="209974">10</cx:pt>
          <cx:pt idx="209975">35</cx:pt>
          <cx:pt idx="209976">11</cx:pt>
          <cx:pt idx="209977">0</cx:pt>
          <cx:pt idx="209978">0</cx:pt>
          <cx:pt idx="209979">1</cx:pt>
          <cx:pt idx="209980">0</cx:pt>
          <cx:pt idx="209981">0</cx:pt>
          <cx:pt idx="209982">1</cx:pt>
          <cx:pt idx="209983">33</cx:pt>
          <cx:pt idx="209984">0</cx:pt>
          <cx:pt idx="209985">0</cx:pt>
          <cx:pt idx="209986">0</cx:pt>
          <cx:pt idx="209987">46</cx:pt>
          <cx:pt idx="209988">6</cx:pt>
          <cx:pt idx="209989">27</cx:pt>
          <cx:pt idx="209990">84</cx:pt>
          <cx:pt idx="209991">191</cx:pt>
          <cx:pt idx="209992">1</cx:pt>
          <cx:pt idx="209993">4</cx:pt>
          <cx:pt idx="209994">34</cx:pt>
          <cx:pt idx="209995">59</cx:pt>
          <cx:pt idx="209996">0</cx:pt>
          <cx:pt idx="209997">0</cx:pt>
          <cx:pt idx="209998">50</cx:pt>
          <cx:pt idx="209999">1</cx:pt>
          <cx:pt idx="210000">1</cx:pt>
          <cx:pt idx="210001">0</cx:pt>
          <cx:pt idx="210002">1</cx:pt>
          <cx:pt idx="210003">42</cx:pt>
          <cx:pt idx="210004">19</cx:pt>
          <cx:pt idx="210005">521</cx:pt>
          <cx:pt idx="210006">289</cx:pt>
          <cx:pt idx="210007">111</cx:pt>
          <cx:pt idx="210008">0</cx:pt>
          <cx:pt idx="210009">27</cx:pt>
          <cx:pt idx="210010">83</cx:pt>
          <cx:pt idx="210011">3</cx:pt>
          <cx:pt idx="210012">0</cx:pt>
          <cx:pt idx="210013">131</cx:pt>
          <cx:pt idx="210014">0</cx:pt>
          <cx:pt idx="210015">0</cx:pt>
          <cx:pt idx="210016">0</cx:pt>
          <cx:pt idx="210017">105</cx:pt>
          <cx:pt idx="210018">0</cx:pt>
          <cx:pt idx="210019">203</cx:pt>
          <cx:pt idx="210020">26</cx:pt>
          <cx:pt idx="210021">9</cx:pt>
          <cx:pt idx="210022">0</cx:pt>
          <cx:pt idx="210023">0</cx:pt>
          <cx:pt idx="210024">4</cx:pt>
          <cx:pt idx="210025">0</cx:pt>
          <cx:pt idx="210026">1</cx:pt>
          <cx:pt idx="210027">1</cx:pt>
          <cx:pt idx="210028">0</cx:pt>
          <cx:pt idx="210029">1</cx:pt>
          <cx:pt idx="210030">1</cx:pt>
          <cx:pt idx="210031">12</cx:pt>
          <cx:pt idx="210032">80</cx:pt>
          <cx:pt idx="210033">0</cx:pt>
          <cx:pt idx="210034">193</cx:pt>
          <cx:pt idx="210035">63</cx:pt>
          <cx:pt idx="210036">70</cx:pt>
          <cx:pt idx="210037">29</cx:pt>
          <cx:pt idx="210038">17</cx:pt>
          <cx:pt idx="210039">2</cx:pt>
          <cx:pt idx="210040">0</cx:pt>
          <cx:pt idx="210041">0</cx:pt>
          <cx:pt idx="210042">1</cx:pt>
          <cx:pt idx="210043">34</cx:pt>
          <cx:pt idx="210044">3</cx:pt>
          <cx:pt idx="210045">0</cx:pt>
          <cx:pt idx="210046">77</cx:pt>
          <cx:pt idx="210047">0</cx:pt>
          <cx:pt idx="210048">1</cx:pt>
          <cx:pt idx="210049">0</cx:pt>
          <cx:pt idx="210050">1</cx:pt>
          <cx:pt idx="210051">0</cx:pt>
          <cx:pt idx="210052">195</cx:pt>
          <cx:pt idx="210053">13</cx:pt>
          <cx:pt idx="210054">0</cx:pt>
          <cx:pt idx="210055">1</cx:pt>
          <cx:pt idx="210056">0</cx:pt>
          <cx:pt idx="210057">33</cx:pt>
          <cx:pt idx="210058">0</cx:pt>
          <cx:pt idx="210059">427</cx:pt>
          <cx:pt idx="210060">0</cx:pt>
          <cx:pt idx="210061">1</cx:pt>
          <cx:pt idx="210062">3</cx:pt>
          <cx:pt idx="210063">22</cx:pt>
          <cx:pt idx="210064">20</cx:pt>
          <cx:pt idx="210065">30</cx:pt>
          <cx:pt idx="210066">0</cx:pt>
          <cx:pt idx="210067">1</cx:pt>
          <cx:pt idx="210068">3</cx:pt>
          <cx:pt idx="210069">73</cx:pt>
          <cx:pt idx="210070">232</cx:pt>
          <cx:pt idx="210071">1</cx:pt>
          <cx:pt idx="210072">4</cx:pt>
          <cx:pt idx="210073">0</cx:pt>
          <cx:pt idx="210074">32</cx:pt>
          <cx:pt idx="210075">105</cx:pt>
          <cx:pt idx="210076">0</cx:pt>
          <cx:pt idx="210077">54</cx:pt>
          <cx:pt idx="210078">34</cx:pt>
          <cx:pt idx="210079">0</cx:pt>
          <cx:pt idx="210080">1</cx:pt>
          <cx:pt idx="210081">0</cx:pt>
          <cx:pt idx="210082">0</cx:pt>
          <cx:pt idx="210083">3</cx:pt>
          <cx:pt idx="210084">3</cx:pt>
          <cx:pt idx="210085">0</cx:pt>
          <cx:pt idx="210086">3</cx:pt>
          <cx:pt idx="210087">107</cx:pt>
          <cx:pt idx="210088">3</cx:pt>
          <cx:pt idx="210089">36</cx:pt>
          <cx:pt idx="210090">33</cx:pt>
          <cx:pt idx="210091">0</cx:pt>
          <cx:pt idx="210092">52</cx:pt>
          <cx:pt idx="210093">570</cx:pt>
          <cx:pt idx="210094">43</cx:pt>
          <cx:pt idx="210095">1</cx:pt>
          <cx:pt idx="210096">7</cx:pt>
          <cx:pt idx="210097">16</cx:pt>
          <cx:pt idx="210098">0</cx:pt>
          <cx:pt idx="210099">1</cx:pt>
          <cx:pt idx="210100">9</cx:pt>
          <cx:pt idx="210101">1</cx:pt>
          <cx:pt idx="210102">0</cx:pt>
          <cx:pt idx="210103">1</cx:pt>
          <cx:pt idx="210104">33</cx:pt>
          <cx:pt idx="210105">2</cx:pt>
          <cx:pt idx="210106">29</cx:pt>
          <cx:pt idx="210107">0</cx:pt>
          <cx:pt idx="210108">8</cx:pt>
          <cx:pt idx="210109">304</cx:pt>
          <cx:pt idx="210110">20</cx:pt>
          <cx:pt idx="210111">23</cx:pt>
          <cx:pt idx="210112">21</cx:pt>
          <cx:pt idx="210113">0</cx:pt>
          <cx:pt idx="210114">37</cx:pt>
          <cx:pt idx="210115">34</cx:pt>
          <cx:pt idx="210116">0</cx:pt>
          <cx:pt idx="210117">0</cx:pt>
          <cx:pt idx="210118">7</cx:pt>
          <cx:pt idx="210119">5</cx:pt>
          <cx:pt idx="210120">0</cx:pt>
          <cx:pt idx="210121">17</cx:pt>
          <cx:pt idx="210122">0</cx:pt>
          <cx:pt idx="210123">0</cx:pt>
          <cx:pt idx="210124">0</cx:pt>
          <cx:pt idx="210125">13</cx:pt>
          <cx:pt idx="210126">10</cx:pt>
          <cx:pt idx="210127">1</cx:pt>
          <cx:pt idx="210128">91</cx:pt>
          <cx:pt idx="210129">69</cx:pt>
          <cx:pt idx="210130">14</cx:pt>
          <cx:pt idx="210131">1</cx:pt>
          <cx:pt idx="210132">3</cx:pt>
          <cx:pt idx="210133">30</cx:pt>
          <cx:pt idx="210134">12</cx:pt>
          <cx:pt idx="210135">39</cx:pt>
          <cx:pt idx="210136">141</cx:pt>
          <cx:pt idx="210137">1</cx:pt>
          <cx:pt idx="210138">0</cx:pt>
          <cx:pt idx="210139">0</cx:pt>
          <cx:pt idx="210140">14</cx:pt>
          <cx:pt idx="210141">40</cx:pt>
          <cx:pt idx="210142">7</cx:pt>
          <cx:pt idx="210143">0</cx:pt>
          <cx:pt idx="210144">0</cx:pt>
          <cx:pt idx="210145">4</cx:pt>
          <cx:pt idx="210146">0</cx:pt>
          <cx:pt idx="210147">0</cx:pt>
          <cx:pt idx="210148">24</cx:pt>
          <cx:pt idx="210149">1</cx:pt>
          <cx:pt idx="210150">6</cx:pt>
          <cx:pt idx="210151">0</cx:pt>
          <cx:pt idx="210152">0</cx:pt>
          <cx:pt idx="210153">0</cx:pt>
          <cx:pt idx="210154">8</cx:pt>
          <cx:pt idx="210155">0</cx:pt>
          <cx:pt idx="210156">0</cx:pt>
          <cx:pt idx="210157">1</cx:pt>
          <cx:pt idx="210158">0</cx:pt>
          <cx:pt idx="210159">0</cx:pt>
          <cx:pt idx="210160">1</cx:pt>
          <cx:pt idx="210161">1</cx:pt>
          <cx:pt idx="210162">76</cx:pt>
          <cx:pt idx="210163">76</cx:pt>
          <cx:pt idx="210164">265</cx:pt>
          <cx:pt idx="210165">3</cx:pt>
          <cx:pt idx="210166">1</cx:pt>
          <cx:pt idx="210167">0</cx:pt>
          <cx:pt idx="210168">0</cx:pt>
          <cx:pt idx="210169">1</cx:pt>
          <cx:pt idx="210170">2</cx:pt>
          <cx:pt idx="210171">13</cx:pt>
          <cx:pt idx="210172">27</cx:pt>
          <cx:pt idx="210173">5</cx:pt>
          <cx:pt idx="210174">9</cx:pt>
          <cx:pt idx="210175">4</cx:pt>
          <cx:pt idx="210176">6</cx:pt>
          <cx:pt idx="210177">18</cx:pt>
          <cx:pt idx="210178">56</cx:pt>
          <cx:pt idx="210179">42</cx:pt>
          <cx:pt idx="210180">3</cx:pt>
          <cx:pt idx="210181">1</cx:pt>
          <cx:pt idx="210182">0</cx:pt>
          <cx:pt idx="210183">22</cx:pt>
          <cx:pt idx="210184">19</cx:pt>
          <cx:pt idx="210185">0</cx:pt>
          <cx:pt idx="210186">16</cx:pt>
          <cx:pt idx="210187">16</cx:pt>
          <cx:pt idx="210188">6</cx:pt>
          <cx:pt idx="210189">1</cx:pt>
          <cx:pt idx="210190">0</cx:pt>
          <cx:pt idx="210191">4</cx:pt>
          <cx:pt idx="210192">42</cx:pt>
          <cx:pt idx="210193">292</cx:pt>
          <cx:pt idx="210194">0</cx:pt>
          <cx:pt idx="210195">19</cx:pt>
          <cx:pt idx="210196">42</cx:pt>
          <cx:pt idx="210197">77</cx:pt>
          <cx:pt idx="210198">4</cx:pt>
          <cx:pt idx="210199">6</cx:pt>
          <cx:pt idx="210200">16</cx:pt>
          <cx:pt idx="210201">0</cx:pt>
          <cx:pt idx="210202">72</cx:pt>
          <cx:pt idx="210203">2</cx:pt>
          <cx:pt idx="210204">1</cx:pt>
          <cx:pt idx="210205">57</cx:pt>
          <cx:pt idx="210206">1</cx:pt>
          <cx:pt idx="210207">1</cx:pt>
          <cx:pt idx="210208">1</cx:pt>
          <cx:pt idx="210209">2</cx:pt>
          <cx:pt idx="210210">1</cx:pt>
          <cx:pt idx="210211">3</cx:pt>
          <cx:pt idx="210212">58</cx:pt>
          <cx:pt idx="210213">5</cx:pt>
          <cx:pt idx="210214">0</cx:pt>
          <cx:pt idx="210215">266</cx:pt>
          <cx:pt idx="210216">42</cx:pt>
          <cx:pt idx="210217">0</cx:pt>
          <cx:pt idx="210218">6</cx:pt>
          <cx:pt idx="210219">6</cx:pt>
          <cx:pt idx="210220">18</cx:pt>
          <cx:pt idx="210221">1</cx:pt>
          <cx:pt idx="210222">25</cx:pt>
          <cx:pt idx="210223">1</cx:pt>
          <cx:pt idx="210224">179</cx:pt>
          <cx:pt idx="210225">1</cx:pt>
          <cx:pt idx="210226">18</cx:pt>
          <cx:pt idx="210227">77</cx:pt>
          <cx:pt idx="210228">308</cx:pt>
          <cx:pt idx="210229">2</cx:pt>
          <cx:pt idx="210230">7</cx:pt>
          <cx:pt idx="210231">53</cx:pt>
          <cx:pt idx="210232">516</cx:pt>
          <cx:pt idx="210233">1</cx:pt>
          <cx:pt idx="210234">630</cx:pt>
          <cx:pt idx="210235">5</cx:pt>
          <cx:pt idx="210236">1</cx:pt>
          <cx:pt idx="210237">0</cx:pt>
          <cx:pt idx="210238">10</cx:pt>
          <cx:pt idx="210239">0</cx:pt>
          <cx:pt idx="210240">465</cx:pt>
          <cx:pt idx="210241">0</cx:pt>
          <cx:pt idx="210242">2</cx:pt>
          <cx:pt idx="210243">0</cx:pt>
          <cx:pt idx="210244">5</cx:pt>
          <cx:pt idx="210245">0</cx:pt>
          <cx:pt idx="210246">1</cx:pt>
          <cx:pt idx="210247">625</cx:pt>
          <cx:pt idx="210248">0</cx:pt>
          <cx:pt idx="210249">9</cx:pt>
          <cx:pt idx="210250">0</cx:pt>
          <cx:pt idx="210251">1</cx:pt>
          <cx:pt idx="210252">3</cx:pt>
          <cx:pt idx="210253">1</cx:pt>
          <cx:pt idx="210254">0</cx:pt>
          <cx:pt idx="210255">7</cx:pt>
          <cx:pt idx="210256">2</cx:pt>
          <cx:pt idx="210257">230</cx:pt>
          <cx:pt idx="210258">116</cx:pt>
          <cx:pt idx="210259">149</cx:pt>
          <cx:pt idx="210260">1</cx:pt>
          <cx:pt idx="210261">0</cx:pt>
          <cx:pt idx="210262">28</cx:pt>
          <cx:pt idx="210263">75</cx:pt>
          <cx:pt idx="210264">3</cx:pt>
          <cx:pt idx="210265">4</cx:pt>
          <cx:pt idx="210266">0</cx:pt>
          <cx:pt idx="210267">7</cx:pt>
          <cx:pt idx="210268">8</cx:pt>
          <cx:pt idx="210269">104</cx:pt>
          <cx:pt idx="210270">0</cx:pt>
          <cx:pt idx="210271">3</cx:pt>
          <cx:pt idx="210272">16</cx:pt>
          <cx:pt idx="210273">69</cx:pt>
          <cx:pt idx="210274">0</cx:pt>
          <cx:pt idx="210275">16</cx:pt>
          <cx:pt idx="210276">0</cx:pt>
          <cx:pt idx="210277">73</cx:pt>
          <cx:pt idx="210278">6</cx:pt>
          <cx:pt idx="210279">0</cx:pt>
          <cx:pt idx="210280">112</cx:pt>
          <cx:pt idx="210281">0</cx:pt>
          <cx:pt idx="210282">44</cx:pt>
          <cx:pt idx="210283">7</cx:pt>
          <cx:pt idx="210284">16</cx:pt>
          <cx:pt idx="210285">55</cx:pt>
          <cx:pt idx="210286">59</cx:pt>
          <cx:pt idx="210287">0</cx:pt>
          <cx:pt idx="210288">0</cx:pt>
          <cx:pt idx="210289">0</cx:pt>
          <cx:pt idx="210290">3</cx:pt>
          <cx:pt idx="210291">1</cx:pt>
          <cx:pt idx="210292">108</cx:pt>
          <cx:pt idx="210293">1</cx:pt>
          <cx:pt idx="210294">42</cx:pt>
          <cx:pt idx="210295">14</cx:pt>
          <cx:pt idx="210296">151</cx:pt>
          <cx:pt idx="210297">1</cx:pt>
          <cx:pt idx="210298">1</cx:pt>
          <cx:pt idx="210299">0</cx:pt>
          <cx:pt idx="210300">28</cx:pt>
          <cx:pt idx="210301">88</cx:pt>
          <cx:pt idx="210302">3</cx:pt>
          <cx:pt idx="210303">68</cx:pt>
          <cx:pt idx="210304">7</cx:pt>
          <cx:pt idx="210305">55</cx:pt>
          <cx:pt idx="210306">0</cx:pt>
          <cx:pt idx="210307">1</cx:pt>
          <cx:pt idx="210308">91</cx:pt>
          <cx:pt idx="210309">0</cx:pt>
          <cx:pt idx="210310">0</cx:pt>
          <cx:pt idx="210311">37</cx:pt>
          <cx:pt idx="210312">0</cx:pt>
          <cx:pt idx="210313">14</cx:pt>
          <cx:pt idx="210314">88</cx:pt>
          <cx:pt idx="210315">3</cx:pt>
          <cx:pt idx="210316">1</cx:pt>
          <cx:pt idx="210317">0</cx:pt>
          <cx:pt idx="210318">34</cx:pt>
          <cx:pt idx="210319">4</cx:pt>
          <cx:pt idx="210320">0</cx:pt>
          <cx:pt idx="210321">0</cx:pt>
          <cx:pt idx="210322">4</cx:pt>
          <cx:pt idx="210323">0</cx:pt>
          <cx:pt idx="210324">0</cx:pt>
          <cx:pt idx="210325">19</cx:pt>
          <cx:pt idx="210326">6</cx:pt>
          <cx:pt idx="210327">18</cx:pt>
          <cx:pt idx="210328">5</cx:pt>
          <cx:pt idx="210329">7</cx:pt>
          <cx:pt idx="210330">6</cx:pt>
          <cx:pt idx="210331">1</cx:pt>
          <cx:pt idx="210332">197</cx:pt>
          <cx:pt idx="210333">160</cx:pt>
          <cx:pt idx="210334">40</cx:pt>
          <cx:pt idx="210335">15</cx:pt>
          <cx:pt idx="210336">11</cx:pt>
          <cx:pt idx="210337">120</cx:pt>
          <cx:pt idx="210338">36</cx:pt>
          <cx:pt idx="210339">0</cx:pt>
          <cx:pt idx="210340">69</cx:pt>
          <cx:pt idx="210341">0</cx:pt>
          <cx:pt idx="210342">5</cx:pt>
          <cx:pt idx="210343">1</cx:pt>
          <cx:pt idx="210344">8</cx:pt>
          <cx:pt idx="210345">91</cx:pt>
          <cx:pt idx="210346">21</cx:pt>
          <cx:pt idx="210347">0</cx:pt>
          <cx:pt idx="210348">1</cx:pt>
          <cx:pt idx="210349">0</cx:pt>
          <cx:pt idx="210350">477</cx:pt>
          <cx:pt idx="210351">70</cx:pt>
          <cx:pt idx="210352">41</cx:pt>
          <cx:pt idx="210353">1112</cx:pt>
          <cx:pt idx="210354">7</cx:pt>
          <cx:pt idx="210355">146</cx:pt>
          <cx:pt idx="210356">11</cx:pt>
          <cx:pt idx="210357">2</cx:pt>
          <cx:pt idx="210358">1</cx:pt>
          <cx:pt idx="210359">7</cx:pt>
          <cx:pt idx="210360">15</cx:pt>
          <cx:pt idx="210361">7</cx:pt>
          <cx:pt idx="210362">133</cx:pt>
          <cx:pt idx="210363">133</cx:pt>
          <cx:pt idx="210364">46</cx:pt>
          <cx:pt idx="210365">27</cx:pt>
          <cx:pt idx="210366">364</cx:pt>
          <cx:pt idx="210367">0</cx:pt>
          <cx:pt idx="210368">0</cx:pt>
          <cx:pt idx="210369">2</cx:pt>
          <cx:pt idx="210370">0</cx:pt>
          <cx:pt idx="210371">0</cx:pt>
          <cx:pt idx="210372">0</cx:pt>
          <cx:pt idx="210373">0</cx:pt>
          <cx:pt idx="210374">16</cx:pt>
          <cx:pt idx="210375">0</cx:pt>
          <cx:pt idx="210376">90</cx:pt>
          <cx:pt idx="210377">48</cx:pt>
          <cx:pt idx="210378">11</cx:pt>
          <cx:pt idx="210379">71</cx:pt>
          <cx:pt idx="210380">40</cx:pt>
          <cx:pt idx="210381">92</cx:pt>
          <cx:pt idx="210382">18</cx:pt>
          <cx:pt idx="210383">0</cx:pt>
          <cx:pt idx="210384">1</cx:pt>
          <cx:pt idx="210385">0</cx:pt>
          <cx:pt idx="210386">1</cx:pt>
          <cx:pt idx="210387">1</cx:pt>
          <cx:pt idx="210388">2</cx:pt>
          <cx:pt idx="210389">7</cx:pt>
          <cx:pt idx="210390">32</cx:pt>
          <cx:pt idx="210391">23</cx:pt>
          <cx:pt idx="210392">36</cx:pt>
          <cx:pt idx="210393">1</cx:pt>
          <cx:pt idx="210394">30</cx:pt>
          <cx:pt idx="210395">16</cx:pt>
          <cx:pt idx="210396">320</cx:pt>
          <cx:pt idx="210397">0</cx:pt>
          <cx:pt idx="210398">184</cx:pt>
          <cx:pt idx="210399">308</cx:pt>
          <cx:pt idx="210400">3</cx:pt>
          <cx:pt idx="210401">240</cx:pt>
          <cx:pt idx="210402">12</cx:pt>
          <cx:pt idx="210403">48</cx:pt>
          <cx:pt idx="210404">0</cx:pt>
          <cx:pt idx="210405">78</cx:pt>
          <cx:pt idx="210406">28</cx:pt>
          <cx:pt idx="210407">5</cx:pt>
          <cx:pt idx="210408">0</cx:pt>
          <cx:pt idx="210409">0</cx:pt>
          <cx:pt idx="210410">1</cx:pt>
          <cx:pt idx="210411">0</cx:pt>
          <cx:pt idx="210412">0</cx:pt>
          <cx:pt idx="210413">0</cx:pt>
          <cx:pt idx="210414">1</cx:pt>
          <cx:pt idx="210415">92</cx:pt>
          <cx:pt idx="210416">48</cx:pt>
          <cx:pt idx="210417">0</cx:pt>
          <cx:pt idx="210418">2</cx:pt>
          <cx:pt idx="210419">0</cx:pt>
          <cx:pt idx="210420">209</cx:pt>
          <cx:pt idx="210421">1</cx:pt>
          <cx:pt idx="210422">1</cx:pt>
          <cx:pt idx="210423">1</cx:pt>
          <cx:pt idx="210424">654</cx:pt>
          <cx:pt idx="210425">317</cx:pt>
          <cx:pt idx="210426">233</cx:pt>
          <cx:pt idx="210427">49</cx:pt>
          <cx:pt idx="210428">79</cx:pt>
          <cx:pt idx="210429">23</cx:pt>
          <cx:pt idx="210430">3</cx:pt>
          <cx:pt idx="210431">0</cx:pt>
          <cx:pt idx="210432">0</cx:pt>
          <cx:pt idx="210433">141</cx:pt>
          <cx:pt idx="210434">41</cx:pt>
          <cx:pt idx="210435">18</cx:pt>
          <cx:pt idx="210436">50</cx:pt>
          <cx:pt idx="210437">84</cx:pt>
          <cx:pt idx="210438">0</cx:pt>
          <cx:pt idx="210439">3</cx:pt>
          <cx:pt idx="210440">1</cx:pt>
          <cx:pt idx="210441">3</cx:pt>
          <cx:pt idx="210442">35</cx:pt>
          <cx:pt idx="210443">14</cx:pt>
          <cx:pt idx="210444">36</cx:pt>
          <cx:pt idx="210445">120</cx:pt>
          <cx:pt idx="210446">72</cx:pt>
          <cx:pt idx="210447">132</cx:pt>
          <cx:pt idx="210448">90</cx:pt>
          <cx:pt idx="210449">384</cx:pt>
          <cx:pt idx="210450">49</cx:pt>
          <cx:pt idx="210451">278</cx:pt>
          <cx:pt idx="210452">307</cx:pt>
          <cx:pt idx="210453">189</cx:pt>
          <cx:pt idx="210454">0</cx:pt>
          <cx:pt idx="210455">85</cx:pt>
          <cx:pt idx="210456">4</cx:pt>
          <cx:pt idx="210457">147</cx:pt>
          <cx:pt idx="210458">182</cx:pt>
          <cx:pt idx="210459">3</cx:pt>
          <cx:pt idx="210460">48</cx:pt>
          <cx:pt idx="210461">0</cx:pt>
          <cx:pt idx="210462">0</cx:pt>
          <cx:pt idx="210463">0</cx:pt>
          <cx:pt idx="210464">28</cx:pt>
          <cx:pt idx="210465">4</cx:pt>
          <cx:pt idx="210466">0</cx:pt>
          <cx:pt idx="210467">0</cx:pt>
          <cx:pt idx="210468">0</cx:pt>
          <cx:pt idx="210469">33</cx:pt>
          <cx:pt idx="210470">0</cx:pt>
          <cx:pt idx="210471">0</cx:pt>
          <cx:pt idx="210472">0</cx:pt>
          <cx:pt idx="210473">0</cx:pt>
          <cx:pt idx="210474">110</cx:pt>
          <cx:pt idx="210475">3</cx:pt>
          <cx:pt idx="210476">0</cx:pt>
          <cx:pt idx="210477">2</cx:pt>
          <cx:pt idx="210478">0</cx:pt>
          <cx:pt idx="210479">6</cx:pt>
          <cx:pt idx="210480">56</cx:pt>
          <cx:pt idx="210481">90</cx:pt>
          <cx:pt idx="210482">7</cx:pt>
          <cx:pt idx="210483">56</cx:pt>
          <cx:pt idx="210484">0</cx:pt>
          <cx:pt idx="210485">28</cx:pt>
          <cx:pt idx="210486">0</cx:pt>
          <cx:pt idx="210487">22</cx:pt>
          <cx:pt idx="210488">1</cx:pt>
          <cx:pt idx="210489">7</cx:pt>
          <cx:pt idx="210490">3</cx:pt>
          <cx:pt idx="210491">1</cx:pt>
          <cx:pt idx="210492">0</cx:pt>
          <cx:pt idx="210493">293</cx:pt>
          <cx:pt idx="210494">4</cx:pt>
          <cx:pt idx="210495">1</cx:pt>
          <cx:pt idx="210496">11</cx:pt>
          <cx:pt idx="210497">20</cx:pt>
          <cx:pt idx="210498">5</cx:pt>
          <cx:pt idx="210499">10</cx:pt>
          <cx:pt idx="210500">84</cx:pt>
          <cx:pt idx="210501">178</cx:pt>
          <cx:pt idx="210502">104</cx:pt>
          <cx:pt idx="210503">386</cx:pt>
          <cx:pt idx="210504">154</cx:pt>
          <cx:pt idx="210505">20</cx:pt>
          <cx:pt idx="210506">22</cx:pt>
          <cx:pt idx="210507">5</cx:pt>
          <cx:pt idx="210508">2</cx:pt>
          <cx:pt idx="210509">6</cx:pt>
          <cx:pt idx="210510">0</cx:pt>
          <cx:pt idx="210511">1</cx:pt>
          <cx:pt idx="210512">109</cx:pt>
          <cx:pt idx="210513">21</cx:pt>
          <cx:pt idx="210514">4</cx:pt>
          <cx:pt idx="210515">58</cx:pt>
          <cx:pt idx="210516">211</cx:pt>
          <cx:pt idx="210517">12</cx:pt>
          <cx:pt idx="210518">30</cx:pt>
          <cx:pt idx="210519">5</cx:pt>
          <cx:pt idx="210520">119</cx:pt>
          <cx:pt idx="210521">85</cx:pt>
          <cx:pt idx="210522">6</cx:pt>
          <cx:pt idx="210523">44</cx:pt>
          <cx:pt idx="210524">0</cx:pt>
          <cx:pt idx="210525">0</cx:pt>
          <cx:pt idx="210526">0</cx:pt>
          <cx:pt idx="210527">0</cx:pt>
          <cx:pt idx="210528">0</cx:pt>
          <cx:pt idx="210529">7</cx:pt>
          <cx:pt idx="210530">29</cx:pt>
          <cx:pt idx="210531">0</cx:pt>
          <cx:pt idx="210532">243</cx:pt>
          <cx:pt idx="210533">1</cx:pt>
          <cx:pt idx="210534">0</cx:pt>
          <cx:pt idx="210535">6</cx:pt>
          <cx:pt idx="210536">0</cx:pt>
          <cx:pt idx="210537">6</cx:pt>
          <cx:pt idx="210538">69</cx:pt>
          <cx:pt idx="210539">7</cx:pt>
          <cx:pt idx="210540">0</cx:pt>
          <cx:pt idx="210541">77</cx:pt>
          <cx:pt idx="210542">100</cx:pt>
          <cx:pt idx="210543">0</cx:pt>
          <cx:pt idx="210544">0</cx:pt>
          <cx:pt idx="210545">196</cx:pt>
          <cx:pt idx="210546">117</cx:pt>
          <cx:pt idx="210547">116</cx:pt>
          <cx:pt idx="210548">445</cx:pt>
          <cx:pt idx="210549">1</cx:pt>
          <cx:pt idx="210550">1</cx:pt>
          <cx:pt idx="210551">23</cx:pt>
          <cx:pt idx="210552">101</cx:pt>
          <cx:pt idx="210553">102</cx:pt>
          <cx:pt idx="210554">0</cx:pt>
          <cx:pt idx="210555">3</cx:pt>
          <cx:pt idx="210556">4</cx:pt>
          <cx:pt idx="210557">3</cx:pt>
          <cx:pt idx="210558">25</cx:pt>
          <cx:pt idx="210559">10</cx:pt>
          <cx:pt idx="210560">3</cx:pt>
          <cx:pt idx="210561">96</cx:pt>
          <cx:pt idx="210562">139</cx:pt>
          <cx:pt idx="210563">33</cx:pt>
          <cx:pt idx="210564">70</cx:pt>
          <cx:pt idx="210565">7</cx:pt>
          <cx:pt idx="210566">21</cx:pt>
          <cx:pt idx="210567">0</cx:pt>
          <cx:pt idx="210568">17</cx:pt>
          <cx:pt idx="210569">0</cx:pt>
          <cx:pt idx="210570">1</cx:pt>
          <cx:pt idx="210571">0</cx:pt>
          <cx:pt idx="210572">4</cx:pt>
          <cx:pt idx="210573">0</cx:pt>
          <cx:pt idx="210574">0</cx:pt>
          <cx:pt idx="210575">10</cx:pt>
          <cx:pt idx="210576">14</cx:pt>
          <cx:pt idx="210577">104</cx:pt>
          <cx:pt idx="210578">2</cx:pt>
          <cx:pt idx="210579">30</cx:pt>
          <cx:pt idx="210580">0</cx:pt>
          <cx:pt idx="210581">7</cx:pt>
          <cx:pt idx="210582">6</cx:pt>
          <cx:pt idx="210583">562</cx:pt>
          <cx:pt idx="210584">36</cx:pt>
          <cx:pt idx="210585">1</cx:pt>
          <cx:pt idx="210586">24</cx:pt>
          <cx:pt idx="210587">502</cx:pt>
          <cx:pt idx="210588">17</cx:pt>
          <cx:pt idx="210589">41</cx:pt>
          <cx:pt idx="210590">45</cx:pt>
          <cx:pt idx="210591">9</cx:pt>
          <cx:pt idx="210592">4</cx:pt>
          <cx:pt idx="210593">1</cx:pt>
          <cx:pt idx="210594">7</cx:pt>
          <cx:pt idx="210595">204</cx:pt>
          <cx:pt idx="210596">2</cx:pt>
          <cx:pt idx="210597">7</cx:pt>
          <cx:pt idx="210598">48</cx:pt>
          <cx:pt idx="210599">75</cx:pt>
          <cx:pt idx="210600">14</cx:pt>
          <cx:pt idx="210601">23</cx:pt>
          <cx:pt idx="210602">9</cx:pt>
          <cx:pt idx="210603">0</cx:pt>
          <cx:pt idx="210604">0</cx:pt>
          <cx:pt idx="210605">0</cx:pt>
          <cx:pt idx="210606">0</cx:pt>
          <cx:pt idx="210607">8</cx:pt>
          <cx:pt idx="210608">15</cx:pt>
          <cx:pt idx="210609">0</cx:pt>
          <cx:pt idx="210610">50</cx:pt>
          <cx:pt idx="210611">13</cx:pt>
          <cx:pt idx="210612">40</cx:pt>
          <cx:pt idx="210613">12</cx:pt>
          <cx:pt idx="210614">0</cx:pt>
          <cx:pt idx="210615">0</cx:pt>
          <cx:pt idx="210616">14</cx:pt>
          <cx:pt idx="210617">0</cx:pt>
          <cx:pt idx="210618">0</cx:pt>
          <cx:pt idx="210619">0</cx:pt>
          <cx:pt idx="210620">1</cx:pt>
          <cx:pt idx="210621">1</cx:pt>
          <cx:pt idx="210622">4</cx:pt>
          <cx:pt idx="210623">16</cx:pt>
          <cx:pt idx="210624">1</cx:pt>
          <cx:pt idx="210625">32</cx:pt>
          <cx:pt idx="210626">80</cx:pt>
          <cx:pt idx="210627">54</cx:pt>
          <cx:pt idx="210628">21</cx:pt>
          <cx:pt idx="210629">28</cx:pt>
          <cx:pt idx="210630">3</cx:pt>
          <cx:pt idx="210631">6</cx:pt>
          <cx:pt idx="210632">0</cx:pt>
          <cx:pt idx="210633">15</cx:pt>
          <cx:pt idx="210634">132</cx:pt>
          <cx:pt idx="210635">1</cx:pt>
          <cx:pt idx="210636">4</cx:pt>
          <cx:pt idx="210637">34</cx:pt>
          <cx:pt idx="210638">0</cx:pt>
          <cx:pt idx="210639">0</cx:pt>
          <cx:pt idx="210640">6</cx:pt>
          <cx:pt idx="210641">127</cx:pt>
          <cx:pt idx="210642">0</cx:pt>
          <cx:pt idx="210643">13</cx:pt>
          <cx:pt idx="210644">238</cx:pt>
          <cx:pt idx="210645">146</cx:pt>
          <cx:pt idx="210646">4</cx:pt>
          <cx:pt idx="210647">87</cx:pt>
          <cx:pt idx="210648">68</cx:pt>
          <cx:pt idx="210649">38</cx:pt>
          <cx:pt idx="210650">147</cx:pt>
          <cx:pt idx="210651">216</cx:pt>
          <cx:pt idx="210652">0</cx:pt>
          <cx:pt idx="210653">0</cx:pt>
          <cx:pt idx="210654">0</cx:pt>
          <cx:pt idx="210655">0</cx:pt>
          <cx:pt idx="210656">1</cx:pt>
          <cx:pt idx="210657">32</cx:pt>
          <cx:pt idx="210658">9</cx:pt>
          <cx:pt idx="210659">1</cx:pt>
          <cx:pt idx="210660">0</cx:pt>
          <cx:pt idx="210661">0</cx:pt>
          <cx:pt idx="210662">7</cx:pt>
          <cx:pt idx="210663">4</cx:pt>
          <cx:pt idx="210664">43</cx:pt>
          <cx:pt idx="210665">1</cx:pt>
          <cx:pt idx="210666">2</cx:pt>
          <cx:pt idx="210667">4</cx:pt>
          <cx:pt idx="210668">0</cx:pt>
          <cx:pt idx="210669">7</cx:pt>
          <cx:pt idx="210670">0</cx:pt>
          <cx:pt idx="210671">75</cx:pt>
          <cx:pt idx="210672">6</cx:pt>
          <cx:pt idx="210673">6</cx:pt>
          <cx:pt idx="210674">0</cx:pt>
          <cx:pt idx="210675">0</cx:pt>
          <cx:pt idx="210676">245</cx:pt>
          <cx:pt idx="210677">0</cx:pt>
          <cx:pt idx="210678">20</cx:pt>
          <cx:pt idx="210679">19</cx:pt>
          <cx:pt idx="210680">0</cx:pt>
          <cx:pt idx="210681">1</cx:pt>
          <cx:pt idx="210682">37</cx:pt>
          <cx:pt idx="210683">39</cx:pt>
          <cx:pt idx="210684">0</cx:pt>
          <cx:pt idx="210685">9</cx:pt>
          <cx:pt idx="210686">143</cx:pt>
          <cx:pt idx="210687">90</cx:pt>
          <cx:pt idx="210688">64</cx:pt>
          <cx:pt idx="210689">1</cx:pt>
          <cx:pt idx="210690">0</cx:pt>
          <cx:pt idx="210691">13</cx:pt>
          <cx:pt idx="210692">0</cx:pt>
          <cx:pt idx="210693">0</cx:pt>
          <cx:pt idx="210694">0</cx:pt>
          <cx:pt idx="210695">14</cx:pt>
          <cx:pt idx="210696">0</cx:pt>
          <cx:pt idx="210697">9</cx:pt>
          <cx:pt idx="210698">30</cx:pt>
          <cx:pt idx="210699">22</cx:pt>
          <cx:pt idx="210700">143</cx:pt>
          <cx:pt idx="210701">155</cx:pt>
          <cx:pt idx="210702">0</cx:pt>
          <cx:pt idx="210703">0</cx:pt>
          <cx:pt idx="210704">4</cx:pt>
          <cx:pt idx="210705">27</cx:pt>
          <cx:pt idx="210706">0</cx:pt>
          <cx:pt idx="210707">0</cx:pt>
          <cx:pt idx="210708">68</cx:pt>
          <cx:pt idx="210709">30</cx:pt>
          <cx:pt idx="210710">15</cx:pt>
          <cx:pt idx="210711">269</cx:pt>
          <cx:pt idx="210712">40</cx:pt>
          <cx:pt idx="210713">0</cx:pt>
          <cx:pt idx="210714">0</cx:pt>
          <cx:pt idx="210715">203</cx:pt>
          <cx:pt idx="210716">83</cx:pt>
          <cx:pt idx="210717">23</cx:pt>
          <cx:pt idx="210718">63</cx:pt>
          <cx:pt idx="210719">25</cx:pt>
          <cx:pt idx="210720">1</cx:pt>
          <cx:pt idx="210721">42</cx:pt>
          <cx:pt idx="210722">228</cx:pt>
          <cx:pt idx="210723">0</cx:pt>
          <cx:pt idx="210724">0</cx:pt>
          <cx:pt idx="210725">0</cx:pt>
          <cx:pt idx="210726">7</cx:pt>
          <cx:pt idx="210727">392</cx:pt>
          <cx:pt idx="210728">238</cx:pt>
          <cx:pt idx="210729">1</cx:pt>
          <cx:pt idx="210730">23</cx:pt>
          <cx:pt idx="210731">3</cx:pt>
          <cx:pt idx="210732">21</cx:pt>
          <cx:pt idx="210733">0</cx:pt>
          <cx:pt idx="210734">162</cx:pt>
          <cx:pt idx="210735">1</cx:pt>
          <cx:pt idx="210736">0</cx:pt>
          <cx:pt idx="210737">0</cx:pt>
          <cx:pt idx="210738">0</cx:pt>
          <cx:pt idx="210739">5</cx:pt>
          <cx:pt idx="210740">2</cx:pt>
          <cx:pt idx="210741">14</cx:pt>
          <cx:pt idx="210742">31</cx:pt>
          <cx:pt idx="210743">0</cx:pt>
          <cx:pt idx="210744">26</cx:pt>
          <cx:pt idx="210745">42</cx:pt>
          <cx:pt idx="210746">3</cx:pt>
          <cx:pt idx="210747">246</cx:pt>
          <cx:pt idx="210748">104</cx:pt>
          <cx:pt idx="210749">0</cx:pt>
          <cx:pt idx="210750">0</cx:pt>
          <cx:pt idx="210751">16</cx:pt>
          <cx:pt idx="210752">7</cx:pt>
          <cx:pt idx="210753">1</cx:pt>
          <cx:pt idx="210754">0</cx:pt>
          <cx:pt idx="210755">267</cx:pt>
          <cx:pt idx="210756">7</cx:pt>
          <cx:pt idx="210757">0</cx:pt>
          <cx:pt idx="210758">176</cx:pt>
          <cx:pt idx="210759">78</cx:pt>
          <cx:pt idx="210760">1</cx:pt>
          <cx:pt idx="210761">0</cx:pt>
          <cx:pt idx="210762">1</cx:pt>
          <cx:pt idx="210763">169</cx:pt>
          <cx:pt idx="210764">9</cx:pt>
          <cx:pt idx="210765">3</cx:pt>
          <cx:pt idx="210766">9</cx:pt>
          <cx:pt idx="210767">30</cx:pt>
          <cx:pt idx="210768">83</cx:pt>
          <cx:pt idx="210769">19</cx:pt>
          <cx:pt idx="210770">41</cx:pt>
          <cx:pt idx="210771">0</cx:pt>
          <cx:pt idx="210772">63</cx:pt>
          <cx:pt idx="210773">64</cx:pt>
          <cx:pt idx="210774">22</cx:pt>
          <cx:pt idx="210775">25</cx:pt>
          <cx:pt idx="210776">20</cx:pt>
          <cx:pt idx="210777">23</cx:pt>
          <cx:pt idx="210778">36</cx:pt>
          <cx:pt idx="210779">0</cx:pt>
          <cx:pt idx="210780">0</cx:pt>
          <cx:pt idx="210781">333</cx:pt>
          <cx:pt idx="210782">2</cx:pt>
          <cx:pt idx="210783">6</cx:pt>
          <cx:pt idx="210784">14</cx:pt>
          <cx:pt idx="210785">0</cx:pt>
          <cx:pt idx="210786">1</cx:pt>
          <cx:pt idx="210787">16</cx:pt>
          <cx:pt idx="210788">4</cx:pt>
          <cx:pt idx="210789">23</cx:pt>
          <cx:pt idx="210790">37</cx:pt>
          <cx:pt idx="210791">51</cx:pt>
          <cx:pt idx="210792">412</cx:pt>
          <cx:pt idx="210793">49</cx:pt>
          <cx:pt idx="210794">1</cx:pt>
          <cx:pt idx="210795">1</cx:pt>
          <cx:pt idx="210796">4</cx:pt>
          <cx:pt idx="210797">118</cx:pt>
          <cx:pt idx="210798">0</cx:pt>
          <cx:pt idx="210799">0</cx:pt>
          <cx:pt idx="210800">0</cx:pt>
          <cx:pt idx="210801">1</cx:pt>
          <cx:pt idx="210802">0</cx:pt>
          <cx:pt idx="210803">3</cx:pt>
          <cx:pt idx="210804">1</cx:pt>
          <cx:pt idx="210805">0</cx:pt>
          <cx:pt idx="210806">1</cx:pt>
          <cx:pt idx="210807">149</cx:pt>
          <cx:pt idx="210808">3</cx:pt>
          <cx:pt idx="210809">13</cx:pt>
          <cx:pt idx="210810">14</cx:pt>
          <cx:pt idx="210811">22</cx:pt>
          <cx:pt idx="210812">114</cx:pt>
          <cx:pt idx="210813">3</cx:pt>
          <cx:pt idx="210814">0</cx:pt>
          <cx:pt idx="210815">322</cx:pt>
          <cx:pt idx="210816">95</cx:pt>
          <cx:pt idx="210817">3</cx:pt>
          <cx:pt idx="210818">161</cx:pt>
          <cx:pt idx="210819">6</cx:pt>
          <cx:pt idx="210820">6</cx:pt>
          <cx:pt idx="210821">6</cx:pt>
          <cx:pt idx="210822">9</cx:pt>
          <cx:pt idx="210823">6</cx:pt>
          <cx:pt idx="210824">0</cx:pt>
          <cx:pt idx="210825">0</cx:pt>
          <cx:pt idx="210826">7</cx:pt>
          <cx:pt idx="210827">0</cx:pt>
          <cx:pt idx="210828">0</cx:pt>
          <cx:pt idx="210829">7</cx:pt>
          <cx:pt idx="210830">0</cx:pt>
          <cx:pt idx="210831">3</cx:pt>
          <cx:pt idx="210832">0</cx:pt>
          <cx:pt idx="210833">0</cx:pt>
          <cx:pt idx="210834">0</cx:pt>
          <cx:pt idx="210835">0</cx:pt>
          <cx:pt idx="210836">1</cx:pt>
          <cx:pt idx="210837">0</cx:pt>
          <cx:pt idx="210838">0</cx:pt>
          <cx:pt idx="210839">53</cx:pt>
          <cx:pt idx="210840">0</cx:pt>
          <cx:pt idx="210841">41</cx:pt>
          <cx:pt idx="210842">27</cx:pt>
          <cx:pt idx="210843">0</cx:pt>
          <cx:pt idx="210844">1</cx:pt>
          <cx:pt idx="210845">1</cx:pt>
          <cx:pt idx="210846">2</cx:pt>
          <cx:pt idx="210847">57</cx:pt>
          <cx:pt idx="210848">88</cx:pt>
          <cx:pt idx="210849">0</cx:pt>
          <cx:pt idx="210850">91</cx:pt>
          <cx:pt idx="210851">94</cx:pt>
          <cx:pt idx="210852">36</cx:pt>
          <cx:pt idx="210853">0</cx:pt>
          <cx:pt idx="210854">5</cx:pt>
          <cx:pt idx="210855">0</cx:pt>
          <cx:pt idx="210856">26</cx:pt>
          <cx:pt idx="210857">0</cx:pt>
          <cx:pt idx="210858">13</cx:pt>
          <cx:pt idx="210859">176</cx:pt>
          <cx:pt idx="210860">7</cx:pt>
          <cx:pt idx="210861">860</cx:pt>
          <cx:pt idx="210862">0</cx:pt>
          <cx:pt idx="210863">49</cx:pt>
          <cx:pt idx="210864">130</cx:pt>
          <cx:pt idx="210865">8</cx:pt>
          <cx:pt idx="210866">11</cx:pt>
          <cx:pt idx="210867">81</cx:pt>
          <cx:pt idx="210868">44</cx:pt>
          <cx:pt idx="210869">60</cx:pt>
          <cx:pt idx="210870">0</cx:pt>
          <cx:pt idx="210871">3</cx:pt>
          <cx:pt idx="210872">1</cx:pt>
          <cx:pt idx="210873">11</cx:pt>
          <cx:pt idx="210874">14</cx:pt>
          <cx:pt idx="210875">4</cx:pt>
          <cx:pt idx="210876">0</cx:pt>
          <cx:pt idx="210877">121</cx:pt>
          <cx:pt idx="210878">144</cx:pt>
          <cx:pt idx="210879">130</cx:pt>
          <cx:pt idx="210880">12</cx:pt>
          <cx:pt idx="210881">12</cx:pt>
          <cx:pt idx="210882">14</cx:pt>
          <cx:pt idx="210883">6</cx:pt>
          <cx:pt idx="210884">4</cx:pt>
          <cx:pt idx="210885">14</cx:pt>
          <cx:pt idx="210886">7</cx:pt>
          <cx:pt idx="210887">12</cx:pt>
          <cx:pt idx="210888">1</cx:pt>
          <cx:pt idx="210889">99</cx:pt>
          <cx:pt idx="210890">96</cx:pt>
          <cx:pt idx="210891">21</cx:pt>
          <cx:pt idx="210892">5</cx:pt>
          <cx:pt idx="210893">67</cx:pt>
          <cx:pt idx="210894">0</cx:pt>
          <cx:pt idx="210895">0</cx:pt>
          <cx:pt idx="210896">0</cx:pt>
          <cx:pt idx="210897">0</cx:pt>
          <cx:pt idx="210898">18</cx:pt>
          <cx:pt idx="210899">14</cx:pt>
          <cx:pt idx="210900">26</cx:pt>
          <cx:pt idx="210901">414</cx:pt>
          <cx:pt idx="210902">0</cx:pt>
          <cx:pt idx="210903">149</cx:pt>
          <cx:pt idx="210904">2</cx:pt>
          <cx:pt idx="210905">0</cx:pt>
          <cx:pt idx="210906">13</cx:pt>
          <cx:pt idx="210907">1</cx:pt>
          <cx:pt idx="210908">99</cx:pt>
          <cx:pt idx="210909">382</cx:pt>
          <cx:pt idx="210910">0</cx:pt>
          <cx:pt idx="210911">7</cx:pt>
          <cx:pt idx="210912">43</cx:pt>
          <cx:pt idx="210913">92</cx:pt>
          <cx:pt idx="210914">0</cx:pt>
          <cx:pt idx="210915">164</cx:pt>
          <cx:pt idx="210916">37</cx:pt>
          <cx:pt idx="210917">0</cx:pt>
          <cx:pt idx="210918">8</cx:pt>
          <cx:pt idx="210919">15</cx:pt>
          <cx:pt idx="210920">242</cx:pt>
          <cx:pt idx="210921">125</cx:pt>
          <cx:pt idx="210922">39</cx:pt>
          <cx:pt idx="210923">38</cx:pt>
          <cx:pt idx="210924">0</cx:pt>
          <cx:pt idx="210925">1</cx:pt>
          <cx:pt idx="210926">0</cx:pt>
          <cx:pt idx="210927">9</cx:pt>
          <cx:pt idx="210928">35</cx:pt>
          <cx:pt idx="210929">0</cx:pt>
          <cx:pt idx="210930">1</cx:pt>
          <cx:pt idx="210931">0</cx:pt>
          <cx:pt idx="210932">2</cx:pt>
          <cx:pt idx="210933">0</cx:pt>
          <cx:pt idx="210934">1</cx:pt>
          <cx:pt idx="210935">0</cx:pt>
          <cx:pt idx="210936">8</cx:pt>
          <cx:pt idx="210937">43</cx:pt>
          <cx:pt idx="210938">58</cx:pt>
          <cx:pt idx="210939">3</cx:pt>
          <cx:pt idx="210940">5</cx:pt>
          <cx:pt idx="210941">0</cx:pt>
          <cx:pt idx="210942">41</cx:pt>
          <cx:pt idx="210943">0</cx:pt>
          <cx:pt idx="210944">34</cx:pt>
          <cx:pt idx="210945">26</cx:pt>
          <cx:pt idx="210946">47</cx:pt>
          <cx:pt idx="210947">92</cx:pt>
          <cx:pt idx="210948">232</cx:pt>
          <cx:pt idx="210949">0</cx:pt>
          <cx:pt idx="210950">0</cx:pt>
          <cx:pt idx="210951">0</cx:pt>
          <cx:pt idx="210952">184</cx:pt>
          <cx:pt idx="210953">147</cx:pt>
          <cx:pt idx="210954">35</cx:pt>
          <cx:pt idx="210955">0</cx:pt>
          <cx:pt idx="210956">22</cx:pt>
          <cx:pt idx="210957">0</cx:pt>
          <cx:pt idx="210958">3</cx:pt>
          <cx:pt idx="210959">76</cx:pt>
          <cx:pt idx="210960">1</cx:pt>
          <cx:pt idx="210961">12</cx:pt>
          <cx:pt idx="210962">8</cx:pt>
          <cx:pt idx="210963">139</cx:pt>
          <cx:pt idx="210964">47</cx:pt>
          <cx:pt idx="210965">108</cx:pt>
          <cx:pt idx="210966">0</cx:pt>
          <cx:pt idx="210967">29</cx:pt>
          <cx:pt idx="210968">17</cx:pt>
          <cx:pt idx="210969">0</cx:pt>
          <cx:pt idx="210970">56</cx:pt>
          <cx:pt idx="210971">0</cx:pt>
          <cx:pt idx="210972">197</cx:pt>
          <cx:pt idx="210973">0</cx:pt>
          <cx:pt idx="210974">15</cx:pt>
          <cx:pt idx="210975">47</cx:pt>
          <cx:pt idx="210976">12</cx:pt>
          <cx:pt idx="210977">0</cx:pt>
          <cx:pt idx="210978">54</cx:pt>
          <cx:pt idx="210979">7</cx:pt>
          <cx:pt idx="210980">6</cx:pt>
          <cx:pt idx="210981">25</cx:pt>
          <cx:pt idx="210982">19</cx:pt>
          <cx:pt idx="210983">42</cx:pt>
          <cx:pt idx="210984">12</cx:pt>
          <cx:pt idx="210985">36</cx:pt>
          <cx:pt idx="210986">528</cx:pt>
          <cx:pt idx="210987">0</cx:pt>
          <cx:pt idx="210988">13</cx:pt>
          <cx:pt idx="210989">17</cx:pt>
          <cx:pt idx="210990">1</cx:pt>
          <cx:pt idx="210991">32</cx:pt>
          <cx:pt idx="210992">64</cx:pt>
          <cx:pt idx="210993">26</cx:pt>
          <cx:pt idx="210994">13</cx:pt>
          <cx:pt idx="210995">0</cx:pt>
          <cx:pt idx="210996">1</cx:pt>
          <cx:pt idx="210997">3</cx:pt>
          <cx:pt idx="210998">0</cx:pt>
          <cx:pt idx="210999">79</cx:pt>
          <cx:pt idx="211000">3</cx:pt>
          <cx:pt idx="211001">7</cx:pt>
          <cx:pt idx="211002">206</cx:pt>
          <cx:pt idx="211003">14</cx:pt>
          <cx:pt idx="211004">4</cx:pt>
          <cx:pt idx="211005">4</cx:pt>
          <cx:pt idx="211006">39</cx:pt>
          <cx:pt idx="211007">2</cx:pt>
          <cx:pt idx="211008">2</cx:pt>
          <cx:pt idx="211009">1</cx:pt>
          <cx:pt idx="211010">154</cx:pt>
          <cx:pt idx="211011">0</cx:pt>
          <cx:pt idx="211012">58</cx:pt>
          <cx:pt idx="211013">2</cx:pt>
          <cx:pt idx="211014">0</cx:pt>
          <cx:pt idx="211015">1</cx:pt>
          <cx:pt idx="211016">3</cx:pt>
          <cx:pt idx="211017">5</cx:pt>
          <cx:pt idx="211018">340</cx:pt>
          <cx:pt idx="211019">90</cx:pt>
          <cx:pt idx="211020">77</cx:pt>
          <cx:pt idx="211021">27</cx:pt>
          <cx:pt idx="211022">4</cx:pt>
          <cx:pt idx="211023">44</cx:pt>
          <cx:pt idx="211024">31</cx:pt>
          <cx:pt idx="211025">80</cx:pt>
          <cx:pt idx="211026">0</cx:pt>
          <cx:pt idx="211027">17</cx:pt>
          <cx:pt idx="211028">3</cx:pt>
          <cx:pt idx="211029">0</cx:pt>
          <cx:pt idx="211030">0</cx:pt>
          <cx:pt idx="211031">1</cx:pt>
          <cx:pt idx="211032">35</cx:pt>
          <cx:pt idx="211033">0</cx:pt>
          <cx:pt idx="211034">171</cx:pt>
          <cx:pt idx="211035">14</cx:pt>
          <cx:pt idx="211036">0</cx:pt>
          <cx:pt idx="211037">638</cx:pt>
          <cx:pt idx="211038">18</cx:pt>
          <cx:pt idx="211039">57</cx:pt>
          <cx:pt idx="211040">51</cx:pt>
          <cx:pt idx="211041">32</cx:pt>
          <cx:pt idx="211042">1</cx:pt>
          <cx:pt idx="211043">241</cx:pt>
          <cx:pt idx="211044">15</cx:pt>
          <cx:pt idx="211045">23</cx:pt>
          <cx:pt idx="211046">2</cx:pt>
          <cx:pt idx="211047">50</cx:pt>
          <cx:pt idx="211048">0</cx:pt>
          <cx:pt idx="211049">0</cx:pt>
          <cx:pt idx="211050">0</cx:pt>
          <cx:pt idx="211051">0</cx:pt>
          <cx:pt idx="211052">0</cx:pt>
          <cx:pt idx="211053">26</cx:pt>
          <cx:pt idx="211054">0</cx:pt>
          <cx:pt idx="211055">38</cx:pt>
          <cx:pt idx="211056">32</cx:pt>
          <cx:pt idx="211057">58</cx:pt>
          <cx:pt idx="211058">19</cx:pt>
          <cx:pt idx="211059">0</cx:pt>
          <cx:pt idx="211060">1</cx:pt>
          <cx:pt idx="211061">119</cx:pt>
          <cx:pt idx="211062">0</cx:pt>
          <cx:pt idx="211063">18</cx:pt>
          <cx:pt idx="211064">32</cx:pt>
          <cx:pt idx="211065">46</cx:pt>
          <cx:pt idx="211066">45</cx:pt>
          <cx:pt idx="211067">360</cx:pt>
          <cx:pt idx="211068">7</cx:pt>
          <cx:pt idx="211069">5</cx:pt>
          <cx:pt idx="211070">0</cx:pt>
          <cx:pt idx="211071">52</cx:pt>
          <cx:pt idx="211072">20</cx:pt>
          <cx:pt idx="211073">304</cx:pt>
          <cx:pt idx="211074">10</cx:pt>
          <cx:pt idx="211075">84</cx:pt>
          <cx:pt idx="211076">0</cx:pt>
          <cx:pt idx="211077">0</cx:pt>
          <cx:pt idx="211078">0</cx:pt>
          <cx:pt idx="211079">10</cx:pt>
          <cx:pt idx="211080">540</cx:pt>
          <cx:pt idx="211081">0</cx:pt>
          <cx:pt idx="211082">1</cx:pt>
          <cx:pt idx="211083">3</cx:pt>
          <cx:pt idx="211084">4</cx:pt>
          <cx:pt idx="211085">9</cx:pt>
          <cx:pt idx="211086">24</cx:pt>
          <cx:pt idx="211087">54</cx:pt>
          <cx:pt idx="211088">0</cx:pt>
          <cx:pt idx="211089">136</cx:pt>
          <cx:pt idx="211090">1</cx:pt>
          <cx:pt idx="211091">38</cx:pt>
          <cx:pt idx="211092">7</cx:pt>
          <cx:pt idx="211093">1</cx:pt>
          <cx:pt idx="211094">134</cx:pt>
          <cx:pt idx="211095">24</cx:pt>
          <cx:pt idx="211096">0</cx:pt>
          <cx:pt idx="211097">7</cx:pt>
          <cx:pt idx="211098">5</cx:pt>
          <cx:pt idx="211099">189</cx:pt>
          <cx:pt idx="211100">2</cx:pt>
          <cx:pt idx="211101">0</cx:pt>
          <cx:pt idx="211102">40</cx:pt>
          <cx:pt idx="211103">11</cx:pt>
          <cx:pt idx="211104">0</cx:pt>
          <cx:pt idx="211105">233</cx:pt>
          <cx:pt idx="211106">196</cx:pt>
          <cx:pt idx="211107">137</cx:pt>
          <cx:pt idx="211108">18</cx:pt>
          <cx:pt idx="211109">0</cx:pt>
          <cx:pt idx="211110">202</cx:pt>
          <cx:pt idx="211111">1</cx:pt>
          <cx:pt idx="211112">10</cx:pt>
          <cx:pt idx="211113">97</cx:pt>
          <cx:pt idx="211114">15</cx:pt>
          <cx:pt idx="211115">57</cx:pt>
          <cx:pt idx="211116">7</cx:pt>
          <cx:pt idx="211117">8</cx:pt>
          <cx:pt idx="211118">5</cx:pt>
          <cx:pt idx="211119">99</cx:pt>
          <cx:pt idx="211120">13</cx:pt>
          <cx:pt idx="211121">46</cx:pt>
          <cx:pt idx="211122">1</cx:pt>
          <cx:pt idx="211123">24</cx:pt>
          <cx:pt idx="211124">75</cx:pt>
          <cx:pt idx="211125">23</cx:pt>
          <cx:pt idx="211126">20</cx:pt>
          <cx:pt idx="211127">20</cx:pt>
          <cx:pt idx="211128">60</cx:pt>
          <cx:pt idx="211129">33</cx:pt>
          <cx:pt idx="211130">164</cx:pt>
          <cx:pt idx="211131">27</cx:pt>
          <cx:pt idx="211132">3</cx:pt>
          <cx:pt idx="211133">2</cx:pt>
          <cx:pt idx="211134">4</cx:pt>
          <cx:pt idx="211135">19</cx:pt>
          <cx:pt idx="211136">1</cx:pt>
          <cx:pt idx="211137">8</cx:pt>
          <cx:pt idx="211138">10</cx:pt>
          <cx:pt idx="211139">3</cx:pt>
          <cx:pt idx="211140">0</cx:pt>
          <cx:pt idx="211141">7</cx:pt>
          <cx:pt idx="211142">357</cx:pt>
          <cx:pt idx="211143">17</cx:pt>
          <cx:pt idx="211144">97</cx:pt>
          <cx:pt idx="211145">0</cx:pt>
          <cx:pt idx="211146">200</cx:pt>
          <cx:pt idx="211147">25</cx:pt>
          <cx:pt idx="211148">293</cx:pt>
          <cx:pt idx="211149">3</cx:pt>
          <cx:pt idx="211150">40</cx:pt>
          <cx:pt idx="211151">5</cx:pt>
          <cx:pt idx="211152">0</cx:pt>
          <cx:pt idx="211153">27</cx:pt>
          <cx:pt idx="211154">61</cx:pt>
          <cx:pt idx="211155">133</cx:pt>
          <cx:pt idx="211156">0</cx:pt>
          <cx:pt idx="211157">4</cx:pt>
          <cx:pt idx="211158">103</cx:pt>
          <cx:pt idx="211159">248</cx:pt>
          <cx:pt idx="211160">0</cx:pt>
          <cx:pt idx="211161">0</cx:pt>
          <cx:pt idx="211162">0</cx:pt>
          <cx:pt idx="211163">89</cx:pt>
          <cx:pt idx="211164">78</cx:pt>
          <cx:pt idx="211165">0</cx:pt>
          <cx:pt idx="211166">7</cx:pt>
          <cx:pt idx="211167">7</cx:pt>
          <cx:pt idx="211168">54</cx:pt>
          <cx:pt idx="211169">9</cx:pt>
          <cx:pt idx="211170">65</cx:pt>
          <cx:pt idx="211171">0</cx:pt>
          <cx:pt idx="211172">1</cx:pt>
          <cx:pt idx="211173">1</cx:pt>
          <cx:pt idx="211174">0</cx:pt>
          <cx:pt idx="211175">0</cx:pt>
          <cx:pt idx="211176">128</cx:pt>
          <cx:pt idx="211177">17</cx:pt>
          <cx:pt idx="211178">22</cx:pt>
          <cx:pt idx="211179">12</cx:pt>
          <cx:pt idx="211180">82</cx:pt>
          <cx:pt idx="211181">4</cx:pt>
          <cx:pt idx="211182">19</cx:pt>
          <cx:pt idx="211183">0</cx:pt>
          <cx:pt idx="211184">11</cx:pt>
          <cx:pt idx="211185">1</cx:pt>
          <cx:pt idx="211186">0</cx:pt>
          <cx:pt idx="211187">0</cx:pt>
          <cx:pt idx="211188">1</cx:pt>
          <cx:pt idx="211189">16</cx:pt>
          <cx:pt idx="211190">119</cx:pt>
          <cx:pt idx="211191">0</cx:pt>
          <cx:pt idx="211192">116</cx:pt>
          <cx:pt idx="211193">6</cx:pt>
          <cx:pt idx="211194">40</cx:pt>
          <cx:pt idx="211195">0</cx:pt>
          <cx:pt idx="211196">0</cx:pt>
          <cx:pt idx="211197">9</cx:pt>
          <cx:pt idx="211198">7</cx:pt>
          <cx:pt idx="211199">4</cx:pt>
          <cx:pt idx="211200">10</cx:pt>
          <cx:pt idx="211201">14</cx:pt>
          <cx:pt idx="211202">1</cx:pt>
          <cx:pt idx="211203">21</cx:pt>
          <cx:pt idx="211204">0</cx:pt>
          <cx:pt idx="211205">0</cx:pt>
          <cx:pt idx="211206">3</cx:pt>
          <cx:pt idx="211207">1</cx:pt>
          <cx:pt idx="211208">0</cx:pt>
          <cx:pt idx="211209">0</cx:pt>
          <cx:pt idx="211210">0</cx:pt>
          <cx:pt idx="211211">0</cx:pt>
          <cx:pt idx="211212">20</cx:pt>
          <cx:pt idx="211213">3</cx:pt>
          <cx:pt idx="211214">2</cx:pt>
          <cx:pt idx="211215">28</cx:pt>
          <cx:pt idx="211216">0</cx:pt>
          <cx:pt idx="211217">110</cx:pt>
          <cx:pt idx="211218">120</cx:pt>
          <cx:pt idx="211219">2</cx:pt>
          <cx:pt idx="211220">74</cx:pt>
          <cx:pt idx="211221">3</cx:pt>
          <cx:pt idx="211222">198</cx:pt>
          <cx:pt idx="211223">37</cx:pt>
          <cx:pt idx="211224">55</cx:pt>
          <cx:pt idx="211225">41</cx:pt>
          <cx:pt idx="211226">43</cx:pt>
          <cx:pt idx="211227">1</cx:pt>
          <cx:pt idx="211228">57</cx:pt>
          <cx:pt idx="211229">31</cx:pt>
          <cx:pt idx="211230">12</cx:pt>
          <cx:pt idx="211231">0</cx:pt>
          <cx:pt idx="211232">1</cx:pt>
          <cx:pt idx="211233">0</cx:pt>
          <cx:pt idx="211234">42</cx:pt>
          <cx:pt idx="211235">37</cx:pt>
          <cx:pt idx="211236">53</cx:pt>
          <cx:pt idx="211237">50</cx:pt>
          <cx:pt idx="211238">27</cx:pt>
          <cx:pt idx="211239">4</cx:pt>
          <cx:pt idx="211240">12</cx:pt>
          <cx:pt idx="211241">0</cx:pt>
          <cx:pt idx="211242">54</cx:pt>
          <cx:pt idx="211243">50</cx:pt>
          <cx:pt idx="211244">204</cx:pt>
          <cx:pt idx="211245">1</cx:pt>
          <cx:pt idx="211246">13</cx:pt>
          <cx:pt idx="211247">7</cx:pt>
          <cx:pt idx="211248">0</cx:pt>
          <cx:pt idx="211249">0</cx:pt>
          <cx:pt idx="211250">29</cx:pt>
          <cx:pt idx="211251">3</cx:pt>
          <cx:pt idx="211252">7</cx:pt>
          <cx:pt idx="211253">6</cx:pt>
          <cx:pt idx="211254">19</cx:pt>
          <cx:pt idx="211255">111</cx:pt>
          <cx:pt idx="211256">0</cx:pt>
          <cx:pt idx="211257">0</cx:pt>
          <cx:pt idx="211258">0</cx:pt>
          <cx:pt idx="211259">1</cx:pt>
          <cx:pt idx="211260">1</cx:pt>
          <cx:pt idx="211261">3</cx:pt>
          <cx:pt idx="211262">0</cx:pt>
          <cx:pt idx="211263">0</cx:pt>
          <cx:pt idx="211264">0</cx:pt>
          <cx:pt idx="211265">15</cx:pt>
          <cx:pt idx="211266">0</cx:pt>
          <cx:pt idx="211267">0</cx:pt>
          <cx:pt idx="211268">0</cx:pt>
          <cx:pt idx="211269">2</cx:pt>
          <cx:pt idx="211270">3</cx:pt>
          <cx:pt idx="211271">0</cx:pt>
          <cx:pt idx="211272">0</cx:pt>
          <cx:pt idx="211273">0</cx:pt>
          <cx:pt idx="211274">3</cx:pt>
          <cx:pt idx="211275">31</cx:pt>
          <cx:pt idx="211276">10</cx:pt>
          <cx:pt idx="211277">80</cx:pt>
          <cx:pt idx="211278">0</cx:pt>
          <cx:pt idx="211279">8</cx:pt>
          <cx:pt idx="211280">27</cx:pt>
          <cx:pt idx="211281">0</cx:pt>
          <cx:pt idx="211282">38</cx:pt>
          <cx:pt idx="211283">1</cx:pt>
          <cx:pt idx="211284">1</cx:pt>
          <cx:pt idx="211285">0</cx:pt>
          <cx:pt idx="211286">34</cx:pt>
          <cx:pt idx="211287">0</cx:pt>
          <cx:pt idx="211288">75</cx:pt>
          <cx:pt idx="211289">36</cx:pt>
          <cx:pt idx="211290">425</cx:pt>
          <cx:pt idx="211291">119</cx:pt>
          <cx:pt idx="211292">61</cx:pt>
          <cx:pt idx="211293">3</cx:pt>
          <cx:pt idx="211294">20</cx:pt>
          <cx:pt idx="211295">1</cx:pt>
          <cx:pt idx="211296">0</cx:pt>
          <cx:pt idx="211297">21</cx:pt>
          <cx:pt idx="211298">0</cx:pt>
          <cx:pt idx="211299">2</cx:pt>
          <cx:pt idx="211300">1</cx:pt>
          <cx:pt idx="211301">1</cx:pt>
          <cx:pt idx="211302">27</cx:pt>
          <cx:pt idx="211303">0</cx:pt>
          <cx:pt idx="211304">0</cx:pt>
          <cx:pt idx="211305">15</cx:pt>
          <cx:pt idx="211306">7</cx:pt>
          <cx:pt idx="211307">41</cx:pt>
          <cx:pt idx="211308">12</cx:pt>
          <cx:pt idx="211309">13</cx:pt>
          <cx:pt idx="211310">0</cx:pt>
          <cx:pt idx="211311">190</cx:pt>
          <cx:pt idx="211312">165</cx:pt>
          <cx:pt idx="211313">11</cx:pt>
          <cx:pt idx="211314">56</cx:pt>
          <cx:pt idx="211315">0</cx:pt>
          <cx:pt idx="211316">0</cx:pt>
          <cx:pt idx="211317">0</cx:pt>
          <cx:pt idx="211318">18</cx:pt>
          <cx:pt idx="211319">23</cx:pt>
          <cx:pt idx="211320">0</cx:pt>
          <cx:pt idx="211321">1</cx:pt>
          <cx:pt idx="211322">10</cx:pt>
          <cx:pt idx="211323">17</cx:pt>
          <cx:pt idx="211324">143</cx:pt>
          <cx:pt idx="211325">22</cx:pt>
          <cx:pt idx="211326">1</cx:pt>
          <cx:pt idx="211327">38</cx:pt>
          <cx:pt idx="211328">10</cx:pt>
          <cx:pt idx="211329">15</cx:pt>
          <cx:pt idx="211330">3</cx:pt>
          <cx:pt idx="211331">22</cx:pt>
          <cx:pt idx="211332">7</cx:pt>
          <cx:pt idx="211333">28</cx:pt>
          <cx:pt idx="211334">176</cx:pt>
          <cx:pt idx="211335">0</cx:pt>
          <cx:pt idx="211336">0</cx:pt>
          <cx:pt idx="211337">1</cx:pt>
          <cx:pt idx="211338">0</cx:pt>
          <cx:pt idx="211339">3</cx:pt>
          <cx:pt idx="211340">4</cx:pt>
          <cx:pt idx="211341">0</cx:pt>
          <cx:pt idx="211342">8</cx:pt>
          <cx:pt idx="211343">26</cx:pt>
          <cx:pt idx="211344">25</cx:pt>
          <cx:pt idx="211345">28</cx:pt>
          <cx:pt idx="211346">161</cx:pt>
          <cx:pt idx="211347">47</cx:pt>
          <cx:pt idx="211348">9</cx:pt>
          <cx:pt idx="211349">399</cx:pt>
          <cx:pt idx="211350">24</cx:pt>
          <cx:pt idx="211351">149</cx:pt>
          <cx:pt idx="211352">2</cx:pt>
          <cx:pt idx="211353">249</cx:pt>
          <cx:pt idx="211354">7</cx:pt>
          <cx:pt idx="211355">0</cx:pt>
          <cx:pt idx="211356">0</cx:pt>
          <cx:pt idx="211357">0</cx:pt>
          <cx:pt idx="211358">17</cx:pt>
          <cx:pt idx="211359">0</cx:pt>
          <cx:pt idx="211360">0</cx:pt>
          <cx:pt idx="211361">4</cx:pt>
          <cx:pt idx="211362">0</cx:pt>
          <cx:pt idx="211363">0</cx:pt>
          <cx:pt idx="211364">31</cx:pt>
          <cx:pt idx="211365">3</cx:pt>
          <cx:pt idx="211366">0</cx:pt>
          <cx:pt idx="211367">9</cx:pt>
          <cx:pt idx="211368">53</cx:pt>
          <cx:pt idx="211369">0</cx:pt>
          <cx:pt idx="211370">0</cx:pt>
          <cx:pt idx="211371">4</cx:pt>
          <cx:pt idx="211372">28</cx:pt>
          <cx:pt idx="211373">5</cx:pt>
          <cx:pt idx="211374">3</cx:pt>
          <cx:pt idx="211375">0</cx:pt>
          <cx:pt idx="211376">7</cx:pt>
          <cx:pt idx="211377">18</cx:pt>
          <cx:pt idx="211378">41</cx:pt>
          <cx:pt idx="211379">12</cx:pt>
          <cx:pt idx="211380">22</cx:pt>
          <cx:pt idx="211381">99</cx:pt>
          <cx:pt idx="211382">59</cx:pt>
          <cx:pt idx="211383">9</cx:pt>
          <cx:pt idx="211384">6</cx:pt>
          <cx:pt idx="211385">66</cx:pt>
          <cx:pt idx="211386">12</cx:pt>
          <cx:pt idx="211387">0</cx:pt>
          <cx:pt idx="211388">0</cx:pt>
          <cx:pt idx="211389">77</cx:pt>
          <cx:pt idx="211390">791</cx:pt>
          <cx:pt idx="211391">10</cx:pt>
          <cx:pt idx="211392">11</cx:pt>
          <cx:pt idx="211393">97</cx:pt>
          <cx:pt idx="211394">0</cx:pt>
          <cx:pt idx="211395">132</cx:pt>
          <cx:pt idx="211396">0</cx:pt>
          <cx:pt idx="211397">70</cx:pt>
          <cx:pt idx="211398">20</cx:pt>
          <cx:pt idx="211399">12</cx:pt>
          <cx:pt idx="211400">13</cx:pt>
          <cx:pt idx="211401">0</cx:pt>
          <cx:pt idx="211402">0</cx:pt>
          <cx:pt idx="211403">5</cx:pt>
          <cx:pt idx="211404">14</cx:pt>
          <cx:pt idx="211405">0</cx:pt>
          <cx:pt idx="211406">1</cx:pt>
          <cx:pt idx="211407">132</cx:pt>
          <cx:pt idx="211408">467</cx:pt>
          <cx:pt idx="211409">7</cx:pt>
          <cx:pt idx="211410">0</cx:pt>
          <cx:pt idx="211411">104</cx:pt>
          <cx:pt idx="211412">22</cx:pt>
          <cx:pt idx="211413">0</cx:pt>
          <cx:pt idx="211414">52</cx:pt>
          <cx:pt idx="211415">0</cx:pt>
          <cx:pt idx="211416">4</cx:pt>
          <cx:pt idx="211417">8</cx:pt>
          <cx:pt idx="211418">0</cx:pt>
          <cx:pt idx="211419">0</cx:pt>
          <cx:pt idx="211420">0</cx:pt>
          <cx:pt idx="211421">0</cx:pt>
          <cx:pt idx="211422">1</cx:pt>
          <cx:pt idx="211423">0</cx:pt>
          <cx:pt idx="211424">0</cx:pt>
          <cx:pt idx="211425">0</cx:pt>
          <cx:pt idx="211426">0</cx:pt>
          <cx:pt idx="211427">0</cx:pt>
          <cx:pt idx="211428">191</cx:pt>
          <cx:pt idx="211429">31</cx:pt>
          <cx:pt idx="211430">3</cx:pt>
          <cx:pt idx="211431">0</cx:pt>
          <cx:pt idx="211432">123</cx:pt>
          <cx:pt idx="211433">3</cx:pt>
          <cx:pt idx="211434">0</cx:pt>
          <cx:pt idx="211435">11</cx:pt>
          <cx:pt idx="211436">97</cx:pt>
          <cx:pt idx="211437">25</cx:pt>
          <cx:pt idx="211438">2</cx:pt>
          <cx:pt idx="211439">0</cx:pt>
          <cx:pt idx="211440">12</cx:pt>
          <cx:pt idx="211441">0</cx:pt>
          <cx:pt idx="211442">4</cx:pt>
          <cx:pt idx="211443">0</cx:pt>
          <cx:pt idx="211444">17</cx:pt>
          <cx:pt idx="211445">14</cx:pt>
          <cx:pt idx="211446">19</cx:pt>
          <cx:pt idx="211447">19</cx:pt>
          <cx:pt idx="211448">22</cx:pt>
          <cx:pt idx="211449">10</cx:pt>
          <cx:pt idx="211450">0</cx:pt>
          <cx:pt idx="211451">0</cx:pt>
          <cx:pt idx="211452">9</cx:pt>
          <cx:pt idx="211453">0</cx:pt>
          <cx:pt idx="211454">0</cx:pt>
          <cx:pt idx="211455">57</cx:pt>
          <cx:pt idx="211456">0</cx:pt>
          <cx:pt idx="211457">335</cx:pt>
          <cx:pt idx="211458">0</cx:pt>
          <cx:pt idx="211459">1</cx:pt>
          <cx:pt idx="211460">1</cx:pt>
          <cx:pt idx="211461">42</cx:pt>
          <cx:pt idx="211462">1</cx:pt>
          <cx:pt idx="211463">22</cx:pt>
          <cx:pt idx="211464">17</cx:pt>
          <cx:pt idx="211465">14</cx:pt>
          <cx:pt idx="211466">0</cx:pt>
          <cx:pt idx="211467">56</cx:pt>
          <cx:pt idx="211468">9</cx:pt>
          <cx:pt idx="211469">1</cx:pt>
          <cx:pt idx="211470">21</cx:pt>
          <cx:pt idx="211471">0</cx:pt>
          <cx:pt idx="211472">7</cx:pt>
          <cx:pt idx="211473">0</cx:pt>
          <cx:pt idx="211474">24</cx:pt>
          <cx:pt idx="211475">6</cx:pt>
          <cx:pt idx="211476">73</cx:pt>
          <cx:pt idx="211477">13</cx:pt>
          <cx:pt idx="211478">180</cx:pt>
          <cx:pt idx="211479">0</cx:pt>
          <cx:pt idx="211480">170</cx:pt>
          <cx:pt idx="211481">654</cx:pt>
          <cx:pt idx="211482">0</cx:pt>
          <cx:pt idx="211483">21</cx:pt>
          <cx:pt idx="211484">67</cx:pt>
          <cx:pt idx="211485">1</cx:pt>
          <cx:pt idx="211486">7</cx:pt>
          <cx:pt idx="211487">111</cx:pt>
          <cx:pt idx="211488">7</cx:pt>
          <cx:pt idx="211489">19</cx:pt>
          <cx:pt idx="211490">15</cx:pt>
          <cx:pt idx="211491">0</cx:pt>
          <cx:pt idx="211492">20</cx:pt>
          <cx:pt idx="211493">317</cx:pt>
          <cx:pt idx="211494">80</cx:pt>
          <cx:pt idx="211495">3</cx:pt>
          <cx:pt idx="211496">2</cx:pt>
          <cx:pt idx="211497">8</cx:pt>
          <cx:pt idx="211498">11</cx:pt>
          <cx:pt idx="211499">112</cx:pt>
          <cx:pt idx="211500">8</cx:pt>
          <cx:pt idx="211501">34</cx:pt>
          <cx:pt idx="211502">1</cx:pt>
          <cx:pt idx="211503">0</cx:pt>
          <cx:pt idx="211504">0</cx:pt>
          <cx:pt idx="211505">7</cx:pt>
          <cx:pt idx="211506">92</cx:pt>
          <cx:pt idx="211507">63</cx:pt>
          <cx:pt idx="211508">0</cx:pt>
          <cx:pt idx="211509">0</cx:pt>
          <cx:pt idx="211510">0</cx:pt>
          <cx:pt idx="211511">0</cx:pt>
          <cx:pt idx="211512">0</cx:pt>
          <cx:pt idx="211513">3</cx:pt>
          <cx:pt idx="211514">28</cx:pt>
          <cx:pt idx="211515">0</cx:pt>
          <cx:pt idx="211516">0</cx:pt>
          <cx:pt idx="211517">1</cx:pt>
          <cx:pt idx="211518">5</cx:pt>
          <cx:pt idx="211519">0</cx:pt>
          <cx:pt idx="211520">0</cx:pt>
          <cx:pt idx="211521">119</cx:pt>
          <cx:pt idx="211522">173</cx:pt>
          <cx:pt idx="211523">0</cx:pt>
          <cx:pt idx="211524">83</cx:pt>
          <cx:pt idx="211525">3</cx:pt>
          <cx:pt idx="211526">0</cx:pt>
          <cx:pt idx="211527">0</cx:pt>
          <cx:pt idx="211528">60</cx:pt>
          <cx:pt idx="211529">20</cx:pt>
          <cx:pt idx="211530">0</cx:pt>
          <cx:pt idx="211531">1</cx:pt>
          <cx:pt idx="211532">128</cx:pt>
          <cx:pt idx="211533">27</cx:pt>
          <cx:pt idx="211534">3</cx:pt>
          <cx:pt idx="211535">0</cx:pt>
          <cx:pt idx="211536">4</cx:pt>
          <cx:pt idx="211537">3</cx:pt>
          <cx:pt idx="211538">3</cx:pt>
          <cx:pt idx="211539">0</cx:pt>
          <cx:pt idx="211540">1</cx:pt>
          <cx:pt idx="211541">161</cx:pt>
          <cx:pt idx="211542">1</cx:pt>
          <cx:pt idx="211543">7</cx:pt>
          <cx:pt idx="211544">0</cx:pt>
          <cx:pt idx="211545">7</cx:pt>
          <cx:pt idx="211546">15</cx:pt>
          <cx:pt idx="211547">2</cx:pt>
          <cx:pt idx="211548">14</cx:pt>
          <cx:pt idx="211549">81</cx:pt>
          <cx:pt idx="211550">0</cx:pt>
          <cx:pt idx="211551">21</cx:pt>
          <cx:pt idx="211552">0</cx:pt>
          <cx:pt idx="211553">355</cx:pt>
          <cx:pt idx="211554">393</cx:pt>
          <cx:pt idx="211555">47</cx:pt>
          <cx:pt idx="211556">8</cx:pt>
          <cx:pt idx="211557">40</cx:pt>
          <cx:pt idx="211558">18</cx:pt>
          <cx:pt idx="211559">15</cx:pt>
          <cx:pt idx="211560">7</cx:pt>
          <cx:pt idx="211561">3</cx:pt>
          <cx:pt idx="211562">30</cx:pt>
          <cx:pt idx="211563">0</cx:pt>
          <cx:pt idx="211564">0</cx:pt>
          <cx:pt idx="211565">10</cx:pt>
          <cx:pt idx="211566">1</cx:pt>
          <cx:pt idx="211567">70</cx:pt>
          <cx:pt idx="211568">17</cx:pt>
          <cx:pt idx="211569">16</cx:pt>
          <cx:pt idx="211570">107</cx:pt>
          <cx:pt idx="211571">193</cx:pt>
          <cx:pt idx="211572">119</cx:pt>
          <cx:pt idx="211573">37</cx:pt>
          <cx:pt idx="211574">0</cx:pt>
          <cx:pt idx="211575">12</cx:pt>
          <cx:pt idx="211576">16</cx:pt>
          <cx:pt idx="211577">2</cx:pt>
          <cx:pt idx="211578">14</cx:pt>
          <cx:pt idx="211579">14</cx:pt>
          <cx:pt idx="211580">43</cx:pt>
          <cx:pt idx="211581">73</cx:pt>
          <cx:pt idx="211582">7</cx:pt>
          <cx:pt idx="211583">23</cx:pt>
          <cx:pt idx="211584">0</cx:pt>
          <cx:pt idx="211585">3</cx:pt>
          <cx:pt idx="211586">0</cx:pt>
          <cx:pt idx="211587">0</cx:pt>
          <cx:pt idx="211588">4</cx:pt>
          <cx:pt idx="211589">0</cx:pt>
          <cx:pt idx="211590">0</cx:pt>
          <cx:pt idx="211591">4</cx:pt>
          <cx:pt idx="211592">26</cx:pt>
          <cx:pt idx="211593">258</cx:pt>
          <cx:pt idx="211594">118</cx:pt>
          <cx:pt idx="211595">0</cx:pt>
          <cx:pt idx="211596">56</cx:pt>
          <cx:pt idx="211597">115</cx:pt>
          <cx:pt idx="211598">136</cx:pt>
          <cx:pt idx="211599">0</cx:pt>
          <cx:pt idx="211600">1</cx:pt>
          <cx:pt idx="211601">1</cx:pt>
          <cx:pt idx="211602">80</cx:pt>
          <cx:pt idx="211603">139</cx:pt>
          <cx:pt idx="211604">1</cx:pt>
          <cx:pt idx="211605">0</cx:pt>
          <cx:pt idx="211606">0</cx:pt>
          <cx:pt idx="211607">121</cx:pt>
          <cx:pt idx="211608">2</cx:pt>
          <cx:pt idx="211609">54</cx:pt>
          <cx:pt idx="211610">5</cx:pt>
          <cx:pt idx="211611">6</cx:pt>
          <cx:pt idx="211612">5</cx:pt>
          <cx:pt idx="211613">56</cx:pt>
          <cx:pt idx="211614">36</cx:pt>
          <cx:pt idx="211615">1</cx:pt>
          <cx:pt idx="211616">125</cx:pt>
          <cx:pt idx="211617">55</cx:pt>
          <cx:pt idx="211618">7</cx:pt>
          <cx:pt idx="211619">477</cx:pt>
          <cx:pt idx="211620">10</cx:pt>
          <cx:pt idx="211621">46</cx:pt>
          <cx:pt idx="211622">22</cx:pt>
          <cx:pt idx="211623">1</cx:pt>
          <cx:pt idx="211624">7</cx:pt>
          <cx:pt idx="211625">1</cx:pt>
          <cx:pt idx="211626">0</cx:pt>
          <cx:pt idx="211627">27</cx:pt>
          <cx:pt idx="211628">1</cx:pt>
          <cx:pt idx="211629">20</cx:pt>
          <cx:pt idx="211630">1</cx:pt>
          <cx:pt idx="211631">14</cx:pt>
          <cx:pt idx="211632">47</cx:pt>
          <cx:pt idx="211633">8</cx:pt>
          <cx:pt idx="211634">48</cx:pt>
          <cx:pt idx="211635">28</cx:pt>
          <cx:pt idx="211636">1</cx:pt>
          <cx:pt idx="211637">21</cx:pt>
          <cx:pt idx="211638">45</cx:pt>
          <cx:pt idx="211639">41</cx:pt>
          <cx:pt idx="211640">0</cx:pt>
          <cx:pt idx="211641">6</cx:pt>
          <cx:pt idx="211642">10</cx:pt>
          <cx:pt idx="211643">0</cx:pt>
          <cx:pt idx="211644">3</cx:pt>
          <cx:pt idx="211645">5</cx:pt>
          <cx:pt idx="211646">0</cx:pt>
          <cx:pt idx="211647">1</cx:pt>
          <cx:pt idx="211648">5</cx:pt>
          <cx:pt idx="211649">30</cx:pt>
          <cx:pt idx="211650">9</cx:pt>
          <cx:pt idx="211651">1</cx:pt>
          <cx:pt idx="211652">84</cx:pt>
          <cx:pt idx="211653">12</cx:pt>
          <cx:pt idx="211654">3</cx:pt>
          <cx:pt idx="211655">4</cx:pt>
          <cx:pt idx="211656">0</cx:pt>
          <cx:pt idx="211657">0</cx:pt>
          <cx:pt idx="211658">7</cx:pt>
          <cx:pt idx="211659">5</cx:pt>
          <cx:pt idx="211660">5</cx:pt>
          <cx:pt idx="211661">454</cx:pt>
          <cx:pt idx="211662">1</cx:pt>
          <cx:pt idx="211663">0</cx:pt>
          <cx:pt idx="211664">0</cx:pt>
          <cx:pt idx="211665">17</cx:pt>
          <cx:pt idx="211666">12</cx:pt>
          <cx:pt idx="211667">13</cx:pt>
          <cx:pt idx="211668">6</cx:pt>
          <cx:pt idx="211669">0</cx:pt>
          <cx:pt idx="211670">2</cx:pt>
          <cx:pt idx="211671">16</cx:pt>
          <cx:pt idx="211672">1</cx:pt>
          <cx:pt idx="211673">267</cx:pt>
          <cx:pt idx="211674">104</cx:pt>
          <cx:pt idx="211675">43</cx:pt>
          <cx:pt idx="211676">109</cx:pt>
          <cx:pt idx="211677">116</cx:pt>
          <cx:pt idx="211678">1</cx:pt>
          <cx:pt idx="211679">88</cx:pt>
          <cx:pt idx="211680">10</cx:pt>
          <cx:pt idx="211681">18</cx:pt>
          <cx:pt idx="211682">0</cx:pt>
          <cx:pt idx="211683">71</cx:pt>
          <cx:pt idx="211684">5</cx:pt>
          <cx:pt idx="211685">0</cx:pt>
          <cx:pt idx="211686">194</cx:pt>
          <cx:pt idx="211687">196</cx:pt>
          <cx:pt idx="211688">78</cx:pt>
          <cx:pt idx="211689">0</cx:pt>
          <cx:pt idx="211690">4</cx:pt>
          <cx:pt idx="211691">0</cx:pt>
          <cx:pt idx="211692">11</cx:pt>
          <cx:pt idx="211693">30</cx:pt>
          <cx:pt idx="211694">14</cx:pt>
          <cx:pt idx="211695">0</cx:pt>
          <cx:pt idx="211696">1</cx:pt>
          <cx:pt idx="211697">121</cx:pt>
          <cx:pt idx="211698">3</cx:pt>
          <cx:pt idx="211699">61</cx:pt>
          <cx:pt idx="211700">28</cx:pt>
          <cx:pt idx="211701">0</cx:pt>
          <cx:pt idx="211702">13</cx:pt>
          <cx:pt idx="211703">0</cx:pt>
          <cx:pt idx="211704">6</cx:pt>
          <cx:pt idx="211705">1</cx:pt>
          <cx:pt idx="211706">0</cx:pt>
          <cx:pt idx="211707">0</cx:pt>
          <cx:pt idx="211708">1</cx:pt>
          <cx:pt idx="211709">8</cx:pt>
          <cx:pt idx="211710">0</cx:pt>
          <cx:pt idx="211711">0</cx:pt>
          <cx:pt idx="211712">7</cx:pt>
          <cx:pt idx="211713">34</cx:pt>
          <cx:pt idx="211714">22</cx:pt>
          <cx:pt idx="211715">36</cx:pt>
          <cx:pt idx="211716">1</cx:pt>
          <cx:pt idx="211717">0</cx:pt>
          <cx:pt idx="211718">0</cx:pt>
          <cx:pt idx="211719">43</cx:pt>
          <cx:pt idx="211720">28</cx:pt>
          <cx:pt idx="211721">0</cx:pt>
          <cx:pt idx="211722">126</cx:pt>
          <cx:pt idx="211723">140</cx:pt>
          <cx:pt idx="211724">77</cx:pt>
          <cx:pt idx="211725">1</cx:pt>
          <cx:pt idx="211726">21</cx:pt>
          <cx:pt idx="211727">275</cx:pt>
          <cx:pt idx="211728">449</cx:pt>
          <cx:pt idx="211729">13</cx:pt>
          <cx:pt idx="211730">6</cx:pt>
          <cx:pt idx="211731">0</cx:pt>
          <cx:pt idx="211732">7</cx:pt>
          <cx:pt idx="211733">16</cx:pt>
          <cx:pt idx="211734">22</cx:pt>
          <cx:pt idx="211735">17</cx:pt>
          <cx:pt idx="211736">40</cx:pt>
          <cx:pt idx="211737">9</cx:pt>
          <cx:pt idx="211738">19</cx:pt>
          <cx:pt idx="211739">14</cx:pt>
          <cx:pt idx="211740">0</cx:pt>
          <cx:pt idx="211741">10</cx:pt>
          <cx:pt idx="211742">15</cx:pt>
          <cx:pt idx="211743">0</cx:pt>
          <cx:pt idx="211744">255</cx:pt>
          <cx:pt idx="211745">0</cx:pt>
          <cx:pt idx="211746">0</cx:pt>
          <cx:pt idx="211747">6</cx:pt>
          <cx:pt idx="211748">0</cx:pt>
          <cx:pt idx="211749">0</cx:pt>
          <cx:pt idx="211750">0</cx:pt>
          <cx:pt idx="211751">0</cx:pt>
          <cx:pt idx="211752">0</cx:pt>
          <cx:pt idx="211753">0</cx:pt>
          <cx:pt idx="211754">0</cx:pt>
          <cx:pt idx="211755">18</cx:pt>
          <cx:pt idx="211756">197</cx:pt>
          <cx:pt idx="211757">2</cx:pt>
          <cx:pt idx="211758">5</cx:pt>
          <cx:pt idx="211759">35</cx:pt>
          <cx:pt idx="211760">1</cx:pt>
          <cx:pt idx="211761">324</cx:pt>
          <cx:pt idx="211762">3</cx:pt>
          <cx:pt idx="211763">0</cx:pt>
          <cx:pt idx="211764">6</cx:pt>
          <cx:pt idx="211765">2</cx:pt>
          <cx:pt idx="211766">14</cx:pt>
          <cx:pt idx="211767">14</cx:pt>
          <cx:pt idx="211768">13</cx:pt>
          <cx:pt idx="211769">14</cx:pt>
          <cx:pt idx="211770">175</cx:pt>
          <cx:pt idx="211771">0</cx:pt>
          <cx:pt idx="211772">0</cx:pt>
          <cx:pt idx="211773">19</cx:pt>
          <cx:pt idx="211774">1</cx:pt>
          <cx:pt idx="211775">49</cx:pt>
          <cx:pt idx="211776">1</cx:pt>
          <cx:pt idx="211777">74</cx:pt>
          <cx:pt idx="211778">37</cx:pt>
          <cx:pt idx="211779">44</cx:pt>
          <cx:pt idx="211780">2</cx:pt>
          <cx:pt idx="211781">1</cx:pt>
          <cx:pt idx="211782">301</cx:pt>
          <cx:pt idx="211783">5</cx:pt>
          <cx:pt idx="211784">20</cx:pt>
          <cx:pt idx="211785">0</cx:pt>
          <cx:pt idx="211786">41</cx:pt>
          <cx:pt idx="211787">0</cx:pt>
          <cx:pt idx="211788">0</cx:pt>
          <cx:pt idx="211789">28</cx:pt>
          <cx:pt idx="211790">0</cx:pt>
          <cx:pt idx="211791">54</cx:pt>
          <cx:pt idx="211792">1</cx:pt>
          <cx:pt idx="211793">0</cx:pt>
          <cx:pt idx="211794">0</cx:pt>
          <cx:pt idx="211795">0</cx:pt>
          <cx:pt idx="211796">12</cx:pt>
          <cx:pt idx="211797">26</cx:pt>
          <cx:pt idx="211798">9</cx:pt>
          <cx:pt idx="211799">4</cx:pt>
          <cx:pt idx="211800">22</cx:pt>
          <cx:pt idx="211801">1</cx:pt>
          <cx:pt idx="211802">4</cx:pt>
          <cx:pt idx="211803">0</cx:pt>
          <cx:pt idx="211804">7</cx:pt>
          <cx:pt idx="211805">435</cx:pt>
          <cx:pt idx="211806">182</cx:pt>
          <cx:pt idx="211807">14</cx:pt>
          <cx:pt idx="211808">0</cx:pt>
          <cx:pt idx="211809">69</cx:pt>
          <cx:pt idx="211810">0</cx:pt>
          <cx:pt idx="211811">1</cx:pt>
          <cx:pt idx="211812">28</cx:pt>
          <cx:pt idx="211813">638</cx:pt>
          <cx:pt idx="211814">330</cx:pt>
          <cx:pt idx="211815">354</cx:pt>
          <cx:pt idx="211816">12</cx:pt>
          <cx:pt idx="211817">133</cx:pt>
          <cx:pt idx="211818">3</cx:pt>
          <cx:pt idx="211819">49</cx:pt>
          <cx:pt idx="211820">8</cx:pt>
          <cx:pt idx="211821">7</cx:pt>
          <cx:pt idx="211822">0</cx:pt>
          <cx:pt idx="211823">47</cx:pt>
          <cx:pt idx="211824">8</cx:pt>
          <cx:pt idx="211825">5</cx:pt>
          <cx:pt idx="211826">0</cx:pt>
          <cx:pt idx="211827">4</cx:pt>
          <cx:pt idx="211828">0</cx:pt>
          <cx:pt idx="211829">4</cx:pt>
          <cx:pt idx="211830">13</cx:pt>
          <cx:pt idx="211831">1</cx:pt>
          <cx:pt idx="211832">8</cx:pt>
          <cx:pt idx="211833">175</cx:pt>
          <cx:pt idx="211834">335</cx:pt>
          <cx:pt idx="211835">3</cx:pt>
          <cx:pt idx="211836">1</cx:pt>
          <cx:pt idx="211837">2</cx:pt>
          <cx:pt idx="211838">0</cx:pt>
          <cx:pt idx="211839">81</cx:pt>
          <cx:pt idx="211840">0</cx:pt>
          <cx:pt idx="211841">68</cx:pt>
          <cx:pt idx="211842">11</cx:pt>
          <cx:pt idx="211843">0</cx:pt>
          <cx:pt idx="211844">1</cx:pt>
          <cx:pt idx="211845">4</cx:pt>
          <cx:pt idx="211846">10</cx:pt>
          <cx:pt idx="211847">0</cx:pt>
          <cx:pt idx="211848">0</cx:pt>
          <cx:pt idx="211849">1</cx:pt>
          <cx:pt idx="211850">1</cx:pt>
          <cx:pt idx="211851">61</cx:pt>
          <cx:pt idx="211852">0</cx:pt>
          <cx:pt idx="211853">58</cx:pt>
          <cx:pt idx="211854">0</cx:pt>
          <cx:pt idx="211855">41</cx:pt>
          <cx:pt idx="211856">34</cx:pt>
          <cx:pt idx="211857">44</cx:pt>
          <cx:pt idx="211858">23</cx:pt>
          <cx:pt idx="211859">13</cx:pt>
          <cx:pt idx="211860">25</cx:pt>
          <cx:pt idx="211861">1</cx:pt>
          <cx:pt idx="211862">0</cx:pt>
          <cx:pt idx="211863">49</cx:pt>
          <cx:pt idx="211864">38</cx:pt>
          <cx:pt idx="211865">1</cx:pt>
          <cx:pt idx="211866">578</cx:pt>
          <cx:pt idx="211867">0</cx:pt>
          <cx:pt idx="211868">30</cx:pt>
          <cx:pt idx="211869">3</cx:pt>
          <cx:pt idx="211870">6</cx:pt>
          <cx:pt idx="211871">90</cx:pt>
          <cx:pt idx="211872">0</cx:pt>
          <cx:pt idx="211873">15</cx:pt>
          <cx:pt idx="211874">238</cx:pt>
          <cx:pt idx="211875">15</cx:pt>
          <cx:pt idx="211876">6</cx:pt>
          <cx:pt idx="211877">55</cx:pt>
          <cx:pt idx="211878">1</cx:pt>
          <cx:pt idx="211879">17</cx:pt>
          <cx:pt idx="211880">0</cx:pt>
          <cx:pt idx="211881">0</cx:pt>
          <cx:pt idx="211882">3</cx:pt>
          <cx:pt idx="211883">90</cx:pt>
          <cx:pt idx="211884">0</cx:pt>
          <cx:pt idx="211885">105</cx:pt>
          <cx:pt idx="211886">124</cx:pt>
          <cx:pt idx="211887">47</cx:pt>
          <cx:pt idx="211888">1</cx:pt>
          <cx:pt idx="211889">163</cx:pt>
          <cx:pt idx="211890">7</cx:pt>
          <cx:pt idx="211891">0</cx:pt>
          <cx:pt idx="211892">16</cx:pt>
          <cx:pt idx="211893">2</cx:pt>
          <cx:pt idx="211894">0</cx:pt>
          <cx:pt idx="211895">0</cx:pt>
          <cx:pt idx="211896">2</cx:pt>
          <cx:pt idx="211897">0</cx:pt>
          <cx:pt idx="211898">49</cx:pt>
          <cx:pt idx="211899">7</cx:pt>
          <cx:pt idx="211900">3</cx:pt>
          <cx:pt idx="211901">5</cx:pt>
          <cx:pt idx="211902">0</cx:pt>
          <cx:pt idx="211903">71</cx:pt>
          <cx:pt idx="211904">1</cx:pt>
          <cx:pt idx="211905">0</cx:pt>
          <cx:pt idx="211906">0</cx:pt>
          <cx:pt idx="211907">3</cx:pt>
          <cx:pt idx="211908">0</cx:pt>
          <cx:pt idx="211909">0</cx:pt>
          <cx:pt idx="211910">10</cx:pt>
          <cx:pt idx="211911">0</cx:pt>
          <cx:pt idx="211912">0</cx:pt>
          <cx:pt idx="211913">0</cx:pt>
          <cx:pt idx="211914">107</cx:pt>
          <cx:pt idx="211915">2</cx:pt>
          <cx:pt idx="211916">74</cx:pt>
          <cx:pt idx="211917">0</cx:pt>
          <cx:pt idx="211918">0</cx:pt>
          <cx:pt idx="211919">0</cx:pt>
          <cx:pt idx="211920">1</cx:pt>
          <cx:pt idx="211921">69</cx:pt>
          <cx:pt idx="211922">121</cx:pt>
          <cx:pt idx="211923">18</cx:pt>
          <cx:pt idx="211924">0</cx:pt>
          <cx:pt idx="211925">25</cx:pt>
          <cx:pt idx="211926">59</cx:pt>
          <cx:pt idx="211927">0</cx:pt>
          <cx:pt idx="211928">0</cx:pt>
          <cx:pt idx="211929">49</cx:pt>
          <cx:pt idx="211930">3</cx:pt>
          <cx:pt idx="211931">197</cx:pt>
          <cx:pt idx="211932">25</cx:pt>
          <cx:pt idx="211933">0</cx:pt>
          <cx:pt idx="211934">2</cx:pt>
          <cx:pt idx="211935">0</cx:pt>
          <cx:pt idx="211936">0</cx:pt>
          <cx:pt idx="211937">1</cx:pt>
          <cx:pt idx="211938">4</cx:pt>
          <cx:pt idx="211939">1</cx:pt>
          <cx:pt idx="211940">0</cx:pt>
          <cx:pt idx="211941">0</cx:pt>
          <cx:pt idx="211942">6</cx:pt>
          <cx:pt idx="211943">0</cx:pt>
          <cx:pt idx="211944">9</cx:pt>
          <cx:pt idx="211945">0</cx:pt>
          <cx:pt idx="211946">20</cx:pt>
          <cx:pt idx="211947">1</cx:pt>
          <cx:pt idx="211948">328</cx:pt>
          <cx:pt idx="211949">27</cx:pt>
          <cx:pt idx="211950">119</cx:pt>
          <cx:pt idx="211951">5</cx:pt>
          <cx:pt idx="211952">104</cx:pt>
          <cx:pt idx="211953">76</cx:pt>
          <cx:pt idx="211954">0</cx:pt>
          <cx:pt idx="211955">131</cx:pt>
          <cx:pt idx="211956">0</cx:pt>
          <cx:pt idx="211957">271</cx:pt>
          <cx:pt idx="211958">40</cx:pt>
          <cx:pt idx="211959">69</cx:pt>
          <cx:pt idx="211960">0</cx:pt>
          <cx:pt idx="211961">1</cx:pt>
          <cx:pt idx="211962">25</cx:pt>
          <cx:pt idx="211963">10</cx:pt>
          <cx:pt idx="211964">1</cx:pt>
          <cx:pt idx="211965">47</cx:pt>
          <cx:pt idx="211966">0</cx:pt>
          <cx:pt idx="211967">0</cx:pt>
          <cx:pt idx="211968">2</cx:pt>
          <cx:pt idx="211969">8</cx:pt>
          <cx:pt idx="211970">103</cx:pt>
          <cx:pt idx="211971">62</cx:pt>
          <cx:pt idx="211972">10</cx:pt>
          <cx:pt idx="211973">0</cx:pt>
          <cx:pt idx="211974">1</cx:pt>
          <cx:pt idx="211975">0</cx:pt>
          <cx:pt idx="211976">16</cx:pt>
          <cx:pt idx="211977">0</cx:pt>
          <cx:pt idx="211978">46</cx:pt>
          <cx:pt idx="211979">1</cx:pt>
          <cx:pt idx="211980">1</cx:pt>
          <cx:pt idx="211981">0</cx:pt>
          <cx:pt idx="211982">48</cx:pt>
          <cx:pt idx="211983">0</cx:pt>
          <cx:pt idx="211984">0</cx:pt>
          <cx:pt idx="211985">18</cx:pt>
          <cx:pt idx="211986">23</cx:pt>
          <cx:pt idx="211987">1</cx:pt>
          <cx:pt idx="211988">11</cx:pt>
          <cx:pt idx="211989">872</cx:pt>
          <cx:pt idx="211990">0</cx:pt>
          <cx:pt idx="211991">104</cx:pt>
          <cx:pt idx="211992">3</cx:pt>
          <cx:pt idx="211993">6</cx:pt>
          <cx:pt idx="211994">25</cx:pt>
          <cx:pt idx="211995">0</cx:pt>
          <cx:pt idx="211996">0</cx:pt>
          <cx:pt idx="211997">24</cx:pt>
          <cx:pt idx="211998">218</cx:pt>
          <cx:pt idx="211999">0</cx:pt>
          <cx:pt idx="212000">44</cx:pt>
          <cx:pt idx="212001">1</cx:pt>
          <cx:pt idx="212002">155</cx:pt>
          <cx:pt idx="212003">0</cx:pt>
          <cx:pt idx="212004">2</cx:pt>
          <cx:pt idx="212005">191</cx:pt>
          <cx:pt idx="212006">5</cx:pt>
          <cx:pt idx="212007">7</cx:pt>
          <cx:pt idx="212008">47</cx:pt>
          <cx:pt idx="212009">6</cx:pt>
          <cx:pt idx="212010">2</cx:pt>
          <cx:pt idx="212011">212</cx:pt>
          <cx:pt idx="212012">64</cx:pt>
          <cx:pt idx="212013">139</cx:pt>
          <cx:pt idx="212014">0</cx:pt>
          <cx:pt idx="212015">228</cx:pt>
          <cx:pt idx="212016">0</cx:pt>
          <cx:pt idx="212017">161</cx:pt>
          <cx:pt idx="212018">64</cx:pt>
          <cx:pt idx="212019">4</cx:pt>
          <cx:pt idx="212020">33</cx:pt>
          <cx:pt idx="212021">2</cx:pt>
          <cx:pt idx="212022">7</cx:pt>
          <cx:pt idx="212023">74</cx:pt>
          <cx:pt idx="212024">22</cx:pt>
          <cx:pt idx="212025">78</cx:pt>
          <cx:pt idx="212026">34</cx:pt>
          <cx:pt idx="212027">1</cx:pt>
          <cx:pt idx="212028">2</cx:pt>
          <cx:pt idx="212029">5</cx:pt>
          <cx:pt idx="212030">0</cx:pt>
          <cx:pt idx="212031">9</cx:pt>
          <cx:pt idx="212032">183</cx:pt>
          <cx:pt idx="212033">30</cx:pt>
          <cx:pt idx="212034">17</cx:pt>
          <cx:pt idx="212035">11</cx:pt>
          <cx:pt idx="212036">0</cx:pt>
          <cx:pt idx="212037">116</cx:pt>
          <cx:pt idx="212038">34</cx:pt>
          <cx:pt idx="212039">0</cx:pt>
          <cx:pt idx="212040">45</cx:pt>
          <cx:pt idx="212041">7</cx:pt>
          <cx:pt idx="212042">50</cx:pt>
          <cx:pt idx="212043">133</cx:pt>
          <cx:pt idx="212044">85</cx:pt>
          <cx:pt idx="212045">78</cx:pt>
          <cx:pt idx="212046">0</cx:pt>
          <cx:pt idx="212047">3</cx:pt>
          <cx:pt idx="212048">0</cx:pt>
          <cx:pt idx="212049">362</cx:pt>
          <cx:pt idx="212050">211</cx:pt>
          <cx:pt idx="212051">0</cx:pt>
          <cx:pt idx="212052">5</cx:pt>
          <cx:pt idx="212053">267</cx:pt>
          <cx:pt idx="212054">8</cx:pt>
          <cx:pt idx="212055">10</cx:pt>
          <cx:pt idx="212056">0</cx:pt>
          <cx:pt idx="212057">4</cx:pt>
          <cx:pt idx="212058">29</cx:pt>
          <cx:pt idx="212059">0</cx:pt>
          <cx:pt idx="212060">0</cx:pt>
          <cx:pt idx="212061">0</cx:pt>
          <cx:pt idx="212062">0</cx:pt>
          <cx:pt idx="212063">0</cx:pt>
          <cx:pt idx="212064">0</cx:pt>
          <cx:pt idx="212065">0</cx:pt>
          <cx:pt idx="212066">16</cx:pt>
          <cx:pt idx="212067">20</cx:pt>
          <cx:pt idx="212068">116</cx:pt>
          <cx:pt idx="212069">0</cx:pt>
          <cx:pt idx="212070">174</cx:pt>
          <cx:pt idx="212071">0</cx:pt>
          <cx:pt idx="212072">0</cx:pt>
          <cx:pt idx="212073">102</cx:pt>
          <cx:pt idx="212074">5</cx:pt>
          <cx:pt idx="212075">23</cx:pt>
          <cx:pt idx="212076">4</cx:pt>
          <cx:pt idx="212077">0</cx:pt>
          <cx:pt idx="212078">113</cx:pt>
          <cx:pt idx="212079">65</cx:pt>
          <cx:pt idx="212080">3</cx:pt>
          <cx:pt idx="212081">1</cx:pt>
          <cx:pt idx="212082">1</cx:pt>
          <cx:pt idx="212083">0</cx:pt>
          <cx:pt idx="212084">4</cx:pt>
          <cx:pt idx="212085">0</cx:pt>
          <cx:pt idx="212086">1</cx:pt>
          <cx:pt idx="212087">0</cx:pt>
          <cx:pt idx="212088">0</cx:pt>
          <cx:pt idx="212089">0</cx:pt>
          <cx:pt idx="212090">0</cx:pt>
          <cx:pt idx="212091">1</cx:pt>
          <cx:pt idx="212092">37</cx:pt>
          <cx:pt idx="212093">118</cx:pt>
          <cx:pt idx="212094">3</cx:pt>
          <cx:pt idx="212095">1</cx:pt>
          <cx:pt idx="212096">1</cx:pt>
          <cx:pt idx="212097">42</cx:pt>
          <cx:pt idx="212098">28</cx:pt>
          <cx:pt idx="212099">109</cx:pt>
          <cx:pt idx="212100">0</cx:pt>
          <cx:pt idx="212101">1</cx:pt>
          <cx:pt idx="212102">309</cx:pt>
          <cx:pt idx="212103">0</cx:pt>
          <cx:pt idx="212104">3</cx:pt>
          <cx:pt idx="212105">0</cx:pt>
          <cx:pt idx="212106">14</cx:pt>
          <cx:pt idx="212107">0</cx:pt>
          <cx:pt idx="212108">0</cx:pt>
          <cx:pt idx="212109">2</cx:pt>
          <cx:pt idx="212110">0</cx:pt>
          <cx:pt idx="212111">0</cx:pt>
          <cx:pt idx="212112">89</cx:pt>
          <cx:pt idx="212113">77</cx:pt>
          <cx:pt idx="212114">0</cx:pt>
          <cx:pt idx="212115">1</cx:pt>
          <cx:pt idx="212116">0</cx:pt>
          <cx:pt idx="212117">8</cx:pt>
          <cx:pt idx="212118">138</cx:pt>
          <cx:pt idx="212119">56</cx:pt>
          <cx:pt idx="212120">0</cx:pt>
          <cx:pt idx="212121">1</cx:pt>
          <cx:pt idx="212122">0</cx:pt>
          <cx:pt idx="212123">42</cx:pt>
          <cx:pt idx="212124">259</cx:pt>
          <cx:pt idx="212125">7</cx:pt>
          <cx:pt idx="212126">830</cx:pt>
          <cx:pt idx="212127">3</cx:pt>
          <cx:pt idx="212128">0</cx:pt>
          <cx:pt idx="212129">133</cx:pt>
          <cx:pt idx="212130">0</cx:pt>
          <cx:pt idx="212131">0</cx:pt>
          <cx:pt idx="212132">2</cx:pt>
          <cx:pt idx="212133">0</cx:pt>
          <cx:pt idx="212134">13</cx:pt>
          <cx:pt idx="212135">0</cx:pt>
          <cx:pt idx="212136">99</cx:pt>
          <cx:pt idx="212137">60</cx:pt>
          <cx:pt idx="212138">66</cx:pt>
          <cx:pt idx="212139">99</cx:pt>
          <cx:pt idx="212140">1</cx:pt>
          <cx:pt idx="212141">1</cx:pt>
          <cx:pt idx="212142">225</cx:pt>
          <cx:pt idx="212143">38</cx:pt>
          <cx:pt idx="212144">4</cx:pt>
          <cx:pt idx="212145">9</cx:pt>
          <cx:pt idx="212146">7</cx:pt>
          <cx:pt idx="212147">16</cx:pt>
          <cx:pt idx="212148">0</cx:pt>
          <cx:pt idx="212149">30</cx:pt>
          <cx:pt idx="212150">0</cx:pt>
          <cx:pt idx="212151">3</cx:pt>
          <cx:pt idx="212152">8</cx:pt>
          <cx:pt idx="212153">15</cx:pt>
          <cx:pt idx="212154">87</cx:pt>
          <cx:pt idx="212155">64</cx:pt>
          <cx:pt idx="212156">76</cx:pt>
          <cx:pt idx="212157">4</cx:pt>
          <cx:pt idx="212158">2</cx:pt>
          <cx:pt idx="212159">0</cx:pt>
          <cx:pt idx="212160">16</cx:pt>
          <cx:pt idx="212161">0</cx:pt>
          <cx:pt idx="212162">1</cx:pt>
          <cx:pt idx="212163">70</cx:pt>
          <cx:pt idx="212164">73</cx:pt>
          <cx:pt idx="212165">15</cx:pt>
          <cx:pt idx="212166">0</cx:pt>
          <cx:pt idx="212167">1</cx:pt>
          <cx:pt idx="212168">0</cx:pt>
          <cx:pt idx="212169">8</cx:pt>
          <cx:pt idx="212170">215</cx:pt>
          <cx:pt idx="212171">0</cx:pt>
          <cx:pt idx="212172">4</cx:pt>
          <cx:pt idx="212173">60</cx:pt>
          <cx:pt idx="212174">33</cx:pt>
          <cx:pt idx="212175">13</cx:pt>
          <cx:pt idx="212176">11</cx:pt>
          <cx:pt idx="212177">140</cx:pt>
          <cx:pt idx="212178">4</cx:pt>
          <cx:pt idx="212179">1</cx:pt>
          <cx:pt idx="212180">0</cx:pt>
          <cx:pt idx="212181">135</cx:pt>
          <cx:pt idx="212182">10</cx:pt>
          <cx:pt idx="212183">6</cx:pt>
          <cx:pt idx="212184">2</cx:pt>
          <cx:pt idx="212185">27</cx:pt>
          <cx:pt idx="212186">50</cx:pt>
          <cx:pt idx="212187">10</cx:pt>
          <cx:pt idx="212188">49</cx:pt>
          <cx:pt idx="212189">23</cx:pt>
          <cx:pt idx="212190">165</cx:pt>
          <cx:pt idx="212191">0</cx:pt>
          <cx:pt idx="212192">12</cx:pt>
          <cx:pt idx="212193">27</cx:pt>
          <cx:pt idx="212194">0</cx:pt>
          <cx:pt idx="212195">1</cx:pt>
          <cx:pt idx="212196">5</cx:pt>
          <cx:pt idx="212197">10</cx:pt>
          <cx:pt idx="212198">23</cx:pt>
          <cx:pt idx="212199">0</cx:pt>
          <cx:pt idx="212200">0</cx:pt>
          <cx:pt idx="212201">0</cx:pt>
          <cx:pt idx="212202">1</cx:pt>
          <cx:pt idx="212203">17</cx:pt>
          <cx:pt idx="212204">166</cx:pt>
          <cx:pt idx="212205">21</cx:pt>
          <cx:pt idx="212206">27</cx:pt>
          <cx:pt idx="212207">172</cx:pt>
          <cx:pt idx="212208">0</cx:pt>
          <cx:pt idx="212209">9</cx:pt>
          <cx:pt idx="212210">7</cx:pt>
          <cx:pt idx="212211">3</cx:pt>
          <cx:pt idx="212212">0</cx:pt>
          <cx:pt idx="212213">1</cx:pt>
          <cx:pt idx="212214">1</cx:pt>
          <cx:pt idx="212215">9</cx:pt>
          <cx:pt idx="212216">744</cx:pt>
          <cx:pt idx="212217">13</cx:pt>
          <cx:pt idx="212218">5</cx:pt>
          <cx:pt idx="212219">2</cx:pt>
          <cx:pt idx="212220">0</cx:pt>
          <cx:pt idx="212221">2</cx:pt>
          <cx:pt idx="212222">6</cx:pt>
          <cx:pt idx="212223">0</cx:pt>
          <cx:pt idx="212224">28</cx:pt>
          <cx:pt idx="212225">31</cx:pt>
          <cx:pt idx="212226">0</cx:pt>
          <cx:pt idx="212227">28</cx:pt>
          <cx:pt idx="212228">61</cx:pt>
          <cx:pt idx="212229">28</cx:pt>
          <cx:pt idx="212230">4</cx:pt>
          <cx:pt idx="212231">49</cx:pt>
          <cx:pt idx="212232">0</cx:pt>
          <cx:pt idx="212233">21</cx:pt>
          <cx:pt idx="212234">108</cx:pt>
          <cx:pt idx="212235">63</cx:pt>
          <cx:pt idx="212236">165</cx:pt>
          <cx:pt idx="212237">73</cx:pt>
          <cx:pt idx="212238">46</cx:pt>
          <cx:pt idx="212239">32</cx:pt>
          <cx:pt idx="212240">0</cx:pt>
          <cx:pt idx="212241">29</cx:pt>
          <cx:pt idx="212242">0</cx:pt>
          <cx:pt idx="212243">16</cx:pt>
          <cx:pt idx="212244">6</cx:pt>
          <cx:pt idx="212245">0</cx:pt>
          <cx:pt idx="212246">7</cx:pt>
          <cx:pt idx="212247">68</cx:pt>
          <cx:pt idx="212248">1</cx:pt>
          <cx:pt idx="212249">0</cx:pt>
          <cx:pt idx="212250">0</cx:pt>
          <cx:pt idx="212251">9</cx:pt>
          <cx:pt idx="212252">54</cx:pt>
          <cx:pt idx="212253">35</cx:pt>
          <cx:pt idx="212254">161</cx:pt>
          <cx:pt idx="212255">191</cx:pt>
          <cx:pt idx="212256">18</cx:pt>
          <cx:pt idx="212257">15</cx:pt>
          <cx:pt idx="212258">57</cx:pt>
          <cx:pt idx="212259">100</cx:pt>
          <cx:pt idx="212260">7</cx:pt>
          <cx:pt idx="212261">2</cx:pt>
          <cx:pt idx="212262">84</cx:pt>
          <cx:pt idx="212263">8</cx:pt>
          <cx:pt idx="212264">0</cx:pt>
          <cx:pt idx="212265">0</cx:pt>
          <cx:pt idx="212266">0</cx:pt>
          <cx:pt idx="212267">8</cx:pt>
          <cx:pt idx="212268">48</cx:pt>
          <cx:pt idx="212269">38</cx:pt>
          <cx:pt idx="212270">37</cx:pt>
          <cx:pt idx="212271">49</cx:pt>
          <cx:pt idx="212272">62</cx:pt>
          <cx:pt idx="212273">1</cx:pt>
          <cx:pt idx="212274">8</cx:pt>
          <cx:pt idx="212275">2</cx:pt>
          <cx:pt idx="212276">0</cx:pt>
          <cx:pt idx="212277">0</cx:pt>
          <cx:pt idx="212278">1</cx:pt>
          <cx:pt idx="212279">0</cx:pt>
          <cx:pt idx="212280">19</cx:pt>
          <cx:pt idx="212281">22</cx:pt>
          <cx:pt idx="212282">312</cx:pt>
          <cx:pt idx="212283">1</cx:pt>
          <cx:pt idx="212284">0</cx:pt>
          <cx:pt idx="212285">17</cx:pt>
          <cx:pt idx="212286">1</cx:pt>
          <cx:pt idx="212287">32</cx:pt>
          <cx:pt idx="212288">0</cx:pt>
          <cx:pt idx="212289">0</cx:pt>
          <cx:pt idx="212290">23</cx:pt>
          <cx:pt idx="212291">20</cx:pt>
          <cx:pt idx="212292">4</cx:pt>
          <cx:pt idx="212293">5</cx:pt>
          <cx:pt idx="212294">22</cx:pt>
          <cx:pt idx="212295">5</cx:pt>
          <cx:pt idx="212296">65</cx:pt>
          <cx:pt idx="212297">1</cx:pt>
          <cx:pt idx="212298">0</cx:pt>
          <cx:pt idx="212299">0</cx:pt>
          <cx:pt idx="212300">519</cx:pt>
          <cx:pt idx="212301">65</cx:pt>
          <cx:pt idx="212302">31</cx:pt>
          <cx:pt idx="212303">14</cx:pt>
          <cx:pt idx="212304">32</cx:pt>
          <cx:pt idx="212305">4</cx:pt>
          <cx:pt idx="212306">528</cx:pt>
          <cx:pt idx="212307">399</cx:pt>
          <cx:pt idx="212308">25</cx:pt>
          <cx:pt idx="212309">381</cx:pt>
          <cx:pt idx="212310">8</cx:pt>
          <cx:pt idx="212311">248</cx:pt>
          <cx:pt idx="212312">0</cx:pt>
          <cx:pt idx="212313">69</cx:pt>
          <cx:pt idx="212314">0</cx:pt>
          <cx:pt idx="212315">0</cx:pt>
          <cx:pt idx="212316">49</cx:pt>
          <cx:pt idx="212317">86</cx:pt>
          <cx:pt idx="212318">61</cx:pt>
          <cx:pt idx="212319">2</cx:pt>
          <cx:pt idx="212320">21</cx:pt>
          <cx:pt idx="212321">0</cx:pt>
          <cx:pt idx="212322">55</cx:pt>
          <cx:pt idx="212323">76</cx:pt>
          <cx:pt idx="212324">26</cx:pt>
          <cx:pt idx="212325">5</cx:pt>
          <cx:pt idx="212326">250</cx:pt>
          <cx:pt idx="212327">110</cx:pt>
          <cx:pt idx="212328">7</cx:pt>
          <cx:pt idx="212329">2</cx:pt>
          <cx:pt idx="212330">0</cx:pt>
          <cx:pt idx="212331">112</cx:pt>
          <cx:pt idx="212332">2</cx:pt>
          <cx:pt idx="212333">145</cx:pt>
          <cx:pt idx="212334">1</cx:pt>
          <cx:pt idx="212335">70</cx:pt>
          <cx:pt idx="212336">0</cx:pt>
          <cx:pt idx="212337">50</cx:pt>
          <cx:pt idx="212338">3</cx:pt>
          <cx:pt idx="212339">1</cx:pt>
          <cx:pt idx="212340">9</cx:pt>
          <cx:pt idx="212341">3</cx:pt>
          <cx:pt idx="212342">27</cx:pt>
          <cx:pt idx="212343">10</cx:pt>
          <cx:pt idx="212344">0</cx:pt>
          <cx:pt idx="212345">4</cx:pt>
          <cx:pt idx="212346">329</cx:pt>
          <cx:pt idx="212347">0</cx:pt>
          <cx:pt idx="212348">0</cx:pt>
          <cx:pt idx="212349">25</cx:pt>
          <cx:pt idx="212350">21</cx:pt>
          <cx:pt idx="212351">0</cx:pt>
          <cx:pt idx="212352">1</cx:pt>
          <cx:pt idx="212353">733</cx:pt>
          <cx:pt idx="212354">29</cx:pt>
          <cx:pt idx="212355">108</cx:pt>
          <cx:pt idx="212356">121</cx:pt>
          <cx:pt idx="212357">130</cx:pt>
          <cx:pt idx="212358">29</cx:pt>
          <cx:pt idx="212359">32</cx:pt>
          <cx:pt idx="212360">78</cx:pt>
          <cx:pt idx="212361">364</cx:pt>
          <cx:pt idx="212362">83</cx:pt>
          <cx:pt idx="212363">28</cx:pt>
          <cx:pt idx="212364">2</cx:pt>
          <cx:pt idx="212365">1</cx:pt>
          <cx:pt idx="212366">0</cx:pt>
          <cx:pt idx="212367">0</cx:pt>
          <cx:pt idx="212368">494</cx:pt>
          <cx:pt idx="212369">27</cx:pt>
          <cx:pt idx="212370">68</cx:pt>
          <cx:pt idx="212371">5</cx:pt>
          <cx:pt idx="212372">18</cx:pt>
          <cx:pt idx="212373">0</cx:pt>
          <cx:pt idx="212374">15</cx:pt>
          <cx:pt idx="212375">49</cx:pt>
          <cx:pt idx="212376">0</cx:pt>
          <cx:pt idx="212377">0</cx:pt>
          <cx:pt idx="212378">0</cx:pt>
          <cx:pt idx="212379">0</cx:pt>
          <cx:pt idx="212380">0</cx:pt>
          <cx:pt idx="212381">0</cx:pt>
          <cx:pt idx="212382">370</cx:pt>
          <cx:pt idx="212383">43</cx:pt>
          <cx:pt idx="212384">2</cx:pt>
          <cx:pt idx="212385">8</cx:pt>
          <cx:pt idx="212386">0</cx:pt>
          <cx:pt idx="212387">379</cx:pt>
          <cx:pt idx="212388">0</cx:pt>
          <cx:pt idx="212389">0</cx:pt>
          <cx:pt idx="212390">0</cx:pt>
          <cx:pt idx="212391">0</cx:pt>
          <cx:pt idx="212392">3</cx:pt>
          <cx:pt idx="212393">20</cx:pt>
          <cx:pt idx="212394">3</cx:pt>
          <cx:pt idx="212395">3</cx:pt>
          <cx:pt idx="212396">0</cx:pt>
          <cx:pt idx="212397">60</cx:pt>
          <cx:pt idx="212398">0</cx:pt>
          <cx:pt idx="212399">0</cx:pt>
          <cx:pt idx="212400">8</cx:pt>
          <cx:pt idx="212401">51</cx:pt>
          <cx:pt idx="212402">3</cx:pt>
          <cx:pt idx="212403">6</cx:pt>
          <cx:pt idx="212404">102</cx:pt>
          <cx:pt idx="212405">14</cx:pt>
          <cx:pt idx="212406">19</cx:pt>
          <cx:pt idx="212407">36</cx:pt>
          <cx:pt idx="212408">7</cx:pt>
          <cx:pt idx="212409">1</cx:pt>
          <cx:pt idx="212410">0</cx:pt>
          <cx:pt idx="212411">58</cx:pt>
          <cx:pt idx="212412">3</cx:pt>
          <cx:pt idx="212413">20</cx:pt>
          <cx:pt idx="212414">1</cx:pt>
          <cx:pt idx="212415">0</cx:pt>
          <cx:pt idx="212416">1</cx:pt>
          <cx:pt idx="212417">0</cx:pt>
          <cx:pt idx="212418">0</cx:pt>
          <cx:pt idx="212419">26</cx:pt>
          <cx:pt idx="212420">9</cx:pt>
          <cx:pt idx="212421">22</cx:pt>
          <cx:pt idx="212422">0</cx:pt>
          <cx:pt idx="212423">0</cx:pt>
          <cx:pt idx="212424">17</cx:pt>
          <cx:pt idx="212425">59</cx:pt>
          <cx:pt idx="212426">68</cx:pt>
          <cx:pt idx="212427">412</cx:pt>
          <cx:pt idx="212428">55</cx:pt>
          <cx:pt idx="212429">1</cx:pt>
          <cx:pt idx="212430">15</cx:pt>
          <cx:pt idx="212431">2</cx:pt>
          <cx:pt idx="212432">5</cx:pt>
          <cx:pt idx="212433">0</cx:pt>
          <cx:pt idx="212434">0</cx:pt>
          <cx:pt idx="212435">3</cx:pt>
          <cx:pt idx="212436">0</cx:pt>
          <cx:pt idx="212437">132</cx:pt>
          <cx:pt idx="212438">0</cx:pt>
          <cx:pt idx="212439">0</cx:pt>
          <cx:pt idx="212440">0</cx:pt>
          <cx:pt idx="212441">1</cx:pt>
          <cx:pt idx="212442">22</cx:pt>
          <cx:pt idx="212443">0</cx:pt>
          <cx:pt idx="212444">59</cx:pt>
          <cx:pt idx="212445">5</cx:pt>
          <cx:pt idx="212446">1</cx:pt>
          <cx:pt idx="212447">14</cx:pt>
          <cx:pt idx="212448">111</cx:pt>
          <cx:pt idx="212449">7</cx:pt>
          <cx:pt idx="212450">5</cx:pt>
          <cx:pt idx="212451">0</cx:pt>
          <cx:pt idx="212452">35</cx:pt>
          <cx:pt idx="212453">1</cx:pt>
          <cx:pt idx="212454">41</cx:pt>
          <cx:pt idx="212455">7</cx:pt>
          <cx:pt idx="212456">14</cx:pt>
          <cx:pt idx="212457">654</cx:pt>
          <cx:pt idx="212458">77</cx:pt>
          <cx:pt idx="212459">2</cx:pt>
          <cx:pt idx="212460">0</cx:pt>
          <cx:pt idx="212461">67</cx:pt>
          <cx:pt idx="212462">335</cx:pt>
          <cx:pt idx="212463">0</cx:pt>
          <cx:pt idx="212464">0</cx:pt>
          <cx:pt idx="212465">0</cx:pt>
          <cx:pt idx="212466">5</cx:pt>
          <cx:pt idx="212467">56</cx:pt>
          <cx:pt idx="212468">24</cx:pt>
          <cx:pt idx="212469">1</cx:pt>
          <cx:pt idx="212470">134</cx:pt>
          <cx:pt idx="212471">134</cx:pt>
          <cx:pt idx="212472">85</cx:pt>
          <cx:pt idx="212473">3</cx:pt>
          <cx:pt idx="212474">108</cx:pt>
          <cx:pt idx="212475">49</cx:pt>
          <cx:pt idx="212476">0</cx:pt>
          <cx:pt idx="212477">92</cx:pt>
          <cx:pt idx="212478">56</cx:pt>
          <cx:pt idx="212479">0</cx:pt>
          <cx:pt idx="212480">5</cx:pt>
          <cx:pt idx="212481">0</cx:pt>
          <cx:pt idx="212482">6</cx:pt>
          <cx:pt idx="212483">0</cx:pt>
          <cx:pt idx="212484">0</cx:pt>
          <cx:pt idx="212485">0</cx:pt>
          <cx:pt idx="212486">0</cx:pt>
          <cx:pt idx="212487">0</cx:pt>
          <cx:pt idx="212488">35</cx:pt>
          <cx:pt idx="212489">0</cx:pt>
          <cx:pt idx="212490">0</cx:pt>
          <cx:pt idx="212491">31</cx:pt>
          <cx:pt idx="212492">36</cx:pt>
          <cx:pt idx="212493">212</cx:pt>
          <cx:pt idx="212494">25</cx:pt>
          <cx:pt idx="212495">22</cx:pt>
          <cx:pt idx="212496">0</cx:pt>
          <cx:pt idx="212497">55</cx:pt>
          <cx:pt idx="212498">0</cx:pt>
          <cx:pt idx="212499">586</cx:pt>
          <cx:pt idx="212500">2</cx:pt>
          <cx:pt idx="212501">0</cx:pt>
          <cx:pt idx="212502">0</cx:pt>
          <cx:pt idx="212503">0</cx:pt>
          <cx:pt idx="212504">1</cx:pt>
          <cx:pt idx="212505">0</cx:pt>
          <cx:pt idx="212506">1</cx:pt>
          <cx:pt idx="212507">0</cx:pt>
          <cx:pt idx="212508">35</cx:pt>
          <cx:pt idx="212509">0</cx:pt>
          <cx:pt idx="212510">0</cx:pt>
          <cx:pt idx="212511">0</cx:pt>
          <cx:pt idx="212512">0</cx:pt>
          <cx:pt idx="212513">0</cx:pt>
          <cx:pt idx="212514">1</cx:pt>
          <cx:pt idx="212515">0</cx:pt>
          <cx:pt idx="212516">49</cx:pt>
          <cx:pt idx="212517">0</cx:pt>
          <cx:pt idx="212518">0</cx:pt>
          <cx:pt idx="212519">0</cx:pt>
          <cx:pt idx="212520">1</cx:pt>
          <cx:pt idx="212521">0</cx:pt>
          <cx:pt idx="212522">0</cx:pt>
          <cx:pt idx="212523">0</cx:pt>
          <cx:pt idx="212524">0</cx:pt>
          <cx:pt idx="212525">21</cx:pt>
          <cx:pt idx="212526">8</cx:pt>
          <cx:pt idx="212527">177</cx:pt>
          <cx:pt idx="212528">406</cx:pt>
          <cx:pt idx="212529">12</cx:pt>
          <cx:pt idx="212530">13</cx:pt>
          <cx:pt idx="212531">0</cx:pt>
          <cx:pt idx="212532">3</cx:pt>
          <cx:pt idx="212533">55</cx:pt>
          <cx:pt idx="212534">0</cx:pt>
          <cx:pt idx="212535">165</cx:pt>
          <cx:pt idx="212536">119</cx:pt>
          <cx:pt idx="212537">0</cx:pt>
          <cx:pt idx="212538">3</cx:pt>
          <cx:pt idx="212539">305</cx:pt>
          <cx:pt idx="212540">2</cx:pt>
          <cx:pt idx="212541">0</cx:pt>
          <cx:pt idx="212542">0</cx:pt>
          <cx:pt idx="212543">2</cx:pt>
          <cx:pt idx="212544">0</cx:pt>
          <cx:pt idx="212545">1</cx:pt>
          <cx:pt idx="212546">1</cx:pt>
          <cx:pt idx="212547">32</cx:pt>
          <cx:pt idx="212548">1</cx:pt>
          <cx:pt idx="212549">33</cx:pt>
          <cx:pt idx="212550">8</cx:pt>
          <cx:pt idx="212551">156</cx:pt>
          <cx:pt idx="212552">71</cx:pt>
          <cx:pt idx="212553">17</cx:pt>
          <cx:pt idx="212554">59</cx:pt>
          <cx:pt idx="212555">303</cx:pt>
          <cx:pt idx="212556">458</cx:pt>
          <cx:pt idx="212557">1</cx:pt>
          <cx:pt idx="212558">4</cx:pt>
          <cx:pt idx="212559">0</cx:pt>
          <cx:pt idx="212560">1</cx:pt>
          <cx:pt idx="212561">15</cx:pt>
          <cx:pt idx="212562">0</cx:pt>
          <cx:pt idx="212563">182</cx:pt>
          <cx:pt idx="212564">0</cx:pt>
          <cx:pt idx="212565">17</cx:pt>
          <cx:pt idx="212566">0</cx:pt>
          <cx:pt idx="212567">25</cx:pt>
          <cx:pt idx="212568">308</cx:pt>
          <cx:pt idx="212569">11</cx:pt>
          <cx:pt idx="212570">18</cx:pt>
          <cx:pt idx="212571">317</cx:pt>
          <cx:pt idx="212572">1</cx:pt>
          <cx:pt idx="212573">4</cx:pt>
          <cx:pt idx="212574">1</cx:pt>
          <cx:pt idx="212575">11</cx:pt>
          <cx:pt idx="212576">24</cx:pt>
          <cx:pt idx="212577">500</cx:pt>
          <cx:pt idx="212578">8</cx:pt>
          <cx:pt idx="212579">1</cx:pt>
          <cx:pt idx="212580">6</cx:pt>
          <cx:pt idx="212581">432</cx:pt>
          <cx:pt idx="212582">6</cx:pt>
          <cx:pt idx="212583">27</cx:pt>
          <cx:pt idx="212584">23</cx:pt>
          <cx:pt idx="212585">0</cx:pt>
          <cx:pt idx="212586">72</cx:pt>
          <cx:pt idx="212587">7</cx:pt>
          <cx:pt idx="212588">47</cx:pt>
          <cx:pt idx="212589">14</cx:pt>
          <cx:pt idx="212590">6</cx:pt>
          <cx:pt idx="212591">39</cx:pt>
          <cx:pt idx="212592">0</cx:pt>
          <cx:pt idx="212593">15</cx:pt>
          <cx:pt idx="212594">37</cx:pt>
          <cx:pt idx="212595">197</cx:pt>
          <cx:pt idx="212596">6</cx:pt>
          <cx:pt idx="212597">2</cx:pt>
          <cx:pt idx="212598">26</cx:pt>
          <cx:pt idx="212599">20</cx:pt>
          <cx:pt idx="212600">148</cx:pt>
          <cx:pt idx="212601">10</cx:pt>
          <cx:pt idx="212602">30</cx:pt>
          <cx:pt idx="212603">25</cx:pt>
          <cx:pt idx="212604">193</cx:pt>
          <cx:pt idx="212605">0</cx:pt>
          <cx:pt idx="212606">0</cx:pt>
          <cx:pt idx="212607">12</cx:pt>
          <cx:pt idx="212608">140</cx:pt>
          <cx:pt idx="212609">106</cx:pt>
          <cx:pt idx="212610">0</cx:pt>
          <cx:pt idx="212611">1</cx:pt>
          <cx:pt idx="212612">1</cx:pt>
          <cx:pt idx="212613">109</cx:pt>
          <cx:pt idx="212614">175</cx:pt>
          <cx:pt idx="212615">56</cx:pt>
          <cx:pt idx="212616">31</cx:pt>
          <cx:pt idx="212617">0</cx:pt>
          <cx:pt idx="212618">103</cx:pt>
          <cx:pt idx="212619">302</cx:pt>
          <cx:pt idx="212620">0</cx:pt>
          <cx:pt idx="212621">0</cx:pt>
          <cx:pt idx="212622">29</cx:pt>
          <cx:pt idx="212623">5</cx:pt>
          <cx:pt idx="212624">98</cx:pt>
          <cx:pt idx="212625">4</cx:pt>
          <cx:pt idx="212626">11</cx:pt>
          <cx:pt idx="212627">2</cx:pt>
          <cx:pt idx="212628">3</cx:pt>
          <cx:pt idx="212629">0</cx:pt>
          <cx:pt idx="212630">1</cx:pt>
          <cx:pt idx="212631">0</cx:pt>
          <cx:pt idx="212632">1</cx:pt>
          <cx:pt idx="212633">0</cx:pt>
          <cx:pt idx="212634">35</cx:pt>
          <cx:pt idx="212635">14</cx:pt>
          <cx:pt idx="212636">0</cx:pt>
          <cx:pt idx="212637">1</cx:pt>
          <cx:pt idx="212638">12</cx:pt>
          <cx:pt idx="212639">26</cx:pt>
          <cx:pt idx="212640">2</cx:pt>
          <cx:pt idx="212641">1</cx:pt>
          <cx:pt idx="212642">41</cx:pt>
          <cx:pt idx="212643">1</cx:pt>
          <cx:pt idx="212644">108</cx:pt>
          <cx:pt idx="212645">1</cx:pt>
          <cx:pt idx="212646">0</cx:pt>
          <cx:pt idx="212647">0</cx:pt>
          <cx:pt idx="212648">3</cx:pt>
          <cx:pt idx="212649">511</cx:pt>
          <cx:pt idx="212650">189</cx:pt>
          <cx:pt idx="212651">12</cx:pt>
          <cx:pt idx="212652">22</cx:pt>
          <cx:pt idx="212653">0</cx:pt>
          <cx:pt idx="212654">546</cx:pt>
          <cx:pt idx="212655">0</cx:pt>
          <cx:pt idx="212656">5</cx:pt>
          <cx:pt idx="212657">25</cx:pt>
          <cx:pt idx="212658">46</cx:pt>
          <cx:pt idx="212659">61</cx:pt>
          <cx:pt idx="212660">0</cx:pt>
          <cx:pt idx="212661">0</cx:pt>
          <cx:pt idx="212662">12</cx:pt>
          <cx:pt idx="212663">8</cx:pt>
          <cx:pt idx="212664">0</cx:pt>
          <cx:pt idx="212665">0</cx:pt>
          <cx:pt idx="212666">66</cx:pt>
          <cx:pt idx="212667">38</cx:pt>
          <cx:pt idx="212668">5</cx:pt>
          <cx:pt idx="212669">16</cx:pt>
          <cx:pt idx="212670">165</cx:pt>
          <cx:pt idx="212671">43</cx:pt>
          <cx:pt idx="212672">21</cx:pt>
          <cx:pt idx="212673">0</cx:pt>
          <cx:pt idx="212674">1</cx:pt>
          <cx:pt idx="212675">152</cx:pt>
          <cx:pt idx="212676">351</cx:pt>
          <cx:pt idx="212677">28</cx:pt>
          <cx:pt idx="212678">0</cx:pt>
          <cx:pt idx="212679">396</cx:pt>
          <cx:pt idx="212680">0</cx:pt>
          <cx:pt idx="212681">0</cx:pt>
          <cx:pt idx="212682">10</cx:pt>
          <cx:pt idx="212683">21</cx:pt>
          <cx:pt idx="212684">2</cx:pt>
          <cx:pt idx="212685">9</cx:pt>
          <cx:pt idx="212686">19</cx:pt>
          <cx:pt idx="212687">3</cx:pt>
          <cx:pt idx="212688">0</cx:pt>
          <cx:pt idx="212689">0</cx:pt>
          <cx:pt idx="212690">0</cx:pt>
          <cx:pt idx="212691">6</cx:pt>
          <cx:pt idx="212692">0</cx:pt>
          <cx:pt idx="212693">62</cx:pt>
          <cx:pt idx="212694">5</cx:pt>
          <cx:pt idx="212695">0</cx:pt>
          <cx:pt idx="212696">1</cx:pt>
          <cx:pt idx="212697">7</cx:pt>
          <cx:pt idx="212698">0</cx:pt>
          <cx:pt idx="212699">0</cx:pt>
          <cx:pt idx="212700">0</cx:pt>
          <cx:pt idx="212701">48</cx:pt>
          <cx:pt idx="212702">0</cx:pt>
          <cx:pt idx="212703">0</cx:pt>
          <cx:pt idx="212704">10</cx:pt>
          <cx:pt idx="212705">7</cx:pt>
          <cx:pt idx="212706">22</cx:pt>
          <cx:pt idx="212707">381</cx:pt>
          <cx:pt idx="212708">3</cx:pt>
          <cx:pt idx="212709">185</cx:pt>
          <cx:pt idx="212710">19</cx:pt>
          <cx:pt idx="212711">4</cx:pt>
          <cx:pt idx="212712">0</cx:pt>
          <cx:pt idx="212713">0</cx:pt>
          <cx:pt idx="212714">0</cx:pt>
          <cx:pt idx="212715">0</cx:pt>
          <cx:pt idx="212716">3</cx:pt>
          <cx:pt idx="212717">1</cx:pt>
          <cx:pt idx="212718">268</cx:pt>
          <cx:pt idx="212719">163</cx:pt>
          <cx:pt idx="212720">2</cx:pt>
          <cx:pt idx="212721">79</cx:pt>
          <cx:pt idx="212722">27</cx:pt>
          <cx:pt idx="212723">15</cx:pt>
          <cx:pt idx="212724">0</cx:pt>
          <cx:pt idx="212725">0</cx:pt>
          <cx:pt idx="212726">63</cx:pt>
          <cx:pt idx="212727">499</cx:pt>
          <cx:pt idx="212728">28</cx:pt>
          <cx:pt idx="212729">75</cx:pt>
          <cx:pt idx="212730">28</cx:pt>
          <cx:pt idx="212731">33</cx:pt>
          <cx:pt idx="212732">26</cx:pt>
          <cx:pt idx="212733">2</cx:pt>
          <cx:pt idx="212734">5</cx:pt>
          <cx:pt idx="212735">0</cx:pt>
          <cx:pt idx="212736">2</cx:pt>
          <cx:pt idx="212737">91</cx:pt>
          <cx:pt idx="212738">92</cx:pt>
          <cx:pt idx="212739">6</cx:pt>
          <cx:pt idx="212740">0</cx:pt>
          <cx:pt idx="212741">62</cx:pt>
          <cx:pt idx="212742">59</cx:pt>
          <cx:pt idx="212743">27</cx:pt>
          <cx:pt idx="212744">67</cx:pt>
          <cx:pt idx="212745">13</cx:pt>
          <cx:pt idx="212746">168</cx:pt>
          <cx:pt idx="212747">0</cx:pt>
          <cx:pt idx="212748">23</cx:pt>
          <cx:pt idx="212749">0</cx:pt>
          <cx:pt idx="212750">44</cx:pt>
          <cx:pt idx="212751">0</cx:pt>
          <cx:pt idx="212752">31</cx:pt>
          <cx:pt idx="212753">360</cx:pt>
          <cx:pt idx="212754">0</cx:pt>
          <cx:pt idx="212755">4</cx:pt>
          <cx:pt idx="212756">1</cx:pt>
          <cx:pt idx="212757">8</cx:pt>
          <cx:pt idx="212758">0</cx:pt>
          <cx:pt idx="212759">32</cx:pt>
          <cx:pt idx="212760">135</cx:pt>
          <cx:pt idx="212761">16</cx:pt>
          <cx:pt idx="212762">17</cx:pt>
          <cx:pt idx="212763">0</cx:pt>
          <cx:pt idx="212764">3</cx:pt>
          <cx:pt idx="212765">1</cx:pt>
          <cx:pt idx="212766">0</cx:pt>
          <cx:pt idx="212767">0</cx:pt>
          <cx:pt idx="212768">0</cx:pt>
          <cx:pt idx="212769">1</cx:pt>
          <cx:pt idx="212770">564</cx:pt>
          <cx:pt idx="212771">2</cx:pt>
          <cx:pt idx="212772">1</cx:pt>
          <cx:pt idx="212773">2</cx:pt>
          <cx:pt idx="212774">20</cx:pt>
          <cx:pt idx="212775">0</cx:pt>
          <cx:pt idx="212776">67</cx:pt>
          <cx:pt idx="212777">47</cx:pt>
          <cx:pt idx="212778">134</cx:pt>
          <cx:pt idx="212779">10</cx:pt>
          <cx:pt idx="212780">2</cx:pt>
          <cx:pt idx="212781">0</cx:pt>
          <cx:pt idx="212782">0</cx:pt>
          <cx:pt idx="212783">218</cx:pt>
          <cx:pt idx="212784">42</cx:pt>
          <cx:pt idx="212785">71</cx:pt>
          <cx:pt idx="212786">15</cx:pt>
          <cx:pt idx="212787">77</cx:pt>
          <cx:pt idx="212788">189</cx:pt>
          <cx:pt idx="212789">0</cx:pt>
          <cx:pt idx="212790">0</cx:pt>
          <cx:pt idx="212791">4</cx:pt>
          <cx:pt idx="212792">0</cx:pt>
          <cx:pt idx="212793">52</cx:pt>
          <cx:pt idx="212794">104</cx:pt>
          <cx:pt idx="212795">0</cx:pt>
          <cx:pt idx="212796">22</cx:pt>
          <cx:pt idx="212797">0</cx:pt>
          <cx:pt idx="212798">21</cx:pt>
          <cx:pt idx="212799">75</cx:pt>
          <cx:pt idx="212800">11</cx:pt>
          <cx:pt idx="212801">2</cx:pt>
          <cx:pt idx="212802">0</cx:pt>
          <cx:pt idx="212803">0</cx:pt>
          <cx:pt idx="212804">0</cx:pt>
          <cx:pt idx="212805">89</cx:pt>
          <cx:pt idx="212806">2</cx:pt>
          <cx:pt idx="212807">115</cx:pt>
          <cx:pt idx="212808">0</cx:pt>
          <cx:pt idx="212809">0</cx:pt>
          <cx:pt idx="212810">0</cx:pt>
          <cx:pt idx="212811">1</cx:pt>
          <cx:pt idx="212812">240</cx:pt>
          <cx:pt idx="212813">126</cx:pt>
          <cx:pt idx="212814">94</cx:pt>
          <cx:pt idx="212815">59</cx:pt>
          <cx:pt idx="212816">23</cx:pt>
          <cx:pt idx="212817">0</cx:pt>
          <cx:pt idx="212818">7</cx:pt>
          <cx:pt idx="212819">15</cx:pt>
          <cx:pt idx="212820">7</cx:pt>
          <cx:pt idx="212821">73</cx:pt>
          <cx:pt idx="212822">0</cx:pt>
          <cx:pt idx="212823">0</cx:pt>
          <cx:pt idx="212824">8</cx:pt>
          <cx:pt idx="212825">0</cx:pt>
          <cx:pt idx="212826">8</cx:pt>
          <cx:pt idx="212827">26</cx:pt>
          <cx:pt idx="212828">191</cx:pt>
          <cx:pt idx="212829">29</cx:pt>
          <cx:pt idx="212830">29</cx:pt>
          <cx:pt idx="212831">23</cx:pt>
          <cx:pt idx="212832">0</cx:pt>
          <cx:pt idx="212833">1</cx:pt>
          <cx:pt idx="212834">0</cx:pt>
          <cx:pt idx="212835">0</cx:pt>
          <cx:pt idx="212836">3</cx:pt>
          <cx:pt idx="212837">0</cx:pt>
          <cx:pt idx="212838">0</cx:pt>
          <cx:pt idx="212839">0</cx:pt>
          <cx:pt idx="212840">1</cx:pt>
          <cx:pt idx="212841">0</cx:pt>
          <cx:pt idx="212842">0</cx:pt>
          <cx:pt idx="212843">0</cx:pt>
          <cx:pt idx="212844">0</cx:pt>
          <cx:pt idx="212845">0</cx:pt>
          <cx:pt idx="212846">0</cx:pt>
          <cx:pt idx="212847">0</cx:pt>
          <cx:pt idx="212848">4</cx:pt>
          <cx:pt idx="212849">0</cx:pt>
          <cx:pt idx="212850">1</cx:pt>
          <cx:pt idx="212851">0</cx:pt>
          <cx:pt idx="212852">0</cx:pt>
          <cx:pt idx="212853">0</cx:pt>
          <cx:pt idx="212854">0</cx:pt>
          <cx:pt idx="212855">0</cx:pt>
          <cx:pt idx="212856">0</cx:pt>
          <cx:pt idx="212857">0</cx:pt>
          <cx:pt idx="212858">3</cx:pt>
          <cx:pt idx="212859">1</cx:pt>
          <cx:pt idx="212860">8</cx:pt>
          <cx:pt idx="212861">16</cx:pt>
          <cx:pt idx="212862">1</cx:pt>
          <cx:pt idx="212863">28</cx:pt>
          <cx:pt idx="212864">8</cx:pt>
          <cx:pt idx="212865">38</cx:pt>
          <cx:pt idx="212866">20</cx:pt>
          <cx:pt idx="212867">0</cx:pt>
          <cx:pt idx="212868">17</cx:pt>
          <cx:pt idx="212869">0</cx:pt>
          <cx:pt idx="212870">14</cx:pt>
          <cx:pt idx="212871">143</cx:pt>
          <cx:pt idx="212872">3</cx:pt>
          <cx:pt idx="212873">1</cx:pt>
          <cx:pt idx="212874">3</cx:pt>
          <cx:pt idx="212875">0</cx:pt>
          <cx:pt idx="212876">3</cx:pt>
          <cx:pt idx="212877">0</cx:pt>
          <cx:pt idx="212878">0</cx:pt>
          <cx:pt idx="212879">0</cx:pt>
          <cx:pt idx="212880">0</cx:pt>
          <cx:pt idx="212881">10</cx:pt>
          <cx:pt idx="212882">1</cx:pt>
          <cx:pt idx="212883">0</cx:pt>
          <cx:pt idx="212884">4</cx:pt>
          <cx:pt idx="212885">0</cx:pt>
          <cx:pt idx="212886">3</cx:pt>
          <cx:pt idx="212887">9</cx:pt>
          <cx:pt idx="212888">26</cx:pt>
          <cx:pt idx="212889">14</cx:pt>
          <cx:pt idx="212890">23</cx:pt>
          <cx:pt idx="212891">4</cx:pt>
          <cx:pt idx="212892">0</cx:pt>
          <cx:pt idx="212893">66</cx:pt>
          <cx:pt idx="212894">12</cx:pt>
          <cx:pt idx="212895">0</cx:pt>
          <cx:pt idx="212896">10</cx:pt>
          <cx:pt idx="212897">29</cx:pt>
          <cx:pt idx="212898">0</cx:pt>
          <cx:pt idx="212899">18</cx:pt>
          <cx:pt idx="212900">57</cx:pt>
          <cx:pt idx="212901">1</cx:pt>
          <cx:pt idx="212902">7</cx:pt>
          <cx:pt idx="212903">0</cx:pt>
          <cx:pt idx="212904">41</cx:pt>
          <cx:pt idx="212905">0</cx:pt>
          <cx:pt idx="212906">4</cx:pt>
          <cx:pt idx="212907">15</cx:pt>
          <cx:pt idx="212908">7</cx:pt>
          <cx:pt idx="212909">2</cx:pt>
          <cx:pt idx="212910">265</cx:pt>
          <cx:pt idx="212911">62</cx:pt>
          <cx:pt idx="212912">6</cx:pt>
          <cx:pt idx="212913">81</cx:pt>
          <cx:pt idx="212914">8</cx:pt>
          <cx:pt idx="212915">9</cx:pt>
          <cx:pt idx="212916">109</cx:pt>
          <cx:pt idx="212917">1</cx:pt>
          <cx:pt idx="212918">7</cx:pt>
          <cx:pt idx="212919">1</cx:pt>
          <cx:pt idx="212920">0</cx:pt>
          <cx:pt idx="212921">46</cx:pt>
          <cx:pt idx="212922">0</cx:pt>
          <cx:pt idx="212923">0</cx:pt>
          <cx:pt idx="212924">0</cx:pt>
          <cx:pt idx="212925">3</cx:pt>
          <cx:pt idx="212926">0</cx:pt>
          <cx:pt idx="212927">108</cx:pt>
          <cx:pt idx="212928">14</cx:pt>
          <cx:pt idx="212929">0</cx:pt>
          <cx:pt idx="212930">263</cx:pt>
          <cx:pt idx="212931">1</cx:pt>
          <cx:pt idx="212932">21</cx:pt>
          <cx:pt idx="212933">0</cx:pt>
          <cx:pt idx="212934">0</cx:pt>
          <cx:pt idx="212935">0</cx:pt>
          <cx:pt idx="212936">35</cx:pt>
          <cx:pt idx="212937">56</cx:pt>
          <cx:pt idx="212938">0</cx:pt>
          <cx:pt idx="212939">234</cx:pt>
          <cx:pt idx="212940">1</cx:pt>
          <cx:pt idx="212941">83</cx:pt>
          <cx:pt idx="212942">0</cx:pt>
          <cx:pt idx="212943">0</cx:pt>
          <cx:pt idx="212944">136</cx:pt>
          <cx:pt idx="212945">148</cx:pt>
          <cx:pt idx="212946">3</cx:pt>
          <cx:pt idx="212947">88</cx:pt>
          <cx:pt idx="212948">6</cx:pt>
          <cx:pt idx="212949">4</cx:pt>
          <cx:pt idx="212950">0</cx:pt>
          <cx:pt idx="212951">0</cx:pt>
          <cx:pt idx="212952">7</cx:pt>
          <cx:pt idx="212953">101</cx:pt>
          <cx:pt idx="212954">20</cx:pt>
          <cx:pt idx="212955">759</cx:pt>
          <cx:pt idx="212956">21</cx:pt>
          <cx:pt idx="212957">51</cx:pt>
          <cx:pt idx="212958">2</cx:pt>
          <cx:pt idx="212959">0</cx:pt>
          <cx:pt idx="212960">6</cx:pt>
          <cx:pt idx="212961">1</cx:pt>
          <cx:pt idx="212962">20</cx:pt>
          <cx:pt idx="212963">49</cx:pt>
          <cx:pt idx="212964">122</cx:pt>
          <cx:pt idx="212965">765</cx:pt>
          <cx:pt idx="212966">24</cx:pt>
          <cx:pt idx="212967">1</cx:pt>
          <cx:pt idx="212968">118</cx:pt>
          <cx:pt idx="212969">0</cx:pt>
          <cx:pt idx="212970">0</cx:pt>
          <cx:pt idx="212971">1</cx:pt>
          <cx:pt idx="212972">559</cx:pt>
          <cx:pt idx="212973">71</cx:pt>
          <cx:pt idx="212974">36</cx:pt>
          <cx:pt idx="212975">0</cx:pt>
          <cx:pt idx="212976">235</cx:pt>
          <cx:pt idx="212977">0</cx:pt>
          <cx:pt idx="212978">30</cx:pt>
          <cx:pt idx="212979">7</cx:pt>
          <cx:pt idx="212980">4</cx:pt>
          <cx:pt idx="212981">8</cx:pt>
          <cx:pt idx="212982">118</cx:pt>
          <cx:pt idx="212983">4</cx:pt>
          <cx:pt idx="212984">0</cx:pt>
          <cx:pt idx="212985">0</cx:pt>
          <cx:pt idx="212986">87</cx:pt>
          <cx:pt idx="212987">0</cx:pt>
          <cx:pt idx="212988">7</cx:pt>
          <cx:pt idx="212989">0</cx:pt>
          <cx:pt idx="212990">50</cx:pt>
          <cx:pt idx="212991">6</cx:pt>
          <cx:pt idx="212992">66</cx:pt>
          <cx:pt idx="212993">116</cx:pt>
          <cx:pt idx="212994">98</cx:pt>
          <cx:pt idx="212995">0</cx:pt>
          <cx:pt idx="212996">0</cx:pt>
          <cx:pt idx="212997">387</cx:pt>
          <cx:pt idx="212998">0</cx:pt>
          <cx:pt idx="212999">1</cx:pt>
          <cx:pt idx="213000">0</cx:pt>
          <cx:pt idx="213001">9</cx:pt>
          <cx:pt idx="213002">3</cx:pt>
          <cx:pt idx="213003">0</cx:pt>
          <cx:pt idx="213004">1</cx:pt>
          <cx:pt idx="213005">0</cx:pt>
          <cx:pt idx="213006">112</cx:pt>
          <cx:pt idx="213007">660</cx:pt>
          <cx:pt idx="213008">20</cx:pt>
          <cx:pt idx="213009">0</cx:pt>
          <cx:pt idx="213010">10</cx:pt>
          <cx:pt idx="213011">44</cx:pt>
          <cx:pt idx="213012">0</cx:pt>
          <cx:pt idx="213013">216</cx:pt>
          <cx:pt idx="213014">0</cx:pt>
          <cx:pt idx="213015">29</cx:pt>
          <cx:pt idx="213016">87</cx:pt>
          <cx:pt idx="213017">0</cx:pt>
          <cx:pt idx="213018">13</cx:pt>
          <cx:pt idx="213019">0</cx:pt>
          <cx:pt idx="213020">7</cx:pt>
          <cx:pt idx="213021">3</cx:pt>
          <cx:pt idx="213022">2</cx:pt>
          <cx:pt idx="213023">6</cx:pt>
          <cx:pt idx="213024">8</cx:pt>
          <cx:pt idx="213025">1</cx:pt>
          <cx:pt idx="213026">0</cx:pt>
          <cx:pt idx="213027">5</cx:pt>
          <cx:pt idx="213028">0</cx:pt>
          <cx:pt idx="213029">0</cx:pt>
          <cx:pt idx="213030">0</cx:pt>
          <cx:pt idx="213031">1</cx:pt>
          <cx:pt idx="213032">1</cx:pt>
          <cx:pt idx="213033">0</cx:pt>
          <cx:pt idx="213034">12</cx:pt>
          <cx:pt idx="213035">14</cx:pt>
          <cx:pt idx="213036">1</cx:pt>
          <cx:pt idx="213037">0</cx:pt>
          <cx:pt idx="213038">7</cx:pt>
          <cx:pt idx="213039">18</cx:pt>
          <cx:pt idx="213040">0</cx:pt>
          <cx:pt idx="213041">0</cx:pt>
          <cx:pt idx="213042">38</cx:pt>
          <cx:pt idx="213043">0</cx:pt>
          <cx:pt idx="213044">0</cx:pt>
          <cx:pt idx="213045">8</cx:pt>
          <cx:pt idx="213046">8</cx:pt>
          <cx:pt idx="213047">0</cx:pt>
          <cx:pt idx="213048">0</cx:pt>
          <cx:pt idx="213049">0</cx:pt>
          <cx:pt idx="213050">85</cx:pt>
          <cx:pt idx="213051">18</cx:pt>
          <cx:pt idx="213052">110</cx:pt>
          <cx:pt idx="213053">1</cx:pt>
          <cx:pt idx="213054">17</cx:pt>
          <cx:pt idx="213055">55</cx:pt>
          <cx:pt idx="213056">2</cx:pt>
          <cx:pt idx="213057">31</cx:pt>
          <cx:pt idx="213058">1</cx:pt>
          <cx:pt idx="213059">0</cx:pt>
          <cx:pt idx="213060">11</cx:pt>
          <cx:pt idx="213061">0</cx:pt>
          <cx:pt idx="213062">199</cx:pt>
          <cx:pt idx="213063">73</cx:pt>
          <cx:pt idx="213064">1</cx:pt>
          <cx:pt idx="213065">0</cx:pt>
          <cx:pt idx="213066">1</cx:pt>
          <cx:pt idx="213067">111</cx:pt>
          <cx:pt idx="213068">9</cx:pt>
          <cx:pt idx="213069">0</cx:pt>
          <cx:pt idx="213070">56</cx:pt>
          <cx:pt idx="213071">8</cx:pt>
          <cx:pt idx="213072">231</cx:pt>
          <cx:pt idx="213073">205</cx:pt>
          <cx:pt idx="213074">0</cx:pt>
          <cx:pt idx="213075">4</cx:pt>
          <cx:pt idx="213076">7</cx:pt>
          <cx:pt idx="213077">31</cx:pt>
          <cx:pt idx="213078">40</cx:pt>
          <cx:pt idx="213079">0</cx:pt>
          <cx:pt idx="213080">11</cx:pt>
          <cx:pt idx="213081">80</cx:pt>
          <cx:pt idx="213082">1</cx:pt>
          <cx:pt idx="213083">0</cx:pt>
          <cx:pt idx="213084">4</cx:pt>
          <cx:pt idx="213085">56</cx:pt>
          <cx:pt idx="213086">0</cx:pt>
          <cx:pt idx="213087">0</cx:pt>
          <cx:pt idx="213088">2</cx:pt>
          <cx:pt idx="213089">62</cx:pt>
          <cx:pt idx="213090">69</cx:pt>
          <cx:pt idx="213091">27</cx:pt>
          <cx:pt idx="213092">7</cx:pt>
          <cx:pt idx="213093">61</cx:pt>
          <cx:pt idx="213094">1</cx:pt>
          <cx:pt idx="213095">0</cx:pt>
          <cx:pt idx="213096">1</cx:pt>
          <cx:pt idx="213097">0</cx:pt>
          <cx:pt idx="213098">11</cx:pt>
          <cx:pt idx="213099">1</cx:pt>
          <cx:pt idx="213100">7</cx:pt>
          <cx:pt idx="213101">0</cx:pt>
          <cx:pt idx="213102">0</cx:pt>
          <cx:pt idx="213103">392</cx:pt>
          <cx:pt idx="213104">2</cx:pt>
          <cx:pt idx="213105">5</cx:pt>
          <cx:pt idx="213106">32</cx:pt>
          <cx:pt idx="213107">12</cx:pt>
          <cx:pt idx="213108">38</cx:pt>
          <cx:pt idx="213109">0</cx:pt>
          <cx:pt idx="213110">22</cx:pt>
          <cx:pt idx="213111">4</cx:pt>
          <cx:pt idx="213112">216</cx:pt>
          <cx:pt idx="213113">7</cx:pt>
          <cx:pt idx="213114">1</cx:pt>
          <cx:pt idx="213115">22</cx:pt>
          <cx:pt idx="213116">98</cx:pt>
          <cx:pt idx="213117">31</cx:pt>
          <cx:pt idx="213118">52</cx:pt>
          <cx:pt idx="213119">7</cx:pt>
          <cx:pt idx="213120">7</cx:pt>
          <cx:pt idx="213121">49</cx:pt>
          <cx:pt idx="213122">27</cx:pt>
          <cx:pt idx="213123">43</cx:pt>
          <cx:pt idx="213124">39</cx:pt>
          <cx:pt idx="213125">11</cx:pt>
          <cx:pt idx="213126">44</cx:pt>
          <cx:pt idx="213127">36</cx:pt>
          <cx:pt idx="213128">0</cx:pt>
          <cx:pt idx="213129">0</cx:pt>
          <cx:pt idx="213130">10</cx:pt>
          <cx:pt idx="213131">4</cx:pt>
          <cx:pt idx="213132">46</cx:pt>
          <cx:pt idx="213133">0</cx:pt>
          <cx:pt idx="213134">53</cx:pt>
          <cx:pt idx="213135">28</cx:pt>
          <cx:pt idx="213136">237</cx:pt>
          <cx:pt idx="213137">1</cx:pt>
          <cx:pt idx="213138">0</cx:pt>
          <cx:pt idx="213139">140</cx:pt>
          <cx:pt idx="213140">6</cx:pt>
          <cx:pt idx="213141">0</cx:pt>
          <cx:pt idx="213142">217</cx:pt>
          <cx:pt idx="213143">7</cx:pt>
          <cx:pt idx="213144">132</cx:pt>
          <cx:pt idx="213145">8</cx:pt>
          <cx:pt idx="213146">59</cx:pt>
          <cx:pt idx="213147">1</cx:pt>
          <cx:pt idx="213148">12</cx:pt>
          <cx:pt idx="213149">0</cx:pt>
          <cx:pt idx="213150">2</cx:pt>
          <cx:pt idx="213151">21</cx:pt>
          <cx:pt idx="213152">22</cx:pt>
          <cx:pt idx="213153">29</cx:pt>
          <cx:pt idx="213154">0</cx:pt>
          <cx:pt idx="213155">3</cx:pt>
          <cx:pt idx="213156">14</cx:pt>
          <cx:pt idx="213157">17</cx:pt>
          <cx:pt idx="213158">8</cx:pt>
          <cx:pt idx="213159">0</cx:pt>
          <cx:pt idx="213160">7</cx:pt>
          <cx:pt idx="213161">0</cx:pt>
          <cx:pt idx="213162">203</cx:pt>
          <cx:pt idx="213163">0</cx:pt>
          <cx:pt idx="213164">375</cx:pt>
          <cx:pt idx="213165">2</cx:pt>
          <cx:pt idx="213166">6</cx:pt>
          <cx:pt idx="213167">12</cx:pt>
          <cx:pt idx="213168">62</cx:pt>
          <cx:pt idx="213169">13</cx:pt>
          <cx:pt idx="213170">16</cx:pt>
          <cx:pt idx="213171">53</cx:pt>
          <cx:pt idx="213172">12</cx:pt>
          <cx:pt idx="213173">55</cx:pt>
          <cx:pt idx="213174">1</cx:pt>
          <cx:pt idx="213175">20</cx:pt>
          <cx:pt idx="213176">34</cx:pt>
          <cx:pt idx="213177">40</cx:pt>
          <cx:pt idx="213178">11</cx:pt>
          <cx:pt idx="213179">10</cx:pt>
          <cx:pt idx="213180">14</cx:pt>
          <cx:pt idx="213181">0</cx:pt>
          <cx:pt idx="213182">0</cx:pt>
          <cx:pt idx="213183">0</cx:pt>
          <cx:pt idx="213184">0</cx:pt>
          <cx:pt idx="213185">0</cx:pt>
          <cx:pt idx="213186">0</cx:pt>
          <cx:pt idx="213187">10</cx:pt>
          <cx:pt idx="213188">0</cx:pt>
          <cx:pt idx="213189">6</cx:pt>
          <cx:pt idx="213190">135</cx:pt>
          <cx:pt idx="213191">26</cx:pt>
          <cx:pt idx="213192">45</cx:pt>
          <cx:pt idx="213193">81</cx:pt>
          <cx:pt idx="213194">14</cx:pt>
          <cx:pt idx="213195">1</cx:pt>
          <cx:pt idx="213196">37</cx:pt>
          <cx:pt idx="213197">18</cx:pt>
          <cx:pt idx="213198">12</cx:pt>
          <cx:pt idx="213199">0</cx:pt>
          <cx:pt idx="213200">3</cx:pt>
          <cx:pt idx="213201">115</cx:pt>
          <cx:pt idx="213202">0</cx:pt>
          <cx:pt idx="213203">1</cx:pt>
          <cx:pt idx="213204">0</cx:pt>
          <cx:pt idx="213205">84</cx:pt>
          <cx:pt idx="213206">0</cx:pt>
          <cx:pt idx="213207">0</cx:pt>
          <cx:pt idx="213208">27</cx:pt>
          <cx:pt idx="213209">397</cx:pt>
          <cx:pt idx="213210">0</cx:pt>
          <cx:pt idx="213211">106</cx:pt>
          <cx:pt idx="213212">25</cx:pt>
          <cx:pt idx="213213">2</cx:pt>
          <cx:pt idx="213214">0</cx:pt>
          <cx:pt idx="213215">4</cx:pt>
          <cx:pt idx="213216">27</cx:pt>
          <cx:pt idx="213217">82</cx:pt>
          <cx:pt idx="213218">32</cx:pt>
          <cx:pt idx="213219">0</cx:pt>
          <cx:pt idx="213220">14</cx:pt>
          <cx:pt idx="213221">131</cx:pt>
          <cx:pt idx="213222">0</cx:pt>
          <cx:pt idx="213223">44</cx:pt>
          <cx:pt idx="213224">0</cx:pt>
          <cx:pt idx="213225">3</cx:pt>
          <cx:pt idx="213226">1</cx:pt>
          <cx:pt idx="213227">6</cx:pt>
          <cx:pt idx="213228">0</cx:pt>
          <cx:pt idx="213229">42</cx:pt>
          <cx:pt idx="213230">5</cx:pt>
          <cx:pt idx="213231">7</cx:pt>
          <cx:pt idx="213232">0</cx:pt>
          <cx:pt idx="213233">1</cx:pt>
          <cx:pt idx="213234">0</cx:pt>
          <cx:pt idx="213235">14</cx:pt>
          <cx:pt idx="213236">0</cx:pt>
          <cx:pt idx="213237">91</cx:pt>
          <cx:pt idx="213238">0</cx:pt>
          <cx:pt idx="213239">0</cx:pt>
          <cx:pt idx="213240">109</cx:pt>
          <cx:pt idx="213241">22</cx:pt>
          <cx:pt idx="213242">27</cx:pt>
          <cx:pt idx="213243">151</cx:pt>
          <cx:pt idx="213244">23</cx:pt>
          <cx:pt idx="213245">14</cx:pt>
          <cx:pt idx="213246">2</cx:pt>
          <cx:pt idx="213247">0</cx:pt>
          <cx:pt idx="213248">1</cx:pt>
          <cx:pt idx="213249">42</cx:pt>
          <cx:pt idx="213250">0</cx:pt>
          <cx:pt idx="213251">16</cx:pt>
          <cx:pt idx="213252">0</cx:pt>
          <cx:pt idx="213253">22</cx:pt>
          <cx:pt idx="213254">0</cx:pt>
          <cx:pt idx="213255">28</cx:pt>
          <cx:pt idx="213256">0</cx:pt>
          <cx:pt idx="213257">1</cx:pt>
          <cx:pt idx="213258">13</cx:pt>
          <cx:pt idx="213259">4</cx:pt>
          <cx:pt idx="213260">1</cx:pt>
          <cx:pt idx="213261">0</cx:pt>
          <cx:pt idx="213262">13</cx:pt>
          <cx:pt idx="213263">0</cx:pt>
          <cx:pt idx="213264">0</cx:pt>
          <cx:pt idx="213265">3</cx:pt>
          <cx:pt idx="213266">0</cx:pt>
          <cx:pt idx="213267">8</cx:pt>
          <cx:pt idx="213268">0</cx:pt>
          <cx:pt idx="213269">16</cx:pt>
          <cx:pt idx="213270">9</cx:pt>
          <cx:pt idx="213271">22</cx:pt>
          <cx:pt idx="213272">36</cx:pt>
          <cx:pt idx="213273">0</cx:pt>
          <cx:pt idx="213274">6</cx:pt>
          <cx:pt idx="213275">0</cx:pt>
          <cx:pt idx="213276">1</cx:pt>
          <cx:pt idx="213277">0</cx:pt>
          <cx:pt idx="213278">1</cx:pt>
          <cx:pt idx="213279">0</cx:pt>
          <cx:pt idx="213280">1</cx:pt>
          <cx:pt idx="213281">92</cx:pt>
          <cx:pt idx="213282">38</cx:pt>
          <cx:pt idx="213283">43</cx:pt>
          <cx:pt idx="213284">1</cx:pt>
          <cx:pt idx="213285">8</cx:pt>
          <cx:pt idx="213286">2</cx:pt>
          <cx:pt idx="213287">17</cx:pt>
          <cx:pt idx="213288">406</cx:pt>
          <cx:pt idx="213289">17</cx:pt>
          <cx:pt idx="213290">152</cx:pt>
          <cx:pt idx="213291">3</cx:pt>
          <cx:pt idx="213292">1</cx:pt>
          <cx:pt idx="213293">0</cx:pt>
          <cx:pt idx="213294">21</cx:pt>
          <cx:pt idx="213295">1</cx:pt>
          <cx:pt idx="213296">14</cx:pt>
          <cx:pt idx="213297">47</cx:pt>
          <cx:pt idx="213298">11</cx:pt>
          <cx:pt idx="213299">13</cx:pt>
          <cx:pt idx="213300">0</cx:pt>
          <cx:pt idx="213301">308</cx:pt>
          <cx:pt idx="213302">1</cx:pt>
          <cx:pt idx="213303">0</cx:pt>
          <cx:pt idx="213304">5</cx:pt>
          <cx:pt idx="213305">161</cx:pt>
          <cx:pt idx="213306">0</cx:pt>
          <cx:pt idx="213307">0</cx:pt>
          <cx:pt idx="213308">0</cx:pt>
          <cx:pt idx="213309">35</cx:pt>
          <cx:pt idx="213310">1</cx:pt>
          <cx:pt idx="213311">1</cx:pt>
          <cx:pt idx="213312">59</cx:pt>
          <cx:pt idx="213313">0</cx:pt>
          <cx:pt idx="213314">17</cx:pt>
          <cx:pt idx="213315">72</cx:pt>
          <cx:pt idx="213316">6</cx:pt>
          <cx:pt idx="213317">6</cx:pt>
          <cx:pt idx="213318">4</cx:pt>
          <cx:pt idx="213319">123</cx:pt>
          <cx:pt idx="213320">7</cx:pt>
          <cx:pt idx="213321">0</cx:pt>
          <cx:pt idx="213322">64</cx:pt>
          <cx:pt idx="213323">139</cx:pt>
          <cx:pt idx="213324">29</cx:pt>
          <cx:pt idx="213325">92</cx:pt>
          <cx:pt idx="213326">6</cx:pt>
          <cx:pt idx="213327">0</cx:pt>
          <cx:pt idx="213328">2</cx:pt>
          <cx:pt idx="213329">280</cx:pt>
          <cx:pt idx="213330">1</cx:pt>
          <cx:pt idx="213331">0</cx:pt>
          <cx:pt idx="213332">46</cx:pt>
          <cx:pt idx="213333">10</cx:pt>
          <cx:pt idx="213334">75</cx:pt>
          <cx:pt idx="213335">39</cx:pt>
          <cx:pt idx="213336">18</cx:pt>
          <cx:pt idx="213337">17</cx:pt>
          <cx:pt idx="213338">43</cx:pt>
          <cx:pt idx="213339">1</cx:pt>
          <cx:pt idx="213340">0</cx:pt>
          <cx:pt idx="213341">0</cx:pt>
          <cx:pt idx="213342">0</cx:pt>
          <cx:pt idx="213343">517</cx:pt>
          <cx:pt idx="213344">12</cx:pt>
          <cx:pt idx="213345">4</cx:pt>
          <cx:pt idx="213346">3</cx:pt>
          <cx:pt idx="213347">11</cx:pt>
          <cx:pt idx="213348">237</cx:pt>
          <cx:pt idx="213349">698</cx:pt>
          <cx:pt idx="213350">21</cx:pt>
          <cx:pt idx="213351">14</cx:pt>
          <cx:pt idx="213352">0</cx:pt>
          <cx:pt idx="213353">16</cx:pt>
          <cx:pt idx="213354">1</cx:pt>
          <cx:pt idx="213355">280</cx:pt>
          <cx:pt idx="213356">33</cx:pt>
          <cx:pt idx="213357">184</cx:pt>
          <cx:pt idx="213358">0</cx:pt>
          <cx:pt idx="213359">26</cx:pt>
          <cx:pt idx="213360">13</cx:pt>
          <cx:pt idx="213361">0</cx:pt>
          <cx:pt idx="213362">0</cx:pt>
          <cx:pt idx="213363">0</cx:pt>
          <cx:pt idx="213364">0</cx:pt>
          <cx:pt idx="213365">0</cx:pt>
          <cx:pt idx="213366">1</cx:pt>
          <cx:pt idx="213367">7</cx:pt>
          <cx:pt idx="213368">0</cx:pt>
          <cx:pt idx="213369">0</cx:pt>
          <cx:pt idx="213370">1</cx:pt>
          <cx:pt idx="213371">4</cx:pt>
          <cx:pt idx="213372">0</cx:pt>
          <cx:pt idx="213373">0</cx:pt>
          <cx:pt idx="213374">0</cx:pt>
          <cx:pt idx="213375">134</cx:pt>
          <cx:pt idx="213376">233</cx:pt>
          <cx:pt idx="213377">5</cx:pt>
          <cx:pt idx="213378">188</cx:pt>
          <cx:pt idx="213379">385</cx:pt>
          <cx:pt idx="213380">7</cx:pt>
          <cx:pt idx="213381">15</cx:pt>
          <cx:pt idx="213382">4</cx:pt>
          <cx:pt idx="213383">14</cx:pt>
          <cx:pt idx="213384">31</cx:pt>
          <cx:pt idx="213385">2</cx:pt>
          <cx:pt idx="213386">2</cx:pt>
          <cx:pt idx="213387">1</cx:pt>
          <cx:pt idx="213388">180</cx:pt>
          <cx:pt idx="213389">5</cx:pt>
          <cx:pt idx="213390">0</cx:pt>
          <cx:pt idx="213391">0</cx:pt>
          <cx:pt idx="213392">1</cx:pt>
          <cx:pt idx="213393">22</cx:pt>
          <cx:pt idx="213394">39</cx:pt>
          <cx:pt idx="213395">0</cx:pt>
          <cx:pt idx="213396">135</cx:pt>
          <cx:pt idx="213397">168</cx:pt>
          <cx:pt idx="213398">3</cx:pt>
          <cx:pt idx="213399">0</cx:pt>
          <cx:pt idx="213400">44</cx:pt>
          <cx:pt idx="213401">7</cx:pt>
          <cx:pt idx="213402">24</cx:pt>
          <cx:pt idx="213403">3</cx:pt>
          <cx:pt idx="213404">72</cx:pt>
          <cx:pt idx="213405">35</cx:pt>
          <cx:pt idx="213406">124</cx:pt>
          <cx:pt idx="213407">4</cx:pt>
          <cx:pt idx="213408">6</cx:pt>
          <cx:pt idx="213409">6</cx:pt>
          <cx:pt idx="213410">0</cx:pt>
          <cx:pt idx="213411">3</cx:pt>
          <cx:pt idx="213412">30</cx:pt>
          <cx:pt idx="213413">43</cx:pt>
          <cx:pt idx="213414">6</cx:pt>
          <cx:pt idx="213415">6</cx:pt>
          <cx:pt idx="213416">86</cx:pt>
          <cx:pt idx="213417">0</cx:pt>
          <cx:pt idx="213418">8</cx:pt>
          <cx:pt idx="213419">0</cx:pt>
          <cx:pt idx="213420">6</cx:pt>
          <cx:pt idx="213421">1</cx:pt>
          <cx:pt idx="213422">10</cx:pt>
          <cx:pt idx="213423">49</cx:pt>
          <cx:pt idx="213424">0</cx:pt>
          <cx:pt idx="213425">0</cx:pt>
          <cx:pt idx="213426">1</cx:pt>
          <cx:pt idx="213427">2</cx:pt>
          <cx:pt idx="213428">0</cx:pt>
          <cx:pt idx="213429">62</cx:pt>
          <cx:pt idx="213430">7</cx:pt>
          <cx:pt idx="213431">16</cx:pt>
          <cx:pt idx="213432">8</cx:pt>
          <cx:pt idx="213433">208</cx:pt>
          <cx:pt idx="213434">4</cx:pt>
          <cx:pt idx="213435">39</cx:pt>
          <cx:pt idx="213436">83</cx:pt>
          <cx:pt idx="213437">456</cx:pt>
          <cx:pt idx="213438">1</cx:pt>
          <cx:pt idx="213439">26</cx:pt>
          <cx:pt idx="213440">0</cx:pt>
          <cx:pt idx="213441">0</cx:pt>
          <cx:pt idx="213442">120</cx:pt>
          <cx:pt idx="213443">123</cx:pt>
          <cx:pt idx="213444">69</cx:pt>
          <cx:pt idx="213445">4</cx:pt>
          <cx:pt idx="213446">7</cx:pt>
          <cx:pt idx="213447">373</cx:pt>
          <cx:pt idx="213448">2</cx:pt>
          <cx:pt idx="213449">1</cx:pt>
          <cx:pt idx="213450">45</cx:pt>
          <cx:pt idx="213451">8</cx:pt>
          <cx:pt idx="213452">65</cx:pt>
          <cx:pt idx="213453">17</cx:pt>
          <cx:pt idx="213454">0</cx:pt>
          <cx:pt idx="213455">1078</cx:pt>
          <cx:pt idx="213456">62</cx:pt>
          <cx:pt idx="213457">7</cx:pt>
          <cx:pt idx="213458">19</cx:pt>
          <cx:pt idx="213459">0</cx:pt>
          <cx:pt idx="213460">565</cx:pt>
          <cx:pt idx="213461">40</cx:pt>
          <cx:pt idx="213462">8</cx:pt>
          <cx:pt idx="213463">21</cx:pt>
          <cx:pt idx="213464">14</cx:pt>
          <cx:pt idx="213465">25</cx:pt>
          <cx:pt idx="213466">36</cx:pt>
          <cx:pt idx="213467">8</cx:pt>
          <cx:pt idx="213468">119</cx:pt>
          <cx:pt idx="213469">6</cx:pt>
          <cx:pt idx="213470">29</cx:pt>
          <cx:pt idx="213471">114</cx:pt>
          <cx:pt idx="213472">0</cx:pt>
          <cx:pt idx="213473">0</cx:pt>
          <cx:pt idx="213474">0</cx:pt>
          <cx:pt idx="213475">2</cx:pt>
          <cx:pt idx="213476">13</cx:pt>
          <cx:pt idx="213477">10</cx:pt>
          <cx:pt idx="213478">9</cx:pt>
          <cx:pt idx="213479">1</cx:pt>
          <cx:pt idx="213480">0</cx:pt>
          <cx:pt idx="213481">16</cx:pt>
          <cx:pt idx="213482">0</cx:pt>
          <cx:pt idx="213483">0</cx:pt>
          <cx:pt idx="213484">0</cx:pt>
          <cx:pt idx="213485">0</cx:pt>
          <cx:pt idx="213486">9</cx:pt>
          <cx:pt idx="213487">0</cx:pt>
          <cx:pt idx="213488">6</cx:pt>
          <cx:pt idx="213489">65</cx:pt>
          <cx:pt idx="213490">2</cx:pt>
          <cx:pt idx="213491">27</cx:pt>
          <cx:pt idx="213492">4</cx:pt>
          <cx:pt idx="213493">62</cx:pt>
          <cx:pt idx="213494">26</cx:pt>
          <cx:pt idx="213495">5</cx:pt>
          <cx:pt idx="213496">0</cx:pt>
          <cx:pt idx="213497">24</cx:pt>
          <cx:pt idx="213498">65</cx:pt>
          <cx:pt idx="213499">2</cx:pt>
          <cx:pt idx="213500">0</cx:pt>
          <cx:pt idx="213501">142</cx:pt>
          <cx:pt idx="213502">406</cx:pt>
          <cx:pt idx="213503">2</cx:pt>
          <cx:pt idx="213504">7</cx:pt>
          <cx:pt idx="213505">0</cx:pt>
          <cx:pt idx="213506">0</cx:pt>
          <cx:pt idx="213507">2</cx:pt>
          <cx:pt idx="213508">15</cx:pt>
          <cx:pt idx="213509">19</cx:pt>
          <cx:pt idx="213510">6</cx:pt>
          <cx:pt idx="213511">9</cx:pt>
          <cx:pt idx="213512">188</cx:pt>
          <cx:pt idx="213513">29</cx:pt>
          <cx:pt idx="213514">0</cx:pt>
          <cx:pt idx="213515">26</cx:pt>
          <cx:pt idx="213516">1</cx:pt>
          <cx:pt idx="213517">9</cx:pt>
          <cx:pt idx="213518">15</cx:pt>
          <cx:pt idx="213519">0</cx:pt>
          <cx:pt idx="213520">0</cx:pt>
          <cx:pt idx="213521">17</cx:pt>
          <cx:pt idx="213522">0</cx:pt>
          <cx:pt idx="213523">110</cx:pt>
          <cx:pt idx="213524">346</cx:pt>
          <cx:pt idx="213525">0</cx:pt>
          <cx:pt idx="213526">0</cx:pt>
          <cx:pt idx="213527">14</cx:pt>
          <cx:pt idx="213528">0</cx:pt>
          <cx:pt idx="213529">410</cx:pt>
          <cx:pt idx="213530">1</cx:pt>
          <cx:pt idx="213531">0</cx:pt>
          <cx:pt idx="213532">41</cx:pt>
          <cx:pt idx="213533">96</cx:pt>
          <cx:pt idx="213534">312</cx:pt>
          <cx:pt idx="213535">0</cx:pt>
          <cx:pt idx="213536">2</cx:pt>
          <cx:pt idx="213537">1</cx:pt>
          <cx:pt idx="213538">197</cx:pt>
          <cx:pt idx="213539">109</cx:pt>
          <cx:pt idx="213540">46</cx:pt>
          <cx:pt idx="213541">1</cx:pt>
          <cx:pt idx="213542">2</cx:pt>
          <cx:pt idx="213543">345</cx:pt>
          <cx:pt idx="213544">3</cx:pt>
          <cx:pt idx="213545">3</cx:pt>
          <cx:pt idx="213546">0</cx:pt>
          <cx:pt idx="213547">0</cx:pt>
          <cx:pt idx="213548">1</cx:pt>
          <cx:pt idx="213549">1</cx:pt>
          <cx:pt idx="213550">20</cx:pt>
          <cx:pt idx="213551">38</cx:pt>
          <cx:pt idx="213552">15</cx:pt>
          <cx:pt idx="213553">0</cx:pt>
          <cx:pt idx="213554">23</cx:pt>
          <cx:pt idx="213555">0</cx:pt>
          <cx:pt idx="213556">10</cx:pt>
          <cx:pt idx="213557">0</cx:pt>
          <cx:pt idx="213558">55</cx:pt>
          <cx:pt idx="213559">15</cx:pt>
          <cx:pt idx="213560">4</cx:pt>
          <cx:pt idx="213561">22</cx:pt>
          <cx:pt idx="213562">2</cx:pt>
          <cx:pt idx="213563">253</cx:pt>
          <cx:pt idx="213564">468</cx:pt>
          <cx:pt idx="213565">126</cx:pt>
          <cx:pt idx="213566">30</cx:pt>
          <cx:pt idx="213567">1</cx:pt>
          <cx:pt idx="213568">78</cx:pt>
          <cx:pt idx="213569">0</cx:pt>
          <cx:pt idx="213570">0</cx:pt>
          <cx:pt idx="213571">1</cx:pt>
          <cx:pt idx="213572">586</cx:pt>
          <cx:pt idx="213573">0</cx:pt>
          <cx:pt idx="213574">0</cx:pt>
          <cx:pt idx="213575">7</cx:pt>
          <cx:pt idx="213576">0</cx:pt>
          <cx:pt idx="213577">0</cx:pt>
          <cx:pt idx="213578">10</cx:pt>
          <cx:pt idx="213579">42</cx:pt>
          <cx:pt idx="213580">0</cx:pt>
          <cx:pt idx="213581">30</cx:pt>
          <cx:pt idx="213582">6</cx:pt>
          <cx:pt idx="213583">0</cx:pt>
          <cx:pt idx="213584">0</cx:pt>
          <cx:pt idx="213585">0</cx:pt>
          <cx:pt idx="213586">0</cx:pt>
          <cx:pt idx="213587">0</cx:pt>
          <cx:pt idx="213588">16</cx:pt>
          <cx:pt idx="213589">0</cx:pt>
          <cx:pt idx="213590">103</cx:pt>
          <cx:pt idx="213591">0</cx:pt>
          <cx:pt idx="213592">8</cx:pt>
          <cx:pt idx="213593">0</cx:pt>
          <cx:pt idx="213594">0</cx:pt>
          <cx:pt idx="213595">0</cx:pt>
          <cx:pt idx="213596">0</cx:pt>
          <cx:pt idx="213597">0</cx:pt>
          <cx:pt idx="213598">26</cx:pt>
          <cx:pt idx="213599">10</cx:pt>
          <cx:pt idx="213600">0</cx:pt>
          <cx:pt idx="213601">34</cx:pt>
          <cx:pt idx="213602">1</cx:pt>
          <cx:pt idx="213603">69</cx:pt>
          <cx:pt idx="213604">3</cx:pt>
          <cx:pt idx="213605">3</cx:pt>
          <cx:pt idx="213606">0</cx:pt>
          <cx:pt idx="213607">0</cx:pt>
          <cx:pt idx="213608">4</cx:pt>
          <cx:pt idx="213609">15</cx:pt>
          <cx:pt idx="213610">7</cx:pt>
          <cx:pt idx="213611">27</cx:pt>
          <cx:pt idx="213612">20</cx:pt>
          <cx:pt idx="213613">59</cx:pt>
          <cx:pt idx="213614">7</cx:pt>
          <cx:pt idx="213615">7</cx:pt>
          <cx:pt idx="213616">54</cx:pt>
          <cx:pt idx="213617">48</cx:pt>
          <cx:pt idx="213618">8</cx:pt>
          <cx:pt idx="213619">0</cx:pt>
          <cx:pt idx="213620">0</cx:pt>
          <cx:pt idx="213621">154</cx:pt>
          <cx:pt idx="213622">0</cx:pt>
          <cx:pt idx="213623">16</cx:pt>
          <cx:pt idx="213624">76</cx:pt>
          <cx:pt idx="213625">32</cx:pt>
          <cx:pt idx="213626">203</cx:pt>
          <cx:pt idx="213627">77</cx:pt>
          <cx:pt idx="213628">1</cx:pt>
          <cx:pt idx="213629">0</cx:pt>
          <cx:pt idx="213630">4</cx:pt>
          <cx:pt idx="213631">72</cx:pt>
          <cx:pt idx="213632">218</cx:pt>
          <cx:pt idx="213633">36</cx:pt>
          <cx:pt idx="213634">0</cx:pt>
          <cx:pt idx="213635">0</cx:pt>
          <cx:pt idx="213636">0</cx:pt>
          <cx:pt idx="213637">0</cx:pt>
          <cx:pt idx="213638">5</cx:pt>
          <cx:pt idx="213639">0</cx:pt>
          <cx:pt idx="213640">0</cx:pt>
          <cx:pt idx="213641">0</cx:pt>
          <cx:pt idx="213642">5</cx:pt>
          <cx:pt idx="213643">14</cx:pt>
          <cx:pt idx="213644">239</cx:pt>
          <cx:pt idx="213645">32</cx:pt>
          <cx:pt idx="213646">11</cx:pt>
          <cx:pt idx="213647">18</cx:pt>
          <cx:pt idx="213648">195</cx:pt>
          <cx:pt idx="213649">27</cx:pt>
          <cx:pt idx="213650">0</cx:pt>
          <cx:pt idx="213651">38</cx:pt>
          <cx:pt idx="213652">5</cx:pt>
          <cx:pt idx="213653">589</cx:pt>
          <cx:pt idx="213654">3</cx:pt>
          <cx:pt idx="213655">0</cx:pt>
          <cx:pt idx="213656">3</cx:pt>
          <cx:pt idx="213657">0</cx:pt>
          <cx:pt idx="213658">210</cx:pt>
          <cx:pt idx="213659">0</cx:pt>
          <cx:pt idx="213660">3</cx:pt>
          <cx:pt idx="213661">10</cx:pt>
          <cx:pt idx="213662">1</cx:pt>
          <cx:pt idx="213663">735</cx:pt>
          <cx:pt idx="213664">91</cx:pt>
          <cx:pt idx="213665">757</cx:pt>
          <cx:pt idx="213666">9</cx:pt>
          <cx:pt idx="213667">13</cx:pt>
          <cx:pt idx="213668">43</cx:pt>
          <cx:pt idx="213669">86</cx:pt>
          <cx:pt idx="213670">2</cx:pt>
          <cx:pt idx="213671">0</cx:pt>
          <cx:pt idx="213672">0</cx:pt>
          <cx:pt idx="213673">0</cx:pt>
          <cx:pt idx="213674">0</cx:pt>
          <cx:pt idx="213675">0</cx:pt>
          <cx:pt idx="213676">1</cx:pt>
          <cx:pt idx="213677">1</cx:pt>
          <cx:pt idx="213678">0</cx:pt>
          <cx:pt idx="213679">69</cx:pt>
          <cx:pt idx="213680">2</cx:pt>
          <cx:pt idx="213681">6</cx:pt>
          <cx:pt idx="213682">41</cx:pt>
          <cx:pt idx="213683">544</cx:pt>
          <cx:pt idx="213684">0</cx:pt>
          <cx:pt idx="213685">1</cx:pt>
          <cx:pt idx="213686">19</cx:pt>
          <cx:pt idx="213687">42</cx:pt>
          <cx:pt idx="213688">0</cx:pt>
          <cx:pt idx="213689">1</cx:pt>
          <cx:pt idx="213690">30</cx:pt>
          <cx:pt idx="213691">47</cx:pt>
          <cx:pt idx="213692">9</cx:pt>
          <cx:pt idx="213693">3</cx:pt>
          <cx:pt idx="213694">1</cx:pt>
          <cx:pt idx="213695">15</cx:pt>
          <cx:pt idx="213696">14</cx:pt>
          <cx:pt idx="213697">1</cx:pt>
          <cx:pt idx="213698">74</cx:pt>
          <cx:pt idx="213699">6</cx:pt>
          <cx:pt idx="213700">2</cx:pt>
          <cx:pt idx="213701">243</cx:pt>
          <cx:pt idx="213702">0</cx:pt>
          <cx:pt idx="213703">55</cx:pt>
          <cx:pt idx="213704">35</cx:pt>
          <cx:pt idx="213705">41</cx:pt>
          <cx:pt idx="213706">250</cx:pt>
          <cx:pt idx="213707">0</cx:pt>
          <cx:pt idx="213708">0</cx:pt>
          <cx:pt idx="213709">203</cx:pt>
          <cx:pt idx="213710">0</cx:pt>
          <cx:pt idx="213711">0</cx:pt>
          <cx:pt idx="213712">3</cx:pt>
          <cx:pt idx="213713">13</cx:pt>
          <cx:pt idx="213714">27</cx:pt>
          <cx:pt idx="213715">13</cx:pt>
          <cx:pt idx="213716">131</cx:pt>
          <cx:pt idx="213717">104</cx:pt>
          <cx:pt idx="213718">5</cx:pt>
          <cx:pt idx="213719">5</cx:pt>
          <cx:pt idx="213720">10</cx:pt>
          <cx:pt idx="213721">116</cx:pt>
          <cx:pt idx="213722">1</cx:pt>
          <cx:pt idx="213723">5</cx:pt>
          <cx:pt idx="213724">17</cx:pt>
          <cx:pt idx="213725">34</cx:pt>
          <cx:pt idx="213726">175</cx:pt>
          <cx:pt idx="213727">36</cx:pt>
          <cx:pt idx="213728">87</cx:pt>
          <cx:pt idx="213729">68</cx:pt>
          <cx:pt idx="213730">28</cx:pt>
          <cx:pt idx="213731">10</cx:pt>
          <cx:pt idx="213732">0</cx:pt>
          <cx:pt idx="213733">218</cx:pt>
          <cx:pt idx="213734">421</cx:pt>
          <cx:pt idx="213735">7</cx:pt>
          <cx:pt idx="213736">23</cx:pt>
          <cx:pt idx="213737">69</cx:pt>
          <cx:pt idx="213738">3</cx:pt>
          <cx:pt idx="213739">0</cx:pt>
          <cx:pt idx="213740">182</cx:pt>
          <cx:pt idx="213741">18</cx:pt>
          <cx:pt idx="213742">10</cx:pt>
          <cx:pt idx="213743">0</cx:pt>
          <cx:pt idx="213744">4</cx:pt>
          <cx:pt idx="213745">0</cx:pt>
          <cx:pt idx="213746">0</cx:pt>
          <cx:pt idx="213747">0</cx:pt>
          <cx:pt idx="213748">0</cx:pt>
          <cx:pt idx="213749">1</cx:pt>
          <cx:pt idx="213750">13</cx:pt>
          <cx:pt idx="213751">14</cx:pt>
          <cx:pt idx="213752">1</cx:pt>
          <cx:pt idx="213753">560</cx:pt>
          <cx:pt idx="213754">7</cx:pt>
          <cx:pt idx="213755">3</cx:pt>
          <cx:pt idx="213756">28</cx:pt>
          <cx:pt idx="213757">1</cx:pt>
          <cx:pt idx="213758">442</cx:pt>
          <cx:pt idx="213759">56</cx:pt>
          <cx:pt idx="213760">76</cx:pt>
          <cx:pt idx="213761">945</cx:pt>
          <cx:pt idx="213762">283</cx:pt>
          <cx:pt idx="213763">29</cx:pt>
          <cx:pt idx="213764">3</cx:pt>
          <cx:pt idx="213765">0</cx:pt>
          <cx:pt idx="213766">0</cx:pt>
          <cx:pt idx="213767">1</cx:pt>
          <cx:pt idx="213768">22</cx:pt>
          <cx:pt idx="213769">28</cx:pt>
          <cx:pt idx="213770">1</cx:pt>
          <cx:pt idx="213771">22</cx:pt>
          <cx:pt idx="213772">0</cx:pt>
          <cx:pt idx="213773">1</cx:pt>
          <cx:pt idx="213774">8</cx:pt>
          <cx:pt idx="213775">1</cx:pt>
          <cx:pt idx="213776">29</cx:pt>
          <cx:pt idx="213777">49</cx:pt>
          <cx:pt idx="213778">121</cx:pt>
          <cx:pt idx="213779">1</cx:pt>
          <cx:pt idx="213780">0</cx:pt>
          <cx:pt idx="213781">0</cx:pt>
          <cx:pt idx="213782">1</cx:pt>
          <cx:pt idx="213783">0</cx:pt>
          <cx:pt idx="213784">0</cx:pt>
          <cx:pt idx="213785">0</cx:pt>
          <cx:pt idx="213786">0</cx:pt>
          <cx:pt idx="213787">0</cx:pt>
          <cx:pt idx="213788">0</cx:pt>
          <cx:pt idx="213789">0</cx:pt>
          <cx:pt idx="213790">2</cx:pt>
          <cx:pt idx="213791">11</cx:pt>
          <cx:pt idx="213792">0</cx:pt>
          <cx:pt idx="213793">46</cx:pt>
          <cx:pt idx="213794">69</cx:pt>
          <cx:pt idx="213795">13</cx:pt>
          <cx:pt idx="213796">10</cx:pt>
          <cx:pt idx="213797">2</cx:pt>
          <cx:pt idx="213798">0</cx:pt>
          <cx:pt idx="213799">2</cx:pt>
          <cx:pt idx="213800">0</cx:pt>
          <cx:pt idx="213801">0</cx:pt>
          <cx:pt idx="213802">0</cx:pt>
          <cx:pt idx="213803">66</cx:pt>
          <cx:pt idx="213804">1</cx:pt>
          <cx:pt idx="213805">47</cx:pt>
          <cx:pt idx="213806">22</cx:pt>
          <cx:pt idx="213807">317</cx:pt>
          <cx:pt idx="213808">0</cx:pt>
          <cx:pt idx="213809">0</cx:pt>
          <cx:pt idx="213810">76</cx:pt>
          <cx:pt idx="213811">242</cx:pt>
          <cx:pt idx="213812">0</cx:pt>
          <cx:pt idx="213813">0</cx:pt>
          <cx:pt idx="213814">0</cx:pt>
          <cx:pt idx="213815">5</cx:pt>
          <cx:pt idx="213816">0</cx:pt>
          <cx:pt idx="213817">0</cx:pt>
          <cx:pt idx="213818">0</cx:pt>
          <cx:pt idx="213819">188</cx:pt>
          <cx:pt idx="213820">3</cx:pt>
          <cx:pt idx="213821">1</cx:pt>
          <cx:pt idx="213822">87</cx:pt>
          <cx:pt idx="213823">2</cx:pt>
          <cx:pt idx="213824">0</cx:pt>
          <cx:pt idx="213825">5</cx:pt>
          <cx:pt idx="213826">0</cx:pt>
          <cx:pt idx="213827">1</cx:pt>
          <cx:pt idx="213828">10</cx:pt>
          <cx:pt idx="213829">0</cx:pt>
          <cx:pt idx="213830">8</cx:pt>
          <cx:pt idx="213831">103</cx:pt>
          <cx:pt idx="213832">26</cx:pt>
          <cx:pt idx="213833">1</cx:pt>
          <cx:pt idx="213834">3</cx:pt>
          <cx:pt idx="213835">3</cx:pt>
          <cx:pt idx="213836">0</cx:pt>
          <cx:pt idx="213837">67</cx:pt>
          <cx:pt idx="213838">0</cx:pt>
          <cx:pt idx="213839">0</cx:pt>
          <cx:pt idx="213840">0</cx:pt>
          <cx:pt idx="213841">2</cx:pt>
          <cx:pt idx="213842">259</cx:pt>
          <cx:pt idx="213843">609</cx:pt>
          <cx:pt idx="213844">47</cx:pt>
          <cx:pt idx="213845">5</cx:pt>
          <cx:pt idx="213846">7</cx:pt>
          <cx:pt idx="213847">42</cx:pt>
          <cx:pt idx="213848">0</cx:pt>
          <cx:pt idx="213849">13</cx:pt>
          <cx:pt idx="213850">2</cx:pt>
          <cx:pt idx="213851">1</cx:pt>
          <cx:pt idx="213852">297</cx:pt>
          <cx:pt idx="213853">3</cx:pt>
          <cx:pt idx="213854">11</cx:pt>
          <cx:pt idx="213855">11</cx:pt>
          <cx:pt idx="213856">278</cx:pt>
          <cx:pt idx="213857">1</cx:pt>
          <cx:pt idx="213858">7</cx:pt>
          <cx:pt idx="213859">0</cx:pt>
          <cx:pt idx="213860">0</cx:pt>
          <cx:pt idx="213861">196</cx:pt>
          <cx:pt idx="213862">416</cx:pt>
          <cx:pt idx="213863">0</cx:pt>
          <cx:pt idx="213864">101</cx:pt>
          <cx:pt idx="213865">28</cx:pt>
          <cx:pt idx="213866">12</cx:pt>
          <cx:pt idx="213867">0</cx:pt>
          <cx:pt idx="213868">6</cx:pt>
          <cx:pt idx="213869">0</cx:pt>
          <cx:pt idx="213870">0</cx:pt>
          <cx:pt idx="213871">38</cx:pt>
          <cx:pt idx="213872">8</cx:pt>
          <cx:pt idx="213873">1</cx:pt>
          <cx:pt idx="213874">3</cx:pt>
          <cx:pt idx="213875">6</cx:pt>
          <cx:pt idx="213876">25</cx:pt>
          <cx:pt idx="213877">5</cx:pt>
          <cx:pt idx="213878">0</cx:pt>
          <cx:pt idx="213879">21</cx:pt>
          <cx:pt idx="213880">44</cx:pt>
          <cx:pt idx="213881">6</cx:pt>
          <cx:pt idx="213882">5</cx:pt>
          <cx:pt idx="213883">0</cx:pt>
          <cx:pt idx="213884">3</cx:pt>
          <cx:pt idx="213885">42</cx:pt>
          <cx:pt idx="213886">0</cx:pt>
          <cx:pt idx="213887">0</cx:pt>
          <cx:pt idx="213888">0</cx:pt>
          <cx:pt idx="213889">114</cx:pt>
          <cx:pt idx="213890">0</cx:pt>
          <cx:pt idx="213891">8</cx:pt>
          <cx:pt idx="213892">0</cx:pt>
          <cx:pt idx="213893">3</cx:pt>
          <cx:pt idx="213894">89</cx:pt>
          <cx:pt idx="213895">1</cx:pt>
          <cx:pt idx="213896">25</cx:pt>
          <cx:pt idx="213897">6</cx:pt>
          <cx:pt idx="213898">45</cx:pt>
          <cx:pt idx="213899">18</cx:pt>
          <cx:pt idx="213900">156</cx:pt>
          <cx:pt idx="213901">35</cx:pt>
          <cx:pt idx="213902">36</cx:pt>
          <cx:pt idx="213903">0</cx:pt>
          <cx:pt idx="213904">28</cx:pt>
          <cx:pt idx="213905">0</cx:pt>
          <cx:pt idx="213906">1</cx:pt>
          <cx:pt idx="213907">0</cx:pt>
          <cx:pt idx="213908">21</cx:pt>
          <cx:pt idx="213909">7</cx:pt>
          <cx:pt idx="213910">3</cx:pt>
          <cx:pt idx="213911">1</cx:pt>
          <cx:pt idx="213912">121</cx:pt>
          <cx:pt idx="213913">10</cx:pt>
          <cx:pt idx="213914">1</cx:pt>
          <cx:pt idx="213915">13</cx:pt>
          <cx:pt idx="213916">197</cx:pt>
          <cx:pt idx="213917">8</cx:pt>
          <cx:pt idx="213918">7</cx:pt>
          <cx:pt idx="213919">8</cx:pt>
          <cx:pt idx="213920">62</cx:pt>
          <cx:pt idx="213921">0</cx:pt>
          <cx:pt idx="213922">8</cx:pt>
          <cx:pt idx="213923">0</cx:pt>
          <cx:pt idx="213924">0</cx:pt>
          <cx:pt idx="213925">31</cx:pt>
          <cx:pt idx="213926">275</cx:pt>
          <cx:pt idx="213927">1</cx:pt>
          <cx:pt idx="213928">9</cx:pt>
          <cx:pt idx="213929">1</cx:pt>
          <cx:pt idx="213930">265</cx:pt>
          <cx:pt idx="213931">0</cx:pt>
          <cx:pt idx="213932">1</cx:pt>
          <cx:pt idx="213933">5</cx:pt>
          <cx:pt idx="213934">48</cx:pt>
          <cx:pt idx="213935">13</cx:pt>
          <cx:pt idx="213936">6</cx:pt>
          <cx:pt idx="213937">26</cx:pt>
          <cx:pt idx="213938">21</cx:pt>
          <cx:pt idx="213939">0</cx:pt>
          <cx:pt idx="213940">0</cx:pt>
          <cx:pt idx="213941">819</cx:pt>
          <cx:pt idx="213942">52</cx:pt>
          <cx:pt idx="213943">35</cx:pt>
          <cx:pt idx="213944">55</cx:pt>
          <cx:pt idx="213945">3</cx:pt>
          <cx:pt idx="213946">0</cx:pt>
          <cx:pt idx="213947">0</cx:pt>
          <cx:pt idx="213948">266</cx:pt>
          <cx:pt idx="213949">1</cx:pt>
          <cx:pt idx="213950">37</cx:pt>
          <cx:pt idx="213951">173</cx:pt>
          <cx:pt idx="213952">27</cx:pt>
          <cx:pt idx="213953">0</cx:pt>
          <cx:pt idx="213954">3</cx:pt>
          <cx:pt idx="213955">3</cx:pt>
          <cx:pt idx="213956">0</cx:pt>
          <cx:pt idx="213957">13</cx:pt>
          <cx:pt idx="213958">8</cx:pt>
          <cx:pt idx="213959">1</cx:pt>
          <cx:pt idx="213960">49</cx:pt>
          <cx:pt idx="213961">6</cx:pt>
          <cx:pt idx="213962">0</cx:pt>
          <cx:pt idx="213963">0</cx:pt>
          <cx:pt idx="213964">164</cx:pt>
          <cx:pt idx="213965">0</cx:pt>
          <cx:pt idx="213966">0</cx:pt>
          <cx:pt idx="213967">8</cx:pt>
          <cx:pt idx="213968">25</cx:pt>
          <cx:pt idx="213969">1</cx:pt>
          <cx:pt idx="213970">10</cx:pt>
          <cx:pt idx="213971">7</cx:pt>
          <cx:pt idx="213972">191</cx:pt>
          <cx:pt idx="213973">0</cx:pt>
          <cx:pt idx="213974">0</cx:pt>
          <cx:pt idx="213975">0</cx:pt>
          <cx:pt idx="213976">0</cx:pt>
          <cx:pt idx="213977">0</cx:pt>
          <cx:pt idx="213978">12</cx:pt>
          <cx:pt idx="213979">77</cx:pt>
          <cx:pt idx="213980">0</cx:pt>
          <cx:pt idx="213981">14</cx:pt>
          <cx:pt idx="213982">6</cx:pt>
          <cx:pt idx="213983">3</cx:pt>
          <cx:pt idx="213984">8</cx:pt>
          <cx:pt idx="213985">1</cx:pt>
          <cx:pt idx="213986">15</cx:pt>
          <cx:pt idx="213987">0</cx:pt>
          <cx:pt idx="213988">110</cx:pt>
          <cx:pt idx="213989">23</cx:pt>
          <cx:pt idx="213990">48</cx:pt>
          <cx:pt idx="213991">1</cx:pt>
          <cx:pt idx="213992">6</cx:pt>
          <cx:pt idx="213993">0</cx:pt>
          <cx:pt idx="213994">3</cx:pt>
          <cx:pt idx="213995">4</cx:pt>
          <cx:pt idx="213996">141</cx:pt>
          <cx:pt idx="213997">14</cx:pt>
          <cx:pt idx="213998">14</cx:pt>
          <cx:pt idx="213999">15</cx:pt>
          <cx:pt idx="214000">1</cx:pt>
          <cx:pt idx="214001">0</cx:pt>
          <cx:pt idx="214002">0</cx:pt>
          <cx:pt idx="214003">66</cx:pt>
          <cx:pt idx="214004">2</cx:pt>
          <cx:pt idx="214005">14</cx:pt>
          <cx:pt idx="214006">35</cx:pt>
          <cx:pt idx="214007">74</cx:pt>
          <cx:pt idx="214008">0</cx:pt>
          <cx:pt idx="214009">1</cx:pt>
          <cx:pt idx="214010">40</cx:pt>
          <cx:pt idx="214011">42</cx:pt>
          <cx:pt idx="214012">6</cx:pt>
          <cx:pt idx="214013">5</cx:pt>
          <cx:pt idx="214014">1</cx:pt>
          <cx:pt idx="214015">0</cx:pt>
          <cx:pt idx="214016">0</cx:pt>
          <cx:pt idx="214017">73</cx:pt>
          <cx:pt idx="214018">104</cx:pt>
          <cx:pt idx="214019">14</cx:pt>
          <cx:pt idx="214020">27</cx:pt>
          <cx:pt idx="214021">23</cx:pt>
          <cx:pt idx="214022">174</cx:pt>
          <cx:pt idx="214023">2</cx:pt>
          <cx:pt idx="214024">4</cx:pt>
          <cx:pt idx="214025">22</cx:pt>
          <cx:pt idx="214026">0</cx:pt>
          <cx:pt idx="214027">120</cx:pt>
          <cx:pt idx="214028">33</cx:pt>
          <cx:pt idx="214029">39</cx:pt>
          <cx:pt idx="214030">55</cx:pt>
          <cx:pt idx="214031">2</cx:pt>
          <cx:pt idx="214032">4</cx:pt>
          <cx:pt idx="214033">109</cx:pt>
          <cx:pt idx="214034">119</cx:pt>
          <cx:pt idx="214035">11</cx:pt>
          <cx:pt idx="214036">20</cx:pt>
          <cx:pt idx="214037">22</cx:pt>
          <cx:pt idx="214038">544</cx:pt>
          <cx:pt idx="214039">15</cx:pt>
          <cx:pt idx="214040">135</cx:pt>
          <cx:pt idx="214041">76</cx:pt>
          <cx:pt idx="214042">0</cx:pt>
          <cx:pt idx="214043">89</cx:pt>
          <cx:pt idx="214044">93</cx:pt>
          <cx:pt idx="214045">18</cx:pt>
          <cx:pt idx="214046">7</cx:pt>
          <cx:pt idx="214047">31</cx:pt>
          <cx:pt idx="214048">1</cx:pt>
          <cx:pt idx="214049">15</cx:pt>
          <cx:pt idx="214050">242</cx:pt>
          <cx:pt idx="214051">1</cx:pt>
          <cx:pt idx="214052">16</cx:pt>
          <cx:pt idx="214053">1</cx:pt>
          <cx:pt idx="214054">51</cx:pt>
          <cx:pt idx="214055">27</cx:pt>
          <cx:pt idx="214056">20</cx:pt>
          <cx:pt idx="214057">7</cx:pt>
          <cx:pt idx="214058">35</cx:pt>
          <cx:pt idx="214059">102</cx:pt>
          <cx:pt idx="214060">35</cx:pt>
          <cx:pt idx="214061">1</cx:pt>
          <cx:pt idx="214062">1</cx:pt>
          <cx:pt idx="214063">0</cx:pt>
          <cx:pt idx="214064">0</cx:pt>
          <cx:pt idx="214065">6</cx:pt>
          <cx:pt idx="214066">0</cx:pt>
          <cx:pt idx="214067">31</cx:pt>
          <cx:pt idx="214068">6</cx:pt>
          <cx:pt idx="214069">420</cx:pt>
          <cx:pt idx="214070">3</cx:pt>
          <cx:pt idx="214071">2</cx:pt>
          <cx:pt idx="214072">334</cx:pt>
          <cx:pt idx="214073">105</cx:pt>
          <cx:pt idx="214074">0</cx:pt>
          <cx:pt idx="214075">8</cx:pt>
          <cx:pt idx="214076">101</cx:pt>
          <cx:pt idx="214077">0</cx:pt>
          <cx:pt idx="214078">40</cx:pt>
          <cx:pt idx="214079">1</cx:pt>
          <cx:pt idx="214080">0</cx:pt>
          <cx:pt idx="214081">2</cx:pt>
          <cx:pt idx="214082">0</cx:pt>
          <cx:pt idx="214083">0</cx:pt>
          <cx:pt idx="214084">2</cx:pt>
          <cx:pt idx="214085">0</cx:pt>
          <cx:pt idx="214086">18</cx:pt>
          <cx:pt idx="214087">113</cx:pt>
          <cx:pt idx="214088">0</cx:pt>
          <cx:pt idx="214089">0</cx:pt>
          <cx:pt idx="214090">37</cx:pt>
          <cx:pt idx="214091">5</cx:pt>
          <cx:pt idx="214092">2</cx:pt>
          <cx:pt idx="214093">9</cx:pt>
          <cx:pt idx="214094">0</cx:pt>
          <cx:pt idx="214095">0</cx:pt>
          <cx:pt idx="214096">8</cx:pt>
          <cx:pt idx="214097">3</cx:pt>
          <cx:pt idx="214098">10</cx:pt>
          <cx:pt idx="214099">1</cx:pt>
          <cx:pt idx="214100">370</cx:pt>
          <cx:pt idx="214101">0</cx:pt>
          <cx:pt idx="214102">2</cx:pt>
          <cx:pt idx="214103">0</cx:pt>
          <cx:pt idx="214104">0</cx:pt>
          <cx:pt idx="214105">4</cx:pt>
          <cx:pt idx="214106">0</cx:pt>
          <cx:pt idx="214107">72</cx:pt>
          <cx:pt idx="214108">128</cx:pt>
          <cx:pt idx="214109">1</cx:pt>
          <cx:pt idx="214110">207</cx:pt>
          <cx:pt idx="214111">0</cx:pt>
          <cx:pt idx="214112">49</cx:pt>
          <cx:pt idx="214113">0</cx:pt>
          <cx:pt idx="214114">7</cx:pt>
          <cx:pt idx="214115">6</cx:pt>
          <cx:pt idx="214116">73</cx:pt>
          <cx:pt idx="214117">6</cx:pt>
          <cx:pt idx="214118">0</cx:pt>
          <cx:pt idx="214119">0</cx:pt>
          <cx:pt idx="214120">0</cx:pt>
          <cx:pt idx="214121">15</cx:pt>
          <cx:pt idx="214122">0</cx:pt>
          <cx:pt idx="214123">0</cx:pt>
          <cx:pt idx="214124">24</cx:pt>
          <cx:pt idx="214125">0</cx:pt>
          <cx:pt idx="214126">0</cx:pt>
          <cx:pt idx="214127">17</cx:pt>
          <cx:pt idx="214128">8</cx:pt>
          <cx:pt idx="214129">0</cx:pt>
          <cx:pt idx="214130">0</cx:pt>
          <cx:pt idx="214131">0</cx:pt>
          <cx:pt idx="214132">1</cx:pt>
          <cx:pt idx="214133">0</cx:pt>
          <cx:pt idx="214134">2</cx:pt>
          <cx:pt idx="214135">146</cx:pt>
          <cx:pt idx="214136">2</cx:pt>
          <cx:pt idx="214137">7</cx:pt>
          <cx:pt idx="214138">12</cx:pt>
          <cx:pt idx="214139">0</cx:pt>
          <cx:pt idx="214140">0</cx:pt>
          <cx:pt idx="214141">0</cx:pt>
          <cx:pt idx="214142">1</cx:pt>
          <cx:pt idx="214143">1</cx:pt>
          <cx:pt idx="214144">46</cx:pt>
          <cx:pt idx="214145">17</cx:pt>
          <cx:pt idx="214146">1</cx:pt>
          <cx:pt idx="214147">1</cx:pt>
          <cx:pt idx="214148">4</cx:pt>
          <cx:pt idx="214149">83</cx:pt>
          <cx:pt idx="214150">103</cx:pt>
          <cx:pt idx="214151">44</cx:pt>
          <cx:pt idx="214152">4</cx:pt>
          <cx:pt idx="214153">1</cx:pt>
          <cx:pt idx="214154">0</cx:pt>
          <cx:pt idx="214155">103</cx:pt>
          <cx:pt idx="214156">217</cx:pt>
          <cx:pt idx="214157">2</cx:pt>
          <cx:pt idx="214158">0</cx:pt>
          <cx:pt idx="214159">29</cx:pt>
          <cx:pt idx="214160">0</cx:pt>
          <cx:pt idx="214161">6</cx:pt>
          <cx:pt idx="214162">0</cx:pt>
          <cx:pt idx="214163">6</cx:pt>
          <cx:pt idx="214164">161</cx:pt>
          <cx:pt idx="214165">819</cx:pt>
          <cx:pt idx="214166">76</cx:pt>
          <cx:pt idx="214167">14</cx:pt>
          <cx:pt idx="214168">48</cx:pt>
          <cx:pt idx="214169">79</cx:pt>
          <cx:pt idx="214170">13</cx:pt>
          <cx:pt idx="214171">21</cx:pt>
          <cx:pt idx="214172">4</cx:pt>
          <cx:pt idx="214173">60</cx:pt>
          <cx:pt idx="214174">0</cx:pt>
          <cx:pt idx="214175">0</cx:pt>
          <cx:pt idx="214176">0</cx:pt>
          <cx:pt idx="214177">26</cx:pt>
          <cx:pt idx="214178">6</cx:pt>
          <cx:pt idx="214179">0</cx:pt>
          <cx:pt idx="214180">0</cx:pt>
          <cx:pt idx="214181">13</cx:pt>
          <cx:pt idx="214182">1</cx:pt>
          <cx:pt idx="214183">44</cx:pt>
          <cx:pt idx="214184">44</cx:pt>
          <cx:pt idx="214185">5</cx:pt>
          <cx:pt idx="214186">34</cx:pt>
          <cx:pt idx="214187">1</cx:pt>
          <cx:pt idx="214188">0</cx:pt>
          <cx:pt idx="214189">24</cx:pt>
          <cx:pt idx="214190">0</cx:pt>
          <cx:pt idx="214191">0</cx:pt>
          <cx:pt idx="214192">48</cx:pt>
          <cx:pt idx="214193">21</cx:pt>
          <cx:pt idx="214194">8</cx:pt>
          <cx:pt idx="214195">0</cx:pt>
          <cx:pt idx="214196">58</cx:pt>
          <cx:pt idx="214197">45</cx:pt>
          <cx:pt idx="214198">70</cx:pt>
          <cx:pt idx="214199">0</cx:pt>
          <cx:pt idx="214200">0</cx:pt>
          <cx:pt idx="214201">0</cx:pt>
          <cx:pt idx="214202">56</cx:pt>
          <cx:pt idx="214203">16</cx:pt>
          <cx:pt idx="214204">18</cx:pt>
          <cx:pt idx="214205">84</cx:pt>
          <cx:pt idx="214206">19</cx:pt>
          <cx:pt idx="214207">84</cx:pt>
          <cx:pt idx="214208">28</cx:pt>
          <cx:pt idx="214209">323</cx:pt>
          <cx:pt idx="214210">19</cx:pt>
          <cx:pt idx="214211">60</cx:pt>
          <cx:pt idx="214212">7</cx:pt>
          <cx:pt idx="214213">0</cx:pt>
          <cx:pt idx="214214">274</cx:pt>
          <cx:pt idx="214215">0</cx:pt>
          <cx:pt idx="214216">1</cx:pt>
          <cx:pt idx="214217">0</cx:pt>
          <cx:pt idx="214218">15</cx:pt>
          <cx:pt idx="214219">4</cx:pt>
          <cx:pt idx="214220">0</cx:pt>
          <cx:pt idx="214221">2</cx:pt>
          <cx:pt idx="214222">4</cx:pt>
          <cx:pt idx="214223">10</cx:pt>
          <cx:pt idx="214224">78</cx:pt>
          <cx:pt idx="214225">42</cx:pt>
          <cx:pt idx="214226">60</cx:pt>
          <cx:pt idx="214227">125</cx:pt>
          <cx:pt idx="214228">0</cx:pt>
          <cx:pt idx="214229">0</cx:pt>
          <cx:pt idx="214230">17</cx:pt>
          <cx:pt idx="214231">8</cx:pt>
          <cx:pt idx="214232">6</cx:pt>
          <cx:pt idx="214233">27</cx:pt>
          <cx:pt idx="214234">8</cx:pt>
          <cx:pt idx="214235">8</cx:pt>
          <cx:pt idx="214236">1</cx:pt>
          <cx:pt idx="214237">111</cx:pt>
          <cx:pt idx="214238">69</cx:pt>
          <cx:pt idx="214239">5</cx:pt>
          <cx:pt idx="214240">133</cx:pt>
          <cx:pt idx="214241">0</cx:pt>
          <cx:pt idx="214242">0</cx:pt>
          <cx:pt idx="214243">10</cx:pt>
          <cx:pt idx="214244">0</cx:pt>
          <cx:pt idx="214245">0</cx:pt>
          <cx:pt idx="214246">3</cx:pt>
          <cx:pt idx="214247">3</cx:pt>
          <cx:pt idx="214248">24</cx:pt>
          <cx:pt idx="214249">0</cx:pt>
          <cx:pt idx="214250">113</cx:pt>
          <cx:pt idx="214251">18</cx:pt>
          <cx:pt idx="214252">0</cx:pt>
          <cx:pt idx="214253">14</cx:pt>
          <cx:pt idx="214254">77</cx:pt>
          <cx:pt idx="214255">0</cx:pt>
          <cx:pt idx="214256">0</cx:pt>
          <cx:pt idx="214257">510</cx:pt>
          <cx:pt idx="214258">8</cx:pt>
          <cx:pt idx="214259">39</cx:pt>
          <cx:pt idx="214260">0</cx:pt>
          <cx:pt idx="214261">1</cx:pt>
          <cx:pt idx="214262">0</cx:pt>
          <cx:pt idx="214263">0</cx:pt>
          <cx:pt idx="214264">0</cx:pt>
          <cx:pt idx="214265">311</cx:pt>
          <cx:pt idx="214266">541</cx:pt>
          <cx:pt idx="214267">1</cx:pt>
          <cx:pt idx="214268">25</cx:pt>
          <cx:pt idx="214269">20</cx:pt>
          <cx:pt idx="214270">127</cx:pt>
          <cx:pt idx="214271">3</cx:pt>
          <cx:pt idx="214272">98</cx:pt>
          <cx:pt idx="214273">25</cx:pt>
          <cx:pt idx="214274">0</cx:pt>
          <cx:pt idx="214275">248</cx:pt>
          <cx:pt idx="214276">61</cx:pt>
          <cx:pt idx="214277">1</cx:pt>
          <cx:pt idx="214278">4</cx:pt>
          <cx:pt idx="214279">1</cx:pt>
          <cx:pt idx="214280">9</cx:pt>
          <cx:pt idx="214281">0</cx:pt>
          <cx:pt idx="214282">36</cx:pt>
          <cx:pt idx="214283">209</cx:pt>
          <cx:pt idx="214284">4</cx:pt>
          <cx:pt idx="214285">10</cx:pt>
          <cx:pt idx="214286">15</cx:pt>
          <cx:pt idx="214287">7</cx:pt>
          <cx:pt idx="214288">28</cx:pt>
          <cx:pt idx="214289">79</cx:pt>
          <cx:pt idx="214290">0</cx:pt>
          <cx:pt idx="214291">18</cx:pt>
          <cx:pt idx="214292">1</cx:pt>
          <cx:pt idx="214293">15</cx:pt>
          <cx:pt idx="214294">92</cx:pt>
          <cx:pt idx="214295">8</cx:pt>
          <cx:pt idx="214296">0</cx:pt>
          <cx:pt idx="214297">0</cx:pt>
          <cx:pt idx="214298">0</cx:pt>
          <cx:pt idx="214299">0</cx:pt>
          <cx:pt idx="214300">1</cx:pt>
          <cx:pt idx="214301">0</cx:pt>
          <cx:pt idx="214302">7</cx:pt>
          <cx:pt idx="214303">0</cx:pt>
          <cx:pt idx="214304">1</cx:pt>
          <cx:pt idx="214305">27</cx:pt>
          <cx:pt idx="214306">340</cx:pt>
          <cx:pt idx="214307">2</cx:pt>
          <cx:pt idx="214308">12</cx:pt>
          <cx:pt idx="214309">0</cx:pt>
          <cx:pt idx="214310">1</cx:pt>
          <cx:pt idx="214311">0</cx:pt>
          <cx:pt idx="214312">1</cx:pt>
          <cx:pt idx="214313">24</cx:pt>
          <cx:pt idx="214314">14</cx:pt>
          <cx:pt idx="214315">47</cx:pt>
          <cx:pt idx="214316">1</cx:pt>
          <cx:pt idx="214317">3</cx:pt>
          <cx:pt idx="214318">0</cx:pt>
          <cx:pt idx="214319">265</cx:pt>
          <cx:pt idx="214320">59</cx:pt>
          <cx:pt idx="214321">7</cx:pt>
          <cx:pt idx="214322">7</cx:pt>
          <cx:pt idx="214323">0</cx:pt>
          <cx:pt idx="214324">29</cx:pt>
          <cx:pt idx="214325">16</cx:pt>
          <cx:pt idx="214326">19</cx:pt>
          <cx:pt idx="214327">149</cx:pt>
          <cx:pt idx="214328">61</cx:pt>
          <cx:pt idx="214329">34</cx:pt>
          <cx:pt idx="214330">814</cx:pt>
          <cx:pt idx="214331">1</cx:pt>
          <cx:pt idx="214332">2</cx:pt>
          <cx:pt idx="214333">258</cx:pt>
          <cx:pt idx="214334">255</cx:pt>
          <cx:pt idx="214335">6</cx:pt>
          <cx:pt idx="214336">0</cx:pt>
          <cx:pt idx="214337">15</cx:pt>
          <cx:pt idx="214338">47</cx:pt>
          <cx:pt idx="214339">10</cx:pt>
          <cx:pt idx="214340">1</cx:pt>
          <cx:pt idx="214341">2</cx:pt>
          <cx:pt idx="214342">4</cx:pt>
          <cx:pt idx="214343">0</cx:pt>
          <cx:pt idx="214344">0</cx:pt>
          <cx:pt idx="214345">0</cx:pt>
          <cx:pt idx="214346">6</cx:pt>
          <cx:pt idx="214347">135</cx:pt>
          <cx:pt idx="214348">5</cx:pt>
          <cx:pt idx="214349">2</cx:pt>
          <cx:pt idx="214350">0</cx:pt>
          <cx:pt idx="214351">0</cx:pt>
          <cx:pt idx="214352">1</cx:pt>
          <cx:pt idx="214353">0</cx:pt>
          <cx:pt idx="214354">1</cx:pt>
          <cx:pt idx="214355">2</cx:pt>
          <cx:pt idx="214356">56</cx:pt>
          <cx:pt idx="214357">7</cx:pt>
          <cx:pt idx="214358">1</cx:pt>
          <cx:pt idx="214359">0</cx:pt>
          <cx:pt idx="214360">29</cx:pt>
          <cx:pt idx="214361">0</cx:pt>
          <cx:pt idx="214362">5</cx:pt>
          <cx:pt idx="214363">15</cx:pt>
          <cx:pt idx="214364">1</cx:pt>
          <cx:pt idx="214365">0</cx:pt>
          <cx:pt idx="214366">22</cx:pt>
          <cx:pt idx="214367">64</cx:pt>
          <cx:pt idx="214368">0</cx:pt>
          <cx:pt idx="214369">0</cx:pt>
          <cx:pt idx="214370">0</cx:pt>
          <cx:pt idx="214371">0</cx:pt>
          <cx:pt idx="214372">0</cx:pt>
          <cx:pt idx="214373">0</cx:pt>
          <cx:pt idx="214374">0</cx:pt>
          <cx:pt idx="214375">0</cx:pt>
          <cx:pt idx="214376">0</cx:pt>
          <cx:pt idx="214377">0</cx:pt>
          <cx:pt idx="214378">62</cx:pt>
          <cx:pt idx="214379">108</cx:pt>
          <cx:pt idx="214380">134</cx:pt>
          <cx:pt idx="214381">7</cx:pt>
          <cx:pt idx="214382">0</cx:pt>
          <cx:pt idx="214383">85</cx:pt>
          <cx:pt idx="214384">17</cx:pt>
          <cx:pt idx="214385">0</cx:pt>
          <cx:pt idx="214386">36</cx:pt>
          <cx:pt idx="214387">47</cx:pt>
          <cx:pt idx="214388">1</cx:pt>
          <cx:pt idx="214389">1</cx:pt>
          <cx:pt idx="214390">0</cx:pt>
          <cx:pt idx="214391">38</cx:pt>
          <cx:pt idx="214392">137</cx:pt>
          <cx:pt idx="214393">23</cx:pt>
          <cx:pt idx="214394">4</cx:pt>
          <cx:pt idx="214395">0</cx:pt>
          <cx:pt idx="214396">90</cx:pt>
          <cx:pt idx="214397">56</cx:pt>
          <cx:pt idx="214398">0</cx:pt>
          <cx:pt idx="214399">52</cx:pt>
          <cx:pt idx="214400">0</cx:pt>
          <cx:pt idx="214401">102</cx:pt>
          <cx:pt idx="214402">27</cx:pt>
          <cx:pt idx="214403">36</cx:pt>
          <cx:pt idx="214404">51</cx:pt>
          <cx:pt idx="214405">4</cx:pt>
          <cx:pt idx="214406">0</cx:pt>
          <cx:pt idx="214407">0</cx:pt>
          <cx:pt idx="214408">0</cx:pt>
          <cx:pt idx="214409">0</cx:pt>
          <cx:pt idx="214410">0</cx:pt>
          <cx:pt idx="214411">19</cx:pt>
          <cx:pt idx="214412">0</cx:pt>
          <cx:pt idx="214413">32</cx:pt>
          <cx:pt idx="214414">9</cx:pt>
          <cx:pt idx="214415">12</cx:pt>
          <cx:pt idx="214416">37</cx:pt>
          <cx:pt idx="214417">3</cx:pt>
          <cx:pt idx="214418">0</cx:pt>
          <cx:pt idx="214419">3</cx:pt>
          <cx:pt idx="214420">0</cx:pt>
          <cx:pt idx="214421">98</cx:pt>
          <cx:pt idx="214422">0</cx:pt>
          <cx:pt idx="214423">16</cx:pt>
          <cx:pt idx="214424">0</cx:pt>
          <cx:pt idx="214425">29</cx:pt>
          <cx:pt idx="214426">64</cx:pt>
          <cx:pt idx="214427">47</cx:pt>
          <cx:pt idx="214428">24</cx:pt>
          <cx:pt idx="214429">1</cx:pt>
          <cx:pt idx="214430">0</cx:pt>
          <cx:pt idx="214431">0</cx:pt>
          <cx:pt idx="214432">1</cx:pt>
          <cx:pt idx="214433">27</cx:pt>
          <cx:pt idx="214434">7</cx:pt>
          <cx:pt idx="214435">78</cx:pt>
          <cx:pt idx="214436">231</cx:pt>
          <cx:pt idx="214437">78</cx:pt>
          <cx:pt idx="214438">1</cx:pt>
          <cx:pt idx="214439">1</cx:pt>
          <cx:pt idx="214440">26</cx:pt>
          <cx:pt idx="214441">1</cx:pt>
          <cx:pt idx="214442">10</cx:pt>
          <cx:pt idx="214443">16</cx:pt>
          <cx:pt idx="214444">15</cx:pt>
          <cx:pt idx="214445">57</cx:pt>
          <cx:pt idx="214446">142</cx:pt>
          <cx:pt idx="214447">22</cx:pt>
          <cx:pt idx="214448">1</cx:pt>
          <cx:pt idx="214449">38</cx:pt>
          <cx:pt idx="214450">0</cx:pt>
          <cx:pt idx="214451">22</cx:pt>
          <cx:pt idx="214452">6</cx:pt>
          <cx:pt idx="214453">0</cx:pt>
          <cx:pt idx="214454">0</cx:pt>
          <cx:pt idx="214455">1</cx:pt>
          <cx:pt idx="214456">0</cx:pt>
          <cx:pt idx="214457">15</cx:pt>
          <cx:pt idx="214458">1</cx:pt>
          <cx:pt idx="214459">0</cx:pt>
          <cx:pt idx="214460">28</cx:pt>
          <cx:pt idx="214461">77</cx:pt>
          <cx:pt idx="214462">14</cx:pt>
          <cx:pt idx="214463">5</cx:pt>
          <cx:pt idx="214464">64</cx:pt>
          <cx:pt idx="214465">1</cx:pt>
          <cx:pt idx="214466">14</cx:pt>
          <cx:pt idx="214467">26</cx:pt>
          <cx:pt idx="214468">39</cx:pt>
          <cx:pt idx="214469">0</cx:pt>
          <cx:pt idx="214470">3</cx:pt>
          <cx:pt idx="214471">0</cx:pt>
          <cx:pt idx="214472">3</cx:pt>
          <cx:pt idx="214473">0</cx:pt>
          <cx:pt idx="214474">0</cx:pt>
          <cx:pt idx="214475">0</cx:pt>
          <cx:pt idx="214476">0</cx:pt>
          <cx:pt idx="214477">17</cx:pt>
          <cx:pt idx="214478">31</cx:pt>
          <cx:pt idx="214479">25</cx:pt>
          <cx:pt idx="214480">0</cx:pt>
          <cx:pt idx="214481">0</cx:pt>
          <cx:pt idx="214482">0</cx:pt>
          <cx:pt idx="214483">1</cx:pt>
          <cx:pt idx="214484">0</cx:pt>
          <cx:pt idx="214485">0</cx:pt>
          <cx:pt idx="214486">0</cx:pt>
          <cx:pt idx="214487">0</cx:pt>
          <cx:pt idx="214488">0</cx:pt>
          <cx:pt idx="214489">7</cx:pt>
          <cx:pt idx="214490">0</cx:pt>
          <cx:pt idx="214491">24</cx:pt>
          <cx:pt idx="214492">0</cx:pt>
          <cx:pt idx="214493">0</cx:pt>
          <cx:pt idx="214494">4</cx:pt>
          <cx:pt idx="214495">139</cx:pt>
          <cx:pt idx="214496">0</cx:pt>
          <cx:pt idx="214497">0</cx:pt>
          <cx:pt idx="214498">0</cx:pt>
          <cx:pt idx="214499">7</cx:pt>
          <cx:pt idx="214500">13</cx:pt>
          <cx:pt idx="214501">0</cx:pt>
          <cx:pt idx="214502">0</cx:pt>
          <cx:pt idx="214503">5</cx:pt>
          <cx:pt idx="214504">0</cx:pt>
          <cx:pt idx="214505">62</cx:pt>
          <cx:pt idx="214506">0</cx:pt>
          <cx:pt idx="214507">5</cx:pt>
          <cx:pt idx="214508">71</cx:pt>
          <cx:pt idx="214509">4</cx:pt>
          <cx:pt idx="214510">50</cx:pt>
          <cx:pt idx="214511">0</cx:pt>
          <cx:pt idx="214512">2</cx:pt>
          <cx:pt idx="214513">34</cx:pt>
          <cx:pt idx="214514">1</cx:pt>
          <cx:pt idx="214515">1</cx:pt>
          <cx:pt idx="214516">6</cx:pt>
          <cx:pt idx="214517">6</cx:pt>
          <cx:pt idx="214518">0</cx:pt>
          <cx:pt idx="214519">7</cx:pt>
          <cx:pt idx="214520">1</cx:pt>
          <cx:pt idx="214521">0</cx:pt>
          <cx:pt idx="214522">100</cx:pt>
          <cx:pt idx="214523">3</cx:pt>
          <cx:pt idx="214524">15</cx:pt>
          <cx:pt idx="214525">2</cx:pt>
          <cx:pt idx="214526">68</cx:pt>
          <cx:pt idx="214527">14</cx:pt>
          <cx:pt idx="214528">191</cx:pt>
          <cx:pt idx="214529">2</cx:pt>
          <cx:pt idx="214530">0</cx:pt>
          <cx:pt idx="214531">0</cx:pt>
          <cx:pt idx="214532">0</cx:pt>
          <cx:pt idx="214533">11</cx:pt>
          <cx:pt idx="214534">454</cx:pt>
          <cx:pt idx="214535">19</cx:pt>
          <cx:pt idx="214536">72</cx:pt>
          <cx:pt idx="214537">0</cx:pt>
          <cx:pt idx="214538">14</cx:pt>
          <cx:pt idx="214539">330</cx:pt>
          <cx:pt idx="214540">1</cx:pt>
          <cx:pt idx="214541">16</cx:pt>
          <cx:pt idx="214542">3</cx:pt>
          <cx:pt idx="214543">0</cx:pt>
          <cx:pt idx="214544">108</cx:pt>
          <cx:pt idx="214545">0</cx:pt>
          <cx:pt idx="214546">78</cx:pt>
          <cx:pt idx="214547">131</cx:pt>
          <cx:pt idx="214548">4</cx:pt>
          <cx:pt idx="214549">2</cx:pt>
          <cx:pt idx="214550">42</cx:pt>
          <cx:pt idx="214551">8</cx:pt>
          <cx:pt idx="214552">0</cx:pt>
          <cx:pt idx="214553">190</cx:pt>
          <cx:pt idx="214554">43</cx:pt>
          <cx:pt idx="214555">77</cx:pt>
          <cx:pt idx="214556">18</cx:pt>
          <cx:pt idx="214557">26</cx:pt>
          <cx:pt idx="214558">10</cx:pt>
          <cx:pt idx="214559">61</cx:pt>
          <cx:pt idx="214560">0</cx:pt>
          <cx:pt idx="214561">318</cx:pt>
          <cx:pt idx="214562">15</cx:pt>
          <cx:pt idx="214563">33</cx:pt>
          <cx:pt idx="214564">1</cx:pt>
          <cx:pt idx="214565">7</cx:pt>
          <cx:pt idx="214566">27</cx:pt>
          <cx:pt idx="214567">40</cx:pt>
          <cx:pt idx="214568">0</cx:pt>
          <cx:pt idx="214569">14</cx:pt>
          <cx:pt idx="214570">5</cx:pt>
          <cx:pt idx="214571">2</cx:pt>
          <cx:pt idx="214572">0</cx:pt>
          <cx:pt idx="214573">4</cx:pt>
          <cx:pt idx="214574">50</cx:pt>
          <cx:pt idx="214575">0</cx:pt>
          <cx:pt idx="214576">7</cx:pt>
          <cx:pt idx="214577">0</cx:pt>
          <cx:pt idx="214578">12</cx:pt>
          <cx:pt idx="214579">6</cx:pt>
          <cx:pt idx="214580">0</cx:pt>
          <cx:pt idx="214581">0</cx:pt>
          <cx:pt idx="214582">14</cx:pt>
          <cx:pt idx="214583">4</cx:pt>
          <cx:pt idx="214584">0</cx:pt>
          <cx:pt idx="214585">0</cx:pt>
          <cx:pt idx="214586">0</cx:pt>
          <cx:pt idx="214587">45</cx:pt>
          <cx:pt idx="214588">0</cx:pt>
          <cx:pt idx="214589">0</cx:pt>
          <cx:pt idx="214590">4</cx:pt>
          <cx:pt idx="214591">1</cx:pt>
          <cx:pt idx="214592">39</cx:pt>
          <cx:pt idx="214593">0</cx:pt>
          <cx:pt idx="214594">5</cx:pt>
          <cx:pt idx="214595">0</cx:pt>
          <cx:pt idx="214596">139</cx:pt>
          <cx:pt idx="214597">1</cx:pt>
          <cx:pt idx="214598">1</cx:pt>
          <cx:pt idx="214599">8</cx:pt>
          <cx:pt idx="214600">0</cx:pt>
          <cx:pt idx="214601">5</cx:pt>
          <cx:pt idx="214602">83</cx:pt>
          <cx:pt idx="214603">4</cx:pt>
          <cx:pt idx="214604">0</cx:pt>
          <cx:pt idx="214605">5</cx:pt>
          <cx:pt idx="214606">1</cx:pt>
          <cx:pt idx="214607">2</cx:pt>
          <cx:pt idx="214608">0</cx:pt>
          <cx:pt idx="214609">15</cx:pt>
          <cx:pt idx="214610">0</cx:pt>
          <cx:pt idx="214611">49</cx:pt>
          <cx:pt idx="214612">58</cx:pt>
          <cx:pt idx="214613">0</cx:pt>
          <cx:pt idx="214614">11</cx:pt>
          <cx:pt idx="214615">48</cx:pt>
          <cx:pt idx="214616">60</cx:pt>
          <cx:pt idx="214617">3</cx:pt>
          <cx:pt idx="214618">146</cx:pt>
          <cx:pt idx="214619">2</cx:pt>
          <cx:pt idx="214620">0</cx:pt>
          <cx:pt idx="214621">37</cx:pt>
          <cx:pt idx="214622">10</cx:pt>
          <cx:pt idx="214623">29</cx:pt>
          <cx:pt idx="214624">0</cx:pt>
          <cx:pt idx="214625">42</cx:pt>
          <cx:pt idx="214626">10</cx:pt>
          <cx:pt idx="214627">34</cx:pt>
          <cx:pt idx="214628">124</cx:pt>
          <cx:pt idx="214629">7</cx:pt>
          <cx:pt idx="214630">79</cx:pt>
          <cx:pt idx="214631">11</cx:pt>
          <cx:pt idx="214632">1</cx:pt>
          <cx:pt idx="214633">0</cx:pt>
          <cx:pt idx="214634">81</cx:pt>
          <cx:pt idx="214635">22</cx:pt>
          <cx:pt idx="214636">1</cx:pt>
          <cx:pt idx="214637">27</cx:pt>
          <cx:pt idx="214638">5</cx:pt>
          <cx:pt idx="214639">31</cx:pt>
          <cx:pt idx="214640">0</cx:pt>
          <cx:pt idx="214641">4</cx:pt>
          <cx:pt idx="214642">107</cx:pt>
          <cx:pt idx="214643">4</cx:pt>
          <cx:pt idx="214644">27</cx:pt>
          <cx:pt idx="214645">4</cx:pt>
          <cx:pt idx="214646">66</cx:pt>
          <cx:pt idx="214647">41</cx:pt>
          <cx:pt idx="214648">19</cx:pt>
          <cx:pt idx="214649">3</cx:pt>
          <cx:pt idx="214650">105</cx:pt>
          <cx:pt idx="214651">50</cx:pt>
          <cx:pt idx="214652">2</cx:pt>
          <cx:pt idx="214653">7</cx:pt>
          <cx:pt idx="214654">0</cx:pt>
          <cx:pt idx="214655">77</cx:pt>
          <cx:pt idx="214656">6</cx:pt>
          <cx:pt idx="214657">89</cx:pt>
          <cx:pt idx="214658">18</cx:pt>
          <cx:pt idx="214659">0</cx:pt>
          <cx:pt idx="214660">1</cx:pt>
          <cx:pt idx="214661">0</cx:pt>
          <cx:pt idx="214662">48</cx:pt>
          <cx:pt idx="214663">1059</cx:pt>
          <cx:pt idx="214664">40</cx:pt>
          <cx:pt idx="214665">12</cx:pt>
          <cx:pt idx="214666">22</cx:pt>
          <cx:pt idx="214667">289</cx:pt>
          <cx:pt idx="214668">2</cx:pt>
          <cx:pt idx="214669">75</cx:pt>
          <cx:pt idx="214670">0</cx:pt>
          <cx:pt idx="214671">29</cx:pt>
          <cx:pt idx="214672">0</cx:pt>
          <cx:pt idx="214673">0</cx:pt>
          <cx:pt idx="214674">0</cx:pt>
          <cx:pt idx="214675">0</cx:pt>
          <cx:pt idx="214676">35</cx:pt>
          <cx:pt idx="214677">4</cx:pt>
          <cx:pt idx="214678">8</cx:pt>
          <cx:pt idx="214679">3</cx:pt>
          <cx:pt idx="214680">7</cx:pt>
          <cx:pt idx="214681">12</cx:pt>
          <cx:pt idx="214682">1</cx:pt>
          <cx:pt idx="214683">75</cx:pt>
          <cx:pt idx="214684">13</cx:pt>
          <cx:pt idx="214685">6</cx:pt>
          <cx:pt idx="214686">0</cx:pt>
          <cx:pt idx="214687">7</cx:pt>
          <cx:pt idx="214688">21</cx:pt>
          <cx:pt idx="214689">31</cx:pt>
          <cx:pt idx="214690">5</cx:pt>
          <cx:pt idx="214691">0</cx:pt>
          <cx:pt idx="214692">2</cx:pt>
          <cx:pt idx="214693">21</cx:pt>
          <cx:pt idx="214694">284</cx:pt>
          <cx:pt idx="214695">0</cx:pt>
          <cx:pt idx="214696">18</cx:pt>
          <cx:pt idx="214697">0</cx:pt>
          <cx:pt idx="214698">7</cx:pt>
          <cx:pt idx="214699">0</cx:pt>
          <cx:pt idx="214700">0</cx:pt>
          <cx:pt idx="214701">0</cx:pt>
          <cx:pt idx="214702">0</cx:pt>
          <cx:pt idx="214703">0</cx:pt>
          <cx:pt idx="214704">0</cx:pt>
          <cx:pt idx="214705">7</cx:pt>
          <cx:pt idx="214706">0</cx:pt>
          <cx:pt idx="214707">0</cx:pt>
          <cx:pt idx="214708">13</cx:pt>
          <cx:pt idx="214709">482</cx:pt>
          <cx:pt idx="214710">253</cx:pt>
          <cx:pt idx="214711">754</cx:pt>
          <cx:pt idx="214712">2</cx:pt>
          <cx:pt idx="214713">41</cx:pt>
          <cx:pt idx="214714">51</cx:pt>
          <cx:pt idx="214715">99</cx:pt>
          <cx:pt idx="214716">29</cx:pt>
          <cx:pt idx="214717">78</cx:pt>
          <cx:pt idx="214718">1</cx:pt>
          <cx:pt idx="214719">2</cx:pt>
          <cx:pt idx="214720">0</cx:pt>
          <cx:pt idx="214721">5</cx:pt>
          <cx:pt idx="214722">10</cx:pt>
          <cx:pt idx="214723">0</cx:pt>
          <cx:pt idx="214724">31</cx:pt>
          <cx:pt idx="214725">22</cx:pt>
          <cx:pt idx="214726">42</cx:pt>
          <cx:pt idx="214727">0</cx:pt>
          <cx:pt idx="214728">0</cx:pt>
          <cx:pt idx="214729">0</cx:pt>
          <cx:pt idx="214730">22</cx:pt>
          <cx:pt idx="214731">20</cx:pt>
          <cx:pt idx="214732">134</cx:pt>
          <cx:pt idx="214733">21</cx:pt>
          <cx:pt idx="214734">4</cx:pt>
          <cx:pt idx="214735">0</cx:pt>
          <cx:pt idx="214736">0</cx:pt>
          <cx:pt idx="214737">9</cx:pt>
          <cx:pt idx="214738">0</cx:pt>
          <cx:pt idx="214739">3</cx:pt>
          <cx:pt idx="214740">0</cx:pt>
          <cx:pt idx="214741">276</cx:pt>
          <cx:pt idx="214742">0</cx:pt>
          <cx:pt idx="214743">0</cx:pt>
          <cx:pt idx="214744">2</cx:pt>
          <cx:pt idx="214745">14</cx:pt>
          <cx:pt idx="214746">60</cx:pt>
          <cx:pt idx="214747">0</cx:pt>
          <cx:pt idx="214748">0</cx:pt>
          <cx:pt idx="214749">1</cx:pt>
          <cx:pt idx="214750">171</cx:pt>
          <cx:pt idx="214751">320</cx:pt>
          <cx:pt idx="214752">0</cx:pt>
          <cx:pt idx="214753">9</cx:pt>
          <cx:pt idx="214754">0</cx:pt>
          <cx:pt idx="214755">477</cx:pt>
          <cx:pt idx="214756">0</cx:pt>
          <cx:pt idx="214757">135</cx:pt>
          <cx:pt idx="214758">0</cx:pt>
          <cx:pt idx="214759">4</cx:pt>
          <cx:pt idx="214760">8</cx:pt>
          <cx:pt idx="214761">0</cx:pt>
          <cx:pt idx="214762">0</cx:pt>
          <cx:pt idx="214763">0</cx:pt>
          <cx:pt idx="214764">0</cx:pt>
          <cx:pt idx="214765">0</cx:pt>
          <cx:pt idx="214766">0</cx:pt>
          <cx:pt idx="214767">0</cx:pt>
          <cx:pt idx="214768">21</cx:pt>
          <cx:pt idx="214769">9</cx:pt>
          <cx:pt idx="214770">20</cx:pt>
          <cx:pt idx="214771">5</cx:pt>
          <cx:pt idx="214772">7</cx:pt>
          <cx:pt idx="214773">0</cx:pt>
          <cx:pt idx="214774">21</cx:pt>
          <cx:pt idx="214775">27</cx:pt>
          <cx:pt idx="214776">0</cx:pt>
          <cx:pt idx="214777">38</cx:pt>
          <cx:pt idx="214778">525</cx:pt>
          <cx:pt idx="214779">0</cx:pt>
          <cx:pt idx="214780">14</cx:pt>
          <cx:pt idx="214781">265</cx:pt>
          <cx:pt idx="214782">50</cx:pt>
          <cx:pt idx="214783">120</cx:pt>
          <cx:pt idx="214784">1</cx:pt>
          <cx:pt idx="214785">183</cx:pt>
          <cx:pt idx="214786">22</cx:pt>
          <cx:pt idx="214787">0</cx:pt>
          <cx:pt idx="214788">103</cx:pt>
          <cx:pt idx="214789">101</cx:pt>
          <cx:pt idx="214790">7</cx:pt>
          <cx:pt idx="214791">0</cx:pt>
          <cx:pt idx="214792">7</cx:pt>
          <cx:pt idx="214793">32</cx:pt>
          <cx:pt idx="214794">1</cx:pt>
          <cx:pt idx="214795">20</cx:pt>
          <cx:pt idx="214796">7</cx:pt>
          <cx:pt idx="214797">0</cx:pt>
          <cx:pt idx="214798">18</cx:pt>
          <cx:pt idx="214799">5</cx:pt>
          <cx:pt idx="214800">0</cx:pt>
          <cx:pt idx="214801">6</cx:pt>
          <cx:pt idx="214802">75</cx:pt>
          <cx:pt idx="214803">294</cx:pt>
          <cx:pt idx="214804">93</cx:pt>
          <cx:pt idx="214805">8</cx:pt>
          <cx:pt idx="214806">1</cx:pt>
          <cx:pt idx="214807">80</cx:pt>
          <cx:pt idx="214808">0</cx:pt>
          <cx:pt idx="214809">25</cx:pt>
          <cx:pt idx="214810">26</cx:pt>
          <cx:pt idx="214811">7</cx:pt>
          <cx:pt idx="214812">0</cx:pt>
          <cx:pt idx="214813">46</cx:pt>
          <cx:pt idx="214814">1</cx:pt>
          <cx:pt idx="214815">1</cx:pt>
          <cx:pt idx="214816">0</cx:pt>
          <cx:pt idx="214817">0</cx:pt>
          <cx:pt idx="214818">6</cx:pt>
          <cx:pt idx="214819">7</cx:pt>
          <cx:pt idx="214820">1</cx:pt>
          <cx:pt idx="214821">23</cx:pt>
          <cx:pt idx="214822">194</cx:pt>
          <cx:pt idx="214823">0</cx:pt>
          <cx:pt idx="214824">0</cx:pt>
          <cx:pt idx="214825">106</cx:pt>
          <cx:pt idx="214826">0</cx:pt>
          <cx:pt idx="214827">5</cx:pt>
          <cx:pt idx="214828">0</cx:pt>
          <cx:pt idx="214829">0</cx:pt>
          <cx:pt idx="214830">26</cx:pt>
          <cx:pt idx="214831">1</cx:pt>
          <cx:pt idx="214832">14</cx:pt>
          <cx:pt idx="214833">0</cx:pt>
          <cx:pt idx="214834">6</cx:pt>
          <cx:pt idx="214835">0</cx:pt>
          <cx:pt idx="214836">75</cx:pt>
          <cx:pt idx="214837">57</cx:pt>
          <cx:pt idx="214838">0</cx:pt>
          <cx:pt idx="214839">0</cx:pt>
          <cx:pt idx="214840">34</cx:pt>
          <cx:pt idx="214841">121</cx:pt>
          <cx:pt idx="214842">162</cx:pt>
          <cx:pt idx="214843">3</cx:pt>
          <cx:pt idx="214844">0</cx:pt>
          <cx:pt idx="214845">24</cx:pt>
          <cx:pt idx="214846">75</cx:pt>
          <cx:pt idx="214847">39</cx:pt>
          <cx:pt idx="214848">0</cx:pt>
          <cx:pt idx="214849">43</cx:pt>
          <cx:pt idx="214850">16</cx:pt>
          <cx:pt idx="214851">0</cx:pt>
          <cx:pt idx="214852">14</cx:pt>
          <cx:pt idx="214853">395</cx:pt>
          <cx:pt idx="214854">275</cx:pt>
          <cx:pt idx="214855">16</cx:pt>
          <cx:pt idx="214856">0</cx:pt>
          <cx:pt idx="214857">0</cx:pt>
          <cx:pt idx="214858">168</cx:pt>
          <cx:pt idx="214859">7</cx:pt>
          <cx:pt idx="214860">0</cx:pt>
          <cx:pt idx="214861">288</cx:pt>
          <cx:pt idx="214862">0</cx:pt>
          <cx:pt idx="214863">0</cx:pt>
          <cx:pt idx="214864">90</cx:pt>
          <cx:pt idx="214865">0</cx:pt>
          <cx:pt idx="214866">21</cx:pt>
          <cx:pt idx="214867">0</cx:pt>
          <cx:pt idx="214868">33</cx:pt>
          <cx:pt idx="214869">49</cx:pt>
          <cx:pt idx="214870">71</cx:pt>
          <cx:pt idx="214871">15</cx:pt>
          <cx:pt idx="214872">22</cx:pt>
          <cx:pt idx="214873">78</cx:pt>
          <cx:pt idx="214874">1</cx:pt>
          <cx:pt idx="214875">9</cx:pt>
          <cx:pt idx="214876">48</cx:pt>
          <cx:pt idx="214877">137</cx:pt>
          <cx:pt idx="214878">89</cx:pt>
          <cx:pt idx="214879">28</cx:pt>
          <cx:pt idx="214880">1</cx:pt>
          <cx:pt idx="214881">37</cx:pt>
          <cx:pt idx="214882">60</cx:pt>
          <cx:pt idx="214883">1</cx:pt>
          <cx:pt idx="214884">10</cx:pt>
          <cx:pt idx="214885">5</cx:pt>
          <cx:pt idx="214886">327</cx:pt>
          <cx:pt idx="214887">90</cx:pt>
          <cx:pt idx="214888">3</cx:pt>
          <cx:pt idx="214889">48</cx:pt>
          <cx:pt idx="214890">74</cx:pt>
          <cx:pt idx="214891">16</cx:pt>
          <cx:pt idx="214892">83</cx:pt>
          <cx:pt idx="214893">2</cx:pt>
          <cx:pt idx="214894">0</cx:pt>
          <cx:pt idx="214895">8</cx:pt>
          <cx:pt idx="214896">22</cx:pt>
          <cx:pt idx="214897">0</cx:pt>
          <cx:pt idx="214898">1</cx:pt>
          <cx:pt idx="214899">2</cx:pt>
          <cx:pt idx="214900">6</cx:pt>
          <cx:pt idx="214901">1</cx:pt>
          <cx:pt idx="214902">7</cx:pt>
          <cx:pt idx="214903">0</cx:pt>
          <cx:pt idx="214904">9</cx:pt>
          <cx:pt idx="214905">7</cx:pt>
          <cx:pt idx="214906">1</cx:pt>
          <cx:pt idx="214907">1</cx:pt>
          <cx:pt idx="214908">0</cx:pt>
          <cx:pt idx="214909">36</cx:pt>
          <cx:pt idx="214910">1</cx:pt>
          <cx:pt idx="214911">7</cx:pt>
          <cx:pt idx="214912">0</cx:pt>
          <cx:pt idx="214913">0</cx:pt>
          <cx:pt idx="214914">35</cx:pt>
          <cx:pt idx="214915">63</cx:pt>
          <cx:pt idx="214916">14</cx:pt>
          <cx:pt idx="214917">38</cx:pt>
          <cx:pt idx="214918">71</cx:pt>
          <cx:pt idx="214919">48</cx:pt>
          <cx:pt idx="214920">13</cx:pt>
          <cx:pt idx="214921">32</cx:pt>
          <cx:pt idx="214922">0</cx:pt>
          <cx:pt idx="214923">2</cx:pt>
          <cx:pt idx="214924">38</cx:pt>
          <cx:pt idx="214925">9</cx:pt>
          <cx:pt idx="214926">4</cx:pt>
          <cx:pt idx="214927">1</cx:pt>
          <cx:pt idx="214928">0</cx:pt>
          <cx:pt idx="214929">2</cx:pt>
          <cx:pt idx="214930">12</cx:pt>
          <cx:pt idx="214931">21</cx:pt>
          <cx:pt idx="214932">14</cx:pt>
          <cx:pt idx="214933">0</cx:pt>
          <cx:pt idx="214934">1</cx:pt>
          <cx:pt idx="214935">1</cx:pt>
          <cx:pt idx="214936">141</cx:pt>
          <cx:pt idx="214937">9</cx:pt>
          <cx:pt idx="214938">34</cx:pt>
          <cx:pt idx="214939">0</cx:pt>
          <cx:pt idx="214940">0</cx:pt>
          <cx:pt idx="214941">8</cx:pt>
          <cx:pt idx="214942">6</cx:pt>
          <cx:pt idx="214943">1</cx:pt>
          <cx:pt idx="214944">91</cx:pt>
          <cx:pt idx="214945">3</cx:pt>
          <cx:pt idx="214946">54</cx:pt>
          <cx:pt idx="214947">26</cx:pt>
          <cx:pt idx="214948">258</cx:pt>
          <cx:pt idx="214949">1</cx:pt>
          <cx:pt idx="214950">33</cx:pt>
          <cx:pt idx="214951">0</cx:pt>
          <cx:pt idx="214952">57</cx:pt>
          <cx:pt idx="214953">1</cx:pt>
          <cx:pt idx="214954">0</cx:pt>
          <cx:pt idx="214955">16</cx:pt>
          <cx:pt idx="214956">0</cx:pt>
          <cx:pt idx="214957">357</cx:pt>
          <cx:pt idx="214958">0</cx:pt>
          <cx:pt idx="214959">26</cx:pt>
          <cx:pt idx="214960">16</cx:pt>
          <cx:pt idx="214961">0</cx:pt>
          <cx:pt idx="214962">0</cx:pt>
          <cx:pt idx="214963">0</cx:pt>
          <cx:pt idx="214964">0</cx:pt>
          <cx:pt idx="214965">0</cx:pt>
          <cx:pt idx="214966">0</cx:pt>
          <cx:pt idx="214967">0</cx:pt>
          <cx:pt idx="214968">1</cx:pt>
          <cx:pt idx="214969">0</cx:pt>
          <cx:pt idx="214970">0</cx:pt>
          <cx:pt idx="214971">0</cx:pt>
          <cx:pt idx="214972">0</cx:pt>
          <cx:pt idx="214973">0</cx:pt>
          <cx:pt idx="214974">0</cx:pt>
          <cx:pt idx="214975">14</cx:pt>
          <cx:pt idx="214976">0</cx:pt>
          <cx:pt idx="214977">15</cx:pt>
          <cx:pt idx="214978">1</cx:pt>
          <cx:pt idx="214979">20</cx:pt>
          <cx:pt idx="214980">113</cx:pt>
          <cx:pt idx="214981">537</cx:pt>
          <cx:pt idx="214982">23</cx:pt>
          <cx:pt idx="214983">33</cx:pt>
          <cx:pt idx="214984">26</cx:pt>
          <cx:pt idx="214985">1</cx:pt>
          <cx:pt idx="214986">48</cx:pt>
          <cx:pt idx="214987">0</cx:pt>
          <cx:pt idx="214988">31</cx:pt>
          <cx:pt idx="214989">0</cx:pt>
          <cx:pt idx="214990">1</cx:pt>
          <cx:pt idx="214991">2</cx:pt>
          <cx:pt idx="214992">88</cx:pt>
          <cx:pt idx="214993">337</cx:pt>
          <cx:pt idx="214994">35</cx:pt>
          <cx:pt idx="214995">0</cx:pt>
          <cx:pt idx="214996">0</cx:pt>
          <cx:pt idx="214997">74</cx:pt>
          <cx:pt idx="214998">14</cx:pt>
          <cx:pt idx="214999">5</cx:pt>
          <cx:pt idx="215000">13</cx:pt>
          <cx:pt idx="215001">12</cx:pt>
          <cx:pt idx="215002">0</cx:pt>
          <cx:pt idx="215003">6</cx:pt>
          <cx:pt idx="215004">48</cx:pt>
          <cx:pt idx="215005">208</cx:pt>
          <cx:pt idx="215006">0</cx:pt>
          <cx:pt idx="215007">43</cx:pt>
          <cx:pt idx="215008">28</cx:pt>
          <cx:pt idx="215009">0</cx:pt>
          <cx:pt idx="215010">1</cx:pt>
          <cx:pt idx="215011">3</cx:pt>
          <cx:pt idx="215012">0</cx:pt>
          <cx:pt idx="215013">5</cx:pt>
          <cx:pt idx="215014">10</cx:pt>
          <cx:pt idx="215015">6</cx:pt>
          <cx:pt idx="215016">12</cx:pt>
          <cx:pt idx="215017">0</cx:pt>
          <cx:pt idx="215018">20</cx:pt>
          <cx:pt idx="215019">6</cx:pt>
          <cx:pt idx="215020">19</cx:pt>
          <cx:pt idx="215021">2</cx:pt>
          <cx:pt idx="215022">142</cx:pt>
          <cx:pt idx="215023">0</cx:pt>
          <cx:pt idx="215024">0</cx:pt>
          <cx:pt idx="215025">0</cx:pt>
          <cx:pt idx="215026">0</cx:pt>
          <cx:pt idx="215027">30</cx:pt>
          <cx:pt idx="215028">16</cx:pt>
          <cx:pt idx="215029">23</cx:pt>
          <cx:pt idx="215030">50</cx:pt>
          <cx:pt idx="215031">30</cx:pt>
          <cx:pt idx="215032">6</cx:pt>
          <cx:pt idx="215033">0</cx:pt>
          <cx:pt idx="215034">22</cx:pt>
          <cx:pt idx="215035">0</cx:pt>
          <cx:pt idx="215036">0</cx:pt>
          <cx:pt idx="215037">11</cx:pt>
          <cx:pt idx="215038">20</cx:pt>
          <cx:pt idx="215039">468</cx:pt>
          <cx:pt idx="215040">89</cx:pt>
          <cx:pt idx="215041">0</cx:pt>
          <cx:pt idx="215042">0</cx:pt>
          <cx:pt idx="215043">0</cx:pt>
          <cx:pt idx="215044">2</cx:pt>
          <cx:pt idx="215045">164</cx:pt>
          <cx:pt idx="215046">44</cx:pt>
          <cx:pt idx="215047">35</cx:pt>
          <cx:pt idx="215048">31</cx:pt>
          <cx:pt idx="215049">26</cx:pt>
          <cx:pt idx="215050">0</cx:pt>
          <cx:pt idx="215051">49</cx:pt>
          <cx:pt idx="215052">15</cx:pt>
          <cx:pt idx="215053">1</cx:pt>
          <cx:pt idx="215054">6</cx:pt>
          <cx:pt idx="215055">45</cx:pt>
          <cx:pt idx="215056">559</cx:pt>
          <cx:pt idx="215057">199</cx:pt>
          <cx:pt idx="215058">13</cx:pt>
          <cx:pt idx="215059">47</cx:pt>
          <cx:pt idx="215060">32</cx:pt>
          <cx:pt idx="215061">0</cx:pt>
          <cx:pt idx="215062">0</cx:pt>
          <cx:pt idx="215063">20</cx:pt>
          <cx:pt idx="215064">102</cx:pt>
          <cx:pt idx="215065">98</cx:pt>
          <cx:pt idx="215066">16</cx:pt>
          <cx:pt idx="215067">70</cx:pt>
          <cx:pt idx="215068">219</cx:pt>
          <cx:pt idx="215069">0</cx:pt>
          <cx:pt idx="215070">20</cx:pt>
          <cx:pt idx="215071">20</cx:pt>
          <cx:pt idx="215072">101</cx:pt>
          <cx:pt idx="215073">91</cx:pt>
          <cx:pt idx="215074">95</cx:pt>
          <cx:pt idx="215075">63</cx:pt>
          <cx:pt idx="215076">0</cx:pt>
          <cx:pt idx="215077">0</cx:pt>
          <cx:pt idx="215078">0</cx:pt>
          <cx:pt idx="215079">9</cx:pt>
          <cx:pt idx="215080">0</cx:pt>
          <cx:pt idx="215081">3</cx:pt>
          <cx:pt idx="215082">147</cx:pt>
          <cx:pt idx="215083">12</cx:pt>
          <cx:pt idx="215084">3</cx:pt>
          <cx:pt idx="215085">12</cx:pt>
          <cx:pt idx="215086">2</cx:pt>
          <cx:pt idx="215087">0</cx:pt>
          <cx:pt idx="215088">0</cx:pt>
          <cx:pt idx="215089">0</cx:pt>
          <cx:pt idx="215090">28</cx:pt>
          <cx:pt idx="215091">129</cx:pt>
          <cx:pt idx="215092">141</cx:pt>
          <cx:pt idx="215093">532</cx:pt>
          <cx:pt idx="215094">17</cx:pt>
          <cx:pt idx="215095">0</cx:pt>
          <cx:pt idx="215096">27</cx:pt>
          <cx:pt idx="215097">16</cx:pt>
          <cx:pt idx="215098">16</cx:pt>
          <cx:pt idx="215099">28</cx:pt>
          <cx:pt idx="215100">0</cx:pt>
          <cx:pt idx="215101">13</cx:pt>
          <cx:pt idx="215102">0</cx:pt>
          <cx:pt idx="215103">0</cx:pt>
          <cx:pt idx="215104">0</cx:pt>
          <cx:pt idx="215105">0</cx:pt>
          <cx:pt idx="215106">0</cx:pt>
          <cx:pt idx="215107">15</cx:pt>
          <cx:pt idx="215108">0</cx:pt>
          <cx:pt idx="215109">0</cx:pt>
          <cx:pt idx="215110">0</cx:pt>
          <cx:pt idx="215111">21</cx:pt>
          <cx:pt idx="215112">2</cx:pt>
          <cx:pt idx="215113">22</cx:pt>
          <cx:pt idx="215114">3</cx:pt>
          <cx:pt idx="215115">3</cx:pt>
          <cx:pt idx="215116">9</cx:pt>
          <cx:pt idx="215117">9</cx:pt>
          <cx:pt idx="215118">0</cx:pt>
          <cx:pt idx="215119">11</cx:pt>
          <cx:pt idx="215120">3</cx:pt>
          <cx:pt idx="215121">151</cx:pt>
          <cx:pt idx="215122">63</cx:pt>
          <cx:pt idx="215123">6</cx:pt>
          <cx:pt idx="215124">4</cx:pt>
          <cx:pt idx="215125">16</cx:pt>
          <cx:pt idx="215126">0</cx:pt>
          <cx:pt idx="215127">10</cx:pt>
          <cx:pt idx="215128">1</cx:pt>
          <cx:pt idx="215129">0</cx:pt>
          <cx:pt idx="215130">5</cx:pt>
          <cx:pt idx="215131">36</cx:pt>
          <cx:pt idx="215132">0</cx:pt>
          <cx:pt idx="215133">0</cx:pt>
          <cx:pt idx="215134">278</cx:pt>
          <cx:pt idx="215135">78</cx:pt>
          <cx:pt idx="215136">7</cx:pt>
          <cx:pt idx="215137">76</cx:pt>
          <cx:pt idx="215138">1</cx:pt>
          <cx:pt idx="215139">0</cx:pt>
          <cx:pt idx="215140">274</cx:pt>
          <cx:pt idx="215141">98</cx:pt>
          <cx:pt idx="215142">22</cx:pt>
          <cx:pt idx="215143">32</cx:pt>
          <cx:pt idx="215144">232</cx:pt>
          <cx:pt idx="215145">39</cx:pt>
          <cx:pt idx="215146">0</cx:pt>
          <cx:pt idx="215147">2</cx:pt>
          <cx:pt idx="215148">1</cx:pt>
          <cx:pt idx="215149">38</cx:pt>
          <cx:pt idx="215150">18</cx:pt>
          <cx:pt idx="215151">0</cx:pt>
          <cx:pt idx="215152">0</cx:pt>
          <cx:pt idx="215153">0</cx:pt>
          <cx:pt idx="215154">0</cx:pt>
          <cx:pt idx="215155">0</cx:pt>
          <cx:pt idx="215156">27</cx:pt>
          <cx:pt idx="215157">0</cx:pt>
          <cx:pt idx="215158">0</cx:pt>
          <cx:pt idx="215159">0</cx:pt>
          <cx:pt idx="215160">0</cx:pt>
          <cx:pt idx="215161">54</cx:pt>
          <cx:pt idx="215162">250</cx:pt>
          <cx:pt idx="215163">3</cx:pt>
          <cx:pt idx="215164">28</cx:pt>
          <cx:pt idx="215165">77</cx:pt>
          <cx:pt idx="215166">0</cx:pt>
          <cx:pt idx="215167">1</cx:pt>
          <cx:pt idx="215168">20</cx:pt>
          <cx:pt idx="215169">1</cx:pt>
          <cx:pt idx="215170">0</cx:pt>
          <cx:pt idx="215171">13</cx:pt>
          <cx:pt idx="215172">0</cx:pt>
          <cx:pt idx="215173">5</cx:pt>
          <cx:pt idx="215174">119</cx:pt>
          <cx:pt idx="215175">99</cx:pt>
          <cx:pt idx="215176">1</cx:pt>
          <cx:pt idx="215177">0</cx:pt>
          <cx:pt idx="215178">0</cx:pt>
          <cx:pt idx="215179">2</cx:pt>
          <cx:pt idx="215180">162</cx:pt>
          <cx:pt idx="215181">50</cx:pt>
          <cx:pt idx="215182">1</cx:pt>
          <cx:pt idx="215183">8</cx:pt>
          <cx:pt idx="215184">0</cx:pt>
          <cx:pt idx="215185">0</cx:pt>
          <cx:pt idx="215186">10</cx:pt>
          <cx:pt idx="215187">393</cx:pt>
          <cx:pt idx="215188">51</cx:pt>
          <cx:pt idx="215189">2</cx:pt>
          <cx:pt idx="215190">36</cx:pt>
          <cx:pt idx="215191">0</cx:pt>
          <cx:pt idx="215192">8</cx:pt>
          <cx:pt idx="215193">3</cx:pt>
          <cx:pt idx="215194">4</cx:pt>
          <cx:pt idx="215195">27</cx:pt>
          <cx:pt idx="215196">96</cx:pt>
          <cx:pt idx="215197">2</cx:pt>
          <cx:pt idx="215198">10</cx:pt>
          <cx:pt idx="215199">6</cx:pt>
          <cx:pt idx="215200">5</cx:pt>
          <cx:pt idx="215201">38</cx:pt>
          <cx:pt idx="215202">0</cx:pt>
          <cx:pt idx="215203">0</cx:pt>
          <cx:pt idx="215204">35</cx:pt>
          <cx:pt idx="215205">2</cx:pt>
          <cx:pt idx="215206">40</cx:pt>
          <cx:pt idx="215207">390</cx:pt>
          <cx:pt idx="215208">16</cx:pt>
          <cx:pt idx="215209">23</cx:pt>
          <cx:pt idx="215210">0</cx:pt>
          <cx:pt idx="215211">83</cx:pt>
          <cx:pt idx="215212">13</cx:pt>
          <cx:pt idx="215213">7</cx:pt>
          <cx:pt idx="215214">0</cx:pt>
          <cx:pt idx="215215">347</cx:pt>
          <cx:pt idx="215216">351</cx:pt>
          <cx:pt idx="215217">28</cx:pt>
          <cx:pt idx="215218">0</cx:pt>
          <cx:pt idx="215219">0</cx:pt>
          <cx:pt idx="215220">23</cx:pt>
          <cx:pt idx="215221">12</cx:pt>
          <cx:pt idx="215222">12</cx:pt>
          <cx:pt idx="215223">4</cx:pt>
          <cx:pt idx="215224">15</cx:pt>
          <cx:pt idx="215225">34</cx:pt>
          <cx:pt idx="215226">71</cx:pt>
          <cx:pt idx="215227">0</cx:pt>
          <cx:pt idx="215228">0</cx:pt>
          <cx:pt idx="215229">0</cx:pt>
          <cx:pt idx="215230">0</cx:pt>
          <cx:pt idx="215231">8</cx:pt>
          <cx:pt idx="215232">18</cx:pt>
          <cx:pt idx="215233">98</cx:pt>
          <cx:pt idx="215234">1</cx:pt>
          <cx:pt idx="215235">2</cx:pt>
          <cx:pt idx="215236">0</cx:pt>
          <cx:pt idx="215237">1</cx:pt>
          <cx:pt idx="215238">3</cx:pt>
          <cx:pt idx="215239">18</cx:pt>
          <cx:pt idx="215240">30</cx:pt>
          <cx:pt idx="215241">0</cx:pt>
          <cx:pt idx="215242">0</cx:pt>
          <cx:pt idx="215243">27</cx:pt>
          <cx:pt idx="215244">0</cx:pt>
          <cx:pt idx="215245">0</cx:pt>
          <cx:pt idx="215246">6</cx:pt>
          <cx:pt idx="215247">0</cx:pt>
          <cx:pt idx="215248">0</cx:pt>
          <cx:pt idx="215249">13</cx:pt>
          <cx:pt idx="215250">290</cx:pt>
          <cx:pt idx="215251">37</cx:pt>
          <cx:pt idx="215252">20</cx:pt>
          <cx:pt idx="215253">43</cx:pt>
          <cx:pt idx="215254">0</cx:pt>
          <cx:pt idx="215255">76</cx:pt>
          <cx:pt idx="215256">3</cx:pt>
          <cx:pt idx="215257">0</cx:pt>
          <cx:pt idx="215258">2</cx:pt>
          <cx:pt idx="215259">3</cx:pt>
          <cx:pt idx="215260">0</cx:pt>
          <cx:pt idx="215261">1</cx:pt>
          <cx:pt idx="215262">4</cx:pt>
          <cx:pt idx="215263">0</cx:pt>
          <cx:pt idx="215264">20</cx:pt>
          <cx:pt idx="215265">1</cx:pt>
          <cx:pt idx="215266">5</cx:pt>
          <cx:pt idx="215267">0</cx:pt>
          <cx:pt idx="215268">37</cx:pt>
          <cx:pt idx="215269">0</cx:pt>
          <cx:pt idx="215270">0</cx:pt>
          <cx:pt idx="215271">45</cx:pt>
          <cx:pt idx="215272">1</cx:pt>
          <cx:pt idx="215273">1</cx:pt>
          <cx:pt idx="215274">2</cx:pt>
          <cx:pt idx="215275">5</cx:pt>
          <cx:pt idx="215276">1</cx:pt>
          <cx:pt idx="215277">36</cx:pt>
          <cx:pt idx="215278">3</cx:pt>
          <cx:pt idx="215279">0</cx:pt>
          <cx:pt idx="215280">0</cx:pt>
          <cx:pt idx="215281">1</cx:pt>
          <cx:pt idx="215282">8</cx:pt>
          <cx:pt idx="215283">0</cx:pt>
          <cx:pt idx="215284">1</cx:pt>
          <cx:pt idx="215285">4</cx:pt>
          <cx:pt idx="215286">0</cx:pt>
          <cx:pt idx="215287">49</cx:pt>
          <cx:pt idx="215288">6</cx:pt>
          <cx:pt idx="215289">105</cx:pt>
          <cx:pt idx="215290">46</cx:pt>
          <cx:pt idx="215291">8</cx:pt>
          <cx:pt idx="215292">9</cx:pt>
          <cx:pt idx="215293">420</cx:pt>
          <cx:pt idx="215294">21</cx:pt>
          <cx:pt idx="215295">8</cx:pt>
          <cx:pt idx="215296">0</cx:pt>
          <cx:pt idx="215297">16</cx:pt>
          <cx:pt idx="215298">204</cx:pt>
          <cx:pt idx="215299">48</cx:pt>
          <cx:pt idx="215300">1</cx:pt>
          <cx:pt idx="215301">71</cx:pt>
          <cx:pt idx="215302">0</cx:pt>
          <cx:pt idx="215303">2</cx:pt>
          <cx:pt idx="215304">3</cx:pt>
          <cx:pt idx="215305">11</cx:pt>
          <cx:pt idx="215306">14</cx:pt>
          <cx:pt idx="215307">9</cx:pt>
          <cx:pt idx="215308">19</cx:pt>
          <cx:pt idx="215309">25</cx:pt>
          <cx:pt idx="215310">162</cx:pt>
          <cx:pt idx="215311">91</cx:pt>
          <cx:pt idx="215312">2</cx:pt>
          <cx:pt idx="215313">180</cx:pt>
          <cx:pt idx="215314">17</cx:pt>
          <cx:pt idx="215315">63</cx:pt>
          <cx:pt idx="215316">0</cx:pt>
          <cx:pt idx="215317">88</cx:pt>
          <cx:pt idx="215318">1</cx:pt>
          <cx:pt idx="215319">43</cx:pt>
          <cx:pt idx="215320">27</cx:pt>
          <cx:pt idx="215321">0</cx:pt>
          <cx:pt idx="215322">0</cx:pt>
          <cx:pt idx="215323">202</cx:pt>
          <cx:pt idx="215324">3</cx:pt>
          <cx:pt idx="215325">1</cx:pt>
          <cx:pt idx="215326">2</cx:pt>
          <cx:pt idx="215327">72</cx:pt>
          <cx:pt idx="215328">27</cx:pt>
          <cx:pt idx="215329">0</cx:pt>
          <cx:pt idx="215330">32</cx:pt>
          <cx:pt idx="215331">4</cx:pt>
          <cx:pt idx="215332">0</cx:pt>
          <cx:pt idx="215333">2</cx:pt>
          <cx:pt idx="215334">0</cx:pt>
          <cx:pt idx="215335">82</cx:pt>
          <cx:pt idx="215336">0</cx:pt>
          <cx:pt idx="215337">3</cx:pt>
          <cx:pt idx="215338">6</cx:pt>
          <cx:pt idx="215339">0</cx:pt>
          <cx:pt idx="215340">0</cx:pt>
          <cx:pt idx="215341">0</cx:pt>
          <cx:pt idx="215342">0</cx:pt>
          <cx:pt idx="215343">1</cx:pt>
          <cx:pt idx="215344">19</cx:pt>
          <cx:pt idx="215345">1</cx:pt>
          <cx:pt idx="215346">22</cx:pt>
          <cx:pt idx="215347">0</cx:pt>
          <cx:pt idx="215348">0</cx:pt>
          <cx:pt idx="215349">0</cx:pt>
          <cx:pt idx="215350">1</cx:pt>
          <cx:pt idx="215351">5</cx:pt>
          <cx:pt idx="215352">356</cx:pt>
          <cx:pt idx="215353">2</cx:pt>
          <cx:pt idx="215354">93</cx:pt>
          <cx:pt idx="215355">807</cx:pt>
          <cx:pt idx="215356">0</cx:pt>
          <cx:pt idx="215357">35</cx:pt>
          <cx:pt idx="215358">23</cx:pt>
          <cx:pt idx="215359">56</cx:pt>
          <cx:pt idx="215360">34</cx:pt>
          <cx:pt idx="215361">1</cx:pt>
          <cx:pt idx="215362">5</cx:pt>
          <cx:pt idx="215363">0</cx:pt>
          <cx:pt idx="215364">0</cx:pt>
          <cx:pt idx="215365">331</cx:pt>
          <cx:pt idx="215366">0</cx:pt>
          <cx:pt idx="215367">0</cx:pt>
          <cx:pt idx="215368">0</cx:pt>
          <cx:pt idx="215369">0</cx:pt>
          <cx:pt idx="215370">1</cx:pt>
          <cx:pt idx="215371">154</cx:pt>
          <cx:pt idx="215372">1</cx:pt>
          <cx:pt idx="215373">206</cx:pt>
          <cx:pt idx="215374">11</cx:pt>
          <cx:pt idx="215375">76</cx:pt>
          <cx:pt idx="215376">12</cx:pt>
          <cx:pt idx="215377">62</cx:pt>
          <cx:pt idx="215378">0</cx:pt>
          <cx:pt idx="215379">586</cx:pt>
          <cx:pt idx="215380">4</cx:pt>
          <cx:pt idx="215381">91</cx:pt>
          <cx:pt idx="215382">6</cx:pt>
          <cx:pt idx="215383">1</cx:pt>
          <cx:pt idx="215384">0</cx:pt>
          <cx:pt idx="215385">159</cx:pt>
          <cx:pt idx="215386">26</cx:pt>
          <cx:pt idx="215387">109</cx:pt>
          <cx:pt idx="215388">9</cx:pt>
          <cx:pt idx="215389">94</cx:pt>
          <cx:pt idx="215390">37</cx:pt>
          <cx:pt idx="215391">5</cx:pt>
          <cx:pt idx="215392">0</cx:pt>
          <cx:pt idx="215393">0</cx:pt>
          <cx:pt idx="215394">0</cx:pt>
          <cx:pt idx="215395">42</cx:pt>
          <cx:pt idx="215396">78</cx:pt>
          <cx:pt idx="215397">8</cx:pt>
          <cx:pt idx="215398">1</cx:pt>
          <cx:pt idx="215399">0</cx:pt>
          <cx:pt idx="215400">1</cx:pt>
          <cx:pt idx="215401">1</cx:pt>
          <cx:pt idx="215402">63</cx:pt>
          <cx:pt idx="215403">4</cx:pt>
          <cx:pt idx="215404">1</cx:pt>
          <cx:pt idx="215405">18</cx:pt>
          <cx:pt idx="215406">1</cx:pt>
          <cx:pt idx="215407">251</cx:pt>
          <cx:pt idx="215408">13</cx:pt>
          <cx:pt idx="215409">17</cx:pt>
          <cx:pt idx="215410">0</cx:pt>
          <cx:pt idx="215411">1</cx:pt>
          <cx:pt idx="215412">0</cx:pt>
          <cx:pt idx="215413">14</cx:pt>
          <cx:pt idx="215414">14</cx:pt>
          <cx:pt idx="215415">228</cx:pt>
          <cx:pt idx="215416">1</cx:pt>
          <cx:pt idx="215417">2</cx:pt>
          <cx:pt idx="215418">313</cx:pt>
          <cx:pt idx="215419">132</cx:pt>
          <cx:pt idx="215420">119</cx:pt>
          <cx:pt idx="215421">7</cx:pt>
          <cx:pt idx="215422">21</cx:pt>
          <cx:pt idx="215423">3</cx:pt>
          <cx:pt idx="215424">0</cx:pt>
          <cx:pt idx="215425">21</cx:pt>
          <cx:pt idx="215426">37</cx:pt>
          <cx:pt idx="215427">0</cx:pt>
          <cx:pt idx="215428">14</cx:pt>
          <cx:pt idx="215429">0</cx:pt>
          <cx:pt idx="215430">25</cx:pt>
          <cx:pt idx="215431">0</cx:pt>
          <cx:pt idx="215432">74</cx:pt>
          <cx:pt idx="215433">602</cx:pt>
          <cx:pt idx="215434">2</cx:pt>
          <cx:pt idx="215435">37</cx:pt>
          <cx:pt idx="215436">0</cx:pt>
          <cx:pt idx="215437">1</cx:pt>
          <cx:pt idx="215438">53</cx:pt>
          <cx:pt idx="215439">34</cx:pt>
          <cx:pt idx="215440">0</cx:pt>
          <cx:pt idx="215441">27</cx:pt>
          <cx:pt idx="215442">380</cx:pt>
          <cx:pt idx="215443">1</cx:pt>
          <cx:pt idx="215444">89</cx:pt>
          <cx:pt idx="215445">2</cx:pt>
          <cx:pt idx="215446">189</cx:pt>
          <cx:pt idx="215447">0</cx:pt>
          <cx:pt idx="215448">5</cx:pt>
          <cx:pt idx="215449">28</cx:pt>
          <cx:pt idx="215450">82</cx:pt>
          <cx:pt idx="215451">0</cx:pt>
          <cx:pt idx="215452">4</cx:pt>
          <cx:pt idx="215453">1</cx:pt>
          <cx:pt idx="215454">1</cx:pt>
          <cx:pt idx="215455">1</cx:pt>
          <cx:pt idx="215456">1</cx:pt>
          <cx:pt idx="215457">4</cx:pt>
          <cx:pt idx="215458">14</cx:pt>
          <cx:pt idx="215459">35</cx:pt>
          <cx:pt idx="215460">3</cx:pt>
          <cx:pt idx="215461">6</cx:pt>
          <cx:pt idx="215462">0</cx:pt>
          <cx:pt idx="215463">2</cx:pt>
          <cx:pt idx="215464">14</cx:pt>
          <cx:pt idx="215465">3</cx:pt>
          <cx:pt idx="215466">2</cx:pt>
          <cx:pt idx="215467">1</cx:pt>
          <cx:pt idx="215468">22</cx:pt>
          <cx:pt idx="215469">152</cx:pt>
          <cx:pt idx="215470">729</cx:pt>
          <cx:pt idx="215471">4</cx:pt>
          <cx:pt idx="215472">21</cx:pt>
          <cx:pt idx="215473">0</cx:pt>
          <cx:pt idx="215474">107</cx:pt>
          <cx:pt idx="215475">370</cx:pt>
          <cx:pt idx="215476">98</cx:pt>
          <cx:pt idx="215477">54</cx:pt>
          <cx:pt idx="215478">5</cx:pt>
          <cx:pt idx="215479">9</cx:pt>
          <cx:pt idx="215480">0</cx:pt>
          <cx:pt idx="215481">226</cx:pt>
          <cx:pt idx="215482">0</cx:pt>
          <cx:pt idx="215483">21</cx:pt>
          <cx:pt idx="215484">0</cx:pt>
          <cx:pt idx="215485">22</cx:pt>
          <cx:pt idx="215486">1</cx:pt>
          <cx:pt idx="215487">10</cx:pt>
          <cx:pt idx="215488">11</cx:pt>
          <cx:pt idx="215489">0</cx:pt>
          <cx:pt idx="215490">21</cx:pt>
          <cx:pt idx="215491">14</cx:pt>
          <cx:pt idx="215492">1</cx:pt>
          <cx:pt idx="215493">1</cx:pt>
          <cx:pt idx="215494">1</cx:pt>
          <cx:pt idx="215495">5</cx:pt>
          <cx:pt idx="215496">5</cx:pt>
          <cx:pt idx="215497">3</cx:pt>
          <cx:pt idx="215498">32</cx:pt>
          <cx:pt idx="215499">24</cx:pt>
          <cx:pt idx="215500">72</cx:pt>
          <cx:pt idx="215501">293</cx:pt>
          <cx:pt idx="215502">156</cx:pt>
          <cx:pt idx="215503">0</cx:pt>
          <cx:pt idx="215504">62</cx:pt>
          <cx:pt idx="215505">0</cx:pt>
          <cx:pt idx="215506">8</cx:pt>
          <cx:pt idx="215507">34</cx:pt>
          <cx:pt idx="215508">21</cx:pt>
          <cx:pt idx="215509">11</cx:pt>
          <cx:pt idx="215510">72</cx:pt>
          <cx:pt idx="215511">2</cx:pt>
          <cx:pt idx="215512">9</cx:pt>
          <cx:pt idx="215513">61</cx:pt>
          <cx:pt idx="215514">0</cx:pt>
          <cx:pt idx="215515">0</cx:pt>
          <cx:pt idx="215516">0</cx:pt>
          <cx:pt idx="215517">21</cx:pt>
          <cx:pt idx="215518">93</cx:pt>
          <cx:pt idx="215519">92</cx:pt>
          <cx:pt idx="215520">75</cx:pt>
          <cx:pt idx="215521">0</cx:pt>
          <cx:pt idx="215522">4</cx:pt>
          <cx:pt idx="215523">1</cx:pt>
          <cx:pt idx="215524">125</cx:pt>
          <cx:pt idx="215525">0</cx:pt>
          <cx:pt idx="215526">130</cx:pt>
          <cx:pt idx="215527">19</cx:pt>
          <cx:pt idx="215528">1</cx:pt>
          <cx:pt idx="215529">0</cx:pt>
          <cx:pt idx="215530">0</cx:pt>
          <cx:pt idx="215531">139</cx:pt>
          <cx:pt idx="215532">0</cx:pt>
          <cx:pt idx="215533">1</cx:pt>
          <cx:pt idx="215534">2</cx:pt>
          <cx:pt idx="215535">0</cx:pt>
          <cx:pt idx="215536">5</cx:pt>
          <cx:pt idx="215537">249</cx:pt>
          <cx:pt idx="215538">16</cx:pt>
          <cx:pt idx="215539">13</cx:pt>
          <cx:pt idx="215540">380</cx:pt>
          <cx:pt idx="215541">145</cx:pt>
          <cx:pt idx="215542">0</cx:pt>
          <cx:pt idx="215543">1</cx:pt>
          <cx:pt idx="215544">5</cx:pt>
          <cx:pt idx="215545">0</cx:pt>
          <cx:pt idx="215546">38</cx:pt>
          <cx:pt idx="215547">5</cx:pt>
          <cx:pt idx="215548">8</cx:pt>
          <cx:pt idx="215549">134</cx:pt>
          <cx:pt idx="215550">1</cx:pt>
          <cx:pt idx="215551">14</cx:pt>
          <cx:pt idx="215552">77</cx:pt>
          <cx:pt idx="215553">39</cx:pt>
          <cx:pt idx="215554">0</cx:pt>
          <cx:pt idx="215555">0</cx:pt>
          <cx:pt idx="215556">0</cx:pt>
          <cx:pt idx="215557">17</cx:pt>
          <cx:pt idx="215558">0</cx:pt>
          <cx:pt idx="215559">0</cx:pt>
          <cx:pt idx="215560">0</cx:pt>
          <cx:pt idx="215561">21</cx:pt>
          <cx:pt idx="215562">23</cx:pt>
          <cx:pt idx="215563">79</cx:pt>
          <cx:pt idx="215564">0</cx:pt>
          <cx:pt idx="215565">0</cx:pt>
          <cx:pt idx="215566">16</cx:pt>
          <cx:pt idx="215567">42</cx:pt>
          <cx:pt idx="215568">5</cx:pt>
          <cx:pt idx="215569">31</cx:pt>
          <cx:pt idx="215570">0</cx:pt>
          <cx:pt idx="215571">30</cx:pt>
          <cx:pt idx="215572">0</cx:pt>
          <cx:pt idx="215573">1</cx:pt>
          <cx:pt idx="215574">0</cx:pt>
          <cx:pt idx="215575">69</cx:pt>
          <cx:pt idx="215576">11</cx:pt>
          <cx:pt idx="215577">8</cx:pt>
          <cx:pt idx="215578">13</cx:pt>
          <cx:pt idx="215579">53</cx:pt>
          <cx:pt idx="215580">0</cx:pt>
          <cx:pt idx="215581">1</cx:pt>
          <cx:pt idx="215582">0</cx:pt>
          <cx:pt idx="215583">0</cx:pt>
          <cx:pt idx="215584">3</cx:pt>
          <cx:pt idx="215585">1</cx:pt>
          <cx:pt idx="215586">1</cx:pt>
          <cx:pt idx="215587">2</cx:pt>
          <cx:pt idx="215588">3</cx:pt>
          <cx:pt idx="215589">105</cx:pt>
          <cx:pt idx="215590">1</cx:pt>
          <cx:pt idx="215591">0</cx:pt>
          <cx:pt idx="215592">1</cx:pt>
          <cx:pt idx="215593">0</cx:pt>
          <cx:pt idx="215594">113</cx:pt>
          <cx:pt idx="215595">0</cx:pt>
          <cx:pt idx="215596">10</cx:pt>
          <cx:pt idx="215597">0</cx:pt>
          <cx:pt idx="215598">2</cx:pt>
          <cx:pt idx="215599">0</cx:pt>
          <cx:pt idx="215600">2</cx:pt>
          <cx:pt idx="215601">0</cx:pt>
          <cx:pt idx="215602">7</cx:pt>
          <cx:pt idx="215603">0</cx:pt>
          <cx:pt idx="215604">2</cx:pt>
          <cx:pt idx="215605">18</cx:pt>
          <cx:pt idx="215606">5</cx:pt>
          <cx:pt idx="215607">7</cx:pt>
          <cx:pt idx="215608">34</cx:pt>
          <cx:pt idx="215609">6</cx:pt>
          <cx:pt idx="215610">8</cx:pt>
          <cx:pt idx="215611">0</cx:pt>
          <cx:pt idx="215612">0</cx:pt>
          <cx:pt idx="215613">0</cx:pt>
          <cx:pt idx="215614">0</cx:pt>
          <cx:pt idx="215615">6</cx:pt>
          <cx:pt idx="215616">27</cx:pt>
          <cx:pt idx="215617">239</cx:pt>
          <cx:pt idx="215618">12</cx:pt>
          <cx:pt idx="215619">34</cx:pt>
          <cx:pt idx="215620">16</cx:pt>
          <cx:pt idx="215621">106</cx:pt>
          <cx:pt idx="215622">789</cx:pt>
          <cx:pt idx="215623">643</cx:pt>
          <cx:pt idx="215624">4</cx:pt>
          <cx:pt idx="215625">0</cx:pt>
          <cx:pt idx="215626">37</cx:pt>
          <cx:pt idx="215627">3</cx:pt>
          <cx:pt idx="215628">66</cx:pt>
          <cx:pt idx="215629">22</cx:pt>
          <cx:pt idx="215630">11</cx:pt>
          <cx:pt idx="215631">1</cx:pt>
          <cx:pt idx="215632">12</cx:pt>
          <cx:pt idx="215633">0</cx:pt>
          <cx:pt idx="215634">6</cx:pt>
          <cx:pt idx="215635">1</cx:pt>
          <cx:pt idx="215636">0</cx:pt>
          <cx:pt idx="215637">0</cx:pt>
          <cx:pt idx="215638">3</cx:pt>
          <cx:pt idx="215639">40</cx:pt>
          <cx:pt idx="215640">8</cx:pt>
          <cx:pt idx="215641">0</cx:pt>
          <cx:pt idx="215642">21</cx:pt>
          <cx:pt idx="215643">17</cx:pt>
          <cx:pt idx="215644">42</cx:pt>
          <cx:pt idx="215645">0</cx:pt>
          <cx:pt idx="215646">33</cx:pt>
          <cx:pt idx="215647">57</cx:pt>
          <cx:pt idx="215648">86</cx:pt>
          <cx:pt idx="215649">20</cx:pt>
          <cx:pt idx="215650">1</cx:pt>
          <cx:pt idx="215651">69</cx:pt>
          <cx:pt idx="215652">19</cx:pt>
          <cx:pt idx="215653">6</cx:pt>
          <cx:pt idx="215654">157</cx:pt>
          <cx:pt idx="215655">162</cx:pt>
          <cx:pt idx="215656">53</cx:pt>
          <cx:pt idx="215657">0</cx:pt>
          <cx:pt idx="215658">1</cx:pt>
          <cx:pt idx="215659">73</cx:pt>
          <cx:pt idx="215660">0</cx:pt>
          <cx:pt idx="215661">0</cx:pt>
          <cx:pt idx="215662">141</cx:pt>
          <cx:pt idx="215663">14</cx:pt>
          <cx:pt idx="215664">1</cx:pt>
          <cx:pt idx="215665">0</cx:pt>
          <cx:pt idx="215666">0</cx:pt>
          <cx:pt idx="215667">50</cx:pt>
          <cx:pt idx="215668">0</cx:pt>
          <cx:pt idx="215669">0</cx:pt>
          <cx:pt idx="215670">0</cx:pt>
          <cx:pt idx="215671">14</cx:pt>
          <cx:pt idx="215672">0</cx:pt>
          <cx:pt idx="215673">0</cx:pt>
          <cx:pt idx="215674">0</cx:pt>
          <cx:pt idx="215675">0</cx:pt>
          <cx:pt idx="215676">5</cx:pt>
          <cx:pt idx="215677">0</cx:pt>
          <cx:pt idx="215678">3</cx:pt>
          <cx:pt idx="215679">0</cx:pt>
          <cx:pt idx="215680">0</cx:pt>
          <cx:pt idx="215681">61</cx:pt>
          <cx:pt idx="215682">71</cx:pt>
          <cx:pt idx="215683">44</cx:pt>
          <cx:pt idx="215684">8</cx:pt>
          <cx:pt idx="215685">41</cx:pt>
          <cx:pt idx="215686">0</cx:pt>
          <cx:pt idx="215687">0</cx:pt>
          <cx:pt idx="215688">0</cx:pt>
          <cx:pt idx="215689">70</cx:pt>
          <cx:pt idx="215690">1</cx:pt>
          <cx:pt idx="215691">24</cx:pt>
          <cx:pt idx="215692">0</cx:pt>
          <cx:pt idx="215693">0</cx:pt>
          <cx:pt idx="215694">0</cx:pt>
          <cx:pt idx="215695">0</cx:pt>
          <cx:pt idx="215696">0</cx:pt>
          <cx:pt idx="215697">0</cx:pt>
          <cx:pt idx="215698">7</cx:pt>
          <cx:pt idx="215699">1</cx:pt>
          <cx:pt idx="215700">0</cx:pt>
          <cx:pt idx="215701">0</cx:pt>
          <cx:pt idx="215702">0</cx:pt>
          <cx:pt idx="215703">0</cx:pt>
          <cx:pt idx="215704">34</cx:pt>
          <cx:pt idx="215705">28</cx:pt>
          <cx:pt idx="215706">0</cx:pt>
          <cx:pt idx="215707">1</cx:pt>
          <cx:pt idx="215708">0</cx:pt>
          <cx:pt idx="215709">20</cx:pt>
          <cx:pt idx="215710">54</cx:pt>
          <cx:pt idx="215711">151</cx:pt>
          <cx:pt idx="215712">24</cx:pt>
          <cx:pt idx="215713">175</cx:pt>
          <cx:pt idx="215714">0</cx:pt>
          <cx:pt idx="215715">3</cx:pt>
          <cx:pt idx="215716">1</cx:pt>
          <cx:pt idx="215717">0</cx:pt>
          <cx:pt idx="215718">0</cx:pt>
          <cx:pt idx="215719">0</cx:pt>
          <cx:pt idx="215720">0</cx:pt>
          <cx:pt idx="215721">0</cx:pt>
          <cx:pt idx="215722">7</cx:pt>
          <cx:pt idx="215723">0</cx:pt>
          <cx:pt idx="215724">1</cx:pt>
          <cx:pt idx="215725">2</cx:pt>
          <cx:pt idx="215726">27</cx:pt>
          <cx:pt idx="215727">35</cx:pt>
          <cx:pt idx="215728">61</cx:pt>
          <cx:pt idx="215729">241</cx:pt>
          <cx:pt idx="215730">174</cx:pt>
          <cx:pt idx="215731">18</cx:pt>
          <cx:pt idx="215732">114</cx:pt>
          <cx:pt idx="215733">43</cx:pt>
          <cx:pt idx="215734">8</cx:pt>
          <cx:pt idx="215735">0</cx:pt>
          <cx:pt idx="215736">276</cx:pt>
          <cx:pt idx="215737">22</cx:pt>
          <cx:pt idx="215738">126</cx:pt>
          <cx:pt idx="215739">4</cx:pt>
          <cx:pt idx="215740">34</cx:pt>
          <cx:pt idx="215741">1</cx:pt>
          <cx:pt idx="215742">0</cx:pt>
          <cx:pt idx="215743">1</cx:pt>
          <cx:pt idx="215744">27</cx:pt>
          <cx:pt idx="215745">1</cx:pt>
          <cx:pt idx="215746">48</cx:pt>
          <cx:pt idx="215747">5</cx:pt>
          <cx:pt idx="215748">40</cx:pt>
          <cx:pt idx="215749">0</cx:pt>
          <cx:pt idx="215750">0</cx:pt>
          <cx:pt idx="215751">49</cx:pt>
          <cx:pt idx="215752">419</cx:pt>
          <cx:pt idx="215753">53</cx:pt>
          <cx:pt idx="215754">0</cx:pt>
          <cx:pt idx="215755">0</cx:pt>
          <cx:pt idx="215756">0</cx:pt>
          <cx:pt idx="215757">50</cx:pt>
          <cx:pt idx="215758">11</cx:pt>
          <cx:pt idx="215759">0</cx:pt>
          <cx:pt idx="215760">21</cx:pt>
          <cx:pt idx="215761">1</cx:pt>
          <cx:pt idx="215762">17</cx:pt>
          <cx:pt idx="215763">8</cx:pt>
          <cx:pt idx="215764">0</cx:pt>
          <cx:pt idx="215765">28</cx:pt>
          <cx:pt idx="215766">36</cx:pt>
          <cx:pt idx="215767">5</cx:pt>
          <cx:pt idx="215768">38</cx:pt>
          <cx:pt idx="215769">105</cx:pt>
          <cx:pt idx="215770">98</cx:pt>
          <cx:pt idx="215771">9</cx:pt>
          <cx:pt idx="215772">0</cx:pt>
          <cx:pt idx="215773">0</cx:pt>
          <cx:pt idx="215774">0</cx:pt>
          <cx:pt idx="215775">0</cx:pt>
          <cx:pt idx="215776">35</cx:pt>
          <cx:pt idx="215777">6</cx:pt>
          <cx:pt idx="215778">433</cx:pt>
          <cx:pt idx="215779">0</cx:pt>
          <cx:pt idx="215780">595</cx:pt>
          <cx:pt idx="215781">1</cx:pt>
          <cx:pt idx="215782">0</cx:pt>
          <cx:pt idx="215783">14</cx:pt>
          <cx:pt idx="215784">22</cx:pt>
          <cx:pt idx="215785">12</cx:pt>
          <cx:pt idx="215786">395</cx:pt>
          <cx:pt idx="215787">98</cx:pt>
          <cx:pt idx="215788">0</cx:pt>
          <cx:pt idx="215789">88</cx:pt>
          <cx:pt idx="215790">12</cx:pt>
          <cx:pt idx="215791">8</cx:pt>
          <cx:pt idx="215792">6</cx:pt>
          <cx:pt idx="215793">32</cx:pt>
          <cx:pt idx="215794">6</cx:pt>
          <cx:pt idx="215795">0</cx:pt>
          <cx:pt idx="215796">138</cx:pt>
          <cx:pt idx="215797">0</cx:pt>
          <cx:pt idx="215798">0</cx:pt>
          <cx:pt idx="215799">2</cx:pt>
          <cx:pt idx="215800">128</cx:pt>
          <cx:pt idx="215801">8</cx:pt>
          <cx:pt idx="215802">1</cx:pt>
          <cx:pt idx="215803">7</cx:pt>
          <cx:pt idx="215804">11</cx:pt>
          <cx:pt idx="215805">362</cx:pt>
          <cx:pt idx="215806">1</cx:pt>
          <cx:pt idx="215807">266</cx:pt>
          <cx:pt idx="215808">167</cx:pt>
          <cx:pt idx="215809">0</cx:pt>
          <cx:pt idx="215810">21</cx:pt>
          <cx:pt idx="215811">83</cx:pt>
          <cx:pt idx="215812">0</cx:pt>
          <cx:pt idx="215813">98</cx:pt>
          <cx:pt idx="215814">0</cx:pt>
          <cx:pt idx="215815">193</cx:pt>
          <cx:pt idx="215816">7</cx:pt>
          <cx:pt idx="215817">33</cx:pt>
          <cx:pt idx="215818">0</cx:pt>
          <cx:pt idx="215819">0</cx:pt>
          <cx:pt idx="215820">0</cx:pt>
          <cx:pt idx="215821">1</cx:pt>
          <cx:pt idx="215822">4</cx:pt>
          <cx:pt idx="215823">6</cx:pt>
          <cx:pt idx="215824">102</cx:pt>
          <cx:pt idx="215825">147</cx:pt>
          <cx:pt idx="215826">119</cx:pt>
          <cx:pt idx="215827">39</cx:pt>
          <cx:pt idx="215828">1</cx:pt>
          <cx:pt idx="215829">0</cx:pt>
          <cx:pt idx="215830">8</cx:pt>
          <cx:pt idx="215831">89</cx:pt>
          <cx:pt idx="215832">7</cx:pt>
          <cx:pt idx="215833">0</cx:pt>
          <cx:pt idx="215834">0</cx:pt>
          <cx:pt idx="215835">2</cx:pt>
          <cx:pt idx="215836">0</cx:pt>
          <cx:pt idx="215837">0</cx:pt>
          <cx:pt idx="215838">0</cx:pt>
          <cx:pt idx="215839">0</cx:pt>
          <cx:pt idx="215840">7</cx:pt>
          <cx:pt idx="215841">92</cx:pt>
          <cx:pt idx="215842">8</cx:pt>
          <cx:pt idx="215843">0</cx:pt>
          <cx:pt idx="215844">1</cx:pt>
          <cx:pt idx="215845">1</cx:pt>
          <cx:pt idx="215846">13</cx:pt>
          <cx:pt idx="215847">25</cx:pt>
          <cx:pt idx="215848">36</cx:pt>
          <cx:pt idx="215849">20</cx:pt>
          <cx:pt idx="215850">16</cx:pt>
          <cx:pt idx="215851">5</cx:pt>
          <cx:pt idx="215852">149</cx:pt>
          <cx:pt idx="215853">32</cx:pt>
          <cx:pt idx="215854">0</cx:pt>
          <cx:pt idx="215855">0</cx:pt>
          <cx:pt idx="215856">0</cx:pt>
          <cx:pt idx="215857">284</cx:pt>
          <cx:pt idx="215858">0</cx:pt>
          <cx:pt idx="215859">0</cx:pt>
          <cx:pt idx="215860">91</cx:pt>
          <cx:pt idx="215861">2</cx:pt>
          <cx:pt idx="215862">1</cx:pt>
          <cx:pt idx="215863">7</cx:pt>
          <cx:pt idx="215864">98</cx:pt>
          <cx:pt idx="215865">5</cx:pt>
          <cx:pt idx="215866">14</cx:pt>
          <cx:pt idx="215867">4</cx:pt>
          <cx:pt idx="215868">0</cx:pt>
          <cx:pt idx="215869">2</cx:pt>
          <cx:pt idx="215870">15</cx:pt>
          <cx:pt idx="215871">362</cx:pt>
          <cx:pt idx="215872">509</cx:pt>
          <cx:pt idx="215873">27</cx:pt>
          <cx:pt idx="215874">12</cx:pt>
          <cx:pt idx="215875">96</cx:pt>
          <cx:pt idx="215876">5</cx:pt>
          <cx:pt idx="215877">0</cx:pt>
          <cx:pt idx="215878">0</cx:pt>
          <cx:pt idx="215879">15</cx:pt>
          <cx:pt idx="215880">13</cx:pt>
          <cx:pt idx="215881">0</cx:pt>
          <cx:pt idx="215882">17</cx:pt>
          <cx:pt idx="215883">0</cx:pt>
          <cx:pt idx="215884">0</cx:pt>
          <cx:pt idx="215885">78</cx:pt>
          <cx:pt idx="215886">14</cx:pt>
          <cx:pt idx="215887">0</cx:pt>
          <cx:pt idx="215888">1</cx:pt>
          <cx:pt idx="215889">98</cx:pt>
          <cx:pt idx="215890">121</cx:pt>
          <cx:pt idx="215891">60</cx:pt>
          <cx:pt idx="215892">43</cx:pt>
          <cx:pt idx="215893">0</cx:pt>
          <cx:pt idx="215894">0</cx:pt>
          <cx:pt idx="215895">0</cx:pt>
          <cx:pt idx="215896">0</cx:pt>
          <cx:pt idx="215897">4</cx:pt>
          <cx:pt idx="215898">54</cx:pt>
          <cx:pt idx="215899">0</cx:pt>
          <cx:pt idx="215900">2</cx:pt>
          <cx:pt idx="215901">1</cx:pt>
          <cx:pt idx="215902">0</cx:pt>
          <cx:pt idx="215903">5</cx:pt>
          <cx:pt idx="215904">0</cx:pt>
          <cx:pt idx="215905">0</cx:pt>
          <cx:pt idx="215906">0</cx:pt>
          <cx:pt idx="215907">15</cx:pt>
          <cx:pt idx="215908">0</cx:pt>
          <cx:pt idx="215909">0</cx:pt>
          <cx:pt idx="215910">48</cx:pt>
          <cx:pt idx="215911">0</cx:pt>
          <cx:pt idx="215912">0</cx:pt>
          <cx:pt idx="215913">0</cx:pt>
          <cx:pt idx="215914">1</cx:pt>
          <cx:pt idx="215915">0</cx:pt>
          <cx:pt idx="215916">5</cx:pt>
          <cx:pt idx="215917">14</cx:pt>
          <cx:pt idx="215918">8</cx:pt>
          <cx:pt idx="215919">186</cx:pt>
          <cx:pt idx="215920">1</cx:pt>
          <cx:pt idx="215921">0</cx:pt>
          <cx:pt idx="215922">0</cx:pt>
          <cx:pt idx="215923">13</cx:pt>
          <cx:pt idx="215924">65</cx:pt>
          <cx:pt idx="215925">106</cx:pt>
          <cx:pt idx="215926">0</cx:pt>
          <cx:pt idx="215927">0</cx:pt>
          <cx:pt idx="215928">82</cx:pt>
          <cx:pt idx="215929">0</cx:pt>
          <cx:pt idx="215930">19</cx:pt>
          <cx:pt idx="215931">0</cx:pt>
          <cx:pt idx="215932">282</cx:pt>
          <cx:pt idx="215933">62</cx:pt>
          <cx:pt idx="215934">34</cx:pt>
          <cx:pt idx="215935">34</cx:pt>
          <cx:pt idx="215936">0</cx:pt>
          <cx:pt idx="215937">132</cx:pt>
          <cx:pt idx="215938">0</cx:pt>
          <cx:pt idx="215939">0</cx:pt>
          <cx:pt idx="215940">21</cx:pt>
          <cx:pt idx="215941">0</cx:pt>
          <cx:pt idx="215942">0</cx:pt>
          <cx:pt idx="215943">41</cx:pt>
          <cx:pt idx="215944">0</cx:pt>
          <cx:pt idx="215945">29</cx:pt>
          <cx:pt idx="215946">51</cx:pt>
          <cx:pt idx="215947">2</cx:pt>
          <cx:pt idx="215948">7</cx:pt>
          <cx:pt idx="215949">7</cx:pt>
          <cx:pt idx="215950">5</cx:pt>
          <cx:pt idx="215951">5</cx:pt>
          <cx:pt idx="215952">5</cx:pt>
          <cx:pt idx="215953">0</cx:pt>
          <cx:pt idx="215954">1</cx:pt>
          <cx:pt idx="215955">0</cx:pt>
          <cx:pt idx="215956">59</cx:pt>
          <cx:pt idx="215957">49</cx:pt>
          <cx:pt idx="215958">12</cx:pt>
          <cx:pt idx="215959">0</cx:pt>
          <cx:pt idx="215960">24</cx:pt>
          <cx:pt idx="215961">4</cx:pt>
          <cx:pt idx="215962">7</cx:pt>
          <cx:pt idx="215963">78</cx:pt>
          <cx:pt idx="215964">390</cx:pt>
          <cx:pt idx="215965">6</cx:pt>
          <cx:pt idx="215966">13</cx:pt>
          <cx:pt idx="215967">0</cx:pt>
          <cx:pt idx="215968">0</cx:pt>
          <cx:pt idx="215969">2</cx:pt>
          <cx:pt idx="215970">60</cx:pt>
          <cx:pt idx="215971">113</cx:pt>
          <cx:pt idx="215972">0</cx:pt>
          <cx:pt idx="215973">0</cx:pt>
          <cx:pt idx="215974">1</cx:pt>
          <cx:pt idx="215975">0</cx:pt>
          <cx:pt idx="215976">615</cx:pt>
          <cx:pt idx="215977">78</cx:pt>
          <cx:pt idx="215978">424</cx:pt>
          <cx:pt idx="215979">2</cx:pt>
          <cx:pt idx="215980">2</cx:pt>
          <cx:pt idx="215981">22</cx:pt>
          <cx:pt idx="215982">3</cx:pt>
          <cx:pt idx="215983">1</cx:pt>
          <cx:pt idx="215984">39</cx:pt>
          <cx:pt idx="215985">21</cx:pt>
          <cx:pt idx="215986">39</cx:pt>
          <cx:pt idx="215987">0</cx:pt>
          <cx:pt idx="215988">0</cx:pt>
          <cx:pt idx="215989">2</cx:pt>
          <cx:pt idx="215990">0</cx:pt>
          <cx:pt idx="215991">0</cx:pt>
          <cx:pt idx="215992">6</cx:pt>
          <cx:pt idx="215993">0</cx:pt>
          <cx:pt idx="215994">2</cx:pt>
          <cx:pt idx="215995">0</cx:pt>
          <cx:pt idx="215996">2</cx:pt>
          <cx:pt idx="215997">4</cx:pt>
          <cx:pt idx="215998">5</cx:pt>
          <cx:pt idx="215999">0</cx:pt>
          <cx:pt idx="216000">7</cx:pt>
          <cx:pt idx="216001">1</cx:pt>
          <cx:pt idx="216002">0</cx:pt>
          <cx:pt idx="216003">1</cx:pt>
          <cx:pt idx="216004">8</cx:pt>
          <cx:pt idx="216005">94</cx:pt>
          <cx:pt idx="216006">28</cx:pt>
          <cx:pt idx="216007">28</cx:pt>
          <cx:pt idx="216008">3</cx:pt>
          <cx:pt idx="216009">1</cx:pt>
          <cx:pt idx="216010">0</cx:pt>
          <cx:pt idx="216011">0</cx:pt>
          <cx:pt idx="216012">0</cx:pt>
          <cx:pt idx="216013">12</cx:pt>
          <cx:pt idx="216014">1</cx:pt>
          <cx:pt idx="216015">158</cx:pt>
          <cx:pt idx="216016">0</cx:pt>
          <cx:pt idx="216017">0</cx:pt>
          <cx:pt idx="216018">1</cx:pt>
          <cx:pt idx="216019">86</cx:pt>
          <cx:pt idx="216020">0</cx:pt>
          <cx:pt idx="216021">0</cx:pt>
          <cx:pt idx="216022">0</cx:pt>
          <cx:pt idx="216023">21</cx:pt>
          <cx:pt idx="216024">12</cx:pt>
          <cx:pt idx="216025">18</cx:pt>
          <cx:pt idx="216026">7</cx:pt>
          <cx:pt idx="216027">14</cx:pt>
          <cx:pt idx="216028">2</cx:pt>
          <cx:pt idx="216029">3</cx:pt>
          <cx:pt idx="216030">10</cx:pt>
          <cx:pt idx="216031">28</cx:pt>
          <cx:pt idx="216032">11</cx:pt>
          <cx:pt idx="216033">0</cx:pt>
          <cx:pt idx="216034">278</cx:pt>
          <cx:pt idx="216035">23</cx:pt>
          <cx:pt idx="216036">34</cx:pt>
          <cx:pt idx="216037">0</cx:pt>
          <cx:pt idx="216038">60</cx:pt>
          <cx:pt idx="216039">137</cx:pt>
          <cx:pt idx="216040">0</cx:pt>
          <cx:pt idx="216041">2</cx:pt>
          <cx:pt idx="216042">0</cx:pt>
          <cx:pt idx="216043">96</cx:pt>
          <cx:pt idx="216044">293</cx:pt>
          <cx:pt idx="216045">29</cx:pt>
          <cx:pt idx="216046">3</cx:pt>
          <cx:pt idx="216047">4</cx:pt>
          <cx:pt idx="216048">14</cx:pt>
          <cx:pt idx="216049">13</cx:pt>
          <cx:pt idx="216050">0</cx:pt>
          <cx:pt idx="216051">76</cx:pt>
          <cx:pt idx="216052">149</cx:pt>
          <cx:pt idx="216053">7</cx:pt>
          <cx:pt idx="216054">102</cx:pt>
          <cx:pt idx="216055">0</cx:pt>
          <cx:pt idx="216056">0</cx:pt>
          <cx:pt idx="216057">129</cx:pt>
          <cx:pt idx="216058">0</cx:pt>
          <cx:pt idx="216059">0</cx:pt>
          <cx:pt idx="216060">27</cx:pt>
          <cx:pt idx="216061">2</cx:pt>
          <cx:pt idx="216062">57</cx:pt>
          <cx:pt idx="216063">40</cx:pt>
          <cx:pt idx="216064">17</cx:pt>
          <cx:pt idx="216065">33</cx:pt>
          <cx:pt idx="216066">1</cx:pt>
          <cx:pt idx="216067">0</cx:pt>
          <cx:pt idx="216068">0</cx:pt>
          <cx:pt idx="216069">87</cx:pt>
          <cx:pt idx="216070">35</cx:pt>
          <cx:pt idx="216071">1</cx:pt>
          <cx:pt idx="216072">6</cx:pt>
          <cx:pt idx="216073">5</cx:pt>
          <cx:pt idx="216074">5</cx:pt>
          <cx:pt idx="216075">175</cx:pt>
          <cx:pt idx="216076">2</cx:pt>
          <cx:pt idx="216077">110</cx:pt>
          <cx:pt idx="216078">0</cx:pt>
          <cx:pt idx="216079">73</cx:pt>
          <cx:pt idx="216080">13</cx:pt>
          <cx:pt idx="216081">1</cx:pt>
          <cx:pt idx="216082">11</cx:pt>
          <cx:pt idx="216083">103</cx:pt>
          <cx:pt idx="216084">4</cx:pt>
          <cx:pt idx="216085">0</cx:pt>
          <cx:pt idx="216086">1</cx:pt>
          <cx:pt idx="216087">11</cx:pt>
          <cx:pt idx="216088">26</cx:pt>
          <cx:pt idx="216089">1</cx:pt>
          <cx:pt idx="216090">0</cx:pt>
          <cx:pt idx="216091">9</cx:pt>
          <cx:pt idx="216092">154</cx:pt>
          <cx:pt idx="216093">266</cx:pt>
          <cx:pt idx="216094">41</cx:pt>
          <cx:pt idx="216095">0</cx:pt>
          <cx:pt idx="216096">26</cx:pt>
          <cx:pt idx="216097">378</cx:pt>
          <cx:pt idx="216098">153</cx:pt>
          <cx:pt idx="216099">14</cx:pt>
          <cx:pt idx="216100">15</cx:pt>
          <cx:pt idx="216101">4</cx:pt>
          <cx:pt idx="216102">1</cx:pt>
          <cx:pt idx="216103">206</cx:pt>
          <cx:pt idx="216104">27</cx:pt>
          <cx:pt idx="216105">0</cx:pt>
          <cx:pt idx="216106">1</cx:pt>
          <cx:pt idx="216107">98</cx:pt>
          <cx:pt idx="216108">8</cx:pt>
          <cx:pt idx="216109">121</cx:pt>
          <cx:pt idx="216110">56</cx:pt>
          <cx:pt idx="216111">6</cx:pt>
          <cx:pt idx="216112">1</cx:pt>
          <cx:pt idx="216113">0</cx:pt>
          <cx:pt idx="216114">27</cx:pt>
          <cx:pt idx="216115">0</cx:pt>
          <cx:pt idx="216116">1</cx:pt>
          <cx:pt idx="216117">82</cx:pt>
          <cx:pt idx="216118">27</cx:pt>
          <cx:pt idx="216119">21</cx:pt>
          <cx:pt idx="216120">71</cx:pt>
          <cx:pt idx="216121">237</cx:pt>
          <cx:pt idx="216122">42</cx:pt>
          <cx:pt idx="216123">12</cx:pt>
          <cx:pt idx="216124">1</cx:pt>
          <cx:pt idx="216125">22</cx:pt>
          <cx:pt idx="216126">0</cx:pt>
          <cx:pt idx="216127">0</cx:pt>
          <cx:pt idx="216128">2</cx:pt>
          <cx:pt idx="216129">0</cx:pt>
          <cx:pt idx="216130">0</cx:pt>
          <cx:pt idx="216131">0</cx:pt>
          <cx:pt idx="216132">0</cx:pt>
          <cx:pt idx="216133">0</cx:pt>
          <cx:pt idx="216134">617</cx:pt>
          <cx:pt idx="216135">106</cx:pt>
          <cx:pt idx="216136">31</cx:pt>
          <cx:pt idx="216137">6</cx:pt>
          <cx:pt idx="216138">4</cx:pt>
          <cx:pt idx="216139">30</cx:pt>
          <cx:pt idx="216140">59</cx:pt>
          <cx:pt idx="216141">56</cx:pt>
          <cx:pt idx="216142">41</cx:pt>
          <cx:pt idx="216143">29</cx:pt>
          <cx:pt idx="216144">0</cx:pt>
          <cx:pt idx="216145">7</cx:pt>
          <cx:pt idx="216146">0</cx:pt>
          <cx:pt idx="216147">92</cx:pt>
          <cx:pt idx="216148">1</cx:pt>
          <cx:pt idx="216149">183</cx:pt>
          <cx:pt idx="216150">2</cx:pt>
          <cx:pt idx="216151">27</cx:pt>
          <cx:pt idx="216152">0</cx:pt>
          <cx:pt idx="216153">0</cx:pt>
          <cx:pt idx="216154">0</cx:pt>
          <cx:pt idx="216155">0</cx:pt>
          <cx:pt idx="216156">86</cx:pt>
          <cx:pt idx="216157">56</cx:pt>
          <cx:pt idx="216158">13</cx:pt>
          <cx:pt idx="216159">14</cx:pt>
          <cx:pt idx="216160">23</cx:pt>
          <cx:pt idx="216161">17</cx:pt>
          <cx:pt idx="216162">1</cx:pt>
          <cx:pt idx="216163">25</cx:pt>
          <cx:pt idx="216164">1</cx:pt>
          <cx:pt idx="216165">0</cx:pt>
          <cx:pt idx="216166">5</cx:pt>
          <cx:pt idx="216167">0</cx:pt>
          <cx:pt idx="216168">9</cx:pt>
          <cx:pt idx="216169">0</cx:pt>
          <cx:pt idx="216170">20</cx:pt>
          <cx:pt idx="216171">2</cx:pt>
          <cx:pt idx="216172">54</cx:pt>
          <cx:pt idx="216173">0</cx:pt>
          <cx:pt idx="216174">3</cx:pt>
          <cx:pt idx="216175">0</cx:pt>
          <cx:pt idx="216176">250</cx:pt>
          <cx:pt idx="216177">3</cx:pt>
          <cx:pt idx="216178">61</cx:pt>
          <cx:pt idx="216179">170</cx:pt>
          <cx:pt idx="216180">141</cx:pt>
          <cx:pt idx="216181">0</cx:pt>
          <cx:pt idx="216182">56</cx:pt>
          <cx:pt idx="216183">18</cx:pt>
          <cx:pt idx="216184">2</cx:pt>
          <cx:pt idx="216185">0</cx:pt>
          <cx:pt idx="216186">119</cx:pt>
          <cx:pt idx="216187">0</cx:pt>
          <cx:pt idx="216188">0</cx:pt>
          <cx:pt idx="216189">101</cx:pt>
          <cx:pt idx="216190">0</cx:pt>
          <cx:pt idx="216191">0</cx:pt>
          <cx:pt idx="216192">87</cx:pt>
          <cx:pt idx="216193">47</cx:pt>
          <cx:pt idx="216194">0</cx:pt>
          <cx:pt idx="216195">1</cx:pt>
          <cx:pt idx="216196">0</cx:pt>
          <cx:pt idx="216197">1</cx:pt>
          <cx:pt idx="216198">8</cx:pt>
          <cx:pt idx="216199">11</cx:pt>
          <cx:pt idx="216200">132</cx:pt>
          <cx:pt idx="216201">0</cx:pt>
          <cx:pt idx="216202">2</cx:pt>
          <cx:pt idx="216203">16</cx:pt>
          <cx:pt idx="216204">69</cx:pt>
          <cx:pt idx="216205">359</cx:pt>
          <cx:pt idx="216206">11</cx:pt>
          <cx:pt idx="216207">0</cx:pt>
          <cx:pt idx="216208">12</cx:pt>
          <cx:pt idx="216209">43</cx:pt>
          <cx:pt idx="216210">0</cx:pt>
          <cx:pt idx="216211">0</cx:pt>
          <cx:pt idx="216212">233</cx:pt>
          <cx:pt idx="216213">243</cx:pt>
          <cx:pt idx="216214">3</cx:pt>
          <cx:pt idx="216215">6</cx:pt>
          <cx:pt idx="216216">10</cx:pt>
          <cx:pt idx="216217">45</cx:pt>
          <cx:pt idx="216218">0</cx:pt>
          <cx:pt idx="216219">25</cx:pt>
          <cx:pt idx="216220">18</cx:pt>
          <cx:pt idx="216221">0</cx:pt>
          <cx:pt idx="216222">38</cx:pt>
          <cx:pt idx="216223">0</cx:pt>
          <cx:pt idx="216224">3</cx:pt>
          <cx:pt idx="216225">17</cx:pt>
          <cx:pt idx="216226">0</cx:pt>
          <cx:pt idx="216227">0</cx:pt>
          <cx:pt idx="216228">12</cx:pt>
          <cx:pt idx="216229">81</cx:pt>
          <cx:pt idx="216230">178</cx:pt>
          <cx:pt idx="216231">0</cx:pt>
          <cx:pt idx="216232">21</cx:pt>
          <cx:pt idx="216233">26</cx:pt>
          <cx:pt idx="216234">0</cx:pt>
          <cx:pt idx="216235">0</cx:pt>
          <cx:pt idx="216236">0</cx:pt>
          <cx:pt idx="216237">0</cx:pt>
          <cx:pt idx="216238">1</cx:pt>
          <cx:pt idx="216239">0</cx:pt>
          <cx:pt idx="216240">0</cx:pt>
          <cx:pt idx="216241">9</cx:pt>
          <cx:pt idx="216242">0</cx:pt>
          <cx:pt idx="216243">11</cx:pt>
          <cx:pt idx="216244">19</cx:pt>
          <cx:pt idx="216245">9</cx:pt>
          <cx:pt idx="216246">19</cx:pt>
          <cx:pt idx="216247">13</cx:pt>
          <cx:pt idx="216248">0</cx:pt>
          <cx:pt idx="216249">103</cx:pt>
          <cx:pt idx="216250">406</cx:pt>
          <cx:pt idx="216251">790</cx:pt>
          <cx:pt idx="216252">65</cx:pt>
          <cx:pt idx="216253">0</cx:pt>
          <cx:pt idx="216254">1</cx:pt>
          <cx:pt idx="216255">36</cx:pt>
          <cx:pt idx="216256">105</cx:pt>
          <cx:pt idx="216257">1</cx:pt>
          <cx:pt idx="216258">20</cx:pt>
          <cx:pt idx="216259">58</cx:pt>
          <cx:pt idx="216260">0</cx:pt>
          <cx:pt idx="216261">6</cx:pt>
          <cx:pt idx="216262">17</cx:pt>
          <cx:pt idx="216263">7</cx:pt>
          <cx:pt idx="216264">151</cx:pt>
          <cx:pt idx="216265">21</cx:pt>
          <cx:pt idx="216266">123</cx:pt>
          <cx:pt idx="216267">0</cx:pt>
          <cx:pt idx="216268">7</cx:pt>
          <cx:pt idx="216269">20</cx:pt>
          <cx:pt idx="216270">4</cx:pt>
          <cx:pt idx="216271">1</cx:pt>
          <cx:pt idx="216272">0</cx:pt>
          <cx:pt idx="216273">2</cx:pt>
          <cx:pt idx="216274">97</cx:pt>
          <cx:pt idx="216275">5</cx:pt>
          <cx:pt idx="216276">0</cx:pt>
          <cx:pt idx="216277">0</cx:pt>
          <cx:pt idx="216278">0</cx:pt>
          <cx:pt idx="216279">0</cx:pt>
          <cx:pt idx="216280">0</cx:pt>
          <cx:pt idx="216281">6</cx:pt>
          <cx:pt idx="216282">0</cx:pt>
          <cx:pt idx="216283">63</cx:pt>
          <cx:pt idx="216284">0</cx:pt>
          <cx:pt idx="216285">48</cx:pt>
          <cx:pt idx="216286">2</cx:pt>
          <cx:pt idx="216287">1</cx:pt>
          <cx:pt idx="216288">1</cx:pt>
          <cx:pt idx="216289">0</cx:pt>
          <cx:pt idx="216290">7</cx:pt>
          <cx:pt idx="216291">1</cx:pt>
          <cx:pt idx="216292">35</cx:pt>
          <cx:pt idx="216293">10</cx:pt>
          <cx:pt idx="216294">24</cx:pt>
          <cx:pt idx="216295">0</cx:pt>
          <cx:pt idx="216296">15</cx:pt>
          <cx:pt idx="216297">1</cx:pt>
          <cx:pt idx="216298">1</cx:pt>
          <cx:pt idx="216299">30</cx:pt>
          <cx:pt idx="216300">7</cx:pt>
          <cx:pt idx="216301">1</cx:pt>
          <cx:pt idx="216302">1</cx:pt>
          <cx:pt idx="216303">12</cx:pt>
          <cx:pt idx="216304">16</cx:pt>
          <cx:pt idx="216305">687</cx:pt>
          <cx:pt idx="216306">37</cx:pt>
          <cx:pt idx="216307">2</cx:pt>
          <cx:pt idx="216308">37</cx:pt>
          <cx:pt idx="216309">225</cx:pt>
          <cx:pt idx="216310">8</cx:pt>
          <cx:pt idx="216311">34</cx:pt>
          <cx:pt idx="216312">318</cx:pt>
          <cx:pt idx="216313">190</cx:pt>
          <cx:pt idx="216314">34</cx:pt>
          <cx:pt idx="216315">0</cx:pt>
          <cx:pt idx="216316">0</cx:pt>
          <cx:pt idx="216317">0</cx:pt>
          <cx:pt idx="216318">0</cx:pt>
          <cx:pt idx="216319">0</cx:pt>
          <cx:pt idx="216320">4</cx:pt>
          <cx:pt idx="216321">0</cx:pt>
          <cx:pt idx="216322">48</cx:pt>
          <cx:pt idx="216323">0</cx:pt>
          <cx:pt idx="216324">75</cx:pt>
          <cx:pt idx="216325">21</cx:pt>
          <cx:pt idx="216326">2</cx:pt>
          <cx:pt idx="216327">73</cx:pt>
          <cx:pt idx="216328">4</cx:pt>
          <cx:pt idx="216329">19</cx:pt>
          <cx:pt idx="216330">113</cx:pt>
          <cx:pt idx="216331">14</cx:pt>
          <cx:pt idx="216332">7</cx:pt>
          <cx:pt idx="216333">1</cx:pt>
          <cx:pt idx="216334">0</cx:pt>
          <cx:pt idx="216335">19</cx:pt>
          <cx:pt idx="216336">85</cx:pt>
          <cx:pt idx="216337">0</cx:pt>
          <cx:pt idx="216338">0</cx:pt>
          <cx:pt idx="216339">0</cx:pt>
          <cx:pt idx="216340">3</cx:pt>
          <cx:pt idx="216341">6</cx:pt>
          <cx:pt idx="216342">33</cx:pt>
          <cx:pt idx="216343">0</cx:pt>
          <cx:pt idx="216344">0</cx:pt>
          <cx:pt idx="216345">1</cx:pt>
          <cx:pt idx="216346">7</cx:pt>
          <cx:pt idx="216347">1</cx:pt>
          <cx:pt idx="216348">2</cx:pt>
          <cx:pt idx="216349">0</cx:pt>
          <cx:pt idx="216350">1</cx:pt>
          <cx:pt idx="216351">0</cx:pt>
          <cx:pt idx="216352">10</cx:pt>
          <cx:pt idx="216353">0</cx:pt>
          <cx:pt idx="216354">1</cx:pt>
          <cx:pt idx="216355">34</cx:pt>
          <cx:pt idx="216356">0</cx:pt>
          <cx:pt idx="216357">1</cx:pt>
          <cx:pt idx="216358">0</cx:pt>
          <cx:pt idx="216359">0</cx:pt>
          <cx:pt idx="216360">0</cx:pt>
          <cx:pt idx="216361">0</cx:pt>
          <cx:pt idx="216362">0</cx:pt>
          <cx:pt idx="216363">24</cx:pt>
          <cx:pt idx="216364">0</cx:pt>
          <cx:pt idx="216365">1</cx:pt>
          <cx:pt idx="216366">18</cx:pt>
          <cx:pt idx="216367">2</cx:pt>
          <cx:pt idx="216368">63</cx:pt>
          <cx:pt idx="216369">44</cx:pt>
          <cx:pt idx="216370">66</cx:pt>
          <cx:pt idx="216371">6</cx:pt>
          <cx:pt idx="216372">61</cx:pt>
          <cx:pt idx="216373">93</cx:pt>
          <cx:pt idx="216374">34</cx:pt>
          <cx:pt idx="216375">32</cx:pt>
          <cx:pt idx="216376">1</cx:pt>
          <cx:pt idx="216377">0</cx:pt>
          <cx:pt idx="216378">1</cx:pt>
          <cx:pt idx="216379">3</cx:pt>
          <cx:pt idx="216380">5</cx:pt>
          <cx:pt idx="216381">6</cx:pt>
          <cx:pt idx="216382">1</cx:pt>
          <cx:pt idx="216383">8</cx:pt>
          <cx:pt idx="216384">10</cx:pt>
          <cx:pt idx="216385">78</cx:pt>
          <cx:pt idx="216386">272</cx:pt>
          <cx:pt idx="216387">0</cx:pt>
          <cx:pt idx="216388">5</cx:pt>
          <cx:pt idx="216389">0</cx:pt>
          <cx:pt idx="216390">0</cx:pt>
          <cx:pt idx="216391">0</cx:pt>
          <cx:pt idx="216392">42</cx:pt>
          <cx:pt idx="216393">270</cx:pt>
          <cx:pt idx="216394">155</cx:pt>
          <cx:pt idx="216395">3</cx:pt>
          <cx:pt idx="216396">224</cx:pt>
          <cx:pt idx="216397">3</cx:pt>
          <cx:pt idx="216398">0</cx:pt>
          <cx:pt idx="216399">4</cx:pt>
          <cx:pt idx="216400">2</cx:pt>
          <cx:pt idx="216401">131</cx:pt>
          <cx:pt idx="216402">27</cx:pt>
          <cx:pt idx="216403">7</cx:pt>
          <cx:pt idx="216404">0</cx:pt>
          <cx:pt idx="216405">114</cx:pt>
          <cx:pt idx="216406">11</cx:pt>
          <cx:pt idx="216407">13</cx:pt>
          <cx:pt idx="216408">0</cx:pt>
          <cx:pt idx="216409">47</cx:pt>
          <cx:pt idx="216410">8</cx:pt>
          <cx:pt idx="216411">0</cx:pt>
          <cx:pt idx="216412">6</cx:pt>
          <cx:pt idx="216413">17</cx:pt>
          <cx:pt idx="216414">405</cx:pt>
          <cx:pt idx="216415">1</cx:pt>
          <cx:pt idx="216416">42</cx:pt>
          <cx:pt idx="216417">6</cx:pt>
          <cx:pt idx="216418">7</cx:pt>
          <cx:pt idx="216419">102</cx:pt>
          <cx:pt idx="216420">4</cx:pt>
          <cx:pt idx="216421">15</cx:pt>
          <cx:pt idx="216422">0</cx:pt>
          <cx:pt idx="216423">21</cx:pt>
          <cx:pt idx="216424">0</cx:pt>
          <cx:pt idx="216425">78</cx:pt>
          <cx:pt idx="216426">1</cx:pt>
          <cx:pt idx="216427">1</cx:pt>
          <cx:pt idx="216428">4</cx:pt>
          <cx:pt idx="216429">17</cx:pt>
          <cx:pt idx="216430">19</cx:pt>
          <cx:pt idx="216431">40</cx:pt>
          <cx:pt idx="216432">8</cx:pt>
          <cx:pt idx="216433">264</cx:pt>
          <cx:pt idx="216434">86</cx:pt>
          <cx:pt idx="216435">52</cx:pt>
          <cx:pt idx="216436">0</cx:pt>
          <cx:pt idx="216437">0</cx:pt>
          <cx:pt idx="216438">1</cx:pt>
          <cx:pt idx="216439">14</cx:pt>
          <cx:pt idx="216440">0</cx:pt>
          <cx:pt idx="216441">0</cx:pt>
          <cx:pt idx="216442">0</cx:pt>
          <cx:pt idx="216443">7</cx:pt>
          <cx:pt idx="216444">1</cx:pt>
          <cx:pt idx="216445">1</cx:pt>
          <cx:pt idx="216446">59</cx:pt>
          <cx:pt idx="216447">0</cx:pt>
          <cx:pt idx="216448">0</cx:pt>
          <cx:pt idx="216449">0</cx:pt>
          <cx:pt idx="216450">11</cx:pt>
          <cx:pt idx="216451">1</cx:pt>
          <cx:pt idx="216452">0</cx:pt>
          <cx:pt idx="216453">0</cx:pt>
          <cx:pt idx="216454">0</cx:pt>
          <cx:pt idx="216455">0</cx:pt>
          <cx:pt idx="216456">0</cx:pt>
          <cx:pt idx="216457">0</cx:pt>
          <cx:pt idx="216458">0</cx:pt>
          <cx:pt idx="216459">0</cx:pt>
          <cx:pt idx="216460">41</cx:pt>
          <cx:pt idx="216461">75</cx:pt>
          <cx:pt idx="216462">0</cx:pt>
          <cx:pt idx="216463">49</cx:pt>
          <cx:pt idx="216464">0</cx:pt>
          <cx:pt idx="216465">13</cx:pt>
          <cx:pt idx="216466">0</cx:pt>
          <cx:pt idx="216467">11</cx:pt>
          <cx:pt idx="216468">10</cx:pt>
          <cx:pt idx="216469">0</cx:pt>
          <cx:pt idx="216470">7</cx:pt>
          <cx:pt idx="216471">3</cx:pt>
          <cx:pt idx="216472">226</cx:pt>
          <cx:pt idx="216473">85</cx:pt>
          <cx:pt idx="216474">27</cx:pt>
          <cx:pt idx="216475">90</cx:pt>
          <cx:pt idx="216476">14</cx:pt>
          <cx:pt idx="216477">7</cx:pt>
          <cx:pt idx="216478">85</cx:pt>
          <cx:pt idx="216479">343</cx:pt>
          <cx:pt idx="216480">798</cx:pt>
          <cx:pt idx="216481">0</cx:pt>
          <cx:pt idx="216482">13</cx:pt>
          <cx:pt idx="216483">13</cx:pt>
          <cx:pt idx="216484">0</cx:pt>
          <cx:pt idx="216485">1</cx:pt>
          <cx:pt idx="216486">0</cx:pt>
          <cx:pt idx="216487">0</cx:pt>
          <cx:pt idx="216488">1</cx:pt>
          <cx:pt idx="216489">0</cx:pt>
          <cx:pt idx="216490">0</cx:pt>
          <cx:pt idx="216491">0</cx:pt>
          <cx:pt idx="216492">15</cx:pt>
          <cx:pt idx="216493">0</cx:pt>
          <cx:pt idx="216494">50</cx:pt>
          <cx:pt idx="216495">0</cx:pt>
          <cx:pt idx="216496">112</cx:pt>
          <cx:pt idx="216497">2</cx:pt>
          <cx:pt idx="216498">0</cx:pt>
          <cx:pt idx="216499">1</cx:pt>
          <cx:pt idx="216500">9</cx:pt>
          <cx:pt idx="216501">56</cx:pt>
          <cx:pt idx="216502">0</cx:pt>
          <cx:pt idx="216503">0</cx:pt>
          <cx:pt idx="216504">13</cx:pt>
          <cx:pt idx="216505">1</cx:pt>
          <cx:pt idx="216506">2</cx:pt>
          <cx:pt idx="216507">0</cx:pt>
          <cx:pt idx="216508">42</cx:pt>
          <cx:pt idx="216509">6</cx:pt>
          <cx:pt idx="216510">50</cx:pt>
          <cx:pt idx="216511">34</cx:pt>
          <cx:pt idx="216512">6</cx:pt>
          <cx:pt idx="216513">0</cx:pt>
          <cx:pt idx="216514">1</cx:pt>
          <cx:pt idx="216515">21</cx:pt>
          <cx:pt idx="216516">1</cx:pt>
          <cx:pt idx="216517">28</cx:pt>
          <cx:pt idx="216518">0</cx:pt>
          <cx:pt idx="216519">0</cx:pt>
          <cx:pt idx="216520">8</cx:pt>
          <cx:pt idx="216521">0</cx:pt>
          <cx:pt idx="216522">9</cx:pt>
          <cx:pt idx="216523">2</cx:pt>
          <cx:pt idx="216524">6</cx:pt>
          <cx:pt idx="216525">22</cx:pt>
          <cx:pt idx="216526">38</cx:pt>
          <cx:pt idx="216527">1</cx:pt>
          <cx:pt idx="216528">68</cx:pt>
          <cx:pt idx="216529">0</cx:pt>
          <cx:pt idx="216530">0</cx:pt>
          <cx:pt idx="216531">13</cx:pt>
          <cx:pt idx="216532">4</cx:pt>
          <cx:pt idx="216533">0</cx:pt>
          <cx:pt idx="216534">57</cx:pt>
          <cx:pt idx="216535">0</cx:pt>
          <cx:pt idx="216536">0</cx:pt>
          <cx:pt idx="216537">6</cx:pt>
          <cx:pt idx="216538">49</cx:pt>
          <cx:pt idx="216539">0</cx:pt>
          <cx:pt idx="216540">0</cx:pt>
          <cx:pt idx="216541">103</cx:pt>
          <cx:pt idx="216542">106</cx:pt>
          <cx:pt idx="216543">8</cx:pt>
          <cx:pt idx="216544">0</cx:pt>
          <cx:pt idx="216545">1</cx:pt>
          <cx:pt idx="216546">9</cx:pt>
          <cx:pt idx="216547">355</cx:pt>
          <cx:pt idx="216548">12</cx:pt>
          <cx:pt idx="216549">147</cx:pt>
          <cx:pt idx="216550">0</cx:pt>
          <cx:pt idx="216551">75</cx:pt>
          <cx:pt idx="216552">28</cx:pt>
          <cx:pt idx="216553">6</cx:pt>
          <cx:pt idx="216554">0</cx:pt>
          <cx:pt idx="216555">16</cx:pt>
          <cx:pt idx="216556">19</cx:pt>
          <cx:pt idx="216557">22</cx:pt>
          <cx:pt idx="216558">3</cx:pt>
          <cx:pt idx="216559">13</cx:pt>
          <cx:pt idx="216560">205</cx:pt>
          <cx:pt idx="216561">14</cx:pt>
          <cx:pt idx="216562">6</cx:pt>
          <cx:pt idx="216563">6</cx:pt>
          <cx:pt idx="216564">5</cx:pt>
          <cx:pt idx="216565">61</cx:pt>
          <cx:pt idx="216566">0</cx:pt>
          <cx:pt idx="216567">178</cx:pt>
          <cx:pt idx="216568">0</cx:pt>
          <cx:pt idx="216569">139</cx:pt>
          <cx:pt idx="216570">11</cx:pt>
          <cx:pt idx="216571">7</cx:pt>
          <cx:pt idx="216572">11</cx:pt>
          <cx:pt idx="216573">250</cx:pt>
          <cx:pt idx="216574">529</cx:pt>
          <cx:pt idx="216575">1</cx:pt>
          <cx:pt idx="216576">0</cx:pt>
          <cx:pt idx="216577">0</cx:pt>
          <cx:pt idx="216578">84</cx:pt>
          <cx:pt idx="216579">44</cx:pt>
          <cx:pt idx="216580">133</cx:pt>
          <cx:pt idx="216581">8</cx:pt>
          <cx:pt idx="216582">49</cx:pt>
          <cx:pt idx="216583">47</cx:pt>
          <cx:pt idx="216584">50</cx:pt>
          <cx:pt idx="216585">0</cx:pt>
          <cx:pt idx="216586">1</cx:pt>
          <cx:pt idx="216587">38</cx:pt>
          <cx:pt idx="216588">0</cx:pt>
          <cx:pt idx="216589">0</cx:pt>
          <cx:pt idx="216590">7</cx:pt>
          <cx:pt idx="216591">5</cx:pt>
          <cx:pt idx="216592">0</cx:pt>
          <cx:pt idx="216593">0</cx:pt>
          <cx:pt idx="216594">0</cx:pt>
          <cx:pt idx="216595">84</cx:pt>
          <cx:pt idx="216596">0</cx:pt>
          <cx:pt idx="216597">20</cx:pt>
          <cx:pt idx="216598">134</cx:pt>
          <cx:pt idx="216599">7</cx:pt>
          <cx:pt idx="216600">4</cx:pt>
          <cx:pt idx="216601">34</cx:pt>
          <cx:pt idx="216602">139</cx:pt>
          <cx:pt idx="216603">26</cx:pt>
          <cx:pt idx="216604">6</cx:pt>
          <cx:pt idx="216605">28</cx:pt>
          <cx:pt idx="216606">595</cx:pt>
          <cx:pt idx="216607">9</cx:pt>
          <cx:pt idx="216608">1</cx:pt>
          <cx:pt idx="216609">1</cx:pt>
          <cx:pt idx="216610">28</cx:pt>
          <cx:pt idx="216611">0</cx:pt>
          <cx:pt idx="216612">2</cx:pt>
          <cx:pt idx="216613">1</cx:pt>
          <cx:pt idx="216614">0</cx:pt>
          <cx:pt idx="216615">10</cx:pt>
          <cx:pt idx="216616">2</cx:pt>
          <cx:pt idx="216617">1</cx:pt>
          <cx:pt idx="216618">2</cx:pt>
          <cx:pt idx="216619">0</cx:pt>
          <cx:pt idx="216620">9</cx:pt>
          <cx:pt idx="216621">19</cx:pt>
          <cx:pt idx="216622">3</cx:pt>
          <cx:pt idx="216623">2</cx:pt>
          <cx:pt idx="216624">6</cx:pt>
          <cx:pt idx="216625">23</cx:pt>
          <cx:pt idx="216626">8</cx:pt>
          <cx:pt idx="216627">5</cx:pt>
          <cx:pt idx="216628">157</cx:pt>
          <cx:pt idx="216629">27</cx:pt>
          <cx:pt idx="216630">9</cx:pt>
          <cx:pt idx="216631">134</cx:pt>
          <cx:pt idx="216632">3</cx:pt>
          <cx:pt idx="216633">0</cx:pt>
          <cx:pt idx="216634">8</cx:pt>
          <cx:pt idx="216635">20</cx:pt>
          <cx:pt idx="216636">635</cx:pt>
          <cx:pt idx="216637">168</cx:pt>
          <cx:pt idx="216638">0</cx:pt>
          <cx:pt idx="216639">61</cx:pt>
          <cx:pt idx="216640">8</cx:pt>
          <cx:pt idx="216641">240</cx:pt>
          <cx:pt idx="216642">0</cx:pt>
          <cx:pt idx="216643">1</cx:pt>
          <cx:pt idx="216644">147</cx:pt>
          <cx:pt idx="216645">1</cx:pt>
          <cx:pt idx="216646">7</cx:pt>
          <cx:pt idx="216647">384</cx:pt>
          <cx:pt idx="216648">85</cx:pt>
          <cx:pt idx="216649">163</cx:pt>
          <cx:pt idx="216650">11</cx:pt>
          <cx:pt idx="216651">33</cx:pt>
          <cx:pt idx="216652">176</cx:pt>
          <cx:pt idx="216653">13</cx:pt>
          <cx:pt idx="216654">0</cx:pt>
          <cx:pt idx="216655">2</cx:pt>
          <cx:pt idx="216656">0</cx:pt>
          <cx:pt idx="216657">29</cx:pt>
          <cx:pt idx="216658">30</cx:pt>
          <cx:pt idx="216659">14</cx:pt>
          <cx:pt idx="216660">16</cx:pt>
          <cx:pt idx="216661">150</cx:pt>
          <cx:pt idx="216662">260</cx:pt>
          <cx:pt idx="216663">23</cx:pt>
          <cx:pt idx="216664">37</cx:pt>
          <cx:pt idx="216665">11</cx:pt>
          <cx:pt idx="216666">0</cx:pt>
          <cx:pt idx="216667">1</cx:pt>
          <cx:pt idx="216668">64</cx:pt>
          <cx:pt idx="216669">0</cx:pt>
          <cx:pt idx="216670">114</cx:pt>
          <cx:pt idx="216671">1</cx:pt>
          <cx:pt idx="216672">0</cx:pt>
          <cx:pt idx="216673">11</cx:pt>
          <cx:pt idx="216674">1</cx:pt>
          <cx:pt idx="216675">21</cx:pt>
          <cx:pt idx="216676">0</cx:pt>
          <cx:pt idx="216677">97</cx:pt>
          <cx:pt idx="216678">10</cx:pt>
          <cx:pt idx="216679">0</cx:pt>
          <cx:pt idx="216680">8</cx:pt>
          <cx:pt idx="216681">7</cx:pt>
          <cx:pt idx="216682">12</cx:pt>
          <cx:pt idx="216683">7</cx:pt>
          <cx:pt idx="216684">0</cx:pt>
          <cx:pt idx="216685">47</cx:pt>
          <cx:pt idx="216686">1</cx:pt>
          <cx:pt idx="216687">45</cx:pt>
          <cx:pt idx="216688">1</cx:pt>
          <cx:pt idx="216689">0</cx:pt>
          <cx:pt idx="216690">12</cx:pt>
          <cx:pt idx="216691">3</cx:pt>
          <cx:pt idx="216692">52</cx:pt>
          <cx:pt idx="216693">4</cx:pt>
          <cx:pt idx="216694">6</cx:pt>
          <cx:pt idx="216695">1</cx:pt>
          <cx:pt idx="216696">327</cx:pt>
          <cx:pt idx="216697">21</cx:pt>
          <cx:pt idx="216698">31</cx:pt>
          <cx:pt idx="216699">53</cx:pt>
          <cx:pt idx="216700">105</cx:pt>
          <cx:pt idx="216701">77</cx:pt>
          <cx:pt idx="216702">0</cx:pt>
          <cx:pt idx="216703">68</cx:pt>
          <cx:pt idx="216704">0</cx:pt>
          <cx:pt idx="216705">0</cx:pt>
          <cx:pt idx="216706">11</cx:pt>
          <cx:pt idx="216707">73</cx:pt>
          <cx:pt idx="216708">393</cx:pt>
          <cx:pt idx="216709">12</cx:pt>
          <cx:pt idx="216710">91</cx:pt>
          <cx:pt idx="216711">60</cx:pt>
          <cx:pt idx="216712">36</cx:pt>
          <cx:pt idx="216713">32</cx:pt>
          <cx:pt idx="216714">165</cx:pt>
          <cx:pt idx="216715">0</cx:pt>
          <cx:pt idx="216716">1</cx:pt>
          <cx:pt idx="216717">40</cx:pt>
          <cx:pt idx="216718">1</cx:pt>
          <cx:pt idx="216719">0</cx:pt>
          <cx:pt idx="216720">57</cx:pt>
          <cx:pt idx="216721">4</cx:pt>
          <cx:pt idx="216722">0</cx:pt>
          <cx:pt idx="216723">90</cx:pt>
          <cx:pt idx="216724">1</cx:pt>
          <cx:pt idx="216725">1</cx:pt>
          <cx:pt idx="216726">0</cx:pt>
          <cx:pt idx="216727">0</cx:pt>
          <cx:pt idx="216728">56</cx:pt>
          <cx:pt idx="216729">59</cx:pt>
          <cx:pt idx="216730">0</cx:pt>
          <cx:pt idx="216731">1</cx:pt>
          <cx:pt idx="216732">44</cx:pt>
          <cx:pt idx="216733">0</cx:pt>
          <cx:pt idx="216734">28</cx:pt>
          <cx:pt idx="216735">99</cx:pt>
          <cx:pt idx="216736">3</cx:pt>
          <cx:pt idx="216737">22</cx:pt>
          <cx:pt idx="216738">0</cx:pt>
          <cx:pt idx="216739">11</cx:pt>
          <cx:pt idx="216740">0</cx:pt>
          <cx:pt idx="216741">2</cx:pt>
          <cx:pt idx="216742">188</cx:pt>
          <cx:pt idx="216743">38</cx:pt>
          <cx:pt idx="216744">2</cx:pt>
          <cx:pt idx="216745">302</cx:pt>
          <cx:pt idx="216746">0</cx:pt>
          <cx:pt idx="216747">7</cx:pt>
          <cx:pt idx="216748">1</cx:pt>
          <cx:pt idx="216749">1</cx:pt>
          <cx:pt idx="216750">12</cx:pt>
          <cx:pt idx="216751">1</cx:pt>
          <cx:pt idx="216752">6</cx:pt>
          <cx:pt idx="216753">0</cx:pt>
          <cx:pt idx="216754">0</cx:pt>
          <cx:pt idx="216755">5</cx:pt>
          <cx:pt idx="216756">0</cx:pt>
          <cx:pt idx="216757">6</cx:pt>
          <cx:pt idx="216758">3</cx:pt>
          <cx:pt idx="216759">0</cx:pt>
          <cx:pt idx="216760">13</cx:pt>
          <cx:pt idx="216761">14</cx:pt>
          <cx:pt idx="216762">2</cx:pt>
          <cx:pt idx="216763">1</cx:pt>
          <cx:pt idx="216764">2</cx:pt>
          <cx:pt idx="216765">1</cx:pt>
          <cx:pt idx="216766">8</cx:pt>
          <cx:pt idx="216767">2</cx:pt>
          <cx:pt idx="216768">0</cx:pt>
          <cx:pt idx="216769">50</cx:pt>
          <cx:pt idx="216770">81</cx:pt>
          <cx:pt idx="216771">0</cx:pt>
          <cx:pt idx="216772">0</cx:pt>
          <cx:pt idx="216773">0</cx:pt>
          <cx:pt idx="216774">0</cx:pt>
          <cx:pt idx="216775">76</cx:pt>
          <cx:pt idx="216776">91</cx:pt>
          <cx:pt idx="216777">2</cx:pt>
          <cx:pt idx="216778">28</cx:pt>
          <cx:pt idx="216779">5</cx:pt>
          <cx:pt idx="216780">35</cx:pt>
          <cx:pt idx="216781">6</cx:pt>
          <cx:pt idx="216782">0</cx:pt>
          <cx:pt idx="216783">0</cx:pt>
          <cx:pt idx="216784">19</cx:pt>
          <cx:pt idx="216785">0</cx:pt>
          <cx:pt idx="216786">0</cx:pt>
          <cx:pt idx="216787">0</cx:pt>
          <cx:pt idx="216788">5</cx:pt>
          <cx:pt idx="216789">0</cx:pt>
          <cx:pt idx="216790">15</cx:pt>
          <cx:pt idx="216791">1</cx:pt>
          <cx:pt idx="216792">3</cx:pt>
          <cx:pt idx="216793">0</cx:pt>
          <cx:pt idx="216794">0</cx:pt>
          <cx:pt idx="216795">15</cx:pt>
          <cx:pt idx="216796">19</cx:pt>
          <cx:pt idx="216797">4</cx:pt>
          <cx:pt idx="216798">9</cx:pt>
          <cx:pt idx="216799">12</cx:pt>
          <cx:pt idx="216800">14</cx:pt>
          <cx:pt idx="216801">1</cx:pt>
          <cx:pt idx="216802">0</cx:pt>
          <cx:pt idx="216803">104</cx:pt>
          <cx:pt idx="216804">43</cx:pt>
          <cx:pt idx="216805">39</cx:pt>
          <cx:pt idx="216806">1</cx:pt>
          <cx:pt idx="216807">6</cx:pt>
          <cx:pt idx="216808">2</cx:pt>
          <cx:pt idx="216809">1</cx:pt>
          <cx:pt idx="216810">4</cx:pt>
          <cx:pt idx="216811">0</cx:pt>
          <cx:pt idx="216812">0</cx:pt>
          <cx:pt idx="216813">48</cx:pt>
          <cx:pt idx="216814">25</cx:pt>
          <cx:pt idx="216815">365</cx:pt>
          <cx:pt idx="216816">426</cx:pt>
          <cx:pt idx="216817">378</cx:pt>
          <cx:pt idx="216818">0</cx:pt>
          <cx:pt idx="216819">48</cx:pt>
          <cx:pt idx="216820">176</cx:pt>
          <cx:pt idx="216821">7</cx:pt>
          <cx:pt idx="216822">11</cx:pt>
          <cx:pt idx="216823">12</cx:pt>
          <cx:pt idx="216824">2</cx:pt>
          <cx:pt idx="216825">57</cx:pt>
          <cx:pt idx="216826">34</cx:pt>
          <cx:pt idx="216827">0</cx:pt>
          <cx:pt idx="216828">14</cx:pt>
          <cx:pt idx="216829">2</cx:pt>
          <cx:pt idx="216830">15</cx:pt>
          <cx:pt idx="216831">50</cx:pt>
          <cx:pt idx="216832">55</cx:pt>
          <cx:pt idx="216833">0</cx:pt>
          <cx:pt idx="216834">53</cx:pt>
          <cx:pt idx="216835">0</cx:pt>
          <cx:pt idx="216836">7</cx:pt>
          <cx:pt idx="216837">15</cx:pt>
          <cx:pt idx="216838">33</cx:pt>
          <cx:pt idx="216839">330</cx:pt>
          <cx:pt idx="216840">25</cx:pt>
          <cx:pt idx="216841">28</cx:pt>
          <cx:pt idx="216842">1</cx:pt>
          <cx:pt idx="216843">3</cx:pt>
          <cx:pt idx="216844">1</cx:pt>
          <cx:pt idx="216845">290</cx:pt>
          <cx:pt idx="216846">1</cx:pt>
          <cx:pt idx="216847">0</cx:pt>
          <cx:pt idx="216848">16</cx:pt>
          <cx:pt idx="216849">1</cx:pt>
          <cx:pt idx="216850">14</cx:pt>
          <cx:pt idx="216851">1</cx:pt>
          <cx:pt idx="216852">0</cx:pt>
          <cx:pt idx="216853">24</cx:pt>
          <cx:pt idx="216854">77</cx:pt>
          <cx:pt idx="216855">5</cx:pt>
          <cx:pt idx="216856">48</cx:pt>
          <cx:pt idx="216857">18</cx:pt>
          <cx:pt idx="216858">1</cx:pt>
          <cx:pt idx="216859">8</cx:pt>
          <cx:pt idx="216860">0</cx:pt>
          <cx:pt idx="216861">1</cx:pt>
          <cx:pt idx="216862">0</cx:pt>
          <cx:pt idx="216863">12</cx:pt>
          <cx:pt idx="216864">0</cx:pt>
          <cx:pt idx="216865">33</cx:pt>
          <cx:pt idx="216866">7</cx:pt>
          <cx:pt idx="216867">11</cx:pt>
          <cx:pt idx="216868">46</cx:pt>
          <cx:pt idx="216869">5</cx:pt>
          <cx:pt idx="216870">0</cx:pt>
          <cx:pt idx="216871">3</cx:pt>
          <cx:pt idx="216872">0</cx:pt>
          <cx:pt idx="216873">48</cx:pt>
          <cx:pt idx="216874">65</cx:pt>
          <cx:pt idx="216875">0</cx:pt>
          <cx:pt idx="216876">1</cx:pt>
          <cx:pt idx="216877">1</cx:pt>
          <cx:pt idx="216878">29</cx:pt>
          <cx:pt idx="216879">14</cx:pt>
          <cx:pt idx="216880">1</cx:pt>
          <cx:pt idx="216881">0</cx:pt>
          <cx:pt idx="216882">1</cx:pt>
          <cx:pt idx="216883">1</cx:pt>
          <cx:pt idx="216884">0</cx:pt>
          <cx:pt idx="216885">0</cx:pt>
          <cx:pt idx="216886">4</cx:pt>
          <cx:pt idx="216887">11</cx:pt>
          <cx:pt idx="216888">4</cx:pt>
          <cx:pt idx="216889">0</cx:pt>
          <cx:pt idx="216890">43</cx:pt>
          <cx:pt idx="216891">1</cx:pt>
          <cx:pt idx="216892">1</cx:pt>
          <cx:pt idx="216893">1</cx:pt>
          <cx:pt idx="216894">0</cx:pt>
          <cx:pt idx="216895">88</cx:pt>
          <cx:pt idx="216896">100</cx:pt>
          <cx:pt idx="216897">1</cx:pt>
          <cx:pt idx="216898">0</cx:pt>
          <cx:pt idx="216899">33</cx:pt>
          <cx:pt idx="216900">35</cx:pt>
          <cx:pt idx="216901">30</cx:pt>
          <cx:pt idx="216902">2</cx:pt>
          <cx:pt idx="216903">1</cx:pt>
          <cx:pt idx="216904">43</cx:pt>
          <cx:pt idx="216905">10</cx:pt>
          <cx:pt idx="216906">37</cx:pt>
          <cx:pt idx="216907">188</cx:pt>
          <cx:pt idx="216908">0</cx:pt>
          <cx:pt idx="216909">58</cx:pt>
          <cx:pt idx="216910">20</cx:pt>
          <cx:pt idx="216911">4</cx:pt>
          <cx:pt idx="216912">3</cx:pt>
          <cx:pt idx="216913">1</cx:pt>
          <cx:pt idx="216914">70</cx:pt>
          <cx:pt idx="216915">0</cx:pt>
          <cx:pt idx="216916">22</cx:pt>
          <cx:pt idx="216917">3</cx:pt>
          <cx:pt idx="216918">0</cx:pt>
          <cx:pt idx="216919">2</cx:pt>
          <cx:pt idx="216920">40</cx:pt>
          <cx:pt idx="216921">0</cx:pt>
          <cx:pt idx="216922">0</cx:pt>
          <cx:pt idx="216923">9</cx:pt>
          <cx:pt idx="216924">2</cx:pt>
          <cx:pt idx="216925">50</cx:pt>
          <cx:pt idx="216926">14</cx:pt>
          <cx:pt idx="216927">0</cx:pt>
          <cx:pt idx="216928">468</cx:pt>
          <cx:pt idx="216929">1</cx:pt>
          <cx:pt idx="216930">0</cx:pt>
          <cx:pt idx="216931">2</cx:pt>
          <cx:pt idx="216932">33</cx:pt>
          <cx:pt idx="216933">658</cx:pt>
          <cx:pt idx="216934">58</cx:pt>
          <cx:pt idx="216935">117</cx:pt>
          <cx:pt idx="216936">0</cx:pt>
          <cx:pt idx="216937">6</cx:pt>
          <cx:pt idx="216938">148</cx:pt>
          <cx:pt idx="216939">3</cx:pt>
          <cx:pt idx="216940">7</cx:pt>
          <cx:pt idx="216941">4</cx:pt>
          <cx:pt idx="216942">0</cx:pt>
          <cx:pt idx="216943">30</cx:pt>
          <cx:pt idx="216944">61</cx:pt>
          <cx:pt idx="216945">32</cx:pt>
          <cx:pt idx="216946">68</cx:pt>
          <cx:pt idx="216947">0</cx:pt>
          <cx:pt idx="216948">16</cx:pt>
          <cx:pt idx="216949">0</cx:pt>
          <cx:pt idx="216950">0</cx:pt>
          <cx:pt idx="216951">0</cx:pt>
          <cx:pt idx="216952">0</cx:pt>
          <cx:pt idx="216953">0</cx:pt>
          <cx:pt idx="216954">0</cx:pt>
          <cx:pt idx="216955">56</cx:pt>
          <cx:pt idx="216956">0</cx:pt>
          <cx:pt idx="216957">0</cx:pt>
          <cx:pt idx="216958">0</cx:pt>
          <cx:pt idx="216959">0</cx:pt>
          <cx:pt idx="216960">15</cx:pt>
          <cx:pt idx="216961">94</cx:pt>
          <cx:pt idx="216962">13</cx:pt>
          <cx:pt idx="216963">142</cx:pt>
          <cx:pt idx="216964">34</cx:pt>
          <cx:pt idx="216965">5</cx:pt>
          <cx:pt idx="216966">22</cx:pt>
          <cx:pt idx="216967">1</cx:pt>
          <cx:pt idx="216968">68</cx:pt>
          <cx:pt idx="216969">182</cx:pt>
          <cx:pt idx="216970">92</cx:pt>
          <cx:pt idx="216971">3</cx:pt>
          <cx:pt idx="216972">1</cx:pt>
          <cx:pt idx="216973">1</cx:pt>
          <cx:pt idx="216974">3</cx:pt>
          <cx:pt idx="216975">352</cx:pt>
          <cx:pt idx="216976">4</cx:pt>
          <cx:pt idx="216977">37</cx:pt>
          <cx:pt idx="216978">9</cx:pt>
          <cx:pt idx="216979">111</cx:pt>
          <cx:pt idx="216980">13</cx:pt>
          <cx:pt idx="216981">3</cx:pt>
          <cx:pt idx="216982">0</cx:pt>
          <cx:pt idx="216983">27</cx:pt>
          <cx:pt idx="216984">11</cx:pt>
          <cx:pt idx="216985">25</cx:pt>
          <cx:pt idx="216986">133</cx:pt>
          <cx:pt idx="216987">244</cx:pt>
          <cx:pt idx="216988">9</cx:pt>
          <cx:pt idx="216989">1</cx:pt>
          <cx:pt idx="216990">0</cx:pt>
          <cx:pt idx="216991">1</cx:pt>
          <cx:pt idx="216992">10</cx:pt>
          <cx:pt idx="216993">63</cx:pt>
          <cx:pt idx="216994">0</cx:pt>
          <cx:pt idx="216995">234</cx:pt>
          <cx:pt idx="216996">15</cx:pt>
          <cx:pt idx="216997">15</cx:pt>
          <cx:pt idx="216998">1</cx:pt>
          <cx:pt idx="216999">0</cx:pt>
          <cx:pt idx="217000">7</cx:pt>
          <cx:pt idx="217001">13</cx:pt>
          <cx:pt idx="217002">18</cx:pt>
          <cx:pt idx="217003">35</cx:pt>
          <cx:pt idx="217004">47</cx:pt>
          <cx:pt idx="217005">0</cx:pt>
          <cx:pt idx="217006">30</cx:pt>
          <cx:pt idx="217007">1</cx:pt>
          <cx:pt idx="217008">237</cx:pt>
          <cx:pt idx="217009">0</cx:pt>
          <cx:pt idx="217010">210</cx:pt>
          <cx:pt idx="217011">0</cx:pt>
          <cx:pt idx="217012">5</cx:pt>
          <cx:pt idx="217013">72</cx:pt>
          <cx:pt idx="217014">4</cx:pt>
          <cx:pt idx="217015">84</cx:pt>
          <cx:pt idx="217016">20</cx:pt>
          <cx:pt idx="217017">34</cx:pt>
          <cx:pt idx="217018">0</cx:pt>
          <cx:pt idx="217019">81</cx:pt>
          <cx:pt idx="217020">6</cx:pt>
          <cx:pt idx="217021">58</cx:pt>
          <cx:pt idx="217022">1</cx:pt>
          <cx:pt idx="217023">7</cx:pt>
          <cx:pt idx="217024">28</cx:pt>
          <cx:pt idx="217025">90</cx:pt>
          <cx:pt idx="217026">28</cx:pt>
          <cx:pt idx="217027">0</cx:pt>
          <cx:pt idx="217028">0</cx:pt>
          <cx:pt idx="217029">27</cx:pt>
          <cx:pt idx="217030">19</cx:pt>
          <cx:pt idx="217031">196</cx:pt>
          <cx:pt idx="217032">0</cx:pt>
          <cx:pt idx="217033">20</cx:pt>
          <cx:pt idx="217034">82</cx:pt>
          <cx:pt idx="217035">0</cx:pt>
          <cx:pt idx="217036">0</cx:pt>
          <cx:pt idx="217037">14</cx:pt>
          <cx:pt idx="217038">0</cx:pt>
          <cx:pt idx="217039">63</cx:pt>
          <cx:pt idx="217040">146</cx:pt>
          <cx:pt idx="217041">71</cx:pt>
          <cx:pt idx="217042">12</cx:pt>
          <cx:pt idx="217043">0</cx:pt>
          <cx:pt idx="217044">6</cx:pt>
          <cx:pt idx="217045">172</cx:pt>
          <cx:pt idx="217046">13</cx:pt>
          <cx:pt idx="217047">28</cx:pt>
          <cx:pt idx="217048">0</cx:pt>
          <cx:pt idx="217049">1</cx:pt>
          <cx:pt idx="217050">21</cx:pt>
          <cx:pt idx="217051">1</cx:pt>
          <cx:pt idx="217052">0</cx:pt>
          <cx:pt idx="217053">9</cx:pt>
          <cx:pt idx="217054">0</cx:pt>
          <cx:pt idx="217055">1</cx:pt>
          <cx:pt idx="217056">3</cx:pt>
          <cx:pt idx="217057">90</cx:pt>
          <cx:pt idx="217058">1</cx:pt>
          <cx:pt idx="217059">37</cx:pt>
          <cx:pt idx="217060">0</cx:pt>
          <cx:pt idx="217061">0</cx:pt>
          <cx:pt idx="217062">3</cx:pt>
          <cx:pt idx="217063">0</cx:pt>
          <cx:pt idx="217064">0</cx:pt>
          <cx:pt idx="217065">12</cx:pt>
          <cx:pt idx="217066">15</cx:pt>
          <cx:pt idx="217067">3</cx:pt>
          <cx:pt idx="217068">416</cx:pt>
          <cx:pt idx="217069">14</cx:pt>
          <cx:pt idx="217070">1</cx:pt>
          <cx:pt idx="217071">85</cx:pt>
          <cx:pt idx="217072">49</cx:pt>
          <cx:pt idx="217073">0</cx:pt>
          <cx:pt idx="217074">69</cx:pt>
          <cx:pt idx="217075">8</cx:pt>
          <cx:pt idx="217076">35</cx:pt>
          <cx:pt idx="217077">1</cx:pt>
          <cx:pt idx="217078">0</cx:pt>
          <cx:pt idx="217079">1</cx:pt>
          <cx:pt idx="217080">9</cx:pt>
          <cx:pt idx="217081">112</cx:pt>
          <cx:pt idx="217082">235</cx:pt>
          <cx:pt idx="217083">2</cx:pt>
          <cx:pt idx="217084">0</cx:pt>
          <cx:pt idx="217085">763</cx:pt>
          <cx:pt idx="217086">4</cx:pt>
          <cx:pt idx="217087">7</cx:pt>
          <cx:pt idx="217088">81</cx:pt>
          <cx:pt idx="217089">5</cx:pt>
          <cx:pt idx="217090">6</cx:pt>
          <cx:pt idx="217091">0</cx:pt>
          <cx:pt idx="217092">28</cx:pt>
          <cx:pt idx="217093">74</cx:pt>
          <cx:pt idx="217094">0</cx:pt>
          <cx:pt idx="217095">0</cx:pt>
          <cx:pt idx="217096">0</cx:pt>
          <cx:pt idx="217097">0</cx:pt>
          <cx:pt idx="217098">25</cx:pt>
          <cx:pt idx="217099">1</cx:pt>
          <cx:pt idx="217100">25</cx:pt>
          <cx:pt idx="217101">0</cx:pt>
          <cx:pt idx="217102">0</cx:pt>
          <cx:pt idx="217103">343</cx:pt>
          <cx:pt idx="217104">7</cx:pt>
          <cx:pt idx="217105">153</cx:pt>
          <cx:pt idx="217106">7</cx:pt>
          <cx:pt idx="217107">7</cx:pt>
          <cx:pt idx="217108">3</cx:pt>
          <cx:pt idx="217109">60</cx:pt>
          <cx:pt idx="217110">14</cx:pt>
          <cx:pt idx="217111">71</cx:pt>
          <cx:pt idx="217112">2</cx:pt>
          <cx:pt idx="217113">20</cx:pt>
          <cx:pt idx="217114">0</cx:pt>
          <cx:pt idx="217115">0</cx:pt>
          <cx:pt idx="217116">9</cx:pt>
          <cx:pt idx="217117">14</cx:pt>
          <cx:pt idx="217118">1</cx:pt>
          <cx:pt idx="217119">1</cx:pt>
          <cx:pt idx="217120">8</cx:pt>
          <cx:pt idx="217121">0</cx:pt>
          <cx:pt idx="217122">0</cx:pt>
          <cx:pt idx="217123">2</cx:pt>
          <cx:pt idx="217124">0</cx:pt>
          <cx:pt idx="217125">0</cx:pt>
          <cx:pt idx="217126">38</cx:pt>
          <cx:pt idx="217127">153</cx:pt>
          <cx:pt idx="217128">90</cx:pt>
          <cx:pt idx="217129">0</cx:pt>
          <cx:pt idx="217130">180</cx:pt>
          <cx:pt idx="217131">9</cx:pt>
          <cx:pt idx="217132">109</cx:pt>
          <cx:pt idx="217133">127</cx:pt>
          <cx:pt idx="217134">77</cx:pt>
          <cx:pt idx="217135">151</cx:pt>
          <cx:pt idx="217136">315</cx:pt>
          <cx:pt idx="217137">29</cx:pt>
          <cx:pt idx="217138">0</cx:pt>
          <cx:pt idx="217139">14</cx:pt>
          <cx:pt idx="217140">47</cx:pt>
          <cx:pt idx="217141">6</cx:pt>
          <cx:pt idx="217142">4</cx:pt>
          <cx:pt idx="217143">1</cx:pt>
          <cx:pt idx="217144">23</cx:pt>
          <cx:pt idx="217145">10</cx:pt>
          <cx:pt idx="217146">2</cx:pt>
          <cx:pt idx="217147">4</cx:pt>
          <cx:pt idx="217148">79</cx:pt>
          <cx:pt idx="217149">45</cx:pt>
          <cx:pt idx="217150">4</cx:pt>
          <cx:pt idx="217151">111</cx:pt>
          <cx:pt idx="217152">180</cx:pt>
          <cx:pt idx="217153">11</cx:pt>
          <cx:pt idx="217154">15</cx:pt>
          <cx:pt idx="217155">86</cx:pt>
          <cx:pt idx="217156">26</cx:pt>
          <cx:pt idx="217157">180</cx:pt>
          <cx:pt idx="217158">0</cx:pt>
          <cx:pt idx="217159">0</cx:pt>
          <cx:pt idx="217160">98</cx:pt>
          <cx:pt idx="217161">1</cx:pt>
          <cx:pt idx="217162">39</cx:pt>
          <cx:pt idx="217163">0</cx:pt>
          <cx:pt idx="217164">2</cx:pt>
          <cx:pt idx="217165">1</cx:pt>
          <cx:pt idx="217166">2</cx:pt>
          <cx:pt idx="217167">0</cx:pt>
          <cx:pt idx="217168">1</cx:pt>
          <cx:pt idx="217169">0</cx:pt>
          <cx:pt idx="217170">1</cx:pt>
          <cx:pt idx="217171">0</cx:pt>
          <cx:pt idx="217172">15</cx:pt>
          <cx:pt idx="217173">101</cx:pt>
          <cx:pt idx="217174">0</cx:pt>
          <cx:pt idx="217175">0</cx:pt>
          <cx:pt idx="217176">30</cx:pt>
          <cx:pt idx="217177">42</cx:pt>
          <cx:pt idx="217178">285</cx:pt>
          <cx:pt idx="217179">5</cx:pt>
          <cx:pt idx="217180">140</cx:pt>
          <cx:pt idx="217181">13</cx:pt>
          <cx:pt idx="217182">7</cx:pt>
          <cx:pt idx="217183">0</cx:pt>
          <cx:pt idx="217184">7</cx:pt>
          <cx:pt idx="217185">1</cx:pt>
          <cx:pt idx="217186">28</cx:pt>
          <cx:pt idx="217187">17</cx:pt>
          <cx:pt idx="217188">34</cx:pt>
          <cx:pt idx="217189">148</cx:pt>
          <cx:pt idx="217190">3</cx:pt>
          <cx:pt idx="217191">6</cx:pt>
          <cx:pt idx="217192">0</cx:pt>
          <cx:pt idx="217193">88</cx:pt>
          <cx:pt idx="217194">14</cx:pt>
          <cx:pt idx="217195">12</cx:pt>
          <cx:pt idx="217196">126</cx:pt>
          <cx:pt idx="217197">49</cx:pt>
          <cx:pt idx="217198">12</cx:pt>
          <cx:pt idx="217199">42</cx:pt>
          <cx:pt idx="217200">0</cx:pt>
          <cx:pt idx="217201">43</cx:pt>
          <cx:pt idx="217202">76</cx:pt>
          <cx:pt idx="217203">9</cx:pt>
          <cx:pt idx="217204">31</cx:pt>
          <cx:pt idx="217205">2</cx:pt>
          <cx:pt idx="217206">7</cx:pt>
          <cx:pt idx="217207">0</cx:pt>
          <cx:pt idx="217208">0</cx:pt>
          <cx:pt idx="217209">218</cx:pt>
          <cx:pt idx="217210">0</cx:pt>
          <cx:pt idx="217211">2</cx:pt>
          <cx:pt idx="217212">0</cx:pt>
          <cx:pt idx="217213">0</cx:pt>
          <cx:pt idx="217214">0</cx:pt>
          <cx:pt idx="217215">0</cx:pt>
          <cx:pt idx="217216">23</cx:pt>
          <cx:pt idx="217217">0</cx:pt>
          <cx:pt idx="217218">0</cx:pt>
          <cx:pt idx="217219">7</cx:pt>
          <cx:pt idx="217220">12</cx:pt>
          <cx:pt idx="217221">1</cx:pt>
          <cx:pt idx="217222">0</cx:pt>
          <cx:pt idx="217223">28</cx:pt>
          <cx:pt idx="217224">2</cx:pt>
          <cx:pt idx="217225">3</cx:pt>
          <cx:pt idx="217226">2</cx:pt>
          <cx:pt idx="217227">17</cx:pt>
          <cx:pt idx="217228">162</cx:pt>
          <cx:pt idx="217229">562</cx:pt>
          <cx:pt idx="217230">90</cx:pt>
          <cx:pt idx="217231">278</cx:pt>
          <cx:pt idx="217232">1</cx:pt>
          <cx:pt idx="217233">4</cx:pt>
          <cx:pt idx="217234">0</cx:pt>
          <cx:pt idx="217235">2</cx:pt>
          <cx:pt idx="217236">33</cx:pt>
          <cx:pt idx="217237">0</cx:pt>
          <cx:pt idx="217238">64</cx:pt>
          <cx:pt idx="217239">27</cx:pt>
          <cx:pt idx="217240">86</cx:pt>
          <cx:pt idx="217241">0</cx:pt>
          <cx:pt idx="217242">10</cx:pt>
          <cx:pt idx="217243">2</cx:pt>
          <cx:pt idx="217244">0</cx:pt>
          <cx:pt idx="217245">8</cx:pt>
          <cx:pt idx="217246">0</cx:pt>
          <cx:pt idx="217247">70</cx:pt>
          <cx:pt idx="217248">23</cx:pt>
          <cx:pt idx="217249">21</cx:pt>
          <cx:pt idx="217250">95</cx:pt>
          <cx:pt idx="217251">2</cx:pt>
          <cx:pt idx="217252">15</cx:pt>
          <cx:pt idx="217253">94</cx:pt>
          <cx:pt idx="217254">24</cx:pt>
          <cx:pt idx="217255">14</cx:pt>
          <cx:pt idx="217256">116</cx:pt>
          <cx:pt idx="217257">0</cx:pt>
          <cx:pt idx="217258">3</cx:pt>
          <cx:pt idx="217259">8</cx:pt>
          <cx:pt idx="217260">1</cx:pt>
          <cx:pt idx="217261">18</cx:pt>
          <cx:pt idx="217262">25</cx:pt>
          <cx:pt idx="217263">13</cx:pt>
          <cx:pt idx="217264">4</cx:pt>
          <cx:pt idx="217265">909</cx:pt>
          <cx:pt idx="217266">9</cx:pt>
          <cx:pt idx="217267">6</cx:pt>
          <cx:pt idx="217268">46</cx:pt>
          <cx:pt idx="217269">3</cx:pt>
          <cx:pt idx="217270">6</cx:pt>
          <cx:pt idx="217271">2</cx:pt>
          <cx:pt idx="217272">1</cx:pt>
          <cx:pt idx="217273">3</cx:pt>
          <cx:pt idx="217274">0</cx:pt>
          <cx:pt idx="217275">24</cx:pt>
          <cx:pt idx="217276">7</cx:pt>
          <cx:pt idx="217277">76</cx:pt>
          <cx:pt idx="217278">88</cx:pt>
          <cx:pt idx="217279">0</cx:pt>
          <cx:pt idx="217280">1</cx:pt>
          <cx:pt idx="217281">0</cx:pt>
          <cx:pt idx="217282">21</cx:pt>
          <cx:pt idx="217283">3</cx:pt>
          <cx:pt idx="217284">15</cx:pt>
          <cx:pt idx="217285">6</cx:pt>
          <cx:pt idx="217286">64</cx:pt>
          <cx:pt idx="217287">7</cx:pt>
          <cx:pt idx="217288">9</cx:pt>
          <cx:pt idx="217289">0</cx:pt>
          <cx:pt idx="217290">61</cx:pt>
          <cx:pt idx="217291">34</cx:pt>
          <cx:pt idx="217292">95</cx:pt>
          <cx:pt idx="217293">32</cx:pt>
          <cx:pt idx="217294">3</cx:pt>
          <cx:pt idx="217295">4</cx:pt>
          <cx:pt idx="217296">4</cx:pt>
          <cx:pt idx="217297">0</cx:pt>
          <cx:pt idx="217298">14</cx:pt>
          <cx:pt idx="217299">173</cx:pt>
          <cx:pt idx="217300">82</cx:pt>
          <cx:pt idx="217301">92</cx:pt>
          <cx:pt idx="217302">0</cx:pt>
          <cx:pt idx="217303">203</cx:pt>
          <cx:pt idx="217304">0</cx:pt>
          <cx:pt idx="217305">0</cx:pt>
          <cx:pt idx="217306">0</cx:pt>
          <cx:pt idx="217307">8</cx:pt>
          <cx:pt idx="217308">0</cx:pt>
          <cx:pt idx="217309">0</cx:pt>
          <cx:pt idx="217310">0</cx:pt>
          <cx:pt idx="217311">0</cx:pt>
          <cx:pt idx="217312">0</cx:pt>
          <cx:pt idx="217313">0</cx:pt>
          <cx:pt idx="217314">0</cx:pt>
          <cx:pt idx="217315">1</cx:pt>
          <cx:pt idx="217316">1</cx:pt>
          <cx:pt idx="217317">2</cx:pt>
          <cx:pt idx="217318">0</cx:pt>
          <cx:pt idx="217319">1</cx:pt>
          <cx:pt idx="217320">0</cx:pt>
          <cx:pt idx="217321">0</cx:pt>
          <cx:pt idx="217322">17</cx:pt>
          <cx:pt idx="217323">50</cx:pt>
          <cx:pt idx="217324">0</cx:pt>
          <cx:pt idx="217325">3</cx:pt>
          <cx:pt idx="217326">59</cx:pt>
          <cx:pt idx="217327">0</cx:pt>
          <cx:pt idx="217328">92</cx:pt>
          <cx:pt idx="217329">67</cx:pt>
          <cx:pt idx="217330">246</cx:pt>
          <cx:pt idx="217331">3</cx:pt>
          <cx:pt idx="217332">1</cx:pt>
          <cx:pt idx="217333">155</cx:pt>
          <cx:pt idx="217334">24</cx:pt>
          <cx:pt idx="217335">6</cx:pt>
          <cx:pt idx="217336">0</cx:pt>
          <cx:pt idx="217337">0</cx:pt>
          <cx:pt idx="217338">0</cx:pt>
          <cx:pt idx="217339">1</cx:pt>
          <cx:pt idx="217340">3</cx:pt>
          <cx:pt idx="217341">61</cx:pt>
          <cx:pt idx="217342">4</cx:pt>
          <cx:pt idx="217343">0</cx:pt>
          <cx:pt idx="217344">1</cx:pt>
          <cx:pt idx="217345">0</cx:pt>
          <cx:pt idx="217346">0</cx:pt>
          <cx:pt idx="217347">19</cx:pt>
          <cx:pt idx="217348">0</cx:pt>
          <cx:pt idx="217349">0</cx:pt>
          <cx:pt idx="217350">130</cx:pt>
          <cx:pt idx="217351">303</cx:pt>
          <cx:pt idx="217352">0</cx:pt>
          <cx:pt idx="217353">12</cx:pt>
          <cx:pt idx="217354">7</cx:pt>
          <cx:pt idx="217355">2</cx:pt>
          <cx:pt idx="217356">0</cx:pt>
          <cx:pt idx="217357">9</cx:pt>
          <cx:pt idx="217358">139</cx:pt>
          <cx:pt idx="217359">0</cx:pt>
          <cx:pt idx="217360">0</cx:pt>
          <cx:pt idx="217361">6</cx:pt>
          <cx:pt idx="217362">29</cx:pt>
          <cx:pt idx="217363">187</cx:pt>
          <cx:pt idx="217364">40</cx:pt>
          <cx:pt idx="217365">269</cx:pt>
          <cx:pt idx="217366">1</cx:pt>
          <cx:pt idx="217367">0</cx:pt>
          <cx:pt idx="217368">0</cx:pt>
          <cx:pt idx="217369">0</cx:pt>
          <cx:pt idx="217370">5</cx:pt>
          <cx:pt idx="217371">0</cx:pt>
          <cx:pt idx="217372">0</cx:pt>
          <cx:pt idx="217373">128</cx:pt>
          <cx:pt idx="217374">0</cx:pt>
          <cx:pt idx="217375">61</cx:pt>
          <cx:pt idx="217376">0</cx:pt>
          <cx:pt idx="217377">5</cx:pt>
          <cx:pt idx="217378">90</cx:pt>
          <cx:pt idx="217379">49</cx:pt>
          <cx:pt idx="217380">15</cx:pt>
          <cx:pt idx="217381">15</cx:pt>
          <cx:pt idx="217382">1</cx:pt>
          <cx:pt idx="217383">1</cx:pt>
          <cx:pt idx="217384">8</cx:pt>
          <cx:pt idx="217385">44</cx:pt>
          <cx:pt idx="217386">57</cx:pt>
          <cx:pt idx="217387">14</cx:pt>
          <cx:pt idx="217388">39</cx:pt>
          <cx:pt idx="217389">367</cx:pt>
          <cx:pt idx="217390">532</cx:pt>
          <cx:pt idx="217391">37</cx:pt>
          <cx:pt idx="217392">9</cx:pt>
          <cx:pt idx="217393">26</cx:pt>
          <cx:pt idx="217394">79</cx:pt>
          <cx:pt idx="217395">70</cx:pt>
          <cx:pt idx="217396">1</cx:pt>
          <cx:pt idx="217397">13</cx:pt>
          <cx:pt idx="217398">171</cx:pt>
          <cx:pt idx="217399">0</cx:pt>
          <cx:pt idx="217400">111</cx:pt>
          <cx:pt idx="217401">0</cx:pt>
          <cx:pt idx="217402">1</cx:pt>
          <cx:pt idx="217403">21</cx:pt>
          <cx:pt idx="217404">6</cx:pt>
          <cx:pt idx="217405">290</cx:pt>
          <cx:pt idx="217406">33</cx:pt>
          <cx:pt idx="217407">0</cx:pt>
          <cx:pt idx="217408">73</cx:pt>
          <cx:pt idx="217409">14</cx:pt>
          <cx:pt idx="217410">35</cx:pt>
          <cx:pt idx="217411">136</cx:pt>
          <cx:pt idx="217412">101</cx:pt>
          <cx:pt idx="217413">49</cx:pt>
          <cx:pt idx="217414">14</cx:pt>
          <cx:pt idx="217415">183</cx:pt>
          <cx:pt idx="217416">165</cx:pt>
          <cx:pt idx="217417">1</cx:pt>
          <cx:pt idx="217418">0</cx:pt>
          <cx:pt idx="217419">55</cx:pt>
          <cx:pt idx="217420">4</cx:pt>
          <cx:pt idx="217421">12</cx:pt>
          <cx:pt idx="217422">85</cx:pt>
          <cx:pt idx="217423">796</cx:pt>
          <cx:pt idx="217424">2</cx:pt>
          <cx:pt idx="217425">560</cx:pt>
          <cx:pt idx="217426">0</cx:pt>
          <cx:pt idx="217427">7</cx:pt>
          <cx:pt idx="217428">54</cx:pt>
          <cx:pt idx="217429">64</cx:pt>
          <cx:pt idx="217430">417</cx:pt>
          <cx:pt idx="217431">1</cx:pt>
          <cx:pt idx="217432">0</cx:pt>
          <cx:pt idx="217433">0</cx:pt>
          <cx:pt idx="217434">52</cx:pt>
          <cx:pt idx="217435">27</cx:pt>
          <cx:pt idx="217436">0</cx:pt>
          <cx:pt idx="217437">5</cx:pt>
          <cx:pt idx="217438">0</cx:pt>
          <cx:pt idx="217439">0</cx:pt>
          <cx:pt idx="217440">192</cx:pt>
          <cx:pt idx="217441">3</cx:pt>
          <cx:pt idx="217442">0</cx:pt>
          <cx:pt idx="217443">45</cx:pt>
          <cx:pt idx="217444">0</cx:pt>
          <cx:pt idx="217445">21</cx:pt>
          <cx:pt idx="217446">28</cx:pt>
          <cx:pt idx="217447">18</cx:pt>
          <cx:pt idx="217448">57</cx:pt>
          <cx:pt idx="217449">35</cx:pt>
          <cx:pt idx="217450">0</cx:pt>
          <cx:pt idx="217451">0</cx:pt>
          <cx:pt idx="217452">8</cx:pt>
          <cx:pt idx="217453">70</cx:pt>
          <cx:pt idx="217454">11</cx:pt>
          <cx:pt idx="217455">9</cx:pt>
          <cx:pt idx="217456">7</cx:pt>
          <cx:pt idx="217457">60</cx:pt>
          <cx:pt idx="217458">6</cx:pt>
          <cx:pt idx="217459">2</cx:pt>
          <cx:pt idx="217460">24</cx:pt>
          <cx:pt idx="217461">0</cx:pt>
          <cx:pt idx="217462">0</cx:pt>
          <cx:pt idx="217463">0</cx:pt>
          <cx:pt idx="217464">0</cx:pt>
          <cx:pt idx="217465">0</cx:pt>
          <cx:pt idx="217466">1</cx:pt>
          <cx:pt idx="217467">32</cx:pt>
          <cx:pt idx="217468">7</cx:pt>
          <cx:pt idx="217469">1</cx:pt>
          <cx:pt idx="217470">412</cx:pt>
          <cx:pt idx="217471">10</cx:pt>
          <cx:pt idx="217472">2</cx:pt>
          <cx:pt idx="217473">1</cx:pt>
          <cx:pt idx="217474">66</cx:pt>
          <cx:pt idx="217475">1</cx:pt>
          <cx:pt idx="217476">1</cx:pt>
          <cx:pt idx="217477">86</cx:pt>
          <cx:pt idx="217478">35</cx:pt>
          <cx:pt idx="217479">0</cx:pt>
          <cx:pt idx="217480">69</cx:pt>
          <cx:pt idx="217481">0</cx:pt>
          <cx:pt idx="217482">69</cx:pt>
          <cx:pt idx="217483">4</cx:pt>
          <cx:pt idx="217484">4</cx:pt>
          <cx:pt idx="217485">387</cx:pt>
          <cx:pt idx="217486">122</cx:pt>
          <cx:pt idx="217487">11</cx:pt>
          <cx:pt idx="217488">0</cx:pt>
          <cx:pt idx="217489">27</cx:pt>
          <cx:pt idx="217490">1</cx:pt>
          <cx:pt idx="217491">0</cx:pt>
          <cx:pt idx="217492">0</cx:pt>
          <cx:pt idx="217493">203</cx:pt>
          <cx:pt idx="217494">39</cx:pt>
          <cx:pt idx="217495">16</cx:pt>
          <cx:pt idx="217496">1</cx:pt>
          <cx:pt idx="217497">0</cx:pt>
          <cx:pt idx="217498">1</cx:pt>
          <cx:pt idx="217499">0</cx:pt>
          <cx:pt idx="217500">0</cx:pt>
          <cx:pt idx="217501">77</cx:pt>
          <cx:pt idx="217502">0</cx:pt>
          <cx:pt idx="217503">63</cx:pt>
          <cx:pt idx="217504">85</cx:pt>
          <cx:pt idx="217505">0</cx:pt>
          <cx:pt idx="217506">2</cx:pt>
          <cx:pt idx="217507">15</cx:pt>
          <cx:pt idx="217508">4</cx:pt>
          <cx:pt idx="217509">14</cx:pt>
          <cx:pt idx="217510">25</cx:pt>
          <cx:pt idx="217511">59</cx:pt>
          <cx:pt idx="217512">14</cx:pt>
          <cx:pt idx="217513">0</cx:pt>
          <cx:pt idx="217514">7</cx:pt>
          <cx:pt idx="217515">0</cx:pt>
          <cx:pt idx="217516">2</cx:pt>
          <cx:pt idx="217517">14</cx:pt>
          <cx:pt idx="217518">399</cx:pt>
          <cx:pt idx="217519">10</cx:pt>
          <cx:pt idx="217520">7</cx:pt>
          <cx:pt idx="217521">1</cx:pt>
          <cx:pt idx="217522">0</cx:pt>
          <cx:pt idx="217523">5</cx:pt>
          <cx:pt idx="217524">21</cx:pt>
          <cx:pt idx="217525">0</cx:pt>
          <cx:pt idx="217526">9</cx:pt>
          <cx:pt idx="217527">31</cx:pt>
          <cx:pt idx="217528">42</cx:pt>
          <cx:pt idx="217529">18</cx:pt>
          <cx:pt idx="217530">2</cx:pt>
          <cx:pt idx="217531">1</cx:pt>
          <cx:pt idx="217532">31</cx:pt>
          <cx:pt idx="217533">370</cx:pt>
          <cx:pt idx="217534">55</cx:pt>
          <cx:pt idx="217535">13</cx:pt>
          <cx:pt idx="217536">15</cx:pt>
          <cx:pt idx="217537">79</cx:pt>
          <cx:pt idx="217538">3</cx:pt>
          <cx:pt idx="217539">23</cx:pt>
          <cx:pt idx="217540">0</cx:pt>
          <cx:pt idx="217541">0</cx:pt>
          <cx:pt idx="217542">1</cx:pt>
          <cx:pt idx="217543">15</cx:pt>
          <cx:pt idx="217544">2</cx:pt>
          <cx:pt idx="217545">8</cx:pt>
          <cx:pt idx="217546">0</cx:pt>
          <cx:pt idx="217547">59</cx:pt>
          <cx:pt idx="217548">1</cx:pt>
          <cx:pt idx="217549">0</cx:pt>
          <cx:pt idx="217550">1</cx:pt>
          <cx:pt idx="217551">10</cx:pt>
          <cx:pt idx="217552">69</cx:pt>
          <cx:pt idx="217553">0</cx:pt>
          <cx:pt idx="217554">0</cx:pt>
          <cx:pt idx="217555">0</cx:pt>
          <cx:pt idx="217556">0</cx:pt>
          <cx:pt idx="217557">0</cx:pt>
          <cx:pt idx="217558">1</cx:pt>
          <cx:pt idx="217559">13</cx:pt>
          <cx:pt idx="217560">43</cx:pt>
          <cx:pt idx="217561">36</cx:pt>
          <cx:pt idx="217562">28</cx:pt>
          <cx:pt idx="217563">0</cx:pt>
          <cx:pt idx="217564">0</cx:pt>
          <cx:pt idx="217565">72</cx:pt>
          <cx:pt idx="217566">73</cx:pt>
          <cx:pt idx="217567">23</cx:pt>
          <cx:pt idx="217568">42</cx:pt>
          <cx:pt idx="217569">264</cx:pt>
          <cx:pt idx="217570">0</cx:pt>
          <cx:pt idx="217571">12</cx:pt>
          <cx:pt idx="217572">0</cx:pt>
          <cx:pt idx="217573">1</cx:pt>
          <cx:pt idx="217574">6</cx:pt>
          <cx:pt idx="217575">61</cx:pt>
          <cx:pt idx="217576">39</cx:pt>
          <cx:pt idx="217577">0</cx:pt>
          <cx:pt idx="217578">0</cx:pt>
          <cx:pt idx="217579">2</cx:pt>
          <cx:pt idx="217580">0</cx:pt>
          <cx:pt idx="217581">25</cx:pt>
          <cx:pt idx="217582">24</cx:pt>
          <cx:pt idx="217583">0</cx:pt>
          <cx:pt idx="217584">3</cx:pt>
          <cx:pt idx="217585">0</cx:pt>
          <cx:pt idx="217586">5</cx:pt>
          <cx:pt idx="217587">0</cx:pt>
          <cx:pt idx="217588">0</cx:pt>
          <cx:pt idx="217589">0</cx:pt>
          <cx:pt idx="217590">0</cx:pt>
          <cx:pt idx="217591">12</cx:pt>
          <cx:pt idx="217592">3</cx:pt>
          <cx:pt idx="217593">7</cx:pt>
          <cx:pt idx="217594">106</cx:pt>
          <cx:pt idx="217595">589</cx:pt>
          <cx:pt idx="217596">7</cx:pt>
          <cx:pt idx="217597">1</cx:pt>
          <cx:pt idx="217598">22</cx:pt>
          <cx:pt idx="217599">8</cx:pt>
          <cx:pt idx="217600">111</cx:pt>
          <cx:pt idx="217601">14</cx:pt>
          <cx:pt idx="217602">182</cx:pt>
          <cx:pt idx="217603">44</cx:pt>
          <cx:pt idx="217604">45</cx:pt>
          <cx:pt idx="217605">7</cx:pt>
          <cx:pt idx="217606">0</cx:pt>
          <cx:pt idx="217607">608</cx:pt>
          <cx:pt idx="217608">2</cx:pt>
          <cx:pt idx="217609">76</cx:pt>
          <cx:pt idx="217610">26</cx:pt>
          <cx:pt idx="217611">0</cx:pt>
          <cx:pt idx="217612">0</cx:pt>
          <cx:pt idx="217613">0</cx:pt>
          <cx:pt idx="217614">0</cx:pt>
          <cx:pt idx="217615">9</cx:pt>
          <cx:pt idx="217616">1</cx:pt>
          <cx:pt idx="217617">73</cx:pt>
          <cx:pt idx="217618">0</cx:pt>
          <cx:pt idx="217619">0</cx:pt>
          <cx:pt idx="217620">0</cx:pt>
          <cx:pt idx="217621">1</cx:pt>
          <cx:pt idx="217622">5</cx:pt>
          <cx:pt idx="217623">0</cx:pt>
          <cx:pt idx="217624">56</cx:pt>
          <cx:pt idx="217625">11</cx:pt>
          <cx:pt idx="217626">0</cx:pt>
          <cx:pt idx="217627">1</cx:pt>
          <cx:pt idx="217628">0</cx:pt>
          <cx:pt idx="217629">1</cx:pt>
          <cx:pt idx="217630">0</cx:pt>
          <cx:pt idx="217631">13</cx:pt>
          <cx:pt idx="217632">14</cx:pt>
          <cx:pt idx="217633">42</cx:pt>
          <cx:pt idx="217634">24</cx:pt>
          <cx:pt idx="217635">49</cx:pt>
          <cx:pt idx="217636">6</cx:pt>
          <cx:pt idx="217637">5</cx:pt>
          <cx:pt idx="217638">0</cx:pt>
          <cx:pt idx="217639">0</cx:pt>
          <cx:pt idx="217640">0</cx:pt>
          <cx:pt idx="217641">0</cx:pt>
          <cx:pt idx="217642">50</cx:pt>
          <cx:pt idx="217643">112</cx:pt>
          <cx:pt idx="217644">14</cx:pt>
          <cx:pt idx="217645">65</cx:pt>
          <cx:pt idx="217646">240</cx:pt>
          <cx:pt idx="217647">53</cx:pt>
          <cx:pt idx="217648">0</cx:pt>
          <cx:pt idx="217649">2</cx:pt>
          <cx:pt idx="217650">16</cx:pt>
          <cx:pt idx="217651">49</cx:pt>
          <cx:pt idx="217652">12</cx:pt>
          <cx:pt idx="217653">82</cx:pt>
          <cx:pt idx="217654">214</cx:pt>
          <cx:pt idx="217655">0</cx:pt>
          <cx:pt idx="217656">13</cx:pt>
          <cx:pt idx="217657">18</cx:pt>
          <cx:pt idx="217658">0</cx:pt>
          <cx:pt idx="217659">0</cx:pt>
          <cx:pt idx="217660">20</cx:pt>
          <cx:pt idx="217661">0</cx:pt>
          <cx:pt idx="217662">7</cx:pt>
          <cx:pt idx="217663">4</cx:pt>
          <cx:pt idx="217664">3</cx:pt>
          <cx:pt idx="217665">621</cx:pt>
          <cx:pt idx="217666">1</cx:pt>
          <cx:pt idx="217667">1</cx:pt>
          <cx:pt idx="217668">27</cx:pt>
          <cx:pt idx="217669">0</cx:pt>
          <cx:pt idx="217670">33</cx:pt>
          <cx:pt idx="217671">151</cx:pt>
          <cx:pt idx="217672">4</cx:pt>
          <cx:pt idx="217673">12</cx:pt>
          <cx:pt idx="217674">0</cx:pt>
          <cx:pt idx="217675">0</cx:pt>
          <cx:pt idx="217676">0</cx:pt>
          <cx:pt idx="217677">3</cx:pt>
          <cx:pt idx="217678">0</cx:pt>
          <cx:pt idx="217679">4</cx:pt>
          <cx:pt idx="217680">0</cx:pt>
          <cx:pt idx="217681">6</cx:pt>
          <cx:pt idx="217682">18</cx:pt>
          <cx:pt idx="217683">7</cx:pt>
          <cx:pt idx="217684">0</cx:pt>
          <cx:pt idx="217685">0</cx:pt>
          <cx:pt idx="217686">3</cx:pt>
          <cx:pt idx="217687">0</cx:pt>
          <cx:pt idx="217688">0</cx:pt>
          <cx:pt idx="217689">0</cx:pt>
          <cx:pt idx="217690">13</cx:pt>
          <cx:pt idx="217691">7</cx:pt>
          <cx:pt idx="217692">7</cx:pt>
          <cx:pt idx="217693">18</cx:pt>
          <cx:pt idx="217694">0</cx:pt>
          <cx:pt idx="217695">95</cx:pt>
          <cx:pt idx="217696">43</cx:pt>
          <cx:pt idx="217697">4</cx:pt>
          <cx:pt idx="217698">89</cx:pt>
          <cx:pt idx="217699">336</cx:pt>
          <cx:pt idx="217700">4</cx:pt>
          <cx:pt idx="217701">6</cx:pt>
          <cx:pt idx="217702">2</cx:pt>
          <cx:pt idx="217703">0</cx:pt>
          <cx:pt idx="217704">10</cx:pt>
          <cx:pt idx="217705">0</cx:pt>
          <cx:pt idx="217706">0</cx:pt>
          <cx:pt idx="217707">0</cx:pt>
          <cx:pt idx="217708">0</cx:pt>
          <cx:pt idx="217709">10</cx:pt>
          <cx:pt idx="217710">0</cx:pt>
          <cx:pt idx="217711">0</cx:pt>
          <cx:pt idx="217712">229</cx:pt>
          <cx:pt idx="217713">0</cx:pt>
          <cx:pt idx="217714">20</cx:pt>
          <cx:pt idx="217715">34</cx:pt>
          <cx:pt idx="217716">52</cx:pt>
          <cx:pt idx="217717">24</cx:pt>
          <cx:pt idx="217718">105</cx:pt>
          <cx:pt idx="217719">23</cx:pt>
          <cx:pt idx="217720">11</cx:pt>
          <cx:pt idx="217721">0</cx:pt>
          <cx:pt idx="217722">119</cx:pt>
          <cx:pt idx="217723">18</cx:pt>
          <cx:pt idx="217724">232</cx:pt>
          <cx:pt idx="217725">21</cx:pt>
          <cx:pt idx="217726">19</cx:pt>
          <cx:pt idx="217727">123</cx:pt>
          <cx:pt idx="217728">128</cx:pt>
          <cx:pt idx="217729">8</cx:pt>
          <cx:pt idx="217730">4</cx:pt>
          <cx:pt idx="217731">3</cx:pt>
          <cx:pt idx="217732">18</cx:pt>
          <cx:pt idx="217733">0</cx:pt>
          <cx:pt idx="217734">0</cx:pt>
          <cx:pt idx="217735">0</cx:pt>
          <cx:pt idx="217736">1</cx:pt>
          <cx:pt idx="217737">13</cx:pt>
          <cx:pt idx="217738">1</cx:pt>
          <cx:pt idx="217739">142</cx:pt>
          <cx:pt idx="217740">17</cx:pt>
          <cx:pt idx="217741">3</cx:pt>
          <cx:pt idx="217742">1</cx:pt>
          <cx:pt idx="217743">2</cx:pt>
          <cx:pt idx="217744">9</cx:pt>
          <cx:pt idx="217745">0</cx:pt>
          <cx:pt idx="217746">12</cx:pt>
          <cx:pt idx="217747">13</cx:pt>
          <cx:pt idx="217748">26</cx:pt>
          <cx:pt idx="217749">8</cx:pt>
          <cx:pt idx="217750">1</cx:pt>
          <cx:pt idx="217751">2</cx:pt>
          <cx:pt idx="217752">15</cx:pt>
          <cx:pt idx="217753">0</cx:pt>
          <cx:pt idx="217754">6</cx:pt>
          <cx:pt idx="217755">16</cx:pt>
          <cx:pt idx="217756">32</cx:pt>
          <cx:pt idx="217757">27</cx:pt>
          <cx:pt idx="217758">18</cx:pt>
          <cx:pt idx="217759">22</cx:pt>
          <cx:pt idx="217760">38</cx:pt>
          <cx:pt idx="217761">73</cx:pt>
          <cx:pt idx="217762">51</cx:pt>
          <cx:pt idx="217763">0</cx:pt>
          <cx:pt idx="217764">21</cx:pt>
          <cx:pt idx="217765">14</cx:pt>
          <cx:pt idx="217766">56</cx:pt>
          <cx:pt idx="217767">6</cx:pt>
          <cx:pt idx="217768">36</cx:pt>
          <cx:pt idx="217769">3</cx:pt>
          <cx:pt idx="217770">0</cx:pt>
          <cx:pt idx="217771">50</cx:pt>
          <cx:pt idx="217772">1</cx:pt>
          <cx:pt idx="217773">18</cx:pt>
          <cx:pt idx="217774">11</cx:pt>
          <cx:pt idx="217775">21</cx:pt>
          <cx:pt idx="217776">2</cx:pt>
          <cx:pt idx="217777">66</cx:pt>
          <cx:pt idx="217778">11</cx:pt>
          <cx:pt idx="217779">8</cx:pt>
          <cx:pt idx="217780">0</cx:pt>
          <cx:pt idx="217781">275</cx:pt>
          <cx:pt idx="217782">0</cx:pt>
          <cx:pt idx="217783">0</cx:pt>
          <cx:pt idx="217784">51</cx:pt>
          <cx:pt idx="217785">133</cx:pt>
          <cx:pt idx="217786">27</cx:pt>
          <cx:pt idx="217787">189</cx:pt>
          <cx:pt idx="217788">46</cx:pt>
          <cx:pt idx="217789">10</cx:pt>
          <cx:pt idx="217790">267</cx:pt>
          <cx:pt idx="217791">0</cx:pt>
          <cx:pt idx="217792">35</cx:pt>
          <cx:pt idx="217793">200</cx:pt>
          <cx:pt idx="217794">7</cx:pt>
          <cx:pt idx="217795">60</cx:pt>
          <cx:pt idx="217796">18</cx:pt>
          <cx:pt idx="217797">1</cx:pt>
          <cx:pt idx="217798">1</cx:pt>
          <cx:pt idx="217799">1</cx:pt>
          <cx:pt idx="217800">5</cx:pt>
          <cx:pt idx="217801">7</cx:pt>
          <cx:pt idx="217802">7</cx:pt>
          <cx:pt idx="217803">0</cx:pt>
          <cx:pt idx="217804">184</cx:pt>
          <cx:pt idx="217805">154</cx:pt>
          <cx:pt idx="217806">3</cx:pt>
          <cx:pt idx="217807">134</cx:pt>
          <cx:pt idx="217808">2</cx:pt>
          <cx:pt idx="217809">2</cx:pt>
          <cx:pt idx="217810">0</cx:pt>
          <cx:pt idx="217811">0</cx:pt>
          <cx:pt idx="217812">1</cx:pt>
          <cx:pt idx="217813">0</cx:pt>
          <cx:pt idx="217814">0</cx:pt>
          <cx:pt idx="217815">9</cx:pt>
          <cx:pt idx="217816">0</cx:pt>
          <cx:pt idx="217817">21</cx:pt>
          <cx:pt idx="217818">19</cx:pt>
          <cx:pt idx="217819">27</cx:pt>
          <cx:pt idx="217820">38</cx:pt>
          <cx:pt idx="217821">7</cx:pt>
          <cx:pt idx="217822">4</cx:pt>
          <cx:pt idx="217823">0</cx:pt>
          <cx:pt idx="217824">1</cx:pt>
          <cx:pt idx="217825">1</cx:pt>
          <cx:pt idx="217826">1</cx:pt>
          <cx:pt idx="217827">0</cx:pt>
          <cx:pt idx="217828">0</cx:pt>
          <cx:pt idx="217829">0</cx:pt>
          <cx:pt idx="217830">0</cx:pt>
          <cx:pt idx="217831">1</cx:pt>
          <cx:pt idx="217832">41</cx:pt>
          <cx:pt idx="217833">48</cx:pt>
          <cx:pt idx="217834">39</cx:pt>
          <cx:pt idx="217835">3</cx:pt>
          <cx:pt idx="217836">6</cx:pt>
          <cx:pt idx="217837">27</cx:pt>
          <cx:pt idx="217838">13</cx:pt>
          <cx:pt idx="217839">4</cx:pt>
          <cx:pt idx="217840">3</cx:pt>
          <cx:pt idx="217841">0</cx:pt>
          <cx:pt idx="217842">3</cx:pt>
          <cx:pt idx="217843">0</cx:pt>
          <cx:pt idx="217844">4</cx:pt>
          <cx:pt idx="217845">1</cx:pt>
          <cx:pt idx="217846">106</cx:pt>
          <cx:pt idx="217847">0</cx:pt>
          <cx:pt idx="217848">6</cx:pt>
          <cx:pt idx="217849">0</cx:pt>
          <cx:pt idx="217850">0</cx:pt>
          <cx:pt idx="217851">2</cx:pt>
          <cx:pt idx="217852">0</cx:pt>
          <cx:pt idx="217853">41</cx:pt>
          <cx:pt idx="217854">0</cx:pt>
          <cx:pt idx="217855">3</cx:pt>
          <cx:pt idx="217856">4</cx:pt>
          <cx:pt idx="217857">243</cx:pt>
          <cx:pt idx="217858">8</cx:pt>
          <cx:pt idx="217859">0</cx:pt>
          <cx:pt idx="217860">14</cx:pt>
          <cx:pt idx="217861">251</cx:pt>
          <cx:pt idx="217862">32</cx:pt>
          <cx:pt idx="217863">1</cx:pt>
          <cx:pt idx="217864">78</cx:pt>
          <cx:pt idx="217865">0</cx:pt>
          <cx:pt idx="217866">406</cx:pt>
          <cx:pt idx="217867">4</cx:pt>
          <cx:pt idx="217868">6</cx:pt>
          <cx:pt idx="217869">17</cx:pt>
          <cx:pt idx="217870">168</cx:pt>
          <cx:pt idx="217871">5</cx:pt>
          <cx:pt idx="217872">0</cx:pt>
          <cx:pt idx="217873">0</cx:pt>
          <cx:pt idx="217874">293</cx:pt>
          <cx:pt idx="217875">1</cx:pt>
          <cx:pt idx="217876">0</cx:pt>
          <cx:pt idx="217877">0</cx:pt>
          <cx:pt idx="217878">12</cx:pt>
          <cx:pt idx="217879">225</cx:pt>
          <cx:pt idx="217880">20</cx:pt>
          <cx:pt idx="217881">82</cx:pt>
          <cx:pt idx="217882">29</cx:pt>
          <cx:pt idx="217883">121</cx:pt>
          <cx:pt idx="217884">9</cx:pt>
          <cx:pt idx="217885">0</cx:pt>
          <cx:pt idx="217886">1</cx:pt>
          <cx:pt idx="217887">7</cx:pt>
          <cx:pt idx="217888">34</cx:pt>
          <cx:pt idx="217889">3</cx:pt>
          <cx:pt idx="217890">2</cx:pt>
          <cx:pt idx="217891">22</cx:pt>
          <cx:pt idx="217892">10</cx:pt>
          <cx:pt idx="217893">38</cx:pt>
          <cx:pt idx="217894">123</cx:pt>
          <cx:pt idx="217895">0</cx:pt>
          <cx:pt idx="217896">10</cx:pt>
          <cx:pt idx="217897">1</cx:pt>
          <cx:pt idx="217898">85</cx:pt>
          <cx:pt idx="217899">38</cx:pt>
          <cx:pt idx="217900">15</cx:pt>
          <cx:pt idx="217901">8</cx:pt>
          <cx:pt idx="217902">11</cx:pt>
          <cx:pt idx="217903">3</cx:pt>
          <cx:pt idx="217904">0</cx:pt>
          <cx:pt idx="217905">0</cx:pt>
          <cx:pt idx="217906">36</cx:pt>
          <cx:pt idx="217907">14</cx:pt>
          <cx:pt idx="217908">1</cx:pt>
          <cx:pt idx="217909">18</cx:pt>
          <cx:pt idx="217910">3</cx:pt>
          <cx:pt idx="217911">26</cx:pt>
          <cx:pt idx="217912">42</cx:pt>
          <cx:pt idx="217913">0</cx:pt>
          <cx:pt idx="217914">0</cx:pt>
          <cx:pt idx="217915">22</cx:pt>
          <cx:pt idx="217916">20</cx:pt>
          <cx:pt idx="217917">98</cx:pt>
          <cx:pt idx="217918">54</cx:pt>
          <cx:pt idx="217919">0</cx:pt>
          <cx:pt idx="217920">1</cx:pt>
          <cx:pt idx="217921">22</cx:pt>
          <cx:pt idx="217922">285</cx:pt>
          <cx:pt idx="217923">23</cx:pt>
          <cx:pt idx="217924">121</cx:pt>
          <cx:pt idx="217925">0</cx:pt>
          <cx:pt idx="217926">152</cx:pt>
          <cx:pt idx="217927">0</cx:pt>
          <cx:pt idx="217928">10</cx:pt>
          <cx:pt idx="217929">62</cx:pt>
          <cx:pt idx="217930">0</cx:pt>
          <cx:pt idx="217931">0</cx:pt>
          <cx:pt idx="217932">31</cx:pt>
          <cx:pt idx="217933">0</cx:pt>
          <cx:pt idx="217934">218</cx:pt>
          <cx:pt idx="217935">5</cx:pt>
          <cx:pt idx="217936">0</cx:pt>
          <cx:pt idx="217937">25</cx:pt>
          <cx:pt idx="217938">5</cx:pt>
          <cx:pt idx="217939">46</cx:pt>
          <cx:pt idx="217940">78</cx:pt>
          <cx:pt idx="217941">5</cx:pt>
          <cx:pt idx="217942">2</cx:pt>
          <cx:pt idx="217943">0</cx:pt>
          <cx:pt idx="217944">0</cx:pt>
          <cx:pt idx="217945">3</cx:pt>
          <cx:pt idx="217946">0</cx:pt>
          <cx:pt idx="217947">2</cx:pt>
          <cx:pt idx="217948">1</cx:pt>
          <cx:pt idx="217949">1</cx:pt>
          <cx:pt idx="217950">93</cx:pt>
          <cx:pt idx="217951">0</cx:pt>
          <cx:pt idx="217952">0</cx:pt>
          <cx:pt idx="217953">7</cx:pt>
          <cx:pt idx="217954">147</cx:pt>
          <cx:pt idx="217955">70</cx:pt>
          <cx:pt idx="217956">1</cx:pt>
          <cx:pt idx="217957">0</cx:pt>
          <cx:pt idx="217958">0</cx:pt>
          <cx:pt idx="217959">14</cx:pt>
          <cx:pt idx="217960">3</cx:pt>
          <cx:pt idx="217961">0</cx:pt>
          <cx:pt idx="217962">5</cx:pt>
          <cx:pt idx="217963">4</cx:pt>
          <cx:pt idx="217964">0</cx:pt>
          <cx:pt idx="217965">0</cx:pt>
          <cx:pt idx="217966">0</cx:pt>
          <cx:pt idx="217967">0</cx:pt>
          <cx:pt idx="217968">1</cx:pt>
          <cx:pt idx="217969">115</cx:pt>
          <cx:pt idx="217970">2</cx:pt>
          <cx:pt idx="217971">14</cx:pt>
          <cx:pt idx="217972">50</cx:pt>
          <cx:pt idx="217973">406</cx:pt>
          <cx:pt idx="217974">20</cx:pt>
          <cx:pt idx="217975">27</cx:pt>
          <cx:pt idx="217976">0</cx:pt>
          <cx:pt idx="217977">1</cx:pt>
          <cx:pt idx="217978">3</cx:pt>
          <cx:pt idx="217979">0</cx:pt>
          <cx:pt idx="217980">71</cx:pt>
          <cx:pt idx="217981">1</cx:pt>
          <cx:pt idx="217982">274</cx:pt>
          <cx:pt idx="217983">57</cx:pt>
          <cx:pt idx="217984">68</cx:pt>
          <cx:pt idx="217985">1</cx:pt>
          <cx:pt idx="217986">28</cx:pt>
          <cx:pt idx="217987">63</cx:pt>
          <cx:pt idx="217988">1</cx:pt>
          <cx:pt idx="217989">1</cx:pt>
          <cx:pt idx="217990">36</cx:pt>
          <cx:pt idx="217991">6</cx:pt>
          <cx:pt idx="217992">0</cx:pt>
          <cx:pt idx="217993">4</cx:pt>
          <cx:pt idx="217994">26</cx:pt>
          <cx:pt idx="217995">77</cx:pt>
          <cx:pt idx="217996">25</cx:pt>
          <cx:pt idx="217997">45</cx:pt>
          <cx:pt idx="217998">0</cx:pt>
          <cx:pt idx="217999">0</cx:pt>
          <cx:pt idx="218000">0</cx:pt>
          <cx:pt idx="218001">3</cx:pt>
          <cx:pt idx="218002">0</cx:pt>
          <cx:pt idx="218003">0</cx:pt>
          <cx:pt idx="218004">35</cx:pt>
          <cx:pt idx="218005">0</cx:pt>
          <cx:pt idx="218006">52</cx:pt>
          <cx:pt idx="218007">15</cx:pt>
          <cx:pt idx="218008">2</cx:pt>
          <cx:pt idx="218009">3</cx:pt>
          <cx:pt idx="218010">0</cx:pt>
          <cx:pt idx="218011">8</cx:pt>
          <cx:pt idx="218012">1</cx:pt>
          <cx:pt idx="218013">33</cx:pt>
          <cx:pt idx="218014">6</cx:pt>
          <cx:pt idx="218015">23</cx:pt>
          <cx:pt idx="218016">2</cx:pt>
          <cx:pt idx="218017">52</cx:pt>
          <cx:pt idx="218018">2</cx:pt>
          <cx:pt idx="218019">0</cx:pt>
          <cx:pt idx="218020">0</cx:pt>
          <cx:pt idx="218021">0</cx:pt>
          <cx:pt idx="218022">0</cx:pt>
          <cx:pt idx="218023">1</cx:pt>
          <cx:pt idx="218024">2</cx:pt>
          <cx:pt idx="218025">0</cx:pt>
          <cx:pt idx="218026">14</cx:pt>
          <cx:pt idx="218027">101</cx:pt>
          <cx:pt idx="218028">64</cx:pt>
          <cx:pt idx="218029">0</cx:pt>
          <cx:pt idx="218030">2</cx:pt>
          <cx:pt idx="218031">52</cx:pt>
          <cx:pt idx="218032">0</cx:pt>
          <cx:pt idx="218033">0</cx:pt>
          <cx:pt idx="218034">9</cx:pt>
          <cx:pt idx="218035">2</cx:pt>
          <cx:pt idx="218036">71</cx:pt>
          <cx:pt idx="218037">15</cx:pt>
          <cx:pt idx="218038">0</cx:pt>
          <cx:pt idx="218039">0</cx:pt>
          <cx:pt idx="218040">79</cx:pt>
          <cx:pt idx="218041">86</cx:pt>
          <cx:pt idx="218042">50</cx:pt>
          <cx:pt idx="218043">733</cx:pt>
          <cx:pt idx="218044">4</cx:pt>
          <cx:pt idx="218045">0</cx:pt>
          <cx:pt idx="218046">2</cx:pt>
          <cx:pt idx="218047">79</cx:pt>
          <cx:pt idx="218048">126</cx:pt>
          <cx:pt idx="218049">114</cx:pt>
          <cx:pt idx="218050">232</cx:pt>
          <cx:pt idx="218051">33</cx:pt>
          <cx:pt idx="218052">7</cx:pt>
          <cx:pt idx="218053">2</cx:pt>
          <cx:pt idx="218054">25</cx:pt>
          <cx:pt idx="218055">0</cx:pt>
          <cx:pt idx="218056">62</cx:pt>
          <cx:pt idx="218057">103</cx:pt>
          <cx:pt idx="218058">0</cx:pt>
          <cx:pt idx="218059">43</cx:pt>
          <cx:pt idx="218060">229</cx:pt>
          <cx:pt idx="218061">5</cx:pt>
          <cx:pt idx="218062">11</cx:pt>
          <cx:pt idx="218063">0</cx:pt>
          <cx:pt idx="218064">4</cx:pt>
          <cx:pt idx="218065">12</cx:pt>
          <cx:pt idx="218066">23</cx:pt>
          <cx:pt idx="218067">8</cx:pt>
          <cx:pt idx="218068">13</cx:pt>
          <cx:pt idx="218069">124</cx:pt>
          <cx:pt idx="218070">9</cx:pt>
          <cx:pt idx="218071">0</cx:pt>
          <cx:pt idx="218072">14</cx:pt>
          <cx:pt idx="218073">76</cx:pt>
          <cx:pt idx="218074">1</cx:pt>
          <cx:pt idx="218075">0</cx:pt>
          <cx:pt idx="218076">17</cx:pt>
          <cx:pt idx="218077">5</cx:pt>
          <cx:pt idx="218078">13</cx:pt>
          <cx:pt idx="218079">34</cx:pt>
          <cx:pt idx="218080">22</cx:pt>
          <cx:pt idx="218081">10</cx:pt>
          <cx:pt idx="218082">36</cx:pt>
          <cx:pt idx="218083">1</cx:pt>
          <cx:pt idx="218084">17</cx:pt>
          <cx:pt idx="218085">55</cx:pt>
          <cx:pt idx="218086">3</cx:pt>
          <cx:pt idx="218087">196</cx:pt>
          <cx:pt idx="218088">15</cx:pt>
          <cx:pt idx="218089">78</cx:pt>
          <cx:pt idx="218090">0</cx:pt>
          <cx:pt idx="218091">0</cx:pt>
          <cx:pt idx="218092">2</cx:pt>
          <cx:pt idx="218093">0</cx:pt>
          <cx:pt idx="218094">24</cx:pt>
          <cx:pt idx="218095">1</cx:pt>
          <cx:pt idx="218096">2</cx:pt>
          <cx:pt idx="218097">13</cx:pt>
          <cx:pt idx="218098">1</cx:pt>
          <cx:pt idx="218099">0</cx:pt>
          <cx:pt idx="218100">102</cx:pt>
          <cx:pt idx="218101">1</cx:pt>
          <cx:pt idx="218102">14</cx:pt>
          <cx:pt idx="218103">150</cx:pt>
          <cx:pt idx="218104">272</cx:pt>
          <cx:pt idx="218105">59</cx:pt>
          <cx:pt idx="218106">21</cx:pt>
          <cx:pt idx="218107">21</cx:pt>
          <cx:pt idx="218108">3</cx:pt>
          <cx:pt idx="218109">0</cx:pt>
          <cx:pt idx="218110">137</cx:pt>
          <cx:pt idx="218111">0</cx:pt>
          <cx:pt idx="218112">1</cx:pt>
          <cx:pt idx="218113">0</cx:pt>
          <cx:pt idx="218114">0</cx:pt>
          <cx:pt idx="218115">54</cx:pt>
          <cx:pt idx="218116">36</cx:pt>
          <cx:pt idx="218117">3</cx:pt>
          <cx:pt idx="218118">124</cx:pt>
          <cx:pt idx="218119">8</cx:pt>
          <cx:pt idx="218120">0</cx:pt>
          <cx:pt idx="218121">0</cx:pt>
          <cx:pt idx="218122">5</cx:pt>
          <cx:pt idx="218123">0</cx:pt>
          <cx:pt idx="218124">26</cx:pt>
          <cx:pt idx="218125">75</cx:pt>
          <cx:pt idx="218126">1</cx:pt>
          <cx:pt idx="218127">1</cx:pt>
          <cx:pt idx="218128">0</cx:pt>
          <cx:pt idx="218129">50</cx:pt>
          <cx:pt idx="218130">5</cx:pt>
          <cx:pt idx="218131">3</cx:pt>
          <cx:pt idx="218132">0</cx:pt>
          <cx:pt idx="218133">0</cx:pt>
          <cx:pt idx="218134">0</cx:pt>
          <cx:pt idx="218135">9</cx:pt>
          <cx:pt idx="218136">16</cx:pt>
          <cx:pt idx="218137">0</cx:pt>
          <cx:pt idx="218138">0</cx:pt>
          <cx:pt idx="218139">0</cx:pt>
          <cx:pt idx="218140">0</cx:pt>
          <cx:pt idx="218141">6</cx:pt>
          <cx:pt idx="218142">0</cx:pt>
          <cx:pt idx="218143">6</cx:pt>
          <cx:pt idx="218144">0</cx:pt>
          <cx:pt idx="218145">0</cx:pt>
          <cx:pt idx="218146">17</cx:pt>
          <cx:pt idx="218147">5</cx:pt>
          <cx:pt idx="218148">1</cx:pt>
          <cx:pt idx="218149">0</cx:pt>
          <cx:pt idx="218150">1</cx:pt>
          <cx:pt idx="218151">0</cx:pt>
          <cx:pt idx="218152">54</cx:pt>
          <cx:pt idx="218153">2</cx:pt>
          <cx:pt idx="218154">36</cx:pt>
          <cx:pt idx="218155">5</cx:pt>
          <cx:pt idx="218156">0</cx:pt>
          <cx:pt idx="218157">1</cx:pt>
          <cx:pt idx="218158">5</cx:pt>
          <cx:pt idx="218159">13</cx:pt>
          <cx:pt idx="218160">706</cx:pt>
          <cx:pt idx="218161">31</cx:pt>
          <cx:pt idx="218162">1</cx:pt>
          <cx:pt idx="218163">0</cx:pt>
          <cx:pt idx="218164">41</cx:pt>
          <cx:pt idx="218165">64</cx:pt>
          <cx:pt idx="218166">3</cx:pt>
          <cx:pt idx="218167">5</cx:pt>
          <cx:pt idx="218168">50</cx:pt>
          <cx:pt idx="218169">0</cx:pt>
          <cx:pt idx="218170">36</cx:pt>
          <cx:pt idx="218171">6</cx:pt>
          <cx:pt idx="218172">1</cx:pt>
          <cx:pt idx="218173">366</cx:pt>
          <cx:pt idx="218174">0</cx:pt>
          <cx:pt idx="218175">0</cx:pt>
          <cx:pt idx="218176">4</cx:pt>
          <cx:pt idx="218177">5</cx:pt>
          <cx:pt idx="218178">0</cx:pt>
          <cx:pt idx="218179">0</cx:pt>
          <cx:pt idx="218180">16</cx:pt>
          <cx:pt idx="218181">0</cx:pt>
          <cx:pt idx="218182">103</cx:pt>
          <cx:pt idx="218183">0</cx:pt>
          <cx:pt idx="218184">147</cx:pt>
          <cx:pt idx="218185">11</cx:pt>
          <cx:pt idx="218186">0</cx:pt>
          <cx:pt idx="218187">438</cx:pt>
          <cx:pt idx="218188">2</cx:pt>
          <cx:pt idx="218189">1</cx:pt>
          <cx:pt idx="218190">0</cx:pt>
          <cx:pt idx="218191">0</cx:pt>
          <cx:pt idx="218192">3</cx:pt>
          <cx:pt idx="218193">0</cx:pt>
          <cx:pt idx="218194">0</cx:pt>
          <cx:pt idx="218195">1</cx:pt>
          <cx:pt idx="218196">13</cx:pt>
          <cx:pt idx="218197">17</cx:pt>
          <cx:pt idx="218198">35</cx:pt>
          <cx:pt idx="218199">28</cx:pt>
          <cx:pt idx="218200">168</cx:pt>
          <cx:pt idx="218201">1</cx:pt>
          <cx:pt idx="218202">46</cx:pt>
          <cx:pt idx="218203">1</cx:pt>
          <cx:pt idx="218204">1</cx:pt>
          <cx:pt idx="218205">4</cx:pt>
          <cx:pt idx="218206">4</cx:pt>
          <cx:pt idx="218207">2</cx:pt>
          <cx:pt idx="218208">0</cx:pt>
          <cx:pt idx="218209">4</cx:pt>
          <cx:pt idx="218210">1</cx:pt>
          <cx:pt idx="218211">0</cx:pt>
          <cx:pt idx="218212">282</cx:pt>
          <cx:pt idx="218213">57</cx:pt>
          <cx:pt idx="218214">7</cx:pt>
          <cx:pt idx="218215">179</cx:pt>
          <cx:pt idx="218216">11</cx:pt>
          <cx:pt idx="218217">7</cx:pt>
          <cx:pt idx="218218">170</cx:pt>
          <cx:pt idx="218219">115</cx:pt>
          <cx:pt idx="218220">80</cx:pt>
          <cx:pt idx="218221">0</cx:pt>
          <cx:pt idx="218222">39</cx:pt>
          <cx:pt idx="218223">0</cx:pt>
          <cx:pt idx="218224">0</cx:pt>
          <cx:pt idx="218225">36</cx:pt>
          <cx:pt idx="218226">1</cx:pt>
          <cx:pt idx="218227">2</cx:pt>
          <cx:pt idx="218228">6</cx:pt>
          <cx:pt idx="218229">35</cx:pt>
          <cx:pt idx="218230">562</cx:pt>
          <cx:pt idx="218231">71</cx:pt>
          <cx:pt idx="218232">2</cx:pt>
          <cx:pt idx="218233">547</cx:pt>
          <cx:pt idx="218234">1</cx:pt>
          <cx:pt idx="218235">13</cx:pt>
          <cx:pt idx="218236">1</cx:pt>
          <cx:pt idx="218237">18</cx:pt>
          <cx:pt idx="218238">11</cx:pt>
          <cx:pt idx="218239">73</cx:pt>
          <cx:pt idx="218240">0</cx:pt>
          <cx:pt idx="218241">45</cx:pt>
          <cx:pt idx="218242">0</cx:pt>
          <cx:pt idx="218243">2</cx:pt>
          <cx:pt idx="218244">0</cx:pt>
          <cx:pt idx="218245">69</cx:pt>
          <cx:pt idx="218246">67</cx:pt>
          <cx:pt idx="218247">30</cx:pt>
          <cx:pt idx="218248">49</cx:pt>
          <cx:pt idx="218249">7</cx:pt>
          <cx:pt idx="218250">77</cx:pt>
          <cx:pt idx="218251">64</cx:pt>
          <cx:pt idx="218252">22</cx:pt>
          <cx:pt idx="218253">8</cx:pt>
          <cx:pt idx="218254">1</cx:pt>
          <cx:pt idx="218255">4</cx:pt>
          <cx:pt idx="218256">171</cx:pt>
          <cx:pt idx="218257">25</cx:pt>
          <cx:pt idx="218258">7</cx:pt>
          <cx:pt idx="218259">1</cx:pt>
          <cx:pt idx="218260">55</cx:pt>
          <cx:pt idx="218261">20</cx:pt>
          <cx:pt idx="218262">3</cx:pt>
          <cx:pt idx="218263">1</cx:pt>
          <cx:pt idx="218264">11</cx:pt>
          <cx:pt idx="218265">28</cx:pt>
          <cx:pt idx="218266">33</cx:pt>
          <cx:pt idx="218267">6</cx:pt>
          <cx:pt idx="218268">25</cx:pt>
          <cx:pt idx="218269">664</cx:pt>
          <cx:pt idx="218270">16</cx:pt>
          <cx:pt idx="218271">28</cx:pt>
          <cx:pt idx="218272">12</cx:pt>
          <cx:pt idx="218273">50</cx:pt>
          <cx:pt idx="218274">0</cx:pt>
          <cx:pt idx="218275">224</cx:pt>
          <cx:pt idx="218276">483</cx:pt>
          <cx:pt idx="218277">86</cx:pt>
          <cx:pt idx="218278">43</cx:pt>
          <cx:pt idx="218279">0</cx:pt>
          <cx:pt idx="218280">1</cx:pt>
          <cx:pt idx="218281">0</cx:pt>
          <cx:pt idx="218282">14</cx:pt>
          <cx:pt idx="218283">43</cx:pt>
          <cx:pt idx="218284">15</cx:pt>
          <cx:pt idx="218285">12</cx:pt>
          <cx:pt idx="218286">0</cx:pt>
          <cx:pt idx="218287">1</cx:pt>
          <cx:pt idx="218288">0</cx:pt>
          <cx:pt idx="218289">227</cx:pt>
          <cx:pt idx="218290">25</cx:pt>
          <cx:pt idx="218291">1</cx:pt>
          <cx:pt idx="218292">36</cx:pt>
          <cx:pt idx="218293">0</cx:pt>
          <cx:pt idx="218294">13</cx:pt>
          <cx:pt idx="218295">282</cx:pt>
          <cx:pt idx="218296">13</cx:pt>
          <cx:pt idx="218297">0</cx:pt>
          <cx:pt idx="218298">211</cx:pt>
          <cx:pt idx="218299">55</cx:pt>
          <cx:pt idx="218300">378</cx:pt>
          <cx:pt idx="218301">0</cx:pt>
          <cx:pt idx="218302">2</cx:pt>
          <cx:pt idx="218303">135</cx:pt>
          <cx:pt idx="218304">73</cx:pt>
          <cx:pt idx="218305">0</cx:pt>
          <cx:pt idx="218306">3</cx:pt>
          <cx:pt idx="218307">27</cx:pt>
          <cx:pt idx="218308">25</cx:pt>
          <cx:pt idx="218309">0</cx:pt>
          <cx:pt idx="218310">0</cx:pt>
          <cx:pt idx="218311">0</cx:pt>
          <cx:pt idx="218312">0</cx:pt>
          <cx:pt idx="218313">0</cx:pt>
          <cx:pt idx="218314">0</cx:pt>
          <cx:pt idx="218315">99</cx:pt>
          <cx:pt idx="218316">0</cx:pt>
          <cx:pt idx="218317">1</cx:pt>
          <cx:pt idx="218318">0</cx:pt>
          <cx:pt idx="218319">0</cx:pt>
          <cx:pt idx="218320">9</cx:pt>
          <cx:pt idx="218321">4</cx:pt>
          <cx:pt idx="218322">2</cx:pt>
          <cx:pt idx="218323">241</cx:pt>
          <cx:pt idx="218324">7</cx:pt>
          <cx:pt idx="218325">16</cx:pt>
          <cx:pt idx="218326">29</cx:pt>
          <cx:pt idx="218327">4</cx:pt>
          <cx:pt idx="218328">28</cx:pt>
          <cx:pt idx="218329">119</cx:pt>
          <cx:pt idx="218330">1</cx:pt>
          <cx:pt idx="218331">3</cx:pt>
          <cx:pt idx="218332">121</cx:pt>
          <cx:pt idx="218333">49</cx:pt>
          <cx:pt idx="218334">7</cx:pt>
          <cx:pt idx="218335">7</cx:pt>
          <cx:pt idx="218336">5</cx:pt>
          <cx:pt idx="218337">0</cx:pt>
          <cx:pt idx="218338">0</cx:pt>
          <cx:pt idx="218339">0</cx:pt>
          <cx:pt idx="218340">4</cx:pt>
          <cx:pt idx="218341">17</cx:pt>
          <cx:pt idx="218342">8</cx:pt>
          <cx:pt idx="218343">0</cx:pt>
          <cx:pt idx="218344">0</cx:pt>
          <cx:pt idx="218345">0</cx:pt>
          <cx:pt idx="218346">0</cx:pt>
          <cx:pt idx="218347">1</cx:pt>
          <cx:pt idx="218348">0</cx:pt>
          <cx:pt idx="218349">1</cx:pt>
          <cx:pt idx="218350">0</cx:pt>
          <cx:pt idx="218351">0</cx:pt>
          <cx:pt idx="218352">57</cx:pt>
          <cx:pt idx="218353">0</cx:pt>
          <cx:pt idx="218354">41</cx:pt>
          <cx:pt idx="218355">1</cx:pt>
          <cx:pt idx="218356">7</cx:pt>
          <cx:pt idx="218357">92</cx:pt>
          <cx:pt idx="218358">8</cx:pt>
          <cx:pt idx="218359">32</cx:pt>
          <cx:pt idx="218360">91</cx:pt>
          <cx:pt idx="218361">0</cx:pt>
          <cx:pt idx="218362">105</cx:pt>
          <cx:pt idx="218363">0</cx:pt>
          <cx:pt idx="218364">76</cx:pt>
          <cx:pt idx="218365">24</cx:pt>
          <cx:pt idx="218366">3</cx:pt>
          <cx:pt idx="218367">25</cx:pt>
          <cx:pt idx="218368">5</cx:pt>
          <cx:pt idx="218369">7</cx:pt>
          <cx:pt idx="218370">0</cx:pt>
          <cx:pt idx="218371">15</cx:pt>
          <cx:pt idx="218372">26</cx:pt>
          <cx:pt idx="218373">16</cx:pt>
          <cx:pt idx="218374">16</cx:pt>
          <cx:pt idx="218375">4</cx:pt>
          <cx:pt idx="218376">135</cx:pt>
          <cx:pt idx="218377">2</cx:pt>
          <cx:pt idx="218378">2</cx:pt>
          <cx:pt idx="218379">0</cx:pt>
          <cx:pt idx="218380">30</cx:pt>
          <cx:pt idx="218381">50</cx:pt>
          <cx:pt idx="218382">0</cx:pt>
          <cx:pt idx="218383">8</cx:pt>
          <cx:pt idx="218384">36</cx:pt>
          <cx:pt idx="218385">0</cx:pt>
          <cx:pt idx="218386">174</cx:pt>
          <cx:pt idx="218387">109</cx:pt>
          <cx:pt idx="218388">49</cx:pt>
          <cx:pt idx="218389">30</cx:pt>
          <cx:pt idx="218390">44</cx:pt>
          <cx:pt idx="218391">26</cx:pt>
          <cx:pt idx="218392">0</cx:pt>
          <cx:pt idx="218393">38</cx:pt>
          <cx:pt idx="218394">35</cx:pt>
          <cx:pt idx="218395">10</cx:pt>
          <cx:pt idx="218396">30</cx:pt>
          <cx:pt idx="218397">1</cx:pt>
          <cx:pt idx="218398">0</cx:pt>
          <cx:pt idx="218399">0</cx:pt>
          <cx:pt idx="218400">0</cx:pt>
          <cx:pt idx="218401">0</cx:pt>
          <cx:pt idx="218402">0</cx:pt>
          <cx:pt idx="218403">1</cx:pt>
          <cx:pt idx="218404">0</cx:pt>
          <cx:pt idx="218405">1</cx:pt>
          <cx:pt idx="218406">0</cx:pt>
          <cx:pt idx="218407">0</cx:pt>
          <cx:pt idx="218408">147</cx:pt>
          <cx:pt idx="218409">0</cx:pt>
          <cx:pt idx="218410">1</cx:pt>
          <cx:pt idx="218411">16</cx:pt>
          <cx:pt idx="218412">0</cx:pt>
          <cx:pt idx="218413">0</cx:pt>
          <cx:pt idx="218414">6</cx:pt>
          <cx:pt idx="218415">80</cx:pt>
          <cx:pt idx="218416">5</cx:pt>
          <cx:pt idx="218417">274</cx:pt>
          <cx:pt idx="218418">25</cx:pt>
          <cx:pt idx="218419">124</cx:pt>
          <cx:pt idx="218420">21</cx:pt>
          <cx:pt idx="218421">49</cx:pt>
          <cx:pt idx="218422">48</cx:pt>
          <cx:pt idx="218423">0</cx:pt>
          <cx:pt idx="218424">2</cx:pt>
          <cx:pt idx="218425">0</cx:pt>
          <cx:pt idx="218426">0</cx:pt>
          <cx:pt idx="218427">45</cx:pt>
          <cx:pt idx="218428">14</cx:pt>
          <cx:pt idx="218429">0</cx:pt>
          <cx:pt idx="218430">12</cx:pt>
          <cx:pt idx="218431">61</cx:pt>
          <cx:pt idx="218432">14</cx:pt>
          <cx:pt idx="218433">48</cx:pt>
          <cx:pt idx="218434">21</cx:pt>
          <cx:pt idx="218435">1</cx:pt>
          <cx:pt idx="218436">12</cx:pt>
          <cx:pt idx="218437">0</cx:pt>
          <cx:pt idx="218438">0</cx:pt>
          <cx:pt idx="218439">1</cx:pt>
          <cx:pt idx="218440">13</cx:pt>
          <cx:pt idx="218441">14</cx:pt>
          <cx:pt idx="218442">345</cx:pt>
          <cx:pt idx="218443">63</cx:pt>
          <cx:pt idx="218444">31</cx:pt>
          <cx:pt idx="218445">27</cx:pt>
          <cx:pt idx="218446">0</cx:pt>
          <cx:pt idx="218447">0</cx:pt>
          <cx:pt idx="218448">5</cx:pt>
          <cx:pt idx="218449">3</cx:pt>
          <cx:pt idx="218450">0</cx:pt>
          <cx:pt idx="218451">0</cx:pt>
          <cx:pt idx="218452">9</cx:pt>
          <cx:pt idx="218453">0</cx:pt>
          <cx:pt idx="218454">12</cx:pt>
          <cx:pt idx="218455">113</cx:pt>
          <cx:pt idx="218456">0</cx:pt>
          <cx:pt idx="218457">9</cx:pt>
          <cx:pt idx="218458">40</cx:pt>
          <cx:pt idx="218459">0</cx:pt>
          <cx:pt idx="218460">25</cx:pt>
          <cx:pt idx="218461">1</cx:pt>
          <cx:pt idx="218462">0</cx:pt>
          <cx:pt idx="218463">11</cx:pt>
          <cx:pt idx="218464">504</cx:pt>
          <cx:pt idx="218465">0</cx:pt>
          <cx:pt idx="218466">0</cx:pt>
          <cx:pt idx="218467">3</cx:pt>
          <cx:pt idx="218468">6</cx:pt>
          <cx:pt idx="218469">0</cx:pt>
          <cx:pt idx="218470">104</cx:pt>
          <cx:pt idx="218471">23</cx:pt>
          <cx:pt idx="218472">1</cx:pt>
          <cx:pt idx="218473">0</cx:pt>
          <cx:pt idx="218474">5</cx:pt>
          <cx:pt idx="218475">123</cx:pt>
          <cx:pt idx="218476">0</cx:pt>
          <cx:pt idx="218477">1</cx:pt>
          <cx:pt idx="218478">596</cx:pt>
          <cx:pt idx="218479">6</cx:pt>
          <cx:pt idx="218480">0</cx:pt>
          <cx:pt idx="218481">7</cx:pt>
          <cx:pt idx="218482">85</cx:pt>
          <cx:pt idx="218483">7</cx:pt>
          <cx:pt idx="218484">11</cx:pt>
          <cx:pt idx="218485">5</cx:pt>
          <cx:pt idx="218486">4</cx:pt>
          <cx:pt idx="218487">0</cx:pt>
          <cx:pt idx="218488">63</cx:pt>
          <cx:pt idx="218489">50</cx:pt>
          <cx:pt idx="218490">38</cx:pt>
          <cx:pt idx="218491">0</cx:pt>
          <cx:pt idx="218492">6</cx:pt>
          <cx:pt idx="218493">48</cx:pt>
          <cx:pt idx="218494">5</cx:pt>
          <cx:pt idx="218495">0</cx:pt>
          <cx:pt idx="218496">0</cx:pt>
          <cx:pt idx="218497">1</cx:pt>
          <cx:pt idx="218498">60</cx:pt>
          <cx:pt idx="218499">42</cx:pt>
          <cx:pt idx="218500">203</cx:pt>
          <cx:pt idx="218501">0</cx:pt>
          <cx:pt idx="218502">14</cx:pt>
          <cx:pt idx="218503">0</cx:pt>
          <cx:pt idx="218504">0</cx:pt>
          <cx:pt idx="218505">1</cx:pt>
          <cx:pt idx="218506">16</cx:pt>
          <cx:pt idx="218507">8</cx:pt>
          <cx:pt idx="218508">116</cx:pt>
          <cx:pt idx="218509">173</cx:pt>
          <cx:pt idx="218510">58</cx:pt>
          <cx:pt idx="218511">56</cx:pt>
          <cx:pt idx="218512">0</cx:pt>
          <cx:pt idx="218513">1</cx:pt>
          <cx:pt idx="218514">10</cx:pt>
          <cx:pt idx="218515">9</cx:pt>
          <cx:pt idx="218516">19</cx:pt>
          <cx:pt idx="218517">1</cx:pt>
          <cx:pt idx="218518">9</cx:pt>
          <cx:pt idx="218519">0</cx:pt>
          <cx:pt idx="218520">4</cx:pt>
          <cx:pt idx="218521">54</cx:pt>
          <cx:pt idx="218522">404</cx:pt>
          <cx:pt idx="218523">0</cx:pt>
          <cx:pt idx="218524">21</cx:pt>
          <cx:pt idx="218525">10</cx:pt>
          <cx:pt idx="218526">8</cx:pt>
          <cx:pt idx="218527">58</cx:pt>
          <cx:pt idx="218528">1</cx:pt>
          <cx:pt idx="218529">4</cx:pt>
          <cx:pt idx="218530">181</cx:pt>
          <cx:pt idx="218531">334</cx:pt>
          <cx:pt idx="218532">135</cx:pt>
          <cx:pt idx="218533">2</cx:pt>
          <cx:pt idx="218534">11</cx:pt>
          <cx:pt idx="218535">0</cx:pt>
          <cx:pt idx="218536">28</cx:pt>
          <cx:pt idx="218537">21</cx:pt>
          <cx:pt idx="218538">40</cx:pt>
          <cx:pt idx="218539">85</cx:pt>
          <cx:pt idx="218540">2</cx:pt>
          <cx:pt idx="218541">1</cx:pt>
          <cx:pt idx="218542">3</cx:pt>
          <cx:pt idx="218543">0</cx:pt>
          <cx:pt idx="218544">21</cx:pt>
          <cx:pt idx="218545">1</cx:pt>
          <cx:pt idx="218546">1</cx:pt>
          <cx:pt idx="218547">15</cx:pt>
          <cx:pt idx="218548">40</cx:pt>
          <cx:pt idx="218549">31</cx:pt>
          <cx:pt idx="218550">78</cx:pt>
          <cx:pt idx="218551">5</cx:pt>
          <cx:pt idx="218552">491</cx:pt>
          <cx:pt idx="218553">434</cx:pt>
          <cx:pt idx="218554">1</cx:pt>
          <cx:pt idx="218555">1</cx:pt>
          <cx:pt idx="218556">0</cx:pt>
          <cx:pt idx="218557">0</cx:pt>
          <cx:pt idx="218558">21</cx:pt>
          <cx:pt idx="218559">9</cx:pt>
          <cx:pt idx="218560">121</cx:pt>
          <cx:pt idx="218561">2</cx:pt>
          <cx:pt idx="218562">1</cx:pt>
          <cx:pt idx="218563">7</cx:pt>
          <cx:pt idx="218564">79</cx:pt>
          <cx:pt idx="218565">26</cx:pt>
          <cx:pt idx="218566">3</cx:pt>
          <cx:pt idx="218567">0</cx:pt>
          <cx:pt idx="218568">12</cx:pt>
          <cx:pt idx="218569">74</cx:pt>
          <cx:pt idx="218570">63</cx:pt>
          <cx:pt idx="218571">22</cx:pt>
          <cx:pt idx="218572">58</cx:pt>
          <cx:pt idx="218573">17</cx:pt>
          <cx:pt idx="218574">0</cx:pt>
          <cx:pt idx="218575">0</cx:pt>
          <cx:pt idx="218576">0</cx:pt>
          <cx:pt idx="218577">91</cx:pt>
          <cx:pt idx="218578">18</cx:pt>
          <cx:pt idx="218579">188</cx:pt>
          <cx:pt idx="218580">132</cx:pt>
          <cx:pt idx="218581">0</cx:pt>
          <cx:pt idx="218582">1</cx:pt>
          <cx:pt idx="218583">0</cx:pt>
          <cx:pt idx="218584">56</cx:pt>
          <cx:pt idx="218585">57</cx:pt>
          <cx:pt idx="218586">0</cx:pt>
          <cx:pt idx="218587">6</cx:pt>
          <cx:pt idx="218588">0</cx:pt>
          <cx:pt idx="218589">1</cx:pt>
          <cx:pt idx="218590">0</cx:pt>
          <cx:pt idx="218591">3</cx:pt>
          <cx:pt idx="218592">0</cx:pt>
          <cx:pt idx="218593">0</cx:pt>
          <cx:pt idx="218594">0</cx:pt>
          <cx:pt idx="218595">0</cx:pt>
          <cx:pt idx="218596">1326</cx:pt>
          <cx:pt idx="218597">0</cx:pt>
          <cx:pt idx="218598">107</cx:pt>
          <cx:pt idx="218599">173</cx:pt>
          <cx:pt idx="218600">7</cx:pt>
          <cx:pt idx="218601">14</cx:pt>
          <cx:pt idx="218602">13</cx:pt>
          <cx:pt idx="218603">1</cx:pt>
          <cx:pt idx="218604">35</cx:pt>
          <cx:pt idx="218605">40</cx:pt>
          <cx:pt idx="218606">0</cx:pt>
          <cx:pt idx="218607">0</cx:pt>
          <cx:pt idx="218608">56</cx:pt>
          <cx:pt idx="218609">12</cx:pt>
          <cx:pt idx="218610">11</cx:pt>
          <cx:pt idx="218611">1</cx:pt>
          <cx:pt idx="218612">0</cx:pt>
          <cx:pt idx="218613">0</cx:pt>
          <cx:pt idx="218614">0</cx:pt>
          <cx:pt idx="218615">1</cx:pt>
          <cx:pt idx="218616">0</cx:pt>
          <cx:pt idx="218617">7</cx:pt>
          <cx:pt idx="218618">133</cx:pt>
          <cx:pt idx="218619">0</cx:pt>
          <cx:pt idx="218620">1</cx:pt>
          <cx:pt idx="218621">0</cx:pt>
          <cx:pt idx="218622">0</cx:pt>
          <cx:pt idx="218623">0</cx:pt>
          <cx:pt idx="218624">0</cx:pt>
          <cx:pt idx="218625">0</cx:pt>
          <cx:pt idx="218626">0</cx:pt>
          <cx:pt idx="218627">1</cx:pt>
          <cx:pt idx="218628">1</cx:pt>
          <cx:pt idx="218629">82</cx:pt>
          <cx:pt idx="218630">1</cx:pt>
          <cx:pt idx="218631">1</cx:pt>
          <cx:pt idx="218632">0</cx:pt>
          <cx:pt idx="218633">1</cx:pt>
          <cx:pt idx="218634">7</cx:pt>
          <cx:pt idx="218635">5</cx:pt>
          <cx:pt idx="218636">3</cx:pt>
          <cx:pt idx="218637">5</cx:pt>
          <cx:pt idx="218638">0</cx:pt>
          <cx:pt idx="218639">71</cx:pt>
          <cx:pt idx="218640">35</cx:pt>
          <cx:pt idx="218641">7</cx:pt>
          <cx:pt idx="218642">92</cx:pt>
          <cx:pt idx="218643">9</cx:pt>
          <cx:pt idx="218644">133</cx:pt>
          <cx:pt idx="218645">5</cx:pt>
          <cx:pt idx="218646">151</cx:pt>
          <cx:pt idx="218647">35</cx:pt>
          <cx:pt idx="218648">0</cx:pt>
          <cx:pt idx="218649">74</cx:pt>
          <cx:pt idx="218650">130</cx:pt>
          <cx:pt idx="218651">0</cx:pt>
          <cx:pt idx="218652">13</cx:pt>
          <cx:pt idx="218653">9</cx:pt>
          <cx:pt idx="218654">0</cx:pt>
          <cx:pt idx="218655">21</cx:pt>
          <cx:pt idx="218656">15</cx:pt>
          <cx:pt idx="218657">97</cx:pt>
          <cx:pt idx="218658">435</cx:pt>
          <cx:pt idx="218659">15</cx:pt>
          <cx:pt idx="218660">0</cx:pt>
          <cx:pt idx="218661">12</cx:pt>
          <cx:pt idx="218662">163</cx:pt>
          <cx:pt idx="218663">818</cx:pt>
          <cx:pt idx="218664">12</cx:pt>
          <cx:pt idx="218665">0</cx:pt>
          <cx:pt idx="218666">0</cx:pt>
          <cx:pt idx="218667">1</cx:pt>
          <cx:pt idx="218668">0</cx:pt>
          <cx:pt idx="218669">5</cx:pt>
          <cx:pt idx="218670">65</cx:pt>
          <cx:pt idx="218671">3</cx:pt>
          <cx:pt idx="218672">66</cx:pt>
          <cx:pt idx="218673">105</cx:pt>
          <cx:pt idx="218674">0</cx:pt>
          <cx:pt idx="218675">203</cx:pt>
          <cx:pt idx="218676">0</cx:pt>
          <cx:pt idx="218677">0</cx:pt>
          <cx:pt idx="218678">1</cx:pt>
          <cx:pt idx="218679">15</cx:pt>
          <cx:pt idx="218680">5</cx:pt>
          <cx:pt idx="218681">1</cx:pt>
          <cx:pt idx="218682">4</cx:pt>
          <cx:pt idx="218683">7</cx:pt>
          <cx:pt idx="218684">3</cx:pt>
          <cx:pt idx="218685">174</cx:pt>
          <cx:pt idx="218686">5</cx:pt>
          <cx:pt idx="218687">129</cx:pt>
          <cx:pt idx="218688">1</cx:pt>
          <cx:pt idx="218689">4</cx:pt>
          <cx:pt idx="218690">27</cx:pt>
          <cx:pt idx="218691">37</cx:pt>
          <cx:pt idx="218692">0</cx:pt>
          <cx:pt idx="218693">35</cx:pt>
          <cx:pt idx="218694">35</cx:pt>
          <cx:pt idx="218695">38</cx:pt>
          <cx:pt idx="218696">121</cx:pt>
          <cx:pt idx="218697">1</cx:pt>
          <cx:pt idx="218698">10</cx:pt>
          <cx:pt idx="218699">21</cx:pt>
          <cx:pt idx="218700">6</cx:pt>
          <cx:pt idx="218701">1</cx:pt>
          <cx:pt idx="218702">1</cx:pt>
          <cx:pt idx="218703">4</cx:pt>
          <cx:pt idx="218704">136</cx:pt>
          <cx:pt idx="218705">44</cx:pt>
          <cx:pt idx="218706">238</cx:pt>
          <cx:pt idx="218707">3</cx:pt>
          <cx:pt idx="218708">275</cx:pt>
          <cx:pt idx="218709">22</cx:pt>
          <cx:pt idx="218710">7</cx:pt>
          <cx:pt idx="218711">0</cx:pt>
          <cx:pt idx="218712">0</cx:pt>
          <cx:pt idx="218713">1</cx:pt>
          <cx:pt idx="218714">73</cx:pt>
          <cx:pt idx="218715">35</cx:pt>
          <cx:pt idx="218716">11</cx:pt>
          <cx:pt idx="218717">14</cx:pt>
          <cx:pt idx="218718">259</cx:pt>
          <cx:pt idx="218719">7</cx:pt>
          <cx:pt idx="218720">0</cx:pt>
          <cx:pt idx="218721">80</cx:pt>
          <cx:pt idx="218722">10</cx:pt>
          <cx:pt idx="218723">0</cx:pt>
          <cx:pt idx="218724">0</cx:pt>
          <cx:pt idx="218725">1</cx:pt>
          <cx:pt idx="218726">11</cx:pt>
          <cx:pt idx="218727">20</cx:pt>
          <cx:pt idx="218728">31</cx:pt>
          <cx:pt idx="218729">0</cx:pt>
          <cx:pt idx="218730">0</cx:pt>
          <cx:pt idx="218731">0</cx:pt>
          <cx:pt idx="218732">103</cx:pt>
          <cx:pt idx="218733">0</cx:pt>
          <cx:pt idx="218734">4</cx:pt>
          <cx:pt idx="218735">0</cx:pt>
          <cx:pt idx="218736">77</cx:pt>
          <cx:pt idx="218737">240</cx:pt>
          <cx:pt idx="218738">13</cx:pt>
          <cx:pt idx="218739">16</cx:pt>
          <cx:pt idx="218740">73</cx:pt>
          <cx:pt idx="218741">0</cx:pt>
          <cx:pt idx="218742">0</cx:pt>
          <cx:pt idx="218743">6</cx:pt>
          <cx:pt idx="218744">0</cx:pt>
          <cx:pt idx="218745">26</cx:pt>
          <cx:pt idx="218746">0</cx:pt>
          <cx:pt idx="218747">7</cx:pt>
          <cx:pt idx="218748">0</cx:pt>
          <cx:pt idx="218749">31</cx:pt>
          <cx:pt idx="218750">44</cx:pt>
          <cx:pt idx="218751">26</cx:pt>
          <cx:pt idx="218752">0</cx:pt>
          <cx:pt idx="218753">0</cx:pt>
          <cx:pt idx="218754">461</cx:pt>
          <cx:pt idx="218755">0</cx:pt>
          <cx:pt idx="218756">6</cx:pt>
          <cx:pt idx="218757">91</cx:pt>
          <cx:pt idx="218758">22</cx:pt>
          <cx:pt idx="218759">13</cx:pt>
          <cx:pt idx="218760">15</cx:pt>
          <cx:pt idx="218761">182</cx:pt>
          <cx:pt idx="218762">0</cx:pt>
          <cx:pt idx="218763">21</cx:pt>
          <cx:pt idx="218764">32</cx:pt>
          <cx:pt idx="218765">5</cx:pt>
          <cx:pt idx="218766">21</cx:pt>
          <cx:pt idx="218767">12</cx:pt>
          <cx:pt idx="218768">3</cx:pt>
          <cx:pt idx="218769">0</cx:pt>
          <cx:pt idx="218770">258</cx:pt>
          <cx:pt idx="218771">0</cx:pt>
          <cx:pt idx="218772">1</cx:pt>
          <cx:pt idx="218773">8</cx:pt>
          <cx:pt idx="218774">14</cx:pt>
          <cx:pt idx="218775">3</cx:pt>
          <cx:pt idx="218776">1</cx:pt>
          <cx:pt idx="218777">5</cx:pt>
          <cx:pt idx="218778">72</cx:pt>
          <cx:pt idx="218779">1</cx:pt>
          <cx:pt idx="218780">74</cx:pt>
          <cx:pt idx="218781">11</cx:pt>
          <cx:pt idx="218782">105</cx:pt>
          <cx:pt idx="218783">0</cx:pt>
          <cx:pt idx="218784">4</cx:pt>
          <cx:pt idx="218785">0</cx:pt>
          <cx:pt idx="218786">24</cx:pt>
          <cx:pt idx="218787">0</cx:pt>
          <cx:pt idx="218788">0</cx:pt>
          <cx:pt idx="218789">1</cx:pt>
          <cx:pt idx="218790">7</cx:pt>
          <cx:pt idx="218791">1</cx:pt>
          <cx:pt idx="218792">0</cx:pt>
          <cx:pt idx="218793">0</cx:pt>
          <cx:pt idx="218794">0</cx:pt>
          <cx:pt idx="218795">147</cx:pt>
          <cx:pt idx="218796">0</cx:pt>
          <cx:pt idx="218797">150</cx:pt>
          <cx:pt idx="218798">3</cx:pt>
          <cx:pt idx="218799">0</cx:pt>
          <cx:pt idx="218800">0</cx:pt>
          <cx:pt idx="218801">0</cx:pt>
          <cx:pt idx="218802">29</cx:pt>
          <cx:pt idx="218803">177</cx:pt>
          <cx:pt idx="218804">111</cx:pt>
          <cx:pt idx="218805">1</cx:pt>
          <cx:pt idx="218806">5</cx:pt>
          <cx:pt idx="218807">3</cx:pt>
          <cx:pt idx="218808">6</cx:pt>
          <cx:pt idx="218809">302</cx:pt>
          <cx:pt idx="218810">2</cx:pt>
          <cx:pt idx="218811">316</cx:pt>
          <cx:pt idx="218812">79</cx:pt>
          <cx:pt idx="218813">0</cx:pt>
          <cx:pt idx="218814">0</cx:pt>
          <cx:pt idx="218815">0</cx:pt>
          <cx:pt idx="218816">88</cx:pt>
          <cx:pt idx="218817">8</cx:pt>
          <cx:pt idx="218818">0</cx:pt>
          <cx:pt idx="218819">448</cx:pt>
          <cx:pt idx="218820">54</cx:pt>
          <cx:pt idx="218821">24</cx:pt>
          <cx:pt idx="218822">29</cx:pt>
          <cx:pt idx="218823">0</cx:pt>
          <cx:pt idx="218824">1</cx:pt>
          <cx:pt idx="218825">0</cx:pt>
          <cx:pt idx="218826">120</cx:pt>
          <cx:pt idx="218827">29</cx:pt>
          <cx:pt idx="218828">154</cx:pt>
          <cx:pt idx="218829">7</cx:pt>
          <cx:pt idx="218830">0</cx:pt>
          <cx:pt idx="218831">0</cx:pt>
          <cx:pt idx="218832">28</cx:pt>
          <cx:pt idx="218833">20</cx:pt>
          <cx:pt idx="218834">4</cx:pt>
          <cx:pt idx="218835">0</cx:pt>
          <cx:pt idx="218836">0</cx:pt>
          <cx:pt idx="218837">73</cx:pt>
          <cx:pt idx="218838">1</cx:pt>
          <cx:pt idx="218839">0</cx:pt>
          <cx:pt idx="218840">135</cx:pt>
          <cx:pt idx="218841">0</cx:pt>
          <cx:pt idx="218842">21</cx:pt>
          <cx:pt idx="218843">1</cx:pt>
          <cx:pt idx="218844">18</cx:pt>
          <cx:pt idx="218845">5</cx:pt>
          <cx:pt idx="218846">103</cx:pt>
          <cx:pt idx="218847">0</cx:pt>
          <cx:pt idx="218848">211</cx:pt>
          <cx:pt idx="218849">0</cx:pt>
          <cx:pt idx="218850">8</cx:pt>
          <cx:pt idx="218851">18</cx:pt>
          <cx:pt idx="218852">0</cx:pt>
          <cx:pt idx="218853">9</cx:pt>
          <cx:pt idx="218854">18</cx:pt>
          <cx:pt idx="218855">0</cx:pt>
          <cx:pt idx="218856">15</cx:pt>
          <cx:pt idx="218857">0</cx:pt>
          <cx:pt idx="218858">0</cx:pt>
          <cx:pt idx="218859">36</cx:pt>
          <cx:pt idx="218860">1</cx:pt>
          <cx:pt idx="218861">20</cx:pt>
          <cx:pt idx="218862">1</cx:pt>
          <cx:pt idx="218863">0</cx:pt>
          <cx:pt idx="218864">4</cx:pt>
          <cx:pt idx="218865">0</cx:pt>
          <cx:pt idx="218866">1</cx:pt>
          <cx:pt idx="218867">4</cx:pt>
          <cx:pt idx="218868">4</cx:pt>
          <cx:pt idx="218869">13</cx:pt>
          <cx:pt idx="218870">48</cx:pt>
          <cx:pt idx="218871">21</cx:pt>
          <cx:pt idx="218872">0</cx:pt>
          <cx:pt idx="218873">0</cx:pt>
          <cx:pt idx="218874">252</cx:pt>
          <cx:pt idx="218875">15</cx:pt>
          <cx:pt idx="218876">5</cx:pt>
          <cx:pt idx="218877">88</cx:pt>
          <cx:pt idx="218878">49</cx:pt>
          <cx:pt idx="218879">1</cx:pt>
          <cx:pt idx="218880">0</cx:pt>
          <cx:pt idx="218881">10</cx:pt>
          <cx:pt idx="218882">53</cx:pt>
          <cx:pt idx="218883">0</cx:pt>
          <cx:pt idx="218884">0</cx:pt>
          <cx:pt idx="218885">270</cx:pt>
          <cx:pt idx="218886">0</cx:pt>
          <cx:pt idx="218887">1</cx:pt>
          <cx:pt idx="218888">1</cx:pt>
          <cx:pt idx="218889">10</cx:pt>
          <cx:pt idx="218890">0</cx:pt>
          <cx:pt idx="218891">11</cx:pt>
          <cx:pt idx="218892">132</cx:pt>
          <cx:pt idx="218893">2</cx:pt>
          <cx:pt idx="218894">12</cx:pt>
          <cx:pt idx="218895">14</cx:pt>
          <cx:pt idx="218896">100</cx:pt>
          <cx:pt idx="218897">0</cx:pt>
          <cx:pt idx="218898">0</cx:pt>
          <cx:pt idx="218899">106</cx:pt>
          <cx:pt idx="218900">4</cx:pt>
          <cx:pt idx="218901">104</cx:pt>
          <cx:pt idx="218902">10</cx:pt>
          <cx:pt idx="218903">3</cx:pt>
          <cx:pt idx="218904">0</cx:pt>
          <cx:pt idx="218905">0</cx:pt>
          <cx:pt idx="218906">3</cx:pt>
          <cx:pt idx="218907">3</cx:pt>
          <cx:pt idx="218908">24</cx:pt>
          <cx:pt idx="218909">88</cx:pt>
          <cx:pt idx="218910">1</cx:pt>
          <cx:pt idx="218911">1</cx:pt>
          <cx:pt idx="218912">4</cx:pt>
          <cx:pt idx="218913">0</cx:pt>
          <cx:pt idx="218914">16</cx:pt>
          <cx:pt idx="218915">38</cx:pt>
          <cx:pt idx="218916">43</cx:pt>
          <cx:pt idx="218917">1</cx:pt>
          <cx:pt idx="218918">15</cx:pt>
          <cx:pt idx="218919">18</cx:pt>
          <cx:pt idx="218920">2</cx:pt>
          <cx:pt idx="218921">243</cx:pt>
          <cx:pt idx="218922">5</cx:pt>
          <cx:pt idx="218923">314</cx:pt>
          <cx:pt idx="218924">150</cx:pt>
          <cx:pt idx="218925">7</cx:pt>
          <cx:pt idx="218926">12</cx:pt>
          <cx:pt idx="218927">267</cx:pt>
          <cx:pt idx="218928">6</cx:pt>
          <cx:pt idx="218929">308</cx:pt>
          <cx:pt idx="218930">0</cx:pt>
          <cx:pt idx="218931">0</cx:pt>
          <cx:pt idx="218932">176</cx:pt>
          <cx:pt idx="218933">9</cx:pt>
          <cx:pt idx="218934">3</cx:pt>
          <cx:pt idx="218935">172</cx:pt>
          <cx:pt idx="218936">6</cx:pt>
          <cx:pt idx="218937">0</cx:pt>
          <cx:pt idx="218938">43</cx:pt>
          <cx:pt idx="218939">20</cx:pt>
          <cx:pt idx="218940">61</cx:pt>
          <cx:pt idx="218941">35</cx:pt>
          <cx:pt idx="218942">1</cx:pt>
          <cx:pt idx="218943">20</cx:pt>
          <cx:pt idx="218944">0</cx:pt>
          <cx:pt idx="218945">0</cx:pt>
          <cx:pt idx="218946">39</cx:pt>
          <cx:pt idx="218947">0</cx:pt>
          <cx:pt idx="218948">3</cx:pt>
          <cx:pt idx="218949">3</cx:pt>
          <cx:pt idx="218950">5</cx:pt>
          <cx:pt idx="218951">0</cx:pt>
          <cx:pt idx="218952">0</cx:pt>
          <cx:pt idx="218953">20</cx:pt>
          <cx:pt idx="218954">232</cx:pt>
          <cx:pt idx="218955">0</cx:pt>
          <cx:pt idx="218956">51</cx:pt>
          <cx:pt idx="218957">1</cx:pt>
          <cx:pt idx="218958">0</cx:pt>
          <cx:pt idx="218959">0</cx:pt>
          <cx:pt idx="218960">13</cx:pt>
          <cx:pt idx="218961">19</cx:pt>
          <cx:pt idx="218962">0</cx:pt>
          <cx:pt idx="218963">77</cx:pt>
          <cx:pt idx="218964">41</cx:pt>
          <cx:pt idx="218965">37</cx:pt>
          <cx:pt idx="218966">2</cx:pt>
          <cx:pt idx="218967">1</cx:pt>
          <cx:pt idx="218968">26</cx:pt>
          <cx:pt idx="218969">63</cx:pt>
          <cx:pt idx="218970">7</cx:pt>
          <cx:pt idx="218971">20</cx:pt>
          <cx:pt idx="218972">100</cx:pt>
          <cx:pt idx="218973">5</cx:pt>
          <cx:pt idx="218974">11</cx:pt>
          <cx:pt idx="218975">176</cx:pt>
          <cx:pt idx="218976">0</cx:pt>
          <cx:pt idx="218977">0</cx:pt>
          <cx:pt idx="218978">10</cx:pt>
          <cx:pt idx="218979">394</cx:pt>
          <cx:pt idx="218980">6</cx:pt>
          <cx:pt idx="218981">0</cx:pt>
          <cx:pt idx="218982">4</cx:pt>
          <cx:pt idx="218983">92</cx:pt>
          <cx:pt idx="218984">68</cx:pt>
          <cx:pt idx="218985">2</cx:pt>
          <cx:pt idx="218986">0</cx:pt>
          <cx:pt idx="218987">15</cx:pt>
          <cx:pt idx="218988">314</cx:pt>
          <cx:pt idx="218989">0</cx:pt>
          <cx:pt idx="218990">0</cx:pt>
          <cx:pt idx="218991">0</cx:pt>
          <cx:pt idx="218992">0</cx:pt>
          <cx:pt idx="218993">1</cx:pt>
          <cx:pt idx="218994">5</cx:pt>
          <cx:pt idx="218995">1</cx:pt>
          <cx:pt idx="218996">0</cx:pt>
          <cx:pt idx="218997">3</cx:pt>
          <cx:pt idx="218998">1</cx:pt>
          <cx:pt idx="218999">162</cx:pt>
          <cx:pt idx="219000">0</cx:pt>
          <cx:pt idx="219001">1</cx:pt>
          <cx:pt idx="219002">0</cx:pt>
          <cx:pt idx="219003">1</cx:pt>
          <cx:pt idx="219004">0</cx:pt>
          <cx:pt idx="219005">0</cx:pt>
          <cx:pt idx="219006">10</cx:pt>
          <cx:pt idx="219007">306</cx:pt>
          <cx:pt idx="219008">0</cx:pt>
          <cx:pt idx="219009">128</cx:pt>
          <cx:pt idx="219010">26</cx:pt>
          <cx:pt idx="219011">194</cx:pt>
          <cx:pt idx="219012">3</cx:pt>
          <cx:pt idx="219013">0</cx:pt>
          <cx:pt idx="219014">1</cx:pt>
          <cx:pt idx="219015">6</cx:pt>
          <cx:pt idx="219016">245</cx:pt>
          <cx:pt idx="219017">126</cx:pt>
          <cx:pt idx="219018">13</cx:pt>
          <cx:pt idx="219019">19</cx:pt>
          <cx:pt idx="219020">5</cx:pt>
          <cx:pt idx="219021">804</cx:pt>
          <cx:pt idx="219022">20</cx:pt>
          <cx:pt idx="219023">9</cx:pt>
          <cx:pt idx="219024">51</cx:pt>
          <cx:pt idx="219025">37</cx:pt>
          <cx:pt idx="219026">338</cx:pt>
          <cx:pt idx="219027">28</cx:pt>
          <cx:pt idx="219028">0</cx:pt>
          <cx:pt idx="219029">2</cx:pt>
          <cx:pt idx="219030">105</cx:pt>
          <cx:pt idx="219031">22</cx:pt>
          <cx:pt idx="219032">2</cx:pt>
          <cx:pt idx="219033">567</cx:pt>
          <cx:pt idx="219034">29</cx:pt>
          <cx:pt idx="219035">51</cx:pt>
          <cx:pt idx="219036">2</cx:pt>
          <cx:pt idx="219037">15</cx:pt>
          <cx:pt idx="219038">4</cx:pt>
          <cx:pt idx="219039">1</cx:pt>
          <cx:pt idx="219040">1</cx:pt>
          <cx:pt idx="219041">57</cx:pt>
          <cx:pt idx="219042">1</cx:pt>
          <cx:pt idx="219043">5</cx:pt>
          <cx:pt idx="219044">0</cx:pt>
          <cx:pt idx="219045">3</cx:pt>
          <cx:pt idx="219046">2</cx:pt>
          <cx:pt idx="219047">125</cx:pt>
          <cx:pt idx="219048">30</cx:pt>
          <cx:pt idx="219049">5</cx:pt>
          <cx:pt idx="219050">13</cx:pt>
          <cx:pt idx="219051">1</cx:pt>
          <cx:pt idx="219052">0</cx:pt>
          <cx:pt idx="219053">1</cx:pt>
          <cx:pt idx="219054">0</cx:pt>
          <cx:pt idx="219055">0</cx:pt>
          <cx:pt idx="219056">0</cx:pt>
          <cx:pt idx="219057">0</cx:pt>
          <cx:pt idx="219058">0</cx:pt>
          <cx:pt idx="219059">0</cx:pt>
          <cx:pt idx="219060">0</cx:pt>
          <cx:pt idx="219061">0</cx:pt>
          <cx:pt idx="219062">19</cx:pt>
          <cx:pt idx="219063">4</cx:pt>
          <cx:pt idx="219064">0</cx:pt>
          <cx:pt idx="219065">0</cx:pt>
          <cx:pt idx="219066">0</cx:pt>
          <cx:pt idx="219067">0</cx:pt>
          <cx:pt idx="219068">0</cx:pt>
          <cx:pt idx="219069">3</cx:pt>
          <cx:pt idx="219070">0</cx:pt>
          <cx:pt idx="219071">0</cx:pt>
          <cx:pt idx="219072">2</cx:pt>
          <cx:pt idx="219073">1</cx:pt>
          <cx:pt idx="219074">41</cx:pt>
          <cx:pt idx="219075">0</cx:pt>
          <cx:pt idx="219076">0</cx:pt>
          <cx:pt idx="219077">9</cx:pt>
          <cx:pt idx="219078">0</cx:pt>
          <cx:pt idx="219079">0</cx:pt>
          <cx:pt idx="219080">1</cx:pt>
          <cx:pt idx="219081">0</cx:pt>
          <cx:pt idx="219082">1</cx:pt>
          <cx:pt idx="219083">9</cx:pt>
          <cx:pt idx="219084">1</cx:pt>
          <cx:pt idx="219085">13</cx:pt>
          <cx:pt idx="219086">0</cx:pt>
          <cx:pt idx="219087">0</cx:pt>
          <cx:pt idx="219088">20</cx:pt>
          <cx:pt idx="219089">21</cx:pt>
          <cx:pt idx="219090">147</cx:pt>
          <cx:pt idx="219091">4</cx:pt>
          <cx:pt idx="219092">1</cx:pt>
          <cx:pt idx="219093">0</cx:pt>
          <cx:pt idx="219094">11</cx:pt>
          <cx:pt idx="219095">0</cx:pt>
          <cx:pt idx="219096">0</cx:pt>
          <cx:pt idx="219097">284</cx:pt>
          <cx:pt idx="219098">34</cx:pt>
          <cx:pt idx="219099">0</cx:pt>
          <cx:pt idx="219100">7</cx:pt>
          <cx:pt idx="219101">78</cx:pt>
          <cx:pt idx="219102">0</cx:pt>
          <cx:pt idx="219103">52</cx:pt>
          <cx:pt idx="219104">0</cx:pt>
          <cx:pt idx="219105">0</cx:pt>
          <cx:pt idx="219106">81</cx:pt>
          <cx:pt idx="219107">89</cx:pt>
          <cx:pt idx="219108">10</cx:pt>
          <cx:pt idx="219109">29</cx:pt>
          <cx:pt idx="219110">0</cx:pt>
          <cx:pt idx="219111">1</cx:pt>
          <cx:pt idx="219112">0</cx:pt>
          <cx:pt idx="219113">0</cx:pt>
          <cx:pt idx="219114">7</cx:pt>
          <cx:pt idx="219115">0</cx:pt>
          <cx:pt idx="219116">1</cx:pt>
          <cx:pt idx="219117">32</cx:pt>
          <cx:pt idx="219118">1</cx:pt>
          <cx:pt idx="219119">72</cx:pt>
          <cx:pt idx="219120">1</cx:pt>
          <cx:pt idx="219121">1</cx:pt>
          <cx:pt idx="219122">0</cx:pt>
          <cx:pt idx="219123">0</cx:pt>
          <cx:pt idx="219124">0</cx:pt>
          <cx:pt idx="219125">0</cx:pt>
          <cx:pt idx="219126">0</cx:pt>
          <cx:pt idx="219127">1</cx:pt>
          <cx:pt idx="219128">0</cx:pt>
          <cx:pt idx="219129">1</cx:pt>
          <cx:pt idx="219130">1</cx:pt>
          <cx:pt idx="219131">28</cx:pt>
          <cx:pt idx="219132">23</cx:pt>
          <cx:pt idx="219133">17</cx:pt>
          <cx:pt idx="219134">8</cx:pt>
          <cx:pt idx="219135">2</cx:pt>
          <cx:pt idx="219136">17</cx:pt>
          <cx:pt idx="219137">74</cx:pt>
          <cx:pt idx="219138">58</cx:pt>
          <cx:pt idx="219139">20</cx:pt>
          <cx:pt idx="219140">39</cx:pt>
          <cx:pt idx="219141">110</cx:pt>
          <cx:pt idx="219142">191</cx:pt>
          <cx:pt idx="219143">132</cx:pt>
          <cx:pt idx="219144">6</cx:pt>
          <cx:pt idx="219145">73</cx:pt>
          <cx:pt idx="219146">103</cx:pt>
          <cx:pt idx="219147">34</cx:pt>
          <cx:pt idx="219148">5</cx:pt>
          <cx:pt idx="219149">0</cx:pt>
          <cx:pt idx="219150">49</cx:pt>
          <cx:pt idx="219151">1</cx:pt>
          <cx:pt idx="219152">41</cx:pt>
          <cx:pt idx="219153">6</cx:pt>
          <cx:pt idx="219154">2</cx:pt>
          <cx:pt idx="219155">0</cx:pt>
          <cx:pt idx="219156">0</cx:pt>
          <cx:pt idx="219157">0</cx:pt>
          <cx:pt idx="219158">0</cx:pt>
          <cx:pt idx="219159">0</cx:pt>
          <cx:pt idx="219160">0</cx:pt>
          <cx:pt idx="219161">64</cx:pt>
          <cx:pt idx="219162">1</cx:pt>
          <cx:pt idx="219163">29</cx:pt>
          <cx:pt idx="219164">0</cx:pt>
          <cx:pt idx="219165">0</cx:pt>
          <cx:pt idx="219166">7</cx:pt>
          <cx:pt idx="219167">260</cx:pt>
          <cx:pt idx="219168">16</cx:pt>
          <cx:pt idx="219169">0</cx:pt>
          <cx:pt idx="219170">12</cx:pt>
          <cx:pt idx="219171">108</cx:pt>
          <cx:pt idx="219172">107</cx:pt>
          <cx:pt idx="219173">77</cx:pt>
          <cx:pt idx="219174">0</cx:pt>
          <cx:pt idx="219175">122</cx:pt>
          <cx:pt idx="219176">4</cx:pt>
          <cx:pt idx="219177">13</cx:pt>
          <cx:pt idx="219178">14</cx:pt>
          <cx:pt idx="219179">0</cx:pt>
          <cx:pt idx="219180">3</cx:pt>
          <cx:pt idx="219181">8</cx:pt>
          <cx:pt idx="219182">29</cx:pt>
          <cx:pt idx="219183">0</cx:pt>
          <cx:pt idx="219184">0</cx:pt>
          <cx:pt idx="219185">5</cx:pt>
          <cx:pt idx="219186">8</cx:pt>
          <cx:pt idx="219187">56</cx:pt>
          <cx:pt idx="219188">1</cx:pt>
          <cx:pt idx="219189">12</cx:pt>
          <cx:pt idx="219190">240</cx:pt>
          <cx:pt idx="219191">167</cx:pt>
          <cx:pt idx="219192">1</cx:pt>
          <cx:pt idx="219193">1</cx:pt>
          <cx:pt idx="219194">128</cx:pt>
          <cx:pt idx="219195">0</cx:pt>
          <cx:pt idx="219196">0</cx:pt>
          <cx:pt idx="219197">4</cx:pt>
          <cx:pt idx="219198">0</cx:pt>
          <cx:pt idx="219199">4</cx:pt>
          <cx:pt idx="219200">0</cx:pt>
          <cx:pt idx="219201">37</cx:pt>
          <cx:pt idx="219202">34</cx:pt>
          <cx:pt idx="219203">3</cx:pt>
          <cx:pt idx="219204">0</cx:pt>
          <cx:pt idx="219205">0</cx:pt>
          <cx:pt idx="219206">1</cx:pt>
          <cx:pt idx="219207">0</cx:pt>
          <cx:pt idx="219208">0</cx:pt>
          <cx:pt idx="219209">0</cx:pt>
          <cx:pt idx="219210">43</cx:pt>
          <cx:pt idx="219211">197</cx:pt>
          <cx:pt idx="219212">0</cx:pt>
          <cx:pt idx="219213">3</cx:pt>
          <cx:pt idx="219214">13</cx:pt>
          <cx:pt idx="219215">44</cx:pt>
          <cx:pt idx="219216">262</cx:pt>
          <cx:pt idx="219217">56</cx:pt>
          <cx:pt idx="219218">8</cx:pt>
          <cx:pt idx="219219">8</cx:pt>
          <cx:pt idx="219220">0</cx:pt>
          <cx:pt idx="219221">14</cx:pt>
          <cx:pt idx="219222">17</cx:pt>
          <cx:pt idx="219223">4</cx:pt>
          <cx:pt idx="219224">155</cx:pt>
          <cx:pt idx="219225">0</cx:pt>
          <cx:pt idx="219226">13</cx:pt>
          <cx:pt idx="219227">62</cx:pt>
          <cx:pt idx="219228">20</cx:pt>
          <cx:pt idx="219229">49</cx:pt>
          <cx:pt idx="219230">0</cx:pt>
          <cx:pt idx="219231">0</cx:pt>
          <cx:pt idx="219232">75</cx:pt>
          <cx:pt idx="219233">462</cx:pt>
          <cx:pt idx="219234">71</cx:pt>
          <cx:pt idx="219235">8</cx:pt>
          <cx:pt idx="219236">6</cx:pt>
          <cx:pt idx="219237">25</cx:pt>
          <cx:pt idx="219238">14</cx:pt>
          <cx:pt idx="219239">4</cx:pt>
          <cx:pt idx="219240">0</cx:pt>
          <cx:pt idx="219241">4</cx:pt>
          <cx:pt idx="219242">0</cx:pt>
          <cx:pt idx="219243">5</cx:pt>
          <cx:pt idx="219244">40</cx:pt>
          <cx:pt idx="219245">1</cx:pt>
          <cx:pt idx="219246">0</cx:pt>
          <cx:pt idx="219247">30</cx:pt>
          <cx:pt idx="219248">59</cx:pt>
          <cx:pt idx="219249">0</cx:pt>
          <cx:pt idx="219250">6</cx:pt>
          <cx:pt idx="219251">9</cx:pt>
          <cx:pt idx="219252">11</cx:pt>
          <cx:pt idx="219253">12</cx:pt>
          <cx:pt idx="219254">276</cx:pt>
          <cx:pt idx="219255">99</cx:pt>
          <cx:pt idx="219256">23</cx:pt>
          <cx:pt idx="219257">4</cx:pt>
          <cx:pt idx="219258">0</cx:pt>
          <cx:pt idx="219259">10</cx:pt>
          <cx:pt idx="219260">105</cx:pt>
          <cx:pt idx="219261">8</cx:pt>
          <cx:pt idx="219262">633</cx:pt>
          <cx:pt idx="219263">679</cx:pt>
          <cx:pt idx="219264">73</cx:pt>
          <cx:pt idx="219265">8</cx:pt>
          <cx:pt idx="219266">38</cx:pt>
          <cx:pt idx="219267">1</cx:pt>
          <cx:pt idx="219268">5</cx:pt>
          <cx:pt idx="219269">13</cx:pt>
          <cx:pt idx="219270">27</cx:pt>
          <cx:pt idx="219271">85</cx:pt>
          <cx:pt idx="219272">250</cx:pt>
          <cx:pt idx="219273">4</cx:pt>
          <cx:pt idx="219274">7</cx:pt>
          <cx:pt idx="219275">9</cx:pt>
          <cx:pt idx="219276">0</cx:pt>
          <cx:pt idx="219277">1</cx:pt>
          <cx:pt idx="219278">0</cx:pt>
          <cx:pt idx="219279">1</cx:pt>
          <cx:pt idx="219280">2</cx:pt>
          <cx:pt idx="219281">8</cx:pt>
          <cx:pt idx="219282">38</cx:pt>
          <cx:pt idx="219283">53</cx:pt>
          <cx:pt idx="219284">19</cx:pt>
          <cx:pt idx="219285">0</cx:pt>
          <cx:pt idx="219286">4</cx:pt>
          <cx:pt idx="219287">0</cx:pt>
          <cx:pt idx="219288">0</cx:pt>
          <cx:pt idx="219289">1</cx:pt>
          <cx:pt idx="219290">55</cx:pt>
          <cx:pt idx="219291">0</cx:pt>
          <cx:pt idx="219292">80</cx:pt>
          <cx:pt idx="219293">188</cx:pt>
          <cx:pt idx="219294">1</cx:pt>
          <cx:pt idx="219295">0</cx:pt>
          <cx:pt idx="219296">0</cx:pt>
          <cx:pt idx="219297">230</cx:pt>
          <cx:pt idx="219298">21</cx:pt>
          <cx:pt idx="219299">0</cx:pt>
          <cx:pt idx="219300">26</cx:pt>
          <cx:pt idx="219301">40</cx:pt>
          <cx:pt idx="219302">0</cx:pt>
          <cx:pt idx="219303">0</cx:pt>
          <cx:pt idx="219304">0</cx:pt>
          <cx:pt idx="219305">6</cx:pt>
          <cx:pt idx="219306">0</cx:pt>
          <cx:pt idx="219307">0</cx:pt>
          <cx:pt idx="219308">1</cx:pt>
          <cx:pt idx="219309">0</cx:pt>
          <cx:pt idx="219310">3</cx:pt>
          <cx:pt idx="219311">5</cx:pt>
          <cx:pt idx="219312">74</cx:pt>
          <cx:pt idx="219313">0</cx:pt>
          <cx:pt idx="219314">0</cx:pt>
          <cx:pt idx="219315">73</cx:pt>
          <cx:pt idx="219316">0</cx:pt>
          <cx:pt idx="219317">0</cx:pt>
          <cx:pt idx="219318">0</cx:pt>
          <cx:pt idx="219319">1</cx:pt>
          <cx:pt idx="219320">1</cx:pt>
          <cx:pt idx="219321">13</cx:pt>
          <cx:pt idx="219322">20</cx:pt>
          <cx:pt idx="219323">109</cx:pt>
          <cx:pt idx="219324">210</cx:pt>
          <cx:pt idx="219325">1</cx:pt>
          <cx:pt idx="219326">6</cx:pt>
          <cx:pt idx="219327">30</cx:pt>
          <cx:pt idx="219328">9</cx:pt>
          <cx:pt idx="219329">0</cx:pt>
          <cx:pt idx="219330">0</cx:pt>
          <cx:pt idx="219331">1</cx:pt>
          <cx:pt idx="219332">0</cx:pt>
          <cx:pt idx="219333">0</cx:pt>
          <cx:pt idx="219334">56</cx:pt>
          <cx:pt idx="219335">1</cx:pt>
          <cx:pt idx="219336">0</cx:pt>
          <cx:pt idx="219337">7</cx:pt>
          <cx:pt idx="219338">2</cx:pt>
          <cx:pt idx="219339">0</cx:pt>
          <cx:pt idx="219340">636</cx:pt>
          <cx:pt idx="219341">804</cx:pt>
          <cx:pt idx="219342">13</cx:pt>
          <cx:pt idx="219343">6</cx:pt>
          <cx:pt idx="219344">8</cx:pt>
          <cx:pt idx="219345">44</cx:pt>
          <cx:pt idx="219346">0</cx:pt>
          <cx:pt idx="219347">378</cx:pt>
          <cx:pt idx="219348">108</cx:pt>
          <cx:pt idx="219349">63</cx:pt>
          <cx:pt idx="219350">42</cx:pt>
          <cx:pt idx="219351">1</cx:pt>
          <cx:pt idx="219352">3</cx:pt>
          <cx:pt idx="219353">649</cx:pt>
          <cx:pt idx="219354">2</cx:pt>
          <cx:pt idx="219355">149</cx:pt>
          <cx:pt idx="219356">35</cx:pt>
          <cx:pt idx="219357">57</cx:pt>
          <cx:pt idx="219358">16</cx:pt>
          <cx:pt idx="219359">58</cx:pt>
          <cx:pt idx="219360">25</cx:pt>
          <cx:pt idx="219361">1</cx:pt>
          <cx:pt idx="219362">65</cx:pt>
          <cx:pt idx="219363">63</cx:pt>
          <cx:pt idx="219364">37</cx:pt>
          <cx:pt idx="219365">179</cx:pt>
          <cx:pt idx="219366">5</cx:pt>
          <cx:pt idx="219367">5</cx:pt>
          <cx:pt idx="219368">4</cx:pt>
          <cx:pt idx="219369">0</cx:pt>
          <cx:pt idx="219370">22</cx:pt>
          <cx:pt idx="219371">191</cx:pt>
          <cx:pt idx="219372">7</cx:pt>
          <cx:pt idx="219373">476</cx:pt>
          <cx:pt idx="219374">1</cx:pt>
          <cx:pt idx="219375">4</cx:pt>
          <cx:pt idx="219376">1</cx:pt>
          <cx:pt idx="219377">3</cx:pt>
          <cx:pt idx="219378">11</cx:pt>
          <cx:pt idx="219379">6</cx:pt>
          <cx:pt idx="219380">12</cx:pt>
          <cx:pt idx="219381">0</cx:pt>
          <cx:pt idx="219382">0</cx:pt>
          <cx:pt idx="219383">0</cx:pt>
          <cx:pt idx="219384">5</cx:pt>
          <cx:pt idx="219385">19</cx:pt>
          <cx:pt idx="219386">92</cx:pt>
          <cx:pt idx="219387">0</cx:pt>
          <cx:pt idx="219388">0</cx:pt>
          <cx:pt idx="219389">0</cx:pt>
          <cx:pt idx="219390">73</cx:pt>
          <cx:pt idx="219391">21</cx:pt>
          <cx:pt idx="219392">1</cx:pt>
          <cx:pt idx="219393">4</cx:pt>
          <cx:pt idx="219394">1</cx:pt>
          <cx:pt idx="219395">1</cx:pt>
          <cx:pt idx="219396">3</cx:pt>
          <cx:pt idx="219397">52</cx:pt>
          <cx:pt idx="219398">10</cx:pt>
          <cx:pt idx="219399">69</cx:pt>
          <cx:pt idx="219400">213</cx:pt>
          <cx:pt idx="219401">13</cx:pt>
          <cx:pt idx="219402">232</cx:pt>
          <cx:pt idx="219403">40</cx:pt>
          <cx:pt idx="219404">11</cx:pt>
          <cx:pt idx="219405">0</cx:pt>
          <cx:pt idx="219406">1</cx:pt>
          <cx:pt idx="219407">0</cx:pt>
          <cx:pt idx="219408">0</cx:pt>
          <cx:pt idx="219409">0</cx:pt>
          <cx:pt idx="219410">21</cx:pt>
          <cx:pt idx="219411">0</cx:pt>
          <cx:pt idx="219412">2</cx:pt>
          <cx:pt idx="219413">38</cx:pt>
          <cx:pt idx="219414">11</cx:pt>
          <cx:pt idx="219415">3</cx:pt>
          <cx:pt idx="219416">209</cx:pt>
          <cx:pt idx="219417">524</cx:pt>
          <cx:pt idx="219418">56</cx:pt>
          <cx:pt idx="219419">197</cx:pt>
          <cx:pt idx="219420">7</cx:pt>
          <cx:pt idx="219421">35</cx:pt>
          <cx:pt idx="219422">5</cx:pt>
          <cx:pt idx="219423">1</cx:pt>
          <cx:pt idx="219424">118</cx:pt>
          <cx:pt idx="219425">43</cx:pt>
          <cx:pt idx="219426">7</cx:pt>
          <cx:pt idx="219427">302</cx:pt>
          <cx:pt idx="219428">3</cx:pt>
          <cx:pt idx="219429">34</cx:pt>
          <cx:pt idx="219430">18</cx:pt>
          <cx:pt idx="219431">235</cx:pt>
          <cx:pt idx="219432">87</cx:pt>
          <cx:pt idx="219433">1</cx:pt>
          <cx:pt idx="219434">22</cx:pt>
          <cx:pt idx="219435">59</cx:pt>
          <cx:pt idx="219436">0</cx:pt>
          <cx:pt idx="219437">0</cx:pt>
          <cx:pt idx="219438">5</cx:pt>
          <cx:pt idx="219439">0</cx:pt>
          <cx:pt idx="219440">3</cx:pt>
          <cx:pt idx="219441">0</cx:pt>
          <cx:pt idx="219442">0</cx:pt>
          <cx:pt idx="219443">0</cx:pt>
          <cx:pt idx="219444">0</cx:pt>
          <cx:pt idx="219445">80</cx:pt>
          <cx:pt idx="219446">38</cx:pt>
          <cx:pt idx="219447">0</cx:pt>
          <cx:pt idx="219448">0</cx:pt>
          <cx:pt idx="219449">0</cx:pt>
          <cx:pt idx="219450">4</cx:pt>
          <cx:pt idx="219451">157</cx:pt>
          <cx:pt idx="219452">69</cx:pt>
          <cx:pt idx="219453">4</cx:pt>
          <cx:pt idx="219454">0</cx:pt>
          <cx:pt idx="219455">12</cx:pt>
          <cx:pt idx="219456">37</cx:pt>
          <cx:pt idx="219457">26</cx:pt>
          <cx:pt idx="219458">0</cx:pt>
          <cx:pt idx="219459">120</cx:pt>
          <cx:pt idx="219460">0</cx:pt>
          <cx:pt idx="219461">89</cx:pt>
          <cx:pt idx="219462">286</cx:pt>
          <cx:pt idx="219463">134</cx:pt>
          <cx:pt idx="219464">3</cx:pt>
          <cx:pt idx="219465">1</cx:pt>
          <cx:pt idx="219466">0</cx:pt>
          <cx:pt idx="219467">0</cx:pt>
          <cx:pt idx="219468">54</cx:pt>
          <cx:pt idx="219469">0</cx:pt>
          <cx:pt idx="219470">0</cx:pt>
          <cx:pt idx="219471">8</cx:pt>
          <cx:pt idx="219472">0</cx:pt>
          <cx:pt idx="219473">52</cx:pt>
          <cx:pt idx="219474">2</cx:pt>
          <cx:pt idx="219475">0</cx:pt>
          <cx:pt idx="219476">0</cx:pt>
          <cx:pt idx="219477">1</cx:pt>
          <cx:pt idx="219478">96</cx:pt>
          <cx:pt idx="219479">55</cx:pt>
          <cx:pt idx="219480">9</cx:pt>
          <cx:pt idx="219481">38</cx:pt>
          <cx:pt idx="219482">42</cx:pt>
          <cx:pt idx="219483">76</cx:pt>
          <cx:pt idx="219484">1</cx:pt>
          <cx:pt idx="219485">3</cx:pt>
          <cx:pt idx="219486">502</cx:pt>
          <cx:pt idx="219487">119</cx:pt>
          <cx:pt idx="219488">26</cx:pt>
          <cx:pt idx="219489">13</cx:pt>
          <cx:pt idx="219490">309</cx:pt>
          <cx:pt idx="219491">1</cx:pt>
          <cx:pt idx="219492">6</cx:pt>
          <cx:pt idx="219493">33</cx:pt>
          <cx:pt idx="219494">0</cx:pt>
          <cx:pt idx="219495">63</cx:pt>
          <cx:pt idx="219496">0</cx:pt>
          <cx:pt idx="219497">0</cx:pt>
          <cx:pt idx="219498">74</cx:pt>
          <cx:pt idx="219499">41</cx:pt>
          <cx:pt idx="219500">10</cx:pt>
          <cx:pt idx="219501">19</cx:pt>
          <cx:pt idx="219502">48</cx:pt>
          <cx:pt idx="219503">217</cx:pt>
          <cx:pt idx="219504">6</cx:pt>
          <cx:pt idx="219505">0</cx:pt>
          <cx:pt idx="219506">0</cx:pt>
          <cx:pt idx="219507">91</cx:pt>
          <cx:pt idx="219508">300</cx:pt>
          <cx:pt idx="219509">56</cx:pt>
          <cx:pt idx="219510">0</cx:pt>
          <cx:pt idx="219511">1</cx:pt>
          <cx:pt idx="219512">1</cx:pt>
          <cx:pt idx="219513">1</cx:pt>
          <cx:pt idx="219514">4</cx:pt>
          <cx:pt idx="219515">50</cx:pt>
          <cx:pt idx="219516">0</cx:pt>
          <cx:pt idx="219517">27</cx:pt>
          <cx:pt idx="219518">1</cx:pt>
          <cx:pt idx="219519">0</cx:pt>
          <cx:pt idx="219520">34</cx:pt>
          <cx:pt idx="219521">84</cx:pt>
          <cx:pt idx="219522">565</cx:pt>
          <cx:pt idx="219523">58</cx:pt>
          <cx:pt idx="219524">18</cx:pt>
          <cx:pt idx="219525">0</cx:pt>
          <cx:pt idx="219526">174</cx:pt>
          <cx:pt idx="219527">270</cx:pt>
          <cx:pt idx="219528">97</cx:pt>
          <cx:pt idx="219529">0</cx:pt>
          <cx:pt idx="219530">6</cx:pt>
          <cx:pt idx="219531">6</cx:pt>
          <cx:pt idx="219532">168</cx:pt>
          <cx:pt idx="219533">71</cx:pt>
          <cx:pt idx="219534">9</cx:pt>
          <cx:pt idx="219535">1</cx:pt>
          <cx:pt idx="219536">140</cx:pt>
          <cx:pt idx="219537">0</cx:pt>
          <cx:pt idx="219538">0</cx:pt>
          <cx:pt idx="219539">7</cx:pt>
          <cx:pt idx="219540">0</cx:pt>
          <cx:pt idx="219541">0</cx:pt>
          <cx:pt idx="219542">5</cx:pt>
          <cx:pt idx="219543">13</cx:pt>
          <cx:pt idx="219544">0</cx:pt>
          <cx:pt idx="219545">9</cx:pt>
          <cx:pt idx="219546">19</cx:pt>
          <cx:pt idx="219547">38</cx:pt>
          <cx:pt idx="219548">1</cx:pt>
          <cx:pt idx="219549">29</cx:pt>
          <cx:pt idx="219550">40</cx:pt>
          <cx:pt idx="219551">390</cx:pt>
          <cx:pt idx="219552">1</cx:pt>
          <cx:pt idx="219553">37</cx:pt>
          <cx:pt idx="219554">29</cx:pt>
          <cx:pt idx="219555">93</cx:pt>
          <cx:pt idx="219556">1</cx:pt>
          <cx:pt idx="219557">0</cx:pt>
          <cx:pt idx="219558">37</cx:pt>
          <cx:pt idx="219559">76</cx:pt>
          <cx:pt idx="219560">185</cx:pt>
          <cx:pt idx="219561">55</cx:pt>
          <cx:pt idx="219562">0</cx:pt>
          <cx:pt idx="219563">12</cx:pt>
          <cx:pt idx="219564">1</cx:pt>
          <cx:pt idx="219565">139</cx:pt>
          <cx:pt idx="219566">14</cx:pt>
          <cx:pt idx="219567">14</cx:pt>
          <cx:pt idx="219568">0</cx:pt>
          <cx:pt idx="219569">15</cx:pt>
          <cx:pt idx="219570">2</cx:pt>
          <cx:pt idx="219571">8</cx:pt>
          <cx:pt idx="219572">8</cx:pt>
          <cx:pt idx="219573">1</cx:pt>
          <cx:pt idx="219574">15</cx:pt>
          <cx:pt idx="219575">47</cx:pt>
          <cx:pt idx="219576">79</cx:pt>
          <cx:pt idx="219577">29</cx:pt>
          <cx:pt idx="219578">0</cx:pt>
          <cx:pt idx="219579">9</cx:pt>
          <cx:pt idx="219580">105</cx:pt>
          <cx:pt idx="219581">0</cx:pt>
          <cx:pt idx="219582">17</cx:pt>
          <cx:pt idx="219583">84</cx:pt>
          <cx:pt idx="219584">7</cx:pt>
          <cx:pt idx="219585">0</cx:pt>
          <cx:pt idx="219586">0</cx:pt>
          <cx:pt idx="219587">54</cx:pt>
          <cx:pt idx="219588">78</cx:pt>
          <cx:pt idx="219589">0</cx:pt>
          <cx:pt idx="219590">200</cx:pt>
          <cx:pt idx="219591">7</cx:pt>
          <cx:pt idx="219592">71</cx:pt>
          <cx:pt idx="219593">1</cx:pt>
          <cx:pt idx="219594">0</cx:pt>
          <cx:pt idx="219595">39</cx:pt>
          <cx:pt idx="219596">0</cx:pt>
          <cx:pt idx="219597">1</cx:pt>
          <cx:pt idx="219598">3</cx:pt>
          <cx:pt idx="219599">0</cx:pt>
          <cx:pt idx="219600">19</cx:pt>
          <cx:pt idx="219601">0</cx:pt>
          <cx:pt idx="219602">47</cx:pt>
          <cx:pt idx="219603">0</cx:pt>
          <cx:pt idx="219604">0</cx:pt>
          <cx:pt idx="219605">0</cx:pt>
          <cx:pt idx="219606">3</cx:pt>
          <cx:pt idx="219607">0</cx:pt>
          <cx:pt idx="219608">20</cx:pt>
          <cx:pt idx="219609">3</cx:pt>
          <cx:pt idx="219610">0</cx:pt>
          <cx:pt idx="219611">1</cx:pt>
          <cx:pt idx="219612">0</cx:pt>
          <cx:pt idx="219613">119</cx:pt>
          <cx:pt idx="219614">7</cx:pt>
          <cx:pt idx="219615">2</cx:pt>
          <cx:pt idx="219616">3</cx:pt>
          <cx:pt idx="219617">27</cx:pt>
          <cx:pt idx="219618">25</cx:pt>
          <cx:pt idx="219619">3</cx:pt>
          <cx:pt idx="219620">20</cx:pt>
          <cx:pt idx="219621">125</cx:pt>
          <cx:pt idx="219622">7</cx:pt>
          <cx:pt idx="219623">14</cx:pt>
          <cx:pt idx="219624">0</cx:pt>
          <cx:pt idx="219625">14</cx:pt>
          <cx:pt idx="219626">62</cx:pt>
          <cx:pt idx="219627">0</cx:pt>
          <cx:pt idx="219628">55</cx:pt>
          <cx:pt idx="219629">200</cx:pt>
          <cx:pt idx="219630">6</cx:pt>
          <cx:pt idx="219631">5</cx:pt>
          <cx:pt idx="219632">0</cx:pt>
          <cx:pt idx="219633">20</cx:pt>
          <cx:pt idx="219634">0</cx:pt>
          <cx:pt idx="219635">0</cx:pt>
          <cx:pt idx="219636">0</cx:pt>
          <cx:pt idx="219637">7</cx:pt>
          <cx:pt idx="219638">0</cx:pt>
          <cx:pt idx="219639">3</cx:pt>
          <cx:pt idx="219640">33</cx:pt>
          <cx:pt idx="219641">0</cx:pt>
          <cx:pt idx="219642">0</cx:pt>
          <cx:pt idx="219643">0</cx:pt>
          <cx:pt idx="219644">21</cx:pt>
          <cx:pt idx="219645">860</cx:pt>
          <cx:pt idx="219646">22</cx:pt>
          <cx:pt idx="219647">2</cx:pt>
          <cx:pt idx="219648">38</cx:pt>
          <cx:pt idx="219649">1</cx:pt>
          <cx:pt idx="219650">1</cx:pt>
          <cx:pt idx="219651">2</cx:pt>
          <cx:pt idx="219652">84</cx:pt>
          <cx:pt idx="219653">17</cx:pt>
          <cx:pt idx="219654">8</cx:pt>
          <cx:pt idx="219655">0</cx:pt>
          <cx:pt idx="219656">3</cx:pt>
          <cx:pt idx="219657">40</cx:pt>
          <cx:pt idx="219658">189</cx:pt>
          <cx:pt idx="219659">1</cx:pt>
          <cx:pt idx="219660">0</cx:pt>
          <cx:pt idx="219661">5</cx:pt>
          <cx:pt idx="219662">1</cx:pt>
          <cx:pt idx="219663">27</cx:pt>
          <cx:pt idx="219664">1</cx:pt>
          <cx:pt idx="219665">16</cx:pt>
          <cx:pt idx="219666">0</cx:pt>
          <cx:pt idx="219667">148</cx:pt>
          <cx:pt idx="219668">13</cx:pt>
          <cx:pt idx="219669">7</cx:pt>
          <cx:pt idx="219670">7</cx:pt>
          <cx:pt idx="219671">3</cx:pt>
          <cx:pt idx="219672">71</cx:pt>
          <cx:pt idx="219673">40</cx:pt>
          <cx:pt idx="219674">229</cx:pt>
          <cx:pt idx="219675">90</cx:pt>
          <cx:pt idx="219676">2</cx:pt>
          <cx:pt idx="219677">3</cx:pt>
          <cx:pt idx="219678">16</cx:pt>
          <cx:pt idx="219679">0</cx:pt>
          <cx:pt idx="219680">0</cx:pt>
          <cx:pt idx="219681">4</cx:pt>
          <cx:pt idx="219682">162</cx:pt>
          <cx:pt idx="219683">0</cx:pt>
          <cx:pt idx="219684">1</cx:pt>
          <cx:pt idx="219685">458</cx:pt>
          <cx:pt idx="219686">162</cx:pt>
          <cx:pt idx="219687">1</cx:pt>
          <cx:pt idx="219688">47</cx:pt>
          <cx:pt idx="219689">81</cx:pt>
          <cx:pt idx="219690">93</cx:pt>
          <cx:pt idx="219691">56</cx:pt>
          <cx:pt idx="219692">427</cx:pt>
          <cx:pt idx="219693">2</cx:pt>
          <cx:pt idx="219694">0</cx:pt>
          <cx:pt idx="219695">77</cx:pt>
          <cx:pt idx="219696">1</cx:pt>
          <cx:pt idx="219697">99</cx:pt>
          <cx:pt idx="219698">0</cx:pt>
          <cx:pt idx="219699">14</cx:pt>
          <cx:pt idx="219700">0</cx:pt>
          <cx:pt idx="219701">0</cx:pt>
          <cx:pt idx="219702">13</cx:pt>
          <cx:pt idx="219703">4</cx:pt>
          <cx:pt idx="219704">19</cx:pt>
          <cx:pt idx="219705">1</cx:pt>
          <cx:pt idx="219706">71</cx:pt>
          <cx:pt idx="219707">128</cx:pt>
          <cx:pt idx="219708">30</cx:pt>
          <cx:pt idx="219709">16</cx:pt>
          <cx:pt idx="219710">8</cx:pt>
          <cx:pt idx="219711">18</cx:pt>
          <cx:pt idx="219712">1</cx:pt>
          <cx:pt idx="219713">20</cx:pt>
          <cx:pt idx="219714">15</cx:pt>
          <cx:pt idx="219715">1</cx:pt>
          <cx:pt idx="219716">5</cx:pt>
          <cx:pt idx="219717">0</cx:pt>
          <cx:pt idx="219718">84</cx:pt>
          <cx:pt idx="219719">1</cx:pt>
          <cx:pt idx="219720">4</cx:pt>
          <cx:pt idx="219721">2</cx:pt>
          <cx:pt idx="219722">0</cx:pt>
          <cx:pt idx="219723">4</cx:pt>
          <cx:pt idx="219724">20</cx:pt>
          <cx:pt idx="219725">18</cx:pt>
          <cx:pt idx="219726">0</cx:pt>
          <cx:pt idx="219727">81</cx:pt>
          <cx:pt idx="219728">7</cx:pt>
          <cx:pt idx="219729">4</cx:pt>
          <cx:pt idx="219730">0</cx:pt>
          <cx:pt idx="219731">8</cx:pt>
          <cx:pt idx="219732">199</cx:pt>
          <cx:pt idx="219733">50</cx:pt>
          <cx:pt idx="219734">9</cx:pt>
          <cx:pt idx="219735">5</cx:pt>
          <cx:pt idx="219736">20</cx:pt>
          <cx:pt idx="219737">1</cx:pt>
          <cx:pt idx="219738">0</cx:pt>
          <cx:pt idx="219739">0</cx:pt>
          <cx:pt idx="219740">6</cx:pt>
          <cx:pt idx="219741">7</cx:pt>
          <cx:pt idx="219742">28</cx:pt>
          <cx:pt idx="219743">271</cx:pt>
          <cx:pt idx="219744">1</cx:pt>
          <cx:pt idx="219745">74</cx:pt>
          <cx:pt idx="219746">5</cx:pt>
          <cx:pt idx="219747">0</cx:pt>
          <cx:pt idx="219748">0</cx:pt>
          <cx:pt idx="219749">13</cx:pt>
          <cx:pt idx="219750">0</cx:pt>
          <cx:pt idx="219751">0</cx:pt>
          <cx:pt idx="219752">8</cx:pt>
          <cx:pt idx="219753">230</cx:pt>
          <cx:pt idx="219754">1</cx:pt>
          <cx:pt idx="219755">8</cx:pt>
          <cx:pt idx="219756">0</cx:pt>
          <cx:pt idx="219757">3</cx:pt>
          <cx:pt idx="219758">226</cx:pt>
          <cx:pt idx="219759">49</cx:pt>
          <cx:pt idx="219760">198</cx:pt>
          <cx:pt idx="219761">4</cx:pt>
          <cx:pt idx="219762">1</cx:pt>
          <cx:pt idx="219763">53</cx:pt>
          <cx:pt idx="219764">12</cx:pt>
          <cx:pt idx="219765">208</cx:pt>
          <cx:pt idx="219766">0</cx:pt>
          <cx:pt idx="219767">11</cx:pt>
          <cx:pt idx="219768">0</cx:pt>
          <cx:pt idx="219769">112</cx:pt>
          <cx:pt idx="219770">20</cx:pt>
          <cx:pt idx="219771">2</cx:pt>
          <cx:pt idx="219772">6</cx:pt>
          <cx:pt idx="219773">0</cx:pt>
          <cx:pt idx="219774">136</cx:pt>
          <cx:pt idx="219775">0</cx:pt>
          <cx:pt idx="219776">1</cx:pt>
          <cx:pt idx="219777">5</cx:pt>
          <cx:pt idx="219778">72</cx:pt>
          <cx:pt idx="219779">20</cx:pt>
          <cx:pt idx="219780">4</cx:pt>
          <cx:pt idx="219781">4</cx:pt>
          <cx:pt idx="219782">0</cx:pt>
          <cx:pt idx="219783">0</cx:pt>
          <cx:pt idx="219784">0</cx:pt>
          <cx:pt idx="219785">3</cx:pt>
          <cx:pt idx="219786">3</cx:pt>
          <cx:pt idx="219787">71</cx:pt>
          <cx:pt idx="219788">93</cx:pt>
          <cx:pt idx="219789">95</cx:pt>
          <cx:pt idx="219790">0</cx:pt>
          <cx:pt idx="219791">18</cx:pt>
          <cx:pt idx="219792">10</cx:pt>
          <cx:pt idx="219793">38</cx:pt>
          <cx:pt idx="219794">0</cx:pt>
          <cx:pt idx="219795">0</cx:pt>
          <cx:pt idx="219796">0</cx:pt>
          <cx:pt idx="219797">104</cx:pt>
          <cx:pt idx="219798">49</cx:pt>
          <cx:pt idx="219799">0</cx:pt>
          <cx:pt idx="219800">51</cx:pt>
          <cx:pt idx="219801">0</cx:pt>
          <cx:pt idx="219802">3</cx:pt>
          <cx:pt idx="219803">4</cx:pt>
          <cx:pt idx="219804">90</cx:pt>
          <cx:pt idx="219805">0</cx:pt>
          <cx:pt idx="219806">7</cx:pt>
          <cx:pt idx="219807">0</cx:pt>
          <cx:pt idx="219808">0</cx:pt>
          <cx:pt idx="219809">0</cx:pt>
          <cx:pt idx="219810">1</cx:pt>
          <cx:pt idx="219811">10</cx:pt>
          <cx:pt idx="219812">72</cx:pt>
          <cx:pt idx="219813">0</cx:pt>
          <cx:pt idx="219814">19</cx:pt>
          <cx:pt idx="219815">0</cx:pt>
          <cx:pt idx="219816">2</cx:pt>
          <cx:pt idx="219817">7</cx:pt>
          <cx:pt idx="219818">0</cx:pt>
          <cx:pt idx="219819">9</cx:pt>
          <cx:pt idx="219820">107</cx:pt>
          <cx:pt idx="219821">28</cx:pt>
          <cx:pt idx="219822">0</cx:pt>
          <cx:pt idx="219823">7</cx:pt>
          <cx:pt idx="219824">50</cx:pt>
          <cx:pt idx="219825">0</cx:pt>
          <cx:pt idx="219826">43</cx:pt>
          <cx:pt idx="219827">0</cx:pt>
          <cx:pt idx="219828">1</cx:pt>
          <cx:pt idx="219829">0</cx:pt>
          <cx:pt idx="219830">3</cx:pt>
          <cx:pt idx="219831">12</cx:pt>
          <cx:pt idx="219832">0</cx:pt>
          <cx:pt idx="219833">0</cx:pt>
          <cx:pt idx="219834">2</cx:pt>
          <cx:pt idx="219835">0</cx:pt>
          <cx:pt idx="219836">2</cx:pt>
          <cx:pt idx="219837">0</cx:pt>
          <cx:pt idx="219838">13</cx:pt>
          <cx:pt idx="219839">5</cx:pt>
          <cx:pt idx="219840">1</cx:pt>
          <cx:pt idx="219841">121</cx:pt>
          <cx:pt idx="219842">1</cx:pt>
          <cx:pt idx="219843">0</cx:pt>
          <cx:pt idx="219844">0</cx:pt>
          <cx:pt idx="219845">0</cx:pt>
          <cx:pt idx="219846">0</cx:pt>
          <cx:pt idx="219847">0</cx:pt>
          <cx:pt idx="219848">0</cx:pt>
          <cx:pt idx="219849">13</cx:pt>
          <cx:pt idx="219850">0</cx:pt>
          <cx:pt idx="219851">154</cx:pt>
          <cx:pt idx="219852">12</cx:pt>
          <cx:pt idx="219853">1</cx:pt>
          <cx:pt idx="219854">0</cx:pt>
          <cx:pt idx="219855">0</cx:pt>
          <cx:pt idx="219856">12</cx:pt>
          <cx:pt idx="219857">400</cx:pt>
          <cx:pt idx="219858">11</cx:pt>
          <cx:pt idx="219859">0</cx:pt>
          <cx:pt idx="219860">9</cx:pt>
          <cx:pt idx="219861">12</cx:pt>
          <cx:pt idx="219862">0</cx:pt>
          <cx:pt idx="219863">13</cx:pt>
          <cx:pt idx="219864">6</cx:pt>
          <cx:pt idx="219865">91</cx:pt>
          <cx:pt idx="219866">138</cx:pt>
          <cx:pt idx="219867">57</cx:pt>
          <cx:pt idx="219868">16</cx:pt>
          <cx:pt idx="219869">5</cx:pt>
          <cx:pt idx="219870">112</cx:pt>
          <cx:pt idx="219871">0</cx:pt>
          <cx:pt idx="219872">3</cx:pt>
          <cx:pt idx="219873">0</cx:pt>
          <cx:pt idx="219874">97</cx:pt>
          <cx:pt idx="219875">5</cx:pt>
          <cx:pt idx="219876">1</cx:pt>
          <cx:pt idx="219877">60</cx:pt>
          <cx:pt idx="219878">1</cx:pt>
          <cx:pt idx="219879">1</cx:pt>
          <cx:pt idx="219880">0</cx:pt>
          <cx:pt idx="219881">278</cx:pt>
          <cx:pt idx="219882">105</cx:pt>
          <cx:pt idx="219883">74</cx:pt>
          <cx:pt idx="219884">17</cx:pt>
          <cx:pt idx="219885">1</cx:pt>
          <cx:pt idx="219886">29</cx:pt>
          <cx:pt idx="219887">8</cx:pt>
          <cx:pt idx="219888">0</cx:pt>
          <cx:pt idx="219889">11</cx:pt>
          <cx:pt idx="219890">0</cx:pt>
          <cx:pt idx="219891">12</cx:pt>
          <cx:pt idx="219892">48</cx:pt>
          <cx:pt idx="219893">58</cx:pt>
          <cx:pt idx="219894">0</cx:pt>
          <cx:pt idx="219895">0</cx:pt>
          <cx:pt idx="219896">5</cx:pt>
          <cx:pt idx="219897">0</cx:pt>
          <cx:pt idx="219898">1</cx:pt>
          <cx:pt idx="219899">5</cx:pt>
          <cx:pt idx="219900">21</cx:pt>
          <cx:pt idx="219901">1</cx:pt>
          <cx:pt idx="219902">0</cx:pt>
          <cx:pt idx="219903">37</cx:pt>
          <cx:pt idx="219904">28</cx:pt>
          <cx:pt idx="219905">84</cx:pt>
          <cx:pt idx="219906">2</cx:pt>
          <cx:pt idx="219907">105</cx:pt>
          <cx:pt idx="219908">0</cx:pt>
          <cx:pt idx="219909">0</cx:pt>
          <cx:pt idx="219910">42</cx:pt>
          <cx:pt idx="219911">19</cx:pt>
          <cx:pt idx="219912">70</cx:pt>
          <cx:pt idx="219913">5</cx:pt>
          <cx:pt idx="219914">10</cx:pt>
          <cx:pt idx="219915">0</cx:pt>
          <cx:pt idx="219916">34</cx:pt>
          <cx:pt idx="219917">127</cx:pt>
          <cx:pt idx="219918">65</cx:pt>
          <cx:pt idx="219919">329</cx:pt>
          <cx:pt idx="219920">137</cx:pt>
          <cx:pt idx="219921">14</cx:pt>
          <cx:pt idx="219922">14</cx:pt>
          <cx:pt idx="219923">8</cx:pt>
          <cx:pt idx="219924">0</cx:pt>
          <cx:pt idx="219925">1</cx:pt>
          <cx:pt idx="219926">201</cx:pt>
          <cx:pt idx="219927">2</cx:pt>
          <cx:pt idx="219928">3</cx:pt>
          <cx:pt idx="219929">84</cx:pt>
          <cx:pt idx="219930">0</cx:pt>
          <cx:pt idx="219931">0</cx:pt>
          <cx:pt idx="219932">0</cx:pt>
          <cx:pt idx="219933">12</cx:pt>
          <cx:pt idx="219934">0</cx:pt>
          <cx:pt idx="219935">1</cx:pt>
          <cx:pt idx="219936">37</cx:pt>
          <cx:pt idx="219937">322</cx:pt>
          <cx:pt idx="219938">10</cx:pt>
          <cx:pt idx="219939">1</cx:pt>
          <cx:pt idx="219940">0</cx:pt>
          <cx:pt idx="219941">95</cx:pt>
          <cx:pt idx="219942">9</cx:pt>
          <cx:pt idx="219943">3</cx:pt>
          <cx:pt idx="219944">5</cx:pt>
          <cx:pt idx="219945">0</cx:pt>
          <cx:pt idx="219946">3</cx:pt>
          <cx:pt idx="219947">0</cx:pt>
          <cx:pt idx="219948">0</cx:pt>
          <cx:pt idx="219949">0</cx:pt>
          <cx:pt idx="219950">0</cx:pt>
          <cx:pt idx="219951">1</cx:pt>
          <cx:pt idx="219952">1</cx:pt>
          <cx:pt idx="219953">2</cx:pt>
          <cx:pt idx="219954">3</cx:pt>
          <cx:pt idx="219955">8</cx:pt>
          <cx:pt idx="219956">160</cx:pt>
          <cx:pt idx="219957">33</cx:pt>
          <cx:pt idx="219958">12</cx:pt>
          <cx:pt idx="219959">27</cx:pt>
          <cx:pt idx="219960">0</cx:pt>
          <cx:pt idx="219961">157</cx:pt>
          <cx:pt idx="219962">722</cx:pt>
          <cx:pt idx="219963">120</cx:pt>
          <cx:pt idx="219964">70</cx:pt>
          <cx:pt idx="219965">0</cx:pt>
          <cx:pt idx="219966">236</cx:pt>
          <cx:pt idx="219967">92</cx:pt>
          <cx:pt idx="219968">35</cx:pt>
          <cx:pt idx="219969">135</cx:pt>
          <cx:pt idx="219970">13</cx:pt>
          <cx:pt idx="219971">12</cx:pt>
          <cx:pt idx="219972">25</cx:pt>
          <cx:pt idx="219973">112</cx:pt>
          <cx:pt idx="219974">7</cx:pt>
          <cx:pt idx="219975">0</cx:pt>
          <cx:pt idx="219976">7</cx:pt>
          <cx:pt idx="219977">0</cx:pt>
          <cx:pt idx="219978">0</cx:pt>
          <cx:pt idx="219979">0</cx:pt>
          <cx:pt idx="219980">1</cx:pt>
          <cx:pt idx="219981">8</cx:pt>
          <cx:pt idx="219982">7</cx:pt>
          <cx:pt idx="219983">48</cx:pt>
          <cx:pt idx="219984">0</cx:pt>
          <cx:pt idx="219985">13</cx:pt>
          <cx:pt idx="219986">26</cx:pt>
          <cx:pt idx="219987">14</cx:pt>
          <cx:pt idx="219988">78</cx:pt>
          <cx:pt idx="219989">27</cx:pt>
          <cx:pt idx="219990">5</cx:pt>
          <cx:pt idx="219991">56</cx:pt>
          <cx:pt idx="219992">0</cx:pt>
          <cx:pt idx="219993">0</cx:pt>
          <cx:pt idx="219994">5</cx:pt>
          <cx:pt idx="219995">58</cx:pt>
          <cx:pt idx="219996">6</cx:pt>
          <cx:pt idx="219997">0</cx:pt>
          <cx:pt idx="219998">14</cx:pt>
          <cx:pt idx="219999">0</cx:pt>
          <cx:pt idx="220000">0</cx:pt>
          <cx:pt idx="220001">6</cx:pt>
          <cx:pt idx="220002">81</cx:pt>
          <cx:pt idx="220003">111</cx:pt>
          <cx:pt idx="220004">12</cx:pt>
          <cx:pt idx="220005">44</cx:pt>
          <cx:pt idx="220006">4</cx:pt>
          <cx:pt idx="220007">32</cx:pt>
          <cx:pt idx="220008">19</cx:pt>
          <cx:pt idx="220009">0</cx:pt>
          <cx:pt idx="220010">16</cx:pt>
          <cx:pt idx="220011">19</cx:pt>
          <cx:pt idx="220012">1</cx:pt>
          <cx:pt idx="220013">5</cx:pt>
          <cx:pt idx="220014">0</cx:pt>
          <cx:pt idx="220015">79</cx:pt>
          <cx:pt idx="220016">386</cx:pt>
          <cx:pt idx="220017">0</cx:pt>
          <cx:pt idx="220018">0</cx:pt>
          <cx:pt idx="220019">1</cx:pt>
          <cx:pt idx="220020">1</cx:pt>
          <cx:pt idx="220021">10</cx:pt>
          <cx:pt idx="220022">13</cx:pt>
          <cx:pt idx="220023">7</cx:pt>
          <cx:pt idx="220024">9</cx:pt>
          <cx:pt idx="220025">18</cx:pt>
          <cx:pt idx="220026">8</cx:pt>
          <cx:pt idx="220027">20</cx:pt>
          <cx:pt idx="220028">26</cx:pt>
          <cx:pt idx="220029">31</cx:pt>
          <cx:pt idx="220030">0</cx:pt>
          <cx:pt idx="220031">0</cx:pt>
          <cx:pt idx="220032">218</cx:pt>
          <cx:pt idx="220033">8</cx:pt>
          <cx:pt idx="220034">33</cx:pt>
          <cx:pt idx="220035">12</cx:pt>
          <cx:pt idx="220036">1</cx:pt>
          <cx:pt idx="220037">0</cx:pt>
          <cx:pt idx="220038">0</cx:pt>
          <cx:pt idx="220039">0</cx:pt>
          <cx:pt idx="220040">0</cx:pt>
          <cx:pt idx="220041">0</cx:pt>
          <cx:pt idx="220042">0</cx:pt>
          <cx:pt idx="220043">0</cx:pt>
          <cx:pt idx="220044">0</cx:pt>
          <cx:pt idx="220045">1</cx:pt>
          <cx:pt idx="220046">0</cx:pt>
          <cx:pt idx="220047">1</cx:pt>
          <cx:pt idx="220048">0</cx:pt>
          <cx:pt idx="220049">0</cx:pt>
          <cx:pt idx="220050">0</cx:pt>
          <cx:pt idx="220051">0</cx:pt>
          <cx:pt idx="220052">3</cx:pt>
          <cx:pt idx="220053">0</cx:pt>
          <cx:pt idx="220054">0</cx:pt>
          <cx:pt idx="220055">0</cx:pt>
          <cx:pt idx="220056">0</cx:pt>
          <cx:pt idx="220057">14</cx:pt>
          <cx:pt idx="220058">0</cx:pt>
          <cx:pt idx="220059">0</cx:pt>
          <cx:pt idx="220060">0</cx:pt>
          <cx:pt idx="220061">0</cx:pt>
          <cx:pt idx="220062">14</cx:pt>
          <cx:pt idx="220063">0</cx:pt>
          <cx:pt idx="220064">0</cx:pt>
          <cx:pt idx="220065">4</cx:pt>
          <cx:pt idx="220066">75</cx:pt>
          <cx:pt idx="220067">263</cx:pt>
          <cx:pt idx="220068">94</cx:pt>
          <cx:pt idx="220069">319</cx:pt>
          <cx:pt idx="220070">116</cx:pt>
          <cx:pt idx="220071">0</cx:pt>
          <cx:pt idx="220072">14</cx:pt>
          <cx:pt idx="220073">4</cx:pt>
          <cx:pt idx="220074">0</cx:pt>
          <cx:pt idx="220075">28</cx:pt>
          <cx:pt idx="220076">48</cx:pt>
          <cx:pt idx="220077">131</cx:pt>
          <cx:pt idx="220078">0</cx:pt>
          <cx:pt idx="220079">12</cx:pt>
          <cx:pt idx="220080">0</cx:pt>
          <cx:pt idx="220081">103</cx:pt>
          <cx:pt idx="220082">232</cx:pt>
          <cx:pt idx="220083">14</cx:pt>
          <cx:pt idx="220084">12</cx:pt>
          <cx:pt idx="220085">48</cx:pt>
          <cx:pt idx="220086">2</cx:pt>
          <cx:pt idx="220087">25</cx:pt>
          <cx:pt idx="220088">6</cx:pt>
          <cx:pt idx="220089">0</cx:pt>
          <cx:pt idx="220090">0</cx:pt>
          <cx:pt idx="220091">11</cx:pt>
          <cx:pt idx="220092">14</cx:pt>
          <cx:pt idx="220093">0</cx:pt>
          <cx:pt idx="220094">48</cx:pt>
          <cx:pt idx="220095">14</cx:pt>
          <cx:pt idx="220096">19</cx:pt>
          <cx:pt idx="220097">9</cx:pt>
          <cx:pt idx="220098">0</cx:pt>
          <cx:pt idx="220099">0</cx:pt>
          <cx:pt idx="220100">0</cx:pt>
          <cx:pt idx="220101">19</cx:pt>
          <cx:pt idx="220102">40</cx:pt>
          <cx:pt idx="220103">66</cx:pt>
          <cx:pt idx="220104">20</cx:pt>
          <cx:pt idx="220105">14</cx:pt>
          <cx:pt idx="220106">21</cx:pt>
          <cx:pt idx="220107">6</cx:pt>
          <cx:pt idx="220108">1</cx:pt>
          <cx:pt idx="220109">2</cx:pt>
          <cx:pt idx="220110">292</cx:pt>
          <cx:pt idx="220111">7</cx:pt>
          <cx:pt idx="220112">20</cx:pt>
          <cx:pt idx="220113">15</cx:pt>
          <cx:pt idx="220114">14</cx:pt>
          <cx:pt idx="220115">2</cx:pt>
          <cx:pt idx="220116">1</cx:pt>
          <cx:pt idx="220117">10</cx:pt>
          <cx:pt idx="220118">20</cx:pt>
          <cx:pt idx="220119">5</cx:pt>
          <cx:pt idx="220120">8</cx:pt>
          <cx:pt idx="220121">59</cx:pt>
          <cx:pt idx="220122">42</cx:pt>
          <cx:pt idx="220123">33</cx:pt>
          <cx:pt idx="220124">110</cx:pt>
          <cx:pt idx="220125">0</cx:pt>
          <cx:pt idx="220126">0</cx:pt>
          <cx:pt idx="220127">22</cx:pt>
          <cx:pt idx="220128">1</cx:pt>
          <cx:pt idx="220129">24</cx:pt>
          <cx:pt idx="220130">27</cx:pt>
          <cx:pt idx="220131">8</cx:pt>
          <cx:pt idx="220132">2</cx:pt>
          <cx:pt idx="220133">326</cx:pt>
          <cx:pt idx="220134">328</cx:pt>
          <cx:pt idx="220135">24</cx:pt>
          <cx:pt idx="220136">0</cx:pt>
          <cx:pt idx="220137">35</cx:pt>
          <cx:pt idx="220138">0</cx:pt>
          <cx:pt idx="220139">0</cx:pt>
          <cx:pt idx="220140">3</cx:pt>
          <cx:pt idx="220141">16</cx:pt>
          <cx:pt idx="220142">51</cx:pt>
          <cx:pt idx="220143">2</cx:pt>
          <cx:pt idx="220144">35</cx:pt>
          <cx:pt idx="220145">1</cx:pt>
          <cx:pt idx="220146">1</cx:pt>
          <cx:pt idx="220147">3</cx:pt>
          <cx:pt idx="220148">0</cx:pt>
          <cx:pt idx="220149">5</cx:pt>
          <cx:pt idx="220150">54</cx:pt>
          <cx:pt idx="220151">3</cx:pt>
          <cx:pt idx="220152">1</cx:pt>
          <cx:pt idx="220153">4</cx:pt>
          <cx:pt idx="220154">81</cx:pt>
          <cx:pt idx="220155">7</cx:pt>
          <cx:pt idx="220156">63</cx:pt>
          <cx:pt idx="220157">5</cx:pt>
          <cx:pt idx="220158">2</cx:pt>
          <cx:pt idx="220159">11</cx:pt>
          <cx:pt idx="220160">56</cx:pt>
          <cx:pt idx="220161">54</cx:pt>
          <cx:pt idx="220162">2</cx:pt>
          <cx:pt idx="220163">5</cx:pt>
          <cx:pt idx="220164">0</cx:pt>
          <cx:pt idx="220165">0</cx:pt>
          <cx:pt idx="220166">0</cx:pt>
          <cx:pt idx="220167">0</cx:pt>
          <cx:pt idx="220168">27</cx:pt>
          <cx:pt idx="220169">1</cx:pt>
          <cx:pt idx="220170">1</cx:pt>
          <cx:pt idx="220171">0</cx:pt>
          <cx:pt idx="220172">0</cx:pt>
          <cx:pt idx="220173">0</cx:pt>
          <cx:pt idx="220174">1</cx:pt>
          <cx:pt idx="220175">218</cx:pt>
          <cx:pt idx="220176">26</cx:pt>
          <cx:pt idx="220177">461</cx:pt>
          <cx:pt idx="220178">0</cx:pt>
          <cx:pt idx="220179">38</cx:pt>
          <cx:pt idx="220180">279</cx:pt>
          <cx:pt idx="220181">1</cx:pt>
          <cx:pt idx="220182">11</cx:pt>
          <cx:pt idx="220183">164</cx:pt>
          <cx:pt idx="220184">219</cx:pt>
          <cx:pt idx="220185">15</cx:pt>
          <cx:pt idx="220186">26</cx:pt>
          <cx:pt idx="220187">26</cx:pt>
          <cx:pt idx="220188">0</cx:pt>
          <cx:pt idx="220189">0</cx:pt>
          <cx:pt idx="220190">0</cx:pt>
          <cx:pt idx="220191">0</cx:pt>
          <cx:pt idx="220192">2</cx:pt>
          <cx:pt idx="220193">5</cx:pt>
          <cx:pt idx="220194">14</cx:pt>
          <cx:pt idx="220195">11</cx:pt>
          <cx:pt idx="220196">0</cx:pt>
          <cx:pt idx="220197">14</cx:pt>
          <cx:pt idx="220198">1</cx:pt>
          <cx:pt idx="220199">0</cx:pt>
          <cx:pt idx="220200">0</cx:pt>
          <cx:pt idx="220201">1</cx:pt>
          <cx:pt idx="220202">0</cx:pt>
          <cx:pt idx="220203">10</cx:pt>
          <cx:pt idx="220204">4</cx:pt>
          <cx:pt idx="220205">0</cx:pt>
          <cx:pt idx="220206">0</cx:pt>
          <cx:pt idx="220207">0</cx:pt>
          <cx:pt idx="220208">0</cx:pt>
          <cx:pt idx="220209">0</cx:pt>
          <cx:pt idx="220210">0</cx:pt>
          <cx:pt idx="220211">60</cx:pt>
          <cx:pt idx="220212">0</cx:pt>
          <cx:pt idx="220213">0</cx:pt>
          <cx:pt idx="220214">36</cx:pt>
          <cx:pt idx="220215">2</cx:pt>
          <cx:pt idx="220216">0</cx:pt>
          <cx:pt idx="220217">146</cx:pt>
          <cx:pt idx="220218">204</cx:pt>
          <cx:pt idx="220219">0</cx:pt>
          <cx:pt idx="220220">2</cx:pt>
          <cx:pt idx="220221">106</cx:pt>
          <cx:pt idx="220222">0</cx:pt>
          <cx:pt idx="220223">102</cx:pt>
          <cx:pt idx="220224">4</cx:pt>
          <cx:pt idx="220225">37</cx:pt>
          <cx:pt idx="220226">8</cx:pt>
          <cx:pt idx="220227">0</cx:pt>
          <cx:pt idx="220228">26</cx:pt>
          <cx:pt idx="220229">24</cx:pt>
          <cx:pt idx="220230">6</cx:pt>
          <cx:pt idx="220231">12</cx:pt>
          <cx:pt idx="220232">20</cx:pt>
          <cx:pt idx="220233">3</cx:pt>
          <cx:pt idx="220234">0</cx:pt>
          <cx:pt idx="220235">0</cx:pt>
          <cx:pt idx="220236">192</cx:pt>
          <cx:pt idx="220237">126</cx:pt>
          <cx:pt idx="220238">0</cx:pt>
          <cx:pt idx="220239">2</cx:pt>
          <cx:pt idx="220240">113</cx:pt>
          <cx:pt idx="220241">0</cx:pt>
          <cx:pt idx="220242">22</cx:pt>
          <cx:pt idx="220243">5</cx:pt>
          <cx:pt idx="220244">55</cx:pt>
          <cx:pt idx="220245">8</cx:pt>
          <cx:pt idx="220246">0</cx:pt>
          <cx:pt idx="220247">9</cx:pt>
          <cx:pt idx="220248">17</cx:pt>
          <cx:pt idx="220249">21</cx:pt>
          <cx:pt idx="220250">0</cx:pt>
          <cx:pt idx="220251">206</cx:pt>
          <cx:pt idx="220252">0</cx:pt>
          <cx:pt idx="220253">8</cx:pt>
          <cx:pt idx="220254">13</cx:pt>
          <cx:pt idx="220255">0</cx:pt>
          <cx:pt idx="220256">2</cx:pt>
          <cx:pt idx="220257">85</cx:pt>
          <cx:pt idx="220258">3</cx:pt>
          <cx:pt idx="220259">14</cx:pt>
          <cx:pt idx="220260">14</cx:pt>
          <cx:pt idx="220261">0</cx:pt>
          <cx:pt idx="220262">66</cx:pt>
          <cx:pt idx="220263">113</cx:pt>
          <cx:pt idx="220264">60</cx:pt>
          <cx:pt idx="220265">193</cx:pt>
          <cx:pt idx="220266">135</cx:pt>
          <cx:pt idx="220267">103</cx:pt>
          <cx:pt idx="220268">1</cx:pt>
          <cx:pt idx="220269">0</cx:pt>
          <cx:pt idx="220270">13</cx:pt>
          <cx:pt idx="220271">0</cx:pt>
          <cx:pt idx="220272">0</cx:pt>
          <cx:pt idx="220273">38</cx:pt>
          <cx:pt idx="220274">0</cx:pt>
          <cx:pt idx="220275">4</cx:pt>
          <cx:pt idx="220276">0</cx:pt>
          <cx:pt idx="220277">0</cx:pt>
          <cx:pt idx="220278">0</cx:pt>
          <cx:pt idx="220279">0</cx:pt>
          <cx:pt idx="220280">0</cx:pt>
          <cx:pt idx="220281">1</cx:pt>
          <cx:pt idx="220282">33</cx:pt>
          <cx:pt idx="220283">0</cx:pt>
          <cx:pt idx="220284">1</cx:pt>
          <cx:pt idx="220285">4</cx:pt>
          <cx:pt idx="220286">7</cx:pt>
          <cx:pt idx="220287">32</cx:pt>
          <cx:pt idx="220288">222</cx:pt>
          <cx:pt idx="220289">2</cx:pt>
          <cx:pt idx="220290">1</cx:pt>
          <cx:pt idx="220291">174</cx:pt>
          <cx:pt idx="220292">1</cx:pt>
          <cx:pt idx="220293">0</cx:pt>
          <cx:pt idx="220294">172</cx:pt>
          <cx:pt idx="220295">67</cx:pt>
          <cx:pt idx="220296">1</cx:pt>
          <cx:pt idx="220297">0</cx:pt>
          <cx:pt idx="220298">20</cx:pt>
          <cx:pt idx="220299">118</cx:pt>
          <cx:pt idx="220300">7</cx:pt>
          <cx:pt idx="220301">53</cx:pt>
          <cx:pt idx="220302">1</cx:pt>
          <cx:pt idx="220303">61</cx:pt>
          <cx:pt idx="220304">0</cx:pt>
          <cx:pt idx="220305">0</cx:pt>
          <cx:pt idx="220306">65</cx:pt>
          <cx:pt idx="220307">28</cx:pt>
          <cx:pt idx="220308">274</cx:pt>
          <cx:pt idx="220309">0</cx:pt>
          <cx:pt idx="220310">149</cx:pt>
          <cx:pt idx="220311">0</cx:pt>
          <cx:pt idx="220312">0</cx:pt>
          <cx:pt idx="220313">47</cx:pt>
          <cx:pt idx="220314">63</cx:pt>
          <cx:pt idx="220315">0</cx:pt>
          <cx:pt idx="220316">30</cx:pt>
          <cx:pt idx="220317">5</cx:pt>
          <cx:pt idx="220318">4</cx:pt>
          <cx:pt idx="220319">1</cx:pt>
          <cx:pt idx="220320">119</cx:pt>
          <cx:pt idx="220321">19</cx:pt>
          <cx:pt idx="220322">6</cx:pt>
          <cx:pt idx="220323">7</cx:pt>
          <cx:pt idx="220324">1</cx:pt>
          <cx:pt idx="220325">29</cx:pt>
          <cx:pt idx="220326">272</cx:pt>
          <cx:pt idx="220327">56</cx:pt>
          <cx:pt idx="220328">6</cx:pt>
          <cx:pt idx="220329">1</cx:pt>
          <cx:pt idx="220330">1</cx:pt>
          <cx:pt idx="220331">2</cx:pt>
          <cx:pt idx="220332">3</cx:pt>
          <cx:pt idx="220333">38</cx:pt>
          <cx:pt idx="220334">22</cx:pt>
          <cx:pt idx="220335">0</cx:pt>
          <cx:pt idx="220336">0</cx:pt>
          <cx:pt idx="220337">233</cx:pt>
          <cx:pt idx="220338">0</cx:pt>
          <cx:pt idx="220339">42</cx:pt>
          <cx:pt idx="220340">6</cx:pt>
          <cx:pt idx="220341">0</cx:pt>
          <cx:pt idx="220342">71</cx:pt>
          <cx:pt idx="220343">115</cx:pt>
          <cx:pt idx="220344">1</cx:pt>
          <cx:pt idx="220345">493</cx:pt>
          <cx:pt idx="220346">0</cx:pt>
          <cx:pt idx="220347">27</cx:pt>
          <cx:pt idx="220348">1</cx:pt>
          <cx:pt idx="220349">6</cx:pt>
          <cx:pt idx="220350">33</cx:pt>
          <cx:pt idx="220351">92</cx:pt>
          <cx:pt idx="220352">1</cx:pt>
          <cx:pt idx="220353">26</cx:pt>
          <cx:pt idx="220354">68</cx:pt>
          <cx:pt idx="220355">0</cx:pt>
          <cx:pt idx="220356">491</cx:pt>
          <cx:pt idx="220357">2</cx:pt>
          <cx:pt idx="220358">0</cx:pt>
          <cx:pt idx="220359">8</cx:pt>
          <cx:pt idx="220360">10</cx:pt>
          <cx:pt idx="220361">5</cx:pt>
          <cx:pt idx="220362">284</cx:pt>
          <cx:pt idx="220363">3</cx:pt>
          <cx:pt idx="220364">0</cx:pt>
          <cx:pt idx="220365">0</cx:pt>
          <cx:pt idx="220366">0</cx:pt>
          <cx:pt idx="220367">0</cx:pt>
          <cx:pt idx="220368">0</cx:pt>
          <cx:pt idx="220369">17</cx:pt>
          <cx:pt idx="220370">152</cx:pt>
          <cx:pt idx="220371">33</cx:pt>
          <cx:pt idx="220372">0</cx:pt>
          <cx:pt idx="220373">233</cx:pt>
          <cx:pt idx="220374">20</cx:pt>
          <cx:pt idx="220375">5</cx:pt>
          <cx:pt idx="220376">1</cx:pt>
          <cx:pt idx="220377">14</cx:pt>
          <cx:pt idx="220378">681</cx:pt>
          <cx:pt idx="220379">0</cx:pt>
          <cx:pt idx="220380">1</cx:pt>
          <cx:pt idx="220381">14</cx:pt>
          <cx:pt idx="220382">61</cx:pt>
          <cx:pt idx="220383">7</cx:pt>
          <cx:pt idx="220384">0</cx:pt>
          <cx:pt idx="220385">77</cx:pt>
          <cx:pt idx="220386">12</cx:pt>
          <cx:pt idx="220387">39</cx:pt>
          <cx:pt idx="220388">0</cx:pt>
          <cx:pt idx="220389">1</cx:pt>
          <cx:pt idx="220390">1</cx:pt>
          <cx:pt idx="220391">0</cx:pt>
          <cx:pt idx="220392">21</cx:pt>
          <cx:pt idx="220393">21</cx:pt>
          <cx:pt idx="220394">0</cx:pt>
          <cx:pt idx="220395">0</cx:pt>
          <cx:pt idx="220396">1</cx:pt>
          <cx:pt idx="220397">0</cx:pt>
          <cx:pt idx="220398">36</cx:pt>
          <cx:pt idx="220399">105</cx:pt>
          <cx:pt idx="220400">5</cx:pt>
          <cx:pt idx="220401">52</cx:pt>
          <cx:pt idx="220402">0</cx:pt>
          <cx:pt idx="220403">1</cx:pt>
          <cx:pt idx="220404">1</cx:pt>
          <cx:pt idx="220405">245</cx:pt>
          <cx:pt idx="220406">21</cx:pt>
          <cx:pt idx="220407">19</cx:pt>
          <cx:pt idx="220408">5</cx:pt>
          <cx:pt idx="220409">224</cx:pt>
          <cx:pt idx="220410">1</cx:pt>
          <cx:pt idx="220411">0</cx:pt>
          <cx:pt idx="220412">4</cx:pt>
          <cx:pt idx="220413">0</cx:pt>
          <cx:pt idx="220414">0</cx:pt>
          <cx:pt idx="220415">0</cx:pt>
          <cx:pt idx="220416">0</cx:pt>
          <cx:pt idx="220417">18</cx:pt>
          <cx:pt idx="220418">28</cx:pt>
          <cx:pt idx="220419">65</cx:pt>
          <cx:pt idx="220420">31</cx:pt>
          <cx:pt idx="220421">7</cx:pt>
          <cx:pt idx="220422">45</cx:pt>
          <cx:pt idx="220423">3</cx:pt>
          <cx:pt idx="220424">4</cx:pt>
          <cx:pt idx="220425">1</cx:pt>
          <cx:pt idx="220426">83</cx:pt>
          <cx:pt idx="220427">56</cx:pt>
          <cx:pt idx="220428">23</cx:pt>
          <cx:pt idx="220429">91</cx:pt>
          <cx:pt idx="220430">13</cx:pt>
          <cx:pt idx="220431">2</cx:pt>
          <cx:pt idx="220432">1</cx:pt>
          <cx:pt idx="220433">29</cx:pt>
          <cx:pt idx="220434">5</cx:pt>
          <cx:pt idx="220435">9</cx:pt>
          <cx:pt idx="220436">2</cx:pt>
          <cx:pt idx="220437">1</cx:pt>
          <cx:pt idx="220438">1</cx:pt>
          <cx:pt idx="220439">1</cx:pt>
          <cx:pt idx="220440">3</cx:pt>
          <cx:pt idx="220441">0</cx:pt>
          <cx:pt idx="220442">0</cx:pt>
          <cx:pt idx="220443">0</cx:pt>
          <cx:pt idx="220444">0</cx:pt>
          <cx:pt idx="220445">106</cx:pt>
          <cx:pt idx="220446">9</cx:pt>
          <cx:pt idx="220447">79</cx:pt>
          <cx:pt idx="220448">1</cx:pt>
          <cx:pt idx="220449">1</cx:pt>
          <cx:pt idx="220450">1</cx:pt>
          <cx:pt idx="220451">3</cx:pt>
          <cx:pt idx="220452">0</cx:pt>
          <cx:pt idx="220453">0</cx:pt>
          <cx:pt idx="220454">0</cx:pt>
          <cx:pt idx="220455">1</cx:pt>
          <cx:pt idx="220456">2</cx:pt>
          <cx:pt idx="220457">0</cx:pt>
          <cx:pt idx="220458">6</cx:pt>
          <cx:pt idx="220459">21</cx:pt>
          <cx:pt idx="220460">28</cx:pt>
          <cx:pt idx="220461">14</cx:pt>
          <cx:pt idx="220462">63</cx:pt>
          <cx:pt idx="220463">39</cx:pt>
          <cx:pt idx="220464">11</cx:pt>
          <cx:pt idx="220465">0</cx:pt>
          <cx:pt idx="220466">94</cx:pt>
          <cx:pt idx="220467">187</cx:pt>
          <cx:pt idx="220468">82</cx:pt>
          <cx:pt idx="220469">3</cx:pt>
          <cx:pt idx="220470">0</cx:pt>
          <cx:pt idx="220471">51</cx:pt>
          <cx:pt idx="220472">1</cx:pt>
          <cx:pt idx="220473">3</cx:pt>
          <cx:pt idx="220474">9</cx:pt>
          <cx:pt idx="220475">66</cx:pt>
          <cx:pt idx="220476">148</cx:pt>
          <cx:pt idx="220477">0</cx:pt>
          <cx:pt idx="220478">13</cx:pt>
          <cx:pt idx="220479">10</cx:pt>
          <cx:pt idx="220480">21</cx:pt>
          <cx:pt idx="220481">56</cx:pt>
          <cx:pt idx="220482">7</cx:pt>
          <cx:pt idx="220483">5</cx:pt>
          <cx:pt idx="220484">3</cx:pt>
          <cx:pt idx="220485">2</cx:pt>
          <cx:pt idx="220486">18</cx:pt>
          <cx:pt idx="220487">279</cx:pt>
          <cx:pt idx="220488">6</cx:pt>
          <cx:pt idx="220489">7</cx:pt>
          <cx:pt idx="220490">27</cx:pt>
          <cx:pt idx="220491">102</cx:pt>
          <cx:pt idx="220492">0</cx:pt>
          <cx:pt idx="220493">0</cx:pt>
          <cx:pt idx="220494">30</cx:pt>
          <cx:pt idx="220495">127</cx:pt>
          <cx:pt idx="220496">372</cx:pt>
          <cx:pt idx="220497">18</cx:pt>
          <cx:pt idx="220498">51</cx:pt>
          <cx:pt idx="220499">1</cx:pt>
          <cx:pt idx="220500">32</cx:pt>
          <cx:pt idx="220501">29</cx:pt>
          <cx:pt idx="220502">14</cx:pt>
          <cx:pt idx="220503">0</cx:pt>
          <cx:pt idx="220504">10</cx:pt>
          <cx:pt idx="220505">0</cx:pt>
          <cx:pt idx="220506">0</cx:pt>
          <cx:pt idx="220507">16</cx:pt>
          <cx:pt idx="220508">1</cx:pt>
          <cx:pt idx="220509">3</cx:pt>
          <cx:pt idx="220510">0</cx:pt>
          <cx:pt idx="220511">336</cx:pt>
          <cx:pt idx="220512">0</cx:pt>
          <cx:pt idx="220513">2</cx:pt>
          <cx:pt idx="220514">2</cx:pt>
          <cx:pt idx="220515">0</cx:pt>
          <cx:pt idx="220516">23</cx:pt>
          <cx:pt idx="220517">28</cx:pt>
          <cx:pt idx="220518">0</cx:pt>
          <cx:pt idx="220519">21</cx:pt>
          <cx:pt idx="220520">0</cx:pt>
          <cx:pt idx="220521">5</cx:pt>
          <cx:pt idx="220522">0</cx:pt>
          <cx:pt idx="220523">32</cx:pt>
          <cx:pt idx="220524">3</cx:pt>
          <cx:pt idx="220525">21</cx:pt>
          <cx:pt idx="220526">0</cx:pt>
          <cx:pt idx="220527">0</cx:pt>
          <cx:pt idx="220528">161</cx:pt>
          <cx:pt idx="220529">5</cx:pt>
          <cx:pt idx="220530">1</cx:pt>
          <cx:pt idx="220531">0</cx:pt>
          <cx:pt idx="220532">84</cx:pt>
          <cx:pt idx="220533">0</cx:pt>
          <cx:pt idx="220534">25</cx:pt>
          <cx:pt idx="220535">12</cx:pt>
          <cx:pt idx="220536">11</cx:pt>
          <cx:pt idx="220537">6</cx:pt>
          <cx:pt idx="220538">4</cx:pt>
          <cx:pt idx="220539">972</cx:pt>
          <cx:pt idx="220540">12</cx:pt>
          <cx:pt idx="220541">70</cx:pt>
          <cx:pt idx="220542">1</cx:pt>
          <cx:pt idx="220543">360</cx:pt>
          <cx:pt idx="220544">3</cx:pt>
          <cx:pt idx="220545">19</cx:pt>
          <cx:pt idx="220546">1</cx:pt>
          <cx:pt idx="220547">57</cx:pt>
          <cx:pt idx="220548">8</cx:pt>
          <cx:pt idx="220549">0</cx:pt>
          <cx:pt idx="220550">3</cx:pt>
          <cx:pt idx="220551">34</cx:pt>
          <cx:pt idx="220552">126</cx:pt>
          <cx:pt idx="220553">1</cx:pt>
          <cx:pt idx="220554">8</cx:pt>
          <cx:pt idx="220555">34</cx:pt>
          <cx:pt idx="220556">1035</cx:pt>
          <cx:pt idx="220557">28</cx:pt>
          <cx:pt idx="220558">2</cx:pt>
          <cx:pt idx="220559">4</cx:pt>
          <cx:pt idx="220560">1</cx:pt>
          <cx:pt idx="220561">0</cx:pt>
          <cx:pt idx="220562">140</cx:pt>
          <cx:pt idx="220563">1</cx:pt>
          <cx:pt idx="220564">350</cx:pt>
          <cx:pt idx="220565">1</cx:pt>
          <cx:pt idx="220566">14</cx:pt>
          <cx:pt idx="220567">18</cx:pt>
          <cx:pt idx="220568">7</cx:pt>
          <cx:pt idx="220569">1</cx:pt>
          <cx:pt idx="220570">4</cx:pt>
          <cx:pt idx="220571">3</cx:pt>
          <cx:pt idx="220572">129</cx:pt>
          <cx:pt idx="220573">0</cx:pt>
          <cx:pt idx="220574">0</cx:pt>
          <cx:pt idx="220575">0</cx:pt>
          <cx:pt idx="220576">1</cx:pt>
          <cx:pt idx="220577">0</cx:pt>
          <cx:pt idx="220578">11</cx:pt>
          <cx:pt idx="220579">11</cx:pt>
          <cx:pt idx="220580">103</cx:pt>
          <cx:pt idx="220581">14</cx:pt>
          <cx:pt idx="220582">0</cx:pt>
          <cx:pt idx="220583">173</cx:pt>
          <cx:pt idx="220584">195</cx:pt>
          <cx:pt idx="220585">0</cx:pt>
          <cx:pt idx="220586">413</cx:pt>
          <cx:pt idx="220587">14</cx:pt>
          <cx:pt idx="220588">0</cx:pt>
          <cx:pt idx="220589">1</cx:pt>
          <cx:pt idx="220590">0</cx:pt>
          <cx:pt idx="220591">0</cx:pt>
          <cx:pt idx="220592">0</cx:pt>
          <cx:pt idx="220593">0</cx:pt>
          <cx:pt idx="220594">25</cx:pt>
          <cx:pt idx="220595">0</cx:pt>
          <cx:pt idx="220596">23</cx:pt>
          <cx:pt idx="220597">33</cx:pt>
          <cx:pt idx="220598">10</cx:pt>
          <cx:pt idx="220599">90</cx:pt>
          <cx:pt idx="220600">9</cx:pt>
          <cx:pt idx="220601">182</cx:pt>
          <cx:pt idx="220602">0</cx:pt>
          <cx:pt idx="220603">0</cx:pt>
          <cx:pt idx="220604">29</cx:pt>
          <cx:pt idx="220605">3</cx:pt>
          <cx:pt idx="220606">0</cx:pt>
          <cx:pt idx="220607">10</cx:pt>
          <cx:pt idx="220608">28</cx:pt>
          <cx:pt idx="220609">76</cx:pt>
          <cx:pt idx="220610">0</cx:pt>
          <cx:pt idx="220611">8</cx:pt>
          <cx:pt idx="220612">54</cx:pt>
          <cx:pt idx="220613">121</cx:pt>
          <cx:pt idx="220614">0</cx:pt>
          <cx:pt idx="220615">64</cx:pt>
          <cx:pt idx="220616">47</cx:pt>
          <cx:pt idx="220617">21</cx:pt>
          <cx:pt idx="220618">0</cx:pt>
          <cx:pt idx="220619">13</cx:pt>
          <cx:pt idx="220620">21</cx:pt>
          <cx:pt idx="220621">8</cx:pt>
          <cx:pt idx="220622">0</cx:pt>
          <cx:pt idx="220623">4</cx:pt>
          <cx:pt idx="220624">0</cx:pt>
          <cx:pt idx="220625">68</cx:pt>
          <cx:pt idx="220626">35</cx:pt>
          <cx:pt idx="220627">0</cx:pt>
          <cx:pt idx="220628">58</cx:pt>
          <cx:pt idx="220629">238</cx:pt>
          <cx:pt idx="220630">706</cx:pt>
          <cx:pt idx="220631">113</cx:pt>
          <cx:pt idx="220632">57</cx:pt>
          <cx:pt idx="220633">97</cx:pt>
          <cx:pt idx="220634">20</cx:pt>
          <cx:pt idx="220635">0</cx:pt>
          <cx:pt idx="220636">3</cx:pt>
          <cx:pt idx="220637">0</cx:pt>
          <cx:pt idx="220638">1</cx:pt>
          <cx:pt idx="220639">47</cx:pt>
          <cx:pt idx="220640">6</cx:pt>
          <cx:pt idx="220641">462</cx:pt>
          <cx:pt idx="220642">0</cx:pt>
          <cx:pt idx="220643">0</cx:pt>
          <cx:pt idx="220644">0</cx:pt>
          <cx:pt idx="220645">0</cx:pt>
          <cx:pt idx="220646">51</cx:pt>
          <cx:pt idx="220647">3</cx:pt>
          <cx:pt idx="220648">29</cx:pt>
          <cx:pt idx="220649">9</cx:pt>
          <cx:pt idx="220650">1</cx:pt>
          <cx:pt idx="220651">14</cx:pt>
          <cx:pt idx="220652">12</cx:pt>
          <cx:pt idx="220653">204</cx:pt>
          <cx:pt idx="220654">72</cx:pt>
          <cx:pt idx="220655">21</cx:pt>
          <cx:pt idx="220656">143</cx:pt>
          <cx:pt idx="220657">0</cx:pt>
          <cx:pt idx="220658">1</cx:pt>
          <cx:pt idx="220659">0</cx:pt>
          <cx:pt idx="220660">344</cx:pt>
          <cx:pt idx="220661">60</cx:pt>
          <cx:pt idx="220662">26</cx:pt>
          <cx:pt idx="220663">4</cx:pt>
          <cx:pt idx="220664">84</cx:pt>
          <cx:pt idx="220665">13</cx:pt>
          <cx:pt idx="220666">49</cx:pt>
          <cx:pt idx="220667">57</cx:pt>
          <cx:pt idx="220668">2</cx:pt>
          <cx:pt idx="220669">323</cx:pt>
          <cx:pt idx="220670">0</cx:pt>
          <cx:pt idx="220671">49</cx:pt>
          <cx:pt idx="220672">129</cx:pt>
          <cx:pt idx="220673">0</cx:pt>
          <cx:pt idx="220674">18</cx:pt>
          <cx:pt idx="220675">49</cx:pt>
          <cx:pt idx="220676">85</cx:pt>
          <cx:pt idx="220677">0</cx:pt>
          <cx:pt idx="220678">29</cx:pt>
          <cx:pt idx="220679">11</cx:pt>
          <cx:pt idx="220680">496</cx:pt>
          <cx:pt idx="220681">597</cx:pt>
          <cx:pt idx="220682">36</cx:pt>
          <cx:pt idx="220683">167</cx:pt>
          <cx:pt idx="220684">3</cx:pt>
          <cx:pt idx="220685">63</cx:pt>
          <cx:pt idx="220686">0</cx:pt>
          <cx:pt idx="220687">29</cx:pt>
          <cx:pt idx="220688">7</cx:pt>
          <cx:pt idx="220689">0</cx:pt>
          <cx:pt idx="220690">11</cx:pt>
          <cx:pt idx="220691">22</cx:pt>
          <cx:pt idx="220692">1</cx:pt>
          <cx:pt idx="220693">0</cx:pt>
          <cx:pt idx="220694">15</cx:pt>
          <cx:pt idx="220695">22</cx:pt>
          <cx:pt idx="220696">0</cx:pt>
          <cx:pt idx="220697">324</cx:pt>
          <cx:pt idx="220698">1</cx:pt>
          <cx:pt idx="220699">15</cx:pt>
          <cx:pt idx="220700">14</cx:pt>
          <cx:pt idx="220701">7</cx:pt>
          <cx:pt idx="220702">0</cx:pt>
          <cx:pt idx="220703">100</cx:pt>
          <cx:pt idx="220704">261</cx:pt>
          <cx:pt idx="220705">12</cx:pt>
          <cx:pt idx="220706">25</cx:pt>
          <cx:pt idx="220707">14</cx:pt>
          <cx:pt idx="220708">67</cx:pt>
          <cx:pt idx="220709">20</cx:pt>
          <cx:pt idx="220710">32</cx:pt>
          <cx:pt idx="220711">0</cx:pt>
          <cx:pt idx="220712">0</cx:pt>
          <cx:pt idx="220713">1</cx:pt>
          <cx:pt idx="220714">0</cx:pt>
          <cx:pt idx="220715">0</cx:pt>
          <cx:pt idx="220716">0</cx:pt>
          <cx:pt idx="220717">0</cx:pt>
          <cx:pt idx="220718">4</cx:pt>
          <cx:pt idx="220719">17</cx:pt>
          <cx:pt idx="220720">6</cx:pt>
          <cx:pt idx="220721">65</cx:pt>
          <cx:pt idx="220722">7</cx:pt>
          <cx:pt idx="220723">0</cx:pt>
          <cx:pt idx="220724">0</cx:pt>
          <cx:pt idx="220725">137</cx:pt>
          <cx:pt idx="220726">10</cx:pt>
          <cx:pt idx="220727">1</cx:pt>
          <cx:pt idx="220728">47</cx:pt>
          <cx:pt idx="220729">226</cx:pt>
          <cx:pt idx="220730">0</cx:pt>
          <cx:pt idx="220731">12</cx:pt>
          <cx:pt idx="220732">212</cx:pt>
          <cx:pt idx="220733">0</cx:pt>
          <cx:pt idx="220734">28</cx:pt>
          <cx:pt idx="220735">1</cx:pt>
          <cx:pt idx="220736">0</cx:pt>
          <cx:pt idx="220737">229</cx:pt>
          <cx:pt idx="220738">2</cx:pt>
          <cx:pt idx="220739">0</cx:pt>
          <cx:pt idx="220740">0</cx:pt>
          <cx:pt idx="220741">0</cx:pt>
          <cx:pt idx="220742">7</cx:pt>
          <cx:pt idx="220743">3</cx:pt>
          <cx:pt idx="220744">6</cx:pt>
          <cx:pt idx="220745">4</cx:pt>
          <cx:pt idx="220746">0</cx:pt>
          <cx:pt idx="220747">94</cx:pt>
          <cx:pt idx="220748">13</cx:pt>
          <cx:pt idx="220749">4</cx:pt>
          <cx:pt idx="220750">0</cx:pt>
          <cx:pt idx="220751">0</cx:pt>
          <cx:pt idx="220752">0</cx:pt>
          <cx:pt idx="220753">24</cx:pt>
          <cx:pt idx="220754">0</cx:pt>
          <cx:pt idx="220755">0</cx:pt>
          <cx:pt idx="220756">2</cx:pt>
          <cx:pt idx="220757">3</cx:pt>
          <cx:pt idx="220758">133</cx:pt>
          <cx:pt idx="220759">21</cx:pt>
          <cx:pt idx="220760">22</cx:pt>
          <cx:pt idx="220761">3</cx:pt>
          <cx:pt idx="220762">0</cx:pt>
          <cx:pt idx="220763">0</cx:pt>
          <cx:pt idx="220764">1</cx:pt>
          <cx:pt idx="220765">34</cx:pt>
          <cx:pt idx="220766">109</cx:pt>
          <cx:pt idx="220767">11</cx:pt>
          <cx:pt idx="220768">115</cx:pt>
          <cx:pt idx="220769">1</cx:pt>
          <cx:pt idx="220770">0</cx:pt>
          <cx:pt idx="220771">27</cx:pt>
          <cx:pt idx="220772">0</cx:pt>
          <cx:pt idx="220773">0</cx:pt>
          <cx:pt idx="220774">0</cx:pt>
          <cx:pt idx="220775">9</cx:pt>
          <cx:pt idx="220776">5</cx:pt>
          <cx:pt idx="220777">72</cx:pt>
          <cx:pt idx="220778">1</cx:pt>
          <cx:pt idx="220779">1</cx:pt>
          <cx:pt idx="220780">0</cx:pt>
          <cx:pt idx="220781">16</cx:pt>
          <cx:pt idx="220782">30</cx:pt>
          <cx:pt idx="220783">7</cx:pt>
          <cx:pt idx="220784">377</cx:pt>
          <cx:pt idx="220785">8</cx:pt>
          <cx:pt idx="220786">55</cx:pt>
          <cx:pt idx="220787">2</cx:pt>
          <cx:pt idx="220788">82</cx:pt>
          <cx:pt idx="220789">31</cx:pt>
          <cx:pt idx="220790">75</cx:pt>
          <cx:pt idx="220791">8</cx:pt>
          <cx:pt idx="220792">1</cx:pt>
          <cx:pt idx="220793">15</cx:pt>
          <cx:pt idx="220794">0</cx:pt>
          <cx:pt idx="220795">12</cx:pt>
          <cx:pt idx="220796">0</cx:pt>
          <cx:pt idx="220797">1</cx:pt>
          <cx:pt idx="220798">0</cx:pt>
          <cx:pt idx="220799">4</cx:pt>
          <cx:pt idx="220800">120</cx:pt>
          <cx:pt idx="220801">0</cx:pt>
          <cx:pt idx="220802">1</cx:pt>
          <cx:pt idx="220803">94</cx:pt>
          <cx:pt idx="220804">0</cx:pt>
          <cx:pt idx="220805">37</cx:pt>
          <cx:pt idx="220806">0</cx:pt>
          <cx:pt idx="220807">0</cx:pt>
          <cx:pt idx="220808">0</cx:pt>
          <cx:pt idx="220809">3</cx:pt>
          <cx:pt idx="220810">123</cx:pt>
          <cx:pt idx="220811">15</cx:pt>
          <cx:pt idx="220812">281</cx:pt>
          <cx:pt idx="220813">4</cx:pt>
          <cx:pt idx="220814">0</cx:pt>
          <cx:pt idx="220815">371</cx:pt>
          <cx:pt idx="220816">19</cx:pt>
          <cx:pt idx="220817">0</cx:pt>
          <cx:pt idx="220818">0</cx:pt>
          <cx:pt idx="220819">63</cx:pt>
          <cx:pt idx="220820">1</cx:pt>
          <cx:pt idx="220821">1</cx:pt>
          <cx:pt idx="220822">3</cx:pt>
          <cx:pt idx="220823">0</cx:pt>
          <cx:pt idx="220824">0</cx:pt>
          <cx:pt idx="220825">76</cx:pt>
          <cx:pt idx="220826">180</cx:pt>
          <cx:pt idx="220827">0</cx:pt>
          <cx:pt idx="220828">0</cx:pt>
          <cx:pt idx="220829">5</cx:pt>
          <cx:pt idx="220830">1</cx:pt>
          <cx:pt idx="220831">1</cx:pt>
          <cx:pt idx="220832">141</cx:pt>
          <cx:pt idx="220833">16</cx:pt>
          <cx:pt idx="220834">1</cx:pt>
          <cx:pt idx="220835">60</cx:pt>
          <cx:pt idx="220836">9</cx:pt>
          <cx:pt idx="220837">1</cx:pt>
          <cx:pt idx="220838">1</cx:pt>
          <cx:pt idx="220839">4</cx:pt>
          <cx:pt idx="220840">42</cx:pt>
          <cx:pt idx="220841">22</cx:pt>
          <cx:pt idx="220842">0</cx:pt>
          <cx:pt idx="220843">25</cx:pt>
          <cx:pt idx="220844">75</cx:pt>
          <cx:pt idx="220845">147</cx:pt>
          <cx:pt idx="220846">0</cx:pt>
          <cx:pt idx="220847">0</cx:pt>
          <cx:pt idx="220848">17</cx:pt>
          <cx:pt idx="220849">1</cx:pt>
          <cx:pt idx="220850">16</cx:pt>
          <cx:pt idx="220851">5</cx:pt>
          <cx:pt idx="220852">45</cx:pt>
          <cx:pt idx="220853">9</cx:pt>
          <cx:pt idx="220854">231</cx:pt>
          <cx:pt idx="220855">0</cx:pt>
          <cx:pt idx="220856">0</cx:pt>
          <cx:pt idx="220857">33</cx:pt>
          <cx:pt idx="220858">1</cx:pt>
          <cx:pt idx="220859">9</cx:pt>
          <cx:pt idx="220860">0</cx:pt>
          <cx:pt idx="220861">82</cx:pt>
          <cx:pt idx="220862">19</cx:pt>
          <cx:pt idx="220863">0</cx:pt>
          <cx:pt idx="220864">1</cx:pt>
          <cx:pt idx="220865">0</cx:pt>
          <cx:pt idx="220866">0</cx:pt>
          <cx:pt idx="220867">0</cx:pt>
          <cx:pt idx="220868">0</cx:pt>
          <cx:pt idx="220869">0</cx:pt>
          <cx:pt idx="220870">79</cx:pt>
          <cx:pt idx="220871">553</cx:pt>
          <cx:pt idx="220872">1</cx:pt>
          <cx:pt idx="220873">0</cx:pt>
          <cx:pt idx="220874">27</cx:pt>
          <cx:pt idx="220875">0</cx:pt>
          <cx:pt idx="220876">24</cx:pt>
          <cx:pt idx="220877">0</cx:pt>
          <cx:pt idx="220878">0</cx:pt>
          <cx:pt idx="220879">0</cx:pt>
          <cx:pt idx="220880">0</cx:pt>
          <cx:pt idx="220881">127</cx:pt>
          <cx:pt idx="220882">0</cx:pt>
          <cx:pt idx="220883">4</cx:pt>
          <cx:pt idx="220884">1</cx:pt>
          <cx:pt idx="220885">4</cx:pt>
          <cx:pt idx="220886">96</cx:pt>
          <cx:pt idx="220887">28</cx:pt>
          <cx:pt idx="220888">5</cx:pt>
          <cx:pt idx="220889">248</cx:pt>
          <cx:pt idx="220890">0</cx:pt>
          <cx:pt idx="220891">7</cx:pt>
          <cx:pt idx="220892">0</cx:pt>
          <cx:pt idx="220893">5</cx:pt>
          <cx:pt idx="220894">37</cx:pt>
          <cx:pt idx="220895">0</cx:pt>
          <cx:pt idx="220896">2</cx:pt>
          <cx:pt idx="220897">11</cx:pt>
          <cx:pt idx="220898">2</cx:pt>
          <cx:pt idx="220899">33</cx:pt>
          <cx:pt idx="220900">112</cx:pt>
          <cx:pt idx="220901">7</cx:pt>
          <cx:pt idx="220902">5</cx:pt>
          <cx:pt idx="220903">134</cx:pt>
          <cx:pt idx="220904">0</cx:pt>
          <cx:pt idx="220905">0</cx:pt>
          <cx:pt idx="220906">14</cx:pt>
          <cx:pt idx="220907">6</cx:pt>
          <cx:pt idx="220908">0</cx:pt>
          <cx:pt idx="220909">1</cx:pt>
          <cx:pt idx="220910">1</cx:pt>
          <cx:pt idx="220911">0</cx:pt>
          <cx:pt idx="220912">0</cx:pt>
          <cx:pt idx="220913">117</cx:pt>
          <cx:pt idx="220914">9</cx:pt>
          <cx:pt idx="220915">29</cx:pt>
          <cx:pt idx="220916">61</cx:pt>
          <cx:pt idx="220917">0</cx:pt>
          <cx:pt idx="220918">50</cx:pt>
          <cx:pt idx="220919">0</cx:pt>
          <cx:pt idx="220920">147</cx:pt>
          <cx:pt idx="220921">25</cx:pt>
          <cx:pt idx="220922">0</cx:pt>
          <cx:pt idx="220923">1</cx:pt>
          <cx:pt idx="220924">126</cx:pt>
          <cx:pt idx="220925">1</cx:pt>
          <cx:pt idx="220926">5</cx:pt>
          <cx:pt idx="220927">34</cx:pt>
          <cx:pt idx="220928">91</cx:pt>
          <cx:pt idx="220929">55</cx:pt>
          <cx:pt idx="220930">0</cx:pt>
          <cx:pt idx="220931">0</cx:pt>
          <cx:pt idx="220932">0</cx:pt>
          <cx:pt idx="220933">0</cx:pt>
          <cx:pt idx="220934">0</cx:pt>
          <cx:pt idx="220935">1</cx:pt>
          <cx:pt idx="220936">3</cx:pt>
          <cx:pt idx="220937">3</cx:pt>
          <cx:pt idx="220938">1</cx:pt>
          <cx:pt idx="220939">1</cx:pt>
          <cx:pt idx="220940">35</cx:pt>
          <cx:pt idx="220941">25</cx:pt>
          <cx:pt idx="220942">0</cx:pt>
          <cx:pt idx="220943">1</cx:pt>
          <cx:pt idx="220944">0</cx:pt>
          <cx:pt idx="220945">102</cx:pt>
          <cx:pt idx="220946">28</cx:pt>
          <cx:pt idx="220947">59</cx:pt>
          <cx:pt idx="220948">4</cx:pt>
          <cx:pt idx="220949">18</cx:pt>
          <cx:pt idx="220950">52</cx:pt>
          <cx:pt idx="220951">0</cx:pt>
          <cx:pt idx="220952">0</cx:pt>
          <cx:pt idx="220953">0</cx:pt>
          <cx:pt idx="220954">1</cx:pt>
          <cx:pt idx="220955">41</cx:pt>
          <cx:pt idx="220956">114</cx:pt>
          <cx:pt idx="220957">56</cx:pt>
          <cx:pt idx="220958">376</cx:pt>
          <cx:pt idx="220959">48</cx:pt>
          <cx:pt idx="220960">0</cx:pt>
          <cx:pt idx="220961">58</cx:pt>
          <cx:pt idx="220962">1</cx:pt>
          <cx:pt idx="220963">7</cx:pt>
          <cx:pt idx="220964">37</cx:pt>
          <cx:pt idx="220965">0</cx:pt>
          <cx:pt idx="220966">0</cx:pt>
          <cx:pt idx="220967">0</cx:pt>
          <cx:pt idx="220968">0</cx:pt>
          <cx:pt idx="220969">0</cx:pt>
          <cx:pt idx="220970">0</cx:pt>
          <cx:pt idx="220971">0</cx:pt>
          <cx:pt idx="220972">0</cx:pt>
          <cx:pt idx="220973">1</cx:pt>
          <cx:pt idx="220974">0</cx:pt>
          <cx:pt idx="220975">0</cx:pt>
          <cx:pt idx="220976">0</cx:pt>
          <cx:pt idx="220977">0</cx:pt>
          <cx:pt idx="220978">0</cx:pt>
          <cx:pt idx="220979">0</cx:pt>
          <cx:pt idx="220980">0</cx:pt>
          <cx:pt idx="220981">2</cx:pt>
          <cx:pt idx="220982">14</cx:pt>
          <cx:pt idx="220983">0</cx:pt>
          <cx:pt idx="220984">0</cx:pt>
          <cx:pt idx="220985">11</cx:pt>
          <cx:pt idx="220986">55</cx:pt>
          <cx:pt idx="220987">185</cx:pt>
          <cx:pt idx="220988">0</cx:pt>
          <cx:pt idx="220989">6</cx:pt>
          <cx:pt idx="220990">34</cx:pt>
          <cx:pt idx="220991">37</cx:pt>
          <cx:pt idx="220992">85</cx:pt>
          <cx:pt idx="220993">210</cx:pt>
          <cx:pt idx="220994">21</cx:pt>
          <cx:pt idx="220995">0</cx:pt>
          <cx:pt idx="220996">0</cx:pt>
          <cx:pt idx="220997">3</cx:pt>
          <cx:pt idx="220998">98</cx:pt>
          <cx:pt idx="220999">6</cx:pt>
          <cx:pt idx="221000">6</cx:pt>
          <cx:pt idx="221001">28</cx:pt>
          <cx:pt idx="221002">0</cx:pt>
          <cx:pt idx="221003">28</cx:pt>
          <cx:pt idx="221004">6</cx:pt>
          <cx:pt idx="221005">0</cx:pt>
          <cx:pt idx="221006">20</cx:pt>
          <cx:pt idx="221007">29</cx:pt>
          <cx:pt idx="221008">110</cx:pt>
          <cx:pt idx="221009">174</cx:pt>
          <cx:pt idx="221010">127</cx:pt>
          <cx:pt idx="221011">8</cx:pt>
          <cx:pt idx="221012">15</cx:pt>
          <cx:pt idx="221013">0</cx:pt>
          <cx:pt idx="221014">0</cx:pt>
          <cx:pt idx="221015">0</cx:pt>
          <cx:pt idx="221016">12</cx:pt>
          <cx:pt idx="221017">6</cx:pt>
          <cx:pt idx="221018">24</cx:pt>
          <cx:pt idx="221019">83</cx:pt>
          <cx:pt idx="221020">3</cx:pt>
          <cx:pt idx="221021">0</cx:pt>
          <cx:pt idx="221022">0</cx:pt>
          <cx:pt idx="221023">0</cx:pt>
          <cx:pt idx="221024">31</cx:pt>
          <cx:pt idx="221025">167</cx:pt>
          <cx:pt idx="221026">0</cx:pt>
          <cx:pt idx="221027">3</cx:pt>
          <cx:pt idx="221028">1</cx:pt>
          <cx:pt idx="221029">13</cx:pt>
          <cx:pt idx="221030">2</cx:pt>
          <cx:pt idx="221031">2</cx:pt>
          <cx:pt idx="221032">25</cx:pt>
          <cx:pt idx="221033">18</cx:pt>
          <cx:pt idx="221034">3</cx:pt>
          <cx:pt idx="221035">21</cx:pt>
          <cx:pt idx="221036">56</cx:pt>
          <cx:pt idx="221037">10</cx:pt>
          <cx:pt idx="221038">0</cx:pt>
          <cx:pt idx="221039">9</cx:pt>
          <cx:pt idx="221040">0</cx:pt>
          <cx:pt idx="221041">0</cx:pt>
          <cx:pt idx="221042">84</cx:pt>
          <cx:pt idx="221043">19</cx:pt>
          <cx:pt idx="221044">8</cx:pt>
          <cx:pt idx="221045">36</cx:pt>
          <cx:pt idx="221046">61</cx:pt>
          <cx:pt idx="221047">26</cx:pt>
          <cx:pt idx="221048">6</cx:pt>
          <cx:pt idx="221049">49</cx:pt>
          <cx:pt idx="221050">35</cx:pt>
          <cx:pt idx="221051">10</cx:pt>
          <cx:pt idx="221052">54</cx:pt>
          <cx:pt idx="221053">323</cx:pt>
          <cx:pt idx="221054">3</cx:pt>
          <cx:pt idx="221055">5</cx:pt>
          <cx:pt idx="221056">28</cx:pt>
          <cx:pt idx="221057">292</cx:pt>
          <cx:pt idx="221058">0</cx:pt>
          <cx:pt idx="221059">0</cx:pt>
          <cx:pt idx="221060">0</cx:pt>
          <cx:pt idx="221061">0</cx:pt>
          <cx:pt idx="221062">1086</cx:pt>
          <cx:pt idx="221063">2</cx:pt>
          <cx:pt idx="221064">72</cx:pt>
          <cx:pt idx="221065">85</cx:pt>
          <cx:pt idx="221066">62</cx:pt>
          <cx:pt idx="221067">33</cx:pt>
          <cx:pt idx="221068">71</cx:pt>
          <cx:pt idx="221069">0</cx:pt>
          <cx:pt idx="221070">3</cx:pt>
          <cx:pt idx="221071">1</cx:pt>
          <cx:pt idx="221072">0</cx:pt>
          <cx:pt idx="221073">5</cx:pt>
          <cx:pt idx="221074">17</cx:pt>
          <cx:pt idx="221075">0</cx:pt>
          <cx:pt idx="221076">0</cx:pt>
          <cx:pt idx="221077">0</cx:pt>
          <cx:pt idx="221078">9</cx:pt>
          <cx:pt idx="221079">69</cx:pt>
          <cx:pt idx="221080">0</cx:pt>
          <cx:pt idx="221081">98</cx:pt>
          <cx:pt idx="221082">12</cx:pt>
          <cx:pt idx="221083">28</cx:pt>
          <cx:pt idx="221084">0</cx:pt>
          <cx:pt idx="221085">1</cx:pt>
          <cx:pt idx="221086">14</cx:pt>
          <cx:pt idx="221087">4</cx:pt>
          <cx:pt idx="221088">34</cx:pt>
          <cx:pt idx="221089">68</cx:pt>
          <cx:pt idx="221090">33</cx:pt>
          <cx:pt idx="221091">0</cx:pt>
          <cx:pt idx="221092">13</cx:pt>
          <cx:pt idx="221093">4</cx:pt>
          <cx:pt idx="221094">19</cx:pt>
          <cx:pt idx="221095">0</cx:pt>
          <cx:pt idx="221096">0</cx:pt>
          <cx:pt idx="221097">51</cx:pt>
          <cx:pt idx="221098">24</cx:pt>
          <cx:pt idx="221099">20</cx:pt>
          <cx:pt idx="221100">0</cx:pt>
          <cx:pt idx="221101">14</cx:pt>
          <cx:pt idx="221102">6</cx:pt>
          <cx:pt idx="221103">13</cx:pt>
          <cx:pt idx="221104">0</cx:pt>
          <cx:pt idx="221105">5</cx:pt>
          <cx:pt idx="221106">0</cx:pt>
          <cx:pt idx="221107">24</cx:pt>
          <cx:pt idx="221108">8</cx:pt>
          <cx:pt idx="221109">0</cx:pt>
          <cx:pt idx="221110">21</cx:pt>
          <cx:pt idx="221111">1</cx:pt>
          <cx:pt idx="221112">73</cx:pt>
          <cx:pt idx="221113">0</cx:pt>
          <cx:pt idx="221114">42</cx:pt>
          <cx:pt idx="221115">279</cx:pt>
          <cx:pt idx="221116">0</cx:pt>
          <cx:pt idx="221117">21</cx:pt>
          <cx:pt idx="221118">0</cx:pt>
          <cx:pt idx="221119">0</cx:pt>
          <cx:pt idx="221120">0</cx:pt>
          <cx:pt idx="221121">2</cx:pt>
          <cx:pt idx="221122">1</cx:pt>
          <cx:pt idx="221123">0</cx:pt>
          <cx:pt idx="221124">0</cx:pt>
          <cx:pt idx="221125">1</cx:pt>
          <cx:pt idx="221126">0</cx:pt>
          <cx:pt idx="221127">2</cx:pt>
          <cx:pt idx="221128">10</cx:pt>
          <cx:pt idx="221129">2</cx:pt>
          <cx:pt idx="221130">2</cx:pt>
          <cx:pt idx="221131">4</cx:pt>
          <cx:pt idx="221132">223</cx:pt>
          <cx:pt idx="221133">0</cx:pt>
          <cx:pt idx="221134">17</cx:pt>
          <cx:pt idx="221135">21</cx:pt>
          <cx:pt idx="221136">28</cx:pt>
          <cx:pt idx="221137">0</cx:pt>
          <cx:pt idx="221138">10</cx:pt>
          <cx:pt idx="221139">8</cx:pt>
          <cx:pt idx="221140">0</cx:pt>
          <cx:pt idx="221141">13</cx:pt>
          <cx:pt idx="221142">30</cx:pt>
          <cx:pt idx="221143">2</cx:pt>
          <cx:pt idx="221144">0</cx:pt>
          <cx:pt idx="221145">91</cx:pt>
          <cx:pt idx="221146">0</cx:pt>
          <cx:pt idx="221147">0</cx:pt>
          <cx:pt idx="221148">0</cx:pt>
          <cx:pt idx="221149">0</cx:pt>
          <cx:pt idx="221150">5</cx:pt>
          <cx:pt idx="221151">14</cx:pt>
          <cx:pt idx="221152">9</cx:pt>
          <cx:pt idx="221153">3</cx:pt>
          <cx:pt idx="221154">323</cx:pt>
          <cx:pt idx="221155">0</cx:pt>
          <cx:pt idx="221156">12</cx:pt>
          <cx:pt idx="221157">4</cx:pt>
          <cx:pt idx="221158">7</cx:pt>
          <cx:pt idx="221159">251</cx:pt>
          <cx:pt idx="221160">4</cx:pt>
          <cx:pt idx="221161">0</cx:pt>
          <cx:pt idx="221162">10</cx:pt>
          <cx:pt idx="221163">145</cx:pt>
          <cx:pt idx="221164">2</cx:pt>
          <cx:pt idx="221165">26</cx:pt>
          <cx:pt idx="221166">6</cx:pt>
          <cx:pt idx="221167">0</cx:pt>
          <cx:pt idx="221168">31</cx:pt>
          <cx:pt idx="221169">1</cx:pt>
          <cx:pt idx="221170">7</cx:pt>
          <cx:pt idx="221171">12</cx:pt>
          <cx:pt idx="221172">210</cx:pt>
          <cx:pt idx="221173">103</cx:pt>
          <cx:pt idx="221174">36</cx:pt>
          <cx:pt idx="221175">8</cx:pt>
          <cx:pt idx="221176">0</cx:pt>
          <cx:pt idx="221177">14</cx:pt>
          <cx:pt idx="221178">20</cx:pt>
          <cx:pt idx="221179">0</cx:pt>
          <cx:pt idx="221180">654</cx:pt>
          <cx:pt idx="221181">145</cx:pt>
          <cx:pt idx="221182">6</cx:pt>
          <cx:pt idx="221183">59</cx:pt>
          <cx:pt idx="221184">56</cx:pt>
          <cx:pt idx="221185">27</cx:pt>
          <cx:pt idx="221186">10</cx:pt>
          <cx:pt idx="221187">0</cx:pt>
          <cx:pt idx="221188">0</cx:pt>
          <cx:pt idx="221189">0</cx:pt>
          <cx:pt idx="221190">0</cx:pt>
          <cx:pt idx="221191">324</cx:pt>
          <cx:pt idx="221192">12</cx:pt>
          <cx:pt idx="221193">32</cx:pt>
          <cx:pt idx="221194">92</cx:pt>
          <cx:pt idx="221195">156</cx:pt>
          <cx:pt idx="221196">0</cx:pt>
          <cx:pt idx="221197">1</cx:pt>
          <cx:pt idx="221198">378</cx:pt>
          <cx:pt idx="221199">2</cx:pt>
          <cx:pt idx="221200">61</cx:pt>
          <cx:pt idx="221201">0</cx:pt>
          <cx:pt idx="221202">1</cx:pt>
          <cx:pt idx="221203">1</cx:pt>
          <cx:pt idx="221204">0</cx:pt>
          <cx:pt idx="221205">7</cx:pt>
          <cx:pt idx="221206">59</cx:pt>
          <cx:pt idx="221207">1</cx:pt>
          <cx:pt idx="221208">2</cx:pt>
          <cx:pt idx="221209">0</cx:pt>
          <cx:pt idx="221210">1</cx:pt>
          <cx:pt idx="221211">264</cx:pt>
          <cx:pt idx="221212">45</cx:pt>
          <cx:pt idx="221213">63</cx:pt>
          <cx:pt idx="221214">102</cx:pt>
          <cx:pt idx="221215">5</cx:pt>
          <cx:pt idx="221216">75</cx:pt>
          <cx:pt idx="221217">113</cx:pt>
          <cx:pt idx="221218">676</cx:pt>
          <cx:pt idx="221219">42</cx:pt>
          <cx:pt idx="221220">1</cx:pt>
          <cx:pt idx="221221">1</cx:pt>
          <cx:pt idx="221222">0</cx:pt>
          <cx:pt idx="221223">0</cx:pt>
          <cx:pt idx="221224">3</cx:pt>
          <cx:pt idx="221225">50</cx:pt>
          <cx:pt idx="221226">89</cx:pt>
          <cx:pt idx="221227">1</cx:pt>
          <cx:pt idx="221228">14</cx:pt>
          <cx:pt idx="221229">5</cx:pt>
          <cx:pt idx="221230">43</cx:pt>
          <cx:pt idx="221231">179</cx:pt>
          <cx:pt idx="221232">0</cx:pt>
          <cx:pt idx="221233">24</cx:pt>
          <cx:pt idx="221234">84</cx:pt>
          <cx:pt idx="221235">12</cx:pt>
          <cx:pt idx="221236">154</cx:pt>
          <cx:pt idx="221237">54</cx:pt>
          <cx:pt idx="221238">15</cx:pt>
          <cx:pt idx="221239">4</cx:pt>
          <cx:pt idx="221240">67</cx:pt>
          <cx:pt idx="221241">21</cx:pt>
          <cx:pt idx="221242">105</cx:pt>
          <cx:pt idx="221243">6</cx:pt>
          <cx:pt idx="221244">0</cx:pt>
          <cx:pt idx="221245">17</cx:pt>
          <cx:pt idx="221246">0</cx:pt>
          <cx:pt idx="221247">5</cx:pt>
          <cx:pt idx="221248">0</cx:pt>
          <cx:pt idx="221249">0</cx:pt>
          <cx:pt idx="221250">1</cx:pt>
          <cx:pt idx="221251">0</cx:pt>
          <cx:pt idx="221252">0</cx:pt>
          <cx:pt idx="221253">139</cx:pt>
          <cx:pt idx="221254">114</cx:pt>
          <cx:pt idx="221255">9</cx:pt>
          <cx:pt idx="221256">11</cx:pt>
          <cx:pt idx="221257">0</cx:pt>
          <cx:pt idx="221258">0</cx:pt>
          <cx:pt idx="221259">12</cx:pt>
          <cx:pt idx="221260">4</cx:pt>
          <cx:pt idx="221261">1</cx:pt>
          <cx:pt idx="221262">429</cx:pt>
          <cx:pt idx="221263">7</cx:pt>
          <cx:pt idx="221264">16</cx:pt>
          <cx:pt idx="221265">287</cx:pt>
          <cx:pt idx="221266">0</cx:pt>
          <cx:pt idx="221267">4</cx:pt>
          <cx:pt idx="221268">0</cx:pt>
          <cx:pt idx="221269">78</cx:pt>
          <cx:pt idx="221270">84</cx:pt>
          <cx:pt idx="221271">0</cx:pt>
          <cx:pt idx="221272">0</cx:pt>
          <cx:pt idx="221273">25</cx:pt>
          <cx:pt idx="221274">2</cx:pt>
          <cx:pt idx="221275">27</cx:pt>
          <cx:pt idx="221276">13</cx:pt>
          <cx:pt idx="221277">11</cx:pt>
          <cx:pt idx="221278">4</cx:pt>
          <cx:pt idx="221279">0</cx:pt>
          <cx:pt idx="221280">15</cx:pt>
          <cx:pt idx="221281">31</cx:pt>
          <cx:pt idx="221282">10</cx:pt>
          <cx:pt idx="221283">0</cx:pt>
          <cx:pt idx="221284">2</cx:pt>
          <cx:pt idx="221285">12</cx:pt>
          <cx:pt idx="221286">400</cx:pt>
          <cx:pt idx="221287">2</cx:pt>
          <cx:pt idx="221288">24</cx:pt>
          <cx:pt idx="221289">249</cx:pt>
          <cx:pt idx="221290">12</cx:pt>
          <cx:pt idx="221291">20</cx:pt>
          <cx:pt idx="221292">8</cx:pt>
          <cx:pt idx="221293">0</cx:pt>
          <cx:pt idx="221294">0</cx:pt>
          <cx:pt idx="221295">28</cx:pt>
          <cx:pt idx="221296">0</cx:pt>
          <cx:pt idx="221297">2</cx:pt>
          <cx:pt idx="221298">1</cx:pt>
          <cx:pt idx="221299">3</cx:pt>
          <cx:pt idx="221300">0</cx:pt>
          <cx:pt idx="221301">0</cx:pt>
          <cx:pt idx="221302">33</cx:pt>
          <cx:pt idx="221303">36</cx:pt>
          <cx:pt idx="221304">26</cx:pt>
          <cx:pt idx="221305">0</cx:pt>
          <cx:pt idx="221306">89</cx:pt>
          <cx:pt idx="221307">25</cx:pt>
          <cx:pt idx="221308">41</cx:pt>
          <cx:pt idx="221309">52</cx:pt>
          <cx:pt idx="221310">172</cx:pt>
          <cx:pt idx="221311">38</cx:pt>
          <cx:pt idx="221312">124</cx:pt>
          <cx:pt idx="221313">107</cx:pt>
          <cx:pt idx="221314">552</cx:pt>
          <cx:pt idx="221315">63</cx:pt>
          <cx:pt idx="221316">31</cx:pt>
          <cx:pt idx="221317">0</cx:pt>
          <cx:pt idx="221318">0</cx:pt>
          <cx:pt idx="221319">36</cx:pt>
          <cx:pt idx="221320">112</cx:pt>
          <cx:pt idx="221321">0</cx:pt>
          <cx:pt idx="221322">210</cx:pt>
          <cx:pt idx="221323">314</cx:pt>
          <cx:pt idx="221324">432</cx:pt>
          <cx:pt idx="221325">0</cx:pt>
          <cx:pt idx="221326">302</cx:pt>
          <cx:pt idx="221327">0</cx:pt>
          <cx:pt idx="221328">1</cx:pt>
          <cx:pt idx="221329">5</cx:pt>
          <cx:pt idx="221330">7</cx:pt>
          <cx:pt idx="221331">73</cx:pt>
          <cx:pt idx="221332">0</cx:pt>
          <cx:pt idx="221333">29</cx:pt>
          <cx:pt idx="221334">0</cx:pt>
          <cx:pt idx="221335">1</cx:pt>
          <cx:pt idx="221336">13</cx:pt>
          <cx:pt idx="221337">0</cx:pt>
          <cx:pt idx="221338">0</cx:pt>
          <cx:pt idx="221339">4</cx:pt>
          <cx:pt idx="221340">84</cx:pt>
          <cx:pt idx="221341">7</cx:pt>
          <cx:pt idx="221342">15</cx:pt>
          <cx:pt idx="221343">301</cx:pt>
          <cx:pt idx="221344">0</cx:pt>
          <cx:pt idx="221345">1</cx:pt>
          <cx:pt idx="221346">0</cx:pt>
          <cx:pt idx="221347">6</cx:pt>
          <cx:pt idx="221348">0</cx:pt>
          <cx:pt idx="221349">1</cx:pt>
          <cx:pt idx="221350">2</cx:pt>
          <cx:pt idx="221351">0</cx:pt>
          <cx:pt idx="221352">2</cx:pt>
          <cx:pt idx="221353">13</cx:pt>
          <cx:pt idx="221354">2</cx:pt>
          <cx:pt idx="221355">0</cx:pt>
          <cx:pt idx="221356">30</cx:pt>
          <cx:pt idx="221357">0</cx:pt>
          <cx:pt idx="221358">1</cx:pt>
          <cx:pt idx="221359">0</cx:pt>
          <cx:pt idx="221360">19</cx:pt>
          <cx:pt idx="221361">1</cx:pt>
          <cx:pt idx="221362">3</cx:pt>
          <cx:pt idx="221363">0</cx:pt>
          <cx:pt idx="221364">0</cx:pt>
          <cx:pt idx="221365">111</cx:pt>
          <cx:pt idx="221366">0</cx:pt>
          <cx:pt idx="221367">47</cx:pt>
          <cx:pt idx="221368">3</cx:pt>
          <cx:pt idx="221369">6</cx:pt>
          <cx:pt idx="221370">0</cx:pt>
          <cx:pt idx="221371">0</cx:pt>
          <cx:pt idx="221372">7</cx:pt>
          <cx:pt idx="221373">1</cx:pt>
          <cx:pt idx="221374">0</cx:pt>
          <cx:pt idx="221375">15</cx:pt>
          <cx:pt idx="221376">18</cx:pt>
          <cx:pt idx="221377">61</cx:pt>
          <cx:pt idx="221378">0</cx:pt>
          <cx:pt idx="221379">6</cx:pt>
          <cx:pt idx="221380">9</cx:pt>
          <cx:pt idx="221381">130</cx:pt>
          <cx:pt idx="221382">203</cx:pt>
          <cx:pt idx="221383">13</cx:pt>
          <cx:pt idx="221384">91</cx:pt>
          <cx:pt idx="221385">2</cx:pt>
          <cx:pt idx="221386">0</cx:pt>
          <cx:pt idx="221387">1</cx:pt>
          <cx:pt idx="221388">0</cx:pt>
          <cx:pt idx="221389">0</cx:pt>
          <cx:pt idx="221390">8</cx:pt>
          <cx:pt idx="221391">6</cx:pt>
          <cx:pt idx="221392">87</cx:pt>
          <cx:pt idx="221393">21</cx:pt>
          <cx:pt idx="221394">0</cx:pt>
          <cx:pt idx="221395">140</cx:pt>
          <cx:pt idx="221396">1</cx:pt>
          <cx:pt idx="221397">42</cx:pt>
          <cx:pt idx="221398">9</cx:pt>
          <cx:pt idx="221399">1</cx:pt>
          <cx:pt idx="221400">0</cx:pt>
          <cx:pt idx="221401">53</cx:pt>
          <cx:pt idx="221402">27</cx:pt>
          <cx:pt idx="221403">0</cx:pt>
          <cx:pt idx="221404">0</cx:pt>
          <cx:pt idx="221405">56</cx:pt>
          <cx:pt idx="221406">191</cx:pt>
          <cx:pt idx="221407">0</cx:pt>
          <cx:pt idx="221408">0</cx:pt>
          <cx:pt idx="221409">27</cx:pt>
          <cx:pt idx="221410">122</cx:pt>
          <cx:pt idx="221411">29</cx:pt>
          <cx:pt idx="221412">15</cx:pt>
          <cx:pt idx="221413">63</cx:pt>
          <cx:pt idx="221414">13</cx:pt>
          <cx:pt idx="221415">28</cx:pt>
          <cx:pt idx="221416">0</cx:pt>
          <cx:pt idx="221417">0</cx:pt>
          <cx:pt idx="221418">0</cx:pt>
          <cx:pt idx="221419">278</cx:pt>
          <cx:pt idx="221420">0</cx:pt>
          <cx:pt idx="221421">14</cx:pt>
          <cx:pt idx="221422">0</cx:pt>
          <cx:pt idx="221423">5</cx:pt>
          <cx:pt idx="221424">14</cx:pt>
          <cx:pt idx="221425">1</cx:pt>
          <cx:pt idx="221426">51</cx:pt>
          <cx:pt idx="221427">0</cx:pt>
          <cx:pt idx="221428">0</cx:pt>
          <cx:pt idx="221429">0</cx:pt>
          <cx:pt idx="221430">0</cx:pt>
          <cx:pt idx="221431">5</cx:pt>
          <cx:pt idx="221432">0</cx:pt>
          <cx:pt idx="221433">17</cx:pt>
          <cx:pt idx="221434">1</cx:pt>
          <cx:pt idx="221435">104</cx:pt>
          <cx:pt idx="221436">1</cx:pt>
          <cx:pt idx="221437">9</cx:pt>
          <cx:pt idx="221438">0</cx:pt>
          <cx:pt idx="221439">62</cx:pt>
          <cx:pt idx="221440">100</cx:pt>
          <cx:pt idx="221441">0</cx:pt>
          <cx:pt idx="221442">174</cx:pt>
          <cx:pt idx="221443">20</cx:pt>
          <cx:pt idx="221444">9</cx:pt>
          <cx:pt idx="221445">136</cx:pt>
          <cx:pt idx="221446">13</cx:pt>
          <cx:pt idx="221447">0</cx:pt>
          <cx:pt idx="221448">134</cx:pt>
          <cx:pt idx="221449">165</cx:pt>
          <cx:pt idx="221450">0</cx:pt>
          <cx:pt idx="221451">1</cx:pt>
          <cx:pt idx="221452">0</cx:pt>
          <cx:pt idx="221453">92</cx:pt>
          <cx:pt idx="221454">0</cx:pt>
          <cx:pt idx="221455">0</cx:pt>
          <cx:pt idx="221456">7</cx:pt>
          <cx:pt idx="221457">8</cx:pt>
          <cx:pt idx="221458">147</cx:pt>
          <cx:pt idx="221459">4</cx:pt>
          <cx:pt idx="221460">236</cx:pt>
          <cx:pt idx="221461">0</cx:pt>
          <cx:pt idx="221462">6</cx:pt>
          <cx:pt idx="221463">0</cx:pt>
          <cx:pt idx="221464">166</cx:pt>
          <cx:pt idx="221465">51</cx:pt>
          <cx:pt idx="221466">5</cx:pt>
          <cx:pt idx="221467">32</cx:pt>
          <cx:pt idx="221468">54</cx:pt>
          <cx:pt idx="221469">23</cx:pt>
          <cx:pt idx="221470">0</cx:pt>
          <cx:pt idx="221471">110</cx:pt>
          <cx:pt idx="221472">299</cx:pt>
          <cx:pt idx="221473">3</cx:pt>
          <cx:pt idx="221474">242</cx:pt>
          <cx:pt idx="221475">8</cx:pt>
          <cx:pt idx="221476">380</cx:pt>
          <cx:pt idx="221477">51</cx:pt>
          <cx:pt idx="221478">12</cx:pt>
          <cx:pt idx="221479">1</cx:pt>
          <cx:pt idx="221480">66</cx:pt>
          <cx:pt idx="221481">18</cx:pt>
          <cx:pt idx="221482">104</cx:pt>
          <cx:pt idx="221483">0</cx:pt>
          <cx:pt idx="221484">106</cx:pt>
          <cx:pt idx="221485">0</cx:pt>
          <cx:pt idx="221486">0</cx:pt>
          <cx:pt idx="221487">0</cx:pt>
          <cx:pt idx="221488">1</cx:pt>
          <cx:pt idx="221489">0</cx:pt>
          <cx:pt idx="221490">11</cx:pt>
          <cx:pt idx="221491">0</cx:pt>
          <cx:pt idx="221492">1</cx:pt>
          <cx:pt idx="221493">0</cx:pt>
          <cx:pt idx="221494">44</cx:pt>
          <cx:pt idx="221495">5</cx:pt>
          <cx:pt idx="221496">0</cx:pt>
          <cx:pt idx="221497">5</cx:pt>
          <cx:pt idx="221498">131</cx:pt>
          <cx:pt idx="221499">84</cx:pt>
          <cx:pt idx="221500">26</cx:pt>
          <cx:pt idx="221501">77</cx:pt>
          <cx:pt idx="221502">145</cx:pt>
          <cx:pt idx="221503">1</cx:pt>
          <cx:pt idx="221504">12</cx:pt>
          <cx:pt idx="221505">0</cx:pt>
          <cx:pt idx="221506">0</cx:pt>
          <cx:pt idx="221507">2</cx:pt>
          <cx:pt idx="221508">104</cx:pt>
          <cx:pt idx="221509">41</cx:pt>
          <cx:pt idx="221510">0</cx:pt>
          <cx:pt idx="221511">5</cx:pt>
          <cx:pt idx="221512">12</cx:pt>
          <cx:pt idx="221513">34</cx:pt>
          <cx:pt idx="221514">0</cx:pt>
          <cx:pt idx="221515">0</cx:pt>
          <cx:pt idx="221516">0</cx:pt>
          <cx:pt idx="221517">0</cx:pt>
          <cx:pt idx="221518">4</cx:pt>
          <cx:pt idx="221519">64</cx:pt>
          <cx:pt idx="221520">8</cx:pt>
          <cx:pt idx="221521">119</cx:pt>
          <cx:pt idx="221522">98</cx:pt>
          <cx:pt idx="221523">4</cx:pt>
          <cx:pt idx="221524">167</cx:pt>
          <cx:pt idx="221525">19</cx:pt>
          <cx:pt idx="221526">194</cx:pt>
          <cx:pt idx="221527">19</cx:pt>
          <cx:pt idx="221528">36</cx:pt>
          <cx:pt idx="221529">6</cx:pt>
          <cx:pt idx="221530">454</cx:pt>
          <cx:pt idx="221531">0</cx:pt>
          <cx:pt idx="221532">71</cx:pt>
          <cx:pt idx="221533">0</cx:pt>
          <cx:pt idx="221534">9</cx:pt>
          <cx:pt idx="221535">5</cx:pt>
          <cx:pt idx="221536">77</cx:pt>
          <cx:pt idx="221537">224</cx:pt>
          <cx:pt idx="221538">0</cx:pt>
          <cx:pt idx="221539">0</cx:pt>
          <cx:pt idx="221540">0</cx:pt>
          <cx:pt idx="221541">0</cx:pt>
          <cx:pt idx="221542">39</cx:pt>
          <cx:pt idx="221543">3</cx:pt>
          <cx:pt idx="221544">5</cx:pt>
          <cx:pt idx="221545">10</cx:pt>
          <cx:pt idx="221546">1</cx:pt>
          <cx:pt idx="221547">12</cx:pt>
          <cx:pt idx="221548">83</cx:pt>
          <cx:pt idx="221549">21</cx:pt>
          <cx:pt idx="221550">212</cx:pt>
          <cx:pt idx="221551">168</cx:pt>
          <cx:pt idx="221552">11</cx:pt>
          <cx:pt idx="221553">1</cx:pt>
          <cx:pt idx="221554">41</cx:pt>
          <cx:pt idx="221555">12</cx:pt>
          <cx:pt idx="221556">219</cx:pt>
          <cx:pt idx="221557">7</cx:pt>
          <cx:pt idx="221558">21</cx:pt>
          <cx:pt idx="221559">19</cx:pt>
          <cx:pt idx="221560">3</cx:pt>
          <cx:pt idx="221561">0</cx:pt>
          <cx:pt idx="221562">59</cx:pt>
          <cx:pt idx="221563">22</cx:pt>
          <cx:pt idx="221564">99</cx:pt>
          <cx:pt idx="221565">1</cx:pt>
          <cx:pt idx="221566">76</cx:pt>
          <cx:pt idx="221567">4</cx:pt>
          <cx:pt idx="221568">30</cx:pt>
          <cx:pt idx="221569">133</cx:pt>
          <cx:pt idx="221570">51</cx:pt>
          <cx:pt idx="221571">24</cx:pt>
          <cx:pt idx="221572">44</cx:pt>
          <cx:pt idx="221573">2</cx:pt>
          <cx:pt idx="221574">0</cx:pt>
          <cx:pt idx="221575">5</cx:pt>
          <cx:pt idx="221576">361</cx:pt>
          <cx:pt idx="221577">0</cx:pt>
          <cx:pt idx="221578">4</cx:pt>
          <cx:pt idx="221579">0</cx:pt>
          <cx:pt idx="221580">2</cx:pt>
          <cx:pt idx="221581">2</cx:pt>
          <cx:pt idx="221582">0</cx:pt>
          <cx:pt idx="221583">2</cx:pt>
          <cx:pt idx="221584">0</cx:pt>
          <cx:pt idx="221585">7</cx:pt>
          <cx:pt idx="221586">1</cx:pt>
          <cx:pt idx="221587">1</cx:pt>
          <cx:pt idx="221588">0</cx:pt>
          <cx:pt idx="221589">80</cx:pt>
          <cx:pt idx="221590">0</cx:pt>
          <cx:pt idx="221591">7</cx:pt>
          <cx:pt idx="221592">42</cx:pt>
          <cx:pt idx="221593">45</cx:pt>
          <cx:pt idx="221594">9</cx:pt>
          <cx:pt idx="221595">0</cx:pt>
          <cx:pt idx="221596">49</cx:pt>
          <cx:pt idx="221597">6</cx:pt>
          <cx:pt idx="221598">0</cx:pt>
          <cx:pt idx="221599">2</cx:pt>
          <cx:pt idx="221600">6</cx:pt>
          <cx:pt idx="221601">9</cx:pt>
          <cx:pt idx="221602">4</cx:pt>
          <cx:pt idx="221603">0</cx:pt>
          <cx:pt idx="221604">12</cx:pt>
          <cx:pt idx="221605">1</cx:pt>
          <cx:pt idx="221606">0</cx:pt>
          <cx:pt idx="221607">0</cx:pt>
          <cx:pt idx="221608">0</cx:pt>
          <cx:pt idx="221609">6</cx:pt>
          <cx:pt idx="221610">5</cx:pt>
          <cx:pt idx="221611">0</cx:pt>
          <cx:pt idx="221612">0</cx:pt>
          <cx:pt idx="221613">1</cx:pt>
          <cx:pt idx="221614">0</cx:pt>
          <cx:pt idx="221615">0</cx:pt>
          <cx:pt idx="221616">0</cx:pt>
          <cx:pt idx="221617">0</cx:pt>
          <cx:pt idx="221618">0</cx:pt>
          <cx:pt idx="221619">34</cx:pt>
          <cx:pt idx="221620">3</cx:pt>
          <cx:pt idx="221621">0</cx:pt>
          <cx:pt idx="221622">21</cx:pt>
          <cx:pt idx="221623">0</cx:pt>
          <cx:pt idx="221624">0</cx:pt>
          <cx:pt idx="221625">19</cx:pt>
          <cx:pt idx="221626">99</cx:pt>
          <cx:pt idx="221627">87</cx:pt>
          <cx:pt idx="221628">24</cx:pt>
          <cx:pt idx="221629">22</cx:pt>
          <cx:pt idx="221630">4</cx:pt>
          <cx:pt idx="221631">10</cx:pt>
          <cx:pt idx="221632">28</cx:pt>
          <cx:pt idx="221633">0</cx:pt>
          <cx:pt idx="221634">24</cx:pt>
          <cx:pt idx="221635">10</cx:pt>
          <cx:pt idx="221636">0</cx:pt>
          <cx:pt idx="221637">8</cx:pt>
          <cx:pt idx="221638">0</cx:pt>
          <cx:pt idx="221639">0</cx:pt>
          <cx:pt idx="221640">19</cx:pt>
          <cx:pt idx="221641">30</cx:pt>
          <cx:pt idx="221642">148</cx:pt>
          <cx:pt idx="221643">35</cx:pt>
          <cx:pt idx="221644">43</cx:pt>
          <cx:pt idx="221645">1</cx:pt>
          <cx:pt idx="221646">73</cx:pt>
          <cx:pt idx="221647">7</cx:pt>
          <cx:pt idx="221648">5</cx:pt>
          <cx:pt idx="221649">8</cx:pt>
          <cx:pt idx="221650">81</cx:pt>
          <cx:pt idx="221651">38</cx:pt>
          <cx:pt idx="221652">49</cx:pt>
          <cx:pt idx="221653">130</cx:pt>
          <cx:pt idx="221654">29</cx:pt>
          <cx:pt idx="221655">10</cx:pt>
          <cx:pt idx="221656">2</cx:pt>
          <cx:pt idx="221657">0</cx:pt>
          <cx:pt idx="221658">1</cx:pt>
          <cx:pt idx="221659">16</cx:pt>
          <cx:pt idx="221660">107</cx:pt>
          <cx:pt idx="221661">54</cx:pt>
          <cx:pt idx="221662">0</cx:pt>
          <cx:pt idx="221663">0</cx:pt>
          <cx:pt idx="221664">71</cx:pt>
          <cx:pt idx="221665">1</cx:pt>
          <cx:pt idx="221666">13</cx:pt>
          <cx:pt idx="221667">2</cx:pt>
          <cx:pt idx="221668">146</cx:pt>
          <cx:pt idx="221669">3</cx:pt>
          <cx:pt idx="221670">2</cx:pt>
          <cx:pt idx="221671">1</cx:pt>
          <cx:pt idx="221672">31</cx:pt>
          <cx:pt idx="221673">2</cx:pt>
          <cx:pt idx="221674">28</cx:pt>
          <cx:pt idx="221675">42</cx:pt>
          <cx:pt idx="221676">15</cx:pt>
          <cx:pt idx="221677">21</cx:pt>
          <cx:pt idx="221678">63</cx:pt>
          <cx:pt idx="221679">60</cx:pt>
          <cx:pt idx="221680">8</cx:pt>
          <cx:pt idx="221681">0</cx:pt>
          <cx:pt idx="221682">1</cx:pt>
          <cx:pt idx="221683">4</cx:pt>
          <cx:pt idx="221684">6</cx:pt>
          <cx:pt idx="221685">2</cx:pt>
          <cx:pt idx="221686">2</cx:pt>
          <cx:pt idx="221687">3</cx:pt>
          <cx:pt idx="221688">1</cx:pt>
          <cx:pt idx="221689">9</cx:pt>
          <cx:pt idx="221690">3</cx:pt>
          <cx:pt idx="221691">40</cx:pt>
          <cx:pt idx="221692">5</cx:pt>
          <cx:pt idx="221693">0</cx:pt>
          <cx:pt idx="221694">0</cx:pt>
          <cx:pt idx="221695">2</cx:pt>
          <cx:pt idx="221696">31</cx:pt>
          <cx:pt idx="221697">0</cx:pt>
          <cx:pt idx="221698">1</cx:pt>
          <cx:pt idx="221699">0</cx:pt>
          <cx:pt idx="221700">0</cx:pt>
          <cx:pt idx="221701">7</cx:pt>
          <cx:pt idx="221702">97</cx:pt>
          <cx:pt idx="221703">39</cx:pt>
          <cx:pt idx="221704">3</cx:pt>
          <cx:pt idx="221705">0</cx:pt>
          <cx:pt idx="221706">28</cx:pt>
          <cx:pt idx="221707">37</cx:pt>
          <cx:pt idx="221708">2</cx:pt>
          <cx:pt idx="221709">57</cx:pt>
          <cx:pt idx="221710">0</cx:pt>
          <cx:pt idx="221711">0</cx:pt>
          <cx:pt idx="221712">0</cx:pt>
          <cx:pt idx="221713">0</cx:pt>
          <cx:pt idx="221714">0</cx:pt>
          <cx:pt idx="221715">0</cx:pt>
          <cx:pt idx="221716">12</cx:pt>
          <cx:pt idx="221717">5</cx:pt>
          <cx:pt idx="221718">1</cx:pt>
          <cx:pt idx="221719">278</cx:pt>
          <cx:pt idx="221720">34</cx:pt>
          <cx:pt idx="221721">132</cx:pt>
          <cx:pt idx="221722">4</cx:pt>
          <cx:pt idx="221723">9</cx:pt>
          <cx:pt idx="221724">5</cx:pt>
          <cx:pt idx="221725">16</cx:pt>
          <cx:pt idx="221726">8</cx:pt>
          <cx:pt idx="221727">0</cx:pt>
          <cx:pt idx="221728">5</cx:pt>
          <cx:pt idx="221729">14</cx:pt>
          <cx:pt idx="221730">4</cx:pt>
          <cx:pt idx="221731">159</cx:pt>
          <cx:pt idx="221732">8</cx:pt>
          <cx:pt idx="221733">1</cx:pt>
          <cx:pt idx="221734">2</cx:pt>
          <cx:pt idx="221735">3</cx:pt>
          <cx:pt idx="221736">1</cx:pt>
          <cx:pt idx="221737">203</cx:pt>
          <cx:pt idx="221738">0</cx:pt>
          <cx:pt idx="221739">7</cx:pt>
          <cx:pt idx="221740">0</cx:pt>
          <cx:pt idx="221741">7</cx:pt>
          <cx:pt idx="221742">0</cx:pt>
          <cx:pt idx="221743">6</cx:pt>
          <cx:pt idx="221744">2</cx:pt>
          <cx:pt idx="221745">34</cx:pt>
          <cx:pt idx="221746">3</cx:pt>
          <cx:pt idx="221747">10</cx:pt>
          <cx:pt idx="221748">9</cx:pt>
          <cx:pt idx="221749">1</cx:pt>
          <cx:pt idx="221750">17</cx:pt>
          <cx:pt idx="221751">0</cx:pt>
          <cx:pt idx="221752">0</cx:pt>
          <cx:pt idx="221753">109</cx:pt>
          <cx:pt idx="221754">0</cx:pt>
          <cx:pt idx="221755">0</cx:pt>
          <cx:pt idx="221756">0</cx:pt>
          <cx:pt idx="221757">0</cx:pt>
          <cx:pt idx="221758">0</cx:pt>
          <cx:pt idx="221759">0</cx:pt>
          <cx:pt idx="221760">48</cx:pt>
          <cx:pt idx="221761">491</cx:pt>
          <cx:pt idx="221762">66</cx:pt>
          <cx:pt idx="221763">13</cx:pt>
          <cx:pt idx="221764">0</cx:pt>
          <cx:pt idx="221765">0</cx:pt>
          <cx:pt idx="221766">0</cx:pt>
          <cx:pt idx="221767">331</cx:pt>
          <cx:pt idx="221768">2</cx:pt>
          <cx:pt idx="221769">33</cx:pt>
          <cx:pt idx="221770">54</cx:pt>
          <cx:pt idx="221771">1</cx:pt>
          <cx:pt idx="221772">0</cx:pt>
          <cx:pt idx="221773">0</cx:pt>
          <cx:pt idx="221774">0</cx:pt>
          <cx:pt idx="221775">299</cx:pt>
          <cx:pt idx="221776">25</cx:pt>
          <cx:pt idx="221777">26</cx:pt>
          <cx:pt idx="221778">0</cx:pt>
          <cx:pt idx="221779">11</cx:pt>
          <cx:pt idx="221780">12</cx:pt>
          <cx:pt idx="221781">46</cx:pt>
          <cx:pt idx="221782">36</cx:pt>
          <cx:pt idx="221783">29</cx:pt>
          <cx:pt idx="221784">122</cx:pt>
          <cx:pt idx="221785">96</cx:pt>
          <cx:pt idx="221786">0</cx:pt>
          <cx:pt idx="221787">0</cx:pt>
          <cx:pt idx="221788">14</cx:pt>
          <cx:pt idx="221789">13</cx:pt>
          <cx:pt idx="221790">0</cx:pt>
          <cx:pt idx="221791">49</cx:pt>
          <cx:pt idx="221792">0</cx:pt>
          <cx:pt idx="221793">5</cx:pt>
          <cx:pt idx="221794">11</cx:pt>
          <cx:pt idx="221795">5</cx:pt>
          <cx:pt idx="221796">20</cx:pt>
          <cx:pt idx="221797">146</cx:pt>
          <cx:pt idx="221798">146</cx:pt>
          <cx:pt idx="221799">187</cx:pt>
          <cx:pt idx="221800">19</cx:pt>
          <cx:pt idx="221801">10</cx:pt>
          <cx:pt idx="221802">13</cx:pt>
          <cx:pt idx="221803">0</cx:pt>
          <cx:pt idx="221804">0</cx:pt>
          <cx:pt idx="221805">0</cx:pt>
          <cx:pt idx="221806">0</cx:pt>
          <cx:pt idx="221807">2</cx:pt>
          <cx:pt idx="221808">1</cx:pt>
          <cx:pt idx="221809">14</cx:pt>
          <cx:pt idx="221810">3</cx:pt>
          <cx:pt idx="221811">3</cx:pt>
          <cx:pt idx="221812">340</cx:pt>
          <cx:pt idx="221813">1</cx:pt>
          <cx:pt idx="221814">21</cx:pt>
          <cx:pt idx="221815">643</cx:pt>
          <cx:pt idx="221816">0</cx:pt>
          <cx:pt idx="221817">35</cx:pt>
          <cx:pt idx="221818">31</cx:pt>
          <cx:pt idx="221819">259</cx:pt>
          <cx:pt idx="221820">15</cx:pt>
          <cx:pt idx="221821">64</cx:pt>
          <cx:pt idx="221822">0</cx:pt>
          <cx:pt idx="221823">23</cx:pt>
          <cx:pt idx="221824">4</cx:pt>
          <cx:pt idx="221825">5</cx:pt>
          <cx:pt idx="221826">15</cx:pt>
          <cx:pt idx="221827">0</cx:pt>
          <cx:pt idx="221828">7</cx:pt>
          <cx:pt idx="221829">1</cx:pt>
          <cx:pt idx="221830">5</cx:pt>
          <cx:pt idx="221831">1</cx:pt>
          <cx:pt idx="221832">243</cx:pt>
          <cx:pt idx="221833">5</cx:pt>
          <cx:pt idx="221834">0</cx:pt>
          <cx:pt idx="221835">7</cx:pt>
          <cx:pt idx="221836">0</cx:pt>
          <cx:pt idx="221837">0</cx:pt>
          <cx:pt idx="221838">3</cx:pt>
          <cx:pt idx="221839">3</cx:pt>
          <cx:pt idx="221840">16</cx:pt>
          <cx:pt idx="221841">112</cx:pt>
          <cx:pt idx="221842">58</cx:pt>
          <cx:pt idx="221843">44</cx:pt>
          <cx:pt idx="221844">47</cx:pt>
          <cx:pt idx="221845">48</cx:pt>
          <cx:pt idx="221846">2</cx:pt>
          <cx:pt idx="221847">8</cx:pt>
          <cx:pt idx="221848">5</cx:pt>
          <cx:pt idx="221849">4</cx:pt>
          <cx:pt idx="221850">4</cx:pt>
          <cx:pt idx="221851">1</cx:pt>
          <cx:pt idx="221852">2</cx:pt>
          <cx:pt idx="221853">24</cx:pt>
          <cx:pt idx="221854">35</cx:pt>
          <cx:pt idx="221855">105</cx:pt>
          <cx:pt idx="221856">2</cx:pt>
          <cx:pt idx="221857">16</cx:pt>
          <cx:pt idx="221858">13</cx:pt>
          <cx:pt idx="221859">1</cx:pt>
          <cx:pt idx="221860">0</cx:pt>
          <cx:pt idx="221861">50</cx:pt>
          <cx:pt idx="221862">0</cx:pt>
          <cx:pt idx="221863">0</cx:pt>
          <cx:pt idx="221864">0</cx:pt>
          <cx:pt idx="221865">9</cx:pt>
          <cx:pt idx="221866">8</cx:pt>
          <cx:pt idx="221867">3</cx:pt>
          <cx:pt idx="221868">209</cx:pt>
          <cx:pt idx="221869">0</cx:pt>
          <cx:pt idx="221870">197</cx:pt>
          <cx:pt idx="221871">6</cx:pt>
          <cx:pt idx="221872">1</cx:pt>
          <cx:pt idx="221873">49</cx:pt>
          <cx:pt idx="221874">0</cx:pt>
          <cx:pt idx="221875">36</cx:pt>
          <cx:pt idx="221876">19</cx:pt>
          <cx:pt idx="221877">42</cx:pt>
          <cx:pt idx="221878">168</cx:pt>
          <cx:pt idx="221879">0</cx:pt>
          <cx:pt idx="221880">38</cx:pt>
          <cx:pt idx="221881">13</cx:pt>
          <cx:pt idx="221882">0</cx:pt>
          <cx:pt idx="221883">1</cx:pt>
          <cx:pt idx="221884">0</cx:pt>
          <cx:pt idx="221885">1</cx:pt>
          <cx:pt idx="221886">1</cx:pt>
          <cx:pt idx="221887">6</cx:pt>
          <cx:pt idx="221888">50</cx:pt>
          <cx:pt idx="221889">3</cx:pt>
          <cx:pt idx="221890">0</cx:pt>
          <cx:pt idx="221891">0</cx:pt>
          <cx:pt idx="221892">1019</cx:pt>
          <cx:pt idx="221893">196</cx:pt>
          <cx:pt idx="221894">0</cx:pt>
          <cx:pt idx="221895">98</cx:pt>
          <cx:pt idx="221896">0</cx:pt>
          <cx:pt idx="221897">1</cx:pt>
          <cx:pt idx="221898">33</cx:pt>
          <cx:pt idx="221899">0</cx:pt>
          <cx:pt idx="221900">20</cx:pt>
          <cx:pt idx="221901">26</cx:pt>
          <cx:pt idx="221902">0</cx:pt>
          <cx:pt idx="221903">8</cx:pt>
          <cx:pt idx="221904">12</cx:pt>
          <cx:pt idx="221905">563</cx:pt>
          <cx:pt idx="221906">2</cx:pt>
          <cx:pt idx="221907">7</cx:pt>
          <cx:pt idx="221908">1</cx:pt>
          <cx:pt idx="221909">0</cx:pt>
          <cx:pt idx="221910">13</cx:pt>
          <cx:pt idx="221911">1</cx:pt>
          <cx:pt idx="221912">285</cx:pt>
          <cx:pt idx="221913">1</cx:pt>
          <cx:pt idx="221914">389</cx:pt>
          <cx:pt idx="221915">4</cx:pt>
          <cx:pt idx="221916">0</cx:pt>
          <cx:pt idx="221917">107</cx:pt>
          <cx:pt idx="221918">0</cx:pt>
          <cx:pt idx="221919">0</cx:pt>
          <cx:pt idx="221920">0</cx:pt>
          <cx:pt idx="221921">0</cx:pt>
          <cx:pt idx="221922">0</cx:pt>
          <cx:pt idx="221923">0</cx:pt>
          <cx:pt idx="221924">13</cx:pt>
          <cx:pt idx="221925">0</cx:pt>
          <cx:pt idx="221926">9</cx:pt>
          <cx:pt idx="221927">0</cx:pt>
          <cx:pt idx="221928">43</cx:pt>
          <cx:pt idx="221929">115</cx:pt>
          <cx:pt idx="221930">1</cx:pt>
          <cx:pt idx="221931">0</cx:pt>
          <cx:pt idx="221932">0</cx:pt>
          <cx:pt idx="221933">27</cx:pt>
          <cx:pt idx="221934">361</cx:pt>
          <cx:pt idx="221935">1</cx:pt>
          <cx:pt idx="221936">33</cx:pt>
          <cx:pt idx="221937">24</cx:pt>
          <cx:pt idx="221938">47</cx:pt>
          <cx:pt idx="221939">0</cx:pt>
          <cx:pt idx="221940">0</cx:pt>
          <cx:pt idx="221941">12</cx:pt>
          <cx:pt idx="221942">2</cx:pt>
          <cx:pt idx="221943">5</cx:pt>
          <cx:pt idx="221944">0</cx:pt>
          <cx:pt idx="221945">1</cx:pt>
          <cx:pt idx="221946">0</cx:pt>
          <cx:pt idx="221947">8</cx:pt>
          <cx:pt idx="221948">0</cx:pt>
          <cx:pt idx="221949">12</cx:pt>
          <cx:pt idx="221950">0</cx:pt>
          <cx:pt idx="221951">0</cx:pt>
          <cx:pt idx="221952">0</cx:pt>
          <cx:pt idx="221953">0</cx:pt>
          <cx:pt idx="221954">1</cx:pt>
          <cx:pt idx="221955">0</cx:pt>
          <cx:pt idx="221956">0</cx:pt>
          <cx:pt idx="221957">0</cx:pt>
          <cx:pt idx="221958">0</cx:pt>
          <cx:pt idx="221959">13</cx:pt>
          <cx:pt idx="221960">66</cx:pt>
          <cx:pt idx="221961">50</cx:pt>
          <cx:pt idx="221962">55</cx:pt>
          <cx:pt idx="221963">194</cx:pt>
          <cx:pt idx="221964">27</cx:pt>
          <cx:pt idx="221965">85</cx:pt>
          <cx:pt idx="221966">1</cx:pt>
          <cx:pt idx="221967">1</cx:pt>
          <cx:pt idx="221968">0</cx:pt>
          <cx:pt idx="221969">0</cx:pt>
          <cx:pt idx="221970">49</cx:pt>
          <cx:pt idx="221971">218</cx:pt>
          <cx:pt idx="221972">0</cx:pt>
          <cx:pt idx="221973">25</cx:pt>
          <cx:pt idx="221974">0</cx:pt>
          <cx:pt idx="221975">0</cx:pt>
          <cx:pt idx="221976">53</cx:pt>
          <cx:pt idx="221977">2</cx:pt>
          <cx:pt idx="221978">2</cx:pt>
          <cx:pt idx="221979">0</cx:pt>
          <cx:pt idx="221980">7</cx:pt>
          <cx:pt idx="221981">28</cx:pt>
          <cx:pt idx="221982">0</cx:pt>
          <cx:pt idx="221983">0</cx:pt>
          <cx:pt idx="221984">0</cx:pt>
          <cx:pt idx="221985">3</cx:pt>
          <cx:pt idx="221986">1</cx:pt>
          <cx:pt idx="221987">91</cx:pt>
          <cx:pt idx="221988">5</cx:pt>
          <cx:pt idx="221989">34</cx:pt>
          <cx:pt idx="221990">528</cx:pt>
          <cx:pt idx="221991">15</cx:pt>
          <cx:pt idx="221992">77</cx:pt>
          <cx:pt idx="221993">13</cx:pt>
          <cx:pt idx="221994">153</cx:pt>
          <cx:pt idx="221995">2</cx:pt>
          <cx:pt idx="221996">7</cx:pt>
          <cx:pt idx="221997">77</cx:pt>
          <cx:pt idx="221998">62</cx:pt>
          <cx:pt idx="221999">27</cx:pt>
          <cx:pt idx="222000">0</cx:pt>
          <cx:pt idx="222001">173</cx:pt>
          <cx:pt idx="222002">12</cx:pt>
          <cx:pt idx="222003">6</cx:pt>
          <cx:pt idx="222004">115</cx:pt>
          <cx:pt idx="222005">122</cx:pt>
          <cx:pt idx="222006">551</cx:pt>
          <cx:pt idx="222007">176</cx:pt>
          <cx:pt idx="222008">131</cx:pt>
          <cx:pt idx="222009">0</cx:pt>
          <cx:pt idx="222010">1</cx:pt>
          <cx:pt idx="222011">0</cx:pt>
          <cx:pt idx="222012">0</cx:pt>
          <cx:pt idx="222013">8</cx:pt>
          <cx:pt idx="222014">0</cx:pt>
          <cx:pt idx="222015">13</cx:pt>
          <cx:pt idx="222016">6</cx:pt>
          <cx:pt idx="222017">508</cx:pt>
          <cx:pt idx="222018">7</cx:pt>
          <cx:pt idx="222019">14</cx:pt>
          <cx:pt idx="222020">9</cx:pt>
          <cx:pt idx="222021">0</cx:pt>
          <cx:pt idx="222022">0</cx:pt>
          <cx:pt idx="222023">14</cx:pt>
          <cx:pt idx="222024">0</cx:pt>
          <cx:pt idx="222025">0</cx:pt>
          <cx:pt idx="222026">3</cx:pt>
          <cx:pt idx="222027">0</cx:pt>
          <cx:pt idx="222028">7</cx:pt>
          <cx:pt idx="222029">218</cx:pt>
          <cx:pt idx="222030">0</cx:pt>
          <cx:pt idx="222031">6</cx:pt>
          <cx:pt idx="222032">27</cx:pt>
          <cx:pt idx="222033">1</cx:pt>
          <cx:pt idx="222034">77</cx:pt>
          <cx:pt idx="222035">0</cx:pt>
          <cx:pt idx="222036">0</cx:pt>
          <cx:pt idx="222037">122</cx:pt>
          <cx:pt idx="222038">0</cx:pt>
          <cx:pt idx="222039">42</cx:pt>
          <cx:pt idx="222040">137</cx:pt>
          <cx:pt idx="222041">0</cx:pt>
          <cx:pt idx="222042">0</cx:pt>
          <cx:pt idx="222043">111</cx:pt>
          <cx:pt idx="222044">0</cx:pt>
          <cx:pt idx="222045">0</cx:pt>
          <cx:pt idx="222046">0</cx:pt>
          <cx:pt idx="222047">2</cx:pt>
          <cx:pt idx="222048">1</cx:pt>
          <cx:pt idx="222049">0</cx:pt>
          <cx:pt idx="222050">60</cx:pt>
          <cx:pt idx="222051">0</cx:pt>
          <cx:pt idx="222052">0</cx:pt>
          <cx:pt idx="222053">19</cx:pt>
          <cx:pt idx="222054">0</cx:pt>
          <cx:pt idx="222055">0</cx:pt>
          <cx:pt idx="222056">0</cx:pt>
          <cx:pt idx="222057">0</cx:pt>
          <cx:pt idx="222058">0</cx:pt>
          <cx:pt idx="222059">3</cx:pt>
          <cx:pt idx="222060">2</cx:pt>
          <cx:pt idx="222061">0</cx:pt>
          <cx:pt idx="222062">45</cx:pt>
          <cx:pt idx="222063">54</cx:pt>
          <cx:pt idx="222064">26</cx:pt>
          <cx:pt idx="222065">23</cx:pt>
          <cx:pt idx="222066">47</cx:pt>
          <cx:pt idx="222067">14</cx:pt>
          <cx:pt idx="222068">1</cx:pt>
          <cx:pt idx="222069">5</cx:pt>
          <cx:pt idx="222070">7</cx:pt>
          <cx:pt idx="222071">20</cx:pt>
          <cx:pt idx="222072">99</cx:pt>
          <cx:pt idx="222073">46</cx:pt>
          <cx:pt idx="222074">2</cx:pt>
          <cx:pt idx="222075">0</cx:pt>
          <cx:pt idx="222076">130</cx:pt>
          <cx:pt idx="222077">0</cx:pt>
          <cx:pt idx="222078">51</cx:pt>
          <cx:pt idx="222079">6</cx:pt>
          <cx:pt idx="222080">3</cx:pt>
          <cx:pt idx="222081">89</cx:pt>
          <cx:pt idx="222082">121</cx:pt>
          <cx:pt idx="222083">1</cx:pt>
          <cx:pt idx="222084">29</cx:pt>
          <cx:pt idx="222085">32</cx:pt>
          <cx:pt idx="222086">614</cx:pt>
          <cx:pt idx="222087">1</cx:pt>
          <cx:pt idx="222088">22</cx:pt>
          <cx:pt idx="222089">0</cx:pt>
          <cx:pt idx="222090">48</cx:pt>
          <cx:pt idx="222091">0</cx:pt>
          <cx:pt idx="222092">13</cx:pt>
          <cx:pt idx="222093">13</cx:pt>
          <cx:pt idx="222094">185</cx:pt>
          <cx:pt idx="222095">5</cx:pt>
          <cx:pt idx="222096">110</cx:pt>
          <cx:pt idx="222097">42</cx:pt>
          <cx:pt idx="222098">0</cx:pt>
          <cx:pt idx="222099">77</cx:pt>
          <cx:pt idx="222100">101</cx:pt>
          <cx:pt idx="222101">0</cx:pt>
          <cx:pt idx="222102">1</cx:pt>
          <cx:pt idx="222103">15</cx:pt>
          <cx:pt idx="222104">0</cx:pt>
          <cx:pt idx="222105">8</cx:pt>
          <cx:pt idx="222106">0</cx:pt>
          <cx:pt idx="222107">217</cx:pt>
          <cx:pt idx="222108">0</cx:pt>
          <cx:pt idx="222109">0</cx:pt>
          <cx:pt idx="222110">1</cx:pt>
          <cx:pt idx="222111">5</cx:pt>
          <cx:pt idx="222112">65</cx:pt>
          <cx:pt idx="222113">315</cx:pt>
          <cx:pt idx="222114">0</cx:pt>
          <cx:pt idx="222115">0</cx:pt>
          <cx:pt idx="222116">0</cx:pt>
          <cx:pt idx="222117">0</cx:pt>
          <cx:pt idx="222118">0</cx:pt>
          <cx:pt idx="222119">244</cx:pt>
          <cx:pt idx="222120">53</cx:pt>
          <cx:pt idx="222121">86</cx:pt>
          <cx:pt idx="222122">21</cx:pt>
          <cx:pt idx="222123">1</cx:pt>
          <cx:pt idx="222124">1</cx:pt>
          <cx:pt idx="222125">0</cx:pt>
          <cx:pt idx="222126">36</cx:pt>
          <cx:pt idx="222127">30</cx:pt>
          <cx:pt idx="222128">78</cx:pt>
          <cx:pt idx="222129">48</cx:pt>
          <cx:pt idx="222130">5</cx:pt>
          <cx:pt idx="222131">0</cx:pt>
          <cx:pt idx="222132">82</cx:pt>
          <cx:pt idx="222133">0</cx:pt>
          <cx:pt idx="222134">0</cx:pt>
          <cx:pt idx="222135">0</cx:pt>
          <cx:pt idx="222136">0</cx:pt>
          <cx:pt idx="222137">73</cx:pt>
          <cx:pt idx="222138">91</cx:pt>
          <cx:pt idx="222139">0</cx:pt>
          <cx:pt idx="222140">393</cx:pt>
          <cx:pt idx="222141">90</cx:pt>
          <cx:pt idx="222142">41</cx:pt>
          <cx:pt idx="222143">55</cx:pt>
          <cx:pt idx="222144">0</cx:pt>
          <cx:pt idx="222145">0</cx:pt>
          <cx:pt idx="222146">3</cx:pt>
          <cx:pt idx="222147">0</cx:pt>
          <cx:pt idx="222148">0</cx:pt>
          <cx:pt idx="222149">1</cx:pt>
          <cx:pt idx="222150">0</cx:pt>
          <cx:pt idx="222151">0</cx:pt>
          <cx:pt idx="222152">7</cx:pt>
          <cx:pt idx="222153">29</cx:pt>
          <cx:pt idx="222154">60</cx:pt>
          <cx:pt idx="222155">0</cx:pt>
          <cx:pt idx="222156">0</cx:pt>
          <cx:pt idx="222157">21</cx:pt>
          <cx:pt idx="222158">19</cx:pt>
          <cx:pt idx="222159">10</cx:pt>
          <cx:pt idx="222160">0</cx:pt>
          <cx:pt idx="222161">73</cx:pt>
          <cx:pt idx="222162">70</cx:pt>
          <cx:pt idx="222163">2</cx:pt>
          <cx:pt idx="222164">31</cx:pt>
          <cx:pt idx="222165">122</cx:pt>
          <cx:pt idx="222166">14</cx:pt>
          <cx:pt idx="222167">41</cx:pt>
          <cx:pt idx="222168">202</cx:pt>
          <cx:pt idx="222169">10</cx:pt>
          <cx:pt idx="222170">0</cx:pt>
          <cx:pt idx="222171">0</cx:pt>
          <cx:pt idx="222172">50</cx:pt>
          <cx:pt idx="222173">1</cx:pt>
          <cx:pt idx="222174">38</cx:pt>
          <cx:pt idx="222175">5</cx:pt>
          <cx:pt idx="222176">53</cx:pt>
          <cx:pt idx="222177">7</cx:pt>
          <cx:pt idx="222178">0</cx:pt>
          <cx:pt idx="222179">149</cx:pt>
          <cx:pt idx="222180">357</cx:pt>
          <cx:pt idx="222181">49</cx:pt>
          <cx:pt idx="222182">13</cx:pt>
          <cx:pt idx="222183">205</cx:pt>
          <cx:pt idx="222184">286</cx:pt>
          <cx:pt idx="222185">1</cx:pt>
          <cx:pt idx="222186">2</cx:pt>
          <cx:pt idx="222187">7</cx:pt>
          <cx:pt idx="222188">7</cx:pt>
          <cx:pt idx="222189">13</cx:pt>
          <cx:pt idx="222190">0</cx:pt>
          <cx:pt idx="222191">7</cx:pt>
          <cx:pt idx="222192">5</cx:pt>
          <cx:pt idx="222193">111</cx:pt>
          <cx:pt idx="222194">10</cx:pt>
          <cx:pt idx="222195">14</cx:pt>
          <cx:pt idx="222196">4</cx:pt>
          <cx:pt idx="222197">6</cx:pt>
          <cx:pt idx="222198">2</cx:pt>
          <cx:pt idx="222199">0</cx:pt>
          <cx:pt idx="222200">121</cx:pt>
          <cx:pt idx="222201">0</cx:pt>
          <cx:pt idx="222202">0</cx:pt>
          <cx:pt idx="222203">1</cx:pt>
          <cx:pt idx="222204">29</cx:pt>
          <cx:pt idx="222205">22</cx:pt>
          <cx:pt idx="222206">0</cx:pt>
          <cx:pt idx="222207">0</cx:pt>
          <cx:pt idx="222208">4</cx:pt>
          <cx:pt idx="222209">10</cx:pt>
          <cx:pt idx="222210">4</cx:pt>
          <cx:pt idx="222211">4</cx:pt>
          <cx:pt idx="222212">1</cx:pt>
          <cx:pt idx="222213">0</cx:pt>
          <cx:pt idx="222214">78</cx:pt>
          <cx:pt idx="222215">83</cx:pt>
          <cx:pt idx="222216">64</cx:pt>
          <cx:pt idx="222217">0</cx:pt>
          <cx:pt idx="222218">0</cx:pt>
          <cx:pt idx="222219">0</cx:pt>
          <cx:pt idx="222220">1</cx:pt>
          <cx:pt idx="222221">32</cx:pt>
          <cx:pt idx="222222">0</cx:pt>
          <cx:pt idx="222223">0</cx:pt>
          <cx:pt idx="222224">0</cx:pt>
          <cx:pt idx="222225">1</cx:pt>
          <cx:pt idx="222226">12</cx:pt>
          <cx:pt idx="222227">4</cx:pt>
          <cx:pt idx="222228">0</cx:pt>
          <cx:pt idx="222229">30</cx:pt>
          <cx:pt idx="222230">24</cx:pt>
          <cx:pt idx="222231">15</cx:pt>
          <cx:pt idx="222232">1</cx:pt>
          <cx:pt idx="222233">0</cx:pt>
          <cx:pt idx="222234">2</cx:pt>
          <cx:pt idx="222235">13</cx:pt>
          <cx:pt idx="222236">7</cx:pt>
          <cx:pt idx="222237">1</cx:pt>
          <cx:pt idx="222238">1</cx:pt>
          <cx:pt idx="222239">0</cx:pt>
          <cx:pt idx="222240">1</cx:pt>
          <cx:pt idx="222241">0</cx:pt>
          <cx:pt idx="222242">0</cx:pt>
          <cx:pt idx="222243">0</cx:pt>
          <cx:pt idx="222244">0</cx:pt>
          <cx:pt idx="222245">0</cx:pt>
          <cx:pt idx="222246">0</cx:pt>
          <cx:pt idx="222247">111</cx:pt>
          <cx:pt idx="222248">199</cx:pt>
          <cx:pt idx="222249">477</cx:pt>
          <cx:pt idx="222250">179</cx:pt>
          <cx:pt idx="222251">11</cx:pt>
          <cx:pt idx="222252">32</cx:pt>
          <cx:pt idx="222253">38</cx:pt>
          <cx:pt idx="222254">0</cx:pt>
          <cx:pt idx="222255">0</cx:pt>
          <cx:pt idx="222256">6</cx:pt>
          <cx:pt idx="222257">211</cx:pt>
          <cx:pt idx="222258">7</cx:pt>
          <cx:pt idx="222259">5</cx:pt>
          <cx:pt idx="222260">0</cx:pt>
          <cx:pt idx="222261">0</cx:pt>
          <cx:pt idx="222262">0</cx:pt>
          <cx:pt idx="222263">29</cx:pt>
          <cx:pt idx="222264">64</cx:pt>
          <cx:pt idx="222265">17</cx:pt>
          <cx:pt idx="222266">54</cx:pt>
          <cx:pt idx="222267">0</cx:pt>
          <cx:pt idx="222268">0</cx:pt>
          <cx:pt idx="222269">12</cx:pt>
          <cx:pt idx="222270">0</cx:pt>
          <cx:pt idx="222271">1</cx:pt>
          <cx:pt idx="222272">0</cx:pt>
          <cx:pt idx="222273">1</cx:pt>
          <cx:pt idx="222274">1</cx:pt>
          <cx:pt idx="222275">314</cx:pt>
          <cx:pt idx="222276">15</cx:pt>
          <cx:pt idx="222277">48</cx:pt>
          <cx:pt idx="222278">0</cx:pt>
          <cx:pt idx="222279">0</cx:pt>
          <cx:pt idx="222280">1</cx:pt>
          <cx:pt idx="222281">0</cx:pt>
          <cx:pt idx="222282">7</cx:pt>
          <cx:pt idx="222283">259</cx:pt>
          <cx:pt idx="222284">7</cx:pt>
          <cx:pt idx="222285">0</cx:pt>
          <cx:pt idx="222286">368</cx:pt>
          <cx:pt idx="222287">104</cx:pt>
          <cx:pt idx="222288">0</cx:pt>
          <cx:pt idx="222289">34</cx:pt>
          <cx:pt idx="222290">0</cx:pt>
          <cx:pt idx="222291">1</cx:pt>
          <cx:pt idx="222292">1</cx:pt>
          <cx:pt idx="222293">25</cx:pt>
          <cx:pt idx="222294">0</cx:pt>
          <cx:pt idx="222295">66</cx:pt>
          <cx:pt idx="222296">96</cx:pt>
          <cx:pt idx="222297">0</cx:pt>
          <cx:pt idx="222298">77</cx:pt>
          <cx:pt idx="222299">0</cx:pt>
          <cx:pt idx="222300">38</cx:pt>
          <cx:pt idx="222301">61</cx:pt>
          <cx:pt idx="222302">0</cx:pt>
          <cx:pt idx="222303">257</cx:pt>
          <cx:pt idx="222304">13</cx:pt>
          <cx:pt idx="222305">15</cx:pt>
          <cx:pt idx="222306">9</cx:pt>
          <cx:pt idx="222307">0</cx:pt>
          <cx:pt idx="222308">3</cx:pt>
          <cx:pt idx="222309">0</cx:pt>
          <cx:pt idx="222310">0</cx:pt>
          <cx:pt idx="222311">16</cx:pt>
          <cx:pt idx="222312">8</cx:pt>
          <cx:pt idx="222313">9</cx:pt>
          <cx:pt idx="222314">28</cx:pt>
          <cx:pt idx="222315">20</cx:pt>
          <cx:pt idx="222316">1</cx:pt>
          <cx:pt idx="222317">3</cx:pt>
          <cx:pt idx="222318">4</cx:pt>
          <cx:pt idx="222319">2</cx:pt>
          <cx:pt idx="222320">1</cx:pt>
          <cx:pt idx="222321">10</cx:pt>
          <cx:pt idx="222322">71</cx:pt>
          <cx:pt idx="222323">0</cx:pt>
          <cx:pt idx="222324">10</cx:pt>
          <cx:pt idx="222325">14</cx:pt>
          <cx:pt idx="222326">0</cx:pt>
          <cx:pt idx="222327">4</cx:pt>
          <cx:pt idx="222328">8</cx:pt>
          <cx:pt idx="222329">1</cx:pt>
          <cx:pt idx="222330">1</cx:pt>
          <cx:pt idx="222331">5</cx:pt>
          <cx:pt idx="222332">7</cx:pt>
          <cx:pt idx="222333">16</cx:pt>
          <cx:pt idx="222334">8</cx:pt>
          <cx:pt idx="222335">5</cx:pt>
          <cx:pt idx="222336">7</cx:pt>
          <cx:pt idx="222337">13</cx:pt>
          <cx:pt idx="222338">0</cx:pt>
          <cx:pt idx="222339">0</cx:pt>
          <cx:pt idx="222340">28</cx:pt>
          <cx:pt idx="222341">1</cx:pt>
          <cx:pt idx="222342">0</cx:pt>
          <cx:pt idx="222343">0</cx:pt>
          <cx:pt idx="222344">22</cx:pt>
          <cx:pt idx="222345">3</cx:pt>
          <cx:pt idx="222346">13</cx:pt>
          <cx:pt idx="222347">29</cx:pt>
          <cx:pt idx="222348">5</cx:pt>
          <cx:pt idx="222349">10</cx:pt>
          <cx:pt idx="222350">35</cx:pt>
          <cx:pt idx="222351">55</cx:pt>
          <cx:pt idx="222352">0</cx:pt>
          <cx:pt idx="222353">0</cx:pt>
          <cx:pt idx="222354">0</cx:pt>
          <cx:pt idx="222355">1</cx:pt>
          <cx:pt idx="222356">1</cx:pt>
          <cx:pt idx="222357">2</cx:pt>
          <cx:pt idx="222358">7</cx:pt>
          <cx:pt idx="222359">1</cx:pt>
          <cx:pt idx="222360">4</cx:pt>
          <cx:pt idx="222361">52</cx:pt>
          <cx:pt idx="222362">35</cx:pt>
          <cx:pt idx="222363">4</cx:pt>
          <cx:pt idx="222364">0</cx:pt>
          <cx:pt idx="222365">2</cx:pt>
          <cx:pt idx="222366">3</cx:pt>
          <cx:pt idx="222367">0</cx:pt>
          <cx:pt idx="222368">110</cx:pt>
          <cx:pt idx="222369">0</cx:pt>
          <cx:pt idx="222370">25</cx:pt>
          <cx:pt idx="222371">6</cx:pt>
          <cx:pt idx="222372">8</cx:pt>
          <cx:pt idx="222373">14</cx:pt>
          <cx:pt idx="222374">8</cx:pt>
          <cx:pt idx="222375">8</cx:pt>
          <cx:pt idx="222376">4</cx:pt>
          <cx:pt idx="222377">40</cx:pt>
          <cx:pt idx="222378">0</cx:pt>
          <cx:pt idx="222379">82</cx:pt>
          <cx:pt idx="222380">63</cx:pt>
          <cx:pt idx="222381">0</cx:pt>
          <cx:pt idx="222382">0</cx:pt>
          <cx:pt idx="222383">7</cx:pt>
          <cx:pt idx="222384">70</cx:pt>
          <cx:pt idx="222385">100</cx:pt>
          <cx:pt idx="222386">4</cx:pt>
          <cx:pt idx="222387">9</cx:pt>
          <cx:pt idx="222388">22</cx:pt>
          <cx:pt idx="222389">1</cx:pt>
          <cx:pt idx="222390">13</cx:pt>
          <cx:pt idx="222391">0</cx:pt>
          <cx:pt idx="222392">4</cx:pt>
          <cx:pt idx="222393">7</cx:pt>
          <cx:pt idx="222394">0</cx:pt>
          <cx:pt idx="222395">67</cx:pt>
          <cx:pt idx="222396">79</cx:pt>
          <cx:pt idx="222397">0</cx:pt>
          <cx:pt idx="222398">6</cx:pt>
          <cx:pt idx="222399">218</cx:pt>
          <cx:pt idx="222400">5</cx:pt>
          <cx:pt idx="222401">14</cx:pt>
          <cx:pt idx="222402">13</cx:pt>
          <cx:pt idx="222403">58</cx:pt>
          <cx:pt idx="222404">0</cx:pt>
          <cx:pt idx="222405">6</cx:pt>
          <cx:pt idx="222406">186</cx:pt>
          <cx:pt idx="222407">6</cx:pt>
          <cx:pt idx="222408">170</cx:pt>
          <cx:pt idx="222409">70</cx:pt>
          <cx:pt idx="222410">25</cx:pt>
          <cx:pt idx="222411">20</cx:pt>
          <cx:pt idx="222412">0</cx:pt>
          <cx:pt idx="222413">1</cx:pt>
          <cx:pt idx="222414">3</cx:pt>
          <cx:pt idx="222415">2</cx:pt>
          <cx:pt idx="222416">20</cx:pt>
          <cx:pt idx="222417">19</cx:pt>
          <cx:pt idx="222418">2</cx:pt>
          <cx:pt idx="222419">31</cx:pt>
          <cx:pt idx="222420">41</cx:pt>
          <cx:pt idx="222421">0</cx:pt>
          <cx:pt idx="222422">9</cx:pt>
          <cx:pt idx="222423">0</cx:pt>
          <cx:pt idx="222424">7</cx:pt>
          <cx:pt idx="222425">0</cx:pt>
          <cx:pt idx="222426">14</cx:pt>
          <cx:pt idx="222427">4</cx:pt>
          <cx:pt idx="222428">32</cx:pt>
          <cx:pt idx="222429">60</cx:pt>
          <cx:pt idx="222430">8</cx:pt>
          <cx:pt idx="222431">58</cx:pt>
          <cx:pt idx="222432">165</cx:pt>
          <cx:pt idx="222433">0</cx:pt>
          <cx:pt idx="222434">136</cx:pt>
          <cx:pt idx="222435">51</cx:pt>
          <cx:pt idx="222436">0</cx:pt>
          <cx:pt idx="222437">1</cx:pt>
          <cx:pt idx="222438">0</cx:pt>
          <cx:pt idx="222439">0</cx:pt>
          <cx:pt idx="222440">0</cx:pt>
          <cx:pt idx="222441">100</cx:pt>
          <cx:pt idx="222442">6</cx:pt>
          <cx:pt idx="222443">38</cx:pt>
          <cx:pt idx="222444">85</cx:pt>
          <cx:pt idx="222445">66</cx:pt>
          <cx:pt idx="222446">4</cx:pt>
          <cx:pt idx="222447">0</cx:pt>
          <cx:pt idx="222448">2</cx:pt>
          <cx:pt idx="222449">147</cx:pt>
          <cx:pt idx="222450">14</cx:pt>
          <cx:pt idx="222451">3</cx:pt>
          <cx:pt idx="222452">0</cx:pt>
          <cx:pt idx="222453">97</cx:pt>
          <cx:pt idx="222454">0</cx:pt>
          <cx:pt idx="222455">47</cx:pt>
          <cx:pt idx="222456">56</cx:pt>
          <cx:pt idx="222457">2</cx:pt>
          <cx:pt idx="222458">0</cx:pt>
          <cx:pt idx="222459">6</cx:pt>
          <cx:pt idx="222460">15</cx:pt>
          <cx:pt idx="222461">104</cx:pt>
          <cx:pt idx="222462">1</cx:pt>
          <cx:pt idx="222463">106</cx:pt>
          <cx:pt idx="222464">332</cx:pt>
          <cx:pt idx="222465">21</cx:pt>
          <cx:pt idx="222466">9</cx:pt>
          <cx:pt idx="222467">4</cx:pt>
          <cx:pt idx="222468">11</cx:pt>
          <cx:pt idx="222469">0</cx:pt>
          <cx:pt idx="222470">0</cx:pt>
          <cx:pt idx="222471">5</cx:pt>
          <cx:pt idx="222472">0</cx:pt>
          <cx:pt idx="222473">0</cx:pt>
          <cx:pt idx="222474">0</cx:pt>
          <cx:pt idx="222475">1</cx:pt>
          <cx:pt idx="222476">0</cx:pt>
          <cx:pt idx="222477">1</cx:pt>
          <cx:pt idx="222478">2</cx:pt>
          <cx:pt idx="222479">7</cx:pt>
          <cx:pt idx="222480">64</cx:pt>
          <cx:pt idx="222481">0</cx:pt>
          <cx:pt idx="222482">0</cx:pt>
          <cx:pt idx="222483">1</cx:pt>
          <cx:pt idx="222484">1</cx:pt>
          <cx:pt idx="222485">1</cx:pt>
          <cx:pt idx="222486">11</cx:pt>
          <cx:pt idx="222487">1</cx:pt>
          <cx:pt idx="222488">0</cx:pt>
          <cx:pt idx="222489">72</cx:pt>
          <cx:pt idx="222490">0</cx:pt>
          <cx:pt idx="222491">1</cx:pt>
          <cx:pt idx="222492">0</cx:pt>
          <cx:pt idx="222493">3</cx:pt>
          <cx:pt idx="222494">14</cx:pt>
          <cx:pt idx="222495">0</cx:pt>
          <cx:pt idx="222496">0</cx:pt>
          <cx:pt idx="222497">0</cx:pt>
          <cx:pt idx="222498">0</cx:pt>
          <cx:pt idx="222499">18</cx:pt>
          <cx:pt idx="222500">39</cx:pt>
          <cx:pt idx="222501">6</cx:pt>
          <cx:pt idx="222502">5</cx:pt>
          <cx:pt idx="222503">11</cx:pt>
          <cx:pt idx="222504">0</cx:pt>
          <cx:pt idx="222505">15</cx:pt>
          <cx:pt idx="222506">4</cx:pt>
          <cx:pt idx="222507">3</cx:pt>
          <cx:pt idx="222508">3</cx:pt>
          <cx:pt idx="222509">0</cx:pt>
          <cx:pt idx="222510">49</cx:pt>
          <cx:pt idx="222511">1</cx:pt>
          <cx:pt idx="222512">5</cx:pt>
          <cx:pt idx="222513">149</cx:pt>
          <cx:pt idx="222514">141</cx:pt>
          <cx:pt idx="222515">63</cx:pt>
          <cx:pt idx="222516">50</cx:pt>
          <cx:pt idx="222517">13</cx:pt>
          <cx:pt idx="222518">8</cx:pt>
          <cx:pt idx="222519">0</cx:pt>
          <cx:pt idx="222520">32</cx:pt>
          <cx:pt idx="222521">8</cx:pt>
          <cx:pt idx="222522">0</cx:pt>
          <cx:pt idx="222523">0</cx:pt>
          <cx:pt idx="222524">1</cx:pt>
          <cx:pt idx="222525">2</cx:pt>
          <cx:pt idx="222526">41</cx:pt>
          <cx:pt idx="222527">153</cx:pt>
          <cx:pt idx="222528">79</cx:pt>
          <cx:pt idx="222529">54</cx:pt>
          <cx:pt idx="222530">532</cx:pt>
          <cx:pt idx="222531">0</cx:pt>
          <cx:pt idx="222532">1</cx:pt>
          <cx:pt idx="222533">0</cx:pt>
          <cx:pt idx="222534">156</cx:pt>
          <cx:pt idx="222535">35</cx:pt>
          <cx:pt idx="222536">0</cx:pt>
          <cx:pt idx="222537">0</cx:pt>
          <cx:pt idx="222538">531</cx:pt>
          <cx:pt idx="222539">209</cx:pt>
          <cx:pt idx="222540">7</cx:pt>
          <cx:pt idx="222541">387</cx:pt>
          <cx:pt idx="222542">103</cx:pt>
          <cx:pt idx="222543">74</cx:pt>
          <cx:pt idx="222544">0</cx:pt>
          <cx:pt idx="222545">0</cx:pt>
          <cx:pt idx="222546">1</cx:pt>
          <cx:pt idx="222547">49</cx:pt>
          <cx:pt idx="222548">0</cx:pt>
          <cx:pt idx="222549">139</cx:pt>
          <cx:pt idx="222550">359</cx:pt>
          <cx:pt idx="222551">11</cx:pt>
          <cx:pt idx="222552">0</cx:pt>
          <cx:pt idx="222553">112</cx:pt>
          <cx:pt idx="222554">0</cx:pt>
          <cx:pt idx="222555">81</cx:pt>
          <cx:pt idx="222556">15</cx:pt>
          <cx:pt idx="222557">4</cx:pt>
          <cx:pt idx="222558">84</cx:pt>
          <cx:pt idx="222559">10</cx:pt>
          <cx:pt idx="222560">77</cx:pt>
          <cx:pt idx="222561">43</cx:pt>
          <cx:pt idx="222562">423</cx:pt>
          <cx:pt idx="222563">22</cx:pt>
          <cx:pt idx="222564">3</cx:pt>
          <cx:pt idx="222565">2</cx:pt>
          <cx:pt idx="222566">10</cx:pt>
          <cx:pt idx="222567">0</cx:pt>
          <cx:pt idx="222568">0</cx:pt>
          <cx:pt idx="222569">32</cx:pt>
          <cx:pt idx="222570">0</cx:pt>
          <cx:pt idx="222571">0</cx:pt>
          <cx:pt idx="222572">0</cx:pt>
          <cx:pt idx="222573">0</cx:pt>
          <cx:pt idx="222574">1</cx:pt>
          <cx:pt idx="222575">6</cx:pt>
          <cx:pt idx="222576">35</cx:pt>
          <cx:pt idx="222577">0</cx:pt>
          <cx:pt idx="222578">0</cx:pt>
          <cx:pt idx="222579">16</cx:pt>
          <cx:pt idx="222580">245</cx:pt>
          <cx:pt idx="222581">13</cx:pt>
          <cx:pt idx="222582">0</cx:pt>
          <cx:pt idx="222583">3</cx:pt>
          <cx:pt idx="222584">47</cx:pt>
          <cx:pt idx="222585">0</cx:pt>
          <cx:pt idx="222586">1</cx:pt>
          <cx:pt idx="222587">13</cx:pt>
          <cx:pt idx="222588">3</cx:pt>
          <cx:pt idx="222589">0</cx:pt>
          <cx:pt idx="222590">5</cx:pt>
          <cx:pt idx="222591">0</cx:pt>
          <cx:pt idx="222592">3</cx:pt>
          <cx:pt idx="222593">1</cx:pt>
          <cx:pt idx="222594">0</cx:pt>
          <cx:pt idx="222595">1</cx:pt>
          <cx:pt idx="222596">43</cx:pt>
          <cx:pt idx="222597">0</cx:pt>
          <cx:pt idx="222598">0</cx:pt>
          <cx:pt idx="222599">0</cx:pt>
          <cx:pt idx="222600">0</cx:pt>
          <cx:pt idx="222601">0</cx:pt>
          <cx:pt idx="222602">4</cx:pt>
          <cx:pt idx="222603">58</cx:pt>
          <cx:pt idx="222604">0</cx:pt>
          <cx:pt idx="222605">0</cx:pt>
          <cx:pt idx="222606">1</cx:pt>
          <cx:pt idx="222607">0</cx:pt>
          <cx:pt idx="222608">26</cx:pt>
          <cx:pt idx="222609">57</cx:pt>
          <cx:pt idx="222610">11</cx:pt>
          <cx:pt idx="222611">5</cx:pt>
          <cx:pt idx="222612">12</cx:pt>
          <cx:pt idx="222613">1</cx:pt>
          <cx:pt idx="222614">1</cx:pt>
          <cx:pt idx="222615">0</cx:pt>
          <cx:pt idx="222616">2</cx:pt>
          <cx:pt idx="222617">33</cx:pt>
          <cx:pt idx="222618">337</cx:pt>
          <cx:pt idx="222619">31</cx:pt>
          <cx:pt idx="222620">259</cx:pt>
          <cx:pt idx="222621">0</cx:pt>
          <cx:pt idx="222622">8</cx:pt>
          <cx:pt idx="222623">1</cx:pt>
          <cx:pt idx="222624">6</cx:pt>
          <cx:pt idx="222625">76</cx:pt>
          <cx:pt idx="222626">14</cx:pt>
          <cx:pt idx="222627">104</cx:pt>
          <cx:pt idx="222628">35</cx:pt>
          <cx:pt idx="222629">0</cx:pt>
          <cx:pt idx="222630">4</cx:pt>
          <cx:pt idx="222631">0</cx:pt>
          <cx:pt idx="222632">0</cx:pt>
          <cx:pt idx="222633">2</cx:pt>
          <cx:pt idx="222634">87</cx:pt>
          <cx:pt idx="222635">113</cx:pt>
          <cx:pt idx="222636">3</cx:pt>
          <cx:pt idx="222637">0</cx:pt>
          <cx:pt idx="222638">0</cx:pt>
          <cx:pt idx="222639">0</cx:pt>
          <cx:pt idx="222640">0</cx:pt>
          <cx:pt idx="222641">7</cx:pt>
          <cx:pt idx="222642">111</cx:pt>
          <cx:pt idx="222643">2</cx:pt>
          <cx:pt idx="222644">3</cx:pt>
          <cx:pt idx="222645">0</cx:pt>
          <cx:pt idx="222646">138</cx:pt>
          <cx:pt idx="222647">14</cx:pt>
          <cx:pt idx="222648">280</cx:pt>
          <cx:pt idx="222649">7</cx:pt>
          <cx:pt idx="222650">68</cx:pt>
          <cx:pt idx="222651">4</cx:pt>
          <cx:pt idx="222652">5</cx:pt>
          <cx:pt idx="222653">130</cx:pt>
          <cx:pt idx="222654">1</cx:pt>
          <cx:pt idx="222655">0</cx:pt>
          <cx:pt idx="222656">13</cx:pt>
          <cx:pt idx="222657">32</cx:pt>
          <cx:pt idx="222658">0</cx:pt>
          <cx:pt idx="222659">6</cx:pt>
          <cx:pt idx="222660">101</cx:pt>
          <cx:pt idx="222661">67</cx:pt>
          <cx:pt idx="222662">49</cx:pt>
          <cx:pt idx="222663">3</cx:pt>
          <cx:pt idx="222664">18</cx:pt>
          <cx:pt idx="222665">141</cx:pt>
          <cx:pt idx="222666">29</cx:pt>
          <cx:pt idx="222667">13</cx:pt>
          <cx:pt idx="222668">56</cx:pt>
          <cx:pt idx="222669">70</cx:pt>
          <cx:pt idx="222670">54</cx:pt>
          <cx:pt idx="222671">0</cx:pt>
          <cx:pt idx="222672">0</cx:pt>
          <cx:pt idx="222673">1</cx:pt>
          <cx:pt idx="222674">12</cx:pt>
          <cx:pt idx="222675">16</cx:pt>
          <cx:pt idx="222676">0</cx:pt>
          <cx:pt idx="222677">0</cx:pt>
          <cx:pt idx="222678">0</cx:pt>
          <cx:pt idx="222679">0</cx:pt>
          <cx:pt idx="222680">34</cx:pt>
          <cx:pt idx="222681">0</cx:pt>
          <cx:pt idx="222682">1</cx:pt>
          <cx:pt idx="222683">0</cx:pt>
          <cx:pt idx="222684">0</cx:pt>
          <cx:pt idx="222685">0</cx:pt>
          <cx:pt idx="222686">0</cx:pt>
          <cx:pt idx="222687">0</cx:pt>
          <cx:pt idx="222688">1</cx:pt>
          <cx:pt idx="222689">1</cx:pt>
          <cx:pt idx="222690">0</cx:pt>
          <cx:pt idx="222691">1</cx:pt>
          <cx:pt idx="222692">0</cx:pt>
          <cx:pt idx="222693">92</cx:pt>
          <cx:pt idx="222694">0</cx:pt>
          <cx:pt idx="222695">0</cx:pt>
          <cx:pt idx="222696">14</cx:pt>
          <cx:pt idx="222697">0</cx:pt>
          <cx:pt idx="222698">1</cx:pt>
          <cx:pt idx="222699">1</cx:pt>
          <cx:pt idx="222700">0</cx:pt>
          <cx:pt idx="222701">35</cx:pt>
          <cx:pt idx="222702">6</cx:pt>
          <cx:pt idx="222703">5</cx:pt>
          <cx:pt idx="222704">1</cx:pt>
          <cx:pt idx="222705">1</cx:pt>
          <cx:pt idx="222706">124</cx:pt>
          <cx:pt idx="222707">12</cx:pt>
          <cx:pt idx="222708">37</cx:pt>
          <cx:pt idx="222709">0</cx:pt>
          <cx:pt idx="222710">7</cx:pt>
          <cx:pt idx="222711">33</cx:pt>
          <cx:pt idx="222712">85</cx:pt>
          <cx:pt idx="222713">0</cx:pt>
          <cx:pt idx="222714">6</cx:pt>
          <cx:pt idx="222715">23</cx:pt>
          <cx:pt idx="222716">13</cx:pt>
          <cx:pt idx="222717">196</cx:pt>
          <cx:pt idx="222718">69</cx:pt>
          <cx:pt idx="222719">0</cx:pt>
          <cx:pt idx="222720">287</cx:pt>
          <cx:pt idx="222721">0</cx:pt>
          <cx:pt idx="222722">35</cx:pt>
          <cx:pt idx="222723">0</cx:pt>
          <cx:pt idx="222724">19</cx:pt>
          <cx:pt idx="222725">3</cx:pt>
          <cx:pt idx="222726">98</cx:pt>
          <cx:pt idx="222727">63</cx:pt>
          <cx:pt idx="222728">0</cx:pt>
          <cx:pt idx="222729">0</cx:pt>
          <cx:pt idx="222730">0</cx:pt>
          <cx:pt idx="222731">125</cx:pt>
          <cx:pt idx="222732">38</cx:pt>
          <cx:pt idx="222733">58</cx:pt>
          <cx:pt idx="222734">0</cx:pt>
          <cx:pt idx="222735">0</cx:pt>
          <cx:pt idx="222736">6</cx:pt>
          <cx:pt idx="222737">0</cx:pt>
          <cx:pt idx="222738">0</cx:pt>
          <cx:pt idx="222739">0</cx:pt>
          <cx:pt idx="222740">207</cx:pt>
          <cx:pt idx="222741">220</cx:pt>
          <cx:pt idx="222742">43</cx:pt>
          <cx:pt idx="222743">91</cx:pt>
          <cx:pt idx="222744">128</cx:pt>
          <cx:pt idx="222745">28</cx:pt>
          <cx:pt idx="222746">270</cx:pt>
          <cx:pt idx="222747">8</cx:pt>
          <cx:pt idx="222748">41</cx:pt>
          <cx:pt idx="222749">9</cx:pt>
          <cx:pt idx="222750">0</cx:pt>
          <cx:pt idx="222751">0</cx:pt>
          <cx:pt idx="222752">0</cx:pt>
          <cx:pt idx="222753">0</cx:pt>
          <cx:pt idx="222754">0</cx:pt>
          <cx:pt idx="222755">3</cx:pt>
          <cx:pt idx="222756">0</cx:pt>
          <cx:pt idx="222757">0</cx:pt>
          <cx:pt idx="222758">1</cx:pt>
          <cx:pt idx="222759">0</cx:pt>
          <cx:pt idx="222760">0</cx:pt>
          <cx:pt idx="222761">0</cx:pt>
          <cx:pt idx="222762">2</cx:pt>
          <cx:pt idx="222763">0</cx:pt>
          <cx:pt idx="222764">0</cx:pt>
          <cx:pt idx="222765">0</cx:pt>
          <cx:pt idx="222766">0</cx:pt>
          <cx:pt idx="222767">0</cx:pt>
          <cx:pt idx="222768">0</cx:pt>
          <cx:pt idx="222769">0</cx:pt>
          <cx:pt idx="222770">0</cx:pt>
          <cx:pt idx="222771">0</cx:pt>
          <cx:pt idx="222772">0</cx:pt>
          <cx:pt idx="222773">0</cx:pt>
          <cx:pt idx="222774">0</cx:pt>
          <cx:pt idx="222775">0</cx:pt>
          <cx:pt idx="222776">0</cx:pt>
          <cx:pt idx="222777">42</cx:pt>
          <cx:pt idx="222778">0</cx:pt>
          <cx:pt idx="222779">2</cx:pt>
          <cx:pt idx="222780">113</cx:pt>
          <cx:pt idx="222781">75</cx:pt>
          <cx:pt idx="222782">12</cx:pt>
          <cx:pt idx="222783">243</cx:pt>
          <cx:pt idx="222784">278</cx:pt>
          <cx:pt idx="222785">41</cx:pt>
          <cx:pt idx="222786">2</cx:pt>
          <cx:pt idx="222787">0</cx:pt>
          <cx:pt idx="222788">1</cx:pt>
          <cx:pt idx="222789">0</cx:pt>
          <cx:pt idx="222790">5</cx:pt>
          <cx:pt idx="222791">2</cx:pt>
          <cx:pt idx="222792">0</cx:pt>
          <cx:pt idx="222793">6</cx:pt>
          <cx:pt idx="222794">14</cx:pt>
          <cx:pt idx="222795">30</cx:pt>
          <cx:pt idx="222796">1</cx:pt>
          <cx:pt idx="222797">0</cx:pt>
          <cx:pt idx="222798">52</cx:pt>
          <cx:pt idx="222799">0</cx:pt>
          <cx:pt idx="222800">0</cx:pt>
          <cx:pt idx="222801">0</cx:pt>
          <cx:pt idx="222802">25</cx:pt>
          <cx:pt idx="222803">0</cx:pt>
          <cx:pt idx="222804">1</cx:pt>
          <cx:pt idx="222805">0</cx:pt>
          <cx:pt idx="222806">0</cx:pt>
          <cx:pt idx="222807">38</cx:pt>
          <cx:pt idx="222808">5</cx:pt>
          <cx:pt idx="222809">108</cx:pt>
          <cx:pt idx="222810">21</cx:pt>
          <cx:pt idx="222811">1</cx:pt>
          <cx:pt idx="222812">13</cx:pt>
          <cx:pt idx="222813">2</cx:pt>
          <cx:pt idx="222814">0</cx:pt>
          <cx:pt idx="222815">0</cx:pt>
          <cx:pt idx="222816">204</cx:pt>
          <cx:pt idx="222817">37</cx:pt>
          <cx:pt idx="222818">48</cx:pt>
          <cx:pt idx="222819">5</cx:pt>
          <cx:pt idx="222820">59</cx:pt>
          <cx:pt idx="222821">63</cx:pt>
          <cx:pt idx="222822">71</cx:pt>
          <cx:pt idx="222823">130</cx:pt>
          <cx:pt idx="222824">782</cx:pt>
          <cx:pt idx="222825">2</cx:pt>
          <cx:pt idx="222826">0</cx:pt>
          <cx:pt idx="222827">7</cx:pt>
          <cx:pt idx="222828">0</cx:pt>
          <cx:pt idx="222829">0</cx:pt>
          <cx:pt idx="222830">0</cx:pt>
          <cx:pt idx="222831">59</cx:pt>
          <cx:pt idx="222832">2</cx:pt>
          <cx:pt idx="222833">0</cx:pt>
          <cx:pt idx="222834">21</cx:pt>
          <cx:pt idx="222835">1</cx:pt>
          <cx:pt idx="222836">4</cx:pt>
          <cx:pt idx="222837">70</cx:pt>
          <cx:pt idx="222838">31</cx:pt>
          <cx:pt idx="222839">1</cx:pt>
          <cx:pt idx="222840">1</cx:pt>
          <cx:pt idx="222841">147</cx:pt>
          <cx:pt idx="222842">0</cx:pt>
          <cx:pt idx="222843">163</cx:pt>
          <cx:pt idx="222844">67</cx:pt>
          <cx:pt idx="222845">11</cx:pt>
          <cx:pt idx="222846">12</cx:pt>
          <cx:pt idx="222847">0</cx:pt>
          <cx:pt idx="222848">0</cx:pt>
          <cx:pt idx="222849">239</cx:pt>
          <cx:pt idx="222850">0</cx:pt>
          <cx:pt idx="222851">24</cx:pt>
          <cx:pt idx="222852">142</cx:pt>
          <cx:pt idx="222853">29</cx:pt>
          <cx:pt idx="222854">20</cx:pt>
          <cx:pt idx="222855">37</cx:pt>
          <cx:pt idx="222856">89</cx:pt>
          <cx:pt idx="222857">229</cx:pt>
          <cx:pt idx="222858">53</cx:pt>
          <cx:pt idx="222859">19</cx:pt>
          <cx:pt idx="222860">195</cx:pt>
          <cx:pt idx="222861">22</cx:pt>
          <cx:pt idx="222862">13</cx:pt>
          <cx:pt idx="222863">43</cx:pt>
          <cx:pt idx="222864">5</cx:pt>
          <cx:pt idx="222865">0</cx:pt>
          <cx:pt idx="222866">0</cx:pt>
          <cx:pt idx="222867">21</cx:pt>
          <cx:pt idx="222868">16</cx:pt>
          <cx:pt idx="222869">3</cx:pt>
          <cx:pt idx="222870">12</cx:pt>
          <cx:pt idx="222871">0</cx:pt>
          <cx:pt idx="222872">35</cx:pt>
          <cx:pt idx="222873">21</cx:pt>
          <cx:pt idx="222874">0</cx:pt>
          <cx:pt idx="222875">1</cx:pt>
          <cx:pt idx="222876">0</cx:pt>
          <cx:pt idx="222877">2</cx:pt>
          <cx:pt idx="222878">0</cx:pt>
          <cx:pt idx="222879">0</cx:pt>
          <cx:pt idx="222880">1</cx:pt>
          <cx:pt idx="222881">0</cx:pt>
          <cx:pt idx="222882">189</cx:pt>
          <cx:pt idx="222883">0</cx:pt>
          <cx:pt idx="222884">0</cx:pt>
          <cx:pt idx="222885">13</cx:pt>
          <cx:pt idx="222886">2</cx:pt>
          <cx:pt idx="222887">0</cx:pt>
          <cx:pt idx="222888">1</cx:pt>
          <cx:pt idx="222889">4</cx:pt>
          <cx:pt idx="222890">0</cx:pt>
          <cx:pt idx="222891">0</cx:pt>
          <cx:pt idx="222892">2</cx:pt>
          <cx:pt idx="222893">11</cx:pt>
          <cx:pt idx="222894">21</cx:pt>
          <cx:pt idx="222895">0</cx:pt>
          <cx:pt idx="222896">25</cx:pt>
          <cx:pt idx="222897">0</cx:pt>
          <cx:pt idx="222898">86</cx:pt>
          <cx:pt idx="222899">0</cx:pt>
          <cx:pt idx="222900">1</cx:pt>
          <cx:pt idx="222901">0</cx:pt>
          <cx:pt idx="222902">0</cx:pt>
          <cx:pt idx="222903">3</cx:pt>
          <cx:pt idx="222904">0</cx:pt>
          <cx:pt idx="222905">1</cx:pt>
          <cx:pt idx="222906">16</cx:pt>
          <cx:pt idx="222907">108</cx:pt>
          <cx:pt idx="222908">28</cx:pt>
          <cx:pt idx="222909">32</cx:pt>
          <cx:pt idx="222910">56</cx:pt>
          <cx:pt idx="222911">83</cx:pt>
          <cx:pt idx="222912">14</cx:pt>
          <cx:pt idx="222913">1</cx:pt>
          <cx:pt idx="222914">55</cx:pt>
          <cx:pt idx="222915">181</cx:pt>
          <cx:pt idx="222916">4</cx:pt>
          <cx:pt idx="222917">1</cx:pt>
          <cx:pt idx="222918">1</cx:pt>
          <cx:pt idx="222919">19</cx:pt>
          <cx:pt idx="222920">2</cx:pt>
          <cx:pt idx="222921">23</cx:pt>
          <cx:pt idx="222922">50</cx:pt>
          <cx:pt idx="222923">56</cx:pt>
          <cx:pt idx="222924">131</cx:pt>
          <cx:pt idx="222925">5</cx:pt>
          <cx:pt idx="222926">175</cx:pt>
          <cx:pt idx="222927">2</cx:pt>
          <cx:pt idx="222928">0</cx:pt>
          <cx:pt idx="222929">73</cx:pt>
          <cx:pt idx="222930">294</cx:pt>
          <cx:pt idx="222931">124</cx:pt>
          <cx:pt idx="222932">759</cx:pt>
          <cx:pt idx="222933">2</cx:pt>
          <cx:pt idx="222934">5</cx:pt>
          <cx:pt idx="222935">0</cx:pt>
          <cx:pt idx="222936">15</cx:pt>
          <cx:pt idx="222937">0</cx:pt>
          <cx:pt idx="222938">0</cx:pt>
          <cx:pt idx="222939">63</cx:pt>
          <cx:pt idx="222940">18</cx:pt>
          <cx:pt idx="222941">105</cx:pt>
          <cx:pt idx="222942">42</cx:pt>
          <cx:pt idx="222943">36</cx:pt>
          <cx:pt idx="222944">96</cx:pt>
          <cx:pt idx="222945">64</cx:pt>
          <cx:pt idx="222946">1</cx:pt>
          <cx:pt idx="222947">1</cx:pt>
          <cx:pt idx="222948">44</cx:pt>
          <cx:pt idx="222949">90</cx:pt>
          <cx:pt idx="222950">1</cx:pt>
          <cx:pt idx="222951">2</cx:pt>
          <cx:pt idx="222952">32</cx:pt>
          <cx:pt idx="222953">204</cx:pt>
          <cx:pt idx="222954">34</cx:pt>
          <cx:pt idx="222955">14</cx:pt>
          <cx:pt idx="222956">12</cx:pt>
          <cx:pt idx="222957">13</cx:pt>
          <cx:pt idx="222958">18</cx:pt>
          <cx:pt idx="222959">74</cx:pt>
          <cx:pt idx="222960">28</cx:pt>
          <cx:pt idx="222961">1</cx:pt>
          <cx:pt idx="222962">4</cx:pt>
          <cx:pt idx="222963">0</cx:pt>
          <cx:pt idx="222964">34</cx:pt>
          <cx:pt idx="222965">1</cx:pt>
          <cx:pt idx="222966">5</cx:pt>
          <cx:pt idx="222967">7</cx:pt>
          <cx:pt idx="222968">3</cx:pt>
          <cx:pt idx="222969">164</cx:pt>
          <cx:pt idx="222970">0</cx:pt>
          <cx:pt idx="222971">14</cx:pt>
          <cx:pt idx="222972">56</cx:pt>
          <cx:pt idx="222973">1</cx:pt>
          <cx:pt idx="222974">79</cx:pt>
          <cx:pt idx="222975">1</cx:pt>
          <cx:pt idx="222976">13</cx:pt>
          <cx:pt idx="222977">0</cx:pt>
          <cx:pt idx="222978">0</cx:pt>
          <cx:pt idx="222979">2</cx:pt>
          <cx:pt idx="222980">295</cx:pt>
          <cx:pt idx="222981">14</cx:pt>
          <cx:pt idx="222982">0</cx:pt>
          <cx:pt idx="222983">22</cx:pt>
          <cx:pt idx="222984">0</cx:pt>
          <cx:pt idx="222985">0</cx:pt>
          <cx:pt idx="222986">12</cx:pt>
          <cx:pt idx="222987">0</cx:pt>
          <cx:pt idx="222988">5</cx:pt>
          <cx:pt idx="222989">1</cx:pt>
          <cx:pt idx="222990">0</cx:pt>
          <cx:pt idx="222991">7</cx:pt>
          <cx:pt idx="222992">170</cx:pt>
          <cx:pt idx="222993">11</cx:pt>
          <cx:pt idx="222994">18</cx:pt>
          <cx:pt idx="222995">48</cx:pt>
          <cx:pt idx="222996">0</cx:pt>
          <cx:pt idx="222997">3</cx:pt>
          <cx:pt idx="222998">174</cx:pt>
          <cx:pt idx="222999">387</cx:pt>
          <cx:pt idx="223000">0</cx:pt>
          <cx:pt idx="223001">7</cx:pt>
          <cx:pt idx="223002">1</cx:pt>
          <cx:pt idx="223003">6</cx:pt>
          <cx:pt idx="223004">3</cx:pt>
          <cx:pt idx="223005">14</cx:pt>
          <cx:pt idx="223006">338</cx:pt>
          <cx:pt idx="223007">81</cx:pt>
          <cx:pt idx="223008">0</cx:pt>
          <cx:pt idx="223009">338</cx:pt>
          <cx:pt idx="223010">1</cx:pt>
          <cx:pt idx="223011">0</cx:pt>
          <cx:pt idx="223012">0</cx:pt>
          <cx:pt idx="223013">0</cx:pt>
          <cx:pt idx="223014">0</cx:pt>
          <cx:pt idx="223015">66</cx:pt>
          <cx:pt idx="223016">0</cx:pt>
          <cx:pt idx="223017">67</cx:pt>
          <cx:pt idx="223018">0</cx:pt>
          <cx:pt idx="223019">0</cx:pt>
          <cx:pt idx="223020">70</cx:pt>
          <cx:pt idx="223021">2</cx:pt>
          <cx:pt idx="223022">34</cx:pt>
          <cx:pt idx="223023">37</cx:pt>
          <cx:pt idx="223024">0</cx:pt>
          <cx:pt idx="223025">23</cx:pt>
          <cx:pt idx="223026">1</cx:pt>
          <cx:pt idx="223027">45</cx:pt>
          <cx:pt idx="223028">5</cx:pt>
          <cx:pt idx="223029">9</cx:pt>
          <cx:pt idx="223030">6</cx:pt>
          <cx:pt idx="223031">15</cx:pt>
          <cx:pt idx="223032">0</cx:pt>
          <cx:pt idx="223033">4</cx:pt>
          <cx:pt idx="223034">0</cx:pt>
          <cx:pt idx="223035">98</cx:pt>
          <cx:pt idx="223036">42</cx:pt>
          <cx:pt idx="223037">49</cx:pt>
          <cx:pt idx="223038">50</cx:pt>
          <cx:pt idx="223039">2</cx:pt>
          <cx:pt idx="223040">11</cx:pt>
          <cx:pt idx="223041">0</cx:pt>
          <cx:pt idx="223042">1</cx:pt>
          <cx:pt idx="223043">1</cx:pt>
          <cx:pt idx="223044">4</cx:pt>
          <cx:pt idx="223045">0</cx:pt>
          <cx:pt idx="223046">0</cx:pt>
          <cx:pt idx="223047">18</cx:pt>
          <cx:pt idx="223048">40</cx:pt>
          <cx:pt idx="223049">10</cx:pt>
          <cx:pt idx="223050">1</cx:pt>
          <cx:pt idx="223051">0</cx:pt>
          <cx:pt idx="223052">0</cx:pt>
          <cx:pt idx="223053">0</cx:pt>
          <cx:pt idx="223054">0</cx:pt>
          <cx:pt idx="223055">3</cx:pt>
          <cx:pt idx="223056">0</cx:pt>
          <cx:pt idx="223057">0</cx:pt>
          <cx:pt idx="223058">0</cx:pt>
          <cx:pt idx="223059">14</cx:pt>
          <cx:pt idx="223060">4</cx:pt>
          <cx:pt idx="223061">2</cx:pt>
          <cx:pt idx="223062">0</cx:pt>
          <cx:pt idx="223063">46</cx:pt>
          <cx:pt idx="223064">1</cx:pt>
          <cx:pt idx="223065">7</cx:pt>
          <cx:pt idx="223066">547</cx:pt>
          <cx:pt idx="223067">114</cx:pt>
          <cx:pt idx="223068">39</cx:pt>
          <cx:pt idx="223069">87</cx:pt>
          <cx:pt idx="223070">61</cx:pt>
          <cx:pt idx="223071">20</cx:pt>
          <cx:pt idx="223072">25</cx:pt>
          <cx:pt idx="223073">72</cx:pt>
          <cx:pt idx="223074">37</cx:pt>
          <cx:pt idx="223075">23</cx:pt>
          <cx:pt idx="223076">36</cx:pt>
          <cx:pt idx="223077">0</cx:pt>
          <cx:pt idx="223078">0</cx:pt>
          <cx:pt idx="223079">36</cx:pt>
          <cx:pt idx="223080">330</cx:pt>
          <cx:pt idx="223081">2</cx:pt>
          <cx:pt idx="223082">7</cx:pt>
          <cx:pt idx="223083">15</cx:pt>
          <cx:pt idx="223084">9</cx:pt>
          <cx:pt idx="223085">203</cx:pt>
          <cx:pt idx="223086">206</cx:pt>
          <cx:pt idx="223087">10</cx:pt>
          <cx:pt idx="223088">4</cx:pt>
          <cx:pt idx="223089">37</cx:pt>
          <cx:pt idx="223090">7</cx:pt>
          <cx:pt idx="223091">4</cx:pt>
          <cx:pt idx="223092">0</cx:pt>
          <cx:pt idx="223093">0</cx:pt>
          <cx:pt idx="223094">8</cx:pt>
          <cx:pt idx="223095">2</cx:pt>
          <cx:pt idx="223096">0</cx:pt>
          <cx:pt idx="223097">1</cx:pt>
          <cx:pt idx="223098">0</cx:pt>
          <cx:pt idx="223099">5</cx:pt>
          <cx:pt idx="223100">24</cx:pt>
          <cx:pt idx="223101">0</cx:pt>
          <cx:pt idx="223102">2</cx:pt>
          <cx:pt idx="223103">8</cx:pt>
          <cx:pt idx="223104">5</cx:pt>
          <cx:pt idx="223105">0</cx:pt>
          <cx:pt idx="223106">398</cx:pt>
          <cx:pt idx="223107">6</cx:pt>
          <cx:pt idx="223108">0</cx:pt>
          <cx:pt idx="223109">2</cx:pt>
          <cx:pt idx="223110">19</cx:pt>
          <cx:pt idx="223111">446</cx:pt>
          <cx:pt idx="223112">166</cx:pt>
          <cx:pt idx="223113">5</cx:pt>
          <cx:pt idx="223114">21</cx:pt>
          <cx:pt idx="223115">29</cx:pt>
          <cx:pt idx="223116">4</cx:pt>
          <cx:pt idx="223117">1</cx:pt>
          <cx:pt idx="223118">27</cx:pt>
          <cx:pt idx="223119">0</cx:pt>
          <cx:pt idx="223120">5</cx:pt>
          <cx:pt idx="223121">1</cx:pt>
          <cx:pt idx="223122">17</cx:pt>
          <cx:pt idx="223123">41</cx:pt>
          <cx:pt idx="223124">583</cx:pt>
          <cx:pt idx="223125">0</cx:pt>
          <cx:pt idx="223126">2</cx:pt>
          <cx:pt idx="223127">12</cx:pt>
          <cx:pt idx="223128">5</cx:pt>
          <cx:pt idx="223129">0</cx:pt>
          <cx:pt idx="223130">0</cx:pt>
          <cx:pt idx="223131">0</cx:pt>
          <cx:pt idx="223132">1</cx:pt>
          <cx:pt idx="223133">3</cx:pt>
          <cx:pt idx="223134">0</cx:pt>
          <cx:pt idx="223135">0</cx:pt>
          <cx:pt idx="223136">0</cx:pt>
          <cx:pt idx="223137">0</cx:pt>
          <cx:pt idx="223138">1</cx:pt>
          <cx:pt idx="223139">3</cx:pt>
          <cx:pt idx="223140">21</cx:pt>
          <cx:pt idx="223141">4</cx:pt>
          <cx:pt idx="223142">169</cx:pt>
          <cx:pt idx="223143">3</cx:pt>
          <cx:pt idx="223144">48</cx:pt>
          <cx:pt idx="223145">6</cx:pt>
          <cx:pt idx="223146">8</cx:pt>
          <cx:pt idx="223147">5</cx:pt>
          <cx:pt idx="223148">19</cx:pt>
          <cx:pt idx="223149">7</cx:pt>
          <cx:pt idx="223150">142</cx:pt>
          <cx:pt idx="223151">0</cx:pt>
          <cx:pt idx="223152">30</cx:pt>
          <cx:pt idx="223153">0</cx:pt>
          <cx:pt idx="223154">62</cx:pt>
          <cx:pt idx="223155">4</cx:pt>
          <cx:pt idx="223156">0</cx:pt>
          <cx:pt idx="223157">10</cx:pt>
          <cx:pt idx="223158">1</cx:pt>
          <cx:pt idx="223159">38</cx:pt>
          <cx:pt idx="223160">13</cx:pt>
          <cx:pt idx="223161">122</cx:pt>
          <cx:pt idx="223162">3</cx:pt>
          <cx:pt idx="223163">44</cx:pt>
          <cx:pt idx="223164">1</cx:pt>
          <cx:pt idx="223165">8</cx:pt>
          <cx:pt idx="223166">37</cx:pt>
          <cx:pt idx="223167">0</cx:pt>
          <cx:pt idx="223168">3</cx:pt>
          <cx:pt idx="223169">1</cx:pt>
          <cx:pt idx="223170">94</cx:pt>
          <cx:pt idx="223171">2</cx:pt>
          <cx:pt idx="223172">7</cx:pt>
          <cx:pt idx="223173">4</cx:pt>
          <cx:pt idx="223174">32</cx:pt>
          <cx:pt idx="223175">29</cx:pt>
          <cx:pt idx="223176">404</cx:pt>
          <cx:pt idx="223177">118</cx:pt>
          <cx:pt idx="223178">52</cx:pt>
          <cx:pt idx="223179">19</cx:pt>
          <cx:pt idx="223180">105</cx:pt>
          <cx:pt idx="223181">160</cx:pt>
          <cx:pt idx="223182">133</cx:pt>
          <cx:pt idx="223183">0</cx:pt>
          <cx:pt idx="223184">7</cx:pt>
          <cx:pt idx="223185">281</cx:pt>
          <cx:pt idx="223186">125</cx:pt>
          <cx:pt idx="223187">20</cx:pt>
          <cx:pt idx="223188">32</cx:pt>
          <cx:pt idx="223189">80</cx:pt>
          <cx:pt idx="223190">1</cx:pt>
          <cx:pt idx="223191">0</cx:pt>
          <cx:pt idx="223192">0</cx:pt>
          <cx:pt idx="223193">82</cx:pt>
          <cx:pt idx="223194">0</cx:pt>
          <cx:pt idx="223195">1</cx:pt>
          <cx:pt idx="223196">0</cx:pt>
          <cx:pt idx="223197">1</cx:pt>
          <cx:pt idx="223198">36</cx:pt>
          <cx:pt idx="223199">64</cx:pt>
          <cx:pt idx="223200">0</cx:pt>
          <cx:pt idx="223201">4</cx:pt>
          <cx:pt idx="223202">0</cx:pt>
          <cx:pt idx="223203">4</cx:pt>
          <cx:pt idx="223204">0</cx:pt>
          <cx:pt idx="223205">8</cx:pt>
          <cx:pt idx="223206">0</cx:pt>
          <cx:pt idx="223207">24</cx:pt>
          <cx:pt idx="223208">335</cx:pt>
          <cx:pt idx="223209">107</cx:pt>
          <cx:pt idx="223210">6</cx:pt>
          <cx:pt idx="223211">45</cx:pt>
          <cx:pt idx="223212">6</cx:pt>
          <cx:pt idx="223213">1</cx:pt>
          <cx:pt idx="223214">11</cx:pt>
          <cx:pt idx="223215">6</cx:pt>
          <cx:pt idx="223216">35</cx:pt>
          <cx:pt idx="223217">1</cx:pt>
          <cx:pt idx="223218">20</cx:pt>
          <cx:pt idx="223219">14</cx:pt>
          <cx:pt idx="223220">6</cx:pt>
          <cx:pt idx="223221">15</cx:pt>
          <cx:pt idx="223222">0</cx:pt>
          <cx:pt idx="223223">36</cx:pt>
          <cx:pt idx="223224">27</cx:pt>
          <cx:pt idx="223225">36</cx:pt>
          <cx:pt idx="223226">0</cx:pt>
          <cx:pt idx="223227">7</cx:pt>
          <cx:pt idx="223228">4</cx:pt>
          <cx:pt idx="223229">35</cx:pt>
          <cx:pt idx="223230">7</cx:pt>
          <cx:pt idx="223231">71</cx:pt>
          <cx:pt idx="223232">10</cx:pt>
          <cx:pt idx="223233">151</cx:pt>
          <cx:pt idx="223234">195</cx:pt>
          <cx:pt idx="223235">2</cx:pt>
          <cx:pt idx="223236">104</cx:pt>
          <cx:pt idx="223237">0</cx:pt>
          <cx:pt idx="223238">18</cx:pt>
          <cx:pt idx="223239">16</cx:pt>
          <cx:pt idx="223240">148</cx:pt>
          <cx:pt idx="223241">38</cx:pt>
          <cx:pt idx="223242">9</cx:pt>
          <cx:pt idx="223243">80</cx:pt>
          <cx:pt idx="223244">2</cx:pt>
          <cx:pt idx="223245">6</cx:pt>
          <cx:pt idx="223246">23</cx:pt>
          <cx:pt idx="223247">97</cx:pt>
          <cx:pt idx="223248">1</cx:pt>
          <cx:pt idx="223249">13</cx:pt>
          <cx:pt idx="223250">54</cx:pt>
          <cx:pt idx="223251">20</cx:pt>
          <cx:pt idx="223252">252</cx:pt>
          <cx:pt idx="223253">48</cx:pt>
          <cx:pt idx="223254">156</cx:pt>
          <cx:pt idx="223255">0</cx:pt>
          <cx:pt idx="223256">54</cx:pt>
          <cx:pt idx="223257">216</cx:pt>
          <cx:pt idx="223258">19</cx:pt>
          <cx:pt idx="223259">10</cx:pt>
          <cx:pt idx="223260">11</cx:pt>
          <cx:pt idx="223261">77</cx:pt>
          <cx:pt idx="223262">17</cx:pt>
          <cx:pt idx="223263">0</cx:pt>
          <cx:pt idx="223264">281</cx:pt>
          <cx:pt idx="223265">0</cx:pt>
          <cx:pt idx="223266">2</cx:pt>
          <cx:pt idx="223267">18</cx:pt>
          <cx:pt idx="223268">0</cx:pt>
          <cx:pt idx="223269">115</cx:pt>
          <cx:pt idx="223270">0</cx:pt>
          <cx:pt idx="223271">98</cx:pt>
          <cx:pt idx="223272">106</cx:pt>
          <cx:pt idx="223273">7</cx:pt>
          <cx:pt idx="223274">0</cx:pt>
          <cx:pt idx="223275">138</cx:pt>
          <cx:pt idx="223276">9</cx:pt>
          <cx:pt idx="223277">2</cx:pt>
          <cx:pt idx="223278">1</cx:pt>
          <cx:pt idx="223279">24</cx:pt>
          <cx:pt idx="223280">21</cx:pt>
          <cx:pt idx="223281">87</cx:pt>
          <cx:pt idx="223282">4</cx:pt>
          <cx:pt idx="223283">0</cx:pt>
          <cx:pt idx="223284">6</cx:pt>
          <cx:pt idx="223285">3</cx:pt>
          <cx:pt idx="223286">0</cx:pt>
          <cx:pt idx="223287">9</cx:pt>
          <cx:pt idx="223288">1</cx:pt>
          <cx:pt idx="223289">0</cx:pt>
          <cx:pt idx="223290">0</cx:pt>
          <cx:pt idx="223291">0</cx:pt>
          <cx:pt idx="223292">0</cx:pt>
          <cx:pt idx="223293">0</cx:pt>
          <cx:pt idx="223294">16</cx:pt>
          <cx:pt idx="223295">0</cx:pt>
          <cx:pt idx="223296">0</cx:pt>
          <cx:pt idx="223297">83</cx:pt>
          <cx:pt idx="223298">137</cx:pt>
          <cx:pt idx="223299">34</cx:pt>
          <cx:pt idx="223300">4</cx:pt>
          <cx:pt idx="223301">0</cx:pt>
          <cx:pt idx="223302">40</cx:pt>
          <cx:pt idx="223303">79</cx:pt>
          <cx:pt idx="223304">1</cx:pt>
          <cx:pt idx="223305">13</cx:pt>
          <cx:pt idx="223306">22</cx:pt>
          <cx:pt idx="223307">0</cx:pt>
          <cx:pt idx="223308">30</cx:pt>
          <cx:pt idx="223309">0</cx:pt>
          <cx:pt idx="223310">1</cx:pt>
          <cx:pt idx="223311">395</cx:pt>
          <cx:pt idx="223312">3</cx:pt>
          <cx:pt idx="223313">15</cx:pt>
          <cx:pt idx="223314">0</cx:pt>
          <cx:pt idx="223315">154</cx:pt>
          <cx:pt idx="223316">6</cx:pt>
          <cx:pt idx="223317">139</cx:pt>
          <cx:pt idx="223318">1</cx:pt>
          <cx:pt idx="223319">54</cx:pt>
          <cx:pt idx="223320">125</cx:pt>
          <cx:pt idx="223321">7</cx:pt>
          <cx:pt idx="223322">0</cx:pt>
          <cx:pt idx="223323">2</cx:pt>
          <cx:pt idx="223324">61</cx:pt>
          <cx:pt idx="223325">1</cx:pt>
          <cx:pt idx="223326">4</cx:pt>
          <cx:pt idx="223327">233</cx:pt>
          <cx:pt idx="223328">0</cx:pt>
          <cx:pt idx="223329">8</cx:pt>
          <cx:pt idx="223330">95</cx:pt>
          <cx:pt idx="223331">4</cx:pt>
          <cx:pt idx="223332">35</cx:pt>
          <cx:pt idx="223333">174</cx:pt>
          <cx:pt idx="223334">155</cx:pt>
          <cx:pt idx="223335">53</cx:pt>
          <cx:pt idx="223336">5</cx:pt>
          <cx:pt idx="223337">161</cx:pt>
          <cx:pt idx="223338">50</cx:pt>
          <cx:pt idx="223339">0</cx:pt>
          <cx:pt idx="223340">2</cx:pt>
          <cx:pt idx="223341">49</cx:pt>
          <cx:pt idx="223342">76</cx:pt>
          <cx:pt idx="223343">1</cx:pt>
          <cx:pt idx="223344">3</cx:pt>
          <cx:pt idx="223345">72</cx:pt>
          <cx:pt idx="223346">14</cx:pt>
          <cx:pt idx="223347">0</cx:pt>
          <cx:pt idx="223348">2</cx:pt>
          <cx:pt idx="223349">169</cx:pt>
          <cx:pt idx="223350">2</cx:pt>
          <cx:pt idx="223351">122</cx:pt>
          <cx:pt idx="223352">52</cx:pt>
          <cx:pt idx="223353">14</cx:pt>
          <cx:pt idx="223354">63</cx:pt>
          <cx:pt idx="223355">6</cx:pt>
          <cx:pt idx="223356">77</cx:pt>
          <cx:pt idx="223357">22</cx:pt>
          <cx:pt idx="223358">0</cx:pt>
          <cx:pt idx="223359">9</cx:pt>
          <cx:pt idx="223360">3</cx:pt>
          <cx:pt idx="223361">4</cx:pt>
          <cx:pt idx="223362">14</cx:pt>
          <cx:pt idx="223363">50</cx:pt>
          <cx:pt idx="223364">0</cx:pt>
          <cx:pt idx="223365">0</cx:pt>
          <cx:pt idx="223366">2</cx:pt>
          <cx:pt idx="223367">0</cx:pt>
          <cx:pt idx="223368">0</cx:pt>
          <cx:pt idx="223369">2</cx:pt>
          <cx:pt idx="223370">33</cx:pt>
          <cx:pt idx="223371">226</cx:pt>
          <cx:pt idx="223372">150</cx:pt>
          <cx:pt idx="223373">69</cx:pt>
          <cx:pt idx="223374">1</cx:pt>
          <cx:pt idx="223375">210</cx:pt>
          <cx:pt idx="223376">21</cx:pt>
          <cx:pt idx="223377">0</cx:pt>
          <cx:pt idx="223378">131</cx:pt>
          <cx:pt idx="223379">0</cx:pt>
          <cx:pt idx="223380">0</cx:pt>
          <cx:pt idx="223381">1</cx:pt>
          <cx:pt idx="223382">202</cx:pt>
          <cx:pt idx="223383">101</cx:pt>
          <cx:pt idx="223384">0</cx:pt>
          <cx:pt idx="223385">7</cx:pt>
          <cx:pt idx="223386">14</cx:pt>
          <cx:pt idx="223387">0</cx:pt>
          <cx:pt idx="223388">4</cx:pt>
          <cx:pt idx="223389">0</cx:pt>
          <cx:pt idx="223390">386</cx:pt>
          <cx:pt idx="223391">6</cx:pt>
          <cx:pt idx="223392">12</cx:pt>
          <cx:pt idx="223393">735</cx:pt>
          <cx:pt idx="223394">2</cx:pt>
          <cx:pt idx="223395">14</cx:pt>
          <cx:pt idx="223396">69</cx:pt>
          <cx:pt idx="223397">27</cx:pt>
          <cx:pt idx="223398">32</cx:pt>
          <cx:pt idx="223399">0</cx:pt>
          <cx:pt idx="223400">336</cx:pt>
          <cx:pt idx="223401">0</cx:pt>
          <cx:pt idx="223402">33</cx:pt>
          <cx:pt idx="223403">15</cx:pt>
          <cx:pt idx="223404">65</cx:pt>
          <cx:pt idx="223405">27</cx:pt>
          <cx:pt idx="223406">2</cx:pt>
          <cx:pt idx="223407">6</cx:pt>
          <cx:pt idx="223408">33</cx:pt>
          <cx:pt idx="223409">0</cx:pt>
          <cx:pt idx="223410">41</cx:pt>
          <cx:pt idx="223411">102</cx:pt>
          <cx:pt idx="223412">29</cx:pt>
          <cx:pt idx="223413">3</cx:pt>
          <cx:pt idx="223414">7</cx:pt>
          <cx:pt idx="223415">0</cx:pt>
          <cx:pt idx="223416">2</cx:pt>
          <cx:pt idx="223417">267</cx:pt>
          <cx:pt idx="223418">90</cx:pt>
          <cx:pt idx="223419">193</cx:pt>
          <cx:pt idx="223420">193</cx:pt>
          <cx:pt idx="223421">0</cx:pt>
          <cx:pt idx="223422">0</cx:pt>
          <cx:pt idx="223423">140</cx:pt>
          <cx:pt idx="223424">0</cx:pt>
          <cx:pt idx="223425">127</cx:pt>
          <cx:pt idx="223426">24</cx:pt>
          <cx:pt idx="223427">87</cx:pt>
          <cx:pt idx="223428">96</cx:pt>
          <cx:pt idx="223429">9</cx:pt>
          <cx:pt idx="223430">36</cx:pt>
          <cx:pt idx="223431">0</cx:pt>
          <cx:pt idx="223432">2</cx:pt>
          <cx:pt idx="223433">0</cx:pt>
          <cx:pt idx="223434">4</cx:pt>
          <cx:pt idx="223435">8</cx:pt>
          <cx:pt idx="223436">2</cx:pt>
          <cx:pt idx="223437">1</cx:pt>
          <cx:pt idx="223438">0</cx:pt>
          <cx:pt idx="223439">48</cx:pt>
          <cx:pt idx="223440">91</cx:pt>
          <cx:pt idx="223441">1</cx:pt>
          <cx:pt idx="223442">1</cx:pt>
          <cx:pt idx="223443">0</cx:pt>
          <cx:pt idx="223444">3</cx:pt>
          <cx:pt idx="223445">259</cx:pt>
          <cx:pt idx="223446">1</cx:pt>
          <cx:pt idx="223447">0</cx:pt>
          <cx:pt idx="223448">71</cx:pt>
          <cx:pt idx="223449">23</cx:pt>
          <cx:pt idx="223450">146</cx:pt>
          <cx:pt idx="223451">197</cx:pt>
          <cx:pt idx="223452">6</cx:pt>
          <cx:pt idx="223453">0</cx:pt>
          <cx:pt idx="223454">0</cx:pt>
          <cx:pt idx="223455">0</cx:pt>
          <cx:pt idx="223456">0</cx:pt>
          <cx:pt idx="223457">0</cx:pt>
          <cx:pt idx="223458">0</cx:pt>
          <cx:pt idx="223459">0</cx:pt>
          <cx:pt idx="223460">3</cx:pt>
          <cx:pt idx="223461">14</cx:pt>
          <cx:pt idx="223462">0</cx:pt>
          <cx:pt idx="223463">0</cx:pt>
          <cx:pt idx="223464">0</cx:pt>
          <cx:pt idx="223465">12</cx:pt>
          <cx:pt idx="223466">0</cx:pt>
          <cx:pt idx="223467">20</cx:pt>
          <cx:pt idx="223468">7</cx:pt>
          <cx:pt idx="223469">8</cx:pt>
          <cx:pt idx="223470">15</cx:pt>
          <cx:pt idx="223471">181</cx:pt>
          <cx:pt idx="223472">52</cx:pt>
          <cx:pt idx="223473">66</cx:pt>
          <cx:pt idx="223474">1</cx:pt>
          <cx:pt idx="223475">5</cx:pt>
          <cx:pt idx="223476">381</cx:pt>
          <cx:pt idx="223477">57</cx:pt>
          <cx:pt idx="223478">51</cx:pt>
          <cx:pt idx="223479">8</cx:pt>
          <cx:pt idx="223480">1</cx:pt>
          <cx:pt idx="223481">61</cx:pt>
          <cx:pt idx="223482">0</cx:pt>
          <cx:pt idx="223483">0</cx:pt>
          <cx:pt idx="223484">0</cx:pt>
          <cx:pt idx="223485">0</cx:pt>
          <cx:pt idx="223486">0</cx:pt>
          <cx:pt idx="223487">14</cx:pt>
          <cx:pt idx="223488">35</cx:pt>
          <cx:pt idx="223489">0</cx:pt>
          <cx:pt idx="223490">0</cx:pt>
          <cx:pt idx="223491">0</cx:pt>
          <cx:pt idx="223492">0</cx:pt>
          <cx:pt idx="223493">0</cx:pt>
          <cx:pt idx="223494">69</cx:pt>
          <cx:pt idx="223495">0</cx:pt>
          <cx:pt idx="223496">1</cx:pt>
          <cx:pt idx="223497">0</cx:pt>
          <cx:pt idx="223498">0</cx:pt>
          <cx:pt idx="223499">0</cx:pt>
          <cx:pt idx="223500">1</cx:pt>
          <cx:pt idx="223501">0</cx:pt>
          <cx:pt idx="223502">0</cx:pt>
          <cx:pt idx="223503">0</cx:pt>
          <cx:pt idx="223504">8</cx:pt>
          <cx:pt idx="223505">0</cx:pt>
          <cx:pt idx="223506">1</cx:pt>
          <cx:pt idx="223507">3</cx:pt>
          <cx:pt idx="223508">1</cx:pt>
          <cx:pt idx="223509">5</cx:pt>
          <cx:pt idx="223510">4</cx:pt>
          <cx:pt idx="223511">47</cx:pt>
          <cx:pt idx="223512">4</cx:pt>
          <cx:pt idx="223513">5</cx:pt>
          <cx:pt idx="223514">8</cx:pt>
          <cx:pt idx="223515">40</cx:pt>
          <cx:pt idx="223516">8</cx:pt>
          <cx:pt idx="223517">0</cx:pt>
          <cx:pt idx="223518">0</cx:pt>
          <cx:pt idx="223519">36</cx:pt>
          <cx:pt idx="223520">0</cx:pt>
          <cx:pt idx="223521">1</cx:pt>
          <cx:pt idx="223522">2</cx:pt>
          <cx:pt idx="223523">25</cx:pt>
          <cx:pt idx="223524">19</cx:pt>
          <cx:pt idx="223525">0</cx:pt>
          <cx:pt idx="223526">29</cx:pt>
          <cx:pt idx="223527">0</cx:pt>
          <cx:pt idx="223528">0</cx:pt>
          <cx:pt idx="223529">0</cx:pt>
          <cx:pt idx="223530">213</cx:pt>
          <cx:pt idx="223531">15</cx:pt>
          <cx:pt idx="223532">42</cx:pt>
          <cx:pt idx="223533">36</cx:pt>
          <cx:pt idx="223534">126</cx:pt>
          <cx:pt idx="223535">27</cx:pt>
          <cx:pt idx="223536">0</cx:pt>
          <cx:pt idx="223537">0</cx:pt>
          <cx:pt idx="223538">73</cx:pt>
          <cx:pt idx="223539">269</cx:pt>
          <cx:pt idx="223540">303</cx:pt>
          <cx:pt idx="223541">21</cx:pt>
          <cx:pt idx="223542">6</cx:pt>
          <cx:pt idx="223543">153</cx:pt>
          <cx:pt idx="223544">29</cx:pt>
          <cx:pt idx="223545">61</cx:pt>
          <cx:pt idx="223546">96</cx:pt>
          <cx:pt idx="223547">23</cx:pt>
          <cx:pt idx="223548">0</cx:pt>
          <cx:pt idx="223549">30</cx:pt>
          <cx:pt idx="223550">27</cx:pt>
          <cx:pt idx="223551">0</cx:pt>
          <cx:pt idx="223552">7</cx:pt>
          <cx:pt idx="223553">0</cx:pt>
          <cx:pt idx="223554">25</cx:pt>
          <cx:pt idx="223555">30</cx:pt>
          <cx:pt idx="223556">46</cx:pt>
          <cx:pt idx="223557">1</cx:pt>
          <cx:pt idx="223558">46</cx:pt>
          <cx:pt idx="223559">0</cx:pt>
          <cx:pt idx="223560">1</cx:pt>
          <cx:pt idx="223561">64</cx:pt>
          <cx:pt idx="223562">139</cx:pt>
          <cx:pt idx="223563">0</cx:pt>
          <cx:pt idx="223564">0</cx:pt>
          <cx:pt idx="223565">643</cx:pt>
          <cx:pt idx="223566">5</cx:pt>
          <cx:pt idx="223567">69</cx:pt>
          <cx:pt idx="223568">0</cx:pt>
          <cx:pt idx="223569">0</cx:pt>
          <cx:pt idx="223570">0</cx:pt>
          <cx:pt idx="223571">0</cx:pt>
          <cx:pt idx="223572">3</cx:pt>
          <cx:pt idx="223573">454</cx:pt>
          <cx:pt idx="223574">3</cx:pt>
          <cx:pt idx="223575">98</cx:pt>
          <cx:pt idx="223576">187</cx:pt>
          <cx:pt idx="223577">4</cx:pt>
          <cx:pt idx="223578">21</cx:pt>
          <cx:pt idx="223579">27</cx:pt>
          <cx:pt idx="223580">0</cx:pt>
          <cx:pt idx="223581">58</cx:pt>
          <cx:pt idx="223582">0</cx:pt>
          <cx:pt idx="223583">0</cx:pt>
          <cx:pt idx="223584">0</cx:pt>
          <cx:pt idx="223585">0</cx:pt>
          <cx:pt idx="223586">4</cx:pt>
          <cx:pt idx="223587">3</cx:pt>
          <cx:pt idx="223588">75</cx:pt>
          <cx:pt idx="223589">652</cx:pt>
          <cx:pt idx="223590">0</cx:pt>
          <cx:pt idx="223591">1</cx:pt>
          <cx:pt idx="223592">20</cx:pt>
          <cx:pt idx="223593">0</cx:pt>
          <cx:pt idx="223594">0</cx:pt>
          <cx:pt idx="223595">8</cx:pt>
          <cx:pt idx="223596">0</cx:pt>
          <cx:pt idx="223597">46</cx:pt>
          <cx:pt idx="223598">137</cx:pt>
          <cx:pt idx="223599">50</cx:pt>
          <cx:pt idx="223600">146</cx:pt>
          <cx:pt idx="223601">0</cx:pt>
          <cx:pt idx="223602">27</cx:pt>
          <cx:pt idx="223603">53</cx:pt>
          <cx:pt idx="223604">23</cx:pt>
          <cx:pt idx="223605">49</cx:pt>
          <cx:pt idx="223606">0</cx:pt>
          <cx:pt idx="223607">325</cx:pt>
          <cx:pt idx="223608">96</cx:pt>
          <cx:pt idx="223609">0</cx:pt>
          <cx:pt idx="223610">1</cx:pt>
          <cx:pt idx="223611">175</cx:pt>
          <cx:pt idx="223612">35</cx:pt>
          <cx:pt idx="223613">200</cx:pt>
          <cx:pt idx="223614">371</cx:pt>
          <cx:pt idx="223615">22</cx:pt>
          <cx:pt idx="223616">6</cx:pt>
          <cx:pt idx="223617">161</cx:pt>
          <cx:pt idx="223618">9</cx:pt>
          <cx:pt idx="223619">78</cx:pt>
          <cx:pt idx="223620">40</cx:pt>
          <cx:pt idx="223621">3</cx:pt>
          <cx:pt idx="223622">16</cx:pt>
          <cx:pt idx="223623">3</cx:pt>
          <cx:pt idx="223624">47</cx:pt>
          <cx:pt idx="223625">14</cx:pt>
          <cx:pt idx="223626">0</cx:pt>
          <cx:pt idx="223627">8</cx:pt>
          <cx:pt idx="223628">0</cx:pt>
          <cx:pt idx="223629">13</cx:pt>
          <cx:pt idx="223630">78</cx:pt>
          <cx:pt idx="223631">2</cx:pt>
          <cx:pt idx="223632">43</cx:pt>
          <cx:pt idx="223633">7</cx:pt>
          <cx:pt idx="223634">0</cx:pt>
          <cx:pt idx="223635">4</cx:pt>
          <cx:pt idx="223636">0</cx:pt>
          <cx:pt idx="223637">1</cx:pt>
          <cx:pt idx="223638">41</cx:pt>
          <cx:pt idx="223639">0</cx:pt>
          <cx:pt idx="223640">59</cx:pt>
          <cx:pt idx="223641">25</cx:pt>
          <cx:pt idx="223642">0</cx:pt>
          <cx:pt idx="223643">3</cx:pt>
          <cx:pt idx="223644">0</cx:pt>
          <cx:pt idx="223645">1</cx:pt>
          <cx:pt idx="223646">0</cx:pt>
          <cx:pt idx="223647">5</cx:pt>
          <cx:pt idx="223648">7</cx:pt>
          <cx:pt idx="223649">50</cx:pt>
          <cx:pt idx="223650">0</cx:pt>
          <cx:pt idx="223651">0</cx:pt>
          <cx:pt idx="223652">25</cx:pt>
          <cx:pt idx="223653">0</cx:pt>
          <cx:pt idx="223654">0</cx:pt>
          <cx:pt idx="223655">1</cx:pt>
          <cx:pt idx="223656">42</cx:pt>
          <cx:pt idx="223657">82</cx:pt>
          <cx:pt idx="223658">56</cx:pt>
          <cx:pt idx="223659">0</cx:pt>
          <cx:pt idx="223660">0</cx:pt>
          <cx:pt idx="223661">82</cx:pt>
          <cx:pt idx="223662">0</cx:pt>
          <cx:pt idx="223663">9</cx:pt>
          <cx:pt idx="223664">114</cx:pt>
          <cx:pt idx="223665">1</cx:pt>
          <cx:pt idx="223666">0</cx:pt>
          <cx:pt idx="223667">0</cx:pt>
          <cx:pt idx="223668">0</cx:pt>
          <cx:pt idx="223669">0</cx:pt>
          <cx:pt idx="223670">533</cx:pt>
          <cx:pt idx="223671">365</cx:pt>
          <cx:pt idx="223672">51</cx:pt>
          <cx:pt idx="223673">121</cx:pt>
          <cx:pt idx="223674">302</cx:pt>
          <cx:pt idx="223675">0</cx:pt>
          <cx:pt idx="223676">0</cx:pt>
          <cx:pt idx="223677">57</cx:pt>
          <cx:pt idx="223678">0</cx:pt>
          <cx:pt idx="223679">2</cx:pt>
          <cx:pt idx="223680">0</cx:pt>
          <cx:pt idx="223681">0</cx:pt>
          <cx:pt idx="223682">0</cx:pt>
          <cx:pt idx="223683">0</cx:pt>
          <cx:pt idx="223684">0</cx:pt>
          <cx:pt idx="223685">0</cx:pt>
          <cx:pt idx="223686">0</cx:pt>
          <cx:pt idx="223687">0</cx:pt>
          <cx:pt idx="223688">25</cx:pt>
          <cx:pt idx="223689">1</cx:pt>
          <cx:pt idx="223690">70</cx:pt>
          <cx:pt idx="223691">15</cx:pt>
          <cx:pt idx="223692">5</cx:pt>
          <cx:pt idx="223693">13</cx:pt>
          <cx:pt idx="223694">21</cx:pt>
          <cx:pt idx="223695">26</cx:pt>
          <cx:pt idx="223696">4</cx:pt>
          <cx:pt idx="223697">35</cx:pt>
          <cx:pt idx="223698">29</cx:pt>
          <cx:pt idx="223699">5</cx:pt>
          <cx:pt idx="223700">9</cx:pt>
          <cx:pt idx="223701">97</cx:pt>
          <cx:pt idx="223702">1</cx:pt>
          <cx:pt idx="223703">27</cx:pt>
          <cx:pt idx="223704">106</cx:pt>
          <cx:pt idx="223705">0</cx:pt>
          <cx:pt idx="223706">62</cx:pt>
          <cx:pt idx="223707">138</cx:pt>
          <cx:pt idx="223708">14</cx:pt>
          <cx:pt idx="223709">0</cx:pt>
          <cx:pt idx="223710">1</cx:pt>
          <cx:pt idx="223711">3</cx:pt>
          <cx:pt idx="223712">0</cx:pt>
          <cx:pt idx="223713">0</cx:pt>
          <cx:pt idx="223714">0</cx:pt>
          <cx:pt idx="223715">0</cx:pt>
          <cx:pt idx="223716">0</cx:pt>
          <cx:pt idx="223717">23</cx:pt>
          <cx:pt idx="223718">5</cx:pt>
          <cx:pt idx="223719">0</cx:pt>
          <cx:pt idx="223720">0</cx:pt>
          <cx:pt idx="223721">1</cx:pt>
          <cx:pt idx="223722">4</cx:pt>
          <cx:pt idx="223723">3</cx:pt>
          <cx:pt idx="223724">0</cx:pt>
          <cx:pt idx="223725">0</cx:pt>
          <cx:pt idx="223726">0</cx:pt>
          <cx:pt idx="223727">28</cx:pt>
          <cx:pt idx="223728">1</cx:pt>
          <cx:pt idx="223729">1</cx:pt>
          <cx:pt idx="223730">0</cx:pt>
          <cx:pt idx="223731">48</cx:pt>
          <cx:pt idx="223732">0</cx:pt>
          <cx:pt idx="223733">1</cx:pt>
          <cx:pt idx="223734">496</cx:pt>
          <cx:pt idx="223735">0</cx:pt>
          <cx:pt idx="223736">4</cx:pt>
          <cx:pt idx="223737">101</cx:pt>
          <cx:pt idx="223738">46</cx:pt>
          <cx:pt idx="223739">7</cx:pt>
          <cx:pt idx="223740">0</cx:pt>
          <cx:pt idx="223741">6</cx:pt>
          <cx:pt idx="223742">6</cx:pt>
          <cx:pt idx="223743">23</cx:pt>
          <cx:pt idx="223744">106</cx:pt>
          <cx:pt idx="223745">99</cx:pt>
          <cx:pt idx="223746">0</cx:pt>
          <cx:pt idx="223747">96</cx:pt>
          <cx:pt idx="223748">18</cx:pt>
          <cx:pt idx="223749">2</cx:pt>
          <cx:pt idx="223750">2</cx:pt>
          <cx:pt idx="223751">1</cx:pt>
          <cx:pt idx="223752">0</cx:pt>
          <cx:pt idx="223753">63</cx:pt>
          <cx:pt idx="223754">0</cx:pt>
          <cx:pt idx="223755">22</cx:pt>
          <cx:pt idx="223756">0</cx:pt>
          <cx:pt idx="223757">132</cx:pt>
          <cx:pt idx="223758">3</cx:pt>
          <cx:pt idx="223759">21</cx:pt>
          <cx:pt idx="223760">25</cx:pt>
          <cx:pt idx="223761">5</cx:pt>
          <cx:pt idx="223762">0</cx:pt>
          <cx:pt idx="223763">5</cx:pt>
          <cx:pt idx="223764">3</cx:pt>
          <cx:pt idx="223765">35</cx:pt>
          <cx:pt idx="223766">0</cx:pt>
          <cx:pt idx="223767">4</cx:pt>
          <cx:pt idx="223768">0</cx:pt>
          <cx:pt idx="223769">0</cx:pt>
          <cx:pt idx="223770">5</cx:pt>
          <cx:pt idx="223771">5</cx:pt>
          <cx:pt idx="223772">25</cx:pt>
          <cx:pt idx="223773">4</cx:pt>
          <cx:pt idx="223774">28</cx:pt>
          <cx:pt idx="223775">21</cx:pt>
          <cx:pt idx="223776">21</cx:pt>
          <cx:pt idx="223777">102</cx:pt>
          <cx:pt idx="223778">8</cx:pt>
          <cx:pt idx="223779">1</cx:pt>
          <cx:pt idx="223780">61</cx:pt>
          <cx:pt idx="223781">9</cx:pt>
          <cx:pt idx="223782">20</cx:pt>
          <cx:pt idx="223783">0</cx:pt>
          <cx:pt idx="223784">81</cx:pt>
          <cx:pt idx="223785">217</cx:pt>
          <cx:pt idx="223786">121</cx:pt>
          <cx:pt idx="223787">5</cx:pt>
          <cx:pt idx="223788">0</cx:pt>
          <cx:pt idx="223789">155</cx:pt>
          <cx:pt idx="223790">130</cx:pt>
          <cx:pt idx="223791">47</cx:pt>
          <cx:pt idx="223792">56</cx:pt>
          <cx:pt idx="223793">0</cx:pt>
          <cx:pt idx="223794">0</cx:pt>
          <cx:pt idx="223795">2</cx:pt>
          <cx:pt idx="223796">7</cx:pt>
          <cx:pt idx="223797">1</cx:pt>
          <cx:pt idx="223798">2</cx:pt>
          <cx:pt idx="223799">6</cx:pt>
          <cx:pt idx="223800">3</cx:pt>
          <cx:pt idx="223801">2</cx:pt>
          <cx:pt idx="223802">42</cx:pt>
          <cx:pt idx="223803">26</cx:pt>
          <cx:pt idx="223804">148</cx:pt>
          <cx:pt idx="223805">12</cx:pt>
          <cx:pt idx="223806">120</cx:pt>
          <cx:pt idx="223807">59</cx:pt>
          <cx:pt idx="223808">134</cx:pt>
          <cx:pt idx="223809">1</cx:pt>
          <cx:pt idx="223810">2</cx:pt>
          <cx:pt idx="223811">35</cx:pt>
          <cx:pt idx="223812">0</cx:pt>
          <cx:pt idx="223813">0</cx:pt>
          <cx:pt idx="223814">0</cx:pt>
          <cx:pt idx="223815">5</cx:pt>
          <cx:pt idx="223816">0</cx:pt>
          <cx:pt idx="223817">120</cx:pt>
          <cx:pt idx="223818">16</cx:pt>
          <cx:pt idx="223819">2</cx:pt>
          <cx:pt idx="223820">422</cx:pt>
          <cx:pt idx="223821">180</cx:pt>
          <cx:pt idx="223822">28</cx:pt>
          <cx:pt idx="223823">116</cx:pt>
          <cx:pt idx="223824">19</cx:pt>
          <cx:pt idx="223825">0</cx:pt>
          <cx:pt idx="223826">8</cx:pt>
          <cx:pt idx="223827">151</cx:pt>
          <cx:pt idx="223828">3</cx:pt>
          <cx:pt idx="223829">37</cx:pt>
          <cx:pt idx="223830">4</cx:pt>
          <cx:pt idx="223831">21</cx:pt>
          <cx:pt idx="223832">0</cx:pt>
          <cx:pt idx="223833">0</cx:pt>
          <cx:pt idx="223834">0</cx:pt>
          <cx:pt idx="223835">33</cx:pt>
          <cx:pt idx="223836">1</cx:pt>
          <cx:pt idx="223837">28</cx:pt>
          <cx:pt idx="223838">3</cx:pt>
          <cx:pt idx="223839">19</cx:pt>
          <cx:pt idx="223840">17</cx:pt>
          <cx:pt idx="223841">18</cx:pt>
          <cx:pt idx="223842">0</cx:pt>
          <cx:pt idx="223843">11</cx:pt>
          <cx:pt idx="223844">0</cx:pt>
          <cx:pt idx="223845">1</cx:pt>
          <cx:pt idx="223846">4</cx:pt>
          <cx:pt idx="223847">3</cx:pt>
          <cx:pt idx="223848">175</cx:pt>
          <cx:pt idx="223849">20</cx:pt>
          <cx:pt idx="223850">32</cx:pt>
          <cx:pt idx="223851">13</cx:pt>
          <cx:pt idx="223852">33</cx:pt>
          <cx:pt idx="223853">12</cx:pt>
          <cx:pt idx="223854">41</cx:pt>
          <cx:pt idx="223855">0</cx:pt>
          <cx:pt idx="223856">16</cx:pt>
          <cx:pt idx="223857">4</cx:pt>
          <cx:pt idx="223858">0</cx:pt>
          <cx:pt idx="223859">0</cx:pt>
          <cx:pt idx="223860">78</cx:pt>
          <cx:pt idx="223861">1</cx:pt>
          <cx:pt idx="223862">0</cx:pt>
          <cx:pt idx="223863">0</cx:pt>
          <cx:pt idx="223864">5</cx:pt>
          <cx:pt idx="223865">39</cx:pt>
          <cx:pt idx="223866">119</cx:pt>
          <cx:pt idx="223867">0</cx:pt>
          <cx:pt idx="223868">44</cx:pt>
          <cx:pt idx="223869">0</cx:pt>
          <cx:pt idx="223870">0</cx:pt>
          <cx:pt idx="223871">3</cx:pt>
          <cx:pt idx="223872">0</cx:pt>
          <cx:pt idx="223873">5</cx:pt>
          <cx:pt idx="223874">31</cx:pt>
          <cx:pt idx="223875">0</cx:pt>
          <cx:pt idx="223876">0</cx:pt>
          <cx:pt idx="223877">1</cx:pt>
          <cx:pt idx="223878">1</cx:pt>
          <cx:pt idx="223879">0</cx:pt>
          <cx:pt idx="223880">0</cx:pt>
          <cx:pt idx="223881">10</cx:pt>
          <cx:pt idx="223882">26</cx:pt>
          <cx:pt idx="223883">141</cx:pt>
          <cx:pt idx="223884">188</cx:pt>
          <cx:pt idx="223885">34</cx:pt>
          <cx:pt idx="223886">142</cx:pt>
          <cx:pt idx="223887">1</cx:pt>
          <cx:pt idx="223888">23</cx:pt>
          <cx:pt idx="223889">116</cx:pt>
          <cx:pt idx="223890">0</cx:pt>
          <cx:pt idx="223891">232</cx:pt>
          <cx:pt idx="223892">0</cx:pt>
          <cx:pt idx="223893">22</cx:pt>
          <cx:pt idx="223894">10</cx:pt>
          <cx:pt idx="223895">69</cx:pt>
          <cx:pt idx="223896">1</cx:pt>
          <cx:pt idx="223897">137</cx:pt>
          <cx:pt idx="223898">11</cx:pt>
          <cx:pt idx="223899">3</cx:pt>
          <cx:pt idx="223900">0</cx:pt>
          <cx:pt idx="223901">0</cx:pt>
          <cx:pt idx="223902">2</cx:pt>
          <cx:pt idx="223903">0</cx:pt>
          <cx:pt idx="223904">1</cx:pt>
          <cx:pt idx="223905">1</cx:pt>
          <cx:pt idx="223906">0</cx:pt>
          <cx:pt idx="223907">28</cx:pt>
          <cx:pt idx="223908">16</cx:pt>
          <cx:pt idx="223909">0</cx:pt>
          <cx:pt idx="223910">0</cx:pt>
          <cx:pt idx="223911">0</cx:pt>
          <cx:pt idx="223912">71</cx:pt>
          <cx:pt idx="223913">63</cx:pt>
          <cx:pt idx="223914">0</cx:pt>
          <cx:pt idx="223915">12</cx:pt>
          <cx:pt idx="223916">8</cx:pt>
          <cx:pt idx="223917">8</cx:pt>
          <cx:pt idx="223918">0</cx:pt>
          <cx:pt idx="223919">0</cx:pt>
          <cx:pt idx="223920">0</cx:pt>
          <cx:pt idx="223921">0</cx:pt>
          <cx:pt idx="223922">28</cx:pt>
          <cx:pt idx="223923">9</cx:pt>
          <cx:pt idx="223924">1</cx:pt>
          <cx:pt idx="223925">0</cx:pt>
          <cx:pt idx="223926">5</cx:pt>
          <cx:pt idx="223927">34</cx:pt>
          <cx:pt idx="223928">6</cx:pt>
          <cx:pt idx="223929">31</cx:pt>
          <cx:pt idx="223930">7</cx:pt>
          <cx:pt idx="223931">84</cx:pt>
          <cx:pt idx="223932">29</cx:pt>
          <cx:pt idx="223933">0</cx:pt>
          <cx:pt idx="223934">0</cx:pt>
          <cx:pt idx="223935">323</cx:pt>
          <cx:pt idx="223936">0</cx:pt>
          <cx:pt idx="223937">0</cx:pt>
          <cx:pt idx="223938">0</cx:pt>
          <cx:pt idx="223939">28</cx:pt>
          <cx:pt idx="223940">0</cx:pt>
          <cx:pt idx="223941">1</cx:pt>
          <cx:pt idx="223942">0</cx:pt>
          <cx:pt idx="223943">0</cx:pt>
          <cx:pt idx="223944">0</cx:pt>
          <cx:pt idx="223945">116</cx:pt>
          <cx:pt idx="223946">160</cx:pt>
          <cx:pt idx="223947">7</cx:pt>
          <cx:pt idx="223948">11</cx:pt>
          <cx:pt idx="223949">7</cx:pt>
          <cx:pt idx="223950">77</cx:pt>
          <cx:pt idx="223951">20</cx:pt>
          <cx:pt idx="223952">26</cx:pt>
          <cx:pt idx="223953">0</cx:pt>
          <cx:pt idx="223954">388</cx:pt>
          <cx:pt idx="223955">132</cx:pt>
          <cx:pt idx="223956">17</cx:pt>
          <cx:pt idx="223957">1</cx:pt>
          <cx:pt idx="223958">0</cx:pt>
          <cx:pt idx="223959">0</cx:pt>
          <cx:pt idx="223960">0</cx:pt>
          <cx:pt idx="223961">101</cx:pt>
          <cx:pt idx="223962">0</cx:pt>
          <cx:pt idx="223963">0</cx:pt>
          <cx:pt idx="223964">0</cx:pt>
          <cx:pt idx="223965">14</cx:pt>
          <cx:pt idx="223966">56</cx:pt>
          <cx:pt idx="223967">26</cx:pt>
          <cx:pt idx="223968">234</cx:pt>
          <cx:pt idx="223969">0</cx:pt>
          <cx:pt idx="223970">33</cx:pt>
          <cx:pt idx="223971">0</cx:pt>
          <cx:pt idx="223972">32</cx:pt>
          <cx:pt idx="223973">0</cx:pt>
          <cx:pt idx="223974">0</cx:pt>
          <cx:pt idx="223975">141</cx:pt>
          <cx:pt idx="223976">1</cx:pt>
          <cx:pt idx="223977">5</cx:pt>
          <cx:pt idx="223978">0</cx:pt>
          <cx:pt idx="223979">1</cx:pt>
          <cx:pt idx="223980">25</cx:pt>
          <cx:pt idx="223981">1</cx:pt>
          <cx:pt idx="223982">0</cx:pt>
          <cx:pt idx="223983">32</cx:pt>
          <cx:pt idx="223984">83</cx:pt>
          <cx:pt idx="223985">1</cx:pt>
          <cx:pt idx="223986">6</cx:pt>
          <cx:pt idx="223987">5</cx:pt>
          <cx:pt idx="223988">8</cx:pt>
          <cx:pt idx="223989">3</cx:pt>
          <cx:pt idx="223990">7</cx:pt>
          <cx:pt idx="223991">0</cx:pt>
          <cx:pt idx="223992">0</cx:pt>
          <cx:pt idx="223993">78</cx:pt>
          <cx:pt idx="223994">146</cx:pt>
          <cx:pt idx="223995">0</cx:pt>
          <cx:pt idx="223996">21</cx:pt>
          <cx:pt idx="223997">11</cx:pt>
          <cx:pt idx="223998">13</cx:pt>
          <cx:pt idx="223999">93</cx:pt>
          <cx:pt idx="224000">142</cx:pt>
          <cx:pt idx="224001">187</cx:pt>
          <cx:pt idx="224002">1</cx:pt>
          <cx:pt idx="224003">16</cx:pt>
          <cx:pt idx="224004">3</cx:pt>
          <cx:pt idx="224005">2</cx:pt>
          <cx:pt idx="224006">4</cx:pt>
          <cx:pt idx="224007">0</cx:pt>
          <cx:pt idx="224008">67</cx:pt>
          <cx:pt idx="224009">128</cx:pt>
          <cx:pt idx="224010">0</cx:pt>
          <cx:pt idx="224011">1</cx:pt>
          <cx:pt idx="224012">1</cx:pt>
          <cx:pt idx="224013">0</cx:pt>
          <cx:pt idx="224014">12</cx:pt>
          <cx:pt idx="224015">13</cx:pt>
          <cx:pt idx="224016">98</cx:pt>
          <cx:pt idx="224017">70</cx:pt>
          <cx:pt idx="224018">2</cx:pt>
          <cx:pt idx="224019">50</cx:pt>
          <cx:pt idx="224020">84</cx:pt>
          <cx:pt idx="224021">17</cx:pt>
          <cx:pt idx="224022">0</cx:pt>
          <cx:pt idx="224023">31</cx:pt>
          <cx:pt idx="224024">210</cx:pt>
          <cx:pt idx="224025">18</cx:pt>
          <cx:pt idx="224026">34</cx:pt>
          <cx:pt idx="224027">8</cx:pt>
          <cx:pt idx="224028">1</cx:pt>
          <cx:pt idx="224029">0</cx:pt>
          <cx:pt idx="224030">0</cx:pt>
          <cx:pt idx="224031">0</cx:pt>
          <cx:pt idx="224032">0</cx:pt>
          <cx:pt idx="224033">1</cx:pt>
          <cx:pt idx="224034">0</cx:pt>
          <cx:pt idx="224035">15</cx:pt>
          <cx:pt idx="224036">60</cx:pt>
          <cx:pt idx="224037">20</cx:pt>
          <cx:pt idx="224038">15</cx:pt>
          <cx:pt idx="224039">1</cx:pt>
          <cx:pt idx="224040">0</cx:pt>
          <cx:pt idx="224041">41</cx:pt>
          <cx:pt idx="224042">58</cx:pt>
          <cx:pt idx="224043">30</cx:pt>
          <cx:pt idx="224044">38</cx:pt>
          <cx:pt idx="224045">1</cx:pt>
          <cx:pt idx="224046">1</cx:pt>
          <cx:pt idx="224047">8</cx:pt>
          <cx:pt idx="224048">22</cx:pt>
          <cx:pt idx="224049">2</cx:pt>
          <cx:pt idx="224050">0</cx:pt>
          <cx:pt idx="224051">0</cx:pt>
          <cx:pt idx="224052">1</cx:pt>
          <cx:pt idx="224053">0</cx:pt>
          <cx:pt idx="224054">0</cx:pt>
          <cx:pt idx="224055">0</cx:pt>
          <cx:pt idx="224056">1</cx:pt>
          <cx:pt idx="224057">46</cx:pt>
          <cx:pt idx="224058">8</cx:pt>
          <cx:pt idx="224059">0</cx:pt>
          <cx:pt idx="224060">42</cx:pt>
          <cx:pt idx="224061">42</cx:pt>
          <cx:pt idx="224062">82</cx:pt>
          <cx:pt idx="224063">0</cx:pt>
          <cx:pt idx="224064">0</cx:pt>
          <cx:pt idx="224065">0</cx:pt>
          <cx:pt idx="224066">27</cx:pt>
          <cx:pt idx="224067">0</cx:pt>
          <cx:pt idx="224068">47</cx:pt>
          <cx:pt idx="224069">445</cx:pt>
          <cx:pt idx="224070">0</cx:pt>
          <cx:pt idx="224071">0</cx:pt>
          <cx:pt idx="224072">114</cx:pt>
          <cx:pt idx="224073">5</cx:pt>
          <cx:pt idx="224074">0</cx:pt>
          <cx:pt idx="224075">99</cx:pt>
          <cx:pt idx="224076">257</cx:pt>
          <cx:pt idx="224077">0</cx:pt>
          <cx:pt idx="224078">83</cx:pt>
          <cx:pt idx="224079">0</cx:pt>
          <cx:pt idx="224080">3</cx:pt>
          <cx:pt idx="224081">34</cx:pt>
          <cx:pt idx="224082">18</cx:pt>
          <cx:pt idx="224083">3</cx:pt>
          <cx:pt idx="224084">0</cx:pt>
          <cx:pt idx="224085">20</cx:pt>
          <cx:pt idx="224086">1</cx:pt>
          <cx:pt idx="224087">3</cx:pt>
          <cx:pt idx="224088">1</cx:pt>
          <cx:pt idx="224089">0</cx:pt>
          <cx:pt idx="224090">1</cx:pt>
          <cx:pt idx="224091">2</cx:pt>
          <cx:pt idx="224092">71</cx:pt>
          <cx:pt idx="224093">8</cx:pt>
          <cx:pt idx="224094">66</cx:pt>
          <cx:pt idx="224095">1</cx:pt>
          <cx:pt idx="224096">7</cx:pt>
          <cx:pt idx="224097">10</cx:pt>
          <cx:pt idx="224098">102</cx:pt>
          <cx:pt idx="224099">124</cx:pt>
          <cx:pt idx="224100">91</cx:pt>
          <cx:pt idx="224101">33</cx:pt>
          <cx:pt idx="224102">0</cx:pt>
          <cx:pt idx="224103">2</cx:pt>
          <cx:pt idx="224104">199</cx:pt>
          <cx:pt idx="224105">0</cx:pt>
          <cx:pt idx="224106">0</cx:pt>
          <cx:pt idx="224107">7</cx:pt>
          <cx:pt idx="224108">94</cx:pt>
          <cx:pt idx="224109">1</cx:pt>
          <cx:pt idx="224110">1</cx:pt>
          <cx:pt idx="224111">64</cx:pt>
          <cx:pt idx="224112">10</cx:pt>
          <cx:pt idx="224113">0</cx:pt>
          <cx:pt idx="224114">0</cx:pt>
          <cx:pt idx="224115">0</cx:pt>
          <cx:pt idx="224116">48</cx:pt>
          <cx:pt idx="224117">6</cx:pt>
          <cx:pt idx="224118">14</cx:pt>
          <cx:pt idx="224119">31</cx:pt>
          <cx:pt idx="224120">260</cx:pt>
          <cx:pt idx="224121">0</cx:pt>
          <cx:pt idx="224122">17</cx:pt>
          <cx:pt idx="224123">104</cx:pt>
          <cx:pt idx="224124">14</cx:pt>
          <cx:pt idx="224125">44</cx:pt>
          <cx:pt idx="224126">140</cx:pt>
          <cx:pt idx="224127">1</cx:pt>
          <cx:pt idx="224128">0</cx:pt>
          <cx:pt idx="224129">249</cx:pt>
          <cx:pt idx="224130">2</cx:pt>
          <cx:pt idx="224131">32</cx:pt>
          <cx:pt idx="224132">9</cx:pt>
          <cx:pt idx="224133">4</cx:pt>
          <cx:pt idx="224134">302</cx:pt>
          <cx:pt idx="224135">62</cx:pt>
          <cx:pt idx="224136">0</cx:pt>
          <cx:pt idx="224137">0</cx:pt>
          <cx:pt idx="224138">0</cx:pt>
          <cx:pt idx="224139">0</cx:pt>
          <cx:pt idx="224140">0</cx:pt>
          <cx:pt idx="224141">8</cx:pt>
          <cx:pt idx="224142">67</cx:pt>
          <cx:pt idx="224143">67</cx:pt>
          <cx:pt idx="224144">64</cx:pt>
          <cx:pt idx="224145">1</cx:pt>
          <cx:pt idx="224146">0</cx:pt>
          <cx:pt idx="224147">0</cx:pt>
          <cx:pt idx="224148">116</cx:pt>
          <cx:pt idx="224149">63</cx:pt>
          <cx:pt idx="224150">357</cx:pt>
          <cx:pt idx="224151">51</cx:pt>
          <cx:pt idx="224152">5</cx:pt>
          <cx:pt idx="224153">0</cx:pt>
          <cx:pt idx="224154">41</cx:pt>
          <cx:pt idx="224155">20</cx:pt>
          <cx:pt idx="224156">4</cx:pt>
          <cx:pt idx="224157">0</cx:pt>
          <cx:pt idx="224158">147</cx:pt>
          <cx:pt idx="224159">53</cx:pt>
          <cx:pt idx="224160">106</cx:pt>
          <cx:pt idx="224161">110</cx:pt>
          <cx:pt idx="224162">112</cx:pt>
          <cx:pt idx="224163">143</cx:pt>
          <cx:pt idx="224164">0</cx:pt>
          <cx:pt idx="224165">21</cx:pt>
          <cx:pt idx="224166">0</cx:pt>
          <cx:pt idx="224167">0</cx:pt>
          <cx:pt idx="224168">44</cx:pt>
          <cx:pt idx="224169">0</cx:pt>
          <cx:pt idx="224170">11</cx:pt>
          <cx:pt idx="224171">6</cx:pt>
          <cx:pt idx="224172">15</cx:pt>
          <cx:pt idx="224173">0</cx:pt>
          <cx:pt idx="224174">0</cx:pt>
          <cx:pt idx="224175">1</cx:pt>
          <cx:pt idx="224176">1</cx:pt>
          <cx:pt idx="224177">56</cx:pt>
          <cx:pt idx="224178">55</cx:pt>
          <cx:pt idx="224179">0</cx:pt>
          <cx:pt idx="224180">0</cx:pt>
          <cx:pt idx="224181">2</cx:pt>
          <cx:pt idx="224182">2</cx:pt>
          <cx:pt idx="224183">100</cx:pt>
          <cx:pt idx="224184">11</cx:pt>
          <cx:pt idx="224185">30</cx:pt>
          <cx:pt idx="224186">0</cx:pt>
          <cx:pt idx="224187">0</cx:pt>
          <cx:pt idx="224188">154</cx:pt>
          <cx:pt idx="224189">0</cx:pt>
          <cx:pt idx="224190">0</cx:pt>
          <cx:pt idx="224191">1</cx:pt>
          <cx:pt idx="224192">49</cx:pt>
          <cx:pt idx="224193">11</cx:pt>
          <cx:pt idx="224194">3</cx:pt>
          <cx:pt idx="224195">11</cx:pt>
          <cx:pt idx="224196">0</cx:pt>
          <cx:pt idx="224197">6</cx:pt>
          <cx:pt idx="224198">49</cx:pt>
          <cx:pt idx="224199">14</cx:pt>
          <cx:pt idx="224200">385</cx:pt>
          <cx:pt idx="224201">121</cx:pt>
          <cx:pt idx="224202">176</cx:pt>
          <cx:pt idx="224203">2</cx:pt>
          <cx:pt idx="224204">2</cx:pt>
          <cx:pt idx="224205">0</cx:pt>
          <cx:pt idx="224206">36</cx:pt>
          <cx:pt idx="224207">6</cx:pt>
          <cx:pt idx="224208">26</cx:pt>
          <cx:pt idx="224209">7</cx:pt>
          <cx:pt idx="224210">37</cx:pt>
          <cx:pt idx="224211">56</cx:pt>
          <cx:pt idx="224212">100</cx:pt>
          <cx:pt idx="224213">56</cx:pt>
          <cx:pt idx="224214">4</cx:pt>
          <cx:pt idx="224215">2</cx:pt>
          <cx:pt idx="224216">3</cx:pt>
          <cx:pt idx="224217">46</cx:pt>
          <cx:pt idx="224218">0</cx:pt>
          <cx:pt idx="224219">3</cx:pt>
          <cx:pt idx="224220">21</cx:pt>
          <cx:pt idx="224221">200</cx:pt>
          <cx:pt idx="224222">6</cx:pt>
          <cx:pt idx="224223">14</cx:pt>
          <cx:pt idx="224224">0</cx:pt>
          <cx:pt idx="224225">1</cx:pt>
          <cx:pt idx="224226">0</cx:pt>
          <cx:pt idx="224227">0</cx:pt>
          <cx:pt idx="224228">25</cx:pt>
          <cx:pt idx="224229">120</cx:pt>
          <cx:pt idx="224230">0</cx:pt>
          <cx:pt idx="224231">4</cx:pt>
          <cx:pt idx="224232">14</cx:pt>
          <cx:pt idx="224233">0</cx:pt>
          <cx:pt idx="224234">52</cx:pt>
          <cx:pt idx="224235">583</cx:pt>
          <cx:pt idx="224236">0</cx:pt>
          <cx:pt idx="224237">18</cx:pt>
          <cx:pt idx="224238">19</cx:pt>
          <cx:pt idx="224239">40</cx:pt>
          <cx:pt idx="224240">0</cx:pt>
          <cx:pt idx="224241">0</cx:pt>
          <cx:pt idx="224242">1</cx:pt>
          <cx:pt idx="224243">2</cx:pt>
          <cx:pt idx="224244">13</cx:pt>
          <cx:pt idx="224245">29</cx:pt>
          <cx:pt idx="224246">14</cx:pt>
          <cx:pt idx="224247">221</cx:pt>
          <cx:pt idx="224248">36</cx:pt>
          <cx:pt idx="224249">70</cx:pt>
          <cx:pt idx="224250">22</cx:pt>
          <cx:pt idx="224251">169</cx:pt>
          <cx:pt idx="224252">22</cx:pt>
          <cx:pt idx="224253">186</cx:pt>
          <cx:pt idx="224254">0</cx:pt>
          <cx:pt idx="224255">0</cx:pt>
          <cx:pt idx="224256">16</cx:pt>
          <cx:pt idx="224257">3</cx:pt>
          <cx:pt idx="224258">9</cx:pt>
          <cx:pt idx="224259">4</cx:pt>
          <cx:pt idx="224260">0</cx:pt>
          <cx:pt idx="224261">67</cx:pt>
          <cx:pt idx="224262">2</cx:pt>
          <cx:pt idx="224263">54</cx:pt>
          <cx:pt idx="224264">68</cx:pt>
          <cx:pt idx="224265">0</cx:pt>
          <cx:pt idx="224266">0</cx:pt>
          <cx:pt idx="224267">0</cx:pt>
          <cx:pt idx="224268">76</cx:pt>
          <cx:pt idx="224269">0</cx:pt>
          <cx:pt idx="224270">476</cx:pt>
          <cx:pt idx="224271">22</cx:pt>
          <cx:pt idx="224272">3</cx:pt>
          <cx:pt idx="224273">46</cx:pt>
          <cx:pt idx="224274">2</cx:pt>
          <cx:pt idx="224275">13</cx:pt>
          <cx:pt idx="224276">745</cx:pt>
          <cx:pt idx="224277">4</cx:pt>
          <cx:pt idx="224278">0</cx:pt>
          <cx:pt idx="224279">4</cx:pt>
          <cx:pt idx="224280">1</cx:pt>
          <cx:pt idx="224281">0</cx:pt>
          <cx:pt idx="224282">0</cx:pt>
          <cx:pt idx="224283">30</cx:pt>
          <cx:pt idx="224284">0</cx:pt>
          <cx:pt idx="224285">0</cx:pt>
          <cx:pt idx="224286">0</cx:pt>
          <cx:pt idx="224287">63</cx:pt>
          <cx:pt idx="224288">111</cx:pt>
          <cx:pt idx="224289">0</cx:pt>
          <cx:pt idx="224290">122</cx:pt>
          <cx:pt idx="224291">3</cx:pt>
          <cx:pt idx="224292">4</cx:pt>
          <cx:pt idx="224293">4</cx:pt>
          <cx:pt idx="224294">35</cx:pt>
          <cx:pt idx="224295">184</cx:pt>
          <cx:pt idx="224296">52</cx:pt>
          <cx:pt idx="224297">12</cx:pt>
          <cx:pt idx="224298">33</cx:pt>
          <cx:pt idx="224299">0</cx:pt>
          <cx:pt idx="224300">0</cx:pt>
          <cx:pt idx="224301">111</cx:pt>
          <cx:pt idx="224302">1</cx:pt>
          <cx:pt idx="224303">3</cx:pt>
          <cx:pt idx="224304">1</cx:pt>
          <cx:pt idx="224305">3</cx:pt>
          <cx:pt idx="224306">0</cx:pt>
          <cx:pt idx="224307">122</cx:pt>
          <cx:pt idx="224308">0</cx:pt>
          <cx:pt idx="224309">117</cx:pt>
          <cx:pt idx="224310">0</cx:pt>
          <cx:pt idx="224311">0</cx:pt>
          <cx:pt idx="224312">33</cx:pt>
          <cx:pt idx="224313">35</cx:pt>
          <cx:pt idx="224314">204</cx:pt>
          <cx:pt idx="224315">1</cx:pt>
          <cx:pt idx="224316">7</cx:pt>
          <cx:pt idx="224317">1</cx:pt>
          <cx:pt idx="224318">458</cx:pt>
          <cx:pt idx="224319">203</cx:pt>
          <cx:pt idx="224320">26</cx:pt>
          <cx:pt idx="224321">3</cx:pt>
          <cx:pt idx="224322">201</cx:pt>
          <cx:pt idx="224323">269</cx:pt>
          <cx:pt idx="224324">0</cx:pt>
          <cx:pt idx="224325">0</cx:pt>
          <cx:pt idx="224326">15</cx:pt>
          <cx:pt idx="224327">0</cx:pt>
          <cx:pt idx="224328">56</cx:pt>
          <cx:pt idx="224329">78</cx:pt>
          <cx:pt idx="224330">120</cx:pt>
          <cx:pt idx="224331">18</cx:pt>
          <cx:pt idx="224332">0</cx:pt>
          <cx:pt idx="224333">4</cx:pt>
          <cx:pt idx="224334">14</cx:pt>
          <cx:pt idx="224335">11</cx:pt>
          <cx:pt idx="224336">1</cx:pt>
          <cx:pt idx="224337">38</cx:pt>
          <cx:pt idx="224338">55</cx:pt>
          <cx:pt idx="224339">15</cx:pt>
          <cx:pt idx="224340">11</cx:pt>
          <cx:pt idx="224341">0</cx:pt>
          <cx:pt idx="224342">378</cx:pt>
          <cx:pt idx="224343">0</cx:pt>
          <cx:pt idx="224344">10</cx:pt>
          <cx:pt idx="224345">8</cx:pt>
          <cx:pt idx="224346">3</cx:pt>
          <cx:pt idx="224347">8</cx:pt>
          <cx:pt idx="224348">23</cx:pt>
          <cx:pt idx="224349">38</cx:pt>
          <cx:pt idx="224350">6</cx:pt>
          <cx:pt idx="224351">99</cx:pt>
          <cx:pt idx="224352">16</cx:pt>
          <cx:pt idx="224353">3</cx:pt>
          <cx:pt idx="224354">0</cx:pt>
          <cx:pt idx="224355">5</cx:pt>
          <cx:pt idx="224356">15</cx:pt>
          <cx:pt idx="224357">1</cx:pt>
          <cx:pt idx="224358">0</cx:pt>
          <cx:pt idx="224359">4</cx:pt>
          <cx:pt idx="224360">0</cx:pt>
          <cx:pt idx="224361">0</cx:pt>
          <cx:pt idx="224362">64</cx:pt>
          <cx:pt idx="224363">215</cx:pt>
          <cx:pt idx="224364">19</cx:pt>
          <cx:pt idx="224365">31</cx:pt>
          <cx:pt idx="224366">14</cx:pt>
          <cx:pt idx="224367">5</cx:pt>
          <cx:pt idx="224368">30</cx:pt>
          <cx:pt idx="224369">4</cx:pt>
          <cx:pt idx="224370">143</cx:pt>
          <cx:pt idx="224371">7</cx:pt>
          <cx:pt idx="224372">0</cx:pt>
          <cx:pt idx="224373">51</cx:pt>
          <cx:pt idx="224374">2</cx:pt>
          <cx:pt idx="224375">60</cx:pt>
          <cx:pt idx="224376">0</cx:pt>
          <cx:pt idx="224377">1</cx:pt>
          <cx:pt idx="224378">15</cx:pt>
          <cx:pt idx="224379">2</cx:pt>
          <cx:pt idx="224380">56</cx:pt>
          <cx:pt idx="224381">0</cx:pt>
          <cx:pt idx="224382">26</cx:pt>
          <cx:pt idx="224383">1</cx:pt>
          <cx:pt idx="224384">1</cx:pt>
          <cx:pt idx="224385">2</cx:pt>
          <cx:pt idx="224386">1</cx:pt>
          <cx:pt idx="224387">0</cx:pt>
          <cx:pt idx="224388">0</cx:pt>
          <cx:pt idx="224389">0</cx:pt>
          <cx:pt idx="224390">2</cx:pt>
          <cx:pt idx="224391">0</cx:pt>
          <cx:pt idx="224392">0</cx:pt>
          <cx:pt idx="224393">0</cx:pt>
          <cx:pt idx="224394">0</cx:pt>
          <cx:pt idx="224395">1</cx:pt>
          <cx:pt idx="224396">15</cx:pt>
          <cx:pt idx="224397">13</cx:pt>
          <cx:pt idx="224398">17</cx:pt>
          <cx:pt idx="224399">1</cx:pt>
          <cx:pt idx="224400">15</cx:pt>
          <cx:pt idx="224401">86</cx:pt>
          <cx:pt idx="224402">120</cx:pt>
          <cx:pt idx="224403">10</cx:pt>
          <cx:pt idx="224404">29</cx:pt>
          <cx:pt idx="224405">0</cx:pt>
          <cx:pt idx="224406">8</cx:pt>
          <cx:pt idx="224407">51</cx:pt>
          <cx:pt idx="224408">1</cx:pt>
          <cx:pt idx="224409">100</cx:pt>
          <cx:pt idx="224410">0</cx:pt>
          <cx:pt idx="224411">2</cx:pt>
          <cx:pt idx="224412">0</cx:pt>
          <cx:pt idx="224413">0</cx:pt>
          <cx:pt idx="224414">1</cx:pt>
          <cx:pt idx="224415">5</cx:pt>
          <cx:pt idx="224416">67</cx:pt>
          <cx:pt idx="224417">8</cx:pt>
          <cx:pt idx="224418">0</cx:pt>
          <cx:pt idx="224419">0</cx:pt>
          <cx:pt idx="224420">0</cx:pt>
          <cx:pt idx="224421">5</cx:pt>
          <cx:pt idx="224422">61</cx:pt>
          <cx:pt idx="224423">0</cx:pt>
          <cx:pt idx="224424">0</cx:pt>
          <cx:pt idx="224425">24</cx:pt>
          <cx:pt idx="224426">105</cx:pt>
          <cx:pt idx="224427">43</cx:pt>
          <cx:pt idx="224428">27</cx:pt>
          <cx:pt idx="224429">67</cx:pt>
          <cx:pt idx="224430">42</cx:pt>
          <cx:pt idx="224431">30</cx:pt>
          <cx:pt idx="224432">31</cx:pt>
          <cx:pt idx="224433">20</cx:pt>
          <cx:pt idx="224434">33</cx:pt>
          <cx:pt idx="224435">0</cx:pt>
          <cx:pt idx="224436">0</cx:pt>
          <cx:pt idx="224437">74</cx:pt>
          <cx:pt idx="224438">34</cx:pt>
          <cx:pt idx="224439">0</cx:pt>
          <cx:pt idx="224440">0</cx:pt>
          <cx:pt idx="224441">4</cx:pt>
          <cx:pt idx="224442">0</cx:pt>
          <cx:pt idx="224443">0</cx:pt>
          <cx:pt idx="224444">3</cx:pt>
          <cx:pt idx="224445">234</cx:pt>
          <cx:pt idx="224446">0</cx:pt>
          <cx:pt idx="224447">1</cx:pt>
          <cx:pt idx="224448">0</cx:pt>
          <cx:pt idx="224449">3</cx:pt>
          <cx:pt idx="224450">0</cx:pt>
          <cx:pt idx="224451">6</cx:pt>
          <cx:pt idx="224452">1</cx:pt>
          <cx:pt idx="224453">8</cx:pt>
          <cx:pt idx="224454">0</cx:pt>
          <cx:pt idx="224455">7</cx:pt>
          <cx:pt idx="224456">7</cx:pt>
          <cx:pt idx="224457">18</cx:pt>
          <cx:pt idx="224458">7</cx:pt>
          <cx:pt idx="224459">0</cx:pt>
          <cx:pt idx="224460">10</cx:pt>
          <cx:pt idx="224461">0</cx:pt>
          <cx:pt idx="224462">0</cx:pt>
          <cx:pt idx="224463">6</cx:pt>
          <cx:pt idx="224464">74</cx:pt>
          <cx:pt idx="224465">15</cx:pt>
          <cx:pt idx="224466">35</cx:pt>
          <cx:pt idx="224467">51</cx:pt>
          <cx:pt idx="224468">0</cx:pt>
          <cx:pt idx="224469">3</cx:pt>
          <cx:pt idx="224470">0</cx:pt>
          <cx:pt idx="224471">1</cx:pt>
          <cx:pt idx="224472">3</cx:pt>
          <cx:pt idx="224473">5</cx:pt>
          <cx:pt idx="224474">4</cx:pt>
          <cx:pt idx="224475">27</cx:pt>
          <cx:pt idx="224476">0</cx:pt>
          <cx:pt idx="224477">4</cx:pt>
          <cx:pt idx="224478">11</cx:pt>
          <cx:pt idx="224479">0</cx:pt>
          <cx:pt idx="224480">6</cx:pt>
          <cx:pt idx="224481">0</cx:pt>
          <cx:pt idx="224482">1</cx:pt>
          <cx:pt idx="224483">5</cx:pt>
          <cx:pt idx="224484">11</cx:pt>
          <cx:pt idx="224485">0</cx:pt>
          <cx:pt idx="224486">17</cx:pt>
          <cx:pt idx="224487">1</cx:pt>
          <cx:pt idx="224488">0</cx:pt>
          <cx:pt idx="224489">0</cx:pt>
          <cx:pt idx="224490">49</cx:pt>
          <cx:pt idx="224491">2</cx:pt>
          <cx:pt idx="224492">6</cx:pt>
          <cx:pt idx="224493">1</cx:pt>
          <cx:pt idx="224494">199</cx:pt>
          <cx:pt idx="224495">26</cx:pt>
          <cx:pt idx="224496">0</cx:pt>
          <cx:pt idx="224497">2</cx:pt>
          <cx:pt idx="224498">0</cx:pt>
          <cx:pt idx="224499">0</cx:pt>
          <cx:pt idx="224500">1</cx:pt>
          <cx:pt idx="224501">24</cx:pt>
          <cx:pt idx="224502">111</cx:pt>
          <cx:pt idx="224503">1</cx:pt>
          <cx:pt idx="224504">6</cx:pt>
          <cx:pt idx="224505">12</cx:pt>
          <cx:pt idx="224506">3</cx:pt>
          <cx:pt idx="224507">0</cx:pt>
          <cx:pt idx="224508">44</cx:pt>
          <cx:pt idx="224509">20</cx:pt>
          <cx:pt idx="224510">1</cx:pt>
          <cx:pt idx="224511">127</cx:pt>
          <cx:pt idx="224512">21</cx:pt>
          <cx:pt idx="224513">88</cx:pt>
          <cx:pt idx="224514">13</cx:pt>
          <cx:pt idx="224515">27</cx:pt>
          <cx:pt idx="224516">0</cx:pt>
          <cx:pt idx="224517">59</cx:pt>
          <cx:pt idx="224518">8</cx:pt>
          <cx:pt idx="224519">35</cx:pt>
          <cx:pt idx="224520">106</cx:pt>
          <cx:pt idx="224521">175</cx:pt>
          <cx:pt idx="224522">106</cx:pt>
          <cx:pt idx="224523">50</cx:pt>
          <cx:pt idx="224524">15</cx:pt>
          <cx:pt idx="224525">0</cx:pt>
          <cx:pt idx="224526">414</cx:pt>
          <cx:pt idx="224527">106</cx:pt>
          <cx:pt idx="224528">11</cx:pt>
          <cx:pt idx="224529">9</cx:pt>
          <cx:pt idx="224530">4</cx:pt>
          <cx:pt idx="224531">2</cx:pt>
          <cx:pt idx="224532">18</cx:pt>
          <cx:pt idx="224533">381</cx:pt>
          <cx:pt idx="224534">0</cx:pt>
          <cx:pt idx="224535">3</cx:pt>
          <cx:pt idx="224536">149</cx:pt>
          <cx:pt idx="224537">1</cx:pt>
          <cx:pt idx="224538">97</cx:pt>
          <cx:pt idx="224539">85</cx:pt>
          <cx:pt idx="224540">4</cx:pt>
          <cx:pt idx="224541">71</cx:pt>
          <cx:pt idx="224542">0</cx:pt>
          <cx:pt idx="224543">24</cx:pt>
          <cx:pt idx="224544">71</cx:pt>
          <cx:pt idx="224545">0</cx:pt>
          <cx:pt idx="224546">1</cx:pt>
          <cx:pt idx="224547">14</cx:pt>
          <cx:pt idx="224548">53</cx:pt>
          <cx:pt idx="224549">336</cx:pt>
          <cx:pt idx="224550">28</cx:pt>
          <cx:pt idx="224551">67</cx:pt>
          <cx:pt idx="224552">0</cx:pt>
          <cx:pt idx="224553">0</cx:pt>
          <cx:pt idx="224554">1</cx:pt>
          <cx:pt idx="224555">21</cx:pt>
          <cx:pt idx="224556">8</cx:pt>
          <cx:pt idx="224557">61</cx:pt>
          <cx:pt idx="224558">0</cx:pt>
          <cx:pt idx="224559">4</cx:pt>
          <cx:pt idx="224560">0</cx:pt>
          <cx:pt idx="224561">0</cx:pt>
          <cx:pt idx="224562">3</cx:pt>
          <cx:pt idx="224563">0</cx:pt>
          <cx:pt idx="224564">0</cx:pt>
          <cx:pt idx="224565">0</cx:pt>
          <cx:pt idx="224566">0</cx:pt>
          <cx:pt idx="224567">1</cx:pt>
          <cx:pt idx="224568">1</cx:pt>
          <cx:pt idx="224569">0</cx:pt>
          <cx:pt idx="224570">1</cx:pt>
          <cx:pt idx="224571">0</cx:pt>
          <cx:pt idx="224572">1</cx:pt>
          <cx:pt idx="224573">0</cx:pt>
          <cx:pt idx="224574">0</cx:pt>
          <cx:pt idx="224575">0</cx:pt>
          <cx:pt idx="224576">0</cx:pt>
          <cx:pt idx="224577">142</cx:pt>
          <cx:pt idx="224578">74</cx:pt>
          <cx:pt idx="224579">1</cx:pt>
          <cx:pt idx="224580">0</cx:pt>
          <cx:pt idx="224581">2</cx:pt>
          <cx:pt idx="224582">0</cx:pt>
          <cx:pt idx="224583">9</cx:pt>
          <cx:pt idx="224584">1</cx:pt>
          <cx:pt idx="224585">0</cx:pt>
          <cx:pt idx="224586">1</cx:pt>
          <cx:pt idx="224587">41</cx:pt>
          <cx:pt idx="224588">1</cx:pt>
          <cx:pt idx="224589">7</cx:pt>
          <cx:pt idx="224590">2</cx:pt>
          <cx:pt idx="224591">0</cx:pt>
          <cx:pt idx="224592">6</cx:pt>
          <cx:pt idx="224593">24</cx:pt>
          <cx:pt idx="224594">0</cx:pt>
          <cx:pt idx="224595">9</cx:pt>
          <cx:pt idx="224596">42</cx:pt>
          <cx:pt idx="224597">21</cx:pt>
          <cx:pt idx="224598">6</cx:pt>
          <cx:pt idx="224599">0</cx:pt>
          <cx:pt idx="224600">0</cx:pt>
          <cx:pt idx="224601">57</cx:pt>
          <cx:pt idx="224602">2</cx:pt>
          <cx:pt idx="224603">65</cx:pt>
          <cx:pt idx="224604">3</cx:pt>
          <cx:pt idx="224605">0</cx:pt>
          <cx:pt idx="224606">22</cx:pt>
          <cx:pt idx="224607">72</cx:pt>
          <cx:pt idx="224608">0</cx:pt>
          <cx:pt idx="224609">1</cx:pt>
          <cx:pt idx="224610">0</cx:pt>
          <cx:pt idx="224611">50</cx:pt>
          <cx:pt idx="224612">1</cx:pt>
          <cx:pt idx="224613">1</cx:pt>
          <cx:pt idx="224614">0</cx:pt>
          <cx:pt idx="224615">0</cx:pt>
          <cx:pt idx="224616">12</cx:pt>
          <cx:pt idx="224617">6</cx:pt>
          <cx:pt idx="224618">0</cx:pt>
          <cx:pt idx="224619">0</cx:pt>
          <cx:pt idx="224620">0</cx:pt>
          <cx:pt idx="224621">1</cx:pt>
          <cx:pt idx="224622">6</cx:pt>
          <cx:pt idx="224623">0</cx:pt>
          <cx:pt idx="224624">1</cx:pt>
          <cx:pt idx="224625">23</cx:pt>
          <cx:pt idx="224626">7</cx:pt>
          <cx:pt idx="224627">1</cx:pt>
          <cx:pt idx="224628">125</cx:pt>
          <cx:pt idx="224629">43</cx:pt>
          <cx:pt idx="224630">0</cx:pt>
          <cx:pt idx="224631">0</cx:pt>
          <cx:pt idx="224632">0</cx:pt>
          <cx:pt idx="224633">7</cx:pt>
          <cx:pt idx="224634">0</cx:pt>
          <cx:pt idx="224635">17</cx:pt>
          <cx:pt idx="224636">61</cx:pt>
          <cx:pt idx="224637">3</cx:pt>
          <cx:pt idx="224638">1</cx:pt>
          <cx:pt idx="224639">11</cx:pt>
          <cx:pt idx="224640">0</cx:pt>
          <cx:pt idx="224641">41</cx:pt>
          <cx:pt idx="224642">13</cx:pt>
          <cx:pt idx="224643">8</cx:pt>
          <cx:pt idx="224644">0</cx:pt>
          <cx:pt idx="224645">1</cx:pt>
          <cx:pt idx="224646">17</cx:pt>
          <cx:pt idx="224647">0</cx:pt>
          <cx:pt idx="224648">1</cx:pt>
          <cx:pt idx="224649">1</cx:pt>
          <cx:pt idx="224650">39</cx:pt>
          <cx:pt idx="224651">0</cx:pt>
          <cx:pt idx="224652">0</cx:pt>
          <cx:pt idx="224653">0</cx:pt>
          <cx:pt idx="224654">0</cx:pt>
          <cx:pt idx="224655">0</cx:pt>
          <cx:pt idx="224656">0</cx:pt>
          <cx:pt idx="224657">0</cx:pt>
          <cx:pt idx="224658">0</cx:pt>
          <cx:pt idx="224659">1</cx:pt>
          <cx:pt idx="224660">126</cx:pt>
          <cx:pt idx="224661">231</cx:pt>
          <cx:pt idx="224662">13</cx:pt>
          <cx:pt idx="224663">121</cx:pt>
          <cx:pt idx="224664">45</cx:pt>
          <cx:pt idx="224665">10</cx:pt>
          <cx:pt idx="224666">0</cx:pt>
          <cx:pt idx="224667">0</cx:pt>
          <cx:pt idx="224668">34</cx:pt>
          <cx:pt idx="224669">21</cx:pt>
          <cx:pt idx="224670">2</cx:pt>
          <cx:pt idx="224671">9</cx:pt>
          <cx:pt idx="224672">0</cx:pt>
          <cx:pt idx="224673">4</cx:pt>
          <cx:pt idx="224674">14</cx:pt>
          <cx:pt idx="224675">0</cx:pt>
          <cx:pt idx="224676">47</cx:pt>
          <cx:pt idx="224677">2</cx:pt>
          <cx:pt idx="224678">6</cx:pt>
          <cx:pt idx="224679">0</cx:pt>
          <cx:pt idx="224680">0</cx:pt>
          <cx:pt idx="224681">0</cx:pt>
          <cx:pt idx="224682">7</cx:pt>
          <cx:pt idx="224683">5</cx:pt>
          <cx:pt idx="224684">518</cx:pt>
          <cx:pt idx="224685">78</cx:pt>
          <cx:pt idx="224686">20</cx:pt>
          <cx:pt idx="224687">0</cx:pt>
          <cx:pt idx="224688">11</cx:pt>
          <cx:pt idx="224689">86</cx:pt>
          <cx:pt idx="224690">9</cx:pt>
          <cx:pt idx="224691">23</cx:pt>
          <cx:pt idx="224692">27</cx:pt>
          <cx:pt idx="224693">38</cx:pt>
          <cx:pt idx="224694">0</cx:pt>
          <cx:pt idx="224695">5</cx:pt>
          <cx:pt idx="224696">11</cx:pt>
          <cx:pt idx="224697">80</cx:pt>
          <cx:pt idx="224698">55</cx:pt>
          <cx:pt idx="224699">2</cx:pt>
          <cx:pt idx="224700">3</cx:pt>
          <cx:pt idx="224701">14</cx:pt>
          <cx:pt idx="224702">6</cx:pt>
          <cx:pt idx="224703">0</cx:pt>
          <cx:pt idx="224704">15</cx:pt>
          <cx:pt idx="224705">22</cx:pt>
          <cx:pt idx="224706">552</cx:pt>
          <cx:pt idx="224707">11</cx:pt>
          <cx:pt idx="224708">20</cx:pt>
          <cx:pt idx="224709">20</cx:pt>
          <cx:pt idx="224710">1</cx:pt>
          <cx:pt idx="224711">220</cx:pt>
          <cx:pt idx="224712">0</cx:pt>
          <cx:pt idx="224713">157</cx:pt>
          <cx:pt idx="224714">7</cx:pt>
          <cx:pt idx="224715">54</cx:pt>
          <cx:pt idx="224716">126</cx:pt>
          <cx:pt idx="224717">564</cx:pt>
          <cx:pt idx="224718">15</cx:pt>
          <cx:pt idx="224719">14</cx:pt>
          <cx:pt idx="224720">55</cx:pt>
          <cx:pt idx="224721">3</cx:pt>
          <cx:pt idx="224722">292</cx:pt>
          <cx:pt idx="224723">39</cx:pt>
          <cx:pt idx="224724">187</cx:pt>
          <cx:pt idx="224725">7</cx:pt>
          <cx:pt idx="224726">44</cx:pt>
          <cx:pt idx="224727">21</cx:pt>
          <cx:pt idx="224728">18</cx:pt>
          <cx:pt idx="224729">1</cx:pt>
          <cx:pt idx="224730">7</cx:pt>
          <cx:pt idx="224731">20</cx:pt>
          <cx:pt idx="224732">18</cx:pt>
          <cx:pt idx="224733">42</cx:pt>
          <cx:pt idx="224734">1</cx:pt>
          <cx:pt idx="224735">220</cx:pt>
          <cx:pt idx="224736">0</cx:pt>
          <cx:pt idx="224737">135</cx:pt>
          <cx:pt idx="224738">244</cx:pt>
          <cx:pt idx="224739">5</cx:pt>
          <cx:pt idx="224740">0</cx:pt>
          <cx:pt idx="224741">330</cx:pt>
          <cx:pt idx="224742">0</cx:pt>
          <cx:pt idx="224743">20</cx:pt>
          <cx:pt idx="224744">74</cx:pt>
          <cx:pt idx="224745">32</cx:pt>
          <cx:pt idx="224746">10</cx:pt>
          <cx:pt idx="224747">65</cx:pt>
          <cx:pt idx="224748">94</cx:pt>
          <cx:pt idx="224749">5</cx:pt>
          <cx:pt idx="224750">54</cx:pt>
          <cx:pt idx="224751">103</cx:pt>
          <cx:pt idx="224752">159</cx:pt>
          <cx:pt idx="224753">0</cx:pt>
          <cx:pt idx="224754">1</cx:pt>
          <cx:pt idx="224755">1</cx:pt>
          <cx:pt idx="224756">0</cx:pt>
          <cx:pt idx="224757">1</cx:pt>
          <cx:pt idx="224758">0</cx:pt>
          <cx:pt idx="224759">1</cx:pt>
          <cx:pt idx="224760">0</cx:pt>
          <cx:pt idx="224761">9</cx:pt>
          <cx:pt idx="224762">2</cx:pt>
          <cx:pt idx="224763">6</cx:pt>
          <cx:pt idx="224764">131</cx:pt>
          <cx:pt idx="224765">24</cx:pt>
          <cx:pt idx="224766">18</cx:pt>
          <cx:pt idx="224767">18</cx:pt>
          <cx:pt idx="224768">1</cx:pt>
          <cx:pt idx="224769">34</cx:pt>
          <cx:pt idx="224770">0</cx:pt>
          <cx:pt idx="224771">13</cx:pt>
          <cx:pt idx="224772">35</cx:pt>
          <cx:pt idx="224773">0</cx:pt>
          <cx:pt idx="224774">0</cx:pt>
          <cx:pt idx="224775">8</cx:pt>
          <cx:pt idx="224776">37</cx:pt>
          <cx:pt idx="224777">1</cx:pt>
          <cx:pt idx="224778">14</cx:pt>
          <cx:pt idx="224779">69</cx:pt>
          <cx:pt idx="224780">0</cx:pt>
          <cx:pt idx="224781">15</cx:pt>
          <cx:pt idx="224782">46</cx:pt>
          <cx:pt idx="224783">13</cx:pt>
          <cx:pt idx="224784">19</cx:pt>
          <cx:pt idx="224785">6</cx:pt>
          <cx:pt idx="224786">1</cx:pt>
          <cx:pt idx="224787">314</cx:pt>
          <cx:pt idx="224788">0</cx:pt>
          <cx:pt idx="224789">0</cx:pt>
          <cx:pt idx="224790">110</cx:pt>
          <cx:pt idx="224791">18</cx:pt>
          <cx:pt idx="224792">55</cx:pt>
          <cx:pt idx="224793">87</cx:pt>
          <cx:pt idx="224794">48</cx:pt>
          <cx:pt idx="224795">1</cx:pt>
          <cx:pt idx="224796">1</cx:pt>
          <cx:pt idx="224797">7</cx:pt>
          <cx:pt idx="224798">43</cx:pt>
          <cx:pt idx="224799">2</cx:pt>
          <cx:pt idx="224800">37</cx:pt>
          <cx:pt idx="224801">8</cx:pt>
          <cx:pt idx="224802">8</cx:pt>
          <cx:pt idx="224803">9</cx:pt>
          <cx:pt idx="224804">27</cx:pt>
          <cx:pt idx="224805">85</cx:pt>
          <cx:pt idx="224806">64</cx:pt>
          <cx:pt idx="224807">7</cx:pt>
          <cx:pt idx="224808">7</cx:pt>
          <cx:pt idx="224809">0</cx:pt>
          <cx:pt idx="224810">9</cx:pt>
          <cx:pt idx="224811">6</cx:pt>
          <cx:pt idx="224812">69</cx:pt>
          <cx:pt idx="224813">0</cx:pt>
          <cx:pt idx="224814">0</cx:pt>
          <cx:pt idx="224815">0</cx:pt>
          <cx:pt idx="224816">6</cx:pt>
          <cx:pt idx="224817">16</cx:pt>
          <cx:pt idx="224818">1</cx:pt>
          <cx:pt idx="224819">99</cx:pt>
          <cx:pt idx="224820">11</cx:pt>
          <cx:pt idx="224821">0</cx:pt>
          <cx:pt idx="224822">0</cx:pt>
          <cx:pt idx="224823">62</cx:pt>
          <cx:pt idx="224824">0</cx:pt>
          <cx:pt idx="224825">2</cx:pt>
          <cx:pt idx="224826">113</cx:pt>
          <cx:pt idx="224827">0</cx:pt>
          <cx:pt idx="224828">0</cx:pt>
          <cx:pt idx="224829">25</cx:pt>
          <cx:pt idx="224830">42</cx:pt>
          <cx:pt idx="224831">0</cx:pt>
          <cx:pt idx="224832">0</cx:pt>
          <cx:pt idx="224833">42</cx:pt>
          <cx:pt idx="224834">33</cx:pt>
          <cx:pt idx="224835">58</cx:pt>
          <cx:pt idx="224836">132</cx:pt>
          <cx:pt idx="224837">2</cx:pt>
          <cx:pt idx="224838">0</cx:pt>
          <cx:pt idx="224839">4</cx:pt>
          <cx:pt idx="224840">153</cx:pt>
          <cx:pt idx="224841">0</cx:pt>
          <cx:pt idx="224842">16</cx:pt>
          <cx:pt idx="224843">3</cx:pt>
          <cx:pt idx="224844">0</cx:pt>
          <cx:pt idx="224845">4</cx:pt>
          <cx:pt idx="224846">1</cx:pt>
          <cx:pt idx="224847">5</cx:pt>
          <cx:pt idx="224848">31</cx:pt>
          <cx:pt idx="224849">3</cx:pt>
          <cx:pt idx="224850">8</cx:pt>
          <cx:pt idx="224851">0</cx:pt>
          <cx:pt idx="224852">0</cx:pt>
          <cx:pt idx="224853">86</cx:pt>
          <cx:pt idx="224854">0</cx:pt>
          <cx:pt idx="224855">0</cx:pt>
          <cx:pt idx="224856">0</cx:pt>
          <cx:pt idx="224857">0</cx:pt>
          <cx:pt idx="224858">0</cx:pt>
          <cx:pt idx="224859">0</cx:pt>
          <cx:pt idx="224860">236</cx:pt>
          <cx:pt idx="224861">0</cx:pt>
          <cx:pt idx="224862">0</cx:pt>
          <cx:pt idx="224863">0</cx:pt>
          <cx:pt idx="224864">27</cx:pt>
          <cx:pt idx="224865">219</cx:pt>
          <cx:pt idx="224866">8</cx:pt>
          <cx:pt idx="224867">1</cx:pt>
          <cx:pt idx="224868">63</cx:pt>
          <cx:pt idx="224869">372</cx:pt>
          <cx:pt idx="224870">8</cx:pt>
          <cx:pt idx="224871">4</cx:pt>
          <cx:pt idx="224872">0</cx:pt>
          <cx:pt idx="224873">7</cx:pt>
          <cx:pt idx="224874">36</cx:pt>
          <cx:pt idx="224875">1</cx:pt>
          <cx:pt idx="224876">3</cx:pt>
          <cx:pt idx="224877">2</cx:pt>
          <cx:pt idx="224878">26</cx:pt>
          <cx:pt idx="224879">4</cx:pt>
          <cx:pt idx="224880">8</cx:pt>
          <cx:pt idx="224881">3</cx:pt>
          <cx:pt idx="224882">10</cx:pt>
          <cx:pt idx="224883">21</cx:pt>
          <cx:pt idx="224884">28</cx:pt>
          <cx:pt idx="224885">0</cx:pt>
          <cx:pt idx="224886">0</cx:pt>
          <cx:pt idx="224887">1</cx:pt>
          <cx:pt idx="224888">7</cx:pt>
          <cx:pt idx="224889">18</cx:pt>
          <cx:pt idx="224890">3</cx:pt>
          <cx:pt idx="224891">6</cx:pt>
          <cx:pt idx="224892">0</cx:pt>
          <cx:pt idx="224893">0</cx:pt>
          <cx:pt idx="224894">5</cx:pt>
          <cx:pt idx="224895">25</cx:pt>
          <cx:pt idx="224896">3</cx:pt>
          <cx:pt idx="224897">7</cx:pt>
          <cx:pt idx="224898">6</cx:pt>
          <cx:pt idx="224899">186</cx:pt>
          <cx:pt idx="224900">47</cx:pt>
          <cx:pt idx="224901">11</cx:pt>
          <cx:pt idx="224902">7</cx:pt>
          <cx:pt idx="224903">0</cx:pt>
          <cx:pt idx="224904">0</cx:pt>
          <cx:pt idx="224905">0</cx:pt>
          <cx:pt idx="224906">1</cx:pt>
          <cx:pt idx="224907">72</cx:pt>
          <cx:pt idx="224908">43</cx:pt>
          <cx:pt idx="224909">2</cx:pt>
          <cx:pt idx="224910">6</cx:pt>
          <cx:pt idx="224911">0</cx:pt>
          <cx:pt idx="224912">1</cx:pt>
          <cx:pt idx="224913">0</cx:pt>
          <cx:pt idx="224914">17</cx:pt>
          <cx:pt idx="224915">19</cx:pt>
          <cx:pt idx="224916">31</cx:pt>
          <cx:pt idx="224917">37</cx:pt>
          <cx:pt idx="224918">115</cx:pt>
          <cx:pt idx="224919">59</cx:pt>
          <cx:pt idx="224920">0</cx:pt>
          <cx:pt idx="224921">2</cx:pt>
          <cx:pt idx="224922">0</cx:pt>
          <cx:pt idx="224923">0</cx:pt>
          <cx:pt idx="224924">0</cx:pt>
          <cx:pt idx="224925">4</cx:pt>
          <cx:pt idx="224926">1</cx:pt>
          <cx:pt idx="224927">0</cx:pt>
          <cx:pt idx="224928">15</cx:pt>
          <cx:pt idx="224929">2</cx:pt>
          <cx:pt idx="224930">0</cx:pt>
          <cx:pt idx="224931">0</cx:pt>
          <cx:pt idx="224932">2</cx:pt>
          <cx:pt idx="224933">13</cx:pt>
          <cx:pt idx="224934">6</cx:pt>
          <cx:pt idx="224935">0</cx:pt>
          <cx:pt idx="224936">0</cx:pt>
          <cx:pt idx="224937">401</cx:pt>
          <cx:pt idx="224938">14</cx:pt>
          <cx:pt idx="224939">35</cx:pt>
          <cx:pt idx="224940">16</cx:pt>
          <cx:pt idx="224941">123</cx:pt>
          <cx:pt idx="224942">0</cx:pt>
          <cx:pt idx="224943">1</cx:pt>
          <cx:pt idx="224944">770</cx:pt>
          <cx:pt idx="224945">56</cx:pt>
          <cx:pt idx="224946">8</cx:pt>
          <cx:pt idx="224947">22</cx:pt>
          <cx:pt idx="224948">1</cx:pt>
          <cx:pt idx="224949">19</cx:pt>
          <cx:pt idx="224950">16</cx:pt>
          <cx:pt idx="224951">0</cx:pt>
          <cx:pt idx="224952">33</cx:pt>
          <cx:pt idx="224953">55</cx:pt>
          <cx:pt idx="224954">2</cx:pt>
          <cx:pt idx="224955">1</cx:pt>
          <cx:pt idx="224956">6</cx:pt>
          <cx:pt idx="224957">0</cx:pt>
          <cx:pt idx="224958">154</cx:pt>
          <cx:pt idx="224959">0</cx:pt>
          <cx:pt idx="224960">3</cx:pt>
          <cx:pt idx="224961">125</cx:pt>
          <cx:pt idx="224962">15</cx:pt>
          <cx:pt idx="224963">13</cx:pt>
          <cx:pt idx="224964">0</cx:pt>
          <cx:pt idx="224965">16</cx:pt>
          <cx:pt idx="224966">3</cx:pt>
          <cx:pt idx="224967">97</cx:pt>
          <cx:pt idx="224968">2</cx:pt>
          <cx:pt idx="224969">33</cx:pt>
          <cx:pt idx="224970">0</cx:pt>
          <cx:pt idx="224971">2</cx:pt>
          <cx:pt idx="224972">48</cx:pt>
          <cx:pt idx="224973">8</cx:pt>
          <cx:pt idx="224974">266</cx:pt>
          <cx:pt idx="224975">330</cx:pt>
          <cx:pt idx="224976">0</cx:pt>
          <cx:pt idx="224977">0</cx:pt>
          <cx:pt idx="224978">2</cx:pt>
          <cx:pt idx="224979">0</cx:pt>
          <cx:pt idx="224980">6</cx:pt>
          <cx:pt idx="224981">2</cx:pt>
          <cx:pt idx="224982">0</cx:pt>
          <cx:pt idx="224983">2</cx:pt>
          <cx:pt idx="224984">3</cx:pt>
          <cx:pt idx="224985">9</cx:pt>
          <cx:pt idx="224986">8</cx:pt>
          <cx:pt idx="224987">0</cx:pt>
          <cx:pt idx="224988">10</cx:pt>
          <cx:pt idx="224989">222</cx:pt>
          <cx:pt idx="224990">5</cx:pt>
          <cx:pt idx="224991">0</cx:pt>
          <cx:pt idx="224992">0</cx:pt>
          <cx:pt idx="224993">28</cx:pt>
          <cx:pt idx="224994">0</cx:pt>
          <cx:pt idx="224995">3</cx:pt>
          <cx:pt idx="224996">95</cx:pt>
          <cx:pt idx="224997">138</cx:pt>
          <cx:pt idx="224998">11</cx:pt>
          <cx:pt idx="224999">7</cx:pt>
          <cx:pt idx="225000">14</cx:pt>
          <cx:pt idx="225001">31</cx:pt>
          <cx:pt idx="225002">0</cx:pt>
          <cx:pt idx="225003">208</cx:pt>
          <cx:pt idx="225004">0</cx:pt>
          <cx:pt idx="225005">4</cx:pt>
          <cx:pt idx="225006">0</cx:pt>
          <cx:pt idx="225007">4</cx:pt>
          <cx:pt idx="225008">41</cx:pt>
          <cx:pt idx="225009">0</cx:pt>
          <cx:pt idx="225010">0</cx:pt>
          <cx:pt idx="225011">0</cx:pt>
          <cx:pt idx="225012">2</cx:pt>
          <cx:pt idx="225013">2</cx:pt>
          <cx:pt idx="225014">37</cx:pt>
          <cx:pt idx="225015">5</cx:pt>
          <cx:pt idx="225016">2</cx:pt>
          <cx:pt idx="225017">0</cx:pt>
          <cx:pt idx="225018">3</cx:pt>
          <cx:pt idx="225019">0</cx:pt>
          <cx:pt idx="225020">0</cx:pt>
          <cx:pt idx="225021">5</cx:pt>
          <cx:pt idx="225022">0</cx:pt>
          <cx:pt idx="225023">6</cx:pt>
          <cx:pt idx="225024">5</cx:pt>
          <cx:pt idx="225025">0</cx:pt>
          <cx:pt idx="225026">29</cx:pt>
          <cx:pt idx="225027">228</cx:pt>
          <cx:pt idx="225028">4</cx:pt>
          <cx:pt idx="225029">12</cx:pt>
          <cx:pt idx="225030">0</cx:pt>
          <cx:pt idx="225031">0</cx:pt>
          <cx:pt idx="225032">0</cx:pt>
          <cx:pt idx="225033">0</cx:pt>
          <cx:pt idx="225034">0</cx:pt>
          <cx:pt idx="225035">54</cx:pt>
          <cx:pt idx="225036">0</cx:pt>
          <cx:pt idx="225037">39</cx:pt>
          <cx:pt idx="225038">3</cx:pt>
          <cx:pt idx="225039">8</cx:pt>
          <cx:pt idx="225040">0</cx:pt>
          <cx:pt idx="225041">0</cx:pt>
          <cx:pt idx="225042">0</cx:pt>
          <cx:pt idx="225043">6</cx:pt>
          <cx:pt idx="225044">0</cx:pt>
          <cx:pt idx="225045">0</cx:pt>
          <cx:pt idx="225046">13</cx:pt>
          <cx:pt idx="225047">28</cx:pt>
          <cx:pt idx="225048">153</cx:pt>
          <cx:pt idx="225049">0</cx:pt>
          <cx:pt idx="225050">3</cx:pt>
          <cx:pt idx="225051">0</cx:pt>
          <cx:pt idx="225052">27</cx:pt>
          <cx:pt idx="225053">126</cx:pt>
          <cx:pt idx="225054">1</cx:pt>
          <cx:pt idx="225055">14</cx:pt>
          <cx:pt idx="225056">83</cx:pt>
          <cx:pt idx="225057">12</cx:pt>
          <cx:pt idx="225058">28</cx:pt>
          <cx:pt idx="225059">8</cx:pt>
          <cx:pt idx="225060">84</cx:pt>
          <cx:pt idx="225061">14</cx:pt>
          <cx:pt idx="225062">11</cx:pt>
          <cx:pt idx="225063">20</cx:pt>
          <cx:pt idx="225064">84</cx:pt>
          <cx:pt idx="225065">2</cx:pt>
          <cx:pt idx="225066">49</cx:pt>
          <cx:pt idx="225067">22</cx:pt>
          <cx:pt idx="225068">49</cx:pt>
          <cx:pt idx="225069">96</cx:pt>
          <cx:pt idx="225070">5</cx:pt>
          <cx:pt idx="225071">42</cx:pt>
          <cx:pt idx="225072">18</cx:pt>
          <cx:pt idx="225073">1</cx:pt>
          <cx:pt idx="225074">99</cx:pt>
          <cx:pt idx="225075">11</cx:pt>
          <cx:pt idx="225076">15</cx:pt>
          <cx:pt idx="225077">5</cx:pt>
          <cx:pt idx="225078">3</cx:pt>
          <cx:pt idx="225079">44</cx:pt>
          <cx:pt idx="225080">0</cx:pt>
          <cx:pt idx="225081">0</cx:pt>
          <cx:pt idx="225082">4</cx:pt>
          <cx:pt idx="225083">0</cx:pt>
          <cx:pt idx="225084">1</cx:pt>
          <cx:pt idx="225085">12</cx:pt>
          <cx:pt idx="225086">5</cx:pt>
          <cx:pt idx="225087">4</cx:pt>
          <cx:pt idx="225088">1</cx:pt>
          <cx:pt idx="225089">7</cx:pt>
          <cx:pt idx="225090">40</cx:pt>
          <cx:pt idx="225091">2</cx:pt>
          <cx:pt idx="225092">441</cx:pt>
          <cx:pt idx="225093">3</cx:pt>
          <cx:pt idx="225094">0</cx:pt>
          <cx:pt idx="225095">86</cx:pt>
          <cx:pt idx="225096">0</cx:pt>
          <cx:pt idx="225097">22</cx:pt>
          <cx:pt idx="225098">0</cx:pt>
          <cx:pt idx="225099">26</cx:pt>
          <cx:pt idx="225100">34</cx:pt>
          <cx:pt idx="225101">16</cx:pt>
          <cx:pt idx="225102">1</cx:pt>
          <cx:pt idx="225103">18</cx:pt>
          <cx:pt idx="225104">91</cx:pt>
          <cx:pt idx="225105">0</cx:pt>
          <cx:pt idx="225106">13</cx:pt>
          <cx:pt idx="225107">0</cx:pt>
          <cx:pt idx="225108">71</cx:pt>
          <cx:pt idx="225109">286</cx:pt>
          <cx:pt idx="225110">49</cx:pt>
          <cx:pt idx="225111">51</cx:pt>
          <cx:pt idx="225112">2</cx:pt>
          <cx:pt idx="225113">0</cx:pt>
          <cx:pt idx="225114">0</cx:pt>
          <cx:pt idx="225115">133</cx:pt>
          <cx:pt idx="225116">0</cx:pt>
          <cx:pt idx="225117">6</cx:pt>
          <cx:pt idx="225118">62</cx:pt>
          <cx:pt idx="225119">29</cx:pt>
          <cx:pt idx="225120">0</cx:pt>
          <cx:pt idx="225121">9</cx:pt>
          <cx:pt idx="225122">48</cx:pt>
          <cx:pt idx="225123">55</cx:pt>
          <cx:pt idx="225124">250</cx:pt>
          <cx:pt idx="225125">12</cx:pt>
          <cx:pt idx="225126">158</cx:pt>
          <cx:pt idx="225127">88</cx:pt>
          <cx:pt idx="225128">14</cx:pt>
          <cx:pt idx="225129">2</cx:pt>
          <cx:pt idx="225130">14</cx:pt>
          <cx:pt idx="225131">8</cx:pt>
          <cx:pt idx="225132">2</cx:pt>
          <cx:pt idx="225133">28</cx:pt>
          <cx:pt idx="225134">1</cx:pt>
          <cx:pt idx="225135">14</cx:pt>
          <cx:pt idx="225136">41</cx:pt>
          <cx:pt idx="225137">19</cx:pt>
          <cx:pt idx="225138">0</cx:pt>
          <cx:pt idx="225139">139</cx:pt>
          <cx:pt idx="225140">0</cx:pt>
          <cx:pt idx="225141">47</cx:pt>
          <cx:pt idx="225142">27</cx:pt>
          <cx:pt idx="225143">1</cx:pt>
          <cx:pt idx="225144">1</cx:pt>
          <cx:pt idx="225145">14</cx:pt>
          <cx:pt idx="225146">0</cx:pt>
          <cx:pt idx="225147">0</cx:pt>
          <cx:pt idx="225148">4</cx:pt>
          <cx:pt idx="225149">42</cx:pt>
          <cx:pt idx="225150">365</cx:pt>
          <cx:pt idx="225151">5</cx:pt>
          <cx:pt idx="225152">0</cx:pt>
          <cx:pt idx="225153">0</cx:pt>
          <cx:pt idx="225154">21</cx:pt>
          <cx:pt idx="225155">1</cx:pt>
          <cx:pt idx="225156">77</cx:pt>
          <cx:pt idx="225157">0</cx:pt>
          <cx:pt idx="225158">4</cx:pt>
          <cx:pt idx="225159">145</cx:pt>
          <cx:pt idx="225160">190</cx:pt>
          <cx:pt idx="225161">10</cx:pt>
          <cx:pt idx="225162">1</cx:pt>
          <cx:pt idx="225163">1</cx:pt>
          <cx:pt idx="225164">0</cx:pt>
          <cx:pt idx="225165">32</cx:pt>
          <cx:pt idx="225166">18</cx:pt>
          <cx:pt idx="225167">279</cx:pt>
          <cx:pt idx="225168">398</cx:pt>
          <cx:pt idx="225169">13</cx:pt>
          <cx:pt idx="225170">0</cx:pt>
          <cx:pt idx="225171">5</cx:pt>
          <cx:pt idx="225172">2</cx:pt>
          <cx:pt idx="225173">0</cx:pt>
          <cx:pt idx="225174">12</cx:pt>
          <cx:pt idx="225175">41</cx:pt>
          <cx:pt idx="225176">0</cx:pt>
          <cx:pt idx="225177">21</cx:pt>
          <cx:pt idx="225178">0</cx:pt>
          <cx:pt idx="225179">0</cx:pt>
          <cx:pt idx="225180">6</cx:pt>
          <cx:pt idx="225181">0</cx:pt>
          <cx:pt idx="225182">1</cx:pt>
          <cx:pt idx="225183">1</cx:pt>
          <cx:pt idx="225184">7</cx:pt>
          <cx:pt idx="225185">418</cx:pt>
          <cx:pt idx="225186">0</cx:pt>
          <cx:pt idx="225187">48</cx:pt>
          <cx:pt idx="225188">1</cx:pt>
          <cx:pt idx="225189">0</cx:pt>
          <cx:pt idx="225190">1</cx:pt>
          <cx:pt idx="225191">22</cx:pt>
          <cx:pt idx="225192">1</cx:pt>
          <cx:pt idx="225193">56</cx:pt>
          <cx:pt idx="225194">34</cx:pt>
          <cx:pt idx="225195">43</cx:pt>
          <cx:pt idx="225196">136</cx:pt>
          <cx:pt idx="225197">61</cx:pt>
          <cx:pt idx="225198">2</cx:pt>
          <cx:pt idx="225199">451</cx:pt>
          <cx:pt idx="225200">78</cx:pt>
          <cx:pt idx="225201">81</cx:pt>
          <cx:pt idx="225202">2</cx:pt>
          <cx:pt idx="225203">309</cx:pt>
          <cx:pt idx="225204">63</cx:pt>
          <cx:pt idx="225205">3</cx:pt>
          <cx:pt idx="225206">244</cx:pt>
          <cx:pt idx="225207">6</cx:pt>
          <cx:pt idx="225208">13</cx:pt>
          <cx:pt idx="225209">28</cx:pt>
          <cx:pt idx="225210">6</cx:pt>
          <cx:pt idx="225211">28</cx:pt>
          <cx:pt idx="225212">64</cx:pt>
          <cx:pt idx="225213">2</cx:pt>
          <cx:pt idx="225214">26</cx:pt>
          <cx:pt idx="225215">29</cx:pt>
          <cx:pt idx="225216">117</cx:pt>
          <cx:pt idx="225217">14</cx:pt>
          <cx:pt idx="225218">22</cx:pt>
          <cx:pt idx="225219">51</cx:pt>
          <cx:pt idx="225220">241</cx:pt>
          <cx:pt idx="225221">1</cx:pt>
          <cx:pt idx="225222">0</cx:pt>
          <cx:pt idx="225223">0</cx:pt>
          <cx:pt idx="225224">0</cx:pt>
          <cx:pt idx="225225">0</cx:pt>
          <cx:pt idx="225226">0</cx:pt>
          <cx:pt idx="225227">0</cx:pt>
          <cx:pt idx="225228">1</cx:pt>
          <cx:pt idx="225229">0</cx:pt>
          <cx:pt idx="225230">0</cx:pt>
          <cx:pt idx="225231">1</cx:pt>
          <cx:pt idx="225232">57</cx:pt>
          <cx:pt idx="225233">39</cx:pt>
          <cx:pt idx="225234">2</cx:pt>
          <cx:pt idx="225235">96</cx:pt>
          <cx:pt idx="225236">71</cx:pt>
          <cx:pt idx="225237">0</cx:pt>
          <cx:pt idx="225238">131</cx:pt>
          <cx:pt idx="225239">35</cx:pt>
          <cx:pt idx="225240">65</cx:pt>
          <cx:pt idx="225241">0</cx:pt>
          <cx:pt idx="225242">0</cx:pt>
          <cx:pt idx="225243">0</cx:pt>
          <cx:pt idx="225244">0</cx:pt>
          <cx:pt idx="225245">0</cx:pt>
          <cx:pt idx="225246">1</cx:pt>
          <cx:pt idx="225247">0</cx:pt>
          <cx:pt idx="225248">0</cx:pt>
          <cx:pt idx="225249">53</cx:pt>
          <cx:pt idx="225250">0</cx:pt>
          <cx:pt idx="225251">104</cx:pt>
          <cx:pt idx="225252">0</cx:pt>
          <cx:pt idx="225253">9</cx:pt>
          <cx:pt idx="225254">1</cx:pt>
          <cx:pt idx="225255">7</cx:pt>
          <cx:pt idx="225256">9</cx:pt>
          <cx:pt idx="225257">1</cx:pt>
          <cx:pt idx="225258">0</cx:pt>
          <cx:pt idx="225259">0</cx:pt>
          <cx:pt idx="225260">5</cx:pt>
          <cx:pt idx="225261">14</cx:pt>
          <cx:pt idx="225262">23</cx:pt>
          <cx:pt idx="225263">5</cx:pt>
          <cx:pt idx="225264">191</cx:pt>
          <cx:pt idx="225265">12</cx:pt>
          <cx:pt idx="225266">2</cx:pt>
          <cx:pt idx="225267">0</cx:pt>
          <cx:pt idx="225268">1</cx:pt>
          <cx:pt idx="225269">2</cx:pt>
          <cx:pt idx="225270">76</cx:pt>
          <cx:pt idx="225271">18</cx:pt>
          <cx:pt idx="225272">0</cx:pt>
          <cx:pt idx="225273">1</cx:pt>
          <cx:pt idx="225274">2</cx:pt>
          <cx:pt idx="225275">372</cx:pt>
          <cx:pt idx="225276">364</cx:pt>
          <cx:pt idx="225277">1</cx:pt>
          <cx:pt idx="225278">0</cx:pt>
          <cx:pt idx="225279">88</cx:pt>
          <cx:pt idx="225280">1</cx:pt>
          <cx:pt idx="225281">10</cx:pt>
          <cx:pt idx="225282">498</cx:pt>
          <cx:pt idx="225283">0</cx:pt>
          <cx:pt idx="225284">1</cx:pt>
          <cx:pt idx="225285">8</cx:pt>
          <cx:pt idx="225286">54</cx:pt>
          <cx:pt idx="225287">0</cx:pt>
          <cx:pt idx="225288">1</cx:pt>
          <cx:pt idx="225289">7</cx:pt>
          <cx:pt idx="225290">35</cx:pt>
          <cx:pt idx="225291">29</cx:pt>
          <cx:pt idx="225292">68</cx:pt>
          <cx:pt idx="225293">28</cx:pt>
          <cx:pt idx="225294">70</cx:pt>
          <cx:pt idx="225295">442</cx:pt>
          <cx:pt idx="225296">20</cx:pt>
          <cx:pt idx="225297">227</cx:pt>
          <cx:pt idx="225298">28</cx:pt>
          <cx:pt idx="225299">6</cx:pt>
          <cx:pt idx="225300">1</cx:pt>
          <cx:pt idx="225301">30</cx:pt>
          <cx:pt idx="225302">8</cx:pt>
          <cx:pt idx="225303">0</cx:pt>
          <cx:pt idx="225304">3</cx:pt>
          <cx:pt idx="225305">0</cx:pt>
          <cx:pt idx="225306">1</cx:pt>
          <cx:pt idx="225307">16</cx:pt>
          <cx:pt idx="225308">0</cx:pt>
          <cx:pt idx="225309">81</cx:pt>
          <cx:pt idx="225310">0</cx:pt>
          <cx:pt idx="225311">0</cx:pt>
          <cx:pt idx="225312">0</cx:pt>
          <cx:pt idx="225313">0</cx:pt>
          <cx:pt idx="225314">0</cx:pt>
          <cx:pt idx="225315">0</cx:pt>
          <cx:pt idx="225316">55</cx:pt>
          <cx:pt idx="225317">6</cx:pt>
          <cx:pt idx="225318">0</cx:pt>
          <cx:pt idx="225319">7</cx:pt>
          <cx:pt idx="225320">110</cx:pt>
          <cx:pt idx="225321">7</cx:pt>
          <cx:pt idx="225322">42</cx:pt>
          <cx:pt idx="225323">3</cx:pt>
          <cx:pt idx="225324">43</cx:pt>
          <cx:pt idx="225325">14</cx:pt>
          <cx:pt idx="225326">7</cx:pt>
          <cx:pt idx="225327">284</cx:pt>
          <cx:pt idx="225328">123</cx:pt>
          <cx:pt idx="225329">25</cx:pt>
          <cx:pt idx="225330">31</cx:pt>
          <cx:pt idx="225331">60</cx:pt>
          <cx:pt idx="225332">21</cx:pt>
          <cx:pt idx="225333">21</cx:pt>
          <cx:pt idx="225334">23</cx:pt>
          <cx:pt idx="225335">179</cx:pt>
          <cx:pt idx="225336">0</cx:pt>
          <cx:pt idx="225337">7</cx:pt>
          <cx:pt idx="225338">37</cx:pt>
          <cx:pt idx="225339">71</cx:pt>
          <cx:pt idx="225340">0</cx:pt>
          <cx:pt idx="225341">1</cx:pt>
          <cx:pt idx="225342">4</cx:pt>
          <cx:pt idx="225343">0</cx:pt>
          <cx:pt idx="225344">2</cx:pt>
          <cx:pt idx="225345">3</cx:pt>
          <cx:pt idx="225346">5</cx:pt>
          <cx:pt idx="225347">8</cx:pt>
          <cx:pt idx="225348">8</cx:pt>
          <cx:pt idx="225349">6</cx:pt>
          <cx:pt idx="225350">0</cx:pt>
          <cx:pt idx="225351">5</cx:pt>
          <cx:pt idx="225352">167</cx:pt>
          <cx:pt idx="225353">11</cx:pt>
          <cx:pt idx="225354">0</cx:pt>
          <cx:pt idx="225355">8</cx:pt>
          <cx:pt idx="225356">0</cx:pt>
          <cx:pt idx="225357">58</cx:pt>
          <cx:pt idx="225358">1</cx:pt>
          <cx:pt idx="225359">38</cx:pt>
          <cx:pt idx="225360">0</cx:pt>
          <cx:pt idx="225361">0</cx:pt>
          <cx:pt idx="225362">82</cx:pt>
          <cx:pt idx="225363">0</cx:pt>
          <cx:pt idx="225364">0</cx:pt>
          <cx:pt idx="225365">2</cx:pt>
          <cx:pt idx="225366">150</cx:pt>
          <cx:pt idx="225367">0</cx:pt>
          <cx:pt idx="225368">0</cx:pt>
          <cx:pt idx="225369">0</cx:pt>
          <cx:pt idx="225370">0</cx:pt>
          <cx:pt idx="225371">0</cx:pt>
          <cx:pt idx="225372">0</cx:pt>
          <cx:pt idx="225373">0</cx:pt>
          <cx:pt idx="225374">112</cx:pt>
          <cx:pt idx="225375">601</cx:pt>
          <cx:pt idx="225376">75</cx:pt>
          <cx:pt idx="225377">0</cx:pt>
          <cx:pt idx="225378">27</cx:pt>
          <cx:pt idx="225379">50</cx:pt>
          <cx:pt idx="225380">0</cx:pt>
          <cx:pt idx="225381">0</cx:pt>
          <cx:pt idx="225382">0</cx:pt>
          <cx:pt idx="225383">2</cx:pt>
          <cx:pt idx="225384">36</cx:pt>
          <cx:pt idx="225385">62</cx:pt>
          <cx:pt idx="225386">32</cx:pt>
          <cx:pt idx="225387">8</cx:pt>
          <cx:pt idx="225388">31</cx:pt>
          <cx:pt idx="225389">16</cx:pt>
          <cx:pt idx="225390">7</cx:pt>
          <cx:pt idx="225391">2</cx:pt>
          <cx:pt idx="225392">4</cx:pt>
          <cx:pt idx="225393">0</cx:pt>
          <cx:pt idx="225394">89</cx:pt>
          <cx:pt idx="225395">0</cx:pt>
          <cx:pt idx="225396">0</cx:pt>
          <cx:pt idx="225397">1</cx:pt>
          <cx:pt idx="225398">0</cx:pt>
          <cx:pt idx="225399">3</cx:pt>
          <cx:pt idx="225400">0</cx:pt>
          <cx:pt idx="225401">0</cx:pt>
          <cx:pt idx="225402">1</cx:pt>
          <cx:pt idx="225403">3</cx:pt>
          <cx:pt idx="225404">20</cx:pt>
          <cx:pt idx="225405">0</cx:pt>
          <cx:pt idx="225406">10</cx:pt>
          <cx:pt idx="225407">0</cx:pt>
          <cx:pt idx="225408">0</cx:pt>
          <cx:pt idx="225409">0</cx:pt>
          <cx:pt idx="225410">0</cx:pt>
          <cx:pt idx="225411">4</cx:pt>
          <cx:pt idx="225412">15</cx:pt>
          <cx:pt idx="225413">8</cx:pt>
          <cx:pt idx="225414">29</cx:pt>
          <cx:pt idx="225415">8</cx:pt>
          <cx:pt idx="225416">0</cx:pt>
          <cx:pt idx="225417">2</cx:pt>
          <cx:pt idx="225418">8</cx:pt>
          <cx:pt idx="225419">5</cx:pt>
          <cx:pt idx="225420">0</cx:pt>
          <cx:pt idx="225421">36</cx:pt>
          <cx:pt idx="225422">0</cx:pt>
          <cx:pt idx="225423">25</cx:pt>
          <cx:pt idx="225424">17</cx:pt>
          <cx:pt idx="225425">0</cx:pt>
          <cx:pt idx="225426">26</cx:pt>
          <cx:pt idx="225427">6</cx:pt>
          <cx:pt idx="225428">1</cx:pt>
          <cx:pt idx="225429">12</cx:pt>
          <cx:pt idx="225430">6</cx:pt>
          <cx:pt idx="225431">0</cx:pt>
          <cx:pt idx="225432">0</cx:pt>
          <cx:pt idx="225433">0</cx:pt>
          <cx:pt idx="225434">15</cx:pt>
          <cx:pt idx="225435">0</cx:pt>
          <cx:pt idx="225436">10</cx:pt>
          <cx:pt idx="225437">0</cx:pt>
          <cx:pt idx="225438">0</cx:pt>
          <cx:pt idx="225439">4</cx:pt>
          <cx:pt idx="225440">128</cx:pt>
          <cx:pt idx="225441">7</cx:pt>
          <cx:pt idx="225442">2</cx:pt>
          <cx:pt idx="225443">5</cx:pt>
          <cx:pt idx="225444">41</cx:pt>
          <cx:pt idx="225445">4</cx:pt>
          <cx:pt idx="225446">24</cx:pt>
          <cx:pt idx="225447">75</cx:pt>
          <cx:pt idx="225448">30</cx:pt>
          <cx:pt idx="225449">1</cx:pt>
          <cx:pt idx="225450">37</cx:pt>
          <cx:pt idx="225451">0</cx:pt>
          <cx:pt idx="225452">57</cx:pt>
          <cx:pt idx="225453">23</cx:pt>
          <cx:pt idx="225454">1</cx:pt>
          <cx:pt idx="225455">0</cx:pt>
          <cx:pt idx="225456">8</cx:pt>
          <cx:pt idx="225457">63</cx:pt>
          <cx:pt idx="225458">361</cx:pt>
          <cx:pt idx="225459">0</cx:pt>
          <cx:pt idx="225460">34</cx:pt>
          <cx:pt idx="225461">128</cx:pt>
          <cx:pt idx="225462">0</cx:pt>
          <cx:pt idx="225463">234</cx:pt>
          <cx:pt idx="225464">368</cx:pt>
          <cx:pt idx="225465">11</cx:pt>
          <cx:pt idx="225466">105</cx:pt>
          <cx:pt idx="225467">364</cx:pt>
          <cx:pt idx="225468">6</cx:pt>
          <cx:pt idx="225469">0</cx:pt>
          <cx:pt idx="225470">0</cx:pt>
          <cx:pt idx="225471">0</cx:pt>
          <cx:pt idx="225472">0</cx:pt>
          <cx:pt idx="225473">4</cx:pt>
          <cx:pt idx="225474">19</cx:pt>
          <cx:pt idx="225475">1014</cx:pt>
          <cx:pt idx="225476">0</cx:pt>
          <cx:pt idx="225477">39</cx:pt>
          <cx:pt idx="225478">111</cx:pt>
          <cx:pt idx="225479">278</cx:pt>
          <cx:pt idx="225480">4</cx:pt>
          <cx:pt idx="225481">101</cx:pt>
          <cx:pt idx="225482">0</cx:pt>
          <cx:pt idx="225483">0</cx:pt>
          <cx:pt idx="225484">9</cx:pt>
          <cx:pt idx="225485">45</cx:pt>
          <cx:pt idx="225486">0</cx:pt>
          <cx:pt idx="225487">22</cx:pt>
          <cx:pt idx="225488">167</cx:pt>
          <cx:pt idx="225489">2</cx:pt>
          <cx:pt idx="225490">1</cx:pt>
          <cx:pt idx="225491">12</cx:pt>
          <cx:pt idx="225492">0</cx:pt>
          <cx:pt idx="225493">348</cx:pt>
          <cx:pt idx="225494">13</cx:pt>
          <cx:pt idx="225495">120</cx:pt>
          <cx:pt idx="225496">379</cx:pt>
          <cx:pt idx="225497">4</cx:pt>
          <cx:pt idx="225498">5</cx:pt>
          <cx:pt idx="225499">3</cx:pt>
          <cx:pt idx="225500">0</cx:pt>
          <cx:pt idx="225501">648</cx:pt>
          <cx:pt idx="225502">199</cx:pt>
          <cx:pt idx="225503">37</cx:pt>
          <cx:pt idx="225504">77</cx:pt>
          <cx:pt idx="225505">23</cx:pt>
          <cx:pt idx="225506">2</cx:pt>
          <cx:pt idx="225507">12</cx:pt>
          <cx:pt idx="225508">1</cx:pt>
          <cx:pt idx="225509">4</cx:pt>
          <cx:pt idx="225510">28</cx:pt>
          <cx:pt idx="225511">14</cx:pt>
          <cx:pt idx="225512">4</cx:pt>
          <cx:pt idx="225513">0</cx:pt>
          <cx:pt idx="225514">0</cx:pt>
          <cx:pt idx="225515">63</cx:pt>
          <cx:pt idx="225516">1</cx:pt>
          <cx:pt idx="225517">176</cx:pt>
          <cx:pt idx="225518">0</cx:pt>
          <cx:pt idx="225519">1</cx:pt>
          <cx:pt idx="225520">0</cx:pt>
          <cx:pt idx="225521">0</cx:pt>
          <cx:pt idx="225522">1</cx:pt>
          <cx:pt idx="225523">0</cx:pt>
          <cx:pt idx="225524">1</cx:pt>
          <cx:pt idx="225525">8</cx:pt>
          <cx:pt idx="225526">146</cx:pt>
          <cx:pt idx="225527">8</cx:pt>
          <cx:pt idx="225528">86</cx:pt>
          <cx:pt idx="225529">6</cx:pt>
          <cx:pt idx="225530">8</cx:pt>
          <cx:pt idx="225531">1</cx:pt>
          <cx:pt idx="225532">54</cx:pt>
          <cx:pt idx="225533">4</cx:pt>
          <cx:pt idx="225534">42</cx:pt>
          <cx:pt idx="225535">2</cx:pt>
          <cx:pt idx="225536">0</cx:pt>
          <cx:pt idx="225537">1</cx:pt>
          <cx:pt idx="225538">154</cx:pt>
          <cx:pt idx="225539">4</cx:pt>
          <cx:pt idx="225540">3</cx:pt>
          <cx:pt idx="225541">45</cx:pt>
          <cx:pt idx="225542">50</cx:pt>
          <cx:pt idx="225543">141</cx:pt>
          <cx:pt idx="225544">1</cx:pt>
          <cx:pt idx="225545">1</cx:pt>
          <cx:pt idx="225546">0</cx:pt>
          <cx:pt idx="225547">0</cx:pt>
          <cx:pt idx="225548">13</cx:pt>
          <cx:pt idx="225549">1</cx:pt>
          <cx:pt idx="225550">82</cx:pt>
          <cx:pt idx="225551">0</cx:pt>
          <cx:pt idx="225552">48</cx:pt>
          <cx:pt idx="225553">145</cx:pt>
          <cx:pt idx="225554">20</cx:pt>
          <cx:pt idx="225555">27</cx:pt>
          <cx:pt idx="225556">0</cx:pt>
          <cx:pt idx="225557">1</cx:pt>
          <cx:pt idx="225558">43</cx:pt>
          <cx:pt idx="225559">0</cx:pt>
          <cx:pt idx="225560">88</cx:pt>
          <cx:pt idx="225561">11</cx:pt>
          <cx:pt idx="225562">10</cx:pt>
          <cx:pt idx="225563">3</cx:pt>
          <cx:pt idx="225564">33</cx:pt>
          <cx:pt idx="225565">0</cx:pt>
          <cx:pt idx="225566">0</cx:pt>
          <cx:pt idx="225567">28</cx:pt>
          <cx:pt idx="225568">82</cx:pt>
          <cx:pt idx="225569">26</cx:pt>
          <cx:pt idx="225570">35</cx:pt>
          <cx:pt idx="225571">0</cx:pt>
          <cx:pt idx="225572">28</cx:pt>
          <cx:pt idx="225573">0</cx:pt>
          <cx:pt idx="225574">23</cx:pt>
          <cx:pt idx="225575">408</cx:pt>
          <cx:pt idx="225576">9</cx:pt>
          <cx:pt idx="225577">0</cx:pt>
          <cx:pt idx="225578">1</cx:pt>
          <cx:pt idx="225579">24</cx:pt>
          <cx:pt idx="225580">6</cx:pt>
          <cx:pt idx="225581">0</cx:pt>
          <cx:pt idx="225582">0</cx:pt>
          <cx:pt idx="225583">27</cx:pt>
          <cx:pt idx="225584">0</cx:pt>
          <cx:pt idx="225585">35</cx:pt>
          <cx:pt idx="225586">1</cx:pt>
          <cx:pt idx="225587">2</cx:pt>
          <cx:pt idx="225588">5</cx:pt>
          <cx:pt idx="225589">1</cx:pt>
          <cx:pt idx="225590">32</cx:pt>
          <cx:pt idx="225591">541</cx:pt>
          <cx:pt idx="225592">50</cx:pt>
          <cx:pt idx="225593">441</cx:pt>
          <cx:pt idx="225594">105</cx:pt>
          <cx:pt idx="225595">1</cx:pt>
          <cx:pt idx="225596">5</cx:pt>
          <cx:pt idx="225597">31</cx:pt>
          <cx:pt idx="225598">2</cx:pt>
          <cx:pt idx="225599">0</cx:pt>
          <cx:pt idx="225600">164</cx:pt>
          <cx:pt idx="225601">0</cx:pt>
          <cx:pt idx="225602">1</cx:pt>
          <cx:pt idx="225603">0</cx:pt>
          <cx:pt idx="225604">4</cx:pt>
          <cx:pt idx="225605">123</cx:pt>
          <cx:pt idx="225606">0</cx:pt>
          <cx:pt idx="225607">63</cx:pt>
          <cx:pt idx="225608">1</cx:pt>
          <cx:pt idx="225609">1</cx:pt>
          <cx:pt idx="225610">721</cx:pt>
          <cx:pt idx="225611">21</cx:pt>
          <cx:pt idx="225612">0</cx:pt>
          <cx:pt idx="225613">49</cx:pt>
          <cx:pt idx="225614">5</cx:pt>
          <cx:pt idx="225615">0</cx:pt>
          <cx:pt idx="225616">31</cx:pt>
          <cx:pt idx="225617">49</cx:pt>
          <cx:pt idx="225618">20</cx:pt>
          <cx:pt idx="225619">8</cx:pt>
          <cx:pt idx="225620">7</cx:pt>
          <cx:pt idx="225621">0</cx:pt>
          <cx:pt idx="225622">1</cx:pt>
          <cx:pt idx="225623">101</cx:pt>
          <cx:pt idx="225624">14</cx:pt>
          <cx:pt idx="225625">7</cx:pt>
          <cx:pt idx="225626">0</cx:pt>
          <cx:pt idx="225627">1</cx:pt>
          <cx:pt idx="225628">5</cx:pt>
          <cx:pt idx="225629">69</cx:pt>
          <cx:pt idx="225630">0</cx:pt>
          <cx:pt idx="225631">3</cx:pt>
          <cx:pt idx="225632">34</cx:pt>
          <cx:pt idx="225633">10</cx:pt>
          <cx:pt idx="225634">1</cx:pt>
          <cx:pt idx="225635">183</cx:pt>
          <cx:pt idx="225636">19</cx:pt>
          <cx:pt idx="225637">0</cx:pt>
          <cx:pt idx="225638">0</cx:pt>
          <cx:pt idx="225639">9</cx:pt>
          <cx:pt idx="225640">37</cx:pt>
          <cx:pt idx="225641">1</cx:pt>
          <cx:pt idx="225642">0</cx:pt>
          <cx:pt idx="225643">0</cx:pt>
          <cx:pt idx="225644">0</cx:pt>
          <cx:pt idx="225645">0</cx:pt>
          <cx:pt idx="225646">3</cx:pt>
          <cx:pt idx="225647">0</cx:pt>
          <cx:pt idx="225648">1</cx:pt>
          <cx:pt idx="225649">71</cx:pt>
          <cx:pt idx="225650">1</cx:pt>
          <cx:pt idx="225651">7</cx:pt>
          <cx:pt idx="225652">12</cx:pt>
          <cx:pt idx="225653">6</cx:pt>
          <cx:pt idx="225654">0</cx:pt>
          <cx:pt idx="225655">1</cx:pt>
          <cx:pt idx="225656">0</cx:pt>
          <cx:pt idx="225657">0</cx:pt>
          <cx:pt idx="225658">1</cx:pt>
          <cx:pt idx="225659">12</cx:pt>
          <cx:pt idx="225660">70</cx:pt>
          <cx:pt idx="225661">0</cx:pt>
          <cx:pt idx="225662">3</cx:pt>
          <cx:pt idx="225663">13</cx:pt>
          <cx:pt idx="225664">8</cx:pt>
          <cx:pt idx="225665">0</cx:pt>
          <cx:pt idx="225666">91</cx:pt>
          <cx:pt idx="225667">0</cx:pt>
          <cx:pt idx="225668">0</cx:pt>
          <cx:pt idx="225669">0</cx:pt>
          <cx:pt idx="225670">0</cx:pt>
          <cx:pt idx="225671">1</cx:pt>
          <cx:pt idx="225672">27</cx:pt>
          <cx:pt idx="225673">0</cx:pt>
          <cx:pt idx="225674">241</cx:pt>
          <cx:pt idx="225675">15</cx:pt>
          <cx:pt idx="225676">30</cx:pt>
          <cx:pt idx="225677">43</cx:pt>
          <cx:pt idx="225678">0</cx:pt>
          <cx:pt idx="225679">11</cx:pt>
          <cx:pt idx="225680">0</cx:pt>
          <cx:pt idx="225681">5</cx:pt>
          <cx:pt idx="225682">5</cx:pt>
          <cx:pt idx="225683">43</cx:pt>
          <cx:pt idx="225684">1</cx:pt>
          <cx:pt idx="225685">37</cx:pt>
          <cx:pt idx="225686">365</cx:pt>
          <cx:pt idx="225687">101</cx:pt>
          <cx:pt idx="225688">1</cx:pt>
          <cx:pt idx="225689">11</cx:pt>
          <cx:pt idx="225690">22</cx:pt>
          <cx:pt idx="225691">0</cx:pt>
          <cx:pt idx="225692">9</cx:pt>
          <cx:pt idx="225693">2</cx:pt>
          <cx:pt idx="225694">3</cx:pt>
          <cx:pt idx="225695">5</cx:pt>
          <cx:pt idx="225696">8</cx:pt>
          <cx:pt idx="225697">0</cx:pt>
          <cx:pt idx="225698">12</cx:pt>
          <cx:pt idx="225699">14</cx:pt>
          <cx:pt idx="225700">1</cx:pt>
          <cx:pt idx="225701">1</cx:pt>
          <cx:pt idx="225702">0</cx:pt>
          <cx:pt idx="225703">0</cx:pt>
          <cx:pt idx="225704">853</cx:pt>
          <cx:pt idx="225705">69</cx:pt>
          <cx:pt idx="225706">0</cx:pt>
          <cx:pt idx="225707">2</cx:pt>
          <cx:pt idx="225708">3</cx:pt>
          <cx:pt idx="225709">1</cx:pt>
          <cx:pt idx="225710">0</cx:pt>
          <cx:pt idx="225711">1</cx:pt>
          <cx:pt idx="225712">4</cx:pt>
          <cx:pt idx="225713">123</cx:pt>
          <cx:pt idx="225714">21</cx:pt>
          <cx:pt idx="225715">0</cx:pt>
          <cx:pt idx="225716">17</cx:pt>
          <cx:pt idx="225717">16</cx:pt>
          <cx:pt idx="225718">10</cx:pt>
          <cx:pt idx="225719">16</cx:pt>
          <cx:pt idx="225720">0</cx:pt>
          <cx:pt idx="225721">0</cx:pt>
          <cx:pt idx="225722">1</cx:pt>
          <cx:pt idx="225723">30</cx:pt>
          <cx:pt idx="225724">50</cx:pt>
          <cx:pt idx="225725">0</cx:pt>
          <cx:pt idx="225726">90</cx:pt>
          <cx:pt idx="225727">29</cx:pt>
          <cx:pt idx="225728">10</cx:pt>
          <cx:pt idx="225729">0</cx:pt>
          <cx:pt idx="225730">0</cx:pt>
          <cx:pt idx="225731">3</cx:pt>
          <cx:pt idx="225732">0</cx:pt>
          <cx:pt idx="225733">11</cx:pt>
          <cx:pt idx="225734">12</cx:pt>
          <cx:pt idx="225735">0</cx:pt>
          <cx:pt idx="225736">0</cx:pt>
          <cx:pt idx="225737">19</cx:pt>
          <cx:pt idx="225738">0</cx:pt>
          <cx:pt idx="225739">7</cx:pt>
          <cx:pt idx="225740">3</cx:pt>
          <cx:pt idx="225741">20</cx:pt>
          <cx:pt idx="225742">8</cx:pt>
          <cx:pt idx="225743">0</cx:pt>
          <cx:pt idx="225744">1</cx:pt>
          <cx:pt idx="225745">1</cx:pt>
          <cx:pt idx="225746">2</cx:pt>
          <cx:pt idx="225747">1</cx:pt>
          <cx:pt idx="225748">1</cx:pt>
          <cx:pt idx="225749">0</cx:pt>
          <cx:pt idx="225750">0</cx:pt>
          <cx:pt idx="225751">0</cx:pt>
          <cx:pt idx="225752">7</cx:pt>
          <cx:pt idx="225753">36</cx:pt>
          <cx:pt idx="225754">29</cx:pt>
          <cx:pt idx="225755">14</cx:pt>
          <cx:pt idx="225756">15</cx:pt>
          <cx:pt idx="225757">3</cx:pt>
          <cx:pt idx="225758">0</cx:pt>
          <cx:pt idx="225759">0</cx:pt>
          <cx:pt idx="225760">21</cx:pt>
          <cx:pt idx="225761">1</cx:pt>
          <cx:pt idx="225762">21</cx:pt>
          <cx:pt idx="225763">25</cx:pt>
          <cx:pt idx="225764">244</cx:pt>
          <cx:pt idx="225765">6</cx:pt>
          <cx:pt idx="225766">2</cx:pt>
          <cx:pt idx="225767">2</cx:pt>
          <cx:pt idx="225768">2</cx:pt>
          <cx:pt idx="225769">3</cx:pt>
          <cx:pt idx="225770">14</cx:pt>
          <cx:pt idx="225771">34</cx:pt>
          <cx:pt idx="225772">12</cx:pt>
          <cx:pt idx="225773">63</cx:pt>
          <cx:pt idx="225774">56</cx:pt>
          <cx:pt idx="225775">1</cx:pt>
          <cx:pt idx="225776">1</cx:pt>
          <cx:pt idx="225777">35</cx:pt>
          <cx:pt idx="225778">0</cx:pt>
          <cx:pt idx="225779">192</cx:pt>
          <cx:pt idx="225780">109</cx:pt>
          <cx:pt idx="225781">15</cx:pt>
          <cx:pt idx="225782">2</cx:pt>
          <cx:pt idx="225783">19</cx:pt>
          <cx:pt idx="225784">9</cx:pt>
          <cx:pt idx="225785">5</cx:pt>
          <cx:pt idx="225786">1</cx:pt>
          <cx:pt idx="225787">0</cx:pt>
          <cx:pt idx="225788">36</cx:pt>
          <cx:pt idx="225789">11</cx:pt>
          <cx:pt idx="225790">11</cx:pt>
          <cx:pt idx="225791">0</cx:pt>
          <cx:pt idx="225792">0</cx:pt>
          <cx:pt idx="225793">0</cx:pt>
          <cx:pt idx="225794">27</cx:pt>
          <cx:pt idx="225795">27</cx:pt>
          <cx:pt idx="225796">1</cx:pt>
          <cx:pt idx="225797">270</cx:pt>
          <cx:pt idx="225798">2</cx:pt>
          <cx:pt idx="225799">85</cx:pt>
          <cx:pt idx="225800">56</cx:pt>
          <cx:pt idx="225801">0</cx:pt>
          <cx:pt idx="225802">13</cx:pt>
          <cx:pt idx="225803">8</cx:pt>
          <cx:pt idx="225804">16</cx:pt>
          <cx:pt idx="225805">2</cx:pt>
          <cx:pt idx="225806">0</cx:pt>
          <cx:pt idx="225807">0</cx:pt>
          <cx:pt idx="225808">1</cx:pt>
          <cx:pt idx="225809">35</cx:pt>
          <cx:pt idx="225810">1</cx:pt>
          <cx:pt idx="225811">0</cx:pt>
          <cx:pt idx="225812">3</cx:pt>
          <cx:pt idx="225813">0</cx:pt>
          <cx:pt idx="225814">34</cx:pt>
          <cx:pt idx="225815">0</cx:pt>
          <cx:pt idx="225816">1</cx:pt>
          <cx:pt idx="225817">3</cx:pt>
          <cx:pt idx="225818">4</cx:pt>
          <cx:pt idx="225819">7</cx:pt>
          <cx:pt idx="225820">0</cx:pt>
          <cx:pt idx="225821">19</cx:pt>
          <cx:pt idx="225822">6</cx:pt>
          <cx:pt idx="225823">19</cx:pt>
          <cx:pt idx="225824">11</cx:pt>
          <cx:pt idx="225825">28</cx:pt>
          <cx:pt idx="225826">0</cx:pt>
          <cx:pt idx="225827">7</cx:pt>
          <cx:pt idx="225828">23</cx:pt>
          <cx:pt idx="225829">5</cx:pt>
          <cx:pt idx="225830">8</cx:pt>
          <cx:pt idx="225831">35</cx:pt>
          <cx:pt idx="225832">14</cx:pt>
          <cx:pt idx="225833">11</cx:pt>
          <cx:pt idx="225834">104</cx:pt>
          <cx:pt idx="225835">1</cx:pt>
          <cx:pt idx="225836">2</cx:pt>
          <cx:pt idx="225837">0</cx:pt>
          <cx:pt idx="225838">91</cx:pt>
          <cx:pt idx="225839">7</cx:pt>
          <cx:pt idx="225840">2</cx:pt>
          <cx:pt idx="225841">0</cx:pt>
          <cx:pt idx="225842">1</cx:pt>
          <cx:pt idx="225843">91</cx:pt>
          <cx:pt idx="225844">119</cx:pt>
          <cx:pt idx="225845">28</cx:pt>
          <cx:pt idx="225846">23</cx:pt>
          <cx:pt idx="225847">0</cx:pt>
          <cx:pt idx="225848">27</cx:pt>
          <cx:pt idx="225849">1</cx:pt>
          <cx:pt idx="225850">0</cx:pt>
          <cx:pt idx="225851">1</cx:pt>
          <cx:pt idx="225852">28</cx:pt>
          <cx:pt idx="225853">17</cx:pt>
          <cx:pt idx="225854">15</cx:pt>
          <cx:pt idx="225855">6</cx:pt>
          <cx:pt idx="225856">0</cx:pt>
          <cx:pt idx="225857">0</cx:pt>
          <cx:pt idx="225858">0</cx:pt>
          <cx:pt idx="225859">0</cx:pt>
          <cx:pt idx="225860">8</cx:pt>
          <cx:pt idx="225861">8</cx:pt>
          <cx:pt idx="225862">28</cx:pt>
          <cx:pt idx="225863">3</cx:pt>
          <cx:pt idx="225864">70</cx:pt>
          <cx:pt idx="225865">1</cx:pt>
          <cx:pt idx="225866">90</cx:pt>
          <cx:pt idx="225867">75</cx:pt>
          <cx:pt idx="225868">22</cx:pt>
          <cx:pt idx="225869">0</cx:pt>
          <cx:pt idx="225870">0</cx:pt>
          <cx:pt idx="225871">0</cx:pt>
          <cx:pt idx="225872">0</cx:pt>
          <cx:pt idx="225873">1</cx:pt>
          <cx:pt idx="225874">0</cx:pt>
          <cx:pt idx="225875">6</cx:pt>
          <cx:pt idx="225876">4</cx:pt>
          <cx:pt idx="225877">99</cx:pt>
          <cx:pt idx="225878">1</cx:pt>
          <cx:pt idx="225879">57</cx:pt>
          <cx:pt idx="225880">155</cx:pt>
          <cx:pt idx="225881">11</cx:pt>
          <cx:pt idx="225882">0</cx:pt>
          <cx:pt idx="225883">0</cx:pt>
          <cx:pt idx="225884">87</cx:pt>
          <cx:pt idx="225885">4</cx:pt>
          <cx:pt idx="225886">236</cx:pt>
          <cx:pt idx="225887">117</cx:pt>
          <cx:pt idx="225888">30</cx:pt>
          <cx:pt idx="225889">1</cx:pt>
          <cx:pt idx="225890">4</cx:pt>
          <cx:pt idx="225891">96</cx:pt>
          <cx:pt idx="225892">24</cx:pt>
          <cx:pt idx="225893">43</cx:pt>
          <cx:pt idx="225894">1</cx:pt>
          <cx:pt idx="225895">94</cx:pt>
          <cx:pt idx="225896">115</cx:pt>
          <cx:pt idx="225897">10</cx:pt>
          <cx:pt idx="225898">1</cx:pt>
          <cx:pt idx="225899">5</cx:pt>
          <cx:pt idx="225900">89</cx:pt>
          <cx:pt idx="225901">7</cx:pt>
          <cx:pt idx="225902">642</cx:pt>
          <cx:pt idx="225903">0</cx:pt>
          <cx:pt idx="225904">53</cx:pt>
          <cx:pt idx="225905">28</cx:pt>
          <cx:pt idx="225906">10</cx:pt>
          <cx:pt idx="225907">0</cx:pt>
          <cx:pt idx="225908">0</cx:pt>
          <cx:pt idx="225909">126</cx:pt>
          <cx:pt idx="225910">27</cx:pt>
          <cx:pt idx="225911">72</cx:pt>
          <cx:pt idx="225912">44</cx:pt>
          <cx:pt idx="225913">0</cx:pt>
          <cx:pt idx="225914">26</cx:pt>
          <cx:pt idx="225915">40</cx:pt>
          <cx:pt idx="225916">6</cx:pt>
          <cx:pt idx="225917">1</cx:pt>
          <cx:pt idx="225918">1</cx:pt>
          <cx:pt idx="225919">107</cx:pt>
          <cx:pt idx="225920">350</cx:pt>
          <cx:pt idx="225921">13</cx:pt>
          <cx:pt idx="225922">0</cx:pt>
          <cx:pt idx="225923">0</cx:pt>
          <cx:pt idx="225924">667</cx:pt>
          <cx:pt idx="225925">254</cx:pt>
          <cx:pt idx="225926">3</cx:pt>
          <cx:pt idx="225927">1</cx:pt>
          <cx:pt idx="225928">70</cx:pt>
          <cx:pt idx="225929">17</cx:pt>
          <cx:pt idx="225930">48</cx:pt>
          <cx:pt idx="225931">244</cx:pt>
          <cx:pt idx="225932">7</cx:pt>
          <cx:pt idx="225933">1</cx:pt>
          <cx:pt idx="225934">182</cx:pt>
          <cx:pt idx="225935">2</cx:pt>
          <cx:pt idx="225936">14</cx:pt>
          <cx:pt idx="225937">5</cx:pt>
          <cx:pt idx="225938">9</cx:pt>
          <cx:pt idx="225939">8</cx:pt>
          <cx:pt idx="225940">293</cx:pt>
          <cx:pt idx="225941">0</cx:pt>
          <cx:pt idx="225942">0</cx:pt>
          <cx:pt idx="225943">0</cx:pt>
          <cx:pt idx="225944">0</cx:pt>
          <cx:pt idx="225945">1</cx:pt>
          <cx:pt idx="225946">41</cx:pt>
          <cx:pt idx="225947">28</cx:pt>
          <cx:pt idx="225948">242</cx:pt>
          <cx:pt idx="225949">8</cx:pt>
          <cx:pt idx="225950">34</cx:pt>
          <cx:pt idx="225951">3</cx:pt>
          <cx:pt idx="225952">9</cx:pt>
          <cx:pt idx="225953">83</cx:pt>
          <cx:pt idx="225954">8</cx:pt>
          <cx:pt idx="225955">130</cx:pt>
          <cx:pt idx="225956">0</cx:pt>
          <cx:pt idx="225957">17</cx:pt>
          <cx:pt idx="225958">21</cx:pt>
          <cx:pt idx="225959">297</cx:pt>
          <cx:pt idx="225960">1</cx:pt>
          <cx:pt idx="225961">1</cx:pt>
          <cx:pt idx="225962">53</cx:pt>
          <cx:pt idx="225963">104</cx:pt>
          <cx:pt idx="225964">8</cx:pt>
          <cx:pt idx="225965">6</cx:pt>
          <cx:pt idx="225966">6</cx:pt>
          <cx:pt idx="225967">51</cx:pt>
          <cx:pt idx="225968">311</cx:pt>
          <cx:pt idx="225969">29</cx:pt>
          <cx:pt idx="225970">4</cx:pt>
          <cx:pt idx="225971">0</cx:pt>
          <cx:pt idx="225972">0</cx:pt>
          <cx:pt idx="225973">56</cx:pt>
          <cx:pt idx="225974">71</cx:pt>
          <cx:pt idx="225975">49</cx:pt>
          <cx:pt idx="225976">6</cx:pt>
          <cx:pt idx="225977">68</cx:pt>
          <cx:pt idx="225978">7</cx:pt>
          <cx:pt idx="225979">1</cx:pt>
          <cx:pt idx="225980">6</cx:pt>
          <cx:pt idx="225981">22</cx:pt>
          <cx:pt idx="225982">0</cx:pt>
          <cx:pt idx="225983">19</cx:pt>
          <cx:pt idx="225984">10</cx:pt>
          <cx:pt idx="225985">3</cx:pt>
          <cx:pt idx="225986">3</cx:pt>
          <cx:pt idx="225987">372</cx:pt>
          <cx:pt idx="225988">246</cx:pt>
          <cx:pt idx="225989">0</cx:pt>
          <cx:pt idx="225990">14</cx:pt>
          <cx:pt idx="225991">3</cx:pt>
          <cx:pt idx="225992">0</cx:pt>
          <cx:pt idx="225993">6</cx:pt>
          <cx:pt idx="225994">1</cx:pt>
          <cx:pt idx="225995">27</cx:pt>
          <cx:pt idx="225996">105</cx:pt>
          <cx:pt idx="225997">0</cx:pt>
          <cx:pt idx="225998">0</cx:pt>
          <cx:pt idx="225999">0</cx:pt>
          <cx:pt idx="226000">0</cx:pt>
          <cx:pt idx="226001">1</cx:pt>
          <cx:pt idx="226002">6</cx:pt>
          <cx:pt idx="226003">11</cx:pt>
          <cx:pt idx="226004">28</cx:pt>
          <cx:pt idx="226005">5</cx:pt>
          <cx:pt idx="226006">53</cx:pt>
          <cx:pt idx="226007">5</cx:pt>
          <cx:pt idx="226008">47</cx:pt>
          <cx:pt idx="226009">0</cx:pt>
          <cx:pt idx="226010">0</cx:pt>
          <cx:pt idx="226011">0</cx:pt>
          <cx:pt idx="226012">13</cx:pt>
          <cx:pt idx="226013">0</cx:pt>
          <cx:pt idx="226014">0</cx:pt>
          <cx:pt idx="226015">0</cx:pt>
          <cx:pt idx="226016">0</cx:pt>
          <cx:pt idx="226017">76</cx:pt>
          <cx:pt idx="226018">15</cx:pt>
          <cx:pt idx="226019">0</cx:pt>
          <cx:pt idx="226020">1</cx:pt>
          <cx:pt idx="226021">7</cx:pt>
          <cx:pt idx="226022">168</cx:pt>
          <cx:pt idx="226023">0</cx:pt>
          <cx:pt idx="226024">40</cx:pt>
          <cx:pt idx="226025">133</cx:pt>
          <cx:pt idx="226026">1</cx:pt>
          <cx:pt idx="226027">36</cx:pt>
          <cx:pt idx="226028">16</cx:pt>
          <cx:pt idx="226029">350</cx:pt>
          <cx:pt idx="226030">113</cx:pt>
          <cx:pt idx="226031">1</cx:pt>
          <cx:pt idx="226032">5</cx:pt>
          <cx:pt idx="226033">4</cx:pt>
          <cx:pt idx="226034">209</cx:pt>
          <cx:pt idx="226035">15</cx:pt>
          <cx:pt idx="226036">0</cx:pt>
          <cx:pt idx="226037">1</cx:pt>
          <cx:pt idx="226038">4</cx:pt>
          <cx:pt idx="226039">21</cx:pt>
          <cx:pt idx="226040">1</cx:pt>
          <cx:pt idx="226041">2</cx:pt>
          <cx:pt idx="226042">13</cx:pt>
          <cx:pt idx="226043">0</cx:pt>
          <cx:pt idx="226044">1</cx:pt>
          <cx:pt idx="226045">0</cx:pt>
          <cx:pt idx="226046">1</cx:pt>
          <cx:pt idx="226047">0</cx:pt>
          <cx:pt idx="226048">0</cx:pt>
          <cx:pt idx="226049">2</cx:pt>
          <cx:pt idx="226050">230</cx:pt>
          <cx:pt idx="226051">0</cx:pt>
          <cx:pt idx="226052">335</cx:pt>
          <cx:pt idx="226053">0</cx:pt>
          <cx:pt idx="226054">99</cx:pt>
          <cx:pt idx="226055">208</cx:pt>
          <cx:pt idx="226056">1</cx:pt>
          <cx:pt idx="226057">8</cx:pt>
          <cx:pt idx="226058">1</cx:pt>
          <cx:pt idx="226059">0</cx:pt>
          <cx:pt idx="226060">0</cx:pt>
          <cx:pt idx="226061">54</cx:pt>
          <cx:pt idx="226062">21</cx:pt>
          <cx:pt idx="226063">5</cx:pt>
          <cx:pt idx="226064">0</cx:pt>
          <cx:pt idx="226065">5</cx:pt>
          <cx:pt idx="226066">20</cx:pt>
          <cx:pt idx="226067">60</cx:pt>
          <cx:pt idx="226068">39</cx:pt>
          <cx:pt idx="226069">25</cx:pt>
          <cx:pt idx="226070">114</cx:pt>
          <cx:pt idx="226071">395</cx:pt>
          <cx:pt idx="226072">541</cx:pt>
          <cx:pt idx="226073">6</cx:pt>
          <cx:pt idx="226074">268</cx:pt>
          <cx:pt idx="226075">0</cx:pt>
          <cx:pt idx="226076">0</cx:pt>
          <cx:pt idx="226077">2</cx:pt>
          <cx:pt idx="226078">23</cx:pt>
          <cx:pt idx="226079">52</cx:pt>
          <cx:pt idx="226080">38</cx:pt>
          <cx:pt idx="226081">0</cx:pt>
          <cx:pt idx="226082">1</cx:pt>
          <cx:pt idx="226083">0</cx:pt>
          <cx:pt idx="226084">85</cx:pt>
          <cx:pt idx="226085">27</cx:pt>
          <cx:pt idx="226086">22</cx:pt>
          <cx:pt idx="226087">8</cx:pt>
          <cx:pt idx="226088">3</cx:pt>
          <cx:pt idx="226089">21</cx:pt>
          <cx:pt idx="226090">118</cx:pt>
          <cx:pt idx="226091">0</cx:pt>
          <cx:pt idx="226092">26</cx:pt>
          <cx:pt idx="226093">5</cx:pt>
          <cx:pt idx="226094">42</cx:pt>
          <cx:pt idx="226095">5</cx:pt>
          <cx:pt idx="226096">226</cx:pt>
          <cx:pt idx="226097">3</cx:pt>
          <cx:pt idx="226098">0</cx:pt>
          <cx:pt idx="226099">7</cx:pt>
          <cx:pt idx="226100">5</cx:pt>
          <cx:pt idx="226101">0</cx:pt>
          <cx:pt idx="226102">4</cx:pt>
          <cx:pt idx="226103">5</cx:pt>
          <cx:pt idx="226104">0</cx:pt>
          <cx:pt idx="226105">5</cx:pt>
          <cx:pt idx="226106">4</cx:pt>
          <cx:pt idx="226107">3</cx:pt>
          <cx:pt idx="226108">0</cx:pt>
          <cx:pt idx="226109">14</cx:pt>
          <cx:pt idx="226110">41</cx:pt>
          <cx:pt idx="226111">0</cx:pt>
          <cx:pt idx="226112">8</cx:pt>
          <cx:pt idx="226113">27</cx:pt>
          <cx:pt idx="226114">59</cx:pt>
          <cx:pt idx="226115">21</cx:pt>
          <cx:pt idx="226116">13</cx:pt>
          <cx:pt idx="226117">194</cx:pt>
          <cx:pt idx="226118">64</cx:pt>
          <cx:pt idx="226119">3</cx:pt>
          <cx:pt idx="226120">157</cx:pt>
          <cx:pt idx="226121">667</cx:pt>
          <cx:pt idx="226122">7</cx:pt>
          <cx:pt idx="226123">7</cx:pt>
          <cx:pt idx="226124">75</cx:pt>
          <cx:pt idx="226125">0</cx:pt>
          <cx:pt idx="226126">5</cx:pt>
          <cx:pt idx="226127">5</cx:pt>
          <cx:pt idx="226128">199</cx:pt>
          <cx:pt idx="226129">2</cx:pt>
          <cx:pt idx="226130">4</cx:pt>
          <cx:pt idx="226131">3</cx:pt>
          <cx:pt idx="226132">0</cx:pt>
          <cx:pt idx="226133">0</cx:pt>
          <cx:pt idx="226134">57</cx:pt>
          <cx:pt idx="226135">225</cx:pt>
          <cx:pt idx="226136">279</cx:pt>
          <cx:pt idx="226137">0</cx:pt>
          <cx:pt idx="226138">0</cx:pt>
          <cx:pt idx="226139">0</cx:pt>
          <cx:pt idx="226140">0</cx:pt>
          <cx:pt idx="226141">63</cx:pt>
          <cx:pt idx="226142">49</cx:pt>
          <cx:pt idx="226143">4</cx:pt>
          <cx:pt idx="226144">7</cx:pt>
          <cx:pt idx="226145">0</cx:pt>
          <cx:pt idx="226146">563</cx:pt>
          <cx:pt idx="226147">31</cx:pt>
          <cx:pt idx="226148">85</cx:pt>
          <cx:pt idx="226149">41</cx:pt>
          <cx:pt idx="226150">4</cx:pt>
          <cx:pt idx="226151">1</cx:pt>
          <cx:pt idx="226152">0</cx:pt>
          <cx:pt idx="226153">0</cx:pt>
          <cx:pt idx="226154">0</cx:pt>
          <cx:pt idx="226155">15</cx:pt>
          <cx:pt idx="226156">10</cx:pt>
          <cx:pt idx="226157">5</cx:pt>
          <cx:pt idx="226158">10</cx:pt>
          <cx:pt idx="226159">13</cx:pt>
          <cx:pt idx="226160">28</cx:pt>
          <cx:pt idx="226161">0</cx:pt>
          <cx:pt idx="226162">0</cx:pt>
          <cx:pt idx="226163">334</cx:pt>
          <cx:pt idx="226164">0</cx:pt>
          <cx:pt idx="226165">0</cx:pt>
          <cx:pt idx="226166">1</cx:pt>
          <cx:pt idx="226167">11</cx:pt>
          <cx:pt idx="226168">17</cx:pt>
          <cx:pt idx="226169">34</cx:pt>
          <cx:pt idx="226170">6</cx:pt>
          <cx:pt idx="226171">0</cx:pt>
          <cx:pt idx="226172">0</cx:pt>
          <cx:pt idx="226173">39</cx:pt>
          <cx:pt idx="226174">0</cx:pt>
          <cx:pt idx="226175">0</cx:pt>
          <cx:pt idx="226176">1</cx:pt>
          <cx:pt idx="226177">15</cx:pt>
          <cx:pt idx="226178">21</cx:pt>
          <cx:pt idx="226179">4</cx:pt>
          <cx:pt idx="226180">112</cx:pt>
          <cx:pt idx="226181">9</cx:pt>
          <cx:pt idx="226182">2</cx:pt>
          <cx:pt idx="226183">0</cx:pt>
          <cx:pt idx="226184">0</cx:pt>
          <cx:pt idx="226185">0</cx:pt>
          <cx:pt idx="226186">16</cx:pt>
          <cx:pt idx="226187">1</cx:pt>
          <cx:pt idx="226188">12</cx:pt>
          <cx:pt idx="226189">0</cx:pt>
          <cx:pt idx="226190">0</cx:pt>
          <cx:pt idx="226191">7</cx:pt>
          <cx:pt idx="226192">0</cx:pt>
          <cx:pt idx="226193">66</cx:pt>
          <cx:pt idx="226194">266</cx:pt>
          <cx:pt idx="226195">5</cx:pt>
          <cx:pt idx="226196">18</cx:pt>
          <cx:pt idx="226197">30</cx:pt>
          <cx:pt idx="226198">1</cx:pt>
          <cx:pt idx="226199">9</cx:pt>
          <cx:pt idx="226200">217</cx:pt>
          <cx:pt idx="226201">3</cx:pt>
          <cx:pt idx="226202">0</cx:pt>
          <cx:pt idx="226203">0</cx:pt>
          <cx:pt idx="226204">7</cx:pt>
          <cx:pt idx="226205">13</cx:pt>
          <cx:pt idx="226206">4</cx:pt>
          <cx:pt idx="226207">7</cx:pt>
          <cx:pt idx="226208">79</cx:pt>
          <cx:pt idx="226209">26</cx:pt>
          <cx:pt idx="226210">9</cx:pt>
          <cx:pt idx="226211">13</cx:pt>
          <cx:pt idx="226212">61</cx:pt>
          <cx:pt idx="226213">201</cx:pt>
          <cx:pt idx="226214">7</cx:pt>
          <cx:pt idx="226215">62</cx:pt>
          <cx:pt idx="226216">0</cx:pt>
          <cx:pt idx="226217">24</cx:pt>
          <cx:pt idx="226218">52</cx:pt>
          <cx:pt idx="226219">190</cx:pt>
          <cx:pt idx="226220">149</cx:pt>
          <cx:pt idx="226221">125</cx:pt>
          <cx:pt idx="226222">0</cx:pt>
          <cx:pt idx="226223">1</cx:pt>
          <cx:pt idx="226224">19</cx:pt>
          <cx:pt idx="226225">92</cx:pt>
          <cx:pt idx="226226">1</cx:pt>
          <cx:pt idx="226227">333</cx:pt>
          <cx:pt idx="226228">131</cx:pt>
          <cx:pt idx="226229">0</cx:pt>
          <cx:pt idx="226230">10</cx:pt>
          <cx:pt idx="226231">0</cx:pt>
          <cx:pt idx="226232">1</cx:pt>
          <cx:pt idx="226233">52</cx:pt>
          <cx:pt idx="226234">74</cx:pt>
          <cx:pt idx="226235">1</cx:pt>
          <cx:pt idx="226236">0</cx:pt>
          <cx:pt idx="226237">0</cx:pt>
          <cx:pt idx="226238">16</cx:pt>
          <cx:pt idx="226239">14</cx:pt>
          <cx:pt idx="226240">67</cx:pt>
          <cx:pt idx="226241">2</cx:pt>
          <cx:pt idx="226242">0</cx:pt>
          <cx:pt idx="226243">85</cx:pt>
          <cx:pt idx="226244">1</cx:pt>
          <cx:pt idx="226245">21</cx:pt>
          <cx:pt idx="226246">81</cx:pt>
          <cx:pt idx="226247">0</cx:pt>
          <cx:pt idx="226248">1</cx:pt>
          <cx:pt idx="226249">101</cx:pt>
          <cx:pt idx="226250">415</cx:pt>
          <cx:pt idx="226251">29</cx:pt>
          <cx:pt idx="226252">3</cx:pt>
          <cx:pt idx="226253">2</cx:pt>
          <cx:pt idx="226254">1</cx:pt>
          <cx:pt idx="226255">93</cx:pt>
          <cx:pt idx="226256">69</cx:pt>
          <cx:pt idx="226257">4</cx:pt>
          <cx:pt idx="226258">2</cx:pt>
          <cx:pt idx="226259">2</cx:pt>
          <cx:pt idx="226260">1</cx:pt>
          <cx:pt idx="226261">0</cx:pt>
          <cx:pt idx="226262">1</cx:pt>
          <cx:pt idx="226263">0</cx:pt>
          <cx:pt idx="226264">0</cx:pt>
          <cx:pt idx="226265">11</cx:pt>
          <cx:pt idx="226266">112</cx:pt>
          <cx:pt idx="226267">12</cx:pt>
          <cx:pt idx="226268">377</cx:pt>
          <cx:pt idx="226269">17</cx:pt>
          <cx:pt idx="226270">0</cx:pt>
          <cx:pt idx="226271">0</cx:pt>
          <cx:pt idx="226272">0</cx:pt>
          <cx:pt idx="226273">5</cx:pt>
          <cx:pt idx="226274">0</cx:pt>
          <cx:pt idx="226275">243</cx:pt>
          <cx:pt idx="226276">15</cx:pt>
          <cx:pt idx="226277">0</cx:pt>
          <cx:pt idx="226278">0</cx:pt>
          <cx:pt idx="226279">103</cx:pt>
          <cx:pt idx="226280">0</cx:pt>
          <cx:pt idx="226281">21</cx:pt>
          <cx:pt idx="226282">38</cx:pt>
          <cx:pt idx="226283">0</cx:pt>
          <cx:pt idx="226284">5</cx:pt>
          <cx:pt idx="226285">41</cx:pt>
          <cx:pt idx="226286">0</cx:pt>
          <cx:pt idx="226287">19</cx:pt>
          <cx:pt idx="226288">0</cx:pt>
          <cx:pt idx="226289">215</cx:pt>
          <cx:pt idx="226290">60</cx:pt>
          <cx:pt idx="226291">20</cx:pt>
          <cx:pt idx="226292">5</cx:pt>
          <cx:pt idx="226293">3</cx:pt>
          <cx:pt idx="226294">0</cx:pt>
          <cx:pt idx="226295">8</cx:pt>
          <cx:pt idx="226296">0</cx:pt>
          <cx:pt idx="226297">0</cx:pt>
          <cx:pt idx="226298">28</cx:pt>
          <cx:pt idx="226299">4</cx:pt>
          <cx:pt idx="226300">13</cx:pt>
          <cx:pt idx="226301">70</cx:pt>
          <cx:pt idx="226302">183</cx:pt>
          <cx:pt idx="226303">0</cx:pt>
          <cx:pt idx="226304">132</cx:pt>
          <cx:pt idx="226305">11</cx:pt>
          <cx:pt idx="226306">19</cx:pt>
          <cx:pt idx="226307">19</cx:pt>
          <cx:pt idx="226308">4</cx:pt>
          <cx:pt idx="226309">0</cx:pt>
          <cx:pt idx="226310">27</cx:pt>
          <cx:pt idx="226311">0</cx:pt>
          <cx:pt idx="226312">47</cx:pt>
          <cx:pt idx="226313">118</cx:pt>
          <cx:pt idx="226314">283</cx:pt>
          <cx:pt idx="226315">1</cx:pt>
          <cx:pt idx="226316">18</cx:pt>
          <cx:pt idx="226317">0</cx:pt>
          <cx:pt idx="226318">0</cx:pt>
          <cx:pt idx="226319">3</cx:pt>
          <cx:pt idx="226320">6</cx:pt>
          <cx:pt idx="226321">5</cx:pt>
          <cx:pt idx="226322">55</cx:pt>
          <cx:pt idx="226323">153</cx:pt>
          <cx:pt idx="226324">0</cx:pt>
          <cx:pt idx="226325">0</cx:pt>
          <cx:pt idx="226326">9</cx:pt>
          <cx:pt idx="226327">50</cx:pt>
          <cx:pt idx="226328">20</cx:pt>
          <cx:pt idx="226329">50</cx:pt>
          <cx:pt idx="226330">14</cx:pt>
          <cx:pt idx="226331">65</cx:pt>
          <cx:pt idx="226332">9</cx:pt>
          <cx:pt idx="226333">55</cx:pt>
          <cx:pt idx="226334">2</cx:pt>
          <cx:pt idx="226335">24</cx:pt>
          <cx:pt idx="226336">39</cx:pt>
          <cx:pt idx="226337">1</cx:pt>
          <cx:pt idx="226338">0</cx:pt>
          <cx:pt idx="226339">17</cx:pt>
          <cx:pt idx="226340">118</cx:pt>
          <cx:pt idx="226341">165</cx:pt>
          <cx:pt idx="226342">269</cx:pt>
          <cx:pt idx="226343">9</cx:pt>
          <cx:pt idx="226344">7</cx:pt>
          <cx:pt idx="226345">0</cx:pt>
          <cx:pt idx="226346">32</cx:pt>
          <cx:pt idx="226347">0</cx:pt>
          <cx:pt idx="226348">22</cx:pt>
          <cx:pt idx="226349">1</cx:pt>
          <cx:pt idx="226350">86</cx:pt>
          <cx:pt idx="226351">51</cx:pt>
          <cx:pt idx="226352">3</cx:pt>
          <cx:pt idx="226353">0</cx:pt>
          <cx:pt idx="226354">0</cx:pt>
          <cx:pt idx="226355">32</cx:pt>
          <cx:pt idx="226356">345</cx:pt>
          <cx:pt idx="226357">0</cx:pt>
          <cx:pt idx="226358">0</cx:pt>
          <cx:pt idx="226359">15</cx:pt>
          <cx:pt idx="226360">5</cx:pt>
          <cx:pt idx="226361">42</cx:pt>
          <cx:pt idx="226362">6</cx:pt>
          <cx:pt idx="226363">0</cx:pt>
          <cx:pt idx="226364">0</cx:pt>
          <cx:pt idx="226365">0</cx:pt>
          <cx:pt idx="226366">0</cx:pt>
          <cx:pt idx="226367">22</cx:pt>
          <cx:pt idx="226368">7</cx:pt>
          <cx:pt idx="226369">14</cx:pt>
          <cx:pt idx="226370">15</cx:pt>
          <cx:pt idx="226371">0</cx:pt>
          <cx:pt idx="226372">0</cx:pt>
          <cx:pt idx="226373">61</cx:pt>
          <cx:pt idx="226374">309</cx:pt>
          <cx:pt idx="226375">24</cx:pt>
          <cx:pt idx="226376">3</cx:pt>
          <cx:pt idx="226377">63</cx:pt>
          <cx:pt idx="226378">64</cx:pt>
          <cx:pt idx="226379">714</cx:pt>
          <cx:pt idx="226380">0</cx:pt>
          <cx:pt idx="226381">0</cx:pt>
          <cx:pt idx="226382">176</cx:pt>
          <cx:pt idx="226383">0</cx:pt>
          <cx:pt idx="226384">1</cx:pt>
          <cx:pt idx="226385">0</cx:pt>
          <cx:pt idx="226386">17</cx:pt>
          <cx:pt idx="226387">2</cx:pt>
          <cx:pt idx="226388">3</cx:pt>
          <cx:pt idx="226389">1</cx:pt>
          <cx:pt idx="226390">2</cx:pt>
          <cx:pt idx="226391">66</cx:pt>
          <cx:pt idx="226392">1</cx:pt>
          <cx:pt idx="226393">0</cx:pt>
          <cx:pt idx="226394">0</cx:pt>
          <cx:pt idx="226395">0</cx:pt>
          <cx:pt idx="226396">3</cx:pt>
          <cx:pt idx="226397">40</cx:pt>
          <cx:pt idx="226398">0</cx:pt>
          <cx:pt idx="226399">0</cx:pt>
          <cx:pt idx="226400">51</cx:pt>
          <cx:pt idx="226401">23</cx:pt>
          <cx:pt idx="226402">18</cx:pt>
          <cx:pt idx="226403">0</cx:pt>
          <cx:pt idx="226404">0</cx:pt>
          <cx:pt idx="226405">0</cx:pt>
          <cx:pt idx="226406">37</cx:pt>
          <cx:pt idx="226407">14</cx:pt>
          <cx:pt idx="226408">0</cx:pt>
          <cx:pt idx="226409">5</cx:pt>
          <cx:pt idx="226410">1</cx:pt>
          <cx:pt idx="226411">0</cx:pt>
          <cx:pt idx="226412">1</cx:pt>
          <cx:pt idx="226413">141</cx:pt>
          <cx:pt idx="226414">38</cx:pt>
          <cx:pt idx="226415">0</cx:pt>
          <cx:pt idx="226416">0</cx:pt>
          <cx:pt idx="226417">0</cx:pt>
          <cx:pt idx="226418">21</cx:pt>
          <cx:pt idx="226419">40</cx:pt>
          <cx:pt idx="226420">0</cx:pt>
          <cx:pt idx="226421">4</cx:pt>
          <cx:pt idx="226422">0</cx:pt>
          <cx:pt idx="226423">1</cx:pt>
          <cx:pt idx="226424">120</cx:pt>
          <cx:pt idx="226425">7</cx:pt>
          <cx:pt idx="226426">1</cx:pt>
          <cx:pt idx="226427">5</cx:pt>
          <cx:pt idx="226428">223</cx:pt>
          <cx:pt idx="226429">14</cx:pt>
          <cx:pt idx="226430">473</cx:pt>
          <cx:pt idx="226431">121</cx:pt>
          <cx:pt idx="226432">0</cx:pt>
          <cx:pt idx="226433">21</cx:pt>
          <cx:pt idx="226434">283</cx:pt>
          <cx:pt idx="226435">19</cx:pt>
          <cx:pt idx="226436">0</cx:pt>
          <cx:pt idx="226437">0</cx:pt>
          <cx:pt idx="226438">29</cx:pt>
          <cx:pt idx="226439">7</cx:pt>
          <cx:pt idx="226440">6</cx:pt>
          <cx:pt idx="226441">55</cx:pt>
          <cx:pt idx="226442">1</cx:pt>
          <cx:pt idx="226443">59</cx:pt>
          <cx:pt idx="226444">12</cx:pt>
          <cx:pt idx="226445">23</cx:pt>
          <cx:pt idx="226446">0</cx:pt>
          <cx:pt idx="226447">5</cx:pt>
          <cx:pt idx="226448">0</cx:pt>
          <cx:pt idx="226449">86</cx:pt>
          <cx:pt idx="226450">50</cx:pt>
          <cx:pt idx="226451">215</cx:pt>
          <cx:pt idx="226452">0</cx:pt>
          <cx:pt idx="226453">159</cx:pt>
          <cx:pt idx="226454">64</cx:pt>
          <cx:pt idx="226455">28</cx:pt>
          <cx:pt idx="226456">63</cx:pt>
          <cx:pt idx="226457">34</cx:pt>
          <cx:pt idx="226458">202</cx:pt>
          <cx:pt idx="226459">1</cx:pt>
          <cx:pt idx="226460">154</cx:pt>
          <cx:pt idx="226461">296</cx:pt>
          <cx:pt idx="226462">15</cx:pt>
          <cx:pt idx="226463">0</cx:pt>
          <cx:pt idx="226464">0</cx:pt>
          <cx:pt idx="226465">4</cx:pt>
          <cx:pt idx="226466">3</cx:pt>
          <cx:pt idx="226467">0</cx:pt>
          <cx:pt idx="226468">0</cx:pt>
          <cx:pt idx="226469">0</cx:pt>
          <cx:pt idx="226470">83</cx:pt>
          <cx:pt idx="226471">0</cx:pt>
          <cx:pt idx="226472">2</cx:pt>
          <cx:pt idx="226473">5</cx:pt>
          <cx:pt idx="226474">5</cx:pt>
          <cx:pt idx="226475">6</cx:pt>
          <cx:pt idx="226476">0</cx:pt>
          <cx:pt idx="226477">2</cx:pt>
          <cx:pt idx="226478">3</cx:pt>
          <cx:pt idx="226479">0</cx:pt>
          <cx:pt idx="226480">51</cx:pt>
          <cx:pt idx="226481">5</cx:pt>
          <cx:pt idx="226482">0</cx:pt>
          <cx:pt idx="226483">0</cx:pt>
          <cx:pt idx="226484">0</cx:pt>
          <cx:pt idx="226485">5</cx:pt>
          <cx:pt idx="226486">3</cx:pt>
          <cx:pt idx="226487">48</cx:pt>
          <cx:pt idx="226488">1</cx:pt>
          <cx:pt idx="226489">1</cx:pt>
          <cx:pt idx="226490">1</cx:pt>
          <cx:pt idx="226491">1</cx:pt>
          <cx:pt idx="226492">19</cx:pt>
          <cx:pt idx="226493">7</cx:pt>
          <cx:pt idx="226494">7</cx:pt>
          <cx:pt idx="226495">1</cx:pt>
          <cx:pt idx="226496">38</cx:pt>
          <cx:pt idx="226497">216</cx:pt>
          <cx:pt idx="226498">2</cx:pt>
          <cx:pt idx="226499">6</cx:pt>
          <cx:pt idx="226500">0</cx:pt>
          <cx:pt idx="226501">35</cx:pt>
          <cx:pt idx="226502">154</cx:pt>
          <cx:pt idx="226503">69</cx:pt>
          <cx:pt idx="226504">43</cx:pt>
          <cx:pt idx="226505">1</cx:pt>
          <cx:pt idx="226506">70</cx:pt>
          <cx:pt idx="226507">173</cx:pt>
          <cx:pt idx="226508">1</cx:pt>
          <cx:pt idx="226509">78</cx:pt>
          <cx:pt idx="226510">0</cx:pt>
          <cx:pt idx="226511">42</cx:pt>
          <cx:pt idx="226512">57</cx:pt>
          <cx:pt idx="226513">16</cx:pt>
          <cx:pt idx="226514">0</cx:pt>
          <cx:pt idx="226515">35</cx:pt>
          <cx:pt idx="226516">0</cx:pt>
          <cx:pt idx="226517">0</cx:pt>
          <cx:pt idx="226518">0</cx:pt>
          <cx:pt idx="226519">8</cx:pt>
          <cx:pt idx="226520">20</cx:pt>
          <cx:pt idx="226521">8</cx:pt>
          <cx:pt idx="226522">6</cx:pt>
          <cx:pt idx="226523">0</cx:pt>
          <cx:pt idx="226524">0</cx:pt>
          <cx:pt idx="226525">0</cx:pt>
          <cx:pt idx="226526">84</cx:pt>
          <cx:pt idx="226527">0</cx:pt>
          <cx:pt idx="226528">3</cx:pt>
          <cx:pt idx="226529">1</cx:pt>
          <cx:pt idx="226530">82</cx:pt>
          <cx:pt idx="226531">190</cx:pt>
          <cx:pt idx="226532">0</cx:pt>
          <cx:pt idx="226533">1</cx:pt>
          <cx:pt idx="226534">51</cx:pt>
          <cx:pt idx="226535">74</cx:pt>
          <cx:pt idx="226536">22</cx:pt>
          <cx:pt idx="226537">0</cx:pt>
          <cx:pt idx="226538">3</cx:pt>
          <cx:pt idx="226539">0</cx:pt>
          <cx:pt idx="226540">0</cx:pt>
          <cx:pt idx="226541">175</cx:pt>
          <cx:pt idx="226542">0</cx:pt>
          <cx:pt idx="226543">237</cx:pt>
          <cx:pt idx="226544">8</cx:pt>
          <cx:pt idx="226545">18</cx:pt>
          <cx:pt idx="226546">28</cx:pt>
          <cx:pt idx="226547">0</cx:pt>
          <cx:pt idx="226548">0</cx:pt>
          <cx:pt idx="226549">6</cx:pt>
          <cx:pt idx="226550">0</cx:pt>
          <cx:pt idx="226551">4</cx:pt>
          <cx:pt idx="226552">0</cx:pt>
          <cx:pt idx="226553">235</cx:pt>
          <cx:pt idx="226554">17</cx:pt>
          <cx:pt idx="226555">1</cx:pt>
          <cx:pt idx="226556">0</cx:pt>
          <cx:pt idx="226557">0</cx:pt>
          <cx:pt idx="226558">122</cx:pt>
          <cx:pt idx="226559">146</cx:pt>
          <cx:pt idx="226560">156</cx:pt>
          <cx:pt idx="226561">123</cx:pt>
          <cx:pt idx="226562">35</cx:pt>
          <cx:pt idx="226563">256</cx:pt>
          <cx:pt idx="226564">0</cx:pt>
          <cx:pt idx="226565">1</cx:pt>
          <cx:pt idx="226566">7</cx:pt>
          <cx:pt idx="226567">0</cx:pt>
          <cx:pt idx="226568">7</cx:pt>
          <cx:pt idx="226569">2</cx:pt>
          <cx:pt idx="226570">41</cx:pt>
          <cx:pt idx="226571">49</cx:pt>
          <cx:pt idx="226572">39</cx:pt>
          <cx:pt idx="226573">8</cx:pt>
          <cx:pt idx="226574">1</cx:pt>
          <cx:pt idx="226575">3</cx:pt>
          <cx:pt idx="226576">300</cx:pt>
          <cx:pt idx="226577">1</cx:pt>
          <cx:pt idx="226578">63</cx:pt>
          <cx:pt idx="226579">0</cx:pt>
          <cx:pt idx="226580">1</cx:pt>
          <cx:pt idx="226581">32</cx:pt>
          <cx:pt idx="226582">231</cx:pt>
          <cx:pt idx="226583">208</cx:pt>
          <cx:pt idx="226584">0</cx:pt>
          <cx:pt idx="226585">7</cx:pt>
          <cx:pt idx="226586">26</cx:pt>
          <cx:pt idx="226587">98</cx:pt>
          <cx:pt idx="226588">42</cx:pt>
          <cx:pt idx="226589">1</cx:pt>
          <cx:pt idx="226590">0</cx:pt>
          <cx:pt idx="226591">0</cx:pt>
          <cx:pt idx="226592">0</cx:pt>
          <cx:pt idx="226593">13</cx:pt>
          <cx:pt idx="226594">0</cx:pt>
          <cx:pt idx="226595">65</cx:pt>
          <cx:pt idx="226596">2</cx:pt>
          <cx:pt idx="226597">0</cx:pt>
          <cx:pt idx="226598">0</cx:pt>
          <cx:pt idx="226599">0</cx:pt>
          <cx:pt idx="226600">20</cx:pt>
          <cx:pt idx="226601">0</cx:pt>
          <cx:pt idx="226602">0</cx:pt>
          <cx:pt idx="226603">0</cx:pt>
          <cx:pt idx="226604">0</cx:pt>
          <cx:pt idx="226605">1</cx:pt>
          <cx:pt idx="226606">0</cx:pt>
          <cx:pt idx="226607">0</cx:pt>
          <cx:pt idx="226608">82</cx:pt>
          <cx:pt idx="226609">18</cx:pt>
          <cx:pt idx="226610">42</cx:pt>
          <cx:pt idx="226611">0</cx:pt>
          <cx:pt idx="226612">1</cx:pt>
          <cx:pt idx="226613">0</cx:pt>
          <cx:pt idx="226614">29</cx:pt>
          <cx:pt idx="226615">179</cx:pt>
          <cx:pt idx="226616">3</cx:pt>
          <cx:pt idx="226617">29</cx:pt>
          <cx:pt idx="226618">7</cx:pt>
          <cx:pt idx="226619">13</cx:pt>
          <cx:pt idx="226620">7</cx:pt>
          <cx:pt idx="226621">24</cx:pt>
          <cx:pt idx="226622">24</cx:pt>
          <cx:pt idx="226623">0</cx:pt>
          <cx:pt idx="226624">70</cx:pt>
          <cx:pt idx="226625">55</cx:pt>
          <cx:pt idx="226626">0</cx:pt>
          <cx:pt idx="226627">0</cx:pt>
          <cx:pt idx="226628">21</cx:pt>
          <cx:pt idx="226629">52</cx:pt>
          <cx:pt idx="226630">1</cx:pt>
          <cx:pt idx="226631">3</cx:pt>
          <cx:pt idx="226632">9</cx:pt>
          <cx:pt idx="226633">35</cx:pt>
          <cx:pt idx="226634">38</cx:pt>
          <cx:pt idx="226635">0</cx:pt>
          <cx:pt idx="226636">20</cx:pt>
          <cx:pt idx="226637">0</cx:pt>
          <cx:pt idx="226638">0</cx:pt>
          <cx:pt idx="226639">29</cx:pt>
          <cx:pt idx="226640">12</cx:pt>
          <cx:pt idx="226641">32</cx:pt>
          <cx:pt idx="226642">14</cx:pt>
          <cx:pt idx="226643">797</cx:pt>
          <cx:pt idx="226644">32</cx:pt>
          <cx:pt idx="226645">10</cx:pt>
          <cx:pt idx="226646">21</cx:pt>
          <cx:pt idx="226647">1</cx:pt>
          <cx:pt idx="226648">31</cx:pt>
          <cx:pt idx="226649">24</cx:pt>
          <cx:pt idx="226650">0</cx:pt>
          <cx:pt idx="226651">0</cx:pt>
          <cx:pt idx="226652">0</cx:pt>
          <cx:pt idx="226653">0</cx:pt>
          <cx:pt idx="226654">1</cx:pt>
          <cx:pt idx="226655">215</cx:pt>
          <cx:pt idx="226656">13</cx:pt>
          <cx:pt idx="226657">116</cx:pt>
          <cx:pt idx="226658">2</cx:pt>
          <cx:pt idx="226659">0</cx:pt>
          <cx:pt idx="226660">0</cx:pt>
          <cx:pt idx="226661">12</cx:pt>
          <cx:pt idx="226662">12</cx:pt>
          <cx:pt idx="226663">27</cx:pt>
          <cx:pt idx="226664">85</cx:pt>
          <cx:pt idx="226665">90</cx:pt>
          <cx:pt idx="226666">4</cx:pt>
          <cx:pt idx="226667">167</cx:pt>
          <cx:pt idx="226668">14</cx:pt>
          <cx:pt idx="226669">84</cx:pt>
          <cx:pt idx="226670">13</cx:pt>
          <cx:pt idx="226671">21</cx:pt>
          <cx:pt idx="226672">4</cx:pt>
          <cx:pt idx="226673">1</cx:pt>
          <cx:pt idx="226674">4</cx:pt>
          <cx:pt idx="226675">7</cx:pt>
          <cx:pt idx="226676">13</cx:pt>
          <cx:pt idx="226677">32</cx:pt>
          <cx:pt idx="226678">29</cx:pt>
          <cx:pt idx="226679">22</cx:pt>
          <cx:pt idx="226680">69</cx:pt>
          <cx:pt idx="226681">101</cx:pt>
          <cx:pt idx="226682">5</cx:pt>
          <cx:pt idx="226683">20</cx:pt>
          <cx:pt idx="226684">26</cx:pt>
          <cx:pt idx="226685">15</cx:pt>
          <cx:pt idx="226686">1</cx:pt>
          <cx:pt idx="226687">17</cx:pt>
          <cx:pt idx="226688">1</cx:pt>
          <cx:pt idx="226689">18</cx:pt>
          <cx:pt idx="226690">41</cx:pt>
          <cx:pt idx="226691">0</cx:pt>
          <cx:pt idx="226692">316</cx:pt>
          <cx:pt idx="226693">405</cx:pt>
          <cx:pt idx="226694">415</cx:pt>
          <cx:pt idx="226695">3</cx:pt>
          <cx:pt idx="226696">81</cx:pt>
          <cx:pt idx="226697">0</cx:pt>
          <cx:pt idx="226698">4</cx:pt>
          <cx:pt idx="226699">8</cx:pt>
          <cx:pt idx="226700">1</cx:pt>
          <cx:pt idx="226701">24</cx:pt>
          <cx:pt idx="226702">7</cx:pt>
          <cx:pt idx="226703">1</cx:pt>
          <cx:pt idx="226704">0</cx:pt>
          <cx:pt idx="226705">5</cx:pt>
          <cx:pt idx="226706">14</cx:pt>
          <cx:pt idx="226707">25</cx:pt>
          <cx:pt idx="226708">805</cx:pt>
          <cx:pt idx="226709">77</cx:pt>
          <cx:pt idx="226710">1</cx:pt>
          <cx:pt idx="226711">5</cx:pt>
          <cx:pt idx="226712">0</cx:pt>
          <cx:pt idx="226713">1</cx:pt>
          <cx:pt idx="226714">13</cx:pt>
          <cx:pt idx="226715">1</cx:pt>
          <cx:pt idx="226716">0</cx:pt>
          <cx:pt idx="226717">2</cx:pt>
          <cx:pt idx="226718">125</cx:pt>
          <cx:pt idx="226719">2</cx:pt>
          <cx:pt idx="226720">645</cx:pt>
          <cx:pt idx="226721">13</cx:pt>
          <cx:pt idx="226722">137</cx:pt>
          <cx:pt idx="226723">0</cx:pt>
          <cx:pt idx="226724">0</cx:pt>
          <cx:pt idx="226725">0</cx:pt>
          <cx:pt idx="226726">0</cx:pt>
          <cx:pt idx="226727">5</cx:pt>
          <cx:pt idx="226728">26</cx:pt>
          <cx:pt idx="226729">12</cx:pt>
          <cx:pt idx="226730">0</cx:pt>
          <cx:pt idx="226731">39</cx:pt>
          <cx:pt idx="226732">2</cx:pt>
          <cx:pt idx="226733">111</cx:pt>
          <cx:pt idx="226734">27</cx:pt>
          <cx:pt idx="226735">0</cx:pt>
          <cx:pt idx="226736">2</cx:pt>
          <cx:pt idx="226737">1</cx:pt>
          <cx:pt idx="226738">2</cx:pt>
          <cx:pt idx="226739">49</cx:pt>
          <cx:pt idx="226740">2</cx:pt>
          <cx:pt idx="226741">1</cx:pt>
          <cx:pt idx="226742">20</cx:pt>
          <cx:pt idx="226743">5</cx:pt>
          <cx:pt idx="226744">7</cx:pt>
          <cx:pt idx="226745">36</cx:pt>
          <cx:pt idx="226746">3</cx:pt>
          <cx:pt idx="226747">3</cx:pt>
          <cx:pt idx="226748">0</cx:pt>
          <cx:pt idx="226749">0</cx:pt>
          <cx:pt idx="226750">0</cx:pt>
          <cx:pt idx="226751">77</cx:pt>
          <cx:pt idx="226752">7</cx:pt>
          <cx:pt idx="226753">4</cx:pt>
          <cx:pt idx="226754">304</cx:pt>
          <cx:pt idx="226755">2</cx:pt>
          <cx:pt idx="226756">6</cx:pt>
          <cx:pt idx="226757">1</cx:pt>
          <cx:pt idx="226758">41</cx:pt>
          <cx:pt idx="226759">4</cx:pt>
          <cx:pt idx="226760">15</cx:pt>
          <cx:pt idx="226761">0</cx:pt>
          <cx:pt idx="226762">0</cx:pt>
          <cx:pt idx="226763">49</cx:pt>
          <cx:pt idx="226764">0</cx:pt>
          <cx:pt idx="226765">0</cx:pt>
          <cx:pt idx="226766">47</cx:pt>
          <cx:pt idx="226767">3</cx:pt>
          <cx:pt idx="226768">0</cx:pt>
          <cx:pt idx="226769">33</cx:pt>
          <cx:pt idx="226770">7</cx:pt>
          <cx:pt idx="226771">20</cx:pt>
          <cx:pt idx="226772">0</cx:pt>
          <cx:pt idx="226773">53</cx:pt>
          <cx:pt idx="226774">7</cx:pt>
          <cx:pt idx="226775">1</cx:pt>
          <cx:pt idx="226776">0</cx:pt>
          <cx:pt idx="226777">50</cx:pt>
          <cx:pt idx="226778">439</cx:pt>
          <cx:pt idx="226779">12</cx:pt>
          <cx:pt idx="226780">14</cx:pt>
          <cx:pt idx="226781">1</cx:pt>
          <cx:pt idx="226782">107</cx:pt>
          <cx:pt idx="226783">0</cx:pt>
          <cx:pt idx="226784">0</cx:pt>
          <cx:pt idx="226785">0</cx:pt>
          <cx:pt idx="226786">56</cx:pt>
          <cx:pt idx="226787">40</cx:pt>
          <cx:pt idx="226788">1</cx:pt>
          <cx:pt idx="226789">0</cx:pt>
          <cx:pt idx="226790">84</cx:pt>
          <cx:pt idx="226791">1</cx:pt>
          <cx:pt idx="226792">6</cx:pt>
          <cx:pt idx="226793">0</cx:pt>
          <cx:pt idx="226794">0</cx:pt>
          <cx:pt idx="226795">1</cx:pt>
          <cx:pt idx="226796">4</cx:pt>
          <cx:pt idx="226797">3</cx:pt>
          <cx:pt idx="226798">10</cx:pt>
          <cx:pt idx="226799">0</cx:pt>
          <cx:pt idx="226800">1</cx:pt>
          <cx:pt idx="226801">9</cx:pt>
          <cx:pt idx="226802">4</cx:pt>
          <cx:pt idx="226803">0</cx:pt>
          <cx:pt idx="226804">2</cx:pt>
          <cx:pt idx="226805">0</cx:pt>
          <cx:pt idx="226806">0</cx:pt>
          <cx:pt idx="226807">0</cx:pt>
          <cx:pt idx="226808">0</cx:pt>
          <cx:pt idx="226809">0</cx:pt>
          <cx:pt idx="226810">1</cx:pt>
          <cx:pt idx="226811">0</cx:pt>
          <cx:pt idx="226812">0</cx:pt>
          <cx:pt idx="226813">0</cx:pt>
          <cx:pt idx="226814">13</cx:pt>
          <cx:pt idx="226815">14</cx:pt>
          <cx:pt idx="226816">0</cx:pt>
          <cx:pt idx="226817">34</cx:pt>
          <cx:pt idx="226818">0</cx:pt>
          <cx:pt idx="226819">1</cx:pt>
          <cx:pt idx="226820">27</cx:pt>
          <cx:pt idx="226821">13</cx:pt>
          <cx:pt idx="226822">13</cx:pt>
          <cx:pt idx="226823">54</cx:pt>
          <cx:pt idx="226824">78</cx:pt>
          <cx:pt idx="226825">2</cx:pt>
          <cx:pt idx="226826">27</cx:pt>
          <cx:pt idx="226827">0</cx:pt>
          <cx:pt idx="226828">333</cx:pt>
          <cx:pt idx="226829">0</cx:pt>
          <cx:pt idx="226830">337</cx:pt>
          <cx:pt idx="226831">322</cx:pt>
          <cx:pt idx="226832">77</cx:pt>
          <cx:pt idx="226833">12</cx:pt>
          <cx:pt idx="226834">2</cx:pt>
          <cx:pt idx="226835">45</cx:pt>
          <cx:pt idx="226836">0</cx:pt>
          <cx:pt idx="226837">95</cx:pt>
          <cx:pt idx="226838">20</cx:pt>
          <cx:pt idx="226839">18</cx:pt>
          <cx:pt idx="226840">0</cx:pt>
          <cx:pt idx="226841">7</cx:pt>
          <cx:pt idx="226842">3</cx:pt>
          <cx:pt idx="226843">46</cx:pt>
          <cx:pt idx="226844">1</cx:pt>
          <cx:pt idx="226845">27</cx:pt>
          <cx:pt idx="226846">18</cx:pt>
          <cx:pt idx="226847">41</cx:pt>
          <cx:pt idx="226848">199</cx:pt>
          <cx:pt idx="226849">0</cx:pt>
          <cx:pt idx="226850">9</cx:pt>
          <cx:pt idx="226851">34</cx:pt>
          <cx:pt idx="226852">9</cx:pt>
          <cx:pt idx="226853">136</cx:pt>
          <cx:pt idx="226854">0</cx:pt>
          <cx:pt idx="226855">0</cx:pt>
          <cx:pt idx="226856">8</cx:pt>
          <cx:pt idx="226857">23</cx:pt>
          <cx:pt idx="226858">1</cx:pt>
          <cx:pt idx="226859">97</cx:pt>
          <cx:pt idx="226860">0</cx:pt>
          <cx:pt idx="226861">105</cx:pt>
          <cx:pt idx="226862">0</cx:pt>
          <cx:pt idx="226863">137</cx:pt>
          <cx:pt idx="226864">228</cx:pt>
          <cx:pt idx="226865">1</cx:pt>
          <cx:pt idx="226866">12</cx:pt>
          <cx:pt idx="226867">0</cx:pt>
          <cx:pt idx="226868">34</cx:pt>
          <cx:pt idx="226869">28</cx:pt>
          <cx:pt idx="226870">16</cx:pt>
          <cx:pt idx="226871">1</cx:pt>
          <cx:pt idx="226872">0</cx:pt>
          <cx:pt idx="226873">7</cx:pt>
          <cx:pt idx="226874">0</cx:pt>
          <cx:pt idx="226875">1</cx:pt>
          <cx:pt idx="226876">5</cx:pt>
          <cx:pt idx="226877">0</cx:pt>
          <cx:pt idx="226878">11</cx:pt>
          <cx:pt idx="226879">1</cx:pt>
          <cx:pt idx="226880">0</cx:pt>
          <cx:pt idx="226881">0</cx:pt>
          <cx:pt idx="226882">0</cx:pt>
          <cx:pt idx="226883">27</cx:pt>
          <cx:pt idx="226884">15</cx:pt>
          <cx:pt idx="226885">371</cx:pt>
          <cx:pt idx="226886">38</cx:pt>
          <cx:pt idx="226887">171</cx:pt>
          <cx:pt idx="226888">8</cx:pt>
          <cx:pt idx="226889">1</cx:pt>
          <cx:pt idx="226890">100</cx:pt>
          <cx:pt idx="226891">0</cx:pt>
          <cx:pt idx="226892">86</cx:pt>
          <cx:pt idx="226893">113</cx:pt>
          <cx:pt idx="226894">210</cx:pt>
          <cx:pt idx="226895">76</cx:pt>
          <cx:pt idx="226896">1</cx:pt>
          <cx:pt idx="226897">33</cx:pt>
          <cx:pt idx="226898">0</cx:pt>
          <cx:pt idx="226899">5</cx:pt>
          <cx:pt idx="226900">8</cx:pt>
          <cx:pt idx="226901">64</cx:pt>
          <cx:pt idx="226902">0</cx:pt>
          <cx:pt idx="226903">1</cx:pt>
          <cx:pt idx="226904">91</cx:pt>
          <cx:pt idx="226905">2</cx:pt>
          <cx:pt idx="226906">468</cx:pt>
          <cx:pt idx="226907">1</cx:pt>
          <cx:pt idx="226908">7</cx:pt>
          <cx:pt idx="226909">3</cx:pt>
          <cx:pt idx="226910">36</cx:pt>
          <cx:pt idx="226911">10</cx:pt>
          <cx:pt idx="226912">149</cx:pt>
          <cx:pt idx="226913">7</cx:pt>
          <cx:pt idx="226914">0</cx:pt>
          <cx:pt idx="226915">0</cx:pt>
          <cx:pt idx="226916">1</cx:pt>
          <cx:pt idx="226917">12</cx:pt>
          <cx:pt idx="226918">44</cx:pt>
          <cx:pt idx="226919">0</cx:pt>
          <cx:pt idx="226920">2</cx:pt>
          <cx:pt idx="226921">91</cx:pt>
          <cx:pt idx="226922">1</cx:pt>
          <cx:pt idx="226923">26</cx:pt>
          <cx:pt idx="226924">5</cx:pt>
          <cx:pt idx="226925">20</cx:pt>
          <cx:pt idx="226926">66</cx:pt>
          <cx:pt idx="226927">61</cx:pt>
          <cx:pt idx="226928">28</cx:pt>
          <cx:pt idx="226929">0</cx:pt>
          <cx:pt idx="226930">4</cx:pt>
          <cx:pt idx="226931">13</cx:pt>
          <cx:pt idx="226932">56</cx:pt>
          <cx:pt idx="226933">224</cx:pt>
          <cx:pt idx="226934">0</cx:pt>
          <cx:pt idx="226935">25</cx:pt>
          <cx:pt idx="226936">1</cx:pt>
          <cx:pt idx="226937">0</cx:pt>
          <cx:pt idx="226938">0</cx:pt>
          <cx:pt idx="226939">188</cx:pt>
          <cx:pt idx="226940">18</cx:pt>
          <cx:pt idx="226941">23</cx:pt>
          <cx:pt idx="226942">7</cx:pt>
          <cx:pt idx="226943">30</cx:pt>
          <cx:pt idx="226944">92</cx:pt>
          <cx:pt idx="226945">4</cx:pt>
          <cx:pt idx="226946">16</cx:pt>
          <cx:pt idx="226947">0</cx:pt>
          <cx:pt idx="226948">74</cx:pt>
          <cx:pt idx="226949">0</cx:pt>
          <cx:pt idx="226950">0</cx:pt>
          <cx:pt idx="226951">6</cx:pt>
          <cx:pt idx="226952">0</cx:pt>
          <cx:pt idx="226953">5</cx:pt>
          <cx:pt idx="226954">5</cx:pt>
          <cx:pt idx="226955">0</cx:pt>
          <cx:pt idx="226956">0</cx:pt>
          <cx:pt idx="226957">9</cx:pt>
          <cx:pt idx="226958">39</cx:pt>
          <cx:pt idx="226959">50</cx:pt>
          <cx:pt idx="226960">0</cx:pt>
          <cx:pt idx="226961">11</cx:pt>
          <cx:pt idx="226962">14</cx:pt>
          <cx:pt idx="226963">109</cx:pt>
          <cx:pt idx="226964">22</cx:pt>
          <cx:pt idx="226965">46</cx:pt>
          <cx:pt idx="226966">13</cx:pt>
          <cx:pt idx="226967">11</cx:pt>
          <cx:pt idx="226968">12</cx:pt>
          <cx:pt idx="226969">77</cx:pt>
          <cx:pt idx="226970">0</cx:pt>
          <cx:pt idx="226971">19</cx:pt>
          <cx:pt idx="226972">596</cx:pt>
          <cx:pt idx="226973">21</cx:pt>
          <cx:pt idx="226974">1</cx:pt>
          <cx:pt idx="226975">1</cx:pt>
          <cx:pt idx="226976">25</cx:pt>
          <cx:pt idx="226977">6</cx:pt>
          <cx:pt idx="226978">20</cx:pt>
          <cx:pt idx="226979">301</cx:pt>
          <cx:pt idx="226980">5</cx:pt>
          <cx:pt idx="226981">1</cx:pt>
          <cx:pt idx="226982">34</cx:pt>
          <cx:pt idx="226983">52</cx:pt>
          <cx:pt idx="226984">262</cx:pt>
          <cx:pt idx="226985">4</cx:pt>
          <cx:pt idx="226986">20</cx:pt>
          <cx:pt idx="226987">0</cx:pt>
          <cx:pt idx="226988">0</cx:pt>
          <cx:pt idx="226989">15</cx:pt>
          <cx:pt idx="226990">0</cx:pt>
          <cx:pt idx="226991">115</cx:pt>
          <cx:pt idx="226992">7</cx:pt>
          <cx:pt idx="226993">5</cx:pt>
          <cx:pt idx="226994">117</cx:pt>
          <cx:pt idx="226995">261</cx:pt>
          <cx:pt idx="226996">0</cx:pt>
          <cx:pt idx="226997">118</cx:pt>
          <cx:pt idx="226998">5</cx:pt>
          <cx:pt idx="226999">8</cx:pt>
          <cx:pt idx="227000">1</cx:pt>
          <cx:pt idx="227001">6</cx:pt>
          <cx:pt idx="227002">0</cx:pt>
          <cx:pt idx="227003">49</cx:pt>
          <cx:pt idx="227004">18</cx:pt>
          <cx:pt idx="227005">41</cx:pt>
          <cx:pt idx="227006">323</cx:pt>
          <cx:pt idx="227007">92</cx:pt>
          <cx:pt idx="227008">6</cx:pt>
          <cx:pt idx="227009">8</cx:pt>
          <cx:pt idx="227010">75</cx:pt>
          <cx:pt idx="227011">7</cx:pt>
          <cx:pt idx="227012">0</cx:pt>
          <cx:pt idx="227013">8</cx:pt>
          <cx:pt idx="227014">13</cx:pt>
          <cx:pt idx="227015">0</cx:pt>
          <cx:pt idx="227016">0</cx:pt>
          <cx:pt idx="227017">1</cx:pt>
          <cx:pt idx="227018">0</cx:pt>
          <cx:pt idx="227019">0</cx:pt>
          <cx:pt idx="227020">90</cx:pt>
          <cx:pt idx="227021">16</cx:pt>
          <cx:pt idx="227022">0</cx:pt>
          <cx:pt idx="227023">14</cx:pt>
          <cx:pt idx="227024">9</cx:pt>
          <cx:pt idx="227025">244</cx:pt>
          <cx:pt idx="227026">0</cx:pt>
          <cx:pt idx="227027">0</cx:pt>
          <cx:pt idx="227028">3</cx:pt>
          <cx:pt idx="227029">4</cx:pt>
          <cx:pt idx="227030">4</cx:pt>
          <cx:pt idx="227031">12</cx:pt>
          <cx:pt idx="227032">2</cx:pt>
          <cx:pt idx="227033">246</cx:pt>
          <cx:pt idx="227034">0</cx:pt>
          <cx:pt idx="227035">8</cx:pt>
          <cx:pt idx="227036">0</cx:pt>
          <cx:pt idx="227037">0</cx:pt>
          <cx:pt idx="227038">0</cx:pt>
          <cx:pt idx="227039">7</cx:pt>
          <cx:pt idx="227040">3</cx:pt>
          <cx:pt idx="227041">35</cx:pt>
          <cx:pt idx="227042">63</cx:pt>
          <cx:pt idx="227043">48</cx:pt>
          <cx:pt idx="227044">0</cx:pt>
          <cx:pt idx="227045">11</cx:pt>
          <cx:pt idx="227046">7</cx:pt>
          <cx:pt idx="227047">86</cx:pt>
          <cx:pt idx="227048">3</cx:pt>
          <cx:pt idx="227049">0</cx:pt>
          <cx:pt idx="227050">53</cx:pt>
          <cx:pt idx="227051">2</cx:pt>
          <cx:pt idx="227052">7</cx:pt>
          <cx:pt idx="227053">2</cx:pt>
          <cx:pt idx="227054">482</cx:pt>
          <cx:pt idx="227055">6</cx:pt>
          <cx:pt idx="227056">14</cx:pt>
          <cx:pt idx="227057">0</cx:pt>
          <cx:pt idx="227058">13</cx:pt>
          <cx:pt idx="227059">0</cx:pt>
          <cx:pt idx="227060">1</cx:pt>
          <cx:pt idx="227061">0</cx:pt>
          <cx:pt idx="227062">1</cx:pt>
          <cx:pt idx="227063">0</cx:pt>
          <cx:pt idx="227064">56</cx:pt>
          <cx:pt idx="227065">0</cx:pt>
          <cx:pt idx="227066">0</cx:pt>
          <cx:pt idx="227067">0</cx:pt>
          <cx:pt idx="227068">3</cx:pt>
          <cx:pt idx="227069">0</cx:pt>
          <cx:pt idx="227070">0</cx:pt>
          <cx:pt idx="227071">0</cx:pt>
          <cx:pt idx="227072">0</cx:pt>
          <cx:pt idx="227073">6</cx:pt>
          <cx:pt idx="227074">1</cx:pt>
          <cx:pt idx="227075">0</cx:pt>
          <cx:pt idx="227076">0</cx:pt>
          <cx:pt idx="227077">9</cx:pt>
          <cx:pt idx="227078">8</cx:pt>
          <cx:pt idx="227079">21</cx:pt>
          <cx:pt idx="227080">1</cx:pt>
          <cx:pt idx="227081">0</cx:pt>
          <cx:pt idx="227082">0</cx:pt>
          <cx:pt idx="227083">69</cx:pt>
          <cx:pt idx="227084">1</cx:pt>
          <cx:pt idx="227085">16</cx:pt>
          <cx:pt idx="227086">2</cx:pt>
          <cx:pt idx="227087">7</cx:pt>
          <cx:pt idx="227088">14</cx:pt>
          <cx:pt idx="227089">0</cx:pt>
          <cx:pt idx="227090">6</cx:pt>
          <cx:pt idx="227091">4</cx:pt>
          <cx:pt idx="227092">1</cx:pt>
          <cx:pt idx="227093">1</cx:pt>
          <cx:pt idx="227094">0</cx:pt>
          <cx:pt idx="227095">7</cx:pt>
          <cx:pt idx="227096">1</cx:pt>
          <cx:pt idx="227097">8</cx:pt>
          <cx:pt idx="227098">85</cx:pt>
          <cx:pt idx="227099">90</cx:pt>
          <cx:pt idx="227100">0</cx:pt>
          <cx:pt idx="227101">1</cx:pt>
          <cx:pt idx="227102">0</cx:pt>
          <cx:pt idx="227103">27</cx:pt>
          <cx:pt idx="227104">9</cx:pt>
          <cx:pt idx="227105">5</cx:pt>
          <cx:pt idx="227106">2</cx:pt>
          <cx:pt idx="227107">7</cx:pt>
          <cx:pt idx="227108">13</cx:pt>
          <cx:pt idx="227109">148</cx:pt>
          <cx:pt idx="227110">124</cx:pt>
          <cx:pt idx="227111">391</cx:pt>
          <cx:pt idx="227112">21</cx:pt>
          <cx:pt idx="227113">10</cx:pt>
          <cx:pt idx="227114">21</cx:pt>
          <cx:pt idx="227115">1</cx:pt>
          <cx:pt idx="227116">0</cx:pt>
          <cx:pt idx="227117">3</cx:pt>
          <cx:pt idx="227118">11</cx:pt>
          <cx:pt idx="227119">1</cx:pt>
          <cx:pt idx="227120">0</cx:pt>
          <cx:pt idx="227121">33</cx:pt>
          <cx:pt idx="227122">0</cx:pt>
          <cx:pt idx="227123">1</cx:pt>
          <cx:pt idx="227124">28</cx:pt>
          <cx:pt idx="227125">7</cx:pt>
          <cx:pt idx="227126">7</cx:pt>
          <cx:pt idx="227127">2</cx:pt>
          <cx:pt idx="227128">0</cx:pt>
          <cx:pt idx="227129">0</cx:pt>
          <cx:pt idx="227130">0</cx:pt>
          <cx:pt idx="227131">15</cx:pt>
          <cx:pt idx="227132">0</cx:pt>
          <cx:pt idx="227133">0</cx:pt>
          <cx:pt idx="227134">0</cx:pt>
          <cx:pt idx="227135">3</cx:pt>
          <cx:pt idx="227136">35</cx:pt>
          <cx:pt idx="227137">31</cx:pt>
          <cx:pt idx="227138">42</cx:pt>
          <cx:pt idx="227139">33</cx:pt>
          <cx:pt idx="227140">102</cx:pt>
          <cx:pt idx="227141">52</cx:pt>
          <cx:pt idx="227142">0</cx:pt>
          <cx:pt idx="227143">69</cx:pt>
          <cx:pt idx="227144">17</cx:pt>
          <cx:pt idx="227145">251</cx:pt>
          <cx:pt idx="227146">0</cx:pt>
          <cx:pt idx="227147">0</cx:pt>
          <cx:pt idx="227148">0</cx:pt>
          <cx:pt idx="227149">1</cx:pt>
          <cx:pt idx="227150">0</cx:pt>
          <cx:pt idx="227151">673</cx:pt>
          <cx:pt idx="227152">8</cx:pt>
          <cx:pt idx="227153">118</cx:pt>
          <cx:pt idx="227154">21</cx:pt>
          <cx:pt idx="227155">1</cx:pt>
          <cx:pt idx="227156">0</cx:pt>
          <cx:pt idx="227157">3</cx:pt>
          <cx:pt idx="227158">13</cx:pt>
          <cx:pt idx="227159">49</cx:pt>
          <cx:pt idx="227160">0</cx:pt>
          <cx:pt idx="227161">60</cx:pt>
          <cx:pt idx="227162">25</cx:pt>
          <cx:pt idx="227163">32</cx:pt>
          <cx:pt idx="227164">0</cx:pt>
          <cx:pt idx="227165">87</cx:pt>
          <cx:pt idx="227166">49</cx:pt>
          <cx:pt idx="227167">2</cx:pt>
          <cx:pt idx="227168">33</cx:pt>
          <cx:pt idx="227169">6</cx:pt>
          <cx:pt idx="227170">6</cx:pt>
          <cx:pt idx="227171">10</cx:pt>
          <cx:pt idx="227172">35</cx:pt>
          <cx:pt idx="227173">1</cx:pt>
          <cx:pt idx="227174">0</cx:pt>
          <cx:pt idx="227175">1</cx:pt>
          <cx:pt idx="227176">0</cx:pt>
          <cx:pt idx="227177">14</cx:pt>
          <cx:pt idx="227178">17</cx:pt>
          <cx:pt idx="227179">2</cx:pt>
          <cx:pt idx="227180">9</cx:pt>
          <cx:pt idx="227181">0</cx:pt>
          <cx:pt idx="227182">6</cx:pt>
          <cx:pt idx="227183">7</cx:pt>
          <cx:pt idx="227184">36</cx:pt>
          <cx:pt idx="227185">3</cx:pt>
          <cx:pt idx="227186">103</cx:pt>
          <cx:pt idx="227187">1</cx:pt>
          <cx:pt idx="227188">0</cx:pt>
          <cx:pt idx="227189">0</cx:pt>
          <cx:pt idx="227190">200</cx:pt>
          <cx:pt idx="227191">1</cx:pt>
          <cx:pt idx="227192">0</cx:pt>
          <cx:pt idx="227193">0</cx:pt>
          <cx:pt idx="227194">0</cx:pt>
          <cx:pt idx="227195">488</cx:pt>
          <cx:pt idx="227196">47</cx:pt>
          <cx:pt idx="227197">0</cx:pt>
          <cx:pt idx="227198">0</cx:pt>
          <cx:pt idx="227199">7</cx:pt>
          <cx:pt idx="227200">0</cx:pt>
          <cx:pt idx="227201">0</cx:pt>
          <cx:pt idx="227202">7</cx:pt>
          <cx:pt idx="227203">0</cx:pt>
          <cx:pt idx="227204">31</cx:pt>
          <cx:pt idx="227205">10</cx:pt>
          <cx:pt idx="227206">39</cx:pt>
          <cx:pt idx="227207">5</cx:pt>
          <cx:pt idx="227208">1</cx:pt>
          <cx:pt idx="227209">2</cx:pt>
          <cx:pt idx="227210">0</cx:pt>
          <cx:pt idx="227211">67</cx:pt>
          <cx:pt idx="227212">112</cx:pt>
          <cx:pt idx="227213">0</cx:pt>
          <cx:pt idx="227214">18</cx:pt>
          <cx:pt idx="227215">2</cx:pt>
          <cx:pt idx="227216">107</cx:pt>
          <cx:pt idx="227217">7</cx:pt>
          <cx:pt idx="227218">7</cx:pt>
          <cx:pt idx="227219">2</cx:pt>
          <cx:pt idx="227220">0</cx:pt>
          <cx:pt idx="227221">0</cx:pt>
          <cx:pt idx="227222">5</cx:pt>
          <cx:pt idx="227223">20</cx:pt>
          <cx:pt idx="227224">0</cx:pt>
          <cx:pt idx="227225">0</cx:pt>
          <cx:pt idx="227226">0</cx:pt>
          <cx:pt idx="227227">0</cx:pt>
          <cx:pt idx="227228">2</cx:pt>
          <cx:pt idx="227229">21</cx:pt>
          <cx:pt idx="227230">18</cx:pt>
          <cx:pt idx="227231">11</cx:pt>
          <cx:pt idx="227232">1</cx:pt>
          <cx:pt idx="227233">2</cx:pt>
          <cx:pt idx="227234">7</cx:pt>
          <cx:pt idx="227235">6</cx:pt>
          <cx:pt idx="227236">12</cx:pt>
          <cx:pt idx="227237">93</cx:pt>
          <cx:pt idx="227238">161</cx:pt>
          <cx:pt idx="227239">0</cx:pt>
          <cx:pt idx="227240">17</cx:pt>
          <cx:pt idx="227241">236</cx:pt>
          <cx:pt idx="227242">0</cx:pt>
          <cx:pt idx="227243">63</cx:pt>
          <cx:pt idx="227244">6</cx:pt>
          <cx:pt idx="227245">2</cx:pt>
          <cx:pt idx="227246">13</cx:pt>
          <cx:pt idx="227247">13</cx:pt>
          <cx:pt idx="227248">0</cx:pt>
          <cx:pt idx="227249">11</cx:pt>
          <cx:pt idx="227250">599</cx:pt>
          <cx:pt idx="227251">0</cx:pt>
          <cx:pt idx="227252">0</cx:pt>
          <cx:pt idx="227253">7</cx:pt>
          <cx:pt idx="227254">1</cx:pt>
          <cx:pt idx="227255">187</cx:pt>
          <cx:pt idx="227256">4</cx:pt>
          <cx:pt idx="227257">2</cx:pt>
          <cx:pt idx="227258">0</cx:pt>
          <cx:pt idx="227259">5</cx:pt>
          <cx:pt idx="227260">0</cx:pt>
          <cx:pt idx="227261">134</cx:pt>
          <cx:pt idx="227262">21</cx:pt>
          <cx:pt idx="227263">13</cx:pt>
          <cx:pt idx="227264">166</cx:pt>
          <cx:pt idx="227265">5</cx:pt>
          <cx:pt idx="227266">1</cx:pt>
          <cx:pt idx="227267">0</cx:pt>
          <cx:pt idx="227268">336</cx:pt>
          <cx:pt idx="227269">153</cx:pt>
          <cx:pt idx="227270">0</cx:pt>
          <cx:pt idx="227271">219</cx:pt>
          <cx:pt idx="227272">0</cx:pt>
          <cx:pt idx="227273">55</cx:pt>
          <cx:pt idx="227274">0</cx:pt>
          <cx:pt idx="227275">522</cx:pt>
          <cx:pt idx="227276">17</cx:pt>
          <cx:pt idx="227277">1</cx:pt>
          <cx:pt idx="227278">0</cx:pt>
          <cx:pt idx="227279">91</cx:pt>
          <cx:pt idx="227280">0</cx:pt>
          <cx:pt idx="227281">76</cx:pt>
          <cx:pt idx="227282">0</cx:pt>
          <cx:pt idx="227283">13</cx:pt>
          <cx:pt idx="227284">0</cx:pt>
          <cx:pt idx="227285">0</cx:pt>
          <cx:pt idx="227286">5</cx:pt>
          <cx:pt idx="227287">2</cx:pt>
          <cx:pt idx="227288">1</cx:pt>
          <cx:pt idx="227289">135</cx:pt>
          <cx:pt idx="227290">367</cx:pt>
          <cx:pt idx="227291">0</cx:pt>
          <cx:pt idx="227292">178</cx:pt>
          <cx:pt idx="227293">76</cx:pt>
          <cx:pt idx="227294">416</cx:pt>
          <cx:pt idx="227295">154</cx:pt>
          <cx:pt idx="227296">69</cx:pt>
          <cx:pt idx="227297">543</cx:pt>
          <cx:pt idx="227298">22</cx:pt>
          <cx:pt idx="227299">0</cx:pt>
          <cx:pt idx="227300">0</cx:pt>
          <cx:pt idx="227301">0</cx:pt>
          <cx:pt idx="227302">0</cx:pt>
          <cx:pt idx="227303">8</cx:pt>
          <cx:pt idx="227304">5</cx:pt>
          <cx:pt idx="227305">41</cx:pt>
          <cx:pt idx="227306">24</cx:pt>
          <cx:pt idx="227307">1</cx:pt>
          <cx:pt idx="227308">19</cx:pt>
          <cx:pt idx="227309">33</cx:pt>
          <cx:pt idx="227310">3</cx:pt>
          <cx:pt idx="227311">1</cx:pt>
          <cx:pt idx="227312">7</cx:pt>
          <cx:pt idx="227313">463</cx:pt>
          <cx:pt idx="227314">1</cx:pt>
          <cx:pt idx="227315">1</cx:pt>
          <cx:pt idx="227316">3</cx:pt>
          <cx:pt idx="227317">237</cx:pt>
          <cx:pt idx="227318">38</cx:pt>
          <cx:pt idx="227319">63</cx:pt>
          <cx:pt idx="227320">371</cx:pt>
          <cx:pt idx="227321">2</cx:pt>
          <cx:pt idx="227322">0</cx:pt>
          <cx:pt idx="227323">6</cx:pt>
          <cx:pt idx="227324">0</cx:pt>
          <cx:pt idx="227325">4</cx:pt>
          <cx:pt idx="227326">0</cx:pt>
          <cx:pt idx="227327">1</cx:pt>
          <cx:pt idx="227328">7</cx:pt>
          <cx:pt idx="227329">0</cx:pt>
          <cx:pt idx="227330">0</cx:pt>
          <cx:pt idx="227331">0</cx:pt>
          <cx:pt idx="227332">119</cx:pt>
          <cx:pt idx="227333">157</cx:pt>
          <cx:pt idx="227334">0</cx:pt>
          <cx:pt idx="227335">0</cx:pt>
          <cx:pt idx="227336">0</cx:pt>
          <cx:pt idx="227337">0</cx:pt>
          <cx:pt idx="227338">18</cx:pt>
          <cx:pt idx="227339">0</cx:pt>
          <cx:pt idx="227340">0</cx:pt>
          <cx:pt idx="227341">59</cx:pt>
          <cx:pt idx="227342">205</cx:pt>
          <cx:pt idx="227343">6</cx:pt>
          <cx:pt idx="227344">4</cx:pt>
          <cx:pt idx="227345">7</cx:pt>
          <cx:pt idx="227346">0</cx:pt>
          <cx:pt idx="227347">1</cx:pt>
          <cx:pt idx="227348">81</cx:pt>
          <cx:pt idx="227349">0</cx:pt>
          <cx:pt idx="227350">2</cx:pt>
          <cx:pt idx="227351">16</cx:pt>
          <cx:pt idx="227352">104</cx:pt>
          <cx:pt idx="227353">53</cx:pt>
          <cx:pt idx="227354">0</cx:pt>
          <cx:pt idx="227355">0</cx:pt>
          <cx:pt idx="227356">8</cx:pt>
          <cx:pt idx="227357">0</cx:pt>
          <cx:pt idx="227358">132</cx:pt>
          <cx:pt idx="227359">21</cx:pt>
          <cx:pt idx="227360">0</cx:pt>
          <cx:pt idx="227361">4</cx:pt>
          <cx:pt idx="227362">116</cx:pt>
          <cx:pt idx="227363">23</cx:pt>
          <cx:pt idx="227364">1</cx:pt>
          <cx:pt idx="227365">4</cx:pt>
          <cx:pt idx="227366">419</cx:pt>
          <cx:pt idx="227367">1</cx:pt>
          <cx:pt idx="227368">0</cx:pt>
          <cx:pt idx="227369">1</cx:pt>
          <cx:pt idx="227370">15</cx:pt>
          <cx:pt idx="227371">0</cx:pt>
          <cx:pt idx="227372">133</cx:pt>
          <cx:pt idx="227373">167</cx:pt>
          <cx:pt idx="227374">0</cx:pt>
          <cx:pt idx="227375">163</cx:pt>
          <cx:pt idx="227376">0</cx:pt>
          <cx:pt idx="227377">5</cx:pt>
          <cx:pt idx="227378">4</cx:pt>
          <cx:pt idx="227379">43</cx:pt>
          <cx:pt idx="227380">20</cx:pt>
          <cx:pt idx="227381">0</cx:pt>
          <cx:pt idx="227382">0</cx:pt>
          <cx:pt idx="227383">8</cx:pt>
          <cx:pt idx="227384">0</cx:pt>
          <cx:pt idx="227385">0</cx:pt>
          <cx:pt idx="227386">0</cx:pt>
          <cx:pt idx="227387">0</cx:pt>
          <cx:pt idx="227388">363</cx:pt>
          <cx:pt idx="227389">1</cx:pt>
          <cx:pt idx="227390">0</cx:pt>
          <cx:pt idx="227391">0</cx:pt>
          <cx:pt idx="227392">0</cx:pt>
          <cx:pt idx="227393">0</cx:pt>
          <cx:pt idx="227394">4</cx:pt>
          <cx:pt idx="227395">50</cx:pt>
          <cx:pt idx="227396">0</cx:pt>
          <cx:pt idx="227397">0</cx:pt>
          <cx:pt idx="227398">0</cx:pt>
          <cx:pt idx="227399">7</cx:pt>
          <cx:pt idx="227400">1</cx:pt>
          <cx:pt idx="227401">0</cx:pt>
          <cx:pt idx="227402">58</cx:pt>
          <cx:pt idx="227403">1</cx:pt>
          <cx:pt idx="227404">103</cx:pt>
          <cx:pt idx="227405">1</cx:pt>
          <cx:pt idx="227406">0</cx:pt>
          <cx:pt idx="227407">3</cx:pt>
          <cx:pt idx="227408">7</cx:pt>
          <cx:pt idx="227409">0</cx:pt>
          <cx:pt idx="227410">36</cx:pt>
          <cx:pt idx="227411">6</cx:pt>
          <cx:pt idx="227412">22</cx:pt>
          <cx:pt idx="227413">14</cx:pt>
          <cx:pt idx="227414">574</cx:pt>
          <cx:pt idx="227415">126</cx:pt>
          <cx:pt idx="227416">13</cx:pt>
          <cx:pt idx="227417">53</cx:pt>
          <cx:pt idx="227418">3</cx:pt>
          <cx:pt idx="227419">6</cx:pt>
          <cx:pt idx="227420">5</cx:pt>
          <cx:pt idx="227421">0</cx:pt>
          <cx:pt idx="227422">58</cx:pt>
          <cx:pt idx="227423">0</cx:pt>
          <cx:pt idx="227424">0</cx:pt>
          <cx:pt idx="227425">27</cx:pt>
          <cx:pt idx="227426">0</cx:pt>
          <cx:pt idx="227427">9</cx:pt>
          <cx:pt idx="227428">1</cx:pt>
          <cx:pt idx="227429">49</cx:pt>
          <cx:pt idx="227430">3</cx:pt>
          <cx:pt idx="227431">8</cx:pt>
          <cx:pt idx="227432">108</cx:pt>
          <cx:pt idx="227433">0</cx:pt>
          <cx:pt idx="227434">53</cx:pt>
          <cx:pt idx="227435">21</cx:pt>
          <cx:pt idx="227436">0</cx:pt>
          <cx:pt idx="227437">78</cx:pt>
          <cx:pt idx="227438">194</cx:pt>
          <cx:pt idx="227439">2</cx:pt>
          <cx:pt idx="227440">20</cx:pt>
          <cx:pt idx="227441">28</cx:pt>
          <cx:pt idx="227442">0</cx:pt>
          <cx:pt idx="227443">21</cx:pt>
          <cx:pt idx="227444">0</cx:pt>
          <cx:pt idx="227445">57</cx:pt>
          <cx:pt idx="227446">21</cx:pt>
          <cx:pt idx="227447">7</cx:pt>
          <cx:pt idx="227448">38</cx:pt>
          <cx:pt idx="227449">8</cx:pt>
          <cx:pt idx="227450">10</cx:pt>
          <cx:pt idx="227451">140</cx:pt>
          <cx:pt idx="227452">52</cx:pt>
          <cx:pt idx="227453">519</cx:pt>
          <cx:pt idx="227454">204</cx:pt>
          <cx:pt idx="227455">30</cx:pt>
          <cx:pt idx="227456">0</cx:pt>
          <cx:pt idx="227457">0</cx:pt>
          <cx:pt idx="227458">0</cx:pt>
          <cx:pt idx="227459">0</cx:pt>
          <cx:pt idx="227460">1</cx:pt>
          <cx:pt idx="227461">61</cx:pt>
          <cx:pt idx="227462">0</cx:pt>
          <cx:pt idx="227463">105</cx:pt>
          <cx:pt idx="227464">47</cx:pt>
          <cx:pt idx="227465">13</cx:pt>
          <cx:pt idx="227466">0</cx:pt>
          <cx:pt idx="227467">8</cx:pt>
          <cx:pt idx="227468">13</cx:pt>
          <cx:pt idx="227469">222</cx:pt>
          <cx:pt idx="227470">18</cx:pt>
          <cx:pt idx="227471">124</cx:pt>
          <cx:pt idx="227472">69</cx:pt>
          <cx:pt idx="227473">6</cx:pt>
          <cx:pt idx="227474">5</cx:pt>
          <cx:pt idx="227475">56</cx:pt>
          <cx:pt idx="227476">176</cx:pt>
          <cx:pt idx="227477">226</cx:pt>
          <cx:pt idx="227478">19</cx:pt>
          <cx:pt idx="227479">15</cx:pt>
          <cx:pt idx="227480">7</cx:pt>
          <cx:pt idx="227481">284</cx:pt>
          <cx:pt idx="227482">0</cx:pt>
          <cx:pt idx="227483">14</cx:pt>
          <cx:pt idx="227484">1</cx:pt>
          <cx:pt idx="227485">18</cx:pt>
          <cx:pt idx="227486">0</cx:pt>
          <cx:pt idx="227487">0</cx:pt>
          <cx:pt idx="227488">132</cx:pt>
          <cx:pt idx="227489">1</cx:pt>
          <cx:pt idx="227490">164</cx:pt>
          <cx:pt idx="227491">165</cx:pt>
          <cx:pt idx="227492">265</cx:pt>
          <cx:pt idx="227493">75</cx:pt>
          <cx:pt idx="227494">0</cx:pt>
          <cx:pt idx="227495">1</cx:pt>
          <cx:pt idx="227496">0</cx:pt>
          <cx:pt idx="227497">56</cx:pt>
          <cx:pt idx="227498">38</cx:pt>
          <cx:pt idx="227499">1</cx:pt>
          <cx:pt idx="227500">188</cx:pt>
          <cx:pt idx="227501">92</cx:pt>
          <cx:pt idx="227502">19</cx:pt>
          <cx:pt idx="227503">0</cx:pt>
          <cx:pt idx="227504">2</cx:pt>
          <cx:pt idx="227505">66</cx:pt>
          <cx:pt idx="227506">3</cx:pt>
          <cx:pt idx="227507">1</cx:pt>
          <cx:pt idx="227508">22</cx:pt>
          <cx:pt idx="227509">24</cx:pt>
          <cx:pt idx="227510">0</cx:pt>
          <cx:pt idx="227511">95</cx:pt>
          <cx:pt idx="227512">12</cx:pt>
          <cx:pt idx="227513">8</cx:pt>
          <cx:pt idx="227514">0</cx:pt>
          <cx:pt idx="227515">63</cx:pt>
          <cx:pt idx="227516">0</cx:pt>
          <cx:pt idx="227517">7</cx:pt>
          <cx:pt idx="227518">20</cx:pt>
          <cx:pt idx="227519">14</cx:pt>
          <cx:pt idx="227520">3</cx:pt>
          <cx:pt idx="227521">0</cx:pt>
          <cx:pt idx="227522">0</cx:pt>
          <cx:pt idx="227523">67</cx:pt>
          <cx:pt idx="227524">3</cx:pt>
          <cx:pt idx="227525">1</cx:pt>
          <cx:pt idx="227526">0</cx:pt>
          <cx:pt idx="227527">0</cx:pt>
          <cx:pt idx="227528">63</cx:pt>
          <cx:pt idx="227529">0</cx:pt>
          <cx:pt idx="227530">0</cx:pt>
          <cx:pt idx="227531">0</cx:pt>
          <cx:pt idx="227532">0</cx:pt>
          <cx:pt idx="227533">94</cx:pt>
          <cx:pt idx="227534">75</cx:pt>
          <cx:pt idx="227535">0</cx:pt>
          <cx:pt idx="227536">0</cx:pt>
          <cx:pt idx="227537">233</cx:pt>
          <cx:pt idx="227538">217</cx:pt>
          <cx:pt idx="227539">70</cx:pt>
          <cx:pt idx="227540">231</cx:pt>
          <cx:pt idx="227541">6</cx:pt>
          <cx:pt idx="227542">3</cx:pt>
          <cx:pt idx="227543">5</cx:pt>
          <cx:pt idx="227544">0</cx:pt>
          <cx:pt idx="227545">0</cx:pt>
          <cx:pt idx="227546">0</cx:pt>
          <cx:pt idx="227547">0</cx:pt>
          <cx:pt idx="227548">224</cx:pt>
          <cx:pt idx="227549">1</cx:pt>
          <cx:pt idx="227550">41</cx:pt>
          <cx:pt idx="227551">0</cx:pt>
          <cx:pt idx="227552">7</cx:pt>
          <cx:pt idx="227553">1</cx:pt>
          <cx:pt idx="227554">1</cx:pt>
          <cx:pt idx="227555">0</cx:pt>
          <cx:pt idx="227556">90</cx:pt>
          <cx:pt idx="227557">1</cx:pt>
          <cx:pt idx="227558">0</cx:pt>
          <cx:pt idx="227559">12</cx:pt>
          <cx:pt idx="227560">52</cx:pt>
          <cx:pt idx="227561">1</cx:pt>
          <cx:pt idx="227562">182</cx:pt>
          <cx:pt idx="227563">111</cx:pt>
          <cx:pt idx="227564">75</cx:pt>
          <cx:pt idx="227565">0</cx:pt>
          <cx:pt idx="227566">0</cx:pt>
          <cx:pt idx="227567">12</cx:pt>
          <cx:pt idx="227568">124</cx:pt>
          <cx:pt idx="227569">1</cx:pt>
          <cx:pt idx="227570">0</cx:pt>
          <cx:pt idx="227571">1</cx:pt>
          <cx:pt idx="227572">0</cx:pt>
          <cx:pt idx="227573">4</cx:pt>
          <cx:pt idx="227574">27</cx:pt>
          <cx:pt idx="227575">16</cx:pt>
          <cx:pt idx="227576">7</cx:pt>
          <cx:pt idx="227577">0</cx:pt>
          <cx:pt idx="227578">0</cx:pt>
          <cx:pt idx="227579">0</cx:pt>
          <cx:pt idx="227580">0</cx:pt>
          <cx:pt idx="227581">0</cx:pt>
          <cx:pt idx="227582">2</cx:pt>
          <cx:pt idx="227583">1</cx:pt>
          <cx:pt idx="227584">0</cx:pt>
          <cx:pt idx="227585">202</cx:pt>
          <cx:pt idx="227586">491</cx:pt>
          <cx:pt idx="227587">27</cx:pt>
          <cx:pt idx="227588">16</cx:pt>
          <cx:pt idx="227589">21</cx:pt>
          <cx:pt idx="227590">90</cx:pt>
          <cx:pt idx="227591">165</cx:pt>
          <cx:pt idx="227592">11</cx:pt>
          <cx:pt idx="227593">0</cx:pt>
          <cx:pt idx="227594">2</cx:pt>
          <cx:pt idx="227595">0</cx:pt>
          <cx:pt idx="227596">31</cx:pt>
          <cx:pt idx="227597">0</cx:pt>
          <cx:pt idx="227598">16</cx:pt>
          <cx:pt idx="227599">35</cx:pt>
          <cx:pt idx="227600">28</cx:pt>
          <cx:pt idx="227601">0</cx:pt>
          <cx:pt idx="227602">119</cx:pt>
          <cx:pt idx="227603">0</cx:pt>
          <cx:pt idx="227604">0</cx:pt>
          <cx:pt idx="227605">0</cx:pt>
          <cx:pt idx="227606">0</cx:pt>
          <cx:pt idx="227607">0</cx:pt>
          <cx:pt idx="227608">0</cx:pt>
          <cx:pt idx="227609">46</cx:pt>
          <cx:pt idx="227610">61</cx:pt>
          <cx:pt idx="227611">6</cx:pt>
          <cx:pt idx="227612">0</cx:pt>
          <cx:pt idx="227613">22</cx:pt>
          <cx:pt idx="227614">14</cx:pt>
          <cx:pt idx="227615">6</cx:pt>
          <cx:pt idx="227616">14</cx:pt>
          <cx:pt idx="227617">4</cx:pt>
          <cx:pt idx="227618">914</cx:pt>
          <cx:pt idx="227619">116</cx:pt>
          <cx:pt idx="227620">13</cx:pt>
          <cx:pt idx="227621">1</cx:pt>
          <cx:pt idx="227622">0</cx:pt>
          <cx:pt idx="227623">1</cx:pt>
          <cx:pt idx="227624">134</cx:pt>
          <cx:pt idx="227625">24</cx:pt>
          <cx:pt idx="227626">101</cx:pt>
          <cx:pt idx="227627">44</cx:pt>
          <cx:pt idx="227628">0</cx:pt>
          <cx:pt idx="227629">1</cx:pt>
          <cx:pt idx="227630">0</cx:pt>
          <cx:pt idx="227631">0</cx:pt>
          <cx:pt idx="227632">0</cx:pt>
          <cx:pt idx="227633">79</cx:pt>
          <cx:pt idx="227634">0</cx:pt>
          <cx:pt idx="227635">93</cx:pt>
          <cx:pt idx="227636">0</cx:pt>
          <cx:pt idx="227637">233</cx:pt>
          <cx:pt idx="227638">0</cx:pt>
          <cx:pt idx="227639">0</cx:pt>
          <cx:pt idx="227640">1</cx:pt>
          <cx:pt idx="227641">147</cx:pt>
          <cx:pt idx="227642">0</cx:pt>
          <cx:pt idx="227643">0</cx:pt>
          <cx:pt idx="227644">24</cx:pt>
          <cx:pt idx="227645">2</cx:pt>
          <cx:pt idx="227646">4</cx:pt>
          <cx:pt idx="227647">2</cx:pt>
          <cx:pt idx="227648">3</cx:pt>
          <cx:pt idx="227649">0</cx:pt>
          <cx:pt idx="227650">0</cx:pt>
          <cx:pt idx="227651">8</cx:pt>
          <cx:pt idx="227652">4</cx:pt>
          <cx:pt idx="227653">199</cx:pt>
          <cx:pt idx="227654">1</cx:pt>
          <cx:pt idx="227655">7</cx:pt>
          <cx:pt idx="227656">0</cx:pt>
          <cx:pt idx="227657">0</cx:pt>
          <cx:pt idx="227658">4</cx:pt>
          <cx:pt idx="227659">0</cx:pt>
          <cx:pt idx="227660">0</cx:pt>
          <cx:pt idx="227661">93</cx:pt>
          <cx:pt idx="227662">1</cx:pt>
          <cx:pt idx="227663">8</cx:pt>
          <cx:pt idx="227664">2</cx:pt>
          <cx:pt idx="227665">0</cx:pt>
          <cx:pt idx="227666">16</cx:pt>
          <cx:pt idx="227667">0</cx:pt>
          <cx:pt idx="227668">140</cx:pt>
          <cx:pt idx="227669">28</cx:pt>
          <cx:pt idx="227670">2</cx:pt>
          <cx:pt idx="227671">0</cx:pt>
          <cx:pt idx="227672">2</cx:pt>
          <cx:pt idx="227673">1</cx:pt>
          <cx:pt idx="227674">0</cx:pt>
          <cx:pt idx="227675">0</cx:pt>
          <cx:pt idx="227676">43</cx:pt>
          <cx:pt idx="227677">72</cx:pt>
          <cx:pt idx="227678">0</cx:pt>
          <cx:pt idx="227679">25</cx:pt>
          <cx:pt idx="227680">91</cx:pt>
          <cx:pt idx="227681">112</cx:pt>
          <cx:pt idx="227682">11</cx:pt>
          <cx:pt idx="227683">1</cx:pt>
          <cx:pt idx="227684">0</cx:pt>
          <cx:pt idx="227685">0</cx:pt>
          <cx:pt idx="227686">1</cx:pt>
          <cx:pt idx="227687">1</cx:pt>
          <cx:pt idx="227688">8</cx:pt>
          <cx:pt idx="227689">0</cx:pt>
          <cx:pt idx="227690">14</cx:pt>
          <cx:pt idx="227691">163</cx:pt>
          <cx:pt idx="227692">12</cx:pt>
          <cx:pt idx="227693">4</cx:pt>
          <cx:pt idx="227694">1</cx:pt>
          <cx:pt idx="227695">17</cx:pt>
          <cx:pt idx="227696">7</cx:pt>
          <cx:pt idx="227697">3</cx:pt>
          <cx:pt idx="227698">42</cx:pt>
          <cx:pt idx="227699">2</cx:pt>
          <cx:pt idx="227700">2</cx:pt>
          <cx:pt idx="227701">105</cx:pt>
          <cx:pt idx="227702">31</cx:pt>
          <cx:pt idx="227703">27</cx:pt>
          <cx:pt idx="227704">7</cx:pt>
          <cx:pt idx="227705">0</cx:pt>
          <cx:pt idx="227706">142</cx:pt>
          <cx:pt idx="227707">221</cx:pt>
          <cx:pt idx="227708">0</cx:pt>
          <cx:pt idx="227709">1</cx:pt>
          <cx:pt idx="227710">3</cx:pt>
          <cx:pt idx="227711">1</cx:pt>
          <cx:pt idx="227712">0</cx:pt>
          <cx:pt idx="227713">0</cx:pt>
          <cx:pt idx="227714">0</cx:pt>
          <cx:pt idx="227715">1</cx:pt>
          <cx:pt idx="227716">0</cx:pt>
          <cx:pt idx="227717">0</cx:pt>
          <cx:pt idx="227718">0</cx:pt>
          <cx:pt idx="227719">0</cx:pt>
          <cx:pt idx="227720">0</cx:pt>
          <cx:pt idx="227721">0</cx:pt>
          <cx:pt idx="227722">0</cx:pt>
          <cx:pt idx="227723">0</cx:pt>
          <cx:pt idx="227724">0</cx:pt>
          <cx:pt idx="227725">0</cx:pt>
          <cx:pt idx="227726">0</cx:pt>
          <cx:pt idx="227727">1</cx:pt>
          <cx:pt idx="227728">0</cx:pt>
          <cx:pt idx="227729">0</cx:pt>
          <cx:pt idx="227730">0</cx:pt>
          <cx:pt idx="227731">0</cx:pt>
          <cx:pt idx="227732">13</cx:pt>
          <cx:pt idx="227733">26</cx:pt>
          <cx:pt idx="227734">1</cx:pt>
          <cx:pt idx="227735">104</cx:pt>
          <cx:pt idx="227736">51</cx:pt>
          <cx:pt idx="227737">1</cx:pt>
          <cx:pt idx="227738">0</cx:pt>
          <cx:pt idx="227739">0</cx:pt>
          <cx:pt idx="227740">5</cx:pt>
          <cx:pt idx="227741">154</cx:pt>
          <cx:pt idx="227742">0</cx:pt>
          <cx:pt idx="227743">0</cx:pt>
          <cx:pt idx="227744">194</cx:pt>
          <cx:pt idx="227745">235</cx:pt>
          <cx:pt idx="227746">17</cx:pt>
          <cx:pt idx="227747">0</cx:pt>
          <cx:pt idx="227748">23</cx:pt>
          <cx:pt idx="227749">3</cx:pt>
          <cx:pt idx="227750">1</cx:pt>
          <cx:pt idx="227751">13</cx:pt>
          <cx:pt idx="227752">87</cx:pt>
          <cx:pt idx="227753">3</cx:pt>
          <cx:pt idx="227754">33</cx:pt>
          <cx:pt idx="227755">0</cx:pt>
          <cx:pt idx="227756">0</cx:pt>
          <cx:pt idx="227757">7</cx:pt>
          <cx:pt idx="227758">48</cx:pt>
          <cx:pt idx="227759">21</cx:pt>
          <cx:pt idx="227760">174</cx:pt>
          <cx:pt idx="227761">0</cx:pt>
          <cx:pt idx="227762">18</cx:pt>
          <cx:pt idx="227763">238</cx:pt>
          <cx:pt idx="227764">0</cx:pt>
          <cx:pt idx="227765">56</cx:pt>
          <cx:pt idx="227766">13</cx:pt>
          <cx:pt idx="227767">5</cx:pt>
          <cx:pt idx="227768">79</cx:pt>
          <cx:pt idx="227769">26</cx:pt>
          <cx:pt idx="227770">3</cx:pt>
          <cx:pt idx="227771">20</cx:pt>
          <cx:pt idx="227772">0</cx:pt>
          <cx:pt idx="227773">7</cx:pt>
          <cx:pt idx="227774">115</cx:pt>
          <cx:pt idx="227775">2</cx:pt>
          <cx:pt idx="227776">6</cx:pt>
          <cx:pt idx="227777">0</cx:pt>
          <cx:pt idx="227778">1</cx:pt>
          <cx:pt idx="227779">0</cx:pt>
          <cx:pt idx="227780">72</cx:pt>
          <cx:pt idx="227781">214</cx:pt>
          <cx:pt idx="227782">3</cx:pt>
          <cx:pt idx="227783">18</cx:pt>
          <cx:pt idx="227784">21</cx:pt>
          <cx:pt idx="227785">19</cx:pt>
          <cx:pt idx="227786">2</cx:pt>
          <cx:pt idx="227787">3</cx:pt>
          <cx:pt idx="227788">20</cx:pt>
          <cx:pt idx="227789">0</cx:pt>
          <cx:pt idx="227790">3</cx:pt>
          <cx:pt idx="227791">0</cx:pt>
          <cx:pt idx="227792">0</cx:pt>
          <cx:pt idx="227793">0</cx:pt>
          <cx:pt idx="227794">0</cx:pt>
          <cx:pt idx="227795">22</cx:pt>
          <cx:pt idx="227796">14</cx:pt>
          <cx:pt idx="227797">20</cx:pt>
          <cx:pt idx="227798">41</cx:pt>
          <cx:pt idx="227799">130</cx:pt>
          <cx:pt idx="227800">25</cx:pt>
          <cx:pt idx="227801">35</cx:pt>
          <cx:pt idx="227802">0</cx:pt>
          <cx:pt idx="227803">8</cx:pt>
          <cx:pt idx="227804">9</cx:pt>
          <cx:pt idx="227805">1</cx:pt>
          <cx:pt idx="227806">209</cx:pt>
          <cx:pt idx="227807">0</cx:pt>
          <cx:pt idx="227808">6</cx:pt>
          <cx:pt idx="227809">948</cx:pt>
          <cx:pt idx="227810">13</cx:pt>
          <cx:pt idx="227811">132</cx:pt>
          <cx:pt idx="227812">0</cx:pt>
          <cx:pt idx="227813">0</cx:pt>
          <cx:pt idx="227814">0</cx:pt>
          <cx:pt idx="227815">0</cx:pt>
          <cx:pt idx="227816">12</cx:pt>
          <cx:pt idx="227817">18</cx:pt>
          <cx:pt idx="227818">14</cx:pt>
          <cx:pt idx="227819">1</cx:pt>
          <cx:pt idx="227820">1</cx:pt>
          <cx:pt idx="227821">50</cx:pt>
          <cx:pt idx="227822">11</cx:pt>
          <cx:pt idx="227823">1</cx:pt>
          <cx:pt idx="227824">0</cx:pt>
          <cx:pt idx="227825">50</cx:pt>
          <cx:pt idx="227826">121</cx:pt>
          <cx:pt idx="227827">52</cx:pt>
          <cx:pt idx="227828">64</cx:pt>
          <cx:pt idx="227829">4</cx:pt>
          <cx:pt idx="227830">197</cx:pt>
          <cx:pt idx="227831">38</cx:pt>
          <cx:pt idx="227832">166</cx:pt>
          <cx:pt idx="227833">0</cx:pt>
          <cx:pt idx="227834">6</cx:pt>
          <cx:pt idx="227835">28</cx:pt>
          <cx:pt idx="227836">29</cx:pt>
          <cx:pt idx="227837">56</cx:pt>
          <cx:pt idx="227838">76</cx:pt>
          <cx:pt idx="227839">68</cx:pt>
          <cx:pt idx="227840">132</cx:pt>
          <cx:pt idx="227841">1</cx:pt>
          <cx:pt idx="227842">154</cx:pt>
          <cx:pt idx="227843">8</cx:pt>
          <cx:pt idx="227844">0</cx:pt>
          <cx:pt idx="227845">0</cx:pt>
          <cx:pt idx="227846">2</cx:pt>
          <cx:pt idx="227847">0</cx:pt>
          <cx:pt idx="227848">1</cx:pt>
          <cx:pt idx="227849">15</cx:pt>
          <cx:pt idx="227850">7</cx:pt>
          <cx:pt idx="227851">1</cx:pt>
          <cx:pt idx="227852">1</cx:pt>
          <cx:pt idx="227853">13</cx:pt>
          <cx:pt idx="227854">22</cx:pt>
          <cx:pt idx="227855">29</cx:pt>
          <cx:pt idx="227856">796</cx:pt>
          <cx:pt idx="227857">18</cx:pt>
          <cx:pt idx="227858">17</cx:pt>
          <cx:pt idx="227859">8</cx:pt>
          <cx:pt idx="227860">28</cx:pt>
          <cx:pt idx="227861">98</cx:pt>
          <cx:pt idx="227862">37</cx:pt>
          <cx:pt idx="227863">0</cx:pt>
          <cx:pt idx="227864">445</cx:pt>
          <cx:pt idx="227865">60</cx:pt>
          <cx:pt idx="227866">1</cx:pt>
          <cx:pt idx="227867">7</cx:pt>
          <cx:pt idx="227868">31</cx:pt>
          <cx:pt idx="227869">21</cx:pt>
          <cx:pt idx="227870">54</cx:pt>
          <cx:pt idx="227871">16</cx:pt>
          <cx:pt idx="227872">0</cx:pt>
          <cx:pt idx="227873">0</cx:pt>
          <cx:pt idx="227874">2</cx:pt>
          <cx:pt idx="227875">62</cx:pt>
          <cx:pt idx="227876">1</cx:pt>
          <cx:pt idx="227877">0</cx:pt>
          <cx:pt idx="227878">0</cx:pt>
          <cx:pt idx="227879">0</cx:pt>
          <cx:pt idx="227880">6</cx:pt>
          <cx:pt idx="227881">0</cx:pt>
          <cx:pt idx="227882">17</cx:pt>
          <cx:pt idx="227883">0</cx:pt>
          <cx:pt idx="227884">0</cx:pt>
          <cx:pt idx="227885">0</cx:pt>
          <cx:pt idx="227886">0</cx:pt>
          <cx:pt idx="227887">0</cx:pt>
          <cx:pt idx="227888">0</cx:pt>
          <cx:pt idx="227889">71</cx:pt>
          <cx:pt idx="227890">0</cx:pt>
          <cx:pt idx="227891">7</cx:pt>
          <cx:pt idx="227892">0</cx:pt>
          <cx:pt idx="227893">0</cx:pt>
          <cx:pt idx="227894">21</cx:pt>
          <cx:pt idx="227895">7</cx:pt>
          <cx:pt idx="227896">1</cx:pt>
          <cx:pt idx="227897">1</cx:pt>
          <cx:pt idx="227898">6</cx:pt>
          <cx:pt idx="227899">1</cx:pt>
          <cx:pt idx="227900">28</cx:pt>
          <cx:pt idx="227901">5</cx:pt>
          <cx:pt idx="227902">0</cx:pt>
          <cx:pt idx="227903">202</cx:pt>
          <cx:pt idx="227904">4</cx:pt>
          <cx:pt idx="227905">0</cx:pt>
          <cx:pt idx="227906">4</cx:pt>
          <cx:pt idx="227907">3</cx:pt>
          <cx:pt idx="227908">243</cx:pt>
          <cx:pt idx="227909">56</cx:pt>
          <cx:pt idx="227910">244</cx:pt>
          <cx:pt idx="227911">23</cx:pt>
          <cx:pt idx="227912">0</cx:pt>
          <cx:pt idx="227913">94</cx:pt>
          <cx:pt idx="227914">16</cx:pt>
          <cx:pt idx="227915">178</cx:pt>
          <cx:pt idx="227916">0</cx:pt>
          <cx:pt idx="227917">0</cx:pt>
          <cx:pt idx="227918">0</cx:pt>
          <cx:pt idx="227919">6</cx:pt>
          <cx:pt idx="227920">1</cx:pt>
          <cx:pt idx="227921">0</cx:pt>
          <cx:pt idx="227922">3</cx:pt>
          <cx:pt idx="227923">0</cx:pt>
          <cx:pt idx="227924">2</cx:pt>
          <cx:pt idx="227925">60</cx:pt>
          <cx:pt idx="227926">1</cx:pt>
          <cx:pt idx="227927">0</cx:pt>
          <cx:pt idx="227928">4</cx:pt>
          <cx:pt idx="227929">34</cx:pt>
          <cx:pt idx="227930">1</cx:pt>
          <cx:pt idx="227931">9</cx:pt>
          <cx:pt idx="227932">35</cx:pt>
          <cx:pt idx="227933">23</cx:pt>
          <cx:pt idx="227934">57</cx:pt>
          <cx:pt idx="227935">1</cx:pt>
          <cx:pt idx="227936">0</cx:pt>
          <cx:pt idx="227937">6</cx:pt>
          <cx:pt idx="227938">81</cx:pt>
          <cx:pt idx="227939">38</cx:pt>
          <cx:pt idx="227940">0</cx:pt>
          <cx:pt idx="227941">7</cx:pt>
          <cx:pt idx="227942">2</cx:pt>
          <cx:pt idx="227943">7</cx:pt>
          <cx:pt idx="227944">593</cx:pt>
          <cx:pt idx="227945">36</cx:pt>
          <cx:pt idx="227946">62</cx:pt>
          <cx:pt idx="227947">0</cx:pt>
          <cx:pt idx="227948">0</cx:pt>
          <cx:pt idx="227949">6</cx:pt>
          <cx:pt idx="227950">44</cx:pt>
          <cx:pt idx="227951">0</cx:pt>
          <cx:pt idx="227952">0</cx:pt>
          <cx:pt idx="227953">0</cx:pt>
          <cx:pt idx="227954">0</cx:pt>
          <cx:pt idx="227955">0</cx:pt>
          <cx:pt idx="227956">0</cx:pt>
          <cx:pt idx="227957">0</cx:pt>
          <cx:pt idx="227958">0</cx:pt>
          <cx:pt idx="227959">0</cx:pt>
          <cx:pt idx="227960">0</cx:pt>
          <cx:pt idx="227961">16</cx:pt>
          <cx:pt idx="227962">0</cx:pt>
          <cx:pt idx="227963">0</cx:pt>
          <cx:pt idx="227964">8</cx:pt>
          <cx:pt idx="227965">32</cx:pt>
          <cx:pt idx="227966">1</cx:pt>
          <cx:pt idx="227967">18</cx:pt>
          <cx:pt idx="227968">1</cx:pt>
          <cx:pt idx="227969">1</cx:pt>
          <cx:pt idx="227970">49</cx:pt>
          <cx:pt idx="227971">10</cx:pt>
          <cx:pt idx="227972">7</cx:pt>
          <cx:pt idx="227973">0</cx:pt>
          <cx:pt idx="227974">0</cx:pt>
          <cx:pt idx="227975">7</cx:pt>
          <cx:pt idx="227976">17</cx:pt>
          <cx:pt idx="227977">41</cx:pt>
          <cx:pt idx="227978">6</cx:pt>
          <cx:pt idx="227979">82</cx:pt>
          <cx:pt idx="227980">13</cx:pt>
          <cx:pt idx="227981">64</cx:pt>
          <cx:pt idx="227982">0</cx:pt>
          <cx:pt idx="227983">2</cx:pt>
          <cx:pt idx="227984">4</cx:pt>
          <cx:pt idx="227985">0</cx:pt>
          <cx:pt idx="227986">3</cx:pt>
          <cx:pt idx="227987">5</cx:pt>
          <cx:pt idx="227988">2</cx:pt>
          <cx:pt idx="227989">1</cx:pt>
          <cx:pt idx="227990">1</cx:pt>
          <cx:pt idx="227991">2</cx:pt>
          <cx:pt idx="227992">7</cx:pt>
          <cx:pt idx="227993">13</cx:pt>
          <cx:pt idx="227994">56</cx:pt>
          <cx:pt idx="227995">0</cx:pt>
          <cx:pt idx="227996">43</cx:pt>
          <cx:pt idx="227997">72</cx:pt>
          <cx:pt idx="227998">14</cx:pt>
          <cx:pt idx="227999">164</cx:pt>
          <cx:pt idx="228000">126</cx:pt>
          <cx:pt idx="228001">22</cx:pt>
          <cx:pt idx="228002">7</cx:pt>
          <cx:pt idx="228003">7</cx:pt>
          <cx:pt idx="228004">0</cx:pt>
          <cx:pt idx="228005">6</cx:pt>
          <cx:pt idx="228006">216</cx:pt>
          <cx:pt idx="228007">26</cx:pt>
          <cx:pt idx="228008">90</cx:pt>
          <cx:pt idx="228009">99</cx:pt>
          <cx:pt idx="228010">19</cx:pt>
          <cx:pt idx="228011">68</cx:pt>
          <cx:pt idx="228012">5</cx:pt>
          <cx:pt idx="228013">0</cx:pt>
          <cx:pt idx="228014">0</cx:pt>
          <cx:pt idx="228015">84</cx:pt>
          <cx:pt idx="228016">267</cx:pt>
          <cx:pt idx="228017">2</cx:pt>
          <cx:pt idx="228018">1</cx:pt>
          <cx:pt idx="228019">0</cx:pt>
          <cx:pt idx="228020">4</cx:pt>
          <cx:pt idx="228021">412</cx:pt>
          <cx:pt idx="228022">105</cx:pt>
          <cx:pt idx="228023">20</cx:pt>
          <cx:pt idx="228024">10</cx:pt>
          <cx:pt idx="228025">397</cx:pt>
          <cx:pt idx="228026">0</cx:pt>
          <cx:pt idx="228027">0</cx:pt>
          <cx:pt idx="228028">30</cx:pt>
          <cx:pt idx="228029">1</cx:pt>
          <cx:pt idx="228030">0</cx:pt>
          <cx:pt idx="228031">0</cx:pt>
          <cx:pt idx="228032">0</cx:pt>
          <cx:pt idx="228033">10</cx:pt>
          <cx:pt idx="228034">0</cx:pt>
          <cx:pt idx="228035">0</cx:pt>
          <cx:pt idx="228036">35</cx:pt>
          <cx:pt idx="228037">14</cx:pt>
          <cx:pt idx="228038">23</cx:pt>
          <cx:pt idx="228039">408</cx:pt>
          <cx:pt idx="228040">9</cx:pt>
          <cx:pt idx="228041">114</cx:pt>
          <cx:pt idx="228042">1</cx:pt>
          <cx:pt idx="228043">0</cx:pt>
          <cx:pt idx="228044">6</cx:pt>
          <cx:pt idx="228045">31</cx:pt>
          <cx:pt idx="228046">1</cx:pt>
          <cx:pt idx="228047">6</cx:pt>
          <cx:pt idx="228048">86</cx:pt>
          <cx:pt idx="228049">5</cx:pt>
          <cx:pt idx="228050">0</cx:pt>
          <cx:pt idx="228051">4</cx:pt>
          <cx:pt idx="228052">0</cx:pt>
          <cx:pt idx="228053">135</cx:pt>
          <cx:pt idx="228054">6</cx:pt>
          <cx:pt idx="228055">0</cx:pt>
          <cx:pt idx="228056">0</cx:pt>
          <cx:pt idx="228057">0</cx:pt>
          <cx:pt idx="228058">0</cx:pt>
          <cx:pt idx="228059">0</cx:pt>
          <cx:pt idx="228060">0</cx:pt>
          <cx:pt idx="228061">0</cx:pt>
          <cx:pt idx="228062">0</cx:pt>
          <cx:pt idx="228063">0</cx:pt>
          <cx:pt idx="228064">2</cx:pt>
          <cx:pt idx="228065">195</cx:pt>
          <cx:pt idx="228066">0</cx:pt>
          <cx:pt idx="228067">13</cx:pt>
          <cx:pt idx="228068">2</cx:pt>
          <cx:pt idx="228069">0</cx:pt>
          <cx:pt idx="228070">0</cx:pt>
          <cx:pt idx="228071">1</cx:pt>
          <cx:pt idx="228072">2</cx:pt>
          <cx:pt idx="228073">1</cx:pt>
          <cx:pt idx="228074">0</cx:pt>
          <cx:pt idx="228075">75</cx:pt>
          <cx:pt idx="228076">49</cx:pt>
          <cx:pt idx="228077">8</cx:pt>
          <cx:pt idx="228078">0</cx:pt>
          <cx:pt idx="228079">1</cx:pt>
          <cx:pt idx="228080">1</cx:pt>
          <cx:pt idx="228081">0</cx:pt>
          <cx:pt idx="228082">0</cx:pt>
          <cx:pt idx="228083">0</cx:pt>
          <cx:pt idx="228084">0</cx:pt>
          <cx:pt idx="228085">12</cx:pt>
          <cx:pt idx="228086">0</cx:pt>
          <cx:pt idx="228087">0</cx:pt>
          <cx:pt idx="228088">0</cx:pt>
          <cx:pt idx="228089">0</cx:pt>
          <cx:pt idx="228090">0</cx:pt>
          <cx:pt idx="228091">0</cx:pt>
          <cx:pt idx="228092">0</cx:pt>
          <cx:pt idx="228093">0</cx:pt>
          <cx:pt idx="228094">0</cx:pt>
          <cx:pt idx="228095">0</cx:pt>
          <cx:pt idx="228096">0</cx:pt>
          <cx:pt idx="228097">0</cx:pt>
          <cx:pt idx="228098">0</cx:pt>
          <cx:pt idx="228099">0</cx:pt>
          <cx:pt idx="228100">1</cx:pt>
          <cx:pt idx="228101">0</cx:pt>
          <cx:pt idx="228102">0</cx:pt>
          <cx:pt idx="228103">0</cx:pt>
          <cx:pt idx="228104">0</cx:pt>
          <cx:pt idx="228105">0</cx:pt>
          <cx:pt idx="228106">0</cx:pt>
          <cx:pt idx="228107">0</cx:pt>
          <cx:pt idx="228108">0</cx:pt>
          <cx:pt idx="228109">0</cx:pt>
          <cx:pt idx="228110">7</cx:pt>
          <cx:pt idx="228111">0</cx:pt>
          <cx:pt idx="228112">0</cx:pt>
          <cx:pt idx="228113">0</cx:pt>
          <cx:pt idx="228114">0</cx:pt>
          <cx:pt idx="228115">1</cx:pt>
          <cx:pt idx="228116">0</cx:pt>
          <cx:pt idx="228117">1</cx:pt>
          <cx:pt idx="228118">14</cx:pt>
          <cx:pt idx="228119">48</cx:pt>
          <cx:pt idx="228120">63</cx:pt>
          <cx:pt idx="228121">1</cx:pt>
          <cx:pt idx="228122">0</cx:pt>
          <cx:pt idx="228123">260</cx:pt>
          <cx:pt idx="228124">62</cx:pt>
          <cx:pt idx="228125">1</cx:pt>
          <cx:pt idx="228126">1</cx:pt>
          <cx:pt idx="228127">0</cx:pt>
          <cx:pt idx="228128">0</cx:pt>
          <cx:pt idx="228129">40</cx:pt>
          <cx:pt idx="228130">26</cx:pt>
          <cx:pt idx="228131">1</cx:pt>
          <cx:pt idx="228132">8</cx:pt>
          <cx:pt idx="228133">0</cx:pt>
          <cx:pt idx="228134">4</cx:pt>
          <cx:pt idx="228135">5</cx:pt>
          <cx:pt idx="228136">365</cx:pt>
          <cx:pt idx="228137">1</cx:pt>
          <cx:pt idx="228138">7</cx:pt>
          <cx:pt idx="228139">29</cx:pt>
          <cx:pt idx="228140">41</cx:pt>
          <cx:pt idx="228141">1</cx:pt>
          <cx:pt idx="228142">5</cx:pt>
          <cx:pt idx="228143">9</cx:pt>
          <cx:pt idx="228144">28</cx:pt>
          <cx:pt idx="228145">81</cx:pt>
          <cx:pt idx="228146">21</cx:pt>
          <cx:pt idx="228147">128</cx:pt>
          <cx:pt idx="228148">126</cx:pt>
          <cx:pt idx="228149">35</cx:pt>
          <cx:pt idx="228150">35</cx:pt>
          <cx:pt idx="228151">7</cx:pt>
          <cx:pt idx="228152">28</cx:pt>
          <cx:pt idx="228153">0</cx:pt>
          <cx:pt idx="228154">3</cx:pt>
          <cx:pt idx="228155">2</cx:pt>
          <cx:pt idx="228156">0</cx:pt>
          <cx:pt idx="228157">0</cx:pt>
          <cx:pt idx="228158">0</cx:pt>
          <cx:pt idx="228159">1</cx:pt>
          <cx:pt idx="228160">40</cx:pt>
          <cx:pt idx="228161">29</cx:pt>
          <cx:pt idx="228162">0</cx:pt>
          <cx:pt idx="228163">5</cx:pt>
          <cx:pt idx="228164">3</cx:pt>
          <cx:pt idx="228165">25</cx:pt>
          <cx:pt idx="228166">0</cx:pt>
          <cx:pt idx="228167">35</cx:pt>
          <cx:pt idx="228168">0</cx:pt>
          <cx:pt idx="228169">0</cx:pt>
          <cx:pt idx="228170">0</cx:pt>
          <cx:pt idx="228171">0</cx:pt>
          <cx:pt idx="228172">1</cx:pt>
          <cx:pt idx="228173">0</cx:pt>
          <cx:pt idx="228174">20</cx:pt>
          <cx:pt idx="228175">0</cx:pt>
          <cx:pt idx="228176">0</cx:pt>
          <cx:pt idx="228177">29</cx:pt>
          <cx:pt idx="228178">0</cx:pt>
          <cx:pt idx="228179">71</cx:pt>
          <cx:pt idx="228180">925</cx:pt>
          <cx:pt idx="228181">106</cx:pt>
          <cx:pt idx="228182">474</cx:pt>
          <cx:pt idx="228183">53</cx:pt>
          <cx:pt idx="228184">45</cx:pt>
          <cx:pt idx="228185">0</cx:pt>
          <cx:pt idx="228186">0</cx:pt>
          <cx:pt idx="228187">333</cx:pt>
          <cx:pt idx="228188">106</cx:pt>
          <cx:pt idx="228189">77</cx:pt>
          <cx:pt idx="228190">49</cx:pt>
          <cx:pt idx="228191">5</cx:pt>
          <cx:pt idx="228192">171</cx:pt>
          <cx:pt idx="228193">21</cx:pt>
          <cx:pt idx="228194">0</cx:pt>
          <cx:pt idx="228195">0</cx:pt>
          <cx:pt idx="228196">36</cx:pt>
          <cx:pt idx="228197">0</cx:pt>
          <cx:pt idx="228198">10</cx:pt>
          <cx:pt idx="228199">20</cx:pt>
          <cx:pt idx="228200">5</cx:pt>
          <cx:pt idx="228201">0</cx:pt>
          <cx:pt idx="228202">0</cx:pt>
          <cx:pt idx="228203">21</cx:pt>
          <cx:pt idx="228204">1</cx:pt>
          <cx:pt idx="228205">14</cx:pt>
          <cx:pt idx="228206">1</cx:pt>
          <cx:pt idx="228207">17</cx:pt>
          <cx:pt idx="228208">1</cx:pt>
          <cx:pt idx="228209">23</cx:pt>
          <cx:pt idx="228210">0</cx:pt>
          <cx:pt idx="228211">0</cx:pt>
          <cx:pt idx="228212">0</cx:pt>
          <cx:pt idx="228213">12</cx:pt>
          <cx:pt idx="228214">9</cx:pt>
          <cx:pt idx="228215">22</cx:pt>
          <cx:pt idx="228216">1</cx:pt>
          <cx:pt idx="228217">0</cx:pt>
          <cx:pt idx="228218">0</cx:pt>
          <cx:pt idx="228219">29</cx:pt>
          <cx:pt idx="228220">0</cx:pt>
          <cx:pt idx="228221">0</cx:pt>
          <cx:pt idx="228222">22</cx:pt>
          <cx:pt idx="228223">0</cx:pt>
          <cx:pt idx="228224">0</cx:pt>
          <cx:pt idx="228225">0</cx:pt>
          <cx:pt idx="228226">0</cx:pt>
          <cx:pt idx="228227">0</cx:pt>
          <cx:pt idx="228228">4</cx:pt>
          <cx:pt idx="228229">1</cx:pt>
          <cx:pt idx="228230">0</cx:pt>
          <cx:pt idx="228231">0</cx:pt>
          <cx:pt idx="228232">43</cx:pt>
          <cx:pt idx="228233">3</cx:pt>
          <cx:pt idx="228234">1</cx:pt>
          <cx:pt idx="228235">0</cx:pt>
          <cx:pt idx="228236">0</cx:pt>
          <cx:pt idx="228237">0</cx:pt>
          <cx:pt idx="228238">52</cx:pt>
          <cx:pt idx="228239">39</cx:pt>
          <cx:pt idx="228240">4</cx:pt>
          <cx:pt idx="228241">1100</cx:pt>
          <cx:pt idx="228242">50</cx:pt>
          <cx:pt idx="228243">0</cx:pt>
          <cx:pt idx="228244">0</cx:pt>
          <cx:pt idx="228245">5</cx:pt>
          <cx:pt idx="228246">0</cx:pt>
          <cx:pt idx="228247">0</cx:pt>
          <cx:pt idx="228248">19</cx:pt>
          <cx:pt idx="228249">10</cx:pt>
          <cx:pt idx="228250">0</cx:pt>
          <cx:pt idx="228251">0</cx:pt>
          <cx:pt idx="228252">0</cx:pt>
          <cx:pt idx="228253">1</cx:pt>
          <cx:pt idx="228254">1</cx:pt>
          <cx:pt idx="228255">1</cx:pt>
          <cx:pt idx="228256">0</cx:pt>
          <cx:pt idx="228257">22</cx:pt>
          <cx:pt idx="228258">89</cx:pt>
          <cx:pt idx="228259">0</cx:pt>
          <cx:pt idx="228260">3</cx:pt>
          <cx:pt idx="228261">26</cx:pt>
          <cx:pt idx="228262">13</cx:pt>
          <cx:pt idx="228263">1</cx:pt>
          <cx:pt idx="228264">0</cx:pt>
          <cx:pt idx="228265">0</cx:pt>
          <cx:pt idx="228266">94</cx:pt>
          <cx:pt idx="228267">56</cx:pt>
          <cx:pt idx="228268">207</cx:pt>
          <cx:pt idx="228269">14</cx:pt>
          <cx:pt idx="228270">13</cx:pt>
          <cx:pt idx="228271">179</cx:pt>
          <cx:pt idx="228272">4</cx:pt>
          <cx:pt idx="228273">7</cx:pt>
          <cx:pt idx="228274">0</cx:pt>
          <cx:pt idx="228275">13</cx:pt>
          <cx:pt idx="228276">42</cx:pt>
          <cx:pt idx="228277">2</cx:pt>
          <cx:pt idx="228278">10</cx:pt>
          <cx:pt idx="228279">302</cx:pt>
          <cx:pt idx="228280">13</cx:pt>
          <cx:pt idx="228281">31</cx:pt>
          <cx:pt idx="228282">2</cx:pt>
          <cx:pt idx="228283">24</cx:pt>
          <cx:pt idx="228284">0</cx:pt>
          <cx:pt idx="228285">7</cx:pt>
          <cx:pt idx="228286">53</cx:pt>
          <cx:pt idx="228287">0</cx:pt>
          <cx:pt idx="228288">0</cx:pt>
          <cx:pt idx="228289">13</cx:pt>
          <cx:pt idx="228290">0</cx:pt>
          <cx:pt idx="228291">0</cx:pt>
          <cx:pt idx="228292">6</cx:pt>
          <cx:pt idx="228293">29</cx:pt>
          <cx:pt idx="228294">124</cx:pt>
          <cx:pt idx="228295">38</cx:pt>
          <cx:pt idx="228296">608</cx:pt>
          <cx:pt idx="228297">142</cx:pt>
          <cx:pt idx="228298">0</cx:pt>
          <cx:pt idx="228299">1</cx:pt>
          <cx:pt idx="228300">14</cx:pt>
          <cx:pt idx="228301">1</cx:pt>
          <cx:pt idx="228302">0</cx:pt>
          <cx:pt idx="228303">2</cx:pt>
          <cx:pt idx="228304">0</cx:pt>
          <cx:pt idx="228305">1</cx:pt>
          <cx:pt idx="228306">83</cx:pt>
          <cx:pt idx="228307">0</cx:pt>
          <cx:pt idx="228308">28</cx:pt>
          <cx:pt idx="228309">7</cx:pt>
          <cx:pt idx="228310">3</cx:pt>
          <cx:pt idx="228311">44</cx:pt>
          <cx:pt idx="228312">0</cx:pt>
          <cx:pt idx="228313">0</cx:pt>
          <cx:pt idx="228314">0</cx:pt>
          <cx:pt idx="228315">0</cx:pt>
          <cx:pt idx="228316">0</cx:pt>
          <cx:pt idx="228317">0</cx:pt>
          <cx:pt idx="228318">4</cx:pt>
          <cx:pt idx="228319">0</cx:pt>
          <cx:pt idx="228320">0</cx:pt>
          <cx:pt idx="228321">1</cx:pt>
          <cx:pt idx="228322">0</cx:pt>
          <cx:pt idx="228323">121</cx:pt>
          <cx:pt idx="228324">2</cx:pt>
          <cx:pt idx="228325">98</cx:pt>
          <cx:pt idx="228326">0</cx:pt>
          <cx:pt idx="228327">120</cx:pt>
          <cx:pt idx="228328">21</cx:pt>
          <cx:pt idx="228329">0</cx:pt>
          <cx:pt idx="228330">0</cx:pt>
          <cx:pt idx="228331">11</cx:pt>
          <cx:pt idx="228332">15</cx:pt>
          <cx:pt idx="228333">0</cx:pt>
          <cx:pt idx="228334">1</cx:pt>
          <cx:pt idx="228335">0</cx:pt>
          <cx:pt idx="228336">2</cx:pt>
          <cx:pt idx="228337">154</cx:pt>
          <cx:pt idx="228338">63</cx:pt>
          <cx:pt idx="228339">2</cx:pt>
          <cx:pt idx="228340">13</cx:pt>
          <cx:pt idx="228341">5</cx:pt>
          <cx:pt idx="228342">146</cx:pt>
          <cx:pt idx="228343">166</cx:pt>
          <cx:pt idx="228344">20</cx:pt>
          <cx:pt idx="228345">8</cx:pt>
          <cx:pt idx="228346">25</cx:pt>
          <cx:pt idx="228347">0</cx:pt>
          <cx:pt idx="228348">28</cx:pt>
          <cx:pt idx="228349">1</cx:pt>
          <cx:pt idx="228350">5</cx:pt>
          <cx:pt idx="228351">165</cx:pt>
          <cx:pt idx="228352">23</cx:pt>
          <cx:pt idx="228353">6</cx:pt>
          <cx:pt idx="228354">0</cx:pt>
          <cx:pt idx="228355">0</cx:pt>
          <cx:pt idx="228356">0</cx:pt>
          <cx:pt idx="228357">0</cx:pt>
          <cx:pt idx="228358">0</cx:pt>
          <cx:pt idx="228359">6</cx:pt>
          <cx:pt idx="228360">8</cx:pt>
          <cx:pt idx="228361">36</cx:pt>
          <cx:pt idx="228362">0</cx:pt>
          <cx:pt idx="228363">49</cx:pt>
          <cx:pt idx="228364">0</cx:pt>
          <cx:pt idx="228365">0</cx:pt>
          <cx:pt idx="228366">97</cx:pt>
          <cx:pt idx="228367">0</cx:pt>
          <cx:pt idx="228368">16</cx:pt>
          <cx:pt idx="228369">0</cx:pt>
          <cx:pt idx="228370">22</cx:pt>
          <cx:pt idx="228371">77</cx:pt>
          <cx:pt idx="228372">0</cx:pt>
          <cx:pt idx="228373">97</cx:pt>
          <cx:pt idx="228374">6</cx:pt>
          <cx:pt idx="228375">17</cx:pt>
          <cx:pt idx="228376">314</cx:pt>
          <cx:pt idx="228377">2</cx:pt>
          <cx:pt idx="228378">0</cx:pt>
          <cx:pt idx="228379">174</cx:pt>
          <cx:pt idx="228380">10</cx:pt>
          <cx:pt idx="228381">1</cx:pt>
          <cx:pt idx="228382">76</cx:pt>
          <cx:pt idx="228383">19</cx:pt>
          <cx:pt idx="228384">74</cx:pt>
          <cx:pt idx="228385">1</cx:pt>
          <cx:pt idx="228386">129</cx:pt>
          <cx:pt idx="228387">248</cx:pt>
          <cx:pt idx="228388">30</cx:pt>
          <cx:pt idx="228389">260</cx:pt>
          <cx:pt idx="228390">1</cx:pt>
          <cx:pt idx="228391">22</cx:pt>
          <cx:pt idx="228392">9</cx:pt>
          <cx:pt idx="228393">4</cx:pt>
          <cx:pt idx="228394">397</cx:pt>
          <cx:pt idx="228395">162</cx:pt>
          <cx:pt idx="228396">15</cx:pt>
          <cx:pt idx="228397">34</cx:pt>
          <cx:pt idx="228398">1010</cx:pt>
          <cx:pt idx="228399">679</cx:pt>
          <cx:pt idx="228400">85</cx:pt>
          <cx:pt idx="228401">7</cx:pt>
          <cx:pt idx="228402">39</cx:pt>
          <cx:pt idx="228403">0</cx:pt>
          <cx:pt idx="228404">45</cx:pt>
          <cx:pt idx="228405">7</cx:pt>
          <cx:pt idx="228406">60</cx:pt>
          <cx:pt idx="228407">0</cx:pt>
          <cx:pt idx="228408">38</cx:pt>
          <cx:pt idx="228409">0</cx:pt>
          <cx:pt idx="228410">9</cx:pt>
          <cx:pt idx="228411">21</cx:pt>
          <cx:pt idx="228412">342</cx:pt>
          <cx:pt idx="228413">119</cx:pt>
          <cx:pt idx="228414">5</cx:pt>
          <cx:pt idx="228415">109</cx:pt>
          <cx:pt idx="228416">4</cx:pt>
          <cx:pt idx="228417">1</cx:pt>
          <cx:pt idx="228418">1</cx:pt>
          <cx:pt idx="228419">8</cx:pt>
          <cx:pt idx="228420">0</cx:pt>
          <cx:pt idx="228421">0</cx:pt>
          <cx:pt idx="228422">0</cx:pt>
          <cx:pt idx="228423">0</cx:pt>
          <cx:pt idx="228424">1</cx:pt>
          <cx:pt idx="228425">16</cx:pt>
          <cx:pt idx="228426">0</cx:pt>
          <cx:pt idx="228427">4</cx:pt>
          <cx:pt idx="228428">67</cx:pt>
          <cx:pt idx="228429">73</cx:pt>
          <cx:pt idx="228430">310</cx:pt>
          <cx:pt idx="228431">0</cx:pt>
          <cx:pt idx="228432">69</cx:pt>
          <cx:pt idx="228433">35</cx:pt>
          <cx:pt idx="228434">0</cx:pt>
          <cx:pt idx="228435">1</cx:pt>
          <cx:pt idx="228436">0</cx:pt>
          <cx:pt idx="228437">0</cx:pt>
          <cx:pt idx="228438">0</cx:pt>
          <cx:pt idx="228439">1</cx:pt>
          <cx:pt idx="228440">6</cx:pt>
          <cx:pt idx="228441">112</cx:pt>
          <cx:pt idx="228442">2</cx:pt>
          <cx:pt idx="228443">211</cx:pt>
          <cx:pt idx="228444">14</cx:pt>
          <cx:pt idx="228445">2</cx:pt>
          <cx:pt idx="228446">0</cx:pt>
          <cx:pt idx="228447">0</cx:pt>
          <cx:pt idx="228448">26</cx:pt>
          <cx:pt idx="228449">0</cx:pt>
          <cx:pt idx="228450">29</cx:pt>
          <cx:pt idx="228451">23</cx:pt>
          <cx:pt idx="228452">15</cx:pt>
          <cx:pt idx="228453">15</cx:pt>
          <cx:pt idx="228454">25</cx:pt>
          <cx:pt idx="228455">3</cx:pt>
          <cx:pt idx="228456">4</cx:pt>
          <cx:pt idx="228457">31</cx:pt>
          <cx:pt idx="228458">12</cx:pt>
          <cx:pt idx="228459">20</cx:pt>
          <cx:pt idx="228460">22</cx:pt>
          <cx:pt idx="228461">109</cx:pt>
          <cx:pt idx="228462">23</cx:pt>
          <cx:pt idx="228463">0</cx:pt>
          <cx:pt idx="228464">66</cx:pt>
          <cx:pt idx="228465">0</cx:pt>
          <cx:pt idx="228466">1</cx:pt>
          <cx:pt idx="228467">0</cx:pt>
          <cx:pt idx="228468">15</cx:pt>
          <cx:pt idx="228469">4</cx:pt>
          <cx:pt idx="228470">1</cx:pt>
          <cx:pt idx="228471">13</cx:pt>
          <cx:pt idx="228472">1</cx:pt>
          <cx:pt idx="228473">87</cx:pt>
          <cx:pt idx="228474">124</cx:pt>
          <cx:pt idx="228475">76</cx:pt>
          <cx:pt idx="228476">7</cx:pt>
          <cx:pt idx="228477">1</cx:pt>
          <cx:pt idx="228478">0</cx:pt>
          <cx:pt idx="228479">21</cx:pt>
          <cx:pt idx="228480">149</cx:pt>
          <cx:pt idx="228481">107</cx:pt>
          <cx:pt idx="228482">384</cx:pt>
          <cx:pt idx="228483">7</cx:pt>
          <cx:pt idx="228484">0</cx:pt>
          <cx:pt idx="228485">0</cx:pt>
          <cx:pt idx="228486">1</cx:pt>
          <cx:pt idx="228487">0</cx:pt>
          <cx:pt idx="228488">9</cx:pt>
          <cx:pt idx="228489">6</cx:pt>
          <cx:pt idx="228490">1</cx:pt>
          <cx:pt idx="228491">2</cx:pt>
          <cx:pt idx="228492">0</cx:pt>
          <cx:pt idx="228493">0</cx:pt>
          <cx:pt idx="228494">0</cx:pt>
          <cx:pt idx="228495">0</cx:pt>
          <cx:pt idx="228496">40</cx:pt>
          <cx:pt idx="228497">1</cx:pt>
          <cx:pt idx="228498">0</cx:pt>
          <cx:pt idx="228499">60</cx:pt>
          <cx:pt idx="228500">170</cx:pt>
          <cx:pt idx="228501">32</cx:pt>
          <cx:pt idx="228502">0</cx:pt>
          <cx:pt idx="228503">546</cx:pt>
          <cx:pt idx="228504">18</cx:pt>
          <cx:pt idx="228505">716</cx:pt>
          <cx:pt idx="228506">3</cx:pt>
          <cx:pt idx="228507">2</cx:pt>
          <cx:pt idx="228508">0</cx:pt>
          <cx:pt idx="228509">4</cx:pt>
          <cx:pt idx="228510">8</cx:pt>
          <cx:pt idx="228511">18</cx:pt>
          <cx:pt idx="228512">33</cx:pt>
          <cx:pt idx="228513">0</cx:pt>
          <cx:pt idx="228514">62</cx:pt>
          <cx:pt idx="228515">0</cx:pt>
          <cx:pt idx="228516">0</cx:pt>
          <cx:pt idx="228517">83</cx:pt>
          <cx:pt idx="228518">0</cx:pt>
          <cx:pt idx="228519">0</cx:pt>
          <cx:pt idx="228520">1</cx:pt>
          <cx:pt idx="228521">0</cx:pt>
          <cx:pt idx="228522">0</cx:pt>
          <cx:pt idx="228523">0</cx:pt>
          <cx:pt idx="228524">1</cx:pt>
          <cx:pt idx="228525">15</cx:pt>
          <cx:pt idx="228526">0</cx:pt>
          <cx:pt idx="228527">7</cx:pt>
          <cx:pt idx="228528">60</cx:pt>
          <cx:pt idx="228529">43</cx:pt>
          <cx:pt idx="228530">0</cx:pt>
          <cx:pt idx="228531">2</cx:pt>
          <cx:pt idx="228532">81</cx:pt>
          <cx:pt idx="228533">15</cx:pt>
          <cx:pt idx="228534">1</cx:pt>
          <cx:pt idx="228535">20</cx:pt>
          <cx:pt idx="228536">87</cx:pt>
          <cx:pt idx="228537">63</cx:pt>
          <cx:pt idx="228538">6</cx:pt>
          <cx:pt idx="228539">147</cx:pt>
          <cx:pt idx="228540">14</cx:pt>
          <cx:pt idx="228541">14</cx:pt>
          <cx:pt idx="228542">94</cx:pt>
          <cx:pt idx="228543">4</cx:pt>
          <cx:pt idx="228544">2</cx:pt>
          <cx:pt idx="228545">7</cx:pt>
          <cx:pt idx="228546">1</cx:pt>
          <cx:pt idx="228547">7</cx:pt>
          <cx:pt idx="228548">49</cx:pt>
          <cx:pt idx="228549">0</cx:pt>
          <cx:pt idx="228550">219</cx:pt>
          <cx:pt idx="228551">11</cx:pt>
          <cx:pt idx="228552">7</cx:pt>
          <cx:pt idx="228553">118</cx:pt>
          <cx:pt idx="228554">98</cx:pt>
          <cx:pt idx="228555">35</cx:pt>
          <cx:pt idx="228556">258</cx:pt>
          <cx:pt idx="228557">1</cx:pt>
          <cx:pt idx="228558">112</cx:pt>
          <cx:pt idx="228559">1</cx:pt>
          <cx:pt idx="228560">0</cx:pt>
          <cx:pt idx="228561">35</cx:pt>
          <cx:pt idx="228562">58</cx:pt>
          <cx:pt idx="228563">6</cx:pt>
          <cx:pt idx="228564">2</cx:pt>
          <cx:pt idx="228565">1</cx:pt>
          <cx:pt idx="228566">709</cx:pt>
          <cx:pt idx="228567">311</cx:pt>
          <cx:pt idx="228568">39</cx:pt>
          <cx:pt idx="228569">0</cx:pt>
          <cx:pt idx="228570">0</cx:pt>
          <cx:pt idx="228571">9</cx:pt>
          <cx:pt idx="228572">7</cx:pt>
          <cx:pt idx="228573">53</cx:pt>
          <cx:pt idx="228574">89</cx:pt>
          <cx:pt idx="228575">196</cx:pt>
          <cx:pt idx="228576">12</cx:pt>
          <cx:pt idx="228577">31</cx:pt>
          <cx:pt idx="228578">20</cx:pt>
          <cx:pt idx="228579">91</cx:pt>
          <cx:pt idx="228580">381</cx:pt>
          <cx:pt idx="228581">0</cx:pt>
          <cx:pt idx="228582">0</cx:pt>
          <cx:pt idx="228583">32</cx:pt>
          <cx:pt idx="228584">264</cx:pt>
          <cx:pt idx="228585">0</cx:pt>
          <cx:pt idx="228586">121</cx:pt>
          <cx:pt idx="228587">3</cx:pt>
          <cx:pt idx="228588">0</cx:pt>
          <cx:pt idx="228589">1</cx:pt>
          <cx:pt idx="228590">2</cx:pt>
          <cx:pt idx="228591">17</cx:pt>
          <cx:pt idx="228592">18</cx:pt>
          <cx:pt idx="228593">12</cx:pt>
          <cx:pt idx="228594">6</cx:pt>
          <cx:pt idx="228595">34</cx:pt>
          <cx:pt idx="228596">14</cx:pt>
          <cx:pt idx="228597">0</cx:pt>
          <cx:pt idx="228598">1</cx:pt>
          <cx:pt idx="228599">28</cx:pt>
          <cx:pt idx="228600">12</cx:pt>
          <cx:pt idx="228601">0</cx:pt>
          <cx:pt idx="228602">0</cx:pt>
          <cx:pt idx="228603">8</cx:pt>
          <cx:pt idx="228604">0</cx:pt>
          <cx:pt idx="228605">3</cx:pt>
          <cx:pt idx="228606">52</cx:pt>
          <cx:pt idx="228607">0</cx:pt>
          <cx:pt idx="228608">0</cx:pt>
          <cx:pt idx="228609">538</cx:pt>
          <cx:pt idx="228610">1</cx:pt>
          <cx:pt idx="228611">62</cx:pt>
          <cx:pt idx="228612">56</cx:pt>
          <cx:pt idx="228613">0</cx:pt>
          <cx:pt idx="228614">0</cx:pt>
          <cx:pt idx="228615">0</cx:pt>
          <cx:pt idx="228616">0</cx:pt>
          <cx:pt idx="228617">20</cx:pt>
          <cx:pt idx="228618">5</cx:pt>
          <cx:pt idx="228619">1</cx:pt>
          <cx:pt idx="228620">1</cx:pt>
          <cx:pt idx="228621">0</cx:pt>
          <cx:pt idx="228622">1</cx:pt>
          <cx:pt idx="228623">0</cx:pt>
          <cx:pt idx="228624">0</cx:pt>
          <cx:pt idx="228625">223</cx:pt>
          <cx:pt idx="228626">0</cx:pt>
          <cx:pt idx="228627">0</cx:pt>
          <cx:pt idx="228628">307</cx:pt>
          <cx:pt idx="228629">0</cx:pt>
          <cx:pt idx="228630">0</cx:pt>
          <cx:pt idx="228631">42</cx:pt>
          <cx:pt idx="228632">2</cx:pt>
          <cx:pt idx="228633">0</cx:pt>
          <cx:pt idx="228634">0</cx:pt>
          <cx:pt idx="228635">1</cx:pt>
          <cx:pt idx="228636">5</cx:pt>
          <cx:pt idx="228637">34</cx:pt>
          <cx:pt idx="228638">2</cx:pt>
          <cx:pt idx="228639">11</cx:pt>
          <cx:pt idx="228640">105</cx:pt>
          <cx:pt idx="228641">0</cx:pt>
          <cx:pt idx="228642">0</cx:pt>
          <cx:pt idx="228643">0</cx:pt>
          <cx:pt idx="228644">0</cx:pt>
          <cx:pt idx="228645">34</cx:pt>
          <cx:pt idx="228646">40</cx:pt>
          <cx:pt idx="228647">15</cx:pt>
          <cx:pt idx="228648">0</cx:pt>
          <cx:pt idx="228649">0</cx:pt>
          <cx:pt idx="228650">7</cx:pt>
          <cx:pt idx="228651">0</cx:pt>
          <cx:pt idx="228652">4</cx:pt>
          <cx:pt idx="228653">22</cx:pt>
          <cx:pt idx="228654">53</cx:pt>
          <cx:pt idx="228655">0</cx:pt>
          <cx:pt idx="228656">0</cx:pt>
          <cx:pt idx="228657">0</cx:pt>
          <cx:pt idx="228658">7</cx:pt>
          <cx:pt idx="228659">140</cx:pt>
          <cx:pt idx="228660">1</cx:pt>
          <cx:pt idx="228661">14</cx:pt>
          <cx:pt idx="228662">0</cx:pt>
          <cx:pt idx="228663">0</cx:pt>
          <cx:pt idx="228664">0</cx:pt>
          <cx:pt idx="228665">0</cx:pt>
          <cx:pt idx="228666">13</cx:pt>
          <cx:pt idx="228667">2</cx:pt>
          <cx:pt idx="228668">371</cx:pt>
          <cx:pt idx="228669">140</cx:pt>
          <cx:pt idx="228670">0</cx:pt>
          <cx:pt idx="228671">0</cx:pt>
          <cx:pt idx="228672">0</cx:pt>
          <cx:pt idx="228673">49</cx:pt>
          <cx:pt idx="228674">0</cx:pt>
          <cx:pt idx="228675">4</cx:pt>
          <cx:pt idx="228676">0</cx:pt>
          <cx:pt idx="228677">0</cx:pt>
          <cx:pt idx="228678">78</cx:pt>
          <cx:pt idx="228679">8</cx:pt>
          <cx:pt idx="228680">1</cx:pt>
          <cx:pt idx="228681">2</cx:pt>
          <cx:pt idx="228682">4</cx:pt>
          <cx:pt idx="228683">0</cx:pt>
          <cx:pt idx="228684">11</cx:pt>
          <cx:pt idx="228685">17</cx:pt>
          <cx:pt idx="228686">1</cx:pt>
          <cx:pt idx="228687">0</cx:pt>
          <cx:pt idx="228688">0</cx:pt>
          <cx:pt idx="228689">7</cx:pt>
          <cx:pt idx="228690">25</cx:pt>
          <cx:pt idx="228691">1</cx:pt>
          <cx:pt idx="228692">0</cx:pt>
          <cx:pt idx="228693">13</cx:pt>
          <cx:pt idx="228694">1</cx:pt>
          <cx:pt idx="228695">223</cx:pt>
          <cx:pt idx="228696">11</cx:pt>
          <cx:pt idx="228697">0</cx:pt>
          <cx:pt idx="228698">7</cx:pt>
          <cx:pt idx="228699">0</cx:pt>
          <cx:pt idx="228700">5</cx:pt>
          <cx:pt idx="228701">59</cx:pt>
          <cx:pt idx="228702">2</cx:pt>
          <cx:pt idx="228703">42</cx:pt>
          <cx:pt idx="228704">7</cx:pt>
          <cx:pt idx="228705">8</cx:pt>
          <cx:pt idx="228706">7</cx:pt>
          <cx:pt idx="228707">0</cx:pt>
          <cx:pt idx="228708">7</cx:pt>
          <cx:pt idx="228709">0</cx:pt>
          <cx:pt idx="228710">20</cx:pt>
          <cx:pt idx="228711">0</cx:pt>
          <cx:pt idx="228712">72</cx:pt>
          <cx:pt idx="228713">31</cx:pt>
          <cx:pt idx="228714">0</cx:pt>
          <cx:pt idx="228715">18</cx:pt>
          <cx:pt idx="228716">155</cx:pt>
          <cx:pt idx="228717">1</cx:pt>
          <cx:pt idx="228718">37</cx:pt>
          <cx:pt idx="228719">0</cx:pt>
          <cx:pt idx="228720">0</cx:pt>
          <cx:pt idx="228721">0</cx:pt>
          <cx:pt idx="228722">2</cx:pt>
          <cx:pt idx="228723">4</cx:pt>
          <cx:pt idx="228724">14</cx:pt>
          <cx:pt idx="228725">0</cx:pt>
          <cx:pt idx="228726">7</cx:pt>
          <cx:pt idx="228727">216</cx:pt>
          <cx:pt idx="228728">41</cx:pt>
          <cx:pt idx="228729">13</cx:pt>
          <cx:pt idx="228730">0</cx:pt>
          <cx:pt idx="228731">7</cx:pt>
          <cx:pt idx="228732">21</cx:pt>
          <cx:pt idx="228733">0</cx:pt>
          <cx:pt idx="228734">219</cx:pt>
          <cx:pt idx="228735">108</cx:pt>
          <cx:pt idx="228736">0</cx:pt>
          <cx:pt idx="228737">0</cx:pt>
          <cx:pt idx="228738">0</cx:pt>
          <cx:pt idx="228739">10</cx:pt>
          <cx:pt idx="228740">0</cx:pt>
          <cx:pt idx="228741">0</cx:pt>
          <cx:pt idx="228742">0</cx:pt>
          <cx:pt idx="228743">8</cx:pt>
          <cx:pt idx="228744">0</cx:pt>
          <cx:pt idx="228745">5</cx:pt>
          <cx:pt idx="228746">5</cx:pt>
          <cx:pt idx="228747">0</cx:pt>
          <cx:pt idx="228748">0</cx:pt>
          <cx:pt idx="228749">0</cx:pt>
          <cx:pt idx="228750">0</cx:pt>
          <cx:pt idx="228751">0</cx:pt>
          <cx:pt idx="228752">0</cx:pt>
          <cx:pt idx="228753">0</cx:pt>
          <cx:pt idx="228754">129</cx:pt>
          <cx:pt idx="228755">0</cx:pt>
          <cx:pt idx="228756">0</cx:pt>
          <cx:pt idx="228757">49</cx:pt>
          <cx:pt idx="228758">1</cx:pt>
          <cx:pt idx="228759">16</cx:pt>
          <cx:pt idx="228760">5</cx:pt>
          <cx:pt idx="228761">26</cx:pt>
          <cx:pt idx="228762">29</cx:pt>
          <cx:pt idx="228763">3</cx:pt>
          <cx:pt idx="228764">13</cx:pt>
          <cx:pt idx="228765">8</cx:pt>
          <cx:pt idx="228766">65</cx:pt>
          <cx:pt idx="228767">685</cx:pt>
          <cx:pt idx="228768">3</cx:pt>
          <cx:pt idx="228769">58</cx:pt>
          <cx:pt idx="228770">15</cx:pt>
          <cx:pt idx="228771">0</cx:pt>
          <cx:pt idx="228772">43</cx:pt>
          <cx:pt idx="228773">0</cx:pt>
          <cx:pt idx="228774">5</cx:pt>
          <cx:pt idx="228775">21</cx:pt>
          <cx:pt idx="228776">0</cx:pt>
          <cx:pt idx="228777">4</cx:pt>
          <cx:pt idx="228778">0</cx:pt>
          <cx:pt idx="228779">1</cx:pt>
          <cx:pt idx="228780">0</cx:pt>
          <cx:pt idx="228781">11</cx:pt>
          <cx:pt idx="228782">16</cx:pt>
          <cx:pt idx="228783">17</cx:pt>
          <cx:pt idx="228784">208</cx:pt>
          <cx:pt idx="228785">0</cx:pt>
          <cx:pt idx="228786">120</cx:pt>
          <cx:pt idx="228787">19</cx:pt>
          <cx:pt idx="228788">0</cx:pt>
          <cx:pt idx="228789">63</cx:pt>
          <cx:pt idx="228790">0</cx:pt>
          <cx:pt idx="228791">0</cx:pt>
          <cx:pt idx="228792">7</cx:pt>
          <cx:pt idx="228793">3</cx:pt>
          <cx:pt idx="228794">7</cx:pt>
          <cx:pt idx="228795">0</cx:pt>
          <cx:pt idx="228796">0</cx:pt>
          <cx:pt idx="228797">1</cx:pt>
          <cx:pt idx="228798">81</cx:pt>
          <cx:pt idx="228799">26</cx:pt>
          <cx:pt idx="228800">7</cx:pt>
          <cx:pt idx="228801">27</cx:pt>
          <cx:pt idx="228802">181</cx:pt>
          <cx:pt idx="228803">7</cx:pt>
          <cx:pt idx="228804">35</cx:pt>
          <cx:pt idx="228805">0</cx:pt>
          <cx:pt idx="228806">1</cx:pt>
          <cx:pt idx="228807">114</cx:pt>
          <cx:pt idx="228808">40</cx:pt>
          <cx:pt idx="228809">119</cx:pt>
          <cx:pt idx="228810">11</cx:pt>
          <cx:pt idx="228811">0</cx:pt>
          <cx:pt idx="228812">1</cx:pt>
          <cx:pt idx="228813">0</cx:pt>
          <cx:pt idx="228814">0</cx:pt>
          <cx:pt idx="228815">21</cx:pt>
          <cx:pt idx="228816">46</cx:pt>
          <cx:pt idx="228817">17</cx:pt>
          <cx:pt idx="228818">1</cx:pt>
          <cx:pt idx="228819">0</cx:pt>
          <cx:pt idx="228820">7</cx:pt>
          <cx:pt idx="228821">0</cx:pt>
          <cx:pt idx="228822">0</cx:pt>
          <cx:pt idx="228823">1</cx:pt>
          <cx:pt idx="228824">98</cx:pt>
          <cx:pt idx="228825">3</cx:pt>
          <cx:pt idx="228826">43</cx:pt>
          <cx:pt idx="228827">7</cx:pt>
          <cx:pt idx="228828">0</cx:pt>
          <cx:pt idx="228829">57</cx:pt>
          <cx:pt idx="228830">2</cx:pt>
          <cx:pt idx="228831">0</cx:pt>
          <cx:pt idx="228832">6</cx:pt>
          <cx:pt idx="228833">63</cx:pt>
          <cx:pt idx="228834">1</cx:pt>
          <cx:pt idx="228835">0</cx:pt>
          <cx:pt idx="228836">119</cx:pt>
          <cx:pt idx="228837">0</cx:pt>
          <cx:pt idx="228838">106</cx:pt>
          <cx:pt idx="228839">1</cx:pt>
          <cx:pt idx="228840">12</cx:pt>
          <cx:pt idx="228841">4</cx:pt>
          <cx:pt idx="228842">37</cx:pt>
          <cx:pt idx="228843">25</cx:pt>
          <cx:pt idx="228844">0</cx:pt>
          <cx:pt idx="228845">0</cx:pt>
          <cx:pt idx="228846">2</cx:pt>
          <cx:pt idx="228847">0</cx:pt>
          <cx:pt idx="228848">0</cx:pt>
          <cx:pt idx="228849">7</cx:pt>
          <cx:pt idx="228850">7</cx:pt>
          <cx:pt idx="228851">48</cx:pt>
          <cx:pt idx="228852">3</cx:pt>
          <cx:pt idx="228853">59</cx:pt>
          <cx:pt idx="228854">1</cx:pt>
          <cx:pt idx="228855">0</cx:pt>
          <cx:pt idx="228856">19</cx:pt>
          <cx:pt idx="228857">1</cx:pt>
          <cx:pt idx="228858">0</cx:pt>
          <cx:pt idx="228859">15</cx:pt>
          <cx:pt idx="228860">20</cx:pt>
          <cx:pt idx="228861">10</cx:pt>
          <cx:pt idx="228862">0</cx:pt>
          <cx:pt idx="228863">13</cx:pt>
          <cx:pt idx="228864">21</cx:pt>
          <cx:pt idx="228865">1</cx:pt>
          <cx:pt idx="228866">70</cx:pt>
          <cx:pt idx="228867">0</cx:pt>
          <cx:pt idx="228868">1</cx:pt>
          <cx:pt idx="228869">27</cx:pt>
          <cx:pt idx="228870">0</cx:pt>
          <cx:pt idx="228871">498</cx:pt>
          <cx:pt idx="228872">11</cx:pt>
          <cx:pt idx="228873">326</cx:pt>
          <cx:pt idx="228874">12</cx:pt>
          <cx:pt idx="228875">4</cx:pt>
          <cx:pt idx="228876">23</cx:pt>
          <cx:pt idx="228877">0</cx:pt>
          <cx:pt idx="228878">0</cx:pt>
          <cx:pt idx="228879">0</cx:pt>
          <cx:pt idx="228880">0</cx:pt>
          <cx:pt idx="228881">0</cx:pt>
          <cx:pt idx="228882">0</cx:pt>
          <cx:pt idx="228883">6</cx:pt>
          <cx:pt idx="228884">4</cx:pt>
          <cx:pt idx="228885">0</cx:pt>
          <cx:pt idx="228886">1</cx:pt>
          <cx:pt idx="228887">45</cx:pt>
          <cx:pt idx="228888">36</cx:pt>
          <cx:pt idx="228889">0</cx:pt>
          <cx:pt idx="228890">6</cx:pt>
          <cx:pt idx="228891">28</cx:pt>
          <cx:pt idx="228892">555</cx:pt>
          <cx:pt idx="228893">0</cx:pt>
          <cx:pt idx="228894">0</cx:pt>
          <cx:pt idx="228895">0</cx:pt>
          <cx:pt idx="228896">4</cx:pt>
          <cx:pt idx="228897">0</cx:pt>
          <cx:pt idx="228898">0</cx:pt>
          <cx:pt idx="228899">50</cx:pt>
          <cx:pt idx="228900">0</cx:pt>
          <cx:pt idx="228901">65</cx:pt>
          <cx:pt idx="228902">92</cx:pt>
          <cx:pt idx="228903">343</cx:pt>
          <cx:pt idx="228904">6</cx:pt>
          <cx:pt idx="228905">25</cx:pt>
          <cx:pt idx="228906">4</cx:pt>
          <cx:pt idx="228907">0</cx:pt>
          <cx:pt idx="228908">0</cx:pt>
          <cx:pt idx="228909">0</cx:pt>
          <cx:pt idx="228910">28</cx:pt>
          <cx:pt idx="228911">391</cx:pt>
          <cx:pt idx="228912">106</cx:pt>
          <cx:pt idx="228913">17</cx:pt>
          <cx:pt idx="228914">1</cx:pt>
          <cx:pt idx="228915">5</cx:pt>
          <cx:pt idx="228916">13</cx:pt>
          <cx:pt idx="228917">59</cx:pt>
          <cx:pt idx="228918">148</cx:pt>
          <cx:pt idx="228919">0</cx:pt>
          <cx:pt idx="228920">1</cx:pt>
          <cx:pt idx="228921">44</cx:pt>
          <cx:pt idx="228922">0</cx:pt>
          <cx:pt idx="228923">0</cx:pt>
          <cx:pt idx="228924">6</cx:pt>
          <cx:pt idx="228925">3</cx:pt>
          <cx:pt idx="228926">71</cx:pt>
          <cx:pt idx="228927">370</cx:pt>
          <cx:pt idx="228928">0</cx:pt>
          <cx:pt idx="228929">0</cx:pt>
          <cx:pt idx="228930">34</cx:pt>
          <cx:pt idx="228931">1</cx:pt>
          <cx:pt idx="228932">3</cx:pt>
          <cx:pt idx="228933">15</cx:pt>
          <cx:pt idx="228934">14</cx:pt>
          <cx:pt idx="228935">372</cx:pt>
          <cx:pt idx="228936">0</cx:pt>
          <cx:pt idx="228937">8</cx:pt>
          <cx:pt idx="228938">31</cx:pt>
          <cx:pt idx="228939">0</cx:pt>
          <cx:pt idx="228940">26</cx:pt>
          <cx:pt idx="228941">66</cx:pt>
          <cx:pt idx="228942">240</cx:pt>
          <cx:pt idx="228943">95</cx:pt>
          <cx:pt idx="228944">1</cx:pt>
          <cx:pt idx="228945">141</cx:pt>
          <cx:pt idx="228946">1</cx:pt>
          <cx:pt idx="228947">37</cx:pt>
          <cx:pt idx="228948">34</cx:pt>
          <cx:pt idx="228949">14</cx:pt>
          <cx:pt idx="228950">34</cx:pt>
          <cx:pt idx="228951">1</cx:pt>
          <cx:pt idx="228952">1</cx:pt>
          <cx:pt idx="228953">1</cx:pt>
          <cx:pt idx="228954">147</cx:pt>
          <cx:pt idx="228955">125</cx:pt>
          <cx:pt idx="228956">1</cx:pt>
          <cx:pt idx="228957">66</cx:pt>
          <cx:pt idx="228958">0</cx:pt>
          <cx:pt idx="228959">7</cx:pt>
          <cx:pt idx="228960">0</cx:pt>
          <cx:pt idx="228961">0</cx:pt>
          <cx:pt idx="228962">0</cx:pt>
          <cx:pt idx="228963">0</cx:pt>
          <cx:pt idx="228964">111</cx:pt>
          <cx:pt idx="228965">13</cx:pt>
          <cx:pt idx="228966">27</cx:pt>
          <cx:pt idx="228967">30</cx:pt>
          <cx:pt idx="228968">3</cx:pt>
          <cx:pt idx="228969">56</cx:pt>
          <cx:pt idx="228970">14</cx:pt>
          <cx:pt idx="228971">16</cx:pt>
          <cx:pt idx="228972">6</cx:pt>
          <cx:pt idx="228973">96</cx:pt>
          <cx:pt idx="228974">151</cx:pt>
          <cx:pt idx="228975">53</cx:pt>
          <cx:pt idx="228976">102</cx:pt>
          <cx:pt idx="228977">7</cx:pt>
          <cx:pt idx="228978">23</cx:pt>
          <cx:pt idx="228979">118</cx:pt>
          <cx:pt idx="228980">14</cx:pt>
          <cx:pt idx="228981">23</cx:pt>
          <cx:pt idx="228982">126</cx:pt>
          <cx:pt idx="228983">0</cx:pt>
          <cx:pt idx="228984">20</cx:pt>
          <cx:pt idx="228985">209</cx:pt>
          <cx:pt idx="228986">85</cx:pt>
          <cx:pt idx="228987">0</cx:pt>
          <cx:pt idx="228988">1</cx:pt>
          <cx:pt idx="228989">18</cx:pt>
          <cx:pt idx="228990">18</cx:pt>
          <cx:pt idx="228991">0</cx:pt>
          <cx:pt idx="228992">42</cx:pt>
          <cx:pt idx="228993">2</cx:pt>
          <cx:pt idx="228994">1</cx:pt>
          <cx:pt idx="228995">0</cx:pt>
          <cx:pt idx="228996">1</cx:pt>
          <cx:pt idx="228997">0</cx:pt>
          <cx:pt idx="228998">3</cx:pt>
          <cx:pt idx="228999">0</cx:pt>
          <cx:pt idx="229000">0</cx:pt>
          <cx:pt idx="229001">0</cx:pt>
          <cx:pt idx="229002">55</cx:pt>
          <cx:pt idx="229003">3</cx:pt>
          <cx:pt idx="229004">0</cx:pt>
          <cx:pt idx="229005">5</cx:pt>
          <cx:pt idx="229006">210</cx:pt>
          <cx:pt idx="229007">25</cx:pt>
          <cx:pt idx="229008">378</cx:pt>
          <cx:pt idx="229009">35</cx:pt>
          <cx:pt idx="229010">8</cx:pt>
          <cx:pt idx="229011">7</cx:pt>
          <cx:pt idx="229012">416</cx:pt>
          <cx:pt idx="229013">0</cx:pt>
          <cx:pt idx="229014">22</cx:pt>
          <cx:pt idx="229015">6</cx:pt>
          <cx:pt idx="229016">0</cx:pt>
          <cx:pt idx="229017">6</cx:pt>
          <cx:pt idx="229018">0</cx:pt>
          <cx:pt idx="229019">0</cx:pt>
          <cx:pt idx="229020">0</cx:pt>
          <cx:pt idx="229021">0</cx:pt>
          <cx:pt idx="229022">5</cx:pt>
          <cx:pt idx="229023">0</cx:pt>
          <cx:pt idx="229024">0</cx:pt>
          <cx:pt idx="229025">0</cx:pt>
          <cx:pt idx="229026">48</cx:pt>
          <cx:pt idx="229027">50</cx:pt>
          <cx:pt idx="229028">0</cx:pt>
          <cx:pt idx="229029">0</cx:pt>
          <cx:pt idx="229030">1</cx:pt>
          <cx:pt idx="229031">42</cx:pt>
          <cx:pt idx="229032">0</cx:pt>
          <cx:pt idx="229033">0</cx:pt>
          <cx:pt idx="229034">14</cx:pt>
          <cx:pt idx="229035">64</cx:pt>
          <cx:pt idx="229036">0</cx:pt>
          <cx:pt idx="229037">125</cx:pt>
          <cx:pt idx="229038">1</cx:pt>
          <cx:pt idx="229039">0</cx:pt>
          <cx:pt idx="229040">221</cx:pt>
          <cx:pt idx="229041">82</cx:pt>
          <cx:pt idx="229042">58</cx:pt>
          <cx:pt idx="229043">265</cx:pt>
          <cx:pt idx="229044">6</cx:pt>
          <cx:pt idx="229045">98</cx:pt>
          <cx:pt idx="229046">161</cx:pt>
          <cx:pt idx="229047">0</cx:pt>
          <cx:pt idx="229048">0</cx:pt>
          <cx:pt idx="229049">0</cx:pt>
          <cx:pt idx="229050">0</cx:pt>
          <cx:pt idx="229051">0</cx:pt>
          <cx:pt idx="229052">80</cx:pt>
          <cx:pt idx="229053">0</cx:pt>
          <cx:pt idx="229054">0</cx:pt>
          <cx:pt idx="229055">26</cx:pt>
          <cx:pt idx="229056">2</cx:pt>
          <cx:pt idx="229057">27</cx:pt>
          <cx:pt idx="229058">99</cx:pt>
          <cx:pt idx="229059">0</cx:pt>
          <cx:pt idx="229060">5</cx:pt>
          <cx:pt idx="229061">348</cx:pt>
          <cx:pt idx="229062">13</cx:pt>
          <cx:pt idx="229063">5</cx:pt>
          <cx:pt idx="229064">0</cx:pt>
          <cx:pt idx="229065">3</cx:pt>
          <cx:pt idx="229066">3</cx:pt>
          <cx:pt idx="229067">11</cx:pt>
          <cx:pt idx="229068">0</cx:pt>
          <cx:pt idx="229069">2</cx:pt>
          <cx:pt idx="229070">0</cx:pt>
          <cx:pt idx="229071">60</cx:pt>
          <cx:pt idx="229072">7</cx:pt>
          <cx:pt idx="229073">176</cx:pt>
          <cx:pt idx="229074">308</cx:pt>
          <cx:pt idx="229075">154</cx:pt>
          <cx:pt idx="229076">28</cx:pt>
          <cx:pt idx="229077">66</cx:pt>
          <cx:pt idx="229078">23</cx:pt>
          <cx:pt idx="229079">0</cx:pt>
          <cx:pt idx="229080">12</cx:pt>
          <cx:pt idx="229081">340</cx:pt>
          <cx:pt idx="229082">114</cx:pt>
          <cx:pt idx="229083">1</cx:pt>
          <cx:pt idx="229084">0</cx:pt>
          <cx:pt idx="229085">11</cx:pt>
          <cx:pt idx="229086">5</cx:pt>
          <cx:pt idx="229087">27</cx:pt>
          <cx:pt idx="229088">0</cx:pt>
          <cx:pt idx="229089">139</cx:pt>
          <cx:pt idx="229090">0</cx:pt>
          <cx:pt idx="229091">0</cx:pt>
          <cx:pt idx="229092">5</cx:pt>
          <cx:pt idx="229093">12</cx:pt>
          <cx:pt idx="229094">1</cx:pt>
          <cx:pt idx="229095">0</cx:pt>
          <cx:pt idx="229096">5</cx:pt>
          <cx:pt idx="229097">21</cx:pt>
          <cx:pt idx="229098">0</cx:pt>
          <cx:pt idx="229099">1</cx:pt>
          <cx:pt idx="229100">83</cx:pt>
          <cx:pt idx="229101">40</cx:pt>
          <cx:pt idx="229102">34</cx:pt>
          <cx:pt idx="229103">70</cx:pt>
          <cx:pt idx="229104">14</cx:pt>
          <cx:pt idx="229105">0</cx:pt>
          <cx:pt idx="229106">59</cx:pt>
          <cx:pt idx="229107">7</cx:pt>
          <cx:pt idx="229108">34</cx:pt>
          <cx:pt idx="229109">0</cx:pt>
          <cx:pt idx="229110">37</cx:pt>
          <cx:pt idx="229111">26</cx:pt>
          <cx:pt idx="229112">3</cx:pt>
          <cx:pt idx="229113">6</cx:pt>
          <cx:pt idx="229114">32</cx:pt>
          <cx:pt idx="229115">5</cx:pt>
          <cx:pt idx="229116">37</cx:pt>
          <cx:pt idx="229117">0</cx:pt>
          <cx:pt idx="229118">0</cx:pt>
          <cx:pt idx="229119">100</cx:pt>
          <cx:pt idx="229120">3</cx:pt>
          <cx:pt idx="229121">1</cx:pt>
          <cx:pt idx="229122">0</cx:pt>
          <cx:pt idx="229123">0</cx:pt>
          <cx:pt idx="229124">106</cx:pt>
          <cx:pt idx="229125">0</cx:pt>
          <cx:pt idx="229126">15</cx:pt>
          <cx:pt idx="229127">185</cx:pt>
          <cx:pt idx="229128">0</cx:pt>
          <cx:pt idx="229129">0</cx:pt>
          <cx:pt idx="229130">14</cx:pt>
          <cx:pt idx="229131">30</cx:pt>
          <cx:pt idx="229132">18</cx:pt>
          <cx:pt idx="229133">25</cx:pt>
          <cx:pt idx="229134">0</cx:pt>
          <cx:pt idx="229135">0</cx:pt>
          <cx:pt idx="229136">1</cx:pt>
          <cx:pt idx="229137">6</cx:pt>
          <cx:pt idx="229138">10</cx:pt>
          <cx:pt idx="229139">0</cx:pt>
          <cx:pt idx="229140">42</cx:pt>
          <cx:pt idx="229141">3</cx:pt>
          <cx:pt idx="229142">0</cx:pt>
          <cx:pt idx="229143">20</cx:pt>
          <cx:pt idx="229144">0</cx:pt>
          <cx:pt idx="229145">80</cx:pt>
          <cx:pt idx="229146">42</cx:pt>
          <cx:pt idx="229147">76</cx:pt>
          <cx:pt idx="229148">2</cx:pt>
          <cx:pt idx="229149">68</cx:pt>
          <cx:pt idx="229150">42</cx:pt>
          <cx:pt idx="229151">12</cx:pt>
          <cx:pt idx="229152">26</cx:pt>
          <cx:pt idx="229153">6</cx:pt>
          <cx:pt idx="229154">52</cx:pt>
          <cx:pt idx="229155">0</cx:pt>
          <cx:pt idx="229156">0</cx:pt>
          <cx:pt idx="229157">0</cx:pt>
          <cx:pt idx="229158">0</cx:pt>
          <cx:pt idx="229159">0</cx:pt>
          <cx:pt idx="229160">322</cx:pt>
          <cx:pt idx="229161">234</cx:pt>
          <cx:pt idx="229162">23</cx:pt>
          <cx:pt idx="229163">0</cx:pt>
          <cx:pt idx="229164">18</cx:pt>
          <cx:pt idx="229165">42</cx:pt>
          <cx:pt idx="229166">150</cx:pt>
          <cx:pt idx="229167">80</cx:pt>
          <cx:pt idx="229168">22</cx:pt>
          <cx:pt idx="229169">5</cx:pt>
          <cx:pt idx="229170">0</cx:pt>
          <cx:pt idx="229171">0</cx:pt>
          <cx:pt idx="229172">0</cx:pt>
          <cx:pt idx="229173">0</cx:pt>
          <cx:pt idx="229174">0</cx:pt>
          <cx:pt idx="229175">6</cx:pt>
          <cx:pt idx="229176">0</cx:pt>
          <cx:pt idx="229177">7</cx:pt>
          <cx:pt idx="229178">301</cx:pt>
          <cx:pt idx="229179">0</cx:pt>
          <cx:pt idx="229180">29</cx:pt>
          <cx:pt idx="229181">0</cx:pt>
          <cx:pt idx="229182">1</cx:pt>
          <cx:pt idx="229183">0</cx:pt>
          <cx:pt idx="229184">0</cx:pt>
          <cx:pt idx="229185">0</cx:pt>
          <cx:pt idx="229186">0</cx:pt>
          <cx:pt idx="229187">0</cx:pt>
          <cx:pt idx="229188">1</cx:pt>
          <cx:pt idx="229189">1</cx:pt>
          <cx:pt idx="229190">0</cx:pt>
          <cx:pt idx="229191">1</cx:pt>
          <cx:pt idx="229192">0</cx:pt>
          <cx:pt idx="229193">0</cx:pt>
          <cx:pt idx="229194">12</cx:pt>
          <cx:pt idx="229195">1</cx:pt>
          <cx:pt idx="229196">3</cx:pt>
          <cx:pt idx="229197">4</cx:pt>
          <cx:pt idx="229198">0</cx:pt>
          <cx:pt idx="229199">12</cx:pt>
          <cx:pt idx="229200">51</cx:pt>
          <cx:pt idx="229201">22</cx:pt>
          <cx:pt idx="229202">17</cx:pt>
          <cx:pt idx="229203">8</cx:pt>
          <cx:pt idx="229204">308</cx:pt>
          <cx:pt idx="229205">2</cx:pt>
          <cx:pt idx="229206">194</cx:pt>
          <cx:pt idx="229207">1</cx:pt>
          <cx:pt idx="229208">1</cx:pt>
          <cx:pt idx="229209">0</cx:pt>
          <cx:pt idx="229210">9</cx:pt>
          <cx:pt idx="229211">4</cx:pt>
          <cx:pt idx="229212">30</cx:pt>
          <cx:pt idx="229213">6</cx:pt>
          <cx:pt idx="229214">671</cx:pt>
          <cx:pt idx="229215">3</cx:pt>
          <cx:pt idx="229216">20</cx:pt>
          <cx:pt idx="229217">0</cx:pt>
          <cx:pt idx="229218">12</cx:pt>
          <cx:pt idx="229219">2</cx:pt>
          <cx:pt idx="229220">83</cx:pt>
          <cx:pt idx="229221">19</cx:pt>
          <cx:pt idx="229222">0</cx:pt>
          <cx:pt idx="229223">0</cx:pt>
          <cx:pt idx="229224">0</cx:pt>
          <cx:pt idx="229225">0</cx:pt>
          <cx:pt idx="229226">0</cx:pt>
          <cx:pt idx="229227">0</cx:pt>
          <cx:pt idx="229228">1</cx:pt>
          <cx:pt idx="229229">1</cx:pt>
          <cx:pt idx="229230">0</cx:pt>
          <cx:pt idx="229231">0</cx:pt>
          <cx:pt idx="229232">0</cx:pt>
          <cx:pt idx="229233">0</cx:pt>
          <cx:pt idx="229234">0</cx:pt>
          <cx:pt idx="229235">0</cx:pt>
          <cx:pt idx="229236">2</cx:pt>
          <cx:pt idx="229237">0</cx:pt>
          <cx:pt idx="229238">0</cx:pt>
          <cx:pt idx="229239">1</cx:pt>
          <cx:pt idx="229240">0</cx:pt>
          <cx:pt idx="229241">3</cx:pt>
          <cx:pt idx="229242">0</cx:pt>
          <cx:pt idx="229243">0</cx:pt>
          <cx:pt idx="229244">0</cx:pt>
          <cx:pt idx="229245">0</cx:pt>
          <cx:pt idx="229246">0</cx:pt>
          <cx:pt idx="229247">0</cx:pt>
          <cx:pt idx="229248">3</cx:pt>
          <cx:pt idx="229249">4</cx:pt>
          <cx:pt idx="229250">92</cx:pt>
          <cx:pt idx="229251">11</cx:pt>
          <cx:pt idx="229252">6</cx:pt>
          <cx:pt idx="229253">0</cx:pt>
          <cx:pt idx="229254">350</cx:pt>
          <cx:pt idx="229255">1</cx:pt>
          <cx:pt idx="229256">0</cx:pt>
          <cx:pt idx="229257">21</cx:pt>
          <cx:pt idx="229258">1</cx:pt>
          <cx:pt idx="229259">40</cx:pt>
          <cx:pt idx="229260">280</cx:pt>
          <cx:pt idx="229261">0</cx:pt>
          <cx:pt idx="229262">29</cx:pt>
          <cx:pt idx="229263">0</cx:pt>
          <cx:pt idx="229264">120</cx:pt>
          <cx:pt idx="229265">53</cx:pt>
          <cx:pt idx="229266">92</cx:pt>
          <cx:pt idx="229267">146</cx:pt>
          <cx:pt idx="229268">1</cx:pt>
          <cx:pt idx="229269">67</cx:pt>
          <cx:pt idx="229270">1</cx:pt>
          <cx:pt idx="229271">13</cx:pt>
          <cx:pt idx="229272">10</cx:pt>
          <cx:pt idx="229273">0</cx:pt>
          <cx:pt idx="229274">1</cx:pt>
          <cx:pt idx="229275">0</cx:pt>
          <cx:pt idx="229276">3</cx:pt>
          <cx:pt idx="229277">0</cx:pt>
          <cx:pt idx="229278">16</cx:pt>
          <cx:pt idx="229279">27</cx:pt>
          <cx:pt idx="229280">0</cx:pt>
          <cx:pt idx="229281">20</cx:pt>
          <cx:pt idx="229282">108</cx:pt>
          <cx:pt idx="229283">49</cx:pt>
          <cx:pt idx="229284">6</cx:pt>
          <cx:pt idx="229285">4</cx:pt>
          <cx:pt idx="229286">0</cx:pt>
          <cx:pt idx="229287">7</cx:pt>
          <cx:pt idx="229288">81</cx:pt>
          <cx:pt idx="229289">10</cx:pt>
          <cx:pt idx="229290">5</cx:pt>
          <cx:pt idx="229291">0</cx:pt>
          <cx:pt idx="229292">0</cx:pt>
          <cx:pt idx="229293">7</cx:pt>
          <cx:pt idx="229294">3</cx:pt>
          <cx:pt idx="229295">184</cx:pt>
          <cx:pt idx="229296">54</cx:pt>
          <cx:pt idx="229297">17</cx:pt>
          <cx:pt idx="229298">3</cx:pt>
          <cx:pt idx="229299">14</cx:pt>
          <cx:pt idx="229300">14</cx:pt>
          <cx:pt idx="229301">686</cx:pt>
          <cx:pt idx="229302">14</cx:pt>
          <cx:pt idx="229303">14</cx:pt>
          <cx:pt idx="229304">219</cx:pt>
          <cx:pt idx="229305">15</cx:pt>
          <cx:pt idx="229306">0</cx:pt>
          <cx:pt idx="229307">0</cx:pt>
          <cx:pt idx="229308">4</cx:pt>
          <cx:pt idx="229309">55</cx:pt>
          <cx:pt idx="229310">7</cx:pt>
          <cx:pt idx="229311">1</cx:pt>
          <cx:pt idx="229312">0</cx:pt>
          <cx:pt idx="229313">21</cx:pt>
          <cx:pt idx="229314">19</cx:pt>
          <cx:pt idx="229315">0</cx:pt>
          <cx:pt idx="229316">3</cx:pt>
          <cx:pt idx="229317">375</cx:pt>
          <cx:pt idx="229318">59</cx:pt>
          <cx:pt idx="229319">40</cx:pt>
          <cx:pt idx="229320">4</cx:pt>
          <cx:pt idx="229321">76</cx:pt>
          <cx:pt idx="229322">0</cx:pt>
          <cx:pt idx="229323">43</cx:pt>
          <cx:pt idx="229324">0</cx:pt>
          <cx:pt idx="229325">1</cx:pt>
          <cx:pt idx="229326">75</cx:pt>
          <cx:pt idx="229327">15</cx:pt>
          <cx:pt idx="229328">2</cx:pt>
          <cx:pt idx="229329">252</cx:pt>
          <cx:pt idx="229330">87</cx:pt>
          <cx:pt idx="229331">0</cx:pt>
          <cx:pt idx="229332">1</cx:pt>
          <cx:pt idx="229333">0</cx:pt>
          <cx:pt idx="229334">1</cx:pt>
          <cx:pt idx="229335">5</cx:pt>
          <cx:pt idx="229336">32</cx:pt>
          <cx:pt idx="229337">1</cx:pt>
          <cx:pt idx="229338">0</cx:pt>
          <cx:pt idx="229339">48</cx:pt>
          <cx:pt idx="229340">0</cx:pt>
          <cx:pt idx="229341">166</cx:pt>
          <cx:pt idx="229342">124</cx:pt>
          <cx:pt idx="229343">0</cx:pt>
          <cx:pt idx="229344">1</cx:pt>
          <cx:pt idx="229345">2</cx:pt>
          <cx:pt idx="229346">100</cx:pt>
          <cx:pt idx="229347">1</cx:pt>
          <cx:pt idx="229348">30</cx:pt>
          <cx:pt idx="229349">18</cx:pt>
          <cx:pt idx="229350">1</cx:pt>
          <cx:pt idx="229351">7</cx:pt>
          <cx:pt idx="229352">0</cx:pt>
          <cx:pt idx="229353">74</cx:pt>
          <cx:pt idx="229354">68</cx:pt>
          <cx:pt idx="229355">6</cx:pt>
          <cx:pt idx="229356">33</cx:pt>
          <cx:pt idx="229357">0</cx:pt>
          <cx:pt idx="229358">0</cx:pt>
          <cx:pt idx="229359">104</cx:pt>
          <cx:pt idx="229360">0</cx:pt>
          <cx:pt idx="229361">1</cx:pt>
          <cx:pt idx="229362">9</cx:pt>
          <cx:pt idx="229363">1</cx:pt>
          <cx:pt idx="229364">66</cx:pt>
          <cx:pt idx="229365">63</cx:pt>
          <cx:pt idx="229366">18</cx:pt>
          <cx:pt idx="229367">0</cx:pt>
          <cx:pt idx="229368">0</cx:pt>
          <cx:pt idx="229369">6</cx:pt>
          <cx:pt idx="229370">48</cx:pt>
          <cx:pt idx="229371">4</cx:pt>
          <cx:pt idx="229372">1</cx:pt>
          <cx:pt idx="229373">142</cx:pt>
          <cx:pt idx="229374">1</cx:pt>
          <cx:pt idx="229375">1</cx:pt>
          <cx:pt idx="229376">0</cx:pt>
          <cx:pt idx="229377">0</cx:pt>
          <cx:pt idx="229378">0</cx:pt>
          <cx:pt idx="229379">42</cx:pt>
          <cx:pt idx="229380">0</cx:pt>
          <cx:pt idx="229381">1</cx:pt>
          <cx:pt idx="229382">6</cx:pt>
          <cx:pt idx="229383">8</cx:pt>
          <cx:pt idx="229384">7</cx:pt>
          <cx:pt idx="229385">0</cx:pt>
          <cx:pt idx="229386">6</cx:pt>
          <cx:pt idx="229387">2</cx:pt>
          <cx:pt idx="229388">566</cx:pt>
          <cx:pt idx="229389">9</cx:pt>
          <cx:pt idx="229390">9</cx:pt>
          <cx:pt idx="229391">22</cx:pt>
          <cx:pt idx="229392">94</cx:pt>
          <cx:pt idx="229393">0</cx:pt>
          <cx:pt idx="229394">76</cx:pt>
          <cx:pt idx="229395">67</cx:pt>
          <cx:pt idx="229396">3</cx:pt>
          <cx:pt idx="229397">4</cx:pt>
          <cx:pt idx="229398">0</cx:pt>
          <cx:pt idx="229399">3</cx:pt>
          <cx:pt idx="229400">6</cx:pt>
          <cx:pt idx="229401">11</cx:pt>
          <cx:pt idx="229402">14</cx:pt>
          <cx:pt idx="229403">99</cx:pt>
          <cx:pt idx="229404">0</cx:pt>
          <cx:pt idx="229405">27</cx:pt>
          <cx:pt idx="229406">110</cx:pt>
          <cx:pt idx="229407">43</cx:pt>
          <cx:pt idx="229408">0</cx:pt>
          <cx:pt idx="229409">8</cx:pt>
          <cx:pt idx="229410">28</cx:pt>
          <cx:pt idx="229411">8</cx:pt>
          <cx:pt idx="229412">20</cx:pt>
          <cx:pt idx="229413">58</cx:pt>
          <cx:pt idx="229414">109</cx:pt>
          <cx:pt idx="229415">0</cx:pt>
          <cx:pt idx="229416">0</cx:pt>
          <cx:pt idx="229417">0</cx:pt>
          <cx:pt idx="229418">47</cx:pt>
          <cx:pt idx="229419">26</cx:pt>
          <cx:pt idx="229420">9</cx:pt>
          <cx:pt idx="229421">21</cx:pt>
          <cx:pt idx="229422">16</cx:pt>
          <cx:pt idx="229423">20</cx:pt>
          <cx:pt idx="229424">486</cx:pt>
          <cx:pt idx="229425">13</cx:pt>
          <cx:pt idx="229426">123</cx:pt>
          <cx:pt idx="229427">507</cx:pt>
          <cx:pt idx="229428">8</cx:pt>
          <cx:pt idx="229429">37</cx:pt>
          <cx:pt idx="229430">0</cx:pt>
          <cx:pt idx="229431">121</cx:pt>
          <cx:pt idx="229432">14</cx:pt>
          <cx:pt idx="229433">6</cx:pt>
          <cx:pt idx="229434">0</cx:pt>
          <cx:pt idx="229435">0</cx:pt>
          <cx:pt idx="229436">6</cx:pt>
          <cx:pt idx="229437">262</cx:pt>
          <cx:pt idx="229438">0</cx:pt>
          <cx:pt idx="229439">11</cx:pt>
          <cx:pt idx="229440">0</cx:pt>
          <cx:pt idx="229441">22</cx:pt>
          <cx:pt idx="229442">25</cx:pt>
          <cx:pt idx="229443">34</cx:pt>
          <cx:pt idx="229444">274</cx:pt>
          <cx:pt idx="229445">0</cx:pt>
          <cx:pt idx="229446">8</cx:pt>
          <cx:pt idx="229447">0</cx:pt>
          <cx:pt idx="229448">4</cx:pt>
          <cx:pt idx="229449">0</cx:pt>
          <cx:pt idx="229450">0</cx:pt>
          <cx:pt idx="229451">20</cx:pt>
          <cx:pt idx="229452">0</cx:pt>
          <cx:pt idx="229453">212</cx:pt>
          <cx:pt idx="229454">0</cx:pt>
          <cx:pt idx="229455">0</cx:pt>
          <cx:pt idx="229456">19</cx:pt>
          <cx:pt idx="229457">174</cx:pt>
          <cx:pt idx="229458">19</cx:pt>
          <cx:pt idx="229459">106</cx:pt>
          <cx:pt idx="229460">119</cx:pt>
          <cx:pt idx="229461">40</cx:pt>
          <cx:pt idx="229462">310</cx:pt>
          <cx:pt idx="229463">3</cx:pt>
          <cx:pt idx="229464">29</cx:pt>
          <cx:pt idx="229465">136</cx:pt>
          <cx:pt idx="229466">107</cx:pt>
          <cx:pt idx="229467">0</cx:pt>
          <cx:pt idx="229468">0</cx:pt>
          <cx:pt idx="229469">10</cx:pt>
          <cx:pt idx="229470">80</cx:pt>
          <cx:pt idx="229471">20</cx:pt>
          <cx:pt idx="229472">28</cx:pt>
          <cx:pt idx="229473">82</cx:pt>
          <cx:pt idx="229474">0</cx:pt>
          <cx:pt idx="229475">41</cx:pt>
          <cx:pt idx="229476">639</cx:pt>
          <cx:pt idx="229477">0</cx:pt>
          <cx:pt idx="229478">29</cx:pt>
          <cx:pt idx="229479">62</cx:pt>
          <cx:pt idx="229480">215</cx:pt>
          <cx:pt idx="229481">34</cx:pt>
          <cx:pt idx="229482">34</cx:pt>
          <cx:pt idx="229483">3</cx:pt>
          <cx:pt idx="229484">32</cx:pt>
          <cx:pt idx="229485">12</cx:pt>
          <cx:pt idx="229486">491</cx:pt>
          <cx:pt idx="229487">28</cx:pt>
          <cx:pt idx="229488">40</cx:pt>
          <cx:pt idx="229489">0</cx:pt>
          <cx:pt idx="229490">406</cx:pt>
          <cx:pt idx="229491">14</cx:pt>
          <cx:pt idx="229492">21</cx:pt>
          <cx:pt idx="229493">62</cx:pt>
          <cx:pt idx="229494">307</cx:pt>
          <cx:pt idx="229495">0</cx:pt>
          <cx:pt idx="229496">0</cx:pt>
          <cx:pt idx="229497">0</cx:pt>
          <cx:pt idx="229498">0</cx:pt>
          <cx:pt idx="229499">8</cx:pt>
          <cx:pt idx="229500">183</cx:pt>
          <cx:pt idx="229501">3</cx:pt>
          <cx:pt idx="229502">56</cx:pt>
          <cx:pt idx="229503">0</cx:pt>
          <cx:pt idx="229504">41</cx:pt>
          <cx:pt idx="229505">84</cx:pt>
          <cx:pt idx="229506">1</cx:pt>
          <cx:pt idx="229507">1</cx:pt>
          <cx:pt idx="229508">7</cx:pt>
          <cx:pt idx="229509">0</cx:pt>
          <cx:pt idx="229510">0</cx:pt>
          <cx:pt idx="229511">15</cx:pt>
          <cx:pt idx="229512">7</cx:pt>
          <cx:pt idx="229513">5</cx:pt>
          <cx:pt idx="229514">29</cx:pt>
          <cx:pt idx="229515">142</cx:pt>
          <cx:pt idx="229516">204</cx:pt>
          <cx:pt idx="229517">62</cx:pt>
          <cx:pt idx="229518">53</cx:pt>
          <cx:pt idx="229519">6</cx:pt>
          <cx:pt idx="229520">10</cx:pt>
          <cx:pt idx="229521">34</cx:pt>
          <cx:pt idx="229522">19</cx:pt>
          <cx:pt idx="229523">34</cx:pt>
          <cx:pt idx="229524">100</cx:pt>
          <cx:pt idx="229525">0</cx:pt>
          <cx:pt idx="229526">1</cx:pt>
          <cx:pt idx="229527">0</cx:pt>
          <cx:pt idx="229528">0</cx:pt>
          <cx:pt idx="229529">1</cx:pt>
          <cx:pt idx="229530">2</cx:pt>
          <cx:pt idx="229531">6</cx:pt>
          <cx:pt idx="229532">213</cx:pt>
          <cx:pt idx="229533">49</cx:pt>
          <cx:pt idx="229534">0</cx:pt>
          <cx:pt idx="229535">5</cx:pt>
          <cx:pt idx="229536">0</cx:pt>
          <cx:pt idx="229537">0</cx:pt>
          <cx:pt idx="229538">0</cx:pt>
          <cx:pt idx="229539">5</cx:pt>
          <cx:pt idx="229540">28</cx:pt>
          <cx:pt idx="229541">0</cx:pt>
          <cx:pt idx="229542">0</cx:pt>
          <cx:pt idx="229543">0</cx:pt>
          <cx:pt idx="229544">0</cx:pt>
          <cx:pt idx="229545">0</cx:pt>
          <cx:pt idx="229546">1</cx:pt>
          <cx:pt idx="229547">5</cx:pt>
          <cx:pt idx="229548">8</cx:pt>
          <cx:pt idx="229549">46</cx:pt>
          <cx:pt idx="229550">0</cx:pt>
          <cx:pt idx="229551">7</cx:pt>
          <cx:pt idx="229552">28</cx:pt>
          <cx:pt idx="229553">17</cx:pt>
          <cx:pt idx="229554">5</cx:pt>
          <cx:pt idx="229555">0</cx:pt>
          <cx:pt idx="229556">0</cx:pt>
          <cx:pt idx="229557">54</cx:pt>
          <cx:pt idx="229558">10</cx:pt>
          <cx:pt idx="229559">147</cx:pt>
          <cx:pt idx="229560">18</cx:pt>
          <cx:pt idx="229561">331</cx:pt>
          <cx:pt idx="229562">0</cx:pt>
          <cx:pt idx="229563">112</cx:pt>
          <cx:pt idx="229564">92</cx:pt>
          <cx:pt idx="229565">343</cx:pt>
          <cx:pt idx="229566">0</cx:pt>
          <cx:pt idx="229567">0</cx:pt>
          <cx:pt idx="229568">6</cx:pt>
          <cx:pt idx="229569">2</cx:pt>
          <cx:pt idx="229570">10</cx:pt>
          <cx:pt idx="229571">0</cx:pt>
          <cx:pt idx="229572">0</cx:pt>
          <cx:pt idx="229573">28</cx:pt>
          <cx:pt idx="229574">20</cx:pt>
          <cx:pt idx="229575">117</cx:pt>
          <cx:pt idx="229576">66</cx:pt>
          <cx:pt idx="229577">363</cx:pt>
          <cx:pt idx="229578">217</cx:pt>
          <cx:pt idx="229579">195</cx:pt>
          <cx:pt idx="229580">246</cx:pt>
          <cx:pt idx="229581">44</cx:pt>
          <cx:pt idx="229582">10</cx:pt>
          <cx:pt idx="229583">21</cx:pt>
          <cx:pt idx="229584">23</cx:pt>
          <cx:pt idx="229585">38</cx:pt>
          <cx:pt idx="229586">0</cx:pt>
          <cx:pt idx="229587">117</cx:pt>
          <cx:pt idx="229588">23</cx:pt>
          <cx:pt idx="229589">0</cx:pt>
          <cx:pt idx="229590">1</cx:pt>
          <cx:pt idx="229591">0</cx:pt>
          <cx:pt idx="229592">88</cx:pt>
          <cx:pt idx="229593">82</cx:pt>
          <cx:pt idx="229594">183</cx:pt>
          <cx:pt idx="229595">86</cx:pt>
          <cx:pt idx="229596">21</cx:pt>
          <cx:pt idx="229597">27</cx:pt>
          <cx:pt idx="229598">12</cx:pt>
          <cx:pt idx="229599">2</cx:pt>
          <cx:pt idx="229600">315</cx:pt>
          <cx:pt idx="229601">0</cx:pt>
          <cx:pt idx="229602">5</cx:pt>
          <cx:pt idx="229603">0</cx:pt>
          <cx:pt idx="229604">6</cx:pt>
          <cx:pt idx="229605">14</cx:pt>
          <cx:pt idx="229606">3</cx:pt>
          <cx:pt idx="229607">6</cx:pt>
          <cx:pt idx="229608">14</cx:pt>
          <cx:pt idx="229609">2</cx:pt>
          <cx:pt idx="229610">4</cx:pt>
          <cx:pt idx="229611">6</cx:pt>
          <cx:pt idx="229612">0</cx:pt>
          <cx:pt idx="229613">8</cx:pt>
          <cx:pt idx="229614">27</cx:pt>
          <cx:pt idx="229615">0</cx:pt>
          <cx:pt idx="229616">0</cx:pt>
          <cx:pt idx="229617">0</cx:pt>
          <cx:pt idx="229618">0</cx:pt>
          <cx:pt idx="229619">14</cx:pt>
          <cx:pt idx="229620">0</cx:pt>
          <cx:pt idx="229621">20</cx:pt>
          <cx:pt idx="229622">0</cx:pt>
          <cx:pt idx="229623">0</cx:pt>
          <cx:pt idx="229624">5</cx:pt>
          <cx:pt idx="229625">1</cx:pt>
          <cx:pt idx="229626">1</cx:pt>
          <cx:pt idx="229627">0</cx:pt>
          <cx:pt idx="229628">0</cx:pt>
          <cx:pt idx="229629">1</cx:pt>
          <cx:pt idx="229630">8</cx:pt>
          <cx:pt idx="229631">0</cx:pt>
          <cx:pt idx="229632">0</cx:pt>
          <cx:pt idx="229633">21</cx:pt>
          <cx:pt idx="229634">5</cx:pt>
          <cx:pt idx="229635">11</cx:pt>
          <cx:pt idx="229636">0</cx:pt>
          <cx:pt idx="229637">0</cx:pt>
          <cx:pt idx="229638">220</cx:pt>
          <cx:pt idx="229639">2</cx:pt>
          <cx:pt idx="229640">0</cx:pt>
          <cx:pt idx="229641">118</cx:pt>
          <cx:pt idx="229642">8</cx:pt>
          <cx:pt idx="229643">76</cx:pt>
          <cx:pt idx="229644">9</cx:pt>
          <cx:pt idx="229645">75</cx:pt>
          <cx:pt idx="229646">2</cx:pt>
          <cx:pt idx="229647">0</cx:pt>
          <cx:pt idx="229648">6</cx:pt>
          <cx:pt idx="229649">39</cx:pt>
          <cx:pt idx="229650">97</cx:pt>
          <cx:pt idx="229651">21</cx:pt>
          <cx:pt idx="229652">6</cx:pt>
          <cx:pt idx="229653">0</cx:pt>
          <cx:pt idx="229654">0</cx:pt>
          <cx:pt idx="229655">0</cx:pt>
          <cx:pt idx="229656">64</cx:pt>
          <cx:pt idx="229657">0</cx:pt>
          <cx:pt idx="229658">5</cx:pt>
          <cx:pt idx="229659">10</cx:pt>
          <cx:pt idx="229660">44</cx:pt>
          <cx:pt idx="229661">0</cx:pt>
          <cx:pt idx="229662">0</cx:pt>
          <cx:pt idx="229663">64</cx:pt>
          <cx:pt idx="229664">108</cx:pt>
          <cx:pt idx="229665">1</cx:pt>
          <cx:pt idx="229666">1</cx:pt>
          <cx:pt idx="229667">0</cx:pt>
          <cx:pt idx="229668">61</cx:pt>
          <cx:pt idx="229669">102</cx:pt>
          <cx:pt idx="229670">0</cx:pt>
          <cx:pt idx="229671">11</cx:pt>
          <cx:pt idx="229672">359</cx:pt>
          <cx:pt idx="229673">93</cx:pt>
          <cx:pt idx="229674">0</cx:pt>
          <cx:pt idx="229675">111</cx:pt>
          <cx:pt idx="229676">2</cx:pt>
          <cx:pt idx="229677">8</cx:pt>
          <cx:pt idx="229678">31</cx:pt>
          <cx:pt idx="229679">149</cx:pt>
          <cx:pt idx="229680">12</cx:pt>
          <cx:pt idx="229681">13</cx:pt>
          <cx:pt idx="229682">55</cx:pt>
          <cx:pt idx="229683">1</cx:pt>
          <cx:pt idx="229684">2</cx:pt>
          <cx:pt idx="229685">0</cx:pt>
          <cx:pt idx="229686">14</cx:pt>
          <cx:pt idx="229687">1</cx:pt>
          <cx:pt idx="229688">1</cx:pt>
          <cx:pt idx="229689">9</cx:pt>
          <cx:pt idx="229690">1</cx:pt>
          <cx:pt idx="229691">20</cx:pt>
          <cx:pt idx="229692">128</cx:pt>
          <cx:pt idx="229693">113</cx:pt>
          <cx:pt idx="229694">34</cx:pt>
          <cx:pt idx="229695">13</cx:pt>
          <cx:pt idx="229696">1</cx:pt>
          <cx:pt idx="229697">9</cx:pt>
          <cx:pt idx="229698">64</cx:pt>
          <cx:pt idx="229699">3</cx:pt>
          <cx:pt idx="229700">684</cx:pt>
          <cx:pt idx="229701">12</cx:pt>
          <cx:pt idx="229702">167</cx:pt>
          <cx:pt idx="229703">1</cx:pt>
          <cx:pt idx="229704">303</cx:pt>
          <cx:pt idx="229705">33</cx:pt>
          <cx:pt idx="229706">48</cx:pt>
          <cx:pt idx="229707">3</cx:pt>
          <cx:pt idx="229708">9</cx:pt>
          <cx:pt idx="229709">0</cx:pt>
          <cx:pt idx="229710">0</cx:pt>
          <cx:pt idx="229711">0</cx:pt>
          <cx:pt idx="229712">5</cx:pt>
          <cx:pt idx="229713">61</cx:pt>
          <cx:pt idx="229714">97</cx:pt>
          <cx:pt idx="229715">350</cx:pt>
          <cx:pt idx="229716">0</cx:pt>
          <cx:pt idx="229717">0</cx:pt>
          <cx:pt idx="229718">0</cx:pt>
          <cx:pt idx="229719">83</cx:pt>
          <cx:pt idx="229720">0</cx:pt>
          <cx:pt idx="229721">1</cx:pt>
          <cx:pt idx="229722">223</cx:pt>
          <cx:pt idx="229723">27</cx:pt>
          <cx:pt idx="229724">14</cx:pt>
          <cx:pt idx="229725">0</cx:pt>
          <cx:pt idx="229726">1</cx:pt>
          <cx:pt idx="229727">5</cx:pt>
          <cx:pt idx="229728">0</cx:pt>
          <cx:pt idx="229729">32</cx:pt>
          <cx:pt idx="229730">1</cx:pt>
          <cx:pt idx="229731">0</cx:pt>
          <cx:pt idx="229732">1</cx:pt>
          <cx:pt idx="229733">353</cx:pt>
          <cx:pt idx="229734">2</cx:pt>
          <cx:pt idx="229735">92</cx:pt>
          <cx:pt idx="229736">2</cx:pt>
          <cx:pt idx="229737">0</cx:pt>
          <cx:pt idx="229738">0</cx:pt>
          <cx:pt idx="229739">0</cx:pt>
          <cx:pt idx="229740">0</cx:pt>
          <cx:pt idx="229741">7</cx:pt>
          <cx:pt idx="229742">300</cx:pt>
          <cx:pt idx="229743">61</cx:pt>
          <cx:pt idx="229744">3</cx:pt>
          <cx:pt idx="229745">0</cx:pt>
          <cx:pt idx="229746">7</cx:pt>
          <cx:pt idx="229747">30</cx:pt>
          <cx:pt idx="229748">0</cx:pt>
          <cx:pt idx="229749">5</cx:pt>
          <cx:pt idx="229750">0</cx:pt>
          <cx:pt idx="229751">0</cx:pt>
          <cx:pt idx="229752">3</cx:pt>
          <cx:pt idx="229753">11</cx:pt>
          <cx:pt idx="229754">0</cx:pt>
          <cx:pt idx="229755">51</cx:pt>
          <cx:pt idx="229756">4</cx:pt>
          <cx:pt idx="229757">302</cx:pt>
          <cx:pt idx="229758">233</cx:pt>
          <cx:pt idx="229759">0</cx:pt>
          <cx:pt idx="229760">0</cx:pt>
          <cx:pt idx="229761">8</cx:pt>
          <cx:pt idx="229762">795</cx:pt>
          <cx:pt idx="229763">0</cx:pt>
          <cx:pt idx="229764">0</cx:pt>
          <cx:pt idx="229765">90</cx:pt>
          <cx:pt idx="229766">0</cx:pt>
          <cx:pt idx="229767">7</cx:pt>
          <cx:pt idx="229768">5</cx:pt>
          <cx:pt idx="229769">2</cx:pt>
          <cx:pt idx="229770">8</cx:pt>
          <cx:pt idx="229771">25</cx:pt>
          <cx:pt idx="229772">36</cx:pt>
          <cx:pt idx="229773">11</cx:pt>
          <cx:pt idx="229774">40</cx:pt>
          <cx:pt idx="229775">2</cx:pt>
          <cx:pt idx="229776">0</cx:pt>
          <cx:pt idx="229777">61</cx:pt>
          <cx:pt idx="229778">0</cx:pt>
          <cx:pt idx="229779">0</cx:pt>
          <cx:pt idx="229780">0</cx:pt>
          <cx:pt idx="229781">0</cx:pt>
          <cx:pt idx="229782">0</cx:pt>
          <cx:pt idx="229783">85</cx:pt>
          <cx:pt idx="229784">365</cx:pt>
          <cx:pt idx="229785">348</cx:pt>
          <cx:pt idx="229786">0</cx:pt>
          <cx:pt idx="229787">183</cx:pt>
          <cx:pt idx="229788">104</cx:pt>
          <cx:pt idx="229789">45</cx:pt>
          <cx:pt idx="229790">0</cx:pt>
          <cx:pt idx="229791">0</cx:pt>
          <cx:pt idx="229792">42</cx:pt>
          <cx:pt idx="229793">19</cx:pt>
          <cx:pt idx="229794">160</cx:pt>
          <cx:pt idx="229795">401</cx:pt>
          <cx:pt idx="229796">1</cx:pt>
          <cx:pt idx="229797">10</cx:pt>
          <cx:pt idx="229798">16</cx:pt>
          <cx:pt idx="229799">1</cx:pt>
          <cx:pt idx="229800">74</cx:pt>
          <cx:pt idx="229801">82</cx:pt>
          <cx:pt idx="229802">0</cx:pt>
          <cx:pt idx="229803">7</cx:pt>
          <cx:pt idx="229804">0</cx:pt>
          <cx:pt idx="229805">55</cx:pt>
          <cx:pt idx="229806">2</cx:pt>
          <cx:pt idx="229807">23</cx:pt>
          <cx:pt idx="229808">8</cx:pt>
          <cx:pt idx="229809">1</cx:pt>
          <cx:pt idx="229810">247</cx:pt>
          <cx:pt idx="229811">1</cx:pt>
          <cx:pt idx="229812">2</cx:pt>
          <cx:pt idx="229813">0</cx:pt>
          <cx:pt idx="229814">0</cx:pt>
          <cx:pt idx="229815">1</cx:pt>
          <cx:pt idx="229816">96</cx:pt>
          <cx:pt idx="229817">6</cx:pt>
          <cx:pt idx="229818">342</cx:pt>
          <cx:pt idx="229819">104</cx:pt>
          <cx:pt idx="229820">910</cx:pt>
          <cx:pt idx="229821">73</cx:pt>
          <cx:pt idx="229822">2</cx:pt>
          <cx:pt idx="229823">70</cx:pt>
          <cx:pt idx="229824">0</cx:pt>
          <cx:pt idx="229825">54</cx:pt>
          <cx:pt idx="229826">0</cx:pt>
          <cx:pt idx="229827">0</cx:pt>
          <cx:pt idx="229828">63</cx:pt>
          <cx:pt idx="229829">87</cx:pt>
          <cx:pt idx="229830">0</cx:pt>
          <cx:pt idx="229831">7</cx:pt>
          <cx:pt idx="229832">0</cx:pt>
          <cx:pt idx="229833">31</cx:pt>
          <cx:pt idx="229834">0</cx:pt>
          <cx:pt idx="229835">1</cx:pt>
          <cx:pt idx="229836">0</cx:pt>
          <cx:pt idx="229837">0</cx:pt>
          <cx:pt idx="229838">0</cx:pt>
          <cx:pt idx="229839">0</cx:pt>
          <cx:pt idx="229840">15</cx:pt>
          <cx:pt idx="229841">17</cx:pt>
          <cx:pt idx="229842">9</cx:pt>
          <cx:pt idx="229843">16</cx:pt>
          <cx:pt idx="229844">53</cx:pt>
          <cx:pt idx="229845">0</cx:pt>
          <cx:pt idx="229846">63</cx:pt>
          <cx:pt idx="229847">19</cx:pt>
          <cx:pt idx="229848">7</cx:pt>
          <cx:pt idx="229849">35</cx:pt>
          <cx:pt idx="229850">34</cx:pt>
          <cx:pt idx="229851">1</cx:pt>
          <cx:pt idx="229852">0</cx:pt>
          <cx:pt idx="229853">0</cx:pt>
          <cx:pt idx="229854">4</cx:pt>
          <cx:pt idx="229855">1</cx:pt>
          <cx:pt idx="229856">0</cx:pt>
          <cx:pt idx="229857">0</cx:pt>
          <cx:pt idx="229858">6</cx:pt>
          <cx:pt idx="229859">0</cx:pt>
          <cx:pt idx="229860">0</cx:pt>
          <cx:pt idx="229861">4</cx:pt>
          <cx:pt idx="229862">25</cx:pt>
          <cx:pt idx="229863">0</cx:pt>
          <cx:pt idx="229864">0</cx:pt>
          <cx:pt idx="229865">21</cx:pt>
          <cx:pt idx="229866">202</cx:pt>
          <cx:pt idx="229867">48</cx:pt>
          <cx:pt idx="229868">0</cx:pt>
          <cx:pt idx="229869">7</cx:pt>
          <cx:pt idx="229870">0</cx:pt>
          <cx:pt idx="229871">2</cx:pt>
          <cx:pt idx="229872">0</cx:pt>
          <cx:pt idx="229873">1</cx:pt>
          <cx:pt idx="229874">0</cx:pt>
          <cx:pt idx="229875">20</cx:pt>
          <cx:pt idx="229876">0</cx:pt>
          <cx:pt idx="229877">0</cx:pt>
          <cx:pt idx="229878">0</cx:pt>
          <cx:pt idx="229879">0</cx:pt>
          <cx:pt idx="229880">0</cx:pt>
          <cx:pt idx="229881">0</cx:pt>
          <cx:pt idx="229882">0</cx:pt>
          <cx:pt idx="229883">0</cx:pt>
          <cx:pt idx="229884">9</cx:pt>
          <cx:pt idx="229885">21</cx:pt>
          <cx:pt idx="229886">3</cx:pt>
          <cx:pt idx="229887">23</cx:pt>
          <cx:pt idx="229888">6</cx:pt>
          <cx:pt idx="229889">2</cx:pt>
          <cx:pt idx="229890">9</cx:pt>
          <cx:pt idx="229891">1</cx:pt>
          <cx:pt idx="229892">9</cx:pt>
          <cx:pt idx="229893">46</cx:pt>
          <cx:pt idx="229894">4</cx:pt>
          <cx:pt idx="229895">9</cx:pt>
          <cx:pt idx="229896">3</cx:pt>
          <cx:pt idx="229897">36</cx:pt>
          <cx:pt idx="229898">1</cx:pt>
          <cx:pt idx="229899">8</cx:pt>
          <cx:pt idx="229900">3</cx:pt>
          <cx:pt idx="229901">0</cx:pt>
          <cx:pt idx="229902">67</cx:pt>
          <cx:pt idx="229903">15</cx:pt>
          <cx:pt idx="229904">0</cx:pt>
          <cx:pt idx="229905">0</cx:pt>
          <cx:pt idx="229906">0</cx:pt>
          <cx:pt idx="229907">18</cx:pt>
          <cx:pt idx="229908">70</cx:pt>
          <cx:pt idx="229909">8</cx:pt>
          <cx:pt idx="229910">7</cx:pt>
          <cx:pt idx="229911">42</cx:pt>
          <cx:pt idx="229912">1</cx:pt>
          <cx:pt idx="229913">0</cx:pt>
          <cx:pt idx="229914">1</cx:pt>
          <cx:pt idx="229915">69</cx:pt>
          <cx:pt idx="229916">103</cx:pt>
          <cx:pt idx="229917">8</cx:pt>
          <cx:pt idx="229918">0</cx:pt>
          <cx:pt idx="229919">1</cx:pt>
          <cx:pt idx="229920">1</cx:pt>
          <cx:pt idx="229921">322</cx:pt>
          <cx:pt idx="229922">921</cx:pt>
          <cx:pt idx="229923">0</cx:pt>
          <cx:pt idx="229924">1</cx:pt>
          <cx:pt idx="229925">10</cx:pt>
          <cx:pt idx="229926">5</cx:pt>
          <cx:pt idx="229927">0</cx:pt>
          <cx:pt idx="229928">1</cx:pt>
          <cx:pt idx="229929">0</cx:pt>
          <cx:pt idx="229930">0</cx:pt>
          <cx:pt idx="229931">3</cx:pt>
          <cx:pt idx="229932">2</cx:pt>
          <cx:pt idx="229933">170</cx:pt>
          <cx:pt idx="229934">327</cx:pt>
          <cx:pt idx="229935">0</cx:pt>
          <cx:pt idx="229936">115</cx:pt>
          <cx:pt idx="229937">15</cx:pt>
          <cx:pt idx="229938">0</cx:pt>
          <cx:pt idx="229939">41</cx:pt>
          <cx:pt idx="229940">18</cx:pt>
          <cx:pt idx="229941">1</cx:pt>
          <cx:pt idx="229942">29</cx:pt>
          <cx:pt idx="229943">30</cx:pt>
          <cx:pt idx="229944">82</cx:pt>
          <cx:pt idx="229945">13</cx:pt>
          <cx:pt idx="229946">0</cx:pt>
          <cx:pt idx="229947">15</cx:pt>
          <cx:pt idx="229948">0</cx:pt>
          <cx:pt idx="229949">8</cx:pt>
          <cx:pt idx="229950">0</cx:pt>
          <cx:pt idx="229951">1</cx:pt>
          <cx:pt idx="229952">175</cx:pt>
          <cx:pt idx="229953">0</cx:pt>
          <cx:pt idx="229954">170</cx:pt>
          <cx:pt idx="229955">1</cx:pt>
          <cx:pt idx="229956">88</cx:pt>
          <cx:pt idx="229957">0</cx:pt>
          <cx:pt idx="229958">1</cx:pt>
          <cx:pt idx="229959">3</cx:pt>
          <cx:pt idx="229960">0</cx:pt>
          <cx:pt idx="229961">201</cx:pt>
          <cx:pt idx="229962">4</cx:pt>
          <cx:pt idx="229963">8</cx:pt>
          <cx:pt idx="229964">27</cx:pt>
          <cx:pt idx="229965">30</cx:pt>
          <cx:pt idx="229966">43</cx:pt>
          <cx:pt idx="229967">16</cx:pt>
          <cx:pt idx="229968">0</cx:pt>
          <cx:pt idx="229969">49</cx:pt>
          <cx:pt idx="229970">0</cx:pt>
          <cx:pt idx="229971">92</cx:pt>
          <cx:pt idx="229972">0</cx:pt>
          <cx:pt idx="229973">8</cx:pt>
          <cx:pt idx="229974">9</cx:pt>
          <cx:pt idx="229975">0</cx:pt>
          <cx:pt idx="229976">2</cx:pt>
          <cx:pt idx="229977">52</cx:pt>
          <cx:pt idx="229978">0</cx:pt>
          <cx:pt idx="229979">1</cx:pt>
          <cx:pt idx="229980">0</cx:pt>
          <cx:pt idx="229981">0</cx:pt>
          <cx:pt idx="229982">82</cx:pt>
          <cx:pt idx="229983">0</cx:pt>
          <cx:pt idx="229984">1</cx:pt>
          <cx:pt idx="229985">0</cx:pt>
          <cx:pt idx="229986">8</cx:pt>
          <cx:pt idx="229987">5</cx:pt>
          <cx:pt idx="229988">0</cx:pt>
          <cx:pt idx="229989">38</cx:pt>
          <cx:pt idx="229990">125</cx:pt>
          <cx:pt idx="229991">16</cx:pt>
          <cx:pt idx="229992">1</cx:pt>
          <cx:pt idx="229993">30</cx:pt>
          <cx:pt idx="229994">3</cx:pt>
          <cx:pt idx="229995">3</cx:pt>
          <cx:pt idx="229996">4</cx:pt>
          <cx:pt idx="229997">0</cx:pt>
          <cx:pt idx="229998">42</cx:pt>
          <cx:pt idx="229999">8</cx:pt>
          <cx:pt idx="230000">1</cx:pt>
          <cx:pt idx="230001">20</cx:pt>
          <cx:pt idx="230002">0</cx:pt>
          <cx:pt idx="230003">146</cx:pt>
          <cx:pt idx="230004">14</cx:pt>
          <cx:pt idx="230005">0</cx:pt>
          <cx:pt idx="230006">9</cx:pt>
          <cx:pt idx="230007">0</cx:pt>
          <cx:pt idx="230008">87</cx:pt>
          <cx:pt idx="230009">0</cx:pt>
          <cx:pt idx="230010">0</cx:pt>
          <cx:pt idx="230011">1</cx:pt>
          <cx:pt idx="230012">81</cx:pt>
          <cx:pt idx="230013">22</cx:pt>
          <cx:pt idx="230014">0</cx:pt>
          <cx:pt idx="230015">16</cx:pt>
          <cx:pt idx="230016">130</cx:pt>
          <cx:pt idx="230017">61</cx:pt>
          <cx:pt idx="230018">13</cx:pt>
          <cx:pt idx="230019">71</cx:pt>
          <cx:pt idx="230020">0</cx:pt>
          <cx:pt idx="230021">6</cx:pt>
          <cx:pt idx="230022">43</cx:pt>
          <cx:pt idx="230023">31</cx:pt>
          <cx:pt idx="230024">1</cx:pt>
          <cx:pt idx="230025">3</cx:pt>
          <cx:pt idx="230026">0</cx:pt>
          <cx:pt idx="230027">13</cx:pt>
          <cx:pt idx="230028">90</cx:pt>
          <cx:pt idx="230029">21</cx:pt>
          <cx:pt idx="230030">0</cx:pt>
          <cx:pt idx="230031">0</cx:pt>
          <cx:pt idx="230032">0</cx:pt>
          <cx:pt idx="230033">18</cx:pt>
          <cx:pt idx="230034">42</cx:pt>
          <cx:pt idx="230035">4</cx:pt>
          <cx:pt idx="230036">0</cx:pt>
          <cx:pt idx="230037">10</cx:pt>
          <cx:pt idx="230038">0</cx:pt>
          <cx:pt idx="230039">280</cx:pt>
          <cx:pt idx="230040">0</cx:pt>
          <cx:pt idx="230041">41</cx:pt>
          <cx:pt idx="230042">0</cx:pt>
          <cx:pt idx="230043">2</cx:pt>
          <cx:pt idx="230044">49</cx:pt>
          <cx:pt idx="230045">1</cx:pt>
          <cx:pt idx="230046">5</cx:pt>
          <cx:pt idx="230047">3</cx:pt>
          <cx:pt idx="230048">2</cx:pt>
          <cx:pt idx="230049">0</cx:pt>
          <cx:pt idx="230050">47</cx:pt>
          <cx:pt idx="230051">0</cx:pt>
          <cx:pt idx="230052">1</cx:pt>
          <cx:pt idx="230053">5</cx:pt>
          <cx:pt idx="230054">3</cx:pt>
          <cx:pt idx="230055">10</cx:pt>
          <cx:pt idx="230056">2</cx:pt>
          <cx:pt idx="230057">91</cx:pt>
          <cx:pt idx="230058">13</cx:pt>
          <cx:pt idx="230059">0</cx:pt>
          <cx:pt idx="230060">8</cx:pt>
          <cx:pt idx="230061">0</cx:pt>
          <cx:pt idx="230062">174</cx:pt>
          <cx:pt idx="230063">174</cx:pt>
          <cx:pt idx="230064">159</cx:pt>
          <cx:pt idx="230065">4</cx:pt>
          <cx:pt idx="230066">6</cx:pt>
          <cx:pt idx="230067">1</cx:pt>
          <cx:pt idx="230068">0</cx:pt>
          <cx:pt idx="230069">0</cx:pt>
          <cx:pt idx="230070">738</cx:pt>
          <cx:pt idx="230071">2</cx:pt>
          <cx:pt idx="230072">175</cx:pt>
          <cx:pt idx="230073">489</cx:pt>
          <cx:pt idx="230074">12</cx:pt>
          <cx:pt idx="230075">3</cx:pt>
          <cx:pt idx="230076">28</cx:pt>
          <cx:pt idx="230077">1</cx:pt>
          <cx:pt idx="230078">0</cx:pt>
          <cx:pt idx="230079">1</cx:pt>
          <cx:pt idx="230080">0</cx:pt>
          <cx:pt idx="230081">0</cx:pt>
          <cx:pt idx="230082">0</cx:pt>
          <cx:pt idx="230083">0</cx:pt>
          <cx:pt idx="230084">16</cx:pt>
          <cx:pt idx="230085">4</cx:pt>
          <cx:pt idx="230086">1</cx:pt>
          <cx:pt idx="230087">0</cx:pt>
          <cx:pt idx="230088">11</cx:pt>
          <cx:pt idx="230089">43</cx:pt>
          <cx:pt idx="230090">0</cx:pt>
          <cx:pt idx="230091">1</cx:pt>
          <cx:pt idx="230092">0</cx:pt>
          <cx:pt idx="230093">4</cx:pt>
          <cx:pt idx="230094">1</cx:pt>
          <cx:pt idx="230095">7</cx:pt>
          <cx:pt idx="230096">91</cx:pt>
          <cx:pt idx="230097">1</cx:pt>
          <cx:pt idx="230098">0</cx:pt>
          <cx:pt idx="230099">0</cx:pt>
          <cx:pt idx="230100">0</cx:pt>
          <cx:pt idx="230101">1</cx:pt>
          <cx:pt idx="230102">1</cx:pt>
          <cx:pt idx="230103">106</cx:pt>
          <cx:pt idx="230104">657</cx:pt>
          <cx:pt idx="230105">1</cx:pt>
          <cx:pt idx="230106">0</cx:pt>
          <cx:pt idx="230107">50</cx:pt>
          <cx:pt idx="230108">1</cx:pt>
          <cx:pt idx="230109">39</cx:pt>
          <cx:pt idx="230110">0</cx:pt>
          <cx:pt idx="230111">77</cx:pt>
          <cx:pt idx="230112">12</cx:pt>
          <cx:pt idx="230113">85</cx:pt>
          <cx:pt idx="230114">1</cx:pt>
          <cx:pt idx="230115">48</cx:pt>
          <cx:pt idx="230116">32</cx:pt>
          <cx:pt idx="230117">39</cx:pt>
          <cx:pt idx="230118">25</cx:pt>
          <cx:pt idx="230119">217</cx:pt>
          <cx:pt idx="230120">201</cx:pt>
          <cx:pt idx="230121">16</cx:pt>
          <cx:pt idx="230122">7</cx:pt>
          <cx:pt idx="230123">63</cx:pt>
          <cx:pt idx="230124">0</cx:pt>
          <cx:pt idx="230125">0</cx:pt>
          <cx:pt idx="230126">9</cx:pt>
          <cx:pt idx="230127">34</cx:pt>
          <cx:pt idx="230128">0</cx:pt>
          <cx:pt idx="230129">16</cx:pt>
          <cx:pt idx="230130">1</cx:pt>
          <cx:pt idx="230131">0</cx:pt>
          <cx:pt idx="230132">140</cx:pt>
          <cx:pt idx="230133">129</cx:pt>
          <cx:pt idx="230134">295</cx:pt>
          <cx:pt idx="230135">55</cx:pt>
          <cx:pt idx="230136">86</cx:pt>
          <cx:pt idx="230137">111</cx:pt>
          <cx:pt idx="230138">3</cx:pt>
          <cx:pt idx="230139">102</cx:pt>
          <cx:pt idx="230140">2</cx:pt>
          <cx:pt idx="230141">26</cx:pt>
          <cx:pt idx="230142">139</cx:pt>
          <cx:pt idx="230143">7</cx:pt>
          <cx:pt idx="230144">21</cx:pt>
          <cx:pt idx="230145">4</cx:pt>
          <cx:pt idx="230146">3</cx:pt>
          <cx:pt idx="230147">17</cx:pt>
          <cx:pt idx="230148">197</cx:pt>
          <cx:pt idx="230149">0</cx:pt>
          <cx:pt idx="230150">51</cx:pt>
          <cx:pt idx="230151">3</cx:pt>
          <cx:pt idx="230152">119</cx:pt>
          <cx:pt idx="230153">140</cx:pt>
          <cx:pt idx="230154">0</cx:pt>
          <cx:pt idx="230155">0</cx:pt>
          <cx:pt idx="230156">22</cx:pt>
          <cx:pt idx="230157">3</cx:pt>
          <cx:pt idx="230158">4</cx:pt>
          <cx:pt idx="230159">0</cx:pt>
          <cx:pt idx="230160">0</cx:pt>
          <cx:pt idx="230161">3</cx:pt>
          <cx:pt idx="230162">2</cx:pt>
          <cx:pt idx="230163">0</cx:pt>
          <cx:pt idx="230164">0</cx:pt>
          <cx:pt idx="230165">31</cx:pt>
          <cx:pt idx="230166">0</cx:pt>
          <cx:pt idx="230167">1</cx:pt>
          <cx:pt idx="230168">1</cx:pt>
          <cx:pt idx="230169">35</cx:pt>
          <cx:pt idx="230170">0</cx:pt>
          <cx:pt idx="230171">7</cx:pt>
          <cx:pt idx="230172">8</cx:pt>
          <cx:pt idx="230173">53</cx:pt>
          <cx:pt idx="230174">4</cx:pt>
          <cx:pt idx="230175">0</cx:pt>
          <cx:pt idx="230176">0</cx:pt>
          <cx:pt idx="230177">13</cx:pt>
          <cx:pt idx="230178">19</cx:pt>
          <cx:pt idx="230179">11</cx:pt>
          <cx:pt idx="230180">0</cx:pt>
          <cx:pt idx="230181">698</cx:pt>
          <cx:pt idx="230182">163</cx:pt>
          <cx:pt idx="230183">9</cx:pt>
          <cx:pt idx="230184">37</cx:pt>
          <cx:pt idx="230185">94</cx:pt>
          <cx:pt idx="230186">25</cx:pt>
          <cx:pt idx="230187">25</cx:pt>
          <cx:pt idx="230188">22</cx:pt>
          <cx:pt idx="230189">0</cx:pt>
          <cx:pt idx="230190">227</cx:pt>
          <cx:pt idx="230191">48</cx:pt>
          <cx:pt idx="230192">0</cx:pt>
          <cx:pt idx="230193">0</cx:pt>
          <cx:pt idx="230194">3</cx:pt>
          <cx:pt idx="230195">0</cx:pt>
          <cx:pt idx="230196">0</cx:pt>
          <cx:pt idx="230197">0</cx:pt>
          <cx:pt idx="230198">39</cx:pt>
          <cx:pt idx="230199">14</cx:pt>
          <cx:pt idx="230200">1</cx:pt>
          <cx:pt idx="230201">0</cx:pt>
          <cx:pt idx="230202">2</cx:pt>
          <cx:pt idx="230203">3</cx:pt>
          <cx:pt idx="230204">4</cx:pt>
          <cx:pt idx="230205">16</cx:pt>
          <cx:pt idx="230206">20</cx:pt>
          <cx:pt idx="230207">0</cx:pt>
          <cx:pt idx="230208">0</cx:pt>
          <cx:pt idx="230209">0</cx:pt>
          <cx:pt idx="230210">0</cx:pt>
          <cx:pt idx="230211">5</cx:pt>
          <cx:pt idx="230212">40</cx:pt>
          <cx:pt idx="230213">1</cx:pt>
          <cx:pt idx="230214">0</cx:pt>
          <cx:pt idx="230215">1</cx:pt>
          <cx:pt idx="230216">29</cx:pt>
          <cx:pt idx="230217">7</cx:pt>
          <cx:pt idx="230218">2</cx:pt>
          <cx:pt idx="230219">1</cx:pt>
          <cx:pt idx="230220">0</cx:pt>
          <cx:pt idx="230221">1</cx:pt>
          <cx:pt idx="230222">6</cx:pt>
          <cx:pt idx="230223">0</cx:pt>
          <cx:pt idx="230224">20</cx:pt>
          <cx:pt idx="230225">17</cx:pt>
          <cx:pt idx="230226">169</cx:pt>
          <cx:pt idx="230227">0</cx:pt>
          <cx:pt idx="230228">5</cx:pt>
          <cx:pt idx="230229">122</cx:pt>
          <cx:pt idx="230230">4</cx:pt>
          <cx:pt idx="230231">0</cx:pt>
          <cx:pt idx="230232">1</cx:pt>
          <cx:pt idx="230233">0</cx:pt>
          <cx:pt idx="230234">0</cx:pt>
          <cx:pt idx="230235">51</cx:pt>
          <cx:pt idx="230236">39</cx:pt>
          <cx:pt idx="230237">425</cx:pt>
          <cx:pt idx="230238">17</cx:pt>
          <cx:pt idx="230239">0</cx:pt>
          <cx:pt idx="230240">0</cx:pt>
          <cx:pt idx="230241">4</cx:pt>
          <cx:pt idx="230242">380</cx:pt>
          <cx:pt idx="230243">7</cx:pt>
          <cx:pt idx="230244">0</cx:pt>
          <cx:pt idx="230245">0</cx:pt>
          <cx:pt idx="230246">5</cx:pt>
          <cx:pt idx="230247">0</cx:pt>
          <cx:pt idx="230248">0</cx:pt>
          <cx:pt idx="230249">0</cx:pt>
          <cx:pt idx="230250">0</cx:pt>
          <cx:pt idx="230251">0</cx:pt>
          <cx:pt idx="230252">213</cx:pt>
          <cx:pt idx="230253">1</cx:pt>
          <cx:pt idx="230254">9</cx:pt>
          <cx:pt idx="230255">1</cx:pt>
          <cx:pt idx="230256">1</cx:pt>
          <cx:pt idx="230257">38</cx:pt>
          <cx:pt idx="230258">104</cx:pt>
          <cx:pt idx="230259">0</cx:pt>
          <cx:pt idx="230260">2</cx:pt>
          <cx:pt idx="230261">167</cx:pt>
          <cx:pt idx="230262">52</cx:pt>
          <cx:pt idx="230263">731</cx:pt>
          <cx:pt idx="230264">82</cx:pt>
          <cx:pt idx="230265">7</cx:pt>
          <cx:pt idx="230266">1</cx:pt>
          <cx:pt idx="230267">0</cx:pt>
          <cx:pt idx="230268">0</cx:pt>
          <cx:pt idx="230269">14</cx:pt>
          <cx:pt idx="230270">3</cx:pt>
          <cx:pt idx="230271">41</cx:pt>
          <cx:pt idx="230272">28</cx:pt>
          <cx:pt idx="230273">343</cx:pt>
          <cx:pt idx="230274">127</cx:pt>
          <cx:pt idx="230275">0</cx:pt>
          <cx:pt idx="230276">0</cx:pt>
          <cx:pt idx="230277">0</cx:pt>
          <cx:pt idx="230278">7</cx:pt>
          <cx:pt idx="230279">0</cx:pt>
          <cx:pt idx="230280">1</cx:pt>
          <cx:pt idx="230281">0</cx:pt>
          <cx:pt idx="230282">0</cx:pt>
          <cx:pt idx="230283">1</cx:pt>
          <cx:pt idx="230284">0</cx:pt>
          <cx:pt idx="230285">0</cx:pt>
          <cx:pt idx="230286">71</cx:pt>
          <cx:pt idx="230287">0</cx:pt>
          <cx:pt idx="230288">0</cx:pt>
          <cx:pt idx="230289">0</cx:pt>
          <cx:pt idx="230290">61</cx:pt>
          <cx:pt idx="230291">11</cx:pt>
          <cx:pt idx="230292">0</cx:pt>
          <cx:pt idx="230293">0</cx:pt>
          <cx:pt idx="230294">0</cx:pt>
          <cx:pt idx="230295">0</cx:pt>
          <cx:pt idx="230296">0</cx:pt>
          <cx:pt idx="230297">173</cx:pt>
          <cx:pt idx="230298">8</cx:pt>
          <cx:pt idx="230299">4</cx:pt>
          <cx:pt idx="230300">0</cx:pt>
          <cx:pt idx="230301">7</cx:pt>
          <cx:pt idx="230302">160</cx:pt>
          <cx:pt idx="230303">1</cx:pt>
          <cx:pt idx="230304">0</cx:pt>
          <cx:pt idx="230305">0</cx:pt>
          <cx:pt idx="230306">0</cx:pt>
          <cx:pt idx="230307">31</cx:pt>
          <cx:pt idx="230308">55</cx:pt>
          <cx:pt idx="230309">1</cx:pt>
          <cx:pt idx="230310">8</cx:pt>
          <cx:pt idx="230311">0</cx:pt>
          <cx:pt idx="230312">82</cx:pt>
          <cx:pt idx="230313">1</cx:pt>
          <cx:pt idx="230314">4</cx:pt>
          <cx:pt idx="230315">0</cx:pt>
          <cx:pt idx="230316">8</cx:pt>
          <cx:pt idx="230317">19</cx:pt>
          <cx:pt idx="230318">91</cx:pt>
          <cx:pt idx="230319">56</cx:pt>
          <cx:pt idx="230320">81</cx:pt>
          <cx:pt idx="230321">3</cx:pt>
          <cx:pt idx="230322">135</cx:pt>
          <cx:pt idx="230323">6</cx:pt>
          <cx:pt idx="230324">48</cx:pt>
          <cx:pt idx="230325">2</cx:pt>
          <cx:pt idx="230326">256</cx:pt>
          <cx:pt idx="230327">10</cx:pt>
          <cx:pt idx="230328">105</cx:pt>
          <cx:pt idx="230329">25</cx:pt>
          <cx:pt idx="230330">0</cx:pt>
          <cx:pt idx="230331">41</cx:pt>
          <cx:pt idx="230332">75</cx:pt>
          <cx:pt idx="230333">23</cx:pt>
          <cx:pt idx="230334">137</cx:pt>
          <cx:pt idx="230335">1</cx:pt>
          <cx:pt idx="230336">0</cx:pt>
          <cx:pt idx="230337">0</cx:pt>
          <cx:pt idx="230338">0</cx:pt>
          <cx:pt idx="230339">106</cx:pt>
          <cx:pt idx="230340">0</cx:pt>
          <cx:pt idx="230341">5</cx:pt>
          <cx:pt idx="230342">0</cx:pt>
          <cx:pt idx="230343">84</cx:pt>
          <cx:pt idx="230344">0</cx:pt>
          <cx:pt idx="230345">4</cx:pt>
          <cx:pt idx="230346">21</cx:pt>
          <cx:pt idx="230347">55</cx:pt>
          <cx:pt idx="230348">2</cx:pt>
          <cx:pt idx="230349">0</cx:pt>
          <cx:pt idx="230350">13</cx:pt>
          <cx:pt idx="230351">1</cx:pt>
          <cx:pt idx="230352">242</cx:pt>
          <cx:pt idx="230353">23</cx:pt>
          <cx:pt idx="230354">79</cx:pt>
          <cx:pt idx="230355">0</cx:pt>
          <cx:pt idx="230356">1</cx:pt>
          <cx:pt idx="230357">6</cx:pt>
          <cx:pt idx="230358">0</cx:pt>
          <cx:pt idx="230359">10</cx:pt>
          <cx:pt idx="230360">5</cx:pt>
          <cx:pt idx="230361">96</cx:pt>
          <cx:pt idx="230362">27</cx:pt>
          <cx:pt idx="230363">107</cx:pt>
          <cx:pt idx="230364">0</cx:pt>
          <cx:pt idx="230365">77</cx:pt>
          <cx:pt idx="230366">306</cx:pt>
          <cx:pt idx="230367">96</cx:pt>
          <cx:pt idx="230368">11</cx:pt>
          <cx:pt idx="230369">0</cx:pt>
          <cx:pt idx="230370">0</cx:pt>
          <cx:pt idx="230371">0</cx:pt>
          <cx:pt idx="230372">1</cx:pt>
          <cx:pt idx="230373">69</cx:pt>
          <cx:pt idx="230374">28</cx:pt>
          <cx:pt idx="230375">13</cx:pt>
          <cx:pt idx="230376">4</cx:pt>
          <cx:pt idx="230377">1</cx:pt>
          <cx:pt idx="230378">11</cx:pt>
          <cx:pt idx="230379">62</cx:pt>
          <cx:pt idx="230380">142</cx:pt>
          <cx:pt idx="230381">1</cx:pt>
          <cx:pt idx="230382">0</cx:pt>
          <cx:pt idx="230383">229</cx:pt>
          <cx:pt idx="230384">27</cx:pt>
          <cx:pt idx="230385">1</cx:pt>
          <cx:pt idx="230386">2</cx:pt>
          <cx:pt idx="230387">4</cx:pt>
          <cx:pt idx="230388">69</cx:pt>
          <cx:pt idx="230389">353</cx:pt>
          <cx:pt idx="230390">14</cx:pt>
          <cx:pt idx="230391">2</cx:pt>
          <cx:pt idx="230392">29</cx:pt>
          <cx:pt idx="230393">119</cx:pt>
          <cx:pt idx="230394">2</cx:pt>
          <cx:pt idx="230395">0</cx:pt>
          <cx:pt idx="230396">0</cx:pt>
          <cx:pt idx="230397">17</cx:pt>
          <cx:pt idx="230398">0</cx:pt>
          <cx:pt idx="230399">29</cx:pt>
          <cx:pt idx="230400">0</cx:pt>
          <cx:pt idx="230401">83</cx:pt>
          <cx:pt idx="230402">16</cx:pt>
          <cx:pt idx="230403">19</cx:pt>
          <cx:pt idx="230404">0</cx:pt>
          <cx:pt idx="230405">39</cx:pt>
          <cx:pt idx="230406">53</cx:pt>
          <cx:pt idx="230407">2</cx:pt>
          <cx:pt idx="230408">0</cx:pt>
          <cx:pt idx="230409">0</cx:pt>
          <cx:pt idx="230410">60</cx:pt>
          <cx:pt idx="230411">5</cx:pt>
          <cx:pt idx="230412">2</cx:pt>
          <cx:pt idx="230413">24</cx:pt>
          <cx:pt idx="230414">1</cx:pt>
          <cx:pt idx="230415">2</cx:pt>
          <cx:pt idx="230416">0</cx:pt>
          <cx:pt idx="230417">5</cx:pt>
          <cx:pt idx="230418">58</cx:pt>
          <cx:pt idx="230419">0</cx:pt>
          <cx:pt idx="230420">1</cx:pt>
          <cx:pt idx="230421">75</cx:pt>
          <cx:pt idx="230422">139</cx:pt>
          <cx:pt idx="230423">95</cx:pt>
          <cx:pt idx="230424">21</cx:pt>
          <cx:pt idx="230425">24</cx:pt>
          <cx:pt idx="230426">28</cx:pt>
          <cx:pt idx="230427">58</cx:pt>
          <cx:pt idx="230428">5</cx:pt>
          <cx:pt idx="230429">8</cx:pt>
          <cx:pt idx="230430">111</cx:pt>
          <cx:pt idx="230431">27</cx:pt>
          <cx:pt idx="230432">32</cx:pt>
          <cx:pt idx="230433">13</cx:pt>
          <cx:pt idx="230434">4</cx:pt>
          <cx:pt idx="230435">21</cx:pt>
          <cx:pt idx="230436">12</cx:pt>
          <cx:pt idx="230437">0</cx:pt>
          <cx:pt idx="230438">0</cx:pt>
          <cx:pt idx="230439">14</cx:pt>
          <cx:pt idx="230440">0</cx:pt>
          <cx:pt idx="230441">99</cx:pt>
          <cx:pt idx="230442">10</cx:pt>
          <cx:pt idx="230443">2</cx:pt>
          <cx:pt idx="230444">134</cx:pt>
          <cx:pt idx="230445">0</cx:pt>
          <cx:pt idx="230446">29</cx:pt>
          <cx:pt idx="230447">0</cx:pt>
          <cx:pt idx="230448">743</cx:pt>
          <cx:pt idx="230449">0</cx:pt>
          <cx:pt idx="230450">225</cx:pt>
          <cx:pt idx="230451">58</cx:pt>
          <cx:pt idx="230452">0</cx:pt>
          <cx:pt idx="230453">6</cx:pt>
          <cx:pt idx="230454">0</cx:pt>
          <cx:pt idx="230455">127</cx:pt>
          <cx:pt idx="230456">16</cx:pt>
          <cx:pt idx="230457">0</cx:pt>
          <cx:pt idx="230458">0</cx:pt>
          <cx:pt idx="230459">0</cx:pt>
          <cx:pt idx="230460">0</cx:pt>
          <cx:pt idx="230461">0</cx:pt>
          <cx:pt idx="230462">21</cx:pt>
          <cx:pt idx="230463">0</cx:pt>
          <cx:pt idx="230464">0</cx:pt>
          <cx:pt idx="230465">0</cx:pt>
          <cx:pt idx="230466">0</cx:pt>
          <cx:pt idx="230467">84</cx:pt>
          <cx:pt idx="230468">54</cx:pt>
          <cx:pt idx="230469">18</cx:pt>
          <cx:pt idx="230470">3</cx:pt>
          <cx:pt idx="230471">0</cx:pt>
          <cx:pt idx="230472">1</cx:pt>
          <cx:pt idx="230473">46</cx:pt>
          <cx:pt idx="230474">59</cx:pt>
          <cx:pt idx="230475">273</cx:pt>
          <cx:pt idx="230476">17</cx:pt>
          <cx:pt idx="230477">0</cx:pt>
          <cx:pt idx="230478">164</cx:pt>
          <cx:pt idx="230479">0</cx:pt>
          <cx:pt idx="230480">9</cx:pt>
          <cx:pt idx="230481">2</cx:pt>
          <cx:pt idx="230482">2</cx:pt>
          <cx:pt idx="230483">5</cx:pt>
          <cx:pt idx="230484">0</cx:pt>
          <cx:pt idx="230485">1</cx:pt>
          <cx:pt idx="230486">0</cx:pt>
          <cx:pt idx="230487">0</cx:pt>
          <cx:pt idx="230488">14</cx:pt>
          <cx:pt idx="230489">4</cx:pt>
          <cx:pt idx="230490">27</cx:pt>
          <cx:pt idx="230491">0</cx:pt>
          <cx:pt idx="230492">377</cx:pt>
          <cx:pt idx="230493">61</cx:pt>
          <cx:pt idx="230494">0</cx:pt>
          <cx:pt idx="230495">4</cx:pt>
          <cx:pt idx="230496">87</cx:pt>
          <cx:pt idx="230497">1</cx:pt>
          <cx:pt idx="230498">0</cx:pt>
          <cx:pt idx="230499">0</cx:pt>
          <cx:pt idx="230500">0</cx:pt>
          <cx:pt idx="230501">94</cx:pt>
          <cx:pt idx="230502">81</cx:pt>
          <cx:pt idx="230503">3</cx:pt>
          <cx:pt idx="230504">4</cx:pt>
          <cx:pt idx="230505">0</cx:pt>
          <cx:pt idx="230506">34</cx:pt>
          <cx:pt idx="230507">733</cx:pt>
          <cx:pt idx="230508">0</cx:pt>
          <cx:pt idx="230509">345</cx:pt>
          <cx:pt idx="230510">56</cx:pt>
          <cx:pt idx="230511">50</cx:pt>
          <cx:pt idx="230512">27</cx:pt>
          <cx:pt idx="230513">21</cx:pt>
          <cx:pt idx="230514">72</cx:pt>
          <cx:pt idx="230515">0</cx:pt>
          <cx:pt idx="230516">124</cx:pt>
          <cx:pt idx="230517">1</cx:pt>
          <cx:pt idx="230518">11</cx:pt>
          <cx:pt idx="230519">7</cx:pt>
          <cx:pt idx="230520">0</cx:pt>
          <cx:pt idx="230521">355</cx:pt>
          <cx:pt idx="230522">91</cx:pt>
          <cx:pt idx="230523">0</cx:pt>
          <cx:pt idx="230524">44</cx:pt>
          <cx:pt idx="230525">15</cx:pt>
          <cx:pt idx="230526">5</cx:pt>
          <cx:pt idx="230527">3</cx:pt>
          <cx:pt idx="230528">65</cx:pt>
          <cx:pt idx="230529">6</cx:pt>
          <cx:pt idx="230530">23</cx:pt>
          <cx:pt idx="230531">0</cx:pt>
          <cx:pt idx="230532">0</cx:pt>
          <cx:pt idx="230533">7</cx:pt>
          <cx:pt idx="230534">107</cx:pt>
          <cx:pt idx="230535">14</cx:pt>
          <cx:pt idx="230536">0</cx:pt>
          <cx:pt idx="230537">77</cx:pt>
          <cx:pt idx="230538">36</cx:pt>
          <cx:pt idx="230539">0</cx:pt>
          <cx:pt idx="230540">0</cx:pt>
          <cx:pt idx="230541">1</cx:pt>
          <cx:pt idx="230542">3</cx:pt>
          <cx:pt idx="230543">41</cx:pt>
          <cx:pt idx="230544">102</cx:pt>
          <cx:pt idx="230545">5</cx:pt>
          <cx:pt idx="230546">5</cx:pt>
          <cx:pt idx="230547">21</cx:pt>
          <cx:pt idx="230548">48</cx:pt>
          <cx:pt idx="230549">28</cx:pt>
          <cx:pt idx="230550">0</cx:pt>
          <cx:pt idx="230551">0</cx:pt>
          <cx:pt idx="230552">191</cx:pt>
          <cx:pt idx="230553">84</cx:pt>
          <cx:pt idx="230554">63</cx:pt>
          <cx:pt idx="230555">0</cx:pt>
          <cx:pt idx="230556">1</cx:pt>
          <cx:pt idx="230557">1</cx:pt>
          <cx:pt idx="230558">79</cx:pt>
          <cx:pt idx="230559">258</cx:pt>
          <cx:pt idx="230560">2</cx:pt>
          <cx:pt idx="230561">5</cx:pt>
          <cx:pt idx="230562">0</cx:pt>
          <cx:pt idx="230563">1</cx:pt>
          <cx:pt idx="230564">162</cx:pt>
          <cx:pt idx="230565">0</cx:pt>
          <cx:pt idx="230566">195</cx:pt>
          <cx:pt idx="230567">14</cx:pt>
          <cx:pt idx="230568">3</cx:pt>
          <cx:pt idx="230569">37</cx:pt>
          <cx:pt idx="230570">71</cx:pt>
          <cx:pt idx="230571">1</cx:pt>
          <cx:pt idx="230572">78</cx:pt>
          <cx:pt idx="230573">20</cx:pt>
          <cx:pt idx="230574">136</cx:pt>
          <cx:pt idx="230575">106</cx:pt>
          <cx:pt idx="230576">8</cx:pt>
          <cx:pt idx="230577">31</cx:pt>
          <cx:pt idx="230578">2</cx:pt>
          <cx:pt idx="230579">3</cx:pt>
          <cx:pt idx="230580">194</cx:pt>
          <cx:pt idx="230581">0</cx:pt>
          <cx:pt idx="230582">0</cx:pt>
          <cx:pt idx="230583">1</cx:pt>
          <cx:pt idx="230584">224</cx:pt>
          <cx:pt idx="230585">64</cx:pt>
          <cx:pt idx="230586">31</cx:pt>
          <cx:pt idx="230587">0</cx:pt>
          <cx:pt idx="230588">0</cx:pt>
          <cx:pt idx="230589">9</cx:pt>
          <cx:pt idx="230590">0</cx:pt>
          <cx:pt idx="230591">47</cx:pt>
          <cx:pt idx="230592">0</cx:pt>
          <cx:pt idx="230593">12</cx:pt>
          <cx:pt idx="230594">0</cx:pt>
          <cx:pt idx="230595">39</cx:pt>
          <cx:pt idx="230596">0</cx:pt>
          <cx:pt idx="230597">2</cx:pt>
          <cx:pt idx="230598">0</cx:pt>
          <cx:pt idx="230599">0</cx:pt>
          <cx:pt idx="230600">0</cx:pt>
          <cx:pt idx="230601">0</cx:pt>
          <cx:pt idx="230602">0</cx:pt>
          <cx:pt idx="230603">0</cx:pt>
          <cx:pt idx="230604">0</cx:pt>
          <cx:pt idx="230605">1</cx:pt>
          <cx:pt idx="230606">0</cx:pt>
          <cx:pt idx="230607">0</cx:pt>
          <cx:pt idx="230608">0</cx:pt>
          <cx:pt idx="230609">0</cx:pt>
          <cx:pt idx="230610">0</cx:pt>
          <cx:pt idx="230611">7</cx:pt>
          <cx:pt idx="230612">0</cx:pt>
          <cx:pt idx="230613">0</cx:pt>
          <cx:pt idx="230614">1</cx:pt>
          <cx:pt idx="230615">0</cx:pt>
          <cx:pt idx="230616">0</cx:pt>
          <cx:pt idx="230617">0</cx:pt>
          <cx:pt idx="230618">0</cx:pt>
          <cx:pt idx="230619">0</cx:pt>
          <cx:pt idx="230620">13</cx:pt>
          <cx:pt idx="230621">0</cx:pt>
          <cx:pt idx="230622">52</cx:pt>
          <cx:pt idx="230623">17</cx:pt>
          <cx:pt idx="230624">0</cx:pt>
          <cx:pt idx="230625">2</cx:pt>
          <cx:pt idx="230626">18</cx:pt>
          <cx:pt idx="230627">4</cx:pt>
          <cx:pt idx="230628">268</cx:pt>
          <cx:pt idx="230629">0</cx:pt>
          <cx:pt idx="230630">0</cx:pt>
          <cx:pt idx="230631">1</cx:pt>
          <cx:pt idx="230632">214</cx:pt>
          <cx:pt idx="230633">4</cx:pt>
          <cx:pt idx="230634">103</cx:pt>
          <cx:pt idx="230635">0</cx:pt>
          <cx:pt idx="230636">3</cx:pt>
          <cx:pt idx="230637">23</cx:pt>
          <cx:pt idx="230638">0</cx:pt>
          <cx:pt idx="230639">81</cx:pt>
          <cx:pt idx="230640">8</cx:pt>
          <cx:pt idx="230641">22</cx:pt>
          <cx:pt idx="230642">0</cx:pt>
          <cx:pt idx="230643">5</cx:pt>
          <cx:pt idx="230644">1</cx:pt>
          <cx:pt idx="230645">31</cx:pt>
          <cx:pt idx="230646">5</cx:pt>
          <cx:pt idx="230647">0</cx:pt>
          <cx:pt idx="230648">19</cx:pt>
          <cx:pt idx="230649">10</cx:pt>
          <cx:pt idx="230650">1</cx:pt>
          <cx:pt idx="230651">8</cx:pt>
          <cx:pt idx="230652">39</cx:pt>
          <cx:pt idx="230653">0</cx:pt>
          <cx:pt idx="230654">0</cx:pt>
          <cx:pt idx="230655">5</cx:pt>
          <cx:pt idx="230656">38</cx:pt>
          <cx:pt idx="230657">0</cx:pt>
          <cx:pt idx="230658">64</cx:pt>
          <cx:pt idx="230659">36</cx:pt>
          <cx:pt idx="230660">19</cx:pt>
          <cx:pt idx="230661">2</cx:pt>
          <cx:pt idx="230662">3</cx:pt>
          <cx:pt idx="230663">7</cx:pt>
          <cx:pt idx="230664">7</cx:pt>
          <cx:pt idx="230665">0</cx:pt>
          <cx:pt idx="230666">61</cx:pt>
          <cx:pt idx="230667">67</cx:pt>
          <cx:pt idx="230668">111</cx:pt>
          <cx:pt idx="230669">0</cx:pt>
          <cx:pt idx="230670">0</cx:pt>
          <cx:pt idx="230671">0</cx:pt>
          <cx:pt idx="230672">1</cx:pt>
          <cx:pt idx="230673">32</cx:pt>
          <cx:pt idx="230674">0</cx:pt>
          <cx:pt idx="230675">104</cx:pt>
          <cx:pt idx="230676">0</cx:pt>
          <cx:pt idx="230677">21</cx:pt>
          <cx:pt idx="230678">1</cx:pt>
          <cx:pt idx="230679">32</cx:pt>
          <cx:pt idx="230680">13</cx:pt>
          <cx:pt idx="230681">0</cx:pt>
          <cx:pt idx="230682">76</cx:pt>
          <cx:pt idx="230683">6</cx:pt>
          <cx:pt idx="230684">224</cx:pt>
          <cx:pt idx="230685">195</cx:pt>
          <cx:pt idx="230686">15</cx:pt>
          <cx:pt idx="230687">0</cx:pt>
          <cx:pt idx="230688">0</cx:pt>
          <cx:pt idx="230689">1</cx:pt>
          <cx:pt idx="230690">160</cx:pt>
          <cx:pt idx="230691">0</cx:pt>
          <cx:pt idx="230692">0</cx:pt>
          <cx:pt idx="230693">10</cx:pt>
          <cx:pt idx="230694">37</cx:pt>
          <cx:pt idx="230695">1</cx:pt>
          <cx:pt idx="230696">1</cx:pt>
          <cx:pt idx="230697">2</cx:pt>
          <cx:pt idx="230698">0</cx:pt>
          <cx:pt idx="230699">89</cx:pt>
          <cx:pt idx="230700">115</cx:pt>
          <cx:pt idx="230701">0</cx:pt>
          <cx:pt idx="230702">0</cx:pt>
          <cx:pt idx="230703">2</cx:pt>
          <cx:pt idx="230704">13</cx:pt>
          <cx:pt idx="230705">7</cx:pt>
          <cx:pt idx="230706">12</cx:pt>
          <cx:pt idx="230707">6</cx:pt>
          <cx:pt idx="230708">7</cx:pt>
          <cx:pt idx="230709">18</cx:pt>
          <cx:pt idx="230710">0</cx:pt>
          <cx:pt idx="230711">0</cx:pt>
          <cx:pt idx="230712">0</cx:pt>
          <cx:pt idx="230713">1</cx:pt>
          <cx:pt idx="230714">1</cx:pt>
          <cx:pt idx="230715">0</cx:pt>
          <cx:pt idx="230716">28</cx:pt>
          <cx:pt idx="230717">0</cx:pt>
          <cx:pt idx="230718">197</cx:pt>
          <cx:pt idx="230719">8</cx:pt>
          <cx:pt idx="230720">1</cx:pt>
          <cx:pt idx="230721">0</cx:pt>
          <cx:pt idx="230722">0</cx:pt>
          <cx:pt idx="230723">0</cx:pt>
          <cx:pt idx="230724">0</cx:pt>
          <cx:pt idx="230725">640</cx:pt>
          <cx:pt idx="230726">20</cx:pt>
          <cx:pt idx="230727">1</cx:pt>
          <cx:pt idx="230728">0</cx:pt>
          <cx:pt idx="230729">10</cx:pt>
          <cx:pt idx="230730">0</cx:pt>
          <cx:pt idx="230731">54</cx:pt>
          <cx:pt idx="230732">21</cx:pt>
          <cx:pt idx="230733">0</cx:pt>
          <cx:pt idx="230734">15</cx:pt>
          <cx:pt idx="230735">0</cx:pt>
          <cx:pt idx="230736">0</cx:pt>
          <cx:pt idx="230737">5</cx:pt>
          <cx:pt idx="230738">1</cx:pt>
          <cx:pt idx="230739">79</cx:pt>
          <cx:pt idx="230740">1</cx:pt>
          <cx:pt idx="230741">0</cx:pt>
          <cx:pt idx="230742">0</cx:pt>
          <cx:pt idx="230743">1</cx:pt>
          <cx:pt idx="230744">1</cx:pt>
          <cx:pt idx="230745">0</cx:pt>
          <cx:pt idx="230746">2</cx:pt>
          <cx:pt idx="230747">13</cx:pt>
          <cx:pt idx="230748">5</cx:pt>
          <cx:pt idx="230749">1</cx:pt>
          <cx:pt idx="230750">1</cx:pt>
          <cx:pt idx="230751">214</cx:pt>
          <cx:pt idx="230752">13</cx:pt>
          <cx:pt idx="230753">85</cx:pt>
          <cx:pt idx="230754">1</cx:pt>
          <cx:pt idx="230755">1</cx:pt>
          <cx:pt idx="230756">70</cx:pt>
          <cx:pt idx="230757">11</cx:pt>
          <cx:pt idx="230758">0</cx:pt>
          <cx:pt idx="230759">0</cx:pt>
          <cx:pt idx="230760">7</cx:pt>
          <cx:pt idx="230761">0</cx:pt>
          <cx:pt idx="230762">0</cx:pt>
          <cx:pt idx="230763">1</cx:pt>
          <cx:pt idx="230764">93</cx:pt>
          <cx:pt idx="230765">0</cx:pt>
          <cx:pt idx="230766">0</cx:pt>
          <cx:pt idx="230767">7</cx:pt>
          <cx:pt idx="230768">386</cx:pt>
          <cx:pt idx="230769">81</cx:pt>
          <cx:pt idx="230770">11</cx:pt>
          <cx:pt idx="230771">1</cx:pt>
          <cx:pt idx="230772">518</cx:pt>
          <cx:pt idx="230773">4</cx:pt>
          <cx:pt idx="230774">0</cx:pt>
          <cx:pt idx="230775">4</cx:pt>
          <cx:pt idx="230776">6</cx:pt>
          <cx:pt idx="230777">81</cx:pt>
          <cx:pt idx="230778">106</cx:pt>
          <cx:pt idx="230779">0</cx:pt>
          <cx:pt idx="230780">69</cx:pt>
          <cx:pt idx="230781">87</cx:pt>
          <cx:pt idx="230782">0</cx:pt>
          <cx:pt idx="230783">7</cx:pt>
          <cx:pt idx="230784">1</cx:pt>
          <cx:pt idx="230785">70</cx:pt>
          <cx:pt idx="230786">1</cx:pt>
          <cx:pt idx="230787">30</cx:pt>
          <cx:pt idx="230788">1</cx:pt>
          <cx:pt idx="230789">1</cx:pt>
          <cx:pt idx="230790">20</cx:pt>
          <cx:pt idx="230791">1</cx:pt>
          <cx:pt idx="230792">0</cx:pt>
          <cx:pt idx="230793">0</cx:pt>
          <cx:pt idx="230794">2</cx:pt>
          <cx:pt idx="230795">116</cx:pt>
          <cx:pt idx="230796">195</cx:pt>
          <cx:pt idx="230797">238</cx:pt>
          <cx:pt idx="230798">1</cx:pt>
          <cx:pt idx="230799">449</cx:pt>
          <cx:pt idx="230800">5</cx:pt>
          <cx:pt idx="230801">7</cx:pt>
          <cx:pt idx="230802">22</cx:pt>
          <cx:pt idx="230803">9</cx:pt>
          <cx:pt idx="230804">13</cx:pt>
          <cx:pt idx="230805">7</cx:pt>
          <cx:pt idx="230806">9</cx:pt>
          <cx:pt idx="230807">14</cx:pt>
          <cx:pt idx="230808">0</cx:pt>
          <cx:pt idx="230809">20</cx:pt>
          <cx:pt idx="230810">7</cx:pt>
          <cx:pt idx="230811">143</cx:pt>
          <cx:pt idx="230812">186</cx:pt>
          <cx:pt idx="230813">34</cx:pt>
          <cx:pt idx="230814">0</cx:pt>
          <cx:pt idx="230815">12</cx:pt>
          <cx:pt idx="230816">0</cx:pt>
          <cx:pt idx="230817">3</cx:pt>
          <cx:pt idx="230818">49</cx:pt>
          <cx:pt idx="230819">1</cx:pt>
          <cx:pt idx="230820">1</cx:pt>
          <cx:pt idx="230821">135</cx:pt>
          <cx:pt idx="230822">13</cx:pt>
          <cx:pt idx="230823">94</cx:pt>
          <cx:pt idx="230824">46</cx:pt>
          <cx:pt idx="230825">10</cx:pt>
          <cx:pt idx="230826">0</cx:pt>
          <cx:pt idx="230827">24</cx:pt>
          <cx:pt idx="230828">16</cx:pt>
          <cx:pt idx="230829">0</cx:pt>
          <cx:pt idx="230830">6</cx:pt>
          <cx:pt idx="230831">16</cx:pt>
          <cx:pt idx="230832">118</cx:pt>
          <cx:pt idx="230833">7</cx:pt>
          <cx:pt idx="230834">12</cx:pt>
          <cx:pt idx="230835">0</cx:pt>
          <cx:pt idx="230836">38</cx:pt>
          <cx:pt idx="230837">0</cx:pt>
          <cx:pt idx="230838">165</cx:pt>
          <cx:pt idx="230839">0</cx:pt>
          <cx:pt idx="230840">0</cx:pt>
          <cx:pt idx="230841">19</cx:pt>
          <cx:pt idx="230842">5</cx:pt>
          <cx:pt idx="230843">1</cx:pt>
          <cx:pt idx="230844">0</cx:pt>
          <cx:pt idx="230845">21</cx:pt>
          <cx:pt idx="230846">0</cx:pt>
          <cx:pt idx="230847">28</cx:pt>
          <cx:pt idx="230848">28</cx:pt>
          <cx:pt idx="230849">86</cx:pt>
          <cx:pt idx="230850">0</cx:pt>
          <cx:pt idx="230851">0</cx:pt>
          <cx:pt idx="230852">61</cx:pt>
          <cx:pt idx="230853">4</cx:pt>
          <cx:pt idx="230854">0</cx:pt>
          <cx:pt idx="230855">30</cx:pt>
          <cx:pt idx="230856">16</cx:pt>
          <cx:pt idx="230857">1</cx:pt>
          <cx:pt idx="230858">0</cx:pt>
          <cx:pt idx="230859">28</cx:pt>
          <cx:pt idx="230860">2</cx:pt>
          <cx:pt idx="230861">65</cx:pt>
          <cx:pt idx="230862">67</cx:pt>
          <cx:pt idx="230863">3</cx:pt>
          <cx:pt idx="230864">0</cx:pt>
          <cx:pt idx="230865">0</cx:pt>
          <cx:pt idx="230866">89</cx:pt>
          <cx:pt idx="230867">22</cx:pt>
          <cx:pt idx="230868">0</cx:pt>
          <cx:pt idx="230869">0</cx:pt>
          <cx:pt idx="230870">0</cx:pt>
          <cx:pt idx="230871">0</cx:pt>
          <cx:pt idx="230872">6</cx:pt>
          <cx:pt idx="230873">148</cx:pt>
          <cx:pt idx="230874">1</cx:pt>
          <cx:pt idx="230875">539</cx:pt>
          <cx:pt idx="230876">53</cx:pt>
          <cx:pt idx="230877">7</cx:pt>
          <cx:pt idx="230878">0</cx:pt>
          <cx:pt idx="230879">0</cx:pt>
          <cx:pt idx="230880">2</cx:pt>
          <cx:pt idx="230881">124</cx:pt>
          <cx:pt idx="230882">3</cx:pt>
          <cx:pt idx="230883">70</cx:pt>
          <cx:pt idx="230884">1</cx:pt>
          <cx:pt idx="230885">5</cx:pt>
          <cx:pt idx="230886">1</cx:pt>
          <cx:pt idx="230887">1</cx:pt>
          <cx:pt idx="230888">0</cx:pt>
          <cx:pt idx="230889">10</cx:pt>
          <cx:pt idx="230890">28</cx:pt>
          <cx:pt idx="230891">28</cx:pt>
          <cx:pt idx="230892">0</cx:pt>
          <cx:pt idx="230893">24</cx:pt>
          <cx:pt idx="230894">4</cx:pt>
          <cx:pt idx="230895">178</cx:pt>
          <cx:pt idx="230896">46</cx:pt>
          <cx:pt idx="230897">0</cx:pt>
          <cx:pt idx="230898">0</cx:pt>
          <cx:pt idx="230899">401</cx:pt>
          <cx:pt idx="230900">92</cx:pt>
          <cx:pt idx="230901">1</cx:pt>
          <cx:pt idx="230902">61</cx:pt>
          <cx:pt idx="230903">315</cx:pt>
          <cx:pt idx="230904">40</cx:pt>
          <cx:pt idx="230905">0</cx:pt>
          <cx:pt idx="230906">24</cx:pt>
          <cx:pt idx="230907">44</cx:pt>
          <cx:pt idx="230908">1</cx:pt>
          <cx:pt idx="230909">4</cx:pt>
          <cx:pt idx="230910">62</cx:pt>
          <cx:pt idx="230911">49</cx:pt>
          <cx:pt idx="230912">285</cx:pt>
          <cx:pt idx="230913">0</cx:pt>
          <cx:pt idx="230914">0</cx:pt>
          <cx:pt idx="230915">8</cx:pt>
          <cx:pt idx="230916">0</cx:pt>
          <cx:pt idx="230917">9</cx:pt>
          <cx:pt idx="230918">15</cx:pt>
          <cx:pt idx="230919">110</cx:pt>
          <cx:pt idx="230920">2</cx:pt>
          <cx:pt idx="230921">2</cx:pt>
          <cx:pt idx="230922">8</cx:pt>
          <cx:pt idx="230923">2</cx:pt>
          <cx:pt idx="230924">101</cx:pt>
          <cx:pt idx="230925">19</cx:pt>
          <cx:pt idx="230926">0</cx:pt>
          <cx:pt idx="230927">0</cx:pt>
          <cx:pt idx="230928">1</cx:pt>
          <cx:pt idx="230929">1</cx:pt>
          <cx:pt idx="230930">26</cx:pt>
          <cx:pt idx="230931">176</cx:pt>
          <cx:pt idx="230932">148</cx:pt>
          <cx:pt idx="230933">124</cx:pt>
          <cx:pt idx="230934">37</cx:pt>
          <cx:pt idx="230935">149</cx:pt>
          <cx:pt idx="230936">18</cx:pt>
          <cx:pt idx="230937">17</cx:pt>
          <cx:pt idx="230938">5</cx:pt>
          <cx:pt idx="230939">9</cx:pt>
          <cx:pt idx="230940">2</cx:pt>
          <cx:pt idx="230941">6</cx:pt>
          <cx:pt idx="230942">3</cx:pt>
          <cx:pt idx="230943">47</cx:pt>
          <cx:pt idx="230944">69</cx:pt>
          <cx:pt idx="230945">7</cx:pt>
          <cx:pt idx="230946">2</cx:pt>
          <cx:pt idx="230947">3</cx:pt>
          <cx:pt idx="230948">1</cx:pt>
          <cx:pt idx="230949">6</cx:pt>
          <cx:pt idx="230950">16</cx:pt>
          <cx:pt idx="230951">65</cx:pt>
          <cx:pt idx="230952">0</cx:pt>
          <cx:pt idx="230953">0</cx:pt>
          <cx:pt idx="230954">64</cx:pt>
          <cx:pt idx="230955">1</cx:pt>
          <cx:pt idx="230956">46</cx:pt>
          <cx:pt idx="230957">27</cx:pt>
          <cx:pt idx="230958">0</cx:pt>
          <cx:pt idx="230959">0</cx:pt>
          <cx:pt idx="230960">2</cx:pt>
          <cx:pt idx="230961">0</cx:pt>
          <cx:pt idx="230962">0</cx:pt>
          <cx:pt idx="230963">19</cx:pt>
          <cx:pt idx="230964">71</cx:pt>
          <cx:pt idx="230965">0</cx:pt>
          <cx:pt idx="230966">273</cx:pt>
          <cx:pt idx="230967">1</cx:pt>
          <cx:pt idx="230968">0</cx:pt>
          <cx:pt idx="230969">4</cx:pt>
          <cx:pt idx="230970">7</cx:pt>
          <cx:pt idx="230971">22</cx:pt>
          <cx:pt idx="230972">6</cx:pt>
          <cx:pt idx="230973">82</cx:pt>
          <cx:pt idx="230974">0</cx:pt>
          <cx:pt idx="230975">0</cx:pt>
          <cx:pt idx="230976">0</cx:pt>
          <cx:pt idx="230977">20</cx:pt>
          <cx:pt idx="230978">26</cx:pt>
          <cx:pt idx="230979">0</cx:pt>
          <cx:pt idx="230980">4</cx:pt>
          <cx:pt idx="230981">1</cx:pt>
          <cx:pt idx="230982">2</cx:pt>
          <cx:pt idx="230983">3</cx:pt>
          <cx:pt idx="230984">63</cx:pt>
          <cx:pt idx="230985">40</cx:pt>
          <cx:pt idx="230986">30</cx:pt>
          <cx:pt idx="230987">0</cx:pt>
          <cx:pt idx="230988">22</cx:pt>
          <cx:pt idx="230989">1</cx:pt>
          <cx:pt idx="230990">26</cx:pt>
          <cx:pt idx="230991">0</cx:pt>
          <cx:pt idx="230992">58</cx:pt>
          <cx:pt idx="230993">1</cx:pt>
          <cx:pt idx="230994">33</cx:pt>
          <cx:pt idx="230995">5</cx:pt>
          <cx:pt idx="230996">0</cx:pt>
          <cx:pt idx="230997">82</cx:pt>
          <cx:pt idx="230998">2</cx:pt>
          <cx:pt idx="230999">0</cx:pt>
          <cx:pt idx="231000">2</cx:pt>
          <cx:pt idx="231001">82</cx:pt>
          <cx:pt idx="231002">170</cx:pt>
          <cx:pt idx="231003">0</cx:pt>
          <cx:pt idx="231004">4</cx:pt>
          <cx:pt idx="231005">0</cx:pt>
          <cx:pt idx="231006">0</cx:pt>
          <cx:pt idx="231007">0</cx:pt>
          <cx:pt idx="231008">2</cx:pt>
          <cx:pt idx="231009">0</cx:pt>
          <cx:pt idx="231010">388</cx:pt>
          <cx:pt idx="231011">141</cx:pt>
          <cx:pt idx="231012">15</cx:pt>
          <cx:pt idx="231013">0</cx:pt>
          <cx:pt idx="231014">0</cx:pt>
          <cx:pt idx="231015">34</cx:pt>
          <cx:pt idx="231016">3</cx:pt>
          <cx:pt idx="231017">29</cx:pt>
          <cx:pt idx="231018">1</cx:pt>
          <cx:pt idx="231019">7</cx:pt>
          <cx:pt idx="231020">15</cx:pt>
          <cx:pt idx="231021">0</cx:pt>
          <cx:pt idx="231022">23</cx:pt>
          <cx:pt idx="231023">0</cx:pt>
          <cx:pt idx="231024">8</cx:pt>
          <cx:pt idx="231025">10</cx:pt>
          <cx:pt idx="231026">9</cx:pt>
          <cx:pt idx="231027">301</cx:pt>
          <cx:pt idx="231028">1</cx:pt>
          <cx:pt idx="231029">0</cx:pt>
          <cx:pt idx="231030">0</cx:pt>
          <cx:pt idx="231031">4</cx:pt>
          <cx:pt idx="231032">29</cx:pt>
          <cx:pt idx="231033">10</cx:pt>
          <cx:pt idx="231034">554</cx:pt>
          <cx:pt idx="231035">10</cx:pt>
          <cx:pt idx="231036">0</cx:pt>
          <cx:pt idx="231037">25</cx:pt>
          <cx:pt idx="231038">70</cx:pt>
          <cx:pt idx="231039">28</cx:pt>
          <cx:pt idx="231040">18</cx:pt>
          <cx:pt idx="231041">36</cx:pt>
          <cx:pt idx="231042">1</cx:pt>
          <cx:pt idx="231043">13</cx:pt>
          <cx:pt idx="231044">53</cx:pt>
          <cx:pt idx="231045">34</cx:pt>
          <cx:pt idx="231046">4</cx:pt>
          <cx:pt idx="231047">8</cx:pt>
          <cx:pt idx="231048">104</cx:pt>
          <cx:pt idx="231049">43</cx:pt>
          <cx:pt idx="231050">72</cx:pt>
          <cx:pt idx="231051">8</cx:pt>
          <cx:pt idx="231052">14</cx:pt>
          <cx:pt idx="231053">8</cx:pt>
          <cx:pt idx="231054">15</cx:pt>
          <cx:pt idx="231055">3</cx:pt>
          <cx:pt idx="231056">0</cx:pt>
          <cx:pt idx="231057">4</cx:pt>
          <cx:pt idx="231058">1</cx:pt>
          <cx:pt idx="231059">303</cx:pt>
          <cx:pt idx="231060">15</cx:pt>
          <cx:pt idx="231061">19</cx:pt>
          <cx:pt idx="231062">0</cx:pt>
          <cx:pt idx="231063">2</cx:pt>
          <cx:pt idx="231064">33</cx:pt>
          <cx:pt idx="231065">28</cx:pt>
          <cx:pt idx="231066">30</cx:pt>
          <cx:pt idx="231067">4</cx:pt>
          <cx:pt idx="231068">1</cx:pt>
          <cx:pt idx="231069">7</cx:pt>
          <cx:pt idx="231070">21</cx:pt>
          <cx:pt idx="231071">26</cx:pt>
          <cx:pt idx="231072">581</cx:pt>
          <cx:pt idx="231073">21</cx:pt>
          <cx:pt idx="231074">10</cx:pt>
          <cx:pt idx="231075">2</cx:pt>
          <cx:pt idx="231076">29</cx:pt>
          <cx:pt idx="231077">26</cx:pt>
          <cx:pt idx="231078">69</cx:pt>
          <cx:pt idx="231079">3</cx:pt>
          <cx:pt idx="231080">0</cx:pt>
          <cx:pt idx="231081">0</cx:pt>
          <cx:pt idx="231082">8</cx:pt>
          <cx:pt idx="231083">0</cx:pt>
          <cx:pt idx="231084">0</cx:pt>
          <cx:pt idx="231085">67</cx:pt>
          <cx:pt idx="231086">22</cx:pt>
          <cx:pt idx="231087">5</cx:pt>
          <cx:pt idx="231088">256</cx:pt>
          <cx:pt idx="231089">0</cx:pt>
          <cx:pt idx="231090">216</cx:pt>
          <cx:pt idx="231091">144</cx:pt>
          <cx:pt idx="231092">311</cx:pt>
          <cx:pt idx="231093">156</cx:pt>
          <cx:pt idx="231094">87</cx:pt>
          <cx:pt idx="231095">2</cx:pt>
          <cx:pt idx="231096">63</cx:pt>
          <cx:pt idx="231097">0</cx:pt>
          <cx:pt idx="231098">0</cx:pt>
          <cx:pt idx="231099">10</cx:pt>
          <cx:pt idx="231100">35</cx:pt>
          <cx:pt idx="231101">1</cx:pt>
          <cx:pt idx="231102">0</cx:pt>
          <cx:pt idx="231103">80</cx:pt>
          <cx:pt idx="231104">10</cx:pt>
          <cx:pt idx="231105">10</cx:pt>
          <cx:pt idx="231106">83</cx:pt>
          <cx:pt idx="231107">14</cx:pt>
          <cx:pt idx="231108">12</cx:pt>
          <cx:pt idx="231109">84</cx:pt>
          <cx:pt idx="231110">4</cx:pt>
          <cx:pt idx="231111">0</cx:pt>
          <cx:pt idx="231112">0</cx:pt>
          <cx:pt idx="231113">0</cx:pt>
          <cx:pt idx="231114">1</cx:pt>
          <cx:pt idx="231115">0</cx:pt>
          <cx:pt idx="231116">1</cx:pt>
          <cx:pt idx="231117">25</cx:pt>
          <cx:pt idx="231118">0</cx:pt>
          <cx:pt idx="231119">238</cx:pt>
          <cx:pt idx="231120">131</cx:pt>
          <cx:pt idx="231121">8</cx:pt>
          <cx:pt idx="231122">14</cx:pt>
          <cx:pt idx="231123">9</cx:pt>
          <cx:pt idx="231124">0</cx:pt>
          <cx:pt idx="231125">0</cx:pt>
          <cx:pt idx="231126">1</cx:pt>
          <cx:pt idx="231127">0</cx:pt>
          <cx:pt idx="231128">0</cx:pt>
          <cx:pt idx="231129">24</cx:pt>
          <cx:pt idx="231130">1</cx:pt>
          <cx:pt idx="231131">10</cx:pt>
          <cx:pt idx="231132">6</cx:pt>
          <cx:pt idx="231133">127</cx:pt>
          <cx:pt idx="231134">65</cx:pt>
          <cx:pt idx="231135">5</cx:pt>
          <cx:pt idx="231136">84</cx:pt>
          <cx:pt idx="231137">0</cx:pt>
          <cx:pt idx="231138">25</cx:pt>
          <cx:pt idx="231139">0</cx:pt>
          <cx:pt idx="231140">16</cx:pt>
          <cx:pt idx="231141">53</cx:pt>
          <cx:pt idx="231142">1</cx:pt>
          <cx:pt idx="231143">23</cx:pt>
          <cx:pt idx="231144">81</cx:pt>
          <cx:pt idx="231145">9</cx:pt>
          <cx:pt idx="231146">0</cx:pt>
          <cx:pt idx="231147">0</cx:pt>
          <cx:pt idx="231148">36</cx:pt>
          <cx:pt idx="231149">42</cx:pt>
          <cx:pt idx="231150">8</cx:pt>
          <cx:pt idx="231151">28</cx:pt>
          <cx:pt idx="231152">5</cx:pt>
          <cx:pt idx="231153">131</cx:pt>
          <cx:pt idx="231154">32</cx:pt>
          <cx:pt idx="231155">35</cx:pt>
          <cx:pt idx="231156">62</cx:pt>
          <cx:pt idx="231157">19</cx:pt>
          <cx:pt idx="231158">7</cx:pt>
          <cx:pt idx="231159">0</cx:pt>
          <cx:pt idx="231160">55</cx:pt>
          <cx:pt idx="231161">235</cx:pt>
          <cx:pt idx="231162">75</cx:pt>
          <cx:pt idx="231163">288</cx:pt>
          <cx:pt idx="231164">63</cx:pt>
          <cx:pt idx="231165">2</cx:pt>
          <cx:pt idx="231166">14</cx:pt>
          <cx:pt idx="231167">144</cx:pt>
          <cx:pt idx="231168">19</cx:pt>
          <cx:pt idx="231169">31</cx:pt>
          <cx:pt idx="231170">12</cx:pt>
          <cx:pt idx="231171">1</cx:pt>
          <cx:pt idx="231172">12</cx:pt>
          <cx:pt idx="231173">12</cx:pt>
          <cx:pt idx="231174">28</cx:pt>
          <cx:pt idx="231175">15</cx:pt>
          <cx:pt idx="231176">3</cx:pt>
          <cx:pt idx="231177">4</cx:pt>
          <cx:pt idx="231178">1</cx:pt>
          <cx:pt idx="231179">0</cx:pt>
          <cx:pt idx="231180">1</cx:pt>
          <cx:pt idx="231181">70</cx:pt>
          <cx:pt idx="231182">0</cx:pt>
          <cx:pt idx="231183">23</cx:pt>
          <cx:pt idx="231184">2</cx:pt>
          <cx:pt idx="231185">3</cx:pt>
          <cx:pt idx="231186">0</cx:pt>
          <cx:pt idx="231187">0</cx:pt>
          <cx:pt idx="231188">92</cx:pt>
          <cx:pt idx="231189">1</cx:pt>
          <cx:pt idx="231190">0</cx:pt>
          <cx:pt idx="231191">2</cx:pt>
          <cx:pt idx="231192">26</cx:pt>
          <cx:pt idx="231193">1</cx:pt>
          <cx:pt idx="231194">65</cx:pt>
          <cx:pt idx="231195">9</cx:pt>
          <cx:pt idx="231196">132</cx:pt>
          <cx:pt idx="231197">25</cx:pt>
          <cx:pt idx="231198">2</cx:pt>
          <cx:pt idx="231199">1</cx:pt>
          <cx:pt idx="231200">5</cx:pt>
          <cx:pt idx="231201">79</cx:pt>
          <cx:pt idx="231202">27</cx:pt>
          <cx:pt idx="231203">43</cx:pt>
          <cx:pt idx="231204">6</cx:pt>
          <cx:pt idx="231205">356</cx:pt>
          <cx:pt idx="231206">6</cx:pt>
          <cx:pt idx="231207">14</cx:pt>
          <cx:pt idx="231208">0</cx:pt>
          <cx:pt idx="231209">0</cx:pt>
          <cx:pt idx="231210">1</cx:pt>
          <cx:pt idx="231211">56</cx:pt>
          <cx:pt idx="231212">73</cx:pt>
          <cx:pt idx="231213">168</cx:pt>
          <cx:pt idx="231214">53</cx:pt>
          <cx:pt idx="231215">22</cx:pt>
          <cx:pt idx="231216">6</cx:pt>
          <cx:pt idx="231217">70</cx:pt>
          <cx:pt idx="231218">33</cx:pt>
          <cx:pt idx="231219">131</cx:pt>
          <cx:pt idx="231220">10</cx:pt>
          <cx:pt idx="231221">11</cx:pt>
          <cx:pt idx="231222">468</cx:pt>
          <cx:pt idx="231223">7</cx:pt>
          <cx:pt idx="231224">4</cx:pt>
          <cx:pt idx="231225">5</cx:pt>
          <cx:pt idx="231226">0</cx:pt>
          <cx:pt idx="231227">14</cx:pt>
          <cx:pt idx="231228">17</cx:pt>
          <cx:pt idx="231229">57</cx:pt>
          <cx:pt idx="231230">27</cx:pt>
          <cx:pt idx="231231">12</cx:pt>
          <cx:pt idx="231232">6</cx:pt>
          <cx:pt idx="231233">75</cx:pt>
          <cx:pt idx="231234">1</cx:pt>
          <cx:pt idx="231235">12</cx:pt>
          <cx:pt idx="231236">0</cx:pt>
          <cx:pt idx="231237">7</cx:pt>
          <cx:pt idx="231238">28</cx:pt>
          <cx:pt idx="231239">30</cx:pt>
          <cx:pt idx="231240">0</cx:pt>
          <cx:pt idx="231241">44</cx:pt>
          <cx:pt idx="231242">121</cx:pt>
          <cx:pt idx="231243">0</cx:pt>
          <cx:pt idx="231244">0</cx:pt>
          <cx:pt idx="231245">1</cx:pt>
          <cx:pt idx="231246">9</cx:pt>
          <cx:pt idx="231247">11</cx:pt>
          <cx:pt idx="231248">3</cx:pt>
          <cx:pt idx="231249">99</cx:pt>
          <cx:pt idx="231250">431</cx:pt>
          <cx:pt idx="231251">1</cx:pt>
          <cx:pt idx="231252">65</cx:pt>
          <cx:pt idx="231253">5</cx:pt>
          <cx:pt idx="231254">22</cx:pt>
          <cx:pt idx="231255">100</cx:pt>
          <cx:pt idx="231256">13</cx:pt>
          <cx:pt idx="231257">63</cx:pt>
          <cx:pt idx="231258">23</cx:pt>
          <cx:pt idx="231259">0</cx:pt>
          <cx:pt idx="231260">20</cx:pt>
          <cx:pt idx="231261">17</cx:pt>
          <cx:pt idx="231262">14</cx:pt>
          <cx:pt idx="231263">123</cx:pt>
          <cx:pt idx="231264">18</cx:pt>
          <cx:pt idx="231265">158</cx:pt>
          <cx:pt idx="231266">8</cx:pt>
          <cx:pt idx="231267">5</cx:pt>
          <cx:pt idx="231268">51</cx:pt>
          <cx:pt idx="231269">0</cx:pt>
          <cx:pt idx="231270">0</cx:pt>
          <cx:pt idx="231271">61</cx:pt>
          <cx:pt idx="231272">35</cx:pt>
          <cx:pt idx="231273">2</cx:pt>
          <cx:pt idx="231274">17</cx:pt>
          <cx:pt idx="231275">64</cx:pt>
          <cx:pt idx="231276">0</cx:pt>
          <cx:pt idx="231277">121</cx:pt>
          <cx:pt idx="231278">199</cx:pt>
          <cx:pt idx="231279">58</cx:pt>
          <cx:pt idx="231280">3</cx:pt>
          <cx:pt idx="231281">0</cx:pt>
          <cx:pt idx="231282">0</cx:pt>
          <cx:pt idx="231283">1</cx:pt>
          <cx:pt idx="231284">50</cx:pt>
          <cx:pt idx="231285">30</cx:pt>
          <cx:pt idx="231286">0</cx:pt>
          <cx:pt idx="231287">15</cx:pt>
          <cx:pt idx="231288">121</cx:pt>
          <cx:pt idx="231289">99</cx:pt>
          <cx:pt idx="231290">38</cx:pt>
          <cx:pt idx="231291">8</cx:pt>
          <cx:pt idx="231292">1</cx:pt>
          <cx:pt idx="231293">36</cx:pt>
          <cx:pt idx="231294">26</cx:pt>
          <cx:pt idx="231295">3</cx:pt>
          <cx:pt idx="231296">23</cx:pt>
          <cx:pt idx="231297">0</cx:pt>
          <cx:pt idx="231298">0</cx:pt>
          <cx:pt idx="231299">1</cx:pt>
          <cx:pt idx="231300">0</cx:pt>
          <cx:pt idx="231301">0</cx:pt>
          <cx:pt idx="231302">11</cx:pt>
          <cx:pt idx="231303">18</cx:pt>
          <cx:pt idx="231304">95</cx:pt>
          <cx:pt idx="231305">0</cx:pt>
          <cx:pt idx="231306">0</cx:pt>
          <cx:pt idx="231307">0</cx:pt>
          <cx:pt idx="231308">0</cx:pt>
          <cx:pt idx="231309">27</cx:pt>
          <cx:pt idx="231310">15</cx:pt>
          <cx:pt idx="231311">17</cx:pt>
          <cx:pt idx="231312">0</cx:pt>
          <cx:pt idx="231313">0</cx:pt>
          <cx:pt idx="231314">13</cx:pt>
          <cx:pt idx="231315">5</cx:pt>
          <cx:pt idx="231316">13</cx:pt>
          <cx:pt idx="231317">140</cx:pt>
          <cx:pt idx="231318">161</cx:pt>
          <cx:pt idx="231319">85</cx:pt>
          <cx:pt idx="231320">10</cx:pt>
          <cx:pt idx="231321">6</cx:pt>
          <cx:pt idx="231322">7</cx:pt>
          <cx:pt idx="231323">1</cx:pt>
          <cx:pt idx="231324">155</cx:pt>
          <cx:pt idx="231325">190</cx:pt>
          <cx:pt idx="231326">0</cx:pt>
          <cx:pt idx="231327">2</cx:pt>
          <cx:pt idx="231328">22</cx:pt>
          <cx:pt idx="231329">1</cx:pt>
          <cx:pt idx="231330">1</cx:pt>
          <cx:pt idx="231331">0</cx:pt>
          <cx:pt idx="231332">0</cx:pt>
          <cx:pt idx="231333">0</cx:pt>
          <cx:pt idx="231334">3</cx:pt>
          <cx:pt idx="231335">196</cx:pt>
          <cx:pt idx="231336">0</cx:pt>
          <cx:pt idx="231337">0</cx:pt>
          <cx:pt idx="231338">0</cx:pt>
          <cx:pt idx="231339">0</cx:pt>
          <cx:pt idx="231340">1</cx:pt>
          <cx:pt idx="231341">0</cx:pt>
          <cx:pt idx="231342">0</cx:pt>
          <cx:pt idx="231343">5</cx:pt>
          <cx:pt idx="231344">0</cx:pt>
          <cx:pt idx="231345">0</cx:pt>
          <cx:pt idx="231346">0</cx:pt>
          <cx:pt idx="231347">0</cx:pt>
          <cx:pt idx="231348">0</cx:pt>
          <cx:pt idx="231349">0</cx:pt>
          <cx:pt idx="231350">0</cx:pt>
          <cx:pt idx="231351">0</cx:pt>
          <cx:pt idx="231352">0</cx:pt>
          <cx:pt idx="231353">24</cx:pt>
          <cx:pt idx="231354">140</cx:pt>
          <cx:pt idx="231355">0</cx:pt>
          <cx:pt idx="231356">0</cx:pt>
          <cx:pt idx="231357">8</cx:pt>
          <cx:pt idx="231358">1</cx:pt>
          <cx:pt idx="231359">0</cx:pt>
          <cx:pt idx="231360">7</cx:pt>
          <cx:pt idx="231361">12</cx:pt>
          <cx:pt idx="231362">162</cx:pt>
          <cx:pt idx="231363">0</cx:pt>
          <cx:pt idx="231364">0</cx:pt>
          <cx:pt idx="231365">7</cx:pt>
          <cx:pt idx="231366">7</cx:pt>
          <cx:pt idx="231367">215</cx:pt>
          <cx:pt idx="231368">13</cx:pt>
          <cx:pt idx="231369">11</cx:pt>
          <cx:pt idx="231370">6</cx:pt>
          <cx:pt idx="231371">38</cx:pt>
          <cx:pt idx="231372">0</cx:pt>
          <cx:pt idx="231373">3</cx:pt>
          <cx:pt idx="231374">12</cx:pt>
          <cx:pt idx="231375">2</cx:pt>
          <cx:pt idx="231376">3</cx:pt>
          <cx:pt idx="231377">253</cx:pt>
          <cx:pt idx="231378">28</cx:pt>
          <cx:pt idx="231379">0</cx:pt>
          <cx:pt idx="231380">0</cx:pt>
          <cx:pt idx="231381">12</cx:pt>
          <cx:pt idx="231382">0</cx:pt>
          <cx:pt idx="231383">8</cx:pt>
          <cx:pt idx="231384">155</cx:pt>
          <cx:pt idx="231385">153</cx:pt>
          <cx:pt idx="231386">34</cx:pt>
          <cx:pt idx="231387">16</cx:pt>
          <cx:pt idx="231388">42</cx:pt>
          <cx:pt idx="231389">4</cx:pt>
          <cx:pt idx="231390">13</cx:pt>
          <cx:pt idx="231391">133</cx:pt>
          <cx:pt idx="231392">53</cx:pt>
          <cx:pt idx="231393">1</cx:pt>
          <cx:pt idx="231394">16</cx:pt>
          <cx:pt idx="231395">60</cx:pt>
          <cx:pt idx="231396">398</cx:pt>
          <cx:pt idx="231397">0</cx:pt>
          <cx:pt idx="231398">5</cx:pt>
          <cx:pt idx="231399">50</cx:pt>
          <cx:pt idx="231400">0</cx:pt>
          <cx:pt idx="231401">8</cx:pt>
          <cx:pt idx="231402">32</cx:pt>
          <cx:pt idx="231403">1</cx:pt>
          <cx:pt idx="231404">0</cx:pt>
          <cx:pt idx="231405">0</cx:pt>
          <cx:pt idx="231406">0</cx:pt>
          <cx:pt idx="231407">4</cx:pt>
          <cx:pt idx="231408">5</cx:pt>
          <cx:pt idx="231409">13</cx:pt>
          <cx:pt idx="231410">210</cx:pt>
          <cx:pt idx="231411">1</cx:pt>
          <cx:pt idx="231412">2</cx:pt>
          <cx:pt idx="231413">2</cx:pt>
          <cx:pt idx="231414">1</cx:pt>
          <cx:pt idx="231415">343</cx:pt>
          <cx:pt idx="231416">0</cx:pt>
          <cx:pt idx="231417">2</cx:pt>
          <cx:pt idx="231418">0</cx:pt>
          <cx:pt idx="231419">13</cx:pt>
          <cx:pt idx="231420">14</cx:pt>
          <cx:pt idx="231421">0</cx:pt>
          <cx:pt idx="231422">23</cx:pt>
          <cx:pt idx="231423">0</cx:pt>
          <cx:pt idx="231424">15</cx:pt>
          <cx:pt idx="231425">1</cx:pt>
          <cx:pt idx="231426">45</cx:pt>
          <cx:pt idx="231427">6</cx:pt>
          <cx:pt idx="231428">0</cx:pt>
          <cx:pt idx="231429">26</cx:pt>
          <cx:pt idx="231430">32</cx:pt>
          <cx:pt idx="231431">47</cx:pt>
          <cx:pt idx="231432">46</cx:pt>
          <cx:pt idx="231433">0</cx:pt>
          <cx:pt idx="231434">0</cx:pt>
          <cx:pt idx="231435">63</cx:pt>
          <cx:pt idx="231436">8</cx:pt>
          <cx:pt idx="231437">1</cx:pt>
          <cx:pt idx="231438">1</cx:pt>
          <cx:pt idx="231439">25</cx:pt>
          <cx:pt idx="231440">133</cx:pt>
          <cx:pt idx="231441">0</cx:pt>
          <cx:pt idx="231442">67</cx:pt>
          <cx:pt idx="231443">4</cx:pt>
          <cx:pt idx="231444">1</cx:pt>
          <cx:pt idx="231445">255</cx:pt>
          <cx:pt idx="231446">4</cx:pt>
          <cx:pt idx="231447">4</cx:pt>
          <cx:pt idx="231448">1</cx:pt>
          <cx:pt idx="231449">7</cx:pt>
          <cx:pt idx="231450">1</cx:pt>
          <cx:pt idx="231451">0</cx:pt>
          <cx:pt idx="231452">0</cx:pt>
          <cx:pt idx="231453">14</cx:pt>
          <cx:pt idx="231454">5</cx:pt>
          <cx:pt idx="231455">5</cx:pt>
          <cx:pt idx="231456">0</cx:pt>
          <cx:pt idx="231457">24</cx:pt>
          <cx:pt idx="231458">0</cx:pt>
          <cx:pt idx="231459">0</cx:pt>
          <cx:pt idx="231460">0</cx:pt>
          <cx:pt idx="231461">0</cx:pt>
          <cx:pt idx="231462">0</cx:pt>
          <cx:pt idx="231463">0</cx:pt>
          <cx:pt idx="231464">24</cx:pt>
          <cx:pt idx="231465">1</cx:pt>
          <cx:pt idx="231466">1</cx:pt>
          <cx:pt idx="231467">10</cx:pt>
          <cx:pt idx="231468">315</cx:pt>
          <cx:pt idx="231469">13</cx:pt>
          <cx:pt idx="231470">0</cx:pt>
          <cx:pt idx="231471">1</cx:pt>
          <cx:pt idx="231472">0</cx:pt>
          <cx:pt idx="231473">59</cx:pt>
          <cx:pt idx="231474">35</cx:pt>
          <cx:pt idx="231475">5</cx:pt>
          <cx:pt idx="231476">9</cx:pt>
          <cx:pt idx="231477">287</cx:pt>
          <cx:pt idx="231478">70</cx:pt>
          <cx:pt idx="231479">2</cx:pt>
          <cx:pt idx="231480">99</cx:pt>
          <cx:pt idx="231481">20</cx:pt>
          <cx:pt idx="231482">125</cx:pt>
          <cx:pt idx="231483">142</cx:pt>
          <cx:pt idx="231484">304</cx:pt>
          <cx:pt idx="231485">106</cx:pt>
          <cx:pt idx="231486">22</cx:pt>
          <cx:pt idx="231487">3</cx:pt>
          <cx:pt idx="231488">8</cx:pt>
          <cx:pt idx="231489">1</cx:pt>
          <cx:pt idx="231490">0</cx:pt>
          <cx:pt idx="231491">7</cx:pt>
          <cx:pt idx="231492">110</cx:pt>
          <cx:pt idx="231493">0</cx:pt>
          <cx:pt idx="231494">43</cx:pt>
          <cx:pt idx="231495">39</cx:pt>
          <cx:pt idx="231496">5</cx:pt>
          <cx:pt idx="231497">0</cx:pt>
          <cx:pt idx="231498">0</cx:pt>
          <cx:pt idx="231499">74</cx:pt>
          <cx:pt idx="231500">93</cx:pt>
          <cx:pt idx="231501">49</cx:pt>
          <cx:pt idx="231502">348</cx:pt>
          <cx:pt idx="231503">0</cx:pt>
          <cx:pt idx="231504">221</cx:pt>
          <cx:pt idx="231505">1</cx:pt>
          <cx:pt idx="231506">0</cx:pt>
          <cx:pt idx="231507">3</cx:pt>
          <cx:pt idx="231508">9</cx:pt>
          <cx:pt idx="231509">131</cx:pt>
          <cx:pt idx="231510">2</cx:pt>
          <cx:pt idx="231511">18</cx:pt>
          <cx:pt idx="231512">0</cx:pt>
          <cx:pt idx="231513">40</cx:pt>
          <cx:pt idx="231514">1</cx:pt>
          <cx:pt idx="231515">15</cx:pt>
          <cx:pt idx="231516">29</cx:pt>
          <cx:pt idx="231517">9</cx:pt>
          <cx:pt idx="231518">118</cx:pt>
          <cx:pt idx="231519">628</cx:pt>
          <cx:pt idx="231520">41</cx:pt>
          <cx:pt idx="231521">32</cx:pt>
          <cx:pt idx="231522">1</cx:pt>
          <cx:pt idx="231523">2</cx:pt>
          <cx:pt idx="231524">0</cx:pt>
          <cx:pt idx="231525">13</cx:pt>
          <cx:pt idx="231526">143</cx:pt>
          <cx:pt idx="231527">0</cx:pt>
          <cx:pt idx="231528">107</cx:pt>
          <cx:pt idx="231529">2</cx:pt>
          <cx:pt idx="231530">0</cx:pt>
          <cx:pt idx="231531">0</cx:pt>
          <cx:pt idx="231532">0</cx:pt>
          <cx:pt idx="231533">49</cx:pt>
          <cx:pt idx="231534">2</cx:pt>
          <cx:pt idx="231535">15</cx:pt>
          <cx:pt idx="231536">105</cx:pt>
          <cx:pt idx="231537">11</cx:pt>
          <cx:pt idx="231538">0</cx:pt>
          <cx:pt idx="231539">0</cx:pt>
          <cx:pt idx="231540">0</cx:pt>
          <cx:pt idx="231541">0</cx:pt>
          <cx:pt idx="231542">1</cx:pt>
          <cx:pt idx="231543">0</cx:pt>
          <cx:pt idx="231544">29</cx:pt>
          <cx:pt idx="231545">10</cx:pt>
          <cx:pt idx="231546">468</cx:pt>
          <cx:pt idx="231547">99</cx:pt>
          <cx:pt idx="231548">206</cx:pt>
          <cx:pt idx="231549">0</cx:pt>
          <cx:pt idx="231550">753</cx:pt>
          <cx:pt idx="231551">6</cx:pt>
          <cx:pt idx="231552">0</cx:pt>
          <cx:pt idx="231553">38</cx:pt>
          <cx:pt idx="231554">55</cx:pt>
          <cx:pt idx="231555">106</cx:pt>
          <cx:pt idx="231556">7</cx:pt>
          <cx:pt idx="231557">205</cx:pt>
          <cx:pt idx="231558">0</cx:pt>
          <cx:pt idx="231559">36</cx:pt>
          <cx:pt idx="231560">0</cx:pt>
          <cx:pt idx="231561">0</cx:pt>
          <cx:pt idx="231562">19</cx:pt>
          <cx:pt idx="231563">0</cx:pt>
          <cx:pt idx="231564">0</cx:pt>
          <cx:pt idx="231565">20</cx:pt>
          <cx:pt idx="231566">0</cx:pt>
          <cx:pt idx="231567">0</cx:pt>
          <cx:pt idx="231568">0</cx:pt>
          <cx:pt idx="231569">1</cx:pt>
          <cx:pt idx="231570">5</cx:pt>
          <cx:pt idx="231571">4</cx:pt>
          <cx:pt idx="231572">0</cx:pt>
          <cx:pt idx="231573">1</cx:pt>
          <cx:pt idx="231574">3</cx:pt>
          <cx:pt idx="231575">1</cx:pt>
          <cx:pt idx="231576">12</cx:pt>
          <cx:pt idx="231577">11</cx:pt>
          <cx:pt idx="231578">0</cx:pt>
          <cx:pt idx="231579">123</cx:pt>
          <cx:pt idx="231580">243</cx:pt>
          <cx:pt idx="231581">1</cx:pt>
          <cx:pt idx="231582">85</cx:pt>
          <cx:pt idx="231583">4</cx:pt>
          <cx:pt idx="231584">106</cx:pt>
          <cx:pt idx="231585">39</cx:pt>
          <cx:pt idx="231586">378</cx:pt>
          <cx:pt idx="231587">0</cx:pt>
          <cx:pt idx="231588">111</cx:pt>
          <cx:pt idx="231589">1</cx:pt>
          <cx:pt idx="231590">2</cx:pt>
          <cx:pt idx="231591">205</cx:pt>
          <cx:pt idx="231592">22</cx:pt>
          <cx:pt idx="231593">1</cx:pt>
          <cx:pt idx="231594">3</cx:pt>
          <cx:pt idx="231595">71</cx:pt>
          <cx:pt idx="231596">0</cx:pt>
          <cx:pt idx="231597">5</cx:pt>
          <cx:pt idx="231598">5</cx:pt>
          <cx:pt idx="231599">0</cx:pt>
          <cx:pt idx="231600">17</cx:pt>
          <cx:pt idx="231601">1</cx:pt>
          <cx:pt idx="231602">94</cx:pt>
          <cx:pt idx="231603">4</cx:pt>
          <cx:pt idx="231604">4</cx:pt>
          <cx:pt idx="231605">27</cx:pt>
          <cx:pt idx="231606">2</cx:pt>
          <cx:pt idx="231607">0</cx:pt>
          <cx:pt idx="231608">7</cx:pt>
          <cx:pt idx="231609">53</cx:pt>
          <cx:pt idx="231610">5</cx:pt>
          <cx:pt idx="231611">116</cx:pt>
          <cx:pt idx="231612">6</cx:pt>
          <cx:pt idx="231613">59</cx:pt>
          <cx:pt idx="231614">0</cx:pt>
          <cx:pt idx="231615">0</cx:pt>
          <cx:pt idx="231616">1</cx:pt>
          <cx:pt idx="231617">0</cx:pt>
          <cx:pt idx="231618">5</cx:pt>
          <cx:pt idx="231619">1</cx:pt>
          <cx:pt idx="231620">0</cx:pt>
          <cx:pt idx="231621">0</cx:pt>
          <cx:pt idx="231622">0</cx:pt>
          <cx:pt idx="231623">0</cx:pt>
          <cx:pt idx="231624">0</cx:pt>
          <cx:pt idx="231625">72</cx:pt>
          <cx:pt idx="231626">23</cx:pt>
          <cx:pt idx="231627">100</cx:pt>
          <cx:pt idx="231628">6</cx:pt>
          <cx:pt idx="231629">10</cx:pt>
          <cx:pt idx="231630">23</cx:pt>
          <cx:pt idx="231631">10</cx:pt>
          <cx:pt idx="231632">0</cx:pt>
          <cx:pt idx="231633">4</cx:pt>
          <cx:pt idx="231634">0</cx:pt>
          <cx:pt idx="231635">10</cx:pt>
          <cx:pt idx="231636">1</cx:pt>
          <cx:pt idx="231637">2</cx:pt>
          <cx:pt idx="231638">0</cx:pt>
          <cx:pt idx="231639">106</cx:pt>
          <cx:pt idx="231640">87</cx:pt>
          <cx:pt idx="231641">11</cx:pt>
          <cx:pt idx="231642">0</cx:pt>
          <cx:pt idx="231643">2</cx:pt>
          <cx:pt idx="231644">62</cx:pt>
          <cx:pt idx="231645">0</cx:pt>
          <cx:pt idx="231646">49</cx:pt>
          <cx:pt idx="231647">11</cx:pt>
          <cx:pt idx="231648">31</cx:pt>
          <cx:pt idx="231649">2</cx:pt>
          <cx:pt idx="231650">140</cx:pt>
          <cx:pt idx="231651">259</cx:pt>
          <cx:pt idx="231652">6</cx:pt>
          <cx:pt idx="231653">6</cx:pt>
          <cx:pt idx="231654">119</cx:pt>
          <cx:pt idx="231655">42</cx:pt>
          <cx:pt idx="231656">696</cx:pt>
          <cx:pt idx="231657">140</cx:pt>
          <cx:pt idx="231658">25</cx:pt>
          <cx:pt idx="231659">0</cx:pt>
          <cx:pt idx="231660">0</cx:pt>
          <cx:pt idx="231661">1</cx:pt>
          <cx:pt idx="231662">1</cx:pt>
          <cx:pt idx="231663">5</cx:pt>
          <cx:pt idx="231664">0</cx:pt>
          <cx:pt idx="231665">105</cx:pt>
          <cx:pt idx="231666">5</cx:pt>
          <cx:pt idx="231667">0</cx:pt>
          <cx:pt idx="231668">66</cx:pt>
          <cx:pt idx="231669">7</cx:pt>
          <cx:pt idx="231670">24</cx:pt>
          <cx:pt idx="231671">190</cx:pt>
          <cx:pt idx="231672">206</cx:pt>
          <cx:pt idx="231673">0</cx:pt>
          <cx:pt idx="231674">0</cx:pt>
          <cx:pt idx="231675">1</cx:pt>
          <cx:pt idx="231676">137</cx:pt>
          <cx:pt idx="231677">14</cx:pt>
          <cx:pt idx="231678">0</cx:pt>
          <cx:pt idx="231679">9</cx:pt>
          <cx:pt idx="231680">0</cx:pt>
          <cx:pt idx="231681">0</cx:pt>
          <cx:pt idx="231682">122</cx:pt>
          <cx:pt idx="231683">0</cx:pt>
          <cx:pt idx="231684">24</cx:pt>
          <cx:pt idx="231685">4</cx:pt>
          <cx:pt idx="231686">2</cx:pt>
          <cx:pt idx="231687">98</cx:pt>
          <cx:pt idx="231688">0</cx:pt>
          <cx:pt idx="231689">1</cx:pt>
          <cx:pt idx="231690">69</cx:pt>
          <cx:pt idx="231691">35</cx:pt>
          <cx:pt idx="231692">0</cx:pt>
          <cx:pt idx="231693">12</cx:pt>
          <cx:pt idx="231694">0</cx:pt>
          <cx:pt idx="231695">24</cx:pt>
          <cx:pt idx="231696">103</cx:pt>
          <cx:pt idx="231697">26</cx:pt>
          <cx:pt idx="231698">0</cx:pt>
          <cx:pt idx="231699">7</cx:pt>
          <cx:pt idx="231700">197</cx:pt>
          <cx:pt idx="231701">17</cx:pt>
          <cx:pt idx="231702">3</cx:pt>
          <cx:pt idx="231703">22</cx:pt>
          <cx:pt idx="231704">31</cx:pt>
          <cx:pt idx="231705">2</cx:pt>
          <cx:pt idx="231706">67</cx:pt>
          <cx:pt idx="231707">0</cx:pt>
          <cx:pt idx="231708">113</cx:pt>
          <cx:pt idx="231709">49</cx:pt>
          <cx:pt idx="231710">97</cx:pt>
          <cx:pt idx="231711">1</cx:pt>
          <cx:pt idx="231712">1</cx:pt>
          <cx:pt idx="231713">1</cx:pt>
          <cx:pt idx="231714">0</cx:pt>
          <cx:pt idx="231715">8</cx:pt>
          <cx:pt idx="231716">0</cx:pt>
          <cx:pt idx="231717">0</cx:pt>
          <cx:pt idx="231718">9</cx:pt>
          <cx:pt idx="231719">0</cx:pt>
          <cx:pt idx="231720">3</cx:pt>
          <cx:pt idx="231721">0</cx:pt>
          <cx:pt idx="231722">21</cx:pt>
          <cx:pt idx="231723">2</cx:pt>
          <cx:pt idx="231724">28</cx:pt>
          <cx:pt idx="231725">4</cx:pt>
          <cx:pt idx="231726">11</cx:pt>
          <cx:pt idx="231727">0</cx:pt>
          <cx:pt idx="231728">27</cx:pt>
          <cx:pt idx="231729">54</cx:pt>
          <cx:pt idx="231730">48</cx:pt>
          <cx:pt idx="231731">0</cx:pt>
          <cx:pt idx="231732">19</cx:pt>
          <cx:pt idx="231733">14</cx:pt>
          <cx:pt idx="231734">398</cx:pt>
          <cx:pt idx="231735">15</cx:pt>
          <cx:pt idx="231736">35</cx:pt>
          <cx:pt idx="231737">72</cx:pt>
          <cx:pt idx="231738">46</cx:pt>
          <cx:pt idx="231739">6</cx:pt>
          <cx:pt idx="231740">257</cx:pt>
          <cx:pt idx="231741">0</cx:pt>
          <cx:pt idx="231742">9</cx:pt>
          <cx:pt idx="231743">0</cx:pt>
          <cx:pt idx="231744">2</cx:pt>
          <cx:pt idx="231745">0</cx:pt>
          <cx:pt idx="231746">0</cx:pt>
          <cx:pt idx="231747">3</cx:pt>
          <cx:pt idx="231748">48</cx:pt>
          <cx:pt idx="231749">51</cx:pt>
          <cx:pt idx="231750">0</cx:pt>
          <cx:pt idx="231751">96</cx:pt>
          <cx:pt idx="231752">1</cx:pt>
          <cx:pt idx="231753">0</cx:pt>
          <cx:pt idx="231754">6</cx:pt>
          <cx:pt idx="231755">0</cx:pt>
          <cx:pt idx="231756">38</cx:pt>
          <cx:pt idx="231757">6</cx:pt>
          <cx:pt idx="231758">1</cx:pt>
          <cx:pt idx="231759">22</cx:pt>
          <cx:pt idx="231760">0</cx:pt>
          <cx:pt idx="231761">9</cx:pt>
          <cx:pt idx="231762">2</cx:pt>
          <cx:pt idx="231763">8</cx:pt>
          <cx:pt idx="231764">560</cx:pt>
          <cx:pt idx="231765">0</cx:pt>
          <cx:pt idx="231766">192</cx:pt>
          <cx:pt idx="231767">12</cx:pt>
          <cx:pt idx="231768">102</cx:pt>
          <cx:pt idx="231769">0</cx:pt>
          <cx:pt idx="231770">4</cx:pt>
          <cx:pt idx="231771">51</cx:pt>
          <cx:pt idx="231772">1</cx:pt>
          <cx:pt idx="231773">1</cx:pt>
          <cx:pt idx="231774">3</cx:pt>
          <cx:pt idx="231775">42</cx:pt>
          <cx:pt idx="231776">29</cx:pt>
          <cx:pt idx="231777">0</cx:pt>
          <cx:pt idx="231778">0</cx:pt>
          <cx:pt idx="231779">1</cx:pt>
          <cx:pt idx="231780">2</cx:pt>
          <cx:pt idx="231781">14</cx:pt>
          <cx:pt idx="231782">0</cx:pt>
          <cx:pt idx="231783">56</cx:pt>
          <cx:pt idx="231784">34</cx:pt>
          <cx:pt idx="231785">90</cx:pt>
          <cx:pt idx="231786">12</cx:pt>
          <cx:pt idx="231787">33</cx:pt>
          <cx:pt idx="231788">0</cx:pt>
          <cx:pt idx="231789">4</cx:pt>
          <cx:pt idx="231790">92</cx:pt>
          <cx:pt idx="231791">6</cx:pt>
          <cx:pt idx="231792">7</cx:pt>
          <cx:pt idx="231793">110</cx:pt>
          <cx:pt idx="231794">60</cx:pt>
          <cx:pt idx="231795">5</cx:pt>
          <cx:pt idx="231796">0</cx:pt>
          <cx:pt idx="231797">1</cx:pt>
          <cx:pt idx="231798">72</cx:pt>
          <cx:pt idx="231799">2</cx:pt>
          <cx:pt idx="231800">35</cx:pt>
          <cx:pt idx="231801">111</cx:pt>
          <cx:pt idx="231802">99</cx:pt>
          <cx:pt idx="231803">14</cx:pt>
          <cx:pt idx="231804">12</cx:pt>
          <cx:pt idx="231805">15</cx:pt>
          <cx:pt idx="231806">49</cx:pt>
          <cx:pt idx="231807">1</cx:pt>
          <cx:pt idx="231808">0</cx:pt>
          <cx:pt idx="231809">0</cx:pt>
          <cx:pt idx="231810">37</cx:pt>
          <cx:pt idx="231811">407</cx:pt>
          <cx:pt idx="231812">1</cx:pt>
          <cx:pt idx="231813">39</cx:pt>
          <cx:pt idx="231814">0</cx:pt>
          <cx:pt idx="231815">2</cx:pt>
          <cx:pt idx="231816">0</cx:pt>
          <cx:pt idx="231817">0</cx:pt>
          <cx:pt idx="231818">0</cx:pt>
          <cx:pt idx="231819">0</cx:pt>
          <cx:pt idx="231820">0</cx:pt>
          <cx:pt idx="231821">35</cx:pt>
          <cx:pt idx="231822">0</cx:pt>
          <cx:pt idx="231823">6</cx:pt>
          <cx:pt idx="231824">0</cx:pt>
          <cx:pt idx="231825">246</cx:pt>
          <cx:pt idx="231826">9</cx:pt>
          <cx:pt idx="231827">45</cx:pt>
          <cx:pt idx="231828">5</cx:pt>
          <cx:pt idx="231829">0</cx:pt>
          <cx:pt idx="231830">0</cx:pt>
          <cx:pt idx="231831">0</cx:pt>
          <cx:pt idx="231832">0</cx:pt>
          <cx:pt idx="231833">8</cx:pt>
          <cx:pt idx="231834">16</cx:pt>
          <cx:pt idx="231835">18</cx:pt>
          <cx:pt idx="231836">9</cx:pt>
          <cx:pt idx="231837">6</cx:pt>
          <cx:pt idx="231838">72</cx:pt>
          <cx:pt idx="231839">75</cx:pt>
          <cx:pt idx="231840">14</cx:pt>
          <cx:pt idx="231841">2</cx:pt>
          <cx:pt idx="231842">95</cx:pt>
          <cx:pt idx="231843">36</cx:pt>
          <cx:pt idx="231844">10</cx:pt>
          <cx:pt idx="231845">178</cx:pt>
          <cx:pt idx="231846">0</cx:pt>
          <cx:pt idx="231847">65</cx:pt>
          <cx:pt idx="231848">11</cx:pt>
          <cx:pt idx="231849">29</cx:pt>
          <cx:pt idx="231850">41</cx:pt>
          <cx:pt idx="231851">1</cx:pt>
          <cx:pt idx="231852">177</cx:pt>
          <cx:pt idx="231853">0</cx:pt>
          <cx:pt idx="231854">27</cx:pt>
          <cx:pt idx="231855">11</cx:pt>
          <cx:pt idx="231856">149</cx:pt>
          <cx:pt idx="231857">105</cx:pt>
          <cx:pt idx="231858">0</cx:pt>
          <cx:pt idx="231859">3</cx:pt>
          <cx:pt idx="231860">7</cx:pt>
          <cx:pt idx="231861">44</cx:pt>
          <cx:pt idx="231862">26</cx:pt>
          <cx:pt idx="231863">0</cx:pt>
          <cx:pt idx="231864">120</cx:pt>
          <cx:pt idx="231865">22</cx:pt>
          <cx:pt idx="231866">12</cx:pt>
          <cx:pt idx="231867">5</cx:pt>
          <cx:pt idx="231868">0</cx:pt>
          <cx:pt idx="231869">28</cx:pt>
          <cx:pt idx="231870">8</cx:pt>
          <cx:pt idx="231871">1</cx:pt>
          <cx:pt idx="231872">0</cx:pt>
          <cx:pt idx="231873">9</cx:pt>
          <cx:pt idx="231874">0</cx:pt>
          <cx:pt idx="231875">88</cx:pt>
          <cx:pt idx="231876">49</cx:pt>
          <cx:pt idx="231877">30</cx:pt>
          <cx:pt idx="231878">32</cx:pt>
          <cx:pt idx="231879">21</cx:pt>
          <cx:pt idx="231880">31</cx:pt>
          <cx:pt idx="231881">14</cx:pt>
          <cx:pt idx="231882">21</cx:pt>
          <cx:pt idx="231883">0</cx:pt>
          <cx:pt idx="231884">9</cx:pt>
          <cx:pt idx="231885">0</cx:pt>
          <cx:pt idx="231886">1</cx:pt>
          <cx:pt idx="231887">0</cx:pt>
          <cx:pt idx="231888">411</cx:pt>
          <cx:pt idx="231889">1</cx:pt>
          <cx:pt idx="231890">15</cx:pt>
          <cx:pt idx="231891">19</cx:pt>
          <cx:pt idx="231892">11</cx:pt>
          <cx:pt idx="231893">0</cx:pt>
          <cx:pt idx="231894">0</cx:pt>
          <cx:pt idx="231895">45</cx:pt>
          <cx:pt idx="231896">19</cx:pt>
          <cx:pt idx="231897">0</cx:pt>
          <cx:pt idx="231898">0</cx:pt>
          <cx:pt idx="231899">1</cx:pt>
          <cx:pt idx="231900">65</cx:pt>
          <cx:pt idx="231901">0</cx:pt>
          <cx:pt idx="231902">6</cx:pt>
          <cx:pt idx="231903">2</cx:pt>
          <cx:pt idx="231904">10</cx:pt>
          <cx:pt idx="231905">28</cx:pt>
          <cx:pt idx="231906">15</cx:pt>
          <cx:pt idx="231907">8</cx:pt>
          <cx:pt idx="231908">50</cx:pt>
          <cx:pt idx="231909">10</cx:pt>
          <cx:pt idx="231910">8</cx:pt>
          <cx:pt idx="231911">27</cx:pt>
          <cx:pt idx="231912">77</cx:pt>
          <cx:pt idx="231913">355</cx:pt>
          <cx:pt idx="231914">1</cx:pt>
          <cx:pt idx="231915">98</cx:pt>
          <cx:pt idx="231916">0</cx:pt>
          <cx:pt idx="231917">3</cx:pt>
          <cx:pt idx="231918">1</cx:pt>
          <cx:pt idx="231919">14</cx:pt>
          <cx:pt idx="231920">41</cx:pt>
          <cx:pt idx="231921">23</cx:pt>
          <cx:pt idx="231922">50</cx:pt>
          <cx:pt idx="231923">13</cx:pt>
          <cx:pt idx="231924">85</cx:pt>
          <cx:pt idx="231925">0</cx:pt>
          <cx:pt idx="231926">21</cx:pt>
          <cx:pt idx="231927">49</cx:pt>
          <cx:pt idx="231928">0</cx:pt>
          <cx:pt idx="231929">0</cx:pt>
          <cx:pt idx="231930">0</cx:pt>
          <cx:pt idx="231931">0</cx:pt>
          <cx:pt idx="231932">20</cx:pt>
          <cx:pt idx="231933">0</cx:pt>
          <cx:pt idx="231934">27</cx:pt>
          <cx:pt idx="231935">1</cx:pt>
          <cx:pt idx="231936">0</cx:pt>
          <cx:pt idx="231937">0</cx:pt>
          <cx:pt idx="231938">6</cx:pt>
          <cx:pt idx="231939">83</cx:pt>
          <cx:pt idx="231940">0</cx:pt>
          <cx:pt idx="231941">9</cx:pt>
          <cx:pt idx="231942">4</cx:pt>
          <cx:pt idx="231943">13</cx:pt>
          <cx:pt idx="231944">67</cx:pt>
          <cx:pt idx="231945">151</cx:pt>
          <cx:pt idx="231946">18</cx:pt>
          <cx:pt idx="231947">0</cx:pt>
          <cx:pt idx="231948">26</cx:pt>
          <cx:pt idx="231949">6</cx:pt>
          <cx:pt idx="231950">0</cx:pt>
          <cx:pt idx="231951">8</cx:pt>
          <cx:pt idx="231952">0</cx:pt>
          <cx:pt idx="231953">89</cx:pt>
          <cx:pt idx="231954">0</cx:pt>
          <cx:pt idx="231955">97</cx:pt>
          <cx:pt idx="231956">32</cx:pt>
          <cx:pt idx="231957">31</cx:pt>
          <cx:pt idx="231958">105</cx:pt>
          <cx:pt idx="231959">66</cx:pt>
          <cx:pt idx="231960">36</cx:pt>
          <cx:pt idx="231961">3</cx:pt>
          <cx:pt idx="231962">0</cx:pt>
          <cx:pt idx="231963">31</cx:pt>
          <cx:pt idx="231964">15</cx:pt>
          <cx:pt idx="231965">1</cx:pt>
          <cx:pt idx="231966">3</cx:pt>
          <cx:pt idx="231967">0</cx:pt>
          <cx:pt idx="231968">2</cx:pt>
          <cx:pt idx="231969">0</cx:pt>
          <cx:pt idx="231970">37</cx:pt>
          <cx:pt idx="231971">0</cx:pt>
          <cx:pt idx="231972">13</cx:pt>
          <cx:pt idx="231973">1</cx:pt>
          <cx:pt idx="231974">3</cx:pt>
          <cx:pt idx="231975">0</cx:pt>
          <cx:pt idx="231976">6</cx:pt>
          <cx:pt idx="231977">0</cx:pt>
          <cx:pt idx="231978">1</cx:pt>
          <cx:pt idx="231979">1</cx:pt>
          <cx:pt idx="231980">13</cx:pt>
          <cx:pt idx="231981">0</cx:pt>
          <cx:pt idx="231982">56</cx:pt>
          <cx:pt idx="231983">7</cx:pt>
          <cx:pt idx="231984">426</cx:pt>
          <cx:pt idx="231985">404</cx:pt>
          <cx:pt idx="231986">41</cx:pt>
          <cx:pt idx="231987">0</cx:pt>
          <cx:pt idx="231988">8</cx:pt>
          <cx:pt idx="231989">1</cx:pt>
          <cx:pt idx="231990">202</cx:pt>
          <cx:pt idx="231991">14</cx:pt>
          <cx:pt idx="231992">0</cx:pt>
          <cx:pt idx="231993">5</cx:pt>
          <cx:pt idx="231994">12</cx:pt>
          <cx:pt idx="231995">13</cx:pt>
          <cx:pt idx="231996">35</cx:pt>
          <cx:pt idx="231997">69</cx:pt>
          <cx:pt idx="231998">1</cx:pt>
          <cx:pt idx="231999">77</cx:pt>
          <cx:pt idx="232000">1</cx:pt>
          <cx:pt idx="232001">4</cx:pt>
          <cx:pt idx="232002">203</cx:pt>
          <cx:pt idx="232003">52</cx:pt>
          <cx:pt idx="232004">0</cx:pt>
          <cx:pt idx="232005">69</cx:pt>
          <cx:pt idx="232006">1</cx:pt>
          <cx:pt idx="232007">0</cx:pt>
          <cx:pt idx="232008">0</cx:pt>
          <cx:pt idx="232009">0</cx:pt>
          <cx:pt idx="232010">21</cx:pt>
          <cx:pt idx="232011">5</cx:pt>
          <cx:pt idx="232012">0</cx:pt>
          <cx:pt idx="232013">28</cx:pt>
          <cx:pt idx="232014">4</cx:pt>
          <cx:pt idx="232015">8</cx:pt>
          <cx:pt idx="232016">7</cx:pt>
          <cx:pt idx="232017">113</cx:pt>
          <cx:pt idx="232018">86</cx:pt>
          <cx:pt idx="232019">189</cx:pt>
          <cx:pt idx="232020">105</cx:pt>
          <cx:pt idx="232021">145</cx:pt>
          <cx:pt idx="232022">0</cx:pt>
          <cx:pt idx="232023">1</cx:pt>
          <cx:pt idx="232024">28</cx:pt>
          <cx:pt idx="232025">1</cx:pt>
          <cx:pt idx="232026">0</cx:pt>
          <cx:pt idx="232027">0</cx:pt>
          <cx:pt idx="232028">0</cx:pt>
          <cx:pt idx="232029">0</cx:pt>
          <cx:pt idx="232030">0</cx:pt>
          <cx:pt idx="232031">1</cx:pt>
          <cx:pt idx="232032">1</cx:pt>
          <cx:pt idx="232033">0</cx:pt>
          <cx:pt idx="232034">0</cx:pt>
          <cx:pt idx="232035">36</cx:pt>
          <cx:pt idx="232036">178</cx:pt>
          <cx:pt idx="232037">44</cx:pt>
          <cx:pt idx="232038">200</cx:pt>
          <cx:pt idx="232039">0</cx:pt>
          <cx:pt idx="232040">41</cx:pt>
          <cx:pt idx="232041">7</cx:pt>
          <cx:pt idx="232042">26</cx:pt>
          <cx:pt idx="232043">160</cx:pt>
          <cx:pt idx="232044">1</cx:pt>
          <cx:pt idx="232045">0</cx:pt>
          <cx:pt idx="232046">0</cx:pt>
          <cx:pt idx="232047">0</cx:pt>
          <cx:pt idx="232048">3</cx:pt>
          <cx:pt idx="232049">15</cx:pt>
          <cx:pt idx="232050">5</cx:pt>
          <cx:pt idx="232051">1</cx:pt>
          <cx:pt idx="232052">0</cx:pt>
          <cx:pt idx="232053">1</cx:pt>
          <cx:pt idx="232054">215</cx:pt>
          <cx:pt idx="232055">0</cx:pt>
          <cx:pt idx="232056">4</cx:pt>
          <cx:pt idx="232057">0</cx:pt>
          <cx:pt idx="232058">0</cx:pt>
          <cx:pt idx="232059">4</cx:pt>
          <cx:pt idx="232060">0</cx:pt>
          <cx:pt idx="232061">1</cx:pt>
          <cx:pt idx="232062">0</cx:pt>
          <cx:pt idx="232063">1</cx:pt>
          <cx:pt idx="232064">0</cx:pt>
          <cx:pt idx="232065">7</cx:pt>
          <cx:pt idx="232066">0</cx:pt>
          <cx:pt idx="232067">6</cx:pt>
          <cx:pt idx="232068">202</cx:pt>
          <cx:pt idx="232069">0</cx:pt>
          <cx:pt idx="232070">1</cx:pt>
          <cx:pt idx="232071">1</cx:pt>
          <cx:pt idx="232072">0</cx:pt>
          <cx:pt idx="232073">5</cx:pt>
          <cx:pt idx="232074">1</cx:pt>
          <cx:pt idx="232075">0</cx:pt>
          <cx:pt idx="232076">4</cx:pt>
          <cx:pt idx="232077">119</cx:pt>
          <cx:pt idx="232078">2</cx:pt>
          <cx:pt idx="232079">2</cx:pt>
          <cx:pt idx="232080">0</cx:pt>
          <cx:pt idx="232081">0</cx:pt>
          <cx:pt idx="232082">1</cx:pt>
          <cx:pt idx="232083">0</cx:pt>
          <cx:pt idx="232084">3</cx:pt>
          <cx:pt idx="232085">120</cx:pt>
          <cx:pt idx="232086">129</cx:pt>
          <cx:pt idx="232087">349</cx:pt>
          <cx:pt idx="232088">0</cx:pt>
          <cx:pt idx="232089">11</cx:pt>
          <cx:pt idx="232090">755</cx:pt>
          <cx:pt idx="232091">61</cx:pt>
          <cx:pt idx="232092">7</cx:pt>
          <cx:pt idx="232093">35</cx:pt>
          <cx:pt idx="232094">22</cx:pt>
          <cx:pt idx="232095">22</cx:pt>
          <cx:pt idx="232096">0</cx:pt>
          <cx:pt idx="232097">0</cx:pt>
          <cx:pt idx="232098">1</cx:pt>
          <cx:pt idx="232099">1</cx:pt>
          <cx:pt idx="232100">2</cx:pt>
          <cx:pt idx="232101">0</cx:pt>
          <cx:pt idx="232102">35</cx:pt>
          <cx:pt idx="232103">0</cx:pt>
          <cx:pt idx="232104">32</cx:pt>
          <cx:pt idx="232105">0</cx:pt>
          <cx:pt idx="232106">91</cx:pt>
          <cx:pt idx="232107">0</cx:pt>
          <cx:pt idx="232108">0</cx:pt>
          <cx:pt idx="232109">7</cx:pt>
          <cx:pt idx="232110">1</cx:pt>
          <cx:pt idx="232111">0</cx:pt>
          <cx:pt idx="232112">0</cx:pt>
          <cx:pt idx="232113">78</cx:pt>
          <cx:pt idx="232114">0</cx:pt>
          <cx:pt idx="232115">0</cx:pt>
          <cx:pt idx="232116">1</cx:pt>
          <cx:pt idx="232117">0</cx:pt>
          <cx:pt idx="232118">2</cx:pt>
          <cx:pt idx="232119">0</cx:pt>
          <cx:pt idx="232120">0</cx:pt>
          <cx:pt idx="232121">0</cx:pt>
          <cx:pt idx="232122">0</cx:pt>
          <cx:pt idx="232123">0</cx:pt>
          <cx:pt idx="232124">0</cx:pt>
          <cx:pt idx="232125">0</cx:pt>
          <cx:pt idx="232126">0</cx:pt>
          <cx:pt idx="232127">0</cx:pt>
          <cx:pt idx="232128">0</cx:pt>
          <cx:pt idx="232129">10</cx:pt>
          <cx:pt idx="232130">1</cx:pt>
          <cx:pt idx="232131">0</cx:pt>
          <cx:pt idx="232132">0</cx:pt>
          <cx:pt idx="232133">0</cx:pt>
          <cx:pt idx="232134">0</cx:pt>
          <cx:pt idx="232135">0</cx:pt>
          <cx:pt idx="232136">0</cx:pt>
          <cx:pt idx="232137">0</cx:pt>
          <cx:pt idx="232138">105</cx:pt>
          <cx:pt idx="232139">50</cx:pt>
          <cx:pt idx="232140">31</cx:pt>
          <cx:pt idx="232141">34</cx:pt>
          <cx:pt idx="232142">0</cx:pt>
          <cx:pt idx="232143">0</cx:pt>
          <cx:pt idx="232144">0</cx:pt>
          <cx:pt idx="232145">0</cx:pt>
          <cx:pt idx="232146">0</cx:pt>
          <cx:pt idx="232147">0</cx:pt>
          <cx:pt idx="232148">88</cx:pt>
          <cx:pt idx="232149">25</cx:pt>
          <cx:pt idx="232150">21</cx:pt>
          <cx:pt idx="232151">50</cx:pt>
          <cx:pt idx="232152">75</cx:pt>
          <cx:pt idx="232153">28</cx:pt>
          <cx:pt idx="232154">0</cx:pt>
          <cx:pt idx="232155">0</cx:pt>
          <cx:pt idx="232156">0</cx:pt>
          <cx:pt idx="232157">8</cx:pt>
          <cx:pt idx="232158">1</cx:pt>
          <cx:pt idx="232159">53</cx:pt>
          <cx:pt idx="232160">55</cx:pt>
          <cx:pt idx="232161">0</cx:pt>
          <cx:pt idx="232162">0</cx:pt>
          <cx:pt idx="232163">0</cx:pt>
          <cx:pt idx="232164">25</cx:pt>
          <cx:pt idx="232165">0</cx:pt>
          <cx:pt idx="232166">0</cx:pt>
          <cx:pt idx="232167">31</cx:pt>
          <cx:pt idx="232168">20</cx:pt>
          <cx:pt idx="232169">0</cx:pt>
          <cx:pt idx="232170">69</cx:pt>
          <cx:pt idx="232171">98</cx:pt>
          <cx:pt idx="232172">5</cx:pt>
          <cx:pt idx="232173">0</cx:pt>
          <cx:pt idx="232174">0</cx:pt>
          <cx:pt idx="232175">32</cx:pt>
          <cx:pt idx="232176">21</cx:pt>
          <cx:pt idx="232177">16</cx:pt>
          <cx:pt idx="232178">12</cx:pt>
          <cx:pt idx="232179">53</cx:pt>
          <cx:pt idx="232180">18</cx:pt>
          <cx:pt idx="232181">1</cx:pt>
          <cx:pt idx="232182">0</cx:pt>
          <cx:pt idx="232183">0</cx:pt>
          <cx:pt idx="232184">0</cx:pt>
          <cx:pt idx="232185">29</cx:pt>
          <cx:pt idx="232186">1</cx:pt>
          <cx:pt idx="232187">356</cx:pt>
          <cx:pt idx="232188">1</cx:pt>
          <cx:pt idx="232189">42</cx:pt>
          <cx:pt idx="232190">6</cx:pt>
          <cx:pt idx="232191">0</cx:pt>
          <cx:pt idx="232192">10</cx:pt>
          <cx:pt idx="232193">0</cx:pt>
          <cx:pt idx="232194">2</cx:pt>
          <cx:pt idx="232195">0</cx:pt>
          <cx:pt idx="232196">3</cx:pt>
          <cx:pt idx="232197">46</cx:pt>
          <cx:pt idx="232198">581</cx:pt>
          <cx:pt idx="232199">18</cx:pt>
          <cx:pt idx="232200">3</cx:pt>
          <cx:pt idx="232201">9</cx:pt>
          <cx:pt idx="232202">1</cx:pt>
          <cx:pt idx="232203">0</cx:pt>
          <cx:pt idx="232204">0</cx:pt>
          <cx:pt idx="232205">36</cx:pt>
          <cx:pt idx="232206">0</cx:pt>
          <cx:pt idx="232207">0</cx:pt>
          <cx:pt idx="232208">0</cx:pt>
          <cx:pt idx="232209">0</cx:pt>
          <cx:pt idx="232210">0</cx:pt>
          <cx:pt idx="232211">0</cx:pt>
          <cx:pt idx="232212">2</cx:pt>
          <cx:pt idx="232213">1</cx:pt>
          <cx:pt idx="232214">0</cx:pt>
          <cx:pt idx="232215">0</cx:pt>
          <cx:pt idx="232216">1</cx:pt>
          <cx:pt idx="232217">0</cx:pt>
          <cx:pt idx="232218">3</cx:pt>
          <cx:pt idx="232219">0</cx:pt>
          <cx:pt idx="232220">2</cx:pt>
          <cx:pt idx="232221">0</cx:pt>
          <cx:pt idx="232222">1</cx:pt>
          <cx:pt idx="232223">24</cx:pt>
          <cx:pt idx="232224">0</cx:pt>
          <cx:pt idx="232225">28</cx:pt>
          <cx:pt idx="232226">5</cx:pt>
          <cx:pt idx="232227">56</cx:pt>
          <cx:pt idx="232228">6</cx:pt>
          <cx:pt idx="232229">356</cx:pt>
          <cx:pt idx="232230">20</cx:pt>
          <cx:pt idx="232231">3</cx:pt>
          <cx:pt idx="232232">30</cx:pt>
          <cx:pt idx="232233">17</cx:pt>
          <cx:pt idx="232234">1</cx:pt>
          <cx:pt idx="232235">29</cx:pt>
          <cx:pt idx="232236">166</cx:pt>
          <cx:pt idx="232237">11</cx:pt>
          <cx:pt idx="232238">5</cx:pt>
          <cx:pt idx="232239">26</cx:pt>
          <cx:pt idx="232240">1</cx:pt>
          <cx:pt idx="232241">96</cx:pt>
          <cx:pt idx="232242">0</cx:pt>
          <cx:pt idx="232243">1</cx:pt>
          <cx:pt idx="232244">53</cx:pt>
          <cx:pt idx="232245">438</cx:pt>
          <cx:pt idx="232246">26</cx:pt>
          <cx:pt idx="232247">1</cx:pt>
          <cx:pt idx="232248">0</cx:pt>
          <cx:pt idx="232249">0</cx:pt>
          <cx:pt idx="232250">78</cx:pt>
          <cx:pt idx="232251">369</cx:pt>
          <cx:pt idx="232252">1</cx:pt>
          <cx:pt idx="232253">2</cx:pt>
          <cx:pt idx="232254">1</cx:pt>
          <cx:pt idx="232255">6</cx:pt>
          <cx:pt idx="232256">1</cx:pt>
          <cx:pt idx="232257">7</cx:pt>
          <cx:pt idx="232258">0</cx:pt>
          <cx:pt idx="232259">177</cx:pt>
          <cx:pt idx="232260">673</cx:pt>
          <cx:pt idx="232261">110</cx:pt>
          <cx:pt idx="232262">218</cx:pt>
          <cx:pt idx="232263">0</cx:pt>
          <cx:pt idx="232264">1</cx:pt>
          <cx:pt idx="232265">5</cx:pt>
          <cx:pt idx="232266">1</cx:pt>
          <cx:pt idx="232267">0</cx:pt>
          <cx:pt idx="232268">11</cx:pt>
          <cx:pt idx="232269">1</cx:pt>
          <cx:pt idx="232270">195</cx:pt>
          <cx:pt idx="232271">0</cx:pt>
          <cx:pt idx="232272">0</cx:pt>
          <cx:pt idx="232273">29</cx:pt>
          <cx:pt idx="232274">183</cx:pt>
          <cx:pt idx="232275">24</cx:pt>
          <cx:pt idx="232276">225</cx:pt>
          <cx:pt idx="232277">70</cx:pt>
          <cx:pt idx="232278">12</cx:pt>
          <cx:pt idx="232279">30</cx:pt>
          <cx:pt idx="232280">1</cx:pt>
          <cx:pt idx="232281">16</cx:pt>
          <cx:pt idx="232282">122</cx:pt>
          <cx:pt idx="232283">1</cx:pt>
          <cx:pt idx="232284">33</cx:pt>
          <cx:pt idx="232285">0</cx:pt>
          <cx:pt idx="232286">24</cx:pt>
          <cx:pt idx="232287">1</cx:pt>
          <cx:pt idx="232288">1</cx:pt>
          <cx:pt idx="232289">0</cx:pt>
          <cx:pt idx="232290">0</cx:pt>
          <cx:pt idx="232291">7</cx:pt>
          <cx:pt idx="232292">2</cx:pt>
          <cx:pt idx="232293">14</cx:pt>
          <cx:pt idx="232294">15</cx:pt>
          <cx:pt idx="232295">27</cx:pt>
          <cx:pt idx="232296">0</cx:pt>
          <cx:pt idx="232297">34</cx:pt>
          <cx:pt idx="232298">0</cx:pt>
          <cx:pt idx="232299">15</cx:pt>
          <cx:pt idx="232300">5</cx:pt>
          <cx:pt idx="232301">28</cx:pt>
          <cx:pt idx="232302">34</cx:pt>
          <cx:pt idx="232303">38</cx:pt>
          <cx:pt idx="232304">1</cx:pt>
          <cx:pt idx="232305">0</cx:pt>
          <cx:pt idx="232306">1</cx:pt>
          <cx:pt idx="232307">3</cx:pt>
          <cx:pt idx="232308">0</cx:pt>
          <cx:pt idx="232309">169</cx:pt>
          <cx:pt idx="232310">103</cx:pt>
          <cx:pt idx="232311">50</cx:pt>
          <cx:pt idx="232312">199</cx:pt>
          <cx:pt idx="232313">1</cx:pt>
          <cx:pt idx="232314">0</cx:pt>
          <cx:pt idx="232315">0</cx:pt>
          <cx:pt idx="232316">8</cx:pt>
          <cx:pt idx="232317">0</cx:pt>
          <cx:pt idx="232318">5</cx:pt>
          <cx:pt idx="232319">25</cx:pt>
          <cx:pt idx="232320">0</cx:pt>
          <cx:pt idx="232321">5</cx:pt>
          <cx:pt idx="232322">1</cx:pt>
          <cx:pt idx="232323">0</cx:pt>
          <cx:pt idx="232324">2</cx:pt>
          <cx:pt idx="232325">1</cx:pt>
          <cx:pt idx="232326">4</cx:pt>
          <cx:pt idx="232327">28</cx:pt>
          <cx:pt idx="232328">21</cx:pt>
          <cx:pt idx="232329">1</cx:pt>
          <cx:pt idx="232330">28</cx:pt>
          <cx:pt idx="232331">0</cx:pt>
          <cx:pt idx="232332">93</cx:pt>
          <cx:pt idx="232333">82</cx:pt>
          <cx:pt idx="232334">2</cx:pt>
          <cx:pt idx="232335">98</cx:pt>
          <cx:pt idx="232336">14</cx:pt>
          <cx:pt idx="232337">0</cx:pt>
          <cx:pt idx="232338">24</cx:pt>
          <cx:pt idx="232339">425</cx:pt>
          <cx:pt idx="232340">203</cx:pt>
          <cx:pt idx="232341">27</cx:pt>
          <cx:pt idx="232342">0</cx:pt>
          <cx:pt idx="232343">295</cx:pt>
          <cx:pt idx="232344">186</cx:pt>
          <cx:pt idx="232345">12</cx:pt>
          <cx:pt idx="232346">36</cx:pt>
          <cx:pt idx="232347">0</cx:pt>
          <cx:pt idx="232348">1</cx:pt>
          <cx:pt idx="232349">13</cx:pt>
          <cx:pt idx="232350">78</cx:pt>
          <cx:pt idx="232351">232</cx:pt>
          <cx:pt idx="232352">1</cx:pt>
          <cx:pt idx="232353">109</cx:pt>
          <cx:pt idx="232354">1</cx:pt>
          <cx:pt idx="232355">0</cx:pt>
          <cx:pt idx="232356">27</cx:pt>
          <cx:pt idx="232357">47</cx:pt>
          <cx:pt idx="232358">34</cx:pt>
          <cx:pt idx="232359">6</cx:pt>
          <cx:pt idx="232360">2</cx:pt>
          <cx:pt idx="232361">0</cx:pt>
          <cx:pt idx="232362">0</cx:pt>
          <cx:pt idx="232363">22</cx:pt>
          <cx:pt idx="232364">54</cx:pt>
          <cx:pt idx="232365">1</cx:pt>
          <cx:pt idx="232366">116</cx:pt>
          <cx:pt idx="232367">1</cx:pt>
          <cx:pt idx="232368">5</cx:pt>
          <cx:pt idx="232369">52</cx:pt>
          <cx:pt idx="232370">0</cx:pt>
          <cx:pt idx="232371">0</cx:pt>
          <cx:pt idx="232372">5</cx:pt>
          <cx:pt idx="232373">116</cx:pt>
          <cx:pt idx="232374">0</cx:pt>
          <cx:pt idx="232375">0</cx:pt>
          <cx:pt idx="232376">50</cx:pt>
          <cx:pt idx="232377">0</cx:pt>
          <cx:pt idx="232378">8</cx:pt>
          <cx:pt idx="232379">0</cx:pt>
          <cx:pt idx="232380">97</cx:pt>
          <cx:pt idx="232381">74</cx:pt>
          <cx:pt idx="232382">0</cx:pt>
          <cx:pt idx="232383">4</cx:pt>
          <cx:pt idx="232384">37</cx:pt>
          <cx:pt idx="232385">0</cx:pt>
          <cx:pt idx="232386">96</cx:pt>
          <cx:pt idx="232387">0</cx:pt>
          <cx:pt idx="232388">497</cx:pt>
          <cx:pt idx="232389">14</cx:pt>
          <cx:pt idx="232390">47</cx:pt>
          <cx:pt idx="232391">34</cx:pt>
          <cx:pt idx="232392">0</cx:pt>
          <cx:pt idx="232393">4</cx:pt>
          <cx:pt idx="232394">35</cx:pt>
          <cx:pt idx="232395">1</cx:pt>
          <cx:pt idx="232396">58</cx:pt>
          <cx:pt idx="232397">176</cx:pt>
          <cx:pt idx="232398">43</cx:pt>
          <cx:pt idx="232399">9</cx:pt>
          <cx:pt idx="232400">4</cx:pt>
          <cx:pt idx="232401">1</cx:pt>
          <cx:pt idx="232402">252</cx:pt>
          <cx:pt idx="232403">176</cx:pt>
          <cx:pt idx="232404">1</cx:pt>
          <cx:pt idx="232405">3</cx:pt>
          <cx:pt idx="232406">1</cx:pt>
          <cx:pt idx="232407">61</cx:pt>
          <cx:pt idx="232408">4</cx:pt>
          <cx:pt idx="232409">1</cx:pt>
          <cx:pt idx="232410">11</cx:pt>
          <cx:pt idx="232411">7</cx:pt>
          <cx:pt idx="232412">1</cx:pt>
          <cx:pt idx="232413">0</cx:pt>
          <cx:pt idx="232414">0</cx:pt>
          <cx:pt idx="232415">6</cx:pt>
          <cx:pt idx="232416">1</cx:pt>
          <cx:pt idx="232417">84</cx:pt>
          <cx:pt idx="232418">0</cx:pt>
          <cx:pt idx="232419">0</cx:pt>
          <cx:pt idx="232420">6</cx:pt>
          <cx:pt idx="232421">13</cx:pt>
          <cx:pt idx="232422">4</cx:pt>
          <cx:pt idx="232423">139</cx:pt>
          <cx:pt idx="232424">0</cx:pt>
          <cx:pt idx="232425">1</cx:pt>
          <cx:pt idx="232426">0</cx:pt>
          <cx:pt idx="232427">0</cx:pt>
          <cx:pt idx="232428">6</cx:pt>
          <cx:pt idx="232429">22</cx:pt>
          <cx:pt idx="232430">146</cx:pt>
          <cx:pt idx="232431">0</cx:pt>
          <cx:pt idx="232432">14</cx:pt>
          <cx:pt idx="232433">0</cx:pt>
          <cx:pt idx="232434">102</cx:pt>
          <cx:pt idx="232435">34</cx:pt>
          <cx:pt idx="232436">3</cx:pt>
          <cx:pt idx="232437">0</cx:pt>
          <cx:pt idx="232438">50</cx:pt>
          <cx:pt idx="232439">0</cx:pt>
          <cx:pt idx="232440">264</cx:pt>
          <cx:pt idx="232441">42</cx:pt>
          <cx:pt idx="232442">4</cx:pt>
          <cx:pt idx="232443">194</cx:pt>
          <cx:pt idx="232444">7</cx:pt>
          <cx:pt idx="232445">7</cx:pt>
          <cx:pt idx="232446">54</cx:pt>
          <cx:pt idx="232447">12</cx:pt>
          <cx:pt idx="232448">94</cx:pt>
          <cx:pt idx="232449">1</cx:pt>
          <cx:pt idx="232450">0</cx:pt>
          <cx:pt idx="232451">0</cx:pt>
          <cx:pt idx="232452">17</cx:pt>
          <cx:pt idx="232453">10</cx:pt>
          <cx:pt idx="232454">27</cx:pt>
          <cx:pt idx="232455">490</cx:pt>
          <cx:pt idx="232456">16</cx:pt>
          <cx:pt idx="232457">3</cx:pt>
          <cx:pt idx="232458">38</cx:pt>
          <cx:pt idx="232459">7</cx:pt>
          <cx:pt idx="232460">0</cx:pt>
          <cx:pt idx="232461">0</cx:pt>
          <cx:pt idx="232462">2</cx:pt>
          <cx:pt idx="232463">0</cx:pt>
          <cx:pt idx="232464">1</cx:pt>
          <cx:pt idx="232465">2</cx:pt>
          <cx:pt idx="232466">63</cx:pt>
          <cx:pt idx="232467">28</cx:pt>
          <cx:pt idx="232468">19</cx:pt>
          <cx:pt idx="232469">81</cx:pt>
          <cx:pt idx="232470">39</cx:pt>
          <cx:pt idx="232471">0</cx:pt>
          <cx:pt idx="232472">0</cx:pt>
          <cx:pt idx="232473">0</cx:pt>
          <cx:pt idx="232474">0</cx:pt>
          <cx:pt idx="232475">0</cx:pt>
          <cx:pt idx="232476">0</cx:pt>
          <cx:pt idx="232477">285</cx:pt>
          <cx:pt idx="232478">57</cx:pt>
          <cx:pt idx="232479">4</cx:pt>
          <cx:pt idx="232480">8</cx:pt>
          <cx:pt idx="232481">10</cx:pt>
          <cx:pt idx="232482">29</cx:pt>
          <cx:pt idx="232483">93</cx:pt>
          <cx:pt idx="232484">3</cx:pt>
          <cx:pt idx="232485">13</cx:pt>
          <cx:pt idx="232486">42</cx:pt>
          <cx:pt idx="232487">0</cx:pt>
          <cx:pt idx="232488">1</cx:pt>
          <cx:pt idx="232489">21</cx:pt>
          <cx:pt idx="232490">1</cx:pt>
          <cx:pt idx="232491">0</cx:pt>
          <cx:pt idx="232492">1</cx:pt>
          <cx:pt idx="232493">15</cx:pt>
          <cx:pt idx="232494">6</cx:pt>
          <cx:pt idx="232495">208</cx:pt>
          <cx:pt idx="232496">0</cx:pt>
          <cx:pt idx="232497">9</cx:pt>
          <cx:pt idx="232498">2</cx:pt>
          <cx:pt idx="232499">40</cx:pt>
          <cx:pt idx="232500">51</cx:pt>
          <cx:pt idx="232501">54</cx:pt>
          <cx:pt idx="232502">0</cx:pt>
          <cx:pt idx="232503">20</cx:pt>
          <cx:pt idx="232504">42</cx:pt>
          <cx:pt idx="232505">13</cx:pt>
          <cx:pt idx="232506">31</cx:pt>
          <cx:pt idx="232507">6</cx:pt>
          <cx:pt idx="232508">28</cx:pt>
          <cx:pt idx="232509">8</cx:pt>
          <cx:pt idx="232510">2</cx:pt>
          <cx:pt idx="232511">19</cx:pt>
          <cx:pt idx="232512">224</cx:pt>
          <cx:pt idx="232513">76</cx:pt>
          <cx:pt idx="232514">50</cx:pt>
          <cx:pt idx="232515">138</cx:pt>
          <cx:pt idx="232516">0</cx:pt>
          <cx:pt idx="232517">0</cx:pt>
          <cx:pt idx="232518">0</cx:pt>
          <cx:pt idx="232519">23</cx:pt>
          <cx:pt idx="232520">0</cx:pt>
          <cx:pt idx="232521">0</cx:pt>
          <cx:pt idx="232522">1</cx:pt>
          <cx:pt idx="232523">39</cx:pt>
          <cx:pt idx="232524">47</cx:pt>
          <cx:pt idx="232525">88</cx:pt>
          <cx:pt idx="232526">28</cx:pt>
          <cx:pt idx="232527">20</cx:pt>
          <cx:pt idx="232528">1</cx:pt>
          <cx:pt idx="232529">28</cx:pt>
          <cx:pt idx="232530">22</cx:pt>
          <cx:pt idx="232531">98</cx:pt>
          <cx:pt idx="232532">33</cx:pt>
          <cx:pt idx="232533">21</cx:pt>
          <cx:pt idx="232534">0</cx:pt>
          <cx:pt idx="232535">30</cx:pt>
          <cx:pt idx="232536">15</cx:pt>
          <cx:pt idx="232537">40</cx:pt>
          <cx:pt idx="232538">3</cx:pt>
          <cx:pt idx="232539">7</cx:pt>
          <cx:pt idx="232540">6</cx:pt>
          <cx:pt idx="232541">3</cx:pt>
          <cx:pt idx="232542">20</cx:pt>
          <cx:pt idx="232543">116</cx:pt>
          <cx:pt idx="232544">3</cx:pt>
          <cx:pt idx="232545">0</cx:pt>
          <cx:pt idx="232546">29</cx:pt>
          <cx:pt idx="232547">3</cx:pt>
          <cx:pt idx="232548">118</cx:pt>
          <cx:pt idx="232549">76</cx:pt>
          <cx:pt idx="232550">4</cx:pt>
          <cx:pt idx="232551">0</cx:pt>
          <cx:pt idx="232552">0</cx:pt>
          <cx:pt idx="232553">0</cx:pt>
          <cx:pt idx="232554">1</cx:pt>
          <cx:pt idx="232555">0</cx:pt>
          <cx:pt idx="232556">55</cx:pt>
          <cx:pt idx="232557">39</cx:pt>
          <cx:pt idx="232558">21</cx:pt>
          <cx:pt idx="232559">4</cx:pt>
          <cx:pt idx="232560">20</cx:pt>
          <cx:pt idx="232561">1</cx:pt>
          <cx:pt idx="232562">315</cx:pt>
          <cx:pt idx="232563">0</cx:pt>
          <cx:pt idx="232564">25</cx:pt>
          <cx:pt idx="232565">0</cx:pt>
          <cx:pt idx="232566">0</cx:pt>
          <cx:pt idx="232567">3</cx:pt>
          <cx:pt idx="232568">4</cx:pt>
          <cx:pt idx="232569">219</cx:pt>
          <cx:pt idx="232570">22</cx:pt>
          <cx:pt idx="232571">0</cx:pt>
          <cx:pt idx="232572">0</cx:pt>
          <cx:pt idx="232573">0</cx:pt>
          <cx:pt idx="232574">0</cx:pt>
          <cx:pt idx="232575">3</cx:pt>
          <cx:pt idx="232576">117</cx:pt>
          <cx:pt idx="232577">0</cx:pt>
          <cx:pt idx="232578">0</cx:pt>
          <cx:pt idx="232579">19</cx:pt>
          <cx:pt idx="232580">0</cx:pt>
          <cx:pt idx="232581">0</cx:pt>
          <cx:pt idx="232582">57</cx:pt>
          <cx:pt idx="232583">21</cx:pt>
          <cx:pt idx="232584">5</cx:pt>
          <cx:pt idx="232585">1</cx:pt>
          <cx:pt idx="232586">9</cx:pt>
          <cx:pt idx="232587">1</cx:pt>
          <cx:pt idx="232588">43</cx:pt>
          <cx:pt idx="232589">33</cx:pt>
          <cx:pt idx="232590">0</cx:pt>
          <cx:pt idx="232591">0</cx:pt>
          <cx:pt idx="232592">1</cx:pt>
          <cx:pt idx="232593">0</cx:pt>
          <cx:pt idx="232594">7</cx:pt>
          <cx:pt idx="232595">1</cx:pt>
          <cx:pt idx="232596">57</cx:pt>
          <cx:pt idx="232597">51</cx:pt>
          <cx:pt idx="232598">44</cx:pt>
          <cx:pt idx="232599">40</cx:pt>
          <cx:pt idx="232600">49</cx:pt>
          <cx:pt idx="232601">1</cx:pt>
          <cx:pt idx="232602">15</cx:pt>
          <cx:pt idx="232603">37</cx:pt>
          <cx:pt idx="232604">174</cx:pt>
          <cx:pt idx="232605">314</cx:pt>
          <cx:pt idx="232606">0</cx:pt>
          <cx:pt idx="232607">296</cx:pt>
          <cx:pt idx="232608">34</cx:pt>
          <cx:pt idx="232609">3</cx:pt>
          <cx:pt idx="232610">9</cx:pt>
          <cx:pt idx="232611">0</cx:pt>
          <cx:pt idx="232612">17</cx:pt>
          <cx:pt idx="232613">26</cx:pt>
          <cx:pt idx="232614">5</cx:pt>
          <cx:pt idx="232615">1</cx:pt>
          <cx:pt idx="232616">0</cx:pt>
          <cx:pt idx="232617">98</cx:pt>
          <cx:pt idx="232618">39</cx:pt>
          <cx:pt idx="232619">46</cx:pt>
          <cx:pt idx="232620">8</cx:pt>
          <cx:pt idx="232621">0</cx:pt>
          <cx:pt idx="232622">0</cx:pt>
          <cx:pt idx="232623">1</cx:pt>
          <cx:pt idx="232624">5</cx:pt>
          <cx:pt idx="232625">34</cx:pt>
          <cx:pt idx="232626">52</cx:pt>
          <cx:pt idx="232627">0</cx:pt>
          <cx:pt idx="232628">0</cx:pt>
          <cx:pt idx="232629">0</cx:pt>
          <cx:pt idx="232630">0</cx:pt>
          <cx:pt idx="232631">17</cx:pt>
          <cx:pt idx="232632">55</cx:pt>
          <cx:pt idx="232633">0</cx:pt>
          <cx:pt idx="232634">0</cx:pt>
          <cx:pt idx="232635">8</cx:pt>
          <cx:pt idx="232636">2</cx:pt>
          <cx:pt idx="232637">165</cx:pt>
          <cx:pt idx="232638">62</cx:pt>
          <cx:pt idx="232639">67</cx:pt>
          <cx:pt idx="232640">196</cx:pt>
          <cx:pt idx="232641">305</cx:pt>
          <cx:pt idx="232642">23</cx:pt>
          <cx:pt idx="232643">1</cx:pt>
          <cx:pt idx="232644">0</cx:pt>
          <cx:pt idx="232645">184</cx:pt>
          <cx:pt idx="232646">18</cx:pt>
          <cx:pt idx="232647">3</cx:pt>
          <cx:pt idx="232648">1</cx:pt>
          <cx:pt idx="232649">4</cx:pt>
          <cx:pt idx="232650">6</cx:pt>
          <cx:pt idx="232651">302</cx:pt>
          <cx:pt idx="232652">1</cx:pt>
          <cx:pt idx="232653">19</cx:pt>
          <cx:pt idx="232654">97</cx:pt>
          <cx:pt idx="232655">26</cx:pt>
          <cx:pt idx="232656">439</cx:pt>
          <cx:pt idx="232657">40</cx:pt>
          <cx:pt idx="232658">2</cx:pt>
          <cx:pt idx="232659">1</cx:pt>
          <cx:pt idx="232660">1</cx:pt>
          <cx:pt idx="232661">195</cx:pt>
          <cx:pt idx="232662">49</cx:pt>
          <cx:pt idx="232663">37</cx:pt>
          <cx:pt idx="232664">2</cx:pt>
          <cx:pt idx="232665">0</cx:pt>
          <cx:pt idx="232666">0</cx:pt>
          <cx:pt idx="232667">7</cx:pt>
          <cx:pt idx="232668">14</cx:pt>
          <cx:pt idx="232669">55</cx:pt>
          <cx:pt idx="232670">14</cx:pt>
          <cx:pt idx="232671">11</cx:pt>
          <cx:pt idx="232672">210</cx:pt>
          <cx:pt idx="232673">0</cx:pt>
          <cx:pt idx="232674">14</cx:pt>
          <cx:pt idx="232675">0</cx:pt>
          <cx:pt idx="232676">0</cx:pt>
          <cx:pt idx="232677">1</cx:pt>
          <cx:pt idx="232678">33</cx:pt>
          <cx:pt idx="232679">7</cx:pt>
          <cx:pt idx="232680">1</cx:pt>
          <cx:pt idx="232681">0</cx:pt>
          <cx:pt idx="232682">14</cx:pt>
          <cx:pt idx="232683">126</cx:pt>
          <cx:pt idx="232684">309</cx:pt>
          <cx:pt idx="232685">1</cx:pt>
          <cx:pt idx="232686">6</cx:pt>
          <cx:pt idx="232687">94</cx:pt>
          <cx:pt idx="232688">0</cx:pt>
          <cx:pt idx="232689">7</cx:pt>
          <cx:pt idx="232690">34</cx:pt>
          <cx:pt idx="232691">112</cx:pt>
          <cx:pt idx="232692">7</cx:pt>
          <cx:pt idx="232693">1</cx:pt>
          <cx:pt idx="232694">0</cx:pt>
          <cx:pt idx="232695">0</cx:pt>
          <cx:pt idx="232696">40</cx:pt>
          <cx:pt idx="232697">19</cx:pt>
          <cx:pt idx="232698">66</cx:pt>
          <cx:pt idx="232699">72</cx:pt>
          <cx:pt idx="232700">197</cx:pt>
          <cx:pt idx="232701">7</cx:pt>
          <cx:pt idx="232702">0</cx:pt>
          <cx:pt idx="232703">67</cx:pt>
          <cx:pt idx="232704">89</cx:pt>
          <cx:pt idx="232705">1</cx:pt>
          <cx:pt idx="232706">0</cx:pt>
          <cx:pt idx="232707">12</cx:pt>
          <cx:pt idx="232708">0</cx:pt>
          <cx:pt idx="232709">15</cx:pt>
          <cx:pt idx="232710">29</cx:pt>
          <cx:pt idx="232711">7</cx:pt>
          <cx:pt idx="232712">2</cx:pt>
          <cx:pt idx="232713">110</cx:pt>
          <cx:pt idx="232714">172</cx:pt>
          <cx:pt idx="232715">8</cx:pt>
          <cx:pt idx="232716">46</cx:pt>
          <cx:pt idx="232717">90</cx:pt>
          <cx:pt idx="232718">6</cx:pt>
          <cx:pt idx="232719">0</cx:pt>
          <cx:pt idx="232720">1</cx:pt>
          <cx:pt idx="232721">4</cx:pt>
          <cx:pt idx="232722">41</cx:pt>
          <cx:pt idx="232723">13</cx:pt>
          <cx:pt idx="232724">266</cx:pt>
          <cx:pt idx="232725">330</cx:pt>
          <cx:pt idx="232726">27</cx:pt>
          <cx:pt idx="232727">9</cx:pt>
          <cx:pt idx="232728">10</cx:pt>
          <cx:pt idx="232729">1</cx:pt>
          <cx:pt idx="232730">9</cx:pt>
          <cx:pt idx="232731">0</cx:pt>
          <cx:pt idx="232732">20</cx:pt>
          <cx:pt idx="232733">14</cx:pt>
          <cx:pt idx="232734">21</cx:pt>
          <cx:pt idx="232735">60</cx:pt>
          <cx:pt idx="232736">22</cx:pt>
          <cx:pt idx="232737">3</cx:pt>
          <cx:pt idx="232738">11</cx:pt>
          <cx:pt idx="232739">0</cx:pt>
          <cx:pt idx="232740">2</cx:pt>
          <cx:pt idx="232741">0</cx:pt>
          <cx:pt idx="232742">18</cx:pt>
          <cx:pt idx="232743">9</cx:pt>
          <cx:pt idx="232744">15</cx:pt>
          <cx:pt idx="232745">0</cx:pt>
          <cx:pt idx="232746">0</cx:pt>
          <cx:pt idx="232747">16</cx:pt>
          <cx:pt idx="232748">58</cx:pt>
          <cx:pt idx="232749">0</cx:pt>
          <cx:pt idx="232750">4</cx:pt>
          <cx:pt idx="232751">7</cx:pt>
          <cx:pt idx="232752">0</cx:pt>
          <cx:pt idx="232753">0</cx:pt>
          <cx:pt idx="232754">2</cx:pt>
          <cx:pt idx="232755">0</cx:pt>
          <cx:pt idx="232756">13</cx:pt>
          <cx:pt idx="232757">0</cx:pt>
          <cx:pt idx="232758">13</cx:pt>
          <cx:pt idx="232759">3</cx:pt>
          <cx:pt idx="232760">0</cx:pt>
          <cx:pt idx="232761">2</cx:pt>
          <cx:pt idx="232762">35</cx:pt>
          <cx:pt idx="232763">11</cx:pt>
          <cx:pt idx="232764">40</cx:pt>
          <cx:pt idx="232765">233</cx:pt>
          <cx:pt idx="232766">25</cx:pt>
          <cx:pt idx="232767">0</cx:pt>
          <cx:pt idx="232768">1</cx:pt>
          <cx:pt idx="232769">38</cx:pt>
          <cx:pt idx="232770">8</cx:pt>
          <cx:pt idx="232771">16</cx:pt>
          <cx:pt idx="232772">22</cx:pt>
          <cx:pt idx="232773">15</cx:pt>
          <cx:pt idx="232774">14</cx:pt>
          <cx:pt idx="232775">0</cx:pt>
          <cx:pt idx="232776">77</cx:pt>
          <cx:pt idx="232777">1</cx:pt>
          <cx:pt idx="232778">3</cx:pt>
          <cx:pt idx="232779">69</cx:pt>
          <cx:pt idx="232780">80</cx:pt>
          <cx:pt idx="232781">76</cx:pt>
          <cx:pt idx="232782">28</cx:pt>
          <cx:pt idx="232783">8</cx:pt>
          <cx:pt idx="232784">0</cx:pt>
          <cx:pt idx="232785">30</cx:pt>
          <cx:pt idx="232786">8</cx:pt>
          <cx:pt idx="232787">5</cx:pt>
          <cx:pt idx="232788">70</cx:pt>
          <cx:pt idx="232789">4</cx:pt>
          <cx:pt idx="232790">0</cx:pt>
          <cx:pt idx="232791">0</cx:pt>
          <cx:pt idx="232792">176</cx:pt>
          <cx:pt idx="232793">0</cx:pt>
          <cx:pt idx="232794">5</cx:pt>
          <cx:pt idx="232795">2</cx:pt>
          <cx:pt idx="232796">0</cx:pt>
          <cx:pt idx="232797">0</cx:pt>
          <cx:pt idx="232798">0</cx:pt>
          <cx:pt idx="232799">52</cx:pt>
          <cx:pt idx="232800">195</cx:pt>
          <cx:pt idx="232801">235</cx:pt>
          <cx:pt idx="232802">13</cx:pt>
          <cx:pt idx="232803">42</cx:pt>
          <cx:pt idx="232804">161</cx:pt>
          <cx:pt idx="232805">65</cx:pt>
          <cx:pt idx="232806">84</cx:pt>
          <cx:pt idx="232807">123</cx:pt>
          <cx:pt idx="232808">0</cx:pt>
          <cx:pt idx="232809">109</cx:pt>
          <cx:pt idx="232810">21</cx:pt>
          <cx:pt idx="232811">0</cx:pt>
          <cx:pt idx="232812">1</cx:pt>
          <cx:pt idx="232813">4</cx:pt>
          <cx:pt idx="232814">78</cx:pt>
          <cx:pt idx="232815">0</cx:pt>
          <cx:pt idx="232816">12</cx:pt>
          <cx:pt idx="232817">10</cx:pt>
          <cx:pt idx="232818">11</cx:pt>
          <cx:pt idx="232819">22</cx:pt>
          <cx:pt idx="232820">19</cx:pt>
          <cx:pt idx="232821">77</cx:pt>
          <cx:pt idx="232822">28</cx:pt>
          <cx:pt idx="232823">2</cx:pt>
          <cx:pt idx="232824">22</cx:pt>
          <cx:pt idx="232825">0</cx:pt>
          <cx:pt idx="232826">20</cx:pt>
          <cx:pt idx="232827">4</cx:pt>
          <cx:pt idx="232828">0</cx:pt>
          <cx:pt idx="232829">11</cx:pt>
          <cx:pt idx="232830">128</cx:pt>
          <cx:pt idx="232831">0</cx:pt>
          <cx:pt idx="232832">118</cx:pt>
          <cx:pt idx="232833">1</cx:pt>
          <cx:pt idx="232834">98</cx:pt>
          <cx:pt idx="232835">45</cx:pt>
          <cx:pt idx="232836">0</cx:pt>
          <cx:pt idx="232837">2</cx:pt>
          <cx:pt idx="232838">0</cx:pt>
          <cx:pt idx="232839">98</cx:pt>
          <cx:pt idx="232840">28</cx:pt>
          <cx:pt idx="232841">0</cx:pt>
          <cx:pt idx="232842">2</cx:pt>
          <cx:pt idx="232843">10</cx:pt>
          <cx:pt idx="232844">3</cx:pt>
          <cx:pt idx="232845">1</cx:pt>
          <cx:pt idx="232846">2</cx:pt>
          <cx:pt idx="232847">134</cx:pt>
          <cx:pt idx="232848">11</cx:pt>
          <cx:pt idx="232849">742</cx:pt>
          <cx:pt idx="232850">0</cx:pt>
          <cx:pt idx="232851">15</cx:pt>
          <cx:pt idx="232852">2</cx:pt>
          <cx:pt idx="232853">1</cx:pt>
          <cx:pt idx="232854">0</cx:pt>
          <cx:pt idx="232855">0</cx:pt>
          <cx:pt idx="232856">0</cx:pt>
          <cx:pt idx="232857">0</cx:pt>
          <cx:pt idx="232858">1</cx:pt>
          <cx:pt idx="232859">0</cx:pt>
          <cx:pt idx="232860">0</cx:pt>
          <cx:pt idx="232861">0</cx:pt>
          <cx:pt idx="232862">15</cx:pt>
          <cx:pt idx="232863">14</cx:pt>
          <cx:pt idx="232864">0</cx:pt>
          <cx:pt idx="232865">1</cx:pt>
          <cx:pt idx="232866">0</cx:pt>
          <cx:pt idx="232867">3</cx:pt>
          <cx:pt idx="232868">0</cx:pt>
          <cx:pt idx="232869">0</cx:pt>
          <cx:pt idx="232870">17</cx:pt>
          <cx:pt idx="232871">28</cx:pt>
          <cx:pt idx="232872">1</cx:pt>
          <cx:pt idx="232873">122</cx:pt>
          <cx:pt idx="232874">53</cx:pt>
          <cx:pt idx="232875">1</cx:pt>
          <cx:pt idx="232876">16</cx:pt>
          <cx:pt idx="232877">1</cx:pt>
          <cx:pt idx="232878">36</cx:pt>
          <cx:pt idx="232879">0</cx:pt>
          <cx:pt idx="232880">3</cx:pt>
          <cx:pt idx="232881">106</cx:pt>
          <cx:pt idx="232882">23</cx:pt>
          <cx:pt idx="232883">0</cx:pt>
          <cx:pt idx="232884">5</cx:pt>
          <cx:pt idx="232885">159</cx:pt>
          <cx:pt idx="232886">0</cx:pt>
          <cx:pt idx="232887">6</cx:pt>
          <cx:pt idx="232888">0</cx:pt>
          <cx:pt idx="232889">0</cx:pt>
          <cx:pt idx="232890">0</cx:pt>
          <cx:pt idx="232891">0</cx:pt>
          <cx:pt idx="232892">1</cx:pt>
          <cx:pt idx="232893">0</cx:pt>
          <cx:pt idx="232894">0</cx:pt>
          <cx:pt idx="232895">7</cx:pt>
          <cx:pt idx="232896">0</cx:pt>
          <cx:pt idx="232897">179</cx:pt>
          <cx:pt idx="232898">659</cx:pt>
          <cx:pt idx="232899">0</cx:pt>
          <cx:pt idx="232900">0</cx:pt>
          <cx:pt idx="232901">0</cx:pt>
          <cx:pt idx="232902">10</cx:pt>
          <cx:pt idx="232903">0</cx:pt>
          <cx:pt idx="232904">12</cx:pt>
          <cx:pt idx="232905">0</cx:pt>
          <cx:pt idx="232906">0</cx:pt>
          <cx:pt idx="232907">57</cx:pt>
          <cx:pt idx="232908">0</cx:pt>
          <cx:pt idx="232909">25</cx:pt>
          <cx:pt idx="232910">41</cx:pt>
          <cx:pt idx="232911">7</cx:pt>
          <cx:pt idx="232912">1</cx:pt>
          <cx:pt idx="232913">21</cx:pt>
          <cx:pt idx="232914">0</cx:pt>
          <cx:pt idx="232915">0</cx:pt>
          <cx:pt idx="232916">0</cx:pt>
          <cx:pt idx="232917">6</cx:pt>
          <cx:pt idx="232918">9</cx:pt>
          <cx:pt idx="232919">10</cx:pt>
          <cx:pt idx="232920">28</cx:pt>
          <cx:pt idx="232921">0</cx:pt>
          <cx:pt idx="232922">5</cx:pt>
          <cx:pt idx="232923">5</cx:pt>
          <cx:pt idx="232924">1</cx:pt>
          <cx:pt idx="232925">0</cx:pt>
          <cx:pt idx="232926">0</cx:pt>
          <cx:pt idx="232927">11</cx:pt>
          <cx:pt idx="232928">16</cx:pt>
          <cx:pt idx="232929">3</cx:pt>
          <cx:pt idx="232930">0</cx:pt>
          <cx:pt idx="232931">86</cx:pt>
          <cx:pt idx="232932">47</cx:pt>
          <cx:pt idx="232933">0</cx:pt>
          <cx:pt idx="232934">0</cx:pt>
          <cx:pt idx="232935">11</cx:pt>
          <cx:pt idx="232936">176</cx:pt>
          <cx:pt idx="232937">80</cx:pt>
          <cx:pt idx="232938">11</cx:pt>
          <cx:pt idx="232939">68</cx:pt>
          <cx:pt idx="232940">72</cx:pt>
          <cx:pt idx="232941">1</cx:pt>
          <cx:pt idx="232942">0</cx:pt>
          <cx:pt idx="232943">0</cx:pt>
          <cx:pt idx="232944">6</cx:pt>
          <cx:pt idx="232945">0</cx:pt>
          <cx:pt idx="232946">13</cx:pt>
          <cx:pt idx="232947">45</cx:pt>
          <cx:pt idx="232948">6</cx:pt>
          <cx:pt idx="232949">2</cx:pt>
          <cx:pt idx="232950">0</cx:pt>
          <cx:pt idx="232951">2</cx:pt>
          <cx:pt idx="232952">5</cx:pt>
          <cx:pt idx="232953">1</cx:pt>
          <cx:pt idx="232954">18</cx:pt>
          <cx:pt idx="232955">0</cx:pt>
          <cx:pt idx="232956">2</cx:pt>
          <cx:pt idx="232957">53</cx:pt>
          <cx:pt idx="232958">34</cx:pt>
          <cx:pt idx="232959">32</cx:pt>
          <cx:pt idx="232960">3</cx:pt>
          <cx:pt idx="232961">0</cx:pt>
          <cx:pt idx="232962">23</cx:pt>
          <cx:pt idx="232963">0</cx:pt>
          <cx:pt idx="232964">37</cx:pt>
          <cx:pt idx="232965">78</cx:pt>
          <cx:pt idx="232966">82</cx:pt>
          <cx:pt idx="232967">157</cx:pt>
          <cx:pt idx="232968">23</cx:pt>
          <cx:pt idx="232969">29</cx:pt>
          <cx:pt idx="232970">14</cx:pt>
          <cx:pt idx="232971">89</cx:pt>
          <cx:pt idx="232972">133</cx:pt>
          <cx:pt idx="232973">39</cx:pt>
          <cx:pt idx="232974">28</cx:pt>
          <cx:pt idx="232975">8</cx:pt>
          <cx:pt idx="232976">7</cx:pt>
          <cx:pt idx="232977">0</cx:pt>
          <cx:pt idx="232978">0</cx:pt>
          <cx:pt idx="232979">8</cx:pt>
          <cx:pt idx="232980">1</cx:pt>
          <cx:pt idx="232981">240</cx:pt>
          <cx:pt idx="232982">161</cx:pt>
          <cx:pt idx="232983">4</cx:pt>
          <cx:pt idx="232984">1</cx:pt>
          <cx:pt idx="232985">129</cx:pt>
          <cx:pt idx="232986">309</cx:pt>
          <cx:pt idx="232987">0</cx:pt>
          <cx:pt idx="232988">1</cx:pt>
          <cx:pt idx="232989">0</cx:pt>
          <cx:pt idx="232990">123</cx:pt>
          <cx:pt idx="232991">217</cx:pt>
          <cx:pt idx="232992">14</cx:pt>
          <cx:pt idx="232993">187</cx:pt>
          <cx:pt idx="232994">126</cx:pt>
          <cx:pt idx="232995">0</cx:pt>
          <cx:pt idx="232996">1</cx:pt>
          <cx:pt idx="232997">41</cx:pt>
          <cx:pt idx="232998">27</cx:pt>
          <cx:pt idx="232999">65</cx:pt>
          <cx:pt idx="233000">190</cx:pt>
          <cx:pt idx="233001">27</cx:pt>
          <cx:pt idx="233002">97</cx:pt>
          <cx:pt idx="233003">0</cx:pt>
          <cx:pt idx="233004">13</cx:pt>
          <cx:pt idx="233005">51</cx:pt>
          <cx:pt idx="233006">7</cx:pt>
          <cx:pt idx="233007">16</cx:pt>
          <cx:pt idx="233008">16</cx:pt>
          <cx:pt idx="233009">1</cx:pt>
          <cx:pt idx="233010">3</cx:pt>
          <cx:pt idx="233011">50</cx:pt>
          <cx:pt idx="233012">13</cx:pt>
          <cx:pt idx="233013">160</cx:pt>
          <cx:pt idx="233014">10</cx:pt>
          <cx:pt idx="233015">34</cx:pt>
          <cx:pt idx="233016">133</cx:pt>
          <cx:pt idx="233017">6</cx:pt>
          <cx:pt idx="233018">0</cx:pt>
          <cx:pt idx="233019">13</cx:pt>
          <cx:pt idx="233020">0</cx:pt>
          <cx:pt idx="233021">75</cx:pt>
          <cx:pt idx="233022">0</cx:pt>
          <cx:pt idx="233023">1</cx:pt>
          <cx:pt idx="233024">98</cx:pt>
          <cx:pt idx="233025">47</cx:pt>
          <cx:pt idx="233026">0</cx:pt>
          <cx:pt idx="233027">1</cx:pt>
          <cx:pt idx="233028">0</cx:pt>
          <cx:pt idx="233029">1</cx:pt>
          <cx:pt idx="233030">2</cx:pt>
          <cx:pt idx="233031">3</cx:pt>
          <cx:pt idx="233032">1</cx:pt>
          <cx:pt idx="233033">0</cx:pt>
          <cx:pt idx="233034">0</cx:pt>
          <cx:pt idx="233035">3</cx:pt>
          <cx:pt idx="233036">0</cx:pt>
          <cx:pt idx="233037">6</cx:pt>
          <cx:pt idx="233038">1</cx:pt>
          <cx:pt idx="233039">18</cx:pt>
          <cx:pt idx="233040">0</cx:pt>
          <cx:pt idx="233041">0</cx:pt>
          <cx:pt idx="233042">1</cx:pt>
          <cx:pt idx="233043">39</cx:pt>
          <cx:pt idx="233044">0</cx:pt>
          <cx:pt idx="233045">0</cx:pt>
          <cx:pt idx="233046">60</cx:pt>
          <cx:pt idx="233047">41</cx:pt>
          <cx:pt idx="233048">53</cx:pt>
          <cx:pt idx="233049">24</cx:pt>
          <cx:pt idx="233050">14</cx:pt>
          <cx:pt idx="233051">93</cx:pt>
          <cx:pt idx="233052">9</cx:pt>
          <cx:pt idx="233053">0</cx:pt>
          <cx:pt idx="233054">13</cx:pt>
          <cx:pt idx="233055">23</cx:pt>
          <cx:pt idx="233056">70</cx:pt>
          <cx:pt idx="233057">36</cx:pt>
          <cx:pt idx="233058">110</cx:pt>
          <cx:pt idx="233059">0</cx:pt>
          <cx:pt idx="233060">15</cx:pt>
          <cx:pt idx="233061">7</cx:pt>
          <cx:pt idx="233062">1</cx:pt>
          <cx:pt idx="233063">2</cx:pt>
          <cx:pt idx="233064">0</cx:pt>
          <cx:pt idx="233065">245</cx:pt>
          <cx:pt idx="233066">19</cx:pt>
          <cx:pt idx="233067">58</cx:pt>
          <cx:pt idx="233068">24</cx:pt>
          <cx:pt idx="233069">17</cx:pt>
          <cx:pt idx="233070">0</cx:pt>
          <cx:pt idx="233071">0</cx:pt>
          <cx:pt idx="233072">1</cx:pt>
          <cx:pt idx="233073">10</cx:pt>
          <cx:pt idx="233074">64</cx:pt>
          <cx:pt idx="233075">0</cx:pt>
          <cx:pt idx="233076">0</cx:pt>
          <cx:pt idx="233077">43</cx:pt>
          <cx:pt idx="233078">0</cx:pt>
          <cx:pt idx="233079">0</cx:pt>
          <cx:pt idx="233080">0</cx:pt>
          <cx:pt idx="233081">0</cx:pt>
          <cx:pt idx="233082">0</cx:pt>
          <cx:pt idx="233083">20</cx:pt>
          <cx:pt idx="233084">0</cx:pt>
          <cx:pt idx="233085">0</cx:pt>
          <cx:pt idx="233086">20</cx:pt>
          <cx:pt idx="233087">10</cx:pt>
          <cx:pt idx="233088">0</cx:pt>
          <cx:pt idx="233089">39</cx:pt>
          <cx:pt idx="233090">16</cx:pt>
          <cx:pt idx="233091">115</cx:pt>
          <cx:pt idx="233092">0</cx:pt>
          <cx:pt idx="233093">3</cx:pt>
          <cx:pt idx="233094">105</cx:pt>
          <cx:pt idx="233095">0</cx:pt>
          <cx:pt idx="233096">150</cx:pt>
          <cx:pt idx="233097">0</cx:pt>
          <cx:pt idx="233098">42</cx:pt>
          <cx:pt idx="233099">1</cx:pt>
          <cx:pt idx="233100">0</cx:pt>
          <cx:pt idx="233101">41</cx:pt>
          <cx:pt idx="233102">0</cx:pt>
          <cx:pt idx="233103">0</cx:pt>
          <cx:pt idx="233104">39</cx:pt>
          <cx:pt idx="233105">18</cx:pt>
          <cx:pt idx="233106">83</cx:pt>
          <cx:pt idx="233107">98</cx:pt>
          <cx:pt idx="233108">26</cx:pt>
          <cx:pt idx="233109">15</cx:pt>
          <cx:pt idx="233110">0</cx:pt>
          <cx:pt idx="233111">0</cx:pt>
          <cx:pt idx="233112">12</cx:pt>
          <cx:pt idx="233113">8</cx:pt>
          <cx:pt idx="233114">41</cx:pt>
          <cx:pt idx="233115">34</cx:pt>
          <cx:pt idx="233116">0</cx:pt>
          <cx:pt idx="233117">32</cx:pt>
          <cx:pt idx="233118">4</cx:pt>
          <cx:pt idx="233119">28</cx:pt>
          <cx:pt idx="233120">63</cx:pt>
          <cx:pt idx="233121">14</cx:pt>
          <cx:pt idx="233122">50</cx:pt>
          <cx:pt idx="233123">306</cx:pt>
          <cx:pt idx="233124">169</cx:pt>
          <cx:pt idx="233125">48</cx:pt>
          <cx:pt idx="233126">463</cx:pt>
          <cx:pt idx="233127">11</cx:pt>
          <cx:pt idx="233128">0</cx:pt>
          <cx:pt idx="233129">503</cx:pt>
          <cx:pt idx="233130">32</cx:pt>
          <cx:pt idx="233131">29</cx:pt>
          <cx:pt idx="233132">62</cx:pt>
          <cx:pt idx="233133">0</cx:pt>
          <cx:pt idx="233134">0</cx:pt>
          <cx:pt idx="233135">0</cx:pt>
          <cx:pt idx="233136">0</cx:pt>
          <cx:pt idx="233137">27</cx:pt>
          <cx:pt idx="233138">0</cx:pt>
          <cx:pt idx="233139">0</cx:pt>
          <cx:pt idx="233140">0</cx:pt>
          <cx:pt idx="233141">0</cx:pt>
          <cx:pt idx="233142">0</cx:pt>
          <cx:pt idx="233143">2</cx:pt>
          <cx:pt idx="233144">28</cx:pt>
          <cx:pt idx="233145">372</cx:pt>
          <cx:pt idx="233146">16</cx:pt>
          <cx:pt idx="233147">124</cx:pt>
          <cx:pt idx="233148">0</cx:pt>
          <cx:pt idx="233149">2</cx:pt>
          <cx:pt idx="233150">0</cx:pt>
          <cx:pt idx="233151">239</cx:pt>
          <cx:pt idx="233152">77</cx:pt>
          <cx:pt idx="233153">16</cx:pt>
          <cx:pt idx="233154">1</cx:pt>
          <cx:pt idx="233155">1</cx:pt>
          <cx:pt idx="233156">0</cx:pt>
          <cx:pt idx="233157">109</cx:pt>
          <cx:pt idx="233158">0</cx:pt>
          <cx:pt idx="233159">162</cx:pt>
          <cx:pt idx="233160">0</cx:pt>
          <cx:pt idx="233161">80</cx:pt>
          <cx:pt idx="233162">11</cx:pt>
          <cx:pt idx="233163">1</cx:pt>
          <cx:pt idx="233164">0</cx:pt>
          <cx:pt idx="233165">0</cx:pt>
          <cx:pt idx="233166">0</cx:pt>
          <cx:pt idx="233167">96</cx:pt>
          <cx:pt idx="233168">0</cx:pt>
          <cx:pt idx="233169">0</cx:pt>
          <cx:pt idx="233170">0</cx:pt>
          <cx:pt idx="233171">89</cx:pt>
          <cx:pt idx="233172">20</cx:pt>
          <cx:pt idx="233173">0</cx:pt>
          <cx:pt idx="233174">3</cx:pt>
          <cx:pt idx="233175">14</cx:pt>
          <cx:pt idx="233176">2</cx:pt>
          <cx:pt idx="233177">97</cx:pt>
          <cx:pt idx="233178">0</cx:pt>
          <cx:pt idx="233179">92</cx:pt>
          <cx:pt idx="233180">397</cx:pt>
          <cx:pt idx="233181">32</cx:pt>
          <cx:pt idx="233182">0</cx:pt>
          <cx:pt idx="233183">0</cx:pt>
          <cx:pt idx="233184">36</cx:pt>
          <cx:pt idx="233185">51</cx:pt>
          <cx:pt idx="233186">114</cx:pt>
          <cx:pt idx="233187">8</cx:pt>
          <cx:pt idx="233188">1</cx:pt>
          <cx:pt idx="233189">5</cx:pt>
          <cx:pt idx="233190">0</cx:pt>
          <cx:pt idx="233191">1</cx:pt>
          <cx:pt idx="233192">0</cx:pt>
          <cx:pt idx="233193">394</cx:pt>
          <cx:pt idx="233194">0</cx:pt>
          <cx:pt idx="233195">0</cx:pt>
          <cx:pt idx="233196">0</cx:pt>
          <cx:pt idx="233197">1</cx:pt>
          <cx:pt idx="233198">8</cx:pt>
          <cx:pt idx="233199">2</cx:pt>
          <cx:pt idx="233200">0</cx:pt>
          <cx:pt idx="233201">34</cx:pt>
          <cx:pt idx="233202">146</cx:pt>
          <cx:pt idx="233203">130</cx:pt>
          <cx:pt idx="233204">89</cx:pt>
          <cx:pt idx="233205">4</cx:pt>
          <cx:pt idx="233206">6</cx:pt>
          <cx:pt idx="233207">44</cx:pt>
          <cx:pt idx="233208">25</cx:pt>
          <cx:pt idx="233209">0</cx:pt>
          <cx:pt idx="233210">0</cx:pt>
          <cx:pt idx="233211">0</cx:pt>
          <cx:pt idx="233212">36</cx:pt>
          <cx:pt idx="233213">6</cx:pt>
          <cx:pt idx="233214">46</cx:pt>
          <cx:pt idx="233215">34</cx:pt>
          <cx:pt idx="233216">25</cx:pt>
          <cx:pt idx="233217">9</cx:pt>
          <cx:pt idx="233218">7</cx:pt>
          <cx:pt idx="233219">1</cx:pt>
          <cx:pt idx="233220">0</cx:pt>
          <cx:pt idx="233221">19</cx:pt>
          <cx:pt idx="233222">0</cx:pt>
          <cx:pt idx="233223">0</cx:pt>
          <cx:pt idx="233224">217</cx:pt>
          <cx:pt idx="233225">9</cx:pt>
          <cx:pt idx="233226">0</cx:pt>
          <cx:pt idx="233227">91</cx:pt>
          <cx:pt idx="233228">1</cx:pt>
          <cx:pt idx="233229">1</cx:pt>
          <cx:pt idx="233230">332</cx:pt>
          <cx:pt idx="233231">0</cx:pt>
          <cx:pt idx="233232">16</cx:pt>
          <cx:pt idx="233233">0</cx:pt>
          <cx:pt idx="233234">0</cx:pt>
          <cx:pt idx="233235">0</cx:pt>
          <cx:pt idx="233236">30</cx:pt>
          <cx:pt idx="233237">0</cx:pt>
          <cx:pt idx="233238">0</cx:pt>
          <cx:pt idx="233239">209</cx:pt>
          <cx:pt idx="233240">0</cx:pt>
          <cx:pt idx="233241">0</cx:pt>
          <cx:pt idx="233242">1</cx:pt>
          <cx:pt idx="233243">2</cx:pt>
          <cx:pt idx="233244">7</cx:pt>
          <cx:pt idx="233245">169</cx:pt>
          <cx:pt idx="233246">916</cx:pt>
          <cx:pt idx="233247">14</cx:pt>
          <cx:pt idx="233248">0</cx:pt>
          <cx:pt idx="233249">23</cx:pt>
          <cx:pt idx="233250">1</cx:pt>
          <cx:pt idx="233251">14</cx:pt>
          <cx:pt idx="233252">7</cx:pt>
          <cx:pt idx="233253">0</cx:pt>
          <cx:pt idx="233254">2</cx:pt>
          <cx:pt idx="233255">1</cx:pt>
          <cx:pt idx="233256">13</cx:pt>
          <cx:pt idx="233257">87</cx:pt>
          <cx:pt idx="233258">0</cx:pt>
          <cx:pt idx="233259">69</cx:pt>
          <cx:pt idx="233260">33</cx:pt>
          <cx:pt idx="233261">79</cx:pt>
          <cx:pt idx="233262">3</cx:pt>
          <cx:pt idx="233263">113</cx:pt>
          <cx:pt idx="233264">1</cx:pt>
          <cx:pt idx="233265">5</cx:pt>
          <cx:pt idx="233266">0</cx:pt>
          <cx:pt idx="233267">5</cx:pt>
          <cx:pt idx="233268">1</cx:pt>
          <cx:pt idx="233269">8</cx:pt>
          <cx:pt idx="233270">10</cx:pt>
          <cx:pt idx="233271">0</cx:pt>
          <cx:pt idx="233272">0</cx:pt>
          <cx:pt idx="233273">0</cx:pt>
          <cx:pt idx="233274">6</cx:pt>
          <cx:pt idx="233275">4</cx:pt>
          <cx:pt idx="233276">2</cx:pt>
          <cx:pt idx="233277">7</cx:pt>
          <cx:pt idx="233278">0</cx:pt>
          <cx:pt idx="233279">1</cx:pt>
          <cx:pt idx="233280">0</cx:pt>
          <cx:pt idx="233281">0</cx:pt>
          <cx:pt idx="233282">1</cx:pt>
          <cx:pt idx="233283">0</cx:pt>
          <cx:pt idx="233284">0</cx:pt>
          <cx:pt idx="233285">0</cx:pt>
          <cx:pt idx="233286">0</cx:pt>
          <cx:pt idx="233287">0</cx:pt>
          <cx:pt idx="233288">7</cx:pt>
          <cx:pt idx="233289">0</cx:pt>
          <cx:pt idx="233290">0</cx:pt>
          <cx:pt idx="233291">0</cx:pt>
          <cx:pt idx="233292">2</cx:pt>
          <cx:pt idx="233293">372</cx:pt>
          <cx:pt idx="233294">0</cx:pt>
          <cx:pt idx="233295">28</cx:pt>
          <cx:pt idx="233296">21</cx:pt>
          <cx:pt idx="233297">0</cx:pt>
          <cx:pt idx="233298">332</cx:pt>
          <cx:pt idx="233299">55</cx:pt>
          <cx:pt idx="233300">42</cx:pt>
          <cx:pt idx="233301">24</cx:pt>
          <cx:pt idx="233302">6</cx:pt>
          <cx:pt idx="233303">0</cx:pt>
          <cx:pt idx="233304">24</cx:pt>
          <cx:pt idx="233305">0</cx:pt>
          <cx:pt idx="233306">1</cx:pt>
          <cx:pt idx="233307">0</cx:pt>
          <cx:pt idx="233308">34</cx:pt>
          <cx:pt idx="233309">8</cx:pt>
          <cx:pt idx="233310">0</cx:pt>
          <cx:pt idx="233311">0</cx:pt>
          <cx:pt idx="233312">0</cx:pt>
          <cx:pt idx="233313">0</cx:pt>
          <cx:pt idx="233314">0</cx:pt>
          <cx:pt idx="233315">23</cx:pt>
          <cx:pt idx="233316">168</cx:pt>
          <cx:pt idx="233317">0</cx:pt>
          <cx:pt idx="233318">3</cx:pt>
          <cx:pt idx="233319">29</cx:pt>
          <cx:pt idx="233320">0</cx:pt>
          <cx:pt idx="233321">7</cx:pt>
          <cx:pt idx="233322">8</cx:pt>
          <cx:pt idx="233323">0</cx:pt>
          <cx:pt idx="233324">15</cx:pt>
          <cx:pt idx="233325">0</cx:pt>
          <cx:pt idx="233326">32</cx:pt>
          <cx:pt idx="233327">2</cx:pt>
          <cx:pt idx="233328">17</cx:pt>
          <cx:pt idx="233329">0</cx:pt>
          <cx:pt idx="233330">0</cx:pt>
          <cx:pt idx="233331">10</cx:pt>
          <cx:pt idx="233332">1</cx:pt>
          <cx:pt idx="233333">90</cx:pt>
          <cx:pt idx="233334">43</cx:pt>
          <cx:pt idx="233335">31</cx:pt>
          <cx:pt idx="233336">1</cx:pt>
          <cx:pt idx="233337">0</cx:pt>
          <cx:pt idx="233338">0</cx:pt>
          <cx:pt idx="233339">3</cx:pt>
          <cx:pt idx="233340">4</cx:pt>
          <cx:pt idx="233341">55</cx:pt>
          <cx:pt idx="233342">8</cx:pt>
          <cx:pt idx="233343">6</cx:pt>
          <cx:pt idx="233344">0</cx:pt>
          <cx:pt idx="233345">10</cx:pt>
          <cx:pt idx="233346">250</cx:pt>
          <cx:pt idx="233347">0</cx:pt>
          <cx:pt idx="233348">2</cx:pt>
          <cx:pt idx="233349">26</cx:pt>
          <cx:pt idx="233350">51</cx:pt>
          <cx:pt idx="233351">156</cx:pt>
          <cx:pt idx="233352">6</cx:pt>
          <cx:pt idx="233353">526</cx:pt>
          <cx:pt idx="233354">0</cx:pt>
          <cx:pt idx="233355">1</cx:pt>
          <cx:pt idx="233356">47</cx:pt>
          <cx:pt idx="233357">93</cx:pt>
          <cx:pt idx="233358">109</cx:pt>
          <cx:pt idx="233359">35</cx:pt>
          <cx:pt idx="233360">126</cx:pt>
          <cx:pt idx="233361">53</cx:pt>
          <cx:pt idx="233362">15</cx:pt>
          <cx:pt idx="233363">107</cx:pt>
          <cx:pt idx="233364">15</cx:pt>
          <cx:pt idx="233365">30</cx:pt>
          <cx:pt idx="233366">0</cx:pt>
          <cx:pt idx="233367">63</cx:pt>
          <cx:pt idx="233368">0</cx:pt>
          <cx:pt idx="233369">22</cx:pt>
          <cx:pt idx="233370">0</cx:pt>
          <cx:pt idx="233371">6</cx:pt>
          <cx:pt idx="233372">0</cx:pt>
          <cx:pt idx="233373">0</cx:pt>
          <cx:pt idx="233374">0</cx:pt>
          <cx:pt idx="233375">0</cx:pt>
          <cx:pt idx="233376">23</cx:pt>
          <cx:pt idx="233377">53</cx:pt>
          <cx:pt idx="233378">0</cx:pt>
          <cx:pt idx="233379">100</cx:pt>
          <cx:pt idx="233380">85</cx:pt>
          <cx:pt idx="233381">41</cx:pt>
          <cx:pt idx="233382">18</cx:pt>
          <cx:pt idx="233383">165</cx:pt>
          <cx:pt idx="233384">4</cx:pt>
          <cx:pt idx="233385">1</cx:pt>
          <cx:pt idx="233386">0</cx:pt>
          <cx:pt idx="233387">0</cx:pt>
          <cx:pt idx="233388">0</cx:pt>
          <cx:pt idx="233389">53</cx:pt>
          <cx:pt idx="233390">34</cx:pt>
          <cx:pt idx="233391">0</cx:pt>
          <cx:pt idx="233392">6</cx:pt>
          <cx:pt idx="233393">1</cx:pt>
          <cx:pt idx="233394">6</cx:pt>
          <cx:pt idx="233395">0</cx:pt>
          <cx:pt idx="233396">0</cx:pt>
          <cx:pt idx="233397">0</cx:pt>
          <cx:pt idx="233398">0</cx:pt>
          <cx:pt idx="233399">0</cx:pt>
          <cx:pt idx="233400">74</cx:pt>
          <cx:pt idx="233401">69</cx:pt>
          <cx:pt idx="233402">8</cx:pt>
          <cx:pt idx="233403">0</cx:pt>
          <cx:pt idx="233404">0</cx:pt>
          <cx:pt idx="233405">2</cx:pt>
          <cx:pt idx="233406">12</cx:pt>
          <cx:pt idx="233407">0</cx:pt>
          <cx:pt idx="233408">0</cx:pt>
          <cx:pt idx="233409">8</cx:pt>
          <cx:pt idx="233410">0</cx:pt>
          <cx:pt idx="233411">0</cx:pt>
          <cx:pt idx="233412">0</cx:pt>
          <cx:pt idx="233413">8</cx:pt>
          <cx:pt idx="233414">0</cx:pt>
          <cx:pt idx="233415">1</cx:pt>
          <cx:pt idx="233416">1</cx:pt>
          <cx:pt idx="233417">0</cx:pt>
          <cx:pt idx="233418">2</cx:pt>
          <cx:pt idx="233419">22</cx:pt>
          <cx:pt idx="233420">0</cx:pt>
          <cx:pt idx="233421">1</cx:pt>
          <cx:pt idx="233422">24</cx:pt>
          <cx:pt idx="233423">3</cx:pt>
          <cx:pt idx="233424">10</cx:pt>
          <cx:pt idx="233425">9</cx:pt>
          <cx:pt idx="233426">12</cx:pt>
          <cx:pt idx="233427">79</cx:pt>
          <cx:pt idx="233428">56</cx:pt>
          <cx:pt idx="233429">62</cx:pt>
          <cx:pt idx="233430">0</cx:pt>
          <cx:pt idx="233431">226</cx:pt>
          <cx:pt idx="233432">2</cx:pt>
          <cx:pt idx="233433">173</cx:pt>
          <cx:pt idx="233434">3</cx:pt>
          <cx:pt idx="233435">6</cx:pt>
          <cx:pt idx="233436">1</cx:pt>
          <cx:pt idx="233437">0</cx:pt>
          <cx:pt idx="233438">6</cx:pt>
          <cx:pt idx="233439">0</cx:pt>
          <cx:pt idx="233440">0</cx:pt>
          <cx:pt idx="233441">104</cx:pt>
          <cx:pt idx="233442">1</cx:pt>
          <cx:pt idx="233443">3</cx:pt>
          <cx:pt idx="233444">9</cx:pt>
          <cx:pt idx="233445">87</cx:pt>
          <cx:pt idx="233446">77</cx:pt>
          <cx:pt idx="233447">1</cx:pt>
          <cx:pt idx="233448">28</cx:pt>
          <cx:pt idx="233449">63</cx:pt>
          <cx:pt idx="233450">53</cx:pt>
          <cx:pt idx="233451">25</cx:pt>
          <cx:pt idx="233452">1</cx:pt>
          <cx:pt idx="233453">107</cx:pt>
          <cx:pt idx="233454">5</cx:pt>
          <cx:pt idx="233455">2</cx:pt>
          <cx:pt idx="233456">0</cx:pt>
          <cx:pt idx="233457">22</cx:pt>
          <cx:pt idx="233458">22</cx:pt>
          <cx:pt idx="233459">0</cx:pt>
          <cx:pt idx="233460">8</cx:pt>
          <cx:pt idx="233461">46</cx:pt>
          <cx:pt idx="233462">1</cx:pt>
          <cx:pt idx="233463">46</cx:pt>
          <cx:pt idx="233464">126</cx:pt>
          <cx:pt idx="233465">146</cx:pt>
          <cx:pt idx="233466">0</cx:pt>
          <cx:pt idx="233467">22</cx:pt>
          <cx:pt idx="233468">0</cx:pt>
          <cx:pt idx="233469">0</cx:pt>
          <cx:pt idx="233470">6</cx:pt>
          <cx:pt idx="233471">54</cx:pt>
          <cx:pt idx="233472">3</cx:pt>
          <cx:pt idx="233473">44</cx:pt>
          <cx:pt idx="233474">35</cx:pt>
          <cx:pt idx="233475">83</cx:pt>
          <cx:pt idx="233476">0</cx:pt>
          <cx:pt idx="233477">2</cx:pt>
          <cx:pt idx="233478">0</cx:pt>
          <cx:pt idx="233479">0</cx:pt>
          <cx:pt idx="233480">82</cx:pt>
          <cx:pt idx="233481">399</cx:pt>
          <cx:pt idx="233482">30</cx:pt>
          <cx:pt idx="233483">39</cx:pt>
          <cx:pt idx="233484">6</cx:pt>
          <cx:pt idx="233485">3</cx:pt>
          <cx:pt idx="233486">0</cx:pt>
          <cx:pt idx="233487">47</cx:pt>
          <cx:pt idx="233488">0</cx:pt>
          <cx:pt idx="233489">0</cx:pt>
          <cx:pt idx="233490">21</cx:pt>
          <cx:pt idx="233491">20</cx:pt>
          <cx:pt idx="233492">0</cx:pt>
          <cx:pt idx="233493">0</cx:pt>
          <cx:pt idx="233494">1</cx:pt>
          <cx:pt idx="233495">1</cx:pt>
          <cx:pt idx="233496">8</cx:pt>
          <cx:pt idx="233497">1</cx:pt>
          <cx:pt idx="233498">70</cx:pt>
          <cx:pt idx="233499">1</cx:pt>
          <cx:pt idx="233500">13</cx:pt>
          <cx:pt idx="233501">210</cx:pt>
          <cx:pt idx="233502">20</cx:pt>
          <cx:pt idx="233503">0</cx:pt>
          <cx:pt idx="233504">34</cx:pt>
          <cx:pt idx="233505">5</cx:pt>
          <cx:pt idx="233506">13</cx:pt>
          <cx:pt idx="233507">1</cx:pt>
          <cx:pt idx="233508">25</cx:pt>
          <cx:pt idx="233509">1</cx:pt>
          <cx:pt idx="233510">140</cx:pt>
          <cx:pt idx="233511">687</cx:pt>
          <cx:pt idx="233512">0</cx:pt>
          <cx:pt idx="233513">1</cx:pt>
          <cx:pt idx="233514">3</cx:pt>
          <cx:pt idx="233515">0</cx:pt>
          <cx:pt idx="233516">213</cx:pt>
          <cx:pt idx="233517">19</cx:pt>
          <cx:pt idx="233518">36</cx:pt>
          <cx:pt idx="233519">1</cx:pt>
          <cx:pt idx="233520">0</cx:pt>
          <cx:pt idx="233521">18</cx:pt>
          <cx:pt idx="233522">14</cx:pt>
          <cx:pt idx="233523">2</cx:pt>
          <cx:pt idx="233524">1</cx:pt>
          <cx:pt idx="233525">0</cx:pt>
          <cx:pt idx="233526">105</cx:pt>
          <cx:pt idx="233527">57</cx:pt>
          <cx:pt idx="233528">3</cx:pt>
          <cx:pt idx="233529">30</cx:pt>
          <cx:pt idx="233530">0</cx:pt>
          <cx:pt idx="233531">9</cx:pt>
          <cx:pt idx="233532">5</cx:pt>
          <cx:pt idx="233533">77</cx:pt>
          <cx:pt idx="233534">76</cx:pt>
          <cx:pt idx="233535">0</cx:pt>
          <cx:pt idx="233536">0</cx:pt>
          <cx:pt idx="233537">0</cx:pt>
          <cx:pt idx="233538">0</cx:pt>
          <cx:pt idx="233539">0</cx:pt>
          <cx:pt idx="233540">1</cx:pt>
          <cx:pt idx="233541">0</cx:pt>
          <cx:pt idx="233542">0</cx:pt>
          <cx:pt idx="233543">0</cx:pt>
          <cx:pt idx="233544">0</cx:pt>
          <cx:pt idx="233545">0</cx:pt>
          <cx:pt idx="233546">0</cx:pt>
          <cx:pt idx="233547">0</cx:pt>
          <cx:pt idx="233548">6</cx:pt>
          <cx:pt idx="233549">5</cx:pt>
          <cx:pt idx="233550">0</cx:pt>
          <cx:pt idx="233551">67</cx:pt>
          <cx:pt idx="233552">299</cx:pt>
          <cx:pt idx="233553">9</cx:pt>
          <cx:pt idx="233554">0</cx:pt>
          <cx:pt idx="233555">44</cx:pt>
          <cx:pt idx="233556">0</cx:pt>
          <cx:pt idx="233557">0</cx:pt>
          <cx:pt idx="233558">7</cx:pt>
          <cx:pt idx="233559">38</cx:pt>
          <cx:pt idx="233560">4</cx:pt>
          <cx:pt idx="233561">26</cx:pt>
          <cx:pt idx="233562">220</cx:pt>
          <cx:pt idx="233563">3</cx:pt>
          <cx:pt idx="233564">1</cx:pt>
          <cx:pt idx="233565">6</cx:pt>
          <cx:pt idx="233566">0</cx:pt>
          <cx:pt idx="233567">34</cx:pt>
          <cx:pt idx="233568">194</cx:pt>
          <cx:pt idx="233569">94</cx:pt>
          <cx:pt idx="233570">7</cx:pt>
          <cx:pt idx="233571">65</cx:pt>
          <cx:pt idx="233572">18</cx:pt>
          <cx:pt idx="233573">28</cx:pt>
          <cx:pt idx="233574">30</cx:pt>
          <cx:pt idx="233575">0</cx:pt>
          <cx:pt idx="233576">67</cx:pt>
          <cx:pt idx="233577">209</cx:pt>
          <cx:pt idx="233578">16</cx:pt>
          <cx:pt idx="233579">106</cx:pt>
          <cx:pt idx="233580">9</cx:pt>
          <cx:pt idx="233581">19</cx:pt>
          <cx:pt idx="233582">0</cx:pt>
          <cx:pt idx="233583">2</cx:pt>
          <cx:pt idx="233584">23</cx:pt>
          <cx:pt idx="233585">0</cx:pt>
          <cx:pt idx="233586">1</cx:pt>
          <cx:pt idx="233587">4</cx:pt>
          <cx:pt idx="233588">12</cx:pt>
          <cx:pt idx="233589">4</cx:pt>
          <cx:pt idx="233590">25</cx:pt>
          <cx:pt idx="233591">0</cx:pt>
          <cx:pt idx="233592">1</cx:pt>
          <cx:pt idx="233593">170</cx:pt>
          <cx:pt idx="233594">1</cx:pt>
          <cx:pt idx="233595">0</cx:pt>
          <cx:pt idx="233596">0</cx:pt>
          <cx:pt idx="233597">4</cx:pt>
          <cx:pt idx="233598">0</cx:pt>
          <cx:pt idx="233599">0</cx:pt>
          <cx:pt idx="233600">0</cx:pt>
          <cx:pt idx="233601">1</cx:pt>
          <cx:pt idx="233602">42</cx:pt>
          <cx:pt idx="233603">162</cx:pt>
          <cx:pt idx="233604">3</cx:pt>
          <cx:pt idx="233605">1</cx:pt>
          <cx:pt idx="233606">67</cx:pt>
          <cx:pt idx="233607">0</cx:pt>
          <cx:pt idx="233608">15</cx:pt>
          <cx:pt idx="233609">48</cx:pt>
          <cx:pt idx="233610">0</cx:pt>
          <cx:pt idx="233611">4</cx:pt>
          <cx:pt idx="233612">5</cx:pt>
          <cx:pt idx="233613">140</cx:pt>
          <cx:pt idx="233614">35</cx:pt>
          <cx:pt idx="233615">0</cx:pt>
          <cx:pt idx="233616">1</cx:pt>
          <cx:pt idx="233617">0</cx:pt>
          <cx:pt idx="233618">2</cx:pt>
          <cx:pt idx="233619">1</cx:pt>
          <cx:pt idx="233620">69</cx:pt>
          <cx:pt idx="233621">27</cx:pt>
          <cx:pt idx="233622">0</cx:pt>
          <cx:pt idx="233623">0</cx:pt>
          <cx:pt idx="233624">0</cx:pt>
          <cx:pt idx="233625">0</cx:pt>
          <cx:pt idx="233626">0</cx:pt>
          <cx:pt idx="233627">0</cx:pt>
          <cx:pt idx="233628">0</cx:pt>
          <cx:pt idx="233629">1</cx:pt>
          <cx:pt idx="233630">71</cx:pt>
          <cx:pt idx="233631">0</cx:pt>
          <cx:pt idx="233632">62</cx:pt>
          <cx:pt idx="233633">12</cx:pt>
          <cx:pt idx="233634">7</cx:pt>
          <cx:pt idx="233635">0</cx:pt>
          <cx:pt idx="233636">174</cx:pt>
          <cx:pt idx="233637">0</cx:pt>
          <cx:pt idx="233638">0</cx:pt>
          <cx:pt idx="233639">6</cx:pt>
          <cx:pt idx="233640">8</cx:pt>
          <cx:pt idx="233641">0</cx:pt>
          <cx:pt idx="233642">0</cx:pt>
          <cx:pt idx="233643">11</cx:pt>
          <cx:pt idx="233644">8</cx:pt>
          <cx:pt idx="233645">0</cx:pt>
          <cx:pt idx="233646">14</cx:pt>
          <cx:pt idx="233647">113</cx:pt>
          <cx:pt idx="233648">33</cx:pt>
          <cx:pt idx="233649">11</cx:pt>
          <cx:pt idx="233650">0</cx:pt>
          <cx:pt idx="233651">7</cx:pt>
          <cx:pt idx="233652">507</cx:pt>
          <cx:pt idx="233653">48</cx:pt>
          <cx:pt idx="233654">122</cx:pt>
          <cx:pt idx="233655">24</cx:pt>
          <cx:pt idx="233656">4</cx:pt>
          <cx:pt idx="233657">78</cx:pt>
          <cx:pt idx="233658">9</cx:pt>
          <cx:pt idx="233659">1</cx:pt>
          <cx:pt idx="233660">14</cx:pt>
          <cx:pt idx="233661">3</cx:pt>
          <cx:pt idx="233662">120</cx:pt>
          <cx:pt idx="233663">8</cx:pt>
          <cx:pt idx="233664">0</cx:pt>
          <cx:pt idx="233665">2</cx:pt>
          <cx:pt idx="233666">0</cx:pt>
          <cx:pt idx="233667">1</cx:pt>
          <cx:pt idx="233668">0</cx:pt>
          <cx:pt idx="233669">12</cx:pt>
          <cx:pt idx="233670">122</cx:pt>
          <cx:pt idx="233671">4</cx:pt>
          <cx:pt idx="233672">0</cx:pt>
          <cx:pt idx="233673">306</cx:pt>
          <cx:pt idx="233674">12</cx:pt>
          <cx:pt idx="233675">0</cx:pt>
          <cx:pt idx="233676">158</cx:pt>
          <cx:pt idx="233677">0</cx:pt>
          <cx:pt idx="233678">0</cx:pt>
          <cx:pt idx="233679">0</cx:pt>
          <cx:pt idx="233680">0</cx:pt>
          <cx:pt idx="233681">1</cx:pt>
          <cx:pt idx="233682">3</cx:pt>
          <cx:pt idx="233683">1</cx:pt>
          <cx:pt idx="233684">19</cx:pt>
          <cx:pt idx="233685">1</cx:pt>
          <cx:pt idx="233686">113</cx:pt>
          <cx:pt idx="233687">10</cx:pt>
          <cx:pt idx="233688">4</cx:pt>
          <cx:pt idx="233689">76</cx:pt>
          <cx:pt idx="233690">22</cx:pt>
          <cx:pt idx="233691">0</cx:pt>
          <cx:pt idx="233692">0</cx:pt>
          <cx:pt idx="233693">0</cx:pt>
          <cx:pt idx="233694">13</cx:pt>
          <cx:pt idx="233695">0</cx:pt>
          <cx:pt idx="233696">1</cx:pt>
          <cx:pt idx="233697">0</cx:pt>
          <cx:pt idx="233698">18</cx:pt>
          <cx:pt idx="233699">4</cx:pt>
          <cx:pt idx="233700">97</cx:pt>
          <cx:pt idx="233701">0</cx:pt>
          <cx:pt idx="233702">152</cx:pt>
          <cx:pt idx="233703">3</cx:pt>
          <cx:pt idx="233704">96</cx:pt>
          <cx:pt idx="233705">0</cx:pt>
          <cx:pt idx="233706">0</cx:pt>
          <cx:pt idx="233707">22</cx:pt>
          <cx:pt idx="233708">26</cx:pt>
          <cx:pt idx="233709">2</cx:pt>
          <cx:pt idx="233710">0</cx:pt>
          <cx:pt idx="233711">19</cx:pt>
          <cx:pt idx="233712">16</cx:pt>
          <cx:pt idx="233713">10</cx:pt>
          <cx:pt idx="233714">3</cx:pt>
          <cx:pt idx="233715">0</cx:pt>
          <cx:pt idx="233716">0</cx:pt>
          <cx:pt idx="233717">0</cx:pt>
          <cx:pt idx="233718">5</cx:pt>
          <cx:pt idx="233719">94</cx:pt>
          <cx:pt idx="233720">28</cx:pt>
          <cx:pt idx="233721">54</cx:pt>
          <cx:pt idx="233722">154</cx:pt>
          <cx:pt idx="233723">384</cx:pt>
          <cx:pt idx="233724">0</cx:pt>
          <cx:pt idx="233725">13</cx:pt>
          <cx:pt idx="233726">183</cx:pt>
          <cx:pt idx="233727">3</cx:pt>
          <cx:pt idx="233728">4</cx:pt>
          <cx:pt idx="233729">3</cx:pt>
          <cx:pt idx="233730">15</cx:pt>
          <cx:pt idx="233731">0</cx:pt>
          <cx:pt idx="233732">2</cx:pt>
          <cx:pt idx="233733">19</cx:pt>
          <cx:pt idx="233734">35</cx:pt>
          <cx:pt idx="233735">6</cx:pt>
          <cx:pt idx="233736">5</cx:pt>
          <cx:pt idx="233737">0</cx:pt>
          <cx:pt idx="233738">0</cx:pt>
          <cx:pt idx="233739">1</cx:pt>
          <cx:pt idx="233740">2</cx:pt>
          <cx:pt idx="233741">69</cx:pt>
          <cx:pt idx="233742">64</cx:pt>
          <cx:pt idx="233743">76</cx:pt>
          <cx:pt idx="233744">50</cx:pt>
          <cx:pt idx="233745">17</cx:pt>
          <cx:pt idx="233746">1</cx:pt>
          <cx:pt idx="233747">4</cx:pt>
          <cx:pt idx="233748">0</cx:pt>
          <cx:pt idx="233749">3</cx:pt>
          <cx:pt idx="233750">0</cx:pt>
          <cx:pt idx="233751">103</cx:pt>
          <cx:pt idx="233752">1</cx:pt>
          <cx:pt idx="233753">209</cx:pt>
          <cx:pt idx="233754">14</cx:pt>
          <cx:pt idx="233755">35</cx:pt>
          <cx:pt idx="233756">25</cx:pt>
          <cx:pt idx="233757">0</cx:pt>
          <cx:pt idx="233758">4</cx:pt>
          <cx:pt idx="233759">5</cx:pt>
          <cx:pt idx="233760">210</cx:pt>
          <cx:pt idx="233761">7</cx:pt>
          <cx:pt idx="233762">3</cx:pt>
          <cx:pt idx="233763">0</cx:pt>
          <cx:pt idx="233764">0</cx:pt>
          <cx:pt idx="233765">0</cx:pt>
          <cx:pt idx="233766">0</cx:pt>
          <cx:pt idx="233767">42</cx:pt>
          <cx:pt idx="233768">48</cx:pt>
          <cx:pt idx="233769">54</cx:pt>
          <cx:pt idx="233770">297</cx:pt>
          <cx:pt idx="233771">316</cx:pt>
          <cx:pt idx="233772">0</cx:pt>
          <cx:pt idx="233773">61</cx:pt>
          <cx:pt idx="233774">0</cx:pt>
          <cx:pt idx="233775">34</cx:pt>
          <cx:pt idx="233776">100</cx:pt>
          <cx:pt idx="233777">63</cx:pt>
          <cx:pt idx="233778">23</cx:pt>
          <cx:pt idx="233779">7</cx:pt>
          <cx:pt idx="233780">4</cx:pt>
          <cx:pt idx="233781">1</cx:pt>
          <cx:pt idx="233782">4</cx:pt>
          <cx:pt idx="233783">12</cx:pt>
          <cx:pt idx="233784">20</cx:pt>
          <cx:pt idx="233785">0</cx:pt>
          <cx:pt idx="233786">1</cx:pt>
          <cx:pt idx="233787">20</cx:pt>
          <cx:pt idx="233788">5</cx:pt>
          <cx:pt idx="233789">0</cx:pt>
          <cx:pt idx="233790">0</cx:pt>
          <cx:pt idx="233791">7</cx:pt>
          <cx:pt idx="233792">0</cx:pt>
          <cx:pt idx="233793">0</cx:pt>
          <cx:pt idx="233794">0</cx:pt>
          <cx:pt idx="233795">7</cx:pt>
          <cx:pt idx="233796">298</cx:pt>
          <cx:pt idx="233797">20</cx:pt>
          <cx:pt idx="233798">8</cx:pt>
          <cx:pt idx="233799">1</cx:pt>
          <cx:pt idx="233800">0</cx:pt>
          <cx:pt idx="233801">0</cx:pt>
          <cx:pt idx="233802">7</cx:pt>
          <cx:pt idx="233803">0</cx:pt>
          <cx:pt idx="233804">0</cx:pt>
          <cx:pt idx="233805">0</cx:pt>
          <cx:pt idx="233806">71</cx:pt>
          <cx:pt idx="233807">0</cx:pt>
          <cx:pt idx="233808">0</cx:pt>
          <cx:pt idx="233809">4</cx:pt>
          <cx:pt idx="233810">0</cx:pt>
          <cx:pt idx="233811">0</cx:pt>
          <cx:pt idx="233812">0</cx:pt>
          <cx:pt idx="233813">0</cx:pt>
          <cx:pt idx="233814">0</cx:pt>
          <cx:pt idx="233815">0</cx:pt>
          <cx:pt idx="233816">13</cx:pt>
          <cx:pt idx="233817">126</cx:pt>
          <cx:pt idx="233818">16</cx:pt>
          <cx:pt idx="233819">48</cx:pt>
          <cx:pt idx="233820">61</cx:pt>
          <cx:pt idx="233821">2</cx:pt>
          <cx:pt idx="233822">50</cx:pt>
          <cx:pt idx="233823">18</cx:pt>
          <cx:pt idx="233824">5</cx:pt>
          <cx:pt idx="233825">0</cx:pt>
          <cx:pt idx="233826">0</cx:pt>
          <cx:pt idx="233827">4</cx:pt>
          <cx:pt idx="233828">0</cx:pt>
          <cx:pt idx="233829">0</cx:pt>
          <cx:pt idx="233830">37</cx:pt>
          <cx:pt idx="233831">36</cx:pt>
          <cx:pt idx="233832">33</cx:pt>
          <cx:pt idx="233833">175</cx:pt>
          <cx:pt idx="233834">501</cx:pt>
          <cx:pt idx="233835">46</cx:pt>
          <cx:pt idx="233836">1</cx:pt>
          <cx:pt idx="233837">355</cx:pt>
          <cx:pt idx="233838">0</cx:pt>
          <cx:pt idx="233839">140</cx:pt>
          <cx:pt idx="233840">6</cx:pt>
          <cx:pt idx="233841">6</cx:pt>
          <cx:pt idx="233842">0</cx:pt>
          <cx:pt idx="233843">1</cx:pt>
          <cx:pt idx="233844">2</cx:pt>
          <cx:pt idx="233845">0</cx:pt>
          <cx:pt idx="233846">0</cx:pt>
          <cx:pt idx="233847">7</cx:pt>
          <cx:pt idx="233848">77</cx:pt>
          <cx:pt idx="233849">9</cx:pt>
          <cx:pt idx="233850">42</cx:pt>
          <cx:pt idx="233851">21</cx:pt>
          <cx:pt idx="233852">0</cx:pt>
          <cx:pt idx="233853">0</cx:pt>
          <cx:pt idx="233854">150</cx:pt>
          <cx:pt idx="233855">13</cx:pt>
          <cx:pt idx="233856">4</cx:pt>
          <cx:pt idx="233857">87</cx:pt>
          <cx:pt idx="233858">1</cx:pt>
          <cx:pt idx="233859">1</cx:pt>
          <cx:pt idx="233860">4</cx:pt>
          <cx:pt idx="233861">0</cx:pt>
          <cx:pt idx="233862">3</cx:pt>
          <cx:pt idx="233863">0</cx:pt>
          <cx:pt idx="233864">1</cx:pt>
          <cx:pt idx="233865">1</cx:pt>
          <cx:pt idx="233866">68</cx:pt>
          <cx:pt idx="233867">19</cx:pt>
          <cx:pt idx="233868">2</cx:pt>
          <cx:pt idx="233869">14</cx:pt>
          <cx:pt idx="233870">45</cx:pt>
          <cx:pt idx="233871">38</cx:pt>
          <cx:pt idx="233872">1</cx:pt>
          <cx:pt idx="233873">1</cx:pt>
          <cx:pt idx="233874">2</cx:pt>
          <cx:pt idx="233875">1</cx:pt>
          <cx:pt idx="233876">0</cx:pt>
          <cx:pt idx="233877">2</cx:pt>
          <cx:pt idx="233878">26</cx:pt>
          <cx:pt idx="233879">0</cx:pt>
          <cx:pt idx="233880">0</cx:pt>
          <cx:pt idx="233881">0</cx:pt>
          <cx:pt idx="233882">0</cx:pt>
          <cx:pt idx="233883">0</cx:pt>
          <cx:pt idx="233884">0</cx:pt>
          <cx:pt idx="233885">0</cx:pt>
          <cx:pt idx="233886">0</cx:pt>
          <cx:pt idx="233887">0</cx:pt>
          <cx:pt idx="233888">7</cx:pt>
          <cx:pt idx="233889">61</cx:pt>
          <cx:pt idx="233890">190</cx:pt>
          <cx:pt idx="233891">56</cx:pt>
          <cx:pt idx="233892">23</cx:pt>
          <cx:pt idx="233893">0</cx:pt>
          <cx:pt idx="233894">1</cx:pt>
          <cx:pt idx="233895">8</cx:pt>
          <cx:pt idx="233896">35</cx:pt>
          <cx:pt idx="233897">40</cx:pt>
          <cx:pt idx="233898">92</cx:pt>
          <cx:pt idx="233899">91</cx:pt>
          <cx:pt idx="233900">8</cx:pt>
          <cx:pt idx="233901">70</cx:pt>
          <cx:pt idx="233902">65</cx:pt>
          <cx:pt idx="233903">9</cx:pt>
          <cx:pt idx="233904">33</cx:pt>
          <cx:pt idx="233905">19</cx:pt>
          <cx:pt idx="233906">2</cx:pt>
          <cx:pt idx="233907">6</cx:pt>
          <cx:pt idx="233908">31</cx:pt>
          <cx:pt idx="233909">11</cx:pt>
          <cx:pt idx="233910">77</cx:pt>
          <cx:pt idx="233911">35</cx:pt>
          <cx:pt idx="233912">0</cx:pt>
          <cx:pt idx="233913">0</cx:pt>
          <cx:pt idx="233914">34</cx:pt>
          <cx:pt idx="233915">14</cx:pt>
          <cx:pt idx="233916">1</cx:pt>
          <cx:pt idx="233917">17</cx:pt>
          <cx:pt idx="233918">35</cx:pt>
          <cx:pt idx="233919">0</cx:pt>
          <cx:pt idx="233920">32</cx:pt>
          <cx:pt idx="233921">42</cx:pt>
          <cx:pt idx="233922">3</cx:pt>
          <cx:pt idx="233923">0</cx:pt>
          <cx:pt idx="233924">0</cx:pt>
          <cx:pt idx="233925">45</cx:pt>
          <cx:pt idx="233926">81</cx:pt>
          <cx:pt idx="233927">110</cx:pt>
          <cx:pt idx="233928">0</cx:pt>
          <cx:pt idx="233929">21</cx:pt>
          <cx:pt idx="233930">45</cx:pt>
          <cx:pt idx="233931">13</cx:pt>
          <cx:pt idx="233932">33</cx:pt>
          <cx:pt idx="233933">0</cx:pt>
          <cx:pt idx="233934">387</cx:pt>
          <cx:pt idx="233935">173</cx:pt>
          <cx:pt idx="233936">5</cx:pt>
          <cx:pt idx="233937">34</cx:pt>
          <cx:pt idx="233938">21</cx:pt>
          <cx:pt idx="233939">5</cx:pt>
          <cx:pt idx="233940">62</cx:pt>
          <cx:pt idx="233941">0</cx:pt>
          <cx:pt idx="233942">0</cx:pt>
          <cx:pt idx="233943">1</cx:pt>
          <cx:pt idx="233944">1</cx:pt>
          <cx:pt idx="233945">27</cx:pt>
          <cx:pt idx="233946">70</cx:pt>
          <cx:pt idx="233947">0</cx:pt>
          <cx:pt idx="233948">0</cx:pt>
          <cx:pt idx="233949">14</cx:pt>
          <cx:pt idx="233950">36</cx:pt>
          <cx:pt idx="233951">12</cx:pt>
          <cx:pt idx="233952">1</cx:pt>
          <cx:pt idx="233953">22</cx:pt>
          <cx:pt idx="233954">1</cx:pt>
          <cx:pt idx="233955">1</cx:pt>
          <cx:pt idx="233956">2</cx:pt>
          <cx:pt idx="233957">1</cx:pt>
          <cx:pt idx="233958">4</cx:pt>
          <cx:pt idx="233959">231</cx:pt>
          <cx:pt idx="233960">10</cx:pt>
          <cx:pt idx="233961">10</cx:pt>
          <cx:pt idx="233962">23</cx:pt>
          <cx:pt idx="233963">66</cx:pt>
          <cx:pt idx="233964">28</cx:pt>
          <cx:pt idx="233965">105</cx:pt>
          <cx:pt idx="233966">47</cx:pt>
          <cx:pt idx="233967">92</cx:pt>
          <cx:pt idx="233968">0</cx:pt>
          <cx:pt idx="233969">60</cx:pt>
          <cx:pt idx="233970">11</cx:pt>
          <cx:pt idx="233971">0</cx:pt>
          <cx:pt idx="233972">1</cx:pt>
          <cx:pt idx="233973">21</cx:pt>
          <cx:pt idx="233974">1</cx:pt>
          <cx:pt idx="233975">99</cx:pt>
          <cx:pt idx="233976">13</cx:pt>
          <cx:pt idx="233977">0</cx:pt>
          <cx:pt idx="233978">0</cx:pt>
          <cx:pt idx="233979">272</cx:pt>
          <cx:pt idx="233980">101</cx:pt>
          <cx:pt idx="233981">0</cx:pt>
          <cx:pt idx="233982">41</cx:pt>
          <cx:pt idx="233983">0</cx:pt>
          <cx:pt idx="233984">0</cx:pt>
          <cx:pt idx="233985">0</cx:pt>
          <cx:pt idx="233986">1</cx:pt>
          <cx:pt idx="233987">0</cx:pt>
          <cx:pt idx="233988">1</cx:pt>
          <cx:pt idx="233989">6</cx:pt>
          <cx:pt idx="233990">6</cx:pt>
          <cx:pt idx="233991">1</cx:pt>
          <cx:pt idx="233992">4</cx:pt>
          <cx:pt idx="233993">121</cx:pt>
          <cx:pt idx="233994">81</cx:pt>
          <cx:pt idx="233995">19</cx:pt>
          <cx:pt idx="233996">0</cx:pt>
          <cx:pt idx="233997">7</cx:pt>
          <cx:pt idx="233998">1</cx:pt>
          <cx:pt idx="233999">224</cx:pt>
          <cx:pt idx="234000">22</cx:pt>
          <cx:pt idx="234001">0</cx:pt>
          <cx:pt idx="234002">0</cx:pt>
          <cx:pt idx="234003">3</cx:pt>
          <cx:pt idx="234004">1</cx:pt>
          <cx:pt idx="234005">10</cx:pt>
          <cx:pt idx="234006">0</cx:pt>
          <cx:pt idx="234007">3</cx:pt>
          <cx:pt idx="234008">21</cx:pt>
          <cx:pt idx="234009">0</cx:pt>
          <cx:pt idx="234010">1</cx:pt>
          <cx:pt idx="234011">56</cx:pt>
          <cx:pt idx="234012">0</cx:pt>
          <cx:pt idx="234013">4</cx:pt>
          <cx:pt idx="234014">3</cx:pt>
          <cx:pt idx="234015">43</cx:pt>
          <cx:pt idx="234016">0</cx:pt>
          <cx:pt idx="234017">0</cx:pt>
          <cx:pt idx="234018">0</cx:pt>
          <cx:pt idx="234019">408</cx:pt>
          <cx:pt idx="234020">2</cx:pt>
          <cx:pt idx="234021">0</cx:pt>
          <cx:pt idx="234022">20</cx:pt>
          <cx:pt idx="234023">8</cx:pt>
          <cx:pt idx="234024">6</cx:pt>
          <cx:pt idx="234025">0</cx:pt>
          <cx:pt idx="234026">642</cx:pt>
          <cx:pt idx="234027">21</cx:pt>
          <cx:pt idx="234028">7</cx:pt>
          <cx:pt idx="234029">0</cx:pt>
          <cx:pt idx="234030">1</cx:pt>
          <cx:pt idx="234031">0</cx:pt>
          <cx:pt idx="234032">0</cx:pt>
          <cx:pt idx="234033">27</cx:pt>
          <cx:pt idx="234034">0</cx:pt>
          <cx:pt idx="234035">2</cx:pt>
          <cx:pt idx="234036">0</cx:pt>
          <cx:pt idx="234037">56</cx:pt>
          <cx:pt idx="234038">0</cx:pt>
          <cx:pt idx="234039">39</cx:pt>
          <cx:pt idx="234040">4</cx:pt>
          <cx:pt idx="234041">288</cx:pt>
          <cx:pt idx="234042">10</cx:pt>
          <cx:pt idx="234043">69</cx:pt>
          <cx:pt idx="234044">2</cx:pt>
          <cx:pt idx="234045">29</cx:pt>
          <cx:pt idx="234046">3</cx:pt>
          <cx:pt idx="234047">81</cx:pt>
          <cx:pt idx="234048">203</cx:pt>
          <cx:pt idx="234049">95</cx:pt>
          <cx:pt idx="234050">29</cx:pt>
          <cx:pt idx="234051">0</cx:pt>
          <cx:pt idx="234052">37</cx:pt>
          <cx:pt idx="234053">7</cx:pt>
          <cx:pt idx="234054">178</cx:pt>
          <cx:pt idx="234055">14</cx:pt>
          <cx:pt idx="234056">69</cx:pt>
          <cx:pt idx="234057">0</cx:pt>
          <cx:pt idx="234058">9</cx:pt>
          <cx:pt idx="234059">107</cx:pt>
          <cx:pt idx="234060">16</cx:pt>
          <cx:pt idx="234061">48</cx:pt>
          <cx:pt idx="234062">0</cx:pt>
          <cx:pt idx="234063">0</cx:pt>
          <cx:pt idx="234064">67</cx:pt>
          <cx:pt idx="234065">26</cx:pt>
          <cx:pt idx="234066">97</cx:pt>
          <cx:pt idx="234067">7</cx:pt>
          <cx:pt idx="234068">28</cx:pt>
          <cx:pt idx="234069">50</cx:pt>
          <cx:pt idx="234070">8</cx:pt>
          <cx:pt idx="234071">44</cx:pt>
          <cx:pt idx="234072">11</cx:pt>
          <cx:pt idx="234073">3</cx:pt>
          <cx:pt idx="234074">1</cx:pt>
          <cx:pt idx="234075">9</cx:pt>
          <cx:pt idx="234076">0</cx:pt>
          <cx:pt idx="234077">120</cx:pt>
          <cx:pt idx="234078">92</cx:pt>
          <cx:pt idx="234079">9</cx:pt>
          <cx:pt idx="234080">59</cx:pt>
          <cx:pt idx="234081">1</cx:pt>
          <cx:pt idx="234082">51</cx:pt>
          <cx:pt idx="234083">309</cx:pt>
          <cx:pt idx="234084">7</cx:pt>
          <cx:pt idx="234085">28</cx:pt>
          <cx:pt idx="234086">75</cx:pt>
          <cx:pt idx="234087">7</cx:pt>
          <cx:pt idx="234088">78</cx:pt>
          <cx:pt idx="234089">1</cx:pt>
          <cx:pt idx="234090">0</cx:pt>
          <cx:pt idx="234091">174</cx:pt>
          <cx:pt idx="234092">161</cx:pt>
          <cx:pt idx="234093">0</cx:pt>
          <cx:pt idx="234094">202</cx:pt>
          <cx:pt idx="234095">13</cx:pt>
          <cx:pt idx="234096">5</cx:pt>
          <cx:pt idx="234097">13</cx:pt>
          <cx:pt idx="234098">11</cx:pt>
          <cx:pt idx="234099">0</cx:pt>
          <cx:pt idx="234100">14</cx:pt>
          <cx:pt idx="234101">66</cx:pt>
          <cx:pt idx="234102">16</cx:pt>
          <cx:pt idx="234103">13</cx:pt>
          <cx:pt idx="234104">70</cx:pt>
          <cx:pt idx="234105">30</cx:pt>
          <cx:pt idx="234106">77</cx:pt>
          <cx:pt idx="234107">7</cx:pt>
          <cx:pt idx="234108">1</cx:pt>
          <cx:pt idx="234109">0</cx:pt>
          <cx:pt idx="234110">0</cx:pt>
          <cx:pt idx="234111">3</cx:pt>
          <cx:pt idx="234112">4</cx:pt>
          <cx:pt idx="234113">0</cx:pt>
          <cx:pt idx="234114">9</cx:pt>
          <cx:pt idx="234115">0</cx:pt>
          <cx:pt idx="234116">43</cx:pt>
          <cx:pt idx="234117">192</cx:pt>
          <cx:pt idx="234118">251</cx:pt>
          <cx:pt idx="234119">42</cx:pt>
          <cx:pt idx="234120">164</cx:pt>
          <cx:pt idx="234121">0</cx:pt>
          <cx:pt idx="234122">0</cx:pt>
          <cx:pt idx="234123">42</cx:pt>
          <cx:pt idx="234124">0</cx:pt>
          <cx:pt idx="234125">35</cx:pt>
          <cx:pt idx="234126">0</cx:pt>
          <cx:pt idx="234127">0</cx:pt>
          <cx:pt idx="234128">33</cx:pt>
          <cx:pt idx="234129">0</cx:pt>
          <cx:pt idx="234130">0</cx:pt>
          <cx:pt idx="234131">16</cx:pt>
          <cx:pt idx="234132">49</cx:pt>
          <cx:pt idx="234133">0</cx:pt>
          <cx:pt idx="234134">2</cx:pt>
          <cx:pt idx="234135">147</cx:pt>
          <cx:pt idx="234136">43</cx:pt>
          <cx:pt idx="234137">13</cx:pt>
          <cx:pt idx="234138">4</cx:pt>
          <cx:pt idx="234139">22</cx:pt>
          <cx:pt idx="234140">0</cx:pt>
          <cx:pt idx="234141">0</cx:pt>
          <cx:pt idx="234142">1</cx:pt>
          <cx:pt idx="234143">0</cx:pt>
          <cx:pt idx="234144">19</cx:pt>
          <cx:pt idx="234145">0</cx:pt>
          <cx:pt idx="234146">51</cx:pt>
          <cx:pt idx="234147">0</cx:pt>
          <cx:pt idx="234148">1</cx:pt>
          <cx:pt idx="234149">1</cx:pt>
          <cx:pt idx="234150">87</cx:pt>
          <cx:pt idx="234151">96</cx:pt>
          <cx:pt idx="234152">15</cx:pt>
          <cx:pt idx="234153">0</cx:pt>
          <cx:pt idx="234154">0</cx:pt>
          <cx:pt idx="234155">0</cx:pt>
          <cx:pt idx="234156">0</cx:pt>
          <cx:pt idx="234157">61</cx:pt>
          <cx:pt idx="234158">174</cx:pt>
          <cx:pt idx="234159">0</cx:pt>
          <cx:pt idx="234160">0</cx:pt>
          <cx:pt idx="234161">96</cx:pt>
          <cx:pt idx="234162">0</cx:pt>
          <cx:pt idx="234163">0</cx:pt>
          <cx:pt idx="234164">0</cx:pt>
          <cx:pt idx="234165">2</cx:pt>
          <cx:pt idx="234166">0</cx:pt>
          <cx:pt idx="234167">0</cx:pt>
          <cx:pt idx="234168">0</cx:pt>
          <cx:pt idx="234169">0</cx:pt>
          <cx:pt idx="234170">12</cx:pt>
          <cx:pt idx="234171">11</cx:pt>
          <cx:pt idx="234172">14</cx:pt>
          <cx:pt idx="234173">198</cx:pt>
          <cx:pt idx="234174">106</cx:pt>
          <cx:pt idx="234175">0</cx:pt>
          <cx:pt idx="234176">6</cx:pt>
          <cx:pt idx="234177">0</cx:pt>
          <cx:pt idx="234178">0</cx:pt>
          <cx:pt idx="234179">204</cx:pt>
          <cx:pt idx="234180">1</cx:pt>
          <cx:pt idx="234181">19</cx:pt>
          <cx:pt idx="234182">111</cx:pt>
          <cx:pt idx="234183">5</cx:pt>
          <cx:pt idx="234184">32</cx:pt>
          <cx:pt idx="234185">95</cx:pt>
          <cx:pt idx="234186">76</cx:pt>
          <cx:pt idx="234187">4</cx:pt>
          <cx:pt idx="234188">1</cx:pt>
          <cx:pt idx="234189">30</cx:pt>
          <cx:pt idx="234190">13</cx:pt>
          <cx:pt idx="234191">1</cx:pt>
          <cx:pt idx="234192">7</cx:pt>
          <cx:pt idx="234193">1</cx:pt>
          <cx:pt idx="234194">0</cx:pt>
          <cx:pt idx="234195">0</cx:pt>
          <cx:pt idx="234196">4</cx:pt>
          <cx:pt idx="234197">42</cx:pt>
          <cx:pt idx="234198">2</cx:pt>
          <cx:pt idx="234199">5</cx:pt>
          <cx:pt idx="234200">0</cx:pt>
          <cx:pt idx="234201">2</cx:pt>
          <cx:pt idx="234202">6</cx:pt>
          <cx:pt idx="234203">6</cx:pt>
          <cx:pt idx="234204">231</cx:pt>
          <cx:pt idx="234205">90</cx:pt>
          <cx:pt idx="234206">6</cx:pt>
          <cx:pt idx="234207">0</cx:pt>
          <cx:pt idx="234208">5</cx:pt>
          <cx:pt idx="234209">57</cx:pt>
          <cx:pt idx="234210">0</cx:pt>
          <cx:pt idx="234211">113</cx:pt>
          <cx:pt idx="234212">0</cx:pt>
          <cx:pt idx="234213">126</cx:pt>
          <cx:pt idx="234214">305</cx:pt>
          <cx:pt idx="234215">167</cx:pt>
          <cx:pt idx="234216">0</cx:pt>
          <cx:pt idx="234217">0</cx:pt>
          <cx:pt idx="234218">1</cx:pt>
          <cx:pt idx="234219">1</cx:pt>
          <cx:pt idx="234220">3</cx:pt>
          <cx:pt idx="234221">126</cx:pt>
          <cx:pt idx="234222">8</cx:pt>
          <cx:pt idx="234223">35</cx:pt>
          <cx:pt idx="234224">5</cx:pt>
          <cx:pt idx="234225">0</cx:pt>
          <cx:pt idx="234226">45</cx:pt>
          <cx:pt idx="234227">9</cx:pt>
          <cx:pt idx="234228">0</cx:pt>
          <cx:pt idx="234229">0</cx:pt>
          <cx:pt idx="234230">6</cx:pt>
          <cx:pt idx="234231">27</cx:pt>
          <cx:pt idx="234232">1</cx:pt>
          <cx:pt idx="234233">0</cx:pt>
          <cx:pt idx="234234">28</cx:pt>
          <cx:pt idx="234235">0</cx:pt>
          <cx:pt idx="234236">122</cx:pt>
          <cx:pt idx="234237">26</cx:pt>
          <cx:pt idx="234238">0</cx:pt>
          <cx:pt idx="234239">35</cx:pt>
          <cx:pt idx="234240">629</cx:pt>
          <cx:pt idx="234241">55</cx:pt>
          <cx:pt idx="234242">0</cx:pt>
          <cx:pt idx="234243">0</cx:pt>
          <cx:pt idx="234244">28</cx:pt>
          <cx:pt idx="234245">0</cx:pt>
          <cx:pt idx="234246">0</cx:pt>
          <cx:pt idx="234247">0</cx:pt>
          <cx:pt idx="234248">0</cx:pt>
          <cx:pt idx="234249">0</cx:pt>
          <cx:pt idx="234250">0</cx:pt>
          <cx:pt idx="234251">0</cx:pt>
          <cx:pt idx="234252">53</cx:pt>
          <cx:pt idx="234253">0</cx:pt>
          <cx:pt idx="234254">0</cx:pt>
          <cx:pt idx="234255">0</cx:pt>
          <cx:pt idx="234256">0</cx:pt>
          <cx:pt idx="234257">0</cx:pt>
          <cx:pt idx="234258">39</cx:pt>
          <cx:pt idx="234259">13</cx:pt>
          <cx:pt idx="234260">14</cx:pt>
          <cx:pt idx="234261">0</cx:pt>
          <cx:pt idx="234262">1</cx:pt>
          <cx:pt idx="234263">0</cx:pt>
          <cx:pt idx="234264">111</cx:pt>
          <cx:pt idx="234265">47</cx:pt>
          <cx:pt idx="234266">2</cx:pt>
          <cx:pt idx="234267">0</cx:pt>
          <cx:pt idx="234268">25</cx:pt>
          <cx:pt idx="234269">65</cx:pt>
          <cx:pt idx="234270">157</cx:pt>
          <cx:pt idx="234271">1</cx:pt>
          <cx:pt idx="234272">91</cx:pt>
          <cx:pt idx="234273">54</cx:pt>
          <cx:pt idx="234274">37</cx:pt>
          <cx:pt idx="234275">14</cx:pt>
          <cx:pt idx="234276">0</cx:pt>
          <cx:pt idx="234277">0</cx:pt>
          <cx:pt idx="234278">5</cx:pt>
          <cx:pt idx="234279">282</cx:pt>
          <cx:pt idx="234280">43</cx:pt>
          <cx:pt idx="234281">14</cx:pt>
          <cx:pt idx="234282">148</cx:pt>
          <cx:pt idx="234283">80</cx:pt>
          <cx:pt idx="234284">69</cx:pt>
          <cx:pt idx="234285">4</cx:pt>
          <cx:pt idx="234286">0</cx:pt>
          <cx:pt idx="234287">1</cx:pt>
          <cx:pt idx="234288">8</cx:pt>
          <cx:pt idx="234289">0</cx:pt>
          <cx:pt idx="234290">36</cx:pt>
          <cx:pt idx="234291">2</cx:pt>
          <cx:pt idx="234292">0</cx:pt>
          <cx:pt idx="234293">0</cx:pt>
          <cx:pt idx="234294">5</cx:pt>
          <cx:pt idx="234295">0</cx:pt>
          <cx:pt idx="234296">23</cx:pt>
          <cx:pt idx="234297">0</cx:pt>
          <cx:pt idx="234298">0</cx:pt>
          <cx:pt idx="234299">1</cx:pt>
          <cx:pt idx="234300">1</cx:pt>
          <cx:pt idx="234301">0</cx:pt>
          <cx:pt idx="234302">5</cx:pt>
          <cx:pt idx="234303">13</cx:pt>
          <cx:pt idx="234304">80</cx:pt>
          <cx:pt idx="234305">13</cx:pt>
          <cx:pt idx="234306">34</cx:pt>
          <cx:pt idx="234307">2</cx:pt>
          <cx:pt idx="234308">0</cx:pt>
          <cx:pt idx="234309">0</cx:pt>
          <cx:pt idx="234310">0</cx:pt>
          <cx:pt idx="234311">391</cx:pt>
          <cx:pt idx="234312">6</cx:pt>
          <cx:pt idx="234313">1</cx:pt>
          <cx:pt idx="234314">22</cx:pt>
          <cx:pt idx="234315">71</cx:pt>
          <cx:pt idx="234316">12</cx:pt>
          <cx:pt idx="234317">14</cx:pt>
          <cx:pt idx="234318">83</cx:pt>
          <cx:pt idx="234319">6</cx:pt>
          <cx:pt idx="234320">22</cx:pt>
          <cx:pt idx="234321">0</cx:pt>
          <cx:pt idx="234322">5</cx:pt>
          <cx:pt idx="234323">40</cx:pt>
          <cx:pt idx="234324">81</cx:pt>
          <cx:pt idx="234325">5</cx:pt>
          <cx:pt idx="234326">26</cx:pt>
          <cx:pt idx="234327">134</cx:pt>
          <cx:pt idx="234328">125</cx:pt>
          <cx:pt idx="234329">0</cx:pt>
          <cx:pt idx="234330">362</cx:pt>
          <cx:pt idx="234331">9</cx:pt>
          <cx:pt idx="234332">15</cx:pt>
          <cx:pt idx="234333">148</cx:pt>
          <cx:pt idx="234334">1</cx:pt>
          <cx:pt idx="234335">0</cx:pt>
          <cx:pt idx="234336">7</cx:pt>
          <cx:pt idx="234337">21</cx:pt>
          <cx:pt idx="234338">2</cx:pt>
          <cx:pt idx="234339">1</cx:pt>
          <cx:pt idx="234340">2</cx:pt>
          <cx:pt idx="234341">0</cx:pt>
          <cx:pt idx="234342">44</cx:pt>
          <cx:pt idx="234343">37</cx:pt>
          <cx:pt idx="234344">21</cx:pt>
          <cx:pt idx="234345">21</cx:pt>
          <cx:pt idx="234346">42</cx:pt>
          <cx:pt idx="234347">216</cx:pt>
          <cx:pt idx="234348">131</cx:pt>
          <cx:pt idx="234349">6</cx:pt>
          <cx:pt idx="234350">6</cx:pt>
          <cx:pt idx="234351">0</cx:pt>
          <cx:pt idx="234352">25</cx:pt>
          <cx:pt idx="234353">318</cx:pt>
          <cx:pt idx="234354">0</cx:pt>
          <cx:pt idx="234355">3</cx:pt>
          <cx:pt idx="234356">14</cx:pt>
          <cx:pt idx="234357">188</cx:pt>
          <cx:pt idx="234358">1</cx:pt>
          <cx:pt idx="234359">32</cx:pt>
          <cx:pt idx="234360">35</cx:pt>
          <cx:pt idx="234361">176</cx:pt>
          <cx:pt idx="234362">215</cx:pt>
          <cx:pt idx="234363">190</cx:pt>
          <cx:pt idx="234364">0</cx:pt>
          <cx:pt idx="234365">2</cx:pt>
          <cx:pt idx="234366">0</cx:pt>
          <cx:pt idx="234367">0</cx:pt>
          <cx:pt idx="234368">0</cx:pt>
          <cx:pt idx="234369">88</cx:pt>
          <cx:pt idx="234370">93</cx:pt>
          <cx:pt idx="234371">358</cx:pt>
          <cx:pt idx="234372">0</cx:pt>
          <cx:pt idx="234373">5</cx:pt>
          <cx:pt idx="234374">7</cx:pt>
          <cx:pt idx="234375">5</cx:pt>
          <cx:pt idx="234376">22</cx:pt>
          <cx:pt idx="234377">20</cx:pt>
          <cx:pt idx="234378">6</cx:pt>
          <cx:pt idx="234379">4</cx:pt>
          <cx:pt idx="234380">24</cx:pt>
          <cx:pt idx="234381">0</cx:pt>
          <cx:pt idx="234382">14</cx:pt>
          <cx:pt idx="234383">82</cx:pt>
          <cx:pt idx="234384">18</cx:pt>
          <cx:pt idx="234385">12</cx:pt>
          <cx:pt idx="234386">31</cx:pt>
          <cx:pt idx="234387">62</cx:pt>
          <cx:pt idx="234388">3</cx:pt>
          <cx:pt idx="234389">0</cx:pt>
          <cx:pt idx="234390">4</cx:pt>
          <cx:pt idx="234391">0</cx:pt>
          <cx:pt idx="234392">15</cx:pt>
          <cx:pt idx="234393">13</cx:pt>
          <cx:pt idx="234394">27</cx:pt>
          <cx:pt idx="234395">88</cx:pt>
          <cx:pt idx="234396">28</cx:pt>
          <cx:pt idx="234397">1</cx:pt>
          <cx:pt idx="234398">73</cx:pt>
          <cx:pt idx="234399">0</cx:pt>
          <cx:pt idx="234400">5</cx:pt>
          <cx:pt idx="234401">0</cx:pt>
          <cx:pt idx="234402">0</cx:pt>
          <cx:pt idx="234403">9</cx:pt>
          <cx:pt idx="234404">0</cx:pt>
          <cx:pt idx="234405">3</cx:pt>
          <cx:pt idx="234406">21</cx:pt>
          <cx:pt idx="234407">3</cx:pt>
          <cx:pt idx="234408">1</cx:pt>
          <cx:pt idx="234409">0</cx:pt>
          <cx:pt idx="234410">9</cx:pt>
          <cx:pt idx="234411">2</cx:pt>
          <cx:pt idx="234412">8</cx:pt>
          <cx:pt idx="234413">0</cx:pt>
          <cx:pt idx="234414">59</cx:pt>
          <cx:pt idx="234415">0</cx:pt>
          <cx:pt idx="234416">0</cx:pt>
          <cx:pt idx="234417">4</cx:pt>
          <cx:pt idx="234418">7</cx:pt>
          <cx:pt idx="234419">0</cx:pt>
          <cx:pt idx="234420">47</cx:pt>
          <cx:pt idx="234421">2</cx:pt>
          <cx:pt idx="234422">0</cx:pt>
          <cx:pt idx="234423">12</cx:pt>
          <cx:pt idx="234424">3</cx:pt>
          <cx:pt idx="234425">7</cx:pt>
          <cx:pt idx="234426">57</cx:pt>
          <cx:pt idx="234427">170</cx:pt>
          <cx:pt idx="234428">24</cx:pt>
          <cx:pt idx="234429">1</cx:pt>
          <cx:pt idx="234430">33</cx:pt>
          <cx:pt idx="234431">0</cx:pt>
          <cx:pt idx="234432">2</cx:pt>
          <cx:pt idx="234433">28</cx:pt>
          <cx:pt idx="234434">1</cx:pt>
          <cx:pt idx="234435">28</cx:pt>
          <cx:pt idx="234436">129</cx:pt>
          <cx:pt idx="234437">48</cx:pt>
          <cx:pt idx="234438">0</cx:pt>
          <cx:pt idx="234439">12</cx:pt>
          <cx:pt idx="234440">24</cx:pt>
          <cx:pt idx="234441">13</cx:pt>
          <cx:pt idx="234442">491</cx:pt>
          <cx:pt idx="234443">17</cx:pt>
          <cx:pt idx="234444">1</cx:pt>
          <cx:pt idx="234445">1</cx:pt>
          <cx:pt idx="234446">23</cx:pt>
          <cx:pt idx="234447">78</cx:pt>
          <cx:pt idx="234448">6</cx:pt>
          <cx:pt idx="234449">13</cx:pt>
          <cx:pt idx="234450">0</cx:pt>
          <cx:pt idx="234451">0</cx:pt>
          <cx:pt idx="234452">12</cx:pt>
          <cx:pt idx="234453">80</cx:pt>
          <cx:pt idx="234454">109</cx:pt>
          <cx:pt idx="234455">3</cx:pt>
          <cx:pt idx="234456">0</cx:pt>
          <cx:pt idx="234457">89</cx:pt>
          <cx:pt idx="234458">217</cx:pt>
          <cx:pt idx="234459">67</cx:pt>
          <cx:pt idx="234460">0</cx:pt>
          <cx:pt idx="234461">0</cx:pt>
          <cx:pt idx="234462">1</cx:pt>
          <cx:pt idx="234463">208</cx:pt>
          <cx:pt idx="234464">212</cx:pt>
          <cx:pt idx="234465">5</cx:pt>
          <cx:pt idx="234466">211</cx:pt>
          <cx:pt idx="234467">0</cx:pt>
          <cx:pt idx="234468">1</cx:pt>
          <cx:pt idx="234469">0</cx:pt>
          <cx:pt idx="234470">8</cx:pt>
          <cx:pt idx="234471">0</cx:pt>
          <cx:pt idx="234472">0</cx:pt>
          <cx:pt idx="234473">0</cx:pt>
          <cx:pt idx="234474">0</cx:pt>
          <cx:pt idx="234475">0</cx:pt>
          <cx:pt idx="234476">0</cx:pt>
          <cx:pt idx="234477">0</cx:pt>
          <cx:pt idx="234478">21</cx:pt>
          <cx:pt idx="234479">157</cx:pt>
          <cx:pt idx="234480">75</cx:pt>
          <cx:pt idx="234481">13</cx:pt>
          <cx:pt idx="234482">21</cx:pt>
          <cx:pt idx="234483">64</cx:pt>
          <cx:pt idx="234484">14</cx:pt>
          <cx:pt idx="234485">3</cx:pt>
          <cx:pt idx="234486">47</cx:pt>
          <cx:pt idx="234487">7</cx:pt>
          <cx:pt idx="234488">1</cx:pt>
          <cx:pt idx="234489">121</cx:pt>
          <cx:pt idx="234490">135</cx:pt>
          <cx:pt idx="234491">0</cx:pt>
          <cx:pt idx="234492">53</cx:pt>
          <cx:pt idx="234493">12</cx:pt>
          <cx:pt idx="234494">37</cx:pt>
          <cx:pt idx="234495">29</cx:pt>
          <cx:pt idx="234496">7</cx:pt>
          <cx:pt idx="234497">0</cx:pt>
          <cx:pt idx="234498">0</cx:pt>
          <cx:pt idx="234499">53</cx:pt>
          <cx:pt idx="234500">11</cx:pt>
          <cx:pt idx="234501">0</cx:pt>
          <cx:pt idx="234502">4</cx:pt>
          <cx:pt idx="234503">155</cx:pt>
          <cx:pt idx="234504">4</cx:pt>
          <cx:pt idx="234505">196</cx:pt>
          <cx:pt idx="234506">0</cx:pt>
          <cx:pt idx="234507">5</cx:pt>
          <cx:pt idx="234508">1</cx:pt>
          <cx:pt idx="234509">101</cx:pt>
          <cx:pt idx="234510">1</cx:pt>
          <cx:pt idx="234511">14</cx:pt>
          <cx:pt idx="234512">1</cx:pt>
          <cx:pt idx="234513">1</cx:pt>
          <cx:pt idx="234514">199</cx:pt>
          <cx:pt idx="234515">1</cx:pt>
          <cx:pt idx="234516">16</cx:pt>
          <cx:pt idx="234517">1</cx:pt>
          <cx:pt idx="234518">2</cx:pt>
          <cx:pt idx="234519">35</cx:pt>
          <cx:pt idx="234520">11</cx:pt>
          <cx:pt idx="234521">41</cx:pt>
          <cx:pt idx="234522">0</cx:pt>
          <cx:pt idx="234523">1</cx:pt>
          <cx:pt idx="234524">175</cx:pt>
          <cx:pt idx="234525">1</cx:pt>
          <cx:pt idx="234526">4</cx:pt>
          <cx:pt idx="234527">2</cx:pt>
          <cx:pt idx="234528">595</cx:pt>
          <cx:pt idx="234529">564</cx:pt>
          <cx:pt idx="234530">46</cx:pt>
          <cx:pt idx="234531">0</cx:pt>
          <cx:pt idx="234532">0</cx:pt>
          <cx:pt idx="234533">8</cx:pt>
          <cx:pt idx="234534">14</cx:pt>
          <cx:pt idx="234535">20</cx:pt>
          <cx:pt idx="234536">4</cx:pt>
          <cx:pt idx="234537">44</cx:pt>
          <cx:pt idx="234538">1</cx:pt>
          <cx:pt idx="234539">41</cx:pt>
          <cx:pt idx="234540">217</cx:pt>
          <cx:pt idx="234541">0</cx:pt>
          <cx:pt idx="234542">242</cx:pt>
          <cx:pt idx="234543">1</cx:pt>
          <cx:pt idx="234544">3</cx:pt>
          <cx:pt idx="234545">1</cx:pt>
          <cx:pt idx="234546">1</cx:pt>
          <cx:pt idx="234547">8</cx:pt>
          <cx:pt idx="234548">1</cx:pt>
          <cx:pt idx="234549">0</cx:pt>
          <cx:pt idx="234550">0</cx:pt>
          <cx:pt idx="234551">1</cx:pt>
          <cx:pt idx="234552">0</cx:pt>
          <cx:pt idx="234553">1</cx:pt>
          <cx:pt idx="234554">13</cx:pt>
          <cx:pt idx="234555">357</cx:pt>
          <cx:pt idx="234556">195</cx:pt>
          <cx:pt idx="234557">1</cx:pt>
          <cx:pt idx="234558">1</cx:pt>
          <cx:pt idx="234559">74</cx:pt>
          <cx:pt idx="234560">7</cx:pt>
          <cx:pt idx="234561">108</cx:pt>
          <cx:pt idx="234562">46</cx:pt>
          <cx:pt idx="234563">41</cx:pt>
          <cx:pt idx="234564">41</cx:pt>
          <cx:pt idx="234565">0</cx:pt>
          <cx:pt idx="234566">2</cx:pt>
          <cx:pt idx="234567">4</cx:pt>
          <cx:pt idx="234568">9</cx:pt>
          <cx:pt idx="234569">0</cx:pt>
          <cx:pt idx="234570">0</cx:pt>
          <cx:pt idx="234571">77</cx:pt>
          <cx:pt idx="234572">81</cx:pt>
          <cx:pt idx="234573">9</cx:pt>
          <cx:pt idx="234574">9</cx:pt>
          <cx:pt idx="234575">1</cx:pt>
          <cx:pt idx="234576">7</cx:pt>
          <cx:pt idx="234577">1</cx:pt>
          <cx:pt idx="234578">0</cx:pt>
          <cx:pt idx="234579">22</cx:pt>
          <cx:pt idx="234580">1</cx:pt>
          <cx:pt idx="234581">1</cx:pt>
          <cx:pt idx="234582">118</cx:pt>
          <cx:pt idx="234583">77</cx:pt>
          <cx:pt idx="234584">135</cx:pt>
          <cx:pt idx="234585">20</cx:pt>
          <cx:pt idx="234586">54</cx:pt>
          <cx:pt idx="234587">52</cx:pt>
          <cx:pt idx="234588">0</cx:pt>
          <cx:pt idx="234589">0</cx:pt>
          <cx:pt idx="234590">1</cx:pt>
          <cx:pt idx="234591">0</cx:pt>
          <cx:pt idx="234592">31</cx:pt>
          <cx:pt idx="234593">112</cx:pt>
          <cx:pt idx="234594">0</cx:pt>
          <cx:pt idx="234595">44</cx:pt>
          <cx:pt idx="234596">135</cx:pt>
          <cx:pt idx="234597">1</cx:pt>
          <cx:pt idx="234598">4</cx:pt>
          <cx:pt idx="234599">13</cx:pt>
          <cx:pt idx="234600">56</cx:pt>
          <cx:pt idx="234601">3</cx:pt>
          <cx:pt idx="234602">0</cx:pt>
          <cx:pt idx="234603">8</cx:pt>
          <cx:pt idx="234604">202</cx:pt>
          <cx:pt idx="234605">1</cx:pt>
          <cx:pt idx="234606">80</cx:pt>
          <cx:pt idx="234607">5</cx:pt>
          <cx:pt idx="234608">0</cx:pt>
          <cx:pt idx="234609">0</cx:pt>
          <cx:pt idx="234610">17</cx:pt>
          <cx:pt idx="234611">467</cx:pt>
          <cx:pt idx="234612">15</cx:pt>
          <cx:pt idx="234613">265</cx:pt>
          <cx:pt idx="234614">4</cx:pt>
          <cx:pt idx="234615">0</cx:pt>
          <cx:pt idx="234616">14</cx:pt>
          <cx:pt idx="234617">0</cx:pt>
          <cx:pt idx="234618">0</cx:pt>
          <cx:pt idx="234619">0</cx:pt>
          <cx:pt idx="234620">41</cx:pt>
          <cx:pt idx="234621">0</cx:pt>
          <cx:pt idx="234622">8</cx:pt>
          <cx:pt idx="234623">23</cx:pt>
          <cx:pt idx="234624">0</cx:pt>
          <cx:pt idx="234625">7</cx:pt>
          <cx:pt idx="234626">1</cx:pt>
          <cx:pt idx="234627">112</cx:pt>
          <cx:pt idx="234628">1</cx:pt>
          <cx:pt idx="234629">0</cx:pt>
          <cx:pt idx="234630">0</cx:pt>
          <cx:pt idx="234631">1</cx:pt>
          <cx:pt idx="234632">0</cx:pt>
          <cx:pt idx="234633">43</cx:pt>
          <cx:pt idx="234634">0</cx:pt>
          <cx:pt idx="234635">17</cx:pt>
          <cx:pt idx="234636">2</cx:pt>
          <cx:pt idx="234637">24</cx:pt>
          <cx:pt idx="234638">379</cx:pt>
          <cx:pt idx="234639">302</cx:pt>
          <cx:pt idx="234640">26</cx:pt>
          <cx:pt idx="234641">8</cx:pt>
          <cx:pt idx="234642">41</cx:pt>
          <cx:pt idx="234643">1</cx:pt>
          <cx:pt idx="234644">0</cx:pt>
          <cx:pt idx="234645">1</cx:pt>
          <cx:pt idx="234646">105</cx:pt>
          <cx:pt idx="234647">20</cx:pt>
          <cx:pt idx="234648">11</cx:pt>
          <cx:pt idx="234649">33</cx:pt>
          <cx:pt idx="234650">51</cx:pt>
          <cx:pt idx="234651">3</cx:pt>
          <cx:pt idx="234652">0</cx:pt>
          <cx:pt idx="234653">5</cx:pt>
          <cx:pt idx="234654">14</cx:pt>
          <cx:pt idx="234655">77</cx:pt>
          <cx:pt idx="234656">155</cx:pt>
          <cx:pt idx="234657">6</cx:pt>
          <cx:pt idx="234658">36</cx:pt>
          <cx:pt idx="234659">13</cx:pt>
          <cx:pt idx="234660">1</cx:pt>
          <cx:pt idx="234661">1</cx:pt>
          <cx:pt idx="234662">4</cx:pt>
          <cx:pt idx="234663">280</cx:pt>
          <cx:pt idx="234664">93</cx:pt>
          <cx:pt idx="234665">0</cx:pt>
          <cx:pt idx="234666">5</cx:pt>
          <cx:pt idx="234667">1</cx:pt>
          <cx:pt idx="234668">0</cx:pt>
          <cx:pt idx="234669">6</cx:pt>
          <cx:pt idx="234670">21</cx:pt>
          <cx:pt idx="234671">35</cx:pt>
          <cx:pt idx="234672">15</cx:pt>
          <cx:pt idx="234673">6</cx:pt>
          <cx:pt idx="234674">41</cx:pt>
          <cx:pt idx="234675">219</cx:pt>
          <cx:pt idx="234676">47</cx:pt>
          <cx:pt idx="234677">1</cx:pt>
          <cx:pt idx="234678">22</cx:pt>
          <cx:pt idx="234679">6</cx:pt>
          <cx:pt idx="234680">85</cx:pt>
          <cx:pt idx="234681">1</cx:pt>
          <cx:pt idx="234682">44</cx:pt>
          <cx:pt idx="234683">242</cx:pt>
          <cx:pt idx="234684">22</cx:pt>
          <cx:pt idx="234685">3</cx:pt>
          <cx:pt idx="234686">204</cx:pt>
          <cx:pt idx="234687">0</cx:pt>
          <cx:pt idx="234688">0</cx:pt>
          <cx:pt idx="234689">0</cx:pt>
          <cx:pt idx="234690">0</cx:pt>
          <cx:pt idx="234691">0</cx:pt>
          <cx:pt idx="234692">0</cx:pt>
          <cx:pt idx="234693">23</cx:pt>
          <cx:pt idx="234694">0</cx:pt>
          <cx:pt idx="234695">85</cx:pt>
          <cx:pt idx="234696">3</cx:pt>
          <cx:pt idx="234697">0</cx:pt>
          <cx:pt idx="234698">22</cx:pt>
          <cx:pt idx="234699">0</cx:pt>
          <cx:pt idx="234700">0</cx:pt>
          <cx:pt idx="234701">1</cx:pt>
          <cx:pt idx="234702">5</cx:pt>
          <cx:pt idx="234703">0</cx:pt>
          <cx:pt idx="234704">0</cx:pt>
          <cx:pt idx="234705">0</cx:pt>
          <cx:pt idx="234706">0</cx:pt>
          <cx:pt idx="234707">0</cx:pt>
          <cx:pt idx="234708">23</cx:pt>
          <cx:pt idx="234709">0</cx:pt>
          <cx:pt idx="234710">0</cx:pt>
          <cx:pt idx="234711">0</cx:pt>
          <cx:pt idx="234712">19</cx:pt>
          <cx:pt idx="234713">0</cx:pt>
          <cx:pt idx="234714">4</cx:pt>
          <cx:pt idx="234715">0</cx:pt>
          <cx:pt idx="234716">0</cx:pt>
          <cx:pt idx="234717">1</cx:pt>
          <cx:pt idx="234718">0</cx:pt>
          <cx:pt idx="234719">0</cx:pt>
          <cx:pt idx="234720">0</cx:pt>
          <cx:pt idx="234721">0</cx:pt>
          <cx:pt idx="234722">0</cx:pt>
          <cx:pt idx="234723">272</cx:pt>
          <cx:pt idx="234724">1</cx:pt>
          <cx:pt idx="234725">168</cx:pt>
          <cx:pt idx="234726">496</cx:pt>
          <cx:pt idx="234727">0</cx:pt>
          <cx:pt idx="234728">1</cx:pt>
          <cx:pt idx="234729">0</cx:pt>
          <cx:pt idx="234730">7</cx:pt>
          <cx:pt idx="234731">0</cx:pt>
          <cx:pt idx="234732">333</cx:pt>
          <cx:pt idx="234733">2</cx:pt>
          <cx:pt idx="234734">35</cx:pt>
          <cx:pt idx="234735">6</cx:pt>
          <cx:pt idx="234736">47</cx:pt>
          <cx:pt idx="234737">9</cx:pt>
          <cx:pt idx="234738">14</cx:pt>
          <cx:pt idx="234739">1</cx:pt>
          <cx:pt idx="234740">35</cx:pt>
          <cx:pt idx="234741">0</cx:pt>
          <cx:pt idx="234742">65</cx:pt>
          <cx:pt idx="234743">190</cx:pt>
          <cx:pt idx="234744">0</cx:pt>
          <cx:pt idx="234745">14</cx:pt>
          <cx:pt idx="234746">4</cx:pt>
          <cx:pt idx="234747">118</cx:pt>
          <cx:pt idx="234748">7</cx:pt>
          <cx:pt idx="234749">0</cx:pt>
          <cx:pt idx="234750">36</cx:pt>
          <cx:pt idx="234751">54</cx:pt>
          <cx:pt idx="234752">1</cx:pt>
          <cx:pt idx="234753">1</cx:pt>
          <cx:pt idx="234754">62</cx:pt>
          <cx:pt idx="234755">99</cx:pt>
          <cx:pt idx="234756">12</cx:pt>
          <cx:pt idx="234757">2</cx:pt>
          <cx:pt idx="234758">39</cx:pt>
          <cx:pt idx="234759">19</cx:pt>
          <cx:pt idx="234760">34</cx:pt>
          <cx:pt idx="234761">27</cx:pt>
          <cx:pt idx="234762">3</cx:pt>
          <cx:pt idx="234763">1</cx:pt>
          <cx:pt idx="234764">5</cx:pt>
          <cx:pt idx="234765">104</cx:pt>
          <cx:pt idx="234766">0</cx:pt>
          <cx:pt idx="234767">162</cx:pt>
          <cx:pt idx="234768">70</cx:pt>
          <cx:pt idx="234769">37</cx:pt>
          <cx:pt idx="234770">23</cx:pt>
          <cx:pt idx="234771">48</cx:pt>
          <cx:pt idx="234772">43</cx:pt>
          <cx:pt idx="234773">0</cx:pt>
          <cx:pt idx="234774">75</cx:pt>
          <cx:pt idx="234775">50</cx:pt>
          <cx:pt idx="234776">8</cx:pt>
          <cx:pt idx="234777">61</cx:pt>
          <cx:pt idx="234778">71</cx:pt>
          <cx:pt idx="234779">0</cx:pt>
          <cx:pt idx="234780">44</cx:pt>
          <cx:pt idx="234781">0</cx:pt>
          <cx:pt idx="234782">0</cx:pt>
          <cx:pt idx="234783">0</cx:pt>
          <cx:pt idx="234784">75</cx:pt>
          <cx:pt idx="234785">1</cx:pt>
          <cx:pt idx="234786">0</cx:pt>
          <cx:pt idx="234787">16</cx:pt>
          <cx:pt idx="234788">9</cx:pt>
          <cx:pt idx="234789">28</cx:pt>
          <cx:pt idx="234790">7</cx:pt>
          <cx:pt idx="234791">276</cx:pt>
          <cx:pt idx="234792">35</cx:pt>
          <cx:pt idx="234793">12</cx:pt>
          <cx:pt idx="234794">10</cx:pt>
          <cx:pt idx="234795">205</cx:pt>
          <cx:pt idx="234796">68</cx:pt>
          <cx:pt idx="234797">2</cx:pt>
          <cx:pt idx="234798">55</cx:pt>
          <cx:pt idx="234799">1</cx:pt>
          <cx:pt idx="234800">97</cx:pt>
          <cx:pt idx="234801">0</cx:pt>
          <cx:pt idx="234802">28</cx:pt>
          <cx:pt idx="234803">2</cx:pt>
          <cx:pt idx="234804">1</cx:pt>
          <cx:pt idx="234805">6</cx:pt>
          <cx:pt idx="234806">344</cx:pt>
          <cx:pt idx="234807">0</cx:pt>
          <cx:pt idx="234808">35</cx:pt>
          <cx:pt idx="234809">0</cx:pt>
          <cx:pt idx="234810">17</cx:pt>
          <cx:pt idx="234811">0</cx:pt>
          <cx:pt idx="234812">3</cx:pt>
          <cx:pt idx="234813">2</cx:pt>
          <cx:pt idx="234814">11</cx:pt>
          <cx:pt idx="234815">0</cx:pt>
          <cx:pt idx="234816">0</cx:pt>
          <cx:pt idx="234817">79</cx:pt>
          <cx:pt idx="234818">14</cx:pt>
          <cx:pt idx="234819">9</cx:pt>
          <cx:pt idx="234820">1</cx:pt>
          <cx:pt idx="234821">19</cx:pt>
          <cx:pt idx="234822">0</cx:pt>
          <cx:pt idx="234823">4</cx:pt>
          <cx:pt idx="234824">2</cx:pt>
          <cx:pt idx="234825">0</cx:pt>
          <cx:pt idx="234826">0</cx:pt>
          <cx:pt idx="234827">3</cx:pt>
          <cx:pt idx="234828">0</cx:pt>
          <cx:pt idx="234829">0</cx:pt>
          <cx:pt idx="234830">0</cx:pt>
          <cx:pt idx="234831">0</cx:pt>
          <cx:pt idx="234832">0</cx:pt>
          <cx:pt idx="234833">10</cx:pt>
          <cx:pt idx="234834">5</cx:pt>
          <cx:pt idx="234835">8</cx:pt>
          <cx:pt idx="234836">5</cx:pt>
          <cx:pt idx="234837">6</cx:pt>
          <cx:pt idx="234838">0</cx:pt>
          <cx:pt idx="234839">1</cx:pt>
          <cx:pt idx="234840">8</cx:pt>
          <cx:pt idx="234841">327</cx:pt>
          <cx:pt idx="234842">22</cx:pt>
          <cx:pt idx="234843">0</cx:pt>
          <cx:pt idx="234844">4</cx:pt>
          <cx:pt idx="234845">312</cx:pt>
          <cx:pt idx="234846">110</cx:pt>
          <cx:pt idx="234847">1</cx:pt>
          <cx:pt idx="234848">23</cx:pt>
          <cx:pt idx="234849">13</cx:pt>
          <cx:pt idx="234850">0</cx:pt>
          <cx:pt idx="234851">15</cx:pt>
          <cx:pt idx="234852">29</cx:pt>
          <cx:pt idx="234853">0</cx:pt>
          <cx:pt idx="234854">1</cx:pt>
          <cx:pt idx="234855">245</cx:pt>
          <cx:pt idx="234856">32</cx:pt>
          <cx:pt idx="234857">30</cx:pt>
          <cx:pt idx="234858">35</cx:pt>
          <cx:pt idx="234859">2</cx:pt>
          <cx:pt idx="234860">0</cx:pt>
          <cx:pt idx="234861">0</cx:pt>
          <cx:pt idx="234862">2</cx:pt>
          <cx:pt idx="234863">0</cx:pt>
          <cx:pt idx="234864">6</cx:pt>
          <cx:pt idx="234865">100</cx:pt>
          <cx:pt idx="234866">1</cx:pt>
          <cx:pt idx="234867">20</cx:pt>
          <cx:pt idx="234868">1</cx:pt>
          <cx:pt idx="234869">0</cx:pt>
          <cx:pt idx="234870">91</cx:pt>
          <cx:pt idx="234871">176</cx:pt>
          <cx:pt idx="234872">247</cx:pt>
          <cx:pt idx="234873">205</cx:pt>
          <cx:pt idx="234874">42</cx:pt>
          <cx:pt idx="234875">1</cx:pt>
          <cx:pt idx="234876">309</cx:pt>
          <cx:pt idx="234877">13</cx:pt>
          <cx:pt idx="234878">1</cx:pt>
          <cx:pt idx="234879">6</cx:pt>
          <cx:pt idx="234880">1</cx:pt>
          <cx:pt idx="234881">155</cx:pt>
          <cx:pt idx="234882">31</cx:pt>
          <cx:pt idx="234883">21</cx:pt>
          <cx:pt idx="234884">4</cx:pt>
          <cx:pt idx="234885">134</cx:pt>
          <cx:pt idx="234886">53</cx:pt>
          <cx:pt idx="234887">10</cx:pt>
          <cx:pt idx="234888">3</cx:pt>
          <cx:pt idx="234889">0</cx:pt>
          <cx:pt idx="234890">254</cx:pt>
          <cx:pt idx="234891">0</cx:pt>
          <cx:pt idx="234892">264</cx:pt>
          <cx:pt idx="234893">23</cx:pt>
          <cx:pt idx="234894">2</cx:pt>
          <cx:pt idx="234895">0</cx:pt>
          <cx:pt idx="234896">30</cx:pt>
          <cx:pt idx="234897">0</cx:pt>
          <cx:pt idx="234898">0</cx:pt>
          <cx:pt idx="234899">3</cx:pt>
          <cx:pt idx="234900">0</cx:pt>
          <cx:pt idx="234901">0</cx:pt>
          <cx:pt idx="234902">1</cx:pt>
          <cx:pt idx="234903">1</cx:pt>
          <cx:pt idx="234904">69</cx:pt>
          <cx:pt idx="234905">110</cx:pt>
          <cx:pt idx="234906">0</cx:pt>
          <cx:pt idx="234907">1</cx:pt>
          <cx:pt idx="234908">0</cx:pt>
          <cx:pt idx="234909">0</cx:pt>
          <cx:pt idx="234910">8</cx:pt>
          <cx:pt idx="234911">3</cx:pt>
          <cx:pt idx="234912">1</cx:pt>
          <cx:pt idx="234913">1</cx:pt>
          <cx:pt idx="234914">5</cx:pt>
          <cx:pt idx="234915">21</cx:pt>
          <cx:pt idx="234916">34</cx:pt>
          <cx:pt idx="234917">5</cx:pt>
          <cx:pt idx="234918">98</cx:pt>
          <cx:pt idx="234919">52</cx:pt>
          <cx:pt idx="234920">0</cx:pt>
          <cx:pt idx="234921">379</cx:pt>
          <cx:pt idx="234922">9</cx:pt>
          <cx:pt idx="234923">18</cx:pt>
          <cx:pt idx="234924">0</cx:pt>
          <cx:pt idx="234925">0</cx:pt>
          <cx:pt idx="234926">0</cx:pt>
          <cx:pt idx="234927">0</cx:pt>
          <cx:pt idx="234928">3</cx:pt>
          <cx:pt idx="234929">12</cx:pt>
          <cx:pt idx="234930">29</cx:pt>
          <cx:pt idx="234931">313</cx:pt>
          <cx:pt idx="234932">0</cx:pt>
          <cx:pt idx="234933">6</cx:pt>
          <cx:pt idx="234934">0</cx:pt>
          <cx:pt idx="234935">1</cx:pt>
          <cx:pt idx="234936">1</cx:pt>
          <cx:pt idx="234937">1</cx:pt>
          <cx:pt idx="234938">96</cx:pt>
          <cx:pt idx="234939">0</cx:pt>
          <cx:pt idx="234940">21</cx:pt>
          <cx:pt idx="234941">5</cx:pt>
          <cx:pt idx="234942">30</cx:pt>
          <cx:pt idx="234943">21</cx:pt>
          <cx:pt idx="234944">47</cx:pt>
          <cx:pt idx="234945">18</cx:pt>
          <cx:pt idx="234946">1</cx:pt>
          <cx:pt idx="234947">20</cx:pt>
          <cx:pt idx="234948">4</cx:pt>
          <cx:pt idx="234949">2</cx:pt>
          <cx:pt idx="234950">13</cx:pt>
          <cx:pt idx="234951">24</cx:pt>
          <cx:pt idx="234952">90</cx:pt>
          <cx:pt idx="234953">602</cx:pt>
          <cx:pt idx="234954">0</cx:pt>
          <cx:pt idx="234955">16</cx:pt>
          <cx:pt idx="234956">83</cx:pt>
          <cx:pt idx="234957">0</cx:pt>
          <cx:pt idx="234958">12</cx:pt>
          <cx:pt idx="234959">14</cx:pt>
          <cx:pt idx="234960">20</cx:pt>
          <cx:pt idx="234961">222</cx:pt>
          <cx:pt idx="234962">147</cx:pt>
          <cx:pt idx="234963">3</cx:pt>
          <cx:pt idx="234964">0</cx:pt>
          <cx:pt idx="234965">1</cx:pt>
          <cx:pt idx="234966">1</cx:pt>
          <cx:pt idx="234967">20</cx:pt>
          <cx:pt idx="234968">14</cx:pt>
          <cx:pt idx="234969">5</cx:pt>
          <cx:pt idx="234970">21</cx:pt>
          <cx:pt idx="234971">68</cx:pt>
          <cx:pt idx="234972">0</cx:pt>
          <cx:pt idx="234973">1</cx:pt>
          <cx:pt idx="234974">112</cx:pt>
          <cx:pt idx="234975">248</cx:pt>
          <cx:pt idx="234976">3</cx:pt>
          <cx:pt idx="234977">187</cx:pt>
          <cx:pt idx="234978">312</cx:pt>
          <cx:pt idx="234979">0</cx:pt>
          <cx:pt idx="234980">1</cx:pt>
          <cx:pt idx="234981">0</cx:pt>
          <cx:pt idx="234982">0</cx:pt>
          <cx:pt idx="234983">0</cx:pt>
          <cx:pt idx="234984">3</cx:pt>
          <cx:pt idx="234985">0</cx:pt>
          <cx:pt idx="234986">896</cx:pt>
          <cx:pt idx="234987">23</cx:pt>
          <cx:pt idx="234988">4</cx:pt>
          <cx:pt idx="234989">0</cx:pt>
          <cx:pt idx="234990">17</cx:pt>
          <cx:pt idx="234991">0</cx:pt>
          <cx:pt idx="234992">13</cx:pt>
          <cx:pt idx="234993">1</cx:pt>
          <cx:pt idx="234994">13</cx:pt>
          <cx:pt idx="234995">3</cx:pt>
          <cx:pt idx="234996">0</cx:pt>
          <cx:pt idx="234997">101</cx:pt>
          <cx:pt idx="234998">3</cx:pt>
          <cx:pt idx="234999">97</cx:pt>
          <cx:pt idx="235000">21</cx:pt>
          <cx:pt idx="235001">1</cx:pt>
          <cx:pt idx="235002">1</cx:pt>
          <cx:pt idx="235003">0</cx:pt>
          <cx:pt idx="235004">2</cx:pt>
          <cx:pt idx="235005">0</cx:pt>
          <cx:pt idx="235006">1</cx:pt>
          <cx:pt idx="235007">0</cx:pt>
          <cx:pt idx="235008">1</cx:pt>
          <cx:pt idx="235009">7</cx:pt>
          <cx:pt idx="235010">1</cx:pt>
          <cx:pt idx="235011">7</cx:pt>
          <cx:pt idx="235012">1</cx:pt>
          <cx:pt idx="235013">38</cx:pt>
          <cx:pt idx="235014">1</cx:pt>
          <cx:pt idx="235015">3</cx:pt>
          <cx:pt idx="235016">27</cx:pt>
          <cx:pt idx="235017">116</cx:pt>
          <cx:pt idx="235018">0</cx:pt>
          <cx:pt idx="235019">110</cx:pt>
          <cx:pt idx="235020">0</cx:pt>
          <cx:pt idx="235021">0</cx:pt>
          <cx:pt idx="235022">2</cx:pt>
          <cx:pt idx="235023">4</cx:pt>
          <cx:pt idx="235024">49</cx:pt>
          <cx:pt idx="235025">0</cx:pt>
          <cx:pt idx="235026">22</cx:pt>
          <cx:pt idx="235027">1</cx:pt>
          <cx:pt idx="235028">3</cx:pt>
          <cx:pt idx="235029">3</cx:pt>
          <cx:pt idx="235030">7</cx:pt>
          <cx:pt idx="235031">49</cx:pt>
          <cx:pt idx="235032">0</cx:pt>
          <cx:pt idx="235033">1</cx:pt>
          <cx:pt idx="235034">5</cx:pt>
          <cx:pt idx="235035">232</cx:pt>
          <cx:pt idx="235036">1</cx:pt>
          <cx:pt idx="235037">226</cx:pt>
          <cx:pt idx="235038">202</cx:pt>
          <cx:pt idx="235039">170</cx:pt>
          <cx:pt idx="235040">0</cx:pt>
          <cx:pt idx="235041">9</cx:pt>
          <cx:pt idx="235042">0</cx:pt>
          <cx:pt idx="235043">0</cx:pt>
          <cx:pt idx="235044">0</cx:pt>
          <cx:pt idx="235045">22</cx:pt>
          <cx:pt idx="235046">18</cx:pt>
          <cx:pt idx="235047">111</cx:pt>
          <cx:pt idx="235048">37</cx:pt>
          <cx:pt idx="235049">0</cx:pt>
          <cx:pt idx="235050">0</cx:pt>
          <cx:pt idx="235051">0</cx:pt>
          <cx:pt idx="235052">0</cx:pt>
          <cx:pt idx="235053">0</cx:pt>
          <cx:pt idx="235054">0</cx:pt>
          <cx:pt idx="235055">64</cx:pt>
          <cx:pt idx="235056">13</cx:pt>
          <cx:pt idx="235057">1</cx:pt>
          <cx:pt idx="235058">55</cx:pt>
          <cx:pt idx="235059">1</cx:pt>
          <cx:pt idx="235060">28</cx:pt>
          <cx:pt idx="235061">30</cx:pt>
          <cx:pt idx="235062">25</cx:pt>
          <cx:pt idx="235063">7</cx:pt>
          <cx:pt idx="235064">1</cx:pt>
          <cx:pt idx="235065">77</cx:pt>
          <cx:pt idx="235066">1</cx:pt>
          <cx:pt idx="235067">4</cx:pt>
          <cx:pt idx="235068">0</cx:pt>
          <cx:pt idx="235069">0</cx:pt>
          <cx:pt idx="235070">0</cx:pt>
          <cx:pt idx="235071">0</cx:pt>
          <cx:pt idx="235072">1</cx:pt>
          <cx:pt idx="235073">3</cx:pt>
          <cx:pt idx="235074">15</cx:pt>
          <cx:pt idx="235075">7</cx:pt>
          <cx:pt idx="235076">62</cx:pt>
          <cx:pt idx="235077">12</cx:pt>
          <cx:pt idx="235078">0</cx:pt>
          <cx:pt idx="235079">4</cx:pt>
          <cx:pt idx="235080">48</cx:pt>
          <cx:pt idx="235081">0</cx:pt>
          <cx:pt idx="235082">44</cx:pt>
          <cx:pt idx="235083">21</cx:pt>
          <cx:pt idx="235084">0</cx:pt>
          <cx:pt idx="235085">0</cx:pt>
          <cx:pt idx="235086">9</cx:pt>
          <cx:pt idx="235087">16</cx:pt>
          <cx:pt idx="235088">0</cx:pt>
          <cx:pt idx="235089">0</cx:pt>
          <cx:pt idx="235090">0</cx:pt>
          <cx:pt idx="235091">0</cx:pt>
          <cx:pt idx="235092">0</cx:pt>
          <cx:pt idx="235093">26</cx:pt>
          <cx:pt idx="235094">9</cx:pt>
          <cx:pt idx="235095">77</cx:pt>
          <cx:pt idx="235096">0</cx:pt>
          <cx:pt idx="235097">6</cx:pt>
          <cx:pt idx="235098">0</cx:pt>
          <cx:pt idx="235099">0</cx:pt>
          <cx:pt idx="235100">0</cx:pt>
          <cx:pt idx="235101">0</cx:pt>
          <cx:pt idx="235102">45</cx:pt>
          <cx:pt idx="235103">3</cx:pt>
          <cx:pt idx="235104">0</cx:pt>
          <cx:pt idx="235105">77</cx:pt>
          <cx:pt idx="235106">16</cx:pt>
          <cx:pt idx="235107">5</cx:pt>
          <cx:pt idx="235108">5</cx:pt>
          <cx:pt idx="235109">32</cx:pt>
          <cx:pt idx="235110">13</cx:pt>
          <cx:pt idx="235111">2</cx:pt>
          <cx:pt idx="235112">0</cx:pt>
          <cx:pt idx="235113">64</cx:pt>
          <cx:pt idx="235114">4</cx:pt>
          <cx:pt idx="235115">40</cx:pt>
          <cx:pt idx="235116">27</cx:pt>
          <cx:pt idx="235117">100</cx:pt>
          <cx:pt idx="235118">0</cx:pt>
          <cx:pt idx="235119">3</cx:pt>
          <cx:pt idx="235120">25</cx:pt>
          <cx:pt idx="235121">0</cx:pt>
          <cx:pt idx="235122">0</cx:pt>
          <cx:pt idx="235123">0</cx:pt>
          <cx:pt idx="235124">7</cx:pt>
          <cx:pt idx="235125">1</cx:pt>
          <cx:pt idx="235126">29</cx:pt>
          <cx:pt idx="235127">2</cx:pt>
          <cx:pt idx="235128">49</cx:pt>
          <cx:pt idx="235129">75</cx:pt>
          <cx:pt idx="235130">0</cx:pt>
          <cx:pt idx="235131">106</cx:pt>
          <cx:pt idx="235132">11</cx:pt>
          <cx:pt idx="235133">48</cx:pt>
          <cx:pt idx="235134">0</cx:pt>
          <cx:pt idx="235135">1</cx:pt>
          <cx:pt idx="235136">5</cx:pt>
          <cx:pt idx="235137">0</cx:pt>
          <cx:pt idx="235138">19</cx:pt>
          <cx:pt idx="235139">131</cx:pt>
          <cx:pt idx="235140">119</cx:pt>
          <cx:pt idx="235141">27</cx:pt>
          <cx:pt idx="235142">7</cx:pt>
          <cx:pt idx="235143">28</cx:pt>
          <cx:pt idx="235144">1</cx:pt>
          <cx:pt idx="235145">49</cx:pt>
          <cx:pt idx="235146">99</cx:pt>
          <cx:pt idx="235147">8</cx:pt>
          <cx:pt idx="235148">10</cx:pt>
          <cx:pt idx="235149">120</cx:pt>
          <cx:pt idx="235150">40</cx:pt>
          <cx:pt idx="235151">0</cx:pt>
          <cx:pt idx="235152">13</cx:pt>
          <cx:pt idx="235153">2</cx:pt>
          <cx:pt idx="235154">0</cx:pt>
          <cx:pt idx="235155">0</cx:pt>
          <cx:pt idx="235156">13</cx:pt>
          <cx:pt idx="235157">0</cx:pt>
          <cx:pt idx="235158">0</cx:pt>
          <cx:pt idx="235159">0</cx:pt>
          <cx:pt idx="235160">5</cx:pt>
          <cx:pt idx="235161">12</cx:pt>
          <cx:pt idx="235162">94</cx:pt>
          <cx:pt idx="235163">165</cx:pt>
          <cx:pt idx="235164">327</cx:pt>
          <cx:pt idx="235165">1</cx:pt>
          <cx:pt idx="235166">1</cx:pt>
          <cx:pt idx="235167">0</cx:pt>
          <cx:pt idx="235168">0</cx:pt>
          <cx:pt idx="235169">3</cx:pt>
          <cx:pt idx="235170">1</cx:pt>
          <cx:pt idx="235171">0</cx:pt>
          <cx:pt idx="235172">0</cx:pt>
          <cx:pt idx="235173">389</cx:pt>
          <cx:pt idx="235174">1</cx:pt>
          <cx:pt idx="235175">21</cx:pt>
          <cx:pt idx="235176">0</cx:pt>
          <cx:pt idx="235177">55</cx:pt>
          <cx:pt idx="235178">3</cx:pt>
          <cx:pt idx="235179">0</cx:pt>
          <cx:pt idx="235180">6</cx:pt>
          <cx:pt idx="235181">28</cx:pt>
          <cx:pt idx="235182">2</cx:pt>
          <cx:pt idx="235183">4</cx:pt>
          <cx:pt idx="235184">21</cx:pt>
          <cx:pt idx="235185">29</cx:pt>
          <cx:pt idx="235186">74</cx:pt>
          <cx:pt idx="235187">23</cx:pt>
          <cx:pt idx="235188">32</cx:pt>
          <cx:pt idx="235189">12</cx:pt>
          <cx:pt idx="235190">0</cx:pt>
          <cx:pt idx="235191">0</cx:pt>
          <cx:pt idx="235192">14</cx:pt>
          <cx:pt idx="235193">247</cx:pt>
          <cx:pt idx="235194">2</cx:pt>
          <cx:pt idx="235195">87</cx:pt>
          <cx:pt idx="235196">297</cx:pt>
          <cx:pt idx="235197">0</cx:pt>
          <cx:pt idx="235198">0</cx:pt>
          <cx:pt idx="235199">14</cx:pt>
          <cx:pt idx="235200">0</cx:pt>
          <cx:pt idx="235201">0</cx:pt>
          <cx:pt idx="235202">6</cx:pt>
          <cx:pt idx="235203">0</cx:pt>
          <cx:pt idx="235204">2</cx:pt>
          <cx:pt idx="235205">29</cx:pt>
          <cx:pt idx="235206">69</cx:pt>
          <cx:pt idx="235207">56</cx:pt>
          <cx:pt idx="235208">20</cx:pt>
          <cx:pt idx="235209">49</cx:pt>
          <cx:pt idx="235210">0</cx:pt>
          <cx:pt idx="235211">0</cx:pt>
          <cx:pt idx="235212">8</cx:pt>
          <cx:pt idx="235213">0</cx:pt>
          <cx:pt idx="235214">43</cx:pt>
          <cx:pt idx="235215">8</cx:pt>
          <cx:pt idx="235216">42</cx:pt>
          <cx:pt idx="235217">12</cx:pt>
          <cx:pt idx="235218">52</cx:pt>
          <cx:pt idx="235219">4</cx:pt>
          <cx:pt idx="235220">0</cx:pt>
          <cx:pt idx="235221">1</cx:pt>
          <cx:pt idx="235222">0</cx:pt>
          <cx:pt idx="235223">15</cx:pt>
          <cx:pt idx="235224">0</cx:pt>
          <cx:pt idx="235225">0</cx:pt>
          <cx:pt idx="235226">332</cx:pt>
          <cx:pt idx="235227">0</cx:pt>
          <cx:pt idx="235228">42</cx:pt>
          <cx:pt idx="235229">27</cx:pt>
          <cx:pt idx="235230">0</cx:pt>
          <cx:pt idx="235231">56</cx:pt>
          <cx:pt idx="235232">1</cx:pt>
          <cx:pt idx="235233">91</cx:pt>
          <cx:pt idx="235234">91</cx:pt>
          <cx:pt idx="235235">1</cx:pt>
          <cx:pt idx="235236">12</cx:pt>
          <cx:pt idx="235237">0</cx:pt>
          <cx:pt idx="235238">0</cx:pt>
          <cx:pt idx="235239">0</cx:pt>
          <cx:pt idx="235240">74</cx:pt>
          <cx:pt idx="235241">252</cx:pt>
          <cx:pt idx="235242">0</cx:pt>
          <cx:pt idx="235243">2</cx:pt>
          <cx:pt idx="235244">1</cx:pt>
          <cx:pt idx="235245">24</cx:pt>
          <cx:pt idx="235246">0</cx:pt>
          <cx:pt idx="235247">13</cx:pt>
          <cx:pt idx="235248">8</cx:pt>
          <cx:pt idx="235249">2</cx:pt>
          <cx:pt idx="235250">95</cx:pt>
          <cx:pt idx="235251">56</cx:pt>
          <cx:pt idx="235252">34</cx:pt>
          <cx:pt idx="235253">42</cx:pt>
          <cx:pt idx="235254">1</cx:pt>
          <cx:pt idx="235255">23</cx:pt>
          <cx:pt idx="235256">34</cx:pt>
          <cx:pt idx="235257">130</cx:pt>
          <cx:pt idx="235258">5</cx:pt>
          <cx:pt idx="235259">7</cx:pt>
          <cx:pt idx="235260">6</cx:pt>
          <cx:pt idx="235261">31</cx:pt>
          <cx:pt idx="235262">0</cx:pt>
          <cx:pt idx="235263">154</cx:pt>
          <cx:pt idx="235264">34</cx:pt>
          <cx:pt idx="235265">56</cx:pt>
          <cx:pt idx="235266">55</cx:pt>
          <cx:pt idx="235267">14</cx:pt>
          <cx:pt idx="235268">18</cx:pt>
          <cx:pt idx="235269">4</cx:pt>
          <cx:pt idx="235270">17</cx:pt>
          <cx:pt idx="235271">205</cx:pt>
          <cx:pt idx="235272">3</cx:pt>
          <cx:pt idx="235273">1</cx:pt>
          <cx:pt idx="235274">1</cx:pt>
          <cx:pt idx="235275">61</cx:pt>
          <cx:pt idx="235276">137</cx:pt>
          <cx:pt idx="235277">120</cx:pt>
          <cx:pt idx="235278">6</cx:pt>
          <cx:pt idx="235279">0</cx:pt>
          <cx:pt idx="235280">1</cx:pt>
          <cx:pt idx="235281">10</cx:pt>
          <cx:pt idx="235282">19</cx:pt>
          <cx:pt idx="235283">8</cx:pt>
          <cx:pt idx="235284">0</cx:pt>
          <cx:pt idx="235285">28</cx:pt>
          <cx:pt idx="235286">13</cx:pt>
          <cx:pt idx="235287">19</cx:pt>
          <cx:pt idx="235288">0</cx:pt>
          <cx:pt idx="235289">0</cx:pt>
          <cx:pt idx="235290">1</cx:pt>
          <cx:pt idx="235291">822</cx:pt>
          <cx:pt idx="235292">1</cx:pt>
          <cx:pt idx="235293">13</cx:pt>
          <cx:pt idx="235294">0</cx:pt>
          <cx:pt idx="235295">7</cx:pt>
          <cx:pt idx="235296">0</cx:pt>
          <cx:pt idx="235297">0</cx:pt>
          <cx:pt idx="235298">22</cx:pt>
          <cx:pt idx="235299">50</cx:pt>
          <cx:pt idx="235300">168</cx:pt>
          <cx:pt idx="235301">760</cx:pt>
          <cx:pt idx="235302">64</cx:pt>
          <cx:pt idx="235303">59</cx:pt>
          <cx:pt idx="235304">1</cx:pt>
          <cx:pt idx="235305">40</cx:pt>
          <cx:pt idx="235306">36</cx:pt>
          <cx:pt idx="235307">7</cx:pt>
          <cx:pt idx="235308">210</cx:pt>
          <cx:pt idx="235309">1</cx:pt>
          <cx:pt idx="235310">1</cx:pt>
          <cx:pt idx="235311">0</cx:pt>
          <cx:pt idx="235312">32</cx:pt>
          <cx:pt idx="235313">103</cx:pt>
          <cx:pt idx="235314">7</cx:pt>
          <cx:pt idx="235315">25</cx:pt>
          <cx:pt idx="235316">5</cx:pt>
          <cx:pt idx="235317">27</cx:pt>
          <cx:pt idx="235318">2</cx:pt>
          <cx:pt idx="235319">69</cx:pt>
          <cx:pt idx="235320">21</cx:pt>
          <cx:pt idx="235321">0</cx:pt>
          <cx:pt idx="235322">74</cx:pt>
          <cx:pt idx="235323">6</cx:pt>
          <cx:pt idx="235324">40</cx:pt>
          <cx:pt idx="235325">1</cx:pt>
          <cx:pt idx="235326">3</cx:pt>
          <cx:pt idx="235327">0</cx:pt>
          <cx:pt idx="235328">21</cx:pt>
          <cx:pt idx="235329">94</cx:pt>
          <cx:pt idx="235330">8</cx:pt>
          <cx:pt idx="235331">38</cx:pt>
          <cx:pt idx="235332">11</cx:pt>
          <cx:pt idx="235333">262</cx:pt>
          <cx:pt idx="235334">22</cx:pt>
          <cx:pt idx="235335">50</cx:pt>
          <cx:pt idx="235336">3</cx:pt>
          <cx:pt idx="235337">1</cx:pt>
          <cx:pt idx="235338">159</cx:pt>
          <cx:pt idx="235339">6</cx:pt>
          <cx:pt idx="235340">5</cx:pt>
          <cx:pt idx="235341">29</cx:pt>
          <cx:pt idx="235342">7</cx:pt>
          <cx:pt idx="235343">3</cx:pt>
          <cx:pt idx="235344">64</cx:pt>
          <cx:pt idx="235345">7</cx:pt>
          <cx:pt idx="235346">14</cx:pt>
          <cx:pt idx="235347">7</cx:pt>
          <cx:pt idx="235348">0</cx:pt>
          <cx:pt idx="235349">4</cx:pt>
          <cx:pt idx="235350">0</cx:pt>
          <cx:pt idx="235351">1</cx:pt>
          <cx:pt idx="235352">46</cx:pt>
          <cx:pt idx="235353">48</cx:pt>
          <cx:pt idx="235354">1</cx:pt>
          <cx:pt idx="235355">53</cx:pt>
          <cx:pt idx="235356">11</cx:pt>
          <cx:pt idx="235357">62</cx:pt>
          <cx:pt idx="235358">30</cx:pt>
          <cx:pt idx="235359">84</cx:pt>
          <cx:pt idx="235360">10</cx:pt>
          <cx:pt idx="235361">18</cx:pt>
          <cx:pt idx="235362">177</cx:pt>
          <cx:pt idx="235363">48</cx:pt>
          <cx:pt idx="235364">0</cx:pt>
          <cx:pt idx="235365">0</cx:pt>
          <cx:pt idx="235366">0</cx:pt>
          <cx:pt idx="235367">8</cx:pt>
          <cx:pt idx="235368">10</cx:pt>
          <cx:pt idx="235369">157</cx:pt>
          <cx:pt idx="235370">105</cx:pt>
          <cx:pt idx="235371">43</cx:pt>
          <cx:pt idx="235372">4</cx:pt>
          <cx:pt idx="235373">2</cx:pt>
          <cx:pt idx="235374">1</cx:pt>
          <cx:pt idx="235375">0</cx:pt>
          <cx:pt idx="235376">0</cx:pt>
          <cx:pt idx="235377">56</cx:pt>
          <cx:pt idx="235378">1</cx:pt>
          <cx:pt idx="235379">8</cx:pt>
          <cx:pt idx="235380">26</cx:pt>
          <cx:pt idx="235381">42</cx:pt>
          <cx:pt idx="235382">133</cx:pt>
          <cx:pt idx="235383">16</cx:pt>
          <cx:pt idx="235384">1</cx:pt>
          <cx:pt idx="235385">217</cx:pt>
          <cx:pt idx="235386">0</cx:pt>
          <cx:pt idx="235387">1</cx:pt>
          <cx:pt idx="235388">18</cx:pt>
          <cx:pt idx="235389">0</cx:pt>
          <cx:pt idx="235390">40</cx:pt>
          <cx:pt idx="235391">0</cx:pt>
          <cx:pt idx="235392">0</cx:pt>
          <cx:pt idx="235393">0</cx:pt>
          <cx:pt idx="235394">48</cx:pt>
          <cx:pt idx="235395">4</cx:pt>
          <cx:pt idx="235396">4</cx:pt>
          <cx:pt idx="235397">1</cx:pt>
          <cx:pt idx="235398">589</cx:pt>
          <cx:pt idx="235399">3</cx:pt>
          <cx:pt idx="235400">125</cx:pt>
          <cx:pt idx="235401">21</cx:pt>
          <cx:pt idx="235402">0</cx:pt>
          <cx:pt idx="235403">2</cx:pt>
          <cx:pt idx="235404">7</cx:pt>
          <cx:pt idx="235405">258</cx:pt>
          <cx:pt idx="235406">15</cx:pt>
          <cx:pt idx="235407">0</cx:pt>
          <cx:pt idx="235408">6</cx:pt>
          <cx:pt idx="235409">1</cx:pt>
          <cx:pt idx="235410">1</cx:pt>
          <cx:pt idx="235411">0</cx:pt>
          <cx:pt idx="235412">0</cx:pt>
          <cx:pt idx="235413">229</cx:pt>
          <cx:pt idx="235414">123</cx:pt>
          <cx:pt idx="235415">4</cx:pt>
          <cx:pt idx="235416">19</cx:pt>
          <cx:pt idx="235417">0</cx:pt>
          <cx:pt idx="235418">0</cx:pt>
          <cx:pt idx="235419">1</cx:pt>
          <cx:pt idx="235420">6</cx:pt>
          <cx:pt idx="235421">44</cx:pt>
          <cx:pt idx="235422">8</cx:pt>
          <cx:pt idx="235423">68</cx:pt>
          <cx:pt idx="235424">47</cx:pt>
          <cx:pt idx="235425">233</cx:pt>
          <cx:pt idx="235426">8</cx:pt>
          <cx:pt idx="235427">20</cx:pt>
          <cx:pt idx="235428">0</cx:pt>
          <cx:pt idx="235429">5</cx:pt>
          <cx:pt idx="235430">104</cx:pt>
          <cx:pt idx="235431">0</cx:pt>
          <cx:pt idx="235432">22</cx:pt>
          <cx:pt idx="235433">11</cx:pt>
          <cx:pt idx="235434">36</cx:pt>
          <cx:pt idx="235435">61</cx:pt>
          <cx:pt idx="235436">22</cx:pt>
          <cx:pt idx="235437">0</cx:pt>
          <cx:pt idx="235438">2</cx:pt>
          <cx:pt idx="235439">0</cx:pt>
          <cx:pt idx="235440">0</cx:pt>
          <cx:pt idx="235441">0</cx:pt>
          <cx:pt idx="235442">2</cx:pt>
          <cx:pt idx="235443">69</cx:pt>
          <cx:pt idx="235444">23</cx:pt>
          <cx:pt idx="235445">0</cx:pt>
          <cx:pt idx="235446">0</cx:pt>
          <cx:pt idx="235447">0</cx:pt>
          <cx:pt idx="235448">1</cx:pt>
          <cx:pt idx="235449">4</cx:pt>
          <cx:pt idx="235450">15</cx:pt>
          <cx:pt idx="235451">0</cx:pt>
          <cx:pt idx="235452">1</cx:pt>
          <cx:pt idx="235453">1</cx:pt>
          <cx:pt idx="235454">0</cx:pt>
          <cx:pt idx="235455">0</cx:pt>
          <cx:pt idx="235456">1</cx:pt>
          <cx:pt idx="235457">2</cx:pt>
          <cx:pt idx="235458">283</cx:pt>
          <cx:pt idx="235459">3</cx:pt>
          <cx:pt idx="235460">485</cx:pt>
          <cx:pt idx="235461">117</cx:pt>
          <cx:pt idx="235462">1</cx:pt>
          <cx:pt idx="235463">28</cx:pt>
          <cx:pt idx="235464">56</cx:pt>
          <cx:pt idx="235465">0</cx:pt>
          <cx:pt idx="235466">0</cx:pt>
          <cx:pt idx="235467">0</cx:pt>
          <cx:pt idx="235468">2</cx:pt>
          <cx:pt idx="235469">13</cx:pt>
          <cx:pt idx="235470">5</cx:pt>
          <cx:pt idx="235471">0</cx:pt>
          <cx:pt idx="235472">35</cx:pt>
          <cx:pt idx="235473">17</cx:pt>
          <cx:pt idx="235474">23</cx:pt>
          <cx:pt idx="235475">8</cx:pt>
          <cx:pt idx="235476">57</cx:pt>
          <cx:pt idx="235477">0</cx:pt>
          <cx:pt idx="235478">8</cx:pt>
          <cx:pt idx="235479">27</cx:pt>
          <cx:pt idx="235480">0</cx:pt>
          <cx:pt idx="235481">1</cx:pt>
          <cx:pt idx="235482">19</cx:pt>
          <cx:pt idx="235483">22</cx:pt>
          <cx:pt idx="235484">14</cx:pt>
          <cx:pt idx="235485">12</cx:pt>
          <cx:pt idx="235486">8</cx:pt>
          <cx:pt idx="235487">35</cx:pt>
          <cx:pt idx="235488">129</cx:pt>
          <cx:pt idx="235489">25</cx:pt>
          <cx:pt idx="235490">0</cx:pt>
          <cx:pt idx="235491">7</cx:pt>
          <cx:pt idx="235492">0</cx:pt>
          <cx:pt idx="235493">7</cx:pt>
          <cx:pt idx="235494">4</cx:pt>
          <cx:pt idx="235495">567</cx:pt>
          <cx:pt idx="235496">8</cx:pt>
          <cx:pt idx="235497">84</cx:pt>
          <cx:pt idx="235498">4</cx:pt>
          <cx:pt idx="235499">4</cx:pt>
          <cx:pt idx="235500">21</cx:pt>
          <cx:pt idx="235501">13</cx:pt>
          <cx:pt idx="235502">0</cx:pt>
          <cx:pt idx="235503">7</cx:pt>
          <cx:pt idx="235504">1</cx:pt>
          <cx:pt idx="235505">1</cx:pt>
          <cx:pt idx="235506">0</cx:pt>
          <cx:pt idx="235507">1</cx:pt>
          <cx:pt idx="235508">111</cx:pt>
          <cx:pt idx="235509">10</cx:pt>
          <cx:pt idx="235510">1</cx:pt>
          <cx:pt idx="235511">0</cx:pt>
          <cx:pt idx="235512">5</cx:pt>
          <cx:pt idx="235513">0</cx:pt>
          <cx:pt idx="235514">0</cx:pt>
          <cx:pt idx="235515">0</cx:pt>
          <cx:pt idx="235516">0</cx:pt>
          <cx:pt idx="235517">0</cx:pt>
          <cx:pt idx="235518">77</cx:pt>
          <cx:pt idx="235519">17</cx:pt>
          <cx:pt idx="235520">8</cx:pt>
          <cx:pt idx="235521">5</cx:pt>
          <cx:pt idx="235522">98</cx:pt>
          <cx:pt idx="235523">36</cx:pt>
          <cx:pt idx="235524">4</cx:pt>
          <cx:pt idx="235525">20</cx:pt>
          <cx:pt idx="235526">7</cx:pt>
          <cx:pt idx="235527">1</cx:pt>
          <cx:pt idx="235528">1</cx:pt>
          <cx:pt idx="235529">5</cx:pt>
          <cx:pt idx="235530">11</cx:pt>
          <cx:pt idx="235531">70</cx:pt>
          <cx:pt idx="235532">70</cx:pt>
          <cx:pt idx="235533">0</cx:pt>
          <cx:pt idx="235534">1</cx:pt>
          <cx:pt idx="235535">0</cx:pt>
          <cx:pt idx="235536">20</cx:pt>
          <cx:pt idx="235537">0</cx:pt>
          <cx:pt idx="235538">99</cx:pt>
          <cx:pt idx="235539">9</cx:pt>
          <cx:pt idx="235540">0</cx:pt>
          <cx:pt idx="235541">16</cx:pt>
          <cx:pt idx="235542">7</cx:pt>
          <cx:pt idx="235543">16</cx:pt>
          <cx:pt idx="235544">2</cx:pt>
          <cx:pt idx="235545">0</cx:pt>
          <cx:pt idx="235546">47</cx:pt>
          <cx:pt idx="235547">2</cx:pt>
          <cx:pt idx="235548">9</cx:pt>
          <cx:pt idx="235549">1</cx:pt>
          <cx:pt idx="235550">0</cx:pt>
          <cx:pt idx="235551">1</cx:pt>
          <cx:pt idx="235552">134</cx:pt>
          <cx:pt idx="235553">7</cx:pt>
          <cx:pt idx="235554">0</cx:pt>
          <cx:pt idx="235555">0</cx:pt>
          <cx:pt idx="235556">85</cx:pt>
          <cx:pt idx="235557">0</cx:pt>
          <cx:pt idx="235558">0</cx:pt>
          <cx:pt idx="235559">20</cx:pt>
          <cx:pt idx="235560">38</cx:pt>
          <cx:pt idx="235561">0</cx:pt>
          <cx:pt idx="235562">0</cx:pt>
          <cx:pt idx="235563">2</cx:pt>
          <cx:pt idx="235564">0</cx:pt>
          <cx:pt idx="235565">51</cx:pt>
          <cx:pt idx="235566">12</cx:pt>
          <cx:pt idx="235567">33</cx:pt>
          <cx:pt idx="235568">13</cx:pt>
          <cx:pt idx="235569">0</cx:pt>
          <cx:pt idx="235570">9</cx:pt>
          <cx:pt idx="235571">6</cx:pt>
          <cx:pt idx="235572">24</cx:pt>
          <cx:pt idx="235573">2</cx:pt>
          <cx:pt idx="235574">1</cx:pt>
          <cx:pt idx="235575">8</cx:pt>
          <cx:pt idx="235576">1</cx:pt>
          <cx:pt idx="235577">0</cx:pt>
          <cx:pt idx="235578">21</cx:pt>
          <cx:pt idx="235579">7</cx:pt>
          <cx:pt idx="235580">360</cx:pt>
          <cx:pt idx="235581">20</cx:pt>
          <cx:pt idx="235582">1</cx:pt>
          <cx:pt idx="235583">189</cx:pt>
          <cx:pt idx="235584">67</cx:pt>
          <cx:pt idx="235585">12</cx:pt>
          <cx:pt idx="235586">0</cx:pt>
          <cx:pt idx="235587">30</cx:pt>
          <cx:pt idx="235588">0</cx:pt>
          <cx:pt idx="235589">0</cx:pt>
          <cx:pt idx="235590">0</cx:pt>
          <cx:pt idx="235591">126</cx:pt>
          <cx:pt idx="235592">0</cx:pt>
          <cx:pt idx="235593">40</cx:pt>
          <cx:pt idx="235594">7</cx:pt>
          <cx:pt idx="235595">127</cx:pt>
          <cx:pt idx="235596">88</cx:pt>
          <cx:pt idx="235597">16</cx:pt>
          <cx:pt idx="235598">0</cx:pt>
          <cx:pt idx="235599">1</cx:pt>
          <cx:pt idx="235600">1</cx:pt>
          <cx:pt idx="235601">27</cx:pt>
          <cx:pt idx="235602">252</cx:pt>
          <cx:pt idx="235603">3</cx:pt>
          <cx:pt idx="235604">7</cx:pt>
          <cx:pt idx="235605">2</cx:pt>
          <cx:pt idx="235606">38</cx:pt>
          <cx:pt idx="235607">2</cx:pt>
          <cx:pt idx="235608">2</cx:pt>
          <cx:pt idx="235609">183</cx:pt>
          <cx:pt idx="235610">195</cx:pt>
          <cx:pt idx="235611">28</cx:pt>
          <cx:pt idx="235612">0</cx:pt>
          <cx:pt idx="235613">22</cx:pt>
          <cx:pt idx="235614">0</cx:pt>
          <cx:pt idx="235615">0</cx:pt>
          <cx:pt idx="235616">26</cx:pt>
          <cx:pt idx="235617">2</cx:pt>
          <cx:pt idx="235618">70</cx:pt>
          <cx:pt idx="235619">4</cx:pt>
          <cx:pt idx="235620">26</cx:pt>
          <cx:pt idx="235621">0</cx:pt>
          <cx:pt idx="235622">0</cx:pt>
          <cx:pt idx="235623">138</cx:pt>
          <cx:pt idx="235624">30</cx:pt>
          <cx:pt idx="235625">307</cx:pt>
          <cx:pt idx="235626">3</cx:pt>
          <cx:pt idx="235627">251</cx:pt>
          <cx:pt idx="235628">322</cx:pt>
          <cx:pt idx="235629">10</cx:pt>
          <cx:pt idx="235630">18</cx:pt>
          <cx:pt idx="235631">1</cx:pt>
          <cx:pt idx="235632">6</cx:pt>
          <cx:pt idx="235633">3</cx:pt>
          <cx:pt idx="235634">3</cx:pt>
          <cx:pt idx="235635">3</cx:pt>
          <cx:pt idx="235636">2</cx:pt>
          <cx:pt idx="235637">16</cx:pt>
          <cx:pt idx="235638">0</cx:pt>
          <cx:pt idx="235639">10</cx:pt>
          <cx:pt idx="235640">16</cx:pt>
          <cx:pt idx="235641">115</cx:pt>
          <cx:pt idx="235642">119</cx:pt>
          <cx:pt idx="235643">4</cx:pt>
          <cx:pt idx="235644">9</cx:pt>
          <cx:pt idx="235645">186</cx:pt>
          <cx:pt idx="235646">0</cx:pt>
          <cx:pt idx="235647">6</cx:pt>
          <cx:pt idx="235648">6</cx:pt>
          <cx:pt idx="235649">68</cx:pt>
          <cx:pt idx="235650">7</cx:pt>
          <cx:pt idx="235651">19</cx:pt>
          <cx:pt idx="235652">764</cx:pt>
          <cx:pt idx="235653">265</cx:pt>
          <cx:pt idx="235654">18</cx:pt>
          <cx:pt idx="235655">223</cx:pt>
          <cx:pt idx="235656">324</cx:pt>
          <cx:pt idx="235657">127</cx:pt>
          <cx:pt idx="235658">1</cx:pt>
          <cx:pt idx="235659">0</cx:pt>
          <cx:pt idx="235660">131</cx:pt>
          <cx:pt idx="235661">0</cx:pt>
          <cx:pt idx="235662">226</cx:pt>
          <cx:pt idx="235663">211</cx:pt>
          <cx:pt idx="235664">68</cx:pt>
          <cx:pt idx="235665">1</cx:pt>
          <cx:pt idx="235666">28</cx:pt>
          <cx:pt idx="235667">123</cx:pt>
          <cx:pt idx="235668">26</cx:pt>
          <cx:pt idx="235669">146</cx:pt>
          <cx:pt idx="235670">29</cx:pt>
          <cx:pt idx="235671">22</cx:pt>
          <cx:pt idx="235672">0</cx:pt>
          <cx:pt idx="235673">31</cx:pt>
          <cx:pt idx="235674">216</cx:pt>
          <cx:pt idx="235675">37</cx:pt>
          <cx:pt idx="235676">0</cx:pt>
          <cx:pt idx="235677">0</cx:pt>
          <cx:pt idx="235678">34</cx:pt>
          <cx:pt idx="235679">53</cx:pt>
          <cx:pt idx="235680">12</cx:pt>
          <cx:pt idx="235681">30</cx:pt>
          <cx:pt idx="235682">1</cx:pt>
          <cx:pt idx="235683">9</cx:pt>
          <cx:pt idx="235684">0</cx:pt>
          <cx:pt idx="235685">351</cx:pt>
          <cx:pt idx="235686">3</cx:pt>
          <cx:pt idx="235687">0</cx:pt>
          <cx:pt idx="235688">100</cx:pt>
          <cx:pt idx="235689">1</cx:pt>
          <cx:pt idx="235690">0</cx:pt>
          <cx:pt idx="235691">0</cx:pt>
          <cx:pt idx="235692">1</cx:pt>
          <cx:pt idx="235693">0</cx:pt>
          <cx:pt idx="235694">0</cx:pt>
          <cx:pt idx="235695">0</cx:pt>
          <cx:pt idx="235696">0</cx:pt>
          <cx:pt idx="235697">0</cx:pt>
          <cx:pt idx="235698">0</cx:pt>
          <cx:pt idx="235699">0</cx:pt>
          <cx:pt idx="235700">0</cx:pt>
          <cx:pt idx="235701">432</cx:pt>
          <cx:pt idx="235702">1</cx:pt>
          <cx:pt idx="235703">20</cx:pt>
          <cx:pt idx="235704">0</cx:pt>
          <cx:pt idx="235705">10</cx:pt>
          <cx:pt idx="235706">5</cx:pt>
          <cx:pt idx="235707">63</cx:pt>
          <cx:pt idx="235708">21</cx:pt>
          <cx:pt idx="235709">181</cx:pt>
          <cx:pt idx="235710">0</cx:pt>
          <cx:pt idx="235711">0</cx:pt>
          <cx:pt idx="235712">14</cx:pt>
          <cx:pt idx="235713">0</cx:pt>
          <cx:pt idx="235714">2</cx:pt>
          <cx:pt idx="235715">7</cx:pt>
          <cx:pt idx="235716">0</cx:pt>
          <cx:pt idx="235717">0</cx:pt>
          <cx:pt idx="235718">12</cx:pt>
          <cx:pt idx="235719">2</cx:pt>
          <cx:pt idx="235720">0</cx:pt>
          <cx:pt idx="235721">0</cx:pt>
          <cx:pt idx="235722">13</cx:pt>
          <cx:pt idx="235723">0</cx:pt>
          <cx:pt idx="235724">56</cx:pt>
          <cx:pt idx="235725">1</cx:pt>
          <cx:pt idx="235726">8</cx:pt>
          <cx:pt idx="235727">0</cx:pt>
          <cx:pt idx="235728">473</cx:pt>
          <cx:pt idx="235729">152</cx:pt>
          <cx:pt idx="235730">27</cx:pt>
          <cx:pt idx="235731">191</cx:pt>
          <cx:pt idx="235732">0</cx:pt>
          <cx:pt idx="235733">4</cx:pt>
          <cx:pt idx="235734">1</cx:pt>
          <cx:pt idx="235735">0</cx:pt>
          <cx:pt idx="235736">41</cx:pt>
          <cx:pt idx="235737">16</cx:pt>
          <cx:pt idx="235738">104</cx:pt>
          <cx:pt idx="235739">4</cx:pt>
          <cx:pt idx="235740">57</cx:pt>
          <cx:pt idx="235741">301</cx:pt>
          <cx:pt idx="235742">0</cx:pt>
          <cx:pt idx="235743">0</cx:pt>
          <cx:pt idx="235744">0</cx:pt>
          <cx:pt idx="235745">0</cx:pt>
          <cx:pt idx="235746">118</cx:pt>
          <cx:pt idx="235747">0</cx:pt>
          <cx:pt idx="235748">5</cx:pt>
          <cx:pt idx="235749">0</cx:pt>
          <cx:pt idx="235750">83</cx:pt>
          <cx:pt idx="235751">41</cx:pt>
          <cx:pt idx="235752">1</cx:pt>
          <cx:pt idx="235753">80</cx:pt>
          <cx:pt idx="235754">54</cx:pt>
          <cx:pt idx="235755">0</cx:pt>
          <cx:pt idx="235756">7</cx:pt>
          <cx:pt idx="235757">0</cx:pt>
          <cx:pt idx="235758">9</cx:pt>
          <cx:pt idx="235759">11</cx:pt>
          <cx:pt idx="235760">6</cx:pt>
          <cx:pt idx="235761">50</cx:pt>
          <cx:pt idx="235762">0</cx:pt>
          <cx:pt idx="235763">2</cx:pt>
          <cx:pt idx="235764">1</cx:pt>
          <cx:pt idx="235765">4</cx:pt>
          <cx:pt idx="235766">0</cx:pt>
          <cx:pt idx="235767">0</cx:pt>
          <cx:pt idx="235768">1</cx:pt>
          <cx:pt idx="235769">2</cx:pt>
          <cx:pt idx="235770">79</cx:pt>
          <cx:pt idx="235771">17</cx:pt>
          <cx:pt idx="235772">1</cx:pt>
          <cx:pt idx="235773">0</cx:pt>
          <cx:pt idx="235774">0</cx:pt>
          <cx:pt idx="235775">0</cx:pt>
          <cx:pt idx="235776">0</cx:pt>
          <cx:pt idx="235777">239</cx:pt>
          <cx:pt idx="235778">0</cx:pt>
          <cx:pt idx="235779">22</cx:pt>
          <cx:pt idx="235780">9</cx:pt>
          <cx:pt idx="235781">14</cx:pt>
          <cx:pt idx="235782">3</cx:pt>
          <cx:pt idx="235783">14</cx:pt>
          <cx:pt idx="235784">36</cx:pt>
          <cx:pt idx="235785">111</cx:pt>
          <cx:pt idx="235786">41</cx:pt>
          <cx:pt idx="235787">6</cx:pt>
          <cx:pt idx="235788">2</cx:pt>
          <cx:pt idx="235789">6</cx:pt>
          <cx:pt idx="235790">0</cx:pt>
          <cx:pt idx="235791">0</cx:pt>
          <cx:pt idx="235792">182</cx:pt>
          <cx:pt idx="235793">4</cx:pt>
          <cx:pt idx="235794">0</cx:pt>
          <cx:pt idx="235795">0</cx:pt>
          <cx:pt idx="235796">0</cx:pt>
          <cx:pt idx="235797">0</cx:pt>
          <cx:pt idx="235798">0</cx:pt>
          <cx:pt idx="235799">0</cx:pt>
          <cx:pt idx="235800">18</cx:pt>
          <cx:pt idx="235801">146</cx:pt>
          <cx:pt idx="235802">3</cx:pt>
          <cx:pt idx="235803">0</cx:pt>
          <cx:pt idx="235804">0</cx:pt>
          <cx:pt idx="235805">8</cx:pt>
          <cx:pt idx="235806">6</cx:pt>
          <cx:pt idx="235807">784</cx:pt>
          <cx:pt idx="235808">21</cx:pt>
          <cx:pt idx="235809">658</cx:pt>
          <cx:pt idx="235810">0</cx:pt>
          <cx:pt idx="235811">2</cx:pt>
          <cx:pt idx="235812">0</cx:pt>
          <cx:pt idx="235813">131</cx:pt>
          <cx:pt idx="235814">0</cx:pt>
          <cx:pt idx="235815">2</cx:pt>
          <cx:pt idx="235816">14</cx:pt>
          <cx:pt idx="235817">5</cx:pt>
          <cx:pt idx="235818">0</cx:pt>
          <cx:pt idx="235819">0</cx:pt>
          <cx:pt idx="235820">0</cx:pt>
          <cx:pt idx="235821">1</cx:pt>
          <cx:pt idx="235822">8</cx:pt>
          <cx:pt idx="235823">8</cx:pt>
          <cx:pt idx="235824">0</cx:pt>
          <cx:pt idx="235825">5</cx:pt>
          <cx:pt idx="235826">3</cx:pt>
          <cx:pt idx="235827">30</cx:pt>
          <cx:pt idx="235828">1</cx:pt>
          <cx:pt idx="235829">45</cx:pt>
          <cx:pt idx="235830">4</cx:pt>
          <cx:pt idx="235831">236</cx:pt>
          <cx:pt idx="235832">672</cx:pt>
          <cx:pt idx="235833">6</cx:pt>
          <cx:pt idx="235834">1</cx:pt>
          <cx:pt idx="235835">1</cx:pt>
          <cx:pt idx="235836">7</cx:pt>
          <cx:pt idx="235837">7</cx:pt>
          <cx:pt idx="235838">126</cx:pt>
          <cx:pt idx="235839">3</cx:pt>
          <cx:pt idx="235840">57</cx:pt>
          <cx:pt idx="235841">3</cx:pt>
          <cx:pt idx="235842">6</cx:pt>
          <cx:pt idx="235843">69</cx:pt>
          <cx:pt idx="235844">0</cx:pt>
          <cx:pt idx="235845">14</cx:pt>
          <cx:pt idx="235846">0</cx:pt>
          <cx:pt idx="235847">0</cx:pt>
          <cx:pt idx="235848">0</cx:pt>
          <cx:pt idx="235849">0</cx:pt>
          <cx:pt idx="235850">0</cx:pt>
          <cx:pt idx="235851">241</cx:pt>
          <cx:pt idx="235852">5</cx:pt>
          <cx:pt idx="235853">5</cx:pt>
          <cx:pt idx="235854">8</cx:pt>
          <cx:pt idx="235855">20</cx:pt>
          <cx:pt idx="235856">0</cx:pt>
          <cx:pt idx="235857">0</cx:pt>
          <cx:pt idx="235858">63</cx:pt>
          <cx:pt idx="235859">0</cx:pt>
          <cx:pt idx="235860">0</cx:pt>
          <cx:pt idx="235861">75</cx:pt>
          <cx:pt idx="235862">55</cx:pt>
          <cx:pt idx="235863">85</cx:pt>
          <cx:pt idx="235864">13</cx:pt>
          <cx:pt idx="235865">0</cx:pt>
          <cx:pt idx="235866">14</cx:pt>
          <cx:pt idx="235867">0</cx:pt>
          <cx:pt idx="235868">5</cx:pt>
          <cx:pt idx="235869">65</cx:pt>
          <cx:pt idx="235870">9</cx:pt>
          <cx:pt idx="235871">0</cx:pt>
          <cx:pt idx="235872">30</cx:pt>
          <cx:pt idx="235873">0</cx:pt>
          <cx:pt idx="235874">12</cx:pt>
          <cx:pt idx="235875">28</cx:pt>
          <cx:pt idx="235876">111</cx:pt>
          <cx:pt idx="235877">44</cx:pt>
          <cx:pt idx="235878">104</cx:pt>
          <cx:pt idx="235879">0</cx:pt>
          <cx:pt idx="235880">55</cx:pt>
          <cx:pt idx="235881">40</cx:pt>
          <cx:pt idx="235882">56</cx:pt>
          <cx:pt idx="235883">0</cx:pt>
          <cx:pt idx="235884">1</cx:pt>
          <cx:pt idx="235885">0</cx:pt>
          <cx:pt idx="235886">0</cx:pt>
          <cx:pt idx="235887">0</cx:pt>
          <cx:pt idx="235888">22</cx:pt>
          <cx:pt idx="235889">0</cx:pt>
          <cx:pt idx="235890">13</cx:pt>
          <cx:pt idx="235891">1</cx:pt>
          <cx:pt idx="235892">15</cx:pt>
          <cx:pt idx="235893">0</cx:pt>
          <cx:pt idx="235894">2</cx:pt>
          <cx:pt idx="235895">20</cx:pt>
          <cx:pt idx="235896">2</cx:pt>
          <cx:pt idx="235897">120</cx:pt>
          <cx:pt idx="235898">165</cx:pt>
          <cx:pt idx="235899">41</cx:pt>
          <cx:pt idx="235900">3</cx:pt>
          <cx:pt idx="235901">172</cx:pt>
          <cx:pt idx="235902">2</cx:pt>
          <cx:pt idx="235903">63</cx:pt>
          <cx:pt idx="235904">6</cx:pt>
          <cx:pt idx="235905">0</cx:pt>
          <cx:pt idx="235906">3</cx:pt>
          <cx:pt idx="235907">21</cx:pt>
          <cx:pt idx="235908">1</cx:pt>
          <cx:pt idx="235909">0</cx:pt>
          <cx:pt idx="235910">120</cx:pt>
          <cx:pt idx="235911">108</cx:pt>
          <cx:pt idx="235912">1</cx:pt>
          <cx:pt idx="235913">100</cx:pt>
          <cx:pt idx="235914">0</cx:pt>
          <cx:pt idx="235915">110</cx:pt>
          <cx:pt idx="235916">13</cx:pt>
          <cx:pt idx="235917">0</cx:pt>
          <cx:pt idx="235918">0</cx:pt>
          <cx:pt idx="235919">3</cx:pt>
          <cx:pt idx="235920">106</cx:pt>
          <cx:pt idx="235921">0</cx:pt>
          <cx:pt idx="235922">0</cx:pt>
          <cx:pt idx="235923">0</cx:pt>
          <cx:pt idx="235924">1</cx:pt>
          <cx:pt idx="235925">1</cx:pt>
          <cx:pt idx="235926">1</cx:pt>
          <cx:pt idx="235927">40</cx:pt>
          <cx:pt idx="235928">31</cx:pt>
          <cx:pt idx="235929">9</cx:pt>
          <cx:pt idx="235930">1</cx:pt>
          <cx:pt idx="235931">11</cx:pt>
          <cx:pt idx="235932">6</cx:pt>
          <cx:pt idx="235933">4</cx:pt>
          <cx:pt idx="235934">1</cx:pt>
          <cx:pt idx="235935">32</cx:pt>
          <cx:pt idx="235936">2</cx:pt>
          <cx:pt idx="235937">1</cx:pt>
          <cx:pt idx="235938">21</cx:pt>
          <cx:pt idx="235939">0</cx:pt>
          <cx:pt idx="235940">307</cx:pt>
          <cx:pt idx="235941">42</cx:pt>
          <cx:pt idx="235942">70</cx:pt>
          <cx:pt idx="235943">0</cx:pt>
          <cx:pt idx="235944">15</cx:pt>
          <cx:pt idx="235945">0</cx:pt>
          <cx:pt idx="235946">40</cx:pt>
          <cx:pt idx="235947">0</cx:pt>
          <cx:pt idx="235948">0</cx:pt>
          <cx:pt idx="235949">73</cx:pt>
          <cx:pt idx="235950">1</cx:pt>
          <cx:pt idx="235951">0</cx:pt>
          <cx:pt idx="235952">64</cx:pt>
          <cx:pt idx="235953">1</cx:pt>
          <cx:pt idx="235954">2</cx:pt>
          <cx:pt idx="235955">0</cx:pt>
          <cx:pt idx="235956">3</cx:pt>
          <cx:pt idx="235957">0</cx:pt>
          <cx:pt idx="235958">70</cx:pt>
          <cx:pt idx="235959">1</cx:pt>
          <cx:pt idx="235960">14</cx:pt>
          <cx:pt idx="235961">1</cx:pt>
          <cx:pt idx="235962">70</cx:pt>
          <cx:pt idx="235963">0</cx:pt>
          <cx:pt idx="235964">183</cx:pt>
          <cx:pt idx="235965">0</cx:pt>
          <cx:pt idx="235966">0</cx:pt>
          <cx:pt idx="235967">0</cx:pt>
          <cx:pt idx="235968">91</cx:pt>
          <cx:pt idx="235969">199</cx:pt>
          <cx:pt idx="235970">134</cx:pt>
          <cx:pt idx="235971">196</cx:pt>
          <cx:pt idx="235972">70</cx:pt>
          <cx:pt idx="235973">99</cx:pt>
          <cx:pt idx="235974">0</cx:pt>
          <cx:pt idx="235975">92</cx:pt>
          <cx:pt idx="235976">303</cx:pt>
          <cx:pt idx="235977">53</cx:pt>
          <cx:pt idx="235978">0</cx:pt>
          <cx:pt idx="235979">1</cx:pt>
          <cx:pt idx="235980">6</cx:pt>
          <cx:pt idx="235981">2</cx:pt>
          <cx:pt idx="235982">0</cx:pt>
          <cx:pt idx="235983">0</cx:pt>
          <cx:pt idx="235984">0</cx:pt>
          <cx:pt idx="235985">0</cx:pt>
          <cx:pt idx="235986">10</cx:pt>
          <cx:pt idx="235987">5</cx:pt>
          <cx:pt idx="235988">1</cx:pt>
          <cx:pt idx="235989">20</cx:pt>
          <cx:pt idx="235990">27</cx:pt>
          <cx:pt idx="235991">17</cx:pt>
          <cx:pt idx="235992">0</cx:pt>
          <cx:pt idx="235993">1</cx:pt>
          <cx:pt idx="235994">3</cx:pt>
          <cx:pt idx="235995">21</cx:pt>
          <cx:pt idx="235996">217</cx:pt>
          <cx:pt idx="235997">87</cx:pt>
          <cx:pt idx="235998">15</cx:pt>
          <cx:pt idx="235999">45</cx:pt>
          <cx:pt idx="236000">5</cx:pt>
          <cx:pt idx="236001">0</cx:pt>
          <cx:pt idx="236002">0</cx:pt>
          <cx:pt idx="236003">111</cx:pt>
          <cx:pt idx="236004">35</cx:pt>
          <cx:pt idx="236005">7</cx:pt>
          <cx:pt idx="236006">0</cx:pt>
          <cx:pt idx="236007">44</cx:pt>
          <cx:pt idx="236008">0</cx:pt>
          <cx:pt idx="236009">85</cx:pt>
          <cx:pt idx="236010">44</cx:pt>
          <cx:pt idx="236011">5</cx:pt>
          <cx:pt idx="236012">1</cx:pt>
          <cx:pt idx="236013">13</cx:pt>
          <cx:pt idx="236014">7</cx:pt>
          <cx:pt idx="236015">0</cx:pt>
          <cx:pt idx="236016">1</cx:pt>
          <cx:pt idx="236017">42</cx:pt>
          <cx:pt idx="236018">6</cx:pt>
          <cx:pt idx="236019">5</cx:pt>
          <cx:pt idx="236020">8</cx:pt>
          <cx:pt idx="236021">1</cx:pt>
          <cx:pt idx="236022">3</cx:pt>
          <cx:pt idx="236023">1</cx:pt>
          <cx:pt idx="236024">0</cx:pt>
          <cx:pt idx="236025">0</cx:pt>
          <cx:pt idx="236026">0</cx:pt>
          <cx:pt idx="236027">0</cx:pt>
          <cx:pt idx="236028">0</cx:pt>
          <cx:pt idx="236029">0</cx:pt>
          <cx:pt idx="236030">23</cx:pt>
          <cx:pt idx="236031">32</cx:pt>
          <cx:pt idx="236032">0</cx:pt>
          <cx:pt idx="236033">25</cx:pt>
          <cx:pt idx="236034">5</cx:pt>
          <cx:pt idx="236035">301</cx:pt>
          <cx:pt idx="236036">69</cx:pt>
          <cx:pt idx="236037">10</cx:pt>
          <cx:pt idx="236038">1</cx:pt>
          <cx:pt idx="236039">46</cx:pt>
          <cx:pt idx="236040">129</cx:pt>
          <cx:pt idx="236041">34</cx:pt>
          <cx:pt idx="236042">1</cx:pt>
          <cx:pt idx="236043">58</cx:pt>
          <cx:pt idx="236044">134</cx:pt>
          <cx:pt idx="236045">11</cx:pt>
          <cx:pt idx="236046">39</cx:pt>
          <cx:pt idx="236047">0</cx:pt>
          <cx:pt idx="236048">38</cx:pt>
          <cx:pt idx="236049">0</cx:pt>
          <cx:pt idx="236050">29</cx:pt>
          <cx:pt idx="236051">97</cx:pt>
          <cx:pt idx="236052">2</cx:pt>
          <cx:pt idx="236053">9</cx:pt>
          <cx:pt idx="236054">12</cx:pt>
          <cx:pt idx="236055">35</cx:pt>
          <cx:pt idx="236056">682</cx:pt>
          <cx:pt idx="236057">20</cx:pt>
          <cx:pt idx="236058">90</cx:pt>
          <cx:pt idx="236059">1</cx:pt>
          <cx:pt idx="236060">66</cx:pt>
          <cx:pt idx="236061">4</cx:pt>
          <cx:pt idx="236062">46</cx:pt>
          <cx:pt idx="236063">0</cx:pt>
          <cx:pt idx="236064">20</cx:pt>
          <cx:pt idx="236065">37</cx:pt>
          <cx:pt idx="236066">5</cx:pt>
          <cx:pt idx="236067">0</cx:pt>
          <cx:pt idx="236068">0</cx:pt>
          <cx:pt idx="236069">23</cx:pt>
          <cx:pt idx="236070">321</cx:pt>
          <cx:pt idx="236071">42</cx:pt>
          <cx:pt idx="236072">71</cx:pt>
          <cx:pt idx="236073">14</cx:pt>
          <cx:pt idx="236074">1</cx:pt>
          <cx:pt idx="236075">1</cx:pt>
          <cx:pt idx="236076">4</cx:pt>
          <cx:pt idx="236077">0</cx:pt>
          <cx:pt idx="236078">4</cx:pt>
          <cx:pt idx="236079">47</cx:pt>
          <cx:pt idx="236080">3</cx:pt>
          <cx:pt idx="236081">335</cx:pt>
          <cx:pt idx="236082">7</cx:pt>
          <cx:pt idx="236083">55</cx:pt>
          <cx:pt idx="236084">21</cx:pt>
          <cx:pt idx="236085">1</cx:pt>
          <cx:pt idx="236086">0</cx:pt>
          <cx:pt idx="236087">1</cx:pt>
          <cx:pt idx="236088">0</cx:pt>
          <cx:pt idx="236089">259</cx:pt>
          <cx:pt idx="236090">133</cx:pt>
          <cx:pt idx="236091">0</cx:pt>
          <cx:pt idx="236092">120</cx:pt>
          <cx:pt idx="236093">23</cx:pt>
          <cx:pt idx="236094">94</cx:pt>
          <cx:pt idx="236095">19</cx:pt>
          <cx:pt idx="236096">17</cx:pt>
          <cx:pt idx="236097">1</cx:pt>
          <cx:pt idx="236098">2</cx:pt>
          <cx:pt idx="236099">0</cx:pt>
          <cx:pt idx="236100">0</cx:pt>
          <cx:pt idx="236101">0</cx:pt>
          <cx:pt idx="236102">35</cx:pt>
          <cx:pt idx="236103">0</cx:pt>
          <cx:pt idx="236104">0</cx:pt>
          <cx:pt idx="236105">0</cx:pt>
          <cx:pt idx="236106">0</cx:pt>
          <cx:pt idx="236107">0</cx:pt>
          <cx:pt idx="236108">15</cx:pt>
          <cx:pt idx="236109">214</cx:pt>
          <cx:pt idx="236110">0</cx:pt>
          <cx:pt idx="236111">4</cx:pt>
          <cx:pt idx="236112">42</cx:pt>
          <cx:pt idx="236113">327</cx:pt>
          <cx:pt idx="236114">27</cx:pt>
          <cx:pt idx="236115">108</cx:pt>
          <cx:pt idx="236116">88</cx:pt>
          <cx:pt idx="236117">1</cx:pt>
          <cx:pt idx="236118">1</cx:pt>
          <cx:pt idx="236119">1</cx:pt>
          <cx:pt idx="236120">0</cx:pt>
          <cx:pt idx="236121">0</cx:pt>
          <cx:pt idx="236122">0</cx:pt>
          <cx:pt idx="236123">0</cx:pt>
          <cx:pt idx="236124">0</cx:pt>
          <cx:pt idx="236125">0</cx:pt>
          <cx:pt idx="236126">125</cx:pt>
          <cx:pt idx="236127">14</cx:pt>
          <cx:pt idx="236128">0</cx:pt>
          <cx:pt idx="236129">0</cx:pt>
          <cx:pt idx="236130">46</cx:pt>
          <cx:pt idx="236131">48</cx:pt>
          <cx:pt idx="236132">90</cx:pt>
          <cx:pt idx="236133">69</cx:pt>
          <cx:pt idx="236134">19</cx:pt>
          <cx:pt idx="236135">250</cx:pt>
          <cx:pt idx="236136">5</cx:pt>
          <cx:pt idx="236137">0</cx:pt>
          <cx:pt idx="236138">0</cx:pt>
          <cx:pt idx="236139">0</cx:pt>
          <cx:pt idx="236140">0</cx:pt>
          <cx:pt idx="236141">12</cx:pt>
          <cx:pt idx="236142">0</cx:pt>
          <cx:pt idx="236143">0</cx:pt>
          <cx:pt idx="236144">0</cx:pt>
          <cx:pt idx="236145">1</cx:pt>
          <cx:pt idx="236146">5</cx:pt>
          <cx:pt idx="236147">0</cx:pt>
          <cx:pt idx="236148">148</cx:pt>
          <cx:pt idx="236149">0</cx:pt>
          <cx:pt idx="236150">71</cx:pt>
          <cx:pt idx="236151">56</cx:pt>
          <cx:pt idx="236152">16</cx:pt>
          <cx:pt idx="236153">26</cx:pt>
          <cx:pt idx="236154">50</cx:pt>
          <cx:pt idx="236155">0</cx:pt>
          <cx:pt idx="236156">1</cx:pt>
          <cx:pt idx="236157">1</cx:pt>
          <cx:pt idx="236158">1</cx:pt>
          <cx:pt idx="236159">0</cx:pt>
          <cx:pt idx="236160">1</cx:pt>
          <cx:pt idx="236161">18</cx:pt>
          <cx:pt idx="236162">0</cx:pt>
          <cx:pt idx="236163">4</cx:pt>
          <cx:pt idx="236164">83</cx:pt>
          <cx:pt idx="236165">0</cx:pt>
          <cx:pt idx="236166">0</cx:pt>
          <cx:pt idx="236167">0</cx:pt>
          <cx:pt idx="236168">0</cx:pt>
          <cx:pt idx="236169">0</cx:pt>
          <cx:pt idx="236170">0</cx:pt>
          <cx:pt idx="236171">0</cx:pt>
          <cx:pt idx="236172">0</cx:pt>
          <cx:pt idx="236173">0</cx:pt>
          <cx:pt idx="236174">0</cx:pt>
          <cx:pt idx="236175">0</cx:pt>
          <cx:pt idx="236176">0</cx:pt>
          <cx:pt idx="236177">24</cx:pt>
          <cx:pt idx="236178">0</cx:pt>
          <cx:pt idx="236179">2</cx:pt>
          <cx:pt idx="236180">154</cx:pt>
          <cx:pt idx="236181">147</cx:pt>
          <cx:pt idx="236182">29</cx:pt>
          <cx:pt idx="236183">20</cx:pt>
          <cx:pt idx="236184">13</cx:pt>
          <cx:pt idx="236185">66</cx:pt>
          <cx:pt idx="236186">65</cx:pt>
          <cx:pt idx="236187">73</cx:pt>
          <cx:pt idx="236188">26</cx:pt>
          <cx:pt idx="236189">99</cx:pt>
          <cx:pt idx="236190">1</cx:pt>
          <cx:pt idx="236191">44</cx:pt>
          <cx:pt idx="236192">377</cx:pt>
          <cx:pt idx="236193">57</cx:pt>
          <cx:pt idx="236194">2</cx:pt>
          <cx:pt idx="236195">1</cx:pt>
          <cx:pt idx="236196">0</cx:pt>
          <cx:pt idx="236197">10</cx:pt>
          <cx:pt idx="236198">0</cx:pt>
          <cx:pt idx="236199">8</cx:pt>
          <cx:pt idx="236200">1</cx:pt>
          <cx:pt idx="236201">2</cx:pt>
          <cx:pt idx="236202">27</cx:pt>
          <cx:pt idx="236203">7</cx:pt>
          <cx:pt idx="236204">0</cx:pt>
          <cx:pt idx="236205">123</cx:pt>
          <cx:pt idx="236206">0</cx:pt>
          <cx:pt idx="236207">0</cx:pt>
          <cx:pt idx="236208">1</cx:pt>
          <cx:pt idx="236209">1</cx:pt>
          <cx:pt idx="236210">89</cx:pt>
          <cx:pt idx="236211">5</cx:pt>
          <cx:pt idx="236212">3</cx:pt>
          <cx:pt idx="236213">181</cx:pt>
          <cx:pt idx="236214">71</cx:pt>
          <cx:pt idx="236215">0</cx:pt>
          <cx:pt idx="236216">0</cx:pt>
          <cx:pt idx="236217">44</cx:pt>
          <cx:pt idx="236218">39</cx:pt>
          <cx:pt idx="236219">17</cx:pt>
          <cx:pt idx="236220">157</cx:pt>
          <cx:pt idx="236221">72</cx:pt>
          <cx:pt idx="236222">24</cx:pt>
          <cx:pt idx="236223">1</cx:pt>
          <cx:pt idx="236224">81</cx:pt>
          <cx:pt idx="236225">38</cx:pt>
          <cx:pt idx="236226">6</cx:pt>
          <cx:pt idx="236227">2</cx:pt>
          <cx:pt idx="236228">31</cx:pt>
          <cx:pt idx="236229">285</cx:pt>
          <cx:pt idx="236230">1</cx:pt>
          <cx:pt idx="236231">67</cx:pt>
          <cx:pt idx="236232">69</cx:pt>
          <cx:pt idx="236233">27</cx:pt>
          <cx:pt idx="236234">22</cx:pt>
          <cx:pt idx="236235">84</cx:pt>
          <cx:pt idx="236236">0</cx:pt>
          <cx:pt idx="236237">99</cx:pt>
          <cx:pt idx="236238">463</cx:pt>
          <cx:pt idx="236239">0</cx:pt>
          <cx:pt idx="236240">235</cx:pt>
          <cx:pt idx="236241">0</cx:pt>
          <cx:pt idx="236242">0</cx:pt>
          <cx:pt idx="236243">38</cx:pt>
          <cx:pt idx="236244">0</cx:pt>
          <cx:pt idx="236245">0</cx:pt>
          <cx:pt idx="236246">16</cx:pt>
          <cx:pt idx="236247">44</cx:pt>
          <cx:pt idx="236248">12</cx:pt>
          <cx:pt idx="236249">64</cx:pt>
          <cx:pt idx="236250">12</cx:pt>
          <cx:pt idx="236251">38</cx:pt>
          <cx:pt idx="236252">172</cx:pt>
          <cx:pt idx="236253">25</cx:pt>
          <cx:pt idx="236254">9</cx:pt>
          <cx:pt idx="236255">82</cx:pt>
          <cx:pt idx="236256">108</cx:pt>
          <cx:pt idx="236257">50</cx:pt>
          <cx:pt idx="236258">215</cx:pt>
          <cx:pt idx="236259">144</cx:pt>
          <cx:pt idx="236260">1</cx:pt>
          <cx:pt idx="236261">122</cx:pt>
          <cx:pt idx="236262">259</cx:pt>
          <cx:pt idx="236263">637</cx:pt>
          <cx:pt idx="236264">0</cx:pt>
          <cx:pt idx="236265">197</cx:pt>
          <cx:pt idx="236266">0</cx:pt>
          <cx:pt idx="236267">14</cx:pt>
          <cx:pt idx="236268">1</cx:pt>
          <cx:pt idx="236269">6</cx:pt>
          <cx:pt idx="236270">0</cx:pt>
          <cx:pt idx="236271">76</cx:pt>
          <cx:pt idx="236272">0</cx:pt>
          <cx:pt idx="236273">48</cx:pt>
          <cx:pt idx="236274">245</cx:pt>
          <cx:pt idx="236275">21</cx:pt>
          <cx:pt idx="236276">0</cx:pt>
          <cx:pt idx="236277">53</cx:pt>
          <cx:pt idx="236278">0</cx:pt>
          <cx:pt idx="236279">7</cx:pt>
          <cx:pt idx="236280">7</cx:pt>
          <cx:pt idx="236281">1</cx:pt>
          <cx:pt idx="236282">44</cx:pt>
          <cx:pt idx="236283">3</cx:pt>
          <cx:pt idx="236284">0</cx:pt>
          <cx:pt idx="236285">14</cx:pt>
          <cx:pt idx="236286">130</cx:pt>
          <cx:pt idx="236287">29</cx:pt>
          <cx:pt idx="236288">9</cx:pt>
          <cx:pt idx="236289">0</cx:pt>
          <cx:pt idx="236290">0</cx:pt>
          <cx:pt idx="236291">1</cx:pt>
          <cx:pt idx="236292">136</cx:pt>
          <cx:pt idx="236293">247</cx:pt>
          <cx:pt idx="236294">6</cx:pt>
          <cx:pt idx="236295">27</cx:pt>
          <cx:pt idx="236296">99</cx:pt>
          <cx:pt idx="236297">59</cx:pt>
          <cx:pt idx="236298">5</cx:pt>
          <cx:pt idx="236299">6</cx:pt>
          <cx:pt idx="236300">0</cx:pt>
          <cx:pt idx="236301">203</cx:pt>
          <cx:pt idx="236302">4</cx:pt>
          <cx:pt idx="236303">0</cx:pt>
          <cx:pt idx="236304">0</cx:pt>
          <cx:pt idx="236305">0</cx:pt>
          <cx:pt idx="236306">0</cx:pt>
          <cx:pt idx="236307">0</cx:pt>
          <cx:pt idx="236308">1</cx:pt>
          <cx:pt idx="236309">88</cx:pt>
          <cx:pt idx="236310">3</cx:pt>
          <cx:pt idx="236311">58</cx:pt>
          <cx:pt idx="236312">0</cx:pt>
          <cx:pt idx="236313">16</cx:pt>
          <cx:pt idx="236314">0</cx:pt>
          <cx:pt idx="236315">26</cx:pt>
          <cx:pt idx="236316">1</cx:pt>
          <cx:pt idx="236317">2</cx:pt>
          <cx:pt idx="236318">0</cx:pt>
          <cx:pt idx="236319">0</cx:pt>
          <cx:pt idx="236320">0</cx:pt>
          <cx:pt idx="236321">112</cx:pt>
          <cx:pt idx="236322">0</cx:pt>
          <cx:pt idx="236323">0</cx:pt>
          <cx:pt idx="236324">0</cx:pt>
          <cx:pt idx="236325">0</cx:pt>
          <cx:pt idx="236326">1</cx:pt>
          <cx:pt idx="236327">19</cx:pt>
          <cx:pt idx="236328">0</cx:pt>
          <cx:pt idx="236329">7</cx:pt>
          <cx:pt idx="236330">0</cx:pt>
          <cx:pt idx="236331">305</cx:pt>
          <cx:pt idx="236332">69</cx:pt>
          <cx:pt idx="236333">92</cx:pt>
          <cx:pt idx="236334">14</cx:pt>
          <cx:pt idx="236335">16</cx:pt>
          <cx:pt idx="236336">9</cx:pt>
          <cx:pt idx="236337">0</cx:pt>
          <cx:pt idx="236338">2</cx:pt>
          <cx:pt idx="236339">5</cx:pt>
          <cx:pt idx="236340">126</cx:pt>
          <cx:pt idx="236341">52</cx:pt>
          <cx:pt idx="236342">1</cx:pt>
          <cx:pt idx="236343">6</cx:pt>
          <cx:pt idx="236344">72</cx:pt>
          <cx:pt idx="236345">0</cx:pt>
          <cx:pt idx="236346">286</cx:pt>
          <cx:pt idx="236347">49</cx:pt>
          <cx:pt idx="236348">298</cx:pt>
          <cx:pt idx="236349">2</cx:pt>
          <cx:pt idx="236350">5</cx:pt>
          <cx:pt idx="236351">5</cx:pt>
          <cx:pt idx="236352">2</cx:pt>
          <cx:pt idx="236353">1</cx:pt>
          <cx:pt idx="236354">0</cx:pt>
          <cx:pt idx="236355">30</cx:pt>
          <cx:pt idx="236356">1</cx:pt>
          <cx:pt idx="236357">29</cx:pt>
          <cx:pt idx="236358">1</cx:pt>
          <cx:pt idx="236359">14</cx:pt>
          <cx:pt idx="236360">90</cx:pt>
          <cx:pt idx="236361">10</cx:pt>
          <cx:pt idx="236362">36</cx:pt>
          <cx:pt idx="236363">1</cx:pt>
          <cx:pt idx="236364">32</cx:pt>
          <cx:pt idx="236365">116</cx:pt>
          <cx:pt idx="236366">3</cx:pt>
          <cx:pt idx="236367">0</cx:pt>
          <cx:pt idx="236368">15</cx:pt>
          <cx:pt idx="236369">5</cx:pt>
          <cx:pt idx="236370">60</cx:pt>
          <cx:pt idx="236371">0</cx:pt>
          <cx:pt idx="236372">5</cx:pt>
          <cx:pt idx="236373">3</cx:pt>
          <cx:pt idx="236374">2</cx:pt>
          <cx:pt idx="236375">1</cx:pt>
          <cx:pt idx="236376">210</cx:pt>
          <cx:pt idx="236377">22</cx:pt>
          <cx:pt idx="236378">15</cx:pt>
          <cx:pt idx="236379">12</cx:pt>
          <cx:pt idx="236380">5</cx:pt>
          <cx:pt idx="236381">47</cx:pt>
          <cx:pt idx="236382">0</cx:pt>
          <cx:pt idx="236383">7</cx:pt>
          <cx:pt idx="236384">0</cx:pt>
          <cx:pt idx="236385">22</cx:pt>
          <cx:pt idx="236386">0</cx:pt>
          <cx:pt idx="236387">2</cx:pt>
          <cx:pt idx="236388">17</cx:pt>
          <cx:pt idx="236389">0</cx:pt>
          <cx:pt idx="236390">1</cx:pt>
          <cx:pt idx="236391">13</cx:pt>
          <cx:pt idx="236392">22</cx:pt>
          <cx:pt idx="236393">0</cx:pt>
          <cx:pt idx="236394">14</cx:pt>
          <cx:pt idx="236395">225</cx:pt>
          <cx:pt idx="236396">0</cx:pt>
          <cx:pt idx="236397">0</cx:pt>
          <cx:pt idx="236398">1</cx:pt>
          <cx:pt idx="236399">0</cx:pt>
          <cx:pt idx="236400">2</cx:pt>
          <cx:pt idx="236401">30</cx:pt>
          <cx:pt idx="236402">0</cx:pt>
          <cx:pt idx="236403">1</cx:pt>
          <cx:pt idx="236404">0</cx:pt>
          <cx:pt idx="236405">0</cx:pt>
          <cx:pt idx="236406">0</cx:pt>
          <cx:pt idx="236407">343</cx:pt>
          <cx:pt idx="236408">0</cx:pt>
          <cx:pt idx="236409">99</cx:pt>
          <cx:pt idx="236410">0</cx:pt>
          <cx:pt idx="236411">95</cx:pt>
          <cx:pt idx="236412">60</cx:pt>
          <cx:pt idx="236413">102</cx:pt>
          <cx:pt idx="236414">0</cx:pt>
          <cx:pt idx="236415">0</cx:pt>
          <cx:pt idx="236416">0</cx:pt>
          <cx:pt idx="236417">2</cx:pt>
          <cx:pt idx="236418">0</cx:pt>
          <cx:pt idx="236419">0</cx:pt>
          <cx:pt idx="236420">147</cx:pt>
          <cx:pt idx="236421">1</cx:pt>
          <cx:pt idx="236422">15</cx:pt>
          <cx:pt idx="236423">70</cx:pt>
          <cx:pt idx="236424">110</cx:pt>
          <cx:pt idx="236425">72</cx:pt>
          <cx:pt idx="236426">3</cx:pt>
          <cx:pt idx="236427">1</cx:pt>
          <cx:pt idx="236428">4</cx:pt>
          <cx:pt idx="236429">0</cx:pt>
          <cx:pt idx="236430">3</cx:pt>
          <cx:pt idx="236431">17</cx:pt>
          <cx:pt idx="236432">0</cx:pt>
          <cx:pt idx="236433">139</cx:pt>
          <cx:pt idx="236434">1</cx:pt>
          <cx:pt idx="236435">5</cx:pt>
          <cx:pt idx="236436">51</cx:pt>
          <cx:pt idx="236437">1</cx:pt>
          <cx:pt idx="236438">70</cx:pt>
          <cx:pt idx="236439">0</cx:pt>
          <cx:pt idx="236440">0</cx:pt>
          <cx:pt idx="236441">5</cx:pt>
          <cx:pt idx="236442">48</cx:pt>
          <cx:pt idx="236443">0</cx:pt>
          <cx:pt idx="236444">377</cx:pt>
          <cx:pt idx="236445">21</cx:pt>
          <cx:pt idx="236446">4</cx:pt>
          <cx:pt idx="236447">14</cx:pt>
          <cx:pt idx="236448">2</cx:pt>
          <cx:pt idx="236449">0</cx:pt>
          <cx:pt idx="236450">1</cx:pt>
          <cx:pt idx="236451">0</cx:pt>
          <cx:pt idx="236452">136</cx:pt>
          <cx:pt idx="236453">0</cx:pt>
          <cx:pt idx="236454">0</cx:pt>
          <cx:pt idx="236455">49</cx:pt>
          <cx:pt idx="236456">7</cx:pt>
          <cx:pt idx="236457">211</cx:pt>
          <cx:pt idx="236458">0</cx:pt>
          <cx:pt idx="236459">90</cx:pt>
          <cx:pt idx="236460">51</cx:pt>
          <cx:pt idx="236461">47</cx:pt>
          <cx:pt idx="236462">0</cx:pt>
          <cx:pt idx="236463">0</cx:pt>
          <cx:pt idx="236464">2</cx:pt>
          <cx:pt idx="236465">129</cx:pt>
          <cx:pt idx="236466">146</cx:pt>
          <cx:pt idx="236467">1</cx:pt>
          <cx:pt idx="236468">2</cx:pt>
          <cx:pt idx="236469">0</cx:pt>
          <cx:pt idx="236470">11</cx:pt>
          <cx:pt idx="236471">58</cx:pt>
          <cx:pt idx="236472">18</cx:pt>
          <cx:pt idx="236473">179</cx:pt>
          <cx:pt idx="236474">12</cx:pt>
          <cx:pt idx="236475">1</cx:pt>
          <cx:pt idx="236476">1</cx:pt>
          <cx:pt idx="236477">1</cx:pt>
          <cx:pt idx="236478">0</cx:pt>
          <cx:pt idx="236479">0</cx:pt>
          <cx:pt idx="236480">3</cx:pt>
          <cx:pt idx="236481">259</cx:pt>
          <cx:pt idx="236482">9</cx:pt>
          <cx:pt idx="236483">35</cx:pt>
          <cx:pt idx="236484">1</cx:pt>
          <cx:pt idx="236485">22</cx:pt>
          <cx:pt idx="236486">3</cx:pt>
          <cx:pt idx="236487">2</cx:pt>
          <cx:pt idx="236488">76</cx:pt>
          <cx:pt idx="236489">38</cx:pt>
          <cx:pt idx="236490">1</cx:pt>
          <cx:pt idx="236491">1</cx:pt>
          <cx:pt idx="236492">1</cx:pt>
          <cx:pt idx="236493">39</cx:pt>
          <cx:pt idx="236494">7</cx:pt>
          <cx:pt idx="236495">34</cx:pt>
          <cx:pt idx="236496">127</cx:pt>
          <cx:pt idx="236497">39</cx:pt>
          <cx:pt idx="236498">0</cx:pt>
          <cx:pt idx="236499">74</cx:pt>
          <cx:pt idx="236500">0</cx:pt>
          <cx:pt idx="236501">1</cx:pt>
          <cx:pt idx="236502">0</cx:pt>
          <cx:pt idx="236503">1</cx:pt>
          <cx:pt idx="236504">409</cx:pt>
          <cx:pt idx="236505">4</cx:pt>
          <cx:pt idx="236506">0</cx:pt>
          <cx:pt idx="236507">1</cx:pt>
          <cx:pt idx="236508">12</cx:pt>
          <cx:pt idx="236509">0</cx:pt>
          <cx:pt idx="236510">4</cx:pt>
          <cx:pt idx="236511">10</cx:pt>
          <cx:pt idx="236512">36</cx:pt>
          <cx:pt idx="236513">119</cx:pt>
          <cx:pt idx="236514">221</cx:pt>
          <cx:pt idx="236515">104</cx:pt>
          <cx:pt idx="236516">0</cx:pt>
          <cx:pt idx="236517">123</cx:pt>
          <cx:pt idx="236518">0</cx:pt>
          <cx:pt idx="236519">688</cx:pt>
          <cx:pt idx="236520">30</cx:pt>
          <cx:pt idx="236521">3</cx:pt>
          <cx:pt idx="236522">111</cx:pt>
          <cx:pt idx="236523">8</cx:pt>
          <cx:pt idx="236524">6</cx:pt>
          <cx:pt idx="236525">69</cx:pt>
          <cx:pt idx="236526">23</cx:pt>
          <cx:pt idx="236527">103</cx:pt>
          <cx:pt idx="236528">41</cx:pt>
          <cx:pt idx="236529">82</cx:pt>
          <cx:pt idx="236530">36</cx:pt>
          <cx:pt idx="236531">50</cx:pt>
          <cx:pt idx="236532">0</cx:pt>
          <cx:pt idx="236533">371</cx:pt>
          <cx:pt idx="236534">1</cx:pt>
          <cx:pt idx="236535">1</cx:pt>
          <cx:pt idx="236536">0</cx:pt>
          <cx:pt idx="236537">8</cx:pt>
          <cx:pt idx="236538">2</cx:pt>
          <cx:pt idx="236539">1</cx:pt>
          <cx:pt idx="236540">23</cx:pt>
          <cx:pt idx="236541">0</cx:pt>
          <cx:pt idx="236542">151</cx:pt>
          <cx:pt idx="236543">7</cx:pt>
          <cx:pt idx="236544">4</cx:pt>
          <cx:pt idx="236545">38</cx:pt>
          <cx:pt idx="236546">3</cx:pt>
          <cx:pt idx="236547">169</cx:pt>
          <cx:pt idx="236548">5</cx:pt>
          <cx:pt idx="236549">5</cx:pt>
          <cx:pt idx="236550">0</cx:pt>
          <cx:pt idx="236551">2</cx:pt>
          <cx:pt idx="236552">0</cx:pt>
          <cx:pt idx="236553">0</cx:pt>
          <cx:pt idx="236554">14</cx:pt>
          <cx:pt idx="236555">0</cx:pt>
          <cx:pt idx="236556">21</cx:pt>
          <cx:pt idx="236557">4</cx:pt>
          <cx:pt idx="236558">0</cx:pt>
          <cx:pt idx="236559">4</cx:pt>
          <cx:pt idx="236560">5</cx:pt>
          <cx:pt idx="236561">0</cx:pt>
          <cx:pt idx="236562">81</cx:pt>
          <cx:pt idx="236563">7</cx:pt>
          <cx:pt idx="236564">73</cx:pt>
          <cx:pt idx="236565">75</cx:pt>
          <cx:pt idx="236566">0</cx:pt>
          <cx:pt idx="236567">0</cx:pt>
          <cx:pt idx="236568">40</cx:pt>
          <cx:pt idx="236569">43</cx:pt>
          <cx:pt idx="236570">1</cx:pt>
          <cx:pt idx="236571">6</cx:pt>
          <cx:pt idx="236572">2</cx:pt>
          <cx:pt idx="236573">1</cx:pt>
          <cx:pt idx="236574">1</cx:pt>
          <cx:pt idx="236575">188</cx:pt>
          <cx:pt idx="236576">3</cx:pt>
          <cx:pt idx="236577">1</cx:pt>
          <cx:pt idx="236578">0</cx:pt>
          <cx:pt idx="236579">0</cx:pt>
          <cx:pt idx="236580">18</cx:pt>
          <cx:pt idx="236581">1</cx:pt>
          <cx:pt idx="236582">0</cx:pt>
          <cx:pt idx="236583">1</cx:pt>
          <cx:pt idx="236584">116</cx:pt>
          <cx:pt idx="236585">223</cx:pt>
          <cx:pt idx="236586">0</cx:pt>
          <cx:pt idx="236587">1</cx:pt>
          <cx:pt idx="236588">1</cx:pt>
          <cx:pt idx="236589">68</cx:pt>
          <cx:pt idx="236590">5</cx:pt>
          <cx:pt idx="236591">3</cx:pt>
          <cx:pt idx="236592">0</cx:pt>
          <cx:pt idx="236593">0</cx:pt>
          <cx:pt idx="236594">20</cx:pt>
          <cx:pt idx="236595">370</cx:pt>
          <cx:pt idx="236596">65</cx:pt>
          <cx:pt idx="236597">11</cx:pt>
          <cx:pt idx="236598">13</cx:pt>
          <cx:pt idx="236599">352</cx:pt>
          <cx:pt idx="236600">44</cx:pt>
          <cx:pt idx="236601">190</cx:pt>
          <cx:pt idx="236602">0</cx:pt>
          <cx:pt idx="236603">10</cx:pt>
          <cx:pt idx="236604">2</cx:pt>
          <cx:pt idx="236605">55</cx:pt>
          <cx:pt idx="236606">25</cx:pt>
          <cx:pt idx="236607">29</cx:pt>
          <cx:pt idx="236608">14</cx:pt>
          <cx:pt idx="236609">0</cx:pt>
          <cx:pt idx="236610">0</cx:pt>
          <cx:pt idx="236611">194</cx:pt>
          <cx:pt idx="236612">1</cx:pt>
          <cx:pt idx="236613">0</cx:pt>
          <cx:pt idx="236614">31</cx:pt>
          <cx:pt idx="236615">6</cx:pt>
          <cx:pt idx="236616">154</cx:pt>
          <cx:pt idx="236617">6</cx:pt>
          <cx:pt idx="236618">412</cx:pt>
          <cx:pt idx="236619">0</cx:pt>
          <cx:pt idx="236620">78</cx:pt>
          <cx:pt idx="236621">49</cx:pt>
          <cx:pt idx="236622">19</cx:pt>
          <cx:pt idx="236623">0</cx:pt>
          <cx:pt idx="236624">13</cx:pt>
          <cx:pt idx="236625">13</cx:pt>
          <cx:pt idx="236626">0</cx:pt>
          <cx:pt idx="236627">39</cx:pt>
          <cx:pt idx="236628">0</cx:pt>
          <cx:pt idx="236629">0</cx:pt>
          <cx:pt idx="236630">2</cx:pt>
          <cx:pt idx="236631">2</cx:pt>
          <cx:pt idx="236632">2</cx:pt>
          <cx:pt idx="236633">2</cx:pt>
          <cx:pt idx="236634">0</cx:pt>
          <cx:pt idx="236635">0</cx:pt>
          <cx:pt idx="236636">0</cx:pt>
          <cx:pt idx="236637">14</cx:pt>
          <cx:pt idx="236638">130</cx:pt>
          <cx:pt idx="236639">0</cx:pt>
          <cx:pt idx="236640">23</cx:pt>
          <cx:pt idx="236641">5</cx:pt>
          <cx:pt idx="236642">15</cx:pt>
          <cx:pt idx="236643">162</cx:pt>
          <cx:pt idx="236644">170</cx:pt>
          <cx:pt idx="236645">0</cx:pt>
          <cx:pt idx="236646">0</cx:pt>
          <cx:pt idx="236647">97</cx:pt>
          <cx:pt idx="236648">67</cx:pt>
          <cx:pt idx="236649">15</cx:pt>
          <cx:pt idx="236650">71</cx:pt>
          <cx:pt idx="236651">8</cx:pt>
          <cx:pt idx="236652">6</cx:pt>
          <cx:pt idx="236653">3</cx:pt>
          <cx:pt idx="236654">0</cx:pt>
          <cx:pt idx="236655">0</cx:pt>
          <cx:pt idx="236656">0</cx:pt>
          <cx:pt idx="236657">12</cx:pt>
          <cx:pt idx="236658">64</cx:pt>
          <cx:pt idx="236659">14</cx:pt>
          <cx:pt idx="236660">22</cx:pt>
          <cx:pt idx="236661">53</cx:pt>
          <cx:pt idx="236662">62</cx:pt>
          <cx:pt idx="236663">1</cx:pt>
          <cx:pt idx="236664">69</cx:pt>
          <cx:pt idx="236665">18</cx:pt>
          <cx:pt idx="236666">6</cx:pt>
          <cx:pt idx="236667">23</cx:pt>
          <cx:pt idx="236668">9</cx:pt>
          <cx:pt idx="236669">112</cx:pt>
          <cx:pt idx="236670">218</cx:pt>
          <cx:pt idx="236671">9</cx:pt>
          <cx:pt idx="236672">5</cx:pt>
          <cx:pt idx="236673">0</cx:pt>
          <cx:pt idx="236674">78</cx:pt>
          <cx:pt idx="236675">33</cx:pt>
          <cx:pt idx="236676">8</cx:pt>
          <cx:pt idx="236677">0</cx:pt>
          <cx:pt idx="236678">8</cx:pt>
          <cx:pt idx="236679">76</cx:pt>
          <cx:pt idx="236680">24</cx:pt>
          <cx:pt idx="236681">2</cx:pt>
          <cx:pt idx="236682">0</cx:pt>
          <cx:pt idx="236683">0</cx:pt>
          <cx:pt idx="236684">16</cx:pt>
          <cx:pt idx="236685">0</cx:pt>
          <cx:pt idx="236686">3</cx:pt>
          <cx:pt idx="236687">0</cx:pt>
          <cx:pt idx="236688">28</cx:pt>
          <cx:pt idx="236689">5</cx:pt>
          <cx:pt idx="236690">24</cx:pt>
          <cx:pt idx="236691">11</cx:pt>
          <cx:pt idx="236692">154</cx:pt>
          <cx:pt idx="236693">0</cx:pt>
          <cx:pt idx="236694">20</cx:pt>
          <cx:pt idx="236695">0</cx:pt>
          <cx:pt idx="236696">1</cx:pt>
          <cx:pt idx="236697">127</cx:pt>
          <cx:pt idx="236698">0</cx:pt>
          <cx:pt idx="236699">188</cx:pt>
          <cx:pt idx="236700">34</cx:pt>
          <cx:pt idx="236701">3</cx:pt>
          <cx:pt idx="236702">0</cx:pt>
          <cx:pt idx="236703">1</cx:pt>
          <cx:pt idx="236704">0</cx:pt>
          <cx:pt idx="236705">27</cx:pt>
          <cx:pt idx="236706">5</cx:pt>
          <cx:pt idx="236707">1</cx:pt>
          <cx:pt idx="236708">1</cx:pt>
          <cx:pt idx="236709">152</cx:pt>
          <cx:pt idx="236710">221</cx:pt>
          <cx:pt idx="236711">11</cx:pt>
          <cx:pt idx="236712">1</cx:pt>
          <cx:pt idx="236713">5</cx:pt>
          <cx:pt idx="236714">3</cx:pt>
          <cx:pt idx="236715">0</cx:pt>
          <cx:pt idx="236716">70</cx:pt>
          <cx:pt idx="236717">0</cx:pt>
          <cx:pt idx="236718">0</cx:pt>
          <cx:pt idx="236719">1</cx:pt>
          <cx:pt idx="236720">8</cx:pt>
          <cx:pt idx="236721">3</cx:pt>
          <cx:pt idx="236722">2</cx:pt>
          <cx:pt idx="236723">0</cx:pt>
          <cx:pt idx="236724">1</cx:pt>
          <cx:pt idx="236725">1</cx:pt>
          <cx:pt idx="236726">0</cx:pt>
          <cx:pt idx="236727">7</cx:pt>
          <cx:pt idx="236728">0</cx:pt>
          <cx:pt idx="236729">36</cx:pt>
          <cx:pt idx="236730">45</cx:pt>
          <cx:pt idx="236731">153</cx:pt>
          <cx:pt idx="236732">14</cx:pt>
          <cx:pt idx="236733">195</cx:pt>
          <cx:pt idx="236734">2</cx:pt>
          <cx:pt idx="236735">71</cx:pt>
          <cx:pt idx="236736">0</cx:pt>
          <cx:pt idx="236737">0</cx:pt>
          <cx:pt idx="236738">2</cx:pt>
          <cx:pt idx="236739">3</cx:pt>
          <cx:pt idx="236740">104</cx:pt>
          <cx:pt idx="236741">24</cx:pt>
          <cx:pt idx="236742">0</cx:pt>
          <cx:pt idx="236743">1</cx:pt>
          <cx:pt idx="236744">0</cx:pt>
          <cx:pt idx="236745">0</cx:pt>
          <cx:pt idx="236746">32</cx:pt>
          <cx:pt idx="236747">0</cx:pt>
          <cx:pt idx="236748">13</cx:pt>
          <cx:pt idx="236749">8</cx:pt>
          <cx:pt idx="236750">22</cx:pt>
          <cx:pt idx="236751">0</cx:pt>
          <cx:pt idx="236752">3</cx:pt>
          <cx:pt idx="236753">1</cx:pt>
          <cx:pt idx="236754">1</cx:pt>
          <cx:pt idx="236755">14</cx:pt>
          <cx:pt idx="236756">0</cx:pt>
          <cx:pt idx="236757">8</cx:pt>
          <cx:pt idx="236758">5</cx:pt>
          <cx:pt idx="236759">45</cx:pt>
          <cx:pt idx="236760">30</cx:pt>
          <cx:pt idx="236761">83</cx:pt>
          <cx:pt idx="236762">70</cx:pt>
          <cx:pt idx="236763">6</cx:pt>
          <cx:pt idx="236764">64</cx:pt>
          <cx:pt idx="236765">108</cx:pt>
          <cx:pt idx="236766">15</cx:pt>
          <cx:pt idx="236767">0</cx:pt>
          <cx:pt idx="236768">14</cx:pt>
          <cx:pt idx="236769">6</cx:pt>
          <cx:pt idx="236770">24</cx:pt>
          <cx:pt idx="236771">25</cx:pt>
          <cx:pt idx="236772">0</cx:pt>
          <cx:pt idx="236773">129</cx:pt>
          <cx:pt idx="236774">0</cx:pt>
          <cx:pt idx="236775">13</cx:pt>
          <cx:pt idx="236776">134</cx:pt>
          <cx:pt idx="236777">5</cx:pt>
          <cx:pt idx="236778">124</cx:pt>
          <cx:pt idx="236779">1</cx:pt>
          <cx:pt idx="236780">6</cx:pt>
          <cx:pt idx="236781">0</cx:pt>
          <cx:pt idx="236782">25</cx:pt>
          <cx:pt idx="236783">8</cx:pt>
          <cx:pt idx="236784">0</cx:pt>
          <cx:pt idx="236785">15</cx:pt>
          <cx:pt idx="236786">0</cx:pt>
          <cx:pt idx="236787">34</cx:pt>
          <cx:pt idx="236788">2</cx:pt>
          <cx:pt idx="236789">0</cx:pt>
          <cx:pt idx="236790">0</cx:pt>
          <cx:pt idx="236791">84</cx:pt>
          <cx:pt idx="236792">16</cx:pt>
          <cx:pt idx="236793">0</cx:pt>
          <cx:pt idx="236794">49</cx:pt>
          <cx:pt idx="236795">21</cx:pt>
          <cx:pt idx="236796">0</cx:pt>
          <cx:pt idx="236797">0</cx:pt>
          <cx:pt idx="236798">0</cx:pt>
          <cx:pt idx="236799">0</cx:pt>
          <cx:pt idx="236800">0</cx:pt>
          <cx:pt idx="236801">0</cx:pt>
          <cx:pt idx="236802">0</cx:pt>
          <cx:pt idx="236803">0</cx:pt>
          <cx:pt idx="236804">0</cx:pt>
          <cx:pt idx="236805">17</cx:pt>
          <cx:pt idx="236806">15</cx:pt>
          <cx:pt idx="236807">2</cx:pt>
          <cx:pt idx="236808">0</cx:pt>
          <cx:pt idx="236809">0</cx:pt>
          <cx:pt idx="236810">5</cx:pt>
          <cx:pt idx="236811">3</cx:pt>
          <cx:pt idx="236812">2</cx:pt>
          <cx:pt idx="236813">0</cx:pt>
          <cx:pt idx="236814">53</cx:pt>
          <cx:pt idx="236815">190</cx:pt>
          <cx:pt idx="236816">6</cx:pt>
          <cx:pt idx="236817">22</cx:pt>
          <cx:pt idx="236818">2</cx:pt>
          <cx:pt idx="236819">20</cx:pt>
          <cx:pt idx="236820">0</cx:pt>
          <cx:pt idx="236821">0</cx:pt>
          <cx:pt idx="236822">22</cx:pt>
          <cx:pt idx="236823">33</cx:pt>
          <cx:pt idx="236824">95</cx:pt>
          <cx:pt idx="236825">91</cx:pt>
          <cx:pt idx="236826">46</cx:pt>
          <cx:pt idx="236827">67</cx:pt>
          <cx:pt idx="236828">272</cx:pt>
          <cx:pt idx="236829">161</cx:pt>
          <cx:pt idx="236830">2</cx:pt>
          <cx:pt idx="236831">53</cx:pt>
          <cx:pt idx="236832">0</cx:pt>
          <cx:pt idx="236833">220</cx:pt>
          <cx:pt idx="236834">0</cx:pt>
          <cx:pt idx="236835">1</cx:pt>
          <cx:pt idx="236836">19</cx:pt>
          <cx:pt idx="236837">209</cx:pt>
          <cx:pt idx="236838">8</cx:pt>
          <cx:pt idx="236839">0</cx:pt>
          <cx:pt idx="236840">25</cx:pt>
          <cx:pt idx="236841">76</cx:pt>
          <cx:pt idx="236842">11</cx:pt>
          <cx:pt idx="236843">29</cx:pt>
          <cx:pt idx="236844">2</cx:pt>
          <cx:pt idx="236845">3</cx:pt>
          <cx:pt idx="236846">0</cx:pt>
          <cx:pt idx="236847">2</cx:pt>
          <cx:pt idx="236848">12</cx:pt>
          <cx:pt idx="236849">9</cx:pt>
          <cx:pt idx="236850">8</cx:pt>
          <cx:pt idx="236851">14</cx:pt>
          <cx:pt idx="236852">40</cx:pt>
          <cx:pt idx="236853">4</cx:pt>
          <cx:pt idx="236854">216</cx:pt>
          <cx:pt idx="236855">77</cx:pt>
          <cx:pt idx="236856">8</cx:pt>
          <cx:pt idx="236857">0</cx:pt>
          <cx:pt idx="236858">2</cx:pt>
          <cx:pt idx="236859">0</cx:pt>
          <cx:pt idx="236860">91</cx:pt>
          <cx:pt idx="236861">0</cx:pt>
          <cx:pt idx="236862">87</cx:pt>
          <cx:pt idx="236863">110</cx:pt>
          <cx:pt idx="236864">517</cx:pt>
          <cx:pt idx="236865">0</cx:pt>
          <cx:pt idx="236866">0</cx:pt>
          <cx:pt idx="236867">20</cx:pt>
          <cx:pt idx="236868">107</cx:pt>
          <cx:pt idx="236869">34</cx:pt>
          <cx:pt idx="236870">53</cx:pt>
          <cx:pt idx="236871">36</cx:pt>
          <cx:pt idx="236872">61</cx:pt>
          <cx:pt idx="236873">0</cx:pt>
          <cx:pt idx="236874">1</cx:pt>
          <cx:pt idx="236875">30</cx:pt>
          <cx:pt idx="236876">204</cx:pt>
          <cx:pt idx="236877">6</cx:pt>
          <cx:pt idx="236878">41</cx:pt>
          <cx:pt idx="236879">2</cx:pt>
          <cx:pt idx="236880">0</cx:pt>
          <cx:pt idx="236881">13</cx:pt>
          <cx:pt idx="236882">0</cx:pt>
          <cx:pt idx="236883">10</cx:pt>
          <cx:pt idx="236884">0</cx:pt>
          <cx:pt idx="236885">24</cx:pt>
          <cx:pt idx="236886">3</cx:pt>
          <cx:pt idx="236887">27</cx:pt>
          <cx:pt idx="236888">133</cx:pt>
          <cx:pt idx="236889">149</cx:pt>
          <cx:pt idx="236890">37</cx:pt>
          <cx:pt idx="236891">0</cx:pt>
          <cx:pt idx="236892">13</cx:pt>
          <cx:pt idx="236893">7</cx:pt>
          <cx:pt idx="236894">20</cx:pt>
          <cx:pt idx="236895">3</cx:pt>
          <cx:pt idx="236896">1</cx:pt>
          <cx:pt idx="236897">153</cx:pt>
          <cx:pt idx="236898">0</cx:pt>
          <cx:pt idx="236899">0</cx:pt>
          <cx:pt idx="236900">27</cx:pt>
          <cx:pt idx="236901">5</cx:pt>
          <cx:pt idx="236902">74</cx:pt>
          <cx:pt idx="236903">90</cx:pt>
          <cx:pt idx="236904">0</cx:pt>
          <cx:pt idx="236905">0</cx:pt>
          <cx:pt idx="236906">69</cx:pt>
          <cx:pt idx="236907">41</cx:pt>
          <cx:pt idx="236908">92</cx:pt>
          <cx:pt idx="236909">0</cx:pt>
          <cx:pt idx="236910">0</cx:pt>
          <cx:pt idx="236911">3</cx:pt>
          <cx:pt idx="236912">7</cx:pt>
          <cx:pt idx="236913">3</cx:pt>
          <cx:pt idx="236914">1</cx:pt>
          <cx:pt idx="236915">308</cx:pt>
          <cx:pt idx="236916">38</cx:pt>
          <cx:pt idx="236917">42</cx:pt>
          <cx:pt idx="236918">1</cx:pt>
          <cx:pt idx="236919">0</cx:pt>
          <cx:pt idx="236920">0</cx:pt>
          <cx:pt idx="236921">22</cx:pt>
          <cx:pt idx="236922">48</cx:pt>
          <cx:pt idx="236923">116</cx:pt>
          <cx:pt idx="236924">13</cx:pt>
          <cx:pt idx="236925">4</cx:pt>
          <cx:pt idx="236926">311</cx:pt>
          <cx:pt idx="236927">0</cx:pt>
          <cx:pt idx="236928">3</cx:pt>
          <cx:pt idx="236929">7</cx:pt>
          <cx:pt idx="236930">6</cx:pt>
          <cx:pt idx="236931">0</cx:pt>
          <cx:pt idx="236932">1</cx:pt>
          <cx:pt idx="236933">1</cx:pt>
          <cx:pt idx="236934">0</cx:pt>
          <cx:pt idx="236935">1</cx:pt>
          <cx:pt idx="236936">22</cx:pt>
          <cx:pt idx="236937">5</cx:pt>
          <cx:pt idx="236938">0</cx:pt>
          <cx:pt idx="236939">10</cx:pt>
          <cx:pt idx="236940">250</cx:pt>
          <cx:pt idx="236941">267</cx:pt>
          <cx:pt idx="236942">0</cx:pt>
          <cx:pt idx="236943">0</cx:pt>
          <cx:pt idx="236944">5</cx:pt>
          <cx:pt idx="236945">378</cx:pt>
          <cx:pt idx="236946">101</cx:pt>
          <cx:pt idx="236947">0</cx:pt>
          <cx:pt idx="236948">5</cx:pt>
          <cx:pt idx="236949">0</cx:pt>
          <cx:pt idx="236950">5</cx:pt>
          <cx:pt idx="236951">15</cx:pt>
          <cx:pt idx="236952">0</cx:pt>
          <cx:pt idx="236953">0</cx:pt>
          <cx:pt idx="236954">425</cx:pt>
          <cx:pt idx="236955">30</cx:pt>
          <cx:pt idx="236956">28</cx:pt>
          <cx:pt idx="236957">0</cx:pt>
          <cx:pt idx="236958">0</cx:pt>
          <cx:pt idx="236959">4</cx:pt>
          <cx:pt idx="236960">0</cx:pt>
          <cx:pt idx="236961">47</cx:pt>
          <cx:pt idx="236962">20</cx:pt>
          <cx:pt idx="236963">0</cx:pt>
          <cx:pt idx="236964">0</cx:pt>
          <cx:pt idx="236965">162</cx:pt>
          <cx:pt idx="236966">46</cx:pt>
          <cx:pt idx="236967">9</cx:pt>
          <cx:pt idx="236968">29</cx:pt>
          <cx:pt idx="236969">45</cx:pt>
          <cx:pt idx="236970">9</cx:pt>
          <cx:pt idx="236971">53</cx:pt>
          <cx:pt idx="236972">97</cx:pt>
          <cx:pt idx="236973">7</cx:pt>
          <cx:pt idx="236974">0</cx:pt>
          <cx:pt idx="236975">69</cx:pt>
          <cx:pt idx="236976">0</cx:pt>
          <cx:pt idx="236977">11</cx:pt>
          <cx:pt idx="236978">9</cx:pt>
          <cx:pt idx="236979">0</cx:pt>
          <cx:pt idx="236980">195</cx:pt>
          <cx:pt idx="236981">75</cx:pt>
          <cx:pt idx="236982">237</cx:pt>
          <cx:pt idx="236983">45</cx:pt>
          <cx:pt idx="236984">6</cx:pt>
          <cx:pt idx="236985">83</cx:pt>
          <cx:pt idx="236986">0</cx:pt>
          <cx:pt idx="236987">1</cx:pt>
          <cx:pt idx="236988">0</cx:pt>
          <cx:pt idx="236989">18</cx:pt>
          <cx:pt idx="236990">189</cx:pt>
          <cx:pt idx="236991">0</cx:pt>
          <cx:pt idx="236992">151</cx:pt>
          <cx:pt idx="236993">1</cx:pt>
          <cx:pt idx="236994">230</cx:pt>
          <cx:pt idx="236995">0</cx:pt>
          <cx:pt idx="236996">118</cx:pt>
          <cx:pt idx="236997">250</cx:pt>
          <cx:pt idx="236998">0</cx:pt>
          <cx:pt idx="236999">0</cx:pt>
          <cx:pt idx="237000">20</cx:pt>
          <cx:pt idx="237001">0</cx:pt>
          <cx:pt idx="237002">60</cx:pt>
          <cx:pt idx="237003">1</cx:pt>
          <cx:pt idx="237004">57</cx:pt>
          <cx:pt idx="237005">88</cx:pt>
          <cx:pt idx="237006">0</cx:pt>
          <cx:pt idx="237007">4</cx:pt>
          <cx:pt idx="237008">31</cx:pt>
          <cx:pt idx="237009">21</cx:pt>
          <cx:pt idx="237010">113</cx:pt>
          <cx:pt idx="237011">1</cx:pt>
          <cx:pt idx="237012">0</cx:pt>
          <cx:pt idx="237013">1</cx:pt>
          <cx:pt idx="237014">35</cx:pt>
          <cx:pt idx="237015">13</cx:pt>
          <cx:pt idx="237016">0</cx:pt>
          <cx:pt idx="237017">0</cx:pt>
          <cx:pt idx="237018">170</cx:pt>
          <cx:pt idx="237019">6</cx:pt>
          <cx:pt idx="237020">4</cx:pt>
          <cx:pt idx="237021">0</cx:pt>
          <cx:pt idx="237022">1</cx:pt>
          <cx:pt idx="237023">0</cx:pt>
          <cx:pt idx="237024">1</cx:pt>
          <cx:pt idx="237025">11</cx:pt>
          <cx:pt idx="237026">0</cx:pt>
          <cx:pt idx="237027">1</cx:pt>
          <cx:pt idx="237028">0</cx:pt>
          <cx:pt idx="237029">0</cx:pt>
          <cx:pt idx="237030">0</cx:pt>
          <cx:pt idx="237031">0</cx:pt>
          <cx:pt idx="237032">0</cx:pt>
          <cx:pt idx="237033">9</cx:pt>
          <cx:pt idx="237034">0</cx:pt>
          <cx:pt idx="237035">270</cx:pt>
          <cx:pt idx="237036">48</cx:pt>
          <cx:pt idx="237037">292</cx:pt>
          <cx:pt idx="237038">13</cx:pt>
          <cx:pt idx="237039">7</cx:pt>
          <cx:pt idx="237040">17</cx:pt>
          <cx:pt idx="237041">3</cx:pt>
          <cx:pt idx="237042">41</cx:pt>
          <cx:pt idx="237043">0</cx:pt>
          <cx:pt idx="237044">0</cx:pt>
          <cx:pt idx="237045">119</cx:pt>
          <cx:pt idx="237046">54</cx:pt>
          <cx:pt idx="237047">3</cx:pt>
          <cx:pt idx="237048">1</cx:pt>
          <cx:pt idx="237049">91</cx:pt>
          <cx:pt idx="237050">5</cx:pt>
          <cx:pt idx="237051">111</cx:pt>
          <cx:pt idx="237052">115</cx:pt>
          <cx:pt idx="237053">4</cx:pt>
          <cx:pt idx="237054">4</cx:pt>
          <cx:pt idx="237055">1</cx:pt>
          <cx:pt idx="237056">97</cx:pt>
          <cx:pt idx="237057">35</cx:pt>
          <cx:pt idx="237058">42</cx:pt>
          <cx:pt idx="237059">13</cx:pt>
          <cx:pt idx="237060">28</cx:pt>
          <cx:pt idx="237061">9</cx:pt>
          <cx:pt idx="237062">1</cx:pt>
          <cx:pt idx="237063">39</cx:pt>
          <cx:pt idx="237064">0</cx:pt>
          <cx:pt idx="237065">0</cx:pt>
          <cx:pt idx="237066">0</cx:pt>
          <cx:pt idx="237067">0</cx:pt>
          <cx:pt idx="237068">0</cx:pt>
          <cx:pt idx="237069">0</cx:pt>
          <cx:pt idx="237070">0</cx:pt>
          <cx:pt idx="237071">0</cx:pt>
          <cx:pt idx="237072">5</cx:pt>
          <cx:pt idx="237073">1</cx:pt>
          <cx:pt idx="237074">7</cx:pt>
          <cx:pt idx="237075">255</cx:pt>
          <cx:pt idx="237076">4</cx:pt>
          <cx:pt idx="237077">0</cx:pt>
          <cx:pt idx="237078">0</cx:pt>
          <cx:pt idx="237079">0</cx:pt>
          <cx:pt idx="237080">0</cx:pt>
          <cx:pt idx="237081">16</cx:pt>
          <cx:pt idx="237082">0</cx:pt>
          <cx:pt idx="237083">1</cx:pt>
          <cx:pt idx="237084">108</cx:pt>
          <cx:pt idx="237085">56</cx:pt>
          <cx:pt idx="237086">4</cx:pt>
          <cx:pt idx="237087">0</cx:pt>
          <cx:pt idx="237088">378</cx:pt>
          <cx:pt idx="237089">1</cx:pt>
          <cx:pt idx="237090">0</cx:pt>
          <cx:pt idx="237091">15</cx:pt>
          <cx:pt idx="237092">17</cx:pt>
          <cx:pt idx="237093">1</cx:pt>
          <cx:pt idx="237094">28</cx:pt>
          <cx:pt idx="237095">0</cx:pt>
          <cx:pt idx="237096">0</cx:pt>
          <cx:pt idx="237097">1</cx:pt>
          <cx:pt idx="237098">0</cx:pt>
          <cx:pt idx="237099">0</cx:pt>
          <cx:pt idx="237100">0</cx:pt>
          <cx:pt idx="237101">16</cx:pt>
          <cx:pt idx="237102">12</cx:pt>
          <cx:pt idx="237103">76</cx:pt>
          <cx:pt idx="237104">75</cx:pt>
          <cx:pt idx="237105">14</cx:pt>
          <cx:pt idx="237106">80</cx:pt>
          <cx:pt idx="237107">2</cx:pt>
          <cx:pt idx="237108">196</cx:pt>
          <cx:pt idx="237109">59</cx:pt>
          <cx:pt idx="237110">50</cx:pt>
          <cx:pt idx="237111">205</cx:pt>
          <cx:pt idx="237112">5</cx:pt>
          <cx:pt idx="237113">1</cx:pt>
          <cx:pt idx="237114">54</cx:pt>
          <cx:pt idx="237115">1</cx:pt>
          <cx:pt idx="237116">0</cx:pt>
          <cx:pt idx="237117">96</cx:pt>
          <cx:pt idx="237118">35</cx:pt>
          <cx:pt idx="237119">0</cx:pt>
          <cx:pt idx="237120">6</cx:pt>
          <cx:pt idx="237121">9</cx:pt>
          <cx:pt idx="237122">0</cx:pt>
          <cx:pt idx="237123">5</cx:pt>
          <cx:pt idx="237124">0</cx:pt>
          <cx:pt idx="237125">0</cx:pt>
          <cx:pt idx="237126">6</cx:pt>
          <cx:pt idx="237127">1</cx:pt>
          <cx:pt idx="237128">1</cx:pt>
          <cx:pt idx="237129">0</cx:pt>
          <cx:pt idx="237130">0</cx:pt>
          <cx:pt idx="237131">97</cx:pt>
          <cx:pt idx="237132">1</cx:pt>
          <cx:pt idx="237133">3</cx:pt>
          <cx:pt idx="237134">4</cx:pt>
          <cx:pt idx="237135">87</cx:pt>
          <cx:pt idx="237136">1</cx:pt>
          <cx:pt idx="237137">0</cx:pt>
          <cx:pt idx="237138">70</cx:pt>
          <cx:pt idx="237139">0</cx:pt>
          <cx:pt idx="237140">6</cx:pt>
          <cx:pt idx="237141">8</cx:pt>
          <cx:pt idx="237142">35</cx:pt>
          <cx:pt idx="237143">15</cx:pt>
          <cx:pt idx="237144">0</cx:pt>
          <cx:pt idx="237145">28</cx:pt>
          <cx:pt idx="237146">0</cx:pt>
          <cx:pt idx="237147">13</cx:pt>
          <cx:pt idx="237148">42</cx:pt>
          <cx:pt idx="237149">104</cx:pt>
          <cx:pt idx="237150">4</cx:pt>
          <cx:pt idx="237151">210</cx:pt>
          <cx:pt idx="237152">95</cx:pt>
          <cx:pt idx="237153">83</cx:pt>
          <cx:pt idx="237154">29</cx:pt>
          <cx:pt idx="237155">49</cx:pt>
          <cx:pt idx="237156">13</cx:pt>
          <cx:pt idx="237157">25</cx:pt>
          <cx:pt idx="237158">49</cx:pt>
          <cx:pt idx="237159">1</cx:pt>
          <cx:pt idx="237160">48</cx:pt>
          <cx:pt idx="237161">4</cx:pt>
          <cx:pt idx="237162">174</cx:pt>
          <cx:pt idx="237163">112</cx:pt>
          <cx:pt idx="237164">29</cx:pt>
          <cx:pt idx="237165">21</cx:pt>
          <cx:pt idx="237166">2</cx:pt>
          <cx:pt idx="237167">8</cx:pt>
          <cx:pt idx="237168">42</cx:pt>
          <cx:pt idx="237169">7</cx:pt>
          <cx:pt idx="237170">0</cx:pt>
          <cx:pt idx="237171">0</cx:pt>
          <cx:pt idx="237172">84</cx:pt>
          <cx:pt idx="237173">16</cx:pt>
          <cx:pt idx="237174">6</cx:pt>
          <cx:pt idx="237175">22</cx:pt>
          <cx:pt idx="237176">0</cx:pt>
          <cx:pt idx="237177">521</cx:pt>
          <cx:pt idx="237178">1</cx:pt>
          <cx:pt idx="237179">2</cx:pt>
          <cx:pt idx="237180">0</cx:pt>
          <cx:pt idx="237181">0</cx:pt>
          <cx:pt idx="237182">0</cx:pt>
          <cx:pt idx="237183">15</cx:pt>
          <cx:pt idx="237184">0</cx:pt>
          <cx:pt idx="237185">8</cx:pt>
          <cx:pt idx="237186">0</cx:pt>
          <cx:pt idx="237187">38</cx:pt>
          <cx:pt idx="237188">0</cx:pt>
          <cx:pt idx="237189">0</cx:pt>
          <cx:pt idx="237190">0</cx:pt>
          <cx:pt idx="237191">6</cx:pt>
          <cx:pt idx="237192">0</cx:pt>
          <cx:pt idx="237193">0</cx:pt>
          <cx:pt idx="237194">0</cx:pt>
          <cx:pt idx="237195">2</cx:pt>
          <cx:pt idx="237196">0</cx:pt>
          <cx:pt idx="237197">0</cx:pt>
          <cx:pt idx="237198">0</cx:pt>
          <cx:pt idx="237199">0</cx:pt>
          <cx:pt idx="237200">0</cx:pt>
          <cx:pt idx="237201">0</cx:pt>
          <cx:pt idx="237202">0</cx:pt>
          <cx:pt idx="237203">66</cx:pt>
          <cx:pt idx="237204">11</cx:pt>
          <cx:pt idx="237205">1</cx:pt>
          <cx:pt idx="237206">114</cx:pt>
          <cx:pt idx="237207">6</cx:pt>
          <cx:pt idx="237208">34</cx:pt>
          <cx:pt idx="237209">5</cx:pt>
          <cx:pt idx="237210">13</cx:pt>
          <cx:pt idx="237211">4</cx:pt>
          <cx:pt idx="237212">0</cx:pt>
          <cx:pt idx="237213">42</cx:pt>
          <cx:pt idx="237214">105</cx:pt>
          <cx:pt idx="237215">24</cx:pt>
          <cx:pt idx="237216">0</cx:pt>
          <cx:pt idx="237217">38</cx:pt>
          <cx:pt idx="237218">4</cx:pt>
          <cx:pt idx="237219">110</cx:pt>
          <cx:pt idx="237220">42</cx:pt>
          <cx:pt idx="237221">0</cx:pt>
          <cx:pt idx="237222">0</cx:pt>
          <cx:pt idx="237223">39</cx:pt>
          <cx:pt idx="237224">84</cx:pt>
          <cx:pt idx="237225">10</cx:pt>
          <cx:pt idx="237226">61</cx:pt>
          <cx:pt idx="237227">185</cx:pt>
          <cx:pt idx="237228">7</cx:pt>
          <cx:pt idx="237229">16</cx:pt>
          <cx:pt idx="237230">23</cx:pt>
          <cx:pt idx="237231">14</cx:pt>
          <cx:pt idx="237232">4</cx:pt>
          <cx:pt idx="237233">15</cx:pt>
          <cx:pt idx="237234">0</cx:pt>
          <cx:pt idx="237235">35</cx:pt>
          <cx:pt idx="237236">0</cx:pt>
          <cx:pt idx="237237">6</cx:pt>
          <cx:pt idx="237238">6</cx:pt>
          <cx:pt idx="237239">1</cx:pt>
          <cx:pt idx="237240">0</cx:pt>
          <cx:pt idx="237241">0</cx:pt>
          <cx:pt idx="237242">0</cx:pt>
          <cx:pt idx="237243">0</cx:pt>
          <cx:pt idx="237244">0</cx:pt>
          <cx:pt idx="237245">0</cx:pt>
          <cx:pt idx="237246">2</cx:pt>
          <cx:pt idx="237247">0</cx:pt>
          <cx:pt idx="237248">1</cx:pt>
          <cx:pt idx="237249">1</cx:pt>
          <cx:pt idx="237250">0</cx:pt>
          <cx:pt idx="237251">26</cx:pt>
          <cx:pt idx="237252">0</cx:pt>
          <cx:pt idx="237253">0</cx:pt>
          <cx:pt idx="237254">0</cx:pt>
          <cx:pt idx="237255">0</cx:pt>
          <cx:pt idx="237256">0</cx:pt>
          <cx:pt idx="237257">0</cx:pt>
          <cx:pt idx="237258">0</cx:pt>
          <cx:pt idx="237259">0</cx:pt>
          <cx:pt idx="237260">12</cx:pt>
          <cx:pt idx="237261">54</cx:pt>
          <cx:pt idx="237262">5</cx:pt>
          <cx:pt idx="237263">11</cx:pt>
          <cx:pt idx="237264">6</cx:pt>
          <cx:pt idx="237265">49</cx:pt>
          <cx:pt idx="237266">0</cx:pt>
          <cx:pt idx="237267">0</cx:pt>
          <cx:pt idx="237268">5</cx:pt>
          <cx:pt idx="237269">0</cx:pt>
          <cx:pt idx="237270">55</cx:pt>
          <cx:pt idx="237271">1</cx:pt>
          <cx:pt idx="237272">252</cx:pt>
          <cx:pt idx="237273">27</cx:pt>
          <cx:pt idx="237274">50</cx:pt>
          <cx:pt idx="237275">0</cx:pt>
          <cx:pt idx="237276">90</cx:pt>
          <cx:pt idx="237277">0</cx:pt>
          <cx:pt idx="237278">0</cx:pt>
          <cx:pt idx="237279">0</cx:pt>
          <cx:pt idx="237280">98</cx:pt>
          <cx:pt idx="237281">0</cx:pt>
          <cx:pt idx="237282">137</cx:pt>
          <cx:pt idx="237283">7</cx:pt>
          <cx:pt idx="237284">0</cx:pt>
          <cx:pt idx="237285">0</cx:pt>
          <cx:pt idx="237286">0</cx:pt>
          <cx:pt idx="237287">0</cx:pt>
          <cx:pt idx="237288">0</cx:pt>
          <cx:pt idx="237289">0</cx:pt>
          <cx:pt idx="237290">96</cx:pt>
          <cx:pt idx="237291">786</cx:pt>
          <cx:pt idx="237292">0</cx:pt>
          <cx:pt idx="237293">0</cx:pt>
          <cx:pt idx="237294">1</cx:pt>
          <cx:pt idx="237295">0</cx:pt>
          <cx:pt idx="237296">54</cx:pt>
          <cx:pt idx="237297">14</cx:pt>
          <cx:pt idx="237298">0</cx:pt>
          <cx:pt idx="237299">8</cx:pt>
          <cx:pt idx="237300">50</cx:pt>
          <cx:pt idx="237301">2</cx:pt>
          <cx:pt idx="237302">0</cx:pt>
          <cx:pt idx="237303">80</cx:pt>
          <cx:pt idx="237304">21</cx:pt>
          <cx:pt idx="237305">12</cx:pt>
          <cx:pt idx="237306">0</cx:pt>
          <cx:pt idx="237307">0</cx:pt>
          <cx:pt idx="237308">2</cx:pt>
          <cx:pt idx="237309">23</cx:pt>
          <cx:pt idx="237310">3</cx:pt>
          <cx:pt idx="237311">66</cx:pt>
          <cx:pt idx="237312">53</cx:pt>
          <cx:pt idx="237313">34</cx:pt>
          <cx:pt idx="237314">5</cx:pt>
          <cx:pt idx="237315">56</cx:pt>
          <cx:pt idx="237316">35</cx:pt>
          <cx:pt idx="237317">14</cx:pt>
          <cx:pt idx="237318">0</cx:pt>
          <cx:pt idx="237319">0</cx:pt>
          <cx:pt idx="237320">7</cx:pt>
          <cx:pt idx="237321">1</cx:pt>
          <cx:pt idx="237322">0</cx:pt>
          <cx:pt idx="237323">1</cx:pt>
          <cx:pt idx="237324">0</cx:pt>
          <cx:pt idx="237325">46</cx:pt>
          <cx:pt idx="237326">0</cx:pt>
          <cx:pt idx="237327">75</cx:pt>
          <cx:pt idx="237328">29</cx:pt>
          <cx:pt idx="237329">0</cx:pt>
          <cx:pt idx="237330">21</cx:pt>
          <cx:pt idx="237331">0</cx:pt>
          <cx:pt idx="237332">1</cx:pt>
          <cx:pt idx="237333">40</cx:pt>
          <cx:pt idx="237334">0</cx:pt>
          <cx:pt idx="237335">0</cx:pt>
          <cx:pt idx="237336">1</cx:pt>
          <cx:pt idx="237337">22</cx:pt>
          <cx:pt idx="237338">6</cx:pt>
          <cx:pt idx="237339">0</cx:pt>
          <cx:pt idx="237340">0</cx:pt>
          <cx:pt idx="237341">1</cx:pt>
          <cx:pt idx="237342">18</cx:pt>
          <cx:pt idx="237343">6</cx:pt>
          <cx:pt idx="237344">12</cx:pt>
          <cx:pt idx="237345">0</cx:pt>
          <cx:pt idx="237346">3</cx:pt>
          <cx:pt idx="237347">0</cx:pt>
          <cx:pt idx="237348">1</cx:pt>
          <cx:pt idx="237349">4</cx:pt>
          <cx:pt idx="237350">25</cx:pt>
          <cx:pt idx="237351">15</cx:pt>
          <cx:pt idx="237352">0</cx:pt>
          <cx:pt idx="237353">3</cx:pt>
          <cx:pt idx="237354">18</cx:pt>
          <cx:pt idx="237355">181</cx:pt>
          <cx:pt idx="237356">8</cx:pt>
          <cx:pt idx="237357">0</cx:pt>
          <cx:pt idx="237358">0</cx:pt>
          <cx:pt idx="237359">0</cx:pt>
          <cx:pt idx="237360">47</cx:pt>
          <cx:pt idx="237361">45</cx:pt>
          <cx:pt idx="237362">1</cx:pt>
          <cx:pt idx="237363">5</cx:pt>
          <cx:pt idx="237364">12</cx:pt>
          <cx:pt idx="237365">3</cx:pt>
          <cx:pt idx="237366">0</cx:pt>
          <cx:pt idx="237367">4</cx:pt>
          <cx:pt idx="237368">7</cx:pt>
          <cx:pt idx="237369">0</cx:pt>
          <cx:pt idx="237370">0</cx:pt>
          <cx:pt idx="237371">0</cx:pt>
          <cx:pt idx="237372">1</cx:pt>
          <cx:pt idx="237373">16</cx:pt>
          <cx:pt idx="237374">29</cx:pt>
          <cx:pt idx="237375">0</cx:pt>
          <cx:pt idx="237376">0</cx:pt>
          <cx:pt idx="237377">0</cx:pt>
          <cx:pt idx="237378">6</cx:pt>
          <cx:pt idx="237379">153</cx:pt>
          <cx:pt idx="237380">9</cx:pt>
          <cx:pt idx="237381">95</cx:pt>
          <cx:pt idx="237382">0</cx:pt>
          <cx:pt idx="237383">0</cx:pt>
          <cx:pt idx="237384">3</cx:pt>
          <cx:pt idx="237385">158</cx:pt>
          <cx:pt idx="237386">16</cx:pt>
          <cx:pt idx="237387">0</cx:pt>
          <cx:pt idx="237388">1</cx:pt>
          <cx:pt idx="237389">67</cx:pt>
          <cx:pt idx="237390">21</cx:pt>
          <cx:pt idx="237391">3</cx:pt>
          <cx:pt idx="237392">1</cx:pt>
          <cx:pt idx="237393">0</cx:pt>
          <cx:pt idx="237394">3</cx:pt>
          <cx:pt idx="237395">8</cx:pt>
          <cx:pt idx="237396">2</cx:pt>
          <cx:pt idx="237397">49</cx:pt>
          <cx:pt idx="237398">11</cx:pt>
          <cx:pt idx="237399">0</cx:pt>
          <cx:pt idx="237400">255</cx:pt>
          <cx:pt idx="237401">12</cx:pt>
          <cx:pt idx="237402">0</cx:pt>
          <cx:pt idx="237403">13</cx:pt>
          <cx:pt idx="237404">21</cx:pt>
          <cx:pt idx="237405">4</cx:pt>
          <cx:pt idx="237406">46</cx:pt>
          <cx:pt idx="237407">400</cx:pt>
          <cx:pt idx="237408">1</cx:pt>
          <cx:pt idx="237409">1</cx:pt>
          <cx:pt idx="237410">7</cx:pt>
          <cx:pt idx="237411">0</cx:pt>
          <cx:pt idx="237412">444</cx:pt>
          <cx:pt idx="237413">0</cx:pt>
          <cx:pt idx="237414">0</cx:pt>
          <cx:pt idx="237415">61</cx:pt>
          <cx:pt idx="237416">0</cx:pt>
          <cx:pt idx="237417">6</cx:pt>
          <cx:pt idx="237418">48</cx:pt>
          <cx:pt idx="237419">0</cx:pt>
          <cx:pt idx="237420">0</cx:pt>
          <cx:pt idx="237421">16</cx:pt>
          <cx:pt idx="237422">0</cx:pt>
          <cx:pt idx="237423">8</cx:pt>
          <cx:pt idx="237424">8</cx:pt>
          <cx:pt idx="237425">0</cx:pt>
          <cx:pt idx="237426">21</cx:pt>
          <cx:pt idx="237427">14</cx:pt>
          <cx:pt idx="237428">15</cx:pt>
          <cx:pt idx="237429">0</cx:pt>
          <cx:pt idx="237430">4</cx:pt>
          <cx:pt idx="237431">0</cx:pt>
          <cx:pt idx="237432">0</cx:pt>
          <cx:pt idx="237433">423</cx:pt>
          <cx:pt idx="237434">0</cx:pt>
          <cx:pt idx="237435">1</cx:pt>
          <cx:pt idx="237436">0</cx:pt>
          <cx:pt idx="237437">0</cx:pt>
          <cx:pt idx="237438">0</cx:pt>
          <cx:pt idx="237439">0</cx:pt>
          <cx:pt idx="237440">0</cx:pt>
          <cx:pt idx="237441">0</cx:pt>
          <cx:pt idx="237442">304</cx:pt>
          <cx:pt idx="237443">9</cx:pt>
          <cx:pt idx="237444">15</cx:pt>
          <cx:pt idx="237445">1</cx:pt>
          <cx:pt idx="237446">0</cx:pt>
          <cx:pt idx="237447">7</cx:pt>
          <cx:pt idx="237448">0</cx:pt>
          <cx:pt idx="237449">727</cx:pt>
          <cx:pt idx="237450">211</cx:pt>
          <cx:pt idx="237451">414</cx:pt>
          <cx:pt idx="237452">22</cx:pt>
          <cx:pt idx="237453">12</cx:pt>
          <cx:pt idx="237454">9</cx:pt>
          <cx:pt idx="237455">15</cx:pt>
          <cx:pt idx="237456">0</cx:pt>
          <cx:pt idx="237457">0</cx:pt>
          <cx:pt idx="237458">0</cx:pt>
          <cx:pt idx="237459">0</cx:pt>
          <cx:pt idx="237460">0</cx:pt>
          <cx:pt idx="237461">0</cx:pt>
          <cx:pt idx="237462">0</cx:pt>
          <cx:pt idx="237463">8</cx:pt>
          <cx:pt idx="237464">162</cx:pt>
          <cx:pt idx="237465">3</cx:pt>
          <cx:pt idx="237466">469</cx:pt>
          <cx:pt idx="237467">33</cx:pt>
          <cx:pt idx="237468">98</cx:pt>
          <cx:pt idx="237469">196</cx:pt>
          <cx:pt idx="237470">2</cx:pt>
          <cx:pt idx="237471">19</cx:pt>
          <cx:pt idx="237472">3</cx:pt>
          <cx:pt idx="237473">136</cx:pt>
          <cx:pt idx="237474">0</cx:pt>
          <cx:pt idx="237475">7</cx:pt>
          <cx:pt idx="237476">3</cx:pt>
          <cx:pt idx="237477">7</cx:pt>
          <cx:pt idx="237478">2</cx:pt>
          <cx:pt idx="237479">85</cx:pt>
          <cx:pt idx="237480">0</cx:pt>
          <cx:pt idx="237481">0</cx:pt>
          <cx:pt idx="237482">73</cx:pt>
          <cx:pt idx="237483">0</cx:pt>
          <cx:pt idx="237484">31</cx:pt>
          <cx:pt idx="237485">1</cx:pt>
          <cx:pt idx="237486">11</cx:pt>
          <cx:pt idx="237487">0</cx:pt>
          <cx:pt idx="237488">0</cx:pt>
          <cx:pt idx="237489">214</cx:pt>
          <cx:pt idx="237490">93</cx:pt>
          <cx:pt idx="237491">7</cx:pt>
          <cx:pt idx="237492">164</cx:pt>
          <cx:pt idx="237493">0</cx:pt>
          <cx:pt idx="237494">0</cx:pt>
          <cx:pt idx="237495">22</cx:pt>
          <cx:pt idx="237496">0</cx:pt>
          <cx:pt idx="237497">59</cx:pt>
          <cx:pt idx="237498">1</cx:pt>
          <cx:pt idx="237499">0</cx:pt>
          <cx:pt idx="237500">35</cx:pt>
          <cx:pt idx="237501">0</cx:pt>
          <cx:pt idx="237502">1</cx:pt>
          <cx:pt idx="237503">54</cx:pt>
          <cx:pt idx="237504">9</cx:pt>
          <cx:pt idx="237505">2</cx:pt>
          <cx:pt idx="237506">16</cx:pt>
          <cx:pt idx="237507">1</cx:pt>
          <cx:pt idx="237508">1</cx:pt>
          <cx:pt idx="237509">26</cx:pt>
          <cx:pt idx="237510">94</cx:pt>
          <cx:pt idx="237511">6</cx:pt>
          <cx:pt idx="237512">0</cx:pt>
          <cx:pt idx="237513">7</cx:pt>
          <cx:pt idx="237514">67</cx:pt>
          <cx:pt idx="237515">1</cx:pt>
          <cx:pt idx="237516">7</cx:pt>
          <cx:pt idx="237517">1</cx:pt>
          <cx:pt idx="237518">0</cx:pt>
          <cx:pt idx="237519">0</cx:pt>
          <cx:pt idx="237520">0</cx:pt>
          <cx:pt idx="237521">1</cx:pt>
          <cx:pt idx="237522">0</cx:pt>
          <cx:pt idx="237523">0</cx:pt>
          <cx:pt idx="237524">0</cx:pt>
          <cx:pt idx="237525">1</cx:pt>
          <cx:pt idx="237526">1</cx:pt>
          <cx:pt idx="237527">64</cx:pt>
          <cx:pt idx="237528">283</cx:pt>
          <cx:pt idx="237529">0</cx:pt>
          <cx:pt idx="237530">0</cx:pt>
          <cx:pt idx="237531">1</cx:pt>
          <cx:pt idx="237532">4</cx:pt>
          <cx:pt idx="237533">1</cx:pt>
          <cx:pt idx="237534">4</cx:pt>
          <cx:pt idx="237535">2</cx:pt>
          <cx:pt idx="237536">1</cx:pt>
          <cx:pt idx="237537">0</cx:pt>
          <cx:pt idx="237538">1</cx:pt>
          <cx:pt idx="237539">0</cx:pt>
          <cx:pt idx="237540">0</cx:pt>
          <cx:pt idx="237541">5</cx:pt>
          <cx:pt idx="237542">2</cx:pt>
          <cx:pt idx="237543">0</cx:pt>
          <cx:pt idx="237544">0</cx:pt>
          <cx:pt idx="237545">0</cx:pt>
          <cx:pt idx="237546">4</cx:pt>
          <cx:pt idx="237547">12</cx:pt>
          <cx:pt idx="237548">16</cx:pt>
          <cx:pt idx="237549">1</cx:pt>
          <cx:pt idx="237550">0</cx:pt>
          <cx:pt idx="237551">0</cx:pt>
          <cx:pt idx="237552">0</cx:pt>
          <cx:pt idx="237553">0</cx:pt>
          <cx:pt idx="237554">0</cx:pt>
          <cx:pt idx="237555">2</cx:pt>
          <cx:pt idx="237556">0</cx:pt>
          <cx:pt idx="237557">0</cx:pt>
          <cx:pt idx="237558">0</cx:pt>
          <cx:pt idx="237559">0</cx:pt>
          <cx:pt idx="237560">75</cx:pt>
          <cx:pt idx="237561">0</cx:pt>
          <cx:pt idx="237562">1</cx:pt>
          <cx:pt idx="237563">20</cx:pt>
          <cx:pt idx="237564">248</cx:pt>
          <cx:pt idx="237565">105</cx:pt>
          <cx:pt idx="237566">86</cx:pt>
          <cx:pt idx="237567">43</cx:pt>
          <cx:pt idx="237568">107</cx:pt>
          <cx:pt idx="237569">1</cx:pt>
          <cx:pt idx="237570">11</cx:pt>
          <cx:pt idx="237571">1</cx:pt>
          <cx:pt idx="237572">0</cx:pt>
          <cx:pt idx="237573">21</cx:pt>
          <cx:pt idx="237574">299</cx:pt>
          <cx:pt idx="237575">11</cx:pt>
          <cx:pt idx="237576">32</cx:pt>
          <cx:pt idx="237577">19</cx:pt>
          <cx:pt idx="237578">13</cx:pt>
          <cx:pt idx="237579">71</cx:pt>
          <cx:pt idx="237580">8</cx:pt>
          <cx:pt idx="237581">108</cx:pt>
          <cx:pt idx="237582">16</cx:pt>
          <cx:pt idx="237583">26</cx:pt>
          <cx:pt idx="237584">14</cx:pt>
          <cx:pt idx="237585">29</cx:pt>
          <cx:pt idx="237586">2</cx:pt>
          <cx:pt idx="237587">0</cx:pt>
          <cx:pt idx="237588">2</cx:pt>
          <cx:pt idx="237589">0</cx:pt>
          <cx:pt idx="237590">8</cx:pt>
          <cx:pt idx="237591">0</cx:pt>
          <cx:pt idx="237592">28</cx:pt>
          <cx:pt idx="237593">1</cx:pt>
          <cx:pt idx="237594">333</cx:pt>
          <cx:pt idx="237595">4</cx:pt>
          <cx:pt idx="237596">22</cx:pt>
          <cx:pt idx="237597">70</cx:pt>
          <cx:pt idx="237598">3</cx:pt>
          <cx:pt idx="237599">103</cx:pt>
          <cx:pt idx="237600">184</cx:pt>
          <cx:pt idx="237601">15</cx:pt>
          <cx:pt idx="237602">6</cx:pt>
          <cx:pt idx="237603">1</cx:pt>
          <cx:pt idx="237604">29</cx:pt>
          <cx:pt idx="237605">296</cx:pt>
          <cx:pt idx="237606">4</cx:pt>
          <cx:pt idx="237607">125</cx:pt>
          <cx:pt idx="237608">30</cx:pt>
          <cx:pt idx="237609">6</cx:pt>
          <cx:pt idx="237610">8</cx:pt>
          <cx:pt idx="237611">0</cx:pt>
          <cx:pt idx="237612">0</cx:pt>
          <cx:pt idx="237613">0</cx:pt>
          <cx:pt idx="237614">0</cx:pt>
          <cx:pt idx="237615">0</cx:pt>
          <cx:pt idx="237616">0</cx:pt>
          <cx:pt idx="237617">0</cx:pt>
          <cx:pt idx="237618">0</cx:pt>
          <cx:pt idx="237619">0</cx:pt>
          <cx:pt idx="237620">0</cx:pt>
          <cx:pt idx="237621">0</cx:pt>
          <cx:pt idx="237622">31</cx:pt>
          <cx:pt idx="237623">0</cx:pt>
          <cx:pt idx="237624">0</cx:pt>
          <cx:pt idx="237625">8</cx:pt>
          <cx:pt idx="237626">1</cx:pt>
          <cx:pt idx="237627">5</cx:pt>
          <cx:pt idx="237628">2</cx:pt>
          <cx:pt idx="237629">63</cx:pt>
          <cx:pt idx="237630">0</cx:pt>
          <cx:pt idx="237631">2</cx:pt>
          <cx:pt idx="237632">9</cx:pt>
          <cx:pt idx="237633">3</cx:pt>
          <cx:pt idx="237634">424</cx:pt>
          <cx:pt idx="237635">1</cx:pt>
          <cx:pt idx="237636">14</cx:pt>
          <cx:pt idx="237637">23</cx:pt>
          <cx:pt idx="237638">12</cx:pt>
          <cx:pt idx="237639">5</cx:pt>
          <cx:pt idx="237640">182</cx:pt>
          <cx:pt idx="237641">813</cx:pt>
          <cx:pt idx="237642">46</cx:pt>
          <cx:pt idx="237643">1</cx:pt>
          <cx:pt idx="237644">20</cx:pt>
          <cx:pt idx="237645">36</cx:pt>
          <cx:pt idx="237646">618</cx:pt>
          <cx:pt idx="237647">48</cx:pt>
          <cx:pt idx="237648">42</cx:pt>
          <cx:pt idx="237649">46</cx:pt>
          <cx:pt idx="237650">0</cx:pt>
          <cx:pt idx="237651">13</cx:pt>
          <cx:pt idx="237652">1</cx:pt>
          <cx:pt idx="237653">0</cx:pt>
          <cx:pt idx="237654">39</cx:pt>
          <cx:pt idx="237655">0</cx:pt>
          <cx:pt idx="237656">0</cx:pt>
          <cx:pt idx="237657">31</cx:pt>
          <cx:pt idx="237658">152</cx:pt>
          <cx:pt idx="237659">1</cx:pt>
          <cx:pt idx="237660">1</cx:pt>
          <cx:pt idx="237661">7</cx:pt>
          <cx:pt idx="237662">0</cx:pt>
          <cx:pt idx="237663">0</cx:pt>
          <cx:pt idx="237664">0</cx:pt>
          <cx:pt idx="237665">0</cx:pt>
          <cx:pt idx="237666">442</cx:pt>
          <cx:pt idx="237667">1</cx:pt>
          <cx:pt idx="237668">0</cx:pt>
          <cx:pt idx="237669">0</cx:pt>
          <cx:pt idx="237670">0</cx:pt>
          <cx:pt idx="237671">4</cx:pt>
          <cx:pt idx="237672">23</cx:pt>
          <cx:pt idx="237673">4</cx:pt>
          <cx:pt idx="237674">0</cx:pt>
          <cx:pt idx="237675">51</cx:pt>
          <cx:pt idx="237676">1</cx:pt>
          <cx:pt idx="237677">66</cx:pt>
          <cx:pt idx="237678">217</cx:pt>
          <cx:pt idx="237679">209</cx:pt>
          <cx:pt idx="237680">56</cx:pt>
          <cx:pt idx="237681">54</cx:pt>
          <cx:pt idx="237682">4</cx:pt>
          <cx:pt idx="237683">109</cx:pt>
          <cx:pt idx="237684">17</cx:pt>
          <cx:pt idx="237685">10</cx:pt>
          <cx:pt idx="237686">4</cx:pt>
          <cx:pt idx="237687">42</cx:pt>
          <cx:pt idx="237688">58</cx:pt>
          <cx:pt idx="237689">25</cx:pt>
          <cx:pt idx="237690">8</cx:pt>
          <cx:pt idx="237691">34</cx:pt>
          <cx:pt idx="237692">2</cx:pt>
          <cx:pt idx="237693">75</cx:pt>
          <cx:pt idx="237694">4</cx:pt>
          <cx:pt idx="237695">105</cx:pt>
          <cx:pt idx="237696">1</cx:pt>
          <cx:pt idx="237697">13</cx:pt>
          <cx:pt idx="237698">0</cx:pt>
          <cx:pt idx="237699">0</cx:pt>
          <cx:pt idx="237700">0</cx:pt>
          <cx:pt idx="237701">0</cx:pt>
          <cx:pt idx="237702">11</cx:pt>
          <cx:pt idx="237703">125</cx:pt>
          <cx:pt idx="237704">22</cx:pt>
          <cx:pt idx="237705">0</cx:pt>
          <cx:pt idx="237706">2</cx:pt>
          <cx:pt idx="237707">0</cx:pt>
          <cx:pt idx="237708">5</cx:pt>
          <cx:pt idx="237709">14</cx:pt>
          <cx:pt idx="237710">4</cx:pt>
          <cx:pt idx="237711">162</cx:pt>
          <cx:pt idx="237712">0</cx:pt>
          <cx:pt idx="237713">0</cx:pt>
          <cx:pt idx="237714">0</cx:pt>
          <cx:pt idx="237715">8</cx:pt>
          <cx:pt idx="237716">0</cx:pt>
          <cx:pt idx="237717">0</cx:pt>
          <cx:pt idx="237718">2</cx:pt>
          <cx:pt idx="237719">68</cx:pt>
          <cx:pt idx="237720">0</cx:pt>
          <cx:pt idx="237721">0</cx:pt>
          <cx:pt idx="237722">15</cx:pt>
          <cx:pt idx="237723">3</cx:pt>
          <cx:pt idx="237724">11</cx:pt>
          <cx:pt idx="237725">1</cx:pt>
          <cx:pt idx="237726">106</cx:pt>
          <cx:pt idx="237727">43</cx:pt>
          <cx:pt idx="237728">1</cx:pt>
          <cx:pt idx="237729">16</cx:pt>
          <cx:pt idx="237730">115</cx:pt>
          <cx:pt idx="237731">7</cx:pt>
          <cx:pt idx="237732">3</cx:pt>
          <cx:pt idx="237733">3</cx:pt>
          <cx:pt idx="237734">32</cx:pt>
          <cx:pt idx="237735">1</cx:pt>
          <cx:pt idx="237736">0</cx:pt>
          <cx:pt idx="237737">1</cx:pt>
          <cx:pt idx="237738">21</cx:pt>
          <cx:pt idx="237739">0</cx:pt>
          <cx:pt idx="237740">2</cx:pt>
          <cx:pt idx="237741">11</cx:pt>
          <cx:pt idx="237742">19</cx:pt>
          <cx:pt idx="237743">52</cx:pt>
          <cx:pt idx="237744">49</cx:pt>
          <cx:pt idx="237745">43</cx:pt>
          <cx:pt idx="237746">1</cx:pt>
          <cx:pt idx="237747">9</cx:pt>
          <cx:pt idx="237748">99</cx:pt>
          <cx:pt idx="237749">1</cx:pt>
          <cx:pt idx="237750">0</cx:pt>
          <cx:pt idx="237751">0</cx:pt>
          <cx:pt idx="237752">36</cx:pt>
          <cx:pt idx="237753">133</cx:pt>
          <cx:pt idx="237754">38</cx:pt>
          <cx:pt idx="237755">950</cx:pt>
          <cx:pt idx="237756">0</cx:pt>
          <cx:pt idx="237757">7</cx:pt>
          <cx:pt idx="237758">3</cx:pt>
          <cx:pt idx="237759">10</cx:pt>
          <cx:pt idx="237760">7</cx:pt>
          <cx:pt idx="237761">8</cx:pt>
          <cx:pt idx="237762">0</cx:pt>
          <cx:pt idx="237763">12</cx:pt>
          <cx:pt idx="237764">77</cx:pt>
          <cx:pt idx="237765">0</cx:pt>
          <cx:pt idx="237766">79</cx:pt>
          <cx:pt idx="237767">9</cx:pt>
          <cx:pt idx="237768">6</cx:pt>
          <cx:pt idx="237769">0</cx:pt>
          <cx:pt idx="237770">0</cx:pt>
          <cx:pt idx="237771">0</cx:pt>
          <cx:pt idx="237772">1</cx:pt>
          <cx:pt idx="237773">2</cx:pt>
          <cx:pt idx="237774">4</cx:pt>
          <cx:pt idx="237775">27</cx:pt>
          <cx:pt idx="237776">133</cx:pt>
          <cx:pt idx="237777">2</cx:pt>
          <cx:pt idx="237778">381</cx:pt>
          <cx:pt idx="237779">47</cx:pt>
          <cx:pt idx="237780">721</cx:pt>
          <cx:pt idx="237781">197</cx:pt>
          <cx:pt idx="237782">17</cx:pt>
          <cx:pt idx="237783">139</cx:pt>
          <cx:pt idx="237784">4</cx:pt>
          <cx:pt idx="237785">214</cx:pt>
          <cx:pt idx="237786">0</cx:pt>
          <cx:pt idx="237787">18</cx:pt>
          <cx:pt idx="237788">0</cx:pt>
          <cx:pt idx="237789">84</cx:pt>
          <cx:pt idx="237790">2</cx:pt>
          <cx:pt idx="237791">0</cx:pt>
          <cx:pt idx="237792">12</cx:pt>
          <cx:pt idx="237793">7</cx:pt>
          <cx:pt idx="237794">0</cx:pt>
          <cx:pt idx="237795">25</cx:pt>
          <cx:pt idx="237796">184</cx:pt>
          <cx:pt idx="237797">63</cx:pt>
          <cx:pt idx="237798">338</cx:pt>
          <cx:pt idx="237799">4</cx:pt>
          <cx:pt idx="237800">8</cx:pt>
          <cx:pt idx="237801">0</cx:pt>
          <cx:pt idx="237802">833</cx:pt>
          <cx:pt idx="237803">3</cx:pt>
          <cx:pt idx="237804">1</cx:pt>
          <cx:pt idx="237805">15</cx:pt>
          <cx:pt idx="237806">31</cx:pt>
          <cx:pt idx="237807">2</cx:pt>
          <cx:pt idx="237808">118</cx:pt>
          <cx:pt idx="237809">26</cx:pt>
          <cx:pt idx="237810">84</cx:pt>
          <cx:pt idx="237811">111</cx:pt>
          <cx:pt idx="237812">26</cx:pt>
          <cx:pt idx="237813">6</cx:pt>
          <cx:pt idx="237814">0</cx:pt>
          <cx:pt idx="237815">0</cx:pt>
          <cx:pt idx="237816">0</cx:pt>
          <cx:pt idx="237817">0</cx:pt>
          <cx:pt idx="237818">77</cx:pt>
          <cx:pt idx="237819">34</cx:pt>
          <cx:pt idx="237820">0</cx:pt>
          <cx:pt idx="237821">12</cx:pt>
          <cx:pt idx="237822">172</cx:pt>
          <cx:pt idx="237823">1</cx:pt>
          <cx:pt idx="237824">3</cx:pt>
          <cx:pt idx="237825">52</cx:pt>
          <cx:pt idx="237826">0</cx:pt>
          <cx:pt idx="237827">28</cx:pt>
          <cx:pt idx="237828">16</cx:pt>
          <cx:pt idx="237829">15</cx:pt>
          <cx:pt idx="237830">4</cx:pt>
          <cx:pt idx="237831">16</cx:pt>
          <cx:pt idx="237832">372</cx:pt>
          <cx:pt idx="237833">6</cx:pt>
          <cx:pt idx="237834">2</cx:pt>
          <cx:pt idx="237835">0</cx:pt>
          <cx:pt idx="237836">113</cx:pt>
          <cx:pt idx="237837">112</cx:pt>
          <cx:pt idx="237838">32</cx:pt>
          <cx:pt idx="237839">76</cx:pt>
          <cx:pt idx="237840">76</cx:pt>
          <cx:pt idx="237841">8</cx:pt>
          <cx:pt idx="237842">1</cx:pt>
          <cx:pt idx="237843">1</cx:pt>
          <cx:pt idx="237844">0</cx:pt>
          <cx:pt idx="237845">2</cx:pt>
          <cx:pt idx="237846">133</cx:pt>
          <cx:pt idx="237847">18</cx:pt>
          <cx:pt idx="237848">156</cx:pt>
          <cx:pt idx="237849">7</cx:pt>
          <cx:pt idx="237850">0</cx:pt>
          <cx:pt idx="237851">2</cx:pt>
          <cx:pt idx="237852">27</cx:pt>
          <cx:pt idx="237853">461</cx:pt>
          <cx:pt idx="237854">13</cx:pt>
          <cx:pt idx="237855">0</cx:pt>
          <cx:pt idx="237856">57</cx:pt>
          <cx:pt idx="237857">60</cx:pt>
          <cx:pt idx="237858">0</cx:pt>
          <cx:pt idx="237859">13</cx:pt>
          <cx:pt idx="237860">180</cx:pt>
          <cx:pt idx="237861">1</cx:pt>
          <cx:pt idx="237862">56</cx:pt>
          <cx:pt idx="237863">62</cx:pt>
          <cx:pt idx="237864">0</cx:pt>
          <cx:pt idx="237865">46</cx:pt>
          <cx:pt idx="237866">54</cx:pt>
          <cx:pt idx="237867">110</cx:pt>
          <cx:pt idx="237868">26</cx:pt>
          <cx:pt idx="237869">0</cx:pt>
          <cx:pt idx="237870">4</cx:pt>
          <cx:pt idx="237871">0</cx:pt>
          <cx:pt idx="237872">0</cx:pt>
          <cx:pt idx="237873">9</cx:pt>
          <cx:pt idx="237874">47</cx:pt>
          <cx:pt idx="237875">0</cx:pt>
          <cx:pt idx="237876">76</cx:pt>
          <cx:pt idx="237877">704</cx:pt>
          <cx:pt idx="237878">0</cx:pt>
          <cx:pt idx="237879">4</cx:pt>
          <cx:pt idx="237880">33</cx:pt>
          <cx:pt idx="237881">0</cx:pt>
          <cx:pt idx="237882">0</cx:pt>
          <cx:pt idx="237883">5</cx:pt>
          <cx:pt idx="237884">174</cx:pt>
          <cx:pt idx="237885">73</cx:pt>
          <cx:pt idx="237886">0</cx:pt>
          <cx:pt idx="237887">0</cx:pt>
          <cx:pt idx="237888">0</cx:pt>
          <cx:pt idx="237889">0</cx:pt>
          <cx:pt idx="237890">1</cx:pt>
          <cx:pt idx="237891">0</cx:pt>
          <cx:pt idx="237892">130</cx:pt>
          <cx:pt idx="237893">68</cx:pt>
          <cx:pt idx="237894">0</cx:pt>
          <cx:pt idx="237895">0</cx:pt>
          <cx:pt idx="237896">2</cx:pt>
          <cx:pt idx="237897">1</cx:pt>
          <cx:pt idx="237898">1</cx:pt>
          <cx:pt idx="237899">14</cx:pt>
          <cx:pt idx="237900">0</cx:pt>
          <cx:pt idx="237901">1</cx:pt>
          <cx:pt idx="237902">0</cx:pt>
          <cx:pt idx="237903">0</cx:pt>
          <cx:pt idx="237904">0</cx:pt>
          <cx:pt idx="237905">27</cx:pt>
          <cx:pt idx="237906">2</cx:pt>
          <cx:pt idx="237907">0</cx:pt>
          <cx:pt idx="237908">1</cx:pt>
          <cx:pt idx="237909">0</cx:pt>
          <cx:pt idx="237910">0</cx:pt>
          <cx:pt idx="237911">18</cx:pt>
          <cx:pt idx="237912">0</cx:pt>
          <cx:pt idx="237913">8</cx:pt>
          <cx:pt idx="237914">0</cx:pt>
          <cx:pt idx="237915">4</cx:pt>
          <cx:pt idx="237916">4</cx:pt>
          <cx:pt idx="237917">55</cx:pt>
          <cx:pt idx="237918">13</cx:pt>
          <cx:pt idx="237919">0</cx:pt>
          <cx:pt idx="237920">0</cx:pt>
          <cx:pt idx="237921">1</cx:pt>
          <cx:pt idx="237922">19</cx:pt>
          <cx:pt idx="237923">13</cx:pt>
          <cx:pt idx="237924">1</cx:pt>
          <cx:pt idx="237925">0</cx:pt>
          <cx:pt idx="237926">60</cx:pt>
          <cx:pt idx="237927">0</cx:pt>
          <cx:pt idx="237928">1</cx:pt>
          <cx:pt idx="237929">1</cx:pt>
          <cx:pt idx="237930">0</cx:pt>
          <cx:pt idx="237931">0</cx:pt>
          <cx:pt idx="237932">1</cx:pt>
          <cx:pt idx="237933">0</cx:pt>
          <cx:pt idx="237934">0</cx:pt>
          <cx:pt idx="237935">14</cx:pt>
          <cx:pt idx="237936">0</cx:pt>
          <cx:pt idx="237937">3</cx:pt>
          <cx:pt idx="237938">51</cx:pt>
          <cx:pt idx="237939">4</cx:pt>
          <cx:pt idx="237940">118</cx:pt>
          <cx:pt idx="237941">458</cx:pt>
          <cx:pt idx="237942">0</cx:pt>
          <cx:pt idx="237943">0</cx:pt>
          <cx:pt idx="237944">64</cx:pt>
          <cx:pt idx="237945">43</cx:pt>
          <cx:pt idx="237946">168</cx:pt>
          <cx:pt idx="237947">595</cx:pt>
          <cx:pt idx="237948">32</cx:pt>
          <cx:pt idx="237949">21</cx:pt>
          <cx:pt idx="237950">7</cx:pt>
          <cx:pt idx="237951">1</cx:pt>
          <cx:pt idx="237952">56</cx:pt>
          <cx:pt idx="237953">127</cx:pt>
          <cx:pt idx="237954">4</cx:pt>
          <cx:pt idx="237955">1</cx:pt>
          <cx:pt idx="237956">29</cx:pt>
          <cx:pt idx="237957">0</cx:pt>
          <cx:pt idx="237958">27</cx:pt>
          <cx:pt idx="237959">0</cx:pt>
          <cx:pt idx="237960">8</cx:pt>
          <cx:pt idx="237961">0</cx:pt>
          <cx:pt idx="237962">0</cx:pt>
          <cx:pt idx="237963">0</cx:pt>
          <cx:pt idx="237964">4</cx:pt>
          <cx:pt idx="237965">1</cx:pt>
          <cx:pt idx="237966">3</cx:pt>
          <cx:pt idx="237967">1</cx:pt>
          <cx:pt idx="237968">0</cx:pt>
          <cx:pt idx="237969">12</cx:pt>
          <cx:pt idx="237970">27</cx:pt>
          <cx:pt idx="237971">5</cx:pt>
          <cx:pt idx="237972">9</cx:pt>
          <cx:pt idx="237973">1</cx:pt>
          <cx:pt idx="237974">6</cx:pt>
          <cx:pt idx="237975">0</cx:pt>
          <cx:pt idx="237976">0</cx:pt>
          <cx:pt idx="237977">0</cx:pt>
          <cx:pt idx="237978">30</cx:pt>
          <cx:pt idx="237979">0</cx:pt>
          <cx:pt idx="237980">116</cx:pt>
          <cx:pt idx="237981">238</cx:pt>
          <cx:pt idx="237982">14</cx:pt>
          <cx:pt idx="237983">18</cx:pt>
          <cx:pt idx="237984">9</cx:pt>
          <cx:pt idx="237985">274</cx:pt>
          <cx:pt idx="237986">1</cx:pt>
          <cx:pt idx="237987">27</cx:pt>
          <cx:pt idx="237988">19</cx:pt>
          <cx:pt idx="237989">20</cx:pt>
          <cx:pt idx="237990">87</cx:pt>
          <cx:pt idx="237991">33</cx:pt>
          <cx:pt idx="237992">0</cx:pt>
          <cx:pt idx="237993">15</cx:pt>
          <cx:pt idx="237994">0</cx:pt>
          <cx:pt idx="237995">0</cx:pt>
          <cx:pt idx="237996">0</cx:pt>
          <cx:pt idx="237997">0</cx:pt>
          <cx:pt idx="237998">1</cx:pt>
          <cx:pt idx="237999">0</cx:pt>
          <cx:pt idx="238000">1</cx:pt>
          <cx:pt idx="238001">0</cx:pt>
          <cx:pt idx="238002">0</cx:pt>
          <cx:pt idx="238003">8</cx:pt>
          <cx:pt idx="238004">1</cx:pt>
          <cx:pt idx="238005">2</cx:pt>
          <cx:pt idx="238006">7</cx:pt>
          <cx:pt idx="238007">4</cx:pt>
          <cx:pt idx="238008">0</cx:pt>
          <cx:pt idx="238009">0</cx:pt>
          <cx:pt idx="238010">0</cx:pt>
          <cx:pt idx="238011">0</cx:pt>
          <cx:pt idx="238012">0</cx:pt>
          <cx:pt idx="238013">0</cx:pt>
          <cx:pt idx="238014">14</cx:pt>
          <cx:pt idx="238015">93</cx:pt>
          <cx:pt idx="238016">158</cx:pt>
          <cx:pt idx="238017">62</cx:pt>
          <cx:pt idx="238018">0</cx:pt>
          <cx:pt idx="238019">40</cx:pt>
          <cx:pt idx="238020">5</cx:pt>
          <cx:pt idx="238021">135</cx:pt>
          <cx:pt idx="238022">5</cx:pt>
          <cx:pt idx="238023">1</cx:pt>
          <cx:pt idx="238024">4</cx:pt>
          <cx:pt idx="238025">6</cx:pt>
          <cx:pt idx="238026">76</cx:pt>
          <cx:pt idx="238027">0</cx:pt>
          <cx:pt idx="238028">0</cx:pt>
          <cx:pt idx="238029">37</cx:pt>
          <cx:pt idx="238030">0</cx:pt>
          <cx:pt idx="238031">7</cx:pt>
          <cx:pt idx="238032">12</cx:pt>
          <cx:pt idx="238033">0</cx:pt>
          <cx:pt idx="238034">8</cx:pt>
          <cx:pt idx="238035">310</cx:pt>
          <cx:pt idx="238036">0</cx:pt>
          <cx:pt idx="238037">0</cx:pt>
          <cx:pt idx="238038">0</cx:pt>
          <cx:pt idx="238039">63</cx:pt>
          <cx:pt idx="238040">26</cx:pt>
          <cx:pt idx="238041">23</cx:pt>
          <cx:pt idx="238042">92</cx:pt>
          <cx:pt idx="238043">97</cx:pt>
          <cx:pt idx="238044">0</cx:pt>
          <cx:pt idx="238045">1</cx:pt>
          <cx:pt idx="238046">195</cx:pt>
          <cx:pt idx="238047">16</cx:pt>
          <cx:pt idx="238048">51</cx:pt>
          <cx:pt idx="238049">49</cx:pt>
          <cx:pt idx="238050">389</cx:pt>
          <cx:pt idx="238051">40</cx:pt>
          <cx:pt idx="238052">48</cx:pt>
          <cx:pt idx="238053">74</cx:pt>
          <cx:pt idx="238054">0</cx:pt>
          <cx:pt idx="238055">5</cx:pt>
          <cx:pt idx="238056">6</cx:pt>
          <cx:pt idx="238057">0</cx:pt>
          <cx:pt idx="238058">5</cx:pt>
          <cx:pt idx="238059">1</cx:pt>
          <cx:pt idx="238060">1</cx:pt>
          <cx:pt idx="238061">82</cx:pt>
          <cx:pt idx="238062">0</cx:pt>
          <cx:pt idx="238063">13</cx:pt>
          <cx:pt idx="238064">9</cx:pt>
          <cx:pt idx="238065">0</cx:pt>
          <cx:pt idx="238066">5</cx:pt>
          <cx:pt idx="238067">13</cx:pt>
          <cx:pt idx="238068">0</cx:pt>
          <cx:pt idx="238069">0</cx:pt>
          <cx:pt idx="238070">1</cx:pt>
          <cx:pt idx="238071">0</cx:pt>
          <cx:pt idx="238072">1</cx:pt>
          <cx:pt idx="238073">181</cx:pt>
          <cx:pt idx="238074">14</cx:pt>
          <cx:pt idx="238075">216</cx:pt>
          <cx:pt idx="238076">0</cx:pt>
          <cx:pt idx="238077">0</cx:pt>
          <cx:pt idx="238078">30</cx:pt>
          <cx:pt idx="238079">36</cx:pt>
          <cx:pt idx="238080">117</cx:pt>
          <cx:pt idx="238081">1</cx:pt>
          <cx:pt idx="238082">81</cx:pt>
          <cx:pt idx="238083">1</cx:pt>
          <cx:pt idx="238084">0</cx:pt>
          <cx:pt idx="238085">0</cx:pt>
          <cx:pt idx="238086">47</cx:pt>
          <cx:pt idx="238087">7</cx:pt>
          <cx:pt idx="238088">2</cx:pt>
          <cx:pt idx="238089">0</cx:pt>
          <cx:pt idx="238090">25</cx:pt>
          <cx:pt idx="238091">41</cx:pt>
          <cx:pt idx="238092">39</cx:pt>
          <cx:pt idx="238093">45</cx:pt>
          <cx:pt idx="238094">24</cx:pt>
          <cx:pt idx="238095">91</cx:pt>
          <cx:pt idx="238096">21</cx:pt>
          <cx:pt idx="238097">1</cx:pt>
          <cx:pt idx="238098">27</cx:pt>
          <cx:pt idx="238099">1</cx:pt>
          <cx:pt idx="238100">78</cx:pt>
          <cx:pt idx="238101">17</cx:pt>
          <cx:pt idx="238102">0</cx:pt>
          <cx:pt idx="238103">0</cx:pt>
          <cx:pt idx="238104">37</cx:pt>
          <cx:pt idx="238105">15</cx:pt>
          <cx:pt idx="238106">0</cx:pt>
          <cx:pt idx="238107">9</cx:pt>
          <cx:pt idx="238108">111</cx:pt>
          <cx:pt idx="238109">154</cx:pt>
          <cx:pt idx="238110">88</cx:pt>
          <cx:pt idx="238111">29</cx:pt>
          <cx:pt idx="238112">10</cx:pt>
          <cx:pt idx="238113">0</cx:pt>
          <cx:pt idx="238114">12</cx:pt>
          <cx:pt idx="238115">208</cx:pt>
          <cx:pt idx="238116">0</cx:pt>
          <cx:pt idx="238117">17</cx:pt>
          <cx:pt idx="238118">42</cx:pt>
          <cx:pt idx="238119">5</cx:pt>
          <cx:pt idx="238120">233</cx:pt>
          <cx:pt idx="238121">30</cx:pt>
          <cx:pt idx="238122">56</cx:pt>
          <cx:pt idx="238123">4</cx:pt>
          <cx:pt idx="238124">20</cx:pt>
          <cx:pt idx="238125">104</cx:pt>
          <cx:pt idx="238126">163</cx:pt>
          <cx:pt idx="238127">236</cx:pt>
          <cx:pt idx="238128">3</cx:pt>
          <cx:pt idx="238129">5</cx:pt>
          <cx:pt idx="238130">95</cx:pt>
          <cx:pt idx="238131">3</cx:pt>
          <cx:pt idx="238132">0</cx:pt>
          <cx:pt idx="238133">15</cx:pt>
          <cx:pt idx="238134">10</cx:pt>
          <cx:pt idx="238135">208</cx:pt>
          <cx:pt idx="238136">21</cx:pt>
          <cx:pt idx="238137">0</cx:pt>
          <cx:pt idx="238138">3</cx:pt>
          <cx:pt idx="238139">13</cx:pt>
          <cx:pt idx="238140">0</cx:pt>
          <cx:pt idx="238141">0</cx:pt>
          <cx:pt idx="238142">18</cx:pt>
          <cx:pt idx="238143">42</cx:pt>
          <cx:pt idx="238144">6</cx:pt>
          <cx:pt idx="238145">62</cx:pt>
          <cx:pt idx="238146">110</cx:pt>
          <cx:pt idx="238147">139</cx:pt>
          <cx:pt idx="238148">13</cx:pt>
          <cx:pt idx="238149">0</cx:pt>
          <cx:pt idx="238150">0</cx:pt>
          <cx:pt idx="238151">35</cx:pt>
          <cx:pt idx="238152">11</cx:pt>
          <cx:pt idx="238153">0</cx:pt>
          <cx:pt idx="238154">0</cx:pt>
          <cx:pt idx="238155">1</cx:pt>
          <cx:pt idx="238156">29</cx:pt>
          <cx:pt idx="238157">33</cx:pt>
          <cx:pt idx="238158">29</cx:pt>
          <cx:pt idx="238159">0</cx:pt>
          <cx:pt idx="238160">1</cx:pt>
          <cx:pt idx="238161">1</cx:pt>
          <cx:pt idx="238162">4</cx:pt>
          <cx:pt idx="238163">44</cx:pt>
          <cx:pt idx="238164">0</cx:pt>
          <cx:pt idx="238165">314</cx:pt>
          <cx:pt idx="238166">365</cx:pt>
          <cx:pt idx="238167">0</cx:pt>
          <cx:pt idx="238168">13</cx:pt>
          <cx:pt idx="238169">7</cx:pt>
          <cx:pt idx="238170">18</cx:pt>
          <cx:pt idx="238171">8</cx:pt>
          <cx:pt idx="238172">0</cx:pt>
          <cx:pt idx="238173">0</cx:pt>
          <cx:pt idx="238174">0</cx:pt>
          <cx:pt idx="238175">7</cx:pt>
          <cx:pt idx="238176">5</cx:pt>
          <cx:pt idx="238177">0</cx:pt>
          <cx:pt idx="238178">0</cx:pt>
          <cx:pt idx="238179">3</cx:pt>
          <cx:pt idx="238180">14</cx:pt>
          <cx:pt idx="238181">10</cx:pt>
          <cx:pt idx="238182">346</cx:pt>
          <cx:pt idx="238183">28</cx:pt>
          <cx:pt idx="238184">27</cx:pt>
          <cx:pt idx="238185">7</cx:pt>
          <cx:pt idx="238186">15</cx:pt>
          <cx:pt idx="238187">0</cx:pt>
          <cx:pt idx="238188">1</cx:pt>
          <cx:pt idx="238189">21</cx:pt>
          <cx:pt idx="238190">4</cx:pt>
          <cx:pt idx="238191">84</cx:pt>
          <cx:pt idx="238192">99</cx:pt>
          <cx:pt idx="238193">0</cx:pt>
          <cx:pt idx="238194">227</cx:pt>
          <cx:pt idx="238195">0</cx:pt>
          <cx:pt idx="238196">0</cx:pt>
          <cx:pt idx="238197">0</cx:pt>
          <cx:pt idx="238198">0</cx:pt>
          <cx:pt idx="238199">0</cx:pt>
          <cx:pt idx="238200">0</cx:pt>
          <cx:pt idx="238201">5</cx:pt>
          <cx:pt idx="238202">1</cx:pt>
          <cx:pt idx="238203">0</cx:pt>
          <cx:pt idx="238204">11</cx:pt>
          <cx:pt idx="238205">4</cx:pt>
          <cx:pt idx="238206">21</cx:pt>
          <cx:pt idx="238207">14</cx:pt>
          <cx:pt idx="238208">2</cx:pt>
          <cx:pt idx="238209">12</cx:pt>
          <cx:pt idx="238210">4</cx:pt>
          <cx:pt idx="238211">17</cx:pt>
          <cx:pt idx="238212">34</cx:pt>
          <cx:pt idx="238213">0</cx:pt>
          <cx:pt idx="238214">0</cx:pt>
          <cx:pt idx="238215">0</cx:pt>
          <cx:pt idx="238216">0</cx:pt>
          <cx:pt idx="238217">0</cx:pt>
          <cx:pt idx="238218">35</cx:pt>
          <cx:pt idx="238219">0</cx:pt>
          <cx:pt idx="238220">27</cx:pt>
          <cx:pt idx="238221">24</cx:pt>
          <cx:pt idx="238222">3</cx:pt>
          <cx:pt idx="238223">92</cx:pt>
          <cx:pt idx="238224">8</cx:pt>
          <cx:pt idx="238225">0</cx:pt>
          <cx:pt idx="238226">49</cx:pt>
          <cx:pt idx="238227">4</cx:pt>
          <cx:pt idx="238228">28</cx:pt>
          <cx:pt idx="238229">69</cx:pt>
          <cx:pt idx="238230">0</cx:pt>
          <cx:pt idx="238231">8</cx:pt>
          <cx:pt idx="238232">0</cx:pt>
          <cx:pt idx="238233">4</cx:pt>
          <cx:pt idx="238234">16</cx:pt>
          <cx:pt idx="238235">76</cx:pt>
          <cx:pt idx="238236">55</cx:pt>
          <cx:pt idx="238237">7</cx:pt>
          <cx:pt idx="238238">72</cx:pt>
          <cx:pt idx="238239">27</cx:pt>
          <cx:pt idx="238240">14</cx:pt>
          <cx:pt idx="238241">98</cx:pt>
          <cx:pt idx="238242">24</cx:pt>
          <cx:pt idx="238243">18</cx:pt>
          <cx:pt idx="238244">20</cx:pt>
          <cx:pt idx="238245">150</cx:pt>
          <cx:pt idx="238246">388</cx:pt>
          <cx:pt idx="238247">53</cx:pt>
          <cx:pt idx="238248">293</cx:pt>
          <cx:pt idx="238249">52</cx:pt>
          <cx:pt idx="238250">0</cx:pt>
          <cx:pt idx="238251">5</cx:pt>
          <cx:pt idx="238252">0</cx:pt>
          <cx:pt idx="238253">0</cx:pt>
          <cx:pt idx="238254">4</cx:pt>
          <cx:pt idx="238255">3</cx:pt>
          <cx:pt idx="238256">0</cx:pt>
          <cx:pt idx="238257">7</cx:pt>
          <cx:pt idx="238258">65</cx:pt>
          <cx:pt idx="238259">38</cx:pt>
          <cx:pt idx="238260">7</cx:pt>
          <cx:pt idx="238261">8</cx:pt>
          <cx:pt idx="238262">6</cx:pt>
          <cx:pt idx="238263">1</cx:pt>
          <cx:pt idx="238264">130</cx:pt>
          <cx:pt idx="238265">1</cx:pt>
          <cx:pt idx="238266">3</cx:pt>
          <cx:pt idx="238267">22</cx:pt>
          <cx:pt idx="238268">4</cx:pt>
          <cx:pt idx="238269">1</cx:pt>
          <cx:pt idx="238270">11</cx:pt>
          <cx:pt idx="238271">0</cx:pt>
          <cx:pt idx="238272">13</cx:pt>
          <cx:pt idx="238273">10</cx:pt>
          <cx:pt idx="238274">19</cx:pt>
          <cx:pt idx="238275">90</cx:pt>
          <cx:pt idx="238276">24</cx:pt>
          <cx:pt idx="238277">0</cx:pt>
          <cx:pt idx="238278">57</cx:pt>
          <cx:pt idx="238279">0</cx:pt>
          <cx:pt idx="238280">7</cx:pt>
          <cx:pt idx="238281">41</cx:pt>
          <cx:pt idx="238282">40</cx:pt>
          <cx:pt idx="238283">344</cx:pt>
          <cx:pt idx="238284">46</cx:pt>
          <cx:pt idx="238285">0</cx:pt>
          <cx:pt idx="238286">8</cx:pt>
          <cx:pt idx="238287">0</cx:pt>
          <cx:pt idx="238288">41</cx:pt>
          <cx:pt idx="238289">9</cx:pt>
          <cx:pt idx="238290">0</cx:pt>
          <cx:pt idx="238291">32</cx:pt>
          <cx:pt idx="238292">0</cx:pt>
          <cx:pt idx="238293">29</cx:pt>
          <cx:pt idx="238294">1</cx:pt>
          <cx:pt idx="238295">4</cx:pt>
          <cx:pt idx="238296">27</cx:pt>
          <cx:pt idx="238297">0</cx:pt>
          <cx:pt idx="238298">0</cx:pt>
          <cx:pt idx="238299">0</cx:pt>
          <cx:pt idx="238300">0</cx:pt>
          <cx:pt idx="238301">1</cx:pt>
          <cx:pt idx="238302">78</cx:pt>
          <cx:pt idx="238303">3</cx:pt>
          <cx:pt idx="238304">16</cx:pt>
          <cx:pt idx="238305">20</cx:pt>
          <cx:pt idx="238306">0</cx:pt>
          <cx:pt idx="238307">1</cx:pt>
          <cx:pt idx="238308">17</cx:pt>
          <cx:pt idx="238309">1</cx:pt>
          <cx:pt idx="238310">278</cx:pt>
          <cx:pt idx="238311">34</cx:pt>
          <cx:pt idx="238312">50</cx:pt>
          <cx:pt idx="238313">0</cx:pt>
          <cx:pt idx="238314">0</cx:pt>
          <cx:pt idx="238315">63</cx:pt>
          <cx:pt idx="238316">6</cx:pt>
          <cx:pt idx="238317">36</cx:pt>
          <cx:pt idx="238318">27</cx:pt>
          <cx:pt idx="238319">23</cx:pt>
          <cx:pt idx="238320">0</cx:pt>
          <cx:pt idx="238321">0</cx:pt>
          <cx:pt idx="238322">1</cx:pt>
          <cx:pt idx="238323">5</cx:pt>
          <cx:pt idx="238324">6</cx:pt>
          <cx:pt idx="238325">0</cx:pt>
          <cx:pt idx="238326">0</cx:pt>
          <cx:pt idx="238327">0</cx:pt>
          <cx:pt idx="238328">7</cx:pt>
          <cx:pt idx="238329">349</cx:pt>
          <cx:pt idx="238330">0</cx:pt>
          <cx:pt idx="238331">2</cx:pt>
          <cx:pt idx="238332">2</cx:pt>
          <cx:pt idx="238333">10</cx:pt>
          <cx:pt idx="238334">0</cx:pt>
          <cx:pt idx="238335">0</cx:pt>
          <cx:pt idx="238336">1</cx:pt>
          <cx:pt idx="238337">33</cx:pt>
          <cx:pt idx="238338">15</cx:pt>
          <cx:pt idx="238339">54</cx:pt>
          <cx:pt idx="238340">0</cx:pt>
          <cx:pt idx="238341">0</cx:pt>
          <cx:pt idx="238342">0</cx:pt>
          <cx:pt idx="238343">0</cx:pt>
          <cx:pt idx="238344">0</cx:pt>
          <cx:pt idx="238345">0</cx:pt>
          <cx:pt idx="238346">0</cx:pt>
          <cx:pt idx="238347">0</cx:pt>
          <cx:pt idx="238348">1</cx:pt>
          <cx:pt idx="238349">180</cx:pt>
          <cx:pt idx="238350">0</cx:pt>
          <cx:pt idx="238351">69</cx:pt>
          <cx:pt idx="238352">23</cx:pt>
          <cx:pt idx="238353">51</cx:pt>
          <cx:pt idx="238354">44</cx:pt>
          <cx:pt idx="238355">0</cx:pt>
          <cx:pt idx="238356">0</cx:pt>
          <cx:pt idx="238357">49</cx:pt>
          <cx:pt idx="238358">0</cx:pt>
          <cx:pt idx="238359">1</cx:pt>
          <cx:pt idx="238360">0</cx:pt>
          <cx:pt idx="238361">18</cx:pt>
          <cx:pt idx="238362">60</cx:pt>
          <cx:pt idx="238363">110</cx:pt>
          <cx:pt idx="238364">0</cx:pt>
          <cx:pt idx="238365">7</cx:pt>
          <cx:pt idx="238366">2</cx:pt>
          <cx:pt idx="238367">285</cx:pt>
          <cx:pt idx="238368">85</cx:pt>
          <cx:pt idx="238369">108</cx:pt>
          <cx:pt idx="238370">0</cx:pt>
          <cx:pt idx="238371">0</cx:pt>
          <cx:pt idx="238372">1</cx:pt>
          <cx:pt idx="238373">1</cx:pt>
          <cx:pt idx="238374">3</cx:pt>
          <cx:pt idx="238375">7</cx:pt>
          <cx:pt idx="238376">1</cx:pt>
          <cx:pt idx="238377">136</cx:pt>
          <cx:pt idx="238378">153</cx:pt>
          <cx:pt idx="238379">19</cx:pt>
          <cx:pt idx="238380">132</cx:pt>
          <cx:pt idx="238381">21</cx:pt>
          <cx:pt idx="238382">0</cx:pt>
          <cx:pt idx="238383">0</cx:pt>
          <cx:pt idx="238384">1</cx:pt>
          <cx:pt idx="238385">115</cx:pt>
          <cx:pt idx="238386">44</cx:pt>
          <cx:pt idx="238387">0</cx:pt>
          <cx:pt idx="238388">187</cx:pt>
          <cx:pt idx="238389">26</cx:pt>
          <cx:pt idx="238390">6</cx:pt>
          <cx:pt idx="238391">13</cx:pt>
          <cx:pt idx="238392">9</cx:pt>
          <cx:pt idx="238393">1</cx:pt>
          <cx:pt idx="238394">5</cx:pt>
          <cx:pt idx="238395">116</cx:pt>
          <cx:pt idx="238396">0</cx:pt>
          <cx:pt idx="238397">6</cx:pt>
          <cx:pt idx="238398">0</cx:pt>
          <cx:pt idx="238399">4</cx:pt>
          <cx:pt idx="238400">6</cx:pt>
          <cx:pt idx="238401">21</cx:pt>
          <cx:pt idx="238402">248</cx:pt>
          <cx:pt idx="238403">0</cx:pt>
          <cx:pt idx="238404">0</cx:pt>
          <cx:pt idx="238405">160</cx:pt>
          <cx:pt idx="238406">25</cx:pt>
          <cx:pt idx="238407">272</cx:pt>
          <cx:pt idx="238408">18</cx:pt>
          <cx:pt idx="238409">1</cx:pt>
          <cx:pt idx="238410">3</cx:pt>
          <cx:pt idx="238411">19</cx:pt>
          <cx:pt idx="238412">0</cx:pt>
          <cx:pt idx="238413">0</cx:pt>
          <cx:pt idx="238414">0</cx:pt>
          <cx:pt idx="238415">0</cx:pt>
          <cx:pt idx="238416">0</cx:pt>
          <cx:pt idx="238417">0</cx:pt>
          <cx:pt idx="238418">0</cx:pt>
          <cx:pt idx="238419">0</cx:pt>
          <cx:pt idx="238420">0</cx:pt>
          <cx:pt idx="238421">3</cx:pt>
          <cx:pt idx="238422">2</cx:pt>
          <cx:pt idx="238423">22</cx:pt>
          <cx:pt idx="238424">63</cx:pt>
          <cx:pt idx="238425">6</cx:pt>
          <cx:pt idx="238426">105</cx:pt>
          <cx:pt idx="238427">127</cx:pt>
          <cx:pt idx="238428">12</cx:pt>
          <cx:pt idx="238429">269</cx:pt>
          <cx:pt idx="238430">9</cx:pt>
          <cx:pt idx="238431">406</cx:pt>
          <cx:pt idx="238432">0</cx:pt>
          <cx:pt idx="238433">0</cx:pt>
          <cx:pt idx="238434">14</cx:pt>
          <cx:pt idx="238435">4</cx:pt>
          <cx:pt idx="238436">61</cx:pt>
          <cx:pt idx="238437">0</cx:pt>
          <cx:pt idx="238438">4</cx:pt>
          <cx:pt idx="238439">0</cx:pt>
          <cx:pt idx="238440">2</cx:pt>
          <cx:pt idx="238441">0</cx:pt>
          <cx:pt idx="238442">0</cx:pt>
          <cx:pt idx="238443">0</cx:pt>
          <cx:pt idx="238444">1</cx:pt>
          <cx:pt idx="238445">21</cx:pt>
          <cx:pt idx="238446">14</cx:pt>
          <cx:pt idx="238447">6</cx:pt>
          <cx:pt idx="238448">101</cx:pt>
          <cx:pt idx="238449">15</cx:pt>
          <cx:pt idx="238450">0</cx:pt>
          <cx:pt idx="238451">25</cx:pt>
          <cx:pt idx="238452">40</cx:pt>
          <cx:pt idx="238453">3</cx:pt>
          <cx:pt idx="238454">0</cx:pt>
          <cx:pt idx="238455">21</cx:pt>
          <cx:pt idx="238456">8</cx:pt>
          <cx:pt idx="238457">7</cx:pt>
          <cx:pt idx="238458">114</cx:pt>
          <cx:pt idx="238459">21</cx:pt>
          <cx:pt idx="238460">28</cx:pt>
          <cx:pt idx="238461">0</cx:pt>
          <cx:pt idx="238462">0</cx:pt>
          <cx:pt idx="238463">32</cx:pt>
          <cx:pt idx="238464">0</cx:pt>
          <cx:pt idx="238465">0</cx:pt>
          <cx:pt idx="238466">10</cx:pt>
          <cx:pt idx="238467">0</cx:pt>
          <cx:pt idx="238468">90</cx:pt>
          <cx:pt idx="238469">26</cx:pt>
          <cx:pt idx="238470">35</cx:pt>
          <cx:pt idx="238471">0</cx:pt>
          <cx:pt idx="238472">0</cx:pt>
          <cx:pt idx="238473">71</cx:pt>
          <cx:pt idx="238474">134</cx:pt>
          <cx:pt idx="238475">12</cx:pt>
          <cx:pt idx="238476">42</cx:pt>
          <cx:pt idx="238477">9</cx:pt>
          <cx:pt idx="238478">0</cx:pt>
          <cx:pt idx="238479">175</cx:pt>
          <cx:pt idx="238480">23</cx:pt>
          <cx:pt idx="238481">8</cx:pt>
          <cx:pt idx="238482">84</cx:pt>
          <cx:pt idx="238483">9</cx:pt>
          <cx:pt idx="238484">116</cx:pt>
          <cx:pt idx="238485">70</cx:pt>
          <cx:pt idx="238486">22</cx:pt>
          <cx:pt idx="238487">20</cx:pt>
          <cx:pt idx="238488">0</cx:pt>
          <cx:pt idx="238489">0</cx:pt>
          <cx:pt idx="238490">0</cx:pt>
          <cx:pt idx="238491">0</cx:pt>
          <cx:pt idx="238492">21</cx:pt>
          <cx:pt idx="238493">1</cx:pt>
          <cx:pt idx="238494">54</cx:pt>
          <cx:pt idx="238495">1</cx:pt>
          <cx:pt idx="238496">1</cx:pt>
          <cx:pt idx="238497">11</cx:pt>
          <cx:pt idx="238498">70</cx:pt>
          <cx:pt idx="238499">7</cx:pt>
          <cx:pt idx="238500">28</cx:pt>
          <cx:pt idx="238501">190</cx:pt>
          <cx:pt idx="238502">98</cx:pt>
          <cx:pt idx="238503">12</cx:pt>
          <cx:pt idx="238504">7</cx:pt>
          <cx:pt idx="238505">7</cx:pt>
          <cx:pt idx="238506">103</cx:pt>
          <cx:pt idx="238507">189</cx:pt>
          <cx:pt idx="238508">61</cx:pt>
          <cx:pt idx="238509">0</cx:pt>
          <cx:pt idx="238510">0</cx:pt>
          <cx:pt idx="238511">0</cx:pt>
          <cx:pt idx="238512">0</cx:pt>
          <cx:pt idx="238513">0</cx:pt>
          <cx:pt idx="238514">2</cx:pt>
          <cx:pt idx="238515">2</cx:pt>
          <cx:pt idx="238516">13</cx:pt>
          <cx:pt idx="238517">17</cx:pt>
          <cx:pt idx="238518">41</cx:pt>
          <cx:pt idx="238519">235</cx:pt>
          <cx:pt idx="238520">3</cx:pt>
          <cx:pt idx="238521">27</cx:pt>
          <cx:pt idx="238522">4</cx:pt>
          <cx:pt idx="238523">55</cx:pt>
          <cx:pt idx="238524">202</cx:pt>
          <cx:pt idx="238525">141</cx:pt>
          <cx:pt idx="238526">0</cx:pt>
          <cx:pt idx="238527">35</cx:pt>
          <cx:pt idx="238528">1</cx:pt>
          <cx:pt idx="238529">15</cx:pt>
          <cx:pt idx="238530">0</cx:pt>
          <cx:pt idx="238531">0</cx:pt>
          <cx:pt idx="238532">0</cx:pt>
          <cx:pt idx="238533">0</cx:pt>
          <cx:pt idx="238534">35</cx:pt>
          <cx:pt idx="238535">80</cx:pt>
          <cx:pt idx="238536">0</cx:pt>
          <cx:pt idx="238537">52</cx:pt>
          <cx:pt idx="238538">0</cx:pt>
          <cx:pt idx="238539">0</cx:pt>
          <cx:pt idx="238540">0</cx:pt>
          <cx:pt idx="238541">0</cx:pt>
          <cx:pt idx="238542">0</cx:pt>
          <cx:pt idx="238543">2</cx:pt>
          <cx:pt idx="238544">5</cx:pt>
          <cx:pt idx="238545">1</cx:pt>
          <cx:pt idx="238546">425</cx:pt>
          <cx:pt idx="238547">63</cx:pt>
          <cx:pt idx="238548">67</cx:pt>
          <cx:pt idx="238549">0</cx:pt>
          <cx:pt idx="238550">0</cx:pt>
          <cx:pt idx="238551">8</cx:pt>
          <cx:pt idx="238552">0</cx:pt>
          <cx:pt idx="238553">1</cx:pt>
          <cx:pt idx="238554">6</cx:pt>
          <cx:pt idx="238555">32</cx:pt>
          <cx:pt idx="238556">20</cx:pt>
          <cx:pt idx="238557">28</cx:pt>
          <cx:pt idx="238558">2</cx:pt>
          <cx:pt idx="238559">1</cx:pt>
          <cx:pt idx="238560">0</cx:pt>
          <cx:pt idx="238561">0</cx:pt>
          <cx:pt idx="238562">13</cx:pt>
          <cx:pt idx="238563">0</cx:pt>
          <cx:pt idx="238564">14</cx:pt>
          <cx:pt idx="238565">0</cx:pt>
          <cx:pt idx="238566">0</cx:pt>
          <cx:pt idx="238567">159</cx:pt>
          <cx:pt idx="238568">0</cx:pt>
          <cx:pt idx="238569">2</cx:pt>
          <cx:pt idx="238570">0</cx:pt>
          <cx:pt idx="238571">19</cx:pt>
          <cx:pt idx="238572">76</cx:pt>
          <cx:pt idx="238573">1</cx:pt>
          <cx:pt idx="238574">1</cx:pt>
          <cx:pt idx="238575">32</cx:pt>
          <cx:pt idx="238576">24</cx:pt>
          <cx:pt idx="238577">35</cx:pt>
          <cx:pt idx="238578">18</cx:pt>
          <cx:pt idx="238579">0</cx:pt>
          <cx:pt idx="238580">20</cx:pt>
          <cx:pt idx="238581">126</cx:pt>
          <cx:pt idx="238582">15</cx:pt>
          <cx:pt idx="238583">34</cx:pt>
          <cx:pt idx="238584">8</cx:pt>
          <cx:pt idx="238585">3</cx:pt>
          <cx:pt idx="238586">78</cx:pt>
          <cx:pt idx="238587">6</cx:pt>
          <cx:pt idx="238588">145</cx:pt>
          <cx:pt idx="238589">0</cx:pt>
          <cx:pt idx="238590">348</cx:pt>
          <cx:pt idx="238591">73</cx:pt>
          <cx:pt idx="238592">0</cx:pt>
          <cx:pt idx="238593">0</cx:pt>
          <cx:pt idx="238594">348</cx:pt>
          <cx:pt idx="238595">42</cx:pt>
          <cx:pt idx="238596">1</cx:pt>
          <cx:pt idx="238597">235</cx:pt>
          <cx:pt idx="238598">134</cx:pt>
          <cx:pt idx="238599">224</cx:pt>
          <cx:pt idx="238600">9</cx:pt>
          <cx:pt idx="238601">6</cx:pt>
          <cx:pt idx="238602">102</cx:pt>
          <cx:pt idx="238603">0</cx:pt>
          <cx:pt idx="238604">4</cx:pt>
          <cx:pt idx="238605">9</cx:pt>
          <cx:pt idx="238606">6</cx:pt>
          <cx:pt idx="238607">549</cx:pt>
          <cx:pt idx="238608">0</cx:pt>
          <cx:pt idx="238609">374</cx:pt>
          <cx:pt idx="238610">3</cx:pt>
          <cx:pt idx="238611">16</cx:pt>
          <cx:pt idx="238612">98</cx:pt>
          <cx:pt idx="238613">2</cx:pt>
          <cx:pt idx="238614">20</cx:pt>
          <cx:pt idx="238615">29</cx:pt>
          <cx:pt idx="238616">0</cx:pt>
          <cx:pt idx="238617">0</cx:pt>
          <cx:pt idx="238618">0</cx:pt>
          <cx:pt idx="238619">117</cx:pt>
          <cx:pt idx="238620">50</cx:pt>
          <cx:pt idx="238621">70</cx:pt>
          <cx:pt idx="238622">1</cx:pt>
          <cx:pt idx="238623">155</cx:pt>
          <cx:pt idx="238624">36</cx:pt>
          <cx:pt idx="238625">40</cx:pt>
          <cx:pt idx="238626">10</cx:pt>
          <cx:pt idx="238627">1</cx:pt>
          <cx:pt idx="238628">11</cx:pt>
          <cx:pt idx="238629">0</cx:pt>
          <cx:pt idx="238630">2</cx:pt>
          <cx:pt idx="238631">0</cx:pt>
          <cx:pt idx="238632">7</cx:pt>
          <cx:pt idx="238633">327</cx:pt>
          <cx:pt idx="238634">3</cx:pt>
          <cx:pt idx="238635">51</cx:pt>
          <cx:pt idx="238636">0</cx:pt>
          <cx:pt idx="238637">3</cx:pt>
          <cx:pt idx="238638">24</cx:pt>
          <cx:pt idx="238639">135</cx:pt>
          <cx:pt idx="238640">241</cx:pt>
          <cx:pt idx="238641">13</cx:pt>
          <cx:pt idx="238642">41</cx:pt>
          <cx:pt idx="238643">28</cx:pt>
          <cx:pt idx="238644">13</cx:pt>
          <cx:pt idx="238645">4</cx:pt>
          <cx:pt idx="238646">193</cx:pt>
          <cx:pt idx="238647">6</cx:pt>
          <cx:pt idx="238648">44</cx:pt>
          <cx:pt idx="238649">13</cx:pt>
          <cx:pt idx="238650">120</cx:pt>
          <cx:pt idx="238651">1</cx:pt>
          <cx:pt idx="238652">0</cx:pt>
          <cx:pt idx="238653">0</cx:pt>
          <cx:pt idx="238654">0</cx:pt>
          <cx:pt idx="238655">3</cx:pt>
          <cx:pt idx="238656">177</cx:pt>
          <cx:pt idx="238657">1</cx:pt>
          <cx:pt idx="238658">0</cx:pt>
          <cx:pt idx="238659">67</cx:pt>
          <cx:pt idx="238660">3</cx:pt>
          <cx:pt idx="238661">6</cx:pt>
          <cx:pt idx="238662">0</cx:pt>
          <cx:pt idx="238663">30</cx:pt>
          <cx:pt idx="238664">110</cx:pt>
          <cx:pt idx="238665">308</cx:pt>
          <cx:pt idx="238666">0</cx:pt>
          <cx:pt idx="238667">0</cx:pt>
          <cx:pt idx="238668">0</cx:pt>
          <cx:pt idx="238669">1</cx:pt>
          <cx:pt idx="238670">35</cx:pt>
          <cx:pt idx="238671">28</cx:pt>
          <cx:pt idx="238672">7</cx:pt>
          <cx:pt idx="238673">49</cx:pt>
          <cx:pt idx="238674">340</cx:pt>
          <cx:pt idx="238675">17</cx:pt>
          <cx:pt idx="238676">0</cx:pt>
          <cx:pt idx="238677">18</cx:pt>
          <cx:pt idx="238678">137</cx:pt>
          <cx:pt idx="238679">175</cx:pt>
          <cx:pt idx="238680">67</cx:pt>
          <cx:pt idx="238681">21</cx:pt>
          <cx:pt idx="238682">0</cx:pt>
          <cx:pt idx="238683">4</cx:pt>
          <cx:pt idx="238684">174</cx:pt>
          <cx:pt idx="238685">12</cx:pt>
          <cx:pt idx="238686">0</cx:pt>
          <cx:pt idx="238687">3</cx:pt>
          <cx:pt idx="238688">15</cx:pt>
          <cx:pt idx="238689">1</cx:pt>
          <cx:pt idx="238690">1</cx:pt>
          <cx:pt idx="238691">0</cx:pt>
          <cx:pt idx="238692">0</cx:pt>
          <cx:pt idx="238693">91</cx:pt>
          <cx:pt idx="238694">62</cx:pt>
          <cx:pt idx="238695">3</cx:pt>
          <cx:pt idx="238696">1</cx:pt>
          <cx:pt idx="238697">297</cx:pt>
          <cx:pt idx="238698">11</cx:pt>
          <cx:pt idx="238699">13</cx:pt>
          <cx:pt idx="238700">9</cx:pt>
          <cx:pt idx="238701">14</cx:pt>
          <cx:pt idx="238702">1</cx:pt>
          <cx:pt idx="238703">4</cx:pt>
          <cx:pt idx="238704">1</cx:pt>
          <cx:pt idx="238705">27</cx:pt>
          <cx:pt idx="238706">0</cx:pt>
          <cx:pt idx="238707">0</cx:pt>
          <cx:pt idx="238708">6</cx:pt>
          <cx:pt idx="238709">0</cx:pt>
          <cx:pt idx="238710">27</cx:pt>
          <cx:pt idx="238711">0</cx:pt>
          <cx:pt idx="238712">228</cx:pt>
          <cx:pt idx="238713">0</cx:pt>
          <cx:pt idx="238714">1</cx:pt>
          <cx:pt idx="238715">9</cx:pt>
          <cx:pt idx="238716">0</cx:pt>
          <cx:pt idx="238717">2</cx:pt>
          <cx:pt idx="238718">15</cx:pt>
          <cx:pt idx="238719">0</cx:pt>
          <cx:pt idx="238720">4</cx:pt>
          <cx:pt idx="238721">1</cx:pt>
          <cx:pt idx="238722">3</cx:pt>
          <cx:pt idx="238723">2</cx:pt>
          <cx:pt idx="238724">146</cx:pt>
          <cx:pt idx="238725">1</cx:pt>
          <cx:pt idx="238726">16</cx:pt>
          <cx:pt idx="238727">49</cx:pt>
          <cx:pt idx="238728">0</cx:pt>
          <cx:pt idx="238729">0</cx:pt>
          <cx:pt idx="238730">5</cx:pt>
          <cx:pt idx="238731">0</cx:pt>
          <cx:pt idx="238732">34</cx:pt>
          <cx:pt idx="238733">18</cx:pt>
          <cx:pt idx="238734">1</cx:pt>
          <cx:pt idx="238735">0</cx:pt>
          <cx:pt idx="238736">6</cx:pt>
          <cx:pt idx="238737">0</cx:pt>
          <cx:pt idx="238738">8</cx:pt>
          <cx:pt idx="238739">0</cx:pt>
          <cx:pt idx="238740">1</cx:pt>
          <cx:pt idx="238741">0</cx:pt>
          <cx:pt idx="238742">0</cx:pt>
          <cx:pt idx="238743">4</cx:pt>
          <cx:pt idx="238744">0</cx:pt>
          <cx:pt idx="238745">0</cx:pt>
          <cx:pt idx="238746">1</cx:pt>
          <cx:pt idx="238747">0</cx:pt>
          <cx:pt idx="238748">6</cx:pt>
          <cx:pt idx="238749">0</cx:pt>
          <cx:pt idx="238750">15</cx:pt>
          <cx:pt idx="238751">0</cx:pt>
          <cx:pt idx="238752">104</cx:pt>
          <cx:pt idx="238753">2</cx:pt>
          <cx:pt idx="238754">36</cx:pt>
          <cx:pt idx="238755">1</cx:pt>
          <cx:pt idx="238756">4</cx:pt>
          <cx:pt idx="238757">4</cx:pt>
          <cx:pt idx="238758">0</cx:pt>
          <cx:pt idx="238759">38</cx:pt>
          <cx:pt idx="238760">355</cx:pt>
          <cx:pt idx="238761">317</cx:pt>
          <cx:pt idx="238762">5</cx:pt>
          <cx:pt idx="238763">2</cx:pt>
          <cx:pt idx="238764">1</cx:pt>
          <cx:pt idx="238765">9</cx:pt>
          <cx:pt idx="238766">5</cx:pt>
          <cx:pt idx="238767">259</cx:pt>
          <cx:pt idx="238768">299</cx:pt>
          <cx:pt idx="238769">2</cx:pt>
          <cx:pt idx="238770">20</cx:pt>
          <cx:pt idx="238771">35</cx:pt>
          <cx:pt idx="238772">0</cx:pt>
          <cx:pt idx="238773">0</cx:pt>
          <cx:pt idx="238774">0</cx:pt>
          <cx:pt idx="238775">1</cx:pt>
          <cx:pt idx="238776">12</cx:pt>
          <cx:pt idx="238777">48</cx:pt>
          <cx:pt idx="238778">19</cx:pt>
          <cx:pt idx="238779">13</cx:pt>
          <cx:pt idx="238780">0</cx:pt>
          <cx:pt idx="238781">1</cx:pt>
          <cx:pt idx="238782">36</cx:pt>
          <cx:pt idx="238783">128</cx:pt>
          <cx:pt idx="238784">0</cx:pt>
          <cx:pt idx="238785">0</cx:pt>
          <cx:pt idx="238786">0</cx:pt>
          <cx:pt idx="238787">6</cx:pt>
          <cx:pt idx="238788">0</cx:pt>
          <cx:pt idx="238789">18</cx:pt>
          <cx:pt idx="238790">13</cx:pt>
          <cx:pt idx="238791">19</cx:pt>
          <cx:pt idx="238792">0</cx:pt>
          <cx:pt idx="238793">1</cx:pt>
          <cx:pt idx="238794">41</cx:pt>
          <cx:pt idx="238795">30</cx:pt>
          <cx:pt idx="238796">3</cx:pt>
          <cx:pt idx="238797">14</cx:pt>
          <cx:pt idx="238798">0</cx:pt>
          <cx:pt idx="238799">0</cx:pt>
          <cx:pt idx="238800">30</cx:pt>
          <cx:pt idx="238801">42</cx:pt>
          <cx:pt idx="238802">1</cx:pt>
          <cx:pt idx="238803">138</cx:pt>
          <cx:pt idx="238804">5</cx:pt>
          <cx:pt idx="238805">1</cx:pt>
          <cx:pt idx="238806">51</cx:pt>
          <cx:pt idx="238807">0</cx:pt>
          <cx:pt idx="238808">6</cx:pt>
          <cx:pt idx="238809">1</cx:pt>
          <cx:pt idx="238810">29</cx:pt>
          <cx:pt idx="238811">1</cx:pt>
          <cx:pt idx="238812">0</cx:pt>
          <cx:pt idx="238813">0</cx:pt>
          <cx:pt idx="238814">205</cx:pt>
          <cx:pt idx="238815">5</cx:pt>
          <cx:pt idx="238816">21</cx:pt>
          <cx:pt idx="238817">15</cx:pt>
          <cx:pt idx="238818">176</cx:pt>
          <cx:pt idx="238819">1</cx:pt>
          <cx:pt idx="238820">16</cx:pt>
          <cx:pt idx="238821">0</cx:pt>
          <cx:pt idx="238822">0</cx:pt>
          <cx:pt idx="238823">1</cx:pt>
          <cx:pt idx="238824">0</cx:pt>
          <cx:pt idx="238825">0</cx:pt>
          <cx:pt idx="238826">0</cx:pt>
          <cx:pt idx="238827">0</cx:pt>
          <cx:pt idx="238828">0</cx:pt>
          <cx:pt idx="238829">0</cx:pt>
          <cx:pt idx="238830">0</cx:pt>
          <cx:pt idx="238831">16</cx:pt>
          <cx:pt idx="238832">23</cx:pt>
          <cx:pt idx="238833">0</cx:pt>
          <cx:pt idx="238834">4</cx:pt>
          <cx:pt idx="238835">149</cx:pt>
          <cx:pt idx="238836">26</cx:pt>
          <cx:pt idx="238837">201</cx:pt>
          <cx:pt idx="238838">0</cx:pt>
          <cx:pt idx="238839">38</cx:pt>
          <cx:pt idx="238840">1</cx:pt>
          <cx:pt idx="238841">70</cx:pt>
          <cx:pt idx="238842">22</cx:pt>
          <cx:pt idx="238843">51</cx:pt>
          <cx:pt idx="238844">1</cx:pt>
          <cx:pt idx="238845">637</cx:pt>
          <cx:pt idx="238846">35</cx:pt>
          <cx:pt idx="238847">138</cx:pt>
          <cx:pt idx="238848">0</cx:pt>
          <cx:pt idx="238849">52</cx:pt>
          <cx:pt idx="238850">83</cx:pt>
          <cx:pt idx="238851">44</cx:pt>
          <cx:pt idx="238852">0</cx:pt>
          <cx:pt idx="238853">54</cx:pt>
          <cx:pt idx="238854">105</cx:pt>
          <cx:pt idx="238855">1</cx:pt>
          <cx:pt idx="238856">14</cx:pt>
          <cx:pt idx="238857">0</cx:pt>
          <cx:pt idx="238858">17</cx:pt>
          <cx:pt idx="238859">1</cx:pt>
          <cx:pt idx="238860">14</cx:pt>
          <cx:pt idx="238861">3</cx:pt>
          <cx:pt idx="238862">165</cx:pt>
          <cx:pt idx="238863">37</cx:pt>
          <cx:pt idx="238864">0</cx:pt>
          <cx:pt idx="238865">3</cx:pt>
          <cx:pt idx="238866">108</cx:pt>
          <cx:pt idx="238867">37</cx:pt>
          <cx:pt idx="238868">21</cx:pt>
          <cx:pt idx="238869">31</cx:pt>
          <cx:pt idx="238870">37</cx:pt>
          <cx:pt idx="238871">411</cx:pt>
          <cx:pt idx="238872">3</cx:pt>
          <cx:pt idx="238873">0</cx:pt>
          <cx:pt idx="238874">0</cx:pt>
          <cx:pt idx="238875">7</cx:pt>
          <cx:pt idx="238876">0</cx:pt>
          <cx:pt idx="238877">84</cx:pt>
          <cx:pt idx="238878">3</cx:pt>
          <cx:pt idx="238879">2</cx:pt>
          <cx:pt idx="238880">0</cx:pt>
          <cx:pt idx="238881">0</cx:pt>
          <cx:pt idx="238882">0</cx:pt>
          <cx:pt idx="238883">9</cx:pt>
          <cx:pt idx="238884">12</cx:pt>
          <cx:pt idx="238885">10</cx:pt>
          <cx:pt idx="238886">16</cx:pt>
          <cx:pt idx="238887">40</cx:pt>
          <cx:pt idx="238888">0</cx:pt>
          <cx:pt idx="238889">2</cx:pt>
          <cx:pt idx="238890">0</cx:pt>
          <cx:pt idx="238891">1</cx:pt>
          <cx:pt idx="238892">77</cx:pt>
          <cx:pt idx="238893">0</cx:pt>
          <cx:pt idx="238894">7</cx:pt>
          <cx:pt idx="238895">1</cx:pt>
          <cx:pt idx="238896">4</cx:pt>
          <cx:pt idx="238897">22</cx:pt>
          <cx:pt idx="238898">0</cx:pt>
          <cx:pt idx="238899">1</cx:pt>
          <cx:pt idx="238900">385</cx:pt>
          <cx:pt idx="238901">25</cx:pt>
          <cx:pt idx="238902">22</cx:pt>
          <cx:pt idx="238903">67</cx:pt>
          <cx:pt idx="238904">0</cx:pt>
          <cx:pt idx="238905">0</cx:pt>
          <cx:pt idx="238906">8</cx:pt>
          <cx:pt idx="238907">211</cx:pt>
          <cx:pt idx="238908">0</cx:pt>
          <cx:pt idx="238909">0</cx:pt>
          <cx:pt idx="238910">0</cx:pt>
          <cx:pt idx="238911">72</cx:pt>
          <cx:pt idx="238912">23</cx:pt>
          <cx:pt idx="238913">54</cx:pt>
          <cx:pt idx="238914">99</cx:pt>
          <cx:pt idx="238915">0</cx:pt>
          <cx:pt idx="238916">1</cx:pt>
          <cx:pt idx="238917">26</cx:pt>
          <cx:pt idx="238918">0</cx:pt>
          <cx:pt idx="238919">0</cx:pt>
          <cx:pt idx="238920">16</cx:pt>
          <cx:pt idx="238921">6</cx:pt>
          <cx:pt idx="238922">0</cx:pt>
          <cx:pt idx="238923">2</cx:pt>
          <cx:pt idx="238924">1</cx:pt>
          <cx:pt idx="238925">91</cx:pt>
          <cx:pt idx="238926">5</cx:pt>
          <cx:pt idx="238927">49</cx:pt>
          <cx:pt idx="238928">0</cx:pt>
          <cx:pt idx="238929">439</cx:pt>
          <cx:pt idx="238930">21</cx:pt>
          <cx:pt idx="238931">222</cx:pt>
          <cx:pt idx="238932">91</cx:pt>
          <cx:pt idx="238933">1</cx:pt>
          <cx:pt idx="238934">232</cx:pt>
          <cx:pt idx="238935">24</cx:pt>
          <cx:pt idx="238936">308</cx:pt>
          <cx:pt idx="238937">61</cx:pt>
          <cx:pt idx="238938">20</cx:pt>
          <cx:pt idx="238939">1</cx:pt>
          <cx:pt idx="238940">6</cx:pt>
          <cx:pt idx="238941">43</cx:pt>
          <cx:pt idx="238942">0</cx:pt>
          <cx:pt idx="238943">0</cx:pt>
          <cx:pt idx="238944">1</cx:pt>
          <cx:pt idx="238945">19</cx:pt>
          <cx:pt idx="238946">46</cx:pt>
          <cx:pt idx="238947">1</cx:pt>
          <cx:pt idx="238948">40</cx:pt>
          <cx:pt idx="238949">15</cx:pt>
          <cx:pt idx="238950">64</cx:pt>
          <cx:pt idx="238951">0</cx:pt>
          <cx:pt idx="238952">28</cx:pt>
          <cx:pt idx="238953">11</cx:pt>
          <cx:pt idx="238954">0</cx:pt>
          <cx:pt idx="238955">1</cx:pt>
          <cx:pt idx="238956">1</cx:pt>
          <cx:pt idx="238957">0</cx:pt>
          <cx:pt idx="238958">0</cx:pt>
          <cx:pt idx="238959">0</cx:pt>
          <cx:pt idx="238960">54</cx:pt>
          <cx:pt idx="238961">165</cx:pt>
          <cx:pt idx="238962">0</cx:pt>
          <cx:pt idx="238963">0</cx:pt>
          <cx:pt idx="238964">0</cx:pt>
          <cx:pt idx="238965">1</cx:pt>
          <cx:pt idx="238966">520</cx:pt>
          <cx:pt idx="238967">18</cx:pt>
          <cx:pt idx="238968">1</cx:pt>
          <cx:pt idx="238969">0</cx:pt>
          <cx:pt idx="238970">14</cx:pt>
          <cx:pt idx="238971">68</cx:pt>
          <cx:pt idx="238972">14</cx:pt>
          <cx:pt idx="238973">8</cx:pt>
          <cx:pt idx="238974">7</cx:pt>
          <cx:pt idx="238975">85</cx:pt>
          <cx:pt idx="238976">2</cx:pt>
          <cx:pt idx="238977">0</cx:pt>
          <cx:pt idx="238978">21</cx:pt>
          <cx:pt idx="238979">0</cx:pt>
          <cx:pt idx="238980">285</cx:pt>
          <cx:pt idx="238981">1</cx:pt>
          <cx:pt idx="238982">0</cx:pt>
          <cx:pt idx="238983">3</cx:pt>
          <cx:pt idx="238984">0</cx:pt>
          <cx:pt idx="238985">13</cx:pt>
          <cx:pt idx="238986">0</cx:pt>
          <cx:pt idx="238987">99</cx:pt>
          <cx:pt idx="238988">0</cx:pt>
          <cx:pt idx="238989">36</cx:pt>
          <cx:pt idx="238990">6</cx:pt>
          <cx:pt idx="238991">10</cx:pt>
          <cx:pt idx="238992">10</cx:pt>
          <cx:pt idx="238993">11</cx:pt>
          <cx:pt idx="238994">17</cx:pt>
          <cx:pt idx="238995">0</cx:pt>
          <cx:pt idx="238996">1</cx:pt>
          <cx:pt idx="238997">1</cx:pt>
          <cx:pt idx="238998">0</cx:pt>
          <cx:pt idx="238999">1</cx:pt>
          <cx:pt idx="239000">0</cx:pt>
          <cx:pt idx="239001">3</cx:pt>
          <cx:pt idx="239002">44</cx:pt>
          <cx:pt idx="239003">0</cx:pt>
          <cx:pt idx="239004">0</cx:pt>
          <cx:pt idx="239005">13</cx:pt>
          <cx:pt idx="239006">2</cx:pt>
          <cx:pt idx="239007">3</cx:pt>
          <cx:pt idx="239008">0</cx:pt>
          <cx:pt idx="239009">0</cx:pt>
          <cx:pt idx="239010">78</cx:pt>
          <cx:pt idx="239011">21</cx:pt>
          <cx:pt idx="239012">50</cx:pt>
          <cx:pt idx="239013">0</cx:pt>
          <cx:pt idx="239014">0</cx:pt>
          <cx:pt idx="239015">100</cx:pt>
          <cx:pt idx="239016">119</cx:pt>
          <cx:pt idx="239017">1</cx:pt>
          <cx:pt idx="239018">0</cx:pt>
          <cx:pt idx="239019">117</cx:pt>
          <cx:pt idx="239020">0</cx:pt>
          <cx:pt idx="239021">241</cx:pt>
          <cx:pt idx="239022">0</cx:pt>
          <cx:pt idx="239023">1</cx:pt>
          <cx:pt idx="239024">15</cx:pt>
          <cx:pt idx="239025">3</cx:pt>
          <cx:pt idx="239026">0</cx:pt>
          <cx:pt idx="239027">32</cx:pt>
          <cx:pt idx="239028">3</cx:pt>
          <cx:pt idx="239029">13</cx:pt>
          <cx:pt idx="239030">5</cx:pt>
          <cx:pt idx="239031">71</cx:pt>
          <cx:pt idx="239032">1</cx:pt>
          <cx:pt idx="239033">0</cx:pt>
          <cx:pt idx="239034">62</cx:pt>
          <cx:pt idx="239035">5</cx:pt>
          <cx:pt idx="239036">9</cx:pt>
          <cx:pt idx="239037">15</cx:pt>
          <cx:pt idx="239038">9</cx:pt>
          <cx:pt idx="239039">4</cx:pt>
          <cx:pt idx="239040">26</cx:pt>
          <cx:pt idx="239041">0</cx:pt>
          <cx:pt idx="239042">0</cx:pt>
          <cx:pt idx="239043">0</cx:pt>
          <cx:pt idx="239044">5</cx:pt>
          <cx:pt idx="239045">0</cx:pt>
          <cx:pt idx="239046">0</cx:pt>
          <cx:pt idx="239047">0</cx:pt>
          <cx:pt idx="239048">1</cx:pt>
          <cx:pt idx="239049">14</cx:pt>
          <cx:pt idx="239050">1</cx:pt>
          <cx:pt idx="239051">62</cx:pt>
          <cx:pt idx="239052">108</cx:pt>
          <cx:pt idx="239053">194</cx:pt>
          <cx:pt idx="239054">1</cx:pt>
          <cx:pt idx="239055">1</cx:pt>
          <cx:pt idx="239056">28</cx:pt>
          <cx:pt idx="239057">0</cx:pt>
          <cx:pt idx="239058">0</cx:pt>
          <cx:pt idx="239059">6</cx:pt>
          <cx:pt idx="239060">362</cx:pt>
          <cx:pt idx="239061">290</cx:pt>
          <cx:pt idx="239062">57</cx:pt>
          <cx:pt idx="239063">10</cx:pt>
          <cx:pt idx="239064">0</cx:pt>
          <cx:pt idx="239065">42</cx:pt>
          <cx:pt idx="239066">22</cx:pt>
          <cx:pt idx="239067">28</cx:pt>
          <cx:pt idx="239068">0</cx:pt>
          <cx:pt idx="239069">1</cx:pt>
          <cx:pt idx="239070">6</cx:pt>
          <cx:pt idx="239071">19</cx:pt>
          <cx:pt idx="239072">427</cx:pt>
          <cx:pt idx="239073">36</cx:pt>
          <cx:pt idx="239074">337</cx:pt>
          <cx:pt idx="239075">34</cx:pt>
          <cx:pt idx="239076">22</cx:pt>
          <cx:pt idx="239077">5</cx:pt>
          <cx:pt idx="239078">7</cx:pt>
          <cx:pt idx="239079">23</cx:pt>
          <cx:pt idx="239080">0</cx:pt>
          <cx:pt idx="239081">14</cx:pt>
          <cx:pt idx="239082">21</cx:pt>
          <cx:pt idx="239083">0</cx:pt>
          <cx:pt idx="239084">0</cx:pt>
          <cx:pt idx="239085">0</cx:pt>
          <cx:pt idx="239086">0</cx:pt>
          <cx:pt idx="239087">1</cx:pt>
          <cx:pt idx="239088">1</cx:pt>
          <cx:pt idx="239089">16</cx:pt>
          <cx:pt idx="239090">1</cx:pt>
          <cx:pt idx="239091">112</cx:pt>
          <cx:pt idx="239092">8</cx:pt>
          <cx:pt idx="239093">1</cx:pt>
          <cx:pt idx="239094">14</cx:pt>
          <cx:pt idx="239095">0</cx:pt>
          <cx:pt idx="239096">4</cx:pt>
          <cx:pt idx="239097">28</cx:pt>
          <cx:pt idx="239098">25</cx:pt>
          <cx:pt idx="239099">0</cx:pt>
          <cx:pt idx="239100">3</cx:pt>
          <cx:pt idx="239101">1</cx:pt>
          <cx:pt idx="239102">42</cx:pt>
          <cx:pt idx="239103">31</cx:pt>
          <cx:pt idx="239104">0</cx:pt>
          <cx:pt idx="239105">6</cx:pt>
          <cx:pt idx="239106">0</cx:pt>
          <cx:pt idx="239107">5</cx:pt>
          <cx:pt idx="239108">30</cx:pt>
          <cx:pt idx="239109">8</cx:pt>
          <cx:pt idx="239110">131</cx:pt>
          <cx:pt idx="239111">31</cx:pt>
          <cx:pt idx="239112">8</cx:pt>
          <cx:pt idx="239113">1</cx:pt>
          <cx:pt idx="239114">1</cx:pt>
          <cx:pt idx="239115">0</cx:pt>
          <cx:pt idx="239116">105</cx:pt>
          <cx:pt idx="239117">10</cx:pt>
          <cx:pt idx="239118">1</cx:pt>
          <cx:pt idx="239119">12</cx:pt>
          <cx:pt idx="239120">4</cx:pt>
          <cx:pt idx="239121">60</cx:pt>
          <cx:pt idx="239122">4</cx:pt>
          <cx:pt idx="239123">0</cx:pt>
          <cx:pt idx="239124">0</cx:pt>
          <cx:pt idx="239125">0</cx:pt>
          <cx:pt idx="239126">3</cx:pt>
          <cx:pt idx="239127">1</cx:pt>
          <cx:pt idx="239128">16</cx:pt>
          <cx:pt idx="239129">8</cx:pt>
          <cx:pt idx="239130">6</cx:pt>
          <cx:pt idx="239131">1</cx:pt>
          <cx:pt idx="239132">7</cx:pt>
          <cx:pt idx="239133">27</cx:pt>
          <cx:pt idx="239134">85</cx:pt>
          <cx:pt idx="239135">28</cx:pt>
          <cx:pt idx="239136">6</cx:pt>
          <cx:pt idx="239137">812</cx:pt>
          <cx:pt idx="239138">1</cx:pt>
          <cx:pt idx="239139">28</cx:pt>
          <cx:pt idx="239140">1</cx:pt>
          <cx:pt idx="239141">2</cx:pt>
          <cx:pt idx="239142">0</cx:pt>
          <cx:pt idx="239143">3</cx:pt>
          <cx:pt idx="239144">28</cx:pt>
          <cx:pt idx="239145">88</cx:pt>
          <cx:pt idx="239146">240</cx:pt>
          <cx:pt idx="239147">118</cx:pt>
          <cx:pt idx="239148">2</cx:pt>
          <cx:pt idx="239149">0</cx:pt>
          <cx:pt idx="239150">7</cx:pt>
          <cx:pt idx="239151">0</cx:pt>
          <cx:pt idx="239152">0</cx:pt>
          <cx:pt idx="239153">0</cx:pt>
          <cx:pt idx="239154">0</cx:pt>
          <cx:pt idx="239155">1</cx:pt>
          <cx:pt idx="239156">6</cx:pt>
          <cx:pt idx="239157">0</cx:pt>
          <cx:pt idx="239158">5</cx:pt>
          <cx:pt idx="239159">0</cx:pt>
          <cx:pt idx="239160">0</cx:pt>
          <cx:pt idx="239161">0</cx:pt>
          <cx:pt idx="239162">2</cx:pt>
          <cx:pt idx="239163">1</cx:pt>
          <cx:pt idx="239164">0</cx:pt>
          <cx:pt idx="239165">0</cx:pt>
          <cx:pt idx="239166">4</cx:pt>
          <cx:pt idx="239167">48</cx:pt>
          <cx:pt idx="239168">6</cx:pt>
          <cx:pt idx="239169">55</cx:pt>
          <cx:pt idx="239170">4</cx:pt>
          <cx:pt idx="239171">68</cx:pt>
          <cx:pt idx="239172">0</cx:pt>
          <cx:pt idx="239173">0</cx:pt>
          <cx:pt idx="239174">0</cx:pt>
          <cx:pt idx="239175">3</cx:pt>
          <cx:pt idx="239176">3</cx:pt>
          <cx:pt idx="239177">35</cx:pt>
          <cx:pt idx="239178">0</cx:pt>
          <cx:pt idx="239179">0</cx:pt>
          <cx:pt idx="239180">2</cx:pt>
          <cx:pt idx="239181">0</cx:pt>
          <cx:pt idx="239182">0</cx:pt>
          <cx:pt idx="239183">0</cx:pt>
          <cx:pt idx="239184">0</cx:pt>
          <cx:pt idx="239185">1</cx:pt>
          <cx:pt idx="239186">0</cx:pt>
          <cx:pt idx="239187">0</cx:pt>
          <cx:pt idx="239188">0</cx:pt>
          <cx:pt idx="239189">1</cx:pt>
          <cx:pt idx="239190">0</cx:pt>
          <cx:pt idx="239191">0</cx:pt>
          <cx:pt idx="239192">0</cx:pt>
          <cx:pt idx="239193">0</cx:pt>
          <cx:pt idx="239194">1</cx:pt>
          <cx:pt idx="239195">167</cx:pt>
          <cx:pt idx="239196">0</cx:pt>
          <cx:pt idx="239197">0</cx:pt>
          <cx:pt idx="239198">40</cx:pt>
          <cx:pt idx="239199">0</cx:pt>
          <cx:pt idx="239200">224</cx:pt>
          <cx:pt idx="239201">0</cx:pt>
          <cx:pt idx="239202">0</cx:pt>
          <cx:pt idx="239203">0</cx:pt>
          <cx:pt idx="239204">3</cx:pt>
          <cx:pt idx="239205">12</cx:pt>
          <cx:pt idx="239206">21</cx:pt>
          <cx:pt idx="239207">1</cx:pt>
          <cx:pt idx="239208">6</cx:pt>
          <cx:pt idx="239209">7</cx:pt>
          <cx:pt idx="239210">117</cx:pt>
          <cx:pt idx="239211">2</cx:pt>
          <cx:pt idx="239212">0</cx:pt>
          <cx:pt idx="239213">0</cx:pt>
          <cx:pt idx="239214">16</cx:pt>
          <cx:pt idx="239215">6</cx:pt>
          <cx:pt idx="239216">0</cx:pt>
          <cx:pt idx="239217">86</cx:pt>
          <cx:pt idx="239218">0</cx:pt>
          <cx:pt idx="239219">2</cx:pt>
          <cx:pt idx="239220">0</cx:pt>
          <cx:pt idx="239221">62</cx:pt>
          <cx:pt idx="239222">0</cx:pt>
          <cx:pt idx="239223">0</cx:pt>
          <cx:pt idx="239224">0</cx:pt>
          <cx:pt idx="239225">1</cx:pt>
          <cx:pt idx="239226">36</cx:pt>
          <cx:pt idx="239227">51</cx:pt>
          <cx:pt idx="239228">1</cx:pt>
          <cx:pt idx="239229">0</cx:pt>
          <cx:pt idx="239230">0</cx:pt>
          <cx:pt idx="239231">0</cx:pt>
          <cx:pt idx="239232">18</cx:pt>
          <cx:pt idx="239233">0</cx:pt>
          <cx:pt idx="239234">105</cx:pt>
          <cx:pt idx="239235">1</cx:pt>
          <cx:pt idx="239236">3</cx:pt>
          <cx:pt idx="239237">0</cx:pt>
          <cx:pt idx="239238">28</cx:pt>
          <cx:pt idx="239239">0</cx:pt>
          <cx:pt idx="239240">3</cx:pt>
          <cx:pt idx="239241">0</cx:pt>
          <cx:pt idx="239242">7</cx:pt>
          <cx:pt idx="239243">4</cx:pt>
          <cx:pt idx="239244">30</cx:pt>
          <cx:pt idx="239245">0</cx:pt>
          <cx:pt idx="239246">13</cx:pt>
          <cx:pt idx="239247">11</cx:pt>
          <cx:pt idx="239248">14</cx:pt>
          <cx:pt idx="239249">24</cx:pt>
          <cx:pt idx="239250">6</cx:pt>
          <cx:pt idx="239251">3</cx:pt>
          <cx:pt idx="239252">0</cx:pt>
          <cx:pt idx="239253">6</cx:pt>
          <cx:pt idx="239254">1</cx:pt>
          <cx:pt idx="239255">55</cx:pt>
          <cx:pt idx="239256">19</cx:pt>
          <cx:pt idx="239257">0</cx:pt>
          <cx:pt idx="239258">1</cx:pt>
          <cx:pt idx="239259">1</cx:pt>
          <cx:pt idx="239260">0</cx:pt>
          <cx:pt idx="239261">467</cx:pt>
          <cx:pt idx="239262">3</cx:pt>
          <cx:pt idx="239263">5</cx:pt>
          <cx:pt idx="239264">125</cx:pt>
          <cx:pt idx="239265">28</cx:pt>
          <cx:pt idx="239266">1</cx:pt>
          <cx:pt idx="239267">8</cx:pt>
          <cx:pt idx="239268">21</cx:pt>
          <cx:pt idx="239269">1</cx:pt>
          <cx:pt idx="239270">1</cx:pt>
          <cx:pt idx="239271">0</cx:pt>
          <cx:pt idx="239272">0</cx:pt>
          <cx:pt idx="239273">0</cx:pt>
          <cx:pt idx="239274">0</cx:pt>
          <cx:pt idx="239275">0</cx:pt>
          <cx:pt idx="239276">227</cx:pt>
          <cx:pt idx="239277">56</cx:pt>
          <cx:pt idx="239278">0</cx:pt>
          <cx:pt idx="239279">30</cx:pt>
          <cx:pt idx="239280">14</cx:pt>
          <cx:pt idx="239281">0</cx:pt>
          <cx:pt idx="239282">11</cx:pt>
          <cx:pt idx="239283">56</cx:pt>
          <cx:pt idx="239284">14</cx:pt>
          <cx:pt idx="239285">8</cx:pt>
          <cx:pt idx="239286">0</cx:pt>
          <cx:pt idx="239287">35</cx:pt>
          <cx:pt idx="239288">0</cx:pt>
          <cx:pt idx="239289">246</cx:pt>
          <cx:pt idx="239290">20</cx:pt>
          <cx:pt idx="239291">18</cx:pt>
          <cx:pt idx="239292">7</cx:pt>
          <cx:pt idx="239293">0</cx:pt>
          <cx:pt idx="239294">7</cx:pt>
          <cx:pt idx="239295">0</cx:pt>
          <cx:pt idx="239296">68</cx:pt>
          <cx:pt idx="239297">0</cx:pt>
          <cx:pt idx="239298">2</cx:pt>
          <cx:pt idx="239299">0</cx:pt>
          <cx:pt idx="239300">4</cx:pt>
          <cx:pt idx="239301">22</cx:pt>
          <cx:pt idx="239302">106</cx:pt>
          <cx:pt idx="239303">0</cx:pt>
          <cx:pt idx="239304">0</cx:pt>
          <cx:pt idx="239305">1</cx:pt>
          <cx:pt idx="239306">0</cx:pt>
          <cx:pt idx="239307">1</cx:pt>
          <cx:pt idx="239308">3</cx:pt>
          <cx:pt idx="239309">0</cx:pt>
          <cx:pt idx="239310">36</cx:pt>
          <cx:pt idx="239311">1</cx:pt>
          <cx:pt idx="239312">44</cx:pt>
          <cx:pt idx="239313">0</cx:pt>
          <cx:pt idx="239314">1</cx:pt>
          <cx:pt idx="239315">86</cx:pt>
          <cx:pt idx="239316">287</cx:pt>
          <cx:pt idx="239317">3</cx:pt>
          <cx:pt idx="239318">1</cx:pt>
          <cx:pt idx="239319">7</cx:pt>
          <cx:pt idx="239320">0</cx:pt>
          <cx:pt idx="239321">1</cx:pt>
          <cx:pt idx="239322">7</cx:pt>
          <cx:pt idx="239323">28</cx:pt>
          <cx:pt idx="239324">0</cx:pt>
          <cx:pt idx="239325">89</cx:pt>
          <cx:pt idx="239326">1</cx:pt>
          <cx:pt idx="239327">0</cx:pt>
          <cx:pt idx="239328">67</cx:pt>
          <cx:pt idx="239329">0</cx:pt>
          <cx:pt idx="239330">0</cx:pt>
          <cx:pt idx="239331">0</cx:pt>
          <cx:pt idx="239332">0</cx:pt>
          <cx:pt idx="239333">0</cx:pt>
          <cx:pt idx="239334">29</cx:pt>
          <cx:pt idx="239335">71</cx:pt>
          <cx:pt idx="239336">8</cx:pt>
          <cx:pt idx="239337">0</cx:pt>
          <cx:pt idx="239338">13</cx:pt>
          <cx:pt idx="239339">64</cx:pt>
          <cx:pt idx="239340">3</cx:pt>
          <cx:pt idx="239341">0</cx:pt>
          <cx:pt idx="239342">0</cx:pt>
          <cx:pt idx="239343">6</cx:pt>
          <cx:pt idx="239344">8</cx:pt>
          <cx:pt idx="239345">110</cx:pt>
          <cx:pt idx="239346">0</cx:pt>
          <cx:pt idx="239347">58</cx:pt>
          <cx:pt idx="239348">0</cx:pt>
          <cx:pt idx="239349">15</cx:pt>
          <cx:pt idx="239350">1</cx:pt>
          <cx:pt idx="239351">12</cx:pt>
          <cx:pt idx="239352">0</cx:pt>
          <cx:pt idx="239353">398</cx:pt>
          <cx:pt idx="239354">207</cx:pt>
          <cx:pt idx="239355">11</cx:pt>
          <cx:pt idx="239356">2</cx:pt>
          <cx:pt idx="239357">0</cx:pt>
          <cx:pt idx="239358">142</cx:pt>
          <cx:pt idx="239359">3</cx:pt>
          <cx:pt idx="239360">1</cx:pt>
          <cx:pt idx="239361">21</cx:pt>
          <cx:pt idx="239362">51</cx:pt>
          <cx:pt idx="239363">0</cx:pt>
          <cx:pt idx="239364">129</cx:pt>
          <cx:pt idx="239365">130</cx:pt>
          <cx:pt idx="239366">18</cx:pt>
          <cx:pt idx="239367">7</cx:pt>
          <cx:pt idx="239368">0</cx:pt>
          <cx:pt idx="239369">10</cx:pt>
          <cx:pt idx="239370">107</cx:pt>
          <cx:pt idx="239371">0</cx:pt>
          <cx:pt idx="239372">0</cx:pt>
          <cx:pt idx="239373">0</cx:pt>
          <cx:pt idx="239374">2</cx:pt>
          <cx:pt idx="239375">1</cx:pt>
          <cx:pt idx="239376">0</cx:pt>
          <cx:pt idx="239377">25</cx:pt>
          <cx:pt idx="239378">1</cx:pt>
          <cx:pt idx="239379">19</cx:pt>
          <cx:pt idx="239380">0</cx:pt>
          <cx:pt idx="239381">19</cx:pt>
          <cx:pt idx="239382">112</cx:pt>
          <cx:pt idx="239383">138</cx:pt>
          <cx:pt idx="239384">244</cx:pt>
          <cx:pt idx="239385">0</cx:pt>
          <cx:pt idx="239386">4</cx:pt>
          <cx:pt idx="239387">0</cx:pt>
          <cx:pt idx="239388">3</cx:pt>
          <cx:pt idx="239389">2</cx:pt>
          <cx:pt idx="239390">27</cx:pt>
          <cx:pt idx="239391">6</cx:pt>
          <cx:pt idx="239392">41</cx:pt>
          <cx:pt idx="239393">0</cx:pt>
          <cx:pt idx="239394">3</cx:pt>
          <cx:pt idx="239395">4</cx:pt>
          <cx:pt idx="239396">1</cx:pt>
          <cx:pt idx="239397">507</cx:pt>
          <cx:pt idx="239398">23</cx:pt>
          <cx:pt idx="239399">0</cx:pt>
          <cx:pt idx="239400">2</cx:pt>
          <cx:pt idx="239401">0</cx:pt>
          <cx:pt idx="239402">0</cx:pt>
          <cx:pt idx="239403">6</cx:pt>
          <cx:pt idx="239404">18</cx:pt>
          <cx:pt idx="239405">4</cx:pt>
          <cx:pt idx="239406">0</cx:pt>
          <cx:pt idx="239407">126</cx:pt>
          <cx:pt idx="239408">117</cx:pt>
          <cx:pt idx="239409">28</cx:pt>
          <cx:pt idx="239410">50</cx:pt>
          <cx:pt idx="239411">15</cx:pt>
          <cx:pt idx="239412">8</cx:pt>
          <cx:pt idx="239413">92</cx:pt>
          <cx:pt idx="239414">1</cx:pt>
          <cx:pt idx="239415">13</cx:pt>
          <cx:pt idx="239416">0</cx:pt>
          <cx:pt idx="239417">0</cx:pt>
          <cx:pt idx="239418">2</cx:pt>
          <cx:pt idx="239419">0</cx:pt>
          <cx:pt idx="239420">0</cx:pt>
          <cx:pt idx="239421">0</cx:pt>
          <cx:pt idx="239422">56</cx:pt>
          <cx:pt idx="239423">192</cx:pt>
          <cx:pt idx="239424">0</cx:pt>
          <cx:pt idx="239425">0</cx:pt>
          <cx:pt idx="239426">1</cx:pt>
          <cx:pt idx="239427">25</cx:pt>
          <cx:pt idx="239428">7</cx:pt>
          <cx:pt idx="239429">48</cx:pt>
          <cx:pt idx="239430">0</cx:pt>
          <cx:pt idx="239431">1</cx:pt>
          <cx:pt idx="239432">74</cx:pt>
          <cx:pt idx="239433">263</cx:pt>
          <cx:pt idx="239434">0</cx:pt>
          <cx:pt idx="239435">18</cx:pt>
          <cx:pt idx="239436">0</cx:pt>
          <cx:pt idx="239437">0</cx:pt>
          <cx:pt idx="239438">0</cx:pt>
          <cx:pt idx="239439">20</cx:pt>
          <cx:pt idx="239440">1</cx:pt>
          <cx:pt idx="239441">34</cx:pt>
          <cx:pt idx="239442">48</cx:pt>
          <cx:pt idx="239443">1</cx:pt>
          <cx:pt idx="239444">20</cx:pt>
          <cx:pt idx="239445">34</cx:pt>
          <cx:pt idx="239446">5</cx:pt>
          <cx:pt idx="239447">3</cx:pt>
          <cx:pt idx="239448">658</cx:pt>
          <cx:pt idx="239449">0</cx:pt>
          <cx:pt idx="239450">0</cx:pt>
          <cx:pt idx="239451">30</cx:pt>
          <cx:pt idx="239452">15</cx:pt>
          <cx:pt idx="239453">211</cx:pt>
          <cx:pt idx="239454">339</cx:pt>
          <cx:pt idx="239455">49</cx:pt>
          <cx:pt idx="239456">0</cx:pt>
          <cx:pt idx="239457">5</cx:pt>
          <cx:pt idx="239458">0</cx:pt>
          <cx:pt idx="239459">0</cx:pt>
          <cx:pt idx="239460">2</cx:pt>
          <cx:pt idx="239461">1</cx:pt>
          <cx:pt idx="239462">0</cx:pt>
          <cx:pt idx="239463">0</cx:pt>
          <cx:pt idx="239464">0</cx:pt>
          <cx:pt idx="239465">0</cx:pt>
          <cx:pt idx="239466">11</cx:pt>
          <cx:pt idx="239467">0</cx:pt>
          <cx:pt idx="239468">2</cx:pt>
          <cx:pt idx="239469">0</cx:pt>
          <cx:pt idx="239470">24</cx:pt>
          <cx:pt idx="239471">66</cx:pt>
          <cx:pt idx="239472">3</cx:pt>
          <cx:pt idx="239473">6</cx:pt>
          <cx:pt idx="239474">6</cx:pt>
          <cx:pt idx="239475">94</cx:pt>
          <cx:pt idx="239476">69</cx:pt>
          <cx:pt idx="239477">12</cx:pt>
          <cx:pt idx="239478">22</cx:pt>
          <cx:pt idx="239479">64</cx:pt>
          <cx:pt idx="239480">12</cx:pt>
          <cx:pt idx="239481">144</cx:pt>
          <cx:pt idx="239482">5</cx:pt>
          <cx:pt idx="239483">86</cx:pt>
          <cx:pt idx="239484">1</cx:pt>
          <cx:pt idx="239485">28</cx:pt>
          <cx:pt idx="239486">0</cx:pt>
          <cx:pt idx="239487">67</cx:pt>
          <cx:pt idx="239488">45</cx:pt>
          <cx:pt idx="239489">80</cx:pt>
          <cx:pt idx="239490">232</cx:pt>
          <cx:pt idx="239491">0</cx:pt>
          <cx:pt idx="239492">0</cx:pt>
          <cx:pt idx="239493">1</cx:pt>
          <cx:pt idx="239494">6</cx:pt>
          <cx:pt idx="239495">0</cx:pt>
          <cx:pt idx="239496">200</cx:pt>
          <cx:pt idx="239497">32</cx:pt>
          <cx:pt idx="239498">0</cx:pt>
          <cx:pt idx="239499">5</cx:pt>
          <cx:pt idx="239500">0</cx:pt>
          <cx:pt idx="239501">1</cx:pt>
          <cx:pt idx="239502">2</cx:pt>
          <cx:pt idx="239503">0</cx:pt>
          <cx:pt idx="239504">210</cx:pt>
          <cx:pt idx="239505">48</cx:pt>
          <cx:pt idx="239506">31</cx:pt>
          <cx:pt idx="239507">7</cx:pt>
          <cx:pt idx="239508">1</cx:pt>
          <cx:pt idx="239509">14</cx:pt>
          <cx:pt idx="239510">0</cx:pt>
          <cx:pt idx="239511">256</cx:pt>
          <cx:pt idx="239512">16</cx:pt>
          <cx:pt idx="239513">1</cx:pt>
          <cx:pt idx="239514">0</cx:pt>
          <cx:pt idx="239515">56</cx:pt>
          <cx:pt idx="239516">4</cx:pt>
          <cx:pt idx="239517">143</cx:pt>
          <cx:pt idx="239518">127</cx:pt>
          <cx:pt idx="239519">664</cx:pt>
          <cx:pt idx="239520">1</cx:pt>
          <cx:pt idx="239521">152</cx:pt>
          <cx:pt idx="239522">2</cx:pt>
          <cx:pt idx="239523">1</cx:pt>
          <cx:pt idx="239524">17</cx:pt>
          <cx:pt idx="239525">42</cx:pt>
          <cx:pt idx="239526">0</cx:pt>
          <cx:pt idx="239527">0</cx:pt>
          <cx:pt idx="239528">0</cx:pt>
          <cx:pt idx="239529">70</cx:pt>
          <cx:pt idx="239530">136</cx:pt>
          <cx:pt idx="239531">0</cx:pt>
          <cx:pt idx="239532">0</cx:pt>
          <cx:pt idx="239533">0</cx:pt>
          <cx:pt idx="239534">33</cx:pt>
          <cx:pt idx="239535">3</cx:pt>
          <cx:pt idx="239536">9</cx:pt>
          <cx:pt idx="239537">0</cx:pt>
          <cx:pt idx="239538">0</cx:pt>
          <cx:pt idx="239539">33</cx:pt>
          <cx:pt idx="239540">7</cx:pt>
          <cx:pt idx="239541">4</cx:pt>
          <cx:pt idx="239542">6</cx:pt>
          <cx:pt idx="239543">0</cx:pt>
          <cx:pt idx="239544">21</cx:pt>
          <cx:pt idx="239545">4</cx:pt>
          <cx:pt idx="239546">0</cx:pt>
          <cx:pt idx="239547">53</cx:pt>
          <cx:pt idx="239548">45</cx:pt>
          <cx:pt idx="239549">0</cx:pt>
          <cx:pt idx="239550">1</cx:pt>
          <cx:pt idx="239551">20</cx:pt>
          <cx:pt idx="239552">12</cx:pt>
          <cx:pt idx="239553">2</cx:pt>
          <cx:pt idx="239554">7</cx:pt>
          <cx:pt idx="239555">175</cx:pt>
          <cx:pt idx="239556">0</cx:pt>
          <cx:pt idx="239557">13</cx:pt>
          <cx:pt idx="239558">244</cx:pt>
          <cx:pt idx="239559">43</cx:pt>
          <cx:pt idx="239560">91</cx:pt>
          <cx:pt idx="239561">0</cx:pt>
          <cx:pt idx="239562">33</cx:pt>
          <cx:pt idx="239563">1</cx:pt>
          <cx:pt idx="239564">2</cx:pt>
          <cx:pt idx="239565">0</cx:pt>
          <cx:pt idx="239566">1</cx:pt>
          <cx:pt idx="239567">77</cx:pt>
          <cx:pt idx="239568">330</cx:pt>
          <cx:pt idx="239569">5</cx:pt>
          <cx:pt idx="239570">23</cx:pt>
          <cx:pt idx="239571">53</cx:pt>
          <cx:pt idx="239572">14</cx:pt>
          <cx:pt idx="239573">6</cx:pt>
          <cx:pt idx="239574">0</cx:pt>
          <cx:pt idx="239575">0</cx:pt>
          <cx:pt idx="239576">0</cx:pt>
          <cx:pt idx="239577">7</cx:pt>
          <cx:pt idx="239578">0</cx:pt>
          <cx:pt idx="239579">0</cx:pt>
          <cx:pt idx="239580">1</cx:pt>
          <cx:pt idx="239581">0</cx:pt>
          <cx:pt idx="239582">0</cx:pt>
          <cx:pt idx="239583">0</cx:pt>
          <cx:pt idx="239584">195</cx:pt>
          <cx:pt idx="239585">0</cx:pt>
          <cx:pt idx="239586">1</cx:pt>
          <cx:pt idx="239587">0</cx:pt>
          <cx:pt idx="239588">0</cx:pt>
          <cx:pt idx="239589">0</cx:pt>
          <cx:pt idx="239590">0</cx:pt>
          <cx:pt idx="239591">17</cx:pt>
          <cx:pt idx="239592">9</cx:pt>
          <cx:pt idx="239593">1</cx:pt>
          <cx:pt idx="239594">0</cx:pt>
          <cx:pt idx="239595">0</cx:pt>
          <cx:pt idx="239596">0</cx:pt>
          <cx:pt idx="239597">35</cx:pt>
          <cx:pt idx="239598">14</cx:pt>
          <cx:pt idx="239599">42</cx:pt>
          <cx:pt idx="239600">7</cx:pt>
          <cx:pt idx="239601">137</cx:pt>
          <cx:pt idx="239602">11</cx:pt>
          <cx:pt idx="239603">43</cx:pt>
          <cx:pt idx="239604">3</cx:pt>
          <cx:pt idx="239605">48</cx:pt>
          <cx:pt idx="239606">0</cx:pt>
          <cx:pt idx="239607">125</cx:pt>
          <cx:pt idx="239608">21</cx:pt>
          <cx:pt idx="239609">0</cx:pt>
          <cx:pt idx="239610">0</cx:pt>
          <cx:pt idx="239611">0</cx:pt>
          <cx:pt idx="239612">2</cx:pt>
          <cx:pt idx="239613">18</cx:pt>
          <cx:pt idx="239614">111</cx:pt>
          <cx:pt idx="239615">0</cx:pt>
          <cx:pt idx="239616">0</cx:pt>
          <cx:pt idx="239617">6</cx:pt>
          <cx:pt idx="239618">1</cx:pt>
          <cx:pt idx="239619">0</cx:pt>
          <cx:pt idx="239620">0</cx:pt>
          <cx:pt idx="239621">35</cx:pt>
          <cx:pt idx="239622">0</cx:pt>
          <cx:pt idx="239623">7</cx:pt>
          <cx:pt idx="239624">302</cx:pt>
          <cx:pt idx="239625">21</cx:pt>
          <cx:pt idx="239626">50</cx:pt>
          <cx:pt idx="239627">0</cx:pt>
          <cx:pt idx="239628">2</cx:pt>
          <cx:pt idx="239629">215</cx:pt>
          <cx:pt idx="239630">49</cx:pt>
          <cx:pt idx="239631">29</cx:pt>
          <cx:pt idx="239632">32</cx:pt>
          <cx:pt idx="239633">3</cx:pt>
          <cx:pt idx="239634">25</cx:pt>
          <cx:pt idx="239635">62</cx:pt>
          <cx:pt idx="239636">63</cx:pt>
          <cx:pt idx="239637">67</cx:pt>
          <cx:pt idx="239638">1</cx:pt>
          <cx:pt idx="239639">20</cx:pt>
          <cx:pt idx="239640">133</cx:pt>
          <cx:pt idx="239641">154</cx:pt>
          <cx:pt idx="239642">10</cx:pt>
          <cx:pt idx="239643">17</cx:pt>
          <cx:pt idx="239644">336</cx:pt>
          <cx:pt idx="239645">0</cx:pt>
          <cx:pt idx="239646">38</cx:pt>
          <cx:pt idx="239647">16</cx:pt>
          <cx:pt idx="239648">42</cx:pt>
          <cx:pt idx="239649">91</cx:pt>
          <cx:pt idx="239650">0</cx:pt>
          <cx:pt idx="239651">20</cx:pt>
          <cx:pt idx="239652">0</cx:pt>
          <cx:pt idx="239653">0</cx:pt>
          <cx:pt idx="239654">3</cx:pt>
          <cx:pt idx="239655">0</cx:pt>
          <cx:pt idx="239656">1</cx:pt>
          <cx:pt idx="239657">3</cx:pt>
          <cx:pt idx="239658">1</cx:pt>
          <cx:pt idx="239659">14</cx:pt>
          <cx:pt idx="239660">358</cx:pt>
          <cx:pt idx="239661">76</cx:pt>
          <cx:pt idx="239662">18</cx:pt>
          <cx:pt idx="239663">4</cx:pt>
          <cx:pt idx="239664">26</cx:pt>
          <cx:pt idx="239665">35</cx:pt>
          <cx:pt idx="239666">16</cx:pt>
          <cx:pt idx="239667">0</cx:pt>
          <cx:pt idx="239668">0</cx:pt>
          <cx:pt idx="239669">64</cx:pt>
          <cx:pt idx="239670">0</cx:pt>
          <cx:pt idx="239671">0</cx:pt>
          <cx:pt idx="239672">56</cx:pt>
          <cx:pt idx="239673">89</cx:pt>
          <cx:pt idx="239674">0</cx:pt>
          <cx:pt idx="239675">0</cx:pt>
          <cx:pt idx="239676">0</cx:pt>
          <cx:pt idx="239677">0</cx:pt>
          <cx:pt idx="239678">0</cx:pt>
          <cx:pt idx="239679">1</cx:pt>
          <cx:pt idx="239680">0</cx:pt>
          <cx:pt idx="239681">64</cx:pt>
          <cx:pt idx="239682">43</cx:pt>
          <cx:pt idx="239683">202</cx:pt>
          <cx:pt idx="239684">86</cx:pt>
          <cx:pt idx="239685">0</cx:pt>
          <cx:pt idx="239686">3</cx:pt>
          <cx:pt idx="239687">42</cx:pt>
          <cx:pt idx="239688">52</cx:pt>
          <cx:pt idx="239689">28</cx:pt>
          <cx:pt idx="239690">35</cx:pt>
          <cx:pt idx="239691">12</cx:pt>
          <cx:pt idx="239692">17</cx:pt>
          <cx:pt idx="239693">156</cx:pt>
          <cx:pt idx="239694">17</cx:pt>
          <cx:pt idx="239695">35</cx:pt>
          <cx:pt idx="239696">8</cx:pt>
          <cx:pt idx="239697">64</cx:pt>
          <cx:pt idx="239698">40</cx:pt>
          <cx:pt idx="239699">1</cx:pt>
          <cx:pt idx="239700">125</cx:pt>
          <cx:pt idx="239701">2</cx:pt>
          <cx:pt idx="239702">7</cx:pt>
          <cx:pt idx="239703">32</cx:pt>
          <cx:pt idx="239704">64</cx:pt>
          <cx:pt idx="239705">2</cx:pt>
          <cx:pt idx="239706">34</cx:pt>
          <cx:pt idx="239707">54</cx:pt>
          <cx:pt idx="239708">12</cx:pt>
          <cx:pt idx="239709">25</cx:pt>
          <cx:pt idx="239710">4</cx:pt>
          <cx:pt idx="239711">52</cx:pt>
          <cx:pt idx="239712">49</cx:pt>
          <cx:pt idx="239713">24</cx:pt>
          <cx:pt idx="239714">0</cx:pt>
          <cx:pt idx="239715">1</cx:pt>
          <cx:pt idx="239716">17</cx:pt>
          <cx:pt idx="239717">14</cx:pt>
          <cx:pt idx="239718">5</cx:pt>
          <cx:pt idx="239719">1</cx:pt>
          <cx:pt idx="239720">93</cx:pt>
          <cx:pt idx="239721">17</cx:pt>
          <cx:pt idx="239722">4</cx:pt>
          <cx:pt idx="239723">0</cx:pt>
          <cx:pt idx="239724">32</cx:pt>
          <cx:pt idx="239725">0</cx:pt>
          <cx:pt idx="239726">0</cx:pt>
          <cx:pt idx="239727">8</cx:pt>
          <cx:pt idx="239728">0</cx:pt>
          <cx:pt idx="239729">425</cx:pt>
          <cx:pt idx="239730">1</cx:pt>
          <cx:pt idx="239731">0</cx:pt>
          <cx:pt idx="239732">0</cx:pt>
          <cx:pt idx="239733">0</cx:pt>
          <cx:pt idx="239734">15</cx:pt>
          <cx:pt idx="239735">0</cx:pt>
          <cx:pt idx="239736">2</cx:pt>
          <cx:pt idx="239737">0</cx:pt>
          <cx:pt idx="239738">2</cx:pt>
          <cx:pt idx="239739">2</cx:pt>
          <cx:pt idx="239740">44</cx:pt>
          <cx:pt idx="239741">3</cx:pt>
          <cx:pt idx="239742">16</cx:pt>
          <cx:pt idx="239743">13</cx:pt>
          <cx:pt idx="239744">0</cx:pt>
          <cx:pt idx="239745">29</cx:pt>
          <cx:pt idx="239746">34</cx:pt>
          <cx:pt idx="239747">3</cx:pt>
          <cx:pt idx="239748">4</cx:pt>
          <cx:pt idx="239749">61</cx:pt>
          <cx:pt idx="239750">6</cx:pt>
          <cx:pt idx="239751">188</cx:pt>
          <cx:pt idx="239752">467</cx:pt>
          <cx:pt idx="239753">1</cx:pt>
          <cx:pt idx="239754">3</cx:pt>
          <cx:pt idx="239755">0</cx:pt>
          <cx:pt idx="239756">438</cx:pt>
          <cx:pt idx="239757">5</cx:pt>
          <cx:pt idx="239758">77</cx:pt>
          <cx:pt idx="239759">6</cx:pt>
          <cx:pt idx="239760">12</cx:pt>
          <cx:pt idx="239761">12</cx:pt>
          <cx:pt idx="239762">11</cx:pt>
          <cx:pt idx="239763">0</cx:pt>
          <cx:pt idx="239764">3</cx:pt>
          <cx:pt idx="239765">14</cx:pt>
          <cx:pt idx="239766">0</cx:pt>
          <cx:pt idx="239767">0</cx:pt>
          <cx:pt idx="239768">19</cx:pt>
          <cx:pt idx="239769">43</cx:pt>
          <cx:pt idx="239770">159</cx:pt>
          <cx:pt idx="239771">4</cx:pt>
          <cx:pt idx="239772">1</cx:pt>
          <cx:pt idx="239773">2</cx:pt>
          <cx:pt idx="239774">105</cx:pt>
          <cx:pt idx="239775">44</cx:pt>
          <cx:pt idx="239776">126</cx:pt>
          <cx:pt idx="239777">1233</cx:pt>
          <cx:pt idx="239778">1</cx:pt>
          <cx:pt idx="239779">0</cx:pt>
          <cx:pt idx="239780">1</cx:pt>
          <cx:pt idx="239781">1</cx:pt>
          <cx:pt idx="239782">235</cx:pt>
          <cx:pt idx="239783">1</cx:pt>
          <cx:pt idx="239784">11</cx:pt>
          <cx:pt idx="239785">3</cx:pt>
          <cx:pt idx="239786">0</cx:pt>
          <cx:pt idx="239787">0</cx:pt>
          <cx:pt idx="239788">0</cx:pt>
          <cx:pt idx="239789">0</cx:pt>
          <cx:pt idx="239790">0</cx:pt>
          <cx:pt idx="239791">0</cx:pt>
          <cx:pt idx="239792">1</cx:pt>
          <cx:pt idx="239793">0</cx:pt>
          <cx:pt idx="239794">0</cx:pt>
          <cx:pt idx="239795">1</cx:pt>
          <cx:pt idx="239796">0</cx:pt>
          <cx:pt idx="239797">7</cx:pt>
          <cx:pt idx="239798">0</cx:pt>
          <cx:pt idx="239799">11</cx:pt>
          <cx:pt idx="239800">0</cx:pt>
          <cx:pt idx="239801">6</cx:pt>
          <cx:pt idx="239802">26</cx:pt>
          <cx:pt idx="239803">2</cx:pt>
          <cx:pt idx="239804">0</cx:pt>
          <cx:pt idx="239805">20</cx:pt>
          <cx:pt idx="239806">0</cx:pt>
          <cx:pt idx="239807">12</cx:pt>
          <cx:pt idx="239808">546</cx:pt>
          <cx:pt idx="239809">4</cx:pt>
          <cx:pt idx="239810">6</cx:pt>
          <cx:pt idx="239811">112</cx:pt>
          <cx:pt idx="239812">469</cx:pt>
          <cx:pt idx="239813">6</cx:pt>
          <cx:pt idx="239814">2</cx:pt>
          <cx:pt idx="239815">0</cx:pt>
          <cx:pt idx="239816">0</cx:pt>
          <cx:pt idx="239817">83</cx:pt>
          <cx:pt idx="239818">98</cx:pt>
          <cx:pt idx="239819">0</cx:pt>
          <cx:pt idx="239820">43</cx:pt>
          <cx:pt idx="239821">2</cx:pt>
          <cx:pt idx="239822">7</cx:pt>
          <cx:pt idx="239823">37</cx:pt>
          <cx:pt idx="239824">8</cx:pt>
          <cx:pt idx="239825">14</cx:pt>
          <cx:pt idx="239826">10</cx:pt>
          <cx:pt idx="239827">1</cx:pt>
          <cx:pt idx="239828">0</cx:pt>
          <cx:pt idx="239829">182</cx:pt>
          <cx:pt idx="239830">9</cx:pt>
          <cx:pt idx="239831">176</cx:pt>
          <cx:pt idx="239832">24</cx:pt>
          <cx:pt idx="239833">19</cx:pt>
          <cx:pt idx="239834">203</cx:pt>
          <cx:pt idx="239835">279</cx:pt>
          <cx:pt idx="239836">2</cx:pt>
          <cx:pt idx="239837">0</cx:pt>
          <cx:pt idx="239838">46</cx:pt>
          <cx:pt idx="239839">83</cx:pt>
          <cx:pt idx="239840">20</cx:pt>
          <cx:pt idx="239841">0</cx:pt>
          <cx:pt idx="239842">0</cx:pt>
          <cx:pt idx="239843">73</cx:pt>
          <cx:pt idx="239844">42</cx:pt>
          <cx:pt idx="239845">5</cx:pt>
          <cx:pt idx="239846">4</cx:pt>
          <cx:pt idx="239847">75</cx:pt>
          <cx:pt idx="239848">6</cx:pt>
          <cx:pt idx="239849">1</cx:pt>
          <cx:pt idx="239850">22</cx:pt>
          <cx:pt idx="239851">97</cx:pt>
          <cx:pt idx="239852">1</cx:pt>
          <cx:pt idx="239853">57</cx:pt>
          <cx:pt idx="239854">0</cx:pt>
          <cx:pt idx="239855">1</cx:pt>
          <cx:pt idx="239856">47</cx:pt>
          <cx:pt idx="239857">196</cx:pt>
          <cx:pt idx="239858">4</cx:pt>
          <cx:pt idx="239859">196</cx:pt>
          <cx:pt idx="239860">2</cx:pt>
          <cx:pt idx="239861">67</cx:pt>
          <cx:pt idx="239862">60</cx:pt>
          <cx:pt idx="239863">49</cx:pt>
          <cx:pt idx="239864">34</cx:pt>
          <cx:pt idx="239865">0</cx:pt>
          <cx:pt idx="239866">28</cx:pt>
          <cx:pt idx="239867">4</cx:pt>
          <cx:pt idx="239868">20</cx:pt>
          <cx:pt idx="239869">7</cx:pt>
          <cx:pt idx="239870">67</cx:pt>
          <cx:pt idx="239871">740</cx:pt>
          <cx:pt idx="239872">0</cx:pt>
          <cx:pt idx="239873">43</cx:pt>
          <cx:pt idx="239874">17</cx:pt>
          <cx:pt idx="239875">3</cx:pt>
          <cx:pt idx="239876">0</cx:pt>
          <cx:pt idx="239877">41</cx:pt>
          <cx:pt idx="239878">0</cx:pt>
          <cx:pt idx="239879">0</cx:pt>
          <cx:pt idx="239880">0</cx:pt>
          <cx:pt idx="239881">10</cx:pt>
          <cx:pt idx="239882">93</cx:pt>
          <cx:pt idx="239883">9</cx:pt>
          <cx:pt idx="239884">305</cx:pt>
          <cx:pt idx="239885">3</cx:pt>
          <cx:pt idx="239886">7</cx:pt>
          <cx:pt idx="239887">1</cx:pt>
          <cx:pt idx="239888">2</cx:pt>
          <cx:pt idx="239889">7</cx:pt>
          <cx:pt idx="239890">0</cx:pt>
          <cx:pt idx="239891">0</cx:pt>
          <cx:pt idx="239892">1</cx:pt>
          <cx:pt idx="239893">1</cx:pt>
          <cx:pt idx="239894">0</cx:pt>
          <cx:pt idx="239895">0</cx:pt>
          <cx:pt idx="239896">0</cx:pt>
          <cx:pt idx="239897">0</cx:pt>
          <cx:pt idx="239898">0</cx:pt>
          <cx:pt idx="239899">4</cx:pt>
          <cx:pt idx="239900">0</cx:pt>
          <cx:pt idx="239901">2</cx:pt>
          <cx:pt idx="239902">6</cx:pt>
          <cx:pt idx="239903">0</cx:pt>
          <cx:pt idx="239904">0</cx:pt>
          <cx:pt idx="239905">2</cx:pt>
          <cx:pt idx="239906">22</cx:pt>
          <cx:pt idx="239907">34</cx:pt>
          <cx:pt idx="239908">3</cx:pt>
          <cx:pt idx="239909">9</cx:pt>
          <cx:pt idx="239910">35</cx:pt>
          <cx:pt idx="239911">5</cx:pt>
          <cx:pt idx="239912">471</cx:pt>
          <cx:pt idx="239913">2</cx:pt>
          <cx:pt idx="239914">13</cx:pt>
          <cx:pt idx="239915">0</cx:pt>
          <cx:pt idx="239916">0</cx:pt>
          <cx:pt idx="239917">2</cx:pt>
          <cx:pt idx="239918">278</cx:pt>
          <cx:pt idx="239919">44</cx:pt>
          <cx:pt idx="239920">0</cx:pt>
          <cx:pt idx="239921">129</cx:pt>
          <cx:pt idx="239922">88</cx:pt>
          <cx:pt idx="239923">0</cx:pt>
          <cx:pt idx="239924">0</cx:pt>
          <cx:pt idx="239925">1</cx:pt>
          <cx:pt idx="239926">4</cx:pt>
          <cx:pt idx="239927">75</cx:pt>
          <cx:pt idx="239928">6</cx:pt>
          <cx:pt idx="239929">28</cx:pt>
          <cx:pt idx="239930">39</cx:pt>
          <cx:pt idx="239931">6</cx:pt>
          <cx:pt idx="239932">4</cx:pt>
          <cx:pt idx="239933">43</cx:pt>
          <cx:pt idx="239934">0</cx:pt>
          <cx:pt idx="239935">1</cx:pt>
          <cx:pt idx="239936">0</cx:pt>
          <cx:pt idx="239937">0</cx:pt>
          <cx:pt idx="239938">0</cx:pt>
          <cx:pt idx="239939">1</cx:pt>
          <cx:pt idx="239940">0</cx:pt>
          <cx:pt idx="239941">6</cx:pt>
          <cx:pt idx="239942">56</cx:pt>
          <cx:pt idx="239943">40</cx:pt>
          <cx:pt idx="239944">54</cx:pt>
          <cx:pt idx="239945">7</cx:pt>
          <cx:pt idx="239946">253</cx:pt>
          <cx:pt idx="239947">13</cx:pt>
          <cx:pt idx="239948">10</cx:pt>
          <cx:pt idx="239949">7</cx:pt>
          <cx:pt idx="239950">45</cx:pt>
          <cx:pt idx="239951">0</cx:pt>
          <cx:pt idx="239952">4</cx:pt>
          <cx:pt idx="239953">25</cx:pt>
          <cx:pt idx="239954">49</cx:pt>
          <cx:pt idx="239955">5</cx:pt>
          <cx:pt idx="239956">0</cx:pt>
          <cx:pt idx="239957">17</cx:pt>
          <cx:pt idx="239958">0</cx:pt>
          <cx:pt idx="239959">0</cx:pt>
          <cx:pt idx="239960">0</cx:pt>
          <cx:pt idx="239961">0</cx:pt>
          <cx:pt idx="239962">1</cx:pt>
          <cx:pt idx="239963">102</cx:pt>
          <cx:pt idx="239964">1</cx:pt>
          <cx:pt idx="239965">163</cx:pt>
          <cx:pt idx="239966">0</cx:pt>
          <cx:pt idx="239967">23</cx:pt>
          <cx:pt idx="239968">142</cx:pt>
          <cx:pt idx="239969">0</cx:pt>
          <cx:pt idx="239970">2</cx:pt>
          <cx:pt idx="239971">1</cx:pt>
          <cx:pt idx="239972">5</cx:pt>
          <cx:pt idx="239973">14</cx:pt>
          <cx:pt idx="239974">0</cx:pt>
          <cx:pt idx="239975">15</cx:pt>
          <cx:pt idx="239976">47</cx:pt>
          <cx:pt idx="239977">7</cx:pt>
          <cx:pt idx="239978">59</cx:pt>
          <cx:pt idx="239979">1</cx:pt>
          <cx:pt idx="239980">0</cx:pt>
          <cx:pt idx="239981">127</cx:pt>
          <cx:pt idx="239982">5</cx:pt>
          <cx:pt idx="239983">21</cx:pt>
          <cx:pt idx="239984">208</cx:pt>
          <cx:pt idx="239985">7</cx:pt>
          <cx:pt idx="239986">22</cx:pt>
          <cx:pt idx="239987">18</cx:pt>
          <cx:pt idx="239988">3</cx:pt>
          <cx:pt idx="239989">1</cx:pt>
          <cx:pt idx="239990">127</cx:pt>
          <cx:pt idx="239991">22</cx:pt>
          <cx:pt idx="239992">117</cx:pt>
          <cx:pt idx="239993">15</cx:pt>
          <cx:pt idx="239994">3</cx:pt>
          <cx:pt idx="239995">200</cx:pt>
          <cx:pt idx="239996">0</cx:pt>
          <cx:pt idx="239997">4</cx:pt>
          <cx:pt idx="239998">15</cx:pt>
          <cx:pt idx="239999">135</cx:pt>
          <cx:pt idx="240000">21</cx:pt>
          <cx:pt idx="240001">36</cx:pt>
          <cx:pt idx="240002">2</cx:pt>
          <cx:pt idx="240003">9</cx:pt>
          <cx:pt idx="240004">38</cx:pt>
          <cx:pt idx="240005">2</cx:pt>
          <cx:pt idx="240006">206</cx:pt>
          <cx:pt idx="240007">7</cx:pt>
          <cx:pt idx="240008">17</cx:pt>
          <cx:pt idx="240009">16</cx:pt>
          <cx:pt idx="240010">89</cx:pt>
          <cx:pt idx="240011">3</cx:pt>
          <cx:pt idx="240012">0</cx:pt>
          <cx:pt idx="240013">14</cx:pt>
          <cx:pt idx="240014">132</cx:pt>
          <cx:pt idx="240015">0</cx:pt>
          <cx:pt idx="240016">16</cx:pt>
          <cx:pt idx="240017">0</cx:pt>
          <cx:pt idx="240018">0</cx:pt>
          <cx:pt idx="240019">3</cx:pt>
          <cx:pt idx="240020">0</cx:pt>
          <cx:pt idx="240021">14</cx:pt>
          <cx:pt idx="240022">0</cx:pt>
          <cx:pt idx="240023">37</cx:pt>
          <cx:pt idx="240024">110</cx:pt>
          <cx:pt idx="240025">0</cx:pt>
          <cx:pt idx="240026">0</cx:pt>
          <cx:pt idx="240027">0</cx:pt>
          <cx:pt idx="240028">7</cx:pt>
          <cx:pt idx="240029">163</cx:pt>
          <cx:pt idx="240030">96</cx:pt>
          <cx:pt idx="240031">141</cx:pt>
          <cx:pt idx="240032">0</cx:pt>
          <cx:pt idx="240033">0</cx:pt>
          <cx:pt idx="240034">2</cx:pt>
          <cx:pt idx="240035">4</cx:pt>
          <cx:pt idx="240036">16</cx:pt>
          <cx:pt idx="240037">0</cx:pt>
          <cx:pt idx="240038">15</cx:pt>
          <cx:pt idx="240039">230</cx:pt>
          <cx:pt idx="240040">80</cx:pt>
          <cx:pt idx="240041">154</cx:pt>
          <cx:pt idx="240042">8</cx:pt>
          <cx:pt idx="240043">0</cx:pt>
          <cx:pt idx="240044">0</cx:pt>
          <cx:pt idx="240045">1</cx:pt>
          <cx:pt idx="240046">40</cx:pt>
          <cx:pt idx="240047">2</cx:pt>
          <cx:pt idx="240048">0</cx:pt>
          <cx:pt idx="240049">0</cx:pt>
          <cx:pt idx="240050">16</cx:pt>
          <cx:pt idx="240051">111</cx:pt>
          <cx:pt idx="240052">55</cx:pt>
          <cx:pt idx="240053">112</cx:pt>
          <cx:pt idx="240054">24</cx:pt>
          <cx:pt idx="240055">12</cx:pt>
          <cx:pt idx="240056">0</cx:pt>
          <cx:pt idx="240057">50</cx:pt>
          <cx:pt idx="240058">0</cx:pt>
          <cx:pt idx="240059">0</cx:pt>
          <cx:pt idx="240060">0</cx:pt>
          <cx:pt idx="240061">1</cx:pt>
          <cx:pt idx="240062">10</cx:pt>
          <cx:pt idx="240063">199</cx:pt>
          <cx:pt idx="240064">0</cx:pt>
          <cx:pt idx="240065">0</cx:pt>
          <cx:pt idx="240066">0</cx:pt>
          <cx:pt idx="240067">1</cx:pt>
          <cx:pt idx="240068">34</cx:pt>
          <cx:pt idx="240069">2</cx:pt>
          <cx:pt idx="240070">46</cx:pt>
          <cx:pt idx="240071">0</cx:pt>
          <cx:pt idx="240072">0</cx:pt>
          <cx:pt idx="240073">0</cx:pt>
          <cx:pt idx="240074">1</cx:pt>
          <cx:pt idx="240075">0</cx:pt>
          <cx:pt idx="240076">0</cx:pt>
          <cx:pt idx="240077">228</cx:pt>
          <cx:pt idx="240078">0</cx:pt>
          <cx:pt idx="240079">0</cx:pt>
          <cx:pt idx="240080">72</cx:pt>
          <cx:pt idx="240081">286</cx:pt>
          <cx:pt idx="240082">35</cx:pt>
          <cx:pt idx="240083">15</cx:pt>
          <cx:pt idx="240084">4</cx:pt>
          <cx:pt idx="240085">15</cx:pt>
          <cx:pt idx="240086">0</cx:pt>
          <cx:pt idx="240087">34</cx:pt>
          <cx:pt idx="240088">70</cx:pt>
          <cx:pt idx="240089">0</cx:pt>
          <cx:pt idx="240090">0</cx:pt>
          <cx:pt idx="240091">0</cx:pt>
          <cx:pt idx="240092">11</cx:pt>
          <cx:pt idx="240093">0</cx:pt>
          <cx:pt idx="240094">0</cx:pt>
          <cx:pt idx="240095">0</cx:pt>
          <cx:pt idx="240096">0</cx:pt>
          <cx:pt idx="240097">0</cx:pt>
          <cx:pt idx="240098">0</cx:pt>
          <cx:pt idx="240099">13</cx:pt>
          <cx:pt idx="240100">34</cx:pt>
          <cx:pt idx="240101">0</cx:pt>
          <cx:pt idx="240102">8</cx:pt>
          <cx:pt idx="240103">393</cx:pt>
          <cx:pt idx="240104">1</cx:pt>
          <cx:pt idx="240105">34</cx:pt>
          <cx:pt idx="240106">1</cx:pt>
          <cx:pt idx="240107">6</cx:pt>
          <cx:pt idx="240108">657</cx:pt>
          <cx:pt idx="240109">2</cx:pt>
          <cx:pt idx="240110">97</cx:pt>
          <cx:pt idx="240111">1</cx:pt>
          <cx:pt idx="240112">0</cx:pt>
          <cx:pt idx="240113">0</cx:pt>
          <cx:pt idx="240114">0</cx:pt>
          <cx:pt idx="240115">12</cx:pt>
          <cx:pt idx="240116">0</cx:pt>
          <cx:pt idx="240117">1</cx:pt>
          <cx:pt idx="240118">6</cx:pt>
          <cx:pt idx="240119">34</cx:pt>
          <cx:pt idx="240120">406</cx:pt>
          <cx:pt idx="240121">0</cx:pt>
          <cx:pt idx="240122">24</cx:pt>
          <cx:pt idx="240123">50</cx:pt>
          <cx:pt idx="240124">6</cx:pt>
          <cx:pt idx="240125">31</cx:pt>
          <cx:pt idx="240126">59</cx:pt>
          <cx:pt idx="240127">2</cx:pt>
          <cx:pt idx="240128">294</cx:pt>
          <cx:pt idx="240129">31</cx:pt>
          <cx:pt idx="240130">374</cx:pt>
          <cx:pt idx="240131">0</cx:pt>
          <cx:pt idx="240132">132</cx:pt>
          <cx:pt idx="240133">31</cx:pt>
          <cx:pt idx="240134">0</cx:pt>
          <cx:pt idx="240135">0</cx:pt>
          <cx:pt idx="240136">56</cx:pt>
          <cx:pt idx="240137">1</cx:pt>
          <cx:pt idx="240138">67</cx:pt>
          <cx:pt idx="240139">0</cx:pt>
          <cx:pt idx="240140">0</cx:pt>
          <cx:pt idx="240141">52</cx:pt>
          <cx:pt idx="240142">1</cx:pt>
          <cx:pt idx="240143">91</cx:pt>
          <cx:pt idx="240144">101</cx:pt>
          <cx:pt idx="240145">22</cx:pt>
          <cx:pt idx="240146">0</cx:pt>
          <cx:pt idx="240147">13</cx:pt>
          <cx:pt idx="240148">50</cx:pt>
          <cx:pt idx="240149">0</cx:pt>
          <cx:pt idx="240150">0</cx:pt>
          <cx:pt idx="240151">44</cx:pt>
          <cx:pt idx="240152">1</cx:pt>
          <cx:pt idx="240153">1</cx:pt>
          <cx:pt idx="240154">229</cx:pt>
          <cx:pt idx="240155">2</cx:pt>
          <cx:pt idx="240156">10</cx:pt>
          <cx:pt idx="240157">462</cx:pt>
          <cx:pt idx="240158">0</cx:pt>
          <cx:pt idx="240159">0</cx:pt>
          <cx:pt idx="240160">0</cx:pt>
          <cx:pt idx="240161">64</cx:pt>
          <cx:pt idx="240162">36</cx:pt>
          <cx:pt idx="240163">33</cx:pt>
          <cx:pt idx="240164">1</cx:pt>
          <cx:pt idx="240165">29</cx:pt>
          <cx:pt idx="240166">55</cx:pt>
          <cx:pt idx="240167">113</cx:pt>
          <cx:pt idx="240168">22</cx:pt>
          <cx:pt idx="240169">0</cx:pt>
          <cx:pt idx="240170">83</cx:pt>
          <cx:pt idx="240171">1</cx:pt>
          <cx:pt idx="240172">0</cx:pt>
          <cx:pt idx="240173">0</cx:pt>
          <cx:pt idx="240174">0</cx:pt>
          <cx:pt idx="240175">5</cx:pt>
          <cx:pt idx="240176">20</cx:pt>
          <cx:pt idx="240177">30</cx:pt>
          <cx:pt idx="240178">1</cx:pt>
          <cx:pt idx="240179">115</cx:pt>
          <cx:pt idx="240180">1</cx:pt>
          <cx:pt idx="240181">16</cx:pt>
          <cx:pt idx="240182">7</cx:pt>
          <cx:pt idx="240183">4</cx:pt>
          <cx:pt idx="240184">111</cx:pt>
          <cx:pt idx="240185">5</cx:pt>
          <cx:pt idx="240186">0</cx:pt>
          <cx:pt idx="240187">74</cx:pt>
          <cx:pt idx="240188">52</cx:pt>
          <cx:pt idx="240189">32</cx:pt>
          <cx:pt idx="240190">231</cx:pt>
          <cx:pt idx="240191">15</cx:pt>
          <cx:pt idx="240192">106</cx:pt>
          <cx:pt idx="240193">0</cx:pt>
          <cx:pt idx="240194">0</cx:pt>
          <cx:pt idx="240195">42</cx:pt>
          <cx:pt idx="240196">0</cx:pt>
          <cx:pt idx="240197">3</cx:pt>
          <cx:pt idx="240198">0</cx:pt>
          <cx:pt idx="240199">0</cx:pt>
          <cx:pt idx="240200">0</cx:pt>
          <cx:pt idx="240201">50</cx:pt>
          <cx:pt idx="240202">120</cx:pt>
          <cx:pt idx="240203">16</cx:pt>
          <cx:pt idx="240204">0</cx:pt>
          <cx:pt idx="240205">7</cx:pt>
          <cx:pt idx="240206">274</cx:pt>
          <cx:pt idx="240207">293</cx:pt>
          <cx:pt idx="240208">64</cx:pt>
          <cx:pt idx="240209">25</cx:pt>
          <cx:pt idx="240210">14</cx:pt>
          <cx:pt idx="240211">30</cx:pt>
          <cx:pt idx="240212">57</cx:pt>
          <cx:pt idx="240213">55</cx:pt>
          <cx:pt idx="240214">60</cx:pt>
          <cx:pt idx="240215">210</cx:pt>
          <cx:pt idx="240216">23</cx:pt>
          <cx:pt idx="240217">0</cx:pt>
          <cx:pt idx="240218">0</cx:pt>
          <cx:pt idx="240219">5</cx:pt>
          <cx:pt idx="240220">89</cx:pt>
          <cx:pt idx="240221">8</cx:pt>
          <cx:pt idx="240222">14</cx:pt>
          <cx:pt idx="240223">1</cx:pt>
          <cx:pt idx="240224">0</cx:pt>
          <cx:pt idx="240225">29</cx:pt>
          <cx:pt idx="240226">66</cx:pt>
          <cx:pt idx="240227">2</cx:pt>
          <cx:pt idx="240228">0</cx:pt>
          <cx:pt idx="240229">28</cx:pt>
          <cx:pt idx="240230">1</cx:pt>
          <cx:pt idx="240231">0</cx:pt>
          <cx:pt idx="240232">24</cx:pt>
          <cx:pt idx="240233">2</cx:pt>
          <cx:pt idx="240234">5</cx:pt>
          <cx:pt idx="240235">39</cx:pt>
          <cx:pt idx="240236">147</cx:pt>
          <cx:pt idx="240237">61</cx:pt>
          <cx:pt idx="240238">1</cx:pt>
          <cx:pt idx="240239">0</cx:pt>
          <cx:pt idx="240240">0</cx:pt>
          <cx:pt idx="240241">2</cx:pt>
          <cx:pt idx="240242">0</cx:pt>
          <cx:pt idx="240243">1</cx:pt>
          <cx:pt idx="240244">0</cx:pt>
          <cx:pt idx="240245">0</cx:pt>
          <cx:pt idx="240246">0</cx:pt>
          <cx:pt idx="240247">123</cx:pt>
          <cx:pt idx="240248">6</cx:pt>
          <cx:pt idx="240249">49</cx:pt>
          <cx:pt idx="240250">0</cx:pt>
          <cx:pt idx="240251">20</cx:pt>
          <cx:pt idx="240252">11</cx:pt>
          <cx:pt idx="240253">7</cx:pt>
          <cx:pt idx="240254">133</cx:pt>
          <cx:pt idx="240255">2</cx:pt>
          <cx:pt idx="240256">2</cx:pt>
          <cx:pt idx="240257">157</cx:pt>
          <cx:pt idx="240258">12</cx:pt>
          <cx:pt idx="240259">96</cx:pt>
          <cx:pt idx="240260">1</cx:pt>
          <cx:pt idx="240261">21</cx:pt>
          <cx:pt idx="240262">43</cx:pt>
          <cx:pt idx="240263">3</cx:pt>
          <cx:pt idx="240264">32</cx:pt>
          <cx:pt idx="240265">53</cx:pt>
          <cx:pt idx="240266">23</cx:pt>
          <cx:pt idx="240267">17</cx:pt>
          <cx:pt idx="240268">0</cx:pt>
          <cx:pt idx="240269">54</cx:pt>
          <cx:pt idx="240270">17</cx:pt>
          <cx:pt idx="240271">170</cx:pt>
          <cx:pt idx="240272">238</cx:pt>
          <cx:pt idx="240273">33</cx:pt>
          <cx:pt idx="240274">70</cx:pt>
          <cx:pt idx="240275">1</cx:pt>
          <cx:pt idx="240276">55</cx:pt>
          <cx:pt idx="240277">23</cx:pt>
          <cx:pt idx="240278">1</cx:pt>
          <cx:pt idx="240279">21</cx:pt>
          <cx:pt idx="240280">1</cx:pt>
          <cx:pt idx="240281">51</cx:pt>
          <cx:pt idx="240282">454</cx:pt>
          <cx:pt idx="240283">11</cx:pt>
          <cx:pt idx="240284">2</cx:pt>
          <cx:pt idx="240285">0</cx:pt>
          <cx:pt idx="240286">259</cx:pt>
          <cx:pt idx="240287">10</cx:pt>
          <cx:pt idx="240288">3</cx:pt>
          <cx:pt idx="240289">273</cx:pt>
          <cx:pt idx="240290">2</cx:pt>
          <cx:pt idx="240291">0</cx:pt>
          <cx:pt idx="240292">0</cx:pt>
          <cx:pt idx="240293">35</cx:pt>
          <cx:pt idx="240294">1</cx:pt>
          <cx:pt idx="240295">0</cx:pt>
          <cx:pt idx="240296">0</cx:pt>
          <cx:pt idx="240297">0</cx:pt>
          <cx:pt idx="240298">0</cx:pt>
          <cx:pt idx="240299">19</cx:pt>
          <cx:pt idx="240300">0</cx:pt>
          <cx:pt idx="240301">0</cx:pt>
          <cx:pt idx="240302">0</cx:pt>
          <cx:pt idx="240303">0</cx:pt>
          <cx:pt idx="240304">1</cx:pt>
          <cx:pt idx="240305">16</cx:pt>
          <cx:pt idx="240306">22</cx:pt>
          <cx:pt idx="240307">76</cx:pt>
          <cx:pt idx="240308">5</cx:pt>
          <cx:pt idx="240309">57</cx:pt>
          <cx:pt idx="240310">22</cx:pt>
          <cx:pt idx="240311">12</cx:pt>
          <cx:pt idx="240312">70</cx:pt>
          <cx:pt idx="240313">386</cx:pt>
          <cx:pt idx="240314">2</cx:pt>
          <cx:pt idx="240315">6</cx:pt>
          <cx:pt idx="240316">1</cx:pt>
          <cx:pt idx="240317">38</cx:pt>
          <cx:pt idx="240318">59</cx:pt>
          <cx:pt idx="240319">11</cx:pt>
          <cx:pt idx="240320">0</cx:pt>
          <cx:pt idx="240321">53</cx:pt>
          <cx:pt idx="240322">20</cx:pt>
          <cx:pt idx="240323">0</cx:pt>
          <cx:pt idx="240324">185</cx:pt>
          <cx:pt idx="240325">0</cx:pt>
          <cx:pt idx="240326">1</cx:pt>
          <cx:pt idx="240327">29</cx:pt>
          <cx:pt idx="240328">0</cx:pt>
          <cx:pt idx="240329">0</cx:pt>
          <cx:pt idx="240330">38</cx:pt>
          <cx:pt idx="240331">0</cx:pt>
          <cx:pt idx="240332">28</cx:pt>
          <cx:pt idx="240333">1</cx:pt>
          <cx:pt idx="240334">49</cx:pt>
          <cx:pt idx="240335">0</cx:pt>
          <cx:pt idx="240336">0</cx:pt>
          <cx:pt idx="240337">8</cx:pt>
          <cx:pt idx="240338">131</cx:pt>
          <cx:pt idx="240339">0</cx:pt>
          <cx:pt idx="240340">4</cx:pt>
          <cx:pt idx="240341">122</cx:pt>
          <cx:pt idx="240342">20</cx:pt>
          <cx:pt idx="240343">57</cx:pt>
          <cx:pt idx="240344">8</cx:pt>
          <cx:pt idx="240345">0</cx:pt>
          <cx:pt idx="240346">0</cx:pt>
          <cx:pt idx="240347">0</cx:pt>
          <cx:pt idx="240348">0</cx:pt>
          <cx:pt idx="240349">0</cx:pt>
          <cx:pt idx="240350">252</cx:pt>
          <cx:pt idx="240351">210</cx:pt>
          <cx:pt idx="240352">26</cx:pt>
          <cx:pt idx="240353">100</cx:pt>
          <cx:pt idx="240354">24</cx:pt>
          <cx:pt idx="240355">49</cx:pt>
          <cx:pt idx="240356">1</cx:pt>
          <cx:pt idx="240357">0</cx:pt>
          <cx:pt idx="240358">106</cx:pt>
          <cx:pt idx="240359">0</cx:pt>
          <cx:pt idx="240360">0</cx:pt>
          <cx:pt idx="240361">5</cx:pt>
          <cx:pt idx="240362">11</cx:pt>
          <cx:pt idx="240363">1</cx:pt>
          <cx:pt idx="240364">1</cx:pt>
          <cx:pt idx="240365">24</cx:pt>
          <cx:pt idx="240366">39</cx:pt>
          <cx:pt idx="240367">0</cx:pt>
          <cx:pt idx="240368">1</cx:pt>
          <cx:pt idx="240369">304</cx:pt>
          <cx:pt idx="240370">2</cx:pt>
          <cx:pt idx="240371">172</cx:pt>
          <cx:pt idx="240372">0</cx:pt>
          <cx:pt idx="240373">2</cx:pt>
          <cx:pt idx="240374">0</cx:pt>
          <cx:pt idx="240375">12</cx:pt>
          <cx:pt idx="240376">21</cx:pt>
          <cx:pt idx="240377">77</cx:pt>
          <cx:pt idx="240378">859</cx:pt>
          <cx:pt idx="240379">198</cx:pt>
          <cx:pt idx="240380">70</cx:pt>
          <cx:pt idx="240381">9</cx:pt>
          <cx:pt idx="240382">1</cx:pt>
          <cx:pt idx="240383">496</cx:pt>
          <cx:pt idx="240384">16</cx:pt>
          <cx:pt idx="240385">2</cx:pt>
          <cx:pt idx="240386">5</cx:pt>
          <cx:pt idx="240387">0</cx:pt>
          <cx:pt idx="240388">734</cx:pt>
          <cx:pt idx="240389">2</cx:pt>
          <cx:pt idx="240390">81</cx:pt>
          <cx:pt idx="240391">109</cx:pt>
          <cx:pt idx="240392">34</cx:pt>
          <cx:pt idx="240393">3</cx:pt>
          <cx:pt idx="240394">865</cx:pt>
          <cx:pt idx="240395">3</cx:pt>
          <cx:pt idx="240396">31</cx:pt>
          <cx:pt idx="240397">0</cx:pt>
          <cx:pt idx="240398">8</cx:pt>
          <cx:pt idx="240399">0</cx:pt>
          <cx:pt idx="240400">14</cx:pt>
          <cx:pt idx="240401">0</cx:pt>
          <cx:pt idx="240402">0</cx:pt>
          <cx:pt idx="240403">106</cx:pt>
          <cx:pt idx="240404">1</cx:pt>
          <cx:pt idx="240405">474</cx:pt>
          <cx:pt idx="240406">2</cx:pt>
          <cx:pt idx="240407">3</cx:pt>
          <cx:pt idx="240408">0</cx:pt>
          <cx:pt idx="240409">16</cx:pt>
          <cx:pt idx="240410">11</cx:pt>
          <cx:pt idx="240411">0</cx:pt>
          <cx:pt idx="240412">0</cx:pt>
          <cx:pt idx="240413">0</cx:pt>
          <cx:pt idx="240414">0</cx:pt>
          <cx:pt idx="240415">0</cx:pt>
          <cx:pt idx="240416">0</cx:pt>
          <cx:pt idx="240417">7</cx:pt>
          <cx:pt idx="240418">0</cx:pt>
          <cx:pt idx="240419">9</cx:pt>
          <cx:pt idx="240420">1</cx:pt>
          <cx:pt idx="240421">0</cx:pt>
          <cx:pt idx="240422">1</cx:pt>
          <cx:pt idx="240423">10</cx:pt>
          <cx:pt idx="240424">30</cx:pt>
          <cx:pt idx="240425">20</cx:pt>
          <cx:pt idx="240426">0</cx:pt>
          <cx:pt idx="240427">19</cx:pt>
          <cx:pt idx="240428">0</cx:pt>
          <cx:pt idx="240429">0</cx:pt>
          <cx:pt idx="240430">0</cx:pt>
          <cx:pt idx="240431">55</cx:pt>
          <cx:pt idx="240432">69</cx:pt>
          <cx:pt idx="240433">1</cx:pt>
          <cx:pt idx="240434">0</cx:pt>
          <cx:pt idx="240435">4</cx:pt>
          <cx:pt idx="240436">2</cx:pt>
          <cx:pt idx="240437">103</cx:pt>
          <cx:pt idx="240438">8</cx:pt>
          <cx:pt idx="240439">4</cx:pt>
          <cx:pt idx="240440">3</cx:pt>
          <cx:pt idx="240441">98</cx:pt>
          <cx:pt idx="240442">30</cx:pt>
          <cx:pt idx="240443">0</cx:pt>
          <cx:pt idx="240444">2</cx:pt>
          <cx:pt idx="240445">0</cx:pt>
          <cx:pt idx="240446">0</cx:pt>
          <cx:pt idx="240447">27</cx:pt>
          <cx:pt idx="240448">3</cx:pt>
          <cx:pt idx="240449">10</cx:pt>
          <cx:pt idx="240450">0</cx:pt>
          <cx:pt idx="240451">99</cx:pt>
          <cx:pt idx="240452">41</cx:pt>
          <cx:pt idx="240453">0</cx:pt>
          <cx:pt idx="240454">0</cx:pt>
          <cx:pt idx="240455">0</cx:pt>
          <cx:pt idx="240456">0</cx:pt>
          <cx:pt idx="240457">8</cx:pt>
          <cx:pt idx="240458">0</cx:pt>
          <cx:pt idx="240459">41</cx:pt>
          <cx:pt idx="240460">15</cx:pt>
          <cx:pt idx="240461">42</cx:pt>
          <cx:pt idx="240462">49</cx:pt>
          <cx:pt idx="240463">42</cx:pt>
          <cx:pt idx="240464">10</cx:pt>
          <cx:pt idx="240465">113</cx:pt>
          <cx:pt idx="240466">77</cx:pt>
          <cx:pt idx="240467">17</cx:pt>
          <cx:pt idx="240468">32</cx:pt>
          <cx:pt idx="240469">9</cx:pt>
          <cx:pt idx="240470">260</cx:pt>
          <cx:pt idx="240471">1</cx:pt>
          <cx:pt idx="240472">58</cx:pt>
          <cx:pt idx="240473">0</cx:pt>
          <cx:pt idx="240474">0</cx:pt>
          <cx:pt idx="240475">3</cx:pt>
          <cx:pt idx="240476">2</cx:pt>
          <cx:pt idx="240477">0</cx:pt>
          <cx:pt idx="240478">3</cx:pt>
          <cx:pt idx="240479">46</cx:pt>
          <cx:pt idx="240480">0</cx:pt>
          <cx:pt idx="240481">9</cx:pt>
          <cx:pt idx="240482">274</cx:pt>
          <cx:pt idx="240483">64</cx:pt>
          <cx:pt idx="240484">248</cx:pt>
          <cx:pt idx="240485">240</cx:pt>
          <cx:pt idx="240486">89</cx:pt>
          <cx:pt idx="240487">80</cx:pt>
          <cx:pt idx="240488">84</cx:pt>
          <cx:pt idx="240489">3</cx:pt>
          <cx:pt idx="240490">26</cx:pt>
          <cx:pt idx="240491">12</cx:pt>
          <cx:pt idx="240492">31</cx:pt>
          <cx:pt idx="240493">0</cx:pt>
          <cx:pt idx="240494">1</cx:pt>
          <cx:pt idx="240495">20</cx:pt>
          <cx:pt idx="240496">89</cx:pt>
          <cx:pt idx="240497">0</cx:pt>
          <cx:pt idx="240498">8</cx:pt>
          <cx:pt idx="240499">129</cx:pt>
          <cx:pt idx="240500">3</cx:pt>
          <cx:pt idx="240501">120</cx:pt>
          <cx:pt idx="240502">5</cx:pt>
          <cx:pt idx="240503">8</cx:pt>
          <cx:pt idx="240504">118</cx:pt>
          <cx:pt idx="240505">0</cx:pt>
          <cx:pt idx="240506">0</cx:pt>
          <cx:pt idx="240507">0</cx:pt>
          <cx:pt idx="240508">17</cx:pt>
          <cx:pt idx="240509">2</cx:pt>
          <cx:pt idx="240510">16</cx:pt>
          <cx:pt idx="240511">22</cx:pt>
          <cx:pt idx="240512">2</cx:pt>
          <cx:pt idx="240513">0</cx:pt>
          <cx:pt idx="240514">5</cx:pt>
          <cx:pt idx="240515">34</cx:pt>
          <cx:pt idx="240516">35</cx:pt>
          <cx:pt idx="240517">36</cx:pt>
          <cx:pt idx="240518">1</cx:pt>
          <cx:pt idx="240519">452</cx:pt>
          <cx:pt idx="240520">0</cx:pt>
          <cx:pt idx="240521">4</cx:pt>
          <cx:pt idx="240522">76</cx:pt>
          <cx:pt idx="240523">127</cx:pt>
          <cx:pt idx="240524">0</cx:pt>
          <cx:pt idx="240525">153</cx:pt>
          <cx:pt idx="240526">0</cx:pt>
          <cx:pt idx="240527">0</cx:pt>
          <cx:pt idx="240528">1</cx:pt>
          <cx:pt idx="240529">1</cx:pt>
          <cx:pt idx="240530">15</cx:pt>
          <cx:pt idx="240531">3</cx:pt>
          <cx:pt idx="240532">2</cx:pt>
          <cx:pt idx="240533">2</cx:pt>
          <cx:pt idx="240534">548</cx:pt>
          <cx:pt idx="240535">1</cx:pt>
          <cx:pt idx="240536">11</cx:pt>
          <cx:pt idx="240537">0</cx:pt>
          <cx:pt idx="240538">0</cx:pt>
          <cx:pt idx="240539">11</cx:pt>
          <cx:pt idx="240540">3</cx:pt>
          <cx:pt idx="240541">65</cx:pt>
          <cx:pt idx="240542">8</cx:pt>
          <cx:pt idx="240543">6</cx:pt>
          <cx:pt idx="240544">1</cx:pt>
          <cx:pt idx="240545">1</cx:pt>
          <cx:pt idx="240546">0</cx:pt>
          <cx:pt idx="240547">1</cx:pt>
          <cx:pt idx="240548">4</cx:pt>
          <cx:pt idx="240549">9</cx:pt>
          <cx:pt idx="240550">1</cx:pt>
          <cx:pt idx="240551">24</cx:pt>
          <cx:pt idx="240552">1</cx:pt>
          <cx:pt idx="240553">1</cx:pt>
          <cx:pt idx="240554">22</cx:pt>
          <cx:pt idx="240555">24</cx:pt>
          <cx:pt idx="240556">1</cx:pt>
          <cx:pt idx="240557">2</cx:pt>
          <cx:pt idx="240558">1</cx:pt>
          <cx:pt idx="240559">12</cx:pt>
          <cx:pt idx="240560">22</cx:pt>
          <cx:pt idx="240561">6</cx:pt>
          <cx:pt idx="240562">81</cx:pt>
          <cx:pt idx="240563">0</cx:pt>
          <cx:pt idx="240564">72</cx:pt>
          <cx:pt idx="240565">0</cx:pt>
          <cx:pt idx="240566">16</cx:pt>
          <cx:pt idx="240567">12</cx:pt>
          <cx:pt idx="240568">0</cx:pt>
          <cx:pt idx="240569">14</cx:pt>
          <cx:pt idx="240570">15</cx:pt>
          <cx:pt idx="240571">17</cx:pt>
          <cx:pt idx="240572">0</cx:pt>
          <cx:pt idx="240573">0</cx:pt>
          <cx:pt idx="240574">15</cx:pt>
          <cx:pt idx="240575">12</cx:pt>
          <cx:pt idx="240576">179</cx:pt>
          <cx:pt idx="240577">256</cx:pt>
          <cx:pt idx="240578">342</cx:pt>
          <cx:pt idx="240579">0</cx:pt>
          <cx:pt idx="240580">14</cx:pt>
          <cx:pt idx="240581">5</cx:pt>
          <cx:pt idx="240582">1</cx:pt>
          <cx:pt idx="240583">2</cx:pt>
          <cx:pt idx="240584">2</cx:pt>
          <cx:pt idx="240585">270</cx:pt>
          <cx:pt idx="240586">28</cx:pt>
          <cx:pt idx="240587">0</cx:pt>
          <cx:pt idx="240588">1</cx:pt>
          <cx:pt idx="240589">307</cx:pt>
          <cx:pt idx="240590">149</cx:pt>
          <cx:pt idx="240591">0</cx:pt>
          <cx:pt idx="240592">0</cx:pt>
          <cx:pt idx="240593">25</cx:pt>
          <cx:pt idx="240594">0</cx:pt>
          <cx:pt idx="240595">96</cx:pt>
          <cx:pt idx="240596">7</cx:pt>
          <cx:pt idx="240597">21</cx:pt>
          <cx:pt idx="240598">7</cx:pt>
          <cx:pt idx="240599">14</cx:pt>
          <cx:pt idx="240600">1</cx:pt>
          <cx:pt idx="240601">16</cx:pt>
          <cx:pt idx="240602">7</cx:pt>
          <cx:pt idx="240603">0</cx:pt>
          <cx:pt idx="240604">6</cx:pt>
          <cx:pt idx="240605">0</cx:pt>
          <cx:pt idx="240606">35</cx:pt>
          <cx:pt idx="240607">21</cx:pt>
          <cx:pt idx="240608">23</cx:pt>
          <cx:pt idx="240609">0</cx:pt>
          <cx:pt idx="240610">22</cx:pt>
          <cx:pt idx="240611">0</cx:pt>
          <cx:pt idx="240612">0</cx:pt>
          <cx:pt idx="240613">0</cx:pt>
          <cx:pt idx="240614">4</cx:pt>
          <cx:pt idx="240615">131</cx:pt>
          <cx:pt idx="240616">13</cx:pt>
          <cx:pt idx="240617">4</cx:pt>
          <cx:pt idx="240618">1</cx:pt>
          <cx:pt idx="240619">48</cx:pt>
          <cx:pt idx="240620">1</cx:pt>
          <cx:pt idx="240621">155</cx:pt>
          <cx:pt idx="240622">75</cx:pt>
          <cx:pt idx="240623">13</cx:pt>
          <cx:pt idx="240624">0</cx:pt>
          <cx:pt idx="240625">77</cx:pt>
          <cx:pt idx="240626">1</cx:pt>
          <cx:pt idx="240627">14</cx:pt>
          <cx:pt idx="240628">0</cx:pt>
          <cx:pt idx="240629">1</cx:pt>
          <cx:pt idx="240630">1</cx:pt>
          <cx:pt idx="240631">4</cx:pt>
          <cx:pt idx="240632">0</cx:pt>
          <cx:pt idx="240633">0</cx:pt>
          <cx:pt idx="240634">0</cx:pt>
          <cx:pt idx="240635">176</cx:pt>
          <cx:pt idx="240636">28</cx:pt>
          <cx:pt idx="240637">62</cx:pt>
          <cx:pt idx="240638">1</cx:pt>
          <cx:pt idx="240639">104</cx:pt>
          <cx:pt idx="240640">1</cx:pt>
          <cx:pt idx="240641">3</cx:pt>
          <cx:pt idx="240642">7</cx:pt>
          <cx:pt idx="240643">0</cx:pt>
          <cx:pt idx="240644">0</cx:pt>
          <cx:pt idx="240645">8</cx:pt>
          <cx:pt idx="240646">8</cx:pt>
          <cx:pt idx="240647">7</cx:pt>
          <cx:pt idx="240648">71</cx:pt>
          <cx:pt idx="240649">55</cx:pt>
          <cx:pt idx="240650">181</cx:pt>
          <cx:pt idx="240651">0</cx:pt>
          <cx:pt idx="240652">20</cx:pt>
          <cx:pt idx="240653">31</cx:pt>
          <cx:pt idx="240654">49</cx:pt>
          <cx:pt idx="240655">6</cx:pt>
          <cx:pt idx="240656">0</cx:pt>
          <cx:pt idx="240657">1</cx:pt>
          <cx:pt idx="240658">8</cx:pt>
          <cx:pt idx="240659">81</cx:pt>
          <cx:pt idx="240660">7</cx:pt>
          <cx:pt idx="240661">14</cx:pt>
          <cx:pt idx="240662">126</cx:pt>
          <cx:pt idx="240663">48</cx:pt>
          <cx:pt idx="240664">139</cx:pt>
          <cx:pt idx="240665">0</cx:pt>
          <cx:pt idx="240666">55</cx:pt>
          <cx:pt idx="240667">0</cx:pt>
          <cx:pt idx="240668">1</cx:pt>
          <cx:pt idx="240669">117</cx:pt>
          <cx:pt idx="240670">100</cx:pt>
          <cx:pt idx="240671">235</cx:pt>
          <cx:pt idx="240672">27</cx:pt>
          <cx:pt idx="240673">2</cx:pt>
          <cx:pt idx="240674">95</cx:pt>
          <cx:pt idx="240675">22</cx:pt>
          <cx:pt idx="240676">0</cx:pt>
          <cx:pt idx="240677">16</cx:pt>
          <cx:pt idx="240678">0</cx:pt>
          <cx:pt idx="240679">196</cx:pt>
          <cx:pt idx="240680">28</cx:pt>
          <cx:pt idx="240681">6</cx:pt>
          <cx:pt idx="240682">352</cx:pt>
          <cx:pt idx="240683">0</cx:pt>
          <cx:pt idx="240684">11</cx:pt>
          <cx:pt idx="240685">1</cx:pt>
          <cx:pt idx="240686">26</cx:pt>
          <cx:pt idx="240687">273</cx:pt>
          <cx:pt idx="240688">3</cx:pt>
          <cx:pt idx="240689">76</cx:pt>
          <cx:pt idx="240690">0</cx:pt>
          <cx:pt idx="240691">0</cx:pt>
          <cx:pt idx="240692">2</cx:pt>
          <cx:pt idx="240693">0</cx:pt>
          <cx:pt idx="240694">27</cx:pt>
          <cx:pt idx="240695">85</cx:pt>
          <cx:pt idx="240696">89</cx:pt>
          <cx:pt idx="240697">2</cx:pt>
          <cx:pt idx="240698">49</cx:pt>
          <cx:pt idx="240699">30</cx:pt>
          <cx:pt idx="240700">50</cx:pt>
          <cx:pt idx="240701">35</cx:pt>
          <cx:pt idx="240702">1</cx:pt>
          <cx:pt idx="240703">0</cx:pt>
          <cx:pt idx="240704">29</cx:pt>
          <cx:pt idx="240705">0</cx:pt>
          <cx:pt idx="240706">0</cx:pt>
          <cx:pt idx="240707">10</cx:pt>
          <cx:pt idx="240708">6</cx:pt>
          <cx:pt idx="240709">1</cx:pt>
          <cx:pt idx="240710">91</cx:pt>
          <cx:pt idx="240711">0</cx:pt>
          <cx:pt idx="240712">42</cx:pt>
          <cx:pt idx="240713">6</cx:pt>
          <cx:pt idx="240714">1</cx:pt>
          <cx:pt idx="240715">1</cx:pt>
          <cx:pt idx="240716">42</cx:pt>
          <cx:pt idx="240717">0</cx:pt>
          <cx:pt idx="240718">40</cx:pt>
          <cx:pt idx="240719">0</cx:pt>
          <cx:pt idx="240720">0</cx:pt>
          <cx:pt idx="240721">2</cx:pt>
          <cx:pt idx="240722">352</cx:pt>
          <cx:pt idx="240723">0</cx:pt>
          <cx:pt idx="240724">0</cx:pt>
          <cx:pt idx="240725">33</cx:pt>
          <cx:pt idx="240726">23</cx:pt>
          <cx:pt idx="240727">372</cx:pt>
          <cx:pt idx="240728">0</cx:pt>
          <cx:pt idx="240729">0</cx:pt>
          <cx:pt idx="240730">0</cx:pt>
          <cx:pt idx="240731">6</cx:pt>
          <cx:pt idx="240732">1</cx:pt>
          <cx:pt idx="240733">0</cx:pt>
          <cx:pt idx="240734">41</cx:pt>
          <cx:pt idx="240735">1</cx:pt>
          <cx:pt idx="240736">95</cx:pt>
          <cx:pt idx="240737">259</cx:pt>
          <cx:pt idx="240738">1</cx:pt>
          <cx:pt idx="240739">3</cx:pt>
          <cx:pt idx="240740">0</cx:pt>
          <cx:pt idx="240741">0</cx:pt>
          <cx:pt idx="240742">49</cx:pt>
          <cx:pt idx="240743">0</cx:pt>
          <cx:pt idx="240744">40</cx:pt>
          <cx:pt idx="240745">4</cx:pt>
          <cx:pt idx="240746">106</cx:pt>
          <cx:pt idx="240747">0</cx:pt>
          <cx:pt idx="240748">86</cx:pt>
          <cx:pt idx="240749">39</cx:pt>
          <cx:pt idx="240750">0</cx:pt>
          <cx:pt idx="240751">0</cx:pt>
          <cx:pt idx="240752">12</cx:pt>
          <cx:pt idx="240753">0</cx:pt>
          <cx:pt idx="240754">0</cx:pt>
          <cx:pt idx="240755">1</cx:pt>
          <cx:pt idx="240756">3</cx:pt>
          <cx:pt idx="240757">59</cx:pt>
          <cx:pt idx="240758">139</cx:pt>
          <cx:pt idx="240759">0</cx:pt>
          <cx:pt idx="240760">10</cx:pt>
          <cx:pt idx="240761">0</cx:pt>
          <cx:pt idx="240762">81</cx:pt>
          <cx:pt idx="240763">0</cx:pt>
          <cx:pt idx="240764">184</cx:pt>
          <cx:pt idx="240765">14</cx:pt>
          <cx:pt idx="240766">33</cx:pt>
          <cx:pt idx="240767">2</cx:pt>
          <cx:pt idx="240768">117</cx:pt>
          <cx:pt idx="240769">36</cx:pt>
          <cx:pt idx="240770">37</cx:pt>
          <cx:pt idx="240771">0</cx:pt>
          <cx:pt idx="240772">0</cx:pt>
          <cx:pt idx="240773">28</cx:pt>
          <cx:pt idx="240774">10</cx:pt>
          <cx:pt idx="240775">105</cx:pt>
          <cx:pt idx="240776">97</cx:pt>
          <cx:pt idx="240777">2</cx:pt>
          <cx:pt idx="240778">54</cx:pt>
          <cx:pt idx="240779">104</cx:pt>
          <cx:pt idx="240780">2</cx:pt>
          <cx:pt idx="240781">1</cx:pt>
          <cx:pt idx="240782">21</cx:pt>
          <cx:pt idx="240783">22</cx:pt>
          <cx:pt idx="240784">67</cx:pt>
          <cx:pt idx="240785">132</cx:pt>
          <cx:pt idx="240786">22</cx:pt>
          <cx:pt idx="240787">34</cx:pt>
          <cx:pt idx="240788">35</cx:pt>
          <cx:pt idx="240789">16</cx:pt>
          <cx:pt idx="240790">3</cx:pt>
          <cx:pt idx="240791">1</cx:pt>
          <cx:pt idx="240792">0</cx:pt>
          <cx:pt idx="240793">7</cx:pt>
          <cx:pt idx="240794">1</cx:pt>
          <cx:pt idx="240795">0</cx:pt>
          <cx:pt idx="240796">70</cx:pt>
          <cx:pt idx="240797">10</cx:pt>
          <cx:pt idx="240798">54</cx:pt>
          <cx:pt idx="240799">1</cx:pt>
          <cx:pt idx="240800">2</cx:pt>
          <cx:pt idx="240801">219</cx:pt>
          <cx:pt idx="240802">16</cx:pt>
          <cx:pt idx="240803">1</cx:pt>
          <cx:pt idx="240804">5</cx:pt>
          <cx:pt idx="240805">12</cx:pt>
          <cx:pt idx="240806">0</cx:pt>
          <cx:pt idx="240807">8</cx:pt>
          <cx:pt idx="240808">0</cx:pt>
          <cx:pt idx="240809">0</cx:pt>
          <cx:pt idx="240810">0</cx:pt>
          <cx:pt idx="240811">1</cx:pt>
          <cx:pt idx="240812">3</cx:pt>
          <cx:pt idx="240813">0</cx:pt>
          <cx:pt idx="240814">0</cx:pt>
          <cx:pt idx="240815">18</cx:pt>
          <cx:pt idx="240816">0</cx:pt>
          <cx:pt idx="240817">0</cx:pt>
          <cx:pt idx="240818">131</cx:pt>
          <cx:pt idx="240819">217</cx:pt>
          <cx:pt idx="240820">13</cx:pt>
          <cx:pt idx="240821">88</cx:pt>
          <cx:pt idx="240822">2</cx:pt>
          <cx:pt idx="240823">0</cx:pt>
          <cx:pt idx="240824">8</cx:pt>
          <cx:pt idx="240825">320</cx:pt>
          <cx:pt idx="240826">0</cx:pt>
          <cx:pt idx="240827">1</cx:pt>
          <cx:pt idx="240828">0</cx:pt>
          <cx:pt idx="240829">4</cx:pt>
          <cx:pt idx="240830">21</cx:pt>
          <cx:pt idx="240831">0</cx:pt>
          <cx:pt idx="240832">2</cx:pt>
          <cx:pt idx="240833">12</cx:pt>
          <cx:pt idx="240834">38</cx:pt>
          <cx:pt idx="240835">7</cx:pt>
          <cx:pt idx="240836">58</cx:pt>
          <cx:pt idx="240837">261</cx:pt>
          <cx:pt idx="240838">0</cx:pt>
          <cx:pt idx="240839">3</cx:pt>
          <cx:pt idx="240840">780</cx:pt>
          <cx:pt idx="240841">15</cx:pt>
          <cx:pt idx="240842">0</cx:pt>
          <cx:pt idx="240843">23</cx:pt>
          <cx:pt idx="240844">12</cx:pt>
          <cx:pt idx="240845">103</cx:pt>
          <cx:pt idx="240846">101</cx:pt>
          <cx:pt idx="240847">35</cx:pt>
          <cx:pt idx="240848">27</cx:pt>
          <cx:pt idx="240849">16</cx:pt>
          <cx:pt idx="240850">217</cx:pt>
          <cx:pt idx="240851">0</cx:pt>
          <cx:pt idx="240852">86</cx:pt>
          <cx:pt idx="240853">90</cx:pt>
          <cx:pt idx="240854">2</cx:pt>
          <cx:pt idx="240855">14</cx:pt>
          <cx:pt idx="240856">0</cx:pt>
          <cx:pt idx="240857">0</cx:pt>
          <cx:pt idx="240858">156</cx:pt>
          <cx:pt idx="240859">23</cx:pt>
          <cx:pt idx="240860">89</cx:pt>
          <cx:pt idx="240861">64</cx:pt>
          <cx:pt idx="240862">19</cx:pt>
          <cx:pt idx="240863">44</cx:pt>
          <cx:pt idx="240864">35</cx:pt>
          <cx:pt idx="240865">22</cx:pt>
          <cx:pt idx="240866">0</cx:pt>
          <cx:pt idx="240867">35</cx:pt>
          <cx:pt idx="240868">128</cx:pt>
          <cx:pt idx="240869">48</cx:pt>
          <cx:pt idx="240870">4</cx:pt>
          <cx:pt idx="240871">0</cx:pt>
          <cx:pt idx="240872">4</cx:pt>
          <cx:pt idx="240873">0</cx:pt>
          <cx:pt idx="240874">4</cx:pt>
          <cx:pt idx="240875">3</cx:pt>
          <cx:pt idx="240876">10</cx:pt>
          <cx:pt idx="240877">0</cx:pt>
          <cx:pt idx="240878">0</cx:pt>
          <cx:pt idx="240879">2</cx:pt>
          <cx:pt idx="240880">49</cx:pt>
          <cx:pt idx="240881">9</cx:pt>
          <cx:pt idx="240882">66</cx:pt>
          <cx:pt idx="240883">53</cx:pt>
          <cx:pt idx="240884">20</cx:pt>
          <cx:pt idx="240885">0</cx:pt>
          <cx:pt idx="240886">26</cx:pt>
          <cx:pt idx="240887">54</cx:pt>
          <cx:pt idx="240888">0</cx:pt>
          <cx:pt idx="240889">0</cx:pt>
          <cx:pt idx="240890">1</cx:pt>
          <cx:pt idx="240891">76</cx:pt>
          <cx:pt idx="240892">6</cx:pt>
          <cx:pt idx="240893">49</cx:pt>
          <cx:pt idx="240894">53</cx:pt>
          <cx:pt idx="240895">7</cx:pt>
          <cx:pt idx="240896">28</cx:pt>
          <cx:pt idx="240897">12</cx:pt>
          <cx:pt idx="240898">65</cx:pt>
          <cx:pt idx="240899">54</cx:pt>
          <cx:pt idx="240900">71</cx:pt>
          <cx:pt idx="240901">7</cx:pt>
          <cx:pt idx="240902">28</cx:pt>
          <cx:pt idx="240903">7</cx:pt>
          <cx:pt idx="240904">1</cx:pt>
          <cx:pt idx="240905">37</cx:pt>
          <cx:pt idx="240906">0</cx:pt>
          <cx:pt idx="240907">320</cx:pt>
          <cx:pt idx="240908">301</cx:pt>
          <cx:pt idx="240909">16</cx:pt>
          <cx:pt idx="240910">23</cx:pt>
          <cx:pt idx="240911">0</cx:pt>
          <cx:pt idx="240912">80</cx:pt>
          <cx:pt idx="240913">0</cx:pt>
          <cx:pt idx="240914">573</cx:pt>
          <cx:pt idx="240915">74</cx:pt>
          <cx:pt idx="240916">0</cx:pt>
          <cx:pt idx="240917">1</cx:pt>
          <cx:pt idx="240918">77</cx:pt>
          <cx:pt idx="240919">0</cx:pt>
          <cx:pt idx="240920">20</cx:pt>
          <cx:pt idx="240921">75</cx:pt>
          <cx:pt idx="240922">0</cx:pt>
          <cx:pt idx="240923">6</cx:pt>
          <cx:pt idx="240924">571</cx:pt>
          <cx:pt idx="240925">18</cx:pt>
          <cx:pt idx="240926">14</cx:pt>
          <cx:pt idx="240927">21</cx:pt>
          <cx:pt idx="240928">50</cx:pt>
          <cx:pt idx="240929">0</cx:pt>
          <cx:pt idx="240930">2</cx:pt>
          <cx:pt idx="240931">1</cx:pt>
          <cx:pt idx="240932">1</cx:pt>
          <cx:pt idx="240933">3</cx:pt>
          <cx:pt idx="240934">40</cx:pt>
          <cx:pt idx="240935">0</cx:pt>
          <cx:pt idx="240936">0</cx:pt>
          <cx:pt idx="240937">0</cx:pt>
          <cx:pt idx="240938">33</cx:pt>
          <cx:pt idx="240939">40</cx:pt>
          <cx:pt idx="240940">2</cx:pt>
          <cx:pt idx="240941">17</cx:pt>
          <cx:pt idx="240942">0</cx:pt>
          <cx:pt idx="240943">22</cx:pt>
          <cx:pt idx="240944">6</cx:pt>
          <cx:pt idx="240945">70</cx:pt>
          <cx:pt idx="240946">0</cx:pt>
          <cx:pt idx="240947">0</cx:pt>
          <cx:pt idx="240948">9</cx:pt>
          <cx:pt idx="240949">622</cx:pt>
          <cx:pt idx="240950">47</cx:pt>
          <cx:pt idx="240951">38</cx:pt>
          <cx:pt idx="240952">187</cx:pt>
          <cx:pt idx="240953">0</cx:pt>
          <cx:pt idx="240954">104</cx:pt>
          <cx:pt idx="240955">486</cx:pt>
          <cx:pt idx="240956">171</cx:pt>
          <cx:pt idx="240957">4</cx:pt>
          <cx:pt idx="240958">0</cx:pt>
          <cx:pt idx="240959">82</cx:pt>
          <cx:pt idx="240960">0</cx:pt>
          <cx:pt idx="240961">8</cx:pt>
          <cx:pt idx="240962">28</cx:pt>
          <cx:pt idx="240963">2</cx:pt>
          <cx:pt idx="240964">12</cx:pt>
          <cx:pt idx="240965">33</cx:pt>
          <cx:pt idx="240966">18</cx:pt>
          <cx:pt idx="240967">7</cx:pt>
          <cx:pt idx="240968">5</cx:pt>
          <cx:pt idx="240969">14</cx:pt>
          <cx:pt idx="240970">124</cx:pt>
          <cx:pt idx="240971">5</cx:pt>
          <cx:pt idx="240972">35</cx:pt>
          <cx:pt idx="240973">4</cx:pt>
          <cx:pt idx="240974">0</cx:pt>
          <cx:pt idx="240975">54</cx:pt>
          <cx:pt idx="240976">180</cx:pt>
          <cx:pt idx="240977">135</cx:pt>
          <cx:pt idx="240978">5</cx:pt>
          <cx:pt idx="240979">76</cx:pt>
          <cx:pt idx="240980">6</cx:pt>
          <cx:pt idx="240981">0</cx:pt>
          <cx:pt idx="240982">0</cx:pt>
          <cx:pt idx="240983">0</cx:pt>
          <cx:pt idx="240984">0</cx:pt>
          <cx:pt idx="240985">0</cx:pt>
          <cx:pt idx="240986">14</cx:pt>
          <cx:pt idx="240987">0</cx:pt>
          <cx:pt idx="240988">0</cx:pt>
          <cx:pt idx="240989">0</cx:pt>
          <cx:pt idx="240990">0</cx:pt>
          <cx:pt idx="240991">0</cx:pt>
          <cx:pt idx="240992">0</cx:pt>
          <cx:pt idx="240993">0</cx:pt>
          <cx:pt idx="240994">1</cx:pt>
          <cx:pt idx="240995">0</cx:pt>
          <cx:pt idx="240996">1</cx:pt>
          <cx:pt idx="240997">35</cx:pt>
          <cx:pt idx="240998">1</cx:pt>
          <cx:pt idx="240999">0</cx:pt>
          <cx:pt idx="241000">98</cx:pt>
          <cx:pt idx="241001">7</cx:pt>
          <cx:pt idx="241002">30</cx:pt>
          <cx:pt idx="241003">0</cx:pt>
          <cx:pt idx="241004">4</cx:pt>
          <cx:pt idx="241005">61</cx:pt>
          <cx:pt idx="241006">7</cx:pt>
          <cx:pt idx="241007">343</cx:pt>
          <cx:pt idx="241008">35</cx:pt>
          <cx:pt idx="241009">76</cx:pt>
          <cx:pt idx="241010">20</cx:pt>
          <cx:pt idx="241011">21</cx:pt>
          <cx:pt idx="241012">30</cx:pt>
          <cx:pt idx="241013">1</cx:pt>
          <cx:pt idx="241014">1</cx:pt>
          <cx:pt idx="241015">221</cx:pt>
          <cx:pt idx="241016">1</cx:pt>
          <cx:pt idx="241017">13</cx:pt>
          <cx:pt idx="241018">0</cx:pt>
          <cx:pt idx="241019">0</cx:pt>
          <cx:pt idx="241020">0</cx:pt>
          <cx:pt idx="241021">12</cx:pt>
          <cx:pt idx="241022">144</cx:pt>
          <cx:pt idx="241023">13</cx:pt>
          <cx:pt idx="241024">2</cx:pt>
          <cx:pt idx="241025">223</cx:pt>
          <cx:pt idx="241026">1</cx:pt>
          <cx:pt idx="241027">0</cx:pt>
          <cx:pt idx="241028">76</cx:pt>
          <cx:pt idx="241029">0</cx:pt>
          <cx:pt idx="241030">206</cx:pt>
          <cx:pt idx="241031">1</cx:pt>
          <cx:pt idx="241032">1</cx:pt>
          <cx:pt idx="241033">45</cx:pt>
          <cx:pt idx="241034">12</cx:pt>
          <cx:pt idx="241035">1</cx:pt>
          <cx:pt idx="241036">1</cx:pt>
          <cx:pt idx="241037">42</cx:pt>
          <cx:pt idx="241038">15</cx:pt>
          <cx:pt idx="241039">37</cx:pt>
          <cx:pt idx="241040">0</cx:pt>
          <cx:pt idx="241041">11</cx:pt>
          <cx:pt idx="241042">0</cx:pt>
          <cx:pt idx="241043">0</cx:pt>
          <cx:pt idx="241044">0</cx:pt>
          <cx:pt idx="241045">0</cx:pt>
          <cx:pt idx="241046">6</cx:pt>
          <cx:pt idx="241047">52</cx:pt>
          <cx:pt idx="241048">0</cx:pt>
          <cx:pt idx="241049">193</cx:pt>
          <cx:pt idx="241050">61</cx:pt>
          <cx:pt idx="241051">124</cx:pt>
          <cx:pt idx="241052">45</cx:pt>
          <cx:pt idx="241053">1</cx:pt>
          <cx:pt idx="241054">94</cx:pt>
          <cx:pt idx="241055">0</cx:pt>
          <cx:pt idx="241056">2</cx:pt>
          <cx:pt idx="241057">0</cx:pt>
          <cx:pt idx="241058">4</cx:pt>
          <cx:pt idx="241059">5</cx:pt>
          <cx:pt idx="241060">3</cx:pt>
          <cx:pt idx="241061">5</cx:pt>
          <cx:pt idx="241062">21</cx:pt>
          <cx:pt idx="241063">0</cx:pt>
          <cx:pt idx="241064">0</cx:pt>
          <cx:pt idx="241065">15</cx:pt>
          <cx:pt idx="241066">19</cx:pt>
          <cx:pt idx="241067">0</cx:pt>
          <cx:pt idx="241068">0</cx:pt>
          <cx:pt idx="241069">0</cx:pt>
          <cx:pt idx="241070">6</cx:pt>
          <cx:pt idx="241071">15</cx:pt>
          <cx:pt idx="241072">60</cx:pt>
          <cx:pt idx="241073">13</cx:pt>
          <cx:pt idx="241074">76</cx:pt>
          <cx:pt idx="241075">0</cx:pt>
          <cx:pt idx="241076">6</cx:pt>
          <cx:pt idx="241077">19</cx:pt>
          <cx:pt idx="241078">0</cx:pt>
          <cx:pt idx="241079">0</cx:pt>
          <cx:pt idx="241080">26</cx:pt>
          <cx:pt idx="241081">0</cx:pt>
          <cx:pt idx="241082">0</cx:pt>
          <cx:pt idx="241083">0</cx:pt>
          <cx:pt idx="241084">0</cx:pt>
          <cx:pt idx="241085">31</cx:pt>
          <cx:pt idx="241086">0</cx:pt>
          <cx:pt idx="241087">2</cx:pt>
          <cx:pt idx="241088">1</cx:pt>
          <cx:pt idx="241089">2</cx:pt>
          <cx:pt idx="241090">0</cx:pt>
          <cx:pt idx="241091">9</cx:pt>
          <cx:pt idx="241092">62</cx:pt>
          <cx:pt idx="241093">12</cx:pt>
          <cx:pt idx="241094">3</cx:pt>
          <cx:pt idx="241095">1</cx:pt>
          <cx:pt idx="241096">0</cx:pt>
          <cx:pt idx="241097">1</cx:pt>
          <cx:pt idx="241098">3</cx:pt>
          <cx:pt idx="241099">0</cx:pt>
          <cx:pt idx="241100">12</cx:pt>
          <cx:pt idx="241101">2</cx:pt>
          <cx:pt idx="241102">1</cx:pt>
          <cx:pt idx="241103">18</cx:pt>
          <cx:pt idx="241104">8</cx:pt>
          <cx:pt idx="241105">255</cx:pt>
          <cx:pt idx="241106">37</cx:pt>
          <cx:pt idx="241107">0</cx:pt>
          <cx:pt idx="241108">3</cx:pt>
          <cx:pt idx="241109">369</cx:pt>
          <cx:pt idx="241110">0</cx:pt>
          <cx:pt idx="241111">1</cx:pt>
          <cx:pt idx="241112">7</cx:pt>
          <cx:pt idx="241113">1</cx:pt>
          <cx:pt idx="241114">1</cx:pt>
          <cx:pt idx="241115">21</cx:pt>
          <cx:pt idx="241116">13</cx:pt>
          <cx:pt idx="241117">0</cx:pt>
          <cx:pt idx="241118">2</cx:pt>
          <cx:pt idx="241119">65</cx:pt>
          <cx:pt idx="241120">53</cx:pt>
          <cx:pt idx="241121">2</cx:pt>
          <cx:pt idx="241122">5</cx:pt>
          <cx:pt idx="241123">3</cx:pt>
          <cx:pt idx="241124">0</cx:pt>
          <cx:pt idx="241125">364</cx:pt>
          <cx:pt idx="241126">192</cx:pt>
          <cx:pt idx="241127">2</cx:pt>
          <cx:pt idx="241128">71</cx:pt>
          <cx:pt idx="241129">4</cx:pt>
          <cx:pt idx="241130">82</cx:pt>
          <cx:pt idx="241131">1</cx:pt>
          <cx:pt idx="241132">0</cx:pt>
          <cx:pt idx="241133">6</cx:pt>
          <cx:pt idx="241134">7</cx:pt>
          <cx:pt idx="241135">7</cx:pt>
          <cx:pt idx="241136">13</cx:pt>
          <cx:pt idx="241137">7</cx:pt>
          <cx:pt idx="241138">8</cx:pt>
          <cx:pt idx="241139">4</cx:pt>
          <cx:pt idx="241140">0</cx:pt>
          <cx:pt idx="241141">0</cx:pt>
          <cx:pt idx="241142">7</cx:pt>
          <cx:pt idx="241143">0</cx:pt>
          <cx:pt idx="241144">0</cx:pt>
          <cx:pt idx="241145">0</cx:pt>
          <cx:pt idx="241146">0</cx:pt>
          <cx:pt idx="241147">0</cx:pt>
          <cx:pt idx="241148">0</cx:pt>
          <cx:pt idx="241149">1</cx:pt>
          <cx:pt idx="241150">0</cx:pt>
          <cx:pt idx="241151">12</cx:pt>
          <cx:pt idx="241152">66</cx:pt>
          <cx:pt idx="241153">0</cx:pt>
          <cx:pt idx="241154">6</cx:pt>
          <cx:pt idx="241155">28</cx:pt>
          <cx:pt idx="241156">10</cx:pt>
          <cx:pt idx="241157">0</cx:pt>
          <cx:pt idx="241158">0</cx:pt>
          <cx:pt idx="241159">13</cx:pt>
          <cx:pt idx="241160">38</cx:pt>
          <cx:pt idx="241161">6</cx:pt>
          <cx:pt idx="241162">43</cx:pt>
          <cx:pt idx="241163">0</cx:pt>
          <cx:pt idx="241164">0</cx:pt>
          <cx:pt idx="241165">1</cx:pt>
          <cx:pt idx="241166">0</cx:pt>
          <cx:pt idx="241167">3</cx:pt>
          <cx:pt idx="241168">0</cx:pt>
          <cx:pt idx="241169">0</cx:pt>
          <cx:pt idx="241170">1</cx:pt>
          <cx:pt idx="241171">0</cx:pt>
          <cx:pt idx="241172">0</cx:pt>
          <cx:pt idx="241173">1</cx:pt>
          <cx:pt idx="241174">0</cx:pt>
          <cx:pt idx="241175">0</cx:pt>
          <cx:pt idx="241176">0</cx:pt>
          <cx:pt idx="241177">0</cx:pt>
          <cx:pt idx="241178">1</cx:pt>
          <cx:pt idx="241179">3</cx:pt>
          <cx:pt idx="241180">0</cx:pt>
          <cx:pt idx="241181">14</cx:pt>
          <cx:pt idx="241182">35</cx:pt>
          <cx:pt idx="241183">0</cx:pt>
          <cx:pt idx="241184">8</cx:pt>
          <cx:pt idx="241185">0</cx:pt>
          <cx:pt idx="241186">56</cx:pt>
          <cx:pt idx="241187">0</cx:pt>
          <cx:pt idx="241188">20</cx:pt>
          <cx:pt idx="241189">0</cx:pt>
          <cx:pt idx="241190">0</cx:pt>
          <cx:pt idx="241191">28</cx:pt>
          <cx:pt idx="241192">0</cx:pt>
          <cx:pt idx="241193">0</cx:pt>
          <cx:pt idx="241194">2</cx:pt>
          <cx:pt idx="241195">0</cx:pt>
          <cx:pt idx="241196">0</cx:pt>
          <cx:pt idx="241197">34</cx:pt>
          <cx:pt idx="241198">107</cx:pt>
          <cx:pt idx="241199">3</cx:pt>
          <cx:pt idx="241200">0</cx:pt>
          <cx:pt idx="241201">8</cx:pt>
          <cx:pt idx="241202">3</cx:pt>
          <cx:pt idx="241203">8</cx:pt>
          <cx:pt idx="241204">108</cx:pt>
          <cx:pt idx="241205">29</cx:pt>
          <cx:pt idx="241206">5</cx:pt>
          <cx:pt idx="241207">15</cx:pt>
          <cx:pt idx="241208">0</cx:pt>
          <cx:pt idx="241209">4</cx:pt>
          <cx:pt idx="241210">18</cx:pt>
          <cx:pt idx="241211">0</cx:pt>
          <cx:pt idx="241212">13</cx:pt>
          <cx:pt idx="241213">0</cx:pt>
          <cx:pt idx="241214">5</cx:pt>
          <cx:pt idx="241215">23</cx:pt>
          <cx:pt idx="241216">2</cx:pt>
          <cx:pt idx="241217">4</cx:pt>
          <cx:pt idx="241218">2</cx:pt>
          <cx:pt idx="241219">119</cx:pt>
          <cx:pt idx="241220">55</cx:pt>
          <cx:pt idx="241221">0</cx:pt>
          <cx:pt idx="241222">6</cx:pt>
          <cx:pt idx="241223">0</cx:pt>
          <cx:pt idx="241224">0</cx:pt>
          <cx:pt idx="241225">2</cx:pt>
          <cx:pt idx="241226">45</cx:pt>
          <cx:pt idx="241227">2</cx:pt>
          <cx:pt idx="241228">34</cx:pt>
          <cx:pt idx="241229">78</cx:pt>
          <cx:pt idx="241230">4</cx:pt>
          <cx:pt idx="241231">54</cx:pt>
          <cx:pt idx="241232">6</cx:pt>
          <cx:pt idx="241233">0</cx:pt>
          <cx:pt idx="241234">3</cx:pt>
          <cx:pt idx="241235">6</cx:pt>
          <cx:pt idx="241236">11</cx:pt>
          <cx:pt idx="241237">23</cx:pt>
          <cx:pt idx="241238">1</cx:pt>
          <cx:pt idx="241239">3</cx:pt>
          <cx:pt idx="241240">0</cx:pt>
          <cx:pt idx="241241">7</cx:pt>
          <cx:pt idx="241242">1</cx:pt>
          <cx:pt idx="241243">2</cx:pt>
          <cx:pt idx="241244">0</cx:pt>
          <cx:pt idx="241245">0</cx:pt>
          <cx:pt idx="241246">1</cx:pt>
          <cx:pt idx="241247">0</cx:pt>
          <cx:pt idx="241248">0</cx:pt>
          <cx:pt idx="241249">0</cx:pt>
          <cx:pt idx="241250">3</cx:pt>
          <cx:pt idx="241251">3</cx:pt>
          <cx:pt idx="241252">1</cx:pt>
          <cx:pt idx="241253">0</cx:pt>
          <cx:pt idx="241254">0</cx:pt>
          <cx:pt idx="241255">0</cx:pt>
          <cx:pt idx="241256">8</cx:pt>
          <cx:pt idx="241257">10</cx:pt>
          <cx:pt idx="241258">625</cx:pt>
          <cx:pt idx="241259">43</cx:pt>
          <cx:pt idx="241260">0</cx:pt>
          <cx:pt idx="241261">0</cx:pt>
          <cx:pt idx="241262">0</cx:pt>
          <cx:pt idx="241263">0</cx:pt>
          <cx:pt idx="241264">1</cx:pt>
          <cx:pt idx="241265">3</cx:pt>
          <cx:pt idx="241266">14</cx:pt>
          <cx:pt idx="241267">1</cx:pt>
          <cx:pt idx="241268">1</cx:pt>
          <cx:pt idx="241269">0</cx:pt>
          <cx:pt idx="241270">0</cx:pt>
          <cx:pt idx="241271">182</cx:pt>
          <cx:pt idx="241272">0</cx:pt>
          <cx:pt idx="241273">0</cx:pt>
          <cx:pt idx="241274">7</cx:pt>
          <cx:pt idx="241275">4</cx:pt>
          <cx:pt idx="241276">428</cx:pt>
          <cx:pt idx="241277">0</cx:pt>
          <cx:pt idx="241278">26</cx:pt>
          <cx:pt idx="241279">76</cx:pt>
          <cx:pt idx="241280">257</cx:pt>
          <cx:pt idx="241281">18</cx:pt>
          <cx:pt idx="241282">594</cx:pt>
          <cx:pt idx="241283">0</cx:pt>
          <cx:pt idx="241284">119</cx:pt>
          <cx:pt idx="241285">301</cx:pt>
          <cx:pt idx="241286">0</cx:pt>
          <cx:pt idx="241287">3</cx:pt>
          <cx:pt idx="241288">227</cx:pt>
          <cx:pt idx="241289">70</cx:pt>
          <cx:pt idx="241290">146</cx:pt>
          <cx:pt idx="241291">0</cx:pt>
          <cx:pt idx="241292">280</cx:pt>
          <cx:pt idx="241293">17</cx:pt>
          <cx:pt idx="241294">1</cx:pt>
          <cx:pt idx="241295">5</cx:pt>
          <cx:pt idx="241296">0</cx:pt>
          <cx:pt idx="241297">36</cx:pt>
          <cx:pt idx="241298">30</cx:pt>
          <cx:pt idx="241299">0</cx:pt>
          <cx:pt idx="241300">2</cx:pt>
          <cx:pt idx="241301">78</cx:pt>
          <cx:pt idx="241302">66</cx:pt>
          <cx:pt idx="241303">0</cx:pt>
          <cx:pt idx="241304">1</cx:pt>
          <cx:pt idx="241305">14</cx:pt>
          <cx:pt idx="241306">6</cx:pt>
          <cx:pt idx="241307">2</cx:pt>
          <cx:pt idx="241308">41</cx:pt>
          <cx:pt idx="241309">358</cx:pt>
          <cx:pt idx="241310">70</cx:pt>
          <cx:pt idx="241311">1</cx:pt>
          <cx:pt idx="241312">0</cx:pt>
          <cx:pt idx="241313">0</cx:pt>
          <cx:pt idx="241314">32</cx:pt>
          <cx:pt idx="241315">0</cx:pt>
          <cx:pt idx="241316">49</cx:pt>
          <cx:pt idx="241317">106</cx:pt>
          <cx:pt idx="241318">9</cx:pt>
          <cx:pt idx="241319">12</cx:pt>
          <cx:pt idx="241320">0</cx:pt>
          <cx:pt idx="241321">3</cx:pt>
          <cx:pt idx="241322">1</cx:pt>
          <cx:pt idx="241323">21</cx:pt>
          <cx:pt idx="241324">1</cx:pt>
          <cx:pt idx="241325">3</cx:pt>
          <cx:pt idx="241326">211</cx:pt>
          <cx:pt idx="241327">40</cx:pt>
          <cx:pt idx="241328">16</cx:pt>
          <cx:pt idx="241329">15</cx:pt>
          <cx:pt idx="241330">19</cx:pt>
          <cx:pt idx="241331">4</cx:pt>
          <cx:pt idx="241332">14</cx:pt>
          <cx:pt idx="241333">80</cx:pt>
          <cx:pt idx="241334">1</cx:pt>
          <cx:pt idx="241335">98</cx:pt>
          <cx:pt idx="241336">3</cx:pt>
          <cx:pt idx="241337">14</cx:pt>
          <cx:pt idx="241338">0</cx:pt>
          <cx:pt idx="241339">0</cx:pt>
          <cx:pt idx="241340">3</cx:pt>
          <cx:pt idx="241341">43</cx:pt>
          <cx:pt idx="241342">67</cx:pt>
          <cx:pt idx="241343">77</cx:pt>
          <cx:pt idx="241344">12</cx:pt>
          <cx:pt idx="241345">26</cx:pt>
          <cx:pt idx="241346">375</cx:pt>
          <cx:pt idx="241347">30</cx:pt>
          <cx:pt idx="241348">5</cx:pt>
          <cx:pt idx="241349">2</cx:pt>
          <cx:pt idx="241350">231</cx:pt>
          <cx:pt idx="241351">15</cx:pt>
          <cx:pt idx="241352">0</cx:pt>
          <cx:pt idx="241353">76</cx:pt>
          <cx:pt idx="241354">9</cx:pt>
          <cx:pt idx="241355">284</cx:pt>
          <cx:pt idx="241356">16</cx:pt>
          <cx:pt idx="241357">1</cx:pt>
          <cx:pt idx="241358">13</cx:pt>
          <cx:pt idx="241359">80</cx:pt>
          <cx:pt idx="241360">18</cx:pt>
          <cx:pt idx="241361">0</cx:pt>
          <cx:pt idx="241362">0</cx:pt>
          <cx:pt idx="241363">0</cx:pt>
          <cx:pt idx="241364">91</cx:pt>
          <cx:pt idx="241365">0</cx:pt>
          <cx:pt idx="241366">0</cx:pt>
          <cx:pt idx="241367">7</cx:pt>
          <cx:pt idx="241368">2</cx:pt>
          <cx:pt idx="241369">0</cx:pt>
          <cx:pt idx="241370">22</cx:pt>
          <cx:pt idx="241371">76</cx:pt>
          <cx:pt idx="241372">1</cx:pt>
          <cx:pt idx="241373">0</cx:pt>
          <cx:pt idx="241374">0</cx:pt>
          <cx:pt idx="241375">50</cx:pt>
          <cx:pt idx="241376">1</cx:pt>
          <cx:pt idx="241377">39</cx:pt>
          <cx:pt idx="241378">94</cx:pt>
          <cx:pt idx="241379">581</cx:pt>
          <cx:pt idx="241380">116</cx:pt>
          <cx:pt idx="241381">68</cx:pt>
          <cx:pt idx="241382">118</cx:pt>
          <cx:pt idx="241383">1</cx:pt>
          <cx:pt idx="241384">0</cx:pt>
          <cx:pt idx="241385">33</cx:pt>
          <cx:pt idx="241386">1</cx:pt>
          <cx:pt idx="241387">61</cx:pt>
          <cx:pt idx="241388">3</cx:pt>
          <cx:pt idx="241389">41</cx:pt>
          <cx:pt idx="241390">344</cx:pt>
          <cx:pt idx="241391">95</cx:pt>
          <cx:pt idx="241392">0</cx:pt>
          <cx:pt idx="241393">0</cx:pt>
          <cx:pt idx="241394">5</cx:pt>
          <cx:pt idx="241395">163</cx:pt>
          <cx:pt idx="241396">21</cx:pt>
          <cx:pt idx="241397">52</cx:pt>
          <cx:pt idx="241398">260</cx:pt>
          <cx:pt idx="241399">16</cx:pt>
          <cx:pt idx="241400">7</cx:pt>
          <cx:pt idx="241401">46</cx:pt>
          <cx:pt idx="241402">20</cx:pt>
          <cx:pt idx="241403">30</cx:pt>
          <cx:pt idx="241404">0</cx:pt>
          <cx:pt idx="241405">7</cx:pt>
          <cx:pt idx="241406">117</cx:pt>
          <cx:pt idx="241407">139</cx:pt>
          <cx:pt idx="241408">0</cx:pt>
          <cx:pt idx="241409">57</cx:pt>
          <cx:pt idx="241410">340</cx:pt>
          <cx:pt idx="241411">0</cx:pt>
          <cx:pt idx="241412">0</cx:pt>
          <cx:pt idx="241413">0</cx:pt>
          <cx:pt idx="241414">214</cx:pt>
          <cx:pt idx="241415">233</cx:pt>
          <cx:pt idx="241416">6</cx:pt>
          <cx:pt idx="241417">51</cx:pt>
          <cx:pt idx="241418">306</cx:pt>
          <cx:pt idx="241419">13</cx:pt>
          <cx:pt idx="241420">1</cx:pt>
          <cx:pt idx="241421">6</cx:pt>
          <cx:pt idx="241422">28</cx:pt>
          <cx:pt idx="241423">124</cx:pt>
          <cx:pt idx="241424">496</cx:pt>
          <cx:pt idx="241425">97</cx:pt>
          <cx:pt idx="241426">71</cx:pt>
          <cx:pt idx="241427">0</cx:pt>
          <cx:pt idx="241428">0</cx:pt>
          <cx:pt idx="241429">7</cx:pt>
          <cx:pt idx="241430">34</cx:pt>
          <cx:pt idx="241431">1</cx:pt>
          <cx:pt idx="241432">23</cx:pt>
          <cx:pt idx="241433">0</cx:pt>
          <cx:pt idx="241434">1</cx:pt>
          <cx:pt idx="241435">43</cx:pt>
          <cx:pt idx="241436">0</cx:pt>
          <cx:pt idx="241437">14</cx:pt>
          <cx:pt idx="241438">0</cx:pt>
          <cx:pt idx="241439">0</cx:pt>
          <cx:pt idx="241440">0</cx:pt>
          <cx:pt idx="241441">18</cx:pt>
          <cx:pt idx="241442">0</cx:pt>
          <cx:pt idx="241443">3</cx:pt>
          <cx:pt idx="241444">1</cx:pt>
          <cx:pt idx="241445">49</cx:pt>
          <cx:pt idx="241446">0</cx:pt>
          <cx:pt idx="241447">0</cx:pt>
          <cx:pt idx="241448">0</cx:pt>
          <cx:pt idx="241449">14</cx:pt>
          <cx:pt idx="241450">143</cx:pt>
          <cx:pt idx="241451">0</cx:pt>
          <cx:pt idx="241452">1</cx:pt>
          <cx:pt idx="241453">5</cx:pt>
          <cx:pt idx="241454">1</cx:pt>
          <cx:pt idx="241455">0</cx:pt>
          <cx:pt idx="241456">0</cx:pt>
          <cx:pt idx="241457">1</cx:pt>
          <cx:pt idx="241458">0</cx:pt>
          <cx:pt idx="241459">204</cx:pt>
          <cx:pt idx="241460">0</cx:pt>
          <cx:pt idx="241461">343</cx:pt>
          <cx:pt idx="241462">44</cx:pt>
          <cx:pt idx="241463">43</cx:pt>
          <cx:pt idx="241464">6</cx:pt>
          <cx:pt idx="241465">130</cx:pt>
          <cx:pt idx="241466">2</cx:pt>
          <cx:pt idx="241467">63</cx:pt>
          <cx:pt idx="241468">0</cx:pt>
          <cx:pt idx="241469">0</cx:pt>
          <cx:pt idx="241470">0</cx:pt>
          <cx:pt idx="241471">22</cx:pt>
          <cx:pt idx="241472">420</cx:pt>
          <cx:pt idx="241473">158</cx:pt>
          <cx:pt idx="241474">52</cx:pt>
          <cx:pt idx="241475">346</cx:pt>
          <cx:pt idx="241476">36</cx:pt>
          <cx:pt idx="241477">49</cx:pt>
          <cx:pt idx="241478">44</cx:pt>
          <cx:pt idx="241479">0</cx:pt>
          <cx:pt idx="241480">31</cx:pt>
          <cx:pt idx="241481">1</cx:pt>
          <cx:pt idx="241482">0</cx:pt>
          <cx:pt idx="241483">65</cx:pt>
          <cx:pt idx="241484">7</cx:pt>
          <cx:pt idx="241485">0</cx:pt>
          <cx:pt idx="241486">53</cx:pt>
          <cx:pt idx="241487">28</cx:pt>
          <cx:pt idx="241488">4</cx:pt>
          <cx:pt idx="241489">4</cx:pt>
          <cx:pt idx="241490">2</cx:pt>
          <cx:pt idx="241491">2</cx:pt>
          <cx:pt idx="241492">0</cx:pt>
          <cx:pt idx="241493">0</cx:pt>
          <cx:pt idx="241494">0</cx:pt>
          <cx:pt idx="241495">0</cx:pt>
          <cx:pt idx="241496">2</cx:pt>
          <cx:pt idx="241497">0</cx:pt>
          <cx:pt idx="241498">7</cx:pt>
          <cx:pt idx="241499">29</cx:pt>
          <cx:pt idx="241500">2</cx:pt>
          <cx:pt idx="241501">1</cx:pt>
          <cx:pt idx="241502">4</cx:pt>
          <cx:pt idx="241503">5</cx:pt>
          <cx:pt idx="241504">0</cx:pt>
          <cx:pt idx="241505">0</cx:pt>
          <cx:pt idx="241506">0</cx:pt>
          <cx:pt idx="241507">0</cx:pt>
          <cx:pt idx="241508">58</cx:pt>
          <cx:pt idx="241509">47</cx:pt>
          <cx:pt idx="241510">7</cx:pt>
          <cx:pt idx="241511">51</cx:pt>
          <cx:pt idx="241512">0</cx:pt>
          <cx:pt idx="241513">3</cx:pt>
          <cx:pt idx="241514">2</cx:pt>
          <cx:pt idx="241515">53</cx:pt>
          <cx:pt idx="241516">20</cx:pt>
          <cx:pt idx="241517">156</cx:pt>
          <cx:pt idx="241518">4</cx:pt>
          <cx:pt idx="241519">16</cx:pt>
          <cx:pt idx="241520">0</cx:pt>
          <cx:pt idx="241521">0</cx:pt>
          <cx:pt idx="241522">0</cx:pt>
          <cx:pt idx="241523">3</cx:pt>
          <cx:pt idx="241524">2</cx:pt>
          <cx:pt idx="241525">1</cx:pt>
          <cx:pt idx="241526">2</cx:pt>
          <cx:pt idx="241527">12</cx:pt>
          <cx:pt idx="241528">75</cx:pt>
          <cx:pt idx="241529">15</cx:pt>
          <cx:pt idx="241530">47</cx:pt>
          <cx:pt idx="241531">0</cx:pt>
          <cx:pt idx="241532">9</cx:pt>
          <cx:pt idx="241533">140</cx:pt>
          <cx:pt idx="241534">10</cx:pt>
          <cx:pt idx="241535">0</cx:pt>
          <cx:pt idx="241536">1</cx:pt>
          <cx:pt idx="241537">0</cx:pt>
          <cx:pt idx="241538">21</cx:pt>
          <cx:pt idx="241539">0</cx:pt>
          <cx:pt idx="241540">4</cx:pt>
          <cx:pt idx="241541">12</cx:pt>
          <cx:pt idx="241542">26</cx:pt>
          <cx:pt idx="241543">0</cx:pt>
          <cx:pt idx="241544">34</cx:pt>
          <cx:pt idx="241545">225</cx:pt>
          <cx:pt idx="241546">0</cx:pt>
          <cx:pt idx="241547">158</cx:pt>
          <cx:pt idx="241548">0</cx:pt>
          <cx:pt idx="241549">0</cx:pt>
          <cx:pt idx="241550">9</cx:pt>
          <cx:pt idx="241551">0</cx:pt>
          <cx:pt idx="241552">64</cx:pt>
          <cx:pt idx="241553">45</cx:pt>
          <cx:pt idx="241554">1146</cx:pt>
          <cx:pt idx="241555">18</cx:pt>
          <cx:pt idx="241556">42</cx:pt>
          <cx:pt idx="241557">11</cx:pt>
          <cx:pt idx="241558">24</cx:pt>
          <cx:pt idx="241559">408</cx:pt>
          <cx:pt idx="241560">0</cx:pt>
          <cx:pt idx="241561">2</cx:pt>
          <cx:pt idx="241562">43</cx:pt>
          <cx:pt idx="241563">159</cx:pt>
          <cx:pt idx="241564">0</cx:pt>
          <cx:pt idx="241565">28</cx:pt>
          <cx:pt idx="241566">6</cx:pt>
          <cx:pt idx="241567">0</cx:pt>
          <cx:pt idx="241568">188</cx:pt>
          <cx:pt idx="241569">0</cx:pt>
          <cx:pt idx="241570">0</cx:pt>
          <cx:pt idx="241571">1</cx:pt>
          <cx:pt idx="241572">2</cx:pt>
          <cx:pt idx="241573">0</cx:pt>
          <cx:pt idx="241574">1</cx:pt>
          <cx:pt idx="241575">0</cx:pt>
          <cx:pt idx="241576">1</cx:pt>
          <cx:pt idx="241577">4</cx:pt>
          <cx:pt idx="241578">0</cx:pt>
          <cx:pt idx="241579">0</cx:pt>
          <cx:pt idx="241580">3</cx:pt>
          <cx:pt idx="241581">0</cx:pt>
          <cx:pt idx="241582">1</cx:pt>
          <cx:pt idx="241583">0</cx:pt>
          <cx:pt idx="241584">2</cx:pt>
          <cx:pt idx="241585">7</cx:pt>
          <cx:pt idx="241586">0</cx:pt>
          <cx:pt idx="241587">0</cx:pt>
          <cx:pt idx="241588">138</cx:pt>
          <cx:pt idx="241589">71</cx:pt>
          <cx:pt idx="241590">2</cx:pt>
          <cx:pt idx="241591">280</cx:pt>
          <cx:pt idx="241592">0</cx:pt>
          <cx:pt idx="241593">29</cx:pt>
          <cx:pt idx="241594">2</cx:pt>
          <cx:pt idx="241595">0</cx:pt>
          <cx:pt idx="241596">1</cx:pt>
          <cx:pt idx="241597">34</cx:pt>
          <cx:pt idx="241598">1</cx:pt>
          <cx:pt idx="241599">77</cx:pt>
          <cx:pt idx="241600">9</cx:pt>
          <cx:pt idx="241601">219</cx:pt>
          <cx:pt idx="241602">3</cx:pt>
          <cx:pt idx="241603">0</cx:pt>
          <cx:pt idx="241604">92</cx:pt>
          <cx:pt idx="241605">45</cx:pt>
          <cx:pt idx="241606">31</cx:pt>
          <cx:pt idx="241607">6</cx:pt>
          <cx:pt idx="241608">7</cx:pt>
          <cx:pt idx="241609">24</cx:pt>
          <cx:pt idx="241610">6</cx:pt>
          <cx:pt idx="241611">7</cx:pt>
          <cx:pt idx="241612">39</cx:pt>
          <cx:pt idx="241613">28</cx:pt>
          <cx:pt idx="241614">6</cx:pt>
          <cx:pt idx="241615">8</cx:pt>
          <cx:pt idx="241616">30</cx:pt>
          <cx:pt idx="241617">27</cx:pt>
          <cx:pt idx="241618">77</cx:pt>
          <cx:pt idx="241619">0</cx:pt>
          <cx:pt idx="241620">0</cx:pt>
          <cx:pt idx="241621">0</cx:pt>
          <cx:pt idx="241622">21</cx:pt>
          <cx:pt idx="241623">0</cx:pt>
          <cx:pt idx="241624">3</cx:pt>
          <cx:pt idx="241625">25</cx:pt>
          <cx:pt idx="241626">98</cx:pt>
          <cx:pt idx="241627">25</cx:pt>
          <cx:pt idx="241628">10</cx:pt>
          <cx:pt idx="241629">153</cx:pt>
          <cx:pt idx="241630">1</cx:pt>
          <cx:pt idx="241631">2</cx:pt>
          <cx:pt idx="241632">0</cx:pt>
          <cx:pt idx="241633">205</cx:pt>
          <cx:pt idx="241634">5</cx:pt>
          <cx:pt idx="241635">0</cx:pt>
          <cx:pt idx="241636">10</cx:pt>
          <cx:pt idx="241637">0</cx:pt>
          <cx:pt idx="241638">148</cx:pt>
          <cx:pt idx="241639">0</cx:pt>
          <cx:pt idx="241640">65</cx:pt>
          <cx:pt idx="241641">0</cx:pt>
          <cx:pt idx="241642">1</cx:pt>
          <cx:pt idx="241643">2</cx:pt>
          <cx:pt idx="241644">1</cx:pt>
          <cx:pt idx="241645">8</cx:pt>
          <cx:pt idx="241646">25</cx:pt>
          <cx:pt idx="241647">85</cx:pt>
          <cx:pt idx="241648">160</cx:pt>
          <cx:pt idx="241649">9</cx:pt>
          <cx:pt idx="241650">344</cx:pt>
          <cx:pt idx="241651">0</cx:pt>
          <cx:pt idx="241652">60</cx:pt>
          <cx:pt idx="241653">0</cx:pt>
          <cx:pt idx="241654">0</cx:pt>
          <cx:pt idx="241655">0</cx:pt>
          <cx:pt idx="241656">213</cx:pt>
          <cx:pt idx="241657">2</cx:pt>
          <cx:pt idx="241658">3</cx:pt>
          <cx:pt idx="241659">21</cx:pt>
          <cx:pt idx="241660">67</cx:pt>
          <cx:pt idx="241661">166</cx:pt>
          <cx:pt idx="241662">14</cx:pt>
          <cx:pt idx="241663">8</cx:pt>
          <cx:pt idx="241664">31</cx:pt>
          <cx:pt idx="241665">0</cx:pt>
          <cx:pt idx="241666">54</cx:pt>
          <cx:pt idx="241667">31</cx:pt>
          <cx:pt idx="241668">0</cx:pt>
          <cx:pt idx="241669">18</cx:pt>
          <cx:pt idx="241670">492</cx:pt>
          <cx:pt idx="241671">25</cx:pt>
          <cx:pt idx="241672">57</cx:pt>
          <cx:pt idx="241673">3</cx:pt>
          <cx:pt idx="241674">160</cx:pt>
          <cx:pt idx="241675">3</cx:pt>
          <cx:pt idx="241676">4</cx:pt>
          <cx:pt idx="241677">10</cx:pt>
          <cx:pt idx="241678">10</cx:pt>
          <cx:pt idx="241679">10</cx:pt>
          <cx:pt idx="241680">64</cx:pt>
          <cx:pt idx="241681">27</cx:pt>
          <cx:pt idx="241682">0</cx:pt>
          <cx:pt idx="241683">25</cx:pt>
          <cx:pt idx="241684">14</cx:pt>
          <cx:pt idx="241685">7</cx:pt>
          <cx:pt idx="241686">1</cx:pt>
          <cx:pt idx="241687">29</cx:pt>
          <cx:pt idx="241688">4</cx:pt>
          <cx:pt idx="241689">17</cx:pt>
          <cx:pt idx="241690">607</cx:pt>
          <cx:pt idx="241691">7</cx:pt>
          <cx:pt idx="241692">0</cx:pt>
          <cx:pt idx="241693">0</cx:pt>
          <cx:pt idx="241694">6</cx:pt>
          <cx:pt idx="241695">75</cx:pt>
          <cx:pt idx="241696">36</cx:pt>
          <cx:pt idx="241697">3</cx:pt>
          <cx:pt idx="241698">41</cx:pt>
          <cx:pt idx="241699">88</cx:pt>
          <cx:pt idx="241700">264</cx:pt>
          <cx:pt idx="241701">69</cx:pt>
          <cx:pt idx="241702">22</cx:pt>
          <cx:pt idx="241703">10</cx:pt>
          <cx:pt idx="241704">1</cx:pt>
          <cx:pt idx="241705">121</cx:pt>
          <cx:pt idx="241706">25</cx:pt>
          <cx:pt idx="241707">0</cx:pt>
          <cx:pt idx="241708">0</cx:pt>
          <cx:pt idx="241709">50</cx:pt>
          <cx:pt idx="241710">7</cx:pt>
          <cx:pt idx="241711">95</cx:pt>
          <cx:pt idx="241712">220</cx:pt>
          <cx:pt idx="241713">53</cx:pt>
          <cx:pt idx="241714">10</cx:pt>
          <cx:pt idx="241715">62</cx:pt>
          <cx:pt idx="241716">97</cx:pt>
          <cx:pt idx="241717">16</cx:pt>
          <cx:pt idx="241718">142</cx:pt>
          <cx:pt idx="241719">0</cx:pt>
          <cx:pt idx="241720">5</cx:pt>
          <cx:pt idx="241721">0</cx:pt>
          <cx:pt idx="241722">191</cx:pt>
          <cx:pt idx="241723">89</cx:pt>
          <cx:pt idx="241724">8</cx:pt>
          <cx:pt idx="241725">171</cx:pt>
          <cx:pt idx="241726">2</cx:pt>
          <cx:pt idx="241727">0</cx:pt>
          <cx:pt idx="241728">83</cx:pt>
          <cx:pt idx="241729">5</cx:pt>
          <cx:pt idx="241730">0</cx:pt>
          <cx:pt idx="241731">1</cx:pt>
          <cx:pt idx="241732">70</cx:pt>
          <cx:pt idx="241733">0</cx:pt>
          <cx:pt idx="241734">37</cx:pt>
          <cx:pt idx="241735">246</cx:pt>
          <cx:pt idx="241736">1</cx:pt>
          <cx:pt idx="241737">5</cx:pt>
          <cx:pt idx="241738">288</cx:pt>
          <cx:pt idx="241739">2</cx:pt>
          <cx:pt idx="241740">50</cx:pt>
          <cx:pt idx="241741">0</cx:pt>
          <cx:pt idx="241742">27</cx:pt>
          <cx:pt idx="241743">3</cx:pt>
          <cx:pt idx="241744">8</cx:pt>
          <cx:pt idx="241745">80</cx:pt>
          <cx:pt idx="241746">0</cx:pt>
          <cx:pt idx="241747">1</cx:pt>
          <cx:pt idx="241748">0</cx:pt>
          <cx:pt idx="241749">19</cx:pt>
          <cx:pt idx="241750">8</cx:pt>
          <cx:pt idx="241751">229</cx:pt>
          <cx:pt idx="241752">8</cx:pt>
          <cx:pt idx="241753">0</cx:pt>
          <cx:pt idx="241754">1</cx:pt>
          <cx:pt idx="241755">8</cx:pt>
          <cx:pt idx="241756">2</cx:pt>
          <cx:pt idx="241757">96</cx:pt>
          <cx:pt idx="241758">0</cx:pt>
          <cx:pt idx="241759">30</cx:pt>
          <cx:pt idx="241760">0</cx:pt>
          <cx:pt idx="241761">112</cx:pt>
          <cx:pt idx="241762">126</cx:pt>
          <cx:pt idx="241763">83</cx:pt>
          <cx:pt idx="241764">27</cx:pt>
          <cx:pt idx="241765">0</cx:pt>
          <cx:pt idx="241766">18</cx:pt>
          <cx:pt idx="241767">1</cx:pt>
          <cx:pt idx="241768">1</cx:pt>
          <cx:pt idx="241769">93</cx:pt>
          <cx:pt idx="241770">78</cx:pt>
          <cx:pt idx="241771">4</cx:pt>
          <cx:pt idx="241772">1</cx:pt>
          <cx:pt idx="241773">95</cx:pt>
          <cx:pt idx="241774">0</cx:pt>
          <cx:pt idx="241775">301</cx:pt>
          <cx:pt idx="241776">34</cx:pt>
          <cx:pt idx="241777">2</cx:pt>
          <cx:pt idx="241778">107</cx:pt>
          <cx:pt idx="241779">203</cx:pt>
          <cx:pt idx="241780">0</cx:pt>
          <cx:pt idx="241781">43</cx:pt>
          <cx:pt idx="241782">0</cx:pt>
          <cx:pt idx="241783">40</cx:pt>
          <cx:pt idx="241784">0</cx:pt>
          <cx:pt idx="241785">3</cx:pt>
          <cx:pt idx="241786">0</cx:pt>
          <cx:pt idx="241787">2</cx:pt>
          <cx:pt idx="241788">1</cx:pt>
          <cx:pt idx="241789">1</cx:pt>
          <cx:pt idx="241790">3</cx:pt>
          <cx:pt idx="241791">13</cx:pt>
          <cx:pt idx="241792">3</cx:pt>
          <cx:pt idx="241793">0</cx:pt>
          <cx:pt idx="241794">1</cx:pt>
          <cx:pt idx="241795">20</cx:pt>
          <cx:pt idx="241796">43</cx:pt>
          <cx:pt idx="241797">11</cx:pt>
          <cx:pt idx="241798">126</cx:pt>
          <cx:pt idx="241799">6</cx:pt>
          <cx:pt idx="241800">12</cx:pt>
          <cx:pt idx="241801">41</cx:pt>
          <cx:pt idx="241802">2</cx:pt>
          <cx:pt idx="241803">0</cx:pt>
          <cx:pt idx="241804">56</cx:pt>
          <cx:pt idx="241805">55</cx:pt>
          <cx:pt idx="241806">0</cx:pt>
          <cx:pt idx="241807">0</cx:pt>
          <cx:pt idx="241808">0</cx:pt>
          <cx:pt idx="241809">3</cx:pt>
          <cx:pt idx="241810">5</cx:pt>
          <cx:pt idx="241811">9</cx:pt>
          <cx:pt idx="241812">0</cx:pt>
          <cx:pt idx="241813">0</cx:pt>
          <cx:pt idx="241814">0</cx:pt>
          <cx:pt idx="241815">238</cx:pt>
          <cx:pt idx="241816">36</cx:pt>
          <cx:pt idx="241817">0</cx:pt>
          <cx:pt idx="241818">0</cx:pt>
          <cx:pt idx="241819">269</cx:pt>
          <cx:pt idx="241820">33</cx:pt>
          <cx:pt idx="241821">0</cx:pt>
          <cx:pt idx="241822">7</cx:pt>
          <cx:pt idx="241823">1</cx:pt>
          <cx:pt idx="241824">14</cx:pt>
          <cx:pt idx="241825">12</cx:pt>
          <cx:pt idx="241826">0</cx:pt>
          <cx:pt idx="241827">0</cx:pt>
          <cx:pt idx="241828">10</cx:pt>
          <cx:pt idx="241829">36</cx:pt>
          <cx:pt idx="241830">0</cx:pt>
          <cx:pt idx="241831">0</cx:pt>
          <cx:pt idx="241832">0</cx:pt>
          <cx:pt idx="241833">7</cx:pt>
          <cx:pt idx="241834">0</cx:pt>
          <cx:pt idx="241835">4</cx:pt>
          <cx:pt idx="241836">0</cx:pt>
          <cx:pt idx="241837">0</cx:pt>
          <cx:pt idx="241838">0</cx:pt>
          <cx:pt idx="241839">0</cx:pt>
          <cx:pt idx="241840">0</cx:pt>
          <cx:pt idx="241841">8</cx:pt>
          <cx:pt idx="241842">6</cx:pt>
          <cx:pt idx="241843">0</cx:pt>
          <cx:pt idx="241844">0</cx:pt>
          <cx:pt idx="241845">0</cx:pt>
          <cx:pt idx="241846">1</cx:pt>
          <cx:pt idx="241847">2</cx:pt>
          <cx:pt idx="241848">12</cx:pt>
          <cx:pt idx="241849">1</cx:pt>
          <cx:pt idx="241850">0</cx:pt>
          <cx:pt idx="241851">0</cx:pt>
          <cx:pt idx="241852">15</cx:pt>
          <cx:pt idx="241853">204</cx:pt>
          <cx:pt idx="241854">34</cx:pt>
          <cx:pt idx="241855">35</cx:pt>
          <cx:pt idx="241856">6</cx:pt>
          <cx:pt idx="241857">1</cx:pt>
          <cx:pt idx="241858">4</cx:pt>
          <cx:pt idx="241859">0</cx:pt>
          <cx:pt idx="241860">8</cx:pt>
          <cx:pt idx="241861">7</cx:pt>
          <cx:pt idx="241862">5</cx:pt>
          <cx:pt idx="241863">0</cx:pt>
          <cx:pt idx="241864">49</cx:pt>
          <cx:pt idx="241865">1</cx:pt>
          <cx:pt idx="241866">0</cx:pt>
          <cx:pt idx="241867">8</cx:pt>
          <cx:pt idx="241868">0</cx:pt>
          <cx:pt idx="241869">22</cx:pt>
          <cx:pt idx="241870">34</cx:pt>
          <cx:pt idx="241871">9</cx:pt>
          <cx:pt idx="241872">0</cx:pt>
          <cx:pt idx="241873">0</cx:pt>
          <cx:pt idx="241874">3</cx:pt>
          <cx:pt idx="241875">4</cx:pt>
          <cx:pt idx="241876">1</cx:pt>
          <cx:pt idx="241877">22</cx:pt>
          <cx:pt idx="241878">216</cx:pt>
          <cx:pt idx="241879">15</cx:pt>
          <cx:pt idx="241880">45</cx:pt>
          <cx:pt idx="241881">5</cx:pt>
          <cx:pt idx="241882">15</cx:pt>
          <cx:pt idx="241883">48</cx:pt>
          <cx:pt idx="241884">13</cx:pt>
          <cx:pt idx="241885">1</cx:pt>
          <cx:pt idx="241886">23</cx:pt>
          <cx:pt idx="241887">40</cx:pt>
          <cx:pt idx="241888">36</cx:pt>
          <cx:pt idx="241889">25</cx:pt>
          <cx:pt idx="241890">0</cx:pt>
          <cx:pt idx="241891">440</cx:pt>
          <cx:pt idx="241892">0</cx:pt>
          <cx:pt idx="241893">1</cx:pt>
          <cx:pt idx="241894">0</cx:pt>
          <cx:pt idx="241895">0</cx:pt>
          <cx:pt idx="241896">0</cx:pt>
          <cx:pt idx="241897">0</cx:pt>
          <cx:pt idx="241898">0</cx:pt>
          <cx:pt idx="241899">20</cx:pt>
          <cx:pt idx="241900">33</cx:pt>
          <cx:pt idx="241901">0</cx:pt>
          <cx:pt idx="241902">63</cx:pt>
          <cx:pt idx="241903">0</cx:pt>
          <cx:pt idx="241904">0</cx:pt>
          <cx:pt idx="241905">5</cx:pt>
          <cx:pt idx="241906">0</cx:pt>
          <cx:pt idx="241907">0</cx:pt>
          <cx:pt idx="241908">0</cx:pt>
          <cx:pt idx="241909">27</cx:pt>
          <cx:pt idx="241910">0</cx:pt>
          <cx:pt idx="241911">9</cx:pt>
          <cx:pt idx="241912">32</cx:pt>
          <cx:pt idx="241913">743</cx:pt>
          <cx:pt idx="241914">14</cx:pt>
          <cx:pt idx="241915">49</cx:pt>
          <cx:pt idx="241916">0</cx:pt>
          <cx:pt idx="241917">89</cx:pt>
          <cx:pt idx="241918">125</cx:pt>
          <cx:pt idx="241919">204</cx:pt>
          <cx:pt idx="241920">0</cx:pt>
          <cx:pt idx="241921">6</cx:pt>
          <cx:pt idx="241922">0</cx:pt>
          <cx:pt idx="241923">2</cx:pt>
          <cx:pt idx="241924">0</cx:pt>
          <cx:pt idx="241925">382</cx:pt>
          <cx:pt idx="241926">69</cx:pt>
          <cx:pt idx="241927">0</cx:pt>
          <cx:pt idx="241928">1</cx:pt>
          <cx:pt idx="241929">0</cx:pt>
          <cx:pt idx="241930">0</cx:pt>
          <cx:pt idx="241931">0</cx:pt>
          <cx:pt idx="241932">3</cx:pt>
          <cx:pt idx="241933">12</cx:pt>
          <cx:pt idx="241934">0</cx:pt>
          <cx:pt idx="241935">0</cx:pt>
          <cx:pt idx="241936">0</cx:pt>
          <cx:pt idx="241937">12</cx:pt>
          <cx:pt idx="241938">61</cx:pt>
          <cx:pt idx="241939">17</cx:pt>
          <cx:pt idx="241940">14</cx:pt>
          <cx:pt idx="241941">1</cx:pt>
          <cx:pt idx="241942">0</cx:pt>
          <cx:pt idx="241943">537</cx:pt>
          <cx:pt idx="241944">0</cx:pt>
          <cx:pt idx="241945">0</cx:pt>
          <cx:pt idx="241946">7</cx:pt>
          <cx:pt idx="241947">0</cx:pt>
          <cx:pt idx="241948">0</cx:pt>
          <cx:pt idx="241949">0</cx:pt>
          <cx:pt idx="241950">0</cx:pt>
          <cx:pt idx="241951">0</cx:pt>
          <cx:pt idx="241952">0</cx:pt>
          <cx:pt idx="241953">0</cx:pt>
          <cx:pt idx="241954">0</cx:pt>
          <cx:pt idx="241955">0</cx:pt>
          <cx:pt idx="241956">0</cx:pt>
          <cx:pt idx="241957">0</cx:pt>
          <cx:pt idx="241958">31</cx:pt>
          <cx:pt idx="241959">0</cx:pt>
          <cx:pt idx="241960">0</cx:pt>
          <cx:pt idx="241961">2</cx:pt>
          <cx:pt idx="241962">0</cx:pt>
          <cx:pt idx="241963">0</cx:pt>
          <cx:pt idx="241964">2</cx:pt>
          <cx:pt idx="241965">0</cx:pt>
          <cx:pt idx="241966">6</cx:pt>
          <cx:pt idx="241967">0</cx:pt>
          <cx:pt idx="241968">0</cx:pt>
          <cx:pt idx="241969">0</cx:pt>
          <cx:pt idx="241970">0</cx:pt>
          <cx:pt idx="241971">0</cx:pt>
          <cx:pt idx="241972">0</cx:pt>
          <cx:pt idx="241973">0</cx:pt>
          <cx:pt idx="241974">0</cx:pt>
          <cx:pt idx="241975">0</cx:pt>
          <cx:pt idx="241976">0</cx:pt>
          <cx:pt idx="241977">8</cx:pt>
          <cx:pt idx="241978">6</cx:pt>
          <cx:pt idx="241979">0</cx:pt>
          <cx:pt idx="241980">3</cx:pt>
          <cx:pt idx="241981">53</cx:pt>
          <cx:pt idx="241982">64</cx:pt>
          <cx:pt idx="241983">5</cx:pt>
          <cx:pt idx="241984">0</cx:pt>
          <cx:pt idx="241985">0</cx:pt>
          <cx:pt idx="241986">79</cx:pt>
          <cx:pt idx="241987">80</cx:pt>
          <cx:pt idx="241988">292</cx:pt>
          <cx:pt idx="241989">35</cx:pt>
          <cx:pt idx="241990">2</cx:pt>
          <cx:pt idx="241991">14</cx:pt>
          <cx:pt idx="241992">240</cx:pt>
          <cx:pt idx="241993">49</cx:pt>
          <cx:pt idx="241994">74</cx:pt>
          <cx:pt idx="241995">132</cx:pt>
          <cx:pt idx="241996">36</cx:pt>
          <cx:pt idx="241997">65</cx:pt>
          <cx:pt idx="241998">0</cx:pt>
          <cx:pt idx="241999">280</cx:pt>
          <cx:pt idx="242000">125</cx:pt>
          <cx:pt idx="242001">0</cx:pt>
          <cx:pt idx="242002">74</cx:pt>
          <cx:pt idx="242003">36</cx:pt>
          <cx:pt idx="242004">4</cx:pt>
          <cx:pt idx="242005">106</cx:pt>
          <cx:pt idx="242006">638</cx:pt>
          <cx:pt idx="242007">0</cx:pt>
          <cx:pt idx="242008">7</cx:pt>
          <cx:pt idx="242009">1</cx:pt>
          <cx:pt idx="242010">0</cx:pt>
          <cx:pt idx="242011">34</cx:pt>
          <cx:pt idx="242012">1</cx:pt>
          <cx:pt idx="242013">17</cx:pt>
          <cx:pt idx="242014">18</cx:pt>
          <cx:pt idx="242015">2</cx:pt>
          <cx:pt idx="242016">7</cx:pt>
          <cx:pt idx="242017">1</cx:pt>
          <cx:pt idx="242018">5</cx:pt>
          <cx:pt idx="242019">0</cx:pt>
          <cx:pt idx="242020">87</cx:pt>
          <cx:pt idx="242021">0</cx:pt>
          <cx:pt idx="242022">0</cx:pt>
          <cx:pt idx="242023">1</cx:pt>
          <cx:pt idx="242024">10</cx:pt>
          <cx:pt idx="242025">53</cx:pt>
          <cx:pt idx="242026">0</cx:pt>
          <cx:pt idx="242027">0</cx:pt>
          <cx:pt idx="242028">0</cx:pt>
          <cx:pt idx="242029">0</cx:pt>
          <cx:pt idx="242030">37</cx:pt>
          <cx:pt idx="242031">6</cx:pt>
          <cx:pt idx="242032">200</cx:pt>
          <cx:pt idx="242033">89</cx:pt>
          <cx:pt idx="242034">1</cx:pt>
          <cx:pt idx="242035">63</cx:pt>
          <cx:pt idx="242036">707</cx:pt>
          <cx:pt idx="242037">29</cx:pt>
          <cx:pt idx="242038">441</cx:pt>
          <cx:pt idx="242039">0</cx:pt>
          <cx:pt idx="242040">8</cx:pt>
          <cx:pt idx="242041">22</cx:pt>
          <cx:pt idx="242042">55</cx:pt>
          <cx:pt idx="242043">8</cx:pt>
          <cx:pt idx="242044">8</cx:pt>
          <cx:pt idx="242045">48</cx:pt>
          <cx:pt idx="242046">177</cx:pt>
          <cx:pt idx="242047">21</cx:pt>
          <cx:pt idx="242048">1</cx:pt>
          <cx:pt idx="242049">0</cx:pt>
          <cx:pt idx="242050">17</cx:pt>
          <cx:pt idx="242051">0</cx:pt>
          <cx:pt idx="242052">1</cx:pt>
          <cx:pt idx="242053">9</cx:pt>
          <cx:pt idx="242054">5</cx:pt>
          <cx:pt idx="242055">5</cx:pt>
          <cx:pt idx="242056">3</cx:pt>
          <cx:pt idx="242057">2</cx:pt>
          <cx:pt idx="242058">4</cx:pt>
          <cx:pt idx="242059">0</cx:pt>
          <cx:pt idx="242060">77</cx:pt>
          <cx:pt idx="242061">7</cx:pt>
          <cx:pt idx="242062">35</cx:pt>
          <cx:pt idx="242063">14</cx:pt>
          <cx:pt idx="242064">0</cx:pt>
          <cx:pt idx="242065">0</cx:pt>
          <cx:pt idx="242066">29</cx:pt>
          <cx:pt idx="242067">34</cx:pt>
          <cx:pt idx="242068">0</cx:pt>
          <cx:pt idx="242069">10</cx:pt>
          <cx:pt idx="242070">0</cx:pt>
          <cx:pt idx="242071">14</cx:pt>
          <cx:pt idx="242072">49</cx:pt>
          <cx:pt idx="242073">1</cx:pt>
          <cx:pt idx="242074">27</cx:pt>
          <cx:pt idx="242075">5</cx:pt>
          <cx:pt idx="242076">93</cx:pt>
          <cx:pt idx="242077">89</cx:pt>
          <cx:pt idx="242078">0</cx:pt>
          <cx:pt idx="242079">60</cx:pt>
          <cx:pt idx="242080">78</cx:pt>
          <cx:pt idx="242081">5</cx:pt>
          <cx:pt idx="242082">56</cx:pt>
          <cx:pt idx="242083">40</cx:pt>
          <cx:pt idx="242084">0</cx:pt>
          <cx:pt idx="242085">0</cx:pt>
          <cx:pt idx="242086">0</cx:pt>
          <cx:pt idx="242087">48</cx:pt>
          <cx:pt idx="242088">8</cx:pt>
          <cx:pt idx="242089">1</cx:pt>
          <cx:pt idx="242090">0</cx:pt>
          <cx:pt idx="242091">0</cx:pt>
          <cx:pt idx="242092">51</cx:pt>
          <cx:pt idx="242093">0</cx:pt>
          <cx:pt idx="242094">520</cx:pt>
          <cx:pt idx="242095">15</cx:pt>
          <cx:pt idx="242096">0</cx:pt>
          <cx:pt idx="242097">3</cx:pt>
          <cx:pt idx="242098">0</cx:pt>
          <cx:pt idx="242099">3</cx:pt>
          <cx:pt idx="242100">196</cx:pt>
          <cx:pt idx="242101">7</cx:pt>
          <cx:pt idx="242102">44</cx:pt>
          <cx:pt idx="242103">8</cx:pt>
          <cx:pt idx="242104">8</cx:pt>
          <cx:pt idx="242105">1</cx:pt>
          <cx:pt idx="242106">0</cx:pt>
          <cx:pt idx="242107">0</cx:pt>
          <cx:pt idx="242108">36</cx:pt>
          <cx:pt idx="242109">2</cx:pt>
          <cx:pt idx="242110">49</cx:pt>
          <cx:pt idx="242111">79</cx:pt>
          <cx:pt idx="242112">13</cx:pt>
          <cx:pt idx="242113">0</cx:pt>
          <cx:pt idx="242114">48</cx:pt>
          <cx:pt idx="242115">39</cx:pt>
          <cx:pt idx="242116">169</cx:pt>
          <cx:pt idx="242117">22</cx:pt>
          <cx:pt idx="242118">31</cx:pt>
          <cx:pt idx="242119">48</cx:pt>
          <cx:pt idx="242120">0</cx:pt>
          <cx:pt idx="242121">2</cx:pt>
          <cx:pt idx="242122">1</cx:pt>
          <cx:pt idx="242123">90</cx:pt>
          <cx:pt idx="242124">3</cx:pt>
          <cx:pt idx="242125">0</cx:pt>
          <cx:pt idx="242126">15</cx:pt>
          <cx:pt idx="242127">23</cx:pt>
          <cx:pt idx="242128">97</cx:pt>
          <cx:pt idx="242129">3</cx:pt>
          <cx:pt idx="242130">20</cx:pt>
          <cx:pt idx="242131">13</cx:pt>
          <cx:pt idx="242132">3</cx:pt>
          <cx:pt idx="242133">366</cx:pt>
          <cx:pt idx="242134">8</cx:pt>
          <cx:pt idx="242135">4</cx:pt>
          <cx:pt idx="242136">12</cx:pt>
          <cx:pt idx="242137">7</cx:pt>
          <cx:pt idx="242138">27</cx:pt>
          <cx:pt idx="242139">0</cx:pt>
          <cx:pt idx="242140">187</cx:pt>
          <cx:pt idx="242141">0</cx:pt>
          <cx:pt idx="242142">0</cx:pt>
          <cx:pt idx="242143">24</cx:pt>
          <cx:pt idx="242144">68</cx:pt>
          <cx:pt idx="242145">8</cx:pt>
          <cx:pt idx="242146">307</cx:pt>
          <cx:pt idx="242147">16</cx:pt>
          <cx:pt idx="242148">4</cx:pt>
          <cx:pt idx="242149">27</cx:pt>
          <cx:pt idx="242150">420</cx:pt>
          <cx:pt idx="242151">18</cx:pt>
          <cx:pt idx="242152">0</cx:pt>
          <cx:pt idx="242153">0</cx:pt>
          <cx:pt idx="242154">0</cx:pt>
          <cx:pt idx="242155">0</cx:pt>
          <cx:pt idx="242156">0</cx:pt>
          <cx:pt idx="242157">0</cx:pt>
          <cx:pt idx="242158">9</cx:pt>
          <cx:pt idx="242159">0</cx:pt>
          <cx:pt idx="242160">0</cx:pt>
          <cx:pt idx="242161">687</cx:pt>
          <cx:pt idx="242162">510</cx:pt>
          <cx:pt idx="242163">0</cx:pt>
          <cx:pt idx="242164">0</cx:pt>
          <cx:pt idx="242165">1</cx:pt>
          <cx:pt idx="242166">35</cx:pt>
          <cx:pt idx="242167">367</cx:pt>
          <cx:pt idx="242168">266</cx:pt>
          <cx:pt idx="242169">113</cx:pt>
          <cx:pt idx="242170">0</cx:pt>
          <cx:pt idx="242171">89</cx:pt>
          <cx:pt idx="242172">49</cx:pt>
          <cx:pt idx="242173">67</cx:pt>
          <cx:pt idx="242174">46</cx:pt>
          <cx:pt idx="242175">93</cx:pt>
          <cx:pt idx="242176">1</cx:pt>
          <cx:pt idx="242177">7</cx:pt>
          <cx:pt idx="242178">203</cx:pt>
          <cx:pt idx="242179">31</cx:pt>
          <cx:pt idx="242180">0</cx:pt>
          <cx:pt idx="242181">23</cx:pt>
          <cx:pt idx="242182">1</cx:pt>
          <cx:pt idx="242183">19</cx:pt>
          <cx:pt idx="242184">0</cx:pt>
          <cx:pt idx="242185">11</cx:pt>
          <cx:pt idx="242186">67</cx:pt>
          <cx:pt idx="242187">11</cx:pt>
          <cx:pt idx="242188">209</cx:pt>
          <cx:pt idx="242189">207</cx:pt>
          <cx:pt idx="242190">1</cx:pt>
          <cx:pt idx="242191">182</cx:pt>
          <cx:pt idx="242192">382</cx:pt>
          <cx:pt idx="242193">158</cx:pt>
          <cx:pt idx="242194">0</cx:pt>
          <cx:pt idx="242195">0</cx:pt>
          <cx:pt idx="242196">0</cx:pt>
          <cx:pt idx="242197">0</cx:pt>
          <cx:pt idx="242198">0</cx:pt>
          <cx:pt idx="242199">0</cx:pt>
          <cx:pt idx="242200">0</cx:pt>
          <cx:pt idx="242201">14</cx:pt>
          <cx:pt idx="242202">151</cx:pt>
          <cx:pt idx="242203">0</cx:pt>
          <cx:pt idx="242204">4</cx:pt>
          <cx:pt idx="242205">1</cx:pt>
          <cx:pt idx="242206">0</cx:pt>
          <cx:pt idx="242207">14</cx:pt>
          <cx:pt idx="242208">10</cx:pt>
          <cx:pt idx="242209">0</cx:pt>
          <cx:pt idx="242210">21</cx:pt>
          <cx:pt idx="242211">37</cx:pt>
          <cx:pt idx="242212">76</cx:pt>
          <cx:pt idx="242213">30</cx:pt>
          <cx:pt idx="242214">80</cx:pt>
          <cx:pt idx="242215">24</cx:pt>
          <cx:pt idx="242216">1</cx:pt>
          <cx:pt idx="242217">2</cx:pt>
          <cx:pt idx="242218">7</cx:pt>
          <cx:pt idx="242219">40</cx:pt>
          <cx:pt idx="242220">51</cx:pt>
          <cx:pt idx="242221">36</cx:pt>
          <cx:pt idx="242222">42</cx:pt>
          <cx:pt idx="242223">7</cx:pt>
          <cx:pt idx="242224">2</cx:pt>
          <cx:pt idx="242225">0</cx:pt>
          <cx:pt idx="242226">1</cx:pt>
          <cx:pt idx="242227">6</cx:pt>
          <cx:pt idx="242228">247</cx:pt>
          <cx:pt idx="242229">21</cx:pt>
          <cx:pt idx="242230">45</cx:pt>
          <cx:pt idx="242231">26</cx:pt>
          <cx:pt idx="242232">39</cx:pt>
          <cx:pt idx="242233">49</cx:pt>
          <cx:pt idx="242234">10</cx:pt>
          <cx:pt idx="242235">1</cx:pt>
          <cx:pt idx="242236">0</cx:pt>
          <cx:pt idx="242237">74</cx:pt>
          <cx:pt idx="242238">0</cx:pt>
          <cx:pt idx="242239">6</cx:pt>
          <cx:pt idx="242240">0</cx:pt>
          <cx:pt idx="242241">269</cx:pt>
          <cx:pt idx="242242">7</cx:pt>
          <cx:pt idx="242243">9</cx:pt>
          <cx:pt idx="242244">189</cx:pt>
          <cx:pt idx="242245">49</cx:pt>
          <cx:pt idx="242246">48</cx:pt>
          <cx:pt idx="242247">0</cx:pt>
          <cx:pt idx="242248">243</cx:pt>
          <cx:pt idx="242249">91</cx:pt>
          <cx:pt idx="242250">132</cx:pt>
          <cx:pt idx="242251">0</cx:pt>
          <cx:pt idx="242252">4</cx:pt>
          <cx:pt idx="242253">9</cx:pt>
          <cx:pt idx="242254">0</cx:pt>
          <cx:pt idx="242255">0</cx:pt>
          <cx:pt idx="242256">30</cx:pt>
          <cx:pt idx="242257">0</cx:pt>
          <cx:pt idx="242258">0</cx:pt>
          <cx:pt idx="242259">4</cx:pt>
          <cx:pt idx="242260">1</cx:pt>
          <cx:pt idx="242261">4</cx:pt>
          <cx:pt idx="242262">14</cx:pt>
          <cx:pt idx="242263">192</cx:pt>
          <cx:pt idx="242264">1</cx:pt>
          <cx:pt idx="242265">21</cx:pt>
          <cx:pt idx="242266">12</cx:pt>
          <cx:pt idx="242267">18</cx:pt>
          <cx:pt idx="242268">3</cx:pt>
          <cx:pt idx="242269">2</cx:pt>
          <cx:pt idx="242270">27</cx:pt>
          <cx:pt idx="242271">0</cx:pt>
          <cx:pt idx="242272">19</cx:pt>
          <cx:pt idx="242273">3</cx:pt>
          <cx:pt idx="242274">1</cx:pt>
          <cx:pt idx="242275">3</cx:pt>
          <cx:pt idx="242276">35</cx:pt>
          <cx:pt idx="242277">3</cx:pt>
          <cx:pt idx="242278">0</cx:pt>
          <cx:pt idx="242279">40</cx:pt>
          <cx:pt idx="242280">21</cx:pt>
          <cx:pt idx="242281">3</cx:pt>
          <cx:pt idx="242282">16</cx:pt>
          <cx:pt idx="242283">3</cx:pt>
          <cx:pt idx="242284">84</cx:pt>
          <cx:pt idx="242285">0</cx:pt>
          <cx:pt idx="242286">0</cx:pt>
          <cx:pt idx="242287">239</cx:pt>
          <cx:pt idx="242288">0</cx:pt>
          <cx:pt idx="242289">70</cx:pt>
          <cx:pt idx="242290">6</cx:pt>
          <cx:pt idx="242291">12</cx:pt>
          <cx:pt idx="242292">43</cx:pt>
          <cx:pt idx="242293">0</cx:pt>
          <cx:pt idx="242294">41</cx:pt>
          <cx:pt idx="242295">41</cx:pt>
          <cx:pt idx="242296">104</cx:pt>
          <cx:pt idx="242297">0</cx:pt>
          <cx:pt idx="242298">7</cx:pt>
          <cx:pt idx="242299">0</cx:pt>
          <cx:pt idx="242300">0</cx:pt>
          <cx:pt idx="242301">0</cx:pt>
          <cx:pt idx="242302">1</cx:pt>
          <cx:pt idx="242303">25</cx:pt>
          <cx:pt idx="242304">6</cx:pt>
          <cx:pt idx="242305">2</cx:pt>
          <cx:pt idx="242306">1</cx:pt>
          <cx:pt idx="242307">7</cx:pt>
          <cx:pt idx="242308">0</cx:pt>
          <cx:pt idx="242309">36</cx:pt>
          <cx:pt idx="242310">0</cx:pt>
          <cx:pt idx="242311">15</cx:pt>
          <cx:pt idx="242312">156</cx:pt>
          <cx:pt idx="242313">1</cx:pt>
          <cx:pt idx="242314">79</cx:pt>
          <cx:pt idx="242315">29</cx:pt>
          <cx:pt idx="242316">22</cx:pt>
          <cx:pt idx="242317">0</cx:pt>
          <cx:pt idx="242318">0</cx:pt>
          <cx:pt idx="242319">0</cx:pt>
          <cx:pt idx="242320">0</cx:pt>
          <cx:pt idx="242321">0</cx:pt>
          <cx:pt idx="242322">0</cx:pt>
          <cx:pt idx="242323">0</cx:pt>
          <cx:pt idx="242324">0</cx:pt>
          <cx:pt idx="242325">7</cx:pt>
          <cx:pt idx="242326">0</cx:pt>
          <cx:pt idx="242327">0</cx:pt>
          <cx:pt idx="242328">0</cx:pt>
          <cx:pt idx="242329">0</cx:pt>
          <cx:pt idx="242330">0</cx:pt>
          <cx:pt idx="242331">0</cx:pt>
          <cx:pt idx="242332">0</cx:pt>
          <cx:pt idx="242333">0</cx:pt>
          <cx:pt idx="242334">0</cx:pt>
          <cx:pt idx="242335">0</cx:pt>
          <cx:pt idx="242336">0</cx:pt>
          <cx:pt idx="242337">0</cx:pt>
          <cx:pt idx="242338">0</cx:pt>
          <cx:pt idx="242339">385</cx:pt>
          <cx:pt idx="242340">20</cx:pt>
          <cx:pt idx="242341">0</cx:pt>
          <cx:pt idx="242342">37</cx:pt>
          <cx:pt idx="242343">131</cx:pt>
          <cx:pt idx="242344">9</cx:pt>
          <cx:pt idx="242345">6</cx:pt>
          <cx:pt idx="242346">56</cx:pt>
          <cx:pt idx="242347">6</cx:pt>
          <cx:pt idx="242348">56</cx:pt>
          <cx:pt idx="242349">14</cx:pt>
          <cx:pt idx="242350">9</cx:pt>
          <cx:pt idx="242351">129</cx:pt>
          <cx:pt idx="242352">0</cx:pt>
          <cx:pt idx="242353">0</cx:pt>
          <cx:pt idx="242354">36</cx:pt>
          <cx:pt idx="242355">0</cx:pt>
          <cx:pt idx="242356">1</cx:pt>
          <cx:pt idx="242357">294</cx:pt>
          <cx:pt idx="242358">728</cx:pt>
          <cx:pt idx="242359">0</cx:pt>
          <cx:pt idx="242360">0</cx:pt>
          <cx:pt idx="242361">79</cx:pt>
          <cx:pt idx="242362">15</cx:pt>
          <cx:pt idx="242363">1</cx:pt>
          <cx:pt idx="242364">13</cx:pt>
          <cx:pt idx="242365">50</cx:pt>
          <cx:pt idx="242366">275</cx:pt>
          <cx:pt idx="242367">45</cx:pt>
          <cx:pt idx="242368">6</cx:pt>
          <cx:pt idx="242369">0</cx:pt>
          <cx:pt idx="242370">2</cx:pt>
          <cx:pt idx="242371">0</cx:pt>
          <cx:pt idx="242372">0</cx:pt>
          <cx:pt idx="242373">21</cx:pt>
          <cx:pt idx="242374">2</cx:pt>
          <cx:pt idx="242375">11</cx:pt>
          <cx:pt idx="242376">1</cx:pt>
          <cx:pt idx="242377">0</cx:pt>
          <cx:pt idx="242378">0</cx:pt>
          <cx:pt idx="242379">1</cx:pt>
          <cx:pt idx="242380">5</cx:pt>
          <cx:pt idx="242381">34</cx:pt>
          <cx:pt idx="242382">40</cx:pt>
          <cx:pt idx="242383">366</cx:pt>
          <cx:pt idx="242384">4</cx:pt>
          <cx:pt idx="242385">1</cx:pt>
          <cx:pt idx="242386">0</cx:pt>
          <cx:pt idx="242387">30</cx:pt>
          <cx:pt idx="242388">0</cx:pt>
          <cx:pt idx="242389">0</cx:pt>
          <cx:pt idx="242390">1</cx:pt>
          <cx:pt idx="242391">3</cx:pt>
          <cx:pt idx="242392">176</cx:pt>
          <cx:pt idx="242393">1</cx:pt>
          <cx:pt idx="242394">102</cx:pt>
          <cx:pt idx="242395">0</cx:pt>
          <cx:pt idx="242396">135</cx:pt>
          <cx:pt idx="242397">117</cx:pt>
          <cx:pt idx="242398">3</cx:pt>
          <cx:pt idx="242399">1</cx:pt>
          <cx:pt idx="242400">0</cx:pt>
          <cx:pt idx="242401">10</cx:pt>
          <cx:pt idx="242402">213</cx:pt>
          <cx:pt idx="242403">3</cx:pt>
          <cx:pt idx="242404">1</cx:pt>
          <cx:pt idx="242405">24</cx:pt>
          <cx:pt idx="242406">3</cx:pt>
          <cx:pt idx="242407">0</cx:pt>
          <cx:pt idx="242408">0</cx:pt>
          <cx:pt idx="242409">0</cx:pt>
          <cx:pt idx="242410">26</cx:pt>
          <cx:pt idx="242411">0</cx:pt>
          <cx:pt idx="242412">2</cx:pt>
          <cx:pt idx="242413">8</cx:pt>
          <cx:pt idx="242414">19</cx:pt>
          <cx:pt idx="242415">533</cx:pt>
          <cx:pt idx="242416">96</cx:pt>
          <cx:pt idx="242417">105</cx:pt>
          <cx:pt idx="242418">3</cx:pt>
          <cx:pt idx="242419">0</cx:pt>
          <cx:pt idx="242420">8</cx:pt>
          <cx:pt idx="242421">2</cx:pt>
          <cx:pt idx="242422">23</cx:pt>
          <cx:pt idx="242423">38</cx:pt>
          <cx:pt idx="242424">6</cx:pt>
          <cx:pt idx="242425">0</cx:pt>
          <cx:pt idx="242426">19</cx:pt>
          <cx:pt idx="242427">56</cx:pt>
          <cx:pt idx="242428">0</cx:pt>
          <cx:pt idx="242429">1</cx:pt>
          <cx:pt idx="242430">0</cx:pt>
          <cx:pt idx="242431">0</cx:pt>
          <cx:pt idx="242432">0</cx:pt>
          <cx:pt idx="242433">0</cx:pt>
          <cx:pt idx="242434">0</cx:pt>
          <cx:pt idx="242435">0</cx:pt>
          <cx:pt idx="242436">3</cx:pt>
          <cx:pt idx="242437">0</cx:pt>
          <cx:pt idx="242438">1</cx:pt>
          <cx:pt idx="242439">0</cx:pt>
          <cx:pt idx="242440">0</cx:pt>
          <cx:pt idx="242441">806</cx:pt>
          <cx:pt idx="242442">21</cx:pt>
          <cx:pt idx="242443">7</cx:pt>
          <cx:pt idx="242444">3</cx:pt>
          <cx:pt idx="242445">88</cx:pt>
          <cx:pt idx="242446">0</cx:pt>
          <cx:pt idx="242447">0</cx:pt>
          <cx:pt idx="242448">0</cx:pt>
          <cx:pt idx="242449">0</cx:pt>
          <cx:pt idx="242450">119</cx:pt>
          <cx:pt idx="242451">35</cx:pt>
          <cx:pt idx="242452">155</cx:pt>
          <cx:pt idx="242453">1</cx:pt>
          <cx:pt idx="242454">7</cx:pt>
          <cx:pt idx="242455">160</cx:pt>
          <cx:pt idx="242456">0</cx:pt>
          <cx:pt idx="242457">0</cx:pt>
          <cx:pt idx="242458">0</cx:pt>
          <cx:pt idx="242459">66</cx:pt>
          <cx:pt idx="242460">69</cx:pt>
          <cx:pt idx="242461">11</cx:pt>
          <cx:pt idx="242462">2</cx:pt>
          <cx:pt idx="242463">66</cx:pt>
          <cx:pt idx="242464">140</cx:pt>
          <cx:pt idx="242465">4</cx:pt>
          <cx:pt idx="242466">6</cx:pt>
          <cx:pt idx="242467">44</cx:pt>
          <cx:pt idx="242468">6</cx:pt>
          <cx:pt idx="242469">10</cx:pt>
          <cx:pt idx="242470">9</cx:pt>
          <cx:pt idx="242471">15</cx:pt>
          <cx:pt idx="242472">0</cx:pt>
          <cx:pt idx="242473">0</cx:pt>
          <cx:pt idx="242474">7</cx:pt>
          <cx:pt idx="242475">128</cx:pt>
          <cx:pt idx="242476">1</cx:pt>
          <cx:pt idx="242477">0</cx:pt>
          <cx:pt idx="242478">0</cx:pt>
          <cx:pt idx="242479">34</cx:pt>
          <cx:pt idx="242480">0</cx:pt>
          <cx:pt idx="242481">24</cx:pt>
          <cx:pt idx="242482">1</cx:pt>
          <cx:pt idx="242483">78</cx:pt>
          <cx:pt idx="242484">25</cx:pt>
          <cx:pt idx="242485">117</cx:pt>
          <cx:pt idx="242486">443</cx:pt>
          <cx:pt idx="242487">251</cx:pt>
          <cx:pt idx="242488">42</cx:pt>
          <cx:pt idx="242489">18</cx:pt>
          <cx:pt idx="242490">17</cx:pt>
          <cx:pt idx="242491">1</cx:pt>
          <cx:pt idx="242492">2</cx:pt>
          <cx:pt idx="242493">1</cx:pt>
          <cx:pt idx="242494">12</cx:pt>
          <cx:pt idx="242495">154</cx:pt>
          <cx:pt idx="242496">155</cx:pt>
          <cx:pt idx="242497">0</cx:pt>
          <cx:pt idx="242498">51</cx:pt>
          <cx:pt idx="242499">0</cx:pt>
          <cx:pt idx="242500">2</cx:pt>
          <cx:pt idx="242501">0</cx:pt>
          <cx:pt idx="242502">0</cx:pt>
          <cx:pt idx="242503">0</cx:pt>
          <cx:pt idx="242504">0</cx:pt>
          <cx:pt idx="242505">0</cx:pt>
          <cx:pt idx="242506">1</cx:pt>
          <cx:pt idx="242507">51</cx:pt>
          <cx:pt idx="242508">19</cx:pt>
          <cx:pt idx="242509">12</cx:pt>
          <cx:pt idx="242510">0</cx:pt>
          <cx:pt idx="242511">16</cx:pt>
          <cx:pt idx="242512">1</cx:pt>
          <cx:pt idx="242513">14</cx:pt>
          <cx:pt idx="242514">5</cx:pt>
          <cx:pt idx="242515">0</cx:pt>
          <cx:pt idx="242516">49</cx:pt>
          <cx:pt idx="242517">47</cx:pt>
          <cx:pt idx="242518">1</cx:pt>
          <cx:pt idx="242519">0</cx:pt>
          <cx:pt idx="242520">0</cx:pt>
          <cx:pt idx="242521">0</cx:pt>
          <cx:pt idx="242522">0</cx:pt>
          <cx:pt idx="242523">56</cx:pt>
          <cx:pt idx="242524">4</cx:pt>
          <cx:pt idx="242525">23</cx:pt>
          <cx:pt idx="242526">111</cx:pt>
          <cx:pt idx="242527">0</cx:pt>
          <cx:pt idx="242528">1</cx:pt>
          <cx:pt idx="242529">44</cx:pt>
          <cx:pt idx="242530">79</cx:pt>
          <cx:pt idx="242531">2</cx:pt>
          <cx:pt idx="242532">1</cx:pt>
          <cx:pt idx="242533">1</cx:pt>
          <cx:pt idx="242534">0</cx:pt>
          <cx:pt idx="242535">0</cx:pt>
          <cx:pt idx="242536">11</cx:pt>
          <cx:pt idx="242537">10</cx:pt>
          <cx:pt idx="242538">1</cx:pt>
          <cx:pt idx="242539">65</cx:pt>
          <cx:pt idx="242540">1</cx:pt>
          <cx:pt idx="242541">405</cx:pt>
          <cx:pt idx="242542">6</cx:pt>
          <cx:pt idx="242543">0</cx:pt>
          <cx:pt idx="242544">0</cx:pt>
          <cx:pt idx="242545">0</cx:pt>
          <cx:pt idx="242546">3</cx:pt>
          <cx:pt idx="242547">62</cx:pt>
          <cx:pt idx="242548">9</cx:pt>
          <cx:pt idx="242549">0</cx:pt>
          <cx:pt idx="242550">5</cx:pt>
          <cx:pt idx="242551">2</cx:pt>
          <cx:pt idx="242552">8</cx:pt>
          <cx:pt idx="242553">4</cx:pt>
          <cx:pt idx="242554">0</cx:pt>
          <cx:pt idx="242555">0</cx:pt>
          <cx:pt idx="242556">20</cx:pt>
          <cx:pt idx="242557">0</cx:pt>
          <cx:pt idx="242558">0</cx:pt>
          <cx:pt idx="242559">5</cx:pt>
          <cx:pt idx="242560">1</cx:pt>
          <cx:pt idx="242561">0</cx:pt>
          <cx:pt idx="242562">0</cx:pt>
          <cx:pt idx="242563">1</cx:pt>
          <cx:pt idx="242564">2</cx:pt>
          <cx:pt idx="242565">10</cx:pt>
          <cx:pt idx="242566">22</cx:pt>
          <cx:pt idx="242567">346</cx:pt>
          <cx:pt idx="242568">20</cx:pt>
          <cx:pt idx="242569">19</cx:pt>
          <cx:pt idx="242570">118</cx:pt>
          <cx:pt idx="242571">0</cx:pt>
          <cx:pt idx="242572">134</cx:pt>
          <cx:pt idx="242573">0</cx:pt>
          <cx:pt idx="242574">111</cx:pt>
          <cx:pt idx="242575">4</cx:pt>
          <cx:pt idx="242576">1</cx:pt>
          <cx:pt idx="242577">3</cx:pt>
          <cx:pt idx="242578">0</cx:pt>
          <cx:pt idx="242579">21</cx:pt>
          <cx:pt idx="242580">5</cx:pt>
          <cx:pt idx="242581">6</cx:pt>
          <cx:pt idx="242582">22</cx:pt>
          <cx:pt idx="242583">120</cx:pt>
          <cx:pt idx="242584">375</cx:pt>
          <cx:pt idx="242585">10</cx:pt>
          <cx:pt idx="242586">1</cx:pt>
          <cx:pt idx="242587">0</cx:pt>
          <cx:pt idx="242588">279</cx:pt>
          <cx:pt idx="242589">1</cx:pt>
          <cx:pt idx="242590">14</cx:pt>
          <cx:pt idx="242591">59</cx:pt>
          <cx:pt idx="242592">9</cx:pt>
          <cx:pt idx="242593">0</cx:pt>
          <cx:pt idx="242594">38</cx:pt>
          <cx:pt idx="242595">9</cx:pt>
          <cx:pt idx="242596">5</cx:pt>
          <cx:pt idx="242597">20</cx:pt>
          <cx:pt idx="242598">0</cx:pt>
          <cx:pt idx="242599">33</cx:pt>
          <cx:pt idx="242600">0</cx:pt>
          <cx:pt idx="242601">1</cx:pt>
          <cx:pt idx="242602">81</cx:pt>
          <cx:pt idx="242603">377</cx:pt>
          <cx:pt idx="242604">0</cx:pt>
          <cx:pt idx="242605">109</cx:pt>
          <cx:pt idx="242606">0</cx:pt>
          <cx:pt idx="242607">1</cx:pt>
          <cx:pt idx="242608">417</cx:pt>
          <cx:pt idx="242609">0</cx:pt>
          <cx:pt idx="242610">2</cx:pt>
          <cx:pt idx="242611">2</cx:pt>
          <cx:pt idx="242612">1</cx:pt>
          <cx:pt idx="242613">0</cx:pt>
          <cx:pt idx="242614">13</cx:pt>
          <cx:pt idx="242615">1</cx:pt>
          <cx:pt idx="242616">33</cx:pt>
          <cx:pt idx="242617">12</cx:pt>
          <cx:pt idx="242618">67</cx:pt>
          <cx:pt idx="242619">3</cx:pt>
          <cx:pt idx="242620">0</cx:pt>
          <cx:pt idx="242621">0</cx:pt>
          <cx:pt idx="242622">10</cx:pt>
          <cx:pt idx="242623">0</cx:pt>
          <cx:pt idx="242624">0</cx:pt>
          <cx:pt idx="242625">1</cx:pt>
          <cx:pt idx="242626">0</cx:pt>
          <cx:pt idx="242627">41</cx:pt>
          <cx:pt idx="242628">1</cx:pt>
          <cx:pt idx="242629">11</cx:pt>
          <cx:pt idx="242630">423</cx:pt>
          <cx:pt idx="242631">339</cx:pt>
          <cx:pt idx="242632">280</cx:pt>
          <cx:pt idx="242633">34</cx:pt>
          <cx:pt idx="242634">445</cx:pt>
          <cx:pt idx="242635">15</cx:pt>
          <cx:pt idx="242636">165</cx:pt>
          <cx:pt idx="242637">39</cx:pt>
          <cx:pt idx="242638">23</cx:pt>
          <cx:pt idx="242639">511</cx:pt>
          <cx:pt idx="242640">0</cx:pt>
          <cx:pt idx="242641">27</cx:pt>
          <cx:pt idx="242642">111</cx:pt>
          <cx:pt idx="242643">6</cx:pt>
          <cx:pt idx="242644">22</cx:pt>
          <cx:pt idx="242645">547</cx:pt>
          <cx:pt idx="242646">97</cx:pt>
          <cx:pt idx="242647">214</cx:pt>
          <cx:pt idx="242648">0</cx:pt>
          <cx:pt idx="242649">1</cx:pt>
          <cx:pt idx="242650">3</cx:pt>
          <cx:pt idx="242651">17</cx:pt>
          <cx:pt idx="242652">0</cx:pt>
          <cx:pt idx="242653">0</cx:pt>
          <cx:pt idx="242654">1</cx:pt>
          <cx:pt idx="242655">0</cx:pt>
          <cx:pt idx="242656">1</cx:pt>
          <cx:pt idx="242657">0</cx:pt>
          <cx:pt idx="242658">141</cx:pt>
          <cx:pt idx="242659">1</cx:pt>
          <cx:pt idx="242660">0</cx:pt>
          <cx:pt idx="242661">2</cx:pt>
          <cx:pt idx="242662">0</cx:pt>
          <cx:pt idx="242663">4</cx:pt>
          <cx:pt idx="242664">33</cx:pt>
          <cx:pt idx="242665">14</cx:pt>
          <cx:pt idx="242666">78</cx:pt>
          <cx:pt idx="242667">21</cx:pt>
          <cx:pt idx="242668">5</cx:pt>
          <cx:pt idx="242669">19</cx:pt>
          <cx:pt idx="242670">107</cx:pt>
          <cx:pt idx="242671">15</cx:pt>
          <cx:pt idx="242672">0</cx:pt>
          <cx:pt idx="242673">4</cx:pt>
          <cx:pt idx="242674">0</cx:pt>
          <cx:pt idx="242675">16</cx:pt>
          <cx:pt idx="242676">0</cx:pt>
          <cx:pt idx="242677">130</cx:pt>
          <cx:pt idx="242678">3</cx:pt>
          <cx:pt idx="242679">5</cx:pt>
          <cx:pt idx="242680">0</cx:pt>
          <cx:pt idx="242681">0</cx:pt>
          <cx:pt idx="242682">14</cx:pt>
          <cx:pt idx="242683">3</cx:pt>
          <cx:pt idx="242684">0</cx:pt>
          <cx:pt idx="242685">14</cx:pt>
          <cx:pt idx="242686">1</cx:pt>
          <cx:pt idx="242687">4</cx:pt>
          <cx:pt idx="242688">0</cx:pt>
          <cx:pt idx="242689">1</cx:pt>
          <cx:pt idx="242690">12</cx:pt>
          <cx:pt idx="242691">1</cx:pt>
          <cx:pt idx="242692">0</cx:pt>
          <cx:pt idx="242693">0</cx:pt>
          <cx:pt idx="242694">0</cx:pt>
          <cx:pt idx="242695">1</cx:pt>
          <cx:pt idx="242696">0</cx:pt>
          <cx:pt idx="242697">41</cx:pt>
          <cx:pt idx="242698">6</cx:pt>
          <cx:pt idx="242699">2</cx:pt>
          <cx:pt idx="242700">7</cx:pt>
          <cx:pt idx="242701">594</cx:pt>
          <cx:pt idx="242702">0</cx:pt>
          <cx:pt idx="242703">165</cx:pt>
          <cx:pt idx="242704">2</cx:pt>
          <cx:pt idx="242705">10</cx:pt>
          <cx:pt idx="242706">1</cx:pt>
          <cx:pt idx="242707">43</cx:pt>
          <cx:pt idx="242708">108</cx:pt>
          <cx:pt idx="242709">105</cx:pt>
          <cx:pt idx="242710">7</cx:pt>
          <cx:pt idx="242711">0</cx:pt>
          <cx:pt idx="242712">15</cx:pt>
          <cx:pt idx="242713">0</cx:pt>
          <cx:pt idx="242714">0</cx:pt>
          <cx:pt idx="242715">21</cx:pt>
          <cx:pt idx="242716">3</cx:pt>
          <cx:pt idx="242717">1</cx:pt>
          <cx:pt idx="242718">0</cx:pt>
          <cx:pt idx="242719">0</cx:pt>
          <cx:pt idx="242720">90</cx:pt>
          <cx:pt idx="242721">0</cx:pt>
          <cx:pt idx="242722">5</cx:pt>
          <cx:pt idx="242723">73</cx:pt>
          <cx:pt idx="242724">1</cx:pt>
          <cx:pt idx="242725">119</cx:pt>
          <cx:pt idx="242726">42</cx:pt>
          <cx:pt idx="242727">853</cx:pt>
          <cx:pt idx="242728">10</cx:pt>
          <cx:pt idx="242729">111</cx:pt>
          <cx:pt idx="242730">336</cx:pt>
          <cx:pt idx="242731">8</cx:pt>
          <cx:pt idx="242732">6</cx:pt>
          <cx:pt idx="242733">10</cx:pt>
          <cx:pt idx="242734">67</cx:pt>
          <cx:pt idx="242735">13</cx:pt>
          <cx:pt idx="242736">11</cx:pt>
          <cx:pt idx="242737">13</cx:pt>
          <cx:pt idx="242738">14</cx:pt>
          <cx:pt idx="242739">170</cx:pt>
          <cx:pt idx="242740">55</cx:pt>
          <cx:pt idx="242741">1</cx:pt>
          <cx:pt idx="242742">3</cx:pt>
          <cx:pt idx="242743">0</cx:pt>
          <cx:pt idx="242744">0</cx:pt>
          <cx:pt idx="242745">82</cx:pt>
          <cx:pt idx="242746">3</cx:pt>
          <cx:pt idx="242747">1</cx:pt>
          <cx:pt idx="242748">328</cx:pt>
          <cx:pt idx="242749">108</cx:pt>
          <cx:pt idx="242750">45</cx:pt>
          <cx:pt idx="242751">61</cx:pt>
          <cx:pt idx="242752">37</cx:pt>
          <cx:pt idx="242753">73</cx:pt>
          <cx:pt idx="242754">63</cx:pt>
          <cx:pt idx="242755">0</cx:pt>
          <cx:pt idx="242756">1</cx:pt>
          <cx:pt idx="242757">0</cx:pt>
          <cx:pt idx="242758">19</cx:pt>
          <cx:pt idx="242759">0</cx:pt>
          <cx:pt idx="242760">7</cx:pt>
          <cx:pt idx="242761">130</cx:pt>
          <cx:pt idx="242762">45</cx:pt>
          <cx:pt idx="242763">0</cx:pt>
          <cx:pt idx="242764">3</cx:pt>
          <cx:pt idx="242765">0</cx:pt>
          <cx:pt idx="242766">14</cx:pt>
          <cx:pt idx="242767">496</cx:pt>
          <cx:pt idx="242768">0</cx:pt>
          <cx:pt idx="242769">0</cx:pt>
          <cx:pt idx="242770">5</cx:pt>
          <cx:pt idx="242771">0</cx:pt>
          <cx:pt idx="242772">0</cx:pt>
          <cx:pt idx="242773">361</cx:pt>
          <cx:pt idx="242774">22</cx:pt>
          <cx:pt idx="242775">1</cx:pt>
          <cx:pt idx="242776">3</cx:pt>
          <cx:pt idx="242777">1</cx:pt>
          <cx:pt idx="242778">0</cx:pt>
          <cx:pt idx="242779">0</cx:pt>
          <cx:pt idx="242780">3</cx:pt>
          <cx:pt idx="242781">0</cx:pt>
          <cx:pt idx="242782">0</cx:pt>
          <cx:pt idx="242783">18</cx:pt>
          <cx:pt idx="242784">57</cx:pt>
          <cx:pt idx="242785">1</cx:pt>
          <cx:pt idx="242786">15</cx:pt>
          <cx:pt idx="242787">18</cx:pt>
          <cx:pt idx="242788">503</cx:pt>
          <cx:pt idx="242789">87</cx:pt>
          <cx:pt idx="242790">2</cx:pt>
          <cx:pt idx="242791">8</cx:pt>
          <cx:pt idx="242792">13</cx:pt>
          <cx:pt idx="242793">255</cx:pt>
          <cx:pt idx="242794">194</cx:pt>
          <cx:pt idx="242795">21</cx:pt>
          <cx:pt idx="242796">47</cx:pt>
          <cx:pt idx="242797">32</cx:pt>
          <cx:pt idx="242798">191</cx:pt>
          <cx:pt idx="242799">99</cx:pt>
          <cx:pt idx="242800">1</cx:pt>
          <cx:pt idx="242801">49</cx:pt>
          <cx:pt idx="242802">0</cx:pt>
          <cx:pt idx="242803">17</cx:pt>
          <cx:pt idx="242804">3</cx:pt>
          <cx:pt idx="242805">1</cx:pt>
          <cx:pt idx="242806">1</cx:pt>
          <cx:pt idx="242807">1</cx:pt>
          <cx:pt idx="242808">1</cx:pt>
          <cx:pt idx="242809">3</cx:pt>
          <cx:pt idx="242810">175</cx:pt>
          <cx:pt idx="242811">193</cx:pt>
          <cx:pt idx="242812">27</cx:pt>
          <cx:pt idx="242813">78</cx:pt>
          <cx:pt idx="242814">0</cx:pt>
          <cx:pt idx="242815">218</cx:pt>
          <cx:pt idx="242816">0</cx:pt>
          <cx:pt idx="242817">34</cx:pt>
          <cx:pt idx="242818">3</cx:pt>
          <cx:pt idx="242819">4</cx:pt>
          <cx:pt idx="242820">14</cx:pt>
          <cx:pt idx="242821">4</cx:pt>
          <cx:pt idx="242822">91</cx:pt>
          <cx:pt idx="242823">4</cx:pt>
          <cx:pt idx="242824">190</cx:pt>
          <cx:pt idx="242825">1</cx:pt>
          <cx:pt idx="242826">5</cx:pt>
          <cx:pt idx="242827">56</cx:pt>
          <cx:pt idx="242828">1</cx:pt>
          <cx:pt idx="242829">0</cx:pt>
          <cx:pt idx="242830">104</cx:pt>
          <cx:pt idx="242831">1</cx:pt>
          <cx:pt idx="242832">315</cx:pt>
          <cx:pt idx="242833">1</cx:pt>
          <cx:pt idx="242834">1</cx:pt>
          <cx:pt idx="242835">31</cx:pt>
          <cx:pt idx="242836">7</cx:pt>
          <cx:pt idx="242837">412</cx:pt>
          <cx:pt idx="242838">88</cx:pt>
          <cx:pt idx="242839">203</cx:pt>
          <cx:pt idx="242840">22</cx:pt>
          <cx:pt idx="242841">8</cx:pt>
          <cx:pt idx="242842">11</cx:pt>
          <cx:pt idx="242843">494</cx:pt>
          <cx:pt idx="242844">12</cx:pt>
          <cx:pt idx="242845">43</cx:pt>
          <cx:pt idx="242846">154</cx:pt>
          <cx:pt idx="242847">34</cx:pt>
          <cx:pt idx="242848">4</cx:pt>
          <cx:pt idx="242849">7</cx:pt>
          <cx:pt idx="242850">111</cx:pt>
          <cx:pt idx="242851">0</cx:pt>
          <cx:pt idx="242852">15</cx:pt>
          <cx:pt idx="242853">3</cx:pt>
          <cx:pt idx="242854">0</cx:pt>
          <cx:pt idx="242855">0</cx:pt>
          <cx:pt idx="242856">11</cx:pt>
          <cx:pt idx="242857">4</cx:pt>
          <cx:pt idx="242858">7</cx:pt>
          <cx:pt idx="242859">16</cx:pt>
          <cx:pt idx="242860">1</cx:pt>
          <cx:pt idx="242861">0</cx:pt>
          <cx:pt idx="242862">0</cx:pt>
          <cx:pt idx="242863">27</cx:pt>
          <cx:pt idx="242864">5</cx:pt>
          <cx:pt idx="242865">0</cx:pt>
          <cx:pt idx="242866">4</cx:pt>
          <cx:pt idx="242867">13</cx:pt>
          <cx:pt idx="242868">0</cx:pt>
          <cx:pt idx="242869">1</cx:pt>
          <cx:pt idx="242870">1</cx:pt>
          <cx:pt idx="242871">0</cx:pt>
          <cx:pt idx="242872">0</cx:pt>
          <cx:pt idx="242873">0</cx:pt>
          <cx:pt idx="242874">71</cx:pt>
          <cx:pt idx="242875">5</cx:pt>
          <cx:pt idx="242876">1</cx:pt>
          <cx:pt idx="242877">0</cx:pt>
          <cx:pt idx="242878">0</cx:pt>
          <cx:pt idx="242879">3</cx:pt>
          <cx:pt idx="242880">26</cx:pt>
          <cx:pt idx="242881">0</cx:pt>
          <cx:pt idx="242882">34</cx:pt>
          <cx:pt idx="242883">20</cx:pt>
          <cx:pt idx="242884">0</cx:pt>
          <cx:pt idx="242885">74</cx:pt>
          <cx:pt idx="242886">122</cx:pt>
          <cx:pt idx="242887">132</cx:pt>
          <cx:pt idx="242888">17</cx:pt>
          <cx:pt idx="242889">88</cx:pt>
          <cx:pt idx="242890">5</cx:pt>
          <cx:pt idx="242891">13</cx:pt>
          <cx:pt idx="242892">13</cx:pt>
          <cx:pt idx="242893">0</cx:pt>
          <cx:pt idx="242894">25</cx:pt>
          <cx:pt idx="242895">10</cx:pt>
          <cx:pt idx="242896">99</cx:pt>
          <cx:pt idx="242897">182</cx:pt>
          <cx:pt idx="242898">39</cx:pt>
          <cx:pt idx="242899">13</cx:pt>
          <cx:pt idx="242900">0</cx:pt>
          <cx:pt idx="242901">12</cx:pt>
          <cx:pt idx="242902">0</cx:pt>
          <cx:pt idx="242903">0</cx:pt>
          <cx:pt idx="242904">3</cx:pt>
          <cx:pt idx="242905">669</cx:pt>
          <cx:pt idx="242906">115</cx:pt>
          <cx:pt idx="242907">0</cx:pt>
          <cx:pt idx="242908">0</cx:pt>
          <cx:pt idx="242909">1</cx:pt>
          <cx:pt idx="242910">0</cx:pt>
          <cx:pt idx="242911">39</cx:pt>
          <cx:pt idx="242912">0</cx:pt>
          <cx:pt idx="242913">181</cx:pt>
          <cx:pt idx="242914">0</cx:pt>
          <cx:pt idx="242915">84</cx:pt>
          <cx:pt idx="242916">12</cx:pt>
          <cx:pt idx="242917">43</cx:pt>
          <cx:pt idx="242918">62</cx:pt>
          <cx:pt idx="242919">84</cx:pt>
          <cx:pt idx="242920">102</cx:pt>
          <cx:pt idx="242921">53</cx:pt>
          <cx:pt idx="242922">3</cx:pt>
          <cx:pt idx="242923">0</cx:pt>
          <cx:pt idx="242924">26</cx:pt>
          <cx:pt idx="242925">15</cx:pt>
          <cx:pt idx="242926">9</cx:pt>
          <cx:pt idx="242927">4</cx:pt>
          <cx:pt idx="242928">1</cx:pt>
          <cx:pt idx="242929">16</cx:pt>
          <cx:pt idx="242930">12</cx:pt>
          <cx:pt idx="242931">8</cx:pt>
          <cx:pt idx="242932">6</cx:pt>
          <cx:pt idx="242933">241</cx:pt>
          <cx:pt idx="242934">8</cx:pt>
          <cx:pt idx="242935">0</cx:pt>
          <cx:pt idx="242936">0</cx:pt>
          <cx:pt idx="242937">12</cx:pt>
          <cx:pt idx="242938">7</cx:pt>
          <cx:pt idx="242939">13</cx:pt>
          <cx:pt idx="242940">0</cx:pt>
          <cx:pt idx="242941">9</cx:pt>
          <cx:pt idx="242942">266</cx:pt>
          <cx:pt idx="242943">8</cx:pt>
          <cx:pt idx="242944">3</cx:pt>
          <cx:pt idx="242945">1</cx:pt>
          <cx:pt idx="242946">0</cx:pt>
          <cx:pt idx="242947">110</cx:pt>
          <cx:pt idx="242948">201</cx:pt>
          <cx:pt idx="242949">18</cx:pt>
          <cx:pt idx="242950">5</cx:pt>
          <cx:pt idx="242951">1</cx:pt>
          <cx:pt idx="242952">5</cx:pt>
          <cx:pt idx="242953">0</cx:pt>
          <cx:pt idx="242954">0</cx:pt>
          <cx:pt idx="242955">13</cx:pt>
          <cx:pt idx="242956">93</cx:pt>
          <cx:pt idx="242957">0</cx:pt>
          <cx:pt idx="242958">41</cx:pt>
          <cx:pt idx="242959">244</cx:pt>
          <cx:pt idx="242960">54</cx:pt>
          <cx:pt idx="242961">129</cx:pt>
          <cx:pt idx="242962">14</cx:pt>
          <cx:pt idx="242963">32</cx:pt>
          <cx:pt idx="242964">0</cx:pt>
          <cx:pt idx="242965">0</cx:pt>
          <cx:pt idx="242966">0</cx:pt>
          <cx:pt idx="242967">0</cx:pt>
          <cx:pt idx="242968">163</cx:pt>
          <cx:pt idx="242969">60</cx:pt>
          <cx:pt idx="242970">154</cx:pt>
          <cx:pt idx="242971">42</cx:pt>
          <cx:pt idx="242972">9</cx:pt>
          <cx:pt idx="242973">268</cx:pt>
          <cx:pt idx="242974">103</cx:pt>
          <cx:pt idx="242975">18</cx:pt>
          <cx:pt idx="242976">18</cx:pt>
          <cx:pt idx="242977">13</cx:pt>
          <cx:pt idx="242978">69</cx:pt>
          <cx:pt idx="242979">19</cx:pt>
          <cx:pt idx="242980">1</cx:pt>
          <cx:pt idx="242981">56</cx:pt>
          <cx:pt idx="242982">1</cx:pt>
          <cx:pt idx="242983">0</cx:pt>
          <cx:pt idx="242984">15</cx:pt>
          <cx:pt idx="242985">1</cx:pt>
          <cx:pt idx="242986">80</cx:pt>
          <cx:pt idx="242987">100</cx:pt>
          <cx:pt idx="242988">7</cx:pt>
          <cx:pt idx="242989">0</cx:pt>
          <cx:pt idx="242990">12</cx:pt>
          <cx:pt idx="242991">8</cx:pt>
          <cx:pt idx="242992">7</cx:pt>
          <cx:pt idx="242993">0</cx:pt>
          <cx:pt idx="242994">0</cx:pt>
          <cx:pt idx="242995">1</cx:pt>
          <cx:pt idx="242996">3</cx:pt>
          <cx:pt idx="242997">4</cx:pt>
          <cx:pt idx="242998">5</cx:pt>
          <cx:pt idx="242999">10</cx:pt>
          <cx:pt idx="243000">8</cx:pt>
          <cx:pt idx="243001">70</cx:pt>
          <cx:pt idx="243002">15</cx:pt>
          <cx:pt idx="243003">4</cx:pt>
          <cx:pt idx="243004">176</cx:pt>
          <cx:pt idx="243005">322</cx:pt>
          <cx:pt idx="243006">0</cx:pt>
          <cx:pt idx="243007">119</cx:pt>
          <cx:pt idx="243008">0</cx:pt>
          <cx:pt idx="243009">4</cx:pt>
          <cx:pt idx="243010">1</cx:pt>
          <cx:pt idx="243011">18</cx:pt>
          <cx:pt idx="243012">1</cx:pt>
          <cx:pt idx="243013">49</cx:pt>
          <cx:pt idx="243014">31</cx:pt>
          <cx:pt idx="243015">20</cx:pt>
          <cx:pt idx="243016">0</cx:pt>
          <cx:pt idx="243017">3</cx:pt>
          <cx:pt idx="243018">64</cx:pt>
          <cx:pt idx="243019">0</cx:pt>
          <cx:pt idx="243020">10</cx:pt>
          <cx:pt idx="243021">14</cx:pt>
          <cx:pt idx="243022">1</cx:pt>
          <cx:pt idx="243023">32</cx:pt>
          <cx:pt idx="243024">44</cx:pt>
          <cx:pt idx="243025">93</cx:pt>
          <cx:pt idx="243026">14</cx:pt>
          <cx:pt idx="243027">0</cx:pt>
          <cx:pt idx="243028">0</cx:pt>
          <cx:pt idx="243029">11</cx:pt>
          <cx:pt idx="243030">64</cx:pt>
          <cx:pt idx="243031">9</cx:pt>
          <cx:pt idx="243032">12</cx:pt>
          <cx:pt idx="243033">363</cx:pt>
          <cx:pt idx="243034">92</cx:pt>
          <cx:pt idx="243035">38</cx:pt>
          <cx:pt idx="243036">65</cx:pt>
          <cx:pt idx="243037">20</cx:pt>
          <cx:pt idx="243038">1</cx:pt>
          <cx:pt idx="243039">0</cx:pt>
          <cx:pt idx="243040">0</cx:pt>
          <cx:pt idx="243041">2</cx:pt>
          <cx:pt idx="243042">0</cx:pt>
          <cx:pt idx="243043">3</cx:pt>
          <cx:pt idx="243044">0</cx:pt>
          <cx:pt idx="243045">1</cx:pt>
          <cx:pt idx="243046">12</cx:pt>
          <cx:pt idx="243047">1</cx:pt>
          <cx:pt idx="243048">0</cx:pt>
          <cx:pt idx="243049">67</cx:pt>
          <cx:pt idx="243050">0</cx:pt>
          <cx:pt idx="243051">0</cx:pt>
          <cx:pt idx="243052">13</cx:pt>
          <cx:pt idx="243053">0</cx:pt>
          <cx:pt idx="243054">41</cx:pt>
          <cx:pt idx="243055">27</cx:pt>
          <cx:pt idx="243056">0</cx:pt>
          <cx:pt idx="243057">2</cx:pt>
          <cx:pt idx="243058">0</cx:pt>
          <cx:pt idx="243059">27</cx:pt>
          <cx:pt idx="243060">21</cx:pt>
          <cx:pt idx="243061">0</cx:pt>
          <cx:pt idx="243062">5</cx:pt>
          <cx:pt idx="243063">4</cx:pt>
          <cx:pt idx="243064">20</cx:pt>
          <cx:pt idx="243065">36</cx:pt>
          <cx:pt idx="243066">0</cx:pt>
          <cx:pt idx="243067">7</cx:pt>
          <cx:pt idx="243068">6</cx:pt>
          <cx:pt idx="243069">0</cx:pt>
          <cx:pt idx="243070">3</cx:pt>
          <cx:pt idx="243071">7</cx:pt>
          <cx:pt idx="243072">17</cx:pt>
          <cx:pt idx="243073">82</cx:pt>
          <cx:pt idx="243074">15</cx:pt>
          <cx:pt idx="243075">59</cx:pt>
          <cx:pt idx="243076">16</cx:pt>
          <cx:pt idx="243077">1</cx:pt>
          <cx:pt idx="243078">0</cx:pt>
          <cx:pt idx="243079">0</cx:pt>
          <cx:pt idx="243080">0</cx:pt>
          <cx:pt idx="243081">1</cx:pt>
          <cx:pt idx="243082">2</cx:pt>
          <cx:pt idx="243083">0</cx:pt>
          <cx:pt idx="243084">17</cx:pt>
          <cx:pt idx="243085">22</cx:pt>
          <cx:pt idx="243086">652</cx:pt>
          <cx:pt idx="243087">0</cx:pt>
          <cx:pt idx="243088">17</cx:pt>
          <cx:pt idx="243089">0</cx:pt>
          <cx:pt idx="243090">0</cx:pt>
          <cx:pt idx="243091">13</cx:pt>
          <cx:pt idx="243092">127</cx:pt>
          <cx:pt idx="243093">367</cx:pt>
          <cx:pt idx="243094">40</cx:pt>
          <cx:pt idx="243095">42</cx:pt>
          <cx:pt idx="243096">125</cx:pt>
          <cx:pt idx="243097">11</cx:pt>
          <cx:pt idx="243098">329</cx:pt>
          <cx:pt idx="243099">63</cx:pt>
          <cx:pt idx="243100">223</cx:pt>
          <cx:pt idx="243101">0</cx:pt>
          <cx:pt idx="243102">3</cx:pt>
          <cx:pt idx="243103">12</cx:pt>
          <cx:pt idx="243104">662</cx:pt>
          <cx:pt idx="243105">9</cx:pt>
          <cx:pt idx="243106">1</cx:pt>
          <cx:pt idx="243107">54</cx:pt>
          <cx:pt idx="243108">0</cx:pt>
          <cx:pt idx="243109">15</cx:pt>
          <cx:pt idx="243110">3</cx:pt>
          <cx:pt idx="243111">1</cx:pt>
          <cx:pt idx="243112">5</cx:pt>
          <cx:pt idx="243113">0</cx:pt>
          <cx:pt idx="243114">7</cx:pt>
          <cx:pt idx="243115">0</cx:pt>
          <cx:pt idx="243116">217</cx:pt>
          <cx:pt idx="243117">0</cx:pt>
          <cx:pt idx="243118">2</cx:pt>
          <cx:pt idx="243119">1</cx:pt>
          <cx:pt idx="243120">0</cx:pt>
          <cx:pt idx="243121">0</cx:pt>
          <cx:pt idx="243122">0</cx:pt>
          <cx:pt idx="243123">9</cx:pt>
          <cx:pt idx="243124">0</cx:pt>
          <cx:pt idx="243125">3</cx:pt>
          <cx:pt idx="243126">273</cx:pt>
          <cx:pt idx="243127">211</cx:pt>
          <cx:pt idx="243128">0</cx:pt>
          <cx:pt idx="243129">0</cx:pt>
          <cx:pt idx="243130">173</cx:pt>
          <cx:pt idx="243131">70</cx:pt>
          <cx:pt idx="243132">0</cx:pt>
          <cx:pt idx="243133">0</cx:pt>
          <cx:pt idx="243134">0</cx:pt>
          <cx:pt idx="243135">0</cx:pt>
          <cx:pt idx="243136">15</cx:pt>
          <cx:pt idx="243137">12</cx:pt>
          <cx:pt idx="243138">82</cx:pt>
          <cx:pt idx="243139">0</cx:pt>
          <cx:pt idx="243140">0</cx:pt>
          <cx:pt idx="243141">84</cx:pt>
          <cx:pt idx="243142">0</cx:pt>
          <cx:pt idx="243143">0</cx:pt>
          <cx:pt idx="243144">7</cx:pt>
          <cx:pt idx="243145">55</cx:pt>
          <cx:pt idx="243146">41</cx:pt>
          <cx:pt idx="243147">1</cx:pt>
          <cx:pt idx="243148">0</cx:pt>
          <cx:pt idx="243149">13</cx:pt>
          <cx:pt idx="243150">0</cx:pt>
          <cx:pt idx="243151">21</cx:pt>
          <cx:pt idx="243152">16</cx:pt>
          <cx:pt idx="243153">18</cx:pt>
          <cx:pt idx="243154">0</cx:pt>
          <cx:pt idx="243155">0</cx:pt>
          <cx:pt idx="243156">3</cx:pt>
          <cx:pt idx="243157">644</cx:pt>
          <cx:pt idx="243158">1</cx:pt>
          <cx:pt idx="243159">15</cx:pt>
          <cx:pt idx="243160">3</cx:pt>
          <cx:pt idx="243161">10</cx:pt>
          <cx:pt idx="243162">78</cx:pt>
          <cx:pt idx="243163">64</cx:pt>
          <cx:pt idx="243164">5</cx:pt>
          <cx:pt idx="243165">43</cx:pt>
          <cx:pt idx="243166">4</cx:pt>
          <cx:pt idx="243167">43</cx:pt>
          <cx:pt idx="243168">128</cx:pt>
          <cx:pt idx="243169">135</cx:pt>
          <cx:pt idx="243170">74</cx:pt>
          <cx:pt idx="243171">0</cx:pt>
          <cx:pt idx="243172">3</cx:pt>
          <cx:pt idx="243173">1</cx:pt>
          <cx:pt idx="243174">56</cx:pt>
          <cx:pt idx="243175">68</cx:pt>
          <cx:pt idx="243176">0</cx:pt>
          <cx:pt idx="243177">0</cx:pt>
          <cx:pt idx="243178">4</cx:pt>
          <cx:pt idx="243179">0</cx:pt>
          <cx:pt idx="243180">0</cx:pt>
          <cx:pt idx="243181">52</cx:pt>
          <cx:pt idx="243182">50</cx:pt>
          <cx:pt idx="243183">73</cx:pt>
          <cx:pt idx="243184">18</cx:pt>
          <cx:pt idx="243185">10</cx:pt>
          <cx:pt idx="243186">5</cx:pt>
          <cx:pt idx="243187">0</cx:pt>
          <cx:pt idx="243188">28</cx:pt>
          <cx:pt idx="243189">1</cx:pt>
          <cx:pt idx="243190">6</cx:pt>
          <cx:pt idx="243191">0</cx:pt>
          <cx:pt idx="243192">0</cx:pt>
          <cx:pt idx="243193">4</cx:pt>
          <cx:pt idx="243194">7</cx:pt>
          <cx:pt idx="243195">6</cx:pt>
          <cx:pt idx="243196">7</cx:pt>
          <cx:pt idx="243197">0</cx:pt>
          <cx:pt idx="243198">13</cx:pt>
          <cx:pt idx="243199">76</cx:pt>
          <cx:pt idx="243200">19</cx:pt>
          <cx:pt idx="243201">3</cx:pt>
          <cx:pt idx="243202">2</cx:pt>
          <cx:pt idx="243203">0</cx:pt>
          <cx:pt idx="243204">17</cx:pt>
          <cx:pt idx="243205">0</cx:pt>
          <cx:pt idx="243206">1</cx:pt>
          <cx:pt idx="243207">13</cx:pt>
          <cx:pt idx="243208">29</cx:pt>
          <cx:pt idx="243209">75</cx:pt>
          <cx:pt idx="243210">45</cx:pt>
          <cx:pt idx="243211">16</cx:pt>
          <cx:pt idx="243212">0</cx:pt>
          <cx:pt idx="243213">51</cx:pt>
          <cx:pt idx="243214">19</cx:pt>
          <cx:pt idx="243215">0</cx:pt>
          <cx:pt idx="243216">552</cx:pt>
          <cx:pt idx="243217">6</cx:pt>
          <cx:pt idx="243218">1</cx:pt>
          <cx:pt idx="243219">39</cx:pt>
          <cx:pt idx="243220">6</cx:pt>
          <cx:pt idx="243221">0</cx:pt>
          <cx:pt idx="243222">1</cx:pt>
          <cx:pt idx="243223">6</cx:pt>
          <cx:pt idx="243224">21</cx:pt>
          <cx:pt idx="243225">0</cx:pt>
          <cx:pt idx="243226">0</cx:pt>
          <cx:pt idx="243227">9</cx:pt>
          <cx:pt idx="243228">29</cx:pt>
          <cx:pt idx="243229">229</cx:pt>
          <cx:pt idx="243230">50</cx:pt>
          <cx:pt idx="243231">4</cx:pt>
          <cx:pt idx="243232">4</cx:pt>
          <cx:pt idx="243233">80</cx:pt>
          <cx:pt idx="243234">141</cx:pt>
          <cx:pt idx="243235">30</cx:pt>
          <cx:pt idx="243236">62</cx:pt>
          <cx:pt idx="243237">6</cx:pt>
          <cx:pt idx="243238">1</cx:pt>
          <cx:pt idx="243239">0</cx:pt>
          <cx:pt idx="243240">36</cx:pt>
          <cx:pt idx="243241">210</cx:pt>
          <cx:pt idx="243242">3</cx:pt>
          <cx:pt idx="243243">63</cx:pt>
          <cx:pt idx="243244">0</cx:pt>
          <cx:pt idx="243245">57</cx:pt>
          <cx:pt idx="243246">0</cx:pt>
          <cx:pt idx="243247">8</cx:pt>
          <cx:pt idx="243248">0</cx:pt>
          <cx:pt idx="243249">0</cx:pt>
          <cx:pt idx="243250">0</cx:pt>
          <cx:pt idx="243251">9</cx:pt>
          <cx:pt idx="243252">7</cx:pt>
          <cx:pt idx="243253">307</cx:pt>
          <cx:pt idx="243254">1</cx:pt>
          <cx:pt idx="243255">0</cx:pt>
          <cx:pt idx="243256">19</cx:pt>
          <cx:pt idx="243257">19</cx:pt>
          <cx:pt idx="243258">1</cx:pt>
          <cx:pt idx="243259">10</cx:pt>
          <cx:pt idx="243260">629</cx:pt>
          <cx:pt idx="243261">0</cx:pt>
          <cx:pt idx="243262">0</cx:pt>
          <cx:pt idx="243263">1</cx:pt>
          <cx:pt idx="243264">196</cx:pt>
          <cx:pt idx="243265">20</cx:pt>
          <cx:pt idx="243266">160</cx:pt>
          <cx:pt idx="243267">264</cx:pt>
          <cx:pt idx="243268">0</cx:pt>
          <cx:pt idx="243269">141</cx:pt>
          <cx:pt idx="243270">34</cx:pt>
          <cx:pt idx="243271">0</cx:pt>
          <cx:pt idx="243272">0</cx:pt>
          <cx:pt idx="243273">20</cx:pt>
          <cx:pt idx="243274">120</cx:pt>
          <cx:pt idx="243275">46</cx:pt>
          <cx:pt idx="243276">31</cx:pt>
          <cx:pt idx="243277">6</cx:pt>
          <cx:pt idx="243278">48</cx:pt>
          <cx:pt idx="243279">0</cx:pt>
          <cx:pt idx="243280">0</cx:pt>
          <cx:pt idx="243281">0</cx:pt>
          <cx:pt idx="243282">0</cx:pt>
          <cx:pt idx="243283">0</cx:pt>
          <cx:pt idx="243284">0</cx:pt>
          <cx:pt idx="243285">11</cx:pt>
          <cx:pt idx="243286">18</cx:pt>
          <cx:pt idx="243287">6</cx:pt>
          <cx:pt idx="243288">5</cx:pt>
          <cx:pt idx="243289">0</cx:pt>
          <cx:pt idx="243290">0</cx:pt>
          <cx:pt idx="243291">6</cx:pt>
          <cx:pt idx="243292">12</cx:pt>
          <cx:pt idx="243293">63</cx:pt>
          <cx:pt idx="243294">14</cx:pt>
          <cx:pt idx="243295">126</cx:pt>
          <cx:pt idx="243296">1</cx:pt>
          <cx:pt idx="243297">49</cx:pt>
          <cx:pt idx="243298">0</cx:pt>
          <cx:pt idx="243299">750</cx:pt>
          <cx:pt idx="243300">6</cx:pt>
          <cx:pt idx="243301">175</cx:pt>
          <cx:pt idx="243302">246</cx:pt>
          <cx:pt idx="243303">2</cx:pt>
          <cx:pt idx="243304">87</cx:pt>
          <cx:pt idx="243305">6</cx:pt>
          <cx:pt idx="243306">2</cx:pt>
          <cx:pt idx="243307">0</cx:pt>
          <cx:pt idx="243308">74</cx:pt>
          <cx:pt idx="243309">0</cx:pt>
          <cx:pt idx="243310">2</cx:pt>
          <cx:pt idx="243311">3</cx:pt>
          <cx:pt idx="243312">0</cx:pt>
          <cx:pt idx="243313">216</cx:pt>
          <cx:pt idx="243314">0</cx:pt>
          <cx:pt idx="243315">1</cx:pt>
          <cx:pt idx="243316">0</cx:pt>
          <cx:pt idx="243317">0</cx:pt>
          <cx:pt idx="243318">4</cx:pt>
          <cx:pt idx="243319">1</cx:pt>
          <cx:pt idx="243320">0</cx:pt>
          <cx:pt idx="243321">11</cx:pt>
          <cx:pt idx="243322">17</cx:pt>
          <cx:pt idx="243323">0</cx:pt>
          <cx:pt idx="243324">1</cx:pt>
          <cx:pt idx="243325">5</cx:pt>
          <cx:pt idx="243326">0</cx:pt>
          <cx:pt idx="243327">0</cx:pt>
          <cx:pt idx="243328">7</cx:pt>
          <cx:pt idx="243329">8</cx:pt>
          <cx:pt idx="243330">8</cx:pt>
          <cx:pt idx="243331">13</cx:pt>
          <cx:pt idx="243332">2</cx:pt>
          <cx:pt idx="243333">0</cx:pt>
          <cx:pt idx="243334">0</cx:pt>
          <cx:pt idx="243335">16</cx:pt>
          <cx:pt idx="243336">30</cx:pt>
          <cx:pt idx="243337">98</cx:pt>
          <cx:pt idx="243338">0</cx:pt>
          <cx:pt idx="243339">84</cx:pt>
          <cx:pt idx="243340">0</cx:pt>
          <cx:pt idx="243341">12</cx:pt>
          <cx:pt idx="243342">91</cx:pt>
          <cx:pt idx="243343">317</cx:pt>
          <cx:pt idx="243344">63</cx:pt>
          <cx:pt idx="243345">0</cx:pt>
          <cx:pt idx="243346">54</cx:pt>
          <cx:pt idx="243347">3</cx:pt>
          <cx:pt idx="243348">45</cx:pt>
          <cx:pt idx="243349">766</cx:pt>
          <cx:pt idx="243350">0</cx:pt>
          <cx:pt idx="243351">3</cx:pt>
          <cx:pt idx="243352">0</cx:pt>
          <cx:pt idx="243353">1</cx:pt>
          <cx:pt idx="243354">20</cx:pt>
          <cx:pt idx="243355">1</cx:pt>
          <cx:pt idx="243356">7</cx:pt>
          <cx:pt idx="243357">15</cx:pt>
          <cx:pt idx="243358">1</cx:pt>
          <cx:pt idx="243359">333</cx:pt>
          <cx:pt idx="243360">88</cx:pt>
          <cx:pt idx="243361">3</cx:pt>
          <cx:pt idx="243362">0</cx:pt>
          <cx:pt idx="243363">252</cx:pt>
          <cx:pt idx="243364">1</cx:pt>
          <cx:pt idx="243365">4</cx:pt>
          <cx:pt idx="243366">2</cx:pt>
          <cx:pt idx="243367">36</cx:pt>
          <cx:pt idx="243368">0</cx:pt>
          <cx:pt idx="243369">161</cx:pt>
          <cx:pt idx="243370">14</cx:pt>
          <cx:pt idx="243371">48</cx:pt>
          <cx:pt idx="243372">13</cx:pt>
          <cx:pt idx="243373">61</cx:pt>
          <cx:pt idx="243374">0</cx:pt>
          <cx:pt idx="243375">7</cx:pt>
          <cx:pt idx="243376">0</cx:pt>
          <cx:pt idx="243377">0</cx:pt>
          <cx:pt idx="243378">1</cx:pt>
          <cx:pt idx="243379">20</cx:pt>
          <cx:pt idx="243380">230</cx:pt>
          <cx:pt idx="243381">262</cx:pt>
          <cx:pt idx="243382">0</cx:pt>
          <cx:pt idx="243383">2</cx:pt>
          <cx:pt idx="243384">1</cx:pt>
          <cx:pt idx="243385">17</cx:pt>
          <cx:pt idx="243386">85</cx:pt>
          <cx:pt idx="243387">20</cx:pt>
          <cx:pt idx="243388">0</cx:pt>
          <cx:pt idx="243389">171</cx:pt>
          <cx:pt idx="243390">0</cx:pt>
          <cx:pt idx="243391">0</cx:pt>
          <cx:pt idx="243392">0</cx:pt>
          <cx:pt idx="243393">0</cx:pt>
          <cx:pt idx="243394">2</cx:pt>
          <cx:pt idx="243395">0</cx:pt>
          <cx:pt idx="243396">0</cx:pt>
          <cx:pt idx="243397">5</cx:pt>
          <cx:pt idx="243398">0</cx:pt>
          <cx:pt idx="243399">4</cx:pt>
          <cx:pt idx="243400">45</cx:pt>
          <cx:pt idx="243401">0</cx:pt>
          <cx:pt idx="243402">0</cx:pt>
          <cx:pt idx="243403">12</cx:pt>
          <cx:pt idx="243404">99</cx:pt>
          <cx:pt idx="243405">0</cx:pt>
          <cx:pt idx="243406">0</cx:pt>
          <cx:pt idx="243407">0</cx:pt>
          <cx:pt idx="243408">47</cx:pt>
          <cx:pt idx="243409">43</cx:pt>
          <cx:pt idx="243410">49</cx:pt>
          <cx:pt idx="243411">1414</cx:pt>
          <cx:pt idx="243412">6</cx:pt>
          <cx:pt idx="243413">13</cx:pt>
          <cx:pt idx="243414">14</cx:pt>
          <cx:pt idx="243415">5</cx:pt>
          <cx:pt idx="243416">1</cx:pt>
          <cx:pt idx="243417">8</cx:pt>
          <cx:pt idx="243418">0</cx:pt>
          <cx:pt idx="243419">2</cx:pt>
          <cx:pt idx="243420">13</cx:pt>
          <cx:pt idx="243421">0</cx:pt>
          <cx:pt idx="243422">4</cx:pt>
          <cx:pt idx="243423">0</cx:pt>
          <cx:pt idx="243424">0</cx:pt>
          <cx:pt idx="243425">23</cx:pt>
          <cx:pt idx="243426">33</cx:pt>
          <cx:pt idx="243427">0</cx:pt>
          <cx:pt idx="243428">12</cx:pt>
          <cx:pt idx="243429">469</cx:pt>
          <cx:pt idx="243430">41</cx:pt>
          <cx:pt idx="243431">4</cx:pt>
          <cx:pt idx="243432">4</cx:pt>
          <cx:pt idx="243433">27</cx:pt>
          <cx:pt idx="243434">23</cx:pt>
          <cx:pt idx="243435">158</cx:pt>
          <cx:pt idx="243436">0</cx:pt>
          <cx:pt idx="243437">313</cx:pt>
          <cx:pt idx="243438">120</cx:pt>
          <cx:pt idx="243439">14</cx:pt>
          <cx:pt idx="243440">0</cx:pt>
          <cx:pt idx="243441">0</cx:pt>
          <cx:pt idx="243442">29</cx:pt>
          <cx:pt idx="243443">0</cx:pt>
          <cx:pt idx="243444">0</cx:pt>
          <cx:pt idx="243445">0</cx:pt>
          <cx:pt idx="243446">0</cx:pt>
          <cx:pt idx="243447">0</cx:pt>
          <cx:pt idx="243448">1</cx:pt>
          <cx:pt idx="243449">0</cx:pt>
          <cx:pt idx="243450">0</cx:pt>
          <cx:pt idx="243451">3</cx:pt>
          <cx:pt idx="243452">9</cx:pt>
          <cx:pt idx="243453">1</cx:pt>
          <cx:pt idx="243454">1</cx:pt>
          <cx:pt idx="243455">132</cx:pt>
          <cx:pt idx="243456">26</cx:pt>
          <cx:pt idx="243457">1</cx:pt>
          <cx:pt idx="243458">372</cx:pt>
          <cx:pt idx="243459">0</cx:pt>
          <cx:pt idx="243460">2</cx:pt>
          <cx:pt idx="243461">15</cx:pt>
          <cx:pt idx="243462">14</cx:pt>
          <cx:pt idx="243463">76</cx:pt>
          <cx:pt idx="243464">231</cx:pt>
          <cx:pt idx="243465">0</cx:pt>
          <cx:pt idx="243466">46</cx:pt>
          <cx:pt idx="243467">272</cx:pt>
          <cx:pt idx="243468">0</cx:pt>
          <cx:pt idx="243469">55</cx:pt>
          <cx:pt idx="243470">15</cx:pt>
          <cx:pt idx="243471">64</cx:pt>
          <cx:pt idx="243472">1</cx:pt>
          <cx:pt idx="243473">19</cx:pt>
          <cx:pt idx="243474">0</cx:pt>
          <cx:pt idx="243475">0</cx:pt>
          <cx:pt idx="243476">111</cx:pt>
          <cx:pt idx="243477">55</cx:pt>
          <cx:pt idx="243478">61</cx:pt>
          <cx:pt idx="243479">7</cx:pt>
          <cx:pt idx="243480">4</cx:pt>
          <cx:pt idx="243481">0</cx:pt>
          <cx:pt idx="243482">2</cx:pt>
          <cx:pt idx="243483">8</cx:pt>
          <cx:pt idx="243484">19</cx:pt>
          <cx:pt idx="243485">24</cx:pt>
          <cx:pt idx="243486">223</cx:pt>
          <cx:pt idx="243487">105</cx:pt>
          <cx:pt idx="243488">17</cx:pt>
          <cx:pt idx="243489">8</cx:pt>
          <cx:pt idx="243490">53</cx:pt>
          <cx:pt idx="243491">17</cx:pt>
          <cx:pt idx="243492">0</cx:pt>
          <cx:pt idx="243493">1</cx:pt>
          <cx:pt idx="243494">0</cx:pt>
          <cx:pt idx="243495">1</cx:pt>
          <cx:pt idx="243496">1</cx:pt>
          <cx:pt idx="243497">0</cx:pt>
          <cx:pt idx="243498">86</cx:pt>
          <cx:pt idx="243499">0</cx:pt>
          <cx:pt idx="243500">1</cx:pt>
          <cx:pt idx="243501">133</cx:pt>
          <cx:pt idx="243502">0</cx:pt>
          <cx:pt idx="243503">200</cx:pt>
          <cx:pt idx="243504">0</cx:pt>
          <cx:pt idx="243505">0</cx:pt>
          <cx:pt idx="243506">2</cx:pt>
          <cx:pt idx="243507">10</cx:pt>
          <cx:pt idx="243508">59</cx:pt>
          <cx:pt idx="243509">66</cx:pt>
          <cx:pt idx="243510">1</cx:pt>
          <cx:pt idx="243511">0</cx:pt>
          <cx:pt idx="243512">0</cx:pt>
          <cx:pt idx="243513">0</cx:pt>
          <cx:pt idx="243514">6</cx:pt>
          <cx:pt idx="243515">0</cx:pt>
          <cx:pt idx="243516">1</cx:pt>
          <cx:pt idx="243517">7</cx:pt>
          <cx:pt idx="243518">56</cx:pt>
          <cx:pt idx="243519">0</cx:pt>
          <cx:pt idx="243520">0</cx:pt>
          <cx:pt idx="243521">9</cx:pt>
          <cx:pt idx="243522">20</cx:pt>
          <cx:pt idx="243523">0</cx:pt>
          <cx:pt idx="243524">3</cx:pt>
          <cx:pt idx="243525">9</cx:pt>
          <cx:pt idx="243526">3</cx:pt>
          <cx:pt idx="243527">37</cx:pt>
          <cx:pt idx="243528">20</cx:pt>
          <cx:pt idx="243529">0</cx:pt>
          <cx:pt idx="243530">11</cx:pt>
          <cx:pt idx="243531">68</cx:pt>
          <cx:pt idx="243532">47</cx:pt>
          <cx:pt idx="243533">22</cx:pt>
          <cx:pt idx="243534">47</cx:pt>
          <cx:pt idx="243535">520</cx:pt>
          <cx:pt idx="243536">14</cx:pt>
          <cx:pt idx="243537">8</cx:pt>
          <cx:pt idx="243538">0</cx:pt>
          <cx:pt idx="243539">18</cx:pt>
          <cx:pt idx="243540">237</cx:pt>
          <cx:pt idx="243541">154</cx:pt>
          <cx:pt idx="243542">0</cx:pt>
          <cx:pt idx="243543">0</cx:pt>
          <cx:pt idx="243544">0</cx:pt>
          <cx:pt idx="243545">0</cx:pt>
          <cx:pt idx="243546">0</cx:pt>
          <cx:pt idx="243547">89</cx:pt>
          <cx:pt idx="243548">11</cx:pt>
          <cx:pt idx="243549">3</cx:pt>
          <cx:pt idx="243550">0</cx:pt>
          <cx:pt idx="243551">55</cx:pt>
          <cx:pt idx="243552">0</cx:pt>
          <cx:pt idx="243553">34</cx:pt>
          <cx:pt idx="243554">811</cx:pt>
          <cx:pt idx="243555">93</cx:pt>
          <cx:pt idx="243556">10</cx:pt>
          <cx:pt idx="243557">6</cx:pt>
          <cx:pt idx="243558">46</cx:pt>
          <cx:pt idx="243559">20</cx:pt>
          <cx:pt idx="243560">7</cx:pt>
          <cx:pt idx="243561">8</cx:pt>
          <cx:pt idx="243562">57</cx:pt>
          <cx:pt idx="243563">0</cx:pt>
          <cx:pt idx="243564">14</cx:pt>
          <cx:pt idx="243565">4</cx:pt>
          <cx:pt idx="243566">0</cx:pt>
          <cx:pt idx="243567">0</cx:pt>
          <cx:pt idx="243568">7</cx:pt>
          <cx:pt idx="243569">111</cx:pt>
          <cx:pt idx="243570">50</cx:pt>
          <cx:pt idx="243571">38</cx:pt>
          <cx:pt idx="243572">3</cx:pt>
          <cx:pt idx="243573">61</cx:pt>
          <cx:pt idx="243574">22</cx:pt>
          <cx:pt idx="243575">0</cx:pt>
          <cx:pt idx="243576">11</cx:pt>
          <cx:pt idx="243577">0</cx:pt>
          <cx:pt idx="243578">91</cx:pt>
          <cx:pt idx="243579">12</cx:pt>
          <cx:pt idx="243580">0</cx:pt>
          <cx:pt idx="243581">0</cx:pt>
          <cx:pt idx="243582">0</cx:pt>
          <cx:pt idx="243583">0</cx:pt>
          <cx:pt idx="243584">1</cx:pt>
          <cx:pt idx="243585">0</cx:pt>
          <cx:pt idx="243586">0</cx:pt>
          <cx:pt idx="243587">0</cx:pt>
          <cx:pt idx="243588">1</cx:pt>
          <cx:pt idx="243589">0</cx:pt>
          <cx:pt idx="243590">1</cx:pt>
          <cx:pt idx="243591">0</cx:pt>
          <cx:pt idx="243592">0</cx:pt>
          <cx:pt idx="243593">0</cx:pt>
          <cx:pt idx="243594">0</cx:pt>
          <cx:pt idx="243595">1</cx:pt>
          <cx:pt idx="243596">7</cx:pt>
          <cx:pt idx="243597">0</cx:pt>
          <cx:pt idx="243598">0</cx:pt>
          <cx:pt idx="243599">0</cx:pt>
          <cx:pt idx="243600">1</cx:pt>
          <cx:pt idx="243601">0</cx:pt>
          <cx:pt idx="243602">2</cx:pt>
          <cx:pt idx="243603">13</cx:pt>
          <cx:pt idx="243604">1</cx:pt>
          <cx:pt idx="243605">44</cx:pt>
          <cx:pt idx="243606">63</cx:pt>
          <cx:pt idx="243607">25</cx:pt>
          <cx:pt idx="243608">0</cx:pt>
          <cx:pt idx="243609">0</cx:pt>
          <cx:pt idx="243610">1</cx:pt>
          <cx:pt idx="243611">21</cx:pt>
          <cx:pt idx="243612">111</cx:pt>
          <cx:pt idx="243613">7</cx:pt>
          <cx:pt idx="243614">174</cx:pt>
          <cx:pt idx="243615">146</cx:pt>
          <cx:pt idx="243616">5</cx:pt>
          <cx:pt idx="243617">1</cx:pt>
          <cx:pt idx="243618">0</cx:pt>
          <cx:pt idx="243619">0</cx:pt>
          <cx:pt idx="243620">104</cx:pt>
          <cx:pt idx="243621">0</cx:pt>
          <cx:pt idx="243622">0</cx:pt>
          <cx:pt idx="243623">68</cx:pt>
          <cx:pt idx="243624">14</cx:pt>
          <cx:pt idx="243625">0</cx:pt>
          <cx:pt idx="243626">0</cx:pt>
          <cx:pt idx="243627">1</cx:pt>
          <cx:pt idx="243628">1</cx:pt>
          <cx:pt idx="243629">26</cx:pt>
          <cx:pt idx="243630">21</cx:pt>
          <cx:pt idx="243631">3</cx:pt>
          <cx:pt idx="243632">20</cx:pt>
          <cx:pt idx="243633">0</cx:pt>
          <cx:pt idx="243634">23</cx:pt>
          <cx:pt idx="243635">0</cx:pt>
          <cx:pt idx="243636">1</cx:pt>
          <cx:pt idx="243637">14</cx:pt>
          <cx:pt idx="243638">8</cx:pt>
          <cx:pt idx="243639">13</cx:pt>
          <cx:pt idx="243640">0</cx:pt>
          <cx:pt idx="243641">0</cx:pt>
          <cx:pt idx="243642">1</cx:pt>
          <cx:pt idx="243643">60</cx:pt>
          <cx:pt idx="243644">0</cx:pt>
          <cx:pt idx="243645">0</cx:pt>
          <cx:pt idx="243646">7</cx:pt>
          <cx:pt idx="243647">5</cx:pt>
          <cx:pt idx="243648">2</cx:pt>
          <cx:pt idx="243649">6</cx:pt>
          <cx:pt idx="243650">216</cx:pt>
          <cx:pt idx="243651">324</cx:pt>
          <cx:pt idx="243652">0</cx:pt>
          <cx:pt idx="243653">3</cx:pt>
          <cx:pt idx="243654">0</cx:pt>
          <cx:pt idx="243655">0</cx:pt>
          <cx:pt idx="243656">49</cx:pt>
          <cx:pt idx="243657">7</cx:pt>
          <cx:pt idx="243658">8</cx:pt>
          <cx:pt idx="243659">4</cx:pt>
          <cx:pt idx="243660">14</cx:pt>
          <cx:pt idx="243661">58</cx:pt>
          <cx:pt idx="243662">0</cx:pt>
          <cx:pt idx="243663">305</cx:pt>
          <cx:pt idx="243664">14</cx:pt>
          <cx:pt idx="243665">26</cx:pt>
          <cx:pt idx="243666">10</cx:pt>
          <cx:pt idx="243667">1</cx:pt>
          <cx:pt idx="243668">4</cx:pt>
          <cx:pt idx="243669">6</cx:pt>
          <cx:pt idx="243670">322</cx:pt>
          <cx:pt idx="243671">29</cx:pt>
          <cx:pt idx="243672">10</cx:pt>
          <cx:pt idx="243673">9</cx:pt>
          <cx:pt idx="243674">13</cx:pt>
          <cx:pt idx="243675">0</cx:pt>
          <cx:pt idx="243676">6</cx:pt>
          <cx:pt idx="243677">14</cx:pt>
          <cx:pt idx="243678">54</cx:pt>
          <cx:pt idx="243679">0</cx:pt>
          <cx:pt idx="243680">233</cx:pt>
          <cx:pt idx="243681">8</cx:pt>
          <cx:pt idx="243682">98</cx:pt>
          <cx:pt idx="243683">0</cx:pt>
          <cx:pt idx="243684">90</cx:pt>
          <cx:pt idx="243685">0</cx:pt>
          <cx:pt idx="243686">0</cx:pt>
          <cx:pt idx="243687">21</cx:pt>
          <cx:pt idx="243688">28</cx:pt>
          <cx:pt idx="243689">0</cx:pt>
          <cx:pt idx="243690">0</cx:pt>
          <cx:pt idx="243691">0</cx:pt>
          <cx:pt idx="243692">1</cx:pt>
          <cx:pt idx="243693">97</cx:pt>
          <cx:pt idx="243694">21</cx:pt>
          <cx:pt idx="243695">26</cx:pt>
          <cx:pt idx="243696">1</cx:pt>
          <cx:pt idx="243697">1</cx:pt>
          <cx:pt idx="243698">0</cx:pt>
          <cx:pt idx="243699">11</cx:pt>
          <cx:pt idx="243700">0</cx:pt>
          <cx:pt idx="243701">78</cx:pt>
          <cx:pt idx="243702">0</cx:pt>
          <cx:pt idx="243703">0</cx:pt>
          <cx:pt idx="243704">1</cx:pt>
          <cx:pt idx="243705">1</cx:pt>
          <cx:pt idx="243706">82</cx:pt>
          <cx:pt idx="243707">29</cx:pt>
          <cx:pt idx="243708">110</cx:pt>
          <cx:pt idx="243709">435</cx:pt>
          <cx:pt idx="243710">2</cx:pt>
          <cx:pt idx="243711">0</cx:pt>
          <cx:pt idx="243712">28</cx:pt>
          <cx:pt idx="243713">1</cx:pt>
          <cx:pt idx="243714">3</cx:pt>
          <cx:pt idx="243715">238</cx:pt>
          <cx:pt idx="243716">47</cx:pt>
          <cx:pt idx="243717">1</cx:pt>
          <cx:pt idx="243718">0</cx:pt>
          <cx:pt idx="243719">0</cx:pt>
          <cx:pt idx="243720">15</cx:pt>
          <cx:pt idx="243721">0</cx:pt>
          <cx:pt idx="243722">11</cx:pt>
          <cx:pt idx="243723">20</cx:pt>
          <cx:pt idx="243724">5</cx:pt>
          <cx:pt idx="243725">1</cx:pt>
          <cx:pt idx="243726">1</cx:pt>
          <cx:pt idx="243727">0</cx:pt>
          <cx:pt idx="243728">131</cx:pt>
          <cx:pt idx="243729">0</cx:pt>
          <cx:pt idx="243730">125</cx:pt>
          <cx:pt idx="243731">0</cx:pt>
          <cx:pt idx="243732">0</cx:pt>
          <cx:pt idx="243733">0</cx:pt>
          <cx:pt idx="243734">0</cx:pt>
          <cx:pt idx="243735">0</cx:pt>
          <cx:pt idx="243736">0</cx:pt>
          <cx:pt idx="243737">11</cx:pt>
          <cx:pt idx="243738">0</cx:pt>
          <cx:pt idx="243739">36</cx:pt>
          <cx:pt idx="243740">0</cx:pt>
          <cx:pt idx="243741">8</cx:pt>
          <cx:pt idx="243742">0</cx:pt>
          <cx:pt idx="243743">111</cx:pt>
          <cx:pt idx="243744">0</cx:pt>
          <cx:pt idx="243745">5</cx:pt>
          <cx:pt idx="243746">7</cx:pt>
          <cx:pt idx="243747">3</cx:pt>
          <cx:pt idx="243748">3</cx:pt>
          <cx:pt idx="243749">0</cx:pt>
          <cx:pt idx="243750">59</cx:pt>
          <cx:pt idx="243751">19</cx:pt>
          <cx:pt idx="243752">0</cx:pt>
          <cx:pt idx="243753">4</cx:pt>
          <cx:pt idx="243754">2</cx:pt>
          <cx:pt idx="243755">13</cx:pt>
          <cx:pt idx="243756">0</cx:pt>
          <cx:pt idx="243757">8</cx:pt>
          <cx:pt idx="243758">33</cx:pt>
          <cx:pt idx="243759">2</cx:pt>
          <cx:pt idx="243760">0</cx:pt>
          <cx:pt idx="243761">9</cx:pt>
          <cx:pt idx="243762">28</cx:pt>
          <cx:pt idx="243763">0</cx:pt>
          <cx:pt idx="243764">9</cx:pt>
          <cx:pt idx="243765">4</cx:pt>
          <cx:pt idx="243766">2</cx:pt>
          <cx:pt idx="243767">0</cx:pt>
          <cx:pt idx="243768">1</cx:pt>
          <cx:pt idx="243769">0</cx:pt>
          <cx:pt idx="243770">284</cx:pt>
          <cx:pt idx="243771">0</cx:pt>
          <cx:pt idx="243772">0</cx:pt>
          <cx:pt idx="243773">1</cx:pt>
          <cx:pt idx="243774">8</cx:pt>
          <cx:pt idx="243775">25</cx:pt>
          <cx:pt idx="243776">231</cx:pt>
          <cx:pt idx="243777">7</cx:pt>
          <cx:pt idx="243778">13</cx:pt>
          <cx:pt idx="243779">77</cx:pt>
          <cx:pt idx="243780">2</cx:pt>
          <cx:pt idx="243781">26</cx:pt>
          <cx:pt idx="243782">70</cx:pt>
          <cx:pt idx="243783">4</cx:pt>
          <cx:pt idx="243784">1</cx:pt>
          <cx:pt idx="243785">0</cx:pt>
          <cx:pt idx="243786">144</cx:pt>
          <cx:pt idx="243787">25</cx:pt>
          <cx:pt idx="243788">2</cx:pt>
          <cx:pt idx="243789">4</cx:pt>
          <cx:pt idx="243790">1</cx:pt>
          <cx:pt idx="243791">0</cx:pt>
          <cx:pt idx="243792">260</cx:pt>
          <cx:pt idx="243793">0</cx:pt>
          <cx:pt idx="243794">37</cx:pt>
          <cx:pt idx="243795">4</cx:pt>
          <cx:pt idx="243796">22</cx:pt>
          <cx:pt idx="243797">24</cx:pt>
          <cx:pt idx="243798">22</cx:pt>
          <cx:pt idx="243799">104</cx:pt>
          <cx:pt idx="243800">0</cx:pt>
          <cx:pt idx="243801">1</cx:pt>
          <cx:pt idx="243802">12</cx:pt>
          <cx:pt idx="243803">1</cx:pt>
          <cx:pt idx="243804">78</cx:pt>
          <cx:pt idx="243805">28</cx:pt>
          <cx:pt idx="243806">1</cx:pt>
          <cx:pt idx="243807">44</cx:pt>
          <cx:pt idx="243808">14</cx:pt>
          <cx:pt idx="243809">47</cx:pt>
          <cx:pt idx="243810">0</cx:pt>
          <cx:pt idx="243811">1</cx:pt>
          <cx:pt idx="243812">34</cx:pt>
          <cx:pt idx="243813">0</cx:pt>
          <cx:pt idx="243814">0</cx:pt>
          <cx:pt idx="243815">0</cx:pt>
          <cx:pt idx="243816">1</cx:pt>
          <cx:pt idx="243817">21</cx:pt>
          <cx:pt idx="243818">99</cx:pt>
          <cx:pt idx="243819">37</cx:pt>
          <cx:pt idx="243820">22</cx:pt>
          <cx:pt idx="243821">36</cx:pt>
          <cx:pt idx="243822">79</cx:pt>
          <cx:pt idx="243823">3</cx:pt>
          <cx:pt idx="243824">114</cx:pt>
          <cx:pt idx="243825">0</cx:pt>
          <cx:pt idx="243826">58</cx:pt>
          <cx:pt idx="243827">1</cx:pt>
          <cx:pt idx="243828">0</cx:pt>
          <cx:pt idx="243829">1</cx:pt>
          <cx:pt idx="243830">66</cx:pt>
          <cx:pt idx="243831">52</cx:pt>
          <cx:pt idx="243832">11</cx:pt>
          <cx:pt idx="243833">453</cx:pt>
          <cx:pt idx="243834">237</cx:pt>
          <cx:pt idx="243835">193</cx:pt>
          <cx:pt idx="243836">0</cx:pt>
          <cx:pt idx="243837">0</cx:pt>
          <cx:pt idx="243838">0</cx:pt>
          <cx:pt idx="243839">0</cx:pt>
          <cx:pt idx="243840">0</cx:pt>
          <cx:pt idx="243841">0</cx:pt>
          <cx:pt idx="243842">65</cx:pt>
          <cx:pt idx="243843">0</cx:pt>
          <cx:pt idx="243844">0</cx:pt>
          <cx:pt idx="243845">21</cx:pt>
          <cx:pt idx="243846">0</cx:pt>
          <cx:pt idx="243847">79</cx:pt>
          <cx:pt idx="243848">85</cx:pt>
          <cx:pt idx="243849">7</cx:pt>
          <cx:pt idx="243850">0</cx:pt>
          <cx:pt idx="243851">85</cx:pt>
          <cx:pt idx="243852">0</cx:pt>
          <cx:pt idx="243853">48</cx:pt>
          <cx:pt idx="243854">0</cx:pt>
          <cx:pt idx="243855">5</cx:pt>
          <cx:pt idx="243856">239</cx:pt>
          <cx:pt idx="243857">0</cx:pt>
          <cx:pt idx="243858">7</cx:pt>
          <cx:pt idx="243859">7</cx:pt>
          <cx:pt idx="243860">0</cx:pt>
          <cx:pt idx="243861">91</cx:pt>
          <cx:pt idx="243862">1</cx:pt>
          <cx:pt idx="243863">114</cx:pt>
          <cx:pt idx="243864">70</cx:pt>
          <cx:pt idx="243865">0</cx:pt>
          <cx:pt idx="243866">13</cx:pt>
          <cx:pt idx="243867">48</cx:pt>
          <cx:pt idx="243868">672</cx:pt>
          <cx:pt idx="243869">0</cx:pt>
          <cx:pt idx="243870">0</cx:pt>
          <cx:pt idx="243871">0</cx:pt>
          <cx:pt idx="243872">237</cx:pt>
          <cx:pt idx="243873">1</cx:pt>
          <cx:pt idx="243874">147</cx:pt>
          <cx:pt idx="243875">7</cx:pt>
          <cx:pt idx="243876">277</cx:pt>
          <cx:pt idx="243877">4</cx:pt>
          <cx:pt idx="243878">9</cx:pt>
          <cx:pt idx="243879">1</cx:pt>
          <cx:pt idx="243880">236</cx:pt>
          <cx:pt idx="243881">49</cx:pt>
          <cx:pt idx="243882">124</cx:pt>
          <cx:pt idx="243883">20</cx:pt>
          <cx:pt idx="243884">0</cx:pt>
          <cx:pt idx="243885">22</cx:pt>
          <cx:pt idx="243886">13</cx:pt>
          <cx:pt idx="243887">70</cx:pt>
          <cx:pt idx="243888">46</cx:pt>
          <cx:pt idx="243889">137</cx:pt>
          <cx:pt idx="243890">26</cx:pt>
          <cx:pt idx="243891">8</cx:pt>
          <cx:pt idx="243892">0</cx:pt>
          <cx:pt idx="243893">1</cx:pt>
          <cx:pt idx="243894">10</cx:pt>
          <cx:pt idx="243895">0</cx:pt>
          <cx:pt idx="243896">85</cx:pt>
          <cx:pt idx="243897">0</cx:pt>
          <cx:pt idx="243898">6</cx:pt>
          <cx:pt idx="243899">0</cx:pt>
          <cx:pt idx="243900">0</cx:pt>
          <cx:pt idx="243901">0</cx:pt>
          <cx:pt idx="243902">1</cx:pt>
          <cx:pt idx="243903">5</cx:pt>
          <cx:pt idx="243904">7</cx:pt>
          <cx:pt idx="243905">6</cx:pt>
          <cx:pt idx="243906">3</cx:pt>
          <cx:pt idx="243907">3</cx:pt>
          <cx:pt idx="243908">13</cx:pt>
          <cx:pt idx="243909">199</cx:pt>
          <cx:pt idx="243910">8</cx:pt>
          <cx:pt idx="243911">1</cx:pt>
          <cx:pt idx="243912">8</cx:pt>
          <cx:pt idx="243913">7</cx:pt>
          <cx:pt idx="243914">1</cx:pt>
          <cx:pt idx="243915">205</cx:pt>
          <cx:pt idx="243916">17</cx:pt>
          <cx:pt idx="243917">2</cx:pt>
          <cx:pt idx="243918">0</cx:pt>
          <cx:pt idx="243919">307</cx:pt>
          <cx:pt idx="243920">0</cx:pt>
          <cx:pt idx="243921">0</cx:pt>
          <cx:pt idx="243922">0</cx:pt>
          <cx:pt idx="243923">0</cx:pt>
          <cx:pt idx="243924">0</cx:pt>
          <cx:pt idx="243925">61</cx:pt>
          <cx:pt idx="243926">0</cx:pt>
          <cx:pt idx="243927">0</cx:pt>
          <cx:pt idx="243928">3</cx:pt>
          <cx:pt idx="243929">0</cx:pt>
          <cx:pt idx="243930">0</cx:pt>
          <cx:pt idx="243931">1</cx:pt>
          <cx:pt idx="243932">0</cx:pt>
          <cx:pt idx="243933">233</cx:pt>
          <cx:pt idx="243934">0</cx:pt>
          <cx:pt idx="243935">0</cx:pt>
          <cx:pt idx="243936">630</cx:pt>
          <cx:pt idx="243937">0</cx:pt>
          <cx:pt idx="243938">95</cx:pt>
          <cx:pt idx="243939">0</cx:pt>
          <cx:pt idx="243940">329</cx:pt>
          <cx:pt idx="243941">247</cx:pt>
          <cx:pt idx="243942">33</cx:pt>
          <cx:pt idx="243943">76</cx:pt>
          <cx:pt idx="243944">4</cx:pt>
          <cx:pt idx="243945">3</cx:pt>
          <cx:pt idx="243946">55</cx:pt>
          <cx:pt idx="243947">108</cx:pt>
          <cx:pt idx="243948">25</cx:pt>
          <cx:pt idx="243949">0</cx:pt>
          <cx:pt idx="243950">4</cx:pt>
          <cx:pt idx="243951">18</cx:pt>
          <cx:pt idx="243952">7</cx:pt>
          <cx:pt idx="243953">22</cx:pt>
          <cx:pt idx="243954">10</cx:pt>
          <cx:pt idx="243955">0</cx:pt>
          <cx:pt idx="243956">93</cx:pt>
          <cx:pt idx="243957">19</cx:pt>
          <cx:pt idx="243958">5</cx:pt>
          <cx:pt idx="243959">17</cx:pt>
          <cx:pt idx="243960">13</cx:pt>
          <cx:pt idx="243961">0</cx:pt>
          <cx:pt idx="243962">2</cx:pt>
          <cx:pt idx="243963">31</cx:pt>
          <cx:pt idx="243964">86</cx:pt>
          <cx:pt idx="243965">0</cx:pt>
          <cx:pt idx="243966">4</cx:pt>
          <cx:pt idx="243967">16</cx:pt>
          <cx:pt idx="243968">38</cx:pt>
          <cx:pt idx="243969">103</cx:pt>
          <cx:pt idx="243970">35</cx:pt>
          <cx:pt idx="243971">0</cx:pt>
          <cx:pt idx="243972">0</cx:pt>
          <cx:pt idx="243973">0</cx:pt>
          <cx:pt idx="243974">0</cx:pt>
          <cx:pt idx="243975">158</cx:pt>
          <cx:pt idx="243976">2</cx:pt>
          <cx:pt idx="243977">150</cx:pt>
          <cx:pt idx="243978">0</cx:pt>
          <cx:pt idx="243979">0</cx:pt>
          <cx:pt idx="243980">0</cx:pt>
          <cx:pt idx="243981">1</cx:pt>
          <cx:pt idx="243982">0</cx:pt>
          <cx:pt idx="243983">0</cx:pt>
          <cx:pt idx="243984">23</cx:pt>
          <cx:pt idx="243985">0</cx:pt>
          <cx:pt idx="243986">0</cx:pt>
          <cx:pt idx="243987">1</cx:pt>
          <cx:pt idx="243988">0</cx:pt>
          <cx:pt idx="243989">0</cx:pt>
          <cx:pt idx="243990">0</cx:pt>
          <cx:pt idx="243991">0</cx:pt>
          <cx:pt idx="243992">0</cx:pt>
          <cx:pt idx="243993">0</cx:pt>
          <cx:pt idx="243994">0</cx:pt>
          <cx:pt idx="243995">0</cx:pt>
          <cx:pt idx="243996">0</cx:pt>
          <cx:pt idx="243997">0</cx:pt>
          <cx:pt idx="243998">0</cx:pt>
          <cx:pt idx="243999">0</cx:pt>
          <cx:pt idx="244000">28</cx:pt>
          <cx:pt idx="244001">0</cx:pt>
          <cx:pt idx="244002">0</cx:pt>
          <cx:pt idx="244003">0</cx:pt>
          <cx:pt idx="244004">194</cx:pt>
          <cx:pt idx="244005">6</cx:pt>
          <cx:pt idx="244006">91</cx:pt>
          <cx:pt idx="244007">58</cx:pt>
          <cx:pt idx="244008">11</cx:pt>
          <cx:pt idx="244009">33</cx:pt>
          <cx:pt idx="244010">15</cx:pt>
          <cx:pt idx="244011">196</cx:pt>
          <cx:pt idx="244012">0</cx:pt>
          <cx:pt idx="244013">26</cx:pt>
          <cx:pt idx="244014">12</cx:pt>
          <cx:pt idx="244015">60</cx:pt>
          <cx:pt idx="244016">0</cx:pt>
          <cx:pt idx="244017">0</cx:pt>
          <cx:pt idx="244018">0</cx:pt>
          <cx:pt idx="244019">32</cx:pt>
          <cx:pt idx="244020">4</cx:pt>
          <cx:pt idx="244021">36</cx:pt>
          <cx:pt idx="244022">1</cx:pt>
          <cx:pt idx="244023">58</cx:pt>
          <cx:pt idx="244024">0</cx:pt>
          <cx:pt idx="244025">0</cx:pt>
          <cx:pt idx="244026">19</cx:pt>
          <cx:pt idx="244027">75</cx:pt>
          <cx:pt idx="244028">13</cx:pt>
          <cx:pt idx="244029">0</cx:pt>
          <cx:pt idx="244030">61</cx:pt>
          <cx:pt idx="244031">1</cx:pt>
          <cx:pt idx="244032">35</cx:pt>
          <cx:pt idx="244033">29</cx:pt>
          <cx:pt idx="244034">0</cx:pt>
          <cx:pt idx="244035">7</cx:pt>
          <cx:pt idx="244036">56</cx:pt>
          <cx:pt idx="244037">10</cx:pt>
          <cx:pt idx="244038">439</cx:pt>
          <cx:pt idx="244039">196</cx:pt>
          <cx:pt idx="244040">5</cx:pt>
          <cx:pt idx="244041">6</cx:pt>
          <cx:pt idx="244042">615</cx:pt>
          <cx:pt idx="244043">12</cx:pt>
          <cx:pt idx="244044">0</cx:pt>
          <cx:pt idx="244045">1</cx:pt>
          <cx:pt idx="244046">0</cx:pt>
          <cx:pt idx="244047">0</cx:pt>
          <cx:pt idx="244048">0</cx:pt>
          <cx:pt idx="244049">0</cx:pt>
          <cx:pt idx="244050">22</cx:pt>
          <cx:pt idx="244051">0</cx:pt>
          <cx:pt idx="244052">0</cx:pt>
          <cx:pt idx="244053">103</cx:pt>
          <cx:pt idx="244054">7</cx:pt>
          <cx:pt idx="244055">3</cx:pt>
          <cx:pt idx="244056">1</cx:pt>
          <cx:pt idx="244057">3</cx:pt>
          <cx:pt idx="244058">2</cx:pt>
          <cx:pt idx="244059">0</cx:pt>
          <cx:pt idx="244060">48</cx:pt>
          <cx:pt idx="244061">23</cx:pt>
          <cx:pt idx="244062">2</cx:pt>
          <cx:pt idx="244063">2</cx:pt>
          <cx:pt idx="244064">105</cx:pt>
          <cx:pt idx="244065">66</cx:pt>
          <cx:pt idx="244066">3</cx:pt>
          <cx:pt idx="244067">38</cx:pt>
          <cx:pt idx="244068">19</cx:pt>
          <cx:pt idx="244069">14</cx:pt>
          <cx:pt idx="244070">37</cx:pt>
          <cx:pt idx="244071">33</cx:pt>
          <cx:pt idx="244072">24</cx:pt>
          <cx:pt idx="244073">0</cx:pt>
          <cx:pt idx="244074">0</cx:pt>
          <cx:pt idx="244075">14</cx:pt>
          <cx:pt idx="244076">2</cx:pt>
          <cx:pt idx="244077">0</cx:pt>
          <cx:pt idx="244078">39</cx:pt>
          <cx:pt idx="244079">10</cx:pt>
          <cx:pt idx="244080">4</cx:pt>
          <cx:pt idx="244081">35</cx:pt>
          <cx:pt idx="244082">161</cx:pt>
          <cx:pt idx="244083">117</cx:pt>
          <cx:pt idx="244084">82</cx:pt>
          <cx:pt idx="244085">1</cx:pt>
          <cx:pt idx="244086">17</cx:pt>
          <cx:pt idx="244087">154</cx:pt>
          <cx:pt idx="244088">1</cx:pt>
          <cx:pt idx="244089">11</cx:pt>
          <cx:pt idx="244090">0</cx:pt>
          <cx:pt idx="244091">59</cx:pt>
          <cx:pt idx="244092">145</cx:pt>
          <cx:pt idx="244093">42</cx:pt>
          <cx:pt idx="244094">10</cx:pt>
          <cx:pt idx="244095">0</cx:pt>
          <cx:pt idx="244096">204</cx:pt>
          <cx:pt idx="244097">2</cx:pt>
          <cx:pt idx="244098">55</cx:pt>
          <cx:pt idx="244099">8</cx:pt>
          <cx:pt idx="244100">14</cx:pt>
          <cx:pt idx="244101">35</cx:pt>
          <cx:pt idx="244102">20</cx:pt>
          <cx:pt idx="244103">95</cx:pt>
          <cx:pt idx="244104">62</cx:pt>
          <cx:pt idx="244105">0</cx:pt>
          <cx:pt idx="244106">0</cx:pt>
          <cx:pt idx="244107">51</cx:pt>
          <cx:pt idx="244108">4</cx:pt>
          <cx:pt idx="244109">47</cx:pt>
          <cx:pt idx="244110">6</cx:pt>
          <cx:pt idx="244111">0</cx:pt>
          <cx:pt idx="244112">0</cx:pt>
          <cx:pt idx="244113">84</cx:pt>
          <cx:pt idx="244114">7</cx:pt>
          <cx:pt idx="244115">28</cx:pt>
          <cx:pt idx="244116">3</cx:pt>
          <cx:pt idx="244117">31</cx:pt>
          <cx:pt idx="244118">3</cx:pt>
          <cx:pt idx="244119">0</cx:pt>
          <cx:pt idx="244120">1</cx:pt>
          <cx:pt idx="244121">1</cx:pt>
          <cx:pt idx="244122">1</cx:pt>
          <cx:pt idx="244123">13</cx:pt>
          <cx:pt idx="244124">92</cx:pt>
          <cx:pt idx="244125">0</cx:pt>
          <cx:pt idx="244126">163</cx:pt>
          <cx:pt idx="244127">0</cx:pt>
          <cx:pt idx="244128">33</cx:pt>
          <cx:pt idx="244129">4</cx:pt>
          <cx:pt idx="244130">1</cx:pt>
          <cx:pt idx="244131">4</cx:pt>
          <cx:pt idx="244132">0</cx:pt>
          <cx:pt idx="244133">307</cx:pt>
          <cx:pt idx="244134">0</cx:pt>
          <cx:pt idx="244135">0</cx:pt>
          <cx:pt idx="244136">7</cx:pt>
          <cx:pt idx="244137">0</cx:pt>
          <cx:pt idx="244138">6</cx:pt>
          <cx:pt idx="244139">32</cx:pt>
          <cx:pt idx="244140">6</cx:pt>
          <cx:pt idx="244141">27</cx:pt>
          <cx:pt idx="244142">6</cx:pt>
          <cx:pt idx="244143">14</cx:pt>
          <cx:pt idx="244144">0</cx:pt>
          <cx:pt idx="244145">0</cx:pt>
          <cx:pt idx="244146">30</cx:pt>
          <cx:pt idx="244147">14</cx:pt>
          <cx:pt idx="244148">0</cx:pt>
          <cx:pt idx="244149">0</cx:pt>
          <cx:pt idx="244150">147</cx:pt>
          <cx:pt idx="244151">5</cx:pt>
          <cx:pt idx="244152">1</cx:pt>
          <cx:pt idx="244153">118</cx:pt>
          <cx:pt idx="244154">463</cx:pt>
          <cx:pt idx="244155">41</cx:pt>
          <cx:pt idx="244156">0</cx:pt>
          <cx:pt idx="244157">48</cx:pt>
          <cx:pt idx="244158">1</cx:pt>
          <cx:pt idx="244159">43</cx:pt>
          <cx:pt idx="244160">109</cx:pt>
          <cx:pt idx="244161">1</cx:pt>
          <cx:pt idx="244162">0</cx:pt>
          <cx:pt idx="244163">42</cx:pt>
          <cx:pt idx="244164">17</cx:pt>
          <cx:pt idx="244165">10</cx:pt>
          <cx:pt idx="244166">0</cx:pt>
          <cx:pt idx="244167">42</cx:pt>
          <cx:pt idx="244168">14</cx:pt>
          <cx:pt idx="244169">460</cx:pt>
          <cx:pt idx="244170">9</cx:pt>
          <cx:pt idx="244171">6</cx:pt>
          <cx:pt idx="244172">20</cx:pt>
          <cx:pt idx="244173">1</cx:pt>
          <cx:pt idx="244174">189</cx:pt>
          <cx:pt idx="244175">116</cx:pt>
          <cx:pt idx="244176">0</cx:pt>
          <cx:pt idx="244177">2</cx:pt>
          <cx:pt idx="244178">3</cx:pt>
          <cx:pt idx="244179">0</cx:pt>
          <cx:pt idx="244180">1</cx:pt>
          <cx:pt idx="244181">8</cx:pt>
          <cx:pt idx="244182">39</cx:pt>
          <cx:pt idx="244183">24</cx:pt>
          <cx:pt idx="244184">186</cx:pt>
          <cx:pt idx="244185">7</cx:pt>
          <cx:pt idx="244186">147</cx:pt>
          <cx:pt idx="244187">348</cx:pt>
          <cx:pt idx="244188">7</cx:pt>
          <cx:pt idx="244189">203</cx:pt>
          <cx:pt idx="244190">0</cx:pt>
          <cx:pt idx="244191">1</cx:pt>
          <cx:pt idx="244192">1</cx:pt>
          <cx:pt idx="244193">26</cx:pt>
          <cx:pt idx="244194">15</cx:pt>
          <cx:pt idx="244195">3</cx:pt>
          <cx:pt idx="244196">30</cx:pt>
          <cx:pt idx="244197">203</cx:pt>
          <cx:pt idx="244198">376</cx:pt>
          <cx:pt idx="244199">2</cx:pt>
          <cx:pt idx="244200">147</cx:pt>
          <cx:pt idx="244201">37</cx:pt>
          <cx:pt idx="244202">24</cx:pt>
          <cx:pt idx="244203">0</cx:pt>
          <cx:pt idx="244204">0</cx:pt>
          <cx:pt idx="244205">9</cx:pt>
          <cx:pt idx="244206">3</cx:pt>
          <cx:pt idx="244207">57</cx:pt>
          <cx:pt idx="244208">6</cx:pt>
          <cx:pt idx="244209">3</cx:pt>
          <cx:pt idx="244210">0</cx:pt>
          <cx:pt idx="244211">300</cx:pt>
          <cx:pt idx="244212">4</cx:pt>
          <cx:pt idx="244213">25</cx:pt>
          <cx:pt idx="244214">27</cx:pt>
          <cx:pt idx="244215">13</cx:pt>
          <cx:pt idx="244216">1</cx:pt>
          <cx:pt idx="244217">27</cx:pt>
          <cx:pt idx="244218">1</cx:pt>
          <cx:pt idx="244219">1</cx:pt>
          <cx:pt idx="244220">49</cx:pt>
          <cx:pt idx="244221">7</cx:pt>
          <cx:pt idx="244222">1</cx:pt>
          <cx:pt idx="244223">0</cx:pt>
          <cx:pt idx="244224">70</cx:pt>
          <cx:pt idx="244225">126</cx:pt>
          <cx:pt idx="244226">3</cx:pt>
          <cx:pt idx="244227">4</cx:pt>
          <cx:pt idx="244228">0</cx:pt>
          <cx:pt idx="244229">15</cx:pt>
          <cx:pt idx="244230">1</cx:pt>
          <cx:pt idx="244231">1</cx:pt>
          <cx:pt idx="244232">0</cx:pt>
          <cx:pt idx="244233">983</cx:pt>
          <cx:pt idx="244234">11</cx:pt>
          <cx:pt idx="244235">62</cx:pt>
          <cx:pt idx="244236">65</cx:pt>
          <cx:pt idx="244237">273</cx:pt>
          <cx:pt idx="244238">0</cx:pt>
          <cx:pt idx="244239">7</cx:pt>
          <cx:pt idx="244240">108</cx:pt>
          <cx:pt idx="244241">2</cx:pt>
          <cx:pt idx="244242">5</cx:pt>
          <cx:pt idx="244243">0</cx:pt>
          <cx:pt idx="244244">21</cx:pt>
          <cx:pt idx="244245">64</cx:pt>
          <cx:pt idx="244246">65</cx:pt>
          <cx:pt idx="244247">59</cx:pt>
          <cx:pt idx="244248">57</cx:pt>
          <cx:pt idx="244249">23</cx:pt>
          <cx:pt idx="244250">13</cx:pt>
          <cx:pt idx="244251">6</cx:pt>
          <cx:pt idx="244252">0</cx:pt>
          <cx:pt idx="244253">2</cx:pt>
          <cx:pt idx="244254">477</cx:pt>
          <cx:pt idx="244255">130</cx:pt>
          <cx:pt idx="244256">10</cx:pt>
          <cx:pt idx="244257">0</cx:pt>
          <cx:pt idx="244258">160</cx:pt>
          <cx:pt idx="244259">69</cx:pt>
          <cx:pt idx="244260">92</cx:pt>
          <cx:pt idx="244261">6</cx:pt>
          <cx:pt idx="244262">0</cx:pt>
          <cx:pt idx="244263">768</cx:pt>
          <cx:pt idx="244264">0</cx:pt>
          <cx:pt idx="244265">0</cx:pt>
          <cx:pt idx="244266">66</cx:pt>
          <cx:pt idx="244267">19</cx:pt>
          <cx:pt idx="244268">0</cx:pt>
          <cx:pt idx="244269">18</cx:pt>
          <cx:pt idx="244270">0</cx:pt>
          <cx:pt idx="244271">0</cx:pt>
          <cx:pt idx="244272">0</cx:pt>
          <cx:pt idx="244273">0</cx:pt>
          <cx:pt idx="244274">11</cx:pt>
          <cx:pt idx="244275">0</cx:pt>
          <cx:pt idx="244276">3</cx:pt>
          <cx:pt idx="244277">132</cx:pt>
          <cx:pt idx="244278">1</cx:pt>
          <cx:pt idx="244279">0</cx:pt>
          <cx:pt idx="244280">0</cx:pt>
          <cx:pt idx="244281">0</cx:pt>
          <cx:pt idx="244282">24</cx:pt>
          <cx:pt idx="244283">79</cx:pt>
          <cx:pt idx="244284">7</cx:pt>
          <cx:pt idx="244285">0</cx:pt>
          <cx:pt idx="244286">99</cx:pt>
          <cx:pt idx="244287">3</cx:pt>
          <cx:pt idx="244288">0</cx:pt>
          <cx:pt idx="244289">4</cx:pt>
          <cx:pt idx="244290">22</cx:pt>
          <cx:pt idx="244291">1</cx:pt>
          <cx:pt idx="244292">161</cx:pt>
          <cx:pt idx="244293">2</cx:pt>
          <cx:pt idx="244294">0</cx:pt>
          <cx:pt idx="244295">6</cx:pt>
          <cx:pt idx="244296">0</cx:pt>
          <cx:pt idx="244297">1</cx:pt>
          <cx:pt idx="244298">1</cx:pt>
          <cx:pt idx="244299">10</cx:pt>
          <cx:pt idx="244300">54</cx:pt>
          <cx:pt idx="244301">97</cx:pt>
          <cx:pt idx="244302">13</cx:pt>
          <cx:pt idx="244303">0</cx:pt>
          <cx:pt idx="244304">1</cx:pt>
          <cx:pt idx="244305">0</cx:pt>
          <cx:pt idx="244306">239</cx:pt>
          <cx:pt idx="244307">0</cx:pt>
          <cx:pt idx="244308">207</cx:pt>
          <cx:pt idx="244309">0</cx:pt>
          <cx:pt idx="244310">182</cx:pt>
          <cx:pt idx="244311">9</cx:pt>
          <cx:pt idx="244312">124</cx:pt>
          <cx:pt idx="244313">19</cx:pt>
          <cx:pt idx="244314">52</cx:pt>
          <cx:pt idx="244315">50</cx:pt>
          <cx:pt idx="244316">1</cx:pt>
          <cx:pt idx="244317">1</cx:pt>
          <cx:pt idx="244318">52</cx:pt>
          <cx:pt idx="244319">0</cx:pt>
          <cx:pt idx="244320">1</cx:pt>
          <cx:pt idx="244321">153</cx:pt>
          <cx:pt idx="244322">86</cx:pt>
          <cx:pt idx="244323">474</cx:pt>
          <cx:pt idx="244324">10</cx:pt>
          <cx:pt idx="244325">1</cx:pt>
          <cx:pt idx="244326">91</cx:pt>
          <cx:pt idx="244327">1</cx:pt>
          <cx:pt idx="244328">10</cx:pt>
          <cx:pt idx="244329">113</cx:pt>
          <cx:pt idx="244330">7</cx:pt>
          <cx:pt idx="244331">0</cx:pt>
          <cx:pt idx="244332">178</cx:pt>
          <cx:pt idx="244333">86</cx:pt>
          <cx:pt idx="244334">3</cx:pt>
          <cx:pt idx="244335">0</cx:pt>
          <cx:pt idx="244336">123</cx:pt>
          <cx:pt idx="244337">3</cx:pt>
          <cx:pt idx="244338">1</cx:pt>
          <cx:pt idx="244339">415</cx:pt>
          <cx:pt idx="244340">3</cx:pt>
          <cx:pt idx="244341">0</cx:pt>
          <cx:pt idx="244342">35</cx:pt>
          <cx:pt idx="244343">354</cx:pt>
          <cx:pt idx="244344">2</cx:pt>
          <cx:pt idx="244345">143</cx:pt>
          <cx:pt idx="244346">0</cx:pt>
          <cx:pt idx="244347">126</cx:pt>
          <cx:pt idx="244348">1</cx:pt>
          <cx:pt idx="244349">14</cx:pt>
          <cx:pt idx="244350">6</cx:pt>
          <cx:pt idx="244351">41</cx:pt>
          <cx:pt idx="244352">7</cx:pt>
          <cx:pt idx="244353">6</cx:pt>
          <cx:pt idx="244354">141</cx:pt>
          <cx:pt idx="244355">0</cx:pt>
          <cx:pt idx="244356">0</cx:pt>
          <cx:pt idx="244357">14</cx:pt>
          <cx:pt idx="244358">0</cx:pt>
          <cx:pt idx="244359">0</cx:pt>
          <cx:pt idx="244360">101</cx:pt>
          <cx:pt idx="244361">550</cx:pt>
          <cx:pt idx="244362">6</cx:pt>
          <cx:pt idx="244363">0</cx:pt>
          <cx:pt idx="244364">0</cx:pt>
          <cx:pt idx="244365">2</cx:pt>
          <cx:pt idx="244366">18</cx:pt>
          <cx:pt idx="244367">20</cx:pt>
          <cx:pt idx="244368">17</cx:pt>
          <cx:pt idx="244369">0</cx:pt>
          <cx:pt idx="244370">311</cx:pt>
          <cx:pt idx="244371">70</cx:pt>
          <cx:pt idx="244372">15</cx:pt>
          <cx:pt idx="244373">8</cx:pt>
          <cx:pt idx="244374">157</cx:pt>
          <cx:pt idx="244375">235</cx:pt>
          <cx:pt idx="244376">0</cx:pt>
          <cx:pt idx="244377">44</cx:pt>
          <cx:pt idx="244378">70</cx:pt>
          <cx:pt idx="244379">7</cx:pt>
          <cx:pt idx="244380">23</cx:pt>
          <cx:pt idx="244381">5</cx:pt>
          <cx:pt idx="244382">6</cx:pt>
          <cx:pt idx="244383">0</cx:pt>
          <cx:pt idx="244384">6</cx:pt>
          <cx:pt idx="244385">154</cx:pt>
          <cx:pt idx="244386">1</cx:pt>
          <cx:pt idx="244387">48</cx:pt>
          <cx:pt idx="244388">49</cx:pt>
          <cx:pt idx="244389">26</cx:pt>
          <cx:pt idx="244390">0</cx:pt>
          <cx:pt idx="244391">0</cx:pt>
          <cx:pt idx="244392">0</cx:pt>
          <cx:pt idx="244393">106</cx:pt>
          <cx:pt idx="244394">122</cx:pt>
          <cx:pt idx="244395">7</cx:pt>
          <cx:pt idx="244396">13</cx:pt>
          <cx:pt idx="244397">0</cx:pt>
          <cx:pt idx="244398">85</cx:pt>
          <cx:pt idx="244399">19</cx:pt>
          <cx:pt idx="244400">4</cx:pt>
          <cx:pt idx="244401">0</cx:pt>
          <cx:pt idx="244402">14</cx:pt>
          <cx:pt idx="244403">252</cx:pt>
          <cx:pt idx="244404">6</cx:pt>
          <cx:pt idx="244405">0</cx:pt>
          <cx:pt idx="244406">12</cx:pt>
          <cx:pt idx="244407">19</cx:pt>
          <cx:pt idx="244408">9</cx:pt>
          <cx:pt idx="244409">0</cx:pt>
          <cx:pt idx="244410">0</cx:pt>
          <cx:pt idx="244411">0</cx:pt>
          <cx:pt idx="244412">1</cx:pt>
          <cx:pt idx="244413">239</cx:pt>
          <cx:pt idx="244414">69</cx:pt>
          <cx:pt idx="244415">103</cx:pt>
          <cx:pt idx="244416">3</cx:pt>
          <cx:pt idx="244417">13</cx:pt>
          <cx:pt idx="244418">7</cx:pt>
          <cx:pt idx="244419">35</cx:pt>
          <cx:pt idx="244420">0</cx:pt>
          <cx:pt idx="244421">103</cx:pt>
          <cx:pt idx="244422">9</cx:pt>
          <cx:pt idx="244423">0</cx:pt>
          <cx:pt idx="244424">28</cx:pt>
          <cx:pt idx="244425">4</cx:pt>
          <cx:pt idx="244426">7</cx:pt>
          <cx:pt idx="244427">11</cx:pt>
          <cx:pt idx="244428">3</cx:pt>
          <cx:pt idx="244429">1</cx:pt>
          <cx:pt idx="244430">0</cx:pt>
          <cx:pt idx="244431">2</cx:pt>
          <cx:pt idx="244432">20</cx:pt>
          <cx:pt idx="244433">5</cx:pt>
          <cx:pt idx="244434">17</cx:pt>
          <cx:pt idx="244435">70</cx:pt>
          <cx:pt idx="244436">0</cx:pt>
          <cx:pt idx="244437">0</cx:pt>
          <cx:pt idx="244438">0</cx:pt>
          <cx:pt idx="244439">6</cx:pt>
          <cx:pt idx="244440">16</cx:pt>
          <cx:pt idx="244441">1</cx:pt>
          <cx:pt idx="244442">9</cx:pt>
          <cx:pt idx="244443">1</cx:pt>
          <cx:pt idx="244444">0</cx:pt>
          <cx:pt idx="244445">5</cx:pt>
          <cx:pt idx="244446">21</cx:pt>
          <cx:pt idx="244447">67</cx:pt>
          <cx:pt idx="244448">34</cx:pt>
          <cx:pt idx="244449">20</cx:pt>
          <cx:pt idx="244450">18</cx:pt>
          <cx:pt idx="244451">21</cx:pt>
          <cx:pt idx="244452">1</cx:pt>
          <cx:pt idx="244453">15</cx:pt>
          <cx:pt idx="244454">0</cx:pt>
          <cx:pt idx="244455">7</cx:pt>
          <cx:pt idx="244456">0</cx:pt>
          <cx:pt idx="244457">0</cx:pt>
          <cx:pt idx="244458">0</cx:pt>
          <cx:pt idx="244459">396</cx:pt>
          <cx:pt idx="244460">10</cx:pt>
          <cx:pt idx="244461">13</cx:pt>
          <cx:pt idx="244462">7</cx:pt>
          <cx:pt idx="244463">10</cx:pt>
          <cx:pt idx="244464">83</cx:pt>
          <cx:pt idx="244465">0</cx:pt>
          <cx:pt idx="244466">0</cx:pt>
          <cx:pt idx="244467">0</cx:pt>
          <cx:pt idx="244468">7</cx:pt>
          <cx:pt idx="244469">1</cx:pt>
          <cx:pt idx="244470">67</cx:pt>
          <cx:pt idx="244471">0</cx:pt>
          <cx:pt idx="244472">276</cx:pt>
          <cx:pt idx="244473">1</cx:pt>
          <cx:pt idx="244474">88</cx:pt>
          <cx:pt idx="244475">140</cx:pt>
          <cx:pt idx="244476">0</cx:pt>
          <cx:pt idx="244477">1</cx:pt>
          <cx:pt idx="244478">40</cx:pt>
          <cx:pt idx="244479">0</cx:pt>
          <cx:pt idx="244480">591</cx:pt>
          <cx:pt idx="244481">51</cx:pt>
          <cx:pt idx="244482">0</cx:pt>
          <cx:pt idx="244483">0</cx:pt>
          <cx:pt idx="244484">1</cx:pt>
          <cx:pt idx="244485">0</cx:pt>
          <cx:pt idx="244486">0</cx:pt>
          <cx:pt idx="244487">1</cx:pt>
          <cx:pt idx="244488">2</cx:pt>
          <cx:pt idx="244489">1</cx:pt>
          <cx:pt idx="244490">119</cx:pt>
          <cx:pt idx="244491">0</cx:pt>
          <cx:pt idx="244492">1</cx:pt>
          <cx:pt idx="244493">98</cx:pt>
          <cx:pt idx="244494">6</cx:pt>
          <cx:pt idx="244495">9</cx:pt>
          <cx:pt idx="244496">111</cx:pt>
          <cx:pt idx="244497">88</cx:pt>
          <cx:pt idx="244498">10</cx:pt>
          <cx:pt idx="244499">7</cx:pt>
          <cx:pt idx="244500">4</cx:pt>
          <cx:pt idx="244501">27</cx:pt>
          <cx:pt idx="244502">23</cx:pt>
          <cx:pt idx="244503">970</cx:pt>
          <cx:pt idx="244504">1</cx:pt>
          <cx:pt idx="244505">0</cx:pt>
          <cx:pt idx="244506">6</cx:pt>
          <cx:pt idx="244507">0</cx:pt>
          <cx:pt idx="244508">26</cx:pt>
          <cx:pt idx="244509">5</cx:pt>
          <cx:pt idx="244510">10</cx:pt>
          <cx:pt idx="244511">17</cx:pt>
          <cx:pt idx="244512">91</cx:pt>
          <cx:pt idx="244513">50</cx:pt>
          <cx:pt idx="244514">143</cx:pt>
          <cx:pt idx="244515">5</cx:pt>
          <cx:pt idx="244516">14</cx:pt>
          <cx:pt idx="244517">0</cx:pt>
          <cx:pt idx="244518">22</cx:pt>
          <cx:pt idx="244519">31</cx:pt>
          <cx:pt idx="244520">0</cx:pt>
          <cx:pt idx="244521">0</cx:pt>
          <cx:pt idx="244522">2</cx:pt>
          <cx:pt idx="244523">7</cx:pt>
          <cx:pt idx="244524">31</cx:pt>
          <cx:pt idx="244525">328</cx:pt>
          <cx:pt idx="244526">70</cx:pt>
          <cx:pt idx="244527">24</cx:pt>
          <cx:pt idx="244528">3</cx:pt>
          <cx:pt idx="244529">0</cx:pt>
          <cx:pt idx="244530">13</cx:pt>
          <cx:pt idx="244531">3</cx:pt>
          <cx:pt idx="244532">23</cx:pt>
          <cx:pt idx="244533">46</cx:pt>
          <cx:pt idx="244534">100</cx:pt>
          <cx:pt idx="244535">98</cx:pt>
          <cx:pt idx="244536">27</cx:pt>
          <cx:pt idx="244537">24</cx:pt>
          <cx:pt idx="244538">0</cx:pt>
          <cx:pt idx="244539">37</cx:pt>
          <cx:pt idx="244540">73</cx:pt>
          <cx:pt idx="244541">25</cx:pt>
          <cx:pt idx="244542">1</cx:pt>
          <cx:pt idx="244543">111</cx:pt>
          <cx:pt idx="244544">27</cx:pt>
          <cx:pt idx="244545">138</cx:pt>
          <cx:pt idx="244546">106</cx:pt>
          <cx:pt idx="244547">109</cx:pt>
          <cx:pt idx="244548">88</cx:pt>
          <cx:pt idx="244549">5</cx:pt>
          <cx:pt idx="244550">0</cx:pt>
          <cx:pt idx="244551">0</cx:pt>
          <cx:pt idx="244552">75</cx:pt>
          <cx:pt idx="244553">48</cx:pt>
          <cx:pt idx="244554">0</cx:pt>
          <cx:pt idx="244555">41</cx:pt>
          <cx:pt idx="244556">1</cx:pt>
          <cx:pt idx="244557">484</cx:pt>
          <cx:pt idx="244558">69</cx:pt>
          <cx:pt idx="244559">19</cx:pt>
          <cx:pt idx="244560">0</cx:pt>
          <cx:pt idx="244561">0</cx:pt>
          <cx:pt idx="244562">20</cx:pt>
          <cx:pt idx="244563">126</cx:pt>
          <cx:pt idx="244564">59</cx:pt>
          <cx:pt idx="244565">47</cx:pt>
          <cx:pt idx="244566">10</cx:pt>
          <cx:pt idx="244567">4</cx:pt>
          <cx:pt idx="244568">14</cx:pt>
          <cx:pt idx="244569">1</cx:pt>
          <cx:pt idx="244570">0</cx:pt>
          <cx:pt idx="244571">6</cx:pt>
          <cx:pt idx="244572">13</cx:pt>
          <cx:pt idx="244573">0</cx:pt>
          <cx:pt idx="244574">0</cx:pt>
          <cx:pt idx="244575">41</cx:pt>
          <cx:pt idx="244576">0</cx:pt>
          <cx:pt idx="244577">306</cx:pt>
          <cx:pt idx="244578">4</cx:pt>
          <cx:pt idx="244579">0</cx:pt>
          <cx:pt idx="244580">0</cx:pt>
          <cx:pt idx="244581">0</cx:pt>
          <cx:pt idx="244582">13</cx:pt>
          <cx:pt idx="244583">20</cx:pt>
          <cx:pt idx="244584">4</cx:pt>
          <cx:pt idx="244585">1</cx:pt>
          <cx:pt idx="244586">18</cx:pt>
          <cx:pt idx="244587">1</cx:pt>
          <cx:pt idx="244588">0</cx:pt>
          <cx:pt idx="244589">10</cx:pt>
          <cx:pt idx="244590">0</cx:pt>
          <cx:pt idx="244591">0</cx:pt>
          <cx:pt idx="244592">82</cx:pt>
          <cx:pt idx="244593">1</cx:pt>
          <cx:pt idx="244594">6</cx:pt>
          <cx:pt idx="244595">8</cx:pt>
          <cx:pt idx="244596">216</cx:pt>
          <cx:pt idx="244597">0</cx:pt>
          <cx:pt idx="244598">7</cx:pt>
          <cx:pt idx="244599">20</cx:pt>
          <cx:pt idx="244600">42</cx:pt>
          <cx:pt idx="244601">65</cx:pt>
          <cx:pt idx="244602">443</cx:pt>
          <cx:pt idx="244603">294</cx:pt>
          <cx:pt idx="244604">126</cx:pt>
          <cx:pt idx="244605">172</cx:pt>
          <cx:pt idx="244606">9</cx:pt>
          <cx:pt idx="244607">0</cx:pt>
          <cx:pt idx="244608">0</cx:pt>
          <cx:pt idx="244609">10</cx:pt>
          <cx:pt idx="244610">5</cx:pt>
          <cx:pt idx="244611">1</cx:pt>
          <cx:pt idx="244612">0</cx:pt>
          <cx:pt idx="244613">1</cx:pt>
          <cx:pt idx="244614">6</cx:pt>
          <cx:pt idx="244615">0</cx:pt>
          <cx:pt idx="244616">1</cx:pt>
          <cx:pt idx="244617">23</cx:pt>
          <cx:pt idx="244618">42</cx:pt>
          <cx:pt idx="244619">165</cx:pt>
          <cx:pt idx="244620">10</cx:pt>
          <cx:pt idx="244621">6</cx:pt>
          <cx:pt idx="244622">560</cx:pt>
          <cx:pt idx="244623">0</cx:pt>
          <cx:pt idx="244624">13</cx:pt>
          <cx:pt idx="244625">14</cx:pt>
          <cx:pt idx="244626">17</cx:pt>
          <cx:pt idx="244627">0</cx:pt>
          <cx:pt idx="244628">45</cx:pt>
          <cx:pt idx="244629">17</cx:pt>
          <cx:pt idx="244630">7</cx:pt>
          <cx:pt idx="244631">1</cx:pt>
          <cx:pt idx="244632">1</cx:pt>
          <cx:pt idx="244633">0</cx:pt>
          <cx:pt idx="244634">347</cx:pt>
          <cx:pt idx="244635">0</cx:pt>
          <cx:pt idx="244636">0</cx:pt>
          <cx:pt idx="244637">0</cx:pt>
          <cx:pt idx="244638">0</cx:pt>
          <cx:pt idx="244639">18</cx:pt>
          <cx:pt idx="244640">13</cx:pt>
          <cx:pt idx="244641">3</cx:pt>
          <cx:pt idx="244642">0</cx:pt>
          <cx:pt idx="244643">0</cx:pt>
          <cx:pt idx="244644">0</cx:pt>
          <cx:pt idx="244645">4</cx:pt>
          <cx:pt idx="244646">0</cx:pt>
          <cx:pt idx="244647">100</cx:pt>
          <cx:pt idx="244648">2</cx:pt>
          <cx:pt idx="244649">215</cx:pt>
          <cx:pt idx="244650">47</cx:pt>
          <cx:pt idx="244651">167</cx:pt>
          <cx:pt idx="244652">28</cx:pt>
          <cx:pt idx="244653">1</cx:pt>
          <cx:pt idx="244654">164</cx:pt>
          <cx:pt idx="244655">1</cx:pt>
          <cx:pt idx="244656">11</cx:pt>
          <cx:pt idx="244657">140</cx:pt>
          <cx:pt idx="244658">21</cx:pt>
          <cx:pt idx="244659">6</cx:pt>
          <cx:pt idx="244660">0</cx:pt>
          <cx:pt idx="244661">1</cx:pt>
          <cx:pt idx="244662">0</cx:pt>
          <cx:pt idx="244663">0</cx:pt>
          <cx:pt idx="244664">119</cx:pt>
          <cx:pt idx="244665">25</cx:pt>
          <cx:pt idx="244666">0</cx:pt>
          <cx:pt idx="244667">35</cx:pt>
          <cx:pt idx="244668">1</cx:pt>
          <cx:pt idx="244669">215</cx:pt>
          <cx:pt idx="244670">150</cx:pt>
          <cx:pt idx="244671">0</cx:pt>
          <cx:pt idx="244672">5</cx:pt>
          <cx:pt idx="244673">0</cx:pt>
          <cx:pt idx="244674">2</cx:pt>
          <cx:pt idx="244675">16</cx:pt>
          <cx:pt idx="244676">42</cx:pt>
          <cx:pt idx="244677">1</cx:pt>
          <cx:pt idx="244678">1</cx:pt>
          <cx:pt idx="244679">1</cx:pt>
          <cx:pt idx="244680">6</cx:pt>
          <cx:pt idx="244681">2</cx:pt>
          <cx:pt idx="244682">60</cx:pt>
          <cx:pt idx="244683">44</cx:pt>
          <cx:pt idx="244684">5</cx:pt>
          <cx:pt idx="244685">492</cx:pt>
          <cx:pt idx="244686">0</cx:pt>
          <cx:pt idx="244687">99</cx:pt>
          <cx:pt idx="244688">7</cx:pt>
          <cx:pt idx="244689">0</cx:pt>
          <cx:pt idx="244690">22</cx:pt>
          <cx:pt idx="244691">0</cx:pt>
          <cx:pt idx="244692">103</cx:pt>
          <cx:pt idx="244693">15</cx:pt>
          <cx:pt idx="244694">0</cx:pt>
          <cx:pt idx="244695">289</cx:pt>
          <cx:pt idx="244696">12</cx:pt>
          <cx:pt idx="244697">6</cx:pt>
          <cx:pt idx="244698">4</cx:pt>
          <cx:pt idx="244699">31</cx:pt>
          <cx:pt idx="244700">28</cx:pt>
          <cx:pt idx="244701">0</cx:pt>
          <cx:pt idx="244702">0</cx:pt>
          <cx:pt idx="244703">2</cx:pt>
          <cx:pt idx="244704">19</cx:pt>
          <cx:pt idx="244705">27</cx:pt>
          <cx:pt idx="244706">52</cx:pt>
          <cx:pt idx="244707">25</cx:pt>
          <cx:pt idx="244708">8</cx:pt>
          <cx:pt idx="244709">0</cx:pt>
          <cx:pt idx="244710">27</cx:pt>
          <cx:pt idx="244711">19</cx:pt>
          <cx:pt idx="244712">17</cx:pt>
          <cx:pt idx="244713">41</cx:pt>
          <cx:pt idx="244714">0</cx:pt>
          <cx:pt idx="244715">42</cx:pt>
          <cx:pt idx="244716">17</cx:pt>
          <cx:pt idx="244717">0</cx:pt>
          <cx:pt idx="244718">0</cx:pt>
          <cx:pt idx="244719">77</cx:pt>
          <cx:pt idx="244720">0</cx:pt>
          <cx:pt idx="244721">4</cx:pt>
          <cx:pt idx="244722">0</cx:pt>
          <cx:pt idx="244723">0</cx:pt>
          <cx:pt idx="244724">56</cx:pt>
          <cx:pt idx="244725">2</cx:pt>
          <cx:pt idx="244726">0</cx:pt>
          <cx:pt idx="244727">1</cx:pt>
          <cx:pt idx="244728">3</cx:pt>
          <cx:pt idx="244729">61</cx:pt>
          <cx:pt idx="244730">79</cx:pt>
          <cx:pt idx="244731">4</cx:pt>
          <cx:pt idx="244732">0</cx:pt>
          <cx:pt idx="244733">0</cx:pt>
          <cx:pt idx="244734">2</cx:pt>
          <cx:pt idx="244735">256</cx:pt>
          <cx:pt idx="244736">1</cx:pt>
          <cx:pt idx="244737">14</cx:pt>
          <cx:pt idx="244738">0</cx:pt>
          <cx:pt idx="244739">1</cx:pt>
          <cx:pt idx="244740">21</cx:pt>
          <cx:pt idx="244741">3</cx:pt>
          <cx:pt idx="244742">0</cx:pt>
          <cx:pt idx="244743">44</cx:pt>
          <cx:pt idx="244744">81</cx:pt>
          <cx:pt idx="244745">0</cx:pt>
          <cx:pt idx="244746">0</cx:pt>
          <cx:pt idx="244747">11</cx:pt>
          <cx:pt idx="244748">119</cx:pt>
          <cx:pt idx="244749">28</cx:pt>
          <cx:pt idx="244750">0</cx:pt>
          <cx:pt idx="244751">4</cx:pt>
          <cx:pt idx="244752">12</cx:pt>
          <cx:pt idx="244753">11</cx:pt>
          <cx:pt idx="244754">12</cx:pt>
          <cx:pt idx="244755">52</cx:pt>
          <cx:pt idx="244756">245</cx:pt>
          <cx:pt idx="244757">1</cx:pt>
          <cx:pt idx="244758">60</cx:pt>
          <cx:pt idx="244759">47</cx:pt>
          <cx:pt idx="244760">85</cx:pt>
          <cx:pt idx="244761">0</cx:pt>
          <cx:pt idx="244762">1</cx:pt>
          <cx:pt idx="244763">0</cx:pt>
          <cx:pt idx="244764">8</cx:pt>
          <cx:pt idx="244765">0</cx:pt>
          <cx:pt idx="244766">2</cx:pt>
          <cx:pt idx="244767">0</cx:pt>
          <cx:pt idx="244768">0</cx:pt>
          <cx:pt idx="244769">17</cx:pt>
          <cx:pt idx="244770">1</cx:pt>
          <cx:pt idx="244771">3</cx:pt>
          <cx:pt idx="244772">0</cx:pt>
          <cx:pt idx="244773">9</cx:pt>
          <cx:pt idx="244774">63</cx:pt>
          <cx:pt idx="244775">15</cx:pt>
          <cx:pt idx="244776">3</cx:pt>
          <cx:pt idx="244777">219</cx:pt>
          <cx:pt idx="244778">46</cx:pt>
          <cx:pt idx="244779">1</cx:pt>
          <cx:pt idx="244780">0</cx:pt>
          <cx:pt idx="244781">10</cx:pt>
          <cx:pt idx="244782">0</cx:pt>
          <cx:pt idx="244783">10</cx:pt>
          <cx:pt idx="244784">3</cx:pt>
          <cx:pt idx="244785">22</cx:pt>
          <cx:pt idx="244786">8</cx:pt>
          <cx:pt idx="244787">60</cx:pt>
          <cx:pt idx="244788">5</cx:pt>
          <cx:pt idx="244789">14</cx:pt>
          <cx:pt idx="244790">48</cx:pt>
          <cx:pt idx="244791">15</cx:pt>
          <cx:pt idx="244792">61</cx:pt>
          <cx:pt idx="244793">63</cx:pt>
          <cx:pt idx="244794">91</cx:pt>
          <cx:pt idx="244795">0</cx:pt>
          <cx:pt idx="244796">3</cx:pt>
          <cx:pt idx="244797">0</cx:pt>
          <cx:pt idx="244798">91</cx:pt>
          <cx:pt idx="244799">0</cx:pt>
          <cx:pt idx="244800">2</cx:pt>
          <cx:pt idx="244801">0</cx:pt>
          <cx:pt idx="244802">0</cx:pt>
          <cx:pt idx="244803">6</cx:pt>
          <cx:pt idx="244804">7</cx:pt>
          <cx:pt idx="244805">2</cx:pt>
          <cx:pt idx="244806">0</cx:pt>
          <cx:pt idx="244807">1</cx:pt>
          <cx:pt idx="244808">48</cx:pt>
          <cx:pt idx="244809">0</cx:pt>
          <cx:pt idx="244810">162</cx:pt>
          <cx:pt idx="244811">1</cx:pt>
          <cx:pt idx="244812">0</cx:pt>
          <cx:pt idx="244813">7</cx:pt>
          <cx:pt idx="244814">161</cx:pt>
          <cx:pt idx="244815">2</cx:pt>
          <cx:pt idx="244816">1</cx:pt>
          <cx:pt idx="244817">3</cx:pt>
          <cx:pt idx="244818">63</cx:pt>
          <cx:pt idx="244819">5</cx:pt>
          <cx:pt idx="244820">0</cx:pt>
          <cx:pt idx="244821">3</cx:pt>
          <cx:pt idx="244822">20</cx:pt>
          <cx:pt idx="244823">34</cx:pt>
          <cx:pt idx="244824">22</cx:pt>
          <cx:pt idx="244825">3</cx:pt>
          <cx:pt idx="244826">14</cx:pt>
          <cx:pt idx="244827">288</cx:pt>
          <cx:pt idx="244828">203</cx:pt>
          <cx:pt idx="244829">35</cx:pt>
          <cx:pt idx="244830">29</cx:pt>
          <cx:pt idx="244831">0</cx:pt>
          <cx:pt idx="244832">12</cx:pt>
          <cx:pt idx="244833">357</cx:pt>
          <cx:pt idx="244834">13</cx:pt>
          <cx:pt idx="244835">1</cx:pt>
          <cx:pt idx="244836">123</cx:pt>
          <cx:pt idx="244837">23</cx:pt>
          <cx:pt idx="244838">4</cx:pt>
          <cx:pt idx="244839">0</cx:pt>
          <cx:pt idx="244840">7</cx:pt>
          <cx:pt idx="244841">162</cx:pt>
          <cx:pt idx="244842">1</cx:pt>
          <cx:pt idx="244843">246</cx:pt>
          <cx:pt idx="244844">13</cx:pt>
          <cx:pt idx="244845">11</cx:pt>
          <cx:pt idx="244846">23</cx:pt>
          <cx:pt idx="244847">1</cx:pt>
          <cx:pt idx="244848">394</cx:pt>
          <cx:pt idx="244849">38</cx:pt>
          <cx:pt idx="244850">77</cx:pt>
          <cx:pt idx="244851">1</cx:pt>
          <cx:pt idx="244852">266</cx:pt>
          <cx:pt idx="244853">10</cx:pt>
          <cx:pt idx="244854">6</cx:pt>
          <cx:pt idx="244855">0</cx:pt>
          <cx:pt idx="244856">455</cx:pt>
          <cx:pt idx="244857">19</cx:pt>
          <cx:pt idx="244858">157</cx:pt>
          <cx:pt idx="244859">48</cx:pt>
          <cx:pt idx="244860">14</cx:pt>
          <cx:pt idx="244861">1</cx:pt>
          <cx:pt idx="244862">4</cx:pt>
          <cx:pt idx="244863">0</cx:pt>
          <cx:pt idx="244864">20</cx:pt>
          <cx:pt idx="244865">0</cx:pt>
          <cx:pt idx="244866">54</cx:pt>
          <cx:pt idx="244867">1</cx:pt>
          <cx:pt idx="244868">15</cx:pt>
          <cx:pt idx="244869">232</cx:pt>
          <cx:pt idx="244870">22</cx:pt>
          <cx:pt idx="244871">64</cx:pt>
          <cx:pt idx="244872">94</cx:pt>
          <cx:pt idx="244873">2</cx:pt>
          <cx:pt idx="244874">6</cx:pt>
          <cx:pt idx="244875">0</cx:pt>
          <cx:pt idx="244876">7</cx:pt>
          <cx:pt idx="244877">0</cx:pt>
          <cx:pt idx="244878">51</cx:pt>
          <cx:pt idx="244879">1</cx:pt>
          <cx:pt idx="244880">66</cx:pt>
          <cx:pt idx="244881">1</cx:pt>
          <cx:pt idx="244882">6</cx:pt>
          <cx:pt idx="244883">52</cx:pt>
          <cx:pt idx="244884">0</cx:pt>
          <cx:pt idx="244885">7</cx:pt>
          <cx:pt idx="244886">51</cx:pt>
          <cx:pt idx="244887">306</cx:pt>
          <cx:pt idx="244888">4</cx:pt>
          <cx:pt idx="244889">97</cx:pt>
          <cx:pt idx="244890">0</cx:pt>
          <cx:pt idx="244891">70</cx:pt>
          <cx:pt idx="244892">1</cx:pt>
          <cx:pt idx="244893">642</cx:pt>
          <cx:pt idx="244894">21</cx:pt>
          <cx:pt idx="244895">0</cx:pt>
          <cx:pt idx="244896">161</cx:pt>
          <cx:pt idx="244897">39</cx:pt>
          <cx:pt idx="244898">0</cx:pt>
          <cx:pt idx="244899">5</cx:pt>
          <cx:pt idx="244900">8</cx:pt>
          <cx:pt idx="244901">103</cx:pt>
          <cx:pt idx="244902">0</cx:pt>
          <cx:pt idx="244903">0</cx:pt>
          <cx:pt idx="244904">0</cx:pt>
          <cx:pt idx="244905">0</cx:pt>
          <cx:pt idx="244906">8</cx:pt>
          <cx:pt idx="244907">0</cx:pt>
          <cx:pt idx="244908">0</cx:pt>
          <cx:pt idx="244909">0</cx:pt>
          <cx:pt idx="244910">0</cx:pt>
          <cx:pt idx="244911">0</cx:pt>
          <cx:pt idx="244912">0</cx:pt>
          <cx:pt idx="244913">0</cx:pt>
          <cx:pt idx="244914">0</cx:pt>
          <cx:pt idx="244915">0</cx:pt>
          <cx:pt idx="244916">0</cx:pt>
          <cx:pt idx="244917">0</cx:pt>
          <cx:pt idx="244918">0</cx:pt>
          <cx:pt idx="244919">2</cx:pt>
          <cx:pt idx="244920">0</cx:pt>
          <cx:pt idx="244921">0</cx:pt>
          <cx:pt idx="244922">0</cx:pt>
          <cx:pt idx="244923">1</cx:pt>
          <cx:pt idx="244924">0</cx:pt>
          <cx:pt idx="244925">0</cx:pt>
          <cx:pt idx="244926">36</cx:pt>
          <cx:pt idx="244927">9</cx:pt>
          <cx:pt idx="244928">0</cx:pt>
          <cx:pt idx="244929">1</cx:pt>
          <cx:pt idx="244930">16</cx:pt>
          <cx:pt idx="244931">15</cx:pt>
          <cx:pt idx="244932">1</cx:pt>
          <cx:pt idx="244933">65</cx:pt>
          <cx:pt idx="244934">91</cx:pt>
          <cx:pt idx="244935">1</cx:pt>
          <cx:pt idx="244936">136</cx:pt>
          <cx:pt idx="244937">25</cx:pt>
          <cx:pt idx="244938">1</cx:pt>
          <cx:pt idx="244939">21</cx:pt>
          <cx:pt idx="244940">239</cx:pt>
          <cx:pt idx="244941">159</cx:pt>
          <cx:pt idx="244942">134</cx:pt>
          <cx:pt idx="244943">14</cx:pt>
          <cx:pt idx="244944">42</cx:pt>
          <cx:pt idx="244945">74</cx:pt>
          <cx:pt idx="244946">0</cx:pt>
          <cx:pt idx="244947">5</cx:pt>
          <cx:pt idx="244948">0</cx:pt>
          <cx:pt idx="244949">3</cx:pt>
          <cx:pt idx="244950">8</cx:pt>
          <cx:pt idx="244951">3</cx:pt>
          <cx:pt idx="244952">74</cx:pt>
          <cx:pt idx="244953">3</cx:pt>
          <cx:pt idx="244954">21</cx:pt>
          <cx:pt idx="244955">1</cx:pt>
          <cx:pt idx="244956">0</cx:pt>
          <cx:pt idx="244957">0</cx:pt>
          <cx:pt idx="244958">280</cx:pt>
          <cx:pt idx="244959">3</cx:pt>
          <cx:pt idx="244960">285</cx:pt>
          <cx:pt idx="244961">14</cx:pt>
          <cx:pt idx="244962">6</cx:pt>
          <cx:pt idx="244963">57</cx:pt>
          <cx:pt idx="244964">40</cx:pt>
          <cx:pt idx="244965">4</cx:pt>
          <cx:pt idx="244966">1</cx:pt>
          <cx:pt idx="244967">0</cx:pt>
          <cx:pt idx="244968">4</cx:pt>
          <cx:pt idx="244969">15</cx:pt>
          <cx:pt idx="244970">13</cx:pt>
          <cx:pt idx="244971">5</cx:pt>
          <cx:pt idx="244972">0</cx:pt>
          <cx:pt idx="244973">8</cx:pt>
          <cx:pt idx="244974">4</cx:pt>
          <cx:pt idx="244975">59</cx:pt>
          <cx:pt idx="244976">79</cx:pt>
          <cx:pt idx="244977">0</cx:pt>
          <cx:pt idx="244978">46</cx:pt>
          <cx:pt idx="244979">1</cx:pt>
          <cx:pt idx="244980">0</cx:pt>
          <cx:pt idx="244981">0</cx:pt>
          <cx:pt idx="244982">35</cx:pt>
          <cx:pt idx="244983">239</cx:pt>
          <cx:pt idx="244984">0</cx:pt>
          <cx:pt idx="244985">29</cx:pt>
          <cx:pt idx="244986">1</cx:pt>
          <cx:pt idx="244987">3</cx:pt>
          <cx:pt idx="244988">3</cx:pt>
          <cx:pt idx="244989">5</cx:pt>
          <cx:pt idx="244990">0</cx:pt>
          <cx:pt idx="244991">1</cx:pt>
          <cx:pt idx="244992">0</cx:pt>
          <cx:pt idx="244993">0</cx:pt>
          <cx:pt idx="244994">0</cx:pt>
          <cx:pt idx="244995">6</cx:pt>
          <cx:pt idx="244996">0</cx:pt>
          <cx:pt idx="244997">7</cx:pt>
          <cx:pt idx="244998">609</cx:pt>
          <cx:pt idx="244999">0</cx:pt>
          <cx:pt idx="245000">0</cx:pt>
          <cx:pt idx="245001">93</cx:pt>
          <cx:pt idx="245002">46</cx:pt>
          <cx:pt idx="245003">0</cx:pt>
          <cx:pt idx="245004">7</cx:pt>
          <cx:pt idx="245005">3</cx:pt>
          <cx:pt idx="245006">43</cx:pt>
          <cx:pt idx="245007">3</cx:pt>
          <cx:pt idx="245008">27</cx:pt>
          <cx:pt idx="245009">20</cx:pt>
          <cx:pt idx="245010">375</cx:pt>
          <cx:pt idx="245011">41</cx:pt>
          <cx:pt idx="245012">3</cx:pt>
          <cx:pt idx="245013">0</cx:pt>
          <cx:pt idx="245014">6</cx:pt>
          <cx:pt idx="245015">3</cx:pt>
          <cx:pt idx="245016">0</cx:pt>
          <cx:pt idx="245017">2</cx:pt>
          <cx:pt idx="245018">0</cx:pt>
          <cx:pt idx="245019">1</cx:pt>
          <cx:pt idx="245020">0</cx:pt>
          <cx:pt idx="245021">15</cx:pt>
          <cx:pt idx="245022">6</cx:pt>
          <cx:pt idx="245023">11</cx:pt>
          <cx:pt idx="245024">15</cx:pt>
          <cx:pt idx="245025">13</cx:pt>
          <cx:pt idx="245026">1</cx:pt>
          <cx:pt idx="245027">82</cx:pt>
          <cx:pt idx="245028">154</cx:pt>
          <cx:pt idx="245029">1</cx:pt>
          <cx:pt idx="245030">20</cx:pt>
          <cx:pt idx="245031">18</cx:pt>
          <cx:pt idx="245032">5</cx:pt>
          <cx:pt idx="245033">9</cx:pt>
          <cx:pt idx="245034">33</cx:pt>
          <cx:pt idx="245035">31</cx:pt>
          <cx:pt idx="245036">12</cx:pt>
          <cx:pt idx="245037">150</cx:pt>
          <cx:pt idx="245038">12</cx:pt>
          <cx:pt idx="245039">65</cx:pt>
          <cx:pt idx="245040">26</cx:pt>
          <cx:pt idx="245041">319</cx:pt>
          <cx:pt idx="245042">117</cx:pt>
          <cx:pt idx="245043">0</cx:pt>
          <cx:pt idx="245044">12</cx:pt>
          <cx:pt idx="245045">0</cx:pt>
          <cx:pt idx="245046">0</cx:pt>
          <cx:pt idx="245047">0</cx:pt>
          <cx:pt idx="245048">1</cx:pt>
          <cx:pt idx="245049">6</cx:pt>
          <cx:pt idx="245050">5</cx:pt>
          <cx:pt idx="245051">12</cx:pt>
          <cx:pt idx="245052">1</cx:pt>
          <cx:pt idx="245053">3</cx:pt>
          <cx:pt idx="245054">288</cx:pt>
          <cx:pt idx="245055">0</cx:pt>
          <cx:pt idx="245056">3</cx:pt>
          <cx:pt idx="245057">71</cx:pt>
          <cx:pt idx="245058">0</cx:pt>
          <cx:pt idx="245059">0</cx:pt>
          <cx:pt idx="245060">0</cx:pt>
          <cx:pt idx="245061">0</cx:pt>
          <cx:pt idx="245062">15</cx:pt>
          <cx:pt idx="245063">175</cx:pt>
          <cx:pt idx="245064">1</cx:pt>
          <cx:pt idx="245065">503</cx:pt>
          <cx:pt idx="245066">0</cx:pt>
          <cx:pt idx="245067">3</cx:pt>
          <cx:pt idx="245068">43</cx:pt>
          <cx:pt idx="245069">0</cx:pt>
          <cx:pt idx="245070">49</cx:pt>
          <cx:pt idx="245071">0</cx:pt>
          <cx:pt idx="245072">2</cx:pt>
          <cx:pt idx="245073">1</cx:pt>
          <cx:pt idx="245074">16</cx:pt>
          <cx:pt idx="245075">51</cx:pt>
          <cx:pt idx="245076">133</cx:pt>
          <cx:pt idx="245077">0</cx:pt>
          <cx:pt idx="245078">151</cx:pt>
          <cx:pt idx="245079">773</cx:pt>
          <cx:pt idx="245080">0</cx:pt>
          <cx:pt idx="245081">0</cx:pt>
          <cx:pt idx="245082">13</cx:pt>
          <cx:pt idx="245083">1</cx:pt>
          <cx:pt idx="245084">0</cx:pt>
          <cx:pt idx="245085">104</cx:pt>
          <cx:pt idx="245086">15</cx:pt>
          <cx:pt idx="245087">0</cx:pt>
          <cx:pt idx="245088">1</cx:pt>
          <cx:pt idx="245089">1</cx:pt>
          <cx:pt idx="245090">10</cx:pt>
          <cx:pt idx="245091">30</cx:pt>
          <cx:pt idx="245092">472</cx:pt>
          <cx:pt idx="245093">125</cx:pt>
          <cx:pt idx="245094">23</cx:pt>
          <cx:pt idx="245095">19</cx:pt>
          <cx:pt idx="245096">0</cx:pt>
          <cx:pt idx="245097">4</cx:pt>
          <cx:pt idx="245098">0</cx:pt>
          <cx:pt idx="245099">1</cx:pt>
          <cx:pt idx="245100">34</cx:pt>
          <cx:pt idx="245101">0</cx:pt>
          <cx:pt idx="245102">0</cx:pt>
          <cx:pt idx="245103">35</cx:pt>
          <cx:pt idx="245104">0</cx:pt>
          <cx:pt idx="245105">8</cx:pt>
          <cx:pt idx="245106">0</cx:pt>
          <cx:pt idx="245107">26</cx:pt>
          <cx:pt idx="245108">0</cx:pt>
          <cx:pt idx="245109">8</cx:pt>
          <cx:pt idx="245110">16</cx:pt>
          <cx:pt idx="245111">0</cx:pt>
          <cx:pt idx="245112">1</cx:pt>
          <cx:pt idx="245113">0</cx:pt>
          <cx:pt idx="245114">35</cx:pt>
          <cx:pt idx="245115">50</cx:pt>
          <cx:pt idx="245116">4</cx:pt>
          <cx:pt idx="245117">22</cx:pt>
          <cx:pt idx="245118">4</cx:pt>
          <cx:pt idx="245119">11</cx:pt>
          <cx:pt idx="245120">12</cx:pt>
          <cx:pt idx="245121">23</cx:pt>
          <cx:pt idx="245122">0</cx:pt>
          <cx:pt idx="245123">19</cx:pt>
          <cx:pt idx="245124">82</cx:pt>
          <cx:pt idx="245125">51</cx:pt>
          <cx:pt idx="245126">15</cx:pt>
          <cx:pt idx="245127">61</cx:pt>
          <cx:pt idx="245128">74</cx:pt>
          <cx:pt idx="245129">4</cx:pt>
          <cx:pt idx="245130">1</cx:pt>
          <cx:pt idx="245131">2</cx:pt>
          <cx:pt idx="245132">104</cx:pt>
          <cx:pt idx="245133">1</cx:pt>
          <cx:pt idx="245134">0</cx:pt>
          <cx:pt idx="245135">0</cx:pt>
          <cx:pt idx="245136">0</cx:pt>
          <cx:pt idx="245137">393</cx:pt>
          <cx:pt idx="245138">1</cx:pt>
          <cx:pt idx="245139">0</cx:pt>
          <cx:pt idx="245140">0</cx:pt>
          <cx:pt idx="245141">51</cx:pt>
          <cx:pt idx="245142">60</cx:pt>
          <cx:pt idx="245143">29</cx:pt>
          <cx:pt idx="245144">43</cx:pt>
          <cx:pt idx="245145">8</cx:pt>
          <cx:pt idx="245146">83</cx:pt>
          <cx:pt idx="245147">36</cx:pt>
          <cx:pt idx="245148">0</cx:pt>
          <cx:pt idx="245149">54</cx:pt>
          <cx:pt idx="245150">1</cx:pt>
          <cx:pt idx="245151">24</cx:pt>
          <cx:pt idx="245152">4</cx:pt>
          <cx:pt idx="245153">18</cx:pt>
          <cx:pt idx="245154">20</cx:pt>
          <cx:pt idx="245155">75</cx:pt>
          <cx:pt idx="245156">2</cx:pt>
          <cx:pt idx="245157">21</cx:pt>
          <cx:pt idx="245158">406</cx:pt>
          <cx:pt idx="245159">163</cx:pt>
          <cx:pt idx="245160">1</cx:pt>
          <cx:pt idx="245161">9</cx:pt>
          <cx:pt idx="245162">4</cx:pt>
          <cx:pt idx="245163">1</cx:pt>
          <cx:pt idx="245164">0</cx:pt>
          <cx:pt idx="245165">4</cx:pt>
          <cx:pt idx="245166">78</cx:pt>
          <cx:pt idx="245167">5</cx:pt>
          <cx:pt idx="245168">0</cx:pt>
          <cx:pt idx="245169">67</cx:pt>
          <cx:pt idx="245170">3</cx:pt>
          <cx:pt idx="245171">13</cx:pt>
          <cx:pt idx="245172">0</cx:pt>
          <cx:pt idx="245173">1</cx:pt>
          <cx:pt idx="245174">110</cx:pt>
          <cx:pt idx="245175">11</cx:pt>
          <cx:pt idx="245176">58</cx:pt>
          <cx:pt idx="245177">0</cx:pt>
          <cx:pt idx="245178">159</cx:pt>
          <cx:pt idx="245179">8</cx:pt>
          <cx:pt idx="245180">21</cx:pt>
          <cx:pt idx="245181">2</cx:pt>
          <cx:pt idx="245182">12</cx:pt>
          <cx:pt idx="245183">0</cx:pt>
          <cx:pt idx="245184">3</cx:pt>
          <cx:pt idx="245185">4</cx:pt>
          <cx:pt idx="245186">735</cx:pt>
          <cx:pt idx="245187">15</cx:pt>
          <cx:pt idx="245188">493</cx:pt>
          <cx:pt idx="245189">19</cx:pt>
          <cx:pt idx="245190">4</cx:pt>
          <cx:pt idx="245191">34</cx:pt>
          <cx:pt idx="245192">41</cx:pt>
          <cx:pt idx="245193">0</cx:pt>
          <cx:pt idx="245194">230</cx:pt>
          <cx:pt idx="245195">37</cx:pt>
          <cx:pt idx="245196">21</cx:pt>
          <cx:pt idx="245197">3</cx:pt>
          <cx:pt idx="245198">4</cx:pt>
          <cx:pt idx="245199">26</cx:pt>
          <cx:pt idx="245200">29</cx:pt>
          <cx:pt idx="245201">39</cx:pt>
          <cx:pt idx="245202">0</cx:pt>
          <cx:pt idx="245203">143</cx:pt>
          <cx:pt idx="245204">6</cx:pt>
          <cx:pt idx="245205">57</cx:pt>
          <cx:pt idx="245206">68</cx:pt>
          <cx:pt idx="245207">97</cx:pt>
          <cx:pt idx="245208">470</cx:pt>
          <cx:pt idx="245209">20</cx:pt>
          <cx:pt idx="245210">8</cx:pt>
          <cx:pt idx="245211">3</cx:pt>
          <cx:pt idx="245212">1</cx:pt>
          <cx:pt idx="245213">10</cx:pt>
          <cx:pt idx="245214">0</cx:pt>
          <cx:pt idx="245215">3</cx:pt>
          <cx:pt idx="245216">0</cx:pt>
          <cx:pt idx="245217">0</cx:pt>
          <cx:pt idx="245218">38</cx:pt>
          <cx:pt idx="245219">0</cx:pt>
          <cx:pt idx="245220">1</cx:pt>
          <cx:pt idx="245221">0</cx:pt>
          <cx:pt idx="245222">0</cx:pt>
          <cx:pt idx="245223">5</cx:pt>
          <cx:pt idx="245224">0</cx:pt>
          <cx:pt idx="245225">0</cx:pt>
          <cx:pt idx="245226">122</cx:pt>
          <cx:pt idx="245227">55</cx:pt>
          <cx:pt idx="245228">24</cx:pt>
          <cx:pt idx="245229">32</cx:pt>
          <cx:pt idx="245230">2</cx:pt>
          <cx:pt idx="245231">14</cx:pt>
          <cx:pt idx="245232">64</cx:pt>
          <cx:pt idx="245233">13</cx:pt>
          <cx:pt idx="245234">39</cx:pt>
          <cx:pt idx="245235">32</cx:pt>
          <cx:pt idx="245236">172</cx:pt>
          <cx:pt idx="245237">385</cx:pt>
          <cx:pt idx="245238">8</cx:pt>
          <cx:pt idx="245239">20</cx:pt>
          <cx:pt idx="245240">8</cx:pt>
          <cx:pt idx="245241">27</cx:pt>
          <cx:pt idx="245242">88</cx:pt>
          <cx:pt idx="245243">2</cx:pt>
          <cx:pt idx="245244">5</cx:pt>
          <cx:pt idx="245245">0</cx:pt>
          <cx:pt idx="245246">24</cx:pt>
          <cx:pt idx="245247">26</cx:pt>
          <cx:pt idx="245248">7</cx:pt>
          <cx:pt idx="245249">7</cx:pt>
          <cx:pt idx="245250">44</cx:pt>
          <cx:pt idx="245251">222</cx:pt>
          <cx:pt idx="245252">0</cx:pt>
          <cx:pt idx="245253">0</cx:pt>
          <cx:pt idx="245254">0</cx:pt>
          <cx:pt idx="245255">21</cx:pt>
          <cx:pt idx="245256">16</cx:pt>
          <cx:pt idx="245257">198</cx:pt>
          <cx:pt idx="245258">104</cx:pt>
          <cx:pt idx="245259">76</cx:pt>
          <cx:pt idx="245260">3</cx:pt>
          <cx:pt idx="245261">9</cx:pt>
          <cx:pt idx="245262">336</cx:pt>
          <cx:pt idx="245263">140</cx:pt>
          <cx:pt idx="245264">5</cx:pt>
          <cx:pt idx="245265">38</cx:pt>
          <cx:pt idx="245266">375</cx:pt>
          <cx:pt idx="245267">33</cx:pt>
          <cx:pt idx="245268">0</cx:pt>
          <cx:pt idx="245269">7</cx:pt>
          <cx:pt idx="245270">7</cx:pt>
          <cx:pt idx="245271">2</cx:pt>
          <cx:pt idx="245272">5</cx:pt>
          <cx:pt idx="245273">22</cx:pt>
          <cx:pt idx="245274">21</cx:pt>
          <cx:pt idx="245275">9</cx:pt>
          <cx:pt idx="245276">669</cx:pt>
          <cx:pt idx="245277">3</cx:pt>
          <cx:pt idx="245278">13</cx:pt>
          <cx:pt idx="245279">272</cx:pt>
          <cx:pt idx="245280">1</cx:pt>
          <cx:pt idx="245281">0</cx:pt>
          <cx:pt idx="245282">57</cx:pt>
          <cx:pt idx="245283">1</cx:pt>
          <cx:pt idx="245284">6</cx:pt>
          <cx:pt idx="245285">87</cx:pt>
          <cx:pt idx="245286">7</cx:pt>
          <cx:pt idx="245287">2</cx:pt>
          <cx:pt idx="245288">15</cx:pt>
          <cx:pt idx="245289">0</cx:pt>
          <cx:pt idx="245290">4</cx:pt>
          <cx:pt idx="245291">28</cx:pt>
          <cx:pt idx="245292">18</cx:pt>
          <cx:pt idx="245293">35</cx:pt>
          <cx:pt idx="245294">0</cx:pt>
          <cx:pt idx="245295">0</cx:pt>
          <cx:pt idx="245296">0</cx:pt>
          <cx:pt idx="245297">0</cx:pt>
          <cx:pt idx="245298">0</cx:pt>
          <cx:pt idx="245299">24</cx:pt>
          <cx:pt idx="245300">0</cx:pt>
          <cx:pt idx="245301">0</cx:pt>
          <cx:pt idx="245302">0</cx:pt>
          <cx:pt idx="245303">0</cx:pt>
          <cx:pt idx="245304">3</cx:pt>
          <cx:pt idx="245305">0</cx:pt>
          <cx:pt idx="245306">23</cx:pt>
          <cx:pt idx="245307">29</cx:pt>
          <cx:pt idx="245308">38</cx:pt>
          <cx:pt idx="245309">11</cx:pt>
          <cx:pt idx="245310">7</cx:pt>
          <cx:pt idx="245311">0</cx:pt>
          <cx:pt idx="245312">331</cx:pt>
          <cx:pt idx="245313">6</cx:pt>
          <cx:pt idx="245314">148</cx:pt>
          <cx:pt idx="245315">0</cx:pt>
          <cx:pt idx="245316">75</cx:pt>
          <cx:pt idx="245317">0</cx:pt>
          <cx:pt idx="245318">0</cx:pt>
          <cx:pt idx="245319">5</cx:pt>
          <cx:pt idx="245320">0</cx:pt>
          <cx:pt idx="245321">9</cx:pt>
          <cx:pt idx="245322">3</cx:pt>
          <cx:pt idx="245323">2</cx:pt>
          <cx:pt idx="245324">30</cx:pt>
          <cx:pt idx="245325">73</cx:pt>
          <cx:pt idx="245326">21</cx:pt>
          <cx:pt idx="245327">133</cx:pt>
          <cx:pt idx="245328">23</cx:pt>
          <cx:pt idx="245329">0</cx:pt>
          <cx:pt idx="245330">21</cx:pt>
          <cx:pt idx="245331">0</cx:pt>
          <cx:pt idx="245332">125</cx:pt>
          <cx:pt idx="245333">58</cx:pt>
          <cx:pt idx="245334">26</cx:pt>
          <cx:pt idx="245335">26</cx:pt>
          <cx:pt idx="245336">52</cx:pt>
          <cx:pt idx="245337">98</cx:pt>
          <cx:pt idx="245338">1</cx:pt>
          <cx:pt idx="245339">0</cx:pt>
          <cx:pt idx="245340">0</cx:pt>
          <cx:pt idx="245341">134</cx:pt>
          <cx:pt idx="245342">21</cx:pt>
          <cx:pt idx="245343">0</cx:pt>
          <cx:pt idx="245344">35</cx:pt>
          <cx:pt idx="245345">1</cx:pt>
          <cx:pt idx="245346">6</cx:pt>
          <cx:pt idx="245347">0</cx:pt>
          <cx:pt idx="245348">3</cx:pt>
          <cx:pt idx="245349">27</cx:pt>
          <cx:pt idx="245350">0</cx:pt>
          <cx:pt idx="245351">91</cx:pt>
          <cx:pt idx="245352">0</cx:pt>
          <cx:pt idx="245353">28</cx:pt>
          <cx:pt idx="245354">72</cx:pt>
          <cx:pt idx="245355">1</cx:pt>
          <cx:pt idx="245356">90</cx:pt>
          <cx:pt idx="245357">42</cx:pt>
          <cx:pt idx="245358">0</cx:pt>
          <cx:pt idx="245359">1</cx:pt>
          <cx:pt idx="245360">0</cx:pt>
          <cx:pt idx="245361">616</cx:pt>
          <cx:pt idx="245362">16</cx:pt>
          <cx:pt idx="245363">0</cx:pt>
          <cx:pt idx="245364">300</cx:pt>
          <cx:pt idx="245365">8</cx:pt>
          <cx:pt idx="245366">39</cx:pt>
          <cx:pt idx="245367">0</cx:pt>
          <cx:pt idx="245368">0</cx:pt>
          <cx:pt idx="245369">43</cx:pt>
          <cx:pt idx="245370">0</cx:pt>
          <cx:pt idx="245371">181</cx:pt>
          <cx:pt idx="245372">181</cx:pt>
          <cx:pt idx="245373">234</cx:pt>
          <cx:pt idx="245374">126</cx:pt>
          <cx:pt idx="245375">54</cx:pt>
          <cx:pt idx="245376">41</cx:pt>
          <cx:pt idx="245377">2</cx:pt>
          <cx:pt idx="245378">1</cx:pt>
          <cx:pt idx="245379">25</cx:pt>
          <cx:pt idx="245380">1</cx:pt>
          <cx:pt idx="245381">1</cx:pt>
          <cx:pt idx="245382">7</cx:pt>
          <cx:pt idx="245383">40</cx:pt>
          <cx:pt idx="245384">0</cx:pt>
          <cx:pt idx="245385">0</cx:pt>
          <cx:pt idx="245386">0</cx:pt>
          <cx:pt idx="245387">66</cx:pt>
          <cx:pt idx="245388">21</cx:pt>
          <cx:pt idx="245389">236</cx:pt>
          <cx:pt idx="245390">35</cx:pt>
          <cx:pt idx="245391">0</cx:pt>
          <cx:pt idx="245392">1</cx:pt>
          <cx:pt idx="245393">87</cx:pt>
          <cx:pt idx="245394">4</cx:pt>
          <cx:pt idx="245395">104</cx:pt>
          <cx:pt idx="245396">6</cx:pt>
          <cx:pt idx="245397">645</cx:pt>
          <cx:pt idx="245398">79</cx:pt>
          <cx:pt idx="245399">71</cx:pt>
          <cx:pt idx="245400">8</cx:pt>
          <cx:pt idx="245401">6</cx:pt>
          <cx:pt idx="245402">10</cx:pt>
          <cx:pt idx="245403">0</cx:pt>
          <cx:pt idx="245404">1</cx:pt>
          <cx:pt idx="245405">0</cx:pt>
          <cx:pt idx="245406">53</cx:pt>
          <cx:pt idx="245407">0</cx:pt>
          <cx:pt idx="245408">24</cx:pt>
          <cx:pt idx="245409">0</cx:pt>
          <cx:pt idx="245410">22</cx:pt>
          <cx:pt idx="245411">11</cx:pt>
          <cx:pt idx="245412">0</cx:pt>
          <cx:pt idx="245413">0</cx:pt>
          <cx:pt idx="245414">0</cx:pt>
          <cx:pt idx="245415">1</cx:pt>
          <cx:pt idx="245416">0</cx:pt>
          <cx:pt idx="245417">29</cx:pt>
          <cx:pt idx="245418">35</cx:pt>
          <cx:pt idx="245419">191</cx:pt>
          <cx:pt idx="245420">17</cx:pt>
          <cx:pt idx="245421">0</cx:pt>
          <cx:pt idx="245422">0</cx:pt>
          <cx:pt idx="245423">0</cx:pt>
          <cx:pt idx="245424">18</cx:pt>
          <cx:pt idx="245425">0</cx:pt>
          <cx:pt idx="245426">14</cx:pt>
          <cx:pt idx="245427">1</cx:pt>
          <cx:pt idx="245428">0</cx:pt>
          <cx:pt idx="245429">26</cx:pt>
          <cx:pt idx="245430">0</cx:pt>
          <cx:pt idx="245431">20</cx:pt>
          <cx:pt idx="245432">11</cx:pt>
          <cx:pt idx="245433">0</cx:pt>
          <cx:pt idx="245434">39</cx:pt>
          <cx:pt idx="245435">1</cx:pt>
          <cx:pt idx="245436">20</cx:pt>
          <cx:pt idx="245437">85</cx:pt>
          <cx:pt idx="245438">0</cx:pt>
          <cx:pt idx="245439">48</cx:pt>
          <cx:pt idx="245440">7</cx:pt>
          <cx:pt idx="245441">2</cx:pt>
          <cx:pt idx="245442">337</cx:pt>
          <cx:pt idx="245443">7</cx:pt>
          <cx:pt idx="245444">0</cx:pt>
          <cx:pt idx="245445">0</cx:pt>
          <cx:pt idx="245446">6</cx:pt>
          <cx:pt idx="245447">0</cx:pt>
          <cx:pt idx="245448">12</cx:pt>
          <cx:pt idx="245449">14</cx:pt>
          <cx:pt idx="245450">4</cx:pt>
          <cx:pt idx="245451">2</cx:pt>
          <cx:pt idx="245452">2</cx:pt>
          <cx:pt idx="245453">9</cx:pt>
          <cx:pt idx="245454">2</cx:pt>
          <cx:pt idx="245455">15</cx:pt>
          <cx:pt idx="245456">161</cx:pt>
          <cx:pt idx="245457">14</cx:pt>
          <cx:pt idx="245458">29</cx:pt>
          <cx:pt idx="245459">2</cx:pt>
          <cx:pt idx="245460">0</cx:pt>
          <cx:pt idx="245461">0</cx:pt>
          <cx:pt idx="245462">7</cx:pt>
          <cx:pt idx="245463">1</cx:pt>
          <cx:pt idx="245464">151</cx:pt>
          <cx:pt idx="245465">13</cx:pt>
          <cx:pt idx="245466">14</cx:pt>
          <cx:pt idx="245467">16</cx:pt>
          <cx:pt idx="245468">0</cx:pt>
          <cx:pt idx="245469">10</cx:pt>
          <cx:pt idx="245470">79</cx:pt>
          <cx:pt idx="245471">8</cx:pt>
          <cx:pt idx="245472">224</cx:pt>
          <cx:pt idx="245473">54</cx:pt>
          <cx:pt idx="245474">0</cx:pt>
          <cx:pt idx="245475">0</cx:pt>
          <cx:pt idx="245476">0</cx:pt>
          <cx:pt idx="245477">33</cx:pt>
          <cx:pt idx="245478">0</cx:pt>
          <cx:pt idx="245479">32</cx:pt>
          <cx:pt idx="245480">77</cx:pt>
          <cx:pt idx="245481">1</cx:pt>
          <cx:pt idx="245482">20</cx:pt>
          <cx:pt idx="245483">5</cx:pt>
          <cx:pt idx="245484">0</cx:pt>
          <cx:pt idx="245485">19</cx:pt>
          <cx:pt idx="245486">252</cx:pt>
          <cx:pt idx="245487">51</cx:pt>
          <cx:pt idx="245488">13</cx:pt>
          <cx:pt idx="245489">2</cx:pt>
          <cx:pt idx="245490">3</cx:pt>
          <cx:pt idx="245491">0</cx:pt>
          <cx:pt idx="245492">0</cx:pt>
          <cx:pt idx="245493">0</cx:pt>
          <cx:pt idx="245494">16</cx:pt>
          <cx:pt idx="245495">22</cx:pt>
          <cx:pt idx="245496">8</cx:pt>
          <cx:pt idx="245497">98</cx:pt>
          <cx:pt idx="245498">13</cx:pt>
          <cx:pt idx="245499">1</cx:pt>
          <cx:pt idx="245500">0</cx:pt>
          <cx:pt idx="245501">1</cx:pt>
          <cx:pt idx="245502">39</cx:pt>
          <cx:pt idx="245503">1</cx:pt>
          <cx:pt idx="245504">48</cx:pt>
          <cx:pt idx="245505">15</cx:pt>
          <cx:pt idx="245506">7</cx:pt>
          <cx:pt idx="245507">4</cx:pt>
          <cx:pt idx="245508">28</cx:pt>
          <cx:pt idx="245509">2</cx:pt>
          <cx:pt idx="245510">2</cx:pt>
          <cx:pt idx="245511">6</cx:pt>
          <cx:pt idx="245512">0</cx:pt>
          <cx:pt idx="245513">13</cx:pt>
          <cx:pt idx="245514">0</cx:pt>
          <cx:pt idx="245515">0</cx:pt>
          <cx:pt idx="245516">0</cx:pt>
          <cx:pt idx="245517">6</cx:pt>
          <cx:pt idx="245518">141</cx:pt>
          <cx:pt idx="245519">0</cx:pt>
          <cx:pt idx="245520">0</cx:pt>
          <cx:pt idx="245521">1</cx:pt>
          <cx:pt idx="245522">41</cx:pt>
          <cx:pt idx="245523">0</cx:pt>
          <cx:pt idx="245524">173</cx:pt>
          <cx:pt idx="245525">8</cx:pt>
          <cx:pt idx="245526">118</cx:pt>
          <cx:pt idx="245527">67</cx:pt>
          <cx:pt idx="245528">49</cx:pt>
          <cx:pt idx="245529">0</cx:pt>
          <cx:pt idx="245530">134</cx:pt>
          <cx:pt idx="245531">7</cx:pt>
          <cx:pt idx="245532">14</cx:pt>
          <cx:pt idx="245533">0</cx:pt>
          <cx:pt idx="245534">6</cx:pt>
          <cx:pt idx="245535">57</cx:pt>
          <cx:pt idx="245536">0</cx:pt>
          <cx:pt idx="245537">46</cx:pt>
          <cx:pt idx="245538">0</cx:pt>
          <cx:pt idx="245539">3</cx:pt>
          <cx:pt idx="245540">27</cx:pt>
          <cx:pt idx="245541">0</cx:pt>
          <cx:pt idx="245542">0</cx:pt>
          <cx:pt idx="245543">0</cx:pt>
          <cx:pt idx="245544">6</cx:pt>
          <cx:pt idx="245545">9</cx:pt>
          <cx:pt idx="245546">13</cx:pt>
          <cx:pt idx="245547">3</cx:pt>
          <cx:pt idx="245548">4</cx:pt>
          <cx:pt idx="245549">3</cx:pt>
          <cx:pt idx="245550">14</cx:pt>
          <cx:pt idx="245551">21</cx:pt>
          <cx:pt idx="245552">48</cx:pt>
          <cx:pt idx="245553">196</cx:pt>
          <cx:pt idx="245554">9</cx:pt>
          <cx:pt idx="245555">0</cx:pt>
          <cx:pt idx="245556">209</cx:pt>
          <cx:pt idx="245557">1</cx:pt>
          <cx:pt idx="245558">0</cx:pt>
          <cx:pt idx="245559">1</cx:pt>
          <cx:pt idx="245560">91</cx:pt>
          <cx:pt idx="245561">42</cx:pt>
          <cx:pt idx="245562">22</cx:pt>
          <cx:pt idx="245563">50</cx:pt>
          <cx:pt idx="245564">5</cx:pt>
          <cx:pt idx="245565">454</cx:pt>
          <cx:pt idx="245566">22</cx:pt>
          <cx:pt idx="245567">1</cx:pt>
          <cx:pt idx="245568">0</cx:pt>
          <cx:pt idx="245569">53</cx:pt>
          <cx:pt idx="245570">5</cx:pt>
          <cx:pt idx="245571">8</cx:pt>
          <cx:pt idx="245572">10</cx:pt>
          <cx:pt idx="245573">5</cx:pt>
          <cx:pt idx="245574">58</cx:pt>
          <cx:pt idx="245575">0</cx:pt>
          <cx:pt idx="245576">3</cx:pt>
          <cx:pt idx="245577">17</cx:pt>
          <cx:pt idx="245578">80</cx:pt>
          <cx:pt idx="245579">13</cx:pt>
          <cx:pt idx="245580">1</cx:pt>
          <cx:pt idx="245581">1</cx:pt>
          <cx:pt idx="245582">0</cx:pt>
          <cx:pt idx="245583">1</cx:pt>
          <cx:pt idx="245584">0</cx:pt>
          <cx:pt idx="245585">7</cx:pt>
          <cx:pt idx="245586">0</cx:pt>
          <cx:pt idx="245587">0</cx:pt>
          <cx:pt idx="245588">7</cx:pt>
          <cx:pt idx="245589">188</cx:pt>
          <cx:pt idx="245590">34</cx:pt>
          <cx:pt idx="245591">190</cx:pt>
          <cx:pt idx="245592">34</cx:pt>
          <cx:pt idx="245593">13</cx:pt>
          <cx:pt idx="245594">0</cx:pt>
          <cx:pt idx="245595">1</cx:pt>
          <cx:pt idx="245596">0</cx:pt>
          <cx:pt idx="245597">0</cx:pt>
          <cx:pt idx="245598">0</cx:pt>
          <cx:pt idx="245599">0</cx:pt>
          <cx:pt idx="245600">1</cx:pt>
          <cx:pt idx="245601">3</cx:pt>
          <cx:pt idx="245602">100</cx:pt>
          <cx:pt idx="245603">0</cx:pt>
          <cx:pt idx="245604">83</cx:pt>
          <cx:pt idx="245605">7</cx:pt>
          <cx:pt idx="245606">25</cx:pt>
          <cx:pt idx="245607">13</cx:pt>
          <cx:pt idx="245608">15</cx:pt>
          <cx:pt idx="245609">0</cx:pt>
          <cx:pt idx="245610">0</cx:pt>
          <cx:pt idx="245611">0</cx:pt>
          <cx:pt idx="245612">5</cx:pt>
          <cx:pt idx="245613">3</cx:pt>
          <cx:pt idx="245614">190</cx:pt>
          <cx:pt idx="245615">0</cx:pt>
          <cx:pt idx="245616">1</cx:pt>
          <cx:pt idx="245617">0</cx:pt>
          <cx:pt idx="245618">1</cx:pt>
          <cx:pt idx="245619">58</cx:pt>
          <cx:pt idx="245620">299</cx:pt>
          <cx:pt idx="245621">0</cx:pt>
          <cx:pt idx="245622">0</cx:pt>
          <cx:pt idx="245623">0</cx:pt>
          <cx:pt idx="245624">17</cx:pt>
          <cx:pt idx="245625">0</cx:pt>
          <cx:pt idx="245626">7</cx:pt>
          <cx:pt idx="245627">0</cx:pt>
          <cx:pt idx="245628">0</cx:pt>
          <cx:pt idx="245629">0</cx:pt>
          <cx:pt idx="245630">43</cx:pt>
          <cx:pt idx="245631">22</cx:pt>
          <cx:pt idx="245632">1</cx:pt>
          <cx:pt idx="245633">15</cx:pt>
          <cx:pt idx="245634">6</cx:pt>
          <cx:pt idx="245635">104</cx:pt>
          <cx:pt idx="245636">0</cx:pt>
          <cx:pt idx="245637">39</cx:pt>
          <cx:pt idx="245638">0</cx:pt>
          <cx:pt idx="245639">28</cx:pt>
          <cx:pt idx="245640">4</cx:pt>
          <cx:pt idx="245641">0</cx:pt>
          <cx:pt idx="245642">0</cx:pt>
          <cx:pt idx="245643">6</cx:pt>
          <cx:pt idx="245644">15</cx:pt>
          <cx:pt idx="245645">0</cx:pt>
          <cx:pt idx="245646">18</cx:pt>
          <cx:pt idx="245647">45</cx:pt>
          <cx:pt idx="245648">111</cx:pt>
          <cx:pt idx="245649">14</cx:pt>
          <cx:pt idx="245650">48</cx:pt>
          <cx:pt idx="245651">2</cx:pt>
          <cx:pt idx="245652">481</cx:pt>
          <cx:pt idx="245653">71</cx:pt>
          <cx:pt idx="245654">0</cx:pt>
          <cx:pt idx="245655">0</cx:pt>
          <cx:pt idx="245656">7</cx:pt>
          <cx:pt idx="245657">0</cx:pt>
          <cx:pt idx="245658">0</cx:pt>
          <cx:pt idx="245659">0</cx:pt>
          <cx:pt idx="245660">0</cx:pt>
          <cx:pt idx="245661">5</cx:pt>
          <cx:pt idx="245662">0</cx:pt>
          <cx:pt idx="245663">17</cx:pt>
          <cx:pt idx="245664">169</cx:pt>
          <cx:pt idx="245665">4</cx:pt>
          <cx:pt idx="245666">3</cx:pt>
          <cx:pt idx="245667">4</cx:pt>
          <cx:pt idx="245668">15</cx:pt>
          <cx:pt idx="245669">0</cx:pt>
          <cx:pt idx="245670">937</cx:pt>
          <cx:pt idx="245671">3</cx:pt>
          <cx:pt idx="245672">11</cx:pt>
          <cx:pt idx="245673">11</cx:pt>
          <cx:pt idx="245674">8</cx:pt>
          <cx:pt idx="245675">22</cx:pt>
          <cx:pt idx="245676">1</cx:pt>
          <cx:pt idx="245677">0</cx:pt>
          <cx:pt idx="245678">1</cx:pt>
          <cx:pt idx="245679">3</cx:pt>
          <cx:pt idx="245680">3</cx:pt>
          <cx:pt idx="245681">1</cx:pt>
          <cx:pt idx="245682">0</cx:pt>
          <cx:pt idx="245683">56</cx:pt>
          <cx:pt idx="245684">91</cx:pt>
          <cx:pt idx="245685">0</cx:pt>
          <cx:pt idx="245686">1</cx:pt>
          <cx:pt idx="245687">19</cx:pt>
          <cx:pt idx="245688">29</cx:pt>
          <cx:pt idx="245689">33</cx:pt>
          <cx:pt idx="245690">19</cx:pt>
          <cx:pt idx="245691">33</cx:pt>
          <cx:pt idx="245692">21</cx:pt>
          <cx:pt idx="245693">60</cx:pt>
          <cx:pt idx="245694">11</cx:pt>
          <cx:pt idx="245695">18</cx:pt>
          <cx:pt idx="245696">13</cx:pt>
          <cx:pt idx="245697">0</cx:pt>
          <cx:pt idx="245698">24</cx:pt>
          <cx:pt idx="245699">4</cx:pt>
          <cx:pt idx="245700">0</cx:pt>
          <cx:pt idx="245701">4</cx:pt>
          <cx:pt idx="245702">90</cx:pt>
          <cx:pt idx="245703">36</cx:pt>
          <cx:pt idx="245704">37</cx:pt>
          <cx:pt idx="245705">103</cx:pt>
          <cx:pt idx="245706">106</cx:pt>
          <cx:pt idx="245707">666</cx:pt>
          <cx:pt idx="245708">3</cx:pt>
          <cx:pt idx="245709">0</cx:pt>
          <cx:pt idx="245710">0</cx:pt>
          <cx:pt idx="245711">13</cx:pt>
          <cx:pt idx="245712">3</cx:pt>
          <cx:pt idx="245713">4</cx:pt>
          <cx:pt idx="245714">0</cx:pt>
          <cx:pt idx="245715">150</cx:pt>
          <cx:pt idx="245716">32</cx:pt>
          <cx:pt idx="245717">28</cx:pt>
          <cx:pt idx="245718">337</cx:pt>
          <cx:pt idx="245719">21</cx:pt>
          <cx:pt idx="245720">5</cx:pt>
          <cx:pt idx="245721">11</cx:pt>
          <cx:pt idx="245722">48</cx:pt>
          <cx:pt idx="245723">537</cx:pt>
          <cx:pt idx="245724">64</cx:pt>
          <cx:pt idx="245725">0</cx:pt>
          <cx:pt idx="245726">0</cx:pt>
          <cx:pt idx="245727">63</cx:pt>
          <cx:pt idx="245728">0</cx:pt>
          <cx:pt idx="245729">0</cx:pt>
          <cx:pt idx="245730">62</cx:pt>
          <cx:pt idx="245731">1</cx:pt>
          <cx:pt idx="245732">56</cx:pt>
          <cx:pt idx="245733">362</cx:pt>
          <cx:pt idx="245734">0</cx:pt>
          <cx:pt idx="245735">4</cx:pt>
          <cx:pt idx="245736">1</cx:pt>
          <cx:pt idx="245737">0</cx:pt>
          <cx:pt idx="245738">0</cx:pt>
          <cx:pt idx="245739">15</cx:pt>
          <cx:pt idx="245740">64</cx:pt>
          <cx:pt idx="245741">1</cx:pt>
          <cx:pt idx="245742">12</cx:pt>
          <cx:pt idx="245743">361</cx:pt>
          <cx:pt idx="245744">674</cx:pt>
          <cx:pt idx="245745">328</cx:pt>
          <cx:pt idx="245746">139</cx:pt>
          <cx:pt idx="245747">21</cx:pt>
          <cx:pt idx="245748">22</cx:pt>
          <cx:pt idx="245749">50</cx:pt>
          <cx:pt idx="245750">0</cx:pt>
          <cx:pt idx="245751">3</cx:pt>
          <cx:pt idx="245752">199</cx:pt>
          <cx:pt idx="245753">0</cx:pt>
          <cx:pt idx="245754">7</cx:pt>
          <cx:pt idx="245755">0</cx:pt>
          <cx:pt idx="245756">0</cx:pt>
          <cx:pt idx="245757">0</cx:pt>
          <cx:pt idx="245758">3</cx:pt>
          <cx:pt idx="245759">1</cx:pt>
          <cx:pt idx="245760">0</cx:pt>
          <cx:pt idx="245761">0</cx:pt>
          <cx:pt idx="245762">0</cx:pt>
          <cx:pt idx="245763">15</cx:pt>
          <cx:pt idx="245764">112</cx:pt>
          <cx:pt idx="245765">46</cx:pt>
          <cx:pt idx="245766">199</cx:pt>
          <cx:pt idx="245767">1</cx:pt>
          <cx:pt idx="245768">230</cx:pt>
          <cx:pt idx="245769">27</cx:pt>
          <cx:pt idx="245770">0</cx:pt>
          <cx:pt idx="245771">4</cx:pt>
          <cx:pt idx="245772">12</cx:pt>
          <cx:pt idx="245773">21</cx:pt>
          <cx:pt idx="245774">1</cx:pt>
          <cx:pt idx="245775">1</cx:pt>
          <cx:pt idx="245776">77</cx:pt>
          <cx:pt idx="245777">85</cx:pt>
          <cx:pt idx="245778">7</cx:pt>
          <cx:pt idx="245779">4</cx:pt>
          <cx:pt idx="245780">27</cx:pt>
          <cx:pt idx="245781">2</cx:pt>
          <cx:pt idx="245782">0</cx:pt>
          <cx:pt idx="245783">1</cx:pt>
          <cx:pt idx="245784">3</cx:pt>
          <cx:pt idx="245785">50</cx:pt>
          <cx:pt idx="245786">8</cx:pt>
          <cx:pt idx="245787">0</cx:pt>
          <cx:pt idx="245788">0</cx:pt>
          <cx:pt idx="245789">4</cx:pt>
          <cx:pt idx="245790">0</cx:pt>
          <cx:pt idx="245791">7</cx:pt>
          <cx:pt idx="245792">0</cx:pt>
          <cx:pt idx="245793">253</cx:pt>
          <cx:pt idx="245794">0</cx:pt>
          <cx:pt idx="245795">0</cx:pt>
          <cx:pt idx="245796">0</cx:pt>
          <cx:pt idx="245797">3</cx:pt>
          <cx:pt idx="245798">241</cx:pt>
          <cx:pt idx="245799">0</cx:pt>
          <cx:pt idx="245800">0</cx:pt>
          <cx:pt idx="245801">0</cx:pt>
          <cx:pt idx="245802">0</cx:pt>
          <cx:pt idx="245803">0</cx:pt>
          <cx:pt idx="245804">0</cx:pt>
          <cx:pt idx="245805">0</cx:pt>
          <cx:pt idx="245806">0</cx:pt>
          <cx:pt idx="245807">0</cx:pt>
          <cx:pt idx="245808">0</cx:pt>
          <cx:pt idx="245809">1</cx:pt>
          <cx:pt idx="245810">0</cx:pt>
          <cx:pt idx="245811">0</cx:pt>
          <cx:pt idx="245812">0</cx:pt>
          <cx:pt idx="245813">0</cx:pt>
          <cx:pt idx="245814">0</cx:pt>
          <cx:pt idx="245815">0</cx:pt>
          <cx:pt idx="245816">13</cx:pt>
          <cx:pt idx="245817">8</cx:pt>
          <cx:pt idx="245818">1</cx:pt>
          <cx:pt idx="245819">54</cx:pt>
          <cx:pt idx="245820">7</cx:pt>
          <cx:pt idx="245821">2</cx:pt>
          <cx:pt idx="245822">0</cx:pt>
          <cx:pt idx="245823">0</cx:pt>
          <cx:pt idx="245824">13</cx:pt>
          <cx:pt idx="245825">31</cx:pt>
          <cx:pt idx="245826">64</cx:pt>
          <cx:pt idx="245827">7</cx:pt>
          <cx:pt idx="245828">39</cx:pt>
          <cx:pt idx="245829">0</cx:pt>
          <cx:pt idx="245830">0</cx:pt>
          <cx:pt idx="245831">53</cx:pt>
          <cx:pt idx="245832">18</cx:pt>
          <cx:pt idx="245833">2</cx:pt>
          <cx:pt idx="245834">0</cx:pt>
          <cx:pt idx="245835">29</cx:pt>
          <cx:pt idx="245836">0</cx:pt>
          <cx:pt idx="245837">2</cx:pt>
          <cx:pt idx="245838">0</cx:pt>
          <cx:pt idx="245839">62</cx:pt>
          <cx:pt idx="245840">0</cx:pt>
          <cx:pt idx="245841">5</cx:pt>
          <cx:pt idx="245842">1</cx:pt>
          <cx:pt idx="245843">620</cx:pt>
          <cx:pt idx="245844">0</cx:pt>
          <cx:pt idx="245845">32</cx:pt>
          <cx:pt idx="245846">0</cx:pt>
          <cx:pt idx="245847">0</cx:pt>
          <cx:pt idx="245848">0</cx:pt>
          <cx:pt idx="245849">0</cx:pt>
          <cx:pt idx="245850">0</cx:pt>
          <cx:pt idx="245851">1</cx:pt>
          <cx:pt idx="245852">4</cx:pt>
          <cx:pt idx="245853">0</cx:pt>
          <cx:pt idx="245854">38</cx:pt>
          <cx:pt idx="245855">74</cx:pt>
          <cx:pt idx="245856">479</cx:pt>
          <cx:pt idx="245857">0</cx:pt>
          <cx:pt idx="245858">12</cx:pt>
          <cx:pt idx="245859">124</cx:pt>
          <cx:pt idx="245860">4</cx:pt>
          <cx:pt idx="245861">0</cx:pt>
          <cx:pt idx="245862">13</cx:pt>
          <cx:pt idx="245863">0</cx:pt>
          <cx:pt idx="245864">18</cx:pt>
          <cx:pt idx="245865">2</cx:pt>
          <cx:pt idx="245866">9</cx:pt>
          <cx:pt idx="245867">0</cx:pt>
          <cx:pt idx="245868">13</cx:pt>
          <cx:pt idx="245869">55</cx:pt>
          <cx:pt idx="245870">27</cx:pt>
          <cx:pt idx="245871">19</cx:pt>
          <cx:pt idx="245872">0</cx:pt>
          <cx:pt idx="245873">0</cx:pt>
          <cx:pt idx="245874">71</cx:pt>
          <cx:pt idx="245875">27</cx:pt>
          <cx:pt idx="245876">40</cx:pt>
          <cx:pt idx="245877">20</cx:pt>
          <cx:pt idx="245878">1</cx:pt>
          <cx:pt idx="245879">29</cx:pt>
          <cx:pt idx="245880">0</cx:pt>
          <cx:pt idx="245881">210</cx:pt>
          <cx:pt idx="245882">14</cx:pt>
          <cx:pt idx="245883">103</cx:pt>
          <cx:pt idx="245884">34</cx:pt>
          <cx:pt idx="245885">0</cx:pt>
          <cx:pt idx="245886">6</cx:pt>
          <cx:pt idx="245887">6</cx:pt>
          <cx:pt idx="245888">0</cx:pt>
          <cx:pt idx="245889">2</cx:pt>
          <cx:pt idx="245890">0</cx:pt>
          <cx:pt idx="245891">0</cx:pt>
          <cx:pt idx="245892">0</cx:pt>
          <cx:pt idx="245893">240</cx:pt>
          <cx:pt idx="245894">140</cx:pt>
          <cx:pt idx="245895">0</cx:pt>
          <cx:pt idx="245896">21</cx:pt>
          <cx:pt idx="245897">73</cx:pt>
          <cx:pt idx="245898">1</cx:pt>
          <cx:pt idx="245899">14</cx:pt>
          <cx:pt idx="245900">24</cx:pt>
          <cx:pt idx="245901">7</cx:pt>
          <cx:pt idx="245902">8</cx:pt>
          <cx:pt idx="245903">11</cx:pt>
          <cx:pt idx="245904">4</cx:pt>
          <cx:pt idx="245905">0</cx:pt>
          <cx:pt idx="245906">0</cx:pt>
          <cx:pt idx="245907">0</cx:pt>
          <cx:pt idx="245908">54</cx:pt>
          <cx:pt idx="245909">2</cx:pt>
          <cx:pt idx="245910">11</cx:pt>
          <cx:pt idx="245911">60</cx:pt>
          <cx:pt idx="245912">0</cx:pt>
          <cx:pt idx="245913">0</cx:pt>
          <cx:pt idx="245914">5</cx:pt>
          <cx:pt idx="245915">0</cx:pt>
          <cx:pt idx="245916">2</cx:pt>
          <cx:pt idx="245917">0</cx:pt>
          <cx:pt idx="245918">92</cx:pt>
          <cx:pt idx="245919">14</cx:pt>
          <cx:pt idx="245920">28</cx:pt>
          <cx:pt idx="245921">183</cx:pt>
          <cx:pt idx="245922">0</cx:pt>
          <cx:pt idx="245923">0</cx:pt>
          <cx:pt idx="245924">1</cx:pt>
          <cx:pt idx="245925">102</cx:pt>
          <cx:pt idx="245926">70</cx:pt>
          <cx:pt idx="245927">198</cx:pt>
          <cx:pt idx="245928">4</cx:pt>
          <cx:pt idx="245929">0</cx:pt>
          <cx:pt idx="245930">87</cx:pt>
          <cx:pt idx="245931">0</cx:pt>
          <cx:pt idx="245932">1</cx:pt>
          <cx:pt idx="245933">0</cx:pt>
          <cx:pt idx="245934">0</cx:pt>
          <cx:pt idx="245935">4</cx:pt>
          <cx:pt idx="245936">131</cx:pt>
          <cx:pt idx="245937">0</cx:pt>
          <cx:pt idx="245938">0</cx:pt>
          <cx:pt idx="245939">0</cx:pt>
          <cx:pt idx="245940">20</cx:pt>
          <cx:pt idx="245941">2</cx:pt>
          <cx:pt idx="245942">25</cx:pt>
          <cx:pt idx="245943">1</cx:pt>
          <cx:pt idx="245944">2</cx:pt>
          <cx:pt idx="245945">4</cx:pt>
          <cx:pt idx="245946">0</cx:pt>
          <cx:pt idx="245947">0</cx:pt>
          <cx:pt idx="245948">0</cx:pt>
          <cx:pt idx="245949">0</cx:pt>
          <cx:pt idx="245950">0</cx:pt>
          <cx:pt idx="245951">11</cx:pt>
          <cx:pt idx="245952">0</cx:pt>
          <cx:pt idx="245953">0</cx:pt>
          <cx:pt idx="245954">8</cx:pt>
          <cx:pt idx="245955">176</cx:pt>
          <cx:pt idx="245956">1</cx:pt>
          <cx:pt idx="245957">172</cx:pt>
          <cx:pt idx="245958">1</cx:pt>
          <cx:pt idx="245959">40</cx:pt>
          <cx:pt idx="245960">0</cx:pt>
          <cx:pt idx="245961">5</cx:pt>
          <cx:pt idx="245962">0</cx:pt>
          <cx:pt idx="245963">0</cx:pt>
          <cx:pt idx="245964">0</cx:pt>
          <cx:pt idx="245965">119</cx:pt>
          <cx:pt idx="245966">6</cx:pt>
          <cx:pt idx="245967">3</cx:pt>
          <cx:pt idx="245968">5</cx:pt>
          <cx:pt idx="245969">1</cx:pt>
          <cx:pt idx="245970">0</cx:pt>
          <cx:pt idx="245971">0</cx:pt>
          <cx:pt idx="245972">1</cx:pt>
          <cx:pt idx="245973">1</cx:pt>
          <cx:pt idx="245974">0</cx:pt>
          <cx:pt idx="245975">12</cx:pt>
          <cx:pt idx="245976">61</cx:pt>
          <cx:pt idx="245977">365</cx:pt>
          <cx:pt idx="245978">70</cx:pt>
          <cx:pt idx="245979">19</cx:pt>
          <cx:pt idx="245980">13</cx:pt>
          <cx:pt idx="245981">97</cx:pt>
          <cx:pt idx="245982">48</cx:pt>
          <cx:pt idx="245983">37</cx:pt>
          <cx:pt idx="245984">9</cx:pt>
          <cx:pt idx="245985">0</cx:pt>
          <cx:pt idx="245986">15</cx:pt>
          <cx:pt idx="245987">8</cx:pt>
          <cx:pt idx="245988">161</cx:pt>
          <cx:pt idx="245989">11</cx:pt>
          <cx:pt idx="245990">4</cx:pt>
          <cx:pt idx="245991">25</cx:pt>
          <cx:pt idx="245992">5</cx:pt>
          <cx:pt idx="245993">21</cx:pt>
          <cx:pt idx="245994">1</cx:pt>
          <cx:pt idx="245995">0</cx:pt>
          <cx:pt idx="245996">0</cx:pt>
          <cx:pt idx="245997">7</cx:pt>
          <cx:pt idx="245998">0</cx:pt>
          <cx:pt idx="245999">0</cx:pt>
          <cx:pt idx="246000">12</cx:pt>
          <cx:pt idx="246001">13</cx:pt>
          <cx:pt idx="246002">0</cx:pt>
          <cx:pt idx="246003">1</cx:pt>
          <cx:pt idx="246004">1</cx:pt>
          <cx:pt idx="246005">0</cx:pt>
          <cx:pt idx="246006">2</cx:pt>
          <cx:pt idx="246007">13</cx:pt>
          <cx:pt idx="246008">2</cx:pt>
          <cx:pt idx="246009">2</cx:pt>
          <cx:pt idx="246010">4</cx:pt>
          <cx:pt idx="246011">0</cx:pt>
          <cx:pt idx="246012">7</cx:pt>
          <cx:pt idx="246013">0</cx:pt>
          <cx:pt idx="246014">34</cx:pt>
          <cx:pt idx="246015">1</cx:pt>
          <cx:pt idx="246016">0</cx:pt>
          <cx:pt idx="246017">20</cx:pt>
          <cx:pt idx="246018">0</cx:pt>
          <cx:pt idx="246019">0</cx:pt>
          <cx:pt idx="246020">14</cx:pt>
          <cx:pt idx="246021">280</cx:pt>
          <cx:pt idx="246022">168</cx:pt>
          <cx:pt idx="246023">34</cx:pt>
          <cx:pt idx="246024">22</cx:pt>
          <cx:pt idx="246025">16</cx:pt>
          <cx:pt idx="246026">1</cx:pt>
          <cx:pt idx="246027">10</cx:pt>
          <cx:pt idx="246028">88</cx:pt>
          <cx:pt idx="246029">30</cx:pt>
          <cx:pt idx="246030">28</cx:pt>
          <cx:pt idx="246031">0</cx:pt>
          <cx:pt idx="246032">8</cx:pt>
          <cx:pt idx="246033">0</cx:pt>
          <cx:pt idx="246034">0</cx:pt>
          <cx:pt idx="246035">271</cx:pt>
          <cx:pt idx="246036">41</cx:pt>
          <cx:pt idx="246037">35</cx:pt>
          <cx:pt idx="246038">42</cx:pt>
          <cx:pt idx="246039">0</cx:pt>
          <cx:pt idx="246040">0</cx:pt>
          <cx:pt idx="246041">0</cx:pt>
          <cx:pt idx="246042">0</cx:pt>
          <cx:pt idx="246043">21</cx:pt>
          <cx:pt idx="246044">67</cx:pt>
          <cx:pt idx="246045">176</cx:pt>
          <cx:pt idx="246046">22</cx:pt>
          <cx:pt idx="246047">6</cx:pt>
          <cx:pt idx="246048">3</cx:pt>
          <cx:pt idx="246049">1</cx:pt>
          <cx:pt idx="246050">60</cx:pt>
          <cx:pt idx="246051">0</cx:pt>
          <cx:pt idx="246052">1</cx:pt>
          <cx:pt idx="246053">544</cx:pt>
          <cx:pt idx="246054">11</cx:pt>
          <cx:pt idx="246055">20</cx:pt>
          <cx:pt idx="246056">70</cx:pt>
          <cx:pt idx="246057">35</cx:pt>
          <cx:pt idx="246058">1</cx:pt>
          <cx:pt idx="246059">6</cx:pt>
          <cx:pt idx="246060">5</cx:pt>
          <cx:pt idx="246061">5</cx:pt>
          <cx:pt idx="246062">50</cx:pt>
          <cx:pt idx="246063">268</cx:pt>
          <cx:pt idx="246064">29</cx:pt>
          <cx:pt idx="246065">6</cx:pt>
          <cx:pt idx="246066">0</cx:pt>
          <cx:pt idx="246067">70</cx:pt>
          <cx:pt idx="246068">66</cx:pt>
          <cx:pt idx="246069">27</cx:pt>
          <cx:pt idx="246070">772</cx:pt>
          <cx:pt idx="246071">119</cx:pt>
          <cx:pt idx="246072">210</cx:pt>
          <cx:pt idx="246073">5</cx:pt>
          <cx:pt idx="246074">0</cx:pt>
          <cx:pt idx="246075">7</cx:pt>
          <cx:pt idx="246076">3</cx:pt>
          <cx:pt idx="246077">1</cx:pt>
          <cx:pt idx="246078">0</cx:pt>
          <cx:pt idx="246079">103</cx:pt>
          <cx:pt idx="246080">1</cx:pt>
          <cx:pt idx="246081">17</cx:pt>
          <cx:pt idx="246082">4</cx:pt>
          <cx:pt idx="246083">15</cx:pt>
          <cx:pt idx="246084">3</cx:pt>
          <cx:pt idx="246085">121</cx:pt>
          <cx:pt idx="246086">12</cx:pt>
          <cx:pt idx="246087">0</cx:pt>
          <cx:pt idx="246088">12</cx:pt>
          <cx:pt idx="246089">8</cx:pt>
          <cx:pt idx="246090">0</cx:pt>
          <cx:pt idx="246091">31</cx:pt>
          <cx:pt idx="246092">1</cx:pt>
          <cx:pt idx="246093">0</cx:pt>
          <cx:pt idx="246094">0</cx:pt>
          <cx:pt idx="246095">0</cx:pt>
          <cx:pt idx="246096">0</cx:pt>
          <cx:pt idx="246097">0</cx:pt>
          <cx:pt idx="246098">62</cx:pt>
          <cx:pt idx="246099">40</cx:pt>
          <cx:pt idx="246100">7</cx:pt>
          <cx:pt idx="246101">4</cx:pt>
          <cx:pt idx="246102">14</cx:pt>
          <cx:pt idx="246103">335</cx:pt>
          <cx:pt idx="246104">1</cx:pt>
          <cx:pt idx="246105">48</cx:pt>
          <cx:pt idx="246106">42</cx:pt>
          <cx:pt idx="246107">14</cx:pt>
          <cx:pt idx="246108">1</cx:pt>
          <cx:pt idx="246109">50</cx:pt>
          <cx:pt idx="246110">51</cx:pt>
          <cx:pt idx="246111">25</cx:pt>
          <cx:pt idx="246112">87</cx:pt>
          <cx:pt idx="246113">11</cx:pt>
          <cx:pt idx="246114">1</cx:pt>
          <cx:pt idx="246115">3</cx:pt>
          <cx:pt idx="246116">173</cx:pt>
          <cx:pt idx="246117">12</cx:pt>
          <cx:pt idx="246118">421</cx:pt>
          <cx:pt idx="246119">91</cx:pt>
          <cx:pt idx="246120">7</cx:pt>
          <cx:pt idx="246121">129</cx:pt>
          <cx:pt idx="246122">0</cx:pt>
          <cx:pt idx="246123">0</cx:pt>
          <cx:pt idx="246124">1</cx:pt>
          <cx:pt idx="246125">0</cx:pt>
          <cx:pt idx="246126">0</cx:pt>
          <cx:pt idx="246127">0</cx:pt>
          <cx:pt idx="246128">0</cx:pt>
          <cx:pt idx="246129">0</cx:pt>
          <cx:pt idx="246130">7</cx:pt>
          <cx:pt idx="246131">24</cx:pt>
          <cx:pt idx="246132">0</cx:pt>
          <cx:pt idx="246133">0</cx:pt>
          <cx:pt idx="246134">0</cx:pt>
          <cx:pt idx="246135">98</cx:pt>
          <cx:pt idx="246136">14</cx:pt>
          <cx:pt idx="246137">107</cx:pt>
          <cx:pt idx="246138">14</cx:pt>
          <cx:pt idx="246139">10</cx:pt>
          <cx:pt idx="246140">0</cx:pt>
          <cx:pt idx="246141">1</cx:pt>
          <cx:pt idx="246142">51</cx:pt>
          <cx:pt idx="246143">14</cx:pt>
          <cx:pt idx="246144">173</cx:pt>
          <cx:pt idx="246145">1</cx:pt>
          <cx:pt idx="246146">97</cx:pt>
          <cx:pt idx="246147">6</cx:pt>
          <cx:pt idx="246148">0</cx:pt>
          <cx:pt idx="246149">0</cx:pt>
          <cx:pt idx="246150">0</cx:pt>
          <cx:pt idx="246151">0</cx:pt>
          <cx:pt idx="246152">40</cx:pt>
          <cx:pt idx="246153">0</cx:pt>
          <cx:pt idx="246154">0</cx:pt>
          <cx:pt idx="246155">13</cx:pt>
          <cx:pt idx="246156">10</cx:pt>
          <cx:pt idx="246157">4</cx:pt>
          <cx:pt idx="246158">0</cx:pt>
          <cx:pt idx="246159">53</cx:pt>
          <cx:pt idx="246160">13</cx:pt>
          <cx:pt idx="246161">7</cx:pt>
          <cx:pt idx="246162">0</cx:pt>
          <cx:pt idx="246163">448</cx:pt>
          <cx:pt idx="246164">1</cx:pt>
          <cx:pt idx="246165">109</cx:pt>
          <cx:pt idx="246166">70</cx:pt>
          <cx:pt idx="246167">10</cx:pt>
          <cx:pt idx="246168">49</cx:pt>
          <cx:pt idx="246169">22</cx:pt>
          <cx:pt idx="246170">3</cx:pt>
          <cx:pt idx="246171">0</cx:pt>
          <cx:pt idx="246172">7</cx:pt>
          <cx:pt idx="246173">20</cx:pt>
          <cx:pt idx="246174">3</cx:pt>
          <cx:pt idx="246175">0</cx:pt>
          <cx:pt idx="246176">1</cx:pt>
          <cx:pt idx="246177">67</cx:pt>
          <cx:pt idx="246178">97</cx:pt>
          <cx:pt idx="246179">45</cx:pt>
          <cx:pt idx="246180">38</cx:pt>
          <cx:pt idx="246181">3</cx:pt>
          <cx:pt idx="246182">1</cx:pt>
          <cx:pt idx="246183">0</cx:pt>
          <cx:pt idx="246184">0</cx:pt>
          <cx:pt idx="246185">0</cx:pt>
          <cx:pt idx="246186">0</cx:pt>
          <cx:pt idx="246187">1</cx:pt>
          <cx:pt idx="246188">0</cx:pt>
          <cx:pt idx="246189">50</cx:pt>
          <cx:pt idx="246190">15</cx:pt>
          <cx:pt idx="246191">0</cx:pt>
          <cx:pt idx="246192">4</cx:pt>
          <cx:pt idx="246193">42</cx:pt>
          <cx:pt idx="246194">1</cx:pt>
          <cx:pt idx="246195">0</cx:pt>
          <cx:pt idx="246196">5</cx:pt>
          <cx:pt idx="246197">0</cx:pt>
          <cx:pt idx="246198">202</cx:pt>
          <cx:pt idx="246199">0</cx:pt>
          <cx:pt idx="246200">22</cx:pt>
          <cx:pt idx="246201">8</cx:pt>
          <cx:pt idx="246202">74</cx:pt>
          <cx:pt idx="246203">4</cx:pt>
          <cx:pt idx="246204">1</cx:pt>
          <cx:pt idx="246205">89</cx:pt>
          <cx:pt idx="246206">1</cx:pt>
          <cx:pt idx="246207">10</cx:pt>
          <cx:pt idx="246208">30</cx:pt>
          <cx:pt idx="246209">50</cx:pt>
          <cx:pt idx="246210">6</cx:pt>
          <cx:pt idx="246211">19</cx:pt>
          <cx:pt idx="246212">118</cx:pt>
          <cx:pt idx="246213">170</cx:pt>
          <cx:pt idx="246214">1</cx:pt>
          <cx:pt idx="246215">119</cx:pt>
          <cx:pt idx="246216">0</cx:pt>
          <cx:pt idx="246217">7</cx:pt>
          <cx:pt idx="246218">32</cx:pt>
          <cx:pt idx="246219">21</cx:pt>
          <cx:pt idx="246220">8</cx:pt>
          <cx:pt idx="246221">337</cx:pt>
          <cx:pt idx="246222">29</cx:pt>
          <cx:pt idx="246223">7</cx:pt>
          <cx:pt idx="246224">3</cx:pt>
          <cx:pt idx="246225">3</cx:pt>
          <cx:pt idx="246226">0</cx:pt>
          <cx:pt idx="246227">55</cx:pt>
          <cx:pt idx="246228">7</cx:pt>
          <cx:pt idx="246229">1</cx:pt>
          <cx:pt idx="246230">59</cx:pt>
          <cx:pt idx="246231">0</cx:pt>
          <cx:pt idx="246232">399</cx:pt>
          <cx:pt idx="246233">240</cx:pt>
          <cx:pt idx="246234">109</cx:pt>
          <cx:pt idx="246235">19</cx:pt>
          <cx:pt idx="246236">48</cx:pt>
          <cx:pt idx="246237">27</cx:pt>
          <cx:pt idx="246238">157</cx:pt>
          <cx:pt idx="246239">0</cx:pt>
          <cx:pt idx="246240">17</cx:pt>
          <cx:pt idx="246241">15</cx:pt>
          <cx:pt idx="246242">4</cx:pt>
          <cx:pt idx="246243">71</cx:pt>
          <cx:pt idx="246244">0</cx:pt>
          <cx:pt idx="246245">200</cx:pt>
          <cx:pt idx="246246">0</cx:pt>
          <cx:pt idx="246247">0</cx:pt>
          <cx:pt idx="246248">29</cx:pt>
          <cx:pt idx="246249">22</cx:pt>
          <cx:pt idx="246250">0</cx:pt>
          <cx:pt idx="246251">5</cx:pt>
          <cx:pt idx="246252">0</cx:pt>
          <cx:pt idx="246253">0</cx:pt>
          <cx:pt idx="246254">201</cx:pt>
          <cx:pt idx="246255">62</cx:pt>
          <cx:pt idx="246256">1</cx:pt>
          <cx:pt idx="246257">61</cx:pt>
          <cx:pt idx="246258">42</cx:pt>
          <cx:pt idx="246259">67</cx:pt>
          <cx:pt idx="246260">405</cx:pt>
          <cx:pt idx="246261">180</cx:pt>
          <cx:pt idx="246262">1</cx:pt>
          <cx:pt idx="246263">6</cx:pt>
          <cx:pt idx="246264">1</cx:pt>
          <cx:pt idx="246265">4</cx:pt>
          <cx:pt idx="246266">0</cx:pt>
          <cx:pt idx="246267">1</cx:pt>
          <cx:pt idx="246268">192</cx:pt>
          <cx:pt idx="246269">2</cx:pt>
          <cx:pt idx="246270">1</cx:pt>
          <cx:pt idx="246271">0</cx:pt>
          <cx:pt idx="246272">2</cx:pt>
          <cx:pt idx="246273">35</cx:pt>
          <cx:pt idx="246274">5</cx:pt>
          <cx:pt idx="246275">7</cx:pt>
          <cx:pt idx="246276">13</cx:pt>
          <cx:pt idx="246277">41</cx:pt>
          <cx:pt idx="246278">0</cx:pt>
          <cx:pt idx="246279">48</cx:pt>
          <cx:pt idx="246280">0</cx:pt>
          <cx:pt idx="246281">63</cx:pt>
          <cx:pt idx="246282">19</cx:pt>
          <cx:pt idx="246283">26</cx:pt>
          <cx:pt idx="246284">4</cx:pt>
          <cx:pt idx="246285">83</cx:pt>
          <cx:pt idx="246286">29</cx:pt>
          <cx:pt idx="246287">26</cx:pt>
          <cx:pt idx="246288">3</cx:pt>
          <cx:pt idx="246289">11</cx:pt>
          <cx:pt idx="246290">31</cx:pt>
          <cx:pt idx="246291">4</cx:pt>
          <cx:pt idx="246292">66</cx:pt>
          <cx:pt idx="246293">7</cx:pt>
          <cx:pt idx="246294">19</cx:pt>
          <cx:pt idx="246295">19</cx:pt>
          <cx:pt idx="246296">0</cx:pt>
          <cx:pt idx="246297">3</cx:pt>
          <cx:pt idx="246298">23</cx:pt>
          <cx:pt idx="246299">82</cx:pt>
          <cx:pt idx="246300">0</cx:pt>
          <cx:pt idx="246301">0</cx:pt>
          <cx:pt idx="246302">0</cx:pt>
          <cx:pt idx="246303">141</cx:pt>
          <cx:pt idx="246304">30</cx:pt>
          <cx:pt idx="246305">278</cx:pt>
          <cx:pt idx="246306">34</cx:pt>
          <cx:pt idx="246307">2</cx:pt>
          <cx:pt idx="246308">0</cx:pt>
          <cx:pt idx="246309">0</cx:pt>
          <cx:pt idx="246310">0</cx:pt>
          <cx:pt idx="246311">1</cx:pt>
          <cx:pt idx="246312">71</cx:pt>
          <cx:pt idx="246313">64</cx:pt>
          <cx:pt idx="246314">1</cx:pt>
          <cx:pt idx="246315">0</cx:pt>
          <cx:pt idx="246316">0</cx:pt>
          <cx:pt idx="246317">10</cx:pt>
          <cx:pt idx="246318">0</cx:pt>
          <cx:pt idx="246319">0</cx:pt>
          <cx:pt idx="246320">1</cx:pt>
          <cx:pt idx="246321">78</cx:pt>
          <cx:pt idx="246322">0</cx:pt>
          <cx:pt idx="246323">0</cx:pt>
          <cx:pt idx="246324">14</cx:pt>
          <cx:pt idx="246325">1</cx:pt>
          <cx:pt idx="246326">0</cx:pt>
          <cx:pt idx="246327">6</cx:pt>
          <cx:pt idx="246328">8</cx:pt>
          <cx:pt idx="246329">35</cx:pt>
          <cx:pt idx="246330">4</cx:pt>
          <cx:pt idx="246331">4</cx:pt>
          <cx:pt idx="246332">3</cx:pt>
          <cx:pt idx="246333">15</cx:pt>
          <cx:pt idx="246334">9</cx:pt>
          <cx:pt idx="246335">164</cx:pt>
          <cx:pt idx="246336">82</cx:pt>
          <cx:pt idx="246337">0</cx:pt>
          <cx:pt idx="246338">6</cx:pt>
          <cx:pt idx="246339">4</cx:pt>
          <cx:pt idx="246340">2</cx:pt>
          <cx:pt idx="246341">1</cx:pt>
          <cx:pt idx="246342">18</cx:pt>
          <cx:pt idx="246343">81</cx:pt>
          <cx:pt idx="246344">6</cx:pt>
          <cx:pt idx="246345">19</cx:pt>
          <cx:pt idx="246346">13</cx:pt>
          <cx:pt idx="246347">59</cx:pt>
          <cx:pt idx="246348">35</cx:pt>
          <cx:pt idx="246349">4</cx:pt>
          <cx:pt idx="246350">0</cx:pt>
          <cx:pt idx="246351">9</cx:pt>
          <cx:pt idx="246352">530</cx:pt>
          <cx:pt idx="246353">1</cx:pt>
          <cx:pt idx="246354">1</cx:pt>
          <cx:pt idx="246355">0</cx:pt>
          <cx:pt idx="246356">0</cx:pt>
          <cx:pt idx="246357">14</cx:pt>
          <cx:pt idx="246358">2</cx:pt>
          <cx:pt idx="246359">7</cx:pt>
          <cx:pt idx="246360">0</cx:pt>
          <cx:pt idx="246361">79</cx:pt>
          <cx:pt idx="246362">135</cx:pt>
          <cx:pt idx="246363">34</cx:pt>
          <cx:pt idx="246364">1</cx:pt>
          <cx:pt idx="246365">0</cx:pt>
          <cx:pt idx="246366">54</cx:pt>
          <cx:pt idx="246367">12</cx:pt>
          <cx:pt idx="246368">0</cx:pt>
          <cx:pt idx="246369">1</cx:pt>
          <cx:pt idx="246370">1</cx:pt>
          <cx:pt idx="246371">2</cx:pt>
          <cx:pt idx="246372">528</cx:pt>
          <cx:pt idx="246373">8</cx:pt>
          <cx:pt idx="246374">15</cx:pt>
          <cx:pt idx="246375">14</cx:pt>
          <cx:pt idx="246376">190</cx:pt>
          <cx:pt idx="246377">0</cx:pt>
          <cx:pt idx="246378">88</cx:pt>
          <cx:pt idx="246379">0</cx:pt>
          <cx:pt idx="246380">105</cx:pt>
          <cx:pt idx="246381">29</cx:pt>
          <cx:pt idx="246382">14</cx:pt>
          <cx:pt idx="246383">9</cx:pt>
          <cx:pt idx="246384">15</cx:pt>
          <cx:pt idx="246385">17</cx:pt>
          <cx:pt idx="246386">100</cx:pt>
          <cx:pt idx="246387">8</cx:pt>
          <cx:pt idx="246388">86</cx:pt>
          <cx:pt idx="246389">1</cx:pt>
          <cx:pt idx="246390">55</cx:pt>
          <cx:pt idx="246391">1</cx:pt>
          <cx:pt idx="246392">430</cx:pt>
          <cx:pt idx="246393">0</cx:pt>
          <cx:pt idx="246394">56</cx:pt>
          <cx:pt idx="246395">0</cx:pt>
          <cx:pt idx="246396">0</cx:pt>
          <cx:pt idx="246397">71</cx:pt>
          <cx:pt idx="246398">0</cx:pt>
          <cx:pt idx="246399">10</cx:pt>
          <cx:pt idx="246400">27</cx:pt>
          <cx:pt idx="246401">0</cx:pt>
          <cx:pt idx="246402">1</cx:pt>
          <cx:pt idx="246403">23</cx:pt>
          <cx:pt idx="246404">0</cx:pt>
          <cx:pt idx="246405">2</cx:pt>
          <cx:pt idx="246406">7</cx:pt>
          <cx:pt idx="246407">151</cx:pt>
          <cx:pt idx="246408">0</cx:pt>
          <cx:pt idx="246409">37</cx:pt>
          <cx:pt idx="246410">0</cx:pt>
          <cx:pt idx="246411">0</cx:pt>
          <cx:pt idx="246412">39</cx:pt>
          <cx:pt idx="246413">3</cx:pt>
          <cx:pt idx="246414">9</cx:pt>
          <cx:pt idx="246415">9</cx:pt>
          <cx:pt idx="246416">27</cx:pt>
          <cx:pt idx="246417">18</cx:pt>
          <cx:pt idx="246418">0</cx:pt>
          <cx:pt idx="246419">0</cx:pt>
          <cx:pt idx="246420">3</cx:pt>
          <cx:pt idx="246421">18</cx:pt>
          <cx:pt idx="246422">5</cx:pt>
          <cx:pt idx="246423">33</cx:pt>
          <cx:pt idx="246424">0</cx:pt>
          <cx:pt idx="246425">0</cx:pt>
          <cx:pt idx="246426">12</cx:pt>
          <cx:pt idx="246427">0</cx:pt>
          <cx:pt idx="246428">0</cx:pt>
          <cx:pt idx="246429">31</cx:pt>
          <cx:pt idx="246430">2</cx:pt>
          <cx:pt idx="246431">5</cx:pt>
          <cx:pt idx="246432">31</cx:pt>
          <cx:pt idx="246433">5</cx:pt>
          <cx:pt idx="246434">8</cx:pt>
          <cx:pt idx="246435">1</cx:pt>
          <cx:pt idx="246436">0</cx:pt>
          <cx:pt idx="246437">0</cx:pt>
          <cx:pt idx="246438">1</cx:pt>
          <cx:pt idx="246439">0</cx:pt>
          <cx:pt idx="246440">0</cx:pt>
          <cx:pt idx="246441">1</cx:pt>
          <cx:pt idx="246442">8</cx:pt>
          <cx:pt idx="246443">0</cx:pt>
          <cx:pt idx="246444">59</cx:pt>
          <cx:pt idx="246445">8</cx:pt>
          <cx:pt idx="246446">2</cx:pt>
          <cx:pt idx="246447">1</cx:pt>
          <cx:pt idx="246448">71</cx:pt>
          <cx:pt idx="246449">9</cx:pt>
          <cx:pt idx="246450">0</cx:pt>
          <cx:pt idx="246451">141</cx:pt>
          <cx:pt idx="246452">79</cx:pt>
          <cx:pt idx="246453">1</cx:pt>
          <cx:pt idx="246454">8</cx:pt>
          <cx:pt idx="246455">0</cx:pt>
          <cx:pt idx="246456">210</cx:pt>
          <cx:pt idx="246457">6</cx:pt>
          <cx:pt idx="246458">148</cx:pt>
          <cx:pt idx="246459">0</cx:pt>
          <cx:pt idx="246460">42</cx:pt>
          <cx:pt idx="246461">22</cx:pt>
          <cx:pt idx="246462">1</cx:pt>
          <cx:pt idx="246463">1</cx:pt>
          <cx:pt idx="246464">0</cx:pt>
          <cx:pt idx="246465">5</cx:pt>
          <cx:pt idx="246466">0</cx:pt>
          <cx:pt idx="246467">0</cx:pt>
          <cx:pt idx="246468">8</cx:pt>
          <cx:pt idx="246469">63</cx:pt>
          <cx:pt idx="246470">2</cx:pt>
          <cx:pt idx="246471">8</cx:pt>
          <cx:pt idx="246472">0</cx:pt>
          <cx:pt idx="246473">28</cx:pt>
          <cx:pt idx="246474">22</cx:pt>
          <cx:pt idx="246475">6</cx:pt>
          <cx:pt idx="246476">7</cx:pt>
          <cx:pt idx="246477">17</cx:pt>
          <cx:pt idx="246478">35</cx:pt>
          <cx:pt idx="246479">1</cx:pt>
          <cx:pt idx="246480">0</cx:pt>
          <cx:pt idx="246481">2</cx:pt>
          <cx:pt idx="246482">3</cx:pt>
          <cx:pt idx="246483">1</cx:pt>
          <cx:pt idx="246484">0</cx:pt>
          <cx:pt idx="246485">1</cx:pt>
          <cx:pt idx="246486">9</cx:pt>
          <cx:pt idx="246487">46</cx:pt>
          <cx:pt idx="246488">17</cx:pt>
          <cx:pt idx="246489">0</cx:pt>
          <cx:pt idx="246490">0</cx:pt>
          <cx:pt idx="246491">1</cx:pt>
          <cx:pt idx="246492">56</cx:pt>
          <cx:pt idx="246493">1</cx:pt>
          <cx:pt idx="246494">0</cx:pt>
          <cx:pt idx="246495">0</cx:pt>
          <cx:pt idx="246496">17</cx:pt>
          <cx:pt idx="246497">69</cx:pt>
          <cx:pt idx="246498">15</cx:pt>
          <cx:pt idx="246499">651</cx:pt>
          <cx:pt idx="246500">22</cx:pt>
          <cx:pt idx="246501">0</cx:pt>
          <cx:pt idx="246502">26</cx:pt>
          <cx:pt idx="246503">0</cx:pt>
          <cx:pt idx="246504">1</cx:pt>
          <cx:pt idx="246505">20</cx:pt>
          <cx:pt idx="246506">0</cx:pt>
          <cx:pt idx="246507">3</cx:pt>
          <cx:pt idx="246508">15</cx:pt>
          <cx:pt idx="246509">5</cx:pt>
          <cx:pt idx="246510">25</cx:pt>
          <cx:pt idx="246511">96</cx:pt>
          <cx:pt idx="246512">0</cx:pt>
          <cx:pt idx="246513">58</cx:pt>
          <cx:pt idx="246514">7</cx:pt>
          <cx:pt idx="246515">10</cx:pt>
          <cx:pt idx="246516">22</cx:pt>
          <cx:pt idx="246517">42</cx:pt>
          <cx:pt idx="246518">7</cx:pt>
          <cx:pt idx="246519">56</cx:pt>
          <cx:pt idx="246520">0</cx:pt>
          <cx:pt idx="246521">231</cx:pt>
          <cx:pt idx="246522">7</cx:pt>
          <cx:pt idx="246523">223</cx:pt>
          <cx:pt idx="246524">15</cx:pt>
          <cx:pt idx="246525">37</cx:pt>
          <cx:pt idx="246526">18</cx:pt>
          <cx:pt idx="246527">6</cx:pt>
          <cx:pt idx="246528">91</cx:pt>
          <cx:pt idx="246529">0</cx:pt>
          <cx:pt idx="246530">18</cx:pt>
          <cx:pt idx="246531">18</cx:pt>
          <cx:pt idx="246532">17</cx:pt>
          <cx:pt idx="246533">0</cx:pt>
          <cx:pt idx="246534">174</cx:pt>
          <cx:pt idx="246535">0</cx:pt>
          <cx:pt idx="246536">0</cx:pt>
          <cx:pt idx="246537">3</cx:pt>
          <cx:pt idx="246538">1</cx:pt>
          <cx:pt idx="246539">176</cx:pt>
          <cx:pt idx="246540">65</cx:pt>
          <cx:pt idx="246541">185</cx:pt>
          <cx:pt idx="246542">220</cx:pt>
          <cx:pt idx="246543">131</cx:pt>
          <cx:pt idx="246544">34</cx:pt>
          <cx:pt idx="246545">162</cx:pt>
          <cx:pt idx="246546">39</cx:pt>
          <cx:pt idx="246547">0</cx:pt>
          <cx:pt idx="246548">1</cx:pt>
          <cx:pt idx="246549">0</cx:pt>
          <cx:pt idx="246550">0</cx:pt>
          <cx:pt idx="246551">67</cx:pt>
          <cx:pt idx="246552">63</cx:pt>
          <cx:pt idx="246553">0</cx:pt>
          <cx:pt idx="246554">1</cx:pt>
          <cx:pt idx="246555">4</cx:pt>
          <cx:pt idx="246556">1</cx:pt>
          <cx:pt idx="246557">17</cx:pt>
          <cx:pt idx="246558">439</cx:pt>
          <cx:pt idx="246559">1</cx:pt>
          <cx:pt idx="246560">42</cx:pt>
          <cx:pt idx="246561">5</cx:pt>
          <cx:pt idx="246562">4</cx:pt>
          <cx:pt idx="246563">6</cx:pt>
          <cx:pt idx="246564">32</cx:pt>
          <cx:pt idx="246565">0</cx:pt>
          <cx:pt idx="246566">27</cx:pt>
          <cx:pt idx="246567">204</cx:pt>
          <cx:pt idx="246568">3</cx:pt>
          <cx:pt idx="246569">1</cx:pt>
          <cx:pt idx="246570">0</cx:pt>
          <cx:pt idx="246571">20</cx:pt>
          <cx:pt idx="246572">1</cx:pt>
          <cx:pt idx="246573">337</cx:pt>
          <cx:pt idx="246574">4</cx:pt>
          <cx:pt idx="246575">1</cx:pt>
          <cx:pt idx="246576">56</cx:pt>
          <cx:pt idx="246577">15</cx:pt>
          <cx:pt idx="246578">7</cx:pt>
          <cx:pt idx="246579">0</cx:pt>
          <cx:pt idx="246580">3</cx:pt>
          <cx:pt idx="246581">0</cx:pt>
          <cx:pt idx="246582">0</cx:pt>
          <cx:pt idx="246583">1</cx:pt>
          <cx:pt idx="246584">5</cx:pt>
          <cx:pt idx="246585">165</cx:pt>
          <cx:pt idx="246586">0</cx:pt>
          <cx:pt idx="246587">14</cx:pt>
          <cx:pt idx="246588">0</cx:pt>
          <cx:pt idx="246589">211</cx:pt>
          <cx:pt idx="246590">61</cx:pt>
          <cx:pt idx="246591">99</cx:pt>
          <cx:pt idx="246592">7</cx:pt>
          <cx:pt idx="246593">268</cx:pt>
          <cx:pt idx="246594">48</cx:pt>
          <cx:pt idx="246595">7</cx:pt>
          <cx:pt idx="246596">8</cx:pt>
          <cx:pt idx="246597">18</cx:pt>
          <cx:pt idx="246598">0</cx:pt>
          <cx:pt idx="246599">3</cx:pt>
          <cx:pt idx="246600">14</cx:pt>
          <cx:pt idx="246601">8</cx:pt>
          <cx:pt idx="246602">0</cx:pt>
          <cx:pt idx="246603">0</cx:pt>
          <cx:pt idx="246604">16</cx:pt>
          <cx:pt idx="246605">75</cx:pt>
          <cx:pt idx="246606">0</cx:pt>
          <cx:pt idx="246607">80</cx:pt>
          <cx:pt idx="246608">28</cx:pt>
          <cx:pt idx="246609">0</cx:pt>
          <cx:pt idx="246610">52</cx:pt>
          <cx:pt idx="246611">1</cx:pt>
          <cx:pt idx="246612">6</cx:pt>
          <cx:pt idx="246613">0</cx:pt>
          <cx:pt idx="246614">0</cx:pt>
          <cx:pt idx="246615">504</cx:pt>
          <cx:pt idx="246616">1</cx:pt>
          <cx:pt idx="246617">20</cx:pt>
          <cx:pt idx="246618">7</cx:pt>
          <cx:pt idx="246619">0</cx:pt>
          <cx:pt idx="246620">0</cx:pt>
          <cx:pt idx="246621">4</cx:pt>
          <cx:pt idx="246622">195</cx:pt>
          <cx:pt idx="246623">36</cx:pt>
          <cx:pt idx="246624">1</cx:pt>
          <cx:pt idx="246625">0</cx:pt>
          <cx:pt idx="246626">1</cx:pt>
          <cx:pt idx="246627">0</cx:pt>
          <cx:pt idx="246628">0</cx:pt>
          <cx:pt idx="246629">0</cx:pt>
          <cx:pt idx="246630">23</cx:pt>
          <cx:pt idx="246631">7</cx:pt>
          <cx:pt idx="246632">52</cx:pt>
          <cx:pt idx="246633">7</cx:pt>
          <cx:pt idx="246634">1</cx:pt>
          <cx:pt idx="246635">178</cx:pt>
          <cx:pt idx="246636">36</cx:pt>
          <cx:pt idx="246637">2</cx:pt>
          <cx:pt idx="246638">9</cx:pt>
          <cx:pt idx="246639">730</cx:pt>
          <cx:pt idx="246640">76</cx:pt>
          <cx:pt idx="246641">5</cx:pt>
          <cx:pt idx="246642">1</cx:pt>
          <cx:pt idx="246643">119</cx:pt>
          <cx:pt idx="246644">27</cx:pt>
          <cx:pt idx="246645">33</cx:pt>
          <cx:pt idx="246646">53</cx:pt>
          <cx:pt idx="246647">29</cx:pt>
          <cx:pt idx="246648">16</cx:pt>
          <cx:pt idx="246649">2</cx:pt>
          <cx:pt idx="246650">10</cx:pt>
          <cx:pt idx="246651">5</cx:pt>
          <cx:pt idx="246652">45</cx:pt>
          <cx:pt idx="246653">0</cx:pt>
          <cx:pt idx="246654">11</cx:pt>
          <cx:pt idx="246655">77</cx:pt>
          <cx:pt idx="246656">88</cx:pt>
          <cx:pt idx="246657">3</cx:pt>
          <cx:pt idx="246658">8</cx:pt>
          <cx:pt idx="246659">29</cx:pt>
          <cx:pt idx="246660">21</cx:pt>
          <cx:pt idx="246661">12</cx:pt>
          <cx:pt idx="246662">5</cx:pt>
          <cx:pt idx="246663">86</cx:pt>
          <cx:pt idx="246664">4</cx:pt>
          <cx:pt idx="246665">3</cx:pt>
          <cx:pt idx="246666">12</cx:pt>
          <cx:pt idx="246667">0</cx:pt>
          <cx:pt idx="246668">0</cx:pt>
          <cx:pt idx="246669">1</cx:pt>
          <cx:pt idx="246670">30</cx:pt>
          <cx:pt idx="246671">10</cx:pt>
          <cx:pt idx="246672">21</cx:pt>
          <cx:pt idx="246673">23</cx:pt>
          <cx:pt idx="246674">5</cx:pt>
          <cx:pt idx="246675">1</cx:pt>
          <cx:pt idx="246676">0</cx:pt>
          <cx:pt idx="246677">0</cx:pt>
          <cx:pt idx="246678">103</cx:pt>
          <cx:pt idx="246679">40</cx:pt>
          <cx:pt idx="246680">126</cx:pt>
          <cx:pt idx="246681">0</cx:pt>
          <cx:pt idx="246682">11</cx:pt>
          <cx:pt idx="246683">0</cx:pt>
          <cx:pt idx="246684">1</cx:pt>
          <cx:pt idx="246685">23</cx:pt>
          <cx:pt idx="246686">2</cx:pt>
          <cx:pt idx="246687">0</cx:pt>
          <cx:pt idx="246688">0</cx:pt>
          <cx:pt idx="246689">0</cx:pt>
          <cx:pt idx="246690">23</cx:pt>
          <cx:pt idx="246691">4</cx:pt>
          <cx:pt idx="246692">14</cx:pt>
          <cx:pt idx="246693">41</cx:pt>
          <cx:pt idx="246694">0</cx:pt>
          <cx:pt idx="246695">0</cx:pt>
          <cx:pt idx="246696">6</cx:pt>
          <cx:pt idx="246697">0</cx:pt>
          <cx:pt idx="246698">296</cx:pt>
          <cx:pt idx="246699">396</cx:pt>
          <cx:pt idx="246700">15</cx:pt>
          <cx:pt idx="246701">30</cx:pt>
          <cx:pt idx="246702">82</cx:pt>
          <cx:pt idx="246703">1</cx:pt>
          <cx:pt idx="246704">27</cx:pt>
          <cx:pt idx="246705">6</cx:pt>
          <cx:pt idx="246706">0</cx:pt>
          <cx:pt idx="246707">6</cx:pt>
          <cx:pt idx="246708">47</cx:pt>
          <cx:pt idx="246709">0</cx:pt>
          <cx:pt idx="246710">98</cx:pt>
          <cx:pt idx="246711">6</cx:pt>
          <cx:pt idx="246712">70</cx:pt>
          <cx:pt idx="246713">20</cx:pt>
          <cx:pt idx="246714">10</cx:pt>
          <cx:pt idx="246715">124</cx:pt>
          <cx:pt idx="246716">22</cx:pt>
          <cx:pt idx="246717">0</cx:pt>
          <cx:pt idx="246718">1</cx:pt>
          <cx:pt idx="246719">1</cx:pt>
          <cx:pt idx="246720">0</cx:pt>
          <cx:pt idx="246721">0</cx:pt>
          <cx:pt idx="246722">185</cx:pt>
          <cx:pt idx="246723">21</cx:pt>
          <cx:pt idx="246724">0</cx:pt>
          <cx:pt idx="246725">14</cx:pt>
          <cx:pt idx="246726">485</cx:pt>
          <cx:pt idx="246727">24</cx:pt>
          <cx:pt idx="246728">0</cx:pt>
          <cx:pt idx="246729">1</cx:pt>
          <cx:pt idx="246730">23</cx:pt>
          <cx:pt idx="246731">0</cx:pt>
          <cx:pt idx="246732">18</cx:pt>
          <cx:pt idx="246733">1</cx:pt>
          <cx:pt idx="246734">23</cx:pt>
          <cx:pt idx="246735">68</cx:pt>
          <cx:pt idx="246736">14</cx:pt>
          <cx:pt idx="246737">23</cx:pt>
          <cx:pt idx="246738">78</cx:pt>
          <cx:pt idx="246739">54</cx:pt>
          <cx:pt idx="246740">9</cx:pt>
          <cx:pt idx="246741">2</cx:pt>
          <cx:pt idx="246742">0</cx:pt>
          <cx:pt idx="246743">104</cx:pt>
          <cx:pt idx="246744">0</cx:pt>
          <cx:pt idx="246745">0</cx:pt>
          <cx:pt idx="246746">0</cx:pt>
          <cx:pt idx="246747">0</cx:pt>
          <cx:pt idx="246748">2</cx:pt>
          <cx:pt idx="246749">1</cx:pt>
          <cx:pt idx="246750">1</cx:pt>
          <cx:pt idx="246751">0</cx:pt>
          <cx:pt idx="246752">57</cx:pt>
          <cx:pt idx="246753">547</cx:pt>
          <cx:pt idx="246754">12</cx:pt>
          <cx:pt idx="246755">0</cx:pt>
          <cx:pt idx="246756">1</cx:pt>
          <cx:pt idx="246757">1</cx:pt>
          <cx:pt idx="246758">25</cx:pt>
          <cx:pt idx="246759">38</cx:pt>
          <cx:pt idx="246760">158</cx:pt>
          <cx:pt idx="246761">443</cx:pt>
          <cx:pt idx="246762">1</cx:pt>
          <cx:pt idx="246763">54</cx:pt>
          <cx:pt idx="246764">26</cx:pt>
          <cx:pt idx="246765">10</cx:pt>
          <cx:pt idx="246766">14</cx:pt>
          <cx:pt idx="246767">0</cx:pt>
          <cx:pt idx="246768">0</cx:pt>
          <cx:pt idx="246769">0</cx:pt>
          <cx:pt idx="246770">0</cx:pt>
          <cx:pt idx="246771">34</cx:pt>
          <cx:pt idx="246772">212</cx:pt>
          <cx:pt idx="246773">1</cx:pt>
          <cx:pt idx="246774">154</cx:pt>
          <cx:pt idx="246775">9</cx:pt>
          <cx:pt idx="246776">48</cx:pt>
          <cx:pt idx="246777">13</cx:pt>
          <cx:pt idx="246778">5</cx:pt>
          <cx:pt idx="246779">3</cx:pt>
          <cx:pt idx="246780">8</cx:pt>
          <cx:pt idx="246781">0</cx:pt>
          <cx:pt idx="246782">385</cx:pt>
          <cx:pt idx="246783">50</cx:pt>
          <cx:pt idx="246784">73</cx:pt>
          <cx:pt idx="246785">25</cx:pt>
          <cx:pt idx="246786">1</cx:pt>
          <cx:pt idx="246787">106</cx:pt>
          <cx:pt idx="246788">7</cx:pt>
          <cx:pt idx="246789">32</cx:pt>
          <cx:pt idx="246790">25</cx:pt>
          <cx:pt idx="246791">9</cx:pt>
          <cx:pt idx="246792">77</cx:pt>
          <cx:pt idx="246793">0</cx:pt>
          <cx:pt idx="246794">89</cx:pt>
          <cx:pt idx="246795">149</cx:pt>
          <cx:pt idx="246796">15</cx:pt>
          <cx:pt idx="246797">1</cx:pt>
          <cx:pt idx="246798">260</cx:pt>
          <cx:pt idx="246799">31</cx:pt>
          <cx:pt idx="246800">65</cx:pt>
          <cx:pt idx="246801">39</cx:pt>
          <cx:pt idx="246802">16</cx:pt>
          <cx:pt idx="246803">64</cx:pt>
          <cx:pt idx="246804">0</cx:pt>
          <cx:pt idx="246805">13</cx:pt>
          <cx:pt idx="246806">1</cx:pt>
          <cx:pt idx="246807">18</cx:pt>
          <cx:pt idx="246808">2</cx:pt>
          <cx:pt idx="246809">0</cx:pt>
          <cx:pt idx="246810">40</cx:pt>
          <cx:pt idx="246811">58</cx:pt>
          <cx:pt idx="246812">5</cx:pt>
          <cx:pt idx="246813">107</cx:pt>
          <cx:pt idx="246814">30</cx:pt>
          <cx:pt idx="246815">40</cx:pt>
          <cx:pt idx="246816">10</cx:pt>
          <cx:pt idx="246817">3</cx:pt>
          <cx:pt idx="246818">2</cx:pt>
          <cx:pt idx="246819">0</cx:pt>
          <cx:pt idx="246820">0</cx:pt>
          <cx:pt idx="246821">7</cx:pt>
          <cx:pt idx="246822">2</cx:pt>
          <cx:pt idx="246823">224</cx:pt>
          <cx:pt idx="246824">100</cx:pt>
          <cx:pt idx="246825">0</cx:pt>
          <cx:pt idx="246826">1</cx:pt>
          <cx:pt idx="246827">44</cx:pt>
          <cx:pt idx="246828">76</cx:pt>
          <cx:pt idx="246829">162</cx:pt>
          <cx:pt idx="246830">310</cx:pt>
          <cx:pt idx="246831">13</cx:pt>
          <cx:pt idx="246832">2</cx:pt>
          <cx:pt idx="246833">2</cx:pt>
          <cx:pt idx="246834">28</cx:pt>
          <cx:pt idx="246835">6</cx:pt>
          <cx:pt idx="246836">14</cx:pt>
          <cx:pt idx="246837">103</cx:pt>
          <cx:pt idx="246838">83</cx:pt>
          <cx:pt idx="246839">4</cx:pt>
          <cx:pt idx="246840">48</cx:pt>
          <cx:pt idx="246841">319</cx:pt>
          <cx:pt idx="246842">0</cx:pt>
          <cx:pt idx="246843">1</cx:pt>
          <cx:pt idx="246844">131</cx:pt>
          <cx:pt idx="246845">4</cx:pt>
          <cx:pt idx="246846">0</cx:pt>
          <cx:pt idx="246847">57</cx:pt>
          <cx:pt idx="246848">1</cx:pt>
          <cx:pt idx="246849">0</cx:pt>
          <cx:pt idx="246850">3</cx:pt>
          <cx:pt idx="246851">1</cx:pt>
          <cx:pt idx="246852">1</cx:pt>
          <cx:pt idx="246853">0</cx:pt>
          <cx:pt idx="246854">2</cx:pt>
          <cx:pt idx="246855">0</cx:pt>
          <cx:pt idx="246856">2</cx:pt>
          <cx:pt idx="246857">0</cx:pt>
          <cx:pt idx="246858">2</cx:pt>
          <cx:pt idx="246859">0</cx:pt>
          <cx:pt idx="246860">8</cx:pt>
          <cx:pt idx="246861">42</cx:pt>
          <cx:pt idx="246862">0</cx:pt>
          <cx:pt idx="246863">5</cx:pt>
          <cx:pt idx="246864">0</cx:pt>
          <cx:pt idx="246865">20</cx:pt>
          <cx:pt idx="246866">37</cx:pt>
          <cx:pt idx="246867">0</cx:pt>
          <cx:pt idx="246868">0</cx:pt>
          <cx:pt idx="246869">42</cx:pt>
          <cx:pt idx="246870">0</cx:pt>
          <cx:pt idx="246871">7</cx:pt>
          <cx:pt idx="246872">5</cx:pt>
          <cx:pt idx="246873">0</cx:pt>
          <cx:pt idx="246874">0</cx:pt>
          <cx:pt idx="246875">112</cx:pt>
          <cx:pt idx="246876">0</cx:pt>
          <cx:pt idx="246877">10</cx:pt>
          <cx:pt idx="246878">1</cx:pt>
          <cx:pt idx="246879">2</cx:pt>
          <cx:pt idx="246880">6</cx:pt>
          <cx:pt idx="246881">0</cx:pt>
          <cx:pt idx="246882">0</cx:pt>
          <cx:pt idx="246883">0</cx:pt>
          <cx:pt idx="246884">0</cx:pt>
          <cx:pt idx="246885">0</cx:pt>
          <cx:pt idx="246886">1</cx:pt>
          <cx:pt idx="246887">0</cx:pt>
          <cx:pt idx="246888">7</cx:pt>
          <cx:pt idx="246889">16</cx:pt>
          <cx:pt idx="246890">0</cx:pt>
          <cx:pt idx="246891">0</cx:pt>
          <cx:pt idx="246892">0</cx:pt>
          <cx:pt idx="246893">69</cx:pt>
          <cx:pt idx="246894">8</cx:pt>
          <cx:pt idx="246895">0</cx:pt>
          <cx:pt idx="246896">54</cx:pt>
          <cx:pt idx="246897">0</cx:pt>
          <cx:pt idx="246898">22</cx:pt>
          <cx:pt idx="246899">0</cx:pt>
          <cx:pt idx="246900">0</cx:pt>
          <cx:pt idx="246901">64</cx:pt>
          <cx:pt idx="246902">0</cx:pt>
          <cx:pt idx="246903">0</cx:pt>
          <cx:pt idx="246904">32</cx:pt>
          <cx:pt idx="246905">1</cx:pt>
          <cx:pt idx="246906">0</cx:pt>
          <cx:pt idx="246907">0</cx:pt>
          <cx:pt idx="246908">1</cx:pt>
          <cx:pt idx="246909">3</cx:pt>
          <cx:pt idx="246910">6</cx:pt>
          <cx:pt idx="246911">18</cx:pt>
          <cx:pt idx="246912">7</cx:pt>
          <cx:pt idx="246913">31</cx:pt>
          <cx:pt idx="246914">0</cx:pt>
          <cx:pt idx="246915">0</cx:pt>
          <cx:pt idx="246916">0</cx:pt>
          <cx:pt idx="246917">92</cx:pt>
          <cx:pt idx="246918">0</cx:pt>
          <cx:pt idx="246919">39</cx:pt>
          <cx:pt idx="246920">8</cx:pt>
          <cx:pt idx="246921">69</cx:pt>
          <cx:pt idx="246922">202</cx:pt>
          <cx:pt idx="246923">108</cx:pt>
          <cx:pt idx="246924">0</cx:pt>
          <cx:pt idx="246925">16</cx:pt>
          <cx:pt idx="246926">0</cx:pt>
          <cx:pt idx="246927">20</cx:pt>
          <cx:pt idx="246928">7</cx:pt>
          <cx:pt idx="246929">0</cx:pt>
          <cx:pt idx="246930">7</cx:pt>
          <cx:pt idx="246931">0</cx:pt>
          <cx:pt idx="246932">0</cx:pt>
          <cx:pt idx="246933">0</cx:pt>
          <cx:pt idx="246934">1</cx:pt>
          <cx:pt idx="246935">1</cx:pt>
          <cx:pt idx="246936">0</cx:pt>
          <cx:pt idx="246937">0</cx:pt>
          <cx:pt idx="246938">6</cx:pt>
          <cx:pt idx="246939">10</cx:pt>
          <cx:pt idx="246940">1</cx:pt>
          <cx:pt idx="246941">2</cx:pt>
          <cx:pt idx="246942">0</cx:pt>
          <cx:pt idx="246943">1</cx:pt>
          <cx:pt idx="246944">0</cx:pt>
          <cx:pt idx="246945">1</cx:pt>
          <cx:pt idx="246946">0</cx:pt>
          <cx:pt idx="246947">0</cx:pt>
          <cx:pt idx="246948">0</cx:pt>
          <cx:pt idx="246949">0</cx:pt>
          <cx:pt idx="246950">2</cx:pt>
          <cx:pt idx="246951">0</cx:pt>
          <cx:pt idx="246952">0</cx:pt>
          <cx:pt idx="246953">0</cx:pt>
          <cx:pt idx="246954">10</cx:pt>
          <cx:pt idx="246955">0</cx:pt>
          <cx:pt idx="246956">2</cx:pt>
          <cx:pt idx="246957">0</cx:pt>
          <cx:pt idx="246958">0</cx:pt>
          <cx:pt idx="246959">0</cx:pt>
          <cx:pt idx="246960">1</cx:pt>
          <cx:pt idx="246961">0</cx:pt>
          <cx:pt idx="246962">34</cx:pt>
          <cx:pt idx="246963">0</cx:pt>
          <cx:pt idx="246964">0</cx:pt>
          <cx:pt idx="246965">0</cx:pt>
          <cx:pt idx="246966">0</cx:pt>
          <cx:pt idx="246967">48</cx:pt>
          <cx:pt idx="246968">0</cx:pt>
          <cx:pt idx="246969">0</cx:pt>
          <cx:pt idx="246970">0</cx:pt>
          <cx:pt idx="246971">0</cx:pt>
          <cx:pt idx="246972">7</cx:pt>
          <cx:pt idx="246973">433</cx:pt>
          <cx:pt idx="246974">5</cx:pt>
          <cx:pt idx="246975">13</cx:pt>
          <cx:pt idx="246976">36</cx:pt>
          <cx:pt idx="246977">88</cx:pt>
          <cx:pt idx="246978">16</cx:pt>
          <cx:pt idx="246979">0</cx:pt>
          <cx:pt idx="246980">1</cx:pt>
          <cx:pt idx="246981">0</cx:pt>
          <cx:pt idx="246982">0</cx:pt>
          <cx:pt idx="246983">26</cx:pt>
          <cx:pt idx="246984">3</cx:pt>
          <cx:pt idx="246985">0</cx:pt>
          <cx:pt idx="246986">1</cx:pt>
          <cx:pt idx="246987">2</cx:pt>
          <cx:pt idx="246988">10</cx:pt>
          <cx:pt idx="246989">3</cx:pt>
          <cx:pt idx="246990">0</cx:pt>
          <cx:pt idx="246991">3</cx:pt>
          <cx:pt idx="246992">3</cx:pt>
          <cx:pt idx="246993">24</cx:pt>
          <cx:pt idx="246994">1</cx:pt>
          <cx:pt idx="246995">7</cx:pt>
          <cx:pt idx="246996">4</cx:pt>
          <cx:pt idx="246997">15</cx:pt>
          <cx:pt idx="246998">98</cx:pt>
          <cx:pt idx="246999">7</cx:pt>
          <cx:pt idx="247000">0</cx:pt>
          <cx:pt idx="247001">48</cx:pt>
          <cx:pt idx="247002">20</cx:pt>
          <cx:pt idx="247003">0</cx:pt>
          <cx:pt idx="247004">0</cx:pt>
          <cx:pt idx="247005">14</cx:pt>
          <cx:pt idx="247006">0</cx:pt>
          <cx:pt idx="247007">10</cx:pt>
          <cx:pt idx="247008">0</cx:pt>
          <cx:pt idx="247009">5</cx:pt>
          <cx:pt idx="247010">79</cx:pt>
          <cx:pt idx="247011">7</cx:pt>
          <cx:pt idx="247012">0</cx:pt>
          <cx:pt idx="247013">0</cx:pt>
          <cx:pt idx="247014">42</cx:pt>
          <cx:pt idx="247015">3</cx:pt>
          <cx:pt idx="247016">558</cx:pt>
          <cx:pt idx="247017">62</cx:pt>
          <cx:pt idx="247018">0</cx:pt>
          <cx:pt idx="247019">68</cx:pt>
          <cx:pt idx="247020">130</cx:pt>
          <cx:pt idx="247021">0</cx:pt>
          <cx:pt idx="247022">1</cx:pt>
          <cx:pt idx="247023">18</cx:pt>
          <cx:pt idx="247024">0</cx:pt>
          <cx:pt idx="247025">0</cx:pt>
          <cx:pt idx="247026">0</cx:pt>
          <cx:pt idx="247027">0</cx:pt>
          <cx:pt idx="247028">1</cx:pt>
          <cx:pt idx="247029">0</cx:pt>
          <cx:pt idx="247030">1</cx:pt>
          <cx:pt idx="247031">2</cx:pt>
          <cx:pt idx="247032">8</cx:pt>
          <cx:pt idx="247033">5</cx:pt>
          <cx:pt idx="247034">9</cx:pt>
          <cx:pt idx="247035">0</cx:pt>
          <cx:pt idx="247036">104</cx:pt>
          <cx:pt idx="247037">3</cx:pt>
          <cx:pt idx="247038">2</cx:pt>
          <cx:pt idx="247039">13</cx:pt>
          <cx:pt idx="247040">21</cx:pt>
          <cx:pt idx="247041">3</cx:pt>
          <cx:pt idx="247042">0</cx:pt>
          <cx:pt idx="247043">0</cx:pt>
          <cx:pt idx="247044">87</cx:pt>
          <cx:pt idx="247045">1</cx:pt>
          <cx:pt idx="247046">26</cx:pt>
          <cx:pt idx="247047">11</cx:pt>
          <cx:pt idx="247048">271</cx:pt>
          <cx:pt idx="247049">149</cx:pt>
          <cx:pt idx="247050">0</cx:pt>
          <cx:pt idx="247051">62</cx:pt>
          <cx:pt idx="247052">18</cx:pt>
          <cx:pt idx="247053">29</cx:pt>
          <cx:pt idx="247054">80</cx:pt>
          <cx:pt idx="247055">40</cx:pt>
          <cx:pt idx="247056">0</cx:pt>
          <cx:pt idx="247057">0</cx:pt>
          <cx:pt idx="247058">469</cx:pt>
          <cx:pt idx="247059">0</cx:pt>
          <cx:pt idx="247060">5</cx:pt>
          <cx:pt idx="247061">16</cx:pt>
          <cx:pt idx="247062">0</cx:pt>
          <cx:pt idx="247063">0</cx:pt>
          <cx:pt idx="247064">19</cx:pt>
          <cx:pt idx="247065">22</cx:pt>
          <cx:pt idx="247066">14</cx:pt>
          <cx:pt idx="247067">11</cx:pt>
          <cx:pt idx="247068">117</cx:pt>
          <cx:pt idx="247069">49</cx:pt>
          <cx:pt idx="247070">6</cx:pt>
          <cx:pt idx="247071">8</cx:pt>
          <cx:pt idx="247072">1</cx:pt>
          <cx:pt idx="247073">191</cx:pt>
          <cx:pt idx="247074">22</cx:pt>
          <cx:pt idx="247075">6</cx:pt>
          <cx:pt idx="247076">0</cx:pt>
          <cx:pt idx="247077">30</cx:pt>
          <cx:pt idx="247078">0</cx:pt>
          <cx:pt idx="247079">76</cx:pt>
          <cx:pt idx="247080">30</cx:pt>
          <cx:pt idx="247081">399</cx:pt>
          <cx:pt idx="247082">12</cx:pt>
          <cx:pt idx="247083">38</cx:pt>
          <cx:pt idx="247084">17</cx:pt>
          <cx:pt idx="247085">22</cx:pt>
          <cx:pt idx="247086">0</cx:pt>
          <cx:pt idx="247087">0</cx:pt>
          <cx:pt idx="247088">0</cx:pt>
          <cx:pt idx="247089">30</cx:pt>
          <cx:pt idx="247090">0</cx:pt>
          <cx:pt idx="247091">42</cx:pt>
          <cx:pt idx="247092">12</cx:pt>
          <cx:pt idx="247093">23</cx:pt>
          <cx:pt idx="247094">411</cx:pt>
          <cx:pt idx="247095">0</cx:pt>
          <cx:pt idx="247096">28</cx:pt>
          <cx:pt idx="247097">34</cx:pt>
          <cx:pt idx="247098">15</cx:pt>
          <cx:pt idx="247099">8</cx:pt>
          <cx:pt idx="247100">0</cx:pt>
          <cx:pt idx="247101">15</cx:pt>
          <cx:pt idx="247102">10</cx:pt>
          <cx:pt idx="247103">8</cx:pt>
          <cx:pt idx="247104">7</cx:pt>
          <cx:pt idx="247105">1</cx:pt>
          <cx:pt idx="247106">8</cx:pt>
          <cx:pt idx="247107">112</cx:pt>
          <cx:pt idx="247108">21</cx:pt>
          <cx:pt idx="247109">19</cx:pt>
          <cx:pt idx="247110">1</cx:pt>
          <cx:pt idx="247111">8</cx:pt>
          <cx:pt idx="247112">139</cx:pt>
          <cx:pt idx="247113">112</cx:pt>
          <cx:pt idx="247114">0</cx:pt>
          <cx:pt idx="247115">28</cx:pt>
          <cx:pt idx="247116">14</cx:pt>
          <cx:pt idx="247117">1</cx:pt>
          <cx:pt idx="247118">8</cx:pt>
          <cx:pt idx="247119">0</cx:pt>
          <cx:pt idx="247120">379</cx:pt>
          <cx:pt idx="247121">330</cx:pt>
          <cx:pt idx="247122">0</cx:pt>
          <cx:pt idx="247123">4</cx:pt>
          <cx:pt idx="247124">3</cx:pt>
          <cx:pt idx="247125">55</cx:pt>
          <cx:pt idx="247126">27</cx:pt>
          <cx:pt idx="247127">13</cx:pt>
          <cx:pt idx="247128">16</cx:pt>
          <cx:pt idx="247129">0</cx:pt>
          <cx:pt idx="247130">5</cx:pt>
          <cx:pt idx="247131">9</cx:pt>
          <cx:pt idx="247132">21</cx:pt>
          <cx:pt idx="247133">10</cx:pt>
          <cx:pt idx="247134">0</cx:pt>
          <cx:pt idx="247135">14</cx:pt>
          <cx:pt idx="247136">66</cx:pt>
          <cx:pt idx="247137">0</cx:pt>
          <cx:pt idx="247138">0</cx:pt>
          <cx:pt idx="247139">6</cx:pt>
          <cx:pt idx="247140">37</cx:pt>
          <cx:pt idx="247141">53</cx:pt>
          <cx:pt idx="247142">1</cx:pt>
          <cx:pt idx="247143">13</cx:pt>
          <cx:pt idx="247144">13</cx:pt>
          <cx:pt idx="247145">3</cx:pt>
          <cx:pt idx="247146">0</cx:pt>
          <cx:pt idx="247147">0</cx:pt>
          <cx:pt idx="247148">24</cx:pt>
          <cx:pt idx="247149">12</cx:pt>
          <cx:pt idx="247150">45</cx:pt>
          <cx:pt idx="247151">28</cx:pt>
          <cx:pt idx="247152">0</cx:pt>
          <cx:pt idx="247153">31</cx:pt>
          <cx:pt idx="247154">26</cx:pt>
          <cx:pt idx="247155">4</cx:pt>
          <cx:pt idx="247156">30</cx:pt>
          <cx:pt idx="247157">3</cx:pt>
          <cx:pt idx="247158">78</cx:pt>
          <cx:pt idx="247159">76</cx:pt>
          <cx:pt idx="247160">42</cx:pt>
          <cx:pt idx="247161">249</cx:pt>
          <cx:pt idx="247162">28</cx:pt>
          <cx:pt idx="247163">0</cx:pt>
          <cx:pt idx="247164">5</cx:pt>
          <cx:pt idx="247165">1</cx:pt>
          <cx:pt idx="247166">26</cx:pt>
          <cx:pt idx="247167">43</cx:pt>
          <cx:pt idx="247168">0</cx:pt>
          <cx:pt idx="247169">0</cx:pt>
          <cx:pt idx="247170">0</cx:pt>
          <cx:pt idx="247171">0</cx:pt>
          <cx:pt idx="247172">32</cx:pt>
          <cx:pt idx="247173">22</cx:pt>
          <cx:pt idx="247174">4</cx:pt>
          <cx:pt idx="247175">215</cx:pt>
          <cx:pt idx="247176">29</cx:pt>
          <cx:pt idx="247177">0</cx:pt>
          <cx:pt idx="247178">3</cx:pt>
          <cx:pt idx="247179">0</cx:pt>
          <cx:pt idx="247180">4</cx:pt>
          <cx:pt idx="247181">87</cx:pt>
          <cx:pt idx="247182">8</cx:pt>
          <cx:pt idx="247183">14</cx:pt>
          <cx:pt idx="247184">69</cx:pt>
          <cx:pt idx="247185">27</cx:pt>
          <cx:pt idx="247186">25</cx:pt>
          <cx:pt idx="247187">7</cx:pt>
          <cx:pt idx="247188">21</cx:pt>
          <cx:pt idx="247189">91</cx:pt>
          <cx:pt idx="247190">0</cx:pt>
          <cx:pt idx="247191">0</cx:pt>
          <cx:pt idx="247192">41</cx:pt>
          <cx:pt idx="247193">0</cx:pt>
          <cx:pt idx="247194">6</cx:pt>
          <cx:pt idx="247195">0</cx:pt>
          <cx:pt idx="247196">0</cx:pt>
          <cx:pt idx="247197">0</cx:pt>
          <cx:pt idx="247198">15</cx:pt>
          <cx:pt idx="247199">0</cx:pt>
          <cx:pt idx="247200">0</cx:pt>
          <cx:pt idx="247201">16</cx:pt>
          <cx:pt idx="247202">0</cx:pt>
          <cx:pt idx="247203">0</cx:pt>
          <cx:pt idx="247204">43</cx:pt>
          <cx:pt idx="247205">1</cx:pt>
          <cx:pt idx="247206">1</cx:pt>
          <cx:pt idx="247207">69</cx:pt>
          <cx:pt idx="247208">6</cx:pt>
          <cx:pt idx="247209">79</cx:pt>
          <cx:pt idx="247210">16</cx:pt>
          <cx:pt idx="247211">12</cx:pt>
          <cx:pt idx="247212">2</cx:pt>
          <cx:pt idx="247213">7</cx:pt>
          <cx:pt idx="247214">82</cx:pt>
          <cx:pt idx="247215">78</cx:pt>
          <cx:pt idx="247216">0</cx:pt>
          <cx:pt idx="247217">0</cx:pt>
          <cx:pt idx="247218">1</cx:pt>
          <cx:pt idx="247219">144</cx:pt>
          <cx:pt idx="247220">0</cx:pt>
          <cx:pt idx="247221">36</cx:pt>
          <cx:pt idx="247222">32</cx:pt>
          <cx:pt idx="247223">12</cx:pt>
          <cx:pt idx="247224">96</cx:pt>
          <cx:pt idx="247225">62</cx:pt>
          <cx:pt idx="247226">0</cx:pt>
          <cx:pt idx="247227">2</cx:pt>
          <cx:pt idx="247228">32</cx:pt>
          <cx:pt idx="247229">4</cx:pt>
          <cx:pt idx="247230">35</cx:pt>
          <cx:pt idx="247231">42</cx:pt>
          <cx:pt idx="247232">5</cx:pt>
          <cx:pt idx="247233">28</cx:pt>
          <cx:pt idx="247234">2</cx:pt>
          <cx:pt idx="247235">29</cx:pt>
          <cx:pt idx="247236">9</cx:pt>
          <cx:pt idx="247237">9</cx:pt>
          <cx:pt idx="247238">1</cx:pt>
          <cx:pt idx="247239">21</cx:pt>
          <cx:pt idx="247240">50</cx:pt>
          <cx:pt idx="247241">11</cx:pt>
          <cx:pt idx="247242">125</cx:pt>
          <cx:pt idx="247243">1</cx:pt>
          <cx:pt idx="247244">8</cx:pt>
          <cx:pt idx="247245">0</cx:pt>
          <cx:pt idx="247246">0</cx:pt>
          <cx:pt idx="247247">1</cx:pt>
          <cx:pt idx="247248">0</cx:pt>
          <cx:pt idx="247249">0</cx:pt>
          <cx:pt idx="247250">1</cx:pt>
          <cx:pt idx="247251">82</cx:pt>
          <cx:pt idx="247252">1</cx:pt>
          <cx:pt idx="247253">2</cx:pt>
          <cx:pt idx="247254">10</cx:pt>
          <cx:pt idx="247255">15</cx:pt>
          <cx:pt idx="247256">7</cx:pt>
          <cx:pt idx="247257">0</cx:pt>
          <cx:pt idx="247258">14</cx:pt>
          <cx:pt idx="247259">9</cx:pt>
          <cx:pt idx="247260">1</cx:pt>
          <cx:pt idx="247261">89</cx:pt>
          <cx:pt idx="247262">0</cx:pt>
          <cx:pt idx="247263">0</cx:pt>
          <cx:pt idx="247264">0</cx:pt>
          <cx:pt idx="247265">0</cx:pt>
          <cx:pt idx="247266">0</cx:pt>
          <cx:pt idx="247267">6</cx:pt>
          <cx:pt idx="247268">0</cx:pt>
          <cx:pt idx="247269">0</cx:pt>
          <cx:pt idx="247270">0</cx:pt>
          <cx:pt idx="247271">1</cx:pt>
          <cx:pt idx="247272">1</cx:pt>
          <cx:pt idx="247273">2</cx:pt>
          <cx:pt idx="247274">0</cx:pt>
          <cx:pt idx="247275">7</cx:pt>
          <cx:pt idx="247276">77</cx:pt>
          <cx:pt idx="247277">6</cx:pt>
          <cx:pt idx="247278">22</cx:pt>
          <cx:pt idx="247279">0</cx:pt>
          <cx:pt idx="247280">57</cx:pt>
          <cx:pt idx="247281">1</cx:pt>
          <cx:pt idx="247282">57</cx:pt>
          <cx:pt idx="247283">5</cx:pt>
          <cx:pt idx="247284">23</cx:pt>
          <cx:pt idx="247285">2</cx:pt>
          <cx:pt idx="247286">80</cx:pt>
          <cx:pt idx="247287">29</cx:pt>
          <cx:pt idx="247288">10</cx:pt>
          <cx:pt idx="247289">393</cx:pt>
          <cx:pt idx="247290">0</cx:pt>
          <cx:pt idx="247291">5</cx:pt>
          <cx:pt idx="247292">11</cx:pt>
          <cx:pt idx="247293">42</cx:pt>
          <cx:pt idx="247294">8</cx:pt>
          <cx:pt idx="247295">0</cx:pt>
          <cx:pt idx="247296">11</cx:pt>
          <cx:pt idx="247297">14</cx:pt>
          <cx:pt idx="247298">1</cx:pt>
          <cx:pt idx="247299">21</cx:pt>
          <cx:pt idx="247300">1</cx:pt>
          <cx:pt idx="247301">14</cx:pt>
          <cx:pt idx="247302">0</cx:pt>
          <cx:pt idx="247303">28</cx:pt>
          <cx:pt idx="247304">28</cx:pt>
          <cx:pt idx="247305">0</cx:pt>
          <cx:pt idx="247306">20</cx:pt>
          <cx:pt idx="247307">57</cx:pt>
          <cx:pt idx="247308">21</cx:pt>
          <cx:pt idx="247309">0</cx:pt>
          <cx:pt idx="247310">68</cx:pt>
          <cx:pt idx="247311">0</cx:pt>
          <cx:pt idx="247312">19</cx:pt>
          <cx:pt idx="247313">342</cx:pt>
          <cx:pt idx="247314">0</cx:pt>
          <cx:pt idx="247315">0</cx:pt>
          <cx:pt idx="247316">20</cx:pt>
          <cx:pt idx="247317">5</cx:pt>
          <cx:pt idx="247318">0</cx:pt>
          <cx:pt idx="247319">0</cx:pt>
          <cx:pt idx="247320">0</cx:pt>
          <cx:pt idx="247321">0</cx:pt>
          <cx:pt idx="247322">3</cx:pt>
          <cx:pt idx="247323">11</cx:pt>
          <cx:pt idx="247324">14</cx:pt>
          <cx:pt idx="247325">12</cx:pt>
          <cx:pt idx="247326">32</cx:pt>
          <cx:pt idx="247327">7</cx:pt>
          <cx:pt idx="247328">1</cx:pt>
          <cx:pt idx="247329">23</cx:pt>
          <cx:pt idx="247330">5</cx:pt>
          <cx:pt idx="247331">22</cx:pt>
          <cx:pt idx="247332">2</cx:pt>
          <cx:pt idx="247333">0</cx:pt>
          <cx:pt idx="247334">6</cx:pt>
          <cx:pt idx="247335">31</cx:pt>
          <cx:pt idx="247336">55</cx:pt>
          <cx:pt idx="247337">34</cx:pt>
          <cx:pt idx="247338">13</cx:pt>
          <cx:pt idx="247339">10</cx:pt>
          <cx:pt idx="247340">3</cx:pt>
          <cx:pt idx="247341">55</cx:pt>
          <cx:pt idx="247342">11</cx:pt>
          <cx:pt idx="247343">0</cx:pt>
          <cx:pt idx="247344">0</cx:pt>
          <cx:pt idx="247345">1</cx:pt>
          <cx:pt idx="247346">0</cx:pt>
          <cx:pt idx="247347">0</cx:pt>
          <cx:pt idx="247348">1</cx:pt>
          <cx:pt idx="247349">12</cx:pt>
          <cx:pt idx="247350">6</cx:pt>
          <cx:pt idx="247351">61</cx:pt>
          <cx:pt idx="247352">1</cx:pt>
          <cx:pt idx="247353">0</cx:pt>
          <cx:pt idx="247354">0</cx:pt>
          <cx:pt idx="247355">0</cx:pt>
          <cx:pt idx="247356">1</cx:pt>
          <cx:pt idx="247357">13</cx:pt>
          <cx:pt idx="247358">0</cx:pt>
          <cx:pt idx="247359">22</cx:pt>
          <cx:pt idx="247360">1</cx:pt>
          <cx:pt idx="247361">5</cx:pt>
          <cx:pt idx="247362">180</cx:pt>
          <cx:pt idx="247363">7</cx:pt>
          <cx:pt idx="247364">0</cx:pt>
          <cx:pt idx="247365">20</cx:pt>
          <cx:pt idx="247366">0</cx:pt>
          <cx:pt idx="247367">38</cx:pt>
          <cx:pt idx="247368">73</cx:pt>
          <cx:pt idx="247369">1</cx:pt>
          <cx:pt idx="247370">0</cx:pt>
          <cx:pt idx="247371">6</cx:pt>
          <cx:pt idx="247372">7</cx:pt>
          <cx:pt idx="247373">40</cx:pt>
          <cx:pt idx="247374">5</cx:pt>
          <cx:pt idx="247375">5</cx:pt>
          <cx:pt idx="247376">6</cx:pt>
          <cx:pt idx="247377">8</cx:pt>
          <cx:pt idx="247378">12</cx:pt>
          <cx:pt idx="247379">49</cx:pt>
          <cx:pt idx="247380">89</cx:pt>
          <cx:pt idx="247381">1</cx:pt>
          <cx:pt idx="247382">0</cx:pt>
          <cx:pt idx="247383">4</cx:pt>
          <cx:pt idx="247384">11</cx:pt>
          <cx:pt idx="247385">7</cx:pt>
          <cx:pt idx="247386">115</cx:pt>
          <cx:pt idx="247387">3</cx:pt>
          <cx:pt idx="247388">0</cx:pt>
          <cx:pt idx="247389">42</cx:pt>
          <cx:pt idx="247390">12</cx:pt>
          <cx:pt idx="247391">0</cx:pt>
          <cx:pt idx="247392">11</cx:pt>
          <cx:pt idx="247393">0</cx:pt>
          <cx:pt idx="247394">0</cx:pt>
          <cx:pt idx="247395">167</cx:pt>
          <cx:pt idx="247396">43</cx:pt>
          <cx:pt idx="247397">92</cx:pt>
          <cx:pt idx="247398">110</cx:pt>
          <cx:pt idx="247399">4</cx:pt>
          <cx:pt idx="247400">40</cx:pt>
          <cx:pt idx="247401">0</cx:pt>
          <cx:pt idx="247402">19</cx:pt>
          <cx:pt idx="247403">1</cx:pt>
          <cx:pt idx="247404">95</cx:pt>
          <cx:pt idx="247405">0</cx:pt>
          <cx:pt idx="247406">0</cx:pt>
          <cx:pt idx="247407">8</cx:pt>
          <cx:pt idx="247408">522</cx:pt>
          <cx:pt idx="247409">0</cx:pt>
          <cx:pt idx="247410">0</cx:pt>
          <cx:pt idx="247411">0</cx:pt>
          <cx:pt idx="247412">0</cx:pt>
          <cx:pt idx="247413">47</cx:pt>
          <cx:pt idx="247414">13</cx:pt>
          <cx:pt idx="247415">7</cx:pt>
          <cx:pt idx="247416">3</cx:pt>
          <cx:pt idx="247417">1</cx:pt>
          <cx:pt idx="247418">69</cx:pt>
          <cx:pt idx="247419">0</cx:pt>
          <cx:pt idx="247420">4</cx:pt>
          <cx:pt idx="247421">41</cx:pt>
          <cx:pt idx="247422">22</cx:pt>
          <cx:pt idx="247423">258</cx:pt>
          <cx:pt idx="247424">111</cx:pt>
          <cx:pt idx="247425">0</cx:pt>
          <cx:pt idx="247426">1</cx:pt>
          <cx:pt idx="247427">0</cx:pt>
          <cx:pt idx="247428">5</cx:pt>
          <cx:pt idx="247429">8</cx:pt>
          <cx:pt idx="247430">62</cx:pt>
          <cx:pt idx="247431">0</cx:pt>
          <cx:pt idx="247432">0</cx:pt>
          <cx:pt idx="247433">0</cx:pt>
          <cx:pt idx="247434">0</cx:pt>
          <cx:pt idx="247435">45</cx:pt>
          <cx:pt idx="247436">0</cx:pt>
          <cx:pt idx="247437">0</cx:pt>
          <cx:pt idx="247438">6</cx:pt>
          <cx:pt idx="247439">12</cx:pt>
          <cx:pt idx="247440">25</cx:pt>
          <cx:pt idx="247441">202</cx:pt>
          <cx:pt idx="247442">133</cx:pt>
          <cx:pt idx="247443">65</cx:pt>
          <cx:pt idx="247444">6</cx:pt>
          <cx:pt idx="247445">6</cx:pt>
          <cx:pt idx="247446">1</cx:pt>
          <cx:pt idx="247447">7</cx:pt>
          <cx:pt idx="247448">5</cx:pt>
          <cx:pt idx="247449">5</cx:pt>
          <cx:pt idx="247450">1</cx:pt>
          <cx:pt idx="247451">31</cx:pt>
          <cx:pt idx="247452">58</cx:pt>
          <cx:pt idx="247453">5</cx:pt>
          <cx:pt idx="247454">1</cx:pt>
          <cx:pt idx="247455">0</cx:pt>
          <cx:pt idx="247456">1</cx:pt>
          <cx:pt idx="247457">0</cx:pt>
          <cx:pt idx="247458">235</cx:pt>
          <cx:pt idx="247459">260</cx:pt>
          <cx:pt idx="247460">2</cx:pt>
          <cx:pt idx="247461">48</cx:pt>
          <cx:pt idx="247462">36</cx:pt>
          <cx:pt idx="247463">2</cx:pt>
          <cx:pt idx="247464">60</cx:pt>
          <cx:pt idx="247465">52</cx:pt>
          <cx:pt idx="247466">23</cx:pt>
          <cx:pt idx="247467">2</cx:pt>
          <cx:pt idx="247468">1</cx:pt>
          <cx:pt idx="247469">122</cx:pt>
          <cx:pt idx="247470">60</cx:pt>
          <cx:pt idx="247471">41</cx:pt>
          <cx:pt idx="247472">39</cx:pt>
          <cx:pt idx="247473">8</cx:pt>
          <cx:pt idx="247474">10</cx:pt>
          <cx:pt idx="247475">1</cx:pt>
          <cx:pt idx="247476">0</cx:pt>
          <cx:pt idx="247477">8</cx:pt>
          <cx:pt idx="247478">438</cx:pt>
          <cx:pt idx="247479">14</cx:pt>
          <cx:pt idx="247480">115</cx:pt>
          <cx:pt idx="247481">111</cx:pt>
          <cx:pt idx="247482">1</cx:pt>
          <cx:pt idx="247483">13</cx:pt>
          <cx:pt idx="247484">66</cx:pt>
          <cx:pt idx="247485">0</cx:pt>
          <cx:pt idx="247486">0</cx:pt>
          <cx:pt idx="247487">6</cx:pt>
          <cx:pt idx="247488">1</cx:pt>
          <cx:pt idx="247489">0</cx:pt>
          <cx:pt idx="247490">1</cx:pt>
          <cx:pt idx="247491">0</cx:pt>
          <cx:pt idx="247492">95</cx:pt>
          <cx:pt idx="247493">200</cx:pt>
          <cx:pt idx="247494">11</cx:pt>
          <cx:pt idx="247495">20</cx:pt>
          <cx:pt idx="247496">1</cx:pt>
          <cx:pt idx="247497">0</cx:pt>
          <cx:pt idx="247498">1</cx:pt>
          <cx:pt idx="247499">16</cx:pt>
          <cx:pt idx="247500">8</cx:pt>
          <cx:pt idx="247501">12</cx:pt>
          <cx:pt idx="247502">0</cx:pt>
          <cx:pt idx="247503">0</cx:pt>
          <cx:pt idx="247504">31</cx:pt>
          <cx:pt idx="247505">25</cx:pt>
          <cx:pt idx="247506">17</cx:pt>
          <cx:pt idx="247507">16</cx:pt>
          <cx:pt idx="247508">0</cx:pt>
          <cx:pt idx="247509">31</cx:pt>
          <cx:pt idx="247510">8</cx:pt>
          <cx:pt idx="247511">100</cx:pt>
          <cx:pt idx="247512">5</cx:pt>
          <cx:pt idx="247513">0</cx:pt>
          <cx:pt idx="247514">0</cx:pt>
          <cx:pt idx="247515">0</cx:pt>
          <cx:pt idx="247516">0</cx:pt>
          <cx:pt idx="247517">0</cx:pt>
          <cx:pt idx="247518">10</cx:pt>
          <cx:pt idx="247519">14</cx:pt>
          <cx:pt idx="247520">9</cx:pt>
          <cx:pt idx="247521">12</cx:pt>
          <cx:pt idx="247522">1</cx:pt>
          <cx:pt idx="247523">6</cx:pt>
          <cx:pt idx="247524">169</cx:pt>
          <cx:pt idx="247525">37</cx:pt>
          <cx:pt idx="247526">1</cx:pt>
          <cx:pt idx="247527">9</cx:pt>
          <cx:pt idx="247528">6</cx:pt>
          <cx:pt idx="247529">0</cx:pt>
          <cx:pt idx="247530">0</cx:pt>
          <cx:pt idx="247531">5</cx:pt>
          <cx:pt idx="247532">3</cx:pt>
          <cx:pt idx="247533">93</cx:pt>
          <cx:pt idx="247534">25</cx:pt>
          <cx:pt idx="247535">4</cx:pt>
          <cx:pt idx="247536">5</cx:pt>
          <cx:pt idx="247537">1</cx:pt>
          <cx:pt idx="247538">6</cx:pt>
          <cx:pt idx="247539">104</cx:pt>
          <cx:pt idx="247540">362</cx:pt>
          <cx:pt idx="247541">0</cx:pt>
          <cx:pt idx="247542">478</cx:pt>
          <cx:pt idx="247543">2</cx:pt>
          <cx:pt idx="247544">19</cx:pt>
          <cx:pt idx="247545">107</cx:pt>
          <cx:pt idx="247546">4</cx:pt>
          <cx:pt idx="247547">6</cx:pt>
          <cx:pt idx="247548">2</cx:pt>
          <cx:pt idx="247549">14</cx:pt>
          <cx:pt idx="247550">1</cx:pt>
          <cx:pt idx="247551">0</cx:pt>
          <cx:pt idx="247552">50</cx:pt>
          <cx:pt idx="247553">35</cx:pt>
          <cx:pt idx="247554">0</cx:pt>
          <cx:pt idx="247555">9</cx:pt>
          <cx:pt idx="247556">27</cx:pt>
          <cx:pt idx="247557">64</cx:pt>
          <cx:pt idx="247558">21</cx:pt>
          <cx:pt idx="247559">0</cx:pt>
          <cx:pt idx="247560">7</cx:pt>
          <cx:pt idx="247561">442</cx:pt>
          <cx:pt idx="247562">0</cx:pt>
          <cx:pt idx="247563">95</cx:pt>
          <cx:pt idx="247564">10</cx:pt>
          <cx:pt idx="247565">0</cx:pt>
          <cx:pt idx="247566">0</cx:pt>
          <cx:pt idx="247567">1</cx:pt>
          <cx:pt idx="247568">73</cx:pt>
          <cx:pt idx="247569">40</cx:pt>
          <cx:pt idx="247570">6</cx:pt>
          <cx:pt idx="247571">6</cx:pt>
          <cx:pt idx="247572">3</cx:pt>
          <cx:pt idx="247573">59</cx:pt>
          <cx:pt idx="247574">22</cx:pt>
          <cx:pt idx="247575">31</cx:pt>
          <cx:pt idx="247576">84</cx:pt>
          <cx:pt idx="247577">5</cx:pt>
          <cx:pt idx="247578">0</cx:pt>
          <cx:pt idx="247579">7</cx:pt>
          <cx:pt idx="247580">2</cx:pt>
          <cx:pt idx="247581">136</cx:pt>
          <cx:pt idx="247582">0</cx:pt>
          <cx:pt idx="247583">136</cx:pt>
          <cx:pt idx="247584">1</cx:pt>
          <cx:pt idx="247585">2</cx:pt>
          <cx:pt idx="247586">0</cx:pt>
          <cx:pt idx="247587">0</cx:pt>
          <cx:pt idx="247588">0</cx:pt>
          <cx:pt idx="247589">0</cx:pt>
          <cx:pt idx="247590">0</cx:pt>
          <cx:pt idx="247591">33</cx:pt>
          <cx:pt idx="247592">1</cx:pt>
          <cx:pt idx="247593">634</cx:pt>
          <cx:pt idx="247594">0</cx:pt>
          <cx:pt idx="247595">13</cx:pt>
          <cx:pt idx="247596">21</cx:pt>
          <cx:pt idx="247597">79</cx:pt>
          <cx:pt idx="247598">4</cx:pt>
          <cx:pt idx="247599">0</cx:pt>
          <cx:pt idx="247600">4</cx:pt>
          <cx:pt idx="247601">0</cx:pt>
          <cx:pt idx="247602">7</cx:pt>
          <cx:pt idx="247603">98</cx:pt>
          <cx:pt idx="247604">84</cx:pt>
          <cx:pt idx="247605">0</cx:pt>
          <cx:pt idx="247606">0</cx:pt>
          <cx:pt idx="247607">221</cx:pt>
          <cx:pt idx="247608">3</cx:pt>
          <cx:pt idx="247609">54</cx:pt>
          <cx:pt idx="247610">0</cx:pt>
          <cx:pt idx="247611">2</cx:pt>
          <cx:pt idx="247612">2</cx:pt>
          <cx:pt idx="247613">22</cx:pt>
          <cx:pt idx="247614">95</cx:pt>
          <cx:pt idx="247615">5</cx:pt>
          <cx:pt idx="247616">0</cx:pt>
          <cx:pt idx="247617">98</cx:pt>
          <cx:pt idx="247618">19</cx:pt>
          <cx:pt idx="247619">1</cx:pt>
          <cx:pt idx="247620">0</cx:pt>
          <cx:pt idx="247621">35</cx:pt>
          <cx:pt idx="247622">100</cx:pt>
          <cx:pt idx="247623">16</cx:pt>
          <cx:pt idx="247624">3</cx:pt>
          <cx:pt idx="247625">52</cx:pt>
          <cx:pt idx="247626">75</cx:pt>
          <cx:pt idx="247627">3</cx:pt>
          <cx:pt idx="247628">58</cx:pt>
          <cx:pt idx="247629">16</cx:pt>
          <cx:pt idx="247630">1</cx:pt>
          <cx:pt idx="247631">5</cx:pt>
          <cx:pt idx="247632">3</cx:pt>
          <cx:pt idx="247633">13</cx:pt>
          <cx:pt idx="247634">0</cx:pt>
          <cx:pt idx="247635">7</cx:pt>
          <cx:pt idx="247636">28</cx:pt>
          <cx:pt idx="247637">7</cx:pt>
          <cx:pt idx="247638">5</cx:pt>
          <cx:pt idx="247639">53</cx:pt>
          <cx:pt idx="247640">1</cx:pt>
          <cx:pt idx="247641">17</cx:pt>
          <cx:pt idx="247642">1</cx:pt>
          <cx:pt idx="247643">0</cx:pt>
          <cx:pt idx="247644">1</cx:pt>
          <cx:pt idx="247645">1</cx:pt>
          <cx:pt idx="247646">2</cx:pt>
          <cx:pt idx="247647">4</cx:pt>
          <cx:pt idx="247648">11</cx:pt>
          <cx:pt idx="247649">7</cx:pt>
          <cx:pt idx="247650">0</cx:pt>
          <cx:pt idx="247651">0</cx:pt>
          <cx:pt idx="247652">0</cx:pt>
          <cx:pt idx="247653">0</cx:pt>
          <cx:pt idx="247654">0</cx:pt>
          <cx:pt idx="247655">0</cx:pt>
          <cx:pt idx="247656">0</cx:pt>
          <cx:pt idx="247657">141</cx:pt>
          <cx:pt idx="247658">108</cx:pt>
          <cx:pt idx="247659">104</cx:pt>
          <cx:pt idx="247660">7</cx:pt>
          <cx:pt idx="247661">86</cx:pt>
          <cx:pt idx="247662">38</cx:pt>
          <cx:pt idx="247663">169</cx:pt>
          <cx:pt idx="247664">13</cx:pt>
          <cx:pt idx="247665">17</cx:pt>
          <cx:pt idx="247666">0</cx:pt>
          <cx:pt idx="247667">0</cx:pt>
          <cx:pt idx="247668">2</cx:pt>
          <cx:pt idx="247669">7</cx:pt>
          <cx:pt idx="247670">20</cx:pt>
          <cx:pt idx="247671">58</cx:pt>
          <cx:pt idx="247672">79</cx:pt>
          <cx:pt idx="247673">90</cx:pt>
          <cx:pt idx="247674">0</cx:pt>
          <cx:pt idx="247675">0</cx:pt>
          <cx:pt idx="247676">0</cx:pt>
          <cx:pt idx="247677">1</cx:pt>
          <cx:pt idx="247678">1</cx:pt>
          <cx:pt idx="247679">80</cx:pt>
          <cx:pt idx="247680">0</cx:pt>
          <cx:pt idx="247681">11</cx:pt>
          <cx:pt idx="247682">1</cx:pt>
          <cx:pt idx="247683">7</cx:pt>
          <cx:pt idx="247684">15</cx:pt>
          <cx:pt idx="247685">53</cx:pt>
          <cx:pt idx="247686">1</cx:pt>
          <cx:pt idx="247687">5</cx:pt>
          <cx:pt idx="247688">1</cx:pt>
          <cx:pt idx="247689">2</cx:pt>
          <cx:pt idx="247690">2</cx:pt>
          <cx:pt idx="247691">0</cx:pt>
          <cx:pt idx="247692">49</cx:pt>
          <cx:pt idx="247693">21</cx:pt>
          <cx:pt idx="247694">2</cx:pt>
          <cx:pt idx="247695">0</cx:pt>
          <cx:pt idx="247696">1</cx:pt>
          <cx:pt idx="247697">7</cx:pt>
          <cx:pt idx="247698">8</cx:pt>
          <cx:pt idx="247699">91</cx:pt>
          <cx:pt idx="247700">114</cx:pt>
          <cx:pt idx="247701">0</cx:pt>
          <cx:pt idx="247702">106</cx:pt>
          <cx:pt idx="247703">0</cx:pt>
          <cx:pt idx="247704">54</cx:pt>
          <cx:pt idx="247705">7</cx:pt>
          <cx:pt idx="247706">1</cx:pt>
          <cx:pt idx="247707">5</cx:pt>
          <cx:pt idx="247708">92</cx:pt>
          <cx:pt idx="247709">1</cx:pt>
          <cx:pt idx="247710">5</cx:pt>
          <cx:pt idx="247711">42</cx:pt>
          <cx:pt idx="247712">0</cx:pt>
          <cx:pt idx="247713">24</cx:pt>
          <cx:pt idx="247714">19</cx:pt>
          <cx:pt idx="247715">6</cx:pt>
          <cx:pt idx="247716">243</cx:pt>
          <cx:pt idx="247717">56</cx:pt>
          <cx:pt idx="247718">0</cx:pt>
          <cx:pt idx="247719">1</cx:pt>
          <cx:pt idx="247720">159</cx:pt>
          <cx:pt idx="247721">33</cx:pt>
          <cx:pt idx="247722">10</cx:pt>
          <cx:pt idx="247723">104</cx:pt>
          <cx:pt idx="247724">6</cx:pt>
          <cx:pt idx="247725">17</cx:pt>
          <cx:pt idx="247726">20</cx:pt>
          <cx:pt idx="247727">2</cx:pt>
          <cx:pt idx="247728">161</cx:pt>
          <cx:pt idx="247729">0</cx:pt>
          <cx:pt idx="247730">6</cx:pt>
          <cx:pt idx="247731">2</cx:pt>
          <cx:pt idx="247732">22</cx:pt>
          <cx:pt idx="247733">0</cx:pt>
          <cx:pt idx="247734">0</cx:pt>
          <cx:pt idx="247735">90</cx:pt>
          <cx:pt idx="247736">8</cx:pt>
          <cx:pt idx="247737">0</cx:pt>
          <cx:pt idx="247738">0</cx:pt>
          <cx:pt idx="247739">1</cx:pt>
          <cx:pt idx="247740">0</cx:pt>
          <cx:pt idx="247741">0</cx:pt>
          <cx:pt idx="247742">0</cx:pt>
          <cx:pt idx="247743">0</cx:pt>
          <cx:pt idx="247744">3</cx:pt>
          <cx:pt idx="247745">0</cx:pt>
          <cx:pt idx="247746">1</cx:pt>
          <cx:pt idx="247747">35</cx:pt>
          <cx:pt idx="247748">282</cx:pt>
          <cx:pt idx="247749">5</cx:pt>
          <cx:pt idx="247750">0</cx:pt>
          <cx:pt idx="247751">9</cx:pt>
          <cx:pt idx="247752">0</cx:pt>
          <cx:pt idx="247753">0</cx:pt>
          <cx:pt idx="247754">0</cx:pt>
          <cx:pt idx="247755">10</cx:pt>
          <cx:pt idx="247756">34</cx:pt>
          <cx:pt idx="247757">31</cx:pt>
          <cx:pt idx="247758">45</cx:pt>
          <cx:pt idx="247759">16</cx:pt>
          <cx:pt idx="247760">0</cx:pt>
          <cx:pt idx="247761">46</cx:pt>
          <cx:pt idx="247762">2</cx:pt>
          <cx:pt idx="247763">21</cx:pt>
          <cx:pt idx="247764">216</cx:pt>
          <cx:pt idx="247765">0</cx:pt>
          <cx:pt idx="247766">73</cx:pt>
          <cx:pt idx="247767">11</cx:pt>
          <cx:pt idx="247768">0</cx:pt>
          <cx:pt idx="247769">0</cx:pt>
          <cx:pt idx="247770">0</cx:pt>
          <cx:pt idx="247771">2</cx:pt>
          <cx:pt idx="247772">4</cx:pt>
          <cx:pt idx="247773">3</cx:pt>
          <cx:pt idx="247774">0</cx:pt>
          <cx:pt idx="247775">21</cx:pt>
          <cx:pt idx="247776">429</cx:pt>
          <cx:pt idx="247777">36</cx:pt>
          <cx:pt idx="247778">6</cx:pt>
          <cx:pt idx="247779">11</cx:pt>
          <cx:pt idx="247780">44</cx:pt>
          <cx:pt idx="247781">1</cx:pt>
          <cx:pt idx="247782">49</cx:pt>
          <cx:pt idx="247783">0</cx:pt>
          <cx:pt idx="247784">3</cx:pt>
          <cx:pt idx="247785">3</cx:pt>
          <cx:pt idx="247786">0</cx:pt>
          <cx:pt idx="247787">4</cx:pt>
          <cx:pt idx="247788">0</cx:pt>
          <cx:pt idx="247789">0</cx:pt>
          <cx:pt idx="247790">1</cx:pt>
          <cx:pt idx="247791">1</cx:pt>
          <cx:pt idx="247792">0</cx:pt>
          <cx:pt idx="247793">20</cx:pt>
          <cx:pt idx="247794">7</cx:pt>
          <cx:pt idx="247795">58</cx:pt>
          <cx:pt idx="247796">0</cx:pt>
          <cx:pt idx="247797">1</cx:pt>
          <cx:pt idx="247798">70</cx:pt>
          <cx:pt idx="247799">1</cx:pt>
          <cx:pt idx="247800">8</cx:pt>
          <cx:pt idx="247801">3</cx:pt>
          <cx:pt idx="247802">8</cx:pt>
          <cx:pt idx="247803">4</cx:pt>
          <cx:pt idx="247804">38</cx:pt>
          <cx:pt idx="247805">19</cx:pt>
          <cx:pt idx="247806">67</cx:pt>
          <cx:pt idx="247807">0</cx:pt>
          <cx:pt idx="247808">0</cx:pt>
          <cx:pt idx="247809">0</cx:pt>
          <cx:pt idx="247810">1</cx:pt>
          <cx:pt idx="247811">2</cx:pt>
          <cx:pt idx="247812">1</cx:pt>
          <cx:pt idx="247813">0</cx:pt>
          <cx:pt idx="247814">2</cx:pt>
          <cx:pt idx="247815">7</cx:pt>
          <cx:pt idx="247816">0</cx:pt>
          <cx:pt idx="247817">0</cx:pt>
          <cx:pt idx="247818">1</cx:pt>
          <cx:pt idx="247819">0</cx:pt>
          <cx:pt idx="247820">0</cx:pt>
          <cx:pt idx="247821">0</cx:pt>
          <cx:pt idx="247822">0</cx:pt>
          <cx:pt idx="247823">0</cx:pt>
          <cx:pt idx="247824">0</cx:pt>
          <cx:pt idx="247825">1</cx:pt>
          <cx:pt idx="247826">0</cx:pt>
          <cx:pt idx="247827">0</cx:pt>
          <cx:pt idx="247828">11</cx:pt>
          <cx:pt idx="247829">7</cx:pt>
          <cx:pt idx="247830">0</cx:pt>
          <cx:pt idx="247831">0</cx:pt>
          <cx:pt idx="247832">0</cx:pt>
          <cx:pt idx="247833">0</cx:pt>
          <cx:pt idx="247834">23</cx:pt>
          <cx:pt idx="247835">0</cx:pt>
          <cx:pt idx="247836">0</cx:pt>
          <cx:pt idx="247837">0</cx:pt>
          <cx:pt idx="247838">0</cx:pt>
          <cx:pt idx="247839">1</cx:pt>
          <cx:pt idx="247840">0</cx:pt>
          <cx:pt idx="247841">0</cx:pt>
          <cx:pt idx="247842">0</cx:pt>
          <cx:pt idx="247843">0</cx:pt>
          <cx:pt idx="247844">15</cx:pt>
          <cx:pt idx="247845">0</cx:pt>
          <cx:pt idx="247846">0</cx:pt>
          <cx:pt idx="247847">5</cx:pt>
          <cx:pt idx="247848">0</cx:pt>
          <cx:pt idx="247849">0</cx:pt>
          <cx:pt idx="247850">2</cx:pt>
          <cx:pt idx="247851">10</cx:pt>
          <cx:pt idx="247852">10</cx:pt>
          <cx:pt idx="247853">0</cx:pt>
          <cx:pt idx="247854">0</cx:pt>
          <cx:pt idx="247855">0</cx:pt>
          <cx:pt idx="247856">2</cx:pt>
          <cx:pt idx="247857">6</cx:pt>
          <cx:pt idx="247858">1</cx:pt>
          <cx:pt idx="247859">2</cx:pt>
          <cx:pt idx="247860">0</cx:pt>
          <cx:pt idx="247861">76</cx:pt>
          <cx:pt idx="247862">0</cx:pt>
          <cx:pt idx="247863">1</cx:pt>
          <cx:pt idx="247864">91</cx:pt>
          <cx:pt idx="247865">6</cx:pt>
          <cx:pt idx="247866">4</cx:pt>
          <cx:pt idx="247867">0</cx:pt>
          <cx:pt idx="247868">27</cx:pt>
          <cx:pt idx="247869">14</cx:pt>
          <cx:pt idx="247870">183</cx:pt>
          <cx:pt idx="247871">38</cx:pt>
          <cx:pt idx="247872">3</cx:pt>
          <cx:pt idx="247873">5</cx:pt>
          <cx:pt idx="247874">0</cx:pt>
          <cx:pt idx="247875">1</cx:pt>
          <cx:pt idx="247876">48</cx:pt>
          <cx:pt idx="247877">46</cx:pt>
          <cx:pt idx="247878">414</cx:pt>
          <cx:pt idx="247879">35</cx:pt>
          <cx:pt idx="247880">1</cx:pt>
          <cx:pt idx="247881">1</cx:pt>
          <cx:pt idx="247882">21</cx:pt>
          <cx:pt idx="247883">29</cx:pt>
          <cx:pt idx="247884">14</cx:pt>
          <cx:pt idx="247885">129</cx:pt>
          <cx:pt idx="247886">6</cx:pt>
          <cx:pt idx="247887">68</cx:pt>
          <cx:pt idx="247888">15</cx:pt>
          <cx:pt idx="247889">105</cx:pt>
          <cx:pt idx="247890">0</cx:pt>
          <cx:pt idx="247891">1</cx:pt>
          <cx:pt idx="247892">7</cx:pt>
          <cx:pt idx="247893">6</cx:pt>
          <cx:pt idx="247894">36</cx:pt>
          <cx:pt idx="247895">107</cx:pt>
          <cx:pt idx="247896">27</cx:pt>
          <cx:pt idx="247897">9</cx:pt>
          <cx:pt idx="247898">5</cx:pt>
          <cx:pt idx="247899">61</cx:pt>
          <cx:pt idx="247900">22</cx:pt>
          <cx:pt idx="247901">12</cx:pt>
          <cx:pt idx="247902">73</cx:pt>
          <cx:pt idx="247903">17</cx:pt>
          <cx:pt idx="247904">33</cx:pt>
          <cx:pt idx="247905">14</cx:pt>
          <cx:pt idx="247906">103</cx:pt>
          <cx:pt idx="247907">6</cx:pt>
          <cx:pt idx="247908">6</cx:pt>
          <cx:pt idx="247909">82</cx:pt>
          <cx:pt idx="247910">92</cx:pt>
          <cx:pt idx="247911">50</cx:pt>
          <cx:pt idx="247912">0</cx:pt>
          <cx:pt idx="247913">1</cx:pt>
          <cx:pt idx="247914">0</cx:pt>
          <cx:pt idx="247915">12</cx:pt>
          <cx:pt idx="247916">1</cx:pt>
          <cx:pt idx="247917">0</cx:pt>
          <cx:pt idx="247918">5</cx:pt>
          <cx:pt idx="247919">0</cx:pt>
          <cx:pt idx="247920">3</cx:pt>
          <cx:pt idx="247921">30</cx:pt>
          <cx:pt idx="247922">5</cx:pt>
          <cx:pt idx="247923">9</cx:pt>
          <cx:pt idx="247924">0</cx:pt>
          <cx:pt idx="247925">106</cx:pt>
          <cx:pt idx="247926">1</cx:pt>
          <cx:pt idx="247927">0</cx:pt>
          <cx:pt idx="247928">1</cx:pt>
          <cx:pt idx="247929">0</cx:pt>
          <cx:pt idx="247930">0</cx:pt>
          <cx:pt idx="247931">1</cx:pt>
          <cx:pt idx="247932">0</cx:pt>
          <cx:pt idx="247933">0</cx:pt>
          <cx:pt idx="247934">6</cx:pt>
          <cx:pt idx="247935">11</cx:pt>
          <cx:pt idx="247936">42</cx:pt>
          <cx:pt idx="247937">3</cx:pt>
          <cx:pt idx="247938">0</cx:pt>
          <cx:pt idx="247939">43</cx:pt>
          <cx:pt idx="247940">0</cx:pt>
          <cx:pt idx="247941">0</cx:pt>
          <cx:pt idx="247942">0</cx:pt>
          <cx:pt idx="247943">0</cx:pt>
          <cx:pt idx="247944">2</cx:pt>
          <cx:pt idx="247945">82</cx:pt>
          <cx:pt idx="247946">11</cx:pt>
          <cx:pt idx="247947">28</cx:pt>
          <cx:pt idx="247948">6</cx:pt>
          <cx:pt idx="247949">0</cx:pt>
          <cx:pt idx="247950">0</cx:pt>
          <cx:pt idx="247951">1</cx:pt>
          <cx:pt idx="247952">0</cx:pt>
          <cx:pt idx="247953">6</cx:pt>
          <cx:pt idx="247954">11</cx:pt>
          <cx:pt idx="247955">1</cx:pt>
          <cx:pt idx="247956">1</cx:pt>
          <cx:pt idx="247957">29</cx:pt>
          <cx:pt idx="247958">80</cx:pt>
          <cx:pt idx="247959">0</cx:pt>
          <cx:pt idx="247960">105</cx:pt>
          <cx:pt idx="247961">239</cx:pt>
          <cx:pt idx="247962">0</cx:pt>
          <cx:pt idx="247963">0</cx:pt>
          <cx:pt idx="247964">98</cx:pt>
          <cx:pt idx="247965">0</cx:pt>
          <cx:pt idx="247966">22</cx:pt>
          <cx:pt idx="247967">26</cx:pt>
          <cx:pt idx="247968">10</cx:pt>
          <cx:pt idx="247969">0</cx:pt>
          <cx:pt idx="247970">12</cx:pt>
          <cx:pt idx="247971">50</cx:pt>
          <cx:pt idx="247972">6</cx:pt>
          <cx:pt idx="247973">19</cx:pt>
          <cx:pt idx="247974">17</cx:pt>
          <cx:pt idx="247975">0</cx:pt>
          <cx:pt idx="247976">1</cx:pt>
          <cx:pt idx="247977">36</cx:pt>
          <cx:pt idx="247978">4</cx:pt>
          <cx:pt idx="247979">7</cx:pt>
          <cx:pt idx="247980">7</cx:pt>
          <cx:pt idx="247981">4</cx:pt>
          <cx:pt idx="247982">3</cx:pt>
          <cx:pt idx="247983">0</cx:pt>
          <cx:pt idx="247984">0</cx:pt>
          <cx:pt idx="247985">0</cx:pt>
          <cx:pt idx="247986">1</cx:pt>
          <cx:pt idx="247987">13</cx:pt>
          <cx:pt idx="247988">45</cx:pt>
          <cx:pt idx="247989">0</cx:pt>
          <cx:pt idx="247990">10</cx:pt>
          <cx:pt idx="247991">8</cx:pt>
          <cx:pt idx="247992">13</cx:pt>
          <cx:pt idx="247993">32</cx:pt>
          <cx:pt idx="247994">49</cx:pt>
          <cx:pt idx="247995">19</cx:pt>
          <cx:pt idx="247996">1</cx:pt>
          <cx:pt idx="247997">6</cx:pt>
          <cx:pt idx="247998">1</cx:pt>
          <cx:pt idx="247999">1</cx:pt>
          <cx:pt idx="248000">13</cx:pt>
          <cx:pt idx="248001">0</cx:pt>
          <cx:pt idx="248002">5</cx:pt>
          <cx:pt idx="248003">32</cx:pt>
          <cx:pt idx="248004">85</cx:pt>
          <cx:pt idx="248005">37</cx:pt>
          <cx:pt idx="248006">50</cx:pt>
          <cx:pt idx="248007">0</cx:pt>
          <cx:pt idx="248008">526</cx:pt>
          <cx:pt idx="248009">4</cx:pt>
          <cx:pt idx="248010">3</cx:pt>
          <cx:pt idx="248011">5</cx:pt>
          <cx:pt idx="248012">8</cx:pt>
          <cx:pt idx="248013">0</cx:pt>
          <cx:pt idx="248014">0</cx:pt>
          <cx:pt idx="248015">4</cx:pt>
          <cx:pt idx="248016">1</cx:pt>
          <cx:pt idx="248017">3</cx:pt>
          <cx:pt idx="248018">1</cx:pt>
          <cx:pt idx="248019">136</cx:pt>
          <cx:pt idx="248020">62</cx:pt>
          <cx:pt idx="248021">39</cx:pt>
          <cx:pt idx="248022">0</cx:pt>
          <cx:pt idx="248023">0</cx:pt>
          <cx:pt idx="248024">0</cx:pt>
          <cx:pt idx="248025">0</cx:pt>
          <cx:pt idx="248026">0</cx:pt>
          <cx:pt idx="248027">0</cx:pt>
          <cx:pt idx="248028">5</cx:pt>
          <cx:pt idx="248029">0</cx:pt>
          <cx:pt idx="248030">0</cx:pt>
          <cx:pt idx="248031">0</cx:pt>
          <cx:pt idx="248032">0</cx:pt>
          <cx:pt idx="248033">0</cx:pt>
          <cx:pt idx="248034">0</cx:pt>
          <cx:pt idx="248035">0</cx:pt>
          <cx:pt idx="248036">0</cx:pt>
          <cx:pt idx="248037">0</cx:pt>
          <cx:pt idx="248038">0</cx:pt>
          <cx:pt idx="248039">0</cx:pt>
          <cx:pt idx="248040">0</cx:pt>
          <cx:pt idx="248041">0</cx:pt>
          <cx:pt idx="248042">0</cx:pt>
          <cx:pt idx="248043">156</cx:pt>
          <cx:pt idx="248044">203</cx:pt>
          <cx:pt idx="248045">41</cx:pt>
          <cx:pt idx="248046">7</cx:pt>
          <cx:pt idx="248047">295</cx:pt>
          <cx:pt idx="248048">188</cx:pt>
          <cx:pt idx="248049">22</cx:pt>
          <cx:pt idx="248050">27</cx:pt>
          <cx:pt idx="248051">70</cx:pt>
          <cx:pt idx="248052">3</cx:pt>
          <cx:pt idx="248053">2</cx:pt>
          <cx:pt idx="248054">1</cx:pt>
          <cx:pt idx="248055">459</cx:pt>
          <cx:pt idx="248056">10</cx:pt>
          <cx:pt idx="248057">7</cx:pt>
          <cx:pt idx="248058">0</cx:pt>
          <cx:pt idx="248059">0</cx:pt>
          <cx:pt idx="248060">19</cx:pt>
          <cx:pt idx="248061">0</cx:pt>
          <cx:pt idx="248062">0</cx:pt>
          <cx:pt idx="248063">115</cx:pt>
          <cx:pt idx="248064">5</cx:pt>
          <cx:pt idx="248065">0</cx:pt>
          <cx:pt idx="248066">4</cx:pt>
          <cx:pt idx="248067">188</cx:pt>
          <cx:pt idx="248068">0</cx:pt>
          <cx:pt idx="248069">15</cx:pt>
          <cx:pt idx="248070">34</cx:pt>
          <cx:pt idx="248071">216</cx:pt>
          <cx:pt idx="248072">13</cx:pt>
          <cx:pt idx="248073">1</cx:pt>
          <cx:pt idx="248074">88</cx:pt>
          <cx:pt idx="248075">124</cx:pt>
          <cx:pt idx="248076">13</cx:pt>
          <cx:pt idx="248077">9</cx:pt>
          <cx:pt idx="248078">0</cx:pt>
          <cx:pt idx="248079">0</cx:pt>
          <cx:pt idx="248080">0</cx:pt>
          <cx:pt idx="248081">0</cx:pt>
          <cx:pt idx="248082">0</cx:pt>
          <cx:pt idx="248083">0</cx:pt>
          <cx:pt idx="248084">0</cx:pt>
          <cx:pt idx="248085">52</cx:pt>
          <cx:pt idx="248086">0</cx:pt>
          <cx:pt idx="248087">25</cx:pt>
          <cx:pt idx="248088">13</cx:pt>
          <cx:pt idx="248089">49</cx:pt>
          <cx:pt idx="248090">0</cx:pt>
          <cx:pt idx="248091">1</cx:pt>
          <cx:pt idx="248092">11</cx:pt>
          <cx:pt idx="248093">223</cx:pt>
          <cx:pt idx="248094">84</cx:pt>
          <cx:pt idx="248095">230</cx:pt>
          <cx:pt idx="248096">1</cx:pt>
          <cx:pt idx="248097">23</cx:pt>
          <cx:pt idx="248098">59</cx:pt>
          <cx:pt idx="248099">6</cx:pt>
          <cx:pt idx="248100">91</cx:pt>
          <cx:pt idx="248101">4</cx:pt>
          <cx:pt idx="248102">29</cx:pt>
          <cx:pt idx="248103">0</cx:pt>
          <cx:pt idx="248104">21</cx:pt>
          <cx:pt idx="248105">0</cx:pt>
          <cx:pt idx="248106">2</cx:pt>
          <cx:pt idx="248107">1</cx:pt>
          <cx:pt idx="248108">1</cx:pt>
          <cx:pt idx="248109">34</cx:pt>
          <cx:pt idx="248110">80</cx:pt>
          <cx:pt idx="248111">78</cx:pt>
          <cx:pt idx="248112">2</cx:pt>
          <cx:pt idx="248113">0</cx:pt>
          <cx:pt idx="248114">67</cx:pt>
          <cx:pt idx="248115">88</cx:pt>
          <cx:pt idx="248116">0</cx:pt>
          <cx:pt idx="248117">0</cx:pt>
          <cx:pt idx="248118">0</cx:pt>
          <cx:pt idx="248119">26</cx:pt>
          <cx:pt idx="248120">1</cx:pt>
          <cx:pt idx="248121">302</cx:pt>
          <cx:pt idx="248122">0</cx:pt>
          <cx:pt idx="248123">153</cx:pt>
          <cx:pt idx="248124">1</cx:pt>
          <cx:pt idx="248125">1</cx:pt>
          <cx:pt idx="248126">1</cx:pt>
          <cx:pt idx="248127">1</cx:pt>
          <cx:pt idx="248128">14</cx:pt>
          <cx:pt idx="248129">65</cx:pt>
          <cx:pt idx="248130">0</cx:pt>
          <cx:pt idx="248131">122</cx:pt>
          <cx:pt idx="248132">2</cx:pt>
          <cx:pt idx="248133">0</cx:pt>
          <cx:pt idx="248134">0</cx:pt>
          <cx:pt idx="248135">1</cx:pt>
          <cx:pt idx="248136">1</cx:pt>
          <cx:pt idx="248137">0</cx:pt>
          <cx:pt idx="248138">0</cx:pt>
          <cx:pt idx="248139">0</cx:pt>
          <cx:pt idx="248140">0</cx:pt>
          <cx:pt idx="248141">0</cx:pt>
          <cx:pt idx="248142">1</cx:pt>
          <cx:pt idx="248143">0</cx:pt>
          <cx:pt idx="248144">96</cx:pt>
          <cx:pt idx="248145">26</cx:pt>
          <cx:pt idx="248146">0</cx:pt>
          <cx:pt idx="248147">90</cx:pt>
          <cx:pt idx="248148">69</cx:pt>
          <cx:pt idx="248149">1</cx:pt>
          <cx:pt idx="248150">31</cx:pt>
          <cx:pt idx="248151">76</cx:pt>
          <cx:pt idx="248152">464</cx:pt>
          <cx:pt idx="248153">8</cx:pt>
          <cx:pt idx="248154">1</cx:pt>
          <cx:pt idx="248155">11</cx:pt>
          <cx:pt idx="248156">1</cx:pt>
          <cx:pt idx="248157">32</cx:pt>
          <cx:pt idx="248158">163</cx:pt>
          <cx:pt idx="248159">34</cx:pt>
          <cx:pt idx="248160">9</cx:pt>
          <cx:pt idx="248161">7</cx:pt>
          <cx:pt idx="248162">0</cx:pt>
          <cx:pt idx="248163">6</cx:pt>
          <cx:pt idx="248164">166</cx:pt>
          <cx:pt idx="248165">68</cx:pt>
          <cx:pt idx="248166">0</cx:pt>
          <cx:pt idx="248167">0</cx:pt>
          <cx:pt idx="248168">13</cx:pt>
          <cx:pt idx="248169">37</cx:pt>
          <cx:pt idx="248170">52</cx:pt>
          <cx:pt idx="248171">172</cx:pt>
          <cx:pt idx="248172">2</cx:pt>
          <cx:pt idx="248173">0</cx:pt>
          <cx:pt idx="248174">27</cx:pt>
          <cx:pt idx="248175">0</cx:pt>
          <cx:pt idx="248176">1</cx:pt>
          <cx:pt idx="248177">98</cx:pt>
          <cx:pt idx="248178">20</cx:pt>
          <cx:pt idx="248179">289</cx:pt>
          <cx:pt idx="248180">14</cx:pt>
          <cx:pt idx="248181">27</cx:pt>
          <cx:pt idx="248182">40</cx:pt>
          <cx:pt idx="248183">1</cx:pt>
          <cx:pt idx="248184">193</cx:pt>
          <cx:pt idx="248185">1</cx:pt>
          <cx:pt idx="248186">5</cx:pt>
          <cx:pt idx="248187">0</cx:pt>
          <cx:pt idx="248188">15</cx:pt>
          <cx:pt idx="248189">0</cx:pt>
          <cx:pt idx="248190">0</cx:pt>
          <cx:pt idx="248191">0</cx:pt>
          <cx:pt idx="248192">0</cx:pt>
          <cx:pt idx="248193">0</cx:pt>
          <cx:pt idx="248194">8</cx:pt>
          <cx:pt idx="248195">0</cx:pt>
          <cx:pt idx="248196">0</cx:pt>
          <cx:pt idx="248197">15</cx:pt>
          <cx:pt idx="248198">13</cx:pt>
          <cx:pt idx="248199">0</cx:pt>
          <cx:pt idx="248200">20</cx:pt>
          <cx:pt idx="248201">43</cx:pt>
          <cx:pt idx="248202">4</cx:pt>
          <cx:pt idx="248203">1</cx:pt>
          <cx:pt idx="248204">62</cx:pt>
          <cx:pt idx="248205">1</cx:pt>
          <cx:pt idx="248206">0</cx:pt>
          <cx:pt idx="248207">1</cx:pt>
          <cx:pt idx="248208">8</cx:pt>
          <cx:pt idx="248209">96</cx:pt>
          <cx:pt idx="248210">0</cx:pt>
          <cx:pt idx="248211">35</cx:pt>
          <cx:pt idx="248212">2</cx:pt>
          <cx:pt idx="248213">90</cx:pt>
          <cx:pt idx="248214">113</cx:pt>
          <cx:pt idx="248215">1</cx:pt>
          <cx:pt idx="248216">39</cx:pt>
          <cx:pt idx="248217">42</cx:pt>
          <cx:pt idx="248218">0</cx:pt>
          <cx:pt idx="248219">0</cx:pt>
          <cx:pt idx="248220">1</cx:pt>
          <cx:pt idx="248221">73</cx:pt>
          <cx:pt idx="248222">65</cx:pt>
          <cx:pt idx="248223">18</cx:pt>
          <cx:pt idx="248224">2</cx:pt>
          <cx:pt idx="248225">0</cx:pt>
          <cx:pt idx="248226">141</cx:pt>
          <cx:pt idx="248227">0</cx:pt>
          <cx:pt idx="248228">9</cx:pt>
          <cx:pt idx="248229">18</cx:pt>
          <cx:pt idx="248230">12</cx:pt>
          <cx:pt idx="248231">8</cx:pt>
          <cx:pt idx="248232">0</cx:pt>
          <cx:pt idx="248233">7</cx:pt>
          <cx:pt idx="248234">3</cx:pt>
          <cx:pt idx="248235">55</cx:pt>
          <cx:pt idx="248236">0</cx:pt>
          <cx:pt idx="248237">18</cx:pt>
          <cx:pt idx="248238">19</cx:pt>
          <cx:pt idx="248239">51</cx:pt>
          <cx:pt idx="248240">44</cx:pt>
          <cx:pt idx="248241">85</cx:pt>
          <cx:pt idx="248242">382</cx:pt>
          <cx:pt idx="248243">2</cx:pt>
          <cx:pt idx="248244">0</cx:pt>
          <cx:pt idx="248245">37</cx:pt>
          <cx:pt idx="248246">1</cx:pt>
          <cx:pt idx="248247">23</cx:pt>
          <cx:pt idx="248248">67</cx:pt>
          <cx:pt idx="248249">111</cx:pt>
          <cx:pt idx="248250">4</cx:pt>
          <cx:pt idx="248251">21</cx:pt>
          <cx:pt idx="248252">13</cx:pt>
          <cx:pt idx="248253">1</cx:pt>
          <cx:pt idx="248254">2</cx:pt>
          <cx:pt idx="248255">81</cx:pt>
          <cx:pt idx="248256">5</cx:pt>
          <cx:pt idx="248257">0</cx:pt>
          <cx:pt idx="248258">1</cx:pt>
          <cx:pt idx="248259">44</cx:pt>
          <cx:pt idx="248260">103</cx:pt>
          <cx:pt idx="248261">525</cx:pt>
          <cx:pt idx="248262">180</cx:pt>
          <cx:pt idx="248263">228</cx:pt>
          <cx:pt idx="248264">13</cx:pt>
          <cx:pt idx="248265">27</cx:pt>
          <cx:pt idx="248266">0</cx:pt>
          <cx:pt idx="248267">10</cx:pt>
          <cx:pt idx="248268">0</cx:pt>
          <cx:pt idx="248269">0</cx:pt>
          <cx:pt idx="248270">0</cx:pt>
          <cx:pt idx="248271">0</cx:pt>
          <cx:pt idx="248272">790</cx:pt>
          <cx:pt idx="248273">1</cx:pt>
          <cx:pt idx="248274">0</cx:pt>
          <cx:pt idx="248275">9</cx:pt>
          <cx:pt idx="248276">15</cx:pt>
          <cx:pt idx="248277">76</cx:pt>
          <cx:pt idx="248278">0</cx:pt>
          <cx:pt idx="248279">451</cx:pt>
          <cx:pt idx="248280">1</cx:pt>
          <cx:pt idx="248281">0</cx:pt>
          <cx:pt idx="248282">1</cx:pt>
          <cx:pt idx="248283">9</cx:pt>
          <cx:pt idx="248284">11</cx:pt>
          <cx:pt idx="248285">132</cx:pt>
          <cx:pt idx="248286">39</cx:pt>
          <cx:pt idx="248287">0</cx:pt>
          <cx:pt idx="248288">1</cx:pt>
          <cx:pt idx="248289">0</cx:pt>
          <cx:pt idx="248290">17</cx:pt>
          <cx:pt idx="248291">10</cx:pt>
          <cx:pt idx="248292">2</cx:pt>
          <cx:pt idx="248293">0</cx:pt>
          <cx:pt idx="248294">6</cx:pt>
          <cx:pt idx="248295">27</cx:pt>
          <cx:pt idx="248296">0</cx:pt>
          <cx:pt idx="248297">87</cx:pt>
          <cx:pt idx="248298">0</cx:pt>
          <cx:pt idx="248299">1</cx:pt>
          <cx:pt idx="248300">42</cx:pt>
          <cx:pt idx="248301">0</cx:pt>
          <cx:pt idx="248302">40</cx:pt>
          <cx:pt idx="248303">0</cx:pt>
          <cx:pt idx="248304">1</cx:pt>
          <cx:pt idx="248305">1</cx:pt>
          <cx:pt idx="248306">0</cx:pt>
          <cx:pt idx="248307">0</cx:pt>
          <cx:pt idx="248308">0</cx:pt>
          <cx:pt idx="248309">14</cx:pt>
          <cx:pt idx="248310">0</cx:pt>
          <cx:pt idx="248311">0</cx:pt>
          <cx:pt idx="248312">0</cx:pt>
          <cx:pt idx="248313">1</cx:pt>
          <cx:pt idx="248314">7</cx:pt>
          <cx:pt idx="248315">92</cx:pt>
          <cx:pt idx="248316">0</cx:pt>
          <cx:pt idx="248317">28</cx:pt>
          <cx:pt idx="248318">4</cx:pt>
          <cx:pt idx="248319">0</cx:pt>
          <cx:pt idx="248320">62</cx:pt>
          <cx:pt idx="248321">0</cx:pt>
          <cx:pt idx="248322">0</cx:pt>
          <cx:pt idx="248323">1</cx:pt>
          <cx:pt idx="248324">7</cx:pt>
          <cx:pt idx="248325">0</cx:pt>
          <cx:pt idx="248326">45</cx:pt>
          <cx:pt idx="248327">0</cx:pt>
          <cx:pt idx="248328">15</cx:pt>
          <cx:pt idx="248329">12</cx:pt>
          <cx:pt idx="248330">5</cx:pt>
          <cx:pt idx="248331">0</cx:pt>
          <cx:pt idx="248332">14</cx:pt>
          <cx:pt idx="248333">0</cx:pt>
          <cx:pt idx="248334">113</cx:pt>
          <cx:pt idx="248335">7</cx:pt>
          <cx:pt idx="248336">1</cx:pt>
          <cx:pt idx="248337">260</cx:pt>
          <cx:pt idx="248338">0</cx:pt>
          <cx:pt idx="248339">0</cx:pt>
          <cx:pt idx="248340">0</cx:pt>
          <cx:pt idx="248341">0</cx:pt>
          <cx:pt idx="248342">0</cx:pt>
          <cx:pt idx="248343">0</cx:pt>
          <cx:pt idx="248344">0</cx:pt>
          <cx:pt idx="248345">0</cx:pt>
          <cx:pt idx="248346">14</cx:pt>
          <cx:pt idx="248347">1</cx:pt>
          <cx:pt idx="248348">0</cx:pt>
          <cx:pt idx="248349">4</cx:pt>
          <cx:pt idx="248350">84</cx:pt>
          <cx:pt idx="248351">335</cx:pt>
          <cx:pt idx="248352">20</cx:pt>
          <cx:pt idx="248353">82</cx:pt>
          <cx:pt idx="248354">2</cx:pt>
          <cx:pt idx="248355">14</cx:pt>
          <cx:pt idx="248356">9</cx:pt>
          <cx:pt idx="248357">0</cx:pt>
          <cx:pt idx="248358">0</cx:pt>
          <cx:pt idx="248359">0</cx:pt>
          <cx:pt idx="248360">0</cx:pt>
          <cx:pt idx="248361">0</cx:pt>
          <cx:pt idx="248362">0</cx:pt>
          <cx:pt idx="248363">14</cx:pt>
          <cx:pt idx="248364">0</cx:pt>
          <cx:pt idx="248365">2</cx:pt>
          <cx:pt idx="248366">0</cx:pt>
          <cx:pt idx="248367">41</cx:pt>
          <cx:pt idx="248368">36</cx:pt>
          <cx:pt idx="248369">1</cx:pt>
          <cx:pt idx="248370">21</cx:pt>
          <cx:pt idx="248371">9</cx:pt>
          <cx:pt idx="248372">93</cx:pt>
          <cx:pt idx="248373">91</cx:pt>
          <cx:pt idx="248374">68</cx:pt>
          <cx:pt idx="248375">0</cx:pt>
          <cx:pt idx="248376">0</cx:pt>
          <cx:pt idx="248377">14</cx:pt>
          <cx:pt idx="248378">9</cx:pt>
          <cx:pt idx="248379">7</cx:pt>
          <cx:pt idx="248380">0</cx:pt>
          <cx:pt idx="248381">6</cx:pt>
          <cx:pt idx="248382">239</cx:pt>
          <cx:pt idx="248383">18</cx:pt>
          <cx:pt idx="248384">4</cx:pt>
          <cx:pt idx="248385">8</cx:pt>
          <cx:pt idx="248386">32</cx:pt>
          <cx:pt idx="248387">183</cx:pt>
          <cx:pt idx="248388">3</cx:pt>
          <cx:pt idx="248389">78</cx:pt>
          <cx:pt idx="248390">117</cx:pt>
          <cx:pt idx="248391">3</cx:pt>
          <cx:pt idx="248392">1</cx:pt>
          <cx:pt idx="248393">10</cx:pt>
          <cx:pt idx="248394">6</cx:pt>
          <cx:pt idx="248395">0</cx:pt>
          <cx:pt idx="248396">0</cx:pt>
          <cx:pt idx="248397">1</cx:pt>
          <cx:pt idx="248398">198</cx:pt>
          <cx:pt idx="248399">30</cx:pt>
          <cx:pt idx="248400">14</cx:pt>
          <cx:pt idx="248401">41</cx:pt>
          <cx:pt idx="248402">49</cx:pt>
          <cx:pt idx="248403">1</cx:pt>
          <cx:pt idx="248404">4</cx:pt>
          <cx:pt idx="248405">0</cx:pt>
          <cx:pt idx="248406">71</cx:pt>
          <cx:pt idx="248407">0</cx:pt>
          <cx:pt idx="248408">3</cx:pt>
          <cx:pt idx="248409">1</cx:pt>
          <cx:pt idx="248410">400</cx:pt>
          <cx:pt idx="248411">241</cx:pt>
          <cx:pt idx="248412">2</cx:pt>
          <cx:pt idx="248413">0</cx:pt>
          <cx:pt idx="248414">0</cx:pt>
          <cx:pt idx="248415">0</cx:pt>
          <cx:pt idx="248416">1</cx:pt>
          <cx:pt idx="248417">3</cx:pt>
          <cx:pt idx="248418">39</cx:pt>
          <cx:pt idx="248419">0</cx:pt>
          <cx:pt idx="248420">0</cx:pt>
          <cx:pt idx="248421">8</cx:pt>
          <cx:pt idx="248422">65</cx:pt>
          <cx:pt idx="248423">1</cx:pt>
          <cx:pt idx="248424">0</cx:pt>
          <cx:pt idx="248425">1</cx:pt>
          <cx:pt idx="248426">1</cx:pt>
          <cx:pt idx="248427">144</cx:pt>
          <cx:pt idx="248428">382</cx:pt>
          <cx:pt idx="248429">57</cx:pt>
          <cx:pt idx="248430">37</cx:pt>
          <cx:pt idx="248431">29</cx:pt>
          <cx:pt idx="248432">45</cx:pt>
          <cx:pt idx="248433">3</cx:pt>
          <cx:pt idx="248434">40</cx:pt>
          <cx:pt idx="248435">22</cx:pt>
          <cx:pt idx="248436">261</cx:pt>
          <cx:pt idx="248437">22</cx:pt>
          <cx:pt idx="248438">46</cx:pt>
          <cx:pt idx="248439">7</cx:pt>
          <cx:pt idx="248440">1</cx:pt>
          <cx:pt idx="248441">0</cx:pt>
          <cx:pt idx="248442">207</cx:pt>
          <cx:pt idx="248443">0</cx:pt>
          <cx:pt idx="248444">14</cx:pt>
          <cx:pt idx="248445">0</cx:pt>
          <cx:pt idx="248446">2</cx:pt>
          <cx:pt idx="248447">8</cx:pt>
          <cx:pt idx="248448">5</cx:pt>
          <cx:pt idx="248449">0</cx:pt>
          <cx:pt idx="248450">5</cx:pt>
          <cx:pt idx="248451">64</cx:pt>
          <cx:pt idx="248452">20</cx:pt>
          <cx:pt idx="248453">0</cx:pt>
          <cx:pt idx="248454">0</cx:pt>
          <cx:pt idx="248455">37</cx:pt>
          <cx:pt idx="248456">4</cx:pt>
          <cx:pt idx="248457">6</cx:pt>
          <cx:pt idx="248458">68</cx:pt>
          <cx:pt idx="248459">138</cx:pt>
          <cx:pt idx="248460">0</cx:pt>
          <cx:pt idx="248461">2</cx:pt>
          <cx:pt idx="248462">0</cx:pt>
          <cx:pt idx="248463">14</cx:pt>
          <cx:pt idx="248464">0</cx:pt>
          <cx:pt idx="248465">7</cx:pt>
          <cx:pt idx="248466">9</cx:pt>
          <cx:pt idx="248467">1</cx:pt>
          <cx:pt idx="248468">1</cx:pt>
          <cx:pt idx="248469">0</cx:pt>
          <cx:pt idx="248470">12</cx:pt>
          <cx:pt idx="248471">125</cx:pt>
          <cx:pt idx="248472">1</cx:pt>
          <cx:pt idx="248473">5</cx:pt>
          <cx:pt idx="248474">0</cx:pt>
          <cx:pt idx="248475">6</cx:pt>
          <cx:pt idx="248476">43</cx:pt>
          <cx:pt idx="248477">0</cx:pt>
          <cx:pt idx="248478">48</cx:pt>
          <cx:pt idx="248479">201</cx:pt>
          <cx:pt idx="248480">406</cx:pt>
          <cx:pt idx="248481">0</cx:pt>
          <cx:pt idx="248482">90</cx:pt>
          <cx:pt idx="248483">50</cx:pt>
          <cx:pt idx="248484">14</cx:pt>
          <cx:pt idx="248485">0</cx:pt>
          <cx:pt idx="248486">0</cx:pt>
          <cx:pt idx="248487">69</cx:pt>
          <cx:pt idx="248488">101</cx:pt>
          <cx:pt idx="248489">32</cx:pt>
          <cx:pt idx="248490">56</cx:pt>
          <cx:pt idx="248491">301</cx:pt>
          <cx:pt idx="248492">18</cx:pt>
          <cx:pt idx="248493">2</cx:pt>
          <cx:pt idx="248494">0</cx:pt>
          <cx:pt idx="248495">12</cx:pt>
          <cx:pt idx="248496">334</cx:pt>
          <cx:pt idx="248497">9</cx:pt>
          <cx:pt idx="248498">0</cx:pt>
          <cx:pt idx="248499">27</cx:pt>
          <cx:pt idx="248500">0</cx:pt>
          <cx:pt idx="248501">1</cx:pt>
          <cx:pt idx="248502">11</cx:pt>
          <cx:pt idx="248503">128</cx:pt>
          <cx:pt idx="248504">17</cx:pt>
          <cx:pt idx="248505">76</cx:pt>
          <cx:pt idx="248506">0</cx:pt>
          <cx:pt idx="248507">0</cx:pt>
          <cx:pt idx="248508">10</cx:pt>
          <cx:pt idx="248509">0</cx:pt>
          <cx:pt idx="248510">0</cx:pt>
          <cx:pt idx="248511">0</cx:pt>
          <cx:pt idx="248512">0</cx:pt>
          <cx:pt idx="248513">0</cx:pt>
          <cx:pt idx="248514">0</cx:pt>
          <cx:pt idx="248515">0</cx:pt>
          <cx:pt idx="248516">1</cx:pt>
          <cx:pt idx="248517">8</cx:pt>
          <cx:pt idx="248518">29</cx:pt>
          <cx:pt idx="248519">10</cx:pt>
          <cx:pt idx="248520">1</cx:pt>
          <cx:pt idx="248521">2</cx:pt>
          <cx:pt idx="248522">8</cx:pt>
          <cx:pt idx="248523">1</cx:pt>
          <cx:pt idx="248524">0</cx:pt>
          <cx:pt idx="248525">185</cx:pt>
          <cx:pt idx="248526">0</cx:pt>
          <cx:pt idx="248527">1</cx:pt>
          <cx:pt idx="248528">3</cx:pt>
          <cx:pt idx="248529">3</cx:pt>
          <cx:pt idx="248530">226</cx:pt>
          <cx:pt idx="248531">6</cx:pt>
          <cx:pt idx="248532">0</cx:pt>
          <cx:pt idx="248533">19</cx:pt>
          <cx:pt idx="248534">36</cx:pt>
          <cx:pt idx="248535">2</cx:pt>
          <cx:pt idx="248536">1</cx:pt>
          <cx:pt idx="248537">57</cx:pt>
          <cx:pt idx="248538">0</cx:pt>
          <cx:pt idx="248539">4</cx:pt>
          <cx:pt idx="248540">0</cx:pt>
          <cx:pt idx="248541">1</cx:pt>
          <cx:pt idx="248542">0</cx:pt>
          <cx:pt idx="248543">142</cx:pt>
          <cx:pt idx="248544">0</cx:pt>
          <cx:pt idx="248545">10</cx:pt>
          <cx:pt idx="248546">1</cx:pt>
          <cx:pt idx="248547">0</cx:pt>
          <cx:pt idx="248548">197</cx:pt>
          <cx:pt idx="248549">18</cx:pt>
          <cx:pt idx="248550">19</cx:pt>
          <cx:pt idx="248551">1</cx:pt>
          <cx:pt idx="248552">377</cx:pt>
          <cx:pt idx="248553">0</cx:pt>
          <cx:pt idx="248554">7</cx:pt>
          <cx:pt idx="248555">12</cx:pt>
          <cx:pt idx="248556">13</cx:pt>
          <cx:pt idx="248557">6</cx:pt>
          <cx:pt idx="248558">192</cx:pt>
          <cx:pt idx="248559">0</cx:pt>
          <cx:pt idx="248560">0</cx:pt>
          <cx:pt idx="248561">0</cx:pt>
          <cx:pt idx="248562">75</cx:pt>
          <cx:pt idx="248563">1</cx:pt>
          <cx:pt idx="248564">14</cx:pt>
          <cx:pt idx="248565">0</cx:pt>
          <cx:pt idx="248566">0</cx:pt>
          <cx:pt idx="248567">0</cx:pt>
          <cx:pt idx="248568">1</cx:pt>
          <cx:pt idx="248569">1</cx:pt>
          <cx:pt idx="248570">1</cx:pt>
          <cx:pt idx="248571">0</cx:pt>
          <cx:pt idx="248572">1</cx:pt>
          <cx:pt idx="248573">7</cx:pt>
          <cx:pt idx="248574">80</cx:pt>
          <cx:pt idx="248575">181</cx:pt>
          <cx:pt idx="248576">2</cx:pt>
          <cx:pt idx="248577">13</cx:pt>
          <cx:pt idx="248578">0</cx:pt>
          <cx:pt idx="248579">1</cx:pt>
          <cx:pt idx="248580">63</cx:pt>
          <cx:pt idx="248581">0</cx:pt>
          <cx:pt idx="248582">1</cx:pt>
          <cx:pt idx="248583">11</cx:pt>
          <cx:pt idx="248584">0</cx:pt>
          <cx:pt idx="248585">8</cx:pt>
          <cx:pt idx="248586">1</cx:pt>
          <cx:pt idx="248587">0</cx:pt>
          <cx:pt idx="248588">0</cx:pt>
          <cx:pt idx="248589">0</cx:pt>
          <cx:pt idx="248590">1</cx:pt>
          <cx:pt idx="248591">23</cx:pt>
          <cx:pt idx="248592">76</cx:pt>
          <cx:pt idx="248593">1</cx:pt>
          <cx:pt idx="248594">62</cx:pt>
          <cx:pt idx="248595">78</cx:pt>
          <cx:pt idx="248596">0</cx:pt>
          <cx:pt idx="248597">5</cx:pt>
          <cx:pt idx="248598">0</cx:pt>
          <cx:pt idx="248599">2</cx:pt>
          <cx:pt idx="248600">283</cx:pt>
          <cx:pt idx="248601">3</cx:pt>
          <cx:pt idx="248602">1</cx:pt>
          <cx:pt idx="248603">31</cx:pt>
          <cx:pt idx="248604">2</cx:pt>
          <cx:pt idx="248605">4</cx:pt>
          <cx:pt idx="248606">1</cx:pt>
          <cx:pt idx="248607">0</cx:pt>
          <cx:pt idx="248608">0</cx:pt>
          <cx:pt idx="248609">6</cx:pt>
          <cx:pt idx="248610">0</cx:pt>
          <cx:pt idx="248611">17</cx:pt>
          <cx:pt idx="248612">190</cx:pt>
          <cx:pt idx="248613">454</cx:pt>
          <cx:pt idx="248614">402</cx:pt>
          <cx:pt idx="248615">4</cx:pt>
          <cx:pt idx="248616">1</cx:pt>
          <cx:pt idx="248617">169</cx:pt>
          <cx:pt idx="248618">41</cx:pt>
          <cx:pt idx="248619">44</cx:pt>
          <cx:pt idx="248620">0</cx:pt>
          <cx:pt idx="248621">0</cx:pt>
          <cx:pt idx="248622">0</cx:pt>
          <cx:pt idx="248623">0</cx:pt>
          <cx:pt idx="248624">24</cx:pt>
          <cx:pt idx="248625">251</cx:pt>
          <cx:pt idx="248626">0</cx:pt>
          <cx:pt idx="248627">10</cx:pt>
          <cx:pt idx="248628">340</cx:pt>
          <cx:pt idx="248629">0</cx:pt>
          <cx:pt idx="248630">135</cx:pt>
          <cx:pt idx="248631">3</cx:pt>
          <cx:pt idx="248632">257</cx:pt>
          <cx:pt idx="248633">2</cx:pt>
          <cx:pt idx="248634">6</cx:pt>
          <cx:pt idx="248635">0</cx:pt>
          <cx:pt idx="248636">2</cx:pt>
          <cx:pt idx="248637">538</cx:pt>
          <cx:pt idx="248638">72</cx:pt>
          <cx:pt idx="248639">6</cx:pt>
          <cx:pt idx="248640">418</cx:pt>
          <cx:pt idx="248641">33</cx:pt>
          <cx:pt idx="248642">0</cx:pt>
          <cx:pt idx="248643">0</cx:pt>
          <cx:pt idx="248644">0</cx:pt>
          <cx:pt idx="248645">2</cx:pt>
          <cx:pt idx="248646">0</cx:pt>
          <cx:pt idx="248647">41</cx:pt>
          <cx:pt idx="248648">30</cx:pt>
          <cx:pt idx="248649">11</cx:pt>
          <cx:pt idx="248650">19</cx:pt>
          <cx:pt idx="248651">8</cx:pt>
          <cx:pt idx="248652">233</cx:pt>
          <cx:pt idx="248653">391</cx:pt>
          <cx:pt idx="248654">11</cx:pt>
          <cx:pt idx="248655">5</cx:pt>
          <cx:pt idx="248656">117</cx:pt>
          <cx:pt idx="248657">0</cx:pt>
          <cx:pt idx="248658">2</cx:pt>
          <cx:pt idx="248659">10</cx:pt>
          <cx:pt idx="248660">4</cx:pt>
          <cx:pt idx="248661">526</cx:pt>
          <cx:pt idx="248662">118</cx:pt>
          <cx:pt idx="248663">60</cx:pt>
          <cx:pt idx="248664">29</cx:pt>
          <cx:pt idx="248665">14</cx:pt>
          <cx:pt idx="248666">56</cx:pt>
          <cx:pt idx="248667">61</cx:pt>
          <cx:pt idx="248668">21</cx:pt>
          <cx:pt idx="248669">26</cx:pt>
          <cx:pt idx="248670">19</cx:pt>
          <cx:pt idx="248671">0</cx:pt>
          <cx:pt idx="248672">193</cx:pt>
          <cx:pt idx="248673">106</cx:pt>
          <cx:pt idx="248674">0</cx:pt>
          <cx:pt idx="248675">10</cx:pt>
          <cx:pt idx="248676">5</cx:pt>
          <cx:pt idx="248677">0</cx:pt>
          <cx:pt idx="248678">0</cx:pt>
          <cx:pt idx="248679">0</cx:pt>
          <cx:pt idx="248680">0</cx:pt>
          <cx:pt idx="248681">4</cx:pt>
          <cx:pt idx="248682">1</cx:pt>
          <cx:pt idx="248683">14</cx:pt>
          <cx:pt idx="248684">9</cx:pt>
          <cx:pt idx="248685">0</cx:pt>
          <cx:pt idx="248686">32</cx:pt>
          <cx:pt idx="248687">6</cx:pt>
          <cx:pt idx="248688">11</cx:pt>
          <cx:pt idx="248689">0</cx:pt>
          <cx:pt idx="248690">0</cx:pt>
          <cx:pt idx="248691">0</cx:pt>
          <cx:pt idx="248692">5</cx:pt>
          <cx:pt idx="248693">0</cx:pt>
          <cx:pt idx="248694">66</cx:pt>
          <cx:pt idx="248695">7</cx:pt>
          <cx:pt idx="248696">26</cx:pt>
          <cx:pt idx="248697">1</cx:pt>
          <cx:pt idx="248698">116</cx:pt>
          <cx:pt idx="248699">0</cx:pt>
          <cx:pt idx="248700">50</cx:pt>
          <cx:pt idx="248701">358</cx:pt>
          <cx:pt idx="248702">8</cx:pt>
          <cx:pt idx="248703">13</cx:pt>
          <cx:pt idx="248704">19</cx:pt>
          <cx:pt idx="248705">0</cx:pt>
          <cx:pt idx="248706">1029</cx:pt>
          <cx:pt idx="248707">0</cx:pt>
          <cx:pt idx="248708">0</cx:pt>
          <cx:pt idx="248709">1</cx:pt>
          <cx:pt idx="248710">0</cx:pt>
          <cx:pt idx="248711">0</cx:pt>
          <cx:pt idx="248712">526</cx:pt>
          <cx:pt idx="248713">34</cx:pt>
          <cx:pt idx="248714">0</cx:pt>
          <cx:pt idx="248715">1</cx:pt>
          <cx:pt idx="248716">2</cx:pt>
          <cx:pt idx="248717">0</cx:pt>
          <cx:pt idx="248718">0</cx:pt>
          <cx:pt idx="248719">18</cx:pt>
          <cx:pt idx="248720">21</cx:pt>
          <cx:pt idx="248721">29</cx:pt>
          <cx:pt idx="248722">67</cx:pt>
          <cx:pt idx="248723">1</cx:pt>
          <cx:pt idx="248724">0</cx:pt>
          <cx:pt idx="248725">0</cx:pt>
          <cx:pt idx="248726">280</cx:pt>
          <cx:pt idx="248727">158</cx:pt>
          <cx:pt idx="248728">5</cx:pt>
          <cx:pt idx="248729">4</cx:pt>
          <cx:pt idx="248730">85</cx:pt>
          <cx:pt idx="248731">106</cx:pt>
          <cx:pt idx="248732">105</cx:pt>
          <cx:pt idx="248733">259</cx:pt>
          <cx:pt idx="248734">213</cx:pt>
          <cx:pt idx="248735">0</cx:pt>
          <cx:pt idx="248736">0</cx:pt>
          <cx:pt idx="248737">0</cx:pt>
          <cx:pt idx="248738">0</cx:pt>
          <cx:pt idx="248739">0</cx:pt>
          <cx:pt idx="248740">34</cx:pt>
          <cx:pt idx="248741">0</cx:pt>
          <cx:pt idx="248742">0</cx:pt>
          <cx:pt idx="248743">217</cx:pt>
          <cx:pt idx="248744">2</cx:pt>
          <cx:pt idx="248745">180</cx:pt>
          <cx:pt idx="248746">1</cx:pt>
          <cx:pt idx="248747">6</cx:pt>
          <cx:pt idx="248748">4</cx:pt>
          <cx:pt idx="248749">11</cx:pt>
          <cx:pt idx="248750">2</cx:pt>
          <cx:pt idx="248751">13</cx:pt>
          <cx:pt idx="248752">170</cx:pt>
          <cx:pt idx="248753">0</cx:pt>
          <cx:pt idx="248754">8</cx:pt>
          <cx:pt idx="248755">330</cx:pt>
          <cx:pt idx="248756">0</cx:pt>
          <cx:pt idx="248757">0</cx:pt>
          <cx:pt idx="248758">27</cx:pt>
          <cx:pt idx="248759">0</cx:pt>
          <cx:pt idx="248760">1</cx:pt>
          <cx:pt idx="248761">11</cx:pt>
          <cx:pt idx="248762">0</cx:pt>
          <cx:pt idx="248763">0</cx:pt>
          <cx:pt idx="248764">0</cx:pt>
          <cx:pt idx="248765">0</cx:pt>
          <cx:pt idx="248766">20</cx:pt>
          <cx:pt idx="248767">1</cx:pt>
          <cx:pt idx="248768">0</cx:pt>
          <cx:pt idx="248769">0</cx:pt>
          <cx:pt idx="248770">34</cx:pt>
          <cx:pt idx="248771">57</cx:pt>
          <cx:pt idx="248772">1</cx:pt>
          <cx:pt idx="248773">87</cx:pt>
          <cx:pt idx="248774">23</cx:pt>
          <cx:pt idx="248775">6</cx:pt>
          <cx:pt idx="248776">15</cx:pt>
          <cx:pt idx="248777">2</cx:pt>
          <cx:pt idx="248778">0</cx:pt>
          <cx:pt idx="248779">13</cx:pt>
          <cx:pt idx="248780">0</cx:pt>
          <cx:pt idx="248781">1</cx:pt>
          <cx:pt idx="248782">4</cx:pt>
          <cx:pt idx="248783">35</cx:pt>
          <cx:pt idx="248784">1</cx:pt>
          <cx:pt idx="248785">605</cx:pt>
          <cx:pt idx="248786">20</cx:pt>
          <cx:pt idx="248787">3</cx:pt>
          <cx:pt idx="248788">1</cx:pt>
          <cx:pt idx="248789">72</cx:pt>
          <cx:pt idx="248790">25</cx:pt>
          <cx:pt idx="248791">24</cx:pt>
          <cx:pt idx="248792">22</cx:pt>
          <cx:pt idx="248793">3</cx:pt>
          <cx:pt idx="248794">0</cx:pt>
          <cx:pt idx="248795">24</cx:pt>
          <cx:pt idx="248796">84</cx:pt>
          <cx:pt idx="248797">0</cx:pt>
          <cx:pt idx="248798">1</cx:pt>
          <cx:pt idx="248799">94</cx:pt>
          <cx:pt idx="248800">13</cx:pt>
          <cx:pt idx="248801">4</cx:pt>
          <cx:pt idx="248802">1</cx:pt>
          <cx:pt idx="248803">2</cx:pt>
          <cx:pt idx="248804">27</cx:pt>
          <cx:pt idx="248805">1</cx:pt>
          <cx:pt idx="248806">90</cx:pt>
          <cx:pt idx="248807">4</cx:pt>
          <cx:pt idx="248808">0</cx:pt>
          <cx:pt idx="248809">118</cx:pt>
          <cx:pt idx="248810">0</cx:pt>
          <cx:pt idx="248811">0</cx:pt>
          <cx:pt idx="248812">211</cx:pt>
          <cx:pt idx="248813">618</cx:pt>
          <cx:pt idx="248814">23</cx:pt>
          <cx:pt idx="248815">0</cx:pt>
          <cx:pt idx="248816">0</cx:pt>
          <cx:pt idx="248817">5</cx:pt>
          <cx:pt idx="248818">34</cx:pt>
          <cx:pt idx="248819">14</cx:pt>
          <cx:pt idx="248820">280</cx:pt>
          <cx:pt idx="248821">4</cx:pt>
          <cx:pt idx="248822">13</cx:pt>
          <cx:pt idx="248823">35</cx:pt>
          <cx:pt idx="248824">1</cx:pt>
          <cx:pt idx="248825">3</cx:pt>
          <cx:pt idx="248826">2</cx:pt>
          <cx:pt idx="248827">4</cx:pt>
          <cx:pt idx="248828">7</cx:pt>
          <cx:pt idx="248829">132</cx:pt>
          <cx:pt idx="248830">5</cx:pt>
          <cx:pt idx="248831">15</cx:pt>
          <cx:pt idx="248832">50</cx:pt>
          <cx:pt idx="248833">0</cx:pt>
          <cx:pt idx="248834">0</cx:pt>
          <cx:pt idx="248835">0</cx:pt>
          <cx:pt idx="248836">114</cx:pt>
          <cx:pt idx="248837">2</cx:pt>
          <cx:pt idx="248838">13</cx:pt>
          <cx:pt idx="248839">217</cx:pt>
          <cx:pt idx="248840">6</cx:pt>
          <cx:pt idx="248841">7</cx:pt>
          <cx:pt idx="248842">55</cx:pt>
          <cx:pt idx="248843">174</cx:pt>
          <cx:pt idx="248844">0</cx:pt>
          <cx:pt idx="248845">10</cx:pt>
          <cx:pt idx="248846">1</cx:pt>
          <cx:pt idx="248847">0</cx:pt>
          <cx:pt idx="248848">0</cx:pt>
          <cx:pt idx="248849">0</cx:pt>
          <cx:pt idx="248850">0</cx:pt>
          <cx:pt idx="248851">13</cx:pt>
          <cx:pt idx="248852">12</cx:pt>
          <cx:pt idx="248853">21</cx:pt>
          <cx:pt idx="248854">1</cx:pt>
          <cx:pt idx="248855">0</cx:pt>
          <cx:pt idx="248856">33</cx:pt>
          <cx:pt idx="248857">31</cx:pt>
          <cx:pt idx="248858">0</cx:pt>
          <cx:pt idx="248859">67</cx:pt>
          <cx:pt idx="248860">57</cx:pt>
          <cx:pt idx="248861">1</cx:pt>
          <cx:pt idx="248862">0</cx:pt>
          <cx:pt idx="248863">0</cx:pt>
          <cx:pt idx="248864">0</cx:pt>
          <cx:pt idx="248865">29</cx:pt>
          <cx:pt idx="248866">0</cx:pt>
          <cx:pt idx="248867">1</cx:pt>
          <cx:pt idx="248868">0</cx:pt>
          <cx:pt idx="248869">0</cx:pt>
          <cx:pt idx="248870">0</cx:pt>
          <cx:pt idx="248871">28</cx:pt>
          <cx:pt idx="248872">0</cx:pt>
          <cx:pt idx="248873">0</cx:pt>
          <cx:pt idx="248874">0</cx:pt>
          <cx:pt idx="248875">0</cx:pt>
          <cx:pt idx="248876">56</cx:pt>
          <cx:pt idx="248877">0</cx:pt>
          <cx:pt idx="248878">22</cx:pt>
          <cx:pt idx="248879">0</cx:pt>
          <cx:pt idx="248880">1</cx:pt>
          <cx:pt idx="248881">0</cx:pt>
          <cx:pt idx="248882">0</cx:pt>
          <cx:pt idx="248883">0</cx:pt>
          <cx:pt idx="248884">1</cx:pt>
          <cx:pt idx="248885">6</cx:pt>
          <cx:pt idx="248886">0</cx:pt>
          <cx:pt idx="248887">1</cx:pt>
          <cx:pt idx="248888">1</cx:pt>
          <cx:pt idx="248889">1</cx:pt>
          <cx:pt idx="248890">0</cx:pt>
          <cx:pt idx="248891">48</cx:pt>
          <cx:pt idx="248892">0</cx:pt>
          <cx:pt idx="248893">0</cx:pt>
          <cx:pt idx="248894">1</cx:pt>
          <cx:pt idx="248895">35</cx:pt>
          <cx:pt idx="248896">0</cx:pt>
          <cx:pt idx="248897">118</cx:pt>
          <cx:pt idx="248898">19</cx:pt>
          <cx:pt idx="248899">10</cx:pt>
          <cx:pt idx="248900">1</cx:pt>
          <cx:pt idx="248901">7</cx:pt>
          <cx:pt idx="248902">62</cx:pt>
          <cx:pt idx="248903">22</cx:pt>
          <cx:pt idx="248904">6</cx:pt>
          <cx:pt idx="248905">3</cx:pt>
          <cx:pt idx="248906">58</cx:pt>
          <cx:pt idx="248907">2</cx:pt>
          <cx:pt idx="248908">6</cx:pt>
          <cx:pt idx="248909">281</cx:pt>
          <cx:pt idx="248910">7</cx:pt>
          <cx:pt idx="248911">7</cx:pt>
          <cx:pt idx="248912">53</cx:pt>
          <cx:pt idx="248913">3</cx:pt>
          <cx:pt idx="248914">2</cx:pt>
          <cx:pt idx="248915">0</cx:pt>
          <cx:pt idx="248916">0</cx:pt>
          <cx:pt idx="248917">0</cx:pt>
          <cx:pt idx="248918">0</cx:pt>
          <cx:pt idx="248919">38</cx:pt>
          <cx:pt idx="248920">2</cx:pt>
          <cx:pt idx="248921">0</cx:pt>
          <cx:pt idx="248922">0</cx:pt>
          <cx:pt idx="248923">2</cx:pt>
          <cx:pt idx="248924">49</cx:pt>
          <cx:pt idx="248925">8</cx:pt>
          <cx:pt idx="248926">29</cx:pt>
          <cx:pt idx="248927">0</cx:pt>
          <cx:pt idx="248928">22</cx:pt>
          <cx:pt idx="248929">4</cx:pt>
          <cx:pt idx="248930">48</cx:pt>
          <cx:pt idx="248931">305</cx:pt>
          <cx:pt idx="248932">19</cx:pt>
          <cx:pt idx="248933">40</cx:pt>
          <cx:pt idx="248934">0</cx:pt>
          <cx:pt idx="248935">1</cx:pt>
          <cx:pt idx="248936">233</cx:pt>
          <cx:pt idx="248937">0</cx:pt>
          <cx:pt idx="248938">7</cx:pt>
          <cx:pt idx="248939">26</cx:pt>
          <cx:pt idx="248940">0</cx:pt>
          <cx:pt idx="248941">20</cx:pt>
          <cx:pt idx="248942">73</cx:pt>
          <cx:pt idx="248943">90</cx:pt>
          <cx:pt idx="248944">159</cx:pt>
          <cx:pt idx="248945">72</cx:pt>
          <cx:pt idx="248946">3</cx:pt>
          <cx:pt idx="248947">43</cx:pt>
          <cx:pt idx="248948">484</cx:pt>
          <cx:pt idx="248949">0</cx:pt>
          <cx:pt idx="248950">7</cx:pt>
          <cx:pt idx="248951">0</cx:pt>
          <cx:pt idx="248952">0</cx:pt>
          <cx:pt idx="248953">3</cx:pt>
          <cx:pt idx="248954">2</cx:pt>
          <cx:pt idx="248955">6</cx:pt>
          <cx:pt idx="248956">97</cx:pt>
          <cx:pt idx="248957">16</cx:pt>
          <cx:pt idx="248958">8</cx:pt>
          <cx:pt idx="248959">60</cx:pt>
          <cx:pt idx="248960">7</cx:pt>
          <cx:pt idx="248961">33</cx:pt>
          <cx:pt idx="248962">63</cx:pt>
          <cx:pt idx="248963">9</cx:pt>
          <cx:pt idx="248964">1</cx:pt>
          <cx:pt idx="248965">57</cx:pt>
          <cx:pt idx="248966">39</cx:pt>
          <cx:pt idx="248967">0</cx:pt>
          <cx:pt idx="248968">0</cx:pt>
          <cx:pt idx="248969">14</cx:pt>
          <cx:pt idx="248970">47</cx:pt>
          <cx:pt idx="248971">0</cx:pt>
          <cx:pt idx="248972">1</cx:pt>
          <cx:pt idx="248973">0</cx:pt>
          <cx:pt idx="248974">1</cx:pt>
          <cx:pt idx="248975">4</cx:pt>
          <cx:pt idx="248976">165</cx:pt>
          <cx:pt idx="248977">0</cx:pt>
          <cx:pt idx="248978">0</cx:pt>
          <cx:pt idx="248979">13</cx:pt>
          <cx:pt idx="248980">23</cx:pt>
          <cx:pt idx="248981">9</cx:pt>
          <cx:pt idx="248982">14</cx:pt>
          <cx:pt idx="248983">2</cx:pt>
          <cx:pt idx="248984">0</cx:pt>
          <cx:pt idx="248985">13</cx:pt>
          <cx:pt idx="248986">2</cx:pt>
          <cx:pt idx="248987">200</cx:pt>
          <cx:pt idx="248988">97</cx:pt>
          <cx:pt idx="248989">19</cx:pt>
          <cx:pt idx="248990">19</cx:pt>
          <cx:pt idx="248991">13</cx:pt>
          <cx:pt idx="248992">14</cx:pt>
          <cx:pt idx="248993">0</cx:pt>
          <cx:pt idx="248994">29</cx:pt>
          <cx:pt idx="248995">2</cx:pt>
          <cx:pt idx="248996">13</cx:pt>
          <cx:pt idx="248997">1</cx:pt>
          <cx:pt idx="248998">172</cx:pt>
          <cx:pt idx="248999">29</cx:pt>
          <cx:pt idx="249000">1</cx:pt>
          <cx:pt idx="249001">74</cx:pt>
          <cx:pt idx="249002">349</cx:pt>
          <cx:pt idx="249003">1</cx:pt>
          <cx:pt idx="249004">0</cx:pt>
          <cx:pt idx="249005">14</cx:pt>
          <cx:pt idx="249006">29</cx:pt>
          <cx:pt idx="249007">29</cx:pt>
          <cx:pt idx="249008">105</cx:pt>
          <cx:pt idx="249009">134</cx:pt>
          <cx:pt idx="249010">49</cx:pt>
          <cx:pt idx="249011">56</cx:pt>
          <cx:pt idx="249012">0</cx:pt>
          <cx:pt idx="249013">49</cx:pt>
          <cx:pt idx="249014">2</cx:pt>
          <cx:pt idx="249015">0</cx:pt>
          <cx:pt idx="249016">0</cx:pt>
          <cx:pt idx="249017">0</cx:pt>
          <cx:pt idx="249018">29</cx:pt>
          <cx:pt idx="249019">29</cx:pt>
          <cx:pt idx="249020">15</cx:pt>
          <cx:pt idx="249021">1</cx:pt>
          <cx:pt idx="249022">27</cx:pt>
          <cx:pt idx="249023">2</cx:pt>
          <cx:pt idx="249024">119</cx:pt>
          <cx:pt idx="249025">70</cx:pt>
          <cx:pt idx="249026">0</cx:pt>
          <cx:pt idx="249027">20</cx:pt>
          <cx:pt idx="249028">36</cx:pt>
          <cx:pt idx="249029">26</cx:pt>
          <cx:pt idx="249030">0</cx:pt>
          <cx:pt idx="249031">17</cx:pt>
          <cx:pt idx="249032">0</cx:pt>
          <cx:pt idx="249033">0</cx:pt>
          <cx:pt idx="249034">0</cx:pt>
          <cx:pt idx="249035">1</cx:pt>
          <cx:pt idx="249036">24</cx:pt>
          <cx:pt idx="249037">0</cx:pt>
          <cx:pt idx="249038">39</cx:pt>
          <cx:pt idx="249039">0</cx:pt>
          <cx:pt idx="249040">0</cx:pt>
          <cx:pt idx="249041">21</cx:pt>
          <cx:pt idx="249042">0</cx:pt>
          <cx:pt idx="249043">18</cx:pt>
          <cx:pt idx="249044">0</cx:pt>
          <cx:pt idx="249045">34</cx:pt>
          <cx:pt idx="249046">1</cx:pt>
          <cx:pt idx="249047">0</cx:pt>
          <cx:pt idx="249048">13</cx:pt>
          <cx:pt idx="249049">279</cx:pt>
          <cx:pt idx="249050">29</cx:pt>
          <cx:pt idx="249051">15</cx:pt>
          <cx:pt idx="249052">3</cx:pt>
          <cx:pt idx="249053">114</cx:pt>
          <cx:pt idx="249054">176</cx:pt>
          <cx:pt idx="249055">28</cx:pt>
          <cx:pt idx="249056">0</cx:pt>
          <cx:pt idx="249057">1</cx:pt>
          <cx:pt idx="249058">2</cx:pt>
          <cx:pt idx="249059">1</cx:pt>
          <cx:pt idx="249060">49</cx:pt>
          <cx:pt idx="249061">30</cx:pt>
          <cx:pt idx="249062">0</cx:pt>
          <cx:pt idx="249063">14</cx:pt>
          <cx:pt idx="249064">2</cx:pt>
          <cx:pt idx="249065">0</cx:pt>
          <cx:pt idx="249066">258</cx:pt>
          <cx:pt idx="249067">0</cx:pt>
          <cx:pt idx="249068">0</cx:pt>
          <cx:pt idx="249069">0</cx:pt>
          <cx:pt idx="249070">73</cx:pt>
          <cx:pt idx="249071">456</cx:pt>
          <cx:pt idx="249072">1</cx:pt>
          <cx:pt idx="249073">19</cx:pt>
          <cx:pt idx="249074">13</cx:pt>
          <cx:pt idx="249075">5</cx:pt>
          <cx:pt idx="249076">1</cx:pt>
          <cx:pt idx="249077">6</cx:pt>
          <cx:pt idx="249078">5</cx:pt>
          <cx:pt idx="249079">3</cx:pt>
          <cx:pt idx="249080">13</cx:pt>
          <cx:pt idx="249081">7</cx:pt>
          <cx:pt idx="249082">0</cx:pt>
          <cx:pt idx="249083">1</cx:pt>
          <cx:pt idx="249084">0</cx:pt>
          <cx:pt idx="249085">4</cx:pt>
          <cx:pt idx="249086">1</cx:pt>
          <cx:pt idx="249087">7</cx:pt>
          <cx:pt idx="249088">130</cx:pt>
          <cx:pt idx="249089">0</cx:pt>
          <cx:pt idx="249090">4</cx:pt>
          <cx:pt idx="249091">0</cx:pt>
          <cx:pt idx="249092">6</cx:pt>
          <cx:pt idx="249093">0</cx:pt>
          <cx:pt idx="249094">1</cx:pt>
          <cx:pt idx="249095">0</cx:pt>
          <cx:pt idx="249096">19</cx:pt>
          <cx:pt idx="249097">0</cx:pt>
          <cx:pt idx="249098">261</cx:pt>
          <cx:pt idx="249099">0</cx:pt>
          <cx:pt idx="249100">397</cx:pt>
          <cx:pt idx="249101">14</cx:pt>
          <cx:pt idx="249102">106</cx:pt>
          <cx:pt idx="249103">20</cx:pt>
          <cx:pt idx="249104">0</cx:pt>
          <cx:pt idx="249105">5</cx:pt>
          <cx:pt idx="249106">0</cx:pt>
          <cx:pt idx="249107">0</cx:pt>
          <cx:pt idx="249108">2</cx:pt>
          <cx:pt idx="249109">39</cx:pt>
          <cx:pt idx="249110">0</cx:pt>
          <cx:pt idx="249111">0</cx:pt>
          <cx:pt idx="249112">0</cx:pt>
          <cx:pt idx="249113">0</cx:pt>
          <cx:pt idx="249114">0</cx:pt>
          <cx:pt idx="249115">8</cx:pt>
          <cx:pt idx="249116">8</cx:pt>
          <cx:pt idx="249117">0</cx:pt>
          <cx:pt idx="249118">50</cx:pt>
          <cx:pt idx="249119">7</cx:pt>
          <cx:pt idx="249120">24</cx:pt>
          <cx:pt idx="249121">53</cx:pt>
          <cx:pt idx="249122">5</cx:pt>
          <cx:pt idx="249123">449</cx:pt>
          <cx:pt idx="249124">49</cx:pt>
          <cx:pt idx="249125">13</cx:pt>
          <cx:pt idx="249126">4</cx:pt>
          <cx:pt idx="249127">63</cx:pt>
          <cx:pt idx="249128">0</cx:pt>
          <cx:pt idx="249129">0</cx:pt>
          <cx:pt idx="249130">121</cx:pt>
          <cx:pt idx="249131">63</cx:pt>
          <cx:pt idx="249132">0</cx:pt>
          <cx:pt idx="249133">0</cx:pt>
          <cx:pt idx="249134">2</cx:pt>
          <cx:pt idx="249135">1</cx:pt>
          <cx:pt idx="249136">1</cx:pt>
          <cx:pt idx="249137">5</cx:pt>
          <cx:pt idx="249138">0</cx:pt>
          <cx:pt idx="249139">15</cx:pt>
          <cx:pt idx="249140">14</cx:pt>
          <cx:pt idx="249141">34</cx:pt>
          <cx:pt idx="249142">244</cx:pt>
          <cx:pt idx="249143">13</cx:pt>
          <cx:pt idx="249144">14</cx:pt>
          <cx:pt idx="249145">11</cx:pt>
          <cx:pt idx="249146">0</cx:pt>
          <cx:pt idx="249147">375</cx:pt>
          <cx:pt idx="249148">7</cx:pt>
          <cx:pt idx="249149">2</cx:pt>
          <cx:pt idx="249150">13</cx:pt>
          <cx:pt idx="249151">7</cx:pt>
          <cx:pt idx="249152">0</cx:pt>
          <cx:pt idx="249153">9</cx:pt>
          <cx:pt idx="249154">94</cx:pt>
          <cx:pt idx="249155">0</cx:pt>
          <cx:pt idx="249156">0</cx:pt>
          <cx:pt idx="249157">5</cx:pt>
          <cx:pt idx="249158">15</cx:pt>
          <cx:pt idx="249159">9</cx:pt>
          <cx:pt idx="249160">3</cx:pt>
          <cx:pt idx="249161">82</cx:pt>
          <cx:pt idx="249162">53</cx:pt>
          <cx:pt idx="249163">757</cx:pt>
          <cx:pt idx="249164">35</cx:pt>
          <cx:pt idx="249165">28</cx:pt>
          <cx:pt idx="249166">42</cx:pt>
          <cx:pt idx="249167">152</cx:pt>
          <cx:pt idx="249168">22</cx:pt>
          <cx:pt idx="249169">1</cx:pt>
          <cx:pt idx="249170">5</cx:pt>
          <cx:pt idx="249171">19</cx:pt>
          <cx:pt idx="249172">27</cx:pt>
          <cx:pt idx="249173">21</cx:pt>
          <cx:pt idx="249174">561</cx:pt>
          <cx:pt idx="249175">14</cx:pt>
          <cx:pt idx="249176">586</cx:pt>
          <cx:pt idx="249177">124</cx:pt>
          <cx:pt idx="249178">170</cx:pt>
          <cx:pt idx="249179">127</cx:pt>
          <cx:pt idx="249180">23</cx:pt>
          <cx:pt idx="249181">16</cx:pt>
          <cx:pt idx="249182">20</cx:pt>
          <cx:pt idx="249183">0</cx:pt>
          <cx:pt idx="249184">13</cx:pt>
          <cx:pt idx="249185">73</cx:pt>
          <cx:pt idx="249186">1</cx:pt>
          <cx:pt idx="249187">3</cx:pt>
          <cx:pt idx="249188">0</cx:pt>
          <cx:pt idx="249189">112</cx:pt>
          <cx:pt idx="249190">11</cx:pt>
          <cx:pt idx="249191">18</cx:pt>
          <cx:pt idx="249192">0</cx:pt>
          <cx:pt idx="249193">43</cx:pt>
          <cx:pt idx="249194">166</cx:pt>
          <cx:pt idx="249195">121</cx:pt>
          <cx:pt idx="249196">57</cx:pt>
          <cx:pt idx="249197">10</cx:pt>
          <cx:pt idx="249198">22</cx:pt>
          <cx:pt idx="249199">9</cx:pt>
          <cx:pt idx="249200">0</cx:pt>
          <cx:pt idx="249201">0</cx:pt>
          <cx:pt idx="249202">0</cx:pt>
          <cx:pt idx="249203">0</cx:pt>
          <cx:pt idx="249204">0</cx:pt>
          <cx:pt idx="249205">19</cx:pt>
          <cx:pt idx="249206">204</cx:pt>
          <cx:pt idx="249207">0</cx:pt>
          <cx:pt idx="249208">1</cx:pt>
          <cx:pt idx="249209">87</cx:pt>
          <cx:pt idx="249210">0</cx:pt>
          <cx:pt idx="249211">29</cx:pt>
          <cx:pt idx="249212">0</cx:pt>
          <cx:pt idx="249213">0</cx:pt>
          <cx:pt idx="249214">0</cx:pt>
          <cx:pt idx="249215">0</cx:pt>
          <cx:pt idx="249216">0</cx:pt>
          <cx:pt idx="249217">0</cx:pt>
          <cx:pt idx="249218">94</cx:pt>
          <cx:pt idx="249219">70</cx:pt>
          <cx:pt idx="249220">85</cx:pt>
          <cx:pt idx="249221">0</cx:pt>
          <cx:pt idx="249222">3</cx:pt>
          <cx:pt idx="249223">61</cx:pt>
          <cx:pt idx="249224">1</cx:pt>
          <cx:pt idx="249225">28</cx:pt>
          <cx:pt idx="249226">0</cx:pt>
          <cx:pt idx="249227">85</cx:pt>
          <cx:pt idx="249228">0</cx:pt>
          <cx:pt idx="249229">10</cx:pt>
          <cx:pt idx="249230">0</cx:pt>
          <cx:pt idx="249231">0</cx:pt>
          <cx:pt idx="249232">2</cx:pt>
          <cx:pt idx="249233">0</cx:pt>
          <cx:pt idx="249234">0</cx:pt>
          <cx:pt idx="249235">0</cx:pt>
          <cx:pt idx="249236">0</cx:pt>
          <cx:pt idx="249237">0</cx:pt>
          <cx:pt idx="249238">0</cx:pt>
          <cx:pt idx="249239">122</cx:pt>
          <cx:pt idx="249240">85</cx:pt>
          <cx:pt idx="249241">10</cx:pt>
          <cx:pt idx="249242">11</cx:pt>
          <cx:pt idx="249243">2</cx:pt>
          <cx:pt idx="249244">7</cx:pt>
          <cx:pt idx="249245">33</cx:pt>
          <cx:pt idx="249246">27</cx:pt>
          <cx:pt idx="249247">261</cx:pt>
          <cx:pt idx="249248">7</cx:pt>
          <cx:pt idx="249249">58</cx:pt>
          <cx:pt idx="249250">205</cx:pt>
          <cx:pt idx="249251">3</cx:pt>
          <cx:pt idx="249252">0</cx:pt>
          <cx:pt idx="249253">28</cx:pt>
          <cx:pt idx="249254">98</cx:pt>
          <cx:pt idx="249255">0</cx:pt>
          <cx:pt idx="249256">50</cx:pt>
          <cx:pt idx="249257">0</cx:pt>
          <cx:pt idx="249258">13</cx:pt>
          <cx:pt idx="249259">76</cx:pt>
          <cx:pt idx="249260">65</cx:pt>
          <cx:pt idx="249261">0</cx:pt>
          <cx:pt idx="249262">9</cx:pt>
          <cx:pt idx="249263">80</cx:pt>
          <cx:pt idx="249264">0</cx:pt>
          <cx:pt idx="249265">0</cx:pt>
          <cx:pt idx="249266">68</cx:pt>
          <cx:pt idx="249267">172</cx:pt>
          <cx:pt idx="249268">18</cx:pt>
          <cx:pt idx="249269">10</cx:pt>
          <cx:pt idx="249270">15</cx:pt>
          <cx:pt idx="249271">35</cx:pt>
          <cx:pt idx="249272">84</cx:pt>
          <cx:pt idx="249273">140</cx:pt>
          <cx:pt idx="249274">0</cx:pt>
          <cx:pt idx="249275">98</cx:pt>
          <cx:pt idx="249276">14</cx:pt>
          <cx:pt idx="249277">91</cx:pt>
          <cx:pt idx="249278">223</cx:pt>
          <cx:pt idx="249279">161</cx:pt>
          <cx:pt idx="249280">7</cx:pt>
          <cx:pt idx="249281">1</cx:pt>
          <cx:pt idx="249282">0</cx:pt>
          <cx:pt idx="249283">0</cx:pt>
          <cx:pt idx="249284">49</cx:pt>
          <cx:pt idx="249285">21</cx:pt>
          <cx:pt idx="249286">0</cx:pt>
          <cx:pt idx="249287">0</cx:pt>
          <cx:pt idx="249288">2</cx:pt>
          <cx:pt idx="249289">96</cx:pt>
          <cx:pt idx="249290">3</cx:pt>
          <cx:pt idx="249291">76</cx:pt>
          <cx:pt idx="249292">248</cx:pt>
          <cx:pt idx="249293">0</cx:pt>
          <cx:pt idx="249294">0</cx:pt>
          <cx:pt idx="249295">0</cx:pt>
          <cx:pt idx="249296">0</cx:pt>
          <cx:pt idx="249297">0</cx:pt>
          <cx:pt idx="249298">4</cx:pt>
          <cx:pt idx="249299">0</cx:pt>
          <cx:pt idx="249300">0</cx:pt>
          <cx:pt idx="249301">300</cx:pt>
          <cx:pt idx="249302">0</cx:pt>
          <cx:pt idx="249303">0</cx:pt>
          <cx:pt idx="249304">8</cx:pt>
          <cx:pt idx="249305">107</cx:pt>
          <cx:pt idx="249306">3</cx:pt>
          <cx:pt idx="249307">77</cx:pt>
          <cx:pt idx="249308">4</cx:pt>
          <cx:pt idx="249309">380</cx:pt>
          <cx:pt idx="249310">0</cx:pt>
          <cx:pt idx="249311">0</cx:pt>
          <cx:pt idx="249312">141</cx:pt>
          <cx:pt idx="249313">28</cx:pt>
          <cx:pt idx="249314">4</cx:pt>
          <cx:pt idx="249315">0</cx:pt>
          <cx:pt idx="249316">0</cx:pt>
          <cx:pt idx="249317">1</cx:pt>
          <cx:pt idx="249318">23</cx:pt>
          <cx:pt idx="249319">0</cx:pt>
          <cx:pt idx="249320">15</cx:pt>
          <cx:pt idx="249321">0</cx:pt>
          <cx:pt idx="249322">0</cx:pt>
          <cx:pt idx="249323">0</cx:pt>
          <cx:pt idx="249324">0</cx:pt>
          <cx:pt idx="249325">0</cx:pt>
          <cx:pt idx="249326">158</cx:pt>
          <cx:pt idx="249327">34</cx:pt>
          <cx:pt idx="249328">11</cx:pt>
          <cx:pt idx="249329">4</cx:pt>
          <cx:pt idx="249330">21</cx:pt>
          <cx:pt idx="249331">0</cx:pt>
          <cx:pt idx="249332">10</cx:pt>
          <cx:pt idx="249333">190</cx:pt>
          <cx:pt idx="249334">0</cx:pt>
          <cx:pt idx="249335">0</cx:pt>
          <cx:pt idx="249336">92</cx:pt>
          <cx:pt idx="249337">1</cx:pt>
          <cx:pt idx="249338">2</cx:pt>
          <cx:pt idx="249339">22</cx:pt>
          <cx:pt idx="249340">14</cx:pt>
          <cx:pt idx="249341">0</cx:pt>
          <cx:pt idx="249342">2</cx:pt>
          <cx:pt idx="249343">0</cx:pt>
          <cx:pt idx="249344">19</cx:pt>
          <cx:pt idx="249345">12</cx:pt>
          <cx:pt idx="249346">7</cx:pt>
          <cx:pt idx="249347">1</cx:pt>
          <cx:pt idx="249348">10</cx:pt>
          <cx:pt idx="249349">1</cx:pt>
          <cx:pt idx="249350">6</cx:pt>
          <cx:pt idx="249351">13</cx:pt>
          <cx:pt idx="249352">66</cx:pt>
          <cx:pt idx="249353">63</cx:pt>
          <cx:pt idx="249354">36</cx:pt>
          <cx:pt idx="249355">1</cx:pt>
          <cx:pt idx="249356">0</cx:pt>
          <cx:pt idx="249357">62</cx:pt>
          <cx:pt idx="249358">4</cx:pt>
          <cx:pt idx="249359">3</cx:pt>
          <cx:pt idx="249360">1</cx:pt>
          <cx:pt idx="249361">15</cx:pt>
          <cx:pt idx="249362">21</cx:pt>
          <cx:pt idx="249363">160</cx:pt>
          <cx:pt idx="249364">171</cx:pt>
          <cx:pt idx="249365">291</cx:pt>
          <cx:pt idx="249366">4</cx:pt>
          <cx:pt idx="249367">17</cx:pt>
          <cx:pt idx="249368">176</cx:pt>
          <cx:pt idx="249369">178</cx:pt>
          <cx:pt idx="249370">0</cx:pt>
          <cx:pt idx="249371">96</cx:pt>
          <cx:pt idx="249372">4</cx:pt>
          <cx:pt idx="249373">13</cx:pt>
          <cx:pt idx="249374">25</cx:pt>
          <cx:pt idx="249375">0</cx:pt>
          <cx:pt idx="249376">7</cx:pt>
          <cx:pt idx="249377">1</cx:pt>
          <cx:pt idx="249378">0</cx:pt>
          <cx:pt idx="249379">0</cx:pt>
          <cx:pt idx="249380">0</cx:pt>
          <cx:pt idx="249381">474</cx:pt>
          <cx:pt idx="249382">222</cx:pt>
          <cx:pt idx="249383">3</cx:pt>
          <cx:pt idx="249384">4</cx:pt>
          <cx:pt idx="249385">3</cx:pt>
          <cx:pt idx="249386">64</cx:pt>
          <cx:pt idx="249387">26</cx:pt>
          <cx:pt idx="249388">3</cx:pt>
          <cx:pt idx="249389">28</cx:pt>
          <cx:pt idx="249390">0</cx:pt>
          <cx:pt idx="249391">218</cx:pt>
          <cx:pt idx="249392">1</cx:pt>
          <cx:pt idx="249393">11</cx:pt>
          <cx:pt idx="249394">13</cx:pt>
          <cx:pt idx="249395">3</cx:pt>
          <cx:pt idx="249396">21</cx:pt>
          <cx:pt idx="249397">63</cx:pt>
          <cx:pt idx="249398">3</cx:pt>
          <cx:pt idx="249399">34</cx:pt>
          <cx:pt idx="249400">0</cx:pt>
          <cx:pt idx="249401">0</cx:pt>
          <cx:pt idx="249402">8</cx:pt>
          <cx:pt idx="249403">9</cx:pt>
          <cx:pt idx="249404">14</cx:pt>
          <cx:pt idx="249405">21</cx:pt>
          <cx:pt idx="249406">8</cx:pt>
          <cx:pt idx="249407">145</cx:pt>
          <cx:pt idx="249408">76</cx:pt>
          <cx:pt idx="249409">0</cx:pt>
          <cx:pt idx="249410">39</cx:pt>
          <cx:pt idx="249411">48</cx:pt>
          <cx:pt idx="249412">8</cx:pt>
          <cx:pt idx="249413">181</cx:pt>
          <cx:pt idx="249414">7</cx:pt>
          <cx:pt idx="249415">6</cx:pt>
          <cx:pt idx="249416">0</cx:pt>
          <cx:pt idx="249417">18</cx:pt>
          <cx:pt idx="249418">28</cx:pt>
          <cx:pt idx="249419">1</cx:pt>
          <cx:pt idx="249420">0</cx:pt>
          <cx:pt idx="249421">1</cx:pt>
          <cx:pt idx="249422">14</cx:pt>
          <cx:pt idx="249423">1</cx:pt>
          <cx:pt idx="249424">0</cx:pt>
          <cx:pt idx="249425">42</cx:pt>
          <cx:pt idx="249426">92</cx:pt>
          <cx:pt idx="249427">10</cx:pt>
          <cx:pt idx="249428">7</cx:pt>
          <cx:pt idx="249429">221</cx:pt>
          <cx:pt idx="249430">18</cx:pt>
          <cx:pt idx="249431">6</cx:pt>
          <cx:pt idx="249432">4</cx:pt>
          <cx:pt idx="249433">1</cx:pt>
          <cx:pt idx="249434">6</cx:pt>
          <cx:pt idx="249435">0</cx:pt>
          <cx:pt idx="249436">0</cx:pt>
          <cx:pt idx="249437">0</cx:pt>
          <cx:pt idx="249438">4</cx:pt>
          <cx:pt idx="249439">0</cx:pt>
          <cx:pt idx="249440">3</cx:pt>
          <cx:pt idx="249441">0</cx:pt>
          <cx:pt idx="249442">0</cx:pt>
          <cx:pt idx="249443">0</cx:pt>
          <cx:pt idx="249444">0</cx:pt>
          <cx:pt idx="249445">0</cx:pt>
          <cx:pt idx="249446">0</cx:pt>
          <cx:pt idx="249447">0</cx:pt>
          <cx:pt idx="249448">3</cx:pt>
          <cx:pt idx="249449">0</cx:pt>
          <cx:pt idx="249450">13</cx:pt>
          <cx:pt idx="249451">0</cx:pt>
          <cx:pt idx="249452">2</cx:pt>
          <cx:pt idx="249453">31</cx:pt>
          <cx:pt idx="249454">2</cx:pt>
          <cx:pt idx="249455">405</cx:pt>
          <cx:pt idx="249456">4</cx:pt>
          <cx:pt idx="249457">97</cx:pt>
          <cx:pt idx="249458">148</cx:pt>
          <cx:pt idx="249459">13</cx:pt>
          <cx:pt idx="249460">15</cx:pt>
          <cx:pt idx="249461">0</cx:pt>
          <cx:pt idx="249462">0</cx:pt>
          <cx:pt idx="249463">0</cx:pt>
          <cx:pt idx="249464">9</cx:pt>
          <cx:pt idx="249465">0</cx:pt>
          <cx:pt idx="249466">80</cx:pt>
          <cx:pt idx="249467">1</cx:pt>
          <cx:pt idx="249468">35</cx:pt>
          <cx:pt idx="249469">80</cx:pt>
          <cx:pt idx="249470">37</cx:pt>
          <cx:pt idx="249471">94</cx:pt>
          <cx:pt idx="249472">0</cx:pt>
          <cx:pt idx="249473">42</cx:pt>
          <cx:pt idx="249474">57</cx:pt>
          <cx:pt idx="249475">12</cx:pt>
          <cx:pt idx="249476">1</cx:pt>
          <cx:pt idx="249477">2</cx:pt>
          <cx:pt idx="249478">1</cx:pt>
          <cx:pt idx="249479">2</cx:pt>
          <cx:pt idx="249480">14</cx:pt>
          <cx:pt idx="249481">7</cx:pt>
          <cx:pt idx="249482">0</cx:pt>
          <cx:pt idx="249483">1</cx:pt>
          <cx:pt idx="249484">1</cx:pt>
          <cx:pt idx="249485">27</cx:pt>
          <cx:pt idx="249486">10</cx:pt>
          <cx:pt idx="249487">22</cx:pt>
          <cx:pt idx="249488">122</cx:pt>
          <cx:pt idx="249489">14</cx:pt>
          <cx:pt idx="249490">3</cx:pt>
          <cx:pt idx="249491">0</cx:pt>
          <cx:pt idx="249492">0</cx:pt>
          <cx:pt idx="249493">0</cx:pt>
          <cx:pt idx="249494">0</cx:pt>
          <cx:pt idx="249495">0</cx:pt>
          <cx:pt idx="249496">0</cx:pt>
          <cx:pt idx="249497">17</cx:pt>
          <cx:pt idx="249498">0</cx:pt>
          <cx:pt idx="249499">0</cx:pt>
          <cx:pt idx="249500">0</cx:pt>
          <cx:pt idx="249501">0</cx:pt>
          <cx:pt idx="249502">74</cx:pt>
          <cx:pt idx="249503">724</cx:pt>
          <cx:pt idx="249504">0</cx:pt>
          <cx:pt idx="249505">5</cx:pt>
          <cx:pt idx="249506">292</cx:pt>
          <cx:pt idx="249507">183</cx:pt>
          <cx:pt idx="249508">32</cx:pt>
          <cx:pt idx="249509">120</cx:pt>
          <cx:pt idx="249510">73</cx:pt>
          <cx:pt idx="249511">2</cx:pt>
          <cx:pt idx="249512">0</cx:pt>
          <cx:pt idx="249513">0</cx:pt>
          <cx:pt idx="249514">24</cx:pt>
          <cx:pt idx="249515">86</cx:pt>
          <cx:pt idx="249516">735</cx:pt>
          <cx:pt idx="249517">0</cx:pt>
          <cx:pt idx="249518">25</cx:pt>
          <cx:pt idx="249519">0</cx:pt>
          <cx:pt idx="249520">58</cx:pt>
          <cx:pt idx="249521">15</cx:pt>
          <cx:pt idx="249522">5</cx:pt>
          <cx:pt idx="249523">0</cx:pt>
          <cx:pt idx="249524">3</cx:pt>
          <cx:pt idx="249525">0</cx:pt>
          <cx:pt idx="249526">0</cx:pt>
          <cx:pt idx="249527">0</cx:pt>
          <cx:pt idx="249528">1</cx:pt>
          <cx:pt idx="249529">0</cx:pt>
          <cx:pt idx="249530">15</cx:pt>
          <cx:pt idx="249531">5</cx:pt>
          <cx:pt idx="249532">6</cx:pt>
          <cx:pt idx="249533">81</cx:pt>
          <cx:pt idx="249534">1</cx:pt>
          <cx:pt idx="249535">15</cx:pt>
          <cx:pt idx="249536">0</cx:pt>
          <cx:pt idx="249537">6</cx:pt>
          <cx:pt idx="249538">351</cx:pt>
          <cx:pt idx="249539">1</cx:pt>
          <cx:pt idx="249540">0</cx:pt>
          <cx:pt idx="249541">9</cx:pt>
          <cx:pt idx="249542">3</cx:pt>
          <cx:pt idx="249543">0</cx:pt>
          <cx:pt idx="249544">1</cx:pt>
          <cx:pt idx="249545">118</cx:pt>
          <cx:pt idx="249546">14</cx:pt>
          <cx:pt idx="249547">83</cx:pt>
          <cx:pt idx="249548">1</cx:pt>
          <cx:pt idx="249549">1</cx:pt>
          <cx:pt idx="249550">16</cx:pt>
          <cx:pt idx="249551">1</cx:pt>
          <cx:pt idx="249552">1</cx:pt>
          <cx:pt idx="249553">0</cx:pt>
          <cx:pt idx="249554">35</cx:pt>
          <cx:pt idx="249555">0</cx:pt>
          <cx:pt idx="249556">0</cx:pt>
          <cx:pt idx="249557">113</cx:pt>
          <cx:pt idx="249558">17</cx:pt>
          <cx:pt idx="249559">0</cx:pt>
          <cx:pt idx="249560">21</cx:pt>
          <cx:pt idx="249561">27</cx:pt>
          <cx:pt idx="249562">8</cx:pt>
          <cx:pt idx="249563">104</cx:pt>
          <cx:pt idx="249564">59</cx:pt>
          <cx:pt idx="249565">98</cx:pt>
          <cx:pt idx="249566">27</cx:pt>
          <cx:pt idx="249567">0</cx:pt>
          <cx:pt idx="249568">0</cx:pt>
          <cx:pt idx="249569">48</cx:pt>
          <cx:pt idx="249570">0</cx:pt>
          <cx:pt idx="249571">0</cx:pt>
          <cx:pt idx="249572">3</cx:pt>
          <cx:pt idx="249573">0</cx:pt>
          <cx:pt idx="249574">109</cx:pt>
          <cx:pt idx="249575">7</cx:pt>
          <cx:pt idx="249576">0</cx:pt>
          <cx:pt idx="249577">7</cx:pt>
          <cx:pt idx="249578">7</cx:pt>
          <cx:pt idx="249579">0</cx:pt>
          <cx:pt idx="249580">15</cx:pt>
          <cx:pt idx="249581">15</cx:pt>
          <cx:pt idx="249582">0</cx:pt>
          <cx:pt idx="249583">1</cx:pt>
          <cx:pt idx="249584">68</cx:pt>
          <cx:pt idx="249585">0</cx:pt>
          <cx:pt idx="249586">1</cx:pt>
          <cx:pt idx="249587">0</cx:pt>
          <cx:pt idx="249588">0</cx:pt>
          <cx:pt idx="249589">0</cx:pt>
          <cx:pt idx="249590">7</cx:pt>
          <cx:pt idx="249591">21</cx:pt>
          <cx:pt idx="249592">31</cx:pt>
          <cx:pt idx="249593">458</cx:pt>
          <cx:pt idx="249594">0</cx:pt>
          <cx:pt idx="249595">23</cx:pt>
          <cx:pt idx="249596">0</cx:pt>
          <cx:pt idx="249597">6</cx:pt>
          <cx:pt idx="249598">42</cx:pt>
          <cx:pt idx="249599">0</cx:pt>
          <cx:pt idx="249600">0</cx:pt>
          <cx:pt idx="249601">378</cx:pt>
          <cx:pt idx="249602">0</cx:pt>
          <cx:pt idx="249603">22</cx:pt>
          <cx:pt idx="249604">0</cx:pt>
          <cx:pt idx="249605">1</cx:pt>
          <cx:pt idx="249606">46</cx:pt>
          <cx:pt idx="249607">69</cx:pt>
          <cx:pt idx="249608">5</cx:pt>
          <cx:pt idx="249609">21</cx:pt>
          <cx:pt idx="249610">2</cx:pt>
          <cx:pt idx="249611">7</cx:pt>
          <cx:pt idx="249612">10</cx:pt>
          <cx:pt idx="249613">0</cx:pt>
          <cx:pt idx="249614">0</cx:pt>
          <cx:pt idx="249615">29</cx:pt>
          <cx:pt idx="249616">30</cx:pt>
          <cx:pt idx="249617">5</cx:pt>
          <cx:pt idx="249618">49</cx:pt>
          <cx:pt idx="249619">13</cx:pt>
          <cx:pt idx="249620">1</cx:pt>
          <cx:pt idx="249621">0</cx:pt>
          <cx:pt idx="249622">0</cx:pt>
          <cx:pt idx="249623">0</cx:pt>
          <cx:pt idx="249624">0</cx:pt>
          <cx:pt idx="249625">0</cx:pt>
          <cx:pt idx="249626">5</cx:pt>
          <cx:pt idx="249627">45</cx:pt>
          <cx:pt idx="249628">0</cx:pt>
          <cx:pt idx="249629">51</cx:pt>
          <cx:pt idx="249630">14</cx:pt>
          <cx:pt idx="249631">3</cx:pt>
          <cx:pt idx="249632">0</cx:pt>
          <cx:pt idx="249633">0</cx:pt>
          <cx:pt idx="249634">0</cx:pt>
          <cx:pt idx="249635">6</cx:pt>
          <cx:pt idx="249636">2</cx:pt>
          <cx:pt idx="249637">1</cx:pt>
          <cx:pt idx="249638">59</cx:pt>
          <cx:pt idx="249639">48</cx:pt>
          <cx:pt idx="249640">9</cx:pt>
          <cx:pt idx="249641">29</cx:pt>
          <cx:pt idx="249642">21</cx:pt>
          <cx:pt idx="249643">76</cx:pt>
          <cx:pt idx="249644">7</cx:pt>
          <cx:pt idx="249645">0</cx:pt>
          <cx:pt idx="249646">1</cx:pt>
          <cx:pt idx="249647">7</cx:pt>
          <cx:pt idx="249648">14</cx:pt>
          <cx:pt idx="249649">2</cx:pt>
          <cx:pt idx="249650">85</cx:pt>
          <cx:pt idx="249651">38</cx:pt>
          <cx:pt idx="249652">63</cx:pt>
          <cx:pt idx="249653">49</cx:pt>
          <cx:pt idx="249654">16</cx:pt>
          <cx:pt idx="249655">0</cx:pt>
          <cx:pt idx="249656">5</cx:pt>
          <cx:pt idx="249657">103</cx:pt>
          <cx:pt idx="249658">0</cx:pt>
          <cx:pt idx="249659">44</cx:pt>
          <cx:pt idx="249660">5</cx:pt>
          <cx:pt idx="249661">0</cx:pt>
          <cx:pt idx="249662">22</cx:pt>
          <cx:pt idx="249663">5</cx:pt>
          <cx:pt idx="249664">86</cx:pt>
          <cx:pt idx="249665">6</cx:pt>
          <cx:pt idx="249666">6</cx:pt>
          <cx:pt idx="249667">16</cx:pt>
          <cx:pt idx="249668">1</cx:pt>
          <cx:pt idx="249669">47</cx:pt>
          <cx:pt idx="249670">74</cx:pt>
          <cx:pt idx="249671">8</cx:pt>
          <cx:pt idx="249672">0</cx:pt>
          <cx:pt idx="249673">59</cx:pt>
          <cx:pt idx="249674">21</cx:pt>
          <cx:pt idx="249675">0</cx:pt>
          <cx:pt idx="249676">294</cx:pt>
          <cx:pt idx="249677">6</cx:pt>
          <cx:pt idx="249678">1</cx:pt>
          <cx:pt idx="249679">21</cx:pt>
          <cx:pt idx="249680">133</cx:pt>
          <cx:pt idx="249681">224</cx:pt>
          <cx:pt idx="249682">116</cx:pt>
          <cx:pt idx="249683">14</cx:pt>
          <cx:pt idx="249684">0</cx:pt>
          <cx:pt idx="249685">21</cx:pt>
          <cx:pt idx="249686">3</cx:pt>
          <cx:pt idx="249687">0</cx:pt>
          <cx:pt idx="249688">1</cx:pt>
          <cx:pt idx="249689">9</cx:pt>
          <cx:pt idx="249690">0</cx:pt>
          <cx:pt idx="249691">0</cx:pt>
          <cx:pt idx="249692">6</cx:pt>
          <cx:pt idx="249693">1</cx:pt>
          <cx:pt idx="249694">4</cx:pt>
          <cx:pt idx="249695">7</cx:pt>
          <cx:pt idx="249696">49</cx:pt>
          <cx:pt idx="249697">65</cx:pt>
          <cx:pt idx="249698">174</cx:pt>
          <cx:pt idx="249699">0</cx:pt>
          <cx:pt idx="249700">5</cx:pt>
          <cx:pt idx="249701">1</cx:pt>
          <cx:pt idx="249702">44</cx:pt>
          <cx:pt idx="249703">18</cx:pt>
          <cx:pt idx="249704">1</cx:pt>
          <cx:pt idx="249705">5</cx:pt>
          <cx:pt idx="249706">0</cx:pt>
          <cx:pt idx="249707">83</cx:pt>
          <cx:pt idx="249708">19</cx:pt>
          <cx:pt idx="249709">0</cx:pt>
          <cx:pt idx="249710">98</cx:pt>
          <cx:pt idx="249711">4</cx:pt>
          <cx:pt idx="249712">7</cx:pt>
          <cx:pt idx="249713">15</cx:pt>
          <cx:pt idx="249714">57</cx:pt>
          <cx:pt idx="249715">16</cx:pt>
          <cx:pt idx="249716">0</cx:pt>
          <cx:pt idx="249717">71</cx:pt>
          <cx:pt idx="249718">81</cx:pt>
          <cx:pt idx="249719">15</cx:pt>
          <cx:pt idx="249720">9</cx:pt>
          <cx:pt idx="249721">0</cx:pt>
          <cx:pt idx="249722">14</cx:pt>
          <cx:pt idx="249723">1</cx:pt>
          <cx:pt idx="249724">2</cx:pt>
          <cx:pt idx="249725">4</cx:pt>
          <cx:pt idx="249726">0</cx:pt>
          <cx:pt idx="249727">158</cx:pt>
          <cx:pt idx="249728">61</cx:pt>
          <cx:pt idx="249729">9</cx:pt>
          <cx:pt idx="249730">43</cx:pt>
          <cx:pt idx="249731">1</cx:pt>
          <cx:pt idx="249732">2</cx:pt>
          <cx:pt idx="249733">5</cx:pt>
          <cx:pt idx="249734">2</cx:pt>
          <cx:pt idx="249735">11</cx:pt>
          <cx:pt idx="249736">0</cx:pt>
          <cx:pt idx="249737">0</cx:pt>
          <cx:pt idx="249738">0</cx:pt>
          <cx:pt idx="249739">1</cx:pt>
          <cx:pt idx="249740">0</cx:pt>
          <cx:pt idx="249741">0</cx:pt>
          <cx:pt idx="249742">0</cx:pt>
          <cx:pt idx="249743">23</cx:pt>
          <cx:pt idx="249744">0</cx:pt>
          <cx:pt idx="249745">5</cx:pt>
          <cx:pt idx="249746">94</cx:pt>
          <cx:pt idx="249747">70</cx:pt>
          <cx:pt idx="249748">19</cx:pt>
          <cx:pt idx="249749">8</cx:pt>
          <cx:pt idx="249750">0</cx:pt>
          <cx:pt idx="249751">0</cx:pt>
          <cx:pt idx="249752">0</cx:pt>
          <cx:pt idx="249753">82</cx:pt>
          <cx:pt idx="249754">14</cx:pt>
          <cx:pt idx="249755">8</cx:pt>
          <cx:pt idx="249756">15</cx:pt>
          <cx:pt idx="249757">0</cx:pt>
          <cx:pt idx="249758">6</cx:pt>
          <cx:pt idx="249759">388</cx:pt>
          <cx:pt idx="249760">20</cx:pt>
          <cx:pt idx="249761">33</cx:pt>
          <cx:pt idx="249762">1</cx:pt>
          <cx:pt idx="249763">1</cx:pt>
          <cx:pt idx="249764">8</cx:pt>
          <cx:pt idx="249765">158</cx:pt>
          <cx:pt idx="249766">16</cx:pt>
          <cx:pt idx="249767">35</cx:pt>
          <cx:pt idx="249768">62</cx:pt>
          <cx:pt idx="249769">2</cx:pt>
          <cx:pt idx="249770">76</cx:pt>
          <cx:pt idx="249771">2</cx:pt>
          <cx:pt idx="249772">72</cx:pt>
          <cx:pt idx="249773">0</cx:pt>
          <cx:pt idx="249774">0</cx:pt>
          <cx:pt idx="249775">0</cx:pt>
          <cx:pt idx="249776">1</cx:pt>
          <cx:pt idx="249777">167</cx:pt>
          <cx:pt idx="249778">0</cx:pt>
          <cx:pt idx="249779">7</cx:pt>
          <cx:pt idx="249780">1</cx:pt>
          <cx:pt idx="249781">21</cx:pt>
          <cx:pt idx="249782">14</cx:pt>
          <cx:pt idx="249783">14</cx:pt>
          <cx:pt idx="249784">103</cx:pt>
          <cx:pt idx="249785">15</cx:pt>
          <cx:pt idx="249786">14</cx:pt>
          <cx:pt idx="249787">0</cx:pt>
          <cx:pt idx="249788">71</cx:pt>
          <cx:pt idx="249789">0</cx:pt>
          <cx:pt idx="249790">1</cx:pt>
          <cx:pt idx="249791">0</cx:pt>
          <cx:pt idx="249792">47</cx:pt>
          <cx:pt idx="249793">0</cx:pt>
          <cx:pt idx="249794">1</cx:pt>
          <cx:pt idx="249795">0</cx:pt>
          <cx:pt idx="249796">4</cx:pt>
          <cx:pt idx="249797">263</cx:pt>
          <cx:pt idx="249798">42</cx:pt>
          <cx:pt idx="249799">2</cx:pt>
          <cx:pt idx="249800">24</cx:pt>
          <cx:pt idx="249801">0</cx:pt>
          <cx:pt idx="249802">27</cx:pt>
          <cx:pt idx="249803">0</cx:pt>
          <cx:pt idx="249804">1</cx:pt>
          <cx:pt idx="249805">0</cx:pt>
          <cx:pt idx="249806">0</cx:pt>
          <cx:pt idx="249807">0</cx:pt>
          <cx:pt idx="249808">1</cx:pt>
          <cx:pt idx="249809">0</cx:pt>
          <cx:pt idx="249810">5</cx:pt>
          <cx:pt idx="249811">1</cx:pt>
          <cx:pt idx="249812">0</cx:pt>
          <cx:pt idx="249813">0</cx:pt>
          <cx:pt idx="249814">1</cx:pt>
          <cx:pt idx="249815">3</cx:pt>
          <cx:pt idx="249816">0</cx:pt>
          <cx:pt idx="249817">0</cx:pt>
          <cx:pt idx="249818">0</cx:pt>
          <cx:pt idx="249819">5</cx:pt>
          <cx:pt idx="249820">0</cx:pt>
          <cx:pt idx="249821">0</cx:pt>
          <cx:pt idx="249822">0</cx:pt>
          <cx:pt idx="249823">0</cx:pt>
          <cx:pt idx="249824">0</cx:pt>
          <cx:pt idx="249825">0</cx:pt>
          <cx:pt idx="249826">3</cx:pt>
          <cx:pt idx="249827">0</cx:pt>
          <cx:pt idx="249828">9</cx:pt>
          <cx:pt idx="249829">13</cx:pt>
          <cx:pt idx="249830">219</cx:pt>
          <cx:pt idx="249831">21</cx:pt>
          <cx:pt idx="249832">126</cx:pt>
          <cx:pt idx="249833">30</cx:pt>
          <cx:pt idx="249834">1</cx:pt>
          <cx:pt idx="249835">0</cx:pt>
          <cx:pt idx="249836">66</cx:pt>
          <cx:pt idx="249837">8</cx:pt>
          <cx:pt idx="249838">0</cx:pt>
          <cx:pt idx="249839">0</cx:pt>
          <cx:pt idx="249840">18</cx:pt>
          <cx:pt idx="249841">1</cx:pt>
          <cx:pt idx="249842">0</cx:pt>
          <cx:pt idx="249843">27</cx:pt>
          <cx:pt idx="249844">8</cx:pt>
          <cx:pt idx="249845">0</cx:pt>
          <cx:pt idx="249846">0</cx:pt>
          <cx:pt idx="249847">0</cx:pt>
          <cx:pt idx="249848">118</cx:pt>
          <cx:pt idx="249849">124</cx:pt>
          <cx:pt idx="249850">1</cx:pt>
          <cx:pt idx="249851">13</cx:pt>
          <cx:pt idx="249852">4</cx:pt>
          <cx:pt idx="249853">53</cx:pt>
          <cx:pt idx="249854">0</cx:pt>
          <cx:pt idx="249855">0</cx:pt>
          <cx:pt idx="249856">10</cx:pt>
          <cx:pt idx="249857">0</cx:pt>
          <cx:pt idx="249858">217</cx:pt>
          <cx:pt idx="249859">25</cx:pt>
          <cx:pt idx="249860">4</cx:pt>
          <cx:pt idx="249861">84</cx:pt>
          <cx:pt idx="249862">22</cx:pt>
          <cx:pt idx="249863">4</cx:pt>
          <cx:pt idx="249864">0</cx:pt>
          <cx:pt idx="249865">0</cx:pt>
          <cx:pt idx="249866">73</cx:pt>
          <cx:pt idx="249867">4</cx:pt>
          <cx:pt idx="249868">6</cx:pt>
          <cx:pt idx="249869">28</cx:pt>
          <cx:pt idx="249870">9</cx:pt>
          <cx:pt idx="249871">309</cx:pt>
          <cx:pt idx="249872">18</cx:pt>
          <cx:pt idx="249873">1</cx:pt>
          <cx:pt idx="249874">11</cx:pt>
          <cx:pt idx="249875">0</cx:pt>
          <cx:pt idx="249876">19</cx:pt>
          <cx:pt idx="249877">0</cx:pt>
          <cx:pt idx="249878">0</cx:pt>
          <cx:pt idx="249879">0</cx:pt>
          <cx:pt idx="249880">175</cx:pt>
          <cx:pt idx="249881">0</cx:pt>
          <cx:pt idx="249882">9</cx:pt>
          <cx:pt idx="249883">0</cx:pt>
          <cx:pt idx="249884">17</cx:pt>
          <cx:pt idx="249885">32</cx:pt>
          <cx:pt idx="249886">48</cx:pt>
          <cx:pt idx="249887">8</cx:pt>
          <cx:pt idx="249888">103</cx:pt>
          <cx:pt idx="249889">14</cx:pt>
          <cx:pt idx="249890">75</cx:pt>
          <cx:pt idx="249891">294</cx:pt>
          <cx:pt idx="249892">113</cx:pt>
          <cx:pt idx="249893">0</cx:pt>
          <cx:pt idx="249894">70</cx:pt>
          <cx:pt idx="249895">126</cx:pt>
          <cx:pt idx="249896">0</cx:pt>
          <cx:pt idx="249897">2</cx:pt>
          <cx:pt idx="249898">0</cx:pt>
          <cx:pt idx="249899">13</cx:pt>
          <cx:pt idx="249900">89</cx:pt>
          <cx:pt idx="249901">15</cx:pt>
          <cx:pt idx="249902">32</cx:pt>
          <cx:pt idx="249903">33</cx:pt>
          <cx:pt idx="249904">196</cx:pt>
          <cx:pt idx="249905">183</cx:pt>
          <cx:pt idx="249906">22</cx:pt>
          <cx:pt idx="249907">2</cx:pt>
          <cx:pt idx="249908">63</cx:pt>
          <cx:pt idx="249909">20</cx:pt>
          <cx:pt idx="249910">0</cx:pt>
          <cx:pt idx="249911">156</cx:pt>
          <cx:pt idx="249912">0</cx:pt>
          <cx:pt idx="249913">0</cx:pt>
          <cx:pt idx="249914">37</cx:pt>
          <cx:pt idx="249915">47</cx:pt>
          <cx:pt idx="249916">10</cx:pt>
          <cx:pt idx="249917">26</cx:pt>
          <cx:pt idx="249918">11</cx:pt>
          <cx:pt idx="249919">2</cx:pt>
          <cx:pt idx="249920">1</cx:pt>
          <cx:pt idx="249921">4</cx:pt>
          <cx:pt idx="249922">7</cx:pt>
          <cx:pt idx="249923">62</cx:pt>
          <cx:pt idx="249924">12</cx:pt>
          <cx:pt idx="249925">0</cx:pt>
          <cx:pt idx="249926">0</cx:pt>
          <cx:pt idx="249927">1</cx:pt>
          <cx:pt idx="249928">0</cx:pt>
          <cx:pt idx="249929">2</cx:pt>
          <cx:pt idx="249930">75</cx:pt>
          <cx:pt idx="249931">66</cx:pt>
          <cx:pt idx="249932">4</cx:pt>
          <cx:pt idx="249933">2</cx:pt>
          <cx:pt idx="249934">1</cx:pt>
          <cx:pt idx="249935">7</cx:pt>
          <cx:pt idx="249936">0</cx:pt>
          <cx:pt idx="249937">2</cx:pt>
          <cx:pt idx="249938">2</cx:pt>
          <cx:pt idx="249939">75</cx:pt>
          <cx:pt idx="249940">0</cx:pt>
          <cx:pt idx="249941">4</cx:pt>
          <cx:pt idx="249942">1</cx:pt>
          <cx:pt idx="249943">7</cx:pt>
          <cx:pt idx="249944">1</cx:pt>
          <cx:pt idx="249945">46</cx:pt>
          <cx:pt idx="249946">62</cx:pt>
          <cx:pt idx="249947">22</cx:pt>
          <cx:pt idx="249948">1</cx:pt>
          <cx:pt idx="249949">73</cx:pt>
          <cx:pt idx="249950">0</cx:pt>
          <cx:pt idx="249951">49</cx:pt>
          <cx:pt idx="249952">11</cx:pt>
          <cx:pt idx="249953">18</cx:pt>
          <cx:pt idx="249954">6</cx:pt>
          <cx:pt idx="249955">0</cx:pt>
          <cx:pt idx="249956">0</cx:pt>
          <cx:pt idx="249957">1</cx:pt>
          <cx:pt idx="249958">0</cx:pt>
          <cx:pt idx="249959">7</cx:pt>
          <cx:pt idx="249960">0</cx:pt>
          <cx:pt idx="249961">286</cx:pt>
          <cx:pt idx="249962">2</cx:pt>
          <cx:pt idx="249963">5</cx:pt>
          <cx:pt idx="249964">38</cx:pt>
          <cx:pt idx="249965">25</cx:pt>
          <cx:pt idx="249966">19</cx:pt>
          <cx:pt idx="249967">5</cx:pt>
          <cx:pt idx="249968">0</cx:pt>
          <cx:pt idx="249969">0</cx:pt>
          <cx:pt idx="249970">229</cx:pt>
          <cx:pt idx="249971">1</cx:pt>
          <cx:pt idx="249972">1</cx:pt>
          <cx:pt idx="249973">306</cx:pt>
          <cx:pt idx="249974">13</cx:pt>
          <cx:pt idx="249975">8</cx:pt>
          <cx:pt idx="249976">0</cx:pt>
          <cx:pt idx="249977">42</cx:pt>
          <cx:pt idx="249978">41</cx:pt>
          <cx:pt idx="249979">350</cx:pt>
          <cx:pt idx="249980">3</cx:pt>
          <cx:pt idx="249981">6</cx:pt>
          <cx:pt idx="249982">0</cx:pt>
          <cx:pt idx="249983">127</cx:pt>
          <cx:pt idx="249984">17</cx:pt>
          <cx:pt idx="249985">6</cx:pt>
          <cx:pt idx="249986">16</cx:pt>
          <cx:pt idx="249987">45</cx:pt>
          <cx:pt idx="249988">1</cx:pt>
          <cx:pt idx="249989">1</cx:pt>
          <cx:pt idx="249990">4</cx:pt>
          <cx:pt idx="249991">13</cx:pt>
          <cx:pt idx="249992">2</cx:pt>
          <cx:pt idx="249993">3</cx:pt>
          <cx:pt idx="249994">451</cx:pt>
          <cx:pt idx="249995">12</cx:pt>
          <cx:pt idx="249996">15</cx:pt>
          <cx:pt idx="249997">11</cx:pt>
          <cx:pt idx="249998">36</cx:pt>
          <cx:pt idx="249999">0</cx:pt>
          <cx:pt idx="250000">0</cx:pt>
          <cx:pt idx="250001">0</cx:pt>
          <cx:pt idx="250002">1</cx:pt>
          <cx:pt idx="250003">1</cx:pt>
          <cx:pt idx="250004">67</cx:pt>
          <cx:pt idx="250005">29</cx:pt>
          <cx:pt idx="250006">2</cx:pt>
          <cx:pt idx="250007">78</cx:pt>
          <cx:pt idx="250008">243</cx:pt>
          <cx:pt idx="250009">1</cx:pt>
          <cx:pt idx="250010">0</cx:pt>
          <cx:pt idx="250011">1</cx:pt>
          <cx:pt idx="250012">0</cx:pt>
          <cx:pt idx="250013">33</cx:pt>
          <cx:pt idx="250014">1</cx:pt>
          <cx:pt idx="250015">0</cx:pt>
          <cx:pt idx="250016">6</cx:pt>
          <cx:pt idx="250017">57</cx:pt>
          <cx:pt idx="250018">19</cx:pt>
          <cx:pt idx="250019">66</cx:pt>
          <cx:pt idx="250020">35</cx:pt>
          <cx:pt idx="250021">25</cx:pt>
          <cx:pt idx="250022">49</cx:pt>
          <cx:pt idx="250023">190</cx:pt>
          <cx:pt idx="250024">0</cx:pt>
          <cx:pt idx="250025">609</cx:pt>
          <cx:pt idx="250026">27</cx:pt>
          <cx:pt idx="250027">52</cx:pt>
          <cx:pt idx="250028">0</cx:pt>
          <cx:pt idx="250029">0</cx:pt>
          <cx:pt idx="250030">59</cx:pt>
          <cx:pt idx="250031">0</cx:pt>
          <cx:pt idx="250032">0</cx:pt>
          <cx:pt idx="250033">3</cx:pt>
          <cx:pt idx="250034">23</cx:pt>
          <cx:pt idx="250035">0</cx:pt>
          <cx:pt idx="250036">6</cx:pt>
          <cx:pt idx="250037">77</cx:pt>
          <cx:pt idx="250038">27</cx:pt>
          <cx:pt idx="250039">26</cx:pt>
          <cx:pt idx="250040">13</cx:pt>
          <cx:pt idx="250041">0</cx:pt>
          <cx:pt idx="250042">0</cx:pt>
          <cx:pt idx="250043">0</cx:pt>
          <cx:pt idx="250044">41</cx:pt>
          <cx:pt idx="250045">120</cx:pt>
          <cx:pt idx="250046">121</cx:pt>
          <cx:pt idx="250047">123</cx:pt>
          <cx:pt idx="250048">0</cx:pt>
          <cx:pt idx="250049">0</cx:pt>
          <cx:pt idx="250050">49</cx:pt>
          <cx:pt idx="250051">0</cx:pt>
          <cx:pt idx="250052">8</cx:pt>
          <cx:pt idx="250053">0</cx:pt>
          <cx:pt idx="250054">6</cx:pt>
          <cx:pt idx="250055">35</cx:pt>
          <cx:pt idx="250056">195</cx:pt>
          <cx:pt idx="250057">0</cx:pt>
          <cx:pt idx="250058">1</cx:pt>
          <cx:pt idx="250059">0</cx:pt>
          <cx:pt idx="250060">2</cx:pt>
          <cx:pt idx="250061">0</cx:pt>
          <cx:pt idx="250062">0</cx:pt>
          <cx:pt idx="250063">0</cx:pt>
          <cx:pt idx="250064">0</cx:pt>
          <cx:pt idx="250065">100</cx:pt>
          <cx:pt idx="250066">42</cx:pt>
          <cx:pt idx="250067">0</cx:pt>
          <cx:pt idx="250068">1</cx:pt>
          <cx:pt idx="250069">0</cx:pt>
          <cx:pt idx="250070">7</cx:pt>
          <cx:pt idx="250071">16</cx:pt>
          <cx:pt idx="250072">7</cx:pt>
          <cx:pt idx="250073">68</cx:pt>
          <cx:pt idx="250074">86</cx:pt>
          <cx:pt idx="250075">0</cx:pt>
          <cx:pt idx="250076">55</cx:pt>
          <cx:pt idx="250077">1</cx:pt>
          <cx:pt idx="250078">59</cx:pt>
          <cx:pt idx="250079">131</cx:pt>
          <cx:pt idx="250080">1</cx:pt>
          <cx:pt idx="250081">1</cx:pt>
          <cx:pt idx="250082">0</cx:pt>
          <cx:pt idx="250083">6</cx:pt>
          <cx:pt idx="250084">42</cx:pt>
          <cx:pt idx="250085">5</cx:pt>
          <cx:pt idx="250086">1</cx:pt>
          <cx:pt idx="250087">132</cx:pt>
          <cx:pt idx="250088">112</cx:pt>
          <cx:pt idx="250089">3</cx:pt>
          <cx:pt idx="250090">8</cx:pt>
          <cx:pt idx="250091">0</cx:pt>
          <cx:pt idx="250092">15</cx:pt>
          <cx:pt idx="250093">0</cx:pt>
          <cx:pt idx="250094">35</cx:pt>
          <cx:pt idx="250095">0</cx:pt>
          <cx:pt idx="250096">0</cx:pt>
          <cx:pt idx="250097">38</cx:pt>
          <cx:pt idx="250098">55</cx:pt>
          <cx:pt idx="250099">0</cx:pt>
          <cx:pt idx="250100">124</cx:pt>
          <cx:pt idx="250101">0</cx:pt>
          <cx:pt idx="250102">6</cx:pt>
          <cx:pt idx="250103">22</cx:pt>
          <cx:pt idx="250104">8</cx:pt>
          <cx:pt idx="250105">21</cx:pt>
          <cx:pt idx="250106">68</cx:pt>
          <cx:pt idx="250107">0</cx:pt>
          <cx:pt idx="250108">0</cx:pt>
          <cx:pt idx="250109">0</cx:pt>
          <cx:pt idx="250110">0</cx:pt>
          <cx:pt idx="250111">27</cx:pt>
          <cx:pt idx="250112">1</cx:pt>
          <cx:pt idx="250113">83</cx:pt>
          <cx:pt idx="250114">1</cx:pt>
          <cx:pt idx="250115">20</cx:pt>
          <cx:pt idx="250116">0</cx:pt>
          <cx:pt idx="250117">7</cx:pt>
          <cx:pt idx="250118">8</cx:pt>
          <cx:pt idx="250119">0</cx:pt>
          <cx:pt idx="250120">4</cx:pt>
          <cx:pt idx="250121">34</cx:pt>
          <cx:pt idx="250122">128</cx:pt>
          <cx:pt idx="250123">117</cx:pt>
          <cx:pt idx="250124">0</cx:pt>
          <cx:pt idx="250125">0</cx:pt>
          <cx:pt idx="250126">42</cx:pt>
          <cx:pt idx="250127">4</cx:pt>
          <cx:pt idx="250128">63</cx:pt>
          <cx:pt idx="250129">0</cx:pt>
          <cx:pt idx="250130">8</cx:pt>
          <cx:pt idx="250131">0</cx:pt>
          <cx:pt idx="250132">0</cx:pt>
          <cx:pt idx="250133">0</cx:pt>
          <cx:pt idx="250134">8</cx:pt>
          <cx:pt idx="250135">3</cx:pt>
          <cx:pt idx="250136">1</cx:pt>
          <cx:pt idx="250137">118</cx:pt>
          <cx:pt idx="250138">1</cx:pt>
          <cx:pt idx="250139">27</cx:pt>
          <cx:pt idx="250140">7</cx:pt>
          <cx:pt idx="250141">26</cx:pt>
          <cx:pt idx="250142">67</cx:pt>
          <cx:pt idx="250143">125</cx:pt>
          <cx:pt idx="250144">15</cx:pt>
          <cx:pt idx="250145">68</cx:pt>
          <cx:pt idx="250146">0</cx:pt>
          <cx:pt idx="250147">0</cx:pt>
          <cx:pt idx="250148">1</cx:pt>
          <cx:pt idx="250149">1</cx:pt>
          <cx:pt idx="250150">27</cx:pt>
          <cx:pt idx="250151">0</cx:pt>
          <cx:pt idx="250152">1</cx:pt>
          <cx:pt idx="250153">6</cx:pt>
          <cx:pt idx="250154">2</cx:pt>
          <cx:pt idx="250155">7</cx:pt>
          <cx:pt idx="250156">6</cx:pt>
          <cx:pt idx="250157">2</cx:pt>
          <cx:pt idx="250158">0</cx:pt>
          <cx:pt idx="250159">7</cx:pt>
          <cx:pt idx="250160">149</cx:pt>
          <cx:pt idx="250161">28</cx:pt>
          <cx:pt idx="250162">51</cx:pt>
          <cx:pt idx="250163">0</cx:pt>
          <cx:pt idx="250164">26</cx:pt>
          <cx:pt idx="250165">4</cx:pt>
          <cx:pt idx="250166">0</cx:pt>
          <cx:pt idx="250167">150</cx:pt>
          <cx:pt idx="250168">0</cx:pt>
          <cx:pt idx="250169">0</cx:pt>
          <cx:pt idx="250170">5</cx:pt>
          <cx:pt idx="250171">2</cx:pt>
          <cx:pt idx="250172">9</cx:pt>
          <cx:pt idx="250173">10</cx:pt>
          <cx:pt idx="250174">0</cx:pt>
          <cx:pt idx="250175">4</cx:pt>
          <cx:pt idx="250176">20</cx:pt>
          <cx:pt idx="250177">6</cx:pt>
          <cx:pt idx="250178">9</cx:pt>
          <cx:pt idx="250179">1</cx:pt>
          <cx:pt idx="250180">1</cx:pt>
          <cx:pt idx="250181">0</cx:pt>
          <cx:pt idx="250182">9</cx:pt>
          <cx:pt idx="250183">0</cx:pt>
          <cx:pt idx="250184">33</cx:pt>
          <cx:pt idx="250185">8</cx:pt>
          <cx:pt idx="250186">317</cx:pt>
          <cx:pt idx="250187">164</cx:pt>
          <cx:pt idx="250188">74</cx:pt>
          <cx:pt idx="250189">7</cx:pt>
          <cx:pt idx="250190">105</cx:pt>
          <cx:pt idx="250191">30</cx:pt>
          <cx:pt idx="250192">1</cx:pt>
          <cx:pt idx="250193">13</cx:pt>
          <cx:pt idx="250194">3</cx:pt>
          <cx:pt idx="250195">7</cx:pt>
          <cx:pt idx="250196">3</cx:pt>
          <cx:pt idx="250197">0</cx:pt>
          <cx:pt idx="250198">0</cx:pt>
          <cx:pt idx="250199">0</cx:pt>
          <cx:pt idx="250200">0</cx:pt>
          <cx:pt idx="250201">0</cx:pt>
          <cx:pt idx="250202">36</cx:pt>
          <cx:pt idx="250203">7</cx:pt>
          <cx:pt idx="250204">0</cx:pt>
          <cx:pt idx="250205">1</cx:pt>
          <cx:pt idx="250206">10</cx:pt>
          <cx:pt idx="250207">10</cx:pt>
          <cx:pt idx="250208">2</cx:pt>
          <cx:pt idx="250209">28</cx:pt>
          <cx:pt idx="250210">5</cx:pt>
          <cx:pt idx="250211">0</cx:pt>
          <cx:pt idx="250212">0</cx:pt>
          <cx:pt idx="250213">0</cx:pt>
          <cx:pt idx="250214">0</cx:pt>
          <cx:pt idx="250215">214</cx:pt>
          <cx:pt idx="250216">138</cx:pt>
          <cx:pt idx="250217">8</cx:pt>
          <cx:pt idx="250218">2</cx:pt>
          <cx:pt idx="250219">232</cx:pt>
          <cx:pt idx="250220">56</cx:pt>
          <cx:pt idx="250221">0</cx:pt>
          <cx:pt idx="250222">0</cx:pt>
          <cx:pt idx="250223">1</cx:pt>
          <cx:pt idx="250224">0</cx:pt>
          <cx:pt idx="250225">0</cx:pt>
          <cx:pt idx="250226">42</cx:pt>
          <cx:pt idx="250227">112</cx:pt>
          <cx:pt idx="250228">17</cx:pt>
          <cx:pt idx="250229">1</cx:pt>
          <cx:pt idx="250230">0</cx:pt>
          <cx:pt idx="250231">84</cx:pt>
          <cx:pt idx="250232">1</cx:pt>
          <cx:pt idx="250233">0</cx:pt>
          <cx:pt idx="250234">1</cx:pt>
          <cx:pt idx="250235">9</cx:pt>
          <cx:pt idx="250236">0</cx:pt>
          <cx:pt idx="250237">0</cx:pt>
          <cx:pt idx="250238">12</cx:pt>
          <cx:pt idx="250239">0</cx:pt>
          <cx:pt idx="250240">0</cx:pt>
          <cx:pt idx="250241">24</cx:pt>
          <cx:pt idx="250242">59</cx:pt>
          <cx:pt idx="250243">0</cx:pt>
          <cx:pt idx="250244">83</cx:pt>
          <cx:pt idx="250245">1</cx:pt>
          <cx:pt idx="250246">0</cx:pt>
          <cx:pt idx="250247">1</cx:pt>
          <cx:pt idx="250248">6</cx:pt>
          <cx:pt idx="250249">3</cx:pt>
          <cx:pt idx="250250">41</cx:pt>
          <cx:pt idx="250251">10</cx:pt>
          <cx:pt idx="250252">0</cx:pt>
          <cx:pt idx="250253">0</cx:pt>
          <cx:pt idx="250254">26</cx:pt>
          <cx:pt idx="250255">377</cx:pt>
          <cx:pt idx="250256">78</cx:pt>
          <cx:pt idx="250257">8</cx:pt>
          <cx:pt idx="250258">477</cx:pt>
          <cx:pt idx="250259">1</cx:pt>
          <cx:pt idx="250260">4</cx:pt>
          <cx:pt idx="250261">39</cx:pt>
          <cx:pt idx="250262">164</cx:pt>
          <cx:pt idx="250263">36</cx:pt>
          <cx:pt idx="250264">1</cx:pt>
          <cx:pt idx="250265">798</cx:pt>
          <cx:pt idx="250266">13</cx:pt>
          <cx:pt idx="250267">0</cx:pt>
          <cx:pt idx="250268">250</cx:pt>
          <cx:pt idx="250269">78</cx:pt>
          <cx:pt idx="250270">128</cx:pt>
          <cx:pt idx="250271">147</cx:pt>
          <cx:pt idx="250272">39</cx:pt>
          <cx:pt idx="250273">63</cx:pt>
          <cx:pt idx="250274">0</cx:pt>
          <cx:pt idx="250275">0</cx:pt>
          <cx:pt idx="250276">4</cx:pt>
          <cx:pt idx="250277">99</cx:pt>
          <cx:pt idx="250278">42</cx:pt>
          <cx:pt idx="250279">410</cx:pt>
          <cx:pt idx="250280">84</cx:pt>
          <cx:pt idx="250281">35</cx:pt>
          <cx:pt idx="250282">28</cx:pt>
          <cx:pt idx="250283">0</cx:pt>
          <cx:pt idx="250284">1</cx:pt>
          <cx:pt idx="250285">0</cx:pt>
          <cx:pt idx="250286">24</cx:pt>
          <cx:pt idx="250287">0</cx:pt>
          <cx:pt idx="250288">1</cx:pt>
          <cx:pt idx="250289">19</cx:pt>
          <cx:pt idx="250290">0</cx:pt>
          <cx:pt idx="250291">239</cx:pt>
          <cx:pt idx="250292">19</cx:pt>
          <cx:pt idx="250293">63</cx:pt>
          <cx:pt idx="250294">1</cx:pt>
          <cx:pt idx="250295">15</cx:pt>
          <cx:pt idx="250296">0</cx:pt>
          <cx:pt idx="250297">0</cx:pt>
          <cx:pt idx="250298">21</cx:pt>
          <cx:pt idx="250299">19</cx:pt>
          <cx:pt idx="250300">10</cx:pt>
          <cx:pt idx="250301">87</cx:pt>
          <cx:pt idx="250302">3</cx:pt>
          <cx:pt idx="250303">35</cx:pt>
          <cx:pt idx="250304">21</cx:pt>
          <cx:pt idx="250305">10</cx:pt>
          <cx:pt idx="250306">5</cx:pt>
          <cx:pt idx="250307">0</cx:pt>
          <cx:pt idx="250308">0</cx:pt>
          <cx:pt idx="250309">0</cx:pt>
          <cx:pt idx="250310">15</cx:pt>
          <cx:pt idx="250311">131</cx:pt>
          <cx:pt idx="250312">3</cx:pt>
          <cx:pt idx="250313">44</cx:pt>
          <cx:pt idx="250314">224</cx:pt>
          <cx:pt idx="250315">3</cx:pt>
          <cx:pt idx="250316">0</cx:pt>
          <cx:pt idx="250317">0</cx:pt>
          <cx:pt idx="250318">3</cx:pt>
          <cx:pt idx="250319">14</cx:pt>
          <cx:pt idx="250320">7</cx:pt>
          <cx:pt idx="250321">14</cx:pt>
          <cx:pt idx="250322">59</cx:pt>
          <cx:pt idx="250323">87</cx:pt>
          <cx:pt idx="250324">71</cx:pt>
          <cx:pt idx="250325">0</cx:pt>
          <cx:pt idx="250326">0</cx:pt>
          <cx:pt idx="250327">0</cx:pt>
          <cx:pt idx="250328">0</cx:pt>
          <cx:pt idx="250329">0</cx:pt>
          <cx:pt idx="250330">0</cx:pt>
          <cx:pt idx="250331">1</cx:pt>
          <cx:pt idx="250332">0</cx:pt>
          <cx:pt idx="250333">0</cx:pt>
          <cx:pt idx="250334">0</cx:pt>
          <cx:pt idx="250335">0</cx:pt>
          <cx:pt idx="250336">1</cx:pt>
          <cx:pt idx="250337">0</cx:pt>
          <cx:pt idx="250338">3</cx:pt>
          <cx:pt idx="250339">0</cx:pt>
          <cx:pt idx="250340">0</cx:pt>
          <cx:pt idx="250341">0</cx:pt>
          <cx:pt idx="250342">0</cx:pt>
          <cx:pt idx="250343">0</cx:pt>
          <cx:pt idx="250344">0</cx:pt>
          <cx:pt idx="250345">0</cx:pt>
          <cx:pt idx="250346">1</cx:pt>
          <cx:pt idx="250347">11</cx:pt>
          <cx:pt idx="250348">0</cx:pt>
          <cx:pt idx="250349">0</cx:pt>
          <cx:pt idx="250350">0</cx:pt>
          <cx:pt idx="250351">0</cx:pt>
          <cx:pt idx="250352">0</cx:pt>
          <cx:pt idx="250353">0</cx:pt>
          <cx:pt idx="250354">0</cx:pt>
          <cx:pt idx="250355">0</cx:pt>
          <cx:pt idx="250356">0</cx:pt>
          <cx:pt idx="250357">0</cx:pt>
          <cx:pt idx="250358">0</cx:pt>
          <cx:pt idx="250359">0</cx:pt>
          <cx:pt idx="250360">1</cx:pt>
          <cx:pt idx="250361">0</cx:pt>
          <cx:pt idx="250362">0</cx:pt>
          <cx:pt idx="250363">0</cx:pt>
          <cx:pt idx="250364">0</cx:pt>
          <cx:pt idx="250365">0</cx:pt>
          <cx:pt idx="250366">0</cx:pt>
          <cx:pt idx="250367">0</cx:pt>
          <cx:pt idx="250368">0</cx:pt>
          <cx:pt idx="250369">0</cx:pt>
          <cx:pt idx="250370">0</cx:pt>
          <cx:pt idx="250371">0</cx:pt>
          <cx:pt idx="250372">0</cx:pt>
          <cx:pt idx="250373">8</cx:pt>
          <cx:pt idx="250374">0</cx:pt>
          <cx:pt idx="250375">0</cx:pt>
          <cx:pt idx="250376">0</cx:pt>
          <cx:pt idx="250377">92</cx:pt>
          <cx:pt idx="250378">0</cx:pt>
          <cx:pt idx="250379">1</cx:pt>
          <cx:pt idx="250380">0</cx:pt>
          <cx:pt idx="250381">7</cx:pt>
          <cx:pt idx="250382">2</cx:pt>
          <cx:pt idx="250383">1</cx:pt>
          <cx:pt idx="250384">0</cx:pt>
          <cx:pt idx="250385">0</cx:pt>
          <cx:pt idx="250386">96</cx:pt>
          <cx:pt idx="250387">75</cx:pt>
          <cx:pt idx="250388">1</cx:pt>
          <cx:pt idx="250389">0</cx:pt>
          <cx:pt idx="250390">0</cx:pt>
          <cx:pt idx="250391">1</cx:pt>
          <cx:pt idx="250392">15</cx:pt>
          <cx:pt idx="250393">33</cx:pt>
          <cx:pt idx="250394">22</cx:pt>
          <cx:pt idx="250395">0</cx:pt>
          <cx:pt idx="250396">4</cx:pt>
          <cx:pt idx="250397">0</cx:pt>
          <cx:pt idx="250398">23</cx:pt>
          <cx:pt idx="250399">44</cx:pt>
          <cx:pt idx="250400">7</cx:pt>
          <cx:pt idx="250401">62</cx:pt>
          <cx:pt idx="250402">5</cx:pt>
          <cx:pt idx="250403">0</cx:pt>
          <cx:pt idx="250404">24</cx:pt>
          <cx:pt idx="250405">1</cx:pt>
          <cx:pt idx="250406">10</cx:pt>
          <cx:pt idx="250407">201</cx:pt>
          <cx:pt idx="250408">8</cx:pt>
          <cx:pt idx="250409">1</cx:pt>
          <cx:pt idx="250410">0</cx:pt>
          <cx:pt idx="250411">14</cx:pt>
          <cx:pt idx="250412">0</cx:pt>
          <cx:pt idx="250413">0</cx:pt>
          <cx:pt idx="250414">0</cx:pt>
          <cx:pt idx="250415">0</cx:pt>
          <cx:pt idx="250416">0</cx:pt>
          <cx:pt idx="250417">0</cx:pt>
          <cx:pt idx="250418">0</cx:pt>
          <cx:pt idx="250419">0</cx:pt>
          <cx:pt idx="250420">0</cx:pt>
          <cx:pt idx="250421">0</cx:pt>
          <cx:pt idx="250422">0</cx:pt>
          <cx:pt idx="250423">0</cx:pt>
          <cx:pt idx="250424">2</cx:pt>
          <cx:pt idx="250425">9</cx:pt>
          <cx:pt idx="250426">15</cx:pt>
          <cx:pt idx="250427">19</cx:pt>
          <cx:pt idx="250428">30</cx:pt>
          <cx:pt idx="250429">0</cx:pt>
          <cx:pt idx="250430">26</cx:pt>
          <cx:pt idx="250431">0</cx:pt>
          <cx:pt idx="250432">0</cx:pt>
          <cx:pt idx="250433">0</cx:pt>
          <cx:pt idx="250434">61</cx:pt>
          <cx:pt idx="250435">0</cx:pt>
          <cx:pt idx="250436">95</cx:pt>
          <cx:pt idx="250437">15</cx:pt>
          <cx:pt idx="250438">77</cx:pt>
          <cx:pt idx="250439">81</cx:pt>
          <cx:pt idx="250440">224</cx:pt>
          <cx:pt idx="250441">350</cx:pt>
          <cx:pt idx="250442">24</cx:pt>
          <cx:pt idx="250443">0</cx:pt>
          <cx:pt idx="250444">1</cx:pt>
          <cx:pt idx="250445">4</cx:pt>
          <cx:pt idx="250446">0</cx:pt>
          <cx:pt idx="250447">1</cx:pt>
          <cx:pt idx="250448">9</cx:pt>
          <cx:pt idx="250449">8</cx:pt>
          <cx:pt idx="250450">8</cx:pt>
          <cx:pt idx="250451">0</cx:pt>
          <cx:pt idx="250452">27</cx:pt>
          <cx:pt idx="250453">3</cx:pt>
          <cx:pt idx="250454">2</cx:pt>
          <cx:pt idx="250455">5</cx:pt>
          <cx:pt idx="250456">15</cx:pt>
          <cx:pt idx="250457">204</cx:pt>
          <cx:pt idx="250458">299</cx:pt>
          <cx:pt idx="250459">3</cx:pt>
          <cx:pt idx="250460">14</cx:pt>
          <cx:pt idx="250461">21</cx:pt>
          <cx:pt idx="250462">0</cx:pt>
          <cx:pt idx="250463">1</cx:pt>
          <cx:pt idx="250464">20</cx:pt>
          <cx:pt idx="250465">53</cx:pt>
          <cx:pt idx="250466">26</cx:pt>
          <cx:pt idx="250467">11</cx:pt>
          <cx:pt idx="250468">222</cx:pt>
          <cx:pt idx="250469">14</cx:pt>
          <cx:pt idx="250470">86</cx:pt>
          <cx:pt idx="250471">83</cx:pt>
          <cx:pt idx="250472">43</cx:pt>
          <cx:pt idx="250473">0</cx:pt>
          <cx:pt idx="250474">97</cx:pt>
          <cx:pt idx="250475">0</cx:pt>
          <cx:pt idx="250476">0</cx:pt>
          <cx:pt idx="250477">0</cx:pt>
          <cx:pt idx="250478">0</cx:pt>
          <cx:pt idx="250479">0</cx:pt>
          <cx:pt idx="250480">0</cx:pt>
          <cx:pt idx="250481">25</cx:pt>
          <cx:pt idx="250482">5</cx:pt>
          <cx:pt idx="250483">0</cx:pt>
          <cx:pt idx="250484">0</cx:pt>
          <cx:pt idx="250485">0</cx:pt>
          <cx:pt idx="250486">0</cx:pt>
          <cx:pt idx="250487">0</cx:pt>
          <cx:pt idx="250488">215</cx:pt>
          <cx:pt idx="250489">5</cx:pt>
          <cx:pt idx="250490">25</cx:pt>
          <cx:pt idx="250491">64</cx:pt>
          <cx:pt idx="250492">5</cx:pt>
          <cx:pt idx="250493">32</cx:pt>
          <cx:pt idx="250494">13</cx:pt>
          <cx:pt idx="250495">0</cx:pt>
          <cx:pt idx="250496">6</cx:pt>
          <cx:pt idx="250497">0</cx:pt>
          <cx:pt idx="250498">15</cx:pt>
          <cx:pt idx="250499">83</cx:pt>
          <cx:pt idx="250500">13</cx:pt>
          <cx:pt idx="250501">1</cx:pt>
          <cx:pt idx="250502">4</cx:pt>
          <cx:pt idx="250503">35</cx:pt>
          <cx:pt idx="250504">95</cx:pt>
          <cx:pt idx="250505">0</cx:pt>
          <cx:pt idx="250506">62</cx:pt>
          <cx:pt idx="250507">5</cx:pt>
          <cx:pt idx="250508">1</cx:pt>
          <cx:pt idx="250509">1</cx:pt>
          <cx:pt idx="250510">9</cx:pt>
          <cx:pt idx="250511">22</cx:pt>
          <cx:pt idx="250512">0</cx:pt>
          <cx:pt idx="250513">0</cx:pt>
          <cx:pt idx="250514">67</cx:pt>
          <cx:pt idx="250515">11</cx:pt>
          <cx:pt idx="250516">1</cx:pt>
          <cx:pt idx="250517">0</cx:pt>
          <cx:pt idx="250518">0</cx:pt>
          <cx:pt idx="250519">0</cx:pt>
          <cx:pt idx="250520">4</cx:pt>
          <cx:pt idx="250521">0</cx:pt>
          <cx:pt idx="250522">0</cx:pt>
          <cx:pt idx="250523">0</cx:pt>
          <cx:pt idx="250524">2</cx:pt>
          <cx:pt idx="250525">12</cx:pt>
          <cx:pt idx="250526">17</cx:pt>
          <cx:pt idx="250527">0</cx:pt>
          <cx:pt idx="250528">1</cx:pt>
          <cx:pt idx="250529">3</cx:pt>
          <cx:pt idx="250530">0</cx:pt>
          <cx:pt idx="250531">16</cx:pt>
          <cx:pt idx="250532">95</cx:pt>
          <cx:pt idx="250533">1</cx:pt>
          <cx:pt idx="250534">0</cx:pt>
          <cx:pt idx="250535">7</cx:pt>
          <cx:pt idx="250536">2</cx:pt>
          <cx:pt idx="250537">0</cx:pt>
          <cx:pt idx="250538">0</cx:pt>
          <cx:pt idx="250539">0</cx:pt>
          <cx:pt idx="250540">0</cx:pt>
          <cx:pt idx="250541">17</cx:pt>
          <cx:pt idx="250542">251</cx:pt>
          <cx:pt idx="250543">13</cx:pt>
          <cx:pt idx="250544">7</cx:pt>
          <cx:pt idx="250545">28</cx:pt>
          <cx:pt idx="250546">6</cx:pt>
          <cx:pt idx="250547">3</cx:pt>
          <cx:pt idx="250548">6</cx:pt>
          <cx:pt idx="250549">170</cx:pt>
          <cx:pt idx="250550">3</cx:pt>
          <cx:pt idx="250551">743</cx:pt>
          <cx:pt idx="250552">0</cx:pt>
          <cx:pt idx="250553">25</cx:pt>
          <cx:pt idx="250554">230</cx:pt>
          <cx:pt idx="250555">126</cx:pt>
          <cx:pt idx="250556">987</cx:pt>
          <cx:pt idx="250557">251</cx:pt>
          <cx:pt idx="250558">5</cx:pt>
          <cx:pt idx="250559">0</cx:pt>
          <cx:pt idx="250560">1</cx:pt>
          <cx:pt idx="250561">0</cx:pt>
          <cx:pt idx="250562">1</cx:pt>
          <cx:pt idx="250563">0</cx:pt>
          <cx:pt idx="250564">0</cx:pt>
          <cx:pt idx="250565">1</cx:pt>
          <cx:pt idx="250566">69</cx:pt>
          <cx:pt idx="250567">230</cx:pt>
          <cx:pt idx="250568">14</cx:pt>
          <cx:pt idx="250569">24</cx:pt>
          <cx:pt idx="250570">42</cx:pt>
          <cx:pt idx="250571">45</cx:pt>
          <cx:pt idx="250572">7</cx:pt>
          <cx:pt idx="250573">70</cx:pt>
          <cx:pt idx="250574">213</cx:pt>
          <cx:pt idx="250575">6</cx:pt>
          <cx:pt idx="250576">1</cx:pt>
          <cx:pt idx="250577">28</cx:pt>
          <cx:pt idx="250578">87</cx:pt>
          <cx:pt idx="250579">2</cx:pt>
          <cx:pt idx="250580">0</cx:pt>
          <cx:pt idx="250581">96</cx:pt>
          <cx:pt idx="250582">78</cx:pt>
          <cx:pt idx="250583">0</cx:pt>
          <cx:pt idx="250584">2</cx:pt>
          <cx:pt idx="250585">1</cx:pt>
          <cx:pt idx="250586">0</cx:pt>
          <cx:pt idx="250587">0</cx:pt>
          <cx:pt idx="250588">0</cx:pt>
          <cx:pt idx="250589">0</cx:pt>
          <cx:pt idx="250590">164</cx:pt>
          <cx:pt idx="250591">1</cx:pt>
          <cx:pt idx="250592">131</cx:pt>
          <cx:pt idx="250593">0</cx:pt>
          <cx:pt idx="250594">2</cx:pt>
          <cx:pt idx="250595">1</cx:pt>
          <cx:pt idx="250596">0</cx:pt>
          <cx:pt idx="250597">14</cx:pt>
          <cx:pt idx="250598">166</cx:pt>
          <cx:pt idx="250599">120</cx:pt>
          <cx:pt idx="250600">153</cx:pt>
          <cx:pt idx="250601">14</cx:pt>
          <cx:pt idx="250602">0</cx:pt>
          <cx:pt idx="250603">88</cx:pt>
          <cx:pt idx="250604">0</cx:pt>
          <cx:pt idx="250605">89</cx:pt>
          <cx:pt idx="250606">4</cx:pt>
          <cx:pt idx="250607">0</cx:pt>
          <cx:pt idx="250608">7</cx:pt>
          <cx:pt idx="250609">13</cx:pt>
          <cx:pt idx="250610">37</cx:pt>
          <cx:pt idx="250611">73</cx:pt>
          <cx:pt idx="250612">0</cx:pt>
          <cx:pt idx="250613">209</cx:pt>
          <cx:pt idx="250614">13</cx:pt>
          <cx:pt idx="250615">17</cx:pt>
          <cx:pt idx="250616">0</cx:pt>
          <cx:pt idx="250617">0</cx:pt>
          <cx:pt idx="250618">0</cx:pt>
          <cx:pt idx="250619">22</cx:pt>
          <cx:pt idx="250620">0</cx:pt>
          <cx:pt idx="250621">142</cx:pt>
          <cx:pt idx="250622">263</cx:pt>
          <cx:pt idx="250623">0</cx:pt>
          <cx:pt idx="250624">0</cx:pt>
          <cx:pt idx="250625">1</cx:pt>
          <cx:pt idx="250626">0</cx:pt>
          <cx:pt idx="250627">1</cx:pt>
          <cx:pt idx="250628">0</cx:pt>
          <cx:pt idx="250629">5</cx:pt>
          <cx:pt idx="250630">2</cx:pt>
          <cx:pt idx="250631">25</cx:pt>
          <cx:pt idx="250632">1</cx:pt>
          <cx:pt idx="250633">2</cx:pt>
          <cx:pt idx="250634">59</cx:pt>
          <cx:pt idx="250635">24</cx:pt>
          <cx:pt idx="250636">49</cx:pt>
          <cx:pt idx="250637">0</cx:pt>
          <cx:pt idx="250638">2</cx:pt>
          <cx:pt idx="250639">0</cx:pt>
          <cx:pt idx="250640">9</cx:pt>
          <cx:pt idx="250641">22</cx:pt>
          <cx:pt idx="250642">288</cx:pt>
          <cx:pt idx="250643">67</cx:pt>
          <cx:pt idx="250644">27</cx:pt>
          <cx:pt idx="250645">0</cx:pt>
          <cx:pt idx="250646">7</cx:pt>
          <cx:pt idx="250647">16</cx:pt>
          <cx:pt idx="250648">64</cx:pt>
          <cx:pt idx="250649">8</cx:pt>
          <cx:pt idx="250650">27</cx:pt>
          <cx:pt idx="250651">1</cx:pt>
          <cx:pt idx="250652">0</cx:pt>
          <cx:pt idx="250653">0</cx:pt>
          <cx:pt idx="250654">66</cx:pt>
          <cx:pt idx="250655">15</cx:pt>
          <cx:pt idx="250656">8</cx:pt>
          <cx:pt idx="250657">35</cx:pt>
          <cx:pt idx="250658">5</cx:pt>
          <cx:pt idx="250659">1</cx:pt>
          <cx:pt idx="250660">0</cx:pt>
          <cx:pt idx="250661">0</cx:pt>
          <cx:pt idx="250662">1</cx:pt>
          <cx:pt idx="250663">8</cx:pt>
          <cx:pt idx="250664">18</cx:pt>
          <cx:pt idx="250665">27</cx:pt>
          <cx:pt idx="250666">98</cx:pt>
          <cx:pt idx="250667">411</cx:pt>
          <cx:pt idx="250668">18</cx:pt>
          <cx:pt idx="250669">9</cx:pt>
          <cx:pt idx="250670">51</cx:pt>
          <cx:pt idx="250671">27</cx:pt>
          <cx:pt idx="250672">24</cx:pt>
          <cx:pt idx="250673">0</cx:pt>
          <cx:pt idx="250674">161</cx:pt>
          <cx:pt idx="250675">0</cx:pt>
          <cx:pt idx="250676">7</cx:pt>
          <cx:pt idx="250677">7</cx:pt>
          <cx:pt idx="250678">0</cx:pt>
          <cx:pt idx="250679">2</cx:pt>
          <cx:pt idx="250680">19</cx:pt>
          <cx:pt idx="250681">1</cx:pt>
          <cx:pt idx="250682">30</cx:pt>
          <cx:pt idx="250683">26</cx:pt>
          <cx:pt idx="250684">1</cx:pt>
          <cx:pt idx="250685">3</cx:pt>
          <cx:pt idx="250686">0</cx:pt>
          <cx:pt idx="250687">0</cx:pt>
          <cx:pt idx="250688">27</cx:pt>
          <cx:pt idx="250689">12</cx:pt>
          <cx:pt idx="250690">1</cx:pt>
          <cx:pt idx="250691">21</cx:pt>
          <cx:pt idx="250692">6</cx:pt>
          <cx:pt idx="250693">1</cx:pt>
          <cx:pt idx="250694">0</cx:pt>
          <cx:pt idx="250695">0</cx:pt>
          <cx:pt idx="250696">0</cx:pt>
          <cx:pt idx="250697">6</cx:pt>
          <cx:pt idx="250698">5</cx:pt>
          <cx:pt idx="250699">0</cx:pt>
          <cx:pt idx="250700">18</cx:pt>
          <cx:pt idx="250701">1</cx:pt>
          <cx:pt idx="250702">0</cx:pt>
          <cx:pt idx="250703">154</cx:pt>
          <cx:pt idx="250704">1</cx:pt>
          <cx:pt idx="250705">6</cx:pt>
          <cx:pt idx="250706">117</cx:pt>
          <cx:pt idx="250707">0</cx:pt>
          <cx:pt idx="250708">27</cx:pt>
          <cx:pt idx="250709">18</cx:pt>
          <cx:pt idx="250710">15</cx:pt>
          <cx:pt idx="250711">346</cx:pt>
          <cx:pt idx="250712">1</cx:pt>
          <cx:pt idx="250713">0</cx:pt>
          <cx:pt idx="250714">10</cx:pt>
          <cx:pt idx="250715">26</cx:pt>
          <cx:pt idx="250716">0</cx:pt>
          <cx:pt idx="250717">1</cx:pt>
          <cx:pt idx="250718">0</cx:pt>
          <cx:pt idx="250719">65</cx:pt>
          <cx:pt idx="250720">125</cx:pt>
          <cx:pt idx="250721">95</cx:pt>
          <cx:pt idx="250722">2</cx:pt>
          <cx:pt idx="250723">0</cx:pt>
          <cx:pt idx="250724">1</cx:pt>
          <cx:pt idx="250725">5</cx:pt>
          <cx:pt idx="250726">1</cx:pt>
          <cx:pt idx="250727">13</cx:pt>
          <cx:pt idx="250728">42</cx:pt>
          <cx:pt idx="250729">21</cx:pt>
          <cx:pt idx="250730">237</cx:pt>
          <cx:pt idx="250731">174</cx:pt>
          <cx:pt idx="250732">31</cx:pt>
          <cx:pt idx="250733">8</cx:pt>
          <cx:pt idx="250734">7</cx:pt>
          <cx:pt idx="250735">16</cx:pt>
          <cx:pt idx="250736">1</cx:pt>
          <cx:pt idx="250737">1</cx:pt>
          <cx:pt idx="250738">2</cx:pt>
          <cx:pt idx="250739">0</cx:pt>
          <cx:pt idx="250740">9</cx:pt>
          <cx:pt idx="250741">15</cx:pt>
          <cx:pt idx="250742">0</cx:pt>
          <cx:pt idx="250743">0</cx:pt>
          <cx:pt idx="250744">0</cx:pt>
          <cx:pt idx="250745">0</cx:pt>
          <cx:pt idx="250746">0</cx:pt>
          <cx:pt idx="250747">0</cx:pt>
          <cx:pt idx="250748">0</cx:pt>
          <cx:pt idx="250749">0</cx:pt>
          <cx:pt idx="250750">0</cx:pt>
          <cx:pt idx="250751">0</cx:pt>
          <cx:pt idx="250752">0</cx:pt>
          <cx:pt idx="250753">0</cx:pt>
          <cx:pt idx="250754">0</cx:pt>
          <cx:pt idx="250755">0</cx:pt>
          <cx:pt idx="250756">7</cx:pt>
          <cx:pt idx="250757">1</cx:pt>
          <cx:pt idx="250758">0</cx:pt>
          <cx:pt idx="250759">14</cx:pt>
          <cx:pt idx="250760">54</cx:pt>
          <cx:pt idx="250761">134</cx:pt>
          <cx:pt idx="250762">34</cx:pt>
          <cx:pt idx="250763">34</cx:pt>
          <cx:pt idx="250764">3</cx:pt>
          <cx:pt idx="250765">0</cx:pt>
          <cx:pt idx="250766">1</cx:pt>
          <cx:pt idx="250767">125</cx:pt>
          <cx:pt idx="250768">1</cx:pt>
          <cx:pt idx="250769">20</cx:pt>
          <cx:pt idx="250770">84</cx:pt>
          <cx:pt idx="250771">21</cx:pt>
          <cx:pt idx="250772">113</cx:pt>
          <cx:pt idx="250773">149</cx:pt>
          <cx:pt idx="250774">6</cx:pt>
          <cx:pt idx="250775">5</cx:pt>
          <cx:pt idx="250776">155</cx:pt>
          <cx:pt idx="250777">13</cx:pt>
          <cx:pt idx="250778">84</cx:pt>
          <cx:pt idx="250779">69</cx:pt>
          <cx:pt idx="250780">5</cx:pt>
          <cx:pt idx="250781">51</cx:pt>
          <cx:pt idx="250782">29</cx:pt>
          <cx:pt idx="250783">1</cx:pt>
          <cx:pt idx="250784">0</cx:pt>
          <cx:pt idx="250785">14</cx:pt>
          <cx:pt idx="250786">98</cx:pt>
          <cx:pt idx="250787">0</cx:pt>
          <cx:pt idx="250788">1</cx:pt>
          <cx:pt idx="250789">1</cx:pt>
          <cx:pt idx="250790">4</cx:pt>
          <cx:pt idx="250791">128</cx:pt>
          <cx:pt idx="250792">60</cx:pt>
          <cx:pt idx="250793">141</cx:pt>
          <cx:pt idx="250794">11</cx:pt>
          <cx:pt idx="250795">0</cx:pt>
          <cx:pt idx="250796">3</cx:pt>
          <cx:pt idx="250797">303</cx:pt>
          <cx:pt idx="250798">0</cx:pt>
          <cx:pt idx="250799">28</cx:pt>
          <cx:pt idx="250800">0</cx:pt>
          <cx:pt idx="250801">91</cx:pt>
          <cx:pt idx="250802">61</cx:pt>
          <cx:pt idx="250803">22</cx:pt>
          <cx:pt idx="250804">4</cx:pt>
          <cx:pt idx="250805">1</cx:pt>
          <cx:pt idx="250806">23</cx:pt>
          <cx:pt idx="250807">84</cx:pt>
          <cx:pt idx="250808">2</cx:pt>
          <cx:pt idx="250809">0</cx:pt>
          <cx:pt idx="250810">0</cx:pt>
          <cx:pt idx="250811">3</cx:pt>
          <cx:pt idx="250812">2</cx:pt>
          <cx:pt idx="250813">2</cx:pt>
          <cx:pt idx="250814">14</cx:pt>
          <cx:pt idx="250815">175</cx:pt>
          <cx:pt idx="250816">5</cx:pt>
          <cx:pt idx="250817">130</cx:pt>
          <cx:pt idx="250818">25</cx:pt>
          <cx:pt idx="250819">6</cx:pt>
          <cx:pt idx="250820">2</cx:pt>
          <cx:pt idx="250821">8</cx:pt>
          <cx:pt idx="250822">11</cx:pt>
          <cx:pt idx="250823">69</cx:pt>
          <cx:pt idx="250824">20</cx:pt>
          <cx:pt idx="250825">0</cx:pt>
          <cx:pt idx="250826">53</cx:pt>
          <cx:pt idx="250827">17</cx:pt>
          <cx:pt idx="250828">37</cx:pt>
          <cx:pt idx="250829">205</cx:pt>
          <cx:pt idx="250830">213</cx:pt>
          <cx:pt idx="250831">4</cx:pt>
          <cx:pt idx="250832">3</cx:pt>
          <cx:pt idx="250833">79</cx:pt>
          <cx:pt idx="250834">10</cx:pt>
          <cx:pt idx="250835">8</cx:pt>
          <cx:pt idx="250836">3</cx:pt>
          <cx:pt idx="250837">0</cx:pt>
          <cx:pt idx="250838">0</cx:pt>
          <cx:pt idx="250839">0</cx:pt>
          <cx:pt idx="250840">0</cx:pt>
          <cx:pt idx="250841">1</cx:pt>
          <cx:pt idx="250842">1</cx:pt>
          <cx:pt idx="250843">5</cx:pt>
          <cx:pt idx="250844">3</cx:pt>
          <cx:pt idx="250845">138</cx:pt>
          <cx:pt idx="250846">2</cx:pt>
          <cx:pt idx="250847">0</cx:pt>
          <cx:pt idx="250848">94</cx:pt>
          <cx:pt idx="250849">0</cx:pt>
          <cx:pt idx="250850">14</cx:pt>
          <cx:pt idx="250851">24</cx:pt>
          <cx:pt idx="250852">10</cx:pt>
          <cx:pt idx="250853">0</cx:pt>
          <cx:pt idx="250854">0</cx:pt>
          <cx:pt idx="250855">1</cx:pt>
          <cx:pt idx="250856">47</cx:pt>
          <cx:pt idx="250857">0</cx:pt>
          <cx:pt idx="250858">56</cx:pt>
          <cx:pt idx="250859">0</cx:pt>
          <cx:pt idx="250860">85</cx:pt>
          <cx:pt idx="250861">21</cx:pt>
          <cx:pt idx="250862">1</cx:pt>
          <cx:pt idx="250863">1</cx:pt>
          <cx:pt idx="250864">127</cx:pt>
          <cx:pt idx="250865">175</cx:pt>
          <cx:pt idx="250866">2</cx:pt>
          <cx:pt idx="250867">20</cx:pt>
          <cx:pt idx="250868">263</cx:pt>
          <cx:pt idx="250869">37</cx:pt>
          <cx:pt idx="250870">53</cx:pt>
          <cx:pt idx="250871">34</cx:pt>
          <cx:pt idx="250872">15</cx:pt>
          <cx:pt idx="250873">15</cx:pt>
          <cx:pt idx="250874">0</cx:pt>
          <cx:pt idx="250875">1</cx:pt>
          <cx:pt idx="250876">1</cx:pt>
          <cx:pt idx="250877">287</cx:pt>
          <cx:pt idx="250878">428</cx:pt>
          <cx:pt idx="250879">107</cx:pt>
          <cx:pt idx="250880">0</cx:pt>
          <cx:pt idx="250881">4</cx:pt>
          <cx:pt idx="250882">1</cx:pt>
          <cx:pt idx="250883">1</cx:pt>
          <cx:pt idx="250884">44</cx:pt>
          <cx:pt idx="250885">0</cx:pt>
          <cx:pt idx="250886">0</cx:pt>
          <cx:pt idx="250887">0</cx:pt>
          <cx:pt idx="250888">4</cx:pt>
          <cx:pt idx="250889">68</cx:pt>
          <cx:pt idx="250890">0</cx:pt>
          <cx:pt idx="250891">61</cx:pt>
          <cx:pt idx="250892">10</cx:pt>
          <cx:pt idx="250893">1131</cx:pt>
          <cx:pt idx="250894">1</cx:pt>
          <cx:pt idx="250895">11</cx:pt>
          <cx:pt idx="250896">0</cx:pt>
          <cx:pt idx="250897">7</cx:pt>
          <cx:pt idx="250898">28</cx:pt>
          <cx:pt idx="250899">0</cx:pt>
          <cx:pt idx="250900">0</cx:pt>
          <cx:pt idx="250901">300</cx:pt>
          <cx:pt idx="250902">0</cx:pt>
          <cx:pt idx="250903">0</cx:pt>
          <cx:pt idx="250904">6</cx:pt>
          <cx:pt idx="250905">0</cx:pt>
          <cx:pt idx="250906">0</cx:pt>
          <cx:pt idx="250907">506</cx:pt>
          <cx:pt idx="250908">10</cx:pt>
          <cx:pt idx="250909">0</cx:pt>
          <cx:pt idx="250910">0</cx:pt>
          <cx:pt idx="250911">2</cx:pt>
          <cx:pt idx="250912">0</cx:pt>
          <cx:pt idx="250913">0</cx:pt>
          <cx:pt idx="250914">0</cx:pt>
          <cx:pt idx="250915">0</cx:pt>
          <cx:pt idx="250916">0</cx:pt>
          <cx:pt idx="250917">17</cx:pt>
          <cx:pt idx="250918">0</cx:pt>
          <cx:pt idx="250919">20</cx:pt>
          <cx:pt idx="250920">38</cx:pt>
          <cx:pt idx="250921">259</cx:pt>
          <cx:pt idx="250922">0</cx:pt>
          <cx:pt idx="250923">2</cx:pt>
          <cx:pt idx="250924">20</cx:pt>
          <cx:pt idx="250925">0</cx:pt>
          <cx:pt idx="250926">0</cx:pt>
          <cx:pt idx="250927">24</cx:pt>
          <cx:pt idx="250928">71</cx:pt>
          <cx:pt idx="250929">1</cx:pt>
          <cx:pt idx="250930">0</cx:pt>
          <cx:pt idx="250931">10</cx:pt>
          <cx:pt idx="250932">71</cx:pt>
          <cx:pt idx="250933">194</cx:pt>
          <cx:pt idx="250934">1</cx:pt>
          <cx:pt idx="250935">0</cx:pt>
          <cx:pt idx="250936">0</cx:pt>
          <cx:pt idx="250937">0</cx:pt>
          <cx:pt idx="250938">0</cx:pt>
          <cx:pt idx="250939">15</cx:pt>
          <cx:pt idx="250940">41</cx:pt>
          <cx:pt idx="250941">0</cx:pt>
          <cx:pt idx="250942">64</cx:pt>
          <cx:pt idx="250943">50</cx:pt>
          <cx:pt idx="250944">24</cx:pt>
          <cx:pt idx="250945">42</cx:pt>
          <cx:pt idx="250946">17</cx:pt>
          <cx:pt idx="250947">2</cx:pt>
          <cx:pt idx="250948">0</cx:pt>
          <cx:pt idx="250949">34</cx:pt>
          <cx:pt idx="250950">0</cx:pt>
          <cx:pt idx="250951">1</cx:pt>
          <cx:pt idx="250952">9</cx:pt>
          <cx:pt idx="250953">124</cx:pt>
          <cx:pt idx="250954">16</cx:pt>
          <cx:pt idx="250955">1</cx:pt>
          <cx:pt idx="250956">8</cx:pt>
          <cx:pt idx="250957">9</cx:pt>
          <cx:pt idx="250958">0</cx:pt>
          <cx:pt idx="250959">34</cx:pt>
          <cx:pt idx="250960">24</cx:pt>
          <cx:pt idx="250961">157</cx:pt>
          <cx:pt idx="250962">189</cx:pt>
          <cx:pt idx="250963">73</cx:pt>
          <cx:pt idx="250964">104</cx:pt>
          <cx:pt idx="250965">174</cx:pt>
          <cx:pt idx="250966">326</cx:pt>
          <cx:pt idx="250967">113</cx:pt>
          <cx:pt idx="250968">3</cx:pt>
          <cx:pt idx="250969">246</cx:pt>
          <cx:pt idx="250970">219</cx:pt>
          <cx:pt idx="250971">17</cx:pt>
          <cx:pt idx="250972">5</cx:pt>
          <cx:pt idx="250973">3</cx:pt>
          <cx:pt idx="250974">8</cx:pt>
          <cx:pt idx="250975">0</cx:pt>
          <cx:pt idx="250976">78</cx:pt>
          <cx:pt idx="250977">0</cx:pt>
          <cx:pt idx="250978">184</cx:pt>
          <cx:pt idx="250979">36</cx:pt>
          <cx:pt idx="250980">69</cx:pt>
          <cx:pt idx="250981">147</cx:pt>
          <cx:pt idx="250982">20</cx:pt>
          <cx:pt idx="250983">12</cx:pt>
          <cx:pt idx="250984">8</cx:pt>
          <cx:pt idx="250985">28</cx:pt>
          <cx:pt idx="250986">0</cx:pt>
          <cx:pt idx="250987">1</cx:pt>
          <cx:pt idx="250988">4</cx:pt>
          <cx:pt idx="250989">1</cx:pt>
          <cx:pt idx="250990">2</cx:pt>
          <cx:pt idx="250991">28</cx:pt>
          <cx:pt idx="250992">235</cx:pt>
          <cx:pt idx="250993">22</cx:pt>
          <cx:pt idx="250994">5</cx:pt>
          <cx:pt idx="250995">24</cx:pt>
          <cx:pt idx="250996">227</cx:pt>
          <cx:pt idx="250997">4</cx:pt>
          <cx:pt idx="250998">10</cx:pt>
          <cx:pt idx="250999">101</cx:pt>
          <cx:pt idx="251000">3</cx:pt>
          <cx:pt idx="251001">1</cx:pt>
          <cx:pt idx="251002">2</cx:pt>
          <cx:pt idx="251003">1</cx:pt>
          <cx:pt idx="251004">0</cx:pt>
          <cx:pt idx="251005">6</cx:pt>
          <cx:pt idx="251006">8</cx:pt>
          <cx:pt idx="251007">11</cx:pt>
          <cx:pt idx="251008">15</cx:pt>
          <cx:pt idx="251009">0</cx:pt>
          <cx:pt idx="251010">0</cx:pt>
          <cx:pt idx="251011">0</cx:pt>
          <cx:pt idx="251012">0</cx:pt>
          <cx:pt idx="251013">0</cx:pt>
          <cx:pt idx="251014">192</cx:pt>
          <cx:pt idx="251015">0</cx:pt>
          <cx:pt idx="251016">0</cx:pt>
          <cx:pt idx="251017">0</cx:pt>
          <cx:pt idx="251018">0</cx:pt>
          <cx:pt idx="251019">37</cx:pt>
          <cx:pt idx="251020">0</cx:pt>
          <cx:pt idx="251021">13</cx:pt>
          <cx:pt idx="251022">169</cx:pt>
          <cx:pt idx="251023">106</cx:pt>
          <cx:pt idx="251024">519</cx:pt>
          <cx:pt idx="251025">17</cx:pt>
          <cx:pt idx="251026">19</cx:pt>
          <cx:pt idx="251027">14</cx:pt>
          <cx:pt idx="251028">36</cx:pt>
          <cx:pt idx="251029">359</cx:pt>
          <cx:pt idx="251030">0</cx:pt>
          <cx:pt idx="251031">59</cx:pt>
          <cx:pt idx="251032">163</cx:pt>
          <cx:pt idx="251033">56</cx:pt>
          <cx:pt idx="251034">4</cx:pt>
          <cx:pt idx="251035">8</cx:pt>
          <cx:pt idx="251036">0</cx:pt>
          <cx:pt idx="251037">1</cx:pt>
          <cx:pt idx="251038">11</cx:pt>
          <cx:pt idx="251039">11</cx:pt>
          <cx:pt idx="251040">357</cx:pt>
          <cx:pt idx="251041">1</cx:pt>
          <cx:pt idx="251042">0</cx:pt>
          <cx:pt idx="251043">1</cx:pt>
          <cx:pt idx="251044">27</cx:pt>
          <cx:pt idx="251045">98</cx:pt>
          <cx:pt idx="251046">0</cx:pt>
          <cx:pt idx="251047">0</cx:pt>
          <cx:pt idx="251048">0</cx:pt>
          <cx:pt idx="251049">0</cx:pt>
          <cx:pt idx="251050">0</cx:pt>
          <cx:pt idx="251051">1</cx:pt>
          <cx:pt idx="251052">5</cx:pt>
          <cx:pt idx="251053">0</cx:pt>
          <cx:pt idx="251054">344</cx:pt>
          <cx:pt idx="251055">1</cx:pt>
          <cx:pt idx="251056">14</cx:pt>
          <cx:pt idx="251057">1</cx:pt>
          <cx:pt idx="251058">7</cx:pt>
          <cx:pt idx="251059">14</cx:pt>
          <cx:pt idx="251060">33</cx:pt>
          <cx:pt idx="251061">4</cx:pt>
          <cx:pt idx="251062">84</cx:pt>
          <cx:pt idx="251063">60</cx:pt>
          <cx:pt idx="251064">132</cx:pt>
          <cx:pt idx="251065">43</cx:pt>
          <cx:pt idx="251066">22</cx:pt>
          <cx:pt idx="251067">49</cx:pt>
          <cx:pt idx="251068">553</cx:pt>
          <cx:pt idx="251069">24</cx:pt>
          <cx:pt idx="251070">7</cx:pt>
          <cx:pt idx="251071">36</cx:pt>
          <cx:pt idx="251072">47</cx:pt>
          <cx:pt idx="251073">41</cx:pt>
          <cx:pt idx="251074">12</cx:pt>
          <cx:pt idx="251075">2</cx:pt>
          <cx:pt idx="251076">98</cx:pt>
          <cx:pt idx="251077">14</cx:pt>
          <cx:pt idx="251078">83</cx:pt>
          <cx:pt idx="251079">1</cx:pt>
          <cx:pt idx="251080">11</cx:pt>
          <cx:pt idx="251081">68</cx:pt>
          <cx:pt idx="251082">1</cx:pt>
          <cx:pt idx="251083">8</cx:pt>
          <cx:pt idx="251084">186</cx:pt>
          <cx:pt idx="251085">86</cx:pt>
          <cx:pt idx="251086">3</cx:pt>
          <cx:pt idx="251087">113</cx:pt>
          <cx:pt idx="251088">14</cx:pt>
          <cx:pt idx="251089">48</cx:pt>
          <cx:pt idx="251090">0</cx:pt>
          <cx:pt idx="251091">32</cx:pt>
          <cx:pt idx="251092">21</cx:pt>
          <cx:pt idx="251093">81</cx:pt>
          <cx:pt idx="251094">0</cx:pt>
          <cx:pt idx="251095">71</cx:pt>
          <cx:pt idx="251096">4</cx:pt>
          <cx:pt idx="251097">127</cx:pt>
          <cx:pt idx="251098">13</cx:pt>
          <cx:pt idx="251099">91</cx:pt>
          <cx:pt idx="251100">2</cx:pt>
          <cx:pt idx="251101">0</cx:pt>
          <cx:pt idx="251102">0</cx:pt>
          <cx:pt idx="251103">1</cx:pt>
          <cx:pt idx="251104">29</cx:pt>
          <cx:pt idx="251105">0</cx:pt>
          <cx:pt idx="251106">1</cx:pt>
          <cx:pt idx="251107">117</cx:pt>
          <cx:pt idx="251108">4</cx:pt>
          <cx:pt idx="251109">0</cx:pt>
          <cx:pt idx="251110">3</cx:pt>
          <cx:pt idx="251111">0</cx:pt>
          <cx:pt idx="251112">257</cx:pt>
          <cx:pt idx="251113">119</cx:pt>
          <cx:pt idx="251114">265</cx:pt>
          <cx:pt idx="251115">4</cx:pt>
          <cx:pt idx="251116">1</cx:pt>
          <cx:pt idx="251117">0</cx:pt>
          <cx:pt idx="251118">36</cx:pt>
          <cx:pt idx="251119">20</cx:pt>
          <cx:pt idx="251120">0</cx:pt>
          <cx:pt idx="251121">0</cx:pt>
          <cx:pt idx="251122">0</cx:pt>
          <cx:pt idx="251123">1</cx:pt>
          <cx:pt idx="251124">0</cx:pt>
          <cx:pt idx="251125">2</cx:pt>
          <cx:pt idx="251126">1</cx:pt>
          <cx:pt idx="251127">35</cx:pt>
          <cx:pt idx="251128">48</cx:pt>
          <cx:pt idx="251129">0</cx:pt>
          <cx:pt idx="251130">24</cx:pt>
          <cx:pt idx="251131">1</cx:pt>
          <cx:pt idx="251132">45</cx:pt>
          <cx:pt idx="251133">401</cx:pt>
          <cx:pt idx="251134">3</cx:pt>
          <cx:pt idx="251135">0</cx:pt>
          <cx:pt idx="251136">193</cx:pt>
          <cx:pt idx="251137">11</cx:pt>
          <cx:pt idx="251138">195</cx:pt>
          <cx:pt idx="251139">7</cx:pt>
          <cx:pt idx="251140">1</cx:pt>
          <cx:pt idx="251141">1</cx:pt>
          <cx:pt idx="251142">35</cx:pt>
          <cx:pt idx="251143">1</cx:pt>
          <cx:pt idx="251144">103</cx:pt>
          <cx:pt idx="251145">22</cx:pt>
          <cx:pt idx="251146">57</cx:pt>
          <cx:pt idx="251147">6</cx:pt>
          <cx:pt idx="251148">125</cx:pt>
          <cx:pt idx="251149">1</cx:pt>
          <cx:pt idx="251150">0</cx:pt>
          <cx:pt idx="251151">5</cx:pt>
          <cx:pt idx="251152">39</cx:pt>
          <cx:pt idx="251153">7</cx:pt>
          <cx:pt idx="251154">4</cx:pt>
          <cx:pt idx="251155">13</cx:pt>
          <cx:pt idx="251156">9</cx:pt>
          <cx:pt idx="251157">4</cx:pt>
          <cx:pt idx="251158">363</cx:pt>
          <cx:pt idx="251159">147</cx:pt>
          <cx:pt idx="251160">4</cx:pt>
          <cx:pt idx="251161">38</cx:pt>
          <cx:pt idx="251162">3</cx:pt>
          <cx:pt idx="251163">0</cx:pt>
          <cx:pt idx="251164">81</cx:pt>
          <cx:pt idx="251165">54</cx:pt>
          <cx:pt idx="251166">0</cx:pt>
          <cx:pt idx="251167">0</cx:pt>
          <cx:pt idx="251168">4</cx:pt>
          <cx:pt idx="251169">354</cx:pt>
          <cx:pt idx="251170">4</cx:pt>
          <cx:pt idx="251171">44</cx:pt>
          <cx:pt idx="251172">57</cx:pt>
          <cx:pt idx="251173">17</cx:pt>
          <cx:pt idx="251174">7</cx:pt>
          <cx:pt idx="251175">20</cx:pt>
          <cx:pt idx="251176">50</cx:pt>
          <cx:pt idx="251177">0</cx:pt>
          <cx:pt idx="251178">6</cx:pt>
          <cx:pt idx="251179">1</cx:pt>
          <cx:pt idx="251180">0</cx:pt>
          <cx:pt idx="251181">0</cx:pt>
          <cx:pt idx="251182">14</cx:pt>
          <cx:pt idx="251183">0</cx:pt>
          <cx:pt idx="251184">0</cx:pt>
          <cx:pt idx="251185">0</cx:pt>
          <cx:pt idx="251186">0</cx:pt>
          <cx:pt idx="251187">185</cx:pt>
          <cx:pt idx="251188">5</cx:pt>
          <cx:pt idx="251189">3</cx:pt>
          <cx:pt idx="251190">12</cx:pt>
          <cx:pt idx="251191">0</cx:pt>
          <cx:pt idx="251192">68</cx:pt>
          <cx:pt idx="251193">60</cx:pt>
          <cx:pt idx="251194">0</cx:pt>
          <cx:pt idx="251195">2</cx:pt>
          <cx:pt idx="251196">0</cx:pt>
          <cx:pt idx="251197">0</cx:pt>
          <cx:pt idx="251198">1</cx:pt>
          <cx:pt idx="251199">0</cx:pt>
          <cx:pt idx="251200">0</cx:pt>
          <cx:pt idx="251201">0</cx:pt>
          <cx:pt idx="251202">11</cx:pt>
          <cx:pt idx="251203">151</cx:pt>
          <cx:pt idx="251204">49</cx:pt>
          <cx:pt idx="251205">321</cx:pt>
          <cx:pt idx="251206">6</cx:pt>
          <cx:pt idx="251207">28</cx:pt>
          <cx:pt idx="251208">0</cx:pt>
          <cx:pt idx="251209">4</cx:pt>
          <cx:pt idx="251210">0</cx:pt>
          <cx:pt idx="251211">283</cx:pt>
          <cx:pt idx="251212">2</cx:pt>
          <cx:pt idx="251213">267</cx:pt>
          <cx:pt idx="251214">17</cx:pt>
          <cx:pt idx="251215">236</cx:pt>
          <cx:pt idx="251216">0</cx:pt>
          <cx:pt idx="251217">34</cx:pt>
          <cx:pt idx="251218">28</cx:pt>
          <cx:pt idx="251219">58</cx:pt>
          <cx:pt idx="251220">0</cx:pt>
          <cx:pt idx="251221">29</cx:pt>
          <cx:pt idx="251222">16</cx:pt>
          <cx:pt idx="251223">4</cx:pt>
          <cx:pt idx="251224">0</cx:pt>
          <cx:pt idx="251225">1</cx:pt>
          <cx:pt idx="251226">4</cx:pt>
          <cx:pt idx="251227">1</cx:pt>
          <cx:pt idx="251228">23</cx:pt>
          <cx:pt idx="251229">1</cx:pt>
          <cx:pt idx="251230">213</cx:pt>
          <cx:pt idx="251231">0</cx:pt>
          <cx:pt idx="251232">26</cx:pt>
          <cx:pt idx="251233">13</cx:pt>
          <cx:pt idx="251234">0</cx:pt>
          <cx:pt idx="251235">2</cx:pt>
          <cx:pt idx="251236">6</cx:pt>
          <cx:pt idx="251237">60</cx:pt>
          <cx:pt idx="251238">21</cx:pt>
          <cx:pt idx="251239">17</cx:pt>
          <cx:pt idx="251240">0</cx:pt>
          <cx:pt idx="251241">2</cx:pt>
          <cx:pt idx="251242">1</cx:pt>
          <cx:pt idx="251243">1</cx:pt>
          <cx:pt idx="251244">3</cx:pt>
          <cx:pt idx="251245">56</cx:pt>
          <cx:pt idx="251246">1</cx:pt>
          <cx:pt idx="251247">3</cx:pt>
          <cx:pt idx="251248">4</cx:pt>
          <cx:pt idx="251249">6</cx:pt>
          <cx:pt idx="251250">0</cx:pt>
          <cx:pt idx="251251">14</cx:pt>
          <cx:pt idx="251252">0</cx:pt>
          <cx:pt idx="251253">6</cx:pt>
          <cx:pt idx="251254">13</cx:pt>
          <cx:pt idx="251255">13</cx:pt>
          <cx:pt idx="251256">2</cx:pt>
          <cx:pt idx="251257">6</cx:pt>
          <cx:pt idx="251258">0</cx:pt>
          <cx:pt idx="251259">58</cx:pt>
          <cx:pt idx="251260">90</cx:pt>
          <cx:pt idx="251261">15</cx:pt>
          <cx:pt idx="251262">52</cx:pt>
          <cx:pt idx="251263">34</cx:pt>
          <cx:pt idx="251264">2</cx:pt>
          <cx:pt idx="251265">44</cx:pt>
          <cx:pt idx="251266">1</cx:pt>
          <cx:pt idx="251267">0</cx:pt>
          <cx:pt idx="251268">16</cx:pt>
          <cx:pt idx="251269">0</cx:pt>
          <cx:pt idx="251270">0</cx:pt>
          <cx:pt idx="251271">0</cx:pt>
          <cx:pt idx="251272">42</cx:pt>
          <cx:pt idx="251273">1</cx:pt>
          <cx:pt idx="251274">0</cx:pt>
          <cx:pt idx="251275">44</cx:pt>
          <cx:pt idx="251276">22</cx:pt>
          <cx:pt idx="251277">853</cx:pt>
          <cx:pt idx="251278">10</cx:pt>
          <cx:pt idx="251279">0</cx:pt>
          <cx:pt idx="251280">13</cx:pt>
          <cx:pt idx="251281">12</cx:pt>
          <cx:pt idx="251282">0</cx:pt>
          <cx:pt idx="251283">0</cx:pt>
          <cx:pt idx="251284">7</cx:pt>
          <cx:pt idx="251285">242</cx:pt>
          <cx:pt idx="251286">7</cx:pt>
          <cx:pt idx="251287">9</cx:pt>
          <cx:pt idx="251288">0</cx:pt>
          <cx:pt idx="251289">9</cx:pt>
          <cx:pt idx="251290">32</cx:pt>
          <cx:pt idx="251291">77</cx:pt>
          <cx:pt idx="251292">15</cx:pt>
          <cx:pt idx="251293">6</cx:pt>
          <cx:pt idx="251294">0</cx:pt>
          <cx:pt idx="251295">16</cx:pt>
          <cx:pt idx="251296">13</cx:pt>
          <cx:pt idx="251297">20</cx:pt>
          <cx:pt idx="251298">8</cx:pt>
          <cx:pt idx="251299">6</cx:pt>
          <cx:pt idx="251300">7</cx:pt>
          <cx:pt idx="251301">34</cx:pt>
          <cx:pt idx="251302">224</cx:pt>
          <cx:pt idx="251303">1</cx:pt>
          <cx:pt idx="251304">3</cx:pt>
          <cx:pt idx="251305">15</cx:pt>
          <cx:pt idx="251306">12</cx:pt>
          <cx:pt idx="251307">1</cx:pt>
          <cx:pt idx="251308">12</cx:pt>
          <cx:pt idx="251309">4</cx:pt>
          <cx:pt idx="251310">44</cx:pt>
          <cx:pt idx="251311">145</cx:pt>
          <cx:pt idx="251312">4</cx:pt>
          <cx:pt idx="251313">87</cx:pt>
          <cx:pt idx="251314">0</cx:pt>
          <cx:pt idx="251315">0</cx:pt>
          <cx:pt idx="251316">5</cx:pt>
          <cx:pt idx="251317">0</cx:pt>
          <cx:pt idx="251318">23</cx:pt>
          <cx:pt idx="251319">12</cx:pt>
          <cx:pt idx="251320">56</cx:pt>
          <cx:pt idx="251321">0</cx:pt>
          <cx:pt idx="251322">1</cx:pt>
          <cx:pt idx="251323">208</cx:pt>
          <cx:pt idx="251324">884</cx:pt>
          <cx:pt idx="251325">32</cx:pt>
          <cx:pt idx="251326">86</cx:pt>
          <cx:pt idx="251327">56</cx:pt>
          <cx:pt idx="251328">5</cx:pt>
          <cx:pt idx="251329">59</cx:pt>
          <cx:pt idx="251330">59</cx:pt>
          <cx:pt idx="251331">6</cx:pt>
          <cx:pt idx="251332">22</cx:pt>
          <cx:pt idx="251333">0</cx:pt>
          <cx:pt idx="251334">0</cx:pt>
          <cx:pt idx="251335">0</cx:pt>
          <cx:pt idx="251336">1</cx:pt>
          <cx:pt idx="251337">0</cx:pt>
          <cx:pt idx="251338">0</cx:pt>
          <cx:pt idx="251339">25</cx:pt>
          <cx:pt idx="251340">1</cx:pt>
          <cx:pt idx="251341">7</cx:pt>
          <cx:pt idx="251342">6</cx:pt>
          <cx:pt idx="251343">41</cx:pt>
          <cx:pt idx="251344">5</cx:pt>
          <cx:pt idx="251345">1</cx:pt>
          <cx:pt idx="251346">22</cx:pt>
          <cx:pt idx="251347">20</cx:pt>
          <cx:pt idx="251348">21</cx:pt>
          <cx:pt idx="251349">26</cx:pt>
          <cx:pt idx="251350">2</cx:pt>
          <cx:pt idx="251351">0</cx:pt>
          <cx:pt idx="251352">33</cx:pt>
          <cx:pt idx="251353">0</cx:pt>
          <cx:pt idx="251354">3</cx:pt>
          <cx:pt idx="251355">0</cx:pt>
          <cx:pt idx="251356">0</cx:pt>
          <cx:pt idx="251357">0</cx:pt>
          <cx:pt idx="251358">0</cx:pt>
          <cx:pt idx="251359">43</cx:pt>
          <cx:pt idx="251360">47</cx:pt>
          <cx:pt idx="251361">1</cx:pt>
          <cx:pt idx="251362">17</cx:pt>
          <cx:pt idx="251363">6</cx:pt>
          <cx:pt idx="251364">922</cx:pt>
          <cx:pt idx="251365">39</cx:pt>
          <cx:pt idx="251366">6</cx:pt>
          <cx:pt idx="251367">0</cx:pt>
          <cx:pt idx="251368">1</cx:pt>
          <cx:pt idx="251369">119</cx:pt>
          <cx:pt idx="251370">27</cx:pt>
          <cx:pt idx="251371">0</cx:pt>
          <cx:pt idx="251372">90</cx:pt>
          <cx:pt idx="251373">0</cx:pt>
          <cx:pt idx="251374">0</cx:pt>
          <cx:pt idx="251375">0</cx:pt>
          <cx:pt idx="251376">0</cx:pt>
          <cx:pt idx="251377">0</cx:pt>
          <cx:pt idx="251378">0</cx:pt>
          <cx:pt idx="251379">0</cx:pt>
          <cx:pt idx="251380">87</cx:pt>
          <cx:pt idx="251381">0</cx:pt>
          <cx:pt idx="251382">73</cx:pt>
          <cx:pt idx="251383">47</cx:pt>
          <cx:pt idx="251384">0</cx:pt>
          <cx:pt idx="251385">3</cx:pt>
          <cx:pt idx="251386">45</cx:pt>
          <cx:pt idx="251387">0</cx:pt>
          <cx:pt idx="251388">262</cx:pt>
          <cx:pt idx="251389">1</cx:pt>
          <cx:pt idx="251390">53</cx:pt>
          <cx:pt idx="251391">0</cx:pt>
          <cx:pt idx="251392">0</cx:pt>
          <cx:pt idx="251393">32</cx:pt>
          <cx:pt idx="251394">0</cx:pt>
          <cx:pt idx="251395">0</cx:pt>
          <cx:pt idx="251396">0</cx:pt>
          <cx:pt idx="251397">0</cx:pt>
          <cx:pt idx="251398">0</cx:pt>
          <cx:pt idx="251399">0</cx:pt>
          <cx:pt idx="251400">0</cx:pt>
          <cx:pt idx="251401">0</cx:pt>
          <cx:pt idx="251402">0</cx:pt>
          <cx:pt idx="251403">55</cx:pt>
          <cx:pt idx="251404">0</cx:pt>
          <cx:pt idx="251405">204</cx:pt>
          <cx:pt idx="251406">0</cx:pt>
          <cx:pt idx="251407">0</cx:pt>
          <cx:pt idx="251408">4</cx:pt>
          <cx:pt idx="251409">7</cx:pt>
          <cx:pt idx="251410">1</cx:pt>
          <cx:pt idx="251411">23</cx:pt>
          <cx:pt idx="251412">35</cx:pt>
          <cx:pt idx="251413">9</cx:pt>
          <cx:pt idx="251414">112</cx:pt>
          <cx:pt idx="251415">85</cx:pt>
          <cx:pt idx="251416">0</cx:pt>
          <cx:pt idx="251417">0</cx:pt>
          <cx:pt idx="251418">1</cx:pt>
          <cx:pt idx="251419">0</cx:pt>
          <cx:pt idx="251420">0</cx:pt>
          <cx:pt idx="251421">0</cx:pt>
          <cx:pt idx="251422">1</cx:pt>
          <cx:pt idx="251423">14</cx:pt>
          <cx:pt idx="251424">79</cx:pt>
          <cx:pt idx="251425">0</cx:pt>
          <cx:pt idx="251426">30</cx:pt>
          <cx:pt idx="251427">0</cx:pt>
          <cx:pt idx="251428">89</cx:pt>
          <cx:pt idx="251429">0</cx:pt>
          <cx:pt idx="251430">9</cx:pt>
          <cx:pt idx="251431">13</cx:pt>
          <cx:pt idx="251432">0</cx:pt>
          <cx:pt idx="251433">79</cx:pt>
          <cx:pt idx="251434">7</cx:pt>
          <cx:pt idx="251435">0</cx:pt>
          <cx:pt idx="251436">3</cx:pt>
          <cx:pt idx="251437">112</cx:pt>
          <cx:pt idx="251438">28</cx:pt>
          <cx:pt idx="251439">40</cx:pt>
          <cx:pt idx="251440">0</cx:pt>
          <cx:pt idx="251441">161</cx:pt>
          <cx:pt idx="251442">10</cx:pt>
          <cx:pt idx="251443">34</cx:pt>
          <cx:pt idx="251444">0</cx:pt>
          <cx:pt idx="251445">0</cx:pt>
          <cx:pt idx="251446">0</cx:pt>
          <cx:pt idx="251447">5</cx:pt>
          <cx:pt idx="251448">8</cx:pt>
          <cx:pt idx="251449">40</cx:pt>
          <cx:pt idx="251450">76</cx:pt>
          <cx:pt idx="251451">0</cx:pt>
          <cx:pt idx="251452">5</cx:pt>
          <cx:pt idx="251453">1</cx:pt>
          <cx:pt idx="251454">0</cx:pt>
          <cx:pt idx="251455">111</cx:pt>
          <cx:pt idx="251456">21</cx:pt>
          <cx:pt idx="251457">0</cx:pt>
          <cx:pt idx="251458">5</cx:pt>
          <cx:pt idx="251459">0</cx:pt>
          <cx:pt idx="251460">0</cx:pt>
          <cx:pt idx="251461">0</cx:pt>
          <cx:pt idx="251462">13</cx:pt>
          <cx:pt idx="251463">0</cx:pt>
          <cx:pt idx="251464">25</cx:pt>
          <cx:pt idx="251465">11</cx:pt>
          <cx:pt idx="251466">1</cx:pt>
          <cx:pt idx="251467">2</cx:pt>
          <cx:pt idx="251468">14</cx:pt>
          <cx:pt idx="251469">1</cx:pt>
          <cx:pt idx="251470">56</cx:pt>
          <cx:pt idx="251471">0</cx:pt>
          <cx:pt idx="251472">0</cx:pt>
          <cx:pt idx="251473">30</cx:pt>
          <cx:pt idx="251474">2</cx:pt>
          <cx:pt idx="251475">2</cx:pt>
          <cx:pt idx="251476">1</cx:pt>
          <cx:pt idx="251477">83</cx:pt>
          <cx:pt idx="251478">257</cx:pt>
          <cx:pt idx="251479">27</cx:pt>
          <cx:pt idx="251480">0</cx:pt>
          <cx:pt idx="251481">0</cx:pt>
          <cx:pt idx="251482">0</cx:pt>
          <cx:pt idx="251483">13</cx:pt>
          <cx:pt idx="251484">39</cx:pt>
          <cx:pt idx="251485">6</cx:pt>
          <cx:pt idx="251486">6</cx:pt>
          <cx:pt idx="251487">5</cx:pt>
          <cx:pt idx="251488">5</cx:pt>
          <cx:pt idx="251489">25</cx:pt>
          <cx:pt idx="251490">0</cx:pt>
          <cx:pt idx="251491">54</cx:pt>
          <cx:pt idx="251492">0</cx:pt>
          <cx:pt idx="251493">7</cx:pt>
          <cx:pt idx="251494">99</cx:pt>
          <cx:pt idx="251495">8</cx:pt>
          <cx:pt idx="251496">1</cx:pt>
          <cx:pt idx="251497">699</cx:pt>
          <cx:pt idx="251498">1</cx:pt>
          <cx:pt idx="251499">5</cx:pt>
          <cx:pt idx="251500">73</cx:pt>
          <cx:pt idx="251501">105</cx:pt>
          <cx:pt idx="251502">2</cx:pt>
          <cx:pt idx="251503">1</cx:pt>
          <cx:pt idx="251504">0</cx:pt>
          <cx:pt idx="251505">5</cx:pt>
          <cx:pt idx="251506">17</cx:pt>
          <cx:pt idx="251507">1</cx:pt>
          <cx:pt idx="251508">0</cx:pt>
          <cx:pt idx="251509">20</cx:pt>
          <cx:pt idx="251510">0</cx:pt>
          <cx:pt idx="251511">379</cx:pt>
          <cx:pt idx="251512">1</cx:pt>
          <cx:pt idx="251513">0</cx:pt>
          <cx:pt idx="251514">79</cx:pt>
          <cx:pt idx="251515">9</cx:pt>
          <cx:pt idx="251516">0</cx:pt>
          <cx:pt idx="251517">4</cx:pt>
          <cx:pt idx="251518">0</cx:pt>
          <cx:pt idx="251519">7</cx:pt>
          <cx:pt idx="251520">0</cx:pt>
          <cx:pt idx="251521">49</cx:pt>
          <cx:pt idx="251522">0</cx:pt>
          <cx:pt idx="251523">1</cx:pt>
          <cx:pt idx="251524">6</cx:pt>
          <cx:pt idx="251525">181</cx:pt>
          <cx:pt idx="251526">50</cx:pt>
          <cx:pt idx="251527">0</cx:pt>
          <cx:pt idx="251528">0</cx:pt>
          <cx:pt idx="251529">0</cx:pt>
          <cx:pt idx="251530">0</cx:pt>
          <cx:pt idx="251531">0</cx:pt>
          <cx:pt idx="251532">0</cx:pt>
          <cx:pt idx="251533">0</cx:pt>
          <cx:pt idx="251534">87</cx:pt>
          <cx:pt idx="251535">42</cx:pt>
          <cx:pt idx="251536">0</cx:pt>
          <cx:pt idx="251537">125</cx:pt>
          <cx:pt idx="251538">3</cx:pt>
          <cx:pt idx="251539">176</cx:pt>
          <cx:pt idx="251540">0</cx:pt>
          <cx:pt idx="251541">0</cx:pt>
          <cx:pt idx="251542">7</cx:pt>
          <cx:pt idx="251543">20</cx:pt>
          <cx:pt idx="251544">452</cx:pt>
          <cx:pt idx="251545">126</cx:pt>
          <cx:pt idx="251546">27</cx:pt>
          <cx:pt idx="251547">0</cx:pt>
          <cx:pt idx="251548">102</cx:pt>
          <cx:pt idx="251549">3</cx:pt>
          <cx:pt idx="251550">3</cx:pt>
          <cx:pt idx="251551">88</cx:pt>
          <cx:pt idx="251552">0</cx:pt>
          <cx:pt idx="251553">57</cx:pt>
          <cx:pt idx="251554">2</cx:pt>
          <cx:pt idx="251555">1</cx:pt>
          <cx:pt idx="251556">1</cx:pt>
          <cx:pt idx="251557">385</cx:pt>
          <cx:pt idx="251558">114</cx:pt>
          <cx:pt idx="251559">98</cx:pt>
          <cx:pt idx="251560">23</cx:pt>
          <cx:pt idx="251561">21</cx:pt>
          <cx:pt idx="251562">53</cx:pt>
          <cx:pt idx="251563">1</cx:pt>
          <cx:pt idx="251564">163</cx:pt>
          <cx:pt idx="251565">0</cx:pt>
          <cx:pt idx="251566">0</cx:pt>
          <cx:pt idx="251567">14</cx:pt>
          <cx:pt idx="251568">0</cx:pt>
          <cx:pt idx="251569">10</cx:pt>
          <cx:pt idx="251570">84</cx:pt>
          <cx:pt idx="251571">285</cx:pt>
          <cx:pt idx="251572">1</cx:pt>
          <cx:pt idx="251573">54</cx:pt>
          <cx:pt idx="251574">0</cx:pt>
          <cx:pt idx="251575">6</cx:pt>
          <cx:pt idx="251576">5</cx:pt>
          <cx:pt idx="251577">25</cx:pt>
          <cx:pt idx="251578">0</cx:pt>
          <cx:pt idx="251579">37</cx:pt>
          <cx:pt idx="251580">36</cx:pt>
          <cx:pt idx="251581">70</cx:pt>
          <cx:pt idx="251582">7</cx:pt>
          <cx:pt idx="251583">32</cx:pt>
          <cx:pt idx="251584">351</cx:pt>
          <cx:pt idx="251585">0</cx:pt>
          <cx:pt idx="251586">7</cx:pt>
          <cx:pt idx="251587">0</cx:pt>
          <cx:pt idx="251588">0</cx:pt>
          <cx:pt idx="251589">73</cx:pt>
          <cx:pt idx="251590">6</cx:pt>
          <cx:pt idx="251591">1</cx:pt>
          <cx:pt idx="251592">6</cx:pt>
          <cx:pt idx="251593">24</cx:pt>
          <cx:pt idx="251594">0</cx:pt>
          <cx:pt idx="251595">0</cx:pt>
          <cx:pt idx="251596">0</cx:pt>
          <cx:pt idx="251597">0</cx:pt>
          <cx:pt idx="251598">0</cx:pt>
          <cx:pt idx="251599">7</cx:pt>
          <cx:pt idx="251600">1241</cx:pt>
          <cx:pt idx="251601">174</cx:pt>
          <cx:pt idx="251602">0</cx:pt>
          <cx:pt idx="251603">1</cx:pt>
          <cx:pt idx="251604">144</cx:pt>
          <cx:pt idx="251605">0</cx:pt>
          <cx:pt idx="251606">15</cx:pt>
          <cx:pt idx="251607">0</cx:pt>
          <cx:pt idx="251608">73</cx:pt>
          <cx:pt idx="251609">0</cx:pt>
          <cx:pt idx="251610">0</cx:pt>
          <cx:pt idx="251611">19</cx:pt>
          <cx:pt idx="251612">7</cx:pt>
          <cx:pt idx="251613">47</cx:pt>
          <cx:pt idx="251614">0</cx:pt>
          <cx:pt idx="251615">0</cx:pt>
          <cx:pt idx="251616">49</cx:pt>
          <cx:pt idx="251617">22</cx:pt>
          <cx:pt idx="251618">35</cx:pt>
          <cx:pt idx="251619">1</cx:pt>
          <cx:pt idx="251620">0</cx:pt>
          <cx:pt idx="251621">1</cx:pt>
          <cx:pt idx="251622">0</cx:pt>
          <cx:pt idx="251623">0</cx:pt>
          <cx:pt idx="251624">1</cx:pt>
          <cx:pt idx="251625">8</cx:pt>
          <cx:pt idx="251626">0</cx:pt>
          <cx:pt idx="251627">1</cx:pt>
          <cx:pt idx="251628">69</cx:pt>
          <cx:pt idx="251629">246</cx:pt>
          <cx:pt idx="251630">2</cx:pt>
          <cx:pt idx="251631">12</cx:pt>
          <cx:pt idx="251632">33</cx:pt>
          <cx:pt idx="251633">0</cx:pt>
          <cx:pt idx="251634">7</cx:pt>
          <cx:pt idx="251635">4</cx:pt>
          <cx:pt idx="251636">1</cx:pt>
          <cx:pt idx="251637">3</cx:pt>
          <cx:pt idx="251638">0</cx:pt>
          <cx:pt idx="251639">230</cx:pt>
          <cx:pt idx="251640">6</cx:pt>
          <cx:pt idx="251641">34</cx:pt>
          <cx:pt idx="251642">47</cx:pt>
          <cx:pt idx="251643">25</cx:pt>
          <cx:pt idx="251644">36</cx:pt>
          <cx:pt idx="251645">51</cx:pt>
          <cx:pt idx="251646">1</cx:pt>
          <cx:pt idx="251647">2</cx:pt>
          <cx:pt idx="251648">0</cx:pt>
          <cx:pt idx="251649">0</cx:pt>
          <cx:pt idx="251650">0</cx:pt>
          <cx:pt idx="251651">0</cx:pt>
          <cx:pt idx="251652">51</cx:pt>
          <cx:pt idx="251653">84</cx:pt>
          <cx:pt idx="251654">93</cx:pt>
          <cx:pt idx="251655">1</cx:pt>
          <cx:pt idx="251656">11</cx:pt>
          <cx:pt idx="251657">39</cx:pt>
          <cx:pt idx="251658">3</cx:pt>
          <cx:pt idx="251659">3</cx:pt>
          <cx:pt idx="251660">3</cx:pt>
          <cx:pt idx="251661">7</cx:pt>
          <cx:pt idx="251662">0</cx:pt>
          <cx:pt idx="251663">13</cx:pt>
          <cx:pt idx="251664">2</cx:pt>
          <cx:pt idx="251665">39</cx:pt>
          <cx:pt idx="251666">0</cx:pt>
          <cx:pt idx="251667">23</cx:pt>
          <cx:pt idx="251668">0</cx:pt>
          <cx:pt idx="251669">35</cx:pt>
          <cx:pt idx="251670">12</cx:pt>
          <cx:pt idx="251671">20</cx:pt>
          <cx:pt idx="251672">16</cx:pt>
          <cx:pt idx="251673">15</cx:pt>
          <cx:pt idx="251674">3</cx:pt>
          <cx:pt idx="251675">20</cx:pt>
          <cx:pt idx="251676">0</cx:pt>
          <cx:pt idx="251677">0</cx:pt>
          <cx:pt idx="251678">5</cx:pt>
          <cx:pt idx="251679">22</cx:pt>
          <cx:pt idx="251680">0</cx:pt>
          <cx:pt idx="251681">3</cx:pt>
          <cx:pt idx="251682">0</cx:pt>
          <cx:pt idx="251683">2</cx:pt>
          <cx:pt idx="251684">6</cx:pt>
          <cx:pt idx="251685">0</cx:pt>
          <cx:pt idx="251686">0</cx:pt>
          <cx:pt idx="251687">0</cx:pt>
          <cx:pt idx="251688">1</cx:pt>
          <cx:pt idx="251689">0</cx:pt>
          <cx:pt idx="251690">3</cx:pt>
          <cx:pt idx="251691">0</cx:pt>
          <cx:pt idx="251692">0</cx:pt>
          <cx:pt idx="251693">449</cx:pt>
          <cx:pt idx="251694">39</cx:pt>
          <cx:pt idx="251695">7</cx:pt>
          <cx:pt idx="251696">0</cx:pt>
          <cx:pt idx="251697">2</cx:pt>
          <cx:pt idx="251698">8</cx:pt>
          <cx:pt idx="251699">1</cx:pt>
          <cx:pt idx="251700">0</cx:pt>
          <cx:pt idx="251701">7</cx:pt>
          <cx:pt idx="251702">403</cx:pt>
          <cx:pt idx="251703">647</cx:pt>
          <cx:pt idx="251704">74</cx:pt>
          <cx:pt idx="251705">87</cx:pt>
          <cx:pt idx="251706">0</cx:pt>
          <cx:pt idx="251707">1</cx:pt>
          <cx:pt idx="251708">1</cx:pt>
          <cx:pt idx="251709">38</cx:pt>
          <cx:pt idx="251710">234</cx:pt>
          <cx:pt idx="251711">78</cx:pt>
          <cx:pt idx="251712">1</cx:pt>
          <cx:pt idx="251713">20</cx:pt>
          <cx:pt idx="251714">23</cx:pt>
          <cx:pt idx="251715">14</cx:pt>
          <cx:pt idx="251716">234</cx:pt>
          <cx:pt idx="251717">11</cx:pt>
          <cx:pt idx="251718">90</cx:pt>
          <cx:pt idx="251719">134</cx:pt>
          <cx:pt idx="251720">1</cx:pt>
          <cx:pt idx="251721">385</cx:pt>
          <cx:pt idx="251722">7</cx:pt>
          <cx:pt idx="251723">0</cx:pt>
          <cx:pt idx="251724">28</cx:pt>
          <cx:pt idx="251725">75</cx:pt>
          <cx:pt idx="251726">0</cx:pt>
          <cx:pt idx="251727">2</cx:pt>
          <cx:pt idx="251728">44</cx:pt>
          <cx:pt idx="251729">0</cx:pt>
          <cx:pt idx="251730">22</cx:pt>
          <cx:pt idx="251731">67</cx:pt>
          <cx:pt idx="251732">4</cx:pt>
          <cx:pt idx="251733">0</cx:pt>
          <cx:pt idx="251734">0</cx:pt>
          <cx:pt idx="251735">42</cx:pt>
          <cx:pt idx="251736">22</cx:pt>
          <cx:pt idx="251737">85</cx:pt>
          <cx:pt idx="251738">42</cx:pt>
          <cx:pt idx="251739">0</cx:pt>
          <cx:pt idx="251740">145</cx:pt>
          <cx:pt idx="251741">0</cx:pt>
          <cx:pt idx="251742">2</cx:pt>
          <cx:pt idx="251743">3</cx:pt>
          <cx:pt idx="251744">0</cx:pt>
          <cx:pt idx="251745">34</cx:pt>
          <cx:pt idx="251746">12</cx:pt>
          <cx:pt idx="251747">10</cx:pt>
          <cx:pt idx="251748">9</cx:pt>
          <cx:pt idx="251749">9</cx:pt>
          <cx:pt idx="251750">21</cx:pt>
          <cx:pt idx="251751">229</cx:pt>
          <cx:pt idx="251752">287</cx:pt>
          <cx:pt idx="251753">2</cx:pt>
          <cx:pt idx="251754">1</cx:pt>
          <cx:pt idx="251755">7</cx:pt>
          <cx:pt idx="251756">1</cx:pt>
          <cx:pt idx="251757">0</cx:pt>
          <cx:pt idx="251758">0</cx:pt>
          <cx:pt idx="251759">31</cx:pt>
          <cx:pt idx="251760">21</cx:pt>
          <cx:pt idx="251761">0</cx:pt>
          <cx:pt idx="251762">0</cx:pt>
          <cx:pt idx="251763">0</cx:pt>
          <cx:pt idx="251764">0</cx:pt>
          <cx:pt idx="251765">34</cx:pt>
          <cx:pt idx="251766">7</cx:pt>
          <cx:pt idx="251767">20</cx:pt>
          <cx:pt idx="251768">21</cx:pt>
          <cx:pt idx="251769">3</cx:pt>
          <cx:pt idx="251770">70</cx:pt>
          <cx:pt idx="251771">1</cx:pt>
          <cx:pt idx="251772">7</cx:pt>
          <cx:pt idx="251773">9</cx:pt>
          <cx:pt idx="251774">3</cx:pt>
          <cx:pt idx="251775">10</cx:pt>
          <cx:pt idx="251776">19</cx:pt>
          <cx:pt idx="251777">94</cx:pt>
          <cx:pt idx="251778">1</cx:pt>
          <cx:pt idx="251779">4</cx:pt>
          <cx:pt idx="251780">0</cx:pt>
          <cx:pt idx="251781">70</cx:pt>
          <cx:pt idx="251782">0</cx:pt>
          <cx:pt idx="251783">27</cx:pt>
          <cx:pt idx="251784">1</cx:pt>
          <cx:pt idx="251785">25</cx:pt>
          <cx:pt idx="251786">36</cx:pt>
          <cx:pt idx="251787">0</cx:pt>
          <cx:pt idx="251788">0</cx:pt>
          <cx:pt idx="251789">270</cx:pt>
          <cx:pt idx="251790">2</cx:pt>
          <cx:pt idx="251791">101</cx:pt>
          <cx:pt idx="251792">42</cx:pt>
          <cx:pt idx="251793">1</cx:pt>
          <cx:pt idx="251794">110</cx:pt>
          <cx:pt idx="251795">112</cx:pt>
          <cx:pt idx="251796">3</cx:pt>
          <cx:pt idx="251797">43</cx:pt>
          <cx:pt idx="251798">12</cx:pt>
          <cx:pt idx="251799">115</cx:pt>
          <cx:pt idx="251800">27</cx:pt>
          <cx:pt idx="251801">0</cx:pt>
          <cx:pt idx="251802">3</cx:pt>
          <cx:pt idx="251803">7</cx:pt>
          <cx:pt idx="251804">13</cx:pt>
          <cx:pt idx="251805">12</cx:pt>
          <cx:pt idx="251806">22</cx:pt>
          <cx:pt idx="251807">21</cx:pt>
          <cx:pt idx="251808">8</cx:pt>
          <cx:pt idx="251809">32</cx:pt>
          <cx:pt idx="251810">35</cx:pt>
          <cx:pt idx="251811">24</cx:pt>
          <cx:pt idx="251812">97</cx:pt>
          <cx:pt idx="251813">32</cx:pt>
          <cx:pt idx="251814">7</cx:pt>
          <cx:pt idx="251815">2</cx:pt>
          <cx:pt idx="251816">221</cx:pt>
          <cx:pt idx="251817">6</cx:pt>
          <cx:pt idx="251818">5</cx:pt>
          <cx:pt idx="251819">1</cx:pt>
          <cx:pt idx="251820">38</cx:pt>
          <cx:pt idx="251821">2</cx:pt>
          <cx:pt idx="251822">1</cx:pt>
          <cx:pt idx="251823">66</cx:pt>
          <cx:pt idx="251824">0</cx:pt>
          <cx:pt idx="251825">0</cx:pt>
          <cx:pt idx="251826">153</cx:pt>
          <cx:pt idx="251827">16</cx:pt>
          <cx:pt idx="251828">29</cx:pt>
          <cx:pt idx="251829">0</cx:pt>
          <cx:pt idx="251830">9</cx:pt>
          <cx:pt idx="251831">21</cx:pt>
          <cx:pt idx="251832">12</cx:pt>
          <cx:pt idx="251833">254</cx:pt>
          <cx:pt idx="251834">77</cx:pt>
          <cx:pt idx="251835">38</cx:pt>
          <cx:pt idx="251836">19</cx:pt>
          <cx:pt idx="251837">1</cx:pt>
          <cx:pt idx="251838">35</cx:pt>
          <cx:pt idx="251839">208</cx:pt>
          <cx:pt idx="251840">29</cx:pt>
          <cx:pt idx="251841">0</cx:pt>
          <cx:pt idx="251842">1</cx:pt>
          <cx:pt idx="251843">4</cx:pt>
          <cx:pt idx="251844">11</cx:pt>
          <cx:pt idx="251845">96</cx:pt>
          <cx:pt idx="251846">6</cx:pt>
          <cx:pt idx="251847">44</cx:pt>
          <cx:pt idx="251848">10</cx:pt>
          <cx:pt idx="251849">4</cx:pt>
          <cx:pt idx="251850">143</cx:pt>
          <cx:pt idx="251851">0</cx:pt>
          <cx:pt idx="251852">1</cx:pt>
          <cx:pt idx="251853">21</cx:pt>
          <cx:pt idx="251854">4</cx:pt>
          <cx:pt idx="251855">6</cx:pt>
          <cx:pt idx="251856">4</cx:pt>
          <cx:pt idx="251857">32</cx:pt>
          <cx:pt idx="251858">3</cx:pt>
          <cx:pt idx="251859">1</cx:pt>
          <cx:pt idx="251860">2</cx:pt>
          <cx:pt idx="251861">1</cx:pt>
          <cx:pt idx="251862">41</cx:pt>
          <cx:pt idx="251863">0</cx:pt>
          <cx:pt idx="251864">18</cx:pt>
          <cx:pt idx="251865">0</cx:pt>
          <cx:pt idx="251866">24</cx:pt>
          <cx:pt idx="251867">7</cx:pt>
          <cx:pt idx="251868">11</cx:pt>
          <cx:pt idx="251869">6</cx:pt>
          <cx:pt idx="251870">2</cx:pt>
          <cx:pt idx="251871">41</cx:pt>
          <cx:pt idx="251872">2</cx:pt>
          <cx:pt idx="251873">150</cx:pt>
          <cx:pt idx="251874">41</cx:pt>
          <cx:pt idx="251875">22</cx:pt>
          <cx:pt idx="251876">139</cx:pt>
          <cx:pt idx="251877">0</cx:pt>
          <cx:pt idx="251878">4</cx:pt>
          <cx:pt idx="251879">1</cx:pt>
          <cx:pt idx="251880">0</cx:pt>
          <cx:pt idx="251881">1</cx:pt>
          <cx:pt idx="251882">0</cx:pt>
          <cx:pt idx="251883">5</cx:pt>
          <cx:pt idx="251884">0</cx:pt>
          <cx:pt idx="251885">0</cx:pt>
          <cx:pt idx="251886">1</cx:pt>
          <cx:pt idx="251887">39</cx:pt>
          <cx:pt idx="251888">27</cx:pt>
          <cx:pt idx="251889">185</cx:pt>
          <cx:pt idx="251890">466</cx:pt>
          <cx:pt idx="251891">12</cx:pt>
          <cx:pt idx="251892">35</cx:pt>
          <cx:pt idx="251893">412</cx:pt>
          <cx:pt idx="251894">6</cx:pt>
          <cx:pt idx="251895">52</cx:pt>
          <cx:pt idx="251896">134</cx:pt>
          <cx:pt idx="251897">78</cx:pt>
          <cx:pt idx="251898">39</cx:pt>
          <cx:pt idx="251899">0</cx:pt>
          <cx:pt idx="251900">87</cx:pt>
          <cx:pt idx="251901">0</cx:pt>
          <cx:pt idx="251902">15</cx:pt>
          <cx:pt idx="251903">14</cx:pt>
          <cx:pt idx="251904">9</cx:pt>
          <cx:pt idx="251905">0</cx:pt>
          <cx:pt idx="251906">61</cx:pt>
          <cx:pt idx="251907">64</cx:pt>
          <cx:pt idx="251908">29</cx:pt>
          <cx:pt idx="251909">13</cx:pt>
          <cx:pt idx="251910">421</cx:pt>
          <cx:pt idx="251911">0</cx:pt>
          <cx:pt idx="251912">1</cx:pt>
          <cx:pt idx="251913">12</cx:pt>
          <cx:pt idx="251914">36</cx:pt>
          <cx:pt idx="251915">149</cx:pt>
          <cx:pt idx="251916">0</cx:pt>
          <cx:pt idx="251917">0</cx:pt>
          <cx:pt idx="251918">0</cx:pt>
          <cx:pt idx="251919">0</cx:pt>
          <cx:pt idx="251920">0</cx:pt>
          <cx:pt idx="251921">0</cx:pt>
          <cx:pt idx="251922">94</cx:pt>
          <cx:pt idx="251923">0</cx:pt>
          <cx:pt idx="251924">1</cx:pt>
          <cx:pt idx="251925">253</cx:pt>
          <cx:pt idx="251926">0</cx:pt>
          <cx:pt idx="251927">34</cx:pt>
          <cx:pt idx="251928">0</cx:pt>
          <cx:pt idx="251929">2</cx:pt>
          <cx:pt idx="251930">0</cx:pt>
          <cx:pt idx="251931">0</cx:pt>
          <cx:pt idx="251932">2</cx:pt>
          <cx:pt idx="251933">0</cx:pt>
          <cx:pt idx="251934">1</cx:pt>
          <cx:pt idx="251935">24</cx:pt>
          <cx:pt idx="251936">28</cx:pt>
          <cx:pt idx="251937">6</cx:pt>
          <cx:pt idx="251938">86</cx:pt>
          <cx:pt idx="251939">70</cx:pt>
          <cx:pt idx="251940">0</cx:pt>
          <cx:pt idx="251941">4</cx:pt>
          <cx:pt idx="251942">1</cx:pt>
          <cx:pt idx="251943">11</cx:pt>
          <cx:pt idx="251944">5</cx:pt>
          <cx:pt idx="251945">67</cx:pt>
          <cx:pt idx="251946">8</cx:pt>
          <cx:pt idx="251947">14</cx:pt>
          <cx:pt idx="251948">14</cx:pt>
          <cx:pt idx="251949">8</cx:pt>
          <cx:pt idx="251950">42</cx:pt>
          <cx:pt idx="251951">0</cx:pt>
          <cx:pt idx="251952">1</cx:pt>
          <cx:pt idx="251953">7</cx:pt>
          <cx:pt idx="251954">8</cx:pt>
          <cx:pt idx="251955">0</cx:pt>
          <cx:pt idx="251956">1</cx:pt>
          <cx:pt idx="251957">0</cx:pt>
          <cx:pt idx="251958">27</cx:pt>
          <cx:pt idx="251959">0</cx:pt>
          <cx:pt idx="251960">0</cx:pt>
          <cx:pt idx="251961">47</cx:pt>
          <cx:pt idx="251962">0</cx:pt>
          <cx:pt idx="251963">41</cx:pt>
          <cx:pt idx="251964">1</cx:pt>
          <cx:pt idx="251965">29</cx:pt>
          <cx:pt idx="251966">59</cx:pt>
          <cx:pt idx="251967">0</cx:pt>
          <cx:pt idx="251968">22</cx:pt>
          <cx:pt idx="251969">44</cx:pt>
          <cx:pt idx="251970">44</cx:pt>
          <cx:pt idx="251971">11</cx:pt>
          <cx:pt idx="251972">9</cx:pt>
          <cx:pt idx="251973">21</cx:pt>
          <cx:pt idx="251974">52</cx:pt>
          <cx:pt idx="251975">48</cx:pt>
          <cx:pt idx="251976">0</cx:pt>
          <cx:pt idx="251977">2</cx:pt>
          <cx:pt idx="251978">0</cx:pt>
          <cx:pt idx="251979">5</cx:pt>
          <cx:pt idx="251980">0</cx:pt>
          <cx:pt idx="251981">42</cx:pt>
          <cx:pt idx="251982">4</cx:pt>
          <cx:pt idx="251983">11</cx:pt>
          <cx:pt idx="251984">21</cx:pt>
          <cx:pt idx="251985">50</cx:pt>
          <cx:pt idx="251986">0</cx:pt>
          <cx:pt idx="251987">3</cx:pt>
          <cx:pt idx="251988">75</cx:pt>
          <cx:pt idx="251989">59</cx:pt>
          <cx:pt idx="251990">18</cx:pt>
          <cx:pt idx="251991">111</cx:pt>
          <cx:pt idx="251992">33</cx:pt>
          <cx:pt idx="251993">33</cx:pt>
          <cx:pt idx="251994">5</cx:pt>
          <cx:pt idx="251995">34</cx:pt>
          <cx:pt idx="251996">54</cx:pt>
          <cx:pt idx="251997">57</cx:pt>
          <cx:pt idx="251998">2</cx:pt>
          <cx:pt idx="251999">0</cx:pt>
          <cx:pt idx="252000">8</cx:pt>
          <cx:pt idx="252001">2</cx:pt>
          <cx:pt idx="252002">0</cx:pt>
          <cx:pt idx="252003">4</cx:pt>
          <cx:pt idx="252004">284</cx:pt>
          <cx:pt idx="252005">147</cx:pt>
          <cx:pt idx="252006">0</cx:pt>
          <cx:pt idx="252007">6</cx:pt>
          <cx:pt idx="252008">38</cx:pt>
          <cx:pt idx="252009">6</cx:pt>
          <cx:pt idx="252010">0</cx:pt>
          <cx:pt idx="252011">0</cx:pt>
          <cx:pt idx="252012">0</cx:pt>
          <cx:pt idx="252013">2</cx:pt>
          <cx:pt idx="252014">0</cx:pt>
          <cx:pt idx="252015">0</cx:pt>
          <cx:pt idx="252016">0</cx:pt>
          <cx:pt idx="252017">0</cx:pt>
          <cx:pt idx="252018">17</cx:pt>
          <cx:pt idx="252019">21</cx:pt>
          <cx:pt idx="252020">18</cx:pt>
          <cx:pt idx="252021">7</cx:pt>
          <cx:pt idx="252022">22</cx:pt>
          <cx:pt idx="252023">32</cx:pt>
          <cx:pt idx="252024">688</cx:pt>
          <cx:pt idx="252025">34</cx:pt>
          <cx:pt idx="252026">13</cx:pt>
          <cx:pt idx="252027">10</cx:pt>
          <cx:pt idx="252028">0</cx:pt>
          <cx:pt idx="252029">1</cx:pt>
          <cx:pt idx="252030">0</cx:pt>
          <cx:pt idx="252031">7</cx:pt>
          <cx:pt idx="252032">41</cx:pt>
          <cx:pt idx="252033">23</cx:pt>
          <cx:pt idx="252034">0</cx:pt>
          <cx:pt idx="252035">83</cx:pt>
          <cx:pt idx="252036">0</cx:pt>
          <cx:pt idx="252037">0</cx:pt>
          <cx:pt idx="252038">1</cx:pt>
          <cx:pt idx="252039">0</cx:pt>
          <cx:pt idx="252040">4</cx:pt>
          <cx:pt idx="252041">0</cx:pt>
          <cx:pt idx="252042">0</cx:pt>
          <cx:pt idx="252043">17</cx:pt>
          <cx:pt idx="252044">50</cx:pt>
          <cx:pt idx="252045">60</cx:pt>
          <cx:pt idx="252046">15</cx:pt>
          <cx:pt idx="252047">384</cx:pt>
          <cx:pt idx="252048">27</cx:pt>
          <cx:pt idx="252049">1</cx:pt>
          <cx:pt idx="252050">0</cx:pt>
          <cx:pt idx="252051">32</cx:pt>
          <cx:pt idx="252052">0</cx:pt>
          <cx:pt idx="252053">0</cx:pt>
          <cx:pt idx="252054">0</cx:pt>
          <cx:pt idx="252055">0</cx:pt>
          <cx:pt idx="252056">1</cx:pt>
          <cx:pt idx="252057">0</cx:pt>
          <cx:pt idx="252058">0</cx:pt>
          <cx:pt idx="252059">0</cx:pt>
          <cx:pt idx="252060">0</cx:pt>
          <cx:pt idx="252061">3</cx:pt>
          <cx:pt idx="252062">49</cx:pt>
          <cx:pt idx="252063">33</cx:pt>
          <cx:pt idx="252064">82</cx:pt>
          <cx:pt idx="252065">0</cx:pt>
          <cx:pt idx="252066">8</cx:pt>
          <cx:pt idx="252067">22</cx:pt>
          <cx:pt idx="252068">14</cx:pt>
          <cx:pt idx="252069">32</cx:pt>
          <cx:pt idx="252070">33</cx:pt>
          <cx:pt idx="252071">160</cx:pt>
          <cx:pt idx="252072">2</cx:pt>
          <cx:pt idx="252073">0</cx:pt>
          <cx:pt idx="252074">18</cx:pt>
          <cx:pt idx="252075">16</cx:pt>
          <cx:pt idx="252076">19</cx:pt>
          <cx:pt idx="252077">0</cx:pt>
          <cx:pt idx="252078">5</cx:pt>
          <cx:pt idx="252079">0</cx:pt>
          <cx:pt idx="252080">0</cx:pt>
          <cx:pt idx="252081">44</cx:pt>
          <cx:pt idx="252082">0</cx:pt>
          <cx:pt idx="252083">5</cx:pt>
          <cx:pt idx="252084">2</cx:pt>
          <cx:pt idx="252085">17</cx:pt>
          <cx:pt idx="252086">0</cx:pt>
          <cx:pt idx="252087">0</cx:pt>
          <cx:pt idx="252088">0</cx:pt>
          <cx:pt idx="252089">8</cx:pt>
          <cx:pt idx="252090">0</cx:pt>
          <cx:pt idx="252091">10</cx:pt>
          <cx:pt idx="252092">72</cx:pt>
          <cx:pt idx="252093">28</cx:pt>
          <cx:pt idx="252094">170</cx:pt>
          <cx:pt idx="252095">115</cx:pt>
          <cx:pt idx="252096">21</cx:pt>
          <cx:pt idx="252097">0</cx:pt>
          <cx:pt idx="252098">17</cx:pt>
          <cx:pt idx="252099">0</cx:pt>
          <cx:pt idx="252100">603</cx:pt>
          <cx:pt idx="252101">50</cx:pt>
          <cx:pt idx="252102">187</cx:pt>
          <cx:pt idx="252103">8</cx:pt>
          <cx:pt idx="252104">69</cx:pt>
          <cx:pt idx="252105">1</cx:pt>
          <cx:pt idx="252106">3</cx:pt>
          <cx:pt idx="252107">0</cx:pt>
          <cx:pt idx="252108">29</cx:pt>
          <cx:pt idx="252109">0</cx:pt>
          <cx:pt idx="252110">194</cx:pt>
          <cx:pt idx="252111">1</cx:pt>
          <cx:pt idx="252112">4</cx:pt>
          <cx:pt idx="252113">1</cx:pt>
          <cx:pt idx="252114">406</cx:pt>
          <cx:pt idx="252115">15</cx:pt>
          <cx:pt idx="252116">3</cx:pt>
          <cx:pt idx="252117">65</cx:pt>
          <cx:pt idx="252118">47</cx:pt>
          <cx:pt idx="252119">23</cx:pt>
          <cx:pt idx="252120">7</cx:pt>
          <cx:pt idx="252121">1</cx:pt>
          <cx:pt idx="252122">0</cx:pt>
          <cx:pt idx="252123">112</cx:pt>
          <cx:pt idx="252124">0</cx:pt>
          <cx:pt idx="252125">9</cx:pt>
          <cx:pt idx="252126">35</cx:pt>
          <cx:pt idx="252127">32</cx:pt>
          <cx:pt idx="252128">5</cx:pt>
          <cx:pt idx="252129">116</cx:pt>
          <cx:pt idx="252130">44</cx:pt>
          <cx:pt idx="252131">0</cx:pt>
          <cx:pt idx="252132">1</cx:pt>
          <cx:pt idx="252133">20</cx:pt>
          <cx:pt idx="252134">0</cx:pt>
          <cx:pt idx="252135">1</cx:pt>
          <cx:pt idx="252136">49</cx:pt>
          <cx:pt idx="252137">0</cx:pt>
          <cx:pt idx="252138">223</cx:pt>
          <cx:pt idx="252139">24</cx:pt>
          <cx:pt idx="252140">1</cx:pt>
          <cx:pt idx="252141">63</cx:pt>
          <cx:pt idx="252142">12</cx:pt>
          <cx:pt idx="252143">0</cx:pt>
          <cx:pt idx="252144">2</cx:pt>
          <cx:pt idx="252145">35</cx:pt>
          <cx:pt idx="252146">2</cx:pt>
          <cx:pt idx="252147">18</cx:pt>
          <cx:pt idx="252148">2</cx:pt>
          <cx:pt idx="252149">0</cx:pt>
          <cx:pt idx="252150">2</cx:pt>
          <cx:pt idx="252151">51</cx:pt>
          <cx:pt idx="252152">23</cx:pt>
          <cx:pt idx="252153">5</cx:pt>
          <cx:pt idx="252154">2</cx:pt>
          <cx:pt idx="252155">78</cx:pt>
          <cx:pt idx="252156">0</cx:pt>
          <cx:pt idx="252157">3</cx:pt>
          <cx:pt idx="252158">0</cx:pt>
          <cx:pt idx="252159">0</cx:pt>
          <cx:pt idx="252160">21</cx:pt>
          <cx:pt idx="252161">0</cx:pt>
          <cx:pt idx="252162">81</cx:pt>
          <cx:pt idx="252163">372</cx:pt>
          <cx:pt idx="252164">59</cx:pt>
          <cx:pt idx="252165">40</cx:pt>
          <cx:pt idx="252166">1</cx:pt>
          <cx:pt idx="252167">0</cx:pt>
          <cx:pt idx="252168">0</cx:pt>
          <cx:pt idx="252169">7</cx:pt>
          <cx:pt idx="252170">9</cx:pt>
          <cx:pt idx="252171">3</cx:pt>
          <cx:pt idx="252172">1</cx:pt>
          <cx:pt idx="252173">59</cx:pt>
          <cx:pt idx="252174">1</cx:pt>
          <cx:pt idx="252175">4</cx:pt>
          <cx:pt idx="252176">0</cx:pt>
          <cx:pt idx="252177">0</cx:pt>
          <cx:pt idx="252178">0</cx:pt>
          <cx:pt idx="252179">0</cx:pt>
          <cx:pt idx="252180">0</cx:pt>
          <cx:pt idx="252181">0</cx:pt>
          <cx:pt idx="252182">1</cx:pt>
          <cx:pt idx="252183">1</cx:pt>
          <cx:pt idx="252184">0</cx:pt>
          <cx:pt idx="252185">0</cx:pt>
          <cx:pt idx="252186">1</cx:pt>
          <cx:pt idx="252187">0</cx:pt>
          <cx:pt idx="252188">0</cx:pt>
          <cx:pt idx="252189">0</cx:pt>
          <cx:pt idx="252190">0</cx:pt>
          <cx:pt idx="252191">0</cx:pt>
          <cx:pt idx="252192">1</cx:pt>
          <cx:pt idx="252193">21</cx:pt>
          <cx:pt idx="252194">262</cx:pt>
          <cx:pt idx="252195">0</cx:pt>
          <cx:pt idx="252196">37</cx:pt>
          <cx:pt idx="252197">19</cx:pt>
          <cx:pt idx="252198">2</cx:pt>
          <cx:pt idx="252199">12</cx:pt>
          <cx:pt idx="252200">0</cx:pt>
          <cx:pt idx="252201">1</cx:pt>
          <cx:pt idx="252202">64</cx:pt>
          <cx:pt idx="252203">0</cx:pt>
          <cx:pt idx="252204">13</cx:pt>
          <cx:pt idx="252205">6</cx:pt>
          <cx:pt idx="252206">11</cx:pt>
          <cx:pt idx="252207">0</cx:pt>
          <cx:pt idx="252208">1</cx:pt>
          <cx:pt idx="252209">4</cx:pt>
          <cx:pt idx="252210">0</cx:pt>
          <cx:pt idx="252211">0</cx:pt>
          <cx:pt idx="252212">523</cx:pt>
          <cx:pt idx="252213">294</cx:pt>
          <cx:pt idx="252214">27</cx:pt>
          <cx:pt idx="252215">26</cx:pt>
          <cx:pt idx="252216">0</cx:pt>
          <cx:pt idx="252217">0</cx:pt>
          <cx:pt idx="252218">26</cx:pt>
          <cx:pt idx="252219">1</cx:pt>
          <cx:pt idx="252220">0</cx:pt>
          <cx:pt idx="252221">0</cx:pt>
          <cx:pt idx="252222">10</cx:pt>
          <cx:pt idx="252223">11</cx:pt>
          <cx:pt idx="252224">28</cx:pt>
          <cx:pt idx="252225">7</cx:pt>
          <cx:pt idx="252226">0</cx:pt>
          <cx:pt idx="252227">6</cx:pt>
          <cx:pt idx="252228">6</cx:pt>
          <cx:pt idx="252229">40</cx:pt>
          <cx:pt idx="252230">0</cx:pt>
          <cx:pt idx="252231">21</cx:pt>
          <cx:pt idx="252232">26</cx:pt>
          <cx:pt idx="252233">0</cx:pt>
          <cx:pt idx="252234">15</cx:pt>
          <cx:pt idx="252235">55</cx:pt>
          <cx:pt idx="252236">1</cx:pt>
          <cx:pt idx="252237">0</cx:pt>
          <cx:pt idx="252238">0</cx:pt>
          <cx:pt idx="252239">5</cx:pt>
          <cx:pt idx="252240">0</cx:pt>
          <cx:pt idx="252241">2</cx:pt>
          <cx:pt idx="252242">2</cx:pt>
          <cx:pt idx="252243">75</cx:pt>
          <cx:pt idx="252244">375</cx:pt>
          <cx:pt idx="252245">16</cx:pt>
          <cx:pt idx="252246">56</cx:pt>
          <cx:pt idx="252247">26</cx:pt>
          <cx:pt idx="252248">11</cx:pt>
          <cx:pt idx="252249">0</cx:pt>
          <cx:pt idx="252250">13</cx:pt>
          <cx:pt idx="252251">15</cx:pt>
          <cx:pt idx="252252">0</cx:pt>
          <cx:pt idx="252253">2</cx:pt>
          <cx:pt idx="252254">201</cx:pt>
          <cx:pt idx="252255">10</cx:pt>
          <cx:pt idx="252256">22</cx:pt>
          <cx:pt idx="252257">0</cx:pt>
          <cx:pt idx="252258">39</cx:pt>
          <cx:pt idx="252259">20</cx:pt>
          <cx:pt idx="252260">1</cx:pt>
          <cx:pt idx="252261">0</cx:pt>
          <cx:pt idx="252262">32</cx:pt>
          <cx:pt idx="252263">21</cx:pt>
          <cx:pt idx="252264">1</cx:pt>
          <cx:pt idx="252265">2</cx:pt>
          <cx:pt idx="252266">0</cx:pt>
          <cx:pt idx="252267">0</cx:pt>
          <cx:pt idx="252268">1</cx:pt>
          <cx:pt idx="252269">64</cx:pt>
          <cx:pt idx="252270">1</cx:pt>
          <cx:pt idx="252271">7</cx:pt>
          <cx:pt idx="252272">616</cx:pt>
          <cx:pt idx="252273">149</cx:pt>
          <cx:pt idx="252274">0</cx:pt>
          <cx:pt idx="252275">12</cx:pt>
          <cx:pt idx="252276">156</cx:pt>
          <cx:pt idx="252277">28</cx:pt>
          <cx:pt idx="252278">0</cx:pt>
          <cx:pt idx="252279">0</cx:pt>
          <cx:pt idx="252280">0</cx:pt>
          <cx:pt idx="252281">0</cx:pt>
          <cx:pt idx="252282">2</cx:pt>
          <cx:pt idx="252283">64</cx:pt>
          <cx:pt idx="252284">647</cx:pt>
          <cx:pt idx="252285">26</cx:pt>
          <cx:pt idx="252286">0</cx:pt>
          <cx:pt idx="252287">12</cx:pt>
          <cx:pt idx="252288">27</cx:pt>
          <cx:pt idx="252289">21</cx:pt>
          <cx:pt idx="252290">15</cx:pt>
          <cx:pt idx="252291">21</cx:pt>
          <cx:pt idx="252292">4</cx:pt>
          <cx:pt idx="252293">21</cx:pt>
          <cx:pt idx="252294">0</cx:pt>
          <cx:pt idx="252295">0</cx:pt>
          <cx:pt idx="252296">48</cx:pt>
          <cx:pt idx="252297">216</cx:pt>
          <cx:pt idx="252298">177</cx:pt>
          <cx:pt idx="252299">15</cx:pt>
          <cx:pt idx="252300">8</cx:pt>
          <cx:pt idx="252301">4</cx:pt>
          <cx:pt idx="252302">47</cx:pt>
          <cx:pt idx="252303">0</cx:pt>
          <cx:pt idx="252304">8</cx:pt>
          <cx:pt idx="252305">0</cx:pt>
          <cx:pt idx="252306">7</cx:pt>
          <cx:pt idx="252307">0</cx:pt>
          <cx:pt idx="252308">2</cx:pt>
          <cx:pt idx="252309">2</cx:pt>
          <cx:pt idx="252310">33</cx:pt>
          <cx:pt idx="252311">55</cx:pt>
          <cx:pt idx="252312">9</cx:pt>
          <cx:pt idx="252313">270</cx:pt>
          <cx:pt idx="252314">0</cx:pt>
          <cx:pt idx="252315">1</cx:pt>
          <cx:pt idx="252316">177</cx:pt>
          <cx:pt idx="252317">2</cx:pt>
          <cx:pt idx="252318">24</cx:pt>
          <cx:pt idx="252319">0</cx:pt>
          <cx:pt idx="252320">0</cx:pt>
          <cx:pt idx="252321">0</cx:pt>
          <cx:pt idx="252322">0</cx:pt>
          <cx:pt idx="252323">0</cx:pt>
          <cx:pt idx="252324">71</cx:pt>
          <cx:pt idx="252325">1</cx:pt>
          <cx:pt idx="252326">4</cx:pt>
          <cx:pt idx="252327">2</cx:pt>
          <cx:pt idx="252328">0</cx:pt>
          <cx:pt idx="252329">0</cx:pt>
          <cx:pt idx="252330">14</cx:pt>
          <cx:pt idx="252331">15</cx:pt>
          <cx:pt idx="252332">22</cx:pt>
          <cx:pt idx="252333">6</cx:pt>
          <cx:pt idx="252334">7</cx:pt>
          <cx:pt idx="252335">0</cx:pt>
          <cx:pt idx="252336">15</cx:pt>
          <cx:pt idx="252337">0</cx:pt>
          <cx:pt idx="252338">3</cx:pt>
          <cx:pt idx="252339">28</cx:pt>
          <cx:pt idx="252340">6</cx:pt>
          <cx:pt idx="252341">14</cx:pt>
          <cx:pt idx="252342">77</cx:pt>
          <cx:pt idx="252343">0</cx:pt>
          <cx:pt idx="252344">2</cx:pt>
          <cx:pt idx="252345">383</cx:pt>
          <cx:pt idx="252346">0</cx:pt>
          <cx:pt idx="252347">0</cx:pt>
          <cx:pt idx="252348">7</cx:pt>
          <cx:pt idx="252349">2</cx:pt>
          <cx:pt idx="252350">0</cx:pt>
          <cx:pt idx="252351">0</cx:pt>
          <cx:pt idx="252352">0</cx:pt>
          <cx:pt idx="252353">97</cx:pt>
          <cx:pt idx="252354">0</cx:pt>
          <cx:pt idx="252355">0</cx:pt>
          <cx:pt idx="252356">12</cx:pt>
          <cx:pt idx="252357">7</cx:pt>
          <cx:pt idx="252358">8</cx:pt>
          <cx:pt idx="252359">19</cx:pt>
          <cx:pt idx="252360">0</cx:pt>
          <cx:pt idx="252361">27</cx:pt>
          <cx:pt idx="252362">1</cx:pt>
          <cx:pt idx="252363">0</cx:pt>
          <cx:pt idx="252364">465</cx:pt>
          <cx:pt idx="252365">188</cx:pt>
          <cx:pt idx="252366">151</cx:pt>
          <cx:pt idx="252367">1</cx:pt>
          <cx:pt idx="252368">49</cx:pt>
          <cx:pt idx="252369">33</cx:pt>
          <cx:pt idx="252370">20</cx:pt>
          <cx:pt idx="252371">0</cx:pt>
          <cx:pt idx="252372">5</cx:pt>
          <cx:pt idx="252373">16</cx:pt>
          <cx:pt idx="252374">2</cx:pt>
          <cx:pt idx="252375">26</cx:pt>
          <cx:pt idx="252376">0</cx:pt>
          <cx:pt idx="252377">0</cx:pt>
          <cx:pt idx="252378">0</cx:pt>
          <cx:pt idx="252379">0</cx:pt>
          <cx:pt idx="252380">0</cx:pt>
          <cx:pt idx="252381">0</cx:pt>
          <cx:pt idx="252382">0</cx:pt>
          <cx:pt idx="252383">0</cx:pt>
          <cx:pt idx="252384">7</cx:pt>
          <cx:pt idx="252385">0</cx:pt>
          <cx:pt idx="252386">6</cx:pt>
          <cx:pt idx="252387">6</cx:pt>
          <cx:pt idx="252388">1</cx:pt>
          <cx:pt idx="252389">47</cx:pt>
          <cx:pt idx="252390">351</cx:pt>
          <cx:pt idx="252391">1</cx:pt>
          <cx:pt idx="252392">9</cx:pt>
          <cx:pt idx="252393">0</cx:pt>
          <cx:pt idx="252394">623</cx:pt>
          <cx:pt idx="252395">1</cx:pt>
          <cx:pt idx="252396">23</cx:pt>
          <cx:pt idx="252397">26</cx:pt>
          <cx:pt idx="252398">1</cx:pt>
          <cx:pt idx="252399">3</cx:pt>
          <cx:pt idx="252400">0</cx:pt>
          <cx:pt idx="252401">13</cx:pt>
          <cx:pt idx="252402">0</cx:pt>
          <cx:pt idx="252403">1</cx:pt>
          <cx:pt idx="252404">0</cx:pt>
          <cx:pt idx="252405">25</cx:pt>
          <cx:pt idx="252406">128</cx:pt>
          <cx:pt idx="252407">22</cx:pt>
          <cx:pt idx="252408">367</cx:pt>
          <cx:pt idx="252409">22</cx:pt>
          <cx:pt idx="252410">0</cx:pt>
          <cx:pt idx="252411">42</cx:pt>
          <cx:pt idx="252412">63</cx:pt>
          <cx:pt idx="252413">8</cx:pt>
          <cx:pt idx="252414">93</cx:pt>
          <cx:pt idx="252415">15</cx:pt>
          <cx:pt idx="252416">3</cx:pt>
          <cx:pt idx="252417">115</cx:pt>
          <cx:pt idx="252418">5</cx:pt>
          <cx:pt idx="252419">19</cx:pt>
          <cx:pt idx="252420">23</cx:pt>
          <cx:pt idx="252421">162</cx:pt>
          <cx:pt idx="252422">6</cx:pt>
          <cx:pt idx="252423">3</cx:pt>
          <cx:pt idx="252424">2</cx:pt>
          <cx:pt idx="252425">259</cx:pt>
          <cx:pt idx="252426">161</cx:pt>
          <cx:pt idx="252427">14</cx:pt>
          <cx:pt idx="252428">0</cx:pt>
          <cx:pt idx="252429">0</cx:pt>
          <cx:pt idx="252430">36</cx:pt>
          <cx:pt idx="252431">5</cx:pt>
          <cx:pt idx="252432">344</cx:pt>
          <cx:pt idx="252433">3</cx:pt>
          <cx:pt idx="252434">21</cx:pt>
          <cx:pt idx="252435">313</cx:pt>
          <cx:pt idx="252436">18</cx:pt>
          <cx:pt idx="252437">0</cx:pt>
          <cx:pt idx="252438">14</cx:pt>
          <cx:pt idx="252439">0</cx:pt>
          <cx:pt idx="252440">7</cx:pt>
          <cx:pt idx="252441">124</cx:pt>
          <cx:pt idx="252442">0</cx:pt>
          <cx:pt idx="252443">0</cx:pt>
          <cx:pt idx="252444">0</cx:pt>
          <cx:pt idx="252445">0</cx:pt>
          <cx:pt idx="252446">0</cx:pt>
          <cx:pt idx="252447">60</cx:pt>
          <cx:pt idx="252448">6</cx:pt>
          <cx:pt idx="252449">0</cx:pt>
          <cx:pt idx="252450">106</cx:pt>
          <cx:pt idx="252451">1</cx:pt>
          <cx:pt idx="252452">0</cx:pt>
          <cx:pt idx="252453">59</cx:pt>
          <cx:pt idx="252454">1</cx:pt>
          <cx:pt idx="252455">0</cx:pt>
          <cx:pt idx="252456">0</cx:pt>
          <cx:pt idx="252457">19</cx:pt>
          <cx:pt idx="252458">29</cx:pt>
          <cx:pt idx="252459">98</cx:pt>
          <cx:pt idx="252460">25</cx:pt>
          <cx:pt idx="252461">21</cx:pt>
          <cx:pt idx="252462">93</cx:pt>
          <cx:pt idx="252463">0</cx:pt>
          <cx:pt idx="252464">76</cx:pt>
          <cx:pt idx="252465">687</cx:pt>
          <cx:pt idx="252466">0</cx:pt>
          <cx:pt idx="252467">0</cx:pt>
          <cx:pt idx="252468">0</cx:pt>
          <cx:pt idx="252469">3</cx:pt>
          <cx:pt idx="252470">0</cx:pt>
          <cx:pt idx="252471">29</cx:pt>
          <cx:pt idx="252472">15</cx:pt>
          <cx:pt idx="252473">312</cx:pt>
          <cx:pt idx="252474">336</cx:pt>
          <cx:pt idx="252475">1</cx:pt>
          <cx:pt idx="252476">4</cx:pt>
          <cx:pt idx="252477">5</cx:pt>
          <cx:pt idx="252478">46</cx:pt>
          <cx:pt idx="252479">5</cx:pt>
          <cx:pt idx="252480">53</cx:pt>
          <cx:pt idx="252481">0</cx:pt>
          <cx:pt idx="252482">370</cx:pt>
          <cx:pt idx="252483">27</cx:pt>
          <cx:pt idx="252484">0</cx:pt>
          <cx:pt idx="252485">0</cx:pt>
          <cx:pt idx="252486">4</cx:pt>
          <cx:pt idx="252487">1</cx:pt>
          <cx:pt idx="252488">0</cx:pt>
          <cx:pt idx="252489">0</cx:pt>
          <cx:pt idx="252490">0</cx:pt>
          <cx:pt idx="252491">1</cx:pt>
          <cx:pt idx="252492">0</cx:pt>
          <cx:pt idx="252493">0</cx:pt>
          <cx:pt idx="252494">31</cx:pt>
          <cx:pt idx="252495">0</cx:pt>
          <cx:pt idx="252496">0</cx:pt>
          <cx:pt idx="252497">0</cx:pt>
          <cx:pt idx="252498">34</cx:pt>
          <cx:pt idx="252499">0</cx:pt>
          <cx:pt idx="252500">1</cx:pt>
          <cx:pt idx="252501">0</cx:pt>
          <cx:pt idx="252502">0</cx:pt>
          <cx:pt idx="252503">0</cx:pt>
          <cx:pt idx="252504">0</cx:pt>
          <cx:pt idx="252505">0</cx:pt>
          <cx:pt idx="252506">0</cx:pt>
          <cx:pt idx="252507">4</cx:pt>
          <cx:pt idx="252508">2</cx:pt>
          <cx:pt idx="252509">14</cx:pt>
          <cx:pt idx="252510">1</cx:pt>
          <cx:pt idx="252511">106</cx:pt>
          <cx:pt idx="252512">211</cx:pt>
          <cx:pt idx="252513">22</cx:pt>
          <cx:pt idx="252514">1</cx:pt>
          <cx:pt idx="252515">1</cx:pt>
          <cx:pt idx="252516">410</cx:pt>
          <cx:pt idx="252517">0</cx:pt>
          <cx:pt idx="252518">1</cx:pt>
          <cx:pt idx="252519">281</cx:pt>
          <cx:pt idx="252520">2</cx:pt>
          <cx:pt idx="252521">0</cx:pt>
          <cx:pt idx="252522">35</cx:pt>
          <cx:pt idx="252523">7</cx:pt>
          <cx:pt idx="252524">1</cx:pt>
          <cx:pt idx="252525">19</cx:pt>
          <cx:pt idx="252526">0</cx:pt>
          <cx:pt idx="252527">2</cx:pt>
          <cx:pt idx="252528">19</cx:pt>
          <cx:pt idx="252529">48</cx:pt>
          <cx:pt idx="252530">0</cx:pt>
          <cx:pt idx="252531">22</cx:pt>
          <cx:pt idx="252532">0</cx:pt>
          <cx:pt idx="252533">8</cx:pt>
          <cx:pt idx="252534">169</cx:pt>
          <cx:pt idx="252535">0</cx:pt>
          <cx:pt idx="252536">0</cx:pt>
          <cx:pt idx="252537">5</cx:pt>
          <cx:pt idx="252538">1</cx:pt>
          <cx:pt idx="252539">0</cx:pt>
          <cx:pt idx="252540">0</cx:pt>
          <cx:pt idx="252541">84</cx:pt>
          <cx:pt idx="252542">1</cx:pt>
          <cx:pt idx="252543">19</cx:pt>
          <cx:pt idx="252544">12</cx:pt>
          <cx:pt idx="252545">0</cx:pt>
          <cx:pt idx="252546">0</cx:pt>
          <cx:pt idx="252547">0</cx:pt>
          <cx:pt idx="252548">7</cx:pt>
          <cx:pt idx="252549">83</cx:pt>
          <cx:pt idx="252550">28</cx:pt>
          <cx:pt idx="252551">85</cx:pt>
          <cx:pt idx="252552">13</cx:pt>
          <cx:pt idx="252553">15</cx:pt>
          <cx:pt idx="252554">0</cx:pt>
          <cx:pt idx="252555">13</cx:pt>
          <cx:pt idx="252556">48</cx:pt>
          <cx:pt idx="252557">74</cx:pt>
          <cx:pt idx="252558">694</cx:pt>
          <cx:pt idx="252559">0</cx:pt>
          <cx:pt idx="252560">9</cx:pt>
          <cx:pt idx="252561">20</cx:pt>
          <cx:pt idx="252562">40</cx:pt>
          <cx:pt idx="252563">4</cx:pt>
          <cx:pt idx="252564">259</cx:pt>
          <cx:pt idx="252565">131</cx:pt>
          <cx:pt idx="252566">135</cx:pt>
          <cx:pt idx="252567">0</cx:pt>
          <cx:pt idx="252568">26</cx:pt>
          <cx:pt idx="252569">2</cx:pt>
          <cx:pt idx="252570">75</cx:pt>
          <cx:pt idx="252571">105</cx:pt>
          <cx:pt idx="252572">1</cx:pt>
          <cx:pt idx="252573">7</cx:pt>
          <cx:pt idx="252574">0</cx:pt>
          <cx:pt idx="252575">1</cx:pt>
          <cx:pt idx="252576">0</cx:pt>
          <cx:pt idx="252577">0</cx:pt>
          <cx:pt idx="252578">0</cx:pt>
          <cx:pt idx="252579">7</cx:pt>
          <cx:pt idx="252580">1</cx:pt>
          <cx:pt idx="252581">28</cx:pt>
          <cx:pt idx="252582">65</cx:pt>
          <cx:pt idx="252583">0</cx:pt>
          <cx:pt idx="252584">0</cx:pt>
          <cx:pt idx="252585">22</cx:pt>
          <cx:pt idx="252586">12</cx:pt>
          <cx:pt idx="252587">106</cx:pt>
          <cx:pt idx="252588">128</cx:pt>
          <cx:pt idx="252589">63</cx:pt>
          <cx:pt idx="252590">1</cx:pt>
          <cx:pt idx="252591">1</cx:pt>
          <cx:pt idx="252592">28</cx:pt>
          <cx:pt idx="252593">59</cx:pt>
          <cx:pt idx="252594">8</cx:pt>
          <cx:pt idx="252595">99</cx:pt>
          <cx:pt idx="252596">0</cx:pt>
          <cx:pt idx="252597">0</cx:pt>
          <cx:pt idx="252598">0</cx:pt>
          <cx:pt idx="252599">0</cx:pt>
          <cx:pt idx="252600">1</cx:pt>
          <cx:pt idx="252601">105</cx:pt>
          <cx:pt idx="252602">7</cx:pt>
          <cx:pt idx="252603">67</cx:pt>
          <cx:pt idx="252604">37</cx:pt>
          <cx:pt idx="252605">0</cx:pt>
          <cx:pt idx="252606">69</cx:pt>
          <cx:pt idx="252607">1</cx:pt>
          <cx:pt idx="252608">1</cx:pt>
          <cx:pt idx="252609">100</cx:pt>
          <cx:pt idx="252610">1</cx:pt>
          <cx:pt idx="252611">0</cx:pt>
          <cx:pt idx="252612">0</cx:pt>
          <cx:pt idx="252613">6</cx:pt>
          <cx:pt idx="252614">15</cx:pt>
          <cx:pt idx="252615">0</cx:pt>
          <cx:pt idx="252616">20</cx:pt>
          <cx:pt idx="252617">4</cx:pt>
          <cx:pt idx="252618">5</cx:pt>
          <cx:pt idx="252619">54</cx:pt>
          <cx:pt idx="252620">4</cx:pt>
          <cx:pt idx="252621">1</cx:pt>
          <cx:pt idx="252622">8</cx:pt>
          <cx:pt idx="252623">0</cx:pt>
          <cx:pt idx="252624">4</cx:pt>
          <cx:pt idx="252625">9</cx:pt>
          <cx:pt idx="252626">90</cx:pt>
          <cx:pt idx="252627">0</cx:pt>
          <cx:pt idx="252628">39</cx:pt>
          <cx:pt idx="252629">0</cx:pt>
          <cx:pt idx="252630">0</cx:pt>
          <cx:pt idx="252631">7</cx:pt>
          <cx:pt idx="252632">0</cx:pt>
          <cx:pt idx="252633">0</cx:pt>
          <cx:pt idx="252634">0</cx:pt>
          <cx:pt idx="252635">0</cx:pt>
          <cx:pt idx="252636">0</cx:pt>
          <cx:pt idx="252637">0</cx:pt>
          <cx:pt idx="252638">0</cx:pt>
          <cx:pt idx="252639">3</cx:pt>
          <cx:pt idx="252640">9</cx:pt>
          <cx:pt idx="252641">19</cx:pt>
          <cx:pt idx="252642">27</cx:pt>
          <cx:pt idx="252643">8</cx:pt>
          <cx:pt idx="252644">0</cx:pt>
          <cx:pt idx="252645">0</cx:pt>
          <cx:pt idx="252646">8</cx:pt>
          <cx:pt idx="252647">0</cx:pt>
          <cx:pt idx="252648">35</cx:pt>
          <cx:pt idx="252649">1</cx:pt>
          <cx:pt idx="252650">14</cx:pt>
          <cx:pt idx="252651">225</cx:pt>
          <cx:pt idx="252652">168</cx:pt>
          <cx:pt idx="252653">60</cx:pt>
          <cx:pt idx="252654">74</cx:pt>
          <cx:pt idx="252655">0</cx:pt>
          <cx:pt idx="252656">9</cx:pt>
          <cx:pt idx="252657">0</cx:pt>
          <cx:pt idx="252658">2</cx:pt>
          <cx:pt idx="252659">0</cx:pt>
          <cx:pt idx="252660">3</cx:pt>
          <cx:pt idx="252661">236</cx:pt>
          <cx:pt idx="252662">254</cx:pt>
          <cx:pt idx="252663">364</cx:pt>
          <cx:pt idx="252664">81</cx:pt>
          <cx:pt idx="252665">116</cx:pt>
          <cx:pt idx="252666">1</cx:pt>
          <cx:pt idx="252667">240</cx:pt>
          <cx:pt idx="252668">0</cx:pt>
          <cx:pt idx="252669">48</cx:pt>
          <cx:pt idx="252670">13</cx:pt>
          <cx:pt idx="252671">1</cx:pt>
          <cx:pt idx="252672">1</cx:pt>
          <cx:pt idx="252673">0</cx:pt>
          <cx:pt idx="252674">0</cx:pt>
          <cx:pt idx="252675">48</cx:pt>
          <cx:pt idx="252676">21</cx:pt>
          <cx:pt idx="252677">7</cx:pt>
          <cx:pt idx="252678">0</cx:pt>
          <cx:pt idx="252679">7</cx:pt>
          <cx:pt idx="252680">22</cx:pt>
          <cx:pt idx="252681">14</cx:pt>
          <cx:pt idx="252682">6</cx:pt>
          <cx:pt idx="252683">11</cx:pt>
          <cx:pt idx="252684">351</cx:pt>
          <cx:pt idx="252685">0</cx:pt>
          <cx:pt idx="252686">359</cx:pt>
          <cx:pt idx="252687">7</cx:pt>
          <cx:pt idx="252688">2</cx:pt>
          <cx:pt idx="252689">10</cx:pt>
          <cx:pt idx="252690">0</cx:pt>
          <cx:pt idx="252691">7</cx:pt>
          <cx:pt idx="252692">7</cx:pt>
          <cx:pt idx="252693">60</cx:pt>
          <cx:pt idx="252694">5</cx:pt>
          <cx:pt idx="252695">285</cx:pt>
          <cx:pt idx="252696">29</cx:pt>
          <cx:pt idx="252697">16</cx:pt>
          <cx:pt idx="252698">1</cx:pt>
          <cx:pt idx="252699">3</cx:pt>
          <cx:pt idx="252700">1</cx:pt>
          <cx:pt idx="252701">32</cx:pt>
          <cx:pt idx="252702">0</cx:pt>
          <cx:pt idx="252703">57</cx:pt>
          <cx:pt idx="252704">0</cx:pt>
          <cx:pt idx="252705">0</cx:pt>
          <cx:pt idx="252706">92</cx:pt>
          <cx:pt idx="252707">0</cx:pt>
          <cx:pt idx="252708">33</cx:pt>
          <cx:pt idx="252709">0</cx:pt>
          <cx:pt idx="252710">1</cx:pt>
          <cx:pt idx="252711">0</cx:pt>
          <cx:pt idx="252712">4</cx:pt>
          <cx:pt idx="252713">0</cx:pt>
          <cx:pt idx="252714">12</cx:pt>
          <cx:pt idx="252715">88</cx:pt>
          <cx:pt idx="252716">6</cx:pt>
          <cx:pt idx="252717">86</cx:pt>
          <cx:pt idx="252718">10</cx:pt>
          <cx:pt idx="252719">0</cx:pt>
          <cx:pt idx="252720">10</cx:pt>
          <cx:pt idx="252721">0</cx:pt>
          <cx:pt idx="252722">0</cx:pt>
          <cx:pt idx="252723">0</cx:pt>
          <cx:pt idx="252724">15</cx:pt>
          <cx:pt idx="252725">147</cx:pt>
          <cx:pt idx="252726">175</cx:pt>
          <cx:pt idx="252727">78</cx:pt>
          <cx:pt idx="252728">0</cx:pt>
          <cx:pt idx="252729">0</cx:pt>
          <cx:pt idx="252730">0</cx:pt>
          <cx:pt idx="252731">0</cx:pt>
          <cx:pt idx="252732">155</cx:pt>
          <cx:pt idx="252733">0</cx:pt>
          <cx:pt idx="252734">138</cx:pt>
          <cx:pt idx="252735">83</cx:pt>
          <cx:pt idx="252736">0</cx:pt>
          <cx:pt idx="252737">135</cx:pt>
          <cx:pt idx="252738">1</cx:pt>
          <cx:pt idx="252739">5</cx:pt>
          <cx:pt idx="252740">10</cx:pt>
          <cx:pt idx="252741">33</cx:pt>
          <cx:pt idx="252742">15</cx:pt>
          <cx:pt idx="252743">0</cx:pt>
          <cx:pt idx="252744">1</cx:pt>
          <cx:pt idx="252745">15</cx:pt>
          <cx:pt idx="252746">0</cx:pt>
          <cx:pt idx="252747">0</cx:pt>
          <cx:pt idx="252748">207</cx:pt>
          <cx:pt idx="252749">96</cx:pt>
          <cx:pt idx="252750">103</cx:pt>
          <cx:pt idx="252751">5</cx:pt>
          <cx:pt idx="252752">1</cx:pt>
          <cx:pt idx="252753">92</cx:pt>
          <cx:pt idx="252754">0</cx:pt>
          <cx:pt idx="252755">80</cx:pt>
          <cx:pt idx="252756">12</cx:pt>
          <cx:pt idx="252757">1</cx:pt>
          <cx:pt idx="252758">20</cx:pt>
          <cx:pt idx="252759">4</cx:pt>
          <cx:pt idx="252760">1</cx:pt>
          <cx:pt idx="252761">0</cx:pt>
          <cx:pt idx="252762">7</cx:pt>
          <cx:pt idx="252763">1</cx:pt>
          <cx:pt idx="252764">0</cx:pt>
          <cx:pt idx="252765">1</cx:pt>
          <cx:pt idx="252766">63</cx:pt>
          <cx:pt idx="252767">33</cx:pt>
          <cx:pt idx="252768">0</cx:pt>
          <cx:pt idx="252769">0</cx:pt>
          <cx:pt idx="252770">28</cx:pt>
          <cx:pt idx="252771">3</cx:pt>
          <cx:pt idx="252772">9</cx:pt>
          <cx:pt idx="252773">249</cx:pt>
          <cx:pt idx="252774">69</cx:pt>
          <cx:pt idx="252775">0</cx:pt>
          <cx:pt idx="252776">1</cx:pt>
          <cx:pt idx="252777">26</cx:pt>
          <cx:pt idx="252778">376</cx:pt>
          <cx:pt idx="252779">5</cx:pt>
          <cx:pt idx="252780">0</cx:pt>
          <cx:pt idx="252781">2</cx:pt>
          <cx:pt idx="252782">10</cx:pt>
          <cx:pt idx="252783">0</cx:pt>
          <cx:pt idx="252784">24</cx:pt>
          <cx:pt idx="252785">0</cx:pt>
          <cx:pt idx="252786">1</cx:pt>
          <cx:pt idx="252787">16</cx:pt>
          <cx:pt idx="252788">0</cx:pt>
          <cx:pt idx="252789">21</cx:pt>
          <cx:pt idx="252790">188</cx:pt>
          <cx:pt idx="252791">131</cx:pt>
          <cx:pt idx="252792">13</cx:pt>
          <cx:pt idx="252793">41</cx:pt>
          <cx:pt idx="252794">87</cx:pt>
          <cx:pt idx="252795">4</cx:pt>
          <cx:pt idx="252796">0</cx:pt>
          <cx:pt idx="252797">17</cx:pt>
          <cx:pt idx="252798">81</cx:pt>
          <cx:pt idx="252799">7</cx:pt>
          <cx:pt idx="252800">2</cx:pt>
          <cx:pt idx="252801">61</cx:pt>
          <cx:pt idx="252802">439</cx:pt>
          <cx:pt idx="252803">113</cx:pt>
          <cx:pt idx="252804">21</cx:pt>
          <cx:pt idx="252805">79</cx:pt>
          <cx:pt idx="252806">1</cx:pt>
          <cx:pt idx="252807">0</cx:pt>
          <cx:pt idx="252808">6</cx:pt>
          <cx:pt idx="252809">7</cx:pt>
          <cx:pt idx="252810">21</cx:pt>
          <cx:pt idx="252811">0</cx:pt>
          <cx:pt idx="252812">35</cx:pt>
          <cx:pt idx="252813">135</cx:pt>
          <cx:pt idx="252814">77</cx:pt>
          <cx:pt idx="252815">2</cx:pt>
          <cx:pt idx="252816">0</cx:pt>
          <cx:pt idx="252817">4</cx:pt>
          <cx:pt idx="252818">7</cx:pt>
          <cx:pt idx="252819">0</cx:pt>
          <cx:pt idx="252820">17</cx:pt>
          <cx:pt idx="252821">253</cx:pt>
          <cx:pt idx="252822">3</cx:pt>
          <cx:pt idx="252823">69</cx:pt>
          <cx:pt idx="252824">0</cx:pt>
          <cx:pt idx="252825">0</cx:pt>
          <cx:pt idx="252826">18</cx:pt>
          <cx:pt idx="252827">3</cx:pt>
          <cx:pt idx="252828">61</cx:pt>
          <cx:pt idx="252829">7</cx:pt>
          <cx:pt idx="252830">83</cx:pt>
          <cx:pt idx="252831">12</cx:pt>
          <cx:pt idx="252832">78</cx:pt>
          <cx:pt idx="252833">0</cx:pt>
          <cx:pt idx="252834">30</cx:pt>
          <cx:pt idx="252835">47</cx:pt>
          <cx:pt idx="252836">28</cx:pt>
          <cx:pt idx="252837">171</cx:pt>
          <cx:pt idx="252838">117</cx:pt>
          <cx:pt idx="252839">173</cx:pt>
          <cx:pt idx="252840">294</cx:pt>
          <cx:pt idx="252841">70</cx:pt>
          <cx:pt idx="252842">202</cx:pt>
          <cx:pt idx="252843">0</cx:pt>
          <cx:pt idx="252844">2</cx:pt>
          <cx:pt idx="252845">22</cx:pt>
          <cx:pt idx="252846">0</cx:pt>
          <cx:pt idx="252847">4</cx:pt>
          <cx:pt idx="252848">141</cx:pt>
          <cx:pt idx="252849">69</cx:pt>
          <cx:pt idx="252850">0</cx:pt>
          <cx:pt idx="252851">75</cx:pt>
          <cx:pt idx="252852">3</cx:pt>
          <cx:pt idx="252853">0</cx:pt>
          <cx:pt idx="252854">19</cx:pt>
          <cx:pt idx="252855">0</cx:pt>
          <cx:pt idx="252856">7</cx:pt>
          <cx:pt idx="252857">22</cx:pt>
          <cx:pt idx="252858">0</cx:pt>
          <cx:pt idx="252859">0</cx:pt>
          <cx:pt idx="252860">7</cx:pt>
          <cx:pt idx="252861">0</cx:pt>
          <cx:pt idx="252862">19</cx:pt>
          <cx:pt idx="252863">0</cx:pt>
          <cx:pt idx="252864">5</cx:pt>
          <cx:pt idx="252865">20</cx:pt>
          <cx:pt idx="252866">5</cx:pt>
          <cx:pt idx="252867">0</cx:pt>
          <cx:pt idx="252868">0</cx:pt>
          <cx:pt idx="252869">0</cx:pt>
          <cx:pt idx="252870">7</cx:pt>
          <cx:pt idx="252871">83</cx:pt>
          <cx:pt idx="252872">0</cx:pt>
          <cx:pt idx="252873">19</cx:pt>
          <cx:pt idx="252874">30</cx:pt>
          <cx:pt idx="252875">0</cx:pt>
          <cx:pt idx="252876">1</cx:pt>
          <cx:pt idx="252877">3</cx:pt>
          <cx:pt idx="252878">13</cx:pt>
          <cx:pt idx="252879">0</cx:pt>
          <cx:pt idx="252880">13</cx:pt>
          <cx:pt idx="252881">0</cx:pt>
          <cx:pt idx="252882">1</cx:pt>
          <cx:pt idx="252883">0</cx:pt>
          <cx:pt idx="252884">33</cx:pt>
          <cx:pt idx="252885">0</cx:pt>
          <cx:pt idx="252886">31</cx:pt>
          <cx:pt idx="252887">2</cx:pt>
          <cx:pt idx="252888">83</cx:pt>
          <cx:pt idx="252889">22</cx:pt>
          <cx:pt idx="252890">33</cx:pt>
          <cx:pt idx="252891">0</cx:pt>
          <cx:pt idx="252892">5</cx:pt>
          <cx:pt idx="252893">13</cx:pt>
          <cx:pt idx="252894">1</cx:pt>
          <cx:pt idx="252895">77</cx:pt>
          <cx:pt idx="252896">16</cx:pt>
          <cx:pt idx="252897">15</cx:pt>
          <cx:pt idx="252898">1</cx:pt>
          <cx:pt idx="252899">50</cx:pt>
          <cx:pt idx="252900">7</cx:pt>
          <cx:pt idx="252901">7</cx:pt>
          <cx:pt idx="252902">282</cx:pt>
          <cx:pt idx="252903">212</cx:pt>
          <cx:pt idx="252904">304</cx:pt>
          <cx:pt idx="252905">34</cx:pt>
          <cx:pt idx="252906">7</cx:pt>
          <cx:pt idx="252907">14</cx:pt>
          <cx:pt idx="252908">2</cx:pt>
          <cx:pt idx="252909">11</cx:pt>
          <cx:pt idx="252910">29</cx:pt>
          <cx:pt idx="252911">0</cx:pt>
          <cx:pt idx="252912">0</cx:pt>
          <cx:pt idx="252913">3</cx:pt>
          <cx:pt idx="252914">167</cx:pt>
          <cx:pt idx="252915">519</cx:pt>
          <cx:pt idx="252916">0</cx:pt>
          <cx:pt idx="252917">0</cx:pt>
          <cx:pt idx="252918">14</cx:pt>
          <cx:pt idx="252919">152</cx:pt>
          <cx:pt idx="252920">102</cx:pt>
          <cx:pt idx="252921">22</cx:pt>
          <cx:pt idx="252922">30</cx:pt>
          <cx:pt idx="252923">4</cx:pt>
          <cx:pt idx="252924">1</cx:pt>
          <cx:pt idx="252925">0</cx:pt>
          <cx:pt idx="252926">8</cx:pt>
          <cx:pt idx="252927">29</cx:pt>
          <cx:pt idx="252928">61</cx:pt>
          <cx:pt idx="252929">301</cx:pt>
          <cx:pt idx="252930">2</cx:pt>
          <cx:pt idx="252931">0</cx:pt>
          <cx:pt idx="252932">41</cx:pt>
          <cx:pt idx="252933">0</cx:pt>
          <cx:pt idx="252934">0</cx:pt>
          <cx:pt idx="252935">0</cx:pt>
          <cx:pt idx="252936">3</cx:pt>
          <cx:pt idx="252937">868</cx:pt>
          <cx:pt idx="252938">1</cx:pt>
          <cx:pt idx="252939">7</cx:pt>
          <cx:pt idx="252940">3</cx:pt>
          <cx:pt idx="252941">99</cx:pt>
          <cx:pt idx="252942">70</cx:pt>
          <cx:pt idx="252943">21</cx:pt>
          <cx:pt idx="252944">21</cx:pt>
          <cx:pt idx="252945">6</cx:pt>
          <cx:pt idx="252946">0</cx:pt>
          <cx:pt idx="252947">0</cx:pt>
          <cx:pt idx="252948">5</cx:pt>
          <cx:pt idx="252949">1</cx:pt>
          <cx:pt idx="252950">1</cx:pt>
          <cx:pt idx="252951">21</cx:pt>
          <cx:pt idx="252952">7</cx:pt>
          <cx:pt idx="252953">125</cx:pt>
          <cx:pt idx="252954">0</cx:pt>
          <cx:pt idx="252955">6</cx:pt>
          <cx:pt idx="252956">335</cx:pt>
          <cx:pt idx="252957">164</cx:pt>
          <cx:pt idx="252958">0</cx:pt>
          <cx:pt idx="252959">8</cx:pt>
          <cx:pt idx="252960">0</cx:pt>
          <cx:pt idx="252961">159</cx:pt>
          <cx:pt idx="252962">0</cx:pt>
          <cx:pt idx="252963">0</cx:pt>
          <cx:pt idx="252964">0</cx:pt>
          <cx:pt idx="252965">0</cx:pt>
          <cx:pt idx="252966">0</cx:pt>
          <cx:pt idx="252967">4</cx:pt>
          <cx:pt idx="252968">0</cx:pt>
          <cx:pt idx="252969">4</cx:pt>
          <cx:pt idx="252970">0</cx:pt>
          <cx:pt idx="252971">0</cx:pt>
          <cx:pt idx="252972">4</cx:pt>
          <cx:pt idx="252973">31</cx:pt>
          <cx:pt idx="252974">67</cx:pt>
          <cx:pt idx="252975">49</cx:pt>
          <cx:pt idx="252976">1</cx:pt>
          <cx:pt idx="252977">47</cx:pt>
          <cx:pt idx="252978">3</cx:pt>
          <cx:pt idx="252979">2</cx:pt>
          <cx:pt idx="252980">6</cx:pt>
          <cx:pt idx="252981">1</cx:pt>
          <cx:pt idx="252982">12</cx:pt>
          <cx:pt idx="252983">1</cx:pt>
          <cx:pt idx="252984">66</cx:pt>
          <cx:pt idx="252985">50</cx:pt>
          <cx:pt idx="252986">20</cx:pt>
          <cx:pt idx="252987">0</cx:pt>
          <cx:pt idx="252988">0</cx:pt>
          <cx:pt idx="252989">57</cx:pt>
          <cx:pt idx="252990">73</cx:pt>
          <cx:pt idx="252991">0</cx:pt>
          <cx:pt idx="252992">110</cx:pt>
          <cx:pt idx="252993">0</cx:pt>
          <cx:pt idx="252994">110</cx:pt>
          <cx:pt idx="252995">0</cx:pt>
          <cx:pt idx="252996">0</cx:pt>
          <cx:pt idx="252997">1</cx:pt>
          <cx:pt idx="252998">135</cx:pt>
          <cx:pt idx="252999">5</cx:pt>
          <cx:pt idx="253000">50</cx:pt>
          <cx:pt idx="253001">0</cx:pt>
          <cx:pt idx="253002">0</cx:pt>
          <cx:pt idx="253003">3</cx:pt>
          <cx:pt idx="253004">14</cx:pt>
          <cx:pt idx="253005">0</cx:pt>
          <cx:pt idx="253006">4</cx:pt>
          <cx:pt idx="253007">0</cx:pt>
          <cx:pt idx="253008">9</cx:pt>
          <cx:pt idx="253009">19</cx:pt>
          <cx:pt idx="253010">175</cx:pt>
          <cx:pt idx="253011">4</cx:pt>
          <cx:pt idx="253012">1</cx:pt>
          <cx:pt idx="253013">42</cx:pt>
          <cx:pt idx="253014">61</cx:pt>
          <cx:pt idx="253015">29</cx:pt>
          <cx:pt idx="253016">6</cx:pt>
          <cx:pt idx="253017">0</cx:pt>
          <cx:pt idx="253018">11</cx:pt>
          <cx:pt idx="253019">0</cx:pt>
          <cx:pt idx="253020">1</cx:pt>
          <cx:pt idx="253021">1</cx:pt>
          <cx:pt idx="253022">8</cx:pt>
          <cx:pt idx="253023">441</cx:pt>
          <cx:pt idx="253024">0</cx:pt>
          <cx:pt idx="253025">27</cx:pt>
          <cx:pt idx="253026">2</cx:pt>
          <cx:pt idx="253027">13</cx:pt>
          <cx:pt idx="253028">1</cx:pt>
          <cx:pt idx="253029">1</cx:pt>
          <cx:pt idx="253030">22</cx:pt>
          <cx:pt idx="253031">0</cx:pt>
          <cx:pt idx="253032">3</cx:pt>
          <cx:pt idx="253033">7</cx:pt>
          <cx:pt idx="253034">2</cx:pt>
          <cx:pt idx="253035">148</cx:pt>
          <cx:pt idx="253036">46</cx:pt>
          <cx:pt idx="253037">9</cx:pt>
          <cx:pt idx="253038">1</cx:pt>
          <cx:pt idx="253039">24</cx:pt>
          <cx:pt idx="253040">86</cx:pt>
          <cx:pt idx="253041">49</cx:pt>
          <cx:pt idx="253042">0</cx:pt>
          <cx:pt idx="253043">0</cx:pt>
          <cx:pt idx="253044">78</cx:pt>
          <cx:pt idx="253045">1</cx:pt>
          <cx:pt idx="253046">78</cx:pt>
          <cx:pt idx="253047">47</cx:pt>
          <cx:pt idx="253048">354</cx:pt>
          <cx:pt idx="253049">29</cx:pt>
          <cx:pt idx="253050">0</cx:pt>
          <cx:pt idx="253051">0</cx:pt>
          <cx:pt idx="253052">0</cx:pt>
          <cx:pt idx="253053">0</cx:pt>
          <cx:pt idx="253054">0</cx:pt>
          <cx:pt idx="253055">0</cx:pt>
          <cx:pt idx="253056">0</cx:pt>
          <cx:pt idx="253057">0</cx:pt>
          <cx:pt idx="253058">0</cx:pt>
          <cx:pt idx="253059">0</cx:pt>
          <cx:pt idx="253060">1</cx:pt>
          <cx:pt idx="253061">0</cx:pt>
          <cx:pt idx="253062">0</cx:pt>
          <cx:pt idx="253063">1</cx:pt>
          <cx:pt idx="253064">1</cx:pt>
          <cx:pt idx="253065">1</cx:pt>
          <cx:pt idx="253066">1</cx:pt>
          <cx:pt idx="253067">1</cx:pt>
          <cx:pt idx="253068">3</cx:pt>
          <cx:pt idx="253069">23</cx:pt>
          <cx:pt idx="253070">0</cx:pt>
          <cx:pt idx="253071">8</cx:pt>
          <cx:pt idx="253072">7</cx:pt>
          <cx:pt idx="253073">723</cx:pt>
          <cx:pt idx="253074">4</cx:pt>
          <cx:pt idx="253075">0</cx:pt>
          <cx:pt idx="253076">0</cx:pt>
          <cx:pt idx="253077">127</cx:pt>
          <cx:pt idx="253078">11</cx:pt>
          <cx:pt idx="253079">14</cx:pt>
          <cx:pt idx="253080">17</cx:pt>
          <cx:pt idx="253081">17</cx:pt>
          <cx:pt idx="253082">139</cx:pt>
          <cx:pt idx="253083">232</cx:pt>
          <cx:pt idx="253084">38</cx:pt>
          <cx:pt idx="253085">7</cx:pt>
          <cx:pt idx="253086">1</cx:pt>
          <cx:pt idx="253087">0</cx:pt>
          <cx:pt idx="253088">0</cx:pt>
          <cx:pt idx="253089">0</cx:pt>
          <cx:pt idx="253090">19</cx:pt>
          <cx:pt idx="253091">4</cx:pt>
          <cx:pt idx="253092">168</cx:pt>
          <cx:pt idx="253093">0</cx:pt>
          <cx:pt idx="253094">31</cx:pt>
          <cx:pt idx="253095">28</cx:pt>
          <cx:pt idx="253096">55</cx:pt>
          <cx:pt idx="253097">282</cx:pt>
          <cx:pt idx="253098">62</cx:pt>
          <cx:pt idx="253099">17</cx:pt>
          <cx:pt idx="253100">3</cx:pt>
          <cx:pt idx="253101">8</cx:pt>
          <cx:pt idx="253102">39</cx:pt>
          <cx:pt idx="253103">0</cx:pt>
          <cx:pt idx="253104">0</cx:pt>
          <cx:pt idx="253105">28</cx:pt>
          <cx:pt idx="253106">2</cx:pt>
          <cx:pt idx="253107">0</cx:pt>
          <cx:pt idx="253108">4</cx:pt>
          <cx:pt idx="253109">0</cx:pt>
          <cx:pt idx="253110">0</cx:pt>
          <cx:pt idx="253111">0</cx:pt>
          <cx:pt idx="253112">26</cx:pt>
          <cx:pt idx="253113">12</cx:pt>
          <cx:pt idx="253114">21</cx:pt>
          <cx:pt idx="253115">69</cx:pt>
          <cx:pt idx="253116">20</cx:pt>
          <cx:pt idx="253117">184</cx:pt>
          <cx:pt idx="253118">1</cx:pt>
          <cx:pt idx="253119">1</cx:pt>
          <cx:pt idx="253120">1</cx:pt>
          <cx:pt idx="253121">9</cx:pt>
          <cx:pt idx="253122">65</cx:pt>
          <cx:pt idx="253123">51</cx:pt>
          <cx:pt idx="253124">429</cx:pt>
          <cx:pt idx="253125">2</cx:pt>
          <cx:pt idx="253126">9</cx:pt>
          <cx:pt idx="253127">1</cx:pt>
          <cx:pt idx="253128">0</cx:pt>
          <cx:pt idx="253129">12</cx:pt>
          <cx:pt idx="253130">8</cx:pt>
          <cx:pt idx="253131">27</cx:pt>
          <cx:pt idx="253132">14</cx:pt>
          <cx:pt idx="253133">412</cx:pt>
          <cx:pt idx="253134">12</cx:pt>
          <cx:pt idx="253135">0</cx:pt>
          <cx:pt idx="253136">4</cx:pt>
          <cx:pt idx="253137">0</cx:pt>
          <cx:pt idx="253138">0</cx:pt>
          <cx:pt idx="253139">0</cx:pt>
          <cx:pt idx="253140">35</cx:pt>
          <cx:pt idx="253141">0</cx:pt>
          <cx:pt idx="253142">0</cx:pt>
          <cx:pt idx="253143">26</cx:pt>
          <cx:pt idx="253144">55</cx:pt>
          <cx:pt idx="253145">17</cx:pt>
          <cx:pt idx="253146">0</cx:pt>
          <cx:pt idx="253147">0</cx:pt>
          <cx:pt idx="253148">5</cx:pt>
          <cx:pt idx="253149">33</cx:pt>
          <cx:pt idx="253150">75</cx:pt>
          <cx:pt idx="253151">0</cx:pt>
          <cx:pt idx="253152">0</cx:pt>
          <cx:pt idx="253153">58</cx:pt>
          <cx:pt idx="253154">5</cx:pt>
          <cx:pt idx="253155">0</cx:pt>
          <cx:pt idx="253156">13</cx:pt>
          <cx:pt idx="253157">39</cx:pt>
          <cx:pt idx="253158">31</cx:pt>
          <cx:pt idx="253159">0</cx:pt>
          <cx:pt idx="253160">0</cx:pt>
          <cx:pt idx="253161">0</cx:pt>
          <cx:pt idx="253162">0</cx:pt>
          <cx:pt idx="253163">0</cx:pt>
          <cx:pt idx="253164">569</cx:pt>
          <cx:pt idx="253165">50</cx:pt>
          <cx:pt idx="253166">6</cx:pt>
          <cx:pt idx="253167">137</cx:pt>
          <cx:pt idx="253168">18</cx:pt>
          <cx:pt idx="253169">1</cx:pt>
          <cx:pt idx="253170">0</cx:pt>
          <cx:pt idx="253171">12</cx:pt>
          <cx:pt idx="253172">117</cx:pt>
          <cx:pt idx="253173">4</cx:pt>
          <cx:pt idx="253174">1</cx:pt>
          <cx:pt idx="253175">4</cx:pt>
          <cx:pt idx="253176">144</cx:pt>
          <cx:pt idx="253177">43</cx:pt>
          <cx:pt idx="253178">0</cx:pt>
          <cx:pt idx="253179">0</cx:pt>
          <cx:pt idx="253180">21</cx:pt>
          <cx:pt idx="253181">19</cx:pt>
          <cx:pt idx="253182">44</cx:pt>
          <cx:pt idx="253183">0</cx:pt>
          <cx:pt idx="253184">0</cx:pt>
          <cx:pt idx="253185">3</cx:pt>
          <cx:pt idx="253186">13</cx:pt>
          <cx:pt idx="253187">0</cx:pt>
          <cx:pt idx="253188">50</cx:pt>
          <cx:pt idx="253189">1</cx:pt>
          <cx:pt idx="253190">0</cx:pt>
          <cx:pt idx="253191">56</cx:pt>
          <cx:pt idx="253192">0</cx:pt>
          <cx:pt idx="253193">21</cx:pt>
          <cx:pt idx="253194">22</cx:pt>
          <cx:pt idx="253195">6</cx:pt>
          <cx:pt idx="253196">0</cx:pt>
          <cx:pt idx="253197">1</cx:pt>
          <cx:pt idx="253198">14</cx:pt>
          <cx:pt idx="253199">30</cx:pt>
          <cx:pt idx="253200">0</cx:pt>
          <cx:pt idx="253201">1</cx:pt>
          <cx:pt idx="253202">26</cx:pt>
          <cx:pt idx="253203">26</cx:pt>
          <cx:pt idx="253204">143</cx:pt>
          <cx:pt idx="253205">0</cx:pt>
          <cx:pt idx="253206">31</cx:pt>
          <cx:pt idx="253207">0</cx:pt>
          <cx:pt idx="253208">0</cx:pt>
          <cx:pt idx="253209">0</cx:pt>
          <cx:pt idx="253210">2</cx:pt>
          <cx:pt idx="253211">0</cx:pt>
          <cx:pt idx="253212">70</cx:pt>
          <cx:pt idx="253213">3</cx:pt>
          <cx:pt idx="253214">0</cx:pt>
          <cx:pt idx="253215">0</cx:pt>
          <cx:pt idx="253216">7</cx:pt>
          <cx:pt idx="253217">0</cx:pt>
          <cx:pt idx="253218">1</cx:pt>
          <cx:pt idx="253219">23</cx:pt>
          <cx:pt idx="253220">47</cx:pt>
          <cx:pt idx="253221">0</cx:pt>
          <cx:pt idx="253222">12</cx:pt>
          <cx:pt idx="253223">70</cx:pt>
          <cx:pt idx="253224">42</cx:pt>
          <cx:pt idx="253225">0</cx:pt>
          <cx:pt idx="253226">15</cx:pt>
          <cx:pt idx="253227">4</cx:pt>
          <cx:pt idx="253228">0</cx:pt>
          <cx:pt idx="253229">12</cx:pt>
          <cx:pt idx="253230">7</cx:pt>
          <cx:pt idx="253231">0</cx:pt>
          <cx:pt idx="253232">0</cx:pt>
          <cx:pt idx="253233">11</cx:pt>
          <cx:pt idx="253234">0</cx:pt>
          <cx:pt idx="253235">6</cx:pt>
          <cx:pt idx="253236">0</cx:pt>
          <cx:pt idx="253237">1</cx:pt>
          <cx:pt idx="253238">2</cx:pt>
          <cx:pt idx="253239">0</cx:pt>
          <cx:pt idx="253240">1</cx:pt>
          <cx:pt idx="253241">7</cx:pt>
          <cx:pt idx="253242">75</cx:pt>
          <cx:pt idx="253243">29</cx:pt>
          <cx:pt idx="253244">18</cx:pt>
          <cx:pt idx="253245">1</cx:pt>
          <cx:pt idx="253246">1</cx:pt>
          <cx:pt idx="253247">265</cx:pt>
          <cx:pt idx="253248">44</cx:pt>
          <cx:pt idx="253249">1</cx:pt>
          <cx:pt idx="253250">2</cx:pt>
          <cx:pt idx="253251">0</cx:pt>
          <cx:pt idx="253252">106</cx:pt>
          <cx:pt idx="253253">6</cx:pt>
          <cx:pt idx="253254">149</cx:pt>
          <cx:pt idx="253255">146</cx:pt>
          <cx:pt idx="253256">119</cx:pt>
          <cx:pt idx="253257">232</cx:pt>
          <cx:pt idx="253258">3</cx:pt>
          <cx:pt idx="253259">1</cx:pt>
          <cx:pt idx="253260">32</cx:pt>
          <cx:pt idx="253261">0</cx:pt>
          <cx:pt idx="253262">2</cx:pt>
          <cx:pt idx="253263">20</cx:pt>
          <cx:pt idx="253264">52</cx:pt>
          <cx:pt idx="253265">146</cx:pt>
          <cx:pt idx="253266">376</cx:pt>
          <cx:pt idx="253267">13</cx:pt>
          <cx:pt idx="253268">6</cx:pt>
          <cx:pt idx="253269">1</cx:pt>
          <cx:pt idx="253270">1</cx:pt>
          <cx:pt idx="253271">0</cx:pt>
          <cx:pt idx="253272">24</cx:pt>
          <cx:pt idx="253273">7</cx:pt>
          <cx:pt idx="253274">1</cx:pt>
          <cx:pt idx="253275">0</cx:pt>
          <cx:pt idx="253276">3</cx:pt>
          <cx:pt idx="253277">0</cx:pt>
          <cx:pt idx="253278">3</cx:pt>
          <cx:pt idx="253279">110</cx:pt>
          <cx:pt idx="253280">62</cx:pt>
          <cx:pt idx="253281">49</cx:pt>
          <cx:pt idx="253282">8</cx:pt>
          <cx:pt idx="253283">0</cx:pt>
          <cx:pt idx="253284">0</cx:pt>
          <cx:pt idx="253285">4</cx:pt>
          <cx:pt idx="253286">0</cx:pt>
          <cx:pt idx="253287">1</cx:pt>
          <cx:pt idx="253288">216</cx:pt>
          <cx:pt idx="253289">5</cx:pt>
          <cx:pt idx="253290">141</cx:pt>
          <cx:pt idx="253291">2</cx:pt>
          <cx:pt idx="253292">12</cx:pt>
          <cx:pt idx="253293">0</cx:pt>
          <cx:pt idx="253294">0</cx:pt>
          <cx:pt idx="253295">15</cx:pt>
          <cx:pt idx="253296">0</cx:pt>
          <cx:pt idx="253297">29</cx:pt>
          <cx:pt idx="253298">114</cx:pt>
          <cx:pt idx="253299">60</cx:pt>
          <cx:pt idx="253300">0</cx:pt>
          <cx:pt idx="253301">3</cx:pt>
          <cx:pt idx="253302">3</cx:pt>
          <cx:pt idx="253303">3</cx:pt>
          <cx:pt idx="253304">59</cx:pt>
          <cx:pt idx="253305">139</cx:pt>
          <cx:pt idx="253306">352</cx:pt>
          <cx:pt idx="253307">237</cx:pt>
          <cx:pt idx="253308">8</cx:pt>
          <cx:pt idx="253309">52</cx:pt>
          <cx:pt idx="253310">38</cx:pt>
          <cx:pt idx="253311">2</cx:pt>
          <cx:pt idx="253312">14</cx:pt>
          <cx:pt idx="253313">0</cx:pt>
          <cx:pt idx="253314">24</cx:pt>
          <cx:pt idx="253315">2</cx:pt>
          <cx:pt idx="253316">12</cx:pt>
          <cx:pt idx="253317">5</cx:pt>
          <cx:pt idx="253318">10</cx:pt>
          <cx:pt idx="253319">0</cx:pt>
          <cx:pt idx="253320">6</cx:pt>
          <cx:pt idx="253321">0</cx:pt>
          <cx:pt idx="253322">0</cx:pt>
          <cx:pt idx="253323">24</cx:pt>
          <cx:pt idx="253324">28</cx:pt>
          <cx:pt idx="253325">3</cx:pt>
          <cx:pt idx="253326">0</cx:pt>
          <cx:pt idx="253327">0</cx:pt>
          <cx:pt idx="253328">0</cx:pt>
          <cx:pt idx="253329">0</cx:pt>
          <cx:pt idx="253330">2</cx:pt>
          <cx:pt idx="253331">0</cx:pt>
          <cx:pt idx="253332">0</cx:pt>
          <cx:pt idx="253333">1</cx:pt>
          <cx:pt idx="253334">1</cx:pt>
          <cx:pt idx="253335">2</cx:pt>
          <cx:pt idx="253336">0</cx:pt>
          <cx:pt idx="253337">0</cx:pt>
          <cx:pt idx="253338">17</cx:pt>
          <cx:pt idx="253339">0</cx:pt>
          <cx:pt idx="253340">1</cx:pt>
          <cx:pt idx="253341">0</cx:pt>
          <cx:pt idx="253342">0</cx:pt>
          <cx:pt idx="253343">0</cx:pt>
          <cx:pt idx="253344">0</cx:pt>
          <cx:pt idx="253345">0</cx:pt>
          <cx:pt idx="253346">1</cx:pt>
          <cx:pt idx="253347">0</cx:pt>
          <cx:pt idx="253348">0</cx:pt>
          <cx:pt idx="253349">0</cx:pt>
          <cx:pt idx="253350">0</cx:pt>
          <cx:pt idx="253351">0</cx:pt>
          <cx:pt idx="253352">0</cx:pt>
          <cx:pt idx="253353">0</cx:pt>
          <cx:pt idx="253354">3</cx:pt>
          <cx:pt idx="253355">8</cx:pt>
          <cx:pt idx="253356">3</cx:pt>
          <cx:pt idx="253357">0</cx:pt>
          <cx:pt idx="253358">7</cx:pt>
          <cx:pt idx="253359">0</cx:pt>
          <cx:pt idx="253360">0</cx:pt>
          <cx:pt idx="253361">0</cx:pt>
          <cx:pt idx="253362">0</cx:pt>
          <cx:pt idx="253363">0</cx:pt>
          <cx:pt idx="253364">0</cx:pt>
          <cx:pt idx="253365">0</cx:pt>
          <cx:pt idx="253366">1</cx:pt>
          <cx:pt idx="253367">34</cx:pt>
          <cx:pt idx="253368">331</cx:pt>
          <cx:pt idx="253369">14</cx:pt>
          <cx:pt idx="253370">0</cx:pt>
          <cx:pt idx="253371">1</cx:pt>
          <cx:pt idx="253372">2</cx:pt>
          <cx:pt idx="253373">7</cx:pt>
          <cx:pt idx="253374">0</cx:pt>
          <cx:pt idx="253375">0</cx:pt>
          <cx:pt idx="253376">1</cx:pt>
          <cx:pt idx="253377">364</cx:pt>
          <cx:pt idx="253378">3</cx:pt>
          <cx:pt idx="253379">4</cx:pt>
          <cx:pt idx="253380">0</cx:pt>
          <cx:pt idx="253381">14</cx:pt>
          <cx:pt idx="253382">216</cx:pt>
          <cx:pt idx="253383">0</cx:pt>
          <cx:pt idx="253384">0</cx:pt>
          <cx:pt idx="253385">1</cx:pt>
          <cx:pt idx="253386">7</cx:pt>
          <cx:pt idx="253387">0</cx:pt>
          <cx:pt idx="253388">10</cx:pt>
          <cx:pt idx="253389">173</cx:pt>
          <cx:pt idx="253390">5</cx:pt>
          <cx:pt idx="253391">0</cx:pt>
          <cx:pt idx="253392">21</cx:pt>
          <cx:pt idx="253393">219</cx:pt>
          <cx:pt idx="253394">4</cx:pt>
          <cx:pt idx="253395">0</cx:pt>
          <cx:pt idx="253396">27</cx:pt>
          <cx:pt idx="253397">0</cx:pt>
          <cx:pt idx="253398">0</cx:pt>
          <cx:pt idx="253399">0</cx:pt>
          <cx:pt idx="253400">0</cx:pt>
          <cx:pt idx="253401">2</cx:pt>
          <cx:pt idx="253402">0</cx:pt>
          <cx:pt idx="253403">50</cx:pt>
          <cx:pt idx="253404">36</cx:pt>
          <cx:pt idx="253405">352</cx:pt>
          <cx:pt idx="253406">2</cx:pt>
          <cx:pt idx="253407">1</cx:pt>
          <cx:pt idx="253408">19</cx:pt>
          <cx:pt idx="253409">5</cx:pt>
          <cx:pt idx="253410">78</cx:pt>
          <cx:pt idx="253411">0</cx:pt>
          <cx:pt idx="253412">4</cx:pt>
          <cx:pt idx="253413">2</cx:pt>
          <cx:pt idx="253414">105</cx:pt>
          <cx:pt idx="253415">52</cx:pt>
          <cx:pt idx="253416">1</cx:pt>
          <cx:pt idx="253417">0</cx:pt>
          <cx:pt idx="253418">8</cx:pt>
          <cx:pt idx="253419">0</cx:pt>
          <cx:pt idx="253420">0</cx:pt>
          <cx:pt idx="253421">1</cx:pt>
          <cx:pt idx="253422">53</cx:pt>
          <cx:pt idx="253423">53</cx:pt>
          <cx:pt idx="253424">256</cx:pt>
          <cx:pt idx="253425">308</cx:pt>
          <cx:pt idx="253426">8</cx:pt>
          <cx:pt idx="253427">1</cx:pt>
          <cx:pt idx="253428">0</cx:pt>
          <cx:pt idx="253429">47</cx:pt>
          <cx:pt idx="253430">36</cx:pt>
          <cx:pt idx="253431">14</cx:pt>
          <cx:pt idx="253432">2</cx:pt>
          <cx:pt idx="253433">1</cx:pt>
          <cx:pt idx="253434">17</cx:pt>
          <cx:pt idx="253435">52</cx:pt>
          <cx:pt idx="253436">1</cx:pt>
          <cx:pt idx="253437">12</cx:pt>
          <cx:pt idx="253438">382</cx:pt>
          <cx:pt idx="253439">7</cx:pt>
          <cx:pt idx="253440">4</cx:pt>
          <cx:pt idx="253441">0</cx:pt>
          <cx:pt idx="253442">6</cx:pt>
          <cx:pt idx="253443">3</cx:pt>
          <cx:pt idx="253444">48</cx:pt>
          <cx:pt idx="253445">8</cx:pt>
          <cx:pt idx="253446">57</cx:pt>
          <cx:pt idx="253447">24</cx:pt>
          <cx:pt idx="253448">1</cx:pt>
          <cx:pt idx="253449">0</cx:pt>
          <cx:pt idx="253450">0</cx:pt>
          <cx:pt idx="253451">14</cx:pt>
          <cx:pt idx="253452">20</cx:pt>
          <cx:pt idx="253453">12</cx:pt>
          <cx:pt idx="253454">10</cx:pt>
          <cx:pt idx="253455">19</cx:pt>
          <cx:pt idx="253456">28</cx:pt>
          <cx:pt idx="253457">4</cx:pt>
          <cx:pt idx="253458">2</cx:pt>
          <cx:pt idx="253459">21</cx:pt>
          <cx:pt idx="253460">336</cx:pt>
          <cx:pt idx="253461">0</cx:pt>
          <cx:pt idx="253462">1</cx:pt>
          <cx:pt idx="253463">0</cx:pt>
          <cx:pt idx="253464">1</cx:pt>
          <cx:pt idx="253465">0</cx:pt>
          <cx:pt idx="253466">6</cx:pt>
          <cx:pt idx="253467">4</cx:pt>
          <cx:pt idx="253468">1</cx:pt>
          <cx:pt idx="253469">108</cx:pt>
          <cx:pt idx="253470">0</cx:pt>
          <cx:pt idx="253471">26</cx:pt>
          <cx:pt idx="253472">45</cx:pt>
          <cx:pt idx="253473">2</cx:pt>
          <cx:pt idx="253474">1</cx:pt>
          <cx:pt idx="253475">0</cx:pt>
          <cx:pt idx="253476">7</cx:pt>
          <cx:pt idx="253477">24</cx:pt>
          <cx:pt idx="253478">426</cx:pt>
          <cx:pt idx="253479">1</cx:pt>
          <cx:pt idx="253480">5</cx:pt>
          <cx:pt idx="253481">64</cx:pt>
          <cx:pt idx="253482">37</cx:pt>
          <cx:pt idx="253483">88</cx:pt>
          <cx:pt idx="253484">7</cx:pt>
          <cx:pt idx="253485">2</cx:pt>
          <cx:pt idx="253486">1</cx:pt>
          <cx:pt idx="253487">15</cx:pt>
          <cx:pt idx="253488">22</cx:pt>
          <cx:pt idx="253489">3</cx:pt>
          <cx:pt idx="253490">1</cx:pt>
          <cx:pt idx="253491">0</cx:pt>
          <cx:pt idx="253492">73</cx:pt>
          <cx:pt idx="253493">39</cx:pt>
          <cx:pt idx="253494">0</cx:pt>
          <cx:pt idx="253495">97</cx:pt>
          <cx:pt idx="253496">4</cx:pt>
          <cx:pt idx="253497">0</cx:pt>
          <cx:pt idx="253498">29</cx:pt>
          <cx:pt idx="253499">5</cx:pt>
          <cx:pt idx="253500">0</cx:pt>
          <cx:pt idx="253501">7</cx:pt>
          <cx:pt idx="253502">0</cx:pt>
          <cx:pt idx="253503">141</cx:pt>
          <cx:pt idx="253504">418</cx:pt>
          <cx:pt idx="253505">18</cx:pt>
          <cx:pt idx="253506">467</cx:pt>
          <cx:pt idx="253507">214</cx:pt>
          <cx:pt idx="253508">11</cx:pt>
          <cx:pt idx="253509">1</cx:pt>
          <cx:pt idx="253510">4</cx:pt>
          <cx:pt idx="253511">1</cx:pt>
          <cx:pt idx="253512">58</cx:pt>
          <cx:pt idx="253513">87</cx:pt>
          <cx:pt idx="253514">36</cx:pt>
          <cx:pt idx="253515">1</cx:pt>
          <cx:pt idx="253516">1</cx:pt>
          <cx:pt idx="253517">0</cx:pt>
          <cx:pt idx="253518">0</cx:pt>
          <cx:pt idx="253519">24</cx:pt>
          <cx:pt idx="253520">126</cx:pt>
          <cx:pt idx="253521">1</cx:pt>
          <cx:pt idx="253522">0</cx:pt>
          <cx:pt idx="253523">29</cx:pt>
          <cx:pt idx="253524">3</cx:pt>
          <cx:pt idx="253525">68</cx:pt>
          <cx:pt idx="253526">89</cx:pt>
          <cx:pt idx="253527">7</cx:pt>
          <cx:pt idx="253528">36</cx:pt>
          <cx:pt idx="253529">256</cx:pt>
          <cx:pt idx="253530">7</cx:pt>
          <cx:pt idx="253531">26</cx:pt>
          <cx:pt idx="253532">75</cx:pt>
          <cx:pt idx="253533">46</cx:pt>
          <cx:pt idx="253534">7</cx:pt>
          <cx:pt idx="253535">2</cx:pt>
          <cx:pt idx="253536">0</cx:pt>
          <cx:pt idx="253537">0</cx:pt>
          <cx:pt idx="253538">0</cx:pt>
          <cx:pt idx="253539">0</cx:pt>
          <cx:pt idx="253540">0</cx:pt>
          <cx:pt idx="253541">0</cx:pt>
          <cx:pt idx="253542">1</cx:pt>
          <cx:pt idx="253543">0</cx:pt>
          <cx:pt idx="253544">0</cx:pt>
          <cx:pt idx="253545">0</cx:pt>
          <cx:pt idx="253546">5</cx:pt>
          <cx:pt idx="253547">246</cx:pt>
          <cx:pt idx="253548">10</cx:pt>
          <cx:pt idx="253549">0</cx:pt>
          <cx:pt idx="253550">71</cx:pt>
          <cx:pt idx="253551">0</cx:pt>
          <cx:pt idx="253552">49</cx:pt>
          <cx:pt idx="253553">0</cx:pt>
          <cx:pt idx="253554">0</cx:pt>
          <cx:pt idx="253555">59</cx:pt>
          <cx:pt idx="253556">14</cx:pt>
          <cx:pt idx="253557">0</cx:pt>
          <cx:pt idx="253558">0</cx:pt>
          <cx:pt idx="253559">0</cx:pt>
          <cx:pt idx="253560">0</cx:pt>
          <cx:pt idx="253561">429</cx:pt>
          <cx:pt idx="253562">0</cx:pt>
          <cx:pt idx="253563">0</cx:pt>
          <cx:pt idx="253564">7</cx:pt>
          <cx:pt idx="253565">5</cx:pt>
          <cx:pt idx="253566">83</cx:pt>
          <cx:pt idx="253567">0</cx:pt>
          <cx:pt idx="253568">3</cx:pt>
          <cx:pt idx="253569">46</cx:pt>
          <cx:pt idx="253570">1</cx:pt>
          <cx:pt idx="253571">57</cx:pt>
          <cx:pt idx="253572">27</cx:pt>
          <cx:pt idx="253573">66</cx:pt>
          <cx:pt idx="253574">0</cx:pt>
          <cx:pt idx="253575">18</cx:pt>
          <cx:pt idx="253576">152</cx:pt>
          <cx:pt idx="253577">41</cx:pt>
          <cx:pt idx="253578">0</cx:pt>
          <cx:pt idx="253579">32</cx:pt>
          <cx:pt idx="253580">32</cx:pt>
          <cx:pt idx="253581">1</cx:pt>
          <cx:pt idx="253582">56</cx:pt>
          <cx:pt idx="253583">5</cx:pt>
          <cx:pt idx="253584">28</cx:pt>
          <cx:pt idx="253585">0</cx:pt>
          <cx:pt idx="253586">0</cx:pt>
          <cx:pt idx="253587">0</cx:pt>
          <cx:pt idx="253588">4</cx:pt>
          <cx:pt idx="253589">0</cx:pt>
          <cx:pt idx="253590">74</cx:pt>
          <cx:pt idx="253591">0</cx:pt>
          <cx:pt idx="253592">1</cx:pt>
          <cx:pt idx="253593">24</cx:pt>
          <cx:pt idx="253594">0</cx:pt>
          <cx:pt idx="253595">0</cx:pt>
          <cx:pt idx="253596">1</cx:pt>
          <cx:pt idx="253597">0</cx:pt>
          <cx:pt idx="253598">7</cx:pt>
          <cx:pt idx="253599">14</cx:pt>
          <cx:pt idx="253600">22</cx:pt>
          <cx:pt idx="253601">1</cx:pt>
          <cx:pt idx="253602">0</cx:pt>
          <cx:pt idx="253603">6</cx:pt>
          <cx:pt idx="253604">19</cx:pt>
          <cx:pt idx="253605">0</cx:pt>
          <cx:pt idx="253606">0</cx:pt>
          <cx:pt idx="253607">207</cx:pt>
          <cx:pt idx="253608">7</cx:pt>
          <cx:pt idx="253609">13</cx:pt>
          <cx:pt idx="253610">0</cx:pt>
          <cx:pt idx="253611">223</cx:pt>
          <cx:pt idx="253612">1</cx:pt>
          <cx:pt idx="253613">9</cx:pt>
          <cx:pt idx="253614">1</cx:pt>
          <cx:pt idx="253615">0</cx:pt>
          <cx:pt idx="253616">3</cx:pt>
          <cx:pt idx="253617">7</cx:pt>
          <cx:pt idx="253618">84</cx:pt>
          <cx:pt idx="253619">0</cx:pt>
          <cx:pt idx="253620">115</cx:pt>
          <cx:pt idx="253621">159</cx:pt>
          <cx:pt idx="253622">31</cx:pt>
          <cx:pt idx="253623">4</cx:pt>
          <cx:pt idx="253624">5</cx:pt>
          <cx:pt idx="253625">0</cx:pt>
          <cx:pt idx="253626">18</cx:pt>
          <cx:pt idx="253627">0</cx:pt>
          <cx:pt idx="253628">14</cx:pt>
          <cx:pt idx="253629">0</cx:pt>
          <cx:pt idx="253630">1</cx:pt>
          <cx:pt idx="253631">28</cx:pt>
          <cx:pt idx="253632">32</cx:pt>
          <cx:pt idx="253633">22</cx:pt>
          <cx:pt idx="253634">6</cx:pt>
          <cx:pt idx="253635">1</cx:pt>
          <cx:pt idx="253636">11</cx:pt>
          <cx:pt idx="253637">0</cx:pt>
          <cx:pt idx="253638">0</cx:pt>
          <cx:pt idx="253639">0</cx:pt>
          <cx:pt idx="253640">2</cx:pt>
          <cx:pt idx="253641">8</cx:pt>
          <cx:pt idx="253642">159</cx:pt>
          <cx:pt idx="253643">55</cx:pt>
          <cx:pt idx="253644">47</cx:pt>
          <cx:pt idx="253645">1</cx:pt>
          <cx:pt idx="253646">13</cx:pt>
          <cx:pt idx="253647">114</cx:pt>
          <cx:pt idx="253648">7</cx:pt>
          <cx:pt idx="253649">13</cx:pt>
          <cx:pt idx="253650">53</cx:pt>
          <cx:pt idx="253651">15</cx:pt>
          <cx:pt idx="253652">1</cx:pt>
          <cx:pt idx="253653">1</cx:pt>
          <cx:pt idx="253654">64</cx:pt>
          <cx:pt idx="253655">0</cx:pt>
          <cx:pt idx="253656">28</cx:pt>
          <cx:pt idx="253657">9</cx:pt>
          <cx:pt idx="253658">62</cx:pt>
          <cx:pt idx="253659">7</cx:pt>
          <cx:pt idx="253660">1</cx:pt>
          <cx:pt idx="253661">20</cx:pt>
          <cx:pt idx="253662">220</cx:pt>
          <cx:pt idx="253663">257</cx:pt>
          <cx:pt idx="253664">0</cx:pt>
          <cx:pt idx="253665">4</cx:pt>
          <cx:pt idx="253666">16</cx:pt>
          <cx:pt idx="253667">26</cx:pt>
          <cx:pt idx="253668">231</cx:pt>
          <cx:pt idx="253669">125</cx:pt>
          <cx:pt idx="253670">1</cx:pt>
          <cx:pt idx="253671">13</cx:pt>
          <cx:pt idx="253672">7</cx:pt>
          <cx:pt idx="253673">1</cx:pt>
          <cx:pt idx="253674">308</cx:pt>
          <cx:pt idx="253675">3</cx:pt>
          <cx:pt idx="253676">12</cx:pt>
          <cx:pt idx="253677">2</cx:pt>
          <cx:pt idx="253678">14</cx:pt>
          <cx:pt idx="253679">0</cx:pt>
          <cx:pt idx="253680">46</cx:pt>
          <cx:pt idx="253681">515</cx:pt>
          <cx:pt idx="253682">210</cx:pt>
          <cx:pt idx="253683">6</cx:pt>
          <cx:pt idx="253684">69</cx:pt>
          <cx:pt idx="253685">103</cx:pt>
          <cx:pt idx="253686">69</cx:pt>
          <cx:pt idx="253687">30</cx:pt>
          <cx:pt idx="253688">0</cx:pt>
          <cx:pt idx="253689">32</cx:pt>
          <cx:pt idx="253690">0</cx:pt>
          <cx:pt idx="253691">70</cx:pt>
          <cx:pt idx="253692">0</cx:pt>
          <cx:pt idx="253693">0</cx:pt>
          <cx:pt idx="253694">0</cx:pt>
          <cx:pt idx="253695">207</cx:pt>
          <cx:pt idx="253696">54</cx:pt>
          <cx:pt idx="253697">0</cx:pt>
          <cx:pt idx="253698">0</cx:pt>
          <cx:pt idx="253699">0</cx:pt>
          <cx:pt idx="253700">0</cx:pt>
          <cx:pt idx="253701">0</cx:pt>
          <cx:pt idx="253702">1</cx:pt>
          <cx:pt idx="253703">2</cx:pt>
          <cx:pt idx="253704">3</cx:pt>
          <cx:pt idx="253705">1</cx:pt>
          <cx:pt idx="253706">30</cx:pt>
          <cx:pt idx="253707">13</cx:pt>
          <cx:pt idx="253708">29</cx:pt>
          <cx:pt idx="253709">0</cx:pt>
          <cx:pt idx="253710">6</cx:pt>
          <cx:pt idx="253711">1</cx:pt>
          <cx:pt idx="253712">0</cx:pt>
          <cx:pt idx="253713">42</cx:pt>
          <cx:pt idx="253714">7</cx:pt>
          <cx:pt idx="253715">0</cx:pt>
          <cx:pt idx="253716">0</cx:pt>
          <cx:pt idx="253717">19</cx:pt>
          <cx:pt idx="253718">13</cx:pt>
          <cx:pt idx="253719">38</cx:pt>
          <cx:pt idx="253720">10</cx:pt>
          <cx:pt idx="253721">20</cx:pt>
          <cx:pt idx="253722">17</cx:pt>
          <cx:pt idx="253723">9</cx:pt>
          <cx:pt idx="253724">17</cx:pt>
          <cx:pt idx="253725">2</cx:pt>
          <cx:pt idx="253726">2</cx:pt>
          <cx:pt idx="253727">112</cx:pt>
          <cx:pt idx="253728">6</cx:pt>
          <cx:pt idx="253729">416</cx:pt>
          <cx:pt idx="253730">0</cx:pt>
          <cx:pt idx="253731">21</cx:pt>
          <cx:pt idx="253732">0</cx:pt>
          <cx:pt idx="253733">1</cx:pt>
          <cx:pt idx="253734">3</cx:pt>
          <cx:pt idx="253735">49</cx:pt>
          <cx:pt idx="253736">457</cx:pt>
          <cx:pt idx="253737">0</cx:pt>
          <cx:pt idx="253738">3</cx:pt>
          <cx:pt idx="253739">1</cx:pt>
          <cx:pt idx="253740">0</cx:pt>
          <cx:pt idx="253741">2</cx:pt>
          <cx:pt idx="253742">74</cx:pt>
          <cx:pt idx="253743">0</cx:pt>
          <cx:pt idx="253744">25</cx:pt>
          <cx:pt idx="253745">3</cx:pt>
          <cx:pt idx="253746">341</cx:pt>
          <cx:pt idx="253747">0</cx:pt>
          <cx:pt idx="253748">36</cx:pt>
          <cx:pt idx="253749">0</cx:pt>
          <cx:pt idx="253750">1</cx:pt>
          <cx:pt idx="253751">0</cx:pt>
          <cx:pt idx="253752">7</cx:pt>
          <cx:pt idx="253753">6</cx:pt>
          <cx:pt idx="253754">0</cx:pt>
          <cx:pt idx="253755">21</cx:pt>
          <cx:pt idx="253756">13</cx:pt>
          <cx:pt idx="253757">0</cx:pt>
          <cx:pt idx="253758">10</cx:pt>
          <cx:pt idx="253759">0</cx:pt>
          <cx:pt idx="253760">0</cx:pt>
          <cx:pt idx="253761">99</cx:pt>
          <cx:pt idx="253762">16</cx:pt>
          <cx:pt idx="253763">8</cx:pt>
          <cx:pt idx="253764">5</cx:pt>
          <cx:pt idx="253765">13</cx:pt>
          <cx:pt idx="253766">80</cx:pt>
          <cx:pt idx="253767">0</cx:pt>
          <cx:pt idx="253768">57</cx:pt>
          <cx:pt idx="253769">63</cx:pt>
          <cx:pt idx="253770">1</cx:pt>
          <cx:pt idx="253771">362</cx:pt>
          <cx:pt idx="253772">0</cx:pt>
          <cx:pt idx="253773">0</cx:pt>
          <cx:pt idx="253774">84</cx:pt>
          <cx:pt idx="253775">0</cx:pt>
          <cx:pt idx="253776">1</cx:pt>
          <cx:pt idx="253777">12</cx:pt>
          <cx:pt idx="253778">62</cx:pt>
          <cx:pt idx="253779">0</cx:pt>
          <cx:pt idx="253780">0</cx:pt>
          <cx:pt idx="253781">41</cx:pt>
          <cx:pt idx="253782">2</cx:pt>
          <cx:pt idx="253783">2</cx:pt>
          <cx:pt idx="253784">0</cx:pt>
          <cx:pt idx="253785">0</cx:pt>
          <cx:pt idx="253786">0</cx:pt>
          <cx:pt idx="253787">0</cx:pt>
          <cx:pt idx="253788">133</cx:pt>
          <cx:pt idx="253789">6</cx:pt>
          <cx:pt idx="253790">16</cx:pt>
          <cx:pt idx="253791">0</cx:pt>
          <cx:pt idx="253792">28</cx:pt>
          <cx:pt idx="253793">1</cx:pt>
          <cx:pt idx="253794">6</cx:pt>
          <cx:pt idx="253795">0</cx:pt>
          <cx:pt idx="253796">204</cx:pt>
          <cx:pt idx="253797">3</cx:pt>
          <cx:pt idx="253798">0</cx:pt>
          <cx:pt idx="253799">0</cx:pt>
          <cx:pt idx="253800">4</cx:pt>
          <cx:pt idx="253801">0</cx:pt>
          <cx:pt idx="253802">0</cx:pt>
          <cx:pt idx="253803">0</cx:pt>
          <cx:pt idx="253804">42</cx:pt>
          <cx:pt idx="253805">7</cx:pt>
          <cx:pt idx="253806">97</cx:pt>
          <cx:pt idx="253807">91</cx:pt>
          <cx:pt idx="253808">7</cx:pt>
          <cx:pt idx="253809">0</cx:pt>
          <cx:pt idx="253810">5</cx:pt>
          <cx:pt idx="253811">0</cx:pt>
          <cx:pt idx="253812">0</cx:pt>
          <cx:pt idx="253813">0</cx:pt>
          <cx:pt idx="253814">0</cx:pt>
          <cx:pt idx="253815">27</cx:pt>
          <cx:pt idx="253816">4</cx:pt>
          <cx:pt idx="253817">1</cx:pt>
          <cx:pt idx="253818">47</cx:pt>
          <cx:pt idx="253819">5</cx:pt>
          <cx:pt idx="253820">6</cx:pt>
          <cx:pt idx="253821">195</cx:pt>
          <cx:pt idx="253822">248</cx:pt>
          <cx:pt idx="253823">30</cx:pt>
          <cx:pt idx="253824">9</cx:pt>
          <cx:pt idx="253825">7</cx:pt>
          <cx:pt idx="253826">14</cx:pt>
          <cx:pt idx="253827">0</cx:pt>
          <cx:pt idx="253828">0</cx:pt>
          <cx:pt idx="253829">2</cx:pt>
          <cx:pt idx="253830">7</cx:pt>
          <cx:pt idx="253831">9</cx:pt>
          <cx:pt idx="253832">0</cx:pt>
          <cx:pt idx="253833">11</cx:pt>
          <cx:pt idx="253834">0</cx:pt>
          <cx:pt idx="253835">0</cx:pt>
          <cx:pt idx="253836">13</cx:pt>
          <cx:pt idx="253837">0</cx:pt>
          <cx:pt idx="253838">38</cx:pt>
          <cx:pt idx="253839">3</cx:pt>
          <cx:pt idx="253840">3</cx:pt>
          <cx:pt idx="253841">304</cx:pt>
          <cx:pt idx="253842">7</cx:pt>
          <cx:pt idx="253843">0</cx:pt>
          <cx:pt idx="253844">0</cx:pt>
          <cx:pt idx="253845">0</cx:pt>
          <cx:pt idx="253846">37</cx:pt>
          <cx:pt idx="253847">0</cx:pt>
          <cx:pt idx="253848">46</cx:pt>
          <cx:pt idx="253849">11</cx:pt>
          <cx:pt idx="253850">0</cx:pt>
          <cx:pt idx="253851">45</cx:pt>
          <cx:pt idx="253852">225</cx:pt>
          <cx:pt idx="253853">0</cx:pt>
          <cx:pt idx="253854">1</cx:pt>
          <cx:pt idx="253855">0</cx:pt>
          <cx:pt idx="253856">1</cx:pt>
          <cx:pt idx="253857">0</cx:pt>
          <cx:pt idx="253858">3</cx:pt>
          <cx:pt idx="253859">1</cx:pt>
          <cx:pt idx="253860">1</cx:pt>
          <cx:pt idx="253861">0</cx:pt>
          <cx:pt idx="253862">1</cx:pt>
          <cx:pt idx="253863">1</cx:pt>
          <cx:pt idx="253864">100</cx:pt>
          <cx:pt idx="253865">14</cx:pt>
          <cx:pt idx="253866">14</cx:pt>
          <cx:pt idx="253867">4</cx:pt>
          <cx:pt idx="253868">24</cx:pt>
          <cx:pt idx="253869">0</cx:pt>
          <cx:pt idx="253870">12</cx:pt>
          <cx:pt idx="253871">29</cx:pt>
          <cx:pt idx="253872">7</cx:pt>
          <cx:pt idx="253873">0</cx:pt>
          <cx:pt idx="253874">3</cx:pt>
          <cx:pt idx="253875">5</cx:pt>
          <cx:pt idx="253876">4</cx:pt>
          <cx:pt idx="253877">0</cx:pt>
          <cx:pt idx="253878">1</cx:pt>
          <cx:pt idx="253879">72</cx:pt>
          <cx:pt idx="253880">140</cx:pt>
          <cx:pt idx="253881">846</cx:pt>
          <cx:pt idx="253882">6</cx:pt>
          <cx:pt idx="253883">16</cx:pt>
          <cx:pt idx="253884">205</cx:pt>
          <cx:pt idx="253885">0</cx:pt>
          <cx:pt idx="253886">24</cx:pt>
          <cx:pt idx="253887">13</cx:pt>
          <cx:pt idx="253888">4</cx:pt>
          <cx:pt idx="253889">241</cx:pt>
          <cx:pt idx="253890">32</cx:pt>
          <cx:pt idx="253891">244</cx:pt>
          <cx:pt idx="253892">20</cx:pt>
          <cx:pt idx="253893">7</cx:pt>
          <cx:pt idx="253894">40</cx:pt>
          <cx:pt idx="253895">15</cx:pt>
          <cx:pt idx="253896">14</cx:pt>
          <cx:pt idx="253897">0</cx:pt>
          <cx:pt idx="253898">0</cx:pt>
          <cx:pt idx="253899">1</cx:pt>
          <cx:pt idx="253900">0</cx:pt>
          <cx:pt idx="253901">0</cx:pt>
          <cx:pt idx="253902">1</cx:pt>
          <cx:pt idx="253903">19</cx:pt>
          <cx:pt idx="253904">4</cx:pt>
          <cx:pt idx="253905">80</cx:pt>
          <cx:pt idx="253906">20</cx:pt>
          <cx:pt idx="253907">5</cx:pt>
          <cx:pt idx="253908">66</cx:pt>
          <cx:pt idx="253909">45</cx:pt>
          <cx:pt idx="253910">0</cx:pt>
          <cx:pt idx="253911">61</cx:pt>
          <cx:pt idx="253912">0</cx:pt>
          <cx:pt idx="253913">5</cx:pt>
          <cx:pt idx="253914">22</cx:pt>
          <cx:pt idx="253915">30</cx:pt>
          <cx:pt idx="253916">0</cx:pt>
          <cx:pt idx="253917">100</cx:pt>
          <cx:pt idx="253918">0</cx:pt>
          <cx:pt idx="253919">9</cx:pt>
          <cx:pt idx="253920">2</cx:pt>
          <cx:pt idx="253921">90</cx:pt>
          <cx:pt idx="253922">1</cx:pt>
          <cx:pt idx="253923">9</cx:pt>
          <cx:pt idx="253924">0</cx:pt>
          <cx:pt idx="253925">287</cx:pt>
          <cx:pt idx="253926">66</cx:pt>
          <cx:pt idx="253927">79</cx:pt>
          <cx:pt idx="253928">79</cx:pt>
          <cx:pt idx="253929">63</cx:pt>
          <cx:pt idx="253930">22</cx:pt>
          <cx:pt idx="253931">31</cx:pt>
          <cx:pt idx="253932">20</cx:pt>
          <cx:pt idx="253933">19</cx:pt>
          <cx:pt idx="253934">21</cx:pt>
          <cx:pt idx="253935">0</cx:pt>
          <cx:pt idx="253936">6</cx:pt>
          <cx:pt idx="253937">8</cx:pt>
          <cx:pt idx="253938">1</cx:pt>
          <cx:pt idx="253939">0</cx:pt>
          <cx:pt idx="253940">0</cx:pt>
          <cx:pt idx="253941">1</cx:pt>
          <cx:pt idx="253942">71</cx:pt>
          <cx:pt idx="253943">100</cx:pt>
          <cx:pt idx="253944">7</cx:pt>
          <cx:pt idx="253945">1</cx:pt>
          <cx:pt idx="253946">7</cx:pt>
          <cx:pt idx="253947">1</cx:pt>
          <cx:pt idx="253948">19</cx:pt>
          <cx:pt idx="253949">69</cx:pt>
          <cx:pt idx="253950">6</cx:pt>
          <cx:pt idx="253951">0</cx:pt>
          <cx:pt idx="253952">0</cx:pt>
          <cx:pt idx="253953">0</cx:pt>
          <cx:pt idx="253954">0</cx:pt>
          <cx:pt idx="253955">0</cx:pt>
          <cx:pt idx="253956">5</cx:pt>
          <cx:pt idx="253957">0</cx:pt>
          <cx:pt idx="253958">3</cx:pt>
          <cx:pt idx="253959">90</cx:pt>
          <cx:pt idx="253960">14</cx:pt>
          <cx:pt idx="253961">65</cx:pt>
          <cx:pt idx="253962">107</cx:pt>
          <cx:pt idx="253963">1</cx:pt>
          <cx:pt idx="253964">13</cx:pt>
          <cx:pt idx="253965">3</cx:pt>
          <cx:pt idx="253966">53</cx:pt>
          <cx:pt idx="253967">23</cx:pt>
          <cx:pt idx="253968">39</cx:pt>
          <cx:pt idx="253969">7</cx:pt>
          <cx:pt idx="253970">0</cx:pt>
          <cx:pt idx="253971">1</cx:pt>
          <cx:pt idx="253972">6</cx:pt>
          <cx:pt idx="253973">7</cx:pt>
          <cx:pt idx="253974">4</cx:pt>
          <cx:pt idx="253975">659</cx:pt>
          <cx:pt idx="253976">0</cx:pt>
          <cx:pt idx="253977">5</cx:pt>
          <cx:pt idx="253978">34</cx:pt>
          <cx:pt idx="253979">0</cx:pt>
          <cx:pt idx="253980">1</cx:pt>
          <cx:pt idx="253981">17</cx:pt>
          <cx:pt idx="253982">8</cx:pt>
          <cx:pt idx="253983">1</cx:pt>
          <cx:pt idx="253984">35</cx:pt>
          <cx:pt idx="253985">25</cx:pt>
          <cx:pt idx="253986">0</cx:pt>
          <cx:pt idx="253987">0</cx:pt>
          <cx:pt idx="253988">0</cx:pt>
          <cx:pt idx="253989">0</cx:pt>
          <cx:pt idx="253990">22</cx:pt>
          <cx:pt idx="253991">0</cx:pt>
          <cx:pt idx="253992">0</cx:pt>
          <cx:pt idx="253993">0</cx:pt>
          <cx:pt idx="253994">0</cx:pt>
          <cx:pt idx="253995">2</cx:pt>
          <cx:pt idx="253996">0</cx:pt>
          <cx:pt idx="253997">1</cx:pt>
          <cx:pt idx="253998">0</cx:pt>
          <cx:pt idx="253999">0</cx:pt>
          <cx:pt idx="254000">2</cx:pt>
          <cx:pt idx="254001">0</cx:pt>
          <cx:pt idx="254002">0</cx:pt>
          <cx:pt idx="254003">25</cx:pt>
          <cx:pt idx="254004">5</cx:pt>
          <cx:pt idx="254005">157</cx:pt>
          <cx:pt idx="254006">234</cx:pt>
          <cx:pt idx="254007">67</cx:pt>
          <cx:pt idx="254008">57</cx:pt>
          <cx:pt idx="254009">14</cx:pt>
          <cx:pt idx="254010">38</cx:pt>
          <cx:pt idx="254011">0</cx:pt>
          <cx:pt idx="254012">0</cx:pt>
          <cx:pt idx="254013">78</cx:pt>
          <cx:pt idx="254014">44</cx:pt>
          <cx:pt idx="254015">37</cx:pt>
          <cx:pt idx="254016">4</cx:pt>
          <cx:pt idx="254017">0</cx:pt>
          <cx:pt idx="254018">15</cx:pt>
          <cx:pt idx="254019">1</cx:pt>
          <cx:pt idx="254020">73</cx:pt>
          <cx:pt idx="254021">0</cx:pt>
          <cx:pt idx="254022">0</cx:pt>
          <cx:pt idx="254023">0</cx:pt>
          <cx:pt idx="254024">0</cx:pt>
          <cx:pt idx="254025">503</cx:pt>
          <cx:pt idx="254026">436</cx:pt>
          <cx:pt idx="254027">127</cx:pt>
          <cx:pt idx="254028">99</cx:pt>
          <cx:pt idx="254029">7</cx:pt>
          <cx:pt idx="254030">33</cx:pt>
          <cx:pt idx="254031">3</cx:pt>
          <cx:pt idx="254032">98</cx:pt>
          <cx:pt idx="254033">60</cx:pt>
          <cx:pt idx="254034">41</cx:pt>
          <cx:pt idx="254035">0</cx:pt>
          <cx:pt idx="254036">33</cx:pt>
          <cx:pt idx="254037">10</cx:pt>
          <cx:pt idx="254038">2</cx:pt>
          <cx:pt idx="254039">0</cx:pt>
          <cx:pt idx="254040">0</cx:pt>
          <cx:pt idx="254041">0</cx:pt>
          <cx:pt idx="254042">0</cx:pt>
          <cx:pt idx="254043">13</cx:pt>
          <cx:pt idx="254044">0</cx:pt>
          <cx:pt idx="254045">17</cx:pt>
          <cx:pt idx="254046">21</cx:pt>
          <cx:pt idx="254047">6</cx:pt>
          <cx:pt idx="254048">55</cx:pt>
          <cx:pt idx="254049">8</cx:pt>
          <cx:pt idx="254050">1</cx:pt>
          <cx:pt idx="254051">0</cx:pt>
          <cx:pt idx="254052">0</cx:pt>
          <cx:pt idx="254053">0</cx:pt>
          <cx:pt idx="254054">0</cx:pt>
          <cx:pt idx="254055">0</cx:pt>
          <cx:pt idx="254056">0</cx:pt>
          <cx:pt idx="254057">37</cx:pt>
          <cx:pt idx="254058">0</cx:pt>
          <cx:pt idx="254059">1</cx:pt>
          <cx:pt idx="254060">0</cx:pt>
          <cx:pt idx="254061">0</cx:pt>
          <cx:pt idx="254062">0</cx:pt>
          <cx:pt idx="254063">0</cx:pt>
          <cx:pt idx="254064">1</cx:pt>
          <cx:pt idx="254065">0</cx:pt>
          <cx:pt idx="254066">1</cx:pt>
          <cx:pt idx="254067">0</cx:pt>
          <cx:pt idx="254068">35</cx:pt>
          <cx:pt idx="254069">6</cx:pt>
          <cx:pt idx="254070">0</cx:pt>
          <cx:pt idx="254071">0</cx:pt>
          <cx:pt idx="254072">1</cx:pt>
          <cx:pt idx="254073">0</cx:pt>
          <cx:pt idx="254074">15</cx:pt>
          <cx:pt idx="254075">3</cx:pt>
          <cx:pt idx="254076">0</cx:pt>
          <cx:pt idx="254077">0</cx:pt>
          <cx:pt idx="254078">0</cx:pt>
          <cx:pt idx="254079">0</cx:pt>
          <cx:pt idx="254080">0</cx:pt>
          <cx:pt idx="254081">5</cx:pt>
          <cx:pt idx="254082">0</cx:pt>
          <cx:pt idx="254083">0</cx:pt>
          <cx:pt idx="254084">0</cx:pt>
          <cx:pt idx="254085">1</cx:pt>
          <cx:pt idx="254086">0</cx:pt>
          <cx:pt idx="254087">4</cx:pt>
          <cx:pt idx="254088">5</cx:pt>
          <cx:pt idx="254089">0</cx:pt>
          <cx:pt idx="254090">0</cx:pt>
          <cx:pt idx="254091">0</cx:pt>
          <cx:pt idx="254092">0</cx:pt>
          <cx:pt idx="254093">6</cx:pt>
          <cx:pt idx="254094">2</cx:pt>
          <cx:pt idx="254095">12</cx:pt>
          <cx:pt idx="254096">0</cx:pt>
          <cx:pt idx="254097">18</cx:pt>
          <cx:pt idx="254098">3</cx:pt>
          <cx:pt idx="254099">0</cx:pt>
          <cx:pt idx="254100">0</cx:pt>
          <cx:pt idx="254101">0</cx:pt>
          <cx:pt idx="254102">0</cx:pt>
          <cx:pt idx="254103">1</cx:pt>
          <cx:pt idx="254104">0</cx:pt>
          <cx:pt idx="254105">13</cx:pt>
          <cx:pt idx="254106">62</cx:pt>
          <cx:pt idx="254107">78</cx:pt>
          <cx:pt idx="254108">3</cx:pt>
          <cx:pt idx="254109">25</cx:pt>
          <cx:pt idx="254110">18</cx:pt>
          <cx:pt idx="254111">110</cx:pt>
          <cx:pt idx="254112">0</cx:pt>
          <cx:pt idx="254113">7</cx:pt>
          <cx:pt idx="254114">58</cx:pt>
          <cx:pt idx="254115">6</cx:pt>
          <cx:pt idx="254116">0</cx:pt>
          <cx:pt idx="254117">79</cx:pt>
          <cx:pt idx="254118">136</cx:pt>
          <cx:pt idx="254119">11</cx:pt>
          <cx:pt idx="254120">15</cx:pt>
          <cx:pt idx="254121">5</cx:pt>
          <cx:pt idx="254122">4</cx:pt>
          <cx:pt idx="254123">18</cx:pt>
          <cx:pt idx="254124">363</cx:pt>
          <cx:pt idx="254125">0</cx:pt>
          <cx:pt idx="254126">1</cx:pt>
          <cx:pt idx="254127">0</cx:pt>
          <cx:pt idx="254128">47</cx:pt>
          <cx:pt idx="254129">0</cx:pt>
          <cx:pt idx="254130">14</cx:pt>
          <cx:pt idx="254131">4</cx:pt>
          <cx:pt idx="254132">11</cx:pt>
          <cx:pt idx="254133">0</cx:pt>
          <cx:pt idx="254134">29</cx:pt>
          <cx:pt idx="254135">327</cx:pt>
          <cx:pt idx="254136">1</cx:pt>
          <cx:pt idx="254137">0</cx:pt>
          <cx:pt idx="254138">5</cx:pt>
          <cx:pt idx="254139">0</cx:pt>
          <cx:pt idx="254140">0</cx:pt>
          <cx:pt idx="254141">5</cx:pt>
          <cx:pt idx="254142">1</cx:pt>
          <cx:pt idx="254143">6</cx:pt>
          <cx:pt idx="254144">25</cx:pt>
          <cx:pt idx="254145">2</cx:pt>
          <cx:pt idx="254146">2</cx:pt>
          <cx:pt idx="254147">32</cx:pt>
          <cx:pt idx="254148">78</cx:pt>
          <cx:pt idx="254149">132</cx:pt>
          <cx:pt idx="254150">6</cx:pt>
          <cx:pt idx="254151">30</cx:pt>
          <cx:pt idx="254152">50</cx:pt>
          <cx:pt idx="254153">14</cx:pt>
          <cx:pt idx="254154">1</cx:pt>
          <cx:pt idx="254155">1</cx:pt>
          <cx:pt idx="254156">6</cx:pt>
          <cx:pt idx="254157">6</cx:pt>
          <cx:pt idx="254158">0</cx:pt>
          <cx:pt idx="254159">36</cx:pt>
          <cx:pt idx="254160">57</cx:pt>
          <cx:pt idx="254161">8</cx:pt>
          <cx:pt idx="254162">7</cx:pt>
          <cx:pt idx="254163">21</cx:pt>
          <cx:pt idx="254164">40</cx:pt>
          <cx:pt idx="254165">0</cx:pt>
          <cx:pt idx="254166">0</cx:pt>
          <cx:pt idx="254167">11</cx:pt>
          <cx:pt idx="254168">83</cx:pt>
          <cx:pt idx="254169">5</cx:pt>
          <cx:pt idx="254170">0</cx:pt>
          <cx:pt idx="254171">1</cx:pt>
          <cx:pt idx="254172">21</cx:pt>
          <cx:pt idx="254173">0</cx:pt>
          <cx:pt idx="254174">153</cx:pt>
          <cx:pt idx="254175">491</cx:pt>
          <cx:pt idx="254176">0</cx:pt>
          <cx:pt idx="254177">7</cx:pt>
          <cx:pt idx="254178">2</cx:pt>
          <cx:pt idx="254179">29</cx:pt>
          <cx:pt idx="254180">0</cx:pt>
          <cx:pt idx="254181">40</cx:pt>
          <cx:pt idx="254182">63</cx:pt>
          <cx:pt idx="254183">3</cx:pt>
          <cx:pt idx="254184">21</cx:pt>
          <cx:pt idx="254185">4</cx:pt>
          <cx:pt idx="254186">14</cx:pt>
          <cx:pt idx="254187">21</cx:pt>
          <cx:pt idx="254188">20</cx:pt>
          <cx:pt idx="254189">3</cx:pt>
          <cx:pt idx="254190">1</cx:pt>
          <cx:pt idx="254191">1</cx:pt>
          <cx:pt idx="254192">223</cx:pt>
          <cx:pt idx="254193">15</cx:pt>
          <cx:pt idx="254194">0</cx:pt>
          <cx:pt idx="254195">1</cx:pt>
          <cx:pt idx="254196">3</cx:pt>
          <cx:pt idx="254197">6</cx:pt>
          <cx:pt idx="254198">0</cx:pt>
          <cx:pt idx="254199">225</cx:pt>
          <cx:pt idx="254200">15</cx:pt>
          <cx:pt idx="254201">5</cx:pt>
          <cx:pt idx="254202">1</cx:pt>
          <cx:pt idx="254203">59</cx:pt>
          <cx:pt idx="254204">6</cx:pt>
          <cx:pt idx="254205">0</cx:pt>
          <cx:pt idx="254206">19</cx:pt>
          <cx:pt idx="254207">59</cx:pt>
          <cx:pt idx="254208">189</cx:pt>
          <cx:pt idx="254209">103</cx:pt>
          <cx:pt idx="254210">0</cx:pt>
          <cx:pt idx="254211">2</cx:pt>
          <cx:pt idx="254212">0</cx:pt>
          <cx:pt idx="254213">132</cx:pt>
          <cx:pt idx="254214">16</cx:pt>
          <cx:pt idx="254215">11</cx:pt>
          <cx:pt idx="254216">0</cx:pt>
          <cx:pt idx="254217">0</cx:pt>
          <cx:pt idx="254218">38</cx:pt>
          <cx:pt idx="254219">68</cx:pt>
          <cx:pt idx="254220">0</cx:pt>
          <cx:pt idx="254221">0</cx:pt>
          <cx:pt idx="254222">0</cx:pt>
          <cx:pt idx="254223">0</cx:pt>
          <cx:pt idx="254224">27</cx:pt>
          <cx:pt idx="254225">108</cx:pt>
          <cx:pt idx="254226">0</cx:pt>
          <cx:pt idx="254227">24</cx:pt>
          <cx:pt idx="254228">37</cx:pt>
          <cx:pt idx="254229">22</cx:pt>
          <cx:pt idx="254230">57</cx:pt>
          <cx:pt idx="254231">0</cx:pt>
          <cx:pt idx="254232">5</cx:pt>
          <cx:pt idx="254233">0</cx:pt>
          <cx:pt idx="254234">1</cx:pt>
          <cx:pt idx="254235">12</cx:pt>
          <cx:pt idx="254236">11</cx:pt>
          <cx:pt idx="254237">6</cx:pt>
          <cx:pt idx="254238">168</cx:pt>
          <cx:pt idx="254239">0</cx:pt>
          <cx:pt idx="254240">0</cx:pt>
          <cx:pt idx="254241">30</cx:pt>
          <cx:pt idx="254242">11</cx:pt>
          <cx:pt idx="254243">12</cx:pt>
          <cx:pt idx="254244">6</cx:pt>
          <cx:pt idx="254245">1</cx:pt>
          <cx:pt idx="254246">3</cx:pt>
          <cx:pt idx="254247">1</cx:pt>
          <cx:pt idx="254248">21</cx:pt>
          <cx:pt idx="254249">77</cx:pt>
          <cx:pt idx="254250">0</cx:pt>
          <cx:pt idx="254251">1</cx:pt>
          <cx:pt idx="254252">0</cx:pt>
          <cx:pt idx="254253">0</cx:pt>
          <cx:pt idx="254254">5</cx:pt>
          <cx:pt idx="254255">0</cx:pt>
          <cx:pt idx="254256">421</cx:pt>
          <cx:pt idx="254257">179</cx:pt>
          <cx:pt idx="254258">2</cx:pt>
          <cx:pt idx="254259">19</cx:pt>
          <cx:pt idx="254260">34</cx:pt>
          <cx:pt idx="254261">0</cx:pt>
          <cx:pt idx="254262">15</cx:pt>
          <cx:pt idx="254263">0</cx:pt>
          <cx:pt idx="254264">0</cx:pt>
          <cx:pt idx="254265">0</cx:pt>
          <cx:pt idx="254266">8</cx:pt>
          <cx:pt idx="254267">1</cx:pt>
          <cx:pt idx="254268">14</cx:pt>
          <cx:pt idx="254269">6</cx:pt>
          <cx:pt idx="254270">0</cx:pt>
          <cx:pt idx="254271">0</cx:pt>
          <cx:pt idx="254272">0</cx:pt>
          <cx:pt idx="254273">0</cx:pt>
          <cx:pt idx="254274">0</cx:pt>
          <cx:pt idx="254275">1</cx:pt>
          <cx:pt idx="254276">0</cx:pt>
          <cx:pt idx="254277">0</cx:pt>
          <cx:pt idx="254278">0</cx:pt>
          <cx:pt idx="254279">1</cx:pt>
          <cx:pt idx="254280">1</cx:pt>
          <cx:pt idx="254281">3</cx:pt>
          <cx:pt idx="254282">0</cx:pt>
          <cx:pt idx="254283">0</cx:pt>
          <cx:pt idx="254284">98</cx:pt>
          <cx:pt idx="254285">0</cx:pt>
          <cx:pt idx="254286">63</cx:pt>
          <cx:pt idx="254287">25</cx:pt>
          <cx:pt idx="254288">0</cx:pt>
          <cx:pt idx="254289">0</cx:pt>
          <cx:pt idx="254290">0</cx:pt>
          <cx:pt idx="254291">0</cx:pt>
          <cx:pt idx="254292">0</cx:pt>
          <cx:pt idx="254293">0</cx:pt>
          <cx:pt idx="254294">0</cx:pt>
          <cx:pt idx="254295">0</cx:pt>
          <cx:pt idx="254296">0</cx:pt>
          <cx:pt idx="254297">18</cx:pt>
          <cx:pt idx="254298">45</cx:pt>
          <cx:pt idx="254299">21</cx:pt>
          <cx:pt idx="254300">166</cx:pt>
          <cx:pt idx="254301">32</cx:pt>
          <cx:pt idx="254302">25</cx:pt>
          <cx:pt idx="254303">11</cx:pt>
          <cx:pt idx="254304">7</cx:pt>
          <cx:pt idx="254305">2</cx:pt>
          <cx:pt idx="254306">0</cx:pt>
          <cx:pt idx="254307">0</cx:pt>
          <cx:pt idx="254308">0</cx:pt>
          <cx:pt idx="254309">0</cx:pt>
          <cx:pt idx="254310">0</cx:pt>
          <cx:pt idx="254311">0</cx:pt>
          <cx:pt idx="254312">0</cx:pt>
          <cx:pt idx="254313">1</cx:pt>
          <cx:pt idx="254314">0</cx:pt>
          <cx:pt idx="254315">0</cx:pt>
          <cx:pt idx="254316">0</cx:pt>
          <cx:pt idx="254317">0</cx:pt>
          <cx:pt idx="254318">0</cx:pt>
          <cx:pt idx="254319">1</cx:pt>
          <cx:pt idx="254320">0</cx:pt>
          <cx:pt idx="254321">0</cx:pt>
          <cx:pt idx="254322">26</cx:pt>
          <cx:pt idx="254323">0</cx:pt>
          <cx:pt idx="254324">0</cx:pt>
          <cx:pt idx="254325">0</cx:pt>
          <cx:pt idx="254326">11</cx:pt>
          <cx:pt idx="254327">0</cx:pt>
          <cx:pt idx="254328">3</cx:pt>
          <cx:pt idx="254329">7</cx:pt>
          <cx:pt idx="254330">4</cx:pt>
          <cx:pt idx="254331">0</cx:pt>
          <cx:pt idx="254332">8</cx:pt>
          <cx:pt idx="254333">3</cx:pt>
          <cx:pt idx="254334">117</cx:pt>
          <cx:pt idx="254335">38</cx:pt>
          <cx:pt idx="254336">1</cx:pt>
          <cx:pt idx="254337">1</cx:pt>
          <cx:pt idx="254338">134</cx:pt>
          <cx:pt idx="254339">38</cx:pt>
          <cx:pt idx="254340">93</cx:pt>
          <cx:pt idx="254341">0</cx:pt>
          <cx:pt idx="254342">0</cx:pt>
          <cx:pt idx="254343">0</cx:pt>
          <cx:pt idx="254344">33</cx:pt>
          <cx:pt idx="254345">16</cx:pt>
          <cx:pt idx="254346">82</cx:pt>
          <cx:pt idx="254347">113</cx:pt>
          <cx:pt idx="254348">0</cx:pt>
          <cx:pt idx="254349">2</cx:pt>
          <cx:pt idx="254350">1</cx:pt>
          <cx:pt idx="254351">41</cx:pt>
          <cx:pt idx="254352">53</cx:pt>
          <cx:pt idx="254353">49</cx:pt>
          <cx:pt idx="254354">0</cx:pt>
          <cx:pt idx="254355">0</cx:pt>
          <cx:pt idx="254356">0</cx:pt>
          <cx:pt idx="254357">316</cx:pt>
          <cx:pt idx="254358">702</cx:pt>
          <cx:pt idx="254359">0</cx:pt>
          <cx:pt idx="254360">6</cx:pt>
          <cx:pt idx="254361">6</cx:pt>
          <cx:pt idx="254362">434</cx:pt>
          <cx:pt idx="254363">145</cx:pt>
          <cx:pt idx="254364">24</cx:pt>
          <cx:pt idx="254365">2</cx:pt>
          <cx:pt idx="254366">0</cx:pt>
          <cx:pt idx="254367">0</cx:pt>
          <cx:pt idx="254368">0</cx:pt>
          <cx:pt idx="254369">0</cx:pt>
          <cx:pt idx="254370">2</cx:pt>
          <cx:pt idx="254371">20</cx:pt>
          <cx:pt idx="254372">1</cx:pt>
          <cx:pt idx="254373">39</cx:pt>
          <cx:pt idx="254374">26</cx:pt>
          <cx:pt idx="254375">1</cx:pt>
          <cx:pt idx="254376">118</cx:pt>
          <cx:pt idx="254377">0</cx:pt>
          <cx:pt idx="254378">0</cx:pt>
          <cx:pt idx="254379">1</cx:pt>
          <cx:pt idx="254380">17</cx:pt>
          <cx:pt idx="254381">14</cx:pt>
          <cx:pt idx="254382">2</cx:pt>
          <cx:pt idx="254383">152</cx:pt>
          <cx:pt idx="254384">0</cx:pt>
          <cx:pt idx="254385">21</cx:pt>
          <cx:pt idx="254386">13</cx:pt>
          <cx:pt idx="254387">7</cx:pt>
          <cx:pt idx="254388">10</cx:pt>
          <cx:pt idx="254389">6</cx:pt>
          <cx:pt idx="254390">0</cx:pt>
          <cx:pt idx="254391">56</cx:pt>
          <cx:pt idx="254392">0</cx:pt>
          <cx:pt idx="254393">11</cx:pt>
          <cx:pt idx="254394">19</cx:pt>
          <cx:pt idx="254395">6</cx:pt>
          <cx:pt idx="254396">3</cx:pt>
          <cx:pt idx="254397">1</cx:pt>
          <cx:pt idx="254398">0</cx:pt>
          <cx:pt idx="254399">0</cx:pt>
          <cx:pt idx="254400">0</cx:pt>
          <cx:pt idx="254401">0</cx:pt>
          <cx:pt idx="254402">0</cx:pt>
          <cx:pt idx="254403">0</cx:pt>
          <cx:pt idx="254404">62</cx:pt>
          <cx:pt idx="254405">0</cx:pt>
          <cx:pt idx="254406">0</cx:pt>
          <cx:pt idx="254407">0</cx:pt>
          <cx:pt idx="254408">0</cx:pt>
          <cx:pt idx="254409">2</cx:pt>
          <cx:pt idx="254410">25</cx:pt>
          <cx:pt idx="254411">0</cx:pt>
          <cx:pt idx="254412">0</cx:pt>
          <cx:pt idx="254413">0</cx:pt>
          <cx:pt idx="254414">0</cx:pt>
          <cx:pt idx="254415">0</cx:pt>
          <cx:pt idx="254416">0</cx:pt>
          <cx:pt idx="254417">70</cx:pt>
          <cx:pt idx="254418">1</cx:pt>
          <cx:pt idx="254419">37</cx:pt>
          <cx:pt idx="254420">3</cx:pt>
          <cx:pt idx="254421">4</cx:pt>
          <cx:pt idx="254422">342</cx:pt>
          <cx:pt idx="254423">0</cx:pt>
          <cx:pt idx="254424">0</cx:pt>
          <cx:pt idx="254425">367</cx:pt>
          <cx:pt idx="254426">73</cx:pt>
          <cx:pt idx="254427">1</cx:pt>
          <cx:pt idx="254428">57</cx:pt>
          <cx:pt idx="254429">35</cx:pt>
          <cx:pt idx="254430">102</cx:pt>
          <cx:pt idx="254431">1</cx:pt>
          <cx:pt idx="254432">1</cx:pt>
          <cx:pt idx="254433">5</cx:pt>
          <cx:pt idx="254434">241</cx:pt>
          <cx:pt idx="254435">96</cx:pt>
          <cx:pt idx="254436">33</cx:pt>
          <cx:pt idx="254437">89</cx:pt>
          <cx:pt idx="254438">3</cx:pt>
          <cx:pt idx="254439">1</cx:pt>
          <cx:pt idx="254440">10</cx:pt>
          <cx:pt idx="254441">36</cx:pt>
          <cx:pt idx="254442">0</cx:pt>
          <cx:pt idx="254443">0</cx:pt>
          <cx:pt idx="254444">0</cx:pt>
          <cx:pt idx="254445">1</cx:pt>
          <cx:pt idx="254446">50</cx:pt>
          <cx:pt idx="254447">52</cx:pt>
          <cx:pt idx="254448">28</cx:pt>
          <cx:pt idx="254449">188</cx:pt>
          <cx:pt idx="254450">2</cx:pt>
          <cx:pt idx="254451">203</cx:pt>
          <cx:pt idx="254452">0</cx:pt>
          <cx:pt idx="254453">11</cx:pt>
          <cx:pt idx="254454">22</cx:pt>
          <cx:pt idx="254455">23</cx:pt>
          <cx:pt idx="254456">52</cx:pt>
          <cx:pt idx="254457">14</cx:pt>
          <cx:pt idx="254458">251</cx:pt>
          <cx:pt idx="254459">14</cx:pt>
          <cx:pt idx="254460">0</cx:pt>
          <cx:pt idx="254461">3</cx:pt>
          <cx:pt idx="254462">0</cx:pt>
          <cx:pt idx="254463">0</cx:pt>
          <cx:pt idx="254464">38</cx:pt>
          <cx:pt idx="254465">0</cx:pt>
          <cx:pt idx="254466">0</cx:pt>
          <cx:pt idx="254467">4</cx:pt>
          <cx:pt idx="254468">0</cx:pt>
          <cx:pt idx="254469">0</cx:pt>
          <cx:pt idx="254470">1</cx:pt>
          <cx:pt idx="254471">1</cx:pt>
          <cx:pt idx="254472">2</cx:pt>
          <cx:pt idx="254473">0</cx:pt>
          <cx:pt idx="254474">0</cx:pt>
          <cx:pt idx="254475">4</cx:pt>
          <cx:pt idx="254476">0</cx:pt>
          <cx:pt idx="254477">0</cx:pt>
          <cx:pt idx="254478">10</cx:pt>
          <cx:pt idx="254479">8</cx:pt>
          <cx:pt idx="254480">0</cx:pt>
          <cx:pt idx="254481">7</cx:pt>
          <cx:pt idx="254482">39</cx:pt>
          <cx:pt idx="254483">0</cx:pt>
          <cx:pt idx="254484">1</cx:pt>
          <cx:pt idx="254485">3</cx:pt>
          <cx:pt idx="254486">17</cx:pt>
          <cx:pt idx="254487">277</cx:pt>
          <cx:pt idx="254488">80</cx:pt>
          <cx:pt idx="254489">80</cx:pt>
          <cx:pt idx="254490">12</cx:pt>
          <cx:pt idx="254491">18</cx:pt>
          <cx:pt idx="254492">104</cx:pt>
          <cx:pt idx="254493">0</cx:pt>
          <cx:pt idx="254494">737</cx:pt>
          <cx:pt idx="254495">42</cx:pt>
          <cx:pt idx="254496">14</cx:pt>
          <cx:pt idx="254497">38</cx:pt>
          <cx:pt idx="254498">87</cx:pt>
          <cx:pt idx="254499">392</cx:pt>
          <cx:pt idx="254500">34</cx:pt>
          <cx:pt idx="254501">24</cx:pt>
          <cx:pt idx="254502">73</cx:pt>
          <cx:pt idx="254503">132</cx:pt>
          <cx:pt idx="254504">335</cx:pt>
          <cx:pt idx="254505">0</cx:pt>
          <cx:pt idx="254506">0</cx:pt>
          <cx:pt idx="254507">0</cx:pt>
          <cx:pt idx="254508">0</cx:pt>
          <cx:pt idx="254509">0</cx:pt>
          <cx:pt idx="254510">35</cx:pt>
          <cx:pt idx="254511">69</cx:pt>
          <cx:pt idx="254512">8</cx:pt>
          <cx:pt idx="254513">37</cx:pt>
          <cx:pt idx="254514">110</cx:pt>
          <cx:pt idx="254515">161</cx:pt>
          <cx:pt idx="254516">35</cx:pt>
          <cx:pt idx="254517">0</cx:pt>
          <cx:pt idx="254518">1</cx:pt>
          <cx:pt idx="254519">0</cx:pt>
          <cx:pt idx="254520">0</cx:pt>
          <cx:pt idx="254521">4</cx:pt>
          <cx:pt idx="254522">0</cx:pt>
          <cx:pt idx="254523">0</cx:pt>
          <cx:pt idx="254524">240</cx:pt>
          <cx:pt idx="254525">142</cx:pt>
          <cx:pt idx="254526">0</cx:pt>
          <cx:pt idx="254527">0</cx:pt>
          <cx:pt idx="254528">0</cx:pt>
          <cx:pt idx="254529">1</cx:pt>
          <cx:pt idx="254530">1</cx:pt>
          <cx:pt idx="254531">2</cx:pt>
          <cx:pt idx="254532">130</cx:pt>
          <cx:pt idx="254533">5</cx:pt>
          <cx:pt idx="254534">2</cx:pt>
          <cx:pt idx="254535">29</cx:pt>
          <cx:pt idx="254536">92</cx:pt>
          <cx:pt idx="254537">27</cx:pt>
          <cx:pt idx="254538">0</cx:pt>
          <cx:pt idx="254539">7</cx:pt>
          <cx:pt idx="254540">0</cx:pt>
          <cx:pt idx="254541">0</cx:pt>
          <cx:pt idx="254542">1</cx:pt>
          <cx:pt idx="254543">0</cx:pt>
          <cx:pt idx="254544">4</cx:pt>
          <cx:pt idx="254545">3</cx:pt>
          <cx:pt idx="254546">1</cx:pt>
          <cx:pt idx="254547">86</cx:pt>
          <cx:pt idx="254548">78</cx:pt>
          <cx:pt idx="254549">126</cx:pt>
          <cx:pt idx="254550">0</cx:pt>
          <cx:pt idx="254551">77</cx:pt>
          <cx:pt idx="254552">89</cx:pt>
          <cx:pt idx="254553">6</cx:pt>
          <cx:pt idx="254554">252</cx:pt>
          <cx:pt idx="254555">1</cx:pt>
          <cx:pt idx="254556">2</cx:pt>
          <cx:pt idx="254557">25</cx:pt>
          <cx:pt idx="254558">0</cx:pt>
          <cx:pt idx="254559">292</cx:pt>
          <cx:pt idx="254560">40</cx:pt>
          <cx:pt idx="254561">47</cx:pt>
          <cx:pt idx="254562">0</cx:pt>
          <cx:pt idx="254563">198</cx:pt>
          <cx:pt idx="254564">7</cx:pt>
          <cx:pt idx="254565">0</cx:pt>
          <cx:pt idx="254566">80</cx:pt>
          <cx:pt idx="254567">564</cx:pt>
          <cx:pt idx="254568">0</cx:pt>
          <cx:pt idx="254569">0</cx:pt>
          <cx:pt idx="254570">19</cx:pt>
          <cx:pt idx="254571">4</cx:pt>
          <cx:pt idx="254572">28</cx:pt>
          <cx:pt idx="254573">124</cx:pt>
          <cx:pt idx="254574">0</cx:pt>
          <cx:pt idx="254575">0</cx:pt>
          <cx:pt idx="254576">5</cx:pt>
          <cx:pt idx="254577">21</cx:pt>
          <cx:pt idx="254578">63</cx:pt>
          <cx:pt idx="254579">62</cx:pt>
          <cx:pt idx="254580">80</cx:pt>
          <cx:pt idx="254581">62</cx:pt>
          <cx:pt idx="254582">0</cx:pt>
          <cx:pt idx="254583">0</cx:pt>
          <cx:pt idx="254584">0</cx:pt>
          <cx:pt idx="254585">27</cx:pt>
          <cx:pt idx="254586">1</cx:pt>
          <cx:pt idx="254587">1</cx:pt>
          <cx:pt idx="254588">0</cx:pt>
          <cx:pt idx="254589">5</cx:pt>
          <cx:pt idx="254590">6</cx:pt>
          <cx:pt idx="254591">25</cx:pt>
          <cx:pt idx="254592">2</cx:pt>
          <cx:pt idx="254593">3</cx:pt>
          <cx:pt idx="254594">14</cx:pt>
          <cx:pt idx="254595">14</cx:pt>
          <cx:pt idx="254596">21</cx:pt>
          <cx:pt idx="254597">15</cx:pt>
          <cx:pt idx="254598">15</cx:pt>
          <cx:pt idx="254599">1</cx:pt>
          <cx:pt idx="254600">27</cx:pt>
          <cx:pt idx="254601">223</cx:pt>
          <cx:pt idx="254602">57</cx:pt>
          <cx:pt idx="254603">95</cx:pt>
          <cx:pt idx="254604">111</cx:pt>
          <cx:pt idx="254605">0</cx:pt>
          <cx:pt idx="254606">0</cx:pt>
          <cx:pt idx="254607">20</cx:pt>
          <cx:pt idx="254608">0</cx:pt>
          <cx:pt idx="254609">0</cx:pt>
          <cx:pt idx="254610">0</cx:pt>
          <cx:pt idx="254611">0</cx:pt>
          <cx:pt idx="254612">0</cx:pt>
          <cx:pt idx="254613">16</cx:pt>
          <cx:pt idx="254614">10</cx:pt>
          <cx:pt idx="254615">17</cx:pt>
          <cx:pt idx="254616">70</cx:pt>
          <cx:pt idx="254617">1</cx:pt>
          <cx:pt idx="254618">27</cx:pt>
          <cx:pt idx="254619">1</cx:pt>
          <cx:pt idx="254620">0</cx:pt>
          <cx:pt idx="254621">16</cx:pt>
          <cx:pt idx="254622">15</cx:pt>
          <cx:pt idx="254623">74</cx:pt>
          <cx:pt idx="254624">1</cx:pt>
          <cx:pt idx="254625">20</cx:pt>
          <cx:pt idx="254626">28</cx:pt>
          <cx:pt idx="254627">0</cx:pt>
          <cx:pt idx="254628">7</cx:pt>
          <cx:pt idx="254629">79</cx:pt>
          <cx:pt idx="254630">0</cx:pt>
          <cx:pt idx="254631">92</cx:pt>
          <cx:pt idx="254632">0</cx:pt>
          <cx:pt idx="254633">64</cx:pt>
          <cx:pt idx="254634">4</cx:pt>
          <cx:pt idx="254635">0</cx:pt>
          <cx:pt idx="254636">0</cx:pt>
          <cx:pt idx="254637">126</cx:pt>
          <cx:pt idx="254638">0</cx:pt>
          <cx:pt idx="254639">63</cx:pt>
          <cx:pt idx="254640">0</cx:pt>
          <cx:pt idx="254641">0</cx:pt>
          <cx:pt idx="254642">0</cx:pt>
          <cx:pt idx="254643">0</cx:pt>
          <cx:pt idx="254644">0</cx:pt>
          <cx:pt idx="254645">0</cx:pt>
          <cx:pt idx="254646">0</cx:pt>
          <cx:pt idx="254647">14</cx:pt>
          <cx:pt idx="254648">364</cx:pt>
          <cx:pt idx="254649">91</cx:pt>
          <cx:pt idx="254650">292</cx:pt>
          <cx:pt idx="254651">0</cx:pt>
          <cx:pt idx="254652">37</cx:pt>
          <cx:pt idx="254653">68</cx:pt>
          <cx:pt idx="254654">73</cx:pt>
          <cx:pt idx="254655">44</cx:pt>
          <cx:pt idx="254656">14</cx:pt>
          <cx:pt idx="254657">28</cx:pt>
          <cx:pt idx="254658">15</cx:pt>
          <cx:pt idx="254659">0</cx:pt>
          <cx:pt idx="254660">18</cx:pt>
          <cx:pt idx="254661">6</cx:pt>
          <cx:pt idx="254662">16</cx:pt>
          <cx:pt idx="254663">0</cx:pt>
          <cx:pt idx="254664">0</cx:pt>
          <cx:pt idx="254665">11</cx:pt>
          <cx:pt idx="254666">1</cx:pt>
          <cx:pt idx="254667">6</cx:pt>
          <cx:pt idx="254668">6</cx:pt>
          <cx:pt idx="254669">0</cx:pt>
          <cx:pt idx="254670">72</cx:pt>
          <cx:pt idx="254671">64</cx:pt>
          <cx:pt idx="254672">259</cx:pt>
          <cx:pt idx="254673">14</cx:pt>
          <cx:pt idx="254674">8</cx:pt>
          <cx:pt idx="254675">128</cx:pt>
          <cx:pt idx="254676">12</cx:pt>
          <cx:pt idx="254677">0</cx:pt>
          <cx:pt idx="254678">8</cx:pt>
          <cx:pt idx="254679">1</cx:pt>
          <cx:pt idx="254680">21</cx:pt>
          <cx:pt idx="254681">1</cx:pt>
          <cx:pt idx="254682">0</cx:pt>
          <cx:pt idx="254683">0</cx:pt>
          <cx:pt idx="254684">1</cx:pt>
          <cx:pt idx="254685">182</cx:pt>
          <cx:pt idx="254686">7</cx:pt>
          <cx:pt idx="254687">246</cx:pt>
          <cx:pt idx="254688">134</cx:pt>
          <cx:pt idx="254689">0</cx:pt>
          <cx:pt idx="254690">64</cx:pt>
          <cx:pt idx="254691">34</cx:pt>
          <cx:pt idx="254692">64</cx:pt>
          <cx:pt idx="254693">35</cx:pt>
          <cx:pt idx="254694">5</cx:pt>
          <cx:pt idx="254695">0</cx:pt>
          <cx:pt idx="254696">0</cx:pt>
          <cx:pt idx="254697">2</cx:pt>
          <cx:pt idx="254698">1</cx:pt>
          <cx:pt idx="254699">13</cx:pt>
          <cx:pt idx="254700">0</cx:pt>
          <cx:pt idx="254701">0</cx:pt>
          <cx:pt idx="254702">8</cx:pt>
          <cx:pt idx="254703">35</cx:pt>
          <cx:pt idx="254704">241</cx:pt>
          <cx:pt idx="254705">31</cx:pt>
          <cx:pt idx="254706">1</cx:pt>
          <cx:pt idx="254707">4</cx:pt>
          <cx:pt idx="254708">5</cx:pt>
          <cx:pt idx="254709">1</cx:pt>
          <cx:pt idx="254710">36</cx:pt>
          <cx:pt idx="254711">28</cx:pt>
          <cx:pt idx="254712">0</cx:pt>
          <cx:pt idx="254713">24</cx:pt>
          <cx:pt idx="254714">8</cx:pt>
          <cx:pt idx="254715">22</cx:pt>
          <cx:pt idx="254716">1</cx:pt>
          <cx:pt idx="254717">0</cx:pt>
          <cx:pt idx="254718">0</cx:pt>
          <cx:pt idx="254719">83</cx:pt>
          <cx:pt idx="254720">0</cx:pt>
          <cx:pt idx="254721">395</cx:pt>
          <cx:pt idx="254722">1</cx:pt>
          <cx:pt idx="254723">87</cx:pt>
          <cx:pt idx="254724">70</cx:pt>
          <cx:pt idx="254725">6</cx:pt>
          <cx:pt idx="254726">9</cx:pt>
          <cx:pt idx="254727">63</cx:pt>
          <cx:pt idx="254728">64</cx:pt>
          <cx:pt idx="254729">8</cx:pt>
          <cx:pt idx="254730">0</cx:pt>
          <cx:pt idx="254731">4</cx:pt>
          <cx:pt idx="254732">1</cx:pt>
          <cx:pt idx="254733">0</cx:pt>
          <cx:pt idx="254734">4</cx:pt>
          <cx:pt idx="254735">15</cx:pt>
          <cx:pt idx="254736">6</cx:pt>
          <cx:pt idx="254737">40</cx:pt>
          <cx:pt idx="254738">48</cx:pt>
          <cx:pt idx="254739">15</cx:pt>
          <cx:pt idx="254740">21</cx:pt>
          <cx:pt idx="254741">77</cx:pt>
          <cx:pt idx="254742">21</cx:pt>
          <cx:pt idx="254743">41</cx:pt>
          <cx:pt idx="254744">150</cx:pt>
          <cx:pt idx="254745">158</cx:pt>
          <cx:pt idx="254746">41</cx:pt>
          <cx:pt idx="254747">14</cx:pt>
          <cx:pt idx="254748">625</cx:pt>
          <cx:pt idx="254749">121</cx:pt>
          <cx:pt idx="254750">1</cx:pt>
          <cx:pt idx="254751">0</cx:pt>
          <cx:pt idx="254752">13</cx:pt>
          <cx:pt idx="254753">76</cx:pt>
          <cx:pt idx="254754">32</cx:pt>
          <cx:pt idx="254755">1</cx:pt>
          <cx:pt idx="254756">106</cx:pt>
          <cx:pt idx="254757">0</cx:pt>
          <cx:pt idx="254758">23</cx:pt>
          <cx:pt idx="254759">3</cx:pt>
          <cx:pt idx="254760">344</cx:pt>
          <cx:pt idx="254761">54</cx:pt>
          <cx:pt idx="254762">242</cx:pt>
          <cx:pt idx="254763">0</cx:pt>
          <cx:pt idx="254764">0</cx:pt>
          <cx:pt idx="254765">1</cx:pt>
          <cx:pt idx="254766">34</cx:pt>
          <cx:pt idx="254767">0</cx:pt>
          <cx:pt idx="254768">35</cx:pt>
          <cx:pt idx="254769">14</cx:pt>
          <cx:pt idx="254770">5</cx:pt>
          <cx:pt idx="254771">92</cx:pt>
          <cx:pt idx="254772">3</cx:pt>
          <cx:pt idx="254773">25</cx:pt>
          <cx:pt idx="254774">0</cx:pt>
          <cx:pt idx="254775">2</cx:pt>
          <cx:pt idx="254776">0</cx:pt>
          <cx:pt idx="254777">336</cx:pt>
          <cx:pt idx="254778">94</cx:pt>
          <cx:pt idx="254779">0</cx:pt>
          <cx:pt idx="254780">0</cx:pt>
          <cx:pt idx="254781">12</cx:pt>
          <cx:pt idx="254782">1</cx:pt>
          <cx:pt idx="254783">15</cx:pt>
          <cx:pt idx="254784">1</cx:pt>
          <cx:pt idx="254785">20</cx:pt>
          <cx:pt idx="254786">0</cx:pt>
          <cx:pt idx="254787">10</cx:pt>
          <cx:pt idx="254788">22</cx:pt>
          <cx:pt idx="254789">0</cx:pt>
          <cx:pt idx="254790">0</cx:pt>
          <cx:pt idx="254791">248</cx:pt>
          <cx:pt idx="254792">29</cx:pt>
          <cx:pt idx="254793">387</cx:pt>
          <cx:pt idx="254794">263</cx:pt>
          <cx:pt idx="254795">71</cx:pt>
          <cx:pt idx="254796">20</cx:pt>
          <cx:pt idx="254797">8</cx:pt>
          <cx:pt idx="254798">0</cx:pt>
          <cx:pt idx="254799">0</cx:pt>
          <cx:pt idx="254800">1</cx:pt>
          <cx:pt idx="254801">1</cx:pt>
          <cx:pt idx="254802">26</cx:pt>
          <cx:pt idx="254803">132</cx:pt>
          <cx:pt idx="254804">84</cx:pt>
          <cx:pt idx="254805">286</cx:pt>
          <cx:pt idx="254806">0</cx:pt>
          <cx:pt idx="254807">12</cx:pt>
          <cx:pt idx="254808">8</cx:pt>
          <cx:pt idx="254809">71</cx:pt>
          <cx:pt idx="254810">1</cx:pt>
          <cx:pt idx="254811">42</cx:pt>
          <cx:pt idx="254812">3</cx:pt>
          <cx:pt idx="254813">14</cx:pt>
          <cx:pt idx="254814">76</cx:pt>
          <cx:pt idx="254815">11</cx:pt>
          <cx:pt idx="254816">48</cx:pt>
          <cx:pt idx="254817">41</cx:pt>
          <cx:pt idx="254818">198</cx:pt>
          <cx:pt idx="254819">22</cx:pt>
          <cx:pt idx="254820">1</cx:pt>
          <cx:pt idx="254821">14</cx:pt>
          <cx:pt idx="254822">7</cx:pt>
          <cx:pt idx="254823">12</cx:pt>
          <cx:pt idx="254824">56</cx:pt>
          <cx:pt idx="254825">49</cx:pt>
          <cx:pt idx="254826">120</cx:pt>
          <cx:pt idx="254827">142</cx:pt>
          <cx:pt idx="254828">111</cx:pt>
          <cx:pt idx="254829">0</cx:pt>
          <cx:pt idx="254830">13</cx:pt>
          <cx:pt idx="254831">0</cx:pt>
          <cx:pt idx="254832">135</cx:pt>
          <cx:pt idx="254833">268</cx:pt>
          <cx:pt idx="254834">41</cx:pt>
          <cx:pt idx="254835">3</cx:pt>
          <cx:pt idx="254836">46</cx:pt>
          <cx:pt idx="254837">1</cx:pt>
          <cx:pt idx="254838">0</cx:pt>
          <cx:pt idx="254839">21</cx:pt>
          <cx:pt idx="254840">3</cx:pt>
          <cx:pt idx="254841">0</cx:pt>
          <cx:pt idx="254842">2</cx:pt>
          <cx:pt idx="254843">18</cx:pt>
          <cx:pt idx="254844">0</cx:pt>
          <cx:pt idx="254845">9</cx:pt>
          <cx:pt idx="254846">0</cx:pt>
          <cx:pt idx="254847">10</cx:pt>
          <cx:pt idx="254848">0</cx:pt>
          <cx:pt idx="254849">107</cx:pt>
          <cx:pt idx="254850">52</cx:pt>
          <cx:pt idx="254851">61</cx:pt>
          <cx:pt idx="254852">76</cx:pt>
          <cx:pt idx="254853">80</cx:pt>
          <cx:pt idx="254854">1</cx:pt>
          <cx:pt idx="254855">0</cx:pt>
          <cx:pt idx="254856">101</cx:pt>
          <cx:pt idx="254857">1</cx:pt>
          <cx:pt idx="254858">0</cx:pt>
          <cx:pt idx="254859">0</cx:pt>
          <cx:pt idx="254860">9</cx:pt>
          <cx:pt idx="254861">0</cx:pt>
          <cx:pt idx="254862">20</cx:pt>
          <cx:pt idx="254863">7</cx:pt>
          <cx:pt idx="254864">4</cx:pt>
          <cx:pt idx="254865">11</cx:pt>
          <cx:pt idx="254866">3</cx:pt>
          <cx:pt idx="254867">57</cx:pt>
          <cx:pt idx="254868">0</cx:pt>
          <cx:pt idx="254869">1</cx:pt>
          <cx:pt idx="254870">0</cx:pt>
          <cx:pt idx="254871">1</cx:pt>
          <cx:pt idx="254872">73</cx:pt>
          <cx:pt idx="254873">44</cx:pt>
          <cx:pt idx="254874">0</cx:pt>
          <cx:pt idx="254875">0</cx:pt>
          <cx:pt idx="254876">0</cx:pt>
          <cx:pt idx="254877">9</cx:pt>
          <cx:pt idx="254878">14</cx:pt>
          <cx:pt idx="254879">198</cx:pt>
          <cx:pt idx="254880">55</cx:pt>
          <cx:pt idx="254881">7</cx:pt>
          <cx:pt idx="254882">47</cx:pt>
          <cx:pt idx="254883">1</cx:pt>
          <cx:pt idx="254884">0</cx:pt>
          <cx:pt idx="254885">0</cx:pt>
          <cx:pt idx="254886">3</cx:pt>
          <cx:pt idx="254887">112</cx:pt>
          <cx:pt idx="254888">97</cx:pt>
          <cx:pt idx="254889">1</cx:pt>
          <cx:pt idx="254890">31</cx:pt>
          <cx:pt idx="254891">8</cx:pt>
          <cx:pt idx="254892">0</cx:pt>
          <cx:pt idx="254893">1</cx:pt>
          <cx:pt idx="254894">3</cx:pt>
          <cx:pt idx="254895">16</cx:pt>
          <cx:pt idx="254896">0</cx:pt>
          <cx:pt idx="254897">15</cx:pt>
          <cx:pt idx="254898">121</cx:pt>
          <cx:pt idx="254899">0</cx:pt>
          <cx:pt idx="254900">0</cx:pt>
          <cx:pt idx="254901">55</cx:pt>
          <cx:pt idx="254902">2</cx:pt>
          <cx:pt idx="254903">0</cx:pt>
          <cx:pt idx="254904">63</cx:pt>
          <cx:pt idx="254905">0</cx:pt>
          <cx:pt idx="254906">0</cx:pt>
          <cx:pt idx="254907">0</cx:pt>
          <cx:pt idx="254908">0</cx:pt>
          <cx:pt idx="254909">6</cx:pt>
          <cx:pt idx="254910">35</cx:pt>
          <cx:pt idx="254911">85</cx:pt>
          <cx:pt idx="254912">0</cx:pt>
          <cx:pt idx="254913">9</cx:pt>
          <cx:pt idx="254914">1</cx:pt>
          <cx:pt idx="254915">7</cx:pt>
          <cx:pt idx="254916">16</cx:pt>
          <cx:pt idx="254917">9</cx:pt>
          <cx:pt idx="254918">71</cx:pt>
          <cx:pt idx="254919">35</cx:pt>
          <cx:pt idx="254920">44</cx:pt>
          <cx:pt idx="254921">15</cx:pt>
          <cx:pt idx="254922">3</cx:pt>
          <cx:pt idx="254923">83</cx:pt>
          <cx:pt idx="254924">0</cx:pt>
          <cx:pt idx="254925">229</cx:pt>
          <cx:pt idx="254926">109</cx:pt>
          <cx:pt idx="254927">9</cx:pt>
          <cx:pt idx="254928">57</cx:pt>
          <cx:pt idx="254929">25</cx:pt>
          <cx:pt idx="254930">36</cx:pt>
          <cx:pt idx="254931">4</cx:pt>
          <cx:pt idx="254932">7</cx:pt>
          <cx:pt idx="254933">11</cx:pt>
          <cx:pt idx="254934">20</cx:pt>
          <cx:pt idx="254935">0</cx:pt>
          <cx:pt idx="254936">1</cx:pt>
          <cx:pt idx="254937">0</cx:pt>
          <cx:pt idx="254938">0</cx:pt>
          <cx:pt idx="254939">15</cx:pt>
          <cx:pt idx="254940">97</cx:pt>
          <cx:pt idx="254941">34</cx:pt>
          <cx:pt idx="254942">20</cx:pt>
          <cx:pt idx="254943">25</cx:pt>
          <cx:pt idx="254944">0</cx:pt>
          <cx:pt idx="254945">1</cx:pt>
          <cx:pt idx="254946">0</cx:pt>
          <cx:pt idx="254947">28</cx:pt>
          <cx:pt idx="254948">2</cx:pt>
          <cx:pt idx="254949">0</cx:pt>
          <cx:pt idx="254950">39</cx:pt>
          <cx:pt idx="254951">0</cx:pt>
          <cx:pt idx="254952">52</cx:pt>
          <cx:pt idx="254953">0</cx:pt>
          <cx:pt idx="254954">3</cx:pt>
          <cx:pt idx="254955">8</cx:pt>
          <cx:pt idx="254956">20</cx:pt>
          <cx:pt idx="254957">13</cx:pt>
          <cx:pt idx="254958">7</cx:pt>
          <cx:pt idx="254959">20</cx:pt>
          <cx:pt idx="254960">169</cx:pt>
          <cx:pt idx="254961">504</cx:pt>
          <cx:pt idx="254962">20</cx:pt>
          <cx:pt idx="254963">1</cx:pt>
          <cx:pt idx="254964">36</cx:pt>
          <cx:pt idx="254965">1</cx:pt>
          <cx:pt idx="254966">64</cx:pt>
          <cx:pt idx="254967">11</cx:pt>
          <cx:pt idx="254968">0</cx:pt>
          <cx:pt idx="254969">7</cx:pt>
          <cx:pt idx="254970">0</cx:pt>
          <cx:pt idx="254971">12</cx:pt>
          <cx:pt idx="254972">46</cx:pt>
          <cx:pt idx="254973">1</cx:pt>
          <cx:pt idx="254974">129</cx:pt>
          <cx:pt idx="254975">9</cx:pt>
          <cx:pt idx="254976">0</cx:pt>
          <cx:pt idx="254977">2</cx:pt>
          <cx:pt idx="254978">15</cx:pt>
          <cx:pt idx="254979">0</cx:pt>
          <cx:pt idx="254980">0</cx:pt>
          <cx:pt idx="254981">24</cx:pt>
          <cx:pt idx="254982">6</cx:pt>
          <cx:pt idx="254983">1</cx:pt>
          <cx:pt idx="254984">0</cx:pt>
          <cx:pt idx="254985">12</cx:pt>
          <cx:pt idx="254986">89</cx:pt>
          <cx:pt idx="254987">191</cx:pt>
          <cx:pt idx="254988">19</cx:pt>
          <cx:pt idx="254989">347</cx:pt>
          <cx:pt idx="254990">18</cx:pt>
          <cx:pt idx="254991">99</cx:pt>
          <cx:pt idx="254992">22</cx:pt>
          <cx:pt idx="254993">6</cx:pt>
          <cx:pt idx="254994">5</cx:pt>
          <cx:pt idx="254995">738</cx:pt>
          <cx:pt idx="254996">14</cx:pt>
          <cx:pt idx="254997">35</cx:pt>
          <cx:pt idx="254998">6</cx:pt>
          <cx:pt idx="254999">0</cx:pt>
          <cx:pt idx="255000">0</cx:pt>
          <cx:pt idx="255001">0</cx:pt>
          <cx:pt idx="255002">13</cx:pt>
          <cx:pt idx="255003">0</cx:pt>
          <cx:pt idx="255004">0</cx:pt>
          <cx:pt idx="255005">0</cx:pt>
          <cx:pt idx="255006">0</cx:pt>
          <cx:pt idx="255007">0</cx:pt>
          <cx:pt idx="255008">0</cx:pt>
          <cx:pt idx="255009">0</cx:pt>
          <cx:pt idx="255010">0</cx:pt>
          <cx:pt idx="255011">1</cx:pt>
          <cx:pt idx="255012">0</cx:pt>
          <cx:pt idx="255013">0</cx:pt>
          <cx:pt idx="255014">0</cx:pt>
          <cx:pt idx="255015">0</cx:pt>
          <cx:pt idx="255016">31</cx:pt>
          <cx:pt idx="255017">0</cx:pt>
          <cx:pt idx="255018">0</cx:pt>
          <cx:pt idx="255019">0</cx:pt>
          <cx:pt idx="255020">6</cx:pt>
          <cx:pt idx="255021">0</cx:pt>
          <cx:pt idx="255022">0</cx:pt>
          <cx:pt idx="255023">14</cx:pt>
          <cx:pt idx="255024">3</cx:pt>
          <cx:pt idx="255025">10</cx:pt>
          <cx:pt idx="255026">19</cx:pt>
          <cx:pt idx="255027">20</cx:pt>
          <cx:pt idx="255028">28</cx:pt>
          <cx:pt idx="255029">5</cx:pt>
          <cx:pt idx="255030">43</cx:pt>
          <cx:pt idx="255031">3</cx:pt>
          <cx:pt idx="255032">63</cx:pt>
          <cx:pt idx="255033">0</cx:pt>
          <cx:pt idx="255034">1</cx:pt>
          <cx:pt idx="255035">0</cx:pt>
          <cx:pt idx="255036">1</cx:pt>
          <cx:pt idx="255037">0</cx:pt>
          <cx:pt idx="255038">11</cx:pt>
          <cx:pt idx="255039">2</cx:pt>
          <cx:pt idx="255040">0</cx:pt>
          <cx:pt idx="255041">0</cx:pt>
          <cx:pt idx="255042">1</cx:pt>
          <cx:pt idx="255043">21</cx:pt>
          <cx:pt idx="255044">0</cx:pt>
          <cx:pt idx="255045">0</cx:pt>
          <cx:pt idx="255046">1</cx:pt>
          <cx:pt idx="255047">0</cx:pt>
          <cx:pt idx="255048">6</cx:pt>
          <cx:pt idx="255049">0</cx:pt>
          <cx:pt idx="255050">0</cx:pt>
          <cx:pt idx="255051">34</cx:pt>
          <cx:pt idx="255052">1</cx:pt>
          <cx:pt idx="255053">0</cx:pt>
          <cx:pt idx="255054">21</cx:pt>
          <cx:pt idx="255055">0</cx:pt>
          <cx:pt idx="255056">8</cx:pt>
          <cx:pt idx="255057">3</cx:pt>
          <cx:pt idx="255058">6</cx:pt>
          <cx:pt idx="255059">0</cx:pt>
          <cx:pt idx="255060">440</cx:pt>
          <cx:pt idx="255061">34</cx:pt>
          <cx:pt idx="255062">52</cx:pt>
          <cx:pt idx="255063">7</cx:pt>
          <cx:pt idx="255064">0</cx:pt>
          <cx:pt idx="255065">4</cx:pt>
          <cx:pt idx="255066">1</cx:pt>
          <cx:pt idx="255067">134</cx:pt>
          <cx:pt idx="255068">6</cx:pt>
          <cx:pt idx="255069">9</cx:pt>
          <cx:pt idx="255070">9</cx:pt>
          <cx:pt idx="255071">105</cx:pt>
          <cx:pt idx="255072">0</cx:pt>
          <cx:pt idx="255073">2</cx:pt>
          <cx:pt idx="255074">5</cx:pt>
          <cx:pt idx="255075">46</cx:pt>
          <cx:pt idx="255076">16</cx:pt>
          <cx:pt idx="255077">6</cx:pt>
          <cx:pt idx="255078">0</cx:pt>
          <cx:pt idx="255079">48</cx:pt>
          <cx:pt idx="255080">0</cx:pt>
          <cx:pt idx="255081">24</cx:pt>
          <cx:pt idx="255082">0</cx:pt>
          <cx:pt idx="255083">0</cx:pt>
          <cx:pt idx="255084">0</cx:pt>
          <cx:pt idx="255085">1</cx:pt>
          <cx:pt idx="255086">0</cx:pt>
          <cx:pt idx="255087">83</cx:pt>
          <cx:pt idx="255088">1</cx:pt>
          <cx:pt idx="255089">1</cx:pt>
          <cx:pt idx="255090">1</cx:pt>
          <cx:pt idx="255091">57</cx:pt>
          <cx:pt idx="255092">14</cx:pt>
          <cx:pt idx="255093">9</cx:pt>
          <cx:pt idx="255094">37</cx:pt>
          <cx:pt idx="255095">21</cx:pt>
          <cx:pt idx="255096">4</cx:pt>
          <cx:pt idx="255097">198</cx:pt>
          <cx:pt idx="255098">34</cx:pt>
          <cx:pt idx="255099">12</cx:pt>
          <cx:pt idx="255100">48</cx:pt>
          <cx:pt idx="255101">97</cx:pt>
          <cx:pt idx="255102">0</cx:pt>
          <cx:pt idx="255103">36</cx:pt>
          <cx:pt idx="255104">0</cx:pt>
          <cx:pt idx="255105">7</cx:pt>
          <cx:pt idx="255106">83</cx:pt>
          <cx:pt idx="255107">48</cx:pt>
          <cx:pt idx="255108">4</cx:pt>
          <cx:pt idx="255109">1</cx:pt>
          <cx:pt idx="255110">7</cx:pt>
          <cx:pt idx="255111">106</cx:pt>
          <cx:pt idx="255112">31</cx:pt>
          <cx:pt idx="255113">22</cx:pt>
          <cx:pt idx="255114">81</cx:pt>
          <cx:pt idx="255115">0</cx:pt>
          <cx:pt idx="255116">0</cx:pt>
          <cx:pt idx="255117">0</cx:pt>
          <cx:pt idx="255118">0</cx:pt>
          <cx:pt idx="255119">0</cx:pt>
          <cx:pt idx="255120">0</cx:pt>
          <cx:pt idx="255121">19</cx:pt>
          <cx:pt idx="255122">2</cx:pt>
          <cx:pt idx="255123">20</cx:pt>
          <cx:pt idx="255124">1</cx:pt>
          <cx:pt idx="255125">74</cx:pt>
          <cx:pt idx="255126">41</cx:pt>
          <cx:pt idx="255127">7</cx:pt>
          <cx:pt idx="255128">34</cx:pt>
          <cx:pt idx="255129">132</cx:pt>
          <cx:pt idx="255130">55</cx:pt>
          <cx:pt idx="255131">221</cx:pt>
          <cx:pt idx="255132">16</cx:pt>
          <cx:pt idx="255133">0</cx:pt>
          <cx:pt idx="255134">0</cx:pt>
          <cx:pt idx="255135">2</cx:pt>
          <cx:pt idx="255136">0</cx:pt>
          <cx:pt idx="255137">2</cx:pt>
          <cx:pt idx="255138">2</cx:pt>
          <cx:pt idx="255139">91</cx:pt>
          <cx:pt idx="255140">2</cx:pt>
          <cx:pt idx="255141">13</cx:pt>
          <cx:pt idx="255142">0</cx:pt>
          <cx:pt idx="255143">0</cx:pt>
          <cx:pt idx="255144">662</cx:pt>
          <cx:pt idx="255145">137</cx:pt>
          <cx:pt idx="255146">0</cx:pt>
          <cx:pt idx="255147">20</cx:pt>
          <cx:pt idx="255148">6</cx:pt>
          <cx:pt idx="255149">0</cx:pt>
          <cx:pt idx="255150">0</cx:pt>
          <cx:pt idx="255151">0</cx:pt>
          <cx:pt idx="255152">5</cx:pt>
          <cx:pt idx="255153">12</cx:pt>
          <cx:pt idx="255154">0</cx:pt>
          <cx:pt idx="255155">0</cx:pt>
          <cx:pt idx="255156">1</cx:pt>
          <cx:pt idx="255157">0</cx:pt>
          <cx:pt idx="255158">38</cx:pt>
          <cx:pt idx="255159">124</cx:pt>
          <cx:pt idx="255160">0</cx:pt>
          <cx:pt idx="255161">8</cx:pt>
          <cx:pt idx="255162">1</cx:pt>
          <cx:pt idx="255163">96</cx:pt>
          <cx:pt idx="255164">154</cx:pt>
          <cx:pt idx="255165">4</cx:pt>
          <cx:pt idx="255166">295</cx:pt>
          <cx:pt idx="255167">187</cx:pt>
          <cx:pt idx="255168">7</cx:pt>
          <cx:pt idx="255169">4</cx:pt>
          <cx:pt idx="255170">36</cx:pt>
          <cx:pt idx="255171">3</cx:pt>
          <cx:pt idx="255172">1</cx:pt>
          <cx:pt idx="255173">0</cx:pt>
          <cx:pt idx="255174">0</cx:pt>
          <cx:pt idx="255175">7</cx:pt>
          <cx:pt idx="255176">19</cx:pt>
          <cx:pt idx="255177">0</cx:pt>
          <cx:pt idx="255178">10</cx:pt>
          <cx:pt idx="255179">26</cx:pt>
          <cx:pt idx="255180">0</cx:pt>
          <cx:pt idx="255181">16</cx:pt>
          <cx:pt idx="255182">67</cx:pt>
          <cx:pt idx="255183">0</cx:pt>
          <cx:pt idx="255184">1</cx:pt>
          <cx:pt idx="255185">1</cx:pt>
          <cx:pt idx="255186">1</cx:pt>
          <cx:pt idx="255187">1</cx:pt>
          <cx:pt idx="255188">1</cx:pt>
          <cx:pt idx="255189">0</cx:pt>
          <cx:pt idx="255190">1</cx:pt>
          <cx:pt idx="255191">0</cx:pt>
          <cx:pt idx="255192">0</cx:pt>
          <cx:pt idx="255193">59</cx:pt>
          <cx:pt idx="255194">7</cx:pt>
          <cx:pt idx="255195">74</cx:pt>
          <cx:pt idx="255196">128</cx:pt>
          <cx:pt idx="255197">3</cx:pt>
          <cx:pt idx="255198">1</cx:pt>
          <cx:pt idx="255199">6</cx:pt>
          <cx:pt idx="255200">1</cx:pt>
          <cx:pt idx="255201">73</cx:pt>
          <cx:pt idx="255202">6</cx:pt>
          <cx:pt idx="255203">21</cx:pt>
          <cx:pt idx="255204">77</cx:pt>
          <cx:pt idx="255205">0</cx:pt>
          <cx:pt idx="255206">0</cx:pt>
          <cx:pt idx="255207">354</cx:pt>
          <cx:pt idx="255208">482</cx:pt>
          <cx:pt idx="255209">270</cx:pt>
          <cx:pt idx="255210">1</cx:pt>
          <cx:pt idx="255211">14</cx:pt>
          <cx:pt idx="255212">10</cx:pt>
          <cx:pt idx="255213">0</cx:pt>
          <cx:pt idx="255214">0</cx:pt>
          <cx:pt idx="255215">1</cx:pt>
          <cx:pt idx="255216">11</cx:pt>
          <cx:pt idx="255217">0</cx:pt>
          <cx:pt idx="255218">14</cx:pt>
          <cx:pt idx="255219">0</cx:pt>
          <cx:pt idx="255220">7</cx:pt>
          <cx:pt idx="255221">0</cx:pt>
          <cx:pt idx="255222">4</cx:pt>
          <cx:pt idx="255223">1</cx:pt>
          <cx:pt idx="255224">35</cx:pt>
          <cx:pt idx="255225">0</cx:pt>
          <cx:pt idx="255226">0</cx:pt>
          <cx:pt idx="255227">0</cx:pt>
          <cx:pt idx="255228">31</cx:pt>
          <cx:pt idx="255229">0</cx:pt>
          <cx:pt idx="255230">0</cx:pt>
          <cx:pt idx="255231">1</cx:pt>
          <cx:pt idx="255232">0</cx:pt>
          <cx:pt idx="255233">9</cx:pt>
          <cx:pt idx="255234">17</cx:pt>
          <cx:pt idx="255235">0</cx:pt>
          <cx:pt idx="255236">0</cx:pt>
          <cx:pt idx="255237">17</cx:pt>
          <cx:pt idx="255238">1</cx:pt>
          <cx:pt idx="255239">0</cx:pt>
          <cx:pt idx="255240">0</cx:pt>
          <cx:pt idx="255241">26</cx:pt>
          <cx:pt idx="255242">2</cx:pt>
          <cx:pt idx="255243">4</cx:pt>
          <cx:pt idx="255244">0</cx:pt>
          <cx:pt idx="255245">1</cx:pt>
          <cx:pt idx="255246">3</cx:pt>
          <cx:pt idx="255247">54</cx:pt>
          <cx:pt idx="255248">3</cx:pt>
          <cx:pt idx="255249">1</cx:pt>
          <cx:pt idx="255250">0</cx:pt>
          <cx:pt idx="255251">0</cx:pt>
          <cx:pt idx="255252">55</cx:pt>
          <cx:pt idx="255253">42</cx:pt>
          <cx:pt idx="255254">1</cx:pt>
          <cx:pt idx="255255">22</cx:pt>
          <cx:pt idx="255256">3</cx:pt>
          <cx:pt idx="255257">7</cx:pt>
          <cx:pt idx="255258">3</cx:pt>
          <cx:pt idx="255259">3</cx:pt>
          <cx:pt idx="255260">22</cx:pt>
          <cx:pt idx="255261">1</cx:pt>
          <cx:pt idx="255262">3</cx:pt>
          <cx:pt idx="255263">2</cx:pt>
          <cx:pt idx="255264">9</cx:pt>
          <cx:pt idx="255265">50</cx:pt>
          <cx:pt idx="255266">0</cx:pt>
          <cx:pt idx="255267">15</cx:pt>
          <cx:pt idx="255268">6</cx:pt>
          <cx:pt idx="255269">1</cx:pt>
          <cx:pt idx="255270">0</cx:pt>
          <cx:pt idx="255271">1</cx:pt>
          <cx:pt idx="255272">77</cx:pt>
          <cx:pt idx="255273">22</cx:pt>
          <cx:pt idx="255274">205</cx:pt>
          <cx:pt idx="255275">21</cx:pt>
          <cx:pt idx="255276">10</cx:pt>
          <cx:pt idx="255277">0</cx:pt>
          <cx:pt idx="255278">0</cx:pt>
          <cx:pt idx="255279">5</cx:pt>
          <cx:pt idx="255280">0</cx:pt>
          <cx:pt idx="255281">4</cx:pt>
          <cx:pt idx="255282">22</cx:pt>
          <cx:pt idx="255283">2</cx:pt>
          <cx:pt idx="255284">5</cx:pt>
          <cx:pt idx="255285">20</cx:pt>
          <cx:pt idx="255286">0</cx:pt>
          <cx:pt idx="255287">0</cx:pt>
          <cx:pt idx="255288">8</cx:pt>
          <cx:pt idx="255289">20</cx:pt>
          <cx:pt idx="255290">95</cx:pt>
          <cx:pt idx="255291">46</cx:pt>
          <cx:pt idx="255292">5</cx:pt>
          <cx:pt idx="255293">6</cx:pt>
          <cx:pt idx="255294">0</cx:pt>
          <cx:pt idx="255295">2</cx:pt>
          <cx:pt idx="255296">34</cx:pt>
          <cx:pt idx="255297">0</cx:pt>
          <cx:pt idx="255298">0</cx:pt>
          <cx:pt idx="255299">1</cx:pt>
          <cx:pt idx="255300">44</cx:pt>
          <cx:pt idx="255301">13</cx:pt>
          <cx:pt idx="255302">33</cx:pt>
          <cx:pt idx="255303">121</cx:pt>
          <cx:pt idx="255304">1</cx:pt>
          <cx:pt idx="255305">36</cx:pt>
          <cx:pt idx="255306">80</cx:pt>
          <cx:pt idx="255307">1</cx:pt>
          <cx:pt idx="255308">1</cx:pt>
          <cx:pt idx="255309">4</cx:pt>
          <cx:pt idx="255310">34</cx:pt>
          <cx:pt idx="255311">5</cx:pt>
          <cx:pt idx="255312">0</cx:pt>
          <cx:pt idx="255313">0</cx:pt>
          <cx:pt idx="255314">0</cx:pt>
          <cx:pt idx="255315">587</cx:pt>
          <cx:pt idx="255316">2</cx:pt>
          <cx:pt idx="255317">175</cx:pt>
          <cx:pt idx="255318">0</cx:pt>
          <cx:pt idx="255319">0</cx:pt>
          <cx:pt idx="255320">16</cx:pt>
          <cx:pt idx="255321">0</cx:pt>
          <cx:pt idx="255322">0</cx:pt>
          <cx:pt idx="255323">0</cx:pt>
          <cx:pt idx="255324">0</cx:pt>
          <cx:pt idx="255325">0</cx:pt>
          <cx:pt idx="255326">0</cx:pt>
          <cx:pt idx="255327">3</cx:pt>
          <cx:pt idx="255328">88</cx:pt>
          <cx:pt idx="255329">0</cx:pt>
          <cx:pt idx="255330">0</cx:pt>
          <cx:pt idx="255331">44</cx:pt>
          <cx:pt idx="255332">17</cx:pt>
          <cx:pt idx="255333">28</cx:pt>
          <cx:pt idx="255334">0</cx:pt>
          <cx:pt idx="255335">4</cx:pt>
          <cx:pt idx="255336">144</cx:pt>
          <cx:pt idx="255337">5</cx:pt>
          <cx:pt idx="255338">3</cx:pt>
          <cx:pt idx="255339">0</cx:pt>
          <cx:pt idx="255340">0</cx:pt>
          <cx:pt idx="255341">0</cx:pt>
          <cx:pt idx="255342">0</cx:pt>
          <cx:pt idx="255343">39</cx:pt>
          <cx:pt idx="255344">1</cx:pt>
          <cx:pt idx="255345">11</cx:pt>
          <cx:pt idx="255346">4</cx:pt>
          <cx:pt idx="255347">0</cx:pt>
          <cx:pt idx="255348">0</cx:pt>
          <cx:pt idx="255349">0</cx:pt>
          <cx:pt idx="255350">0</cx:pt>
          <cx:pt idx="255351">0</cx:pt>
          <cx:pt idx="255352">0</cx:pt>
          <cx:pt idx="255353">0</cx:pt>
          <cx:pt idx="255354">42</cx:pt>
          <cx:pt idx="255355">0</cx:pt>
          <cx:pt idx="255356">8</cx:pt>
          <cx:pt idx="255357">37</cx:pt>
          <cx:pt idx="255358">0</cx:pt>
          <cx:pt idx="255359">0</cx:pt>
          <cx:pt idx="255360">0</cx:pt>
          <cx:pt idx="255361">169</cx:pt>
          <cx:pt idx="255362">77</cx:pt>
          <cx:pt idx="255363">10</cx:pt>
          <cx:pt idx="255364">0</cx:pt>
          <cx:pt idx="255365">5</cx:pt>
          <cx:pt idx="255366">6</cx:pt>
          <cx:pt idx="255367">97</cx:pt>
          <cx:pt idx="255368">368</cx:pt>
          <cx:pt idx="255369">92</cx:pt>
          <cx:pt idx="255370">9</cx:pt>
          <cx:pt idx="255371">18</cx:pt>
          <cx:pt idx="255372">260</cx:pt>
          <cx:pt idx="255373">140</cx:pt>
          <cx:pt idx="255374">2</cx:pt>
          <cx:pt idx="255375">16</cx:pt>
          <cx:pt idx="255376">63</cx:pt>
          <cx:pt idx="255377">14</cx:pt>
          <cx:pt idx="255378">9</cx:pt>
          <cx:pt idx="255379">70</cx:pt>
          <cx:pt idx="255380">7</cx:pt>
          <cx:pt idx="255381">0</cx:pt>
          <cx:pt idx="255382">0</cx:pt>
          <cx:pt idx="255383">70</cx:pt>
          <cx:pt idx="255384">56</cx:pt>
          <cx:pt idx="255385">1</cx:pt>
          <cx:pt idx="255386">7</cx:pt>
          <cx:pt idx="255387">28</cx:pt>
          <cx:pt idx="255388">63</cx:pt>
          <cx:pt idx="255389">88</cx:pt>
          <cx:pt idx="255390">0</cx:pt>
          <cx:pt idx="255391">4</cx:pt>
          <cx:pt idx="255392">11</cx:pt>
          <cx:pt idx="255393">26</cx:pt>
          <cx:pt idx="255394">108</cx:pt>
          <cx:pt idx="255395">57</cx:pt>
          <cx:pt idx="255396">2</cx:pt>
          <cx:pt idx="255397">71</cx:pt>
          <cx:pt idx="255398">0</cx:pt>
          <cx:pt idx="255399">4</cx:pt>
          <cx:pt idx="255400">0</cx:pt>
          <cx:pt idx="255401">9</cx:pt>
          <cx:pt idx="255402">0</cx:pt>
          <cx:pt idx="255403">90</cx:pt>
          <cx:pt idx="255404">34</cx:pt>
          <cx:pt idx="255405">56</cx:pt>
          <cx:pt idx="255406">21</cx:pt>
          <cx:pt idx="255407">8</cx:pt>
          <cx:pt idx="255408">0</cx:pt>
          <cx:pt idx="255409">8</cx:pt>
          <cx:pt idx="255410">1</cx:pt>
          <cx:pt idx="255411">71</cx:pt>
          <cx:pt idx="255412">63</cx:pt>
          <cx:pt idx="255413">73</cx:pt>
          <cx:pt idx="255414">0</cx:pt>
          <cx:pt idx="255415">4</cx:pt>
          <cx:pt idx="255416">0</cx:pt>
          <cx:pt idx="255417">1</cx:pt>
          <cx:pt idx="255418">19</cx:pt>
          <cx:pt idx="255419">0</cx:pt>
          <cx:pt idx="255420">0</cx:pt>
          <cx:pt idx="255421">0</cx:pt>
          <cx:pt idx="255422">0</cx:pt>
          <cx:pt idx="255423">0</cx:pt>
          <cx:pt idx="255424">19</cx:pt>
          <cx:pt idx="255425">512</cx:pt>
          <cx:pt idx="255426">9</cx:pt>
          <cx:pt idx="255427">0</cx:pt>
          <cx:pt idx="255428">0</cx:pt>
          <cx:pt idx="255429">0</cx:pt>
          <cx:pt idx="255430">668</cx:pt>
          <cx:pt idx="255431">0</cx:pt>
          <cx:pt idx="255432">1</cx:pt>
          <cx:pt idx="255433">14</cx:pt>
          <cx:pt idx="255434">8</cx:pt>
          <cx:pt idx="255435">33</cx:pt>
          <cx:pt idx="255436">47</cx:pt>
          <cx:pt idx="255437">2</cx:pt>
          <cx:pt idx="255438">7</cx:pt>
          <cx:pt idx="255439">0</cx:pt>
          <cx:pt idx="255440">1</cx:pt>
          <cx:pt idx="255441">0</cx:pt>
          <cx:pt idx="255442">7</cx:pt>
          <cx:pt idx="255443">20</cx:pt>
          <cx:pt idx="255444">45</cx:pt>
          <cx:pt idx="255445">0</cx:pt>
          <cx:pt idx="255446">31</cx:pt>
          <cx:pt idx="255447">0</cx:pt>
          <cx:pt idx="255448">322</cx:pt>
          <cx:pt idx="255449">23</cx:pt>
          <cx:pt idx="255450">11</cx:pt>
          <cx:pt idx="255451">0</cx:pt>
          <cx:pt idx="255452">1</cx:pt>
          <cx:pt idx="255453">1</cx:pt>
          <cx:pt idx="255454">51</cx:pt>
          <cx:pt idx="255455">0</cx:pt>
          <cx:pt idx="255456">1</cx:pt>
          <cx:pt idx="255457">39</cx:pt>
          <cx:pt idx="255458">1</cx:pt>
          <cx:pt idx="255459">0</cx:pt>
          <cx:pt idx="255460">0</cx:pt>
          <cx:pt idx="255461">0</cx:pt>
          <cx:pt idx="255462">0</cx:pt>
          <cx:pt idx="255463">0</cx:pt>
          <cx:pt idx="255464">14</cx:pt>
          <cx:pt idx="255465">0</cx:pt>
          <cx:pt idx="255466">1</cx:pt>
          <cx:pt idx="255467">0</cx:pt>
          <cx:pt idx="255468">0</cx:pt>
          <cx:pt idx="255469">2</cx:pt>
          <cx:pt idx="255470">0</cx:pt>
          <cx:pt idx="255471">6</cx:pt>
          <cx:pt idx="255472">0</cx:pt>
          <cx:pt idx="255473">406</cx:pt>
          <cx:pt idx="255474">0</cx:pt>
          <cx:pt idx="255475">35</cx:pt>
          <cx:pt idx="255476">6</cx:pt>
          <cx:pt idx="255477">4</cx:pt>
          <cx:pt idx="255478">4</cx:pt>
          <cx:pt idx="255479">13</cx:pt>
          <cx:pt idx="255480">10</cx:pt>
          <cx:pt idx="255481">29</cx:pt>
          <cx:pt idx="255482">1</cx:pt>
          <cx:pt idx="255483">238</cx:pt>
          <cx:pt idx="255484">16</cx:pt>
          <cx:pt idx="255485">28</cx:pt>
          <cx:pt idx="255486">0</cx:pt>
          <cx:pt idx="255487">3</cx:pt>
          <cx:pt idx="255488">28</cx:pt>
          <cx:pt idx="255489">54</cx:pt>
          <cx:pt idx="255490">22</cx:pt>
          <cx:pt idx="255491">34</cx:pt>
          <cx:pt idx="255492">7</cx:pt>
          <cx:pt idx="255493">7</cx:pt>
          <cx:pt idx="255494">47</cx:pt>
          <cx:pt idx="255495">70</cx:pt>
          <cx:pt idx="255496">83</cx:pt>
          <cx:pt idx="255497">2</cx:pt>
          <cx:pt idx="255498">40</cx:pt>
          <cx:pt idx="255499">142</cx:pt>
          <cx:pt idx="255500">17</cx:pt>
          <cx:pt idx="255501">0</cx:pt>
          <cx:pt idx="255502">58</cx:pt>
          <cx:pt idx="255503">131</cx:pt>
          <cx:pt idx="255504">8</cx:pt>
          <cx:pt idx="255505">2</cx:pt>
          <cx:pt idx="255506">15</cx:pt>
          <cx:pt idx="255507">0</cx:pt>
          <cx:pt idx="255508">2</cx:pt>
          <cx:pt idx="255509">39</cx:pt>
          <cx:pt idx="255510">1</cx:pt>
          <cx:pt idx="255511">1</cx:pt>
          <cx:pt idx="255512">0</cx:pt>
          <cx:pt idx="255513">0</cx:pt>
          <cx:pt idx="255514">12</cx:pt>
          <cx:pt idx="255515">0</cx:pt>
          <cx:pt idx="255516">0</cx:pt>
          <cx:pt idx="255517">0</cx:pt>
          <cx:pt idx="255518">27</cx:pt>
          <cx:pt idx="255519">273</cx:pt>
          <cx:pt idx="255520">57</cx:pt>
          <cx:pt idx="255521">466</cx:pt>
          <cx:pt idx="255522">27</cx:pt>
          <cx:pt idx="255523">60</cx:pt>
          <cx:pt idx="255524">1</cx:pt>
          <cx:pt idx="255525">0</cx:pt>
          <cx:pt idx="255526">15</cx:pt>
          <cx:pt idx="255527">12</cx:pt>
          <cx:pt idx="255528">4</cx:pt>
          <cx:pt idx="255529">125</cx:pt>
          <cx:pt idx="255530">3</cx:pt>
          <cx:pt idx="255531">48</cx:pt>
          <cx:pt idx="255532">6</cx:pt>
          <cx:pt idx="255533">0</cx:pt>
          <cx:pt idx="255534">1</cx:pt>
          <cx:pt idx="255535">2</cx:pt>
          <cx:pt idx="255536">0</cx:pt>
          <cx:pt idx="255537">113</cx:pt>
          <cx:pt idx="255538">25</cx:pt>
          <cx:pt idx="255539">63</cx:pt>
          <cx:pt idx="255540">3</cx:pt>
          <cx:pt idx="255541">35</cx:pt>
          <cx:pt idx="255542">13</cx:pt>
          <cx:pt idx="255543">0</cx:pt>
          <cx:pt idx="255544">25</cx:pt>
          <cx:pt idx="255545">23</cx:pt>
          <cx:pt idx="255546">0</cx:pt>
          <cx:pt idx="255547">16</cx:pt>
          <cx:pt idx="255548">84</cx:pt>
          <cx:pt idx="255549">11</cx:pt>
          <cx:pt idx="255550">1</cx:pt>
          <cx:pt idx="255551">0</cx:pt>
          <cx:pt idx="255552">0</cx:pt>
          <cx:pt idx="255553">11</cx:pt>
          <cx:pt idx="255554">1</cx:pt>
          <cx:pt idx="255555">0</cx:pt>
          <cx:pt idx="255556">0</cx:pt>
          <cx:pt idx="255557">4</cx:pt>
          <cx:pt idx="255558">0</cx:pt>
          <cx:pt idx="255559">0</cx:pt>
          <cx:pt idx="255560">15</cx:pt>
          <cx:pt idx="255561">4</cx:pt>
          <cx:pt idx="255562">0</cx:pt>
          <cx:pt idx="255563">0</cx:pt>
          <cx:pt idx="255564">0</cx:pt>
          <cx:pt idx="255565">0</cx:pt>
          <cx:pt idx="255566">0</cx:pt>
          <cx:pt idx="255567">0</cx:pt>
          <cx:pt idx="255568">3</cx:pt>
          <cx:pt idx="255569">17</cx:pt>
          <cx:pt idx="255570">14</cx:pt>
          <cx:pt idx="255571">14</cx:pt>
          <cx:pt idx="255572">21</cx:pt>
          <cx:pt idx="255573">11</cx:pt>
          <cx:pt idx="255574">107</cx:pt>
          <cx:pt idx="255575">0</cx:pt>
          <cx:pt idx="255576">0</cx:pt>
          <cx:pt idx="255577">13</cx:pt>
          <cx:pt idx="255578">31</cx:pt>
          <cx:pt idx="255579">127</cx:pt>
          <cx:pt idx="255580">0</cx:pt>
          <cx:pt idx="255581">1</cx:pt>
          <cx:pt idx="255582">1</cx:pt>
          <cx:pt idx="255583">25</cx:pt>
          <cx:pt idx="255584">4</cx:pt>
          <cx:pt idx="255585">0</cx:pt>
          <cx:pt idx="255586">4</cx:pt>
          <cx:pt idx="255587">161</cx:pt>
          <cx:pt idx="255588">21</cx:pt>
          <cx:pt idx="255589">19</cx:pt>
          <cx:pt idx="255590">0</cx:pt>
          <cx:pt idx="255591">28</cx:pt>
          <cx:pt idx="255592">18</cx:pt>
          <cx:pt idx="255593">31</cx:pt>
          <cx:pt idx="255594">0</cx:pt>
          <cx:pt idx="255595">2</cx:pt>
          <cx:pt idx="255596">0</cx:pt>
          <cx:pt idx="255597">2</cx:pt>
          <cx:pt idx="255598">47</cx:pt>
          <cx:pt idx="255599">292</cx:pt>
          <cx:pt idx="255600">20</cx:pt>
          <cx:pt idx="255601">0</cx:pt>
          <cx:pt idx="255602">1</cx:pt>
          <cx:pt idx="255603">11</cx:pt>
          <cx:pt idx="255604">35</cx:pt>
          <cx:pt idx="255605">0</cx:pt>
          <cx:pt idx="255606">7</cx:pt>
          <cx:pt idx="255607">2</cx:pt>
          <cx:pt idx="255608">2</cx:pt>
          <cx:pt idx="255609">6</cx:pt>
          <cx:pt idx="255610">0</cx:pt>
          <cx:pt idx="255611">17</cx:pt>
          <cx:pt idx="255612">0</cx:pt>
          <cx:pt idx="255613">0</cx:pt>
          <cx:pt idx="255614">10</cx:pt>
          <cx:pt idx="255615">65</cx:pt>
          <cx:pt idx="255616">3</cx:pt>
          <cx:pt idx="255617">23</cx:pt>
          <cx:pt idx="255618">7</cx:pt>
          <cx:pt idx="255619">1</cx:pt>
          <cx:pt idx="255620">10</cx:pt>
          <cx:pt idx="255621">1</cx:pt>
          <cx:pt idx="255622">42</cx:pt>
          <cx:pt idx="255623">15</cx:pt>
          <cx:pt idx="255624">0</cx:pt>
          <cx:pt idx="255625">15</cx:pt>
          <cx:pt idx="255626">1</cx:pt>
          <cx:pt idx="255627">4</cx:pt>
          <cx:pt idx="255628">29</cx:pt>
          <cx:pt idx="255629">5</cx:pt>
          <cx:pt idx="255630">7</cx:pt>
          <cx:pt idx="255631">0</cx:pt>
          <cx:pt idx="255632">27</cx:pt>
          <cx:pt idx="255633">0</cx:pt>
          <cx:pt idx="255634">454</cx:pt>
          <cx:pt idx="255635">10</cx:pt>
          <cx:pt idx="255636">13</cx:pt>
          <cx:pt idx="255637">20</cx:pt>
          <cx:pt idx="255638">18</cx:pt>
          <cx:pt idx="255639">0</cx:pt>
          <cx:pt idx="255640">2</cx:pt>
          <cx:pt idx="255641">84</cx:pt>
          <cx:pt idx="255642">0</cx:pt>
          <cx:pt idx="255643">13</cx:pt>
          <cx:pt idx="255644">32</cx:pt>
          <cx:pt idx="255645">112</cx:pt>
          <cx:pt idx="255646">1</cx:pt>
          <cx:pt idx="255647">23</cx:pt>
          <cx:pt idx="255648">9</cx:pt>
          <cx:pt idx="255649">0</cx:pt>
          <cx:pt idx="255650">139</cx:pt>
          <cx:pt idx="255651">47</cx:pt>
          <cx:pt idx="255652">39</cx:pt>
          <cx:pt idx="255653">0</cx:pt>
          <cx:pt idx="255654">0</cx:pt>
          <cx:pt idx="255655">272</cx:pt>
          <cx:pt idx="255656">42</cx:pt>
          <cx:pt idx="255657">0</cx:pt>
          <cx:pt idx="255658">0</cx:pt>
          <cx:pt idx="255659">0</cx:pt>
          <cx:pt idx="255660">1</cx:pt>
          <cx:pt idx="255661">0</cx:pt>
          <cx:pt idx="255662">0</cx:pt>
          <cx:pt idx="255663">0</cx:pt>
          <cx:pt idx="255664">10</cx:pt>
          <cx:pt idx="255665">29</cx:pt>
          <cx:pt idx="255666">7</cx:pt>
          <cx:pt idx="255667">11</cx:pt>
          <cx:pt idx="255668">120</cx:pt>
          <cx:pt idx="255669">8</cx:pt>
          <cx:pt idx="255670">35</cx:pt>
          <cx:pt idx="255671">0</cx:pt>
          <cx:pt idx="255672">0</cx:pt>
          <cx:pt idx="255673">149</cx:pt>
          <cx:pt idx="255674">0</cx:pt>
          <cx:pt idx="255675">145</cx:pt>
          <cx:pt idx="255676">14</cx:pt>
          <cx:pt idx="255677">0</cx:pt>
          <cx:pt idx="255678">0</cx:pt>
          <cx:pt idx="255679">1</cx:pt>
          <cx:pt idx="255680">9</cx:pt>
          <cx:pt idx="255681">0</cx:pt>
          <cx:pt idx="255682">0</cx:pt>
          <cx:pt idx="255683">1</cx:pt>
          <cx:pt idx="255684">7</cx:pt>
          <cx:pt idx="255685">0</cx:pt>
          <cx:pt idx="255686">0</cx:pt>
          <cx:pt idx="255687">48</cx:pt>
          <cx:pt idx="255688">1</cx:pt>
          <cx:pt idx="255689">2</cx:pt>
          <cx:pt idx="255690">0</cx:pt>
          <cx:pt idx="255691">0</cx:pt>
          <cx:pt idx="255692">36</cx:pt>
          <cx:pt idx="255693">0</cx:pt>
          <cx:pt idx="255694">0</cx:pt>
          <cx:pt idx="255695">0</cx:pt>
          <cx:pt idx="255696">399</cx:pt>
          <cx:pt idx="255697">3</cx:pt>
          <cx:pt idx="255698">11</cx:pt>
          <cx:pt idx="255699">1</cx:pt>
          <cx:pt idx="255700">1</cx:pt>
          <cx:pt idx="255701">1</cx:pt>
          <cx:pt idx="255702">0</cx:pt>
          <cx:pt idx="255703">1</cx:pt>
          <cx:pt idx="255704">0</cx:pt>
          <cx:pt idx="255705">1</cx:pt>
          <cx:pt idx="255706">24</cx:pt>
          <cx:pt idx="255707">226</cx:pt>
          <cx:pt idx="255708">14</cx:pt>
          <cx:pt idx="255709">7</cx:pt>
          <cx:pt idx="255710">0</cx:pt>
          <cx:pt idx="255711">0</cx:pt>
          <cx:pt idx="255712">0</cx:pt>
          <cx:pt idx="255713">9</cx:pt>
          <cx:pt idx="255714">13</cx:pt>
          <cx:pt idx="255715">0</cx:pt>
          <cx:pt idx="255716">15</cx:pt>
          <cx:pt idx="255717">9</cx:pt>
          <cx:pt idx="255718">35</cx:pt>
          <cx:pt idx="255719">89</cx:pt>
          <cx:pt idx="255720">0</cx:pt>
          <cx:pt idx="255721">2</cx:pt>
          <cx:pt idx="255722">32</cx:pt>
          <cx:pt idx="255723">0</cx:pt>
          <cx:pt idx="255724">2</cx:pt>
          <cx:pt idx="255725">19</cx:pt>
          <cx:pt idx="255726">41</cx:pt>
          <cx:pt idx="255727">0</cx:pt>
          <cx:pt idx="255728">0</cx:pt>
          <cx:pt idx="255729">8</cx:pt>
          <cx:pt idx="255730">65</cx:pt>
          <cx:pt idx="255731">15</cx:pt>
          <cx:pt idx="255732">94</cx:pt>
          <cx:pt idx="255733">4</cx:pt>
          <cx:pt idx="255734">18</cx:pt>
          <cx:pt idx="255735">386</cx:pt>
          <cx:pt idx="255736">36</cx:pt>
          <cx:pt idx="255737">0</cx:pt>
          <cx:pt idx="255738">148</cx:pt>
          <cx:pt idx="255739">43</cx:pt>
          <cx:pt idx="255740">230</cx:pt>
          <cx:pt idx="255741">98</cx:pt>
          <cx:pt idx="255742">0</cx:pt>
          <cx:pt idx="255743">60</cx:pt>
          <cx:pt idx="255744">0</cx:pt>
          <cx:pt idx="255745">0</cx:pt>
          <cx:pt idx="255746">18</cx:pt>
          <cx:pt idx="255747">0</cx:pt>
          <cx:pt idx="255748">81</cx:pt>
          <cx:pt idx="255749">0</cx:pt>
          <cx:pt idx="255750">114</cx:pt>
          <cx:pt idx="255751">5</cx:pt>
          <cx:pt idx="255752">1</cx:pt>
          <cx:pt idx="255753">10</cx:pt>
          <cx:pt idx="255754">129</cx:pt>
          <cx:pt idx="255755">45</cx:pt>
          <cx:pt idx="255756">0</cx:pt>
          <cx:pt idx="255757">1</cx:pt>
          <cx:pt idx="255758">0</cx:pt>
          <cx:pt idx="255759">6</cx:pt>
          <cx:pt idx="255760">21</cx:pt>
          <cx:pt idx="255761">0</cx:pt>
          <cx:pt idx="255762">0</cx:pt>
          <cx:pt idx="255763">18</cx:pt>
          <cx:pt idx="255764">19</cx:pt>
          <cx:pt idx="255765">0</cx:pt>
          <cx:pt idx="255766">53</cx:pt>
          <cx:pt idx="255767">179</cx:pt>
          <cx:pt idx="255768">16</cx:pt>
          <cx:pt idx="255769">0</cx:pt>
          <cx:pt idx="255770">8</cx:pt>
          <cx:pt idx="255771">24</cx:pt>
          <cx:pt idx="255772">0</cx:pt>
          <cx:pt idx="255773">95</cx:pt>
          <cx:pt idx="255774">15</cx:pt>
          <cx:pt idx="255775">0</cx:pt>
          <cx:pt idx="255776">61</cx:pt>
          <cx:pt idx="255777">1</cx:pt>
          <cx:pt idx="255778">11</cx:pt>
          <cx:pt idx="255779">11</cx:pt>
          <cx:pt idx="255780">98</cx:pt>
          <cx:pt idx="255781">0</cx:pt>
          <cx:pt idx="255782">42</cx:pt>
          <cx:pt idx="255783">155</cx:pt>
          <cx:pt idx="255784">2</cx:pt>
          <cx:pt idx="255785">0</cx:pt>
          <cx:pt idx="255786">1</cx:pt>
          <cx:pt idx="255787">0</cx:pt>
          <cx:pt idx="255788">0</cx:pt>
          <cx:pt idx="255789">266</cx:pt>
          <cx:pt idx="255790">1</cx:pt>
          <cx:pt idx="255791">3</cx:pt>
          <cx:pt idx="255792">89</cx:pt>
          <cx:pt idx="255793">15</cx:pt>
          <cx:pt idx="255794">58</cx:pt>
          <cx:pt idx="255795">15</cx:pt>
          <cx:pt idx="255796">2</cx:pt>
          <cx:pt idx="255797">317</cx:pt>
          <cx:pt idx="255798">13</cx:pt>
          <cx:pt idx="255799">24</cx:pt>
          <cx:pt idx="255800">0</cx:pt>
          <cx:pt idx="255801">0</cx:pt>
          <cx:pt idx="255802">1</cx:pt>
          <cx:pt idx="255803">1</cx:pt>
          <cx:pt idx="255804">0</cx:pt>
          <cx:pt idx="255805">0</cx:pt>
          <cx:pt idx="255806">23</cx:pt>
          <cx:pt idx="255807">41</cx:pt>
          <cx:pt idx="255808">258</cx:pt>
          <cx:pt idx="255809">18</cx:pt>
          <cx:pt idx="255810">6</cx:pt>
          <cx:pt idx="255811">9</cx:pt>
          <cx:pt idx="255812">3</cx:pt>
          <cx:pt idx="255813">70</cx:pt>
          <cx:pt idx="255814">4</cx:pt>
          <cx:pt idx="255815">82</cx:pt>
          <cx:pt idx="255816">0</cx:pt>
          <cx:pt idx="255817">271</cx:pt>
          <cx:pt idx="255818">36</cx:pt>
          <cx:pt idx="255819">65</cx:pt>
          <cx:pt idx="255820">0</cx:pt>
          <cx:pt idx="255821">0</cx:pt>
          <cx:pt idx="255822">123</cx:pt>
          <cx:pt idx="255823">1</cx:pt>
          <cx:pt idx="255824">0</cx:pt>
          <cx:pt idx="255825">0</cx:pt>
          <cx:pt idx="255826">60</cx:pt>
          <cx:pt idx="255827">65</cx:pt>
          <cx:pt idx="255828">0</cx:pt>
          <cx:pt idx="255829">1</cx:pt>
          <cx:pt idx="255830">3</cx:pt>
          <cx:pt idx="255831">0</cx:pt>
          <cx:pt idx="255832">9</cx:pt>
          <cx:pt idx="255833">3</cx:pt>
          <cx:pt idx="255834">4</cx:pt>
          <cx:pt idx="255835">1</cx:pt>
          <cx:pt idx="255836">0</cx:pt>
          <cx:pt idx="255837">0</cx:pt>
          <cx:pt idx="255838">0</cx:pt>
          <cx:pt idx="255839">0</cx:pt>
          <cx:pt idx="255840">1</cx:pt>
          <cx:pt idx="255841">146</cx:pt>
          <cx:pt idx="255842">11</cx:pt>
          <cx:pt idx="255843">0</cx:pt>
          <cx:pt idx="255844">3</cx:pt>
          <cx:pt idx="255845">1</cx:pt>
          <cx:pt idx="255846">44</cx:pt>
          <cx:pt idx="255847">112</cx:pt>
          <cx:pt idx="255848">1</cx:pt>
          <cx:pt idx="255849">125</cx:pt>
          <cx:pt idx="255850">416</cx:pt>
          <cx:pt idx="255851">3</cx:pt>
          <cx:pt idx="255852">8</cx:pt>
          <cx:pt idx="255853">236</cx:pt>
          <cx:pt idx="255854">117</cx:pt>
          <cx:pt idx="255855">23</cx:pt>
          <cx:pt idx="255856">45</cx:pt>
          <cx:pt idx="255857">23</cx:pt>
          <cx:pt idx="255858">20</cx:pt>
          <cx:pt idx="255859">46</cx:pt>
          <cx:pt idx="255860">10</cx:pt>
          <cx:pt idx="255861">2</cx:pt>
          <cx:pt idx="255862">1</cx:pt>
          <cx:pt idx="255863">1</cx:pt>
          <cx:pt idx="255864">1</cx:pt>
          <cx:pt idx="255865">775</cx:pt>
          <cx:pt idx="255866">15</cx:pt>
          <cx:pt idx="255867">1</cx:pt>
          <cx:pt idx="255868">7</cx:pt>
          <cx:pt idx="255869">16</cx:pt>
          <cx:pt idx="255870">57</cx:pt>
          <cx:pt idx="255871">19</cx:pt>
          <cx:pt idx="255872">0</cx:pt>
          <cx:pt idx="255873">34</cx:pt>
          <cx:pt idx="255874">4</cx:pt>
          <cx:pt idx="255875">1</cx:pt>
          <cx:pt idx="255876">29</cx:pt>
          <cx:pt idx="255877">2</cx:pt>
          <cx:pt idx="255878">12</cx:pt>
          <cx:pt idx="255879">0</cx:pt>
          <cx:pt idx="255880">14</cx:pt>
          <cx:pt idx="255881">6</cx:pt>
          <cx:pt idx="255882">8</cx:pt>
          <cx:pt idx="255883">79</cx:pt>
          <cx:pt idx="255884">2</cx:pt>
          <cx:pt idx="255885">0</cx:pt>
          <cx:pt idx="255886">0</cx:pt>
          <cx:pt idx="255887">1</cx:pt>
          <cx:pt idx="255888">2</cx:pt>
          <cx:pt idx="255889">0</cx:pt>
          <cx:pt idx="255890">19</cx:pt>
          <cx:pt idx="255891">0</cx:pt>
          <cx:pt idx="255892">0</cx:pt>
          <cx:pt idx="255893">0</cx:pt>
          <cx:pt idx="255894">0</cx:pt>
          <cx:pt idx="255895">44</cx:pt>
          <cx:pt idx="255896">0</cx:pt>
          <cx:pt idx="255897">2</cx:pt>
          <cx:pt idx="255898">40</cx:pt>
          <cx:pt idx="255899">27</cx:pt>
          <cx:pt idx="255900">57</cx:pt>
          <cx:pt idx="255901">11</cx:pt>
          <cx:pt idx="255902">4</cx:pt>
          <cx:pt idx="255903">15</cx:pt>
          <cx:pt idx="255904">3</cx:pt>
          <cx:pt idx="255905">0</cx:pt>
          <cx:pt idx="255906">5</cx:pt>
          <cx:pt idx="255907">12</cx:pt>
          <cx:pt idx="255908">0</cx:pt>
          <cx:pt idx="255909">7</cx:pt>
          <cx:pt idx="255910">18</cx:pt>
          <cx:pt idx="255911">7</cx:pt>
          <cx:pt idx="255912">44</cx:pt>
          <cx:pt idx="255913">52</cx:pt>
          <cx:pt idx="255914">0</cx:pt>
          <cx:pt idx="255915">12</cx:pt>
          <cx:pt idx="255916">3</cx:pt>
          <cx:pt idx="255917">9</cx:pt>
          <cx:pt idx="255918">216</cx:pt>
          <cx:pt idx="255919">13</cx:pt>
          <cx:pt idx="255920">17</cx:pt>
          <cx:pt idx="255921">34</cx:pt>
          <cx:pt idx="255922">75</cx:pt>
          <cx:pt idx="255923">290</cx:pt>
          <cx:pt idx="255924">46</cx:pt>
          <cx:pt idx="255925">147</cx:pt>
          <cx:pt idx="255926">0</cx:pt>
          <cx:pt idx="255927">100</cx:pt>
          <cx:pt idx="255928">0</cx:pt>
          <cx:pt idx="255929">14</cx:pt>
          <cx:pt idx="255930">0</cx:pt>
          <cx:pt idx="255931">2</cx:pt>
          <cx:pt idx="255932">29</cx:pt>
          <cx:pt idx="255933">22</cx:pt>
          <cx:pt idx="255934">7</cx:pt>
          <cx:pt idx="255935">48</cx:pt>
          <cx:pt idx="255936">0</cx:pt>
          <cx:pt idx="255937">3</cx:pt>
          <cx:pt idx="255938">1</cx:pt>
          <cx:pt idx="255939">36</cx:pt>
          <cx:pt idx="255940">453</cx:pt>
          <cx:pt idx="255941">1</cx:pt>
          <cx:pt idx="255942">0</cx:pt>
          <cx:pt idx="255943">3</cx:pt>
          <cx:pt idx="255944">4</cx:pt>
          <cx:pt idx="255945">8</cx:pt>
          <cx:pt idx="255946">20</cx:pt>
          <cx:pt idx="255947">794</cx:pt>
          <cx:pt idx="255948">0</cx:pt>
          <cx:pt idx="255949">0</cx:pt>
          <cx:pt idx="255950">7</cx:pt>
          <cx:pt idx="255951">14</cx:pt>
          <cx:pt idx="255952">0</cx:pt>
          <cx:pt idx="255953">0</cx:pt>
          <cx:pt idx="255954">13</cx:pt>
          <cx:pt idx="255955">19</cx:pt>
          <cx:pt idx="255956">7</cx:pt>
          <cx:pt idx="255957">1</cx:pt>
          <cx:pt idx="255958">53</cx:pt>
          <cx:pt idx="255959">0</cx:pt>
          <cx:pt idx="255960">2</cx:pt>
          <cx:pt idx="255961">0</cx:pt>
          <cx:pt idx="255962">0</cx:pt>
          <cx:pt idx="255963">17</cx:pt>
          <cx:pt idx="255964">192</cx:pt>
          <cx:pt idx="255965">0</cx:pt>
          <cx:pt idx="255966">0</cx:pt>
          <cx:pt idx="255967">152</cx:pt>
          <cx:pt idx="255968">18</cx:pt>
          <cx:pt idx="255969">149</cx:pt>
          <cx:pt idx="255970">65</cx:pt>
          <cx:pt idx="255971">3</cx:pt>
          <cx:pt idx="255972">15</cx:pt>
          <cx:pt idx="255973">0</cx:pt>
          <cx:pt idx="255974">4</cx:pt>
          <cx:pt idx="255975">0</cx:pt>
          <cx:pt idx="255976">0</cx:pt>
          <cx:pt idx="255977">24</cx:pt>
          <cx:pt idx="255978">0</cx:pt>
          <cx:pt idx="255979">2</cx:pt>
          <cx:pt idx="255980">1</cx:pt>
          <cx:pt idx="255981">119</cx:pt>
          <cx:pt idx="255982">85</cx:pt>
          <cx:pt idx="255983">126</cx:pt>
          <cx:pt idx="255984">0</cx:pt>
          <cx:pt idx="255985">1</cx:pt>
          <cx:pt idx="255986">85</cx:pt>
          <cx:pt idx="255987">57</cx:pt>
          <cx:pt idx="255988">37</cx:pt>
          <cx:pt idx="255989">0</cx:pt>
          <cx:pt idx="255990">21</cx:pt>
          <cx:pt idx="255991">22</cx:pt>
          <cx:pt idx="255992">0</cx:pt>
          <cx:pt idx="255993">7</cx:pt>
          <cx:pt idx="255994">764</cx:pt>
          <cx:pt idx="255995">6</cx:pt>
          <cx:pt idx="255996">6</cx:pt>
          <cx:pt idx="255997">0</cx:pt>
          <cx:pt idx="255998">0</cx:pt>
          <cx:pt idx="255999">117</cx:pt>
          <cx:pt idx="256000">1</cx:pt>
          <cx:pt idx="256001">123</cx:pt>
          <cx:pt idx="256002">1</cx:pt>
          <cx:pt idx="256003">2</cx:pt>
          <cx:pt idx="256004">4</cx:pt>
          <cx:pt idx="256005">371</cx:pt>
          <cx:pt idx="256006">5</cx:pt>
          <cx:pt idx="256007">29</cx:pt>
          <cx:pt idx="256008">38</cx:pt>
          <cx:pt idx="256009">357</cx:pt>
          <cx:pt idx="256010">90</cx:pt>
          <cx:pt idx="256011">92</cx:pt>
          <cx:pt idx="256012">92</cx:pt>
          <cx:pt idx="256013">59</cx:pt>
          <cx:pt idx="256014">0</cx:pt>
          <cx:pt idx="256015">0</cx:pt>
          <cx:pt idx="256016">11</cx:pt>
          <cx:pt idx="256017">0</cx:pt>
          <cx:pt idx="256018">0</cx:pt>
          <cx:pt idx="256019">27</cx:pt>
          <cx:pt idx="256020">69</cx:pt>
          <cx:pt idx="256021">13</cx:pt>
          <cx:pt idx="256022">51</cx:pt>
          <cx:pt idx="256023">0</cx:pt>
          <cx:pt idx="256024">46</cx:pt>
          <cx:pt idx="256025">0</cx:pt>
          <cx:pt idx="256026">64</cx:pt>
          <cx:pt idx="256027">0</cx:pt>
          <cx:pt idx="256028">0</cx:pt>
          <cx:pt idx="256029">109</cx:pt>
          <cx:pt idx="256030">0</cx:pt>
          <cx:pt idx="256031">21</cx:pt>
          <cx:pt idx="256032">0</cx:pt>
          <cx:pt idx="256033">18</cx:pt>
          <cx:pt idx="256034">1</cx:pt>
          <cx:pt idx="256035">14</cx:pt>
          <cx:pt idx="256036">12</cx:pt>
          <cx:pt idx="256037">1</cx:pt>
          <cx:pt idx="256038">154</cx:pt>
          <cx:pt idx="256039">19</cx:pt>
          <cx:pt idx="256040">1</cx:pt>
          <cx:pt idx="256041">0</cx:pt>
          <cx:pt idx="256042">13</cx:pt>
          <cx:pt idx="256043">54</cx:pt>
          <cx:pt idx="256044">8</cx:pt>
          <cx:pt idx="256045">4</cx:pt>
          <cx:pt idx="256046">42</cx:pt>
          <cx:pt idx="256047">233</cx:pt>
          <cx:pt idx="256048">13</cx:pt>
          <cx:pt idx="256049">5</cx:pt>
          <cx:pt idx="256050">13</cx:pt>
          <cx:pt idx="256051">119</cx:pt>
          <cx:pt idx="256052">7</cx:pt>
          <cx:pt idx="256053">87</cx:pt>
          <cx:pt idx="256054">37</cx:pt>
          <cx:pt idx="256055">113</cx:pt>
          <cx:pt idx="256056">43</cx:pt>
          <cx:pt idx="256057">0</cx:pt>
          <cx:pt idx="256058">11</cx:pt>
          <cx:pt idx="256059">4</cx:pt>
          <cx:pt idx="256060">15</cx:pt>
          <cx:pt idx="256061">18</cx:pt>
          <cx:pt idx="256062">0</cx:pt>
          <cx:pt idx="256063">0</cx:pt>
          <cx:pt idx="256064">811</cx:pt>
          <cx:pt idx="256065">0</cx:pt>
          <cx:pt idx="256066">1</cx:pt>
          <cx:pt idx="256067">57</cx:pt>
          <cx:pt idx="256068">84</cx:pt>
          <cx:pt idx="256069">20</cx:pt>
          <cx:pt idx="256070">4</cx:pt>
          <cx:pt idx="256071">161</cx:pt>
          <cx:pt idx="256072">54</cx:pt>
          <cx:pt idx="256073">5</cx:pt>
          <cx:pt idx="256074">18</cx:pt>
          <cx:pt idx="256075">0</cx:pt>
          <cx:pt idx="256076">81</cx:pt>
          <cx:pt idx="256077">226</cx:pt>
          <cx:pt idx="256078">0</cx:pt>
          <cx:pt idx="256079">0</cx:pt>
          <cx:pt idx="256080">77</cx:pt>
          <cx:pt idx="256081">0</cx:pt>
          <cx:pt idx="256082">0</cx:pt>
          <cx:pt idx="256083">3</cx:pt>
          <cx:pt idx="256084">0</cx:pt>
          <cx:pt idx="256085">7</cx:pt>
          <cx:pt idx="256086">18</cx:pt>
          <cx:pt idx="256087">0</cx:pt>
          <cx:pt idx="256088">0</cx:pt>
          <cx:pt idx="256089">0</cx:pt>
          <cx:pt idx="256090">0</cx:pt>
          <cx:pt idx="256091">1</cx:pt>
          <cx:pt idx="256092">0</cx:pt>
          <cx:pt idx="256093">62</cx:pt>
          <cx:pt idx="256094">0</cx:pt>
          <cx:pt idx="256095">0</cx:pt>
          <cx:pt idx="256096">0</cx:pt>
          <cx:pt idx="256097">6</cx:pt>
          <cx:pt idx="256098">3</cx:pt>
          <cx:pt idx="256099">16</cx:pt>
          <cx:pt idx="256100">2</cx:pt>
          <cx:pt idx="256101">0</cx:pt>
          <cx:pt idx="256102">0</cx:pt>
          <cx:pt idx="256103">512</cx:pt>
          <cx:pt idx="256104">0</cx:pt>
          <cx:pt idx="256105">0</cx:pt>
          <cx:pt idx="256106">0</cx:pt>
          <cx:pt idx="256107">68</cx:pt>
          <cx:pt idx="256108">4</cx:pt>
          <cx:pt idx="256109">29</cx:pt>
          <cx:pt idx="256110">389</cx:pt>
          <cx:pt idx="256111">16</cx:pt>
          <cx:pt idx="256112">210</cx:pt>
          <cx:pt idx="256113">70</cx:pt>
          <cx:pt idx="256114">20</cx:pt>
          <cx:pt idx="256115">53</cx:pt>
          <cx:pt idx="256116">18</cx:pt>
          <cx:pt idx="256117">14</cx:pt>
          <cx:pt idx="256118">146</cx:pt>
          <cx:pt idx="256119">32</cx:pt>
          <cx:pt idx="256120">103</cx:pt>
          <cx:pt idx="256121">0</cx:pt>
          <cx:pt idx="256122">2</cx:pt>
          <cx:pt idx="256123">53</cx:pt>
          <cx:pt idx="256124">22</cx:pt>
          <cx:pt idx="256125">0</cx:pt>
          <cx:pt idx="256126">35</cx:pt>
          <cx:pt idx="256127">19</cx:pt>
          <cx:pt idx="256128">4</cx:pt>
          <cx:pt idx="256129">0</cx:pt>
          <cx:pt idx="256130">96</cx:pt>
          <cx:pt idx="256131">1</cx:pt>
          <cx:pt idx="256132">5</cx:pt>
          <cx:pt idx="256133">79</cx:pt>
          <cx:pt idx="256134">3</cx:pt>
          <cx:pt idx="256135">0</cx:pt>
          <cx:pt idx="256136">1</cx:pt>
          <cx:pt idx="256137">784</cx:pt>
          <cx:pt idx="256138">272</cx:pt>
          <cx:pt idx="256139">0</cx:pt>
          <cx:pt idx="256140">196</cx:pt>
          <cx:pt idx="256141">0</cx:pt>
          <cx:pt idx="256142">0</cx:pt>
          <cx:pt idx="256143">0</cx:pt>
          <cx:pt idx="256144">6</cx:pt>
          <cx:pt idx="256145">0</cx:pt>
          <cx:pt idx="256146">2</cx:pt>
          <cx:pt idx="256147">0</cx:pt>
          <cx:pt idx="256148">2</cx:pt>
          <cx:pt idx="256149">51</cx:pt>
          <cx:pt idx="256150">3</cx:pt>
          <cx:pt idx="256151">8</cx:pt>
          <cx:pt idx="256152">1</cx:pt>
          <cx:pt idx="256153">6</cx:pt>
          <cx:pt idx="256154">28</cx:pt>
          <cx:pt idx="256155">163</cx:pt>
          <cx:pt idx="256156">13</cx:pt>
          <cx:pt idx="256157">6</cx:pt>
          <cx:pt idx="256158">168</cx:pt>
          <cx:pt idx="256159">63</cx:pt>
          <cx:pt idx="256160">1</cx:pt>
          <cx:pt idx="256161">42</cx:pt>
          <cx:pt idx="256162">2</cx:pt>
          <cx:pt idx="256163">7</cx:pt>
          <cx:pt idx="256164">159</cx:pt>
          <cx:pt idx="256165">73</cx:pt>
          <cx:pt idx="256166">99</cx:pt>
          <cx:pt idx="256167">1</cx:pt>
          <cx:pt idx="256168">0</cx:pt>
          <cx:pt idx="256169">10</cx:pt>
          <cx:pt idx="256170">8</cx:pt>
          <cx:pt idx="256171">14</cx:pt>
          <cx:pt idx="256172">0</cx:pt>
          <cx:pt idx="256173">194</cx:pt>
          <cx:pt idx="256174">62</cx:pt>
          <cx:pt idx="256175">33</cx:pt>
          <cx:pt idx="256176">110</cx:pt>
          <cx:pt idx="256177">34</cx:pt>
          <cx:pt idx="256178">52</cx:pt>
          <cx:pt idx="256179">14</cx:pt>
          <cx:pt idx="256180">0</cx:pt>
          <cx:pt idx="256181">0</cx:pt>
          <cx:pt idx="256182">0</cx:pt>
          <cx:pt idx="256183">14</cx:pt>
          <cx:pt idx="256184">29</cx:pt>
          <cx:pt idx="256185">4</cx:pt>
          <cx:pt idx="256186">10</cx:pt>
          <cx:pt idx="256187">10</cx:pt>
          <cx:pt idx="256188">14</cx:pt>
          <cx:pt idx="256189">6</cx:pt>
          <cx:pt idx="256190">4</cx:pt>
          <cx:pt idx="256191">0</cx:pt>
          <cx:pt idx="256192">0</cx:pt>
          <cx:pt idx="256193">115</cx:pt>
          <cx:pt idx="256194">0</cx:pt>
          <cx:pt idx="256195">0</cx:pt>
          <cx:pt idx="256196">1</cx:pt>
          <cx:pt idx="256197">28</cx:pt>
          <cx:pt idx="256198">6</cx:pt>
          <cx:pt idx="256199">0</cx:pt>
          <cx:pt idx="256200">0</cx:pt>
          <cx:pt idx="256201">16</cx:pt>
          <cx:pt idx="256202">0</cx:pt>
          <cx:pt idx="256203">0</cx:pt>
          <cx:pt idx="256204">1</cx:pt>
          <cx:pt idx="256205">24</cx:pt>
          <cx:pt idx="256206">14</cx:pt>
          <cx:pt idx="256207">602</cx:pt>
          <cx:pt idx="256208">47</cx:pt>
          <cx:pt idx="256209">1</cx:pt>
          <cx:pt idx="256210">10</cx:pt>
          <cx:pt idx="256211">6</cx:pt>
          <cx:pt idx="256212">16</cx:pt>
          <cx:pt idx="256213">38</cx:pt>
          <cx:pt idx="256214">12</cx:pt>
          <cx:pt idx="256215">0</cx:pt>
          <cx:pt idx="256216">0</cx:pt>
          <cx:pt idx="256217">1</cx:pt>
          <cx:pt idx="256218">0</cx:pt>
          <cx:pt idx="256219">0</cx:pt>
          <cx:pt idx="256220">0</cx:pt>
          <cx:pt idx="256221">0</cx:pt>
          <cx:pt idx="256222">0</cx:pt>
          <cx:pt idx="256223">0</cx:pt>
          <cx:pt idx="256224">6</cx:pt>
          <cx:pt idx="256225">1</cx:pt>
          <cx:pt idx="256226">0</cx:pt>
          <cx:pt idx="256227">0</cx:pt>
          <cx:pt idx="256228">5</cx:pt>
          <cx:pt idx="256229">0</cx:pt>
          <cx:pt idx="256230">3</cx:pt>
          <cx:pt idx="256231">2</cx:pt>
          <cx:pt idx="256232">0</cx:pt>
          <cx:pt idx="256233">58</cx:pt>
          <cx:pt idx="256234">7</cx:pt>
          <cx:pt idx="256235">5</cx:pt>
          <cx:pt idx="256236">22</cx:pt>
          <cx:pt idx="256237">9</cx:pt>
          <cx:pt idx="256238">0</cx:pt>
          <cx:pt idx="256239">12</cx:pt>
          <cx:pt idx="256240">0</cx:pt>
          <cx:pt idx="256241">12</cx:pt>
          <cx:pt idx="256242">72</cx:pt>
          <cx:pt idx="256243">3</cx:pt>
          <cx:pt idx="256244">20</cx:pt>
          <cx:pt idx="256245">3</cx:pt>
          <cx:pt idx="256246">0</cx:pt>
          <cx:pt idx="256247">1</cx:pt>
          <cx:pt idx="256248">0</cx:pt>
          <cx:pt idx="256249">1</cx:pt>
          <cx:pt idx="256250">0</cx:pt>
          <cx:pt idx="256251">63</cx:pt>
          <cx:pt idx="256252">26</cx:pt>
          <cx:pt idx="256253">55</cx:pt>
          <cx:pt idx="256254">2</cx:pt>
          <cx:pt idx="256255">1</cx:pt>
          <cx:pt idx="256256">20</cx:pt>
          <cx:pt idx="256257">0</cx:pt>
          <cx:pt idx="256258">616</cx:pt>
          <cx:pt idx="256259">27</cx:pt>
          <cx:pt idx="256260">0</cx:pt>
          <cx:pt idx="256261">19</cx:pt>
          <cx:pt idx="256262">4</cx:pt>
          <cx:pt idx="256263">31</cx:pt>
          <cx:pt idx="256264">23</cx:pt>
          <cx:pt idx="256265">0</cx:pt>
          <cx:pt idx="256266">7</cx:pt>
          <cx:pt idx="256267">172</cx:pt>
          <cx:pt idx="256268">505</cx:pt>
          <cx:pt idx="256269">10</cx:pt>
          <cx:pt idx="256270">163</cx:pt>
          <cx:pt idx="256271">0</cx:pt>
          <cx:pt idx="256272">0</cx:pt>
          <cx:pt idx="256273">0</cx:pt>
          <cx:pt idx="256274">0</cx:pt>
          <cx:pt idx="256275">124</cx:pt>
          <cx:pt idx="256276">125</cx:pt>
          <cx:pt idx="256277">13</cx:pt>
          <cx:pt idx="256278">13</cx:pt>
          <cx:pt idx="256279">168</cx:pt>
          <cx:pt idx="256280">0</cx:pt>
          <cx:pt idx="256281">1</cx:pt>
          <cx:pt idx="256282">77</cx:pt>
          <cx:pt idx="256283">1</cx:pt>
          <cx:pt idx="256284">12</cx:pt>
          <cx:pt idx="256285">0</cx:pt>
          <cx:pt idx="256286">5</cx:pt>
          <cx:pt idx="256287">0</cx:pt>
          <cx:pt idx="256288">0</cx:pt>
          <cx:pt idx="256289">4</cx:pt>
          <cx:pt idx="256290">224</cx:pt>
          <cx:pt idx="256291">121</cx:pt>
          <cx:pt idx="256292">110</cx:pt>
          <cx:pt idx="256293">0</cx:pt>
          <cx:pt idx="256294">219</cx:pt>
          <cx:pt idx="256295">12</cx:pt>
          <cx:pt idx="256296">4</cx:pt>
          <cx:pt idx="256297">0</cx:pt>
          <cx:pt idx="256298">2</cx:pt>
          <cx:pt idx="256299">65</cx:pt>
          <cx:pt idx="256300">0</cx:pt>
          <cx:pt idx="256301">23</cx:pt>
          <cx:pt idx="256302">0</cx:pt>
          <cx:pt idx="256303">53</cx:pt>
          <cx:pt idx="256304">2</cx:pt>
          <cx:pt idx="256305">4</cx:pt>
          <cx:pt idx="256306">49</cx:pt>
          <cx:pt idx="256307">0</cx:pt>
          <cx:pt idx="256308">0</cx:pt>
          <cx:pt idx="256309">1</cx:pt>
          <cx:pt idx="256310">16</cx:pt>
          <cx:pt idx="256311">2</cx:pt>
          <cx:pt idx="256312">6</cx:pt>
          <cx:pt idx="256313">3</cx:pt>
          <cx:pt idx="256314">55</cx:pt>
          <cx:pt idx="256315">14</cx:pt>
          <cx:pt idx="256316">116</cx:pt>
          <cx:pt idx="256317">0</cx:pt>
          <cx:pt idx="256318">7</cx:pt>
          <cx:pt idx="256319">92</cx:pt>
          <cx:pt idx="256320">74</cx:pt>
          <cx:pt idx="256321">0</cx:pt>
          <cx:pt idx="256322">16</cx:pt>
          <cx:pt idx="256323">151</cx:pt>
          <cx:pt idx="256324">92</cx:pt>
          <cx:pt idx="256325">72</cx:pt>
          <cx:pt idx="256326">0</cx:pt>
          <cx:pt idx="256327">73</cx:pt>
          <cx:pt idx="256328">2</cx:pt>
          <cx:pt idx="256329">57</cx:pt>
          <cx:pt idx="256330">14</cx:pt>
          <cx:pt idx="256331">2</cx:pt>
          <cx:pt idx="256332">1</cx:pt>
          <cx:pt idx="256333">48</cx:pt>
          <cx:pt idx="256334">215</cx:pt>
          <cx:pt idx="256335">6</cx:pt>
          <cx:pt idx="256336">7</cx:pt>
          <cx:pt idx="256337">10</cx:pt>
          <cx:pt idx="256338">42</cx:pt>
          <cx:pt idx="256339">1</cx:pt>
          <cx:pt idx="256340">1</cx:pt>
          <cx:pt idx="256341">1</cx:pt>
          <cx:pt idx="256342">1</cx:pt>
          <cx:pt idx="256343">549</cx:pt>
          <cx:pt idx="256344">1</cx:pt>
          <cx:pt idx="256345">33</cx:pt>
          <cx:pt idx="256346">481</cx:pt>
          <cx:pt idx="256347">624</cx:pt>
          <cx:pt idx="256348">6</cx:pt>
          <cx:pt idx="256349">19</cx:pt>
          <cx:pt idx="256350">1</cx:pt>
          <cx:pt idx="256351">0</cx:pt>
          <cx:pt idx="256352">95</cx:pt>
          <cx:pt idx="256353">15</cx:pt>
          <cx:pt idx="256354">6</cx:pt>
          <cx:pt idx="256355">24</cx:pt>
          <cx:pt idx="256356">70</cx:pt>
          <cx:pt idx="256357">125</cx:pt>
          <cx:pt idx="256358">0</cx:pt>
          <cx:pt idx="256359">15</cx:pt>
          <cx:pt idx="256360">0</cx:pt>
          <cx:pt idx="256361">1</cx:pt>
          <cx:pt idx="256362">1</cx:pt>
          <cx:pt idx="256363">1</cx:pt>
          <cx:pt idx="256364">0</cx:pt>
          <cx:pt idx="256365">0</cx:pt>
          <cx:pt idx="256366">0</cx:pt>
          <cx:pt idx="256367">27</cx:pt>
          <cx:pt idx="256368">1</cx:pt>
          <cx:pt idx="256369">0</cx:pt>
          <cx:pt idx="256370">102</cx:pt>
          <cx:pt idx="256371">11</cx:pt>
          <cx:pt idx="256372">14</cx:pt>
          <cx:pt idx="256373">0</cx:pt>
          <cx:pt idx="256374">233</cx:pt>
          <cx:pt idx="256375">18</cx:pt>
          <cx:pt idx="256376">58</cx:pt>
          <cx:pt idx="256377">0</cx:pt>
          <cx:pt idx="256378">10</cx:pt>
          <cx:pt idx="256379">1</cx:pt>
          <cx:pt idx="256380">0</cx:pt>
          <cx:pt idx="256381">7</cx:pt>
          <cx:pt idx="256382">532</cx:pt>
          <cx:pt idx="256383">58</cx:pt>
          <cx:pt idx="256384">4</cx:pt>
          <cx:pt idx="256385">33</cx:pt>
          <cx:pt idx="256386">49</cx:pt>
          <cx:pt idx="256387">39</cx:pt>
          <cx:pt idx="256388">141</cx:pt>
          <cx:pt idx="256389">248</cx:pt>
          <cx:pt idx="256390">156</cx:pt>
          <cx:pt idx="256391">0</cx:pt>
          <cx:pt idx="256392">0</cx:pt>
          <cx:pt idx="256393">1</cx:pt>
          <cx:pt idx="256394">494</cx:pt>
          <cx:pt idx="256395">0</cx:pt>
          <cx:pt idx="256396">29</cx:pt>
          <cx:pt idx="256397">0</cx:pt>
          <cx:pt idx="256398">0</cx:pt>
          <cx:pt idx="256399">3</cx:pt>
          <cx:pt idx="256400">0</cx:pt>
          <cx:pt idx="256401">0</cx:pt>
          <cx:pt idx="256402">0</cx:pt>
          <cx:pt idx="256403">112</cx:pt>
          <cx:pt idx="256404">0</cx:pt>
          <cx:pt idx="256405">40</cx:pt>
          <cx:pt idx="256406">70</cx:pt>
          <cx:pt idx="256407">3</cx:pt>
          <cx:pt idx="256408">9</cx:pt>
          <cx:pt idx="256409">5</cx:pt>
          <cx:pt idx="256410">6</cx:pt>
          <cx:pt idx="256411">1</cx:pt>
          <cx:pt idx="256412">119</cx:pt>
          <cx:pt idx="256413">0</cx:pt>
          <cx:pt idx="256414">126</cx:pt>
          <cx:pt idx="256415">45</cx:pt>
          <cx:pt idx="256416">947</cx:pt>
          <cx:pt idx="256417">16</cx:pt>
          <cx:pt idx="256418">30</cx:pt>
          <cx:pt idx="256419">11</cx:pt>
          <cx:pt idx="256420">15</cx:pt>
          <cx:pt idx="256421">25</cx:pt>
          <cx:pt idx="256422">0</cx:pt>
          <cx:pt idx="256423">46</cx:pt>
          <cx:pt idx="256424">49</cx:pt>
          <cx:pt idx="256425">7</cx:pt>
          <cx:pt idx="256426">222</cx:pt>
          <cx:pt idx="256427">130</cx:pt>
          <cx:pt idx="256428">469</cx:pt>
          <cx:pt idx="256429">18</cx:pt>
          <cx:pt idx="256430">282</cx:pt>
          <cx:pt idx="256431">38</cx:pt>
          <cx:pt idx="256432">63</cx:pt>
          <cx:pt idx="256433">21</cx:pt>
          <cx:pt idx="256434">167</cx:pt>
          <cx:pt idx="256435">22</cx:pt>
          <cx:pt idx="256436">1</cx:pt>
          <cx:pt idx="256437">7</cx:pt>
          <cx:pt idx="256438">2</cx:pt>
          <cx:pt idx="256439">1</cx:pt>
          <cx:pt idx="256440">31</cx:pt>
          <cx:pt idx="256441">0</cx:pt>
          <cx:pt idx="256442">29</cx:pt>
          <cx:pt idx="256443">4</cx:pt>
          <cx:pt idx="256444">21</cx:pt>
          <cx:pt idx="256445">0</cx:pt>
          <cx:pt idx="256446">62</cx:pt>
          <cx:pt idx="256447">5</cx:pt>
          <cx:pt idx="256448">8</cx:pt>
          <cx:pt idx="256449">51</cx:pt>
          <cx:pt idx="256450">1</cx:pt>
          <cx:pt idx="256451">203</cx:pt>
          <cx:pt idx="256452">164</cx:pt>
          <cx:pt idx="256453">23</cx:pt>
          <cx:pt idx="256454">7</cx:pt>
          <cx:pt idx="256455">6</cx:pt>
          <cx:pt idx="256456">0</cx:pt>
          <cx:pt idx="256457">865</cx:pt>
          <cx:pt idx="256458">11</cx:pt>
          <cx:pt idx="256459">0</cx:pt>
          <cx:pt idx="256460">0</cx:pt>
          <cx:pt idx="256461">0</cx:pt>
          <cx:pt idx="256462">0</cx:pt>
          <cx:pt idx="256463">41</cx:pt>
          <cx:pt idx="256464">1</cx:pt>
          <cx:pt idx="256465">6</cx:pt>
          <cx:pt idx="256466">4</cx:pt>
          <cx:pt idx="256467">0</cx:pt>
          <cx:pt idx="256468">23</cx:pt>
          <cx:pt idx="256469">533</cx:pt>
          <cx:pt idx="256470">272</cx:pt>
          <cx:pt idx="256471">64</cx:pt>
          <cx:pt idx="256472">41</cx:pt>
          <cx:pt idx="256473">82</cx:pt>
          <cx:pt idx="256474">12</cx:pt>
          <cx:pt idx="256475">1</cx:pt>
          <cx:pt idx="256476">9</cx:pt>
          <cx:pt idx="256477">31</cx:pt>
          <cx:pt idx="256478">20</cx:pt>
          <cx:pt idx="256479">5</cx:pt>
          <cx:pt idx="256480">0</cx:pt>
          <cx:pt idx="256481">0</cx:pt>
          <cx:pt idx="256482">0</cx:pt>
          <cx:pt idx="256483">76</cx:pt>
          <cx:pt idx="256484">119</cx:pt>
          <cx:pt idx="256485">242</cx:pt>
          <cx:pt idx="256486">81</cx:pt>
          <cx:pt idx="256487">536</cx:pt>
          <cx:pt idx="256488">35</cx:pt>
          <cx:pt idx="256489">15</cx:pt>
          <cx:pt idx="256490">33</cx:pt>
          <cx:pt idx="256491">34</cx:pt>
          <cx:pt idx="256492">0</cx:pt>
          <cx:pt idx="256493">82</cx:pt>
          <cx:pt idx="256494">0</cx:pt>
          <cx:pt idx="256495">16</cx:pt>
          <cx:pt idx="256496">8</cx:pt>
          <cx:pt idx="256497">4</cx:pt>
          <cx:pt idx="256498">10</cx:pt>
          <cx:pt idx="256499">0</cx:pt>
          <cx:pt idx="256500">0</cx:pt>
          <cx:pt idx="256501">0</cx:pt>
          <cx:pt idx="256502">0</cx:pt>
          <cx:pt idx="256503">0</cx:pt>
          <cx:pt idx="256504">0</cx:pt>
          <cx:pt idx="256505">0</cx:pt>
          <cx:pt idx="256506">0</cx:pt>
          <cx:pt idx="256507">0</cx:pt>
          <cx:pt idx="256508">1</cx:pt>
          <cx:pt idx="256509">0</cx:pt>
          <cx:pt idx="256510">217</cx:pt>
          <cx:pt idx="256511">5</cx:pt>
          <cx:pt idx="256512">13</cx:pt>
          <cx:pt idx="256513">1</cx:pt>
          <cx:pt idx="256514">45</cx:pt>
          <cx:pt idx="256515">7</cx:pt>
          <cx:pt idx="256516">27</cx:pt>
          <cx:pt idx="256517">13</cx:pt>
          <cx:pt idx="256518">1</cx:pt>
          <cx:pt idx="256519">16</cx:pt>
          <cx:pt idx="256520">125</cx:pt>
          <cx:pt idx="256521">125</cx:pt>
          <cx:pt idx="256522">92</cx:pt>
          <cx:pt idx="256523">2</cx:pt>
          <cx:pt idx="256524">4</cx:pt>
          <cx:pt idx="256525">16</cx:pt>
          <cx:pt idx="256526">0</cx:pt>
          <cx:pt idx="256527">0</cx:pt>
          <cx:pt idx="256528">0</cx:pt>
          <cx:pt idx="256529">0</cx:pt>
          <cx:pt idx="256530">2</cx:pt>
          <cx:pt idx="256531">7</cx:pt>
          <cx:pt idx="256532">1</cx:pt>
          <cx:pt idx="256533">333</cx:pt>
          <cx:pt idx="256534">36</cx:pt>
          <cx:pt idx="256535">373</cx:pt>
          <cx:pt idx="256536">31</cx:pt>
          <cx:pt idx="256537">295</cx:pt>
          <cx:pt idx="256538">51</cx:pt>
          <cx:pt idx="256539">103</cx:pt>
          <cx:pt idx="256540">0</cx:pt>
          <cx:pt idx="256541">0</cx:pt>
          <cx:pt idx="256542">21</cx:pt>
          <cx:pt idx="256543">0</cx:pt>
          <cx:pt idx="256544">15</cx:pt>
          <cx:pt idx="256545">15</cx:pt>
          <cx:pt idx="256546">5</cx:pt>
          <cx:pt idx="256547">342</cx:pt>
          <cx:pt idx="256548">51</cx:pt>
          <cx:pt idx="256549">33</cx:pt>
          <cx:pt idx="256550">47</cx:pt>
          <cx:pt idx="256551">70</cx:pt>
          <cx:pt idx="256552">175</cx:pt>
          <cx:pt idx="256553">0</cx:pt>
          <cx:pt idx="256554">5</cx:pt>
          <cx:pt idx="256555">246</cx:pt>
          <cx:pt idx="256556">469</cx:pt>
          <cx:pt idx="256557">2</cx:pt>
          <cx:pt idx="256558">0</cx:pt>
          <cx:pt idx="256559">97</cx:pt>
          <cx:pt idx="256560">36</cx:pt>
          <cx:pt idx="256561">10</cx:pt>
          <cx:pt idx="256562">0</cx:pt>
          <cx:pt idx="256563">43</cx:pt>
          <cx:pt idx="256564">1</cx:pt>
          <cx:pt idx="256565">1</cx:pt>
          <cx:pt idx="256566">75</cx:pt>
          <cx:pt idx="256567">19</cx:pt>
          <cx:pt idx="256568">0</cx:pt>
          <cx:pt idx="256569">553</cx:pt>
          <cx:pt idx="256570">7</cx:pt>
          <cx:pt idx="256571">16</cx:pt>
          <cx:pt idx="256572">0</cx:pt>
          <cx:pt idx="256573">24</cx:pt>
          <cx:pt idx="256574">38</cx:pt>
          <cx:pt idx="256575">0</cx:pt>
          <cx:pt idx="256576">1</cx:pt>
          <cx:pt idx="256577">67</cx:pt>
          <cx:pt idx="256578">0</cx:pt>
          <cx:pt idx="256579">24</cx:pt>
          <cx:pt idx="256580">196</cx:pt>
          <cx:pt idx="256581">1</cx:pt>
          <cx:pt idx="256582">53</cx:pt>
          <cx:pt idx="256583">66</cx:pt>
          <cx:pt idx="256584">1</cx:pt>
          <cx:pt idx="256585">4</cx:pt>
          <cx:pt idx="256586">35</cx:pt>
          <cx:pt idx="256587">15</cx:pt>
          <cx:pt idx="256588">0</cx:pt>
          <cx:pt idx="256589">0</cx:pt>
          <cx:pt idx="256590">26</cx:pt>
          <cx:pt idx="256591">3</cx:pt>
          <cx:pt idx="256592">0</cx:pt>
          <cx:pt idx="256593">0</cx:pt>
          <cx:pt idx="256594">0</cx:pt>
          <cx:pt idx="256595">10</cx:pt>
          <cx:pt idx="256596">131</cx:pt>
          <cx:pt idx="256597">1</cx:pt>
          <cx:pt idx="256598">0</cx:pt>
          <cx:pt idx="256599">56</cx:pt>
          <cx:pt idx="256600">51</cx:pt>
          <cx:pt idx="256601">85</cx:pt>
          <cx:pt idx="256602">54</cx:pt>
          <cx:pt idx="256603">47</cx:pt>
          <cx:pt idx="256604">16</cx:pt>
          <cx:pt idx="256605">36</cx:pt>
          <cx:pt idx="256606">0</cx:pt>
          <cx:pt idx="256607">11</cx:pt>
          <cx:pt idx="256608">39</cx:pt>
          <cx:pt idx="256609">22</cx:pt>
          <cx:pt idx="256610">7</cx:pt>
          <cx:pt idx="256611">0</cx:pt>
          <cx:pt idx="256612">127</cx:pt>
          <cx:pt idx="256613">2</cx:pt>
          <cx:pt idx="256614">36</cx:pt>
          <cx:pt idx="256615">0</cx:pt>
          <cx:pt idx="256616">2</cx:pt>
          <cx:pt idx="256617">1</cx:pt>
          <cx:pt idx="256618">2</cx:pt>
          <cx:pt idx="256619">1</cx:pt>
          <cx:pt idx="256620">21</cx:pt>
          <cx:pt idx="256621">93</cx:pt>
          <cx:pt idx="256622">0</cx:pt>
          <cx:pt idx="256623">334</cx:pt>
          <cx:pt idx="256624">18</cx:pt>
          <cx:pt idx="256625">0</cx:pt>
          <cx:pt idx="256626">34</cx:pt>
          <cx:pt idx="256627">22</cx:pt>
          <cx:pt idx="256628">58</cx:pt>
          <cx:pt idx="256629">2</cx:pt>
          <cx:pt idx="256630">2</cx:pt>
          <cx:pt idx="256631">12</cx:pt>
          <cx:pt idx="256632">0</cx:pt>
          <cx:pt idx="256633">18</cx:pt>
          <cx:pt idx="256634">0</cx:pt>
          <cx:pt idx="256635">0</cx:pt>
          <cx:pt idx="256636">0</cx:pt>
          <cx:pt idx="256637">0</cx:pt>
          <cx:pt idx="256638">25</cx:pt>
          <cx:pt idx="256639">58</cx:pt>
          <cx:pt idx="256640">2</cx:pt>
          <cx:pt idx="256641">225</cx:pt>
          <cx:pt idx="256642">1</cx:pt>
          <cx:pt idx="256643">7</cx:pt>
          <cx:pt idx="256644">1</cx:pt>
          <cx:pt idx="256645">237</cx:pt>
          <cx:pt idx="256646">0</cx:pt>
          <cx:pt idx="256647">0</cx:pt>
          <cx:pt idx="256648">133</cx:pt>
          <cx:pt idx="256649">458</cx:pt>
          <cx:pt idx="256650">6</cx:pt>
          <cx:pt idx="256651">7</cx:pt>
          <cx:pt idx="256652">11</cx:pt>
          <cx:pt idx="256653">0</cx:pt>
          <cx:pt idx="256654">55</cx:pt>
          <cx:pt idx="256655">5</cx:pt>
          <cx:pt idx="256656">15</cx:pt>
          <cx:pt idx="256657">0</cx:pt>
          <cx:pt idx="256658">22</cx:pt>
          <cx:pt idx="256659">4</cx:pt>
          <cx:pt idx="256660">20</cx:pt>
          <cx:pt idx="256661">198</cx:pt>
          <cx:pt idx="256662">4</cx:pt>
          <cx:pt idx="256663">0</cx:pt>
          <cx:pt idx="256664">0</cx:pt>
          <cx:pt idx="256665">0</cx:pt>
          <cx:pt idx="256666">0</cx:pt>
          <cx:pt idx="256667">0</cx:pt>
          <cx:pt idx="256668">0</cx:pt>
          <cx:pt idx="256669">1</cx:pt>
          <cx:pt idx="256670">2</cx:pt>
          <cx:pt idx="256671">77</cx:pt>
          <cx:pt idx="256672">126</cx:pt>
          <cx:pt idx="256673">7</cx:pt>
          <cx:pt idx="256674">458</cx:pt>
          <cx:pt idx="256675">0</cx:pt>
          <cx:pt idx="256676">153</cx:pt>
          <cx:pt idx="256677">0</cx:pt>
          <cx:pt idx="256678">328</cx:pt>
          <cx:pt idx="256679">1</cx:pt>
          <cx:pt idx="256680">0</cx:pt>
          <cx:pt idx="256681">0</cx:pt>
          <cx:pt idx="256682">2</cx:pt>
          <cx:pt idx="256683">99</cx:pt>
          <cx:pt idx="256684">17</cx:pt>
          <cx:pt idx="256685">19</cx:pt>
          <cx:pt idx="256686">1</cx:pt>
          <cx:pt idx="256687">14</cx:pt>
          <cx:pt idx="256688">0</cx:pt>
          <cx:pt idx="256689">0</cx:pt>
          <cx:pt idx="256690">0</cx:pt>
          <cx:pt idx="256691">0</cx:pt>
          <cx:pt idx="256692">0</cx:pt>
          <cx:pt idx="256693">0</cx:pt>
          <cx:pt idx="256694">176</cx:pt>
          <cx:pt idx="256695">16</cx:pt>
          <cx:pt idx="256696">4</cx:pt>
          <cx:pt idx="256697">21</cx:pt>
          <cx:pt idx="256698">14</cx:pt>
          <cx:pt idx="256699">209</cx:pt>
          <cx:pt idx="256700">214</cx:pt>
          <cx:pt idx="256701">0</cx:pt>
          <cx:pt idx="256702">0</cx:pt>
          <cx:pt idx="256703">41</cx:pt>
          <cx:pt idx="256704">558</cx:pt>
          <cx:pt idx="256705">0</cx:pt>
          <cx:pt idx="256706">30</cx:pt>
          <cx:pt idx="256707">37</cx:pt>
          <cx:pt idx="256708">31</cx:pt>
          <cx:pt idx="256709">74</cx:pt>
          <cx:pt idx="256710">13</cx:pt>
          <cx:pt idx="256711">1</cx:pt>
          <cx:pt idx="256712">181</cx:pt>
          <cx:pt idx="256713">102</cx:pt>
          <cx:pt idx="256714">4</cx:pt>
          <cx:pt idx="256715">23</cx:pt>
          <cx:pt idx="256716">91</cx:pt>
          <cx:pt idx="256717">2</cx:pt>
          <cx:pt idx="256718">313</cx:pt>
          <cx:pt idx="256719">10</cx:pt>
          <cx:pt idx="256720">4</cx:pt>
          <cx:pt idx="256721">0</cx:pt>
          <cx:pt idx="256722">0</cx:pt>
          <cx:pt idx="256723">17</cx:pt>
          <cx:pt idx="256724">8</cx:pt>
          <cx:pt idx="256725">21</cx:pt>
          <cx:pt idx="256726">10</cx:pt>
          <cx:pt idx="256727">121</cx:pt>
          <cx:pt idx="256728">74</cx:pt>
          <cx:pt idx="256729">8</cx:pt>
          <cx:pt idx="256730">4</cx:pt>
          <cx:pt idx="256731">8</cx:pt>
          <cx:pt idx="256732">5</cx:pt>
          <cx:pt idx="256733">26</cx:pt>
          <cx:pt idx="256734">4</cx:pt>
          <cx:pt idx="256735">1</cx:pt>
          <cx:pt idx="256736">7</cx:pt>
          <cx:pt idx="256737">2</cx:pt>
          <cx:pt idx="256738">1</cx:pt>
          <cx:pt idx="256739">3</cx:pt>
          <cx:pt idx="256740">11</cx:pt>
          <cx:pt idx="256741">4</cx:pt>
          <cx:pt idx="256742">0</cx:pt>
          <cx:pt idx="256743">233</cx:pt>
          <cx:pt idx="256744">0</cx:pt>
          <cx:pt idx="256745">5</cx:pt>
          <cx:pt idx="256746">1</cx:pt>
          <cx:pt idx="256747">3</cx:pt>
          <cx:pt idx="256748">5</cx:pt>
          <cx:pt idx="256749">0</cx:pt>
          <cx:pt idx="256750">0</cx:pt>
          <cx:pt idx="256751">5</cx:pt>
          <cx:pt idx="256752">16</cx:pt>
          <cx:pt idx="256753">2</cx:pt>
          <cx:pt idx="256754">0</cx:pt>
          <cx:pt idx="256755">8</cx:pt>
          <cx:pt idx="256756">1</cx:pt>
          <cx:pt idx="256757">160</cx:pt>
          <cx:pt idx="256758">20</cx:pt>
          <cx:pt idx="256759">240</cx:pt>
          <cx:pt idx="256760">1</cx:pt>
          <cx:pt idx="256761">54</cx:pt>
          <cx:pt idx="256762">62</cx:pt>
          <cx:pt idx="256763">2</cx:pt>
          <cx:pt idx="256764">71</cx:pt>
          <cx:pt idx="256765">34</cx:pt>
          <cx:pt idx="256766">1</cx:pt>
          <cx:pt idx="256767">0</cx:pt>
          <cx:pt idx="256768">28</cx:pt>
          <cx:pt idx="256769">27</cx:pt>
          <cx:pt idx="256770">5</cx:pt>
          <cx:pt idx="256771">0</cx:pt>
          <cx:pt idx="256772">5</cx:pt>
          <cx:pt idx="256773">16</cx:pt>
          <cx:pt idx="256774">115</cx:pt>
          <cx:pt idx="256775">20</cx:pt>
          <cx:pt idx="256776">16</cx:pt>
          <cx:pt idx="256777">43</cx:pt>
          <cx:pt idx="256778">1</cx:pt>
          <cx:pt idx="256779">0</cx:pt>
          <cx:pt idx="256780">0</cx:pt>
          <cx:pt idx="256781">123</cx:pt>
          <cx:pt idx="256782">20</cx:pt>
          <cx:pt idx="256783">246</cx:pt>
          <cx:pt idx="256784">5</cx:pt>
          <cx:pt idx="256785">0</cx:pt>
          <cx:pt idx="256786">126</cx:pt>
          <cx:pt idx="256787">2</cx:pt>
          <cx:pt idx="256788">0</cx:pt>
          <cx:pt idx="256789">32</cx:pt>
          <cx:pt idx="256790">2</cx:pt>
          <cx:pt idx="256791">8</cx:pt>
          <cx:pt idx="256792">54</cx:pt>
          <cx:pt idx="256793">9</cx:pt>
          <cx:pt idx="256794">0</cx:pt>
          <cx:pt idx="256795">0</cx:pt>
          <cx:pt idx="256796">42</cx:pt>
          <cx:pt idx="256797">27</cx:pt>
          <cx:pt idx="256798">13</cx:pt>
          <cx:pt idx="256799">5</cx:pt>
          <cx:pt idx="256800">0</cx:pt>
          <cx:pt idx="256801">7</cx:pt>
          <cx:pt idx="256802">47</cx:pt>
          <cx:pt idx="256803">48</cx:pt>
          <cx:pt idx="256804">21</cx:pt>
          <cx:pt idx="256805">0</cx:pt>
          <cx:pt idx="256806">0</cx:pt>
          <cx:pt idx="256807">96</cx:pt>
          <cx:pt idx="256808">0</cx:pt>
          <cx:pt idx="256809">1</cx:pt>
          <cx:pt idx="256810">0</cx:pt>
          <cx:pt idx="256811">0</cx:pt>
          <cx:pt idx="256812">0</cx:pt>
          <cx:pt idx="256813">629</cx:pt>
          <cx:pt idx="256814">2</cx:pt>
          <cx:pt idx="256815">29</cx:pt>
          <cx:pt idx="256816">2</cx:pt>
          <cx:pt idx="256817">0</cx:pt>
          <cx:pt idx="256818">51</cx:pt>
          <cx:pt idx="256819">271</cx:pt>
          <cx:pt idx="256820">129</cx:pt>
          <cx:pt idx="256821">33</cx:pt>
          <cx:pt idx="256822">43</cx:pt>
          <cx:pt idx="256823">0</cx:pt>
          <cx:pt idx="256824">0</cx:pt>
          <cx:pt idx="256825">131</cx:pt>
          <cx:pt idx="256826">24</cx:pt>
          <cx:pt idx="256827">18</cx:pt>
          <cx:pt idx="256828">0</cx:pt>
          <cx:pt idx="256829">4</cx:pt>
          <cx:pt idx="256830">26</cx:pt>
          <cx:pt idx="256831">75</cx:pt>
          <cx:pt idx="256832">308</cx:pt>
          <cx:pt idx="256833">54</cx:pt>
          <cx:pt idx="256834">0</cx:pt>
          <cx:pt idx="256835">17</cx:pt>
          <cx:pt idx="256836">1</cx:pt>
          <cx:pt idx="256837">0</cx:pt>
          <cx:pt idx="256838">62</cx:pt>
          <cx:pt idx="256839">3</cx:pt>
          <cx:pt idx="256840">1</cx:pt>
          <cx:pt idx="256841">0</cx:pt>
          <cx:pt idx="256842">0</cx:pt>
          <cx:pt idx="256843">0</cx:pt>
          <cx:pt idx="256844">98</cx:pt>
          <cx:pt idx="256845">0</cx:pt>
          <cx:pt idx="256846">364</cx:pt>
          <cx:pt idx="256847">0</cx:pt>
          <cx:pt idx="256848">13</cx:pt>
          <cx:pt idx="256849">33</cx:pt>
          <cx:pt idx="256850">0</cx:pt>
          <cx:pt idx="256851">0</cx:pt>
          <cx:pt idx="256852">1</cx:pt>
          <cx:pt idx="256853">0</cx:pt>
          <cx:pt idx="256854">0</cx:pt>
          <cx:pt idx="256855">152</cx:pt>
          <cx:pt idx="256856">5</cx:pt>
          <cx:pt idx="256857">68</cx:pt>
          <cx:pt idx="256858">83</cx:pt>
          <cx:pt idx="256859">3</cx:pt>
          <cx:pt idx="256860">0</cx:pt>
          <cx:pt idx="256861">0</cx:pt>
          <cx:pt idx="256862">2</cx:pt>
          <cx:pt idx="256863">58</cx:pt>
          <cx:pt idx="256864">2</cx:pt>
          <cx:pt idx="256865">1</cx:pt>
          <cx:pt idx="256866">0</cx:pt>
          <cx:pt idx="256867">74</cx:pt>
          <cx:pt idx="256868">44</cx:pt>
          <cx:pt idx="256869">46</cx:pt>
          <cx:pt idx="256870">2</cx:pt>
          <cx:pt idx="256871">14</cx:pt>
          <cx:pt idx="256872">12</cx:pt>
          <cx:pt idx="256873">0</cx:pt>
          <cx:pt idx="256874">0</cx:pt>
          <cx:pt idx="256875">0</cx:pt>
          <cx:pt idx="256876">0</cx:pt>
          <cx:pt idx="256877">616</cx:pt>
          <cx:pt idx="256878">12</cx:pt>
          <cx:pt idx="256879">13</cx:pt>
          <cx:pt idx="256880">81</cx:pt>
          <cx:pt idx="256881">0</cx:pt>
          <cx:pt idx="256882">22</cx:pt>
          <cx:pt idx="256883">0</cx:pt>
          <cx:pt idx="256884">29</cx:pt>
          <cx:pt idx="256885">1</cx:pt>
          <cx:pt idx="256886">52</cx:pt>
          <cx:pt idx="256887">0</cx:pt>
          <cx:pt idx="256888">1</cx:pt>
          <cx:pt idx="256889">643</cx:pt>
          <cx:pt idx="256890">0</cx:pt>
          <cx:pt idx="256891">6</cx:pt>
          <cx:pt idx="256892">0</cx:pt>
          <cx:pt idx="256893">19</cx:pt>
          <cx:pt idx="256894">1</cx:pt>
          <cx:pt idx="256895">0</cx:pt>
          <cx:pt idx="256896">0</cx:pt>
          <cx:pt idx="256897">1</cx:pt>
          <cx:pt idx="256898">2</cx:pt>
          <cx:pt idx="256899">2</cx:pt>
          <cx:pt idx="256900">48</cx:pt>
          <cx:pt idx="256901">3</cx:pt>
          <cx:pt idx="256902">25</cx:pt>
          <cx:pt idx="256903">1</cx:pt>
          <cx:pt idx="256904">4</cx:pt>
          <cx:pt idx="256905">66</cx:pt>
          <cx:pt idx="256906">1</cx:pt>
          <cx:pt idx="256907">32</cx:pt>
          <cx:pt idx="256908">0</cx:pt>
          <cx:pt idx="256909">1</cx:pt>
          <cx:pt idx="256910">77</cx:pt>
          <cx:pt idx="256911">0</cx:pt>
          <cx:pt idx="256912">0</cx:pt>
          <cx:pt idx="256913">3</cx:pt>
          <cx:pt idx="256914">3</cx:pt>
          <cx:pt idx="256915">0</cx:pt>
          <cx:pt idx="256916">12</cx:pt>
          <cx:pt idx="256917">1</cx:pt>
          <cx:pt idx="256918">0</cx:pt>
          <cx:pt idx="256919">57</cx:pt>
          <cx:pt idx="256920">3</cx:pt>
          <cx:pt idx="256921">23</cx:pt>
          <cx:pt idx="256922">6</cx:pt>
          <cx:pt idx="256923">0</cx:pt>
          <cx:pt idx="256924">1</cx:pt>
          <cx:pt idx="256925">14</cx:pt>
          <cx:pt idx="256926">134</cx:pt>
          <cx:pt idx="256927">4</cx:pt>
          <cx:pt idx="256928">23</cx:pt>
          <cx:pt idx="256929">0</cx:pt>
          <cx:pt idx="256930">4</cx:pt>
          <cx:pt idx="256931">1</cx:pt>
          <cx:pt idx="256932">4</cx:pt>
          <cx:pt idx="256933">8</cx:pt>
          <cx:pt idx="256934">23</cx:pt>
          <cx:pt idx="256935">190</cx:pt>
          <cx:pt idx="256936">44</cx:pt>
          <cx:pt idx="256937">48</cx:pt>
          <cx:pt idx="256938">7</cx:pt>
          <cx:pt idx="256939">6</cx:pt>
          <cx:pt idx="256940">1</cx:pt>
          <cx:pt idx="256941">84</cx:pt>
          <cx:pt idx="256942">35</cx:pt>
          <cx:pt idx="256943">83</cx:pt>
          <cx:pt idx="256944">1</cx:pt>
          <cx:pt idx="256945">0</cx:pt>
          <cx:pt idx="256946">137</cx:pt>
          <cx:pt idx="256947">0</cx:pt>
          <cx:pt idx="256948">83</cx:pt>
          <cx:pt idx="256949">5</cx:pt>
          <cx:pt idx="256950">0</cx:pt>
          <cx:pt idx="256951">16</cx:pt>
          <cx:pt idx="256952">0</cx:pt>
          <cx:pt idx="256953">11</cx:pt>
          <cx:pt idx="256954">68</cx:pt>
          <cx:pt idx="256955">7</cx:pt>
          <cx:pt idx="256956">41</cx:pt>
          <cx:pt idx="256957">0</cx:pt>
          <cx:pt idx="256958">1</cx:pt>
          <cx:pt idx="256959">7</cx:pt>
          <cx:pt idx="256960">18</cx:pt>
          <cx:pt idx="256961">0</cx:pt>
          <cx:pt idx="256962">14</cx:pt>
          <cx:pt idx="256963">7</cx:pt>
          <cx:pt idx="256964">2</cx:pt>
          <cx:pt idx="256965">0</cx:pt>
          <cx:pt idx="256966">1</cx:pt>
          <cx:pt idx="256967">0</cx:pt>
          <cx:pt idx="256968">110</cx:pt>
          <cx:pt idx="256969">22</cx:pt>
          <cx:pt idx="256970">11</cx:pt>
          <cx:pt idx="256971">111</cx:pt>
          <cx:pt idx="256972">5</cx:pt>
          <cx:pt idx="256973">36</cx:pt>
          <cx:pt idx="256974">289</cx:pt>
          <cx:pt idx="256975">39</cx:pt>
          <cx:pt idx="256976">9</cx:pt>
          <cx:pt idx="256977">0</cx:pt>
          <cx:pt idx="256978">0</cx:pt>
          <cx:pt idx="256979">1</cx:pt>
          <cx:pt idx="256980">6</cx:pt>
          <cx:pt idx="256981">69</cx:pt>
          <cx:pt idx="256982">35</cx:pt>
          <cx:pt idx="256983">148</cx:pt>
          <cx:pt idx="256984">21</cx:pt>
          <cx:pt idx="256985">34</cx:pt>
          <cx:pt idx="256986">8</cx:pt>
          <cx:pt idx="256987">8</cx:pt>
          <cx:pt idx="256988">2</cx:pt>
          <cx:pt idx="256989">9</cx:pt>
          <cx:pt idx="256990">5</cx:pt>
          <cx:pt idx="256991">14</cx:pt>
          <cx:pt idx="256992">1</cx:pt>
          <cx:pt idx="256993">134</cx:pt>
          <cx:pt idx="256994">26</cx:pt>
          <cx:pt idx="256995">1</cx:pt>
          <cx:pt idx="256996">237</cx:pt>
          <cx:pt idx="256997">8</cx:pt>
          <cx:pt idx="256998">0</cx:pt>
          <cx:pt idx="256999">140</cx:pt>
          <cx:pt idx="257000">5</cx:pt>
          <cx:pt idx="257001">20</cx:pt>
          <cx:pt idx="257002">5</cx:pt>
          <cx:pt idx="257003">8</cx:pt>
          <cx:pt idx="257004">85</cx:pt>
          <cx:pt idx="257005">2</cx:pt>
          <cx:pt idx="257006">29</cx:pt>
          <cx:pt idx="257007">0</cx:pt>
          <cx:pt idx="257008">40</cx:pt>
          <cx:pt idx="257009">0</cx:pt>
          <cx:pt idx="257010">0</cx:pt>
          <cx:pt idx="257011">0</cx:pt>
          <cx:pt idx="257012">0</cx:pt>
          <cx:pt idx="257013">0</cx:pt>
          <cx:pt idx="257014">0</cx:pt>
          <cx:pt idx="257015">3</cx:pt>
          <cx:pt idx="257016">0</cx:pt>
          <cx:pt idx="257017">6</cx:pt>
          <cx:pt idx="257018">140</cx:pt>
          <cx:pt idx="257019">251</cx:pt>
          <cx:pt idx="257020">1</cx:pt>
          <cx:pt idx="257021">21</cx:pt>
          <cx:pt idx="257022">193</cx:pt>
          <cx:pt idx="257023">0</cx:pt>
          <cx:pt idx="257024">22</cx:pt>
          <cx:pt idx="257025">7</cx:pt>
          <cx:pt idx="257026">0</cx:pt>
          <cx:pt idx="257027">0</cx:pt>
          <cx:pt idx="257028">233</cx:pt>
          <cx:pt idx="257029">22</cx:pt>
          <cx:pt idx="257030">182</cx:pt>
          <cx:pt idx="257031">27</cx:pt>
          <cx:pt idx="257032">4</cx:pt>
          <cx:pt idx="257033">172</cx:pt>
          <cx:pt idx="257034">25</cx:pt>
          <cx:pt idx="257035">101</cx:pt>
          <cx:pt idx="257036">76</cx:pt>
          <cx:pt idx="257037">50</cx:pt>
          <cx:pt idx="257038">8</cx:pt>
          <cx:pt idx="257039">1</cx:pt>
          <cx:pt idx="257040">118</cx:pt>
          <cx:pt idx="257041">4</cx:pt>
          <cx:pt idx="257042">0</cx:pt>
          <cx:pt idx="257043">9</cx:pt>
          <cx:pt idx="257044">53</cx:pt>
          <cx:pt idx="257045">0</cx:pt>
          <cx:pt idx="257046">20</cx:pt>
          <cx:pt idx="257047">331</cx:pt>
          <cx:pt idx="257048">49</cx:pt>
          <cx:pt idx="257049">1</cx:pt>
          <cx:pt idx="257050">120</cx:pt>
          <cx:pt idx="257051">0</cx:pt>
          <cx:pt idx="257052">0</cx:pt>
          <cx:pt idx="257053">6</cx:pt>
          <cx:pt idx="257054">13</cx:pt>
          <cx:pt idx="257055">625</cx:pt>
          <cx:pt idx="257056">28</cx:pt>
          <cx:pt idx="257057">50</cx:pt>
          <cx:pt idx="257058">5</cx:pt>
          <cx:pt idx="257059">0</cx:pt>
          <cx:pt idx="257060">0</cx:pt>
          <cx:pt idx="257061">0</cx:pt>
          <cx:pt idx="257062">8</cx:pt>
          <cx:pt idx="257063">85</cx:pt>
          <cx:pt idx="257064">116</cx:pt>
          <cx:pt idx="257065">3</cx:pt>
          <cx:pt idx="257066">89</cx:pt>
          <cx:pt idx="257067">109</cx:pt>
          <cx:pt idx="257068">1</cx:pt>
          <cx:pt idx="257069">19</cx:pt>
          <cx:pt idx="257070">0</cx:pt>
          <cx:pt idx="257071">56</cx:pt>
          <cx:pt idx="257072">3</cx:pt>
          <cx:pt idx="257073">55</cx:pt>
          <cx:pt idx="257074">186</cx:pt>
          <cx:pt idx="257075">27</cx:pt>
          <cx:pt idx="257076">17</cx:pt>
          <cx:pt idx="257077">37</cx:pt>
          <cx:pt idx="257078">2</cx:pt>
          <cx:pt idx="257079">1</cx:pt>
          <cx:pt idx="257080">0</cx:pt>
          <cx:pt idx="257081">111</cx:pt>
          <cx:pt idx="257082">270</cx:pt>
          <cx:pt idx="257083">0</cx:pt>
          <cx:pt idx="257084">41</cx:pt>
          <cx:pt idx="257085">0</cx:pt>
          <cx:pt idx="257086">260</cx:pt>
          <cx:pt idx="257087">12</cx:pt>
          <cx:pt idx="257088">0</cx:pt>
          <cx:pt idx="257089">0</cx:pt>
          <cx:pt idx="257090">1</cx:pt>
          <cx:pt idx="257091">14</cx:pt>
          <cx:pt idx="257092">6</cx:pt>
          <cx:pt idx="257093">0</cx:pt>
          <cx:pt idx="257094">0</cx:pt>
          <cx:pt idx="257095">0</cx:pt>
          <cx:pt idx="257096">1</cx:pt>
          <cx:pt idx="257097">0</cx:pt>
          <cx:pt idx="257098">0</cx:pt>
          <cx:pt idx="257099">1</cx:pt>
          <cx:pt idx="257100">0</cx:pt>
          <cx:pt idx="257101">0</cx:pt>
          <cx:pt idx="257102">451</cx:pt>
          <cx:pt idx="257103">1</cx:pt>
          <cx:pt idx="257104">1</cx:pt>
          <cx:pt idx="257105">1</cx:pt>
          <cx:pt idx="257106">8</cx:pt>
          <cx:pt idx="257107">12</cx:pt>
          <cx:pt idx="257108">0</cx:pt>
          <cx:pt idx="257109">4</cx:pt>
          <cx:pt idx="257110">13</cx:pt>
          <cx:pt idx="257111">12</cx:pt>
          <cx:pt idx="257112">7</cx:pt>
          <cx:pt idx="257113">15</cx:pt>
          <cx:pt idx="257114">0</cx:pt>
          <cx:pt idx="257115">0</cx:pt>
          <cx:pt idx="257116">21</cx:pt>
          <cx:pt idx="257117">5</cx:pt>
          <cx:pt idx="257118">0</cx:pt>
          <cx:pt idx="257119">10</cx:pt>
          <cx:pt idx="257120">5</cx:pt>
          <cx:pt idx="257121">1</cx:pt>
          <cx:pt idx="257122">29</cx:pt>
          <cx:pt idx="257123">0</cx:pt>
          <cx:pt idx="257124">0</cx:pt>
          <cx:pt idx="257125">0</cx:pt>
          <cx:pt idx="257126">12</cx:pt>
          <cx:pt idx="257127">3</cx:pt>
          <cx:pt idx="257128">100</cx:pt>
          <cx:pt idx="257129">0</cx:pt>
          <cx:pt idx="257130">29</cx:pt>
          <cx:pt idx="257131">13</cx:pt>
          <cx:pt idx="257132">13</cx:pt>
          <cx:pt idx="257133">0</cx:pt>
          <cx:pt idx="257134">17</cx:pt>
          <cx:pt idx="257135">30</cx:pt>
          <cx:pt idx="257136">29</cx:pt>
          <cx:pt idx="257137">21</cx:pt>
          <cx:pt idx="257138">50</cx:pt>
          <cx:pt idx="257139">42</cx:pt>
          <cx:pt idx="257140">0</cx:pt>
          <cx:pt idx="257141">1</cx:pt>
          <cx:pt idx="257142">2</cx:pt>
          <cx:pt idx="257143">1</cx:pt>
          <cx:pt idx="257144">91</cx:pt>
          <cx:pt idx="257145">0</cx:pt>
          <cx:pt idx="257146">3</cx:pt>
          <cx:pt idx="257147">1</cx:pt>
          <cx:pt idx="257148">0</cx:pt>
          <cx:pt idx="257149">5</cx:pt>
          <cx:pt idx="257150">1</cx:pt>
          <cx:pt idx="257151">0</cx:pt>
          <cx:pt idx="257152">0</cx:pt>
          <cx:pt idx="257153">1</cx:pt>
          <cx:pt idx="257154">6</cx:pt>
          <cx:pt idx="257155">11</cx:pt>
          <cx:pt idx="257156">0</cx:pt>
          <cx:pt idx="257157">1</cx:pt>
          <cx:pt idx="257158">0</cx:pt>
          <cx:pt idx="257159">0</cx:pt>
          <cx:pt idx="257160">4</cx:pt>
          <cx:pt idx="257161">178</cx:pt>
          <cx:pt idx="257162">125</cx:pt>
          <cx:pt idx="257163">22</cx:pt>
          <cx:pt idx="257164">4</cx:pt>
          <cx:pt idx="257165">0</cx:pt>
          <cx:pt idx="257166">42</cx:pt>
          <cx:pt idx="257167">41</cx:pt>
          <cx:pt idx="257168">1</cx:pt>
          <cx:pt idx="257169">6</cx:pt>
          <cx:pt idx="257170">0</cx:pt>
          <cx:pt idx="257171">87</cx:pt>
          <cx:pt idx="257172">1</cx:pt>
          <cx:pt idx="257173">33</cx:pt>
          <cx:pt idx="257174">23</cx:pt>
          <cx:pt idx="257175">41</cx:pt>
          <cx:pt idx="257176">5</cx:pt>
          <cx:pt idx="257177">0</cx:pt>
          <cx:pt idx="257178">0</cx:pt>
          <cx:pt idx="257179">5</cx:pt>
          <cx:pt idx="257180">0</cx:pt>
          <cx:pt idx="257181">0</cx:pt>
          <cx:pt idx="257182">0</cx:pt>
          <cx:pt idx="257183">0</cx:pt>
          <cx:pt idx="257184">0</cx:pt>
          <cx:pt idx="257185">0</cx:pt>
          <cx:pt idx="257186">107</cx:pt>
          <cx:pt idx="257187">1</cx:pt>
          <cx:pt idx="257188">0</cx:pt>
          <cx:pt idx="257189">1</cx:pt>
          <cx:pt idx="257190">0</cx:pt>
          <cx:pt idx="257191">0</cx:pt>
          <cx:pt idx="257192">0</cx:pt>
          <cx:pt idx="257193">0</cx:pt>
          <cx:pt idx="257194">0</cx:pt>
          <cx:pt idx="257195">0</cx:pt>
          <cx:pt idx="257196">0</cx:pt>
          <cx:pt idx="257197">0</cx:pt>
          <cx:pt idx="257198">0</cx:pt>
          <cx:pt idx="257199">0</cx:pt>
          <cx:pt idx="257200">0</cx:pt>
          <cx:pt idx="257201">0</cx:pt>
          <cx:pt idx="257202">2</cx:pt>
          <cx:pt idx="257203">2</cx:pt>
          <cx:pt idx="257204">1</cx:pt>
          <cx:pt idx="257205">0</cx:pt>
          <cx:pt idx="257206">140</cx:pt>
          <cx:pt idx="257207">9</cx:pt>
          <cx:pt idx="257208">113</cx:pt>
          <cx:pt idx="257209">9</cx:pt>
          <cx:pt idx="257210">39</cx:pt>
          <cx:pt idx="257211">39</cx:pt>
          <cx:pt idx="257212">1</cx:pt>
          <cx:pt idx="257213">4</cx:pt>
          <cx:pt idx="257214">0</cx:pt>
          <cx:pt idx="257215">142</cx:pt>
          <cx:pt idx="257216">5</cx:pt>
          <cx:pt idx="257217">206</cx:pt>
          <cx:pt idx="257218">12</cx:pt>
          <cx:pt idx="257219">0</cx:pt>
          <cx:pt idx="257220">0</cx:pt>
          <cx:pt idx="257221">3</cx:pt>
          <cx:pt idx="257222">107</cx:pt>
          <cx:pt idx="257223">0</cx:pt>
          <cx:pt idx="257224">1</cx:pt>
          <cx:pt idx="257225">2</cx:pt>
          <cx:pt idx="257226">29</cx:pt>
          <cx:pt idx="257227">1</cx:pt>
          <cx:pt idx="257228">79</cx:pt>
          <cx:pt idx="257229">10</cx:pt>
          <cx:pt idx="257230">20</cx:pt>
          <cx:pt idx="257231">4</cx:pt>
          <cx:pt idx="257232">34</cx:pt>
          <cx:pt idx="257233">12</cx:pt>
          <cx:pt idx="257234">21</cx:pt>
          <cx:pt idx="257235">0</cx:pt>
          <cx:pt idx="257236">136</cx:pt>
          <cx:pt idx="257237">0</cx:pt>
          <cx:pt idx="257238">0</cx:pt>
          <cx:pt idx="257239">21</cx:pt>
          <cx:pt idx="257240">0</cx:pt>
          <cx:pt idx="257241">0</cx:pt>
          <cx:pt idx="257242">9</cx:pt>
          <cx:pt idx="257243">0</cx:pt>
          <cx:pt idx="257244">0</cx:pt>
          <cx:pt idx="257245">93</cx:pt>
          <cx:pt idx="257246">8</cx:pt>
          <cx:pt idx="257247">0</cx:pt>
          <cx:pt idx="257248">6</cx:pt>
          <cx:pt idx="257249">325</cx:pt>
          <cx:pt idx="257250">0</cx:pt>
          <cx:pt idx="257251">0</cx:pt>
          <cx:pt idx="257252">0</cx:pt>
          <cx:pt idx="257253">0</cx:pt>
          <cx:pt idx="257254">1</cx:pt>
          <cx:pt idx="257255">0</cx:pt>
          <cx:pt idx="257256">3</cx:pt>
          <cx:pt idx="257257">97</cx:pt>
          <cx:pt idx="257258">3</cx:pt>
          <cx:pt idx="257259">0</cx:pt>
          <cx:pt idx="257260">0</cx:pt>
          <cx:pt idx="257261">0</cx:pt>
          <cx:pt idx="257262">0</cx:pt>
          <cx:pt idx="257263">0</cx:pt>
          <cx:pt idx="257264">0</cx:pt>
          <cx:pt idx="257265">14</cx:pt>
          <cx:pt idx="257266">169</cx:pt>
          <cx:pt idx="257267">0</cx:pt>
          <cx:pt idx="257268">209</cx:pt>
          <cx:pt idx="257269">0</cx:pt>
          <cx:pt idx="257270">2</cx:pt>
          <cx:pt idx="257271">196</cx:pt>
          <cx:pt idx="257272">1</cx:pt>
          <cx:pt idx="257273">66</cx:pt>
          <cx:pt idx="257274">28</cx:pt>
          <cx:pt idx="257275">1</cx:pt>
          <cx:pt idx="257276">0</cx:pt>
          <cx:pt idx="257277">43</cx:pt>
          <cx:pt idx="257278">0</cx:pt>
          <cx:pt idx="257279">0</cx:pt>
          <cx:pt idx="257280">0</cx:pt>
          <cx:pt idx="257281">0</cx:pt>
          <cx:pt idx="257282">12</cx:pt>
          <cx:pt idx="257283">1</cx:pt>
          <cx:pt idx="257284">5</cx:pt>
          <cx:pt idx="257285">1</cx:pt>
          <cx:pt idx="257286">1</cx:pt>
          <cx:pt idx="257287">70</cx:pt>
          <cx:pt idx="257288">0</cx:pt>
          <cx:pt idx="257289">23</cx:pt>
          <cx:pt idx="257290">1</cx:pt>
          <cx:pt idx="257291">21</cx:pt>
          <cx:pt idx="257292">11</cx:pt>
          <cx:pt idx="257293">2</cx:pt>
          <cx:pt idx="257294">13</cx:pt>
          <cx:pt idx="257295">44</cx:pt>
          <cx:pt idx="257296">119</cx:pt>
          <cx:pt idx="257297">22</cx:pt>
          <cx:pt idx="257298">26</cx:pt>
          <cx:pt idx="257299">2</cx:pt>
          <cx:pt idx="257300">11</cx:pt>
          <cx:pt idx="257301">287</cx:pt>
          <cx:pt idx="257302">688</cx:pt>
          <cx:pt idx="257303">21</cx:pt>
          <cx:pt idx="257304">205</cx:pt>
          <cx:pt idx="257305">40</cx:pt>
          <cx:pt idx="257306">0</cx:pt>
          <cx:pt idx="257307">53</cx:pt>
          <cx:pt idx="257308">13</cx:pt>
          <cx:pt idx="257309">154</cx:pt>
          <cx:pt idx="257310">2</cx:pt>
          <cx:pt idx="257311">0</cx:pt>
          <cx:pt idx="257312">0</cx:pt>
          <cx:pt idx="257313">5</cx:pt>
          <cx:pt idx="257314">0</cx:pt>
          <cx:pt idx="257315">81</cx:pt>
          <cx:pt idx="257316">0</cx:pt>
          <cx:pt idx="257317">26</cx:pt>
          <cx:pt idx="257318">0</cx:pt>
          <cx:pt idx="257319">27</cx:pt>
          <cx:pt idx="257320">0</cx:pt>
          <cx:pt idx="257321">6</cx:pt>
          <cx:pt idx="257322">0</cx:pt>
          <cx:pt idx="257323">1</cx:pt>
          <cx:pt idx="257324">11</cx:pt>
          <cx:pt idx="257325">3</cx:pt>
          <cx:pt idx="257326">0</cx:pt>
          <cx:pt idx="257327">1</cx:pt>
          <cx:pt idx="257328">0</cx:pt>
          <cx:pt idx="257329">4</cx:pt>
          <cx:pt idx="257330">81</cx:pt>
          <cx:pt idx="257331">7</cx:pt>
          <cx:pt idx="257332">27</cx:pt>
          <cx:pt idx="257333">0</cx:pt>
          <cx:pt idx="257334">44</cx:pt>
          <cx:pt idx="257335">0</cx:pt>
          <cx:pt idx="257336">0</cx:pt>
          <cx:pt idx="257337">7</cx:pt>
          <cx:pt idx="257338">0</cx:pt>
          <cx:pt idx="257339">1</cx:pt>
          <cx:pt idx="257340">0</cx:pt>
          <cx:pt idx="257341">0</cx:pt>
          <cx:pt idx="257342">4</cx:pt>
          <cx:pt idx="257343">38</cx:pt>
          <cx:pt idx="257344">63</cx:pt>
          <cx:pt idx="257345">139</cx:pt>
          <cx:pt idx="257346">0</cx:pt>
          <cx:pt idx="257347">49</cx:pt>
          <cx:pt idx="257348">0</cx:pt>
          <cx:pt idx="257349">59</cx:pt>
          <cx:pt idx="257350">18</cx:pt>
          <cx:pt idx="257351">26</cx:pt>
          <cx:pt idx="257352">1</cx:pt>
          <cx:pt idx="257353">0</cx:pt>
          <cx:pt idx="257354">1</cx:pt>
          <cx:pt idx="257355">1</cx:pt>
          <cx:pt idx="257356">1</cx:pt>
          <cx:pt idx="257357">0</cx:pt>
          <cx:pt idx="257358">0</cx:pt>
          <cx:pt idx="257359">2</cx:pt>
          <cx:pt idx="257360">0</cx:pt>
          <cx:pt idx="257361">10</cx:pt>
          <cx:pt idx="257362">69</cx:pt>
          <cx:pt idx="257363">0</cx:pt>
          <cx:pt idx="257364">37</cx:pt>
          <cx:pt idx="257365">140</cx:pt>
          <cx:pt idx="257366">16</cx:pt>
          <cx:pt idx="257367">6</cx:pt>
          <cx:pt idx="257368">49</cx:pt>
          <cx:pt idx="257369">30</cx:pt>
          <cx:pt idx="257370">11</cx:pt>
          <cx:pt idx="257371">81</cx:pt>
          <cx:pt idx="257372">1</cx:pt>
          <cx:pt idx="257373">0</cx:pt>
          <cx:pt idx="257374">0</cx:pt>
          <cx:pt idx="257375">0</cx:pt>
          <cx:pt idx="257376">181</cx:pt>
          <cx:pt idx="257377">21</cx:pt>
          <cx:pt idx="257378">11</cx:pt>
          <cx:pt idx="257379">0</cx:pt>
          <cx:pt idx="257380">320</cx:pt>
          <cx:pt idx="257381">57</cx:pt>
          <cx:pt idx="257382">2</cx:pt>
          <cx:pt idx="257383">3</cx:pt>
          <cx:pt idx="257384">0</cx:pt>
          <cx:pt idx="257385">0</cx:pt>
          <cx:pt idx="257386">1</cx:pt>
          <cx:pt idx="257387">0</cx:pt>
          <cx:pt idx="257388">0</cx:pt>
          <cx:pt idx="257389">1</cx:pt>
          <cx:pt idx="257390">26</cx:pt>
          <cx:pt idx="257391">20</cx:pt>
          <cx:pt idx="257392">0</cx:pt>
          <cx:pt idx="257393">6</cx:pt>
          <cx:pt idx="257394">5</cx:pt>
          <cx:pt idx="257395">3</cx:pt>
          <cx:pt idx="257396">0</cx:pt>
          <cx:pt idx="257397">0</cx:pt>
          <cx:pt idx="257398">27</cx:pt>
          <cx:pt idx="257399">183</cx:pt>
          <cx:pt idx="257400">0</cx:pt>
          <cx:pt idx="257401">27</cx:pt>
          <cx:pt idx="257402">91</cx:pt>
          <cx:pt idx="257403">29</cx:pt>
          <cx:pt idx="257404">156</cx:pt>
          <cx:pt idx="257405">62</cx:pt>
          <cx:pt idx="257406">0</cx:pt>
          <cx:pt idx="257407">6</cx:pt>
          <cx:pt idx="257408">0</cx:pt>
          <cx:pt idx="257409">20</cx:pt>
          <cx:pt idx="257410">90</cx:pt>
          <cx:pt idx="257411">5</cx:pt>
          <cx:pt idx="257412">0</cx:pt>
          <cx:pt idx="257413">1</cx:pt>
          <cx:pt idx="257414">1</cx:pt>
          <cx:pt idx="257415">20</cx:pt>
          <cx:pt idx="257416">3</cx:pt>
          <cx:pt idx="257417">2</cx:pt>
          <cx:pt idx="257418">0</cx:pt>
          <cx:pt idx="257419">0</cx:pt>
          <cx:pt idx="257420">4</cx:pt>
          <cx:pt idx="257421">0</cx:pt>
          <cx:pt idx="257422">1</cx:pt>
          <cx:pt idx="257423">0</cx:pt>
          <cx:pt idx="257424">0</cx:pt>
          <cx:pt idx="257425">0</cx:pt>
          <cx:pt idx="257426">0</cx:pt>
          <cx:pt idx="257427">1</cx:pt>
          <cx:pt idx="257428">0</cx:pt>
          <cx:pt idx="257429">0</cx:pt>
          <cx:pt idx="257430">3</cx:pt>
          <cx:pt idx="257431">53</cx:pt>
          <cx:pt idx="257432">52</cx:pt>
          <cx:pt idx="257433">49</cx:pt>
          <cx:pt idx="257434">11</cx:pt>
          <cx:pt idx="257435">204</cx:pt>
          <cx:pt idx="257436">0</cx:pt>
          <cx:pt idx="257437">0</cx:pt>
          <cx:pt idx="257438">1</cx:pt>
          <cx:pt idx="257439">42</cx:pt>
          <cx:pt idx="257440">74</cx:pt>
          <cx:pt idx="257441">1</cx:pt>
          <cx:pt idx="257442">64</cx:pt>
          <cx:pt idx="257443">310</cx:pt>
          <cx:pt idx="257444">0</cx:pt>
          <cx:pt idx="257445">0</cx:pt>
          <cx:pt idx="257446">1</cx:pt>
          <cx:pt idx="257447">8</cx:pt>
          <cx:pt idx="257448">5</cx:pt>
          <cx:pt idx="257449">641</cx:pt>
          <cx:pt idx="257450">0</cx:pt>
          <cx:pt idx="257451">0</cx:pt>
          <cx:pt idx="257452">43</cx:pt>
          <cx:pt idx="257453">8</cx:pt>
          <cx:pt idx="257454">22</cx:pt>
          <cx:pt idx="257455">1</cx:pt>
          <cx:pt idx="257456">1</cx:pt>
          <cx:pt idx="257457">0</cx:pt>
          <cx:pt idx="257458">0</cx:pt>
          <cx:pt idx="257459">35</cx:pt>
          <cx:pt idx="257460">0</cx:pt>
          <cx:pt idx="257461">40</cx:pt>
          <cx:pt idx="257462">36</cx:pt>
          <cx:pt idx="257463">0</cx:pt>
          <cx:pt idx="257464">0</cx:pt>
          <cx:pt idx="257465">0</cx:pt>
          <cx:pt idx="257466">0</cx:pt>
          <cx:pt idx="257467">2</cx:pt>
          <cx:pt idx="257468">0</cx:pt>
          <cx:pt idx="257469">0</cx:pt>
          <cx:pt idx="257470">0</cx:pt>
          <cx:pt idx="257471">1</cx:pt>
          <cx:pt idx="257472">0</cx:pt>
          <cx:pt idx="257473">0</cx:pt>
          <cx:pt idx="257474">1</cx:pt>
          <cx:pt idx="257475">0</cx:pt>
          <cx:pt idx="257476">0</cx:pt>
          <cx:pt idx="257477">2</cx:pt>
          <cx:pt idx="257478">4</cx:pt>
          <cx:pt idx="257479">1</cx:pt>
          <cx:pt idx="257480">21</cx:pt>
          <cx:pt idx="257481">0</cx:pt>
          <cx:pt idx="257482">0</cx:pt>
          <cx:pt idx="257483">2</cx:pt>
          <cx:pt idx="257484">12</cx:pt>
          <cx:pt idx="257485">155</cx:pt>
          <cx:pt idx="257486">0</cx:pt>
          <cx:pt idx="257487">35</cx:pt>
          <cx:pt idx="257488">15</cx:pt>
          <cx:pt idx="257489">41</cx:pt>
          <cx:pt idx="257490">112</cx:pt>
          <cx:pt idx="257491">11</cx:pt>
          <cx:pt idx="257492">0</cx:pt>
          <cx:pt idx="257493">71</cx:pt>
          <cx:pt idx="257494">74</cx:pt>
          <cx:pt idx="257495">42</cx:pt>
          <cx:pt idx="257496">0</cx:pt>
          <cx:pt idx="257497">1</cx:pt>
          <cx:pt idx="257498">1</cx:pt>
          <cx:pt idx="257499">28</cx:pt>
          <cx:pt idx="257500">0</cx:pt>
          <cx:pt idx="257501">4</cx:pt>
          <cx:pt idx="257502">3</cx:pt>
          <cx:pt idx="257503">21</cx:pt>
          <cx:pt idx="257504">0</cx:pt>
          <cx:pt idx="257505">0</cx:pt>
          <cx:pt idx="257506">19</cx:pt>
          <cx:pt idx="257507">7</cx:pt>
          <cx:pt idx="257508">74</cx:pt>
          <cx:pt idx="257509">34</cx:pt>
          <cx:pt idx="257510">4</cx:pt>
          <cx:pt idx="257511">118</cx:pt>
          <cx:pt idx="257512">23</cx:pt>
          <cx:pt idx="257513">4</cx:pt>
          <cx:pt idx="257514">3</cx:pt>
          <cx:pt idx="257515">177</cx:pt>
          <cx:pt idx="257516">217</cx:pt>
          <cx:pt idx="257517">5</cx:pt>
          <cx:pt idx="257518">0</cx:pt>
          <cx:pt idx="257519">20</cx:pt>
          <cx:pt idx="257520">0</cx:pt>
          <cx:pt idx="257521">7</cx:pt>
          <cx:pt idx="257522">2</cx:pt>
          <cx:pt idx="257523">11</cx:pt>
          <cx:pt idx="257524">13</cx:pt>
          <cx:pt idx="257525">0</cx:pt>
          <cx:pt idx="257526">146</cx:pt>
          <cx:pt idx="257527">0</cx:pt>
          <cx:pt idx="257528">0</cx:pt>
          <cx:pt idx="257529">1</cx:pt>
          <cx:pt idx="257530">0</cx:pt>
          <cx:pt idx="257531">32</cx:pt>
          <cx:pt idx="257532">0</cx:pt>
          <cx:pt idx="257533">5</cx:pt>
          <cx:pt idx="257534">24</cx:pt>
          <cx:pt idx="257535">115</cx:pt>
          <cx:pt idx="257536">1</cx:pt>
          <cx:pt idx="257537">3</cx:pt>
          <cx:pt idx="257538">2</cx:pt>
          <cx:pt idx="257539">1</cx:pt>
          <cx:pt idx="257540">145</cx:pt>
          <cx:pt idx="257541">68</cx:pt>
          <cx:pt idx="257542">0</cx:pt>
          <cx:pt idx="257543">2</cx:pt>
          <cx:pt idx="257544">0</cx:pt>
          <cx:pt idx="257545">120</cx:pt>
          <cx:pt idx="257546">30</cx:pt>
          <cx:pt idx="257547">5</cx:pt>
          <cx:pt idx="257548">20</cx:pt>
          <cx:pt idx="257549">90</cx:pt>
          <cx:pt idx="257550">24</cx:pt>
          <cx:pt idx="257551">38</cx:pt>
          <cx:pt idx="257552">7</cx:pt>
          <cx:pt idx="257553">2</cx:pt>
          <cx:pt idx="257554">0</cx:pt>
          <cx:pt idx="257555">0</cx:pt>
          <cx:pt idx="257556">2</cx:pt>
          <cx:pt idx="257557">0</cx:pt>
          <cx:pt idx="257558">0</cx:pt>
          <cx:pt idx="257559">24</cx:pt>
          <cx:pt idx="257560">7</cx:pt>
          <cx:pt idx="257561">35</cx:pt>
          <cx:pt idx="257562">104</cx:pt>
          <cx:pt idx="257563">0</cx:pt>
          <cx:pt idx="257564">0</cx:pt>
          <cx:pt idx="257565">22</cx:pt>
          <cx:pt idx="257566">73</cx:pt>
          <cx:pt idx="257567">0</cx:pt>
          <cx:pt idx="257568">6</cx:pt>
          <cx:pt idx="257569">1</cx:pt>
          <cx:pt idx="257570">0</cx:pt>
          <cx:pt idx="257571">0</cx:pt>
          <cx:pt idx="257572">0</cx:pt>
          <cx:pt idx="257573">2</cx:pt>
          <cx:pt idx="257574">1</cx:pt>
          <cx:pt idx="257575">0</cx:pt>
          <cx:pt idx="257576">0</cx:pt>
          <cx:pt idx="257577">0</cx:pt>
          <cx:pt idx="257578">4</cx:pt>
          <cx:pt idx="257579">1</cx:pt>
          <cx:pt idx="257580">3</cx:pt>
          <cx:pt idx="257581">0</cx:pt>
          <cx:pt idx="257582">0</cx:pt>
          <cx:pt idx="257583">0</cx:pt>
          <cx:pt idx="257584">4</cx:pt>
          <cx:pt idx="257585">0</cx:pt>
          <cx:pt idx="257586">83</cx:pt>
          <cx:pt idx="257587">149</cx:pt>
          <cx:pt idx="257588">0</cx:pt>
          <cx:pt idx="257589">3</cx:pt>
          <cx:pt idx="257590">1</cx:pt>
          <cx:pt idx="257591">146</cx:pt>
          <cx:pt idx="257592">0</cx:pt>
          <cx:pt idx="257593">133</cx:pt>
          <cx:pt idx="257594">260</cx:pt>
          <cx:pt idx="257595">89</cx:pt>
          <cx:pt idx="257596">99</cx:pt>
          <cx:pt idx="257597">35</cx:pt>
          <cx:pt idx="257598">0</cx:pt>
          <cx:pt idx="257599">18</cx:pt>
          <cx:pt idx="257600">0</cx:pt>
          <cx:pt idx="257601">6</cx:pt>
          <cx:pt idx="257602">4</cx:pt>
          <cx:pt idx="257603">22</cx:pt>
          <cx:pt idx="257604">10</cx:pt>
          <cx:pt idx="257605">0</cx:pt>
          <cx:pt idx="257606">77</cx:pt>
          <cx:pt idx="257607">0</cx:pt>
          <cx:pt idx="257608">0</cx:pt>
          <cx:pt idx="257609">2</cx:pt>
          <cx:pt idx="257610">19</cx:pt>
          <cx:pt idx="257611">17</cx:pt>
          <cx:pt idx="257612">39</cx:pt>
          <cx:pt idx="257613">67</cx:pt>
          <cx:pt idx="257614">1</cx:pt>
          <cx:pt idx="257615">14</cx:pt>
          <cx:pt idx="257616">87</cx:pt>
          <cx:pt idx="257617">0</cx:pt>
          <cx:pt idx="257618">15</cx:pt>
          <cx:pt idx="257619">57</cx:pt>
          <cx:pt idx="257620">0</cx:pt>
          <cx:pt idx="257621">0</cx:pt>
          <cx:pt idx="257622">0</cx:pt>
          <cx:pt idx="257623">0</cx:pt>
          <cx:pt idx="257624">5</cx:pt>
          <cx:pt idx="257625">58</cx:pt>
          <cx:pt idx="257626">33</cx:pt>
          <cx:pt idx="257627">61</cx:pt>
          <cx:pt idx="257628">149</cx:pt>
          <cx:pt idx="257629">67</cx:pt>
          <cx:pt idx="257630">1</cx:pt>
          <cx:pt idx="257631">353</cx:pt>
          <cx:pt idx="257632">55</cx:pt>
          <cx:pt idx="257633">93</cx:pt>
          <cx:pt idx="257634">8</cx:pt>
          <cx:pt idx="257635">0</cx:pt>
          <cx:pt idx="257636">58</cx:pt>
          <cx:pt idx="257637">32</cx:pt>
          <cx:pt idx="257638">110</cx:pt>
          <cx:pt idx="257639">105</cx:pt>
          <cx:pt idx="257640">8</cx:pt>
          <cx:pt idx="257641">1</cx:pt>
          <cx:pt idx="257642">1</cx:pt>
          <cx:pt idx="257643">0</cx:pt>
          <cx:pt idx="257644">5</cx:pt>
          <cx:pt idx="257645">0</cx:pt>
          <cx:pt idx="257646">0</cx:pt>
          <cx:pt idx="257647">24</cx:pt>
          <cx:pt idx="257648">28</cx:pt>
          <cx:pt idx="257649">13</cx:pt>
          <cx:pt idx="257650">91</cx:pt>
          <cx:pt idx="257651">0</cx:pt>
          <cx:pt idx="257652">0</cx:pt>
          <cx:pt idx="257653">0</cx:pt>
          <cx:pt idx="257654">6</cx:pt>
          <cx:pt idx="257655">31</cx:pt>
          <cx:pt idx="257656">0</cx:pt>
          <cx:pt idx="257657">12</cx:pt>
          <cx:pt idx="257658">0</cx:pt>
          <cx:pt idx="257659">0</cx:pt>
          <cx:pt idx="257660">61</cx:pt>
          <cx:pt idx="257661">100</cx:pt>
          <cx:pt idx="257662">0</cx:pt>
          <cx:pt idx="257663">0</cx:pt>
          <cx:pt idx="257664">15</cx:pt>
          <cx:pt idx="257665">52</cx:pt>
          <cx:pt idx="257666">14</cx:pt>
          <cx:pt idx="257667">4</cx:pt>
          <cx:pt idx="257668">126</cx:pt>
          <cx:pt idx="257669">35</cx:pt>
          <cx:pt idx="257670">0</cx:pt>
          <cx:pt idx="257671">22</cx:pt>
          <cx:pt idx="257672">33</cx:pt>
          <cx:pt idx="257673">11</cx:pt>
          <cx:pt idx="257674">32</cx:pt>
          <cx:pt idx="257675">123</cx:pt>
          <cx:pt idx="257676">1</cx:pt>
          <cx:pt idx="257677">295</cx:pt>
          <cx:pt idx="257678">10</cx:pt>
          <cx:pt idx="257679">63</cx:pt>
          <cx:pt idx="257680">125</cx:pt>
          <cx:pt idx="257681">33</cx:pt>
          <cx:pt idx="257682">28</cx:pt>
          <cx:pt idx="257683">0</cx:pt>
          <cx:pt idx="257684">20</cx:pt>
          <cx:pt idx="257685">0</cx:pt>
          <cx:pt idx="257686">117</cx:pt>
          <cx:pt idx="257687">3</cx:pt>
          <cx:pt idx="257688">23</cx:pt>
          <cx:pt idx="257689">0</cx:pt>
          <cx:pt idx="257690">25</cx:pt>
          <cx:pt idx="257691">114</cx:pt>
          <cx:pt idx="257692">56</cx:pt>
          <cx:pt idx="257693">53</cx:pt>
          <cx:pt idx="257694">3</cx:pt>
          <cx:pt idx="257695">21</cx:pt>
          <cx:pt idx="257696">27</cx:pt>
          <cx:pt idx="257697">13</cx:pt>
          <cx:pt idx="257698">31</cx:pt>
          <cx:pt idx="257699">34</cx:pt>
          <cx:pt idx="257700">28</cx:pt>
          <cx:pt idx="257701">14</cx:pt>
          <cx:pt idx="257702">0</cx:pt>
          <cx:pt idx="257703">0</cx:pt>
          <cx:pt idx="257704">0</cx:pt>
          <cx:pt idx="257705">0</cx:pt>
          <cx:pt idx="257706">0</cx:pt>
          <cx:pt idx="257707">0</cx:pt>
          <cx:pt idx="257708">195</cx:pt>
          <cx:pt idx="257709">1</cx:pt>
          <cx:pt idx="257710">35</cx:pt>
          <cx:pt idx="257711">0</cx:pt>
          <cx:pt idx="257712">98</cx:pt>
          <cx:pt idx="257713">4</cx:pt>
          <cx:pt idx="257714">1</cx:pt>
          <cx:pt idx="257715">0</cx:pt>
          <cx:pt idx="257716">0</cx:pt>
          <cx:pt idx="257717">0</cx:pt>
          <cx:pt idx="257718">80</cx:pt>
          <cx:pt idx="257719">1</cx:pt>
          <cx:pt idx="257720">0</cx:pt>
          <cx:pt idx="257721">0</cx:pt>
          <cx:pt idx="257722">1</cx:pt>
          <cx:pt idx="257723">95</cx:pt>
          <cx:pt idx="257724">130</cx:pt>
          <cx:pt idx="257725">1</cx:pt>
          <cx:pt idx="257726">80</cx:pt>
          <cx:pt idx="257727">0</cx:pt>
          <cx:pt idx="257728">23</cx:pt>
          <cx:pt idx="257729">0</cx:pt>
          <cx:pt idx="257730">0</cx:pt>
          <cx:pt idx="257731">1</cx:pt>
          <cx:pt idx="257732">3</cx:pt>
          <cx:pt idx="257733">6</cx:pt>
          <cx:pt idx="257734">0</cx:pt>
          <cx:pt idx="257735">0</cx:pt>
          <cx:pt idx="257736">5</cx:pt>
          <cx:pt idx="257737">21</cx:pt>
          <cx:pt idx="257738">2</cx:pt>
          <cx:pt idx="257739">67</cx:pt>
          <cx:pt idx="257740">39</cx:pt>
          <cx:pt idx="257741">34</cx:pt>
          <cx:pt idx="257742">2</cx:pt>
          <cx:pt idx="257743">276</cx:pt>
          <cx:pt idx="257744">107</cx:pt>
          <cx:pt idx="257745">363</cx:pt>
          <cx:pt idx="257746">0</cx:pt>
          <cx:pt idx="257747">0</cx:pt>
          <cx:pt idx="257748">1</cx:pt>
          <cx:pt idx="257749">141</cx:pt>
          <cx:pt idx="257750">60</cx:pt>
          <cx:pt idx="257751">1</cx:pt>
          <cx:pt idx="257752">0</cx:pt>
          <cx:pt idx="257753">3</cx:pt>
          <cx:pt idx="257754">2</cx:pt>
          <cx:pt idx="257755">190</cx:pt>
          <cx:pt idx="257756">34</cx:pt>
          <cx:pt idx="257757">1</cx:pt>
          <cx:pt idx="257758">0</cx:pt>
          <cx:pt idx="257759">42</cx:pt>
          <cx:pt idx="257760">47</cx:pt>
          <cx:pt idx="257761">35</cx:pt>
          <cx:pt idx="257762">38</cx:pt>
          <cx:pt idx="257763">0</cx:pt>
          <cx:pt idx="257764">34</cx:pt>
          <cx:pt idx="257765">7</cx:pt>
          <cx:pt idx="257766">27</cx:pt>
          <cx:pt idx="257767">4</cx:pt>
          <cx:pt idx="257768">3</cx:pt>
          <cx:pt idx="257769">41</cx:pt>
          <cx:pt idx="257770">495</cx:pt>
          <cx:pt idx="257771">12</cx:pt>
          <cx:pt idx="257772">0</cx:pt>
          <cx:pt idx="257773">85</cx:pt>
          <cx:pt idx="257774">0</cx:pt>
          <cx:pt idx="257775">64</cx:pt>
          <cx:pt idx="257776">2</cx:pt>
          <cx:pt idx="257777">0</cx:pt>
          <cx:pt idx="257778">0</cx:pt>
          <cx:pt idx="257779">0</cx:pt>
          <cx:pt idx="257780">0</cx:pt>
          <cx:pt idx="257781">0</cx:pt>
          <cx:pt idx="257782">0</cx:pt>
          <cx:pt idx="257783">1</cx:pt>
          <cx:pt idx="257784">0</cx:pt>
          <cx:pt idx="257785">813</cx:pt>
          <cx:pt idx="257786">296</cx:pt>
          <cx:pt idx="257787">25</cx:pt>
          <cx:pt idx="257788">1</cx:pt>
          <cx:pt idx="257789">98</cx:pt>
          <cx:pt idx="257790">1</cx:pt>
          <cx:pt idx="257791">1</cx:pt>
          <cx:pt idx="257792">41</cx:pt>
          <cx:pt idx="257793">61</cx:pt>
          <cx:pt idx="257794">1</cx:pt>
          <cx:pt idx="257795">2</cx:pt>
          <cx:pt idx="257796">0</cx:pt>
          <cx:pt idx="257797">1</cx:pt>
          <cx:pt idx="257798">11</cx:pt>
          <cx:pt idx="257799">19</cx:pt>
          <cx:pt idx="257800">23</cx:pt>
          <cx:pt idx="257801">55</cx:pt>
          <cx:pt idx="257802">0</cx:pt>
          <cx:pt idx="257803">1</cx:pt>
          <cx:pt idx="257804">0</cx:pt>
          <cx:pt idx="257805">8</cx:pt>
          <cx:pt idx="257806">0</cx:pt>
          <cx:pt idx="257807">5</cx:pt>
          <cx:pt idx="257808">80</cx:pt>
          <cx:pt idx="257809">8</cx:pt>
          <cx:pt idx="257810">318</cx:pt>
          <cx:pt idx="257811">82</cx:pt>
          <cx:pt idx="257812">73</cx:pt>
          <cx:pt idx="257813">27</cx:pt>
          <cx:pt idx="257814">20</cx:pt>
          <cx:pt idx="257815">57</cx:pt>
          <cx:pt idx="257816">1</cx:pt>
          <cx:pt idx="257817">0</cx:pt>
          <cx:pt idx="257818">0</cx:pt>
          <cx:pt idx="257819">4</cx:pt>
          <cx:pt idx="257820">12</cx:pt>
          <cx:pt idx="257821">57</cx:pt>
          <cx:pt idx="257822">9</cx:pt>
          <cx:pt idx="257823">35</cx:pt>
          <cx:pt idx="257824">1</cx:pt>
          <cx:pt idx="257825">0</cx:pt>
          <cx:pt idx="257826">0</cx:pt>
          <cx:pt idx="257827">60</cx:pt>
          <cx:pt idx="257828">0</cx:pt>
          <cx:pt idx="257829">0</cx:pt>
          <cx:pt idx="257830">134</cx:pt>
          <cx:pt idx="257831">10</cx:pt>
          <cx:pt idx="257832">5</cx:pt>
          <cx:pt idx="257833">79</cx:pt>
          <cx:pt idx="257834">89</cx:pt>
          <cx:pt idx="257835">36</cx:pt>
          <cx:pt idx="257836">0</cx:pt>
          <cx:pt idx="257837">227</cx:pt>
          <cx:pt idx="257838">39</cx:pt>
          <cx:pt idx="257839">69</cx:pt>
          <cx:pt idx="257840">2</cx:pt>
          <cx:pt idx="257841">4</cx:pt>
          <cx:pt idx="257842">0</cx:pt>
          <cx:pt idx="257843">157</cx:pt>
          <cx:pt idx="257844">449</cx:pt>
          <cx:pt idx="257845">4</cx:pt>
          <cx:pt idx="257846">90</cx:pt>
          <cx:pt idx="257847">81</cx:pt>
          <cx:pt idx="257848">9</cx:pt>
          <cx:pt idx="257849">203</cx:pt>
          <cx:pt idx="257850">0</cx:pt>
          <cx:pt idx="257851">52</cx:pt>
          <cx:pt idx="257852">0</cx:pt>
          <cx:pt idx="257853">37</cx:pt>
          <cx:pt idx="257854">1</cx:pt>
          <cx:pt idx="257855">239</cx:pt>
          <cx:pt idx="257856">0</cx:pt>
          <cx:pt idx="257857">7</cx:pt>
          <cx:pt idx="257858">0</cx:pt>
          <cx:pt idx="257859">0</cx:pt>
          <cx:pt idx="257860">0</cx:pt>
          <cx:pt idx="257861">345</cx:pt>
          <cx:pt idx="257862">102</cx:pt>
          <cx:pt idx="257863">159</cx:pt>
          <cx:pt idx="257864">153</cx:pt>
          <cx:pt idx="257865">12</cx:pt>
          <cx:pt idx="257866">3</cx:pt>
          <cx:pt idx="257867">0</cx:pt>
          <cx:pt idx="257868">0</cx:pt>
          <cx:pt idx="257869">82</cx:pt>
          <cx:pt idx="257870">141</cx:pt>
          <cx:pt idx="257871">0</cx:pt>
          <cx:pt idx="257872">9</cx:pt>
          <cx:pt idx="257873">28</cx:pt>
          <cx:pt idx="257874">78</cx:pt>
          <cx:pt idx="257875">16</cx:pt>
          <cx:pt idx="257876">0</cx:pt>
          <cx:pt idx="257877">9</cx:pt>
          <cx:pt idx="257878">5</cx:pt>
          <cx:pt idx="257879">64</cx:pt>
          <cx:pt idx="257880">123</cx:pt>
          <cx:pt idx="257881">32</cx:pt>
          <cx:pt idx="257882">13</cx:pt>
          <cx:pt idx="257883">42</cx:pt>
          <cx:pt idx="257884">0</cx:pt>
          <cx:pt idx="257885">0</cx:pt>
          <cx:pt idx="257886">9</cx:pt>
          <cx:pt idx="257887">54</cx:pt>
          <cx:pt idx="257888">13</cx:pt>
          <cx:pt idx="257889">0</cx:pt>
          <cx:pt idx="257890">0</cx:pt>
          <cx:pt idx="257891">0</cx:pt>
          <cx:pt idx="257892">23</cx:pt>
          <cx:pt idx="257893">55</cx:pt>
          <cx:pt idx="257894">0</cx:pt>
          <cx:pt idx="257895">27</cx:pt>
          <cx:pt idx="257896">2</cx:pt>
          <cx:pt idx="257897">22</cx:pt>
          <cx:pt idx="257898">15</cx:pt>
          <cx:pt idx="257899">0</cx:pt>
          <cx:pt idx="257900">62</cx:pt>
          <cx:pt idx="257901">14</cx:pt>
          <cx:pt idx="257902">46</cx:pt>
          <cx:pt idx="257903">29</cx:pt>
          <cx:pt idx="257904">7</cx:pt>
          <cx:pt idx="257905">18</cx:pt>
          <cx:pt idx="257906">6</cx:pt>
          <cx:pt idx="257907">2</cx:pt>
          <cx:pt idx="257908">3</cx:pt>
          <cx:pt idx="257909">7</cx:pt>
          <cx:pt idx="257910">88</cx:pt>
          <cx:pt idx="257911">0</cx:pt>
          <cx:pt idx="257912">75</cx:pt>
          <cx:pt idx="257913">0</cx:pt>
          <cx:pt idx="257914">43</cx:pt>
          <cx:pt idx="257915">75</cx:pt>
          <cx:pt idx="257916">22</cx:pt>
          <cx:pt idx="257917">126</cx:pt>
          <cx:pt idx="257918">2</cx:pt>
          <cx:pt idx="257919">68</cx:pt>
          <cx:pt idx="257920">1</cx:pt>
          <cx:pt idx="257921">106</cx:pt>
          <cx:pt idx="257922">1</cx:pt>
          <cx:pt idx="257923">11</cx:pt>
          <cx:pt idx="257924">10</cx:pt>
          <cx:pt idx="257925">14</cx:pt>
          <cx:pt idx="257926">4</cx:pt>
          <cx:pt idx="257927">84</cx:pt>
          <cx:pt idx="257928">0</cx:pt>
          <cx:pt idx="257929">91</cx:pt>
          <cx:pt idx="257930">14</cx:pt>
          <cx:pt idx="257931">7</cx:pt>
          <cx:pt idx="257932">23</cx:pt>
          <cx:pt idx="257933">33</cx:pt>
          <cx:pt idx="257934">0</cx:pt>
          <cx:pt idx="257935">197</cx:pt>
          <cx:pt idx="257936">0</cx:pt>
          <cx:pt idx="257937">5</cx:pt>
          <cx:pt idx="257938">1</cx:pt>
          <cx:pt idx="257939">105</cx:pt>
          <cx:pt idx="257940">87</cx:pt>
          <cx:pt idx="257941">3</cx:pt>
          <cx:pt idx="257942">24</cx:pt>
          <cx:pt idx="257943">36</cx:pt>
          <cx:pt idx="257944">9</cx:pt>
          <cx:pt idx="257945">0</cx:pt>
          <cx:pt idx="257946">59</cx:pt>
          <cx:pt idx="257947">0</cx:pt>
          <cx:pt idx="257948">6</cx:pt>
          <cx:pt idx="257949">1</cx:pt>
          <cx:pt idx="257950">65</cx:pt>
          <cx:pt idx="257951">0</cx:pt>
          <cx:pt idx="257952">3</cx:pt>
          <cx:pt idx="257953">0</cx:pt>
          <cx:pt idx="257954">0</cx:pt>
          <cx:pt idx="257955">0</cx:pt>
          <cx:pt idx="257956">10</cx:pt>
          <cx:pt idx="257957">0</cx:pt>
          <cx:pt idx="257958">0</cx:pt>
          <cx:pt idx="257959">216</cx:pt>
          <cx:pt idx="257960">84</cx:pt>
          <cx:pt idx="257961">90</cx:pt>
          <cx:pt idx="257962">239</cx:pt>
          <cx:pt idx="257963">7</cx:pt>
          <cx:pt idx="257964">126</cx:pt>
          <cx:pt idx="257965">6</cx:pt>
          <cx:pt idx="257966">88</cx:pt>
          <cx:pt idx="257967">1</cx:pt>
          <cx:pt idx="257968">5</cx:pt>
          <cx:pt idx="257969">4</cx:pt>
          <cx:pt idx="257970">0</cx:pt>
          <cx:pt idx="257971">22</cx:pt>
          <cx:pt idx="257972">1</cx:pt>
          <cx:pt idx="257973">12</cx:pt>
          <cx:pt idx="257974">2</cx:pt>
          <cx:pt idx="257975">1</cx:pt>
          <cx:pt idx="257976">0</cx:pt>
          <cx:pt idx="257977">0</cx:pt>
          <cx:pt idx="257978">1</cx:pt>
          <cx:pt idx="257979">28</cx:pt>
          <cx:pt idx="257980">22</cx:pt>
          <cx:pt idx="257981">0</cx:pt>
          <cx:pt idx="257982">3</cx:pt>
          <cx:pt idx="257983">20</cx:pt>
          <cx:pt idx="257984">1</cx:pt>
          <cx:pt idx="257985">0</cx:pt>
          <cx:pt idx="257986">19</cx:pt>
          <cx:pt idx="257987">4</cx:pt>
          <cx:pt idx="257988">98</cx:pt>
          <cx:pt idx="257989">8</cx:pt>
          <cx:pt idx="257990">78</cx:pt>
          <cx:pt idx="257991">0</cx:pt>
          <cx:pt idx="257992">0</cx:pt>
          <cx:pt idx="257993">75</cx:pt>
          <cx:pt idx="257994">2</cx:pt>
          <cx:pt idx="257995">17</cx:pt>
          <cx:pt idx="257996">93</cx:pt>
          <cx:pt idx="257997">35</cx:pt>
          <cx:pt idx="257998">1</cx:pt>
          <cx:pt idx="257999">2</cx:pt>
          <cx:pt idx="258000">3</cx:pt>
          <cx:pt idx="258001">61</cx:pt>
          <cx:pt idx="258002">0</cx:pt>
          <cx:pt idx="258003">275</cx:pt>
          <cx:pt idx="258004">5</cx:pt>
          <cx:pt idx="258005">0</cx:pt>
          <cx:pt idx="258006">0</cx:pt>
          <cx:pt idx="258007">0</cx:pt>
          <cx:pt idx="258008">34</cx:pt>
          <cx:pt idx="258009">120</cx:pt>
          <cx:pt idx="258010">0</cx:pt>
          <cx:pt idx="258011">136</cx:pt>
          <cx:pt idx="258012">27</cx:pt>
          <cx:pt idx="258013">96</cx:pt>
          <cx:pt idx="258014">3</cx:pt>
          <cx:pt idx="258015">34</cx:pt>
          <cx:pt idx="258016">17</cx:pt>
          <cx:pt idx="258017">91</cx:pt>
          <cx:pt idx="258018">0</cx:pt>
          <cx:pt idx="258019">3</cx:pt>
          <cx:pt idx="258020">0</cx:pt>
          <cx:pt idx="258021">22</cx:pt>
          <cx:pt idx="258022">4</cx:pt>
          <cx:pt idx="258023">0</cx:pt>
          <cx:pt idx="258024">7</cx:pt>
          <cx:pt idx="258025">60</cx:pt>
          <cx:pt idx="258026">280</cx:pt>
          <cx:pt idx="258027">121</cx:pt>
          <cx:pt idx="258028">0</cx:pt>
          <cx:pt idx="258029">106</cx:pt>
          <cx:pt idx="258030">83</cx:pt>
          <cx:pt idx="258031">56</cx:pt>
          <cx:pt idx="258032">15</cx:pt>
          <cx:pt idx="258033">1</cx:pt>
          <cx:pt idx="258034">4</cx:pt>
          <cx:pt idx="258035">0</cx:pt>
          <cx:pt idx="258036">14</cx:pt>
          <cx:pt idx="258037">0</cx:pt>
          <cx:pt idx="258038">71</cx:pt>
          <cx:pt idx="258039">0</cx:pt>
          <cx:pt idx="258040">0</cx:pt>
          <cx:pt idx="258041">29</cx:pt>
          <cx:pt idx="258042">0</cx:pt>
          <cx:pt idx="258043">0</cx:pt>
          <cx:pt idx="258044">0</cx:pt>
          <cx:pt idx="258045">196</cx:pt>
          <cx:pt idx="258046">1</cx:pt>
          <cx:pt idx="258047">0</cx:pt>
          <cx:pt idx="258048">0</cx:pt>
          <cx:pt idx="258049">14</cx:pt>
          <cx:pt idx="258050">29</cx:pt>
          <cx:pt idx="258051">91</cx:pt>
          <cx:pt idx="258052">0</cx:pt>
          <cx:pt idx="258053">0</cx:pt>
          <cx:pt idx="258054">12</cx:pt>
          <cx:pt idx="258055">13</cx:pt>
          <cx:pt idx="258056">0</cx:pt>
          <cx:pt idx="258057">0</cx:pt>
          <cx:pt idx="258058">0</cx:pt>
          <cx:pt idx="258059">14</cx:pt>
          <cx:pt idx="258060">3</cx:pt>
          <cx:pt idx="258061">1</cx:pt>
          <cx:pt idx="258062">1</cx:pt>
          <cx:pt idx="258063">0</cx:pt>
          <cx:pt idx="258064">177</cx:pt>
          <cx:pt idx="258065">9</cx:pt>
          <cx:pt idx="258066">66</cx:pt>
          <cx:pt idx="258067">71</cx:pt>
          <cx:pt idx="258068">304</cx:pt>
          <cx:pt idx="258069">15</cx:pt>
          <cx:pt idx="258070">171</cx:pt>
          <cx:pt idx="258071">19</cx:pt>
          <cx:pt idx="258072">6</cx:pt>
          <cx:pt idx="258073">0</cx:pt>
          <cx:pt idx="258074">9</cx:pt>
          <cx:pt idx="258075">95</cx:pt>
          <cx:pt idx="258076">1</cx:pt>
          <cx:pt idx="258077">54</cx:pt>
          <cx:pt idx="258078">169</cx:pt>
          <cx:pt idx="258079">54</cx:pt>
          <cx:pt idx="258080">0</cx:pt>
          <cx:pt idx="258081">4</cx:pt>
          <cx:pt idx="258082">195</cx:pt>
          <cx:pt idx="258083">15</cx:pt>
          <cx:pt idx="258084">23</cx:pt>
          <cx:pt idx="258085">28</cx:pt>
          <cx:pt idx="258086">23</cx:pt>
          <cx:pt idx="258087">12</cx:pt>
          <cx:pt idx="258088">43</cx:pt>
          <cx:pt idx="258089">31</cx:pt>
          <cx:pt idx="258090">3</cx:pt>
          <cx:pt idx="258091">3</cx:pt>
          <cx:pt idx="258092">37</cx:pt>
          <cx:pt idx="258093">15</cx:pt>
          <cx:pt idx="258094">15</cx:pt>
          <cx:pt idx="258095">0</cx:pt>
          <cx:pt idx="258096">16</cx:pt>
          <cx:pt idx="258097">0</cx:pt>
          <cx:pt idx="258098">0</cx:pt>
          <cx:pt idx="258099">4</cx:pt>
          <cx:pt idx="258100">5</cx:pt>
          <cx:pt idx="258101">0</cx:pt>
          <cx:pt idx="258102">1</cx:pt>
          <cx:pt idx="258103">2</cx:pt>
          <cx:pt idx="258104">0</cx:pt>
          <cx:pt idx="258105">1</cx:pt>
          <cx:pt idx="258106">0</cx:pt>
          <cx:pt idx="258107">1</cx:pt>
          <cx:pt idx="258108">35</cx:pt>
          <cx:pt idx="258109">0</cx:pt>
          <cx:pt idx="258110">4</cx:pt>
          <cx:pt idx="258111">44</cx:pt>
          <cx:pt idx="258112">158</cx:pt>
          <cx:pt idx="258113">503</cx:pt>
          <cx:pt idx="258114">12</cx:pt>
          <cx:pt idx="258115">10</cx:pt>
          <cx:pt idx="258116">53</cx:pt>
          <cx:pt idx="258117">12</cx:pt>
          <cx:pt idx="258118">24</cx:pt>
          <cx:pt idx="258119">64</cx:pt>
          <cx:pt idx="258120">95</cx:pt>
          <cx:pt idx="258121">2</cx:pt>
          <cx:pt idx="258122">0</cx:pt>
          <cx:pt idx="258123">14</cx:pt>
          <cx:pt idx="258124">9</cx:pt>
          <cx:pt idx="258125">41</cx:pt>
          <cx:pt idx="258126">4</cx:pt>
          <cx:pt idx="258127">1</cx:pt>
          <cx:pt idx="258128">108</cx:pt>
          <cx:pt idx="258129">7</cx:pt>
          <cx:pt idx="258130">152</cx:pt>
          <cx:pt idx="258131">88</cx:pt>
          <cx:pt idx="258132">4</cx:pt>
          <cx:pt idx="258133">16</cx:pt>
          <cx:pt idx="258134">30</cx:pt>
          <cx:pt idx="258135">0</cx:pt>
          <cx:pt idx="258136">45</cx:pt>
          <cx:pt idx="258137">33</cx:pt>
          <cx:pt idx="258138">170</cx:pt>
          <cx:pt idx="258139">0</cx:pt>
          <cx:pt idx="258140">18</cx:pt>
          <cx:pt idx="258141">345</cx:pt>
          <cx:pt idx="258142">735</cx:pt>
          <cx:pt idx="258143">7</cx:pt>
          <cx:pt idx="258144">46</cx:pt>
          <cx:pt idx="258145">1</cx:pt>
          <cx:pt idx="258146">0</cx:pt>
          <cx:pt idx="258147">19</cx:pt>
          <cx:pt idx="258148">5</cx:pt>
          <cx:pt idx="258149">0</cx:pt>
          <cx:pt idx="258150">2</cx:pt>
          <cx:pt idx="258151">11</cx:pt>
          <cx:pt idx="258152">20</cx:pt>
          <cx:pt idx="258153">0</cx:pt>
          <cx:pt idx="258154">13</cx:pt>
          <cx:pt idx="258155">136</cx:pt>
          <cx:pt idx="258156">85</cx:pt>
          <cx:pt idx="258157">161</cx:pt>
          <cx:pt idx="258158">0</cx:pt>
          <cx:pt idx="258159">1</cx:pt>
          <cx:pt idx="258160">0</cx:pt>
          <cx:pt idx="258161">0</cx:pt>
          <cx:pt idx="258162">0</cx:pt>
          <cx:pt idx="258163">1</cx:pt>
          <cx:pt idx="258164">0</cx:pt>
          <cx:pt idx="258165">1</cx:pt>
          <cx:pt idx="258166">21</cx:pt>
          <cx:pt idx="258167">0</cx:pt>
          <cx:pt idx="258168">0</cx:pt>
          <cx:pt idx="258169">0</cx:pt>
          <cx:pt idx="258170">0</cx:pt>
          <cx:pt idx="258171">0</cx:pt>
          <cx:pt idx="258172">29</cx:pt>
          <cx:pt idx="258173">0</cx:pt>
          <cx:pt idx="258174">0</cx:pt>
          <cx:pt idx="258175">0</cx:pt>
          <cx:pt idx="258176">3</cx:pt>
          <cx:pt idx="258177">0</cx:pt>
          <cx:pt idx="258178">0</cx:pt>
          <cx:pt idx="258179">23</cx:pt>
          <cx:pt idx="258180">272</cx:pt>
          <cx:pt idx="258181">0</cx:pt>
          <cx:pt idx="258182">62</cx:pt>
          <cx:pt idx="258183">15</cx:pt>
          <cx:pt idx="258184">7</cx:pt>
          <cx:pt idx="258185">0</cx:pt>
          <cx:pt idx="258186">156</cx:pt>
          <cx:pt idx="258187">43</cx:pt>
          <cx:pt idx="258188">19</cx:pt>
          <cx:pt idx="258189">57</cx:pt>
          <cx:pt idx="258190">5</cx:pt>
          <cx:pt idx="258191">57</cx:pt>
          <cx:pt idx="258192">56</cx:pt>
          <cx:pt idx="258193">4</cx:pt>
          <cx:pt idx="258194">0</cx:pt>
          <cx:pt idx="258195">1</cx:pt>
          <cx:pt idx="258196">649</cx:pt>
          <cx:pt idx="258197">60</cx:pt>
          <cx:pt idx="258198">1</cx:pt>
          <cx:pt idx="258199">3</cx:pt>
          <cx:pt idx="258200">103</cx:pt>
          <cx:pt idx="258201">104</cx:pt>
          <cx:pt idx="258202">22</cx:pt>
          <cx:pt idx="258203">29</cx:pt>
          <cx:pt idx="258204">0</cx:pt>
          <cx:pt idx="258205">4</cx:pt>
          <cx:pt idx="258206">1</cx:pt>
          <cx:pt idx="258207">0</cx:pt>
          <cx:pt idx="258208">1</cx:pt>
          <cx:pt idx="258209">38</cx:pt>
          <cx:pt idx="258210">57</cx:pt>
          <cx:pt idx="258211">13</cx:pt>
          <cx:pt idx="258212">301</cx:pt>
          <cx:pt idx="258213">99</cx:pt>
          <cx:pt idx="258214">63</cx:pt>
          <cx:pt idx="258215">357</cx:pt>
          <cx:pt idx="258216">0</cx:pt>
          <cx:pt idx="258217">0</cx:pt>
          <cx:pt idx="258218">50</cx:pt>
          <cx:pt idx="258219">21</cx:pt>
          <cx:pt idx="258220">77</cx:pt>
          <cx:pt idx="258221">0</cx:pt>
          <cx:pt idx="258222">0</cx:pt>
          <cx:pt idx="258223">16</cx:pt>
          <cx:pt idx="258224">1133</cx:pt>
          <cx:pt idx="258225">0</cx:pt>
          <cx:pt idx="258226">0</cx:pt>
          <cx:pt idx="258227">2</cx:pt>
          <cx:pt idx="258228">0</cx:pt>
          <cx:pt idx="258229">0</cx:pt>
          <cx:pt idx="258230">0</cx:pt>
          <cx:pt idx="258231">0</cx:pt>
          <cx:pt idx="258232">0</cx:pt>
          <cx:pt idx="258233">35</cx:pt>
          <cx:pt idx="258234">0</cx:pt>
          <cx:pt idx="258235">0</cx:pt>
          <cx:pt idx="258236">0</cx:pt>
          <cx:pt idx="258237">0</cx:pt>
          <cx:pt idx="258238">0</cx:pt>
          <cx:pt idx="258239">0</cx:pt>
          <cx:pt idx="258240">33</cx:pt>
          <cx:pt idx="258241">0</cx:pt>
          <cx:pt idx="258242">183</cx:pt>
          <cx:pt idx="258243">0</cx:pt>
          <cx:pt idx="258244">1</cx:pt>
          <cx:pt idx="258245">1</cx:pt>
          <cx:pt idx="258246">0</cx:pt>
          <cx:pt idx="258247">21</cx:pt>
          <cx:pt idx="258248">20</cx:pt>
          <cx:pt idx="258249">28</cx:pt>
          <cx:pt idx="258250">85</cx:pt>
          <cx:pt idx="258251">0</cx:pt>
          <cx:pt idx="258252">6</cx:pt>
          <cx:pt idx="258253">9</cx:pt>
          <cx:pt idx="258254">0</cx:pt>
          <cx:pt idx="258255">0</cx:pt>
          <cx:pt idx="258256">14</cx:pt>
          <cx:pt idx="258257">0</cx:pt>
          <cx:pt idx="258258">0</cx:pt>
          <cx:pt idx="258259">0</cx:pt>
          <cx:pt idx="258260">55</cx:pt>
          <cx:pt idx="258261">77</cx:pt>
          <cx:pt idx="258262">246</cx:pt>
          <cx:pt idx="258263">245</cx:pt>
          <cx:pt idx="258264">3</cx:pt>
          <cx:pt idx="258265">183</cx:pt>
          <cx:pt idx="258266">4</cx:pt>
          <cx:pt idx="258267">118</cx:pt>
          <cx:pt idx="258268">89</cx:pt>
          <cx:pt idx="258269">187</cx:pt>
          <cx:pt idx="258270">3</cx:pt>
          <cx:pt idx="258271">0</cx:pt>
          <cx:pt idx="258272">309</cx:pt>
          <cx:pt idx="258273">0</cx:pt>
          <cx:pt idx="258274">0</cx:pt>
          <cx:pt idx="258275">0</cx:pt>
          <cx:pt idx="258276">29</cx:pt>
          <cx:pt idx="258277">0</cx:pt>
          <cx:pt idx="258278">136</cx:pt>
          <cx:pt idx="258279">15</cx:pt>
          <cx:pt idx="258280">0</cx:pt>
          <cx:pt idx="258281">0</cx:pt>
          <cx:pt idx="258282">82</cx:pt>
          <cx:pt idx="258283">0</cx:pt>
          <cx:pt idx="258284">4</cx:pt>
          <cx:pt idx="258285">0</cx:pt>
          <cx:pt idx="258286">0</cx:pt>
          <cx:pt idx="258287">58</cx:pt>
          <cx:pt idx="258288">32</cx:pt>
          <cx:pt idx="258289">3</cx:pt>
          <cx:pt idx="258290">8</cx:pt>
          <cx:pt idx="258291">3</cx:pt>
          <cx:pt idx="258292">0</cx:pt>
          <cx:pt idx="258293">2</cx:pt>
          <cx:pt idx="258294">0</cx:pt>
          <cx:pt idx="258295">20</cx:pt>
          <cx:pt idx="258296">1</cx:pt>
          <cx:pt idx="258297">0</cx:pt>
          <cx:pt idx="258298">0</cx:pt>
          <cx:pt idx="258299">34</cx:pt>
          <cx:pt idx="258300">2</cx:pt>
          <cx:pt idx="258301">0</cx:pt>
          <cx:pt idx="258302">19</cx:pt>
          <cx:pt idx="258303">4</cx:pt>
          <cx:pt idx="258304">0</cx:pt>
          <cx:pt idx="258305">22</cx:pt>
          <cx:pt idx="258306">0</cx:pt>
          <cx:pt idx="258307">70</cx:pt>
          <cx:pt idx="258308">1</cx:pt>
          <cx:pt idx="258309">19</cx:pt>
          <cx:pt idx="258310">36</cx:pt>
          <cx:pt idx="258311">0</cx:pt>
          <cx:pt idx="258312">0</cx:pt>
          <cx:pt idx="258313">7</cx:pt>
          <cx:pt idx="258314">0</cx:pt>
          <cx:pt idx="258315">14</cx:pt>
          <cx:pt idx="258316">0</cx:pt>
          <cx:pt idx="258317">1</cx:pt>
          <cx:pt idx="258318">1</cx:pt>
          <cx:pt idx="258319">0</cx:pt>
          <cx:pt idx="258320">5</cx:pt>
          <cx:pt idx="258321">15</cx:pt>
          <cx:pt idx="258322">21</cx:pt>
          <cx:pt idx="258323">9</cx:pt>
          <cx:pt idx="258324">1</cx:pt>
          <cx:pt idx="258325">0</cx:pt>
          <cx:pt idx="258326">62</cx:pt>
          <cx:pt idx="258327">14</cx:pt>
          <cx:pt idx="258328">21</cx:pt>
          <cx:pt idx="258329">29</cx:pt>
          <cx:pt idx="258330">0</cx:pt>
          <cx:pt idx="258331">69</cx:pt>
          <cx:pt idx="258332">10</cx:pt>
          <cx:pt idx="258333">73</cx:pt>
          <cx:pt idx="258334">15</cx:pt>
          <cx:pt idx="258335">120</cx:pt>
          <cx:pt idx="258336">73</cx:pt>
          <cx:pt idx="258337">0</cx:pt>
          <cx:pt idx="258338">9</cx:pt>
          <cx:pt idx="258339">73</cx:pt>
          <cx:pt idx="258340">12</cx:pt>
          <cx:pt idx="258341">82</cx:pt>
          <cx:pt idx="258342">7</cx:pt>
          <cx:pt idx="258343">82</cx:pt>
          <cx:pt idx="258344">47</cx:pt>
          <cx:pt idx="258345">120</cx:pt>
          <cx:pt idx="258346">35</cx:pt>
          <cx:pt idx="258347">7</cx:pt>
          <cx:pt idx="258348">27</cx:pt>
          <cx:pt idx="258349">1</cx:pt>
          <cx:pt idx="258350">1</cx:pt>
          <cx:pt idx="258351">1</cx:pt>
          <cx:pt idx="258352">15</cx:pt>
          <cx:pt idx="258353">16</cx:pt>
          <cx:pt idx="258354">5</cx:pt>
          <cx:pt idx="258355">0</cx:pt>
          <cx:pt idx="258356">7</cx:pt>
          <cx:pt idx="258357">1</cx:pt>
          <cx:pt idx="258358">6</cx:pt>
          <cx:pt idx="258359">0</cx:pt>
          <cx:pt idx="258360">36</cx:pt>
          <cx:pt idx="258361">69</cx:pt>
          <cx:pt idx="258362">78</cx:pt>
          <cx:pt idx="258363">6</cx:pt>
          <cx:pt idx="258364">62</cx:pt>
          <cx:pt idx="258365">0</cx:pt>
          <cx:pt idx="258366">0</cx:pt>
          <cx:pt idx="258367">359</cx:pt>
          <cx:pt idx="258368">0</cx:pt>
          <cx:pt idx="258369">0</cx:pt>
          <cx:pt idx="258370">216</cx:pt>
          <cx:pt idx="258371">14</cx:pt>
          <cx:pt idx="258372">238</cx:pt>
          <cx:pt idx="258373">267</cx:pt>
          <cx:pt idx="258374">8</cx:pt>
          <cx:pt idx="258375">4</cx:pt>
          <cx:pt idx="258376">4</cx:pt>
          <cx:pt idx="258377">1</cx:pt>
          <cx:pt idx="258378">0</cx:pt>
          <cx:pt idx="258379">5</cx:pt>
          <cx:pt idx="258380">6</cx:pt>
          <cx:pt idx="258381">138</cx:pt>
          <cx:pt idx="258382">27</cx:pt>
          <cx:pt idx="258383">3</cx:pt>
          <cx:pt idx="258384">1</cx:pt>
          <cx:pt idx="258385">21</cx:pt>
          <cx:pt idx="258386">110</cx:pt>
          <cx:pt idx="258387">0</cx:pt>
          <cx:pt idx="258388">5</cx:pt>
          <cx:pt idx="258389">14</cx:pt>
          <cx:pt idx="258390">0</cx:pt>
          <cx:pt idx="258391">4</cx:pt>
          <cx:pt idx="258392">5</cx:pt>
          <cx:pt idx="258393">0</cx:pt>
          <cx:pt idx="258394">5</cx:pt>
          <cx:pt idx="258395">277</cx:pt>
          <cx:pt idx="258396">7</cx:pt>
          <cx:pt idx="258397">91</cx:pt>
          <cx:pt idx="258398">57</cx:pt>
          <cx:pt idx="258399">28</cx:pt>
          <cx:pt idx="258400">0</cx:pt>
          <cx:pt idx="258401">0</cx:pt>
          <cx:pt idx="258402">0</cx:pt>
          <cx:pt idx="258403">55</cx:pt>
          <cx:pt idx="258404">0</cx:pt>
          <cx:pt idx="258405">1</cx:pt>
          <cx:pt idx="258406">0</cx:pt>
          <cx:pt idx="258407">397</cx:pt>
          <cx:pt idx="258408">0</cx:pt>
          <cx:pt idx="258409">1</cx:pt>
          <cx:pt idx="258410">0</cx:pt>
          <cx:pt idx="258411">13</cx:pt>
          <cx:pt idx="258412">80</cx:pt>
          <cx:pt idx="258413">89</cx:pt>
          <cx:pt idx="258414">4</cx:pt>
          <cx:pt idx="258415">585</cx:pt>
          <cx:pt idx="258416">13</cx:pt>
          <cx:pt idx="258417">11</cx:pt>
          <cx:pt idx="258418">167</cx:pt>
          <cx:pt idx="258419">3</cx:pt>
          <cx:pt idx="258420">17</cx:pt>
          <cx:pt idx="258421">39</cx:pt>
          <cx:pt idx="258422">0</cx:pt>
          <cx:pt idx="258423">0</cx:pt>
          <cx:pt idx="258424">7</cx:pt>
          <cx:pt idx="258425">0</cx:pt>
          <cx:pt idx="258426">0</cx:pt>
          <cx:pt idx="258427">138</cx:pt>
          <cx:pt idx="258428">14</cx:pt>
          <cx:pt idx="258429">562</cx:pt>
          <cx:pt idx="258430">21</cx:pt>
          <cx:pt idx="258431">92</cx:pt>
          <cx:pt idx="258432">4</cx:pt>
          <cx:pt idx="258433">17</cx:pt>
          <cx:pt idx="258434">245</cx:pt>
          <cx:pt idx="258435">38</cx:pt>
          <cx:pt idx="258436">0</cx:pt>
          <cx:pt idx="258437">2</cx:pt>
          <cx:pt idx="258438">30</cx:pt>
          <cx:pt idx="258439">0</cx:pt>
          <cx:pt idx="258440">166</cx:pt>
          <cx:pt idx="258441">0</cx:pt>
          <cx:pt idx="258442">0</cx:pt>
          <cx:pt idx="258443">0</cx:pt>
          <cx:pt idx="258444">5</cx:pt>
          <cx:pt idx="258445">9</cx:pt>
          <cx:pt idx="258446">0</cx:pt>
          <cx:pt idx="258447">0</cx:pt>
          <cx:pt idx="258448">3</cx:pt>
          <cx:pt idx="258449">1</cx:pt>
          <cx:pt idx="258450">3</cx:pt>
          <cx:pt idx="258451">52</cx:pt>
          <cx:pt idx="258452">0</cx:pt>
          <cx:pt idx="258453">0</cx:pt>
          <cx:pt idx="258454">0</cx:pt>
          <cx:pt idx="258455">0</cx:pt>
          <cx:pt idx="258456">53</cx:pt>
          <cx:pt idx="258457">5</cx:pt>
          <cx:pt idx="258458">1</cx:pt>
          <cx:pt idx="258459">3</cx:pt>
          <cx:pt idx="258460">3</cx:pt>
          <cx:pt idx="258461">5</cx:pt>
          <cx:pt idx="258462">57</cx:pt>
          <cx:pt idx="258463">260</cx:pt>
          <cx:pt idx="258464">13</cx:pt>
          <cx:pt idx="258465">5</cx:pt>
          <cx:pt idx="258466">650</cx:pt>
          <cx:pt idx="258467">5</cx:pt>
          <cx:pt idx="258468">17</cx:pt>
          <cx:pt idx="258469">16</cx:pt>
          <cx:pt idx="258470">35</cx:pt>
          <cx:pt idx="258471">0</cx:pt>
          <cx:pt idx="258472">0</cx:pt>
          <cx:pt idx="258473">10</cx:pt>
          <cx:pt idx="258474">15</cx:pt>
          <cx:pt idx="258475">17</cx:pt>
          <cx:pt idx="258476">1</cx:pt>
          <cx:pt idx="258477">310</cx:pt>
          <cx:pt idx="258478">2</cx:pt>
          <cx:pt idx="258479">24</cx:pt>
          <cx:pt idx="258480">1</cx:pt>
          <cx:pt idx="258481">0</cx:pt>
          <cx:pt idx="258482">2</cx:pt>
          <cx:pt idx="258483">168</cx:pt>
          <cx:pt idx="258484">0</cx:pt>
          <cx:pt idx="258485">0</cx:pt>
          <cx:pt idx="258486">0</cx:pt>
          <cx:pt idx="258487">0</cx:pt>
          <cx:pt idx="258488">0</cx:pt>
          <cx:pt idx="258489">0</cx:pt>
          <cx:pt idx="258490">5</cx:pt>
          <cx:pt idx="258491">1</cx:pt>
          <cx:pt idx="258492">16</cx:pt>
          <cx:pt idx="258493">0</cx:pt>
          <cx:pt idx="258494">14</cx:pt>
          <cx:pt idx="258495">1</cx:pt>
          <cx:pt idx="258496">0</cx:pt>
          <cx:pt idx="258497">112</cx:pt>
          <cx:pt idx="258498">0</cx:pt>
          <cx:pt idx="258499">0</cx:pt>
          <cx:pt idx="258500">30</cx:pt>
          <cx:pt idx="258501">209</cx:pt>
          <cx:pt idx="258502">2</cx:pt>
          <cx:pt idx="258503">0</cx:pt>
          <cx:pt idx="258504">2</cx:pt>
          <cx:pt idx="258505">4</cx:pt>
          <cx:pt idx="258506">0</cx:pt>
          <cx:pt idx="258507">6</cx:pt>
          <cx:pt idx="258508">16</cx:pt>
          <cx:pt idx="258509">69</cx:pt>
          <cx:pt idx="258510">1</cx:pt>
          <cx:pt idx="258511">0</cx:pt>
          <cx:pt idx="258512">0</cx:pt>
          <cx:pt idx="258513">27</cx:pt>
          <cx:pt idx="258514">0</cx:pt>
          <cx:pt idx="258515">97</cx:pt>
          <cx:pt idx="258516">20</cx:pt>
          <cx:pt idx="258517">61</cx:pt>
          <cx:pt idx="258518">0</cx:pt>
          <cx:pt idx="258519">14</cx:pt>
          <cx:pt idx="258520">7</cx:pt>
          <cx:pt idx="258521">0</cx:pt>
          <cx:pt idx="258522">0</cx:pt>
          <cx:pt idx="258523">1</cx:pt>
          <cx:pt idx="258524">0</cx:pt>
          <cx:pt idx="258525">0</cx:pt>
          <cx:pt idx="258526">0</cx:pt>
          <cx:pt idx="258527">0</cx:pt>
          <cx:pt idx="258528">1</cx:pt>
          <cx:pt idx="258529">33</cx:pt>
          <cx:pt idx="258530">14</cx:pt>
          <cx:pt idx="258531">120</cx:pt>
          <cx:pt idx="258532">1</cx:pt>
          <cx:pt idx="258533">72</cx:pt>
          <cx:pt idx="258534">6</cx:pt>
          <cx:pt idx="258535">14</cx:pt>
          <cx:pt idx="258536">0</cx:pt>
          <cx:pt idx="258537">0</cx:pt>
          <cx:pt idx="258538">0</cx:pt>
          <cx:pt idx="258539">40</cx:pt>
          <cx:pt idx="258540">0</cx:pt>
          <cx:pt idx="258541">76</cx:pt>
          <cx:pt idx="258542">193</cx:pt>
          <cx:pt idx="258543">1</cx:pt>
          <cx:pt idx="258544">110</cx:pt>
          <cx:pt idx="258545">50</cx:pt>
          <cx:pt idx="258546">22</cx:pt>
          <cx:pt idx="258547">1</cx:pt>
          <cx:pt idx="258548">16</cx:pt>
          <cx:pt idx="258549">0</cx:pt>
          <cx:pt idx="258550">0</cx:pt>
          <cx:pt idx="258551">0</cx:pt>
          <cx:pt idx="258552">0</cx:pt>
          <cx:pt idx="258553">0</cx:pt>
          <cx:pt idx="258554">11</cx:pt>
          <cx:pt idx="258555">10</cx:pt>
          <cx:pt idx="258556">1</cx:pt>
          <cx:pt idx="258557">0</cx:pt>
          <cx:pt idx="258558">56</cx:pt>
          <cx:pt idx="258559">114</cx:pt>
          <cx:pt idx="258560">96</cx:pt>
          <cx:pt idx="258561">20</cx:pt>
          <cx:pt idx="258562">104</cx:pt>
          <cx:pt idx="258563">51</cx:pt>
          <cx:pt idx="258564">3</cx:pt>
          <cx:pt idx="258565">16</cx:pt>
          <cx:pt idx="258566">8</cx:pt>
          <cx:pt idx="258567">87</cx:pt>
          <cx:pt idx="258568">83</cx:pt>
          <cx:pt idx="258569">21</cx:pt>
          <cx:pt idx="258570">4</cx:pt>
          <cx:pt idx="258571">4</cx:pt>
          <cx:pt idx="258572">35</cx:pt>
          <cx:pt idx="258573">117</cx:pt>
          <cx:pt idx="258574">43</cx:pt>
          <cx:pt idx="258575">0</cx:pt>
          <cx:pt idx="258576">6</cx:pt>
          <cx:pt idx="258577">1</cx:pt>
          <cx:pt idx="258578">0</cx:pt>
          <cx:pt idx="258579">9</cx:pt>
          <cx:pt idx="258580">1</cx:pt>
          <cx:pt idx="258581">15</cx:pt>
          <cx:pt idx="258582">13</cx:pt>
          <cx:pt idx="258583">105</cx:pt>
          <cx:pt idx="258584">65</cx:pt>
          <cx:pt idx="258585">5</cx:pt>
          <cx:pt idx="258586">0</cx:pt>
          <cx:pt idx="258587">0</cx:pt>
          <cx:pt idx="258588">6</cx:pt>
          <cx:pt idx="258589">28</cx:pt>
          <cx:pt idx="258590">90</cx:pt>
          <cx:pt idx="258591">2</cx:pt>
          <cx:pt idx="258592">14</cx:pt>
          <cx:pt idx="258593">6</cx:pt>
          <cx:pt idx="258594">1</cx:pt>
          <cx:pt idx="258595">3</cx:pt>
          <cx:pt idx="258596">0</cx:pt>
          <cx:pt idx="258597">1</cx:pt>
          <cx:pt idx="258598">0</cx:pt>
          <cx:pt idx="258599">42</cx:pt>
          <cx:pt idx="258600">47</cx:pt>
          <cx:pt idx="258601">0</cx:pt>
          <cx:pt idx="258602">8</cx:pt>
          <cx:pt idx="258603">6</cx:pt>
          <cx:pt idx="258604">0</cx:pt>
          <cx:pt idx="258605">0</cx:pt>
          <cx:pt idx="258606">1</cx:pt>
          <cx:pt idx="258607">0</cx:pt>
          <cx:pt idx="258608">3</cx:pt>
          <cx:pt idx="258609">24</cx:pt>
          <cx:pt idx="258610">0</cx:pt>
          <cx:pt idx="258611">161</cx:pt>
          <cx:pt idx="258612">0</cx:pt>
          <cx:pt idx="258613">1</cx:pt>
          <cx:pt idx="258614">20</cx:pt>
          <cx:pt idx="258615">0</cx:pt>
          <cx:pt idx="258616">33</cx:pt>
          <cx:pt idx="258617">0</cx:pt>
          <cx:pt idx="258618">27</cx:pt>
          <cx:pt idx="258619">27</cx:pt>
          <cx:pt idx="258620">1</cx:pt>
          <cx:pt idx="258621">406</cx:pt>
          <cx:pt idx="258622">0</cx:pt>
          <cx:pt idx="258623">0</cx:pt>
          <cx:pt idx="258624">5</cx:pt>
          <cx:pt idx="258625">108</cx:pt>
          <cx:pt idx="258626">0</cx:pt>
          <cx:pt idx="258627">0</cx:pt>
          <cx:pt idx="258628">0</cx:pt>
          <cx:pt idx="258629">1</cx:pt>
          <cx:pt idx="258630">25</cx:pt>
          <cx:pt idx="258631">0</cx:pt>
          <cx:pt idx="258632">0</cx:pt>
          <cx:pt idx="258633">162</cx:pt>
          <cx:pt idx="258634">147</cx:pt>
          <cx:pt idx="258635">5</cx:pt>
          <cx:pt idx="258636">7</cx:pt>
          <cx:pt idx="258637">4</cx:pt>
          <cx:pt idx="258638">65</cx:pt>
          <cx:pt idx="258639">38</cx:pt>
          <cx:pt idx="258640">1</cx:pt>
          <cx:pt idx="258641">0</cx:pt>
          <cx:pt idx="258642">1</cx:pt>
          <cx:pt idx="258643">0</cx:pt>
          <cx:pt idx="258644">3</cx:pt>
          <cx:pt idx="258645">7</cx:pt>
          <cx:pt idx="258646">2</cx:pt>
          <cx:pt idx="258647">0</cx:pt>
          <cx:pt idx="258648">0</cx:pt>
          <cx:pt idx="258649">0</cx:pt>
          <cx:pt idx="258650">1</cx:pt>
          <cx:pt idx="258651">4</cx:pt>
          <cx:pt idx="258652">5</cx:pt>
          <cx:pt idx="258653">1</cx:pt>
          <cx:pt idx="258654">0</cx:pt>
          <cx:pt idx="258655">1</cx:pt>
          <cx:pt idx="258656">27</cx:pt>
          <cx:pt idx="258657">7</cx:pt>
          <cx:pt idx="258658">31</cx:pt>
          <cx:pt idx="258659">1</cx:pt>
          <cx:pt idx="258660">78</cx:pt>
          <cx:pt idx="258661">0</cx:pt>
          <cx:pt idx="258662">1</cx:pt>
          <cx:pt idx="258663">42</cx:pt>
          <cx:pt idx="258664">6</cx:pt>
          <cx:pt idx="258665">134</cx:pt>
          <cx:pt idx="258666">0</cx:pt>
          <cx:pt idx="258667">48</cx:pt>
          <cx:pt idx="258668">44</cx:pt>
          <cx:pt idx="258669">1</cx:pt>
          <cx:pt idx="258670">22</cx:pt>
          <cx:pt idx="258671">254</cx:pt>
          <cx:pt idx="258672">9</cx:pt>
          <cx:pt idx="258673">9</cx:pt>
          <cx:pt idx="258674">0</cx:pt>
          <cx:pt idx="258675">47</cx:pt>
          <cx:pt idx="258676">0</cx:pt>
          <cx:pt idx="258677">1</cx:pt>
          <cx:pt idx="258678">0</cx:pt>
          <cx:pt idx="258679">8</cx:pt>
          <cx:pt idx="258680">0</cx:pt>
          <cx:pt idx="258681">0</cx:pt>
          <cx:pt idx="258682">0</cx:pt>
          <cx:pt idx="258683">0</cx:pt>
          <cx:pt idx="258684">18</cx:pt>
          <cx:pt idx="258685">13</cx:pt>
          <cx:pt idx="258686">493</cx:pt>
          <cx:pt idx="258687">35</cx:pt>
          <cx:pt idx="258688">7</cx:pt>
          <cx:pt idx="258689">0</cx:pt>
          <cx:pt idx="258690">3</cx:pt>
          <cx:pt idx="258691">35</cx:pt>
          <cx:pt idx="258692">5</cx:pt>
          <cx:pt idx="258693">25</cx:pt>
          <cx:pt idx="258694">0</cx:pt>
          <cx:pt idx="258695">0</cx:pt>
          <cx:pt idx="258696">10</cx:pt>
          <cx:pt idx="258697">8</cx:pt>
          <cx:pt idx="258698">35</cx:pt>
          <cx:pt idx="258699">13</cx:pt>
          <cx:pt idx="258700">0</cx:pt>
          <cx:pt idx="258701">8</cx:pt>
          <cx:pt idx="258702">0</cx:pt>
          <cx:pt idx="258703">33</cx:pt>
          <cx:pt idx="258704">2</cx:pt>
          <cx:pt idx="258705">316</cx:pt>
          <cx:pt idx="258706">10</cx:pt>
          <cx:pt idx="258707">45</cx:pt>
          <cx:pt idx="258708">235</cx:pt>
          <cx:pt idx="258709">39</cx:pt>
          <cx:pt idx="258710">169</cx:pt>
          <cx:pt idx="258711">729</cx:pt>
          <cx:pt idx="258712">20</cx:pt>
          <cx:pt idx="258713">23</cx:pt>
          <cx:pt idx="258714">0</cx:pt>
          <cx:pt idx="258715">0</cx:pt>
          <cx:pt idx="258716">0</cx:pt>
          <cx:pt idx="258717">6</cx:pt>
          <cx:pt idx="258718">0</cx:pt>
          <cx:pt idx="258719">1</cx:pt>
          <cx:pt idx="258720">0</cx:pt>
          <cx:pt idx="258721">0</cx:pt>
          <cx:pt idx="258722">7</cx:pt>
          <cx:pt idx="258723">1</cx:pt>
          <cx:pt idx="258724">5</cx:pt>
          <cx:pt idx="258725">0</cx:pt>
          <cx:pt idx="258726">0</cx:pt>
          <cx:pt idx="258727">0</cx:pt>
          <cx:pt idx="258728">4</cx:pt>
          <cx:pt idx="258729">18</cx:pt>
          <cx:pt idx="258730">4</cx:pt>
          <cx:pt idx="258731">0</cx:pt>
          <cx:pt idx="258732">2</cx:pt>
          <cx:pt idx="258733">0</cx:pt>
          <cx:pt idx="258734">1</cx:pt>
          <cx:pt idx="258735">17</cx:pt>
          <cx:pt idx="258736">1</cx:pt>
          <cx:pt idx="258737">54</cx:pt>
          <cx:pt idx="258738">62</cx:pt>
          <cx:pt idx="258739">20</cx:pt>
          <cx:pt idx="258740">119</cx:pt>
          <cx:pt idx="258741">106</cx:pt>
          <cx:pt idx="258742">26</cx:pt>
          <cx:pt idx="258743">289</cx:pt>
          <cx:pt idx="258744">0</cx:pt>
          <cx:pt idx="258745">11</cx:pt>
          <cx:pt idx="258746">6</cx:pt>
          <cx:pt idx="258747">1</cx:pt>
          <cx:pt idx="258748">821</cx:pt>
          <cx:pt idx="258749">0</cx:pt>
          <cx:pt idx="258750">6</cx:pt>
          <cx:pt idx="258751">23</cx:pt>
          <cx:pt idx="258752">5</cx:pt>
          <cx:pt idx="258753">0</cx:pt>
          <cx:pt idx="258754">285</cx:pt>
          <cx:pt idx="258755">69</cx:pt>
          <cx:pt idx="258756">0</cx:pt>
          <cx:pt idx="258757">5</cx:pt>
          <cx:pt idx="258758">27</cx:pt>
          <cx:pt idx="258759">14</cx:pt>
          <cx:pt idx="258760">0</cx:pt>
          <cx:pt idx="258761">75</cx:pt>
          <cx:pt idx="258762">0</cx:pt>
          <cx:pt idx="258763">3</cx:pt>
          <cx:pt idx="258764">37</cx:pt>
          <cx:pt idx="258765">3</cx:pt>
          <cx:pt idx="258766">3</cx:pt>
          <cx:pt idx="258767">6</cx:pt>
          <cx:pt idx="258768">9</cx:pt>
          <cx:pt idx="258769">30</cx:pt>
          <cx:pt idx="258770">163</cx:pt>
          <cx:pt idx="258771">3</cx:pt>
          <cx:pt idx="258772">119</cx:pt>
          <cx:pt idx="258773">12</cx:pt>
          <cx:pt idx="258774">154</cx:pt>
          <cx:pt idx="258775">37</cx:pt>
          <cx:pt idx="258776">1</cx:pt>
          <cx:pt idx="258777">48</cx:pt>
          <cx:pt idx="258778">62</cx:pt>
          <cx:pt idx="258779">16</cx:pt>
          <cx:pt idx="258780">1</cx:pt>
          <cx:pt idx="258781">0</cx:pt>
          <cx:pt idx="258782">4</cx:pt>
          <cx:pt idx="258783">128</cx:pt>
          <cx:pt idx="258784">5</cx:pt>
          <cx:pt idx="258785">1</cx:pt>
          <cx:pt idx="258786">9</cx:pt>
          <cx:pt idx="258787">24</cx:pt>
          <cx:pt idx="258788">6</cx:pt>
          <cx:pt idx="258789">2</cx:pt>
          <cx:pt idx="258790">2</cx:pt>
          <cx:pt idx="258791">98</cx:pt>
          <cx:pt idx="258792">0</cx:pt>
          <cx:pt idx="258793">64</cx:pt>
          <cx:pt idx="258794">4</cx:pt>
          <cx:pt idx="258795">15</cx:pt>
          <cx:pt idx="258796">0</cx:pt>
          <cx:pt idx="258797">0</cx:pt>
          <cx:pt idx="258798">66</cx:pt>
          <cx:pt idx="258799">4</cx:pt>
          <cx:pt idx="258800">0</cx:pt>
          <cx:pt idx="258801">4</cx:pt>
          <cx:pt idx="258802">26</cx:pt>
          <cx:pt idx="258803">48</cx:pt>
          <cx:pt idx="258804">5</cx:pt>
          <cx:pt idx="258805">1</cx:pt>
          <cx:pt idx="258806">1</cx:pt>
          <cx:pt idx="258807">1</cx:pt>
          <cx:pt idx="258808">6</cx:pt>
          <cx:pt idx="258809">0</cx:pt>
          <cx:pt idx="258810">4</cx:pt>
          <cx:pt idx="258811">25</cx:pt>
          <cx:pt idx="258812">0</cx:pt>
          <cx:pt idx="258813">39</cx:pt>
          <cx:pt idx="258814">30</cx:pt>
          <cx:pt idx="258815">0</cx:pt>
          <cx:pt idx="258816">0</cx:pt>
          <cx:pt idx="258817">27</cx:pt>
          <cx:pt idx="258818">3</cx:pt>
          <cx:pt idx="258819">18</cx:pt>
          <cx:pt idx="258820">1</cx:pt>
          <cx:pt idx="258821">0</cx:pt>
          <cx:pt idx="258822">13</cx:pt>
          <cx:pt idx="258823">80</cx:pt>
          <cx:pt idx="258824">2</cx:pt>
          <cx:pt idx="258825">0</cx:pt>
          <cx:pt idx="258826">0</cx:pt>
          <cx:pt idx="258827">0</cx:pt>
          <cx:pt idx="258828">0</cx:pt>
          <cx:pt idx="258829">1</cx:pt>
          <cx:pt idx="258830">0</cx:pt>
          <cx:pt idx="258831">1</cx:pt>
          <cx:pt idx="258832">21</cx:pt>
          <cx:pt idx="258833">24</cx:pt>
          <cx:pt idx="258834">1</cx:pt>
          <cx:pt idx="258835">0</cx:pt>
          <cx:pt idx="258836">3</cx:pt>
          <cx:pt idx="258837">0</cx:pt>
          <cx:pt idx="258838">21</cx:pt>
          <cx:pt idx="258839">14</cx:pt>
          <cx:pt idx="258840">12</cx:pt>
          <cx:pt idx="258841">174</cx:pt>
          <cx:pt idx="258842">0</cx:pt>
          <cx:pt idx="258843">1</cx:pt>
          <cx:pt idx="258844">0</cx:pt>
          <cx:pt idx="258845">9</cx:pt>
          <cx:pt idx="258846">28</cx:pt>
          <cx:pt idx="258847">2</cx:pt>
          <cx:pt idx="258848">57</cx:pt>
          <cx:pt idx="258849">0</cx:pt>
          <cx:pt idx="258850">5</cx:pt>
          <cx:pt idx="258851">10</cx:pt>
          <cx:pt idx="258852">6</cx:pt>
          <cx:pt idx="258853">11</cx:pt>
          <cx:pt idx="258854">7</cx:pt>
          <cx:pt idx="258855">0</cx:pt>
          <cx:pt idx="258856">21</cx:pt>
          <cx:pt idx="258857">22</cx:pt>
          <cx:pt idx="258858">51</cx:pt>
          <cx:pt idx="258859">367</cx:pt>
          <cx:pt idx="258860">61</cx:pt>
          <cx:pt idx="258861">33</cx:pt>
          <cx:pt idx="258862">6</cx:pt>
          <cx:pt idx="258863">14</cx:pt>
          <cx:pt idx="258864">7</cx:pt>
          <cx:pt idx="258865">210</cx:pt>
          <cx:pt idx="258866">21</cx:pt>
          <cx:pt idx="258867">8</cx:pt>
          <cx:pt idx="258868">44</cx:pt>
          <cx:pt idx="258869">145</cx:pt>
          <cx:pt idx="258870">711</cx:pt>
          <cx:pt idx="258871">99</cx:pt>
          <cx:pt idx="258872">7</cx:pt>
          <cx:pt idx="258873">119</cx:pt>
          <cx:pt idx="258874">5</cx:pt>
          <cx:pt idx="258875">32</cx:pt>
          <cx:pt idx="258876">1</cx:pt>
          <cx:pt idx="258877">2</cx:pt>
          <cx:pt idx="258878">0</cx:pt>
          <cx:pt idx="258879">5</cx:pt>
          <cx:pt idx="258880">12</cx:pt>
          <cx:pt idx="258881">6</cx:pt>
          <cx:pt idx="258882">45</cx:pt>
          <cx:pt idx="258883">58</cx:pt>
          <cx:pt idx="258884">9</cx:pt>
          <cx:pt idx="258885">42</cx:pt>
          <cx:pt idx="258886">158</cx:pt>
          <cx:pt idx="258887">637</cx:pt>
          <cx:pt idx="258888">176</cx:pt>
          <cx:pt idx="258889">22</cx:pt>
          <cx:pt idx="258890">90</cx:pt>
          <cx:pt idx="258891">0</cx:pt>
          <cx:pt idx="258892">0</cx:pt>
          <cx:pt idx="258893">0</cx:pt>
          <cx:pt idx="258894">0</cx:pt>
          <cx:pt idx="258895">62</cx:pt>
          <cx:pt idx="258896">6</cx:pt>
          <cx:pt idx="258897">14</cx:pt>
          <cx:pt idx="258898">1</cx:pt>
          <cx:pt idx="258899">1</cx:pt>
          <cx:pt idx="258900">2</cx:pt>
          <cx:pt idx="258901">8</cx:pt>
          <cx:pt idx="258902">145</cx:pt>
          <cx:pt idx="258903">5</cx:pt>
          <cx:pt idx="258904">3</cx:pt>
          <cx:pt idx="258905">29</cx:pt>
          <cx:pt idx="258906">68</cx:pt>
          <cx:pt idx="258907">14</cx:pt>
          <cx:pt idx="258908">1</cx:pt>
          <cx:pt idx="258909">5</cx:pt>
          <cx:pt idx="258910">90</cx:pt>
          <cx:pt idx="258911">84</cx:pt>
          <cx:pt idx="258912">64</cx:pt>
          <cx:pt idx="258913">42</cx:pt>
          <cx:pt idx="258914">7</cx:pt>
          <cx:pt idx="258915">0</cx:pt>
          <cx:pt idx="258916">3</cx:pt>
          <cx:pt idx="258917">0</cx:pt>
          <cx:pt idx="258918">40</cx:pt>
          <cx:pt idx="258919">0</cx:pt>
          <cx:pt idx="258920">0</cx:pt>
          <cx:pt idx="258921">0</cx:pt>
          <cx:pt idx="258922">6</cx:pt>
          <cx:pt idx="258923">6</cx:pt>
          <cx:pt idx="258924">120</cx:pt>
          <cx:pt idx="258925">8</cx:pt>
          <cx:pt idx="258926">22</cx:pt>
          <cx:pt idx="258927">3</cx:pt>
          <cx:pt idx="258928">12</cx:pt>
          <cx:pt idx="258929">4</cx:pt>
          <cx:pt idx="258930">11</cx:pt>
          <cx:pt idx="258931">1</cx:pt>
          <cx:pt idx="258932">51</cx:pt>
          <cx:pt idx="258933">344</cx:pt>
          <cx:pt idx="258934">8</cx:pt>
          <cx:pt idx="258935">0</cx:pt>
          <cx:pt idx="258936">0</cx:pt>
          <cx:pt idx="258937">219</cx:pt>
          <cx:pt idx="258938">17</cx:pt>
          <cx:pt idx="258939">14</cx:pt>
          <cx:pt idx="258940">34</cx:pt>
          <cx:pt idx="258941">2</cx:pt>
          <cx:pt idx="258942">7</cx:pt>
          <cx:pt idx="258943">12</cx:pt>
          <cx:pt idx="258944">661</cx:pt>
          <cx:pt idx="258945">0</cx:pt>
          <cx:pt idx="258946">55</cx:pt>
          <cx:pt idx="258947">131</cx:pt>
          <cx:pt idx="258948">10</cx:pt>
          <cx:pt idx="258949">0</cx:pt>
          <cx:pt idx="258950">0</cx:pt>
          <cx:pt idx="258951">66</cx:pt>
          <cx:pt idx="258952">31</cx:pt>
          <cx:pt idx="258953">159</cx:pt>
          <cx:pt idx="258954">36</cx:pt>
          <cx:pt idx="258955">43</cx:pt>
          <cx:pt idx="258956">0</cx:pt>
          <cx:pt idx="258957">144</cx:pt>
          <cx:pt idx="258958">0</cx:pt>
          <cx:pt idx="258959">18</cx:pt>
          <cx:pt idx="258960">12</cx:pt>
          <cx:pt idx="258961">0</cx:pt>
          <cx:pt idx="258962">17</cx:pt>
          <cx:pt idx="258963">4</cx:pt>
          <cx:pt idx="258964">0</cx:pt>
          <cx:pt idx="258965">126</cx:pt>
          <cx:pt idx="258966">11</cx:pt>
          <cx:pt idx="258967">77</cx:pt>
          <cx:pt idx="258968">107</cx:pt>
          <cx:pt idx="258969">28</cx:pt>
          <cx:pt idx="258970">0</cx:pt>
          <cx:pt idx="258971">1</cx:pt>
          <cx:pt idx="258972">32</cx:pt>
          <cx:pt idx="258973">3</cx:pt>
          <cx:pt idx="258974">0</cx:pt>
          <cx:pt idx="258975">29</cx:pt>
          <cx:pt idx="258976">98</cx:pt>
          <cx:pt idx="258977">1</cx:pt>
          <cx:pt idx="258978">0</cx:pt>
          <cx:pt idx="258979">5</cx:pt>
          <cx:pt idx="258980">0</cx:pt>
          <cx:pt idx="258981">0</cx:pt>
          <cx:pt idx="258982">35</cx:pt>
          <cx:pt idx="258983">6</cx:pt>
          <cx:pt idx="258984">169</cx:pt>
          <cx:pt idx="258985">1</cx:pt>
          <cx:pt idx="258986">106</cx:pt>
          <cx:pt idx="258987">0</cx:pt>
          <cx:pt idx="258988">7</cx:pt>
          <cx:pt idx="258989">0</cx:pt>
          <cx:pt idx="258990">6</cx:pt>
          <cx:pt idx="258991">110</cx:pt>
          <cx:pt idx="258992">0</cx:pt>
          <cx:pt idx="258993">31</cx:pt>
          <cx:pt idx="258994">119</cx:pt>
          <cx:pt idx="258995">21</cx:pt>
          <cx:pt idx="258996">169</cx:pt>
          <cx:pt idx="258997">5</cx:pt>
          <cx:pt idx="258998">0</cx:pt>
          <cx:pt idx="258999">0</cx:pt>
          <cx:pt idx="259000">3</cx:pt>
          <cx:pt idx="259001">0</cx:pt>
          <cx:pt idx="259002">1</cx:pt>
          <cx:pt idx="259003">49</cx:pt>
          <cx:pt idx="259004">7</cx:pt>
          <cx:pt idx="259005">0</cx:pt>
          <cx:pt idx="259006">11</cx:pt>
          <cx:pt idx="259007">3</cx:pt>
          <cx:pt idx="259008">8</cx:pt>
          <cx:pt idx="259009">119</cx:pt>
          <cx:pt idx="259010">602</cx:pt>
          <cx:pt idx="259011">66</cx:pt>
          <cx:pt idx="259012">0</cx:pt>
          <cx:pt idx="259013">18</cx:pt>
          <cx:pt idx="259014">1</cx:pt>
          <cx:pt idx="259015">109</cx:pt>
          <cx:pt idx="259016">10</cx:pt>
          <cx:pt idx="259017">1</cx:pt>
          <cx:pt idx="259018">1</cx:pt>
          <cx:pt idx="259019">49</cx:pt>
          <cx:pt idx="259020">39</cx:pt>
          <cx:pt idx="259021">3</cx:pt>
          <cx:pt idx="259022">0</cx:pt>
          <cx:pt idx="259023">0</cx:pt>
          <cx:pt idx="259024">97</cx:pt>
          <cx:pt idx="259025">41</cx:pt>
          <cx:pt idx="259026">114</cx:pt>
          <cx:pt idx="259027">0</cx:pt>
          <cx:pt idx="259028">0</cx:pt>
          <cx:pt idx="259029">14</cx:pt>
          <cx:pt idx="259030">498</cx:pt>
          <cx:pt idx="259031">1</cx:pt>
          <cx:pt idx="259032">15</cx:pt>
          <cx:pt idx="259033">0</cx:pt>
          <cx:pt idx="259034">0</cx:pt>
          <cx:pt idx="259035">18</cx:pt>
          <cx:pt idx="259036">2</cx:pt>
          <cx:pt idx="259037">15</cx:pt>
          <cx:pt idx="259038">23</cx:pt>
          <cx:pt idx="259039">293</cx:pt>
          <cx:pt idx="259040">400</cx:pt>
          <cx:pt idx="259041">0</cx:pt>
          <cx:pt idx="259042">44</cx:pt>
          <cx:pt idx="259043">0</cx:pt>
          <cx:pt idx="259044">78</cx:pt>
          <cx:pt idx="259045">11</cx:pt>
          <cx:pt idx="259046">133</cx:pt>
          <cx:pt idx="259047">49</cx:pt>
          <cx:pt idx="259048">12</cx:pt>
          <cx:pt idx="259049">0</cx:pt>
          <cx:pt idx="259050">27</cx:pt>
          <cx:pt idx="259051">0</cx:pt>
          <cx:pt idx="259052">3</cx:pt>
          <cx:pt idx="259053">112</cx:pt>
          <cx:pt idx="259054">0</cx:pt>
          <cx:pt idx="259055">0</cx:pt>
          <cx:pt idx="259056">14</cx:pt>
          <cx:pt idx="259057">0</cx:pt>
          <cx:pt idx="259058">59</cx:pt>
          <cx:pt idx="259059">27</cx:pt>
          <cx:pt idx="259060">45</cx:pt>
          <cx:pt idx="259061">0</cx:pt>
          <cx:pt idx="259062">6</cx:pt>
          <cx:pt idx="259063">86</cx:pt>
          <cx:pt idx="259064">4</cx:pt>
          <cx:pt idx="259065">1</cx:pt>
          <cx:pt idx="259066">0</cx:pt>
          <cx:pt idx="259067">6</cx:pt>
          <cx:pt idx="259068">45</cx:pt>
          <cx:pt idx="259069">112</cx:pt>
          <cx:pt idx="259070">0</cx:pt>
          <cx:pt idx="259071">0</cx:pt>
          <cx:pt idx="259072">59</cx:pt>
          <cx:pt idx="259073">15</cx:pt>
          <cx:pt idx="259074">1</cx:pt>
          <cx:pt idx="259075">19</cx:pt>
          <cx:pt idx="259076">105</cx:pt>
          <cx:pt idx="259077">117</cx:pt>
          <cx:pt idx="259078">185</cx:pt>
          <cx:pt idx="259079">558</cx:pt>
          <cx:pt idx="259080">0</cx:pt>
          <cx:pt idx="259081">3</cx:pt>
          <cx:pt idx="259082">20</cx:pt>
          <cx:pt idx="259083">20</cx:pt>
          <cx:pt idx="259084">0</cx:pt>
          <cx:pt idx="259085">0</cx:pt>
          <cx:pt idx="259086">23</cx:pt>
          <cx:pt idx="259087">4</cx:pt>
          <cx:pt idx="259088">0</cx:pt>
          <cx:pt idx="259089">2</cx:pt>
          <cx:pt idx="259090">0</cx:pt>
          <cx:pt idx="259091">0</cx:pt>
          <cx:pt idx="259092">21</cx:pt>
          <cx:pt idx="259093">0</cx:pt>
          <cx:pt idx="259094">2</cx:pt>
          <cx:pt idx="259095">101</cx:pt>
          <cx:pt idx="259096">0</cx:pt>
          <cx:pt idx="259097">123</cx:pt>
          <cx:pt idx="259098">120</cx:pt>
          <cx:pt idx="259099">3</cx:pt>
          <cx:pt idx="259100">29</cx:pt>
          <cx:pt idx="259101">105</cx:pt>
          <cx:pt idx="259102">62</cx:pt>
          <cx:pt idx="259103">1</cx:pt>
          <cx:pt idx="259104">7</cx:pt>
          <cx:pt idx="259105">27</cx:pt>
          <cx:pt idx="259106">16</cx:pt>
          <cx:pt idx="259107">5</cx:pt>
          <cx:pt idx="259108">11</cx:pt>
          <cx:pt idx="259109">6</cx:pt>
          <cx:pt idx="259110">1</cx:pt>
          <cx:pt idx="259111">29</cx:pt>
          <cx:pt idx="259112">0</cx:pt>
          <cx:pt idx="259113">62</cx:pt>
          <cx:pt idx="259114">48</cx:pt>
          <cx:pt idx="259115">0</cx:pt>
          <cx:pt idx="259116">23</cx:pt>
          <cx:pt idx="259117">38</cx:pt>
          <cx:pt idx="259118">35</cx:pt>
          <cx:pt idx="259119">19</cx:pt>
          <cx:pt idx="259120">5</cx:pt>
          <cx:pt idx="259121">1</cx:pt>
          <cx:pt idx="259122">14</cx:pt>
          <cx:pt idx="259123">4</cx:pt>
          <cx:pt idx="259124">0</cx:pt>
          <cx:pt idx="259125">11</cx:pt>
          <cx:pt idx="259126">3</cx:pt>
          <cx:pt idx="259127">21</cx:pt>
          <cx:pt idx="259128">57</cx:pt>
          <cx:pt idx="259129">1</cx:pt>
          <cx:pt idx="259130">35</cx:pt>
          <cx:pt idx="259131">29</cx:pt>
          <cx:pt idx="259132">8</cx:pt>
          <cx:pt idx="259133">40</cx:pt>
          <cx:pt idx="259134">0</cx:pt>
          <cx:pt idx="259135">1</cx:pt>
          <cx:pt idx="259136">20</cx:pt>
          <cx:pt idx="259137">18</cx:pt>
          <cx:pt idx="259138">0</cx:pt>
          <cx:pt idx="259139">22</cx:pt>
          <cx:pt idx="259140">0</cx:pt>
          <cx:pt idx="259141">0</cx:pt>
          <cx:pt idx="259142">0</cx:pt>
          <cx:pt idx="259143">5</cx:pt>
          <cx:pt idx="259144">7</cx:pt>
          <cx:pt idx="259145">173</cx:pt>
          <cx:pt idx="259146">2</cx:pt>
          <cx:pt idx="259147">6</cx:pt>
          <cx:pt idx="259148">0</cx:pt>
          <cx:pt idx="259149">0</cx:pt>
          <cx:pt idx="259150">18</cx:pt>
          <cx:pt idx="259151">9</cx:pt>
          <cx:pt idx="259152">5</cx:pt>
          <cx:pt idx="259153">29</cx:pt>
          <cx:pt idx="259154">266</cx:pt>
          <cx:pt idx="259155">174</cx:pt>
          <cx:pt idx="259156">106</cx:pt>
          <cx:pt idx="259157">0</cx:pt>
          <cx:pt idx="259158">59</cx:pt>
          <cx:pt idx="259159">1</cx:pt>
          <cx:pt idx="259160">0</cx:pt>
          <cx:pt idx="259161">0</cx:pt>
          <cx:pt idx="259162">49</cx:pt>
          <cx:pt idx="259163">0</cx:pt>
          <cx:pt idx="259164">67</cx:pt>
          <cx:pt idx="259165">0</cx:pt>
          <cx:pt idx="259166">88</cx:pt>
          <cx:pt idx="259167">0</cx:pt>
          <cx:pt idx="259168">19</cx:pt>
          <cx:pt idx="259169">1</cx:pt>
          <cx:pt idx="259170">3</cx:pt>
          <cx:pt idx="259171">65</cx:pt>
          <cx:pt idx="259172">9</cx:pt>
          <cx:pt idx="259173">29</cx:pt>
          <cx:pt idx="259174">91</cx:pt>
          <cx:pt idx="259175">15</cx:pt>
          <cx:pt idx="259176">10</cx:pt>
          <cx:pt idx="259177">1</cx:pt>
          <cx:pt idx="259178">1</cx:pt>
          <cx:pt idx="259179">1</cx:pt>
          <cx:pt idx="259180">0</cx:pt>
          <cx:pt idx="259181">12</cx:pt>
          <cx:pt idx="259182">30</cx:pt>
          <cx:pt idx="259183">8</cx:pt>
          <cx:pt idx="259184">1</cx:pt>
          <cx:pt idx="259185">0</cx:pt>
          <cx:pt idx="259186">0</cx:pt>
          <cx:pt idx="259187">9</cx:pt>
          <cx:pt idx="259188">211</cx:pt>
          <cx:pt idx="259189">1</cx:pt>
          <cx:pt idx="259190">518</cx:pt>
          <cx:pt idx="259191">0</cx:pt>
          <cx:pt idx="259192">128</cx:pt>
          <cx:pt idx="259193">13</cx:pt>
          <cx:pt idx="259194">38</cx:pt>
          <cx:pt idx="259195">8</cx:pt>
          <cx:pt idx="259196">96</cx:pt>
          <cx:pt idx="259197">0</cx:pt>
          <cx:pt idx="259198">0</cx:pt>
          <cx:pt idx="259199">12</cx:pt>
          <cx:pt idx="259200">0</cx:pt>
          <cx:pt idx="259201">15</cx:pt>
          <cx:pt idx="259202">60</cx:pt>
          <cx:pt idx="259203">60</cx:pt>
          <cx:pt idx="259204">29</cx:pt>
          <cx:pt idx="259205">70</cx:pt>
          <cx:pt idx="259206">3</cx:pt>
          <cx:pt idx="259207">1</cx:pt>
          <cx:pt idx="259208">127</cx:pt>
          <cx:pt idx="259209">0</cx:pt>
          <cx:pt idx="259210">0</cx:pt>
          <cx:pt idx="259211">1</cx:pt>
          <cx:pt idx="259212">0</cx:pt>
          <cx:pt idx="259213">1</cx:pt>
          <cx:pt idx="259214">0</cx:pt>
          <cx:pt idx="259215">36</cx:pt>
          <cx:pt idx="259216">25</cx:pt>
          <cx:pt idx="259217">2</cx:pt>
          <cx:pt idx="259218">13</cx:pt>
          <cx:pt idx="259219">15</cx:pt>
          <cx:pt idx="259220">0</cx:pt>
          <cx:pt idx="259221">0</cx:pt>
          <cx:pt idx="259222">2</cx:pt>
          <cx:pt idx="259223">0</cx:pt>
          <cx:pt idx="259224">10</cx:pt>
          <cx:pt idx="259225">8</cx:pt>
          <cx:pt idx="259226">6</cx:pt>
          <cx:pt idx="259227">3</cx:pt>
          <cx:pt idx="259228">1</cx:pt>
          <cx:pt idx="259229">1</cx:pt>
          <cx:pt idx="259230">1</cx:pt>
          <cx:pt idx="259231">7</cx:pt>
          <cx:pt idx="259232">217</cx:pt>
          <cx:pt idx="259233">80</cx:pt>
          <cx:pt idx="259234">0</cx:pt>
          <cx:pt idx="259235">0</cx:pt>
          <cx:pt idx="259236">1</cx:pt>
          <cx:pt idx="259237">7</cx:pt>
          <cx:pt idx="259238">103</cx:pt>
          <cx:pt idx="259239">547</cx:pt>
          <cx:pt idx="259240">7</cx:pt>
          <cx:pt idx="259241">5</cx:pt>
          <cx:pt idx="259242">3</cx:pt>
          <cx:pt idx="259243">0</cx:pt>
          <cx:pt idx="259244">22</cx:pt>
          <cx:pt idx="259245">8</cx:pt>
          <cx:pt idx="259246">13</cx:pt>
          <cx:pt idx="259247">263</cx:pt>
          <cx:pt idx="259248">66</cx:pt>
          <cx:pt idx="259249">4</cx:pt>
          <cx:pt idx="259250">1</cx:pt>
          <cx:pt idx="259251">12</cx:pt>
          <cx:pt idx="259252">0</cx:pt>
          <cx:pt idx="259253">21</cx:pt>
          <cx:pt idx="259254">0</cx:pt>
          <cx:pt idx="259255">0</cx:pt>
          <cx:pt idx="259256">15</cx:pt>
          <cx:pt idx="259257">0</cx:pt>
          <cx:pt idx="259258">4</cx:pt>
          <cx:pt idx="259259">37</cx:pt>
          <cx:pt idx="259260">7</cx:pt>
          <cx:pt idx="259261">302</cx:pt>
          <cx:pt idx="259262">21</cx:pt>
          <cx:pt idx="259263">36</cx:pt>
          <cx:pt idx="259264">43</cx:pt>
          <cx:pt idx="259265">119</cx:pt>
          <cx:pt idx="259266">90</cx:pt>
          <cx:pt idx="259267">5</cx:pt>
          <cx:pt idx="259268">0</cx:pt>
          <cx:pt idx="259269">1</cx:pt>
          <cx:pt idx="259270">1</cx:pt>
          <cx:pt idx="259271">15</cx:pt>
          <cx:pt idx="259272">65</cx:pt>
          <cx:pt idx="259273">22</cx:pt>
          <cx:pt idx="259274">0</cx:pt>
          <cx:pt idx="259275">48</cx:pt>
          <cx:pt idx="259276">4</cx:pt>
          <cx:pt idx="259277">0</cx:pt>
          <cx:pt idx="259278">5</cx:pt>
          <cx:pt idx="259279">1</cx:pt>
          <cx:pt idx="259280">204</cx:pt>
          <cx:pt idx="259281">117</cx:pt>
          <cx:pt idx="259282">0</cx:pt>
          <cx:pt idx="259283">13</cx:pt>
          <cx:pt idx="259284">0</cx:pt>
          <cx:pt idx="259285">0</cx:pt>
          <cx:pt idx="259286">88</cx:pt>
          <cx:pt idx="259287">1</cx:pt>
          <cx:pt idx="259288">1</cx:pt>
          <cx:pt idx="259289">12</cx:pt>
          <cx:pt idx="259290">3</cx:pt>
          <cx:pt idx="259291">0</cx:pt>
          <cx:pt idx="259292">23</cx:pt>
          <cx:pt idx="259293">10</cx:pt>
          <cx:pt idx="259294">113</cx:pt>
          <cx:pt idx="259295">0</cx:pt>
          <cx:pt idx="259296">0</cx:pt>
          <cx:pt idx="259297">114</cx:pt>
          <cx:pt idx="259298">40</cx:pt>
          <cx:pt idx="259299">6</cx:pt>
          <cx:pt idx="259300">0</cx:pt>
          <cx:pt idx="259301">4</cx:pt>
          <cx:pt idx="259302">0</cx:pt>
          <cx:pt idx="259303">0</cx:pt>
          <cx:pt idx="259304">0</cx:pt>
          <cx:pt idx="259305">0</cx:pt>
          <cx:pt idx="259306">0</cx:pt>
          <cx:pt idx="259307">0</cx:pt>
          <cx:pt idx="259308">0</cx:pt>
          <cx:pt idx="259309">0</cx:pt>
          <cx:pt idx="259310">1</cx:pt>
          <cx:pt idx="259311">0</cx:pt>
          <cx:pt idx="259312">0</cx:pt>
          <cx:pt idx="259313">0</cx:pt>
          <cx:pt idx="259314">0</cx:pt>
          <cx:pt idx="259315">104</cx:pt>
          <cx:pt idx="259316">0</cx:pt>
          <cx:pt idx="259317">1</cx:pt>
          <cx:pt idx="259318">0</cx:pt>
          <cx:pt idx="259319">0</cx:pt>
          <cx:pt idx="259320">1</cx:pt>
          <cx:pt idx="259321">0</cx:pt>
          <cx:pt idx="259322">0</cx:pt>
          <cx:pt idx="259323">0</cx:pt>
          <cx:pt idx="259324">1</cx:pt>
          <cx:pt idx="259325">0</cx:pt>
          <cx:pt idx="259326">0</cx:pt>
          <cx:pt idx="259327">38</cx:pt>
          <cx:pt idx="259328">189</cx:pt>
          <cx:pt idx="259329">14</cx:pt>
          <cx:pt idx="259330">0</cx:pt>
          <cx:pt idx="259331">23</cx:pt>
          <cx:pt idx="259332">0</cx:pt>
          <cx:pt idx="259333">14</cx:pt>
          <cx:pt idx="259334">16</cx:pt>
          <cx:pt idx="259335">1</cx:pt>
          <cx:pt idx="259336">19</cx:pt>
          <cx:pt idx="259337">44</cx:pt>
          <cx:pt idx="259338">13</cx:pt>
          <cx:pt idx="259339">0</cx:pt>
          <cx:pt idx="259340">0</cx:pt>
          <cx:pt idx="259341">0</cx:pt>
          <cx:pt idx="259342">20</cx:pt>
          <cx:pt idx="259343">10</cx:pt>
          <cx:pt idx="259344">34</cx:pt>
          <cx:pt idx="259345">0</cx:pt>
          <cx:pt idx="259346">127</cx:pt>
          <cx:pt idx="259347">19</cx:pt>
          <cx:pt idx="259348">21</cx:pt>
          <cx:pt idx="259349">173</cx:pt>
          <cx:pt idx="259350">378</cx:pt>
          <cx:pt idx="259351">350</cx:pt>
          <cx:pt idx="259352">54</cx:pt>
          <cx:pt idx="259353">73</cx:pt>
          <cx:pt idx="259354">10</cx:pt>
          <cx:pt idx="259355">0</cx:pt>
          <cx:pt idx="259356">78</cx:pt>
          <cx:pt idx="259357">0</cx:pt>
          <cx:pt idx="259358">1</cx:pt>
          <cx:pt idx="259359">21</cx:pt>
          <cx:pt idx="259360">0</cx:pt>
          <cx:pt idx="259361">0</cx:pt>
          <cx:pt idx="259362">90</cx:pt>
          <cx:pt idx="259363">30</cx:pt>
          <cx:pt idx="259364">11</cx:pt>
          <cx:pt idx="259365">106</cx:pt>
          <cx:pt idx="259366">36</cx:pt>
          <cx:pt idx="259367">11</cx:pt>
          <cx:pt idx="259368">0</cx:pt>
          <cx:pt idx="259369">126</cx:pt>
          <cx:pt idx="259370">198</cx:pt>
          <cx:pt idx="259371">300</cx:pt>
          <cx:pt idx="259372">13</cx:pt>
          <cx:pt idx="259373">48</cx:pt>
          <cx:pt idx="259374">7</cx:pt>
          <cx:pt idx="259375">1</cx:pt>
          <cx:pt idx="259376">35</cx:pt>
          <cx:pt idx="259377">147</cx:pt>
          <cx:pt idx="259378">505</cx:pt>
          <cx:pt idx="259379">1</cx:pt>
          <cx:pt idx="259380">1</cx:pt>
          <cx:pt idx="259381">392</cx:pt>
          <cx:pt idx="259382">300</cx:pt>
          <cx:pt idx="259383">251</cx:pt>
          <cx:pt idx="259384">69</cx:pt>
          <cx:pt idx="259385">1</cx:pt>
          <cx:pt idx="259386">1</cx:pt>
          <cx:pt idx="259387">3</cx:pt>
          <cx:pt idx="259388">55</cx:pt>
          <cx:pt idx="259389">8</cx:pt>
          <cx:pt idx="259390">31</cx:pt>
          <cx:pt idx="259391">28</cx:pt>
          <cx:pt idx="259392">294</cx:pt>
          <cx:pt idx="259393">126</cx:pt>
          <cx:pt idx="259394">0</cx:pt>
          <cx:pt idx="259395">7</cx:pt>
          <cx:pt idx="259396">166</cx:pt>
          <cx:pt idx="259397">46</cx:pt>
          <cx:pt idx="259398">0</cx:pt>
          <cx:pt idx="259399">35</cx:pt>
          <cx:pt idx="259400">64</cx:pt>
          <cx:pt idx="259401">140</cx:pt>
          <cx:pt idx="259402">6</cx:pt>
          <cx:pt idx="259403">0</cx:pt>
          <cx:pt idx="259404">5</cx:pt>
          <cx:pt idx="259405">0</cx:pt>
          <cx:pt idx="259406">4</cx:pt>
          <cx:pt idx="259407">22</cx:pt>
          <cx:pt idx="259408">14</cx:pt>
          <cx:pt idx="259409">26</cx:pt>
          <cx:pt idx="259410">74</cx:pt>
          <cx:pt idx="259411">47</cx:pt>
          <cx:pt idx="259412">12</cx:pt>
          <cx:pt idx="259413">6</cx:pt>
          <cx:pt idx="259414">0</cx:pt>
          <cx:pt idx="259415">2</cx:pt>
          <cx:pt idx="259416">45</cx:pt>
          <cx:pt idx="259417">48</cx:pt>
          <cx:pt idx="259418">0</cx:pt>
          <cx:pt idx="259419">88</cx:pt>
          <cx:pt idx="259420">14</cx:pt>
          <cx:pt idx="259421">4</cx:pt>
          <cx:pt idx="259422">0</cx:pt>
          <cx:pt idx="259423">1</cx:pt>
          <cx:pt idx="259424">3</cx:pt>
          <cx:pt idx="259425">6</cx:pt>
          <cx:pt idx="259426">65</cx:pt>
          <cx:pt idx="259427">8</cx:pt>
          <cx:pt idx="259428">0</cx:pt>
          <cx:pt idx="259429">27</cx:pt>
          <cx:pt idx="259430">1</cx:pt>
          <cx:pt idx="259431">77</cx:pt>
          <cx:pt idx="259432">16</cx:pt>
          <cx:pt idx="259433">301</cx:pt>
          <cx:pt idx="259434">0</cx:pt>
          <cx:pt idx="259435">111</cx:pt>
          <cx:pt idx="259436">16</cx:pt>
          <cx:pt idx="259437">1</cx:pt>
          <cx:pt idx="259438">1</cx:pt>
          <cx:pt idx="259439">6</cx:pt>
          <cx:pt idx="259440">10</cx:pt>
          <cx:pt idx="259441">88</cx:pt>
          <cx:pt idx="259442">0</cx:pt>
          <cx:pt idx="259443">14</cx:pt>
          <cx:pt idx="259444">15</cx:pt>
          <cx:pt idx="259445">139</cx:pt>
          <cx:pt idx="259446">74</cx:pt>
          <cx:pt idx="259447">45</cx:pt>
          <cx:pt idx="259448">10</cx:pt>
          <cx:pt idx="259449">28</cx:pt>
          <cx:pt idx="259450">75</cx:pt>
          <cx:pt idx="259451">316</cx:pt>
          <cx:pt idx="259452">4</cx:pt>
          <cx:pt idx="259453">0</cx:pt>
          <cx:pt idx="259454">7</cx:pt>
          <cx:pt idx="259455">351</cx:pt>
          <cx:pt idx="259456">0</cx:pt>
          <cx:pt idx="259457">21</cx:pt>
          <cx:pt idx="259458">64</cx:pt>
          <cx:pt idx="259459">29</cx:pt>
          <cx:pt idx="259460">0</cx:pt>
          <cx:pt idx="259461">7</cx:pt>
          <cx:pt idx="259462">0</cx:pt>
          <cx:pt idx="259463">48</cx:pt>
          <cx:pt idx="259464">82</cx:pt>
          <cx:pt idx="259465">7</cx:pt>
          <cx:pt idx="259466">314</cx:pt>
          <cx:pt idx="259467">16</cx:pt>
          <cx:pt idx="259468">0</cx:pt>
          <cx:pt idx="259469">2</cx:pt>
          <cx:pt idx="259470">0</cx:pt>
          <cx:pt idx="259471">0</cx:pt>
          <cx:pt idx="259472">1</cx:pt>
          <cx:pt idx="259473">0</cx:pt>
          <cx:pt idx="259474">0</cx:pt>
          <cx:pt idx="259475">55</cx:pt>
          <cx:pt idx="259476">0</cx:pt>
          <cx:pt idx="259477">60</cx:pt>
          <cx:pt idx="259478">28</cx:pt>
          <cx:pt idx="259479">0</cx:pt>
          <cx:pt idx="259480">0</cx:pt>
          <cx:pt idx="259481">0</cx:pt>
          <cx:pt idx="259482">7</cx:pt>
          <cx:pt idx="259483">39</cx:pt>
          <cx:pt idx="259484">21</cx:pt>
          <cx:pt idx="259485">11</cx:pt>
          <cx:pt idx="259486">10</cx:pt>
          <cx:pt idx="259487">14</cx:pt>
          <cx:pt idx="259488">42</cx:pt>
          <cx:pt idx="259489">1</cx:pt>
          <cx:pt idx="259490">395</cx:pt>
          <cx:pt idx="259491">131</cx:pt>
          <cx:pt idx="259492">2</cx:pt>
          <cx:pt idx="259493">13</cx:pt>
          <cx:pt idx="259494">0</cx:pt>
          <cx:pt idx="259495">55</cx:pt>
          <cx:pt idx="259496">0</cx:pt>
          <cx:pt idx="259497">90</cx:pt>
          <cx:pt idx="259498">148</cx:pt>
          <cx:pt idx="259499">16</cx:pt>
          <cx:pt idx="259500">254</cx:pt>
          <cx:pt idx="259501">0</cx:pt>
          <cx:pt idx="259502">23</cx:pt>
          <cx:pt idx="259503">12</cx:pt>
          <cx:pt idx="259504">22</cx:pt>
          <cx:pt idx="259505">73</cx:pt>
          <cx:pt idx="259506">44</cx:pt>
          <cx:pt idx="259507">195</cx:pt>
          <cx:pt idx="259508">1</cx:pt>
          <cx:pt idx="259509">10</cx:pt>
          <cx:pt idx="259510">6</cx:pt>
          <cx:pt idx="259511">18</cx:pt>
          <cx:pt idx="259512">23</cx:pt>
          <cx:pt idx="259513">1</cx:pt>
          <cx:pt idx="259514">14</cx:pt>
          <cx:pt idx="259515">0</cx:pt>
          <cx:pt idx="259516">60</cx:pt>
          <cx:pt idx="259517">4</cx:pt>
          <cx:pt idx="259518">1</cx:pt>
          <cx:pt idx="259519">8</cx:pt>
          <cx:pt idx="259520">108</cx:pt>
          <cx:pt idx="259521">1</cx:pt>
          <cx:pt idx="259522">18</cx:pt>
          <cx:pt idx="259523">4</cx:pt>
          <cx:pt idx="259524">41</cx:pt>
          <cx:pt idx="259525">185</cx:pt>
          <cx:pt idx="259526">24</cx:pt>
          <cx:pt idx="259527">85</cx:pt>
          <cx:pt idx="259528">0</cx:pt>
          <cx:pt idx="259529">49</cx:pt>
          <cx:pt idx="259530">65</cx:pt>
          <cx:pt idx="259531">5</cx:pt>
          <cx:pt idx="259532">1</cx:pt>
          <cx:pt idx="259533">0</cx:pt>
          <cx:pt idx="259534">1</cx:pt>
          <cx:pt idx="259535">0</cx:pt>
          <cx:pt idx="259536">61</cx:pt>
          <cx:pt idx="259537">0</cx:pt>
          <cx:pt idx="259538">31</cx:pt>
          <cx:pt idx="259539">67</cx:pt>
          <cx:pt idx="259540">28</cx:pt>
          <cx:pt idx="259541">0</cx:pt>
          <cx:pt idx="259542">51</cx:pt>
          <cx:pt idx="259543">5</cx:pt>
          <cx:pt idx="259544">5</cx:pt>
          <cx:pt idx="259545">0</cx:pt>
          <cx:pt idx="259546">0</cx:pt>
          <cx:pt idx="259547">31</cx:pt>
          <cx:pt idx="259548">25</cx:pt>
          <cx:pt idx="259549">0</cx:pt>
          <cx:pt idx="259550">1</cx:pt>
          <cx:pt idx="259551">0</cx:pt>
          <cx:pt idx="259552">1</cx:pt>
          <cx:pt idx="259553">132</cx:pt>
          <cx:pt idx="259554">7</cx:pt>
          <cx:pt idx="259555">3</cx:pt>
          <cx:pt idx="259556">0</cx:pt>
          <cx:pt idx="259557">0</cx:pt>
          <cx:pt idx="259558">77</cx:pt>
          <cx:pt idx="259559">136</cx:pt>
          <cx:pt idx="259560">56</cx:pt>
          <cx:pt idx="259561">3</cx:pt>
          <cx:pt idx="259562">148</cx:pt>
          <cx:pt idx="259563">5</cx:pt>
          <cx:pt idx="259564">0</cx:pt>
          <cx:pt idx="259565">123</cx:pt>
          <cx:pt idx="259566">0</cx:pt>
          <cx:pt idx="259567">246</cx:pt>
          <cx:pt idx="259568">0</cx:pt>
          <cx:pt idx="259569">4</cx:pt>
          <cx:pt idx="259570">195</cx:pt>
          <cx:pt idx="259571">19</cx:pt>
          <cx:pt idx="259572">1</cx:pt>
          <cx:pt idx="259573">109</cx:pt>
          <cx:pt idx="259574">6</cx:pt>
          <cx:pt idx="259575">8</cx:pt>
          <cx:pt idx="259576">22</cx:pt>
          <cx:pt idx="259577">166</cx:pt>
          <cx:pt idx="259578">171</cx:pt>
          <cx:pt idx="259579">261</cx:pt>
          <cx:pt idx="259580">55</cx:pt>
          <cx:pt idx="259581">25</cx:pt>
          <cx:pt idx="259582">14</cx:pt>
          <cx:pt idx="259583">0</cx:pt>
          <cx:pt idx="259584">9</cx:pt>
          <cx:pt idx="259585">1</cx:pt>
          <cx:pt idx="259586">0</cx:pt>
          <cx:pt idx="259587">1</cx:pt>
          <cx:pt idx="259588">0</cx:pt>
          <cx:pt idx="259589">0</cx:pt>
          <cx:pt idx="259590">1</cx:pt>
          <cx:pt idx="259591">0</cx:pt>
          <cx:pt idx="259592">64</cx:pt>
          <cx:pt idx="259593">31</cx:pt>
          <cx:pt idx="259594">47</cx:pt>
          <cx:pt idx="259595">1</cx:pt>
          <cx:pt idx="259596">0</cx:pt>
          <cx:pt idx="259597">209</cx:pt>
          <cx:pt idx="259598">0</cx:pt>
          <cx:pt idx="259599">39</cx:pt>
          <cx:pt idx="259600">0</cx:pt>
          <cx:pt idx="259601">0</cx:pt>
          <cx:pt idx="259602">0</cx:pt>
          <cx:pt idx="259603">0</cx:pt>
          <cx:pt idx="259604">0</cx:pt>
          <cx:pt idx="259605">0</cx:pt>
          <cx:pt idx="259606">0</cx:pt>
          <cx:pt idx="259607">0</cx:pt>
          <cx:pt idx="259608">0</cx:pt>
          <cx:pt idx="259609">15</cx:pt>
          <cx:pt idx="259610">26</cx:pt>
          <cx:pt idx="259611">6</cx:pt>
          <cx:pt idx="259612">0</cx:pt>
          <cx:pt idx="259613">0</cx:pt>
          <cx:pt idx="259614">128</cx:pt>
          <cx:pt idx="259615">26</cx:pt>
          <cx:pt idx="259616">656</cx:pt>
          <cx:pt idx="259617">55</cx:pt>
          <cx:pt idx="259618">2</cx:pt>
          <cx:pt idx="259619">0</cx:pt>
          <cx:pt idx="259620">2</cx:pt>
          <cx:pt idx="259621">18</cx:pt>
          <cx:pt idx="259622">5</cx:pt>
          <cx:pt idx="259623">45</cx:pt>
          <cx:pt idx="259624">65</cx:pt>
          <cx:pt idx="259625">63</cx:pt>
          <cx:pt idx="259626">83</cx:pt>
          <cx:pt idx="259627">0</cx:pt>
          <cx:pt idx="259628">1</cx:pt>
          <cx:pt idx="259629">0</cx:pt>
          <cx:pt idx="259630">141</cx:pt>
          <cx:pt idx="259631">31</cx:pt>
          <cx:pt idx="259632">45</cx:pt>
          <cx:pt idx="259633">48</cx:pt>
          <cx:pt idx="259634">1</cx:pt>
          <cx:pt idx="259635">77</cx:pt>
          <cx:pt idx="259636">1</cx:pt>
          <cx:pt idx="259637">7</cx:pt>
          <cx:pt idx="259638">0</cx:pt>
          <cx:pt idx="259639">15</cx:pt>
          <cx:pt idx="259640">0</cx:pt>
          <cx:pt idx="259641">200</cx:pt>
          <cx:pt idx="259642">32</cx:pt>
          <cx:pt idx="259643">150</cx:pt>
          <cx:pt idx="259644">22</cx:pt>
          <cx:pt idx="259645">46</cx:pt>
          <cx:pt idx="259646">104</cx:pt>
          <cx:pt idx="259647">40</cx:pt>
          <cx:pt idx="259648">141</cx:pt>
          <cx:pt idx="259649">3</cx:pt>
          <cx:pt idx="259650">45</cx:pt>
          <cx:pt idx="259651">177</cx:pt>
          <cx:pt idx="259652">0</cx:pt>
          <cx:pt idx="259653">21</cx:pt>
          <cx:pt idx="259654">4</cx:pt>
          <cx:pt idx="259655">6</cx:pt>
          <cx:pt idx="259656">0</cx:pt>
          <cx:pt idx="259657">29</cx:pt>
          <cx:pt idx="259658">74</cx:pt>
          <cx:pt idx="259659">0</cx:pt>
          <cx:pt idx="259660">1</cx:pt>
          <cx:pt idx="259661">0</cx:pt>
          <cx:pt idx="259662">98</cx:pt>
          <cx:pt idx="259663">15</cx:pt>
          <cx:pt idx="259664">25</cx:pt>
          <cx:pt idx="259665">0</cx:pt>
          <cx:pt idx="259666">20</cx:pt>
          <cx:pt idx="259667">19</cx:pt>
          <cx:pt idx="259668">32</cx:pt>
          <cx:pt idx="259669">0</cx:pt>
          <cx:pt idx="259670">0</cx:pt>
          <cx:pt idx="259671">3</cx:pt>
          <cx:pt idx="259672">21</cx:pt>
          <cx:pt idx="259673">0</cx:pt>
          <cx:pt idx="259674">5</cx:pt>
          <cx:pt idx="259675">13</cx:pt>
          <cx:pt idx="259676">470</cx:pt>
          <cx:pt idx="259677">97</cx:pt>
          <cx:pt idx="259678">0</cx:pt>
          <cx:pt idx="259679">4</cx:pt>
          <cx:pt idx="259680">1</cx:pt>
          <cx:pt idx="259681">2</cx:pt>
          <cx:pt idx="259682">0</cx:pt>
          <cx:pt idx="259683">0</cx:pt>
          <cx:pt idx="259684">0</cx:pt>
          <cx:pt idx="259685">69</cx:pt>
          <cx:pt idx="259686">11</cx:pt>
          <cx:pt idx="259687">1</cx:pt>
          <cx:pt idx="259688">169</cx:pt>
          <cx:pt idx="259689">473</cx:pt>
          <cx:pt idx="259690">7</cx:pt>
          <cx:pt idx="259691">42</cx:pt>
          <cx:pt idx="259692">1</cx:pt>
          <cx:pt idx="259693">0</cx:pt>
          <cx:pt idx="259694">0</cx:pt>
          <cx:pt idx="259695">0</cx:pt>
          <cx:pt idx="259696">32</cx:pt>
          <cx:pt idx="259697">3</cx:pt>
          <cx:pt idx="259698">0</cx:pt>
          <cx:pt idx="259699">0</cx:pt>
          <cx:pt idx="259700">49</cx:pt>
          <cx:pt idx="259701">1</cx:pt>
          <cx:pt idx="259702">54</cx:pt>
          <cx:pt idx="259703">4</cx:pt>
          <cx:pt idx="259704">38</cx:pt>
          <cx:pt idx="259705">15</cx:pt>
          <cx:pt idx="259706">18</cx:pt>
          <cx:pt idx="259707">0</cx:pt>
          <cx:pt idx="259708">4</cx:pt>
          <cx:pt idx="259709">0</cx:pt>
          <cx:pt idx="259710">3</cx:pt>
          <cx:pt idx="259711">0</cx:pt>
          <cx:pt idx="259712">0</cx:pt>
          <cx:pt idx="259713">163</cx:pt>
          <cx:pt idx="259714">4</cx:pt>
          <cx:pt idx="259715">7</cx:pt>
          <cx:pt idx="259716">3</cx:pt>
          <cx:pt idx="259717">0</cx:pt>
          <cx:pt idx="259718">0</cx:pt>
          <cx:pt idx="259719">0</cx:pt>
          <cx:pt idx="259720">0</cx:pt>
          <cx:pt idx="259721">0</cx:pt>
          <cx:pt idx="259722">1</cx:pt>
          <cx:pt idx="259723">1</cx:pt>
          <cx:pt idx="259724">0</cx:pt>
          <cx:pt idx="259725">0</cx:pt>
          <cx:pt idx="259726">46</cx:pt>
          <cx:pt idx="259727">0</cx:pt>
          <cx:pt idx="259728">10</cx:pt>
          <cx:pt idx="259729">159</cx:pt>
          <cx:pt idx="259730">445</cx:pt>
          <cx:pt idx="259731">180</cx:pt>
          <cx:pt idx="259732">0</cx:pt>
          <cx:pt idx="259733">18</cx:pt>
          <cx:pt idx="259734">177</cx:pt>
          <cx:pt idx="259735">28</cx:pt>
          <cx:pt idx="259736">0</cx:pt>
          <cx:pt idx="259737">1</cx:pt>
          <cx:pt idx="259738">13</cx:pt>
          <cx:pt idx="259739">35</cx:pt>
          <cx:pt idx="259740">43</cx:pt>
          <cx:pt idx="259741">0</cx:pt>
          <cx:pt idx="259742">16</cx:pt>
          <cx:pt idx="259743">8</cx:pt>
          <cx:pt idx="259744">0</cx:pt>
          <cx:pt idx="259745">40</cx:pt>
          <cx:pt idx="259746">28</cx:pt>
          <cx:pt idx="259747">17</cx:pt>
          <cx:pt idx="259748">3</cx:pt>
          <cx:pt idx="259749">3</cx:pt>
          <cx:pt idx="259750">0</cx:pt>
          <cx:pt idx="259751">192</cx:pt>
          <cx:pt idx="259752">0</cx:pt>
          <cx:pt idx="259753">7</cx:pt>
          <cx:pt idx="259754">107</cx:pt>
          <cx:pt idx="259755">1</cx:pt>
          <cx:pt idx="259756">61</cx:pt>
          <cx:pt idx="259757">0</cx:pt>
          <cx:pt idx="259758">0</cx:pt>
          <cx:pt idx="259759">0</cx:pt>
          <cx:pt idx="259760">2</cx:pt>
          <cx:pt idx="259761">0</cx:pt>
          <cx:pt idx="259762">0</cx:pt>
          <cx:pt idx="259763">86</cx:pt>
          <cx:pt idx="259764">34</cx:pt>
          <cx:pt idx="259765">4</cx:pt>
          <cx:pt idx="259766">5</cx:pt>
          <cx:pt idx="259767">20</cx:pt>
          <cx:pt idx="259768">1</cx:pt>
          <cx:pt idx="259769">21</cx:pt>
          <cx:pt idx="259770">0</cx:pt>
          <cx:pt idx="259771">0</cx:pt>
          <cx:pt idx="259772">1</cx:pt>
          <cx:pt idx="259773">1</cx:pt>
          <cx:pt idx="259774">0</cx:pt>
          <cx:pt idx="259775">8</cx:pt>
          <cx:pt idx="259776">0</cx:pt>
          <cx:pt idx="259777">0</cx:pt>
          <cx:pt idx="259778">0</cx:pt>
          <cx:pt idx="259779">0</cx:pt>
          <cx:pt idx="259780">0</cx:pt>
          <cx:pt idx="259781">0</cx:pt>
          <cx:pt idx="259782">0</cx:pt>
          <cx:pt idx="259783">0</cx:pt>
          <cx:pt idx="259784">23</cx:pt>
          <cx:pt idx="259785">70</cx:pt>
          <cx:pt idx="259786">35</cx:pt>
          <cx:pt idx="259787">40</cx:pt>
          <cx:pt idx="259788">79</cx:pt>
          <cx:pt idx="259789">4</cx:pt>
          <cx:pt idx="259790">7</cx:pt>
          <cx:pt idx="259791">29</cx:pt>
          <cx:pt idx="259792">0</cx:pt>
          <cx:pt idx="259793">0</cx:pt>
          <cx:pt idx="259794">0</cx:pt>
          <cx:pt idx="259795">75</cx:pt>
          <cx:pt idx="259796">0</cx:pt>
          <cx:pt idx="259797">47</cx:pt>
          <cx:pt idx="259798">1</cx:pt>
          <cx:pt idx="259799">56</cx:pt>
          <cx:pt idx="259800">0</cx:pt>
          <cx:pt idx="259801">0</cx:pt>
          <cx:pt idx="259802">0</cx:pt>
          <cx:pt idx="259803">0</cx:pt>
          <cx:pt idx="259804">0</cx:pt>
          <cx:pt idx="259805">21</cx:pt>
          <cx:pt idx="259806">29</cx:pt>
          <cx:pt idx="259807">2</cx:pt>
          <cx:pt idx="259808">13</cx:pt>
          <cx:pt idx="259809">134</cx:pt>
          <cx:pt idx="259810">1</cx:pt>
          <cx:pt idx="259811">4</cx:pt>
          <cx:pt idx="259812">252</cx:pt>
          <cx:pt idx="259813">1</cx:pt>
          <cx:pt idx="259814">77</cx:pt>
          <cx:pt idx="259815">1</cx:pt>
          <cx:pt idx="259816">1</cx:pt>
          <cx:pt idx="259817">1</cx:pt>
          <cx:pt idx="259818">26</cx:pt>
          <cx:pt idx="259819">61</cx:pt>
          <cx:pt idx="259820">91</cx:pt>
          <cx:pt idx="259821">29</cx:pt>
          <cx:pt idx="259822">5</cx:pt>
          <cx:pt idx="259823">62</cx:pt>
          <cx:pt idx="259824">54</cx:pt>
          <cx:pt idx="259825">48</cx:pt>
          <cx:pt idx="259826">1</cx:pt>
          <cx:pt idx="259827">3</cx:pt>
          <cx:pt idx="259828">0</cx:pt>
          <cx:pt idx="259829">33</cx:pt>
          <cx:pt idx="259830">8</cx:pt>
          <cx:pt idx="259831">37</cx:pt>
          <cx:pt idx="259832">2</cx:pt>
          <cx:pt idx="259833">81</cx:pt>
          <cx:pt idx="259834">17</cx:pt>
          <cx:pt idx="259835">15</cx:pt>
          <cx:pt idx="259836">6</cx:pt>
          <cx:pt idx="259837">27</cx:pt>
          <cx:pt idx="259838">148</cx:pt>
          <cx:pt idx="259839">541</cx:pt>
          <cx:pt idx="259840">31</cx:pt>
          <cx:pt idx="259841">0</cx:pt>
          <cx:pt idx="259842">0</cx:pt>
          <cx:pt idx="259843">1</cx:pt>
          <cx:pt idx="259844">1</cx:pt>
          <cx:pt idx="259845">2</cx:pt>
          <cx:pt idx="259846">0</cx:pt>
          <cx:pt idx="259847">0</cx:pt>
          <cx:pt idx="259848">4</cx:pt>
          <cx:pt idx="259849">113</cx:pt>
          <cx:pt idx="259850">0</cx:pt>
          <cx:pt idx="259851">9</cx:pt>
          <cx:pt idx="259852">0</cx:pt>
          <cx:pt idx="259853">0</cx:pt>
          <cx:pt idx="259854">22</cx:pt>
          <cx:pt idx="259855">231</cx:pt>
          <cx:pt idx="259856">22</cx:pt>
          <cx:pt idx="259857">0</cx:pt>
          <cx:pt idx="259858">40</cx:pt>
          <cx:pt idx="259859">61</cx:pt>
          <cx:pt idx="259860">55</cx:pt>
          <cx:pt idx="259861">108</cx:pt>
          <cx:pt idx="259862">0</cx:pt>
          <cx:pt idx="259863">18</cx:pt>
          <cx:pt idx="259864">12</cx:pt>
          <cx:pt idx="259865">242</cx:pt>
          <cx:pt idx="259866">11</cx:pt>
          <cx:pt idx="259867">127</cx:pt>
          <cx:pt idx="259868">0</cx:pt>
          <cx:pt idx="259869">0</cx:pt>
          <cx:pt idx="259870">117</cx:pt>
          <cx:pt idx="259871">0</cx:pt>
          <cx:pt idx="259872">25</cx:pt>
          <cx:pt idx="259873">0</cx:pt>
          <cx:pt idx="259874">1</cx:pt>
          <cx:pt idx="259875">0</cx:pt>
          <cx:pt idx="259876">0</cx:pt>
          <cx:pt idx="259877">0</cx:pt>
          <cx:pt idx="259878">18</cx:pt>
          <cx:pt idx="259879">6</cx:pt>
          <cx:pt idx="259880">1</cx:pt>
          <cx:pt idx="259881">0</cx:pt>
          <cx:pt idx="259882">0</cx:pt>
          <cx:pt idx="259883">0</cx:pt>
          <cx:pt idx="259884">0</cx:pt>
          <cx:pt idx="259885">0</cx:pt>
          <cx:pt idx="259886">26</cx:pt>
          <cx:pt idx="259887">0</cx:pt>
          <cx:pt idx="259888">452</cx:pt>
          <cx:pt idx="259889">154</cx:pt>
          <cx:pt idx="259890">7</cx:pt>
          <cx:pt idx="259891">2</cx:pt>
          <cx:pt idx="259892">44</cx:pt>
          <cx:pt idx="259893">23</cx:pt>
          <cx:pt idx="259894">0</cx:pt>
          <cx:pt idx="259895">0</cx:pt>
          <cx:pt idx="259896">21</cx:pt>
          <cx:pt idx="259897">0</cx:pt>
          <cx:pt idx="259898">0</cx:pt>
          <cx:pt idx="259899">21</cx:pt>
          <cx:pt idx="259900">14</cx:pt>
          <cx:pt idx="259901">56</cx:pt>
          <cx:pt idx="259902">327</cx:pt>
          <cx:pt idx="259903">8</cx:pt>
          <cx:pt idx="259904">59</cx:pt>
          <cx:pt idx="259905">0</cx:pt>
          <cx:pt idx="259906">1</cx:pt>
          <cx:pt idx="259907">3</cx:pt>
          <cx:pt idx="259908">2</cx:pt>
          <cx:pt idx="259909">7</cx:pt>
          <cx:pt idx="259910">3</cx:pt>
          <cx:pt idx="259911">0</cx:pt>
          <cx:pt idx="259912">0</cx:pt>
          <cx:pt idx="259913">8</cx:pt>
          <cx:pt idx="259914">327</cx:pt>
          <cx:pt idx="259915">0</cx:pt>
          <cx:pt idx="259916">6</cx:pt>
          <cx:pt idx="259917">0</cx:pt>
          <cx:pt idx="259918">0</cx:pt>
          <cx:pt idx="259919">7</cx:pt>
          <cx:pt idx="259920">8</cx:pt>
          <cx:pt idx="259921">102</cx:pt>
          <cx:pt idx="259922">25</cx:pt>
          <cx:pt idx="259923">11</cx:pt>
          <cx:pt idx="259924">0</cx:pt>
          <cx:pt idx="259925">1</cx:pt>
          <cx:pt idx="259926">77</cx:pt>
          <cx:pt idx="259927">28</cx:pt>
          <cx:pt idx="259928">0</cx:pt>
          <cx:pt idx="259929">0</cx:pt>
          <cx:pt idx="259930">3</cx:pt>
          <cx:pt idx="259931">2</cx:pt>
          <cx:pt idx="259932">30</cx:pt>
          <cx:pt idx="259933">0</cx:pt>
          <cx:pt idx="259934">7</cx:pt>
          <cx:pt idx="259935">491</cx:pt>
          <cx:pt idx="259936">30</cx:pt>
          <cx:pt idx="259937">3</cx:pt>
          <cx:pt idx="259938">0</cx:pt>
          <cx:pt idx="259939">9</cx:pt>
          <cx:pt idx="259940">3</cx:pt>
          <cx:pt idx="259941">106</cx:pt>
          <cx:pt idx="259942">58</cx:pt>
          <cx:pt idx="259943">68</cx:pt>
          <cx:pt idx="259944">13</cx:pt>
          <cx:pt idx="259945">34</cx:pt>
          <cx:pt idx="259946">15</cx:pt>
          <cx:pt idx="259947">0</cx:pt>
          <cx:pt idx="259948">8</cx:pt>
          <cx:pt idx="259949">304</cx:pt>
          <cx:pt idx="259950">2</cx:pt>
          <cx:pt idx="259951">2</cx:pt>
          <cx:pt idx="259952">0</cx:pt>
          <cx:pt idx="259953">126</cx:pt>
          <cx:pt idx="259954">1</cx:pt>
          <cx:pt idx="259955">43</cx:pt>
          <cx:pt idx="259956">3</cx:pt>
          <cx:pt idx="259957">27</cx:pt>
          <cx:pt idx="259958">1</cx:pt>
          <cx:pt idx="259959">21</cx:pt>
          <cx:pt idx="259960">0</cx:pt>
          <cx:pt idx="259961">0</cx:pt>
          <cx:pt idx="259962">0</cx:pt>
          <cx:pt idx="259963">6</cx:pt>
          <cx:pt idx="259964">108</cx:pt>
          <cx:pt idx="259965">12</cx:pt>
          <cx:pt idx="259966">13</cx:pt>
          <cx:pt idx="259967">37</cx:pt>
          <cx:pt idx="259968">37</cx:pt>
          <cx:pt idx="259969">126</cx:pt>
          <cx:pt idx="259970">5</cx:pt>
          <cx:pt idx="259971">294</cx:pt>
          <cx:pt idx="259972">7</cx:pt>
          <cx:pt idx="259973">5</cx:pt>
          <cx:pt idx="259974">1</cx:pt>
          <cx:pt idx="259975">75</cx:pt>
          <cx:pt idx="259976">8</cx:pt>
          <cx:pt idx="259977">1</cx:pt>
          <cx:pt idx="259978">0</cx:pt>
          <cx:pt idx="259979">18</cx:pt>
          <cx:pt idx="259980">0</cx:pt>
          <cx:pt idx="259981">5</cx:pt>
          <cx:pt idx="259982">1</cx:pt>
          <cx:pt idx="259983">1</cx:pt>
          <cx:pt idx="259984">0</cx:pt>
          <cx:pt idx="259985">6</cx:pt>
          <cx:pt idx="259986">234</cx:pt>
          <cx:pt idx="259987">0</cx:pt>
          <cx:pt idx="259988">21</cx:pt>
          <cx:pt idx="259989">0</cx:pt>
          <cx:pt idx="259990">6</cx:pt>
          <cx:pt idx="259991">0</cx:pt>
          <cx:pt idx="259992">0</cx:pt>
          <cx:pt idx="259993">2</cx:pt>
          <cx:pt idx="259994">13</cx:pt>
          <cx:pt idx="259995">3</cx:pt>
          <cx:pt idx="259996">43</cx:pt>
          <cx:pt idx="259997">0</cx:pt>
          <cx:pt idx="259998">2</cx:pt>
          <cx:pt idx="259999">1</cx:pt>
          <cx:pt idx="260000">8</cx:pt>
          <cx:pt idx="260001">0</cx:pt>
          <cx:pt idx="260002">1</cx:pt>
          <cx:pt idx="260003">3</cx:pt>
          <cx:pt idx="260004">43</cx:pt>
          <cx:pt idx="260005">0</cx:pt>
          <cx:pt idx="260006">75</cx:pt>
          <cx:pt idx="260007">0</cx:pt>
          <cx:pt idx="260008">3</cx:pt>
          <cx:pt idx="260009">0</cx:pt>
          <cx:pt idx="260010">47</cx:pt>
          <cx:pt idx="260011">46</cx:pt>
          <cx:pt idx="260012">0</cx:pt>
          <cx:pt idx="260013">5</cx:pt>
          <cx:pt idx="260014">112</cx:pt>
          <cx:pt idx="260015">2</cx:pt>
          <cx:pt idx="260016">48</cx:pt>
          <cx:pt idx="260017">0</cx:pt>
          <cx:pt idx="260018">84</cx:pt>
          <cx:pt idx="260019">62</cx:pt>
          <cx:pt idx="260020">169</cx:pt>
          <cx:pt idx="260021">116</cx:pt>
          <cx:pt idx="260022">102</cx:pt>
          <cx:pt idx="260023">97</cx:pt>
          <cx:pt idx="260024">0</cx:pt>
          <cx:pt idx="260025">63</cx:pt>
          <cx:pt idx="260026">7</cx:pt>
          <cx:pt idx="260027">3</cx:pt>
          <cx:pt idx="260028">7</cx:pt>
          <cx:pt idx="260029">0</cx:pt>
          <cx:pt idx="260030">23</cx:pt>
          <cx:pt idx="260031">0</cx:pt>
          <cx:pt idx="260032">6</cx:pt>
          <cx:pt idx="260033">0</cx:pt>
          <cx:pt idx="260034">0</cx:pt>
          <cx:pt idx="260035">2</cx:pt>
          <cx:pt idx="260036">21</cx:pt>
          <cx:pt idx="260037">13</cx:pt>
          <cx:pt idx="260038">0</cx:pt>
          <cx:pt idx="260039">6</cx:pt>
          <cx:pt idx="260040">35</cx:pt>
          <cx:pt idx="260041">6</cx:pt>
          <cx:pt idx="260042">0</cx:pt>
          <cx:pt idx="260043">1</cx:pt>
          <cx:pt idx="260044">9</cx:pt>
          <cx:pt idx="260045">0</cx:pt>
          <cx:pt idx="260046">10</cx:pt>
          <cx:pt idx="260047">0</cx:pt>
          <cx:pt idx="260048">15</cx:pt>
          <cx:pt idx="260049">115</cx:pt>
          <cx:pt idx="260050">28</cx:pt>
          <cx:pt idx="260051">3</cx:pt>
          <cx:pt idx="260052">72</cx:pt>
          <cx:pt idx="260053">0</cx:pt>
          <cx:pt idx="260054">15</cx:pt>
          <cx:pt idx="260055">79</cx:pt>
          <cx:pt idx="260056">0</cx:pt>
          <cx:pt idx="260057">0</cx:pt>
          <cx:pt idx="260058">0</cx:pt>
          <cx:pt idx="260059">2</cx:pt>
          <cx:pt idx="260060">0</cx:pt>
          <cx:pt idx="260061">0</cx:pt>
          <cx:pt idx="260062">1</cx:pt>
          <cx:pt idx="260063">0</cx:pt>
          <cx:pt idx="260064">4</cx:pt>
          <cx:pt idx="260065">0</cx:pt>
          <cx:pt idx="260066">1</cx:pt>
          <cx:pt idx="260067">0</cx:pt>
          <cx:pt idx="260068">0</cx:pt>
          <cx:pt idx="260069">0</cx:pt>
          <cx:pt idx="260070">1</cx:pt>
          <cx:pt idx="260071">0</cx:pt>
          <cx:pt idx="260072">331</cx:pt>
          <cx:pt idx="260073">0</cx:pt>
          <cx:pt idx="260074">23</cx:pt>
          <cx:pt idx="260075">0</cx:pt>
          <cx:pt idx="260076">0</cx:pt>
          <cx:pt idx="260077">0</cx:pt>
          <cx:pt idx="260078">70</cx:pt>
          <cx:pt idx="260079">0</cx:pt>
          <cx:pt idx="260080">0</cx:pt>
          <cx:pt idx="260081">27</cx:pt>
          <cx:pt idx="260082">20</cx:pt>
          <cx:pt idx="260083">7</cx:pt>
          <cx:pt idx="260084">12</cx:pt>
          <cx:pt idx="260085">240</cx:pt>
          <cx:pt idx="260086">58</cx:pt>
          <cx:pt idx="260087">6</cx:pt>
          <cx:pt idx="260088">4</cx:pt>
          <cx:pt idx="260089">7</cx:pt>
          <cx:pt idx="260090">7</cx:pt>
          <cx:pt idx="260091">0</cx:pt>
          <cx:pt idx="260092">92</cx:pt>
          <cx:pt idx="260093">0</cx:pt>
          <cx:pt idx="260094">6</cx:pt>
          <cx:pt idx="260095">0</cx:pt>
          <cx:pt idx="260096">1</cx:pt>
          <cx:pt idx="260097">6</cx:pt>
          <cx:pt idx="260098">101</cx:pt>
          <cx:pt idx="260099">0</cx:pt>
          <cx:pt idx="260100">16</cx:pt>
          <cx:pt idx="260101">0</cx:pt>
          <cx:pt idx="260102">1</cx:pt>
          <cx:pt idx="260103">166</cx:pt>
          <cx:pt idx="260104">1</cx:pt>
          <cx:pt idx="260105">293</cx:pt>
          <cx:pt idx="260106">0</cx:pt>
          <cx:pt idx="260107">26</cx:pt>
          <cx:pt idx="260108">118</cx:pt>
          <cx:pt idx="260109">7</cx:pt>
          <cx:pt idx="260110">131</cx:pt>
          <cx:pt idx="260111">13</cx:pt>
          <cx:pt idx="260112">30</cx:pt>
          <cx:pt idx="260113">3</cx:pt>
          <cx:pt idx="260114">0</cx:pt>
          <cx:pt idx="260115">1</cx:pt>
          <cx:pt idx="260116">318</cx:pt>
          <cx:pt idx="260117">1</cx:pt>
          <cx:pt idx="260118">1</cx:pt>
          <cx:pt idx="260119">0</cx:pt>
          <cx:pt idx="260120">0</cx:pt>
          <cx:pt idx="260121">59</cx:pt>
          <cx:pt idx="260122">7</cx:pt>
          <cx:pt idx="260123">78</cx:pt>
          <cx:pt idx="260124">0</cx:pt>
          <cx:pt idx="260125">278</cx:pt>
          <cx:pt idx="260126">6</cx:pt>
          <cx:pt idx="260127">1</cx:pt>
          <cx:pt idx="260128">126</cx:pt>
          <cx:pt idx="260129">53</cx:pt>
          <cx:pt idx="260130">42</cx:pt>
          <cx:pt idx="260131">136</cx:pt>
          <cx:pt idx="260132">149</cx:pt>
          <cx:pt idx="260133">3</cx:pt>
          <cx:pt idx="260134">67</cx:pt>
          <cx:pt idx="260135">2</cx:pt>
          <cx:pt idx="260136">0</cx:pt>
          <cx:pt idx="260137">0</cx:pt>
          <cx:pt idx="260138">53</cx:pt>
          <cx:pt idx="260139">361</cx:pt>
          <cx:pt idx="260140">42</cx:pt>
          <cx:pt idx="260141">23</cx:pt>
          <cx:pt idx="260142">17</cx:pt>
          <cx:pt idx="260143">1</cx:pt>
          <cx:pt idx="260144">15</cx:pt>
          <cx:pt idx="260145">0</cx:pt>
          <cx:pt idx="260146">0</cx:pt>
          <cx:pt idx="260147">64</cx:pt>
          <cx:pt idx="260148">29</cx:pt>
          <cx:pt idx="260149">0</cx:pt>
          <cx:pt idx="260150">0</cx:pt>
          <cx:pt idx="260151">26</cx:pt>
          <cx:pt idx="260152">62</cx:pt>
          <cx:pt idx="260153">25</cx:pt>
          <cx:pt idx="260154">0</cx:pt>
          <cx:pt idx="260155">9</cx:pt>
          <cx:pt idx="260156">118</cx:pt>
          <cx:pt idx="260157">8</cx:pt>
          <cx:pt idx="260158">0</cx:pt>
          <cx:pt idx="260159">0</cx:pt>
          <cx:pt idx="260160">8</cx:pt>
          <cx:pt idx="260161">14</cx:pt>
          <cx:pt idx="260162">8</cx:pt>
          <cx:pt idx="260163">82</cx:pt>
          <cx:pt idx="260164">22</cx:pt>
          <cx:pt idx="260165">330</cx:pt>
          <cx:pt idx="260166">60</cx:pt>
          <cx:pt idx="260167">1</cx:pt>
          <cx:pt idx="260168">0</cx:pt>
          <cx:pt idx="260169">0</cx:pt>
          <cx:pt idx="260170">0</cx:pt>
          <cx:pt idx="260171">0</cx:pt>
          <cx:pt idx="260172">1</cx:pt>
          <cx:pt idx="260173">8</cx:pt>
          <cx:pt idx="260174">0</cx:pt>
          <cx:pt idx="260175">1</cx:pt>
          <cx:pt idx="260176">15</cx:pt>
          <cx:pt idx="260177">1</cx:pt>
          <cx:pt idx="260178">20</cx:pt>
          <cx:pt idx="260179">1</cx:pt>
          <cx:pt idx="260180">0</cx:pt>
          <cx:pt idx="260181">8</cx:pt>
          <cx:pt idx="260182">22</cx:pt>
          <cx:pt idx="260183">34</cx:pt>
          <cx:pt idx="260184">24</cx:pt>
          <cx:pt idx="260185">9</cx:pt>
          <cx:pt idx="260186">118</cx:pt>
          <cx:pt idx="260187">7</cx:pt>
          <cx:pt idx="260188">0</cx:pt>
          <cx:pt idx="260189">0</cx:pt>
          <cx:pt idx="260190">0</cx:pt>
          <cx:pt idx="260191">0</cx:pt>
          <cx:pt idx="260192">0</cx:pt>
          <cx:pt idx="260193">0</cx:pt>
          <cx:pt idx="260194">0</cx:pt>
          <cx:pt idx="260195">0</cx:pt>
          <cx:pt idx="260196">0</cx:pt>
          <cx:pt idx="260197">0</cx:pt>
          <cx:pt idx="260198">0</cx:pt>
          <cx:pt idx="260199">0</cx:pt>
          <cx:pt idx="260200">0</cx:pt>
          <cx:pt idx="260201">0</cx:pt>
          <cx:pt idx="260202">1</cx:pt>
          <cx:pt idx="260203">0</cx:pt>
          <cx:pt idx="260204">174</cx:pt>
          <cx:pt idx="260205">64</cx:pt>
          <cx:pt idx="260206">1</cx:pt>
          <cx:pt idx="260207">0</cx:pt>
          <cx:pt idx="260208">7</cx:pt>
          <cx:pt idx="260209">38</cx:pt>
          <cx:pt idx="260210">0</cx:pt>
          <cx:pt idx="260211">15</cx:pt>
          <cx:pt idx="260212">9</cx:pt>
          <cx:pt idx="260213">5</cx:pt>
          <cx:pt idx="260214">0</cx:pt>
          <cx:pt idx="260215">72</cx:pt>
          <cx:pt idx="260216">165</cx:pt>
          <cx:pt idx="260217">1</cx:pt>
          <cx:pt idx="260218">0</cx:pt>
          <cx:pt idx="260219">7</cx:pt>
          <cx:pt idx="260220">129</cx:pt>
          <cx:pt idx="260221">5</cx:pt>
          <cx:pt idx="260222">18</cx:pt>
          <cx:pt idx="260223">0</cx:pt>
          <cx:pt idx="260224">8</cx:pt>
          <cx:pt idx="260225">349</cx:pt>
          <cx:pt idx="260226">7</cx:pt>
          <cx:pt idx="260227">1</cx:pt>
          <cx:pt idx="260228">153</cx:pt>
          <cx:pt idx="260229">26</cx:pt>
          <cx:pt idx="260230">22</cx:pt>
          <cx:pt idx="260231">11</cx:pt>
          <cx:pt idx="260232">341</cx:pt>
          <cx:pt idx="260233">165</cx:pt>
          <cx:pt idx="260234">0</cx:pt>
          <cx:pt idx="260235">0</cx:pt>
          <cx:pt idx="260236">0</cx:pt>
          <cx:pt idx="260237">7</cx:pt>
          <cx:pt idx="260238">0</cx:pt>
          <cx:pt idx="260239">0</cx:pt>
          <cx:pt idx="260240">32</cx:pt>
          <cx:pt idx="260241">65</cx:pt>
          <cx:pt idx="260242">113</cx:pt>
          <cx:pt idx="260243">214</cx:pt>
          <cx:pt idx="260244">48</cx:pt>
          <cx:pt idx="260245">146</cx:pt>
          <cx:pt idx="260246">138</cx:pt>
          <cx:pt idx="260247">40</cx:pt>
          <cx:pt idx="260248">0</cx:pt>
          <cx:pt idx="260249">227</cx:pt>
          <cx:pt idx="260250">1</cx:pt>
          <cx:pt idx="260251">139</cx:pt>
          <cx:pt idx="260252">1</cx:pt>
          <cx:pt idx="260253">4</cx:pt>
          <cx:pt idx="260254">3</cx:pt>
          <cx:pt idx="260255">93</cx:pt>
          <cx:pt idx="260256">0</cx:pt>
          <cx:pt idx="260257">0</cx:pt>
          <cx:pt idx="260258">17</cx:pt>
          <cx:pt idx="260259">5</cx:pt>
          <cx:pt idx="260260">21</cx:pt>
          <cx:pt idx="260261">107</cx:pt>
          <cx:pt idx="260262">83</cx:pt>
          <cx:pt idx="260263">0</cx:pt>
          <cx:pt idx="260264">0</cx:pt>
          <cx:pt idx="260265">7</cx:pt>
          <cx:pt idx="260266">152</cx:pt>
          <cx:pt idx="260267">1</cx:pt>
          <cx:pt idx="260268">2</cx:pt>
          <cx:pt idx="260269">4</cx:pt>
          <cx:pt idx="260270">0</cx:pt>
          <cx:pt idx="260271">23</cx:pt>
          <cx:pt idx="260272">30</cx:pt>
          <cx:pt idx="260273">36</cx:pt>
          <cx:pt idx="260274">36</cx:pt>
          <cx:pt idx="260275">28</cx:pt>
          <cx:pt idx="260276">3</cx:pt>
          <cx:pt idx="260277">0</cx:pt>
          <cx:pt idx="260278">0</cx:pt>
          <cx:pt idx="260279">0</cx:pt>
          <cx:pt idx="260280">112</cx:pt>
          <cx:pt idx="260281">0</cx:pt>
          <cx:pt idx="260282">0</cx:pt>
          <cx:pt idx="260283">0</cx:pt>
          <cx:pt idx="260284">65</cx:pt>
          <cx:pt idx="260285">0</cx:pt>
          <cx:pt idx="260286">0</cx:pt>
          <cx:pt idx="260287">8</cx:pt>
          <cx:pt idx="260288">0</cx:pt>
          <cx:pt idx="260289">5</cx:pt>
          <cx:pt idx="260290">6</cx:pt>
          <cx:pt idx="260291">3</cx:pt>
          <cx:pt idx="260292">0</cx:pt>
          <cx:pt idx="260293">1</cx:pt>
          <cx:pt idx="260294">2</cx:pt>
          <cx:pt idx="260295">1</cx:pt>
          <cx:pt idx="260296">0</cx:pt>
          <cx:pt idx="260297">357</cx:pt>
          <cx:pt idx="260298">287</cx:pt>
          <cx:pt idx="260299">0</cx:pt>
          <cx:pt idx="260300">0</cx:pt>
          <cx:pt idx="260301">19</cx:pt>
          <cx:pt idx="260302">0</cx:pt>
          <cx:pt idx="260303">0</cx:pt>
          <cx:pt idx="260304">6</cx:pt>
          <cx:pt idx="260305">13</cx:pt>
          <cx:pt idx="260306">121</cx:pt>
          <cx:pt idx="260307">12</cx:pt>
          <cx:pt idx="260308">10</cx:pt>
          <cx:pt idx="260309">1</cx:pt>
          <cx:pt idx="260310">37</cx:pt>
          <cx:pt idx="260311">1</cx:pt>
          <cx:pt idx="260312">91</cx:pt>
          <cx:pt idx="260313">0</cx:pt>
          <cx:pt idx="260314">49</cx:pt>
          <cx:pt idx="260315">8</cx:pt>
          <cx:pt idx="260316">247</cx:pt>
          <cx:pt idx="260317">1</cx:pt>
          <cx:pt idx="260318">0</cx:pt>
          <cx:pt idx="260319">0</cx:pt>
          <cx:pt idx="260320">0</cx:pt>
          <cx:pt idx="260321">0</cx:pt>
          <cx:pt idx="260322">0</cx:pt>
          <cx:pt idx="260323">3</cx:pt>
          <cx:pt idx="260324">0</cx:pt>
          <cx:pt idx="260325">49</cx:pt>
          <cx:pt idx="260326">0</cx:pt>
          <cx:pt idx="260327">1</cx:pt>
          <cx:pt idx="260328">1</cx:pt>
          <cx:pt idx="260329">0</cx:pt>
          <cx:pt idx="260330">40</cx:pt>
          <cx:pt idx="260331">0</cx:pt>
          <cx:pt idx="260332">0</cx:pt>
          <cx:pt idx="260333">0</cx:pt>
          <cx:pt idx="260334">0</cx:pt>
          <cx:pt idx="260335">0</cx:pt>
          <cx:pt idx="260336">1</cx:pt>
          <cx:pt idx="260337">85</cx:pt>
          <cx:pt idx="260338">1</cx:pt>
          <cx:pt idx="260339">13</cx:pt>
          <cx:pt idx="260340">1</cx:pt>
          <cx:pt idx="260341">49</cx:pt>
          <cx:pt idx="260342">0</cx:pt>
          <cx:pt idx="260343">67</cx:pt>
          <cx:pt idx="260344">2</cx:pt>
          <cx:pt idx="260345">28</cx:pt>
          <cx:pt idx="260346">3</cx:pt>
          <cx:pt idx="260347">0</cx:pt>
          <cx:pt idx="260348">8</cx:pt>
          <cx:pt idx="260349">0</cx:pt>
          <cx:pt idx="260350">34</cx:pt>
          <cx:pt idx="260351">8</cx:pt>
          <cx:pt idx="260352">0</cx:pt>
          <cx:pt idx="260353">1</cx:pt>
          <cx:pt idx="260354">0</cx:pt>
          <cx:pt idx="260355">68</cx:pt>
          <cx:pt idx="260356">145</cx:pt>
          <cx:pt idx="260357">0</cx:pt>
          <cx:pt idx="260358">0</cx:pt>
          <cx:pt idx="260359">0</cx:pt>
          <cx:pt idx="260360">0</cx:pt>
          <cx:pt idx="260361">23</cx:pt>
          <cx:pt idx="260362">0</cx:pt>
          <cx:pt idx="260363">0</cx:pt>
          <cx:pt idx="260364">0</cx:pt>
          <cx:pt idx="260365">217</cx:pt>
          <cx:pt idx="260366">7</cx:pt>
          <cx:pt idx="260367">14</cx:pt>
          <cx:pt idx="260368">0</cx:pt>
          <cx:pt idx="260369">16</cx:pt>
          <cx:pt idx="260370">20</cx:pt>
          <cx:pt idx="260371">126</cx:pt>
          <cx:pt idx="260372">0</cx:pt>
          <cx:pt idx="260373">5</cx:pt>
          <cx:pt idx="260374">19</cx:pt>
          <cx:pt idx="260375">30</cx:pt>
          <cx:pt idx="260376">14</cx:pt>
          <cx:pt idx="260377">1</cx:pt>
          <cx:pt idx="260378">57</cx:pt>
          <cx:pt idx="260379">0</cx:pt>
          <cx:pt idx="260380">48</cx:pt>
          <cx:pt idx="260381">5</cx:pt>
          <cx:pt idx="260382">1</cx:pt>
          <cx:pt idx="260383">75</cx:pt>
          <cx:pt idx="260384">0</cx:pt>
          <cx:pt idx="260385">4</cx:pt>
          <cx:pt idx="260386">0</cx:pt>
          <cx:pt idx="260387">21</cx:pt>
          <cx:pt idx="260388">126</cx:pt>
          <cx:pt idx="260389">13</cx:pt>
          <cx:pt idx="260390">95</cx:pt>
          <cx:pt idx="260391">21</cx:pt>
          <cx:pt idx="260392">115</cx:pt>
          <cx:pt idx="260393">182</cx:pt>
          <cx:pt idx="260394">6</cx:pt>
          <cx:pt idx="260395">53</cx:pt>
          <cx:pt idx="260396">30</cx:pt>
          <cx:pt idx="260397">0</cx:pt>
          <cx:pt idx="260398">40</cx:pt>
          <cx:pt idx="260399">70</cx:pt>
          <cx:pt idx="260400">0</cx:pt>
          <cx:pt idx="260401">3</cx:pt>
          <cx:pt idx="260402">49</cx:pt>
          <cx:pt idx="260403">0</cx:pt>
          <cx:pt idx="260404">19</cx:pt>
          <cx:pt idx="260405">11</cx:pt>
          <cx:pt idx="260406">14</cx:pt>
          <cx:pt idx="260407">5</cx:pt>
          <cx:pt idx="260408">23</cx:pt>
          <cx:pt idx="260409">43</cx:pt>
          <cx:pt idx="260410">0</cx:pt>
          <cx:pt idx="260411">0</cx:pt>
          <cx:pt idx="260412">152</cx:pt>
          <cx:pt idx="260413">0</cx:pt>
          <cx:pt idx="260414">6</cx:pt>
          <cx:pt idx="260415">14</cx:pt>
          <cx:pt idx="260416">3</cx:pt>
          <cx:pt idx="260417">1</cx:pt>
          <cx:pt idx="260418">0</cx:pt>
          <cx:pt idx="260419">23</cx:pt>
          <cx:pt idx="260420">4</cx:pt>
          <cx:pt idx="260421">7</cx:pt>
          <cx:pt idx="260422">1</cx:pt>
          <cx:pt idx="260423">8</cx:pt>
          <cx:pt idx="260424">17</cx:pt>
          <cx:pt idx="260425">0</cx:pt>
          <cx:pt idx="260426">733</cx:pt>
          <cx:pt idx="260427">223</cx:pt>
          <cx:pt idx="260428">34</cx:pt>
          <cx:pt idx="260429">0</cx:pt>
          <cx:pt idx="260430">0</cx:pt>
          <cx:pt idx="260431">5</cx:pt>
          <cx:pt idx="260432">0</cx:pt>
          <cx:pt idx="260433">1</cx:pt>
          <cx:pt idx="260434">1</cx:pt>
          <cx:pt idx="260435">0</cx:pt>
          <cx:pt idx="260436">0</cx:pt>
          <cx:pt idx="260437">21</cx:pt>
          <cx:pt idx="260438">18</cx:pt>
          <cx:pt idx="260439">259</cx:pt>
          <cx:pt idx="260440">8</cx:pt>
          <cx:pt idx="260441">14</cx:pt>
          <cx:pt idx="260442">0</cx:pt>
          <cx:pt idx="260443">22</cx:pt>
          <cx:pt idx="260444">27</cx:pt>
          <cx:pt idx="260445">139</cx:pt>
          <cx:pt idx="260446">1</cx:pt>
          <cx:pt idx="260447">84</cx:pt>
          <cx:pt idx="260448">0</cx:pt>
          <cx:pt idx="260449">6</cx:pt>
          <cx:pt idx="260450">0</cx:pt>
          <cx:pt idx="260451">0</cx:pt>
          <cx:pt idx="260452">0</cx:pt>
          <cx:pt idx="260453">92</cx:pt>
          <cx:pt idx="260454">75</cx:pt>
          <cx:pt idx="260455">10</cx:pt>
          <cx:pt idx="260456">3</cx:pt>
          <cx:pt idx="260457">60</cx:pt>
          <cx:pt idx="260458">0</cx:pt>
          <cx:pt idx="260459">7</cx:pt>
          <cx:pt idx="260460">21</cx:pt>
          <cx:pt idx="260461">0</cx:pt>
          <cx:pt idx="260462">0</cx:pt>
          <cx:pt idx="260463">22</cx:pt>
          <cx:pt idx="260464">223</cx:pt>
          <cx:pt idx="260465">1</cx:pt>
          <cx:pt idx="260466">2</cx:pt>
          <cx:pt idx="260467">20</cx:pt>
          <cx:pt idx="260468">15</cx:pt>
          <cx:pt idx="260469">0</cx:pt>
          <cx:pt idx="260470">21</cx:pt>
          <cx:pt idx="260471">0</cx:pt>
          <cx:pt idx="260472">61</cx:pt>
          <cx:pt idx="260473">591</cx:pt>
          <cx:pt idx="260474">282</cx:pt>
          <cx:pt idx="260475">84</cx:pt>
          <cx:pt idx="260476">3</cx:pt>
          <cx:pt idx="260477">2</cx:pt>
          <cx:pt idx="260478">18</cx:pt>
          <cx:pt idx="260479">19</cx:pt>
          <cx:pt idx="260480">32</cx:pt>
          <cx:pt idx="260481">32</cx:pt>
          <cx:pt idx="260482">7</cx:pt>
          <cx:pt idx="260483">38</cx:pt>
          <cx:pt idx="260484">1</cx:pt>
          <cx:pt idx="260485">13</cx:pt>
          <cx:pt idx="260486">0</cx:pt>
          <cx:pt idx="260487">0</cx:pt>
          <cx:pt idx="260488">1</cx:pt>
          <cx:pt idx="260489">3</cx:pt>
          <cx:pt idx="260490">13</cx:pt>
          <cx:pt idx="260491">17</cx:pt>
          <cx:pt idx="260492">2</cx:pt>
          <cx:pt idx="260493">183</cx:pt>
          <cx:pt idx="260494">497</cx:pt>
          <cx:pt idx="260495">0</cx:pt>
          <cx:pt idx="260496">78</cx:pt>
          <cx:pt idx="260497">1</cx:pt>
          <cx:pt idx="260498">1</cx:pt>
          <cx:pt idx="260499">98</cx:pt>
          <cx:pt idx="260500">98</cx:pt>
          <cx:pt idx="260501">0</cx:pt>
          <cx:pt idx="260502">20</cx:pt>
          <cx:pt idx="260503">24</cx:pt>
          <cx:pt idx="260504">14</cx:pt>
          <cx:pt idx="260505">1</cx:pt>
          <cx:pt idx="260506">22</cx:pt>
          <cx:pt idx="260507">12</cx:pt>
          <cx:pt idx="260508">10</cx:pt>
          <cx:pt idx="260509">63</cx:pt>
          <cx:pt idx="260510">4</cx:pt>
          <cx:pt idx="260511">38</cx:pt>
          <cx:pt idx="260512">0</cx:pt>
          <cx:pt idx="260513">8</cx:pt>
          <cx:pt idx="260514">23</cx:pt>
          <cx:pt idx="260515">27</cx:pt>
          <cx:pt idx="260516">1</cx:pt>
          <cx:pt idx="260517">0</cx:pt>
          <cx:pt idx="260518">4</cx:pt>
          <cx:pt idx="260519">5</cx:pt>
          <cx:pt idx="260520">37</cx:pt>
          <cx:pt idx="260521">6</cx:pt>
          <cx:pt idx="260522">77</cx:pt>
          <cx:pt idx="260523">4</cx:pt>
          <cx:pt idx="260524">22</cx:pt>
          <cx:pt idx="260525">6</cx:pt>
          <cx:pt idx="260526">10</cx:pt>
          <cx:pt idx="260527">119</cx:pt>
          <cx:pt idx="260528">2</cx:pt>
          <cx:pt idx="260529">11</cx:pt>
          <cx:pt idx="260530">18</cx:pt>
          <cx:pt idx="260531">7</cx:pt>
          <cx:pt idx="260532">199</cx:pt>
          <cx:pt idx="260533">77</cx:pt>
          <cx:pt idx="260534">92</cx:pt>
          <cx:pt idx="260535">97</cx:pt>
          <cx:pt idx="260536">42</cx:pt>
          <cx:pt idx="260537">348</cx:pt>
          <cx:pt idx="260538">1</cx:pt>
          <cx:pt idx="260539">62</cx:pt>
          <cx:pt idx="260540">1</cx:pt>
          <cx:pt idx="260541">14</cx:pt>
          <cx:pt idx="260542">0</cx:pt>
          <cx:pt idx="260543">7</cx:pt>
          <cx:pt idx="260544">1</cx:pt>
          <cx:pt idx="260545">15</cx:pt>
          <cx:pt idx="260546">0</cx:pt>
          <cx:pt idx="260547">5</cx:pt>
          <cx:pt idx="260548">27</cx:pt>
          <cx:pt idx="260549">1</cx:pt>
          <cx:pt idx="260550">1</cx:pt>
          <cx:pt idx="260551">0</cx:pt>
          <cx:pt idx="260552">70</cx:pt>
          <cx:pt idx="260553">0</cx:pt>
          <cx:pt idx="260554">1</cx:pt>
          <cx:pt idx="260555">85</cx:pt>
          <cx:pt idx="260556">7</cx:pt>
          <cx:pt idx="260557">6</cx:pt>
          <cx:pt idx="260558">14</cx:pt>
          <cx:pt idx="260559">20</cx:pt>
          <cx:pt idx="260560">0</cx:pt>
          <cx:pt idx="260561">6</cx:pt>
          <cx:pt idx="260562">0</cx:pt>
          <cx:pt idx="260563">40</cx:pt>
          <cx:pt idx="260564">3</cx:pt>
          <cx:pt idx="260565">7</cx:pt>
          <cx:pt idx="260566">12</cx:pt>
          <cx:pt idx="260567">55</cx:pt>
          <cx:pt idx="260568">0</cx:pt>
          <cx:pt idx="260569">0</cx:pt>
          <cx:pt idx="260570">0</cx:pt>
          <cx:pt idx="260571">0</cx:pt>
          <cx:pt idx="260572">91</cx:pt>
          <cx:pt idx="260573">6</cx:pt>
          <cx:pt idx="260574">0</cx:pt>
          <cx:pt idx="260575">3</cx:pt>
          <cx:pt idx="260576">0</cx:pt>
          <cx:pt idx="260577">70</cx:pt>
          <cx:pt idx="260578">5</cx:pt>
          <cx:pt idx="260579">0</cx:pt>
          <cx:pt idx="260580">22</cx:pt>
          <cx:pt idx="260581">42</cx:pt>
          <cx:pt idx="260582">195</cx:pt>
          <cx:pt idx="260583">0</cx:pt>
          <cx:pt idx="260584">0</cx:pt>
          <cx:pt idx="260585">80</cx:pt>
          <cx:pt idx="260586">99</cx:pt>
          <cx:pt idx="260587">12</cx:pt>
          <cx:pt idx="260588">36</cx:pt>
          <cx:pt idx="260589">636</cx:pt>
          <cx:pt idx="260590">206</cx:pt>
          <cx:pt idx="260591">0</cx:pt>
          <cx:pt idx="260592">0</cx:pt>
          <cx:pt idx="260593">65</cx:pt>
          <cx:pt idx="260594">0</cx:pt>
          <cx:pt idx="260595">32</cx:pt>
          <cx:pt idx="260596">20</cx:pt>
          <cx:pt idx="260597">0</cx:pt>
          <cx:pt idx="260598">7</cx:pt>
          <cx:pt idx="260599">63</cx:pt>
          <cx:pt idx="260600">19</cx:pt>
          <cx:pt idx="260601">15</cx:pt>
          <cx:pt idx="260602">23</cx:pt>
          <cx:pt idx="260603">42</cx:pt>
          <cx:pt idx="260604">3</cx:pt>
          <cx:pt idx="260605">326</cx:pt>
          <cx:pt idx="260606">21</cx:pt>
          <cx:pt idx="260607">0</cx:pt>
          <cx:pt idx="260608">1</cx:pt>
          <cx:pt idx="260609">17</cx:pt>
          <cx:pt idx="260610">0</cx:pt>
          <cx:pt idx="260611">5</cx:pt>
          <cx:pt idx="260612">175</cx:pt>
          <cx:pt idx="260613">135</cx:pt>
          <cx:pt idx="260614">8</cx:pt>
          <cx:pt idx="260615">212</cx:pt>
          <cx:pt idx="260616">23</cx:pt>
          <cx:pt idx="260617">3</cx:pt>
          <cx:pt idx="260618">1</cx:pt>
          <cx:pt idx="260619">0</cx:pt>
          <cx:pt idx="260620">0</cx:pt>
          <cx:pt idx="260621">0</cx:pt>
          <cx:pt idx="260622">25</cx:pt>
          <cx:pt idx="260623">0</cx:pt>
          <cx:pt idx="260624">61</cx:pt>
          <cx:pt idx="260625">32</cx:pt>
          <cx:pt idx="260626">0</cx:pt>
          <cx:pt idx="260627">0</cx:pt>
          <cx:pt idx="260628">0</cx:pt>
          <cx:pt idx="260629">66</cx:pt>
          <cx:pt idx="260630">0</cx:pt>
          <cx:pt idx="260631">18</cx:pt>
          <cx:pt idx="260632">0</cx:pt>
          <cx:pt idx="260633">91</cx:pt>
          <cx:pt idx="260634">5</cx:pt>
          <cx:pt idx="260635">27</cx:pt>
          <cx:pt idx="260636">3</cx:pt>
          <cx:pt idx="260637">15</cx:pt>
          <cx:pt idx="260638">0</cx:pt>
          <cx:pt idx="260639">63</cx:pt>
          <cx:pt idx="260640">6</cx:pt>
          <cx:pt idx="260641">1</cx:pt>
          <cx:pt idx="260642">77</cx:pt>
          <cx:pt idx="260643">8</cx:pt>
          <cx:pt idx="260644">19</cx:pt>
          <cx:pt idx="260645">0</cx:pt>
          <cx:pt idx="260646">134</cx:pt>
          <cx:pt idx="260647">4</cx:pt>
          <cx:pt idx="260648">1</cx:pt>
          <cx:pt idx="260649">4</cx:pt>
          <cx:pt idx="260650">26</cx:pt>
          <cx:pt idx="260651">10</cx:pt>
          <cx:pt idx="260652">1</cx:pt>
          <cx:pt idx="260653">1</cx:pt>
          <cx:pt idx="260654">6</cx:pt>
          <cx:pt idx="260655">15</cx:pt>
          <cx:pt idx="260656">4</cx:pt>
          <cx:pt idx="260657">0</cx:pt>
          <cx:pt idx="260658">340</cx:pt>
          <cx:pt idx="260659">0</cx:pt>
          <cx:pt idx="260660">1</cx:pt>
          <cx:pt idx="260661">110</cx:pt>
          <cx:pt idx="260662">3</cx:pt>
          <cx:pt idx="260663">21</cx:pt>
          <cx:pt idx="260664">1</cx:pt>
          <cx:pt idx="260665">6</cx:pt>
          <cx:pt idx="260666">3</cx:pt>
          <cx:pt idx="260667">8</cx:pt>
          <cx:pt idx="260668">0</cx:pt>
          <cx:pt idx="260669">0</cx:pt>
          <cx:pt idx="260670">0</cx:pt>
          <cx:pt idx="260671">0</cx:pt>
          <cx:pt idx="260672">0</cx:pt>
          <cx:pt idx="260673">41</cx:pt>
          <cx:pt idx="260674">0</cx:pt>
          <cx:pt idx="260675">6</cx:pt>
          <cx:pt idx="260676">1</cx:pt>
          <cx:pt idx="260677">38</cx:pt>
          <cx:pt idx="260678">0</cx:pt>
          <cx:pt idx="260679">120</cx:pt>
          <cx:pt idx="260680">91</cx:pt>
          <cx:pt idx="260681">46</cx:pt>
          <cx:pt idx="260682">0</cx:pt>
          <cx:pt idx="260683">4</cx:pt>
          <cx:pt idx="260684">0</cx:pt>
          <cx:pt idx="260685">12</cx:pt>
          <cx:pt idx="260686">33</cx:pt>
          <cx:pt idx="260687">0</cx:pt>
          <cx:pt idx="260688">1</cx:pt>
          <cx:pt idx="260689">12</cx:pt>
          <cx:pt idx="260690">52</cx:pt>
          <cx:pt idx="260691">0</cx:pt>
          <cx:pt idx="260692">230</cx:pt>
          <cx:pt idx="260693">1</cx:pt>
          <cx:pt idx="260694">0</cx:pt>
          <cx:pt idx="260695">0</cx:pt>
          <cx:pt idx="260696">2</cx:pt>
          <cx:pt idx="260697">7</cx:pt>
          <cx:pt idx="260698">484</cx:pt>
          <cx:pt idx="260699">1</cx:pt>
          <cx:pt idx="260700">334</cx:pt>
          <cx:pt idx="260701">127</cx:pt>
          <cx:pt idx="260702">2</cx:pt>
          <cx:pt idx="260703">6</cx:pt>
          <cx:pt idx="260704">7</cx:pt>
          <cx:pt idx="260705">133</cx:pt>
          <cx:pt idx="260706">0</cx:pt>
          <cx:pt idx="260707">0</cx:pt>
          <cx:pt idx="260708">0</cx:pt>
          <cx:pt idx="260709">22</cx:pt>
          <cx:pt idx="260710">0</cx:pt>
          <cx:pt idx="260711">0</cx:pt>
          <cx:pt idx="260712">23</cx:pt>
          <cx:pt idx="260713">21</cx:pt>
          <cx:pt idx="260714">3</cx:pt>
          <cx:pt idx="260715">189</cx:pt>
          <cx:pt idx="260716">71</cx:pt>
          <cx:pt idx="260717">87</cx:pt>
          <cx:pt idx="260718">335</cx:pt>
          <cx:pt idx="260719">1</cx:pt>
          <cx:pt idx="260720">24</cx:pt>
          <cx:pt idx="260721">142</cx:pt>
          <cx:pt idx="260722">305</cx:pt>
          <cx:pt idx="260723">229</cx:pt>
          <cx:pt idx="260724">5</cx:pt>
          <cx:pt idx="260725">0</cx:pt>
          <cx:pt idx="260726">1</cx:pt>
          <cx:pt idx="260727">0</cx:pt>
          <cx:pt idx="260728">1</cx:pt>
          <cx:pt idx="260729">2</cx:pt>
          <cx:pt idx="260730">0</cx:pt>
          <cx:pt idx="260731">13</cx:pt>
          <cx:pt idx="260732">12</cx:pt>
          <cx:pt idx="260733">0</cx:pt>
          <cx:pt idx="260734">26</cx:pt>
          <cx:pt idx="260735">23</cx:pt>
          <cx:pt idx="260736">4</cx:pt>
          <cx:pt idx="260737">0</cx:pt>
          <cx:pt idx="260738">0</cx:pt>
          <cx:pt idx="260739">0</cx:pt>
          <cx:pt idx="260740">60</cx:pt>
          <cx:pt idx="260741">0</cx:pt>
          <cx:pt idx="260742">0</cx:pt>
          <cx:pt idx="260743">1</cx:pt>
          <cx:pt idx="260744">0</cx:pt>
          <cx:pt idx="260745">0</cx:pt>
          <cx:pt idx="260746">0</cx:pt>
          <cx:pt idx="260747">0</cx:pt>
          <cx:pt idx="260748">0</cx:pt>
          <cx:pt idx="260749">0</cx:pt>
          <cx:pt idx="260750">1</cx:pt>
          <cx:pt idx="260751">0</cx:pt>
          <cx:pt idx="260752">0</cx:pt>
          <cx:pt idx="260753">0</cx:pt>
          <cx:pt idx="260754">1</cx:pt>
          <cx:pt idx="260755">0</cx:pt>
          <cx:pt idx="260756">17</cx:pt>
          <cx:pt idx="260757">29</cx:pt>
          <cx:pt idx="260758">20</cx:pt>
          <cx:pt idx="260759">0</cx:pt>
          <cx:pt idx="260760">322</cx:pt>
          <cx:pt idx="260761">13</cx:pt>
          <cx:pt idx="260762">77</cx:pt>
          <cx:pt idx="260763">312</cx:pt>
          <cx:pt idx="260764">12</cx:pt>
          <cx:pt idx="260765">167</cx:pt>
          <cx:pt idx="260766">0</cx:pt>
          <cx:pt idx="260767">0</cx:pt>
          <cx:pt idx="260768">1</cx:pt>
          <cx:pt idx="260769">10</cx:pt>
          <cx:pt idx="260770">1</cx:pt>
          <cx:pt idx="260771">1</cx:pt>
          <cx:pt idx="260772">9</cx:pt>
          <cx:pt idx="260773">214</cx:pt>
          <cx:pt idx="260774">3</cx:pt>
          <cx:pt idx="260775">281</cx:pt>
          <cx:pt idx="260776">0</cx:pt>
          <cx:pt idx="260777">8</cx:pt>
          <cx:pt idx="260778">134</cx:pt>
          <cx:pt idx="260779">68</cx:pt>
          <cx:pt idx="260780">1</cx:pt>
          <cx:pt idx="260781">10</cx:pt>
          <cx:pt idx="260782">504</cx:pt>
          <cx:pt idx="260783">3</cx:pt>
          <cx:pt idx="260784">62</cx:pt>
          <cx:pt idx="260785">16</cx:pt>
          <cx:pt idx="260786">24</cx:pt>
          <cx:pt idx="260787">1</cx:pt>
          <cx:pt idx="260788">0</cx:pt>
          <cx:pt idx="260789">14</cx:pt>
          <cx:pt idx="260790">15</cx:pt>
          <cx:pt idx="260791">8</cx:pt>
          <cx:pt idx="260792">2</cx:pt>
          <cx:pt idx="260793">195</cx:pt>
          <cx:pt idx="260794">312</cx:pt>
          <cx:pt idx="260795">3</cx:pt>
          <cx:pt idx="260796">44</cx:pt>
          <cx:pt idx="260797">0</cx:pt>
          <cx:pt idx="260798">38</cx:pt>
          <cx:pt idx="260799">99</cx:pt>
          <cx:pt idx="260800">26</cx:pt>
          <cx:pt idx="260801">0</cx:pt>
          <cx:pt idx="260802">7</cx:pt>
          <cx:pt idx="260803">6</cx:pt>
          <cx:pt idx="260804">0</cx:pt>
          <cx:pt idx="260805">31</cx:pt>
          <cx:pt idx="260806">4</cx:pt>
          <cx:pt idx="260807">83</cx:pt>
          <cx:pt idx="260808">123</cx:pt>
          <cx:pt idx="260809">263</cx:pt>
          <cx:pt idx="260810">1</cx:pt>
          <cx:pt idx="260811">0</cx:pt>
          <cx:pt idx="260812">225</cx:pt>
          <cx:pt idx="260813">44</cx:pt>
          <cx:pt idx="260814">7</cx:pt>
          <cx:pt idx="260815">12</cx:pt>
          <cx:pt idx="260816">5</cx:pt>
          <cx:pt idx="260817">22</cx:pt>
          <cx:pt idx="260818">0</cx:pt>
          <cx:pt idx="260819">0</cx:pt>
          <cx:pt idx="260820">0</cx:pt>
          <cx:pt idx="260821">0</cx:pt>
          <cx:pt idx="260822">83</cx:pt>
          <cx:pt idx="260823">40</cx:pt>
          <cx:pt idx="260824">7</cx:pt>
          <cx:pt idx="260825">1</cx:pt>
          <cx:pt idx="260826">11</cx:pt>
          <cx:pt idx="260827">1</cx:pt>
          <cx:pt idx="260828">15</cx:pt>
          <cx:pt idx="260829">0</cx:pt>
          <cx:pt idx="260830">66</cx:pt>
          <cx:pt idx="260831">0</cx:pt>
          <cx:pt idx="260832">0</cx:pt>
          <cx:pt idx="260833">29</cx:pt>
          <cx:pt idx="260834">0</cx:pt>
          <cx:pt idx="260835">3</cx:pt>
          <cx:pt idx="260836">0</cx:pt>
          <cx:pt idx="260837">10</cx:pt>
          <cx:pt idx="260838">75</cx:pt>
          <cx:pt idx="260839">2</cx:pt>
          <cx:pt idx="260840">233</cx:pt>
          <cx:pt idx="260841">47</cx:pt>
          <cx:pt idx="260842">50</cx:pt>
          <cx:pt idx="260843">4</cx:pt>
          <cx:pt idx="260844">53</cx:pt>
          <cx:pt idx="260845">18</cx:pt>
          <cx:pt idx="260846">0</cx:pt>
          <cx:pt idx="260847">1</cx:pt>
          <cx:pt idx="260848">1</cx:pt>
          <cx:pt idx="260849">0</cx:pt>
          <cx:pt idx="260850">0</cx:pt>
          <cx:pt idx="260851">0</cx:pt>
          <cx:pt idx="260852">0</cx:pt>
          <cx:pt idx="260853">0</cx:pt>
          <cx:pt idx="260854">8</cx:pt>
          <cx:pt idx="260855">7</cx:pt>
          <cx:pt idx="260856">22</cx:pt>
          <cx:pt idx="260857">86</cx:pt>
          <cx:pt idx="260858">0</cx:pt>
          <cx:pt idx="260859">6</cx:pt>
          <cx:pt idx="260860">3</cx:pt>
          <cx:pt idx="260861">3</cx:pt>
          <cx:pt idx="260862">0</cx:pt>
          <cx:pt idx="260863">69</cx:pt>
          <cx:pt idx="260864">24</cx:pt>
          <cx:pt idx="260865">3</cx:pt>
          <cx:pt idx="260866">19</cx:pt>
          <cx:pt idx="260867">50</cx:pt>
          <cx:pt idx="260868">0</cx:pt>
          <cx:pt idx="260869">0</cx:pt>
          <cx:pt idx="260870">0</cx:pt>
          <cx:pt idx="260871">0</cx:pt>
          <cx:pt idx="260872">0</cx:pt>
          <cx:pt idx="260873">1</cx:pt>
          <cx:pt idx="260874">65</cx:pt>
          <cx:pt idx="260875">56</cx:pt>
          <cx:pt idx="260876">86</cx:pt>
          <cx:pt idx="260877">340</cx:pt>
          <cx:pt idx="260878">1</cx:pt>
          <cx:pt idx="260879">0</cx:pt>
          <cx:pt idx="260880">6</cx:pt>
          <cx:pt idx="260881">1</cx:pt>
          <cx:pt idx="260882">11</cx:pt>
          <cx:pt idx="260883">251</cx:pt>
          <cx:pt idx="260884">1</cx:pt>
          <cx:pt idx="260885">0</cx:pt>
          <cx:pt idx="260886">48</cx:pt>
          <cx:pt idx="260887">8</cx:pt>
          <cx:pt idx="260888">33</cx:pt>
          <cx:pt idx="260889">1</cx:pt>
          <cx:pt idx="260890">10</cx:pt>
          <cx:pt idx="260891">120</cx:pt>
          <cx:pt idx="260892">121</cx:pt>
          <cx:pt idx="260893">126</cx:pt>
          <cx:pt idx="260894">250</cx:pt>
          <cx:pt idx="260895">391</cx:pt>
          <cx:pt idx="260896">1</cx:pt>
          <cx:pt idx="260897">11</cx:pt>
          <cx:pt idx="260898">9</cx:pt>
          <cx:pt idx="260899">40</cx:pt>
          <cx:pt idx="260900">14</cx:pt>
          <cx:pt idx="260901">37</cx:pt>
          <cx:pt idx="260902">57</cx:pt>
          <cx:pt idx="260903">30</cx:pt>
          <cx:pt idx="260904">23</cx:pt>
          <cx:pt idx="260905">0</cx:pt>
          <cx:pt idx="260906">14</cx:pt>
          <cx:pt idx="260907">5</cx:pt>
          <cx:pt idx="260908">3</cx:pt>
          <cx:pt idx="260909">0</cx:pt>
          <cx:pt idx="260910">0</cx:pt>
          <cx:pt idx="260911">7</cx:pt>
          <cx:pt idx="260912">28</cx:pt>
          <cx:pt idx="260913">1</cx:pt>
          <cx:pt idx="260914">1</cx:pt>
          <cx:pt idx="260915">25</cx:pt>
          <cx:pt idx="260916">297</cx:pt>
          <cx:pt idx="260917">6</cx:pt>
          <cx:pt idx="260918">1</cx:pt>
          <cx:pt idx="260919">7</cx:pt>
          <cx:pt idx="260920">127</cx:pt>
          <cx:pt idx="260921">79</cx:pt>
          <cx:pt idx="260922">28</cx:pt>
          <cx:pt idx="260923">6</cx:pt>
          <cx:pt idx="260924">1</cx:pt>
          <cx:pt idx="260925">1</cx:pt>
          <cx:pt idx="260926">40</cx:pt>
          <cx:pt idx="260927">30</cx:pt>
          <cx:pt idx="260928">28</cx:pt>
          <cx:pt idx="260929">0</cx:pt>
          <cx:pt idx="260930">74</cx:pt>
          <cx:pt idx="260931">1</cx:pt>
          <cx:pt idx="260932">7</cx:pt>
          <cx:pt idx="260933">60</cx:pt>
          <cx:pt idx="260934">38</cx:pt>
          <cx:pt idx="260935">98</cx:pt>
          <cx:pt idx="260936">12</cx:pt>
          <cx:pt idx="260937">28</cx:pt>
          <cx:pt idx="260938">4</cx:pt>
          <cx:pt idx="260939">2</cx:pt>
          <cx:pt idx="260940">144</cx:pt>
          <cx:pt idx="260941">0</cx:pt>
          <cx:pt idx="260942">42</cx:pt>
          <cx:pt idx="260943">4</cx:pt>
          <cx:pt idx="260944">0</cx:pt>
          <cx:pt idx="260945">0</cx:pt>
          <cx:pt idx="260946">1</cx:pt>
          <cx:pt idx="260947">29</cx:pt>
          <cx:pt idx="260948">10</cx:pt>
          <cx:pt idx="260949">0</cx:pt>
          <cx:pt idx="260950">0</cx:pt>
          <cx:pt idx="260951">0</cx:pt>
          <cx:pt idx="260952">0</cx:pt>
          <cx:pt idx="260953">0</cx:pt>
          <cx:pt idx="260954">0</cx:pt>
          <cx:pt idx="260955">0</cx:pt>
          <cx:pt idx="260956">0</cx:pt>
          <cx:pt idx="260957">31</cx:pt>
          <cx:pt idx="260958">107</cx:pt>
          <cx:pt idx="260959">165</cx:pt>
          <cx:pt idx="260960">81</cx:pt>
          <cx:pt idx="260961">0</cx:pt>
          <cx:pt idx="260962">188</cx:pt>
          <cx:pt idx="260963">0</cx:pt>
          <cx:pt idx="260964">14</cx:pt>
          <cx:pt idx="260965">7</cx:pt>
          <cx:pt idx="260966">28</cx:pt>
          <cx:pt idx="260967">0</cx:pt>
          <cx:pt idx="260968">5</cx:pt>
          <cx:pt idx="260969">22</cx:pt>
          <cx:pt idx="260970">6</cx:pt>
          <cx:pt idx="260971">27</cx:pt>
          <cx:pt idx="260972">4</cx:pt>
          <cx:pt idx="260973">10</cx:pt>
          <cx:pt idx="260974">7</cx:pt>
          <cx:pt idx="260975">10</cx:pt>
          <cx:pt idx="260976">32</cx:pt>
          <cx:pt idx="260977">0</cx:pt>
          <cx:pt idx="260978">3</cx:pt>
          <cx:pt idx="260979">20</cx:pt>
          <cx:pt idx="260980">0</cx:pt>
          <cx:pt idx="260981">163</cx:pt>
          <cx:pt idx="260982">1</cx:pt>
          <cx:pt idx="260983">42</cx:pt>
          <cx:pt idx="260984">0</cx:pt>
          <cx:pt idx="260985">0</cx:pt>
          <cx:pt idx="260986">4</cx:pt>
          <cx:pt idx="260987">21</cx:pt>
          <cx:pt idx="260988">167</cx:pt>
          <cx:pt idx="260989">27</cx:pt>
          <cx:pt idx="260990">114</cx:pt>
          <cx:pt idx="260991">321</cx:pt>
          <cx:pt idx="260992">0</cx:pt>
          <cx:pt idx="260993">0</cx:pt>
          <cx:pt idx="260994">32</cx:pt>
          <cx:pt idx="260995">64</cx:pt>
          <cx:pt idx="260996">117</cx:pt>
          <cx:pt idx="260997">143</cx:pt>
          <cx:pt idx="260998">7</cx:pt>
          <cx:pt idx="260999">4</cx:pt>
          <cx:pt idx="261000">0</cx:pt>
          <cx:pt idx="261001">1</cx:pt>
          <cx:pt idx="261002">3</cx:pt>
          <cx:pt idx="261003">20</cx:pt>
          <cx:pt idx="261004">3</cx:pt>
          <cx:pt idx="261005">4</cx:pt>
          <cx:pt idx="261006">2</cx:pt>
          <cx:pt idx="261007">0</cx:pt>
          <cx:pt idx="261008">0</cx:pt>
          <cx:pt idx="261009">6</cx:pt>
          <cx:pt idx="261010">1</cx:pt>
          <cx:pt idx="261011">3</cx:pt>
          <cx:pt idx="261012">9</cx:pt>
          <cx:pt idx="261013">41</cx:pt>
          <cx:pt idx="261014">4</cx:pt>
          <cx:pt idx="261015">18</cx:pt>
          <cx:pt idx="261016">35</cx:pt>
          <cx:pt idx="261017">1</cx:pt>
          <cx:pt idx="261018">246</cx:pt>
          <cx:pt idx="261019">1</cx:pt>
          <cx:pt idx="261020">57</cx:pt>
          <cx:pt idx="261021">102</cx:pt>
          <cx:pt idx="261022">3</cx:pt>
          <cx:pt idx="261023">1</cx:pt>
          <cx:pt idx="261024">0</cx:pt>
          <cx:pt idx="261025">1</cx:pt>
          <cx:pt idx="261026">3</cx:pt>
          <cx:pt idx="261027">0</cx:pt>
          <cx:pt idx="261028">0</cx:pt>
          <cx:pt idx="261029">0</cx:pt>
          <cx:pt idx="261030">6</cx:pt>
          <cx:pt idx="261031">0</cx:pt>
          <cx:pt idx="261032">4</cx:pt>
          <cx:pt idx="261033">27</cx:pt>
          <cx:pt idx="261034">6</cx:pt>
          <cx:pt idx="261035">22</cx:pt>
          <cx:pt idx="261036">60</cx:pt>
          <cx:pt idx="261037">77</cx:pt>
          <cx:pt idx="261038">3</cx:pt>
          <cx:pt idx="261039">0</cx:pt>
          <cx:pt idx="261040">11</cx:pt>
          <cx:pt idx="261041">28</cx:pt>
          <cx:pt idx="261042">1</cx:pt>
          <cx:pt idx="261043">380</cx:pt>
          <cx:pt idx="261044">8</cx:pt>
          <cx:pt idx="261045">3</cx:pt>
          <cx:pt idx="261046">156</cx:pt>
          <cx:pt idx="261047">0</cx:pt>
          <cx:pt idx="261048">24</cx:pt>
          <cx:pt idx="261049">46</cx:pt>
          <cx:pt idx="261050">97</cx:pt>
          <cx:pt idx="261051">17</cx:pt>
          <cx:pt idx="261052">71</cx:pt>
          <cx:pt idx="261053">42</cx:pt>
          <cx:pt idx="261054">0</cx:pt>
          <cx:pt idx="261055">1</cx:pt>
          <cx:pt idx="261056">45</cx:pt>
          <cx:pt idx="261057">0</cx:pt>
          <cx:pt idx="261058">1</cx:pt>
          <cx:pt idx="261059">0</cx:pt>
          <cx:pt idx="261060">411</cx:pt>
          <cx:pt idx="261061">1</cx:pt>
          <cx:pt idx="261062">18</cx:pt>
          <cx:pt idx="261063">5</cx:pt>
          <cx:pt idx="261064">1</cx:pt>
          <cx:pt idx="261065">72</cx:pt>
          <cx:pt idx="261066">0</cx:pt>
          <cx:pt idx="261067">0</cx:pt>
          <cx:pt idx="261068">3</cx:pt>
          <cx:pt idx="261069">1</cx:pt>
          <cx:pt idx="261070">72</cx:pt>
          <cx:pt idx="261071">115</cx:pt>
          <cx:pt idx="261072">1</cx:pt>
          <cx:pt idx="261073">13</cx:pt>
          <cx:pt idx="261074">8</cx:pt>
          <cx:pt idx="261075">18</cx:pt>
          <cx:pt idx="261076">1</cx:pt>
          <cx:pt idx="261077">5</cx:pt>
          <cx:pt idx="261078">2</cx:pt>
          <cx:pt idx="261079">0</cx:pt>
          <cx:pt idx="261080">8</cx:pt>
          <cx:pt idx="261081">0</cx:pt>
          <cx:pt idx="261082">1</cx:pt>
          <cx:pt idx="261083">1</cx:pt>
          <cx:pt idx="261084">0</cx:pt>
          <cx:pt idx="261085">0</cx:pt>
          <cx:pt idx="261086">0</cx:pt>
          <cx:pt idx="261087">1</cx:pt>
          <cx:pt idx="261088">0</cx:pt>
          <cx:pt idx="261089">1</cx:pt>
          <cx:pt idx="261090">0</cx:pt>
          <cx:pt idx="261091">0</cx:pt>
          <cx:pt idx="261092">0</cx:pt>
          <cx:pt idx="261093">9</cx:pt>
          <cx:pt idx="261094">0</cx:pt>
          <cx:pt idx="261095">0</cx:pt>
          <cx:pt idx="261096">0</cx:pt>
          <cx:pt idx="261097">0</cx:pt>
          <cx:pt idx="261098">0</cx:pt>
          <cx:pt idx="261099">24</cx:pt>
          <cx:pt idx="261100">11</cx:pt>
          <cx:pt idx="261101">69</cx:pt>
          <cx:pt idx="261102">53</cx:pt>
          <cx:pt idx="261103">5</cx:pt>
          <cx:pt idx="261104">209</cx:pt>
          <cx:pt idx="261105">61</cx:pt>
          <cx:pt idx="261106">36</cx:pt>
          <cx:pt idx="261107">0</cx:pt>
          <cx:pt idx="261108">32</cx:pt>
          <cx:pt idx="261109">1</cx:pt>
          <cx:pt idx="261110">0</cx:pt>
          <cx:pt idx="261111">3</cx:pt>
          <cx:pt idx="261112">1</cx:pt>
          <cx:pt idx="261113">0</cx:pt>
          <cx:pt idx="261114">14</cx:pt>
          <cx:pt idx="261115">1</cx:pt>
          <cx:pt idx="261116">420</cx:pt>
          <cx:pt idx="261117">60</cx:pt>
          <cx:pt idx="261118">103</cx:pt>
          <cx:pt idx="261119">127</cx:pt>
          <cx:pt idx="261120">8</cx:pt>
          <cx:pt idx="261121">1</cx:pt>
          <cx:pt idx="261122">11</cx:pt>
          <cx:pt idx="261123">27</cx:pt>
          <cx:pt idx="261124">3</cx:pt>
          <cx:pt idx="261125">27</cx:pt>
          <cx:pt idx="261126">3</cx:pt>
          <cx:pt idx="261127">6</cx:pt>
          <cx:pt idx="261128">20</cx:pt>
          <cx:pt idx="261129">7</cx:pt>
          <cx:pt idx="261130">0</cx:pt>
          <cx:pt idx="261131">0</cx:pt>
          <cx:pt idx="261132">2</cx:pt>
          <cx:pt idx="261133">114</cx:pt>
          <cx:pt idx="261134">0</cx:pt>
          <cx:pt idx="261135">416</cx:pt>
          <cx:pt idx="261136">1</cx:pt>
          <cx:pt idx="261137">0</cx:pt>
          <cx:pt idx="261138">27</cx:pt>
          <cx:pt idx="261139">133</cx:pt>
          <cx:pt idx="261140">0</cx:pt>
          <cx:pt idx="261141">2</cx:pt>
          <cx:pt idx="261142">11</cx:pt>
          <cx:pt idx="261143">162</cx:pt>
          <cx:pt idx="261144">13</cx:pt>
          <cx:pt idx="261145">0</cx:pt>
          <cx:pt idx="261146">0</cx:pt>
          <cx:pt idx="261147">44</cx:pt>
          <cx:pt idx="261148">29</cx:pt>
          <cx:pt idx="261149">32</cx:pt>
          <cx:pt idx="261150">212</cx:pt>
          <cx:pt idx="261151">0</cx:pt>
          <cx:pt idx="261152">2</cx:pt>
          <cx:pt idx="261153">4</cx:pt>
          <cx:pt idx="261154">3</cx:pt>
          <cx:pt idx="261155">77</cx:pt>
          <cx:pt idx="261156">81</cx:pt>
          <cx:pt idx="261157">0</cx:pt>
          <cx:pt idx="261158">54</cx:pt>
          <cx:pt idx="261159">71</cx:pt>
          <cx:pt idx="261160">99</cx:pt>
          <cx:pt idx="261161">175</cx:pt>
          <cx:pt idx="261162">14</cx:pt>
          <cx:pt idx="261163">0</cx:pt>
          <cx:pt idx="261164">48</cx:pt>
          <cx:pt idx="261165">7</cx:pt>
          <cx:pt idx="261166">0</cx:pt>
          <cx:pt idx="261167">27</cx:pt>
          <cx:pt idx="261168">0</cx:pt>
          <cx:pt idx="261169">0</cx:pt>
          <cx:pt idx="261170">1</cx:pt>
          <cx:pt idx="261171">2</cx:pt>
          <cx:pt idx="261172">0</cx:pt>
          <cx:pt idx="261173">0</cx:pt>
          <cx:pt idx="261174">33</cx:pt>
          <cx:pt idx="261175">0</cx:pt>
          <cx:pt idx="261176">165</cx:pt>
          <cx:pt idx="261177">0</cx:pt>
          <cx:pt idx="261178">6</cx:pt>
          <cx:pt idx="261179">0</cx:pt>
          <cx:pt idx="261180">0</cx:pt>
          <cx:pt idx="261181">42</cx:pt>
          <cx:pt idx="261182">66</cx:pt>
          <cx:pt idx="261183">15</cx:pt>
          <cx:pt idx="261184">0</cx:pt>
          <cx:pt idx="261185">17</cx:pt>
          <cx:pt idx="261186">13</cx:pt>
          <cx:pt idx="261187">2</cx:pt>
          <cx:pt idx="261188">6</cx:pt>
          <cx:pt idx="261189">1</cx:pt>
          <cx:pt idx="261190">50</cx:pt>
          <cx:pt idx="261191">0</cx:pt>
          <cx:pt idx="261192">0</cx:pt>
          <cx:pt idx="261193">20</cx:pt>
          <cx:pt idx="261194">1</cx:pt>
          <cx:pt idx="261195">40</cx:pt>
          <cx:pt idx="261196">70</cx:pt>
          <cx:pt idx="261197">35</cx:pt>
          <cx:pt idx="261198">3</cx:pt>
          <cx:pt idx="261199">2</cx:pt>
          <cx:pt idx="261200">9</cx:pt>
          <cx:pt idx="261201">0</cx:pt>
          <cx:pt idx="261202">31</cx:pt>
          <cx:pt idx="261203">1</cx:pt>
          <cx:pt idx="261204">70</cx:pt>
          <cx:pt idx="261205">165</cx:pt>
          <cx:pt idx="261206">26</cx:pt>
          <cx:pt idx="261207">583</cx:pt>
          <cx:pt idx="261208">0</cx:pt>
          <cx:pt idx="261209">3</cx:pt>
          <cx:pt idx="261210">0</cx:pt>
          <cx:pt idx="261211">0</cx:pt>
          <cx:pt idx="261212">2</cx:pt>
          <cx:pt idx="261213">121</cx:pt>
          <cx:pt idx="261214">289</cx:pt>
          <cx:pt idx="261215">28</cx:pt>
          <cx:pt idx="261216">113</cx:pt>
          <cx:pt idx="261217">12</cx:pt>
          <cx:pt idx="261218">14</cx:pt>
          <cx:pt idx="261219">6</cx:pt>
          <cx:pt idx="261220">0</cx:pt>
          <cx:pt idx="261221">12</cx:pt>
          <cx:pt idx="261222">20</cx:pt>
          <cx:pt idx="261223">118</cx:pt>
          <cx:pt idx="261224">0</cx:pt>
          <cx:pt idx="261225">0</cx:pt>
          <cx:pt idx="261226">4</cx:pt>
          <cx:pt idx="261227">21</cx:pt>
          <cx:pt idx="261228">0</cx:pt>
          <cx:pt idx="261229">1</cx:pt>
          <cx:pt idx="261230">10</cx:pt>
          <cx:pt idx="261231">19</cx:pt>
          <cx:pt idx="261232">1</cx:pt>
          <cx:pt idx="261233">1</cx:pt>
          <cx:pt idx="261234">53</cx:pt>
          <cx:pt idx="261235">0</cx:pt>
          <cx:pt idx="261236">42</cx:pt>
          <cx:pt idx="261237">2</cx:pt>
          <cx:pt idx="261238">238</cx:pt>
          <cx:pt idx="261239">6</cx:pt>
          <cx:pt idx="261240">3</cx:pt>
          <cx:pt idx="261241">6</cx:pt>
          <cx:pt idx="261242">0</cx:pt>
          <cx:pt idx="261243">57</cx:pt>
          <cx:pt idx="261244">0</cx:pt>
          <cx:pt idx="261245">37</cx:pt>
          <cx:pt idx="261246">7</cx:pt>
          <cx:pt idx="261247">33</cx:pt>
          <cx:pt idx="261248">246</cx:pt>
          <cx:pt idx="261249">7</cx:pt>
          <cx:pt idx="261250">27</cx:pt>
          <cx:pt idx="261251">1</cx:pt>
          <cx:pt idx="261252">124</cx:pt>
          <cx:pt idx="261253">5</cx:pt>
          <cx:pt idx="261254">146</cx:pt>
          <cx:pt idx="261255">177</cx:pt>
          <cx:pt idx="261256">10</cx:pt>
          <cx:pt idx="261257">0</cx:pt>
          <cx:pt idx="261258">4</cx:pt>
          <cx:pt idx="261259">5</cx:pt>
          <cx:pt idx="261260">0</cx:pt>
          <cx:pt idx="261261">2</cx:pt>
          <cx:pt idx="261262">1</cx:pt>
          <cx:pt idx="261263">0</cx:pt>
          <cx:pt idx="261264">0</cx:pt>
          <cx:pt idx="261265">0</cx:pt>
          <cx:pt idx="261266">0</cx:pt>
          <cx:pt idx="261267">0</cx:pt>
          <cx:pt idx="261268">0</cx:pt>
          <cx:pt idx="261269">1</cx:pt>
          <cx:pt idx="261270">0</cx:pt>
          <cx:pt idx="261271">26</cx:pt>
          <cx:pt idx="261272">3</cx:pt>
          <cx:pt idx="261273">11</cx:pt>
          <cx:pt idx="261274">0</cx:pt>
          <cx:pt idx="261275">0</cx:pt>
          <cx:pt idx="261276">1</cx:pt>
          <cx:pt idx="261277">1</cx:pt>
          <cx:pt idx="261278">4</cx:pt>
          <cx:pt idx="261279">2</cx:pt>
          <cx:pt idx="261280">21</cx:pt>
          <cx:pt idx="261281">0</cx:pt>
          <cx:pt idx="261282">0</cx:pt>
          <cx:pt idx="261283">0</cx:pt>
          <cx:pt idx="261284">0</cx:pt>
          <cx:pt idx="261285">0</cx:pt>
          <cx:pt idx="261286">0</cx:pt>
          <cx:pt idx="261287">3</cx:pt>
          <cx:pt idx="261288">0</cx:pt>
          <cx:pt idx="261289">0</cx:pt>
          <cx:pt idx="261290">31</cx:pt>
          <cx:pt idx="261291">0</cx:pt>
          <cx:pt idx="261292">0</cx:pt>
          <cx:pt idx="261293">0</cx:pt>
          <cx:pt idx="261294">0</cx:pt>
          <cx:pt idx="261295">0</cx:pt>
          <cx:pt idx="261296">0</cx:pt>
          <cx:pt idx="261297">0</cx:pt>
          <cx:pt idx="261298">0</cx:pt>
          <cx:pt idx="261299">0</cx:pt>
          <cx:pt idx="261300">0</cx:pt>
          <cx:pt idx="261301">0</cx:pt>
          <cx:pt idx="261302">0</cx:pt>
          <cx:pt idx="261303">0</cx:pt>
          <cx:pt idx="261304">0</cx:pt>
          <cx:pt idx="261305">0</cx:pt>
          <cx:pt idx="261306">0</cx:pt>
          <cx:pt idx="261307">0</cx:pt>
          <cx:pt idx="261308">0</cx:pt>
          <cx:pt idx="261309">62</cx:pt>
          <cx:pt idx="261310">53</cx:pt>
          <cx:pt idx="261311">97</cx:pt>
          <cx:pt idx="261312">0</cx:pt>
          <cx:pt idx="261313">23</cx:pt>
          <cx:pt idx="261314">28</cx:pt>
          <cx:pt idx="261315">6</cx:pt>
          <cx:pt idx="261316">195</cx:pt>
          <cx:pt idx="261317">51</cx:pt>
          <cx:pt idx="261318">2</cx:pt>
          <cx:pt idx="261319">0</cx:pt>
          <cx:pt idx="261320">55</cx:pt>
          <cx:pt idx="261321">264</cx:pt>
          <cx:pt idx="261322">0</cx:pt>
          <cx:pt idx="261323">0</cx:pt>
          <cx:pt idx="261324">0</cx:pt>
          <cx:pt idx="261325">0</cx:pt>
          <cx:pt idx="261326">0</cx:pt>
          <cx:pt idx="261327">1</cx:pt>
          <cx:pt idx="261328">11</cx:pt>
          <cx:pt idx="261329">1</cx:pt>
          <cx:pt idx="261330">7</cx:pt>
          <cx:pt idx="261331">95</cx:pt>
          <cx:pt idx="261332">0</cx:pt>
          <cx:pt idx="261333">119</cx:pt>
          <cx:pt idx="261334">1</cx:pt>
          <cx:pt idx="261335">1</cx:pt>
          <cx:pt idx="261336">0</cx:pt>
          <cx:pt idx="261337">113</cx:pt>
          <cx:pt idx="261338">5</cx:pt>
          <cx:pt idx="261339">47</cx:pt>
          <cx:pt idx="261340">23</cx:pt>
          <cx:pt idx="261341">62</cx:pt>
          <cx:pt idx="261342">383</cx:pt>
          <cx:pt idx="261343">0</cx:pt>
          <cx:pt idx="261344">64</cx:pt>
          <cx:pt idx="261345">0</cx:pt>
          <cx:pt idx="261346">54</cx:pt>
          <cx:pt idx="261347">4</cx:pt>
          <cx:pt idx="261348">602</cx:pt>
          <cx:pt idx="261349">26</cx:pt>
          <cx:pt idx="261350">18</cx:pt>
          <cx:pt idx="261351">53</cx:pt>
          <cx:pt idx="261352">8</cx:pt>
          <cx:pt idx="261353">8</cx:pt>
          <cx:pt idx="261354">0</cx:pt>
          <cx:pt idx="261355">1</cx:pt>
          <cx:pt idx="261356">44</cx:pt>
          <cx:pt idx="261357">20</cx:pt>
          <cx:pt idx="261358">3</cx:pt>
          <cx:pt idx="261359">4</cx:pt>
          <cx:pt idx="261360">13</cx:pt>
          <cx:pt idx="261361">3</cx:pt>
          <cx:pt idx="261362">0</cx:pt>
          <cx:pt idx="261363">48</cx:pt>
          <cx:pt idx="261364">12</cx:pt>
          <cx:pt idx="261365">0</cx:pt>
          <cx:pt idx="261366">8</cx:pt>
          <cx:pt idx="261367">15</cx:pt>
          <cx:pt idx="261368">175</cx:pt>
          <cx:pt idx="261369">1</cx:pt>
          <cx:pt idx="261370">10</cx:pt>
          <cx:pt idx="261371">52</cx:pt>
          <cx:pt idx="261372">7</cx:pt>
          <cx:pt idx="261373">38</cx:pt>
          <cx:pt idx="261374">0</cx:pt>
          <cx:pt idx="261375">1</cx:pt>
          <cx:pt idx="261376">1</cx:pt>
          <cx:pt idx="261377">8</cx:pt>
          <cx:pt idx="261378">0</cx:pt>
          <cx:pt idx="261379">36</cx:pt>
          <cx:pt idx="261380">3</cx:pt>
          <cx:pt idx="261381">12</cx:pt>
          <cx:pt idx="261382">0</cx:pt>
          <cx:pt idx="261383">48</cx:pt>
          <cx:pt idx="261384">1</cx:pt>
          <cx:pt idx="261385">21</cx:pt>
          <cx:pt idx="261386">55</cx:pt>
          <cx:pt idx="261387">138</cx:pt>
          <cx:pt idx="261388">29</cx:pt>
          <cx:pt idx="261389">2</cx:pt>
          <cx:pt idx="261390">158</cx:pt>
          <cx:pt idx="261391">11</cx:pt>
          <cx:pt idx="261392">1</cx:pt>
          <cx:pt idx="261393">14</cx:pt>
          <cx:pt idx="261394">26</cx:pt>
          <cx:pt idx="261395">401</cx:pt>
          <cx:pt idx="261396">14</cx:pt>
          <cx:pt idx="261397">0</cx:pt>
          <cx:pt idx="261398">34</cx:pt>
          <cx:pt idx="261399">29</cx:pt>
          <cx:pt idx="261400">14</cx:pt>
          <cx:pt idx="261401">0</cx:pt>
          <cx:pt idx="261402">15</cx:pt>
          <cx:pt idx="261403">0</cx:pt>
          <cx:pt idx="261404">0</cx:pt>
          <cx:pt idx="261405">0</cx:pt>
          <cx:pt idx="261406">7</cx:pt>
          <cx:pt idx="261407">0</cx:pt>
          <cx:pt idx="261408">29</cx:pt>
          <cx:pt idx="261409">4</cx:pt>
          <cx:pt idx="261410">125</cx:pt>
          <cx:pt idx="261411">0</cx:pt>
          <cx:pt idx="261412">14</cx:pt>
          <cx:pt idx="261413">75</cx:pt>
          <cx:pt idx="261414">14</cx:pt>
          <cx:pt idx="261415">15</cx:pt>
          <cx:pt idx="261416">0</cx:pt>
          <cx:pt idx="261417">4</cx:pt>
          <cx:pt idx="261418">22</cx:pt>
          <cx:pt idx="261419">0</cx:pt>
          <cx:pt idx="261420">32</cx:pt>
          <cx:pt idx="261421">17</cx:pt>
          <cx:pt idx="261422">0</cx:pt>
          <cx:pt idx="261423">4</cx:pt>
          <cx:pt idx="261424">113</cx:pt>
          <cx:pt idx="261425">11</cx:pt>
          <cx:pt idx="261426">63</cx:pt>
          <cx:pt idx="261427">0</cx:pt>
          <cx:pt idx="261428">44</cx:pt>
          <cx:pt idx="261429">0</cx:pt>
          <cx:pt idx="261430">0</cx:pt>
          <cx:pt idx="261431">81</cx:pt>
          <cx:pt idx="261432">0</cx:pt>
          <cx:pt idx="261433">0</cx:pt>
          <cx:pt idx="261434">0</cx:pt>
          <cx:pt idx="261435">0</cx:pt>
          <cx:pt idx="261436">0</cx:pt>
          <cx:pt idx="261437">0</cx:pt>
          <cx:pt idx="261438">0</cx:pt>
          <cx:pt idx="261439">0</cx:pt>
          <cx:pt idx="261440">11</cx:pt>
          <cx:pt idx="261441">94</cx:pt>
          <cx:pt idx="261442">3</cx:pt>
          <cx:pt idx="261443">1</cx:pt>
          <cx:pt idx="261444">122</cx:pt>
          <cx:pt idx="261445">55</cx:pt>
          <cx:pt idx="261446">23</cx:pt>
          <cx:pt idx="261447">0</cx:pt>
          <cx:pt idx="261448">5</cx:pt>
          <cx:pt idx="261449">0</cx:pt>
          <cx:pt idx="261450">0</cx:pt>
          <cx:pt idx="261451">90</cx:pt>
          <cx:pt idx="261452">13</cx:pt>
          <cx:pt idx="261453">421</cx:pt>
          <cx:pt idx="261454">139</cx:pt>
          <cx:pt idx="261455">0</cx:pt>
          <cx:pt idx="261456">1</cx:pt>
          <cx:pt idx="261457">0</cx:pt>
          <cx:pt idx="261458">1</cx:pt>
          <cx:pt idx="261459">0</cx:pt>
          <cx:pt idx="261460">0</cx:pt>
          <cx:pt idx="261461">189</cx:pt>
          <cx:pt idx="261462">0</cx:pt>
          <cx:pt idx="261463">1</cx:pt>
          <cx:pt idx="261464">45</cx:pt>
          <cx:pt idx="261465">7</cx:pt>
          <cx:pt idx="261466">0</cx:pt>
          <cx:pt idx="261467">1</cx:pt>
          <cx:pt idx="261468">13</cx:pt>
          <cx:pt idx="261469">0</cx:pt>
          <cx:pt idx="261470">0</cx:pt>
          <cx:pt idx="261471">0</cx:pt>
          <cx:pt idx="261472">0</cx:pt>
          <cx:pt idx="261473">21</cx:pt>
          <cx:pt idx="261474">192</cx:pt>
          <cx:pt idx="261475">51</cx:pt>
          <cx:pt idx="261476">0</cx:pt>
          <cx:pt idx="261477">1</cx:pt>
          <cx:pt idx="261478">18</cx:pt>
          <cx:pt idx="261479">0</cx:pt>
          <cx:pt idx="261480">7</cx:pt>
          <cx:pt idx="261481">0</cx:pt>
          <cx:pt idx="261482">9</cx:pt>
          <cx:pt idx="261483">1</cx:pt>
          <cx:pt idx="261484">0</cx:pt>
          <cx:pt idx="261485">14</cx:pt>
          <cx:pt idx="261486">21</cx:pt>
          <cx:pt idx="261487">0</cx:pt>
          <cx:pt idx="261488">35</cx:pt>
          <cx:pt idx="261489">0</cx:pt>
          <cx:pt idx="261490">910</cx:pt>
          <cx:pt idx="261491">0</cx:pt>
          <cx:pt idx="261492">2</cx:pt>
          <cx:pt idx="261493">39</cx:pt>
          <cx:pt idx="261494">44</cx:pt>
          <cx:pt idx="261495">1</cx:pt>
          <cx:pt idx="261496">0</cx:pt>
          <cx:pt idx="261497">64</cx:pt>
          <cx:pt idx="261498">70</cx:pt>
          <cx:pt idx="261499">0</cx:pt>
          <cx:pt idx="261500">1</cx:pt>
          <cx:pt idx="261501">69</cx:pt>
          <cx:pt idx="261502">142</cx:pt>
          <cx:pt idx="261503">0</cx:pt>
          <cx:pt idx="261504">0</cx:pt>
          <cx:pt idx="261505">14</cx:pt>
          <cx:pt idx="261506">0</cx:pt>
          <cx:pt idx="261507">0</cx:pt>
          <cx:pt idx="261508">119</cx:pt>
          <cx:pt idx="261509">0</cx:pt>
          <cx:pt idx="261510">2</cx:pt>
          <cx:pt idx="261511">0</cx:pt>
          <cx:pt idx="261512">0</cx:pt>
          <cx:pt idx="261513">30</cx:pt>
          <cx:pt idx="261514">10</cx:pt>
          <cx:pt idx="261515">191</cx:pt>
          <cx:pt idx="261516">0</cx:pt>
          <cx:pt idx="261517">0</cx:pt>
          <cx:pt idx="261518">12</cx:pt>
          <cx:pt idx="261519">6</cx:pt>
          <cx:pt idx="261520">148</cx:pt>
          <cx:pt idx="261521">569</cx:pt>
          <cx:pt idx="261522">0</cx:pt>
          <cx:pt idx="261523">20</cx:pt>
          <cx:pt idx="261524">5</cx:pt>
          <cx:pt idx="261525">120</cx:pt>
          <cx:pt idx="261526">35</cx:pt>
          <cx:pt idx="261527">0</cx:pt>
          <cx:pt idx="261528">0</cx:pt>
          <cx:pt idx="261529">24</cx:pt>
          <cx:pt idx="261530">24</cx:pt>
          <cx:pt idx="261531">21</cx:pt>
          <cx:pt idx="261532">22</cx:pt>
          <cx:pt idx="261533">31</cx:pt>
          <cx:pt idx="261534">239</cx:pt>
          <cx:pt idx="261535">20</cx:pt>
          <cx:pt idx="261536">0</cx:pt>
          <cx:pt idx="261537">5</cx:pt>
          <cx:pt idx="261538">140</cx:pt>
          <cx:pt idx="261539">9</cx:pt>
          <cx:pt idx="261540">10</cx:pt>
          <cx:pt idx="261541">7</cx:pt>
          <cx:pt idx="261542">8</cx:pt>
          <cx:pt idx="261543">0</cx:pt>
          <cx:pt idx="261544">6</cx:pt>
          <cx:pt idx="261545">1</cx:pt>
          <cx:pt idx="261546">0</cx:pt>
          <cx:pt idx="261547">316</cx:pt>
          <cx:pt idx="261548">6</cx:pt>
          <cx:pt idx="261549">36</cx:pt>
          <cx:pt idx="261550">4</cx:pt>
          <cx:pt idx="261551">2</cx:pt>
          <cx:pt idx="261552">0</cx:pt>
          <cx:pt idx="261553">483</cx:pt>
          <cx:pt idx="261554">46</cx:pt>
          <cx:pt idx="261555">0</cx:pt>
          <cx:pt idx="261556">0</cx:pt>
          <cx:pt idx="261557">0</cx:pt>
          <cx:pt idx="261558">0</cx:pt>
          <cx:pt idx="261559">16</cx:pt>
          <cx:pt idx="261560">8</cx:pt>
          <cx:pt idx="261561">65</cx:pt>
          <cx:pt idx="261562">0</cx:pt>
          <cx:pt idx="261563">70</cx:pt>
          <cx:pt idx="261564">10</cx:pt>
          <cx:pt idx="261565">7</cx:pt>
          <cx:pt idx="261566">11</cx:pt>
          <cx:pt idx="261567">16</cx:pt>
          <cx:pt idx="261568">33</cx:pt>
          <cx:pt idx="261569">1</cx:pt>
          <cx:pt idx="261570">0</cx:pt>
          <cx:pt idx="261571">0</cx:pt>
          <cx:pt idx="261572">1</cx:pt>
          <cx:pt idx="261573">31</cx:pt>
          <cx:pt idx="261574">8</cx:pt>
          <cx:pt idx="261575">1</cx:pt>
          <cx:pt idx="261576">204</cx:pt>
          <cx:pt idx="261577">36</cx:pt>
          <cx:pt idx="261578">1</cx:pt>
          <cx:pt idx="261579">13</cx:pt>
          <cx:pt idx="261580">57</cx:pt>
          <cx:pt idx="261581">7</cx:pt>
          <cx:pt idx="261582">14</cx:pt>
          <cx:pt idx="261583">0</cx:pt>
          <cx:pt idx="261584">0</cx:pt>
          <cx:pt idx="261585">26</cx:pt>
          <cx:pt idx="261586">121</cx:pt>
          <cx:pt idx="261587">529</cx:pt>
          <cx:pt idx="261588">5</cx:pt>
          <cx:pt idx="261589">55</cx:pt>
          <cx:pt idx="261590">0</cx:pt>
          <cx:pt idx="261591">62</cx:pt>
          <cx:pt idx="261592">0</cx:pt>
          <cx:pt idx="261593">11</cx:pt>
          <cx:pt idx="261594">0</cx:pt>
          <cx:pt idx="261595">137</cx:pt>
          <cx:pt idx="261596">195</cx:pt>
          <cx:pt idx="261597">8</cx:pt>
          <cx:pt idx="261598">99</cx:pt>
          <cx:pt idx="261599">175</cx:pt>
          <cx:pt idx="261600">166</cx:pt>
          <cx:pt idx="261601">109</cx:pt>
          <cx:pt idx="261602">0</cx:pt>
          <cx:pt idx="261603">4</cx:pt>
          <cx:pt idx="261604">71</cx:pt>
          <cx:pt idx="261605">0</cx:pt>
          <cx:pt idx="261606">14</cx:pt>
          <cx:pt idx="261607">38</cx:pt>
          <cx:pt idx="261608">1</cx:pt>
          <cx:pt idx="261609">0</cx:pt>
          <cx:pt idx="261610">0</cx:pt>
          <cx:pt idx="261611">114</cx:pt>
          <cx:pt idx="261612">76</cx:pt>
          <cx:pt idx="261613">8</cx:pt>
          <cx:pt idx="261614">0</cx:pt>
          <cx:pt idx="261615">1</cx:pt>
          <cx:pt idx="261616">68</cx:pt>
          <cx:pt idx="261617">11</cx:pt>
          <cx:pt idx="261618">14</cx:pt>
          <cx:pt idx="261619">1</cx:pt>
          <cx:pt idx="261620">3</cx:pt>
          <cx:pt idx="261621">4</cx:pt>
          <cx:pt idx="261622">22</cx:pt>
          <cx:pt idx="261623">28</cx:pt>
          <cx:pt idx="261624">92</cx:pt>
          <cx:pt idx="261625">9</cx:pt>
          <cx:pt idx="261626">90</cx:pt>
          <cx:pt idx="261627">1</cx:pt>
          <cx:pt idx="261628">18</cx:pt>
          <cx:pt idx="261629">1</cx:pt>
          <cx:pt idx="261630">3</cx:pt>
          <cx:pt idx="261631">5</cx:pt>
          <cx:pt idx="261632">21</cx:pt>
          <cx:pt idx="261633">4</cx:pt>
          <cx:pt idx="261634">0</cx:pt>
          <cx:pt idx="261635">16</cx:pt>
          <cx:pt idx="261636">22</cx:pt>
          <cx:pt idx="261637">3</cx:pt>
          <cx:pt idx="261638">4</cx:pt>
          <cx:pt idx="261639">95</cx:pt>
          <cx:pt idx="261640">33</cx:pt>
          <cx:pt idx="261641">0</cx:pt>
          <cx:pt idx="261642">36</cx:pt>
          <cx:pt idx="261643">6</cx:pt>
          <cx:pt idx="261644">0</cx:pt>
          <cx:pt idx="261645">56</cx:pt>
          <cx:pt idx="261646">3</cx:pt>
          <cx:pt idx="261647">175</cx:pt>
          <cx:pt idx="261648">251</cx:pt>
          <cx:pt idx="261649">0</cx:pt>
          <cx:pt idx="261650">27</cx:pt>
          <cx:pt idx="261651">100</cx:pt>
          <cx:pt idx="261652">23</cx:pt>
          <cx:pt idx="261653">0</cx:pt>
          <cx:pt idx="261654">31</cx:pt>
          <cx:pt idx="261655">128</cx:pt>
          <cx:pt idx="261656">0</cx:pt>
          <cx:pt idx="261657">1</cx:pt>
          <cx:pt idx="261658">5</cx:pt>
          <cx:pt idx="261659">101</cx:pt>
          <cx:pt idx="261660">33</cx:pt>
          <cx:pt idx="261661">2</cx:pt>
          <cx:pt idx="261662">9</cx:pt>
          <cx:pt idx="261663">0</cx:pt>
          <cx:pt idx="261664">14</cx:pt>
          <cx:pt idx="261665">17</cx:pt>
          <cx:pt idx="261666">1</cx:pt>
          <cx:pt idx="261667">1</cx:pt>
          <cx:pt idx="261668">0</cx:pt>
          <cx:pt idx="261669">3</cx:pt>
          <cx:pt idx="261670">49</cx:pt>
          <cx:pt idx="261671">14</cx:pt>
          <cx:pt idx="261672">114</cx:pt>
          <cx:pt idx="261673">14</cx:pt>
          <cx:pt idx="261674">56</cx:pt>
          <cx:pt idx="261675">0</cx:pt>
          <cx:pt idx="261676">4</cx:pt>
          <cx:pt idx="261677">0</cx:pt>
          <cx:pt idx="261678">4</cx:pt>
          <cx:pt idx="261679">0</cx:pt>
          <cx:pt idx="261680">6</cx:pt>
          <cx:pt idx="261681">12</cx:pt>
          <cx:pt idx="261682">0</cx:pt>
          <cx:pt idx="261683">139</cx:pt>
          <cx:pt idx="261684">3</cx:pt>
          <cx:pt idx="261685">194</cx:pt>
          <cx:pt idx="261686">34</cx:pt>
          <cx:pt idx="261687">0</cx:pt>
          <cx:pt idx="261688">7</cx:pt>
          <cx:pt idx="261689">5</cx:pt>
          <cx:pt idx="261690">9</cx:pt>
          <cx:pt idx="261691">0</cx:pt>
          <cx:pt idx="261692">0</cx:pt>
          <cx:pt idx="261693">0</cx:pt>
          <cx:pt idx="261694">9</cx:pt>
          <cx:pt idx="261695">0</cx:pt>
          <cx:pt idx="261696">0</cx:pt>
          <cx:pt idx="261697">0</cx:pt>
          <cx:pt idx="261698">5</cx:pt>
          <cx:pt idx="261699">4</cx:pt>
          <cx:pt idx="261700">531</cx:pt>
          <cx:pt idx="261701">1</cx:pt>
          <cx:pt idx="261702">0</cx:pt>
          <cx:pt idx="261703">72</cx:pt>
          <cx:pt idx="261704">14</cx:pt>
          <cx:pt idx="261705">57</cx:pt>
          <cx:pt idx="261706">401</cx:pt>
          <cx:pt idx="261707">111</cx:pt>
          <cx:pt idx="261708">111</cx:pt>
          <cx:pt idx="261709">142</cx:pt>
          <cx:pt idx="261710">15</cx:pt>
          <cx:pt idx="261711">19</cx:pt>
          <cx:pt idx="261712">20</cx:pt>
          <cx:pt idx="261713">2</cx:pt>
          <cx:pt idx="261714">6</cx:pt>
          <cx:pt idx="261715">0</cx:pt>
          <cx:pt idx="261716">8</cx:pt>
          <cx:pt idx="261717">1</cx:pt>
          <cx:pt idx="261718">9</cx:pt>
          <cx:pt idx="261719">58</cx:pt>
          <cx:pt idx="261720">104</cx:pt>
          <cx:pt idx="261721">67</cx:pt>
          <cx:pt idx="261722">19</cx:pt>
          <cx:pt idx="261723">8</cx:pt>
          <cx:pt idx="261724">31</cx:pt>
          <cx:pt idx="261725">30</cx:pt>
          <cx:pt idx="261726">21</cx:pt>
          <cx:pt idx="261727">37</cx:pt>
          <cx:pt idx="261728">6</cx:pt>
          <cx:pt idx="261729">0</cx:pt>
          <cx:pt idx="261730">3</cx:pt>
          <cx:pt idx="261731">22</cx:pt>
          <cx:pt idx="261732">0</cx:pt>
          <cx:pt idx="261733">69</cx:pt>
          <cx:pt idx="261734">36</cx:pt>
          <cx:pt idx="261735">7</cx:pt>
          <cx:pt idx="261736">209</cx:pt>
          <cx:pt idx="261737">0</cx:pt>
          <cx:pt idx="261738">1</cx:pt>
          <cx:pt idx="261739">85</cx:pt>
          <cx:pt idx="261740">0</cx:pt>
          <cx:pt idx="261741">0</cx:pt>
          <cx:pt idx="261742">0</cx:pt>
          <cx:pt idx="261743">9</cx:pt>
          <cx:pt idx="261744">0</cx:pt>
          <cx:pt idx="261745">0</cx:pt>
          <cx:pt idx="261746">28</cx:pt>
          <cx:pt idx="261747">0</cx:pt>
          <cx:pt idx="261748">0</cx:pt>
          <cx:pt idx="261749">21</cx:pt>
          <cx:pt idx="261750">12</cx:pt>
          <cx:pt idx="261751">12</cx:pt>
          <cx:pt idx="261752">13</cx:pt>
          <cx:pt idx="261753">83</cx:pt>
          <cx:pt idx="261754">78</cx:pt>
          <cx:pt idx="261755">73</cx:pt>
          <cx:pt idx="261756">7</cx:pt>
          <cx:pt idx="261757">14</cx:pt>
          <cx:pt idx="261758">4</cx:pt>
          <cx:pt idx="261759">77</cx:pt>
          <cx:pt idx="261760">20</cx:pt>
          <cx:pt idx="261761">0</cx:pt>
          <cx:pt idx="261762">160</cx:pt>
          <cx:pt idx="261763">57</cx:pt>
          <cx:pt idx="261764">0</cx:pt>
          <cx:pt idx="261765">158</cx:pt>
          <cx:pt idx="261766">42</cx:pt>
          <cx:pt idx="261767">47</cx:pt>
          <cx:pt idx="261768">149</cx:pt>
          <cx:pt idx="261769">14</cx:pt>
          <cx:pt idx="261770">0</cx:pt>
          <cx:pt idx="261771">0</cx:pt>
          <cx:pt idx="261772">0</cx:pt>
          <cx:pt idx="261773">0</cx:pt>
          <cx:pt idx="261774">0</cx:pt>
          <cx:pt idx="261775">0</cx:pt>
          <cx:pt idx="261776">0</cx:pt>
          <cx:pt idx="261777">6</cx:pt>
          <cx:pt idx="261778">0</cx:pt>
          <cx:pt idx="261779">0</cx:pt>
          <cx:pt idx="261780">0</cx:pt>
          <cx:pt idx="261781">0</cx:pt>
          <cx:pt idx="261782">14</cx:pt>
          <cx:pt idx="261783">27</cx:pt>
          <cx:pt idx="261784">7</cx:pt>
          <cx:pt idx="261785">161</cx:pt>
          <cx:pt idx="261786">2</cx:pt>
          <cx:pt idx="261787">18</cx:pt>
          <cx:pt idx="261788">0</cx:pt>
          <cx:pt idx="261789">0</cx:pt>
          <cx:pt idx="261790">1</cx:pt>
          <cx:pt idx="261791">0</cx:pt>
          <cx:pt idx="261792">1</cx:pt>
          <cx:pt idx="261793">1</cx:pt>
          <cx:pt idx="261794">27</cx:pt>
          <cx:pt idx="261795">0</cx:pt>
          <cx:pt idx="261796">172</cx:pt>
          <cx:pt idx="261797">0</cx:pt>
          <cx:pt idx="261798">5</cx:pt>
          <cx:pt idx="261799">0</cx:pt>
          <cx:pt idx="261800">59</cx:pt>
          <cx:pt idx="261801">101</cx:pt>
          <cx:pt idx="261802">48</cx:pt>
          <cx:pt idx="261803">62</cx:pt>
          <cx:pt idx="261804">0</cx:pt>
          <cx:pt idx="261805">0</cx:pt>
          <cx:pt idx="261806">0</cx:pt>
          <cx:pt idx="261807">0</cx:pt>
          <cx:pt idx="261808">1</cx:pt>
          <cx:pt idx="261809">1</cx:pt>
          <cx:pt idx="261810">1</cx:pt>
          <cx:pt idx="261811">1</cx:pt>
          <cx:pt idx="261812">16</cx:pt>
          <cx:pt idx="261813">32</cx:pt>
          <cx:pt idx="261814">72</cx:pt>
          <cx:pt idx="261815">28</cx:pt>
          <cx:pt idx="261816">41</cx:pt>
          <cx:pt idx="261817">0</cx:pt>
          <cx:pt idx="261818">10</cx:pt>
          <cx:pt idx="261819">29</cx:pt>
          <cx:pt idx="261820">886</cx:pt>
          <cx:pt idx="261821">87</cx:pt>
          <cx:pt idx="261822">27</cx:pt>
          <cx:pt idx="261823">16</cx:pt>
          <cx:pt idx="261824">9</cx:pt>
          <cx:pt idx="261825">8</cx:pt>
          <cx:pt idx="261826">7</cx:pt>
          <cx:pt idx="261827">1</cx:pt>
          <cx:pt idx="261828">38</cx:pt>
          <cx:pt idx="261829">3</cx:pt>
          <cx:pt idx="261830">5</cx:pt>
          <cx:pt idx="261831">68</cx:pt>
          <cx:pt idx="261832">232</cx:pt>
          <cx:pt idx="261833">0</cx:pt>
          <cx:pt idx="261834">82</cx:pt>
          <cx:pt idx="261835">13</cx:pt>
          <cx:pt idx="261836">0</cx:pt>
          <cx:pt idx="261837">186</cx:pt>
          <cx:pt idx="261838">31</cx:pt>
          <cx:pt idx="261839">0</cx:pt>
          <cx:pt idx="261840">0</cx:pt>
          <cx:pt idx="261841">1</cx:pt>
          <cx:pt idx="261842">0</cx:pt>
          <cx:pt idx="261843">4</cx:pt>
          <cx:pt idx="261844">22</cx:pt>
          <cx:pt idx="261845">0</cx:pt>
          <cx:pt idx="261846">35</cx:pt>
          <cx:pt idx="261847">0</cx:pt>
          <cx:pt idx="261848">0</cx:pt>
          <cx:pt idx="261849">1</cx:pt>
          <cx:pt idx="261850">84</cx:pt>
          <cx:pt idx="261851">4</cx:pt>
          <cx:pt idx="261852">0</cx:pt>
          <cx:pt idx="261853">0</cx:pt>
          <cx:pt idx="261854">0</cx:pt>
          <cx:pt idx="261855">1</cx:pt>
          <cx:pt idx="261856">68</cx:pt>
          <cx:pt idx="261857">0</cx:pt>
          <cx:pt idx="261858">10</cx:pt>
          <cx:pt idx="261859">50</cx:pt>
          <cx:pt idx="261860">6</cx:pt>
          <cx:pt idx="261861">40</cx:pt>
          <cx:pt idx="261862">0</cx:pt>
          <cx:pt idx="261863">4</cx:pt>
          <cx:pt idx="261864">7</cx:pt>
          <cx:pt idx="261865">54</cx:pt>
          <cx:pt idx="261866">77</cx:pt>
          <cx:pt idx="261867">98</cx:pt>
          <cx:pt idx="261868">100</cx:pt>
          <cx:pt idx="261869">23</cx:pt>
          <cx:pt idx="261870">35</cx:pt>
          <cx:pt idx="261871">41</cx:pt>
          <cx:pt idx="261872">19</cx:pt>
          <cx:pt idx="261873">3</cx:pt>
          <cx:pt idx="261874">55</cx:pt>
          <cx:pt idx="261875">36</cx:pt>
          <cx:pt idx="261876">0</cx:pt>
          <cx:pt idx="261877">0</cx:pt>
          <cx:pt idx="261878">41</cx:pt>
          <cx:pt idx="261879">0</cx:pt>
          <cx:pt idx="261880">20</cx:pt>
          <cx:pt idx="261881">162</cx:pt>
          <cx:pt idx="261882">25</cx:pt>
          <cx:pt idx="261883">8</cx:pt>
          <cx:pt idx="261884">4</cx:pt>
          <cx:pt idx="261885">26</cx:pt>
          <cx:pt idx="261886">1</cx:pt>
          <cx:pt idx="261887">2</cx:pt>
          <cx:pt idx="261888">5</cx:pt>
          <cx:pt idx="261889">0</cx:pt>
          <cx:pt idx="261890">0</cx:pt>
          <cx:pt idx="261891">0</cx:pt>
          <cx:pt idx="261892">7</cx:pt>
          <cx:pt idx="261893">0</cx:pt>
          <cx:pt idx="261894">27</cx:pt>
          <cx:pt idx="261895">37</cx:pt>
          <cx:pt idx="261896">0</cx:pt>
          <cx:pt idx="261897">23</cx:pt>
          <cx:pt idx="261898">0</cx:pt>
          <cx:pt idx="261899">6</cx:pt>
          <cx:pt idx="261900">0</cx:pt>
          <cx:pt idx="261901">113</cx:pt>
          <cx:pt idx="261902">0</cx:pt>
          <cx:pt idx="261903">66</cx:pt>
          <cx:pt idx="261904">1</cx:pt>
          <cx:pt idx="261905">0</cx:pt>
          <cx:pt idx="261906">81</cx:pt>
          <cx:pt idx="261907">501</cx:pt>
          <cx:pt idx="261908">2</cx:pt>
          <cx:pt idx="261909">108</cx:pt>
          <cx:pt idx="261910">7</cx:pt>
          <cx:pt idx="261911">1</cx:pt>
          <cx:pt idx="261912">458</cx:pt>
          <cx:pt idx="261913">0</cx:pt>
          <cx:pt idx="261914">0</cx:pt>
          <cx:pt idx="261915">0</cx:pt>
          <cx:pt idx="261916">1</cx:pt>
          <cx:pt idx="261917">82</cx:pt>
          <cx:pt idx="261918">192</cx:pt>
          <cx:pt idx="261919">0</cx:pt>
          <cx:pt idx="261920">47</cx:pt>
          <cx:pt idx="261921">6</cx:pt>
          <cx:pt idx="261922">8</cx:pt>
          <cx:pt idx="261923">146</cx:pt>
          <cx:pt idx="261924">3</cx:pt>
          <cx:pt idx="261925">0</cx:pt>
          <cx:pt idx="261926">17</cx:pt>
          <cx:pt idx="261927">27</cx:pt>
          <cx:pt idx="261928">0</cx:pt>
          <cx:pt idx="261929">23</cx:pt>
          <cx:pt idx="261930">17</cx:pt>
          <cx:pt idx="261931">21</cx:pt>
          <cx:pt idx="261932">34</cx:pt>
          <cx:pt idx="261933">20</cx:pt>
          <cx:pt idx="261934">21</cx:pt>
          <cx:pt idx="261935">18</cx:pt>
          <cx:pt idx="261936">6</cx:pt>
          <cx:pt idx="261937">16</cx:pt>
          <cx:pt idx="261938">0</cx:pt>
          <cx:pt idx="261939">43</cx:pt>
          <cx:pt idx="261940">7</cx:pt>
          <cx:pt idx="261941">1</cx:pt>
          <cx:pt idx="261942">85</cx:pt>
          <cx:pt idx="261943">1</cx:pt>
          <cx:pt idx="261944">82</cx:pt>
          <cx:pt idx="261945">221</cx:pt>
          <cx:pt idx="261946">10</cx:pt>
          <cx:pt idx="261947">5</cx:pt>
          <cx:pt idx="261948">56</cx:pt>
          <cx:pt idx="261949">370</cx:pt>
          <cx:pt idx="261950">50</cx:pt>
          <cx:pt idx="261951">2</cx:pt>
          <cx:pt idx="261952">16</cx:pt>
          <cx:pt idx="261953">0</cx:pt>
          <cx:pt idx="261954">34</cx:pt>
          <cx:pt idx="261955">16</cx:pt>
          <cx:pt idx="261956">74</cx:pt>
          <cx:pt idx="261957">27</cx:pt>
          <cx:pt idx="261958">10</cx:pt>
          <cx:pt idx="261959">1</cx:pt>
          <cx:pt idx="261960">7</cx:pt>
          <cx:pt idx="261961">5</cx:pt>
          <cx:pt idx="261962">145</cx:pt>
          <cx:pt idx="261963">0</cx:pt>
          <cx:pt idx="261964">0</cx:pt>
          <cx:pt idx="261965">2</cx:pt>
          <cx:pt idx="261966">1</cx:pt>
          <cx:pt idx="261967">13</cx:pt>
          <cx:pt idx="261968">28</cx:pt>
          <cx:pt idx="261969">314</cx:pt>
          <cx:pt idx="261970">0</cx:pt>
          <cx:pt idx="261971">806</cx:pt>
          <cx:pt idx="261972">258</cx:pt>
          <cx:pt idx="261973">1</cx:pt>
          <cx:pt idx="261974">5</cx:pt>
          <cx:pt idx="261975">98</cx:pt>
          <cx:pt idx="261976">8</cx:pt>
          <cx:pt idx="261977">125</cx:pt>
          <cx:pt idx="261978">0</cx:pt>
          <cx:pt idx="261979">0</cx:pt>
          <cx:pt idx="261980">28</cx:pt>
          <cx:pt idx="261981">18</cx:pt>
          <cx:pt idx="261982">146</cx:pt>
          <cx:pt idx="261983">0</cx:pt>
          <cx:pt idx="261984">48</cx:pt>
          <cx:pt idx="261985">13</cx:pt>
          <cx:pt idx="261986">0</cx:pt>
          <cx:pt idx="261987">22</cx:pt>
          <cx:pt idx="261988">17</cx:pt>
          <cx:pt idx="261989">14</cx:pt>
          <cx:pt idx="261990">11</cx:pt>
          <cx:pt idx="261991">1</cx:pt>
          <cx:pt idx="261992">6</cx:pt>
          <cx:pt idx="261993">0</cx:pt>
          <cx:pt idx="261994">20</cx:pt>
          <cx:pt idx="261995">8</cx:pt>
          <cx:pt idx="261996">15</cx:pt>
          <cx:pt idx="261997">5</cx:pt>
          <cx:pt idx="261998">14</cx:pt>
          <cx:pt idx="261999">45</cx:pt>
          <cx:pt idx="262000">30</cx:pt>
          <cx:pt idx="262001">5</cx:pt>
          <cx:pt idx="262002">0</cx:pt>
          <cx:pt idx="262003">105</cx:pt>
          <cx:pt idx="262004">0</cx:pt>
          <cx:pt idx="262005">0</cx:pt>
          <cx:pt idx="262006">1</cx:pt>
          <cx:pt idx="262007">54</cx:pt>
          <cx:pt idx="262008">0</cx:pt>
          <cx:pt idx="262009">0</cx:pt>
          <cx:pt idx="262010">0</cx:pt>
          <cx:pt idx="262011">12</cx:pt>
          <cx:pt idx="262012">122</cx:pt>
          <cx:pt idx="262013">42</cx:pt>
          <cx:pt idx="262014">25</cx:pt>
          <cx:pt idx="262015">34</cx:pt>
          <cx:pt idx="262016">13</cx:pt>
          <cx:pt idx="262017">128</cx:pt>
          <cx:pt idx="262018">0</cx:pt>
          <cx:pt idx="262019">28</cx:pt>
          <cx:pt idx="262020">9</cx:pt>
          <cx:pt idx="262021">6</cx:pt>
          <cx:pt idx="262022">4</cx:pt>
          <cx:pt idx="262023">313</cx:pt>
          <cx:pt idx="262024">187</cx:pt>
          <cx:pt idx="262025">35</cx:pt>
          <cx:pt idx="262026">155</cx:pt>
          <cx:pt idx="262027">68</cx:pt>
          <cx:pt idx="262028">0</cx:pt>
          <cx:pt idx="262029">60</cx:pt>
          <cx:pt idx="262030">4</cx:pt>
          <cx:pt idx="262031">12</cx:pt>
          <cx:pt idx="262032">12</cx:pt>
          <cx:pt idx="262033">164</cx:pt>
          <cx:pt idx="262034">17</cx:pt>
          <cx:pt idx="262035">132</cx:pt>
          <cx:pt idx="262036">0</cx:pt>
          <cx:pt idx="262037">3</cx:pt>
          <cx:pt idx="262038">228</cx:pt>
          <cx:pt idx="262039">22</cx:pt>
          <cx:pt idx="262040">8</cx:pt>
          <cx:pt idx="262041">26</cx:pt>
          <cx:pt idx="262042">0</cx:pt>
          <cx:pt idx="262043">19</cx:pt>
          <cx:pt idx="262044">0</cx:pt>
          <cx:pt idx="262045">26</cx:pt>
          <cx:pt idx="262046">7</cx:pt>
          <cx:pt idx="262047">6</cx:pt>
          <cx:pt idx="262048">19</cx:pt>
          <cx:pt idx="262049">62</cx:pt>
          <cx:pt idx="262050">212</cx:pt>
          <cx:pt idx="262051">78</cx:pt>
          <cx:pt idx="262052">10</cx:pt>
          <cx:pt idx="262053">6</cx:pt>
          <cx:pt idx="262054">82</cx:pt>
          <cx:pt idx="262055">8</cx:pt>
          <cx:pt idx="262056">21</cx:pt>
          <cx:pt idx="262057">7</cx:pt>
          <cx:pt idx="262058">13</cx:pt>
          <cx:pt idx="262059">51</cx:pt>
          <cx:pt idx="262060">98</cx:pt>
          <cx:pt idx="262061">4</cx:pt>
          <cx:pt idx="262062">0</cx:pt>
          <cx:pt idx="262063">19</cx:pt>
          <cx:pt idx="262064">21</cx:pt>
          <cx:pt idx="262065">4</cx:pt>
          <cx:pt idx="262066">0</cx:pt>
          <cx:pt idx="262067">5</cx:pt>
          <cx:pt idx="262068">0</cx:pt>
          <cx:pt idx="262069">0</cx:pt>
          <cx:pt idx="262070">1</cx:pt>
          <cx:pt idx="262071">1</cx:pt>
          <cx:pt idx="262072">0</cx:pt>
          <cx:pt idx="262073">2</cx:pt>
          <cx:pt idx="262074">0</cx:pt>
          <cx:pt idx="262075">0</cx:pt>
          <cx:pt idx="262076">0</cx:pt>
          <cx:pt idx="262077">22</cx:pt>
          <cx:pt idx="262078">3</cx:pt>
          <cx:pt idx="262079">21</cx:pt>
          <cx:pt idx="262080">10</cx:pt>
          <cx:pt idx="262081">547</cx:pt>
          <cx:pt idx="262082">0</cx:pt>
          <cx:pt idx="262083">8</cx:pt>
          <cx:pt idx="262084">8</cx:pt>
          <cx:pt idx="262085">90</cx:pt>
          <cx:pt idx="262086">27</cx:pt>
          <cx:pt idx="262087">14</cx:pt>
          <cx:pt idx="262088">7</cx:pt>
          <cx:pt idx="262089">19</cx:pt>
          <cx:pt idx="262090">19</cx:pt>
          <cx:pt idx="262091">0</cx:pt>
          <cx:pt idx="262092">7</cx:pt>
          <cx:pt idx="262093">4</cx:pt>
          <cx:pt idx="262094">33</cx:pt>
          <cx:pt idx="262095">0</cx:pt>
          <cx:pt idx="262096">0</cx:pt>
          <cx:pt idx="262097">1</cx:pt>
          <cx:pt idx="262098">0</cx:pt>
          <cx:pt idx="262099">0</cx:pt>
          <cx:pt idx="262100">3</cx:pt>
          <cx:pt idx="262101">111</cx:pt>
          <cx:pt idx="262102">102</cx:pt>
          <cx:pt idx="262103">5</cx:pt>
          <cx:pt idx="262104">4</cx:pt>
          <cx:pt idx="262105">1</cx:pt>
          <cx:pt idx="262106">17</cx:pt>
          <cx:pt idx="262107">147</cx:pt>
          <cx:pt idx="262108">147</cx:pt>
          <cx:pt idx="262109">0</cx:pt>
          <cx:pt idx="262110">15</cx:pt>
          <cx:pt idx="262111">1</cx:pt>
          <cx:pt idx="262112">28</cx:pt>
          <cx:pt idx="262113">0</cx:pt>
          <cx:pt idx="262114">0</cx:pt>
          <cx:pt idx="262115">0</cx:pt>
          <cx:pt idx="262116">4</cx:pt>
          <cx:pt idx="262117">27</cx:pt>
          <cx:pt idx="262118">37</cx:pt>
          <cx:pt idx="262119">92</cx:pt>
          <cx:pt idx="262120">1</cx:pt>
          <cx:pt idx="262121">42</cx:pt>
          <cx:pt idx="262122">240</cx:pt>
          <cx:pt idx="262123">76</cx:pt>
          <cx:pt idx="262124">28</cx:pt>
          <cx:pt idx="262125">20</cx:pt>
          <cx:pt idx="262126">0</cx:pt>
          <cx:pt idx="262127">12</cx:pt>
          <cx:pt idx="262128">56</cx:pt>
          <cx:pt idx="262129">8</cx:pt>
          <cx:pt idx="262130">1</cx:pt>
          <cx:pt idx="262131">29</cx:pt>
          <cx:pt idx="262132">9</cx:pt>
          <cx:pt idx="262133">15</cx:pt>
          <cx:pt idx="262134">0</cx:pt>
          <cx:pt idx="262135">0</cx:pt>
          <cx:pt idx="262136">0</cx:pt>
          <cx:pt idx="262137">0</cx:pt>
          <cx:pt idx="262138">1</cx:pt>
          <cx:pt idx="262139">0</cx:pt>
          <cx:pt idx="262140">0</cx:pt>
          <cx:pt idx="262141">0</cx:pt>
          <cx:pt idx="262142">7</cx:pt>
          <cx:pt idx="262143">6</cx:pt>
          <cx:pt idx="262144">0</cx:pt>
          <cx:pt idx="262145">6</cx:pt>
          <cx:pt idx="262146">609</cx:pt>
          <cx:pt idx="262147">87</cx:pt>
          <cx:pt idx="262148">18</cx:pt>
          <cx:pt idx="262149">0</cx:pt>
          <cx:pt idx="262150">2</cx:pt>
          <cx:pt idx="262151">100</cx:pt>
          <cx:pt idx="262152">15</cx:pt>
          <cx:pt idx="262153">134</cx:pt>
          <cx:pt idx="262154">119</cx:pt>
          <cx:pt idx="262155">447</cx:pt>
          <cx:pt idx="262156">1</cx:pt>
          <cx:pt idx="262157">0</cx:pt>
          <cx:pt idx="262158">28</cx:pt>
          <cx:pt idx="262159">8</cx:pt>
          <cx:pt idx="262160">78</cx:pt>
          <cx:pt idx="262161">4</cx:pt>
          <cx:pt idx="262162">0</cx:pt>
          <cx:pt idx="262163">24</cx:pt>
          <cx:pt idx="262164">97</cx:pt>
          <cx:pt idx="262165">1</cx:pt>
          <cx:pt idx="262166">23</cx:pt>
          <cx:pt idx="262167">56</cx:pt>
          <cx:pt idx="262168">1</cx:pt>
          <cx:pt idx="262169">90</cx:pt>
          <cx:pt idx="262170">6</cx:pt>
          <cx:pt idx="262171">48</cx:pt>
          <cx:pt idx="262172">123</cx:pt>
          <cx:pt idx="262173">16</cx:pt>
          <cx:pt idx="262174">24</cx:pt>
          <cx:pt idx="262175">69</cx:pt>
          <cx:pt idx="262176">17</cx:pt>
          <cx:pt idx="262177">1</cx:pt>
          <cx:pt idx="262178">0</cx:pt>
          <cx:pt idx="262179">83</cx:pt>
          <cx:pt idx="262180">0</cx:pt>
          <cx:pt idx="262181">1</cx:pt>
          <cx:pt idx="262182">0</cx:pt>
          <cx:pt idx="262183">2</cx:pt>
          <cx:pt idx="262184">8</cx:pt>
          <cx:pt idx="262185">29</cx:pt>
          <cx:pt idx="262186">166</cx:pt>
          <cx:pt idx="262187">30</cx:pt>
          <cx:pt idx="262188">43</cx:pt>
          <cx:pt idx="262189">0</cx:pt>
          <cx:pt idx="262190">4</cx:pt>
          <cx:pt idx="262191">1</cx:pt>
          <cx:pt idx="262192">63</cx:pt>
          <cx:pt idx="262193">0</cx:pt>
          <cx:pt idx="262194">4</cx:pt>
          <cx:pt idx="262195">12</cx:pt>
          <cx:pt idx="262196">164</cx:pt>
          <cx:pt idx="262197">225</cx:pt>
          <cx:pt idx="262198">238</cx:pt>
          <cx:pt idx="262199">10</cx:pt>
          <cx:pt idx="262200">50</cx:pt>
          <cx:pt idx="262201">0</cx:pt>
          <cx:pt idx="262202">0</cx:pt>
          <cx:pt idx="262203">9</cx:pt>
          <cx:pt idx="262204">88</cx:pt>
          <cx:pt idx="262205">0</cx:pt>
          <cx:pt idx="262206">0</cx:pt>
          <cx:pt idx="262207">2</cx:pt>
          <cx:pt idx="262208">27</cx:pt>
          <cx:pt idx="262209">4</cx:pt>
          <cx:pt idx="262210">132</cx:pt>
          <cx:pt idx="262211">38</cx:pt>
          <cx:pt idx="262212">3</cx:pt>
          <cx:pt idx="262213">99</cx:pt>
          <cx:pt idx="262214">0</cx:pt>
          <cx:pt idx="262215">0</cx:pt>
          <cx:pt idx="262216">0</cx:pt>
          <cx:pt idx="262217">57</cx:pt>
          <cx:pt idx="262218">71</cx:pt>
          <cx:pt idx="262219">40</cx:pt>
          <cx:pt idx="262220">76</cx:pt>
          <cx:pt idx="262221">0</cx:pt>
          <cx:pt idx="262222">337</cx:pt>
          <cx:pt idx="262223">1</cx:pt>
          <cx:pt idx="262224">29</cx:pt>
          <cx:pt idx="262225">39</cx:pt>
          <cx:pt idx="262226">105</cx:pt>
          <cx:pt idx="262227">32</cx:pt>
          <cx:pt idx="262228">7</cx:pt>
          <cx:pt idx="262229">4</cx:pt>
          <cx:pt idx="262230">31</cx:pt>
          <cx:pt idx="262231">0</cx:pt>
          <cx:pt idx="262232">0</cx:pt>
          <cx:pt idx="262233">74</cx:pt>
          <cx:pt idx="262234">71</cx:pt>
          <cx:pt idx="262235">0</cx:pt>
          <cx:pt idx="262236">43</cx:pt>
          <cx:pt idx="262237">3</cx:pt>
          <cx:pt idx="262238">178</cx:pt>
          <cx:pt idx="262239">1</cx:pt>
          <cx:pt idx="262240">129</cx:pt>
          <cx:pt idx="262241">6</cx:pt>
          <cx:pt idx="262242">3</cx:pt>
          <cx:pt idx="262243">8</cx:pt>
          <cx:pt idx="262244">120</cx:pt>
          <cx:pt idx="262245">0</cx:pt>
          <cx:pt idx="262246">392</cx:pt>
          <cx:pt idx="262247">0</cx:pt>
          <cx:pt idx="262248">26</cx:pt>
          <cx:pt idx="262249">1</cx:pt>
          <cx:pt idx="262250">3</cx:pt>
          <cx:pt idx="262251">0</cx:pt>
          <cx:pt idx="262252">1</cx:pt>
          <cx:pt idx="262253">29</cx:pt>
          <cx:pt idx="262254">12</cx:pt>
          <cx:pt idx="262255">0</cx:pt>
          <cx:pt idx="262256">1</cx:pt>
          <cx:pt idx="262257">0</cx:pt>
          <cx:pt idx="262258">0</cx:pt>
          <cx:pt idx="262259">0</cx:pt>
          <cx:pt idx="262260">0</cx:pt>
          <cx:pt idx="262261">147</cx:pt>
          <cx:pt idx="262262">0</cx:pt>
          <cx:pt idx="262263">15</cx:pt>
          <cx:pt idx="262264">35</cx:pt>
          <cx:pt idx="262265">3</cx:pt>
          <cx:pt idx="262266">8</cx:pt>
          <cx:pt idx="262267">0</cx:pt>
          <cx:pt idx="262268">29</cx:pt>
          <cx:pt idx="262269">0</cx:pt>
          <cx:pt idx="262270">0</cx:pt>
          <cx:pt idx="262271">3</cx:pt>
          <cx:pt idx="262272">0</cx:pt>
          <cx:pt idx="262273">0</cx:pt>
          <cx:pt idx="262274">9</cx:pt>
          <cx:pt idx="262275">0</cx:pt>
          <cx:pt idx="262276">69</cx:pt>
          <cx:pt idx="262277">4</cx:pt>
          <cx:pt idx="262278">0</cx:pt>
          <cx:pt idx="262279">579</cx:pt>
          <cx:pt idx="262280">9</cx:pt>
          <cx:pt idx="262281">0</cx:pt>
          <cx:pt idx="262282">76</cx:pt>
          <cx:pt idx="262283">20</cx:pt>
          <cx:pt idx="262284">27</cx:pt>
          <cx:pt idx="262285">0</cx:pt>
          <cx:pt idx="262286">15</cx:pt>
          <cx:pt idx="262287">0</cx:pt>
          <cx:pt idx="262288">4</cx:pt>
          <cx:pt idx="262289">1</cx:pt>
          <cx:pt idx="262290">1</cx:pt>
          <cx:pt idx="262291">1</cx:pt>
          <cx:pt idx="262292">29</cx:pt>
          <cx:pt idx="262293">0</cx:pt>
          <cx:pt idx="262294">0</cx:pt>
          <cx:pt idx="262295">9</cx:pt>
          <cx:pt idx="262296">6</cx:pt>
          <cx:pt idx="262297">40</cx:pt>
          <cx:pt idx="262298">5</cx:pt>
          <cx:pt idx="262299">587</cx:pt>
          <cx:pt idx="262300">1</cx:pt>
          <cx:pt idx="262301">0</cx:pt>
          <cx:pt idx="262302">0</cx:pt>
          <cx:pt idx="262303">0</cx:pt>
          <cx:pt idx="262304">0</cx:pt>
          <cx:pt idx="262305">29</cx:pt>
          <cx:pt idx="262306">0</cx:pt>
          <cx:pt idx="262307">0</cx:pt>
          <cx:pt idx="262308">48</cx:pt>
          <cx:pt idx="262309">0</cx:pt>
          <cx:pt idx="262310">8</cx:pt>
          <cx:pt idx="262311">0</cx:pt>
          <cx:pt idx="262312">626</cx:pt>
          <cx:pt idx="262313">35</cx:pt>
          <cx:pt idx="262314">5</cx:pt>
          <cx:pt idx="262315">46</cx:pt>
          <cx:pt idx="262316">0</cx:pt>
          <cx:pt idx="262317">13</cx:pt>
          <cx:pt idx="262318">0</cx:pt>
          <cx:pt idx="262319">1</cx:pt>
          <cx:pt idx="262320">0</cx:pt>
          <cx:pt idx="262321">0</cx:pt>
          <cx:pt idx="262322">0</cx:pt>
          <cx:pt idx="262323">11</cx:pt>
          <cx:pt idx="262324">18</cx:pt>
          <cx:pt idx="262325">35</cx:pt>
          <cx:pt idx="262326">78</cx:pt>
          <cx:pt idx="262327">355</cx:pt>
          <cx:pt idx="262328">55</cx:pt>
          <cx:pt idx="262329">44</cx:pt>
          <cx:pt idx="262330">3</cx:pt>
          <cx:pt idx="262331">4</cx:pt>
          <cx:pt idx="262332">15</cx:pt>
          <cx:pt idx="262333">5</cx:pt>
          <cx:pt idx="262334">200</cx:pt>
          <cx:pt idx="262335">138</cx:pt>
          <cx:pt idx="262336">0</cx:pt>
          <cx:pt idx="262337">1</cx:pt>
          <cx:pt idx="262338">1</cx:pt>
          <cx:pt idx="262339">0</cx:pt>
          <cx:pt idx="262340">1</cx:pt>
          <cx:pt idx="262341">6</cx:pt>
          <cx:pt idx="262342">28</cx:pt>
          <cx:pt idx="262343">29</cx:pt>
          <cx:pt idx="262344">3</cx:pt>
          <cx:pt idx="262345">37</cx:pt>
          <cx:pt idx="262346">15</cx:pt>
          <cx:pt idx="262347">1</cx:pt>
          <cx:pt idx="262348">6</cx:pt>
          <cx:pt idx="262349">20</cx:pt>
          <cx:pt idx="262350">1</cx:pt>
          <cx:pt idx="262351">63</cx:pt>
          <cx:pt idx="262352">2</cx:pt>
          <cx:pt idx="262353">0</cx:pt>
          <cx:pt idx="262354">14</cx:pt>
          <cx:pt idx="262355">0</cx:pt>
          <cx:pt idx="262356">221</cx:pt>
          <cx:pt idx="262357">1</cx:pt>
          <cx:pt idx="262358">195</cx:pt>
          <cx:pt idx="262359">2</cx:pt>
          <cx:pt idx="262360">0</cx:pt>
          <cx:pt idx="262361">1</cx:pt>
          <cx:pt idx="262362">1</cx:pt>
          <cx:pt idx="262363">7</cx:pt>
          <cx:pt idx="262364">181</cx:pt>
          <cx:pt idx="262365">0</cx:pt>
          <cx:pt idx="262366">4</cx:pt>
          <cx:pt idx="262367">10</cx:pt>
          <cx:pt idx="262368">14</cx:pt>
          <cx:pt idx="262369">0</cx:pt>
          <cx:pt idx="262370">0</cx:pt>
          <cx:pt idx="262371">1</cx:pt>
          <cx:pt idx="262372">26</cx:pt>
          <cx:pt idx="262373">11</cx:pt>
          <cx:pt idx="262374">2</cx:pt>
          <cx:pt idx="262375">0</cx:pt>
          <cx:pt idx="262376">231</cx:pt>
          <cx:pt idx="262377">1</cx:pt>
          <cx:pt idx="262378">1</cx:pt>
          <cx:pt idx="262379">121</cx:pt>
          <cx:pt idx="262380">23</cx:pt>
          <cx:pt idx="262381">77</cx:pt>
          <cx:pt idx="262382">99</cx:pt>
          <cx:pt idx="262383">14</cx:pt>
          <cx:pt idx="262384">36</cx:pt>
          <cx:pt idx="262385">0</cx:pt>
          <cx:pt idx="262386">1</cx:pt>
          <cx:pt idx="262387">0</cx:pt>
          <cx:pt idx="262388">19</cx:pt>
          <cx:pt idx="262389">28</cx:pt>
          <cx:pt idx="262390">30</cx:pt>
          <cx:pt idx="262391">225</cx:pt>
          <cx:pt idx="262392">1</cx:pt>
          <cx:pt idx="262393">1</cx:pt>
          <cx:pt idx="262394">77</cx:pt>
          <cx:pt idx="262395">2</cx:pt>
          <cx:pt idx="262396">0</cx:pt>
          <cx:pt idx="262397">0</cx:pt>
          <cx:pt idx="262398">20</cx:pt>
          <cx:pt idx="262399">6</cx:pt>
          <cx:pt idx="262400">0</cx:pt>
          <cx:pt idx="262401">0</cx:pt>
          <cx:pt idx="262402">0</cx:pt>
          <cx:pt idx="262403">13</cx:pt>
          <cx:pt idx="262404">5</cx:pt>
          <cx:pt idx="262405">0</cx:pt>
          <cx:pt idx="262406">12</cx:pt>
          <cx:pt idx="262407">7</cx:pt>
          <cx:pt idx="262408">0</cx:pt>
          <cx:pt idx="262409">59</cx:pt>
          <cx:pt idx="262410">101</cx:pt>
          <cx:pt idx="262411">0</cx:pt>
          <cx:pt idx="262412">8</cx:pt>
          <cx:pt idx="262413">0</cx:pt>
          <cx:pt idx="262414">18</cx:pt>
          <cx:pt idx="262415">0</cx:pt>
          <cx:pt idx="262416">0</cx:pt>
          <cx:pt idx="262417">89</cx:pt>
          <cx:pt idx="262418">42</cx:pt>
          <cx:pt idx="262419">10</cx:pt>
          <cx:pt idx="262420">90</cx:pt>
          <cx:pt idx="262421">5</cx:pt>
          <cx:pt idx="262422">81</cx:pt>
          <cx:pt idx="262423">25</cx:pt>
          <cx:pt idx="262424">0</cx:pt>
          <cx:pt idx="262425">400</cx:pt>
          <cx:pt idx="262426">6</cx:pt>
          <cx:pt idx="262427">120</cx:pt>
          <cx:pt idx="262428">0</cx:pt>
          <cx:pt idx="262429">0</cx:pt>
          <cx:pt idx="262430">2</cx:pt>
          <cx:pt idx="262431">0</cx:pt>
          <cx:pt idx="262432">129</cx:pt>
          <cx:pt idx="262433">13</cx:pt>
          <cx:pt idx="262434">0</cx:pt>
          <cx:pt idx="262435">56</cx:pt>
          <cx:pt idx="262436">1</cx:pt>
          <cx:pt idx="262437">0</cx:pt>
          <cx:pt idx="262438">0</cx:pt>
          <cx:pt idx="262439">0</cx:pt>
          <cx:pt idx="262440">0</cx:pt>
          <cx:pt idx="262441">1</cx:pt>
          <cx:pt idx="262442">0</cx:pt>
          <cx:pt idx="262443">1</cx:pt>
          <cx:pt idx="262444">1</cx:pt>
          <cx:pt idx="262445">13</cx:pt>
          <cx:pt idx="262446">0</cx:pt>
          <cx:pt idx="262447">0</cx:pt>
          <cx:pt idx="262448">0</cx:pt>
          <cx:pt idx="262449">1</cx:pt>
          <cx:pt idx="262450">0</cx:pt>
          <cx:pt idx="262451">0</cx:pt>
          <cx:pt idx="262452">0</cx:pt>
          <cx:pt idx="262453">1</cx:pt>
          <cx:pt idx="262454">274</cx:pt>
          <cx:pt idx="262455">52</cx:pt>
          <cx:pt idx="262456">74</cx:pt>
          <cx:pt idx="262457">309</cx:pt>
          <cx:pt idx="262458">57</cx:pt>
          <cx:pt idx="262459">0</cx:pt>
          <cx:pt idx="262460">0</cx:pt>
          <cx:pt idx="262461">0</cx:pt>
          <cx:pt idx="262462">0</cx:pt>
          <cx:pt idx="262463">4</cx:pt>
          <cx:pt idx="262464">0</cx:pt>
          <cx:pt idx="262465">11</cx:pt>
          <cx:pt idx="262466">24</cx:pt>
          <cx:pt idx="262467">8</cx:pt>
          <cx:pt idx="262468">7</cx:pt>
          <cx:pt idx="262469">100</cx:pt>
          <cx:pt idx="262470">29</cx:pt>
          <cx:pt idx="262471">4</cx:pt>
          <cx:pt idx="262472">110</cx:pt>
          <cx:pt idx="262473">70</cx:pt>
          <cx:pt idx="262474">6</cx:pt>
          <cx:pt idx="262475">0</cx:pt>
          <cx:pt idx="262476">139</cx:pt>
          <cx:pt idx="262477">7</cx:pt>
          <cx:pt idx="262478">0</cx:pt>
          <cx:pt idx="262479">24</cx:pt>
          <cx:pt idx="262480">1</cx:pt>
          <cx:pt idx="262481">30</cx:pt>
          <cx:pt idx="262482">7</cx:pt>
          <cx:pt idx="262483">6</cx:pt>
          <cx:pt idx="262484">2</cx:pt>
          <cx:pt idx="262485">66</cx:pt>
          <cx:pt idx="262486">123</cx:pt>
          <cx:pt idx="262487">58</cx:pt>
          <cx:pt idx="262488">20</cx:pt>
          <cx:pt idx="262489">77</cx:pt>
          <cx:pt idx="262490">0</cx:pt>
          <cx:pt idx="262491">1</cx:pt>
          <cx:pt idx="262492">5</cx:pt>
          <cx:pt idx="262493">22</cx:pt>
          <cx:pt idx="262494">10</cx:pt>
          <cx:pt idx="262495">3</cx:pt>
          <cx:pt idx="262496">15</cx:pt>
          <cx:pt idx="262497">15</cx:pt>
          <cx:pt idx="262498">85</cx:pt>
          <cx:pt idx="262499">0</cx:pt>
          <cx:pt idx="262500">0</cx:pt>
          <cx:pt idx="262501">90</cx:pt>
          <cx:pt idx="262502">37</cx:pt>
          <cx:pt idx="262503">1</cx:pt>
          <cx:pt idx="262504">163</cx:pt>
          <cx:pt idx="262505">527</cx:pt>
          <cx:pt idx="262506">3</cx:pt>
          <cx:pt idx="262507">195</cx:pt>
          <cx:pt idx="262508">1</cx:pt>
          <cx:pt idx="262509">0</cx:pt>
          <cx:pt idx="262510">36</cx:pt>
          <cx:pt idx="262511">0</cx:pt>
          <cx:pt idx="262512">3</cx:pt>
          <cx:pt idx="262513">0</cx:pt>
          <cx:pt idx="262514">5</cx:pt>
          <cx:pt idx="262515">0</cx:pt>
          <cx:pt idx="262516">7</cx:pt>
          <cx:pt idx="262517">0</cx:pt>
          <cx:pt idx="262518">60</cx:pt>
          <cx:pt idx="262519">153</cx:pt>
          <cx:pt idx="262520">36</cx:pt>
          <cx:pt idx="262521">0</cx:pt>
          <cx:pt idx="262522">3</cx:pt>
          <cx:pt idx="262523">34</cx:pt>
          <cx:pt idx="262524">33</cx:pt>
          <cx:pt idx="262525">155</cx:pt>
          <cx:pt idx="262526">153</cx:pt>
          <cx:pt idx="262527">0</cx:pt>
          <cx:pt idx="262528">2</cx:pt>
          <cx:pt idx="262529">7</cx:pt>
          <cx:pt idx="262530">4</cx:pt>
          <cx:pt idx="262531">183</cx:pt>
          <cx:pt idx="262532">91</cx:pt>
          <cx:pt idx="262533">0</cx:pt>
          <cx:pt idx="262534">99</cx:pt>
          <cx:pt idx="262535">0</cx:pt>
          <cx:pt idx="262536">0</cx:pt>
          <cx:pt idx="262537">0</cx:pt>
          <cx:pt idx="262538">109</cx:pt>
          <cx:pt idx="262539">0</cx:pt>
          <cx:pt idx="262540">0</cx:pt>
          <cx:pt idx="262541">23</cx:pt>
          <cx:pt idx="262542">0</cx:pt>
          <cx:pt idx="262543">6</cx:pt>
          <cx:pt idx="262544">1</cx:pt>
          <cx:pt idx="262545">1</cx:pt>
          <cx:pt idx="262546">0</cx:pt>
          <cx:pt idx="262547">24</cx:pt>
          <cx:pt idx="262548">0</cx:pt>
          <cx:pt idx="262549">0</cx:pt>
          <cx:pt idx="262550">5</cx:pt>
          <cx:pt idx="262551">2</cx:pt>
          <cx:pt idx="262552">0</cx:pt>
          <cx:pt idx="262553">27</cx:pt>
          <cx:pt idx="262554">4</cx:pt>
          <cx:pt idx="262555">0</cx:pt>
          <cx:pt idx="262556">2</cx:pt>
          <cx:pt idx="262557">0</cx:pt>
          <cx:pt idx="262558">0</cx:pt>
          <cx:pt idx="262559">2</cx:pt>
          <cx:pt idx="262560">30</cx:pt>
          <cx:pt idx="262561">1</cx:pt>
          <cx:pt idx="262562">143</cx:pt>
          <cx:pt idx="262563">74</cx:pt>
          <cx:pt idx="262564">1</cx:pt>
          <cx:pt idx="262565">408</cx:pt>
          <cx:pt idx="262566">401</cx:pt>
          <cx:pt idx="262567">56</cx:pt>
          <cx:pt idx="262568">87</cx:pt>
          <cx:pt idx="262569">57</cx:pt>
          <cx:pt idx="262570">51</cx:pt>
          <cx:pt idx="262571">1</cx:pt>
          <cx:pt idx="262572">34</cx:pt>
          <cx:pt idx="262573">6</cx:pt>
          <cx:pt idx="262574">51</cx:pt>
          <cx:pt idx="262575">13</cx:pt>
          <cx:pt idx="262576">0</cx:pt>
          <cx:pt idx="262577">0</cx:pt>
          <cx:pt idx="262578">130</cx:pt>
          <cx:pt idx="262579">0</cx:pt>
          <cx:pt idx="262580">3</cx:pt>
          <cx:pt idx="262581">0</cx:pt>
          <cx:pt idx="262582">0</cx:pt>
          <cx:pt idx="262583">0</cx:pt>
          <cx:pt idx="262584">1</cx:pt>
          <cx:pt idx="262585">1</cx:pt>
          <cx:pt idx="262586">0</cx:pt>
          <cx:pt idx="262587">0</cx:pt>
          <cx:pt idx="262588">0</cx:pt>
          <cx:pt idx="262589">0</cx:pt>
          <cx:pt idx="262590">3</cx:pt>
          <cx:pt idx="262591">0</cx:pt>
          <cx:pt idx="262592">0</cx:pt>
          <cx:pt idx="262593">0</cx:pt>
          <cx:pt idx="262594">1</cx:pt>
          <cx:pt idx="262595">21</cx:pt>
          <cx:pt idx="262596">49</cx:pt>
          <cx:pt idx="262597">31</cx:pt>
          <cx:pt idx="262598">0</cx:pt>
          <cx:pt idx="262599">27</cx:pt>
          <cx:pt idx="262600">30</cx:pt>
          <cx:pt idx="262601">3</cx:pt>
          <cx:pt idx="262602">1</cx:pt>
          <cx:pt idx="262603">61</cx:pt>
          <cx:pt idx="262604">8</cx:pt>
          <cx:pt idx="262605">0</cx:pt>
          <cx:pt idx="262606">2</cx:pt>
          <cx:pt idx="262607">0</cx:pt>
          <cx:pt idx="262608">0</cx:pt>
          <cx:pt idx="262609">8</cx:pt>
          <cx:pt idx="262610">0</cx:pt>
          <cx:pt idx="262611">4</cx:pt>
          <cx:pt idx="262612">1</cx:pt>
          <cx:pt idx="262613">1</cx:pt>
          <cx:pt idx="262614">4</cx:pt>
          <cx:pt idx="262615">0</cx:pt>
          <cx:pt idx="262616">7</cx:pt>
          <cx:pt idx="262617">0</cx:pt>
          <cx:pt idx="262618">167</cx:pt>
          <cx:pt idx="262619">0</cx:pt>
          <cx:pt idx="262620">0</cx:pt>
          <cx:pt idx="262621">23</cx:pt>
          <cx:pt idx="262622">0</cx:pt>
          <cx:pt idx="262623">0</cx:pt>
          <cx:pt idx="262624">15</cx:pt>
          <cx:pt idx="262625">21</cx:pt>
          <cx:pt idx="262626">0</cx:pt>
          <cx:pt idx="262627">2</cx:pt>
          <cx:pt idx="262628">0</cx:pt>
          <cx:pt idx="262629">14</cx:pt>
          <cx:pt idx="262630">0</cx:pt>
          <cx:pt idx="262631">2</cx:pt>
          <cx:pt idx="262632">0</cx:pt>
          <cx:pt idx="262633">22</cx:pt>
          <cx:pt idx="262634">41</cx:pt>
          <cx:pt idx="262635">54</cx:pt>
          <cx:pt idx="262636">203</cx:pt>
          <cx:pt idx="262637">104</cx:pt>
          <cx:pt idx="262638">44</cx:pt>
          <cx:pt idx="262639">115</cx:pt>
          <cx:pt idx="262640">102</cx:pt>
          <cx:pt idx="262641">97</cx:pt>
          <cx:pt idx="262642">13</cx:pt>
          <cx:pt idx="262643">8</cx:pt>
          <cx:pt idx="262644">5</cx:pt>
          <cx:pt idx="262645">3</cx:pt>
          <cx:pt idx="262646">269</cx:pt>
          <cx:pt idx="262647">0</cx:pt>
          <cx:pt idx="262648">3</cx:pt>
          <cx:pt idx="262649">20</cx:pt>
          <cx:pt idx="262650">188</cx:pt>
          <cx:pt idx="262651">10</cx:pt>
          <cx:pt idx="262652">11</cx:pt>
          <cx:pt idx="262653">0</cx:pt>
          <cx:pt idx="262654">131</cx:pt>
          <cx:pt idx="262655">3</cx:pt>
          <cx:pt idx="262656">19</cx:pt>
          <cx:pt idx="262657">24</cx:pt>
          <cx:pt idx="262658">7</cx:pt>
          <cx:pt idx="262659">0</cx:pt>
          <cx:pt idx="262660">43</cx:pt>
          <cx:pt idx="262661">65</cx:pt>
          <cx:pt idx="262662">1</cx:pt>
          <cx:pt idx="262663">36</cx:pt>
          <cx:pt idx="262664">82</cx:pt>
          <cx:pt idx="262665">1</cx:pt>
          <cx:pt idx="262666">5</cx:pt>
          <cx:pt idx="262667">4</cx:pt>
          <cx:pt idx="262668">0</cx:pt>
          <cx:pt idx="262669">296</cx:pt>
          <cx:pt idx="262670">0</cx:pt>
          <cx:pt idx="262671">0</cx:pt>
          <cx:pt idx="262672">15</cx:pt>
          <cx:pt idx="262673">259</cx:pt>
          <cx:pt idx="262674">7</cx:pt>
          <cx:pt idx="262675">3</cx:pt>
          <cx:pt idx="262676">1</cx:pt>
          <cx:pt idx="262677">33</cx:pt>
          <cx:pt idx="262678">79</cx:pt>
          <cx:pt idx="262679">2</cx:pt>
          <cx:pt idx="262680">0</cx:pt>
          <cx:pt idx="262681">2</cx:pt>
          <cx:pt idx="262682">4</cx:pt>
          <cx:pt idx="262683">153</cx:pt>
          <cx:pt idx="262684">26</cx:pt>
          <cx:pt idx="262685">5</cx:pt>
          <cx:pt idx="262686">5</cx:pt>
          <cx:pt idx="262687">49</cx:pt>
          <cx:pt idx="262688">128</cx:pt>
          <cx:pt idx="262689">18</cx:pt>
          <cx:pt idx="262690">62</cx:pt>
          <cx:pt idx="262691">0</cx:pt>
          <cx:pt idx="262692">143</cx:pt>
          <cx:pt idx="262693">4</cx:pt>
          <cx:pt idx="262694">0</cx:pt>
          <cx:pt idx="262695">55</cx:pt>
          <cx:pt idx="262696">0</cx:pt>
          <cx:pt idx="262697">2</cx:pt>
          <cx:pt idx="262698">2</cx:pt>
          <cx:pt idx="262699">0</cx:pt>
          <cx:pt idx="262700">1</cx:pt>
          <cx:pt idx="262701">0</cx:pt>
          <cx:pt idx="262702">2</cx:pt>
          <cx:pt idx="262703">117</cx:pt>
          <cx:pt idx="262704">0</cx:pt>
          <cx:pt idx="262705">28</cx:pt>
          <cx:pt idx="262706">210</cx:pt>
          <cx:pt idx="262707">0</cx:pt>
          <cx:pt idx="262708">4</cx:pt>
          <cx:pt idx="262709">36</cx:pt>
          <cx:pt idx="262710">52</cx:pt>
          <cx:pt idx="262711">2</cx:pt>
          <cx:pt idx="262712">0</cx:pt>
          <cx:pt idx="262713">34</cx:pt>
          <cx:pt idx="262714">1</cx:pt>
          <cx:pt idx="262715">199</cx:pt>
          <cx:pt idx="262716">35</cx:pt>
          <cx:pt idx="262717">9</cx:pt>
          <cx:pt idx="262718">0</cx:pt>
          <cx:pt idx="262719">7</cx:pt>
          <cx:pt idx="262720">0</cx:pt>
          <cx:pt idx="262721">0</cx:pt>
          <cx:pt idx="262722">118</cx:pt>
          <cx:pt idx="262723">29</cx:pt>
          <cx:pt idx="262724">4</cx:pt>
          <cx:pt idx="262725">76</cx:pt>
          <cx:pt idx="262726">172</cx:pt>
          <cx:pt idx="262727">23</cx:pt>
          <cx:pt idx="262728">2</cx:pt>
          <cx:pt idx="262729">13</cx:pt>
          <cx:pt idx="262730">1</cx:pt>
          <cx:pt idx="262731">1</cx:pt>
          <cx:pt idx="262732">4</cx:pt>
          <cx:pt idx="262733">0</cx:pt>
          <cx:pt idx="262734">70</cx:pt>
          <cx:pt idx="262735">1</cx:pt>
          <cx:pt idx="262736">5</cx:pt>
          <cx:pt idx="262737">111</cx:pt>
          <cx:pt idx="262738">0</cx:pt>
          <cx:pt idx="262739">84</cx:pt>
          <cx:pt idx="262740">13</cx:pt>
          <cx:pt idx="262741">23</cx:pt>
          <cx:pt idx="262742">53</cx:pt>
          <cx:pt idx="262743">95</cx:pt>
          <cx:pt idx="262744">0</cx:pt>
          <cx:pt idx="262745">1</cx:pt>
          <cx:pt idx="262746">0</cx:pt>
          <cx:pt idx="262747">365</cx:pt>
          <cx:pt idx="262748">0</cx:pt>
          <cx:pt idx="262749">0</cx:pt>
          <cx:pt idx="262750">1</cx:pt>
          <cx:pt idx="262751">3</cx:pt>
          <cx:pt idx="262752">27</cx:pt>
          <cx:pt idx="262753">0</cx:pt>
          <cx:pt idx="262754">3</cx:pt>
          <cx:pt idx="262755">267</cx:pt>
          <cx:pt idx="262756">0</cx:pt>
          <cx:pt idx="262757">20</cx:pt>
          <cx:pt idx="262758">1</cx:pt>
          <cx:pt idx="262759">0</cx:pt>
          <cx:pt idx="262760">0</cx:pt>
          <cx:pt idx="262761">0</cx:pt>
          <cx:pt idx="262762">1</cx:pt>
          <cx:pt idx="262763">5</cx:pt>
          <cx:pt idx="262764">44</cx:pt>
          <cx:pt idx="262765">20</cx:pt>
          <cx:pt idx="262766">28</cx:pt>
          <cx:pt idx="262767">24</cx:pt>
          <cx:pt idx="262768">21</cx:pt>
          <cx:pt idx="262769">2</cx:pt>
          <cx:pt idx="262770">0</cx:pt>
          <cx:pt idx="262771">0</cx:pt>
          <cx:pt idx="262772">17</cx:pt>
          <cx:pt idx="262773">1</cx:pt>
          <cx:pt idx="262774">5</cx:pt>
          <cx:pt idx="262775">4</cx:pt>
          <cx:pt idx="262776">0</cx:pt>
          <cx:pt idx="262777">147</cx:pt>
          <cx:pt idx="262778">0</cx:pt>
          <cx:pt idx="262779">0</cx:pt>
          <cx:pt idx="262780">0</cx:pt>
          <cx:pt idx="262781">31</cx:pt>
          <cx:pt idx="262782">7</cx:pt>
          <cx:pt idx="262783">130</cx:pt>
          <cx:pt idx="262784">15</cx:pt>
          <cx:pt idx="262785">68</cx:pt>
          <cx:pt idx="262786">2</cx:pt>
          <cx:pt idx="262787">392</cx:pt>
          <cx:pt idx="262788">42</cx:pt>
          <cx:pt idx="262789">41</cx:pt>
          <cx:pt idx="262790">404</cx:pt>
          <cx:pt idx="262791">125</cx:pt>
          <cx:pt idx="262792">41</cx:pt>
          <cx:pt idx="262793">22</cx:pt>
          <cx:pt idx="262794">109</cx:pt>
          <cx:pt idx="262795">104</cx:pt>
          <cx:pt idx="262796">0</cx:pt>
          <cx:pt idx="262797">6</cx:pt>
          <cx:pt idx="262798">0</cx:pt>
          <cx:pt idx="262799">1</cx:pt>
          <cx:pt idx="262800">32</cx:pt>
          <cx:pt idx="262801">389</cx:pt>
          <cx:pt idx="262802">0</cx:pt>
          <cx:pt idx="262803">6</cx:pt>
          <cx:pt idx="262804">0</cx:pt>
          <cx:pt idx="262805">0</cx:pt>
          <cx:pt idx="262806">50</cx:pt>
          <cx:pt idx="262807">1</cx:pt>
          <cx:pt idx="262808">48</cx:pt>
          <cx:pt idx="262809">5</cx:pt>
          <cx:pt idx="262810">57</cx:pt>
          <cx:pt idx="262811">4</cx:pt>
          <cx:pt idx="262812">0</cx:pt>
          <cx:pt idx="262813">0</cx:pt>
          <cx:pt idx="262814">5</cx:pt>
          <cx:pt idx="262815">72</cx:pt>
          <cx:pt idx="262816">0</cx:pt>
          <cx:pt idx="262817">61</cx:pt>
          <cx:pt idx="262818">3</cx:pt>
          <cx:pt idx="262819">0</cx:pt>
          <cx:pt idx="262820">0</cx:pt>
          <cx:pt idx="262821">128</cx:pt>
          <cx:pt idx="262822">0</cx:pt>
          <cx:pt idx="262823">5</cx:pt>
          <cx:pt idx="262824">25</cx:pt>
          <cx:pt idx="262825">45</cx:pt>
          <cx:pt idx="262826">48</cx:pt>
          <cx:pt idx="262827">0</cx:pt>
          <cx:pt idx="262828">14</cx:pt>
          <cx:pt idx="262829">1</cx:pt>
          <cx:pt idx="262830">27</cx:pt>
          <cx:pt idx="262831">2</cx:pt>
          <cx:pt idx="262832">0</cx:pt>
          <cx:pt idx="262833">230</cx:pt>
          <cx:pt idx="262834">1</cx:pt>
          <cx:pt idx="262835">40</cx:pt>
          <cx:pt idx="262836">117</cx:pt>
          <cx:pt idx="262837">9</cx:pt>
          <cx:pt idx="262838">85</cx:pt>
          <cx:pt idx="262839">113</cx:pt>
          <cx:pt idx="262840">27</cx:pt>
          <cx:pt idx="262841">6</cx:pt>
          <cx:pt idx="262842">1</cx:pt>
          <cx:pt idx="262843">0</cx:pt>
          <cx:pt idx="262844">0</cx:pt>
          <cx:pt idx="262845">58</cx:pt>
          <cx:pt idx="262846">0</cx:pt>
          <cx:pt idx="262847">4</cx:pt>
          <cx:pt idx="262848">3</cx:pt>
          <cx:pt idx="262849">23</cx:pt>
          <cx:pt idx="262850">57</cx:pt>
          <cx:pt idx="262851">7</cx:pt>
          <cx:pt idx="262852">5</cx:pt>
          <cx:pt idx="262853">55</cx:pt>
          <cx:pt idx="262854">0</cx:pt>
          <cx:pt idx="262855">4</cx:pt>
          <cx:pt idx="262856">1</cx:pt>
          <cx:pt idx="262857">5</cx:pt>
          <cx:pt idx="262858">0</cx:pt>
          <cx:pt idx="262859">0</cx:pt>
          <cx:pt idx="262860">0</cx:pt>
          <cx:pt idx="262861">0</cx:pt>
          <cx:pt idx="262862">0</cx:pt>
          <cx:pt idx="262863">1</cx:pt>
          <cx:pt idx="262864">6</cx:pt>
          <cx:pt idx="262865">6</cx:pt>
          <cx:pt idx="262866">188</cx:pt>
          <cx:pt idx="262867">208</cx:pt>
          <cx:pt idx="262868">0</cx:pt>
          <cx:pt idx="262869">0</cx:pt>
          <cx:pt idx="262870">34</cx:pt>
          <cx:pt idx="262871">90</cx:pt>
          <cx:pt idx="262872">0</cx:pt>
          <cx:pt idx="262873">238</cx:pt>
          <cx:pt idx="262874">412</cx:pt>
          <cx:pt idx="262875">9</cx:pt>
          <cx:pt idx="262876">28</cx:pt>
          <cx:pt idx="262877">63</cx:pt>
          <cx:pt idx="262878">153</cx:pt>
          <cx:pt idx="262879">0</cx:pt>
          <cx:pt idx="262880">7</cx:pt>
          <cx:pt idx="262881">95</cx:pt>
          <cx:pt idx="262882">63</cx:pt>
          <cx:pt idx="262883">19</cx:pt>
          <cx:pt idx="262884">7</cx:pt>
          <cx:pt idx="262885">152</cx:pt>
          <cx:pt idx="262886">146</cx:pt>
          <cx:pt idx="262887">190</cx:pt>
          <cx:pt idx="262888">267</cx:pt>
          <cx:pt idx="262889">0</cx:pt>
          <cx:pt idx="262890">0</cx:pt>
          <cx:pt idx="262891">0</cx:pt>
          <cx:pt idx="262892">34</cx:pt>
          <cx:pt idx="262893">5</cx:pt>
          <cx:pt idx="262894">1</cx:pt>
          <cx:pt idx="262895">15</cx:pt>
          <cx:pt idx="262896">29</cx:pt>
          <cx:pt idx="262897">0</cx:pt>
          <cx:pt idx="262898">2</cx:pt>
          <cx:pt idx="262899">0</cx:pt>
          <cx:pt idx="262900">14</cx:pt>
          <cx:pt idx="262901">0</cx:pt>
          <cx:pt idx="262902">0</cx:pt>
          <cx:pt idx="262903">11</cx:pt>
          <cx:pt idx="262904">0</cx:pt>
          <cx:pt idx="262905">0</cx:pt>
          <cx:pt idx="262906">5</cx:pt>
          <cx:pt idx="262907">0</cx:pt>
          <cx:pt idx="262908">0</cx:pt>
          <cx:pt idx="262909">2</cx:pt>
          <cx:pt idx="262910">213</cx:pt>
          <cx:pt idx="262911">66</cx:pt>
          <cx:pt idx="262912">201</cx:pt>
          <cx:pt idx="262913">293</cx:pt>
          <cx:pt idx="262914">75</cx:pt>
          <cx:pt idx="262915">134</cx:pt>
          <cx:pt idx="262916">18</cx:pt>
          <cx:pt idx="262917">112</cx:pt>
          <cx:pt idx="262918">0</cx:pt>
          <cx:pt idx="262919">9</cx:pt>
          <cx:pt idx="262920">42</cx:pt>
          <cx:pt idx="262921">15</cx:pt>
          <cx:pt idx="262922">98</cx:pt>
          <cx:pt idx="262923">1</cx:pt>
          <cx:pt idx="262924">1</cx:pt>
          <cx:pt idx="262925">0</cx:pt>
          <cx:pt idx="262926">0</cx:pt>
          <cx:pt idx="262927">2</cx:pt>
          <cx:pt idx="262928">0</cx:pt>
          <cx:pt idx="262929">224</cx:pt>
          <cx:pt idx="262930">107</cx:pt>
          <cx:pt idx="262931">204</cx:pt>
          <cx:pt idx="262932">6</cx:pt>
          <cx:pt idx="262933">85</cx:pt>
          <cx:pt idx="262934">131</cx:pt>
          <cx:pt idx="262935">40</cx:pt>
          <cx:pt idx="262936">22</cx:pt>
          <cx:pt idx="262937">0</cx:pt>
          <cx:pt idx="262938">0</cx:pt>
          <cx:pt idx="262939">1</cx:pt>
          <cx:pt idx="262940">6</cx:pt>
          <cx:pt idx="262941">69</cx:pt>
          <cx:pt idx="262942">4</cx:pt>
          <cx:pt idx="262943">128</cx:pt>
          <cx:pt idx="262944">118</cx:pt>
          <cx:pt idx="262945">20</cx:pt>
          <cx:pt idx="262946">0</cx:pt>
          <cx:pt idx="262947">55</cx:pt>
          <cx:pt idx="262948">105</cx:pt>
          <cx:pt idx="262949">16</cx:pt>
          <cx:pt idx="262950">7</cx:pt>
          <cx:pt idx="262951">4</cx:pt>
          <cx:pt idx="262952">48</cx:pt>
          <cx:pt idx="262953">1</cx:pt>
          <cx:pt idx="262954">149</cx:pt>
          <cx:pt idx="262955">631</cx:pt>
          <cx:pt idx="262956">73</cx:pt>
          <cx:pt idx="262957">0</cx:pt>
          <cx:pt idx="262958">9</cx:pt>
          <cx:pt idx="262959">3</cx:pt>
          <cx:pt idx="262960">0</cx:pt>
          <cx:pt idx="262961">113</cx:pt>
          <cx:pt idx="262962">16</cx:pt>
          <cx:pt idx="262963">0</cx:pt>
          <cx:pt idx="262964">0</cx:pt>
          <cx:pt idx="262965">4</cx:pt>
          <cx:pt idx="262966">2</cx:pt>
          <cx:pt idx="262967">138</cx:pt>
          <cx:pt idx="262968">2</cx:pt>
          <cx:pt idx="262969">15</cx:pt>
          <cx:pt idx="262970">170</cx:pt>
          <cx:pt idx="262971">66</cx:pt>
          <cx:pt idx="262972">1</cx:pt>
          <cx:pt idx="262973">4</cx:pt>
          <cx:pt idx="262974">226</cx:pt>
          <cx:pt idx="262975">14</cx:pt>
          <cx:pt idx="262976">0</cx:pt>
          <cx:pt idx="262977">0</cx:pt>
          <cx:pt idx="262978">64</cx:pt>
          <cx:pt idx="262979">83</cx:pt>
          <cx:pt idx="262980">100</cx:pt>
          <cx:pt idx="262981">62</cx:pt>
          <cx:pt idx="262982">0</cx:pt>
          <cx:pt idx="262983">79</cx:pt>
          <cx:pt idx="262984">3</cx:pt>
          <cx:pt idx="262985">0</cx:pt>
          <cx:pt idx="262986">0</cx:pt>
          <cx:pt idx="262987">5</cx:pt>
          <cx:pt idx="262988">4</cx:pt>
          <cx:pt idx="262989">0</cx:pt>
          <cx:pt idx="262990">0</cx:pt>
          <cx:pt idx="262991">33</cx:pt>
          <cx:pt idx="262992">126</cx:pt>
          <cx:pt idx="262993">22</cx:pt>
          <cx:pt idx="262994">1</cx:pt>
          <cx:pt idx="262995">657</cx:pt>
          <cx:pt idx="262996">0</cx:pt>
          <cx:pt idx="262997">6</cx:pt>
          <cx:pt idx="262998">15</cx:pt>
          <cx:pt idx="262999">0</cx:pt>
          <cx:pt idx="263000">0</cx:pt>
          <cx:pt idx="263001">19</cx:pt>
          <cx:pt idx="263002">39</cx:pt>
          <cx:pt idx="263003">47</cx:pt>
          <cx:pt idx="263004">3</cx:pt>
          <cx:pt idx="263005">59</cx:pt>
          <cx:pt idx="263006">60</cx:pt>
          <cx:pt idx="263007">15</cx:pt>
          <cx:pt idx="263008">189</cx:pt>
          <cx:pt idx="263009">1</cx:pt>
          <cx:pt idx="263010">44</cx:pt>
          <cx:pt idx="263011">0</cx:pt>
          <cx:pt idx="263012">90</cx:pt>
          <cx:pt idx="263013">7</cx:pt>
          <cx:pt idx="263014">4</cx:pt>
          <cx:pt idx="263015">145</cx:pt>
          <cx:pt idx="263016">7</cx:pt>
          <cx:pt idx="263017">1</cx:pt>
          <cx:pt idx="263018">13</cx:pt>
          <cx:pt idx="263019">4</cx:pt>
          <cx:pt idx="263020">1</cx:pt>
          <cx:pt idx="263021">82</cx:pt>
          <cx:pt idx="263022">1</cx:pt>
          <cx:pt idx="263023">281</cx:pt>
          <cx:pt idx="263024">304</cx:pt>
          <cx:pt idx="263025">62</cx:pt>
          <cx:pt idx="263026">0</cx:pt>
          <cx:pt idx="263027">1</cx:pt>
          <cx:pt idx="263028">1</cx:pt>
          <cx:pt idx="263029">1</cx:pt>
          <cx:pt idx="263030">0</cx:pt>
          <cx:pt idx="263031">14</cx:pt>
          <cx:pt idx="263032">0</cx:pt>
          <cx:pt idx="263033">0</cx:pt>
          <cx:pt idx="263034">0</cx:pt>
          <cx:pt idx="263035">0</cx:pt>
          <cx:pt idx="263036">13</cx:pt>
          <cx:pt idx="263037">2</cx:pt>
          <cx:pt idx="263038">3</cx:pt>
          <cx:pt idx="263039">5</cx:pt>
          <cx:pt idx="263040">0</cx:pt>
          <cx:pt idx="263041">4</cx:pt>
          <cx:pt idx="263042">117</cx:pt>
          <cx:pt idx="263043">38</cx:pt>
          <cx:pt idx="263044">16</cx:pt>
          <cx:pt idx="263045">71</cx:pt>
          <cx:pt idx="263046">40</cx:pt>
          <cx:pt idx="263047">84</cx:pt>
          <cx:pt idx="263048">373</cx:pt>
          <cx:pt idx="263049">0</cx:pt>
          <cx:pt idx="263050">9</cx:pt>
          <cx:pt idx="263051">6</cx:pt>
          <cx:pt idx="263052">0</cx:pt>
          <cx:pt idx="263053">0</cx:pt>
          <cx:pt idx="263054">0</cx:pt>
          <cx:pt idx="263055">58</cx:pt>
          <cx:pt idx="263056">3</cx:pt>
          <cx:pt idx="263057">7</cx:pt>
          <cx:pt idx="263058">43</cx:pt>
          <cx:pt idx="263059">12</cx:pt>
          <cx:pt idx="263060">344</cx:pt>
          <cx:pt idx="263061">169</cx:pt>
          <cx:pt idx="263062">4</cx:pt>
          <cx:pt idx="263063">0</cx:pt>
          <cx:pt idx="263064">1</cx:pt>
          <cx:pt idx="263065">18</cx:pt>
          <cx:pt idx="263066">0</cx:pt>
          <cx:pt idx="263067">9</cx:pt>
          <cx:pt idx="263068">12</cx:pt>
          <cx:pt idx="263069">150</cx:pt>
          <cx:pt idx="263070">104</cx:pt>
          <cx:pt idx="263071">1</cx:pt>
          <cx:pt idx="263072">0</cx:pt>
          <cx:pt idx="263073">0</cx:pt>
          <cx:pt idx="263074">0</cx:pt>
          <cx:pt idx="263075">228</cx:pt>
          <cx:pt idx="263076">21</cx:pt>
          <cx:pt idx="263077">26</cx:pt>
          <cx:pt idx="263078">0</cx:pt>
          <cx:pt idx="263079">4</cx:pt>
          <cx:pt idx="263080">0</cx:pt>
          <cx:pt idx="263081">0</cx:pt>
          <cx:pt idx="263082">0</cx:pt>
          <cx:pt idx="263083">8</cx:pt>
          <cx:pt idx="263084">4</cx:pt>
          <cx:pt idx="263085">0</cx:pt>
          <cx:pt idx="263086">0</cx:pt>
          <cx:pt idx="263087">4</cx:pt>
          <cx:pt idx="263088">7</cx:pt>
          <cx:pt idx="263089">0</cx:pt>
          <cx:pt idx="263090">0</cx:pt>
          <cx:pt idx="263091">0</cx:pt>
          <cx:pt idx="263092">0</cx:pt>
          <cx:pt idx="263093">0</cx:pt>
          <cx:pt idx="263094">0</cx:pt>
          <cx:pt idx="263095">13</cx:pt>
          <cx:pt idx="263096">0</cx:pt>
          <cx:pt idx="263097">0</cx:pt>
          <cx:pt idx="263098">0</cx:pt>
          <cx:pt idx="263099">0</cx:pt>
          <cx:pt idx="263100">0</cx:pt>
          <cx:pt idx="263101">0</cx:pt>
          <cx:pt idx="263102">0</cx:pt>
          <cx:pt idx="263103">0</cx:pt>
          <cx:pt idx="263104">0</cx:pt>
          <cx:pt idx="263105">0</cx:pt>
          <cx:pt idx="263106">0</cx:pt>
          <cx:pt idx="263107">0</cx:pt>
          <cx:pt idx="263108">0</cx:pt>
          <cx:pt idx="263109">0</cx:pt>
          <cx:pt idx="263110">0</cx:pt>
          <cx:pt idx="263111">4</cx:pt>
          <cx:pt idx="263112">0</cx:pt>
          <cx:pt idx="263113">0</cx:pt>
          <cx:pt idx="263114">0</cx:pt>
          <cx:pt idx="263115">0</cx:pt>
          <cx:pt idx="263116">0</cx:pt>
          <cx:pt idx="263117">0</cx:pt>
          <cx:pt idx="263118">0</cx:pt>
          <cx:pt idx="263119">0</cx:pt>
          <cx:pt idx="263120">1</cx:pt>
          <cx:pt idx="263121">1</cx:pt>
          <cx:pt idx="263122">0</cx:pt>
          <cx:pt idx="263123">8</cx:pt>
          <cx:pt idx="263124">407</cx:pt>
          <cx:pt idx="263125">1</cx:pt>
          <cx:pt idx="263126">1</cx:pt>
          <cx:pt idx="263127">81</cx:pt>
          <cx:pt idx="263128">2</cx:pt>
          <cx:pt idx="263129">118</cx:pt>
          <cx:pt idx="263130">168</cx:pt>
          <cx:pt idx="263131">8</cx:pt>
          <cx:pt idx="263132">0</cx:pt>
          <cx:pt idx="263133">143</cx:pt>
          <cx:pt idx="263134">36</cx:pt>
          <cx:pt idx="263135">0</cx:pt>
          <cx:pt idx="263136">65</cx:pt>
          <cx:pt idx="263137">0</cx:pt>
          <cx:pt idx="263138">5</cx:pt>
          <cx:pt idx="263139">1</cx:pt>
          <cx:pt idx="263140">12</cx:pt>
          <cx:pt idx="263141">27</cx:pt>
          <cx:pt idx="263142">0</cx:pt>
          <cx:pt idx="263143">0</cx:pt>
          <cx:pt idx="263144">0</cx:pt>
          <cx:pt idx="263145">0</cx:pt>
          <cx:pt idx="263146">0</cx:pt>
          <cx:pt idx="263147">0</cx:pt>
          <cx:pt idx="263148">0</cx:pt>
          <cx:pt idx="263149">0</cx:pt>
          <cx:pt idx="263150">0</cx:pt>
          <cx:pt idx="263151">142</cx:pt>
          <cx:pt idx="263152">2</cx:pt>
          <cx:pt idx="263153">0</cx:pt>
          <cx:pt idx="263154">81</cx:pt>
          <cx:pt idx="263155">1</cx:pt>
          <cx:pt idx="263156">10</cx:pt>
          <cx:pt idx="263157">0</cx:pt>
          <cx:pt idx="263158">3</cx:pt>
          <cx:pt idx="263159">0</cx:pt>
          <cx:pt idx="263160">1</cx:pt>
          <cx:pt idx="263161">0</cx:pt>
          <cx:pt idx="263162">1</cx:pt>
          <cx:pt idx="263163">21</cx:pt>
          <cx:pt idx="263164">11</cx:pt>
          <cx:pt idx="263165">6</cx:pt>
          <cx:pt idx="263166">67</cx:pt>
          <cx:pt idx="263167">1</cx:pt>
          <cx:pt idx="263168">72</cx:pt>
          <cx:pt idx="263169">0</cx:pt>
          <cx:pt idx="263170">8</cx:pt>
          <cx:pt idx="263171">6</cx:pt>
          <cx:pt idx="263172">7</cx:pt>
          <cx:pt idx="263173">159</cx:pt>
          <cx:pt idx="263174">168</cx:pt>
          <cx:pt idx="263175">0</cx:pt>
          <cx:pt idx="263176">35</cx:pt>
          <cx:pt idx="263177">445</cx:pt>
          <cx:pt idx="263178">245</cx:pt>
          <cx:pt idx="263179">155</cx:pt>
          <cx:pt idx="263180">184</cx:pt>
          <cx:pt idx="263181">18</cx:pt>
          <cx:pt idx="263182">1</cx:pt>
          <cx:pt idx="263183">4</cx:pt>
          <cx:pt idx="263184">0</cx:pt>
          <cx:pt idx="263185">1</cx:pt>
          <cx:pt idx="263186">0</cx:pt>
          <cx:pt idx="263187">0</cx:pt>
          <cx:pt idx="263188">0</cx:pt>
          <cx:pt idx="263189">84</cx:pt>
          <cx:pt idx="263190">0</cx:pt>
          <cx:pt idx="263191">0</cx:pt>
          <cx:pt idx="263192">0</cx:pt>
          <cx:pt idx="263193">31</cx:pt>
          <cx:pt idx="263194">5</cx:pt>
          <cx:pt idx="263195">0</cx:pt>
          <cx:pt idx="263196">0</cx:pt>
          <cx:pt idx="263197">0</cx:pt>
          <cx:pt idx="263198">0</cx:pt>
          <cx:pt idx="263199">0</cx:pt>
          <cx:pt idx="263200">0</cx:pt>
          <cx:pt idx="263201">9</cx:pt>
          <cx:pt idx="263202">0</cx:pt>
          <cx:pt idx="263203">40</cx:pt>
          <cx:pt idx="263204">1</cx:pt>
          <cx:pt idx="263205">28</cx:pt>
          <cx:pt idx="263206">31</cx:pt>
          <cx:pt idx="263207">87</cx:pt>
          <cx:pt idx="263208">47</cx:pt>
          <cx:pt idx="263209">0</cx:pt>
          <cx:pt idx="263210">1</cx:pt>
          <cx:pt idx="263211">1</cx:pt>
          <cx:pt idx="263212">0</cx:pt>
          <cx:pt idx="263213">144</cx:pt>
          <cx:pt idx="263214">1</cx:pt>
          <cx:pt idx="263215">0</cx:pt>
          <cx:pt idx="263216">6</cx:pt>
          <cx:pt idx="263217">0</cx:pt>
          <cx:pt idx="263218">1</cx:pt>
          <cx:pt idx="263219">6</cx:pt>
          <cx:pt idx="263220">6</cx:pt>
          <cx:pt idx="263221">110</cx:pt>
          <cx:pt idx="263222">93</cx:pt>
          <cx:pt idx="263223">1</cx:pt>
          <cx:pt idx="263224">73</cx:pt>
          <cx:pt idx="263225">3</cx:pt>
          <cx:pt idx="263226">6</cx:pt>
          <cx:pt idx="263227">14</cx:pt>
          <cx:pt idx="263228">14</cx:pt>
          <cx:pt idx="263229">8</cx:pt>
          <cx:pt idx="263230">5</cx:pt>
          <cx:pt idx="263231">0</cx:pt>
          <cx:pt idx="263232">3</cx:pt>
          <cx:pt idx="263233">1</cx:pt>
          <cx:pt idx="263234">80</cx:pt>
          <cx:pt idx="263235">18</cx:pt>
          <cx:pt idx="263236">0</cx:pt>
          <cx:pt idx="263237">9</cx:pt>
          <cx:pt idx="263238">2</cx:pt>
          <cx:pt idx="263239">19</cx:pt>
          <cx:pt idx="263240">1</cx:pt>
          <cx:pt idx="263241">35</cx:pt>
          <cx:pt idx="263242">0</cx:pt>
          <cx:pt idx="263243">71</cx:pt>
          <cx:pt idx="263244">14</cx:pt>
          <cx:pt idx="263245">9</cx:pt>
          <cx:pt idx="263246">43</cx:pt>
          <cx:pt idx="263247">6</cx:pt>
          <cx:pt idx="263248">70</cx:pt>
          <cx:pt idx="263249">1</cx:pt>
          <cx:pt idx="263250">3</cx:pt>
          <cx:pt idx="263251">49</cx:pt>
          <cx:pt idx="263252">1</cx:pt>
          <cx:pt idx="263253">25</cx:pt>
          <cx:pt idx="263254">0</cx:pt>
          <cx:pt idx="263255">2</cx:pt>
          <cx:pt idx="263256">1</cx:pt>
          <cx:pt idx="263257">0</cx:pt>
          <cx:pt idx="263258">0</cx:pt>
          <cx:pt idx="263259">6</cx:pt>
          <cx:pt idx="263260">7</cx:pt>
          <cx:pt idx="263261">2</cx:pt>
          <cx:pt idx="263262">0</cx:pt>
          <cx:pt idx="263263">0</cx:pt>
          <cx:pt idx="263264">414</cx:pt>
          <cx:pt idx="263265">3</cx:pt>
          <cx:pt idx="263266">43</cx:pt>
          <cx:pt idx="263267">0</cx:pt>
          <cx:pt idx="263268">25</cx:pt>
          <cx:pt idx="263269">104</cx:pt>
          <cx:pt idx="263270">5</cx:pt>
          <cx:pt idx="263271">19</cx:pt>
          <cx:pt idx="263272">0</cx:pt>
          <cx:pt idx="263273">13</cx:pt>
          <cx:pt idx="263274">0</cx:pt>
          <cx:pt idx="263275">0</cx:pt>
          <cx:pt idx="263276">0</cx:pt>
          <cx:pt idx="263277">0</cx:pt>
          <cx:pt idx="263278">0</cx:pt>
          <cx:pt idx="263279">9</cx:pt>
          <cx:pt idx="263280">15</cx:pt>
          <cx:pt idx="263281">3</cx:pt>
          <cx:pt idx="263282">11</cx:pt>
          <cx:pt idx="263283">5</cx:pt>
          <cx:pt idx="263284">1</cx:pt>
          <cx:pt idx="263285">83</cx:pt>
          <cx:pt idx="263286">6</cx:pt>
          <cx:pt idx="263287">0</cx:pt>
          <cx:pt idx="263288">0</cx:pt>
          <cx:pt idx="263289">0</cx:pt>
          <cx:pt idx="263290">0</cx:pt>
          <cx:pt idx="263291">0</cx:pt>
          <cx:pt idx="263292">8</cx:pt>
          <cx:pt idx="263293">187</cx:pt>
          <cx:pt idx="263294">29</cx:pt>
          <cx:pt idx="263295">0</cx:pt>
          <cx:pt idx="263296">0</cx:pt>
          <cx:pt idx="263297">2</cx:pt>
          <cx:pt idx="263298">0</cx:pt>
          <cx:pt idx="263299">0</cx:pt>
          <cx:pt idx="263300">792</cx:pt>
          <cx:pt idx="263301">161</cx:pt>
          <cx:pt idx="263302">0</cx:pt>
          <cx:pt idx="263303">0</cx:pt>
          <cx:pt idx="263304">0</cx:pt>
          <cx:pt idx="263305">2</cx:pt>
          <cx:pt idx="263306">40</cx:pt>
          <cx:pt idx="263307">9</cx:pt>
          <cx:pt idx="263308">0</cx:pt>
          <cx:pt idx="263309">0</cx:pt>
          <cx:pt idx="263310">1</cx:pt>
          <cx:pt idx="263311">1</cx:pt>
          <cx:pt idx="263312">0</cx:pt>
          <cx:pt idx="263313">23</cx:pt>
          <cx:pt idx="263314">172</cx:pt>
          <cx:pt idx="263315">5</cx:pt>
          <cx:pt idx="263316">1</cx:pt>
          <cx:pt idx="263317">1</cx:pt>
          <cx:pt idx="263318">0</cx:pt>
          <cx:pt idx="263319">1</cx:pt>
          <cx:pt idx="263320">0</cx:pt>
          <cx:pt idx="263321">1</cx:pt>
          <cx:pt idx="263322">1</cx:pt>
          <cx:pt idx="263323">0</cx:pt>
          <cx:pt idx="263324">2</cx:pt>
          <cx:pt idx="263325">0</cx:pt>
          <cx:pt idx="263326">0</cx:pt>
          <cx:pt idx="263327">0</cx:pt>
          <cx:pt idx="263328">0</cx:pt>
          <cx:pt idx="263329">0</cx:pt>
          <cx:pt idx="263330">0</cx:pt>
          <cx:pt idx="263331">738</cx:pt>
          <cx:pt idx="263332">69</cx:pt>
          <cx:pt idx="263333">42</cx:pt>
          <cx:pt idx="263334">0</cx:pt>
          <cx:pt idx="263335">116</cx:pt>
          <cx:pt idx="263336">48</cx:pt>
          <cx:pt idx="263337">32</cx:pt>
          <cx:pt idx="263338">3</cx:pt>
          <cx:pt idx="263339">8</cx:pt>
          <cx:pt idx="263340">18</cx:pt>
          <cx:pt idx="263341">62</cx:pt>
          <cx:pt idx="263342">3</cx:pt>
          <cx:pt idx="263343">1</cx:pt>
          <cx:pt idx="263344">0</cx:pt>
          <cx:pt idx="263345">69</cx:pt>
          <cx:pt idx="263346">43</cx:pt>
          <cx:pt idx="263347">1</cx:pt>
          <cx:pt idx="263348">0</cx:pt>
          <cx:pt idx="263349">326</cx:pt>
          <cx:pt idx="263350">5</cx:pt>
          <cx:pt idx="263351">0</cx:pt>
          <cx:pt idx="263352">0</cx:pt>
          <cx:pt idx="263353">11</cx:pt>
          <cx:pt idx="263354">79</cx:pt>
          <cx:pt idx="263355">35</cx:pt>
          <cx:pt idx="263356">0</cx:pt>
          <cx:pt idx="263357">0</cx:pt>
          <cx:pt idx="263358">86</cx:pt>
          <cx:pt idx="263359">0</cx:pt>
          <cx:pt idx="263360">4</cx:pt>
          <cx:pt idx="263361">2</cx:pt>
          <cx:pt idx="263362">9</cx:pt>
          <cx:pt idx="263363">30</cx:pt>
          <cx:pt idx="263364">84</cx:pt>
          <cx:pt idx="263365">14</cx:pt>
          <cx:pt idx="263366">16</cx:pt>
          <cx:pt idx="263367">0</cx:pt>
          <cx:pt idx="263368">5</cx:pt>
          <cx:pt idx="263369">0</cx:pt>
          <cx:pt idx="263370">1</cx:pt>
          <cx:pt idx="263371">20</cx:pt>
          <cx:pt idx="263372">0</cx:pt>
          <cx:pt idx="263373">36</cx:pt>
          <cx:pt idx="263374">10</cx:pt>
          <cx:pt idx="263375">13</cx:pt>
          <cx:pt idx="263376">80</cx:pt>
          <cx:pt idx="263377">167</cx:pt>
          <cx:pt idx="263378">5</cx:pt>
          <cx:pt idx="263379">15</cx:pt>
          <cx:pt idx="263380">0</cx:pt>
          <cx:pt idx="263381">0</cx:pt>
          <cx:pt idx="263382">57</cx:pt>
          <cx:pt idx="263383">56</cx:pt>
          <cx:pt idx="263384">0</cx:pt>
          <cx:pt idx="263385">0</cx:pt>
          <cx:pt idx="263386">0</cx:pt>
          <cx:pt idx="263387">11</cx:pt>
          <cx:pt idx="263388">13</cx:pt>
          <cx:pt idx="263389">14</cx:pt>
          <cx:pt idx="263390">329</cx:pt>
          <cx:pt idx="263391">0</cx:pt>
          <cx:pt idx="263392">42</cx:pt>
          <cx:pt idx="263393">133</cx:pt>
          <cx:pt idx="263394">1</cx:pt>
          <cx:pt idx="263395">0</cx:pt>
          <cx:pt idx="263396">46</cx:pt>
          <cx:pt idx="263397">58</cx:pt>
          <cx:pt idx="263398">1</cx:pt>
          <cx:pt idx="263399">20</cx:pt>
          <cx:pt idx="263400">47</cx:pt>
          <cx:pt idx="263401">8</cx:pt>
          <cx:pt idx="263402">0</cx:pt>
          <cx:pt idx="263403">319</cx:pt>
          <cx:pt idx="263404">113</cx:pt>
          <cx:pt idx="263405">0</cx:pt>
          <cx:pt idx="263406">0</cx:pt>
          <cx:pt idx="263407">0</cx:pt>
          <cx:pt idx="263408">1</cx:pt>
          <cx:pt idx="263409">2</cx:pt>
          <cx:pt idx="263410">16</cx:pt>
          <cx:pt idx="263411">372</cx:pt>
          <cx:pt idx="263412">3</cx:pt>
          <cx:pt idx="263413">22</cx:pt>
          <cx:pt idx="263414">29</cx:pt>
          <cx:pt idx="263415">7</cx:pt>
          <cx:pt idx="263416">8</cx:pt>
          <cx:pt idx="263417">35</cx:pt>
          <cx:pt idx="263418">56</cx:pt>
          <cx:pt idx="263419">0</cx:pt>
          <cx:pt idx="263420">1</cx:pt>
          <cx:pt idx="263421">55</cx:pt>
          <cx:pt idx="263422">120</cx:pt>
          <cx:pt idx="263423">3</cx:pt>
          <cx:pt idx="263424">82</cx:pt>
          <cx:pt idx="263425">792</cx:pt>
          <cx:pt idx="263426">61</cx:pt>
          <cx:pt idx="263427">429</cx:pt>
          <cx:pt idx="263428">7</cx:pt>
          <cx:pt idx="263429">17</cx:pt>
          <cx:pt idx="263430">8</cx:pt>
          <cx:pt idx="263431">0</cx:pt>
          <cx:pt idx="263432">14</cx:pt>
          <cx:pt idx="263433">2</cx:pt>
          <cx:pt idx="263434">3</cx:pt>
          <cx:pt idx="263435">0</cx:pt>
          <cx:pt idx="263436">0</cx:pt>
          <cx:pt idx="263437">0</cx:pt>
          <cx:pt idx="263438">0</cx:pt>
          <cx:pt idx="263439">4</cx:pt>
          <cx:pt idx="263440">146</cx:pt>
          <cx:pt idx="263441">1</cx:pt>
          <cx:pt idx="263442">97</cx:pt>
          <cx:pt idx="263443">11</cx:pt>
          <cx:pt idx="263444">19</cx:pt>
          <cx:pt idx="263445">0</cx:pt>
          <cx:pt idx="263446">6</cx:pt>
          <cx:pt idx="263447">15</cx:pt>
          <cx:pt idx="263448">1</cx:pt>
          <cx:pt idx="263449">1</cx:pt>
          <cx:pt idx="263450">0</cx:pt>
          <cx:pt idx="263451">14</cx:pt>
          <cx:pt idx="263452">15</cx:pt>
          <cx:pt idx="263453">5</cx:pt>
          <cx:pt idx="263454">2</cx:pt>
          <cx:pt idx="263455">0</cx:pt>
          <cx:pt idx="263456">8</cx:pt>
          <cx:pt idx="263457">4</cx:pt>
          <cx:pt idx="263458">75</cx:pt>
          <cx:pt idx="263459">94</cx:pt>
          <cx:pt idx="263460">180</cx:pt>
          <cx:pt idx="263461">0</cx:pt>
          <cx:pt idx="263462">40</cx:pt>
          <cx:pt idx="263463">57</cx:pt>
          <cx:pt idx="263464">29</cx:pt>
          <cx:pt idx="263465">1</cx:pt>
          <cx:pt idx="263466">0</cx:pt>
          <cx:pt idx="263467">0</cx:pt>
          <cx:pt idx="263468">5</cx:pt>
          <cx:pt idx="263469">14</cx:pt>
          <cx:pt idx="263470">0</cx:pt>
          <cx:pt idx="263471">0</cx:pt>
          <cx:pt idx="263472">7</cx:pt>
          <cx:pt idx="263473">1</cx:pt>
          <cx:pt idx="263474">5</cx:pt>
          <cx:pt idx="263475">17</cx:pt>
          <cx:pt idx="263476">246</cx:pt>
          <cx:pt idx="263477">19</cx:pt>
          <cx:pt idx="263478">5</cx:pt>
          <cx:pt idx="263479">92</cx:pt>
          <cx:pt idx="263480">22</cx:pt>
          <cx:pt idx="263481">230</cx:pt>
          <cx:pt idx="263482">0</cx:pt>
          <cx:pt idx="263483">98</cx:pt>
          <cx:pt idx="263484">1</cx:pt>
          <cx:pt idx="263485">1070</cx:pt>
          <cx:pt idx="263486">54</cx:pt>
          <cx:pt idx="263487">1</cx:pt>
          <cx:pt idx="263488">123</cx:pt>
          <cx:pt idx="263489">0</cx:pt>
          <cx:pt idx="263490">58</cx:pt>
          <cx:pt idx="263491">0</cx:pt>
          <cx:pt idx="263492">0</cx:pt>
          <cx:pt idx="263493">16</cx:pt>
          <cx:pt idx="263494">0</cx:pt>
          <cx:pt idx="263495">0</cx:pt>
          <cx:pt idx="263496">0</cx:pt>
          <cx:pt idx="263497">152</cx:pt>
          <cx:pt idx="263498">154</cx:pt>
          <cx:pt idx="263499">6</cx:pt>
          <cx:pt idx="263500">0</cx:pt>
          <cx:pt idx="263501">3</cx:pt>
          <cx:pt idx="263502">8</cx:pt>
          <cx:pt idx="263503">0</cx:pt>
          <cx:pt idx="263504">0</cx:pt>
          <cx:pt idx="263505">2</cx:pt>
          <cx:pt idx="263506">1</cx:pt>
          <cx:pt idx="263507">277</cx:pt>
          <cx:pt idx="263508">0</cx:pt>
          <cx:pt idx="263509">52</cx:pt>
          <cx:pt idx="263510">119</cx:pt>
          <cx:pt idx="263511">1</cx:pt>
          <cx:pt idx="263512">2</cx:pt>
          <cx:pt idx="263513">0</cx:pt>
          <cx:pt idx="263514">51</cx:pt>
          <cx:pt idx="263515">0</cx:pt>
          <cx:pt idx="263516">0</cx:pt>
          <cx:pt idx="263517">2</cx:pt>
          <cx:pt idx="263518">0</cx:pt>
          <cx:pt idx="263519">0</cx:pt>
          <cx:pt idx="263520">0</cx:pt>
          <cx:pt idx="263521">0</cx:pt>
          <cx:pt idx="263522">40</cx:pt>
          <cx:pt idx="263523">138</cx:pt>
          <cx:pt idx="263524">0</cx:pt>
          <cx:pt idx="263525">0</cx:pt>
          <cx:pt idx="263526">5</cx:pt>
          <cx:pt idx="263527">36</cx:pt>
          <cx:pt idx="263528">0</cx:pt>
          <cx:pt idx="263529">34</cx:pt>
          <cx:pt idx="263530">13</cx:pt>
          <cx:pt idx="263531">56</cx:pt>
          <cx:pt idx="263532">0</cx:pt>
          <cx:pt idx="263533">1</cx:pt>
          <cx:pt idx="263534">0</cx:pt>
          <cx:pt idx="263535">0</cx:pt>
          <cx:pt idx="263536">15</cx:pt>
          <cx:pt idx="263537">4</cx:pt>
          <cx:pt idx="263538">46</cx:pt>
          <cx:pt idx="263539">75</cx:pt>
          <cx:pt idx="263540">62</cx:pt>
          <cx:pt idx="263541">0</cx:pt>
          <cx:pt idx="263542">173</cx:pt>
          <cx:pt idx="263543">0</cx:pt>
          <cx:pt idx="263544">0</cx:pt>
          <cx:pt idx="263545">0</cx:pt>
          <cx:pt idx="263546">45</cx:pt>
          <cx:pt idx="263547">1</cx:pt>
          <cx:pt idx="263548">1</cx:pt>
          <cx:pt idx="263549">59</cx:pt>
          <cx:pt idx="263550">0</cx:pt>
          <cx:pt idx="263551">1</cx:pt>
          <cx:pt idx="263552">1</cx:pt>
          <cx:pt idx="263553">2</cx:pt>
          <cx:pt idx="263554">0</cx:pt>
          <cx:pt idx="263555">0</cx:pt>
          <cx:pt idx="263556">1</cx:pt>
          <cx:pt idx="263557">1</cx:pt>
          <cx:pt idx="263558">15</cx:pt>
          <cx:pt idx="263559">1</cx:pt>
          <cx:pt idx="263560">0</cx:pt>
          <cx:pt idx="263561">59</cx:pt>
          <cx:pt idx="263562">216</cx:pt>
          <cx:pt idx="263563">0</cx:pt>
          <cx:pt idx="263564">0</cx:pt>
          <cx:pt idx="263565">20</cx:pt>
          <cx:pt idx="263566">13</cx:pt>
          <cx:pt idx="263567">6</cx:pt>
          <cx:pt idx="263568">1</cx:pt>
          <cx:pt idx="263569">29</cx:pt>
          <cx:pt idx="263570">1</cx:pt>
          <cx:pt idx="263571">69</cx:pt>
          <cx:pt idx="263572">97</cx:pt>
          <cx:pt idx="263573">26</cx:pt>
          <cx:pt idx="263574">0</cx:pt>
          <cx:pt idx="263575">0</cx:pt>
          <cx:pt idx="263576">16</cx:pt>
          <cx:pt idx="263577">197</cx:pt>
          <cx:pt idx="263578">37</cx:pt>
          <cx:pt idx="263579">181</cx:pt>
          <cx:pt idx="263580">25</cx:pt>
          <cx:pt idx="263581">36</cx:pt>
          <cx:pt idx="263582">4</cx:pt>
          <cx:pt idx="263583">0</cx:pt>
          <cx:pt idx="263584">1</cx:pt>
          <cx:pt idx="263585">0</cx:pt>
          <cx:pt idx="263586">6</cx:pt>
          <cx:pt idx="263587">2</cx:pt>
          <cx:pt idx="263588">0</cx:pt>
          <cx:pt idx="263589">2</cx:pt>
          <cx:pt idx="263590">0</cx:pt>
          <cx:pt idx="263591">0</cx:pt>
          <cx:pt idx="263592">1</cx:pt>
          <cx:pt idx="263593">15</cx:pt>
          <cx:pt idx="263594">22</cx:pt>
          <cx:pt idx="263595">7</cx:pt>
          <cx:pt idx="263596">1</cx:pt>
          <cx:pt idx="263597">1</cx:pt>
          <cx:pt idx="263598">6</cx:pt>
          <cx:pt idx="263599">476</cx:pt>
          <cx:pt idx="263600">76</cx:pt>
          <cx:pt idx="263601">1</cx:pt>
          <cx:pt idx="263602">9</cx:pt>
          <cx:pt idx="263603">174</cx:pt>
          <cx:pt idx="263604">0</cx:pt>
          <cx:pt idx="263605">19</cx:pt>
          <cx:pt idx="263606">51</cx:pt>
          <cx:pt idx="263607">0</cx:pt>
          <cx:pt idx="263608">0</cx:pt>
          <cx:pt idx="263609">0</cx:pt>
          <cx:pt idx="263610">1</cx:pt>
          <cx:pt idx="263611">0</cx:pt>
          <cx:pt idx="263612">44</cx:pt>
          <cx:pt idx="263613">1</cx:pt>
          <cx:pt idx="263614">9</cx:pt>
          <cx:pt idx="263615">2</cx:pt>
          <cx:pt idx="263616">1</cx:pt>
          <cx:pt idx="263617">1</cx:pt>
          <cx:pt idx="263618">8</cx:pt>
          <cx:pt idx="263619">1</cx:pt>
          <cx:pt idx="263620">7</cx:pt>
          <cx:pt idx="263621">0</cx:pt>
          <cx:pt idx="263622">0</cx:pt>
          <cx:pt idx="263623">4</cx:pt>
          <cx:pt idx="263624">39</cx:pt>
          <cx:pt idx="263625">142</cx:pt>
          <cx:pt idx="263626">0</cx:pt>
          <cx:pt idx="263627">42</cx:pt>
          <cx:pt idx="263628">0</cx:pt>
          <cx:pt idx="263629">5</cx:pt>
          <cx:pt idx="263630">0</cx:pt>
          <cx:pt idx="263631">0</cx:pt>
          <cx:pt idx="263632">14</cx:pt>
          <cx:pt idx="263633">14</cx:pt>
          <cx:pt idx="263634">1</cx:pt>
          <cx:pt idx="263635">65</cx:pt>
          <cx:pt idx="263636">0</cx:pt>
          <cx:pt idx="263637">1</cx:pt>
          <cx:pt idx="263638">7</cx:pt>
          <cx:pt idx="263639">27</cx:pt>
          <cx:pt idx="263640">0</cx:pt>
          <cx:pt idx="263641">11</cx:pt>
          <cx:pt idx="263642">0</cx:pt>
          <cx:pt idx="263643">73</cx:pt>
          <cx:pt idx="263644">0</cx:pt>
          <cx:pt idx="263645">0</cx:pt>
          <cx:pt idx="263646">4</cx:pt>
          <cx:pt idx="263647">0</cx:pt>
          <cx:pt idx="263648">132</cx:pt>
          <cx:pt idx="263649">49</cx:pt>
          <cx:pt idx="263650">21</cx:pt>
          <cx:pt idx="263651">0</cx:pt>
          <cx:pt idx="263652">141</cx:pt>
          <cx:pt idx="263653">27</cx:pt>
          <cx:pt idx="263654">1</cx:pt>
          <cx:pt idx="263655">61</cx:pt>
          <cx:pt idx="263656">42</cx:pt>
          <cx:pt idx="263657">73</cx:pt>
          <cx:pt idx="263658">3</cx:pt>
          <cx:pt idx="263659">5</cx:pt>
          <cx:pt idx="263660">7</cx:pt>
          <cx:pt idx="263661">0</cx:pt>
          <cx:pt idx="263662">98</cx:pt>
          <cx:pt idx="263663">0</cx:pt>
          <cx:pt idx="263664">0</cx:pt>
          <cx:pt idx="263665">0</cx:pt>
          <cx:pt idx="263666">0</cx:pt>
          <cx:pt idx="263667">0</cx:pt>
          <cx:pt idx="263668">24</cx:pt>
          <cx:pt idx="263669">7</cx:pt>
          <cx:pt idx="263670">292</cx:pt>
          <cx:pt idx="263671">1</cx:pt>
          <cx:pt idx="263672">156</cx:pt>
          <cx:pt idx="263673">1</cx:pt>
          <cx:pt idx="263674">2</cx:pt>
          <cx:pt idx="263675">6</cx:pt>
          <cx:pt idx="263676">22</cx:pt>
          <cx:pt idx="263677">7</cx:pt>
          <cx:pt idx="263678">21</cx:pt>
          <cx:pt idx="263679">5</cx:pt>
          <cx:pt idx="263680">37</cx:pt>
          <cx:pt idx="263681">14</cx:pt>
          <cx:pt idx="263682">98</cx:pt>
          <cx:pt idx="263683">2</cx:pt>
          <cx:pt idx="263684">8</cx:pt>
          <cx:pt idx="263685">49</cx:pt>
          <cx:pt idx="263686">25</cx:pt>
          <cx:pt idx="263687">5</cx:pt>
          <cx:pt idx="263688">16</cx:pt>
          <cx:pt idx="263689">2</cx:pt>
          <cx:pt idx="263690">10</cx:pt>
          <cx:pt idx="263691">0</cx:pt>
          <cx:pt idx="263692">0</cx:pt>
          <cx:pt idx="263693">93</cx:pt>
          <cx:pt idx="263694">105</cx:pt>
          <cx:pt idx="263695">1</cx:pt>
          <cx:pt idx="263696">0</cx:pt>
          <cx:pt idx="263697">427</cx:pt>
          <cx:pt idx="263698">35</cx:pt>
          <cx:pt idx="263699">41</cx:pt>
          <cx:pt idx="263700">1</cx:pt>
          <cx:pt idx="263701">26</cx:pt>
          <cx:pt idx="263702">159</cx:pt>
          <cx:pt idx="263703">1</cx:pt>
          <cx:pt idx="263704">29</cx:pt>
          <cx:pt idx="263705">1</cx:pt>
          <cx:pt idx="263706">77</cx:pt>
          <cx:pt idx="263707">27</cx:pt>
          <cx:pt idx="263708">0</cx:pt>
          <cx:pt idx="263709">5</cx:pt>
          <cx:pt idx="263710">57</cx:pt>
          <cx:pt idx="263711">99</cx:pt>
          <cx:pt idx="263712">12</cx:pt>
          <cx:pt idx="263713">15</cx:pt>
          <cx:pt idx="263714">2</cx:pt>
          <cx:pt idx="263715">39</cx:pt>
          <cx:pt idx="263716">6</cx:pt>
          <cx:pt idx="263717">9</cx:pt>
          <cx:pt idx="263718">0</cx:pt>
          <cx:pt idx="263719">29</cx:pt>
          <cx:pt idx="263720">74</cx:pt>
          <cx:pt idx="263721">1</cx:pt>
          <cx:pt idx="263722">43</cx:pt>
          <cx:pt idx="263723">0</cx:pt>
          <cx:pt idx="263724">2</cx:pt>
          <cx:pt idx="263725">0</cx:pt>
          <cx:pt idx="263726">10</cx:pt>
          <cx:pt idx="263727">0</cx:pt>
          <cx:pt idx="263728">0</cx:pt>
          <cx:pt idx="263729">1</cx:pt>
          <cx:pt idx="263730">42</cx:pt>
          <cx:pt idx="263731">3</cx:pt>
          <cx:pt idx="263732">54</cx:pt>
          <cx:pt idx="263733">0</cx:pt>
          <cx:pt idx="263734">0</cx:pt>
          <cx:pt idx="263735">0</cx:pt>
          <cx:pt idx="263736">0</cx:pt>
          <cx:pt idx="263737">0</cx:pt>
          <cx:pt idx="263738">0</cx:pt>
          <cx:pt idx="263739">29</cx:pt>
          <cx:pt idx="263740">176</cx:pt>
          <cx:pt idx="263741">21</cx:pt>
          <cx:pt idx="263742">54</cx:pt>
          <cx:pt idx="263743">56</cx:pt>
          <cx:pt idx="263744">89</cx:pt>
          <cx:pt idx="263745">1</cx:pt>
          <cx:pt idx="263746">286</cx:pt>
          <cx:pt idx="263747">0</cx:pt>
          <cx:pt idx="263748">9</cx:pt>
          <cx:pt idx="263749">2</cx:pt>
          <cx:pt idx="263750">17</cx:pt>
          <cx:pt idx="263751">63</cx:pt>
          <cx:pt idx="263752">17</cx:pt>
          <cx:pt idx="263753">0</cx:pt>
          <cx:pt idx="263754">20</cx:pt>
          <cx:pt idx="263755">16</cx:pt>
          <cx:pt idx="263756">0</cx:pt>
          <cx:pt idx="263757">269</cx:pt>
          <cx:pt idx="263758">0</cx:pt>
          <cx:pt idx="263759">0</cx:pt>
          <cx:pt idx="263760">11</cx:pt>
          <cx:pt idx="263761">19</cx:pt>
          <cx:pt idx="263762">28</cx:pt>
          <cx:pt idx="263763">1</cx:pt>
          <cx:pt idx="263764">0</cx:pt>
          <cx:pt idx="263765">17</cx:pt>
          <cx:pt idx="263766">7</cx:pt>
          <cx:pt idx="263767">55</cx:pt>
          <cx:pt idx="263768">0</cx:pt>
          <cx:pt idx="263769">0</cx:pt>
          <cx:pt idx="263770">6</cx:pt>
          <cx:pt idx="263771">28</cx:pt>
          <cx:pt idx="263772">2</cx:pt>
          <cx:pt idx="263773">124</cx:pt>
          <cx:pt idx="263774">7</cx:pt>
          <cx:pt idx="263775">0</cx:pt>
          <cx:pt idx="263776">33</cx:pt>
          <cx:pt idx="263777">1</cx:pt>
          <cx:pt idx="263778">0</cx:pt>
          <cx:pt idx="263779">9</cx:pt>
          <cx:pt idx="263780">115</cx:pt>
          <cx:pt idx="263781">103</cx:pt>
          <cx:pt idx="263782">1</cx:pt>
          <cx:pt idx="263783">10</cx:pt>
          <cx:pt idx="263784">2</cx:pt>
          <cx:pt idx="263785">11</cx:pt>
          <cx:pt idx="263786">112</cx:pt>
          <cx:pt idx="263787">74</cx:pt>
          <cx:pt idx="263788">1</cx:pt>
          <cx:pt idx="263789">35</cx:pt>
          <cx:pt idx="263790">0</cx:pt>
          <cx:pt idx="263791">0</cx:pt>
          <cx:pt idx="263792">0</cx:pt>
          <cx:pt idx="263793">1</cx:pt>
          <cx:pt idx="263794">514</cx:pt>
          <cx:pt idx="263795">0</cx:pt>
          <cx:pt idx="263796">2</cx:pt>
          <cx:pt idx="263797">99</cx:pt>
          <cx:pt idx="263798">21</cx:pt>
          <cx:pt idx="263799">1</cx:pt>
          <cx:pt idx="263800">0</cx:pt>
          <cx:pt idx="263801">0</cx:pt>
          <cx:pt idx="263802">0</cx:pt>
          <cx:pt idx="263803">21</cx:pt>
          <cx:pt idx="263804">50</cx:pt>
          <cx:pt idx="263805">3</cx:pt>
          <cx:pt idx="263806">6</cx:pt>
          <cx:pt idx="263807">7</cx:pt>
          <cx:pt idx="263808">2</cx:pt>
          <cx:pt idx="263809">55</cx:pt>
          <cx:pt idx="263810">0</cx:pt>
          <cx:pt idx="263811">0</cx:pt>
          <cx:pt idx="263812">71</cx:pt>
          <cx:pt idx="263813">323</cx:pt>
          <cx:pt idx="263814">0</cx:pt>
          <cx:pt idx="263815">0</cx:pt>
          <cx:pt idx="263816">1</cx:pt>
          <cx:pt idx="263817">0</cx:pt>
          <cx:pt idx="263818">0</cx:pt>
          <cx:pt idx="263819">3</cx:pt>
          <cx:pt idx="263820">0</cx:pt>
          <cx:pt idx="263821">0</cx:pt>
          <cx:pt idx="263822">86</cx:pt>
          <cx:pt idx="263823">87</cx:pt>
          <cx:pt idx="263824">3</cx:pt>
          <cx:pt idx="263825">1</cx:pt>
          <cx:pt idx="263826">0</cx:pt>
          <cx:pt idx="263827">0</cx:pt>
          <cx:pt idx="263828">1</cx:pt>
          <cx:pt idx="263829">128</cx:pt>
          <cx:pt idx="263830">0</cx:pt>
          <cx:pt idx="263831">6</cx:pt>
          <cx:pt idx="263832">0</cx:pt>
          <cx:pt idx="263833">6</cx:pt>
          <cx:pt idx="263834">0</cx:pt>
          <cx:pt idx="263835">0</cx:pt>
          <cx:pt idx="263836">42</cx:pt>
          <cx:pt idx="263837">28</cx:pt>
          <cx:pt idx="263838">27</cx:pt>
          <cx:pt idx="263839">69</cx:pt>
          <cx:pt idx="263840">10</cx:pt>
          <cx:pt idx="263841">0</cx:pt>
          <cx:pt idx="263842">0</cx:pt>
          <cx:pt idx="263843">4</cx:pt>
          <cx:pt idx="263844">4</cx:pt>
          <cx:pt idx="263845">0</cx:pt>
          <cx:pt idx="263846">0</cx:pt>
          <cx:pt idx="263847">49</cx:pt>
          <cx:pt idx="263848">6</cx:pt>
          <cx:pt idx="263849">13</cx:pt>
          <cx:pt idx="263850">1</cx:pt>
          <cx:pt idx="263851">419</cx:pt>
          <cx:pt idx="263852">56</cx:pt>
          <cx:pt idx="263853">1</cx:pt>
          <cx:pt idx="263854">16</cx:pt>
          <cx:pt idx="263855">19</cx:pt>
          <cx:pt idx="263856">2</cx:pt>
          <cx:pt idx="263857">90</cx:pt>
          <cx:pt idx="263858">16</cx:pt>
          <cx:pt idx="263859">57</cx:pt>
          <cx:pt idx="263860">2</cx:pt>
          <cx:pt idx="263861">1</cx:pt>
          <cx:pt idx="263862">46</cx:pt>
          <cx:pt idx="263863">49</cx:pt>
          <cx:pt idx="263864">0</cx:pt>
          <cx:pt idx="263865">9</cx:pt>
          <cx:pt idx="263866">0</cx:pt>
          <cx:pt idx="263867">9</cx:pt>
          <cx:pt idx="263868">4</cx:pt>
          <cx:pt idx="263869">12</cx:pt>
          <cx:pt idx="263870">28</cx:pt>
          <cx:pt idx="263871">2</cx:pt>
          <cx:pt idx="263872">6</cx:pt>
          <cx:pt idx="263873">27</cx:pt>
          <cx:pt idx="263874">0</cx:pt>
          <cx:pt idx="263875">20</cx:pt>
          <cx:pt idx="263876">13</cx:pt>
          <cx:pt idx="263877">11</cx:pt>
          <cx:pt idx="263878">0</cx:pt>
          <cx:pt idx="263879">43</cx:pt>
          <cx:pt idx="263880">0</cx:pt>
          <cx:pt idx="263881">0</cx:pt>
          <cx:pt idx="263882">0</cx:pt>
          <cx:pt idx="263883">0</cx:pt>
          <cx:pt idx="263884">0</cx:pt>
          <cx:pt idx="263885">0</cx:pt>
          <cx:pt idx="263886">0</cx:pt>
          <cx:pt idx="263887">0</cx:pt>
          <cx:pt idx="263888">2</cx:pt>
          <cx:pt idx="263889">10</cx:pt>
          <cx:pt idx="263890">62</cx:pt>
          <cx:pt idx="263891">2</cx:pt>
          <cx:pt idx="263892">0</cx:pt>
          <cx:pt idx="263893">47</cx:pt>
          <cx:pt idx="263894">38</cx:pt>
          <cx:pt idx="263895">1</cx:pt>
          <cx:pt idx="263896">8</cx:pt>
          <cx:pt idx="263897">7</cx:pt>
          <cx:pt idx="263898">0</cx:pt>
          <cx:pt idx="263899">3</cx:pt>
          <cx:pt idx="263900">14</cx:pt>
          <cx:pt idx="263901">3</cx:pt>
          <cx:pt idx="263902">69</cx:pt>
          <cx:pt idx="263903">286</cx:pt>
          <cx:pt idx="263904">22</cx:pt>
          <cx:pt idx="263905">295</cx:pt>
          <cx:pt idx="263906">0</cx:pt>
          <cx:pt idx="263907">6</cx:pt>
          <cx:pt idx="263908">0</cx:pt>
          <cx:pt idx="263909">90</cx:pt>
          <cx:pt idx="263910">0</cx:pt>
          <cx:pt idx="263911">17</cx:pt>
          <cx:pt idx="263912">0</cx:pt>
          <cx:pt idx="263913">309</cx:pt>
          <cx:pt idx="263914">134</cx:pt>
          <cx:pt idx="263915">9</cx:pt>
          <cx:pt idx="263916">31</cx:pt>
          <cx:pt idx="263917">5</cx:pt>
          <cx:pt idx="263918">5</cx:pt>
          <cx:pt idx="263919">186</cx:pt>
          <cx:pt idx="263920">183</cx:pt>
          <cx:pt idx="263921">164</cx:pt>
          <cx:pt idx="263922">8</cx:pt>
          <cx:pt idx="263923">27</cx:pt>
          <cx:pt idx="263924">1</cx:pt>
          <cx:pt idx="263925">0</cx:pt>
          <cx:pt idx="263926">90</cx:pt>
          <cx:pt idx="263927">10</cx:pt>
          <cx:pt idx="263928">10</cx:pt>
          <cx:pt idx="263929">0</cx:pt>
          <cx:pt idx="263930">0</cx:pt>
          <cx:pt idx="263931">4</cx:pt>
          <cx:pt idx="263932">0</cx:pt>
          <cx:pt idx="263933">9</cx:pt>
          <cx:pt idx="263934">0</cx:pt>
          <cx:pt idx="263935">31</cx:pt>
          <cx:pt idx="263936">7</cx:pt>
          <cx:pt idx="263937">3</cx:pt>
          <cx:pt idx="263938">17</cx:pt>
          <cx:pt idx="263939">9</cx:pt>
          <cx:pt idx="263940">0</cx:pt>
          <cx:pt idx="263941">10</cx:pt>
          <cx:pt idx="263942">0</cx:pt>
          <cx:pt idx="263943">152</cx:pt>
          <cx:pt idx="263944">6</cx:pt>
          <cx:pt idx="263945">106</cx:pt>
          <cx:pt idx="263946">0</cx:pt>
          <cx:pt idx="263947">1</cx:pt>
          <cx:pt idx="263948">5</cx:pt>
          <cx:pt idx="263949">35</cx:pt>
          <cx:pt idx="263950">15</cx:pt>
          <cx:pt idx="263951">14</cx:pt>
          <cx:pt idx="263952">332</cx:pt>
          <cx:pt idx="263953">14</cx:pt>
          <cx:pt idx="263954">0</cx:pt>
          <cx:pt idx="263955">0</cx:pt>
          <cx:pt idx="263956">0</cx:pt>
          <cx:pt idx="263957">0</cx:pt>
          <cx:pt idx="263958">0</cx:pt>
          <cx:pt idx="263959">1</cx:pt>
          <cx:pt idx="263960">0</cx:pt>
          <cx:pt idx="263961">1</cx:pt>
          <cx:pt idx="263962">0</cx:pt>
          <cx:pt idx="263963">0</cx:pt>
          <cx:pt idx="263964">0</cx:pt>
          <cx:pt idx="263965">0</cx:pt>
          <cx:pt idx="263966">1</cx:pt>
          <cx:pt idx="263967">0</cx:pt>
          <cx:pt idx="263968">0</cx:pt>
          <cx:pt idx="263969">1</cx:pt>
          <cx:pt idx="263970">1</cx:pt>
          <cx:pt idx="263971">0</cx:pt>
          <cx:pt idx="263972">0</cx:pt>
          <cx:pt idx="263973">0</cx:pt>
          <cx:pt idx="263974">0</cx:pt>
          <cx:pt idx="263975">0</cx:pt>
          <cx:pt idx="263976">0</cx:pt>
          <cx:pt idx="263977">0</cx:pt>
          <cx:pt idx="263978">0</cx:pt>
          <cx:pt idx="263979">0</cx:pt>
          <cx:pt idx="263980">0</cx:pt>
          <cx:pt idx="263981">0</cx:pt>
          <cx:pt idx="263982">3</cx:pt>
          <cx:pt idx="263983">0</cx:pt>
          <cx:pt idx="263984">0</cx:pt>
          <cx:pt idx="263985">0</cx:pt>
          <cx:pt idx="263986">0</cx:pt>
          <cx:pt idx="263987">0</cx:pt>
          <cx:pt idx="263988">0</cx:pt>
          <cx:pt idx="263989">1</cx:pt>
          <cx:pt idx="263990">0</cx:pt>
          <cx:pt idx="263991">1</cx:pt>
          <cx:pt idx="263992">0</cx:pt>
          <cx:pt idx="263993">0</cx:pt>
          <cx:pt idx="263994">28</cx:pt>
          <cx:pt idx="263995">1</cx:pt>
          <cx:pt idx="263996">0</cx:pt>
          <cx:pt idx="263997">0</cx:pt>
          <cx:pt idx="263998">0</cx:pt>
          <cx:pt idx="263999">35</cx:pt>
          <cx:pt idx="264000">73</cx:pt>
          <cx:pt idx="264001">197</cx:pt>
          <cx:pt idx="264002">37</cx:pt>
          <cx:pt idx="264003">557</cx:pt>
          <cx:pt idx="264004">0</cx:pt>
          <cx:pt idx="264005">13</cx:pt>
          <cx:pt idx="264006">0</cx:pt>
          <cx:pt idx="264007">1</cx:pt>
          <cx:pt idx="264008">63</cx:pt>
          <cx:pt idx="264009">1</cx:pt>
          <cx:pt idx="264010">10</cx:pt>
          <cx:pt idx="264011">62</cx:pt>
          <cx:pt idx="264012">3</cx:pt>
          <cx:pt idx="264013">21</cx:pt>
          <cx:pt idx="264014">4</cx:pt>
          <cx:pt idx="264015">19</cx:pt>
          <cx:pt idx="264016">105</cx:pt>
          <cx:pt idx="264017">0</cx:pt>
          <cx:pt idx="264018">11</cx:pt>
          <cx:pt idx="264019">18</cx:pt>
          <cx:pt idx="264020">7</cx:pt>
          <cx:pt idx="264021">28</cx:pt>
          <cx:pt idx="264022">0</cx:pt>
          <cx:pt idx="264023">4</cx:pt>
          <cx:pt idx="264024">20</cx:pt>
          <cx:pt idx="264025">70</cx:pt>
          <cx:pt idx="264026">134</cx:pt>
          <cx:pt idx="264027">51</cx:pt>
          <cx:pt idx="264028">84</cx:pt>
          <cx:pt idx="264029">90</cx:pt>
          <cx:pt idx="264030">155</cx:pt>
          <cx:pt idx="264031">1</cx:pt>
          <cx:pt idx="264032">49</cx:pt>
          <cx:pt idx="264033">28</cx:pt>
          <cx:pt idx="264034">1</cx:pt>
          <cx:pt idx="264035">2</cx:pt>
          <cx:pt idx="264036">11</cx:pt>
          <cx:pt idx="264037">29</cx:pt>
          <cx:pt idx="264038">107</cx:pt>
          <cx:pt idx="264039">49</cx:pt>
          <cx:pt idx="264040">0</cx:pt>
          <cx:pt idx="264041">155</cx:pt>
          <cx:pt idx="264042">127</cx:pt>
          <cx:pt idx="264043">1</cx:pt>
          <cx:pt idx="264044">12</cx:pt>
          <cx:pt idx="264045">0</cx:pt>
          <cx:pt idx="264046">72</cx:pt>
          <cx:pt idx="264047">5</cx:pt>
          <cx:pt idx="264048">4</cx:pt>
          <cx:pt idx="264049">338</cx:pt>
          <cx:pt idx="264050">133</cx:pt>
          <cx:pt idx="264051">28</cx:pt>
          <cx:pt idx="264052">36</cx:pt>
          <cx:pt idx="264053">77</cx:pt>
          <cx:pt idx="264054">3</cx:pt>
          <cx:pt idx="264055">0</cx:pt>
          <cx:pt idx="264056">0</cx:pt>
          <cx:pt idx="264057">0</cx:pt>
          <cx:pt idx="264058">0</cx:pt>
          <cx:pt idx="264059">0</cx:pt>
          <cx:pt idx="264060">1</cx:pt>
          <cx:pt idx="264061">0</cx:pt>
          <cx:pt idx="264062">53</cx:pt>
          <cx:pt idx="264063">1</cx:pt>
          <cx:pt idx="264064">98</cx:pt>
          <cx:pt idx="264065">3</cx:pt>
          <cx:pt idx="264066">4</cx:pt>
          <cx:pt idx="264067">32</cx:pt>
          <cx:pt idx="264068">9</cx:pt>
          <cx:pt idx="264069">5</cx:pt>
          <cx:pt idx="264070">2</cx:pt>
          <cx:pt idx="264071">44</cx:pt>
          <cx:pt idx="264072">64</cx:pt>
          <cx:pt idx="264073">1</cx:pt>
          <cx:pt idx="264074">8</cx:pt>
          <cx:pt idx="264075">3</cx:pt>
          <cx:pt idx="264076">0</cx:pt>
          <cx:pt idx="264077">1</cx:pt>
          <cx:pt idx="264078">84</cx:pt>
          <cx:pt idx="264079">11</cx:pt>
          <cx:pt idx="264080">43</cx:pt>
          <cx:pt idx="264081">15</cx:pt>
          <cx:pt idx="264082">49</cx:pt>
          <cx:pt idx="264083">0</cx:pt>
          <cx:pt idx="264084">1</cx:pt>
          <cx:pt idx="264085">29</cx:pt>
          <cx:pt idx="264086">105</cx:pt>
          <cx:pt idx="264087">0</cx:pt>
          <cx:pt idx="264088">0</cx:pt>
          <cx:pt idx="264089">39</cx:pt>
          <cx:pt idx="264090">0</cx:pt>
          <cx:pt idx="264091">4</cx:pt>
          <cx:pt idx="264092">8</cx:pt>
          <cx:pt idx="264093">0</cx:pt>
          <cx:pt idx="264094">0</cx:pt>
          <cx:pt idx="264095">9</cx:pt>
          <cx:pt idx="264096">22</cx:pt>
          <cx:pt idx="264097">98</cx:pt>
          <cx:pt idx="264098">182</cx:pt>
          <cx:pt idx="264099">2</cx:pt>
          <cx:pt idx="264100">0</cx:pt>
          <cx:pt idx="264101">2</cx:pt>
          <cx:pt idx="264102">8</cx:pt>
          <cx:pt idx="264103">0</cx:pt>
          <cx:pt idx="264104">0</cx:pt>
          <cx:pt idx="264105">2</cx:pt>
          <cx:pt idx="264106">232</cx:pt>
          <cx:pt idx="264107">63</cx:pt>
          <cx:pt idx="264108">0</cx:pt>
          <cx:pt idx="264109">1</cx:pt>
          <cx:pt idx="264110">36</cx:pt>
          <cx:pt idx="264111">1</cx:pt>
          <cx:pt idx="264112">83</cx:pt>
          <cx:pt idx="264113">22</cx:pt>
          <cx:pt idx="264114">1</cx:pt>
          <cx:pt idx="264115">175</cx:pt>
          <cx:pt idx="264116">0</cx:pt>
          <cx:pt idx="264117">0</cx:pt>
          <cx:pt idx="264118">272</cx:pt>
          <cx:pt idx="264119">4</cx:pt>
          <cx:pt idx="264120">6</cx:pt>
          <cx:pt idx="264121">8</cx:pt>
          <cx:pt idx="264122">62</cx:pt>
          <cx:pt idx="264123">5</cx:pt>
          <cx:pt idx="264124">27</cx:pt>
          <cx:pt idx="264125">2</cx:pt>
          <cx:pt idx="264126">0</cx:pt>
          <cx:pt idx="264127">10</cx:pt>
          <cx:pt idx="264128">0</cx:pt>
          <cx:pt idx="264129">8</cx:pt>
          <cx:pt idx="264130">0</cx:pt>
          <cx:pt idx="264131">15</cx:pt>
          <cx:pt idx="264132">14</cx:pt>
          <cx:pt idx="264133">14</cx:pt>
          <cx:pt idx="264134">17</cx:pt>
          <cx:pt idx="264135">21</cx:pt>
          <cx:pt idx="264136">197</cx:pt>
          <cx:pt idx="264137">27</cx:pt>
          <cx:pt idx="264138">2</cx:pt>
          <cx:pt idx="264139">44</cx:pt>
          <cx:pt idx="264140">38</cx:pt>
          <cx:pt idx="264141">16</cx:pt>
          <cx:pt idx="264142">0</cx:pt>
          <cx:pt idx="264143">51</cx:pt>
          <cx:pt idx="264144">0</cx:pt>
          <cx:pt idx="264145">20</cx:pt>
          <cx:pt idx="264146">0</cx:pt>
          <cx:pt idx="264147">2</cx:pt>
          <cx:pt idx="264148">4</cx:pt>
          <cx:pt idx="264149">113</cx:pt>
          <cx:pt idx="264150">1</cx:pt>
          <cx:pt idx="264151">17</cx:pt>
          <cx:pt idx="264152">2</cx:pt>
          <cx:pt idx="264153">3</cx:pt>
          <cx:pt idx="264154">0</cx:pt>
          <cx:pt idx="264155">1</cx:pt>
          <cx:pt idx="264156">2</cx:pt>
          <cx:pt idx="264157">0</cx:pt>
          <cx:pt idx="264158">0</cx:pt>
          <cx:pt idx="264159">160</cx:pt>
          <cx:pt idx="264160">12</cx:pt>
          <cx:pt idx="264161">30</cx:pt>
          <cx:pt idx="264162">145</cx:pt>
          <cx:pt idx="264163">1</cx:pt>
          <cx:pt idx="264164">1</cx:pt>
          <cx:pt idx="264165">0</cx:pt>
          <cx:pt idx="264166">0</cx:pt>
          <cx:pt idx="264167">0</cx:pt>
          <cx:pt idx="264168">126</cx:pt>
          <cx:pt idx="264169">25</cx:pt>
          <cx:pt idx="264170">0</cx:pt>
          <cx:pt idx="264171">0</cx:pt>
          <cx:pt idx="264172">1</cx:pt>
          <cx:pt idx="264173">3</cx:pt>
          <cx:pt idx="264174">6</cx:pt>
          <cx:pt idx="264175">1</cx:pt>
          <cx:pt idx="264176">2</cx:pt>
          <cx:pt idx="264177">28</cx:pt>
          <cx:pt idx="264178">70</cx:pt>
          <cx:pt idx="264179">0</cx:pt>
          <cx:pt idx="264180">4</cx:pt>
          <cx:pt idx="264181">187</cx:pt>
          <cx:pt idx="264182">1</cx:pt>
          <cx:pt idx="264183">6</cx:pt>
          <cx:pt idx="264184">75</cx:pt>
          <cx:pt idx="264185">1</cx:pt>
          <cx:pt idx="264186">0</cx:pt>
          <cx:pt idx="264187">0</cx:pt>
          <cx:pt idx="264188">22</cx:pt>
          <cx:pt idx="264189">1</cx:pt>
          <cx:pt idx="264190">42</cx:pt>
          <cx:pt idx="264191">0</cx:pt>
          <cx:pt idx="264192">0</cx:pt>
          <cx:pt idx="264193">8</cx:pt>
          <cx:pt idx="264194">3</cx:pt>
          <cx:pt idx="264195">57</cx:pt>
          <cx:pt idx="264196">131</cx:pt>
          <cx:pt idx="264197">68</cx:pt>
          <cx:pt idx="264198">83</cx:pt>
          <cx:pt idx="264199">0</cx:pt>
          <cx:pt idx="264200">0</cx:pt>
          <cx:pt idx="264201">0</cx:pt>
          <cx:pt idx="264202">81</cx:pt>
          <cx:pt idx="264203">14</cx:pt>
          <cx:pt idx="264204">1</cx:pt>
          <cx:pt idx="264205">28</cx:pt>
          <cx:pt idx="264206">21</cx:pt>
          <cx:pt idx="264207">0</cx:pt>
          <cx:pt idx="264208">1</cx:pt>
          <cx:pt idx="264209">0</cx:pt>
          <cx:pt idx="264210">0</cx:pt>
          <cx:pt idx="264211">0</cx:pt>
          <cx:pt idx="264212">0</cx:pt>
          <cx:pt idx="264213">1</cx:pt>
          <cx:pt idx="264214">0</cx:pt>
          <cx:pt idx="264215">42</cx:pt>
          <cx:pt idx="264216">2</cx:pt>
          <cx:pt idx="264217">151</cx:pt>
          <cx:pt idx="264218">36</cx:pt>
          <cx:pt idx="264219">30</cx:pt>
          <cx:pt idx="264220">1</cx:pt>
          <cx:pt idx="264221">3</cx:pt>
          <cx:pt idx="264222">4</cx:pt>
          <cx:pt idx="264223">0</cx:pt>
          <cx:pt idx="264224">1</cx:pt>
          <cx:pt idx="264225">32</cx:pt>
          <cx:pt idx="264226">1</cx:pt>
          <cx:pt idx="264227">1</cx:pt>
          <cx:pt idx="264228">0</cx:pt>
          <cx:pt idx="264229">5</cx:pt>
          <cx:pt idx="264230">48</cx:pt>
          <cx:pt idx="264231">215</cx:pt>
          <cx:pt idx="264232">172</cx:pt>
          <cx:pt idx="264233">806</cx:pt>
          <cx:pt idx="264234">88</cx:pt>
          <cx:pt idx="264235">8</cx:pt>
          <cx:pt idx="264236">1</cx:pt>
          <cx:pt idx="264237">1</cx:pt>
          <cx:pt idx="264238">1</cx:pt>
          <cx:pt idx="264239">0</cx:pt>
          <cx:pt idx="264240">0</cx:pt>
          <cx:pt idx="264241">0</cx:pt>
          <cx:pt idx="264242">0</cx:pt>
          <cx:pt idx="264243">0</cx:pt>
          <cx:pt idx="264244">0</cx:pt>
          <cx:pt idx="264245">9</cx:pt>
          <cx:pt idx="264246">0</cx:pt>
          <cx:pt idx="264247">3</cx:pt>
          <cx:pt idx="264248">2</cx:pt>
          <cx:pt idx="264249">62</cx:pt>
          <cx:pt idx="264250">0</cx:pt>
          <cx:pt idx="264251">0</cx:pt>
          <cx:pt idx="264252">1</cx:pt>
          <cx:pt idx="264253">34</cx:pt>
          <cx:pt idx="264254">268</cx:pt>
          <cx:pt idx="264255">18</cx:pt>
          <cx:pt idx="264256">14</cx:pt>
          <cx:pt idx="264257">202</cx:pt>
          <cx:pt idx="264258">2</cx:pt>
          <cx:pt idx="264259">4</cx:pt>
          <cx:pt idx="264260">0</cx:pt>
          <cx:pt idx="264261">1</cx:pt>
          <cx:pt idx="264262">13</cx:pt>
          <cx:pt idx="264263">216</cx:pt>
          <cx:pt idx="264264">0</cx:pt>
          <cx:pt idx="264265">7</cx:pt>
          <cx:pt idx="264266">0</cx:pt>
          <cx:pt idx="264267">36</cx:pt>
          <cx:pt idx="264268">5</cx:pt>
          <cx:pt idx="264269">22</cx:pt>
          <cx:pt idx="264270">1</cx:pt>
          <cx:pt idx="264271">13</cx:pt>
          <cx:pt idx="264272">35</cx:pt>
          <cx:pt idx="264273">15</cx:pt>
          <cx:pt idx="264274">11</cx:pt>
          <cx:pt idx="264275">1</cx:pt>
          <cx:pt idx="264276">50</cx:pt>
          <cx:pt idx="264277">0</cx:pt>
          <cx:pt idx="264278">29</cx:pt>
          <cx:pt idx="264279">0</cx:pt>
          <cx:pt idx="264280">0</cx:pt>
          <cx:pt idx="264281">18</cx:pt>
          <cx:pt idx="264282">11</cx:pt>
          <cx:pt idx="264283">107</cx:pt>
          <cx:pt idx="264284">32</cx:pt>
          <cx:pt idx="264285">21</cx:pt>
          <cx:pt idx="264286">2</cx:pt>
          <cx:pt idx="264287">0</cx:pt>
          <cx:pt idx="264288">0</cx:pt>
          <cx:pt idx="264289">1</cx:pt>
          <cx:pt idx="264290">36</cx:pt>
          <cx:pt idx="264291">0</cx:pt>
          <cx:pt idx="264292">1</cx:pt>
          <cx:pt idx="264293">15</cx:pt>
          <cx:pt idx="264294">98</cx:pt>
          <cx:pt idx="264295">4</cx:pt>
          <cx:pt idx="264296">1</cx:pt>
          <cx:pt idx="264297">5</cx:pt>
          <cx:pt idx="264298">3</cx:pt>
          <cx:pt idx="264299">10</cx:pt>
          <cx:pt idx="264300">22</cx:pt>
          <cx:pt idx="264301">97</cx:pt>
          <cx:pt idx="264302">128</cx:pt>
          <cx:pt idx="264303">16</cx:pt>
          <cx:pt idx="264304">256</cx:pt>
          <cx:pt idx="264305">146</cx:pt>
          <cx:pt idx="264306">0</cx:pt>
          <cx:pt idx="264307">0</cx:pt>
          <cx:pt idx="264308">0</cx:pt>
          <cx:pt idx="264309">0</cx:pt>
          <cx:pt idx="264310">24</cx:pt>
          <cx:pt idx="264311">0</cx:pt>
          <cx:pt idx="264312">190</cx:pt>
          <cx:pt idx="264313">7</cx:pt>
          <cx:pt idx="264314">3</cx:pt>
          <cx:pt idx="264315">161</cx:pt>
          <cx:pt idx="264316">91</cx:pt>
          <cx:pt idx="264317">44</cx:pt>
          <cx:pt idx="264318">48</cx:pt>
          <cx:pt idx="264319">71</cx:pt>
          <cx:pt idx="264320">66</cx:pt>
          <cx:pt idx="264321">275</cx:pt>
          <cx:pt idx="264322">0</cx:pt>
          <cx:pt idx="264323">0</cx:pt>
          <cx:pt idx="264324">58</cx:pt>
          <cx:pt idx="264325">3</cx:pt>
          <cx:pt idx="264326">80</cx:pt>
          <cx:pt idx="264327">0</cx:pt>
          <cx:pt idx="264328">0</cx:pt>
          <cx:pt idx="264329">2</cx:pt>
          <cx:pt idx="264330">14</cx:pt>
          <cx:pt idx="264331">0</cx:pt>
          <cx:pt idx="264332">0</cx:pt>
          <cx:pt idx="264333">0</cx:pt>
          <cx:pt idx="264334">0</cx:pt>
          <cx:pt idx="264335">18</cx:pt>
          <cx:pt idx="264336">0</cx:pt>
          <cx:pt idx="264337">0</cx:pt>
          <cx:pt idx="264338">0</cx:pt>
          <cx:pt idx="264339">28</cx:pt>
          <cx:pt idx="264340">0</cx:pt>
          <cx:pt idx="264341">1</cx:pt>
          <cx:pt idx="264342">13</cx:pt>
          <cx:pt idx="264343">7</cx:pt>
          <cx:pt idx="264344">9</cx:pt>
          <cx:pt idx="264345">7</cx:pt>
          <cx:pt idx="264346">0</cx:pt>
          <cx:pt idx="264347">7</cx:pt>
          <cx:pt idx="264348">490</cx:pt>
          <cx:pt idx="264349">0</cx:pt>
          <cx:pt idx="264350">35</cx:pt>
          <cx:pt idx="264351">0</cx:pt>
          <cx:pt idx="264352">0</cx:pt>
          <cx:pt idx="264353">0</cx:pt>
          <cx:pt idx="264354">8</cx:pt>
          <cx:pt idx="264355">21</cx:pt>
          <cx:pt idx="264356">0</cx:pt>
          <cx:pt idx="264357">7</cx:pt>
          <cx:pt idx="264358">0</cx:pt>
          <cx:pt idx="264359">1</cx:pt>
          <cx:pt idx="264360">6</cx:pt>
          <cx:pt idx="264361">0</cx:pt>
          <cx:pt idx="264362">2</cx:pt>
          <cx:pt idx="264363">34</cx:pt>
          <cx:pt idx="264364">11</cx:pt>
          <cx:pt idx="264365">181</cx:pt>
          <cx:pt idx="264366">25</cx:pt>
          <cx:pt idx="264367">108</cx:pt>
          <cx:pt idx="264368">1</cx:pt>
          <cx:pt idx="264369">18</cx:pt>
          <cx:pt idx="264370">157</cx:pt>
          <cx:pt idx="264371">8</cx:pt>
          <cx:pt idx="264372">8</cx:pt>
          <cx:pt idx="264373">1</cx:pt>
          <cx:pt idx="264374">0</cx:pt>
          <cx:pt idx="264375">21</cx:pt>
          <cx:pt idx="264376">1</cx:pt>
          <cx:pt idx="264377">9</cx:pt>
          <cx:pt idx="264378">5</cx:pt>
          <cx:pt idx="264379">26</cx:pt>
          <cx:pt idx="264380">1</cx:pt>
          <cx:pt idx="264381">64</cx:pt>
          <cx:pt idx="264382">0</cx:pt>
          <cx:pt idx="264383">10</cx:pt>
          <cx:pt idx="264384">26</cx:pt>
          <cx:pt idx="264385">108</cx:pt>
          <cx:pt idx="264386">0</cx:pt>
          <cx:pt idx="264387">0</cx:pt>
          <cx:pt idx="264388">0</cx:pt>
          <cx:pt idx="264389">1</cx:pt>
          <cx:pt idx="264390">1</cx:pt>
          <cx:pt idx="264391">1</cx:pt>
          <cx:pt idx="264392">9</cx:pt>
          <cx:pt idx="264393">7</cx:pt>
          <cx:pt idx="264394">20</cx:pt>
          <cx:pt idx="264395">10</cx:pt>
          <cx:pt idx="264396">490</cx:pt>
          <cx:pt idx="264397">55</cx:pt>
          <cx:pt idx="264398">1</cx:pt>
          <cx:pt idx="264399">59</cx:pt>
          <cx:pt idx="264400">0</cx:pt>
          <cx:pt idx="264401">50</cx:pt>
          <cx:pt idx="264402">10</cx:pt>
          <cx:pt idx="264403">348</cx:pt>
          <cx:pt idx="264404">129</cx:pt>
          <cx:pt idx="264405">36</cx:pt>
          <cx:pt idx="264406">6</cx:pt>
          <cx:pt idx="264407">3</cx:pt>
          <cx:pt idx="264408">17</cx:pt>
          <cx:pt idx="264409">0</cx:pt>
          <cx:pt idx="264410">42</cx:pt>
          <cx:pt idx="264411">50</cx:pt>
          <cx:pt idx="264412">94</cx:pt>
          <cx:pt idx="264413">7</cx:pt>
          <cx:pt idx="264414">27</cx:pt>
          <cx:pt idx="264415">1</cx:pt>
          <cx:pt idx="264416">0</cx:pt>
          <cx:pt idx="264417">0</cx:pt>
          <cx:pt idx="264418">82</cx:pt>
          <cx:pt idx="264419">13</cx:pt>
          <cx:pt idx="264420">12</cx:pt>
          <cx:pt idx="264421">1</cx:pt>
          <cx:pt idx="264422">6</cx:pt>
          <cx:pt idx="264423">1</cx:pt>
          <cx:pt idx="264424">6</cx:pt>
          <cx:pt idx="264425">0</cx:pt>
          <cx:pt idx="264426">0</cx:pt>
          <cx:pt idx="264427">322</cx:pt>
          <cx:pt idx="264428">1</cx:pt>
          <cx:pt idx="264429">0</cx:pt>
          <cx:pt idx="264430">0</cx:pt>
          <cx:pt idx="264431">10</cx:pt>
          <cx:pt idx="264432">22</cx:pt>
          <cx:pt idx="264433">2</cx:pt>
          <cx:pt idx="264434">27</cx:pt>
          <cx:pt idx="264435">0</cx:pt>
          <cx:pt idx="264436">10</cx:pt>
          <cx:pt idx="264437">5</cx:pt>
          <cx:pt idx="264438">14</cx:pt>
          <cx:pt idx="264439">61</cx:pt>
          <cx:pt idx="264440">35</cx:pt>
          <cx:pt idx="264441">154</cx:pt>
          <cx:pt idx="264442">113</cx:pt>
          <cx:pt idx="264443">0</cx:pt>
          <cx:pt idx="264444">30</cx:pt>
          <cx:pt idx="264445">0</cx:pt>
          <cx:pt idx="264446">9</cx:pt>
          <cx:pt idx="264447">98</cx:pt>
          <cx:pt idx="264448">1</cx:pt>
          <cx:pt idx="264449">1</cx:pt>
          <cx:pt idx="264450">0</cx:pt>
          <cx:pt idx="264451">0</cx:pt>
          <cx:pt idx="264452">0</cx:pt>
          <cx:pt idx="264453">31</cx:pt>
          <cx:pt idx="264454">0</cx:pt>
          <cx:pt idx="264455">3</cx:pt>
          <cx:pt idx="264456">15</cx:pt>
          <cx:pt idx="264457">34</cx:pt>
          <cx:pt idx="264458">0</cx:pt>
          <cx:pt idx="264459">6</cx:pt>
          <cx:pt idx="264460">1</cx:pt>
          <cx:pt idx="264461">0</cx:pt>
          <cx:pt idx="264462">17</cx:pt>
          <cx:pt idx="264463">1</cx:pt>
          <cx:pt idx="264464">0</cx:pt>
          <cx:pt idx="264465">237</cx:pt>
          <cx:pt idx="264466">0</cx:pt>
          <cx:pt idx="264467">7</cx:pt>
          <cx:pt idx="264468">3</cx:pt>
          <cx:pt idx="264469">28</cx:pt>
          <cx:pt idx="264470">3</cx:pt>
          <cx:pt idx="264471">0</cx:pt>
          <cx:pt idx="264472">0</cx:pt>
          <cx:pt idx="264473">11</cx:pt>
          <cx:pt idx="264474">40</cx:pt>
          <cx:pt idx="264475">2</cx:pt>
          <cx:pt idx="264476">1</cx:pt>
          <cx:pt idx="264477">114</cx:pt>
          <cx:pt idx="264478">68</cx:pt>
          <cx:pt idx="264479">36</cx:pt>
          <cx:pt idx="264480">46</cx:pt>
          <cx:pt idx="264481">8</cx:pt>
          <cx:pt idx="264482">119</cx:pt>
          <cx:pt idx="264483">0</cx:pt>
          <cx:pt idx="264484">0</cx:pt>
          <cx:pt idx="264485">45</cx:pt>
          <cx:pt idx="264486">147</cx:pt>
          <cx:pt idx="264487">0</cx:pt>
          <cx:pt idx="264488">44</cx:pt>
          <cx:pt idx="264489">0</cx:pt>
          <cx:pt idx="264490">3</cx:pt>
          <cx:pt idx="264491">1</cx:pt>
          <cx:pt idx="264492">0</cx:pt>
          <cx:pt idx="264493">16</cx:pt>
          <cx:pt idx="264494">0</cx:pt>
          <cx:pt idx="264495">43</cx:pt>
          <cx:pt idx="264496">11</cx:pt>
          <cx:pt idx="264497">1</cx:pt>
          <cx:pt idx="264498">72</cx:pt>
          <cx:pt idx="264499">1</cx:pt>
          <cx:pt idx="264500">0</cx:pt>
          <cx:pt idx="264501">31</cx:pt>
          <cx:pt idx="264502">1</cx:pt>
          <cx:pt idx="264503">1</cx:pt>
          <cx:pt idx="264504">119</cx:pt>
          <cx:pt idx="264505">3</cx:pt>
          <cx:pt idx="264506">0</cx:pt>
          <cx:pt idx="264507">35</cx:pt>
          <cx:pt idx="264508">23</cx:pt>
          <cx:pt idx="264509">24</cx:pt>
          <cx:pt idx="264510">0</cx:pt>
          <cx:pt idx="264511">0</cx:pt>
          <cx:pt idx="264512">1</cx:pt>
          <cx:pt idx="264513">7</cx:pt>
          <cx:pt idx="264514">56</cx:pt>
          <cx:pt idx="264515">10</cx:pt>
          <cx:pt idx="264516">0</cx:pt>
          <cx:pt idx="264517">33</cx:pt>
          <cx:pt idx="264518">0</cx:pt>
          <cx:pt idx="264519">47</cx:pt>
          <cx:pt idx="264520">34</cx:pt>
          <cx:pt idx="264521">104</cx:pt>
          <cx:pt idx="264522">0</cx:pt>
          <cx:pt idx="264523">32</cx:pt>
          <cx:pt idx="264524">21</cx:pt>
          <cx:pt idx="264525">1</cx:pt>
          <cx:pt idx="264526">250</cx:pt>
          <cx:pt idx="264527">6</cx:pt>
          <cx:pt idx="264528">3</cx:pt>
          <cx:pt idx="264529">150</cx:pt>
          <cx:pt idx="264530">57</cx:pt>
          <cx:pt idx="264531">373</cx:pt>
          <cx:pt idx="264532">0</cx:pt>
          <cx:pt idx="264533">7</cx:pt>
          <cx:pt idx="264534">0</cx:pt>
          <cx:pt idx="264535">0</cx:pt>
          <cx:pt idx="264536">2</cx:pt>
          <cx:pt idx="264537">28</cx:pt>
          <cx:pt idx="264538">4</cx:pt>
          <cx:pt idx="264539">0</cx:pt>
          <cx:pt idx="264540">1</cx:pt>
          <cx:pt idx="264541">1</cx:pt>
          <cx:pt idx="264542">116</cx:pt>
          <cx:pt idx="264543">0</cx:pt>
          <cx:pt idx="264544">7</cx:pt>
          <cx:pt idx="264545">325</cx:pt>
          <cx:pt idx="264546">6</cx:pt>
          <cx:pt idx="264547">5</cx:pt>
          <cx:pt idx="264548">10</cx:pt>
          <cx:pt idx="264549">0</cx:pt>
          <cx:pt idx="264550">2</cx:pt>
          <cx:pt idx="264551">0</cx:pt>
          <cx:pt idx="264552">11</cx:pt>
          <cx:pt idx="264553">2</cx:pt>
          <cx:pt idx="264554">11</cx:pt>
          <cx:pt idx="264555">1</cx:pt>
          <cx:pt idx="264556">28</cx:pt>
          <cx:pt idx="264557">48</cx:pt>
          <cx:pt idx="264558">8</cx:pt>
          <cx:pt idx="264559">4</cx:pt>
          <cx:pt idx="264560">0</cx:pt>
          <cx:pt idx="264561">0</cx:pt>
          <cx:pt idx="264562">5</cx:pt>
          <cx:pt idx="264563">41</cx:pt>
          <cx:pt idx="264564">147</cx:pt>
          <cx:pt idx="264565">0</cx:pt>
          <cx:pt idx="264566">2</cx:pt>
          <cx:pt idx="264567">13</cx:pt>
          <cx:pt idx="264568">1</cx:pt>
          <cx:pt idx="264569">100</cx:pt>
          <cx:pt idx="264570">15</cx:pt>
          <cx:pt idx="264571">4</cx:pt>
          <cx:pt idx="264572">27</cx:pt>
          <cx:pt idx="264573">204</cx:pt>
          <cx:pt idx="264574">1</cx:pt>
          <cx:pt idx="264575">97</cx:pt>
          <cx:pt idx="264576">5</cx:pt>
          <cx:pt idx="264577">14</cx:pt>
          <cx:pt idx="264578">328</cx:pt>
          <cx:pt idx="264579">0</cx:pt>
          <cx:pt idx="264580">41</cx:pt>
          <cx:pt idx="264581">12</cx:pt>
          <cx:pt idx="264582">249</cx:pt>
          <cx:pt idx="264583">0</cx:pt>
          <cx:pt idx="264584">0</cx:pt>
          <cx:pt idx="264585">1</cx:pt>
          <cx:pt idx="264586">69</cx:pt>
          <cx:pt idx="264587">7</cx:pt>
          <cx:pt idx="264588">5</cx:pt>
          <cx:pt idx="264589">11</cx:pt>
          <cx:pt idx="264590">1</cx:pt>
          <cx:pt idx="264591">0</cx:pt>
          <cx:pt idx="264592">6</cx:pt>
          <cx:pt idx="264593">1</cx:pt>
          <cx:pt idx="264594">0</cx:pt>
          <cx:pt idx="264595">36</cx:pt>
          <cx:pt idx="264596">16</cx:pt>
          <cx:pt idx="264597">41</cx:pt>
          <cx:pt idx="264598">50</cx:pt>
          <cx:pt idx="264599">110</cx:pt>
          <cx:pt idx="264600">21</cx:pt>
          <cx:pt idx="264601">194</cx:pt>
          <cx:pt idx="264602">0</cx:pt>
          <cx:pt idx="264603">301</cx:pt>
          <cx:pt idx="264604">64</cx:pt>
          <cx:pt idx="264605">36</cx:pt>
          <cx:pt idx="264606">26</cx:pt>
          <cx:pt idx="264607">139</cx:pt>
          <cx:pt idx="264608">0</cx:pt>
          <cx:pt idx="264609">15</cx:pt>
          <cx:pt idx="264610">12</cx:pt>
          <cx:pt idx="264611">1</cx:pt>
          <cx:pt idx="264612">0</cx:pt>
          <cx:pt idx="264613">0</cx:pt>
          <cx:pt idx="264614">6</cx:pt>
          <cx:pt idx="264615">17</cx:pt>
          <cx:pt idx="264616">1</cx:pt>
          <cx:pt idx="264617">28</cx:pt>
          <cx:pt idx="264618">0</cx:pt>
          <cx:pt idx="264619">1</cx:pt>
          <cx:pt idx="264620">16</cx:pt>
          <cx:pt idx="264621">8</cx:pt>
          <cx:pt idx="264622">1</cx:pt>
          <cx:pt idx="264623">0</cx:pt>
          <cx:pt idx="264624">14</cx:pt>
          <cx:pt idx="264625">17</cx:pt>
          <cx:pt idx="264626">28</cx:pt>
          <cx:pt idx="264627">5</cx:pt>
          <cx:pt idx="264628">2</cx:pt>
          <cx:pt idx="264629">0</cx:pt>
          <cx:pt idx="264630">11</cx:pt>
          <cx:pt idx="264631">19</cx:pt>
          <cx:pt idx="264632">7</cx:pt>
          <cx:pt idx="264633">341</cx:pt>
          <cx:pt idx="264634">36</cx:pt>
          <cx:pt idx="264635">1</cx:pt>
          <cx:pt idx="264636">0</cx:pt>
          <cx:pt idx="264637">0</cx:pt>
          <cx:pt idx="264638">0</cx:pt>
          <cx:pt idx="264639">189</cx:pt>
          <cx:pt idx="264640">19</cx:pt>
          <cx:pt idx="264641">14</cx:pt>
          <cx:pt idx="264642">12</cx:pt>
          <cx:pt idx="264643">17</cx:pt>
          <cx:pt idx="264644">1</cx:pt>
          <cx:pt idx="264645">0</cx:pt>
          <cx:pt idx="264646">0</cx:pt>
          <cx:pt idx="264647">8</cx:pt>
          <cx:pt idx="264648">0</cx:pt>
          <cx:pt idx="264649">1</cx:pt>
          <cx:pt idx="264650">0</cx:pt>
          <cx:pt idx="264651">2</cx:pt>
          <cx:pt idx="264652">2</cx:pt>
          <cx:pt idx="264653">0</cx:pt>
          <cx:pt idx="264654">0</cx:pt>
          <cx:pt idx="264655">0</cx:pt>
          <cx:pt idx="264656">0</cx:pt>
          <cx:pt idx="264657">1</cx:pt>
          <cx:pt idx="264658">0</cx:pt>
          <cx:pt idx="264659">34</cx:pt>
          <cx:pt idx="264660">102</cx:pt>
          <cx:pt idx="264661">18</cx:pt>
          <cx:pt idx="264662">37</cx:pt>
          <cx:pt idx="264663">59</cx:pt>
          <cx:pt idx="264664">1</cx:pt>
          <cx:pt idx="264665">0</cx:pt>
          <cx:pt idx="264666">0</cx:pt>
          <cx:pt idx="264667">0</cx:pt>
          <cx:pt idx="264668">0</cx:pt>
          <cx:pt idx="264669">25</cx:pt>
          <cx:pt idx="264670">33</cx:pt>
          <cx:pt idx="264671">319</cx:pt>
          <cx:pt idx="264672">40</cx:pt>
          <cx:pt idx="264673">0</cx:pt>
          <cx:pt idx="264674">9</cx:pt>
          <cx:pt idx="264675">0</cx:pt>
          <cx:pt idx="264676">6</cx:pt>
          <cx:pt idx="264677">39</cx:pt>
          <cx:pt idx="264678">48</cx:pt>
          <cx:pt idx="264679">4</cx:pt>
          <cx:pt idx="264680">2</cx:pt>
          <cx:pt idx="264681">0</cx:pt>
          <cx:pt idx="264682">11</cx:pt>
          <cx:pt idx="264683">135</cx:pt>
          <cx:pt idx="264684">0</cx:pt>
          <cx:pt idx="264685">0</cx:pt>
          <cx:pt idx="264686">356</cx:pt>
          <cx:pt idx="264687">12</cx:pt>
          <cx:pt idx="264688">8</cx:pt>
          <cx:pt idx="264689">0</cx:pt>
          <cx:pt idx="264690">383</cx:pt>
          <cx:pt idx="264691">0</cx:pt>
          <cx:pt idx="264692">3</cx:pt>
          <cx:pt idx="264693">0</cx:pt>
          <cx:pt idx="264694">0</cx:pt>
          <cx:pt idx="264695">0</cx:pt>
          <cx:pt idx="264696">18</cx:pt>
          <cx:pt idx="264697">13</cx:pt>
          <cx:pt idx="264698">16</cx:pt>
          <cx:pt idx="264699">3</cx:pt>
          <cx:pt idx="264700">4</cx:pt>
          <cx:pt idx="264701">12</cx:pt>
          <cx:pt idx="264702">0</cx:pt>
          <cx:pt idx="264703">0</cx:pt>
          <cx:pt idx="264704">60</cx:pt>
          <cx:pt idx="264705">79</cx:pt>
          <cx:pt idx="264706">1</cx:pt>
          <cx:pt idx="264707">38</cx:pt>
          <cx:pt idx="264708">13</cx:pt>
          <cx:pt idx="264709">131</cx:pt>
          <cx:pt idx="264710">7</cx:pt>
          <cx:pt idx="264711">60</cx:pt>
          <cx:pt idx="264712">14</cx:pt>
          <cx:pt idx="264713">46</cx:pt>
          <cx:pt idx="264714">6</cx:pt>
          <cx:pt idx="264715">1</cx:pt>
          <cx:pt idx="264716">0</cx:pt>
          <cx:pt idx="264717">69</cx:pt>
          <cx:pt idx="264718">23</cx:pt>
          <cx:pt idx="264719">1</cx:pt>
          <cx:pt idx="264720">1</cx:pt>
          <cx:pt idx="264721">40</cx:pt>
          <cx:pt idx="264722">0</cx:pt>
          <cx:pt idx="264723">83</cx:pt>
          <cx:pt idx="264724">17</cx:pt>
          <cx:pt idx="264725">37</cx:pt>
          <cx:pt idx="264726">1</cx:pt>
          <cx:pt idx="264727">0</cx:pt>
          <cx:pt idx="264728">0</cx:pt>
          <cx:pt idx="264729">0</cx:pt>
          <cx:pt idx="264730">0</cx:pt>
          <cx:pt idx="264731">0</cx:pt>
          <cx:pt idx="264732">0</cx:pt>
          <cx:pt idx="264733">21</cx:pt>
          <cx:pt idx="264734">1</cx:pt>
          <cx:pt idx="264735">264</cx:pt>
          <cx:pt idx="264736">33</cx:pt>
          <cx:pt idx="264737">48</cx:pt>
          <cx:pt idx="264738">4</cx:pt>
          <cx:pt idx="264739">2</cx:pt>
          <cx:pt idx="264740">22</cx:pt>
          <cx:pt idx="264741">0</cx:pt>
          <cx:pt idx="264742">0</cx:pt>
          <cx:pt idx="264743">0</cx:pt>
          <cx:pt idx="264744">0</cx:pt>
          <cx:pt idx="264745">0</cx:pt>
          <cx:pt idx="264746">80</cx:pt>
          <cx:pt idx="264747">21</cx:pt>
          <cx:pt idx="264748">7</cx:pt>
          <cx:pt idx="264749">7</cx:pt>
          <cx:pt idx="264750">6</cx:pt>
          <cx:pt idx="264751">90</cx:pt>
          <cx:pt idx="264752">10</cx:pt>
          <cx:pt idx="264753">5</cx:pt>
          <cx:pt idx="264754">1</cx:pt>
          <cx:pt idx="264755">0</cx:pt>
          <cx:pt idx="264756">7</cx:pt>
          <cx:pt idx="264757">35</cx:pt>
          <cx:pt idx="264758">0</cx:pt>
          <cx:pt idx="264759">2</cx:pt>
          <cx:pt idx="264760">47</cx:pt>
          <cx:pt idx="264761">1</cx:pt>
          <cx:pt idx="264762">56</cx:pt>
          <cx:pt idx="264763">0</cx:pt>
          <cx:pt idx="264764">0</cx:pt>
          <cx:pt idx="264765">0</cx:pt>
          <cx:pt idx="264766">1</cx:pt>
          <cx:pt idx="264767">97</cx:pt>
          <cx:pt idx="264768">49</cx:pt>
          <cx:pt idx="264769">74</cx:pt>
          <cx:pt idx="264770">46</cx:pt>
          <cx:pt idx="264771">0</cx:pt>
          <cx:pt idx="264772">20</cx:pt>
          <cx:pt idx="264773">154</cx:pt>
          <cx:pt idx="264774">253</cx:pt>
          <cx:pt idx="264775">0</cx:pt>
          <cx:pt idx="264776">0</cx:pt>
          <cx:pt idx="264777">1</cx:pt>
          <cx:pt idx="264778">0</cx:pt>
          <cx:pt idx="264779">1</cx:pt>
          <cx:pt idx="264780">14</cx:pt>
          <cx:pt idx="264781">20</cx:pt>
          <cx:pt idx="264782">77</cx:pt>
          <cx:pt idx="264783">0</cx:pt>
          <cx:pt idx="264784">2</cx:pt>
          <cx:pt idx="264785">178</cx:pt>
          <cx:pt idx="264786">8</cx:pt>
          <cx:pt idx="264787">1</cx:pt>
          <cx:pt idx="264788">5</cx:pt>
          <cx:pt idx="264789">0</cx:pt>
          <cx:pt idx="264790">114</cx:pt>
          <cx:pt idx="264791">0</cx:pt>
          <cx:pt idx="264792">2</cx:pt>
          <cx:pt idx="264793">386</cx:pt>
          <cx:pt idx="264794">183</cx:pt>
          <cx:pt idx="264795">1</cx:pt>
          <cx:pt idx="264796">297</cx:pt>
          <cx:pt idx="264797">56</cx:pt>
          <cx:pt idx="264798">181</cx:pt>
          <cx:pt idx="264799">1</cx:pt>
          <cx:pt idx="264800">5</cx:pt>
          <cx:pt idx="264801">14</cx:pt>
          <cx:pt idx="264802">111</cx:pt>
          <cx:pt idx="264803">305</cx:pt>
          <cx:pt idx="264804">250</cx:pt>
          <cx:pt idx="264805">0</cx:pt>
          <cx:pt idx="264806">14</cx:pt>
          <cx:pt idx="264807">118</cx:pt>
          <cx:pt idx="264808">13</cx:pt>
          <cx:pt idx="264809">95</cx:pt>
          <cx:pt idx="264810">137</cx:pt>
          <cx:pt idx="264811">2</cx:pt>
          <cx:pt idx="264812">6</cx:pt>
          <cx:pt idx="264813">63</cx:pt>
          <cx:pt idx="264814">14</cx:pt>
          <cx:pt idx="264815">1</cx:pt>
          <cx:pt idx="264816">1</cx:pt>
          <cx:pt idx="264817">73</cx:pt>
          <cx:pt idx="264818">0</cx:pt>
          <cx:pt idx="264819">17</cx:pt>
          <cx:pt idx="264820">7</cx:pt>
          <cx:pt idx="264821">9</cx:pt>
          <cx:pt idx="264822">14</cx:pt>
          <cx:pt idx="264823">0</cx:pt>
          <cx:pt idx="264824">2</cx:pt>
          <cx:pt idx="264825">0</cx:pt>
          <cx:pt idx="264826">0</cx:pt>
          <cx:pt idx="264827">0</cx:pt>
          <cx:pt idx="264828">0</cx:pt>
          <cx:pt idx="264829">0</cx:pt>
          <cx:pt idx="264830">1</cx:pt>
          <cx:pt idx="264831">0</cx:pt>
          <cx:pt idx="264832">1</cx:pt>
          <cx:pt idx="264833">0</cx:pt>
          <cx:pt idx="264834">14</cx:pt>
          <cx:pt idx="264835">0</cx:pt>
          <cx:pt idx="264836">4</cx:pt>
          <cx:pt idx="264837">0</cx:pt>
          <cx:pt idx="264838">14</cx:pt>
          <cx:pt idx="264839">88</cx:pt>
          <cx:pt idx="264840">0</cx:pt>
          <cx:pt idx="264841">5</cx:pt>
          <cx:pt idx="264842">1</cx:pt>
          <cx:pt idx="264843">1</cx:pt>
          <cx:pt idx="264844">22</cx:pt>
          <cx:pt idx="264845">14</cx:pt>
          <cx:pt idx="264846">49</cx:pt>
          <cx:pt idx="264847">1</cx:pt>
          <cx:pt idx="264848">3</cx:pt>
          <cx:pt idx="264849">50</cx:pt>
          <cx:pt idx="264850">15</cx:pt>
          <cx:pt idx="264851">0</cx:pt>
          <cx:pt idx="264852">1</cx:pt>
          <cx:pt idx="264853">21</cx:pt>
          <cx:pt idx="264854">3</cx:pt>
          <cx:pt idx="264855">9</cx:pt>
          <cx:pt idx="264856">37</cx:pt>
          <cx:pt idx="264857">16</cx:pt>
          <cx:pt idx="264858">25</cx:pt>
          <cx:pt idx="264859">170</cx:pt>
          <cx:pt idx="264860">1</cx:pt>
          <cx:pt idx="264861">7</cx:pt>
          <cx:pt idx="264862">1</cx:pt>
          <cx:pt idx="264863">2</cx:pt>
          <cx:pt idx="264864">7</cx:pt>
          <cx:pt idx="264865">0</cx:pt>
          <cx:pt idx="264866">0</cx:pt>
          <cx:pt idx="264867">0</cx:pt>
          <cx:pt idx="264868">0</cx:pt>
          <cx:pt idx="264869">3</cx:pt>
          <cx:pt idx="264870">43</cx:pt>
          <cx:pt idx="264871">10</cx:pt>
          <cx:pt idx="264872">48</cx:pt>
          <cx:pt idx="264873">50</cx:pt>
          <cx:pt idx="264874">105</cx:pt>
          <cx:pt idx="264875">0</cx:pt>
          <cx:pt idx="264876">31</cx:pt>
          <cx:pt idx="264877">7</cx:pt>
          <cx:pt idx="264878">6</cx:pt>
          <cx:pt idx="264879">95</cx:pt>
          <cx:pt idx="264880">7</cx:pt>
          <cx:pt idx="264881">7</cx:pt>
          <cx:pt idx="264882">29</cx:pt>
          <cx:pt idx="264883">73</cx:pt>
          <cx:pt idx="264884">3</cx:pt>
          <cx:pt idx="264885">168</cx:pt>
          <cx:pt idx="264886">6</cx:pt>
          <cx:pt idx="264887">0</cx:pt>
          <cx:pt idx="264888">1</cx:pt>
          <cx:pt idx="264889">15</cx:pt>
          <cx:pt idx="264890">47</cx:pt>
          <cx:pt idx="264891">1</cx:pt>
          <cx:pt idx="264892">0</cx:pt>
          <cx:pt idx="264893">1</cx:pt>
          <cx:pt idx="264894">0</cx:pt>
          <cx:pt idx="264895">0</cx:pt>
          <cx:pt idx="264896">1</cx:pt>
          <cx:pt idx="264897">60</cx:pt>
          <cx:pt idx="264898">0</cx:pt>
          <cx:pt idx="264899">1</cx:pt>
          <cx:pt idx="264900">0</cx:pt>
          <cx:pt idx="264901">19</cx:pt>
          <cx:pt idx="264902">14</cx:pt>
          <cx:pt idx="264903">12</cx:pt>
          <cx:pt idx="264904">1</cx:pt>
          <cx:pt idx="264905">0</cx:pt>
          <cx:pt idx="264906">42</cx:pt>
          <cx:pt idx="264907">106</cx:pt>
          <cx:pt idx="264908">7</cx:pt>
          <cx:pt idx="264909">9</cx:pt>
          <cx:pt idx="264910">22</cx:pt>
          <cx:pt idx="264911">0</cx:pt>
          <cx:pt idx="264912">0</cx:pt>
          <cx:pt idx="264913">0</cx:pt>
          <cx:pt idx="264914">10</cx:pt>
          <cx:pt idx="264915">0</cx:pt>
          <cx:pt idx="264916">0</cx:pt>
          <cx:pt idx="264917">0</cx:pt>
          <cx:pt idx="264918">4</cx:pt>
          <cx:pt idx="264919">0</cx:pt>
          <cx:pt idx="264920">0</cx:pt>
          <cx:pt idx="264921">1</cx:pt>
          <cx:pt idx="264922">0</cx:pt>
          <cx:pt idx="264923">0</cx:pt>
          <cx:pt idx="264924">0</cx:pt>
          <cx:pt idx="264925">2</cx:pt>
          <cx:pt idx="264926">0</cx:pt>
          <cx:pt idx="264927">47</cx:pt>
          <cx:pt idx="264928">6</cx:pt>
          <cx:pt idx="264929">22</cx:pt>
          <cx:pt idx="264930">0</cx:pt>
          <cx:pt idx="264931">85</cx:pt>
          <cx:pt idx="264932">0</cx:pt>
          <cx:pt idx="264933">19</cx:pt>
          <cx:pt idx="264934">0</cx:pt>
          <cx:pt idx="264935">4</cx:pt>
          <cx:pt idx="264936">46</cx:pt>
          <cx:pt idx="264937">7</cx:pt>
          <cx:pt idx="264938">0</cx:pt>
          <cx:pt idx="264939">0</cx:pt>
          <cx:pt idx="264940">0</cx:pt>
          <cx:pt idx="264941">8</cx:pt>
          <cx:pt idx="264942">3</cx:pt>
          <cx:pt idx="264943">42</cx:pt>
          <cx:pt idx="264944">0</cx:pt>
          <cx:pt idx="264945">0</cx:pt>
          <cx:pt idx="264946">3</cx:pt>
          <cx:pt idx="264947">8</cx:pt>
          <cx:pt idx="264948">0</cx:pt>
          <cx:pt idx="264949">1</cx:pt>
          <cx:pt idx="264950">42</cx:pt>
          <cx:pt idx="264951">273</cx:pt>
          <cx:pt idx="264952">0</cx:pt>
          <cx:pt idx="264953">8</cx:pt>
          <cx:pt idx="264954">1</cx:pt>
          <cx:pt idx="264955">1</cx:pt>
          <cx:pt idx="264956">0</cx:pt>
          <cx:pt idx="264957">4</cx:pt>
          <cx:pt idx="264958">41</cx:pt>
          <cx:pt idx="264959">28</cx:pt>
          <cx:pt idx="264960">184</cx:pt>
          <cx:pt idx="264961">0</cx:pt>
          <cx:pt idx="264962">194</cx:pt>
          <cx:pt idx="264963">42</cx:pt>
          <cx:pt idx="264964">174</cx:pt>
          <cx:pt idx="264965">4</cx:pt>
          <cx:pt idx="264966">1</cx:pt>
          <cx:pt idx="264967">0</cx:pt>
          <cx:pt idx="264968">0</cx:pt>
          <cx:pt idx="264969">3</cx:pt>
          <cx:pt idx="264970">10</cx:pt>
          <cx:pt idx="264971">1</cx:pt>
          <cx:pt idx="264972">0</cx:pt>
          <cx:pt idx="264973">0</cx:pt>
          <cx:pt idx="264974">0</cx:pt>
          <cx:pt idx="264975">0</cx:pt>
          <cx:pt idx="264976">54</cx:pt>
          <cx:pt idx="264977">6</cx:pt>
          <cx:pt idx="264978">0</cx:pt>
          <cx:pt idx="264979">0</cx:pt>
          <cx:pt idx="264980">14</cx:pt>
          <cx:pt idx="264981">46</cx:pt>
          <cx:pt idx="264982">90</cx:pt>
          <cx:pt idx="264983">35</cx:pt>
          <cx:pt idx="264984">12</cx:pt>
          <cx:pt idx="264985">242</cx:pt>
          <cx:pt idx="264986">2</cx:pt>
          <cx:pt idx="264987">3</cx:pt>
          <cx:pt idx="264988">1</cx:pt>
          <cx:pt idx="264989">32</cx:pt>
          <cx:pt idx="264990">1</cx:pt>
          <cx:pt idx="264991">1</cx:pt>
          <cx:pt idx="264992">11</cx:pt>
          <cx:pt idx="264993">5</cx:pt>
          <cx:pt idx="264994">5</cx:pt>
          <cx:pt idx="264995">21</cx:pt>
          <cx:pt idx="264996">0</cx:pt>
          <cx:pt idx="264997">7</cx:pt>
          <cx:pt idx="264998">3</cx:pt>
          <cx:pt idx="264999">21</cx:pt>
          <cx:pt idx="265000">4</cx:pt>
          <cx:pt idx="265001">0</cx:pt>
          <cx:pt idx="265002">1</cx:pt>
          <cx:pt idx="265003">13</cx:pt>
          <cx:pt idx="265004">3</cx:pt>
          <cx:pt idx="265005">92</cx:pt>
          <cx:pt idx="265006">17</cx:pt>
          <cx:pt idx="265007">1</cx:pt>
          <cx:pt idx="265008">3</cx:pt>
          <cx:pt idx="265009">13</cx:pt>
          <cx:pt idx="265010">69</cx:pt>
          <cx:pt idx="265011">809</cx:pt>
          <cx:pt idx="265012">331</cx:pt>
          <cx:pt idx="265013">0</cx:pt>
          <cx:pt idx="265014">4</cx:pt>
          <cx:pt idx="265015">22</cx:pt>
          <cx:pt idx="265016">0</cx:pt>
          <cx:pt idx="265017">21</cx:pt>
          <cx:pt idx="265018">42</cx:pt>
          <cx:pt idx="265019">50</cx:pt>
          <cx:pt idx="265020">34</cx:pt>
          <cx:pt idx="265021">96</cx:pt>
          <cx:pt idx="265022">113</cx:pt>
          <cx:pt idx="265023">0</cx:pt>
          <cx:pt idx="265024">2</cx:pt>
          <cx:pt idx="265025">40</cx:pt>
          <cx:pt idx="265026">6</cx:pt>
          <cx:pt idx="265027">32</cx:pt>
          <cx:pt idx="265028">23</cx:pt>
          <cx:pt idx="265029">3</cx:pt>
          <cx:pt idx="265030">310</cx:pt>
          <cx:pt idx="265031">10</cx:pt>
          <cx:pt idx="265032">6</cx:pt>
          <cx:pt idx="265033">15</cx:pt>
          <cx:pt idx="265034">218</cx:pt>
          <cx:pt idx="265035">334</cx:pt>
          <cx:pt idx="265036">31</cx:pt>
          <cx:pt idx="265037">0</cx:pt>
          <cx:pt idx="265038">0</cx:pt>
          <cx:pt idx="265039">1</cx:pt>
          <cx:pt idx="265040">86</cx:pt>
          <cx:pt idx="265041">17</cx:pt>
          <cx:pt idx="265042">21</cx:pt>
          <cx:pt idx="265043">0</cx:pt>
          <cx:pt idx="265044">3</cx:pt>
          <cx:pt idx="265045">7</cx:pt>
          <cx:pt idx="265046">25</cx:pt>
          <cx:pt idx="265047">0</cx:pt>
          <cx:pt idx="265048">0</cx:pt>
          <cx:pt idx="265049">0</cx:pt>
          <cx:pt idx="265050">1</cx:pt>
          <cx:pt idx="265051">0</cx:pt>
          <cx:pt idx="265052">0</cx:pt>
          <cx:pt idx="265053">1</cx:pt>
          <cx:pt idx="265054">23</cx:pt>
          <cx:pt idx="265055">32</cx:pt>
          <cx:pt idx="265056">3</cx:pt>
          <cx:pt idx="265057">19</cx:pt>
          <cx:pt idx="265058">69</cx:pt>
          <cx:pt idx="265059">1</cx:pt>
          <cx:pt idx="265060">259</cx:pt>
          <cx:pt idx="265061">32</cx:pt>
          <cx:pt idx="265062">5</cx:pt>
          <cx:pt idx="265063">0</cx:pt>
          <cx:pt idx="265064">19</cx:pt>
          <cx:pt idx="265065">0</cx:pt>
          <cx:pt idx="265066">12</cx:pt>
          <cx:pt idx="265067">35</cx:pt>
          <cx:pt idx="265068">37</cx:pt>
          <cx:pt idx="265069">30</cx:pt>
          <cx:pt idx="265070">111</cx:pt>
          <cx:pt idx="265071">7</cx:pt>
          <cx:pt idx="265072">6</cx:pt>
          <cx:pt idx="265073">3</cx:pt>
          <cx:pt idx="265074">0</cx:pt>
          <cx:pt idx="265075">10</cx:pt>
          <cx:pt idx="265076">45</cx:pt>
          <cx:pt idx="265077">2</cx:pt>
          <cx:pt idx="265078">2</cx:pt>
          <cx:pt idx="265079">33</cx:pt>
          <cx:pt idx="265080">16</cx:pt>
          <cx:pt idx="265081">84</cx:pt>
          <cx:pt idx="265082">105</cx:pt>
          <cx:pt idx="265083">0</cx:pt>
          <cx:pt idx="265084">2</cx:pt>
          <cx:pt idx="265085">1</cx:pt>
          <cx:pt idx="265086">13</cx:pt>
          <cx:pt idx="265087">0</cx:pt>
          <cx:pt idx="265088">29</cx:pt>
          <cx:pt idx="265089">17</cx:pt>
          <cx:pt idx="265090">1</cx:pt>
          <cx:pt idx="265091">3</cx:pt>
          <cx:pt idx="265092">1</cx:pt>
          <cx:pt idx="265093">6</cx:pt>
          <cx:pt idx="265094">90</cx:pt>
          <cx:pt idx="265095">8</cx:pt>
          <cx:pt idx="265096">1</cx:pt>
          <cx:pt idx="265097">0</cx:pt>
          <cx:pt idx="265098">48</cx:pt>
          <cx:pt idx="265099">21</cx:pt>
          <cx:pt idx="265100">280</cx:pt>
          <cx:pt idx="265101">4</cx:pt>
          <cx:pt idx="265102">190</cx:pt>
          <cx:pt idx="265103">160</cx:pt>
          <cx:pt idx="265104">192</cx:pt>
          <cx:pt idx="265105">0</cx:pt>
          <cx:pt idx="265106">23</cx:pt>
          <cx:pt idx="265107">0</cx:pt>
          <cx:pt idx="265108">12</cx:pt>
          <cx:pt idx="265109">0</cx:pt>
          <cx:pt idx="265110">57</cx:pt>
          <cx:pt idx="265111">4</cx:pt>
          <cx:pt idx="265112">19</cx:pt>
          <cx:pt idx="265113">1</cx:pt>
          <cx:pt idx="265114">2</cx:pt>
          <cx:pt idx="265115">1</cx:pt>
          <cx:pt idx="265116">285</cx:pt>
          <cx:pt idx="265117">0</cx:pt>
          <cx:pt idx="265118">1</cx:pt>
          <cx:pt idx="265119">0</cx:pt>
          <cx:pt idx="265120">0</cx:pt>
          <cx:pt idx="265121">2</cx:pt>
          <cx:pt idx="265122">1</cx:pt>
          <cx:pt idx="265123">1</cx:pt>
          <cx:pt idx="265124">0</cx:pt>
          <cx:pt idx="265125">0</cx:pt>
          <cx:pt idx="265126">0</cx:pt>
          <cx:pt idx="265127">0</cx:pt>
          <cx:pt idx="265128">1</cx:pt>
          <cx:pt idx="265129">0</cx:pt>
          <cx:pt idx="265130">23</cx:pt>
          <cx:pt idx="265131">27</cx:pt>
          <cx:pt idx="265132">13</cx:pt>
          <cx:pt idx="265133">0</cx:pt>
          <cx:pt idx="265134">90</cx:pt>
          <cx:pt idx="265135">0</cx:pt>
          <cx:pt idx="265136">5</cx:pt>
          <cx:pt idx="265137">7</cx:pt>
          <cx:pt idx="265138">0</cx:pt>
          <cx:pt idx="265139">22</cx:pt>
          <cx:pt idx="265140">0</cx:pt>
          <cx:pt idx="265141">7</cx:pt>
          <cx:pt idx="265142">14</cx:pt>
          <cx:pt idx="265143">0</cx:pt>
          <cx:pt idx="265144">0</cx:pt>
          <cx:pt idx="265145">0</cx:pt>
          <cx:pt idx="265146">119</cx:pt>
          <cx:pt idx="265147">55</cx:pt>
          <cx:pt idx="265148">22</cx:pt>
          <cx:pt idx="265149">167</cx:pt>
          <cx:pt idx="265150">235</cx:pt>
          <cx:pt idx="265151">54</cx:pt>
          <cx:pt idx="265152">63</cx:pt>
          <cx:pt idx="265153">0</cx:pt>
          <cx:pt idx="265154">16</cx:pt>
          <cx:pt idx="265155">5</cx:pt>
          <cx:pt idx="265156">0</cx:pt>
          <cx:pt idx="265157">0</cx:pt>
          <cx:pt idx="265158">0</cx:pt>
          <cx:pt idx="265159">1</cx:pt>
          <cx:pt idx="265160">24</cx:pt>
          <cx:pt idx="265161">2</cx:pt>
          <cx:pt idx="265162">0</cx:pt>
          <cx:pt idx="265163">0</cx:pt>
          <cx:pt idx="265164">0</cx:pt>
          <cx:pt idx="265165">0</cx:pt>
          <cx:pt idx="265166">5</cx:pt>
          <cx:pt idx="265167">40</cx:pt>
          <cx:pt idx="265168">252</cx:pt>
          <cx:pt idx="265169">74</cx:pt>
          <cx:pt idx="265170">20</cx:pt>
          <cx:pt idx="265171">249</cx:pt>
          <cx:pt idx="265172">246</cx:pt>
          <cx:pt idx="265173">1</cx:pt>
          <cx:pt idx="265174">14</cx:pt>
          <cx:pt idx="265175">0</cx:pt>
          <cx:pt idx="265176">4</cx:pt>
          <cx:pt idx="265177">1</cx:pt>
          <cx:pt idx="265178">0</cx:pt>
          <cx:pt idx="265179">14</cx:pt>
          <cx:pt idx="265180">14</cx:pt>
          <cx:pt idx="265181">0</cx:pt>
          <cx:pt idx="265182">132</cx:pt>
          <cx:pt idx="265183">117</cx:pt>
          <cx:pt idx="265184">24</cx:pt>
          <cx:pt idx="265185">54</cx:pt>
          <cx:pt idx="265186">4</cx:pt>
          <cx:pt idx="265187">454</cx:pt>
          <cx:pt idx="265188">0</cx:pt>
          <cx:pt idx="265189">0</cx:pt>
          <cx:pt idx="265190">0</cx:pt>
          <cx:pt idx="265191">24</cx:pt>
          <cx:pt idx="265192">0</cx:pt>
          <cx:pt idx="265193">1</cx:pt>
          <cx:pt idx="265194">0</cx:pt>
          <cx:pt idx="265195">0</cx:pt>
          <cx:pt idx="265196">0</cx:pt>
          <cx:pt idx="265197">14</cx:pt>
          <cx:pt idx="265198">5</cx:pt>
          <cx:pt idx="265199">63</cx:pt>
          <cx:pt idx="265200">33</cx:pt>
          <cx:pt idx="265201">7</cx:pt>
          <cx:pt idx="265202">38</cx:pt>
          <cx:pt idx="265203">0</cx:pt>
          <cx:pt idx="265204">31</cx:pt>
          <cx:pt idx="265205">98</cx:pt>
          <cx:pt idx="265206">427</cx:pt>
          <cx:pt idx="265207">126</cx:pt>
          <cx:pt idx="265208">31</cx:pt>
          <cx:pt idx="265209">5</cx:pt>
          <cx:pt idx="265210">1</cx:pt>
          <cx:pt idx="265211">1</cx:pt>
          <cx:pt idx="265212">0</cx:pt>
          <cx:pt idx="265213">0</cx:pt>
          <cx:pt idx="265214">0</cx:pt>
          <cx:pt idx="265215">1</cx:pt>
          <cx:pt idx="265216">1</cx:pt>
          <cx:pt idx="265217">0</cx:pt>
          <cx:pt idx="265218">28</cx:pt>
          <cx:pt idx="265219">1</cx:pt>
          <cx:pt idx="265220">0</cx:pt>
          <cx:pt idx="265221">2</cx:pt>
          <cx:pt idx="265222">5</cx:pt>
          <cx:pt idx="265223">0</cx:pt>
          <cx:pt idx="265224">0</cx:pt>
          <cx:pt idx="265225">70</cx:pt>
          <cx:pt idx="265226">174</cx:pt>
          <cx:pt idx="265227">69</cx:pt>
          <cx:pt idx="265228">0</cx:pt>
          <cx:pt idx="265229">0</cx:pt>
          <cx:pt idx="265230">28</cx:pt>
          <cx:pt idx="265231">17</cx:pt>
          <cx:pt idx="265232">0</cx:pt>
          <cx:pt idx="265233">1</cx:pt>
          <cx:pt idx="265234">0</cx:pt>
          <cx:pt idx="265235">6</cx:pt>
          <cx:pt idx="265236">14</cx:pt>
          <cx:pt idx="265237">2</cx:pt>
          <cx:pt idx="265238">0</cx:pt>
          <cx:pt idx="265239">117</cx:pt>
          <cx:pt idx="265240">39</cx:pt>
          <cx:pt idx="265241">3</cx:pt>
          <cx:pt idx="265242">1</cx:pt>
          <cx:pt idx="265243">0</cx:pt>
          <cx:pt idx="265244">25</cx:pt>
          <cx:pt idx="265245">0</cx:pt>
          <cx:pt idx="265246">28</cx:pt>
          <cx:pt idx="265247">0</cx:pt>
          <cx:pt idx="265248">0</cx:pt>
          <cx:pt idx="265249">31</cx:pt>
          <cx:pt idx="265250">97</cx:pt>
          <cx:pt idx="265251">5</cx:pt>
          <cx:pt idx="265252">6</cx:pt>
          <cx:pt idx="265253">0</cx:pt>
          <cx:pt idx="265254">5</cx:pt>
          <cx:pt idx="265255">19</cx:pt>
          <cx:pt idx="265256">83</cx:pt>
          <cx:pt idx="265257">65</cx:pt>
          <cx:pt idx="265258">101</cx:pt>
          <cx:pt idx="265259">5</cx:pt>
          <cx:pt idx="265260">21</cx:pt>
          <cx:pt idx="265261">21</cx:pt>
          <cx:pt idx="265262">149</cx:pt>
          <cx:pt idx="265263">3</cx:pt>
          <cx:pt idx="265264">47</cx:pt>
          <cx:pt idx="265265">15</cx:pt>
          <cx:pt idx="265266">4</cx:pt>
          <cx:pt idx="265267">121</cx:pt>
          <cx:pt idx="265268">0</cx:pt>
          <cx:pt idx="265269">1</cx:pt>
          <cx:pt idx="265270">19</cx:pt>
          <cx:pt idx="265271">14</cx:pt>
          <cx:pt idx="265272">28</cx:pt>
          <cx:pt idx="265273">1</cx:pt>
          <cx:pt idx="265274">7</cx:pt>
          <cx:pt idx="265275">5</cx:pt>
          <cx:pt idx="265276">7</cx:pt>
          <cx:pt idx="265277">1</cx:pt>
          <cx:pt idx="265278">13</cx:pt>
          <cx:pt idx="265279">10</cx:pt>
          <cx:pt idx="265280">1</cx:pt>
          <cx:pt idx="265281">23</cx:pt>
          <cx:pt idx="265282">15</cx:pt>
          <cx:pt idx="265283">2</cx:pt>
          <cx:pt idx="265284">0</cx:pt>
          <cx:pt idx="265285">65</cx:pt>
          <cx:pt idx="265286">16</cx:pt>
          <cx:pt idx="265287">6</cx:pt>
          <cx:pt idx="265288">1</cx:pt>
          <cx:pt idx="265289">2</cx:pt>
          <cx:pt idx="265290">7</cx:pt>
          <cx:pt idx="265291">8</cx:pt>
          <cx:pt idx="265292">4</cx:pt>
          <cx:pt idx="265293">136</cx:pt>
          <cx:pt idx="265294">13</cx:pt>
          <cx:pt idx="265295">26</cx:pt>
          <cx:pt idx="265296">6</cx:pt>
          <cx:pt idx="265297">2</cx:pt>
          <cx:pt idx="265298">266</cx:pt>
          <cx:pt idx="265299">9</cx:pt>
          <cx:pt idx="265300">0</cx:pt>
          <cx:pt idx="265301">95</cx:pt>
          <cx:pt idx="265302">1</cx:pt>
          <cx:pt idx="265303">103</cx:pt>
          <cx:pt idx="265304">0</cx:pt>
          <cx:pt idx="265305">5</cx:pt>
          <cx:pt idx="265306">0</cx:pt>
          <cx:pt idx="265307">0</cx:pt>
          <cx:pt idx="265308">149</cx:pt>
          <cx:pt idx="265309">104</cx:pt>
          <cx:pt idx="265310">0</cx:pt>
          <cx:pt idx="265311">1</cx:pt>
          <cx:pt idx="265312">0</cx:pt>
          <cx:pt idx="265313">0</cx:pt>
          <cx:pt idx="265314">3</cx:pt>
          <cx:pt idx="265315">30</cx:pt>
          <cx:pt idx="265316">1</cx:pt>
          <cx:pt idx="265317">19</cx:pt>
          <cx:pt idx="265318">1034</cx:pt>
          <cx:pt idx="265319">14</cx:pt>
          <cx:pt idx="265320">10</cx:pt>
          <cx:pt idx="265321">1</cx:pt>
          <cx:pt idx="265322">35</cx:pt>
          <cx:pt idx="265323">17</cx:pt>
          <cx:pt idx="265324">60</cx:pt>
          <cx:pt idx="265325">18</cx:pt>
          <cx:pt idx="265326">0</cx:pt>
          <cx:pt idx="265327">108</cx:pt>
          <cx:pt idx="265328">0</cx:pt>
          <cx:pt idx="265329">8</cx:pt>
          <cx:pt idx="265330">1</cx:pt>
          <cx:pt idx="265331">5</cx:pt>
          <cx:pt idx="265332">21</cx:pt>
          <cx:pt idx="265333">214</cx:pt>
          <cx:pt idx="265334">53</cx:pt>
          <cx:pt idx="265335">26</cx:pt>
          <cx:pt idx="265336">16</cx:pt>
          <cx:pt idx="265337">335</cx:pt>
          <cx:pt idx="265338">148</cx:pt>
          <cx:pt idx="265339">68</cx:pt>
          <cx:pt idx="265340">3</cx:pt>
          <cx:pt idx="265341">19</cx:pt>
          <cx:pt idx="265342">55</cx:pt>
          <cx:pt idx="265343">8</cx:pt>
          <cx:pt idx="265344">62</cx:pt>
          <cx:pt idx="265345">65</cx:pt>
          <cx:pt idx="265346">183</cx:pt>
          <cx:pt idx="265347">30</cx:pt>
          <cx:pt idx="265348">0</cx:pt>
          <cx:pt idx="265349">0</cx:pt>
          <cx:pt idx="265350">0</cx:pt>
          <cx:pt idx="265351">44</cx:pt>
          <cx:pt idx="265352">0</cx:pt>
          <cx:pt idx="265353">0</cx:pt>
          <cx:pt idx="265354">0</cx:pt>
          <cx:pt idx="265355">0</cx:pt>
          <cx:pt idx="265356">0</cx:pt>
          <cx:pt idx="265357">56</cx:pt>
          <cx:pt idx="265358">0</cx:pt>
          <cx:pt idx="265359">0</cx:pt>
          <cx:pt idx="265360">2</cx:pt>
          <cx:pt idx="265361">30</cx:pt>
          <cx:pt idx="265362">34</cx:pt>
          <cx:pt idx="265363">53</cx:pt>
          <cx:pt idx="265364">8</cx:pt>
          <cx:pt idx="265365">2</cx:pt>
          <cx:pt idx="265366">0</cx:pt>
          <cx:pt idx="265367">0</cx:pt>
          <cx:pt idx="265368">50</cx:pt>
          <cx:pt idx="265369">76</cx:pt>
          <cx:pt idx="265370">0</cx:pt>
          <cx:pt idx="265371">0</cx:pt>
          <cx:pt idx="265372">0</cx:pt>
          <cx:pt idx="265373">0</cx:pt>
          <cx:pt idx="265374">30</cx:pt>
          <cx:pt idx="265375">14</cx:pt>
          <cx:pt idx="265376">0</cx:pt>
          <cx:pt idx="265377">131</cx:pt>
          <cx:pt idx="265378">0</cx:pt>
          <cx:pt idx="265379">2</cx:pt>
          <cx:pt idx="265380">0</cx:pt>
          <cx:pt idx="265381">1</cx:pt>
          <cx:pt idx="265382">32</cx:pt>
          <cx:pt idx="265383">69</cx:pt>
          <cx:pt idx="265384">8</cx:pt>
          <cx:pt idx="265385">1180</cx:pt>
          <cx:pt idx="265386">519</cx:pt>
          <cx:pt idx="265387">3</cx:pt>
          <cx:pt idx="265388">32</cx:pt>
          <cx:pt idx="265389">63</cx:pt>
          <cx:pt idx="265390">141</cx:pt>
          <cx:pt idx="265391">21</cx:pt>
          <cx:pt idx="265392">0</cx:pt>
          <cx:pt idx="265393">0</cx:pt>
          <cx:pt idx="265394">0</cx:pt>
          <cx:pt idx="265395">13</cx:pt>
          <cx:pt idx="265396">91</cx:pt>
          <cx:pt idx="265397">66</cx:pt>
          <cx:pt idx="265398">0</cx:pt>
          <cx:pt idx="265399">168</cx:pt>
          <cx:pt idx="265400">13</cx:pt>
          <cx:pt idx="265401">45</cx:pt>
          <cx:pt idx="265402">1</cx:pt>
          <cx:pt idx="265403">119</cx:pt>
          <cx:pt idx="265404">38</cx:pt>
          <cx:pt idx="265405">0</cx:pt>
          <cx:pt idx="265406">102</cx:pt>
          <cx:pt idx="265407">0</cx:pt>
          <cx:pt idx="265408">32</cx:pt>
          <cx:pt idx="265409">231</cx:pt>
          <cx:pt idx="265410">0</cx:pt>
          <cx:pt idx="265411">69</cx:pt>
          <cx:pt idx="265412">0</cx:pt>
          <cx:pt idx="265413">2</cx:pt>
          <cx:pt idx="265414">27</cx:pt>
          <cx:pt idx="265415">3</cx:pt>
          <cx:pt idx="265416">3</cx:pt>
          <cx:pt idx="265417">0</cx:pt>
          <cx:pt idx="265418">0</cx:pt>
          <cx:pt idx="265419">3</cx:pt>
          <cx:pt idx="265420">1</cx:pt>
          <cx:pt idx="265421">29</cx:pt>
          <cx:pt idx="265422">21</cx:pt>
          <cx:pt idx="265423">177</cx:pt>
          <cx:pt idx="265424">10</cx:pt>
          <cx:pt idx="265425">285</cx:pt>
          <cx:pt idx="265426">106</cx:pt>
          <cx:pt idx="265427">2</cx:pt>
          <cx:pt idx="265428">1</cx:pt>
          <cx:pt idx="265429">0</cx:pt>
          <cx:pt idx="265430">4</cx:pt>
          <cx:pt idx="265431">43</cx:pt>
          <cx:pt idx="265432">1</cx:pt>
          <cx:pt idx="265433">0</cx:pt>
          <cx:pt idx="265434">9</cx:pt>
          <cx:pt idx="265435">0</cx:pt>
          <cx:pt idx="265436">244</cx:pt>
          <cx:pt idx="265437">45</cx:pt>
          <cx:pt idx="265438">0</cx:pt>
          <cx:pt idx="265439">20</cx:pt>
          <cx:pt idx="265440">12</cx:pt>
          <cx:pt idx="265441">5</cx:pt>
          <cx:pt idx="265442">0</cx:pt>
          <cx:pt idx="265443">46</cx:pt>
          <cx:pt idx="265444">7</cx:pt>
          <cx:pt idx="265445">35</cx:pt>
          <cx:pt idx="265446">6</cx:pt>
          <cx:pt idx="265447">20</cx:pt>
          <cx:pt idx="265448">14</cx:pt>
          <cx:pt idx="265449">14</cx:pt>
          <cx:pt idx="265450">97</cx:pt>
          <cx:pt idx="265451">51</cx:pt>
          <cx:pt idx="265452">0</cx:pt>
          <cx:pt idx="265453">391</cx:pt>
          <cx:pt idx="265454">0</cx:pt>
          <cx:pt idx="265455">4</cx:pt>
          <cx:pt idx="265456">42</cx:pt>
          <cx:pt idx="265457">39</cx:pt>
          <cx:pt idx="265458">0</cx:pt>
          <cx:pt idx="265459">0</cx:pt>
          <cx:pt idx="265460">5</cx:pt>
          <cx:pt idx="265461">17</cx:pt>
          <cx:pt idx="265462">8</cx:pt>
          <cx:pt idx="265463">0</cx:pt>
          <cx:pt idx="265464">0</cx:pt>
          <cx:pt idx="265465">20</cx:pt>
          <cx:pt idx="265466">0</cx:pt>
          <cx:pt idx="265467">0</cx:pt>
          <cx:pt idx="265468">169</cx:pt>
          <cx:pt idx="265469">1</cx:pt>
          <cx:pt idx="265470">0</cx:pt>
          <cx:pt idx="265471">0</cx:pt>
          <cx:pt idx="265472">0</cx:pt>
          <cx:pt idx="265473">0</cx:pt>
          <cx:pt idx="265474">0</cx:pt>
          <cx:pt idx="265475">0</cx:pt>
          <cx:pt idx="265476">5</cx:pt>
          <cx:pt idx="265477">0</cx:pt>
          <cx:pt idx="265478">5</cx:pt>
          <cx:pt idx="265479">0</cx:pt>
          <cx:pt idx="265480">55</cx:pt>
          <cx:pt idx="265481">31</cx:pt>
          <cx:pt idx="265482">730</cx:pt>
          <cx:pt idx="265483">14</cx:pt>
          <cx:pt idx="265484">2</cx:pt>
          <cx:pt idx="265485">6</cx:pt>
          <cx:pt idx="265486">42</cx:pt>
          <cx:pt idx="265487">0</cx:pt>
          <cx:pt idx="265488">56</cx:pt>
          <cx:pt idx="265489">3</cx:pt>
          <cx:pt idx="265490">27</cx:pt>
          <cx:pt idx="265491">1</cx:pt>
          <cx:pt idx="265492">0</cx:pt>
          <cx:pt idx="265493">1</cx:pt>
          <cx:pt idx="265494">3</cx:pt>
          <cx:pt idx="265495">113</cx:pt>
          <cx:pt idx="265496">21</cx:pt>
          <cx:pt idx="265497">35</cx:pt>
          <cx:pt idx="265498">3</cx:pt>
          <cx:pt idx="265499">34</cx:pt>
          <cx:pt idx="265500">0</cx:pt>
          <cx:pt idx="265501">7</cx:pt>
          <cx:pt idx="265502">77</cx:pt>
          <cx:pt idx="265503">0</cx:pt>
          <cx:pt idx="265504">56</cx:pt>
          <cx:pt idx="265505">1</cx:pt>
          <cx:pt idx="265506">40</cx:pt>
          <cx:pt idx="265507">154</cx:pt>
          <cx:pt idx="265508">33</cx:pt>
          <cx:pt idx="265509">1</cx:pt>
          <cx:pt idx="265510">9</cx:pt>
          <cx:pt idx="265511">138</cx:pt>
          <cx:pt idx="265512">0</cx:pt>
          <cx:pt idx="265513">1</cx:pt>
          <cx:pt idx="265514">0</cx:pt>
          <cx:pt idx="265515">1</cx:pt>
          <cx:pt idx="265516">0</cx:pt>
          <cx:pt idx="265517">0</cx:pt>
          <cx:pt idx="265518">0</cx:pt>
          <cx:pt idx="265519">1</cx:pt>
          <cx:pt idx="265520">30</cx:pt>
          <cx:pt idx="265521">3</cx:pt>
          <cx:pt idx="265522">51</cx:pt>
          <cx:pt idx="265523">0</cx:pt>
          <cx:pt idx="265524">12</cx:pt>
          <cx:pt idx="265525">2</cx:pt>
          <cx:pt idx="265526">42</cx:pt>
          <cx:pt idx="265527">8</cx:pt>
          <cx:pt idx="265528">17</cx:pt>
          <cx:pt idx="265529">0</cx:pt>
          <cx:pt idx="265530">0</cx:pt>
          <cx:pt idx="265531">21</cx:pt>
          <cx:pt idx="265532">100</cx:pt>
          <cx:pt idx="265533">16</cx:pt>
          <cx:pt idx="265534">10</cx:pt>
          <cx:pt idx="265535">17</cx:pt>
          <cx:pt idx="265536">0</cx:pt>
          <cx:pt idx="265537">0</cx:pt>
          <cx:pt idx="265538">0</cx:pt>
          <cx:pt idx="265539">0</cx:pt>
          <cx:pt idx="265540">84</cx:pt>
          <cx:pt idx="265541">15</cx:pt>
          <cx:pt idx="265542">4</cx:pt>
          <cx:pt idx="265543">5</cx:pt>
          <cx:pt idx="265544">171</cx:pt>
          <cx:pt idx="265545">7</cx:pt>
          <cx:pt idx="265546">0</cx:pt>
          <cx:pt idx="265547">6</cx:pt>
          <cx:pt idx="265548">2</cx:pt>
          <cx:pt idx="265549">0</cx:pt>
          <cx:pt idx="265550">28</cx:pt>
          <cx:pt idx="265551">5</cx:pt>
          <cx:pt idx="265552">1</cx:pt>
          <cx:pt idx="265553">527</cx:pt>
          <cx:pt idx="265554">132</cx:pt>
          <cx:pt idx="265555">57</cx:pt>
          <cx:pt idx="265556">98</cx:pt>
          <cx:pt idx="265557">0</cx:pt>
          <cx:pt idx="265558">4</cx:pt>
          <cx:pt idx="265559">4</cx:pt>
          <cx:pt idx="265560">0</cx:pt>
          <cx:pt idx="265561">15</cx:pt>
          <cx:pt idx="265562">210</cx:pt>
          <cx:pt idx="265563">0</cx:pt>
          <cx:pt idx="265564">518</cx:pt>
          <cx:pt idx="265565">27</cx:pt>
          <cx:pt idx="265566">0</cx:pt>
          <cx:pt idx="265567">0</cx:pt>
          <cx:pt idx="265568">0</cx:pt>
          <cx:pt idx="265569">124</cx:pt>
          <cx:pt idx="265570">44</cx:pt>
          <cx:pt idx="265571">2</cx:pt>
          <cx:pt idx="265572">22</cx:pt>
          <cx:pt idx="265573">3</cx:pt>
          <cx:pt idx="265574">3</cx:pt>
          <cx:pt idx="265575">0</cx:pt>
          <cx:pt idx="265576">0</cx:pt>
          <cx:pt idx="265577">0</cx:pt>
          <cx:pt idx="265578">7</cx:pt>
          <cx:pt idx="265579">180</cx:pt>
          <cx:pt idx="265580">7</cx:pt>
          <cx:pt idx="265581">1</cx:pt>
          <cx:pt idx="265582">0</cx:pt>
          <cx:pt idx="265583">293</cx:pt>
          <cx:pt idx="265584">355</cx:pt>
          <cx:pt idx="265585">125</cx:pt>
          <cx:pt idx="265586">110</cx:pt>
          <cx:pt idx="265587">48</cx:pt>
          <cx:pt idx="265588">70</cx:pt>
          <cx:pt idx="265589">2</cx:pt>
          <cx:pt idx="265590">383</cx:pt>
          <cx:pt idx="265591">15</cx:pt>
          <cx:pt idx="265592">35</cx:pt>
          <cx:pt idx="265593">0</cx:pt>
          <cx:pt idx="265594">0</cx:pt>
          <cx:pt idx="265595">3</cx:pt>
          <cx:pt idx="265596">29</cx:pt>
          <cx:pt idx="265597">0</cx:pt>
          <cx:pt idx="265598">230</cx:pt>
          <cx:pt idx="265599">29</cx:pt>
          <cx:pt idx="265600">7</cx:pt>
          <cx:pt idx="265601">2</cx:pt>
          <cx:pt idx="265602">3</cx:pt>
          <cx:pt idx="265603">68</cx:pt>
          <cx:pt idx="265604">1</cx:pt>
          <cx:pt idx="265605">6</cx:pt>
          <cx:pt idx="265606">1</cx:pt>
          <cx:pt idx="265607">36</cx:pt>
          <cx:pt idx="265608">51</cx:pt>
          <cx:pt idx="265609">10</cx:pt>
          <cx:pt idx="265610">0</cx:pt>
          <cx:pt idx="265611">1</cx:pt>
          <cx:pt idx="265612">9</cx:pt>
          <cx:pt idx="265613">2</cx:pt>
          <cx:pt idx="265614">172</cx:pt>
          <cx:pt idx="265615">13</cx:pt>
          <cx:pt idx="265616">77</cx:pt>
          <cx:pt idx="265617">0</cx:pt>
          <cx:pt idx="265618">0</cx:pt>
          <cx:pt idx="265619">0</cx:pt>
          <cx:pt idx="265620">10</cx:pt>
          <cx:pt idx="265621">1</cx:pt>
          <cx:pt idx="265622">4</cx:pt>
          <cx:pt idx="265623">21</cx:pt>
          <cx:pt idx="265624">146</cx:pt>
          <cx:pt idx="265625">148</cx:pt>
          <cx:pt idx="265626">0</cx:pt>
          <cx:pt idx="265627">12</cx:pt>
          <cx:pt idx="265628">340</cx:pt>
          <cx:pt idx="265629">0</cx:pt>
          <cx:pt idx="265630">0</cx:pt>
          <cx:pt idx="265631">127</cx:pt>
          <cx:pt idx="265632">1</cx:pt>
          <cx:pt idx="265633">88</cx:pt>
          <cx:pt idx="265634">41</cx:pt>
          <cx:pt idx="265635">0</cx:pt>
          <cx:pt idx="265636">7</cx:pt>
          <cx:pt idx="265637">22</cx:pt>
          <cx:pt idx="265638">133</cx:pt>
          <cx:pt idx="265639">52</cx:pt>
          <cx:pt idx="265640">0</cx:pt>
          <cx:pt idx="265641">5</cx:pt>
          <cx:pt idx="265642">0</cx:pt>
          <cx:pt idx="265643">1</cx:pt>
          <cx:pt idx="265644">0</cx:pt>
          <cx:pt idx="265645">0</cx:pt>
          <cx:pt idx="265646">20</cx:pt>
          <cx:pt idx="265647">5</cx:pt>
          <cx:pt idx="265648">12</cx:pt>
          <cx:pt idx="265649">18</cx:pt>
          <cx:pt idx="265650">3</cx:pt>
          <cx:pt idx="265651">56</cx:pt>
          <cx:pt idx="265652">62</cx:pt>
          <cx:pt idx="265653">24</cx:pt>
          <cx:pt idx="265654">35</cx:pt>
          <cx:pt idx="265655">19</cx:pt>
          <cx:pt idx="265656">6</cx:pt>
          <cx:pt idx="265657">2</cx:pt>
          <cx:pt idx="265658">7</cx:pt>
          <cx:pt idx="265659">34</cx:pt>
          <cx:pt idx="265660">8</cx:pt>
          <cx:pt idx="265661">52</cx:pt>
          <cx:pt idx="265662">6</cx:pt>
          <cx:pt idx="265663">223</cx:pt>
          <cx:pt idx="265664">20</cx:pt>
          <cx:pt idx="265665">66</cx:pt>
          <cx:pt idx="265666">632</cx:pt>
          <cx:pt idx="265667">0</cx:pt>
          <cx:pt idx="265668">241</cx:pt>
          <cx:pt idx="265669">119</cx:pt>
          <cx:pt idx="265670">0</cx:pt>
          <cx:pt idx="265671">111</cx:pt>
          <cx:pt idx="265672">0</cx:pt>
          <cx:pt idx="265673">21</cx:pt>
          <cx:pt idx="265674">238</cx:pt>
          <cx:pt idx="265675">61</cx:pt>
          <cx:pt idx="265676">32</cx:pt>
          <cx:pt idx="265677">13</cx:pt>
          <cx:pt idx="265678">161</cx:pt>
          <cx:pt idx="265679">53</cx:pt>
          <cx:pt idx="265680">27</cx:pt>
          <cx:pt idx="265681">0</cx:pt>
          <cx:pt idx="265682">1</cx:pt>
          <cx:pt idx="265683">0</cx:pt>
          <cx:pt idx="265684">13</cx:pt>
          <cx:pt idx="265685">99</cx:pt>
          <cx:pt idx="265686">0</cx:pt>
          <cx:pt idx="265687">0</cx:pt>
          <cx:pt idx="265688">15</cx:pt>
          <cx:pt idx="265689">0</cx:pt>
          <cx:pt idx="265690">3</cx:pt>
          <cx:pt idx="265691">7</cx:pt>
          <cx:pt idx="265692">28</cx:pt>
          <cx:pt idx="265693">22</cx:pt>
          <cx:pt idx="265694">1</cx:pt>
          <cx:pt idx="265695">33</cx:pt>
          <cx:pt idx="265696">0</cx:pt>
          <cx:pt idx="265697">346</cx:pt>
          <cx:pt idx="265698">6</cx:pt>
          <cx:pt idx="265699">174</cx:pt>
          <cx:pt idx="265700">0</cx:pt>
          <cx:pt idx="265701">75</cx:pt>
          <cx:pt idx="265702">1</cx:pt>
          <cx:pt idx="265703">6</cx:pt>
          <cx:pt idx="265704">48</cx:pt>
          <cx:pt idx="265705">1</cx:pt>
          <cx:pt idx="265706">19</cx:pt>
          <cx:pt idx="265707">53</cx:pt>
          <cx:pt idx="265708">126</cx:pt>
          <cx:pt idx="265709">4</cx:pt>
          <cx:pt idx="265710">0</cx:pt>
          <cx:pt idx="265711">49</cx:pt>
          <cx:pt idx="265712">3</cx:pt>
          <cx:pt idx="265713">15</cx:pt>
          <cx:pt idx="265714">56</cx:pt>
          <cx:pt idx="265715">0</cx:pt>
          <cx:pt idx="265716">76</cx:pt>
          <cx:pt idx="265717">0</cx:pt>
          <cx:pt idx="265718">0</cx:pt>
          <cx:pt idx="265719">48</cx:pt>
          <cx:pt idx="265720">48</cx:pt>
          <cx:pt idx="265721">0</cx:pt>
          <cx:pt idx="265722">0</cx:pt>
          <cx:pt idx="265723">100</cx:pt>
          <cx:pt idx="265724">42</cx:pt>
          <cx:pt idx="265725">72</cx:pt>
          <cx:pt idx="265726">0</cx:pt>
          <cx:pt idx="265727">13</cx:pt>
          <cx:pt idx="265728">5</cx:pt>
          <cx:pt idx="265729">4</cx:pt>
          <cx:pt idx="265730">29</cx:pt>
          <cx:pt idx="265731">34</cx:pt>
          <cx:pt idx="265732">1</cx:pt>
          <cx:pt idx="265733">1</cx:pt>
          <cx:pt idx="265734">0</cx:pt>
          <cx:pt idx="265735">21</cx:pt>
          <cx:pt idx="265736">0</cx:pt>
          <cx:pt idx="265737">0</cx:pt>
          <cx:pt idx="265738">0</cx:pt>
          <cx:pt idx="265739">58</cx:pt>
          <cx:pt idx="265740">18</cx:pt>
          <cx:pt idx="265741">8</cx:pt>
          <cx:pt idx="265742">5</cx:pt>
          <cx:pt idx="265743">1</cx:pt>
          <cx:pt idx="265744">67</cx:pt>
          <cx:pt idx="265745">0</cx:pt>
          <cx:pt idx="265746">60</cx:pt>
          <cx:pt idx="265747">3</cx:pt>
          <cx:pt idx="265748">1</cx:pt>
          <cx:pt idx="265749">29</cx:pt>
          <cx:pt idx="265750">357</cx:pt>
          <cx:pt idx="265751">33</cx:pt>
          <cx:pt idx="265752">7</cx:pt>
          <cx:pt idx="265753">0</cx:pt>
          <cx:pt idx="265754">8</cx:pt>
          <cx:pt idx="265755">1</cx:pt>
          <cx:pt idx="265756">13</cx:pt>
          <cx:pt idx="265757">0</cx:pt>
          <cx:pt idx="265758">0</cx:pt>
          <cx:pt idx="265759">0</cx:pt>
          <cx:pt idx="265760">20</cx:pt>
          <cx:pt idx="265761">26</cx:pt>
          <cx:pt idx="265762">39</cx:pt>
          <cx:pt idx="265763">0</cx:pt>
          <cx:pt idx="265764">43</cx:pt>
          <cx:pt idx="265765">531</cx:pt>
          <cx:pt idx="265766">22</cx:pt>
          <cx:pt idx="265767">6</cx:pt>
          <cx:pt idx="265768">3</cx:pt>
          <cx:pt idx="265769">29</cx:pt>
          <cx:pt idx="265770">7</cx:pt>
          <cx:pt idx="265771">400</cx:pt>
          <cx:pt idx="265772">2</cx:pt>
          <cx:pt idx="265773">19</cx:pt>
          <cx:pt idx="265774">22</cx:pt>
          <cx:pt idx="265775">36</cx:pt>
          <cx:pt idx="265776">8</cx:pt>
          <cx:pt idx="265777">99</cx:pt>
          <cx:pt idx="265778">4</cx:pt>
          <cx:pt idx="265779">3</cx:pt>
          <cx:pt idx="265780">37</cx:pt>
          <cx:pt idx="265781">2</cx:pt>
          <cx:pt idx="265782">521</cx:pt>
          <cx:pt idx="265783">41</cx:pt>
          <cx:pt idx="265784">14</cx:pt>
          <cx:pt idx="265785">24</cx:pt>
          <cx:pt idx="265786">27</cx:pt>
          <cx:pt idx="265787">44</cx:pt>
          <cx:pt idx="265788">106</cx:pt>
          <cx:pt idx="265789">0</cx:pt>
          <cx:pt idx="265790">70</cx:pt>
          <cx:pt idx="265791">88</cx:pt>
          <cx:pt idx="265792">1</cx:pt>
          <cx:pt idx="265793">0</cx:pt>
          <cx:pt idx="265794">0</cx:pt>
          <cx:pt idx="265795">1</cx:pt>
          <cx:pt idx="265796">15</cx:pt>
          <cx:pt idx="265797">22</cx:pt>
          <cx:pt idx="265798">1</cx:pt>
          <cx:pt idx="265799">56</cx:pt>
          <cx:pt idx="265800">0</cx:pt>
          <cx:pt idx="265801">82</cx:pt>
          <cx:pt idx="265802">0</cx:pt>
          <cx:pt idx="265803">31</cx:pt>
          <cx:pt idx="265804">51</cx:pt>
          <cx:pt idx="265805">5</cx:pt>
          <cx:pt idx="265806">0</cx:pt>
          <cx:pt idx="265807">23</cx:pt>
          <cx:pt idx="265808">2</cx:pt>
          <cx:pt idx="265809">126</cx:pt>
          <cx:pt idx="265810">1</cx:pt>
          <cx:pt idx="265811">0</cx:pt>
          <cx:pt idx="265812">0</cx:pt>
          <cx:pt idx="265813">101</cx:pt>
          <cx:pt idx="265814">1</cx:pt>
          <cx:pt idx="265815">6</cx:pt>
          <cx:pt idx="265816">71</cx:pt>
          <cx:pt idx="265817">17</cx:pt>
          <cx:pt idx="265818">0</cx:pt>
          <cx:pt idx="265819">0</cx:pt>
          <cx:pt idx="265820">2</cx:pt>
          <cx:pt idx="265821">0</cx:pt>
          <cx:pt idx="265822">0</cx:pt>
          <cx:pt idx="265823">0</cx:pt>
          <cx:pt idx="265824">4</cx:pt>
          <cx:pt idx="265825">5</cx:pt>
          <cx:pt idx="265826">144</cx:pt>
          <cx:pt idx="265827">0</cx:pt>
          <cx:pt idx="265828">6</cx:pt>
          <cx:pt idx="265829">0</cx:pt>
          <cx:pt idx="265830">1</cx:pt>
          <cx:pt idx="265831">0</cx:pt>
          <cx:pt idx="265832">20</cx:pt>
          <cx:pt idx="265833">1</cx:pt>
          <cx:pt idx="265834">0</cx:pt>
          <cx:pt idx="265835">0</cx:pt>
          <cx:pt idx="265836">0</cx:pt>
          <cx:pt idx="265837">43</cx:pt>
          <cx:pt idx="265838">159</cx:pt>
          <cx:pt idx="265839">3</cx:pt>
          <cx:pt idx="265840">0</cx:pt>
          <cx:pt idx="265841">0</cx:pt>
          <cx:pt idx="265842">0</cx:pt>
          <cx:pt idx="265843">0</cx:pt>
          <cx:pt idx="265844">0</cx:pt>
          <cx:pt idx="265845">0</cx:pt>
          <cx:pt idx="265846">0</cx:pt>
          <cx:pt idx="265847">0</cx:pt>
          <cx:pt idx="265848">0</cx:pt>
          <cx:pt idx="265849">64</cx:pt>
          <cx:pt idx="265850">24</cx:pt>
          <cx:pt idx="265851">13</cx:pt>
          <cx:pt idx="265852">156</cx:pt>
          <cx:pt idx="265853">40</cx:pt>
          <cx:pt idx="265854">118</cx:pt>
          <cx:pt idx="265855">0</cx:pt>
          <cx:pt idx="265856">0</cx:pt>
          <cx:pt idx="265857">350</cx:pt>
          <cx:pt idx="265858">491</cx:pt>
          <cx:pt idx="265859">35</cx:pt>
          <cx:pt idx="265860">0</cx:pt>
          <cx:pt idx="265861">50</cx:pt>
          <cx:pt idx="265862">6</cx:pt>
          <cx:pt idx="265863">0</cx:pt>
          <cx:pt idx="265864">8</cx:pt>
          <cx:pt idx="265865">8</cx:pt>
          <cx:pt idx="265866">0</cx:pt>
          <cx:pt idx="265867">68</cx:pt>
          <cx:pt idx="265868">46</cx:pt>
          <cx:pt idx="265869">1</cx:pt>
          <cx:pt idx="265870">10</cx:pt>
          <cx:pt idx="265871">308</cx:pt>
          <cx:pt idx="265872">14</cx:pt>
          <cx:pt idx="265873">13</cx:pt>
          <cx:pt idx="265874">0</cx:pt>
          <cx:pt idx="265875">7</cx:pt>
          <cx:pt idx="265876">2</cx:pt>
          <cx:pt idx="265877">0</cx:pt>
          <cx:pt idx="265878">0</cx:pt>
          <cx:pt idx="265879">0</cx:pt>
          <cx:pt idx="265880">0</cx:pt>
          <cx:pt idx="265881">0</cx:pt>
          <cx:pt idx="265882">2</cx:pt>
          <cx:pt idx="265883">0</cx:pt>
          <cx:pt idx="265884">0</cx:pt>
          <cx:pt idx="265885">182</cx:pt>
          <cx:pt idx="265886">38</cx:pt>
          <cx:pt idx="265887">5</cx:pt>
          <cx:pt idx="265888">53</cx:pt>
          <cx:pt idx="265889">99</cx:pt>
          <cx:pt idx="265890">48</cx:pt>
          <cx:pt idx="265891">1</cx:pt>
          <cx:pt idx="265892">1</cx:pt>
          <cx:pt idx="265893">1</cx:pt>
          <cx:pt idx="265894">5</cx:pt>
          <cx:pt idx="265895">17</cx:pt>
          <cx:pt idx="265896">5</cx:pt>
          <cx:pt idx="265897">78</cx:pt>
          <cx:pt idx="265898">49</cx:pt>
          <cx:pt idx="265899">61</cx:pt>
          <cx:pt idx="265900">194</cx:pt>
          <cx:pt idx="265901">4</cx:pt>
          <cx:pt idx="265902">168</cx:pt>
          <cx:pt idx="265903">125</cx:pt>
          <cx:pt idx="265904">0</cx:pt>
          <cx:pt idx="265905">5</cx:pt>
          <cx:pt idx="265906">51</cx:pt>
          <cx:pt idx="265907">68</cx:pt>
          <cx:pt idx="265908">7</cx:pt>
          <cx:pt idx="265909">23</cx:pt>
          <cx:pt idx="265910">2</cx:pt>
          <cx:pt idx="265911">124</cx:pt>
          <cx:pt idx="265912">10</cx:pt>
          <cx:pt idx="265913">64</cx:pt>
          <cx:pt idx="265914">0</cx:pt>
          <cx:pt idx="265915">0</cx:pt>
          <cx:pt idx="265916">3</cx:pt>
          <cx:pt idx="265917">0</cx:pt>
          <cx:pt idx="265918">55</cx:pt>
          <cx:pt idx="265919">0</cx:pt>
          <cx:pt idx="265920">15</cx:pt>
          <cx:pt idx="265921">59</cx:pt>
          <cx:pt idx="265922">71</cx:pt>
          <cx:pt idx="265923">41</cx:pt>
          <cx:pt idx="265924">0</cx:pt>
          <cx:pt idx="265925">8</cx:pt>
          <cx:pt idx="265926">1</cx:pt>
          <cx:pt idx="265927">4</cx:pt>
          <cx:pt idx="265928">21</cx:pt>
          <cx:pt idx="265929">0</cx:pt>
          <cx:pt idx="265930">104</cx:pt>
          <cx:pt idx="265931">1</cx:pt>
          <cx:pt idx="265932">158</cx:pt>
          <cx:pt idx="265933">29</cx:pt>
          <cx:pt idx="265934">191</cx:pt>
          <cx:pt idx="265935">26</cx:pt>
          <cx:pt idx="265936">0</cx:pt>
          <cx:pt idx="265937">0</cx:pt>
          <cx:pt idx="265938">9</cx:pt>
          <cx:pt idx="265939">448</cx:pt>
          <cx:pt idx="265940">1</cx:pt>
          <cx:pt idx="265941">1</cx:pt>
          <cx:pt idx="265942">15</cx:pt>
          <cx:pt idx="265943">1</cx:pt>
          <cx:pt idx="265944">34</cx:pt>
          <cx:pt idx="265945">182</cx:pt>
          <cx:pt idx="265946">41</cx:pt>
          <cx:pt idx="265947">50</cx:pt>
          <cx:pt idx="265948">74</cx:pt>
          <cx:pt idx="265949">27</cx:pt>
          <cx:pt idx="265950">7</cx:pt>
          <cx:pt idx="265951">0</cx:pt>
          <cx:pt idx="265952">0</cx:pt>
          <cx:pt idx="265953">21</cx:pt>
          <cx:pt idx="265954">677</cx:pt>
          <cx:pt idx="265955">3</cx:pt>
          <cx:pt idx="265956">11</cx:pt>
          <cx:pt idx="265957">117</cx:pt>
          <cx:pt idx="265958">89</cx:pt>
          <cx:pt idx="265959">694</cx:pt>
          <cx:pt idx="265960">0</cx:pt>
          <cx:pt idx="265961">84</cx:pt>
          <cx:pt idx="265962">33</cx:pt>
          <cx:pt idx="265963">161</cx:pt>
          <cx:pt idx="265964">21</cx:pt>
          <cx:pt idx="265965">7</cx:pt>
          <cx:pt idx="265966">321</cx:pt>
          <cx:pt idx="265967">246</cx:pt>
          <cx:pt idx="265968">83</cx:pt>
          <cx:pt idx="265969">236</cx:pt>
          <cx:pt idx="265970">7</cx:pt>
          <cx:pt idx="265971">0</cx:pt>
          <cx:pt idx="265972">4</cx:pt>
          <cx:pt idx="265973">17</cx:pt>
          <cx:pt idx="265974">12</cx:pt>
          <cx:pt idx="265975">0</cx:pt>
          <cx:pt idx="265976">0</cx:pt>
          <cx:pt idx="265977">14</cx:pt>
          <cx:pt idx="265978">0</cx:pt>
          <cx:pt idx="265979">7</cx:pt>
          <cx:pt idx="265980">13</cx:pt>
          <cx:pt idx="265981">69</cx:pt>
          <cx:pt idx="265982">1</cx:pt>
          <cx:pt idx="265983">9</cx:pt>
          <cx:pt idx="265984">47</cx:pt>
          <cx:pt idx="265985">21</cx:pt>
          <cx:pt idx="265986">3</cx:pt>
          <cx:pt idx="265987">65</cx:pt>
          <cx:pt idx="265988">1</cx:pt>
          <cx:pt idx="265989">16</cx:pt>
          <cx:pt idx="265990">0</cx:pt>
          <cx:pt idx="265991">295</cx:pt>
          <cx:pt idx="265992">1</cx:pt>
          <cx:pt idx="265993">1</cx:pt>
          <cx:pt idx="265994">0</cx:pt>
          <cx:pt idx="265995">2</cx:pt>
          <cx:pt idx="265996">16</cx:pt>
          <cx:pt idx="265997">1</cx:pt>
          <cx:pt idx="265998">78</cx:pt>
          <cx:pt idx="265999">3</cx:pt>
          <cx:pt idx="266000">26</cx:pt>
          <cx:pt idx="266001">13</cx:pt>
          <cx:pt idx="266002">251</cx:pt>
          <cx:pt idx="266003">0</cx:pt>
          <cx:pt idx="266004">0</cx:pt>
          <cx:pt idx="266005">3</cx:pt>
          <cx:pt idx="266006">403</cx:pt>
          <cx:pt idx="266007">3</cx:pt>
          <cx:pt idx="266008">13</cx:pt>
          <cx:pt idx="266009">0</cx:pt>
          <cx:pt idx="266010">4</cx:pt>
          <cx:pt idx="266011">50</cx:pt>
          <cx:pt idx="266012">47</cx:pt>
          <cx:pt idx="266013">161</cx:pt>
          <cx:pt idx="266014">0</cx:pt>
          <cx:pt idx="266015">0</cx:pt>
          <cx:pt idx="266016">1</cx:pt>
          <cx:pt idx="266017">85</cx:pt>
          <cx:pt idx="266018">97</cx:pt>
          <cx:pt idx="266019">28</cx:pt>
          <cx:pt idx="266020">52</cx:pt>
          <cx:pt idx="266021">41</cx:pt>
          <cx:pt idx="266022">0</cx:pt>
          <cx:pt idx="266023">1</cx:pt>
          <cx:pt idx="266024">4</cx:pt>
          <cx:pt idx="266025">33</cx:pt>
          <cx:pt idx="266026">144</cx:pt>
          <cx:pt idx="266027">3</cx:pt>
          <cx:pt idx="266028">6</cx:pt>
          <cx:pt idx="266029">107</cx:pt>
          <cx:pt idx="266030">620</cx:pt>
          <cx:pt idx="266031">10</cx:pt>
          <cx:pt idx="266032">35</cx:pt>
          <cx:pt idx="266033">14</cx:pt>
          <cx:pt idx="266034">19</cx:pt>
          <cx:pt idx="266035">14</cx:pt>
          <cx:pt idx="266036">6</cx:pt>
          <cx:pt idx="266037">0</cx:pt>
          <cx:pt idx="266038">0</cx:pt>
          <cx:pt idx="266039">0</cx:pt>
          <cx:pt idx="266040">36</cx:pt>
          <cx:pt idx="266041">82</cx:pt>
          <cx:pt idx="266042">35</cx:pt>
          <cx:pt idx="266043">2</cx:pt>
          <cx:pt idx="266044">2</cx:pt>
          <cx:pt idx="266045">17</cx:pt>
          <cx:pt idx="266046">1</cx:pt>
          <cx:pt idx="266047">42</cx:pt>
          <cx:pt idx="266048">25</cx:pt>
          <cx:pt idx="266049">8</cx:pt>
          <cx:pt idx="266050">0</cx:pt>
          <cx:pt idx="266051">3</cx:pt>
          <cx:pt idx="266052">1</cx:pt>
          <cx:pt idx="266053">48</cx:pt>
          <cx:pt idx="266054">8</cx:pt>
          <cx:pt idx="266055">91</cx:pt>
          <cx:pt idx="266056">29</cx:pt>
          <cx:pt idx="266057">273</cx:pt>
          <cx:pt idx="266058">1</cx:pt>
          <cx:pt idx="266059">0</cx:pt>
          <cx:pt idx="266060">0</cx:pt>
          <cx:pt idx="266061">4</cx:pt>
          <cx:pt idx="266062">0</cx:pt>
          <cx:pt idx="266063">258</cx:pt>
          <cx:pt idx="266064">1</cx:pt>
          <cx:pt idx="266065">19</cx:pt>
          <cx:pt idx="266066">9</cx:pt>
          <cx:pt idx="266067">8</cx:pt>
          <cx:pt idx="266068">8</cx:pt>
          <cx:pt idx="266069">223</cx:pt>
          <cx:pt idx="266070">1</cx:pt>
          <cx:pt idx="266071">2</cx:pt>
          <cx:pt idx="266072">27</cx:pt>
          <cx:pt idx="266073">21</cx:pt>
          <cx:pt idx="266074">36</cx:pt>
          <cx:pt idx="266075">1</cx:pt>
          <cx:pt idx="266076">65</cx:pt>
          <cx:pt idx="266077">0</cx:pt>
          <cx:pt idx="266078">0</cx:pt>
          <cx:pt idx="266079">0</cx:pt>
          <cx:pt idx="266080">0</cx:pt>
          <cx:pt idx="266081">17</cx:pt>
          <cx:pt idx="266082">0</cx:pt>
          <cx:pt idx="266083">0</cx:pt>
          <cx:pt idx="266084">0</cx:pt>
          <cx:pt idx="266085">137</cx:pt>
          <cx:pt idx="266086">54</cx:pt>
          <cx:pt idx="266087">1</cx:pt>
          <cx:pt idx="266088">0</cx:pt>
          <cx:pt idx="266089">0</cx:pt>
          <cx:pt idx="266090">84</cx:pt>
          <cx:pt idx="266091">8</cx:pt>
          <cx:pt idx="266092">6</cx:pt>
          <cx:pt idx="266093">7</cx:pt>
          <cx:pt idx="266094">70</cx:pt>
          <cx:pt idx="266095">77</cx:pt>
          <cx:pt idx="266096">3</cx:pt>
          <cx:pt idx="266097">12</cx:pt>
          <cx:pt idx="266098">157</cx:pt>
          <cx:pt idx="266099">54</cx:pt>
          <cx:pt idx="266100">6</cx:pt>
          <cx:pt idx="266101">7</cx:pt>
          <cx:pt idx="266102">7</cx:pt>
          <cx:pt idx="266103">0</cx:pt>
          <cx:pt idx="266104">22</cx:pt>
          <cx:pt idx="266105">114</cx:pt>
          <cx:pt idx="266106">310</cx:pt>
          <cx:pt idx="266107">65</cx:pt>
          <cx:pt idx="266108">80</cx:pt>
          <cx:pt idx="266109">277</cx:pt>
          <cx:pt idx="266110">0</cx:pt>
          <cx:pt idx="266111">261</cx:pt>
          <cx:pt idx="266112">42</cx:pt>
          <cx:pt idx="266113">0</cx:pt>
          <cx:pt idx="266114">8</cx:pt>
          <cx:pt idx="266115">0</cx:pt>
          <cx:pt idx="266116">0</cx:pt>
          <cx:pt idx="266117">7</cx:pt>
          <cx:pt idx="266118">0</cx:pt>
          <cx:pt idx="266119">0</cx:pt>
          <cx:pt idx="266120">0</cx:pt>
          <cx:pt idx="266121">1</cx:pt>
          <cx:pt idx="266122">0</cx:pt>
          <cx:pt idx="266123">4</cx:pt>
          <cx:pt idx="266124">36</cx:pt>
          <cx:pt idx="266125">3</cx:pt>
          <cx:pt idx="266126">23</cx:pt>
          <cx:pt idx="266127">7</cx:pt>
          <cx:pt idx="266128">308</cx:pt>
          <cx:pt idx="266129">0</cx:pt>
          <cx:pt idx="266130">0</cx:pt>
          <cx:pt idx="266131">7</cx:pt>
          <cx:pt idx="266132">0</cx:pt>
          <cx:pt idx="266133">0</cx:pt>
          <cx:pt idx="266134">5</cx:pt>
          <cx:pt idx="266135">121</cx:pt>
          <cx:pt idx="266136">0</cx:pt>
          <cx:pt idx="266137">3</cx:pt>
          <cx:pt idx="266138">0</cx:pt>
          <cx:pt idx="266139">2</cx:pt>
          <cx:pt idx="266140">4</cx:pt>
          <cx:pt idx="266141">3</cx:pt>
          <cx:pt idx="266142">11</cx:pt>
          <cx:pt idx="266143">10</cx:pt>
          <cx:pt idx="266144">2</cx:pt>
          <cx:pt idx="266145">15</cx:pt>
          <cx:pt idx="266146">82</cx:pt>
          <cx:pt idx="266147">17</cx:pt>
          <cx:pt idx="266148">0</cx:pt>
          <cx:pt idx="266149">8</cx:pt>
          <cx:pt idx="266150">0</cx:pt>
          <cx:pt idx="266151">0</cx:pt>
          <cx:pt idx="266152">30</cx:pt>
          <cx:pt idx="266153">7</cx:pt>
          <cx:pt idx="266154">14</cx:pt>
          <cx:pt idx="266155">7</cx:pt>
          <cx:pt idx="266156">84</cx:pt>
          <cx:pt idx="266157">0</cx:pt>
          <cx:pt idx="266158">2</cx:pt>
          <cx:pt idx="266159">0</cx:pt>
          <cx:pt idx="266160">3</cx:pt>
          <cx:pt idx="266161">39</cx:pt>
          <cx:pt idx="266162">287</cx:pt>
          <cx:pt idx="266163">54</cx:pt>
          <cx:pt idx="266164">1</cx:pt>
          <cx:pt idx="266165">0</cx:pt>
          <cx:pt idx="266166">0</cx:pt>
          <cx:pt idx="266167">6</cx:pt>
          <cx:pt idx="266168">344</cx:pt>
          <cx:pt idx="266169">1</cx:pt>
          <cx:pt idx="266170">2</cx:pt>
          <cx:pt idx="266171">127</cx:pt>
          <cx:pt idx="266172">146</cx:pt>
          <cx:pt idx="266173">36</cx:pt>
          <cx:pt idx="266174">0</cx:pt>
          <cx:pt idx="266175">0</cx:pt>
          <cx:pt idx="266176">0</cx:pt>
          <cx:pt idx="266177">75</cx:pt>
          <cx:pt idx="266178">38</cx:pt>
          <cx:pt idx="266179">6</cx:pt>
          <cx:pt idx="266180">111</cx:pt>
          <cx:pt idx="266181">29</cx:pt>
          <cx:pt idx="266182">31</cx:pt>
          <cx:pt idx="266183">118</cx:pt>
          <cx:pt idx="266184">0</cx:pt>
          <cx:pt idx="266185">0</cx:pt>
          <cx:pt idx="266186">9</cx:pt>
          <cx:pt idx="266187">0</cx:pt>
          <cx:pt idx="266188">22</cx:pt>
          <cx:pt idx="266189">1</cx:pt>
          <cx:pt idx="266190">1</cx:pt>
          <cx:pt idx="266191">2</cx:pt>
          <cx:pt idx="266192">41</cx:pt>
          <cx:pt idx="266193">0</cx:pt>
          <cx:pt idx="266194">6</cx:pt>
          <cx:pt idx="266195">4</cx:pt>
          <cx:pt idx="266196">5</cx:pt>
          <cx:pt idx="266197">4</cx:pt>
          <cx:pt idx="266198">118</cx:pt>
          <cx:pt idx="266199">36</cx:pt>
          <cx:pt idx="266200">2</cx:pt>
          <cx:pt idx="266201">82</cx:pt>
          <cx:pt idx="266202">9</cx:pt>
          <cx:pt idx="266203">2</cx:pt>
          <cx:pt idx="266204">129</cx:pt>
          <cx:pt idx="266205">1</cx:pt>
          <cx:pt idx="266206">0</cx:pt>
          <cx:pt idx="266207">1</cx:pt>
          <cx:pt idx="266208">0</cx:pt>
          <cx:pt idx="266209">1</cx:pt>
          <cx:pt idx="266210">137</cx:pt>
          <cx:pt idx="266211">15</cx:pt>
          <cx:pt idx="266212">15</cx:pt>
          <cx:pt idx="266213">63</cx:pt>
          <cx:pt idx="266214">21</cx:pt>
          <cx:pt idx="266215">1</cx:pt>
          <cx:pt idx="266216">0</cx:pt>
          <cx:pt idx="266217">334</cx:pt>
          <cx:pt idx="266218">284</cx:pt>
          <cx:pt idx="266219">0</cx:pt>
          <cx:pt idx="266220">0</cx:pt>
          <cx:pt idx="266221">0</cx:pt>
          <cx:pt idx="266222">25</cx:pt>
          <cx:pt idx="266223">34</cx:pt>
          <cx:pt idx="266224">2</cx:pt>
          <cx:pt idx="266225">21</cx:pt>
          <cx:pt idx="266226">26</cx:pt>
          <cx:pt idx="266227">2</cx:pt>
          <cx:pt idx="266228">18</cx:pt>
          <cx:pt idx="266229">13</cx:pt>
          <cx:pt idx="266230">3</cx:pt>
          <cx:pt idx="266231">0</cx:pt>
          <cx:pt idx="266232">0</cx:pt>
          <cx:pt idx="266233">477</cx:pt>
          <cx:pt idx="266234">15</cx:pt>
          <cx:pt idx="266235">6</cx:pt>
          <cx:pt idx="266236">1</cx:pt>
          <cx:pt idx="266237">1</cx:pt>
          <cx:pt idx="266238">1</cx:pt>
          <cx:pt idx="266239">35</cx:pt>
          <cx:pt idx="266240">1</cx:pt>
          <cx:pt idx="266241">0</cx:pt>
          <cx:pt idx="266242">471</cx:pt>
          <cx:pt idx="266243">0</cx:pt>
          <cx:pt idx="266244">70</cx:pt>
          <cx:pt idx="266245">2</cx:pt>
          <cx:pt idx="266246">53</cx:pt>
          <cx:pt idx="266247">76</cx:pt>
          <cx:pt idx="266248">53</cx:pt>
          <cx:pt idx="266249">29</cx:pt>
          <cx:pt idx="266250">46</cx:pt>
          <cx:pt idx="266251">125</cx:pt>
          <cx:pt idx="266252">0</cx:pt>
          <cx:pt idx="266253">32</cx:pt>
          <cx:pt idx="266254">0</cx:pt>
          <cx:pt idx="266255">0</cx:pt>
          <cx:pt idx="266256">329</cx:pt>
          <cx:pt idx="266257">66</cx:pt>
          <cx:pt idx="266258">106</cx:pt>
          <cx:pt idx="266259">0</cx:pt>
          <cx:pt idx="266260">2</cx:pt>
          <cx:pt idx="266261">5</cx:pt>
          <cx:pt idx="266262">3</cx:pt>
          <cx:pt idx="266263">14</cx:pt>
          <cx:pt idx="266264">11</cx:pt>
          <cx:pt idx="266265">244</cx:pt>
          <cx:pt idx="266266">76</cx:pt>
          <cx:pt idx="266267">41</cx:pt>
          <cx:pt idx="266268">1</cx:pt>
          <cx:pt idx="266269">11</cx:pt>
          <cx:pt idx="266270">1</cx:pt>
          <cx:pt idx="266271">4</cx:pt>
          <cx:pt idx="266272">6</cx:pt>
          <cx:pt idx="266273">7</cx:pt>
          <cx:pt idx="266274">0</cx:pt>
          <cx:pt idx="266275">87</cx:pt>
          <cx:pt idx="266276">0</cx:pt>
          <cx:pt idx="266277">0</cx:pt>
          <cx:pt idx="266278">9</cx:pt>
          <cx:pt idx="266279">6</cx:pt>
          <cx:pt idx="266280">29</cx:pt>
          <cx:pt idx="266281">40</cx:pt>
          <cx:pt idx="266282">0</cx:pt>
          <cx:pt idx="266283">14</cx:pt>
          <cx:pt idx="266284">23</cx:pt>
          <cx:pt idx="266285">49</cx:pt>
          <cx:pt idx="266286">20</cx:pt>
          <cx:pt idx="266287">29</cx:pt>
          <cx:pt idx="266288">19</cx:pt>
          <cx:pt idx="266289">8</cx:pt>
          <cx:pt idx="266290">18</cx:pt>
          <cx:pt idx="266291">48</cx:pt>
          <cx:pt idx="266292">1</cx:pt>
          <cx:pt idx="266293">55</cx:pt>
          <cx:pt idx="266294">43</cx:pt>
          <cx:pt idx="266295">31</cx:pt>
          <cx:pt idx="266296">6</cx:pt>
          <cx:pt idx="266297">84</cx:pt>
          <cx:pt idx="266298">6</cx:pt>
          <cx:pt idx="266299">30</cx:pt>
          <cx:pt idx="266300">0</cx:pt>
          <cx:pt idx="266301">64</cx:pt>
          <cx:pt idx="266302">0</cx:pt>
          <cx:pt idx="266303">39</cx:pt>
          <cx:pt idx="266304">7</cx:pt>
          <cx:pt idx="266305">37</cx:pt>
          <cx:pt idx="266306">0</cx:pt>
          <cx:pt idx="266307">78</cx:pt>
          <cx:pt idx="266308">10</cx:pt>
          <cx:pt idx="266309">0</cx:pt>
          <cx:pt idx="266310">9</cx:pt>
          <cx:pt idx="266311">1</cx:pt>
          <cx:pt idx="266312">111</cx:pt>
          <cx:pt idx="266313">305</cx:pt>
          <cx:pt idx="266314">145</cx:pt>
          <cx:pt idx="266315">183</cx:pt>
          <cx:pt idx="266316">31</cx:pt>
          <cx:pt idx="266317">119</cx:pt>
          <cx:pt idx="266318">5</cx:pt>
          <cx:pt idx="266319">2</cx:pt>
          <cx:pt idx="266320">0</cx:pt>
          <cx:pt idx="266321">5</cx:pt>
          <cx:pt idx="266322">1</cx:pt>
          <cx:pt idx="266323">180</cx:pt>
          <cx:pt idx="266324">0</cx:pt>
          <cx:pt idx="266325">1</cx:pt>
          <cx:pt idx="266326">663</cx:pt>
          <cx:pt idx="266327">0</cx:pt>
          <cx:pt idx="266328">0</cx:pt>
          <cx:pt idx="266329">0</cx:pt>
          <cx:pt idx="266330">5</cx:pt>
          <cx:pt idx="266331">15</cx:pt>
          <cx:pt idx="266332">0</cx:pt>
          <cx:pt idx="266333">3</cx:pt>
          <cx:pt idx="266334">6</cx:pt>
          <cx:pt idx="266335">0</cx:pt>
          <cx:pt idx="266336">0</cx:pt>
          <cx:pt idx="266337">23</cx:pt>
          <cx:pt idx="266338">13</cx:pt>
          <cx:pt idx="266339">0</cx:pt>
          <cx:pt idx="266340">23</cx:pt>
          <cx:pt idx="266341">63</cx:pt>
          <cx:pt idx="266342">6</cx:pt>
          <cx:pt idx="266343">84</cx:pt>
          <cx:pt idx="266344">0</cx:pt>
          <cx:pt idx="266345">0</cx:pt>
          <cx:pt idx="266346">7</cx:pt>
          <cx:pt idx="266347">0</cx:pt>
          <cx:pt idx="266348">129</cx:pt>
          <cx:pt idx="266349">1</cx:pt>
          <cx:pt idx="266350">1</cx:pt>
          <cx:pt idx="266351">7</cx:pt>
          <cx:pt idx="266352">6</cx:pt>
          <cx:pt idx="266353">108</cx:pt>
          <cx:pt idx="266354">37</cx:pt>
          <cx:pt idx="266355">56</cx:pt>
          <cx:pt idx="266356">70</cx:pt>
          <cx:pt idx="266357">6</cx:pt>
          <cx:pt idx="266358">75</cx:pt>
          <cx:pt idx="266359">11</cx:pt>
          <cx:pt idx="266360">53</cx:pt>
          <cx:pt idx="266361">2</cx:pt>
          <cx:pt idx="266362">69</cx:pt>
          <cx:pt idx="266363">45</cx:pt>
          <cx:pt idx="266364">0</cx:pt>
          <cx:pt idx="266365">0</cx:pt>
          <cx:pt idx="266366">130</cx:pt>
          <cx:pt idx="266367">40</cx:pt>
          <cx:pt idx="266368">3</cx:pt>
          <cx:pt idx="266369">28</cx:pt>
          <cx:pt idx="266370">363</cx:pt>
          <cx:pt idx="266371">3</cx:pt>
          <cx:pt idx="266372">70</cx:pt>
          <cx:pt idx="266373">0</cx:pt>
          <cx:pt idx="266374">6</cx:pt>
          <cx:pt idx="266375">0</cx:pt>
          <cx:pt idx="266376">92</cx:pt>
          <cx:pt idx="266377">28</cx:pt>
          <cx:pt idx="266378">0</cx:pt>
          <cx:pt idx="266379">89</cx:pt>
          <cx:pt idx="266380">18</cx:pt>
          <cx:pt idx="266381">64</cx:pt>
          <cx:pt idx="266382">0</cx:pt>
          <cx:pt idx="266383">0</cx:pt>
          <cx:pt idx="266384">0</cx:pt>
          <cx:pt idx="266385">0</cx:pt>
          <cx:pt idx="266386">19</cx:pt>
          <cx:pt idx="266387">28</cx:pt>
          <cx:pt idx="266388">24</cx:pt>
          <cx:pt idx="266389">43</cx:pt>
          <cx:pt idx="266390">21</cx:pt>
          <cx:pt idx="266391">29</cx:pt>
          <cx:pt idx="266392">0</cx:pt>
          <cx:pt idx="266393">3</cx:pt>
          <cx:pt idx="266394">10</cx:pt>
          <cx:pt idx="266395">2</cx:pt>
          <cx:pt idx="266396">1</cx:pt>
          <cx:pt idx="266397">0</cx:pt>
          <cx:pt idx="266398">1</cx:pt>
          <cx:pt idx="266399">0</cx:pt>
          <cx:pt idx="266400">29</cx:pt>
          <cx:pt idx="266401">0</cx:pt>
          <cx:pt idx="266402">0</cx:pt>
          <cx:pt idx="266403">17</cx:pt>
          <cx:pt idx="266404">0</cx:pt>
          <cx:pt idx="266405">0</cx:pt>
          <cx:pt idx="266406">15</cx:pt>
          <cx:pt idx="266407">239</cx:pt>
          <cx:pt idx="266408">269</cx:pt>
          <cx:pt idx="266409">26</cx:pt>
          <cx:pt idx="266410">0</cx:pt>
          <cx:pt idx="266411">18</cx:pt>
          <cx:pt idx="266412">0</cx:pt>
          <cx:pt idx="266413">145</cx:pt>
          <cx:pt idx="266414">25</cx:pt>
          <cx:pt idx="266415">0</cx:pt>
          <cx:pt idx="266416">0</cx:pt>
          <cx:pt idx="266417">0</cx:pt>
          <cx:pt idx="266418">37</cx:pt>
          <cx:pt idx="266419">0</cx:pt>
          <cx:pt idx="266420">0</cx:pt>
          <cx:pt idx="266421">229</cx:pt>
          <cx:pt idx="266422">4</cx:pt>
          <cx:pt idx="266423">2</cx:pt>
          <cx:pt idx="266424">0</cx:pt>
          <cx:pt idx="266425">7</cx:pt>
          <cx:pt idx="266426">14</cx:pt>
          <cx:pt idx="266427">21</cx:pt>
          <cx:pt idx="266428">12</cx:pt>
          <cx:pt idx="266429">14</cx:pt>
          <cx:pt idx="266430">9</cx:pt>
          <cx:pt idx="266431">38</cx:pt>
          <cx:pt idx="266432">34</cx:pt>
          <cx:pt idx="266433">3</cx:pt>
          <cx:pt idx="266434">6</cx:pt>
          <cx:pt idx="266435">0</cx:pt>
          <cx:pt idx="266436">0</cx:pt>
          <cx:pt idx="266437">41</cx:pt>
          <cx:pt idx="266438">50</cx:pt>
          <cx:pt idx="266439">28</cx:pt>
          <cx:pt idx="266440">108</cx:pt>
          <cx:pt idx="266441">68</cx:pt>
          <cx:pt idx="266442">0</cx:pt>
          <cx:pt idx="266443">0</cx:pt>
          <cx:pt idx="266444">18</cx:pt>
          <cx:pt idx="266445">1</cx:pt>
          <cx:pt idx="266446">59</cx:pt>
          <cx:pt idx="266447">2</cx:pt>
          <cx:pt idx="266448">1</cx:pt>
          <cx:pt idx="266449">7</cx:pt>
          <cx:pt idx="266450">16</cx:pt>
          <cx:pt idx="266451">152</cx:pt>
          <cx:pt idx="266452">0</cx:pt>
          <cx:pt idx="266453">20</cx:pt>
          <cx:pt idx="266454">4</cx:pt>
          <cx:pt idx="266455">9</cx:pt>
          <cx:pt idx="266456">0</cx:pt>
          <cx:pt idx="266457">0</cx:pt>
          <cx:pt idx="266458">1</cx:pt>
          <cx:pt idx="266459">181</cx:pt>
          <cx:pt idx="266460">1</cx:pt>
          <cx:pt idx="266461">34</cx:pt>
          <cx:pt idx="266462">23</cx:pt>
          <cx:pt idx="266463">0</cx:pt>
          <cx:pt idx="266464">0</cx:pt>
          <cx:pt idx="266465">5</cx:pt>
          <cx:pt idx="266466">21</cx:pt>
          <cx:pt idx="266467">0</cx:pt>
          <cx:pt idx="266468">13</cx:pt>
          <cx:pt idx="266469">20</cx:pt>
          <cx:pt idx="266470">28</cx:pt>
          <cx:pt idx="266471">0</cx:pt>
          <cx:pt idx="266472">115</cx:pt>
          <cx:pt idx="266473">0</cx:pt>
          <cx:pt idx="266474">10</cx:pt>
          <cx:pt idx="266475">252</cx:pt>
          <cx:pt idx="266476">74</cx:pt>
          <cx:pt idx="266477">111</cx:pt>
          <cx:pt idx="266478">0</cx:pt>
          <cx:pt idx="266479">1</cx:pt>
          <cx:pt idx="266480">228</cx:pt>
          <cx:pt idx="266481">35</cx:pt>
          <cx:pt idx="266482">27</cx:pt>
          <cx:pt idx="266483">56</cx:pt>
          <cx:pt idx="266484">86</cx:pt>
          <cx:pt idx="266485">54</cx:pt>
          <cx:pt idx="266486">0</cx:pt>
          <cx:pt idx="266487">82</cx:pt>
          <cx:pt idx="266488">398</cx:pt>
          <cx:pt idx="266489">55</cx:pt>
          <cx:pt idx="266490">5</cx:pt>
          <cx:pt idx="266491">3</cx:pt>
          <cx:pt idx="266492">555</cx:pt>
          <cx:pt idx="266493">0</cx:pt>
          <cx:pt idx="266494">0</cx:pt>
          <cx:pt idx="266495">0</cx:pt>
          <cx:pt idx="266496">0</cx:pt>
          <cx:pt idx="266497">8</cx:pt>
          <cx:pt idx="266498">14</cx:pt>
          <cx:pt idx="266499">0</cx:pt>
          <cx:pt idx="266500">0</cx:pt>
          <cx:pt idx="266501">17</cx:pt>
          <cx:pt idx="266502">66</cx:pt>
          <cx:pt idx="266503">20</cx:pt>
          <cx:pt idx="266504">0</cx:pt>
          <cx:pt idx="266505">39</cx:pt>
          <cx:pt idx="266506">0</cx:pt>
          <cx:pt idx="266507">27</cx:pt>
          <cx:pt idx="266508">26</cx:pt>
          <cx:pt idx="266509">31</cx:pt>
          <cx:pt idx="266510">12</cx:pt>
          <cx:pt idx="266511">0</cx:pt>
          <cx:pt idx="266512">190</cx:pt>
          <cx:pt idx="266513">0</cx:pt>
          <cx:pt idx="266514">19</cx:pt>
          <cx:pt idx="266515">19</cx:pt>
          <cx:pt idx="266516">2</cx:pt>
          <cx:pt idx="266517">957</cx:pt>
          <cx:pt idx="266518">45</cx:pt>
          <cx:pt idx="266519">6</cx:pt>
          <cx:pt idx="266520">10</cx:pt>
          <cx:pt idx="266521">0</cx:pt>
          <cx:pt idx="266522">0</cx:pt>
          <cx:pt idx="266523">0</cx:pt>
          <cx:pt idx="266524">0</cx:pt>
          <cx:pt idx="266525">163</cx:pt>
          <cx:pt idx="266526">0</cx:pt>
          <cx:pt idx="266527">54</cx:pt>
          <cx:pt idx="266528">2</cx:pt>
          <cx:pt idx="266529">12</cx:pt>
          <cx:pt idx="266530">0</cx:pt>
          <cx:pt idx="266531">8</cx:pt>
          <cx:pt idx="266532">20</cx:pt>
          <cx:pt idx="266533">0</cx:pt>
          <cx:pt idx="266534">23</cx:pt>
          <cx:pt idx="266535">2</cx:pt>
          <cx:pt idx="266536">0</cx:pt>
          <cx:pt idx="266537">40</cx:pt>
          <cx:pt idx="266538">22</cx:pt>
          <cx:pt idx="266539">7</cx:pt>
          <cx:pt idx="266540">28</cx:pt>
          <cx:pt idx="266541">34</cx:pt>
          <cx:pt idx="266542">1</cx:pt>
          <cx:pt idx="266543">2</cx:pt>
          <cx:pt idx="266544">0</cx:pt>
          <cx:pt idx="266545">0</cx:pt>
          <cx:pt idx="266546">56</cx:pt>
          <cx:pt idx="266547">15</cx:pt>
          <cx:pt idx="266548">0</cx:pt>
          <cx:pt idx="266549">0</cx:pt>
          <cx:pt idx="266550">0</cx:pt>
          <cx:pt idx="266551">9</cx:pt>
          <cx:pt idx="266552">35</cx:pt>
          <cx:pt idx="266553">0</cx:pt>
          <cx:pt idx="266554">0</cx:pt>
          <cx:pt idx="266555">0</cx:pt>
          <cx:pt idx="266556">0</cx:pt>
          <cx:pt idx="266557">0</cx:pt>
          <cx:pt idx="266558">0</cx:pt>
          <cx:pt idx="266559">0</cx:pt>
          <cx:pt idx="266560">0</cx:pt>
          <cx:pt idx="266561">0</cx:pt>
          <cx:pt idx="266562">1</cx:pt>
          <cx:pt idx="266563">0</cx:pt>
          <cx:pt idx="266564">0</cx:pt>
          <cx:pt idx="266565">0</cx:pt>
          <cx:pt idx="266566">0</cx:pt>
          <cx:pt idx="266567">0</cx:pt>
          <cx:pt idx="266568">0</cx:pt>
          <cx:pt idx="266569">0</cx:pt>
          <cx:pt idx="266570">0</cx:pt>
          <cx:pt idx="266571">58</cx:pt>
          <cx:pt idx="266572">315</cx:pt>
          <cx:pt idx="266573">335</cx:pt>
          <cx:pt idx="266574">301</cx:pt>
          <cx:pt idx="266575">79</cx:pt>
          <cx:pt idx="266576">4</cx:pt>
          <cx:pt idx="266577">48</cx:pt>
          <cx:pt idx="266578">2</cx:pt>
          <cx:pt idx="266579">0</cx:pt>
          <cx:pt idx="266580">17</cx:pt>
          <cx:pt idx="266581">5</cx:pt>
          <cx:pt idx="266582">152</cx:pt>
          <cx:pt idx="266583">3</cx:pt>
          <cx:pt idx="266584">0</cx:pt>
          <cx:pt idx="266585">0</cx:pt>
          <cx:pt idx="266586">0</cx:pt>
          <cx:pt idx="266587">4</cx:pt>
          <cx:pt idx="266588">81</cx:pt>
          <cx:pt idx="266589">0</cx:pt>
          <cx:pt idx="266590">0</cx:pt>
          <cx:pt idx="266591">8</cx:pt>
          <cx:pt idx="266592">1</cx:pt>
          <cx:pt idx="266593">7</cx:pt>
          <cx:pt idx="266594">10</cx:pt>
          <cx:pt idx="266595">1</cx:pt>
          <cx:pt idx="266596">2</cx:pt>
          <cx:pt idx="266597">274</cx:pt>
          <cx:pt idx="266598">152</cx:pt>
          <cx:pt idx="266599">7</cx:pt>
          <cx:pt idx="266600">5</cx:pt>
          <cx:pt idx="266601">1</cx:pt>
          <cx:pt idx="266602">82</cx:pt>
          <cx:pt idx="266603">1</cx:pt>
          <cx:pt idx="266604">4</cx:pt>
          <cx:pt idx="266605">11</cx:pt>
          <cx:pt idx="266606">0</cx:pt>
          <cx:pt idx="266607">0</cx:pt>
          <cx:pt idx="266608">42</cx:pt>
          <cx:pt idx="266609">28</cx:pt>
          <cx:pt idx="266610">2</cx:pt>
          <cx:pt idx="266611">15</cx:pt>
          <cx:pt idx="266612">0</cx:pt>
          <cx:pt idx="266613">4</cx:pt>
          <cx:pt idx="266614">13</cx:pt>
          <cx:pt idx="266615">50</cx:pt>
          <cx:pt idx="266616">17</cx:pt>
          <cx:pt idx="266617">135</cx:pt>
          <cx:pt idx="266618">144</cx:pt>
          <cx:pt idx="266619">206</cx:pt>
          <cx:pt idx="266620">319</cx:pt>
          <cx:pt idx="266621">205</cx:pt>
          <cx:pt idx="266622">1</cx:pt>
          <cx:pt idx="266623">0</cx:pt>
          <cx:pt idx="266624">29</cx:pt>
          <cx:pt idx="266625">1</cx:pt>
          <cx:pt idx="266626">67</cx:pt>
          <cx:pt idx="266627">35</cx:pt>
          <cx:pt idx="266628">0</cx:pt>
          <cx:pt idx="266629">31</cx:pt>
          <cx:pt idx="266630">4</cx:pt>
          <cx:pt idx="266631">15</cx:pt>
          <cx:pt idx="266632">17</cx:pt>
          <cx:pt idx="266633">14</cx:pt>
          <cx:pt idx="266634">40</cx:pt>
          <cx:pt idx="266635">0</cx:pt>
          <cx:pt idx="266636">2</cx:pt>
          <cx:pt idx="266637">26</cx:pt>
          <cx:pt idx="266638">1</cx:pt>
          <cx:pt idx="266639">53</cx:pt>
          <cx:pt idx="266640">5</cx:pt>
          <cx:pt idx="266641">31</cx:pt>
          <cx:pt idx="266642">57</cx:pt>
          <cx:pt idx="266643">12</cx:pt>
          <cx:pt idx="266644">43</cx:pt>
          <cx:pt idx="266645">174</cx:pt>
          <cx:pt idx="266646">33</cx:pt>
          <cx:pt idx="266647">3</cx:pt>
          <cx:pt idx="266648">7</cx:pt>
          <cx:pt idx="266649">62</cx:pt>
          <cx:pt idx="266650">20</cx:pt>
          <cx:pt idx="266651">125</cx:pt>
          <cx:pt idx="266652">7</cx:pt>
          <cx:pt idx="266653">35</cx:pt>
          <cx:pt idx="266654">33</cx:pt>
          <cx:pt idx="266655">183</cx:pt>
          <cx:pt idx="266656">6</cx:pt>
          <cx:pt idx="266657">0</cx:pt>
          <cx:pt idx="266658">7</cx:pt>
          <cx:pt idx="266659">0</cx:pt>
          <cx:pt idx="266660">39</cx:pt>
          <cx:pt idx="266661">4</cx:pt>
          <cx:pt idx="266662">0</cx:pt>
          <cx:pt idx="266663">59</cx:pt>
          <cx:pt idx="266664">0</cx:pt>
          <cx:pt idx="266665">1</cx:pt>
          <cx:pt idx="266666">39</cx:pt>
          <cx:pt idx="266667">15</cx:pt>
          <cx:pt idx="266668">0</cx:pt>
          <cx:pt idx="266669">1</cx:pt>
          <cx:pt idx="266670">1</cx:pt>
          <cx:pt idx="266671">0</cx:pt>
          <cx:pt idx="266672">48</cx:pt>
          <cx:pt idx="266673">0</cx:pt>
          <cx:pt idx="266674">0</cx:pt>
          <cx:pt idx="266675">0</cx:pt>
          <cx:pt idx="266676">27</cx:pt>
          <cx:pt idx="266677">238</cx:pt>
          <cx:pt idx="266678">1</cx:pt>
          <cx:pt idx="266679">234</cx:pt>
          <cx:pt idx="266680">0</cx:pt>
          <cx:pt idx="266681">83</cx:pt>
          <cx:pt idx="266682">1</cx:pt>
          <cx:pt idx="266683">29</cx:pt>
          <cx:pt idx="266684">0</cx:pt>
          <cx:pt idx="266685">1</cx:pt>
          <cx:pt idx="266686">0</cx:pt>
          <cx:pt idx="266687">3</cx:pt>
          <cx:pt idx="266688">15</cx:pt>
          <cx:pt idx="266689">29</cx:pt>
          <cx:pt idx="266690">28</cx:pt>
          <cx:pt idx="266691">0</cx:pt>
          <cx:pt idx="266692">7</cx:pt>
          <cx:pt idx="266693">1</cx:pt>
          <cx:pt idx="266694">23</cx:pt>
          <cx:pt idx="266695">126</cx:pt>
          <cx:pt idx="266696">128</cx:pt>
          <cx:pt idx="266697">38</cx:pt>
          <cx:pt idx="266698">54</cx:pt>
          <cx:pt idx="266699">22</cx:pt>
          <cx:pt idx="266700">6</cx:pt>
          <cx:pt idx="266701">169</cx:pt>
          <cx:pt idx="266702">0</cx:pt>
          <cx:pt idx="266703">10</cx:pt>
          <cx:pt idx="266704">5</cx:pt>
          <cx:pt idx="266705">13</cx:pt>
          <cx:pt idx="266706">0</cx:pt>
          <cx:pt idx="266707">267</cx:pt>
          <cx:pt idx="266708">53</cx:pt>
          <cx:pt idx="266709">8</cx:pt>
          <cx:pt idx="266710">13</cx:pt>
          <cx:pt idx="266711">0</cx:pt>
          <cx:pt idx="266712">37</cx:pt>
          <cx:pt idx="266713">0</cx:pt>
          <cx:pt idx="266714">63</cx:pt>
          <cx:pt idx="266715">0</cx:pt>
          <cx:pt idx="266716">12</cx:pt>
          <cx:pt idx="266717">128</cx:pt>
          <cx:pt idx="266718">117</cx:pt>
          <cx:pt idx="266719">13</cx:pt>
          <cx:pt idx="266720">20</cx:pt>
          <cx:pt idx="266721">0</cx:pt>
          <cx:pt idx="266722">0</cx:pt>
          <cx:pt idx="266723">0</cx:pt>
          <cx:pt idx="266724">338</cx:pt>
          <cx:pt idx="266725">0</cx:pt>
          <cx:pt idx="266726">3</cx:pt>
          <cx:pt idx="266727">14</cx:pt>
          <cx:pt idx="266728">6</cx:pt>
          <cx:pt idx="266729">0</cx:pt>
          <cx:pt idx="266730">0</cx:pt>
          <cx:pt idx="266731">19</cx:pt>
          <cx:pt idx="266732">28</cx:pt>
          <cx:pt idx="266733">14</cx:pt>
          <cx:pt idx="266734">0</cx:pt>
          <cx:pt idx="266735">211</cx:pt>
          <cx:pt idx="266736">0</cx:pt>
          <cx:pt idx="266737">2</cx:pt>
          <cx:pt idx="266738">2</cx:pt>
          <cx:pt idx="266739">1</cx:pt>
          <cx:pt idx="266740">7</cx:pt>
          <cx:pt idx="266741">44</cx:pt>
          <cx:pt idx="266742">1</cx:pt>
          <cx:pt idx="266743">1</cx:pt>
          <cx:pt idx="266744">38</cx:pt>
          <cx:pt idx="266745">0</cx:pt>
          <cx:pt idx="266746">0</cx:pt>
          <cx:pt idx="266747">12</cx:pt>
          <cx:pt idx="266748">2</cx:pt>
          <cx:pt idx="266749">0</cx:pt>
          <cx:pt idx="266750">0</cx:pt>
          <cx:pt idx="266751">108</cx:pt>
          <cx:pt idx="266752">42</cx:pt>
          <cx:pt idx="266753">39</cx:pt>
          <cx:pt idx="266754">854</cx:pt>
          <cx:pt idx="266755">3</cx:pt>
          <cx:pt idx="266756">21</cx:pt>
          <cx:pt idx="266757">0</cx:pt>
          <cx:pt idx="266758">0</cx:pt>
          <cx:pt idx="266759">1</cx:pt>
          <cx:pt idx="266760">0</cx:pt>
          <cx:pt idx="266761">1</cx:pt>
          <cx:pt idx="266762">0</cx:pt>
          <cx:pt idx="266763">1</cx:pt>
          <cx:pt idx="266764">14</cx:pt>
          <cx:pt idx="266765">0</cx:pt>
          <cx:pt idx="266766">0</cx:pt>
          <cx:pt idx="266767">0</cx:pt>
          <cx:pt idx="266768">14</cx:pt>
          <cx:pt idx="266769">0</cx:pt>
          <cx:pt idx="266770">0</cx:pt>
          <cx:pt idx="266771">0</cx:pt>
          <cx:pt idx="266772">21</cx:pt>
          <cx:pt idx="266773">1</cx:pt>
          <cx:pt idx="266774">0</cx:pt>
          <cx:pt idx="266775">1</cx:pt>
          <cx:pt idx="266776">3</cx:pt>
          <cx:pt idx="266777">60</cx:pt>
          <cx:pt idx="266778">12</cx:pt>
          <cx:pt idx="266779">18</cx:pt>
          <cx:pt idx="266780">4</cx:pt>
          <cx:pt idx="266781">141</cx:pt>
          <cx:pt idx="266782">41</cx:pt>
          <cx:pt idx="266783">425</cx:pt>
          <cx:pt idx="266784">19</cx:pt>
          <cx:pt idx="266785">4</cx:pt>
          <cx:pt idx="266786">182</cx:pt>
          <cx:pt idx="266787">0</cx:pt>
          <cx:pt idx="266788">0</cx:pt>
          <cx:pt idx="266789">61</cx:pt>
          <cx:pt idx="266790">89</cx:pt>
          <cx:pt idx="266791">1</cx:pt>
          <cx:pt idx="266792">24</cx:pt>
          <cx:pt idx="266793">1</cx:pt>
          <cx:pt idx="266794">1</cx:pt>
          <cx:pt idx="266795">13</cx:pt>
          <cx:pt idx="266796">2</cx:pt>
          <cx:pt idx="266797">21</cx:pt>
          <cx:pt idx="266798">3</cx:pt>
          <cx:pt idx="266799">33</cx:pt>
          <cx:pt idx="266800">31</cx:pt>
          <cx:pt idx="266801">0</cx:pt>
          <cx:pt idx="266802">0</cx:pt>
          <cx:pt idx="266803">9</cx:pt>
          <cx:pt idx="266804">0</cx:pt>
          <cx:pt idx="266805">0</cx:pt>
          <cx:pt idx="266806">83</cx:pt>
          <cx:pt idx="266807">3</cx:pt>
          <cx:pt idx="266808">168</cx:pt>
          <cx:pt idx="266809">26</cx:pt>
          <cx:pt idx="266810">13</cx:pt>
          <cx:pt idx="266811">4</cx:pt>
          <cx:pt idx="266812">42</cx:pt>
          <cx:pt idx="266813">7</cx:pt>
          <cx:pt idx="266814">1</cx:pt>
          <cx:pt idx="266815">7</cx:pt>
          <cx:pt idx="266816">17</cx:pt>
          <cx:pt idx="266817">296</cx:pt>
          <cx:pt idx="266818">62</cx:pt>
          <cx:pt idx="266819">0</cx:pt>
          <cx:pt idx="266820">1</cx:pt>
          <cx:pt idx="266821">391</cx:pt>
          <cx:pt idx="266822">1</cx:pt>
          <cx:pt idx="266823">0</cx:pt>
          <cx:pt idx="266824">0</cx:pt>
          <cx:pt idx="266825">51</cx:pt>
          <cx:pt idx="266826">1</cx:pt>
          <cx:pt idx="266827">0</cx:pt>
          <cx:pt idx="266828">16</cx:pt>
          <cx:pt idx="266829">0</cx:pt>
          <cx:pt idx="266830">0</cx:pt>
          <cx:pt idx="266831">5</cx:pt>
          <cx:pt idx="266832">0</cx:pt>
          <cx:pt idx="266833">0</cx:pt>
          <cx:pt idx="266834">1</cx:pt>
          <cx:pt idx="266835">1</cx:pt>
          <cx:pt idx="266836">0</cx:pt>
          <cx:pt idx="266837">1</cx:pt>
          <cx:pt idx="266838">0</cx:pt>
          <cx:pt idx="266839">120</cx:pt>
          <cx:pt idx="266840">0</cx:pt>
          <cx:pt idx="266841">0</cx:pt>
          <cx:pt idx="266842">0</cx:pt>
          <cx:pt idx="266843">134</cx:pt>
          <cx:pt idx="266844">70</cx:pt>
          <cx:pt idx="266845">39</cx:pt>
          <cx:pt idx="266846">30</cx:pt>
          <cx:pt idx="266847">177</cx:pt>
          <cx:pt idx="266848">16</cx:pt>
          <cx:pt idx="266849">10</cx:pt>
          <cx:pt idx="266850">37</cx:pt>
          <cx:pt idx="266851">29</cx:pt>
          <cx:pt idx="266852">96</cx:pt>
          <cx:pt idx="266853">0</cx:pt>
          <cx:pt idx="266854">3</cx:pt>
          <cx:pt idx="266855">24</cx:pt>
          <cx:pt idx="266856">3</cx:pt>
          <cx:pt idx="266857">10</cx:pt>
          <cx:pt idx="266858">13</cx:pt>
          <cx:pt idx="266859">0</cx:pt>
          <cx:pt idx="266860">0</cx:pt>
          <cx:pt idx="266861">0</cx:pt>
          <cx:pt idx="266862">42</cx:pt>
          <cx:pt idx="266863">9</cx:pt>
          <cx:pt idx="266864">20</cx:pt>
          <cx:pt idx="266865">220</cx:pt>
          <cx:pt idx="266866">42</cx:pt>
          <cx:pt idx="266867">0</cx:pt>
          <cx:pt idx="266868">0</cx:pt>
          <cx:pt idx="266869">27</cx:pt>
          <cx:pt idx="266870">37</cx:pt>
          <cx:pt idx="266871">58</cx:pt>
          <cx:pt idx="266872">13</cx:pt>
          <cx:pt idx="266873">1</cx:pt>
          <cx:pt idx="266874">111</cx:pt>
          <cx:pt idx="266875">28</cx:pt>
          <cx:pt idx="266876">4</cx:pt>
          <cx:pt idx="266877">56</cx:pt>
          <cx:pt idx="266878">7</cx:pt>
          <cx:pt idx="266879">13</cx:pt>
          <cx:pt idx="266880">1</cx:pt>
          <cx:pt idx="266881">0</cx:pt>
          <cx:pt idx="266882">46</cx:pt>
          <cx:pt idx="266883">84</cx:pt>
          <cx:pt idx="266884">121</cx:pt>
          <cx:pt idx="266885">1</cx:pt>
          <cx:pt idx="266886">9</cx:pt>
          <cx:pt idx="266887">21</cx:pt>
          <cx:pt idx="266888">5</cx:pt>
          <cx:pt idx="266889">68</cx:pt>
          <cx:pt idx="266890">304</cx:pt>
          <cx:pt idx="266891">152</cx:pt>
          <cx:pt idx="266892">1</cx:pt>
          <cx:pt idx="266893">3</cx:pt>
          <cx:pt idx="266894">7</cx:pt>
          <cx:pt idx="266895">46</cx:pt>
          <cx:pt idx="266896">4</cx:pt>
          <cx:pt idx="266897">3</cx:pt>
          <cx:pt idx="266898">111</cx:pt>
          <cx:pt idx="266899">29</cx:pt>
          <cx:pt idx="266900">28</cx:pt>
          <cx:pt idx="266901">52</cx:pt>
          <cx:pt idx="266902">126</cx:pt>
          <cx:pt idx="266903">35</cx:pt>
          <cx:pt idx="266904">28</cx:pt>
          <cx:pt idx="266905">410</cx:pt>
          <cx:pt idx="266906">318</cx:pt>
          <cx:pt idx="266907">1</cx:pt>
          <cx:pt idx="266908">256</cx:pt>
          <cx:pt idx="266909">0</cx:pt>
          <cx:pt idx="266910">2</cx:pt>
          <cx:pt idx="266911">158</cx:pt>
          <cx:pt idx="266912">0</cx:pt>
          <cx:pt idx="266913">422</cx:pt>
          <cx:pt idx="266914">13</cx:pt>
          <cx:pt idx="266915">3</cx:pt>
          <cx:pt idx="266916">6</cx:pt>
          <cx:pt idx="266917">0</cx:pt>
          <cx:pt idx="266918">3</cx:pt>
          <cx:pt idx="266919">0</cx:pt>
          <cx:pt idx="266920">0</cx:pt>
          <cx:pt idx="266921">0</cx:pt>
          <cx:pt idx="266922">0</cx:pt>
          <cx:pt idx="266923">0</cx:pt>
          <cx:pt idx="266924">376</cx:pt>
          <cx:pt idx="266925">0</cx:pt>
          <cx:pt idx="266926">4</cx:pt>
          <cx:pt idx="266927">0</cx:pt>
          <cx:pt idx="266928">13</cx:pt>
          <cx:pt idx="266929">21</cx:pt>
          <cx:pt idx="266930">247</cx:pt>
          <cx:pt idx="266931">49</cx:pt>
          <cx:pt idx="266932">2</cx:pt>
          <cx:pt idx="266933">177</cx:pt>
          <cx:pt idx="266934">31</cx:pt>
          <cx:pt idx="266935">1</cx:pt>
          <cx:pt idx="266936">27</cx:pt>
          <cx:pt idx="266937">56</cx:pt>
          <cx:pt idx="266938">0</cx:pt>
          <cx:pt idx="266939">23</cx:pt>
          <cx:pt idx="266940">2</cx:pt>
          <cx:pt idx="266941">46</cx:pt>
          <cx:pt idx="266942">6</cx:pt>
          <cx:pt idx="266943">84</cx:pt>
          <cx:pt idx="266944">81</cx:pt>
          <cx:pt idx="266945">23</cx:pt>
          <cx:pt idx="266946">35</cx:pt>
          <cx:pt idx="266947">10</cx:pt>
          <cx:pt idx="266948">0</cx:pt>
          <cx:pt idx="266949">3</cx:pt>
          <cx:pt idx="266950">125</cx:pt>
          <cx:pt idx="266951">0</cx:pt>
          <cx:pt idx="266952">40</cx:pt>
          <cx:pt idx="266953">0</cx:pt>
          <cx:pt idx="266954">1</cx:pt>
          <cx:pt idx="266955">12</cx:pt>
          <cx:pt idx="266956">32</cx:pt>
          <cx:pt idx="266957">0</cx:pt>
          <cx:pt idx="266958">12</cx:pt>
          <cx:pt idx="266959">46</cx:pt>
          <cx:pt idx="266960">15</cx:pt>
          <cx:pt idx="266961">65</cx:pt>
          <cx:pt idx="266962">7</cx:pt>
          <cx:pt idx="266963">0</cx:pt>
          <cx:pt idx="266964">0</cx:pt>
          <cx:pt idx="266965">0</cx:pt>
          <cx:pt idx="266966">0</cx:pt>
          <cx:pt idx="266967">0</cx:pt>
          <cx:pt idx="266968">0</cx:pt>
          <cx:pt idx="266969">0</cx:pt>
          <cx:pt idx="266970">0</cx:pt>
          <cx:pt idx="266971">0</cx:pt>
          <cx:pt idx="266972">3</cx:pt>
          <cx:pt idx="266973">99</cx:pt>
          <cx:pt idx="266974">13</cx:pt>
          <cx:pt idx="266975">1</cx:pt>
          <cx:pt idx="266976">49</cx:pt>
          <cx:pt idx="266977">0</cx:pt>
          <cx:pt idx="266978">1</cx:pt>
          <cx:pt idx="266979">0</cx:pt>
          <cx:pt idx="266980">0</cx:pt>
          <cx:pt idx="266981">0</cx:pt>
          <cx:pt idx="266982">8</cx:pt>
          <cx:pt idx="266983">14</cx:pt>
          <cx:pt idx="266984">252</cx:pt>
          <cx:pt idx="266985">346</cx:pt>
          <cx:pt idx="266986">14</cx:pt>
          <cx:pt idx="266987">0</cx:pt>
          <cx:pt idx="266988">2</cx:pt>
          <cx:pt idx="266989">0</cx:pt>
          <cx:pt idx="266990">27</cx:pt>
          <cx:pt idx="266991">2</cx:pt>
          <cx:pt idx="266992">104</cx:pt>
          <cx:pt idx="266993">66</cx:pt>
          <cx:pt idx="266994">140</cx:pt>
          <cx:pt idx="266995">7</cx:pt>
          <cx:pt idx="266996">0</cx:pt>
          <cx:pt idx="266997">13</cx:pt>
          <cx:pt idx="266998">134</cx:pt>
          <cx:pt idx="266999">29</cx:pt>
          <cx:pt idx="267000">12</cx:pt>
          <cx:pt idx="267001">152</cx:pt>
          <cx:pt idx="267002">0</cx:pt>
          <cx:pt idx="267003">103</cx:pt>
          <cx:pt idx="267004">0</cx:pt>
          <cx:pt idx="267005">0</cx:pt>
          <cx:pt idx="267006">14</cx:pt>
          <cx:pt idx="267007">3</cx:pt>
          <cx:pt idx="267008">8</cx:pt>
          <cx:pt idx="267009">161</cx:pt>
          <cx:pt idx="267010">227</cx:pt>
          <cx:pt idx="267011">16</cx:pt>
          <cx:pt idx="267012">2</cx:pt>
          <cx:pt idx="267013">6</cx:pt>
          <cx:pt idx="267014">0</cx:pt>
          <cx:pt idx="267015">0</cx:pt>
          <cx:pt idx="267016">2</cx:pt>
          <cx:pt idx="267017">16</cx:pt>
          <cx:pt idx="267018">0</cx:pt>
          <cx:pt idx="267019">0</cx:pt>
          <cx:pt idx="267020">0</cx:pt>
          <cx:pt idx="267021">4</cx:pt>
          <cx:pt idx="267022">79</cx:pt>
          <cx:pt idx="267023">56</cx:pt>
          <cx:pt idx="267024">2</cx:pt>
          <cx:pt idx="267025">0</cx:pt>
          <cx:pt idx="267026">90</cx:pt>
          <cx:pt idx="267027">7</cx:pt>
          <cx:pt idx="267028">0</cx:pt>
          <cx:pt idx="267029">58</cx:pt>
          <cx:pt idx="267030">78</cx:pt>
          <cx:pt idx="267031">0</cx:pt>
          <cx:pt idx="267032">30</cx:pt>
          <cx:pt idx="267033">3</cx:pt>
          <cx:pt idx="267034">89</cx:pt>
          <cx:pt idx="267035">1</cx:pt>
          <cx:pt idx="267036">10</cx:pt>
          <cx:pt idx="267037">11</cx:pt>
          <cx:pt idx="267038">3</cx:pt>
          <cx:pt idx="267039">16</cx:pt>
          <cx:pt idx="267040">0</cx:pt>
          <cx:pt idx="267041">23</cx:pt>
          <cx:pt idx="267042">0</cx:pt>
          <cx:pt idx="267043">6</cx:pt>
          <cx:pt idx="267044">36</cx:pt>
          <cx:pt idx="267045">3</cx:pt>
          <cx:pt idx="267046">0</cx:pt>
          <cx:pt idx="267047">13</cx:pt>
          <cx:pt idx="267048">7</cx:pt>
          <cx:pt idx="267049">1</cx:pt>
          <cx:pt idx="267050">21</cx:pt>
          <cx:pt idx="267051">10</cx:pt>
          <cx:pt idx="267052">105</cx:pt>
          <cx:pt idx="267053">1</cx:pt>
          <cx:pt idx="267054">45</cx:pt>
          <cx:pt idx="267055">1</cx:pt>
          <cx:pt idx="267056">7</cx:pt>
          <cx:pt idx="267057">27</cx:pt>
          <cx:pt idx="267058">0</cx:pt>
          <cx:pt idx="267059">2</cx:pt>
          <cx:pt idx="267060">0</cx:pt>
          <cx:pt idx="267061">5</cx:pt>
          <cx:pt idx="267062">0</cx:pt>
          <cx:pt idx="267063">55</cx:pt>
          <cx:pt idx="267064">115</cx:pt>
          <cx:pt idx="267065">40</cx:pt>
          <cx:pt idx="267066">6</cx:pt>
          <cx:pt idx="267067">0</cx:pt>
          <cx:pt idx="267068">0</cx:pt>
          <cx:pt idx="267069">0</cx:pt>
          <cx:pt idx="267070">0</cx:pt>
          <cx:pt idx="267071">3</cx:pt>
          <cx:pt idx="267072">8</cx:pt>
          <cx:pt idx="267073">6</cx:pt>
          <cx:pt idx="267074">0</cx:pt>
          <cx:pt idx="267075">7</cx:pt>
          <cx:pt idx="267076">1</cx:pt>
          <cx:pt idx="267077">0</cx:pt>
          <cx:pt idx="267078">54</cx:pt>
          <cx:pt idx="267079">7</cx:pt>
          <cx:pt idx="267080">5</cx:pt>
          <cx:pt idx="267081">0</cx:pt>
          <cx:pt idx="267082">0</cx:pt>
          <cx:pt idx="267083">0</cx:pt>
          <cx:pt idx="267084">0</cx:pt>
          <cx:pt idx="267085">38</cx:pt>
          <cx:pt idx="267086">12</cx:pt>
          <cx:pt idx="267087">115</cx:pt>
          <cx:pt idx="267088">433</cx:pt>
          <cx:pt idx="267089">80</cx:pt>
          <cx:pt idx="267090">0</cx:pt>
          <cx:pt idx="267091">0</cx:pt>
          <cx:pt idx="267092">1</cx:pt>
          <cx:pt idx="267093">0</cx:pt>
          <cx:pt idx="267094">13</cx:pt>
          <cx:pt idx="267095">1</cx:pt>
          <cx:pt idx="267096">1</cx:pt>
          <cx:pt idx="267097">14</cx:pt>
          <cx:pt idx="267098">19</cx:pt>
          <cx:pt idx="267099">5</cx:pt>
          <cx:pt idx="267100">8</cx:pt>
          <cx:pt idx="267101">131</cx:pt>
          <cx:pt idx="267102">3</cx:pt>
          <cx:pt idx="267103">118</cx:pt>
          <cx:pt idx="267104">7</cx:pt>
          <cx:pt idx="267105">149</cx:pt>
          <cx:pt idx="267106">289</cx:pt>
          <cx:pt idx="267107">261</cx:pt>
          <cx:pt idx="267108">0</cx:pt>
          <cx:pt idx="267109">20</cx:pt>
          <cx:pt idx="267110">0</cx:pt>
          <cx:pt idx="267111">6</cx:pt>
          <cx:pt idx="267112">0</cx:pt>
          <cx:pt idx="267113">0</cx:pt>
          <cx:pt idx="267114">0</cx:pt>
          <cx:pt idx="267115">0</cx:pt>
          <cx:pt idx="267116">0</cx:pt>
          <cx:pt idx="267117">0</cx:pt>
          <cx:pt idx="267118">0</cx:pt>
          <cx:pt idx="267119">0</cx:pt>
          <cx:pt idx="267120">0</cx:pt>
          <cx:pt idx="267121">2</cx:pt>
          <cx:pt idx="267122">0</cx:pt>
          <cx:pt idx="267123">0</cx:pt>
          <cx:pt idx="267124">28</cx:pt>
          <cx:pt idx="267125">22</cx:pt>
          <cx:pt idx="267126">11</cx:pt>
          <cx:pt idx="267127">41</cx:pt>
          <cx:pt idx="267128">50</cx:pt>
          <cx:pt idx="267129">16</cx:pt>
          <cx:pt idx="267130">0</cx:pt>
          <cx:pt idx="267131">1</cx:pt>
          <cx:pt idx="267132">3</cx:pt>
          <cx:pt idx="267133">35</cx:pt>
          <cx:pt idx="267134">78</cx:pt>
          <cx:pt idx="267135">1</cx:pt>
          <cx:pt idx="267136">94</cx:pt>
          <cx:pt idx="267137">0</cx:pt>
          <cx:pt idx="267138">39</cx:pt>
          <cx:pt idx="267139">11</cx:pt>
          <cx:pt idx="267140">49</cx:pt>
          <cx:pt idx="267141">0</cx:pt>
          <cx:pt idx="267142">1</cx:pt>
          <cx:pt idx="267143">1</cx:pt>
          <cx:pt idx="267144">20</cx:pt>
          <cx:pt idx="267145">0</cx:pt>
          <cx:pt idx="267146">3</cx:pt>
          <cx:pt idx="267147">0</cx:pt>
          <cx:pt idx="267148">0</cx:pt>
          <cx:pt idx="267149">7</cx:pt>
          <cx:pt idx="267150">5</cx:pt>
          <cx:pt idx="267151">14</cx:pt>
          <cx:pt idx="267152">4</cx:pt>
          <cx:pt idx="267153">4</cx:pt>
          <cx:pt idx="267154">0</cx:pt>
          <cx:pt idx="267155">1</cx:pt>
          <cx:pt idx="267156">0</cx:pt>
          <cx:pt idx="267157">26</cx:pt>
          <cx:pt idx="267158">5</cx:pt>
          <cx:pt idx="267159">0</cx:pt>
          <cx:pt idx="267160">0</cx:pt>
          <cx:pt idx="267161">0</cx:pt>
          <cx:pt idx="267162">0</cx:pt>
          <cx:pt idx="267163">0</cx:pt>
          <cx:pt idx="267164">3</cx:pt>
          <cx:pt idx="267165">0</cx:pt>
          <cx:pt idx="267166">1</cx:pt>
          <cx:pt idx="267167">155</cx:pt>
          <cx:pt idx="267168">5</cx:pt>
          <cx:pt idx="267169">0</cx:pt>
          <cx:pt idx="267170">2</cx:pt>
          <cx:pt idx="267171">8</cx:pt>
          <cx:pt idx="267172">1</cx:pt>
          <cx:pt idx="267173">27</cx:pt>
          <cx:pt idx="267174">28</cx:pt>
          <cx:pt idx="267175">1</cx:pt>
          <cx:pt idx="267176">6</cx:pt>
          <cx:pt idx="267177">4</cx:pt>
          <cx:pt idx="267178">2</cx:pt>
          <cx:pt idx="267179">0</cx:pt>
          <cx:pt idx="267180">31</cx:pt>
          <cx:pt idx="267181">7</cx:pt>
          <cx:pt idx="267182">35</cx:pt>
          <cx:pt idx="267183">0</cx:pt>
          <cx:pt idx="267184">0</cx:pt>
          <cx:pt idx="267185">0</cx:pt>
          <cx:pt idx="267186">0</cx:pt>
          <cx:pt idx="267187">8</cx:pt>
          <cx:pt idx="267188">0</cx:pt>
          <cx:pt idx="267189">14</cx:pt>
          <cx:pt idx="267190">6</cx:pt>
          <cx:pt idx="267191">0</cx:pt>
          <cx:pt idx="267192">5</cx:pt>
          <cx:pt idx="267193">7</cx:pt>
          <cx:pt idx="267194">8</cx:pt>
          <cx:pt idx="267195">0</cx:pt>
          <cx:pt idx="267196">16</cx:pt>
          <cx:pt idx="267197">10</cx:pt>
          <cx:pt idx="267198">102</cx:pt>
          <cx:pt idx="267199">5</cx:pt>
          <cx:pt idx="267200">15</cx:pt>
          <cx:pt idx="267201">1</cx:pt>
          <cx:pt idx="267202">41</cx:pt>
          <cx:pt idx="267203">0</cx:pt>
          <cx:pt idx="267204">76</cx:pt>
          <cx:pt idx="267205">8</cx:pt>
          <cx:pt idx="267206">3</cx:pt>
          <cx:pt idx="267207">0</cx:pt>
          <cx:pt idx="267208">0</cx:pt>
          <cx:pt idx="267209">104</cx:pt>
          <cx:pt idx="267210">1</cx:pt>
          <cx:pt idx="267211">0</cx:pt>
          <cx:pt idx="267212">0</cx:pt>
          <cx:pt idx="267213">791</cx:pt>
          <cx:pt idx="267214">80</cx:pt>
          <cx:pt idx="267215">71</cx:pt>
          <cx:pt idx="267216">68</cx:pt>
          <cx:pt idx="267217">3</cx:pt>
          <cx:pt idx="267218">167</cx:pt>
          <cx:pt idx="267219">233</cx:pt>
          <cx:pt idx="267220">45</cx:pt>
          <cx:pt idx="267221">18</cx:pt>
          <cx:pt idx="267222">7</cx:pt>
          <cx:pt idx="267223">26</cx:pt>
          <cx:pt idx="267224">17</cx:pt>
          <cx:pt idx="267225">102</cx:pt>
          <cx:pt idx="267226">3</cx:pt>
          <cx:pt idx="267227">1</cx:pt>
          <cx:pt idx="267228">0</cx:pt>
          <cx:pt idx="267229">0</cx:pt>
          <cx:pt idx="267230">1</cx:pt>
          <cx:pt idx="267231">3</cx:pt>
          <cx:pt idx="267232">4</cx:pt>
          <cx:pt idx="267233">9</cx:pt>
          <cx:pt idx="267234">0</cx:pt>
          <cx:pt idx="267235">0</cx:pt>
          <cx:pt idx="267236">1</cx:pt>
          <cx:pt idx="267237">2</cx:pt>
          <cx:pt idx="267238">0</cx:pt>
          <cx:pt idx="267239">0</cx:pt>
          <cx:pt idx="267240">0</cx:pt>
          <cx:pt idx="267241">0</cx:pt>
          <cx:pt idx="267242">0</cx:pt>
          <cx:pt idx="267243">64</cx:pt>
          <cx:pt idx="267244">0</cx:pt>
          <cx:pt idx="267245">0</cx:pt>
          <cx:pt idx="267246">49</cx:pt>
          <cx:pt idx="267247">0</cx:pt>
          <cx:pt idx="267248">430</cx:pt>
          <cx:pt idx="267249">3</cx:pt>
          <cx:pt idx="267250">84</cx:pt>
          <cx:pt idx="267251">289</cx:pt>
          <cx:pt idx="267252">0</cx:pt>
          <cx:pt idx="267253">294</cx:pt>
          <cx:pt idx="267254">63</cx:pt>
          <cx:pt idx="267255">1</cx:pt>
          <cx:pt idx="267256">0</cx:pt>
          <cx:pt idx="267257">769</cx:pt>
          <cx:pt idx="267258">358</cx:pt>
          <cx:pt idx="267259">40</cx:pt>
          <cx:pt idx="267260">378</cx:pt>
          <cx:pt idx="267261">146</cx:pt>
          <cx:pt idx="267262">0</cx:pt>
          <cx:pt idx="267263">7</cx:pt>
          <cx:pt idx="267264">0</cx:pt>
          <cx:pt idx="267265">108</cx:pt>
          <cx:pt idx="267266">5</cx:pt>
          <cx:pt idx="267267">12</cx:pt>
          <cx:pt idx="267268">0</cx:pt>
          <cx:pt idx="267269">0</cx:pt>
          <cx:pt idx="267270">1</cx:pt>
          <cx:pt idx="267271">5</cx:pt>
          <cx:pt idx="267272">37</cx:pt>
          <cx:pt idx="267273">87</cx:pt>
          <cx:pt idx="267274">7</cx:pt>
          <cx:pt idx="267275">1</cx:pt>
          <cx:pt idx="267276">0</cx:pt>
          <cx:pt idx="267277">0</cx:pt>
          <cx:pt idx="267278">0</cx:pt>
          <cx:pt idx="267279">10</cx:pt>
          <cx:pt idx="267280">0</cx:pt>
          <cx:pt idx="267281">474</cx:pt>
          <cx:pt idx="267282">14</cx:pt>
          <cx:pt idx="267283">10</cx:pt>
          <cx:pt idx="267284">7</cx:pt>
          <cx:pt idx="267285">844</cx:pt>
          <cx:pt idx="267286">84</cx:pt>
          <cx:pt idx="267287">0</cx:pt>
          <cx:pt idx="267288">138</cx:pt>
          <cx:pt idx="267289">161</cx:pt>
          <cx:pt idx="267290">1</cx:pt>
          <cx:pt idx="267291">42</cx:pt>
          <cx:pt idx="267292">0</cx:pt>
          <cx:pt idx="267293">3</cx:pt>
          <cx:pt idx="267294">0</cx:pt>
          <cx:pt idx="267295">4</cx:pt>
          <cx:pt idx="267296">0</cx:pt>
          <cx:pt idx="267297">2</cx:pt>
          <cx:pt idx="267298">1</cx:pt>
          <cx:pt idx="267299">3</cx:pt>
          <cx:pt idx="267300">10</cx:pt>
          <cx:pt idx="267301">0</cx:pt>
          <cx:pt idx="267302">0</cx:pt>
          <cx:pt idx="267303">4</cx:pt>
          <cx:pt idx="267304">1</cx:pt>
          <cx:pt idx="267305">42</cx:pt>
          <cx:pt idx="267306">1</cx:pt>
          <cx:pt idx="267307">20</cx:pt>
          <cx:pt idx="267308">9</cx:pt>
          <cx:pt idx="267309">0</cx:pt>
          <cx:pt idx="267310">56</cx:pt>
          <cx:pt idx="267311">25</cx:pt>
          <cx:pt idx="267312">7</cx:pt>
          <cx:pt idx="267313">23</cx:pt>
          <cx:pt idx="267314">0</cx:pt>
          <cx:pt idx="267315">22</cx:pt>
          <cx:pt idx="267316">3</cx:pt>
          <cx:pt idx="267317">0</cx:pt>
          <cx:pt idx="267318">0</cx:pt>
          <cx:pt idx="267319">11</cx:pt>
          <cx:pt idx="267320">69</cx:pt>
          <cx:pt idx="267321">46</cx:pt>
          <cx:pt idx="267322">90</cx:pt>
          <cx:pt idx="267323">0</cx:pt>
          <cx:pt idx="267324">0</cx:pt>
          <cx:pt idx="267325">18</cx:pt>
          <cx:pt idx="267326">6</cx:pt>
          <cx:pt idx="267327">0</cx:pt>
          <cx:pt idx="267328">35</cx:pt>
          <cx:pt idx="267329">5</cx:pt>
          <cx:pt idx="267330">8</cx:pt>
          <cx:pt idx="267331">0</cx:pt>
          <cx:pt idx="267332">0</cx:pt>
          <cx:pt idx="267333">0</cx:pt>
          <cx:pt idx="267334">6</cx:pt>
          <cx:pt idx="267335">21</cx:pt>
          <cx:pt idx="267336">118</cx:pt>
          <cx:pt idx="267337">0</cx:pt>
          <cx:pt idx="267338">8</cx:pt>
          <cx:pt idx="267339">64</cx:pt>
          <cx:pt idx="267340">0</cx:pt>
          <cx:pt idx="267341">5</cx:pt>
          <cx:pt idx="267342">0</cx:pt>
          <cx:pt idx="267343">0</cx:pt>
          <cx:pt idx="267344">1</cx:pt>
          <cx:pt idx="267345">0</cx:pt>
          <cx:pt idx="267346">55</cx:pt>
          <cx:pt idx="267347">27</cx:pt>
          <cx:pt idx="267348">277</cx:pt>
          <cx:pt idx="267349">2</cx:pt>
          <cx:pt idx="267350">8</cx:pt>
          <cx:pt idx="267351">19</cx:pt>
          <cx:pt idx="267352">6</cx:pt>
          <cx:pt idx="267353">2</cx:pt>
          <cx:pt idx="267354">18</cx:pt>
          <cx:pt idx="267355">3</cx:pt>
          <cx:pt idx="267356">11</cx:pt>
          <cx:pt idx="267357">310</cx:pt>
          <cx:pt idx="267358">6</cx:pt>
          <cx:pt idx="267359">57</cx:pt>
          <cx:pt idx="267360">3</cx:pt>
          <cx:pt idx="267361">0</cx:pt>
          <cx:pt idx="267362">0</cx:pt>
          <cx:pt idx="267363">1</cx:pt>
          <cx:pt idx="267364">62</cx:pt>
          <cx:pt idx="267365">0</cx:pt>
          <cx:pt idx="267366">0</cx:pt>
          <cx:pt idx="267367">7</cx:pt>
          <cx:pt idx="267368">0</cx:pt>
          <cx:pt idx="267369">37</cx:pt>
          <cx:pt idx="267370">7</cx:pt>
          <cx:pt idx="267371">34</cx:pt>
          <cx:pt idx="267372">0</cx:pt>
          <cx:pt idx="267373">132</cx:pt>
          <cx:pt idx="267374">25</cx:pt>
          <cx:pt idx="267375">2</cx:pt>
          <cx:pt idx="267376">45</cx:pt>
          <cx:pt idx="267377">0</cx:pt>
          <cx:pt idx="267378">0</cx:pt>
          <cx:pt idx="267379">13</cx:pt>
          <cx:pt idx="267380">0</cx:pt>
          <cx:pt idx="267381">9</cx:pt>
          <cx:pt idx="267382">83</cx:pt>
          <cx:pt idx="267383">288</cx:pt>
          <cx:pt idx="267384">2</cx:pt>
          <cx:pt idx="267385">3</cx:pt>
          <cx:pt idx="267386">8</cx:pt>
          <cx:pt idx="267387">5</cx:pt>
          <cx:pt idx="267388">7</cx:pt>
          <cx:pt idx="267389">1</cx:pt>
          <cx:pt idx="267390">0</cx:pt>
          <cx:pt idx="267391">9</cx:pt>
          <cx:pt idx="267392">39</cx:pt>
          <cx:pt idx="267393">5</cx:pt>
          <cx:pt idx="267394">8</cx:pt>
          <cx:pt idx="267395">7</cx:pt>
          <cx:pt idx="267396">187</cx:pt>
          <cx:pt idx="267397">0</cx:pt>
          <cx:pt idx="267398">7</cx:pt>
          <cx:pt idx="267399">11</cx:pt>
          <cx:pt idx="267400">1</cx:pt>
          <cx:pt idx="267401">98</cx:pt>
          <cx:pt idx="267402">46</cx:pt>
          <cx:pt idx="267403">13</cx:pt>
          <cx:pt idx="267404">436</cx:pt>
          <cx:pt idx="267405">10</cx:pt>
          <cx:pt idx="267406">0</cx:pt>
          <cx:pt idx="267407">397</cx:pt>
          <cx:pt idx="267408">1</cx:pt>
          <cx:pt idx="267409">0</cx:pt>
          <cx:pt idx="267410">0</cx:pt>
          <cx:pt idx="267411">8</cx:pt>
          <cx:pt idx="267412">1</cx:pt>
          <cx:pt idx="267413">0</cx:pt>
          <cx:pt idx="267414">2</cx:pt>
          <cx:pt idx="267415">63</cx:pt>
          <cx:pt idx="267416">93</cx:pt>
          <cx:pt idx="267417">0</cx:pt>
          <cx:pt idx="267418">0</cx:pt>
          <cx:pt idx="267419">105</cx:pt>
          <cx:pt idx="267420">0</cx:pt>
          <cx:pt idx="267421">0</cx:pt>
          <cx:pt idx="267422">368</cx:pt>
          <cx:pt idx="267423">41</cx:pt>
          <cx:pt idx="267424">0</cx:pt>
          <cx:pt idx="267425">22</cx:pt>
          <cx:pt idx="267426">4</cx:pt>
          <cx:pt idx="267427">1</cx:pt>
          <cx:pt idx="267428">13</cx:pt>
          <cx:pt idx="267429">1</cx:pt>
          <cx:pt idx="267430">0</cx:pt>
          <cx:pt idx="267431">21</cx:pt>
          <cx:pt idx="267432">6</cx:pt>
          <cx:pt idx="267433">15</cx:pt>
          <cx:pt idx="267434">78</cx:pt>
          <cx:pt idx="267435">42</cx:pt>
          <cx:pt idx="267436">102</cx:pt>
          <cx:pt idx="267437">50</cx:pt>
          <cx:pt idx="267438">83</cx:pt>
          <cx:pt idx="267439">1</cx:pt>
          <cx:pt idx="267440">0</cx:pt>
          <cx:pt idx="267441">36</cx:pt>
          <cx:pt idx="267442">111</cx:pt>
          <cx:pt idx="267443">17</cx:pt>
          <cx:pt idx="267444">108</cx:pt>
          <cx:pt idx="267445">5</cx:pt>
          <cx:pt idx="267446">113</cx:pt>
          <cx:pt idx="267447">0</cx:pt>
          <cx:pt idx="267448">0</cx:pt>
          <cx:pt idx="267449">0</cx:pt>
          <cx:pt idx="267450">0</cx:pt>
          <cx:pt idx="267451">8</cx:pt>
          <cx:pt idx="267452">4</cx:pt>
          <cx:pt idx="267453">1</cx:pt>
          <cx:pt idx="267454">131</cx:pt>
          <cx:pt idx="267455">113</cx:pt>
          <cx:pt idx="267456">50</cx:pt>
          <cx:pt idx="267457">0</cx:pt>
          <cx:pt idx="267458">0</cx:pt>
          <cx:pt idx="267459">11</cx:pt>
          <cx:pt idx="267460">1</cx:pt>
          <cx:pt idx="267461">13</cx:pt>
          <cx:pt idx="267462">3</cx:pt>
          <cx:pt idx="267463">1</cx:pt>
          <cx:pt idx="267464">427</cx:pt>
          <cx:pt idx="267465">18</cx:pt>
          <cx:pt idx="267466">0</cx:pt>
          <cx:pt idx="267467">1</cx:pt>
          <cx:pt idx="267468">0</cx:pt>
          <cx:pt idx="267469">13</cx:pt>
          <cx:pt idx="267470">67</cx:pt>
          <cx:pt idx="267471">13</cx:pt>
          <cx:pt idx="267472">0</cx:pt>
          <cx:pt idx="267473">0</cx:pt>
          <cx:pt idx="267474">9</cx:pt>
          <cx:pt idx="267475">34</cx:pt>
          <cx:pt idx="267476">74</cx:pt>
          <cx:pt idx="267477">0</cx:pt>
          <cx:pt idx="267478">25</cx:pt>
          <cx:pt idx="267479">57</cx:pt>
          <cx:pt idx="267480">0</cx:pt>
          <cx:pt idx="267481">6</cx:pt>
          <cx:pt idx="267482">188</cx:pt>
          <cx:pt idx="267483">115</cx:pt>
          <cx:pt idx="267484">0</cx:pt>
          <cx:pt idx="267485">13</cx:pt>
          <cx:pt idx="267486">28</cx:pt>
          <cx:pt idx="267487">182</cx:pt>
          <cx:pt idx="267488">1</cx:pt>
          <cx:pt idx="267489">7</cx:pt>
          <cx:pt idx="267490">1</cx:pt>
          <cx:pt idx="267491">32</cx:pt>
          <cx:pt idx="267492">196</cx:pt>
          <cx:pt idx="267493">69</cx:pt>
          <cx:pt idx="267494">0</cx:pt>
          <cx:pt idx="267495">0</cx:pt>
          <cx:pt idx="267496">176</cx:pt>
          <cx:pt idx="267497">32</cx:pt>
          <cx:pt idx="267498">3</cx:pt>
          <cx:pt idx="267499">6</cx:pt>
          <cx:pt idx="267500">0</cx:pt>
          <cx:pt idx="267501">178</cx:pt>
          <cx:pt idx="267502">244</cx:pt>
          <cx:pt idx="267503">1</cx:pt>
          <cx:pt idx="267504">210</cx:pt>
          <cx:pt idx="267505">3</cx:pt>
          <cx:pt idx="267506">0</cx:pt>
          <cx:pt idx="267507">0</cx:pt>
          <cx:pt idx="267508">64</cx:pt>
          <cx:pt idx="267509">41</cx:pt>
          <cx:pt idx="267510">108</cx:pt>
          <cx:pt idx="267511">80</cx:pt>
          <cx:pt idx="267512">0</cx:pt>
          <cx:pt idx="267513">25</cx:pt>
          <cx:pt idx="267514">98</cx:pt>
          <cx:pt idx="267515">19</cx:pt>
          <cx:pt idx="267516">115</cx:pt>
          <cx:pt idx="267517">0</cx:pt>
          <cx:pt idx="267518">3</cx:pt>
          <cx:pt idx="267519">22</cx:pt>
          <cx:pt idx="267520">17</cx:pt>
          <cx:pt idx="267521">0</cx:pt>
          <cx:pt idx="267522">2</cx:pt>
          <cx:pt idx="267523">11</cx:pt>
          <cx:pt idx="267524">2</cx:pt>
          <cx:pt idx="267525">10</cx:pt>
          <cx:pt idx="267526">0</cx:pt>
          <cx:pt idx="267527">54</cx:pt>
          <cx:pt idx="267528">41</cx:pt>
          <cx:pt idx="267529">1</cx:pt>
          <cx:pt idx="267530">0</cx:pt>
          <cx:pt idx="267531">10</cx:pt>
          <cx:pt idx="267532">86</cx:pt>
          <cx:pt idx="267533">0</cx:pt>
          <cx:pt idx="267534">403</cx:pt>
          <cx:pt idx="267535">0</cx:pt>
          <cx:pt idx="267536">1</cx:pt>
          <cx:pt idx="267537">27</cx:pt>
          <cx:pt idx="267538">32</cx:pt>
          <cx:pt idx="267539">10</cx:pt>
          <cx:pt idx="267540">27</cx:pt>
          <cx:pt idx="267541">578</cx:pt>
          <cx:pt idx="267542">5</cx:pt>
          <cx:pt idx="267543">0</cx:pt>
          <cx:pt idx="267544">36</cx:pt>
          <cx:pt idx="267545">8</cx:pt>
          <cx:pt idx="267546">16</cx:pt>
          <cx:pt idx="267547">43</cx:pt>
          <cx:pt idx="267548">0</cx:pt>
          <cx:pt idx="267549">59</cx:pt>
          <cx:pt idx="267550">385</cx:pt>
          <cx:pt idx="267551">70</cx:pt>
          <cx:pt idx="267552">0</cx:pt>
          <cx:pt idx="267553">0</cx:pt>
          <cx:pt idx="267554">22</cx:pt>
          <cx:pt idx="267555">125</cx:pt>
          <cx:pt idx="267556">483</cx:pt>
          <cx:pt idx="267557">330</cx:pt>
          <cx:pt idx="267558">0</cx:pt>
          <cx:pt idx="267559">15</cx:pt>
          <cx:pt idx="267560">81</cx:pt>
          <cx:pt idx="267561">66</cx:pt>
          <cx:pt idx="267562">1</cx:pt>
          <cx:pt idx="267563">1</cx:pt>
          <cx:pt idx="267564">0</cx:pt>
          <cx:pt idx="267565">0</cx:pt>
          <cx:pt idx="267566">63</cx:pt>
          <cx:pt idx="267567">80</cx:pt>
          <cx:pt idx="267568">14</cx:pt>
          <cx:pt idx="267569">14</cx:pt>
          <cx:pt idx="267570">0</cx:pt>
          <cx:pt idx="267571">9</cx:pt>
          <cx:pt idx="267572">0</cx:pt>
          <cx:pt idx="267573">1</cx:pt>
          <cx:pt idx="267574">0</cx:pt>
          <cx:pt idx="267575">0</cx:pt>
          <cx:pt idx="267576">0</cx:pt>
          <cx:pt idx="267577">0</cx:pt>
          <cx:pt idx="267578">0</cx:pt>
          <cx:pt idx="267579">39</cx:pt>
          <cx:pt idx="267580">0</cx:pt>
          <cx:pt idx="267581">0</cx:pt>
          <cx:pt idx="267582">58</cx:pt>
          <cx:pt idx="267583">0</cx:pt>
          <cx:pt idx="267584">7</cx:pt>
          <cx:pt idx="267585">1</cx:pt>
          <cx:pt idx="267586">9</cx:pt>
          <cx:pt idx="267587">36</cx:pt>
          <cx:pt idx="267588">19</cx:pt>
          <cx:pt idx="267589">118</cx:pt>
          <cx:pt idx="267590">6</cx:pt>
          <cx:pt idx="267591">12</cx:pt>
          <cx:pt idx="267592">44</cx:pt>
          <cx:pt idx="267593">131</cx:pt>
          <cx:pt idx="267594">0</cx:pt>
          <cx:pt idx="267595">0</cx:pt>
          <cx:pt idx="267596">2</cx:pt>
          <cx:pt idx="267597">1</cx:pt>
          <cx:pt idx="267598">246</cx:pt>
          <cx:pt idx="267599">68</cx:pt>
          <cx:pt idx="267600">204</cx:pt>
          <cx:pt idx="267601">0</cx:pt>
          <cx:pt idx="267602">20</cx:pt>
          <cx:pt idx="267603">678</cx:pt>
          <cx:pt idx="267604">0</cx:pt>
          <cx:pt idx="267605">0</cx:pt>
          <cx:pt idx="267606">0</cx:pt>
          <cx:pt idx="267607">1</cx:pt>
          <cx:pt idx="267608">6</cx:pt>
          <cx:pt idx="267609">0</cx:pt>
          <cx:pt idx="267610">0</cx:pt>
          <cx:pt idx="267611">1</cx:pt>
          <cx:pt idx="267612">3</cx:pt>
          <cx:pt idx="267613">134</cx:pt>
          <cx:pt idx="267614">287</cx:pt>
          <cx:pt idx="267615">0</cx:pt>
          <cx:pt idx="267616">0</cx:pt>
          <cx:pt idx="267617">0</cx:pt>
          <cx:pt idx="267618">0</cx:pt>
          <cx:pt idx="267619">24</cx:pt>
          <cx:pt idx="267620">53</cx:pt>
          <cx:pt idx="267621">189</cx:pt>
          <cx:pt idx="267622">7</cx:pt>
          <cx:pt idx="267623">0</cx:pt>
          <cx:pt idx="267624">63</cx:pt>
          <cx:pt idx="267625">43</cx:pt>
          <cx:pt idx="267626">0</cx:pt>
          <cx:pt idx="267627">2</cx:pt>
          <cx:pt idx="267628">0</cx:pt>
          <cx:pt idx="267629">23</cx:pt>
          <cx:pt idx="267630">0</cx:pt>
          <cx:pt idx="267631">21</cx:pt>
          <cx:pt idx="267632">53</cx:pt>
          <cx:pt idx="267633">35</cx:pt>
          <cx:pt idx="267634">12</cx:pt>
          <cx:pt idx="267635">62</cx:pt>
          <cx:pt idx="267636">541</cx:pt>
          <cx:pt idx="267637">37</cx:pt>
          <cx:pt idx="267638">162</cx:pt>
          <cx:pt idx="267639">8</cx:pt>
          <cx:pt idx="267640">0</cx:pt>
          <cx:pt idx="267641">0</cx:pt>
          <cx:pt idx="267642">0</cx:pt>
          <cx:pt idx="267643">24</cx:pt>
          <cx:pt idx="267644">1</cx:pt>
          <cx:pt idx="267645">17</cx:pt>
          <cx:pt idx="267646">9</cx:pt>
          <cx:pt idx="267647">73</cx:pt>
          <cx:pt idx="267648">0</cx:pt>
          <cx:pt idx="267649">0</cx:pt>
          <cx:pt idx="267650">147</cx:pt>
          <cx:pt idx="267651">0</cx:pt>
          <cx:pt idx="267652">9</cx:pt>
          <cx:pt idx="267653">152</cx:pt>
          <cx:pt idx="267654">0</cx:pt>
          <cx:pt idx="267655">59</cx:pt>
          <cx:pt idx="267656">1</cx:pt>
          <cx:pt idx="267657">8</cx:pt>
          <cx:pt idx="267658">1</cx:pt>
          <cx:pt idx="267659">0</cx:pt>
          <cx:pt idx="267660">2</cx:pt>
          <cx:pt idx="267661">21</cx:pt>
          <cx:pt idx="267662">1</cx:pt>
          <cx:pt idx="267663">6</cx:pt>
          <cx:pt idx="267664">29</cx:pt>
          <cx:pt idx="267665">7</cx:pt>
          <cx:pt idx="267666">4</cx:pt>
          <cx:pt idx="267667">0</cx:pt>
          <cx:pt idx="267668">0</cx:pt>
          <cx:pt idx="267669">0</cx:pt>
          <cx:pt idx="267670">0</cx:pt>
          <cx:pt idx="267671">122</cx:pt>
          <cx:pt idx="267672">7</cx:pt>
          <cx:pt idx="267673">29</cx:pt>
          <cx:pt idx="267674">0</cx:pt>
          <cx:pt idx="267675">13</cx:pt>
          <cx:pt idx="267676">0</cx:pt>
          <cx:pt idx="267677">15</cx:pt>
          <cx:pt idx="267678">3</cx:pt>
          <cx:pt idx="267679">1</cx:pt>
          <cx:pt idx="267680">1</cx:pt>
          <cx:pt idx="267681">4</cx:pt>
          <cx:pt idx="267682">1</cx:pt>
          <cx:pt idx="267683">2</cx:pt>
          <cx:pt idx="267684">0</cx:pt>
          <cx:pt idx="267685">0</cx:pt>
          <cx:pt idx="267686">0</cx:pt>
          <cx:pt idx="267687">0</cx:pt>
          <cx:pt idx="267688">155</cx:pt>
          <cx:pt idx="267689">0</cx:pt>
          <cx:pt idx="267690">5</cx:pt>
          <cx:pt idx="267691">236</cx:pt>
          <cx:pt idx="267692">0</cx:pt>
          <cx:pt idx="267693">124</cx:pt>
          <cx:pt idx="267694">8</cx:pt>
          <cx:pt idx="267695">49</cx:pt>
          <cx:pt idx="267696">27</cx:pt>
          <cx:pt idx="267697">0</cx:pt>
          <cx:pt idx="267698">0</cx:pt>
          <cx:pt idx="267699">0</cx:pt>
          <cx:pt idx="267700">0</cx:pt>
          <cx:pt idx="267701">0</cx:pt>
          <cx:pt idx="267702">51</cx:pt>
          <cx:pt idx="267703">262</cx:pt>
          <cx:pt idx="267704">1</cx:pt>
          <cx:pt idx="267705">1</cx:pt>
          <cx:pt idx="267706">0</cx:pt>
          <cx:pt idx="267707">8</cx:pt>
          <cx:pt idx="267708">10</cx:pt>
          <cx:pt idx="267709">19</cx:pt>
          <cx:pt idx="267710">101</cx:pt>
          <cx:pt idx="267711">87</cx:pt>
          <cx:pt idx="267712">288</cx:pt>
          <cx:pt idx="267713">28</cx:pt>
          <cx:pt idx="267714">301</cx:pt>
          <cx:pt idx="267715">22</cx:pt>
          <cx:pt idx="267716">0</cx:pt>
          <cx:pt idx="267717">0</cx:pt>
          <cx:pt idx="267718">0</cx:pt>
          <cx:pt idx="267719">24</cx:pt>
          <cx:pt idx="267720">704</cx:pt>
          <cx:pt idx="267721">1</cx:pt>
          <cx:pt idx="267722">1</cx:pt>
          <cx:pt idx="267723">29</cx:pt>
          <cx:pt idx="267724">59</cx:pt>
          <cx:pt idx="267725">1</cx:pt>
          <cx:pt idx="267726">3</cx:pt>
          <cx:pt idx="267727">83</cx:pt>
          <cx:pt idx="267728">0</cx:pt>
          <cx:pt idx="267729">1</cx:pt>
          <cx:pt idx="267730">3</cx:pt>
          <cx:pt idx="267731">2</cx:pt>
          <cx:pt idx="267732">7</cx:pt>
          <cx:pt idx="267733">57</cx:pt>
          <cx:pt idx="267734">4</cx:pt>
          <cx:pt idx="267735">2</cx:pt>
          <cx:pt idx="267736">0</cx:pt>
          <cx:pt idx="267737">0</cx:pt>
          <cx:pt idx="267738">0</cx:pt>
          <cx:pt idx="267739">35</cx:pt>
          <cx:pt idx="267740">0</cx:pt>
          <cx:pt idx="267741">1</cx:pt>
          <cx:pt idx="267742">41</cx:pt>
          <cx:pt idx="267743">1</cx:pt>
          <cx:pt idx="267744">0</cx:pt>
          <cx:pt idx="267745">3</cx:pt>
          <cx:pt idx="267746">19</cx:pt>
          <cx:pt idx="267747">2</cx:pt>
          <cx:pt idx="267748">12</cx:pt>
          <cx:pt idx="267749">0</cx:pt>
          <cx:pt idx="267750">1</cx:pt>
          <cx:pt idx="267751">0</cx:pt>
          <cx:pt idx="267752">10</cx:pt>
          <cx:pt idx="267753">1</cx:pt>
          <cx:pt idx="267754">20</cx:pt>
          <cx:pt idx="267755">0</cx:pt>
          <cx:pt idx="267756">3</cx:pt>
          <cx:pt idx="267757">23</cx:pt>
          <cx:pt idx="267758">20</cx:pt>
          <cx:pt idx="267759">0</cx:pt>
          <cx:pt idx="267760">3</cx:pt>
          <cx:pt idx="267761">0</cx:pt>
          <cx:pt idx="267762">8</cx:pt>
          <cx:pt idx="267763">0</cx:pt>
          <cx:pt idx="267764">3</cx:pt>
          <cx:pt idx="267765">0</cx:pt>
          <cx:pt idx="267766">0</cx:pt>
          <cx:pt idx="267767">7</cx:pt>
          <cx:pt idx="267768">0</cx:pt>
          <cx:pt idx="267769">35</cx:pt>
          <cx:pt idx="267770">28</cx:pt>
          <cx:pt idx="267771">21</cx:pt>
          <cx:pt idx="267772">1</cx:pt>
          <cx:pt idx="267773">0</cx:pt>
          <cx:pt idx="267774">0</cx:pt>
          <cx:pt idx="267775">24</cx:pt>
          <cx:pt idx="267776">1</cx:pt>
          <cx:pt idx="267777">18</cx:pt>
          <cx:pt idx="267778">183</cx:pt>
          <cx:pt idx="267779">5</cx:pt>
          <cx:pt idx="267780">0</cx:pt>
          <cx:pt idx="267781">0</cx:pt>
          <cx:pt idx="267782">1</cx:pt>
          <cx:pt idx="267783">2</cx:pt>
          <cx:pt idx="267784">22</cx:pt>
          <cx:pt idx="267785">2</cx:pt>
          <cx:pt idx="267786">0</cx:pt>
          <cx:pt idx="267787">0</cx:pt>
          <cx:pt idx="267788">0</cx:pt>
          <cx:pt idx="267789">0</cx:pt>
          <cx:pt idx="267790">0</cx:pt>
          <cx:pt idx="267791">0</cx:pt>
          <cx:pt idx="267792">133</cx:pt>
          <cx:pt idx="267793">28</cx:pt>
          <cx:pt idx="267794">0</cx:pt>
          <cx:pt idx="267795">0</cx:pt>
          <cx:pt idx="267796">0</cx:pt>
          <cx:pt idx="267797">14</cx:pt>
          <cx:pt idx="267798">195</cx:pt>
          <cx:pt idx="267799">28</cx:pt>
          <cx:pt idx="267800">0</cx:pt>
          <cx:pt idx="267801">105</cx:pt>
          <cx:pt idx="267802">0</cx:pt>
          <cx:pt idx="267803">0</cx:pt>
          <cx:pt idx="267804">21</cx:pt>
          <cx:pt idx="267805">1</cx:pt>
          <cx:pt idx="267806">95</cx:pt>
          <cx:pt idx="267807">0</cx:pt>
          <cx:pt idx="267808">0</cx:pt>
          <cx:pt idx="267809">0</cx:pt>
          <cx:pt idx="267810">367</cx:pt>
          <cx:pt idx="267811">39</cx:pt>
          <cx:pt idx="267812">14</cx:pt>
          <cx:pt idx="267813">0</cx:pt>
          <cx:pt idx="267814">57</cx:pt>
          <cx:pt idx="267815">4</cx:pt>
          <cx:pt idx="267816">131</cx:pt>
          <cx:pt idx="267817">14</cx:pt>
          <cx:pt idx="267818">243</cx:pt>
          <cx:pt idx="267819">53</cx:pt>
          <cx:pt idx="267820">13</cx:pt>
          <cx:pt idx="267821">1</cx:pt>
          <cx:pt idx="267822">1</cx:pt>
          <cx:pt idx="267823">56</cx:pt>
          <cx:pt idx="267824">7</cx:pt>
          <cx:pt idx="267825">33</cx:pt>
          <cx:pt idx="267826">3</cx:pt>
          <cx:pt idx="267827">16</cx:pt>
          <cx:pt idx="267828">288</cx:pt>
          <cx:pt idx="267829">147</cx:pt>
          <cx:pt idx="267830">0</cx:pt>
          <cx:pt idx="267831">79</cx:pt>
          <cx:pt idx="267832">39</cx:pt>
          <cx:pt idx="267833">188</cx:pt>
          <cx:pt idx="267834">41</cx:pt>
          <cx:pt idx="267835">169</cx:pt>
          <cx:pt idx="267836">32</cx:pt>
          <cx:pt idx="267837">2</cx:pt>
          <cx:pt idx="267838">42</cx:pt>
          <cx:pt idx="267839">7</cx:pt>
          <cx:pt idx="267840">17</cx:pt>
          <cx:pt idx="267841">5</cx:pt>
          <cx:pt idx="267842">14</cx:pt>
          <cx:pt idx="267843">4</cx:pt>
          <cx:pt idx="267844">0</cx:pt>
          <cx:pt idx="267845">4</cx:pt>
          <cx:pt idx="267846">0</cx:pt>
          <cx:pt idx="267847">1</cx:pt>
          <cx:pt idx="267848">0</cx:pt>
          <cx:pt idx="267849">2</cx:pt>
          <cx:pt idx="267850">21</cx:pt>
          <cx:pt idx="267851">51</cx:pt>
          <cx:pt idx="267852">26</cx:pt>
          <cx:pt idx="267853">0</cx:pt>
          <cx:pt idx="267854">1</cx:pt>
          <cx:pt idx="267855">0</cx:pt>
          <cx:pt idx="267856">0</cx:pt>
          <cx:pt idx="267857">9</cx:pt>
          <cx:pt idx="267858">0</cx:pt>
          <cx:pt idx="267859">3</cx:pt>
          <cx:pt idx="267860">52</cx:pt>
          <cx:pt idx="267861">80</cx:pt>
          <cx:pt idx="267862">0</cx:pt>
          <cx:pt idx="267863">0</cx:pt>
          <cx:pt idx="267864">28</cx:pt>
          <cx:pt idx="267865">15</cx:pt>
          <cx:pt idx="267866">0</cx:pt>
          <cx:pt idx="267867">4</cx:pt>
          <cx:pt idx="267868">13</cx:pt>
          <cx:pt idx="267869">0</cx:pt>
          <cx:pt idx="267870">18</cx:pt>
          <cx:pt idx="267871">31</cx:pt>
          <cx:pt idx="267872">10</cx:pt>
          <cx:pt idx="267873">21</cx:pt>
          <cx:pt idx="267874">0</cx:pt>
          <cx:pt idx="267875">7</cx:pt>
          <cx:pt idx="267876">3</cx:pt>
          <cx:pt idx="267877">5</cx:pt>
          <cx:pt idx="267878">1</cx:pt>
          <cx:pt idx="267879">60</cx:pt>
          <cx:pt idx="267880">461</cx:pt>
          <cx:pt idx="267881">77</cx:pt>
          <cx:pt idx="267882">8</cx:pt>
          <cx:pt idx="267883">0</cx:pt>
          <cx:pt idx="267884">0</cx:pt>
          <cx:pt idx="267885">0</cx:pt>
          <cx:pt idx="267886">0</cx:pt>
          <cx:pt idx="267887">0</cx:pt>
          <cx:pt idx="267888">99</cx:pt>
          <cx:pt idx="267889">88</cx:pt>
          <cx:pt idx="267890">43</cx:pt>
          <cx:pt idx="267891">1</cx:pt>
          <cx:pt idx="267892">14</cx:pt>
          <cx:pt idx="267893">1</cx:pt>
          <cx:pt idx="267894">112</cx:pt>
          <cx:pt idx="267895">9</cx:pt>
          <cx:pt idx="267896">243</cx:pt>
          <cx:pt idx="267897">27</cx:pt>
          <cx:pt idx="267898">0</cx:pt>
          <cx:pt idx="267899">0</cx:pt>
          <cx:pt idx="267900">89</cx:pt>
          <cx:pt idx="267901">1</cx:pt>
          <cx:pt idx="267902">24</cx:pt>
          <cx:pt idx="267903">8</cx:pt>
          <cx:pt idx="267904">69</cx:pt>
          <cx:pt idx="267905">165</cx:pt>
          <cx:pt idx="267906">0</cx:pt>
          <cx:pt idx="267907">0</cx:pt>
          <cx:pt idx="267908">2</cx:pt>
          <cx:pt idx="267909">0</cx:pt>
          <cx:pt idx="267910">15</cx:pt>
          <cx:pt idx="267911">17</cx:pt>
          <cx:pt idx="267912">13</cx:pt>
          <cx:pt idx="267913">2</cx:pt>
          <cx:pt idx="267914">2</cx:pt>
          <cx:pt idx="267915">12</cx:pt>
          <cx:pt idx="267916">11</cx:pt>
          <cx:pt idx="267917">6</cx:pt>
          <cx:pt idx="267918">14</cx:pt>
          <cx:pt idx="267919">41</cx:pt>
          <cx:pt idx="267920">13</cx:pt>
          <cx:pt idx="267921">0</cx:pt>
          <cx:pt idx="267922">28</cx:pt>
          <cx:pt idx="267923">13</cx:pt>
          <cx:pt idx="267924">15</cx:pt>
          <cx:pt idx="267925">2</cx:pt>
          <cx:pt idx="267926">28</cx:pt>
          <cx:pt idx="267927">34</cx:pt>
          <cx:pt idx="267928">0</cx:pt>
          <cx:pt idx="267929">0</cx:pt>
          <cx:pt idx="267930">0</cx:pt>
          <cx:pt idx="267931">0</cx:pt>
          <cx:pt idx="267932">3</cx:pt>
          <cx:pt idx="267933">1</cx:pt>
          <cx:pt idx="267934">2</cx:pt>
          <cx:pt idx="267935">31</cx:pt>
          <cx:pt idx="267936">1</cx:pt>
          <cx:pt idx="267937">1</cx:pt>
          <cx:pt idx="267938">0</cx:pt>
          <cx:pt idx="267939">49</cx:pt>
          <cx:pt idx="267940">13</cx:pt>
          <cx:pt idx="267941">1</cx:pt>
          <cx:pt idx="267942">11</cx:pt>
          <cx:pt idx="267943">14</cx:pt>
          <cx:pt idx="267944">16</cx:pt>
          <cx:pt idx="267945">24</cx:pt>
          <cx:pt idx="267946">8</cx:pt>
          <cx:pt idx="267947">166</cx:pt>
          <cx:pt idx="267948">1</cx:pt>
          <cx:pt idx="267949">172</cx:pt>
          <cx:pt idx="267950">49</cx:pt>
          <cx:pt idx="267951">474</cx:pt>
          <cx:pt idx="267952">155</cx:pt>
          <cx:pt idx="267953">132</cx:pt>
          <cx:pt idx="267954">53</cx:pt>
          <cx:pt idx="267955">1</cx:pt>
          <cx:pt idx="267956">1</cx:pt>
          <cx:pt idx="267957">0</cx:pt>
          <cx:pt idx="267958">49</cx:pt>
          <cx:pt idx="267959">1</cx:pt>
          <cx:pt idx="267960">539</cx:pt>
          <cx:pt idx="267961">0</cx:pt>
          <cx:pt idx="267962">0</cx:pt>
          <cx:pt idx="267963">0</cx:pt>
          <cx:pt idx="267964">0</cx:pt>
          <cx:pt idx="267965">0</cx:pt>
          <cx:pt idx="267966">2</cx:pt>
          <cx:pt idx="267967">0</cx:pt>
          <cx:pt idx="267968">0</cx:pt>
          <cx:pt idx="267969">0</cx:pt>
          <cx:pt idx="267970">1</cx:pt>
          <cx:pt idx="267971">2</cx:pt>
          <cx:pt idx="267972">0</cx:pt>
          <cx:pt idx="267973">1</cx:pt>
          <cx:pt idx="267974">0</cx:pt>
          <cx:pt idx="267975">0</cx:pt>
          <cx:pt idx="267976">0</cx:pt>
          <cx:pt idx="267977">0</cx:pt>
          <cx:pt idx="267978">0</cx:pt>
          <cx:pt idx="267979">0</cx:pt>
          <cx:pt idx="267980">1</cx:pt>
          <cx:pt idx="267981">0</cx:pt>
          <cx:pt idx="267982">0</cx:pt>
          <cx:pt idx="267983">25</cx:pt>
          <cx:pt idx="267984">4</cx:pt>
          <cx:pt idx="267985">8</cx:pt>
          <cx:pt idx="267986">10</cx:pt>
          <cx:pt idx="267987">0</cx:pt>
          <cx:pt idx="267988">27</cx:pt>
          <cx:pt idx="267989">0</cx:pt>
          <cx:pt idx="267990">0</cx:pt>
          <cx:pt idx="267991">0</cx:pt>
          <cx:pt idx="267992">38</cx:pt>
          <cx:pt idx="267993">0</cx:pt>
          <cx:pt idx="267994">6</cx:pt>
          <cx:pt idx="267995">1</cx:pt>
          <cx:pt idx="267996">41</cx:pt>
          <cx:pt idx="267997">0</cx:pt>
          <cx:pt idx="267998">1</cx:pt>
          <cx:pt idx="267999">27</cx:pt>
          <cx:pt idx="268000">2</cx:pt>
          <cx:pt idx="268001">8</cx:pt>
          <cx:pt idx="268002">1</cx:pt>
          <cx:pt idx="268003">0</cx:pt>
          <cx:pt idx="268004">26</cx:pt>
          <cx:pt idx="268005">0</cx:pt>
          <cx:pt idx="268006">0</cx:pt>
          <cx:pt idx="268007">13</cx:pt>
          <cx:pt idx="268008">51</cx:pt>
          <cx:pt idx="268009">0</cx:pt>
          <cx:pt idx="268010">0</cx:pt>
          <cx:pt idx="268011">18</cx:pt>
          <cx:pt idx="268012">0</cx:pt>
          <cx:pt idx="268013">0</cx:pt>
          <cx:pt idx="268014">20</cx:pt>
          <cx:pt idx="268015">146</cx:pt>
          <cx:pt idx="268016">276</cx:pt>
          <cx:pt idx="268017">30</cx:pt>
          <cx:pt idx="268018">0</cx:pt>
          <cx:pt idx="268019">21</cx:pt>
          <cx:pt idx="268020">90</cx:pt>
          <cx:pt idx="268021">0</cx:pt>
          <cx:pt idx="268022">0</cx:pt>
          <cx:pt idx="268023">0</cx:pt>
          <cx:pt idx="268024">309</cx:pt>
          <cx:pt idx="268025">1</cx:pt>
          <cx:pt idx="268026">7</cx:pt>
          <cx:pt idx="268027">0</cx:pt>
          <cx:pt idx="268028">11</cx:pt>
          <cx:pt idx="268029">8</cx:pt>
          <cx:pt idx="268030">59</cx:pt>
          <cx:pt idx="268031">0</cx:pt>
          <cx:pt idx="268032">279</cx:pt>
          <cx:pt idx="268033">35</cx:pt>
          <cx:pt idx="268034">4</cx:pt>
          <cx:pt idx="268035">51</cx:pt>
          <cx:pt idx="268036">4</cx:pt>
          <cx:pt idx="268037">470</cx:pt>
          <cx:pt idx="268038">489</cx:pt>
          <cx:pt idx="268039">52</cx:pt>
          <cx:pt idx="268040">0</cx:pt>
          <cx:pt idx="268041">9</cx:pt>
          <cx:pt idx="268042">14</cx:pt>
          <cx:pt idx="268043">5</cx:pt>
          <cx:pt idx="268044">194</cx:pt>
          <cx:pt idx="268045">1</cx:pt>
          <cx:pt idx="268046">1</cx:pt>
          <cx:pt idx="268047">0</cx:pt>
          <cx:pt idx="268048">16</cx:pt>
          <cx:pt idx="268049">0</cx:pt>
          <cx:pt idx="268050">0</cx:pt>
          <cx:pt idx="268051">125</cx:pt>
          <cx:pt idx="268052">0</cx:pt>
          <cx:pt idx="268053">1</cx:pt>
          <cx:pt idx="268054">0</cx:pt>
          <cx:pt idx="268055">0</cx:pt>
          <cx:pt idx="268056">4</cx:pt>
          <cx:pt idx="268057">0</cx:pt>
          <cx:pt idx="268058">1</cx:pt>
          <cx:pt idx="268059">0</cx:pt>
          <cx:pt idx="268060">15</cx:pt>
          <cx:pt idx="268061">117</cx:pt>
          <cx:pt idx="268062">15</cx:pt>
          <cx:pt idx="268063">18</cx:pt>
          <cx:pt idx="268064">0</cx:pt>
          <cx:pt idx="268065">0</cx:pt>
          <cx:pt idx="268066">86</cx:pt>
          <cx:pt idx="268067">77</cx:pt>
          <cx:pt idx="268068">0</cx:pt>
          <cx:pt idx="268069">2</cx:pt>
          <cx:pt idx="268070">76</cx:pt>
          <cx:pt idx="268071">0</cx:pt>
          <cx:pt idx="268072">0</cx:pt>
          <cx:pt idx="268073">49</cx:pt>
          <cx:pt idx="268074">0</cx:pt>
          <cx:pt idx="268075">239</cx:pt>
          <cx:pt idx="268076">0</cx:pt>
          <cx:pt idx="268077">14</cx:pt>
          <cx:pt idx="268078">0</cx:pt>
          <cx:pt idx="268079">184</cx:pt>
          <cx:pt idx="268080">0</cx:pt>
          <cx:pt idx="268081">101</cx:pt>
          <cx:pt idx="268082">19</cx:pt>
          <cx:pt idx="268083">0</cx:pt>
          <cx:pt idx="268084">6</cx:pt>
          <cx:pt idx="268085">24</cx:pt>
          <cx:pt idx="268086">24</cx:pt>
          <cx:pt idx="268087">0</cx:pt>
          <cx:pt idx="268088">247</cx:pt>
          <cx:pt idx="268089">15</cx:pt>
          <cx:pt idx="268090">155</cx:pt>
          <cx:pt idx="268091">21</cx:pt>
          <cx:pt idx="268092">1</cx:pt>
          <cx:pt idx="268093">21</cx:pt>
          <cx:pt idx="268094">3</cx:pt>
          <cx:pt idx="268095">50</cx:pt>
          <cx:pt idx="268096">149</cx:pt>
          <cx:pt idx="268097">254</cx:pt>
          <cx:pt idx="268098">0</cx:pt>
          <cx:pt idx="268099">12</cx:pt>
          <cx:pt idx="268100">69</cx:pt>
          <cx:pt idx="268101">7</cx:pt>
          <cx:pt idx="268102">0</cx:pt>
          <cx:pt idx="268103">0</cx:pt>
          <cx:pt idx="268104">3</cx:pt>
          <cx:pt idx="268105">33</cx:pt>
          <cx:pt idx="268106">0</cx:pt>
          <cx:pt idx="268107">0</cx:pt>
          <cx:pt idx="268108">477</cx:pt>
          <cx:pt idx="268109">0</cx:pt>
          <cx:pt idx="268110">162</cx:pt>
          <cx:pt idx="268111">11</cx:pt>
          <cx:pt idx="268112">0</cx:pt>
          <cx:pt idx="268113">0</cx:pt>
          <cx:pt idx="268114">145</cx:pt>
          <cx:pt idx="268115">54</cx:pt>
          <cx:pt idx="268116">2</cx:pt>
          <cx:pt idx="268117">349</cx:pt>
          <cx:pt idx="268118">471</cx:pt>
          <cx:pt idx="268119">1</cx:pt>
          <cx:pt idx="268120">41</cx:pt>
          <cx:pt idx="268121">0</cx:pt>
          <cx:pt idx="268122">10</cx:pt>
          <cx:pt idx="268123">119</cx:pt>
          <cx:pt idx="268124">197</cx:pt>
          <cx:pt idx="268125">12</cx:pt>
          <cx:pt idx="268126">0</cx:pt>
          <cx:pt idx="268127">6</cx:pt>
          <cx:pt idx="268128">14</cx:pt>
          <cx:pt idx="268129">127</cx:pt>
          <cx:pt idx="268130">218</cx:pt>
          <cx:pt idx="268131">8</cx:pt>
          <cx:pt idx="268132">16</cx:pt>
          <cx:pt idx="268133">1</cx:pt>
          <cx:pt idx="268134">0</cx:pt>
          <cx:pt idx="268135">3</cx:pt>
          <cx:pt idx="268136">0</cx:pt>
          <cx:pt idx="268137">0</cx:pt>
          <cx:pt idx="268138">24</cx:pt>
          <cx:pt idx="268139">0</cx:pt>
          <cx:pt idx="268140">98</cx:pt>
          <cx:pt idx="268141">6</cx:pt>
          <cx:pt idx="268142">0</cx:pt>
          <cx:pt idx="268143">4</cx:pt>
          <cx:pt idx="268144">12</cx:pt>
          <cx:pt idx="268145">1</cx:pt>
          <cx:pt idx="268146">0</cx:pt>
          <cx:pt idx="268147">0</cx:pt>
          <cx:pt idx="268148">25</cx:pt>
          <cx:pt idx="268149">86</cx:pt>
          <cx:pt idx="268150">1</cx:pt>
          <cx:pt idx="268151">1</cx:pt>
          <cx:pt idx="268152">0</cx:pt>
          <cx:pt idx="268153">140</cx:pt>
          <cx:pt idx="268154">8</cx:pt>
          <cx:pt idx="268155">1</cx:pt>
          <cx:pt idx="268156">0</cx:pt>
          <cx:pt idx="268157">15</cx:pt>
          <cx:pt idx="268158">130</cx:pt>
          <cx:pt idx="268159">12</cx:pt>
          <cx:pt idx="268160">327</cx:pt>
          <cx:pt idx="268161">55</cx:pt>
          <cx:pt idx="268162">0</cx:pt>
          <cx:pt idx="268163">3</cx:pt>
          <cx:pt idx="268164">19</cx:pt>
          <cx:pt idx="268165">86</cx:pt>
          <cx:pt idx="268166">0</cx:pt>
          <cx:pt idx="268167">246</cx:pt>
          <cx:pt idx="268168">48</cx:pt>
          <cx:pt idx="268169">27</cx:pt>
          <cx:pt idx="268170">14</cx:pt>
          <cx:pt idx="268171">2</cx:pt>
          <cx:pt idx="268172">0</cx:pt>
          <cx:pt idx="268173">41</cx:pt>
          <cx:pt idx="268174">7</cx:pt>
          <cx:pt idx="268175">57</cx:pt>
          <cx:pt idx="268176">20</cx:pt>
          <cx:pt idx="268177">1</cx:pt>
          <cx:pt idx="268178">1</cx:pt>
          <cx:pt idx="268179">46</cx:pt>
          <cx:pt idx="268180">22</cx:pt>
          <cx:pt idx="268181">0</cx:pt>
          <cx:pt idx="268182">4</cx:pt>
          <cx:pt idx="268183">272</cx:pt>
          <cx:pt idx="268184">139</cx:pt>
          <cx:pt idx="268185">4</cx:pt>
          <cx:pt idx="268186">0</cx:pt>
          <cx:pt idx="268187">0</cx:pt>
          <cx:pt idx="268188">29</cx:pt>
          <cx:pt idx="268189">0</cx:pt>
          <cx:pt idx="268190">5</cx:pt>
          <cx:pt idx="268191">153</cx:pt>
          <cx:pt idx="268192">0</cx:pt>
          <cx:pt idx="268193">1</cx:pt>
          <cx:pt idx="268194">2</cx:pt>
          <cx:pt idx="268195">0</cx:pt>
          <cx:pt idx="268196">0</cx:pt>
          <cx:pt idx="268197">0</cx:pt>
          <cx:pt idx="268198">0</cx:pt>
          <cx:pt idx="268199">0</cx:pt>
          <cx:pt idx="268200">1</cx:pt>
          <cx:pt idx="268201">1</cx:pt>
          <cx:pt idx="268202">0</cx:pt>
          <cx:pt idx="268203">0</cx:pt>
          <cx:pt idx="268204">134</cx:pt>
          <cx:pt idx="268205">33</cx:pt>
          <cx:pt idx="268206">139</cx:pt>
          <cx:pt idx="268207">2</cx:pt>
          <cx:pt idx="268208">76</cx:pt>
          <cx:pt idx="268209">0</cx:pt>
          <cx:pt idx="268210">0</cx:pt>
          <cx:pt idx="268211">0</cx:pt>
          <cx:pt idx="268212">5</cx:pt>
          <cx:pt idx="268213">0</cx:pt>
          <cx:pt idx="268214">4</cx:pt>
          <cx:pt idx="268215">3</cx:pt>
          <cx:pt idx="268216">27</cx:pt>
          <cx:pt idx="268217">13</cx:pt>
          <cx:pt idx="268218">0</cx:pt>
          <cx:pt idx="268219">7</cx:pt>
          <cx:pt idx="268220">19</cx:pt>
          <cx:pt idx="268221">16</cx:pt>
          <cx:pt idx="268222">12</cx:pt>
          <cx:pt idx="268223">15</cx:pt>
          <cx:pt idx="268224">5</cx:pt>
          <cx:pt idx="268225">6</cx:pt>
          <cx:pt idx="268226">0</cx:pt>
          <cx:pt idx="268227">14</cx:pt>
          <cx:pt idx="268228">13</cx:pt>
          <cx:pt idx="268229">2</cx:pt>
          <cx:pt idx="268230">8</cx:pt>
          <cx:pt idx="268231">4</cx:pt>
          <cx:pt idx="268232">1</cx:pt>
          <cx:pt idx="268233">35</cx:pt>
          <cx:pt idx="268234">42</cx:pt>
          <cx:pt idx="268235">1</cx:pt>
          <cx:pt idx="268236">12</cx:pt>
          <cx:pt idx="268237">29</cx:pt>
          <cx:pt idx="268238">0</cx:pt>
          <cx:pt idx="268239">70</cx:pt>
          <cx:pt idx="268240">400</cx:pt>
          <cx:pt idx="268241">0</cx:pt>
          <cx:pt idx="268242">57</cx:pt>
          <cx:pt idx="268243">14</cx:pt>
          <cx:pt idx="268244">0</cx:pt>
          <cx:pt idx="268245">3</cx:pt>
          <cx:pt idx="268246">42</cx:pt>
          <cx:pt idx="268247">1</cx:pt>
          <cx:pt idx="268248">237</cx:pt>
          <cx:pt idx="268249">0</cx:pt>
          <cx:pt idx="268250">30</cx:pt>
          <cx:pt idx="268251">105</cx:pt>
          <cx:pt idx="268252">0</cx:pt>
          <cx:pt idx="268253">20</cx:pt>
          <cx:pt idx="268254">30</cx:pt>
          <cx:pt idx="268255">0</cx:pt>
          <cx:pt idx="268256">2</cx:pt>
          <cx:pt idx="268257">17</cx:pt>
          <cx:pt idx="268258">0</cx:pt>
          <cx:pt idx="268259">118</cx:pt>
          <cx:pt idx="268260">2</cx:pt>
          <cx:pt idx="268261">21</cx:pt>
          <cx:pt idx="268262">2</cx:pt>
          <cx:pt idx="268263">3</cx:pt>
          <cx:pt idx="268264">8</cx:pt>
          <cx:pt idx="268265">9</cx:pt>
          <cx:pt idx="268266">1</cx:pt>
          <cx:pt idx="268267">0</cx:pt>
          <cx:pt idx="268268">35</cx:pt>
          <cx:pt idx="268269">6</cx:pt>
          <cx:pt idx="268270">1</cx:pt>
          <cx:pt idx="268271">81</cx:pt>
          <cx:pt idx="268272">15</cx:pt>
          <cx:pt idx="268273">147</cx:pt>
          <cx:pt idx="268274">250</cx:pt>
          <cx:pt idx="268275">26</cx:pt>
          <cx:pt idx="268276">0</cx:pt>
          <cx:pt idx="268277">0</cx:pt>
          <cx:pt idx="268278">6</cx:pt>
          <cx:pt idx="268279">27</cx:pt>
          <cx:pt idx="268280">24</cx:pt>
          <cx:pt idx="268281">21</cx:pt>
          <cx:pt idx="268282">49</cx:pt>
          <cx:pt idx="268283">83</cx:pt>
          <cx:pt idx="268284">4</cx:pt>
          <cx:pt idx="268285">20</cx:pt>
          <cx:pt idx="268286">0</cx:pt>
          <cx:pt idx="268287">2</cx:pt>
          <cx:pt idx="268288">212</cx:pt>
          <cx:pt idx="268289">26</cx:pt>
          <cx:pt idx="268290">0</cx:pt>
          <cx:pt idx="268291">0</cx:pt>
          <cx:pt idx="268292">106</cx:pt>
          <cx:pt idx="268293">28</cx:pt>
          <cx:pt idx="268294">2</cx:pt>
          <cx:pt idx="268295">3</cx:pt>
          <cx:pt idx="268296">0</cx:pt>
          <cx:pt idx="268297">13</cx:pt>
          <cx:pt idx="268298">1</cx:pt>
          <cx:pt idx="268299">216</cx:pt>
          <cx:pt idx="268300">108</cx:pt>
          <cx:pt idx="268301">1</cx:pt>
          <cx:pt idx="268302">0</cx:pt>
          <cx:pt idx="268303">6</cx:pt>
          <cx:pt idx="268304">3</cx:pt>
          <cx:pt idx="268305">0</cx:pt>
          <cx:pt idx="268306">43</cx:pt>
          <cx:pt idx="268307">110</cx:pt>
          <cx:pt idx="268308">0</cx:pt>
          <cx:pt idx="268309">0</cx:pt>
          <cx:pt idx="268310">15</cx:pt>
          <cx:pt idx="268311">1</cx:pt>
          <cx:pt idx="268312">0</cx:pt>
          <cx:pt idx="268313">70</cx:pt>
          <cx:pt idx="268314">19</cx:pt>
          <cx:pt idx="268315">0</cx:pt>
          <cx:pt idx="268316">1</cx:pt>
          <cx:pt idx="268317">40</cx:pt>
          <cx:pt idx="268318">128</cx:pt>
          <cx:pt idx="268319">28</cx:pt>
          <cx:pt idx="268320">15</cx:pt>
          <cx:pt idx="268321">1</cx:pt>
          <cx:pt idx="268322">0</cx:pt>
          <cx:pt idx="268323">0</cx:pt>
          <cx:pt idx="268324">0</cx:pt>
          <cx:pt idx="268325">0</cx:pt>
          <cx:pt idx="268326">54</cx:pt>
          <cx:pt idx="268327">417</cx:pt>
          <cx:pt idx="268328">8</cx:pt>
          <cx:pt idx="268329">1</cx:pt>
          <cx:pt idx="268330">1</cx:pt>
          <cx:pt idx="268331">8</cx:pt>
          <cx:pt idx="268332">4</cx:pt>
          <cx:pt idx="268333">0</cx:pt>
          <cx:pt idx="268334">0</cx:pt>
          <cx:pt idx="268335">5</cx:pt>
          <cx:pt idx="268336">60</cx:pt>
          <cx:pt idx="268337">9</cx:pt>
          <cx:pt idx="268338">0</cx:pt>
          <cx:pt idx="268339">0</cx:pt>
          <cx:pt idx="268340">0</cx:pt>
          <cx:pt idx="268341">3</cx:pt>
          <cx:pt idx="268342">49</cx:pt>
          <cx:pt idx="268343">26</cx:pt>
          <cx:pt idx="268344">147</cx:pt>
          <cx:pt idx="268345">12</cx:pt>
          <cx:pt idx="268346">1</cx:pt>
          <cx:pt idx="268347">522</cx:pt>
          <cx:pt idx="268348">3</cx:pt>
          <cx:pt idx="268349">50</cx:pt>
          <cx:pt idx="268350">49</cx:pt>
          <cx:pt idx="268351">28</cx:pt>
          <cx:pt idx="268352">43</cx:pt>
          <cx:pt idx="268353">48</cx:pt>
          <cx:pt idx="268354">0</cx:pt>
          <cx:pt idx="268355">11</cx:pt>
          <cx:pt idx="268356">1</cx:pt>
          <cx:pt idx="268357">217</cx:pt>
          <cx:pt idx="268358">85</cx:pt>
          <cx:pt idx="268359">0</cx:pt>
          <cx:pt idx="268360">3</cx:pt>
          <cx:pt idx="268361">0</cx:pt>
          <cx:pt idx="268362">1</cx:pt>
          <cx:pt idx="268363">6</cx:pt>
          <cx:pt idx="268364">55</cx:pt>
          <cx:pt idx="268365">1</cx:pt>
          <cx:pt idx="268366">28</cx:pt>
          <cx:pt idx="268367">0</cx:pt>
          <cx:pt idx="268368">3</cx:pt>
          <cx:pt idx="268369">0</cx:pt>
          <cx:pt idx="268370">0</cx:pt>
          <cx:pt idx="268371">0</cx:pt>
          <cx:pt idx="268372">0</cx:pt>
          <cx:pt idx="268373">166</cx:pt>
          <cx:pt idx="268374">1</cx:pt>
          <cx:pt idx="268375">1</cx:pt>
          <cx:pt idx="268376">6</cx:pt>
          <cx:pt idx="268377">7</cx:pt>
          <cx:pt idx="268378">43</cx:pt>
          <cx:pt idx="268379">2</cx:pt>
          <cx:pt idx="268380">4</cx:pt>
          <cx:pt idx="268381">1</cx:pt>
          <cx:pt idx="268382">0</cx:pt>
          <cx:pt idx="268383">0</cx:pt>
          <cx:pt idx="268384">28</cx:pt>
          <cx:pt idx="268385">0</cx:pt>
          <cx:pt idx="268386">0</cx:pt>
          <cx:pt idx="268387">7</cx:pt>
          <cx:pt idx="268388">0</cx:pt>
          <cx:pt idx="268389">0</cx:pt>
          <cx:pt idx="268390">72</cx:pt>
          <cx:pt idx="268391">31</cx:pt>
          <cx:pt idx="268392">197</cx:pt>
          <cx:pt idx="268393">189</cx:pt>
          <cx:pt idx="268394">35</cx:pt>
          <cx:pt idx="268395">25</cx:pt>
          <cx:pt idx="268396">6</cx:pt>
          <cx:pt idx="268397">93</cx:pt>
          <cx:pt idx="268398">0</cx:pt>
          <cx:pt idx="268399">6</cx:pt>
          <cx:pt idx="268400">45</cx:pt>
          <cx:pt idx="268401">118</cx:pt>
          <cx:pt idx="268402">1</cx:pt>
          <cx:pt idx="268403">1</cx:pt>
          <cx:pt idx="268404">111</cx:pt>
          <cx:pt idx="268405">1</cx:pt>
          <cx:pt idx="268406">0</cx:pt>
          <cx:pt idx="268407">21</cx:pt>
          <cx:pt idx="268408">62</cx:pt>
          <cx:pt idx="268409">8</cx:pt>
          <cx:pt idx="268410">2</cx:pt>
          <cx:pt idx="268411">47</cx:pt>
          <cx:pt idx="268412">7</cx:pt>
          <cx:pt idx="268413">0</cx:pt>
          <cx:pt idx="268414">111</cx:pt>
          <cx:pt idx="268415">26</cx:pt>
          <cx:pt idx="268416">176</cx:pt>
          <cx:pt idx="268417">78</cx:pt>
          <cx:pt idx="268418">19</cx:pt>
          <cx:pt idx="268419">0</cx:pt>
          <cx:pt idx="268420">588</cx:pt>
          <cx:pt idx="268421">2</cx:pt>
          <cx:pt idx="268422">2</cx:pt>
          <cx:pt idx="268423">66</cx:pt>
          <cx:pt idx="268424">44</cx:pt>
          <cx:pt idx="268425">153</cx:pt>
          <cx:pt idx="268426">0</cx:pt>
          <cx:pt idx="268427">5</cx:pt>
          <cx:pt idx="268428">0</cx:pt>
          <cx:pt idx="268429">7</cx:pt>
          <cx:pt idx="268430">4</cx:pt>
          <cx:pt idx="268431">1</cx:pt>
          <cx:pt idx="268432">16</cx:pt>
          <cx:pt idx="268433">1</cx:pt>
          <cx:pt idx="268434">186</cx:pt>
          <cx:pt idx="268435">1</cx:pt>
          <cx:pt idx="268436">101</cx:pt>
          <cx:pt idx="268437">0</cx:pt>
          <cx:pt idx="268438">7</cx:pt>
          <cx:pt idx="268439">5</cx:pt>
          <cx:pt idx="268440">86</cx:pt>
          <cx:pt idx="268441">0</cx:pt>
          <cx:pt idx="268442">8</cx:pt>
          <cx:pt idx="268443">13</cx:pt>
          <cx:pt idx="268444">0</cx:pt>
          <cx:pt idx="268445">0</cx:pt>
          <cx:pt idx="268446">283</cx:pt>
          <cx:pt idx="268447">1</cx:pt>
          <cx:pt idx="268448">6</cx:pt>
          <cx:pt idx="268449">1</cx:pt>
          <cx:pt idx="268450">87</cx:pt>
          <cx:pt idx="268451">1</cx:pt>
          <cx:pt idx="268452">36</cx:pt>
          <cx:pt idx="268453">19</cx:pt>
          <cx:pt idx="268454">19</cx:pt>
          <cx:pt idx="268455">3</cx:pt>
          <cx:pt idx="268456">15</cx:pt>
          <cx:pt idx="268457">2</cx:pt>
          <cx:pt idx="268458">93</cx:pt>
          <cx:pt idx="268459">16</cx:pt>
          <cx:pt idx="268460">22</cx:pt>
          <cx:pt idx="268461">1</cx:pt>
          <cx:pt idx="268462">195</cx:pt>
          <cx:pt idx="268463">386</cx:pt>
          <cx:pt idx="268464">184</cx:pt>
          <cx:pt idx="268465">1</cx:pt>
          <cx:pt idx="268466">50</cx:pt>
          <cx:pt idx="268467">246</cx:pt>
          <cx:pt idx="268468">24</cx:pt>
          <cx:pt idx="268469">0</cx:pt>
          <cx:pt idx="268470">1</cx:pt>
          <cx:pt idx="268471">6</cx:pt>
          <cx:pt idx="268472">28</cx:pt>
          <cx:pt idx="268473">0</cx:pt>
          <cx:pt idx="268474">4</cx:pt>
          <cx:pt idx="268475">0</cx:pt>
          <cx:pt idx="268476">31</cx:pt>
          <cx:pt idx="268477">0</cx:pt>
          <cx:pt idx="268478">0</cx:pt>
          <cx:pt idx="268479">0</cx:pt>
          <cx:pt idx="268480">0</cx:pt>
          <cx:pt idx="268481">0</cx:pt>
          <cx:pt idx="268482">1</cx:pt>
          <cx:pt idx="268483">0</cx:pt>
          <cx:pt idx="268484">0</cx:pt>
          <cx:pt idx="268485">0</cx:pt>
          <cx:pt idx="268486">1</cx:pt>
          <cx:pt idx="268487">0</cx:pt>
          <cx:pt idx="268488">0</cx:pt>
          <cx:pt idx="268489">0</cx:pt>
          <cx:pt idx="268490">0</cx:pt>
          <cx:pt idx="268491">1</cx:pt>
          <cx:pt idx="268492">0</cx:pt>
          <cx:pt idx="268493">0</cx:pt>
          <cx:pt idx="268494">17</cx:pt>
          <cx:pt idx="268495">88</cx:pt>
          <cx:pt idx="268496">0</cx:pt>
          <cx:pt idx="268497">0</cx:pt>
          <cx:pt idx="268498">49</cx:pt>
          <cx:pt idx="268499">110</cx:pt>
          <cx:pt idx="268500">0</cx:pt>
          <cx:pt idx="268501">16</cx:pt>
          <cx:pt idx="268502">0</cx:pt>
          <cx:pt idx="268503">177</cx:pt>
          <cx:pt idx="268504">38</cx:pt>
          <cx:pt idx="268505">0</cx:pt>
          <cx:pt idx="268506">57</cx:pt>
          <cx:pt idx="268507">211</cx:pt>
          <cx:pt idx="268508">5</cx:pt>
          <cx:pt idx="268509">0</cx:pt>
          <cx:pt idx="268510">119</cx:pt>
          <cx:pt idx="268511">118</cx:pt>
          <cx:pt idx="268512">75</cx:pt>
          <cx:pt idx="268513">501</cx:pt>
          <cx:pt idx="268514">0</cx:pt>
          <cx:pt idx="268515">4</cx:pt>
          <cx:pt idx="268516">14</cx:pt>
          <cx:pt idx="268517">3</cx:pt>
          <cx:pt idx="268518">28</cx:pt>
          <cx:pt idx="268519">3</cx:pt>
          <cx:pt idx="268520">0</cx:pt>
          <cx:pt idx="268521">0</cx:pt>
          <cx:pt idx="268522">1</cx:pt>
          <cx:pt idx="268523">25</cx:pt>
          <cx:pt idx="268524">40</cx:pt>
          <cx:pt idx="268525">5</cx:pt>
          <cx:pt idx="268526">0</cx:pt>
          <cx:pt idx="268527">1</cx:pt>
          <cx:pt idx="268528">2</cx:pt>
          <cx:pt idx="268529">19</cx:pt>
          <cx:pt idx="268530">0</cx:pt>
          <cx:pt idx="268531">0</cx:pt>
          <cx:pt idx="268532">21</cx:pt>
          <cx:pt idx="268533">5</cx:pt>
          <cx:pt idx="268534">0</cx:pt>
          <cx:pt idx="268535">0</cx:pt>
          <cx:pt idx="268536">57</cx:pt>
          <cx:pt idx="268537">0</cx:pt>
          <cx:pt idx="268538">1</cx:pt>
          <cx:pt idx="268539">7</cx:pt>
          <cx:pt idx="268540">0</cx:pt>
          <cx:pt idx="268541">0</cx:pt>
          <cx:pt idx="268542">16</cx:pt>
          <cx:pt idx="268543">0</cx:pt>
          <cx:pt idx="268544">4</cx:pt>
          <cx:pt idx="268545">53</cx:pt>
          <cx:pt idx="268546">53</cx:pt>
          <cx:pt idx="268547">2</cx:pt>
          <cx:pt idx="268548">86</cx:pt>
          <cx:pt idx="268549">13</cx:pt>
          <cx:pt idx="268550">0</cx:pt>
          <cx:pt idx="268551">12</cx:pt>
          <cx:pt idx="268552">0</cx:pt>
          <cx:pt idx="268553">0</cx:pt>
          <cx:pt idx="268554">0</cx:pt>
          <cx:pt idx="268555">0</cx:pt>
          <cx:pt idx="268556">1</cx:pt>
          <cx:pt idx="268557">0</cx:pt>
          <cx:pt idx="268558">0</cx:pt>
          <cx:pt idx="268559">3</cx:pt>
          <cx:pt idx="268560">0</cx:pt>
          <cx:pt idx="268561">0</cx:pt>
          <cx:pt idx="268562">11</cx:pt>
          <cx:pt idx="268563">0</cx:pt>
          <cx:pt idx="268564">0</cx:pt>
          <cx:pt idx="268565">142</cx:pt>
          <cx:pt idx="268566">20</cx:pt>
          <cx:pt idx="268567">0</cx:pt>
          <cx:pt idx="268568">1</cx:pt>
          <cx:pt idx="268569">8</cx:pt>
          <cx:pt idx="268570">0</cx:pt>
          <cx:pt idx="268571">174</cx:pt>
          <cx:pt idx="268572">82</cx:pt>
          <cx:pt idx="268573">8</cx:pt>
          <cx:pt idx="268574">0</cx:pt>
          <cx:pt idx="268575">0</cx:pt>
          <cx:pt idx="268576">1</cx:pt>
          <cx:pt idx="268577">1</cx:pt>
          <cx:pt idx="268578">9</cx:pt>
          <cx:pt idx="268579">0</cx:pt>
          <cx:pt idx="268580">7</cx:pt>
          <cx:pt idx="268581">893</cx:pt>
          <cx:pt idx="268582">19</cx:pt>
          <cx:pt idx="268583">0</cx:pt>
          <cx:pt idx="268584">0</cx:pt>
          <cx:pt idx="268585">35</cx:pt>
          <cx:pt idx="268586">1</cx:pt>
          <cx:pt idx="268587">0</cx:pt>
          <cx:pt idx="268588">6</cx:pt>
          <cx:pt idx="268589">18</cx:pt>
          <cx:pt idx="268590">85</cx:pt>
          <cx:pt idx="268591">18</cx:pt>
          <cx:pt idx="268592">67</cx:pt>
          <cx:pt idx="268593">124</cx:pt>
          <cx:pt idx="268594">4</cx:pt>
          <cx:pt idx="268595">20</cx:pt>
          <cx:pt idx="268596">0</cx:pt>
          <cx:pt idx="268597">117</cx:pt>
          <cx:pt idx="268598">338</cx:pt>
          <cx:pt idx="268599">6</cx:pt>
          <cx:pt idx="268600">0</cx:pt>
          <cx:pt idx="268601">6</cx:pt>
          <cx:pt idx="268602">1</cx:pt>
          <cx:pt idx="268603">8</cx:pt>
          <cx:pt idx="268604">3</cx:pt>
          <cx:pt idx="268605">22</cx:pt>
          <cx:pt idx="268606">5</cx:pt>
          <cx:pt idx="268607">0</cx:pt>
          <cx:pt idx="268608">0</cx:pt>
          <cx:pt idx="268609">0</cx:pt>
          <cx:pt idx="268610">3</cx:pt>
          <cx:pt idx="268611">0</cx:pt>
          <cx:pt idx="268612">3</cx:pt>
          <cx:pt idx="268613">0</cx:pt>
          <cx:pt idx="268614">35</cx:pt>
          <cx:pt idx="268615">1</cx:pt>
          <cx:pt idx="268616">5</cx:pt>
          <cx:pt idx="268617">34</cx:pt>
          <cx:pt idx="268618">0</cx:pt>
          <cx:pt idx="268619">0</cx:pt>
          <cx:pt idx="268620">33</cx:pt>
          <cx:pt idx="268621">182</cx:pt>
          <cx:pt idx="268622">95</cx:pt>
          <cx:pt idx="268623">0</cx:pt>
          <cx:pt idx="268624">0</cx:pt>
          <cx:pt idx="268625">2</cx:pt>
          <cx:pt idx="268626">29</cx:pt>
          <cx:pt idx="268627">0</cx:pt>
          <cx:pt idx="268628">15</cx:pt>
          <cx:pt idx="268629">0</cx:pt>
          <cx:pt idx="268630">24</cx:pt>
          <cx:pt idx="268631">259</cx:pt>
          <cx:pt idx="268632">0</cx:pt>
          <cx:pt idx="268633">0</cx:pt>
          <cx:pt idx="268634">0</cx:pt>
          <cx:pt idx="268635">3</cx:pt>
          <cx:pt idx="268636">27</cx:pt>
          <cx:pt idx="268637">74</cx:pt>
          <cx:pt idx="268638">45</cx:pt>
          <cx:pt idx="268639">0</cx:pt>
          <cx:pt idx="268640">40</cx:pt>
          <cx:pt idx="268641">24</cx:pt>
          <cx:pt idx="268642">7</cx:pt>
          <cx:pt idx="268643">1</cx:pt>
          <cx:pt idx="268644">0</cx:pt>
          <cx:pt idx="268645">33</cx:pt>
          <cx:pt idx="268646">133</cx:pt>
          <cx:pt idx="268647">1</cx:pt>
          <cx:pt idx="268648">0</cx:pt>
          <cx:pt idx="268649">4</cx:pt>
          <cx:pt idx="268650">44</cx:pt>
          <cx:pt idx="268651">2</cx:pt>
          <cx:pt idx="268652">6</cx:pt>
          <cx:pt idx="268653">1</cx:pt>
          <cx:pt idx="268654">0</cx:pt>
          <cx:pt idx="268655">4</cx:pt>
          <cx:pt idx="268656">0</cx:pt>
          <cx:pt idx="268657">7</cx:pt>
          <cx:pt idx="268658">1</cx:pt>
          <cx:pt idx="268659">18</cx:pt>
          <cx:pt idx="268660">39</cx:pt>
          <cx:pt idx="268661">29</cx:pt>
          <cx:pt idx="268662">31</cx:pt>
          <cx:pt idx="268663">1</cx:pt>
          <cx:pt idx="268664">6</cx:pt>
          <cx:pt idx="268665">0</cx:pt>
          <cx:pt idx="268666">1</cx:pt>
          <cx:pt idx="268667">10</cx:pt>
          <cx:pt idx="268668">0</cx:pt>
          <cx:pt idx="268669">2</cx:pt>
          <cx:pt idx="268670">0</cx:pt>
          <cx:pt idx="268671">6</cx:pt>
          <cx:pt idx="268672">6</cx:pt>
          <cx:pt idx="268673">53</cx:pt>
          <cx:pt idx="268674">0</cx:pt>
          <cx:pt idx="268675">0</cx:pt>
          <cx:pt idx="268676">19</cx:pt>
          <cx:pt idx="268677">132</cx:pt>
          <cx:pt idx="268678">33</cx:pt>
          <cx:pt idx="268679">18</cx:pt>
          <cx:pt idx="268680">0</cx:pt>
          <cx:pt idx="268681">7</cx:pt>
          <cx:pt idx="268682">0</cx:pt>
          <cx:pt idx="268683">4</cx:pt>
          <cx:pt idx="268684">24</cx:pt>
          <cx:pt idx="268685">0</cx:pt>
          <cx:pt idx="268686">86</cx:pt>
          <cx:pt idx="268687">236</cx:pt>
          <cx:pt idx="268688">84</cx:pt>
          <cx:pt idx="268689">28</cx:pt>
          <cx:pt idx="268690">31</cx:pt>
          <cx:pt idx="268691">269</cx:pt>
          <cx:pt idx="268692">84</cx:pt>
          <cx:pt idx="268693">1</cx:pt>
          <cx:pt idx="268694">0</cx:pt>
          <cx:pt idx="268695">4</cx:pt>
          <cx:pt idx="268696">0</cx:pt>
          <cx:pt idx="268697">36</cx:pt>
          <cx:pt idx="268698">208</cx:pt>
          <cx:pt idx="268699">16</cx:pt>
          <cx:pt idx="268700">59</cx:pt>
          <cx:pt idx="268701">4</cx:pt>
          <cx:pt idx="268702">89</cx:pt>
          <cx:pt idx="268703">360</cx:pt>
          <cx:pt idx="268704">41</cx:pt>
          <cx:pt idx="268705">160</cx:pt>
          <cx:pt idx="268706">11</cx:pt>
          <cx:pt idx="268707">11</cx:pt>
          <cx:pt idx="268708">0</cx:pt>
          <cx:pt idx="268709">0</cx:pt>
          <cx:pt idx="268710">8</cx:pt>
          <cx:pt idx="268711">106</cx:pt>
          <cx:pt idx="268712">0</cx:pt>
          <cx:pt idx="268713">0</cx:pt>
          <cx:pt idx="268714">0</cx:pt>
          <cx:pt idx="268715">1</cx:pt>
          <cx:pt idx="268716">229</cx:pt>
          <cx:pt idx="268717">82</cx:pt>
          <cx:pt idx="268718">0</cx:pt>
          <cx:pt idx="268719">0</cx:pt>
          <cx:pt idx="268720">1</cx:pt>
          <cx:pt idx="268721">1</cx:pt>
          <cx:pt idx="268722">0</cx:pt>
          <cx:pt idx="268723">22</cx:pt>
          <cx:pt idx="268724">4</cx:pt>
          <cx:pt idx="268725">353</cx:pt>
          <cx:pt idx="268726">2</cx:pt>
          <cx:pt idx="268727">0</cx:pt>
          <cx:pt idx="268728">0</cx:pt>
          <cx:pt idx="268729">56</cx:pt>
          <cx:pt idx="268730">0</cx:pt>
          <cx:pt idx="268731">191</cx:pt>
          <cx:pt idx="268732">19</cx:pt>
          <cx:pt idx="268733">0</cx:pt>
          <cx:pt idx="268734">0</cx:pt>
          <cx:pt idx="268735">0</cx:pt>
          <cx:pt idx="268736">9</cx:pt>
          <cx:pt idx="268737">59</cx:pt>
          <cx:pt idx="268738">55</cx:pt>
          <cx:pt idx="268739">0</cx:pt>
          <cx:pt idx="268740">2</cx:pt>
          <cx:pt idx="268741">48</cx:pt>
          <cx:pt idx="268742">0</cx:pt>
          <cx:pt idx="268743">99</cx:pt>
          <cx:pt idx="268744">22</cx:pt>
          <cx:pt idx="268745">1</cx:pt>
          <cx:pt idx="268746">3</cx:pt>
          <cx:pt idx="268747">7</cx:pt>
          <cx:pt idx="268748">0</cx:pt>
          <cx:pt idx="268749">3</cx:pt>
          <cx:pt idx="268750">7</cx:pt>
          <cx:pt idx="268751">33</cx:pt>
          <cx:pt idx="268752">140</cx:pt>
          <cx:pt idx="268753">257</cx:pt>
          <cx:pt idx="268754">400</cx:pt>
          <cx:pt idx="268755">605</cx:pt>
          <cx:pt idx="268756">0</cx:pt>
          <cx:pt idx="268757">0</cx:pt>
          <cx:pt idx="268758">0</cx:pt>
          <cx:pt idx="268759">4</cx:pt>
          <cx:pt idx="268760">0</cx:pt>
          <cx:pt idx="268761">0</cx:pt>
          <cx:pt idx="268762">0</cx:pt>
          <cx:pt idx="268763">66</cx:pt>
          <cx:pt idx="268764">108</cx:pt>
          <cx:pt idx="268765">3</cx:pt>
          <cx:pt idx="268766">2</cx:pt>
          <cx:pt idx="268767">170</cx:pt>
          <cx:pt idx="268768">0</cx:pt>
          <cx:pt idx="268769">75</cx:pt>
          <cx:pt idx="268770">0</cx:pt>
          <cx:pt idx="268771">20</cx:pt>
          <cx:pt idx="268772">13</cx:pt>
          <cx:pt idx="268773">10</cx:pt>
          <cx:pt idx="268774">58</cx:pt>
          <cx:pt idx="268775">489</cx:pt>
          <cx:pt idx="268776">6</cx:pt>
          <cx:pt idx="268777">1</cx:pt>
          <cx:pt idx="268778">0</cx:pt>
          <cx:pt idx="268779">81</cx:pt>
          <cx:pt idx="268780">69</cx:pt>
          <cx:pt idx="268781">452</cx:pt>
          <cx:pt idx="268782">3</cx:pt>
          <cx:pt idx="268783">93</cx:pt>
          <cx:pt idx="268784">16</cx:pt>
          <cx:pt idx="268785">1</cx:pt>
          <cx:pt idx="268786">5</cx:pt>
          <cx:pt idx="268787">0</cx:pt>
          <cx:pt idx="268788">24</cx:pt>
          <cx:pt idx="268789">6</cx:pt>
          <cx:pt idx="268790">126</cx:pt>
          <cx:pt idx="268791">32</cx:pt>
          <cx:pt idx="268792">3</cx:pt>
          <cx:pt idx="268793">102</cx:pt>
          <cx:pt idx="268794">67</cx:pt>
          <cx:pt idx="268795">26</cx:pt>
          <cx:pt idx="268796">57</cx:pt>
          <cx:pt idx="268797">1</cx:pt>
          <cx:pt idx="268798">0</cx:pt>
          <cx:pt idx="268799">0</cx:pt>
          <cx:pt idx="268800">7</cx:pt>
          <cx:pt idx="268801">3</cx:pt>
          <cx:pt idx="268802">0</cx:pt>
          <cx:pt idx="268803">0</cx:pt>
          <cx:pt idx="268804">0</cx:pt>
          <cx:pt idx="268805">3</cx:pt>
          <cx:pt idx="268806">36</cx:pt>
          <cx:pt idx="268807">7</cx:pt>
          <cx:pt idx="268808">10</cx:pt>
          <cx:pt idx="268809">106</cx:pt>
          <cx:pt idx="268810">20</cx:pt>
          <cx:pt idx="268811">0</cx:pt>
          <cx:pt idx="268812">0</cx:pt>
          <cx:pt idx="268813">1</cx:pt>
          <cx:pt idx="268814">147</cx:pt>
          <cx:pt idx="268815">71</cx:pt>
          <cx:pt idx="268816">1</cx:pt>
          <cx:pt idx="268817">0</cx:pt>
          <cx:pt idx="268818">76</cx:pt>
          <cx:pt idx="268819">14</cx:pt>
          <cx:pt idx="268820">0</cx:pt>
          <cx:pt idx="268821">0</cx:pt>
          <cx:pt idx="268822">0</cx:pt>
          <cx:pt idx="268823">539</cx:pt>
          <cx:pt idx="268824">0</cx:pt>
          <cx:pt idx="268825">100</cx:pt>
          <cx:pt idx="268826">0</cx:pt>
          <cx:pt idx="268827">103</cx:pt>
          <cx:pt idx="268828">28</cx:pt>
          <cx:pt idx="268829">66</cx:pt>
          <cx:pt idx="268830">23</cx:pt>
          <cx:pt idx="268831">20</cx:pt>
          <cx:pt idx="268832">26</cx:pt>
          <cx:pt idx="268833">0</cx:pt>
          <cx:pt idx="268834">5</cx:pt>
          <cx:pt idx="268835">14</cx:pt>
          <cx:pt idx="268836">98</cx:pt>
          <cx:pt idx="268837">6</cx:pt>
          <cx:pt idx="268838">142</cx:pt>
          <cx:pt idx="268839">37</cx:pt>
          <cx:pt idx="268840">1</cx:pt>
          <cx:pt idx="268841">5</cx:pt>
          <cx:pt idx="268842">2</cx:pt>
          <cx:pt idx="268843">6</cx:pt>
          <cx:pt idx="268844">0</cx:pt>
          <cx:pt idx="268845">141</cx:pt>
          <cx:pt idx="268846">29</cx:pt>
          <cx:pt idx="268847">0</cx:pt>
          <cx:pt idx="268848">88</cx:pt>
          <cx:pt idx="268849">0</cx:pt>
          <cx:pt idx="268850">0</cx:pt>
          <cx:pt idx="268851">0</cx:pt>
          <cx:pt idx="268852">7</cx:pt>
          <cx:pt idx="268853">118</cx:pt>
          <cx:pt idx="268854">100</cx:pt>
          <cx:pt idx="268855">0</cx:pt>
          <cx:pt idx="268856">0</cx:pt>
          <cx:pt idx="268857">0</cx:pt>
          <cx:pt idx="268858">0</cx:pt>
          <cx:pt idx="268859">0</cx:pt>
          <cx:pt idx="268860">19</cx:pt>
          <cx:pt idx="268861">53</cx:pt>
          <cx:pt idx="268862">116</cx:pt>
          <cx:pt idx="268863">296</cx:pt>
          <cx:pt idx="268864">38</cx:pt>
          <cx:pt idx="268865">0</cx:pt>
          <cx:pt idx="268866">4</cx:pt>
          <cx:pt idx="268867">0</cx:pt>
          <cx:pt idx="268868">1</cx:pt>
          <cx:pt idx="268869">0</cx:pt>
          <cx:pt idx="268870">3</cx:pt>
          <cx:pt idx="268871">42</cx:pt>
          <cx:pt idx="268872">1</cx:pt>
          <cx:pt idx="268873">23</cx:pt>
          <cx:pt idx="268874">4</cx:pt>
          <cx:pt idx="268875">3</cx:pt>
          <cx:pt idx="268876">13</cx:pt>
          <cx:pt idx="268877">7</cx:pt>
          <cx:pt idx="268878">114</cx:pt>
          <cx:pt idx="268879">58</cx:pt>
          <cx:pt idx="268880">68</cx:pt>
          <cx:pt idx="268881">21</cx:pt>
          <cx:pt idx="268882">55</cx:pt>
          <cx:pt idx="268883">30</cx:pt>
          <cx:pt idx="268884">4</cx:pt>
          <cx:pt idx="268885">0</cx:pt>
          <cx:pt idx="268886">15</cx:pt>
          <cx:pt idx="268887">2</cx:pt>
          <cx:pt idx="268888">3</cx:pt>
          <cx:pt idx="268889">15</cx:pt>
          <cx:pt idx="268890">1</cx:pt>
          <cx:pt idx="268891">0</cx:pt>
          <cx:pt idx="268892">12</cx:pt>
          <cx:pt idx="268893">173</cx:pt>
          <cx:pt idx="268894">168</cx:pt>
          <cx:pt idx="268895">2</cx:pt>
          <cx:pt idx="268896">55</cx:pt>
          <cx:pt idx="268897">1</cx:pt>
          <cx:pt idx="268898">1</cx:pt>
          <cx:pt idx="268899">0</cx:pt>
          <cx:pt idx="268900">0</cx:pt>
          <cx:pt idx="268901">5</cx:pt>
          <cx:pt idx="268902">42</cx:pt>
          <cx:pt idx="268903">9</cx:pt>
          <cx:pt idx="268904">187</cx:pt>
          <cx:pt idx="268905">0</cx:pt>
          <cx:pt idx="268906">2</cx:pt>
          <cx:pt idx="268907">7</cx:pt>
          <cx:pt idx="268908">3</cx:pt>
          <cx:pt idx="268909">4</cx:pt>
          <cx:pt idx="268910">606</cx:pt>
          <cx:pt idx="268911">60</cx:pt>
          <cx:pt idx="268912">0</cx:pt>
          <cx:pt idx="268913">0</cx:pt>
          <cx:pt idx="268914">3</cx:pt>
          <cx:pt idx="268915">1</cx:pt>
          <cx:pt idx="268916">16</cx:pt>
          <cx:pt idx="268917">192</cx:pt>
          <cx:pt idx="268918">1</cx:pt>
          <cx:pt idx="268919">174</cx:pt>
          <cx:pt idx="268920">1</cx:pt>
          <cx:pt idx="268921">2</cx:pt>
          <cx:pt idx="268922">6</cx:pt>
          <cx:pt idx="268923">0</cx:pt>
          <cx:pt idx="268924">111</cx:pt>
          <cx:pt idx="268925">2</cx:pt>
          <cx:pt idx="268926">3</cx:pt>
          <cx:pt idx="268927">134</cx:pt>
          <cx:pt idx="268928">67</cx:pt>
          <cx:pt idx="268929">0</cx:pt>
          <cx:pt idx="268930">20</cx:pt>
          <cx:pt idx="268931">52</cx:pt>
          <cx:pt idx="268932">21</cx:pt>
          <cx:pt idx="268933">62</cx:pt>
          <cx:pt idx="268934">15</cx:pt>
          <cx:pt idx="268935">2</cx:pt>
          <cx:pt idx="268936">57</cx:pt>
          <cx:pt idx="268937">70</cx:pt>
          <cx:pt idx="268938">33</cx:pt>
          <cx:pt idx="268939">34</cx:pt>
          <cx:pt idx="268940">0</cx:pt>
          <cx:pt idx="268941">94</cx:pt>
          <cx:pt idx="268942">7</cx:pt>
          <cx:pt idx="268943">2</cx:pt>
          <cx:pt idx="268944">2</cx:pt>
          <cx:pt idx="268945">3</cx:pt>
          <cx:pt idx="268946">45</cx:pt>
          <cx:pt idx="268947">1</cx:pt>
          <cx:pt idx="268948">1</cx:pt>
          <cx:pt idx="268949">0</cx:pt>
          <cx:pt idx="268950">0</cx:pt>
          <cx:pt idx="268951">0</cx:pt>
          <cx:pt idx="268952">6</cx:pt>
          <cx:pt idx="268953">4</cx:pt>
          <cx:pt idx="268954">70</cx:pt>
          <cx:pt idx="268955">121</cx:pt>
          <cx:pt idx="268956">169</cx:pt>
          <cx:pt idx="268957">13</cx:pt>
          <cx:pt idx="268958">34</cx:pt>
          <cx:pt idx="268959">1</cx:pt>
          <cx:pt idx="268960">4</cx:pt>
          <cx:pt idx="268961">506</cx:pt>
          <cx:pt idx="268962">129</cx:pt>
          <cx:pt idx="268963">7</cx:pt>
          <cx:pt idx="268964">14</cx:pt>
          <cx:pt idx="268965">28</cx:pt>
          <cx:pt idx="268966">3</cx:pt>
          <cx:pt idx="268967">28</cx:pt>
          <cx:pt idx="268968">0</cx:pt>
          <cx:pt idx="268969">0</cx:pt>
          <cx:pt idx="268970">1</cx:pt>
          <cx:pt idx="268971">11</cx:pt>
          <cx:pt idx="268972">43</cx:pt>
          <cx:pt idx="268973">11</cx:pt>
          <cx:pt idx="268974">8</cx:pt>
          <cx:pt idx="268975">0</cx:pt>
          <cx:pt idx="268976">1</cx:pt>
          <cx:pt idx="268977">0</cx:pt>
          <cx:pt idx="268978">345</cx:pt>
          <cx:pt idx="268979">33</cx:pt>
          <cx:pt idx="268980">14</cx:pt>
          <cx:pt idx="268981">31</cx:pt>
          <cx:pt idx="268982">0</cx:pt>
          <cx:pt idx="268983">187</cx:pt>
          <cx:pt idx="268984">103</cx:pt>
          <cx:pt idx="268985">2</cx:pt>
          <cx:pt idx="268986">0</cx:pt>
          <cx:pt idx="268987">175</cx:pt>
          <cx:pt idx="268988">15</cx:pt>
          <cx:pt idx="268989">122</cx:pt>
          <cx:pt idx="268990">4</cx:pt>
          <cx:pt idx="268991">2</cx:pt>
          <cx:pt idx="268992">2</cx:pt>
          <cx:pt idx="268993">5</cx:pt>
          <cx:pt idx="268994">15</cx:pt>
          <cx:pt idx="268995">1</cx:pt>
          <cx:pt idx="268996">0</cx:pt>
          <cx:pt idx="268997">3</cx:pt>
          <cx:pt idx="268998">10</cx:pt>
          <cx:pt idx="268999">0</cx:pt>
          <cx:pt idx="269000">11</cx:pt>
          <cx:pt idx="269001">1</cx:pt>
          <cx:pt idx="269002">1</cx:pt>
          <cx:pt idx="269003">0</cx:pt>
          <cx:pt idx="269004">3</cx:pt>
          <cx:pt idx="269005">0</cx:pt>
          <cx:pt idx="269006">0</cx:pt>
          <cx:pt idx="269007">0</cx:pt>
          <cx:pt idx="269008">0</cx:pt>
          <cx:pt idx="269009">19</cx:pt>
          <cx:pt idx="269010">0</cx:pt>
          <cx:pt idx="269011">0</cx:pt>
          <cx:pt idx="269012">0</cx:pt>
          <cx:pt idx="269013">0</cx:pt>
          <cx:pt idx="269014">12</cx:pt>
          <cx:pt idx="269015">0</cx:pt>
          <cx:pt idx="269016">109</cx:pt>
          <cx:pt idx="269017">0</cx:pt>
          <cx:pt idx="269018">8</cx:pt>
          <cx:pt idx="269019">1</cx:pt>
          <cx:pt idx="269020">0</cx:pt>
          <cx:pt idx="269021">0</cx:pt>
          <cx:pt idx="269022">0</cx:pt>
          <cx:pt idx="269023">24</cx:pt>
          <cx:pt idx="269024">1</cx:pt>
          <cx:pt idx="269025">4</cx:pt>
          <cx:pt idx="269026">6</cx:pt>
          <cx:pt idx="269027">14</cx:pt>
          <cx:pt idx="269028">26</cx:pt>
          <cx:pt idx="269029">171</cx:pt>
          <cx:pt idx="269030">29</cx:pt>
          <cx:pt idx="269031">215</cx:pt>
          <cx:pt idx="269032">5</cx:pt>
          <cx:pt idx="269033">0</cx:pt>
          <cx:pt idx="269034">7</cx:pt>
          <cx:pt idx="269035">11</cx:pt>
          <cx:pt idx="269036">197</cx:pt>
          <cx:pt idx="269037">7</cx:pt>
          <cx:pt idx="269038">4</cx:pt>
          <cx:pt idx="269039">50</cx:pt>
          <cx:pt idx="269040">17</cx:pt>
          <cx:pt idx="269041">72</cx:pt>
          <cx:pt idx="269042">0</cx:pt>
          <cx:pt idx="269043">52</cx:pt>
          <cx:pt idx="269044">1</cx:pt>
          <cx:pt idx="269045">110</cx:pt>
          <cx:pt idx="269046">0</cx:pt>
          <cx:pt idx="269047">29</cx:pt>
          <cx:pt idx="269048">14</cx:pt>
          <cx:pt idx="269049">0</cx:pt>
          <cx:pt idx="269050">8</cx:pt>
          <cx:pt idx="269051">0</cx:pt>
          <cx:pt idx="269052">135</cx:pt>
          <cx:pt idx="269053">0</cx:pt>
          <cx:pt idx="269054">7</cx:pt>
          <cx:pt idx="269055">43</cx:pt>
          <cx:pt idx="269056">59</cx:pt>
          <cx:pt idx="269057">38</cx:pt>
          <cx:pt idx="269058">206</cx:pt>
          <cx:pt idx="269059">0</cx:pt>
          <cx:pt idx="269060">39</cx:pt>
          <cx:pt idx="269061">0</cx:pt>
          <cx:pt idx="269062">1</cx:pt>
          <cx:pt idx="269063">1</cx:pt>
          <cx:pt idx="269064">1</cx:pt>
          <cx:pt idx="269065">0</cx:pt>
          <cx:pt idx="269066">0</cx:pt>
          <cx:pt idx="269067">2</cx:pt>
          <cx:pt idx="269068">113</cx:pt>
          <cx:pt idx="269069">15</cx:pt>
          <cx:pt idx="269070">4</cx:pt>
          <cx:pt idx="269071">128</cx:pt>
          <cx:pt idx="269072">14</cx:pt>
          <cx:pt idx="269073">1</cx:pt>
          <cx:pt idx="269074">0</cx:pt>
          <cx:pt idx="269075">0</cx:pt>
          <cx:pt idx="269076">0</cx:pt>
          <cx:pt idx="269077">0</cx:pt>
          <cx:pt idx="269078">0</cx:pt>
          <cx:pt idx="269079">10</cx:pt>
          <cx:pt idx="269080">9</cx:pt>
          <cx:pt idx="269081">54</cx:pt>
          <cx:pt idx="269082">195</cx:pt>
          <cx:pt idx="269083">1</cx:pt>
          <cx:pt idx="269084">222</cx:pt>
          <cx:pt idx="269085">75</cx:pt>
          <cx:pt idx="269086">22</cx:pt>
          <cx:pt idx="269087">78</cx:pt>
          <cx:pt idx="269088">8</cx:pt>
          <cx:pt idx="269089">5</cx:pt>
          <cx:pt idx="269090">0</cx:pt>
          <cx:pt idx="269091">97</cx:pt>
          <cx:pt idx="269092">1</cx:pt>
          <cx:pt idx="269093">45</cx:pt>
          <cx:pt idx="269094">4</cx:pt>
          <cx:pt idx="269095">14</cx:pt>
          <cx:pt idx="269096">5</cx:pt>
          <cx:pt idx="269097">8</cx:pt>
          <cx:pt idx="269098">4</cx:pt>
          <cx:pt idx="269099">372</cx:pt>
          <cx:pt idx="269100">36</cx:pt>
          <cx:pt idx="269101">1</cx:pt>
          <cx:pt idx="269102">1</cx:pt>
          <cx:pt idx="269103">24</cx:pt>
          <cx:pt idx="269104">6</cx:pt>
          <cx:pt idx="269105">6</cx:pt>
          <cx:pt idx="269106">0</cx:pt>
          <cx:pt idx="269107">3</cx:pt>
          <cx:pt idx="269108">0</cx:pt>
          <cx:pt idx="269109">15</cx:pt>
          <cx:pt idx="269110">21</cx:pt>
          <cx:pt idx="269111">0</cx:pt>
          <cx:pt idx="269112">69</cx:pt>
          <cx:pt idx="269113">15</cx:pt>
          <cx:pt idx="269114">79</cx:pt>
          <cx:pt idx="269115">0</cx:pt>
          <cx:pt idx="269116">9</cx:pt>
          <cx:pt idx="269117">0</cx:pt>
          <cx:pt idx="269118">14</cx:pt>
          <cx:pt idx="269119">0</cx:pt>
          <cx:pt idx="269120">5</cx:pt>
          <cx:pt idx="269121">13</cx:pt>
          <cx:pt idx="269122">0</cx:pt>
          <cx:pt idx="269123">0</cx:pt>
          <cx:pt idx="269124">0</cx:pt>
          <cx:pt idx="269125">27</cx:pt>
          <cx:pt idx="269126">19</cx:pt>
          <cx:pt idx="269127">2</cx:pt>
          <cx:pt idx="269128">26</cx:pt>
          <cx:pt idx="269129">111</cx:pt>
          <cx:pt idx="269130">1</cx:pt>
          <cx:pt idx="269131">38</cx:pt>
          <cx:pt idx="269132">0</cx:pt>
          <cx:pt idx="269133">7</cx:pt>
          <cx:pt idx="269134">0</cx:pt>
          <cx:pt idx="269135">28</cx:pt>
          <cx:pt idx="269136">21</cx:pt>
          <cx:pt idx="269137">71</cx:pt>
          <cx:pt idx="269138">29</cx:pt>
          <cx:pt idx="269139">12</cx:pt>
          <cx:pt idx="269140">0</cx:pt>
          <cx:pt idx="269141">20</cx:pt>
          <cx:pt idx="269142">212</cx:pt>
          <cx:pt idx="269143">63</cx:pt>
          <cx:pt idx="269144">0</cx:pt>
          <cx:pt idx="269145">5</cx:pt>
          <cx:pt idx="269146">55</cx:pt>
          <cx:pt idx="269147">62</cx:pt>
          <cx:pt idx="269148">1</cx:pt>
          <cx:pt idx="269149">2</cx:pt>
          <cx:pt idx="269150">0</cx:pt>
          <cx:pt idx="269151">0</cx:pt>
          <cx:pt idx="269152">177</cx:pt>
          <cx:pt idx="269153">71</cx:pt>
          <cx:pt idx="269154">90</cx:pt>
          <cx:pt idx="269155">22</cx:pt>
          <cx:pt idx="269156">1</cx:pt>
          <cx:pt idx="269157">10</cx:pt>
          <cx:pt idx="269158">312</cx:pt>
          <cx:pt idx="269159">40</cx:pt>
          <cx:pt idx="269160">426</cx:pt>
          <cx:pt idx="269161">170</cx:pt>
          <cx:pt idx="269162">55</cx:pt>
          <cx:pt idx="269163">34</cx:pt>
          <cx:pt idx="269164">12</cx:pt>
          <cx:pt idx="269165">11</cx:pt>
          <cx:pt idx="269166">23</cx:pt>
          <cx:pt idx="269167">10</cx:pt>
          <cx:pt idx="269168">1</cx:pt>
          <cx:pt idx="269169">8</cx:pt>
          <cx:pt idx="269170">8</cx:pt>
          <cx:pt idx="269171">1</cx:pt>
          <cx:pt idx="269172">0</cx:pt>
          <cx:pt idx="269173">0</cx:pt>
          <cx:pt idx="269174">0</cx:pt>
          <cx:pt idx="269175">0</cx:pt>
          <cx:pt idx="269176">9</cx:pt>
          <cx:pt idx="269177">23</cx:pt>
          <cx:pt idx="269178">41</cx:pt>
          <cx:pt idx="269179">2</cx:pt>
          <cx:pt idx="269180">0</cx:pt>
          <cx:pt idx="269181">34</cx:pt>
          <cx:pt idx="269182">0</cx:pt>
          <cx:pt idx="269183">0</cx:pt>
          <cx:pt idx="269184">42</cx:pt>
          <cx:pt idx="269185">92</cx:pt>
          <cx:pt idx="269186">84</cx:pt>
          <cx:pt idx="269187">67</cx:pt>
          <cx:pt idx="269188">154</cx:pt>
          <cx:pt idx="269189">6</cx:pt>
          <cx:pt idx="269190">667</cx:pt>
          <cx:pt idx="269191">0</cx:pt>
          <cx:pt idx="269192">1</cx:pt>
          <cx:pt idx="269193">26</cx:pt>
          <cx:pt idx="269194">112</cx:pt>
          <cx:pt idx="269195">82</cx:pt>
          <cx:pt idx="269196">22</cx:pt>
          <cx:pt idx="269197">266</cx:pt>
          <cx:pt idx="269198">1</cx:pt>
          <cx:pt idx="269199">4</cx:pt>
          <cx:pt idx="269200">0</cx:pt>
          <cx:pt idx="269201">6</cx:pt>
          <cx:pt idx="269202">35</cx:pt>
          <cx:pt idx="269203">55</cx:pt>
          <cx:pt idx="269204">1</cx:pt>
          <cx:pt idx="269205">0</cx:pt>
          <cx:pt idx="269206">21</cx:pt>
          <cx:pt idx="269207">123</cx:pt>
          <cx:pt idx="269208">186</cx:pt>
          <cx:pt idx="269209">552</cx:pt>
          <cx:pt idx="269210">9</cx:pt>
          <cx:pt idx="269211">1</cx:pt>
          <cx:pt idx="269212">55</cx:pt>
          <cx:pt idx="269213">0</cx:pt>
          <cx:pt idx="269214">0</cx:pt>
          <cx:pt idx="269215">1</cx:pt>
          <cx:pt idx="269216">0</cx:pt>
          <cx:pt idx="269217">155</cx:pt>
          <cx:pt idx="269218">0</cx:pt>
          <cx:pt idx="269219">26</cx:pt>
          <cx:pt idx="269220">47</cx:pt>
          <cx:pt idx="269221">0</cx:pt>
          <cx:pt idx="269222">0</cx:pt>
          <cx:pt idx="269223">0</cx:pt>
          <cx:pt idx="269224">3</cx:pt>
          <cx:pt idx="269225">7</cx:pt>
          <cx:pt idx="269226">0</cx:pt>
          <cx:pt idx="269227">1</cx:pt>
          <cx:pt idx="269228">0</cx:pt>
          <cx:pt idx="269229">9</cx:pt>
          <cx:pt idx="269230">2</cx:pt>
          <cx:pt idx="269231">0</cx:pt>
          <cx:pt idx="269232">8</cx:pt>
          <cx:pt idx="269233">343</cx:pt>
          <cx:pt idx="269234">42</cx:pt>
          <cx:pt idx="269235">23</cx:pt>
          <cx:pt idx="269236">13</cx:pt>
          <cx:pt idx="269237">19</cx:pt>
          <cx:pt idx="269238">1</cx:pt>
          <cx:pt idx="269239">0</cx:pt>
          <cx:pt idx="269240">13</cx:pt>
          <cx:pt idx="269241">2</cx:pt>
          <cx:pt idx="269242">7</cx:pt>
          <cx:pt idx="269243">2</cx:pt>
          <cx:pt idx="269244">13</cx:pt>
          <cx:pt idx="269245">25</cx:pt>
          <cx:pt idx="269246">2</cx:pt>
          <cx:pt idx="269247">0</cx:pt>
          <cx:pt idx="269248">14</cx:pt>
          <cx:pt idx="269249">1</cx:pt>
          <cx:pt idx="269250">0</cx:pt>
          <cx:pt idx="269251">26</cx:pt>
          <cx:pt idx="269252">1</cx:pt>
          <cx:pt idx="269253">0</cx:pt>
          <cx:pt idx="269254">25</cx:pt>
          <cx:pt idx="269255">0</cx:pt>
          <cx:pt idx="269256">1</cx:pt>
          <cx:pt idx="269257">1</cx:pt>
          <cx:pt idx="269258">0</cx:pt>
          <cx:pt idx="269259">0</cx:pt>
          <cx:pt idx="269260">0</cx:pt>
          <cx:pt idx="269261">0</cx:pt>
          <cx:pt idx="269262">110</cx:pt>
          <cx:pt idx="269263">0</cx:pt>
          <cx:pt idx="269264">140</cx:pt>
          <cx:pt idx="269265">3</cx:pt>
          <cx:pt idx="269266">91</cx:pt>
          <cx:pt idx="269267">24</cx:pt>
          <cx:pt idx="269268">98</cx:pt>
          <cx:pt idx="269269">14</cx:pt>
          <cx:pt idx="269270">1</cx:pt>
          <cx:pt idx="269271">0</cx:pt>
          <cx:pt idx="269272">1</cx:pt>
          <cx:pt idx="269273">112</cx:pt>
          <cx:pt idx="269274">0</cx:pt>
          <cx:pt idx="269275">1</cx:pt>
          <cx:pt idx="269276">4</cx:pt>
          <cx:pt idx="269277">30</cx:pt>
          <cx:pt idx="269278">287</cx:pt>
          <cx:pt idx="269279">14</cx:pt>
          <cx:pt idx="269280">2</cx:pt>
          <cx:pt idx="269281">176</cx:pt>
          <cx:pt idx="269282">5</cx:pt>
          <cx:pt idx="269283">3</cx:pt>
          <cx:pt idx="269284">4</cx:pt>
          <cx:pt idx="269285">0</cx:pt>
          <cx:pt idx="269286">50</cx:pt>
          <cx:pt idx="269287">3</cx:pt>
          <cx:pt idx="269288">0</cx:pt>
          <cx:pt idx="269289">413</cx:pt>
          <cx:pt idx="269290">0</cx:pt>
          <cx:pt idx="269291">0</cx:pt>
          <cx:pt idx="269292">1</cx:pt>
          <cx:pt idx="269293">1</cx:pt>
          <cx:pt idx="269294">0</cx:pt>
          <cx:pt idx="269295">0</cx:pt>
          <cx:pt idx="269296">39</cx:pt>
          <cx:pt idx="269297">4</cx:pt>
          <cx:pt idx="269298">1</cx:pt>
          <cx:pt idx="269299">10</cx:pt>
          <cx:pt idx="269300">0</cx:pt>
          <cx:pt idx="269301">0</cx:pt>
          <cx:pt idx="269302">92</cx:pt>
          <cx:pt idx="269303">29</cx:pt>
          <cx:pt idx="269304">1</cx:pt>
          <cx:pt idx="269305">0</cx:pt>
          <cx:pt idx="269306">106</cx:pt>
          <cx:pt idx="269307">0</cx:pt>
          <cx:pt idx="269308">15</cx:pt>
          <cx:pt idx="269309">1</cx:pt>
          <cx:pt idx="269310">0</cx:pt>
          <cx:pt idx="269311">5</cx:pt>
          <cx:pt idx="269312">233</cx:pt>
          <cx:pt idx="269313">7</cx:pt>
          <cx:pt idx="269314">111</cx:pt>
          <cx:pt idx="269315">1</cx:pt>
          <cx:pt idx="269316">0</cx:pt>
          <cx:pt idx="269317">27</cx:pt>
          <cx:pt idx="269318">44</cx:pt>
          <cx:pt idx="269319">784</cx:pt>
          <cx:pt idx="269320">335</cx:pt>
          <cx:pt idx="269321">1</cx:pt>
          <cx:pt idx="269322">72</cx:pt>
          <cx:pt idx="269323">72</cx:pt>
          <cx:pt idx="269324">0</cx:pt>
          <cx:pt idx="269325">0</cx:pt>
          <cx:pt idx="269326">0</cx:pt>
          <cx:pt idx="269327">1</cx:pt>
          <cx:pt idx="269328">13</cx:pt>
          <cx:pt idx="269329">20</cx:pt>
          <cx:pt idx="269330">0</cx:pt>
          <cx:pt idx="269331">0</cx:pt>
          <cx:pt idx="269332">0</cx:pt>
          <cx:pt idx="269333">90</cx:pt>
          <cx:pt idx="269334">64</cx:pt>
          <cx:pt idx="269335">134</cx:pt>
          <cx:pt idx="269336">11</cx:pt>
          <cx:pt idx="269337">1</cx:pt>
          <cx:pt idx="269338">0</cx:pt>
          <cx:pt idx="269339">22</cx:pt>
          <cx:pt idx="269340">3</cx:pt>
          <cx:pt idx="269341">5</cx:pt>
          <cx:pt idx="269342">5</cx:pt>
          <cx:pt idx="269343">0</cx:pt>
          <cx:pt idx="269344">29</cx:pt>
          <cx:pt idx="269345">3</cx:pt>
          <cx:pt idx="269346">3</cx:pt>
          <cx:pt idx="269347">19</cx:pt>
          <cx:pt idx="269348">138</cx:pt>
          <cx:pt idx="269349">30</cx:pt>
          <cx:pt idx="269350">27</cx:pt>
          <cx:pt idx="269351">2</cx:pt>
          <cx:pt idx="269352">7</cx:pt>
          <cx:pt idx="269353">3</cx:pt>
          <cx:pt idx="269354">2</cx:pt>
          <cx:pt idx="269355">76</cx:pt>
          <cx:pt idx="269356">4</cx:pt>
          <cx:pt idx="269357">0</cx:pt>
          <cx:pt idx="269358">63</cx:pt>
          <cx:pt idx="269359">1</cx:pt>
          <cx:pt idx="269360">77</cx:pt>
          <cx:pt idx="269361">0</cx:pt>
          <cx:pt idx="269362">1</cx:pt>
          <cx:pt idx="269363">88</cx:pt>
          <cx:pt idx="269364">6</cx:pt>
          <cx:pt idx="269365">1</cx:pt>
          <cx:pt idx="269366">87</cx:pt>
          <cx:pt idx="269367">19</cx:pt>
          <cx:pt idx="269368">39</cx:pt>
          <cx:pt idx="269369">22</cx:pt>
          <cx:pt idx="269370">0</cx:pt>
          <cx:pt idx="269371">27</cx:pt>
          <cx:pt idx="269372">29</cx:pt>
          <cx:pt idx="269373">1</cx:pt>
          <cx:pt idx="269374">0</cx:pt>
          <cx:pt idx="269375">36</cx:pt>
          <cx:pt idx="269376">0</cx:pt>
          <cx:pt idx="269377">1</cx:pt>
          <cx:pt idx="269378">2</cx:pt>
          <cx:pt idx="269379">129</cx:pt>
          <cx:pt idx="269380">4</cx:pt>
          <cx:pt idx="269381">19</cx:pt>
          <cx:pt idx="269382">7</cx:pt>
          <cx:pt idx="269383">0</cx:pt>
          <cx:pt idx="269384">17</cx:pt>
          <cx:pt idx="269385">24</cx:pt>
          <cx:pt idx="269386">0</cx:pt>
          <cx:pt idx="269387">0</cx:pt>
          <cx:pt idx="269388">1</cx:pt>
          <cx:pt idx="269389">0</cx:pt>
          <cx:pt idx="269390">0</cx:pt>
          <cx:pt idx="269391">0</cx:pt>
          <cx:pt idx="269392">98</cx:pt>
          <cx:pt idx="269393">12</cx:pt>
          <cx:pt idx="269394">27</cx:pt>
          <cx:pt idx="269395">90</cx:pt>
          <cx:pt idx="269396">129</cx:pt>
          <cx:pt idx="269397">4</cx:pt>
          <cx:pt idx="269398">2</cx:pt>
          <cx:pt idx="269399">0</cx:pt>
          <cx:pt idx="269400">0</cx:pt>
          <cx:pt idx="269401">17</cx:pt>
          <cx:pt idx="269402">64</cx:pt>
          <cx:pt idx="269403">94</cx:pt>
          <cx:pt idx="269404">117</cx:pt>
          <cx:pt idx="269405">139</cx:pt>
          <cx:pt idx="269406">113</cx:pt>
          <cx:pt idx="269407">7</cx:pt>
          <cx:pt idx="269408">15</cx:pt>
          <cx:pt idx="269409">22</cx:pt>
          <cx:pt idx="269410">0</cx:pt>
          <cx:pt idx="269411">7</cx:pt>
          <cx:pt idx="269412">56</cx:pt>
          <cx:pt idx="269413">11</cx:pt>
          <cx:pt idx="269414">20</cx:pt>
          <cx:pt idx="269415">0</cx:pt>
          <cx:pt idx="269416">387</cx:pt>
          <cx:pt idx="269417">1</cx:pt>
          <cx:pt idx="269418">3</cx:pt>
          <cx:pt idx="269419">30</cx:pt>
          <cx:pt idx="269420">52</cx:pt>
          <cx:pt idx="269421">48</cx:pt>
          <cx:pt idx="269422">0</cx:pt>
          <cx:pt idx="269423">2</cx:pt>
          <cx:pt idx="269424">0</cx:pt>
          <cx:pt idx="269425">1</cx:pt>
          <cx:pt idx="269426">0</cx:pt>
          <cx:pt idx="269427">3</cx:pt>
          <cx:pt idx="269428">0</cx:pt>
          <cx:pt idx="269429">9</cx:pt>
          <cx:pt idx="269430">0</cx:pt>
          <cx:pt idx="269431">0</cx:pt>
          <cx:pt idx="269432">1</cx:pt>
          <cx:pt idx="269433">0</cx:pt>
          <cx:pt idx="269434">1</cx:pt>
          <cx:pt idx="269435">2</cx:pt>
          <cx:pt idx="269436">24</cx:pt>
          <cx:pt idx="269437">1</cx:pt>
          <cx:pt idx="269438">0</cx:pt>
          <cx:pt idx="269439">25</cx:pt>
          <cx:pt idx="269440">37</cx:pt>
          <cx:pt idx="269441">3</cx:pt>
          <cx:pt idx="269442">0</cx:pt>
          <cx:pt idx="269443">18</cx:pt>
          <cx:pt idx="269444">9</cx:pt>
          <cx:pt idx="269445">34</cx:pt>
          <cx:pt idx="269446">218</cx:pt>
          <cx:pt idx="269447">2</cx:pt>
          <cx:pt idx="269448">4</cx:pt>
          <cx:pt idx="269449">140</cx:pt>
          <cx:pt idx="269450">6</cx:pt>
          <cx:pt idx="269451">149</cx:pt>
          <cx:pt idx="269452">4</cx:pt>
          <cx:pt idx="269453">315</cx:pt>
          <cx:pt idx="269454">0</cx:pt>
          <cx:pt idx="269455">5</cx:pt>
          <cx:pt idx="269456">0</cx:pt>
          <cx:pt idx="269457">228</cx:pt>
          <cx:pt idx="269458">21</cx:pt>
          <cx:pt idx="269459">0</cx:pt>
          <cx:pt idx="269460">3</cx:pt>
          <cx:pt idx="269461">616</cx:pt>
          <cx:pt idx="269462">0</cx:pt>
          <cx:pt idx="269463">11</cx:pt>
          <cx:pt idx="269464">26</cx:pt>
          <cx:pt idx="269465">0</cx:pt>
          <cx:pt idx="269466">0</cx:pt>
          <cx:pt idx="269467">0</cx:pt>
          <cx:pt idx="269468">88</cx:pt>
          <cx:pt idx="269469">61</cx:pt>
          <cx:pt idx="269470">63</cx:pt>
          <cx:pt idx="269471">23</cx:pt>
          <cx:pt idx="269472">43</cx:pt>
          <cx:pt idx="269473">1</cx:pt>
          <cx:pt idx="269474">48</cx:pt>
          <cx:pt idx="269475">15</cx:pt>
          <cx:pt idx="269476">10</cx:pt>
          <cx:pt idx="269477">0</cx:pt>
          <cx:pt idx="269478">1</cx:pt>
          <cx:pt idx="269479">5</cx:pt>
          <cx:pt idx="269480">10</cx:pt>
          <cx:pt idx="269481">1</cx:pt>
          <cx:pt idx="269482">8</cx:pt>
          <cx:pt idx="269483">22</cx:pt>
          <cx:pt idx="269484">3</cx:pt>
          <cx:pt idx="269485">0</cx:pt>
          <cx:pt idx="269486">1</cx:pt>
          <cx:pt idx="269487">2</cx:pt>
          <cx:pt idx="269488">0</cx:pt>
          <cx:pt idx="269489">0</cx:pt>
          <cx:pt idx="269490">8</cx:pt>
          <cx:pt idx="269491">1</cx:pt>
          <cx:pt idx="269492">220</cx:pt>
          <cx:pt idx="269493">411</cx:pt>
          <cx:pt idx="269494">1</cx:pt>
          <cx:pt idx="269495">259</cx:pt>
          <cx:pt idx="269496">7</cx:pt>
          <cx:pt idx="269497">42</cx:pt>
          <cx:pt idx="269498">636</cx:pt>
          <cx:pt idx="269499">2</cx:pt>
          <cx:pt idx="269500">0</cx:pt>
          <cx:pt idx="269501">0</cx:pt>
          <cx:pt idx="269502">0</cx:pt>
          <cx:pt idx="269503">3</cx:pt>
          <cx:pt idx="269504">6</cx:pt>
          <cx:pt idx="269505">32</cx:pt>
          <cx:pt idx="269506">0</cx:pt>
          <cx:pt idx="269507">0</cx:pt>
          <cx:pt idx="269508">92</cx:pt>
          <cx:pt idx="269509">21</cx:pt>
          <cx:pt idx="269510">1</cx:pt>
          <cx:pt idx="269511">1</cx:pt>
          <cx:pt idx="269512">0</cx:pt>
          <cx:pt idx="269513">28</cx:pt>
          <cx:pt idx="269514">0</cx:pt>
          <cx:pt idx="269515">0</cx:pt>
          <cx:pt idx="269516">38</cx:pt>
          <cx:pt idx="269517">14</cx:pt>
          <cx:pt idx="269518">8</cx:pt>
          <cx:pt idx="269519">8</cx:pt>
          <cx:pt idx="269520">1</cx:pt>
          <cx:pt idx="269521">0</cx:pt>
          <cx:pt idx="269522">40</cx:pt>
          <cx:pt idx="269523">636</cx:pt>
          <cx:pt idx="269524">152</cx:pt>
          <cx:pt idx="269525">3</cx:pt>
          <cx:pt idx="269526">323</cx:pt>
          <cx:pt idx="269527">1</cx:pt>
          <cx:pt idx="269528">5</cx:pt>
          <cx:pt idx="269529">0</cx:pt>
          <cx:pt idx="269530">1</cx:pt>
          <cx:pt idx="269531">27</cx:pt>
          <cx:pt idx="269532">20</cx:pt>
          <cx:pt idx="269533">0</cx:pt>
          <cx:pt idx="269534">507</cx:pt>
          <cx:pt idx="269535">0</cx:pt>
          <cx:pt idx="269536">0</cx:pt>
          <cx:pt idx="269537">0</cx:pt>
          <cx:pt idx="269538">0</cx:pt>
          <cx:pt idx="269539">1</cx:pt>
          <cx:pt idx="269540">8</cx:pt>
          <cx:pt idx="269541">56</cx:pt>
          <cx:pt idx="269542">15</cx:pt>
          <cx:pt idx="269543">94</cx:pt>
          <cx:pt idx="269544">73</cx:pt>
          <cx:pt idx="269545">0</cx:pt>
          <cx:pt idx="269546">4</cx:pt>
          <cx:pt idx="269547">49</cx:pt>
          <cx:pt idx="269548">0</cx:pt>
          <cx:pt idx="269549">30</cx:pt>
          <cx:pt idx="269550">14</cx:pt>
          <cx:pt idx="269551">0</cx:pt>
          <cx:pt idx="269552">19</cx:pt>
          <cx:pt idx="269553">0</cx:pt>
          <cx:pt idx="269554">0</cx:pt>
          <cx:pt idx="269555">8</cx:pt>
          <cx:pt idx="269556">5</cx:pt>
          <cx:pt idx="269557">0</cx:pt>
          <cx:pt idx="269558">0</cx:pt>
          <cx:pt idx="269559">0</cx:pt>
          <cx:pt idx="269560">6</cx:pt>
          <cx:pt idx="269561">0</cx:pt>
          <cx:pt idx="269562">4</cx:pt>
          <cx:pt idx="269563">0</cx:pt>
          <cx:pt idx="269564">0</cx:pt>
          <cx:pt idx="269565">5</cx:pt>
          <cx:pt idx="269566">31</cx:pt>
          <cx:pt idx="269567">1</cx:pt>
          <cx:pt idx="269568">0</cx:pt>
          <cx:pt idx="269569">22</cx:pt>
          <cx:pt idx="269570">100</cx:pt>
          <cx:pt idx="269571">43</cx:pt>
          <cx:pt idx="269572">0</cx:pt>
          <cx:pt idx="269573">17</cx:pt>
          <cx:pt idx="269574">0</cx:pt>
          <cx:pt idx="269575">0</cx:pt>
          <cx:pt idx="269576">3</cx:pt>
          <cx:pt idx="269577">3</cx:pt>
          <cx:pt idx="269578">7</cx:pt>
          <cx:pt idx="269579">27</cx:pt>
          <cx:pt idx="269580">56</cx:pt>
          <cx:pt idx="269581">0</cx:pt>
          <cx:pt idx="269582">29</cx:pt>
          <cx:pt idx="269583">23</cx:pt>
          <cx:pt idx="269584">0</cx:pt>
          <cx:pt idx="269585">11</cx:pt>
          <cx:pt idx="269586">18</cx:pt>
          <cx:pt idx="269587">4</cx:pt>
          <cx:pt idx="269588">86</cx:pt>
          <cx:pt idx="269589">0</cx:pt>
          <cx:pt idx="269590">14</cx:pt>
          <cx:pt idx="269591">0</cx:pt>
          <cx:pt idx="269592">0</cx:pt>
          <cx:pt idx="269593">22</cx:pt>
          <cx:pt idx="269594">4</cx:pt>
          <cx:pt idx="269595">0</cx:pt>
          <cx:pt idx="269596">0</cx:pt>
          <cx:pt idx="269597">22</cx:pt>
          <cx:pt idx="269598">0</cx:pt>
          <cx:pt idx="269599">12</cx:pt>
          <cx:pt idx="269600">0</cx:pt>
          <cx:pt idx="269601">0</cx:pt>
          <cx:pt idx="269602">0</cx:pt>
          <cx:pt idx="269603">0</cx:pt>
          <cx:pt idx="269604">0</cx:pt>
          <cx:pt idx="269605">0</cx:pt>
          <cx:pt idx="269606">19</cx:pt>
          <cx:pt idx="269607">1</cx:pt>
          <cx:pt idx="269608">73</cx:pt>
          <cx:pt idx="269609">49</cx:pt>
          <cx:pt idx="269610">0</cx:pt>
          <cx:pt idx="269611">20</cx:pt>
          <cx:pt idx="269612">26</cx:pt>
          <cx:pt idx="269613">1</cx:pt>
          <cx:pt idx="269614">0</cx:pt>
          <cx:pt idx="269615">50</cx:pt>
          <cx:pt idx="269616">1</cx:pt>
          <cx:pt idx="269617">1</cx:pt>
          <cx:pt idx="269618">4</cx:pt>
          <cx:pt idx="269619">21</cx:pt>
          <cx:pt idx="269620">8</cx:pt>
          <cx:pt idx="269621">99</cx:pt>
          <cx:pt idx="269622">12</cx:pt>
          <cx:pt idx="269623">18</cx:pt>
          <cx:pt idx="269624">61</cx:pt>
          <cx:pt idx="269625">41</cx:pt>
          <cx:pt idx="269626">9</cx:pt>
          <cx:pt idx="269627">8</cx:pt>
          <cx:pt idx="269628">3</cx:pt>
          <cx:pt idx="269629">2</cx:pt>
          <cx:pt idx="269630">0</cx:pt>
          <cx:pt idx="269631">1</cx:pt>
          <cx:pt idx="269632">0</cx:pt>
          <cx:pt idx="269633">0</cx:pt>
          <cx:pt idx="269634">17</cx:pt>
          <cx:pt idx="269635">0</cx:pt>
          <cx:pt idx="269636">122</cx:pt>
          <cx:pt idx="269637">0</cx:pt>
          <cx:pt idx="269638">14</cx:pt>
          <cx:pt idx="269639">40</cx:pt>
          <cx:pt idx="269640">0</cx:pt>
          <cx:pt idx="269641">0</cx:pt>
          <cx:pt idx="269642">1</cx:pt>
          <cx:pt idx="269643">0</cx:pt>
          <cx:pt idx="269644">1</cx:pt>
          <cx:pt idx="269645">18</cx:pt>
          <cx:pt idx="269646">88</cx:pt>
          <cx:pt idx="269647">39</cx:pt>
          <cx:pt idx="269648">750</cx:pt>
          <cx:pt idx="269649">0</cx:pt>
          <cx:pt idx="269650">41</cx:pt>
          <cx:pt idx="269651">0</cx:pt>
          <cx:pt idx="269652">126</cx:pt>
          <cx:pt idx="269653">1</cx:pt>
          <cx:pt idx="269654">124</cx:pt>
          <cx:pt idx="269655">38</cx:pt>
          <cx:pt idx="269656">59</cx:pt>
          <cx:pt idx="269657">45</cx:pt>
          <cx:pt idx="269658">17</cx:pt>
          <cx:pt idx="269659">0</cx:pt>
          <cx:pt idx="269660">1</cx:pt>
          <cx:pt idx="269661">49</cx:pt>
          <cx:pt idx="269662">0</cx:pt>
          <cx:pt idx="269663">338</cx:pt>
          <cx:pt idx="269664">0</cx:pt>
          <cx:pt idx="269665">7</cx:pt>
          <cx:pt idx="269666">10</cx:pt>
          <cx:pt idx="269667">0</cx:pt>
          <cx:pt idx="269668">30</cx:pt>
          <cx:pt idx="269669">0</cx:pt>
          <cx:pt idx="269670">4</cx:pt>
          <cx:pt idx="269671">0</cx:pt>
          <cx:pt idx="269672">0</cx:pt>
          <cx:pt idx="269673">98</cx:pt>
          <cx:pt idx="269674">0</cx:pt>
          <cx:pt idx="269675">700</cx:pt>
          <cx:pt idx="269676">0</cx:pt>
          <cx:pt idx="269677">23</cx:pt>
          <cx:pt idx="269678">35</cx:pt>
          <cx:pt idx="269679">99</cx:pt>
          <cx:pt idx="269680">28</cx:pt>
          <cx:pt idx="269681">34</cx:pt>
          <cx:pt idx="269682">120</cx:pt>
          <cx:pt idx="269683">3</cx:pt>
          <cx:pt idx="269684">80</cx:pt>
          <cx:pt idx="269685">11</cx:pt>
          <cx:pt idx="269686">0</cx:pt>
          <cx:pt idx="269687">46</cx:pt>
          <cx:pt idx="269688">0</cx:pt>
          <cx:pt idx="269689">0</cx:pt>
          <cx:pt idx="269690">0</cx:pt>
          <cx:pt idx="269691">0</cx:pt>
          <cx:pt idx="269692">0</cx:pt>
          <cx:pt idx="269693">133</cx:pt>
          <cx:pt idx="269694">3</cx:pt>
          <cx:pt idx="269695">16</cx:pt>
          <cx:pt idx="269696">3</cx:pt>
          <cx:pt idx="269697">47</cx:pt>
          <cx:pt idx="269698">0</cx:pt>
          <cx:pt idx="269699">2</cx:pt>
          <cx:pt idx="269700">2</cx:pt>
          <cx:pt idx="269701">6</cx:pt>
          <cx:pt idx="269702">0</cx:pt>
          <cx:pt idx="269703">7</cx:pt>
          <cx:pt idx="269704">112</cx:pt>
          <cx:pt idx="269705">8</cx:pt>
          <cx:pt idx="269706">121</cx:pt>
          <cx:pt idx="269707">54</cx:pt>
          <cx:pt idx="269708">0</cx:pt>
          <cx:pt idx="269709">83</cx:pt>
          <cx:pt idx="269710">55</cx:pt>
          <cx:pt idx="269711">1</cx:pt>
          <cx:pt idx="269712">27</cx:pt>
          <cx:pt idx="269713">23</cx:pt>
          <cx:pt idx="269714">62</cx:pt>
          <cx:pt idx="269715">0</cx:pt>
          <cx:pt idx="269716">34</cx:pt>
          <cx:pt idx="269717">18</cx:pt>
          <cx:pt idx="269718">168</cx:pt>
          <cx:pt idx="269719">0</cx:pt>
          <cx:pt idx="269720">20</cx:pt>
          <cx:pt idx="269721">0</cx:pt>
          <cx:pt idx="269722">0</cx:pt>
          <cx:pt idx="269723">81</cx:pt>
          <cx:pt idx="269724">0</cx:pt>
          <cx:pt idx="269725">428</cx:pt>
          <cx:pt idx="269726">4</cx:pt>
          <cx:pt idx="269727">0</cx:pt>
          <cx:pt idx="269728">3</cx:pt>
          <cx:pt idx="269729">0</cx:pt>
          <cx:pt idx="269730">242</cx:pt>
          <cx:pt idx="269731">127</cx:pt>
          <cx:pt idx="269732">1</cx:pt>
          <cx:pt idx="269733">15</cx:pt>
          <cx:pt idx="269734">21</cx:pt>
          <cx:pt idx="269735">1</cx:pt>
          <cx:pt idx="269736">0</cx:pt>
          <cx:pt idx="269737">0</cx:pt>
          <cx:pt idx="269738">2</cx:pt>
          <cx:pt idx="269739">1</cx:pt>
          <cx:pt idx="269740">0</cx:pt>
          <cx:pt idx="269741">0</cx:pt>
          <cx:pt idx="269742">1</cx:pt>
          <cx:pt idx="269743">39</cx:pt>
          <cx:pt idx="269744">3</cx:pt>
          <cx:pt idx="269745">0</cx:pt>
          <cx:pt idx="269746">13</cx:pt>
          <cx:pt idx="269747">16</cx:pt>
          <cx:pt idx="269748">0</cx:pt>
          <cx:pt idx="269749">25</cx:pt>
          <cx:pt idx="269750">29</cx:pt>
          <cx:pt idx="269751">0</cx:pt>
          <cx:pt idx="269752">2</cx:pt>
          <cx:pt idx="269753">0</cx:pt>
          <cx:pt idx="269754">49</cx:pt>
          <cx:pt idx="269755">9</cx:pt>
          <cx:pt idx="269756">15</cx:pt>
          <cx:pt idx="269757">1</cx:pt>
          <cx:pt idx="269758">0</cx:pt>
          <cx:pt idx="269759">72</cx:pt>
          <cx:pt idx="269760">0</cx:pt>
          <cx:pt idx="269761">0</cx:pt>
          <cx:pt idx="269762">1</cx:pt>
          <cx:pt idx="269763">243</cx:pt>
          <cx:pt idx="269764">1</cx:pt>
          <cx:pt idx="269765">1</cx:pt>
          <cx:pt idx="269766">121</cx:pt>
          <cx:pt idx="269767">261</cx:pt>
          <cx:pt idx="269768">46</cx:pt>
          <cx:pt idx="269769">30</cx:pt>
          <cx:pt idx="269770">29</cx:pt>
          <cx:pt idx="269771">205</cx:pt>
          <cx:pt idx="269772">0</cx:pt>
          <cx:pt idx="269773">6</cx:pt>
          <cx:pt idx="269774">140</cx:pt>
          <cx:pt idx="269775">9</cx:pt>
          <cx:pt idx="269776">11</cx:pt>
          <cx:pt idx="269777">0</cx:pt>
          <cx:pt idx="269778">77</cx:pt>
          <cx:pt idx="269779">70</cx:pt>
          <cx:pt idx="269780">97</cx:pt>
          <cx:pt idx="269781">13</cx:pt>
          <cx:pt idx="269782">20</cx:pt>
          <cx:pt idx="269783">11</cx:pt>
          <cx:pt idx="269784">13</cx:pt>
          <cx:pt idx="269785">10</cx:pt>
          <cx:pt idx="269786">6</cx:pt>
          <cx:pt idx="269787">0</cx:pt>
          <cx:pt idx="269788">0</cx:pt>
          <cx:pt idx="269789">7</cx:pt>
          <cx:pt idx="269790">59</cx:pt>
          <cx:pt idx="269791">8</cx:pt>
          <cx:pt idx="269792">34</cx:pt>
          <cx:pt idx="269793">6</cx:pt>
          <cx:pt idx="269794">1</cx:pt>
          <cx:pt idx="269795">61</cx:pt>
          <cx:pt idx="269796">5</cx:pt>
          <cx:pt idx="269797">1</cx:pt>
          <cx:pt idx="269798">0</cx:pt>
          <cx:pt idx="269799">0</cx:pt>
          <cx:pt idx="269800">1</cx:pt>
          <cx:pt idx="269801">13</cx:pt>
          <cx:pt idx="269802">0</cx:pt>
          <cx:pt idx="269803">0</cx:pt>
          <cx:pt idx="269804">0</cx:pt>
          <cx:pt idx="269805">2</cx:pt>
          <cx:pt idx="269806">8</cx:pt>
          <cx:pt idx="269807">0</cx:pt>
          <cx:pt idx="269808">501</cx:pt>
          <cx:pt idx="269809">98</cx:pt>
          <cx:pt idx="269810">29</cx:pt>
          <cx:pt idx="269811">0</cx:pt>
          <cx:pt idx="269812">0</cx:pt>
          <cx:pt idx="269813">0</cx:pt>
          <cx:pt idx="269814">3</cx:pt>
          <cx:pt idx="269815">18</cx:pt>
          <cx:pt idx="269816">6</cx:pt>
          <cx:pt idx="269817">259</cx:pt>
          <cx:pt idx="269818">1</cx:pt>
          <cx:pt idx="269819">5</cx:pt>
          <cx:pt idx="269820">49</cx:pt>
          <cx:pt idx="269821">3</cx:pt>
          <cx:pt idx="269822">583</cx:pt>
          <cx:pt idx="269823">3</cx:pt>
          <cx:pt idx="269824">1</cx:pt>
          <cx:pt idx="269825">292</cx:pt>
          <cx:pt idx="269826">20</cx:pt>
          <cx:pt idx="269827">170</cx:pt>
          <cx:pt idx="269828">0</cx:pt>
          <cx:pt idx="269829">0</cx:pt>
          <cx:pt idx="269830">5</cx:pt>
          <cx:pt idx="269831">485</cx:pt>
          <cx:pt idx="269832">0</cx:pt>
          <cx:pt idx="269833">10</cx:pt>
          <cx:pt idx="269834">65</cx:pt>
          <cx:pt idx="269835">42</cx:pt>
          <cx:pt idx="269836">4</cx:pt>
          <cx:pt idx="269837">8</cx:pt>
          <cx:pt idx="269838">12</cx:pt>
          <cx:pt idx="269839">0</cx:pt>
          <cx:pt idx="269840">116</cx:pt>
          <cx:pt idx="269841">110</cx:pt>
          <cx:pt idx="269842">55</cx:pt>
          <cx:pt idx="269843">3</cx:pt>
          <cx:pt idx="269844">15</cx:pt>
          <cx:pt idx="269845">318</cx:pt>
          <cx:pt idx="269846">1</cx:pt>
          <cx:pt idx="269847">74</cx:pt>
          <cx:pt idx="269848">3</cx:pt>
          <cx:pt idx="269849">140</cx:pt>
          <cx:pt idx="269850">28</cx:pt>
          <cx:pt idx="269851">35</cx:pt>
          <cx:pt idx="269852">227</cx:pt>
          <cx:pt idx="269853">0</cx:pt>
          <cx:pt idx="269854">0</cx:pt>
          <cx:pt idx="269855">0</cx:pt>
          <cx:pt idx="269856">11</cx:pt>
          <cx:pt idx="269857">1</cx:pt>
          <cx:pt idx="269858">104</cx:pt>
          <cx:pt idx="269859">7</cx:pt>
          <cx:pt idx="269860">0</cx:pt>
          <cx:pt idx="269861">0</cx:pt>
          <cx:pt idx="269862">0</cx:pt>
          <cx:pt idx="269863">4</cx:pt>
          <cx:pt idx="269864">0</cx:pt>
          <cx:pt idx="269865">15</cx:pt>
          <cx:pt idx="269866">0</cx:pt>
          <cx:pt idx="269867">10</cx:pt>
          <cx:pt idx="269868">0</cx:pt>
          <cx:pt idx="269869">19</cx:pt>
          <cx:pt idx="269870">21</cx:pt>
          <cx:pt idx="269871">40</cx:pt>
          <cx:pt idx="269872">0</cx:pt>
          <cx:pt idx="269873">314</cx:pt>
          <cx:pt idx="269874">34</cx:pt>
          <cx:pt idx="269875">22</cx:pt>
          <cx:pt idx="269876">14</cx:pt>
          <cx:pt idx="269877">0</cx:pt>
          <cx:pt idx="269878">0</cx:pt>
          <cx:pt idx="269879">14</cx:pt>
          <cx:pt idx="269880">9</cx:pt>
          <cx:pt idx="269881">0</cx:pt>
          <cx:pt idx="269882">0</cx:pt>
          <cx:pt idx="269883">2</cx:pt>
          <cx:pt idx="269884">0</cx:pt>
          <cx:pt idx="269885">24</cx:pt>
          <cx:pt idx="269886">3</cx:pt>
          <cx:pt idx="269887">783</cx:pt>
          <cx:pt idx="269888">6</cx:pt>
          <cx:pt idx="269889">0</cx:pt>
          <cx:pt idx="269890">448</cx:pt>
          <cx:pt idx="269891">5</cx:pt>
          <cx:pt idx="269892">2</cx:pt>
          <cx:pt idx="269893">84</cx:pt>
          <cx:pt idx="269894">369</cx:pt>
          <cx:pt idx="269895">1</cx:pt>
          <cx:pt idx="269896">28</cx:pt>
          <cx:pt idx="269897">12</cx:pt>
          <cx:pt idx="269898">493</cx:pt>
          <cx:pt idx="269899">7</cx:pt>
          <cx:pt idx="269900">4</cx:pt>
          <cx:pt idx="269901">181</cx:pt>
          <cx:pt idx="269902">10</cx:pt>
          <cx:pt idx="269903">106</cx:pt>
          <cx:pt idx="269904">110</cx:pt>
          <cx:pt idx="269905">9</cx:pt>
          <cx:pt idx="269906">1</cx:pt>
          <cx:pt idx="269907">0</cx:pt>
          <cx:pt idx="269908">82</cx:pt>
          <cx:pt idx="269909">4</cx:pt>
          <cx:pt idx="269910">14</cx:pt>
          <cx:pt idx="269911">127</cx:pt>
          <cx:pt idx="269912">17</cx:pt>
          <cx:pt idx="269913">4</cx:pt>
          <cx:pt idx="269914">62</cx:pt>
          <cx:pt idx="269915">105</cx:pt>
          <cx:pt idx="269916">0</cx:pt>
          <cx:pt idx="269917">406</cx:pt>
          <cx:pt idx="269918">1</cx:pt>
          <cx:pt idx="269919">10</cx:pt>
          <cx:pt idx="269920">0</cx:pt>
          <cx:pt idx="269921">7</cx:pt>
          <cx:pt idx="269922">0</cx:pt>
          <cx:pt idx="269923">0</cx:pt>
          <cx:pt idx="269924">0</cx:pt>
          <cx:pt idx="269925">19</cx:pt>
          <cx:pt idx="269926">32</cx:pt>
          <cx:pt idx="269927">15</cx:pt>
          <cx:pt idx="269928">19</cx:pt>
          <cx:pt idx="269929">0</cx:pt>
          <cx:pt idx="269930">0</cx:pt>
          <cx:pt idx="269931">0</cx:pt>
          <cx:pt idx="269932">41</cx:pt>
          <cx:pt idx="269933">0</cx:pt>
          <cx:pt idx="269934">0</cx:pt>
          <cx:pt idx="269935">0</cx:pt>
          <cx:pt idx="269936">18</cx:pt>
          <cx:pt idx="269937">43</cx:pt>
          <cx:pt idx="269938">35</cx:pt>
          <cx:pt idx="269939">55</cx:pt>
          <cx:pt idx="269940">6</cx:pt>
          <cx:pt idx="269941">25</cx:pt>
          <cx:pt idx="269942">13</cx:pt>
          <cx:pt idx="269943">8</cx:pt>
          <cx:pt idx="269944">0</cx:pt>
          <cx:pt idx="269945">2</cx:pt>
          <cx:pt idx="269946">1</cx:pt>
          <cx:pt idx="269947">100</cx:pt>
          <cx:pt idx="269948">0</cx:pt>
          <cx:pt idx="269949">1</cx:pt>
          <cx:pt idx="269950">3</cx:pt>
          <cx:pt idx="269951">58</cx:pt>
          <cx:pt idx="269952">0</cx:pt>
          <cx:pt idx="269953">0</cx:pt>
          <cx:pt idx="269954">0</cx:pt>
          <cx:pt idx="269955">0</cx:pt>
          <cx:pt idx="269956">0</cx:pt>
          <cx:pt idx="269957">16</cx:pt>
          <cx:pt idx="269958">0</cx:pt>
          <cx:pt idx="269959">8</cx:pt>
          <cx:pt idx="269960">84</cx:pt>
          <cx:pt idx="269961">1</cx:pt>
          <cx:pt idx="269962">10</cx:pt>
          <cx:pt idx="269963">1</cx:pt>
          <cx:pt idx="269964">4</cx:pt>
          <cx:pt idx="269965">1</cx:pt>
          <cx:pt idx="269966">0</cx:pt>
          <cx:pt idx="269967">63</cx:pt>
          <cx:pt idx="269968">85</cx:pt>
          <cx:pt idx="269969">101</cx:pt>
          <cx:pt idx="269970">79</cx:pt>
          <cx:pt idx="269971">98</cx:pt>
          <cx:pt idx="269972">8</cx:pt>
          <cx:pt idx="269973">71</cx:pt>
          <cx:pt idx="269974">27</cx:pt>
          <cx:pt idx="269975">7</cx:pt>
          <cx:pt idx="269976">28</cx:pt>
          <cx:pt idx="269977">257</cx:pt>
          <cx:pt idx="269978">9</cx:pt>
          <cx:pt idx="269979">133</cx:pt>
          <cx:pt idx="269980">0</cx:pt>
          <cx:pt idx="269981">131</cx:pt>
          <cx:pt idx="269982">181</cx:pt>
          <cx:pt idx="269983">175</cx:pt>
          <cx:pt idx="269984">96</cx:pt>
          <cx:pt idx="269985">110</cx:pt>
          <cx:pt idx="269986">27</cx:pt>
          <cx:pt idx="269987">0</cx:pt>
          <cx:pt idx="269988">0</cx:pt>
          <cx:pt idx="269989">21</cx:pt>
          <cx:pt idx="269990">1</cx:pt>
          <cx:pt idx="269991">16</cx:pt>
          <cx:pt idx="269992">6</cx:pt>
          <cx:pt idx="269993">20</cx:pt>
          <cx:pt idx="269994">10</cx:pt>
          <cx:pt idx="269995">2</cx:pt>
          <cx:pt idx="269996">0</cx:pt>
          <cx:pt idx="269997">0</cx:pt>
          <cx:pt idx="269998">0</cx:pt>
          <cx:pt idx="269999">1</cx:pt>
          <cx:pt idx="270000">5</cx:pt>
          <cx:pt idx="270001">0</cx:pt>
          <cx:pt idx="270002">56</cx:pt>
          <cx:pt idx="270003">6</cx:pt>
          <cx:pt idx="270004">12</cx:pt>
          <cx:pt idx="270005">5</cx:pt>
          <cx:pt idx="270006">84</cx:pt>
          <cx:pt idx="270007">4</cx:pt>
          <cx:pt idx="270008">4</cx:pt>
          <cx:pt idx="270009">0</cx:pt>
          <cx:pt idx="270010">0</cx:pt>
          <cx:pt idx="270011">20</cx:pt>
          <cx:pt idx="270012">1</cx:pt>
          <cx:pt idx="270013">0</cx:pt>
          <cx:pt idx="270014">44</cx:pt>
          <cx:pt idx="270015">1</cx:pt>
          <cx:pt idx="270016">13</cx:pt>
          <cx:pt idx="270017">14</cx:pt>
          <cx:pt idx="270018">21</cx:pt>
          <cx:pt idx="270019">12</cx:pt>
          <cx:pt idx="270020">0</cx:pt>
          <cx:pt idx="270021">0</cx:pt>
          <cx:pt idx="270022">3</cx:pt>
          <cx:pt idx="270023">66</cx:pt>
          <cx:pt idx="270024">104</cx:pt>
          <cx:pt idx="270025">0</cx:pt>
          <cx:pt idx="270026">0</cx:pt>
          <cx:pt idx="270027">0</cx:pt>
          <cx:pt idx="270028">7</cx:pt>
          <cx:pt idx="270029">105</cx:pt>
          <cx:pt idx="270030">601</cx:pt>
          <cx:pt idx="270031">245</cx:pt>
          <cx:pt idx="270032">122</cx:pt>
          <cx:pt idx="270033">1</cx:pt>
          <cx:pt idx="270034">156</cx:pt>
          <cx:pt idx="270035">69</cx:pt>
          <cx:pt idx="270036">14</cx:pt>
          <cx:pt idx="270037">26</cx:pt>
          <cx:pt idx="270038">23</cx:pt>
          <cx:pt idx="270039">1</cx:pt>
          <cx:pt idx="270040">259</cx:pt>
          <cx:pt idx="270041">95</cx:pt>
          <cx:pt idx="270042">49</cx:pt>
          <cx:pt idx="270043">0</cx:pt>
          <cx:pt idx="270044">0</cx:pt>
          <cx:pt idx="270045">21</cx:pt>
          <cx:pt idx="270046">33</cx:pt>
          <cx:pt idx="270047">100</cx:pt>
          <cx:pt idx="270048">2</cx:pt>
          <cx:pt idx="270049">1</cx:pt>
          <cx:pt idx="270050">108</cx:pt>
          <cx:pt idx="270051">5</cx:pt>
          <cx:pt idx="270052">1</cx:pt>
          <cx:pt idx="270053">123</cx:pt>
          <cx:pt idx="270054">0</cx:pt>
          <cx:pt idx="270055">106</cx:pt>
          <cx:pt idx="270056">70</cx:pt>
          <cx:pt idx="270057">11</cx:pt>
          <cx:pt idx="270058">1</cx:pt>
          <cx:pt idx="270059">0</cx:pt>
          <cx:pt idx="270060">11</cx:pt>
          <cx:pt idx="270061">11</cx:pt>
          <cx:pt idx="270062">0</cx:pt>
          <cx:pt idx="270063">30</cx:pt>
          <cx:pt idx="270064">32</cx:pt>
          <cx:pt idx="270065">16</cx:pt>
          <cx:pt idx="270066">14</cx:pt>
          <cx:pt idx="270067">216</cx:pt>
          <cx:pt idx="270068">1</cx:pt>
          <cx:pt idx="270069">1</cx:pt>
          <cx:pt idx="270070">280</cx:pt>
          <cx:pt idx="270071">15</cx:pt>
          <cx:pt idx="270072">90</cx:pt>
          <cx:pt idx="270073">58</cx:pt>
          <cx:pt idx="270074">186</cx:pt>
          <cx:pt idx="270075">14</cx:pt>
          <cx:pt idx="270076">88</cx:pt>
          <cx:pt idx="270077">0</cx:pt>
          <cx:pt idx="270078">45</cx:pt>
          <cx:pt idx="270079">0</cx:pt>
          <cx:pt idx="270080">27</cx:pt>
          <cx:pt idx="270081">0</cx:pt>
          <cx:pt idx="270082">1</cx:pt>
          <cx:pt idx="270083">2</cx:pt>
          <cx:pt idx="270084">3</cx:pt>
          <cx:pt idx="270085">14</cx:pt>
          <cx:pt idx="270086">2</cx:pt>
          <cx:pt idx="270087">0</cx:pt>
          <cx:pt idx="270088">2</cx:pt>
          <cx:pt idx="270089">0</cx:pt>
          <cx:pt idx="270090">0</cx:pt>
          <cx:pt idx="270091">1</cx:pt>
          <cx:pt idx="270092">74</cx:pt>
          <cx:pt idx="270093">0</cx:pt>
          <cx:pt idx="270094">0</cx:pt>
          <cx:pt idx="270095">0</cx:pt>
          <cx:pt idx="270096">1</cx:pt>
          <cx:pt idx="270097">0</cx:pt>
          <cx:pt idx="270098">1</cx:pt>
          <cx:pt idx="270099">5</cx:pt>
          <cx:pt idx="270100">0</cx:pt>
          <cx:pt idx="270101">57</cx:pt>
          <cx:pt idx="270102">19</cx:pt>
          <cx:pt idx="270103">11</cx:pt>
          <cx:pt idx="270104">199</cx:pt>
          <cx:pt idx="270105">253</cx:pt>
          <cx:pt idx="270106">0</cx:pt>
          <cx:pt idx="270107">0</cx:pt>
          <cx:pt idx="270108">0</cx:pt>
          <cx:pt idx="270109">116</cx:pt>
          <cx:pt idx="270110">58</cx:pt>
          <cx:pt idx="270111">22</cx:pt>
          <cx:pt idx="270112">12</cx:pt>
          <cx:pt idx="270113">0</cx:pt>
          <cx:pt idx="270114">47</cx:pt>
          <cx:pt idx="270115">14</cx:pt>
          <cx:pt idx="270116">0</cx:pt>
          <cx:pt idx="270117">56</cx:pt>
          <cx:pt idx="270118">1</cx:pt>
          <cx:pt idx="270119">11</cx:pt>
          <cx:pt idx="270120">4</cx:pt>
          <cx:pt idx="270121">148</cx:pt>
          <cx:pt idx="270122">0</cx:pt>
          <cx:pt idx="270123">1</cx:pt>
          <cx:pt idx="270124">52</cx:pt>
          <cx:pt idx="270125">96</cx:pt>
          <cx:pt idx="270126">299</cx:pt>
          <cx:pt idx="270127">0</cx:pt>
          <cx:pt idx="270128">20</cx:pt>
          <cx:pt idx="270129">0</cx:pt>
          <cx:pt idx="270130">30</cx:pt>
          <cx:pt idx="270131">0</cx:pt>
          <cx:pt idx="270132">0</cx:pt>
          <cx:pt idx="270133">0</cx:pt>
          <cx:pt idx="270134">5</cx:pt>
          <cx:pt idx="270135">161</cx:pt>
          <cx:pt idx="270136">69</cx:pt>
          <cx:pt idx="270137">160</cx:pt>
          <cx:pt idx="270138">32</cx:pt>
          <cx:pt idx="270139">0</cx:pt>
          <cx:pt idx="270140">22</cx:pt>
          <cx:pt idx="270141">42</cx:pt>
          <cx:pt idx="270142">98</cx:pt>
          <cx:pt idx="270143">0</cx:pt>
          <cx:pt idx="270144">0</cx:pt>
          <cx:pt idx="270145">2</cx:pt>
          <cx:pt idx="270146">0</cx:pt>
          <cx:pt idx="270147">383</cx:pt>
          <cx:pt idx="270148">93</cx:pt>
          <cx:pt idx="270149">0</cx:pt>
          <cx:pt idx="270150">2</cx:pt>
          <cx:pt idx="270151">0</cx:pt>
          <cx:pt idx="270152">1</cx:pt>
          <cx:pt idx="270153">0</cx:pt>
          <cx:pt idx="270154">2</cx:pt>
          <cx:pt idx="270155">0</cx:pt>
          <cx:pt idx="270156">4</cx:pt>
          <cx:pt idx="270157">0</cx:pt>
          <cx:pt idx="270158">2</cx:pt>
          <cx:pt idx="270159">0</cx:pt>
          <cx:pt idx="270160">0</cx:pt>
          <cx:pt idx="270161">5</cx:pt>
          <cx:pt idx="270162">36</cx:pt>
          <cx:pt idx="270163">6</cx:pt>
          <cx:pt idx="270164">3</cx:pt>
          <cx:pt idx="270165">27</cx:pt>
          <cx:pt idx="270166">1</cx:pt>
          <cx:pt idx="270167">0</cx:pt>
          <cx:pt idx="270168">0</cx:pt>
          <cx:pt idx="270169">346</cx:pt>
          <cx:pt idx="270170">0</cx:pt>
          <cx:pt idx="270171">0</cx:pt>
          <cx:pt idx="270172">1</cx:pt>
          <cx:pt idx="270173">47</cx:pt>
          <cx:pt idx="270174">53</cx:pt>
          <cx:pt idx="270175">241</cx:pt>
          <cx:pt idx="270176">1</cx:pt>
          <cx:pt idx="270177">1</cx:pt>
          <cx:pt idx="270178">0</cx:pt>
          <cx:pt idx="270179">0</cx:pt>
          <cx:pt idx="270180">0</cx:pt>
          <cx:pt idx="270181">0</cx:pt>
          <cx:pt idx="270182">3</cx:pt>
          <cx:pt idx="270183">0</cx:pt>
          <cx:pt idx="270184">0</cx:pt>
          <cx:pt idx="270185">44</cx:pt>
          <cx:pt idx="270186">0</cx:pt>
          <cx:pt idx="270187">2</cx:pt>
          <cx:pt idx="270188">0</cx:pt>
          <cx:pt idx="270189">0</cx:pt>
          <cx:pt idx="270190">0</cx:pt>
          <cx:pt idx="270191">7</cx:pt>
          <cx:pt idx="270192">6</cx:pt>
          <cx:pt idx="270193">14</cx:pt>
          <cx:pt idx="270194">3</cx:pt>
          <cx:pt idx="270195">174</cx:pt>
          <cx:pt idx="270196">29</cx:pt>
          <cx:pt idx="270197">24</cx:pt>
          <cx:pt idx="270198">96</cx:pt>
          <cx:pt idx="270199">0</cx:pt>
          <cx:pt idx="270200">0</cx:pt>
          <cx:pt idx="270201">65</cx:pt>
          <cx:pt idx="270202">0</cx:pt>
          <cx:pt idx="270203">490</cx:pt>
          <cx:pt idx="270204">0</cx:pt>
          <cx:pt idx="270205">0</cx:pt>
          <cx:pt idx="270206">5</cx:pt>
          <cx:pt idx="270207">0</cx:pt>
          <cx:pt idx="270208">5</cx:pt>
          <cx:pt idx="270209">0</cx:pt>
          <cx:pt idx="270210">0</cx:pt>
          <cx:pt idx="270211">0</cx:pt>
          <cx:pt idx="270212">1</cx:pt>
          <cx:pt idx="270213">33</cx:pt>
          <cx:pt idx="270214">269</cx:pt>
          <cx:pt idx="270215">0</cx:pt>
          <cx:pt idx="270216">0</cx:pt>
          <cx:pt idx="270217">0</cx:pt>
          <cx:pt idx="270218">0</cx:pt>
          <cx:pt idx="270219">14</cx:pt>
          <cx:pt idx="270220">0</cx:pt>
          <cx:pt idx="270221">0</cx:pt>
          <cx:pt idx="270222">0</cx:pt>
          <cx:pt idx="270223">384</cx:pt>
          <cx:pt idx="270224">297</cx:pt>
          <cx:pt idx="270225">0</cx:pt>
          <cx:pt idx="270226">6</cx:pt>
          <cx:pt idx="270227">1</cx:pt>
          <cx:pt idx="270228">0</cx:pt>
          <cx:pt idx="270229">45</cx:pt>
          <cx:pt idx="270230">13</cx:pt>
          <cx:pt idx="270231">304</cx:pt>
          <cx:pt idx="270232">0</cx:pt>
          <cx:pt idx="270233">8</cx:pt>
          <cx:pt idx="270234">92</cx:pt>
          <cx:pt idx="270235">16</cx:pt>
          <cx:pt idx="270236">0</cx:pt>
          <cx:pt idx="270237">9</cx:pt>
          <cx:pt idx="270238">7</cx:pt>
          <cx:pt idx="270239">16</cx:pt>
          <cx:pt idx="270240">37</cx:pt>
          <cx:pt idx="270241">8</cx:pt>
          <cx:pt idx="270242">1</cx:pt>
          <cx:pt idx="270243">0</cx:pt>
          <cx:pt idx="270244">43</cx:pt>
          <cx:pt idx="270245">2</cx:pt>
          <cx:pt idx="270246">91</cx:pt>
          <cx:pt idx="270247">43</cx:pt>
          <cx:pt idx="270248">19</cx:pt>
          <cx:pt idx="270249">3</cx:pt>
          <cx:pt idx="270250">3</cx:pt>
          <cx:pt idx="270251">0</cx:pt>
          <cx:pt idx="270252">36</cx:pt>
          <cx:pt idx="270253">46</cx:pt>
          <cx:pt idx="270254">0</cx:pt>
          <cx:pt idx="270255">8</cx:pt>
          <cx:pt idx="270256">135</cx:pt>
          <cx:pt idx="270257">1</cx:pt>
          <cx:pt idx="270258">2</cx:pt>
          <cx:pt idx="270259">62</cx:pt>
          <cx:pt idx="270260">138</cx:pt>
          <cx:pt idx="270261">35</cx:pt>
          <cx:pt idx="270262">99</cx:pt>
          <cx:pt idx="270263">40</cx:pt>
          <cx:pt idx="270264">3</cx:pt>
          <cx:pt idx="270265">8</cx:pt>
          <cx:pt idx="270266">0</cx:pt>
          <cx:pt idx="270267">19</cx:pt>
          <cx:pt idx="270268">6</cx:pt>
          <cx:pt idx="270269">151</cx:pt>
          <cx:pt idx="270270">22</cx:pt>
          <cx:pt idx="270271">102</cx:pt>
          <cx:pt idx="270272">0</cx:pt>
          <cx:pt idx="270273">19</cx:pt>
          <cx:pt idx="270274">35</cx:pt>
          <cx:pt idx="270275">3</cx:pt>
          <cx:pt idx="270276">42</cx:pt>
          <cx:pt idx="270277">169</cx:pt>
          <cx:pt idx="270278">60</cx:pt>
          <cx:pt idx="270279">0</cx:pt>
          <cx:pt idx="270280">24</cx:pt>
          <cx:pt idx="270281">0</cx:pt>
          <cx:pt idx="270282">48</cx:pt>
          <cx:pt idx="270283">14</cx:pt>
          <cx:pt idx="270284">50</cx:pt>
          <cx:pt idx="270285">3</cx:pt>
          <cx:pt idx="270286">3</cx:pt>
          <cx:pt idx="270287">115</cx:pt>
          <cx:pt idx="270288">37</cx:pt>
          <cx:pt idx="270289">1</cx:pt>
          <cx:pt idx="270290">14</cx:pt>
          <cx:pt idx="270291">79</cx:pt>
          <cx:pt idx="270292">0</cx:pt>
          <cx:pt idx="270293">84</cx:pt>
          <cx:pt idx="270294">0</cx:pt>
          <cx:pt idx="270295">49</cx:pt>
          <cx:pt idx="270296">21</cx:pt>
          <cx:pt idx="270297">1</cx:pt>
          <cx:pt idx="270298">13</cx:pt>
          <cx:pt idx="270299">149</cx:pt>
          <cx:pt idx="270300">5</cx:pt>
          <cx:pt idx="270301">28</cx:pt>
          <cx:pt idx="270302">105</cx:pt>
          <cx:pt idx="270303">94</cx:pt>
          <cx:pt idx="270304">76</cx:pt>
          <cx:pt idx="270305">54</cx:pt>
          <cx:pt idx="270306">0</cx:pt>
          <cx:pt idx="270307">14</cx:pt>
          <cx:pt idx="270308">64</cx:pt>
          <cx:pt idx="270309">9</cx:pt>
          <cx:pt idx="270310">26</cx:pt>
          <cx:pt idx="270311">96</cx:pt>
          <cx:pt idx="270312">35</cx:pt>
          <cx:pt idx="270313">4</cx:pt>
          <cx:pt idx="270314">52</cx:pt>
          <cx:pt idx="270315">88</cx:pt>
          <cx:pt idx="270316">0</cx:pt>
          <cx:pt idx="270317">0</cx:pt>
          <cx:pt idx="270318">10</cx:pt>
          <cx:pt idx="270319">1</cx:pt>
          <cx:pt idx="270320">8</cx:pt>
          <cx:pt idx="270321">69</cx:pt>
          <cx:pt idx="270322">62</cx:pt>
          <cx:pt idx="270323">20</cx:pt>
          <cx:pt idx="270324">9</cx:pt>
          <cx:pt idx="270325">0</cx:pt>
          <cx:pt idx="270326">214</cx:pt>
          <cx:pt idx="270327">0</cx:pt>
          <cx:pt idx="270328">0</cx:pt>
          <cx:pt idx="270329">0</cx:pt>
          <cx:pt idx="270330">138</cx:pt>
          <cx:pt idx="270331">6</cx:pt>
          <cx:pt idx="270332">1</cx:pt>
          <cx:pt idx="270333">0</cx:pt>
          <cx:pt idx="270334">39</cx:pt>
          <cx:pt idx="270335">45</cx:pt>
          <cx:pt idx="270336">184</cx:pt>
          <cx:pt idx="270337">8</cx:pt>
          <cx:pt idx="270338">14</cx:pt>
          <cx:pt idx="270339">226</cx:pt>
          <cx:pt idx="270340">0</cx:pt>
          <cx:pt idx="270341">0</cx:pt>
          <cx:pt idx="270342">0</cx:pt>
          <cx:pt idx="270343">27</cx:pt>
          <cx:pt idx="270344">150</cx:pt>
          <cx:pt idx="270345">0</cx:pt>
          <cx:pt idx="270346">0</cx:pt>
          <cx:pt idx="270347">4</cx:pt>
          <cx:pt idx="270348">0</cx:pt>
          <cx:pt idx="270349">0</cx:pt>
          <cx:pt idx="270350">43</cx:pt>
          <cx:pt idx="270351">13</cx:pt>
          <cx:pt idx="270352">14</cx:pt>
          <cx:pt idx="270353">197</cx:pt>
          <cx:pt idx="270354">11</cx:pt>
          <cx:pt idx="270355">47</cx:pt>
          <cx:pt idx="270356">15</cx:pt>
          <cx:pt idx="270357">53</cx:pt>
          <cx:pt idx="270358">13</cx:pt>
          <cx:pt idx="270359">0</cx:pt>
          <cx:pt idx="270360">0</cx:pt>
          <cx:pt idx="270361">2</cx:pt>
          <cx:pt idx="270362">43</cx:pt>
          <cx:pt idx="270363">1</cx:pt>
          <cx:pt idx="270364">301</cx:pt>
          <cx:pt idx="270365">0</cx:pt>
          <cx:pt idx="270366">2</cx:pt>
          <cx:pt idx="270367">35</cx:pt>
          <cx:pt idx="270368">0</cx:pt>
          <cx:pt idx="270369">12</cx:pt>
          <cx:pt idx="270370">1</cx:pt>
          <cx:pt idx="270371">38</cx:pt>
          <cx:pt idx="270372">351</cx:pt>
          <cx:pt idx="270373">64</cx:pt>
          <cx:pt idx="270374">0</cx:pt>
          <cx:pt idx="270375">2</cx:pt>
          <cx:pt idx="270376">0</cx:pt>
          <cx:pt idx="270377">343</cx:pt>
          <cx:pt idx="270378">1</cx:pt>
          <cx:pt idx="270379">0</cx:pt>
          <cx:pt idx="270380">26</cx:pt>
          <cx:pt idx="270381">0</cx:pt>
          <cx:pt idx="270382">0</cx:pt>
          <cx:pt idx="270383">6</cx:pt>
          <cx:pt idx="270384">0</cx:pt>
          <cx:pt idx="270385">0</cx:pt>
          <cx:pt idx="270386">3</cx:pt>
          <cx:pt idx="270387">24</cx:pt>
          <cx:pt idx="270388">49</cx:pt>
          <cx:pt idx="270389">221</cx:pt>
          <cx:pt idx="270390">7</cx:pt>
          <cx:pt idx="270391">36</cx:pt>
          <cx:pt idx="270392">0</cx:pt>
          <cx:pt idx="270393">29</cx:pt>
          <cx:pt idx="270394">22</cx:pt>
          <cx:pt idx="270395">0</cx:pt>
          <cx:pt idx="270396">409</cx:pt>
          <cx:pt idx="270397">0</cx:pt>
          <cx:pt idx="270398">1</cx:pt>
          <cx:pt idx="270399">1</cx:pt>
          <cx:pt idx="270400">6</cx:pt>
          <cx:pt idx="270401">14</cx:pt>
          <cx:pt idx="270402">4</cx:pt>
          <cx:pt idx="270403">21</cx:pt>
          <cx:pt idx="270404">27</cx:pt>
          <cx:pt idx="270405">24</cx:pt>
          <cx:pt idx="270406">1</cx:pt>
          <cx:pt idx="270407">0</cx:pt>
          <cx:pt idx="270408">0</cx:pt>
          <cx:pt idx="270409">37</cx:pt>
          <cx:pt idx="270410">0</cx:pt>
          <cx:pt idx="270411">0</cx:pt>
          <cx:pt idx="270412">2</cx:pt>
          <cx:pt idx="270413">0</cx:pt>
          <cx:pt idx="270414">517</cx:pt>
          <cx:pt idx="270415">7</cx:pt>
          <cx:pt idx="270416">7</cx:pt>
          <cx:pt idx="270417">38</cx:pt>
          <cx:pt idx="270418">18</cx:pt>
          <cx:pt idx="270419">40</cx:pt>
          <cx:pt idx="270420">40</cx:pt>
          <cx:pt idx="270421">15</cx:pt>
          <cx:pt idx="270422">409</cx:pt>
          <cx:pt idx="270423">2</cx:pt>
          <cx:pt idx="270424">102</cx:pt>
          <cx:pt idx="270425">3</cx:pt>
          <cx:pt idx="270426">92</cx:pt>
          <cx:pt idx="270427">258</cx:pt>
          <cx:pt idx="270428">708</cx:pt>
          <cx:pt idx="270429">44</cx:pt>
          <cx:pt idx="270430">0</cx:pt>
          <cx:pt idx="270431">1</cx:pt>
          <cx:pt idx="270432">2</cx:pt>
          <cx:pt idx="270433">0</cx:pt>
          <cx:pt idx="270434">153</cx:pt>
          <cx:pt idx="270435">0</cx:pt>
          <cx:pt idx="270436">152</cx:pt>
          <cx:pt idx="270437">4</cx:pt>
          <cx:pt idx="270438">3</cx:pt>
          <cx:pt idx="270439">44</cx:pt>
          <cx:pt idx="270440">12</cx:pt>
          <cx:pt idx="270441">9</cx:pt>
          <cx:pt idx="270442">25</cx:pt>
          <cx:pt idx="270443">21</cx:pt>
          <cx:pt idx="270444">4</cx:pt>
          <cx:pt idx="270445">1</cx:pt>
          <cx:pt idx="270446">3</cx:pt>
          <cx:pt idx="270447">172</cx:pt>
          <cx:pt idx="270448">105</cx:pt>
          <cx:pt idx="270449">84</cx:pt>
          <cx:pt idx="270450">1</cx:pt>
          <cx:pt idx="270451">1</cx:pt>
          <cx:pt idx="270452">0</cx:pt>
          <cx:pt idx="270453">9</cx:pt>
          <cx:pt idx="270454">4</cx:pt>
          <cx:pt idx="270455">41</cx:pt>
          <cx:pt idx="270456">5</cx:pt>
          <cx:pt idx="270457">9</cx:pt>
          <cx:pt idx="270458">0</cx:pt>
          <cx:pt idx="270459">0</cx:pt>
          <cx:pt idx="270460">19</cx:pt>
          <cx:pt idx="270461">33</cx:pt>
          <cx:pt idx="270462">3</cx:pt>
          <cx:pt idx="270463">20</cx:pt>
          <cx:pt idx="270464">74</cx:pt>
          <cx:pt idx="270465">0</cx:pt>
          <cx:pt idx="270466">13</cx:pt>
          <cx:pt idx="270467">310</cx:pt>
          <cx:pt idx="270468">0</cx:pt>
          <cx:pt idx="270469">1</cx:pt>
          <cx:pt idx="270470">0</cx:pt>
          <cx:pt idx="270471">108</cx:pt>
          <cx:pt idx="270472">541</cx:pt>
          <cx:pt idx="270473">0</cx:pt>
          <cx:pt idx="270474">14</cx:pt>
          <cx:pt idx="270475">7</cx:pt>
          <cx:pt idx="270476">0</cx:pt>
          <cx:pt idx="270477">0</cx:pt>
          <cx:pt idx="270478">1</cx:pt>
          <cx:pt idx="270479">16</cx:pt>
          <cx:pt idx="270480">50</cx:pt>
          <cx:pt idx="270481">3</cx:pt>
          <cx:pt idx="270482">72</cx:pt>
          <cx:pt idx="270483">0</cx:pt>
          <cx:pt idx="270484">9</cx:pt>
          <cx:pt idx="270485">5</cx:pt>
          <cx:pt idx="270486">152</cx:pt>
          <cx:pt idx="270487">0</cx:pt>
          <cx:pt idx="270488">34</cx:pt>
          <cx:pt idx="270489">0</cx:pt>
          <cx:pt idx="270490">1</cx:pt>
          <cx:pt idx="270491">11</cx:pt>
          <cx:pt idx="270492">205</cx:pt>
          <cx:pt idx="270493">84</cx:pt>
          <cx:pt idx="270494">2</cx:pt>
          <cx:pt idx="270495">22</cx:pt>
          <cx:pt idx="270496">4</cx:pt>
          <cx:pt idx="270497">5</cx:pt>
          <cx:pt idx="270498">0</cx:pt>
          <cx:pt idx="270499">44</cx:pt>
          <cx:pt idx="270500">7</cx:pt>
          <cx:pt idx="270501">7</cx:pt>
          <cx:pt idx="270502">37</cx:pt>
          <cx:pt idx="270503">0</cx:pt>
          <cx:pt idx="270504">0</cx:pt>
          <cx:pt idx="270505">143</cx:pt>
          <cx:pt idx="270506">1</cx:pt>
          <cx:pt idx="270507">50</cx:pt>
          <cx:pt idx="270508">2</cx:pt>
          <cx:pt idx="270509">0</cx:pt>
          <cx:pt idx="270510">3</cx:pt>
          <cx:pt idx="270511">110</cx:pt>
          <cx:pt idx="270512">14</cx:pt>
          <cx:pt idx="270513">0</cx:pt>
          <cx:pt idx="270514">7</cx:pt>
          <cx:pt idx="270515">2</cx:pt>
          <cx:pt idx="270516">3</cx:pt>
          <cx:pt idx="270517">3</cx:pt>
          <cx:pt idx="270518">39</cx:pt>
          <cx:pt idx="270519">1</cx:pt>
          <cx:pt idx="270520">0</cx:pt>
          <cx:pt idx="270521">159</cx:pt>
          <cx:pt idx="270522">0</cx:pt>
          <cx:pt idx="270523">0</cx:pt>
          <cx:pt idx="270524">1</cx:pt>
          <cx:pt idx="270525">4</cx:pt>
          <cx:pt idx="270526">186</cx:pt>
          <cx:pt idx="270527">599</cx:pt>
          <cx:pt idx="270528">127</cx:pt>
          <cx:pt idx="270529">96</cx:pt>
          <cx:pt idx="270530">0</cx:pt>
          <cx:pt idx="270531">1</cx:pt>
          <cx:pt idx="270532">49</cx:pt>
          <cx:pt idx="270533">12</cx:pt>
          <cx:pt idx="270534">10</cx:pt>
          <cx:pt idx="270535">138</cx:pt>
          <cx:pt idx="270536">132</cx:pt>
          <cx:pt idx="270537">273</cx:pt>
          <cx:pt idx="270538">27</cx:pt>
          <cx:pt idx="270539">453</cx:pt>
          <cx:pt idx="270540">67</cx:pt>
          <cx:pt idx="270541">0</cx:pt>
          <cx:pt idx="270542">6</cx:pt>
          <cx:pt idx="270543">0</cx:pt>
          <cx:pt idx="270544">36</cx:pt>
          <cx:pt idx="270545">14</cx:pt>
          <cx:pt idx="270546">52</cx:pt>
          <cx:pt idx="270547">0</cx:pt>
          <cx:pt idx="270548">13</cx:pt>
          <cx:pt idx="270549">77</cx:pt>
          <cx:pt idx="270550">1</cx:pt>
          <cx:pt idx="270551">25</cx:pt>
          <cx:pt idx="270552">4</cx:pt>
          <cx:pt idx="270553">19</cx:pt>
          <cx:pt idx="270554">3</cx:pt>
          <cx:pt idx="270555">7</cx:pt>
          <cx:pt idx="270556">54</cx:pt>
          <cx:pt idx="270557">3</cx:pt>
          <cx:pt idx="270558">8</cx:pt>
          <cx:pt idx="270559">412</cx:pt>
          <cx:pt idx="270560">10</cx:pt>
          <cx:pt idx="270561">0</cx:pt>
          <cx:pt idx="270562">11</cx:pt>
          <cx:pt idx="270563">4</cx:pt>
          <cx:pt idx="270564">1</cx:pt>
          <cx:pt idx="270565">1</cx:pt>
          <cx:pt idx="270566">58</cx:pt>
          <cx:pt idx="270567">90</cx:pt>
          <cx:pt idx="270568">20</cx:pt>
          <cx:pt idx="270569">2</cx:pt>
          <cx:pt idx="270570">2</cx:pt>
          <cx:pt idx="270571">189</cx:pt>
          <cx:pt idx="270572">0</cx:pt>
          <cx:pt idx="270573">70</cx:pt>
          <cx:pt idx="270574">1</cx:pt>
          <cx:pt idx="270575">19</cx:pt>
          <cx:pt idx="270576">363</cx:pt>
          <cx:pt idx="270577">0</cx:pt>
          <cx:pt idx="270578">0</cx:pt>
          <cx:pt idx="270579">51</cx:pt>
          <cx:pt idx="270580">1</cx:pt>
          <cx:pt idx="270581">130</cx:pt>
          <cx:pt idx="270582">288</cx:pt>
          <cx:pt idx="270583">0</cx:pt>
          <cx:pt idx="270584">8</cx:pt>
          <cx:pt idx="270585">48</cx:pt>
          <cx:pt idx="270586">0</cx:pt>
          <cx:pt idx="270587">0</cx:pt>
          <cx:pt idx="270588">14</cx:pt>
          <cx:pt idx="270589">8</cx:pt>
          <cx:pt idx="270590">9</cx:pt>
          <cx:pt idx="270591">14</cx:pt>
          <cx:pt idx="270592">8</cx:pt>
          <cx:pt idx="270593">4</cx:pt>
          <cx:pt idx="270594">0</cx:pt>
          <cx:pt idx="270595">1</cx:pt>
          <cx:pt idx="270596">12</cx:pt>
          <cx:pt idx="270597">379</cx:pt>
          <cx:pt idx="270598">7</cx:pt>
          <cx:pt idx="270599">4</cx:pt>
          <cx:pt idx="270600">0</cx:pt>
          <cx:pt idx="270601">6</cx:pt>
          <cx:pt idx="270602">0</cx:pt>
          <cx:pt idx="270603">12</cx:pt>
          <cx:pt idx="270604">1</cx:pt>
          <cx:pt idx="270605">0</cx:pt>
          <cx:pt idx="270606">0</cx:pt>
          <cx:pt idx="270607">170</cx:pt>
          <cx:pt idx="270608">0</cx:pt>
          <cx:pt idx="270609">0</cx:pt>
          <cx:pt idx="270610">2</cx:pt>
          <cx:pt idx="270611">43</cx:pt>
          <cx:pt idx="270612">19</cx:pt>
          <cx:pt idx="270613">0</cx:pt>
          <cx:pt idx="270614">72</cx:pt>
          <cx:pt idx="270615">0</cx:pt>
          <cx:pt idx="270616">13</cx:pt>
          <cx:pt idx="270617">3</cx:pt>
          <cx:pt idx="270618">11</cx:pt>
          <cx:pt idx="270619">3</cx:pt>
          <cx:pt idx="270620">0</cx:pt>
          <cx:pt idx="270621">33</cx:pt>
          <cx:pt idx="270622">95</cx:pt>
          <cx:pt idx="270623">41</cx:pt>
          <cx:pt idx="270624">51</cx:pt>
          <cx:pt idx="270625">0</cx:pt>
          <cx:pt idx="270626">4</cx:pt>
          <cx:pt idx="270627">0</cx:pt>
          <cx:pt idx="270628">1</cx:pt>
          <cx:pt idx="270629">21</cx:pt>
          <cx:pt idx="270630">1</cx:pt>
          <cx:pt idx="270631">25</cx:pt>
          <cx:pt idx="270632">22</cx:pt>
          <cx:pt idx="270633">132</cx:pt>
          <cx:pt idx="270634">0</cx:pt>
          <cx:pt idx="270635">5</cx:pt>
          <cx:pt idx="270636">246</cx:pt>
          <cx:pt idx="270637">3</cx:pt>
          <cx:pt idx="270638">117</cx:pt>
          <cx:pt idx="270639">2</cx:pt>
          <cx:pt idx="270640">66</cx:pt>
          <cx:pt idx="270641">5</cx:pt>
          <cx:pt idx="270642">125</cx:pt>
          <cx:pt idx="270643">28</cx:pt>
          <cx:pt idx="270644">0</cx:pt>
          <cx:pt idx="270645">3</cx:pt>
          <cx:pt idx="270646">6</cx:pt>
          <cx:pt idx="270647">124</cx:pt>
          <cx:pt idx="270648">19</cx:pt>
          <cx:pt idx="270649">1</cx:pt>
          <cx:pt idx="270650">0</cx:pt>
          <cx:pt idx="270651">107</cx:pt>
          <cx:pt idx="270652">33</cx:pt>
          <cx:pt idx="270653">56</cx:pt>
          <cx:pt idx="270654">19</cx:pt>
          <cx:pt idx="270655">47</cx:pt>
          <cx:pt idx="270656">98</cx:pt>
          <cx:pt idx="270657">3</cx:pt>
          <cx:pt idx="270658">47</cx:pt>
          <cx:pt idx="270659">1</cx:pt>
          <cx:pt idx="270660">108</cx:pt>
          <cx:pt idx="270661">146</cx:pt>
          <cx:pt idx="270662">0</cx:pt>
          <cx:pt idx="270663">195</cx:pt>
          <cx:pt idx="270664">1</cx:pt>
          <cx:pt idx="270665">13</cx:pt>
          <cx:pt idx="270666">1</cx:pt>
          <cx:pt idx="270667">2</cx:pt>
          <cx:pt idx="270668">0</cx:pt>
          <cx:pt idx="270669">352</cx:pt>
          <cx:pt idx="270670">10</cx:pt>
          <cx:pt idx="270671">1</cx:pt>
          <cx:pt idx="270672">23</cx:pt>
          <cx:pt idx="270673">1</cx:pt>
          <cx:pt idx="270674">1</cx:pt>
          <cx:pt idx="270675">0</cx:pt>
          <cx:pt idx="270676">0</cx:pt>
          <cx:pt idx="270677">1</cx:pt>
          <cx:pt idx="270678">11</cx:pt>
          <cx:pt idx="270679">0</cx:pt>
          <cx:pt idx="270680">0</cx:pt>
          <cx:pt idx="270681">6</cx:pt>
          <cx:pt idx="270682">0</cx:pt>
          <cx:pt idx="270683">36</cx:pt>
          <cx:pt idx="270684">0</cx:pt>
          <cx:pt idx="270685">0</cx:pt>
          <cx:pt idx="270686">71</cx:pt>
          <cx:pt idx="270687">35</cx:pt>
          <cx:pt idx="270688">62</cx:pt>
          <cx:pt idx="270689">0</cx:pt>
          <cx:pt idx="270690">7</cx:pt>
          <cx:pt idx="270691">111</cx:pt>
          <cx:pt idx="270692">166</cx:pt>
          <cx:pt idx="270693">166</cx:pt>
          <cx:pt idx="270694">5</cx:pt>
          <cx:pt idx="270695">1</cx:pt>
          <cx:pt idx="270696">4</cx:pt>
          <cx:pt idx="270697">17</cx:pt>
          <cx:pt idx="270698">17</cx:pt>
          <cx:pt idx="270699">16</cx:pt>
          <cx:pt idx="270700">56</cx:pt>
          <cx:pt idx="270701">7</cx:pt>
          <cx:pt idx="270702">1</cx:pt>
          <cx:pt idx="270703">143</cx:pt>
          <cx:pt idx="270704">71</cx:pt>
          <cx:pt idx="270705">7</cx:pt>
          <cx:pt idx="270706">395</cx:pt>
          <cx:pt idx="270707">96</cx:pt>
          <cx:pt idx="270708">3</cx:pt>
          <cx:pt idx="270709">1</cx:pt>
          <cx:pt idx="270710">4</cx:pt>
          <cx:pt idx="270711">137</cx:pt>
          <cx:pt idx="270712">89</cx:pt>
          <cx:pt idx="270713">0</cx:pt>
          <cx:pt idx="270714">36</cx:pt>
          <cx:pt idx="270715">7</cx:pt>
          <cx:pt idx="270716">22</cx:pt>
          <cx:pt idx="270717">1</cx:pt>
          <cx:pt idx="270718">5</cx:pt>
          <cx:pt idx="270719">13</cx:pt>
          <cx:pt idx="270720">2</cx:pt>
          <cx:pt idx="270721">0</cx:pt>
          <cx:pt idx="270722">48</cx:pt>
          <cx:pt idx="270723">5</cx:pt>
          <cx:pt idx="270724">0</cx:pt>
          <cx:pt idx="270725">23</cx:pt>
          <cx:pt idx="270726">0</cx:pt>
          <cx:pt idx="270727">0</cx:pt>
          <cx:pt idx="270728">0</cx:pt>
          <cx:pt idx="270729">19</cx:pt>
          <cx:pt idx="270730">19</cx:pt>
          <cx:pt idx="270731">1</cx:pt>
          <cx:pt idx="270732">6</cx:pt>
          <cx:pt idx="270733">1</cx:pt>
          <cx:pt idx="270734">0</cx:pt>
          <cx:pt idx="270735">127</cx:pt>
          <cx:pt idx="270736">2</cx:pt>
          <cx:pt idx="270737">4</cx:pt>
          <cx:pt idx="270738">12</cx:pt>
          <cx:pt idx="270739">5</cx:pt>
          <cx:pt idx="270740">0</cx:pt>
          <cx:pt idx="270741">0</cx:pt>
          <cx:pt idx="270742">33</cx:pt>
          <cx:pt idx="270743">51</cx:pt>
          <cx:pt idx="270744">47</cx:pt>
          <cx:pt idx="270745">20</cx:pt>
          <cx:pt idx="270746">0</cx:pt>
          <cx:pt idx="270747">0</cx:pt>
          <cx:pt idx="270748">0</cx:pt>
          <cx:pt idx="270749">0</cx:pt>
          <cx:pt idx="270750">1</cx:pt>
          <cx:pt idx="270751">0</cx:pt>
          <cx:pt idx="270752">1</cx:pt>
          <cx:pt idx="270753">0</cx:pt>
          <cx:pt idx="270754">0</cx:pt>
          <cx:pt idx="270755">0</cx:pt>
          <cx:pt idx="270756">0</cx:pt>
          <cx:pt idx="270757">0</cx:pt>
          <cx:pt idx="270758">0</cx:pt>
          <cx:pt idx="270759">0</cx:pt>
          <cx:pt idx="270760">8</cx:pt>
          <cx:pt idx="270761">47</cx:pt>
          <cx:pt idx="270762">4</cx:pt>
          <cx:pt idx="270763">199</cx:pt>
          <cx:pt idx="270764">0</cx:pt>
          <cx:pt idx="270765">1</cx:pt>
          <cx:pt idx="270766">17</cx:pt>
          <cx:pt idx="270767">175</cx:pt>
          <cx:pt idx="270768">48</cx:pt>
          <cx:pt idx="270769">0</cx:pt>
          <cx:pt idx="270770">3</cx:pt>
          <cx:pt idx="270771">3</cx:pt>
          <cx:pt idx="270772">0</cx:pt>
          <cx:pt idx="270773">0</cx:pt>
          <cx:pt idx="270774">0</cx:pt>
          <cx:pt idx="270775">0</cx:pt>
          <cx:pt idx="270776">0</cx:pt>
          <cx:pt idx="270777">14</cx:pt>
          <cx:pt idx="270778">0</cx:pt>
          <cx:pt idx="270779">2</cx:pt>
          <cx:pt idx="270780">1</cx:pt>
          <cx:pt idx="270781">0</cx:pt>
          <cx:pt idx="270782">0</cx:pt>
          <cx:pt idx="270783">0</cx:pt>
          <cx:pt idx="270784">0</cx:pt>
          <cx:pt idx="270785">0</cx:pt>
          <cx:pt idx="270786">15</cx:pt>
          <cx:pt idx="270787">49</cx:pt>
          <cx:pt idx="270788">7</cx:pt>
          <cx:pt idx="270789">1</cx:pt>
          <cx:pt idx="270790">0</cx:pt>
          <cx:pt idx="270791">1</cx:pt>
          <cx:pt idx="270792">4</cx:pt>
          <cx:pt idx="270793">32</cx:pt>
          <cx:pt idx="270794">30</cx:pt>
          <cx:pt idx="270795">67</cx:pt>
          <cx:pt idx="270796">0</cx:pt>
          <cx:pt idx="270797">112</cx:pt>
          <cx:pt idx="270798">1</cx:pt>
          <cx:pt idx="270799">90</cx:pt>
          <cx:pt idx="270800">7</cx:pt>
          <cx:pt idx="270801">9</cx:pt>
          <cx:pt idx="270802">384</cx:pt>
          <cx:pt idx="270803">3</cx:pt>
          <cx:pt idx="270804">50</cx:pt>
          <cx:pt idx="270805">0</cx:pt>
          <cx:pt idx="270806">7</cx:pt>
          <cx:pt idx="270807">11</cx:pt>
          <cx:pt idx="270808">0</cx:pt>
          <cx:pt idx="270809">156</cx:pt>
          <cx:pt idx="270810">0</cx:pt>
          <cx:pt idx="270811">43</cx:pt>
          <cx:pt idx="270812">74</cx:pt>
          <cx:pt idx="270813">14</cx:pt>
          <cx:pt idx="270814">49</cx:pt>
          <cx:pt idx="270815">1</cx:pt>
          <cx:pt idx="270816">3</cx:pt>
          <cx:pt idx="270817">0</cx:pt>
          <cx:pt idx="270818">13</cx:pt>
          <cx:pt idx="270819">37</cx:pt>
          <cx:pt idx="270820">0</cx:pt>
          <cx:pt idx="270821">0</cx:pt>
          <cx:pt idx="270822">1</cx:pt>
          <cx:pt idx="270823">0</cx:pt>
          <cx:pt idx="270824">0</cx:pt>
          <cx:pt idx="270825">0</cx:pt>
          <cx:pt idx="270826">119</cx:pt>
          <cx:pt idx="270827">14</cx:pt>
          <cx:pt idx="270828">19</cx:pt>
          <cx:pt idx="270829">0</cx:pt>
          <cx:pt idx="270830">13</cx:pt>
          <cx:pt idx="270831">8</cx:pt>
          <cx:pt idx="270832">99</cx:pt>
          <cx:pt idx="270833">7</cx:pt>
          <cx:pt idx="270834">0</cx:pt>
          <cx:pt idx="270835">18</cx:pt>
          <cx:pt idx="270836">1</cx:pt>
          <cx:pt idx="270837">0</cx:pt>
          <cx:pt idx="270838">8</cx:pt>
          <cx:pt idx="270839">534</cx:pt>
          <cx:pt idx="270840">0</cx:pt>
          <cx:pt idx="270841">0</cx:pt>
          <cx:pt idx="270842">0</cx:pt>
          <cx:pt idx="270843">16</cx:pt>
          <cx:pt idx="270844">1</cx:pt>
          <cx:pt idx="270845">0</cx:pt>
          <cx:pt idx="270846">4</cx:pt>
          <cx:pt idx="270847">228</cx:pt>
          <cx:pt idx="270848">1</cx:pt>
          <cx:pt idx="270849">294</cx:pt>
          <cx:pt idx="270850">0</cx:pt>
          <cx:pt idx="270851">10</cx:pt>
          <cx:pt idx="270852">0</cx:pt>
          <cx:pt idx="270853">16</cx:pt>
          <cx:pt idx="270854">15</cx:pt>
          <cx:pt idx="270855">8</cx:pt>
          <cx:pt idx="270856">0</cx:pt>
          <cx:pt idx="270857">188</cx:pt>
          <cx:pt idx="270858">243</cx:pt>
          <cx:pt idx="270859">230</cx:pt>
          <cx:pt idx="270860">1057</cx:pt>
          <cx:pt idx="270861">63</cx:pt>
          <cx:pt idx="270862">9</cx:pt>
          <cx:pt idx="270863">2</cx:pt>
          <cx:pt idx="270864">114</cx:pt>
          <cx:pt idx="270865">5</cx:pt>
          <cx:pt idx="270866">4</cx:pt>
          <cx:pt idx="270867">13</cx:pt>
          <cx:pt idx="270868">24</cx:pt>
          <cx:pt idx="270869">0</cx:pt>
          <cx:pt idx="270870">0</cx:pt>
          <cx:pt idx="270871">119</cx:pt>
          <cx:pt idx="270872">0</cx:pt>
          <cx:pt idx="270873">20</cx:pt>
          <cx:pt idx="270874">0</cx:pt>
          <cx:pt idx="270875">1</cx:pt>
          <cx:pt idx="270876">3</cx:pt>
          <cx:pt idx="270877">0</cx:pt>
          <cx:pt idx="270878">210</cx:pt>
          <cx:pt idx="270879">23</cx:pt>
          <cx:pt idx="270880">2</cx:pt>
          <cx:pt idx="270881">12</cx:pt>
          <cx:pt idx="270882">2</cx:pt>
          <cx:pt idx="270883">1</cx:pt>
          <cx:pt idx="270884">33</cx:pt>
          <cx:pt idx="270885">309</cx:pt>
          <cx:pt idx="270886">78</cx:pt>
          <cx:pt idx="270887">2</cx:pt>
          <cx:pt idx="270888">0</cx:pt>
          <cx:pt idx="270889">15</cx:pt>
          <cx:pt idx="270890">2</cx:pt>
          <cx:pt idx="270891">150</cx:pt>
          <cx:pt idx="270892">91</cx:pt>
          <cx:pt idx="270893">15</cx:pt>
          <cx:pt idx="270894">0</cx:pt>
          <cx:pt idx="270895">7</cx:pt>
          <cx:pt idx="270896">0</cx:pt>
          <cx:pt idx="270897">0</cx:pt>
          <cx:pt idx="270898">0</cx:pt>
          <cx:pt idx="270899">29</cx:pt>
          <cx:pt idx="270900">0</cx:pt>
          <cx:pt idx="270901">0</cx:pt>
          <cx:pt idx="270902">0</cx:pt>
          <cx:pt idx="270903">20</cx:pt>
          <cx:pt idx="270904">2</cx:pt>
          <cx:pt idx="270905">23</cx:pt>
          <cx:pt idx="270906">28</cx:pt>
          <cx:pt idx="270907">22</cx:pt>
          <cx:pt idx="270908">148</cx:pt>
          <cx:pt idx="270909">50</cx:pt>
          <cx:pt idx="270910">10</cx:pt>
          <cx:pt idx="270911">531</cx:pt>
          <cx:pt idx="270912">0</cx:pt>
          <cx:pt idx="270913">6</cx:pt>
          <cx:pt idx="270914">5</cx:pt>
          <cx:pt idx="270915">20</cx:pt>
          <cx:pt idx="270916">142</cx:pt>
          <cx:pt idx="270917">72</cx:pt>
          <cx:pt idx="270918">7</cx:pt>
          <cx:pt idx="270919">2</cx:pt>
          <cx:pt idx="270920">22</cx:pt>
          <cx:pt idx="270921">22</cx:pt>
          <cx:pt idx="270922">1</cx:pt>
          <cx:pt idx="270923">0</cx:pt>
          <cx:pt idx="270924">1</cx:pt>
          <cx:pt idx="270925">2</cx:pt>
          <cx:pt idx="270926">0</cx:pt>
          <cx:pt idx="270927">25</cx:pt>
          <cx:pt idx="270928">72</cx:pt>
          <cx:pt idx="270929">10</cx:pt>
          <cx:pt idx="270930">35</cx:pt>
          <cx:pt idx="270931">51</cx:pt>
          <cx:pt idx="270932">71</cx:pt>
          <cx:pt idx="270933">0</cx:pt>
          <cx:pt idx="270934">3</cx:pt>
          <cx:pt idx="270935">7</cx:pt>
          <cx:pt idx="270936">181</cx:pt>
          <cx:pt idx="270937">20</cx:pt>
          <cx:pt idx="270938">0</cx:pt>
          <cx:pt idx="270939">5</cx:pt>
          <cx:pt idx="270940">0</cx:pt>
          <cx:pt idx="270941">23</cx:pt>
          <cx:pt idx="270942">53</cx:pt>
          <cx:pt idx="270943">40</cx:pt>
          <cx:pt idx="270944">5</cx:pt>
          <cx:pt idx="270945">31</cx:pt>
          <cx:pt idx="270946">11</cx:pt>
          <cx:pt idx="270947">164</cx:pt>
          <cx:pt idx="270948">0</cx:pt>
          <cx:pt idx="270949">0</cx:pt>
          <cx:pt idx="270950">0</cx:pt>
          <cx:pt idx="270951">10</cx:pt>
          <cx:pt idx="270952">0</cx:pt>
          <cx:pt idx="270953">1</cx:pt>
          <cx:pt idx="270954">10</cx:pt>
          <cx:pt idx="270955">7</cx:pt>
          <cx:pt idx="270956">174</cx:pt>
          <cx:pt idx="270957">23</cx:pt>
          <cx:pt idx="270958">12</cx:pt>
          <cx:pt idx="270959">67</cx:pt>
          <cx:pt idx="270960">4</cx:pt>
          <cx:pt idx="270961">1</cx:pt>
          <cx:pt idx="270962">3</cx:pt>
          <cx:pt idx="270963">7</cx:pt>
          <cx:pt idx="270964">12</cx:pt>
          <cx:pt idx="270965">7</cx:pt>
          <cx:pt idx="270966">17</cx:pt>
          <cx:pt idx="270967">38</cx:pt>
          <cx:pt idx="270968">0</cx:pt>
          <cx:pt idx="270969">35</cx:pt>
          <cx:pt idx="270970">19</cx:pt>
          <cx:pt idx="270971">22</cx:pt>
          <cx:pt idx="270972">98</cx:pt>
          <cx:pt idx="270973">0</cx:pt>
          <cx:pt idx="270974">0</cx:pt>
          <cx:pt idx="270975">10</cx:pt>
          <cx:pt idx="270976">39</cx:pt>
          <cx:pt idx="270977">0</cx:pt>
          <cx:pt idx="270978">7</cx:pt>
          <cx:pt idx="270979">23</cx:pt>
          <cx:pt idx="270980">1</cx:pt>
          <cx:pt idx="270981">0</cx:pt>
          <cx:pt idx="270982">0</cx:pt>
          <cx:pt idx="270983">36</cx:pt>
          <cx:pt idx="270984">14</cx:pt>
          <cx:pt idx="270985">0</cx:pt>
          <cx:pt idx="270986">0</cx:pt>
          <cx:pt idx="270987">9</cx:pt>
          <cx:pt idx="270988">1</cx:pt>
          <cx:pt idx="270989">339</cx:pt>
          <cx:pt idx="270990">0</cx:pt>
          <cx:pt idx="270991">20</cx:pt>
          <cx:pt idx="270992">19</cx:pt>
          <cx:pt idx="270993">363</cx:pt>
          <cx:pt idx="270994">249</cx:pt>
          <cx:pt idx="270995">19</cx:pt>
          <cx:pt idx="270996">243</cx:pt>
          <cx:pt idx="270997">67</cx:pt>
          <cx:pt idx="270998">0</cx:pt>
          <cx:pt idx="270999">0</cx:pt>
          <cx:pt idx="271000">42</cx:pt>
          <cx:pt idx="271001">28</cx:pt>
          <cx:pt idx="271002">201</cx:pt>
          <cx:pt idx="271003">81</cx:pt>
          <cx:pt idx="271004">0</cx:pt>
          <cx:pt idx="271005">17</cx:pt>
          <cx:pt idx="271006">75</cx:pt>
          <cx:pt idx="271007">0</cx:pt>
          <cx:pt idx="271008">23</cx:pt>
          <cx:pt idx="271009">0</cx:pt>
          <cx:pt idx="271010">92</cx:pt>
          <cx:pt idx="271011">7</cx:pt>
          <cx:pt idx="271012">109</cx:pt>
          <cx:pt idx="271013">27</cx:pt>
          <cx:pt idx="271014">74</cx:pt>
          <cx:pt idx="271015">10</cx:pt>
          <cx:pt idx="271016">464</cx:pt>
          <cx:pt idx="271017">14</cx:pt>
          <cx:pt idx="271018">46</cx:pt>
          <cx:pt idx="271019">0</cx:pt>
          <cx:pt idx="271020">2</cx:pt>
          <cx:pt idx="271021">1</cx:pt>
          <cx:pt idx="271022">0</cx:pt>
          <cx:pt idx="271023">46</cx:pt>
          <cx:pt idx="271024">0</cx:pt>
          <cx:pt idx="271025">0</cx:pt>
          <cx:pt idx="271026">0</cx:pt>
          <cx:pt idx="271027">104</cx:pt>
          <cx:pt idx="271028">4</cx:pt>
          <cx:pt idx="271029">3</cx:pt>
          <cx:pt idx="271030">1</cx:pt>
          <cx:pt idx="271031">0</cx:pt>
          <cx:pt idx="271032">29</cx:pt>
          <cx:pt idx="271033">0</cx:pt>
          <cx:pt idx="271034">0</cx:pt>
          <cx:pt idx="271035">0</cx:pt>
          <cx:pt idx="271036">91</cx:pt>
          <cx:pt idx="271037">6</cx:pt>
          <cx:pt idx="271038">149</cx:pt>
          <cx:pt idx="271039">0</cx:pt>
          <cx:pt idx="271040">0</cx:pt>
          <cx:pt idx="271041">39</cx:pt>
          <cx:pt idx="271042">21</cx:pt>
          <cx:pt idx="271043">77</cx:pt>
          <cx:pt idx="271044">1</cx:pt>
          <cx:pt idx="271045">153</cx:pt>
          <cx:pt idx="271046">36</cx:pt>
          <cx:pt idx="271047">223</cx:pt>
          <cx:pt idx="271048">0</cx:pt>
          <cx:pt idx="271049">0</cx:pt>
          <cx:pt idx="271050">259</cx:pt>
          <cx:pt idx="271051">4</cx:pt>
          <cx:pt idx="271052">27</cx:pt>
          <cx:pt idx="271053">5</cx:pt>
          <cx:pt idx="271054">13</cx:pt>
          <cx:pt idx="271055">4</cx:pt>
          <cx:pt idx="271056">23</cx:pt>
          <cx:pt idx="271057">0</cx:pt>
          <cx:pt idx="271058">83</cx:pt>
          <cx:pt idx="271059">2</cx:pt>
          <cx:pt idx="271060">0</cx:pt>
          <cx:pt idx="271061">0</cx:pt>
          <cx:pt idx="271062">0</cx:pt>
          <cx:pt idx="271063">0</cx:pt>
          <cx:pt idx="271064">1</cx:pt>
          <cx:pt idx="271065">0</cx:pt>
          <cx:pt idx="271066">0</cx:pt>
          <cx:pt idx="271067">0</cx:pt>
          <cx:pt idx="271068">20</cx:pt>
          <cx:pt idx="271069">151</cx:pt>
          <cx:pt idx="271070">0</cx:pt>
          <cx:pt idx="271071">83</cx:pt>
          <cx:pt idx="271072">0</cx:pt>
          <cx:pt idx="271073">8</cx:pt>
          <cx:pt idx="271074">92</cx:pt>
          <cx:pt idx="271075">537</cx:pt>
          <cx:pt idx="271076">179</cx:pt>
          <cx:pt idx="271077">76</cx:pt>
          <cx:pt idx="271078">77</cx:pt>
          <cx:pt idx="271079">302</cx:pt>
          <cx:pt idx="271080">20</cx:pt>
          <cx:pt idx="271081">268</cx:pt>
          <cx:pt idx="271082">41</cx:pt>
          <cx:pt idx="271083">128</cx:pt>
          <cx:pt idx="271084">230</cx:pt>
          <cx:pt idx="271085">14</cx:pt>
          <cx:pt idx="271086">2</cx:pt>
          <cx:pt idx="271087">18</cx:pt>
          <cx:pt idx="271088">4</cx:pt>
          <cx:pt idx="271089">388</cx:pt>
          <cx:pt idx="271090">0</cx:pt>
          <cx:pt idx="271091">0</cx:pt>
          <cx:pt idx="271092">2</cx:pt>
          <cx:pt idx="271093">0</cx:pt>
          <cx:pt idx="271094">0</cx:pt>
          <cx:pt idx="271095">0</cx:pt>
          <cx:pt idx="271096">0</cx:pt>
          <cx:pt idx="271097">0</cx:pt>
          <cx:pt idx="271098">0</cx:pt>
          <cx:pt idx="271099">69</cx:pt>
          <cx:pt idx="271100">0</cx:pt>
          <cx:pt idx="271101">0</cx:pt>
          <cx:pt idx="271102">0</cx:pt>
          <cx:pt idx="271103">0</cx:pt>
          <cx:pt idx="271104">0</cx:pt>
          <cx:pt idx="271105">3</cx:pt>
          <cx:pt idx="271106">1</cx:pt>
          <cx:pt idx="271107">83</cx:pt>
          <cx:pt idx="271108">24</cx:pt>
          <cx:pt idx="271109">5</cx:pt>
          <cx:pt idx="271110">17</cx:pt>
          <cx:pt idx="271111">40</cx:pt>
          <cx:pt idx="271112">0</cx:pt>
          <cx:pt idx="271113">149</cx:pt>
          <cx:pt idx="271114">7</cx:pt>
          <cx:pt idx="271115">0</cx:pt>
          <cx:pt idx="271116">5</cx:pt>
          <cx:pt idx="271117">0</cx:pt>
          <cx:pt idx="271118">0</cx:pt>
          <cx:pt idx="271119">0</cx:pt>
          <cx:pt idx="271120">8</cx:pt>
          <cx:pt idx="271121">209</cx:pt>
          <cx:pt idx="271122">0</cx:pt>
          <cx:pt idx="271123">0</cx:pt>
          <cx:pt idx="271124">0</cx:pt>
          <cx:pt idx="271125">0</cx:pt>
          <cx:pt idx="271126">56</cx:pt>
          <cx:pt idx="271127">100</cx:pt>
          <cx:pt idx="271128">0</cx:pt>
          <cx:pt idx="271129">105</cx:pt>
          <cx:pt idx="271130">50</cx:pt>
          <cx:pt idx="271131">2</cx:pt>
          <cx:pt idx="271132">6</cx:pt>
          <cx:pt idx="271133">587</cx:pt>
          <cx:pt idx="271134">133</cx:pt>
          <cx:pt idx="271135">0</cx:pt>
          <cx:pt idx="271136">300</cx:pt>
          <cx:pt idx="271137">16</cx:pt>
          <cx:pt idx="271138">6</cx:pt>
          <cx:pt idx="271139">43</cx:pt>
          <cx:pt idx="271140">6</cx:pt>
          <cx:pt idx="271141">3</cx:pt>
          <cx:pt idx="271142">1</cx:pt>
          <cx:pt idx="271143">4</cx:pt>
          <cx:pt idx="271144">22</cx:pt>
          <cx:pt idx="271145">18</cx:pt>
          <cx:pt idx="271146">1</cx:pt>
          <cx:pt idx="271147">2</cx:pt>
          <cx:pt idx="271148">7</cx:pt>
          <cx:pt idx="271149">1</cx:pt>
          <cx:pt idx="271150">0</cx:pt>
          <cx:pt idx="271151">9</cx:pt>
          <cx:pt idx="271152">34</cx:pt>
          <cx:pt idx="271153">4</cx:pt>
          <cx:pt idx="271154">38</cx:pt>
          <cx:pt idx="271155">42</cx:pt>
          <cx:pt idx="271156">0</cx:pt>
          <cx:pt idx="271157">13</cx:pt>
          <cx:pt idx="271158">0</cx:pt>
          <cx:pt idx="271159">0</cx:pt>
          <cx:pt idx="271160">0</cx:pt>
          <cx:pt idx="271161">44</cx:pt>
          <cx:pt idx="271162">0</cx:pt>
          <cx:pt idx="271163">6</cx:pt>
          <cx:pt idx="271164">0</cx:pt>
          <cx:pt idx="271165">6</cx:pt>
          <cx:pt idx="271166">37</cx:pt>
          <cx:pt idx="271167">0</cx:pt>
          <cx:pt idx="271168">11</cx:pt>
          <cx:pt idx="271169">0</cx:pt>
          <cx:pt idx="271170">27</cx:pt>
          <cx:pt idx="271171">0</cx:pt>
          <cx:pt idx="271172">70</cx:pt>
          <cx:pt idx="271173">47</cx:pt>
          <cx:pt idx="271174">369</cx:pt>
          <cx:pt idx="271175">2</cx:pt>
          <cx:pt idx="271176">0</cx:pt>
          <cx:pt idx="271177">25</cx:pt>
          <cx:pt idx="271178">0</cx:pt>
          <cx:pt idx="271179">9</cx:pt>
          <cx:pt idx="271180">14</cx:pt>
          <cx:pt idx="271181">10</cx:pt>
          <cx:pt idx="271182">17</cx:pt>
          <cx:pt idx="271183">245</cx:pt>
          <cx:pt idx="271184">3</cx:pt>
          <cx:pt idx="271185">0</cx:pt>
          <cx:pt idx="271186">204</cx:pt>
          <cx:pt idx="271187">33</cx:pt>
          <cx:pt idx="271188">7</cx:pt>
          <cx:pt idx="271189">7</cx:pt>
          <cx:pt idx="271190">7</cx:pt>
          <cx:pt idx="271191">1</cx:pt>
          <cx:pt idx="271192">43</cx:pt>
          <cx:pt idx="271193">1</cx:pt>
          <cx:pt idx="271194">2</cx:pt>
          <cx:pt idx="271195">0</cx:pt>
          <cx:pt idx="271196">3</cx:pt>
          <cx:pt idx="271197">21</cx:pt>
          <cx:pt idx="271198">4</cx:pt>
          <cx:pt idx="271199">0</cx:pt>
          <cx:pt idx="271200">0</cx:pt>
          <cx:pt idx="271201">48</cx:pt>
          <cx:pt idx="271202">28</cx:pt>
          <cx:pt idx="271203">19</cx:pt>
          <cx:pt idx="271204">48</cx:pt>
          <cx:pt idx="271205">8</cx:pt>
          <cx:pt idx="271206">8</cx:pt>
          <cx:pt idx="271207">79</cx:pt>
          <cx:pt idx="271208">4</cx:pt>
          <cx:pt idx="271209">108</cx:pt>
          <cx:pt idx="271210">0</cx:pt>
          <cx:pt idx="271211">52</cx:pt>
          <cx:pt idx="271212">0</cx:pt>
          <cx:pt idx="271213">0</cx:pt>
          <cx:pt idx="271214">5</cx:pt>
          <cx:pt idx="271215">1</cx:pt>
          <cx:pt idx="271216">3</cx:pt>
          <cx:pt idx="271217">0</cx:pt>
          <cx:pt idx="271218">7</cx:pt>
          <cx:pt idx="271219">53</cx:pt>
          <cx:pt idx="271220">7</cx:pt>
          <cx:pt idx="271221">1</cx:pt>
          <cx:pt idx="271222">2</cx:pt>
          <cx:pt idx="271223">11</cx:pt>
          <cx:pt idx="271224">48</cx:pt>
          <cx:pt idx="271225">3</cx:pt>
          <cx:pt idx="271226">62</cx:pt>
          <cx:pt idx="271227">6</cx:pt>
          <cx:pt idx="271228">0</cx:pt>
          <cx:pt idx="271229">25</cx:pt>
          <cx:pt idx="271230">3</cx:pt>
          <cx:pt idx="271231">22</cx:pt>
          <cx:pt idx="271232">1</cx:pt>
          <cx:pt idx="271233">0</cx:pt>
          <cx:pt idx="271234">63</cx:pt>
          <cx:pt idx="271235">20</cx:pt>
          <cx:pt idx="271236">0</cx:pt>
          <cx:pt idx="271237">43</cx:pt>
          <cx:pt idx="271238">0</cx:pt>
          <cx:pt idx="271239">1</cx:pt>
          <cx:pt idx="271240">31</cx:pt>
          <cx:pt idx="271241">0</cx:pt>
          <cx:pt idx="271242">41</cx:pt>
          <cx:pt idx="271243">0</cx:pt>
          <cx:pt idx="271244">16</cx:pt>
          <cx:pt idx="271245">0</cx:pt>
          <cx:pt idx="271246">104</cx:pt>
          <cx:pt idx="271247">637</cx:pt>
          <cx:pt idx="271248">3</cx:pt>
          <cx:pt idx="271249">119</cx:pt>
          <cx:pt idx="271250">137</cx:pt>
          <cx:pt idx="271251">32</cx:pt>
          <cx:pt idx="271252">0</cx:pt>
          <cx:pt idx="271253">0</cx:pt>
          <cx:pt idx="271254">0</cx:pt>
          <cx:pt idx="271255">10</cx:pt>
          <cx:pt idx="271256">1</cx:pt>
          <cx:pt idx="271257">149</cx:pt>
          <cx:pt idx="271258">0</cx:pt>
          <cx:pt idx="271259">2</cx:pt>
          <cx:pt idx="271260">4</cx:pt>
          <cx:pt idx="271261">26</cx:pt>
          <cx:pt idx="271262">7</cx:pt>
          <cx:pt idx="271263">6</cx:pt>
          <cx:pt idx="271264">7</cx:pt>
          <cx:pt idx="271265">32</cx:pt>
          <cx:pt idx="271266">26</cx:pt>
          <cx:pt idx="271267">0</cx:pt>
          <cx:pt idx="271268">44</cx:pt>
          <cx:pt idx="271269">110</cx:pt>
          <cx:pt idx="271270">1</cx:pt>
          <cx:pt idx="271271">13</cx:pt>
          <cx:pt idx="271272">2</cx:pt>
          <cx:pt idx="271273">2</cx:pt>
          <cx:pt idx="271274">83</cx:pt>
          <cx:pt idx="271275">0</cx:pt>
          <cx:pt idx="271276">17</cx:pt>
          <cx:pt idx="271277">35</cx:pt>
          <cx:pt idx="271278">1</cx:pt>
          <cx:pt idx="271279">0</cx:pt>
          <cx:pt idx="271280">6</cx:pt>
          <cx:pt idx="271281">0</cx:pt>
          <cx:pt idx="271282">40</cx:pt>
          <cx:pt idx="271283">6</cx:pt>
          <cx:pt idx="271284">12</cx:pt>
          <cx:pt idx="271285">1</cx:pt>
          <cx:pt idx="271286">0</cx:pt>
          <cx:pt idx="271287">20</cx:pt>
          <cx:pt idx="271288">69</cx:pt>
          <cx:pt idx="271289">140</cx:pt>
          <cx:pt idx="271290">1</cx:pt>
          <cx:pt idx="271291">9</cx:pt>
          <cx:pt idx="271292">48</cx:pt>
          <cx:pt idx="271293">2</cx:pt>
          <cx:pt idx="271294">75</cx:pt>
          <cx:pt idx="271295">7</cx:pt>
          <cx:pt idx="271296">4</cx:pt>
          <cx:pt idx="271297">2</cx:pt>
          <cx:pt idx="271298">0</cx:pt>
          <cx:pt idx="271299">2</cx:pt>
          <cx:pt idx="271300">47</cx:pt>
          <cx:pt idx="271301">359</cx:pt>
          <cx:pt idx="271302">146</cx:pt>
          <cx:pt idx="271303">291</cx:pt>
          <cx:pt idx="271304">91</cx:pt>
          <cx:pt idx="271305">15</cx:pt>
          <cx:pt idx="271306">20</cx:pt>
          <cx:pt idx="271307">10</cx:pt>
          <cx:pt idx="271308">45</cx:pt>
          <cx:pt idx="271309">76</cx:pt>
          <cx:pt idx="271310">0</cx:pt>
          <cx:pt idx="271311">7</cx:pt>
          <cx:pt idx="271312">6</cx:pt>
          <cx:pt idx="271313">0</cx:pt>
          <cx:pt idx="271314">0</cx:pt>
          <cx:pt idx="271315">30</cx:pt>
          <cx:pt idx="271316">5</cx:pt>
          <cx:pt idx="271317">0</cx:pt>
          <cx:pt idx="271318">0</cx:pt>
          <cx:pt idx="271319">0</cx:pt>
          <cx:pt idx="271320">0</cx:pt>
          <cx:pt idx="271321">1</cx:pt>
          <cx:pt idx="271322">0</cx:pt>
          <cx:pt idx="271323">130</cx:pt>
          <cx:pt idx="271324">18</cx:pt>
          <cx:pt idx="271325">44</cx:pt>
          <cx:pt idx="271326">275</cx:pt>
          <cx:pt idx="271327">7</cx:pt>
          <cx:pt idx="271328">81</cx:pt>
          <cx:pt idx="271329">5</cx:pt>
          <cx:pt idx="271330">32</cx:pt>
          <cx:pt idx="271331">21</cx:pt>
          <cx:pt idx="271332">1</cx:pt>
          <cx:pt idx="271333">1</cx:pt>
          <cx:pt idx="271334">0</cx:pt>
          <cx:pt idx="271335">117</cx:pt>
          <cx:pt idx="271336">121</cx:pt>
          <cx:pt idx="271337">9</cx:pt>
          <cx:pt idx="271338">146</cx:pt>
          <cx:pt idx="271339">145</cx:pt>
          <cx:pt idx="271340">247</cx:pt>
          <cx:pt idx="271341">56</cx:pt>
          <cx:pt idx="271342">7</cx:pt>
          <cx:pt idx="271343">2</cx:pt>
          <cx:pt idx="271344">0</cx:pt>
          <cx:pt idx="271345">57</cx:pt>
          <cx:pt idx="271346">14</cx:pt>
          <cx:pt idx="271347">899</cx:pt>
          <cx:pt idx="271348">430</cx:pt>
          <cx:pt idx="271349">2</cx:pt>
          <cx:pt idx="271350">0</cx:pt>
          <cx:pt idx="271351">205</cx:pt>
          <cx:pt idx="271352">0</cx:pt>
          <cx:pt idx="271353">12</cx:pt>
          <cx:pt idx="271354">0</cx:pt>
          <cx:pt idx="271355">2</cx:pt>
          <cx:pt idx="271356">0</cx:pt>
          <cx:pt idx="271357">99</cx:pt>
          <cx:pt idx="271358">2</cx:pt>
          <cx:pt idx="271359">5</cx:pt>
          <cx:pt idx="271360">56</cx:pt>
          <cx:pt idx="271361">102</cx:pt>
          <cx:pt idx="271362">395</cx:pt>
          <cx:pt idx="271363">125</cx:pt>
          <cx:pt idx="271364">0</cx:pt>
          <cx:pt idx="271365">0</cx:pt>
          <cx:pt idx="271366">5</cx:pt>
          <cx:pt idx="271367">2</cx:pt>
          <cx:pt idx="271368">29</cx:pt>
          <cx:pt idx="271369">9</cx:pt>
          <cx:pt idx="271370">8</cx:pt>
          <cx:pt idx="271371">21</cx:pt>
          <cx:pt idx="271372">40</cx:pt>
          <cx:pt idx="271373">0</cx:pt>
          <cx:pt idx="271374">0</cx:pt>
          <cx:pt idx="271375">1</cx:pt>
          <cx:pt idx="271376">11</cx:pt>
          <cx:pt idx="271377">0</cx:pt>
          <cx:pt idx="271378">76</cx:pt>
          <cx:pt idx="271379">61</cx:pt>
          <cx:pt idx="271380">358</cx:pt>
          <cx:pt idx="271381">27</cx:pt>
          <cx:pt idx="271382">163</cx:pt>
          <cx:pt idx="271383">120</cx:pt>
          <cx:pt idx="271384">47</cx:pt>
          <cx:pt idx="271385">3</cx:pt>
          <cx:pt idx="271386">3</cx:pt>
          <cx:pt idx="271387">15</cx:pt>
          <cx:pt idx="271388">14</cx:pt>
          <cx:pt idx="271389">1</cx:pt>
          <cx:pt idx="271390">3</cx:pt>
          <cx:pt idx="271391">0</cx:pt>
          <cx:pt idx="271392">0</cx:pt>
          <cx:pt idx="271393">3</cx:pt>
          <cx:pt idx="271394">38</cx:pt>
          <cx:pt idx="271395">67</cx:pt>
          <cx:pt idx="271396">43</cx:pt>
          <cx:pt idx="271397">0</cx:pt>
          <cx:pt idx="271398">63</cx:pt>
          <cx:pt idx="271399">140</cx:pt>
          <cx:pt idx="271400">97</cx:pt>
          <cx:pt idx="271401">97</cx:pt>
          <cx:pt idx="271402">45</cx:pt>
          <cx:pt idx="271403">5</cx:pt>
          <cx:pt idx="271404">3</cx:pt>
          <cx:pt idx="271405">0</cx:pt>
          <cx:pt idx="271406">31</cx:pt>
          <cx:pt idx="271407">1</cx:pt>
          <cx:pt idx="271408">3</cx:pt>
          <cx:pt idx="271409">229</cx:pt>
          <cx:pt idx="271410">0</cx:pt>
          <cx:pt idx="271411">0</cx:pt>
          <cx:pt idx="271412">84</cx:pt>
          <cx:pt idx="271413">7</cx:pt>
          <cx:pt idx="271414">0</cx:pt>
          <cx:pt idx="271415">316</cx:pt>
          <cx:pt idx="271416">7</cx:pt>
          <cx:pt idx="271417">14</cx:pt>
          <cx:pt idx="271418">3</cx:pt>
          <cx:pt idx="271419">316</cx:pt>
          <cx:pt idx="271420">10</cx:pt>
          <cx:pt idx="271421">38</cx:pt>
          <cx:pt idx="271422">2</cx:pt>
          <cx:pt idx="271423">7</cx:pt>
          <cx:pt idx="271424">202</cx:pt>
          <cx:pt idx="271425">175</cx:pt>
          <cx:pt idx="271426">139</cx:pt>
          <cx:pt idx="271427">1</cx:pt>
          <cx:pt idx="271428">16</cx:pt>
          <cx:pt idx="271429">15</cx:pt>
          <cx:pt idx="271430">23</cx:pt>
          <cx:pt idx="271431">111</cx:pt>
          <cx:pt idx="271432">5</cx:pt>
          <cx:pt idx="271433">101</cx:pt>
          <cx:pt idx="271434">16</cx:pt>
          <cx:pt idx="271435">15</cx:pt>
          <cx:pt idx="271436">283</cx:pt>
          <cx:pt idx="271437">0</cx:pt>
          <cx:pt idx="271438">0</cx:pt>
          <cx:pt idx="271439">42</cx:pt>
          <cx:pt idx="271440">12</cx:pt>
          <cx:pt idx="271441">0</cx:pt>
          <cx:pt idx="271442">0</cx:pt>
          <cx:pt idx="271443">17</cx:pt>
          <cx:pt idx="271444">0</cx:pt>
          <cx:pt idx="271445">0</cx:pt>
          <cx:pt idx="271446">10</cx:pt>
          <cx:pt idx="271447">0</cx:pt>
          <cx:pt idx="271448">0</cx:pt>
          <cx:pt idx="271449">12</cx:pt>
          <cx:pt idx="271450">1</cx:pt>
          <cx:pt idx="271451">0</cx:pt>
          <cx:pt idx="271452">3</cx:pt>
          <cx:pt idx="271453">3</cx:pt>
          <cx:pt idx="271454">36</cx:pt>
          <cx:pt idx="271455">0</cx:pt>
          <cx:pt idx="271456">56</cx:pt>
          <cx:pt idx="271457">1</cx:pt>
          <cx:pt idx="271458">18</cx:pt>
          <cx:pt idx="271459">20</cx:pt>
          <cx:pt idx="271460">0</cx:pt>
          <cx:pt idx="271461">8</cx:pt>
          <cx:pt idx="271462">2</cx:pt>
          <cx:pt idx="271463">21</cx:pt>
          <cx:pt idx="271464">0</cx:pt>
          <cx:pt idx="271465">2</cx:pt>
          <cx:pt idx="271466">0</cx:pt>
          <cx:pt idx="271467">26</cx:pt>
          <cx:pt idx="271468">7</cx:pt>
          <cx:pt idx="271469">0</cx:pt>
          <cx:pt idx="271470">0</cx:pt>
          <cx:pt idx="271471">6</cx:pt>
          <cx:pt idx="271472">0</cx:pt>
          <cx:pt idx="271473">16</cx:pt>
          <cx:pt idx="271474">160</cx:pt>
          <cx:pt idx="271475">27</cx:pt>
          <cx:pt idx="271476">65</cx:pt>
          <cx:pt idx="271477">87</cx:pt>
          <cx:pt idx="271478">295</cx:pt>
          <cx:pt idx="271479">0</cx:pt>
          <cx:pt idx="271480">1</cx:pt>
          <cx:pt idx="271481">7</cx:pt>
          <cx:pt idx="271482">0</cx:pt>
          <cx:pt idx="271483">0</cx:pt>
          <cx:pt idx="271484">11</cx:pt>
          <cx:pt idx="271485">0</cx:pt>
          <cx:pt idx="271486">0</cx:pt>
          <cx:pt idx="271487">1</cx:pt>
          <cx:pt idx="271488">0</cx:pt>
          <cx:pt idx="271489">8</cx:pt>
          <cx:pt idx="271490">0</cx:pt>
          <cx:pt idx="271491">0</cx:pt>
          <cx:pt idx="271492">8</cx:pt>
          <cx:pt idx="271493">156</cx:pt>
          <cx:pt idx="271494">239</cx:pt>
          <cx:pt idx="271495">55</cx:pt>
          <cx:pt idx="271496">223</cx:pt>
          <cx:pt idx="271497">0</cx:pt>
          <cx:pt idx="271498">1</cx:pt>
          <cx:pt idx="271499">0</cx:pt>
          <cx:pt idx="271500">25</cx:pt>
          <cx:pt idx="271501">534</cx:pt>
          <cx:pt idx="271502">40</cx:pt>
          <cx:pt idx="271503">5</cx:pt>
          <cx:pt idx="271504">14</cx:pt>
          <cx:pt idx="271505">6</cx:pt>
          <cx:pt idx="271506">0</cx:pt>
          <cx:pt idx="271507">74</cx:pt>
          <cx:pt idx="271508">24</cx:pt>
          <cx:pt idx="271509">291</cx:pt>
          <cx:pt idx="271510">21</cx:pt>
          <cx:pt idx="271511">4</cx:pt>
          <cx:pt idx="271512">0</cx:pt>
          <cx:pt idx="271513">1</cx:pt>
          <cx:pt idx="271514">273</cx:pt>
          <cx:pt idx="271515">178</cx:pt>
          <cx:pt idx="271516">7</cx:pt>
          <cx:pt idx="271517">21</cx:pt>
          <cx:pt idx="271518">35</cx:pt>
          <cx:pt idx="271519">13</cx:pt>
          <cx:pt idx="271520">3</cx:pt>
          <cx:pt idx="271521">3</cx:pt>
          <cx:pt idx="271522">7</cx:pt>
          <cx:pt idx="271523">8</cx:pt>
          <cx:pt idx="271524">4</cx:pt>
          <cx:pt idx="271525">96</cx:pt>
          <cx:pt idx="271526">3</cx:pt>
          <cx:pt idx="271527">15</cx:pt>
          <cx:pt idx="271528">28</cx:pt>
          <cx:pt idx="271529">5</cx:pt>
          <cx:pt idx="271530">3</cx:pt>
          <cx:pt idx="271531">313</cx:pt>
          <cx:pt idx="271532">0</cx:pt>
          <cx:pt idx="271533">26</cx:pt>
          <cx:pt idx="271534">0</cx:pt>
          <cx:pt idx="271535">42</cx:pt>
          <cx:pt idx="271536">68</cx:pt>
          <cx:pt idx="271537">12</cx:pt>
          <cx:pt idx="271538">8</cx:pt>
          <cx:pt idx="271539">14</cx:pt>
          <cx:pt idx="271540">287</cx:pt>
          <cx:pt idx="271541">194</cx:pt>
          <cx:pt idx="271542">0</cx:pt>
          <cx:pt idx="271543">2</cx:pt>
          <cx:pt idx="271544">5</cx:pt>
          <cx:pt idx="271545">116</cx:pt>
          <cx:pt idx="271546">0</cx:pt>
          <cx:pt idx="271547">3</cx:pt>
          <cx:pt idx="271548">69</cx:pt>
          <cx:pt idx="271549">43</cx:pt>
          <cx:pt idx="271550">0</cx:pt>
          <cx:pt idx="271551">77</cx:pt>
          <cx:pt idx="271552">128</cx:pt>
          <cx:pt idx="271553">0</cx:pt>
          <cx:pt idx="271554">0</cx:pt>
          <cx:pt idx="271555">0</cx:pt>
          <cx:pt idx="271556">17</cx:pt>
          <cx:pt idx="271557">260</cx:pt>
          <cx:pt idx="271558">0</cx:pt>
          <cx:pt idx="271559">12</cx:pt>
          <cx:pt idx="271560">18</cx:pt>
          <cx:pt idx="271561">22</cx:pt>
          <cx:pt idx="271562">16</cx:pt>
          <cx:pt idx="271563">35</cx:pt>
          <cx:pt idx="271564">33</cx:pt>
          <cx:pt idx="271565">301</cx:pt>
          <cx:pt idx="271566">10</cx:pt>
          <cx:pt idx="271567">69</cx:pt>
          <cx:pt idx="271568">0</cx:pt>
          <cx:pt idx="271569">9</cx:pt>
          <cx:pt idx="271570">64</cx:pt>
          <cx:pt idx="271571">113</cx:pt>
          <cx:pt idx="271572">278</cx:pt>
          <cx:pt idx="271573">1</cx:pt>
          <cx:pt idx="271574">1</cx:pt>
          <cx:pt idx="271575">0</cx:pt>
          <cx:pt idx="271576">8</cx:pt>
          <cx:pt idx="271577">0</cx:pt>
          <cx:pt idx="271578">0</cx:pt>
          <cx:pt idx="271579">0</cx:pt>
          <cx:pt idx="271580">26</cx:pt>
          <cx:pt idx="271581">1</cx:pt>
          <cx:pt idx="271582">1</cx:pt>
          <cx:pt idx="271583">43</cx:pt>
          <cx:pt idx="271584">84</cx:pt>
          <cx:pt idx="271585">1</cx:pt>
          <cx:pt idx="271586">0</cx:pt>
          <cx:pt idx="271587">7</cx:pt>
          <cx:pt idx="271588">0</cx:pt>
          <cx:pt idx="271589">1</cx:pt>
          <cx:pt idx="271590">15</cx:pt>
          <cx:pt idx="271591">19</cx:pt>
          <cx:pt idx="271592">1</cx:pt>
          <cx:pt idx="271593">12</cx:pt>
          <cx:pt idx="271594">0</cx:pt>
          <cx:pt idx="271595">5</cx:pt>
          <cx:pt idx="271596">0</cx:pt>
          <cx:pt idx="271597">57</cx:pt>
          <cx:pt idx="271598">3</cx:pt>
          <cx:pt idx="271599">0</cx:pt>
          <cx:pt idx="271600">28</cx:pt>
          <cx:pt idx="271601">0</cx:pt>
          <cx:pt idx="271602">0</cx:pt>
          <cx:pt idx="271603">0</cx:pt>
          <cx:pt idx="271604">15</cx:pt>
          <cx:pt idx="271605">241</cx:pt>
          <cx:pt idx="271606">0</cx:pt>
          <cx:pt idx="271607">9</cx:pt>
          <cx:pt idx="271608">7</cx:pt>
          <cx:pt idx="271609">79</cx:pt>
          <cx:pt idx="271610">0</cx:pt>
          <cx:pt idx="271611">0</cx:pt>
          <cx:pt idx="271612">10</cx:pt>
          <cx:pt idx="271613">9</cx:pt>
          <cx:pt idx="271614">39</cx:pt>
          <cx:pt idx="271615">12</cx:pt>
          <cx:pt idx="271616">192</cx:pt>
          <cx:pt idx="271617">5</cx:pt>
          <cx:pt idx="271618">7</cx:pt>
          <cx:pt idx="271619">35</cx:pt>
          <cx:pt idx="271620">0</cx:pt>
          <cx:pt idx="271621">43</cx:pt>
          <cx:pt idx="271622">0</cx:pt>
          <cx:pt idx="271623">36</cx:pt>
          <cx:pt idx="271624">0</cx:pt>
          <cx:pt idx="271625">285</cx:pt>
          <cx:pt idx="271626">1</cx:pt>
          <cx:pt idx="271627">49</cx:pt>
          <cx:pt idx="271628">1</cx:pt>
          <cx:pt idx="271629">0</cx:pt>
          <cx:pt idx="271630">84</cx:pt>
          <cx:pt idx="271631">36</cx:pt>
          <cx:pt idx="271632">1</cx:pt>
          <cx:pt idx="271633">0</cx:pt>
          <cx:pt idx="271634">6</cx:pt>
          <cx:pt idx="271635">56</cx:pt>
          <cx:pt idx="271636">1</cx:pt>
          <cx:pt idx="271637">71</cx:pt>
          <cx:pt idx="271638">62</cx:pt>
          <cx:pt idx="271639">0</cx:pt>
          <cx:pt idx="271640">211</cx:pt>
          <cx:pt idx="271641">2</cx:pt>
          <cx:pt idx="271642">0</cx:pt>
          <cx:pt idx="271643">0</cx:pt>
          <cx:pt idx="271644">11</cx:pt>
          <cx:pt idx="271645">37</cx:pt>
          <cx:pt idx="271646">294</cx:pt>
          <cx:pt idx="271647">112</cx:pt>
          <cx:pt idx="271648">1</cx:pt>
          <cx:pt idx="271649">10</cx:pt>
          <cx:pt idx="271650">5</cx:pt>
          <cx:pt idx="271651">21</cx:pt>
          <cx:pt idx="271652">7</cx:pt>
          <cx:pt idx="271653">0</cx:pt>
          <cx:pt idx="271654">0</cx:pt>
          <cx:pt idx="271655">22</cx:pt>
          <cx:pt idx="271656">87</cx:pt>
          <cx:pt idx="271657">0</cx:pt>
          <cx:pt idx="271658">0</cx:pt>
          <cx:pt idx="271659">46</cx:pt>
          <cx:pt idx="271660">14</cx:pt>
          <cx:pt idx="271661">0</cx:pt>
          <cx:pt idx="271662">0</cx:pt>
          <cx:pt idx="271663">10</cx:pt>
          <cx:pt idx="271664">0</cx:pt>
          <cx:pt idx="271665">0</cx:pt>
          <cx:pt idx="271666">43</cx:pt>
          <cx:pt idx="271667">14</cx:pt>
          <cx:pt idx="271668">47</cx:pt>
          <cx:pt idx="271669">116</cx:pt>
          <cx:pt idx="271670">110</cx:pt>
          <cx:pt idx="271671">189</cx:pt>
          <cx:pt idx="271672">21</cx:pt>
          <cx:pt idx="271673">79</cx:pt>
          <cx:pt idx="271674">13</cx:pt>
          <cx:pt idx="271675">0</cx:pt>
          <cx:pt idx="271676">5</cx:pt>
          <cx:pt idx="271677">16</cx:pt>
          <cx:pt idx="271678">19</cx:pt>
          <cx:pt idx="271679">16</cx:pt>
          <cx:pt idx="271680">0</cx:pt>
          <cx:pt idx="271681">1</cx:pt>
          <cx:pt idx="271682">48</cx:pt>
          <cx:pt idx="271683">34</cx:pt>
          <cx:pt idx="271684">2</cx:pt>
          <cx:pt idx="271685">255</cx:pt>
          <cx:pt idx="271686">6</cx:pt>
          <cx:pt idx="271687">72</cx:pt>
          <cx:pt idx="271688">70</cx:pt>
          <cx:pt idx="271689">7</cx:pt>
          <cx:pt idx="271690">2</cx:pt>
          <cx:pt idx="271691">21</cx:pt>
          <cx:pt idx="271692">1</cx:pt>
          <cx:pt idx="271693">8</cx:pt>
          <cx:pt idx="271694">15</cx:pt>
          <cx:pt idx="271695">22</cx:pt>
          <cx:pt idx="271696">64</cx:pt>
          <cx:pt idx="271697">200</cx:pt>
          <cx:pt idx="271698">132</cx:pt>
          <cx:pt idx="271699">8</cx:pt>
          <cx:pt idx="271700">9</cx:pt>
          <cx:pt idx="271701">87</cx:pt>
          <cx:pt idx="271702">584</cx:pt>
          <cx:pt idx="271703">1</cx:pt>
          <cx:pt idx="271704">297</cx:pt>
          <cx:pt idx="271705">19</cx:pt>
          <cx:pt idx="271706">10</cx:pt>
          <cx:pt idx="271707">2</cx:pt>
          <cx:pt idx="271708">0</cx:pt>
          <cx:pt idx="271709">30</cx:pt>
          <cx:pt idx="271710">3</cx:pt>
          <cx:pt idx="271711">4</cx:pt>
          <cx:pt idx="271712">8</cx:pt>
          <cx:pt idx="271713">0</cx:pt>
          <cx:pt idx="271714">0</cx:pt>
          <cx:pt idx="271715">29</cx:pt>
          <cx:pt idx="271716">181</cx:pt>
          <cx:pt idx="271717">234</cx:pt>
          <cx:pt idx="271718">13</cx:pt>
          <cx:pt idx="271719">102</cx:pt>
          <cx:pt idx="271720">186</cx:pt>
          <cx:pt idx="271721">120</cx:pt>
          <cx:pt idx="271722">2</cx:pt>
          <cx:pt idx="271723">21</cx:pt>
          <cx:pt idx="271724">0</cx:pt>
          <cx:pt idx="271725">0</cx:pt>
          <cx:pt idx="271726">0</cx:pt>
          <cx:pt idx="271727">0</cx:pt>
          <cx:pt idx="271728">7</cx:pt>
          <cx:pt idx="271729">0</cx:pt>
          <cx:pt idx="271730">0</cx:pt>
          <cx:pt idx="271731">120</cx:pt>
          <cx:pt idx="271732">3</cx:pt>
          <cx:pt idx="271733">224</cx:pt>
          <cx:pt idx="271734">202</cx:pt>
          <cx:pt idx="271735">1</cx:pt>
          <cx:pt idx="271736">16</cx:pt>
          <cx:pt idx="271737">49</cx:pt>
          <cx:pt idx="271738">98</cx:pt>
          <cx:pt idx="271739">61</cx:pt>
          <cx:pt idx="271740">6</cx:pt>
          <cx:pt idx="271741">21</cx:pt>
          <cx:pt idx="271742">0</cx:pt>
          <cx:pt idx="271743">6</cx:pt>
          <cx:pt idx="271744">63</cx:pt>
          <cx:pt idx="271745">1</cx:pt>
          <cx:pt idx="271746">54</cx:pt>
          <cx:pt idx="271747">1</cx:pt>
          <cx:pt idx="271748">22</cx:pt>
          <cx:pt idx="271749">1</cx:pt>
          <cx:pt idx="271750">50</cx:pt>
          <cx:pt idx="271751">9</cx:pt>
          <cx:pt idx="271752">10</cx:pt>
          <cx:pt idx="271753">63</cx:pt>
          <cx:pt idx="271754">21</cx:pt>
          <cx:pt idx="271755">38</cx:pt>
          <cx:pt idx="271756">0</cx:pt>
          <cx:pt idx="271757">210</cx:pt>
          <cx:pt idx="271758">6</cx:pt>
          <cx:pt idx="271759">88</cx:pt>
          <cx:pt idx="271760">0</cx:pt>
          <cx:pt idx="271761">50</cx:pt>
          <cx:pt idx="271762">2</cx:pt>
          <cx:pt idx="271763">0</cx:pt>
          <cx:pt idx="271764">41</cx:pt>
          <cx:pt idx="271765">0</cx:pt>
          <cx:pt idx="271766">1</cx:pt>
          <cx:pt idx="271767">3</cx:pt>
          <cx:pt idx="271768">15</cx:pt>
          <cx:pt idx="271769">193</cx:pt>
          <cx:pt idx="271770">1</cx:pt>
          <cx:pt idx="271771">20</cx:pt>
          <cx:pt idx="271772">19</cx:pt>
          <cx:pt idx="271773">14</cx:pt>
          <cx:pt idx="271774">187</cx:pt>
          <cx:pt idx="271775">805</cx:pt>
          <cx:pt idx="271776">12</cx:pt>
          <cx:pt idx="271777">5</cx:pt>
          <cx:pt idx="271778">0</cx:pt>
          <cx:pt idx="271779">192</cx:pt>
          <cx:pt idx="271780">0</cx:pt>
          <cx:pt idx="271781">25</cx:pt>
          <cx:pt idx="271782">28</cx:pt>
          <cx:pt idx="271783">6</cx:pt>
          <cx:pt idx="271784">84</cx:pt>
          <cx:pt idx="271785">0</cx:pt>
          <cx:pt idx="271786">0</cx:pt>
          <cx:pt idx="271787">22</cx:pt>
          <cx:pt idx="271788">76</cx:pt>
          <cx:pt idx="271789">140</cx:pt>
          <cx:pt idx="271790">1</cx:pt>
          <cx:pt idx="271791">78</cx:pt>
          <cx:pt idx="271792">76</cx:pt>
          <cx:pt idx="271793">166</cx:pt>
          <cx:pt idx="271794">115</cx:pt>
          <cx:pt idx="271795">0</cx:pt>
          <cx:pt idx="271796">16</cx:pt>
          <cx:pt idx="271797">27</cx:pt>
          <cx:pt idx="271798">0</cx:pt>
          <cx:pt idx="271799">1</cx:pt>
          <cx:pt idx="271800">7</cx:pt>
          <cx:pt idx="271801">4</cx:pt>
          <cx:pt idx="271802">0</cx:pt>
          <cx:pt idx="271803">1</cx:pt>
          <cx:pt idx="271804">7</cx:pt>
          <cx:pt idx="271805">0</cx:pt>
          <cx:pt idx="271806">3</cx:pt>
          <cx:pt idx="271807">104</cx:pt>
          <cx:pt idx="271808">71</cx:pt>
          <cx:pt idx="271809">84</cx:pt>
          <cx:pt idx="271810">61</cx:pt>
          <cx:pt idx="271811">341</cx:pt>
          <cx:pt idx="271812">134</cx:pt>
          <cx:pt idx="271813">0</cx:pt>
          <cx:pt idx="271814">9</cx:pt>
          <cx:pt idx="271815">385</cx:pt>
          <cx:pt idx="271816">64</cx:pt>
          <cx:pt idx="271817">7</cx:pt>
          <cx:pt idx="271818">20</cx:pt>
          <cx:pt idx="271819">37</cx:pt>
          <cx:pt idx="271820">86</cx:pt>
          <cx:pt idx="271821">88</cx:pt>
          <cx:pt idx="271822">289</cx:pt>
          <cx:pt idx="271823">18</cx:pt>
          <cx:pt idx="271824">29</cx:pt>
          <cx:pt idx="271825">124</cx:pt>
          <cx:pt idx="271826">1</cx:pt>
          <cx:pt idx="271827">53</cx:pt>
          <cx:pt idx="271828">1</cx:pt>
          <cx:pt idx="271829">0</cx:pt>
          <cx:pt idx="271830">373</cx:pt>
          <cx:pt idx="271831">21</cx:pt>
          <cx:pt idx="271832">7</cx:pt>
          <cx:pt idx="271833">1</cx:pt>
          <cx:pt idx="271834">8</cx:pt>
          <cx:pt idx="271835">30</cx:pt>
          <cx:pt idx="271836">42</cx:pt>
          <cx:pt idx="271837">7</cx:pt>
          <cx:pt idx="271838">2</cx:pt>
          <cx:pt idx="271839">4</cx:pt>
          <cx:pt idx="271840">0</cx:pt>
          <cx:pt idx="271841">1</cx:pt>
          <cx:pt idx="271842">293</cx:pt>
          <cx:pt idx="271843">151</cx:pt>
          <cx:pt idx="271844">9</cx:pt>
          <cx:pt idx="271845">0</cx:pt>
          <cx:pt idx="271846">1</cx:pt>
          <cx:pt idx="271847">0</cx:pt>
          <cx:pt idx="271848">14</cx:pt>
          <cx:pt idx="271849">39</cx:pt>
          <cx:pt idx="271850">104</cx:pt>
          <cx:pt idx="271851">142</cx:pt>
          <cx:pt idx="271852">8</cx:pt>
          <cx:pt idx="271853">1</cx:pt>
          <cx:pt idx="271854">105</cx:pt>
          <cx:pt idx="271855">37</cx:pt>
          <cx:pt idx="271856">2</cx:pt>
          <cx:pt idx="271857">15</cx:pt>
          <cx:pt idx="271858">1</cx:pt>
          <cx:pt idx="271859">8</cx:pt>
          <cx:pt idx="271860">18</cx:pt>
          <cx:pt idx="271861">180</cx:pt>
          <cx:pt idx="271862">361</cx:pt>
          <cx:pt idx="271863">7</cx:pt>
          <cx:pt idx="271864">2</cx:pt>
          <cx:pt idx="271865">92</cx:pt>
          <cx:pt idx="271866">107</cx:pt>
          <cx:pt idx="271867">12</cx:pt>
          <cx:pt idx="271868">12</cx:pt>
          <cx:pt idx="271869">0</cx:pt>
          <cx:pt idx="271870">0</cx:pt>
          <cx:pt idx="271871">0</cx:pt>
          <cx:pt idx="271872">4</cx:pt>
          <cx:pt idx="271873">6</cx:pt>
          <cx:pt idx="271874">12</cx:pt>
          <cx:pt idx="271875">0</cx:pt>
          <cx:pt idx="271876">0</cx:pt>
          <cx:pt idx="271877">3</cx:pt>
          <cx:pt idx="271878">0</cx:pt>
          <cx:pt idx="271879">1</cx:pt>
          <cx:pt idx="271880">1</cx:pt>
          <cx:pt idx="271881">5</cx:pt>
          <cx:pt idx="271882">30</cx:pt>
          <cx:pt idx="271883">5</cx:pt>
          <cx:pt idx="271884">1</cx:pt>
          <cx:pt idx="271885">110</cx:pt>
          <cx:pt idx="271886">119</cx:pt>
          <cx:pt idx="271887">1</cx:pt>
          <cx:pt idx="271888">7</cx:pt>
          <cx:pt idx="271889">8</cx:pt>
          <cx:pt idx="271890">38</cx:pt>
          <cx:pt idx="271891">18</cx:pt>
          <cx:pt idx="271892">0</cx:pt>
          <cx:pt idx="271893">0</cx:pt>
          <cx:pt idx="271894">0</cx:pt>
          <cx:pt idx="271895">0</cx:pt>
          <cx:pt idx="271896">31</cx:pt>
          <cx:pt idx="271897">7</cx:pt>
          <cx:pt idx="271898">3</cx:pt>
          <cx:pt idx="271899">13</cx:pt>
          <cx:pt idx="271900">35</cx:pt>
          <cx:pt idx="271901">0</cx:pt>
          <cx:pt idx="271902">1</cx:pt>
          <cx:pt idx="271903">182</cx:pt>
          <cx:pt idx="271904">62</cx:pt>
          <cx:pt idx="271905">38</cx:pt>
          <cx:pt idx="271906">23</cx:pt>
          <cx:pt idx="271907">55</cx:pt>
          <cx:pt idx="271908">159</cx:pt>
          <cx:pt idx="271909">0</cx:pt>
          <cx:pt idx="271910">0</cx:pt>
          <cx:pt idx="271911">42</cx:pt>
          <cx:pt idx="271912">0</cx:pt>
          <cx:pt idx="271913">13</cx:pt>
          <cx:pt idx="271914">28</cx:pt>
          <cx:pt idx="271915">195</cx:pt>
          <cx:pt idx="271916">171</cx:pt>
          <cx:pt idx="271917">3</cx:pt>
          <cx:pt idx="271918">47</cx:pt>
          <cx:pt idx="271919">0</cx:pt>
          <cx:pt idx="271920">0</cx:pt>
          <cx:pt idx="271921">34</cx:pt>
          <cx:pt idx="271922">159</cx:pt>
          <cx:pt idx="271923">4</cx:pt>
          <cx:pt idx="271924">0</cx:pt>
          <cx:pt idx="271925">2</cx:pt>
          <cx:pt idx="271926">2</cx:pt>
          <cx:pt idx="271927">28</cx:pt>
          <cx:pt idx="271928">16</cx:pt>
          <cx:pt idx="271929">413</cx:pt>
          <cx:pt idx="271930">94</cx:pt>
          <cx:pt idx="271931">20</cx:pt>
          <cx:pt idx="271932">0</cx:pt>
          <cx:pt idx="271933">28</cx:pt>
          <cx:pt idx="271934">336</cx:pt>
          <cx:pt idx="271935">1</cx:pt>
          <cx:pt idx="271936">26</cx:pt>
          <cx:pt idx="271937">2</cx:pt>
          <cx:pt idx="271938">10</cx:pt>
          <cx:pt idx="271939">1</cx:pt>
          <cx:pt idx="271940">5</cx:pt>
          <cx:pt idx="271941">0</cx:pt>
          <cx:pt idx="271942">21</cx:pt>
          <cx:pt idx="271943">1</cx:pt>
          <cx:pt idx="271944">22</cx:pt>
          <cx:pt idx="271945">165</cx:pt>
          <cx:pt idx="271946">17</cx:pt>
          <cx:pt idx="271947">35</cx:pt>
          <cx:pt idx="271948">3</cx:pt>
          <cx:pt idx="271949">0</cx:pt>
          <cx:pt idx="271950">6</cx:pt>
          <cx:pt idx="271951">130</cx:pt>
          <cx:pt idx="271952">24</cx:pt>
          <cx:pt idx="271953">12</cx:pt>
          <cx:pt idx="271954">252</cx:pt>
          <cx:pt idx="271955">27</cx:pt>
          <cx:pt idx="271956">162</cx:pt>
          <cx:pt idx="271957">28</cx:pt>
          <cx:pt idx="271958">4</cx:pt>
          <cx:pt idx="271959">7</cx:pt>
          <cx:pt idx="271960">90</cx:pt>
          <cx:pt idx="271961">10</cx:pt>
          <cx:pt idx="271962">217</cx:pt>
          <cx:pt idx="271963">43</cx:pt>
          <cx:pt idx="271964">0</cx:pt>
          <cx:pt idx="271965">50</cx:pt>
          <cx:pt idx="271966">0</cx:pt>
          <cx:pt idx="271967">56</cx:pt>
          <cx:pt idx="271968">126</cx:pt>
          <cx:pt idx="271969">13</cx:pt>
          <cx:pt idx="271970">1</cx:pt>
          <cx:pt idx="271971">0</cx:pt>
          <cx:pt idx="271972">0</cx:pt>
          <cx:pt idx="271973">6</cx:pt>
          <cx:pt idx="271974">7</cx:pt>
          <cx:pt idx="271975">68</cx:pt>
          <cx:pt idx="271976">38</cx:pt>
          <cx:pt idx="271977">31</cx:pt>
          <cx:pt idx="271978">28</cx:pt>
          <cx:pt idx="271979">52</cx:pt>
          <cx:pt idx="271980">1</cx:pt>
          <cx:pt idx="271981">7</cx:pt>
          <cx:pt idx="271982">3</cx:pt>
          <cx:pt idx="271983">1</cx:pt>
          <cx:pt idx="271984">0</cx:pt>
          <cx:pt idx="271985">59</cx:pt>
          <cx:pt idx="271986">20</cx:pt>
          <cx:pt idx="271987">8</cx:pt>
          <cx:pt idx="271988">6</cx:pt>
          <cx:pt idx="271989">0</cx:pt>
          <cx:pt idx="271990">1</cx:pt>
          <cx:pt idx="271991">1</cx:pt>
          <cx:pt idx="271992">28</cx:pt>
          <cx:pt idx="271993">0</cx:pt>
          <cx:pt idx="271994">21</cx:pt>
          <cx:pt idx="271995">21</cx:pt>
          <cx:pt idx="271996">1</cx:pt>
          <cx:pt idx="271997">7</cx:pt>
          <cx:pt idx="271998">7</cx:pt>
          <cx:pt idx="271999">74</cx:pt>
          <cx:pt idx="272000">28</cx:pt>
          <cx:pt idx="272001">14</cx:pt>
          <cx:pt idx="272002">92</cx:pt>
          <cx:pt idx="272003">76</cx:pt>
          <cx:pt idx="272004">7</cx:pt>
          <cx:pt idx="272005">105</cx:pt>
          <cx:pt idx="272006">15</cx:pt>
          <cx:pt idx="272007">14</cx:pt>
          <cx:pt idx="272008">0</cx:pt>
          <cx:pt idx="272009">0</cx:pt>
          <cx:pt idx="272010">198</cx:pt>
          <cx:pt idx="272011">14</cx:pt>
          <cx:pt idx="272012">20</cx:pt>
          <cx:pt idx="272013">5</cx:pt>
          <cx:pt idx="272014">0</cx:pt>
          <cx:pt idx="272015">54</cx:pt>
          <cx:pt idx="272016">159</cx:pt>
          <cx:pt idx="272017">0</cx:pt>
          <cx:pt idx="272018">0</cx:pt>
          <cx:pt idx="272019">1</cx:pt>
          <cx:pt idx="272020">13</cx:pt>
          <cx:pt idx="272021">27</cx:pt>
          <cx:pt idx="272022">2</cx:pt>
          <cx:pt idx="272023">11</cx:pt>
          <cx:pt idx="272024">42</cx:pt>
          <cx:pt idx="272025">259</cx:pt>
          <cx:pt idx="272026">0</cx:pt>
          <cx:pt idx="272027">2</cx:pt>
          <cx:pt idx="272028">1</cx:pt>
          <cx:pt idx="272029">186</cx:pt>
          <cx:pt idx="272030">5</cx:pt>
          <cx:pt idx="272031">1</cx:pt>
          <cx:pt idx="272032">28</cx:pt>
          <cx:pt idx="272033">0</cx:pt>
          <cx:pt idx="272034">0</cx:pt>
          <cx:pt idx="272035">0</cx:pt>
          <cx:pt idx="272036">86</cx:pt>
          <cx:pt idx="272037">200</cx:pt>
          <cx:pt idx="272038">140</cx:pt>
          <cx:pt idx="272039">38</cx:pt>
          <cx:pt idx="272040">3</cx:pt>
          <cx:pt idx="272041">0</cx:pt>
          <cx:pt idx="272042">1</cx:pt>
          <cx:pt idx="272043">57</cx:pt>
          <cx:pt idx="272044">17</cx:pt>
          <cx:pt idx="272045">83</cx:pt>
          <cx:pt idx="272046">44</cx:pt>
          <cx:pt idx="272047">0</cx:pt>
          <cx:pt idx="272048">34</cx:pt>
          <cx:pt idx="272049">6</cx:pt>
          <cx:pt idx="272050">73</cx:pt>
          <cx:pt idx="272051">91</cx:pt>
          <cx:pt idx="272052">176</cx:pt>
          <cx:pt idx="272053">3</cx:pt>
          <cx:pt idx="272054">0</cx:pt>
          <cx:pt idx="272055">0</cx:pt>
          <cx:pt idx="272056">1</cx:pt>
          <cx:pt idx="272057">2</cx:pt>
          <cx:pt idx="272058">0</cx:pt>
          <cx:pt idx="272059">32</cx:pt>
          <cx:pt idx="272060">0</cx:pt>
          <cx:pt idx="272061">0</cx:pt>
          <cx:pt idx="272062">50</cx:pt>
          <cx:pt idx="272063">0</cx:pt>
          <cx:pt idx="272064">7</cx:pt>
          <cx:pt idx="272065">71</cx:pt>
          <cx:pt idx="272066">6</cx:pt>
          <cx:pt idx="272067">15</cx:pt>
          <cx:pt idx="272068">33</cx:pt>
          <cx:pt idx="272069">39</cx:pt>
          <cx:pt idx="272070">346</cx:pt>
          <cx:pt idx="272071">3</cx:pt>
          <cx:pt idx="272072">0</cx:pt>
          <cx:pt idx="272073">0</cx:pt>
          <cx:pt idx="272074">0</cx:pt>
          <cx:pt idx="272075">60</cx:pt>
          <cx:pt idx="272076">0</cx:pt>
          <cx:pt idx="272077">132</cx:pt>
          <cx:pt idx="272078">3</cx:pt>
          <cx:pt idx="272079">15</cx:pt>
          <cx:pt idx="272080">0</cx:pt>
          <cx:pt idx="272081">167</cx:pt>
          <cx:pt idx="272082">26</cx:pt>
          <cx:pt idx="272083">0</cx:pt>
          <cx:pt idx="272084">28</cx:pt>
          <cx:pt idx="272085">7</cx:pt>
          <cx:pt idx="272086">6</cx:pt>
          <cx:pt idx="272087">1</cx:pt>
          <cx:pt idx="272088">0</cx:pt>
          <cx:pt idx="272089">78</cx:pt>
          <cx:pt idx="272090">5</cx:pt>
          <cx:pt idx="272091">0</cx:pt>
          <cx:pt idx="272092">13</cx:pt>
          <cx:pt idx="272093">63</cx:pt>
          <cx:pt idx="272094">0</cx:pt>
          <cx:pt idx="272095">3</cx:pt>
          <cx:pt idx="272096">1</cx:pt>
          <cx:pt idx="272097">0</cx:pt>
          <cx:pt idx="272098">184</cx:pt>
          <cx:pt idx="272099">88</cx:pt>
          <cx:pt idx="272100">0</cx:pt>
          <cx:pt idx="272101">0</cx:pt>
          <cx:pt idx="272102">0</cx:pt>
          <cx:pt idx="272103">0</cx:pt>
          <cx:pt idx="272104">0</cx:pt>
          <cx:pt idx="272105">125</cx:pt>
          <cx:pt idx="272106">203</cx:pt>
          <cx:pt idx="272107">19</cx:pt>
          <cx:pt idx="272108">87</cx:pt>
          <cx:pt idx="272109">0</cx:pt>
          <cx:pt idx="272110">0</cx:pt>
          <cx:pt idx="272111">17</cx:pt>
          <cx:pt idx="272112">4</cx:pt>
          <cx:pt idx="272113">5</cx:pt>
          <cx:pt idx="272114">374</cx:pt>
          <cx:pt idx="272115">144</cx:pt>
          <cx:pt idx="272116">5</cx:pt>
          <cx:pt idx="272117">14</cx:pt>
          <cx:pt idx="272118">3</cx:pt>
          <cx:pt idx="272119">0</cx:pt>
          <cx:pt idx="272120">125</cx:pt>
          <cx:pt idx="272121">56</cx:pt>
          <cx:pt idx="272122">13</cx:pt>
          <cx:pt idx="272123">48</cx:pt>
          <cx:pt idx="272124">0</cx:pt>
          <cx:pt idx="272125">1</cx:pt>
          <cx:pt idx="272126">4</cx:pt>
          <cx:pt idx="272127">7</cx:pt>
          <cx:pt idx="272128">4</cx:pt>
          <cx:pt idx="272129">328</cx:pt>
          <cx:pt idx="272130">80</cx:pt>
          <cx:pt idx="272131">65</cx:pt>
          <cx:pt idx="272132">93</cx:pt>
          <cx:pt idx="272133">148</cx:pt>
          <cx:pt idx="272134">0</cx:pt>
          <cx:pt idx="272135">0</cx:pt>
          <cx:pt idx="272136">7</cx:pt>
          <cx:pt idx="272137">0</cx:pt>
          <cx:pt idx="272138">1</cx:pt>
          <cx:pt idx="272139">1101</cx:pt>
          <cx:pt idx="272140">0</cx:pt>
          <cx:pt idx="272141">0</cx:pt>
          <cx:pt idx="272142">0</cx:pt>
          <cx:pt idx="272143">18</cx:pt>
          <cx:pt idx="272144">6</cx:pt>
          <cx:pt idx="272145">0</cx:pt>
          <cx:pt idx="272146">57</cx:pt>
          <cx:pt idx="272147">477</cx:pt>
          <cx:pt idx="272148">1</cx:pt>
          <cx:pt idx="272149">4</cx:pt>
          <cx:pt idx="272150">0</cx:pt>
          <cx:pt idx="272151">7</cx:pt>
          <cx:pt idx="272152">1</cx:pt>
          <cx:pt idx="272153">109</cx:pt>
          <cx:pt idx="272154">4</cx:pt>
          <cx:pt idx="272155">0</cx:pt>
          <cx:pt idx="272156">0</cx:pt>
          <cx:pt idx="272157">8</cx:pt>
          <cx:pt idx="272158">4</cx:pt>
          <cx:pt idx="272159">25</cx:pt>
          <cx:pt idx="272160">21</cx:pt>
          <cx:pt idx="272161">1</cx:pt>
          <cx:pt idx="272162">12</cx:pt>
          <cx:pt idx="272163">0</cx:pt>
          <cx:pt idx="272164">38</cx:pt>
          <cx:pt idx="272165">1</cx:pt>
          <cx:pt idx="272166">94</cx:pt>
          <cx:pt idx="272167">0</cx:pt>
          <cx:pt idx="272168">0</cx:pt>
          <cx:pt idx="272169">14</cx:pt>
          <cx:pt idx="272170">259</cx:pt>
          <cx:pt idx="272171">114</cx:pt>
          <cx:pt idx="272172">6</cx:pt>
          <cx:pt idx="272173">3</cx:pt>
          <cx:pt idx="272174">8</cx:pt>
          <cx:pt idx="272175">21</cx:pt>
          <cx:pt idx="272176">0</cx:pt>
          <cx:pt idx="272177">107</cx:pt>
          <cx:pt idx="272178">18</cx:pt>
          <cx:pt idx="272179">1</cx:pt>
          <cx:pt idx="272180">46</cx:pt>
          <cx:pt idx="272181">0</cx:pt>
          <cx:pt idx="272182">0</cx:pt>
          <cx:pt idx="272183">80</cx:pt>
          <cx:pt idx="272184">0</cx:pt>
          <cx:pt idx="272185">0</cx:pt>
          <cx:pt idx="272186">3</cx:pt>
          <cx:pt idx="272187">6</cx:pt>
          <cx:pt idx="272188">3</cx:pt>
          <cx:pt idx="272189">3</cx:pt>
          <cx:pt idx="272190">80</cx:pt>
          <cx:pt idx="272191">38</cx:pt>
          <cx:pt idx="272192">188</cx:pt>
          <cx:pt idx="272193">0</cx:pt>
          <cx:pt idx="272194">0</cx:pt>
          <cx:pt idx="272195">0</cx:pt>
          <cx:pt idx="272196">36</cx:pt>
          <cx:pt idx="272197">313</cx:pt>
          <cx:pt idx="272198">14</cx:pt>
          <cx:pt idx="272199">393</cx:pt>
          <cx:pt idx="272200">41</cx:pt>
          <cx:pt idx="272201">535</cx:pt>
          <cx:pt idx="272202">6</cx:pt>
          <cx:pt idx="272203">56</cx:pt>
          <cx:pt idx="272204">7</cx:pt>
          <cx:pt idx="272205">11</cx:pt>
          <cx:pt idx="272206">1</cx:pt>
          <cx:pt idx="272207">0</cx:pt>
          <cx:pt idx="272208">28</cx:pt>
          <cx:pt idx="272209">0</cx:pt>
          <cx:pt idx="272210">2</cx:pt>
          <cx:pt idx="272211">0</cx:pt>
          <cx:pt idx="272212">634</cx:pt>
          <cx:pt idx="272213">282</cx:pt>
          <cx:pt idx="272214">6</cx:pt>
          <cx:pt idx="272215">326</cx:pt>
          <cx:pt idx="272216">0</cx:pt>
          <cx:pt idx="272217">11</cx:pt>
          <cx:pt idx="272218">35</cx:pt>
          <cx:pt idx="272219">52</cx:pt>
          <cx:pt idx="272220">0</cx:pt>
          <cx:pt idx="272221">23</cx:pt>
          <cx:pt idx="272222">0</cx:pt>
          <cx:pt idx="272223">0</cx:pt>
          <cx:pt idx="272224">0</cx:pt>
          <cx:pt idx="272225">1</cx:pt>
          <cx:pt idx="272226">0</cx:pt>
          <cx:pt idx="272227">2</cx:pt>
          <cx:pt idx="272228">0</cx:pt>
          <cx:pt idx="272229">0</cx:pt>
          <cx:pt idx="272230">34</cx:pt>
          <cx:pt idx="272231">29</cx:pt>
          <cx:pt idx="272232">0</cx:pt>
          <cx:pt idx="272233">4</cx:pt>
          <cx:pt idx="272234">662</cx:pt>
          <cx:pt idx="272235">21</cx:pt>
          <cx:pt idx="272236">3</cx:pt>
          <cx:pt idx="272237">0</cx:pt>
          <cx:pt idx="272238">79</cx:pt>
          <cx:pt idx="272239">104</cx:pt>
          <cx:pt idx="272240">0</cx:pt>
          <cx:pt idx="272241">11</cx:pt>
          <cx:pt idx="272242">0</cx:pt>
          <cx:pt idx="272243">8</cx:pt>
          <cx:pt idx="272244">154</cx:pt>
          <cx:pt idx="272245">5</cx:pt>
          <cx:pt idx="272246">2</cx:pt>
          <cx:pt idx="272247">12</cx:pt>
          <cx:pt idx="272248">0</cx:pt>
          <cx:pt idx="272249">0</cx:pt>
          <cx:pt idx="272250">35</cx:pt>
          <cx:pt idx="272251">49</cx:pt>
          <cx:pt idx="272252">161</cx:pt>
          <cx:pt idx="272253">3</cx:pt>
          <cx:pt idx="272254">7</cx:pt>
          <cx:pt idx="272255">100</cx:pt>
          <cx:pt idx="272256">1</cx:pt>
          <cx:pt idx="272257">3</cx:pt>
          <cx:pt idx="272258">18</cx:pt>
          <cx:pt idx="272259">0</cx:pt>
          <cx:pt idx="272260">49</cx:pt>
          <cx:pt idx="272261">0</cx:pt>
          <cx:pt idx="272262">0</cx:pt>
          <cx:pt idx="272263">0</cx:pt>
          <cx:pt idx="272264">6</cx:pt>
          <cx:pt idx="272265">21</cx:pt>
          <cx:pt idx="272266">1</cx:pt>
          <cx:pt idx="272267">2</cx:pt>
          <cx:pt idx="272268">0</cx:pt>
          <cx:pt idx="272269">0</cx:pt>
          <cx:pt idx="272270">329</cx:pt>
          <cx:pt idx="272271">8</cx:pt>
          <cx:pt idx="272272">2</cx:pt>
          <cx:pt idx="272273">1</cx:pt>
          <cx:pt idx="272274">0</cx:pt>
          <cx:pt idx="272275">0</cx:pt>
          <cx:pt idx="272276">4</cx:pt>
          <cx:pt idx="272277">3</cx:pt>
          <cx:pt idx="272278">0</cx:pt>
          <cx:pt idx="272279">9</cx:pt>
          <cx:pt idx="272280">95</cx:pt>
          <cx:pt idx="272281">49</cx:pt>
          <cx:pt idx="272282">96</cx:pt>
          <cx:pt idx="272283">406</cx:pt>
          <cx:pt idx="272284">192</cx:pt>
          <cx:pt idx="272285">1039</cx:pt>
          <cx:pt idx="272286">224</cx:pt>
          <cx:pt idx="272287">8</cx:pt>
          <cx:pt idx="272288">16</cx:pt>
          <cx:pt idx="272289">1</cx:pt>
          <cx:pt idx="272290">15</cx:pt>
          <cx:pt idx="272291">17</cx:pt>
          <cx:pt idx="272292">21</cx:pt>
          <cx:pt idx="272293">215</cx:pt>
          <cx:pt idx="272294">1</cx:pt>
          <cx:pt idx="272295">51</cx:pt>
          <cx:pt idx="272296">0</cx:pt>
          <cx:pt idx="272297">3</cx:pt>
          <cx:pt idx="272298">2</cx:pt>
          <cx:pt idx="272299">132</cx:pt>
          <cx:pt idx="272300">197</cx:pt>
          <cx:pt idx="272301">10</cx:pt>
          <cx:pt idx="272302">3</cx:pt>
          <cx:pt idx="272303">7</cx:pt>
          <cx:pt idx="272304">110</cx:pt>
          <cx:pt idx="272305">28</cx:pt>
          <cx:pt idx="272306">66</cx:pt>
          <cx:pt idx="272307">64</cx:pt>
          <cx:pt idx="272308">0</cx:pt>
          <cx:pt idx="272309">0</cx:pt>
          <cx:pt idx="272310">0</cx:pt>
          <cx:pt idx="272311">402</cx:pt>
          <cx:pt idx="272312">2</cx:pt>
          <cx:pt idx="272313">28</cx:pt>
          <cx:pt idx="272314">138</cx:pt>
          <cx:pt idx="272315">2</cx:pt>
          <cx:pt idx="272316">0</cx:pt>
          <cx:pt idx="272317">14</cx:pt>
          <cx:pt idx="272318">0</cx:pt>
          <cx:pt idx="272319">0</cx:pt>
          <cx:pt idx="272320">0</cx:pt>
          <cx:pt idx="272321">0</cx:pt>
          <cx:pt idx="272322">0</cx:pt>
          <cx:pt idx="272323">28</cx:pt>
          <cx:pt idx="272324">0</cx:pt>
          <cx:pt idx="272325">1</cx:pt>
          <cx:pt idx="272326">7</cx:pt>
          <cx:pt idx="272327">8</cx:pt>
          <cx:pt idx="272328">6</cx:pt>
          <cx:pt idx="272329">14</cx:pt>
          <cx:pt idx="272330">13</cx:pt>
          <cx:pt idx="272331">0</cx:pt>
          <cx:pt idx="272332">1</cx:pt>
          <cx:pt idx="272333">20</cx:pt>
          <cx:pt idx="272334">1</cx:pt>
          <cx:pt idx="272335">81</cx:pt>
          <cx:pt idx="272336">3</cx:pt>
          <cx:pt idx="272337">1</cx:pt>
          <cx:pt idx="272338">192</cx:pt>
          <cx:pt idx="272339">3</cx:pt>
          <cx:pt idx="272340">0</cx:pt>
          <cx:pt idx="272341">0</cx:pt>
          <cx:pt idx="272342">0</cx:pt>
          <cx:pt idx="272343">12</cx:pt>
          <cx:pt idx="272344">0</cx:pt>
          <cx:pt idx="272345">21</cx:pt>
          <cx:pt idx="272346">0</cx:pt>
          <cx:pt idx="272347">24</cx:pt>
          <cx:pt idx="272348">67</cx:pt>
          <cx:pt idx="272349">2</cx:pt>
          <cx:pt idx="272350">5</cx:pt>
          <cx:pt idx="272351">0</cx:pt>
          <cx:pt idx="272352">1</cx:pt>
          <cx:pt idx="272353">4</cx:pt>
          <cx:pt idx="272354">1</cx:pt>
          <cx:pt idx="272355">0</cx:pt>
          <cx:pt idx="272356">0</cx:pt>
          <cx:pt idx="272357">0</cx:pt>
          <cx:pt idx="272358">0</cx:pt>
          <cx:pt idx="272359">0</cx:pt>
          <cx:pt idx="272360">0</cx:pt>
          <cx:pt idx="272361">1</cx:pt>
          <cx:pt idx="272362">7</cx:pt>
          <cx:pt idx="272363">95</cx:pt>
          <cx:pt idx="272364">16</cx:pt>
          <cx:pt idx="272365">79</cx:pt>
          <cx:pt idx="272366">30</cx:pt>
          <cx:pt idx="272367">0</cx:pt>
          <cx:pt idx="272368">675</cx:pt>
          <cx:pt idx="272369">18</cx:pt>
          <cx:pt idx="272370">21</cx:pt>
          <cx:pt idx="272371">14</cx:pt>
          <cx:pt idx="272372">0</cx:pt>
          <cx:pt idx="272373">2</cx:pt>
          <cx:pt idx="272374">0</cx:pt>
          <cx:pt idx="272375">1</cx:pt>
          <cx:pt idx="272376">0</cx:pt>
          <cx:pt idx="272377">13</cx:pt>
          <cx:pt idx="272378">53</cx:pt>
          <cx:pt idx="272379">0</cx:pt>
          <cx:pt idx="272380">10</cx:pt>
          <cx:pt idx="272381">0</cx:pt>
          <cx:pt idx="272382">0</cx:pt>
          <cx:pt idx="272383">34</cx:pt>
          <cx:pt idx="272384">20</cx:pt>
          <cx:pt idx="272385">10</cx:pt>
          <cx:pt idx="272386">213</cx:pt>
          <cx:pt idx="272387">86</cx:pt>
          <cx:pt idx="272388">0</cx:pt>
          <cx:pt idx="272389">0</cx:pt>
          <cx:pt idx="272390">1</cx:pt>
          <cx:pt idx="272391">6</cx:pt>
          <cx:pt idx="272392">1</cx:pt>
          <cx:pt idx="272393">180</cx:pt>
          <cx:pt idx="272394">44</cx:pt>
          <cx:pt idx="272395">10</cx:pt>
          <cx:pt idx="272396">107</cx:pt>
          <cx:pt idx="272397">42</cx:pt>
          <cx:pt idx="272398">0</cx:pt>
          <cx:pt idx="272399">5</cx:pt>
          <cx:pt idx="272400">84</cx:pt>
          <cx:pt idx="272401">10</cx:pt>
          <cx:pt idx="272402">6</cx:pt>
          <cx:pt idx="272403">11</cx:pt>
          <cx:pt idx="272404">0</cx:pt>
          <cx:pt idx="272405">0</cx:pt>
          <cx:pt idx="272406">14</cx:pt>
          <cx:pt idx="272407">0</cx:pt>
          <cx:pt idx="272408">0</cx:pt>
          <cx:pt idx="272409">0</cx:pt>
          <cx:pt idx="272410">17</cx:pt>
          <cx:pt idx="272411">2</cx:pt>
          <cx:pt idx="272412">0</cx:pt>
          <cx:pt idx="272413">9</cx:pt>
          <cx:pt idx="272414">4</cx:pt>
          <cx:pt idx="272415">113</cx:pt>
          <cx:pt idx="272416">104</cx:pt>
          <cx:pt idx="272417">15</cx:pt>
          <cx:pt idx="272418">115</cx:pt>
          <cx:pt idx="272419">18</cx:pt>
          <cx:pt idx="272420">102</cx:pt>
          <cx:pt idx="272421">0</cx:pt>
          <cx:pt idx="272422">65</cx:pt>
          <cx:pt idx="272423">3</cx:pt>
          <cx:pt idx="272424">67</cx:pt>
          <cx:pt idx="272425">110</cx:pt>
          <cx:pt idx="272426">41</cx:pt>
          <cx:pt idx="272427">7</cx:pt>
          <cx:pt idx="272428">2</cx:pt>
          <cx:pt idx="272429">0</cx:pt>
          <cx:pt idx="272430">4</cx:pt>
          <cx:pt idx="272431">7</cx:pt>
          <cx:pt idx="272432">70</cx:pt>
          <cx:pt idx="272433">3</cx:pt>
          <cx:pt idx="272434">0</cx:pt>
          <cx:pt idx="272435">1</cx:pt>
          <cx:pt idx="272436">28</cx:pt>
          <cx:pt idx="272437">1</cx:pt>
          <cx:pt idx="272438">47</cx:pt>
          <cx:pt idx="272439">109</cx:pt>
          <cx:pt idx="272440">18</cx:pt>
          <cx:pt idx="272441">20</cx:pt>
          <cx:pt idx="272442">90</cx:pt>
          <cx:pt idx="272443">65</cx:pt>
          <cx:pt idx="272444">106</cx:pt>
          <cx:pt idx="272445">6</cx:pt>
          <cx:pt idx="272446">454</cx:pt>
          <cx:pt idx="272447">26</cx:pt>
          <cx:pt idx="272448">20</cx:pt>
          <cx:pt idx="272449">0</cx:pt>
          <cx:pt idx="272450">1</cx:pt>
          <cx:pt idx="272451">118</cx:pt>
          <cx:pt idx="272452">1</cx:pt>
          <cx:pt idx="272453">181</cx:pt>
          <cx:pt idx="272454">5</cx:pt>
          <cx:pt idx="272455">202</cx:pt>
          <cx:pt idx="272456">0</cx:pt>
          <cx:pt idx="272457">708</cx:pt>
          <cx:pt idx="272458">1</cx:pt>
          <cx:pt idx="272459">95</cx:pt>
          <cx:pt idx="272460">0</cx:pt>
          <cx:pt idx="272461">347</cx:pt>
          <cx:pt idx="272462">0</cx:pt>
          <cx:pt idx="272463">0</cx:pt>
          <cx:pt idx="272464">0</cx:pt>
          <cx:pt idx="272465">1</cx:pt>
          <cx:pt idx="272466">18</cx:pt>
          <cx:pt idx="272467">0</cx:pt>
          <cx:pt idx="272468">2</cx:pt>
          <cx:pt idx="272469">23</cx:pt>
          <cx:pt idx="272470">18</cx:pt>
          <cx:pt idx="272471">0</cx:pt>
          <cx:pt idx="272472">62</cx:pt>
          <cx:pt idx="272473">0</cx:pt>
          <cx:pt idx="272474">5</cx:pt>
          <cx:pt idx="272475">53</cx:pt>
          <cx:pt idx="272476">21</cx:pt>
          <cx:pt idx="272477">555</cx:pt>
          <cx:pt idx="272478">1</cx:pt>
          <cx:pt idx="272479">74</cx:pt>
          <cx:pt idx="272480">0</cx:pt>
          <cx:pt idx="272481">10</cx:pt>
          <cx:pt idx="272482">845</cx:pt>
          <cx:pt idx="272483">60</cx:pt>
          <cx:pt idx="272484">33</cx:pt>
          <cx:pt idx="272485">66</cx:pt>
          <cx:pt idx="272486">3</cx:pt>
          <cx:pt idx="272487">11</cx:pt>
          <cx:pt idx="272488">1</cx:pt>
          <cx:pt idx="272489">5</cx:pt>
          <cx:pt idx="272490">29</cx:pt>
          <cx:pt idx="272491">54</cx:pt>
          <cx:pt idx="272492">0</cx:pt>
          <cx:pt idx="272493">0</cx:pt>
          <cx:pt idx="272494">0</cx:pt>
          <cx:pt idx="272495">6</cx:pt>
          <cx:pt idx="272496">1</cx:pt>
          <cx:pt idx="272497">1</cx:pt>
          <cx:pt idx="272498">0</cx:pt>
          <cx:pt idx="272499">21</cx:pt>
          <cx:pt idx="272500">3</cx:pt>
          <cx:pt idx="272501">6</cx:pt>
          <cx:pt idx="272502">1</cx:pt>
          <cx:pt idx="272503">3</cx:pt>
          <cx:pt idx="272504">0</cx:pt>
          <cx:pt idx="272505">11</cx:pt>
          <cx:pt idx="272506">0</cx:pt>
          <cx:pt idx="272507">0</cx:pt>
          <cx:pt idx="272508">29</cx:pt>
          <cx:pt idx="272509">19</cx:pt>
          <cx:pt idx="272510">26</cx:pt>
          <cx:pt idx="272511">0</cx:pt>
          <cx:pt idx="272512">77</cx:pt>
          <cx:pt idx="272513">16</cx:pt>
          <cx:pt idx="272514">0</cx:pt>
          <cx:pt idx="272515">30</cx:pt>
          <cx:pt idx="272516">0</cx:pt>
          <cx:pt idx="272517">5</cx:pt>
          <cx:pt idx="272518">5</cx:pt>
          <cx:pt idx="272519">38</cx:pt>
          <cx:pt idx="272520">0</cx:pt>
          <cx:pt idx="272521">1</cx:pt>
          <cx:pt idx="272522">608</cx:pt>
          <cx:pt idx="272523">44</cx:pt>
          <cx:pt idx="272524">25</cx:pt>
          <cx:pt idx="272525">0</cx:pt>
          <cx:pt idx="272526">0</cx:pt>
          <cx:pt idx="272527">5</cx:pt>
          <cx:pt idx="272528">0</cx:pt>
          <cx:pt idx="272529">0</cx:pt>
          <cx:pt idx="272530">70</cx:pt>
          <cx:pt idx="272531">0</cx:pt>
          <cx:pt idx="272532">0</cx:pt>
          <cx:pt idx="272533">1</cx:pt>
          <cx:pt idx="272534">0</cx:pt>
          <cx:pt idx="272535">39</cx:pt>
          <cx:pt idx="272536">30</cx:pt>
          <cx:pt idx="272537">37</cx:pt>
          <cx:pt idx="272538">20</cx:pt>
          <cx:pt idx="272539">0</cx:pt>
          <cx:pt idx="272540">0</cx:pt>
          <cx:pt idx="272541">41</cx:pt>
          <cx:pt idx="272542">381</cx:pt>
          <cx:pt idx="272543">7</cx:pt>
          <cx:pt idx="272544">0</cx:pt>
          <cx:pt idx="272545">1</cx:pt>
          <cx:pt idx="272546">20</cx:pt>
          <cx:pt idx="272547">9</cx:pt>
          <cx:pt idx="272548">122</cx:pt>
          <cx:pt idx="272549">63</cx:pt>
          <cx:pt idx="272550">8</cx:pt>
          <cx:pt idx="272551">0</cx:pt>
          <cx:pt idx="272552">987</cx:pt>
          <cx:pt idx="272553">2</cx:pt>
          <cx:pt idx="272554">1</cx:pt>
          <cx:pt idx="272555">33</cx:pt>
          <cx:pt idx="272556">327</cx:pt>
          <cx:pt idx="272557">2</cx:pt>
          <cx:pt idx="272558">8</cx:pt>
          <cx:pt idx="272559">318</cx:pt>
          <cx:pt idx="272560">65</cx:pt>
          <cx:pt idx="272561">63</cx:pt>
          <cx:pt idx="272562">127</cx:pt>
          <cx:pt idx="272563">0</cx:pt>
          <cx:pt idx="272564">1</cx:pt>
          <cx:pt idx="272565">20</cx:pt>
          <cx:pt idx="272566">203</cx:pt>
          <cx:pt idx="272567">482</cx:pt>
          <cx:pt idx="272568">7</cx:pt>
          <cx:pt idx="272569">6</cx:pt>
          <cx:pt idx="272570">1</cx:pt>
          <cx:pt idx="272571">0</cx:pt>
          <cx:pt idx="272572">40</cx:pt>
          <cx:pt idx="272573">1</cx:pt>
          <cx:pt idx="272574">84</cx:pt>
          <cx:pt idx="272575">327</cx:pt>
          <cx:pt idx="272576">156</cx:pt>
          <cx:pt idx="272577">7</cx:pt>
          <cx:pt idx="272578">0</cx:pt>
          <cx:pt idx="272579">399</cx:pt>
          <cx:pt idx="272580">71</cx:pt>
          <cx:pt idx="272581">2</cx:pt>
          <cx:pt idx="272582">1</cx:pt>
          <cx:pt idx="272583">0</cx:pt>
          <cx:pt idx="272584">138</cx:pt>
          <cx:pt idx="272585">43</cx:pt>
          <cx:pt idx="272586">12</cx:pt>
          <cx:pt idx="272587">190</cx:pt>
          <cx:pt idx="272588">0</cx:pt>
          <cx:pt idx="272589">34</cx:pt>
          <cx:pt idx="272590">1</cx:pt>
          <cx:pt idx="272591">33</cx:pt>
          <cx:pt idx="272592">0</cx:pt>
          <cx:pt idx="272593">0</cx:pt>
          <cx:pt idx="272594">54</cx:pt>
          <cx:pt idx="272595">0</cx:pt>
          <cx:pt idx="272596">0</cx:pt>
          <cx:pt idx="272597">0</cx:pt>
          <cx:pt idx="272598">34</cx:pt>
          <cx:pt idx="272599">0</cx:pt>
          <cx:pt idx="272600">0</cx:pt>
          <cx:pt idx="272601">200</cx:pt>
          <cx:pt idx="272602">44</cx:pt>
          <cx:pt idx="272603">301</cx:pt>
          <cx:pt idx="272604">61</cx:pt>
          <cx:pt idx="272605">0</cx:pt>
          <cx:pt idx="272606">516</cx:pt>
          <cx:pt idx="272607">1</cx:pt>
          <cx:pt idx="272608">2</cx:pt>
          <cx:pt idx="272609">0</cx:pt>
          <cx:pt idx="272610">17</cx:pt>
          <cx:pt idx="272611">55</cx:pt>
          <cx:pt idx="272612">34</cx:pt>
          <cx:pt idx="272613">9</cx:pt>
          <cx:pt idx="272614">68</cx:pt>
          <cx:pt idx="272615">3</cx:pt>
          <cx:pt idx="272616">81</cx:pt>
          <cx:pt idx="272617">0</cx:pt>
          <cx:pt idx="272618">36</cx:pt>
          <cx:pt idx="272619">7</cx:pt>
          <cx:pt idx="272620">39</cx:pt>
          <cx:pt idx="272621">719</cx:pt>
          <cx:pt idx="272622">0</cx:pt>
          <cx:pt idx="272623">15</cx:pt>
          <cx:pt idx="272624">0</cx:pt>
          <cx:pt idx="272625">11</cx:pt>
          <cx:pt idx="272626">41</cx:pt>
          <cx:pt idx="272627">0</cx:pt>
          <cx:pt idx="272628">1</cx:pt>
          <cx:pt idx="272629">7</cx:pt>
          <cx:pt idx="272630">1</cx:pt>
          <cx:pt idx="272631">1</cx:pt>
          <cx:pt idx="272632">0</cx:pt>
          <cx:pt idx="272633">0</cx:pt>
          <cx:pt idx="272634">0</cx:pt>
          <cx:pt idx="272635">0</cx:pt>
          <cx:pt idx="272636">28</cx:pt>
          <cx:pt idx="272637">1</cx:pt>
          <cx:pt idx="272638">12</cx:pt>
          <cx:pt idx="272639">0</cx:pt>
          <cx:pt idx="272640">24</cx:pt>
          <cx:pt idx="272641">9</cx:pt>
          <cx:pt idx="272642">178</cx:pt>
          <cx:pt idx="272643">17</cx:pt>
          <cx:pt idx="272644">20</cx:pt>
          <cx:pt idx="272645">0</cx:pt>
          <cx:pt idx="272646">0</cx:pt>
          <cx:pt idx="272647">0</cx:pt>
          <cx:pt idx="272648">41</cx:pt>
          <cx:pt idx="272649">81</cx:pt>
          <cx:pt idx="272650">33</cx:pt>
          <cx:pt idx="272651">0</cx:pt>
          <cx:pt idx="272652">2</cx:pt>
          <cx:pt idx="272653">95</cx:pt>
          <cx:pt idx="272654">42</cx:pt>
          <cx:pt idx="272655">0</cx:pt>
          <cx:pt idx="272656">0</cx:pt>
          <cx:pt idx="272657">1</cx:pt>
          <cx:pt idx="272658">0</cx:pt>
          <cx:pt idx="272659">26</cx:pt>
          <cx:pt idx="272660">347</cx:pt>
          <cx:pt idx="272661">84</cx:pt>
          <cx:pt idx="272662">44</cx:pt>
          <cx:pt idx="272663">2</cx:pt>
          <cx:pt idx="272664">44</cx:pt>
          <cx:pt idx="272665">1</cx:pt>
          <cx:pt idx="272666">3</cx:pt>
          <cx:pt idx="272667">3</cx:pt>
          <cx:pt idx="272668">63</cx:pt>
          <cx:pt idx="272669">1</cx:pt>
          <cx:pt idx="272670">14</cx:pt>
          <cx:pt idx="272671">321</cx:pt>
          <cx:pt idx="272672">2</cx:pt>
          <cx:pt idx="272673">4</cx:pt>
          <cx:pt idx="272674">48</cx:pt>
          <cx:pt idx="272675">0</cx:pt>
          <cx:pt idx="272676">37</cx:pt>
          <cx:pt idx="272677">12</cx:pt>
          <cx:pt idx="272678">26</cx:pt>
          <cx:pt idx="272679">4</cx:pt>
          <cx:pt idx="272680">0</cx:pt>
          <cx:pt idx="272681">0</cx:pt>
          <cx:pt idx="272682">25</cx:pt>
          <cx:pt idx="272683">51</cx:pt>
          <cx:pt idx="272684">8</cx:pt>
          <cx:pt idx="272685">2</cx:pt>
          <cx:pt idx="272686">119</cx:pt>
          <cx:pt idx="272687">96</cx:pt>
          <cx:pt idx="272688">20</cx:pt>
          <cx:pt idx="272689">3</cx:pt>
          <cx:pt idx="272690">11</cx:pt>
          <cx:pt idx="272691">0</cx:pt>
          <cx:pt idx="272692">29</cx:pt>
          <cx:pt idx="272693">0</cx:pt>
          <cx:pt idx="272694">29</cx:pt>
          <cx:pt idx="272695">0</cx:pt>
          <cx:pt idx="272696">2</cx:pt>
          <cx:pt idx="272697">181</cx:pt>
          <cx:pt idx="272698">198</cx:pt>
          <cx:pt idx="272699">19</cx:pt>
          <cx:pt idx="272700">0</cx:pt>
          <cx:pt idx="272701">4</cx:pt>
          <cx:pt idx="272702">19</cx:pt>
          <cx:pt idx="272703">0</cx:pt>
          <cx:pt idx="272704">0</cx:pt>
          <cx:pt idx="272705">148</cx:pt>
          <cx:pt idx="272706">0</cx:pt>
          <cx:pt idx="272707">1</cx:pt>
          <cx:pt idx="272708">11</cx:pt>
          <cx:pt idx="272709">16</cx:pt>
          <cx:pt idx="272710">12</cx:pt>
          <cx:pt idx="272711">1</cx:pt>
          <cx:pt idx="272712">13</cx:pt>
          <cx:pt idx="272713">99</cx:pt>
          <cx:pt idx="272714">302</cx:pt>
          <cx:pt idx="272715">18</cx:pt>
          <cx:pt idx="272716">0</cx:pt>
          <cx:pt idx="272717">0</cx:pt>
          <cx:pt idx="272718">0</cx:pt>
          <cx:pt idx="272719">144</cx:pt>
          <cx:pt idx="272720">355</cx:pt>
          <cx:pt idx="272721">104</cx:pt>
          <cx:pt idx="272722">14</cx:pt>
          <cx:pt idx="272723">266</cx:pt>
          <cx:pt idx="272724">35</cx:pt>
          <cx:pt idx="272725">20</cx:pt>
          <cx:pt idx="272726">4</cx:pt>
          <cx:pt idx="272727">0</cx:pt>
          <cx:pt idx="272728">4</cx:pt>
          <cx:pt idx="272729">38</cx:pt>
          <cx:pt idx="272730">1</cx:pt>
          <cx:pt idx="272731">1</cx:pt>
          <cx:pt idx="272732">0</cx:pt>
          <cx:pt idx="272733">3</cx:pt>
          <cx:pt idx="272734">1</cx:pt>
          <cx:pt idx="272735">1</cx:pt>
          <cx:pt idx="272736">0</cx:pt>
          <cx:pt idx="272737">1</cx:pt>
          <cx:pt idx="272738">0</cx:pt>
          <cx:pt idx="272739">337</cx:pt>
          <cx:pt idx="272740">94</cx:pt>
          <cx:pt idx="272741">28</cx:pt>
          <cx:pt idx="272742">3</cx:pt>
          <cx:pt idx="272743">1</cx:pt>
          <cx:pt idx="272744">4</cx:pt>
          <cx:pt idx="272745">2</cx:pt>
          <cx:pt idx="272746">1</cx:pt>
          <cx:pt idx="272747">0</cx:pt>
          <cx:pt idx="272748">0</cx:pt>
          <cx:pt idx="272749">0</cx:pt>
          <cx:pt idx="272750">32</cx:pt>
          <cx:pt idx="272751">1</cx:pt>
          <cx:pt idx="272752">3</cx:pt>
          <cx:pt idx="272753">0</cx:pt>
          <cx:pt idx="272754">0</cx:pt>
          <cx:pt idx="272755">0</cx:pt>
          <cx:pt idx="272756">134</cx:pt>
          <cx:pt idx="272757">41</cx:pt>
          <cx:pt idx="272758">0</cx:pt>
          <cx:pt idx="272759">2</cx:pt>
          <cx:pt idx="272760">54</cx:pt>
          <cx:pt idx="272761">412</cx:pt>
          <cx:pt idx="272762">0</cx:pt>
          <cx:pt idx="272763">120</cx:pt>
          <cx:pt idx="272764">0</cx:pt>
          <cx:pt idx="272765">8</cx:pt>
          <cx:pt idx="272766">8</cx:pt>
          <cx:pt idx="272767">89</cx:pt>
          <cx:pt idx="272768">21</cx:pt>
          <cx:pt idx="272769">120</cx:pt>
          <cx:pt idx="272770">23</cx:pt>
          <cx:pt idx="272771">6</cx:pt>
          <cx:pt idx="272772">0</cx:pt>
          <cx:pt idx="272773">0</cx:pt>
          <cx:pt idx="272774">5</cx:pt>
          <cx:pt idx="272775">69</cx:pt>
          <cx:pt idx="272776">0</cx:pt>
          <cx:pt idx="272777">109</cx:pt>
          <cx:pt idx="272778">12</cx:pt>
          <cx:pt idx="272779">67</cx:pt>
          <cx:pt idx="272780">137</cx:pt>
          <cx:pt idx="272781">0</cx:pt>
          <cx:pt idx="272782">0</cx:pt>
          <cx:pt idx="272783">0</cx:pt>
          <cx:pt idx="272784">1</cx:pt>
          <cx:pt idx="272785">6</cx:pt>
          <cx:pt idx="272786">1</cx:pt>
          <cx:pt idx="272787">49</cx:pt>
          <cx:pt idx="272788">36</cx:pt>
          <cx:pt idx="272789">0</cx:pt>
          <cx:pt idx="272790">282</cx:pt>
          <cx:pt idx="272791">1</cx:pt>
          <cx:pt idx="272792">30</cx:pt>
          <cx:pt idx="272793">0</cx:pt>
          <cx:pt idx="272794">29</cx:pt>
          <cx:pt idx="272795">13</cx:pt>
          <cx:pt idx="272796">7</cx:pt>
          <cx:pt idx="272797">9</cx:pt>
          <cx:pt idx="272798">50</cx:pt>
          <cx:pt idx="272799">2</cx:pt>
          <cx:pt idx="272800">5</cx:pt>
          <cx:pt idx="272801">32</cx:pt>
          <cx:pt idx="272802">119</cx:pt>
          <cx:pt idx="272803">140</cx:pt>
          <cx:pt idx="272804">0</cx:pt>
          <cx:pt idx="272805">0</cx:pt>
          <cx:pt idx="272806">0</cx:pt>
          <cx:pt idx="272807">5</cx:pt>
          <cx:pt idx="272808">50</cx:pt>
          <cx:pt idx="272809">0</cx:pt>
          <cx:pt idx="272810">0</cx:pt>
          <cx:pt idx="272811">203</cx:pt>
          <cx:pt idx="272812">4</cx:pt>
          <cx:pt idx="272813">221</cx:pt>
          <cx:pt idx="272814">46</cx:pt>
          <cx:pt idx="272815">0</cx:pt>
          <cx:pt idx="272816">12</cx:pt>
          <cx:pt idx="272817">0</cx:pt>
          <cx:pt idx="272818">2</cx:pt>
          <cx:pt idx="272819">82</cx:pt>
          <cx:pt idx="272820">13</cx:pt>
          <cx:pt idx="272821">0</cx:pt>
          <cx:pt idx="272822">0</cx:pt>
          <cx:pt idx="272823">2</cx:pt>
          <cx:pt idx="272824">0</cx:pt>
          <cx:pt idx="272825">0</cx:pt>
          <cx:pt idx="272826">0</cx:pt>
          <cx:pt idx="272827">0</cx:pt>
          <cx:pt idx="272828">0</cx:pt>
          <cx:pt idx="272829">0</cx:pt>
          <cx:pt idx="272830">0</cx:pt>
          <cx:pt idx="272831">2</cx:pt>
          <cx:pt idx="272832">3</cx:pt>
          <cx:pt idx="272833">13</cx:pt>
          <cx:pt idx="272834">7</cx:pt>
          <cx:pt idx="272835">41</cx:pt>
          <cx:pt idx="272836">56</cx:pt>
          <cx:pt idx="272837">28</cx:pt>
          <cx:pt idx="272838">0</cx:pt>
          <cx:pt idx="272839">7</cx:pt>
          <cx:pt idx="272840">7</cx:pt>
          <cx:pt idx="272841">19</cx:pt>
          <cx:pt idx="272842">6</cx:pt>
          <cx:pt idx="272843">0</cx:pt>
          <cx:pt idx="272844">5</cx:pt>
          <cx:pt idx="272845">1</cx:pt>
          <cx:pt idx="272846">24</cx:pt>
          <cx:pt idx="272847">0</cx:pt>
          <cx:pt idx="272848">2</cx:pt>
          <cx:pt idx="272849">38</cx:pt>
          <cx:pt idx="272850">13</cx:pt>
          <cx:pt idx="272851">27</cx:pt>
          <cx:pt idx="272852">133</cx:pt>
          <cx:pt idx="272853">154</cx:pt>
          <cx:pt idx="272854">78</cx:pt>
          <cx:pt idx="272855">28</cx:pt>
          <cx:pt idx="272856">99</cx:pt>
          <cx:pt idx="272857">1</cx:pt>
          <cx:pt idx="272858">0</cx:pt>
          <cx:pt idx="272859">0</cx:pt>
          <cx:pt idx="272860">19</cx:pt>
          <cx:pt idx="272861">1</cx:pt>
          <cx:pt idx="272862">0</cx:pt>
          <cx:pt idx="272863">0</cx:pt>
          <cx:pt idx="272864">97</cx:pt>
          <cx:pt idx="272865">0</cx:pt>
          <cx:pt idx="272866">0</cx:pt>
          <cx:pt idx="272867">0</cx:pt>
          <cx:pt idx="272868">0</cx:pt>
          <cx:pt idx="272869">0</cx:pt>
          <cx:pt idx="272870">6</cx:pt>
          <cx:pt idx="272871">1</cx:pt>
          <cx:pt idx="272872">0</cx:pt>
          <cx:pt idx="272873">15</cx:pt>
          <cx:pt idx="272874">2</cx:pt>
          <cx:pt idx="272875">2</cx:pt>
          <cx:pt idx="272876">11</cx:pt>
          <cx:pt idx="272877">35</cx:pt>
          <cx:pt idx="272878">23</cx:pt>
          <cx:pt idx="272879">125</cx:pt>
          <cx:pt idx="272880">104</cx:pt>
          <cx:pt idx="272881">14</cx:pt>
          <cx:pt idx="272882">22</cx:pt>
          <cx:pt idx="272883">13</cx:pt>
          <cx:pt idx="272884">11</cx:pt>
          <cx:pt idx="272885">14</cx:pt>
          <cx:pt idx="272886">48</cx:pt>
          <cx:pt idx="272887">0</cx:pt>
          <cx:pt idx="272888">25</cx:pt>
          <cx:pt idx="272889">10</cx:pt>
          <cx:pt idx="272890">7</cx:pt>
          <cx:pt idx="272891">1</cx:pt>
          <cx:pt idx="272892">0</cx:pt>
          <cx:pt idx="272893">12</cx:pt>
          <cx:pt idx="272894">35</cx:pt>
          <cx:pt idx="272895">40</cx:pt>
          <cx:pt idx="272896">23</cx:pt>
          <cx:pt idx="272897">1</cx:pt>
          <cx:pt idx="272898">29</cx:pt>
          <cx:pt idx="272899">29</cx:pt>
          <cx:pt idx="272900">333</cx:pt>
          <cx:pt idx="272901">2</cx:pt>
          <cx:pt idx="272902">6</cx:pt>
          <cx:pt idx="272903">1</cx:pt>
          <cx:pt idx="272904">0</cx:pt>
          <cx:pt idx="272905">1</cx:pt>
          <cx:pt idx="272906">0</cx:pt>
          <cx:pt idx="272907">2</cx:pt>
          <cx:pt idx="272908">0</cx:pt>
          <cx:pt idx="272909">0</cx:pt>
          <cx:pt idx="272910">0</cx:pt>
          <cx:pt idx="272911">0</cx:pt>
          <cx:pt idx="272912">0</cx:pt>
          <cx:pt idx="272913">0</cx:pt>
          <cx:pt idx="272914">0</cx:pt>
          <cx:pt idx="272915">71</cx:pt>
          <cx:pt idx="272916">3</cx:pt>
          <cx:pt idx="272917">8</cx:pt>
          <cx:pt idx="272918">6</cx:pt>
          <cx:pt idx="272919">19</cx:pt>
          <cx:pt idx="272920">10</cx:pt>
          <cx:pt idx="272921">197</cx:pt>
          <cx:pt idx="272922">0</cx:pt>
          <cx:pt idx="272923">8</cx:pt>
          <cx:pt idx="272924">1</cx:pt>
          <cx:pt idx="272925">35</cx:pt>
          <cx:pt idx="272926">250</cx:pt>
          <cx:pt idx="272927">30</cx:pt>
          <cx:pt idx="272928">0</cx:pt>
          <cx:pt idx="272929">4</cx:pt>
          <cx:pt idx="272930">7</cx:pt>
          <cx:pt idx="272931">1</cx:pt>
          <cx:pt idx="272932">1</cx:pt>
          <cx:pt idx="272933">24</cx:pt>
          <cx:pt idx="272934">92</cx:pt>
          <cx:pt idx="272935">2</cx:pt>
          <cx:pt idx="272936">1</cx:pt>
          <cx:pt idx="272937">14</cx:pt>
          <cx:pt idx="272938">26</cx:pt>
          <cx:pt idx="272939">0</cx:pt>
          <cx:pt idx="272940">48</cx:pt>
          <cx:pt idx="272941">30</cx:pt>
          <cx:pt idx="272942">23</cx:pt>
          <cx:pt idx="272943">106</cx:pt>
          <cx:pt idx="272944">0</cx:pt>
          <cx:pt idx="272945">0</cx:pt>
          <cx:pt idx="272946">1</cx:pt>
          <cx:pt idx="272947">0</cx:pt>
          <cx:pt idx="272948">54</cx:pt>
          <cx:pt idx="272949">82</cx:pt>
          <cx:pt idx="272950">58</cx:pt>
          <cx:pt idx="272951">1</cx:pt>
          <cx:pt idx="272952">6</cx:pt>
          <cx:pt idx="272953">1</cx:pt>
          <cx:pt idx="272954">27</cx:pt>
          <cx:pt idx="272955">0</cx:pt>
          <cx:pt idx="272956">0</cx:pt>
          <cx:pt idx="272957">1</cx:pt>
          <cx:pt idx="272958">1</cx:pt>
          <cx:pt idx="272959">2</cx:pt>
          <cx:pt idx="272960">3</cx:pt>
          <cx:pt idx="272961">205</cx:pt>
          <cx:pt idx="272962">71</cx:pt>
          <cx:pt idx="272963">77</cx:pt>
          <cx:pt idx="272964">10</cx:pt>
          <cx:pt idx="272965">0</cx:pt>
          <cx:pt idx="272966">6</cx:pt>
          <cx:pt idx="272967">250</cx:pt>
          <cx:pt idx="272968">153</cx:pt>
          <cx:pt idx="272969">99</cx:pt>
          <cx:pt idx="272970">847</cx:pt>
          <cx:pt idx="272971">306</cx:pt>
          <cx:pt idx="272972">1</cx:pt>
          <cx:pt idx="272973">14</cx:pt>
          <cx:pt idx="272974">0</cx:pt>
          <cx:pt idx="272975">314</cx:pt>
          <cx:pt idx="272976">69</cx:pt>
          <cx:pt idx="272977">0</cx:pt>
          <cx:pt idx="272978">3</cx:pt>
          <cx:pt idx="272979">61</cx:pt>
          <cx:pt idx="272980">2</cx:pt>
          <cx:pt idx="272981">3</cx:pt>
          <cx:pt idx="272982">0</cx:pt>
          <cx:pt idx="272983">53</cx:pt>
          <cx:pt idx="272984">0</cx:pt>
          <cx:pt idx="272985">6</cx:pt>
          <cx:pt idx="272986">75</cx:pt>
          <cx:pt idx="272987">18</cx:pt>
          <cx:pt idx="272988">78</cx:pt>
          <cx:pt idx="272989">0</cx:pt>
          <cx:pt idx="272990">41</cx:pt>
          <cx:pt idx="272991">0</cx:pt>
          <cx:pt idx="272992">0</cx:pt>
          <cx:pt idx="272993">10</cx:pt>
          <cx:pt idx="272994">46</cx:pt>
          <cx:pt idx="272995">540</cx:pt>
          <cx:pt idx="272996">12</cx:pt>
          <cx:pt idx="272997">6</cx:pt>
          <cx:pt idx="272998">1</cx:pt>
          <cx:pt idx="272999">22</cx:pt>
          <cx:pt idx="273000">14</cx:pt>
          <cx:pt idx="273001">13</cx:pt>
          <cx:pt idx="273002">18</cx:pt>
          <cx:pt idx="273003">3</cx:pt>
          <cx:pt idx="273004">27</cx:pt>
          <cx:pt idx="273005">44</cx:pt>
          <cx:pt idx="273006">4</cx:pt>
          <cx:pt idx="273007">931</cx:pt>
          <cx:pt idx="273008">35</cx:pt>
          <cx:pt idx="273009">64</cx:pt>
          <cx:pt idx="273010">20</cx:pt>
          <cx:pt idx="273011">4</cx:pt>
          <cx:pt idx="273012">0</cx:pt>
          <cx:pt idx="273013">15</cx:pt>
          <cx:pt idx="273014">6</cx:pt>
          <cx:pt idx="273015">61</cx:pt>
          <cx:pt idx="273016">7</cx:pt>
          <cx:pt idx="273017">3</cx:pt>
          <cx:pt idx="273018">0</cx:pt>
          <cx:pt idx="273019">19</cx:pt>
          <cx:pt idx="273020">0</cx:pt>
          <cx:pt idx="273021">0</cx:pt>
          <cx:pt idx="273022">0</cx:pt>
          <cx:pt idx="273023">0</cx:pt>
          <cx:pt idx="273024">3</cx:pt>
          <cx:pt idx="273025">4</cx:pt>
          <cx:pt idx="273026">1</cx:pt>
          <cx:pt idx="273027">0</cx:pt>
          <cx:pt idx="273028">0</cx:pt>
          <cx:pt idx="273029">0</cx:pt>
          <cx:pt idx="273030">19</cx:pt>
          <cx:pt idx="273031">9</cx:pt>
          <cx:pt idx="273032">22</cx:pt>
          <cx:pt idx="273033">8</cx:pt>
          <cx:pt idx="273034">176</cx:pt>
          <cx:pt idx="273035">231</cx:pt>
          <cx:pt idx="273036">0</cx:pt>
          <cx:pt idx="273037">8</cx:pt>
          <cx:pt idx="273038">36</cx:pt>
          <cx:pt idx="273039">14</cx:pt>
          <cx:pt idx="273040">7</cx:pt>
          <cx:pt idx="273041">0</cx:pt>
          <cx:pt idx="273042">26</cx:pt>
          <cx:pt idx="273043">363</cx:pt>
          <cx:pt idx="273044">3</cx:pt>
          <cx:pt idx="273045">1</cx:pt>
          <cx:pt idx="273046">1</cx:pt>
          <cx:pt idx="273047">0</cx:pt>
          <cx:pt idx="273048">1</cx:pt>
          <cx:pt idx="273049">0</cx:pt>
          <cx:pt idx="273050">1</cx:pt>
          <cx:pt idx="273051">6</cx:pt>
          <cx:pt idx="273052">84</cx:pt>
          <cx:pt idx="273053">230</cx:pt>
          <cx:pt idx="273054">0</cx:pt>
          <cx:pt idx="273055">1</cx:pt>
          <cx:pt idx="273056">1</cx:pt>
          <cx:pt idx="273057">6</cx:pt>
          <cx:pt idx="273058">7</cx:pt>
          <cx:pt idx="273059">70</cx:pt>
          <cx:pt idx="273060">0</cx:pt>
          <cx:pt idx="273061">6</cx:pt>
          <cx:pt idx="273062">5</cx:pt>
          <cx:pt idx="273063">7</cx:pt>
          <cx:pt idx="273064">225</cx:pt>
          <cx:pt idx="273065">0</cx:pt>
          <cx:pt idx="273066">42</cx:pt>
          <cx:pt idx="273067">106</cx:pt>
          <cx:pt idx="273068">1</cx:pt>
          <cx:pt idx="273069">1</cx:pt>
          <cx:pt idx="273070">15</cx:pt>
          <cx:pt idx="273071">0</cx:pt>
          <cx:pt idx="273072">1</cx:pt>
          <cx:pt idx="273073">58</cx:pt>
          <cx:pt idx="273074">8</cx:pt>
          <cx:pt idx="273075">8</cx:pt>
          <cx:pt idx="273076">7</cx:pt>
          <cx:pt idx="273077">31</cx:pt>
          <cx:pt idx="273078">0</cx:pt>
          <cx:pt idx="273079">0</cx:pt>
          <cx:pt idx="273080">1</cx:pt>
          <cx:pt idx="273081">0</cx:pt>
          <cx:pt idx="273082">0</cx:pt>
          <cx:pt idx="273083">1</cx:pt>
          <cx:pt idx="273084">9</cx:pt>
          <cx:pt idx="273085">18</cx:pt>
          <cx:pt idx="273086">54</cx:pt>
          <cx:pt idx="273087">13</cx:pt>
          <cx:pt idx="273088">1</cx:pt>
          <cx:pt idx="273089">240</cx:pt>
          <cx:pt idx="273090">112</cx:pt>
          <cx:pt idx="273091">68</cx:pt>
          <cx:pt idx="273092">0</cx:pt>
          <cx:pt idx="273093">6</cx:pt>
          <cx:pt idx="273094">1</cx:pt>
          <cx:pt idx="273095">0</cx:pt>
          <cx:pt idx="273096">3</cx:pt>
          <cx:pt idx="273097">0</cx:pt>
          <cx:pt idx="273098">21</cx:pt>
          <cx:pt idx="273099">11</cx:pt>
          <cx:pt idx="273100">6</cx:pt>
          <cx:pt idx="273101">1</cx:pt>
          <cx:pt idx="273102">0</cx:pt>
          <cx:pt idx="273103">41</cx:pt>
          <cx:pt idx="273104">92</cx:pt>
          <cx:pt idx="273105">7</cx:pt>
          <cx:pt idx="273106">4</cx:pt>
          <cx:pt idx="273107">198</cx:pt>
          <cx:pt idx="273108">1</cx:pt>
          <cx:pt idx="273109">2</cx:pt>
          <cx:pt idx="273110">0</cx:pt>
          <cx:pt idx="273111">19</cx:pt>
          <cx:pt idx="273112">0</cx:pt>
          <cx:pt idx="273113">0</cx:pt>
          <cx:pt idx="273114">117</cx:pt>
          <cx:pt idx="273115">9</cx:pt>
          <cx:pt idx="273116">30</cx:pt>
          <cx:pt idx="273117">4</cx:pt>
          <cx:pt idx="273118">28</cx:pt>
          <cx:pt idx="273119">3</cx:pt>
          <cx:pt idx="273120">22</cx:pt>
          <cx:pt idx="273121">0</cx:pt>
          <cx:pt idx="273122">56</cx:pt>
          <cx:pt idx="273123">0</cx:pt>
          <cx:pt idx="273124">19</cx:pt>
          <cx:pt idx="273125">0</cx:pt>
          <cx:pt idx="273126">31</cx:pt>
          <cx:pt idx="273127">29</cx:pt>
          <cx:pt idx="273128">10</cx:pt>
          <cx:pt idx="273129">13</cx:pt>
          <cx:pt idx="273130">8</cx:pt>
          <cx:pt idx="273131">23</cx:pt>
          <cx:pt idx="273132">76</cx:pt>
          <cx:pt idx="273133">0</cx:pt>
          <cx:pt idx="273134">0</cx:pt>
          <cx:pt idx="273135">8</cx:pt>
          <cx:pt idx="273136">1</cx:pt>
          <cx:pt idx="273137">1</cx:pt>
          <cx:pt idx="273138">0</cx:pt>
          <cx:pt idx="273139">0</cx:pt>
          <cx:pt idx="273140">0</cx:pt>
          <cx:pt idx="273141">1</cx:pt>
          <cx:pt idx="273142">181</cx:pt>
          <cx:pt idx="273143">71</cx:pt>
          <cx:pt idx="273144">0</cx:pt>
          <cx:pt idx="273145">140</cx:pt>
          <cx:pt idx="273146">0</cx:pt>
          <cx:pt idx="273147">0</cx:pt>
          <cx:pt idx="273148">0</cx:pt>
          <cx:pt idx="273149">4</cx:pt>
          <cx:pt idx="273150">0</cx:pt>
          <cx:pt idx="273151">0</cx:pt>
          <cx:pt idx="273152">5</cx:pt>
          <cx:pt idx="273153">3</cx:pt>
          <cx:pt idx="273154">0</cx:pt>
          <cx:pt idx="273155">0</cx:pt>
          <cx:pt idx="273156">96</cx:pt>
          <cx:pt idx="273157">0</cx:pt>
          <cx:pt idx="273158">37</cx:pt>
          <cx:pt idx="273159">21</cx:pt>
          <cx:pt idx="273160">2</cx:pt>
          <cx:pt idx="273161">6</cx:pt>
          <cx:pt idx="273162">12</cx:pt>
          <cx:pt idx="273163">59</cx:pt>
          <cx:pt idx="273164">133</cx:pt>
          <cx:pt idx="273165">114</cx:pt>
          <cx:pt idx="273166">70</cx:pt>
          <cx:pt idx="273167">2</cx:pt>
          <cx:pt idx="273168">0</cx:pt>
          <cx:pt idx="273169">2</cx:pt>
          <cx:pt idx="273170">12</cx:pt>
          <cx:pt idx="273171">20</cx:pt>
          <cx:pt idx="273172">188</cx:pt>
          <cx:pt idx="273173">5</cx:pt>
          <cx:pt idx="273174">7</cx:pt>
          <cx:pt idx="273175">32</cx:pt>
          <cx:pt idx="273176">88</cx:pt>
          <cx:pt idx="273177">85</cx:pt>
          <cx:pt idx="273178">106</cx:pt>
          <cx:pt idx="273179">72</cx:pt>
          <cx:pt idx="273180">36</cx:pt>
          <cx:pt idx="273181">0</cx:pt>
          <cx:pt idx="273182">5</cx:pt>
          <cx:pt idx="273183">7</cx:pt>
          <cx:pt idx="273184">340</cx:pt>
          <cx:pt idx="273185">41</cx:pt>
          <cx:pt idx="273186">8</cx:pt>
          <cx:pt idx="273187">1</cx:pt>
          <cx:pt idx="273188">20</cx:pt>
          <cx:pt idx="273189">5</cx:pt>
          <cx:pt idx="273190">1</cx:pt>
          <cx:pt idx="273191">4</cx:pt>
          <cx:pt idx="273192">0</cx:pt>
          <cx:pt idx="273193">0</cx:pt>
          <cx:pt idx="273194">4</cx:pt>
          <cx:pt idx="273195">89</cx:pt>
          <cx:pt idx="273196">1</cx:pt>
          <cx:pt idx="273197">13</cx:pt>
          <cx:pt idx="273198">52</cx:pt>
          <cx:pt idx="273199">4</cx:pt>
          <cx:pt idx="273200">63</cx:pt>
          <cx:pt idx="273201">52</cx:pt>
          <cx:pt idx="273202">0</cx:pt>
          <cx:pt idx="273203">218</cx:pt>
          <cx:pt idx="273204">95</cx:pt>
          <cx:pt idx="273205">28</cx:pt>
          <cx:pt idx="273206">0</cx:pt>
          <cx:pt idx="273207">0</cx:pt>
          <cx:pt idx="273208">0</cx:pt>
          <cx:pt idx="273209">1</cx:pt>
          <cx:pt idx="273210">4</cx:pt>
          <cx:pt idx="273211">1</cx:pt>
          <cx:pt idx="273212">0</cx:pt>
          <cx:pt idx="273213">16</cx:pt>
          <cx:pt idx="273214">1</cx:pt>
          <cx:pt idx="273215">50</cx:pt>
          <cx:pt idx="273216">0</cx:pt>
          <cx:pt idx="273217">0</cx:pt>
          <cx:pt idx="273218">63</cx:pt>
          <cx:pt idx="273219">0</cx:pt>
          <cx:pt idx="273220">0</cx:pt>
          <cx:pt idx="273221">3</cx:pt>
          <cx:pt idx="273222">0</cx:pt>
          <cx:pt idx="273223">54</cx:pt>
          <cx:pt idx="273224">25</cx:pt>
          <cx:pt idx="273225">1</cx:pt>
          <cx:pt idx="273226">169</cx:pt>
          <cx:pt idx="273227">13</cx:pt>
          <cx:pt idx="273228">190</cx:pt>
          <cx:pt idx="273229">26</cx:pt>
          <cx:pt idx="273230">20</cx:pt>
          <cx:pt idx="273231">13</cx:pt>
          <cx:pt idx="273232">168</cx:pt>
          <cx:pt idx="273233">422</cx:pt>
          <cx:pt idx="273234">178</cx:pt>
          <cx:pt idx="273235">0</cx:pt>
          <cx:pt idx="273236">162</cx:pt>
          <cx:pt idx="273237">8</cx:pt>
          <cx:pt idx="273238">26</cx:pt>
          <cx:pt idx="273239">5</cx:pt>
          <cx:pt idx="273240">355</cx:pt>
          <cx:pt idx="273241">23</cx:pt>
          <cx:pt idx="273242">0</cx:pt>
          <cx:pt idx="273243">40</cx:pt>
          <cx:pt idx="273244">3</cx:pt>
          <cx:pt idx="273245">3</cx:pt>
          <cx:pt idx="273246">0</cx:pt>
          <cx:pt idx="273247">14</cx:pt>
          <cx:pt idx="273248">18</cx:pt>
          <cx:pt idx="273249">63</cx:pt>
          <cx:pt idx="273250">0</cx:pt>
          <cx:pt idx="273251">0</cx:pt>
          <cx:pt idx="273252">0</cx:pt>
          <cx:pt idx="273253">360</cx:pt>
          <cx:pt idx="273254">66</cx:pt>
          <cx:pt idx="273255">2</cx:pt>
          <cx:pt idx="273256">116</cx:pt>
          <cx:pt idx="273257">40</cx:pt>
          <cx:pt idx="273258">53</cx:pt>
          <cx:pt idx="273259">34</cx:pt>
          <cx:pt idx="273260">230</cx:pt>
          <cx:pt idx="273261">4</cx:pt>
          <cx:pt idx="273262">3</cx:pt>
          <cx:pt idx="273263">3</cx:pt>
          <cx:pt idx="273264">17</cx:pt>
          <cx:pt idx="273265">3</cx:pt>
          <cx:pt idx="273266">13</cx:pt>
          <cx:pt idx="273267">33</cx:pt>
          <cx:pt idx="273268">112</cx:pt>
          <cx:pt idx="273269">49</cx:pt>
          <cx:pt idx="273270">777</cx:pt>
          <cx:pt idx="273271">0</cx:pt>
          <cx:pt idx="273272">0</cx:pt>
          <cx:pt idx="273273">0</cx:pt>
          <cx:pt idx="273274">1</cx:pt>
          <cx:pt idx="273275">68</cx:pt>
          <cx:pt idx="273276">0</cx:pt>
          <cx:pt idx="273277">0</cx:pt>
          <cx:pt idx="273278">6</cx:pt>
          <cx:pt idx="273279">4</cx:pt>
          <cx:pt idx="273280">0</cx:pt>
          <cx:pt idx="273281">0</cx:pt>
          <cx:pt idx="273282">6</cx:pt>
          <cx:pt idx="273283">1</cx:pt>
          <cx:pt idx="273284">0</cx:pt>
          <cx:pt idx="273285">0</cx:pt>
          <cx:pt idx="273286">0</cx:pt>
          <cx:pt idx="273287">0</cx:pt>
          <cx:pt idx="273288">0</cx:pt>
          <cx:pt idx="273289">0</cx:pt>
          <cx:pt idx="273290">7</cx:pt>
          <cx:pt idx="273291">65</cx:pt>
          <cx:pt idx="273292">5</cx:pt>
          <cx:pt idx="273293">3</cx:pt>
          <cx:pt idx="273294">2</cx:pt>
          <cx:pt idx="273295">21</cx:pt>
          <cx:pt idx="273296">9</cx:pt>
          <cx:pt idx="273297">2</cx:pt>
          <cx:pt idx="273298">0</cx:pt>
          <cx:pt idx="273299">3</cx:pt>
          <cx:pt idx="273300">0</cx:pt>
          <cx:pt idx="273301">88</cx:pt>
          <cx:pt idx="273302">5</cx:pt>
          <cx:pt idx="273303">0</cx:pt>
          <cx:pt idx="273304">27</cx:pt>
          <cx:pt idx="273305">0</cx:pt>
          <cx:pt idx="273306">0</cx:pt>
          <cx:pt idx="273307">37</cx:pt>
          <cx:pt idx="273308">0</cx:pt>
          <cx:pt idx="273309">114</cx:pt>
          <cx:pt idx="273310">19</cx:pt>
          <cx:pt idx="273311">0</cx:pt>
          <cx:pt idx="273312">9</cx:pt>
          <cx:pt idx="273313">54</cx:pt>
          <cx:pt idx="273314">0</cx:pt>
          <cx:pt idx="273315">53</cx:pt>
          <cx:pt idx="273316">21</cx:pt>
          <cx:pt idx="273317">40</cx:pt>
          <cx:pt idx="273318">14</cx:pt>
          <cx:pt idx="273319">0</cx:pt>
          <cx:pt idx="273320">4</cx:pt>
          <cx:pt idx="273321">20</cx:pt>
          <cx:pt idx="273322">84</cx:pt>
          <cx:pt idx="273323">18</cx:pt>
          <cx:pt idx="273324">1</cx:pt>
          <cx:pt idx="273325">30</cx:pt>
          <cx:pt idx="273326">0</cx:pt>
          <cx:pt idx="273327">133</cx:pt>
          <cx:pt idx="273328">0</cx:pt>
          <cx:pt idx="273329">20</cx:pt>
          <cx:pt idx="273330">1</cx:pt>
          <cx:pt idx="273331">0</cx:pt>
          <cx:pt idx="273332">3</cx:pt>
          <cx:pt idx="273333">521</cx:pt>
          <cx:pt idx="273334">17</cx:pt>
          <cx:pt idx="273335">182</cx:pt>
          <cx:pt idx="273336">37</cx:pt>
          <cx:pt idx="273337">30</cx:pt>
          <cx:pt idx="273338">12</cx:pt>
          <cx:pt idx="273339">22</cx:pt>
          <cx:pt idx="273340">5</cx:pt>
          <cx:pt idx="273341">2</cx:pt>
          <cx:pt idx="273342">21</cx:pt>
          <cx:pt idx="273343">42</cx:pt>
          <cx:pt idx="273344">106</cx:pt>
          <cx:pt idx="273345">45</cx:pt>
          <cx:pt idx="273346">16</cx:pt>
          <cx:pt idx="273347">56</cx:pt>
          <cx:pt idx="273348">84</cx:pt>
          <cx:pt idx="273349">118</cx:pt>
          <cx:pt idx="273350">13</cx:pt>
          <cx:pt idx="273351">1</cx:pt>
          <cx:pt idx="273352">0</cx:pt>
          <cx:pt idx="273353">31</cx:pt>
          <cx:pt idx="273354">8</cx:pt>
          <cx:pt idx="273355">29</cx:pt>
          <cx:pt idx="273356">40</cx:pt>
          <cx:pt idx="273357">0</cx:pt>
          <cx:pt idx="273358">211</cx:pt>
          <cx:pt idx="273359">0</cx:pt>
          <cx:pt idx="273360">2</cx:pt>
          <cx:pt idx="273361">11</cx:pt>
          <cx:pt idx="273362">12</cx:pt>
          <cx:pt idx="273363">0</cx:pt>
          <cx:pt idx="273364">0</cx:pt>
          <cx:pt idx="273365">0</cx:pt>
          <cx:pt idx="273366">23</cx:pt>
          <cx:pt idx="273367">11</cx:pt>
          <cx:pt idx="273368">123</cx:pt>
          <cx:pt idx="273369">810</cx:pt>
          <cx:pt idx="273370">9</cx:pt>
          <cx:pt idx="273371">0</cx:pt>
          <cx:pt idx="273372">0</cx:pt>
          <cx:pt idx="273373">151</cx:pt>
          <cx:pt idx="273374">357</cx:pt>
          <cx:pt idx="273375">6</cx:pt>
          <cx:pt idx="273376">211</cx:pt>
          <cx:pt idx="273377">7</cx:pt>
          <cx:pt idx="273378">0</cx:pt>
          <cx:pt idx="273379">25</cx:pt>
          <cx:pt idx="273380">39</cx:pt>
          <cx:pt idx="273381">3</cx:pt>
          <cx:pt idx="273382">1</cx:pt>
          <cx:pt idx="273383">158</cx:pt>
          <cx:pt idx="273384">145</cx:pt>
          <cx:pt idx="273385">252</cx:pt>
          <cx:pt idx="273386">7</cx:pt>
          <cx:pt idx="273387">6</cx:pt>
          <cx:pt idx="273388">0</cx:pt>
          <cx:pt idx="273389">589</cx:pt>
          <cx:pt idx="273390">1</cx:pt>
          <cx:pt idx="273391">50</cx:pt>
          <cx:pt idx="273392">15</cx:pt>
          <cx:pt idx="273393">21</cx:pt>
          <cx:pt idx="273394">2</cx:pt>
          <cx:pt idx="273395">18</cx:pt>
          <cx:pt idx="273396">3</cx:pt>
          <cx:pt idx="273397">0</cx:pt>
          <cx:pt idx="273398">0</cx:pt>
          <cx:pt idx="273399">0</cx:pt>
          <cx:pt idx="273400">0</cx:pt>
          <cx:pt idx="273401">6</cx:pt>
          <cx:pt idx="273402">22</cx:pt>
          <cx:pt idx="273403">41</cx:pt>
          <cx:pt idx="273404">105</cx:pt>
          <cx:pt idx="273405">23</cx:pt>
          <cx:pt idx="273406">0</cx:pt>
          <cx:pt idx="273407">0</cx:pt>
          <cx:pt idx="273408">3</cx:pt>
          <cx:pt idx="273409">0</cx:pt>
          <cx:pt idx="273410">5</cx:pt>
          <cx:pt idx="273411">0</cx:pt>
          <cx:pt idx="273412">0</cx:pt>
          <cx:pt idx="273413">179</cx:pt>
          <cx:pt idx="273414">4</cx:pt>
          <cx:pt idx="273415">5</cx:pt>
          <cx:pt idx="273416">125</cx:pt>
          <cx:pt idx="273417">6</cx:pt>
          <cx:pt idx="273418">1</cx:pt>
          <cx:pt idx="273419">0</cx:pt>
          <cx:pt idx="273420">0</cx:pt>
          <cx:pt idx="273421">0</cx:pt>
          <cx:pt idx="273422">1</cx:pt>
          <cx:pt idx="273423">120</cx:pt>
          <cx:pt idx="273424">3</cx:pt>
          <cx:pt idx="273425">7</cx:pt>
          <cx:pt idx="273426">76</cx:pt>
          <cx:pt idx="273427">1</cx:pt>
          <cx:pt idx="273428">2</cx:pt>
          <cx:pt idx="273429">1</cx:pt>
          <cx:pt idx="273430">0</cx:pt>
          <cx:pt idx="273431">0</cx:pt>
          <cx:pt idx="273432">0</cx:pt>
          <cx:pt idx="273433">0</cx:pt>
          <cx:pt idx="273434">21</cx:pt>
          <cx:pt idx="273435">2</cx:pt>
          <cx:pt idx="273436">9</cx:pt>
          <cx:pt idx="273437">0</cx:pt>
          <cx:pt idx="273438">0</cx:pt>
          <cx:pt idx="273439">0</cx:pt>
          <cx:pt idx="273440">0</cx:pt>
          <cx:pt idx="273441">1</cx:pt>
          <cx:pt idx="273442">1</cx:pt>
          <cx:pt idx="273443">0</cx:pt>
          <cx:pt idx="273444">14</cx:pt>
          <cx:pt idx="273445">45</cx:pt>
          <cx:pt idx="273446">63</cx:pt>
          <cx:pt idx="273447">4</cx:pt>
          <cx:pt idx="273448">18</cx:pt>
          <cx:pt idx="273449">9</cx:pt>
          <cx:pt idx="273450">0</cx:pt>
          <cx:pt idx="273451">1</cx:pt>
          <cx:pt idx="273452">301</cx:pt>
          <cx:pt idx="273453">1</cx:pt>
          <cx:pt idx="273454">0</cx:pt>
          <cx:pt idx="273455">0</cx:pt>
          <cx:pt idx="273456">6</cx:pt>
          <cx:pt idx="273457">5</cx:pt>
          <cx:pt idx="273458">0</cx:pt>
          <cx:pt idx="273459">0</cx:pt>
          <cx:pt idx="273460">19</cx:pt>
          <cx:pt idx="273461">49</cx:pt>
          <cx:pt idx="273462">72</cx:pt>
          <cx:pt idx="273463">2</cx:pt>
          <cx:pt idx="273464">65</cx:pt>
          <cx:pt idx="273465">97</cx:pt>
          <cx:pt idx="273466">4</cx:pt>
          <cx:pt idx="273467">25</cx:pt>
          <cx:pt idx="273468">76</cx:pt>
          <cx:pt idx="273469">133</cx:pt>
          <cx:pt idx="273470">1</cx:pt>
          <cx:pt idx="273471">1</cx:pt>
          <cx:pt idx="273472">71</cx:pt>
          <cx:pt idx="273473">16</cx:pt>
          <cx:pt idx="273474">0</cx:pt>
          <cx:pt idx="273475">0</cx:pt>
          <cx:pt idx="273476">27</cx:pt>
          <cx:pt idx="273477">3</cx:pt>
          <cx:pt idx="273478">9</cx:pt>
          <cx:pt idx="273479">21</cx:pt>
          <cx:pt idx="273480">0</cx:pt>
          <cx:pt idx="273481">0</cx:pt>
          <cx:pt idx="273482">20</cx:pt>
          <cx:pt idx="273483">1</cx:pt>
          <cx:pt idx="273484">3</cx:pt>
          <cx:pt idx="273485">0</cx:pt>
          <cx:pt idx="273486">3</cx:pt>
          <cx:pt idx="273487">3</cx:pt>
          <cx:pt idx="273488">2</cx:pt>
          <cx:pt idx="273489">65</cx:pt>
          <cx:pt idx="273490">31</cx:pt>
          <cx:pt idx="273491">4</cx:pt>
          <cx:pt idx="273492">142</cx:pt>
          <cx:pt idx="273493">53</cx:pt>
          <cx:pt idx="273494">7</cx:pt>
          <cx:pt idx="273495">0</cx:pt>
          <cx:pt idx="273496">2</cx:pt>
          <cx:pt idx="273497">0</cx:pt>
          <cx:pt idx="273498">43</cx:pt>
          <cx:pt idx="273499">202</cx:pt>
          <cx:pt idx="273500">19</cx:pt>
          <cx:pt idx="273501">27</cx:pt>
          <cx:pt idx="273502">0</cx:pt>
          <cx:pt idx="273503">106</cx:pt>
          <cx:pt idx="273504">0</cx:pt>
          <cx:pt idx="273505">5</cx:pt>
          <cx:pt idx="273506">61</cx:pt>
          <cx:pt idx="273507">3</cx:pt>
          <cx:pt idx="273508">217</cx:pt>
          <cx:pt idx="273509">281</cx:pt>
          <cx:pt idx="273510">9</cx:pt>
          <cx:pt idx="273511">144</cx:pt>
          <cx:pt idx="273512">58</cx:pt>
          <cx:pt idx="273513">16</cx:pt>
          <cx:pt idx="273514">42</cx:pt>
          <cx:pt idx="273515">10</cx:pt>
          <cx:pt idx="273516">124</cx:pt>
          <cx:pt idx="273517">0</cx:pt>
          <cx:pt idx="273518">189</cx:pt>
          <cx:pt idx="273519">97</cx:pt>
          <cx:pt idx="273520">50</cx:pt>
          <cx:pt idx="273521">68</cx:pt>
          <cx:pt idx="273522">119</cx:pt>
          <cx:pt idx="273523">0</cx:pt>
          <cx:pt idx="273524">28</cx:pt>
          <cx:pt idx="273525">2</cx:pt>
          <cx:pt idx="273526">3</cx:pt>
          <cx:pt idx="273527">1</cx:pt>
          <cx:pt idx="273528">13</cx:pt>
          <cx:pt idx="273529">90</cx:pt>
          <cx:pt idx="273530">12</cx:pt>
          <cx:pt idx="273531">61</cx:pt>
          <cx:pt idx="273532">91</cx:pt>
          <cx:pt idx="273533">2</cx:pt>
          <cx:pt idx="273534">0</cx:pt>
          <cx:pt idx="273535">604</cx:pt>
          <cx:pt idx="273536">3</cx:pt>
          <cx:pt idx="273537">0</cx:pt>
          <cx:pt idx="273538">20</cx:pt>
          <cx:pt idx="273539">0</cx:pt>
          <cx:pt idx="273540">30</cx:pt>
          <cx:pt idx="273541">106</cx:pt>
          <cx:pt idx="273542">322</cx:pt>
          <cx:pt idx="273543">29</cx:pt>
          <cx:pt idx="273544">190</cx:pt>
          <cx:pt idx="273545">24</cx:pt>
          <cx:pt idx="273546">2</cx:pt>
          <cx:pt idx="273547">123</cx:pt>
          <cx:pt idx="273548">7</cx:pt>
          <cx:pt idx="273549">3</cx:pt>
          <cx:pt idx="273550">0</cx:pt>
          <cx:pt idx="273551">1</cx:pt>
          <cx:pt idx="273552">53</cx:pt>
          <cx:pt idx="273553">14</cx:pt>
          <cx:pt idx="273554">0</cx:pt>
          <cx:pt idx="273555">13</cx:pt>
          <cx:pt idx="273556">6</cx:pt>
          <cx:pt idx="273557">2</cx:pt>
          <cx:pt idx="273558">29</cx:pt>
          <cx:pt idx="273559">3</cx:pt>
          <cx:pt idx="273560">0</cx:pt>
          <cx:pt idx="273561">0</cx:pt>
          <cx:pt idx="273562">144</cx:pt>
          <cx:pt idx="273563">7</cx:pt>
          <cx:pt idx="273564">16</cx:pt>
          <cx:pt idx="273565">13</cx:pt>
          <cx:pt idx="273566">1</cx:pt>
          <cx:pt idx="273567">2</cx:pt>
          <cx:pt idx="273568">0</cx:pt>
          <cx:pt idx="273569">22</cx:pt>
          <cx:pt idx="273570">10</cx:pt>
          <cx:pt idx="273571">0</cx:pt>
          <cx:pt idx="273572">12</cx:pt>
          <cx:pt idx="273573">7</cx:pt>
          <cx:pt idx="273574">0</cx:pt>
          <cx:pt idx="273575">0</cx:pt>
          <cx:pt idx="273576">43</cx:pt>
          <cx:pt idx="273577">21</cx:pt>
          <cx:pt idx="273578">6</cx:pt>
          <cx:pt idx="273579">1</cx:pt>
          <cx:pt idx="273580">0</cx:pt>
          <cx:pt idx="273581">14</cx:pt>
          <cx:pt idx="273582">4</cx:pt>
          <cx:pt idx="273583">67</cx:pt>
          <cx:pt idx="273584">0</cx:pt>
          <cx:pt idx="273585">2</cx:pt>
          <cx:pt idx="273586">0</cx:pt>
          <cx:pt idx="273587">19</cx:pt>
          <cx:pt idx="273588">0</cx:pt>
          <cx:pt idx="273589">0</cx:pt>
          <cx:pt idx="273590">0</cx:pt>
          <cx:pt idx="273591">5</cx:pt>
          <cx:pt idx="273592">0</cx:pt>
          <cx:pt idx="273593">0</cx:pt>
          <cx:pt idx="273594">1</cx:pt>
          <cx:pt idx="273595">82</cx:pt>
          <cx:pt idx="273596">1</cx:pt>
          <cx:pt idx="273597">0</cx:pt>
          <cx:pt idx="273598">1</cx:pt>
          <cx:pt idx="273599">32</cx:pt>
          <cx:pt idx="273600">2</cx:pt>
          <cx:pt idx="273601">20</cx:pt>
          <cx:pt idx="273602">0</cx:pt>
          <cx:pt idx="273603">4</cx:pt>
          <cx:pt idx="273604">7</cx:pt>
          <cx:pt idx="273605">109</cx:pt>
          <cx:pt idx="273606">1</cx:pt>
          <cx:pt idx="273607">117</cx:pt>
          <cx:pt idx="273608">0</cx:pt>
          <cx:pt idx="273609">34</cx:pt>
          <cx:pt idx="273610">5</cx:pt>
          <cx:pt idx="273611">0</cx:pt>
          <cx:pt idx="273612">0</cx:pt>
          <cx:pt idx="273613">0</cx:pt>
          <cx:pt idx="273614">5</cx:pt>
          <cx:pt idx="273615">0</cx:pt>
          <cx:pt idx="273616">0</cx:pt>
          <cx:pt idx="273617">8</cx:pt>
          <cx:pt idx="273618">0</cx:pt>
          <cx:pt idx="273619">7</cx:pt>
          <cx:pt idx="273620">9</cx:pt>
          <cx:pt idx="273621">0</cx:pt>
          <cx:pt idx="273622">1</cx:pt>
          <cx:pt idx="273623">9</cx:pt>
          <cx:pt idx="273624">490</cx:pt>
          <cx:pt idx="273625">0</cx:pt>
          <cx:pt idx="273626">21</cx:pt>
          <cx:pt idx="273627">18</cx:pt>
          <cx:pt idx="273628">56</cx:pt>
          <cx:pt idx="273629">9</cx:pt>
          <cx:pt idx="273630">0</cx:pt>
          <cx:pt idx="273631">4</cx:pt>
          <cx:pt idx="273632">1</cx:pt>
          <cx:pt idx="273633">13</cx:pt>
          <cx:pt idx="273634">1</cx:pt>
          <cx:pt idx="273635">238</cx:pt>
          <cx:pt idx="273636">2</cx:pt>
          <cx:pt idx="273637">11</cx:pt>
          <cx:pt idx="273638">53</cx:pt>
          <cx:pt idx="273639">1</cx:pt>
          <cx:pt idx="273640">64</cx:pt>
          <cx:pt idx="273641">25</cx:pt>
          <cx:pt idx="273642">0</cx:pt>
          <cx:pt idx="273643">7</cx:pt>
          <cx:pt idx="273644">0</cx:pt>
          <cx:pt idx="273645">0</cx:pt>
          <cx:pt idx="273646">33</cx:pt>
          <cx:pt idx="273647">1</cx:pt>
          <cx:pt idx="273648">0</cx:pt>
          <cx:pt idx="273649">132</cx:pt>
          <cx:pt idx="273650">41</cx:pt>
          <cx:pt idx="273651">263</cx:pt>
          <cx:pt idx="273652">2</cx:pt>
          <cx:pt idx="273653">0</cx:pt>
          <cx:pt idx="273654">223</cx:pt>
          <cx:pt idx="273655">1</cx:pt>
          <cx:pt idx="273656">4</cx:pt>
          <cx:pt idx="273657">21</cx:pt>
          <cx:pt idx="273658">33</cx:pt>
          <cx:pt idx="273659">12</cx:pt>
          <cx:pt idx="273660">30</cx:pt>
          <cx:pt idx="273661">46</cx:pt>
          <cx:pt idx="273662">11</cx:pt>
          <cx:pt idx="273663">0</cx:pt>
          <cx:pt idx="273664">107</cx:pt>
          <cx:pt idx="273665">93</cx:pt>
          <cx:pt idx="273666">2</cx:pt>
          <cx:pt idx="273667">0</cx:pt>
          <cx:pt idx="273668">0</cx:pt>
          <cx:pt idx="273669">0</cx:pt>
          <cx:pt idx="273670">1</cx:pt>
          <cx:pt idx="273671">2</cx:pt>
          <cx:pt idx="273672">21</cx:pt>
          <cx:pt idx="273673">16</cx:pt>
          <cx:pt idx="273674">7</cx:pt>
          <cx:pt idx="273675">7</cx:pt>
          <cx:pt idx="273676">342</cx:pt>
          <cx:pt idx="273677">148</cx:pt>
          <cx:pt idx="273678">12</cx:pt>
          <cx:pt idx="273679">16</cx:pt>
          <cx:pt idx="273680">76</cx:pt>
          <cx:pt idx="273681">3</cx:pt>
          <cx:pt idx="273682">16</cx:pt>
          <cx:pt idx="273683">1</cx:pt>
          <cx:pt idx="273684">14</cx:pt>
          <cx:pt idx="273685">7</cx:pt>
          <cx:pt idx="273686">19</cx:pt>
          <cx:pt idx="273687">0</cx:pt>
          <cx:pt idx="273688">83</cx:pt>
          <cx:pt idx="273689">7</cx:pt>
          <cx:pt idx="273690">27</cx:pt>
          <cx:pt idx="273691">0</cx:pt>
          <cx:pt idx="273692">7</cx:pt>
          <cx:pt idx="273693">5</cx:pt>
          <cx:pt idx="273694">0</cx:pt>
          <cx:pt idx="273695">2</cx:pt>
          <cx:pt idx="273696">67</cx:pt>
          <cx:pt idx="273697">6</cx:pt>
          <cx:pt idx="273698">13</cx:pt>
          <cx:pt idx="273699">0</cx:pt>
          <cx:pt idx="273700">0</cx:pt>
          <cx:pt idx="273701">0</cx:pt>
          <cx:pt idx="273702">0</cx:pt>
          <cx:pt idx="273703">1</cx:pt>
          <cx:pt idx="273704">17</cx:pt>
          <cx:pt idx="273705">20</cx:pt>
          <cx:pt idx="273706">7</cx:pt>
          <cx:pt idx="273707">2</cx:pt>
          <cx:pt idx="273708">6</cx:pt>
          <cx:pt idx="273709">4</cx:pt>
          <cx:pt idx="273710">23</cx:pt>
          <cx:pt idx="273711">205</cx:pt>
          <cx:pt idx="273712">0</cx:pt>
          <cx:pt idx="273713">1</cx:pt>
          <cx:pt idx="273714">4</cx:pt>
          <cx:pt idx="273715">18</cx:pt>
          <cx:pt idx="273716">96</cx:pt>
          <cx:pt idx="273717">4</cx:pt>
          <cx:pt idx="273718">1</cx:pt>
          <cx:pt idx="273719">0</cx:pt>
          <cx:pt idx="273720">0</cx:pt>
          <cx:pt idx="273721">59</cx:pt>
          <cx:pt idx="273722">0</cx:pt>
          <cx:pt idx="273723">0</cx:pt>
          <cx:pt idx="273724">0</cx:pt>
          <cx:pt idx="273725">309</cx:pt>
          <cx:pt idx="273726">1</cx:pt>
          <cx:pt idx="273727">540</cx:pt>
          <cx:pt idx="273728">32</cx:pt>
          <cx:pt idx="273729">6</cx:pt>
          <cx:pt idx="273730">1</cx:pt>
          <cx:pt idx="273731">83</cx:pt>
          <cx:pt idx="273732">117</cx:pt>
          <cx:pt idx="273733">2</cx:pt>
          <cx:pt idx="273734">0</cx:pt>
          <cx:pt idx="273735">1</cx:pt>
          <cx:pt idx="273736">58</cx:pt>
          <cx:pt idx="273737">4</cx:pt>
          <cx:pt idx="273738">2</cx:pt>
          <cx:pt idx="273739">5</cx:pt>
          <cx:pt idx="273740">11</cx:pt>
          <cx:pt idx="273741">0</cx:pt>
          <cx:pt idx="273742">19</cx:pt>
          <cx:pt idx="273743">70</cx:pt>
          <cx:pt idx="273744">0</cx:pt>
          <cx:pt idx="273745">0</cx:pt>
          <cx:pt idx="273746">0</cx:pt>
          <cx:pt idx="273747">3</cx:pt>
          <cx:pt idx="273748">0</cx:pt>
          <cx:pt idx="273749">0</cx:pt>
          <cx:pt idx="273750">137</cx:pt>
          <cx:pt idx="273751">10</cx:pt>
          <cx:pt idx="273752">34</cx:pt>
          <cx:pt idx="273753">0</cx:pt>
          <cx:pt idx="273754">21</cx:pt>
          <cx:pt idx="273755">59</cx:pt>
          <cx:pt idx="273756">112</cx:pt>
          <cx:pt idx="273757">1</cx:pt>
          <cx:pt idx="273758">0</cx:pt>
          <cx:pt idx="273759">0</cx:pt>
          <cx:pt idx="273760">0</cx:pt>
          <cx:pt idx="273761">230</cx:pt>
          <cx:pt idx="273762">42</cx:pt>
          <cx:pt idx="273763">230</cx:pt>
          <cx:pt idx="273764">20</cx:pt>
          <cx:pt idx="273765">25</cx:pt>
          <cx:pt idx="273766">0</cx:pt>
          <cx:pt idx="273767">43</cx:pt>
          <cx:pt idx="273768">4</cx:pt>
          <cx:pt idx="273769">0</cx:pt>
          <cx:pt idx="273770">0</cx:pt>
          <cx:pt idx="273771">0</cx:pt>
          <cx:pt idx="273772">3</cx:pt>
          <cx:pt idx="273773">1</cx:pt>
          <cx:pt idx="273774">112</cx:pt>
          <cx:pt idx="273775">5</cx:pt>
          <cx:pt idx="273776">2</cx:pt>
          <cx:pt idx="273777">0</cx:pt>
          <cx:pt idx="273778">29</cx:pt>
          <cx:pt idx="273779">6</cx:pt>
          <cx:pt idx="273780">0</cx:pt>
          <cx:pt idx="273781">138</cx:pt>
          <cx:pt idx="273782">0</cx:pt>
          <cx:pt idx="273783">378</cx:pt>
          <cx:pt idx="273784">4</cx:pt>
          <cx:pt idx="273785">5</cx:pt>
          <cx:pt idx="273786">2</cx:pt>
          <cx:pt idx="273787">97</cx:pt>
          <cx:pt idx="273788">1</cx:pt>
          <cx:pt idx="273789">0</cx:pt>
          <cx:pt idx="273790">1</cx:pt>
          <cx:pt idx="273791">8</cx:pt>
          <cx:pt idx="273792">0</cx:pt>
          <cx:pt idx="273793">33</cx:pt>
          <cx:pt idx="273794">26</cx:pt>
          <cx:pt idx="273795">1</cx:pt>
          <cx:pt idx="273796">23</cx:pt>
          <cx:pt idx="273797">1</cx:pt>
          <cx:pt idx="273798">564</cx:pt>
          <cx:pt idx="273799">0</cx:pt>
          <cx:pt idx="273800">4</cx:pt>
          <cx:pt idx="273801">0</cx:pt>
          <cx:pt idx="273802">14</cx:pt>
          <cx:pt idx="273803">0</cx:pt>
          <cx:pt idx="273804">0</cx:pt>
          <cx:pt idx="273805">2</cx:pt>
          <cx:pt idx="273806">1</cx:pt>
          <cx:pt idx="273807">0</cx:pt>
          <cx:pt idx="273808">2</cx:pt>
          <cx:pt idx="273809">0</cx:pt>
          <cx:pt idx="273810">0</cx:pt>
          <cx:pt idx="273811">1</cx:pt>
          <cx:pt idx="273812">0</cx:pt>
          <cx:pt idx="273813">1</cx:pt>
          <cx:pt idx="273814">0</cx:pt>
          <cx:pt idx="273815">8</cx:pt>
          <cx:pt idx="273816">13</cx:pt>
          <cx:pt idx="273817">228</cx:pt>
          <cx:pt idx="273818">0</cx:pt>
          <cx:pt idx="273819">0</cx:pt>
          <cx:pt idx="273820">0</cx:pt>
          <cx:pt idx="273821">13</cx:pt>
          <cx:pt idx="273822">2</cx:pt>
          <cx:pt idx="273823">13</cx:pt>
          <cx:pt idx="273824">38</cx:pt>
          <cx:pt idx="273825">0</cx:pt>
          <cx:pt idx="273826">6</cx:pt>
          <cx:pt idx="273827">1</cx:pt>
          <cx:pt idx="273828">0</cx:pt>
          <cx:pt idx="273829">1</cx:pt>
          <cx:pt idx="273830">57</cx:pt>
          <cx:pt idx="273831">1</cx:pt>
          <cx:pt idx="273832">0</cx:pt>
          <cx:pt idx="273833">0</cx:pt>
          <cx:pt idx="273834">0</cx:pt>
          <cx:pt idx="273835">8</cx:pt>
          <cx:pt idx="273836">0</cx:pt>
          <cx:pt idx="273837">193</cx:pt>
          <cx:pt idx="273838">14</cx:pt>
          <cx:pt idx="273839">3</cx:pt>
          <cx:pt idx="273840">12</cx:pt>
          <cx:pt idx="273841">11</cx:pt>
          <cx:pt idx="273842">0</cx:pt>
          <cx:pt idx="273843">1</cx:pt>
          <cx:pt idx="273844">4</cx:pt>
          <cx:pt idx="273845">3</cx:pt>
          <cx:pt idx="273846">1</cx:pt>
          <cx:pt idx="273847">5</cx:pt>
          <cx:pt idx="273848">1</cx:pt>
          <cx:pt idx="273849">0</cx:pt>
          <cx:pt idx="273850">0</cx:pt>
          <cx:pt idx="273851">0</cx:pt>
          <cx:pt idx="273852">0</cx:pt>
          <cx:pt idx="273853">44</cx:pt>
          <cx:pt idx="273854">6</cx:pt>
          <cx:pt idx="273855">66</cx:pt>
          <cx:pt idx="273856">40</cx:pt>
          <cx:pt idx="273857">122</cx:pt>
          <cx:pt idx="273858">2</cx:pt>
          <cx:pt idx="273859">22</cx:pt>
          <cx:pt idx="273860">71</cx:pt>
          <cx:pt idx="273861">131</cx:pt>
          <cx:pt idx="273862">6</cx:pt>
          <cx:pt idx="273863">0</cx:pt>
          <cx:pt idx="273864">0</cx:pt>
          <cx:pt idx="273865">2</cx:pt>
          <cx:pt idx="273866">1</cx:pt>
          <cx:pt idx="273867">14</cx:pt>
          <cx:pt idx="273868">4</cx:pt>
          <cx:pt idx="273869">17</cx:pt>
          <cx:pt idx="273870">1</cx:pt>
          <cx:pt idx="273871">0</cx:pt>
          <cx:pt idx="273872">0</cx:pt>
          <cx:pt idx="273873">4</cx:pt>
          <cx:pt idx="273874">20</cx:pt>
          <cx:pt idx="273875">2</cx:pt>
          <cx:pt idx="273876">0</cx:pt>
          <cx:pt idx="273877">90</cx:pt>
          <cx:pt idx="273878">6</cx:pt>
          <cx:pt idx="273879">1</cx:pt>
          <cx:pt idx="273880">123</cx:pt>
          <cx:pt idx="273881">1</cx:pt>
          <cx:pt idx="273882">147</cx:pt>
          <cx:pt idx="273883">68</cx:pt>
          <cx:pt idx="273884">4</cx:pt>
          <cx:pt idx="273885">208</cx:pt>
          <cx:pt idx="273886">1</cx:pt>
          <cx:pt idx="273887">38</cx:pt>
          <cx:pt idx="273888">10</cx:pt>
          <cx:pt idx="273889">34</cx:pt>
          <cx:pt idx="273890">41</cx:pt>
          <cx:pt idx="273891">559</cx:pt>
          <cx:pt idx="273892">31</cx:pt>
          <cx:pt idx="273893">41</cx:pt>
          <cx:pt idx="273894">37</cx:pt>
          <cx:pt idx="273895">486</cx:pt>
          <cx:pt idx="273896">2</cx:pt>
          <cx:pt idx="273897">0</cx:pt>
          <cx:pt idx="273898">0</cx:pt>
          <cx:pt idx="273899">39</cx:pt>
          <cx:pt idx="273900">1</cx:pt>
          <cx:pt idx="273901">35</cx:pt>
          <cx:pt idx="273902">84</cx:pt>
          <cx:pt idx="273903">0</cx:pt>
          <cx:pt idx="273904">6</cx:pt>
          <cx:pt idx="273905">13</cx:pt>
          <cx:pt idx="273906">17</cx:pt>
          <cx:pt idx="273907">1</cx:pt>
          <cx:pt idx="273908">159</cx:pt>
          <cx:pt idx="273909">15</cx:pt>
          <cx:pt idx="273910">184</cx:pt>
          <cx:pt idx="273911">141</cx:pt>
          <cx:pt idx="273912">425</cx:pt>
          <cx:pt idx="273913">0</cx:pt>
          <cx:pt idx="273914">24</cx:pt>
          <cx:pt idx="273915">39</cx:pt>
          <cx:pt idx="273916">0</cx:pt>
          <cx:pt idx="273917">0</cx:pt>
          <cx:pt idx="273918">0</cx:pt>
          <cx:pt idx="273919">31</cx:pt>
          <cx:pt idx="273920">0</cx:pt>
          <cx:pt idx="273921">5</cx:pt>
          <cx:pt idx="273922">48</cx:pt>
          <cx:pt idx="273923">77</cx:pt>
          <cx:pt idx="273924">7</cx:pt>
          <cx:pt idx="273925">220</cx:pt>
          <cx:pt idx="273926">300</cx:pt>
          <cx:pt idx="273927">0</cx:pt>
          <cx:pt idx="273928">10</cx:pt>
          <cx:pt idx="273929">118</cx:pt>
          <cx:pt idx="273930">1</cx:pt>
          <cx:pt idx="273931">788</cx:pt>
          <cx:pt idx="273932">0</cx:pt>
          <cx:pt idx="273933">29</cx:pt>
          <cx:pt idx="273934">0</cx:pt>
          <cx:pt idx="273935">2</cx:pt>
          <cx:pt idx="273936">1</cx:pt>
          <cx:pt idx="273937">53</cx:pt>
          <cx:pt idx="273938">176</cx:pt>
          <cx:pt idx="273939">6</cx:pt>
          <cx:pt idx="273940">2</cx:pt>
          <cx:pt idx="273941">14</cx:pt>
          <cx:pt idx="273942">0</cx:pt>
          <cx:pt idx="273943">2</cx:pt>
          <cx:pt idx="273944">1</cx:pt>
          <cx:pt idx="273945">33</cx:pt>
          <cx:pt idx="273946">234</cx:pt>
          <cx:pt idx="273947">11</cx:pt>
          <cx:pt idx="273948">0</cx:pt>
          <cx:pt idx="273949">18</cx:pt>
          <cx:pt idx="273950">0</cx:pt>
          <cx:pt idx="273951">14</cx:pt>
          <cx:pt idx="273952">0</cx:pt>
          <cx:pt idx="273953">331</cx:pt>
          <cx:pt idx="273954">99</cx:pt>
          <cx:pt idx="273955">254</cx:pt>
          <cx:pt idx="273956">0</cx:pt>
          <cx:pt idx="273957">4</cx:pt>
          <cx:pt idx="273958">0</cx:pt>
          <cx:pt idx="273959">64</cx:pt>
          <cx:pt idx="273960">9</cx:pt>
          <cx:pt idx="273961">132</cx:pt>
          <cx:pt idx="273962">22</cx:pt>
          <cx:pt idx="273963">58</cx:pt>
          <cx:pt idx="273964">39</cx:pt>
          <cx:pt idx="273965">140</cx:pt>
          <cx:pt idx="273966">38</cx:pt>
          <cx:pt idx="273967">28</cx:pt>
          <cx:pt idx="273968">20</cx:pt>
          <cx:pt idx="273969">0</cx:pt>
          <cx:pt idx="273970">0</cx:pt>
          <cx:pt idx="273971">6</cx:pt>
          <cx:pt idx="273972">77</cx:pt>
          <cx:pt idx="273973">532</cx:pt>
          <cx:pt idx="273974">6</cx:pt>
          <cx:pt idx="273975">17</cx:pt>
          <cx:pt idx="273976">131</cx:pt>
          <cx:pt idx="273977">0</cx:pt>
          <cx:pt idx="273978">41</cx:pt>
          <cx:pt idx="273979">20</cx:pt>
          <cx:pt idx="273980">37</cx:pt>
          <cx:pt idx="273981">24</cx:pt>
          <cx:pt idx="273982">49</cx:pt>
          <cx:pt idx="273983">8</cx:pt>
          <cx:pt idx="273984">5</cx:pt>
          <cx:pt idx="273985">1</cx:pt>
          <cx:pt idx="273986">1</cx:pt>
          <cx:pt idx="273987">0</cx:pt>
          <cx:pt idx="273988">14</cx:pt>
          <cx:pt idx="273989">0</cx:pt>
          <cx:pt idx="273990">0</cx:pt>
          <cx:pt idx="273991">4</cx:pt>
          <cx:pt idx="273992">1</cx:pt>
          <cx:pt idx="273993">0</cx:pt>
          <cx:pt idx="273994">22</cx:pt>
          <cx:pt idx="273995">82</cx:pt>
          <cx:pt idx="273996">10</cx:pt>
          <cx:pt idx="273997">1</cx:pt>
          <cx:pt idx="273998">49</cx:pt>
          <cx:pt idx="273999">4</cx:pt>
          <cx:pt idx="274000">31</cx:pt>
          <cx:pt idx="274001">175</cx:pt>
          <cx:pt idx="274002">113</cx:pt>
          <cx:pt idx="274003">33</cx:pt>
          <cx:pt idx="274004">887</cx:pt>
          <cx:pt idx="274005">9</cx:pt>
          <cx:pt idx="274006">247</cx:pt>
          <cx:pt idx="274007">118</cx:pt>
          <cx:pt idx="274008">1</cx:pt>
          <cx:pt idx="274009">0</cx:pt>
          <cx:pt idx="274010">0</cx:pt>
          <cx:pt idx="274011">0</cx:pt>
          <cx:pt idx="274012">279</cx:pt>
          <cx:pt idx="274013">2</cx:pt>
          <cx:pt idx="274014">2</cx:pt>
          <cx:pt idx="274015">14</cx:pt>
          <cx:pt idx="274016">34</cx:pt>
          <cx:pt idx="274017">49</cx:pt>
          <cx:pt idx="274018">0</cx:pt>
          <cx:pt idx="274019">0</cx:pt>
          <cx:pt idx="274020">85</cx:pt>
          <cx:pt idx="274021">1</cx:pt>
          <cx:pt idx="274022">35</cx:pt>
          <cx:pt idx="274023">0</cx:pt>
          <cx:pt idx="274024">24</cx:pt>
          <cx:pt idx="274025">5</cx:pt>
          <cx:pt idx="274026">190</cx:pt>
          <cx:pt idx="274027">0</cx:pt>
          <cx:pt idx="274028">0</cx:pt>
          <cx:pt idx="274029">22</cx:pt>
          <cx:pt idx="274030">37</cx:pt>
          <cx:pt idx="274031">29</cx:pt>
          <cx:pt idx="274032">2</cx:pt>
          <cx:pt idx="274033">0</cx:pt>
          <cx:pt idx="274034">4</cx:pt>
          <cx:pt idx="274035">234</cx:pt>
          <cx:pt idx="274036">22</cx:pt>
          <cx:pt idx="274037">0</cx:pt>
          <cx:pt idx="274038">151</cx:pt>
          <cx:pt idx="274039">35</cx:pt>
          <cx:pt idx="274040">55</cx:pt>
          <cx:pt idx="274041">74</cx:pt>
          <cx:pt idx="274042">1</cx:pt>
          <cx:pt idx="274043">6</cx:pt>
          <cx:pt idx="274044">1</cx:pt>
          <cx:pt idx="274045">0</cx:pt>
          <cx:pt idx="274046">36</cx:pt>
          <cx:pt idx="274047">1</cx:pt>
          <cx:pt idx="274048">14</cx:pt>
          <cx:pt idx="274049">11</cx:pt>
          <cx:pt idx="274050">0</cx:pt>
          <cx:pt idx="274051">0</cx:pt>
          <cx:pt idx="274052">5</cx:pt>
          <cx:pt idx="274053">54</cx:pt>
          <cx:pt idx="274054">7</cx:pt>
          <cx:pt idx="274055">651</cx:pt>
          <cx:pt idx="274056">5</cx:pt>
          <cx:pt idx="274057">4</cx:pt>
          <cx:pt idx="274058">244</cx:pt>
          <cx:pt idx="274059">45</cx:pt>
          <cx:pt idx="274060">29</cx:pt>
          <cx:pt idx="274061">35</cx:pt>
          <cx:pt idx="274062">0</cx:pt>
          <cx:pt idx="274063">0</cx:pt>
          <cx:pt idx="274064">1</cx:pt>
          <cx:pt idx="274065">116</cx:pt>
          <cx:pt idx="274066">1</cx:pt>
          <cx:pt idx="274067">0</cx:pt>
          <cx:pt idx="274068">0</cx:pt>
          <cx:pt idx="274069">0</cx:pt>
          <cx:pt idx="274070">0</cx:pt>
          <cx:pt idx="274071">0</cx:pt>
          <cx:pt idx="274072">0</cx:pt>
          <cx:pt idx="274073">0</cx:pt>
          <cx:pt idx="274074">112</cx:pt>
          <cx:pt idx="274075">38</cx:pt>
          <cx:pt idx="274076">14</cx:pt>
          <cx:pt idx="274077">5</cx:pt>
          <cx:pt idx="274078">65</cx:pt>
          <cx:pt idx="274079">16</cx:pt>
          <cx:pt idx="274080">428</cx:pt>
          <cx:pt idx="274081">0</cx:pt>
          <cx:pt idx="274082">1</cx:pt>
          <cx:pt idx="274083">6</cx:pt>
          <cx:pt idx="274084">0</cx:pt>
          <cx:pt idx="274085">0</cx:pt>
          <cx:pt idx="274086">0</cx:pt>
          <cx:pt idx="274087">3</cx:pt>
          <cx:pt idx="274088">0</cx:pt>
          <cx:pt idx="274089">0</cx:pt>
          <cx:pt idx="274090">97</cx:pt>
          <cx:pt idx="274091">0</cx:pt>
          <cx:pt idx="274092">66</cx:pt>
          <cx:pt idx="274093">30</cx:pt>
          <cx:pt idx="274094">6</cx:pt>
          <cx:pt idx="274095">6</cx:pt>
          <cx:pt idx="274096">32</cx:pt>
          <cx:pt idx="274097">624</cx:pt>
          <cx:pt idx="274098">6</cx:pt>
          <cx:pt idx="274099">7</cx:pt>
          <cx:pt idx="274100">7</cx:pt>
          <cx:pt idx="274101">171</cx:pt>
          <cx:pt idx="274102">14</cx:pt>
          <cx:pt idx="274103">48</cx:pt>
          <cx:pt idx="274104">31</cx:pt>
          <cx:pt idx="274105">0</cx:pt>
          <cx:pt idx="274106">356</cx:pt>
          <cx:pt idx="274107">55</cx:pt>
          <cx:pt idx="274108">160</cx:pt>
          <cx:pt idx="274109">0</cx:pt>
          <cx:pt idx="274110">130</cx:pt>
          <cx:pt idx="274111">6</cx:pt>
          <cx:pt idx="274112">0</cx:pt>
          <cx:pt idx="274113">266</cx:pt>
          <cx:pt idx="274114">3</cx:pt>
          <cx:pt idx="274115">14</cx:pt>
          <cx:pt idx="274116">14</cx:pt>
          <cx:pt idx="274117">43</cx:pt>
          <cx:pt idx="274118">0</cx:pt>
          <cx:pt idx="274119">0</cx:pt>
          <cx:pt idx="274120">1</cx:pt>
          <cx:pt idx="274121">2</cx:pt>
          <cx:pt idx="274122">0</cx:pt>
          <cx:pt idx="274123">36</cx:pt>
          <cx:pt idx="274124">45</cx:pt>
          <cx:pt idx="274125">12</cx:pt>
          <cx:pt idx="274126">0</cx:pt>
          <cx:pt idx="274127">15</cx:pt>
          <cx:pt idx="274128">59</cx:pt>
          <cx:pt idx="274129">28</cx:pt>
          <cx:pt idx="274130">111</cx:pt>
          <cx:pt idx="274131">2</cx:pt>
          <cx:pt idx="274132">0</cx:pt>
          <cx:pt idx="274133">0</cx:pt>
          <cx:pt idx="274134">34</cx:pt>
          <cx:pt idx="274135">1</cx:pt>
          <cx:pt idx="274136">10</cx:pt>
          <cx:pt idx="274137">1</cx:pt>
          <cx:pt idx="274138">4</cx:pt>
          <cx:pt idx="274139">0</cx:pt>
          <cx:pt idx="274140">7</cx:pt>
          <cx:pt idx="274141">72</cx:pt>
          <cx:pt idx="274142">92</cx:pt>
          <cx:pt idx="274143">699</cx:pt>
          <cx:pt idx="274144">120</cx:pt>
          <cx:pt idx="274145">48</cx:pt>
          <cx:pt idx="274146">57</cx:pt>
          <cx:pt idx="274147">1</cx:pt>
          <cx:pt idx="274148">47</cx:pt>
          <cx:pt idx="274149">4</cx:pt>
          <cx:pt idx="274150">41</cx:pt>
          <cx:pt idx="274151">0</cx:pt>
          <cx:pt idx="274152">1</cx:pt>
          <cx:pt idx="274153">3</cx:pt>
          <cx:pt idx="274154">0</cx:pt>
          <cx:pt idx="274155">0</cx:pt>
          <cx:pt idx="274156">0</cx:pt>
          <cx:pt idx="274157">0</cx:pt>
          <cx:pt idx="274158">0</cx:pt>
          <cx:pt idx="274159">157</cx:pt>
          <cx:pt idx="274160">5</cx:pt>
          <cx:pt idx="274161">1</cx:pt>
          <cx:pt idx="274162">21</cx:pt>
          <cx:pt idx="274163">17</cx:pt>
          <cx:pt idx="274164">1</cx:pt>
          <cx:pt idx="274165">95</cx:pt>
          <cx:pt idx="274166">0</cx:pt>
          <cx:pt idx="274167">142</cx:pt>
          <cx:pt idx="274168">5</cx:pt>
          <cx:pt idx="274169">35</cx:pt>
          <cx:pt idx="274170">0</cx:pt>
          <cx:pt idx="274171">0</cx:pt>
          <cx:pt idx="274172">9</cx:pt>
          <cx:pt idx="274173">359</cx:pt>
          <cx:pt idx="274174">1</cx:pt>
          <cx:pt idx="274175">0</cx:pt>
          <cx:pt idx="274176">21</cx:pt>
          <cx:pt idx="274177">11</cx:pt>
          <cx:pt idx="274178">36</cx:pt>
          <cx:pt idx="274179">1</cx:pt>
          <cx:pt idx="274180">1</cx:pt>
          <cx:pt idx="274181">21</cx:pt>
          <cx:pt idx="274182">0</cx:pt>
          <cx:pt idx="274183">184</cx:pt>
          <cx:pt idx="274184">4</cx:pt>
          <cx:pt idx="274185">1</cx:pt>
          <cx:pt idx="274186">113</cx:pt>
          <cx:pt idx="274187">355</cx:pt>
          <cx:pt idx="274188">0</cx:pt>
          <cx:pt idx="274189">0</cx:pt>
          <cx:pt idx="274190">0</cx:pt>
          <cx:pt idx="274191">7</cx:pt>
          <cx:pt idx="274192">72</cx:pt>
          <cx:pt idx="274193">7</cx:pt>
          <cx:pt idx="274194">29</cx:pt>
          <cx:pt idx="274195">6</cx:pt>
          <cx:pt idx="274196">1</cx:pt>
          <cx:pt idx="274197">526</cx:pt>
          <cx:pt idx="274198">0</cx:pt>
          <cx:pt idx="274199">3</cx:pt>
          <cx:pt idx="274200">21</cx:pt>
          <cx:pt idx="274201">153</cx:pt>
          <cx:pt idx="274202">7</cx:pt>
          <cx:pt idx="274203">1</cx:pt>
          <cx:pt idx="274204">11</cx:pt>
          <cx:pt idx="274205">42</cx:pt>
          <cx:pt idx="274206">38</cx:pt>
          <cx:pt idx="274207">0</cx:pt>
          <cx:pt idx="274208">25</cx:pt>
          <cx:pt idx="274209">20</cx:pt>
          <cx:pt idx="274210">68</cx:pt>
          <cx:pt idx="274211">0</cx:pt>
          <cx:pt idx="274212">7</cx:pt>
          <cx:pt idx="274213">1</cx:pt>
          <cx:pt idx="274214">56</cx:pt>
          <cx:pt idx="274215">12</cx:pt>
          <cx:pt idx="274216">10</cx:pt>
          <cx:pt idx="274217">0</cx:pt>
          <cx:pt idx="274218">3</cx:pt>
          <cx:pt idx="274219">0</cx:pt>
          <cx:pt idx="274220">1</cx:pt>
          <cx:pt idx="274221">1</cx:pt>
          <cx:pt idx="274222">0</cx:pt>
          <cx:pt idx="274223">334</cx:pt>
          <cx:pt idx="274224">5</cx:pt>
          <cx:pt idx="274225">5</cx:pt>
          <cx:pt idx="274226">14</cx:pt>
          <cx:pt idx="274227">2</cx:pt>
          <cx:pt idx="274228">4</cx:pt>
          <cx:pt idx="274229">18</cx:pt>
          <cx:pt idx="274230">14</cx:pt>
          <cx:pt idx="274231">16</cx:pt>
          <cx:pt idx="274232">18</cx:pt>
          <cx:pt idx="274233">0</cx:pt>
          <cx:pt idx="274234">0</cx:pt>
          <cx:pt idx="274235">0</cx:pt>
          <cx:pt idx="274236">0</cx:pt>
          <cx:pt idx="274237">34</cx:pt>
          <cx:pt idx="274238">0</cx:pt>
          <cx:pt idx="274239">0</cx:pt>
          <cx:pt idx="274240">4</cx:pt>
          <cx:pt idx="274241">29</cx:pt>
          <cx:pt idx="274242">0</cx:pt>
          <cx:pt idx="274243">77</cx:pt>
          <cx:pt idx="274244">0</cx:pt>
          <cx:pt idx="274245">67</cx:pt>
          <cx:pt idx="274246">7</cx:pt>
          <cx:pt idx="274247">0</cx:pt>
          <cx:pt idx="274248">0</cx:pt>
          <cx:pt idx="274249">0</cx:pt>
          <cx:pt idx="274250">0</cx:pt>
          <cx:pt idx="274251">87</cx:pt>
          <cx:pt idx="274252">33</cx:pt>
          <cx:pt idx="274253">0</cx:pt>
          <cx:pt idx="274254">3</cx:pt>
          <cx:pt idx="274255">0</cx:pt>
          <cx:pt idx="274256">119</cx:pt>
          <cx:pt idx="274257">32</cx:pt>
          <cx:pt idx="274258">10</cx:pt>
          <cx:pt idx="274259">1</cx:pt>
          <cx:pt idx="274260">13</cx:pt>
          <cx:pt idx="274261">0</cx:pt>
          <cx:pt idx="274262">2</cx:pt>
          <cx:pt idx="274263">162</cx:pt>
          <cx:pt idx="274264">74</cx:pt>
          <cx:pt idx="274265">6</cx:pt>
          <cx:pt idx="274266">17</cx:pt>
          <cx:pt idx="274267">74</cx:pt>
          <cx:pt idx="274268">35</cx:pt>
          <cx:pt idx="274269">0</cx:pt>
          <cx:pt idx="274270">4</cx:pt>
          <cx:pt idx="274271">0</cx:pt>
          <cx:pt idx="274272">35</cx:pt>
          <cx:pt idx="274273">5</cx:pt>
          <cx:pt idx="274274">1</cx:pt>
          <cx:pt idx="274275">18</cx:pt>
          <cx:pt idx="274276">3</cx:pt>
          <cx:pt idx="274277">1</cx:pt>
          <cx:pt idx="274278">17</cx:pt>
          <cx:pt idx="274279">7</cx:pt>
          <cx:pt idx="274280">15</cx:pt>
          <cx:pt idx="274281">0</cx:pt>
          <cx:pt idx="274282">139</cx:pt>
          <cx:pt idx="274283">8</cx:pt>
          <cx:pt idx="274284">0</cx:pt>
          <cx:pt idx="274285">0</cx:pt>
          <cx:pt idx="274286">1</cx:pt>
          <cx:pt idx="274287">0</cx:pt>
          <cx:pt idx="274288">0</cx:pt>
          <cx:pt idx="274289">0</cx:pt>
          <cx:pt idx="274290">0</cx:pt>
          <cx:pt idx="274291">1</cx:pt>
          <cx:pt idx="274292">0</cx:pt>
          <cx:pt idx="274293">27</cx:pt>
          <cx:pt idx="274294">4</cx:pt>
          <cx:pt idx="274295">42</cx:pt>
          <cx:pt idx="274296">0</cx:pt>
          <cx:pt idx="274297">0</cx:pt>
          <cx:pt idx="274298">0</cx:pt>
          <cx:pt idx="274299">0</cx:pt>
          <cx:pt idx="274300">0</cx:pt>
          <cx:pt idx="274301">2</cx:pt>
          <cx:pt idx="274302">3</cx:pt>
          <cx:pt idx="274303">0</cx:pt>
          <cx:pt idx="274304">54</cx:pt>
          <cx:pt idx="274305">0</cx:pt>
          <cx:pt idx="274306">358</cx:pt>
          <cx:pt idx="274307">9</cx:pt>
          <cx:pt idx="274308">50</cx:pt>
          <cx:pt idx="274309">0</cx:pt>
          <cx:pt idx="274310">0</cx:pt>
          <cx:pt idx="274311">2</cx:pt>
          <cx:pt idx="274312">222</cx:pt>
          <cx:pt idx="274313">238</cx:pt>
          <cx:pt idx="274314">5</cx:pt>
          <cx:pt idx="274315">27</cx:pt>
          <cx:pt idx="274316">41</cx:pt>
          <cx:pt idx="274317">0</cx:pt>
          <cx:pt idx="274318">0</cx:pt>
          <cx:pt idx="274319">0</cx:pt>
          <cx:pt idx="274320">232</cx:pt>
          <cx:pt idx="274321">119</cx:pt>
          <cx:pt idx="274322">0</cx:pt>
          <cx:pt idx="274323">4</cx:pt>
          <cx:pt idx="274324">0</cx:pt>
          <cx:pt idx="274325">77</cx:pt>
          <cx:pt idx="274326">98</cx:pt>
          <cx:pt idx="274327">37</cx:pt>
          <cx:pt idx="274328">2</cx:pt>
          <cx:pt idx="274329">27</cx:pt>
          <cx:pt idx="274330">57</cx:pt>
          <cx:pt idx="274331">39</cx:pt>
          <cx:pt idx="274332">24</cx:pt>
          <cx:pt idx="274333">0</cx:pt>
          <cx:pt idx="274334">0</cx:pt>
          <cx:pt idx="274335">1</cx:pt>
          <cx:pt idx="274336">0</cx:pt>
          <cx:pt idx="274337">11</cx:pt>
          <cx:pt idx="274338">62</cx:pt>
          <cx:pt idx="274339">586</cx:pt>
          <cx:pt idx="274340">276</cx:pt>
          <cx:pt idx="274341">6</cx:pt>
          <cx:pt idx="274342">164</cx:pt>
          <cx:pt idx="274343">1</cx:pt>
          <cx:pt idx="274344">28</cx:pt>
          <cx:pt idx="274345">12</cx:pt>
          <cx:pt idx="274346">10</cx:pt>
          <cx:pt idx="274347">348</cx:pt>
          <cx:pt idx="274348">219</cx:pt>
          <cx:pt idx="274349">45</cx:pt>
          <cx:pt idx="274350">36</cx:pt>
          <cx:pt idx="274351">1</cx:pt>
          <cx:pt idx="274352">91</cx:pt>
          <cx:pt idx="274353">0</cx:pt>
          <cx:pt idx="274354">73</cx:pt>
          <cx:pt idx="274355">329</cx:pt>
          <cx:pt idx="274356">0</cx:pt>
          <cx:pt idx="274357">108</cx:pt>
          <cx:pt idx="274358">0</cx:pt>
          <cx:pt idx="274359">78</cx:pt>
          <cx:pt idx="274360">141</cx:pt>
          <cx:pt idx="274361">47</cx:pt>
          <cx:pt idx="274362">4</cx:pt>
          <cx:pt idx="274363">8</cx:pt>
          <cx:pt idx="274364">7</cx:pt>
          <cx:pt idx="274365">0</cx:pt>
          <cx:pt idx="274366">0</cx:pt>
          <cx:pt idx="274367">19</cx:pt>
          <cx:pt idx="274368">39</cx:pt>
          <cx:pt idx="274369">98</cx:pt>
          <cx:pt idx="274370">158</cx:pt>
          <cx:pt idx="274371">1</cx:pt>
          <cx:pt idx="274372">71</cx:pt>
          <cx:pt idx="274373">177</cx:pt>
          <cx:pt idx="274374">31</cx:pt>
          <cx:pt idx="274375">77</cx:pt>
          <cx:pt idx="274376">3</cx:pt>
          <cx:pt idx="274377">21</cx:pt>
          <cx:pt idx="274378">62</cx:pt>
          <cx:pt idx="274379">11</cx:pt>
          <cx:pt idx="274380">0</cx:pt>
          <cx:pt idx="274381">0</cx:pt>
          <cx:pt idx="274382">0</cx:pt>
          <cx:pt idx="274383">0</cx:pt>
          <cx:pt idx="274384">0</cx:pt>
          <cx:pt idx="274385">10</cx:pt>
          <cx:pt idx="274386">0</cx:pt>
          <cx:pt idx="274387">4</cx:pt>
          <cx:pt idx="274388">21</cx:pt>
          <cx:pt idx="274389">80</cx:pt>
          <cx:pt idx="274390">14</cx:pt>
          <cx:pt idx="274391">3</cx:pt>
          <cx:pt idx="274392">0</cx:pt>
          <cx:pt idx="274393">0</cx:pt>
          <cx:pt idx="274394">67</cx:pt>
          <cx:pt idx="274395">29</cx:pt>
          <cx:pt idx="274396">48</cx:pt>
          <cx:pt idx="274397">0</cx:pt>
          <cx:pt idx="274398">0</cx:pt>
          <cx:pt idx="274399">14</cx:pt>
          <cx:pt idx="274400">0</cx:pt>
          <cx:pt idx="274401">70</cx:pt>
          <cx:pt idx="274402">92</cx:pt>
          <cx:pt idx="274403">0</cx:pt>
          <cx:pt idx="274404">0</cx:pt>
          <cx:pt idx="274405">14</cx:pt>
          <cx:pt idx="274406">77</cx:pt>
          <cx:pt idx="274407">0</cx:pt>
          <cx:pt idx="274408">1</cx:pt>
          <cx:pt idx="274409">30</cx:pt>
          <cx:pt idx="274410">87</cx:pt>
          <cx:pt idx="274411">25</cx:pt>
          <cx:pt idx="274412">0</cx:pt>
          <cx:pt idx="274413">140</cx:pt>
          <cx:pt idx="274414">0</cx:pt>
          <cx:pt idx="274415">0</cx:pt>
          <cx:pt idx="274416">29</cx:pt>
          <cx:pt idx="274417">31</cx:pt>
          <cx:pt idx="274418">1</cx:pt>
          <cx:pt idx="274419">41</cx:pt>
          <cx:pt idx="274420">0</cx:pt>
          <cx:pt idx="274421">32</cx:pt>
          <cx:pt idx="274422">160</cx:pt>
          <cx:pt idx="274423">0</cx:pt>
          <cx:pt idx="274424">6</cx:pt>
          <cx:pt idx="274425">0</cx:pt>
          <cx:pt idx="274426">8</cx:pt>
          <cx:pt idx="274427">1</cx:pt>
          <cx:pt idx="274428">1</cx:pt>
          <cx:pt idx="274429">14</cx:pt>
          <cx:pt idx="274430">5</cx:pt>
          <cx:pt idx="274431">0</cx:pt>
          <cx:pt idx="274432">22</cx:pt>
          <cx:pt idx="274433">12</cx:pt>
          <cx:pt idx="274434">41</cx:pt>
          <cx:pt idx="274435">15</cx:pt>
          <cx:pt idx="274436">52</cx:pt>
          <cx:pt idx="274437">10</cx:pt>
          <cx:pt idx="274438">98</cx:pt>
          <cx:pt idx="274439">3</cx:pt>
          <cx:pt idx="274440">391</cx:pt>
          <cx:pt idx="274441">174</cx:pt>
          <cx:pt idx="274442">35</cx:pt>
          <cx:pt idx="274443">0</cx:pt>
          <cx:pt idx="274444">0</cx:pt>
          <cx:pt idx="274445">86</cx:pt>
          <cx:pt idx="274446">2</cx:pt>
          <cx:pt idx="274447">99</cx:pt>
          <cx:pt idx="274448">210</cx:pt>
          <cx:pt idx="274449">124</cx:pt>
          <cx:pt idx="274450">3</cx:pt>
          <cx:pt idx="274451">34</cx:pt>
          <cx:pt idx="274452">0</cx:pt>
          <cx:pt idx="274453">11</cx:pt>
          <cx:pt idx="274454">40</cx:pt>
          <cx:pt idx="274455">28</cx:pt>
          <cx:pt idx="274456">42</cx:pt>
          <cx:pt idx="274457">20</cx:pt>
          <cx:pt idx="274458">54</cx:pt>
          <cx:pt idx="274459">0</cx:pt>
          <cx:pt idx="274460">439</cx:pt>
          <cx:pt idx="274461">52</cx:pt>
          <cx:pt idx="274462">181</cx:pt>
          <cx:pt idx="274463">0</cx:pt>
          <cx:pt idx="274464">0</cx:pt>
          <cx:pt idx="274465">0</cx:pt>
          <cx:pt idx="274466">147</cx:pt>
          <cx:pt idx="274467">1</cx:pt>
          <cx:pt idx="274468">0</cx:pt>
          <cx:pt idx="274469">0</cx:pt>
          <cx:pt idx="274470">13</cx:pt>
          <cx:pt idx="274471">73</cx:pt>
          <cx:pt idx="274472">24</cx:pt>
          <cx:pt idx="274473">1</cx:pt>
          <cx:pt idx="274474">0</cx:pt>
          <cx:pt idx="274475">16</cx:pt>
          <cx:pt idx="274476">3</cx:pt>
          <cx:pt idx="274477">25</cx:pt>
          <cx:pt idx="274478">56</cx:pt>
          <cx:pt idx="274479">7</cx:pt>
          <cx:pt idx="274480">0</cx:pt>
          <cx:pt idx="274481">156</cx:pt>
          <cx:pt idx="274482">29</cx:pt>
          <cx:pt idx="274483">11</cx:pt>
          <cx:pt idx="274484">0</cx:pt>
          <cx:pt idx="274485">0</cx:pt>
          <cx:pt idx="274486">0</cx:pt>
          <cx:pt idx="274487">3</cx:pt>
          <cx:pt idx="274488">52</cx:pt>
          <cx:pt idx="274489">6</cx:pt>
          <cx:pt idx="274490">32</cx:pt>
          <cx:pt idx="274491">0</cx:pt>
          <cx:pt idx="274492">210</cx:pt>
          <cx:pt idx="274493">31</cx:pt>
          <cx:pt idx="274494">0</cx:pt>
          <cx:pt idx="274495">0</cx:pt>
          <cx:pt idx="274496">99</cx:pt>
          <cx:pt idx="274497">1</cx:pt>
          <cx:pt idx="274498">0</cx:pt>
          <cx:pt idx="274499">99</cx:pt>
          <cx:pt idx="274500">25</cx:pt>
          <cx:pt idx="274501">17</cx:pt>
          <cx:pt idx="274502">30</cx:pt>
          <cx:pt idx="274503">0</cx:pt>
          <cx:pt idx="274504">1</cx:pt>
          <cx:pt idx="274505">0</cx:pt>
          <cx:pt idx="274506">0</cx:pt>
          <cx:pt idx="274507">7</cx:pt>
          <cx:pt idx="274508">0</cx:pt>
          <cx:pt idx="274509">0</cx:pt>
          <cx:pt idx="274510">6</cx:pt>
          <cx:pt idx="274511">0</cx:pt>
          <cx:pt idx="274512">24</cx:pt>
          <cx:pt idx="274513">29</cx:pt>
          <cx:pt idx="274514">29</cx:pt>
          <cx:pt idx="274515">91</cx:pt>
          <cx:pt idx="274516">180</cx:pt>
          <cx:pt idx="274517">0</cx:pt>
          <cx:pt idx="274518">14</cx:pt>
          <cx:pt idx="274519">22</cx:pt>
          <cx:pt idx="274520">0</cx:pt>
          <cx:pt idx="274521">1</cx:pt>
          <cx:pt idx="274522">130</cx:pt>
          <cx:pt idx="274523">31</cx:pt>
          <cx:pt idx="274524">7</cx:pt>
          <cx:pt idx="274525">0</cx:pt>
          <cx:pt idx="274526">19</cx:pt>
          <cx:pt idx="274527">2</cx:pt>
          <cx:pt idx="274528">39</cx:pt>
          <cx:pt idx="274529">63</cx:pt>
          <cx:pt idx="274530">0</cx:pt>
          <cx:pt idx="274531">35</cx:pt>
          <cx:pt idx="274532">65</cx:pt>
          <cx:pt idx="274533">0</cx:pt>
          <cx:pt idx="274534">1</cx:pt>
          <cx:pt idx="274535">8</cx:pt>
          <cx:pt idx="274536">0</cx:pt>
          <cx:pt idx="274537">28</cx:pt>
          <cx:pt idx="274538">5</cx:pt>
          <cx:pt idx="274539">0</cx:pt>
          <cx:pt idx="274540">0</cx:pt>
          <cx:pt idx="274541">11</cx:pt>
          <cx:pt idx="274542">7</cx:pt>
          <cx:pt idx="274543">0</cx:pt>
          <cx:pt idx="274544">48</cx:pt>
          <cx:pt idx="274545">242</cx:pt>
          <cx:pt idx="274546">0</cx:pt>
          <cx:pt idx="274547">0</cx:pt>
          <cx:pt idx="274548">35</cx:pt>
          <cx:pt idx="274549">100</cx:pt>
          <cx:pt idx="274550">2</cx:pt>
          <cx:pt idx="274551">1</cx:pt>
          <cx:pt idx="274552">0</cx:pt>
          <cx:pt idx="274553">1</cx:pt>
          <cx:pt idx="274554">0</cx:pt>
          <cx:pt idx="274555">0</cx:pt>
          <cx:pt idx="274556">3</cx:pt>
          <cx:pt idx="274557">34</cx:pt>
          <cx:pt idx="274558">0</cx:pt>
          <cx:pt idx="274559">6</cx:pt>
          <cx:pt idx="274560">78</cx:pt>
          <cx:pt idx="274561">215</cx:pt>
          <cx:pt idx="274562">37</cx:pt>
          <cx:pt idx="274563">2</cx:pt>
          <cx:pt idx="274564">3</cx:pt>
          <cx:pt idx="274565">70</cx:pt>
          <cx:pt idx="274566">0</cx:pt>
          <cx:pt idx="274567">6</cx:pt>
          <cx:pt idx="274568">0</cx:pt>
          <cx:pt idx="274569">613</cx:pt>
          <cx:pt idx="274570">25</cx:pt>
          <cx:pt idx="274571">12</cx:pt>
          <cx:pt idx="274572">0</cx:pt>
          <cx:pt idx="274573">0</cx:pt>
          <cx:pt idx="274574">0</cx:pt>
          <cx:pt idx="274575">7</cx:pt>
          <cx:pt idx="274576">12</cx:pt>
          <cx:pt idx="274577">5</cx:pt>
          <cx:pt idx="274578">11</cx:pt>
          <cx:pt idx="274579">266</cx:pt>
          <cx:pt idx="274580">37</cx:pt>
          <cx:pt idx="274581">14</cx:pt>
          <cx:pt idx="274582">0</cx:pt>
          <cx:pt idx="274583">0</cx:pt>
          <cx:pt idx="274584">6</cx:pt>
          <cx:pt idx="274585">49</cx:pt>
          <cx:pt idx="274586">56</cx:pt>
          <cx:pt idx="274587">0</cx:pt>
          <cx:pt idx="274588">286</cx:pt>
          <cx:pt idx="274589">191</cx:pt>
          <cx:pt idx="274590">2</cx:pt>
          <cx:pt idx="274591">95</cx:pt>
          <cx:pt idx="274592">7</cx:pt>
          <cx:pt idx="274593">1</cx:pt>
          <cx:pt idx="274594">109</cx:pt>
          <cx:pt idx="274595">35</cx:pt>
          <cx:pt idx="274596">43</cx:pt>
          <cx:pt idx="274597">0</cx:pt>
          <cx:pt idx="274598">0</cx:pt>
          <cx:pt idx="274599">0</cx:pt>
          <cx:pt idx="274600">0</cx:pt>
          <cx:pt idx="274601">4</cx:pt>
          <cx:pt idx="274602">36</cx:pt>
          <cx:pt idx="274603">5</cx:pt>
          <cx:pt idx="274604">9</cx:pt>
          <cx:pt idx="274605">1</cx:pt>
          <cx:pt idx="274606">20</cx:pt>
          <cx:pt idx="274607">5</cx:pt>
          <cx:pt idx="274608">0</cx:pt>
          <cx:pt idx="274609">0</cx:pt>
          <cx:pt idx="274610">0</cx:pt>
          <cx:pt idx="274611">1</cx:pt>
          <cx:pt idx="274612">3</cx:pt>
          <cx:pt idx="274613">7</cx:pt>
          <cx:pt idx="274614">9</cx:pt>
          <cx:pt idx="274615">42</cx:pt>
          <cx:pt idx="274616">63</cx:pt>
          <cx:pt idx="274617">0</cx:pt>
          <cx:pt idx="274618">211</cx:pt>
          <cx:pt idx="274619">0</cx:pt>
          <cx:pt idx="274620">8</cx:pt>
          <cx:pt idx="274621">8</cx:pt>
          <cx:pt idx="274622">5</cx:pt>
          <cx:pt idx="274623">18</cx:pt>
          <cx:pt idx="274624">7</cx:pt>
          <cx:pt idx="274625">13</cx:pt>
          <cx:pt idx="274626">1</cx:pt>
          <cx:pt idx="274627">13</cx:pt>
          <cx:pt idx="274628">9</cx:pt>
          <cx:pt idx="274629">3</cx:pt>
          <cx:pt idx="274630">0</cx:pt>
          <cx:pt idx="274631">10</cx:pt>
          <cx:pt idx="274632">0</cx:pt>
          <cx:pt idx="274633">78</cx:pt>
          <cx:pt idx="274634">22</cx:pt>
          <cx:pt idx="274635">0</cx:pt>
          <cx:pt idx="274636">0</cx:pt>
          <cx:pt idx="274637">0</cx:pt>
          <cx:pt idx="274638">4</cx:pt>
          <cx:pt idx="274639">41</cx:pt>
          <cx:pt idx="274640">674</cx:pt>
          <cx:pt idx="274641">117</cx:pt>
          <cx:pt idx="274642">6</cx:pt>
          <cx:pt idx="274643">0</cx:pt>
          <cx:pt idx="274644">7</cx:pt>
          <cx:pt idx="274645">2</cx:pt>
          <cx:pt idx="274646">1</cx:pt>
          <cx:pt idx="274647">123</cx:pt>
          <cx:pt idx="274648">72</cx:pt>
          <cx:pt idx="274649">37</cx:pt>
          <cx:pt idx="274650">37</cx:pt>
          <cx:pt idx="274651">2</cx:pt>
          <cx:pt idx="274652">40</cx:pt>
          <cx:pt idx="274653">8</cx:pt>
          <cx:pt idx="274654">56</cx:pt>
          <cx:pt idx="274655">10</cx:pt>
          <cx:pt idx="274656">108</cx:pt>
          <cx:pt idx="274657">3</cx:pt>
          <cx:pt idx="274658">0</cx:pt>
          <cx:pt idx="274659">133</cx:pt>
          <cx:pt idx="274660">206</cx:pt>
          <cx:pt idx="274661">13</cx:pt>
          <cx:pt idx="274662">242</cx:pt>
          <cx:pt idx="274663">52</cx:pt>
          <cx:pt idx="274664">1</cx:pt>
          <cx:pt idx="274665">0</cx:pt>
          <cx:pt idx="274666">0</cx:pt>
          <cx:pt idx="274667">0</cx:pt>
          <cx:pt idx="274668">13</cx:pt>
          <cx:pt idx="274669">23</cx:pt>
          <cx:pt idx="274670">0</cx:pt>
          <cx:pt idx="274671">79</cx:pt>
          <cx:pt idx="274672">98</cx:pt>
          <cx:pt idx="274673">13</cx:pt>
          <cx:pt idx="274674">30</cx:pt>
          <cx:pt idx="274675">0</cx:pt>
          <cx:pt idx="274676">17</cx:pt>
          <cx:pt idx="274677">0</cx:pt>
          <cx:pt idx="274678">90</cx:pt>
          <cx:pt idx="274679">392</cx:pt>
          <cx:pt idx="274680">1</cx:pt>
          <cx:pt idx="274681">2</cx:pt>
          <cx:pt idx="274682">100</cx:pt>
          <cx:pt idx="274683">53</cx:pt>
          <cx:pt idx="274684">0</cx:pt>
          <cx:pt idx="274685">0</cx:pt>
          <cx:pt idx="274686">25</cx:pt>
          <cx:pt idx="274687">0</cx:pt>
          <cx:pt idx="274688">44</cx:pt>
          <cx:pt idx="274689">0</cx:pt>
          <cx:pt idx="274690">0</cx:pt>
          <cx:pt idx="274691">196</cx:pt>
          <cx:pt idx="274692">1</cx:pt>
          <cx:pt idx="274693">116</cx:pt>
          <cx:pt idx="274694">17</cx:pt>
          <cx:pt idx="274695">53</cx:pt>
          <cx:pt idx="274696">0</cx:pt>
          <cx:pt idx="274697">363</cx:pt>
          <cx:pt idx="274698">84</cx:pt>
          <cx:pt idx="274699">1</cx:pt>
          <cx:pt idx="274700">0</cx:pt>
          <cx:pt idx="274701">0</cx:pt>
          <cx:pt idx="274702">0</cx:pt>
          <cx:pt idx="274703">0</cx:pt>
          <cx:pt idx="274704">12</cx:pt>
          <cx:pt idx="274705">13</cx:pt>
          <cx:pt idx="274706">15</cx:pt>
          <cx:pt idx="274707">0</cx:pt>
          <cx:pt idx="274708">15</cx:pt>
          <cx:pt idx="274709">0</cx:pt>
          <cx:pt idx="274710">1</cx:pt>
          <cx:pt idx="274711">5</cx:pt>
          <cx:pt idx="274712">0</cx:pt>
          <cx:pt idx="274713">2</cx:pt>
          <cx:pt idx="274714">4</cx:pt>
          <cx:pt idx="274715">2</cx:pt>
          <cx:pt idx="274716">11</cx:pt>
          <cx:pt idx="274717">1</cx:pt>
          <cx:pt idx="274718">25</cx:pt>
          <cx:pt idx="274719">3</cx:pt>
          <cx:pt idx="274720">1</cx:pt>
          <cx:pt idx="274721">11</cx:pt>
          <cx:pt idx="274722">55</cx:pt>
          <cx:pt idx="274723">99</cx:pt>
          <cx:pt idx="274724">36</cx:pt>
          <cx:pt idx="274725">41</cx:pt>
          <cx:pt idx="274726">239</cx:pt>
          <cx:pt idx="274727">0</cx:pt>
          <cx:pt idx="274728">1</cx:pt>
          <cx:pt idx="274729">13</cx:pt>
          <cx:pt idx="274730">1</cx:pt>
          <cx:pt idx="274731">0</cx:pt>
          <cx:pt idx="274732">0</cx:pt>
          <cx:pt idx="274733">77</cx:pt>
          <cx:pt idx="274734">8</cx:pt>
          <cx:pt idx="274735">226</cx:pt>
          <cx:pt idx="274736">64</cx:pt>
          <cx:pt idx="274737">0</cx:pt>
          <cx:pt idx="274738">0</cx:pt>
          <cx:pt idx="274739">1</cx:pt>
          <cx:pt idx="274740">2</cx:pt>
          <cx:pt idx="274741">106</cx:pt>
          <cx:pt idx="274742">3</cx:pt>
          <cx:pt idx="274743">4</cx:pt>
          <cx:pt idx="274744">0</cx:pt>
          <cx:pt idx="274745">60</cx:pt>
          <cx:pt idx="274746">6</cx:pt>
          <cx:pt idx="274747">0</cx:pt>
          <cx:pt idx="274748">102</cx:pt>
          <cx:pt idx="274749">7</cx:pt>
          <cx:pt idx="274750">0</cx:pt>
          <cx:pt idx="274751">0</cx:pt>
          <cx:pt idx="274752">21</cx:pt>
          <cx:pt idx="274753">144</cx:pt>
          <cx:pt idx="274754">0</cx:pt>
          <cx:pt idx="274755">0</cx:pt>
          <cx:pt idx="274756">42</cx:pt>
          <cx:pt idx="274757">8</cx:pt>
          <cx:pt idx="274758">49</cx:pt>
          <cx:pt idx="274759">0</cx:pt>
          <cx:pt idx="274760">84</cx:pt>
          <cx:pt idx="274761">7</cx:pt>
          <cx:pt idx="274762">6</cx:pt>
          <cx:pt idx="274763">16</cx:pt>
          <cx:pt idx="274764">8</cx:pt>
          <cx:pt idx="274765">48</cx:pt>
          <cx:pt idx="274766">0</cx:pt>
          <cx:pt idx="274767">6</cx:pt>
          <cx:pt idx="274768">2</cx:pt>
          <cx:pt idx="274769">6</cx:pt>
          <cx:pt idx="274770">0</cx:pt>
          <cx:pt idx="274771">21</cx:pt>
          <cx:pt idx="274772">76</cx:pt>
          <cx:pt idx="274773">42</cx:pt>
          <cx:pt idx="274774">0</cx:pt>
          <cx:pt idx="274775">303</cx:pt>
          <cx:pt idx="274776">93</cx:pt>
          <cx:pt idx="274777">422</cx:pt>
          <cx:pt idx="274778">244</cx:pt>
          <cx:pt idx="274779">0</cx:pt>
          <cx:pt idx="274780">42</cx:pt>
          <cx:pt idx="274781">0</cx:pt>
          <cx:pt idx="274782">12</cx:pt>
          <cx:pt idx="274783">21</cx:pt>
          <cx:pt idx="274784">3</cx:pt>
          <cx:pt idx="274785">0</cx:pt>
          <cx:pt idx="274786">120</cx:pt>
          <cx:pt idx="274787">56</cx:pt>
          <cx:pt idx="274788">21</cx:pt>
          <cx:pt idx="274789">270</cx:pt>
          <cx:pt idx="274790">50</cx:pt>
          <cx:pt idx="274791">164</cx:pt>
          <cx:pt idx="274792">133</cx:pt>
          <cx:pt idx="274793">0</cx:pt>
          <cx:pt idx="274794">1</cx:pt>
          <cx:pt idx="274795">6</cx:pt>
          <cx:pt idx="274796">35</cx:pt>
          <cx:pt idx="274797">1</cx:pt>
          <cx:pt idx="274798">0</cx:pt>
          <cx:pt idx="274799">2</cx:pt>
          <cx:pt idx="274800">0</cx:pt>
          <cx:pt idx="274801">43</cx:pt>
          <cx:pt idx="274802">132</cx:pt>
          <cx:pt idx="274803">13</cx:pt>
          <cx:pt idx="274804">23</cx:pt>
          <cx:pt idx="274805">1</cx:pt>
          <cx:pt idx="274806">28</cx:pt>
          <cx:pt idx="274807">23</cx:pt>
          <cx:pt idx="274808">4</cx:pt>
          <cx:pt idx="274809">147</cx:pt>
          <cx:pt idx="274810">0</cx:pt>
          <cx:pt idx="274811">178</cx:pt>
          <cx:pt idx="274812">1</cx:pt>
          <cx:pt idx="274813">108</cx:pt>
          <cx:pt idx="274814">82</cx:pt>
          <cx:pt idx="274815">0</cx:pt>
          <cx:pt idx="274816">25</cx:pt>
          <cx:pt idx="274817">59</cx:pt>
          <cx:pt idx="274818">0</cx:pt>
          <cx:pt idx="274819">68</cx:pt>
          <cx:pt idx="274820">0</cx:pt>
          <cx:pt idx="274821">7</cx:pt>
          <cx:pt idx="274822">22</cx:pt>
          <cx:pt idx="274823">835</cx:pt>
          <cx:pt idx="274824">19</cx:pt>
          <cx:pt idx="274825">23</cx:pt>
          <cx:pt idx="274826">12</cx:pt>
          <cx:pt idx="274827">19</cx:pt>
          <cx:pt idx="274828">6</cx:pt>
          <cx:pt idx="274829">0</cx:pt>
          <cx:pt idx="274830">6</cx:pt>
          <cx:pt idx="274831">1</cx:pt>
          <cx:pt idx="274832">0</cx:pt>
          <cx:pt idx="274833">30</cx:pt>
          <cx:pt idx="274834">2</cx:pt>
          <cx:pt idx="274835">0</cx:pt>
          <cx:pt idx="274836">7</cx:pt>
          <cx:pt idx="274837">0</cx:pt>
          <cx:pt idx="274838">0</cx:pt>
          <cx:pt idx="274839">0</cx:pt>
          <cx:pt idx="274840">7</cx:pt>
          <cx:pt idx="274841">127</cx:pt>
          <cx:pt idx="274842">3</cx:pt>
          <cx:pt idx="274843">12</cx:pt>
          <cx:pt idx="274844">57</cx:pt>
          <cx:pt idx="274845">49</cx:pt>
          <cx:pt idx="274846">7</cx:pt>
          <cx:pt idx="274847">9</cx:pt>
          <cx:pt idx="274848">20</cx:pt>
          <cx:pt idx="274849">99</cx:pt>
          <cx:pt idx="274850">752</cx:pt>
          <cx:pt idx="274851">7</cx:pt>
          <cx:pt idx="274852">5</cx:pt>
          <cx:pt idx="274853">5</cx:pt>
          <cx:pt idx="274854">0</cx:pt>
          <cx:pt idx="274855">55</cx:pt>
          <cx:pt idx="274856">0</cx:pt>
          <cx:pt idx="274857">0</cx:pt>
          <cx:pt idx="274858">9</cx:pt>
          <cx:pt idx="274859">179</cx:pt>
          <cx:pt idx="274860">21</cx:pt>
          <cx:pt idx="274861">200</cx:pt>
          <cx:pt idx="274862">3</cx:pt>
          <cx:pt idx="274863">7</cx:pt>
          <cx:pt idx="274864">19</cx:pt>
          <cx:pt idx="274865">0</cx:pt>
          <cx:pt idx="274866">68</cx:pt>
          <cx:pt idx="274867">1</cx:pt>
          <cx:pt idx="274868">0</cx:pt>
          <cx:pt idx="274869">1</cx:pt>
          <cx:pt idx="274870">1</cx:pt>
          <cx:pt idx="274871">4</cx:pt>
          <cx:pt idx="274872">33</cx:pt>
          <cx:pt idx="274873">34</cx:pt>
          <cx:pt idx="274874">85</cx:pt>
          <cx:pt idx="274875">82</cx:pt>
          <cx:pt idx="274876">63</cx:pt>
          <cx:pt idx="274877">129</cx:pt>
          <cx:pt idx="274878">152</cx:pt>
          <cx:pt idx="274879">1</cx:pt>
          <cx:pt idx="274880">70</cx:pt>
          <cx:pt idx="274881">0</cx:pt>
          <cx:pt idx="274882">28</cx:pt>
          <cx:pt idx="274883">47</cx:pt>
          <cx:pt idx="274884">85</cx:pt>
          <cx:pt idx="274885">57</cx:pt>
          <cx:pt idx="274886">27</cx:pt>
          <cx:pt idx="274887">0</cx:pt>
          <cx:pt idx="274888">154</cx:pt>
          <cx:pt idx="274889">1</cx:pt>
          <cx:pt idx="274890">15</cx:pt>
          <cx:pt idx="274891">95</cx:pt>
          <cx:pt idx="274892">330</cx:pt>
          <cx:pt idx="274893">2</cx:pt>
          <cx:pt idx="274894">27</cx:pt>
          <cx:pt idx="274895">0</cx:pt>
          <cx:pt idx="274896">42</cx:pt>
          <cx:pt idx="274897">168</cx:pt>
          <cx:pt idx="274898">79</cx:pt>
          <cx:pt idx="274899">127</cx:pt>
          <cx:pt idx="274900">0</cx:pt>
          <cx:pt idx="274901">0</cx:pt>
          <cx:pt idx="274902">0</cx:pt>
          <cx:pt idx="274903">311</cx:pt>
          <cx:pt idx="274904">177</cx:pt>
          <cx:pt idx="274905">151</cx:pt>
          <cx:pt idx="274906">13</cx:pt>
          <cx:pt idx="274907">1</cx:pt>
          <cx:pt idx="274908">0</cx:pt>
          <cx:pt idx="274909">0</cx:pt>
          <cx:pt idx="274910">36</cx:pt>
          <cx:pt idx="274911">103</cx:pt>
          <cx:pt idx="274912">6</cx:pt>
          <cx:pt idx="274913">5</cx:pt>
          <cx:pt idx="274914">67</cx:pt>
          <cx:pt idx="274915">0</cx:pt>
          <cx:pt idx="274916">0</cx:pt>
          <cx:pt idx="274917">1</cx:pt>
          <cx:pt idx="274918">15</cx:pt>
          <cx:pt idx="274919">19</cx:pt>
          <cx:pt idx="274920">10</cx:pt>
          <cx:pt idx="274921">48</cx:pt>
          <cx:pt idx="274922">70</cx:pt>
          <cx:pt idx="274923">43</cx:pt>
          <cx:pt idx="274924">42</cx:pt>
          <cx:pt idx="274925">91</cx:pt>
          <cx:pt idx="274926">1</cx:pt>
          <cx:pt idx="274927">1</cx:pt>
          <cx:pt idx="274928">0</cx:pt>
          <cx:pt idx="274929">28</cx:pt>
          <cx:pt idx="274930">0</cx:pt>
          <cx:pt idx="274931">0</cx:pt>
          <cx:pt idx="274932">46</cx:pt>
          <cx:pt idx="274933">1</cx:pt>
          <cx:pt idx="274934">1</cx:pt>
          <cx:pt idx="274935">259</cx:pt>
          <cx:pt idx="274936">7</cx:pt>
          <cx:pt idx="274937">1</cx:pt>
          <cx:pt idx="274938">1</cx:pt>
          <cx:pt idx="274939">20</cx:pt>
          <cx:pt idx="274940">383</cx:pt>
          <cx:pt idx="274941">1</cx:pt>
          <cx:pt idx="274942">41</cx:pt>
          <cx:pt idx="274943">49</cx:pt>
          <cx:pt idx="274944">12</cx:pt>
          <cx:pt idx="274945">0</cx:pt>
          <cx:pt idx="274946">124</cx:pt>
          <cx:pt idx="274947">198</cx:pt>
          <cx:pt idx="274948">4</cx:pt>
          <cx:pt idx="274949">1</cx:pt>
          <cx:pt idx="274950">3</cx:pt>
          <cx:pt idx="274951">41</cx:pt>
          <cx:pt idx="274952">12</cx:pt>
          <cx:pt idx="274953">80</cx:pt>
          <cx:pt idx="274954">110</cx:pt>
          <cx:pt idx="274955">1</cx:pt>
          <cx:pt idx="274956">0</cx:pt>
          <cx:pt idx="274957">31</cx:pt>
          <cx:pt idx="274958">21</cx:pt>
          <cx:pt idx="274959">0</cx:pt>
          <cx:pt idx="274960">170</cx:pt>
          <cx:pt idx="274961">1</cx:pt>
          <cx:pt idx="274962">246</cx:pt>
          <cx:pt idx="274963">0</cx:pt>
          <cx:pt idx="274964">3</cx:pt>
          <cx:pt idx="274965">2</cx:pt>
          <cx:pt idx="274966">0</cx:pt>
          <cx:pt idx="274967">4</cx:pt>
          <cx:pt idx="274968">18</cx:pt>
          <cx:pt idx="274969">379</cx:pt>
          <cx:pt idx="274970">167</cx:pt>
          <cx:pt idx="274971">25</cx:pt>
          <cx:pt idx="274972">47</cx:pt>
          <cx:pt idx="274973">37</cx:pt>
          <cx:pt idx="274974">44</cx:pt>
          <cx:pt idx="274975">0</cx:pt>
          <cx:pt idx="274976">38</cx:pt>
          <cx:pt idx="274977">34</cx:pt>
          <cx:pt idx="274978">0</cx:pt>
          <cx:pt idx="274979">0</cx:pt>
          <cx:pt idx="274980">104</cx:pt>
          <cx:pt idx="274981">3</cx:pt>
          <cx:pt idx="274982">646</cx:pt>
          <cx:pt idx="274983">3</cx:pt>
          <cx:pt idx="274984">1</cx:pt>
          <cx:pt idx="274985">41</cx:pt>
          <cx:pt idx="274986">0</cx:pt>
          <cx:pt idx="274987">16</cx:pt>
          <cx:pt idx="274988">21</cx:pt>
          <cx:pt idx="274989">315</cx:pt>
          <cx:pt idx="274990">0</cx:pt>
          <cx:pt idx="274991">19</cx:pt>
          <cx:pt idx="274992">0</cx:pt>
          <cx:pt idx="274993">7</cx:pt>
          <cx:pt idx="274994">8</cx:pt>
          <cx:pt idx="274995">1</cx:pt>
          <cx:pt idx="274996">1</cx:pt>
          <cx:pt idx="274997">231</cx:pt>
          <cx:pt idx="274998">2</cx:pt>
          <cx:pt idx="274999">3</cx:pt>
          <cx:pt idx="275000">0</cx:pt>
          <cx:pt idx="275001">0</cx:pt>
          <cx:pt idx="275002">0</cx:pt>
          <cx:pt idx="275003">0</cx:pt>
          <cx:pt idx="275004">0</cx:pt>
          <cx:pt idx="275005">0</cx:pt>
          <cx:pt idx="275006">0</cx:pt>
          <cx:pt idx="275007">1</cx:pt>
          <cx:pt idx="275008">0</cx:pt>
          <cx:pt idx="275009">0</cx:pt>
          <cx:pt idx="275010">0</cx:pt>
          <cx:pt idx="275011">395</cx:pt>
          <cx:pt idx="275012">51</cx:pt>
          <cx:pt idx="275013">281</cx:pt>
          <cx:pt idx="275014">0</cx:pt>
          <cx:pt idx="275015">138</cx:pt>
          <cx:pt idx="275016">138</cx:pt>
          <cx:pt idx="275017">133</cx:pt>
          <cx:pt idx="275018">10</cx:pt>
          <cx:pt idx="275019">46</cx:pt>
          <cx:pt idx="275020">11</cx:pt>
          <cx:pt idx="275021">5</cx:pt>
          <cx:pt idx="275022">23</cx:pt>
          <cx:pt idx="275023">21</cx:pt>
          <cx:pt idx="275024">1</cx:pt>
          <cx:pt idx="275025">12</cx:pt>
          <cx:pt idx="275026">22</cx:pt>
          <cx:pt idx="275027">16</cx:pt>
          <cx:pt idx="275028">35</cx:pt>
          <cx:pt idx="275029">23</cx:pt>
          <cx:pt idx="275030">70</cx:pt>
          <cx:pt idx="275031">5</cx:pt>
          <cx:pt idx="275032">39</cx:pt>
          <cx:pt idx="275033">3</cx:pt>
          <cx:pt idx="275034">141</cx:pt>
          <cx:pt idx="275035">22</cx:pt>
          <cx:pt idx="275036">47</cx:pt>
          <cx:pt idx="275037">4</cx:pt>
          <cx:pt idx="275038">0</cx:pt>
          <cx:pt idx="275039">16</cx:pt>
          <cx:pt idx="275040">24</cx:pt>
          <cx:pt idx="275041">47</cx:pt>
          <cx:pt idx="275042">0</cx:pt>
          <cx:pt idx="275043">13</cx:pt>
          <cx:pt idx="275044">0</cx:pt>
          <cx:pt idx="275045">54</cx:pt>
          <cx:pt idx="275046">37</cx:pt>
          <cx:pt idx="275047">0</cx:pt>
          <cx:pt idx="275048">0</cx:pt>
          <cx:pt idx="275049">1</cx:pt>
          <cx:pt idx="275050">1</cx:pt>
          <cx:pt idx="275051">0</cx:pt>
          <cx:pt idx="275052">13</cx:pt>
          <cx:pt idx="275053">7</cx:pt>
          <cx:pt idx="275054">0</cx:pt>
          <cx:pt idx="275055">0</cx:pt>
          <cx:pt idx="275056">0</cx:pt>
          <cx:pt idx="275057">6</cx:pt>
          <cx:pt idx="275058">17</cx:pt>
          <cx:pt idx="275059">1</cx:pt>
          <cx:pt idx="275060">40</cx:pt>
          <cx:pt idx="275061">0</cx:pt>
          <cx:pt idx="275062">0</cx:pt>
          <cx:pt idx="275063">0</cx:pt>
          <cx:pt idx="275064">0</cx:pt>
          <cx:pt idx="275065">0</cx:pt>
          <cx:pt idx="275066">0</cx:pt>
          <cx:pt idx="275067">0</cx:pt>
          <cx:pt idx="275068">0</cx:pt>
          <cx:pt idx="275069">0</cx:pt>
          <cx:pt idx="275070">0</cx:pt>
          <cx:pt idx="275071">0</cx:pt>
          <cx:pt idx="275072">8</cx:pt>
          <cx:pt idx="275073">39</cx:pt>
          <cx:pt idx="275074">23</cx:pt>
          <cx:pt idx="275075">13</cx:pt>
          <cx:pt idx="275076">113</cx:pt>
          <cx:pt idx="275077">0</cx:pt>
          <cx:pt idx="275078">119</cx:pt>
          <cx:pt idx="275079">207</cx:pt>
          <cx:pt idx="275080">67</cx:pt>
          <cx:pt idx="275081">0</cx:pt>
          <cx:pt idx="275082">18</cx:pt>
          <cx:pt idx="275083">5</cx:pt>
          <cx:pt idx="275084">40</cx:pt>
          <cx:pt idx="275085">0</cx:pt>
          <cx:pt idx="275086">42</cx:pt>
          <cx:pt idx="275087">16</cx:pt>
          <cx:pt idx="275088">7</cx:pt>
          <cx:pt idx="275089">0</cx:pt>
          <cx:pt idx="275090">51</cx:pt>
          <cx:pt idx="275091">8</cx:pt>
          <cx:pt idx="275092">21</cx:pt>
          <cx:pt idx="275093">13</cx:pt>
          <cx:pt idx="275094">1</cx:pt>
          <cx:pt idx="275095">0</cx:pt>
          <cx:pt idx="275096">0</cx:pt>
          <cx:pt idx="275097">0</cx:pt>
          <cx:pt idx="275098">1</cx:pt>
          <cx:pt idx="275099">180</cx:pt>
          <cx:pt idx="275100">13</cx:pt>
          <cx:pt idx="275101">1</cx:pt>
          <cx:pt idx="275102">0</cx:pt>
          <cx:pt idx="275103">42</cx:pt>
          <cx:pt idx="275104">184</cx:pt>
          <cx:pt idx="275105">176</cx:pt>
          <cx:pt idx="275106">8</cx:pt>
          <cx:pt idx="275107">140</cx:pt>
          <cx:pt idx="275108">168</cx:pt>
          <cx:pt idx="275109">57</cx:pt>
          <cx:pt idx="275110">13</cx:pt>
          <cx:pt idx="275111">6</cx:pt>
          <cx:pt idx="275112">204</cx:pt>
          <cx:pt idx="275113">0</cx:pt>
          <cx:pt idx="275114">186</cx:pt>
          <cx:pt idx="275115">28</cx:pt>
          <cx:pt idx="275116">1</cx:pt>
          <cx:pt idx="275117">54</cx:pt>
          <cx:pt idx="275118">0</cx:pt>
          <cx:pt idx="275119">3</cx:pt>
          <cx:pt idx="275120">0</cx:pt>
          <cx:pt idx="275121">0</cx:pt>
          <cx:pt idx="275122">0</cx:pt>
          <cx:pt idx="275123">0</cx:pt>
          <cx:pt idx="275124">0</cx:pt>
          <cx:pt idx="275125">0</cx:pt>
          <cx:pt idx="275126">8</cx:pt>
          <cx:pt idx="275127">27</cx:pt>
          <cx:pt idx="275128">0</cx:pt>
          <cx:pt idx="275129">2</cx:pt>
          <cx:pt idx="275130">3</cx:pt>
          <cx:pt idx="275131">0</cx:pt>
          <cx:pt idx="275132">1</cx:pt>
          <cx:pt idx="275133">6</cx:pt>
          <cx:pt idx="275134">2</cx:pt>
          <cx:pt idx="275135">0</cx:pt>
          <cx:pt idx="275136">1</cx:pt>
          <cx:pt idx="275137">0</cx:pt>
          <cx:pt idx="275138">71</cx:pt>
          <cx:pt idx="275139">34</cx:pt>
          <cx:pt idx="275140">39</cx:pt>
          <cx:pt idx="275141">0</cx:pt>
          <cx:pt idx="275142">0</cx:pt>
          <cx:pt idx="275143">1</cx:pt>
          <cx:pt idx="275144">23</cx:pt>
          <cx:pt idx="275145">18</cx:pt>
          <cx:pt idx="275146">22</cx:pt>
          <cx:pt idx="275147">10</cx:pt>
          <cx:pt idx="275148">0</cx:pt>
          <cx:pt idx="275149">2</cx:pt>
          <cx:pt idx="275150">0</cx:pt>
          <cx:pt idx="275151">12</cx:pt>
          <cx:pt idx="275152">0</cx:pt>
          <cx:pt idx="275153">0</cx:pt>
          <cx:pt idx="275154">0</cx:pt>
          <cx:pt idx="275155">0</cx:pt>
          <cx:pt idx="275156">0</cx:pt>
          <cx:pt idx="275157">1</cx:pt>
          <cx:pt idx="275158">0</cx:pt>
          <cx:pt idx="275159">48</cx:pt>
          <cx:pt idx="275160">22</cx:pt>
          <cx:pt idx="275161">0</cx:pt>
          <cx:pt idx="275162">0</cx:pt>
          <cx:pt idx="275163">46</cx:pt>
          <cx:pt idx="275164">1</cx:pt>
          <cx:pt idx="275165">1</cx:pt>
          <cx:pt idx="275166">1</cx:pt>
          <cx:pt idx="275167">20</cx:pt>
          <cx:pt idx="275168">68</cx:pt>
          <cx:pt idx="275169">7</cx:pt>
          <cx:pt idx="275170">34</cx:pt>
          <cx:pt idx="275171">0</cx:pt>
          <cx:pt idx="275172">466</cx:pt>
          <cx:pt idx="275173">15</cx:pt>
          <cx:pt idx="275174">336</cx:pt>
          <cx:pt idx="275175">525</cx:pt>
          <cx:pt idx="275176">59</cx:pt>
          <cx:pt idx="275177">5</cx:pt>
          <cx:pt idx="275178">1</cx:pt>
          <cx:pt idx="275179">12</cx:pt>
          <cx:pt idx="275180">9</cx:pt>
          <cx:pt idx="275181">6</cx:pt>
          <cx:pt idx="275182">1</cx:pt>
          <cx:pt idx="275183">2</cx:pt>
          <cx:pt idx="275184">2</cx:pt>
          <cx:pt idx="275185">1</cx:pt>
          <cx:pt idx="275186">0</cx:pt>
          <cx:pt idx="275187">0</cx:pt>
          <cx:pt idx="275188">11</cx:pt>
          <cx:pt idx="275189">29</cx:pt>
          <cx:pt idx="275190">28</cx:pt>
          <cx:pt idx="275191">237</cx:pt>
          <cx:pt idx="275192">0</cx:pt>
          <cx:pt idx="275193">1</cx:pt>
          <cx:pt idx="275194">11</cx:pt>
          <cx:pt idx="275195">17</cx:pt>
          <cx:pt idx="275196">30</cx:pt>
          <cx:pt idx="275197">14</cx:pt>
          <cx:pt idx="275198">43</cx:pt>
          <cx:pt idx="275199">47</cx:pt>
          <cx:pt idx="275200">1</cx:pt>
          <cx:pt idx="275201">0</cx:pt>
          <cx:pt idx="275202">35</cx:pt>
          <cx:pt idx="275203">0</cx:pt>
          <cx:pt idx="275204">619</cx:pt>
          <cx:pt idx="275205">5</cx:pt>
          <cx:pt idx="275206">493</cx:pt>
          <cx:pt idx="275207">51</cx:pt>
          <cx:pt idx="275208">0</cx:pt>
          <cx:pt idx="275209">17</cx:pt>
          <cx:pt idx="275210">3</cx:pt>
          <cx:pt idx="275211">0</cx:pt>
          <cx:pt idx="275212">0</cx:pt>
          <cx:pt idx="275213">0</cx:pt>
          <cx:pt idx="275214">1</cx:pt>
          <cx:pt idx="275215">38</cx:pt>
          <cx:pt idx="275216">36</cx:pt>
          <cx:pt idx="275217">110</cx:pt>
          <cx:pt idx="275218">241</cx:pt>
          <cx:pt idx="275219">36</cx:pt>
          <cx:pt idx="275220">552</cx:pt>
          <cx:pt idx="275221">13</cx:pt>
          <cx:pt idx="275222">105</cx:pt>
          <cx:pt idx="275223">154</cx:pt>
          <cx:pt idx="275224">18</cx:pt>
          <cx:pt idx="275225">0</cx:pt>
          <cx:pt idx="275226">0</cx:pt>
          <cx:pt idx="275227">25</cx:pt>
          <cx:pt idx="275228">4</cx:pt>
          <cx:pt idx="275229">3</cx:pt>
          <cx:pt idx="275230">0</cx:pt>
          <cx:pt idx="275231">0</cx:pt>
          <cx:pt idx="275232">0</cx:pt>
          <cx:pt idx="275233">15</cx:pt>
          <cx:pt idx="275234">0</cx:pt>
          <cx:pt idx="275235">0</cx:pt>
          <cx:pt idx="275236">0</cx:pt>
          <cx:pt idx="275237">0</cx:pt>
          <cx:pt idx="275238">1</cx:pt>
          <cx:pt idx="275239">0</cx:pt>
          <cx:pt idx="275240">0</cx:pt>
          <cx:pt idx="275241">0</cx:pt>
          <cx:pt idx="275242">16</cx:pt>
          <cx:pt idx="275243">100</cx:pt>
          <cx:pt idx="275244">112</cx:pt>
          <cx:pt idx="275245">20</cx:pt>
          <cx:pt idx="275246">8</cx:pt>
          <cx:pt idx="275247">41</cx:pt>
          <cx:pt idx="275248">1</cx:pt>
          <cx:pt idx="275249">49</cx:pt>
          <cx:pt idx="275250">12</cx:pt>
          <cx:pt idx="275251">3</cx:pt>
          <cx:pt idx="275252">0</cx:pt>
          <cx:pt idx="275253">291</cx:pt>
          <cx:pt idx="275254">2</cx:pt>
          <cx:pt idx="275255">0</cx:pt>
          <cx:pt idx="275256">36</cx:pt>
          <cx:pt idx="275257">6</cx:pt>
          <cx:pt idx="275258">0</cx:pt>
          <cx:pt idx="275259">7</cx:pt>
          <cx:pt idx="275260">88</cx:pt>
          <cx:pt idx="275261">14</cx:pt>
          <cx:pt idx="275262">18</cx:pt>
          <cx:pt idx="275263">128</cx:pt>
          <cx:pt idx="275264">115</cx:pt>
          <cx:pt idx="275265">2</cx:pt>
          <cx:pt idx="275266">31</cx:pt>
          <cx:pt idx="275267">92</cx:pt>
          <cx:pt idx="275268">42</cx:pt>
          <cx:pt idx="275269">21</cx:pt>
          <cx:pt idx="275270">53</cx:pt>
          <cx:pt idx="275271">0</cx:pt>
          <cx:pt idx="275272">0</cx:pt>
          <cx:pt idx="275273">0</cx:pt>
          <cx:pt idx="275274">8</cx:pt>
          <cx:pt idx="275275">15</cx:pt>
          <cx:pt idx="275276">0</cx:pt>
          <cx:pt idx="275277">35</cx:pt>
          <cx:pt idx="275278">0</cx:pt>
          <cx:pt idx="275279">0</cx:pt>
          <cx:pt idx="275280">126</cx:pt>
          <cx:pt idx="275281">54</cx:pt>
          <cx:pt idx="275282">28</cx:pt>
          <cx:pt idx="275283">3</cx:pt>
          <cx:pt idx="275284">11</cx:pt>
          <cx:pt idx="275285">0</cx:pt>
          <cx:pt idx="275286">14</cx:pt>
          <cx:pt idx="275287">3</cx:pt>
          <cx:pt idx="275288">17</cx:pt>
          <cx:pt idx="275289">16</cx:pt>
          <cx:pt idx="275290">1</cx:pt>
          <cx:pt idx="275291">255</cx:pt>
          <cx:pt idx="275292">9</cx:pt>
          <cx:pt idx="275293">3</cx:pt>
          <cx:pt idx="275294">7</cx:pt>
          <cx:pt idx="275295">88</cx:pt>
          <cx:pt idx="275296">10</cx:pt>
          <cx:pt idx="275297">136</cx:pt>
          <cx:pt idx="275298">0</cx:pt>
          <cx:pt idx="275299">0</cx:pt>
          <cx:pt idx="275300">0</cx:pt>
          <cx:pt idx="275301">17</cx:pt>
          <cx:pt idx="275302">226</cx:pt>
          <cx:pt idx="275303">14</cx:pt>
          <cx:pt idx="275304">50</cx:pt>
          <cx:pt idx="275305">6</cx:pt>
          <cx:pt idx="275306">219</cx:pt>
          <cx:pt idx="275307">265</cx:pt>
          <cx:pt idx="275308">8</cx:pt>
          <cx:pt idx="275309">10</cx:pt>
          <cx:pt idx="275310">1</cx:pt>
          <cx:pt idx="275311">0</cx:pt>
          <cx:pt idx="275312">21</cx:pt>
          <cx:pt idx="275313">0</cx:pt>
          <cx:pt idx="275314">148</cx:pt>
          <cx:pt idx="275315">0</cx:pt>
          <cx:pt idx="275316">15</cx:pt>
          <cx:pt idx="275317">0</cx:pt>
          <cx:pt idx="275318">28</cx:pt>
          <cx:pt idx="275319">246</cx:pt>
          <cx:pt idx="275320">196</cx:pt>
          <cx:pt idx="275321">99</cx:pt>
          <cx:pt idx="275322">7</cx:pt>
          <cx:pt idx="275323">8</cx:pt>
          <cx:pt idx="275324">60</cx:pt>
          <cx:pt idx="275325">0</cx:pt>
          <cx:pt idx="275326">1</cx:pt>
          <cx:pt idx="275327">4</cx:pt>
          <cx:pt idx="275328">56</cx:pt>
          <cx:pt idx="275329">90</cx:pt>
          <cx:pt idx="275330">0</cx:pt>
          <cx:pt idx="275331">35</cx:pt>
          <cx:pt idx="275332">1</cx:pt>
          <cx:pt idx="275333">10</cx:pt>
          <cx:pt idx="275334">0</cx:pt>
          <cx:pt idx="275335">8</cx:pt>
          <cx:pt idx="275336">0</cx:pt>
          <cx:pt idx="275337">0</cx:pt>
          <cx:pt idx="275338">0</cx:pt>
          <cx:pt idx="275339">15</cx:pt>
          <cx:pt idx="275340">3</cx:pt>
          <cx:pt idx="275341">13</cx:pt>
          <cx:pt idx="275342">0</cx:pt>
          <cx:pt idx="275343">12</cx:pt>
          <cx:pt idx="275344">0</cx:pt>
          <cx:pt idx="275345">320</cx:pt>
          <cx:pt idx="275346">55</cx:pt>
          <cx:pt idx="275347">4</cx:pt>
          <cx:pt idx="275348">76</cx:pt>
          <cx:pt idx="275349">0</cx:pt>
          <cx:pt idx="275350">56</cx:pt>
          <cx:pt idx="275351">0</cx:pt>
          <cx:pt idx="275352">51</cx:pt>
          <cx:pt idx="275353">0</cx:pt>
          <cx:pt idx="275354">42</cx:pt>
          <cx:pt idx="275355">107</cx:pt>
          <cx:pt idx="275356">6</cx:pt>
          <cx:pt idx="275357">62</cx:pt>
          <cx:pt idx="275358">7</cx:pt>
          <cx:pt idx="275359">152</cx:pt>
          <cx:pt idx="275360">38</cx:pt>
          <cx:pt idx="275361">7</cx:pt>
          <cx:pt idx="275362">0</cx:pt>
          <cx:pt idx="275363">0</cx:pt>
          <cx:pt idx="275364">21</cx:pt>
          <cx:pt idx="275365">45</cx:pt>
          <cx:pt idx="275366">8</cx:pt>
          <cx:pt idx="275367">4</cx:pt>
          <cx:pt idx="275368">0</cx:pt>
          <cx:pt idx="275369">0</cx:pt>
          <cx:pt idx="275370">75</cx:pt>
          <cx:pt idx="275371">41</cx:pt>
          <cx:pt idx="275372">1</cx:pt>
          <cx:pt idx="275373">51</cx:pt>
          <cx:pt idx="275374">1</cx:pt>
          <cx:pt idx="275375">2</cx:pt>
          <cx:pt idx="275376">6</cx:pt>
          <cx:pt idx="275377">24</cx:pt>
          <cx:pt idx="275378">35</cx:pt>
          <cx:pt idx="275379">199</cx:pt>
          <cx:pt idx="275380">0</cx:pt>
          <cx:pt idx="275381">613</cx:pt>
          <cx:pt idx="275382">75</cx:pt>
          <cx:pt idx="275383">260</cx:pt>
          <cx:pt idx="275384">0</cx:pt>
          <cx:pt idx="275385">8</cx:pt>
          <cx:pt idx="275386">108</cx:pt>
          <cx:pt idx="275387">116</cx:pt>
          <cx:pt idx="275388">57</cx:pt>
          <cx:pt idx="275389">21</cx:pt>
          <cx:pt idx="275390">4</cx:pt>
          <cx:pt idx="275391">50</cx:pt>
          <cx:pt idx="275392">0</cx:pt>
          <cx:pt idx="275393">41</cx:pt>
          <cx:pt idx="275394">50</cx:pt>
          <cx:pt idx="275395">2</cx:pt>
          <cx:pt idx="275396">121</cx:pt>
          <cx:pt idx="275397">20</cx:pt>
          <cx:pt idx="275398">7</cx:pt>
          <cx:pt idx="275399">1</cx:pt>
          <cx:pt idx="275400">31</cx:pt>
          <cx:pt idx="275401">192</cx:pt>
          <cx:pt idx="275402">40</cx:pt>
          <cx:pt idx="275403">112</cx:pt>
          <cx:pt idx="275404">0</cx:pt>
          <cx:pt idx="275405">110</cx:pt>
          <cx:pt idx="275406">71</cx:pt>
          <cx:pt idx="275407">498</cx:pt>
          <cx:pt idx="275408">22</cx:pt>
          <cx:pt idx="275409">4</cx:pt>
          <cx:pt idx="275410">1</cx:pt>
          <cx:pt idx="275411">50</cx:pt>
          <cx:pt idx="275412">40</cx:pt>
          <cx:pt idx="275413">28</cx:pt>
          <cx:pt idx="275414">70</cx:pt>
          <cx:pt idx="275415">1</cx:pt>
          <cx:pt idx="275416">1</cx:pt>
          <cx:pt idx="275417">22</cx:pt>
          <cx:pt idx="275418">0</cx:pt>
          <cx:pt idx="275419">7</cx:pt>
          <cx:pt idx="275420">0</cx:pt>
          <cx:pt idx="275421">1</cx:pt>
          <cx:pt idx="275422">19</cx:pt>
          <cx:pt idx="275423">0</cx:pt>
          <cx:pt idx="275424">5</cx:pt>
          <cx:pt idx="275425">303</cx:pt>
          <cx:pt idx="275426">3</cx:pt>
          <cx:pt idx="275427">5</cx:pt>
          <cx:pt idx="275428">0</cx:pt>
          <cx:pt idx="275429">6</cx:pt>
          <cx:pt idx="275430">19</cx:pt>
          <cx:pt idx="275431">337</cx:pt>
          <cx:pt idx="275432">224</cx:pt>
          <cx:pt idx="275433">0</cx:pt>
          <cx:pt idx="275434">11</cx:pt>
          <cx:pt idx="275435">8</cx:pt>
          <cx:pt idx="275436">1</cx:pt>
          <cx:pt idx="275437">9</cx:pt>
          <cx:pt idx="275438">1</cx:pt>
          <cx:pt idx="275439">0</cx:pt>
          <cx:pt idx="275440">4</cx:pt>
          <cx:pt idx="275441">367</cx:pt>
          <cx:pt idx="275442">114</cx:pt>
          <cx:pt idx="275443">59</cx:pt>
          <cx:pt idx="275444">96</cx:pt>
          <cx:pt idx="275445">6</cx:pt>
          <cx:pt idx="275446">0</cx:pt>
          <cx:pt idx="275447">3</cx:pt>
          <cx:pt idx="275448">0</cx:pt>
          <cx:pt idx="275449">0</cx:pt>
          <cx:pt idx="275450">8</cx:pt>
          <cx:pt idx="275451">6</cx:pt>
          <cx:pt idx="275452">2</cx:pt>
          <cx:pt idx="275453">7</cx:pt>
          <cx:pt idx="275454">17</cx:pt>
          <cx:pt idx="275455">19</cx:pt>
          <cx:pt idx="275456">64</cx:pt>
          <cx:pt idx="275457">9</cx:pt>
          <cx:pt idx="275458">3</cx:pt>
          <cx:pt idx="275459">0</cx:pt>
          <cx:pt idx="275460">47</cx:pt>
          <cx:pt idx="275461">0</cx:pt>
          <cx:pt idx="275462">4</cx:pt>
          <cx:pt idx="275463">23</cx:pt>
          <cx:pt idx="275464">41</cx:pt>
          <cx:pt idx="275465">0</cx:pt>
          <cx:pt idx="275466">6</cx:pt>
          <cx:pt idx="275467">34</cx:pt>
          <cx:pt idx="275468">2</cx:pt>
          <cx:pt idx="275469">69</cx:pt>
          <cx:pt idx="275470">0</cx:pt>
          <cx:pt idx="275471">0</cx:pt>
          <cx:pt idx="275472">1</cx:pt>
          <cx:pt idx="275473">17</cx:pt>
          <cx:pt idx="275474">39</cx:pt>
          <cx:pt idx="275475">0</cx:pt>
          <cx:pt idx="275476">181</cx:pt>
          <cx:pt idx="275477">1</cx:pt>
          <cx:pt idx="275478">9</cx:pt>
          <cx:pt idx="275479">23</cx:pt>
          <cx:pt idx="275480">17</cx:pt>
          <cx:pt idx="275481">522</cx:pt>
          <cx:pt idx="275482">2</cx:pt>
          <cx:pt idx="275483">0</cx:pt>
          <cx:pt idx="275484">0</cx:pt>
          <cx:pt idx="275485">0</cx:pt>
          <cx:pt idx="275486">0</cx:pt>
          <cx:pt idx="275487">0</cx:pt>
          <cx:pt idx="275488">0</cx:pt>
          <cx:pt idx="275489">45</cx:pt>
          <cx:pt idx="275490">8</cx:pt>
          <cx:pt idx="275491">7</cx:pt>
          <cx:pt idx="275492">2</cx:pt>
          <cx:pt idx="275493">3</cx:pt>
          <cx:pt idx="275494">38</cx:pt>
          <cx:pt idx="275495">307</cx:pt>
          <cx:pt idx="275496">19</cx:pt>
          <cx:pt idx="275497">2</cx:pt>
          <cx:pt idx="275498">0</cx:pt>
          <cx:pt idx="275499">0</cx:pt>
          <cx:pt idx="275500">46</cx:pt>
          <cx:pt idx="275501">20</cx:pt>
          <cx:pt idx="275502">0</cx:pt>
          <cx:pt idx="275503">207</cx:pt>
          <cx:pt idx="275504">646</cx:pt>
          <cx:pt idx="275505">5</cx:pt>
          <cx:pt idx="275506">0</cx:pt>
          <cx:pt idx="275507">1</cx:pt>
          <cx:pt idx="275508">7</cx:pt>
          <cx:pt idx="275509">34</cx:pt>
          <cx:pt idx="275510">123</cx:pt>
          <cx:pt idx="275511">7</cx:pt>
          <cx:pt idx="275512">0</cx:pt>
          <cx:pt idx="275513">8</cx:pt>
          <cx:pt idx="275514">82</cx:pt>
          <cx:pt idx="275515">81</cx:pt>
          <cx:pt idx="275516">62</cx:pt>
          <cx:pt idx="275517">6</cx:pt>
          <cx:pt idx="275518">11</cx:pt>
          <cx:pt idx="275519">36</cx:pt>
          <cx:pt idx="275520">76</cx:pt>
          <cx:pt idx="275521">12</cx:pt>
          <cx:pt idx="275522">21</cx:pt>
          <cx:pt idx="275523">14</cx:pt>
          <cx:pt idx="275524">0</cx:pt>
          <cx:pt idx="275525">0</cx:pt>
          <cx:pt idx="275526">20</cx:pt>
          <cx:pt idx="275527">0</cx:pt>
          <cx:pt idx="275528">29</cx:pt>
          <cx:pt idx="275529">8</cx:pt>
          <cx:pt idx="275530">89</cx:pt>
          <cx:pt idx="275531">0</cx:pt>
          <cx:pt idx="275532">183</cx:pt>
          <cx:pt idx="275533">5</cx:pt>
          <cx:pt idx="275534">0</cx:pt>
          <cx:pt idx="275535">2</cx:pt>
          <cx:pt idx="275536">0</cx:pt>
          <cx:pt idx="275537">76</cx:pt>
          <cx:pt idx="275538">125</cx:pt>
          <cx:pt idx="275539">162</cx:pt>
          <cx:pt idx="275540">12</cx:pt>
          <cx:pt idx="275541">1</cx:pt>
          <cx:pt idx="275542">0</cx:pt>
          <cx:pt idx="275543">1</cx:pt>
          <cx:pt idx="275544">140</cx:pt>
          <cx:pt idx="275545">2</cx:pt>
          <cx:pt idx="275546">317</cx:pt>
          <cx:pt idx="275547">161</cx:pt>
          <cx:pt idx="275548">8</cx:pt>
          <cx:pt idx="275549">0</cx:pt>
          <cx:pt idx="275550">7</cx:pt>
          <cx:pt idx="275551">58</cx:pt>
          <cx:pt idx="275552">310</cx:pt>
          <cx:pt idx="275553">0</cx:pt>
          <cx:pt idx="275554">0</cx:pt>
          <cx:pt idx="275555">1</cx:pt>
          <cx:pt idx="275556">13</cx:pt>
          <cx:pt idx="275557">75</cx:pt>
          <cx:pt idx="275558">83</cx:pt>
          <cx:pt idx="275559">0</cx:pt>
          <cx:pt idx="275560">15</cx:pt>
          <cx:pt idx="275561">34</cx:pt>
          <cx:pt idx="275562">50</cx:pt>
          <cx:pt idx="275563">27</cx:pt>
          <cx:pt idx="275564">16</cx:pt>
          <cx:pt idx="275565">0</cx:pt>
          <cx:pt idx="275566">21</cx:pt>
          <cx:pt idx="275567">177</cx:pt>
          <cx:pt idx="275568">214</cx:pt>
          <cx:pt idx="275569">51</cx:pt>
          <cx:pt idx="275570">0</cx:pt>
          <cx:pt idx="275571">0</cx:pt>
          <cx:pt idx="275572">0</cx:pt>
          <cx:pt idx="275573">4</cx:pt>
          <cx:pt idx="275574">2</cx:pt>
          <cx:pt idx="275575">0</cx:pt>
          <cx:pt idx="275576">0</cx:pt>
          <cx:pt idx="275577">0</cx:pt>
          <cx:pt idx="275578">0</cx:pt>
          <cx:pt idx="275579">4</cx:pt>
          <cx:pt idx="275580">0</cx:pt>
          <cx:pt idx="275581">0</cx:pt>
          <cx:pt idx="275582">92</cx:pt>
          <cx:pt idx="275583">3</cx:pt>
          <cx:pt idx="275584">95</cx:pt>
          <cx:pt idx="275585">0</cx:pt>
          <cx:pt idx="275586">25</cx:pt>
          <cx:pt idx="275587">202</cx:pt>
          <cx:pt idx="275588">0</cx:pt>
          <cx:pt idx="275589">0</cx:pt>
          <cx:pt idx="275590">126</cx:pt>
          <cx:pt idx="275591">4</cx:pt>
          <cx:pt idx="275592">406</cx:pt>
          <cx:pt idx="275593">0</cx:pt>
          <cx:pt idx="275594">28</cx:pt>
          <cx:pt idx="275595">241</cx:pt>
          <cx:pt idx="275596">0</cx:pt>
          <cx:pt idx="275597">18</cx:pt>
          <cx:pt idx="275598">32</cx:pt>
          <cx:pt idx="275599">0</cx:pt>
          <cx:pt idx="275600">0</cx:pt>
          <cx:pt idx="275601">41</cx:pt>
          <cx:pt idx="275602">5</cx:pt>
          <cx:pt idx="275603">34</cx:pt>
          <cx:pt idx="275604">132</cx:pt>
          <cx:pt idx="275605">62</cx:pt>
          <cx:pt idx="275606">70</cx:pt>
          <cx:pt idx="275607">0</cx:pt>
          <cx:pt idx="275608">36</cx:pt>
          <cx:pt idx="275609">21</cx:pt>
          <cx:pt idx="275610">15</cx:pt>
          <cx:pt idx="275611">172</cx:pt>
          <cx:pt idx="275612">21</cx:pt>
          <cx:pt idx="275613">0</cx:pt>
          <cx:pt idx="275614">1</cx:pt>
          <cx:pt idx="275615">0</cx:pt>
          <cx:pt idx="275616">105</cx:pt>
          <cx:pt idx="275617">5</cx:pt>
          <cx:pt idx="275618">40</cx:pt>
          <cx:pt idx="275619">69</cx:pt>
          <cx:pt idx="275620">54</cx:pt>
          <cx:pt idx="275621">41</cx:pt>
          <cx:pt idx="275622">14</cx:pt>
          <cx:pt idx="275623">16</cx:pt>
          <cx:pt idx="275624">0</cx:pt>
          <cx:pt idx="275625">425</cx:pt>
          <cx:pt idx="275626">1</cx:pt>
          <cx:pt idx="275627">0</cx:pt>
          <cx:pt idx="275628">19</cx:pt>
          <cx:pt idx="275629">30</cx:pt>
          <cx:pt idx="275630">22</cx:pt>
          <cx:pt idx="275631">0</cx:pt>
          <cx:pt idx="275632">0</cx:pt>
          <cx:pt idx="275633">1</cx:pt>
          <cx:pt idx="275634">0</cx:pt>
          <cx:pt idx="275635">1</cx:pt>
          <cx:pt idx="275636">0</cx:pt>
          <cx:pt idx="275637">161</cx:pt>
          <cx:pt idx="275638">20</cx:pt>
          <cx:pt idx="275639">27</cx:pt>
          <cx:pt idx="275640">0</cx:pt>
          <cx:pt idx="275641">5</cx:pt>
          <cx:pt idx="275642">1</cx:pt>
          <cx:pt idx="275643">63</cx:pt>
          <cx:pt idx="275644">13</cx:pt>
          <cx:pt idx="275645">0</cx:pt>
          <cx:pt idx="275646">27</cx:pt>
          <cx:pt idx="275647">4</cx:pt>
          <cx:pt idx="275648">12</cx:pt>
          <cx:pt idx="275649">16</cx:pt>
          <cx:pt idx="275650">61</cx:pt>
          <cx:pt idx="275651">2</cx:pt>
          <cx:pt idx="275652">0</cx:pt>
          <cx:pt idx="275653">388</cx:pt>
          <cx:pt idx="275654">11</cx:pt>
          <cx:pt idx="275655">20</cx:pt>
          <cx:pt idx="275656">22</cx:pt>
          <cx:pt idx="275657">36</cx:pt>
          <cx:pt idx="275658">329</cx:pt>
          <cx:pt idx="275659">4</cx:pt>
          <cx:pt idx="275660">36</cx:pt>
          <cx:pt idx="275661">41</cx:pt>
          <cx:pt idx="275662">0</cx:pt>
          <cx:pt idx="275663">0</cx:pt>
          <cx:pt idx="275664">48</cx:pt>
          <cx:pt idx="275665">315</cx:pt>
          <cx:pt idx="275666">23</cx:pt>
          <cx:pt idx="275667">0</cx:pt>
          <cx:pt idx="275668">0</cx:pt>
          <cx:pt idx="275669">0</cx:pt>
          <cx:pt idx="275670">0</cx:pt>
          <cx:pt idx="275671">190</cx:pt>
          <cx:pt idx="275672">7</cx:pt>
          <cx:pt idx="275673">0</cx:pt>
          <cx:pt idx="275674">0</cx:pt>
          <cx:pt idx="275675">3</cx:pt>
          <cx:pt idx="275676">68</cx:pt>
          <cx:pt idx="275677">20</cx:pt>
          <cx:pt idx="275678">0</cx:pt>
          <cx:pt idx="275679">50</cx:pt>
          <cx:pt idx="275680">0</cx:pt>
          <cx:pt idx="275681">48</cx:pt>
          <cx:pt idx="275682">0</cx:pt>
          <cx:pt idx="275683">3</cx:pt>
          <cx:pt idx="275684">12</cx:pt>
          <cx:pt idx="275685">48</cx:pt>
          <cx:pt idx="275686">23</cx:pt>
          <cx:pt idx="275687">4</cx:pt>
          <cx:pt idx="275688">65</cx:pt>
          <cx:pt idx="275689">1</cx:pt>
          <cx:pt idx="275690">6</cx:pt>
          <cx:pt idx="275691">94</cx:pt>
          <cx:pt idx="275692">93</cx:pt>
          <cx:pt idx="275693">3</cx:pt>
          <cx:pt idx="275694">4</cx:pt>
          <cx:pt idx="275695">38</cx:pt>
          <cx:pt idx="275696">21</cx:pt>
          <cx:pt idx="275697">16</cx:pt>
          <cx:pt idx="275698">316</cx:pt>
          <cx:pt idx="275699">22</cx:pt>
          <cx:pt idx="275700">91</cx:pt>
          <cx:pt idx="275701">33</cx:pt>
          <cx:pt idx="275702">15</cx:pt>
          <cx:pt idx="275703">1</cx:pt>
          <cx:pt idx="275704">5</cx:pt>
          <cx:pt idx="275705">0</cx:pt>
          <cx:pt idx="275706">0</cx:pt>
          <cx:pt idx="275707">0</cx:pt>
          <cx:pt idx="275708">64</cx:pt>
          <cx:pt idx="275709">0</cx:pt>
          <cx:pt idx="275710">0</cx:pt>
          <cx:pt idx="275711">162</cx:pt>
          <cx:pt idx="275712">14</cx:pt>
          <cx:pt idx="275713">1</cx:pt>
          <cx:pt idx="275714">23</cx:pt>
          <cx:pt idx="275715">251</cx:pt>
          <cx:pt idx="275716">174</cx:pt>
          <cx:pt idx="275717">369</cx:pt>
          <cx:pt idx="275718">49</cx:pt>
          <cx:pt idx="275719">1</cx:pt>
          <cx:pt idx="275720">0</cx:pt>
          <cx:pt idx="275721">0</cx:pt>
          <cx:pt idx="275722">0</cx:pt>
          <cx:pt idx="275723">5</cx:pt>
          <cx:pt idx="275724">278</cx:pt>
          <cx:pt idx="275725">5</cx:pt>
          <cx:pt idx="275726">33</cx:pt>
          <cx:pt idx="275727">71</cx:pt>
          <cx:pt idx="275728">1</cx:pt>
          <cx:pt idx="275729">11</cx:pt>
          <cx:pt idx="275730">22</cx:pt>
          <cx:pt idx="275731">3</cx:pt>
          <cx:pt idx="275732">184</cx:pt>
          <cx:pt idx="275733">13</cx:pt>
          <cx:pt idx="275734">8</cx:pt>
          <cx:pt idx="275735">0</cx:pt>
          <cx:pt idx="275736">9</cx:pt>
          <cx:pt idx="275737">0</cx:pt>
          <cx:pt idx="275738">58</cx:pt>
          <cx:pt idx="275739">3</cx:pt>
          <cx:pt idx="275740">83</cx:pt>
          <cx:pt idx="275741">0</cx:pt>
          <cx:pt idx="275742">81</cx:pt>
          <cx:pt idx="275743">0</cx:pt>
          <cx:pt idx="275744">0</cx:pt>
          <cx:pt idx="275745">0</cx:pt>
          <cx:pt idx="275746">5</cx:pt>
          <cx:pt idx="275747">0</cx:pt>
          <cx:pt idx="275748">0</cx:pt>
          <cx:pt idx="275749">0</cx:pt>
          <cx:pt idx="275750">0</cx:pt>
          <cx:pt idx="275751">0</cx:pt>
          <cx:pt idx="275752">0</cx:pt>
          <cx:pt idx="275753">0</cx:pt>
          <cx:pt idx="275754">0</cx:pt>
          <cx:pt idx="275755">22</cx:pt>
          <cx:pt idx="275756">0</cx:pt>
          <cx:pt idx="275757">0</cx:pt>
          <cx:pt idx="275758">0</cx:pt>
          <cx:pt idx="275759">0</cx:pt>
          <cx:pt idx="275760">1</cx:pt>
          <cx:pt idx="275761">0</cx:pt>
          <cx:pt idx="275762">8</cx:pt>
          <cx:pt idx="275763">66</cx:pt>
          <cx:pt idx="275764">0</cx:pt>
          <cx:pt idx="275765">1</cx:pt>
          <cx:pt idx="275766">52</cx:pt>
          <cx:pt idx="275767">3</cx:pt>
          <cx:pt idx="275768">83</cx:pt>
          <cx:pt idx="275769">32</cx:pt>
          <cx:pt idx="275770">527</cx:pt>
          <cx:pt idx="275771">5</cx:pt>
          <cx:pt idx="275772">2</cx:pt>
          <cx:pt idx="275773">96</cx:pt>
          <cx:pt idx="275774">1</cx:pt>
          <cx:pt idx="275775">1</cx:pt>
          <cx:pt idx="275776">0</cx:pt>
          <cx:pt idx="275777">1</cx:pt>
          <cx:pt idx="275778">0</cx:pt>
          <cx:pt idx="275779">22</cx:pt>
          <cx:pt idx="275780">3</cx:pt>
          <cx:pt idx="275781">124</cx:pt>
          <cx:pt idx="275782">0</cx:pt>
          <cx:pt idx="275783">78</cx:pt>
          <cx:pt idx="275784">5</cx:pt>
          <cx:pt idx="275785">0</cx:pt>
          <cx:pt idx="275786">6</cx:pt>
          <cx:pt idx="275787">13</cx:pt>
          <cx:pt idx="275788">29</cx:pt>
          <cx:pt idx="275789">91</cx:pt>
          <cx:pt idx="275790">6</cx:pt>
          <cx:pt idx="275791">2</cx:pt>
          <cx:pt idx="275792">38</cx:pt>
          <cx:pt idx="275793">0</cx:pt>
          <cx:pt idx="275794">6</cx:pt>
          <cx:pt idx="275795">21</cx:pt>
          <cx:pt idx="275796">0</cx:pt>
          <cx:pt idx="275797">3</cx:pt>
          <cx:pt idx="275798">187</cx:pt>
          <cx:pt idx="275799">0</cx:pt>
          <cx:pt idx="275800">0</cx:pt>
          <cx:pt idx="275801">73</cx:pt>
          <cx:pt idx="275802">49</cx:pt>
          <cx:pt idx="275803">21</cx:pt>
          <cx:pt idx="275804">0</cx:pt>
          <cx:pt idx="275805">7</cx:pt>
          <cx:pt idx="275806">1</cx:pt>
          <cx:pt idx="275807">0</cx:pt>
          <cx:pt idx="275808">0</cx:pt>
          <cx:pt idx="275809">5</cx:pt>
          <cx:pt idx="275810">2</cx:pt>
          <cx:pt idx="275811">2</cx:pt>
          <cx:pt idx="275812">6</cx:pt>
          <cx:pt idx="275813">10</cx:pt>
          <cx:pt idx="275814">123</cx:pt>
          <cx:pt idx="275815">34</cx:pt>
          <cx:pt idx="275816">1</cx:pt>
          <cx:pt idx="275817">44</cx:pt>
          <cx:pt idx="275818">0</cx:pt>
          <cx:pt idx="275819">0</cx:pt>
          <cx:pt idx="275820">12</cx:pt>
          <cx:pt idx="275821">4</cx:pt>
          <cx:pt idx="275822">0</cx:pt>
          <cx:pt idx="275823">0</cx:pt>
          <cx:pt idx="275824">120</cx:pt>
          <cx:pt idx="275825">76</cx:pt>
          <cx:pt idx="275826">1</cx:pt>
          <cx:pt idx="275827">1</cx:pt>
          <cx:pt idx="275828">0</cx:pt>
          <cx:pt idx="275829">2</cx:pt>
          <cx:pt idx="275830">10</cx:pt>
          <cx:pt idx="275831">8</cx:pt>
          <cx:pt idx="275832">335</cx:pt>
          <cx:pt idx="275833">5</cx:pt>
          <cx:pt idx="275834">10</cx:pt>
          <cx:pt idx="275835">1</cx:pt>
          <cx:pt idx="275836">8</cx:pt>
          <cx:pt idx="275837">38</cx:pt>
          <cx:pt idx="275838">2</cx:pt>
          <cx:pt idx="275839">4</cx:pt>
          <cx:pt idx="275840">154</cx:pt>
          <cx:pt idx="275841">0</cx:pt>
          <cx:pt idx="275842">1</cx:pt>
          <cx:pt idx="275843">22</cx:pt>
          <cx:pt idx="275844">128</cx:pt>
          <cx:pt idx="275845">9</cx:pt>
          <cx:pt idx="275846">10</cx:pt>
          <cx:pt idx="275847">63</cx:pt>
          <cx:pt idx="275848">1</cx:pt>
          <cx:pt idx="275849">112</cx:pt>
          <cx:pt idx="275850">9</cx:pt>
          <cx:pt idx="275851">2</cx:pt>
          <cx:pt idx="275852">24</cx:pt>
          <cx:pt idx="275853">10</cx:pt>
          <cx:pt idx="275854">131</cx:pt>
          <cx:pt idx="275855">27</cx:pt>
          <cx:pt idx="275856">1</cx:pt>
          <cx:pt idx="275857">483</cx:pt>
          <cx:pt idx="275858">0</cx:pt>
          <cx:pt idx="275859">0</cx:pt>
          <cx:pt idx="275860">0</cx:pt>
          <cx:pt idx="275861">1</cx:pt>
          <cx:pt idx="275862">139</cx:pt>
          <cx:pt idx="275863">20</cx:pt>
          <cx:pt idx="275864">1</cx:pt>
          <cx:pt idx="275865">0</cx:pt>
          <cx:pt idx="275866">5</cx:pt>
          <cx:pt idx="275867">0</cx:pt>
          <cx:pt idx="275868">0</cx:pt>
          <cx:pt idx="275869">0</cx:pt>
          <cx:pt idx="275870">0</cx:pt>
          <cx:pt idx="275871">62</cx:pt>
          <cx:pt idx="275872">0</cx:pt>
          <cx:pt idx="275873">0</cx:pt>
          <cx:pt idx="275874">4</cx:pt>
          <cx:pt idx="275875">27</cx:pt>
          <cx:pt idx="275876">1</cx:pt>
          <cx:pt idx="275877">170</cx:pt>
          <cx:pt idx="275878">21</cx:pt>
          <cx:pt idx="275879">6</cx:pt>
          <cx:pt idx="275880">1</cx:pt>
          <cx:pt idx="275881">2</cx:pt>
          <cx:pt idx="275882">0</cx:pt>
          <cx:pt idx="275883">0</cx:pt>
          <cx:pt idx="275884">0</cx:pt>
          <cx:pt idx="275885">0</cx:pt>
          <cx:pt idx="275886">2</cx:pt>
          <cx:pt idx="275887">0</cx:pt>
          <cx:pt idx="275888">26</cx:pt>
          <cx:pt idx="275889">1</cx:pt>
          <cx:pt idx="275890">0</cx:pt>
          <cx:pt idx="275891">1</cx:pt>
          <cx:pt idx="275892">29</cx:pt>
          <cx:pt idx="275893">3</cx:pt>
          <cx:pt idx="275894">16</cx:pt>
          <cx:pt idx="275895">0</cx:pt>
          <cx:pt idx="275896">0</cx:pt>
          <cx:pt idx="275897">4</cx:pt>
          <cx:pt idx="275898">0</cx:pt>
          <cx:pt idx="275899">0</cx:pt>
          <cx:pt idx="275900">132</cx:pt>
          <cx:pt idx="275901">0</cx:pt>
          <cx:pt idx="275902">0</cx:pt>
          <cx:pt idx="275903">0</cx:pt>
          <cx:pt idx="275904">0</cx:pt>
          <cx:pt idx="275905">0</cx:pt>
          <cx:pt idx="275906">0</cx:pt>
          <cx:pt idx="275907">87</cx:pt>
          <cx:pt idx="275908">377</cx:pt>
          <cx:pt idx="275909">131</cx:pt>
          <cx:pt idx="275910">28</cx:pt>
          <cx:pt idx="275911">13</cx:pt>
          <cx:pt idx="275912">74</cx:pt>
          <cx:pt idx="275913">179</cx:pt>
          <cx:pt idx="275914">189</cx:pt>
          <cx:pt idx="275915">3</cx:pt>
          <cx:pt idx="275916">24</cx:pt>
          <cx:pt idx="275917">4</cx:pt>
          <cx:pt idx="275918">0</cx:pt>
          <cx:pt idx="275919">6</cx:pt>
          <cx:pt idx="275920">17</cx:pt>
          <cx:pt idx="275921">271</cx:pt>
          <cx:pt idx="275922">7</cx:pt>
          <cx:pt idx="275923">3</cx:pt>
          <cx:pt idx="275924">182</cx:pt>
          <cx:pt idx="275925">1</cx:pt>
          <cx:pt idx="275926">5</cx:pt>
          <cx:pt idx="275927">0</cx:pt>
          <cx:pt idx="275928">0</cx:pt>
          <cx:pt idx="275929">0</cx:pt>
          <cx:pt idx="275930">0</cx:pt>
          <cx:pt idx="275931">0</cx:pt>
          <cx:pt idx="275932">1</cx:pt>
          <cx:pt idx="275933">64</cx:pt>
          <cx:pt idx="275934">0</cx:pt>
          <cx:pt idx="275935">0</cx:pt>
          <cx:pt idx="275936">21</cx:pt>
          <cx:pt idx="275937">0</cx:pt>
          <cx:pt idx="275938">0</cx:pt>
          <cx:pt idx="275939">7</cx:pt>
          <cx:pt idx="275940">7</cx:pt>
          <cx:pt idx="275941">222</cx:pt>
          <cx:pt idx="275942">1</cx:pt>
          <cx:pt idx="275943">22</cx:pt>
          <cx:pt idx="275944">0</cx:pt>
          <cx:pt idx="275945">0</cx:pt>
          <cx:pt idx="275946">0</cx:pt>
          <cx:pt idx="275947">0</cx:pt>
          <cx:pt idx="275948">76</cx:pt>
          <cx:pt idx="275949">0</cx:pt>
          <cx:pt idx="275950">13</cx:pt>
          <cx:pt idx="275951">7</cx:pt>
          <cx:pt idx="275952">582</cx:pt>
          <cx:pt idx="275953">0</cx:pt>
          <cx:pt idx="275954">14</cx:pt>
          <cx:pt idx="275955">0</cx:pt>
          <cx:pt idx="275956">2</cx:pt>
          <cx:pt idx="275957">75</cx:pt>
          <cx:pt idx="275958">17</cx:pt>
          <cx:pt idx="275959">8</cx:pt>
          <cx:pt idx="275960">0</cx:pt>
          <cx:pt idx="275961">0</cx:pt>
          <cx:pt idx="275962">15</cx:pt>
          <cx:pt idx="275963">4</cx:pt>
          <cx:pt idx="275964">7</cx:pt>
          <cx:pt idx="275965">0</cx:pt>
          <cx:pt idx="275966">1</cx:pt>
          <cx:pt idx="275967">1</cx:pt>
          <cx:pt idx="275968">5</cx:pt>
          <cx:pt idx="275969">0</cx:pt>
          <cx:pt idx="275970">1</cx:pt>
          <cx:pt idx="275971">14</cx:pt>
          <cx:pt idx="275972">0</cx:pt>
          <cx:pt idx="275973">105</cx:pt>
          <cx:pt idx="275974">19</cx:pt>
          <cx:pt idx="275975">260</cx:pt>
          <cx:pt idx="275976">1</cx:pt>
          <cx:pt idx="275977">66</cx:pt>
          <cx:pt idx="275978">28</cx:pt>
          <cx:pt idx="275979">0</cx:pt>
          <cx:pt idx="275980">63</cx:pt>
          <cx:pt idx="275981">8</cx:pt>
          <cx:pt idx="275982">8</cx:pt>
          <cx:pt idx="275983">71</cx:pt>
          <cx:pt idx="275984">29</cx:pt>
          <cx:pt idx="275985">14</cx:pt>
          <cx:pt idx="275986">42</cx:pt>
          <cx:pt idx="275987">1</cx:pt>
          <cx:pt idx="275988">0</cx:pt>
          <cx:pt idx="275989">0</cx:pt>
          <cx:pt idx="275990">13</cx:pt>
          <cx:pt idx="275991">15</cx:pt>
          <cx:pt idx="275992">1</cx:pt>
          <cx:pt idx="275993">24</cx:pt>
          <cx:pt idx="275994">0</cx:pt>
          <cx:pt idx="275995">0</cx:pt>
          <cx:pt idx="275996">1</cx:pt>
          <cx:pt idx="275997">84</cx:pt>
          <cx:pt idx="275998">12</cx:pt>
          <cx:pt idx="275999">1</cx:pt>
          <cx:pt idx="276000">47</cx:pt>
          <cx:pt idx="276001">9</cx:pt>
          <cx:pt idx="276002">1</cx:pt>
          <cx:pt idx="276003">4</cx:pt>
          <cx:pt idx="276004">5</cx:pt>
          <cx:pt idx="276005">5</cx:pt>
          <cx:pt idx="276006">32</cx:pt>
          <cx:pt idx="276007">41</cx:pt>
          <cx:pt idx="276008">5</cx:pt>
          <cx:pt idx="276009">49</cx:pt>
          <cx:pt idx="276010">8</cx:pt>
          <cx:pt idx="276011">11</cx:pt>
          <cx:pt idx="276012">98</cx:pt>
          <cx:pt idx="276013">70</cx:pt>
          <cx:pt idx="276014">60</cx:pt>
          <cx:pt idx="276015">115</cx:pt>
          <cx:pt idx="276016">35</cx:pt>
          <cx:pt idx="276017">0</cx:pt>
          <cx:pt idx="276018">1</cx:pt>
          <cx:pt idx="276019">4</cx:pt>
          <cx:pt idx="276020">8</cx:pt>
          <cx:pt idx="276021">329</cx:pt>
          <cx:pt idx="276022">0</cx:pt>
          <cx:pt idx="276023">6</cx:pt>
          <cx:pt idx="276024">15</cx:pt>
          <cx:pt idx="276025">41</cx:pt>
          <cx:pt idx="276026">71</cx:pt>
          <cx:pt idx="276027">7</cx:pt>
          <cx:pt idx="276028">43</cx:pt>
          <cx:pt idx="276029">0</cx:pt>
          <cx:pt idx="276030">0</cx:pt>
          <cx:pt idx="276031">0</cx:pt>
          <cx:pt idx="276032">3</cx:pt>
          <cx:pt idx="276033">2</cx:pt>
          <cx:pt idx="276034">106</cx:pt>
          <cx:pt idx="276035">0</cx:pt>
          <cx:pt idx="276036">9</cx:pt>
          <cx:pt idx="276037">19</cx:pt>
          <cx:pt idx="276038">13</cx:pt>
          <cx:pt idx="276039">25</cx:pt>
          <cx:pt idx="276040">91</cx:pt>
          <cx:pt idx="276041">11</cx:pt>
          <cx:pt idx="276042">3</cx:pt>
          <cx:pt idx="276043">0</cx:pt>
          <cx:pt idx="276044">1</cx:pt>
          <cx:pt idx="276045">0</cx:pt>
          <cx:pt idx="276046">7</cx:pt>
          <cx:pt idx="276047">74</cx:pt>
          <cx:pt idx="276048">28</cx:pt>
          <cx:pt idx="276049">8</cx:pt>
          <cx:pt idx="276050">29</cx:pt>
          <cx:pt idx="276051">19</cx:pt>
          <cx:pt idx="276052">26</cx:pt>
          <cx:pt idx="276053">0</cx:pt>
          <cx:pt idx="276054">11</cx:pt>
          <cx:pt idx="276055">1</cx:pt>
          <cx:pt idx="276056">19</cx:pt>
          <cx:pt idx="276057">671</cx:pt>
          <cx:pt idx="276058">0</cx:pt>
          <cx:pt idx="276059">33</cx:pt>
          <cx:pt idx="276060">11</cx:pt>
          <cx:pt idx="276061">0</cx:pt>
          <cx:pt idx="276062">0</cx:pt>
          <cx:pt idx="276063">8</cx:pt>
          <cx:pt idx="276064">434</cx:pt>
          <cx:pt idx="276065">43</cx:pt>
          <cx:pt idx="276066">6</cx:pt>
          <cx:pt idx="276067">4</cx:pt>
          <cx:pt idx="276068">0</cx:pt>
          <cx:pt idx="276069">4</cx:pt>
          <cx:pt idx="276070">21</cx:pt>
          <cx:pt idx="276071">12</cx:pt>
          <cx:pt idx="276072">0</cx:pt>
          <cx:pt idx="276073">0</cx:pt>
          <cx:pt idx="276074">146</cx:pt>
          <cx:pt idx="276075">0</cx:pt>
          <cx:pt idx="276076">85</cx:pt>
          <cx:pt idx="276077">73</cx:pt>
          <cx:pt idx="276078">0</cx:pt>
          <cx:pt idx="276079">0</cx:pt>
          <cx:pt idx="276080">0</cx:pt>
          <cx:pt idx="276081">5</cx:pt>
          <cx:pt idx="276082">0</cx:pt>
          <cx:pt idx="276083">0</cx:pt>
          <cx:pt idx="276084">5</cx:pt>
          <cx:pt idx="276085">0</cx:pt>
          <cx:pt idx="276086">0</cx:pt>
          <cx:pt idx="276087">0</cx:pt>
          <cx:pt idx="276088">0</cx:pt>
          <cx:pt idx="276089">0</cx:pt>
          <cx:pt idx="276090">0</cx:pt>
          <cx:pt idx="276091">0</cx:pt>
          <cx:pt idx="276092">1</cx:pt>
          <cx:pt idx="276093">25</cx:pt>
          <cx:pt idx="276094">232</cx:pt>
          <cx:pt idx="276095">7</cx:pt>
          <cx:pt idx="276096">121</cx:pt>
          <cx:pt idx="276097">2</cx:pt>
          <cx:pt idx="276098">123</cx:pt>
          <cx:pt idx="276099">116</cx:pt>
          <cx:pt idx="276100">0</cx:pt>
          <cx:pt idx="276101">13</cx:pt>
          <cx:pt idx="276102">5</cx:pt>
          <cx:pt idx="276103">1</cx:pt>
          <cx:pt idx="276104">43</cx:pt>
          <cx:pt idx="276105">45</cx:pt>
          <cx:pt idx="276106">20</cx:pt>
          <cx:pt idx="276107">0</cx:pt>
          <cx:pt idx="276108">0</cx:pt>
          <cx:pt idx="276109">4</cx:pt>
          <cx:pt idx="276110">7</cx:pt>
          <cx:pt idx="276111">6</cx:pt>
          <cx:pt idx="276112">0</cx:pt>
          <cx:pt idx="276113">2</cx:pt>
          <cx:pt idx="276114">1</cx:pt>
          <cx:pt idx="276115">5</cx:pt>
          <cx:pt idx="276116">18</cx:pt>
          <cx:pt idx="276117">3</cx:pt>
          <cx:pt idx="276118">0</cx:pt>
          <cx:pt idx="276119">3</cx:pt>
          <cx:pt idx="276120">358</cx:pt>
          <cx:pt idx="276121">169</cx:pt>
          <cx:pt idx="276122">1</cx:pt>
          <cx:pt idx="276123">52</cx:pt>
          <cx:pt idx="276124">6</cx:pt>
          <cx:pt idx="276125">4</cx:pt>
          <cx:pt idx="276126">35</cx:pt>
          <cx:pt idx="276127">1</cx:pt>
          <cx:pt idx="276128">9</cx:pt>
          <cx:pt idx="276129">0</cx:pt>
          <cx:pt idx="276130">3</cx:pt>
          <cx:pt idx="276131">21</cx:pt>
          <cx:pt idx="276132">1</cx:pt>
          <cx:pt idx="276133">7</cx:pt>
          <cx:pt idx="276134">7</cx:pt>
          <cx:pt idx="276135">1</cx:pt>
          <cx:pt idx="276136">1</cx:pt>
          <cx:pt idx="276137">7</cx:pt>
          <cx:pt idx="276138">392</cx:pt>
          <cx:pt idx="276139">78</cx:pt>
          <cx:pt idx="276140">90</cx:pt>
          <cx:pt idx="276141">41</cx:pt>
          <cx:pt idx="276142">8</cx:pt>
          <cx:pt idx="276143">0</cx:pt>
          <cx:pt idx="276144">2</cx:pt>
          <cx:pt idx="276145">1</cx:pt>
          <cx:pt idx="276146">0</cx:pt>
          <cx:pt idx="276147">0</cx:pt>
          <cx:pt idx="276148">2</cx:pt>
          <cx:pt idx="276149">6</cx:pt>
          <cx:pt idx="276150">1</cx:pt>
          <cx:pt idx="276151">1</cx:pt>
          <cx:pt idx="276152">33</cx:pt>
          <cx:pt idx="276153">7</cx:pt>
          <cx:pt idx="276154">96</cx:pt>
          <cx:pt idx="276155">10</cx:pt>
          <cx:pt idx="276156">29</cx:pt>
          <cx:pt idx="276157">236</cx:pt>
          <cx:pt idx="276158">6</cx:pt>
          <cx:pt idx="276159">82</cx:pt>
          <cx:pt idx="276160">33</cx:pt>
          <cx:pt idx="276161">319</cx:pt>
          <cx:pt idx="276162">7</cx:pt>
          <cx:pt idx="276163">17</cx:pt>
          <cx:pt idx="276164">50</cx:pt>
          <cx:pt idx="276165">3</cx:pt>
          <cx:pt idx="276166">6</cx:pt>
          <cx:pt idx="276167">7</cx:pt>
          <cx:pt idx="276168">0</cx:pt>
          <cx:pt idx="276169">0</cx:pt>
          <cx:pt idx="276170">27</cx:pt>
          <cx:pt idx="276171">2</cx:pt>
          <cx:pt idx="276172">53</cx:pt>
          <cx:pt idx="276173">2</cx:pt>
          <cx:pt idx="276174">1</cx:pt>
          <cx:pt idx="276175">1</cx:pt>
          <cx:pt idx="276176">14</cx:pt>
          <cx:pt idx="276177">154</cx:pt>
          <cx:pt idx="276178">42</cx:pt>
          <cx:pt idx="276179">0</cx:pt>
          <cx:pt idx="276180">56</cx:pt>
          <cx:pt idx="276181">1</cx:pt>
          <cx:pt idx="276182">13</cx:pt>
          <cx:pt idx="276183">3</cx:pt>
          <cx:pt idx="276184">4</cx:pt>
          <cx:pt idx="276185">33</cx:pt>
          <cx:pt idx="276186">2</cx:pt>
          <cx:pt idx="276187">326</cx:pt>
          <cx:pt idx="276188">0</cx:pt>
          <cx:pt idx="276189">3</cx:pt>
          <cx:pt idx="276190">28</cx:pt>
          <cx:pt idx="276191">83</cx:pt>
          <cx:pt idx="276192">38</cx:pt>
          <cx:pt idx="276193">3</cx:pt>
          <cx:pt idx="276194">80</cx:pt>
          <cx:pt idx="276195">14</cx:pt>
          <cx:pt idx="276196">0</cx:pt>
          <cx:pt idx="276197">747</cx:pt>
          <cx:pt idx="276198">5</cx:pt>
          <cx:pt idx="276199">11</cx:pt>
          <cx:pt idx="276200">71</cx:pt>
          <cx:pt idx="276201">7</cx:pt>
          <cx:pt idx="276202">22</cx:pt>
          <cx:pt idx="276203">43</cx:pt>
          <cx:pt idx="276204">2</cx:pt>
          <cx:pt idx="276205">4</cx:pt>
          <cx:pt idx="276206">87</cx:pt>
          <cx:pt idx="276207">35</cx:pt>
          <cx:pt idx="276208">154</cx:pt>
          <cx:pt idx="276209">5</cx:pt>
          <cx:pt idx="276210">22</cx:pt>
          <cx:pt idx="276211">0</cx:pt>
          <cx:pt idx="276212">10</cx:pt>
          <cx:pt idx="276213">0</cx:pt>
          <cx:pt idx="276214">7</cx:pt>
          <cx:pt idx="276215">0</cx:pt>
          <cx:pt idx="276216">0</cx:pt>
          <cx:pt idx="276217">0</cx:pt>
          <cx:pt idx="276218">176</cx:pt>
          <cx:pt idx="276219">31</cx:pt>
          <cx:pt idx="276220">0</cx:pt>
          <cx:pt idx="276221">1</cx:pt>
          <cx:pt idx="276222">4</cx:pt>
          <cx:pt idx="276223">0</cx:pt>
          <cx:pt idx="276224">12</cx:pt>
          <cx:pt idx="276225">4</cx:pt>
          <cx:pt idx="276226">0</cx:pt>
          <cx:pt idx="276227">6</cx:pt>
          <cx:pt idx="276228">0</cx:pt>
          <cx:pt idx="276229">13</cx:pt>
          <cx:pt idx="276230">0</cx:pt>
          <cx:pt idx="276231">0</cx:pt>
          <cx:pt idx="276232">60</cx:pt>
          <cx:pt idx="276233">3</cx:pt>
          <cx:pt idx="276234">1</cx:pt>
          <cx:pt idx="276235">1</cx:pt>
          <cx:pt idx="276236">128</cx:pt>
          <cx:pt idx="276237">8</cx:pt>
          <cx:pt idx="276238">11</cx:pt>
          <cx:pt idx="276239">11</cx:pt>
          <cx:pt idx="276240">30</cx:pt>
          <cx:pt idx="276241">1</cx:pt>
          <cx:pt idx="276242">61</cx:pt>
          <cx:pt idx="276243">52</cx:pt>
          <cx:pt idx="276244">11</cx:pt>
          <cx:pt idx="276245">7</cx:pt>
          <cx:pt idx="276246">274</cx:pt>
          <cx:pt idx="276247">392</cx:pt>
          <cx:pt idx="276248">71</cx:pt>
          <cx:pt idx="276249">296</cx:pt>
          <cx:pt idx="276250">249</cx:pt>
          <cx:pt idx="276251">56</cx:pt>
          <cx:pt idx="276252">0</cx:pt>
          <cx:pt idx="276253">69</cx:pt>
          <cx:pt idx="276254">0</cx:pt>
          <cx:pt idx="276255">6</cx:pt>
          <cx:pt idx="276256">17</cx:pt>
          <cx:pt idx="276257">14</cx:pt>
          <cx:pt idx="276258">1</cx:pt>
          <cx:pt idx="276259">0</cx:pt>
          <cx:pt idx="276260">4</cx:pt>
          <cx:pt idx="276261">18</cx:pt>
          <cx:pt idx="276262">0</cx:pt>
          <cx:pt idx="276263">468</cx:pt>
          <cx:pt idx="276264">0</cx:pt>
          <cx:pt idx="276265">0</cx:pt>
          <cx:pt idx="276266">0</cx:pt>
          <cx:pt idx="276267">17</cx:pt>
          <cx:pt idx="276268">99</cx:pt>
          <cx:pt idx="276269">1</cx:pt>
          <cx:pt idx="276270">147</cx:pt>
          <cx:pt idx="276271">103</cx:pt>
          <cx:pt idx="276272">5</cx:pt>
          <cx:pt idx="276273">28</cx:pt>
          <cx:pt idx="276274">0</cx:pt>
          <cx:pt idx="276275">48</cx:pt>
          <cx:pt idx="276276">0</cx:pt>
          <cx:pt idx="276277">90</cx:pt>
          <cx:pt idx="276278">52</cx:pt>
          <cx:pt idx="276279">17</cx:pt>
          <cx:pt idx="276280">9</cx:pt>
          <cx:pt idx="276281">15</cx:pt>
          <cx:pt idx="276282">25</cx:pt>
          <cx:pt idx="276283">1</cx:pt>
          <cx:pt idx="276284">0</cx:pt>
          <cx:pt idx="276285">0</cx:pt>
          <cx:pt idx="276286">20</cx:pt>
          <cx:pt idx="276287">0</cx:pt>
          <cx:pt idx="276288">0</cx:pt>
          <cx:pt idx="276289">1</cx:pt>
          <cx:pt idx="276290">28</cx:pt>
          <cx:pt idx="276291">30</cx:pt>
          <cx:pt idx="276292">12</cx:pt>
          <cx:pt idx="276293">0</cx:pt>
          <cx:pt idx="276294">77</cx:pt>
          <cx:pt idx="276295">8</cx:pt>
          <cx:pt idx="276296">1</cx:pt>
          <cx:pt idx="276297">104</cx:pt>
          <cx:pt idx="276298">0</cx:pt>
          <cx:pt idx="276299">7</cx:pt>
          <cx:pt idx="276300">0</cx:pt>
          <cx:pt idx="276301">0</cx:pt>
          <cx:pt idx="276302">40</cx:pt>
          <cx:pt idx="276303">6</cx:pt>
          <cx:pt idx="276304">369</cx:pt>
          <cx:pt idx="276305">1</cx:pt>
          <cx:pt idx="276306">42</cx:pt>
          <cx:pt idx="276307">119</cx:pt>
          <cx:pt idx="276308">89</cx:pt>
          <cx:pt idx="276309">511</cx:pt>
          <cx:pt idx="276310">17</cx:pt>
          <cx:pt idx="276311">0</cx:pt>
          <cx:pt idx="276312">38</cx:pt>
          <cx:pt idx="276313">3</cx:pt>
          <cx:pt idx="276314">60</cx:pt>
          <cx:pt idx="276315">5</cx:pt>
          <cx:pt idx="276316">19</cx:pt>
          <cx:pt idx="276317">19</cx:pt>
          <cx:pt idx="276318">3</cx:pt>
          <cx:pt idx="276319">23</cx:pt>
          <cx:pt idx="276320">0</cx:pt>
          <cx:pt idx="276321">2</cx:pt>
          <cx:pt idx="276322">20</cx:pt>
          <cx:pt idx="276323">1</cx:pt>
          <cx:pt idx="276324">324</cx:pt>
          <cx:pt idx="276325">51</cx:pt>
          <cx:pt idx="276326">0</cx:pt>
          <cx:pt idx="276327">0</cx:pt>
          <cx:pt idx="276328">0</cx:pt>
          <cx:pt idx="276329">0</cx:pt>
          <cx:pt idx="276330">1</cx:pt>
          <cx:pt idx="276331">1</cx:pt>
          <cx:pt idx="276332">0</cx:pt>
          <cx:pt idx="276333">1</cx:pt>
          <cx:pt idx="276334">108</cx:pt>
          <cx:pt idx="276335">91</cx:pt>
          <cx:pt idx="276336">0</cx:pt>
          <cx:pt idx="276337">0</cx:pt>
          <cx:pt idx="276338">0</cx:pt>
          <cx:pt idx="276339">14</cx:pt>
          <cx:pt idx="276340">312</cx:pt>
          <cx:pt idx="276341">6</cx:pt>
          <cx:pt idx="276342">0</cx:pt>
          <cx:pt idx="276343">84</cx:pt>
          <cx:pt idx="276344">1</cx:pt>
          <cx:pt idx="276345">264</cx:pt>
          <cx:pt idx="276346">0</cx:pt>
          <cx:pt idx="276347">7</cx:pt>
          <cx:pt idx="276348">260</cx:pt>
          <cx:pt idx="276349">174</cx:pt>
          <cx:pt idx="276350">0</cx:pt>
          <cx:pt idx="276351">1</cx:pt>
          <cx:pt idx="276352">0</cx:pt>
          <cx:pt idx="276353">0</cx:pt>
          <cx:pt idx="276354">0</cx:pt>
          <cx:pt idx="276355">0</cx:pt>
          <cx:pt idx="276356">0</cx:pt>
          <cx:pt idx="276357">1</cx:pt>
          <cx:pt idx="276358">31</cx:pt>
          <cx:pt idx="276359">15</cx:pt>
          <cx:pt idx="276360">0</cx:pt>
          <cx:pt idx="276361">14</cx:pt>
          <cx:pt idx="276362">0</cx:pt>
          <cx:pt idx="276363">0</cx:pt>
          <cx:pt idx="276364">56</cx:pt>
          <cx:pt idx="276365">0</cx:pt>
          <cx:pt idx="276366">20</cx:pt>
          <cx:pt idx="276367">28</cx:pt>
          <cx:pt idx="276368">0</cx:pt>
          <cx:pt idx="276369">131</cx:pt>
          <cx:pt idx="276370">7</cx:pt>
          <cx:pt idx="276371">2</cx:pt>
          <cx:pt idx="276372">0</cx:pt>
          <cx:pt idx="276373">292</cx:pt>
          <cx:pt idx="276374">0</cx:pt>
          <cx:pt idx="276375">2</cx:pt>
          <cx:pt idx="276376">818</cx:pt>
          <cx:pt idx="276377">165</cx:pt>
          <cx:pt idx="276378">42</cx:pt>
          <cx:pt idx="276379">0</cx:pt>
          <cx:pt idx="276380">0</cx:pt>
          <cx:pt idx="276381">160</cx:pt>
          <cx:pt idx="276382">0</cx:pt>
          <cx:pt idx="276383">34</cx:pt>
          <cx:pt idx="276384">41</cx:pt>
          <cx:pt idx="276385">4</cx:pt>
          <cx:pt idx="276386">0</cx:pt>
          <cx:pt idx="276387">9</cx:pt>
          <cx:pt idx="276388">16</cx:pt>
          <cx:pt idx="276389">48</cx:pt>
          <cx:pt idx="276390">239</cx:pt>
          <cx:pt idx="276391">11</cx:pt>
          <cx:pt idx="276392">2</cx:pt>
          <cx:pt idx="276393">59</cx:pt>
          <cx:pt idx="276394">3</cx:pt>
          <cx:pt idx="276395">0</cx:pt>
          <cx:pt idx="276396">0</cx:pt>
          <cx:pt idx="276397">1</cx:pt>
          <cx:pt idx="276398">0</cx:pt>
          <cx:pt idx="276399">14</cx:pt>
          <cx:pt idx="276400">6</cx:pt>
          <cx:pt idx="276401">0</cx:pt>
          <cx:pt idx="276402">0</cx:pt>
          <cx:pt idx="276403">0</cx:pt>
          <cx:pt idx="276404">70</cx:pt>
          <cx:pt idx="276405">0</cx:pt>
          <cx:pt idx="276406">13</cx:pt>
          <cx:pt idx="276407">2</cx:pt>
          <cx:pt idx="276408">0</cx:pt>
          <cx:pt idx="276409">0</cx:pt>
          <cx:pt idx="276410">5</cx:pt>
          <cx:pt idx="276411">60</cx:pt>
          <cx:pt idx="276412">5</cx:pt>
          <cx:pt idx="276413">183</cx:pt>
          <cx:pt idx="276414">18</cx:pt>
          <cx:pt idx="276415">18</cx:pt>
          <cx:pt idx="276416">5</cx:pt>
          <cx:pt idx="276417">0</cx:pt>
          <cx:pt idx="276418">1</cx:pt>
          <cx:pt idx="276419">3</cx:pt>
          <cx:pt idx="276420">0</cx:pt>
          <cx:pt idx="276421">0</cx:pt>
          <cx:pt idx="276422">0</cx:pt>
          <cx:pt idx="276423">6</cx:pt>
          <cx:pt idx="276424">0</cx:pt>
          <cx:pt idx="276425">0</cx:pt>
          <cx:pt idx="276426">5</cx:pt>
          <cx:pt idx="276427">5</cx:pt>
          <cx:pt idx="276428">136</cx:pt>
          <cx:pt idx="276429">5</cx:pt>
          <cx:pt idx="276430">3</cx:pt>
          <cx:pt idx="276431">0</cx:pt>
          <cx:pt idx="276432">0</cx:pt>
          <cx:pt idx="276433">4</cx:pt>
          <cx:pt idx="276434">1</cx:pt>
          <cx:pt idx="276435">0</cx:pt>
          <cx:pt idx="276436">8</cx:pt>
          <cx:pt idx="276437">7</cx:pt>
          <cx:pt idx="276438">352</cx:pt>
          <cx:pt idx="276439">7</cx:pt>
          <cx:pt idx="276440">70</cx:pt>
          <cx:pt idx="276441">0</cx:pt>
          <cx:pt idx="276442">2</cx:pt>
          <cx:pt idx="276443">25</cx:pt>
          <cx:pt idx="276444">3</cx:pt>
          <cx:pt idx="276445">357</cx:pt>
          <cx:pt idx="276446">0</cx:pt>
          <cx:pt idx="276447">0</cx:pt>
          <cx:pt idx="276448">0</cx:pt>
          <cx:pt idx="276449">0</cx:pt>
          <cx:pt idx="276450">7</cx:pt>
          <cx:pt idx="276451">9</cx:pt>
          <cx:pt idx="276452">19</cx:pt>
          <cx:pt idx="276453">89</cx:pt>
          <cx:pt idx="276454">16</cx:pt>
          <cx:pt idx="276455">384</cx:pt>
          <cx:pt idx="276456">8</cx:pt>
          <cx:pt idx="276457">14</cx:pt>
          <cx:pt idx="276458">0</cx:pt>
          <cx:pt idx="276459">0</cx:pt>
          <cx:pt idx="276460">25</cx:pt>
          <cx:pt idx="276461">0</cx:pt>
          <cx:pt idx="276462">0</cx:pt>
          <cx:pt idx="276463">0</cx:pt>
          <cx:pt idx="276464">0</cx:pt>
          <cx:pt idx="276465">0</cx:pt>
          <cx:pt idx="276466">0</cx:pt>
          <cx:pt idx="276467">0</cx:pt>
          <cx:pt idx="276468">4</cx:pt>
          <cx:pt idx="276469">17</cx:pt>
          <cx:pt idx="276470">30</cx:pt>
          <cx:pt idx="276471">56</cx:pt>
          <cx:pt idx="276472">0</cx:pt>
          <cx:pt idx="276473">0</cx:pt>
          <cx:pt idx="276474">0</cx:pt>
          <cx:pt idx="276475">14</cx:pt>
          <cx:pt idx="276476">761</cx:pt>
          <cx:pt idx="276477">11</cx:pt>
          <cx:pt idx="276478">0</cx:pt>
          <cx:pt idx="276479">0</cx:pt>
          <cx:pt idx="276480">2</cx:pt>
          <cx:pt idx="276481">161</cx:pt>
          <cx:pt idx="276482">41</cx:pt>
          <cx:pt idx="276483">1</cx:pt>
          <cx:pt idx="276484">34</cx:pt>
          <cx:pt idx="276485">17</cx:pt>
          <cx:pt idx="276486">3</cx:pt>
          <cx:pt idx="276487">18</cx:pt>
          <cx:pt idx="276488">5</cx:pt>
          <cx:pt idx="276489">2</cx:pt>
          <cx:pt idx="276490">0</cx:pt>
          <cx:pt idx="276491">4</cx:pt>
          <cx:pt idx="276492">1</cx:pt>
          <cx:pt idx="276493">0</cx:pt>
          <cx:pt idx="276494">25</cx:pt>
          <cx:pt idx="276495">26</cx:pt>
          <cx:pt idx="276496">0</cx:pt>
          <cx:pt idx="276497">0</cx:pt>
          <cx:pt idx="276498">50</cx:pt>
          <cx:pt idx="276499">33</cx:pt>
          <cx:pt idx="276500">3</cx:pt>
          <cx:pt idx="276501">67</cx:pt>
          <cx:pt idx="276502">106</cx:pt>
          <cx:pt idx="276503">133</cx:pt>
          <cx:pt idx="276504">38</cx:pt>
          <cx:pt idx="276505">18</cx:pt>
          <cx:pt idx="276506">274</cx:pt>
          <cx:pt idx="276507">123</cx:pt>
          <cx:pt idx="276508">35</cx:pt>
          <cx:pt idx="276509">6</cx:pt>
          <cx:pt idx="276510">1</cx:pt>
          <cx:pt idx="276511">3</cx:pt>
          <cx:pt idx="276512">175</cx:pt>
          <cx:pt idx="276513">134</cx:pt>
          <cx:pt idx="276514">0</cx:pt>
          <cx:pt idx="276515">281</cx:pt>
          <cx:pt idx="276516">0</cx:pt>
          <cx:pt idx="276517">26</cx:pt>
          <cx:pt idx="276518">34</cx:pt>
          <cx:pt idx="276519">72</cx:pt>
          <cx:pt idx="276520">0</cx:pt>
          <cx:pt idx="276521">5</cx:pt>
          <cx:pt idx="276522">1</cx:pt>
          <cx:pt idx="276523">195</cx:pt>
          <cx:pt idx="276524">0</cx:pt>
          <cx:pt idx="276525">8</cx:pt>
          <cx:pt idx="276526">26</cx:pt>
          <cx:pt idx="276527">377</cx:pt>
          <cx:pt idx="276528">187</cx:pt>
          <cx:pt idx="276529">203</cx:pt>
          <cx:pt idx="276530">7</cx:pt>
          <cx:pt idx="276531">1</cx:pt>
          <cx:pt idx="276532">0</cx:pt>
          <cx:pt idx="276533">49</cx:pt>
          <cx:pt idx="276534">3</cx:pt>
          <cx:pt idx="276535">8</cx:pt>
          <cx:pt idx="276536">215</cx:pt>
          <cx:pt idx="276537">0</cx:pt>
          <cx:pt idx="276538">957</cx:pt>
          <cx:pt idx="276539">7</cx:pt>
          <cx:pt idx="276540">21</cx:pt>
          <cx:pt idx="276541">31</cx:pt>
          <cx:pt idx="276542">0</cx:pt>
          <cx:pt idx="276543">0</cx:pt>
          <cx:pt idx="276544">1</cx:pt>
          <cx:pt idx="276545">1</cx:pt>
          <cx:pt idx="276546">7</cx:pt>
          <cx:pt idx="276547">5</cx:pt>
          <cx:pt idx="276548">55</cx:pt>
          <cx:pt idx="276549">0</cx:pt>
          <cx:pt idx="276550">7</cx:pt>
          <cx:pt idx="276551">23</cx:pt>
          <cx:pt idx="276552">7</cx:pt>
          <cx:pt idx="276553">0</cx:pt>
          <cx:pt idx="276554">0</cx:pt>
          <cx:pt idx="276555">6</cx:pt>
          <cx:pt idx="276556">429</cx:pt>
          <cx:pt idx="276557">0</cx:pt>
          <cx:pt idx="276558">16</cx:pt>
          <cx:pt idx="276559">70</cx:pt>
          <cx:pt idx="276560">0</cx:pt>
          <cx:pt idx="276561">12</cx:pt>
          <cx:pt idx="276562">28</cx:pt>
          <cx:pt idx="276563">1</cx:pt>
          <cx:pt idx="276564">1</cx:pt>
          <cx:pt idx="276565">49</cx:pt>
          <cx:pt idx="276566">5</cx:pt>
          <cx:pt idx="276567">5</cx:pt>
          <cx:pt idx="276568">57</cx:pt>
          <cx:pt idx="276569">0</cx:pt>
          <cx:pt idx="276570">2</cx:pt>
          <cx:pt idx="276571">7</cx:pt>
          <cx:pt idx="276572">6</cx:pt>
          <cx:pt idx="276573">3</cx:pt>
          <cx:pt idx="276574">2</cx:pt>
          <cx:pt idx="276575">0</cx:pt>
          <cx:pt idx="276576">21</cx:pt>
          <cx:pt idx="276577">2</cx:pt>
          <cx:pt idx="276578">1</cx:pt>
          <cx:pt idx="276579">2</cx:pt>
          <cx:pt idx="276580">588</cx:pt>
          <cx:pt idx="276581">2</cx:pt>
          <cx:pt idx="276582">0</cx:pt>
          <cx:pt idx="276583">0</cx:pt>
          <cx:pt idx="276584">21</cx:pt>
          <cx:pt idx="276585">0</cx:pt>
          <cx:pt idx="276586">6</cx:pt>
          <cx:pt idx="276587">1</cx:pt>
          <cx:pt idx="276588">44</cx:pt>
          <cx:pt idx="276589">8</cx:pt>
          <cx:pt idx="276590">0</cx:pt>
          <cx:pt idx="276591">0</cx:pt>
          <cx:pt idx="276592">32</cx:pt>
          <cx:pt idx="276593">0</cx:pt>
          <cx:pt idx="276594">3</cx:pt>
          <cx:pt idx="276595">0</cx:pt>
          <cx:pt idx="276596">75</cx:pt>
          <cx:pt idx="276597">139</cx:pt>
          <cx:pt idx="276598">139</cx:pt>
          <cx:pt idx="276599">0</cx:pt>
          <cx:pt idx="276600">0</cx:pt>
          <cx:pt idx="276601">56</cx:pt>
          <cx:pt idx="276602">0</cx:pt>
          <cx:pt idx="276603">0</cx:pt>
          <cx:pt idx="276604">0</cx:pt>
          <cx:pt idx="276605">34</cx:pt>
          <cx:pt idx="276606">14</cx:pt>
          <cx:pt idx="276607">109</cx:pt>
          <cx:pt idx="276608">0</cx:pt>
          <cx:pt idx="276609">4</cx:pt>
          <cx:pt idx="276610">76</cx:pt>
          <cx:pt idx="276611">0</cx:pt>
          <cx:pt idx="276612">3</cx:pt>
          <cx:pt idx="276613">23</cx:pt>
          <cx:pt idx="276614">97</cx:pt>
          <cx:pt idx="276615">21</cx:pt>
          <cx:pt idx="276616">0</cx:pt>
          <cx:pt idx="276617">5</cx:pt>
          <cx:pt idx="276618">2</cx:pt>
          <cx:pt idx="276619">15</cx:pt>
          <cx:pt idx="276620">78</cx:pt>
          <cx:pt idx="276621">0</cx:pt>
          <cx:pt idx="276622">0</cx:pt>
          <cx:pt idx="276623">5</cx:pt>
          <cx:pt idx="276624">27</cx:pt>
          <cx:pt idx="276625">1</cx:pt>
          <cx:pt idx="276626">4</cx:pt>
          <cx:pt idx="276627">23</cx:pt>
          <cx:pt idx="276628">41</cx:pt>
          <cx:pt idx="276629">13</cx:pt>
          <cx:pt idx="276630">84</cx:pt>
          <cx:pt idx="276631">12</cx:pt>
          <cx:pt idx="276632">1</cx:pt>
          <cx:pt idx="276633">6</cx:pt>
          <cx:pt idx="276634">46</cx:pt>
          <cx:pt idx="276635">26</cx:pt>
          <cx:pt idx="276636">8</cx:pt>
          <cx:pt idx="276637">5</cx:pt>
          <cx:pt idx="276638">6</cx:pt>
          <cx:pt idx="276639">63</cx:pt>
          <cx:pt idx="276640">1</cx:pt>
          <cx:pt idx="276641">0</cx:pt>
          <cx:pt idx="276642">31</cx:pt>
          <cx:pt idx="276643">0</cx:pt>
          <cx:pt idx="276644">0</cx:pt>
          <cx:pt idx="276645">24</cx:pt>
          <cx:pt idx="276646">10</cx:pt>
          <cx:pt idx="276647">0</cx:pt>
          <cx:pt idx="276648">0</cx:pt>
          <cx:pt idx="276649">58</cx:pt>
          <cx:pt idx="276650">20</cx:pt>
          <cx:pt idx="276651">54</cx:pt>
          <cx:pt idx="276652">0</cx:pt>
          <cx:pt idx="276653">7</cx:pt>
          <cx:pt idx="276654">16</cx:pt>
          <cx:pt idx="276655">36</cx:pt>
          <cx:pt idx="276656">33</cx:pt>
          <cx:pt idx="276657">22</cx:pt>
          <cx:pt idx="276658">268</cx:pt>
          <cx:pt idx="276659">0</cx:pt>
          <cx:pt idx="276660">0</cx:pt>
          <cx:pt idx="276661">25</cx:pt>
          <cx:pt idx="276662">0</cx:pt>
          <cx:pt idx="276663">2</cx:pt>
          <cx:pt idx="276664">15</cx:pt>
          <cx:pt idx="276665">4</cx:pt>
          <cx:pt idx="276666">34</cx:pt>
          <cx:pt idx="276667">83</cx:pt>
          <cx:pt idx="276668">1</cx:pt>
          <cx:pt idx="276669">88</cx:pt>
          <cx:pt idx="276670">7</cx:pt>
          <cx:pt idx="276671">12</cx:pt>
          <cx:pt idx="276672">73</cx:pt>
          <cx:pt idx="276673">1</cx:pt>
          <cx:pt idx="276674">0</cx:pt>
          <cx:pt idx="276675">10</cx:pt>
          <cx:pt idx="276676">101</cx:pt>
          <cx:pt idx="276677">16</cx:pt>
          <cx:pt idx="276678">5</cx:pt>
          <cx:pt idx="276679">46</cx:pt>
          <cx:pt idx="276680">47</cx:pt>
          <cx:pt idx="276681">0</cx:pt>
          <cx:pt idx="276682">0</cx:pt>
          <cx:pt idx="276683">63</cx:pt>
          <cx:pt idx="276684">0</cx:pt>
          <cx:pt idx="276685">0</cx:pt>
          <cx:pt idx="276686">1</cx:pt>
          <cx:pt idx="276687">41</cx:pt>
          <cx:pt idx="276688">221</cx:pt>
          <cx:pt idx="276689">0</cx:pt>
          <cx:pt idx="276690">0</cx:pt>
          <cx:pt idx="276691">28</cx:pt>
          <cx:pt idx="276692">17</cx:pt>
          <cx:pt idx="276693">0</cx:pt>
          <cx:pt idx="276694">0</cx:pt>
          <cx:pt idx="276695">12</cx:pt>
          <cx:pt idx="276696">99</cx:pt>
          <cx:pt idx="276697">1</cx:pt>
          <cx:pt idx="276698">6</cx:pt>
          <cx:pt idx="276699">5</cx:pt>
          <cx:pt idx="276700">959</cx:pt>
          <cx:pt idx="276701">21</cx:pt>
          <cx:pt idx="276702">0</cx:pt>
          <cx:pt idx="276703">0</cx:pt>
          <cx:pt idx="276704">0</cx:pt>
          <cx:pt idx="276705">0</cx:pt>
          <cx:pt idx="276706">63</cx:pt>
          <cx:pt idx="276707">0</cx:pt>
          <cx:pt idx="276708">100</cx:pt>
          <cx:pt idx="276709">0</cx:pt>
          <cx:pt idx="276710">0</cx:pt>
          <cx:pt idx="276711">0</cx:pt>
          <cx:pt idx="276712">0</cx:pt>
          <cx:pt idx="276713">6</cx:pt>
          <cx:pt idx="276714">0</cx:pt>
          <cx:pt idx="276715">1</cx:pt>
          <cx:pt idx="276716">0</cx:pt>
          <cx:pt idx="276717">0</cx:pt>
          <cx:pt idx="276718">0</cx:pt>
          <cx:pt idx="276719">0</cx:pt>
          <cx:pt idx="276720">0</cx:pt>
          <cx:pt idx="276721">36</cx:pt>
          <cx:pt idx="276722">2</cx:pt>
          <cx:pt idx="276723">0</cx:pt>
          <cx:pt idx="276724">67</cx:pt>
          <cx:pt idx="276725">0</cx:pt>
          <cx:pt idx="276726">295</cx:pt>
          <cx:pt idx="276727">5</cx:pt>
          <cx:pt idx="276728">6</cx:pt>
          <cx:pt idx="276729">47</cx:pt>
          <cx:pt idx="276730">5</cx:pt>
          <cx:pt idx="276731">14</cx:pt>
          <cx:pt idx="276732">35</cx:pt>
          <cx:pt idx="276733">13</cx:pt>
          <cx:pt idx="276734">431</cx:pt>
          <cx:pt idx="276735">102</cx:pt>
          <cx:pt idx="276736">57</cx:pt>
          <cx:pt idx="276737">295</cx:pt>
          <cx:pt idx="276738">383</cx:pt>
          <cx:pt idx="276739">1</cx:pt>
          <cx:pt idx="276740">10</cx:pt>
          <cx:pt idx="276741">308</cx:pt>
          <cx:pt idx="276742">0</cx:pt>
          <cx:pt idx="276743">0</cx:pt>
          <cx:pt idx="276744">13</cx:pt>
          <cx:pt idx="276745">188</cx:pt>
          <cx:pt idx="276746">56</cx:pt>
          <cx:pt idx="276747">0</cx:pt>
          <cx:pt idx="276748">2</cx:pt>
          <cx:pt idx="276749">0</cx:pt>
          <cx:pt idx="276750">24</cx:pt>
          <cx:pt idx="276751">476</cx:pt>
          <cx:pt idx="276752">36</cx:pt>
          <cx:pt idx="276753">147</cx:pt>
          <cx:pt idx="276754">22</cx:pt>
          <cx:pt idx="276755">0</cx:pt>
          <cx:pt idx="276756">252</cx:pt>
          <cx:pt idx="276757">0</cx:pt>
          <cx:pt idx="276758">22</cx:pt>
          <cx:pt idx="276759">63</cx:pt>
          <cx:pt idx="276760">0</cx:pt>
          <cx:pt idx="276761">0</cx:pt>
          <cx:pt idx="276762">0</cx:pt>
          <cx:pt idx="276763">625</cx:pt>
          <cx:pt idx="276764">5</cx:pt>
          <cx:pt idx="276765">0</cx:pt>
          <cx:pt idx="276766">1</cx:pt>
          <cx:pt idx="276767">46</cx:pt>
          <cx:pt idx="276768">97</cx:pt>
          <cx:pt idx="276769">0</cx:pt>
          <cx:pt idx="276770">7</cx:pt>
          <cx:pt idx="276771">2</cx:pt>
          <cx:pt idx="276772">0</cx:pt>
          <cx:pt idx="276773">0</cx:pt>
          <cx:pt idx="276774">1</cx:pt>
          <cx:pt idx="276775">0</cx:pt>
          <cx:pt idx="276776">43</cx:pt>
          <cx:pt idx="276777">0</cx:pt>
          <cx:pt idx="276778">148</cx:pt>
          <cx:pt idx="276779">33</cx:pt>
          <cx:pt idx="276780">132</cx:pt>
          <cx:pt idx="276781">19</cx:pt>
          <cx:pt idx="276782">747</cx:pt>
          <cx:pt idx="276783">15</cx:pt>
          <cx:pt idx="276784">74</cx:pt>
          <cx:pt idx="276785">7</cx:pt>
          <cx:pt idx="276786">227</cx:pt>
          <cx:pt idx="276787">0</cx:pt>
          <cx:pt idx="276788">7</cx:pt>
          <cx:pt idx="276789">1</cx:pt>
          <cx:pt idx="276790">24</cx:pt>
          <cx:pt idx="276791">6</cx:pt>
          <cx:pt idx="276792">7</cx:pt>
          <cx:pt idx="276793">49</cx:pt>
          <cx:pt idx="276794">33</cx:pt>
          <cx:pt idx="276795">1</cx:pt>
          <cx:pt idx="276796">3</cx:pt>
          <cx:pt idx="276797">13</cx:pt>
          <cx:pt idx="276798">18</cx:pt>
          <cx:pt idx="276799">95</cx:pt>
          <cx:pt idx="276800">71</cx:pt>
          <cx:pt idx="276801">34</cx:pt>
          <cx:pt idx="276802">2</cx:pt>
          <cx:pt idx="276803">187</cx:pt>
          <cx:pt idx="276804">1</cx:pt>
          <cx:pt idx="276805">7</cx:pt>
          <cx:pt idx="276806">42</cx:pt>
          <cx:pt idx="276807">0</cx:pt>
          <cx:pt idx="276808">0</cx:pt>
          <cx:pt idx="276809">2</cx:pt>
          <cx:pt idx="276810">1</cx:pt>
          <cx:pt idx="276811">0</cx:pt>
          <cx:pt idx="276812">75</cx:pt>
          <cx:pt idx="276813">77</cx:pt>
          <cx:pt idx="276814">0</cx:pt>
          <cx:pt idx="276815">18</cx:pt>
          <cx:pt idx="276816">7</cx:pt>
          <cx:pt idx="276817">6</cx:pt>
          <cx:pt idx="276818">27</cx:pt>
          <cx:pt idx="276819">4</cx:pt>
          <cx:pt idx="276820">0</cx:pt>
          <cx:pt idx="276821">21</cx:pt>
          <cx:pt idx="276822">106</cx:pt>
          <cx:pt idx="276823">0</cx:pt>
          <cx:pt idx="276824">1</cx:pt>
          <cx:pt idx="276825">1</cx:pt>
          <cx:pt idx="276826">18</cx:pt>
          <cx:pt idx="276827">200</cx:pt>
          <cx:pt idx="276828">7</cx:pt>
          <cx:pt idx="276829">3</cx:pt>
          <cx:pt idx="276830">102</cx:pt>
          <cx:pt idx="276831">0</cx:pt>
          <cx:pt idx="276832">53</cx:pt>
          <cx:pt idx="276833">10</cx:pt>
          <cx:pt idx="276834">2</cx:pt>
          <cx:pt idx="276835">57</cx:pt>
          <cx:pt idx="276836">1</cx:pt>
          <cx:pt idx="276837">8</cx:pt>
          <cx:pt idx="276838">6</cx:pt>
          <cx:pt idx="276839">0</cx:pt>
          <cx:pt idx="276840">19</cx:pt>
          <cx:pt idx="276841">1</cx:pt>
          <cx:pt idx="276842">604</cx:pt>
          <cx:pt idx="276843">1</cx:pt>
          <cx:pt idx="276844">3</cx:pt>
          <cx:pt idx="276845">0</cx:pt>
          <cx:pt idx="276846">13</cx:pt>
          <cx:pt idx="276847">40</cx:pt>
          <cx:pt idx="276848">129</cx:pt>
          <cx:pt idx="276849">1</cx:pt>
          <cx:pt idx="276850">3</cx:pt>
          <cx:pt idx="276851">2</cx:pt>
          <cx:pt idx="276852">27</cx:pt>
          <cx:pt idx="276853">29</cx:pt>
          <cx:pt idx="276854">6</cx:pt>
          <cx:pt idx="276855">78</cx:pt>
          <cx:pt idx="276856">16</cx:pt>
          <cx:pt idx="276857">350</cx:pt>
          <cx:pt idx="276858">59</cx:pt>
          <cx:pt idx="276859">18</cx:pt>
          <cx:pt idx="276860">1</cx:pt>
          <cx:pt idx="276861">39</cx:pt>
          <cx:pt idx="276862">4</cx:pt>
          <cx:pt idx="276863">3</cx:pt>
          <cx:pt idx="276864">41</cx:pt>
          <cx:pt idx="276865">0</cx:pt>
          <cx:pt idx="276866">44</cx:pt>
          <cx:pt idx="276867">18</cx:pt>
          <cx:pt idx="276868">0</cx:pt>
          <cx:pt idx="276869">1</cx:pt>
          <cx:pt idx="276870">4</cx:pt>
          <cx:pt idx="276871">28</cx:pt>
          <cx:pt idx="276872">26</cx:pt>
          <cx:pt idx="276873">5</cx:pt>
          <cx:pt idx="276874">1</cx:pt>
          <cx:pt idx="276875">6</cx:pt>
          <cx:pt idx="276876">1</cx:pt>
          <cx:pt idx="276877">2</cx:pt>
          <cx:pt idx="276878">147</cx:pt>
          <cx:pt idx="276879">6</cx:pt>
          <cx:pt idx="276880">3</cx:pt>
          <cx:pt idx="276881">128</cx:pt>
          <cx:pt idx="276882">6</cx:pt>
          <cx:pt idx="276883">6</cx:pt>
          <cx:pt idx="276884">289</cx:pt>
          <cx:pt idx="276885">156</cx:pt>
          <cx:pt idx="276886">0</cx:pt>
          <cx:pt idx="276887">22</cx:pt>
          <cx:pt idx="276888">124</cx:pt>
          <cx:pt idx="276889">207</cx:pt>
          <cx:pt idx="276890">57</cx:pt>
          <cx:pt idx="276891">7</cx:pt>
          <cx:pt idx="276892">11</cx:pt>
          <cx:pt idx="276893">7</cx:pt>
          <cx:pt idx="276894">7</cx:pt>
          <cx:pt idx="276895">3</cx:pt>
          <cx:pt idx="276896">1</cx:pt>
          <cx:pt idx="276897">0</cx:pt>
          <cx:pt idx="276898">40</cx:pt>
          <cx:pt idx="276899">5</cx:pt>
          <cx:pt idx="276900">0</cx:pt>
          <cx:pt idx="276901">0</cx:pt>
          <cx:pt idx="276902">9</cx:pt>
          <cx:pt idx="276903">0</cx:pt>
          <cx:pt idx="276904">1</cx:pt>
          <cx:pt idx="276905">0</cx:pt>
          <cx:pt idx="276906">16</cx:pt>
          <cx:pt idx="276907">0</cx:pt>
          <cx:pt idx="276908">10</cx:pt>
          <cx:pt idx="276909">137</cx:pt>
          <cx:pt idx="276910">8</cx:pt>
          <cx:pt idx="276911">82</cx:pt>
          <cx:pt idx="276912">0</cx:pt>
          <cx:pt idx="276913">0</cx:pt>
          <cx:pt idx="276914">0</cx:pt>
          <cx:pt idx="276915">2</cx:pt>
          <cx:pt idx="276916">7</cx:pt>
          <cx:pt idx="276917">0</cx:pt>
          <cx:pt idx="276918">84</cx:pt>
          <cx:pt idx="276919">4</cx:pt>
          <cx:pt idx="276920">18</cx:pt>
          <cx:pt idx="276921">116</cx:pt>
          <cx:pt idx="276922">11</cx:pt>
          <cx:pt idx="276923">6</cx:pt>
          <cx:pt idx="276924">20</cx:pt>
          <cx:pt idx="276925">0</cx:pt>
          <cx:pt idx="276926">148</cx:pt>
          <cx:pt idx="276927">56</cx:pt>
          <cx:pt idx="276928">3</cx:pt>
          <cx:pt idx="276929">1</cx:pt>
          <cx:pt idx="276930">0</cx:pt>
          <cx:pt idx="276931">0</cx:pt>
          <cx:pt idx="276932">80</cx:pt>
          <cx:pt idx="276933">2</cx:pt>
          <cx:pt idx="276934">0</cx:pt>
          <cx:pt idx="276935">0</cx:pt>
          <cx:pt idx="276936">10</cx:pt>
          <cx:pt idx="276937">0</cx:pt>
          <cx:pt idx="276938">34</cx:pt>
          <cx:pt idx="276939">4</cx:pt>
          <cx:pt idx="276940">65</cx:pt>
          <cx:pt idx="276941">47</cx:pt>
          <cx:pt idx="276942">15</cx:pt>
          <cx:pt idx="276943">63</cx:pt>
          <cx:pt idx="276944">14</cx:pt>
          <cx:pt idx="276945">68</cx:pt>
          <cx:pt idx="276946">42</cx:pt>
          <cx:pt idx="276947">0</cx:pt>
          <cx:pt idx="276948">53</cx:pt>
          <cx:pt idx="276949">2</cx:pt>
          <cx:pt idx="276950">108</cx:pt>
          <cx:pt idx="276951">0</cx:pt>
          <cx:pt idx="276952">0</cx:pt>
          <cx:pt idx="276953">3</cx:pt>
          <cx:pt idx="276954">6</cx:pt>
          <cx:pt idx="276955">21</cx:pt>
          <cx:pt idx="276956">15</cx:pt>
          <cx:pt idx="276957">1</cx:pt>
          <cx:pt idx="276958">6</cx:pt>
          <cx:pt idx="276959">0</cx:pt>
          <cx:pt idx="276960">27</cx:pt>
          <cx:pt idx="276961">1</cx:pt>
          <cx:pt idx="276962">0</cx:pt>
          <cx:pt idx="276963">0</cx:pt>
          <cx:pt idx="276964">0</cx:pt>
          <cx:pt idx="276965">0</cx:pt>
          <cx:pt idx="276966">0</cx:pt>
          <cx:pt idx="276967">0</cx:pt>
          <cx:pt idx="276968">0</cx:pt>
          <cx:pt idx="276969">0</cx:pt>
          <cx:pt idx="276970">0</cx:pt>
          <cx:pt idx="276971">0</cx:pt>
          <cx:pt idx="276972">37</cx:pt>
          <cx:pt idx="276973">5</cx:pt>
          <cx:pt idx="276974">85</cx:pt>
          <cx:pt idx="276975">120</cx:pt>
          <cx:pt idx="276976">11</cx:pt>
          <cx:pt idx="276977">237</cx:pt>
          <cx:pt idx="276978">13</cx:pt>
          <cx:pt idx="276979">32</cx:pt>
          <cx:pt idx="276980">0</cx:pt>
          <cx:pt idx="276981">22</cx:pt>
          <cx:pt idx="276982">2</cx:pt>
          <cx:pt idx="276983">5</cx:pt>
          <cx:pt idx="276984">23</cx:pt>
          <cx:pt idx="276985">13</cx:pt>
          <cx:pt idx="276986">0</cx:pt>
          <cx:pt idx="276987">228</cx:pt>
          <cx:pt idx="276988">0</cx:pt>
          <cx:pt idx="276989">337</cx:pt>
          <cx:pt idx="276990">7</cx:pt>
          <cx:pt idx="276991">8</cx:pt>
          <cx:pt idx="276992">9</cx:pt>
          <cx:pt idx="276993">0</cx:pt>
          <cx:pt idx="276994">3</cx:pt>
          <cx:pt idx="276995">1</cx:pt>
          <cx:pt idx="276996">0</cx:pt>
          <cx:pt idx="276997">0</cx:pt>
          <cx:pt idx="276998">40</cx:pt>
          <cx:pt idx="276999">69</cx:pt>
          <cx:pt idx="277000">102</cx:pt>
          <cx:pt idx="277001">60</cx:pt>
          <cx:pt idx="277002">719</cx:pt>
          <cx:pt idx="277003">3</cx:pt>
          <cx:pt idx="277004">1</cx:pt>
          <cx:pt idx="277005">0</cx:pt>
          <cx:pt idx="277006">0</cx:pt>
          <cx:pt idx="277007">29</cx:pt>
          <cx:pt idx="277008">1</cx:pt>
          <cx:pt idx="277009">246</cx:pt>
          <cx:pt idx="277010">10</cx:pt>
          <cx:pt idx="277011">6</cx:pt>
          <cx:pt idx="277012">0</cx:pt>
          <cx:pt idx="277013">1</cx:pt>
          <cx:pt idx="277014">491</cx:pt>
          <cx:pt idx="277015">0</cx:pt>
          <cx:pt idx="277016">0</cx:pt>
          <cx:pt idx="277017">13</cx:pt>
          <cx:pt idx="277018">0</cx:pt>
          <cx:pt idx="277019">26</cx:pt>
          <cx:pt idx="277020">0</cx:pt>
          <cx:pt idx="277021">0</cx:pt>
          <cx:pt idx="277022">0</cx:pt>
          <cx:pt idx="277023">1</cx:pt>
          <cx:pt idx="277024">0</cx:pt>
          <cx:pt idx="277025">36</cx:pt>
          <cx:pt idx="277026">11</cx:pt>
          <cx:pt idx="277027">20</cx:pt>
          <cx:pt idx="277028">0</cx:pt>
          <cx:pt idx="277029">22</cx:pt>
          <cx:pt idx="277030">7</cx:pt>
          <cx:pt idx="277031">0</cx:pt>
          <cx:pt idx="277032">0</cx:pt>
          <cx:pt idx="277033">1</cx:pt>
          <cx:pt idx="277034">7</cx:pt>
          <cx:pt idx="277035">1</cx:pt>
          <cx:pt idx="277036">9</cx:pt>
          <cx:pt idx="277037">1</cx:pt>
          <cx:pt idx="277038">137</cx:pt>
          <cx:pt idx="277039">0</cx:pt>
          <cx:pt idx="277040">101</cx:pt>
          <cx:pt idx="277041">0</cx:pt>
          <cx:pt idx="277042">48</cx:pt>
          <cx:pt idx="277043">5</cx:pt>
          <cx:pt idx="277044">0</cx:pt>
          <cx:pt idx="277045">137</cx:pt>
          <cx:pt idx="277046">109</cx:pt>
          <cx:pt idx="277047">2</cx:pt>
          <cx:pt idx="277048">17</cx:pt>
          <cx:pt idx="277049">78</cx:pt>
          <cx:pt idx="277050">0</cx:pt>
          <cx:pt idx="277051">1</cx:pt>
          <cx:pt idx="277052">142</cx:pt>
          <cx:pt idx="277053">45</cx:pt>
          <cx:pt idx="277054">7</cx:pt>
          <cx:pt idx="277055">40</cx:pt>
          <cx:pt idx="277056">0</cx:pt>
          <cx:pt idx="277057">0</cx:pt>
          <cx:pt idx="277058">105</cx:pt>
          <cx:pt idx="277059">49</cx:pt>
          <cx:pt idx="277060">8</cx:pt>
          <cx:pt idx="277061">8</cx:pt>
          <cx:pt idx="277062">8</cx:pt>
          <cx:pt idx="277063">14</cx:pt>
          <cx:pt idx="277064">0</cx:pt>
          <cx:pt idx="277065">153</cx:pt>
          <cx:pt idx="277066">68</cx:pt>
          <cx:pt idx="277067">2</cx:pt>
          <cx:pt idx="277068">0</cx:pt>
          <cx:pt idx="277069">2</cx:pt>
          <cx:pt idx="277070">1</cx:pt>
          <cx:pt idx="277071">90</cx:pt>
          <cx:pt idx="277072">121</cx:pt>
          <cx:pt idx="277073">5</cx:pt>
          <cx:pt idx="277074">46</cx:pt>
          <cx:pt idx="277075">22</cx:pt>
          <cx:pt idx="277076">7</cx:pt>
          <cx:pt idx="277077">6</cx:pt>
          <cx:pt idx="277078">0</cx:pt>
          <cx:pt idx="277079">0</cx:pt>
          <cx:pt idx="277080">21</cx:pt>
          <cx:pt idx="277081">29</cx:pt>
          <cx:pt idx="277082">14</cx:pt>
          <cx:pt idx="277083">141</cx:pt>
          <cx:pt idx="277084">9</cx:pt>
          <cx:pt idx="277085">29</cx:pt>
          <cx:pt idx="277086">27</cx:pt>
          <cx:pt idx="277087">7</cx:pt>
          <cx:pt idx="277088">47</cx:pt>
          <cx:pt idx="277089">8</cx:pt>
          <cx:pt idx="277090">23</cx:pt>
          <cx:pt idx="277091">4</cx:pt>
          <cx:pt idx="277092">1</cx:pt>
          <cx:pt idx="277093">5</cx:pt>
          <cx:pt idx="277094">32</cx:pt>
          <cx:pt idx="277095">14</cx:pt>
          <cx:pt idx="277096">34</cx:pt>
          <cx:pt idx="277097">12</cx:pt>
          <cx:pt idx="277098">2</cx:pt>
          <cx:pt idx="277099">1</cx:pt>
          <cx:pt idx="277100">0</cx:pt>
          <cx:pt idx="277101">3</cx:pt>
          <cx:pt idx="277102">0</cx:pt>
          <cx:pt idx="277103">1</cx:pt>
          <cx:pt idx="277104">196</cx:pt>
          <cx:pt idx="277105">0</cx:pt>
          <cx:pt idx="277106">6</cx:pt>
          <cx:pt idx="277107">0</cx:pt>
          <cx:pt idx="277108">1</cx:pt>
          <cx:pt idx="277109">0</cx:pt>
          <cx:pt idx="277110">1</cx:pt>
          <cx:pt idx="277111">0</cx:pt>
          <cx:pt idx="277112">0</cx:pt>
          <cx:pt idx="277113">0</cx:pt>
          <cx:pt idx="277114">0</cx:pt>
          <cx:pt idx="277115">0</cx:pt>
          <cx:pt idx="277116">1</cx:pt>
          <cx:pt idx="277117">0</cx:pt>
          <cx:pt idx="277118">0</cx:pt>
          <cx:pt idx="277119">0</cx:pt>
          <cx:pt idx="277120">1</cx:pt>
          <cx:pt idx="277121">0</cx:pt>
          <cx:pt idx="277122">31</cx:pt>
          <cx:pt idx="277123">56</cx:pt>
          <cx:pt idx="277124">3</cx:pt>
          <cx:pt idx="277125">82</cx:pt>
          <cx:pt idx="277126">1</cx:pt>
          <cx:pt idx="277127">3</cx:pt>
          <cx:pt idx="277128">0</cx:pt>
          <cx:pt idx="277129">0</cx:pt>
          <cx:pt idx="277130">11</cx:pt>
          <cx:pt idx="277131">41</cx:pt>
          <cx:pt idx="277132">167</cx:pt>
          <cx:pt idx="277133">45</cx:pt>
          <cx:pt idx="277134">15</cx:pt>
          <cx:pt idx="277135">2</cx:pt>
          <cx:pt idx="277136">1</cx:pt>
          <cx:pt idx="277137">0</cx:pt>
          <cx:pt idx="277138">6</cx:pt>
          <cx:pt idx="277139">107</cx:pt>
          <cx:pt idx="277140">63</cx:pt>
          <cx:pt idx="277141">272</cx:pt>
          <cx:pt idx="277142">9</cx:pt>
          <cx:pt idx="277143">17</cx:pt>
          <cx:pt idx="277144">14</cx:pt>
          <cx:pt idx="277145">11</cx:pt>
          <cx:pt idx="277146">2</cx:pt>
          <cx:pt idx="277147">0</cx:pt>
          <cx:pt idx="277148">1</cx:pt>
          <cx:pt idx="277149">307</cx:pt>
          <cx:pt idx="277150">1</cx:pt>
          <cx:pt idx="277151">1</cx:pt>
          <cx:pt idx="277152">1</cx:pt>
          <cx:pt idx="277153">0</cx:pt>
          <cx:pt idx="277154">0</cx:pt>
          <cx:pt idx="277155">3</cx:pt>
          <cx:pt idx="277156">510</cx:pt>
          <cx:pt idx="277157">258</cx:pt>
          <cx:pt idx="277158">7</cx:pt>
          <cx:pt idx="277159">375</cx:pt>
          <cx:pt idx="277160">1</cx:pt>
          <cx:pt idx="277161">14</cx:pt>
          <cx:pt idx="277162">19</cx:pt>
          <cx:pt idx="277163">230</cx:pt>
          <cx:pt idx="277164">0</cx:pt>
          <cx:pt idx="277165">0</cx:pt>
          <cx:pt idx="277166">4</cx:pt>
          <cx:pt idx="277167">0</cx:pt>
          <cx:pt idx="277168">2</cx:pt>
          <cx:pt idx="277169">14</cx:pt>
          <cx:pt idx="277170">18</cx:pt>
          <cx:pt idx="277171">3</cx:pt>
          <cx:pt idx="277172">54</cx:pt>
          <cx:pt idx="277173">61</cx:pt>
          <cx:pt idx="277174">0</cx:pt>
          <cx:pt idx="277175">773</cx:pt>
          <cx:pt idx="277176">0</cx:pt>
          <cx:pt idx="277177">30</cx:pt>
          <cx:pt idx="277178">6</cx:pt>
          <cx:pt idx="277179">6</cx:pt>
          <cx:pt idx="277180">82</cx:pt>
          <cx:pt idx="277181">1</cx:pt>
          <cx:pt idx="277182">56</cx:pt>
          <cx:pt idx="277183">5</cx:pt>
          <cx:pt idx="277184">0</cx:pt>
          <cx:pt idx="277185">6</cx:pt>
          <cx:pt idx="277186">0</cx:pt>
          <cx:pt idx="277187">2</cx:pt>
          <cx:pt idx="277188">0</cx:pt>
          <cx:pt idx="277189">0</cx:pt>
          <cx:pt idx="277190">29</cx:pt>
          <cx:pt idx="277191">12</cx:pt>
          <cx:pt idx="277192">0</cx:pt>
          <cx:pt idx="277193">316</cx:pt>
          <cx:pt idx="277194">0</cx:pt>
          <cx:pt idx="277195">2</cx:pt>
          <cx:pt idx="277196">104</cx:pt>
          <cx:pt idx="277197">28</cx:pt>
          <cx:pt idx="277198">0</cx:pt>
          <cx:pt idx="277199">1</cx:pt>
          <cx:pt idx="277200">346</cx:pt>
          <cx:pt idx="277201">29</cx:pt>
          <cx:pt idx="277202">16</cx:pt>
          <cx:pt idx="277203">0</cx:pt>
          <cx:pt idx="277204">0</cx:pt>
          <cx:pt idx="277205">325</cx:pt>
          <cx:pt idx="277206">152</cx:pt>
          <cx:pt idx="277207">0</cx:pt>
          <cx:pt idx="277208">45</cx:pt>
          <cx:pt idx="277209">4</cx:pt>
          <cx:pt idx="277210">3</cx:pt>
          <cx:pt idx="277211">58</cx:pt>
          <cx:pt idx="277212">8</cx:pt>
          <cx:pt idx="277213">20</cx:pt>
          <cx:pt idx="277214">0</cx:pt>
          <cx:pt idx="277215">0</cx:pt>
          <cx:pt idx="277216">4</cx:pt>
          <cx:pt idx="277217">6</cx:pt>
          <cx:pt idx="277218">8</cx:pt>
          <cx:pt idx="277219">6</cx:pt>
          <cx:pt idx="277220">0</cx:pt>
          <cx:pt idx="277221">0</cx:pt>
          <cx:pt idx="277222">109</cx:pt>
          <cx:pt idx="277223">0</cx:pt>
          <cx:pt idx="277224">0</cx:pt>
          <cx:pt idx="277225">1</cx:pt>
          <cx:pt idx="277226">22</cx:pt>
          <cx:pt idx="277227">27</cx:pt>
          <cx:pt idx="277228">24</cx:pt>
          <cx:pt idx="277229">0</cx:pt>
          <cx:pt idx="277230">0</cx:pt>
          <cx:pt idx="277231">0</cx:pt>
          <cx:pt idx="277232">0</cx:pt>
          <cx:pt idx="277233">0</cx:pt>
          <cx:pt idx="277234">10</cx:pt>
          <cx:pt idx="277235">0</cx:pt>
          <cx:pt idx="277236">2</cx:pt>
          <cx:pt idx="277237">20</cx:pt>
          <cx:pt idx="277238">3</cx:pt>
          <cx:pt idx="277239">0</cx:pt>
          <cx:pt idx="277240">33</cx:pt>
          <cx:pt idx="277241">10</cx:pt>
          <cx:pt idx="277242">0</cx:pt>
          <cx:pt idx="277243">13</cx:pt>
          <cx:pt idx="277244">149</cx:pt>
          <cx:pt idx="277245">232</cx:pt>
          <cx:pt idx="277246">50</cx:pt>
          <cx:pt idx="277247">1</cx:pt>
          <cx:pt idx="277248">1</cx:pt>
          <cx:pt idx="277249">0</cx:pt>
          <cx:pt idx="277250">10</cx:pt>
          <cx:pt idx="277251">9</cx:pt>
          <cx:pt idx="277252">0</cx:pt>
          <cx:pt idx="277253">78</cx:pt>
          <cx:pt idx="277254">2</cx:pt>
          <cx:pt idx="277255">0</cx:pt>
          <cx:pt idx="277256">2</cx:pt>
          <cx:pt idx="277257">2</cx:pt>
          <cx:pt idx="277258">26</cx:pt>
          <cx:pt idx="277259">29</cx:pt>
          <cx:pt idx="277260">217</cx:pt>
          <cx:pt idx="277261">0</cx:pt>
          <cx:pt idx="277262">0</cx:pt>
          <cx:pt idx="277263">0</cx:pt>
          <cx:pt idx="277264">21</cx:pt>
          <cx:pt idx="277265">0</cx:pt>
          <cx:pt idx="277266">0</cx:pt>
          <cx:pt idx="277267">32</cx:pt>
          <cx:pt idx="277268">7</cx:pt>
          <cx:pt idx="277269">3</cx:pt>
          <cx:pt idx="277270">0</cx:pt>
          <cx:pt idx="277271">273</cx:pt>
          <cx:pt idx="277272">52</cx:pt>
          <cx:pt idx="277273">497</cx:pt>
          <cx:pt idx="277274">69</cx:pt>
          <cx:pt idx="277275">0</cx:pt>
          <cx:pt idx="277276">30</cx:pt>
          <cx:pt idx="277277">351</cx:pt>
          <cx:pt idx="277278">0</cx:pt>
          <cx:pt idx="277279">229</cx:pt>
          <cx:pt idx="277280">1</cx:pt>
          <cx:pt idx="277281">1</cx:pt>
          <cx:pt idx="277282">2</cx:pt>
          <cx:pt idx="277283">1</cx:pt>
          <cx:pt idx="277284">0</cx:pt>
          <cx:pt idx="277285">18</cx:pt>
          <cx:pt idx="277286">8</cx:pt>
          <cx:pt idx="277287">1</cx:pt>
          <cx:pt idx="277288">204</cx:pt>
          <cx:pt idx="277289">167</cx:pt>
          <cx:pt idx="277290">0</cx:pt>
          <cx:pt idx="277291">2</cx:pt>
          <cx:pt idx="277292">45</cx:pt>
          <cx:pt idx="277293">0</cx:pt>
          <cx:pt idx="277294">3</cx:pt>
          <cx:pt idx="277295">25</cx:pt>
          <cx:pt idx="277296">15</cx:pt>
          <cx:pt idx="277297">0</cx:pt>
          <cx:pt idx="277298">0</cx:pt>
          <cx:pt idx="277299">73</cx:pt>
          <cx:pt idx="277300">266</cx:pt>
          <cx:pt idx="277301">2</cx:pt>
          <cx:pt idx="277302">95</cx:pt>
          <cx:pt idx="277303">83</cx:pt>
          <cx:pt idx="277304">0</cx:pt>
          <cx:pt idx="277305">0</cx:pt>
          <cx:pt idx="277306">8</cx:pt>
          <cx:pt idx="277307">0</cx:pt>
          <cx:pt idx="277308">0</cx:pt>
          <cx:pt idx="277309">7</cx:pt>
          <cx:pt idx="277310">22</cx:pt>
          <cx:pt idx="277311">0</cx:pt>
          <cx:pt idx="277312">7</cx:pt>
          <cx:pt idx="277313">0</cx:pt>
          <cx:pt idx="277314">1</cx:pt>
          <cx:pt idx="277315">42</cx:pt>
          <cx:pt idx="277316">48</cx:pt>
          <cx:pt idx="277317">0</cx:pt>
          <cx:pt idx="277318">449</cx:pt>
          <cx:pt idx="277319">22</cx:pt>
          <cx:pt idx="277320">6</cx:pt>
          <cx:pt idx="277321">57</cx:pt>
          <cx:pt idx="277322">1</cx:pt>
          <cx:pt idx="277323">0</cx:pt>
          <cx:pt idx="277324">0</cx:pt>
          <cx:pt idx="277325">6</cx:pt>
          <cx:pt idx="277326">73</cx:pt>
          <cx:pt idx="277327">15</cx:pt>
          <cx:pt idx="277328">9</cx:pt>
          <cx:pt idx="277329">7</cx:pt>
          <cx:pt idx="277330">79</cx:pt>
          <cx:pt idx="277331">104</cx:pt>
          <cx:pt idx="277332">15</cx:pt>
          <cx:pt idx="277333">1</cx:pt>
          <cx:pt idx="277334">97</cx:pt>
          <cx:pt idx="277335">5</cx:pt>
          <cx:pt idx="277336">0</cx:pt>
          <cx:pt idx="277337">160</cx:pt>
          <cx:pt idx="277338">7</cx:pt>
          <cx:pt idx="277339">80</cx:pt>
          <cx:pt idx="277340">435</cx:pt>
          <cx:pt idx="277341">24</cx:pt>
          <cx:pt idx="277342">56</cx:pt>
          <cx:pt idx="277343">60</cx:pt>
          <cx:pt idx="277344">4</cx:pt>
          <cx:pt idx="277345">0</cx:pt>
          <cx:pt idx="277346">15</cx:pt>
          <cx:pt idx="277347">98</cx:pt>
          <cx:pt idx="277348">0</cx:pt>
          <cx:pt idx="277349">115</cx:pt>
          <cx:pt idx="277350">78</cx:pt>
          <cx:pt idx="277351">6</cx:pt>
          <cx:pt idx="277352">0</cx:pt>
          <cx:pt idx="277353">2</cx:pt>
          <cx:pt idx="277354">44</cx:pt>
          <cx:pt idx="277355">1</cx:pt>
          <cx:pt idx="277356">213</cx:pt>
          <cx:pt idx="277357">95</cx:pt>
          <cx:pt idx="277358">0</cx:pt>
          <cx:pt idx="277359">0</cx:pt>
          <cx:pt idx="277360">0</cx:pt>
          <cx:pt idx="277361">98</cx:pt>
          <cx:pt idx="277362">0</cx:pt>
          <cx:pt idx="277363">0</cx:pt>
          <cx:pt idx="277364">5</cx:pt>
          <cx:pt idx="277365">0</cx:pt>
          <cx:pt idx="277366">2</cx:pt>
          <cx:pt idx="277367">1</cx:pt>
          <cx:pt idx="277368">0</cx:pt>
          <cx:pt idx="277369">0</cx:pt>
          <cx:pt idx="277370">1</cx:pt>
          <cx:pt idx="277371">70</cx:pt>
          <cx:pt idx="277372">5</cx:pt>
          <cx:pt idx="277373">0</cx:pt>
          <cx:pt idx="277374">1</cx:pt>
          <cx:pt idx="277375">0</cx:pt>
          <cx:pt idx="277376">576</cx:pt>
          <cx:pt idx="277377">4</cx:pt>
          <cx:pt idx="277378">0</cx:pt>
          <cx:pt idx="277379">7</cx:pt>
          <cx:pt idx="277380">1</cx:pt>
          <cx:pt idx="277381">13</cx:pt>
          <cx:pt idx="277382">47</cx:pt>
          <cx:pt idx="277383">6</cx:pt>
          <cx:pt idx="277384">69</cx:pt>
          <cx:pt idx="277385">7</cx:pt>
          <cx:pt idx="277386">36</cx:pt>
          <cx:pt idx="277387">1</cx:pt>
          <cx:pt idx="277388">35</cx:pt>
          <cx:pt idx="277389">0</cx:pt>
          <cx:pt idx="277390">516</cx:pt>
          <cx:pt idx="277391">25</cx:pt>
          <cx:pt idx="277392">0</cx:pt>
          <cx:pt idx="277393">33</cx:pt>
          <cx:pt idx="277394">18</cx:pt>
          <cx:pt idx="277395">11</cx:pt>
          <cx:pt idx="277396">180</cx:pt>
          <cx:pt idx="277397">1</cx:pt>
          <cx:pt idx="277398">1</cx:pt>
          <cx:pt idx="277399">89</cx:pt>
          <cx:pt idx="277400">14</cx:pt>
          <cx:pt idx="277401">2</cx:pt>
          <cx:pt idx="277402">208</cx:pt>
          <cx:pt idx="277403">0</cx:pt>
          <cx:pt idx="277404">2</cx:pt>
          <cx:pt idx="277405">3</cx:pt>
          <cx:pt idx="277406">345</cx:pt>
          <cx:pt idx="277407">100</cx:pt>
          <cx:pt idx="277408">10</cx:pt>
          <cx:pt idx="277409">4</cx:pt>
          <cx:pt idx="277410">0</cx:pt>
          <cx:pt idx="277411">1</cx:pt>
          <cx:pt idx="277412">0</cx:pt>
          <cx:pt idx="277413">0</cx:pt>
          <cx:pt idx="277414">0</cx:pt>
          <cx:pt idx="277415">13</cx:pt>
          <cx:pt idx="277416">57</cx:pt>
          <cx:pt idx="277417">23</cx:pt>
          <cx:pt idx="277418">38</cx:pt>
          <cx:pt idx="277419">5</cx:pt>
          <cx:pt idx="277420">15</cx:pt>
          <cx:pt idx="277421">0</cx:pt>
          <cx:pt idx="277422">1</cx:pt>
          <cx:pt idx="277423">0</cx:pt>
          <cx:pt idx="277424">0</cx:pt>
          <cx:pt idx="277425">476</cx:pt>
          <cx:pt idx="277426">236</cx:pt>
          <cx:pt idx="277427">2</cx:pt>
          <cx:pt idx="277428">4</cx:pt>
          <cx:pt idx="277429">48</cx:pt>
          <cx:pt idx="277430">35</cx:pt>
          <cx:pt idx="277431">0</cx:pt>
          <cx:pt idx="277432">138</cx:pt>
          <cx:pt idx="277433">30</cx:pt>
          <cx:pt idx="277434">57</cx:pt>
          <cx:pt idx="277435">13</cx:pt>
          <cx:pt idx="277436">21</cx:pt>
          <cx:pt idx="277437">1</cx:pt>
          <cx:pt idx="277438">4</cx:pt>
          <cx:pt idx="277439">1</cx:pt>
          <cx:pt idx="277440">7</cx:pt>
          <cx:pt idx="277441">31</cx:pt>
          <cx:pt idx="277442">5</cx:pt>
          <cx:pt idx="277443">8</cx:pt>
          <cx:pt idx="277444">12</cx:pt>
          <cx:pt idx="277445">15</cx:pt>
          <cx:pt idx="277446">7</cx:pt>
          <cx:pt idx="277447">1</cx:pt>
          <cx:pt idx="277448">0</cx:pt>
          <cx:pt idx="277449">0</cx:pt>
          <cx:pt idx="277450">3</cx:pt>
          <cx:pt idx="277451">22</cx:pt>
          <cx:pt idx="277452">0</cx:pt>
          <cx:pt idx="277453">5</cx:pt>
          <cx:pt idx="277454">0</cx:pt>
          <cx:pt idx="277455">5</cx:pt>
          <cx:pt idx="277456">7</cx:pt>
          <cx:pt idx="277457">76</cx:pt>
          <cx:pt idx="277458">11</cx:pt>
          <cx:pt idx="277459">2</cx:pt>
          <cx:pt idx="277460">7</cx:pt>
          <cx:pt idx="277461">3</cx:pt>
          <cx:pt idx="277462">12</cx:pt>
          <cx:pt idx="277463">1</cx:pt>
          <cx:pt idx="277464">6</cx:pt>
          <cx:pt idx="277465">0</cx:pt>
          <cx:pt idx="277466">4</cx:pt>
          <cx:pt idx="277467">0</cx:pt>
          <cx:pt idx="277468">1</cx:pt>
          <cx:pt idx="277469">80</cx:pt>
          <cx:pt idx="277470">8</cx:pt>
          <cx:pt idx="277471">0</cx:pt>
          <cx:pt idx="277472">4</cx:pt>
          <cx:pt idx="277473">27</cx:pt>
          <cx:pt idx="277474">15</cx:pt>
          <cx:pt idx="277475">1036</cx:pt>
          <cx:pt idx="277476">16</cx:pt>
          <cx:pt idx="277477">194</cx:pt>
          <cx:pt idx="277478">13</cx:pt>
          <cx:pt idx="277479">1</cx:pt>
          <cx:pt idx="277480">0</cx:pt>
          <cx:pt idx="277481">8</cx:pt>
          <cx:pt idx="277482">4</cx:pt>
          <cx:pt idx="277483">20</cx:pt>
          <cx:pt idx="277484">124</cx:pt>
          <cx:pt idx="277485">17</cx:pt>
          <cx:pt idx="277486">119</cx:pt>
          <cx:pt idx="277487">17</cx:pt>
          <cx:pt idx="277488">5</cx:pt>
          <cx:pt idx="277489">28</cx:pt>
          <cx:pt idx="277490">95</cx:pt>
          <cx:pt idx="277491">68</cx:pt>
          <cx:pt idx="277492">60</cx:pt>
          <cx:pt idx="277493">5</cx:pt>
          <cx:pt idx="277494">37</cx:pt>
          <cx:pt idx="277495">0</cx:pt>
          <cx:pt idx="277496">5</cx:pt>
          <cx:pt idx="277497">23</cx:pt>
          <cx:pt idx="277498">1</cx:pt>
          <cx:pt idx="277499">47</cx:pt>
          <cx:pt idx="277500">0</cx:pt>
          <cx:pt idx="277501">0</cx:pt>
          <cx:pt idx="277502">10</cx:pt>
          <cx:pt idx="277503">95</cx:pt>
          <cx:pt idx="277504">14</cx:pt>
          <cx:pt idx="277505">216</cx:pt>
          <cx:pt idx="277506">13</cx:pt>
          <cx:pt idx="277507">88</cx:pt>
          <cx:pt idx="277508">247</cx:pt>
          <cx:pt idx="277509">63</cx:pt>
          <cx:pt idx="277510">7</cx:pt>
          <cx:pt idx="277511">284</cx:pt>
          <cx:pt idx="277512">1</cx:pt>
          <cx:pt idx="277513">452</cx:pt>
          <cx:pt idx="277514">0</cx:pt>
          <cx:pt idx="277515">1</cx:pt>
          <cx:pt idx="277516">330</cx:pt>
          <cx:pt idx="277517">4</cx:pt>
          <cx:pt idx="277518">4</cx:pt>
          <cx:pt idx="277519">3</cx:pt>
          <cx:pt idx="277520">14</cx:pt>
          <cx:pt idx="277521">30</cx:pt>
          <cx:pt idx="277522">21</cx:pt>
          <cx:pt idx="277523">0</cx:pt>
          <cx:pt idx="277524">1</cx:pt>
          <cx:pt idx="277525">16</cx:pt>
          <cx:pt idx="277526">10</cx:pt>
          <cx:pt idx="277527">0</cx:pt>
          <cx:pt idx="277528">0</cx:pt>
          <cx:pt idx="277529">0</cx:pt>
          <cx:pt idx="277530">28</cx:pt>
          <cx:pt idx="277531">35</cx:pt>
          <cx:pt idx="277532">2</cx:pt>
          <cx:pt idx="277533">0</cx:pt>
          <cx:pt idx="277534">114</cx:pt>
          <cx:pt idx="277535">15</cx:pt>
          <cx:pt idx="277536">0</cx:pt>
          <cx:pt idx="277537">3</cx:pt>
          <cx:pt idx="277538">0</cx:pt>
          <cx:pt idx="277539">1</cx:pt>
          <cx:pt idx="277540">62</cx:pt>
          <cx:pt idx="277541">13</cx:pt>
          <cx:pt idx="277542">0</cx:pt>
          <cx:pt idx="277543">0</cx:pt>
          <cx:pt idx="277544">3</cx:pt>
          <cx:pt idx="277545">231</cx:pt>
          <cx:pt idx="277546">17</cx:pt>
          <cx:pt idx="277547">299</cx:pt>
          <cx:pt idx="277548">0</cx:pt>
          <cx:pt idx="277549">117</cx:pt>
          <cx:pt idx="277550">2</cx:pt>
          <cx:pt idx="277551">0</cx:pt>
          <cx:pt idx="277552">0</cx:pt>
          <cx:pt idx="277553">43</cx:pt>
          <cx:pt idx="277554">0</cx:pt>
          <cx:pt idx="277555">2</cx:pt>
          <cx:pt idx="277556">56</cx:pt>
          <cx:pt idx="277557">0</cx:pt>
          <cx:pt idx="277558">35</cx:pt>
          <cx:pt idx="277559">0</cx:pt>
          <cx:pt idx="277560">8</cx:pt>
          <cx:pt idx="277561">10</cx:pt>
          <cx:pt idx="277562">0</cx:pt>
          <cx:pt idx="277563">20</cx:pt>
          <cx:pt idx="277564">1</cx:pt>
          <cx:pt idx="277565">289</cx:pt>
          <cx:pt idx="277566">0</cx:pt>
          <cx:pt idx="277567">39</cx:pt>
          <cx:pt idx="277568">0</cx:pt>
          <cx:pt idx="277569">33</cx:pt>
          <cx:pt idx="277570">1</cx:pt>
          <cx:pt idx="277571">70</cx:pt>
          <cx:pt idx="277572">17</cx:pt>
          <cx:pt idx="277573">6</cx:pt>
          <cx:pt idx="277574">6</cx:pt>
          <cx:pt idx="277575">1</cx:pt>
          <cx:pt idx="277576">8</cx:pt>
          <cx:pt idx="277577">0</cx:pt>
          <cx:pt idx="277578">50</cx:pt>
          <cx:pt idx="277579">41</cx:pt>
          <cx:pt idx="277580">45</cx:pt>
          <cx:pt idx="277581">0</cx:pt>
          <cx:pt idx="277582">29</cx:pt>
          <cx:pt idx="277583">65</cx:pt>
          <cx:pt idx="277584">140</cx:pt>
          <cx:pt idx="277585">14</cx:pt>
          <cx:pt idx="277586">8</cx:pt>
          <cx:pt idx="277587">6</cx:pt>
          <cx:pt idx="277588">4</cx:pt>
          <cx:pt idx="277589">53</cx:pt>
          <cx:pt idx="277590">7</cx:pt>
          <cx:pt idx="277591">0</cx:pt>
          <cx:pt idx="277592">0</cx:pt>
          <cx:pt idx="277593">184</cx:pt>
          <cx:pt idx="277594">14</cx:pt>
          <cx:pt idx="277595">185</cx:pt>
          <cx:pt idx="277596">27</cx:pt>
          <cx:pt idx="277597">49</cx:pt>
          <cx:pt idx="277598">8</cx:pt>
          <cx:pt idx="277599">25</cx:pt>
          <cx:pt idx="277600">2</cx:pt>
          <cx:pt idx="277601">5</cx:pt>
          <cx:pt idx="277602">1</cx:pt>
          <cx:pt idx="277603">39</cx:pt>
          <cx:pt idx="277604">1</cx:pt>
          <cx:pt idx="277605">0</cx:pt>
          <cx:pt idx="277606">54</cx:pt>
          <cx:pt idx="277607">2</cx:pt>
          <cx:pt idx="277608">2</cx:pt>
          <cx:pt idx="277609">410</cx:pt>
          <cx:pt idx="277610">0</cx:pt>
          <cx:pt idx="277611">28</cx:pt>
          <cx:pt idx="277612">67</cx:pt>
          <cx:pt idx="277613">9</cx:pt>
          <cx:pt idx="277614">0</cx:pt>
          <cx:pt idx="277615">1</cx:pt>
          <cx:pt idx="277616">85</cx:pt>
          <cx:pt idx="277617">1</cx:pt>
          <cx:pt idx="277618">0</cx:pt>
          <cx:pt idx="277619">225</cx:pt>
          <cx:pt idx="277620">9</cx:pt>
          <cx:pt idx="277621">7</cx:pt>
          <cx:pt idx="277622">13</cx:pt>
          <cx:pt idx="277623">0</cx:pt>
          <cx:pt idx="277624">63</cx:pt>
          <cx:pt idx="277625">0</cx:pt>
          <cx:pt idx="277626">0</cx:pt>
          <cx:pt idx="277627">0</cx:pt>
          <cx:pt idx="277628">0</cx:pt>
          <cx:pt idx="277629">11</cx:pt>
          <cx:pt idx="277630">14</cx:pt>
          <cx:pt idx="277631">0</cx:pt>
          <cx:pt idx="277632">0</cx:pt>
          <cx:pt idx="277633">5</cx:pt>
          <cx:pt idx="277634">0</cx:pt>
          <cx:pt idx="277635">6</cx:pt>
          <cx:pt idx="277636">6</cx:pt>
          <cx:pt idx="277637">13</cx:pt>
          <cx:pt idx="277638">20</cx:pt>
          <cx:pt idx="277639">0</cx:pt>
          <cx:pt idx="277640">2</cx:pt>
          <cx:pt idx="277641">38</cx:pt>
          <cx:pt idx="277642">40</cx:pt>
          <cx:pt idx="277643">50</cx:pt>
          <cx:pt idx="277644">6</cx:pt>
          <cx:pt idx="277645">71</cx:pt>
          <cx:pt idx="277646">62</cx:pt>
          <cx:pt idx="277647">314</cx:pt>
          <cx:pt idx="277648">26</cx:pt>
          <cx:pt idx="277649">204</cx:pt>
          <cx:pt idx="277650">151</cx:pt>
          <cx:pt idx="277651">1</cx:pt>
          <cx:pt idx="277652">11</cx:pt>
          <cx:pt idx="277653">13</cx:pt>
          <cx:pt idx="277654">0</cx:pt>
          <cx:pt idx="277655">21</cx:pt>
          <cx:pt idx="277656">78</cx:pt>
          <cx:pt idx="277657">76</cx:pt>
          <cx:pt idx="277658">0</cx:pt>
          <cx:pt idx="277659">21</cx:pt>
          <cx:pt idx="277660">2</cx:pt>
          <cx:pt idx="277661">0</cx:pt>
          <cx:pt idx="277662">8</cx:pt>
          <cx:pt idx="277663">154</cx:pt>
          <cx:pt idx="277664">69</cx:pt>
          <cx:pt idx="277665">253</cx:pt>
          <cx:pt idx="277666">74</cx:pt>
          <cx:pt idx="277667">114</cx:pt>
          <cx:pt idx="277668">3</cx:pt>
          <cx:pt idx="277669">0</cx:pt>
          <cx:pt idx="277670">45</cx:pt>
          <cx:pt idx="277671">138</cx:pt>
          <cx:pt idx="277672">0</cx:pt>
          <cx:pt idx="277673">14</cx:pt>
          <cx:pt idx="277674">25</cx:pt>
          <cx:pt idx="277675">136</cx:pt>
          <cx:pt idx="277676">0</cx:pt>
          <cx:pt idx="277677">13</cx:pt>
          <cx:pt idx="277678">11</cx:pt>
          <cx:pt idx="277679">1</cx:pt>
          <cx:pt idx="277680">4</cx:pt>
          <cx:pt idx="277681">21</cx:pt>
          <cx:pt idx="277682">2</cx:pt>
          <cx:pt idx="277683">0</cx:pt>
          <cx:pt idx="277684">0</cx:pt>
          <cx:pt idx="277685">4</cx:pt>
          <cx:pt idx="277686">3</cx:pt>
          <cx:pt idx="277687">0</cx:pt>
          <cx:pt idx="277688">0</cx:pt>
          <cx:pt idx="277689">7</cx:pt>
          <cx:pt idx="277690">0</cx:pt>
          <cx:pt idx="277691">1</cx:pt>
          <cx:pt idx="277692">0</cx:pt>
          <cx:pt idx="277693">0</cx:pt>
          <cx:pt idx="277694">7</cx:pt>
          <cx:pt idx="277695">0</cx:pt>
          <cx:pt idx="277696">115</cx:pt>
          <cx:pt idx="277697">2</cx:pt>
          <cx:pt idx="277698">56</cx:pt>
          <cx:pt idx="277699">62</cx:pt>
          <cx:pt idx="277700">2</cx:pt>
          <cx:pt idx="277701">22</cx:pt>
          <cx:pt idx="277702">0</cx:pt>
          <cx:pt idx="277703">0</cx:pt>
          <cx:pt idx="277704">19</cx:pt>
          <cx:pt idx="277705">0</cx:pt>
          <cx:pt idx="277706">0</cx:pt>
          <cx:pt idx="277707">125</cx:pt>
          <cx:pt idx="277708">0</cx:pt>
          <cx:pt idx="277709">31</cx:pt>
          <cx:pt idx="277710">21</cx:pt>
          <cx:pt idx="277711">9</cx:pt>
          <cx:pt idx="277712">137</cx:pt>
          <cx:pt idx="277713">206</cx:pt>
          <cx:pt idx="277714">21</cx:pt>
          <cx:pt idx="277715">2</cx:pt>
          <cx:pt idx="277716">4</cx:pt>
          <cx:pt idx="277717">16</cx:pt>
          <cx:pt idx="277718">0</cx:pt>
          <cx:pt idx="277719">1</cx:pt>
          <cx:pt idx="277720">0</cx:pt>
          <cx:pt idx="277721">0</cx:pt>
          <cx:pt idx="277722">28</cx:pt>
          <cx:pt idx="277723">5</cx:pt>
          <cx:pt idx="277724">1</cx:pt>
          <cx:pt idx="277725">15</cx:pt>
          <cx:pt idx="277726">40</cx:pt>
          <cx:pt idx="277727">0</cx:pt>
          <cx:pt idx="277728">57</cx:pt>
          <cx:pt idx="277729">0</cx:pt>
          <cx:pt idx="277730">17</cx:pt>
          <cx:pt idx="277731">6</cx:pt>
          <cx:pt idx="277732">54</cx:pt>
          <cx:pt idx="277733">34</cx:pt>
          <cx:pt idx="277734">14</cx:pt>
          <cx:pt idx="277735">0</cx:pt>
          <cx:pt idx="277736">0</cx:pt>
          <cx:pt idx="277737">25</cx:pt>
          <cx:pt idx="277738">1</cx:pt>
          <cx:pt idx="277739">47</cx:pt>
          <cx:pt idx="277740">4</cx:pt>
          <cx:pt idx="277741">5</cx:pt>
          <cx:pt idx="277742">0</cx:pt>
          <cx:pt idx="277743">0</cx:pt>
          <cx:pt idx="277744">1</cx:pt>
          <cx:pt idx="277745">0</cx:pt>
          <cx:pt idx="277746">0</cx:pt>
          <cx:pt idx="277747">0</cx:pt>
          <cx:pt idx="277748">0</cx:pt>
          <cx:pt idx="277749">0</cx:pt>
          <cx:pt idx="277750">1</cx:pt>
          <cx:pt idx="277751">29</cx:pt>
          <cx:pt idx="277752">93</cx:pt>
          <cx:pt idx="277753">4</cx:pt>
          <cx:pt idx="277754">107</cx:pt>
          <cx:pt idx="277755">35</cx:pt>
          <cx:pt idx="277756">17</cx:pt>
          <cx:pt idx="277757">15</cx:pt>
          <cx:pt idx="277758">7</cx:pt>
          <cx:pt idx="277759">4</cx:pt>
          <cx:pt idx="277760">13</cx:pt>
          <cx:pt idx="277761">0</cx:pt>
          <cx:pt idx="277762">26</cx:pt>
          <cx:pt idx="277763">27</cx:pt>
          <cx:pt idx="277764">1</cx:pt>
          <cx:pt idx="277765">0</cx:pt>
          <cx:pt idx="277766">0</cx:pt>
          <cx:pt idx="277767">0</cx:pt>
          <cx:pt idx="277768">0</cx:pt>
          <cx:pt idx="277769">0</cx:pt>
          <cx:pt idx="277770">2</cx:pt>
          <cx:pt idx="277771">60</cx:pt>
          <cx:pt idx="277772">0</cx:pt>
          <cx:pt idx="277773">0</cx:pt>
          <cx:pt idx="277774">1</cx:pt>
          <cx:pt idx="277775">0</cx:pt>
          <cx:pt idx="277776">10</cx:pt>
          <cx:pt idx="277777">0</cx:pt>
          <cx:pt idx="277778">0</cx:pt>
          <cx:pt idx="277779">0</cx:pt>
          <cx:pt idx="277780">0</cx:pt>
          <cx:pt idx="277781">2</cx:pt>
          <cx:pt idx="277782">0</cx:pt>
          <cx:pt idx="277783">0</cx:pt>
          <cx:pt idx="277784">0</cx:pt>
          <cx:pt idx="277785">22</cx:pt>
          <cx:pt idx="277786">7</cx:pt>
          <cx:pt idx="277787">0</cx:pt>
          <cx:pt idx="277788">0</cx:pt>
          <cx:pt idx="277789">27</cx:pt>
          <cx:pt idx="277790">0</cx:pt>
          <cx:pt idx="277791">1</cx:pt>
          <cx:pt idx="277792">120</cx:pt>
          <cx:pt idx="277793">1</cx:pt>
          <cx:pt idx="277794">529</cx:pt>
          <cx:pt idx="277795">0</cx:pt>
          <cx:pt idx="277796">12</cx:pt>
          <cx:pt idx="277797">1</cx:pt>
          <cx:pt idx="277798">102</cx:pt>
          <cx:pt idx="277799">0</cx:pt>
          <cx:pt idx="277800">0</cx:pt>
          <cx:pt idx="277801">0</cx:pt>
          <cx:pt idx="277802">0</cx:pt>
          <cx:pt idx="277803">1</cx:pt>
          <cx:pt idx="277804">19</cx:pt>
          <cx:pt idx="277805">1</cx:pt>
          <cx:pt idx="277806">0</cx:pt>
          <cx:pt idx="277807">14</cx:pt>
          <cx:pt idx="277808">1</cx:pt>
          <cx:pt idx="277809">39</cx:pt>
          <cx:pt idx="277810">0</cx:pt>
          <cx:pt idx="277811">5</cx:pt>
          <cx:pt idx="277812">19</cx:pt>
          <cx:pt idx="277813">12</cx:pt>
          <cx:pt idx="277814">29</cx:pt>
          <cx:pt idx="277815">28</cx:pt>
          <cx:pt idx="277816">84</cx:pt>
          <cx:pt idx="277817">0</cx:pt>
          <cx:pt idx="277818">7</cx:pt>
          <cx:pt idx="277819">23</cx:pt>
          <cx:pt idx="277820">39</cx:pt>
          <cx:pt idx="277821">1</cx:pt>
          <cx:pt idx="277822">138</cx:pt>
          <cx:pt idx="277823">247</cx:pt>
          <cx:pt idx="277824">9</cx:pt>
          <cx:pt idx="277825">22</cx:pt>
          <cx:pt idx="277826">39</cx:pt>
          <cx:pt idx="277827">0</cx:pt>
          <cx:pt idx="277828">0</cx:pt>
          <cx:pt idx="277829">70</cx:pt>
          <cx:pt idx="277830">24</cx:pt>
          <cx:pt idx="277831">0</cx:pt>
          <cx:pt idx="277832">106</cx:pt>
          <cx:pt idx="277833">0</cx:pt>
          <cx:pt idx="277834">7</cx:pt>
          <cx:pt idx="277835">30</cx:pt>
          <cx:pt idx="277836">56</cx:pt>
          <cx:pt idx="277837">373</cx:pt>
          <cx:pt idx="277838">47</cx:pt>
          <cx:pt idx="277839">39</cx:pt>
          <cx:pt idx="277840">9</cx:pt>
          <cx:pt idx="277841">1</cx:pt>
          <cx:pt idx="277842">0</cx:pt>
          <cx:pt idx="277843">1</cx:pt>
          <cx:pt idx="277844">60</cx:pt>
          <cx:pt idx="277845">0</cx:pt>
          <cx:pt idx="277846">6</cx:pt>
          <cx:pt idx="277847">4</cx:pt>
          <cx:pt idx="277848">5</cx:pt>
          <cx:pt idx="277849">1</cx:pt>
          <cx:pt idx="277850">17</cx:pt>
          <cx:pt idx="277851">3</cx:pt>
          <cx:pt idx="277852">71</cx:pt>
          <cx:pt idx="277853">0</cx:pt>
          <cx:pt idx="277854">66</cx:pt>
          <cx:pt idx="277855">6</cx:pt>
          <cx:pt idx="277856">1</cx:pt>
          <cx:pt idx="277857">0</cx:pt>
          <cx:pt idx="277858">1</cx:pt>
          <cx:pt idx="277859">1</cx:pt>
          <cx:pt idx="277860">5</cx:pt>
          <cx:pt idx="277861">4</cx:pt>
          <cx:pt idx="277862">0</cx:pt>
          <cx:pt idx="277863">13</cx:pt>
          <cx:pt idx="277864">4</cx:pt>
          <cx:pt idx="277865">7</cx:pt>
          <cx:pt idx="277866">1</cx:pt>
          <cx:pt idx="277867">24</cx:pt>
          <cx:pt idx="277868">6</cx:pt>
          <cx:pt idx="277869">9</cx:pt>
          <cx:pt idx="277870">57</cx:pt>
          <cx:pt idx="277871">21</cx:pt>
          <cx:pt idx="277872">26</cx:pt>
          <cx:pt idx="277873">1</cx:pt>
          <cx:pt idx="277874">11</cx:pt>
          <cx:pt idx="277875">43</cx:pt>
          <cx:pt idx="277876">0</cx:pt>
          <cx:pt idx="277877">23</cx:pt>
          <cx:pt idx="277878">1</cx:pt>
          <cx:pt idx="277879">0</cx:pt>
          <cx:pt idx="277880">32</cx:pt>
          <cx:pt idx="277881">36</cx:pt>
          <cx:pt idx="277882">0</cx:pt>
          <cx:pt idx="277883">1</cx:pt>
          <cx:pt idx="277884">37</cx:pt>
          <cx:pt idx="277885">152</cx:pt>
          <cx:pt idx="277886">0</cx:pt>
          <cx:pt idx="277887">43</cx:pt>
          <cx:pt idx="277888">8</cx:pt>
          <cx:pt idx="277889">14</cx:pt>
          <cx:pt idx="277890">21</cx:pt>
          <cx:pt idx="277891">34</cx:pt>
          <cx:pt idx="277892">5</cx:pt>
          <cx:pt idx="277893">6</cx:pt>
          <cx:pt idx="277894">4</cx:pt>
          <cx:pt idx="277895">29</cx:pt>
          <cx:pt idx="277896">0</cx:pt>
          <cx:pt idx="277897">119</cx:pt>
          <cx:pt idx="277898">1</cx:pt>
          <cx:pt idx="277899">0</cx:pt>
          <cx:pt idx="277900">0</cx:pt>
          <cx:pt idx="277901">0</cx:pt>
          <cx:pt idx="277902">75</cx:pt>
          <cx:pt idx="277903">2</cx:pt>
          <cx:pt idx="277904">14</cx:pt>
          <cx:pt idx="277905">1</cx:pt>
          <cx:pt idx="277906">7</cx:pt>
          <cx:pt idx="277907">223</cx:pt>
          <cx:pt idx="277908">110</cx:pt>
          <cx:pt idx="277909">0</cx:pt>
          <cx:pt idx="277910">15</cx:pt>
          <cx:pt idx="277911">0</cx:pt>
          <cx:pt idx="277912">0</cx:pt>
          <cx:pt idx="277913">4</cx:pt>
          <cx:pt idx="277914">4</cx:pt>
          <cx:pt idx="277915">8</cx:pt>
          <cx:pt idx="277916">49</cx:pt>
          <cx:pt idx="277917">87</cx:pt>
          <cx:pt idx="277918">55</cx:pt>
          <cx:pt idx="277919">95</cx:pt>
          <cx:pt idx="277920">0</cx:pt>
          <cx:pt idx="277921">0</cx:pt>
          <cx:pt idx="277922">0</cx:pt>
          <cx:pt idx="277923">3</cx:pt>
          <cx:pt idx="277924">38</cx:pt>
          <cx:pt idx="277925">232</cx:pt>
          <cx:pt idx="277926">54</cx:pt>
          <cx:pt idx="277927">43</cx:pt>
          <cx:pt idx="277928">1</cx:pt>
          <cx:pt idx="277929">0</cx:pt>
          <cx:pt idx="277930">5</cx:pt>
          <cx:pt idx="277931">0</cx:pt>
          <cx:pt idx="277932">1</cx:pt>
          <cx:pt idx="277933">6</cx:pt>
          <cx:pt idx="277934">3</cx:pt>
          <cx:pt idx="277935">23</cx:pt>
          <cx:pt idx="277936">0</cx:pt>
          <cx:pt idx="277937">0</cx:pt>
          <cx:pt idx="277938">0</cx:pt>
          <cx:pt idx="277939">0</cx:pt>
          <cx:pt idx="277940">14</cx:pt>
          <cx:pt idx="277941">0</cx:pt>
          <cx:pt idx="277942">2</cx:pt>
          <cx:pt idx="277943">134</cx:pt>
          <cx:pt idx="277944">18</cx:pt>
          <cx:pt idx="277945">26</cx:pt>
          <cx:pt idx="277946">147</cx:pt>
          <cx:pt idx="277947">68</cx:pt>
          <cx:pt idx="277948">28</cx:pt>
          <cx:pt idx="277949">12</cx:pt>
          <cx:pt idx="277950">434</cx:pt>
          <cx:pt idx="277951">7</cx:pt>
          <cx:pt idx="277952">14</cx:pt>
          <cx:pt idx="277953">0</cx:pt>
          <cx:pt idx="277954">4</cx:pt>
          <cx:pt idx="277955">12</cx:pt>
          <cx:pt idx="277956">0</cx:pt>
          <cx:pt idx="277957">15</cx:pt>
          <cx:pt idx="277958">75</cx:pt>
          <cx:pt idx="277959">24</cx:pt>
          <cx:pt idx="277960">149</cx:pt>
          <cx:pt idx="277961">0</cx:pt>
          <cx:pt idx="277962">0</cx:pt>
          <cx:pt idx="277963">49</cx:pt>
          <cx:pt idx="277964">0</cx:pt>
          <cx:pt idx="277965">0</cx:pt>
          <cx:pt idx="277966">0</cx:pt>
          <cx:pt idx="277967">0</cx:pt>
          <cx:pt idx="277968">5</cx:pt>
          <cx:pt idx="277969">0</cx:pt>
          <cx:pt idx="277970">8</cx:pt>
          <cx:pt idx="277971">0</cx:pt>
          <cx:pt idx="277972">0</cx:pt>
          <cx:pt idx="277973">1</cx:pt>
          <cx:pt idx="277974">0</cx:pt>
          <cx:pt idx="277975">0</cx:pt>
          <cx:pt idx="277976">0</cx:pt>
          <cx:pt idx="277977">13</cx:pt>
          <cx:pt idx="277978">105</cx:pt>
          <cx:pt idx="277979">170</cx:pt>
          <cx:pt idx="277980">0</cx:pt>
          <cx:pt idx="277981">13</cx:pt>
          <cx:pt idx="277982">225</cx:pt>
          <cx:pt idx="277983">70</cx:pt>
          <cx:pt idx="277984">6</cx:pt>
          <cx:pt idx="277985">22</cx:pt>
          <cx:pt idx="277986">91</cx:pt>
          <cx:pt idx="277987">5</cx:pt>
          <cx:pt idx="277988">15</cx:pt>
          <cx:pt idx="277989">238</cx:pt>
          <cx:pt idx="277990">8</cx:pt>
          <cx:pt idx="277991">2</cx:pt>
          <cx:pt idx="277992">1</cx:pt>
          <cx:pt idx="277993">5</cx:pt>
          <cx:pt idx="277994">14</cx:pt>
          <cx:pt idx="277995">896</cx:pt>
          <cx:pt idx="277996">6</cx:pt>
          <cx:pt idx="277997">211</cx:pt>
          <cx:pt idx="277998">0</cx:pt>
          <cx:pt idx="277999">23</cx:pt>
          <cx:pt idx="278000">0</cx:pt>
          <cx:pt idx="278001">32</cx:pt>
          <cx:pt idx="278002">0</cx:pt>
          <cx:pt idx="278003">23</cx:pt>
          <cx:pt idx="278004">14</cx:pt>
          <cx:pt idx="278005">6</cx:pt>
          <cx:pt idx="278006">12</cx:pt>
          <cx:pt idx="278007">100</cx:pt>
          <cx:pt idx="278008">0</cx:pt>
          <cx:pt idx="278009">22</cx:pt>
          <cx:pt idx="278010">0</cx:pt>
          <cx:pt idx="278011">0</cx:pt>
          <cx:pt idx="278012">2</cx:pt>
          <cx:pt idx="278013">0</cx:pt>
          <cx:pt idx="278014">0</cx:pt>
          <cx:pt idx="278015">2</cx:pt>
          <cx:pt idx="278016">160</cx:pt>
          <cx:pt idx="278017">24</cx:pt>
          <cx:pt idx="278018">19</cx:pt>
          <cx:pt idx="278019">303</cx:pt>
          <cx:pt idx="278020">33</cx:pt>
          <cx:pt idx="278021">26</cx:pt>
          <cx:pt idx="278022">0</cx:pt>
          <cx:pt idx="278023">6</cx:pt>
          <cx:pt idx="278024">134</cx:pt>
          <cx:pt idx="278025">29</cx:pt>
          <cx:pt idx="278026">35</cx:pt>
          <cx:pt idx="278027">0</cx:pt>
          <cx:pt idx="278028">0</cx:pt>
          <cx:pt idx="278029">0</cx:pt>
          <cx:pt idx="278030">0</cx:pt>
          <cx:pt idx="278031">0</cx:pt>
          <cx:pt idx="278032">0</cx:pt>
          <cx:pt idx="278033">0</cx:pt>
          <cx:pt idx="278034">0</cx:pt>
          <cx:pt idx="278035">18</cx:pt>
          <cx:pt idx="278036">10</cx:pt>
          <cx:pt idx="278037">8</cx:pt>
          <cx:pt idx="278038">125</cx:pt>
          <cx:pt idx="278039">9</cx:pt>
          <cx:pt idx="278040">1</cx:pt>
          <cx:pt idx="278041">2</cx:pt>
          <cx:pt idx="278042">18</cx:pt>
          <cx:pt idx="278043">0</cx:pt>
          <cx:pt idx="278044">14</cx:pt>
          <cx:pt idx="278045">70</cx:pt>
          <cx:pt idx="278046">36</cx:pt>
          <cx:pt idx="278047">36</cx:pt>
          <cx:pt idx="278048">51</cx:pt>
          <cx:pt idx="278049">1</cx:pt>
          <cx:pt idx="278050">26</cx:pt>
          <cx:pt idx="278051">587</cx:pt>
          <cx:pt idx="278052">0</cx:pt>
          <cx:pt idx="278053">3</cx:pt>
          <cx:pt idx="278054">98</cx:pt>
          <cx:pt idx="278055">1</cx:pt>
          <cx:pt idx="278056">0</cx:pt>
          <cx:pt idx="278057">14</cx:pt>
          <cx:pt idx="278058">24</cx:pt>
          <cx:pt idx="278059">561</cx:pt>
          <cx:pt idx="278060">61</cx:pt>
          <cx:pt idx="278061">0</cx:pt>
          <cx:pt idx="278062">0</cx:pt>
          <cx:pt idx="278063">315</cx:pt>
          <cx:pt idx="278064">0</cx:pt>
          <cx:pt idx="278065">2</cx:pt>
          <cx:pt idx="278066">0</cx:pt>
          <cx:pt idx="278067">39</cx:pt>
          <cx:pt idx="278068">0</cx:pt>
          <cx:pt idx="278069">23</cx:pt>
          <cx:pt idx="278070">0</cx:pt>
          <cx:pt idx="278071">133</cx:pt>
          <cx:pt idx="278072">66</cx:pt>
          <cx:pt idx="278073">108</cx:pt>
          <cx:pt idx="278074">37</cx:pt>
          <cx:pt idx="278075">4</cx:pt>
          <cx:pt idx="278076">0</cx:pt>
          <cx:pt idx="278077">29</cx:pt>
          <cx:pt idx="278078">1</cx:pt>
          <cx:pt idx="278079">46</cx:pt>
          <cx:pt idx="278080">1</cx:pt>
          <cx:pt idx="278081">26</cx:pt>
          <cx:pt idx="278082">28</cx:pt>
          <cx:pt idx="278083">235</cx:pt>
          <cx:pt idx="278084">5</cx:pt>
          <cx:pt idx="278085">2</cx:pt>
          <cx:pt idx="278086">177</cx:pt>
          <cx:pt idx="278087">56</cx:pt>
          <cx:pt idx="278088">0</cx:pt>
          <cx:pt idx="278089">1</cx:pt>
          <cx:pt idx="278090">2</cx:pt>
          <cx:pt idx="278091">7</cx:pt>
          <cx:pt idx="278092">25</cx:pt>
          <cx:pt idx="278093">0</cx:pt>
          <cx:pt idx="278094">8</cx:pt>
          <cx:pt idx="278095">49</cx:pt>
          <cx:pt idx="278096">2</cx:pt>
          <cx:pt idx="278097">0</cx:pt>
          <cx:pt idx="278098">22</cx:pt>
          <cx:pt idx="278099">1</cx:pt>
          <cx:pt idx="278100">1</cx:pt>
          <cx:pt idx="278101">6</cx:pt>
          <cx:pt idx="278102">69</cx:pt>
          <cx:pt idx="278103">0</cx:pt>
          <cx:pt idx="278104">0</cx:pt>
          <cx:pt idx="278105">0</cx:pt>
          <cx:pt idx="278106">0</cx:pt>
          <cx:pt idx="278107">114</cx:pt>
          <cx:pt idx="278108">1</cx:pt>
          <cx:pt idx="278109">0</cx:pt>
          <cx:pt idx="278110">0</cx:pt>
          <cx:pt idx="278111">0</cx:pt>
          <cx:pt idx="278112">1</cx:pt>
          <cx:pt idx="278113">1</cx:pt>
          <cx:pt idx="278114">0</cx:pt>
          <cx:pt idx="278115">0</cx:pt>
          <cx:pt idx="278116">0</cx:pt>
          <cx:pt idx="278117">2</cx:pt>
          <cx:pt idx="278118">241</cx:pt>
          <cx:pt idx="278119">36</cx:pt>
          <cx:pt idx="278120">202</cx:pt>
          <cx:pt idx="278121">2</cx:pt>
          <cx:pt idx="278122">18</cx:pt>
          <cx:pt idx="278123">107</cx:pt>
          <cx:pt idx="278124">5</cx:pt>
          <cx:pt idx="278125">3</cx:pt>
          <cx:pt idx="278126">1</cx:pt>
          <cx:pt idx="278127">1</cx:pt>
          <cx:pt idx="278128">14</cx:pt>
          <cx:pt idx="278129">0</cx:pt>
          <cx:pt idx="278130">1</cx:pt>
          <cx:pt idx="278131">0</cx:pt>
          <cx:pt idx="278132">2</cx:pt>
          <cx:pt idx="278133">8</cx:pt>
          <cx:pt idx="278134">27</cx:pt>
          <cx:pt idx="278135">5</cx:pt>
          <cx:pt idx="278136">107</cx:pt>
          <cx:pt idx="278137">2</cx:pt>
          <cx:pt idx="278138">0</cx:pt>
          <cx:pt idx="278139">16</cx:pt>
          <cx:pt idx="278140">0</cx:pt>
          <cx:pt idx="278141">12</cx:pt>
          <cx:pt idx="278142">0</cx:pt>
          <cx:pt idx="278143">1</cx:pt>
          <cx:pt idx="278144">4</cx:pt>
          <cx:pt idx="278145">0</cx:pt>
          <cx:pt idx="278146">0</cx:pt>
          <cx:pt idx="278147">8</cx:pt>
          <cx:pt idx="278148">108</cx:pt>
          <cx:pt idx="278149">0</cx:pt>
          <cx:pt idx="278150">5</cx:pt>
          <cx:pt idx="278151">141</cx:pt>
          <cx:pt idx="278152">6</cx:pt>
          <cx:pt idx="278153">0</cx:pt>
          <cx:pt idx="278154">7</cx:pt>
          <cx:pt idx="278155">181</cx:pt>
          <cx:pt idx="278156">7</cx:pt>
          <cx:pt idx="278157">7</cx:pt>
          <cx:pt idx="278158">13</cx:pt>
          <cx:pt idx="278159">38</cx:pt>
          <cx:pt idx="278160">35</cx:pt>
          <cx:pt idx="278161">4</cx:pt>
          <cx:pt idx="278162">0</cx:pt>
          <cx:pt idx="278163">259</cx:pt>
          <cx:pt idx="278164">6</cx:pt>
          <cx:pt idx="278165">1</cx:pt>
          <cx:pt idx="278166">421</cx:pt>
          <cx:pt idx="278167">6</cx:pt>
          <cx:pt idx="278168">5</cx:pt>
          <cx:pt idx="278169">49</cx:pt>
          <cx:pt idx="278170">384</cx:pt>
          <cx:pt idx="278171">0</cx:pt>
          <cx:pt idx="278172">1</cx:pt>
          <cx:pt idx="278173">0</cx:pt>
          <cx:pt idx="278174">2</cx:pt>
          <cx:pt idx="278175">24</cx:pt>
          <cx:pt idx="278176">1</cx:pt>
          <cx:pt idx="278177">4</cx:pt>
          <cx:pt idx="278178">0</cx:pt>
          <cx:pt idx="278179">4</cx:pt>
          <cx:pt idx="278180">0</cx:pt>
          <cx:pt idx="278181">0</cx:pt>
          <cx:pt idx="278182">5</cx:pt>
          <cx:pt idx="278183">41</cx:pt>
          <cx:pt idx="278184">228</cx:pt>
          <cx:pt idx="278185">1</cx:pt>
          <cx:pt idx="278186">0</cx:pt>
          <cx:pt idx="278187">0</cx:pt>
          <cx:pt idx="278188">0</cx:pt>
          <cx:pt idx="278189">109</cx:pt>
          <cx:pt idx="278190">164</cx:pt>
          <cx:pt idx="278191">7</cx:pt>
          <cx:pt idx="278192">6</cx:pt>
          <cx:pt idx="278193">0</cx:pt>
          <cx:pt idx="278194">8</cx:pt>
          <cx:pt idx="278195">34</cx:pt>
          <cx:pt idx="278196">9</cx:pt>
          <cx:pt idx="278197">20</cx:pt>
          <cx:pt idx="278198">30</cx:pt>
          <cx:pt idx="278199">18</cx:pt>
          <cx:pt idx="278200">44</cx:pt>
          <cx:pt idx="278201">0</cx:pt>
          <cx:pt idx="278202">0</cx:pt>
          <cx:pt idx="278203">0</cx:pt>
          <cx:pt idx="278204">0</cx:pt>
          <cx:pt idx="278205">6</cx:pt>
          <cx:pt idx="278206">2</cx:pt>
          <cx:pt idx="278207">257</cx:pt>
          <cx:pt idx="278208">3</cx:pt>
          <cx:pt idx="278209">0</cx:pt>
          <cx:pt idx="278210">69</cx:pt>
          <cx:pt idx="278211">1</cx:pt>
          <cx:pt idx="278212">27</cx:pt>
          <cx:pt idx="278213">7</cx:pt>
          <cx:pt idx="278214">0</cx:pt>
          <cx:pt idx="278215">6</cx:pt>
          <cx:pt idx="278216">69</cx:pt>
          <cx:pt idx="278217">8</cx:pt>
          <cx:pt idx="278218">0</cx:pt>
          <cx:pt idx="278219">1</cx:pt>
          <cx:pt idx="278220">1</cx:pt>
          <cx:pt idx="278221">20</cx:pt>
          <cx:pt idx="278222">5</cx:pt>
          <cx:pt idx="278223">70</cx:pt>
          <cx:pt idx="278224">16</cx:pt>
          <cx:pt idx="278225">8</cx:pt>
          <cx:pt idx="278226">3</cx:pt>
          <cx:pt idx="278227">132</cx:pt>
          <cx:pt idx="278228">19</cx:pt>
          <cx:pt idx="278229">34</cx:pt>
          <cx:pt idx="278230">15</cx:pt>
          <cx:pt idx="278231">0</cx:pt>
          <cx:pt idx="278232">0</cx:pt>
          <cx:pt idx="278233">4</cx:pt>
          <cx:pt idx="278234">1</cx:pt>
          <cx:pt idx="278235">1</cx:pt>
          <cx:pt idx="278236">0</cx:pt>
          <cx:pt idx="278237">14</cx:pt>
          <cx:pt idx="278238">35</cx:pt>
          <cx:pt idx="278239">0</cx:pt>
          <cx:pt idx="278240">29</cx:pt>
          <cx:pt idx="278241">413</cx:pt>
          <cx:pt idx="278242">4</cx:pt>
          <cx:pt idx="278243">0</cx:pt>
          <cx:pt idx="278244">4</cx:pt>
          <cx:pt idx="278245">119</cx:pt>
          <cx:pt idx="278246">236</cx:pt>
          <cx:pt idx="278247">4</cx:pt>
          <cx:pt idx="278248">0</cx:pt>
          <cx:pt idx="278249">17</cx:pt>
          <cx:pt idx="278250">68</cx:pt>
          <cx:pt idx="278251">21</cx:pt>
          <cx:pt idx="278252">125</cx:pt>
          <cx:pt idx="278253">0</cx:pt>
          <cx:pt idx="278254">36</cx:pt>
          <cx:pt idx="278255">111</cx:pt>
          <cx:pt idx="278256">0</cx:pt>
          <cx:pt idx="278257">6</cx:pt>
          <cx:pt idx="278258">22</cx:pt>
          <cx:pt idx="278259">33</cx:pt>
          <cx:pt idx="278260">0</cx:pt>
          <cx:pt idx="278261">7</cx:pt>
          <cx:pt idx="278262">852</cx:pt>
          <cx:pt idx="278263">0</cx:pt>
          <cx:pt idx="278264">0</cx:pt>
          <cx:pt idx="278265">229</cx:pt>
          <cx:pt idx="278266">266</cx:pt>
          <cx:pt idx="278267">498</cx:pt>
          <cx:pt idx="278268">0</cx:pt>
          <cx:pt idx="278269">20</cx:pt>
          <cx:pt idx="278270">0</cx:pt>
          <cx:pt idx="278271">0</cx:pt>
          <cx:pt idx="278272">5</cx:pt>
          <cx:pt idx="278273">8</cx:pt>
          <cx:pt idx="278274">4</cx:pt>
          <cx:pt idx="278275">295</cx:pt>
          <cx:pt idx="278276">232</cx:pt>
          <cx:pt idx="278277">96</cx:pt>
          <cx:pt idx="278278">17</cx:pt>
          <cx:pt idx="278279">6</cx:pt>
          <cx:pt idx="278280">172</cx:pt>
          <cx:pt idx="278281">22</cx:pt>
          <cx:pt idx="278282">0</cx:pt>
          <cx:pt idx="278283">1</cx:pt>
          <cx:pt idx="278284">76</cx:pt>
          <cx:pt idx="278285">146</cx:pt>
          <cx:pt idx="278286">1</cx:pt>
          <cx:pt idx="278287">63</cx:pt>
          <cx:pt idx="278288">10</cx:pt>
          <cx:pt idx="278289">78</cx:pt>
          <cx:pt idx="278290">90</cx:pt>
          <cx:pt idx="278291">99</cx:pt>
          <cx:pt idx="278292">0</cx:pt>
          <cx:pt idx="278293">0</cx:pt>
          <cx:pt idx="278294">0</cx:pt>
          <cx:pt idx="278295">0</cx:pt>
          <cx:pt idx="278296">0</cx:pt>
          <cx:pt idx="278297">2</cx:pt>
          <cx:pt idx="278298">98</cx:pt>
          <cx:pt idx="278299">0</cx:pt>
          <cx:pt idx="278300">17</cx:pt>
          <cx:pt idx="278301">611</cx:pt>
          <cx:pt idx="278302">164</cx:pt>
          <cx:pt idx="278303">19</cx:pt>
          <cx:pt idx="278304">29</cx:pt>
          <cx:pt idx="278305">1</cx:pt>
          <cx:pt idx="278306">0</cx:pt>
          <cx:pt idx="278307">1</cx:pt>
          <cx:pt idx="278308">0</cx:pt>
          <cx:pt idx="278309">0</cx:pt>
          <cx:pt idx="278310">0</cx:pt>
          <cx:pt idx="278311">1</cx:pt>
          <cx:pt idx="278312">0</cx:pt>
          <cx:pt idx="278313">11</cx:pt>
          <cx:pt idx="278314">2</cx:pt>
          <cx:pt idx="278315">0</cx:pt>
          <cx:pt idx="278316">7</cx:pt>
          <cx:pt idx="278317">0</cx:pt>
          <cx:pt idx="278318">0</cx:pt>
          <cx:pt idx="278319">1</cx:pt>
          <cx:pt idx="278320">23</cx:pt>
          <cx:pt idx="278321">43</cx:pt>
          <cx:pt idx="278322">1</cx:pt>
          <cx:pt idx="278323">0</cx:pt>
          <cx:pt idx="278324">0</cx:pt>
          <cx:pt idx="278325">33</cx:pt>
          <cx:pt idx="278326">0</cx:pt>
          <cx:pt idx="278327">0</cx:pt>
          <cx:pt idx="278328">4</cx:pt>
          <cx:pt idx="278329">0</cx:pt>
          <cx:pt idx="278330">8</cx:pt>
          <cx:pt idx="278331">0</cx:pt>
          <cx:pt idx="278332">0</cx:pt>
          <cx:pt idx="278333">35</cx:pt>
          <cx:pt idx="278334">27</cx:pt>
          <cx:pt idx="278335">28</cx:pt>
          <cx:pt idx="278336">29</cx:pt>
          <cx:pt idx="278337">18</cx:pt>
          <cx:pt idx="278338">6</cx:pt>
          <cx:pt idx="278339">0</cx:pt>
          <cx:pt idx="278340">1</cx:pt>
          <cx:pt idx="278341">46</cx:pt>
          <cx:pt idx="278342">225</cx:pt>
          <cx:pt idx="278343">1</cx:pt>
          <cx:pt idx="278344">1</cx:pt>
          <cx:pt idx="278345">16</cx:pt>
          <cx:pt idx="278346">21</cx:pt>
          <cx:pt idx="278347">1</cx:pt>
          <cx:pt idx="278348">121</cx:pt>
          <cx:pt idx="278349">0</cx:pt>
          <cx:pt idx="278350">13</cx:pt>
          <cx:pt idx="278351">47</cx:pt>
          <cx:pt idx="278352">71</cx:pt>
          <cx:pt idx="278353">345</cx:pt>
          <cx:pt idx="278354">28</cx:pt>
          <cx:pt idx="278355">166</cx:pt>
          <cx:pt idx="278356">1</cx:pt>
          <cx:pt idx="278357">0</cx:pt>
          <cx:pt idx="278358">1</cx:pt>
          <cx:pt idx="278359">0</cx:pt>
          <cx:pt idx="278360">0</cx:pt>
          <cx:pt idx="278361">1</cx:pt>
          <cx:pt idx="278362">0</cx:pt>
          <cx:pt idx="278363">261</cx:pt>
          <cx:pt idx="278364">57</cx:pt>
          <cx:pt idx="278365">21</cx:pt>
          <cx:pt idx="278366">65</cx:pt>
          <cx:pt idx="278367">170</cx:pt>
          <cx:pt idx="278368">39</cx:pt>
          <cx:pt idx="278369">0</cx:pt>
          <cx:pt idx="278370">237</cx:pt>
          <cx:pt idx="278371">70</cx:pt>
          <cx:pt idx="278372">59</cx:pt>
          <cx:pt idx="278373">88</cx:pt>
          <cx:pt idx="278374">19</cx:pt>
          <cx:pt idx="278375">0</cx:pt>
          <cx:pt idx="278376">1</cx:pt>
          <cx:pt idx="278377">55</cx:pt>
          <cx:pt idx="278378">0</cx:pt>
          <cx:pt idx="278379">0</cx:pt>
          <cx:pt idx="278380">105</cx:pt>
          <cx:pt idx="278381">0</cx:pt>
          <cx:pt idx="278382">34</cx:pt>
          <cx:pt idx="278383">95</cx:pt>
          <cx:pt idx="278384">65</cx:pt>
          <cx:pt idx="278385">0</cx:pt>
          <cx:pt idx="278386">28</cx:pt>
          <cx:pt idx="278387">0</cx:pt>
          <cx:pt idx="278388">74</cx:pt>
          <cx:pt idx="278389">2</cx:pt>
          <cx:pt idx="278390">0</cx:pt>
          <cx:pt idx="278391">19</cx:pt>
          <cx:pt idx="278392">6</cx:pt>
          <cx:pt idx="278393">0</cx:pt>
          <cx:pt idx="278394">189</cx:pt>
          <cx:pt idx="278395">0</cx:pt>
          <cx:pt idx="278396">0</cx:pt>
          <cx:pt idx="278397">23</cx:pt>
          <cx:pt idx="278398">1</cx:pt>
          <cx:pt idx="278399">231</cx:pt>
          <cx:pt idx="278400">16</cx:pt>
          <cx:pt idx="278401">4</cx:pt>
          <cx:pt idx="278402">148</cx:pt>
          <cx:pt idx="278403">0</cx:pt>
          <cx:pt idx="278404">61</cx:pt>
          <cx:pt idx="278405">48</cx:pt>
          <cx:pt idx="278406">6</cx:pt>
          <cx:pt idx="278407">33</cx:pt>
          <cx:pt idx="278408">117</cx:pt>
          <cx:pt idx="278409">0</cx:pt>
          <cx:pt idx="278410">4</cx:pt>
          <cx:pt idx="278411">16</cx:pt>
          <cx:pt idx="278412">103</cx:pt>
          <cx:pt idx="278413">0</cx:pt>
          <cx:pt idx="278414">0</cx:pt>
          <cx:pt idx="278415">33</cx:pt>
          <cx:pt idx="278416">13</cx:pt>
          <cx:pt idx="278417">4</cx:pt>
          <cx:pt idx="278418">0</cx:pt>
          <cx:pt idx="278419">16</cx:pt>
          <cx:pt idx="278420">5</cx:pt>
          <cx:pt idx="278421">0</cx:pt>
          <cx:pt idx="278422">131</cx:pt>
          <cx:pt idx="278423">23</cx:pt>
          <cx:pt idx="278424">24</cx:pt>
          <cx:pt idx="278425">1</cx:pt>
          <cx:pt idx="278426">19</cx:pt>
          <cx:pt idx="278427">46</cx:pt>
          <cx:pt idx="278428">9</cx:pt>
          <cx:pt idx="278429">272</cx:pt>
          <cx:pt idx="278430">8</cx:pt>
          <cx:pt idx="278431">0</cx:pt>
          <cx:pt idx="278432">21</cx:pt>
          <cx:pt idx="278433">0</cx:pt>
          <cx:pt idx="278434">0</cx:pt>
          <cx:pt idx="278435">39</cx:pt>
          <cx:pt idx="278436">33</cx:pt>
          <cx:pt idx="278437">22</cx:pt>
          <cx:pt idx="278438">84</cx:pt>
          <cx:pt idx="278439">5</cx:pt>
          <cx:pt idx="278440">0</cx:pt>
          <cx:pt idx="278441">3</cx:pt>
          <cx:pt idx="278442">319</cx:pt>
          <cx:pt idx="278443">97</cx:pt>
          <cx:pt idx="278444">15</cx:pt>
          <cx:pt idx="278445">65</cx:pt>
          <cx:pt idx="278446">0</cx:pt>
          <cx:pt idx="278447">3</cx:pt>
          <cx:pt idx="278448">0</cx:pt>
          <cx:pt idx="278449">3</cx:pt>
          <cx:pt idx="278450">82</cx:pt>
          <cx:pt idx="278451">8</cx:pt>
          <cx:pt idx="278452">104</cx:pt>
          <cx:pt idx="278453">17</cx:pt>
          <cx:pt idx="278454">502</cx:pt>
          <cx:pt idx="278455">1</cx:pt>
          <cx:pt idx="278456">28</cx:pt>
          <cx:pt idx="278457">200</cx:pt>
          <cx:pt idx="278458">136</cx:pt>
          <cx:pt idx="278459">16</cx:pt>
          <cx:pt idx="278460">134</cx:pt>
          <cx:pt idx="278461">645</cx:pt>
          <cx:pt idx="278462">1</cx:pt>
          <cx:pt idx="278463">2</cx:pt>
          <cx:pt idx="278464">1</cx:pt>
          <cx:pt idx="278465">0</cx:pt>
          <cx:pt idx="278466">0</cx:pt>
          <cx:pt idx="278467">9</cx:pt>
          <cx:pt idx="278468">217</cx:pt>
          <cx:pt idx="278469">1</cx:pt>
          <cx:pt idx="278470">272</cx:pt>
          <cx:pt idx="278471">12</cx:pt>
          <cx:pt idx="278472">34</cx:pt>
          <cx:pt idx="278473">310</cx:pt>
          <cx:pt idx="278474">0</cx:pt>
          <cx:pt idx="278475">3</cx:pt>
          <cx:pt idx="278476">0</cx:pt>
          <cx:pt idx="278477">105</cx:pt>
          <cx:pt idx="278478">7</cx:pt>
          <cx:pt idx="278479">9</cx:pt>
          <cx:pt idx="278480">7</cx:pt>
          <cx:pt idx="278481">47</cx:pt>
          <cx:pt idx="278482">67</cx:pt>
          <cx:pt idx="278483">63</cx:pt>
          <cx:pt idx="278484">268</cx:pt>
          <cx:pt idx="278485">101</cx:pt>
          <cx:pt idx="278486">0</cx:pt>
          <cx:pt idx="278487">239</cx:pt>
          <cx:pt idx="278488">35</cx:pt>
          <cx:pt idx="278489">22</cx:pt>
          <cx:pt idx="278490">0</cx:pt>
          <cx:pt idx="278491">110</cx:pt>
          <cx:pt idx="278492">60</cx:pt>
          <cx:pt idx="278493">160</cx:pt>
          <cx:pt idx="278494">30</cx:pt>
          <cx:pt idx="278495">36</cx:pt>
          <cx:pt idx="278496">563</cx:pt>
          <cx:pt idx="278497">186</cx:pt>
          <cx:pt idx="278498">63</cx:pt>
          <cx:pt idx="278499">0</cx:pt>
          <cx:pt idx="278500">398</cx:pt>
          <cx:pt idx="278501">14</cx:pt>
          <cx:pt idx="278502">1</cx:pt>
          <cx:pt idx="278503">0</cx:pt>
          <cx:pt idx="278504">0</cx:pt>
          <cx:pt idx="278505">22</cx:pt>
          <cx:pt idx="278506">1</cx:pt>
          <cx:pt idx="278507">0</cx:pt>
          <cx:pt idx="278508">0</cx:pt>
          <cx:pt idx="278509">0</cx:pt>
          <cx:pt idx="278510">62</cx:pt>
          <cx:pt idx="278511">0</cx:pt>
          <cx:pt idx="278512">1</cx:pt>
          <cx:pt idx="278513">32</cx:pt>
          <cx:pt idx="278514">7</cx:pt>
          <cx:pt idx="278515">6</cx:pt>
          <cx:pt idx="278516">0</cx:pt>
          <cx:pt idx="278517">20</cx:pt>
          <cx:pt idx="278518">0</cx:pt>
          <cx:pt idx="278519">0</cx:pt>
          <cx:pt idx="278520">0</cx:pt>
          <cx:pt idx="278521">44</cx:pt>
          <cx:pt idx="278522">0</cx:pt>
          <cx:pt idx="278523">0</cx:pt>
          <cx:pt idx="278524">0</cx:pt>
          <cx:pt idx="278525">0</cx:pt>
          <cx:pt idx="278526">29</cx:pt>
          <cx:pt idx="278527">0</cx:pt>
          <cx:pt idx="278528">0</cx:pt>
          <cx:pt idx="278529">5</cx:pt>
          <cx:pt idx="278530">0</cx:pt>
          <cx:pt idx="278531">0</cx:pt>
          <cx:pt idx="278532">11</cx:pt>
          <cx:pt idx="278533">0</cx:pt>
          <cx:pt idx="278534">0</cx:pt>
          <cx:pt idx="278535">5</cx:pt>
          <cx:pt idx="278536">1</cx:pt>
          <cx:pt idx="278537">1</cx:pt>
          <cx:pt idx="278538">1</cx:pt>
          <cx:pt idx="278539">2</cx:pt>
          <cx:pt idx="278540">54</cx:pt>
          <cx:pt idx="278541">195</cx:pt>
          <cx:pt idx="278542">20</cx:pt>
          <cx:pt idx="278543">109</cx:pt>
          <cx:pt idx="278544">0</cx:pt>
          <cx:pt idx="278545">14</cx:pt>
          <cx:pt idx="278546">41</cx:pt>
          <cx:pt idx="278547">40</cx:pt>
          <cx:pt idx="278548">21</cx:pt>
          <cx:pt idx="278549">1</cx:pt>
          <cx:pt idx="278550">8</cx:pt>
          <cx:pt idx="278551">0</cx:pt>
          <cx:pt idx="278552">0</cx:pt>
          <cx:pt idx="278553">0</cx:pt>
          <cx:pt idx="278554">0</cx:pt>
          <cx:pt idx="278555">83</cx:pt>
          <cx:pt idx="278556">63</cx:pt>
          <cx:pt idx="278557">27</cx:pt>
          <cx:pt idx="278558">77</cx:pt>
          <cx:pt idx="278559">43</cx:pt>
          <cx:pt idx="278560">51</cx:pt>
          <cx:pt idx="278561">9</cx:pt>
          <cx:pt idx="278562">11</cx:pt>
          <cx:pt idx="278563">0</cx:pt>
          <cx:pt idx="278564">0</cx:pt>
          <cx:pt idx="278565">75</cx:pt>
          <cx:pt idx="278566">210</cx:pt>
          <cx:pt idx="278567">6</cx:pt>
          <cx:pt idx="278568">165</cx:pt>
          <cx:pt idx="278569">35</cx:pt>
          <cx:pt idx="278570">87</cx:pt>
          <cx:pt idx="278571">91</cx:pt>
          <cx:pt idx="278572">118</cx:pt>
          <cx:pt idx="278573">0</cx:pt>
          <cx:pt idx="278574">2</cx:pt>
          <cx:pt idx="278575">1</cx:pt>
          <cx:pt idx="278576">0</cx:pt>
          <cx:pt idx="278577">0</cx:pt>
          <cx:pt idx="278578">7</cx:pt>
          <cx:pt idx="278579">13</cx:pt>
          <cx:pt idx="278580">71</cx:pt>
          <cx:pt idx="278581">8</cx:pt>
          <cx:pt idx="278582">69</cx:pt>
          <cx:pt idx="278583">43</cx:pt>
          <cx:pt idx="278584">0</cx:pt>
          <cx:pt idx="278585">0</cx:pt>
          <cx:pt idx="278586">15</cx:pt>
          <cx:pt idx="278587">6</cx:pt>
          <cx:pt idx="278588">0</cx:pt>
          <cx:pt idx="278589">24</cx:pt>
          <cx:pt idx="278590">13</cx:pt>
          <cx:pt idx="278591">8</cx:pt>
          <cx:pt idx="278592">40</cx:pt>
          <cx:pt idx="278593">123</cx:pt>
          <cx:pt idx="278594">69</cx:pt>
          <cx:pt idx="278595">1</cx:pt>
          <cx:pt idx="278596">7</cx:pt>
          <cx:pt idx="278597">13</cx:pt>
          <cx:pt idx="278598">0</cx:pt>
          <cx:pt idx="278599">14</cx:pt>
          <cx:pt idx="278600">0</cx:pt>
          <cx:pt idx="278601">0</cx:pt>
          <cx:pt idx="278602">0</cx:pt>
          <cx:pt idx="278603">0</cx:pt>
          <cx:pt idx="278604">7</cx:pt>
          <cx:pt idx="278605">0</cx:pt>
          <cx:pt idx="278606">0</cx:pt>
          <cx:pt idx="278607">1</cx:pt>
          <cx:pt idx="278608">0</cx:pt>
          <cx:pt idx="278609">31</cx:pt>
          <cx:pt idx="278610">76</cx:pt>
          <cx:pt idx="278611">0</cx:pt>
          <cx:pt idx="278612">24</cx:pt>
          <cx:pt idx="278613">3</cx:pt>
          <cx:pt idx="278614">0</cx:pt>
          <cx:pt idx="278615">4</cx:pt>
          <cx:pt idx="278616">0</cx:pt>
          <cx:pt idx="278617">8</cx:pt>
          <cx:pt idx="278618">0</cx:pt>
          <cx:pt idx="278619">14</cx:pt>
          <cx:pt idx="278620">3</cx:pt>
          <cx:pt idx="278621">1</cx:pt>
          <cx:pt idx="278622">1</cx:pt>
          <cx:pt idx="278623">227</cx:pt>
          <cx:pt idx="278624">34</cx:pt>
          <cx:pt idx="278625">1</cx:pt>
          <cx:pt idx="278626">6</cx:pt>
          <cx:pt idx="278627">340</cx:pt>
          <cx:pt idx="278628">0</cx:pt>
          <cx:pt idx="278629">7</cx:pt>
          <cx:pt idx="278630">4</cx:pt>
          <cx:pt idx="278631">17</cx:pt>
          <cx:pt idx="278632">50</cx:pt>
          <cx:pt idx="278633">22</cx:pt>
          <cx:pt idx="278634">0</cx:pt>
          <cx:pt idx="278635">155</cx:pt>
          <cx:pt idx="278636">1</cx:pt>
          <cx:pt idx="278637">2</cx:pt>
          <cx:pt idx="278638">20</cx:pt>
          <cx:pt idx="278639">81</cx:pt>
          <cx:pt idx="278640">181</cx:pt>
          <cx:pt idx="278641">60</cx:pt>
          <cx:pt idx="278642">0</cx:pt>
          <cx:pt idx="278643">154</cx:pt>
          <cx:pt idx="278644">27</cx:pt>
          <cx:pt idx="278645">118</cx:pt>
          <cx:pt idx="278646">0</cx:pt>
          <cx:pt idx="278647">7</cx:pt>
          <cx:pt idx="278648">1</cx:pt>
          <cx:pt idx="278649">0</cx:pt>
          <cx:pt idx="278650">70</cx:pt>
          <cx:pt idx="278651">0</cx:pt>
          <cx:pt idx="278652">90</cx:pt>
          <cx:pt idx="278653">22</cx:pt>
          <cx:pt idx="278654">49</cx:pt>
          <cx:pt idx="278655">0</cx:pt>
          <cx:pt idx="278656">32</cx:pt>
          <cx:pt idx="278657">0</cx:pt>
          <cx:pt idx="278658">21</cx:pt>
          <cx:pt idx="278659">90</cx:pt>
          <cx:pt idx="278660">138</cx:pt>
          <cx:pt idx="278661">25</cx:pt>
          <cx:pt idx="278662">6</cx:pt>
          <cx:pt idx="278663">28</cx:pt>
          <cx:pt idx="278664">0</cx:pt>
          <cx:pt idx="278665">0</cx:pt>
          <cx:pt idx="278666">79</cx:pt>
          <cx:pt idx="278667">0</cx:pt>
          <cx:pt idx="278668">15</cx:pt>
          <cx:pt idx="278669">7</cx:pt>
          <cx:pt idx="278670">448</cx:pt>
          <cx:pt idx="278671">119</cx:pt>
          <cx:pt idx="278672">7</cx:pt>
          <cx:pt idx="278673">0</cx:pt>
          <cx:pt idx="278674">0</cx:pt>
          <cx:pt idx="278675">1</cx:pt>
          <cx:pt idx="278676">0</cx:pt>
          <cx:pt idx="278677">15</cx:pt>
          <cx:pt idx="278678">28</cx:pt>
          <cx:pt idx="278679">1</cx:pt>
          <cx:pt idx="278680">309</cx:pt>
          <cx:pt idx="278681">1</cx:pt>
          <cx:pt idx="278682">1</cx:pt>
          <cx:pt idx="278683">0</cx:pt>
          <cx:pt idx="278684">11</cx:pt>
          <cx:pt idx="278685">7</cx:pt>
          <cx:pt idx="278686">33</cx:pt>
          <cx:pt idx="278687">0</cx:pt>
          <cx:pt idx="278688">26</cx:pt>
          <cx:pt idx="278689">0</cx:pt>
          <cx:pt idx="278690">482</cx:pt>
          <cx:pt idx="278691">21</cx:pt>
          <cx:pt idx="278692">0</cx:pt>
          <cx:pt idx="278693">293</cx:pt>
          <cx:pt idx="278694">12</cx:pt>
          <cx:pt idx="278695">0</cx:pt>
          <cx:pt idx="278696">13</cx:pt>
          <cx:pt idx="278697">247</cx:pt>
          <cx:pt idx="278698">151</cx:pt>
          <cx:pt idx="278699">7</cx:pt>
          <cx:pt idx="278700">229</cx:pt>
          <cx:pt idx="278701">100</cx:pt>
          <cx:pt idx="278702">133</cx:pt>
          <cx:pt idx="278703">3</cx:pt>
          <cx:pt idx="278704">27</cx:pt>
          <cx:pt idx="278705">72</cx:pt>
          <cx:pt idx="278706">0</cx:pt>
          <cx:pt idx="278707">4</cx:pt>
          <cx:pt idx="278708">4</cx:pt>
          <cx:pt idx="278709">0</cx:pt>
          <cx:pt idx="278710">0</cx:pt>
          <cx:pt idx="278711">0</cx:pt>
          <cx:pt idx="278712">0</cx:pt>
          <cx:pt idx="278713">0</cx:pt>
          <cx:pt idx="278714">22</cx:pt>
          <cx:pt idx="278715">2</cx:pt>
          <cx:pt idx="278716">0</cx:pt>
          <cx:pt idx="278717">6</cx:pt>
          <cx:pt idx="278718">21</cx:pt>
          <cx:pt idx="278719">27</cx:pt>
          <cx:pt idx="278720">129</cx:pt>
          <cx:pt idx="278721">0</cx:pt>
          <cx:pt idx="278722">23</cx:pt>
          <cx:pt idx="278723">41</cx:pt>
          <cx:pt idx="278724">101</cx:pt>
          <cx:pt idx="278725">1189</cx:pt>
          <cx:pt idx="278726">19</cx:pt>
          <cx:pt idx="278727">0</cx:pt>
          <cx:pt idx="278728">275</cx:pt>
          <cx:pt idx="278729">120</cx:pt>
          <cx:pt idx="278730">1</cx:pt>
          <cx:pt idx="278731">1</cx:pt>
          <cx:pt idx="278732">1</cx:pt>
          <cx:pt idx="278733">0</cx:pt>
          <cx:pt idx="278734">0</cx:pt>
          <cx:pt idx="278735">16</cx:pt>
          <cx:pt idx="278736">10</cx:pt>
          <cx:pt idx="278737">140</cx:pt>
          <cx:pt idx="278738">184</cx:pt>
          <cx:pt idx="278739">2</cx:pt>
          <cx:pt idx="278740">11</cx:pt>
          <cx:pt idx="278741">20</cx:pt>
          <cx:pt idx="278742">4</cx:pt>
          <cx:pt idx="278743">22</cx:pt>
          <cx:pt idx="278744">0</cx:pt>
          <cx:pt idx="278745">65</cx:pt>
          <cx:pt idx="278746">113</cx:pt>
          <cx:pt idx="278747">50</cx:pt>
          <cx:pt idx="278748">1</cx:pt>
          <cx:pt idx="278749">1</cx:pt>
          <cx:pt idx="278750">9</cx:pt>
          <cx:pt idx="278751">167</cx:pt>
          <cx:pt idx="278752">7</cx:pt>
          <cx:pt idx="278753">0</cx:pt>
          <cx:pt idx="278754">53</cx:pt>
          <cx:pt idx="278755">6</cx:pt>
          <cx:pt idx="278756">88</cx:pt>
          <cx:pt idx="278757">0</cx:pt>
          <cx:pt idx="278758">0</cx:pt>
          <cx:pt idx="278759">2</cx:pt>
          <cx:pt idx="278760">1</cx:pt>
          <cx:pt idx="278761">8</cx:pt>
          <cx:pt idx="278762">31</cx:pt>
          <cx:pt idx="278763">8</cx:pt>
          <cx:pt idx="278764">49</cx:pt>
          <cx:pt idx="278765">0</cx:pt>
          <cx:pt idx="278766">6</cx:pt>
          <cx:pt idx="278767">0</cx:pt>
          <cx:pt idx="278768">12</cx:pt>
          <cx:pt idx="278769">38</cx:pt>
          <cx:pt idx="278770">0</cx:pt>
          <cx:pt idx="278771">0</cx:pt>
          <cx:pt idx="278772">0</cx:pt>
          <cx:pt idx="278773">0</cx:pt>
          <cx:pt idx="278774">0</cx:pt>
          <cx:pt idx="278775">0</cx:pt>
          <cx:pt idx="278776">0</cx:pt>
          <cx:pt idx="278777">7</cx:pt>
          <cx:pt idx="278778">4</cx:pt>
          <cx:pt idx="278779">63</cx:pt>
          <cx:pt idx="278780">368</cx:pt>
          <cx:pt idx="278781">7</cx:pt>
          <cx:pt idx="278782">22</cx:pt>
          <cx:pt idx="278783">37</cx:pt>
          <cx:pt idx="278784">0</cx:pt>
          <cx:pt idx="278785">0</cx:pt>
          <cx:pt idx="278786">0</cx:pt>
          <cx:pt idx="278787">0</cx:pt>
          <cx:pt idx="278788">0</cx:pt>
          <cx:pt idx="278789">0</cx:pt>
          <cx:pt idx="278790">1</cx:pt>
          <cx:pt idx="278791">122</cx:pt>
          <cx:pt idx="278792">7</cx:pt>
          <cx:pt idx="278793">0</cx:pt>
          <cx:pt idx="278794">56</cx:pt>
          <cx:pt idx="278795">11</cx:pt>
          <cx:pt idx="278796">64</cx:pt>
          <cx:pt idx="278797">4</cx:pt>
          <cx:pt idx="278798">0</cx:pt>
          <cx:pt idx="278799">4</cx:pt>
          <cx:pt idx="278800">0</cx:pt>
          <cx:pt idx="278801">4</cx:pt>
          <cx:pt idx="278802">39</cx:pt>
          <cx:pt idx="278803">11</cx:pt>
          <cx:pt idx="278804">4</cx:pt>
          <cx:pt idx="278805">1</cx:pt>
          <cx:pt idx="278806">43</cx:pt>
          <cx:pt idx="278807">19</cx:pt>
          <cx:pt idx="278808">16</cx:pt>
          <cx:pt idx="278809">28</cx:pt>
          <cx:pt idx="278810">97</cx:pt>
          <cx:pt idx="278811">56</cx:pt>
          <cx:pt idx="278812">2</cx:pt>
          <cx:pt idx="278813">15</cx:pt>
          <cx:pt idx="278814">19</cx:pt>
          <cx:pt idx="278815">239</cx:pt>
          <cx:pt idx="278816">32</cx:pt>
          <cx:pt idx="278817">97</cx:pt>
          <cx:pt idx="278818">18</cx:pt>
          <cx:pt idx="278819">8</cx:pt>
          <cx:pt idx="278820">146</cx:pt>
          <cx:pt idx="278821">14</cx:pt>
          <cx:pt idx="278822">1</cx:pt>
          <cx:pt idx="278823">0</cx:pt>
          <cx:pt idx="278824">4</cx:pt>
          <cx:pt idx="278825">14</cx:pt>
          <cx:pt idx="278826">0</cx:pt>
          <cx:pt idx="278827">236</cx:pt>
          <cx:pt idx="278828">0</cx:pt>
          <cx:pt idx="278829">38</cx:pt>
          <cx:pt idx="278830">1</cx:pt>
          <cx:pt idx="278831">0</cx:pt>
          <cx:pt idx="278832">0</cx:pt>
          <cx:pt idx="278833">0</cx:pt>
          <cx:pt idx="278834">2</cx:pt>
          <cx:pt idx="278835">43</cx:pt>
          <cx:pt idx="278836">0</cx:pt>
          <cx:pt idx="278837">1</cx:pt>
          <cx:pt idx="278838">3</cx:pt>
          <cx:pt idx="278839">20</cx:pt>
          <cx:pt idx="278840">20</cx:pt>
          <cx:pt idx="278841">15</cx:pt>
          <cx:pt idx="278842">24</cx:pt>
          <cx:pt idx="278843">7</cx:pt>
          <cx:pt idx="278844">84</cx:pt>
          <cx:pt idx="278845">6</cx:pt>
          <cx:pt idx="278846">42</cx:pt>
          <cx:pt idx="278847">0</cx:pt>
          <cx:pt idx="278848">21</cx:pt>
          <cx:pt idx="278849">0</cx:pt>
          <cx:pt idx="278850">1</cx:pt>
          <cx:pt idx="278851">63</cx:pt>
          <cx:pt idx="278852">0</cx:pt>
          <cx:pt idx="278853">0</cx:pt>
          <cx:pt idx="278854">2</cx:pt>
          <cx:pt idx="278855">33</cx:pt>
          <cx:pt idx="278856">1</cx:pt>
          <cx:pt idx="278857">8</cx:pt>
          <cx:pt idx="278858">47</cx:pt>
          <cx:pt idx="278859">162</cx:pt>
          <cx:pt idx="278860">74</cx:pt>
          <cx:pt idx="278861">5</cx:pt>
          <cx:pt idx="278862">2</cx:pt>
          <cx:pt idx="278863">1</cx:pt>
          <cx:pt idx="278864">0</cx:pt>
          <cx:pt idx="278865">0</cx:pt>
          <cx:pt idx="278866">0</cx:pt>
          <cx:pt idx="278867">21</cx:pt>
          <cx:pt idx="278868">1</cx:pt>
          <cx:pt idx="278869">0</cx:pt>
          <cx:pt idx="278870">0</cx:pt>
          <cx:pt idx="278871">0</cx:pt>
          <cx:pt idx="278872">0</cx:pt>
          <cx:pt idx="278873">22</cx:pt>
          <cx:pt idx="278874">0</cx:pt>
          <cx:pt idx="278875">0</cx:pt>
          <cx:pt idx="278876">29</cx:pt>
          <cx:pt idx="278877">0</cx:pt>
          <cx:pt idx="278878">0</cx:pt>
          <cx:pt idx="278879">0</cx:pt>
          <cx:pt idx="278880">17</cx:pt>
          <cx:pt idx="278881">117</cx:pt>
          <cx:pt idx="278882">551</cx:pt>
          <cx:pt idx="278883">509</cx:pt>
          <cx:pt idx="278884">42</cx:pt>
          <cx:pt idx="278885">54</cx:pt>
          <cx:pt idx="278886">2</cx:pt>
          <cx:pt idx="278887">6</cx:pt>
          <cx:pt idx="278888">2</cx:pt>
          <cx:pt idx="278889">0</cx:pt>
          <cx:pt idx="278890">67</cx:pt>
          <cx:pt idx="278891">0</cx:pt>
          <cx:pt idx="278892">20</cx:pt>
          <cx:pt idx="278893">22</cx:pt>
          <cx:pt idx="278894">0</cx:pt>
          <cx:pt idx="278895">3</cx:pt>
          <cx:pt idx="278896">134</cx:pt>
          <cx:pt idx="278897">0</cx:pt>
          <cx:pt idx="278898">5</cx:pt>
          <cx:pt idx="278899">737</cx:pt>
          <cx:pt idx="278900">0</cx:pt>
          <cx:pt idx="278901">0</cx:pt>
          <cx:pt idx="278902">0</cx:pt>
          <cx:pt idx="278903">0</cx:pt>
          <cx:pt idx="278904">0</cx:pt>
          <cx:pt idx="278905">8</cx:pt>
          <cx:pt idx="278906">40</cx:pt>
          <cx:pt idx="278907">0</cx:pt>
          <cx:pt idx="278908">28</cx:pt>
          <cx:pt idx="278909">7</cx:pt>
          <cx:pt idx="278910">93</cx:pt>
          <cx:pt idx="278911">283</cx:pt>
          <cx:pt idx="278912">0</cx:pt>
          <cx:pt idx="278913">40</cx:pt>
          <cx:pt idx="278914">0</cx:pt>
          <cx:pt idx="278915">30</cx:pt>
          <cx:pt idx="278916">1</cx:pt>
          <cx:pt idx="278917">3</cx:pt>
          <cx:pt idx="278918">3</cx:pt>
          <cx:pt idx="278919">0</cx:pt>
          <cx:pt idx="278920">1</cx:pt>
          <cx:pt idx="278921">273</cx:pt>
          <cx:pt idx="278922">0</cx:pt>
          <cx:pt idx="278923">0</cx:pt>
          <cx:pt idx="278924">16</cx:pt>
          <cx:pt idx="278925">17</cx:pt>
          <cx:pt idx="278926">4</cx:pt>
          <cx:pt idx="278927">0</cx:pt>
          <cx:pt idx="278928">11</cx:pt>
          <cx:pt idx="278929">1</cx:pt>
          <cx:pt idx="278930">0</cx:pt>
          <cx:pt idx="278931">0</cx:pt>
          <cx:pt idx="278932">63</cx:pt>
          <cx:pt idx="278933">17</cx:pt>
          <cx:pt idx="278934">13</cx:pt>
          <cx:pt idx="278935">19</cx:pt>
          <cx:pt idx="278936">112</cx:pt>
          <cx:pt idx="278937">126</cx:pt>
          <cx:pt idx="278938">0</cx:pt>
          <cx:pt idx="278939">20</cx:pt>
          <cx:pt idx="278940">8</cx:pt>
          <cx:pt idx="278941">13</cx:pt>
          <cx:pt idx="278942">15</cx:pt>
          <cx:pt idx="278943">0</cx:pt>
          <cx:pt idx="278944">0</cx:pt>
          <cx:pt idx="278945">117</cx:pt>
          <cx:pt idx="278946">3</cx:pt>
          <cx:pt idx="278947">80</cx:pt>
          <cx:pt idx="278948">0</cx:pt>
          <cx:pt idx="278949">0</cx:pt>
          <cx:pt idx="278950">164</cx:pt>
          <cx:pt idx="278951">13</cx:pt>
          <cx:pt idx="278952">32</cx:pt>
          <cx:pt idx="278953">0</cx:pt>
          <cx:pt idx="278954">0</cx:pt>
          <cx:pt idx="278955">21</cx:pt>
          <cx:pt idx="278956">206</cx:pt>
          <cx:pt idx="278957">414</cx:pt>
          <cx:pt idx="278958">1</cx:pt>
          <cx:pt idx="278959">4</cx:pt>
          <cx:pt idx="278960">0</cx:pt>
          <cx:pt idx="278961">108</cx:pt>
          <cx:pt idx="278962">0</cx:pt>
          <cx:pt idx="278963">3</cx:pt>
          <cx:pt idx="278964">0</cx:pt>
          <cx:pt idx="278965">0</cx:pt>
          <cx:pt idx="278966">1</cx:pt>
          <cx:pt idx="278967">0</cx:pt>
          <cx:pt idx="278968">33</cx:pt>
          <cx:pt idx="278969">5</cx:pt>
          <cx:pt idx="278970">2</cx:pt>
          <cx:pt idx="278971">20</cx:pt>
          <cx:pt idx="278972">0</cx:pt>
          <cx:pt idx="278973">0</cx:pt>
          <cx:pt idx="278974">0</cx:pt>
          <cx:pt idx="278975">34</cx:pt>
          <cx:pt idx="278976">237</cx:pt>
          <cx:pt idx="278977">0</cx:pt>
          <cx:pt idx="278978">0</cx:pt>
          <cx:pt idx="278979">20</cx:pt>
          <cx:pt idx="278980">0</cx:pt>
          <cx:pt idx="278981">17</cx:pt>
          <cx:pt idx="278982">44</cx:pt>
          <cx:pt idx="278983">0</cx:pt>
          <cx:pt idx="278984">162</cx:pt>
          <cx:pt idx="278985">104</cx:pt>
          <cx:pt idx="278986">15</cx:pt>
          <cx:pt idx="278987">0</cx:pt>
          <cx:pt idx="278988">22</cx:pt>
          <cx:pt idx="278989">1</cx:pt>
          <cx:pt idx="278990">14</cx:pt>
          <cx:pt idx="278991">124</cx:pt>
          <cx:pt idx="278992">0</cx:pt>
          <cx:pt idx="278993">16</cx:pt>
          <cx:pt idx="278994">0</cx:pt>
          <cx:pt idx="278995">0</cx:pt>
          <cx:pt idx="278996">0</cx:pt>
          <cx:pt idx="278997">0</cx:pt>
          <cx:pt idx="278998">19</cx:pt>
          <cx:pt idx="278999">1</cx:pt>
          <cx:pt idx="279000">47</cx:pt>
          <cx:pt idx="279001">23</cx:pt>
          <cx:pt idx="279002">0</cx:pt>
          <cx:pt idx="279003">0</cx:pt>
          <cx:pt idx="279004">8</cx:pt>
          <cx:pt idx="279005">27</cx:pt>
          <cx:pt idx="279006">187</cx:pt>
          <cx:pt idx="279007">0</cx:pt>
          <cx:pt idx="279008">20</cx:pt>
          <cx:pt idx="279009">20</cx:pt>
          <cx:pt idx="279010">5</cx:pt>
          <cx:pt idx="279011">36</cx:pt>
          <cx:pt idx="279012">46</cx:pt>
          <cx:pt idx="279013">22</cx:pt>
          <cx:pt idx="279014">0</cx:pt>
          <cx:pt idx="279015">17</cx:pt>
          <cx:pt idx="279016">0</cx:pt>
          <cx:pt idx="279017">31</cx:pt>
          <cx:pt idx="279018">42</cx:pt>
          <cx:pt idx="279019">83</cx:pt>
          <cx:pt idx="279020">8</cx:pt>
          <cx:pt idx="279021">2</cx:pt>
          <cx:pt idx="279022">9</cx:pt>
          <cx:pt idx="279023">104</cx:pt>
          <cx:pt idx="279024">180</cx:pt>
          <cx:pt idx="279025">30</cx:pt>
          <cx:pt idx="279026">3</cx:pt>
          <cx:pt idx="279027">4</cx:pt>
          <cx:pt idx="279028">0</cx:pt>
          <cx:pt idx="279029">35</cx:pt>
          <cx:pt idx="279030">4</cx:pt>
          <cx:pt idx="279031">692</cx:pt>
          <cx:pt idx="279032">138</cx:pt>
          <cx:pt idx="279033">214</cx:pt>
          <cx:pt idx="279034">0</cx:pt>
          <cx:pt idx="279035">8</cx:pt>
          <cx:pt idx="279036">0</cx:pt>
          <cx:pt idx="279037">350</cx:pt>
          <cx:pt idx="279038">0</cx:pt>
          <cx:pt idx="279039">77</cx:pt>
          <cx:pt idx="279040">28</cx:pt>
          <cx:pt idx="279041">96</cx:pt>
          <cx:pt idx="279042">4</cx:pt>
          <cx:pt idx="279043">9</cx:pt>
          <cx:pt idx="279044">223</cx:pt>
          <cx:pt idx="279045">159</cx:pt>
          <cx:pt idx="279046">11</cx:pt>
          <cx:pt idx="279047">13</cx:pt>
          <cx:pt idx="279048">40</cx:pt>
          <cx:pt idx="279049">1</cx:pt>
          <cx:pt idx="279050">0</cx:pt>
          <cx:pt idx="279051">0</cx:pt>
          <cx:pt idx="279052">6</cx:pt>
          <cx:pt idx="279053">3</cx:pt>
          <cx:pt idx="279054">0</cx:pt>
          <cx:pt idx="279055">0</cx:pt>
          <cx:pt idx="279056">1</cx:pt>
          <cx:pt idx="279057">0</cx:pt>
          <cx:pt idx="279058">22</cx:pt>
          <cx:pt idx="279059">0</cx:pt>
          <cx:pt idx="279060">0</cx:pt>
          <cx:pt idx="279061">3</cx:pt>
          <cx:pt idx="279062">4</cx:pt>
          <cx:pt idx="279063">0</cx:pt>
          <cx:pt idx="279064">1</cx:pt>
          <cx:pt idx="279065">439</cx:pt>
          <cx:pt idx="279066">27</cx:pt>
          <cx:pt idx="279067">32</cx:pt>
          <cx:pt idx="279068">204</cx:pt>
          <cx:pt idx="279069">53</cx:pt>
          <cx:pt idx="279070">0</cx:pt>
          <cx:pt idx="279071">210</cx:pt>
          <cx:pt idx="279072">0</cx:pt>
          <cx:pt idx="279073">0</cx:pt>
          <cx:pt idx="279074">0</cx:pt>
          <cx:pt idx="279075">0</cx:pt>
          <cx:pt idx="279076">0</cx:pt>
          <cx:pt idx="279077">15</cx:pt>
          <cx:pt idx="279078">21</cx:pt>
          <cx:pt idx="279079">21</cx:pt>
          <cx:pt idx="279080">28</cx:pt>
          <cx:pt idx="279081">6</cx:pt>
          <cx:pt idx="279082">0</cx:pt>
          <cx:pt idx="279083">0</cx:pt>
          <cx:pt idx="279084">13</cx:pt>
          <cx:pt idx="279085">17</cx:pt>
          <cx:pt idx="279086">0</cx:pt>
          <cx:pt idx="279087">0</cx:pt>
          <cx:pt idx="279088">0</cx:pt>
          <cx:pt idx="279089">0</cx:pt>
          <cx:pt idx="279090">48</cx:pt>
          <cx:pt idx="279091">33</cx:pt>
          <cx:pt idx="279092">140</cx:pt>
          <cx:pt idx="279093">32</cx:pt>
          <cx:pt idx="279094">3</cx:pt>
          <cx:pt idx="279095">1</cx:pt>
          <cx:pt idx="279096">0</cx:pt>
          <cx:pt idx="279097">0</cx:pt>
          <cx:pt idx="279098">0</cx:pt>
          <cx:pt idx="279099">6</cx:pt>
          <cx:pt idx="279100">117</cx:pt>
          <cx:pt idx="279101">78</cx:pt>
          <cx:pt idx="279102">33</cx:pt>
          <cx:pt idx="279103">23</cx:pt>
          <cx:pt idx="279104">0</cx:pt>
          <cx:pt idx="279105">12</cx:pt>
          <cx:pt idx="279106">41</cx:pt>
          <cx:pt idx="279107">0</cx:pt>
          <cx:pt idx="279108">23</cx:pt>
          <cx:pt idx="279109">58</cx:pt>
          <cx:pt idx="279110">0</cx:pt>
          <cx:pt idx="279111">6</cx:pt>
          <cx:pt idx="279112">336</cx:pt>
          <cx:pt idx="279113">0</cx:pt>
          <cx:pt idx="279114">26</cx:pt>
          <cx:pt idx="279115">9</cx:pt>
          <cx:pt idx="279116">0</cx:pt>
          <cx:pt idx="279117">636</cx:pt>
          <cx:pt idx="279118">198</cx:pt>
          <cx:pt idx="279119">7</cx:pt>
          <cx:pt idx="279120">113</cx:pt>
          <cx:pt idx="279121">4</cx:pt>
          <cx:pt idx="279122">19</cx:pt>
          <cx:pt idx="279123">0</cx:pt>
          <cx:pt idx="279124">6</cx:pt>
          <cx:pt idx="279125">0</cx:pt>
          <cx:pt idx="279126">28</cx:pt>
          <cx:pt idx="279127">1</cx:pt>
          <cx:pt idx="279128">0</cx:pt>
          <cx:pt idx="279129">12</cx:pt>
          <cx:pt idx="279130">46</cx:pt>
          <cx:pt idx="279131">46</cx:pt>
          <cx:pt idx="279132">1</cx:pt>
          <cx:pt idx="279133">29</cx:pt>
          <cx:pt idx="279134">7</cx:pt>
          <cx:pt idx="279135">51</cx:pt>
          <cx:pt idx="279136">29</cx:pt>
          <cx:pt idx="279137">140</cx:pt>
          <cx:pt idx="279138">0</cx:pt>
          <cx:pt idx="279139">4</cx:pt>
          <cx:pt idx="279140">128</cx:pt>
          <cx:pt idx="279141">63</cx:pt>
          <cx:pt idx="279142">233</cx:pt>
          <cx:pt idx="279143">3</cx:pt>
          <cx:pt idx="279144">3</cx:pt>
          <cx:pt idx="279145">91</cx:pt>
          <cx:pt idx="279146">20</cx:pt>
          <cx:pt idx="279147">38</cx:pt>
          <cx:pt idx="279148">16</cx:pt>
          <cx:pt idx="279149">58</cx:pt>
          <cx:pt idx="279150">0</cx:pt>
          <cx:pt idx="279151">41</cx:pt>
          <cx:pt idx="279152">159</cx:pt>
          <cx:pt idx="279153">48</cx:pt>
          <cx:pt idx="279154">10</cx:pt>
          <cx:pt idx="279155">0</cx:pt>
          <cx:pt idx="279156">2</cx:pt>
          <cx:pt idx="279157">10</cx:pt>
          <cx:pt idx="279158">27</cx:pt>
          <cx:pt idx="279159">209</cx:pt>
          <cx:pt idx="279160">1</cx:pt>
          <cx:pt idx="279161">159</cx:pt>
          <cx:pt idx="279162">88</cx:pt>
          <cx:pt idx="279163">0</cx:pt>
          <cx:pt idx="279164">19</cx:pt>
          <cx:pt idx="279165">0</cx:pt>
          <cx:pt idx="279166">13</cx:pt>
          <cx:pt idx="279167">3</cx:pt>
          <cx:pt idx="279168">7</cx:pt>
          <cx:pt idx="279169">13</cx:pt>
          <cx:pt idx="279170">0</cx:pt>
          <cx:pt idx="279171">1</cx:pt>
          <cx:pt idx="279172">579</cx:pt>
          <cx:pt idx="279173">153</cx:pt>
          <cx:pt idx="279174">126</cx:pt>
          <cx:pt idx="279175">1</cx:pt>
          <cx:pt idx="279176">1</cx:pt>
          <cx:pt idx="279177">5</cx:pt>
          <cx:pt idx="279178">80</cx:pt>
          <cx:pt idx="279179">0</cx:pt>
          <cx:pt idx="279180">0</cx:pt>
          <cx:pt idx="279181">329</cx:pt>
          <cx:pt idx="279182">60</cx:pt>
          <cx:pt idx="279183">10</cx:pt>
          <cx:pt idx="279184">1</cx:pt>
          <cx:pt idx="279185">0</cx:pt>
          <cx:pt idx="279186">1</cx:pt>
          <cx:pt idx="279187">1</cx:pt>
          <cx:pt idx="279188">94</cx:pt>
          <cx:pt idx="279189">1</cx:pt>
          <cx:pt idx="279190">0</cx:pt>
          <cx:pt idx="279191">222</cx:pt>
          <cx:pt idx="279192">77</cx:pt>
          <cx:pt idx="279193">8</cx:pt>
          <cx:pt idx="279194">0</cx:pt>
          <cx:pt idx="279195">0</cx:pt>
          <cx:pt idx="279196">4</cx:pt>
          <cx:pt idx="279197">0</cx:pt>
          <cx:pt idx="279198">19</cx:pt>
          <cx:pt idx="279199">4</cx:pt>
          <cx:pt idx="279200">7</cx:pt>
          <cx:pt idx="279201">0</cx:pt>
          <cx:pt idx="279202">0</cx:pt>
          <cx:pt idx="279203">0</cx:pt>
          <cx:pt idx="279204">0</cx:pt>
          <cx:pt idx="279205">22</cx:pt>
          <cx:pt idx="279206">40</cx:pt>
          <cx:pt idx="279207">1</cx:pt>
          <cx:pt idx="279208">191</cx:pt>
          <cx:pt idx="279209">784</cx:pt>
          <cx:pt idx="279210">0</cx:pt>
          <cx:pt idx="279211">217</cx:pt>
          <cx:pt idx="279212">0</cx:pt>
          <cx:pt idx="279213">195</cx:pt>
          <cx:pt idx="279214">0</cx:pt>
          <cx:pt idx="279215">8</cx:pt>
          <cx:pt idx="279216">7</cx:pt>
          <cx:pt idx="279217">395</cx:pt>
          <cx:pt idx="279218">107</cx:pt>
          <cx:pt idx="279219">147</cx:pt>
          <cx:pt idx="279220">0</cx:pt>
          <cx:pt idx="279221">111</cx:pt>
          <cx:pt idx="279222">72</cx:pt>
          <cx:pt idx="279223">0</cx:pt>
          <cx:pt idx="279224">20</cx:pt>
          <cx:pt idx="279225">129</cx:pt>
          <cx:pt idx="279226">2</cx:pt>
          <cx:pt idx="279227">17</cx:pt>
          <cx:pt idx="279228">0</cx:pt>
          <cx:pt idx="279229">1</cx:pt>
          <cx:pt idx="279230">9</cx:pt>
          <cx:pt idx="279231">1</cx:pt>
          <cx:pt idx="279232">12</cx:pt>
          <cx:pt idx="279233">25</cx:pt>
          <cx:pt idx="279234">0</cx:pt>
          <cx:pt idx="279235">14</cx:pt>
          <cx:pt idx="279236">15</cx:pt>
          <cx:pt idx="279237">2</cx:pt>
          <cx:pt idx="279238">2</cx:pt>
          <cx:pt idx="279239">0</cx:pt>
          <cx:pt idx="279240">18</cx:pt>
          <cx:pt idx="279241">3</cx:pt>
          <cx:pt idx="279242">0</cx:pt>
          <cx:pt idx="279243">26</cx:pt>
          <cx:pt idx="279244">28</cx:pt>
          <cx:pt idx="279245">90</cx:pt>
          <cx:pt idx="279246">28</cx:pt>
          <cx:pt idx="279247">15</cx:pt>
          <cx:pt idx="279248">55</cx:pt>
          <cx:pt idx="279249">9</cx:pt>
          <cx:pt idx="279250">79</cx:pt>
          <cx:pt idx="279251">2</cx:pt>
          <cx:pt idx="279252">170</cx:pt>
          <cx:pt idx="279253">3</cx:pt>
          <cx:pt idx="279254">96</cx:pt>
          <cx:pt idx="279255">5</cx:pt>
          <cx:pt idx="279256">7</cx:pt>
          <cx:pt idx="279257">20</cx:pt>
          <cx:pt idx="279258">409</cx:pt>
          <cx:pt idx="279259">0</cx:pt>
          <cx:pt idx="279260">2</cx:pt>
          <cx:pt idx="279261">99</cx:pt>
          <cx:pt idx="279262">17</cx:pt>
          <cx:pt idx="279263">119</cx:pt>
          <cx:pt idx="279264">275</cx:pt>
          <cx:pt idx="279265">6</cx:pt>
          <cx:pt idx="279266">4</cx:pt>
          <cx:pt idx="279267">0</cx:pt>
          <cx:pt idx="279268">34</cx:pt>
          <cx:pt idx="279269">30</cx:pt>
          <cx:pt idx="279270">8</cx:pt>
          <cx:pt idx="279271">0</cx:pt>
          <cx:pt idx="279272">18</cx:pt>
          <cx:pt idx="279273">1</cx:pt>
          <cx:pt idx="279274">34</cx:pt>
          <cx:pt idx="279275">1</cx:pt>
          <cx:pt idx="279276">0</cx:pt>
          <cx:pt idx="279277">0</cx:pt>
          <cx:pt idx="279278">2</cx:pt>
          <cx:pt idx="279279">0</cx:pt>
          <cx:pt idx="279280">104</cx:pt>
          <cx:pt idx="279281">29</cx:pt>
          <cx:pt idx="279282">0</cx:pt>
          <cx:pt idx="279283">249</cx:pt>
          <cx:pt idx="279284">223</cx:pt>
          <cx:pt idx="279285">167</cx:pt>
          <cx:pt idx="279286">12</cx:pt>
          <cx:pt idx="279287">3</cx:pt>
          <cx:pt idx="279288">20</cx:pt>
          <cx:pt idx="279289">1</cx:pt>
          <cx:pt idx="279290">1</cx:pt>
          <cx:pt idx="279291">7</cx:pt>
          <cx:pt idx="279292">0</cx:pt>
          <cx:pt idx="279293">127</cx:pt>
          <cx:pt idx="279294">1</cx:pt>
          <cx:pt idx="279295">51</cx:pt>
          <cx:pt idx="279296">28</cx:pt>
          <cx:pt idx="279297">5</cx:pt>
          <cx:pt idx="279298">27</cx:pt>
          <cx:pt idx="279299">19</cx:pt>
          <cx:pt idx="279300">2</cx:pt>
          <cx:pt idx="279301">0</cx:pt>
          <cx:pt idx="279302">0</cx:pt>
          <cx:pt idx="279303">70</cx:pt>
          <cx:pt idx="279304">0</cx:pt>
          <cx:pt idx="279305">30</cx:pt>
          <cx:pt idx="279306">13</cx:pt>
          <cx:pt idx="279307">8</cx:pt>
          <cx:pt idx="279308">157</cx:pt>
          <cx:pt idx="279309">68</cx:pt>
          <cx:pt idx="279310">4</cx:pt>
          <cx:pt idx="279311">0</cx:pt>
          <cx:pt idx="279312">2</cx:pt>
          <cx:pt idx="279313">37</cx:pt>
          <cx:pt idx="279314">0</cx:pt>
          <cx:pt idx="279315">34</cx:pt>
          <cx:pt idx="279316">35</cx:pt>
          <cx:pt idx="279317">0</cx:pt>
          <cx:pt idx="279318">0</cx:pt>
          <cx:pt idx="279319">1</cx:pt>
          <cx:pt idx="279320">4</cx:pt>
          <cx:pt idx="279321">0</cx:pt>
          <cx:pt idx="279322">28</cx:pt>
          <cx:pt idx="279323">243</cx:pt>
          <cx:pt idx="279324">27</cx:pt>
          <cx:pt idx="279325">35</cx:pt>
          <cx:pt idx="279326">53</cx:pt>
          <cx:pt idx="279327">6</cx:pt>
          <cx:pt idx="279328">0</cx:pt>
          <cx:pt idx="279329">365</cx:pt>
          <cx:pt idx="279330">40</cx:pt>
          <cx:pt idx="279331">339</cx:pt>
          <cx:pt idx="279332">0</cx:pt>
          <cx:pt idx="279333">0</cx:pt>
          <cx:pt idx="279334">0</cx:pt>
          <cx:pt idx="279335">2</cx:pt>
          <cx:pt idx="279336">5</cx:pt>
          <cx:pt idx="279337">1</cx:pt>
          <cx:pt idx="279338">218</cx:pt>
          <cx:pt idx="279339">158</cx:pt>
          <cx:pt idx="279340">0</cx:pt>
          <cx:pt idx="279341">8</cx:pt>
          <cx:pt idx="279342">114</cx:pt>
          <cx:pt idx="279343">133</cx:pt>
          <cx:pt idx="279344">381</cx:pt>
          <cx:pt idx="279345">24</cx:pt>
          <cx:pt idx="279346">293</cx:pt>
          <cx:pt idx="279347">49</cx:pt>
          <cx:pt idx="279348">35</cx:pt>
          <cx:pt idx="279349">14</cx:pt>
          <cx:pt idx="279350">56</cx:pt>
          <cx:pt idx="279351">177</cx:pt>
          <cx:pt idx="279352">6</cx:pt>
          <cx:pt idx="279353">14</cx:pt>
          <cx:pt idx="279354">41</cx:pt>
          <cx:pt idx="279355">20</cx:pt>
          <cx:pt idx="279356">13</cx:pt>
          <cx:pt idx="279357">0</cx:pt>
          <cx:pt idx="279358">36</cx:pt>
          <cx:pt idx="279359">1</cx:pt>
          <cx:pt idx="279360">0</cx:pt>
          <cx:pt idx="279361">209</cx:pt>
          <cx:pt idx="279362">5</cx:pt>
          <cx:pt idx="279363">0</cx:pt>
          <cx:pt idx="279364">2</cx:pt>
          <cx:pt idx="279365">0</cx:pt>
          <cx:pt idx="279366">1</cx:pt>
          <cx:pt idx="279367">7</cx:pt>
          <cx:pt idx="279368">73</cx:pt>
          <cx:pt idx="279369">5</cx:pt>
          <cx:pt idx="279370">57</cx:pt>
          <cx:pt idx="279371">0</cx:pt>
          <cx:pt idx="279372">24</cx:pt>
          <cx:pt idx="279373">1</cx:pt>
          <cx:pt idx="279374">0</cx:pt>
          <cx:pt idx="279375">0</cx:pt>
          <cx:pt idx="279376">0</cx:pt>
          <cx:pt idx="279377">38</cx:pt>
          <cx:pt idx="279378">76</cx:pt>
          <cx:pt idx="279379">134</cx:pt>
          <cx:pt idx="279380">6</cx:pt>
          <cx:pt idx="279381">1</cx:pt>
          <cx:pt idx="279382">143</cx:pt>
          <cx:pt idx="279383">70</cx:pt>
          <cx:pt idx="279384">33</cx:pt>
          <cx:pt idx="279385">130</cx:pt>
          <cx:pt idx="279386">35</cx:pt>
          <cx:pt idx="279387">5</cx:pt>
          <cx:pt idx="279388">77</cx:pt>
          <cx:pt idx="279389">82</cx:pt>
          <cx:pt idx="279390">0</cx:pt>
          <cx:pt idx="279391">0</cx:pt>
          <cx:pt idx="279392">1</cx:pt>
          <cx:pt idx="279393">0</cx:pt>
          <cx:pt idx="279394">1</cx:pt>
          <cx:pt idx="279395">0</cx:pt>
          <cx:pt idx="279396">44</cx:pt>
          <cx:pt idx="279397">2</cx:pt>
          <cx:pt idx="279398">3</cx:pt>
          <cx:pt idx="279399">0</cx:pt>
          <cx:pt idx="279400">1</cx:pt>
          <cx:pt idx="279401">4</cx:pt>
          <cx:pt idx="279402">0</cx:pt>
          <cx:pt idx="279403">0</cx:pt>
          <cx:pt idx="279404">93</cx:pt>
          <cx:pt idx="279405">22</cx:pt>
          <cx:pt idx="279406">0</cx:pt>
          <cx:pt idx="279407">0</cx:pt>
          <cx:pt idx="279408">0</cx:pt>
          <cx:pt idx="279409">0</cx:pt>
          <cx:pt idx="279410">9</cx:pt>
          <cx:pt idx="279411">0</cx:pt>
          <cx:pt idx="279412">0</cx:pt>
          <cx:pt idx="279413">22</cx:pt>
          <cx:pt idx="279414">244</cx:pt>
          <cx:pt idx="279415">98</cx:pt>
          <cx:pt idx="279416">558</cx:pt>
          <cx:pt idx="279417">35</cx:pt>
          <cx:pt idx="279418">21</cx:pt>
          <cx:pt idx="279419">25</cx:pt>
          <cx:pt idx="279420">27</cx:pt>
          <cx:pt idx="279421">0</cx:pt>
          <cx:pt idx="279422">237</cx:pt>
          <cx:pt idx="279423">0</cx:pt>
          <cx:pt idx="279424">0</cx:pt>
          <cx:pt idx="279425">2</cx:pt>
          <cx:pt idx="279426">22</cx:pt>
          <cx:pt idx="279427">20</cx:pt>
          <cx:pt idx="279428">0</cx:pt>
          <cx:pt idx="279429">7</cx:pt>
          <cx:pt idx="279430">0</cx:pt>
          <cx:pt idx="279431">2</cx:pt>
          <cx:pt idx="279432">1</cx:pt>
          <cx:pt idx="279433">5</cx:pt>
          <cx:pt idx="279434">4</cx:pt>
          <cx:pt idx="279435">1</cx:pt>
          <cx:pt idx="279436">2</cx:pt>
          <cx:pt idx="279437">55</cx:pt>
          <cx:pt idx="279438">7</cx:pt>
          <cx:pt idx="279439">2</cx:pt>
          <cx:pt idx="279440">1</cx:pt>
          <cx:pt idx="279441">0</cx:pt>
          <cx:pt idx="279442">5</cx:pt>
          <cx:pt idx="279443">46</cx:pt>
          <cx:pt idx="279444">0</cx:pt>
          <cx:pt idx="279445">0</cx:pt>
          <cx:pt idx="279446">4</cx:pt>
          <cx:pt idx="279447">63</cx:pt>
          <cx:pt idx="279448">374</cx:pt>
          <cx:pt idx="279449">10</cx:pt>
          <cx:pt idx="279450">4</cx:pt>
          <cx:pt idx="279451">56</cx:pt>
          <cx:pt idx="279452">0</cx:pt>
          <cx:pt idx="279453">0</cx:pt>
          <cx:pt idx="279454">31</cx:pt>
          <cx:pt idx="279455">0</cx:pt>
          <cx:pt idx="279456">0</cx:pt>
          <cx:pt idx="279457">0</cx:pt>
          <cx:pt idx="279458">105</cx:pt>
          <cx:pt idx="279459">171</cx:pt>
          <cx:pt idx="279460">0</cx:pt>
          <cx:pt idx="279461">1</cx:pt>
          <cx:pt idx="279462">0</cx:pt>
          <cx:pt idx="279463">3</cx:pt>
          <cx:pt idx="279464">3</cx:pt>
          <cx:pt idx="279465">10</cx:pt>
          <cx:pt idx="279466">0</cx:pt>
          <cx:pt idx="279467">0</cx:pt>
          <cx:pt idx="279468">1</cx:pt>
          <cx:pt idx="279469">5</cx:pt>
          <cx:pt idx="279470">71</cx:pt>
          <cx:pt idx="279471">0</cx:pt>
          <cx:pt idx="279472">36</cx:pt>
          <cx:pt idx="279473">0</cx:pt>
          <cx:pt idx="279474">356</cx:pt>
          <cx:pt idx="279475">447</cx:pt>
          <cx:pt idx="279476">3</cx:pt>
          <cx:pt idx="279477">1</cx:pt>
          <cx:pt idx="279478">13</cx:pt>
          <cx:pt idx="279479">78</cx:pt>
          <cx:pt idx="279480">1</cx:pt>
          <cx:pt idx="279481">0</cx:pt>
          <cx:pt idx="279482">3</cx:pt>
          <cx:pt idx="279483">4</cx:pt>
          <cx:pt idx="279484">1</cx:pt>
          <cx:pt idx="279485">1</cx:pt>
          <cx:pt idx="279486">2</cx:pt>
          <cx:pt idx="279487">0</cx:pt>
          <cx:pt idx="279488">53</cx:pt>
          <cx:pt idx="279489">14</cx:pt>
          <cx:pt idx="279490">550</cx:pt>
          <cx:pt idx="279491">55</cx:pt>
          <cx:pt idx="279492">21</cx:pt>
          <cx:pt idx="279493">23</cx:pt>
          <cx:pt idx="279494">9</cx:pt>
          <cx:pt idx="279495">0</cx:pt>
          <cx:pt idx="279496">0</cx:pt>
          <cx:pt idx="279497">143</cx:pt>
          <cx:pt idx="279498">103</cx:pt>
          <cx:pt idx="279499">0</cx:pt>
          <cx:pt idx="279500">11</cx:pt>
          <cx:pt idx="279501">9</cx:pt>
          <cx:pt idx="279502">28</cx:pt>
          <cx:pt idx="279503">0</cx:pt>
          <cx:pt idx="279504">1</cx:pt>
          <cx:pt idx="279505">0</cx:pt>
          <cx:pt idx="279506">3</cx:pt>
          <cx:pt idx="279507">2</cx:pt>
          <cx:pt idx="279508">0</cx:pt>
          <cx:pt idx="279509">27</cx:pt>
          <cx:pt idx="279510">18</cx:pt>
          <cx:pt idx="279511">7</cx:pt>
          <cx:pt idx="279512">0</cx:pt>
          <cx:pt idx="279513">7</cx:pt>
          <cx:pt idx="279514">21</cx:pt>
          <cx:pt idx="279515">32</cx:pt>
          <cx:pt idx="279516">20</cx:pt>
          <cx:pt idx="279517">94</cx:pt>
          <cx:pt idx="279518">2</cx:pt>
          <cx:pt idx="279519">22</cx:pt>
          <cx:pt idx="279520">23</cx:pt>
          <cx:pt idx="279521">5</cx:pt>
          <cx:pt idx="279522">1</cx:pt>
          <cx:pt idx="279523">56</cx:pt>
          <cx:pt idx="279524">19</cx:pt>
          <cx:pt idx="279525">3</cx:pt>
          <cx:pt idx="279526">12</cx:pt>
          <cx:pt idx="279527">2</cx:pt>
          <cx:pt idx="279528">0</cx:pt>
          <cx:pt idx="279529">55</cx:pt>
          <cx:pt idx="279530">0</cx:pt>
          <cx:pt idx="279531">12</cx:pt>
          <cx:pt idx="279532">1</cx:pt>
          <cx:pt idx="279533">37</cx:pt>
          <cx:pt idx="279534">0</cx:pt>
          <cx:pt idx="279535">36</cx:pt>
          <cx:pt idx="279536">21</cx:pt>
          <cx:pt idx="279537">1</cx:pt>
          <cx:pt idx="279538">6</cx:pt>
          <cx:pt idx="279539">1</cx:pt>
          <cx:pt idx="279540">7</cx:pt>
          <cx:pt idx="279541">32</cx:pt>
          <cx:pt idx="279542">43</cx:pt>
          <cx:pt idx="279543">3</cx:pt>
          <cx:pt idx="279544">0</cx:pt>
          <cx:pt idx="279545">194</cx:pt>
          <cx:pt idx="279546">77</cx:pt>
          <cx:pt idx="279547">0</cx:pt>
          <cx:pt idx="279548">76</cx:pt>
          <cx:pt idx="279549">29</cx:pt>
          <cx:pt idx="279550">52</cx:pt>
          <cx:pt idx="279551">0</cx:pt>
          <cx:pt idx="279552">0</cx:pt>
          <cx:pt idx="279553">4</cx:pt>
          <cx:pt idx="279554">371</cx:pt>
          <cx:pt idx="279555">21</cx:pt>
          <cx:pt idx="279556">142</cx:pt>
          <cx:pt idx="279557">1</cx:pt>
          <cx:pt idx="279558">0</cx:pt>
          <cx:pt idx="279559">28</cx:pt>
          <cx:pt idx="279560">0</cx:pt>
          <cx:pt idx="279561">0</cx:pt>
          <cx:pt idx="279562">1</cx:pt>
          <cx:pt idx="279563">1</cx:pt>
          <cx:pt idx="279564">115</cx:pt>
          <cx:pt idx="279565">16</cx:pt>
          <cx:pt idx="279566">212</cx:pt>
          <cx:pt idx="279567">31</cx:pt>
          <cx:pt idx="279568">16</cx:pt>
          <cx:pt idx="279569">216</cx:pt>
          <cx:pt idx="279570">0</cx:pt>
          <cx:pt idx="279571">1</cx:pt>
          <cx:pt idx="279572">21</cx:pt>
          <cx:pt idx="279573">57</cx:pt>
          <cx:pt idx="279574">14</cx:pt>
          <cx:pt idx="279575">429</cx:pt>
          <cx:pt idx="279576">58</cx:pt>
          <cx:pt idx="279577">43</cx:pt>
          <cx:pt idx="279578">67</cx:pt>
          <cx:pt idx="279579">12</cx:pt>
          <cx:pt idx="279580">1</cx:pt>
          <cx:pt idx="279581">3</cx:pt>
          <cx:pt idx="279582">133</cx:pt>
          <cx:pt idx="279583">260</cx:pt>
          <cx:pt idx="279584">0</cx:pt>
          <cx:pt idx="279585">9</cx:pt>
          <cx:pt idx="279586">140</cx:pt>
          <cx:pt idx="279587">0</cx:pt>
          <cx:pt idx="279588">9</cx:pt>
          <cx:pt idx="279589">16</cx:pt>
          <cx:pt idx="279590">0</cx:pt>
          <cx:pt idx="279591">38</cx:pt>
          <cx:pt idx="279592">43</cx:pt>
          <cx:pt idx="279593">211</cx:pt>
          <cx:pt idx="279594">62</cx:pt>
          <cx:pt idx="279595">1</cx:pt>
          <cx:pt idx="279596">29</cx:pt>
          <cx:pt idx="279597">1</cx:pt>
          <cx:pt idx="279598">5</cx:pt>
          <cx:pt idx="279599">0</cx:pt>
          <cx:pt idx="279600">0</cx:pt>
          <cx:pt idx="279601">0</cx:pt>
          <cx:pt idx="279602">1</cx:pt>
          <cx:pt idx="279603">0</cx:pt>
          <cx:pt idx="279604">141</cx:pt>
          <cx:pt idx="279605">0</cx:pt>
          <cx:pt idx="279606">695</cx:pt>
          <cx:pt idx="279607">184</cx:pt>
          <cx:pt idx="279608">104</cx:pt>
          <cx:pt idx="279609">7</cx:pt>
          <cx:pt idx="279610">43</cx:pt>
          <cx:pt idx="279611">66</cx:pt>
          <cx:pt idx="279612">3</cx:pt>
          <cx:pt idx="279613">0</cx:pt>
          <cx:pt idx="279614">7</cx:pt>
          <cx:pt idx="279615">80</cx:pt>
          <cx:pt idx="279616">9</cx:pt>
          <cx:pt idx="279617">104</cx:pt>
          <cx:pt idx="279618">1</cx:pt>
          <cx:pt idx="279619">19</cx:pt>
          <cx:pt idx="279620">42</cx:pt>
          <cx:pt idx="279621">29</cx:pt>
          <cx:pt idx="279622">7</cx:pt>
          <cx:pt idx="279623">0</cx:pt>
          <cx:pt idx="279624">0</cx:pt>
          <cx:pt idx="279625">14</cx:pt>
          <cx:pt idx="279626">0</cx:pt>
          <cx:pt idx="279627">27</cx:pt>
          <cx:pt idx="279628">23</cx:pt>
          <cx:pt idx="279629">12</cx:pt>
          <cx:pt idx="279630">260</cx:pt>
          <cx:pt idx="279631">0</cx:pt>
          <cx:pt idx="279632">31</cx:pt>
          <cx:pt idx="279633">1</cx:pt>
          <cx:pt idx="279634">11</cx:pt>
          <cx:pt idx="279635">14</cx:pt>
          <cx:pt idx="279636">0</cx:pt>
          <cx:pt idx="279637">1</cx:pt>
          <cx:pt idx="279638">772</cx:pt>
          <cx:pt idx="279639">2</cx:pt>
          <cx:pt idx="279640">1</cx:pt>
          <cx:pt idx="279641">96</cx:pt>
          <cx:pt idx="279642">278</cx:pt>
          <cx:pt idx="279643">601</cx:pt>
          <cx:pt idx="279644">0</cx:pt>
          <cx:pt idx="279645">1</cx:pt>
          <cx:pt idx="279646">7</cx:pt>
          <cx:pt idx="279647">27</cx:pt>
          <cx:pt idx="279648">100</cx:pt>
          <cx:pt idx="279649">154</cx:pt>
          <cx:pt idx="279650">40</cx:pt>
          <cx:pt idx="279651">32</cx:pt>
          <cx:pt idx="279652">8</cx:pt>
          <cx:pt idx="279653">9</cx:pt>
          <cx:pt idx="279654">8</cx:pt>
          <cx:pt idx="279655">35</cx:pt>
          <cx:pt idx="279656">42</cx:pt>
          <cx:pt idx="279657">1</cx:pt>
          <cx:pt idx="279658">29</cx:pt>
          <cx:pt idx="279659">365</cx:pt>
          <cx:pt idx="279660">12</cx:pt>
          <cx:pt idx="279661">0</cx:pt>
          <cx:pt idx="279662">30</cx:pt>
          <cx:pt idx="279663">54</cx:pt>
          <cx:pt idx="279664">7</cx:pt>
          <cx:pt idx="279665">1</cx:pt>
          <cx:pt idx="279666">0</cx:pt>
          <cx:pt idx="279667">1</cx:pt>
          <cx:pt idx="279668">2</cx:pt>
          <cx:pt idx="279669">0</cx:pt>
          <cx:pt idx="279670">2</cx:pt>
          <cx:pt idx="279671">30</cx:pt>
          <cx:pt idx="279672">0</cx:pt>
          <cx:pt idx="279673">6</cx:pt>
          <cx:pt idx="279674">37</cx:pt>
          <cx:pt idx="279675">0</cx:pt>
          <cx:pt idx="279676">76</cx:pt>
          <cx:pt idx="279677">18</cx:pt>
          <cx:pt idx="279678">14</cx:pt>
          <cx:pt idx="279679">0</cx:pt>
          <cx:pt idx="279680">306</cx:pt>
          <cx:pt idx="279681">28</cx:pt>
          <cx:pt idx="279682">80</cx:pt>
          <cx:pt idx="279683">6</cx:pt>
          <cx:pt idx="279684">417</cx:pt>
          <cx:pt idx="279685">35</cx:pt>
          <cx:pt idx="279686">18</cx:pt>
          <cx:pt idx="279687">0</cx:pt>
          <cx:pt idx="279688">1</cx:pt>
          <cx:pt idx="279689">7</cx:pt>
          <cx:pt idx="279690">28</cx:pt>
          <cx:pt idx="279691">0</cx:pt>
          <cx:pt idx="279692">0</cx:pt>
          <cx:pt idx="279693">0</cx:pt>
          <cx:pt idx="279694">0</cx:pt>
          <cx:pt idx="279695">0</cx:pt>
          <cx:pt idx="279696">0</cx:pt>
          <cx:pt idx="279697">106</cx:pt>
          <cx:pt idx="279698">107</cx:pt>
          <cx:pt idx="279699">80</cx:pt>
          <cx:pt idx="279700">62</cx:pt>
          <cx:pt idx="279701">51</cx:pt>
          <cx:pt idx="279702">225</cx:pt>
          <cx:pt idx="279703">15</cx:pt>
          <cx:pt idx="279704">1</cx:pt>
          <cx:pt idx="279705">346</cx:pt>
          <cx:pt idx="279706">0</cx:pt>
          <cx:pt idx="279707">0</cx:pt>
          <cx:pt idx="279708">0</cx:pt>
          <cx:pt idx="279709">1</cx:pt>
          <cx:pt idx="279710">2</cx:pt>
          <cx:pt idx="279711">36</cx:pt>
          <cx:pt idx="279712">0</cx:pt>
          <cx:pt idx="279713">0</cx:pt>
          <cx:pt idx="279714">99</cx:pt>
          <cx:pt idx="279715">56</cx:pt>
          <cx:pt idx="279716">55</cx:pt>
          <cx:pt idx="279717">1</cx:pt>
          <cx:pt idx="279718">158</cx:pt>
          <cx:pt idx="279719">0</cx:pt>
          <cx:pt idx="279720">0</cx:pt>
          <cx:pt idx="279721">2</cx:pt>
          <cx:pt idx="279722">261</cx:pt>
          <cx:pt idx="279723">187</cx:pt>
          <cx:pt idx="279724">1</cx:pt>
          <cx:pt idx="279725">2</cx:pt>
          <cx:pt idx="279726">0</cx:pt>
          <cx:pt idx="279727">1</cx:pt>
          <cx:pt idx="279728">22</cx:pt>
          <cx:pt idx="279729">1</cx:pt>
          <cx:pt idx="279730">7</cx:pt>
          <cx:pt idx="279731">0</cx:pt>
          <cx:pt idx="279732">0</cx:pt>
          <cx:pt idx="279733">0</cx:pt>
          <cx:pt idx="279734">0</cx:pt>
          <cx:pt idx="279735">0</cx:pt>
          <cx:pt idx="279736">4</cx:pt>
          <cx:pt idx="279737">0</cx:pt>
          <cx:pt idx="279738">2</cx:pt>
          <cx:pt idx="279739">0</cx:pt>
          <cx:pt idx="279740">188</cx:pt>
          <cx:pt idx="279741">277</cx:pt>
          <cx:pt idx="279742">18</cx:pt>
          <cx:pt idx="279743">321</cx:pt>
          <cx:pt idx="279744">123</cx:pt>
          <cx:pt idx="279745">1</cx:pt>
          <cx:pt idx="279746">0</cx:pt>
          <cx:pt idx="279747">0</cx:pt>
          <cx:pt idx="279748">2</cx:pt>
          <cx:pt idx="279749">0</cx:pt>
          <cx:pt idx="279750">0</cx:pt>
          <cx:pt idx="279751">0</cx:pt>
          <cx:pt idx="279752">7</cx:pt>
          <cx:pt idx="279753">48</cx:pt>
          <cx:pt idx="279754">164</cx:pt>
          <cx:pt idx="279755">3</cx:pt>
          <cx:pt idx="279756">9</cx:pt>
          <cx:pt idx="279757">121</cx:pt>
          <cx:pt idx="279758">0</cx:pt>
          <cx:pt idx="279759">111</cx:pt>
          <cx:pt idx="279760">0</cx:pt>
          <cx:pt idx="279761">26</cx:pt>
          <cx:pt idx="279762">17</cx:pt>
          <cx:pt idx="279763">0</cx:pt>
          <cx:pt idx="279764">56</cx:pt>
          <cx:pt idx="279765">1</cx:pt>
          <cx:pt idx="279766">0</cx:pt>
          <cx:pt idx="279767">1</cx:pt>
          <cx:pt idx="279768">7</cx:pt>
          <cx:pt idx="279769">6</cx:pt>
          <cx:pt idx="279770">169</cx:pt>
          <cx:pt idx="279771">31</cx:pt>
          <cx:pt idx="279772">0</cx:pt>
          <cx:pt idx="279773">1</cx:pt>
          <cx:pt idx="279774">7</cx:pt>
          <cx:pt idx="279775">38</cx:pt>
          <cx:pt idx="279776">13</cx:pt>
          <cx:pt idx="279777">7</cx:pt>
          <cx:pt idx="279778">6</cx:pt>
          <cx:pt idx="279779">0</cx:pt>
          <cx:pt idx="279780">81</cx:pt>
          <cx:pt idx="279781">21</cx:pt>
          <cx:pt idx="279782">28</cx:pt>
          <cx:pt idx="279783">52</cx:pt>
          <cx:pt idx="279784">0</cx:pt>
          <cx:pt idx="279785">0</cx:pt>
          <cx:pt idx="279786">56</cx:pt>
          <cx:pt idx="279787">27</cx:pt>
          <cx:pt idx="279788">83</cx:pt>
          <cx:pt idx="279789">8</cx:pt>
          <cx:pt idx="279790">1</cx:pt>
          <cx:pt idx="279791">167</cx:pt>
          <cx:pt idx="279792">22</cx:pt>
          <cx:pt idx="279793">31</cx:pt>
          <cx:pt idx="279794">212</cx:pt>
          <cx:pt idx="279795">0</cx:pt>
          <cx:pt idx="279796">8</cx:pt>
          <cx:pt idx="279797">136</cx:pt>
          <cx:pt idx="279798">1</cx:pt>
          <cx:pt idx="279799">0</cx:pt>
          <cx:pt idx="279800">1</cx:pt>
          <cx:pt idx="279801">4</cx:pt>
          <cx:pt idx="279802">1</cx:pt>
          <cx:pt idx="279803">39</cx:pt>
          <cx:pt idx="279804">13</cx:pt>
          <cx:pt idx="279805">0</cx:pt>
          <cx:pt idx="279806">223</cx:pt>
          <cx:pt idx="279807">0</cx:pt>
          <cx:pt idx="279808">0</cx:pt>
          <cx:pt idx="279809">18</cx:pt>
          <cx:pt idx="279810">1</cx:pt>
          <cx:pt idx="279811">0</cx:pt>
          <cx:pt idx="279812">76</cx:pt>
          <cx:pt idx="279813">156</cx:pt>
          <cx:pt idx="279814">78</cx:pt>
          <cx:pt idx="279815">74</cx:pt>
          <cx:pt idx="279816">29</cx:pt>
          <cx:pt idx="279817">305</cx:pt>
          <cx:pt idx="279818">32</cx:pt>
          <cx:pt idx="279819">1</cx:pt>
          <cx:pt idx="279820">11</cx:pt>
          <cx:pt idx="279821">2</cx:pt>
          <cx:pt idx="279822">7</cx:pt>
          <cx:pt idx="279823">104</cx:pt>
          <cx:pt idx="279824">0</cx:pt>
          <cx:pt idx="279825">0</cx:pt>
          <cx:pt idx="279826">1</cx:pt>
          <cx:pt idx="279827">100</cx:pt>
          <cx:pt idx="279828">1</cx:pt>
          <cx:pt idx="279829">1</cx:pt>
          <cx:pt idx="279830">1</cx:pt>
          <cx:pt idx="279831">4</cx:pt>
          <cx:pt idx="279832">0</cx:pt>
          <cx:pt idx="279833">94</cx:pt>
          <cx:pt idx="279834">171</cx:pt>
          <cx:pt idx="279835">8</cx:pt>
          <cx:pt idx="279836">2</cx:pt>
          <cx:pt idx="279837">19</cx:pt>
          <cx:pt idx="279838">25</cx:pt>
          <cx:pt idx="279839">80</cx:pt>
          <cx:pt idx="279840">228</cx:pt>
          <cx:pt idx="279841">103</cx:pt>
          <cx:pt idx="279842">0</cx:pt>
          <cx:pt idx="279843">21</cx:pt>
          <cx:pt idx="279844">3</cx:pt>
          <cx:pt idx="279845">3</cx:pt>
          <cx:pt idx="279846">3</cx:pt>
          <cx:pt idx="279847">63</cx:pt>
          <cx:pt idx="279848">70</cx:pt>
          <cx:pt idx="279849">141</cx:pt>
          <cx:pt idx="279850">1</cx:pt>
          <cx:pt idx="279851">0</cx:pt>
          <cx:pt idx="279852">0</cx:pt>
          <cx:pt idx="279853">23</cx:pt>
          <cx:pt idx="279854">42</cx:pt>
          <cx:pt idx="279855">91</cx:pt>
          <cx:pt idx="279856">1</cx:pt>
          <cx:pt idx="279857">18</cx:pt>
          <cx:pt idx="279858">0</cx:pt>
          <cx:pt idx="279859">0</cx:pt>
          <cx:pt idx="279860">75</cx:pt>
          <cx:pt idx="279861">15</cx:pt>
          <cx:pt idx="279862">0</cx:pt>
          <cx:pt idx="279863">0</cx:pt>
          <cx:pt idx="279864">0</cx:pt>
          <cx:pt idx="279865">0</cx:pt>
          <cx:pt idx="279866">0</cx:pt>
          <cx:pt idx="279867">215</cx:pt>
          <cx:pt idx="279868">0</cx:pt>
          <cx:pt idx="279869">15</cx:pt>
          <cx:pt idx="279870">58</cx:pt>
          <cx:pt idx="279871">11</cx:pt>
          <cx:pt idx="279872">6</cx:pt>
          <cx:pt idx="279873">22</cx:pt>
          <cx:pt idx="279874">28</cx:pt>
          <cx:pt idx="279875">14</cx:pt>
          <cx:pt idx="279876">3</cx:pt>
          <cx:pt idx="279877">1</cx:pt>
          <cx:pt idx="279878">142</cx:pt>
          <cx:pt idx="279879">49</cx:pt>
          <cx:pt idx="279880">0</cx:pt>
          <cx:pt idx="279881">2</cx:pt>
          <cx:pt idx="279882">364</cx:pt>
          <cx:pt idx="279883">7</cx:pt>
          <cx:pt idx="279884">7</cx:pt>
          <cx:pt idx="279885">43</cx:pt>
          <cx:pt idx="279886">2</cx:pt>
          <cx:pt idx="279887">447</cx:pt>
          <cx:pt idx="279888">3</cx:pt>
          <cx:pt idx="279889">0</cx:pt>
          <cx:pt idx="279890">0</cx:pt>
          <cx:pt idx="279891">2</cx:pt>
          <cx:pt idx="279892">51</cx:pt>
          <cx:pt idx="279893">1</cx:pt>
          <cx:pt idx="279894">0</cx:pt>
          <cx:pt idx="279895">0</cx:pt>
          <cx:pt idx="279896">5</cx:pt>
          <cx:pt idx="279897">321</cx:pt>
          <cx:pt idx="279898">14</cx:pt>
          <cx:pt idx="279899">6</cx:pt>
          <cx:pt idx="279900">1</cx:pt>
          <cx:pt idx="279901">4</cx:pt>
          <cx:pt idx="279902">36</cx:pt>
          <cx:pt idx="279903">126</cx:pt>
          <cx:pt idx="279904">43</cx:pt>
          <cx:pt idx="279905">18</cx:pt>
          <cx:pt idx="279906">31</cx:pt>
          <cx:pt idx="279907">39</cx:pt>
          <cx:pt idx="279908">236</cx:pt>
          <cx:pt idx="279909">36</cx:pt>
          <cx:pt idx="279910">0</cx:pt>
          <cx:pt idx="279911">9</cx:pt>
          <cx:pt idx="279912">1</cx:pt>
          <cx:pt idx="279913">14</cx:pt>
          <cx:pt idx="279914">3</cx:pt>
          <cx:pt idx="279915">161</cx:pt>
          <cx:pt idx="279916">23</cx:pt>
          <cx:pt idx="279917">34</cx:pt>
          <cx:pt idx="279918">21</cx:pt>
          <cx:pt idx="279919">0</cx:pt>
          <cx:pt idx="279920">0</cx:pt>
          <cx:pt idx="279921">0</cx:pt>
          <cx:pt idx="279922">5</cx:pt>
          <cx:pt idx="279923">4</cx:pt>
          <cx:pt idx="279924">1</cx:pt>
          <cx:pt idx="279925">12</cx:pt>
          <cx:pt idx="279926">28</cx:pt>
          <cx:pt idx="279927">0</cx:pt>
          <cx:pt idx="279928">3</cx:pt>
          <cx:pt idx="279929">272</cx:pt>
          <cx:pt idx="279930">1</cx:pt>
          <cx:pt idx="279931">57</cx:pt>
          <cx:pt idx="279932">29</cx:pt>
          <cx:pt idx="279933">71</cx:pt>
          <cx:pt idx="279934">50</cx:pt>
          <cx:pt idx="279935">0</cx:pt>
          <cx:pt idx="279936">5</cx:pt>
          <cx:pt idx="279937">13</cx:pt>
          <cx:pt idx="279938">69</cx:pt>
          <cx:pt idx="279939">1</cx:pt>
          <cx:pt idx="279940">23</cx:pt>
          <cx:pt idx="279941">0</cx:pt>
          <cx:pt idx="279942">0</cx:pt>
          <cx:pt idx="279943">35</cx:pt>
          <cx:pt idx="279944">54</cx:pt>
          <cx:pt idx="279945">0</cx:pt>
          <cx:pt idx="279946">0</cx:pt>
          <cx:pt idx="279947">72</cx:pt>
          <cx:pt idx="279948">0</cx:pt>
          <cx:pt idx="279949">126</cx:pt>
          <cx:pt idx="279950">27</cx:pt>
          <cx:pt idx="279951">0</cx:pt>
          <cx:pt idx="279952">1</cx:pt>
          <cx:pt idx="279953">20</cx:pt>
          <cx:pt idx="279954">2</cx:pt>
          <cx:pt idx="279955">0</cx:pt>
          <cx:pt idx="279956">0</cx:pt>
          <cx:pt idx="279957">15</cx:pt>
          <cx:pt idx="279958">0</cx:pt>
          <cx:pt idx="279959">0</cx:pt>
          <cx:pt idx="279960">0</cx:pt>
          <cx:pt idx="279961">1</cx:pt>
          <cx:pt idx="279962">1</cx:pt>
          <cx:pt idx="279963">348</cx:pt>
          <cx:pt idx="279964">0</cx:pt>
          <cx:pt idx="279965">2</cx:pt>
          <cx:pt idx="279966">209</cx:pt>
          <cx:pt idx="279967">14</cx:pt>
          <cx:pt idx="279968">7</cx:pt>
          <cx:pt idx="279969">0</cx:pt>
          <cx:pt idx="279970">4</cx:pt>
          <cx:pt idx="279971">19</cx:pt>
          <cx:pt idx="279972">6</cx:pt>
          <cx:pt idx="279973">603</cx:pt>
          <cx:pt idx="279974">631</cx:pt>
          <cx:pt idx="279975">1</cx:pt>
          <cx:pt idx="279976">0</cx:pt>
          <cx:pt idx="279977">27</cx:pt>
          <cx:pt idx="279978">8</cx:pt>
          <cx:pt idx="279979">0</cx:pt>
          <cx:pt idx="279980">269</cx:pt>
          <cx:pt idx="279981">53</cx:pt>
          <cx:pt idx="279982">1</cx:pt>
          <cx:pt idx="279983">1</cx:pt>
          <cx:pt idx="279984">21</cx:pt>
          <cx:pt idx="279985">28</cx:pt>
          <cx:pt idx="279986">19</cx:pt>
          <cx:pt idx="279987">491</cx:pt>
          <cx:pt idx="279988">61</cx:pt>
          <cx:pt idx="279989">92</cx:pt>
          <cx:pt idx="279990">3</cx:pt>
          <cx:pt idx="279991">16</cx:pt>
          <cx:pt idx="279992">28</cx:pt>
          <cx:pt idx="279993">3</cx:pt>
          <cx:pt idx="279994">168</cx:pt>
          <cx:pt idx="279995">19</cx:pt>
          <cx:pt idx="279996">653</cx:pt>
          <cx:pt idx="279997">15</cx:pt>
          <cx:pt idx="279998">7</cx:pt>
          <cx:pt idx="279999">10</cx:pt>
          <cx:pt idx="280000">5</cx:pt>
          <cx:pt idx="280001">78</cx:pt>
          <cx:pt idx="280002">85</cx:pt>
          <cx:pt idx="280003">8</cx:pt>
          <cx:pt idx="280004">102</cx:pt>
          <cx:pt idx="280005">21</cx:pt>
          <cx:pt idx="280006">7</cx:pt>
          <cx:pt idx="280007">0</cx:pt>
          <cx:pt idx="280008">6</cx:pt>
          <cx:pt idx="280009">57</cx:pt>
          <cx:pt idx="280010">153</cx:pt>
          <cx:pt idx="280011">40</cx:pt>
          <cx:pt idx="280012">1</cx:pt>
          <cx:pt idx="280013">0</cx:pt>
          <cx:pt idx="280014">61</cx:pt>
          <cx:pt idx="280015">1</cx:pt>
          <cx:pt idx="280016">0</cx:pt>
          <cx:pt idx="280017">155</cx:pt>
          <cx:pt idx="280018">0</cx:pt>
          <cx:pt idx="280019">124</cx:pt>
          <cx:pt idx="280020">35</cx:pt>
          <cx:pt idx="280021">50</cx:pt>
          <cx:pt idx="280022">33</cx:pt>
          <cx:pt idx="280023">3</cx:pt>
          <cx:pt idx="280024">14</cx:pt>
          <cx:pt idx="280025">0</cx:pt>
          <cx:pt idx="280026">0</cx:pt>
          <cx:pt idx="280027">3</cx:pt>
          <cx:pt idx="280028">0</cx:pt>
          <cx:pt idx="280029">324</cx:pt>
          <cx:pt idx="280030">13</cx:pt>
          <cx:pt idx="280031">0</cx:pt>
          <cx:pt idx="280032">15</cx:pt>
          <cx:pt idx="280033">21</cx:pt>
          <cx:pt idx="280034">401</cx:pt>
          <cx:pt idx="280035">0</cx:pt>
          <cx:pt idx="280036">2</cx:pt>
          <cx:pt idx="280037">8</cx:pt>
          <cx:pt idx="280038">8</cx:pt>
          <cx:pt idx="280039">35</cx:pt>
          <cx:pt idx="280040">42</cx:pt>
          <cx:pt idx="280041">62</cx:pt>
          <cx:pt idx="280042">9</cx:pt>
          <cx:pt idx="280043">37</cx:pt>
          <cx:pt idx="280044">181</cx:pt>
          <cx:pt idx="280045">109</cx:pt>
          <cx:pt idx="280046">2</cx:pt>
          <cx:pt idx="280047">0</cx:pt>
          <cx:pt idx="280048">0</cx:pt>
          <cx:pt idx="280049">84</cx:pt>
          <cx:pt idx="280050">7</cx:pt>
          <cx:pt idx="280051">1</cx:pt>
          <cx:pt idx="280052">0</cx:pt>
          <cx:pt idx="280053">0</cx:pt>
          <cx:pt idx="280054">29</cx:pt>
          <cx:pt idx="280055">407</cx:pt>
          <cx:pt idx="280056">15</cx:pt>
          <cx:pt idx="280057">0</cx:pt>
          <cx:pt idx="280058">33</cx:pt>
          <cx:pt idx="280059">15</cx:pt>
          <cx:pt idx="280060">28</cx:pt>
          <cx:pt idx="280061">104</cx:pt>
          <cx:pt idx="280062">203</cx:pt>
          <cx:pt idx="280063">5</cx:pt>
          <cx:pt idx="280064">74</cx:pt>
          <cx:pt idx="280065">154</cx:pt>
          <cx:pt idx="280066">23</cx:pt>
          <cx:pt idx="280067">1</cx:pt>
          <cx:pt idx="280068">15</cx:pt>
          <cx:pt idx="280069">0</cx:pt>
          <cx:pt idx="280070">0</cx:pt>
          <cx:pt idx="280071">2</cx:pt>
          <cx:pt idx="280072">0</cx:pt>
          <cx:pt idx="280073">0</cx:pt>
          <cx:pt idx="280074">0</cx:pt>
          <cx:pt idx="280075">0</cx:pt>
          <cx:pt idx="280076">0</cx:pt>
          <cx:pt idx="280077">0</cx:pt>
          <cx:pt idx="280078">14</cx:pt>
          <cx:pt idx="280079">0</cx:pt>
          <cx:pt idx="280080">0</cx:pt>
          <cx:pt idx="280081">0</cx:pt>
          <cx:pt idx="280082">0</cx:pt>
          <cx:pt idx="280083">4</cx:pt>
          <cx:pt idx="280084">3</cx:pt>
          <cx:pt idx="280085">0</cx:pt>
          <cx:pt idx="280086">0</cx:pt>
          <cx:pt idx="280087">9</cx:pt>
          <cx:pt idx="280088">0</cx:pt>
          <cx:pt idx="280089">2</cx:pt>
          <cx:pt idx="280090">0</cx:pt>
          <cx:pt idx="280091">0</cx:pt>
          <cx:pt idx="280092">22</cx:pt>
          <cx:pt idx="280093">8</cx:pt>
          <cx:pt idx="280094">8</cx:pt>
          <cx:pt idx="280095">20</cx:pt>
          <cx:pt idx="280096">1</cx:pt>
          <cx:pt idx="280097">3</cx:pt>
          <cx:pt idx="280098">71</cx:pt>
          <cx:pt idx="280099">82</cx:pt>
          <cx:pt idx="280100">95</cx:pt>
          <cx:pt idx="280101">7</cx:pt>
          <cx:pt idx="280102">8</cx:pt>
          <cx:pt idx="280103">2</cx:pt>
          <cx:pt idx="280104">3</cx:pt>
          <cx:pt idx="280105">7</cx:pt>
          <cx:pt idx="280106">66</cx:pt>
          <cx:pt idx="280107">90</cx:pt>
          <cx:pt idx="280108">68</cx:pt>
          <cx:pt idx="280109">49</cx:pt>
          <cx:pt idx="280110">87</cx:pt>
          <cx:pt idx="280111">7</cx:pt>
          <cx:pt idx="280112">0</cx:pt>
          <cx:pt idx="280113">34</cx:pt>
          <cx:pt idx="280114">0</cx:pt>
          <cx:pt idx="280115">1</cx:pt>
          <cx:pt idx="280116">375</cx:pt>
          <cx:pt idx="280117">104</cx:pt>
          <cx:pt idx="280118">36</cx:pt>
          <cx:pt idx="280119">74</cx:pt>
          <cx:pt idx="280120">1</cx:pt>
          <cx:pt idx="280121">0</cx:pt>
          <cx:pt idx="280122">1</cx:pt>
          <cx:pt idx="280123">15</cx:pt>
          <cx:pt idx="280124">0</cx:pt>
          <cx:pt idx="280125">1</cx:pt>
          <cx:pt idx="280126">1</cx:pt>
          <cx:pt idx="280127">4</cx:pt>
          <cx:pt idx="280128">1</cx:pt>
          <cx:pt idx="280129">2</cx:pt>
          <cx:pt idx="280130">0</cx:pt>
          <cx:pt idx="280131">0</cx:pt>
          <cx:pt idx="280132">0</cx:pt>
          <cx:pt idx="280133">56</cx:pt>
          <cx:pt idx="280134">3</cx:pt>
          <cx:pt idx="280135">42</cx:pt>
          <cx:pt idx="280136">0</cx:pt>
          <cx:pt idx="280137">111</cx:pt>
          <cx:pt idx="280138">1</cx:pt>
          <cx:pt idx="280139">14</cx:pt>
          <cx:pt idx="280140">0</cx:pt>
          <cx:pt idx="280141">0</cx:pt>
          <cx:pt idx="280142">3</cx:pt>
          <cx:pt idx="280143">14</cx:pt>
          <cx:pt idx="280144">0</cx:pt>
          <cx:pt idx="280145">0</cx:pt>
          <cx:pt idx="280146">1</cx:pt>
          <cx:pt idx="280147">0</cx:pt>
          <cx:pt idx="280148">83</cx:pt>
          <cx:pt idx="280149">1</cx:pt>
          <cx:pt idx="280150">0</cx:pt>
          <cx:pt idx="280151">1</cx:pt>
          <cx:pt idx="280152">1</cx:pt>
          <cx:pt idx="280153">0</cx:pt>
          <cx:pt idx="280154">0</cx:pt>
          <cx:pt idx="280155">3</cx:pt>
          <cx:pt idx="280156">17</cx:pt>
          <cx:pt idx="280157">209</cx:pt>
          <cx:pt idx="280158">19</cx:pt>
          <cx:pt idx="280159">0</cx:pt>
          <cx:pt idx="280160">9</cx:pt>
          <cx:pt idx="280161">35</cx:pt>
          <cx:pt idx="280162">0</cx:pt>
          <cx:pt idx="280163">0</cx:pt>
          <cx:pt idx="280164">29</cx:pt>
          <cx:pt idx="280165">2</cx:pt>
          <cx:pt idx="280166">18</cx:pt>
          <cx:pt idx="280167">7</cx:pt>
          <cx:pt idx="280168">0</cx:pt>
          <cx:pt idx="280169">0</cx:pt>
          <cx:pt idx="280170">16</cx:pt>
          <cx:pt idx="280171">0</cx:pt>
          <cx:pt idx="280172">29</cx:pt>
          <cx:pt idx="280173">35</cx:pt>
          <cx:pt idx="280174">36</cx:pt>
          <cx:pt idx="280175">16</cx:pt>
          <cx:pt idx="280176">20</cx:pt>
          <cx:pt idx="280177">3</cx:pt>
          <cx:pt idx="280178">45</cx:pt>
          <cx:pt idx="280179">7</cx:pt>
          <cx:pt idx="280180">3</cx:pt>
          <cx:pt idx="280181">56</cx:pt>
          <cx:pt idx="280182">191</cx:pt>
          <cx:pt idx="280183">97</cx:pt>
          <cx:pt idx="280184">83</cx:pt>
          <cx:pt idx="280185">63</cx:pt>
          <cx:pt idx="280186">2</cx:pt>
          <cx:pt idx="280187">0</cx:pt>
          <cx:pt idx="280188">0</cx:pt>
          <cx:pt idx="280189">1</cx:pt>
          <cx:pt idx="280190">1</cx:pt>
          <cx:pt idx="280191">28</cx:pt>
          <cx:pt idx="280192">0</cx:pt>
          <cx:pt idx="280193">31</cx:pt>
          <cx:pt idx="280194">736</cx:pt>
          <cx:pt idx="280195">69</cx:pt>
          <cx:pt idx="280196">5</cx:pt>
          <cx:pt idx="280197">0</cx:pt>
          <cx:pt idx="280198">9</cx:pt>
          <cx:pt idx="280199">42</cx:pt>
          <cx:pt idx="280200">56</cx:pt>
          <cx:pt idx="280201">5</cx:pt>
          <cx:pt idx="280202">234</cx:pt>
          <cx:pt idx="280203">115</cx:pt>
          <cx:pt idx="280204">7</cx:pt>
          <cx:pt idx="280205">6</cx:pt>
          <cx:pt idx="280206">49</cx:pt>
          <cx:pt idx="280207">149</cx:pt>
          <cx:pt idx="280208">110</cx:pt>
          <cx:pt idx="280209">3</cx:pt>
          <cx:pt idx="280210">1</cx:pt>
          <cx:pt idx="280211">7</cx:pt>
          <cx:pt idx="280212">36</cx:pt>
          <cx:pt idx="280213">2</cx:pt>
          <cx:pt idx="280214">7</cx:pt>
          <cx:pt idx="280215">22</cx:pt>
          <cx:pt idx="280216">1</cx:pt>
          <cx:pt idx="280217">3</cx:pt>
          <cx:pt idx="280218">0</cx:pt>
          <cx:pt idx="280219">0</cx:pt>
          <cx:pt idx="280220">0</cx:pt>
          <cx:pt idx="280221">53</cx:pt>
          <cx:pt idx="280222">67</cx:pt>
          <cx:pt idx="280223">11</cx:pt>
          <cx:pt idx="280224">45</cx:pt>
          <cx:pt idx="280225">0</cx:pt>
          <cx:pt idx="280226">100</cx:pt>
          <cx:pt idx="280227">4</cx:pt>
          <cx:pt idx="280228">7</cx:pt>
          <cx:pt idx="280229">1</cx:pt>
          <cx:pt idx="280230">765</cx:pt>
          <cx:pt idx="280231">1</cx:pt>
          <cx:pt idx="280232">13</cx:pt>
          <cx:pt idx="280233">10</cx:pt>
          <cx:pt idx="280234">55</cx:pt>
          <cx:pt idx="280235">16</cx:pt>
          <cx:pt idx="280236">70</cx:pt>
          <cx:pt idx="280237">5</cx:pt>
          <cx:pt idx="280238">58</cx:pt>
          <cx:pt idx="280239">385</cx:pt>
          <cx:pt idx="280240">0</cx:pt>
          <cx:pt idx="280241">0</cx:pt>
          <cx:pt idx="280242">0</cx:pt>
          <cx:pt idx="280243">0</cx:pt>
          <cx:pt idx="280244">0</cx:pt>
          <cx:pt idx="280245">28</cx:pt>
          <cx:pt idx="280246">33</cx:pt>
          <cx:pt idx="280247">6</cx:pt>
          <cx:pt idx="280248">64</cx:pt>
          <cx:pt idx="280249">48</cx:pt>
          <cx:pt idx="280250">67</cx:pt>
          <cx:pt idx="280251">247</cx:pt>
          <cx:pt idx="280252">12</cx:pt>
          <cx:pt idx="280253">2</cx:pt>
          <cx:pt idx="280254">6</cx:pt>
          <cx:pt idx="280255">292</cx:pt>
          <cx:pt idx="280256">4</cx:pt>
          <cx:pt idx="280257">22</cx:pt>
          <cx:pt idx="280258">206</cx:pt>
          <cx:pt idx="280259">18</cx:pt>
          <cx:pt idx="280260">53</cx:pt>
          <cx:pt idx="280261">0</cx:pt>
          <cx:pt idx="280262">0</cx:pt>
          <cx:pt idx="280263">32</cx:pt>
          <cx:pt idx="280264">3</cx:pt>
          <cx:pt idx="280265">47</cx:pt>
          <cx:pt idx="280266">337</cx:pt>
          <cx:pt idx="280267">40</cx:pt>
          <cx:pt idx="280268">20</cx:pt>
          <cx:pt idx="280269">20</cx:pt>
          <cx:pt idx="280270">13</cx:pt>
          <cx:pt idx="280271">1</cx:pt>
          <cx:pt idx="280272">2</cx:pt>
          <cx:pt idx="280273">8</cx:pt>
          <cx:pt idx="280274">0</cx:pt>
          <cx:pt idx="280275">0</cx:pt>
          <cx:pt idx="280276">1</cx:pt>
          <cx:pt idx="280277">0</cx:pt>
          <cx:pt idx="280278">0</cx:pt>
          <cx:pt idx="280279">98</cx:pt>
          <cx:pt idx="280280">231</cx:pt>
          <cx:pt idx="280281">253</cx:pt>
          <cx:pt idx="280282">0</cx:pt>
          <cx:pt idx="280283">5</cx:pt>
          <cx:pt idx="280284">0</cx:pt>
          <cx:pt idx="280285">47</cx:pt>
          <cx:pt idx="280286">57</cx:pt>
          <cx:pt idx="280287">0</cx:pt>
          <cx:pt idx="280288">2</cx:pt>
          <cx:pt idx="280289">2</cx:pt>
          <cx:pt idx="280290">1</cx:pt>
          <cx:pt idx="280291">3</cx:pt>
          <cx:pt idx="280292">5</cx:pt>
          <cx:pt idx="280293">66</cx:pt>
          <cx:pt idx="280294">0</cx:pt>
          <cx:pt idx="280295">0</cx:pt>
          <cx:pt idx="280296">44</cx:pt>
          <cx:pt idx="280297">0</cx:pt>
          <cx:pt idx="280298">140</cx:pt>
          <cx:pt idx="280299">8</cx:pt>
          <cx:pt idx="280300">0</cx:pt>
          <cx:pt idx="280301">56</cx:pt>
          <cx:pt idx="280302">66</cx:pt>
          <cx:pt idx="280303">1</cx:pt>
          <cx:pt idx="280304">3</cx:pt>
          <cx:pt idx="280305">20</cx:pt>
          <cx:pt idx="280306">0</cx:pt>
          <cx:pt idx="280307">1</cx:pt>
          <cx:pt idx="280308">6</cx:pt>
          <cx:pt idx="280309">3</cx:pt>
          <cx:pt idx="280310">1</cx:pt>
          <cx:pt idx="280311">25</cx:pt>
          <cx:pt idx="280312">32</cx:pt>
          <cx:pt idx="280313">7</cx:pt>
          <cx:pt idx="280314">4</cx:pt>
          <cx:pt idx="280315">1</cx:pt>
          <cx:pt idx="280316">143</cx:pt>
          <cx:pt idx="280317">41</cx:pt>
          <cx:pt idx="280318">111</cx:pt>
          <cx:pt idx="280319">0</cx:pt>
          <cx:pt idx="280320">0</cx:pt>
          <cx:pt idx="280321">7</cx:pt>
          <cx:pt idx="280322">5</cx:pt>
          <cx:pt idx="280323">21</cx:pt>
          <cx:pt idx="280324">73</cx:pt>
          <cx:pt idx="280325">5</cx:pt>
          <cx:pt idx="280326">5</cx:pt>
          <cx:pt idx="280327">111</cx:pt>
          <cx:pt idx="280328">0</cx:pt>
          <cx:pt idx="280329">0</cx:pt>
          <cx:pt idx="280330">197</cx:pt>
          <cx:pt idx="280331">6</cx:pt>
          <cx:pt idx="280332">0</cx:pt>
          <cx:pt idx="280333">14</cx:pt>
          <cx:pt idx="280334">100</cx:pt>
          <cx:pt idx="280335">0</cx:pt>
          <cx:pt idx="280336">112</cx:pt>
          <cx:pt idx="280337">1</cx:pt>
          <cx:pt idx="280338">3</cx:pt>
          <cx:pt idx="280339">57</cx:pt>
          <cx:pt idx="280340">0</cx:pt>
          <cx:pt idx="280341">0</cx:pt>
          <cx:pt idx="280342">33</cx:pt>
          <cx:pt idx="280343">0</cx:pt>
          <cx:pt idx="280344">25</cx:pt>
          <cx:pt idx="280345">33</cx:pt>
          <cx:pt idx="280346">16</cx:pt>
          <cx:pt idx="280347">51</cx:pt>
          <cx:pt idx="280348">93</cx:pt>
          <cx:pt idx="280349">2</cx:pt>
          <cx:pt idx="280350">36</cx:pt>
          <cx:pt idx="280351">91</cx:pt>
          <cx:pt idx="280352">1</cx:pt>
          <cx:pt idx="280353">16</cx:pt>
          <cx:pt idx="280354">0</cx:pt>
          <cx:pt idx="280355">0</cx:pt>
          <cx:pt idx="280356">0</cx:pt>
          <cx:pt idx="280357">0</cx:pt>
          <cx:pt idx="280358">42</cx:pt>
          <cx:pt idx="280359">8</cx:pt>
          <cx:pt idx="280360">1</cx:pt>
          <cx:pt idx="280361">0</cx:pt>
          <cx:pt idx="280362">150</cx:pt>
          <cx:pt idx="280363">2</cx:pt>
          <cx:pt idx="280364">0</cx:pt>
          <cx:pt idx="280365">0</cx:pt>
          <cx:pt idx="280366">55</cx:pt>
          <cx:pt idx="280367">410</cx:pt>
          <cx:pt idx="280368">22</cx:pt>
          <cx:pt idx="280369">291</cx:pt>
          <cx:pt idx="280370">25</cx:pt>
          <cx:pt idx="280371">20</cx:pt>
          <cx:pt idx="280372">7</cx:pt>
          <cx:pt idx="280373">19</cx:pt>
          <cx:pt idx="280374">17</cx:pt>
          <cx:pt idx="280375">1</cx:pt>
          <cx:pt idx="280376">26</cx:pt>
          <cx:pt idx="280377">15</cx:pt>
          <cx:pt idx="280378">4</cx:pt>
          <cx:pt idx="280379">62</cx:pt>
          <cx:pt idx="280380">65</cx:pt>
          <cx:pt idx="280381">0</cx:pt>
          <cx:pt idx="280382">0</cx:pt>
          <cx:pt idx="280383">0</cx:pt>
          <cx:pt idx="280384">25</cx:pt>
          <cx:pt idx="280385">73</cx:pt>
          <cx:pt idx="280386">0</cx:pt>
          <cx:pt idx="280387">0</cx:pt>
          <cx:pt idx="280388">17</cx:pt>
          <cx:pt idx="280389">14</cx:pt>
          <cx:pt idx="280390">367</cx:pt>
          <cx:pt idx="280391">42</cx:pt>
          <cx:pt idx="280392">1</cx:pt>
          <cx:pt idx="280393">24</cx:pt>
          <cx:pt idx="280394">10</cx:pt>
          <cx:pt idx="280395">7</cx:pt>
          <cx:pt idx="280396">3</cx:pt>
          <cx:pt idx="280397">0</cx:pt>
          <cx:pt idx="280398">73</cx:pt>
          <cx:pt idx="280399">29</cx:pt>
          <cx:pt idx="280400">29</cx:pt>
          <cx:pt idx="280401">3</cx:pt>
          <cx:pt idx="280402">0</cx:pt>
          <cx:pt idx="280403">0</cx:pt>
          <cx:pt idx="280404">0</cx:pt>
          <cx:pt idx="280405">1</cx:pt>
          <cx:pt idx="280406">0</cx:pt>
          <cx:pt idx="280407">0</cx:pt>
          <cx:pt idx="280408">1</cx:pt>
          <cx:pt idx="280409">8</cx:pt>
          <cx:pt idx="280410">56</cx:pt>
          <cx:pt idx="280411">0</cx:pt>
          <cx:pt idx="280412">0</cx:pt>
          <cx:pt idx="280413">1</cx:pt>
          <cx:pt idx="280414">0</cx:pt>
          <cx:pt idx="280415">0</cx:pt>
          <cx:pt idx="280416">53</cx:pt>
          <cx:pt idx="280417">4</cx:pt>
          <cx:pt idx="280418">0</cx:pt>
          <cx:pt idx="280419">235</cx:pt>
          <cx:pt idx="280420">18</cx:pt>
          <cx:pt idx="280421">1</cx:pt>
          <cx:pt idx="280422">0</cx:pt>
          <cx:pt idx="280423">23</cx:pt>
          <cx:pt idx="280424">244</cx:pt>
          <cx:pt idx="280425">23</cx:pt>
          <cx:pt idx="280426">5</cx:pt>
          <cx:pt idx="280427">0</cx:pt>
          <cx:pt idx="280428">0</cx:pt>
          <cx:pt idx="280429">13</cx:pt>
          <cx:pt idx="280430">4</cx:pt>
          <cx:pt idx="280431">1</cx:pt>
          <cx:pt idx="280432">582</cx:pt>
          <cx:pt idx="280433">0</cx:pt>
          <cx:pt idx="280434">0</cx:pt>
          <cx:pt idx="280435">39</cx:pt>
          <cx:pt idx="280436">4</cx:pt>
          <cx:pt idx="280437">0</cx:pt>
          <cx:pt idx="280438">2</cx:pt>
          <cx:pt idx="280439">0</cx:pt>
          <cx:pt idx="280440">0</cx:pt>
          <cx:pt idx="280441">42</cx:pt>
          <cx:pt idx="280442">1</cx:pt>
          <cx:pt idx="280443">17</cx:pt>
          <cx:pt idx="280444">7</cx:pt>
          <cx:pt idx="280445">0</cx:pt>
          <cx:pt idx="280446">0</cx:pt>
          <cx:pt idx="280447">1</cx:pt>
          <cx:pt idx="280448">0</cx:pt>
          <cx:pt idx="280449">0</cx:pt>
          <cx:pt idx="280450">0</cx:pt>
          <cx:pt idx="280451">0</cx:pt>
          <cx:pt idx="280452">14</cx:pt>
          <cx:pt idx="280453">17</cx:pt>
          <cx:pt idx="280454">1</cx:pt>
          <cx:pt idx="280455">0</cx:pt>
          <cx:pt idx="280456">14</cx:pt>
          <cx:pt idx="280457">6</cx:pt>
          <cx:pt idx="280458">1</cx:pt>
          <cx:pt idx="280459">20</cx:pt>
          <cx:pt idx="280460">2</cx:pt>
          <cx:pt idx="280461">307</cx:pt>
          <cx:pt idx="280462">59</cx:pt>
          <cx:pt idx="280463">0</cx:pt>
          <cx:pt idx="280464">13</cx:pt>
          <cx:pt idx="280465">334</cx:pt>
          <cx:pt idx="280466">20</cx:pt>
          <cx:pt idx="280467">0</cx:pt>
          <cx:pt idx="280468">0</cx:pt>
          <cx:pt idx="280469">27</cx:pt>
          <cx:pt idx="280470">0</cx:pt>
          <cx:pt idx="280471">8</cx:pt>
          <cx:pt idx="280472">167</cx:pt>
          <cx:pt idx="280473">38</cx:pt>
          <cx:pt idx="280474">0</cx:pt>
          <cx:pt idx="280475">0</cx:pt>
          <cx:pt idx="280476">7</cx:pt>
          <cx:pt idx="280477">0</cx:pt>
          <cx:pt idx="280478">6</cx:pt>
          <cx:pt idx="280479">37</cx:pt>
          <cx:pt idx="280480">4</cx:pt>
          <cx:pt idx="280481">8</cx:pt>
          <cx:pt idx="280482">7</cx:pt>
          <cx:pt idx="280483">0</cx:pt>
          <cx:pt idx="280484">11</cx:pt>
          <cx:pt idx="280485">249</cx:pt>
          <cx:pt idx="280486">112</cx:pt>
          <cx:pt idx="280487">54</cx:pt>
          <cx:pt idx="280488">0</cx:pt>
          <cx:pt idx="280489">2</cx:pt>
          <cx:pt idx="280490">0</cx:pt>
          <cx:pt idx="280491">31</cx:pt>
          <cx:pt idx="280492">0</cx:pt>
          <cx:pt idx="280493">4</cx:pt>
          <cx:pt idx="280494">77</cx:pt>
          <cx:pt idx="280495">121</cx:pt>
          <cx:pt idx="280496">20</cx:pt>
          <cx:pt idx="280497">75</cx:pt>
          <cx:pt idx="280498">21</cx:pt>
          <cx:pt idx="280499">398</cx:pt>
          <cx:pt idx="280500">13</cx:pt>
          <cx:pt idx="280501">20</cx:pt>
          <cx:pt idx="280502">71</cx:pt>
          <cx:pt idx="280503">24</cx:pt>
          <cx:pt idx="280504">1</cx:pt>
          <cx:pt idx="280505">130</cx:pt>
          <cx:pt idx="280506">127</cx:pt>
          <cx:pt idx="280507">12</cx:pt>
          <cx:pt idx="280508">0</cx:pt>
          <cx:pt idx="280509">0</cx:pt>
          <cx:pt idx="280510">54</cx:pt>
          <cx:pt idx="280511">0</cx:pt>
          <cx:pt idx="280512">89</cx:pt>
          <cx:pt idx="280513">1</cx:pt>
          <cx:pt idx="280514">77</cx:pt>
          <cx:pt idx="280515">5</cx:pt>
          <cx:pt idx="280516">28</cx:pt>
          <cx:pt idx="280517">1</cx:pt>
          <cx:pt idx="280518">268</cx:pt>
          <cx:pt idx="280519">56</cx:pt>
          <cx:pt idx="280520">18</cx:pt>
          <cx:pt idx="280521">0</cx:pt>
          <cx:pt idx="280522">16</cx:pt>
          <cx:pt idx="280523">139</cx:pt>
          <cx:pt idx="280524">7</cx:pt>
          <cx:pt idx="280525">2</cx:pt>
          <cx:pt idx="280526">9</cx:pt>
          <cx:pt idx="280527">112</cx:pt>
          <cx:pt idx="280528">11</cx:pt>
          <cx:pt idx="280529">91</cx:pt>
          <cx:pt idx="280530">3</cx:pt>
          <cx:pt idx="280531">133</cx:pt>
          <cx:pt idx="280532">7</cx:pt>
          <cx:pt idx="280533">0</cx:pt>
          <cx:pt idx="280534">0</cx:pt>
          <cx:pt idx="280535">0</cx:pt>
          <cx:pt idx="280536">2</cx:pt>
          <cx:pt idx="280537">29</cx:pt>
          <cx:pt idx="280538">0</cx:pt>
          <cx:pt idx="280539">469</cx:pt>
          <cx:pt idx="280540">93</cx:pt>
          <cx:pt idx="280541">1</cx:pt>
          <cx:pt idx="280542">94</cx:pt>
          <cx:pt idx="280543">7</cx:pt>
          <cx:pt idx="280544">38</cx:pt>
          <cx:pt idx="280545">36</cx:pt>
          <cx:pt idx="280546">32</cx:pt>
          <cx:pt idx="280547">1</cx:pt>
          <cx:pt idx="280548">213</cx:pt>
          <cx:pt idx="280549">0</cx:pt>
          <cx:pt idx="280550">6</cx:pt>
          <cx:pt idx="280551">1</cx:pt>
          <cx:pt idx="280552">5</cx:pt>
          <cx:pt idx="280553">0</cx:pt>
          <cx:pt idx="280554">0</cx:pt>
          <cx:pt idx="280555">0</cx:pt>
          <cx:pt idx="280556">0</cx:pt>
          <cx:pt idx="280557">0</cx:pt>
          <cx:pt idx="280558">46</cx:pt>
          <cx:pt idx="280559">5</cx:pt>
          <cx:pt idx="280560">0</cx:pt>
          <cx:pt idx="280561">66</cx:pt>
          <cx:pt idx="280562">342</cx:pt>
          <cx:pt idx="280563">5</cx:pt>
          <cx:pt idx="280564">45</cx:pt>
          <cx:pt idx="280565">0</cx:pt>
          <cx:pt idx="280566">0</cx:pt>
          <cx:pt idx="280567">32</cx:pt>
          <cx:pt idx="280568">75</cx:pt>
          <cx:pt idx="280569">9</cx:pt>
          <cx:pt idx="280570">0</cx:pt>
          <cx:pt idx="280571">3</cx:pt>
          <cx:pt idx="280572">0</cx:pt>
          <cx:pt idx="280573">72</cx:pt>
          <cx:pt idx="280574">31</cx:pt>
          <cx:pt idx="280575">234</cx:pt>
          <cx:pt idx="280576">1</cx:pt>
          <cx:pt idx="280577">1</cx:pt>
          <cx:pt idx="280578">42</cx:pt>
          <cx:pt idx="280579">13</cx:pt>
          <cx:pt idx="280580">0</cx:pt>
          <cx:pt idx="280581">279</cx:pt>
          <cx:pt idx="280582">9</cx:pt>
          <cx:pt idx="280583">0</cx:pt>
          <cx:pt idx="280584">12</cx:pt>
          <cx:pt idx="280585">6</cx:pt>
          <cx:pt idx="280586">147</cx:pt>
          <cx:pt idx="280587">14</cx:pt>
          <cx:pt idx="280588">7</cx:pt>
          <cx:pt idx="280589">63</cx:pt>
          <cx:pt idx="280590">91</cx:pt>
          <cx:pt idx="280591">0</cx:pt>
          <cx:pt idx="280592">5</cx:pt>
          <cx:pt idx="280593">0</cx:pt>
          <cx:pt idx="280594">0</cx:pt>
          <cx:pt idx="280595">21</cx:pt>
          <cx:pt idx="280596">49</cx:pt>
          <cx:pt idx="280597">3</cx:pt>
          <cx:pt idx="280598">0</cx:pt>
          <cx:pt idx="280599">8</cx:pt>
          <cx:pt idx="280600">9</cx:pt>
          <cx:pt idx="280601">43</cx:pt>
          <cx:pt idx="280602">26</cx:pt>
          <cx:pt idx="280603">0</cx:pt>
          <cx:pt idx="280604">22</cx:pt>
          <cx:pt idx="280605">0</cx:pt>
          <cx:pt idx="280606">1</cx:pt>
          <cx:pt idx="280607">0</cx:pt>
          <cx:pt idx="280608">8</cx:pt>
          <cx:pt idx="280609">154</cx:pt>
          <cx:pt idx="280610">49</cx:pt>
          <cx:pt idx="280611">6</cx:pt>
          <cx:pt idx="280612">13</cx:pt>
          <cx:pt idx="280613">43</cx:pt>
          <cx:pt idx="280614">0</cx:pt>
          <cx:pt idx="280615">1</cx:pt>
          <cx:pt idx="280616">3</cx:pt>
          <cx:pt idx="280617">4</cx:pt>
          <cx:pt idx="280618">10</cx:pt>
          <cx:pt idx="280619">36</cx:pt>
          <cx:pt idx="280620">1</cx:pt>
          <cx:pt idx="280621">211</cx:pt>
          <cx:pt idx="280622">11</cx:pt>
          <cx:pt idx="280623">3</cx:pt>
          <cx:pt idx="280624">3</cx:pt>
          <cx:pt idx="280625">36</cx:pt>
          <cx:pt idx="280626">0</cx:pt>
          <cx:pt idx="280627">0</cx:pt>
          <cx:pt idx="280628">1</cx:pt>
          <cx:pt idx="280629">0</cx:pt>
          <cx:pt idx="280630">1</cx:pt>
          <cx:pt idx="280631">0</cx:pt>
          <cx:pt idx="280632">101</cx:pt>
          <cx:pt idx="280633">1</cx:pt>
          <cx:pt idx="280634">48</cx:pt>
          <cx:pt idx="280635">10</cx:pt>
          <cx:pt idx="280636">0</cx:pt>
          <cx:pt idx="280637">4</cx:pt>
          <cx:pt idx="280638">0</cx:pt>
          <cx:pt idx="280639">0</cx:pt>
          <cx:pt idx="280640">283</cx:pt>
          <cx:pt idx="280641">0</cx:pt>
          <cx:pt idx="280642">160</cx:pt>
          <cx:pt idx="280643">15</cx:pt>
          <cx:pt idx="280644">175</cx:pt>
          <cx:pt idx="280645">41</cx:pt>
          <cx:pt idx="280646">8</cx:pt>
          <cx:pt idx="280647">0</cx:pt>
          <cx:pt idx="280648">3</cx:pt>
          <cx:pt idx="280649">327</cx:pt>
          <cx:pt idx="280650">73</cx:pt>
          <cx:pt idx="280651">6</cx:pt>
          <cx:pt idx="280652">8</cx:pt>
          <cx:pt idx="280653">230</cx:pt>
          <cx:pt idx="280654">0</cx:pt>
          <cx:pt idx="280655">21</cx:pt>
          <cx:pt idx="280656">189</cx:pt>
          <cx:pt idx="280657">20</cx:pt>
          <cx:pt idx="280658">4</cx:pt>
          <cx:pt idx="280659">246</cx:pt>
          <cx:pt idx="280660">388</cx:pt>
          <cx:pt idx="280661">112</cx:pt>
          <cx:pt idx="280662">9</cx:pt>
          <cx:pt idx="280663">12</cx:pt>
          <cx:pt idx="280664">10</cx:pt>
          <cx:pt idx="280665">0</cx:pt>
          <cx:pt idx="280666">26</cx:pt>
          <cx:pt idx="280667">2</cx:pt>
          <cx:pt idx="280668">0</cx:pt>
          <cx:pt idx="280669">3</cx:pt>
          <cx:pt idx="280670">1</cx:pt>
          <cx:pt idx="280671">276</cx:pt>
          <cx:pt idx="280672">35</cx:pt>
          <cx:pt idx="280673">0</cx:pt>
          <cx:pt idx="280674">7</cx:pt>
          <cx:pt idx="280675">5</cx:pt>
          <cx:pt idx="280676">4</cx:pt>
          <cx:pt idx="280677">9</cx:pt>
          <cx:pt idx="280678">0</cx:pt>
          <cx:pt idx="280679">12</cx:pt>
          <cx:pt idx="280680">0</cx:pt>
          <cx:pt idx="280681">17</cx:pt>
          <cx:pt idx="280682">0</cx:pt>
          <cx:pt idx="280683">118</cx:pt>
          <cx:pt idx="280684">7</cx:pt>
          <cx:pt idx="280685">3</cx:pt>
          <cx:pt idx="280686">0</cx:pt>
          <cx:pt idx="280687">6</cx:pt>
          <cx:pt idx="280688">8</cx:pt>
          <cx:pt idx="280689">0</cx:pt>
          <cx:pt idx="280690">166</cx:pt>
          <cx:pt idx="280691">26</cx:pt>
          <cx:pt idx="280692">0</cx:pt>
          <cx:pt idx="280693">16</cx:pt>
          <cx:pt idx="280694">28</cx:pt>
          <cx:pt idx="280695">12</cx:pt>
          <cx:pt idx="280696">356</cx:pt>
          <cx:pt idx="280697">398</cx:pt>
          <cx:pt idx="280698">0</cx:pt>
          <cx:pt idx="280699">0</cx:pt>
          <cx:pt idx="280700">34</cx:pt>
          <cx:pt idx="280701">0</cx:pt>
          <cx:pt idx="280702">1</cx:pt>
          <cx:pt idx="280703">6</cx:pt>
          <cx:pt idx="280704">0</cx:pt>
          <cx:pt idx="280705">0</cx:pt>
          <cx:pt idx="280706">6</cx:pt>
          <cx:pt idx="280707">0</cx:pt>
          <cx:pt idx="280708">0</cx:pt>
          <cx:pt idx="280709">13</cx:pt>
          <cx:pt idx="280710">49</cx:pt>
          <cx:pt idx="280711">0</cx:pt>
          <cx:pt idx="280712">0</cx:pt>
          <cx:pt idx="280713">23</cx:pt>
          <cx:pt idx="280714">12</cx:pt>
          <cx:pt idx="280715">0</cx:pt>
          <cx:pt idx="280716">6</cx:pt>
          <cx:pt idx="280717">0</cx:pt>
          <cx:pt idx="280718">14</cx:pt>
          <cx:pt idx="280719">0</cx:pt>
          <cx:pt idx="280720">23</cx:pt>
          <cx:pt idx="280721">28</cx:pt>
          <cx:pt idx="280722">0</cx:pt>
          <cx:pt idx="280723">0</cx:pt>
          <cx:pt idx="280724">0</cx:pt>
          <cx:pt idx="280725">1</cx:pt>
          <cx:pt idx="280726">0</cx:pt>
          <cx:pt idx="280727">0</cx:pt>
          <cx:pt idx="280728">0</cx:pt>
          <cx:pt idx="280729">96</cx:pt>
          <cx:pt idx="280730">145</cx:pt>
          <cx:pt idx="280731">1</cx:pt>
          <cx:pt idx="280732">6</cx:pt>
          <cx:pt idx="280733">34</cx:pt>
          <cx:pt idx="280734">69</cx:pt>
          <cx:pt idx="280735">63</cx:pt>
          <cx:pt idx="280736">11</cx:pt>
          <cx:pt idx="280737">11</cx:pt>
          <cx:pt idx="280738">77</cx:pt>
          <cx:pt idx="280739">204</cx:pt>
          <cx:pt idx="280740">3</cx:pt>
          <cx:pt idx="280741">0</cx:pt>
          <cx:pt idx="280742">50</cx:pt>
          <cx:pt idx="280743">167</cx:pt>
          <cx:pt idx="280744">150</cx:pt>
          <cx:pt idx="280745">89</cx:pt>
          <cx:pt idx="280746">0</cx:pt>
          <cx:pt idx="280747">3</cx:pt>
          <cx:pt idx="280748">1</cx:pt>
          <cx:pt idx="280749">2</cx:pt>
          <cx:pt idx="280750">0</cx:pt>
          <cx:pt idx="280751">4</cx:pt>
          <cx:pt idx="280752">0</cx:pt>
          <cx:pt idx="280753">0</cx:pt>
          <cx:pt idx="280754">0</cx:pt>
          <cx:pt idx="280755">450</cx:pt>
          <cx:pt idx="280756">0</cx:pt>
          <cx:pt idx="280757">14</cx:pt>
          <cx:pt idx="280758">0</cx:pt>
          <cx:pt idx="280759">84</cx:pt>
          <cx:pt idx="280760">146</cx:pt>
          <cx:pt idx="280761">148</cx:pt>
          <cx:pt idx="280762">33</cx:pt>
          <cx:pt idx="280763">147</cx:pt>
          <cx:pt idx="280764">48</cx:pt>
          <cx:pt idx="280765">58</cx:pt>
          <cx:pt idx="280766">0</cx:pt>
          <cx:pt idx="280767">40</cx:pt>
          <cx:pt idx="280768">17</cx:pt>
          <cx:pt idx="280769">191</cx:pt>
          <cx:pt idx="280770">0</cx:pt>
          <cx:pt idx="280771">0</cx:pt>
          <cx:pt idx="280772">39</cx:pt>
          <cx:pt idx="280773">120</cx:pt>
          <cx:pt idx="280774">4</cx:pt>
          <cx:pt idx="280775">30</cx:pt>
          <cx:pt idx="280776">16</cx:pt>
          <cx:pt idx="280777">5</cx:pt>
          <cx:pt idx="280778">0</cx:pt>
          <cx:pt idx="280779">0</cx:pt>
          <cx:pt idx="280780">0</cx:pt>
          <cx:pt idx="280781">37</cx:pt>
          <cx:pt idx="280782">89</cx:pt>
          <cx:pt idx="280783">0</cx:pt>
          <cx:pt idx="280784">37</cx:pt>
          <cx:pt idx="280785">7</cx:pt>
          <cx:pt idx="280786">10</cx:pt>
          <cx:pt idx="280787">2</cx:pt>
          <cx:pt idx="280788">0</cx:pt>
          <cx:pt idx="280789">0</cx:pt>
          <cx:pt idx="280790">49</cx:pt>
          <cx:pt idx="280791">76</cx:pt>
          <cx:pt idx="280792">27</cx:pt>
          <cx:pt idx="280793">0</cx:pt>
          <cx:pt idx="280794">3</cx:pt>
          <cx:pt idx="280795">6</cx:pt>
          <cx:pt idx="280796">4</cx:pt>
          <cx:pt idx="280797">7</cx:pt>
          <cx:pt idx="280798">1</cx:pt>
          <cx:pt idx="280799">239</cx:pt>
          <cx:pt idx="280800">245</cx:pt>
          <cx:pt idx="280801">13</cx:pt>
          <cx:pt idx="280802">1</cx:pt>
          <cx:pt idx="280803">0</cx:pt>
          <cx:pt idx="280804">0</cx:pt>
          <cx:pt idx="280805">1</cx:pt>
          <cx:pt idx="280806">19</cx:pt>
          <cx:pt idx="280807">21</cx:pt>
          <cx:pt idx="280808">1</cx:pt>
          <cx:pt idx="280809">11</cx:pt>
          <cx:pt idx="280810">31</cx:pt>
          <cx:pt idx="280811">95</cx:pt>
          <cx:pt idx="280812">0</cx:pt>
          <cx:pt idx="280813">176</cx:pt>
          <cx:pt idx="280814">0</cx:pt>
          <cx:pt idx="280815">1</cx:pt>
          <cx:pt idx="280816">62</cx:pt>
          <cx:pt idx="280817">0</cx:pt>
          <cx:pt idx="280818">0</cx:pt>
          <cx:pt idx="280819">60</cx:pt>
          <cx:pt idx="280820">65</cx:pt>
          <cx:pt idx="280821">1</cx:pt>
          <cx:pt idx="280822">9</cx:pt>
          <cx:pt idx="280823">2</cx:pt>
          <cx:pt idx="280824">0</cx:pt>
          <cx:pt idx="280825">2</cx:pt>
          <cx:pt idx="280826">4</cx:pt>
          <cx:pt idx="280827">0</cx:pt>
          <cx:pt idx="280828">0</cx:pt>
          <cx:pt idx="280829">4</cx:pt>
          <cx:pt idx="280830">8</cx:pt>
          <cx:pt idx="280831">1</cx:pt>
          <cx:pt idx="280832">6</cx:pt>
          <cx:pt idx="280833">42</cx:pt>
          <cx:pt idx="280834">106</cx:pt>
          <cx:pt idx="280835">75</cx:pt>
          <cx:pt idx="280836">3</cx:pt>
          <cx:pt idx="280837">57</cx:pt>
          <cx:pt idx="280838">0</cx:pt>
          <cx:pt idx="280839">134</cx:pt>
          <cx:pt idx="280840">210</cx:pt>
          <cx:pt idx="280841">180</cx:pt>
          <cx:pt idx="280842">4</cx:pt>
          <cx:pt idx="280843">0</cx:pt>
          <cx:pt idx="280844">0</cx:pt>
          <cx:pt idx="280845">116</cx:pt>
          <cx:pt idx="280846">0</cx:pt>
          <cx:pt idx="280847">0</cx:pt>
          <cx:pt idx="280848">14</cx:pt>
          <cx:pt idx="280849">28</cx:pt>
          <cx:pt idx="280850">182</cx:pt>
          <cx:pt idx="280851">2</cx:pt>
          <cx:pt idx="280852">0</cx:pt>
          <cx:pt idx="280853">182</cx:pt>
          <cx:pt idx="280854">3</cx:pt>
          <cx:pt idx="280855">47</cx:pt>
          <cx:pt idx="280856">85</cx:pt>
          <cx:pt idx="280857">0</cx:pt>
          <cx:pt idx="280858">0</cx:pt>
          <cx:pt idx="280859">9</cx:pt>
          <cx:pt idx="280860">0</cx:pt>
          <cx:pt idx="280861">24</cx:pt>
          <cx:pt idx="280862">13</cx:pt>
          <cx:pt idx="280863">104</cx:pt>
          <cx:pt idx="280864">108</cx:pt>
          <cx:pt idx="280865">0</cx:pt>
          <cx:pt idx="280866">7</cx:pt>
          <cx:pt idx="280867">13</cx:pt>
          <cx:pt idx="280868">2</cx:pt>
          <cx:pt idx="280869">0</cx:pt>
          <cx:pt idx="280870">0</cx:pt>
          <cx:pt idx="280871">0</cx:pt>
          <cx:pt idx="280872">1</cx:pt>
          <cx:pt idx="280873">2</cx:pt>
          <cx:pt idx="280874">0</cx:pt>
          <cx:pt idx="280875">9</cx:pt>
          <cx:pt idx="280876">0</cx:pt>
          <cx:pt idx="280877">2</cx:pt>
          <cx:pt idx="280878">5</cx:pt>
          <cx:pt idx="280879">211</cx:pt>
          <cx:pt idx="280880">99</cx:pt>
          <cx:pt idx="280881">12</cx:pt>
          <cx:pt idx="280882">7</cx:pt>
          <cx:pt idx="280883">74</cx:pt>
          <cx:pt idx="280884">22</cx:pt>
          <cx:pt idx="280885">1</cx:pt>
          <cx:pt idx="280886">0</cx:pt>
          <cx:pt idx="280887">1</cx:pt>
          <cx:pt idx="280888">1</cx:pt>
          <cx:pt idx="280889">0</cx:pt>
          <cx:pt idx="280890">29</cx:pt>
          <cx:pt idx="280891">1</cx:pt>
          <cx:pt idx="280892">14</cx:pt>
          <cx:pt idx="280893">5</cx:pt>
          <cx:pt idx="280894">1</cx:pt>
          <cx:pt idx="280895">0</cx:pt>
          <cx:pt idx="280896">2</cx:pt>
          <cx:pt idx="280897">199</cx:pt>
          <cx:pt idx="280898">173</cx:pt>
          <cx:pt idx="280899">419</cx:pt>
          <cx:pt idx="280900">1</cx:pt>
          <cx:pt idx="280901">28</cx:pt>
          <cx:pt idx="280902">27</cx:pt>
          <cx:pt idx="280903">7</cx:pt>
          <cx:pt idx="280904">27</cx:pt>
          <cx:pt idx="280905">4</cx:pt>
          <cx:pt idx="280906">0</cx:pt>
          <cx:pt idx="280907">0</cx:pt>
          <cx:pt idx="280908">35</cx:pt>
          <cx:pt idx="280909">6</cx:pt>
          <cx:pt idx="280910">1</cx:pt>
          <cx:pt idx="280911">2</cx:pt>
          <cx:pt idx="280912">1</cx:pt>
          <cx:pt idx="280913">0</cx:pt>
          <cx:pt idx="280914">6</cx:pt>
          <cx:pt idx="280915">5</cx:pt>
          <cx:pt idx="280916">4</cx:pt>
          <cx:pt idx="280917">9</cx:pt>
          <cx:pt idx="280918">6</cx:pt>
          <cx:pt idx="280919">0</cx:pt>
          <cx:pt idx="280920">7</cx:pt>
          <cx:pt idx="280921">1</cx:pt>
          <cx:pt idx="280922">0</cx:pt>
          <cx:pt idx="280923">2</cx:pt>
          <cx:pt idx="280924">0</cx:pt>
          <cx:pt idx="280925">0</cx:pt>
          <cx:pt idx="280926">10</cx:pt>
          <cx:pt idx="280927">0</cx:pt>
          <cx:pt idx="280928">0</cx:pt>
          <cx:pt idx="280929">132</cx:pt>
          <cx:pt idx="280930">5</cx:pt>
          <cx:pt idx="280931">39</cx:pt>
          <cx:pt idx="280932">17</cx:pt>
          <cx:pt idx="280933">104</cx:pt>
          <cx:pt idx="280934">0</cx:pt>
          <cx:pt idx="280935">313</cx:pt>
          <cx:pt idx="280936">19</cx:pt>
          <cx:pt idx="280937">24</cx:pt>
          <cx:pt idx="280938">1</cx:pt>
          <cx:pt idx="280939">62</cx:pt>
          <cx:pt idx="280940">22</cx:pt>
          <cx:pt idx="280941">0</cx:pt>
          <cx:pt idx="280942">79</cx:pt>
          <cx:pt idx="280943">0</cx:pt>
          <cx:pt idx="280944">0</cx:pt>
          <cx:pt idx="280945">0</cx:pt>
          <cx:pt idx="280946">2</cx:pt>
          <cx:pt idx="280947">8</cx:pt>
          <cx:pt idx="280948">8</cx:pt>
          <cx:pt idx="280949">25</cx:pt>
          <cx:pt idx="280950">18</cx:pt>
          <cx:pt idx="280951">1</cx:pt>
          <cx:pt idx="280952">0</cx:pt>
          <cx:pt idx="280953">414</cx:pt>
          <cx:pt idx="280954">11</cx:pt>
          <cx:pt idx="280955">1</cx:pt>
          <cx:pt idx="280956">0</cx:pt>
          <cx:pt idx="280957">0</cx:pt>
          <cx:pt idx="280958">162</cx:pt>
          <cx:pt idx="280959">2</cx:pt>
          <cx:pt idx="280960">1</cx:pt>
          <cx:pt idx="280961">1</cx:pt>
          <cx:pt idx="280962">8</cx:pt>
          <cx:pt idx="280963">21</cx:pt>
          <cx:pt idx="280964">0</cx:pt>
          <cx:pt idx="280965">9</cx:pt>
          <cx:pt idx="280966">0</cx:pt>
          <cx:pt idx="280967">37</cx:pt>
          <cx:pt idx="280968">24</cx:pt>
          <cx:pt idx="280969">133</cx:pt>
          <cx:pt idx="280970">155</cx:pt>
          <cx:pt idx="280971">63</cx:pt>
          <cx:pt idx="280972">62</cx:pt>
          <cx:pt idx="280973">0</cx:pt>
          <cx:pt idx="280974">0</cx:pt>
          <cx:pt idx="280975">335</cx:pt>
          <cx:pt idx="280976">44</cx:pt>
          <cx:pt idx="280977">86</cx:pt>
          <cx:pt idx="280978">0</cx:pt>
          <cx:pt idx="280979">0</cx:pt>
          <cx:pt idx="280980">85</cx:pt>
          <cx:pt idx="280981">3</cx:pt>
          <cx:pt idx="280982">0</cx:pt>
          <cx:pt idx="280983">1</cx:pt>
          <cx:pt idx="280984">0</cx:pt>
          <cx:pt idx="280985">7</cx:pt>
          <cx:pt idx="280986">0</cx:pt>
          <cx:pt idx="280987">15</cx:pt>
          <cx:pt idx="280988">0</cx:pt>
          <cx:pt idx="280989">224</cx:pt>
          <cx:pt idx="280990">19</cx:pt>
          <cx:pt idx="280991">1</cx:pt>
          <cx:pt idx="280992">14</cx:pt>
          <cx:pt idx="280993">1</cx:pt>
          <cx:pt idx="280994">0</cx:pt>
          <cx:pt idx="280995">21</cx:pt>
          <cx:pt idx="280996">22</cx:pt>
          <cx:pt idx="280997">1</cx:pt>
          <cx:pt idx="280998">8</cx:pt>
          <cx:pt idx="280999">40</cx:pt>
          <cx:pt idx="281000">120</cx:pt>
          <cx:pt idx="281001">0</cx:pt>
          <cx:pt idx="281002">1</cx:pt>
          <cx:pt idx="281003">7</cx:pt>
          <cx:pt idx="281004">23</cx:pt>
          <cx:pt idx="281005">70</cx:pt>
          <cx:pt idx="281006">7</cx:pt>
          <cx:pt idx="281007">1</cx:pt>
          <cx:pt idx="281008">1</cx:pt>
          <cx:pt idx="281009">3</cx:pt>
          <cx:pt idx="281010">0</cx:pt>
          <cx:pt idx="281011">0</cx:pt>
          <cx:pt idx="281012">0</cx:pt>
          <cx:pt idx="281013">8</cx:pt>
          <cx:pt idx="281014">0</cx:pt>
          <cx:pt idx="281015">0</cx:pt>
          <cx:pt idx="281016">0</cx:pt>
          <cx:pt idx="281017">1</cx:pt>
          <cx:pt idx="281018">0</cx:pt>
          <cx:pt idx="281019">22</cx:pt>
          <cx:pt idx="281020">0</cx:pt>
          <cx:pt idx="281021">0</cx:pt>
          <cx:pt idx="281022">1</cx:pt>
          <cx:pt idx="281023">0</cx:pt>
          <cx:pt idx="281024">271</cx:pt>
          <cx:pt idx="281025">4</cx:pt>
          <cx:pt idx="281026">134</cx:pt>
          <cx:pt idx="281027">206</cx:pt>
          <cx:pt idx="281028">211</cx:pt>
          <cx:pt idx="281029">0</cx:pt>
          <cx:pt idx="281030">0</cx:pt>
          <cx:pt idx="281031">3</cx:pt>
          <cx:pt idx="281032">0</cx:pt>
          <cx:pt idx="281033">0</cx:pt>
          <cx:pt idx="281034">0</cx:pt>
          <cx:pt idx="281035">0</cx:pt>
          <cx:pt idx="281036">91</cx:pt>
          <cx:pt idx="281037">265</cx:pt>
          <cx:pt idx="281038">66</cx:pt>
          <cx:pt idx="281039">0</cx:pt>
          <cx:pt idx="281040">24</cx:pt>
          <cx:pt idx="281041">28</cx:pt>
          <cx:pt idx="281042">40</cx:pt>
          <cx:pt idx="281043">8</cx:pt>
          <cx:pt idx="281044">11</cx:pt>
          <cx:pt idx="281045">615</cx:pt>
          <cx:pt idx="281046">112</cx:pt>
          <cx:pt idx="281047">17</cx:pt>
          <cx:pt idx="281048">0</cx:pt>
          <cx:pt idx="281049">6</cx:pt>
          <cx:pt idx="281050">11</cx:pt>
          <cx:pt idx="281051">0</cx:pt>
          <cx:pt idx="281052">5</cx:pt>
          <cx:pt idx="281053">1</cx:pt>
          <cx:pt idx="281054">0</cx:pt>
          <cx:pt idx="281055">9</cx:pt>
          <cx:pt idx="281056">103</cx:pt>
          <cx:pt idx="281057">0</cx:pt>
          <cx:pt idx="281058">1</cx:pt>
          <cx:pt idx="281059">0</cx:pt>
          <cx:pt idx="281060">3</cx:pt>
          <cx:pt idx="281061">0</cx:pt>
          <cx:pt idx="281062">0</cx:pt>
          <cx:pt idx="281063">0</cx:pt>
          <cx:pt idx="281064">0</cx:pt>
          <cx:pt idx="281065">0</cx:pt>
          <cx:pt idx="281066">35</cx:pt>
          <cx:pt idx="281067">20</cx:pt>
          <cx:pt idx="281068">12</cx:pt>
          <cx:pt idx="281069">3</cx:pt>
          <cx:pt idx="281070">0</cx:pt>
          <cx:pt idx="281071">21</cx:pt>
          <cx:pt idx="281072">69</cx:pt>
          <cx:pt idx="281073">92</cx:pt>
          <cx:pt idx="281074">211</cx:pt>
          <cx:pt idx="281075">17</cx:pt>
          <cx:pt idx="281076">0</cx:pt>
          <cx:pt idx="281077">6</cx:pt>
          <cx:pt idx="281078">0</cx:pt>
          <cx:pt idx="281079">66</cx:pt>
          <cx:pt idx="281080">63</cx:pt>
          <cx:pt idx="281081">0</cx:pt>
          <cx:pt idx="281082">358</cx:pt>
          <cx:pt idx="281083">0</cx:pt>
          <cx:pt idx="281084">0</cx:pt>
          <cx:pt idx="281085">10</cx:pt>
          <cx:pt idx="281086">311</cx:pt>
          <cx:pt idx="281087">0</cx:pt>
          <cx:pt idx="281088">100</cx:pt>
          <cx:pt idx="281089">535</cx:pt>
          <cx:pt idx="281090">3</cx:pt>
          <cx:pt idx="281091">45</cx:pt>
          <cx:pt idx="281092">7</cx:pt>
          <cx:pt idx="281093">0</cx:pt>
          <cx:pt idx="281094">0</cx:pt>
          <cx:pt idx="281095">12</cx:pt>
          <cx:pt idx="281096">0</cx:pt>
          <cx:pt idx="281097">0</cx:pt>
          <cx:pt idx="281098">0</cx:pt>
          <cx:pt idx="281099">11</cx:pt>
          <cx:pt idx="281100">124</cx:pt>
          <cx:pt idx="281101">0</cx:pt>
          <cx:pt idx="281102">1</cx:pt>
          <cx:pt idx="281103">2</cx:pt>
          <cx:pt idx="281104">1</cx:pt>
          <cx:pt idx="281105">0</cx:pt>
          <cx:pt idx="281106">11</cx:pt>
          <cx:pt idx="281107">24</cx:pt>
          <cx:pt idx="281108">83</cx:pt>
          <cx:pt idx="281109">0</cx:pt>
          <cx:pt idx="281110">34</cx:pt>
          <cx:pt idx="281111">6</cx:pt>
          <cx:pt idx="281112">2</cx:pt>
          <cx:pt idx="281113">38</cx:pt>
          <cx:pt idx="281114">34</cx:pt>
          <cx:pt idx="281115">1</cx:pt>
          <cx:pt idx="281116">85</cx:pt>
          <cx:pt idx="281117">5</cx:pt>
          <cx:pt idx="281118">0</cx:pt>
          <cx:pt idx="281119">0</cx:pt>
          <cx:pt idx="281120">0</cx:pt>
          <cx:pt idx="281121">0</cx:pt>
          <cx:pt idx="281122">0</cx:pt>
          <cx:pt idx="281123">0</cx:pt>
          <cx:pt idx="281124">0</cx:pt>
          <cx:pt idx="281125">5</cx:pt>
          <cx:pt idx="281126">21</cx:pt>
          <cx:pt idx="281127">0</cx:pt>
          <cx:pt idx="281128">0</cx:pt>
          <cx:pt idx="281129">1</cx:pt>
          <cx:pt idx="281130">0</cx:pt>
          <cx:pt idx="281131">0</cx:pt>
          <cx:pt idx="281132">314</cx:pt>
          <cx:pt idx="281133">76</cx:pt>
          <cx:pt idx="281134">106</cx:pt>
          <cx:pt idx="281135">2</cx:pt>
          <cx:pt idx="281136">0</cx:pt>
          <cx:pt idx="281137">0</cx:pt>
          <cx:pt idx="281138">1</cx:pt>
          <cx:pt idx="281139">0</cx:pt>
          <cx:pt idx="281140">0</cx:pt>
          <cx:pt idx="281141">0</cx:pt>
          <cx:pt idx="281142">0</cx:pt>
          <cx:pt idx="281143">0</cx:pt>
          <cx:pt idx="281144">0</cx:pt>
          <cx:pt idx="281145">0</cx:pt>
          <cx:pt idx="281146">49</cx:pt>
          <cx:pt idx="281147">0</cx:pt>
          <cx:pt idx="281148">0</cx:pt>
          <cx:pt idx="281149">0</cx:pt>
          <cx:pt idx="281150">0</cx:pt>
          <cx:pt idx="281151">0</cx:pt>
          <cx:pt idx="281152">0</cx:pt>
          <cx:pt idx="281153">0</cx:pt>
          <cx:pt idx="281154">31</cx:pt>
          <cx:pt idx="281155">192</cx:pt>
          <cx:pt idx="281156">36</cx:pt>
          <cx:pt idx="281157">120</cx:pt>
          <cx:pt idx="281158">72</cx:pt>
          <cx:pt idx="281159">2</cx:pt>
          <cx:pt idx="281160">0</cx:pt>
          <cx:pt idx="281161">1</cx:pt>
          <cx:pt idx="281162">507</cx:pt>
          <cx:pt idx="281163">2</cx:pt>
          <cx:pt idx="281164">27</cx:pt>
          <cx:pt idx="281165">35</cx:pt>
          <cx:pt idx="281166">206</cx:pt>
          <cx:pt idx="281167">50</cx:pt>
          <cx:pt idx="281168">0</cx:pt>
          <cx:pt idx="281169">8</cx:pt>
          <cx:pt idx="281170">22</cx:pt>
          <cx:pt idx="281171">7</cx:pt>
          <cx:pt idx="281172">52</cx:pt>
          <cx:pt idx="281173">54</cx:pt>
          <cx:pt idx="281174">8</cx:pt>
          <cx:pt idx="281175">15</cx:pt>
          <cx:pt idx="281176">0</cx:pt>
          <cx:pt idx="281177">1</cx:pt>
          <cx:pt idx="281178">10</cx:pt>
          <cx:pt idx="281179">0</cx:pt>
          <cx:pt idx="281180">42</cx:pt>
          <cx:pt idx="281181">9</cx:pt>
          <cx:pt idx="281182">0</cx:pt>
          <cx:pt idx="281183">142</cx:pt>
          <cx:pt idx="281184">143</cx:pt>
          <cx:pt idx="281185">53</cx:pt>
          <cx:pt idx="281186">0</cx:pt>
          <cx:pt idx="281187">2</cx:pt>
          <cx:pt idx="281188">23</cx:pt>
          <cx:pt idx="281189">2</cx:pt>
          <cx:pt idx="281190">0</cx:pt>
          <cx:pt idx="281191">219</cx:pt>
          <cx:pt idx="281192">0</cx:pt>
          <cx:pt idx="281193">20</cx:pt>
          <cx:pt idx="281194">10</cx:pt>
          <cx:pt idx="281195">20</cx:pt>
          <cx:pt idx="281196">2</cx:pt>
          <cx:pt idx="281197">33</cx:pt>
          <cx:pt idx="281198">59</cx:pt>
          <cx:pt idx="281199">77</cx:pt>
          <cx:pt idx="281200">27</cx:pt>
          <cx:pt idx="281201">0</cx:pt>
          <cx:pt idx="281202">2</cx:pt>
          <cx:pt idx="281203">4</cx:pt>
          <cx:pt idx="281204">0</cx:pt>
          <cx:pt idx="281205">169</cx:pt>
          <cx:pt idx="281206">68</cx:pt>
          <cx:pt idx="281207">7</cx:pt>
          <cx:pt idx="281208">0</cx:pt>
          <cx:pt idx="281209">0</cx:pt>
          <cx:pt idx="281210">0</cx:pt>
          <cx:pt idx="281211">29</cx:pt>
          <cx:pt idx="281212">28</cx:pt>
          <cx:pt idx="281213">5</cx:pt>
          <cx:pt idx="281214">8</cx:pt>
          <cx:pt idx="281215">0</cx:pt>
          <cx:pt idx="281216">0</cx:pt>
          <cx:pt idx="281217">0</cx:pt>
          <cx:pt idx="281218">0</cx:pt>
          <cx:pt idx="281219">3</cx:pt>
          <cx:pt idx="281220">65</cx:pt>
          <cx:pt idx="281221">25</cx:pt>
          <cx:pt idx="281222">31</cx:pt>
          <cx:pt idx="281223">0</cx:pt>
          <cx:pt idx="281224">11</cx:pt>
          <cx:pt idx="281225">2</cx:pt>
          <cx:pt idx="281226">39</cx:pt>
          <cx:pt idx="281227">0</cx:pt>
          <cx:pt idx="281228">7</cx:pt>
          <cx:pt idx="281229">5</cx:pt>
          <cx:pt idx="281230">1</cx:pt>
          <cx:pt idx="281231">0</cx:pt>
          <cx:pt idx="281232">5</cx:pt>
          <cx:pt idx="281233">129</cx:pt>
          <cx:pt idx="281234">143</cx:pt>
          <cx:pt idx="281235">86</cx:pt>
          <cx:pt idx="281236">30</cx:pt>
          <cx:pt idx="281237">14</cx:pt>
          <cx:pt idx="281238">4</cx:pt>
          <cx:pt idx="281239">0</cx:pt>
          <cx:pt idx="281240">13</cx:pt>
          <cx:pt idx="281241">0</cx:pt>
          <cx:pt idx="281242">0</cx:pt>
          <cx:pt idx="281243">0</cx:pt>
          <cx:pt idx="281244">0</cx:pt>
          <cx:pt idx="281245">0</cx:pt>
          <cx:pt idx="281246">1</cx:pt>
          <cx:pt idx="281247">1</cx:pt>
          <cx:pt idx="281248">0</cx:pt>
          <cx:pt idx="281249">0</cx:pt>
          <cx:pt idx="281250">1</cx:pt>
          <cx:pt idx="281251">1</cx:pt>
          <cx:pt idx="281252">3</cx:pt>
          <cx:pt idx="281253">0</cx:pt>
          <cx:pt idx="281254">1</cx:pt>
          <cx:pt idx="281255">5</cx:pt>
          <cx:pt idx="281256">63</cx:pt>
          <cx:pt idx="281257">19</cx:pt>
          <cx:pt idx="281258">0</cx:pt>
          <cx:pt idx="281259">0</cx:pt>
          <cx:pt idx="281260">0</cx:pt>
          <cx:pt idx="281261">2</cx:pt>
          <cx:pt idx="281262">0</cx:pt>
          <cx:pt idx="281263">0</cx:pt>
          <cx:pt idx="281264">1</cx:pt>
          <cx:pt idx="281265">0</cx:pt>
          <cx:pt idx="281266">1</cx:pt>
          <cx:pt idx="281267">14</cx:pt>
          <cx:pt idx="281268">1</cx:pt>
          <cx:pt idx="281269">13</cx:pt>
          <cx:pt idx="281270">84</cx:pt>
          <cx:pt idx="281271">175</cx:pt>
          <cx:pt idx="281272">1</cx:pt>
          <cx:pt idx="281273">0</cx:pt>
          <cx:pt idx="281274">18</cx:pt>
          <cx:pt idx="281275">0</cx:pt>
          <cx:pt idx="281276">56</cx:pt>
          <cx:pt idx="281277">0</cx:pt>
          <cx:pt idx="281278">150</cx:pt>
          <cx:pt idx="281279">15</cx:pt>
          <cx:pt idx="281280">34</cx:pt>
          <cx:pt idx="281281">1</cx:pt>
          <cx:pt idx="281282">7</cx:pt>
          <cx:pt idx="281283">1</cx:pt>
          <cx:pt idx="281284">7</cx:pt>
          <cx:pt idx="281285">79</cx:pt>
          <cx:pt idx="281286">0</cx:pt>
          <cx:pt idx="281287">0</cx:pt>
          <cx:pt idx="281288">2</cx:pt>
          <cx:pt idx="281289">0</cx:pt>
          <cx:pt idx="281290">1</cx:pt>
          <cx:pt idx="281291">1</cx:pt>
          <cx:pt idx="281292">0</cx:pt>
          <cx:pt idx="281293">9</cx:pt>
          <cx:pt idx="281294">6</cx:pt>
          <cx:pt idx="281295">14</cx:pt>
          <cx:pt idx="281296">25</cx:pt>
          <cx:pt idx="281297">112</cx:pt>
          <cx:pt idx="281298">240</cx:pt>
          <cx:pt idx="281299">3</cx:pt>
          <cx:pt idx="281300">13</cx:pt>
          <cx:pt idx="281301">77</cx:pt>
          <cx:pt idx="281302">0</cx:pt>
          <cx:pt idx="281303">101</cx:pt>
          <cx:pt idx="281304">0</cx:pt>
          <cx:pt idx="281305">8</cx:pt>
          <cx:pt idx="281306">0</cx:pt>
          <cx:pt idx="281307">69</cx:pt>
          <cx:pt idx="281308">258</cx:pt>
          <cx:pt idx="281309">1</cx:pt>
          <cx:pt idx="281310">0</cx:pt>
          <cx:pt idx="281311">1</cx:pt>
          <cx:pt idx="281312">0</cx:pt>
          <cx:pt idx="281313">1</cx:pt>
          <cx:pt idx="281314">17</cx:pt>
          <cx:pt idx="281315">113</cx:pt>
          <cx:pt idx="281316">4</cx:pt>
          <cx:pt idx="281317">4</cx:pt>
          <cx:pt idx="281318">0</cx:pt>
          <cx:pt idx="281319">1</cx:pt>
          <cx:pt idx="281320">13</cx:pt>
          <cx:pt idx="281321">28</cx:pt>
          <cx:pt idx="281322">36</cx:pt>
          <cx:pt idx="281323">0</cx:pt>
          <cx:pt idx="281324">61</cx:pt>
          <cx:pt idx="281325">31</cx:pt>
          <cx:pt idx="281326">0</cx:pt>
          <cx:pt idx="281327">11</cx:pt>
          <cx:pt idx="281328">111</cx:pt>
          <cx:pt idx="281329">209</cx:pt>
          <cx:pt idx="281330">0</cx:pt>
          <cx:pt idx="281331">88</cx:pt>
          <cx:pt idx="281332">31</cx:pt>
          <cx:pt idx="281333">53</cx:pt>
          <cx:pt idx="281334">3</cx:pt>
          <cx:pt idx="281335">1</cx:pt>
          <cx:pt idx="281336">0</cx:pt>
          <cx:pt idx="281337">15</cx:pt>
          <cx:pt idx="281338">47</cx:pt>
          <cx:pt idx="281339">7</cx:pt>
          <cx:pt idx="281340">0</cx:pt>
          <cx:pt idx="281341">15</cx:pt>
          <cx:pt idx="281342">35</cx:pt>
          <cx:pt idx="281343">0</cx:pt>
          <cx:pt idx="281344">65</cx:pt>
          <cx:pt idx="281345">20</cx:pt>
          <cx:pt idx="281346">4</cx:pt>
          <cx:pt idx="281347">27</cx:pt>
          <cx:pt idx="281348">36</cx:pt>
          <cx:pt idx="281349">31</cx:pt>
          <cx:pt idx="281350">33</cx:pt>
          <cx:pt idx="281351">0</cx:pt>
          <cx:pt idx="281352">0</cx:pt>
          <cx:pt idx="281353">62</cx:pt>
          <cx:pt idx="281354">32</cx:pt>
          <cx:pt idx="281355">44</cx:pt>
          <cx:pt idx="281356">0</cx:pt>
          <cx:pt idx="281357">8</cx:pt>
          <cx:pt idx="281358">3</cx:pt>
          <cx:pt idx="281359">400</cx:pt>
          <cx:pt idx="281360">1</cx:pt>
          <cx:pt idx="281361">108</cx:pt>
          <cx:pt idx="281362">0</cx:pt>
          <cx:pt idx="281363">8</cx:pt>
          <cx:pt idx="281364">0</cx:pt>
          <cx:pt idx="281365">60</cx:pt>
          <cx:pt idx="281366">0</cx:pt>
          <cx:pt idx="281367">84</cx:pt>
          <cx:pt idx="281368">0</cx:pt>
          <cx:pt idx="281369">1</cx:pt>
          <cx:pt idx="281370">16</cx:pt>
          <cx:pt idx="281371">3</cx:pt>
          <cx:pt idx="281372">104</cx:pt>
          <cx:pt idx="281373">0</cx:pt>
          <cx:pt idx="281374">2</cx:pt>
          <cx:pt idx="281375">1</cx:pt>
          <cx:pt idx="281376">41</cx:pt>
          <cx:pt idx="281377">0</cx:pt>
          <cx:pt idx="281378">26</cx:pt>
          <cx:pt idx="281379">133</cx:pt>
          <cx:pt idx="281380">0</cx:pt>
          <cx:pt idx="281381">362</cx:pt>
          <cx:pt idx="281382">16</cx:pt>
          <cx:pt idx="281383">307</cx:pt>
          <cx:pt idx="281384">60</cx:pt>
          <cx:pt idx="281385">8</cx:pt>
          <cx:pt idx="281386">47</cx:pt>
          <cx:pt idx="281387">123</cx:pt>
          <cx:pt idx="281388">53</cx:pt>
          <cx:pt idx="281389">71</cx:pt>
          <cx:pt idx="281390">55</cx:pt>
          <cx:pt idx="281391">0</cx:pt>
          <cx:pt idx="281392">92</cx:pt>
          <cx:pt idx="281393">0</cx:pt>
          <cx:pt idx="281394">10</cx:pt>
          <cx:pt idx="281395">0</cx:pt>
          <cx:pt idx="281396">0</cx:pt>
          <cx:pt idx="281397">1</cx:pt>
          <cx:pt idx="281398">2</cx:pt>
          <cx:pt idx="281399">1</cx:pt>
          <cx:pt idx="281400">1</cx:pt>
          <cx:pt idx="281401">19</cx:pt>
          <cx:pt idx="281402">1</cx:pt>
          <cx:pt idx="281403">0</cx:pt>
          <cx:pt idx="281404">1</cx:pt>
          <cx:pt idx="281405">0</cx:pt>
          <cx:pt idx="281406">79</cx:pt>
          <cx:pt idx="281407">3</cx:pt>
          <cx:pt idx="281408">1</cx:pt>
          <cx:pt idx="281409">3</cx:pt>
          <cx:pt idx="281410">144</cx:pt>
          <cx:pt idx="281411">15</cx:pt>
          <cx:pt idx="281412">84</cx:pt>
          <cx:pt idx="281413">85</cx:pt>
          <cx:pt idx="281414">8</cx:pt>
          <cx:pt idx="281415">3</cx:pt>
          <cx:pt idx="281416">182</cx:pt>
          <cx:pt idx="281417">10</cx:pt>
          <cx:pt idx="281418">20</cx:pt>
          <cx:pt idx="281419">35</cx:pt>
          <cx:pt idx="281420">265</cx:pt>
          <cx:pt idx="281421">6</cx:pt>
          <cx:pt idx="281422">55</cx:pt>
          <cx:pt idx="281423">38</cx:pt>
          <cx:pt idx="281424">14</cx:pt>
          <cx:pt idx="281425">32</cx:pt>
          <cx:pt idx="281426">0</cx:pt>
          <cx:pt idx="281427">0</cx:pt>
          <cx:pt idx="281428">1</cx:pt>
          <cx:pt idx="281429">1</cx:pt>
          <cx:pt idx="281430">4</cx:pt>
          <cx:pt idx="281431">4</cx:pt>
          <cx:pt idx="281432">0</cx:pt>
          <cx:pt idx="281433">29</cx:pt>
          <cx:pt idx="281434">27</cx:pt>
          <cx:pt idx="281435">396</cx:pt>
          <cx:pt idx="281436">12</cx:pt>
          <cx:pt idx="281437">0</cx:pt>
          <cx:pt idx="281438">28</cx:pt>
          <cx:pt idx="281439">6</cx:pt>
          <cx:pt idx="281440">219</cx:pt>
          <cx:pt idx="281441">51</cx:pt>
          <cx:pt idx="281442">294</cx:pt>
          <cx:pt idx="281443">124</cx:pt>
          <cx:pt idx="281444">2</cx:pt>
          <cx:pt idx="281445">344</cx:pt>
          <cx:pt idx="281446">0</cx:pt>
          <cx:pt idx="281447">1</cx:pt>
          <cx:pt idx="281448">0</cx:pt>
          <cx:pt idx="281449">1</cx:pt>
          <cx:pt idx="281450">3</cx:pt>
          <cx:pt idx="281451">19</cx:pt>
          <cx:pt idx="281452">0</cx:pt>
          <cx:pt idx="281453">11</cx:pt>
          <cx:pt idx="281454">104</cx:pt>
          <cx:pt idx="281455">0</cx:pt>
          <cx:pt idx="281456">0</cx:pt>
          <cx:pt idx="281457">25</cx:pt>
          <cx:pt idx="281458">3</cx:pt>
          <cx:pt idx="281459">1</cx:pt>
          <cx:pt idx="281460">12</cx:pt>
          <cx:pt idx="281461">23</cx:pt>
          <cx:pt idx="281462">22</cx:pt>
          <cx:pt idx="281463">18</cx:pt>
          <cx:pt idx="281464">78</cx:pt>
          <cx:pt idx="281465">0</cx:pt>
          <cx:pt idx="281466">5</cx:pt>
          <cx:pt idx="281467">19</cx:pt>
          <cx:pt idx="281468">26</cx:pt>
          <cx:pt idx="281469">81</cx:pt>
          <cx:pt idx="281470">6</cx:pt>
          <cx:pt idx="281471">0</cx:pt>
          <cx:pt idx="281472">315</cx:pt>
          <cx:pt idx="281473">1</cx:pt>
          <cx:pt idx="281474">419</cx:pt>
          <cx:pt idx="281475">127</cx:pt>
          <cx:pt idx="281476">0</cx:pt>
          <cx:pt idx="281477">150</cx:pt>
          <cx:pt idx="281478">1</cx:pt>
          <cx:pt idx="281479">0</cx:pt>
          <cx:pt idx="281480">0</cx:pt>
          <cx:pt idx="281481">0</cx:pt>
          <cx:pt idx="281482">120</cx:pt>
          <cx:pt idx="281483">11</cx:pt>
          <cx:pt idx="281484">354</cx:pt>
          <cx:pt idx="281485">155</cx:pt>
          <cx:pt idx="281486">231</cx:pt>
          <cx:pt idx="281487">20</cx:pt>
          <cx:pt idx="281488">0</cx:pt>
          <cx:pt idx="281489">21</cx:pt>
          <cx:pt idx="281490">52</cx:pt>
          <cx:pt idx="281491">3</cx:pt>
          <cx:pt idx="281492">0</cx:pt>
          <cx:pt idx="281493">216</cx:pt>
          <cx:pt idx="281494">175</cx:pt>
          <cx:pt idx="281495">0</cx:pt>
          <cx:pt idx="281496">16</cx:pt>
          <cx:pt idx="281497">60</cx:pt>
          <cx:pt idx="281498">93</cx:pt>
          <cx:pt idx="281499">0</cx:pt>
          <cx:pt idx="281500">11</cx:pt>
          <cx:pt idx="281501">27</cx:pt>
          <cx:pt idx="281502">183</cx:pt>
          <cx:pt idx="281503">123</cx:pt>
          <cx:pt idx="281504">13</cx:pt>
          <cx:pt idx="281505">29</cx:pt>
          <cx:pt idx="281506">0</cx:pt>
          <cx:pt idx="281507">1</cx:pt>
          <cx:pt idx="281508">21</cx:pt>
          <cx:pt idx="281509">0</cx:pt>
          <cx:pt idx="281510">0</cx:pt>
          <cx:pt idx="281511">76</cx:pt>
          <cx:pt idx="281512">132</cx:pt>
          <cx:pt idx="281513">1</cx:pt>
          <cx:pt idx="281514">0</cx:pt>
          <cx:pt idx="281515">0</cx:pt>
          <cx:pt idx="281516">0</cx:pt>
          <cx:pt idx="281517">1</cx:pt>
          <cx:pt idx="281518">0</cx:pt>
          <cx:pt idx="281519">10</cx:pt>
          <cx:pt idx="281520">0</cx:pt>
          <cx:pt idx="281521">0</cx:pt>
          <cx:pt idx="281522">98</cx:pt>
          <cx:pt idx="281523">0</cx:pt>
          <cx:pt idx="281524">1</cx:pt>
          <cx:pt idx="281525">34</cx:pt>
          <cx:pt idx="281526">11</cx:pt>
          <cx:pt idx="281527">220</cx:pt>
          <cx:pt idx="281528">1</cx:pt>
          <cx:pt idx="281529">0</cx:pt>
          <cx:pt idx="281530">6</cx:pt>
          <cx:pt idx="281531">2</cx:pt>
          <cx:pt idx="281532">1</cx:pt>
          <cx:pt idx="281533">5</cx:pt>
          <cx:pt idx="281534">0</cx:pt>
          <cx:pt idx="281535">43</cx:pt>
          <cx:pt idx="281536">0</cx:pt>
          <cx:pt idx="281537">126</cx:pt>
          <cx:pt idx="281538">139</cx:pt>
          <cx:pt idx="281539">27</cx:pt>
          <cx:pt idx="281540">5</cx:pt>
          <cx:pt idx="281541">0</cx:pt>
          <cx:pt idx="281542">0</cx:pt>
          <cx:pt idx="281543">42</cx:pt>
          <cx:pt idx="281544">0</cx:pt>
          <cx:pt idx="281545">0</cx:pt>
          <cx:pt idx="281546">5</cx:pt>
          <cx:pt idx="281547">0</cx:pt>
          <cx:pt idx="281548">181</cx:pt>
          <cx:pt idx="281549">1</cx:pt>
          <cx:pt idx="281550">0</cx:pt>
          <cx:pt idx="281551">0</cx:pt>
          <cx:pt idx="281552">1</cx:pt>
          <cx:pt idx="281553">1</cx:pt>
          <cx:pt idx="281554">2</cx:pt>
          <cx:pt idx="281555">3</cx:pt>
          <cx:pt idx="281556">1</cx:pt>
          <cx:pt idx="281557">29</cx:pt>
          <cx:pt idx="281558">21</cx:pt>
          <cx:pt idx="281559">0</cx:pt>
          <cx:pt idx="281560">1</cx:pt>
          <cx:pt idx="281561">2</cx:pt>
          <cx:pt idx="281562">53</cx:pt>
          <cx:pt idx="281563">5</cx:pt>
          <cx:pt idx="281564">15</cx:pt>
          <cx:pt idx="281565">14</cx:pt>
          <cx:pt idx="281566">0</cx:pt>
          <cx:pt idx="281567">4</cx:pt>
          <cx:pt idx="281568">0</cx:pt>
          <cx:pt idx="281569">2</cx:pt>
          <cx:pt idx="281570">14</cx:pt>
          <cx:pt idx="281571">84</cx:pt>
          <cx:pt idx="281572">52</cx:pt>
          <cx:pt idx="281573">177</cx:pt>
          <cx:pt idx="281574">27</cx:pt>
          <cx:pt idx="281575">121</cx:pt>
          <cx:pt idx="281576">27</cx:pt>
          <cx:pt idx="281577">104</cx:pt>
          <cx:pt idx="281578">0</cx:pt>
          <cx:pt idx="281579">16</cx:pt>
          <cx:pt idx="281580">27</cx:pt>
          <cx:pt idx="281581">0</cx:pt>
          <cx:pt idx="281582">0</cx:pt>
          <cx:pt idx="281583">11</cx:pt>
          <cx:pt idx="281584">0</cx:pt>
          <cx:pt idx="281585">0</cx:pt>
          <cx:pt idx="281586">7</cx:pt>
          <cx:pt idx="281587">25</cx:pt>
          <cx:pt idx="281588">0</cx:pt>
          <cx:pt idx="281589">1</cx:pt>
          <cx:pt idx="281590">1</cx:pt>
          <cx:pt idx="281591">1</cx:pt>
          <cx:pt idx="281592">119</cx:pt>
          <cx:pt idx="281593">0</cx:pt>
          <cx:pt idx="281594">50</cx:pt>
          <cx:pt idx="281595">12</cx:pt>
          <cx:pt idx="281596">55</cx:pt>
          <cx:pt idx="281597">0</cx:pt>
          <cx:pt idx="281598">4</cx:pt>
          <cx:pt idx="281599">0</cx:pt>
          <cx:pt idx="281600">4</cx:pt>
          <cx:pt idx="281601">15</cx:pt>
          <cx:pt idx="281602">25</cx:pt>
          <cx:pt idx="281603">0</cx:pt>
          <cx:pt idx="281604">0</cx:pt>
          <cx:pt idx="281605">11</cx:pt>
          <cx:pt idx="281606">101</cx:pt>
          <cx:pt idx="281607">10</cx:pt>
          <cx:pt idx="281608">270</cx:pt>
          <cx:pt idx="281609">0</cx:pt>
          <cx:pt idx="281610">1</cx:pt>
          <cx:pt idx="281611">62</cx:pt>
          <cx:pt idx="281612">0</cx:pt>
          <cx:pt idx="281613">5</cx:pt>
          <cx:pt idx="281614">2</cx:pt>
          <cx:pt idx="281615">191</cx:pt>
          <cx:pt idx="281616">0</cx:pt>
          <cx:pt idx="281617">49</cx:pt>
          <cx:pt idx="281618">9</cx:pt>
          <cx:pt idx="281619">21</cx:pt>
          <cx:pt idx="281620">14</cx:pt>
          <cx:pt idx="281621">0</cx:pt>
          <cx:pt idx="281622">0</cx:pt>
          <cx:pt idx="281623">5</cx:pt>
          <cx:pt idx="281624">46</cx:pt>
          <cx:pt idx="281625">8</cx:pt>
          <cx:pt idx="281626">32</cx:pt>
          <cx:pt idx="281627">65</cx:pt>
          <cx:pt idx="281628">4</cx:pt>
          <cx:pt idx="281629">28</cx:pt>
          <cx:pt idx="281630">17</cx:pt>
          <cx:pt idx="281631">28</cx:pt>
          <cx:pt idx="281632">0</cx:pt>
          <cx:pt idx="281633">0</cx:pt>
          <cx:pt idx="281634">3</cx:pt>
          <cx:pt idx="281635">2</cx:pt>
          <cx:pt idx="281636">40</cx:pt>
          <cx:pt idx="281637">0</cx:pt>
          <cx:pt idx="281638">3</cx:pt>
          <cx:pt idx="281639">69</cx:pt>
          <cx:pt idx="281640">7</cx:pt>
          <cx:pt idx="281641">1</cx:pt>
          <cx:pt idx="281642">135</cx:pt>
          <cx:pt idx="281643">2</cx:pt>
          <cx:pt idx="281644">99</cx:pt>
          <cx:pt idx="281645">3</cx:pt>
          <cx:pt idx="281646">26</cx:pt>
          <cx:pt idx="281647">34</cx:pt>
          <cx:pt idx="281648">1</cx:pt>
          <cx:pt idx="281649">0</cx:pt>
          <cx:pt idx="281650">29</cx:pt>
          <cx:pt idx="281651">307</cx:pt>
          <cx:pt idx="281652">0</cx:pt>
          <cx:pt idx="281653">4</cx:pt>
          <cx:pt idx="281654">23</cx:pt>
          <cx:pt idx="281655">12</cx:pt>
          <cx:pt idx="281656">45</cx:pt>
          <cx:pt idx="281657">0</cx:pt>
          <cx:pt idx="281658">31</cx:pt>
          <cx:pt idx="281659">6</cx:pt>
          <cx:pt idx="281660">2</cx:pt>
          <cx:pt idx="281661">0</cx:pt>
          <cx:pt idx="281662">5</cx:pt>
          <cx:pt idx="281663">22</cx:pt>
          <cx:pt idx="281664">13</cx:pt>
          <cx:pt idx="281665">1</cx:pt>
          <cx:pt idx="281666">0</cx:pt>
          <cx:pt idx="281667">0</cx:pt>
          <cx:pt idx="281668">4</cx:pt>
          <cx:pt idx="281669">8</cx:pt>
          <cx:pt idx="281670">0</cx:pt>
          <cx:pt idx="281671">344</cx:pt>
          <cx:pt idx="281672">106</cx:pt>
          <cx:pt idx="281673">127</cx:pt>
          <cx:pt idx="281674">89</cx:pt>
          <cx:pt idx="281675">10</cx:pt>
          <cx:pt idx="281676">2</cx:pt>
          <cx:pt idx="281677">3</cx:pt>
          <cx:pt idx="281678">8</cx:pt>
          <cx:pt idx="281679">7</cx:pt>
          <cx:pt idx="281680">242</cx:pt>
          <cx:pt idx="281681">3</cx:pt>
          <cx:pt idx="281682">15</cx:pt>
          <cx:pt idx="281683">0</cx:pt>
          <cx:pt idx="281684">20</cx:pt>
          <cx:pt idx="281685">1</cx:pt>
          <cx:pt idx="281686">50</cx:pt>
          <cx:pt idx="281687">14</cx:pt>
          <cx:pt idx="281688">3</cx:pt>
          <cx:pt idx="281689">13</cx:pt>
          <cx:pt idx="281690">760</cx:pt>
          <cx:pt idx="281691">156</cx:pt>
          <cx:pt idx="281692">1</cx:pt>
          <cx:pt idx="281693">18</cx:pt>
          <cx:pt idx="281694">7</cx:pt>
          <cx:pt idx="281695">0</cx:pt>
          <cx:pt idx="281696">1</cx:pt>
          <cx:pt idx="281697">0</cx:pt>
          <cx:pt idx="281698">0</cx:pt>
          <cx:pt idx="281699">79</cx:pt>
          <cx:pt idx="281700">1</cx:pt>
          <cx:pt idx="281701">0</cx:pt>
          <cx:pt idx="281702">19</cx:pt>
          <cx:pt idx="281703">128</cx:pt>
          <cx:pt idx="281704">40</cx:pt>
          <cx:pt idx="281705">0</cx:pt>
          <cx:pt idx="281706">16</cx:pt>
          <cx:pt idx="281707">281</cx:pt>
          <cx:pt idx="281708">15</cx:pt>
          <cx:pt idx="281709">58</cx:pt>
          <cx:pt idx="281710">44</cx:pt>
          <cx:pt idx="281711">0</cx:pt>
          <cx:pt idx="281712">0</cx:pt>
          <cx:pt idx="281713">2</cx:pt>
          <cx:pt idx="281714">21</cx:pt>
          <cx:pt idx="281715">14</cx:pt>
          <cx:pt idx="281716">96</cx:pt>
          <cx:pt idx="281717">3</cx:pt>
          <cx:pt idx="281718">9</cx:pt>
          <cx:pt idx="281719">1</cx:pt>
          <cx:pt idx="281720">104</cx:pt>
          <cx:pt idx="281721">1</cx:pt>
          <cx:pt idx="281722">0</cx:pt>
          <cx:pt idx="281723">0</cx:pt>
          <cx:pt idx="281724">0</cx:pt>
          <cx:pt idx="281725">0</cx:pt>
          <cx:pt idx="281726">41</cx:pt>
          <cx:pt idx="281727">18</cx:pt>
          <cx:pt idx="281728">69</cx:pt>
          <cx:pt idx="281729">0</cx:pt>
          <cx:pt idx="281730">5</cx:pt>
          <cx:pt idx="281731">10</cx:pt>
          <cx:pt idx="281732">22</cx:pt>
          <cx:pt idx="281733">22</cx:pt>
          <cx:pt idx="281734">0</cx:pt>
          <cx:pt idx="281735">6</cx:pt>
          <cx:pt idx="281736">13</cx:pt>
          <cx:pt idx="281737">0</cx:pt>
          <cx:pt idx="281738">0</cx:pt>
          <cx:pt idx="281739">0</cx:pt>
          <cx:pt idx="281740">6</cx:pt>
          <cx:pt idx="281741">625</cx:pt>
          <cx:pt idx="281742">77</cx:pt>
          <cx:pt idx="281743">0</cx:pt>
          <cx:pt idx="281744">51</cx:pt>
          <cx:pt idx="281745">9</cx:pt>
          <cx:pt idx="281746">33</cx:pt>
          <cx:pt idx="281747">0</cx:pt>
          <cx:pt idx="281748">4</cx:pt>
          <cx:pt idx="281749">7</cx:pt>
          <cx:pt idx="281750">82</cx:pt>
          <cx:pt idx="281751">0</cx:pt>
          <cx:pt idx="281752">0</cx:pt>
          <cx:pt idx="281753">0</cx:pt>
          <cx:pt idx="281754">53</cx:pt>
          <cx:pt idx="281755">1</cx:pt>
          <cx:pt idx="281756">0</cx:pt>
          <cx:pt idx="281757">33</cx:pt>
          <cx:pt idx="281758">28</cx:pt>
          <cx:pt idx="281759">105</cx:pt>
          <cx:pt idx="281760">0</cx:pt>
          <cx:pt idx="281761">1</cx:pt>
          <cx:pt idx="281762">0</cx:pt>
          <cx:pt idx="281763">2</cx:pt>
          <cx:pt idx="281764">36</cx:pt>
          <cx:pt idx="281765">80</cx:pt>
          <cx:pt idx="281766">5</cx:pt>
          <cx:pt idx="281767">0</cx:pt>
          <cx:pt idx="281768">0</cx:pt>
          <cx:pt idx="281769">0</cx:pt>
          <cx:pt idx="281770">1</cx:pt>
          <cx:pt idx="281771">103</cx:pt>
          <cx:pt idx="281772">0</cx:pt>
          <cx:pt idx="281773">0</cx:pt>
          <cx:pt idx="281774">1</cx:pt>
          <cx:pt idx="281775">0</cx:pt>
          <cx:pt idx="281776">0</cx:pt>
          <cx:pt idx="281777">0</cx:pt>
          <cx:pt idx="281778">1</cx:pt>
          <cx:pt idx="281779">1</cx:pt>
          <cx:pt idx="281780">5</cx:pt>
          <cx:pt idx="281781">14</cx:pt>
          <cx:pt idx="281782">239</cx:pt>
          <cx:pt idx="281783">21</cx:pt>
          <cx:pt idx="281784">154</cx:pt>
          <cx:pt idx="281785">0</cx:pt>
          <cx:pt idx="281786">65</cx:pt>
          <cx:pt idx="281787">505</cx:pt>
          <cx:pt idx="281788">0</cx:pt>
          <cx:pt idx="281789">0</cx:pt>
          <cx:pt idx="281790">0</cx:pt>
          <cx:pt idx="281791">0</cx:pt>
          <cx:pt idx="281792">2</cx:pt>
          <cx:pt idx="281793">2</cx:pt>
          <cx:pt idx="281794">0</cx:pt>
          <cx:pt idx="281795">1</cx:pt>
          <cx:pt idx="281796">1</cx:pt>
          <cx:pt idx="281797">0</cx:pt>
          <cx:pt idx="281798">0</cx:pt>
          <cx:pt idx="281799">7</cx:pt>
          <cx:pt idx="281800">0</cx:pt>
          <cx:pt idx="281801">82</cx:pt>
          <cx:pt idx="281802">0</cx:pt>
          <cx:pt idx="281803">110</cx:pt>
          <cx:pt idx="281804">10</cx:pt>
          <cx:pt idx="281805">0</cx:pt>
          <cx:pt idx="281806">29</cx:pt>
          <cx:pt idx="281807">0</cx:pt>
          <cx:pt idx="281808">7</cx:pt>
          <cx:pt idx="281809">21</cx:pt>
          <cx:pt idx="281810">0</cx:pt>
          <cx:pt idx="281811">9</cx:pt>
          <cx:pt idx="281812">34</cx:pt>
          <cx:pt idx="281813">20</cx:pt>
          <cx:pt idx="281814">159</cx:pt>
          <cx:pt idx="281815">71</cx:pt>
          <cx:pt idx="281816">26</cx:pt>
          <cx:pt idx="281817">1</cx:pt>
          <cx:pt idx="281818">4</cx:pt>
          <cx:pt idx="281819">61</cx:pt>
          <cx:pt idx="281820">21</cx:pt>
          <cx:pt idx="281821">60</cx:pt>
          <cx:pt idx="281822">9</cx:pt>
          <cx:pt idx="281823">140</cx:pt>
          <cx:pt idx="281824">4</cx:pt>
          <cx:pt idx="281825">12</cx:pt>
          <cx:pt idx="281826">12</cx:pt>
          <cx:pt idx="281827">27</cx:pt>
          <cx:pt idx="281828">310</cx:pt>
          <cx:pt idx="281829">22</cx:pt>
          <cx:pt idx="281830">36</cx:pt>
          <cx:pt idx="281831">249</cx:pt>
          <cx:pt idx="281832">5</cx:pt>
          <cx:pt idx="281833">3</cx:pt>
          <cx:pt idx="281834">6</cx:pt>
          <cx:pt idx="281835">14</cx:pt>
          <cx:pt idx="281836">84</cx:pt>
          <cx:pt idx="281837">1</cx:pt>
          <cx:pt idx="281838">5</cx:pt>
          <cx:pt idx="281839">4</cx:pt>
          <cx:pt idx="281840">1</cx:pt>
          <cx:pt idx="281841">153</cx:pt>
          <cx:pt idx="281842">41</cx:pt>
          <cx:pt idx="281843">31</cx:pt>
          <cx:pt idx="281844">0</cx:pt>
          <cx:pt idx="281845">113</cx:pt>
          <cx:pt idx="281846">8</cx:pt>
          <cx:pt idx="281847">240</cx:pt>
          <cx:pt idx="281848">0</cx:pt>
          <cx:pt idx="281849">2</cx:pt>
          <cx:pt idx="281850">7</cx:pt>
          <cx:pt idx="281851">18</cx:pt>
          <cx:pt idx="281852">56</cx:pt>
          <cx:pt idx="281853">1</cx:pt>
          <cx:pt idx="281854">132</cx:pt>
          <cx:pt idx="281855">26</cx:pt>
          <cx:pt idx="281856">0</cx:pt>
          <cx:pt idx="281857">0</cx:pt>
          <cx:pt idx="281858">0</cx:pt>
          <cx:pt idx="281859">0</cx:pt>
          <cx:pt idx="281860">0</cx:pt>
          <cx:pt idx="281861">1</cx:pt>
          <cx:pt idx="281862">44</cx:pt>
          <cx:pt idx="281863">0</cx:pt>
          <cx:pt idx="281864">7</cx:pt>
          <cx:pt idx="281865">102</cx:pt>
          <cx:pt idx="281866">1</cx:pt>
          <cx:pt idx="281867">59</cx:pt>
          <cx:pt idx="281868">1</cx:pt>
          <cx:pt idx="281869">0</cx:pt>
          <cx:pt idx="281870">0</cx:pt>
          <cx:pt idx="281871">5</cx:pt>
          <cx:pt idx="281872">413</cx:pt>
          <cx:pt idx="281873">76</cx:pt>
          <cx:pt idx="281874">3</cx:pt>
          <cx:pt idx="281875">4</cx:pt>
          <cx:pt idx="281876">9</cx:pt>
          <cx:pt idx="281877">199</cx:pt>
          <cx:pt idx="281878">0</cx:pt>
          <cx:pt idx="281879">0</cx:pt>
          <cx:pt idx="281880">7</cx:pt>
          <cx:pt idx="281881">0</cx:pt>
          <cx:pt idx="281882">0</cx:pt>
          <cx:pt idx="281883">35</cx:pt>
          <cx:pt idx="281884">0</cx:pt>
          <cx:pt idx="281885">132</cx:pt>
          <cx:pt idx="281886">10</cx:pt>
          <cx:pt idx="281887">7</cx:pt>
          <cx:pt idx="281888">16</cx:pt>
          <cx:pt idx="281889">24</cx:pt>
          <cx:pt idx="281890">2</cx:pt>
          <cx:pt idx="281891">34</cx:pt>
          <cx:pt idx="281892">0</cx:pt>
          <cx:pt idx="281893">0</cx:pt>
          <cx:pt idx="281894">6</cx:pt>
          <cx:pt idx="281895">3</cx:pt>
          <cx:pt idx="281896">36</cx:pt>
          <cx:pt idx="281897">0</cx:pt>
          <cx:pt idx="281898">179</cx:pt>
          <cx:pt idx="281899">12</cx:pt>
          <cx:pt idx="281900">287</cx:pt>
          <cx:pt idx="281901">0</cx:pt>
          <cx:pt idx="281902">3</cx:pt>
          <cx:pt idx="281903">11</cx:pt>
          <cx:pt idx="281904">1</cx:pt>
          <cx:pt idx="281905">0</cx:pt>
          <cx:pt idx="281906">0</cx:pt>
          <cx:pt idx="281907">2</cx:pt>
          <cx:pt idx="281908">1</cx:pt>
          <cx:pt idx="281909">3</cx:pt>
          <cx:pt idx="281910">0</cx:pt>
          <cx:pt idx="281911">34</cx:pt>
          <cx:pt idx="281912">0</cx:pt>
          <cx:pt idx="281913">45</cx:pt>
          <cx:pt idx="281914">1</cx:pt>
          <cx:pt idx="281915">14</cx:pt>
          <cx:pt idx="281916">44</cx:pt>
          <cx:pt idx="281917">42</cx:pt>
          <cx:pt idx="281918">4</cx:pt>
          <cx:pt idx="281919">1</cx:pt>
          <cx:pt idx="281920">22</cx:pt>
          <cx:pt idx="281921">13</cx:pt>
          <cx:pt idx="281922">144</cx:pt>
          <cx:pt idx="281923">0</cx:pt>
          <cx:pt idx="281924">128</cx:pt>
          <cx:pt idx="281925">27</cx:pt>
          <cx:pt idx="281926">5</cx:pt>
          <cx:pt idx="281927">26</cx:pt>
          <cx:pt idx="281928">15</cx:pt>
          <cx:pt idx="281929">36</cx:pt>
          <cx:pt idx="281930">0</cx:pt>
          <cx:pt idx="281931">35</cx:pt>
          <cx:pt idx="281932">0</cx:pt>
          <cx:pt idx="281933">69</cx:pt>
          <cx:pt idx="281934">20</cx:pt>
          <cx:pt idx="281935">583</cx:pt>
          <cx:pt idx="281936">57</cx:pt>
          <cx:pt idx="281937">174</cx:pt>
          <cx:pt idx="281938">6</cx:pt>
          <cx:pt idx="281939">13</cx:pt>
          <cx:pt idx="281940">7</cx:pt>
          <cx:pt idx="281941">1</cx:pt>
          <cx:pt idx="281942">1</cx:pt>
          <cx:pt idx="281943">7</cx:pt>
          <cx:pt idx="281944">100</cx:pt>
          <cx:pt idx="281945">24</cx:pt>
          <cx:pt idx="281946">29</cx:pt>
          <cx:pt idx="281947">9</cx:pt>
          <cx:pt idx="281948">10</cx:pt>
          <cx:pt idx="281949">4</cx:pt>
          <cx:pt idx="281950">2</cx:pt>
          <cx:pt idx="281951">14</cx:pt>
          <cx:pt idx="281952">8</cx:pt>
          <cx:pt idx="281953">10</cx:pt>
          <cx:pt idx="281954">2</cx:pt>
          <cx:pt idx="281955">0</cx:pt>
          <cx:pt idx="281956">0</cx:pt>
          <cx:pt idx="281957">3</cx:pt>
          <cx:pt idx="281958">0</cx:pt>
          <cx:pt idx="281959">0</cx:pt>
          <cx:pt idx="281960">0</cx:pt>
          <cx:pt idx="281961">1</cx:pt>
          <cx:pt idx="281962">3</cx:pt>
          <cx:pt idx="281963">0</cx:pt>
          <cx:pt idx="281964">0</cx:pt>
          <cx:pt idx="281965">1</cx:pt>
          <cx:pt idx="281966">0</cx:pt>
          <cx:pt idx="281967">0</cx:pt>
          <cx:pt idx="281968">0</cx:pt>
          <cx:pt idx="281969">0</cx:pt>
          <cx:pt idx="281970">2</cx:pt>
          <cx:pt idx="281971">0</cx:pt>
          <cx:pt idx="281972">0</cx:pt>
          <cx:pt idx="281973">1</cx:pt>
          <cx:pt idx="281974">0</cx:pt>
          <cx:pt idx="281975">25</cx:pt>
          <cx:pt idx="281976">14</cx:pt>
          <cx:pt idx="281977">4</cx:pt>
          <cx:pt idx="281978">0</cx:pt>
          <cx:pt idx="281979">29</cx:pt>
          <cx:pt idx="281980">12</cx:pt>
          <cx:pt idx="281981">11</cx:pt>
          <cx:pt idx="281982">4</cx:pt>
          <cx:pt idx="281983">12</cx:pt>
          <cx:pt idx="281984">29</cx:pt>
          <cx:pt idx="281985">0</cx:pt>
          <cx:pt idx="281986">349</cx:pt>
          <cx:pt idx="281987">21</cx:pt>
          <cx:pt idx="281988">0</cx:pt>
          <cx:pt idx="281989">0</cx:pt>
          <cx:pt idx="281990">1</cx:pt>
          <cx:pt idx="281991">2</cx:pt>
          <cx:pt idx="281992">0</cx:pt>
          <cx:pt idx="281993">0</cx:pt>
          <cx:pt idx="281994">24</cx:pt>
          <cx:pt idx="281995">0</cx:pt>
          <cx:pt idx="281996">1</cx:pt>
          <cx:pt idx="281997">0</cx:pt>
          <cx:pt idx="281998">21</cx:pt>
          <cx:pt idx="281999">22</cx:pt>
          <cx:pt idx="282000">77</cx:pt>
          <cx:pt idx="282001">0</cx:pt>
          <cx:pt idx="282002">5</cx:pt>
          <cx:pt idx="282003">1</cx:pt>
          <cx:pt idx="282004">9</cx:pt>
          <cx:pt idx="282005">1</cx:pt>
          <cx:pt idx="282006">4</cx:pt>
          <cx:pt idx="282007">6</cx:pt>
          <cx:pt idx="282008">28</cx:pt>
          <cx:pt idx="282009">27</cx:pt>
          <cx:pt idx="282010">0</cx:pt>
          <cx:pt idx="282011">239</cx:pt>
          <cx:pt idx="282012">30</cx:pt>
          <cx:pt idx="282013">1</cx:pt>
          <cx:pt idx="282014">0</cx:pt>
          <cx:pt idx="282015">389</cx:pt>
          <cx:pt idx="282016">0</cx:pt>
          <cx:pt idx="282017">142</cx:pt>
          <cx:pt idx="282018">2</cx:pt>
          <cx:pt idx="282019">39</cx:pt>
          <cx:pt idx="282020">0</cx:pt>
          <cx:pt idx="282021">139</cx:pt>
          <cx:pt idx="282022">14</cx:pt>
          <cx:pt idx="282023">78</cx:pt>
          <cx:pt idx="282024">1</cx:pt>
          <cx:pt idx="282025">1</cx:pt>
          <cx:pt idx="282026">10</cx:pt>
          <cx:pt idx="282027">39</cx:pt>
          <cx:pt idx="282028">8</cx:pt>
          <cx:pt idx="282029">65</cx:pt>
          <cx:pt idx="282030">0</cx:pt>
          <cx:pt idx="282031">22</cx:pt>
          <cx:pt idx="282032">9</cx:pt>
          <cx:pt idx="282033">39</cx:pt>
          <cx:pt idx="282034">5</cx:pt>
          <cx:pt idx="282035">0</cx:pt>
          <cx:pt idx="282036">13</cx:pt>
          <cx:pt idx="282037">0</cx:pt>
          <cx:pt idx="282038">60</cx:pt>
          <cx:pt idx="282039">0</cx:pt>
          <cx:pt idx="282040">12</cx:pt>
          <cx:pt idx="282041">0</cx:pt>
          <cx:pt idx="282042">19</cx:pt>
          <cx:pt idx="282043">0</cx:pt>
          <cx:pt idx="282044">0</cx:pt>
          <cx:pt idx="282045">266</cx:pt>
          <cx:pt idx="282046">346</cx:pt>
          <cx:pt idx="282047">4</cx:pt>
          <cx:pt idx="282048">1</cx:pt>
          <cx:pt idx="282049">7</cx:pt>
          <cx:pt idx="282050">21</cx:pt>
          <cx:pt idx="282051">197</cx:pt>
          <cx:pt idx="282052">70</cx:pt>
          <cx:pt idx="282053">21</cx:pt>
          <cx:pt idx="282054">0</cx:pt>
          <cx:pt idx="282055">20</cx:pt>
          <cx:pt idx="282056">0</cx:pt>
          <cx:pt idx="282057">0</cx:pt>
          <cx:pt idx="282058">0</cx:pt>
          <cx:pt idx="282059">0</cx:pt>
          <cx:pt idx="282060">73</cx:pt>
          <cx:pt idx="282061">29</cx:pt>
          <cx:pt idx="282062">8</cx:pt>
          <cx:pt idx="282063">0</cx:pt>
          <cx:pt idx="282064">8</cx:pt>
          <cx:pt idx="282065">209</cx:pt>
          <cx:pt idx="282066">1</cx:pt>
          <cx:pt idx="282067">13</cx:pt>
          <cx:pt idx="282068">7</cx:pt>
          <cx:pt idx="282069">1</cx:pt>
          <cx:pt idx="282070">247</cx:pt>
          <cx:pt idx="282071">91</cx:pt>
          <cx:pt idx="282072">98</cx:pt>
          <cx:pt idx="282073">0</cx:pt>
          <cx:pt idx="282074">0</cx:pt>
          <cx:pt idx="282075">1</cx:pt>
          <cx:pt idx="282076">0</cx:pt>
          <cx:pt idx="282077">0</cx:pt>
          <cx:pt idx="282078">70</cx:pt>
          <cx:pt idx="282079">0</cx:pt>
          <cx:pt idx="282080">3</cx:pt>
          <cx:pt idx="282081">14</cx:pt>
          <cx:pt idx="282082">2</cx:pt>
          <cx:pt idx="282083">140</cx:pt>
          <cx:pt idx="282084">2</cx:pt>
          <cx:pt idx="282085">48</cx:pt>
          <cx:pt idx="282086">317</cx:pt>
          <cx:pt idx="282087">127</cx:pt>
          <cx:pt idx="282088">2</cx:pt>
          <cx:pt idx="282089">26</cx:pt>
          <cx:pt idx="282090">47</cx:pt>
          <cx:pt idx="282091">4</cx:pt>
          <cx:pt idx="282092">4</cx:pt>
          <cx:pt idx="282093">15</cx:pt>
          <cx:pt idx="282094">9</cx:pt>
          <cx:pt idx="282095">6</cx:pt>
          <cx:pt idx="282096">9</cx:pt>
          <cx:pt idx="282097">17</cx:pt>
          <cx:pt idx="282098">104</cx:pt>
          <cx:pt idx="282099">0</cx:pt>
          <cx:pt idx="282100">3</cx:pt>
          <cx:pt idx="282101">0</cx:pt>
          <cx:pt idx="282102">0</cx:pt>
          <cx:pt idx="282103">109</cx:pt>
          <cx:pt idx="282104">0</cx:pt>
          <cx:pt idx="282105">0</cx:pt>
          <cx:pt idx="282106">12</cx:pt>
          <cx:pt idx="282107">0</cx:pt>
          <cx:pt idx="282108">0</cx:pt>
          <cx:pt idx="282109">6</cx:pt>
          <cx:pt idx="282110">141</cx:pt>
          <cx:pt idx="282111">0</cx:pt>
          <cx:pt idx="282112">8</cx:pt>
          <cx:pt idx="282113">0</cx:pt>
          <cx:pt idx="282114">85</cx:pt>
          <cx:pt idx="282115">11</cx:pt>
          <cx:pt idx="282116">5</cx:pt>
          <cx:pt idx="282117">0</cx:pt>
          <cx:pt idx="282118">1</cx:pt>
          <cx:pt idx="282119">0</cx:pt>
          <cx:pt idx="282120">39</cx:pt>
          <cx:pt idx="282121">0</cx:pt>
          <cx:pt idx="282122">0</cx:pt>
          <cx:pt idx="282123">0</cx:pt>
          <cx:pt idx="282124">98</cx:pt>
          <cx:pt idx="282125">2</cx:pt>
          <cx:pt idx="282126">11</cx:pt>
          <cx:pt idx="282127">1</cx:pt>
          <cx:pt idx="282128">7</cx:pt>
          <cx:pt idx="282129">2</cx:pt>
          <cx:pt idx="282130">121</cx:pt>
          <cx:pt idx="282131">0</cx:pt>
          <cx:pt idx="282132">0</cx:pt>
          <cx:pt idx="282133">21</cx:pt>
          <cx:pt idx="282134">1</cx:pt>
          <cx:pt idx="282135">73</cx:pt>
          <cx:pt idx="282136">0</cx:pt>
          <cx:pt idx="282137">0</cx:pt>
          <cx:pt idx="282138">0</cx:pt>
          <cx:pt idx="282139">0</cx:pt>
          <cx:pt idx="282140">20</cx:pt>
          <cx:pt idx="282141">2</cx:pt>
          <cx:pt idx="282142">8</cx:pt>
          <cx:pt idx="282143">56</cx:pt>
          <cx:pt idx="282144">26</cx:pt>
          <cx:pt idx="282145">321</cx:pt>
          <cx:pt idx="282146">0</cx:pt>
          <cx:pt idx="282147">0</cx:pt>
          <cx:pt idx="282148">15</cx:pt>
          <cx:pt idx="282149">64</cx:pt>
          <cx:pt idx="282150">0</cx:pt>
          <cx:pt idx="282151">1</cx:pt>
          <cx:pt idx="282152">1</cx:pt>
          <cx:pt idx="282153">0</cx:pt>
          <cx:pt idx="282154">128</cx:pt>
          <cx:pt idx="282155">2</cx:pt>
          <cx:pt idx="282156">7</cx:pt>
          <cx:pt idx="282157">6</cx:pt>
          <cx:pt idx="282158">14</cx:pt>
          <cx:pt idx="282159">35</cx:pt>
          <cx:pt idx="282160">41</cx:pt>
          <cx:pt idx="282161">18</cx:pt>
          <cx:pt idx="282162">0</cx:pt>
          <cx:pt idx="282163">6</cx:pt>
          <cx:pt idx="282164">18</cx:pt>
          <cx:pt idx="282165">0</cx:pt>
          <cx:pt idx="282166">0</cx:pt>
          <cx:pt idx="282167">0</cx:pt>
          <cx:pt idx="282168">9</cx:pt>
          <cx:pt idx="282169">1</cx:pt>
          <cx:pt idx="282170">76</cx:pt>
          <cx:pt idx="282171">22</cx:pt>
          <cx:pt idx="282172">166</cx:pt>
          <cx:pt idx="282173">207</cx:pt>
          <cx:pt idx="282174">0</cx:pt>
          <cx:pt idx="282175">0</cx:pt>
          <cx:pt idx="282176">0</cx:pt>
          <cx:pt idx="282177">2</cx:pt>
          <cx:pt idx="282178">13</cx:pt>
          <cx:pt idx="282179">37</cx:pt>
          <cx:pt idx="282180">57</cx:pt>
          <cx:pt idx="282181">0</cx:pt>
          <cx:pt idx="282182">0</cx:pt>
          <cx:pt idx="282183">0</cx:pt>
          <cx:pt idx="282184">0</cx:pt>
          <cx:pt idx="282185">0</cx:pt>
          <cx:pt idx="282186">2</cx:pt>
          <cx:pt idx="282187">0</cx:pt>
          <cx:pt idx="282188">0</cx:pt>
          <cx:pt idx="282189">0</cx:pt>
          <cx:pt idx="282190">0</cx:pt>
          <cx:pt idx="282191">1</cx:pt>
          <cx:pt idx="282192">16</cx:pt>
          <cx:pt idx="282193">25</cx:pt>
          <cx:pt idx="282194">9</cx:pt>
          <cx:pt idx="282195">8</cx:pt>
          <cx:pt idx="282196">24</cx:pt>
          <cx:pt idx="282197">34</cx:pt>
          <cx:pt idx="282198">5</cx:pt>
          <cx:pt idx="282199">41</cx:pt>
          <cx:pt idx="282200">1</cx:pt>
          <cx:pt idx="282201">2</cx:pt>
          <cx:pt idx="282202">0</cx:pt>
          <cx:pt idx="282203">2</cx:pt>
          <cx:pt idx="282204">102</cx:pt>
          <cx:pt idx="282205">69</cx:pt>
          <cx:pt idx="282206">1</cx:pt>
          <cx:pt idx="282207">18</cx:pt>
          <cx:pt idx="282208">0</cx:pt>
          <cx:pt idx="282209">0</cx:pt>
          <cx:pt idx="282210">59</cx:pt>
          <cx:pt idx="282211">191</cx:pt>
          <cx:pt idx="282212">0</cx:pt>
          <cx:pt idx="282213">39</cx:pt>
          <cx:pt idx="282214">7</cx:pt>
          <cx:pt idx="282215">0</cx:pt>
          <cx:pt idx="282216">1</cx:pt>
          <cx:pt idx="282217">30</cx:pt>
          <cx:pt idx="282218">20</cx:pt>
          <cx:pt idx="282219">1</cx:pt>
          <cx:pt idx="282220">6</cx:pt>
          <cx:pt idx="282221">0</cx:pt>
          <cx:pt idx="282222">33</cx:pt>
          <cx:pt idx="282223">0</cx:pt>
          <cx:pt idx="282224">3</cx:pt>
          <cx:pt idx="282225">0</cx:pt>
          <cx:pt idx="282226">0</cx:pt>
          <cx:pt idx="282227">3</cx:pt>
          <cx:pt idx="282228">1</cx:pt>
          <cx:pt idx="282229">24</cx:pt>
          <cx:pt idx="282230">0</cx:pt>
          <cx:pt idx="282231">0</cx:pt>
          <cx:pt idx="282232">1</cx:pt>
          <cx:pt idx="282233">57</cx:pt>
          <cx:pt idx="282234">0</cx:pt>
          <cx:pt idx="282235">20</cx:pt>
          <cx:pt idx="282236">9</cx:pt>
          <cx:pt idx="282237">29</cx:pt>
          <cx:pt idx="282238">2</cx:pt>
          <cx:pt idx="282239">225</cx:pt>
          <cx:pt idx="282240">14</cx:pt>
          <cx:pt idx="282241">78</cx:pt>
          <cx:pt idx="282242">0</cx:pt>
          <cx:pt idx="282243">176</cx:pt>
          <cx:pt idx="282244">30</cx:pt>
          <cx:pt idx="282245">0</cx:pt>
          <cx:pt idx="282246">4</cx:pt>
          <cx:pt idx="282247">1</cx:pt>
          <cx:pt idx="282248">7</cx:pt>
          <cx:pt idx="282249">5</cx:pt>
          <cx:pt idx="282250">15</cx:pt>
          <cx:pt idx="282251">29</cx:pt>
          <cx:pt idx="282252">68</cx:pt>
          <cx:pt idx="282253">125</cx:pt>
          <cx:pt idx="282254">146</cx:pt>
          <cx:pt idx="282255">0</cx:pt>
          <cx:pt idx="282256">71</cx:pt>
          <cx:pt idx="282257">12</cx:pt>
          <cx:pt idx="282258">7</cx:pt>
          <cx:pt idx="282259">3</cx:pt>
          <cx:pt idx="282260">4</cx:pt>
          <cx:pt idx="282261">0</cx:pt>
          <cx:pt idx="282262">2</cx:pt>
          <cx:pt idx="282263">8</cx:pt>
          <cx:pt idx="282264">5</cx:pt>
          <cx:pt idx="282265">91</cx:pt>
          <cx:pt idx="282266">36</cx:pt>
          <cx:pt idx="282267">5</cx:pt>
          <cx:pt idx="282268">42</cx:pt>
          <cx:pt idx="282269">0</cx:pt>
          <cx:pt idx="282270">33</cx:pt>
          <cx:pt idx="282271">29</cx:pt>
          <cx:pt idx="282272">77</cx:pt>
          <cx:pt idx="282273">48</cx:pt>
          <cx:pt idx="282274">1</cx:pt>
          <cx:pt idx="282275">91</cx:pt>
          <cx:pt idx="282276">874</cx:pt>
          <cx:pt idx="282277">3</cx:pt>
          <cx:pt idx="282278">0</cx:pt>
          <cx:pt idx="282279">6</cx:pt>
          <cx:pt idx="282280">213</cx:pt>
          <cx:pt idx="282281">77</cx:pt>
          <cx:pt idx="282282">370</cx:pt>
          <cx:pt idx="282283">29</cx:pt>
          <cx:pt idx="282284">0</cx:pt>
          <cx:pt idx="282285">145</cx:pt>
          <cx:pt idx="282286">1</cx:pt>
          <cx:pt idx="282287">6</cx:pt>
          <cx:pt idx="282288">3</cx:pt>
          <cx:pt idx="282289">0</cx:pt>
          <cx:pt idx="282290">5</cx:pt>
          <cx:pt idx="282291">2</cx:pt>
          <cx:pt idx="282292">0</cx:pt>
          <cx:pt idx="282293">0</cx:pt>
          <cx:pt idx="282294">6</cx:pt>
          <cx:pt idx="282295">3</cx:pt>
          <cx:pt idx="282296">0</cx:pt>
          <cx:pt idx="282297">0</cx:pt>
          <cx:pt idx="282298">0</cx:pt>
          <cx:pt idx="282299">0</cx:pt>
          <cx:pt idx="282300">5</cx:pt>
          <cx:pt idx="282301">55</cx:pt>
          <cx:pt idx="282302">203</cx:pt>
          <cx:pt idx="282303">0</cx:pt>
          <cx:pt idx="282304">85</cx:pt>
          <cx:pt idx="282305">34</cx:pt>
          <cx:pt idx="282306">115</cx:pt>
          <cx:pt idx="282307">0</cx:pt>
          <cx:pt idx="282308">0</cx:pt>
          <cx:pt idx="282309">74</cx:pt>
          <cx:pt idx="282310">1</cx:pt>
          <cx:pt idx="282311">0</cx:pt>
          <cx:pt idx="282312">0</cx:pt>
          <cx:pt idx="282313">26</cx:pt>
          <cx:pt idx="282314">2</cx:pt>
          <cx:pt idx="282315">8</cx:pt>
          <cx:pt idx="282316">30</cx:pt>
          <cx:pt idx="282317">34</cx:pt>
          <cx:pt idx="282318">0</cx:pt>
          <cx:pt idx="282319">1</cx:pt>
          <cx:pt idx="282320">3</cx:pt>
          <cx:pt idx="282321">417</cx:pt>
          <cx:pt idx="282322">0</cx:pt>
          <cx:pt idx="282323">245</cx:pt>
          <cx:pt idx="282324">77</cx:pt>
          <cx:pt idx="282325">3</cx:pt>
          <cx:pt idx="282326">126</cx:pt>
          <cx:pt idx="282327">21</cx:pt>
          <cx:pt idx="282328">29</cx:pt>
          <cx:pt idx="282329">287</cx:pt>
          <cx:pt idx="282330">12</cx:pt>
          <cx:pt idx="282331">0</cx:pt>
          <cx:pt idx="282332">0</cx:pt>
          <cx:pt idx="282333">79</cx:pt>
          <cx:pt idx="282334">0</cx:pt>
          <cx:pt idx="282335">14</cx:pt>
          <cx:pt idx="282336">144</cx:pt>
          <cx:pt idx="282337">21</cx:pt>
          <cx:pt idx="282338">8</cx:pt>
          <cx:pt idx="282339">0</cx:pt>
          <cx:pt idx="282340">10</cx:pt>
          <cx:pt idx="282341">2</cx:pt>
          <cx:pt idx="282342">38</cx:pt>
          <cx:pt idx="282343">14</cx:pt>
          <cx:pt idx="282344">0</cx:pt>
          <cx:pt idx="282345">0</cx:pt>
          <cx:pt idx="282346">1</cx:pt>
          <cx:pt idx="282347">147</cx:pt>
          <cx:pt idx="282348">0</cx:pt>
          <cx:pt idx="282349">19</cx:pt>
          <cx:pt idx="282350">6</cx:pt>
          <cx:pt idx="282351">53</cx:pt>
          <cx:pt idx="282352">0</cx:pt>
          <cx:pt idx="282353">43</cx:pt>
          <cx:pt idx="282354">5</cx:pt>
          <cx:pt idx="282355">1</cx:pt>
          <cx:pt idx="282356">7</cx:pt>
          <cx:pt idx="282357">43</cx:pt>
          <cx:pt idx="282358">54</cx:pt>
          <cx:pt idx="282359">621</cx:pt>
          <cx:pt idx="282360">107</cx:pt>
          <cx:pt idx="282361">83</cx:pt>
          <cx:pt idx="282362">0</cx:pt>
          <cx:pt idx="282363">13</cx:pt>
          <cx:pt idx="282364">7</cx:pt>
          <cx:pt idx="282365">6</cx:pt>
          <cx:pt idx="282366">44</cx:pt>
          <cx:pt idx="282367">4</cx:pt>
          <cx:pt idx="282368">11</cx:pt>
          <cx:pt idx="282369">65</cx:pt>
          <cx:pt idx="282370">1</cx:pt>
          <cx:pt idx="282371">2</cx:pt>
          <cx:pt idx="282372">2</cx:pt>
          <cx:pt idx="282373">79</cx:pt>
          <cx:pt idx="282374">31</cx:pt>
          <cx:pt idx="282375">14</cx:pt>
          <cx:pt idx="282376">0</cx:pt>
          <cx:pt idx="282377">1</cx:pt>
          <cx:pt idx="282378">135</cx:pt>
          <cx:pt idx="282379">6</cx:pt>
          <cx:pt idx="282380">51</cx:pt>
          <cx:pt idx="282381">519</cx:pt>
          <cx:pt idx="282382">0</cx:pt>
          <cx:pt idx="282383">62</cx:pt>
          <cx:pt idx="282384">0</cx:pt>
          <cx:pt idx="282385">13</cx:pt>
          <cx:pt idx="282386">4</cx:pt>
          <cx:pt idx="282387">5</cx:pt>
          <cx:pt idx="282388">0</cx:pt>
          <cx:pt idx="282389">67</cx:pt>
          <cx:pt idx="282390">13</cx:pt>
          <cx:pt idx="282391">0</cx:pt>
          <cx:pt idx="282392">4</cx:pt>
          <cx:pt idx="282393">39</cx:pt>
          <cx:pt idx="282394">0</cx:pt>
          <cx:pt idx="282395">6</cx:pt>
          <cx:pt idx="282396">1</cx:pt>
          <cx:pt idx="282397">0</cx:pt>
          <cx:pt idx="282398">2</cx:pt>
          <cx:pt idx="282399">15</cx:pt>
          <cx:pt idx="282400">44</cx:pt>
          <cx:pt idx="282401">304</cx:pt>
          <cx:pt idx="282402">0</cx:pt>
          <cx:pt idx="282403">5</cx:pt>
          <cx:pt idx="282404">1</cx:pt>
          <cx:pt idx="282405">65</cx:pt>
          <cx:pt idx="282406">0</cx:pt>
          <cx:pt idx="282407">31</cx:pt>
          <cx:pt idx="282408">3</cx:pt>
          <cx:pt idx="282409">20</cx:pt>
          <cx:pt idx="282410">0</cx:pt>
          <cx:pt idx="282411">8</cx:pt>
          <cx:pt idx="282412">111</cx:pt>
          <cx:pt idx="282413">3</cx:pt>
          <cx:pt idx="282414">0</cx:pt>
          <cx:pt idx="282415">4</cx:pt>
          <cx:pt idx="282416">0</cx:pt>
          <cx:pt idx="282417">0</cx:pt>
          <cx:pt idx="282418">0</cx:pt>
          <cx:pt idx="282419">6</cx:pt>
          <cx:pt idx="282420">0</cx:pt>
          <cx:pt idx="282421">4</cx:pt>
          <cx:pt idx="282422">0</cx:pt>
          <cx:pt idx="282423">0</cx:pt>
          <cx:pt idx="282424">17</cx:pt>
          <cx:pt idx="282425">313</cx:pt>
          <cx:pt idx="282426">0</cx:pt>
          <cx:pt idx="282427">0</cx:pt>
          <cx:pt idx="282428">6</cx:pt>
          <cx:pt idx="282429">28</cx:pt>
          <cx:pt idx="282430">124</cx:pt>
          <cx:pt idx="282431">15</cx:pt>
          <cx:pt idx="282432">1</cx:pt>
          <cx:pt idx="282433">26</cx:pt>
          <cx:pt idx="282434">0</cx:pt>
          <cx:pt idx="282435">17</cx:pt>
          <cx:pt idx="282436">0</cx:pt>
          <cx:pt idx="282437">1</cx:pt>
          <cx:pt idx="282438">74</cx:pt>
          <cx:pt idx="282439">7</cx:pt>
          <cx:pt idx="282440">211</cx:pt>
          <cx:pt idx="282441">72</cx:pt>
          <cx:pt idx="282442">103</cx:pt>
          <cx:pt idx="282443">16</cx:pt>
          <cx:pt idx="282444">4</cx:pt>
          <cx:pt idx="282445">0</cx:pt>
          <cx:pt idx="282446">2</cx:pt>
          <cx:pt idx="282447">62</cx:pt>
          <cx:pt idx="282448">1</cx:pt>
          <cx:pt idx="282449">37</cx:pt>
          <cx:pt idx="282450">50</cx:pt>
          <cx:pt idx="282451">0</cx:pt>
          <cx:pt idx="282452">0</cx:pt>
          <cx:pt idx="282453">2</cx:pt>
          <cx:pt idx="282454">8</cx:pt>
          <cx:pt idx="282455">187</cx:pt>
          <cx:pt idx="282456">165</cx:pt>
          <cx:pt idx="282457">152</cx:pt>
          <cx:pt idx="282458">6</cx:pt>
          <cx:pt idx="282459">78</cx:pt>
          <cx:pt idx="282460">38</cx:pt>
          <cx:pt idx="282461">0</cx:pt>
          <cx:pt idx="282462">20</cx:pt>
          <cx:pt idx="282463">139</cx:pt>
          <cx:pt idx="282464">53</cx:pt>
          <cx:pt idx="282465">1</cx:pt>
          <cx:pt idx="282466">32</cx:pt>
          <cx:pt idx="282467">342</cx:pt>
          <cx:pt idx="282468">66</cx:pt>
          <cx:pt idx="282469">0</cx:pt>
          <cx:pt idx="282470">0</cx:pt>
          <cx:pt idx="282471">96</cx:pt>
          <cx:pt idx="282472">10</cx:pt>
          <cx:pt idx="282473">0</cx:pt>
          <cx:pt idx="282474">0</cx:pt>
          <cx:pt idx="282475">18</cx:pt>
          <cx:pt idx="282476">1</cx:pt>
          <cx:pt idx="282477">87</cx:pt>
          <cx:pt idx="282478">42</cx:pt>
          <cx:pt idx="282479">3</cx:pt>
          <cx:pt idx="282480">7</cx:pt>
          <cx:pt idx="282481">0</cx:pt>
          <cx:pt idx="282482">9</cx:pt>
          <cx:pt idx="282483">91</cx:pt>
          <cx:pt idx="282484">0</cx:pt>
          <cx:pt idx="282485">207</cx:pt>
          <cx:pt idx="282486">0</cx:pt>
          <cx:pt idx="282487">3</cx:pt>
          <cx:pt idx="282488">6</cx:pt>
          <cx:pt idx="282489">353</cx:pt>
          <cx:pt idx="282490">4</cx:pt>
          <cx:pt idx="282491">0</cx:pt>
          <cx:pt idx="282492">0</cx:pt>
          <cx:pt idx="282493">6</cx:pt>
          <cx:pt idx="282494">0</cx:pt>
          <cx:pt idx="282495">57</cx:pt>
          <cx:pt idx="282496">15</cx:pt>
          <cx:pt idx="282497">60</cx:pt>
          <cx:pt idx="282498">0</cx:pt>
          <cx:pt idx="282499">1</cx:pt>
          <cx:pt idx="282500">91</cx:pt>
          <cx:pt idx="282501">317</cx:pt>
          <cx:pt idx="282502">0</cx:pt>
          <cx:pt idx="282503">25</cx:pt>
          <cx:pt idx="282504">3</cx:pt>
          <cx:pt idx="282505">0</cx:pt>
          <cx:pt idx="282506">4</cx:pt>
          <cx:pt idx="282507">198</cx:pt>
          <cx:pt idx="282508">17</cx:pt>
          <cx:pt idx="282509">1</cx:pt>
          <cx:pt idx="282510">0</cx:pt>
          <cx:pt idx="282511">1</cx:pt>
          <cx:pt idx="282512">0</cx:pt>
          <cx:pt idx="282513">0</cx:pt>
          <cx:pt idx="282514">0</cx:pt>
          <cx:pt idx="282515">0</cx:pt>
          <cx:pt idx="282516">0</cx:pt>
          <cx:pt idx="282517">7</cx:pt>
          <cx:pt idx="282518">0</cx:pt>
          <cx:pt idx="282519">0</cx:pt>
          <cx:pt idx="282520">10</cx:pt>
          <cx:pt idx="282521">4</cx:pt>
          <cx:pt idx="282522">7</cx:pt>
          <cx:pt idx="282523">0</cx:pt>
          <cx:pt idx="282524">462</cx:pt>
          <cx:pt idx="282525">10</cx:pt>
          <cx:pt idx="282526">0</cx:pt>
          <cx:pt idx="282527">630</cx:pt>
          <cx:pt idx="282528">12</cx:pt>
          <cx:pt idx="282529">35</cx:pt>
          <cx:pt idx="282530">0</cx:pt>
          <cx:pt idx="282531">0</cx:pt>
          <cx:pt idx="282532">0</cx:pt>
          <cx:pt idx="282533">0</cx:pt>
          <cx:pt idx="282534">0</cx:pt>
          <cx:pt idx="282535">20</cx:pt>
          <cx:pt idx="282536">0</cx:pt>
          <cx:pt idx="282537">1</cx:pt>
          <cx:pt idx="282538">0</cx:pt>
          <cx:pt idx="282539">8</cx:pt>
          <cx:pt idx="282540">7</cx:pt>
          <cx:pt idx="282541">8</cx:pt>
          <cx:pt idx="282542">6</cx:pt>
          <cx:pt idx="282543">56</cx:pt>
          <cx:pt idx="282544">1</cx:pt>
          <cx:pt idx="282545">125</cx:pt>
          <cx:pt idx="282546">14</cx:pt>
          <cx:pt idx="282547">0</cx:pt>
          <cx:pt idx="282548">0</cx:pt>
          <cx:pt idx="282549">4</cx:pt>
          <cx:pt idx="282550">0</cx:pt>
          <cx:pt idx="282551">48</cx:pt>
          <cx:pt idx="282552">1</cx:pt>
          <cx:pt idx="282553">12</cx:pt>
          <cx:pt idx="282554">5</cx:pt>
          <cx:pt idx="282555">87</cx:pt>
          <cx:pt idx="282556">8</cx:pt>
          <cx:pt idx="282557">26</cx:pt>
          <cx:pt idx="282558">0</cx:pt>
          <cx:pt idx="282559">24</cx:pt>
          <cx:pt idx="282560">1</cx:pt>
          <cx:pt idx="282561">21</cx:pt>
          <cx:pt idx="282562">36</cx:pt>
          <cx:pt idx="282563">0</cx:pt>
          <cx:pt idx="282564">23</cx:pt>
          <cx:pt idx="282565">1</cx:pt>
          <cx:pt idx="282566">37</cx:pt>
          <cx:pt idx="282567">172</cx:pt>
          <cx:pt idx="282568">2</cx:pt>
          <cx:pt idx="282569">101</cx:pt>
          <cx:pt idx="282570">6</cx:pt>
          <cx:pt idx="282571">160</cx:pt>
          <cx:pt idx="282572">21</cx:pt>
          <cx:pt idx="282573">0</cx:pt>
          <cx:pt idx="282574">0</cx:pt>
          <cx:pt idx="282575">27</cx:pt>
          <cx:pt idx="282576">4</cx:pt>
          <cx:pt idx="282577">26</cx:pt>
          <cx:pt idx="282578">35</cx:pt>
          <cx:pt idx="282579">20</cx:pt>
          <cx:pt idx="282580">0</cx:pt>
          <cx:pt idx="282581">4</cx:pt>
          <cx:pt idx="282582">1</cx:pt>
          <cx:pt idx="282583">0</cx:pt>
          <cx:pt idx="282584">1</cx:pt>
          <cx:pt idx="282585">1</cx:pt>
          <cx:pt idx="282586">90</cx:pt>
          <cx:pt idx="282587">1</cx:pt>
          <cx:pt idx="282588">0</cx:pt>
          <cx:pt idx="282589">176</cx:pt>
          <cx:pt idx="282590">1</cx:pt>
          <cx:pt idx="282591">1</cx:pt>
          <cx:pt idx="282592">0</cx:pt>
          <cx:pt idx="282593">0</cx:pt>
          <cx:pt idx="282594">28</cx:pt>
          <cx:pt idx="282595">6</cx:pt>
          <cx:pt idx="282596">34</cx:pt>
          <cx:pt idx="282597">24</cx:pt>
          <cx:pt idx="282598">5</cx:pt>
          <cx:pt idx="282599">2</cx:pt>
          <cx:pt idx="282600">19</cx:pt>
          <cx:pt idx="282601">6</cx:pt>
          <cx:pt idx="282602">7</cx:pt>
          <cx:pt idx="282603">14</cx:pt>
          <cx:pt idx="282604">11</cx:pt>
          <cx:pt idx="282605">1</cx:pt>
          <cx:pt idx="282606">0</cx:pt>
          <cx:pt idx="282607">82</cx:pt>
          <cx:pt idx="282608">28</cx:pt>
          <cx:pt idx="282609">41</cx:pt>
          <cx:pt idx="282610">32</cx:pt>
          <cx:pt idx="282611">139</cx:pt>
          <cx:pt idx="282612">5</cx:pt>
          <cx:pt idx="282613">2</cx:pt>
          <cx:pt idx="282614">0</cx:pt>
          <cx:pt idx="282615">7</cx:pt>
          <cx:pt idx="282616">110</cx:pt>
          <cx:pt idx="282617">74</cx:pt>
          <cx:pt idx="282618">0</cx:pt>
          <cx:pt idx="282619">0</cx:pt>
          <cx:pt idx="282620">0</cx:pt>
          <cx:pt idx="282621">36</cx:pt>
          <cx:pt idx="282622">7</cx:pt>
          <cx:pt idx="282623">108</cx:pt>
          <cx:pt idx="282624">81</cx:pt>
          <cx:pt idx="282625">125</cx:pt>
          <cx:pt idx="282626">0</cx:pt>
          <cx:pt idx="282627">0</cx:pt>
          <cx:pt idx="282628">1</cx:pt>
          <cx:pt idx="282629">0</cx:pt>
          <cx:pt idx="282630">0</cx:pt>
          <cx:pt idx="282631">0</cx:pt>
          <cx:pt idx="282632">0</cx:pt>
          <cx:pt idx="282633">8</cx:pt>
          <cx:pt idx="282634">7</cx:pt>
          <cx:pt idx="282635">50</cx:pt>
          <cx:pt idx="282636">0</cx:pt>
          <cx:pt idx="282637">85</cx:pt>
          <cx:pt idx="282638">57</cx:pt>
          <cx:pt idx="282639">11</cx:pt>
          <cx:pt idx="282640">0</cx:pt>
          <cx:pt idx="282641">12</cx:pt>
          <cx:pt idx="282642">98</cx:pt>
          <cx:pt idx="282643">0</cx:pt>
          <cx:pt idx="282644">1</cx:pt>
          <cx:pt idx="282645">0</cx:pt>
          <cx:pt idx="282646">7</cx:pt>
          <cx:pt idx="282647">13</cx:pt>
          <cx:pt idx="282648">0</cx:pt>
          <cx:pt idx="282649">0</cx:pt>
          <cx:pt idx="282650">0</cx:pt>
          <cx:pt idx="282651">64</cx:pt>
          <cx:pt idx="282652">0</cx:pt>
          <cx:pt idx="282653">66</cx:pt>
          <cx:pt idx="282654">7</cx:pt>
          <cx:pt idx="282655">64</cx:pt>
          <cx:pt idx="282656">0</cx:pt>
          <cx:pt idx="282657">0</cx:pt>
          <cx:pt idx="282658">1</cx:pt>
          <cx:pt idx="282659">0</cx:pt>
          <cx:pt idx="282660">0</cx:pt>
          <cx:pt idx="282661">0</cx:pt>
          <cx:pt idx="282662">0</cx:pt>
          <cx:pt idx="282663">0</cx:pt>
          <cx:pt idx="282664">1</cx:pt>
          <cx:pt idx="282665">3</cx:pt>
          <cx:pt idx="282666">4</cx:pt>
          <cx:pt idx="282667">0</cx:pt>
          <cx:pt idx="282668">0</cx:pt>
          <cx:pt idx="282669">22</cx:pt>
          <cx:pt idx="282670">17</cx:pt>
          <cx:pt idx="282671">13</cx:pt>
          <cx:pt idx="282672">77</cx:pt>
          <cx:pt idx="282673">7</cx:pt>
          <cx:pt idx="282674">0</cx:pt>
          <cx:pt idx="282675">2</cx:pt>
          <cx:pt idx="282676">0</cx:pt>
          <cx:pt idx="282677">47</cx:pt>
          <cx:pt idx="282678">15</cx:pt>
          <cx:pt idx="282679">22</cx:pt>
          <cx:pt idx="282680">5</cx:pt>
          <cx:pt idx="282681">126</cx:pt>
          <cx:pt idx="282682">0</cx:pt>
          <cx:pt idx="282683">0</cx:pt>
          <cx:pt idx="282684">3</cx:pt>
          <cx:pt idx="282685">0</cx:pt>
          <cx:pt idx="282686">2</cx:pt>
          <cx:pt idx="282687">0</cx:pt>
          <cx:pt idx="282688">1</cx:pt>
          <cx:pt idx="282689">0</cx:pt>
          <cx:pt idx="282690">57</cx:pt>
          <cx:pt idx="282691">0</cx:pt>
          <cx:pt idx="282692">82</cx:pt>
          <cx:pt idx="282693">1</cx:pt>
          <cx:pt idx="282694">246</cx:pt>
          <cx:pt idx="282695">26</cx:pt>
          <cx:pt idx="282696">11</cx:pt>
          <cx:pt idx="282697">6</cx:pt>
          <cx:pt idx="282698">5</cx:pt>
          <cx:pt idx="282699">0</cx:pt>
          <cx:pt idx="282700">12</cx:pt>
          <cx:pt idx="282701">181</cx:pt>
          <cx:pt idx="282702">0</cx:pt>
          <cx:pt idx="282703">0</cx:pt>
          <cx:pt idx="282704">0</cx:pt>
          <cx:pt idx="282705">0</cx:pt>
          <cx:pt idx="282706">0</cx:pt>
          <cx:pt idx="282707">105</cx:pt>
          <cx:pt idx="282708">0</cx:pt>
          <cx:pt idx="282709">1</cx:pt>
          <cx:pt idx="282710">0</cx:pt>
          <cx:pt idx="282711">0</cx:pt>
          <cx:pt idx="282712">0</cx:pt>
          <cx:pt idx="282713">89</cx:pt>
          <cx:pt idx="282714">3</cx:pt>
          <cx:pt idx="282715">26</cx:pt>
          <cx:pt idx="282716">9</cx:pt>
          <cx:pt idx="282717">0</cx:pt>
          <cx:pt idx="282718">0</cx:pt>
          <cx:pt idx="282719">0</cx:pt>
          <cx:pt idx="282720">22</cx:pt>
          <cx:pt idx="282721">41</cx:pt>
          <cx:pt idx="282722">0</cx:pt>
          <cx:pt idx="282723">8</cx:pt>
          <cx:pt idx="282724">9</cx:pt>
          <cx:pt idx="282725">1</cx:pt>
          <cx:pt idx="282726">14</cx:pt>
          <cx:pt idx="282727">0</cx:pt>
          <cx:pt idx="282728">0</cx:pt>
          <cx:pt idx="282729">28</cx:pt>
          <cx:pt idx="282730">181</cx:pt>
          <cx:pt idx="282731">23</cx:pt>
          <cx:pt idx="282732">35</cx:pt>
          <cx:pt idx="282733">16</cx:pt>
          <cx:pt idx="282734">328</cx:pt>
          <cx:pt idx="282735">0</cx:pt>
          <cx:pt idx="282736">16</cx:pt>
          <cx:pt idx="282737">87</cx:pt>
          <cx:pt idx="282738">0</cx:pt>
          <cx:pt idx="282739">99</cx:pt>
          <cx:pt idx="282740">166</cx:pt>
          <cx:pt idx="282741">19</cx:pt>
          <cx:pt idx="282742">67</cx:pt>
          <cx:pt idx="282743">4</cx:pt>
          <cx:pt idx="282744">4</cx:pt>
          <cx:pt idx="282745">0</cx:pt>
          <cx:pt idx="282746">0</cx:pt>
          <cx:pt idx="282747">0</cx:pt>
          <cx:pt idx="282748">1</cx:pt>
          <cx:pt idx="282749">94</cx:pt>
          <cx:pt idx="282750">1</cx:pt>
          <cx:pt idx="282751">52</cx:pt>
          <cx:pt idx="282752">0</cx:pt>
          <cx:pt idx="282753">27</cx:pt>
          <cx:pt idx="282754">178</cx:pt>
          <cx:pt idx="282755">270</cx:pt>
          <cx:pt idx="282756">12</cx:pt>
          <cx:pt idx="282757">18</cx:pt>
          <cx:pt idx="282758">175</cx:pt>
          <cx:pt idx="282759">175</cx:pt>
          <cx:pt idx="282760">5</cx:pt>
          <cx:pt idx="282761">8</cx:pt>
          <cx:pt idx="282762">184</cx:pt>
          <cx:pt idx="282763">0</cx:pt>
          <cx:pt idx="282764">41</cx:pt>
          <cx:pt idx="282765">9</cx:pt>
          <cx:pt idx="282766">2</cx:pt>
          <cx:pt idx="282767">4</cx:pt>
          <cx:pt idx="282768">81</cx:pt>
          <cx:pt idx="282769">20</cx:pt>
          <cx:pt idx="282770">2</cx:pt>
          <cx:pt idx="282771">1</cx:pt>
          <cx:pt idx="282772">0</cx:pt>
          <cx:pt idx="282773">42</cx:pt>
          <cx:pt idx="282774">10</cx:pt>
          <cx:pt idx="282775">119</cx:pt>
          <cx:pt idx="282776">0</cx:pt>
          <cx:pt idx="282777">0</cx:pt>
          <cx:pt idx="282778">0</cx:pt>
          <cx:pt idx="282779">13</cx:pt>
          <cx:pt idx="282780">3</cx:pt>
          <cx:pt idx="282781">3</cx:pt>
          <cx:pt idx="282782">0</cx:pt>
          <cx:pt idx="282783">0</cx:pt>
          <cx:pt idx="282784">2</cx:pt>
          <cx:pt idx="282785">21</cx:pt>
          <cx:pt idx="282786">0</cx:pt>
          <cx:pt idx="282787">0</cx:pt>
          <cx:pt idx="282788">0</cx:pt>
          <cx:pt idx="282789">0</cx:pt>
          <cx:pt idx="282790">2</cx:pt>
          <cx:pt idx="282791">4</cx:pt>
          <cx:pt idx="282792">0</cx:pt>
          <cx:pt idx="282793">0</cx:pt>
          <cx:pt idx="282794">0</cx:pt>
          <cx:pt idx="282795">0</cx:pt>
          <cx:pt idx="282796">258</cx:pt>
          <cx:pt idx="282797">48</cx:pt>
          <cx:pt idx="282798">13</cx:pt>
          <cx:pt idx="282799">6</cx:pt>
          <cx:pt idx="282800">1</cx:pt>
          <cx:pt idx="282801">28</cx:pt>
          <cx:pt idx="282802">24</cx:pt>
          <cx:pt idx="282803">4</cx:pt>
          <cx:pt idx="282804">3</cx:pt>
          <cx:pt idx="282805">0</cx:pt>
          <cx:pt idx="282806">1</cx:pt>
          <cx:pt idx="282807">3</cx:pt>
          <cx:pt idx="282808">399</cx:pt>
          <cx:pt idx="282809">426</cx:pt>
          <cx:pt idx="282810">382</cx:pt>
          <cx:pt idx="282811">12</cx:pt>
          <cx:pt idx="282812">9</cx:pt>
          <cx:pt idx="282813">0</cx:pt>
          <cx:pt idx="282814">20</cx:pt>
          <cx:pt idx="282815">0</cx:pt>
          <cx:pt idx="282816">0</cx:pt>
          <cx:pt idx="282817">10</cx:pt>
          <cx:pt idx="282818">364</cx:pt>
          <cx:pt idx="282819">12</cx:pt>
          <cx:pt idx="282820">30</cx:pt>
          <cx:pt idx="282821">0</cx:pt>
          <cx:pt idx="282822">220</cx:pt>
          <cx:pt idx="282823">394</cx:pt>
          <cx:pt idx="282824">123</cx:pt>
          <cx:pt idx="282825">1</cx:pt>
          <cx:pt idx="282826">5</cx:pt>
          <cx:pt idx="282827">1</cx:pt>
          <cx:pt idx="282828">7</cx:pt>
          <cx:pt idx="282829">190</cx:pt>
          <cx:pt idx="282830">24</cx:pt>
          <cx:pt idx="282831">21</cx:pt>
          <cx:pt idx="282832">80</cx:pt>
          <cx:pt idx="282833">45</cx:pt>
          <cx:pt idx="282834">0</cx:pt>
          <cx:pt idx="282835">0</cx:pt>
          <cx:pt idx="282836">9</cx:pt>
          <cx:pt idx="282837">10</cx:pt>
          <cx:pt idx="282838">1</cx:pt>
          <cx:pt idx="282839">0</cx:pt>
          <cx:pt idx="282840">21</cx:pt>
          <cx:pt idx="282841">165</cx:pt>
          <cx:pt idx="282842">228</cx:pt>
          <cx:pt idx="282843">0</cx:pt>
          <cx:pt idx="282844">0</cx:pt>
          <cx:pt idx="282845">100</cx:pt>
          <cx:pt idx="282846">90</cx:pt>
          <cx:pt idx="282847">1</cx:pt>
          <cx:pt idx="282848">14</cx:pt>
          <cx:pt idx="282849">17</cx:pt>
          <cx:pt idx="282850">1</cx:pt>
          <cx:pt idx="282851">21</cx:pt>
          <cx:pt idx="282852">33</cx:pt>
          <cx:pt idx="282853">2</cx:pt>
          <cx:pt idx="282854">11</cx:pt>
          <cx:pt idx="282855">61</cx:pt>
          <cx:pt idx="282856">4</cx:pt>
          <cx:pt idx="282857">3</cx:pt>
          <cx:pt idx="282858">4</cx:pt>
          <cx:pt idx="282859">2</cx:pt>
          <cx:pt idx="282860">14</cx:pt>
          <cx:pt idx="282861">20</cx:pt>
          <cx:pt idx="282862">17</cx:pt>
          <cx:pt idx="282863">275</cx:pt>
          <cx:pt idx="282864">0</cx:pt>
          <cx:pt idx="282865">0</cx:pt>
          <cx:pt idx="282866">14</cx:pt>
          <cx:pt idx="282867">25</cx:pt>
          <cx:pt idx="282868">13</cx:pt>
          <cx:pt idx="282869">280</cx:pt>
          <cx:pt idx="282870">73</cx:pt>
          <cx:pt idx="282871">7</cx:pt>
          <cx:pt idx="282872">17</cx:pt>
          <cx:pt idx="282873">14</cx:pt>
          <cx:pt idx="282874">2</cx:pt>
          <cx:pt idx="282875">0</cx:pt>
          <cx:pt idx="282876">14</cx:pt>
          <cx:pt idx="282877">28</cx:pt>
          <cx:pt idx="282878">19</cx:pt>
          <cx:pt idx="282879">0</cx:pt>
          <cx:pt idx="282880">1</cx:pt>
          <cx:pt idx="282881">0</cx:pt>
          <cx:pt idx="282882">7</cx:pt>
          <cx:pt idx="282883">6</cx:pt>
          <cx:pt idx="282884">12</cx:pt>
          <cx:pt idx="282885">214</cx:pt>
          <cx:pt idx="282886">1</cx:pt>
          <cx:pt idx="282887">1</cx:pt>
          <cx:pt idx="282888">343</cx:pt>
          <cx:pt idx="282889">385</cx:pt>
          <cx:pt idx="282890">7</cx:pt>
          <cx:pt idx="282891">8</cx:pt>
          <cx:pt idx="282892">0</cx:pt>
          <cx:pt idx="282893">6</cx:pt>
          <cx:pt idx="282894">0</cx:pt>
          <cx:pt idx="282895">42</cx:pt>
          <cx:pt idx="282896">20</cx:pt>
          <cx:pt idx="282897">0</cx:pt>
          <cx:pt idx="282898">1</cx:pt>
          <cx:pt idx="282899">14</cx:pt>
          <cx:pt idx="282900">8</cx:pt>
          <cx:pt idx="282901">3</cx:pt>
          <cx:pt idx="282902">29</cx:pt>
          <cx:pt idx="282903">0</cx:pt>
          <cx:pt idx="282904">13</cx:pt>
          <cx:pt idx="282905">29</cx:pt>
          <cx:pt idx="282906">1</cx:pt>
          <cx:pt idx="282907">22</cx:pt>
          <cx:pt idx="282908">69</cx:pt>
          <cx:pt idx="282909">508</cx:pt>
          <cx:pt idx="282910">6</cx:pt>
          <cx:pt idx="282911">391</cx:pt>
          <cx:pt idx="282912">216</cx:pt>
          <cx:pt idx="282913">67</cx:pt>
          <cx:pt idx="282914">9</cx:pt>
          <cx:pt idx="282915">537</cx:pt>
          <cx:pt idx="282916">9</cx:pt>
          <cx:pt idx="282917">41</cx:pt>
          <cx:pt idx="282918">31</cx:pt>
          <cx:pt idx="282919">1</cx:pt>
          <cx:pt idx="282920">1</cx:pt>
          <cx:pt idx="282921">0</cx:pt>
          <cx:pt idx="282922">1</cx:pt>
          <cx:pt idx="282923">0</cx:pt>
          <cx:pt idx="282924">5</cx:pt>
          <cx:pt idx="282925">130</cx:pt>
          <cx:pt idx="282926">8</cx:pt>
          <cx:pt idx="282927">6</cx:pt>
          <cx:pt idx="282928">120</cx:pt>
          <cx:pt idx="282929">92</cx:pt>
          <cx:pt idx="282930">0</cx:pt>
          <cx:pt idx="282931">0</cx:pt>
          <cx:pt idx="282932">201</cx:pt>
          <cx:pt idx="282933">0</cx:pt>
          <cx:pt idx="282934">1</cx:pt>
          <cx:pt idx="282935">25</cx:pt>
          <cx:pt idx="282936">0</cx:pt>
          <cx:pt idx="282937">1</cx:pt>
          <cx:pt idx="282938">2</cx:pt>
          <cx:pt idx="282939">6</cx:pt>
          <cx:pt idx="282940">6</cx:pt>
          <cx:pt idx="282941">389</cx:pt>
          <cx:pt idx="282942">202</cx:pt>
          <cx:pt idx="282943">28</cx:pt>
          <cx:pt idx="282944">84</cx:pt>
          <cx:pt idx="282945">1</cx:pt>
          <cx:pt idx="282946">1</cx:pt>
          <cx:pt idx="282947">1</cx:pt>
          <cx:pt idx="282948">0</cx:pt>
          <cx:pt idx="282949">0</cx:pt>
          <cx:pt idx="282950">1</cx:pt>
          <cx:pt idx="282951">0</cx:pt>
          <cx:pt idx="282952">0</cx:pt>
          <cx:pt idx="282953">2</cx:pt>
          <cx:pt idx="282954">15</cx:pt>
          <cx:pt idx="282955">31</cx:pt>
          <cx:pt idx="282956">57</cx:pt>
          <cx:pt idx="282957">12</cx:pt>
          <cx:pt idx="282958">10</cx:pt>
          <cx:pt idx="282959">68</cx:pt>
          <cx:pt idx="282960">21</cx:pt>
          <cx:pt idx="282961">277</cx:pt>
          <cx:pt idx="282962">21</cx:pt>
          <cx:pt idx="282963">0</cx:pt>
          <cx:pt idx="282964">4</cx:pt>
          <cx:pt idx="282965">73</cx:pt>
          <cx:pt idx="282966">2</cx:pt>
          <cx:pt idx="282967">15</cx:pt>
          <cx:pt idx="282968">77</cx:pt>
          <cx:pt idx="282969">312</cx:pt>
          <cx:pt idx="282970">5</cx:pt>
          <cx:pt idx="282971">1</cx:pt>
          <cx:pt idx="282972">2</cx:pt>
          <cx:pt idx="282973">0</cx:pt>
          <cx:pt idx="282974">0</cx:pt>
          <cx:pt idx="282975">0</cx:pt>
          <cx:pt idx="282976">0</cx:pt>
          <cx:pt idx="282977">0</cx:pt>
          <cx:pt idx="282978">1</cx:pt>
          <cx:pt idx="282979">0</cx:pt>
          <cx:pt idx="282980">4</cx:pt>
          <cx:pt idx="282981">0</cx:pt>
          <cx:pt idx="282982">0</cx:pt>
          <cx:pt idx="282983">0</cx:pt>
          <cx:pt idx="282984">0</cx:pt>
          <cx:pt idx="282985">0</cx:pt>
          <cx:pt idx="282986">0</cx:pt>
          <cx:pt idx="282987">11</cx:pt>
          <cx:pt idx="282988">23</cx:pt>
          <cx:pt idx="282989">69</cx:pt>
          <cx:pt idx="282990">1</cx:pt>
          <cx:pt idx="282991">1</cx:pt>
          <cx:pt idx="282992">49</cx:pt>
          <cx:pt idx="282993">0</cx:pt>
          <cx:pt idx="282994">21</cx:pt>
          <cx:pt idx="282995">422</cx:pt>
          <cx:pt idx="282996">22</cx:pt>
          <cx:pt idx="282997">4</cx:pt>
          <cx:pt idx="282998">22</cx:pt>
          <cx:pt idx="282999">0</cx:pt>
          <cx:pt idx="283000">1</cx:pt>
          <cx:pt idx="283001">24</cx:pt>
          <cx:pt idx="283002">77</cx:pt>
          <cx:pt idx="283003">1</cx:pt>
          <cx:pt idx="283004">0</cx:pt>
          <cx:pt idx="283005">0</cx:pt>
          <cx:pt idx="283006">0</cx:pt>
          <cx:pt idx="283007">0</cx:pt>
          <cx:pt idx="283008">61</cx:pt>
          <cx:pt idx="283009">4</cx:pt>
          <cx:pt idx="283010">1</cx:pt>
          <cx:pt idx="283011">3</cx:pt>
          <cx:pt idx="283012">220</cx:pt>
          <cx:pt idx="283013">0</cx:pt>
          <cx:pt idx="283014">62</cx:pt>
          <cx:pt idx="283015">1</cx:pt>
          <cx:pt idx="283016">26</cx:pt>
          <cx:pt idx="283017">7</cx:pt>
          <cx:pt idx="283018">25</cx:pt>
          <cx:pt idx="283019">2</cx:pt>
          <cx:pt idx="283020">1</cx:pt>
          <cx:pt idx="283021">0</cx:pt>
          <cx:pt idx="283022">2</cx:pt>
          <cx:pt idx="283023">1</cx:pt>
          <cx:pt idx="283024">0</cx:pt>
          <cx:pt idx="283025">2</cx:pt>
          <cx:pt idx="283026">1</cx:pt>
          <cx:pt idx="283027">14</cx:pt>
          <cx:pt idx="283028">7</cx:pt>
          <cx:pt idx="283029">1</cx:pt>
          <cx:pt idx="283030">0</cx:pt>
          <cx:pt idx="283031">620</cx:pt>
          <cx:pt idx="283032">2</cx:pt>
          <cx:pt idx="283033">2</cx:pt>
          <cx:pt idx="283034">8</cx:pt>
          <cx:pt idx="283035">25</cx:pt>
          <cx:pt idx="283036">0</cx:pt>
          <cx:pt idx="283037">0</cx:pt>
          <cx:pt idx="283038">12</cx:pt>
          <cx:pt idx="283039">37</cx:pt>
          <cx:pt idx="283040">197</cx:pt>
          <cx:pt idx="283041">164</cx:pt>
          <cx:pt idx="283042">2</cx:pt>
          <cx:pt idx="283043">4</cx:pt>
          <cx:pt idx="283044">20</cx:pt>
          <cx:pt idx="283045">58</cx:pt>
          <cx:pt idx="283046">40</cx:pt>
          <cx:pt idx="283047">70</cx:pt>
          <cx:pt idx="283048">13</cx:pt>
          <cx:pt idx="283049">9</cx:pt>
          <cx:pt idx="283050">0</cx:pt>
          <cx:pt idx="283051">1</cx:pt>
          <cx:pt idx="283052">22</cx:pt>
          <cx:pt idx="283053">20</cx:pt>
          <cx:pt idx="283054">0</cx:pt>
          <cx:pt idx="283055">1</cx:pt>
          <cx:pt idx="283056">6</cx:pt>
          <cx:pt idx="283057">97</cx:pt>
          <cx:pt idx="283058">1</cx:pt>
          <cx:pt idx="283059">22</cx:pt>
          <cx:pt idx="283060">0</cx:pt>
          <cx:pt idx="283061">3</cx:pt>
          <cx:pt idx="283062">95</cx:pt>
          <cx:pt idx="283063">47</cx:pt>
          <cx:pt idx="283064">6</cx:pt>
          <cx:pt idx="283065">77</cx:pt>
          <cx:pt idx="283066">0</cx:pt>
          <cx:pt idx="283067">0</cx:pt>
          <cx:pt idx="283068">0</cx:pt>
          <cx:pt idx="283069">0</cx:pt>
          <cx:pt idx="283070">16</cx:pt>
          <cx:pt idx="283071">62</cx:pt>
          <cx:pt idx="283072">7</cx:pt>
          <cx:pt idx="283073">12</cx:pt>
          <cx:pt idx="283074">55</cx:pt>
          <cx:pt idx="283075">9</cx:pt>
          <cx:pt idx="283076">0</cx:pt>
          <cx:pt idx="283077">6</cx:pt>
          <cx:pt idx="283078">0</cx:pt>
          <cx:pt idx="283079">4</cx:pt>
          <cx:pt idx="283080">6</cx:pt>
          <cx:pt idx="283081">73</cx:pt>
          <cx:pt idx="283082">3</cx:pt>
          <cx:pt idx="283083">7</cx:pt>
          <cx:pt idx="283084">11</cx:pt>
          <cx:pt idx="283085">0</cx:pt>
          <cx:pt idx="283086">8</cx:pt>
          <cx:pt idx="283087">6</cx:pt>
          <cx:pt idx="283088">17</cx:pt>
          <cx:pt idx="283089">4</cx:pt>
          <cx:pt idx="283090">3</cx:pt>
          <cx:pt idx="283091">3</cx:pt>
          <cx:pt idx="283092">61</cx:pt>
          <cx:pt idx="283093">0</cx:pt>
          <cx:pt idx="283094">0</cx:pt>
          <cx:pt idx="283095">370</cx:pt>
          <cx:pt idx="283096">35</cx:pt>
          <cx:pt idx="283097">34</cx:pt>
          <cx:pt idx="283098">89</cx:pt>
          <cx:pt idx="283099">65</cx:pt>
          <cx:pt idx="283100">3</cx:pt>
          <cx:pt idx="283101">1</cx:pt>
          <cx:pt idx="283102">3</cx:pt>
          <cx:pt idx="283103">14</cx:pt>
          <cx:pt idx="283104">12</cx:pt>
          <cx:pt idx="283105">46</cx:pt>
          <cx:pt idx="283106">36</cx:pt>
          <cx:pt idx="283107">6</cx:pt>
          <cx:pt idx="283108">111</cx:pt>
          <cx:pt idx="283109">3</cx:pt>
          <cx:pt idx="283110">0</cx:pt>
          <cx:pt idx="283111">27</cx:pt>
          <cx:pt idx="283112">0</cx:pt>
          <cx:pt idx="283113">368</cx:pt>
          <cx:pt idx="283114">0</cx:pt>
          <cx:pt idx="283115">22</cx:pt>
          <cx:pt idx="283116">1</cx:pt>
          <cx:pt idx="283117">0</cx:pt>
          <cx:pt idx="283118">0</cx:pt>
          <cx:pt idx="283119">0</cx:pt>
          <cx:pt idx="283120">0</cx:pt>
          <cx:pt idx="283121">1</cx:pt>
          <cx:pt idx="283122">3</cx:pt>
          <cx:pt idx="283123">1</cx:pt>
          <cx:pt idx="283124">9</cx:pt>
          <cx:pt idx="283125">0</cx:pt>
          <cx:pt idx="283126">2</cx:pt>
          <cx:pt idx="283127">20</cx:pt>
          <cx:pt idx="283128">146</cx:pt>
          <cx:pt idx="283129">4</cx:pt>
          <cx:pt idx="283130">6</cx:pt>
          <cx:pt idx="283131">0</cx:pt>
          <cx:pt idx="283132">0</cx:pt>
          <cx:pt idx="283133">0</cx:pt>
          <cx:pt idx="283134">0</cx:pt>
          <cx:pt idx="283135">0</cx:pt>
          <cx:pt idx="283136">7</cx:pt>
          <cx:pt idx="283137">38</cx:pt>
          <cx:pt idx="283138">85</cx:pt>
          <cx:pt idx="283139">31</cx:pt>
          <cx:pt idx="283140">34</cx:pt>
          <cx:pt idx="283141">1</cx:pt>
          <cx:pt idx="283142">1</cx:pt>
          <cx:pt idx="283143">20</cx:pt>
          <cx:pt idx="283144">28</cx:pt>
          <cx:pt idx="283145">1</cx:pt>
          <cx:pt idx="283146">0</cx:pt>
          <cx:pt idx="283147">0</cx:pt>
          <cx:pt idx="283148">90</cx:pt>
          <cx:pt idx="283149">31</cx:pt>
          <cx:pt idx="283150">113</cx:pt>
          <cx:pt idx="283151">350</cx:pt>
          <cx:pt idx="283152">0</cx:pt>
          <cx:pt idx="283153">3</cx:pt>
          <cx:pt idx="283154">2</cx:pt>
          <cx:pt idx="283155">0</cx:pt>
          <cx:pt idx="283156">15</cx:pt>
          <cx:pt idx="283157">1</cx:pt>
          <cx:pt idx="283158">145</cx:pt>
          <cx:pt idx="283159">1</cx:pt>
          <cx:pt idx="283160">14</cx:pt>
          <cx:pt idx="283161">23</cx:pt>
          <cx:pt idx="283162">20</cx:pt>
          <cx:pt idx="283163">1</cx:pt>
          <cx:pt idx="283164">25</cx:pt>
          <cx:pt idx="283165">24</cx:pt>
          <cx:pt idx="283166">5</cx:pt>
          <cx:pt idx="283167">169</cx:pt>
          <cx:pt idx="283168">58</cx:pt>
          <cx:pt idx="283169">19</cx:pt>
          <cx:pt idx="283170">0</cx:pt>
          <cx:pt idx="283171">155</cx:pt>
          <cx:pt idx="283172">16</cx:pt>
          <cx:pt idx="283173">7</cx:pt>
          <cx:pt idx="283174">13</cx:pt>
          <cx:pt idx="283175">76</cx:pt>
          <cx:pt idx="283176">1</cx:pt>
          <cx:pt idx="283177">16</cx:pt>
          <cx:pt idx="283178">110</cx:pt>
          <cx:pt idx="283179">0</cx:pt>
          <cx:pt idx="283180">3</cx:pt>
          <cx:pt idx="283181">0</cx:pt>
          <cx:pt idx="283182">13</cx:pt>
          <cx:pt idx="283183">6</cx:pt>
          <cx:pt idx="283184">0</cx:pt>
          <cx:pt idx="283185">0</cx:pt>
          <cx:pt idx="283186">23</cx:pt>
          <cx:pt idx="283187">4</cx:pt>
          <cx:pt idx="283188">56</cx:pt>
          <cx:pt idx="283189">0</cx:pt>
          <cx:pt idx="283190">13</cx:pt>
          <cx:pt idx="283191">3</cx:pt>
          <cx:pt idx="283192">17</cx:pt>
          <cx:pt idx="283193">25</cx:pt>
          <cx:pt idx="283194">31</cx:pt>
          <cx:pt idx="283195">9</cx:pt>
          <cx:pt idx="283196">1</cx:pt>
          <cx:pt idx="283197">0</cx:pt>
          <cx:pt idx="283198">0</cx:pt>
          <cx:pt idx="283199">0</cx:pt>
          <cx:pt idx="283200">0</cx:pt>
          <cx:pt idx="283201">0</cx:pt>
          <cx:pt idx="283202">0</cx:pt>
          <cx:pt idx="283203">1</cx:pt>
          <cx:pt idx="283204">1</cx:pt>
          <cx:pt idx="283205">5</cx:pt>
          <cx:pt idx="283206">0</cx:pt>
          <cx:pt idx="283207">74</cx:pt>
          <cx:pt idx="283208">0</cx:pt>
          <cx:pt idx="283209">85</cx:pt>
          <cx:pt idx="283210">6</cx:pt>
          <cx:pt idx="283211">12</cx:pt>
          <cx:pt idx="283212">24</cx:pt>
          <cx:pt idx="283213">301</cx:pt>
          <cx:pt idx="283214">0</cx:pt>
          <cx:pt idx="283215">79</cx:pt>
          <cx:pt idx="283216">16</cx:pt>
          <cx:pt idx="283217">7</cx:pt>
          <cx:pt idx="283218">15</cx:pt>
          <cx:pt idx="283219">3</cx:pt>
          <cx:pt idx="283220">1</cx:pt>
          <cx:pt idx="283221">3</cx:pt>
          <cx:pt idx="283222">8</cx:pt>
          <cx:pt idx="283223">139</cx:pt>
          <cx:pt idx="283224">0</cx:pt>
          <cx:pt idx="283225">46</cx:pt>
          <cx:pt idx="283226">169</cx:pt>
          <cx:pt idx="283227">781</cx:pt>
          <cx:pt idx="283228">45</cx:pt>
          <cx:pt idx="283229">1</cx:pt>
          <cx:pt idx="283230">28</cx:pt>
          <cx:pt idx="283231">0</cx:pt>
          <cx:pt idx="283232">1</cx:pt>
          <cx:pt idx="283233">0</cx:pt>
          <cx:pt idx="283234">79</cx:pt>
          <cx:pt idx="283235">8</cx:pt>
          <cx:pt idx="283236">0</cx:pt>
          <cx:pt idx="283237">92</cx:pt>
          <cx:pt idx="283238">0</cx:pt>
          <cx:pt idx="283239">3</cx:pt>
          <cx:pt idx="283240">253</cx:pt>
          <cx:pt idx="283241">23</cx:pt>
          <cx:pt idx="283242">87</cx:pt>
          <cx:pt idx="283243">20</cx:pt>
          <cx:pt idx="283244">7</cx:pt>
          <cx:pt idx="283245">17</cx:pt>
          <cx:pt idx="283246">181</cx:pt>
          <cx:pt idx="283247">468</cx:pt>
          <cx:pt idx="283248">126</cx:pt>
          <cx:pt idx="283249">3</cx:pt>
          <cx:pt idx="283250">41</cx:pt>
          <cx:pt idx="283251">78</cx:pt>
          <cx:pt idx="283252">6</cx:pt>
          <cx:pt idx="283253">5</cx:pt>
          <cx:pt idx="283254">197</cx:pt>
          <cx:pt idx="283255">3</cx:pt>
          <cx:pt idx="283256">0</cx:pt>
          <cx:pt idx="283257">6</cx:pt>
          <cx:pt idx="283258">21</cx:pt>
          <cx:pt idx="283259">0</cx:pt>
          <cx:pt idx="283260">4</cx:pt>
          <cx:pt idx="283261">288</cx:pt>
          <cx:pt idx="283262">28</cx:pt>
          <cx:pt idx="283263">0</cx:pt>
          <cx:pt idx="283264">0</cx:pt>
          <cx:pt idx="283265">0</cx:pt>
          <cx:pt idx="283266">172</cx:pt>
          <cx:pt idx="283267">26</cx:pt>
          <cx:pt idx="283268">2</cx:pt>
          <cx:pt idx="283269">0</cx:pt>
          <cx:pt idx="283270">0</cx:pt>
          <cx:pt idx="283271">62</cx:pt>
          <cx:pt idx="283272">1</cx:pt>
          <cx:pt idx="283273">9</cx:pt>
          <cx:pt idx="283274">41</cx:pt>
          <cx:pt idx="283275">128</cx:pt>
          <cx:pt idx="283276">9</cx:pt>
          <cx:pt idx="283277">10</cx:pt>
          <cx:pt idx="283278">3</cx:pt>
          <cx:pt idx="283279">6</cx:pt>
          <cx:pt idx="283280">9</cx:pt>
          <cx:pt idx="283281">91</cx:pt>
          <cx:pt idx="283282">19</cx:pt>
          <cx:pt idx="283283">0</cx:pt>
          <cx:pt idx="283284">0</cx:pt>
          <cx:pt idx="283285">687</cx:pt>
          <cx:pt idx="283286">4</cx:pt>
          <cx:pt idx="283287">21</cx:pt>
          <cx:pt idx="283288">22</cx:pt>
          <cx:pt idx="283289">0</cx:pt>
          <cx:pt idx="283290">0</cx:pt>
          <cx:pt idx="283291">0</cx:pt>
          <cx:pt idx="283292">0</cx:pt>
          <cx:pt idx="283293">0</cx:pt>
          <cx:pt idx="283294">4</cx:pt>
          <cx:pt idx="283295">12</cx:pt>
          <cx:pt idx="283296">1</cx:pt>
          <cx:pt idx="283297">0</cx:pt>
          <cx:pt idx="283298">1</cx:pt>
          <cx:pt idx="283299">168</cx:pt>
          <cx:pt idx="283300">0</cx:pt>
          <cx:pt idx="283301">3</cx:pt>
          <cx:pt idx="283302">1</cx:pt>
          <cx:pt idx="283303">23</cx:pt>
          <cx:pt idx="283304">0</cx:pt>
          <cx:pt idx="283305">8</cx:pt>
          <cx:pt idx="283306">0</cx:pt>
          <cx:pt idx="283307">6</cx:pt>
          <cx:pt idx="283308">111</cx:pt>
          <cx:pt idx="283309">8</cx:pt>
          <cx:pt idx="283310">0</cx:pt>
          <cx:pt idx="283311">50</cx:pt>
          <cx:pt idx="283312">0</cx:pt>
          <cx:pt idx="283313">195</cx:pt>
          <cx:pt idx="283314">225</cx:pt>
          <cx:pt idx="283315">112</cx:pt>
          <cx:pt idx="283316">12</cx:pt>
          <cx:pt idx="283317">0</cx:pt>
          <cx:pt idx="283318">0</cx:pt>
          <cx:pt idx="283319">0</cx:pt>
          <cx:pt idx="283320">283</cx:pt>
          <cx:pt idx="283321">0</cx:pt>
          <cx:pt idx="283322">140</cx:pt>
          <cx:pt idx="283323">49</cx:pt>
          <cx:pt idx="283324">4</cx:pt>
          <cx:pt idx="283325">3</cx:pt>
          <cx:pt idx="283326">1</cx:pt>
          <cx:pt idx="283327">0</cx:pt>
          <cx:pt idx="283328">86</cx:pt>
          <cx:pt idx="283329">0</cx:pt>
          <cx:pt idx="283330">0</cx:pt>
          <cx:pt idx="283331">0</cx:pt>
          <cx:pt idx="283332">1</cx:pt>
          <cx:pt idx="283333">19</cx:pt>
          <cx:pt idx="283334">0</cx:pt>
          <cx:pt idx="283335">0</cx:pt>
          <cx:pt idx="283336">0</cx:pt>
          <cx:pt idx="283337">0</cx:pt>
          <cx:pt idx="283338">16</cx:pt>
          <cx:pt idx="283339">2</cx:pt>
          <cx:pt idx="283340">8</cx:pt>
          <cx:pt idx="283341">4</cx:pt>
          <cx:pt idx="283342">0</cx:pt>
          <cx:pt idx="283343">16</cx:pt>
          <cx:pt idx="283344">9</cx:pt>
          <cx:pt idx="283345">9</cx:pt>
          <cx:pt idx="283346">0</cx:pt>
          <cx:pt idx="283347">47</cx:pt>
          <cx:pt idx="283348">22</cx:pt>
          <cx:pt idx="283349">1</cx:pt>
          <cx:pt idx="283350">34</cx:pt>
          <cx:pt idx="283351">45</cx:pt>
          <cx:pt idx="283352">97</cx:pt>
          <cx:pt idx="283353">2</cx:pt>
          <cx:pt idx="283354">9</cx:pt>
          <cx:pt idx="283355">2</cx:pt>
          <cx:pt idx="283356">4</cx:pt>
          <cx:pt idx="283357">0</cx:pt>
          <cx:pt idx="283358">7</cx:pt>
          <cx:pt idx="283359">0</cx:pt>
          <cx:pt idx="283360">0</cx:pt>
          <cx:pt idx="283361">0</cx:pt>
          <cx:pt idx="283362">16</cx:pt>
          <cx:pt idx="283363">65</cx:pt>
          <cx:pt idx="283364">68</cx:pt>
          <cx:pt idx="283365">5</cx:pt>
          <cx:pt idx="283366">30</cx:pt>
          <cx:pt idx="283367">21</cx:pt>
          <cx:pt idx="283368">61</cx:pt>
          <cx:pt idx="283369">3</cx:pt>
          <cx:pt idx="283370">23</cx:pt>
          <cx:pt idx="283371">1</cx:pt>
          <cx:pt idx="283372">36</cx:pt>
          <cx:pt idx="283373">0</cx:pt>
          <cx:pt idx="283374">2</cx:pt>
          <cx:pt idx="283375">0</cx:pt>
          <cx:pt idx="283376">0</cx:pt>
          <cx:pt idx="283377">86</cx:pt>
          <cx:pt idx="283378">0</cx:pt>
          <cx:pt idx="283379">0</cx:pt>
          <cx:pt idx="283380">84</cx:pt>
          <cx:pt idx="283381">35</cx:pt>
          <cx:pt idx="283382">90</cx:pt>
          <cx:pt idx="283383">71</cx:pt>
          <cx:pt idx="283384">202</cx:pt>
          <cx:pt idx="283385">24</cx:pt>
          <cx:pt idx="283386">168</cx:pt>
          <cx:pt idx="283387">10</cx:pt>
          <cx:pt idx="283388">12</cx:pt>
          <cx:pt idx="283389">27</cx:pt>
          <cx:pt idx="283390">9</cx:pt>
          <cx:pt idx="283391">134</cx:pt>
          <cx:pt idx="283392">46</cx:pt>
          <cx:pt idx="283393">0</cx:pt>
          <cx:pt idx="283394">164</cx:pt>
          <cx:pt idx="283395">0</cx:pt>
          <cx:pt idx="283396">87</cx:pt>
          <cx:pt idx="283397">1</cx:pt>
          <cx:pt idx="283398">74</cx:pt>
          <cx:pt idx="283399">62</cx:pt>
          <cx:pt idx="283400">0</cx:pt>
          <cx:pt idx="283401">3</cx:pt>
          <cx:pt idx="283402">0</cx:pt>
          <cx:pt idx="283403">0</cx:pt>
          <cx:pt idx="283404">0</cx:pt>
          <cx:pt idx="283405">0</cx:pt>
          <cx:pt idx="283406">50</cx:pt>
          <cx:pt idx="283407">52</cx:pt>
          <cx:pt idx="283408">0</cx:pt>
          <cx:pt idx="283409">8</cx:pt>
          <cx:pt idx="283410">83</cx:pt>
          <cx:pt idx="283411">1</cx:pt>
          <cx:pt idx="283412">47</cx:pt>
          <cx:pt idx="283413">8</cx:pt>
          <cx:pt idx="283414">152</cx:pt>
          <cx:pt idx="283415">60</cx:pt>
          <cx:pt idx="283416">0</cx:pt>
          <cx:pt idx="283417">17</cx:pt>
          <cx:pt idx="283418">37</cx:pt>
          <cx:pt idx="283419">4</cx:pt>
          <cx:pt idx="283420">0</cx:pt>
          <cx:pt idx="283421">81</cx:pt>
          <cx:pt idx="283422">1</cx:pt>
          <cx:pt idx="283423">0</cx:pt>
          <cx:pt idx="283424">22</cx:pt>
          <cx:pt idx="283425">0</cx:pt>
          <cx:pt idx="283426">3</cx:pt>
          <cx:pt idx="283427">175</cx:pt>
          <cx:pt idx="283428">117</cx:pt>
          <cx:pt idx="283429">6</cx:pt>
          <cx:pt idx="283430">31</cx:pt>
          <cx:pt idx="283431">310</cx:pt>
          <cx:pt idx="283432">44</cx:pt>
          <cx:pt idx="283433">0</cx:pt>
          <cx:pt idx="283434">0</cx:pt>
          <cx:pt idx="283435">1</cx:pt>
          <cx:pt idx="283436">4</cx:pt>
          <cx:pt idx="283437">316</cx:pt>
          <cx:pt idx="283438">26</cx:pt>
          <cx:pt idx="283439">17</cx:pt>
          <cx:pt idx="283440">119</cx:pt>
          <cx:pt idx="283441">72</cx:pt>
          <cx:pt idx="283442">12</cx:pt>
          <cx:pt idx="283443">2</cx:pt>
          <cx:pt idx="283444">3</cx:pt>
          <cx:pt idx="283445">56</cx:pt>
          <cx:pt idx="283446">29</cx:pt>
          <cx:pt idx="283447">3</cx:pt>
          <cx:pt idx="283448">5</cx:pt>
          <cx:pt idx="283449">31</cx:pt>
          <cx:pt idx="283450">1</cx:pt>
          <cx:pt idx="283451">23</cx:pt>
          <cx:pt idx="283452">4</cx:pt>
          <cx:pt idx="283453">1</cx:pt>
          <cx:pt idx="283454">14</cx:pt>
          <cx:pt idx="283455">3</cx:pt>
          <cx:pt idx="283456">93</cx:pt>
          <cx:pt idx="283457">3</cx:pt>
          <cx:pt idx="283458">129</cx:pt>
          <cx:pt idx="283459">3</cx:pt>
          <cx:pt idx="283460">13</cx:pt>
          <cx:pt idx="283461">0</cx:pt>
          <cx:pt idx="283462">9</cx:pt>
          <cx:pt idx="283463">0</cx:pt>
          <cx:pt idx="283464">12</cx:pt>
          <cx:pt idx="283465">1</cx:pt>
          <cx:pt idx="283466">12</cx:pt>
          <cx:pt idx="283467">0</cx:pt>
          <cx:pt idx="283468">109</cx:pt>
          <cx:pt idx="283469">0</cx:pt>
          <cx:pt idx="283470">3</cx:pt>
          <cx:pt idx="283471">9</cx:pt>
          <cx:pt idx="283472">1</cx:pt>
          <cx:pt idx="283473">7</cx:pt>
          <cx:pt idx="283474">0</cx:pt>
          <cx:pt idx="283475">0</cx:pt>
          <cx:pt idx="283476">35</cx:pt>
          <cx:pt idx="283477">19</cx:pt>
          <cx:pt idx="283478">36</cx:pt>
          <cx:pt idx="283479">6</cx:pt>
          <cx:pt idx="283480">3</cx:pt>
          <cx:pt idx="283481">5</cx:pt>
          <cx:pt idx="283482">85</cx:pt>
          <cx:pt idx="283483">0</cx:pt>
          <cx:pt idx="283484">1</cx:pt>
          <cx:pt idx="283485">12</cx:pt>
          <cx:pt idx="283486">140</cx:pt>
          <cx:pt idx="283487">0</cx:pt>
          <cx:pt idx="283488">295</cx:pt>
          <cx:pt idx="283489">11</cx:pt>
          <cx:pt idx="283490">0</cx:pt>
          <cx:pt idx="283491">0</cx:pt>
          <cx:pt idx="283492">12</cx:pt>
          <cx:pt idx="283493">13</cx:pt>
          <cx:pt idx="283494">3</cx:pt>
          <cx:pt idx="283495">3</cx:pt>
          <cx:pt idx="283496">149</cx:pt>
          <cx:pt idx="283497">0</cx:pt>
          <cx:pt idx="283498">289</cx:pt>
          <cx:pt idx="283499">0</cx:pt>
          <cx:pt idx="283500">0</cx:pt>
          <cx:pt idx="283501">0</cx:pt>
          <cx:pt idx="283502">0</cx:pt>
          <cx:pt idx="283503">0</cx:pt>
          <cx:pt idx="283504">22</cx:pt>
          <cx:pt idx="283505">83</cx:pt>
          <cx:pt idx="283506">8</cx:pt>
          <cx:pt idx="283507">4</cx:pt>
          <cx:pt idx="283508">7</cx:pt>
          <cx:pt idx="283509">22</cx:pt>
          <cx:pt idx="283510">0</cx:pt>
          <cx:pt idx="283511">1</cx:pt>
          <cx:pt idx="283512">1</cx:pt>
          <cx:pt idx="283513">698</cx:pt>
          <cx:pt idx="283514">37</cx:pt>
          <cx:pt idx="283515">17</cx:pt>
          <cx:pt idx="283516">30</cx:pt>
          <cx:pt idx="283517">2</cx:pt>
          <cx:pt idx="283518">15</cx:pt>
          <cx:pt idx="283519">0</cx:pt>
          <cx:pt idx="283520">93</cx:pt>
          <cx:pt idx="283521">76</cx:pt>
          <cx:pt idx="283522">26</cx:pt>
          <cx:pt idx="283523">20</cx:pt>
          <cx:pt idx="283524">45</cx:pt>
          <cx:pt idx="283525">0</cx:pt>
          <cx:pt idx="283526">0</cx:pt>
          <cx:pt idx="283527">0</cx:pt>
          <cx:pt idx="283528">0</cx:pt>
          <cx:pt idx="283529">9</cx:pt>
          <cx:pt idx="283530">0</cx:pt>
          <cx:pt idx="283531">0</cx:pt>
          <cx:pt idx="283532">1</cx:pt>
          <cx:pt idx="283533">35</cx:pt>
          <cx:pt idx="283534">63</cx:pt>
          <cx:pt idx="283535">15</cx:pt>
          <cx:pt idx="283536">0</cx:pt>
          <cx:pt idx="283537">2</cx:pt>
          <cx:pt idx="283538">1</cx:pt>
          <cx:pt idx="283539">0</cx:pt>
          <cx:pt idx="283540">0</cx:pt>
          <cx:pt idx="283541">118</cx:pt>
          <cx:pt idx="283542">9</cx:pt>
          <cx:pt idx="283543">0</cx:pt>
          <cx:pt idx="283544">8</cx:pt>
          <cx:pt idx="283545">3</cx:pt>
          <cx:pt idx="283546">0</cx:pt>
          <cx:pt idx="283547">21</cx:pt>
          <cx:pt idx="283548">0</cx:pt>
          <cx:pt idx="283549">19</cx:pt>
          <cx:pt idx="283550">161</cx:pt>
          <cx:pt idx="283551">0</cx:pt>
          <cx:pt idx="283552">0</cx:pt>
          <cx:pt idx="283553">1</cx:pt>
          <cx:pt idx="283554">0</cx:pt>
          <cx:pt idx="283555">118</cx:pt>
          <cx:pt idx="283556">9</cx:pt>
          <cx:pt idx="283557">48</cx:pt>
          <cx:pt idx="283558">50</cx:pt>
          <cx:pt idx="283559">1</cx:pt>
          <cx:pt idx="283560">0</cx:pt>
          <cx:pt idx="283561">27</cx:pt>
          <cx:pt idx="283562">0</cx:pt>
          <cx:pt idx="283563">119</cx:pt>
          <cx:pt idx="283564">102</cx:pt>
          <cx:pt idx="283565">92</cx:pt>
          <cx:pt idx="283566">4</cx:pt>
          <cx:pt idx="283567">11</cx:pt>
          <cx:pt idx="283568">0</cx:pt>
          <cx:pt idx="283569">34</cx:pt>
          <cx:pt idx="283570">246</cx:pt>
          <cx:pt idx="283571">4</cx:pt>
          <cx:pt idx="283572">2</cx:pt>
          <cx:pt idx="283573">0</cx:pt>
          <cx:pt idx="283574">14</cx:pt>
          <cx:pt idx="283575">65</cx:pt>
          <cx:pt idx="283576">1</cx:pt>
          <cx:pt idx="283577">7</cx:pt>
          <cx:pt idx="283578">0</cx:pt>
          <cx:pt idx="283579">0</cx:pt>
          <cx:pt idx="283580">9</cx:pt>
          <cx:pt idx="283581">0</cx:pt>
          <cx:pt idx="283582">72</cx:pt>
          <cx:pt idx="283583">2</cx:pt>
          <cx:pt idx="283584">20</cx:pt>
          <cx:pt idx="283585">0</cx:pt>
          <cx:pt idx="283586">0</cx:pt>
          <cx:pt idx="283587">386</cx:pt>
          <cx:pt idx="283588">33</cx:pt>
          <cx:pt idx="283589">29</cx:pt>
          <cx:pt idx="283590">177</cx:pt>
          <cx:pt idx="283591">20</cx:pt>
          <cx:pt idx="283592">10</cx:pt>
          <cx:pt idx="283593">59</cx:pt>
          <cx:pt idx="283594">35</cx:pt>
          <cx:pt idx="283595">85</cx:pt>
          <cx:pt idx="283596">141</cx:pt>
          <cx:pt idx="283597">49</cx:pt>
          <cx:pt idx="283598">76</cx:pt>
          <cx:pt idx="283599">134</cx:pt>
          <cx:pt idx="283600">14</cx:pt>
          <cx:pt idx="283601">0</cx:pt>
          <cx:pt idx="283602">1</cx:pt>
          <cx:pt idx="283603">0</cx:pt>
          <cx:pt idx="283604">71</cx:pt>
          <cx:pt idx="283605">42</cx:pt>
          <cx:pt idx="283606">19</cx:pt>
          <cx:pt idx="283607">0</cx:pt>
          <cx:pt idx="283608">0</cx:pt>
          <cx:pt idx="283609">19</cx:pt>
          <cx:pt idx="283610">104</cx:pt>
          <cx:pt idx="283611">0</cx:pt>
          <cx:pt idx="283612">4</cx:pt>
          <cx:pt idx="283613">34</cx:pt>
          <cx:pt idx="283614">0</cx:pt>
          <cx:pt idx="283615">45</cx:pt>
          <cx:pt idx="283616">7</cx:pt>
          <cx:pt idx="283617">11</cx:pt>
          <cx:pt idx="283618">37</cx:pt>
          <cx:pt idx="283619">3</cx:pt>
          <cx:pt idx="283620">1</cx:pt>
          <cx:pt idx="283621">1</cx:pt>
          <cx:pt idx="283622">0</cx:pt>
          <cx:pt idx="283623">0</cx:pt>
          <cx:pt idx="283624">0</cx:pt>
          <cx:pt idx="283625">66</cx:pt>
          <cx:pt idx="283626">0</cx:pt>
          <cx:pt idx="283627">1</cx:pt>
          <cx:pt idx="283628">81</cx:pt>
          <cx:pt idx="283629">56</cx:pt>
          <cx:pt idx="283630">205</cx:pt>
          <cx:pt idx="283631">1</cx:pt>
          <cx:pt idx="283632">0</cx:pt>
          <cx:pt idx="283633">0</cx:pt>
          <cx:pt idx="283634">1</cx:pt>
          <cx:pt idx="283635">1</cx:pt>
          <cx:pt idx="283636">72</cx:pt>
          <cx:pt idx="283637">0</cx:pt>
          <cx:pt idx="283638">0</cx:pt>
          <cx:pt idx="283639">0</cx:pt>
          <cx:pt idx="283640">0</cx:pt>
          <cx:pt idx="283641">1</cx:pt>
          <cx:pt idx="283642">0</cx:pt>
          <cx:pt idx="283643">0</cx:pt>
          <cx:pt idx="283644">0</cx:pt>
          <cx:pt idx="283645">4</cx:pt>
          <cx:pt idx="283646">2</cx:pt>
          <cx:pt idx="283647">266</cx:pt>
          <cx:pt idx="283648">14</cx:pt>
          <cx:pt idx="283649">21</cx:pt>
          <cx:pt idx="283650">488</cx:pt>
          <cx:pt idx="283651">0</cx:pt>
          <cx:pt idx="283652">5</cx:pt>
          <cx:pt idx="283653">12</cx:pt>
          <cx:pt idx="283654">12</cx:pt>
          <cx:pt idx="283655">77</cx:pt>
          <cx:pt idx="283656">5</cx:pt>
          <cx:pt idx="283657">0</cx:pt>
          <cx:pt idx="283658">24</cx:pt>
          <cx:pt idx="283659">0</cx:pt>
          <cx:pt idx="283660">2</cx:pt>
          <cx:pt idx="283661">0</cx:pt>
          <cx:pt idx="283662">0</cx:pt>
          <cx:pt idx="283663">0</cx:pt>
          <cx:pt idx="283664">0</cx:pt>
          <cx:pt idx="283665">0</cx:pt>
          <cx:pt idx="283666">1</cx:pt>
          <cx:pt idx="283667">1</cx:pt>
          <cx:pt idx="283668">18</cx:pt>
          <cx:pt idx="283669">3</cx:pt>
          <cx:pt idx="283670">1</cx:pt>
          <cx:pt idx="283671">0</cx:pt>
          <cx:pt idx="283672">0</cx:pt>
          <cx:pt idx="283673">0</cx:pt>
          <cx:pt idx="283674">1</cx:pt>
          <cx:pt idx="283675">1</cx:pt>
          <cx:pt idx="283676">118</cx:pt>
          <cx:pt idx="283677">4</cx:pt>
          <cx:pt idx="283678">0</cx:pt>
          <cx:pt idx="283679">1</cx:pt>
          <cx:pt idx="283680">4</cx:pt>
          <cx:pt idx="283681">0</cx:pt>
          <cx:pt idx="283682">1</cx:pt>
          <cx:pt idx="283683">0</cx:pt>
          <cx:pt idx="283684">0</cx:pt>
          <cx:pt idx="283685">2</cx:pt>
          <cx:pt idx="283686">326</cx:pt>
          <cx:pt idx="283687">75</cx:pt>
          <cx:pt idx="283688">0</cx:pt>
          <cx:pt idx="283689">0</cx:pt>
          <cx:pt idx="283690">0</cx:pt>
          <cx:pt idx="283691">132</cx:pt>
          <cx:pt idx="283692">0</cx:pt>
          <cx:pt idx="283693">0</cx:pt>
          <cx:pt idx="283694">19</cx:pt>
          <cx:pt idx="283695">1</cx:pt>
          <cx:pt idx="283696">0</cx:pt>
          <cx:pt idx="283697">10</cx:pt>
          <cx:pt idx="283698">83</cx:pt>
          <cx:pt idx="283699">91</cx:pt>
          <cx:pt idx="283700">7</cx:pt>
          <cx:pt idx="283701">0</cx:pt>
          <cx:pt idx="283702">0</cx:pt>
          <cx:pt idx="283703">33</cx:pt>
          <cx:pt idx="283704">1</cx:pt>
          <cx:pt idx="283705">54</cx:pt>
          <cx:pt idx="283706">0</cx:pt>
          <cx:pt idx="283707">12</cx:pt>
          <cx:pt idx="283708">36</cx:pt>
          <cx:pt idx="283709">154</cx:pt>
          <cx:pt idx="283710">0</cx:pt>
          <cx:pt idx="283711">0</cx:pt>
          <cx:pt idx="283712">96</cx:pt>
          <cx:pt idx="283713">46</cx:pt>
          <cx:pt idx="283714">62</cx:pt>
          <cx:pt idx="283715">24</cx:pt>
          <cx:pt idx="283716">32</cx:pt>
          <cx:pt idx="283717">0</cx:pt>
          <cx:pt idx="283718">2</cx:pt>
          <cx:pt idx="283719">0</cx:pt>
          <cx:pt idx="283720">80</cx:pt>
          <cx:pt idx="283721">5</cx:pt>
          <cx:pt idx="283722">1</cx:pt>
          <cx:pt idx="283723">0</cx:pt>
          <cx:pt idx="283724">35</cx:pt>
          <cx:pt idx="283725">1</cx:pt>
          <cx:pt idx="283726">4</cx:pt>
          <cx:pt idx="283727">0</cx:pt>
          <cx:pt idx="283728">0</cx:pt>
          <cx:pt idx="283729">0</cx:pt>
          <cx:pt idx="283730">0</cx:pt>
          <cx:pt idx="283731">0</cx:pt>
          <cx:pt idx="283732">0</cx:pt>
          <cx:pt idx="283733">0</cx:pt>
          <cx:pt idx="283734">0</cx:pt>
          <cx:pt idx="283735">9</cx:pt>
          <cx:pt idx="283736">1</cx:pt>
          <cx:pt idx="283737">0</cx:pt>
          <cx:pt idx="283738">215</cx:pt>
          <cx:pt idx="283739">28</cx:pt>
          <cx:pt idx="283740">0</cx:pt>
          <cx:pt idx="283741">0</cx:pt>
          <cx:pt idx="283742">6</cx:pt>
          <cx:pt idx="283743">7</cx:pt>
          <cx:pt idx="283744">17</cx:pt>
          <cx:pt idx="283745">34</cx:pt>
          <cx:pt idx="283746">3</cx:pt>
          <cx:pt idx="283747">32</cx:pt>
          <cx:pt idx="283748">7</cx:pt>
          <cx:pt idx="283749">137</cx:pt>
          <cx:pt idx="283750">38</cx:pt>
          <cx:pt idx="283751">2</cx:pt>
          <cx:pt idx="283752">2</cx:pt>
          <cx:pt idx="283753">0</cx:pt>
          <cx:pt idx="283754">25</cx:pt>
          <cx:pt idx="283755">25</cx:pt>
          <cx:pt idx="283756">13</cx:pt>
          <cx:pt idx="283757">2</cx:pt>
          <cx:pt idx="283758">12</cx:pt>
          <cx:pt idx="283759">8</cx:pt>
          <cx:pt idx="283760">5</cx:pt>
          <cx:pt idx="283761">0</cx:pt>
          <cx:pt idx="283762">0</cx:pt>
          <cx:pt idx="283763">242</cx:pt>
          <cx:pt idx="283764">133</cx:pt>
          <cx:pt idx="283765">104</cx:pt>
          <cx:pt idx="283766">328</cx:pt>
          <cx:pt idx="283767">0</cx:pt>
          <cx:pt idx="283768">48</cx:pt>
          <cx:pt idx="283769">2</cx:pt>
          <cx:pt idx="283770">23</cx:pt>
          <cx:pt idx="283771">0</cx:pt>
          <cx:pt idx="283772">0</cx:pt>
          <cx:pt idx="283773">60</cx:pt>
          <cx:pt idx="283774">13</cx:pt>
          <cx:pt idx="283775">14</cx:pt>
          <cx:pt idx="283776">1</cx:pt>
          <cx:pt idx="283777">13</cx:pt>
          <cx:pt idx="283778">3</cx:pt>
          <cx:pt idx="283779">1</cx:pt>
          <cx:pt idx="283780">4</cx:pt>
          <cx:pt idx="283781">6</cx:pt>
          <cx:pt idx="283782">78</cx:pt>
          <cx:pt idx="283783">28</cx:pt>
          <cx:pt idx="283784">107</cx:pt>
          <cx:pt idx="283785">4</cx:pt>
          <cx:pt idx="283786">7</cx:pt>
          <cx:pt idx="283787">0</cx:pt>
          <cx:pt idx="283788">2</cx:pt>
          <cx:pt idx="283789">178</cx:pt>
          <cx:pt idx="283790">0</cx:pt>
          <cx:pt idx="283791">0</cx:pt>
          <cx:pt idx="283792">0</cx:pt>
          <cx:pt idx="283793">0</cx:pt>
          <cx:pt idx="283794">0</cx:pt>
          <cx:pt idx="283795">0</cx:pt>
          <cx:pt idx="283796">0</cx:pt>
          <cx:pt idx="283797">4</cx:pt>
          <cx:pt idx="283798">11</cx:pt>
          <cx:pt idx="283799">42</cx:pt>
          <cx:pt idx="283800">7</cx:pt>
          <cx:pt idx="283801">275</cx:pt>
          <cx:pt idx="283802">135</cx:pt>
          <cx:pt idx="283803">9</cx:pt>
          <cx:pt idx="283804">18</cx:pt>
          <cx:pt idx="283805">1</cx:pt>
          <cx:pt idx="283806">20</cx:pt>
          <cx:pt idx="283807">273</cx:pt>
          <cx:pt idx="283808">38</cx:pt>
          <cx:pt idx="283809">3</cx:pt>
          <cx:pt idx="283810">1</cx:pt>
          <cx:pt idx="283811">1</cx:pt>
          <cx:pt idx="283812">1</cx:pt>
          <cx:pt idx="283813">0</cx:pt>
          <cx:pt idx="283814">77</cx:pt>
          <cx:pt idx="283815">165</cx:pt>
          <cx:pt idx="283816">169</cx:pt>
          <cx:pt idx="283817">31</cx:pt>
          <cx:pt idx="283818">4</cx:pt>
          <cx:pt idx="283819">1</cx:pt>
          <cx:pt idx="283820">0</cx:pt>
          <cx:pt idx="283821">0</cx:pt>
          <cx:pt idx="283822">0</cx:pt>
          <cx:pt idx="283823">0</cx:pt>
          <cx:pt idx="283824">1</cx:pt>
          <cx:pt idx="283825">0</cx:pt>
          <cx:pt idx="283826">0</cx:pt>
          <cx:pt idx="283827">0</cx:pt>
          <cx:pt idx="283828">0</cx:pt>
          <cx:pt idx="283829">11</cx:pt>
          <cx:pt idx="283830">84</cx:pt>
          <cx:pt idx="283831">8</cx:pt>
          <cx:pt idx="283832">17</cx:pt>
          <cx:pt idx="283833">22</cx:pt>
          <cx:pt idx="283834">0</cx:pt>
          <cx:pt idx="283835">39</cx:pt>
          <cx:pt idx="283836">51</cx:pt>
          <cx:pt idx="283837">335</cx:pt>
          <cx:pt idx="283838">0</cx:pt>
          <cx:pt idx="283839">245</cx:pt>
          <cx:pt idx="283840">1</cx:pt>
          <cx:pt idx="283841">14</cx:pt>
          <cx:pt idx="283842">7</cx:pt>
          <cx:pt idx="283843">28</cx:pt>
          <cx:pt idx="283844">2</cx:pt>
          <cx:pt idx="283845">143</cx:pt>
          <cx:pt idx="283846">0</cx:pt>
          <cx:pt idx="283847">52</cx:pt>
          <cx:pt idx="283848">11</cx:pt>
          <cx:pt idx="283849">4</cx:pt>
          <cx:pt idx="283850">4</cx:pt>
          <cx:pt idx="283851">0</cx:pt>
          <cx:pt idx="283852">381</cx:pt>
          <cx:pt idx="283853">2</cx:pt>
          <cx:pt idx="283854">624</cx:pt>
          <cx:pt idx="283855">7</cx:pt>
          <cx:pt idx="283856">33</cx:pt>
          <cx:pt idx="283857">8</cx:pt>
          <cx:pt idx="283858">4</cx:pt>
          <cx:pt idx="283859">0</cx:pt>
          <cx:pt idx="283860">0</cx:pt>
          <cx:pt idx="283861">28</cx:pt>
          <cx:pt idx="283862">120</cx:pt>
          <cx:pt idx="283863">119</cx:pt>
          <cx:pt idx="283864">5</cx:pt>
          <cx:pt idx="283865">0</cx:pt>
          <cx:pt idx="283866">0</cx:pt>
          <cx:pt idx="283867">10</cx:pt>
          <cx:pt idx="283868">0</cx:pt>
          <cx:pt idx="283869">0</cx:pt>
          <cx:pt idx="283870">0</cx:pt>
          <cx:pt idx="283871">0</cx:pt>
          <cx:pt idx="283872">0</cx:pt>
          <cx:pt idx="283873">7</cx:pt>
          <cx:pt idx="283874">9</cx:pt>
          <cx:pt idx="283875">0</cx:pt>
          <cx:pt idx="283876">1</cx:pt>
          <cx:pt idx="283877">0</cx:pt>
          <cx:pt idx="283878">66</cx:pt>
          <cx:pt idx="283879">0</cx:pt>
          <cx:pt idx="283880">0</cx:pt>
          <cx:pt idx="283881">0</cx:pt>
          <cx:pt idx="283882">1</cx:pt>
          <cx:pt idx="283883">0</cx:pt>
          <cx:pt idx="283884">1</cx:pt>
          <cx:pt idx="283885">62</cx:pt>
          <cx:pt idx="283886">40</cx:pt>
          <cx:pt idx="283887">1</cx:pt>
          <cx:pt idx="283888">1</cx:pt>
          <cx:pt idx="283889">6</cx:pt>
          <cx:pt idx="283890">42</cx:pt>
          <cx:pt idx="283891">0</cx:pt>
          <cx:pt idx="283892">0</cx:pt>
          <cx:pt idx="283893">2</cx:pt>
          <cx:pt idx="283894">1</cx:pt>
          <cx:pt idx="283895">103</cx:pt>
          <cx:pt idx="283896">0</cx:pt>
          <cx:pt idx="283897">6</cx:pt>
          <cx:pt idx="283898">0</cx:pt>
          <cx:pt idx="283899">0</cx:pt>
          <cx:pt idx="283900">3</cx:pt>
          <cx:pt idx="283901">30</cx:pt>
          <cx:pt idx="283902">57</cx:pt>
          <cx:pt idx="283903">13</cx:pt>
          <cx:pt idx="283904">308</cx:pt>
          <cx:pt idx="283905">28</cx:pt>
          <cx:pt idx="283906">279</cx:pt>
          <cx:pt idx="283907">119</cx:pt>
          <cx:pt idx="283908">20</cx:pt>
          <cx:pt idx="283909">29</cx:pt>
          <cx:pt idx="283910">567</cx:pt>
          <cx:pt idx="283911">8</cx:pt>
          <cx:pt idx="283912">146</cx:pt>
          <cx:pt idx="283913">30</cx:pt>
          <cx:pt idx="283914">74</cx:pt>
          <cx:pt idx="283915">47</cx:pt>
          <cx:pt idx="283916">2</cx:pt>
          <cx:pt idx="283917">18</cx:pt>
          <cx:pt idx="283918">369</cx:pt>
          <cx:pt idx="283919">26</cx:pt>
          <cx:pt idx="283920">0</cx:pt>
          <cx:pt idx="283921">7</cx:pt>
          <cx:pt idx="283922">65</cx:pt>
          <cx:pt idx="283923">15</cx:pt>
          <cx:pt idx="283924">657</cx:pt>
          <cx:pt idx="283925">19</cx:pt>
          <cx:pt idx="283926">0</cx:pt>
          <cx:pt idx="283927">56</cx:pt>
          <cx:pt idx="283928">0</cx:pt>
          <cx:pt idx="283929">0</cx:pt>
          <cx:pt idx="283930">1</cx:pt>
          <cx:pt idx="283931">2</cx:pt>
          <cx:pt idx="283932">0</cx:pt>
          <cx:pt idx="283933">0</cx:pt>
          <cx:pt idx="283934">0</cx:pt>
          <cx:pt idx="283935">27</cx:pt>
          <cx:pt idx="283936">8</cx:pt>
          <cx:pt idx="283937">13</cx:pt>
          <cx:pt idx="283938">9</cx:pt>
          <cx:pt idx="283939">19</cx:pt>
          <cx:pt idx="283940">0</cx:pt>
          <cx:pt idx="283941">370</cx:pt>
          <cx:pt idx="283942">154</cx:pt>
          <cx:pt idx="283943">40</cx:pt>
          <cx:pt idx="283944">46</cx:pt>
          <cx:pt idx="283945">0</cx:pt>
          <cx:pt idx="283946">92</cx:pt>
          <cx:pt idx="283947">0</cx:pt>
          <cx:pt idx="283948">4</cx:pt>
          <cx:pt idx="283949">1</cx:pt>
          <cx:pt idx="283950">5</cx:pt>
          <cx:pt idx="283951">19</cx:pt>
          <cx:pt idx="283952">31</cx:pt>
          <cx:pt idx="283953">0</cx:pt>
          <cx:pt idx="283954">44</cx:pt>
          <cx:pt idx="283955">18</cx:pt>
          <cx:pt idx="283956">2</cx:pt>
          <cx:pt idx="283957">7</cx:pt>
          <cx:pt idx="283958">6</cx:pt>
          <cx:pt idx="283959">38</cx:pt>
          <cx:pt idx="283960">6</cx:pt>
          <cx:pt idx="283961">20</cx:pt>
          <cx:pt idx="283962">3</cx:pt>
          <cx:pt idx="283963">1</cx:pt>
          <cx:pt idx="283964">2</cx:pt>
          <cx:pt idx="283965">354</cx:pt>
          <cx:pt idx="283966">12</cx:pt>
          <cx:pt idx="283967">38</cx:pt>
          <cx:pt idx="283968">11</cx:pt>
          <cx:pt idx="283969">81</cx:pt>
          <cx:pt idx="283970">1</cx:pt>
          <cx:pt idx="283971">0</cx:pt>
          <cx:pt idx="283972">0</cx:pt>
          <cx:pt idx="283973">14</cx:pt>
          <cx:pt idx="283974">0</cx:pt>
          <cx:pt idx="283975">0</cx:pt>
          <cx:pt idx="283976">0</cx:pt>
          <cx:pt idx="283977">0</cx:pt>
          <cx:pt idx="283978">0</cx:pt>
          <cx:pt idx="283979">0</cx:pt>
          <cx:pt idx="283980">0</cx:pt>
          <cx:pt idx="283981">0</cx:pt>
          <cx:pt idx="283982">0</cx:pt>
          <cx:pt idx="283983">0</cx:pt>
          <cx:pt idx="283984">0</cx:pt>
          <cx:pt idx="283985">0</cx:pt>
          <cx:pt idx="283986">0</cx:pt>
          <cx:pt idx="283987">0</cx:pt>
          <cx:pt idx="283988">0</cx:pt>
          <cx:pt idx="283989">0</cx:pt>
          <cx:pt idx="283990">1</cx:pt>
          <cx:pt idx="283991">0</cx:pt>
          <cx:pt idx="283992">0</cx:pt>
          <cx:pt idx="283993">14</cx:pt>
          <cx:pt idx="283994">3</cx:pt>
          <cx:pt idx="283995">1</cx:pt>
          <cx:pt idx="283996">29</cx:pt>
          <cx:pt idx="283997">16</cx:pt>
          <cx:pt idx="283998">7</cx:pt>
          <cx:pt idx="283999">167</cx:pt>
          <cx:pt idx="284000">4</cx:pt>
          <cx:pt idx="284001">1</cx:pt>
          <cx:pt idx="284002">20</cx:pt>
          <cx:pt idx="284003">1</cx:pt>
          <cx:pt idx="284004">0</cx:pt>
          <cx:pt idx="284005">8</cx:pt>
          <cx:pt idx="284006">2</cx:pt>
          <cx:pt idx="284007">0</cx:pt>
          <cx:pt idx="284008">30</cx:pt>
          <cx:pt idx="284009">72</cx:pt>
          <cx:pt idx="284010">21</cx:pt>
          <cx:pt idx="284011">0</cx:pt>
          <cx:pt idx="284012">46</cx:pt>
          <cx:pt idx="284013">0</cx:pt>
          <cx:pt idx="284014">15</cx:pt>
          <cx:pt idx="284015">0</cx:pt>
          <cx:pt idx="284016">2</cx:pt>
          <cx:pt idx="284017">29</cx:pt>
          <cx:pt idx="284018">53</cx:pt>
          <cx:pt idx="284019">0</cx:pt>
          <cx:pt idx="284020">4</cx:pt>
          <cx:pt idx="284021">1</cx:pt>
          <cx:pt idx="284022">0</cx:pt>
          <cx:pt idx="284023">136</cx:pt>
          <cx:pt idx="284024">136</cx:pt>
          <cx:pt idx="284025">26</cx:pt>
          <cx:pt idx="284026">0</cx:pt>
          <cx:pt idx="284027">21</cx:pt>
          <cx:pt idx="284028">0</cx:pt>
          <cx:pt idx="284029">0</cx:pt>
          <cx:pt idx="284030">0</cx:pt>
          <cx:pt idx="284031">0</cx:pt>
          <cx:pt idx="284032">4</cx:pt>
          <cx:pt idx="284033">0</cx:pt>
          <cx:pt idx="284034">1</cx:pt>
          <cx:pt idx="284035">9</cx:pt>
          <cx:pt idx="284036">8</cx:pt>
          <cx:pt idx="284037">0</cx:pt>
          <cx:pt idx="284038">75</cx:pt>
          <cx:pt idx="284039">131</cx:pt>
          <cx:pt idx="284040">14</cx:pt>
          <cx:pt idx="284041">19</cx:pt>
          <cx:pt idx="284042">91</cx:pt>
          <cx:pt idx="284043">0</cx:pt>
          <cx:pt idx="284044">15</cx:pt>
          <cx:pt idx="284045">16</cx:pt>
          <cx:pt idx="284046">165</cx:pt>
          <cx:pt idx="284047">34</cx:pt>
          <cx:pt idx="284048">24</cx:pt>
          <cx:pt idx="284049">254</cx:pt>
          <cx:pt idx="284050">0</cx:pt>
          <cx:pt idx="284051">0</cx:pt>
          <cx:pt idx="284052">24</cx:pt>
          <cx:pt idx="284053">2</cx:pt>
          <cx:pt idx="284054">13</cx:pt>
          <cx:pt idx="284055">0</cx:pt>
          <cx:pt idx="284056">0</cx:pt>
          <cx:pt idx="284057">0</cx:pt>
          <cx:pt idx="284058">0</cx:pt>
          <cx:pt idx="284059">0</cx:pt>
          <cx:pt idx="284060">0</cx:pt>
          <cx:pt idx="284061">0</cx:pt>
          <cx:pt idx="284062">1</cx:pt>
          <cx:pt idx="284063">0</cx:pt>
          <cx:pt idx="284064">23</cx:pt>
          <cx:pt idx="284065">3</cx:pt>
          <cx:pt idx="284066">1</cx:pt>
          <cx:pt idx="284067">6</cx:pt>
          <cx:pt idx="284068">20</cx:pt>
          <cx:pt idx="284069">356</cx:pt>
          <cx:pt idx="284070">0</cx:pt>
          <cx:pt idx="284071">75</cx:pt>
          <cx:pt idx="284072">0</cx:pt>
          <cx:pt idx="284073">12</cx:pt>
          <cx:pt idx="284074">0</cx:pt>
          <cx:pt idx="284075">0</cx:pt>
          <cx:pt idx="284076">35</cx:pt>
          <cx:pt idx="284077">30</cx:pt>
          <cx:pt idx="284078">1</cx:pt>
          <cx:pt idx="284079">85</cx:pt>
          <cx:pt idx="284080">0</cx:pt>
          <cx:pt idx="284081">0</cx:pt>
          <cx:pt idx="284082">14</cx:pt>
          <cx:pt idx="284083">1</cx:pt>
          <cx:pt idx="284084">0</cx:pt>
          <cx:pt idx="284085">1</cx:pt>
          <cx:pt idx="284086">0</cx:pt>
          <cx:pt idx="284087">0</cx:pt>
          <cx:pt idx="284088">137</cx:pt>
          <cx:pt idx="284089">938</cx:pt>
          <cx:pt idx="284090">0</cx:pt>
          <cx:pt idx="284091">7</cx:pt>
          <cx:pt idx="284092">0</cx:pt>
          <cx:pt idx="284093">1</cx:pt>
          <cx:pt idx="284094">1</cx:pt>
          <cx:pt idx="284095">0</cx:pt>
          <cx:pt idx="284096">1</cx:pt>
          <cx:pt idx="284097">2</cx:pt>
          <cx:pt idx="284098">26</cx:pt>
          <cx:pt idx="284099">0</cx:pt>
          <cx:pt idx="284100">0</cx:pt>
          <cx:pt idx="284101">170</cx:pt>
          <cx:pt idx="284102">4</cx:pt>
          <cx:pt idx="284103">27</cx:pt>
          <cx:pt idx="284104">0</cx:pt>
          <cx:pt idx="284105">11</cx:pt>
          <cx:pt idx="284106">4</cx:pt>
          <cx:pt idx="284107">0</cx:pt>
          <cx:pt idx="284108">33</cx:pt>
          <cx:pt idx="284109">0</cx:pt>
          <cx:pt idx="284110">0</cx:pt>
          <cx:pt idx="284111">34</cx:pt>
          <cx:pt idx="284112">0</cx:pt>
          <cx:pt idx="284113">749</cx:pt>
          <cx:pt idx="284114">20</cx:pt>
          <cx:pt idx="284115">49</cx:pt>
          <cx:pt idx="284116">0</cx:pt>
          <cx:pt idx="284117">9</cx:pt>
          <cx:pt idx="284118">1092</cx:pt>
          <cx:pt idx="284119">20</cx:pt>
          <cx:pt idx="284120">99</cx:pt>
          <cx:pt idx="284121">4</cx:pt>
          <cx:pt idx="284122">44</cx:pt>
          <cx:pt idx="284123">0</cx:pt>
          <cx:pt idx="284124">4</cx:pt>
          <cx:pt idx="284125">135</cx:pt>
          <cx:pt idx="284126">0</cx:pt>
          <cx:pt idx="284127">29</cx:pt>
          <cx:pt idx="284128">17</cx:pt>
          <cx:pt idx="284129">8</cx:pt>
          <cx:pt idx="284130">3</cx:pt>
          <cx:pt idx="284131">59</cx:pt>
          <cx:pt idx="284132">52</cx:pt>
          <cx:pt idx="284133">29</cx:pt>
          <cx:pt idx="284134">1</cx:pt>
          <cx:pt idx="284135">155</cx:pt>
          <cx:pt idx="284136">0</cx:pt>
          <cx:pt idx="284137">56</cx:pt>
          <cx:pt idx="284138">219</cx:pt>
          <cx:pt idx="284139">25</cx:pt>
          <cx:pt idx="284140">0</cx:pt>
          <cx:pt idx="284141">193</cx:pt>
          <cx:pt idx="284142">267</cx:pt>
          <cx:pt idx="284143">77</cx:pt>
          <cx:pt idx="284144">4</cx:pt>
          <cx:pt idx="284145">5</cx:pt>
          <cx:pt idx="284146">1</cx:pt>
          <cx:pt idx="284147">119</cx:pt>
          <cx:pt idx="284148">313</cx:pt>
          <cx:pt idx="284149">41</cx:pt>
          <cx:pt idx="284150">42</cx:pt>
          <cx:pt idx="284151">61</cx:pt>
          <cx:pt idx="284152">0</cx:pt>
          <cx:pt idx="284153">6</cx:pt>
          <cx:pt idx="284154">0</cx:pt>
          <cx:pt idx="284155">10</cx:pt>
          <cx:pt idx="284156">14</cx:pt>
          <cx:pt idx="284157">5</cx:pt>
          <cx:pt idx="284158">5</cx:pt>
          <cx:pt idx="284159">0</cx:pt>
          <cx:pt idx="284160">2</cx:pt>
          <cx:pt idx="284161">0</cx:pt>
          <cx:pt idx="284162">0</cx:pt>
          <cx:pt idx="284163">17</cx:pt>
          <cx:pt idx="284164">0</cx:pt>
          <cx:pt idx="284165">44</cx:pt>
          <cx:pt idx="284166">62</cx:pt>
          <cx:pt idx="284167">0</cx:pt>
          <cx:pt idx="284168">18</cx:pt>
          <cx:pt idx="284169">50</cx:pt>
          <cx:pt idx="284170">63</cx:pt>
          <cx:pt idx="284171">0</cx:pt>
          <cx:pt idx="284172">1</cx:pt>
          <cx:pt idx="284173">0</cx:pt>
          <cx:pt idx="284174">469</cx:pt>
          <cx:pt idx="284175">15</cx:pt>
          <cx:pt idx="284176">1</cx:pt>
          <cx:pt idx="284177">2</cx:pt>
          <cx:pt idx="284178">65</cx:pt>
          <cx:pt idx="284179">0</cx:pt>
          <cx:pt idx="284180">18</cx:pt>
          <cx:pt idx="284181">0</cx:pt>
          <cx:pt idx="284182">0</cx:pt>
          <cx:pt idx="284183">57</cx:pt>
          <cx:pt idx="284184">7</cx:pt>
          <cx:pt idx="284185">95</cx:pt>
          <cx:pt idx="284186">0</cx:pt>
          <cx:pt idx="284187">4</cx:pt>
          <cx:pt idx="284188">45</cx:pt>
          <cx:pt idx="284189">9</cx:pt>
          <cx:pt idx="284190">29</cx:pt>
          <cx:pt idx="284191">207</cx:pt>
          <cx:pt idx="284192">0</cx:pt>
          <cx:pt idx="284193">160</cx:pt>
          <cx:pt idx="284194">14</cx:pt>
          <cx:pt idx="284195">20</cx:pt>
          <cx:pt idx="284196">75</cx:pt>
          <cx:pt idx="284197">14</cx:pt>
          <cx:pt idx="284198">76</cx:pt>
          <cx:pt idx="284199">0</cx:pt>
          <cx:pt idx="284200">0</cx:pt>
          <cx:pt idx="284201">63</cx:pt>
          <cx:pt idx="284202">17</cx:pt>
          <cx:pt idx="284203">3</cx:pt>
          <cx:pt idx="284204">1</cx:pt>
          <cx:pt idx="284205">0</cx:pt>
          <cx:pt idx="284206">8</cx:pt>
          <cx:pt idx="284207">0</cx:pt>
          <cx:pt idx="284208">46</cx:pt>
          <cx:pt idx="284209">16</cx:pt>
          <cx:pt idx="284210">54</cx:pt>
          <cx:pt idx="284211">0</cx:pt>
          <cx:pt idx="284212">0</cx:pt>
          <cx:pt idx="284213">719</cx:pt>
          <cx:pt idx="284214">0</cx:pt>
          <cx:pt idx="284215">2</cx:pt>
          <cx:pt idx="284216">1</cx:pt>
          <cx:pt idx="284217">43</cx:pt>
          <cx:pt idx="284218">45</cx:pt>
          <cx:pt idx="284219">0</cx:pt>
          <cx:pt idx="284220">61</cx:pt>
          <cx:pt idx="284221">1</cx:pt>
          <cx:pt idx="284222">53</cx:pt>
          <cx:pt idx="284223">0</cx:pt>
          <cx:pt idx="284224">5</cx:pt>
          <cx:pt idx="284225">25</cx:pt>
          <cx:pt idx="284226">0</cx:pt>
          <cx:pt idx="284227">93</cx:pt>
          <cx:pt idx="284228">198</cx:pt>
          <cx:pt idx="284229">336</cx:pt>
          <cx:pt idx="284230">52</cx:pt>
          <cx:pt idx="284231">57</cx:pt>
          <cx:pt idx="284232">55</cx:pt>
          <cx:pt idx="284233">26</cx:pt>
          <cx:pt idx="284234">47</cx:pt>
          <cx:pt idx="284235">59</cx:pt>
          <cx:pt idx="284236">49</cx:pt>
          <cx:pt idx="284237">0</cx:pt>
          <cx:pt idx="284238">37</cx:pt>
          <cx:pt idx="284239">14</cx:pt>
          <cx:pt idx="284240">0</cx:pt>
          <cx:pt idx="284241">2</cx:pt>
          <cx:pt idx="284242">83</cx:pt>
          <cx:pt idx="284243">24</cx:pt>
          <cx:pt idx="284244">385</cx:pt>
          <cx:pt idx="284245">311</cx:pt>
          <cx:pt idx="284246">98</cx:pt>
          <cx:pt idx="284247">207</cx:pt>
          <cx:pt idx="284248">0</cx:pt>
          <cx:pt idx="284249">157</cx:pt>
          <cx:pt idx="284250">588</cx:pt>
          <cx:pt idx="284251">6</cx:pt>
          <cx:pt idx="284252">134</cx:pt>
          <cx:pt idx="284253">21</cx:pt>
          <cx:pt idx="284254">9</cx:pt>
          <cx:pt idx="284255">88</cx:pt>
          <cx:pt idx="284256">61</cx:pt>
          <cx:pt idx="284257">3</cx:pt>
          <cx:pt idx="284258">0</cx:pt>
          <cx:pt idx="284259">0</cx:pt>
          <cx:pt idx="284260">0</cx:pt>
          <cx:pt idx="284261">1</cx:pt>
          <cx:pt idx="284262">6</cx:pt>
          <cx:pt idx="284263">0</cx:pt>
          <cx:pt idx="284264">13</cx:pt>
          <cx:pt idx="284265">130</cx:pt>
          <cx:pt idx="284266">3</cx:pt>
          <cx:pt idx="284267">0</cx:pt>
          <cx:pt idx="284268">5</cx:pt>
          <cx:pt idx="284269">0</cx:pt>
          <cx:pt idx="284270">0</cx:pt>
          <cx:pt idx="284271">0</cx:pt>
          <cx:pt idx="284272">498</cx:pt>
          <cx:pt idx="284273">16</cx:pt>
          <cx:pt idx="284274">36</cx:pt>
          <cx:pt idx="284275">27</cx:pt>
          <cx:pt idx="284276">17</cx:pt>
          <cx:pt idx="284277">7</cx:pt>
          <cx:pt idx="284278">34</cx:pt>
          <cx:pt idx="284279">23</cx:pt>
          <cx:pt idx="284280">34</cx:pt>
          <cx:pt idx="284281">6</cx:pt>
          <cx:pt idx="284282">0</cx:pt>
          <cx:pt idx="284283">161</cx:pt>
          <cx:pt idx="284284">669</cx:pt>
          <cx:pt idx="284285">41</cx:pt>
          <cx:pt idx="284286">68</cx:pt>
          <cx:pt idx="284287">1</cx:pt>
          <cx:pt idx="284288">0</cx:pt>
          <cx:pt idx="284289">24</cx:pt>
          <cx:pt idx="284290">370</cx:pt>
          <cx:pt idx="284291">9</cx:pt>
          <cx:pt idx="284292">32</cx:pt>
          <cx:pt idx="284293">0</cx:pt>
          <cx:pt idx="284294">142</cx:pt>
          <cx:pt idx="284295">0</cx:pt>
          <cx:pt idx="284296">74</cx:pt>
          <cx:pt idx="284297">0</cx:pt>
          <cx:pt idx="284298">61</cx:pt>
          <cx:pt idx="284299">114</cx:pt>
          <cx:pt idx="284300">75</cx:pt>
          <cx:pt idx="284301">2</cx:pt>
          <cx:pt idx="284302">347</cx:pt>
          <cx:pt idx="284303">65</cx:pt>
          <cx:pt idx="284304">104</cx:pt>
          <cx:pt idx="284305">7</cx:pt>
          <cx:pt idx="284306">77</cx:pt>
          <cx:pt idx="284307">4</cx:pt>
          <cx:pt idx="284308">0</cx:pt>
          <cx:pt idx="284309">0</cx:pt>
          <cx:pt idx="284310">0</cx:pt>
          <cx:pt idx="284311">383</cx:pt>
          <cx:pt idx="284312">124</cx:pt>
          <cx:pt idx="284313">22</cx:pt>
          <cx:pt idx="284314">104</cx:pt>
          <cx:pt idx="284315">29</cx:pt>
          <cx:pt idx="284316">12</cx:pt>
          <cx:pt idx="284317">14</cx:pt>
          <cx:pt idx="284318">2</cx:pt>
          <cx:pt idx="284319">0</cx:pt>
          <cx:pt idx="284320">0</cx:pt>
          <cx:pt idx="284321">0</cx:pt>
          <cx:pt idx="284322">0</cx:pt>
          <cx:pt idx="284323">0</cx:pt>
          <cx:pt idx="284324">0</cx:pt>
          <cx:pt idx="284325">0</cx:pt>
          <cx:pt idx="284326">0</cx:pt>
          <cx:pt idx="284327">13</cx:pt>
          <cx:pt idx="284328">1</cx:pt>
          <cx:pt idx="284329">20</cx:pt>
          <cx:pt idx="284330">120</cx:pt>
          <cx:pt idx="284331">4</cx:pt>
          <cx:pt idx="284332">2</cx:pt>
          <cx:pt idx="284333">3</cx:pt>
          <cx:pt idx="284334">9</cx:pt>
          <cx:pt idx="284335">0</cx:pt>
          <cx:pt idx="284336">0</cx:pt>
          <cx:pt idx="284337">247</cx:pt>
          <cx:pt idx="284338">12</cx:pt>
          <cx:pt idx="284339">0</cx:pt>
          <cx:pt idx="284340">3</cx:pt>
          <cx:pt idx="284341">96</cx:pt>
          <cx:pt idx="284342">0</cx:pt>
          <cx:pt idx="284343">0</cx:pt>
          <cx:pt idx="284344">2</cx:pt>
          <cx:pt idx="284345">0</cx:pt>
          <cx:pt idx="284346">0</cx:pt>
          <cx:pt idx="284347">123</cx:pt>
          <cx:pt idx="284348">97</cx:pt>
          <cx:pt idx="284349">0</cx:pt>
          <cx:pt idx="284350">2</cx:pt>
          <cx:pt idx="284351">2</cx:pt>
          <cx:pt idx="284352">20</cx:pt>
          <cx:pt idx="284353">36</cx:pt>
          <cx:pt idx="284354">0</cx:pt>
          <cx:pt idx="284355">1</cx:pt>
          <cx:pt idx="284356">6</cx:pt>
          <cx:pt idx="284357">0</cx:pt>
          <cx:pt idx="284358">1</cx:pt>
          <cx:pt idx="284359">2</cx:pt>
          <cx:pt idx="284360">1</cx:pt>
          <cx:pt idx="284361">4</cx:pt>
          <cx:pt idx="284362">0</cx:pt>
          <cx:pt idx="284363">2</cx:pt>
          <cx:pt idx="284364">1</cx:pt>
          <cx:pt idx="284365">0</cx:pt>
          <cx:pt idx="284366">0</cx:pt>
          <cx:pt idx="284367">11</cx:pt>
          <cx:pt idx="284368">0</cx:pt>
          <cx:pt idx="284369">0</cx:pt>
          <cx:pt idx="284370">40</cx:pt>
          <cx:pt idx="284371">214</cx:pt>
          <cx:pt idx="284372">226</cx:pt>
          <cx:pt idx="284373">88</cx:pt>
          <cx:pt idx="284374">0</cx:pt>
          <cx:pt idx="284375">98</cx:pt>
          <cx:pt idx="284376">81</cx:pt>
          <cx:pt idx="284377">17</cx:pt>
          <cx:pt idx="284378">21</cx:pt>
          <cx:pt idx="284379">3</cx:pt>
          <cx:pt idx="284380">49</cx:pt>
          <cx:pt idx="284381">191</cx:pt>
          <cx:pt idx="284382">11</cx:pt>
          <cx:pt idx="284383">0</cx:pt>
          <cx:pt idx="284384">18</cx:pt>
          <cx:pt idx="284385">3</cx:pt>
          <cx:pt idx="284386">0</cx:pt>
          <cx:pt idx="284387">0</cx:pt>
          <cx:pt idx="284388">0</cx:pt>
          <cx:pt idx="284389">0</cx:pt>
          <cx:pt idx="284390">0</cx:pt>
          <cx:pt idx="284391">8</cx:pt>
          <cx:pt idx="284392">0</cx:pt>
          <cx:pt idx="284393">0</cx:pt>
          <cx:pt idx="284394">5</cx:pt>
          <cx:pt idx="284395">20</cx:pt>
          <cx:pt idx="284396">189</cx:pt>
          <cx:pt idx="284397">100</cx:pt>
          <cx:pt idx="284398">0</cx:pt>
          <cx:pt idx="284399">56</cx:pt>
          <cx:pt idx="284400">2</cx:pt>
          <cx:pt idx="284401">0</cx:pt>
          <cx:pt idx="284402">1</cx:pt>
          <cx:pt idx="284403">37</cx:pt>
          <cx:pt idx="284404">63</cx:pt>
          <cx:pt idx="284405">15</cx:pt>
          <cx:pt idx="284406">95</cx:pt>
          <cx:pt idx="284407">1</cx:pt>
          <cx:pt idx="284408">58</cx:pt>
          <cx:pt idx="284409">5</cx:pt>
          <cx:pt idx="284410">1</cx:pt>
          <cx:pt idx="284411">0</cx:pt>
          <cx:pt idx="284412">1</cx:pt>
          <cx:pt idx="284413">28</cx:pt>
          <cx:pt idx="284414">15</cx:pt>
          <cx:pt idx="284415">0</cx:pt>
          <cx:pt idx="284416">1</cx:pt>
          <cx:pt idx="284417">1</cx:pt>
          <cx:pt idx="284418">13</cx:pt>
          <cx:pt idx="284419">60</cx:pt>
          <cx:pt idx="284420">21</cx:pt>
          <cx:pt idx="284421">5</cx:pt>
          <cx:pt idx="284422">1</cx:pt>
          <cx:pt idx="284423">0</cx:pt>
          <cx:pt idx="284424">8</cx:pt>
          <cx:pt idx="284425">1</cx:pt>
          <cx:pt idx="284426">18</cx:pt>
          <cx:pt idx="284427">0</cx:pt>
          <cx:pt idx="284428">306</cx:pt>
          <cx:pt idx="284429">28</cx:pt>
          <cx:pt idx="284430">0</cx:pt>
          <cx:pt idx="284431">0</cx:pt>
          <cx:pt idx="284432">32</cx:pt>
          <cx:pt idx="284433">10</cx:pt>
          <cx:pt idx="284434">41</cx:pt>
          <cx:pt idx="284435">1</cx:pt>
          <cx:pt idx="284436">1</cx:pt>
          <cx:pt idx="284437">4</cx:pt>
          <cx:pt idx="284438">1</cx:pt>
          <cx:pt idx="284439">1</cx:pt>
          <cx:pt idx="284440">102</cx:pt>
          <cx:pt idx="284441">3</cx:pt>
          <cx:pt idx="284442">0</cx:pt>
          <cx:pt idx="284443">1</cx:pt>
          <cx:pt idx="284444">28</cx:pt>
          <cx:pt idx="284445">1</cx:pt>
          <cx:pt idx="284446">98</cx:pt>
          <cx:pt idx="284447">25</cx:pt>
          <cx:pt idx="284448">66</cx:pt>
          <cx:pt idx="284449">8</cx:pt>
          <cx:pt idx="284450">46</cx:pt>
          <cx:pt idx="284451">28</cx:pt>
          <cx:pt idx="284452">3</cx:pt>
          <cx:pt idx="284453">0</cx:pt>
          <cx:pt idx="284454">27</cx:pt>
          <cx:pt idx="284455">49</cx:pt>
          <cx:pt idx="284456">1</cx:pt>
          <cx:pt idx="284457">0</cx:pt>
          <cx:pt idx="284458">11</cx:pt>
          <cx:pt idx="284459">0</cx:pt>
          <cx:pt idx="284460">0</cx:pt>
          <cx:pt idx="284461">1</cx:pt>
          <cx:pt idx="284462">0</cx:pt>
          <cx:pt idx="284463">0</cx:pt>
          <cx:pt idx="284464">7</cx:pt>
          <cx:pt idx="284465">1</cx:pt>
          <cx:pt idx="284466">2</cx:pt>
          <cx:pt idx="284467">0</cx:pt>
          <cx:pt idx="284468">0</cx:pt>
          <cx:pt idx="284469">15</cx:pt>
          <cx:pt idx="284470">16</cx:pt>
          <cx:pt idx="284471">0</cx:pt>
          <cx:pt idx="284472">1</cx:pt>
          <cx:pt idx="284473">0</cx:pt>
          <cx:pt idx="284474">153</cx:pt>
          <cx:pt idx="284475">1</cx:pt>
          <cx:pt idx="284476">0</cx:pt>
          <cx:pt idx="284477">0</cx:pt>
          <cx:pt idx="284478">214</cx:pt>
          <cx:pt idx="284479">6</cx:pt>
          <cx:pt idx="284480">17</cx:pt>
          <cx:pt idx="284481">102</cx:pt>
          <cx:pt idx="284482">56</cx:pt>
          <cx:pt idx="284483">35</cx:pt>
          <cx:pt idx="284484">8</cx:pt>
          <cx:pt idx="284485">39</cx:pt>
          <cx:pt idx="284486">0</cx:pt>
          <cx:pt idx="284487">3</cx:pt>
          <cx:pt idx="284488">0</cx:pt>
          <cx:pt idx="284489">121</cx:pt>
          <cx:pt idx="284490">246</cx:pt>
          <cx:pt idx="284491">1</cx:pt>
          <cx:pt idx="284492">8</cx:pt>
          <cx:pt idx="284493">41</cx:pt>
          <cx:pt idx="284494">29</cx:pt>
          <cx:pt idx="284495">0</cx:pt>
          <cx:pt idx="284496">0</cx:pt>
          <cx:pt idx="284497">4</cx:pt>
          <cx:pt idx="284498">48</cx:pt>
          <cx:pt idx="284499">21</cx:pt>
          <cx:pt idx="284500">6</cx:pt>
          <cx:pt idx="284501">0</cx:pt>
          <cx:pt idx="284502">104</cx:pt>
          <cx:pt idx="284503">278</cx:pt>
          <cx:pt idx="284504">213</cx:pt>
          <cx:pt idx="284505">0</cx:pt>
          <cx:pt idx="284506">0</cx:pt>
          <cx:pt idx="284507">1</cx:pt>
          <cx:pt idx="284508">14</cx:pt>
          <cx:pt idx="284509">0</cx:pt>
          <cx:pt idx="284510">56</cx:pt>
          <cx:pt idx="284511">0</cx:pt>
          <cx:pt idx="284512">0</cx:pt>
          <cx:pt idx="284513">73</cx:pt>
          <cx:pt idx="284514">0</cx:pt>
          <cx:pt idx="284515">175</cx:pt>
          <cx:pt idx="284516">132</cx:pt>
          <cx:pt idx="284517">14</cx:pt>
          <cx:pt idx="284518">676</cx:pt>
          <cx:pt idx="284519">153</cx:pt>
          <cx:pt idx="284520">17</cx:pt>
          <cx:pt idx="284521">35</cx:pt>
          <cx:pt idx="284522">15</cx:pt>
          <cx:pt idx="284523">6</cx:pt>
          <cx:pt idx="284524">0</cx:pt>
          <cx:pt idx="284525">32</cx:pt>
          <cx:pt idx="284526">4</cx:pt>
          <cx:pt idx="284527">72</cx:pt>
          <cx:pt idx="284528">15</cx:pt>
          <cx:pt idx="284529">3</cx:pt>
          <cx:pt idx="284530">1</cx:pt>
          <cx:pt idx="284531">19</cx:pt>
          <cx:pt idx="284532">0</cx:pt>
          <cx:pt idx="284533">7</cx:pt>
          <cx:pt idx="284534">558</cx:pt>
          <cx:pt idx="284535">104</cx:pt>
          <cx:pt idx="284536">51</cx:pt>
          <cx:pt idx="284537">1</cx:pt>
          <cx:pt idx="284538">3</cx:pt>
          <cx:pt idx="284539">14</cx:pt>
          <cx:pt idx="284540">126</cx:pt>
          <cx:pt idx="284541">105</cx:pt>
          <cx:pt idx="284542">33</cx:pt>
          <cx:pt idx="284543">33</cx:pt>
          <cx:pt idx="284544">0</cx:pt>
          <cx:pt idx="284545">1</cx:pt>
          <cx:pt idx="284546">137</cx:pt>
          <cx:pt idx="284547">70</cx:pt>
          <cx:pt idx="284548">190</cx:pt>
          <cx:pt idx="284549">47</cx:pt>
          <cx:pt idx="284550">0</cx:pt>
          <cx:pt idx="284551">43</cx:pt>
          <cx:pt idx="284552">3</cx:pt>
          <cx:pt idx="284553">252</cx:pt>
          <cx:pt idx="284554">56</cx:pt>
          <cx:pt idx="284555">612</cx:pt>
          <cx:pt idx="284556">0</cx:pt>
          <cx:pt idx="284557">8</cx:pt>
          <cx:pt idx="284558">112</cx:pt>
          <cx:pt idx="284559">38</cx:pt>
          <cx:pt idx="284560">3</cx:pt>
          <cx:pt idx="284561">174</cx:pt>
          <cx:pt idx="284562">0</cx:pt>
          <cx:pt idx="284563">6</cx:pt>
          <cx:pt idx="284564">0</cx:pt>
          <cx:pt idx="284565">8</cx:pt>
          <cx:pt idx="284566">1</cx:pt>
          <cx:pt idx="284567">18</cx:pt>
          <cx:pt idx="284568">7</cx:pt>
          <cx:pt idx="284569">85</cx:pt>
          <cx:pt idx="284570">113</cx:pt>
          <cx:pt idx="284571">71</cx:pt>
          <cx:pt idx="284572">1</cx:pt>
          <cx:pt idx="284573">27</cx:pt>
          <cx:pt idx="284574">0</cx:pt>
          <cx:pt idx="284575">27</cx:pt>
          <cx:pt idx="284576">0</cx:pt>
          <cx:pt idx="284577">30</cx:pt>
          <cx:pt idx="284578">2</cx:pt>
          <cx:pt idx="284579">55</cx:pt>
          <cx:pt idx="284580">221</cx:pt>
          <cx:pt idx="284581">20</cx:pt>
          <cx:pt idx="284582">0</cx:pt>
          <cx:pt idx="284583">0</cx:pt>
          <cx:pt idx="284584">16</cx:pt>
          <cx:pt idx="284585">0</cx:pt>
          <cx:pt idx="284586">450</cx:pt>
          <cx:pt idx="284587">2</cx:pt>
          <cx:pt idx="284588">17</cx:pt>
          <cx:pt idx="284589">3</cx:pt>
          <cx:pt idx="284590">5</cx:pt>
          <cx:pt idx="284591">0</cx:pt>
          <cx:pt idx="284592">66</cx:pt>
          <cx:pt idx="284593">20</cx:pt>
          <cx:pt idx="284594">4</cx:pt>
          <cx:pt idx="284595">4</cx:pt>
          <cx:pt idx="284596">0</cx:pt>
          <cx:pt idx="284597">372</cx:pt>
          <cx:pt idx="284598">0</cx:pt>
          <cx:pt idx="284599">2</cx:pt>
          <cx:pt idx="284600">93</cx:pt>
          <cx:pt idx="284601">1</cx:pt>
          <cx:pt idx="284602">237</cx:pt>
          <cx:pt idx="284603">28</cx:pt>
          <cx:pt idx="284604">1</cx:pt>
          <cx:pt idx="284605">178</cx:pt>
          <cx:pt idx="284606">36</cx:pt>
          <cx:pt idx="284607">94</cx:pt>
          <cx:pt idx="284608">70</cx:pt>
          <cx:pt idx="284609">38</cx:pt>
          <cx:pt idx="284610">0</cx:pt>
          <cx:pt idx="284611">1</cx:pt>
          <cx:pt idx="284612">1</cx:pt>
          <cx:pt idx="284613">64</cx:pt>
          <cx:pt idx="284614">104</cx:pt>
          <cx:pt idx="284615">84</cx:pt>
          <cx:pt idx="284616">0</cx:pt>
          <cx:pt idx="284617">23</cx:pt>
          <cx:pt idx="284618">524</cx:pt>
          <cx:pt idx="284619">3</cx:pt>
          <cx:pt idx="284620">147</cx:pt>
          <cx:pt idx="284621">48</cx:pt>
          <cx:pt idx="284622">42</cx:pt>
          <cx:pt idx="284623">112</cx:pt>
          <cx:pt idx="284624">0</cx:pt>
          <cx:pt idx="284625">0</cx:pt>
          <cx:pt idx="284626">0</cx:pt>
          <cx:pt idx="284627">34</cx:pt>
          <cx:pt idx="284628">180</cx:pt>
          <cx:pt idx="284629">38</cx:pt>
          <cx:pt idx="284630">0</cx:pt>
          <cx:pt idx="284631">10</cx:pt>
          <cx:pt idx="284632">48</cx:pt>
          <cx:pt idx="284633">17</cx:pt>
          <cx:pt idx="284634">15</cx:pt>
          <cx:pt idx="284635">5</cx:pt>
          <cx:pt idx="284636">28</cx:pt>
          <cx:pt idx="284637">8</cx:pt>
          <cx:pt idx="284638">274</cx:pt>
          <cx:pt idx="284639">0</cx:pt>
          <cx:pt idx="284640">29</cx:pt>
          <cx:pt idx="284641">0</cx:pt>
          <cx:pt idx="284642">0</cx:pt>
          <cx:pt idx="284643">15</cx:pt>
          <cx:pt idx="284644">74</cx:pt>
          <cx:pt idx="284645">0</cx:pt>
          <cx:pt idx="284646">0</cx:pt>
          <cx:pt idx="284647">99</cx:pt>
          <cx:pt idx="284648">7</cx:pt>
          <cx:pt idx="284649">1</cx:pt>
          <cx:pt idx="284650">4</cx:pt>
          <cx:pt idx="284651">40</cx:pt>
          <cx:pt idx="284652">196</cx:pt>
          <cx:pt idx="284653">9</cx:pt>
          <cx:pt idx="284654">8</cx:pt>
          <cx:pt idx="284655">7</cx:pt>
          <cx:pt idx="284656">13</cx:pt>
          <cx:pt idx="284657">0</cx:pt>
          <cx:pt idx="284658">9</cx:pt>
          <cx:pt idx="284659">295</cx:pt>
          <cx:pt idx="284660">0</cx:pt>
          <cx:pt idx="284661">505</cx:pt>
          <cx:pt idx="284662">19</cx:pt>
          <cx:pt idx="284663">1</cx:pt>
          <cx:pt idx="284664">1</cx:pt>
          <cx:pt idx="284665">0</cx:pt>
          <cx:pt idx="284666">0</cx:pt>
          <cx:pt idx="284667">0</cx:pt>
          <cx:pt idx="284668">14</cx:pt>
          <cx:pt idx="284669">0</cx:pt>
          <cx:pt idx="284670">425</cx:pt>
          <cx:pt idx="284671">6</cx:pt>
          <cx:pt idx="284672">1</cx:pt>
          <cx:pt idx="284673">0</cx:pt>
          <cx:pt idx="284674">63</cx:pt>
          <cx:pt idx="284675">27</cx:pt>
          <cx:pt idx="284676">6</cx:pt>
          <cx:pt idx="284677">32</cx:pt>
          <cx:pt idx="284678">1</cx:pt>
          <cx:pt idx="284679">15</cx:pt>
          <cx:pt idx="284680">0</cx:pt>
          <cx:pt idx="284681">19</cx:pt>
          <cx:pt idx="284682">92</cx:pt>
          <cx:pt idx="284683">0</cx:pt>
          <cx:pt idx="284684">96</cx:pt>
          <cx:pt idx="284685">42</cx:pt>
          <cx:pt idx="284686">5</cx:pt>
          <cx:pt idx="284687">0</cx:pt>
          <cx:pt idx="284688">1</cx:pt>
          <cx:pt idx="284689">57</cx:pt>
          <cx:pt idx="284690">0</cx:pt>
          <cx:pt idx="284691">10</cx:pt>
          <cx:pt idx="284692">0</cx:pt>
          <cx:pt idx="284693">0</cx:pt>
          <cx:pt idx="284694">0</cx:pt>
          <cx:pt idx="284695">9</cx:pt>
          <cx:pt idx="284696">26</cx:pt>
          <cx:pt idx="284697">130</cx:pt>
          <cx:pt idx="284698">0</cx:pt>
          <cx:pt idx="284699">13</cx:pt>
          <cx:pt idx="284700">98</cx:pt>
          <cx:pt idx="284701">204</cx:pt>
          <cx:pt idx="284702">20</cx:pt>
          <cx:pt idx="284703">46</cx:pt>
          <cx:pt idx="284704">60</cx:pt>
          <cx:pt idx="284705">0</cx:pt>
          <cx:pt idx="284706">0</cx:pt>
          <cx:pt idx="284707">0</cx:pt>
          <cx:pt idx="284708">0</cx:pt>
          <cx:pt idx="284709">0</cx:pt>
          <cx:pt idx="284710">0</cx:pt>
          <cx:pt idx="284711">0</cx:pt>
          <cx:pt idx="284712">0</cx:pt>
          <cx:pt idx="284713">0</cx:pt>
          <cx:pt idx="284714">0</cx:pt>
          <cx:pt idx="284715">0</cx:pt>
          <cx:pt idx="284716">0</cx:pt>
          <cx:pt idx="284717">0</cx:pt>
          <cx:pt idx="284718">0</cx:pt>
          <cx:pt idx="284719">0</cx:pt>
          <cx:pt idx="284720">0</cx:pt>
          <cx:pt idx="284721">0</cx:pt>
          <cx:pt idx="284722">62</cx:pt>
          <cx:pt idx="284723">457</cx:pt>
          <cx:pt idx="284724">2</cx:pt>
          <cx:pt idx="284725">0</cx:pt>
          <cx:pt idx="284726">10</cx:pt>
          <cx:pt idx="284727">14</cx:pt>
          <cx:pt idx="284728">12</cx:pt>
          <cx:pt idx="284729">229</cx:pt>
          <cx:pt idx="284730">5</cx:pt>
          <cx:pt idx="284731">173</cx:pt>
          <cx:pt idx="284732">0</cx:pt>
          <cx:pt idx="284733">7</cx:pt>
          <cx:pt idx="284734">0</cx:pt>
          <cx:pt idx="284735">1</cx:pt>
          <cx:pt idx="284736">4</cx:pt>
          <cx:pt idx="284737">0</cx:pt>
          <cx:pt idx="284738">1</cx:pt>
          <cx:pt idx="284739">8</cx:pt>
          <cx:pt idx="284740">124</cx:pt>
          <cx:pt idx="284741">0</cx:pt>
          <cx:pt idx="284742">50</cx:pt>
          <cx:pt idx="284743">6</cx:pt>
          <cx:pt idx="284744">226</cx:pt>
          <cx:pt idx="284745">0</cx:pt>
          <cx:pt idx="284746">0</cx:pt>
          <cx:pt idx="284747">0</cx:pt>
          <cx:pt idx="284748">161</cx:pt>
          <cx:pt idx="284749">14</cx:pt>
          <cx:pt idx="284750">3</cx:pt>
          <cx:pt idx="284751">12</cx:pt>
          <cx:pt idx="284752">7</cx:pt>
          <cx:pt idx="284753">166</cx:pt>
          <cx:pt idx="284754">2</cx:pt>
          <cx:pt idx="284755">4</cx:pt>
          <cx:pt idx="284756">1</cx:pt>
          <cx:pt idx="284757">81</cx:pt>
          <cx:pt idx="284758">41</cx:pt>
          <cx:pt idx="284759">1</cx:pt>
          <cx:pt idx="284760">34</cx:pt>
          <cx:pt idx="284761">0</cx:pt>
          <cx:pt idx="284762">0</cx:pt>
          <cx:pt idx="284763">30</cx:pt>
          <cx:pt idx="284764">0</cx:pt>
          <cx:pt idx="284765">147</cx:pt>
          <cx:pt idx="284766">148</cx:pt>
          <cx:pt idx="284767">123</cx:pt>
          <cx:pt idx="284768">168</cx:pt>
          <cx:pt idx="284769">91</cx:pt>
          <cx:pt idx="284770">8</cx:pt>
          <cx:pt idx="284771">145</cx:pt>
          <cx:pt idx="284772">0</cx:pt>
          <cx:pt idx="284773">0</cx:pt>
          <cx:pt idx="284774">0</cx:pt>
          <cx:pt idx="284775">0</cx:pt>
          <cx:pt idx="284776">20</cx:pt>
          <cx:pt idx="284777">0</cx:pt>
          <cx:pt idx="284778">61</cx:pt>
          <cx:pt idx="284779">0</cx:pt>
          <cx:pt idx="284780">160</cx:pt>
          <cx:pt idx="284781">1</cx:pt>
          <cx:pt idx="284782">0</cx:pt>
          <cx:pt idx="284783">0</cx:pt>
          <cx:pt idx="284784">32</cx:pt>
          <cx:pt idx="284785">251</cx:pt>
          <cx:pt idx="284786">0</cx:pt>
          <cx:pt idx="284787">3</cx:pt>
          <cx:pt idx="284788">0</cx:pt>
          <cx:pt idx="284789">2</cx:pt>
          <cx:pt idx="284790">2</cx:pt>
          <cx:pt idx="284791">6</cx:pt>
          <cx:pt idx="284792">0</cx:pt>
          <cx:pt idx="284793">0</cx:pt>
          <cx:pt idx="284794">0</cx:pt>
          <cx:pt idx="284795">3</cx:pt>
          <cx:pt idx="284796">0</cx:pt>
          <cx:pt idx="284797">0</cx:pt>
          <cx:pt idx="284798">13</cx:pt>
          <cx:pt idx="284799">5</cx:pt>
          <cx:pt idx="284800">27</cx:pt>
          <cx:pt idx="284801">3</cx:pt>
          <cx:pt idx="284802">0</cx:pt>
          <cx:pt idx="284803">131</cx:pt>
          <cx:pt idx="284804">37</cx:pt>
          <cx:pt idx="284805">15</cx:pt>
          <cx:pt idx="284806">2</cx:pt>
          <cx:pt idx="284807">0</cx:pt>
          <cx:pt idx="284808">1</cx:pt>
          <cx:pt idx="284809">147</cx:pt>
          <cx:pt idx="284810">14</cx:pt>
          <cx:pt idx="284811">0</cx:pt>
          <cx:pt idx="284812">12</cx:pt>
          <cx:pt idx="284813">2</cx:pt>
          <cx:pt idx="284814">3</cx:pt>
          <cx:pt idx="284815">71</cx:pt>
          <cx:pt idx="284816">165</cx:pt>
          <cx:pt idx="284817">4</cx:pt>
          <cx:pt idx="284818">1</cx:pt>
          <cx:pt idx="284819">31</cx:pt>
          <cx:pt idx="284820">0</cx:pt>
          <cx:pt idx="284821">228</cx:pt>
          <cx:pt idx="284822">21</cx:pt>
          <cx:pt idx="284823">27</cx:pt>
          <cx:pt idx="284824">278</cx:pt>
          <cx:pt idx="284825">1</cx:pt>
          <cx:pt idx="284826">2</cx:pt>
          <cx:pt idx="284827">0</cx:pt>
          <cx:pt idx="284828">452</cx:pt>
          <cx:pt idx="284829">0</cx:pt>
          <cx:pt idx="284830">14</cx:pt>
          <cx:pt idx="284831">3</cx:pt>
          <cx:pt idx="284832">1</cx:pt>
          <cx:pt idx="284833">63</cx:pt>
          <cx:pt idx="284834">1</cx:pt>
          <cx:pt idx="284835">14</cx:pt>
          <cx:pt idx="284836">3</cx:pt>
          <cx:pt idx="284837">100</cx:pt>
          <cx:pt idx="284838">1</cx:pt>
          <cx:pt idx="284839">4</cx:pt>
          <cx:pt idx="284840">103</cx:pt>
          <cx:pt idx="284841">8</cx:pt>
          <cx:pt idx="284842">384</cx:pt>
          <cx:pt idx="284843">0</cx:pt>
          <cx:pt idx="284844">23</cx:pt>
          <cx:pt idx="284845">154</cx:pt>
          <cx:pt idx="284846">21</cx:pt>
          <cx:pt idx="284847">0</cx:pt>
          <cx:pt idx="284848">1</cx:pt>
          <cx:pt idx="284849">24</cx:pt>
          <cx:pt idx="284850">11</cx:pt>
          <cx:pt idx="284851">338</cx:pt>
          <cx:pt idx="284852">11</cx:pt>
          <cx:pt idx="284853">33</cx:pt>
          <cx:pt idx="284854">0</cx:pt>
          <cx:pt idx="284855">0</cx:pt>
          <cx:pt idx="284856">0</cx:pt>
          <cx:pt idx="284857">0</cx:pt>
          <cx:pt idx="284858">0</cx:pt>
          <cx:pt idx="284859">0</cx:pt>
          <cx:pt idx="284860">10</cx:pt>
          <cx:pt idx="284861">0</cx:pt>
          <cx:pt idx="284862">1</cx:pt>
          <cx:pt idx="284863">1</cx:pt>
          <cx:pt idx="284864">0</cx:pt>
          <cx:pt idx="284865">0</cx:pt>
          <cx:pt idx="284866">140</cx:pt>
          <cx:pt idx="284867">14</cx:pt>
          <cx:pt idx="284868">56</cx:pt>
          <cx:pt idx="284869">3</cx:pt>
          <cx:pt idx="284870">136</cx:pt>
          <cx:pt idx="284871">51</cx:pt>
          <cx:pt idx="284872">1</cx:pt>
          <cx:pt idx="284873">0</cx:pt>
          <cx:pt idx="284874">9</cx:pt>
          <cx:pt idx="284875">0</cx:pt>
          <cx:pt idx="284876">62</cx:pt>
          <cx:pt idx="284877">0</cx:pt>
          <cx:pt idx="284878">1</cx:pt>
          <cx:pt idx="284879">0</cx:pt>
          <cx:pt idx="284880">0</cx:pt>
          <cx:pt idx="284881">585</cx:pt>
          <cx:pt idx="284882">30</cx:pt>
          <cx:pt idx="284883">0</cx:pt>
          <cx:pt idx="284884">3</cx:pt>
          <cx:pt idx="284885">1</cx:pt>
          <cx:pt idx="284886">3</cx:pt>
          <cx:pt idx="284887">0</cx:pt>
          <cx:pt idx="284888">12</cx:pt>
          <cx:pt idx="284889">91</cx:pt>
          <cx:pt idx="284890">4</cx:pt>
          <cx:pt idx="284891">102</cx:pt>
          <cx:pt idx="284892">48</cx:pt>
          <cx:pt idx="284893">357</cx:pt>
          <cx:pt idx="284894">52</cx:pt>
          <cx:pt idx="284895">5</cx:pt>
          <cx:pt idx="284896">218</cx:pt>
          <cx:pt idx="284897">111</cx:pt>
          <cx:pt idx="284898">120</cx:pt>
          <cx:pt idx="284899">0</cx:pt>
          <cx:pt idx="284900">203</cx:pt>
          <cx:pt idx="284901">20</cx:pt>
          <cx:pt idx="284902">5</cx:pt>
          <cx:pt idx="284903">4</cx:pt>
          <cx:pt idx="284904">6</cx:pt>
          <cx:pt idx="284905">0</cx:pt>
          <cx:pt idx="284906">10</cx:pt>
          <cx:pt idx="284907">4</cx:pt>
          <cx:pt idx="284908">0</cx:pt>
          <cx:pt idx="284909">1</cx:pt>
          <cx:pt idx="284910">6</cx:pt>
          <cx:pt idx="284911">46</cx:pt>
          <cx:pt idx="284912">3</cx:pt>
          <cx:pt idx="284913">1</cx:pt>
          <cx:pt idx="284914">0</cx:pt>
          <cx:pt idx="284915">8</cx:pt>
          <cx:pt idx="284916">18</cx:pt>
          <cx:pt idx="284917">1</cx:pt>
          <cx:pt idx="284918">0</cx:pt>
          <cx:pt idx="284919">11</cx:pt>
          <cx:pt idx="284920">0</cx:pt>
          <cx:pt idx="284921">63</cx:pt>
          <cx:pt idx="284922">57</cx:pt>
          <cx:pt idx="284923">15</cx:pt>
          <cx:pt idx="284924">9</cx:pt>
          <cx:pt idx="284925">37</cx:pt>
          <cx:pt idx="284926">33</cx:pt>
          <cx:pt idx="284927">0</cx:pt>
          <cx:pt idx="284928">14</cx:pt>
          <cx:pt idx="284929">0</cx:pt>
          <cx:pt idx="284930">8</cx:pt>
          <cx:pt idx="284931">0</cx:pt>
          <cx:pt idx="284932">0</cx:pt>
          <cx:pt idx="284933">0</cx:pt>
          <cx:pt idx="284934">0</cx:pt>
          <cx:pt idx="284935">0</cx:pt>
          <cx:pt idx="284936">2</cx:pt>
          <cx:pt idx="284937">81</cx:pt>
          <cx:pt idx="284938">55</cx:pt>
          <cx:pt idx="284939">1</cx:pt>
          <cx:pt idx="284940">36</cx:pt>
          <cx:pt idx="284941">11</cx:pt>
          <cx:pt idx="284942">154</cx:pt>
          <cx:pt idx="284943">16</cx:pt>
          <cx:pt idx="284944">888</cx:pt>
          <cx:pt idx="284945">35</cx:pt>
          <cx:pt idx="284946">101</cx:pt>
          <cx:pt idx="284947">83</cx:pt>
          <cx:pt idx="284948">0</cx:pt>
          <cx:pt idx="284949">173</cx:pt>
          <cx:pt idx="284950">259</cx:pt>
          <cx:pt idx="284951">100</cx:pt>
          <cx:pt idx="284952">0</cx:pt>
          <cx:pt idx="284953">0</cx:pt>
          <cx:pt idx="284954">3</cx:pt>
          <cx:pt idx="284955">17</cx:pt>
          <cx:pt idx="284956">157</cx:pt>
          <cx:pt idx="284957">194</cx:pt>
          <cx:pt idx="284958">1</cx:pt>
          <cx:pt idx="284959">0</cx:pt>
          <cx:pt idx="284960">4</cx:pt>
          <cx:pt idx="284961">8</cx:pt>
          <cx:pt idx="284962">30</cx:pt>
          <cx:pt idx="284963">28</cx:pt>
          <cx:pt idx="284964">70</cx:pt>
          <cx:pt idx="284965">0</cx:pt>
          <cx:pt idx="284966">0</cx:pt>
          <cx:pt idx="284967">1</cx:pt>
          <cx:pt idx="284968">0</cx:pt>
          <cx:pt idx="284969">30</cx:pt>
          <cx:pt idx="284970">8</cx:pt>
          <cx:pt idx="284971">17</cx:pt>
          <cx:pt idx="284972">0</cx:pt>
          <cx:pt idx="284973">8</cx:pt>
          <cx:pt idx="284974">1</cx:pt>
          <cx:pt idx="284975">98</cx:pt>
          <cx:pt idx="284976">127</cx:pt>
          <cx:pt idx="284977">16</cx:pt>
          <cx:pt idx="284978">6</cx:pt>
          <cx:pt idx="284979">0</cx:pt>
          <cx:pt idx="284980">0</cx:pt>
          <cx:pt idx="284981">0</cx:pt>
          <cx:pt idx="284982">4</cx:pt>
          <cx:pt idx="284983">3</cx:pt>
          <cx:pt idx="284984">510</cx:pt>
          <cx:pt idx="284985">421</cx:pt>
          <cx:pt idx="284986">6</cx:pt>
          <cx:pt idx="284987">28</cx:pt>
          <cx:pt idx="284988">77</cx:pt>
          <cx:pt idx="284989">90</cx:pt>
          <cx:pt idx="284990">113</cx:pt>
          <cx:pt idx="284991">45</cx:pt>
          <cx:pt idx="284992">17</cx:pt>
          <cx:pt idx="284993">1</cx:pt>
          <cx:pt idx="284994">443</cx:pt>
          <cx:pt idx="284995">45</cx:pt>
          <cx:pt idx="284996">35</cx:pt>
          <cx:pt idx="284997">0</cx:pt>
          <cx:pt idx="284998">1</cx:pt>
          <cx:pt idx="284999">63</cx:pt>
          <cx:pt idx="285000">0</cx:pt>
          <cx:pt idx="285001">42</cx:pt>
          <cx:pt idx="285002">0</cx:pt>
          <cx:pt idx="285003">3</cx:pt>
          <cx:pt idx="285004">13</cx:pt>
          <cx:pt idx="285005">0</cx:pt>
          <cx:pt idx="285006">89</cx:pt>
          <cx:pt idx="285007">39</cx:pt>
          <cx:pt idx="285008">6</cx:pt>
          <cx:pt idx="285009">78</cx:pt>
          <cx:pt idx="285010">0</cx:pt>
          <cx:pt idx="285011">23</cx:pt>
          <cx:pt idx="285012">0</cx:pt>
          <cx:pt idx="285013">97</cx:pt>
          <cx:pt idx="285014">156</cx:pt>
          <cx:pt idx="285015">2</cx:pt>
          <cx:pt idx="285016">5</cx:pt>
          <cx:pt idx="285017">0</cx:pt>
          <cx:pt idx="285018">286</cx:pt>
          <cx:pt idx="285019">158</cx:pt>
          <cx:pt idx="285020">0</cx:pt>
          <cx:pt idx="285021">105</cx:pt>
          <cx:pt idx="285022">17</cx:pt>
          <cx:pt idx="285023">13</cx:pt>
          <cx:pt idx="285024">0</cx:pt>
          <cx:pt idx="285025">0</cx:pt>
          <cx:pt idx="285026">0</cx:pt>
          <cx:pt idx="285027">2</cx:pt>
          <cx:pt idx="285028">27</cx:pt>
          <cx:pt idx="285029">5</cx:pt>
          <cx:pt idx="285030">0</cx:pt>
          <cx:pt idx="285031">12</cx:pt>
          <cx:pt idx="285032">1</cx:pt>
          <cx:pt idx="285033">1</cx:pt>
          <cx:pt idx="285034">0</cx:pt>
          <cx:pt idx="285035">13</cx:pt>
          <cx:pt idx="285036">1</cx:pt>
          <cx:pt idx="285037">55</cx:pt>
          <cx:pt idx="285038">18</cx:pt>
          <cx:pt idx="285039">0</cx:pt>
          <cx:pt idx="285040">70</cx:pt>
          <cx:pt idx="285041">164</cx:pt>
          <cx:pt idx="285042">17</cx:pt>
          <cx:pt idx="285043">56</cx:pt>
          <cx:pt idx="285044">38</cx:pt>
          <cx:pt idx="285045">0</cx:pt>
          <cx:pt idx="285046">3</cx:pt>
          <cx:pt idx="285047">18</cx:pt>
          <cx:pt idx="285048">0</cx:pt>
          <cx:pt idx="285049">0</cx:pt>
          <cx:pt idx="285050">118</cx:pt>
          <cx:pt idx="285051">272</cx:pt>
          <cx:pt idx="285052">10</cx:pt>
          <cx:pt idx="285053">105</cx:pt>
          <cx:pt idx="285054">1</cx:pt>
          <cx:pt idx="285055">0</cx:pt>
          <cx:pt idx="285056">34</cx:pt>
          <cx:pt idx="285057">3</cx:pt>
          <cx:pt idx="285058">267</cx:pt>
          <cx:pt idx="285059">0</cx:pt>
          <cx:pt idx="285060">0</cx:pt>
          <cx:pt idx="285061">5</cx:pt>
          <cx:pt idx="285062">54</cx:pt>
          <cx:pt idx="285063">123</cx:pt>
          <cx:pt idx="285064">65</cx:pt>
          <cx:pt idx="285065">1</cx:pt>
          <cx:pt idx="285066">20</cx:pt>
          <cx:pt idx="285067">64</cx:pt>
          <cx:pt idx="285068">0</cx:pt>
          <cx:pt idx="285069">5</cx:pt>
          <cx:pt idx="285070">120</cx:pt>
          <cx:pt idx="285071">8</cx:pt>
          <cx:pt idx="285072">0</cx:pt>
          <cx:pt idx="285073">4</cx:pt>
          <cx:pt idx="285074">28</cx:pt>
          <cx:pt idx="285075">49</cx:pt>
          <cx:pt idx="285076">133</cx:pt>
          <cx:pt idx="285077">8</cx:pt>
          <cx:pt idx="285078">7</cx:pt>
          <cx:pt idx="285079">0</cx:pt>
          <cx:pt idx="285080">2</cx:pt>
          <cx:pt idx="285081">22</cx:pt>
          <cx:pt idx="285082">3</cx:pt>
          <cx:pt idx="285083">167</cx:pt>
          <cx:pt idx="285084">221</cx:pt>
          <cx:pt idx="285085">0</cx:pt>
          <cx:pt idx="285086">24</cx:pt>
          <cx:pt idx="285087">123</cx:pt>
          <cx:pt idx="285088">2</cx:pt>
          <cx:pt idx="285089">42</cx:pt>
          <cx:pt idx="285090">4</cx:pt>
          <cx:pt idx="285091">1</cx:pt>
          <cx:pt idx="285092">0</cx:pt>
          <cx:pt idx="285093">0</cx:pt>
          <cx:pt idx="285094">3</cx:pt>
          <cx:pt idx="285095">196</cx:pt>
          <cx:pt idx="285096">301</cx:pt>
          <cx:pt idx="285097">2</cx:pt>
          <cx:pt idx="285098">4</cx:pt>
          <cx:pt idx="285099">143</cx:pt>
          <cx:pt idx="285100">0</cx:pt>
          <cx:pt idx="285101">0</cx:pt>
          <cx:pt idx="285102">0</cx:pt>
          <cx:pt idx="285103">0</cx:pt>
          <cx:pt idx="285104">0</cx:pt>
          <cx:pt idx="285105">7</cx:pt>
          <cx:pt idx="285106">0</cx:pt>
          <cx:pt idx="285107">0</cx:pt>
          <cx:pt idx="285108">0</cx:pt>
          <cx:pt idx="285109">13</cx:pt>
          <cx:pt idx="285110">78</cx:pt>
          <cx:pt idx="285111">322</cx:pt>
          <cx:pt idx="285112">143</cx:pt>
          <cx:pt idx="285113">525</cx:pt>
          <cx:pt idx="285114">28</cx:pt>
          <cx:pt idx="285115">27</cx:pt>
          <cx:pt idx="285116">72</cx:pt>
          <cx:pt idx="285117">3</cx:pt>
          <cx:pt idx="285118">0</cx:pt>
          <cx:pt idx="285119">3</cx:pt>
          <cx:pt idx="285120">199</cx:pt>
          <cx:pt idx="285121">46</cx:pt>
          <cx:pt idx="285122">162</cx:pt>
          <cx:pt idx="285123">4</cx:pt>
          <cx:pt idx="285124">1</cx:pt>
          <cx:pt idx="285125">11</cx:pt>
          <cx:pt idx="285126">6</cx:pt>
          <cx:pt idx="285127">315</cx:pt>
          <cx:pt idx="285128">356</cx:pt>
          <cx:pt idx="285129">63</cx:pt>
          <cx:pt idx="285130">3</cx:pt>
          <cx:pt idx="285131">8</cx:pt>
          <cx:pt idx="285132">0</cx:pt>
          <cx:pt idx="285133">3</cx:pt>
          <cx:pt idx="285134">82</cx:pt>
          <cx:pt idx="285135">167</cx:pt>
          <cx:pt idx="285136">25</cx:pt>
          <cx:pt idx="285137">56</cx:pt>
          <cx:pt idx="285138">2</cx:pt>
          <cx:pt idx="285139">6</cx:pt>
          <cx:pt idx="285140">9</cx:pt>
          <cx:pt idx="285141">9</cx:pt>
          <cx:pt idx="285142">13</cx:pt>
          <cx:pt idx="285143">43</cx:pt>
          <cx:pt idx="285144">1</cx:pt>
          <cx:pt idx="285145">1</cx:pt>
          <cx:pt idx="285146">18</cx:pt>
          <cx:pt idx="285147">0</cx:pt>
          <cx:pt idx="285148">28</cx:pt>
          <cx:pt idx="285149">0</cx:pt>
          <cx:pt idx="285150">0</cx:pt>
          <cx:pt idx="285151">1</cx:pt>
          <cx:pt idx="285152">0</cx:pt>
          <cx:pt idx="285153">14</cx:pt>
          <cx:pt idx="285154">0</cx:pt>
          <cx:pt idx="285155">1</cx:pt>
          <cx:pt idx="285156">0</cx:pt>
          <cx:pt idx="285157">3</cx:pt>
          <cx:pt idx="285158">16</cx:pt>
          <cx:pt idx="285159">3</cx:pt>
          <cx:pt idx="285160">601</cx:pt>
          <cx:pt idx="285161">6</cx:pt>
          <cx:pt idx="285162">0</cx:pt>
          <cx:pt idx="285163">6</cx:pt>
          <cx:pt idx="285164">101</cx:pt>
          <cx:pt idx="285165">117</cx:pt>
          <cx:pt idx="285166">35</cx:pt>
          <cx:pt idx="285167">14</cx:pt>
          <cx:pt idx="285168">1</cx:pt>
          <cx:pt idx="285169">1</cx:pt>
          <cx:pt idx="285170">1</cx:pt>
          <cx:pt idx="285171">0</cx:pt>
          <cx:pt idx="285172">5</cx:pt>
          <cx:pt idx="285173">0</cx:pt>
          <cx:pt idx="285174">0</cx:pt>
          <cx:pt idx="285175">0</cx:pt>
          <cx:pt idx="285176">3</cx:pt>
          <cx:pt idx="285177">23</cx:pt>
          <cx:pt idx="285178">1</cx:pt>
          <cx:pt idx="285179">0</cx:pt>
          <cx:pt idx="285180">7</cx:pt>
          <cx:pt idx="285181">3</cx:pt>
          <cx:pt idx="285182">0</cx:pt>
          <cx:pt idx="285183">0</cx:pt>
          <cx:pt idx="285184">0</cx:pt>
          <cx:pt idx="285185">73</cx:pt>
          <cx:pt idx="285186">36</cx:pt>
          <cx:pt idx="285187">4</cx:pt>
          <cx:pt idx="285188">0</cx:pt>
          <cx:pt idx="285189">0</cx:pt>
          <cx:pt idx="285190">3</cx:pt>
          <cx:pt idx="285191">232</cx:pt>
          <cx:pt idx="285192">44</cx:pt>
          <cx:pt idx="285193">40</cx:pt>
          <cx:pt idx="285194">36</cx:pt>
          <cx:pt idx="285195">1</cx:pt>
          <cx:pt idx="285196">14</cx:pt>
          <cx:pt idx="285197">1</cx:pt>
          <cx:pt idx="285198">7</cx:pt>
          <cx:pt idx="285199">0</cx:pt>
          <cx:pt idx="285200">0</cx:pt>
          <cx:pt idx="285201">67</cx:pt>
          <cx:pt idx="285202">159</cx:pt>
          <cx:pt idx="285203">0</cx:pt>
          <cx:pt idx="285204">0</cx:pt>
          <cx:pt idx="285205">36</cx:pt>
          <cx:pt idx="285206">147</cx:pt>
          <cx:pt idx="285207">1</cx:pt>
          <cx:pt idx="285208">0</cx:pt>
          <cx:pt idx="285209">10</cx:pt>
          <cx:pt idx="285210">0</cx:pt>
          <cx:pt idx="285211">27</cx:pt>
          <cx:pt idx="285212">26</cx:pt>
          <cx:pt idx="285213">1</cx:pt>
          <cx:pt idx="285214">1</cx:pt>
          <cx:pt idx="285215">9</cx:pt>
          <cx:pt idx="285216">0</cx:pt>
          <cx:pt idx="285217">2</cx:pt>
          <cx:pt idx="285218">87</cx:pt>
          <cx:pt idx="285219">11</cx:pt>
          <cx:pt idx="285220">0</cx:pt>
          <cx:pt idx="285221">85</cx:pt>
          <cx:pt idx="285222">14</cx:pt>
          <cx:pt idx="285223">22</cx:pt>
          <cx:pt idx="285224">239</cx:pt>
          <cx:pt idx="285225">1</cx:pt>
          <cx:pt idx="285226">93</cx:pt>
          <cx:pt idx="285227">0</cx:pt>
          <cx:pt idx="285228">1</cx:pt>
          <cx:pt idx="285229">154</cx:pt>
          <cx:pt idx="285230">0</cx:pt>
          <cx:pt idx="285231">0</cx:pt>
          <cx:pt idx="285232">5</cx:pt>
          <cx:pt idx="285233">8</cx:pt>
          <cx:pt idx="285234">29</cx:pt>
          <cx:pt idx="285235">1</cx:pt>
          <cx:pt idx="285236">4</cx:pt>
          <cx:pt idx="285237">0</cx:pt>
          <cx:pt idx="285238">0</cx:pt>
          <cx:pt idx="285239">25</cx:pt>
          <cx:pt idx="285240">0</cx:pt>
          <cx:pt idx="285241">0</cx:pt>
          <cx:pt idx="285242">0</cx:pt>
          <cx:pt idx="285243">0</cx:pt>
          <cx:pt idx="285244">13</cx:pt>
          <cx:pt idx="285245">0</cx:pt>
          <cx:pt idx="285246">39</cx:pt>
          <cx:pt idx="285247">0</cx:pt>
          <cx:pt idx="285248">36</cx:pt>
          <cx:pt idx="285249">0</cx:pt>
          <cx:pt idx="285250">0</cx:pt>
          <cx:pt idx="285251">79</cx:pt>
          <cx:pt idx="285252">2</cx:pt>
          <cx:pt idx="285253">0</cx:pt>
          <cx:pt idx="285254">57</cx:pt>
          <cx:pt idx="285255">0</cx:pt>
          <cx:pt idx="285256">37</cx:pt>
          <cx:pt idx="285257">73</cx:pt>
          <cx:pt idx="285258">125</cx:pt>
          <cx:pt idx="285259">0</cx:pt>
          <cx:pt idx="285260">210</cx:pt>
          <cx:pt idx="285261">3</cx:pt>
          <cx:pt idx="285262">0</cx:pt>
          <cx:pt idx="285263">34</cx:pt>
          <cx:pt idx="285264">212</cx:pt>
          <cx:pt idx="285265">12</cx:pt>
          <cx:pt idx="285266">0</cx:pt>
          <cx:pt idx="285267">6</cx:pt>
          <cx:pt idx="285268">1</cx:pt>
          <cx:pt idx="285269">23</cx:pt>
          <cx:pt idx="285270">1</cx:pt>
          <cx:pt idx="285271">63</cx:pt>
          <cx:pt idx="285272">8</cx:pt>
          <cx:pt idx="285273">0</cx:pt>
          <cx:pt idx="285274">7</cx:pt>
          <cx:pt idx="285275">0</cx:pt>
          <cx:pt idx="285276">0</cx:pt>
          <cx:pt idx="285277">63</cx:pt>
          <cx:pt idx="285278">0</cx:pt>
          <cx:pt idx="285279">205</cx:pt>
          <cx:pt idx="285280">20</cx:pt>
          <cx:pt idx="285281">69</cx:pt>
          <cx:pt idx="285282">2</cx:pt>
          <cx:pt idx="285283">95</cx:pt>
          <cx:pt idx="285284">3</cx:pt>
          <cx:pt idx="285285">31</cx:pt>
          <cx:pt idx="285286">1</cx:pt>
          <cx:pt idx="285287">6</cx:pt>
          <cx:pt idx="285288">20</cx:pt>
          <cx:pt idx="285289">4</cx:pt>
          <cx:pt idx="285290">6</cx:pt>
          <cx:pt idx="285291">0</cx:pt>
          <cx:pt idx="285292">26</cx:pt>
          <cx:pt idx="285293">21</cx:pt>
          <cx:pt idx="285294">3</cx:pt>
          <cx:pt idx="285295">33</cx:pt>
          <cx:pt idx="285296">10</cx:pt>
          <cx:pt idx="285297">1</cx:pt>
          <cx:pt idx="285298">2</cx:pt>
          <cx:pt idx="285299">0</cx:pt>
          <cx:pt idx="285300">0</cx:pt>
          <cx:pt idx="285301">1</cx:pt>
          <cx:pt idx="285302">27</cx:pt>
          <cx:pt idx="285303">0</cx:pt>
          <cx:pt idx="285304">6</cx:pt>
          <cx:pt idx="285305">0</cx:pt>
          <cx:pt idx="285306">34</cx:pt>
          <cx:pt idx="285307">3</cx:pt>
          <cx:pt idx="285308">9</cx:pt>
          <cx:pt idx="285309">13</cx:pt>
          <cx:pt idx="285310">8</cx:pt>
          <cx:pt idx="285311">0</cx:pt>
          <cx:pt idx="285312">1</cx:pt>
          <cx:pt idx="285313">43</cx:pt>
          <cx:pt idx="285314">0</cx:pt>
          <cx:pt idx="285315">0</cx:pt>
          <cx:pt idx="285316">0</cx:pt>
          <cx:pt idx="285317">250</cx:pt>
          <cx:pt idx="285318">114</cx:pt>
          <cx:pt idx="285319">0</cx:pt>
          <cx:pt idx="285320">1</cx:pt>
          <cx:pt idx="285321">13</cx:pt>
          <cx:pt idx="285322">230</cx:pt>
          <cx:pt idx="285323">0</cx:pt>
          <cx:pt idx="285324">5</cx:pt>
          <cx:pt idx="285325">2</cx:pt>
          <cx:pt idx="285326">15</cx:pt>
          <cx:pt idx="285327">191</cx:pt>
          <cx:pt idx="285328">1</cx:pt>
          <cx:pt idx="285329">1</cx:pt>
          <cx:pt idx="285330">0</cx:pt>
          <cx:pt idx="285331">22</cx:pt>
          <cx:pt idx="285332">146</cx:pt>
          <cx:pt idx="285333">6</cx:pt>
          <cx:pt idx="285334">143</cx:pt>
          <cx:pt idx="285335">10</cx:pt>
          <cx:pt idx="285336">6</cx:pt>
          <cx:pt idx="285337">1</cx:pt>
          <cx:pt idx="285338">0</cx:pt>
          <cx:pt idx="285339">0</cx:pt>
          <cx:pt idx="285340">21</cx:pt>
          <cx:pt idx="285341">56</cx:pt>
          <cx:pt idx="285342">0</cx:pt>
          <cx:pt idx="285343">0</cx:pt>
          <cx:pt idx="285344">0</cx:pt>
          <cx:pt idx="285345">0</cx:pt>
          <cx:pt idx="285346">5</cx:pt>
          <cx:pt idx="285347">1</cx:pt>
          <cx:pt idx="285348">0</cx:pt>
          <cx:pt idx="285349">0</cx:pt>
          <cx:pt idx="285350">6</cx:pt>
          <cx:pt idx="285351">28</cx:pt>
          <cx:pt idx="285352">6</cx:pt>
          <cx:pt idx="285353">1</cx:pt>
          <cx:pt idx="285354">0</cx:pt>
          <cx:pt idx="285355">3</cx:pt>
          <cx:pt idx="285356">0</cx:pt>
          <cx:pt idx="285357">3</cx:pt>
          <cx:pt idx="285358">0</cx:pt>
          <cx:pt idx="285359">107</cx:pt>
          <cx:pt idx="285360">0</cx:pt>
          <cx:pt idx="285361">0</cx:pt>
          <cx:pt idx="285362">0</cx:pt>
          <cx:pt idx="285363">0</cx:pt>
          <cx:pt idx="285364">5</cx:pt>
          <cx:pt idx="285365">2</cx:pt>
          <cx:pt idx="285366">86</cx:pt>
          <cx:pt idx="285367">5</cx:pt>
          <cx:pt idx="285368">19</cx:pt>
          <cx:pt idx="285369">18</cx:pt>
          <cx:pt idx="285370">1</cx:pt>
          <cx:pt idx="285371">28</cx:pt>
          <cx:pt idx="285372">3</cx:pt>
          <cx:pt idx="285373">16</cx:pt>
          <cx:pt idx="285374">0</cx:pt>
          <cx:pt idx="285375">8</cx:pt>
          <cx:pt idx="285376">83</cx:pt>
          <cx:pt idx="285377">20</cx:pt>
          <cx:pt idx="285378">21</cx:pt>
          <cx:pt idx="285379">174</cx:pt>
          <cx:pt idx="285380">102</cx:pt>
          <cx:pt idx="285381">71</cx:pt>
          <cx:pt idx="285382">0</cx:pt>
          <cx:pt idx="285383">0</cx:pt>
          <cx:pt idx="285384">0</cx:pt>
          <cx:pt idx="285385">568</cx:pt>
          <cx:pt idx="285386">95</cx:pt>
          <cx:pt idx="285387">69</cx:pt>
          <cx:pt idx="285388">122</cx:pt>
          <cx:pt idx="285389">77</cx:pt>
          <cx:pt idx="285390">0</cx:pt>
          <cx:pt idx="285391">1</cx:pt>
          <cx:pt idx="285392">31</cx:pt>
          <cx:pt idx="285393">41</cx:pt>
          <cx:pt idx="285394">35</cx:pt>
          <cx:pt idx="285395">6</cx:pt>
          <cx:pt idx="285396">242</cx:pt>
          <cx:pt idx="285397">0</cx:pt>
          <cx:pt idx="285398">4</cx:pt>
          <cx:pt idx="285399">105</cx:pt>
          <cx:pt idx="285400">372</cx:pt>
          <cx:pt idx="285401">9</cx:pt>
          <cx:pt idx="285402">22</cx:pt>
          <cx:pt idx="285403">100</cx:pt>
          <cx:pt idx="285404">29</cx:pt>
          <cx:pt idx="285405">85</cx:pt>
          <cx:pt idx="285406">61</cx:pt>
          <cx:pt idx="285407">0</cx:pt>
          <cx:pt idx="285408">3</cx:pt>
          <cx:pt idx="285409">0</cx:pt>
          <cx:pt idx="285410">3</cx:pt>
          <cx:pt idx="285411">0</cx:pt>
          <cx:pt idx="285412">25</cx:pt>
          <cx:pt idx="285413">6</cx:pt>
          <cx:pt idx="285414">14</cx:pt>
          <cx:pt idx="285415">55</cx:pt>
          <cx:pt idx="285416">0</cx:pt>
          <cx:pt idx="285417">0</cx:pt>
          <cx:pt idx="285418">1</cx:pt>
          <cx:pt idx="285419">4</cx:pt>
          <cx:pt idx="285420">4</cx:pt>
          <cx:pt idx="285421">1</cx:pt>
          <cx:pt idx="285422">34</cx:pt>
          <cx:pt idx="285423">19</cx:pt>
          <cx:pt idx="285424">0</cx:pt>
          <cx:pt idx="285425">0</cx:pt>
          <cx:pt idx="285426">372</cx:pt>
          <cx:pt idx="285427">18</cx:pt>
          <cx:pt idx="285428">23</cx:pt>
          <cx:pt idx="285429">28</cx:pt>
          <cx:pt idx="285430">0</cx:pt>
          <cx:pt idx="285431">7</cx:pt>
          <cx:pt idx="285432">70</cx:pt>
          <cx:pt idx="285433">0</cx:pt>
          <cx:pt idx="285434">1</cx:pt>
          <cx:pt idx="285435">96</cx:pt>
          <cx:pt idx="285436">6</cx:pt>
          <cx:pt idx="285437">20</cx:pt>
          <cx:pt idx="285438">60</cx:pt>
          <cx:pt idx="285439">0</cx:pt>
          <cx:pt idx="285440">53</cx:pt>
          <cx:pt idx="285441">6</cx:pt>
          <cx:pt idx="285442">0</cx:pt>
          <cx:pt idx="285443">0</cx:pt>
          <cx:pt idx="285444">0</cx:pt>
          <cx:pt idx="285445">4</cx:pt>
          <cx:pt idx="285446">3</cx:pt>
          <cx:pt idx="285447">60</cx:pt>
          <cx:pt idx="285448">8</cx:pt>
          <cx:pt idx="285449">389</cx:pt>
          <cx:pt idx="285450">28</cx:pt>
          <cx:pt idx="285451">5</cx:pt>
          <cx:pt idx="285452">0</cx:pt>
          <cx:pt idx="285453">0</cx:pt>
          <cx:pt idx="285454">1</cx:pt>
          <cx:pt idx="285455">5</cx:pt>
          <cx:pt idx="285456">31</cx:pt>
          <cx:pt idx="285457">14</cx:pt>
          <cx:pt idx="285458">0</cx:pt>
          <cx:pt idx="285459">1</cx:pt>
          <cx:pt idx="285460">0</cx:pt>
          <cx:pt idx="285461">114</cx:pt>
          <cx:pt idx="285462">2</cx:pt>
          <cx:pt idx="285463">11</cx:pt>
          <cx:pt idx="285464">1</cx:pt>
          <cx:pt idx="285465">0</cx:pt>
          <cx:pt idx="285466">0</cx:pt>
          <cx:pt idx="285467">45</cx:pt>
          <cx:pt idx="285468">41</cx:pt>
          <cx:pt idx="285469">53</cx:pt>
          <cx:pt idx="285470">6</cx:pt>
          <cx:pt idx="285471">0</cx:pt>
          <cx:pt idx="285472">1</cx:pt>
          <cx:pt idx="285473">86</cx:pt>
          <cx:pt idx="285474">23</cx:pt>
          <cx:pt idx="285475">7</cx:pt>
          <cx:pt idx="285476">1</cx:pt>
          <cx:pt idx="285477">0</cx:pt>
          <cx:pt idx="285478">1</cx:pt>
          <cx:pt idx="285479">8</cx:pt>
          <cx:pt idx="285480">0</cx:pt>
          <cx:pt idx="285481">0</cx:pt>
          <cx:pt idx="285482">1</cx:pt>
          <cx:pt idx="285483">0</cx:pt>
          <cx:pt idx="285484">0</cx:pt>
          <cx:pt idx="285485">27</cx:pt>
          <cx:pt idx="285486">1</cx:pt>
          <cx:pt idx="285487">1</cx:pt>
          <cx:pt idx="285488">0</cx:pt>
          <cx:pt idx="285489">55</cx:pt>
          <cx:pt idx="285490">13</cx:pt>
          <cx:pt idx="285491">36</cx:pt>
          <cx:pt idx="285492">47</cx:pt>
          <cx:pt idx="285493">77</cx:pt>
          <cx:pt idx="285494">110</cx:pt>
          <cx:pt idx="285495">1</cx:pt>
          <cx:pt idx="285496">3</cx:pt>
          <cx:pt idx="285497">16</cx:pt>
          <cx:pt idx="285498">0</cx:pt>
          <cx:pt idx="285499">506</cx:pt>
          <cx:pt idx="285500">0</cx:pt>
          <cx:pt idx="285501">10</cx:pt>
          <cx:pt idx="285502">21</cx:pt>
          <cx:pt idx="285503">0</cx:pt>
          <cx:pt idx="285504">92</cx:pt>
          <cx:pt idx="285505">131</cx:pt>
          <cx:pt idx="285506">332</cx:pt>
          <cx:pt idx="285507">44</cx:pt>
          <cx:pt idx="285508">46</cx:pt>
          <cx:pt idx="285509">4</cx:pt>
          <cx:pt idx="285510">3</cx:pt>
          <cx:pt idx="285511">2</cx:pt>
          <cx:pt idx="285512">51</cx:pt>
          <cx:pt idx="285513">14</cx:pt>
          <cx:pt idx="285514">15</cx:pt>
          <cx:pt idx="285515">0</cx:pt>
          <cx:pt idx="285516">1</cx:pt>
          <cx:pt idx="285517">0</cx:pt>
          <cx:pt idx="285518">28</cx:pt>
          <cx:pt idx="285519">0</cx:pt>
          <cx:pt idx="285520">30</cx:pt>
          <cx:pt idx="285521">0</cx:pt>
          <cx:pt idx="285522">12</cx:pt>
          <cx:pt idx="285523">104</cx:pt>
          <cx:pt idx="285524">112</cx:pt>
          <cx:pt idx="285525">1</cx:pt>
          <cx:pt idx="285526">33</cx:pt>
          <cx:pt idx="285527">52</cx:pt>
          <cx:pt idx="285528">1</cx:pt>
          <cx:pt idx="285529">0</cx:pt>
          <cx:pt idx="285530">10</cx:pt>
          <cx:pt idx="285531">14</cx:pt>
          <cx:pt idx="285532">141</cx:pt>
          <cx:pt idx="285533">794</cx:pt>
          <cx:pt idx="285534">0</cx:pt>
          <cx:pt idx="285535">2</cx:pt>
          <cx:pt idx="285536">7</cx:pt>
          <cx:pt idx="285537">1</cx:pt>
          <cx:pt idx="285538">1</cx:pt>
          <cx:pt idx="285539">143</cx:pt>
          <cx:pt idx="285540">92</cx:pt>
          <cx:pt idx="285541">17</cx:pt>
          <cx:pt idx="285542">60</cx:pt>
          <cx:pt idx="285543">0</cx:pt>
          <cx:pt idx="285544">2</cx:pt>
          <cx:pt idx="285545">12</cx:pt>
          <cx:pt idx="285546">174</cx:pt>
          <cx:pt idx="285547">148</cx:pt>
          <cx:pt idx="285548">0</cx:pt>
          <cx:pt idx="285549">4</cx:pt>
          <cx:pt idx="285550">0</cx:pt>
          <cx:pt idx="285551">2</cx:pt>
          <cx:pt idx="285552">38</cx:pt>
          <cx:pt idx="285553">45</cx:pt>
          <cx:pt idx="285554">38</cx:pt>
          <cx:pt idx="285555">5</cx:pt>
          <cx:pt idx="285556">14</cx:pt>
          <cx:pt idx="285557">538</cx:pt>
          <cx:pt idx="285558">20</cx:pt>
          <cx:pt idx="285559">23</cx:pt>
          <cx:pt idx="285560">71</cx:pt>
          <cx:pt idx="285561">0</cx:pt>
          <cx:pt idx="285562">33</cx:pt>
          <cx:pt idx="285563">10</cx:pt>
          <cx:pt idx="285564">0</cx:pt>
          <cx:pt idx="285565">0</cx:pt>
          <cx:pt idx="285566">0</cx:pt>
          <cx:pt idx="285567">7</cx:pt>
          <cx:pt idx="285568">1</cx:pt>
          <cx:pt idx="285569">2</cx:pt>
          <cx:pt idx="285570">0</cx:pt>
          <cx:pt idx="285571">0</cx:pt>
          <cx:pt idx="285572">10</cx:pt>
          <cx:pt idx="285573">140</cx:pt>
          <cx:pt idx="285574">249</cx:pt>
          <cx:pt idx="285575">8</cx:pt>
          <cx:pt idx="285576">10</cx:pt>
          <cx:pt idx="285577">366</cx:pt>
          <cx:pt idx="285578">8</cx:pt>
          <cx:pt idx="285579">3</cx:pt>
          <cx:pt idx="285580">6</cx:pt>
          <cx:pt idx="285581">0</cx:pt>
          <cx:pt idx="285582">20</cx:pt>
          <cx:pt idx="285583">62</cx:pt>
          <cx:pt idx="285584">42</cx:pt>
          <cx:pt idx="285585">0</cx:pt>
          <cx:pt idx="285586">60</cx:pt>
          <cx:pt idx="285587">0</cx:pt>
          <cx:pt idx="285588">20</cx:pt>
          <cx:pt idx="285589">255</cx:pt>
          <cx:pt idx="285590">0</cx:pt>
          <cx:pt idx="285591">79</cx:pt>
          <cx:pt idx="285592">7</cx:pt>
          <cx:pt idx="285593">13</cx:pt>
          <cx:pt idx="285594">154</cx:pt>
          <cx:pt idx="285595">44</cx:pt>
          <cx:pt idx="285596">0</cx:pt>
          <cx:pt idx="285597">61</cx:pt>
          <cx:pt idx="285598">143</cx:pt>
          <cx:pt idx="285599">7</cx:pt>
          <cx:pt idx="285600">62</cx:pt>
          <cx:pt idx="285601">10</cx:pt>
          <cx:pt idx="285602">92</cx:pt>
          <cx:pt idx="285603">4</cx:pt>
          <cx:pt idx="285604">1</cx:pt>
          <cx:pt idx="285605">0</cx:pt>
          <cx:pt idx="285606">0</cx:pt>
          <cx:pt idx="285607">0</cx:pt>
          <cx:pt idx="285608">26</cx:pt>
          <cx:pt idx="285609">0</cx:pt>
          <cx:pt idx="285610">0</cx:pt>
          <cx:pt idx="285611">0</cx:pt>
          <cx:pt idx="285612">0</cx:pt>
          <cx:pt idx="285613">0</cx:pt>
          <cx:pt idx="285614">2</cx:pt>
          <cx:pt idx="285615">0</cx:pt>
          <cx:pt idx="285616">0</cx:pt>
          <cx:pt idx="285617">1</cx:pt>
          <cx:pt idx="285618">0</cx:pt>
          <cx:pt idx="285619">0</cx:pt>
          <cx:pt idx="285620">0</cx:pt>
          <cx:pt idx="285621">36</cx:pt>
          <cx:pt idx="285622">48</cx:pt>
          <cx:pt idx="285623">74</cx:pt>
          <cx:pt idx="285624">202</cx:pt>
          <cx:pt idx="285625">0</cx:pt>
          <cx:pt idx="285626">0</cx:pt>
          <cx:pt idx="285627">4</cx:pt>
          <cx:pt idx="285628">0</cx:pt>
          <cx:pt idx="285629">0</cx:pt>
          <cx:pt idx="285630">0</cx:pt>
          <cx:pt idx="285631">0</cx:pt>
          <cx:pt idx="285632">0</cx:pt>
          <cx:pt idx="285633">0</cx:pt>
          <cx:pt idx="285634">0</cx:pt>
          <cx:pt idx="285635">17</cx:pt>
          <cx:pt idx="285636">13</cx:pt>
          <cx:pt idx="285637">15</cx:pt>
          <cx:pt idx="285638">0</cx:pt>
          <cx:pt idx="285639">54</cx:pt>
          <cx:pt idx="285640">13</cx:pt>
          <cx:pt idx="285641">7</cx:pt>
          <cx:pt idx="285642">15</cx:pt>
          <cx:pt idx="285643">0</cx:pt>
          <cx:pt idx="285644">85</cx:pt>
          <cx:pt idx="285645">75</cx:pt>
          <cx:pt idx="285646">69</cx:pt>
          <cx:pt idx="285647">25</cx:pt>
          <cx:pt idx="285648">5</cx:pt>
          <cx:pt idx="285649">0</cx:pt>
          <cx:pt idx="285650">0</cx:pt>
          <cx:pt idx="285651">13</cx:pt>
          <cx:pt idx="285652">26</cx:pt>
          <cx:pt idx="285653">15</cx:pt>
          <cx:pt idx="285654">1</cx:pt>
          <cx:pt idx="285655">167</cx:pt>
          <cx:pt idx="285656">6</cx:pt>
          <cx:pt idx="285657">83</cx:pt>
          <cx:pt idx="285658">1</cx:pt>
          <cx:pt idx="285659">0</cx:pt>
          <cx:pt idx="285660">34</cx:pt>
          <cx:pt idx="285661">7</cx:pt>
          <cx:pt idx="285662">1</cx:pt>
          <cx:pt idx="285663">0</cx:pt>
          <cx:pt idx="285664">1</cx:pt>
          <cx:pt idx="285665">0</cx:pt>
          <cx:pt idx="285666">0</cx:pt>
          <cx:pt idx="285667">0</cx:pt>
          <cx:pt idx="285668">1</cx:pt>
          <cx:pt idx="285669">78</cx:pt>
          <cx:pt idx="285670">0</cx:pt>
          <cx:pt idx="285671">43</cx:pt>
          <cx:pt idx="285672">0</cx:pt>
          <cx:pt idx="285673">15</cx:pt>
          <cx:pt idx="285674">0</cx:pt>
          <cx:pt idx="285675">56</cx:pt>
          <cx:pt idx="285676">7</cx:pt>
          <cx:pt idx="285677">11</cx:pt>
          <cx:pt idx="285678">12</cx:pt>
          <cx:pt idx="285679">31</cx:pt>
          <cx:pt idx="285680">155</cx:pt>
          <cx:pt idx="285681">8</cx:pt>
          <cx:pt idx="285682">37</cx:pt>
          <cx:pt idx="285683">11</cx:pt>
          <cx:pt idx="285684">61</cx:pt>
          <cx:pt idx="285685">119</cx:pt>
          <cx:pt idx="285686">36</cx:pt>
          <cx:pt idx="285687">0</cx:pt>
          <cx:pt idx="285688">24</cx:pt>
          <cx:pt idx="285689">0</cx:pt>
          <cx:pt idx="285690">6</cx:pt>
          <cx:pt idx="285691">0</cx:pt>
          <cx:pt idx="285692">0</cx:pt>
          <cx:pt idx="285693">0</cx:pt>
          <cx:pt idx="285694">0</cx:pt>
          <cx:pt idx="285695">0</cx:pt>
          <cx:pt idx="285696">137</cx:pt>
          <cx:pt idx="285697">76</cx:pt>
          <cx:pt idx="285698">38</cx:pt>
          <cx:pt idx="285699">2</cx:pt>
          <cx:pt idx="285700">0</cx:pt>
          <cx:pt idx="285701">0</cx:pt>
          <cx:pt idx="285702">0</cx:pt>
          <cx:pt idx="285703">0</cx:pt>
          <cx:pt idx="285704">8</cx:pt>
          <cx:pt idx="285705">194</cx:pt>
          <cx:pt idx="285706">76</cx:pt>
          <cx:pt idx="285707">7</cx:pt>
          <cx:pt idx="285708">32</cx:pt>
          <cx:pt idx="285709">0</cx:pt>
          <cx:pt idx="285710">0</cx:pt>
          <cx:pt idx="285711">0</cx:pt>
          <cx:pt idx="285712">50</cx:pt>
          <cx:pt idx="285713">62</cx:pt>
          <cx:pt idx="285714">138</cx:pt>
          <cx:pt idx="285715">36</cx:pt>
          <cx:pt idx="285716">225</cx:pt>
          <cx:pt idx="285717">28</cx:pt>
          <cx:pt idx="285718">10</cx:pt>
          <cx:pt idx="285719">23</cx:pt>
          <cx:pt idx="285720">51</cx:pt>
          <cx:pt idx="285721">20</cx:pt>
          <cx:pt idx="285722">1</cx:pt>
          <cx:pt idx="285723">1</cx:pt>
          <cx:pt idx="285724">24</cx:pt>
          <cx:pt idx="285725">11</cx:pt>
          <cx:pt idx="285726">2</cx:pt>
          <cx:pt idx="285727">0</cx:pt>
          <cx:pt idx="285728">0</cx:pt>
          <cx:pt idx="285729">10</cx:pt>
          <cx:pt idx="285730">113</cx:pt>
          <cx:pt idx="285731">21</cx:pt>
          <cx:pt idx="285732">0</cx:pt>
          <cx:pt idx="285733">3</cx:pt>
          <cx:pt idx="285734">44</cx:pt>
          <cx:pt idx="285735">77</cx:pt>
          <cx:pt idx="285736">1</cx:pt>
          <cx:pt idx="285737">81</cx:pt>
          <cx:pt idx="285738">0</cx:pt>
          <cx:pt idx="285739">1</cx:pt>
          <cx:pt idx="285740">16</cx:pt>
          <cx:pt idx="285741">0</cx:pt>
          <cx:pt idx="285742">50</cx:pt>
          <cx:pt idx="285743">0</cx:pt>
          <cx:pt idx="285744">0</cx:pt>
          <cx:pt idx="285745">56</cx:pt>
          <cx:pt idx="285746">0</cx:pt>
          <cx:pt idx="285747">0</cx:pt>
          <cx:pt idx="285748">0</cx:pt>
          <cx:pt idx="285749">0</cx:pt>
          <cx:pt idx="285750">0</cx:pt>
          <cx:pt idx="285751">0</cx:pt>
          <cx:pt idx="285752">44</cx:pt>
          <cx:pt idx="285753">0</cx:pt>
          <cx:pt idx="285754">11</cx:pt>
          <cx:pt idx="285755">2</cx:pt>
          <cx:pt idx="285756">89</cx:pt>
          <cx:pt idx="285757">220</cx:pt>
          <cx:pt idx="285758">6</cx:pt>
          <cx:pt idx="285759">1</cx:pt>
          <cx:pt idx="285760">0</cx:pt>
          <cx:pt idx="285761">170</cx:pt>
          <cx:pt idx="285762">1</cx:pt>
          <cx:pt idx="285763">0</cx:pt>
          <cx:pt idx="285764">81</cx:pt>
          <cx:pt idx="285765">6</cx:pt>
          <cx:pt idx="285766">57</cx:pt>
          <cx:pt idx="285767">29</cx:pt>
          <cx:pt idx="285768">0</cx:pt>
          <cx:pt idx="285769">26</cx:pt>
          <cx:pt idx="285770">49</cx:pt>
          <cx:pt idx="285771">148</cx:pt>
          <cx:pt idx="285772">0</cx:pt>
          <cx:pt idx="285773">0</cx:pt>
          <cx:pt idx="285774">0</cx:pt>
          <cx:pt idx="285775">52</cx:pt>
          <cx:pt idx="285776">36</cx:pt>
          <cx:pt idx="285777">26</cx:pt>
          <cx:pt idx="285778">2</cx:pt>
          <cx:pt idx="285779">74</cx:pt>
          <cx:pt idx="285780">0</cx:pt>
          <cx:pt idx="285781">2</cx:pt>
          <cx:pt idx="285782">199</cx:pt>
          <cx:pt idx="285783">173</cx:pt>
          <cx:pt idx="285784">6</cx:pt>
          <cx:pt idx="285785">32</cx:pt>
          <cx:pt idx="285786">100</cx:pt>
          <cx:pt idx="285787">104</cx:pt>
          <cx:pt idx="285788">0</cx:pt>
          <cx:pt idx="285789">162</cx:pt>
          <cx:pt idx="285790">0</cx:pt>
          <cx:pt idx="285791">169</cx:pt>
          <cx:pt idx="285792">3</cx:pt>
          <cx:pt idx="285793">25</cx:pt>
          <cx:pt idx="285794">1</cx:pt>
          <cx:pt idx="285795">356</cx:pt>
          <cx:pt idx="285796">17</cx:pt>
          <cx:pt idx="285797">657</cx:pt>
          <cx:pt idx="285798">12</cx:pt>
          <cx:pt idx="285799">20</cx:pt>
          <cx:pt idx="285800">5</cx:pt>
          <cx:pt idx="285801">55</cx:pt>
          <cx:pt idx="285802">0</cx:pt>
          <cx:pt idx="285803">46</cx:pt>
          <cx:pt idx="285804">46</cx:pt>
          <cx:pt idx="285805">113</cx:pt>
          <cx:pt idx="285806">128</cx:pt>
          <cx:pt idx="285807">0</cx:pt>
          <cx:pt idx="285808">28</cx:pt>
          <cx:pt idx="285809">21</cx:pt>
          <cx:pt idx="285810">8</cx:pt>
          <cx:pt idx="285811">0</cx:pt>
          <cx:pt idx="285812">0</cx:pt>
          <cx:pt idx="285813">5</cx:pt>
          <cx:pt idx="285814">62</cx:pt>
          <cx:pt idx="285815">13</cx:pt>
          <cx:pt idx="285816">0</cx:pt>
          <cx:pt idx="285817">5</cx:pt>
          <cx:pt idx="285818">15</cx:pt>
          <cx:pt idx="285819">50</cx:pt>
          <cx:pt idx="285820">0</cx:pt>
          <cx:pt idx="285821">48</cx:pt>
          <cx:pt idx="285822">1</cx:pt>
          <cx:pt idx="285823">1</cx:pt>
          <cx:pt idx="285824">8</cx:pt>
          <cx:pt idx="285825">1</cx:pt>
          <cx:pt idx="285826">0</cx:pt>
          <cx:pt idx="285827">0</cx:pt>
          <cx:pt idx="285828">3</cx:pt>
          <cx:pt idx="285829">15</cx:pt>
          <cx:pt idx="285830">76</cx:pt>
          <cx:pt idx="285831">16</cx:pt>
          <cx:pt idx="285832">1</cx:pt>
          <cx:pt idx="285833">172</cx:pt>
          <cx:pt idx="285834">1</cx:pt>
          <cx:pt idx="285835">0</cx:pt>
          <cx:pt idx="285836">56</cx:pt>
          <cx:pt idx="285837">0</cx:pt>
          <cx:pt idx="285838">0</cx:pt>
          <cx:pt idx="285839">39</cx:pt>
          <cx:pt idx="285840">0</cx:pt>
          <cx:pt idx="285841">30</cx:pt>
          <cx:pt idx="285842">0</cx:pt>
          <cx:pt idx="285843">0</cx:pt>
          <cx:pt idx="285844">0</cx:pt>
          <cx:pt idx="285845">3</cx:pt>
          <cx:pt idx="285846">0</cx:pt>
          <cx:pt idx="285847">91</cx:pt>
          <cx:pt idx="285848">5</cx:pt>
          <cx:pt idx="285849">12</cx:pt>
          <cx:pt idx="285850">45</cx:pt>
          <cx:pt idx="285851">0</cx:pt>
          <cx:pt idx="285852">0</cx:pt>
          <cx:pt idx="285853">0</cx:pt>
          <cx:pt idx="285854">0</cx:pt>
          <cx:pt idx="285855">1</cx:pt>
          <cx:pt idx="285856">0</cx:pt>
          <cx:pt idx="285857">0</cx:pt>
          <cx:pt idx="285858">0</cx:pt>
          <cx:pt idx="285859">0</cx:pt>
          <cx:pt idx="285860">228</cx:pt>
          <cx:pt idx="285861">2</cx:pt>
          <cx:pt idx="285862">11</cx:pt>
          <cx:pt idx="285863">0</cx:pt>
          <cx:pt idx="285864">3</cx:pt>
          <cx:pt idx="285865">5</cx:pt>
          <cx:pt idx="285866">7</cx:pt>
          <cx:pt idx="285867">0</cx:pt>
          <cx:pt idx="285868">0</cx:pt>
          <cx:pt idx="285869">14</cx:pt>
          <cx:pt idx="285870">7</cx:pt>
          <cx:pt idx="285871">2</cx:pt>
          <cx:pt idx="285872">6</cx:pt>
          <cx:pt idx="285873">1</cx:pt>
          <cx:pt idx="285874">0</cx:pt>
          <cx:pt idx="285875">60</cx:pt>
          <cx:pt idx="285876">0</cx:pt>
          <cx:pt idx="285877">3</cx:pt>
          <cx:pt idx="285878">91</cx:pt>
          <cx:pt idx="285879">230</cx:pt>
          <cx:pt idx="285880">0</cx:pt>
          <cx:pt idx="285881">163</cx:pt>
          <cx:pt idx="285882">19</cx:pt>
          <cx:pt idx="285883">7</cx:pt>
          <cx:pt idx="285884">5</cx:pt>
          <cx:pt idx="285885">478</cx:pt>
          <cx:pt idx="285886">207</cx:pt>
          <cx:pt idx="285887">15</cx:pt>
          <cx:pt idx="285888">0</cx:pt>
          <cx:pt idx="285889">1</cx:pt>
          <cx:pt idx="285890">3</cx:pt>
          <cx:pt idx="285891">0</cx:pt>
          <cx:pt idx="285892">0</cx:pt>
          <cx:pt idx="285893">23</cx:pt>
          <cx:pt idx="285894">0</cx:pt>
          <cx:pt idx="285895">2</cx:pt>
          <cx:pt idx="285896">1</cx:pt>
          <cx:pt idx="285897">7</cx:pt>
          <cx:pt idx="285898">50</cx:pt>
          <cx:pt idx="285899">7</cx:pt>
          <cx:pt idx="285900">1</cx:pt>
          <cx:pt idx="285901">4</cx:pt>
          <cx:pt idx="285902">0</cx:pt>
          <cx:pt idx="285903">0</cx:pt>
          <cx:pt idx="285904">21</cx:pt>
          <cx:pt idx="285905">0</cx:pt>
          <cx:pt idx="285906">61</cx:pt>
          <cx:pt idx="285907">0</cx:pt>
          <cx:pt idx="285908">17</cx:pt>
          <cx:pt idx="285909">0</cx:pt>
          <cx:pt idx="285910">46</cx:pt>
          <cx:pt idx="285911">48</cx:pt>
          <cx:pt idx="285912">1</cx:pt>
          <cx:pt idx="285913">0</cx:pt>
          <cx:pt idx="285914">11</cx:pt>
          <cx:pt idx="285915">12</cx:pt>
          <cx:pt idx="285916">249</cx:pt>
          <cx:pt idx="285917">23</cx:pt>
          <cx:pt idx="285918">41</cx:pt>
          <cx:pt idx="285919">48</cx:pt>
          <cx:pt idx="285920">11</cx:pt>
          <cx:pt idx="285921">61</cx:pt>
          <cx:pt idx="285922">213</cx:pt>
          <cx:pt idx="285923">32</cx:pt>
          <cx:pt idx="285924">1</cx:pt>
          <cx:pt idx="285925">81</cx:pt>
          <cx:pt idx="285926">129</cx:pt>
          <cx:pt idx="285927">1</cx:pt>
          <cx:pt idx="285928">43</cx:pt>
          <cx:pt idx="285929">0</cx:pt>
          <cx:pt idx="285930">106</cx:pt>
          <cx:pt idx="285931">0</cx:pt>
          <cx:pt idx="285932">22</cx:pt>
          <cx:pt idx="285933">1</cx:pt>
          <cx:pt idx="285934">104</cx:pt>
          <cx:pt idx="285935">0</cx:pt>
          <cx:pt idx="285936">1</cx:pt>
          <cx:pt idx="285937">0</cx:pt>
          <cx:pt idx="285938">0</cx:pt>
          <cx:pt idx="285939">2</cx:pt>
          <cx:pt idx="285940">22</cx:pt>
          <cx:pt idx="285941">0</cx:pt>
          <cx:pt idx="285942">8</cx:pt>
          <cx:pt idx="285943">36</cx:pt>
          <cx:pt idx="285944">1</cx:pt>
          <cx:pt idx="285945">0</cx:pt>
          <cx:pt idx="285946">1</cx:pt>
          <cx:pt idx="285947">0</cx:pt>
          <cx:pt idx="285948">2</cx:pt>
          <cx:pt idx="285949">305</cx:pt>
          <cx:pt idx="285950">17</cx:pt>
          <cx:pt idx="285951">14</cx:pt>
          <cx:pt idx="285952">50</cx:pt>
          <cx:pt idx="285953">0</cx:pt>
          <cx:pt idx="285954">0</cx:pt>
          <cx:pt idx="285955">7</cx:pt>
          <cx:pt idx="285956">0</cx:pt>
          <cx:pt idx="285957">141</cx:pt>
          <cx:pt idx="285958">141</cx:pt>
          <cx:pt idx="285959">5</cx:pt>
          <cx:pt idx="285960">2</cx:pt>
          <cx:pt idx="285961">0</cx:pt>
          <cx:pt idx="285962">0</cx:pt>
          <cx:pt idx="285963">19</cx:pt>
          <cx:pt idx="285964">79</cx:pt>
          <cx:pt idx="285965">6</cx:pt>
          <cx:pt idx="285966">4</cx:pt>
          <cx:pt idx="285967">127</cx:pt>
          <cx:pt idx="285968">11</cx:pt>
          <cx:pt idx="285969">3</cx:pt>
          <cx:pt idx="285970">1</cx:pt>
          <cx:pt idx="285971">7</cx:pt>
          <cx:pt idx="285972">153</cx:pt>
          <cx:pt idx="285973">1</cx:pt>
          <cx:pt idx="285974">329</cx:pt>
          <cx:pt idx="285975">44</cx:pt>
          <cx:pt idx="285976">0</cx:pt>
          <cx:pt idx="285977">3</cx:pt>
          <cx:pt idx="285978">51</cx:pt>
          <cx:pt idx="285979">1</cx:pt>
          <cx:pt idx="285980">57</cx:pt>
          <cx:pt idx="285981">14</cx:pt>
          <cx:pt idx="285982">1</cx:pt>
          <cx:pt idx="285983">28</cx:pt>
          <cx:pt idx="285984">1</cx:pt>
          <cx:pt idx="285985">1</cx:pt>
          <cx:pt idx="285986">31</cx:pt>
          <cx:pt idx="285987">17</cx:pt>
          <cx:pt idx="285988">0</cx:pt>
          <cx:pt idx="285989">1</cx:pt>
          <cx:pt idx="285990">0</cx:pt>
          <cx:pt idx="285991">12</cx:pt>
          <cx:pt idx="285992">5</cx:pt>
          <cx:pt idx="285993">155</cx:pt>
          <cx:pt idx="285994">5</cx:pt>
          <cx:pt idx="285995">0</cx:pt>
          <cx:pt idx="285996">0</cx:pt>
          <cx:pt idx="285997">1</cx:pt>
          <cx:pt idx="285998">41</cx:pt>
          <cx:pt idx="285999">0</cx:pt>
          <cx:pt idx="286000">0</cx:pt>
          <cx:pt idx="286001">0</cx:pt>
          <cx:pt idx="286002">0</cx:pt>
          <cx:pt idx="286003">7</cx:pt>
          <cx:pt idx="286004">4</cx:pt>
          <cx:pt idx="286005">54</cx:pt>
          <cx:pt idx="286006">10</cx:pt>
          <cx:pt idx="286007">48</cx:pt>
          <cx:pt idx="286008">4</cx:pt>
          <cx:pt idx="286009">0</cx:pt>
          <cx:pt idx="286010">10</cx:pt>
          <cx:pt idx="286011">13</cx:pt>
          <cx:pt idx="286012">0</cx:pt>
          <cx:pt idx="286013">6</cx:pt>
          <cx:pt idx="286014">9</cx:pt>
          <cx:pt idx="286015">0</cx:pt>
          <cx:pt idx="286016">1</cx:pt>
          <cx:pt idx="286017">105</cx:pt>
          <cx:pt idx="286018">46</cx:pt>
          <cx:pt idx="286019">20</cx:pt>
          <cx:pt idx="286020">7</cx:pt>
          <cx:pt idx="286021">0</cx:pt>
          <cx:pt idx="286022">1</cx:pt>
          <cx:pt idx="286023">2</cx:pt>
          <cx:pt idx="286024">4</cx:pt>
          <cx:pt idx="286025">13</cx:pt>
          <cx:pt idx="286026">8</cx:pt>
          <cx:pt idx="286027">0</cx:pt>
          <cx:pt idx="286028">0</cx:pt>
          <cx:pt idx="286029">0</cx:pt>
          <cx:pt idx="286030">13</cx:pt>
          <cx:pt idx="286031">76</cx:pt>
          <cx:pt idx="286032">50</cx:pt>
          <cx:pt idx="286033">66</cx:pt>
          <cx:pt idx="286034">11</cx:pt>
          <cx:pt idx="286035">147</cx:pt>
          <cx:pt idx="286036">1</cx:pt>
          <cx:pt idx="286037">55</cx:pt>
          <cx:pt idx="286038">1</cx:pt>
          <cx:pt idx="286039">0</cx:pt>
          <cx:pt idx="286040">6</cx:pt>
          <cx:pt idx="286041">1</cx:pt>
          <cx:pt idx="286042">2</cx:pt>
          <cx:pt idx="286043">76</cx:pt>
          <cx:pt idx="286044">11</cx:pt>
          <cx:pt idx="286045">1</cx:pt>
          <cx:pt idx="286046">44</cx:pt>
          <cx:pt idx="286047">3</cx:pt>
          <cx:pt idx="286048">87</cx:pt>
          <cx:pt idx="286049">440</cx:pt>
          <cx:pt idx="286050">5</cx:pt>
          <cx:pt idx="286051">36</cx:pt>
          <cx:pt idx="286052">110</cx:pt>
          <cx:pt idx="286053">15</cx:pt>
          <cx:pt idx="286054">0</cx:pt>
          <cx:pt idx="286055">0</cx:pt>
          <cx:pt idx="286056">14</cx:pt>
          <cx:pt idx="286057">107</cx:pt>
          <cx:pt idx="286058">40</cx:pt>
          <cx:pt idx="286059">7</cx:pt>
          <cx:pt idx="286060">10</cx:pt>
          <cx:pt idx="286061">0</cx:pt>
          <cx:pt idx="286062">57</cx:pt>
          <cx:pt idx="286063">14</cx:pt>
          <cx:pt idx="286064">11</cx:pt>
          <cx:pt idx="286065">0</cx:pt>
          <cx:pt idx="286066">3</cx:pt>
          <cx:pt idx="286067">20</cx:pt>
          <cx:pt idx="286068">1</cx:pt>
          <cx:pt idx="286069">0</cx:pt>
          <cx:pt idx="286070">12</cx:pt>
          <cx:pt idx="286071">131</cx:pt>
          <cx:pt idx="286072">27</cx:pt>
          <cx:pt idx="286073">0</cx:pt>
          <cx:pt idx="286074">0</cx:pt>
          <cx:pt idx="286075">2</cx:pt>
          <cx:pt idx="286076">79</cx:pt>
          <cx:pt idx="286077">3</cx:pt>
          <cx:pt idx="286078">1</cx:pt>
          <cx:pt idx="286079">1</cx:pt>
          <cx:pt idx="286080">104</cx:pt>
          <cx:pt idx="286081">0</cx:pt>
          <cx:pt idx="286082">6</cx:pt>
          <cx:pt idx="286083">22</cx:pt>
          <cx:pt idx="286084">95</cx:pt>
          <cx:pt idx="286085">311</cx:pt>
          <cx:pt idx="286086">12</cx:pt>
          <cx:pt idx="286087">1</cx:pt>
          <cx:pt idx="286088">34</cx:pt>
          <cx:pt idx="286089">12</cx:pt>
          <cx:pt idx="286090">561</cx:pt>
          <cx:pt idx="286091">40</cx:pt>
          <cx:pt idx="286092">7</cx:pt>
          <cx:pt idx="286093">1</cx:pt>
          <cx:pt idx="286094">0</cx:pt>
          <cx:pt idx="286095">0</cx:pt>
          <cx:pt idx="286096">25</cx:pt>
          <cx:pt idx="286097">51</cx:pt>
          <cx:pt idx="286098">0</cx:pt>
          <cx:pt idx="286099">1</cx:pt>
          <cx:pt idx="286100">4</cx:pt>
          <cx:pt idx="286101">132</cx:pt>
          <cx:pt idx="286102">6</cx:pt>
          <cx:pt idx="286103">62</cx:pt>
          <cx:pt idx="286104">0</cx:pt>
          <cx:pt idx="286105">0</cx:pt>
          <cx:pt idx="286106">1</cx:pt>
          <cx:pt idx="286107">0</cx:pt>
          <cx:pt idx="286108">86</cx:pt>
          <cx:pt idx="286109">0</cx:pt>
          <cx:pt idx="286110">0</cx:pt>
          <cx:pt idx="286111">9</cx:pt>
          <cx:pt idx="286112">1</cx:pt>
          <cx:pt idx="286113">1</cx:pt>
          <cx:pt idx="286114">2</cx:pt>
          <cx:pt idx="286115">0</cx:pt>
          <cx:pt idx="286116">1</cx:pt>
          <cx:pt idx="286117">0</cx:pt>
          <cx:pt idx="286118">0</cx:pt>
          <cx:pt idx="286119">45</cx:pt>
          <cx:pt idx="286120">0</cx:pt>
          <cx:pt idx="286121">20</cx:pt>
          <cx:pt idx="286122">49</cx:pt>
          <cx:pt idx="286123">2</cx:pt>
          <cx:pt idx="286124">15</cx:pt>
          <cx:pt idx="286125">0</cx:pt>
          <cx:pt idx="286126">1</cx:pt>
          <cx:pt idx="286127">19</cx:pt>
          <cx:pt idx="286128">297</cx:pt>
          <cx:pt idx="286129">25</cx:pt>
          <cx:pt idx="286130">99</cx:pt>
          <cx:pt idx="286131">2</cx:pt>
          <cx:pt idx="286132">68</cx:pt>
          <cx:pt idx="286133">1</cx:pt>
          <cx:pt idx="286134">8</cx:pt>
          <cx:pt idx="286135">4</cx:pt>
          <cx:pt idx="286136">52</cx:pt>
          <cx:pt idx="286137">12</cx:pt>
          <cx:pt idx="286138">0</cx:pt>
          <cx:pt idx="286139">8</cx:pt>
          <cx:pt idx="286140">38</cx:pt>
          <cx:pt idx="286141">16</cx:pt>
          <cx:pt idx="286142">1</cx:pt>
          <cx:pt idx="286143">0</cx:pt>
          <cx:pt idx="286144">0</cx:pt>
          <cx:pt idx="286145">9</cx:pt>
          <cx:pt idx="286146">11</cx:pt>
          <cx:pt idx="286147">0</cx:pt>
          <cx:pt idx="286148">461</cx:pt>
          <cx:pt idx="286149">141</cx:pt>
          <cx:pt idx="286150">24</cx:pt>
          <cx:pt idx="286151">0</cx:pt>
          <cx:pt idx="286152">12</cx:pt>
          <cx:pt idx="286153">0</cx:pt>
          <cx:pt idx="286154">0</cx:pt>
          <cx:pt idx="286155">40</cx:pt>
          <cx:pt idx="286156">0</cx:pt>
          <cx:pt idx="286157">0</cx:pt>
          <cx:pt idx="286158">48</cx:pt>
          <cx:pt idx="286159">8</cx:pt>
          <cx:pt idx="286160">12</cx:pt>
          <cx:pt idx="286161">0</cx:pt>
          <cx:pt idx="286162">6</cx:pt>
          <cx:pt idx="286163">1</cx:pt>
          <cx:pt idx="286164">55</cx:pt>
          <cx:pt idx="286165">38</cx:pt>
          <cx:pt idx="286166">284</cx:pt>
          <cx:pt idx="286167">2</cx:pt>
          <cx:pt idx="286168">4</cx:pt>
          <cx:pt idx="286169">3</cx:pt>
          <cx:pt idx="286170">1</cx:pt>
          <cx:pt idx="286171">133</cx:pt>
          <cx:pt idx="286172">5</cx:pt>
          <cx:pt idx="286173">20</cx:pt>
          <cx:pt idx="286174">21</cx:pt>
          <cx:pt idx="286175">0</cx:pt>
          <cx:pt idx="286176">0</cx:pt>
          <cx:pt idx="286177">0</cx:pt>
          <cx:pt idx="286178">2</cx:pt>
          <cx:pt idx="286179">0</cx:pt>
          <cx:pt idx="286180">15</cx:pt>
          <cx:pt idx="286181">1</cx:pt>
          <cx:pt idx="286182">0</cx:pt>
          <cx:pt idx="286183">0</cx:pt>
          <cx:pt idx="286184">0</cx:pt>
          <cx:pt idx="286185">11</cx:pt>
          <cx:pt idx="286186">3</cx:pt>
          <cx:pt idx="286187">655</cx:pt>
          <cx:pt idx="286188">84</cx:pt>
          <cx:pt idx="286189">0</cx:pt>
          <cx:pt idx="286190">5</cx:pt>
          <cx:pt idx="286191">44</cx:pt>
          <cx:pt idx="286192">25</cx:pt>
          <cx:pt idx="286193">0</cx:pt>
          <cx:pt idx="286194">3</cx:pt>
          <cx:pt idx="286195">13</cx:pt>
          <cx:pt idx="286196">0</cx:pt>
          <cx:pt idx="286197">9</cx:pt>
          <cx:pt idx="286198">0</cx:pt>
          <cx:pt idx="286199">210</cx:pt>
          <cx:pt idx="286200">15</cx:pt>
          <cx:pt idx="286201">0</cx:pt>
          <cx:pt idx="286202">0</cx:pt>
          <cx:pt idx="286203">11</cx:pt>
          <cx:pt idx="286204">14</cx:pt>
          <cx:pt idx="286205">0</cx:pt>
          <cx:pt idx="286206">9</cx:pt>
          <cx:pt idx="286207">114</cx:pt>
          <cx:pt idx="286208">0</cx:pt>
          <cx:pt idx="286209">1</cx:pt>
          <cx:pt idx="286210">39</cx:pt>
          <cx:pt idx="286211">17</cx:pt>
          <cx:pt idx="286212">51</cx:pt>
          <cx:pt idx="286213">4</cx:pt>
          <cx:pt idx="286214">4</cx:pt>
          <cx:pt idx="286215">0</cx:pt>
          <cx:pt idx="286216">0</cx:pt>
          <cx:pt idx="286217">41</cx:pt>
          <cx:pt idx="286218">87</cx:pt>
          <cx:pt idx="286219">0</cx:pt>
          <cx:pt idx="286220">5</cx:pt>
          <cx:pt idx="286221">6</cx:pt>
          <cx:pt idx="286222">0</cx:pt>
          <cx:pt idx="286223">68</cx:pt>
          <cx:pt idx="286224">253</cx:pt>
          <cx:pt idx="286225">1</cx:pt>
          <cx:pt idx="286226">0</cx:pt>
          <cx:pt idx="286227">0</cx:pt>
          <cx:pt idx="286228">0</cx:pt>
          <cx:pt idx="286229">0</cx:pt>
          <cx:pt idx="286230">126</cx:pt>
          <cx:pt idx="286231">0</cx:pt>
          <cx:pt idx="286232">29</cx:pt>
          <cx:pt idx="286233">64</cx:pt>
          <cx:pt idx="286234">0</cx:pt>
          <cx:pt idx="286235">9</cx:pt>
          <cx:pt idx="286236">106</cx:pt>
          <cx:pt idx="286237">0</cx:pt>
          <cx:pt idx="286238">18</cx:pt>
          <cx:pt idx="286239">66</cx:pt>
          <cx:pt idx="286240">128</cx:pt>
          <cx:pt idx="286241">0</cx:pt>
          <cx:pt idx="286242">15</cx:pt>
          <cx:pt idx="286243">0</cx:pt>
          <cx:pt idx="286244">0</cx:pt>
          <cx:pt idx="286245">26</cx:pt>
          <cx:pt idx="286246">0</cx:pt>
          <cx:pt idx="286247">0</cx:pt>
          <cx:pt idx="286248">66</cx:pt>
          <cx:pt idx="286249">159</cx:pt>
          <cx:pt idx="286250">18</cx:pt>
          <cx:pt idx="286251">0</cx:pt>
          <cx:pt idx="286252">2</cx:pt>
          <cx:pt idx="286253">292</cx:pt>
          <cx:pt idx="286254">165</cx:pt>
          <cx:pt idx="286255">0</cx:pt>
          <cx:pt idx="286256">1</cx:pt>
          <cx:pt idx="286257">48</cx:pt>
          <cx:pt idx="286258">49</cx:pt>
          <cx:pt idx="286259">0</cx:pt>
          <cx:pt idx="286260">19</cx:pt>
          <cx:pt idx="286261">71</cx:pt>
          <cx:pt idx="286262">5</cx:pt>
          <cx:pt idx="286263">39</cx:pt>
          <cx:pt idx="286264">531</cx:pt>
          <cx:pt idx="286265">27</cx:pt>
          <cx:pt idx="286266">63</cx:pt>
          <cx:pt idx="286267">27</cx:pt>
          <cx:pt idx="286268">2</cx:pt>
          <cx:pt idx="286269">0</cx:pt>
          <cx:pt idx="286270">1</cx:pt>
          <cx:pt idx="286271">0</cx:pt>
          <cx:pt idx="286272">2</cx:pt>
          <cx:pt idx="286273">20</cx:pt>
          <cx:pt idx="286274">17</cx:pt>
          <cx:pt idx="286275">1</cx:pt>
          <cx:pt idx="286276">1</cx:pt>
          <cx:pt idx="286277">0</cx:pt>
          <cx:pt idx="286278">2</cx:pt>
          <cx:pt idx="286279">52</cx:pt>
          <cx:pt idx="286280">220</cx:pt>
          <cx:pt idx="286281">315</cx:pt>
          <cx:pt idx="286282">7</cx:pt>
          <cx:pt idx="286283">187</cx:pt>
          <cx:pt idx="286284">6</cx:pt>
          <cx:pt idx="286285">0</cx:pt>
          <cx:pt idx="286286">34</cx:pt>
          <cx:pt idx="286287">10</cx:pt>
          <cx:pt idx="286288">0</cx:pt>
          <cx:pt idx="286289">14</cx:pt>
          <cx:pt idx="286290">41</cx:pt>
          <cx:pt idx="286291">628</cx:pt>
          <cx:pt idx="286292">0</cx:pt>
          <cx:pt idx="286293">7</cx:pt>
          <cx:pt idx="286294">40</cx:pt>
          <cx:pt idx="286295">28</cx:pt>
          <cx:pt idx="286296">0</cx:pt>
          <cx:pt idx="286297">23</cx:pt>
          <cx:pt idx="286298">2</cx:pt>
          <cx:pt idx="286299">0</cx:pt>
          <cx:pt idx="286300">8</cx:pt>
          <cx:pt idx="286301">1</cx:pt>
          <cx:pt idx="286302">112</cx:pt>
          <cx:pt idx="286303">22</cx:pt>
          <cx:pt idx="286304">29</cx:pt>
          <cx:pt idx="286305">3</cx:pt>
          <cx:pt idx="286306">5</cx:pt>
          <cx:pt idx="286307">2</cx:pt>
          <cx:pt idx="286308">14</cx:pt>
          <cx:pt idx="286309">6</cx:pt>
          <cx:pt idx="286310">0</cx:pt>
          <cx:pt idx="286311">0</cx:pt>
          <cx:pt idx="286312">1</cx:pt>
          <cx:pt idx="286313">0</cx:pt>
          <cx:pt idx="286314">6</cx:pt>
          <cx:pt idx="286315">43</cx:pt>
          <cx:pt idx="286316">0</cx:pt>
          <cx:pt idx="286317">92</cx:pt>
          <cx:pt idx="286318">29</cx:pt>
          <cx:pt idx="286319">7</cx:pt>
          <cx:pt idx="286320">44</cx:pt>
          <cx:pt idx="286321">385</cx:pt>
          <cx:pt idx="286322">7</cx:pt>
          <cx:pt idx="286323">2</cx:pt>
          <cx:pt idx="286324">111</cx:pt>
          <cx:pt idx="286325">279</cx:pt>
          <cx:pt idx="286326">0</cx:pt>
          <cx:pt idx="286327">70</cx:pt>
          <cx:pt idx="286328">221</cx:pt>
          <cx:pt idx="286329">0</cx:pt>
          <cx:pt idx="286330">35</cx:pt>
          <cx:pt idx="286331">0</cx:pt>
          <cx:pt idx="286332">0</cx:pt>
          <cx:pt idx="286333">0</cx:pt>
          <cx:pt idx="286334">3</cx:pt>
          <cx:pt idx="286335">11</cx:pt>
          <cx:pt idx="286336">9</cx:pt>
          <cx:pt idx="286337">252</cx:pt>
          <cx:pt idx="286338">2</cx:pt>
          <cx:pt idx="286339">420</cx:pt>
          <cx:pt idx="286340">1</cx:pt>
          <cx:pt idx="286341">13</cx:pt>
          <cx:pt idx="286342">0</cx:pt>
          <cx:pt idx="286343">3</cx:pt>
          <cx:pt idx="286344">10</cx:pt>
          <cx:pt idx="286345">21</cx:pt>
          <cx:pt idx="286346">0</cx:pt>
          <cx:pt idx="286347">0</cx:pt>
          <cx:pt idx="286348">0</cx:pt>
          <cx:pt idx="286349">13</cx:pt>
          <cx:pt idx="286350">36</cx:pt>
          <cx:pt idx="286351">90</cx:pt>
          <cx:pt idx="286352">201</cx:pt>
          <cx:pt idx="286353">16</cx:pt>
          <cx:pt idx="286354">32</cx:pt>
          <cx:pt idx="286355">26</cx:pt>
          <cx:pt idx="286356">0</cx:pt>
          <cx:pt idx="286357">14</cx:pt>
          <cx:pt idx="286358">46</cx:pt>
          <cx:pt idx="286359">20</cx:pt>
          <cx:pt idx="286360">41</cx:pt>
          <cx:pt idx="286361">329</cx:pt>
          <cx:pt idx="286362">14</cx:pt>
          <cx:pt idx="286363">47</cx:pt>
          <cx:pt idx="286364">0</cx:pt>
          <cx:pt idx="286365">1</cx:pt>
          <cx:pt idx="286366">16</cx:pt>
          <cx:pt idx="286367">61</cx:pt>
          <cx:pt idx="286368">35</cx:pt>
          <cx:pt idx="286369">3</cx:pt>
          <cx:pt idx="286370">45</cx:pt>
          <cx:pt idx="286371">84</cx:pt>
          <cx:pt idx="286372">1</cx:pt>
          <cx:pt idx="286373">3</cx:pt>
          <cx:pt idx="286374">2</cx:pt>
          <cx:pt idx="286375">63</cx:pt>
          <cx:pt idx="286376">94</cx:pt>
          <cx:pt idx="286377">0</cx:pt>
          <cx:pt idx="286378">1</cx:pt>
          <cx:pt idx="286379">3</cx:pt>
          <cx:pt idx="286380">59</cx:pt>
          <cx:pt idx="286381">8</cx:pt>
          <cx:pt idx="286382">3</cx:pt>
          <cx:pt idx="286383">15</cx:pt>
          <cx:pt idx="286384">17</cx:pt>
          <cx:pt idx="286385">6</cx:pt>
          <cx:pt idx="286386">7</cx:pt>
          <cx:pt idx="286387">11</cx:pt>
          <cx:pt idx="286388">1</cx:pt>
          <cx:pt idx="286389">4</cx:pt>
          <cx:pt idx="286390">1</cx:pt>
          <cx:pt idx="286391">0</cx:pt>
          <cx:pt idx="286392">0</cx:pt>
          <cx:pt idx="286393">1</cx:pt>
          <cx:pt idx="286394">0</cx:pt>
          <cx:pt idx="286395">0</cx:pt>
          <cx:pt idx="286396">1</cx:pt>
          <cx:pt idx="286397">11</cx:pt>
          <cx:pt idx="286398">0</cx:pt>
          <cx:pt idx="286399">10</cx:pt>
          <cx:pt idx="286400">0</cx:pt>
          <cx:pt idx="286401">7</cx:pt>
          <cx:pt idx="286402">0</cx:pt>
          <cx:pt idx="286403">0</cx:pt>
          <cx:pt idx="286404">2</cx:pt>
          <cx:pt idx="286405">270</cx:pt>
          <cx:pt idx="286406">0</cx:pt>
          <cx:pt idx="286407">18</cx:pt>
          <cx:pt idx="286408">38</cx:pt>
          <cx:pt idx="286409">7</cx:pt>
          <cx:pt idx="286410">155</cx:pt>
          <cx:pt idx="286411">6</cx:pt>
          <cx:pt idx="286412">0</cx:pt>
          <cx:pt idx="286413">13</cx:pt>
          <cx:pt idx="286414">0</cx:pt>
          <cx:pt idx="286415">1</cx:pt>
          <cx:pt idx="286416">23</cx:pt>
          <cx:pt idx="286417">71</cx:pt>
          <cx:pt idx="286418">0</cx:pt>
          <cx:pt idx="286419">3</cx:pt>
          <cx:pt idx="286420">0</cx:pt>
          <cx:pt idx="286421">56</cx:pt>
          <cx:pt idx="286422">92</cx:pt>
          <cx:pt idx="286423">4</cx:pt>
          <cx:pt idx="286424">54</cx:pt>
          <cx:pt idx="286425">5</cx:pt>
          <cx:pt idx="286426">6</cx:pt>
          <cx:pt idx="286427">50</cx:pt>
          <cx:pt idx="286428">4</cx:pt>
          <cx:pt idx="286429">48</cx:pt>
          <cx:pt idx="286430">0</cx:pt>
          <cx:pt idx="286431">1</cx:pt>
          <cx:pt idx="286432">105</cx:pt>
          <cx:pt idx="286433">2</cx:pt>
          <cx:pt idx="286434">0</cx:pt>
          <cx:pt idx="286435">76</cx:pt>
          <cx:pt idx="286436">63</cx:pt>
          <cx:pt idx="286437">79</cx:pt>
          <cx:pt idx="286438">0</cx:pt>
          <cx:pt idx="286439">223</cx:pt>
          <cx:pt idx="286440">85</cx:pt>
          <cx:pt idx="286441">1</cx:pt>
          <cx:pt idx="286442">3</cx:pt>
          <cx:pt idx="286443">6</cx:pt>
          <cx:pt idx="286444">1</cx:pt>
          <cx:pt idx="286445">0</cx:pt>
          <cx:pt idx="286446">13</cx:pt>
          <cx:pt idx="286447">0</cx:pt>
          <cx:pt idx="286448">15</cx:pt>
          <cx:pt idx="286449">0</cx:pt>
          <cx:pt idx="286450">0</cx:pt>
          <cx:pt idx="286451">0</cx:pt>
          <cx:pt idx="286452">0</cx:pt>
          <cx:pt idx="286453">0</cx:pt>
          <cx:pt idx="286454">27</cx:pt>
          <cx:pt idx="286455">0</cx:pt>
          <cx:pt idx="286456">0</cx:pt>
          <cx:pt idx="286457">7</cx:pt>
          <cx:pt idx="286458">0</cx:pt>
          <cx:pt idx="286459">0</cx:pt>
          <cx:pt idx="286460">0</cx:pt>
          <cx:pt idx="286461">49</cx:pt>
          <cx:pt idx="286462">1</cx:pt>
          <cx:pt idx="286463">34</cx:pt>
          <cx:pt idx="286464">47</cx:pt>
          <cx:pt idx="286465">1</cx:pt>
          <cx:pt idx="286466">453</cx:pt>
          <cx:pt idx="286467">0</cx:pt>
          <cx:pt idx="286468">4</cx:pt>
          <cx:pt idx="286469">0</cx:pt>
          <cx:pt idx="286470">0</cx:pt>
          <cx:pt idx="286471">170</cx:pt>
          <cx:pt idx="286472">153</cx:pt>
          <cx:pt idx="286473">2</cx:pt>
          <cx:pt idx="286474">93</cx:pt>
          <cx:pt idx="286475">74</cx:pt>
          <cx:pt idx="286476">0</cx:pt>
          <cx:pt idx="286477">16</cx:pt>
          <cx:pt idx="286478">0</cx:pt>
          <cx:pt idx="286479">0</cx:pt>
          <cx:pt idx="286480">30</cx:pt>
          <cx:pt idx="286481">3</cx:pt>
          <cx:pt idx="286482">0</cx:pt>
          <cx:pt idx="286483">0</cx:pt>
          <cx:pt idx="286484">0</cx:pt>
          <cx:pt idx="286485">0</cx:pt>
          <cx:pt idx="286486">1</cx:pt>
          <cx:pt idx="286487">524</cx:pt>
          <cx:pt idx="286488">61</cx:pt>
          <cx:pt idx="286489">5</cx:pt>
          <cx:pt idx="286490">0</cx:pt>
          <cx:pt idx="286491">0</cx:pt>
          <cx:pt idx="286492">0</cx:pt>
          <cx:pt idx="286493">14</cx:pt>
          <cx:pt idx="286494">32</cx:pt>
          <cx:pt idx="286495">100</cx:pt>
          <cx:pt idx="286496">367</cx:pt>
          <cx:pt idx="286497">34</cx:pt>
          <cx:pt idx="286498">5</cx:pt>
          <cx:pt idx="286499">44</cx:pt>
          <cx:pt idx="286500">2</cx:pt>
          <cx:pt idx="286501">6</cx:pt>
          <cx:pt idx="286502">396</cx:pt>
          <cx:pt idx="286503">0</cx:pt>
          <cx:pt idx="286504">288</cx:pt>
          <cx:pt idx="286505">138</cx:pt>
          <cx:pt idx="286506">8</cx:pt>
          <cx:pt idx="286507">0</cx:pt>
          <cx:pt idx="286508">8</cx:pt>
          <cx:pt idx="286509">0</cx:pt>
          <cx:pt idx="286510">3</cx:pt>
          <cx:pt idx="286511">111</cx:pt>
          <cx:pt idx="286512">19</cx:pt>
          <cx:pt idx="286513">3</cx:pt>
          <cx:pt idx="286514">8</cx:pt>
          <cx:pt idx="286515">1</cx:pt>
          <cx:pt idx="286516">7</cx:pt>
          <cx:pt idx="286517">3</cx:pt>
          <cx:pt idx="286518">3</cx:pt>
          <cx:pt idx="286519">55</cx:pt>
          <cx:pt idx="286520">0</cx:pt>
          <cx:pt idx="286521">1</cx:pt>
          <cx:pt idx="286522">17</cx:pt>
          <cx:pt idx="286523">0</cx:pt>
          <cx:pt idx="286524">20</cx:pt>
          <cx:pt idx="286525">22</cx:pt>
          <cx:pt idx="286526">0</cx:pt>
          <cx:pt idx="286527">3</cx:pt>
          <cx:pt idx="286528">18</cx:pt>
          <cx:pt idx="286529">65</cx:pt>
          <cx:pt idx="286530">5</cx:pt>
          <cx:pt idx="286531">0</cx:pt>
          <cx:pt idx="286532">0</cx:pt>
          <cx:pt idx="286533">4</cx:pt>
          <cx:pt idx="286534">0</cx:pt>
          <cx:pt idx="286535">0</cx:pt>
          <cx:pt idx="286536">8</cx:pt>
          <cx:pt idx="286537">672</cx:pt>
          <cx:pt idx="286538">1</cx:pt>
          <cx:pt idx="286539">1</cx:pt>
          <cx:pt idx="286540">24</cx:pt>
          <cx:pt idx="286541">8</cx:pt>
          <cx:pt idx="286542">22</cx:pt>
          <cx:pt idx="286543">63</cx:pt>
          <cx:pt idx="286544">11</cx:pt>
          <cx:pt idx="286545">0</cx:pt>
          <cx:pt idx="286546">1</cx:pt>
          <cx:pt idx="286547">20</cx:pt>
          <cx:pt idx="286548">118</cx:pt>
          <cx:pt idx="286549">20</cx:pt>
          <cx:pt idx="286550">70</cx:pt>
          <cx:pt idx="286551">8</cx:pt>
          <cx:pt idx="286552">0</cx:pt>
          <cx:pt idx="286553">4</cx:pt>
          <cx:pt idx="286554">3</cx:pt>
          <cx:pt idx="286555">12</cx:pt>
          <cx:pt idx="286556">1</cx:pt>
          <cx:pt idx="286557">4</cx:pt>
          <cx:pt idx="286558">2</cx:pt>
          <cx:pt idx="286559">1</cx:pt>
          <cx:pt idx="286560">15</cx:pt>
          <cx:pt idx="286561">0</cx:pt>
          <cx:pt idx="286562">0</cx:pt>
          <cx:pt idx="286563">0</cx:pt>
          <cx:pt idx="286564">0</cx:pt>
          <cx:pt idx="286565">0</cx:pt>
          <cx:pt idx="286566">0</cx:pt>
          <cx:pt idx="286567">0</cx:pt>
          <cx:pt idx="286568">0</cx:pt>
          <cx:pt idx="286569">2</cx:pt>
          <cx:pt idx="286570">0</cx:pt>
          <cx:pt idx="286571">0</cx:pt>
          <cx:pt idx="286572">0</cx:pt>
          <cx:pt idx="286573">16</cx:pt>
          <cx:pt idx="286574">0</cx:pt>
          <cx:pt idx="286575">0</cx:pt>
          <cx:pt idx="286576">3</cx:pt>
          <cx:pt idx="286577">1</cx:pt>
          <cx:pt idx="286578">1</cx:pt>
          <cx:pt idx="286579">231</cx:pt>
          <cx:pt idx="286580">499</cx:pt>
          <cx:pt idx="286581">4</cx:pt>
          <cx:pt idx="286582">0</cx:pt>
          <cx:pt idx="286583">71</cx:pt>
          <cx:pt idx="286584">6</cx:pt>
          <cx:pt idx="286585">1</cx:pt>
          <cx:pt idx="286586">125</cx:pt>
          <cx:pt idx="286587">70</cx:pt>
          <cx:pt idx="286588">0</cx:pt>
          <cx:pt idx="286589">4</cx:pt>
          <cx:pt idx="286590">1</cx:pt>
          <cx:pt idx="286591">23</cx:pt>
          <cx:pt idx="286592">134</cx:pt>
          <cx:pt idx="286593">36</cx:pt>
          <cx:pt idx="286594">1</cx:pt>
          <cx:pt idx="286595">9</cx:pt>
          <cx:pt idx="286596">0</cx:pt>
          <cx:pt idx="286597">0</cx:pt>
          <cx:pt idx="286598">6</cx:pt>
          <cx:pt idx="286599">0</cx:pt>
          <cx:pt idx="286600">19</cx:pt>
          <cx:pt idx="286601">61</cx:pt>
          <cx:pt idx="286602">14</cx:pt>
          <cx:pt idx="286603">165</cx:pt>
          <cx:pt idx="286604">26</cx:pt>
          <cx:pt idx="286605">22</cx:pt>
          <cx:pt idx="286606">21</cx:pt>
          <cx:pt idx="286607">41</cx:pt>
          <cx:pt idx="286608">0</cx:pt>
          <cx:pt idx="286609">0</cx:pt>
          <cx:pt idx="286610">0</cx:pt>
          <cx:pt idx="286611">0</cx:pt>
          <cx:pt idx="286612">0</cx:pt>
          <cx:pt idx="286613">1</cx:pt>
          <cx:pt idx="286614">13</cx:pt>
          <cx:pt idx="286615">56</cx:pt>
          <cx:pt idx="286616">0</cx:pt>
          <cx:pt idx="286617">0</cx:pt>
          <cx:pt idx="286618">9</cx:pt>
          <cx:pt idx="286619">0</cx:pt>
          <cx:pt idx="286620">23</cx:pt>
          <cx:pt idx="286621">2</cx:pt>
          <cx:pt idx="286622">0</cx:pt>
          <cx:pt idx="286623">5</cx:pt>
          <cx:pt idx="286624">11</cx:pt>
          <cx:pt idx="286625">1</cx:pt>
          <cx:pt idx="286626">1</cx:pt>
          <cx:pt idx="286627">30</cx:pt>
          <cx:pt idx="286628">6</cx:pt>
          <cx:pt idx="286629">55</cx:pt>
          <cx:pt idx="286630">0</cx:pt>
          <cx:pt idx="286631">0</cx:pt>
          <cx:pt idx="286632">31</cx:pt>
          <cx:pt idx="286633">64</cx:pt>
          <cx:pt idx="286634">0</cx:pt>
          <cx:pt idx="286635">1</cx:pt>
          <cx:pt idx="286636">0</cx:pt>
          <cx:pt idx="286637">127</cx:pt>
          <cx:pt idx="286638">187</cx:pt>
          <cx:pt idx="286639">28</cx:pt>
          <cx:pt idx="286640">38</cx:pt>
          <cx:pt idx="286641">5</cx:pt>
          <cx:pt idx="286642">0</cx:pt>
          <cx:pt idx="286643">103</cx:pt>
          <cx:pt idx="286644">71</cx:pt>
          <cx:pt idx="286645">1</cx:pt>
          <cx:pt idx="286646">5</cx:pt>
          <cx:pt idx="286647">3</cx:pt>
          <cx:pt idx="286648">69</cx:pt>
          <cx:pt idx="286649">58</cx:pt>
          <cx:pt idx="286650">23</cx:pt>
          <cx:pt idx="286651">1</cx:pt>
          <cx:pt idx="286652">14</cx:pt>
          <cx:pt idx="286653">229</cx:pt>
          <cx:pt idx="286654">5</cx:pt>
          <cx:pt idx="286655">2</cx:pt>
          <cx:pt idx="286656">1</cx:pt>
          <cx:pt idx="286657">0</cx:pt>
          <cx:pt idx="286658">0</cx:pt>
          <cx:pt idx="286659">7</cx:pt>
          <cx:pt idx="286660">49</cx:pt>
          <cx:pt idx="286661">71</cx:pt>
          <cx:pt idx="286662">0</cx:pt>
          <cx:pt idx="286663">90</cx:pt>
          <cx:pt idx="286664">8</cx:pt>
          <cx:pt idx="286665">0</cx:pt>
          <cx:pt idx="286666">0</cx:pt>
          <cx:pt idx="286667">6</cx:pt>
          <cx:pt idx="286668">1</cx:pt>
          <cx:pt idx="286669">0</cx:pt>
          <cx:pt idx="286670">591</cx:pt>
          <cx:pt idx="286671">76</cx:pt>
          <cx:pt idx="286672">112</cx:pt>
          <cx:pt idx="286673">176</cx:pt>
          <cx:pt idx="286674">255</cx:pt>
          <cx:pt idx="286675">0</cx:pt>
          <cx:pt idx="286676">14</cx:pt>
          <cx:pt idx="286677">21</cx:pt>
          <cx:pt idx="286678">153</cx:pt>
          <cx:pt idx="286679">0</cx:pt>
          <cx:pt idx="286680">0</cx:pt>
          <cx:pt idx="286681">0</cx:pt>
          <cx:pt idx="286682">0</cx:pt>
          <cx:pt idx="286683">1</cx:pt>
          <cx:pt idx="286684">0</cx:pt>
          <cx:pt idx="286685">0</cx:pt>
          <cx:pt idx="286686">0</cx:pt>
          <cx:pt idx="286687">73</cx:pt>
          <cx:pt idx="286688">0</cx:pt>
          <cx:pt idx="286689">88</cx:pt>
          <cx:pt idx="286690">21</cx:pt>
          <cx:pt idx="286691">0</cx:pt>
          <cx:pt idx="286692">92</cx:pt>
          <cx:pt idx="286693">0</cx:pt>
          <cx:pt idx="286694">94</cx:pt>
          <cx:pt idx="286695">13</cx:pt>
          <cx:pt idx="286696">7</cx:pt>
          <cx:pt idx="286697">1</cx:pt>
          <cx:pt idx="286698">0</cx:pt>
          <cx:pt idx="286699">0</cx:pt>
          <cx:pt idx="286700">2</cx:pt>
          <cx:pt idx="286701">0</cx:pt>
          <cx:pt idx="286702">1</cx:pt>
          <cx:pt idx="286703">49</cx:pt>
          <cx:pt idx="286704">42</cx:pt>
          <cx:pt idx="286705">4</cx:pt>
          <cx:pt idx="286706">5</cx:pt>
          <cx:pt idx="286707">22</cx:pt>
          <cx:pt idx="286708">44</cx:pt>
          <cx:pt idx="286709">29</cx:pt>
          <cx:pt idx="286710">1</cx:pt>
          <cx:pt idx="286711">6</cx:pt>
          <cx:pt idx="286712">128</cx:pt>
          <cx:pt idx="286713">0</cx:pt>
          <cx:pt idx="286714">0</cx:pt>
          <cx:pt idx="286715">0</cx:pt>
          <cx:pt idx="286716">7</cx:pt>
          <cx:pt idx="286717">0</cx:pt>
          <cx:pt idx="286718">1</cx:pt>
          <cx:pt idx="286719">21</cx:pt>
          <cx:pt idx="286720">22</cx:pt>
          <cx:pt idx="286721">1</cx:pt>
          <cx:pt idx="286722">30</cx:pt>
          <cx:pt idx="286723">1</cx:pt>
          <cx:pt idx="286724">0</cx:pt>
          <cx:pt idx="286725">1</cx:pt>
          <cx:pt idx="286726">2</cx:pt>
          <cx:pt idx="286727">0</cx:pt>
          <cx:pt idx="286728">1</cx:pt>
          <cx:pt idx="286729">0</cx:pt>
          <cx:pt idx="286730">0</cx:pt>
          <cx:pt idx="286731">1</cx:pt>
          <cx:pt idx="286732">2</cx:pt>
          <cx:pt idx="286733">121</cx:pt>
          <cx:pt idx="286734">22</cx:pt>
          <cx:pt idx="286735">3</cx:pt>
          <cx:pt idx="286736">21</cx:pt>
          <cx:pt idx="286737">1</cx:pt>
          <cx:pt idx="286738">0</cx:pt>
          <cx:pt idx="286739">6</cx:pt>
          <cx:pt idx="286740">78</cx:pt>
          <cx:pt idx="286741">17</cx:pt>
          <cx:pt idx="286742">1</cx:pt>
          <cx:pt idx="286743">0</cx:pt>
          <cx:pt idx="286744">2</cx:pt>
          <cx:pt idx="286745">2</cx:pt>
          <cx:pt idx="286746">0</cx:pt>
          <cx:pt idx="286747">37</cx:pt>
          <cx:pt idx="286748">11</cx:pt>
          <cx:pt idx="286749">3</cx:pt>
          <cx:pt idx="286750">34</cx:pt>
          <cx:pt idx="286751">20</cx:pt>
          <cx:pt idx="286752">0</cx:pt>
          <cx:pt idx="286753">4</cx:pt>
          <cx:pt idx="286754">0</cx:pt>
          <cx:pt idx="286755">1</cx:pt>
          <cx:pt idx="286756">20</cx:pt>
          <cx:pt idx="286757">292</cx:pt>
          <cx:pt idx="286758">144</cx:pt>
          <cx:pt idx="286759">119</cx:pt>
          <cx:pt idx="286760">21</cx:pt>
          <cx:pt idx="286761">4</cx:pt>
          <cx:pt idx="286762">130</cx:pt>
          <cx:pt idx="286763">0</cx:pt>
          <cx:pt idx="286764">0</cx:pt>
          <cx:pt idx="286765">2</cx:pt>
          <cx:pt idx="286766">0</cx:pt>
          <cx:pt idx="286767">160</cx:pt>
          <cx:pt idx="286768">2</cx:pt>
          <cx:pt idx="286769">6</cx:pt>
          <cx:pt idx="286770">0</cx:pt>
          <cx:pt idx="286771">15</cx:pt>
          <cx:pt idx="286772">10</cx:pt>
          <cx:pt idx="286773">0</cx:pt>
          <cx:pt idx="286774">1</cx:pt>
          <cx:pt idx="286775">0</cx:pt>
          <cx:pt idx="286776">0</cx:pt>
          <cx:pt idx="286777">7</cx:pt>
          <cx:pt idx="286778">7</cx:pt>
          <cx:pt idx="286779">19</cx:pt>
          <cx:pt idx="286780">8</cx:pt>
          <cx:pt idx="286781">213</cx:pt>
          <cx:pt idx="286782">4</cx:pt>
          <cx:pt idx="286783">0</cx:pt>
          <cx:pt idx="286784">3</cx:pt>
          <cx:pt idx="286785">0</cx:pt>
          <cx:pt idx="286786">1</cx:pt>
          <cx:pt idx="286787">1</cx:pt>
          <cx:pt idx="286788">1</cx:pt>
          <cx:pt idx="286789">43</cx:pt>
          <cx:pt idx="286790">23</cx:pt>
          <cx:pt idx="286791">74</cx:pt>
          <cx:pt idx="286792">32</cx:pt>
          <cx:pt idx="286793">3</cx:pt>
          <cx:pt idx="286794">1</cx:pt>
          <cx:pt idx="286795">1</cx:pt>
          <cx:pt idx="286796">0</cx:pt>
          <cx:pt idx="286797">54</cx:pt>
          <cx:pt idx="286798">98</cx:pt>
          <cx:pt idx="286799">14</cx:pt>
          <cx:pt idx="286800">98</cx:pt>
          <cx:pt idx="286801">386</cx:pt>
          <cx:pt idx="286802">146</cx:pt>
          <cx:pt idx="286803">10</cx:pt>
          <cx:pt idx="286804">1</cx:pt>
          <cx:pt idx="286805">6</cx:pt>
          <cx:pt idx="286806">1</cx:pt>
          <cx:pt idx="286807">1</cx:pt>
          <cx:pt idx="286808">27</cx:pt>
          <cx:pt idx="286809">14</cx:pt>
          <cx:pt idx="286810">120</cx:pt>
          <cx:pt idx="286811">4</cx:pt>
          <cx:pt idx="286812">7</cx:pt>
          <cx:pt idx="286813">40</cx:pt>
          <cx:pt idx="286814">14</cx:pt>
          <cx:pt idx="286815">1</cx:pt>
          <cx:pt idx="286816">15</cx:pt>
          <cx:pt idx="286817">554</cx:pt>
          <cx:pt idx="286818">28</cx:pt>
          <cx:pt idx="286819">5</cx:pt>
          <cx:pt idx="286820">0</cx:pt>
          <cx:pt idx="286821">15</cx:pt>
          <cx:pt idx="286822">8</cx:pt>
          <cx:pt idx="286823">20</cx:pt>
          <cx:pt idx="286824">0</cx:pt>
          <cx:pt idx="286825">11</cx:pt>
          <cx:pt idx="286826">158</cx:pt>
          <cx:pt idx="286827">130</cx:pt>
          <cx:pt idx="286828">15</cx:pt>
          <cx:pt idx="286829">105</cx:pt>
          <cx:pt idx="286830">13</cx:pt>
          <cx:pt idx="286831">0</cx:pt>
          <cx:pt idx="286832">26</cx:pt>
          <cx:pt idx="286833">228</cx:pt>
          <cx:pt idx="286834">0</cx:pt>
          <cx:pt idx="286835">0</cx:pt>
          <cx:pt idx="286836">1</cx:pt>
          <cx:pt idx="286837">1</cx:pt>
          <cx:pt idx="286838">0</cx:pt>
          <cx:pt idx="286839">0</cx:pt>
          <cx:pt idx="286840">0</cx:pt>
          <cx:pt idx="286841">0</cx:pt>
          <cx:pt idx="286842">0</cx:pt>
          <cx:pt idx="286843">8</cx:pt>
          <cx:pt idx="286844">0</cx:pt>
          <cx:pt idx="286845">53</cx:pt>
          <cx:pt idx="286846">19</cx:pt>
          <cx:pt idx="286847">1</cx:pt>
          <cx:pt idx="286848">2</cx:pt>
          <cx:pt idx="286849">27</cx:pt>
          <cx:pt idx="286850">48</cx:pt>
          <cx:pt idx="286851">88</cx:pt>
          <cx:pt idx="286852">0</cx:pt>
          <cx:pt idx="286853">291</cx:pt>
          <cx:pt idx="286854">59</cx:pt>
          <cx:pt idx="286855">0</cx:pt>
          <cx:pt idx="286856">0</cx:pt>
          <cx:pt idx="286857">2</cx:pt>
          <cx:pt idx="286858">0</cx:pt>
          <cx:pt idx="286859">622</cx:pt>
          <cx:pt idx="286860">23</cx:pt>
          <cx:pt idx="286861">91</cx:pt>
          <cx:pt idx="286862">24</cx:pt>
          <cx:pt idx="286863">0</cx:pt>
          <cx:pt idx="286864">1</cx:pt>
          <cx:pt idx="286865">13</cx:pt>
          <cx:pt idx="286866">47</cx:pt>
          <cx:pt idx="286867">85</cx:pt>
          <cx:pt idx="286868">0</cx:pt>
          <cx:pt idx="286869">6</cx:pt>
          <cx:pt idx="286870">12</cx:pt>
          <cx:pt idx="286871">4</cx:pt>
          <cx:pt idx="286872">36</cx:pt>
          <cx:pt idx="286873">13</cx:pt>
          <cx:pt idx="286874">11</cx:pt>
          <cx:pt idx="286875">22</cx:pt>
          <cx:pt idx="286876">7</cx:pt>
          <cx:pt idx="286877">0</cx:pt>
          <cx:pt idx="286878">0</cx:pt>
          <cx:pt idx="286879">0</cx:pt>
          <cx:pt idx="286880">30</cx:pt>
          <cx:pt idx="286881">0</cx:pt>
          <cx:pt idx="286882">0</cx:pt>
          <cx:pt idx="286883">40</cx:pt>
          <cx:pt idx="286884">1</cx:pt>
          <cx:pt idx="286885">4</cx:pt>
          <cx:pt idx="286886">1</cx:pt>
          <cx:pt idx="286887">6</cx:pt>
          <cx:pt idx="286888">0</cx:pt>
          <cx:pt idx="286889">8</cx:pt>
          <cx:pt idx="286890">0</cx:pt>
          <cx:pt idx="286891">0</cx:pt>
          <cx:pt idx="286892">3</cx:pt>
          <cx:pt idx="286893">0</cx:pt>
          <cx:pt idx="286894">0</cx:pt>
          <cx:pt idx="286895">0</cx:pt>
          <cx:pt idx="286896">0</cx:pt>
          <cx:pt idx="286897">0</cx:pt>
          <cx:pt idx="286898">0</cx:pt>
          <cx:pt idx="286899">1</cx:pt>
          <cx:pt idx="286900">0</cx:pt>
          <cx:pt idx="286901">1</cx:pt>
          <cx:pt idx="286902">0</cx:pt>
          <cx:pt idx="286903">32</cx:pt>
          <cx:pt idx="286904">0</cx:pt>
          <cx:pt idx="286905">20</cx:pt>
          <cx:pt idx="286906">6</cx:pt>
          <cx:pt idx="286907">0</cx:pt>
          <cx:pt idx="286908">0</cx:pt>
          <cx:pt idx="286909">0</cx:pt>
          <cx:pt idx="286910">42</cx:pt>
          <cx:pt idx="286911">115</cx:pt>
          <cx:pt idx="286912">0</cx:pt>
          <cx:pt idx="286913">1</cx:pt>
          <cx:pt idx="286914">2</cx:pt>
          <cx:pt idx="286915">0</cx:pt>
          <cx:pt idx="286916">5</cx:pt>
          <cx:pt idx="286917">112</cx:pt>
          <cx:pt idx="286918">24</cx:pt>
          <cx:pt idx="286919">0</cx:pt>
          <cx:pt idx="286920">1</cx:pt>
          <cx:pt idx="286921">0</cx:pt>
          <cx:pt idx="286922">7</cx:pt>
          <cx:pt idx="286923">0</cx:pt>
          <cx:pt idx="286924">56</cx:pt>
          <cx:pt idx="286925">378</cx:pt>
          <cx:pt idx="286926">0</cx:pt>
          <cx:pt idx="286927">94</cx:pt>
          <cx:pt idx="286928">7</cx:pt>
          <cx:pt idx="286929">26</cx:pt>
          <cx:pt idx="286930">1</cx:pt>
          <cx:pt idx="286931">68</cx:pt>
          <cx:pt idx="286932">48</cx:pt>
          <cx:pt idx="286933">1</cx:pt>
          <cx:pt idx="286934">41</cx:pt>
          <cx:pt idx="286935">3</cx:pt>
          <cx:pt idx="286936">1</cx:pt>
          <cx:pt idx="286937">85</cx:pt>
          <cx:pt idx="286938">14</cx:pt>
          <cx:pt idx="286939">124</cx:pt>
          <cx:pt idx="286940">3</cx:pt>
          <cx:pt idx="286941">0</cx:pt>
          <cx:pt idx="286942">0</cx:pt>
          <cx:pt idx="286943">894</cx:pt>
          <cx:pt idx="286944">10</cx:pt>
          <cx:pt idx="286945">1</cx:pt>
          <cx:pt idx="286946">31</cx:pt>
          <cx:pt idx="286947">21</cx:pt>
          <cx:pt idx="286948">16</cx:pt>
          <cx:pt idx="286949">272</cx:pt>
          <cx:pt idx="286950">228</cx:pt>
          <cx:pt idx="286951">179</cx:pt>
          <cx:pt idx="286952">1</cx:pt>
          <cx:pt idx="286953">25</cx:pt>
          <cx:pt idx="286954">8</cx:pt>
          <cx:pt idx="286955">146</cx:pt>
          <cx:pt idx="286956">533</cx:pt>
          <cx:pt idx="286957">2</cx:pt>
          <cx:pt idx="286958">0</cx:pt>
          <cx:pt idx="286959">0</cx:pt>
          <cx:pt idx="286960">21</cx:pt>
          <cx:pt idx="286961">19</cx:pt>
          <cx:pt idx="286962">181</cx:pt>
          <cx:pt idx="286963">77</cx:pt>
          <cx:pt idx="286964">166</cx:pt>
          <cx:pt idx="286965">91</cx:pt>
          <cx:pt idx="286966">0</cx:pt>
          <cx:pt idx="286967">67</cx:pt>
          <cx:pt idx="286968">28</cx:pt>
          <cx:pt idx="286969">1</cx:pt>
          <cx:pt idx="286970">8</cx:pt>
          <cx:pt idx="286971">14</cx:pt>
          <cx:pt idx="286972">0</cx:pt>
          <cx:pt idx="286973">1</cx:pt>
          <cx:pt idx="286974">0</cx:pt>
          <cx:pt idx="286975">0</cx:pt>
          <cx:pt idx="286976">0</cx:pt>
          <cx:pt idx="286977">0</cx:pt>
          <cx:pt idx="286978">3</cx:pt>
          <cx:pt idx="286979">6</cx:pt>
          <cx:pt idx="286980">1</cx:pt>
          <cx:pt idx="286981">0</cx:pt>
          <cx:pt idx="286982">379</cx:pt>
          <cx:pt idx="286983">40</cx:pt>
          <cx:pt idx="286984">1</cx:pt>
          <cx:pt idx="286985">0</cx:pt>
          <cx:pt idx="286986">14</cx:pt>
          <cx:pt idx="286987">43</cx:pt>
          <cx:pt idx="286988">27</cx:pt>
          <cx:pt idx="286989">1</cx:pt>
          <cx:pt idx="286990">75</cx:pt>
          <cx:pt idx="286991">131</cx:pt>
          <cx:pt idx="286992">64</cx:pt>
          <cx:pt idx="286993">0</cx:pt>
          <cx:pt idx="286994">1</cx:pt>
          <cx:pt idx="286995">0</cx:pt>
          <cx:pt idx="286996">50</cx:pt>
          <cx:pt idx="286997">1</cx:pt>
          <cx:pt idx="286998">6</cx:pt>
          <cx:pt idx="286999">0</cx:pt>
          <cx:pt idx="287000">7</cx:pt>
          <cx:pt idx="287001">52</cx:pt>
          <cx:pt idx="287002">18</cx:pt>
          <cx:pt idx="287003">40</cx:pt>
          <cx:pt idx="287004">10</cx:pt>
          <cx:pt idx="287005">3</cx:pt>
          <cx:pt idx="287006">0</cx:pt>
          <cx:pt idx="287007">3</cx:pt>
          <cx:pt idx="287008">2</cx:pt>
          <cx:pt idx="287009">3</cx:pt>
          <cx:pt idx="287010">14</cx:pt>
          <cx:pt idx="287011">2</cx:pt>
          <cx:pt idx="287012">60</cx:pt>
          <cx:pt idx="287013">6</cx:pt>
          <cx:pt idx="287014">2</cx:pt>
          <cx:pt idx="287015">27</cx:pt>
          <cx:pt idx="287016">0</cx:pt>
          <cx:pt idx="287017">0</cx:pt>
          <cx:pt idx="287018">0</cx:pt>
          <cx:pt idx="287019">0</cx:pt>
          <cx:pt idx="287020">0</cx:pt>
          <cx:pt idx="287021">0</cx:pt>
          <cx:pt idx="287022">1</cx:pt>
          <cx:pt idx="287023">0</cx:pt>
          <cx:pt idx="287024">0</cx:pt>
          <cx:pt idx="287025">0</cx:pt>
          <cx:pt idx="287026">0</cx:pt>
          <cx:pt idx="287027">0</cx:pt>
          <cx:pt idx="287028">0</cx:pt>
          <cx:pt idx="287029">0</cx:pt>
          <cx:pt idx="287030">0</cx:pt>
          <cx:pt idx="287031">0</cx:pt>
          <cx:pt idx="287032">0</cx:pt>
          <cx:pt idx="287033">0</cx:pt>
          <cx:pt idx="287034">0</cx:pt>
          <cx:pt idx="287035">0</cx:pt>
          <cx:pt idx="287036">0</cx:pt>
          <cx:pt idx="287037">0</cx:pt>
          <cx:pt idx="287038">0</cx:pt>
          <cx:pt idx="287039">0</cx:pt>
          <cx:pt idx="287040">3</cx:pt>
          <cx:pt idx="287041">0</cx:pt>
          <cx:pt idx="287042">23</cx:pt>
          <cx:pt idx="287043">6</cx:pt>
          <cx:pt idx="287044">320</cx:pt>
          <cx:pt idx="287045">15</cx:pt>
          <cx:pt idx="287046">201</cx:pt>
          <cx:pt idx="287047">0</cx:pt>
          <cx:pt idx="287048">0</cx:pt>
          <cx:pt idx="287049">0</cx:pt>
          <cx:pt idx="287050">0</cx:pt>
          <cx:pt idx="287051">0</cx:pt>
          <cx:pt idx="287052">91</cx:pt>
          <cx:pt idx="287053">0</cx:pt>
          <cx:pt idx="287054">1</cx:pt>
          <cx:pt idx="287055">117</cx:pt>
          <cx:pt idx="287056">7</cx:pt>
          <cx:pt idx="287057">76</cx:pt>
          <cx:pt idx="287058">79</cx:pt>
          <cx:pt idx="287059">13</cx:pt>
          <cx:pt idx="287060">305</cx:pt>
          <cx:pt idx="287061">0</cx:pt>
          <cx:pt idx="287062">4</cx:pt>
          <cx:pt idx="287063">13</cx:pt>
          <cx:pt idx="287064">192</cx:pt>
          <cx:pt idx="287065">50</cx:pt>
          <cx:pt idx="287066">386</cx:pt>
          <cx:pt idx="287067">63</cx:pt>
          <cx:pt idx="287068">117</cx:pt>
          <cx:pt idx="287069">7</cx:pt>
          <cx:pt idx="287070">2</cx:pt>
          <cx:pt idx="287071">451</cx:pt>
          <cx:pt idx="287072">2</cx:pt>
          <cx:pt idx="287073">1</cx:pt>
          <cx:pt idx="287074">0</cx:pt>
          <cx:pt idx="287075">28</cx:pt>
          <cx:pt idx="287076">1</cx:pt>
          <cx:pt idx="287077">1</cx:pt>
          <cx:pt idx="287078">0</cx:pt>
          <cx:pt idx="287079">5</cx:pt>
          <cx:pt idx="287080">13</cx:pt>
          <cx:pt idx="287081">0</cx:pt>
          <cx:pt idx="287082">0</cx:pt>
          <cx:pt idx="287083">57</cx:pt>
          <cx:pt idx="287084">0</cx:pt>
          <cx:pt idx="287085">28</cx:pt>
          <cx:pt idx="287086">0</cx:pt>
          <cx:pt idx="287087">6</cx:pt>
          <cx:pt idx="287088">0</cx:pt>
          <cx:pt idx="287089">57</cx:pt>
          <cx:pt idx="287090">17</cx:pt>
          <cx:pt idx="287091">0</cx:pt>
          <cx:pt idx="287092">0</cx:pt>
          <cx:pt idx="287093">0</cx:pt>
          <cx:pt idx="287094">97</cx:pt>
          <cx:pt idx="287095">122</cx:pt>
          <cx:pt idx="287096">2</cx:pt>
          <cx:pt idx="287097">20</cx:pt>
          <cx:pt idx="287098">33</cx:pt>
          <cx:pt idx="287099">29</cx:pt>
          <cx:pt idx="287100">4</cx:pt>
          <cx:pt idx="287101">33</cx:pt>
          <cx:pt idx="287102">116</cx:pt>
          <cx:pt idx="287103">64</cx:pt>
          <cx:pt idx="287104">11</cx:pt>
          <cx:pt idx="287105">210</cx:pt>
          <cx:pt idx="287106">20</cx:pt>
          <cx:pt idx="287107">34</cx:pt>
          <cx:pt idx="287108">1</cx:pt>
          <cx:pt idx="287109">127</cx:pt>
          <cx:pt idx="287110">3</cx:pt>
          <cx:pt idx="287111">3</cx:pt>
          <cx:pt idx="287112">0</cx:pt>
          <cx:pt idx="287113">6</cx:pt>
          <cx:pt idx="287114">1</cx:pt>
          <cx:pt idx="287115">0</cx:pt>
          <cx:pt idx="287116">310</cx:pt>
          <cx:pt idx="287117">2</cx:pt>
          <cx:pt idx="287118">88</cx:pt>
          <cx:pt idx="287119">161</cx:pt>
          <cx:pt idx="287120">0</cx:pt>
          <cx:pt idx="287121">0</cx:pt>
          <cx:pt idx="287122">2</cx:pt>
          <cx:pt idx="287123">0</cx:pt>
          <cx:pt idx="287124">112</cx:pt>
          <cx:pt idx="287125">32</cx:pt>
          <cx:pt idx="287126">0</cx:pt>
          <cx:pt idx="287127">1</cx:pt>
          <cx:pt idx="287128">12</cx:pt>
          <cx:pt idx="287129">188</cx:pt>
          <cx:pt idx="287130">0</cx:pt>
          <cx:pt idx="287131">81</cx:pt>
          <cx:pt idx="287132">0</cx:pt>
          <cx:pt idx="287133">20</cx:pt>
          <cx:pt idx="287134">61</cx:pt>
          <cx:pt idx="287135">21</cx:pt>
          <cx:pt idx="287136">0</cx:pt>
          <cx:pt idx="287137">112</cx:pt>
          <cx:pt idx="287138">49</cx:pt>
          <cx:pt idx="287139">268</cx:pt>
          <cx:pt idx="287140">143</cx:pt>
          <cx:pt idx="287141">37</cx:pt>
          <cx:pt idx="287142">0</cx:pt>
          <cx:pt idx="287143">83</cx:pt>
          <cx:pt idx="287144">7</cx:pt>
          <cx:pt idx="287145">121</cx:pt>
          <cx:pt idx="287146">22</cx:pt>
          <cx:pt idx="287147">0</cx:pt>
          <cx:pt idx="287148">32</cx:pt>
          <cx:pt idx="287149">36</cx:pt>
          <cx:pt idx="287150">0</cx:pt>
          <cx:pt idx="287151">19</cx:pt>
          <cx:pt idx="287152">27</cx:pt>
          <cx:pt idx="287153">205</cx:pt>
          <cx:pt idx="287154">7</cx:pt>
          <cx:pt idx="287155">77</cx:pt>
          <cx:pt idx="287156">24</cx:pt>
          <cx:pt idx="287157">1</cx:pt>
          <cx:pt idx="287158">14</cx:pt>
          <cx:pt idx="287159">102</cx:pt>
          <cx:pt idx="287160">1</cx:pt>
          <cx:pt idx="287161">14</cx:pt>
          <cx:pt idx="287162">123</cx:pt>
          <cx:pt idx="287163">8</cx:pt>
          <cx:pt idx="287164">294</cx:pt>
          <cx:pt idx="287165">0</cx:pt>
          <cx:pt idx="287166">63</cx:pt>
          <cx:pt idx="287167">0</cx:pt>
          <cx:pt idx="287168">41</cx:pt>
          <cx:pt idx="287169">2</cx:pt>
          <cx:pt idx="287170">2</cx:pt>
          <cx:pt idx="287171">89</cx:pt>
          <cx:pt idx="287172">7</cx:pt>
          <cx:pt idx="287173">29</cx:pt>
          <cx:pt idx="287174">0</cx:pt>
          <cx:pt idx="287175">0</cx:pt>
          <cx:pt idx="287176">0</cx:pt>
          <cx:pt idx="287177">91</cx:pt>
          <cx:pt idx="287178">0</cx:pt>
          <cx:pt idx="287179">0</cx:pt>
          <cx:pt idx="287180">20</cx:pt>
          <cx:pt idx="287181">6</cx:pt>
          <cx:pt idx="287182">0</cx:pt>
          <cx:pt idx="287183">0</cx:pt>
          <cx:pt idx="287184">6</cx:pt>
          <cx:pt idx="287185">0</cx:pt>
          <cx:pt idx="287186">0</cx:pt>
          <cx:pt idx="287187">0</cx:pt>
          <cx:pt idx="287188">129</cx:pt>
          <cx:pt idx="287189">0</cx:pt>
          <cx:pt idx="287190">18</cx:pt>
          <cx:pt idx="287191">0</cx:pt>
          <cx:pt idx="287192">11</cx:pt>
          <cx:pt idx="287193">2</cx:pt>
          <cx:pt idx="287194">5</cx:pt>
          <cx:pt idx="287195">80</cx:pt>
          <cx:pt idx="287196">22</cx:pt>
          <cx:pt idx="287197">52</cx:pt>
          <cx:pt idx="287198">53</cx:pt>
          <cx:pt idx="287199">1</cx:pt>
          <cx:pt idx="287200">174</cx:pt>
          <cx:pt idx="287201">133</cx:pt>
          <cx:pt idx="287202">0</cx:pt>
          <cx:pt idx="287203">2</cx:pt>
          <cx:pt idx="287204">6</cx:pt>
          <cx:pt idx="287205">7</cx:pt>
          <cx:pt idx="287206">14</cx:pt>
          <cx:pt idx="287207">0</cx:pt>
          <cx:pt idx="287208">2</cx:pt>
          <cx:pt idx="287209">9</cx:pt>
          <cx:pt idx="287210">9</cx:pt>
          <cx:pt idx="287211">26</cx:pt>
          <cx:pt idx="287212">104</cx:pt>
          <cx:pt idx="287213">0</cx:pt>
          <cx:pt idx="287214">0</cx:pt>
          <cx:pt idx="287215">1</cx:pt>
          <cx:pt idx="287216">0</cx:pt>
          <cx:pt idx="287217">0</cx:pt>
          <cx:pt idx="287218">2</cx:pt>
          <cx:pt idx="287219">33</cx:pt>
          <cx:pt idx="287220">146</cx:pt>
          <cx:pt idx="287221">0</cx:pt>
          <cx:pt idx="287222">6</cx:pt>
          <cx:pt idx="287223">4</cx:pt>
          <cx:pt idx="287224">0</cx:pt>
          <cx:pt idx="287225">77</cx:pt>
          <cx:pt idx="287226">1</cx:pt>
          <cx:pt idx="287227">6</cx:pt>
          <cx:pt idx="287228">0</cx:pt>
          <cx:pt idx="287229">24</cx:pt>
          <cx:pt idx="287230">70</cx:pt>
          <cx:pt idx="287231">0</cx:pt>
          <cx:pt idx="287232">0</cx:pt>
          <cx:pt idx="287233">0</cx:pt>
          <cx:pt idx="287234">0</cx:pt>
          <cx:pt idx="287235">1</cx:pt>
          <cx:pt idx="287236">161</cx:pt>
          <cx:pt idx="287237">87</cx:pt>
          <cx:pt idx="287238">13</cx:pt>
          <cx:pt idx="287239">79</cx:pt>
          <cx:pt idx="287240">1</cx:pt>
          <cx:pt idx="287241">5</cx:pt>
          <cx:pt idx="287242">112</cx:pt>
          <cx:pt idx="287243">2</cx:pt>
          <cx:pt idx="287244">0</cx:pt>
          <cx:pt idx="287245">17</cx:pt>
          <cx:pt idx="287246">36</cx:pt>
          <cx:pt idx="287247">7</cx:pt>
          <cx:pt idx="287248">1</cx:pt>
          <cx:pt idx="287249">637</cx:pt>
          <cx:pt idx="287250">238</cx:pt>
          <cx:pt idx="287251">1</cx:pt>
          <cx:pt idx="287252">1</cx:pt>
          <cx:pt idx="287253">0</cx:pt>
          <cx:pt idx="287254">74</cx:pt>
          <cx:pt idx="287255">6</cx:pt>
          <cx:pt idx="287256">2</cx:pt>
          <cx:pt idx="287257">0</cx:pt>
          <cx:pt idx="287258">27</cx:pt>
          <cx:pt idx="287259">11</cx:pt>
          <cx:pt idx="287260">68</cx:pt>
          <cx:pt idx="287261">122</cx:pt>
          <cx:pt idx="287262">193</cx:pt>
          <cx:pt idx="287263">5</cx:pt>
          <cx:pt idx="287264">13</cx:pt>
          <cx:pt idx="287265">47</cx:pt>
          <cx:pt idx="287266">0</cx:pt>
          <cx:pt idx="287267">0</cx:pt>
          <cx:pt idx="287268">0</cx:pt>
          <cx:pt idx="287269">0</cx:pt>
          <cx:pt idx="287270">18</cx:pt>
          <cx:pt idx="287271">14</cx:pt>
          <cx:pt idx="287272">6</cx:pt>
          <cx:pt idx="287273">203</cx:pt>
          <cx:pt idx="287274">291</cx:pt>
          <cx:pt idx="287275">158</cx:pt>
          <cx:pt idx="287276">631</cx:pt>
          <cx:pt idx="287277">0</cx:pt>
          <cx:pt idx="287278">75</cx:pt>
          <cx:pt idx="287279">0</cx:pt>
          <cx:pt idx="287280">35</cx:pt>
          <cx:pt idx="287281">0</cx:pt>
          <cx:pt idx="287282">3</cx:pt>
          <cx:pt idx="287283">5</cx:pt>
          <cx:pt idx="287284">0</cx:pt>
          <cx:pt idx="287285">30</cx:pt>
          <cx:pt idx="287286">0</cx:pt>
          <cx:pt idx="287287">0</cx:pt>
          <cx:pt idx="287288">1</cx:pt>
          <cx:pt idx="287289">0</cx:pt>
          <cx:pt idx="287290">341</cx:pt>
          <cx:pt idx="287291">122</cx:pt>
          <cx:pt idx="287292">1</cx:pt>
          <cx:pt idx="287293">356</cx:pt>
          <cx:pt idx="287294">0</cx:pt>
          <cx:pt idx="287295">6</cx:pt>
          <cx:pt idx="287296">24</cx:pt>
          <cx:pt idx="287297">0</cx:pt>
          <cx:pt idx="287298">99</cx:pt>
          <cx:pt idx="287299">2</cx:pt>
          <cx:pt idx="287300">12</cx:pt>
          <cx:pt idx="287301">1</cx:pt>
          <cx:pt idx="287302">131</cx:pt>
          <cx:pt idx="287303">3</cx:pt>
          <cx:pt idx="287304">1</cx:pt>
          <cx:pt idx="287305">210</cx:pt>
          <cx:pt idx="287306">60</cx:pt>
          <cx:pt idx="287307">17</cx:pt>
          <cx:pt idx="287308">86</cx:pt>
          <cx:pt idx="287309">148</cx:pt>
          <cx:pt idx="287310">86</cx:pt>
          <cx:pt idx="287311">0</cx:pt>
          <cx:pt idx="287312">0</cx:pt>
          <cx:pt idx="287313">76</cx:pt>
          <cx:pt idx="287314">76</cx:pt>
          <cx:pt idx="287315">10</cx:pt>
          <cx:pt idx="287316">11</cx:pt>
          <cx:pt idx="287317">1</cx:pt>
          <cx:pt idx="287318">2</cx:pt>
          <cx:pt idx="287319">7</cx:pt>
          <cx:pt idx="287320">6</cx:pt>
          <cx:pt idx="287321">40</cx:pt>
          <cx:pt idx="287322">101</cx:pt>
          <cx:pt idx="287323">8</cx:pt>
          <cx:pt idx="287324">0</cx:pt>
          <cx:pt idx="287325">1</cx:pt>
          <cx:pt idx="287326">7</cx:pt>
          <cx:pt idx="287327">15</cx:pt>
          <cx:pt idx="287328">68</cx:pt>
          <cx:pt idx="287329">11</cx:pt>
          <cx:pt idx="287330">0</cx:pt>
          <cx:pt idx="287331">33</cx:pt>
          <cx:pt idx="287332">0</cx:pt>
          <cx:pt idx="287333">0</cx:pt>
          <cx:pt idx="287334">0</cx:pt>
          <cx:pt idx="287335">8</cx:pt>
          <cx:pt idx="287336">228</cx:pt>
          <cx:pt idx="287337">3</cx:pt>
          <cx:pt idx="287338">244</cx:pt>
          <cx:pt idx="287339">17</cx:pt>
          <cx:pt idx="287340">14</cx:pt>
          <cx:pt idx="287341">1</cx:pt>
          <cx:pt idx="287342">6</cx:pt>
          <cx:pt idx="287343">1</cx:pt>
          <cx:pt idx="287344">0</cx:pt>
          <cx:pt idx="287345">203</cx:pt>
          <cx:pt idx="287346">338</cx:pt>
          <cx:pt idx="287347">2</cx:pt>
          <cx:pt idx="287348">2</cx:pt>
          <cx:pt idx="287349">0</cx:pt>
          <cx:pt idx="287350">76</cx:pt>
          <cx:pt idx="287351">29</cx:pt>
          <cx:pt idx="287352">2</cx:pt>
          <cx:pt idx="287353">27</cx:pt>
          <cx:pt idx="287354">48</cx:pt>
          <cx:pt idx="287355">24</cx:pt>
          <cx:pt idx="287356">50</cx:pt>
          <cx:pt idx="287357">238</cx:pt>
          <cx:pt idx="287358">1</cx:pt>
          <cx:pt idx="287359">9</cx:pt>
          <cx:pt idx="287360">0</cx:pt>
          <cx:pt idx="287361">1</cx:pt>
          <cx:pt idx="287362">12</cx:pt>
          <cx:pt idx="287363">13</cx:pt>
          <cx:pt idx="287364">9</cx:pt>
          <cx:pt idx="287365">76</cx:pt>
          <cx:pt idx="287366">7</cx:pt>
          <cx:pt idx="287367">77</cx:pt>
          <cx:pt idx="287368">0</cx:pt>
          <cx:pt idx="287369">613</cx:pt>
          <cx:pt idx="287370">260</cx:pt>
          <cx:pt idx="287371">2</cx:pt>
          <cx:pt idx="287372">4</cx:pt>
          <cx:pt idx="287373">2</cx:pt>
          <cx:pt idx="287374">6</cx:pt>
          <cx:pt idx="287375">180</cx:pt>
          <cx:pt idx="287376">11</cx:pt>
          <cx:pt idx="287377">87</cx:pt>
          <cx:pt idx="287378">0</cx:pt>
          <cx:pt idx="287379">1</cx:pt>
          <cx:pt idx="287380">0</cx:pt>
          <cx:pt idx="287381">67</cx:pt>
          <cx:pt idx="287382">0</cx:pt>
          <cx:pt idx="287383">1</cx:pt>
          <cx:pt idx="287384">124</cx:pt>
          <cx:pt idx="287385">34</cx:pt>
          <cx:pt idx="287386">0</cx:pt>
          <cx:pt idx="287387">0</cx:pt>
          <cx:pt idx="287388">0</cx:pt>
          <cx:pt idx="287389">0</cx:pt>
          <cx:pt idx="287390">8</cx:pt>
          <cx:pt idx="287391">201</cx:pt>
          <cx:pt idx="287392">1</cx:pt>
          <cx:pt idx="287393">0</cx:pt>
          <cx:pt idx="287394">18</cx:pt>
          <cx:pt idx="287395">28</cx:pt>
          <cx:pt idx="287396">27</cx:pt>
          <cx:pt idx="287397">34</cx:pt>
          <cx:pt idx="287398">0</cx:pt>
          <cx:pt idx="287399">0</cx:pt>
          <cx:pt idx="287400">93</cx:pt>
          <cx:pt idx="287401">243</cx:pt>
          <cx:pt idx="287402">139</cx:pt>
          <cx:pt idx="287403">0</cx:pt>
          <cx:pt idx="287404">25</cx:pt>
          <cx:pt idx="287405">21</cx:pt>
          <cx:pt idx="287406">35</cx:pt>
          <cx:pt idx="287407">12</cx:pt>
          <cx:pt idx="287408">23</cx:pt>
          <cx:pt idx="287409">35</cx:pt>
          <cx:pt idx="287410">51</cx:pt>
          <cx:pt idx="287411">0</cx:pt>
          <cx:pt idx="287412">2</cx:pt>
          <cx:pt idx="287413">6</cx:pt>
          <cx:pt idx="287414">4</cx:pt>
          <cx:pt idx="287415">0</cx:pt>
          <cx:pt idx="287416">1</cx:pt>
          <cx:pt idx="287417">0</cx:pt>
          <cx:pt idx="287418">7</cx:pt>
          <cx:pt idx="287419">0</cx:pt>
          <cx:pt idx="287420">18</cx:pt>
          <cx:pt idx="287421">94</cx:pt>
          <cx:pt idx="287422">26</cx:pt>
          <cx:pt idx="287423">26</cx:pt>
          <cx:pt idx="287424">12</cx:pt>
          <cx:pt idx="287425">4</cx:pt>
          <cx:pt idx="287426">83</cx:pt>
          <cx:pt idx="287427">173</cx:pt>
          <cx:pt idx="287428">14</cx:pt>
          <cx:pt idx="287429">12</cx:pt>
          <cx:pt idx="287430">3</cx:pt>
          <cx:pt idx="287431">4</cx:pt>
          <cx:pt idx="287432">48</cx:pt>
          <cx:pt idx="287433">107</cx:pt>
          <cx:pt idx="287434">8</cx:pt>
          <cx:pt idx="287435">22</cx:pt>
          <cx:pt idx="287436">0</cx:pt>
          <cx:pt idx="287437">0</cx:pt>
          <cx:pt idx="287438">58</cx:pt>
          <cx:pt idx="287439">38</cx:pt>
          <cx:pt idx="287440">0</cx:pt>
          <cx:pt idx="287441">2</cx:pt>
          <cx:pt idx="287442">125</cx:pt>
          <cx:pt idx="287443">5</cx:pt>
          <cx:pt idx="287444">0</cx:pt>
          <cx:pt idx="287445">31</cx:pt>
          <cx:pt idx="287446">60</cx:pt>
          <cx:pt idx="287447">85</cx:pt>
          <cx:pt idx="287448">36</cx:pt>
          <cx:pt idx="287449">630</cx:pt>
          <cx:pt idx="287450">0</cx:pt>
          <cx:pt idx="287451">0</cx:pt>
          <cx:pt idx="287452">1</cx:pt>
          <cx:pt idx="287453">0</cx:pt>
          <cx:pt idx="287454">0</cx:pt>
          <cx:pt idx="287455">69</cx:pt>
          <cx:pt idx="287456">7</cx:pt>
          <cx:pt idx="287457">1</cx:pt>
          <cx:pt idx="287458">39</cx:pt>
          <cx:pt idx="287459">16</cx:pt>
          <cx:pt idx="287460">272</cx:pt>
          <cx:pt idx="287461">5</cx:pt>
          <cx:pt idx="287462">24</cx:pt>
          <cx:pt idx="287463">20</cx:pt>
          <cx:pt idx="287464">4</cx:pt>
          <cx:pt idx="287465">0</cx:pt>
          <cx:pt idx="287466">1</cx:pt>
          <cx:pt idx="287467">8</cx:pt>
          <cx:pt idx="287468">0</cx:pt>
          <cx:pt idx="287469">17</cx:pt>
          <cx:pt idx="287470">202</cx:pt>
          <cx:pt idx="287471">59</cx:pt>
          <cx:pt idx="287472">2</cx:pt>
          <cx:pt idx="287473">85</cx:pt>
          <cx:pt idx="287474">0</cx:pt>
          <cx:pt idx="287475">1</cx:pt>
          <cx:pt idx="287476">73</cx:pt>
          <cx:pt idx="287477">70</cx:pt>
          <cx:pt idx="287478">0</cx:pt>
          <cx:pt idx="287479">33</cx:pt>
          <cx:pt idx="287480">0</cx:pt>
          <cx:pt idx="287481">2</cx:pt>
          <cx:pt idx="287482">0</cx:pt>
          <cx:pt idx="287483">47</cx:pt>
          <cx:pt idx="287484">22</cx:pt>
          <cx:pt idx="287485">5</cx:pt>
          <cx:pt idx="287486">10</cx:pt>
          <cx:pt idx="287487">4</cx:pt>
          <cx:pt idx="287488">0</cx:pt>
          <cx:pt idx="287489">0</cx:pt>
          <cx:pt idx="287490">0</cx:pt>
          <cx:pt idx="287491">0</cx:pt>
          <cx:pt idx="287492">4</cx:pt>
          <cx:pt idx="287493">0</cx:pt>
          <cx:pt idx="287494">0</cx:pt>
          <cx:pt idx="287495">1</cx:pt>
          <cx:pt idx="287496">0</cx:pt>
          <cx:pt idx="287497">8</cx:pt>
          <cx:pt idx="287498">0</cx:pt>
          <cx:pt idx="287499">0</cx:pt>
          <cx:pt idx="287500">0</cx:pt>
          <cx:pt idx="287501">0</cx:pt>
          <cx:pt idx="287502">0</cx:pt>
          <cx:pt idx="287503">23</cx:pt>
          <cx:pt idx="287504">0</cx:pt>
          <cx:pt idx="287505">5</cx:pt>
          <cx:pt idx="287506">1</cx:pt>
          <cx:pt idx="287507">106</cx:pt>
          <cx:pt idx="287508">0</cx:pt>
          <cx:pt idx="287509">9</cx:pt>
          <cx:pt idx="287510">72</cx:pt>
          <cx:pt idx="287511">73</cx:pt>
          <cx:pt idx="287512">0</cx:pt>
          <cx:pt idx="287513">84</cx:pt>
          <cx:pt idx="287514">0</cx:pt>
          <cx:pt idx="287515">1</cx:pt>
          <cx:pt idx="287516">42</cx:pt>
          <cx:pt idx="287517">6</cx:pt>
          <cx:pt idx="287518">782</cx:pt>
          <cx:pt idx="287519">622</cx:pt>
          <cx:pt idx="287520">0</cx:pt>
          <cx:pt idx="287521">19</cx:pt>
          <cx:pt idx="287522">3</cx:pt>
          <cx:pt idx="287523">3</cx:pt>
          <cx:pt idx="287524">1</cx:pt>
          <cx:pt idx="287525">13</cx:pt>
          <cx:pt idx="287526">6</cx:pt>
          <cx:pt idx="287527">0</cx:pt>
          <cx:pt idx="287528">14</cx:pt>
          <cx:pt idx="287529">21</cx:pt>
          <cx:pt idx="287530">71</cx:pt>
          <cx:pt idx="287531">9</cx:pt>
          <cx:pt idx="287532">0</cx:pt>
          <cx:pt idx="287533">0</cx:pt>
          <cx:pt idx="287534">60</cx:pt>
          <cx:pt idx="287535">0</cx:pt>
          <cx:pt idx="287536">0</cx:pt>
          <cx:pt idx="287537">0</cx:pt>
          <cx:pt idx="287538">5</cx:pt>
          <cx:pt idx="287539">0</cx:pt>
          <cx:pt idx="287540">0</cx:pt>
          <cx:pt idx="287541">8</cx:pt>
          <cx:pt idx="287542">55</cx:pt>
          <cx:pt idx="287543">28</cx:pt>
          <cx:pt idx="287544">24</cx:pt>
          <cx:pt idx="287545">36</cx:pt>
          <cx:pt idx="287546">0</cx:pt>
          <cx:pt idx="287547">4</cx:pt>
          <cx:pt idx="287548">34</cx:pt>
          <cx:pt idx="287549">28</cx:pt>
          <cx:pt idx="287550">0</cx:pt>
          <cx:pt idx="287551">3</cx:pt>
          <cx:pt idx="287552">10</cx:pt>
          <cx:pt idx="287553">2</cx:pt>
          <cx:pt idx="287554">1</cx:pt>
          <cx:pt idx="287555">0</cx:pt>
          <cx:pt idx="287556">13</cx:pt>
          <cx:pt idx="287557">0</cx:pt>
          <cx:pt idx="287558">1</cx:pt>
          <cx:pt idx="287559">28</cx:pt>
          <cx:pt idx="287560">16</cx:pt>
          <cx:pt idx="287561">0</cx:pt>
          <cx:pt idx="287562">647</cx:pt>
          <cx:pt idx="287563">95</cx:pt>
          <cx:pt idx="287564">12</cx:pt>
          <cx:pt idx="287565">0</cx:pt>
          <cx:pt idx="287566">51</cx:pt>
          <cx:pt idx="287567">0</cx:pt>
          <cx:pt idx="287568">41</cx:pt>
          <cx:pt idx="287569">80</cx:pt>
          <cx:pt idx="287570">7</cx:pt>
          <cx:pt idx="287571">2</cx:pt>
          <cx:pt idx="287572">1</cx:pt>
          <cx:pt idx="287573">4</cx:pt>
          <cx:pt idx="287574">1</cx:pt>
          <cx:pt idx="287575">187</cx:pt>
          <cx:pt idx="287576">0</cx:pt>
          <cx:pt idx="287577">11</cx:pt>
          <cx:pt idx="287578">43</cx:pt>
          <cx:pt idx="287579">11</cx:pt>
          <cx:pt idx="287580">12</cx:pt>
          <cx:pt idx="287581">20</cx:pt>
          <cx:pt idx="287582">25</cx:pt>
          <cx:pt idx="287583">5</cx:pt>
          <cx:pt idx="287584">123</cx:pt>
          <cx:pt idx="287585">1</cx:pt>
          <cx:pt idx="287586">4</cx:pt>
          <cx:pt idx="287587">34</cx:pt>
          <cx:pt idx="287588">0</cx:pt>
          <cx:pt idx="287589">32</cx:pt>
          <cx:pt idx="287590">0</cx:pt>
          <cx:pt idx="287591">0</cx:pt>
          <cx:pt idx="287592">264</cx:pt>
          <cx:pt idx="287593">36</cx:pt>
          <cx:pt idx="287594">96</cx:pt>
          <cx:pt idx="287595">0</cx:pt>
          <cx:pt idx="287596">10</cx:pt>
          <cx:pt idx="287597">6</cx:pt>
          <cx:pt idx="287598">6</cx:pt>
          <cx:pt idx="287599">26</cx:pt>
          <cx:pt idx="287600">69</cx:pt>
          <cx:pt idx="287601">2</cx:pt>
          <cx:pt idx="287602">19</cx:pt>
          <cx:pt idx="287603">25</cx:pt>
          <cx:pt idx="287604">48</cx:pt>
          <cx:pt idx="287605">1</cx:pt>
          <cx:pt idx="287606">14</cx:pt>
          <cx:pt idx="287607">62</cx:pt>
          <cx:pt idx="287608">0</cx:pt>
          <cx:pt idx="287609">27</cx:pt>
          <cx:pt idx="287610">1</cx:pt>
          <cx:pt idx="287611">71</cx:pt>
          <cx:pt idx="287612">16</cx:pt>
          <cx:pt idx="287613">183</cx:pt>
          <cx:pt idx="287614">0</cx:pt>
          <cx:pt idx="287615">2</cx:pt>
          <cx:pt idx="287616">0</cx:pt>
          <cx:pt idx="287617">28</cx:pt>
          <cx:pt idx="287618">0</cx:pt>
          <cx:pt idx="287619">112</cx:pt>
          <cx:pt idx="287620">1</cx:pt>
          <cx:pt idx="287621">0</cx:pt>
          <cx:pt idx="287622">0</cx:pt>
          <cx:pt idx="287623">0</cx:pt>
          <cx:pt idx="287624">13</cx:pt>
          <cx:pt idx="287625">291</cx:pt>
          <cx:pt idx="287626">0</cx:pt>
          <cx:pt idx="287627">3</cx:pt>
          <cx:pt idx="287628">0</cx:pt>
          <cx:pt idx="287629">18</cx:pt>
          <cx:pt idx="287630">0</cx:pt>
          <cx:pt idx="287631">7</cx:pt>
          <cx:pt idx="287632">9</cx:pt>
          <cx:pt idx="287633">12</cx:pt>
          <cx:pt idx="287634">1</cx:pt>
          <cx:pt idx="287635">27</cx:pt>
          <cx:pt idx="287636">0</cx:pt>
          <cx:pt idx="287637">0</cx:pt>
          <cx:pt idx="287638">154</cx:pt>
          <cx:pt idx="287639">57</cx:pt>
          <cx:pt idx="287640">329</cx:pt>
          <cx:pt idx="287641">20</cx:pt>
          <cx:pt idx="287642">174</cx:pt>
          <cx:pt idx="287643">14</cx:pt>
          <cx:pt idx="287644">0</cx:pt>
          <cx:pt idx="287645">0</cx:pt>
          <cx:pt idx="287646">8</cx:pt>
          <cx:pt idx="287647">14</cx:pt>
          <cx:pt idx="287648">65</cx:pt>
          <cx:pt idx="287649">0</cx:pt>
          <cx:pt idx="287650">382</cx:pt>
          <cx:pt idx="287651">26</cx:pt>
          <cx:pt idx="287652">13</cx:pt>
          <cx:pt idx="287653">5</cx:pt>
          <cx:pt idx="287654">1</cx:pt>
          <cx:pt idx="287655">168</cx:pt>
          <cx:pt idx="287656">6</cx:pt>
          <cx:pt idx="287657">0</cx:pt>
          <cx:pt idx="287658">0</cx:pt>
          <cx:pt idx="287659">0</cx:pt>
          <cx:pt idx="287660">0</cx:pt>
          <cx:pt idx="287661">0</cx:pt>
          <cx:pt idx="287662">222</cx:pt>
          <cx:pt idx="287663">40</cx:pt>
          <cx:pt idx="287664">12</cx:pt>
          <cx:pt idx="287665">3</cx:pt>
          <cx:pt idx="287666">130</cx:pt>
          <cx:pt idx="287667">10</cx:pt>
          <cx:pt idx="287668">0</cx:pt>
          <cx:pt idx="287669">25</cx:pt>
          <cx:pt idx="287670">90</cx:pt>
          <cx:pt idx="287671">0</cx:pt>
          <cx:pt idx="287672">12</cx:pt>
          <cx:pt idx="287673">3</cx:pt>
          <cx:pt idx="287674">93</cx:pt>
          <cx:pt idx="287675">0</cx:pt>
          <cx:pt idx="287676">362</cx:pt>
          <cx:pt idx="287677">0</cx:pt>
          <cx:pt idx="287678">20</cx:pt>
          <cx:pt idx="287679">5</cx:pt>
          <cx:pt idx="287680">62</cx:pt>
          <cx:pt idx="287681">0</cx:pt>
          <cx:pt idx="287682">0</cx:pt>
          <cx:pt idx="287683">0</cx:pt>
          <cx:pt idx="287684">0</cx:pt>
          <cx:pt idx="287685">800</cx:pt>
          <cx:pt idx="287686">204</cx:pt>
          <cx:pt idx="287687">102</cx:pt>
          <cx:pt idx="287688">0</cx:pt>
          <cx:pt idx="287689">7</cx:pt>
          <cx:pt idx="287690">3</cx:pt>
          <cx:pt idx="287691">15</cx:pt>
          <cx:pt idx="287692">105</cx:pt>
          <cx:pt idx="287693">34</cx:pt>
          <cx:pt idx="287694">8</cx:pt>
          <cx:pt idx="287695">8</cx:pt>
          <cx:pt idx="287696">0</cx:pt>
          <cx:pt idx="287697">7</cx:pt>
          <cx:pt idx="287698">0</cx:pt>
          <cx:pt idx="287699">139</cx:pt>
          <cx:pt idx="287700">28</cx:pt>
          <cx:pt idx="287701">20</cx:pt>
          <cx:pt idx="287702">10</cx:pt>
          <cx:pt idx="287703">43</cx:pt>
          <cx:pt idx="287704">1</cx:pt>
          <cx:pt idx="287705">0</cx:pt>
          <cx:pt idx="287706">8</cx:pt>
          <cx:pt idx="287707">7</cx:pt>
          <cx:pt idx="287708">98</cx:pt>
          <cx:pt idx="287709">50</cx:pt>
          <cx:pt idx="287710">126</cx:pt>
          <cx:pt idx="287711">0</cx:pt>
          <cx:pt idx="287712">0</cx:pt>
          <cx:pt idx="287713">6</cx:pt>
          <cx:pt idx="287714">1</cx:pt>
          <cx:pt idx="287715">0</cx:pt>
          <cx:pt idx="287716">0</cx:pt>
          <cx:pt idx="287717">16</cx:pt>
          <cx:pt idx="287718">209</cx:pt>
          <cx:pt idx="287719">0</cx:pt>
          <cx:pt idx="287720">484</cx:pt>
          <cx:pt idx="287721">0</cx:pt>
          <cx:pt idx="287722">0</cx:pt>
          <cx:pt idx="287723">88</cx:pt>
          <cx:pt idx="287724">7</cx:pt>
          <cx:pt idx="287725">242</cx:pt>
          <cx:pt idx="287726">45</cx:pt>
          <cx:pt idx="287727">3</cx:pt>
          <cx:pt idx="287728">0</cx:pt>
          <cx:pt idx="287729">29</cx:pt>
          <cx:pt idx="287730">0</cx:pt>
          <cx:pt idx="287731">1</cx:pt>
          <cx:pt idx="287732">31</cx:pt>
          <cx:pt idx="287733">40</cx:pt>
          <cx:pt idx="287734">12</cx:pt>
          <cx:pt idx="287735">104</cx:pt>
          <cx:pt idx="287736">6</cx:pt>
          <cx:pt idx="287737">3</cx:pt>
          <cx:pt idx="287738">0</cx:pt>
          <cx:pt idx="287739">52</cx:pt>
          <cx:pt idx="287740">26</cx:pt>
          <cx:pt idx="287741">2</cx:pt>
          <cx:pt idx="287742">0</cx:pt>
          <cx:pt idx="287743">3</cx:pt>
          <cx:pt idx="287744">1</cx:pt>
          <cx:pt idx="287745">14</cx:pt>
          <cx:pt idx="287746">2</cx:pt>
          <cx:pt idx="287747">1</cx:pt>
          <cx:pt idx="287748">13</cx:pt>
          <cx:pt idx="287749">105</cx:pt>
          <cx:pt idx="287750">23</cx:pt>
          <cx:pt idx="287751">0</cx:pt>
          <cx:pt idx="287752">15</cx:pt>
          <cx:pt idx="287753">8</cx:pt>
          <cx:pt idx="287754">14</cx:pt>
          <cx:pt idx="287755">26</cx:pt>
          <cx:pt idx="287756">4</cx:pt>
          <cx:pt idx="287757">13</cx:pt>
          <cx:pt idx="287758">0</cx:pt>
          <cx:pt idx="287759">0</cx:pt>
          <cx:pt idx="287760">0</cx:pt>
          <cx:pt idx="287761">14</cx:pt>
          <cx:pt idx="287762">301</cx:pt>
          <cx:pt idx="287763">4</cx:pt>
          <cx:pt idx="287764">1</cx:pt>
          <cx:pt idx="287765">44</cx:pt>
          <cx:pt idx="287766">356</cx:pt>
          <cx:pt idx="287767">314</cx:pt>
          <cx:pt idx="287768">95</cx:pt>
          <cx:pt idx="287769">0</cx:pt>
          <cx:pt idx="287770">1</cx:pt>
          <cx:pt idx="287771">21</cx:pt>
          <cx:pt idx="287772">47</cx:pt>
          <cx:pt idx="287773">11</cx:pt>
          <cx:pt idx="287774">11</cx:pt>
          <cx:pt idx="287775">14</cx:pt>
          <cx:pt idx="287776">0</cx:pt>
          <cx:pt idx="287777">23</cx:pt>
          <cx:pt idx="287778">6</cx:pt>
          <cx:pt idx="287779">44</cx:pt>
          <cx:pt idx="287780">9</cx:pt>
          <cx:pt idx="287781">0</cx:pt>
          <cx:pt idx="287782">83</cx:pt>
          <cx:pt idx="287783">1</cx:pt>
          <cx:pt idx="287784">125</cx:pt>
          <cx:pt idx="287785">102</cx:pt>
          <cx:pt idx="287786">7</cx:pt>
          <cx:pt idx="287787">3</cx:pt>
          <cx:pt idx="287788">2</cx:pt>
          <cx:pt idx="287789">0</cx:pt>
          <cx:pt idx="287790">0</cx:pt>
          <cx:pt idx="287791">482</cx:pt>
          <cx:pt idx="287792">53</cx:pt>
          <cx:pt idx="287793">5</cx:pt>
          <cx:pt idx="287794">0</cx:pt>
          <cx:pt idx="287795">0</cx:pt>
          <cx:pt idx="287796">10</cx:pt>
          <cx:pt idx="287797">4</cx:pt>
          <cx:pt idx="287798">31</cx:pt>
          <cx:pt idx="287799">42</cx:pt>
          <cx:pt idx="287800">2</cx:pt>
          <cx:pt idx="287801">49</cx:pt>
          <cx:pt idx="287802">4</cx:pt>
          <cx:pt idx="287803">7</cx:pt>
          <cx:pt idx="287804">133</cx:pt>
          <cx:pt idx="287805">22</cx:pt>
          <cx:pt idx="287806">0</cx:pt>
          <cx:pt idx="287807">0</cx:pt>
          <cx:pt idx="287808">0</cx:pt>
          <cx:pt idx="287809">3</cx:pt>
          <cx:pt idx="287810">3</cx:pt>
          <cx:pt idx="287811">1</cx:pt>
          <cx:pt idx="287812">140</cx:pt>
          <cx:pt idx="287813">20</cx:pt>
          <cx:pt idx="287814">85</cx:pt>
          <cx:pt idx="287815">1</cx:pt>
          <cx:pt idx="287816">66</cx:pt>
          <cx:pt idx="287817">16</cx:pt>
          <cx:pt idx="287818">0</cx:pt>
          <cx:pt idx="287819">14</cx:pt>
          <cx:pt idx="287820">27</cx:pt>
          <cx:pt idx="287821">0</cx:pt>
          <cx:pt idx="287822">120</cx:pt>
          <cx:pt idx="287823">37</cx:pt>
          <cx:pt idx="287824">0</cx:pt>
          <cx:pt idx="287825">0</cx:pt>
          <cx:pt idx="287826">1</cx:pt>
          <cx:pt idx="287827">0</cx:pt>
          <cx:pt idx="287828">10</cx:pt>
          <cx:pt idx="287829">20</cx:pt>
          <cx:pt idx="287830">11</cx:pt>
          <cx:pt idx="287831">118</cx:pt>
          <cx:pt idx="287832">83</cx:pt>
          <cx:pt idx="287833">70</cx:pt>
          <cx:pt idx="287834">93</cx:pt>
          <cx:pt idx="287835">0</cx:pt>
          <cx:pt idx="287836">0</cx:pt>
          <cx:pt idx="287837">504</cx:pt>
          <cx:pt idx="287838">0</cx:pt>
          <cx:pt idx="287839">5</cx:pt>
          <cx:pt idx="287840">91</cx:pt>
          <cx:pt idx="287841">77</cx:pt>
          <cx:pt idx="287842">70</cx:pt>
          <cx:pt idx="287843">137</cx:pt>
          <cx:pt idx="287844">45</cx:pt>
          <cx:pt idx="287845">228</cx:pt>
          <cx:pt idx="287846">0</cx:pt>
          <cx:pt idx="287847">5</cx:pt>
          <cx:pt idx="287848">22</cx:pt>
          <cx:pt idx="287849">0</cx:pt>
          <cx:pt idx="287850">0</cx:pt>
          <cx:pt idx="287851">0</cx:pt>
          <cx:pt idx="287852">0</cx:pt>
          <cx:pt idx="287853">0</cx:pt>
          <cx:pt idx="287854">63</cx:pt>
          <cx:pt idx="287855">51</cx:pt>
          <cx:pt idx="287856">16</cx:pt>
          <cx:pt idx="287857">24</cx:pt>
          <cx:pt idx="287858">0</cx:pt>
          <cx:pt idx="287859">0</cx:pt>
          <cx:pt idx="287860">29</cx:pt>
          <cx:pt idx="287861">38</cx:pt>
          <cx:pt idx="287862">0</cx:pt>
          <cx:pt idx="287863">17</cx:pt>
          <cx:pt idx="287864">0</cx:pt>
          <cx:pt idx="287865">0</cx:pt>
          <cx:pt idx="287866">0</cx:pt>
          <cx:pt idx="287867">41</cx:pt>
          <cx:pt idx="287868">0</cx:pt>
          <cx:pt idx="287869">91</cx:pt>
          <cx:pt idx="287870">353</cx:pt>
          <cx:pt idx="287871">42</cx:pt>
          <cx:pt idx="287872">5</cx:pt>
          <cx:pt idx="287873">2</cx:pt>
          <cx:pt idx="287874">197</cx:pt>
          <cx:pt idx="287875">244</cx:pt>
          <cx:pt idx="287876">42</cx:pt>
          <cx:pt idx="287877">1</cx:pt>
          <cx:pt idx="287878">30</cx:pt>
          <cx:pt idx="287879">27</cx:pt>
          <cx:pt idx="287880">13</cx:pt>
          <cx:pt idx="287881">319</cx:pt>
          <cx:pt idx="287882">13</cx:pt>
          <cx:pt idx="287883">2</cx:pt>
          <cx:pt idx="287884">0</cx:pt>
          <cx:pt idx="287885">0</cx:pt>
          <cx:pt idx="287886">29</cx:pt>
          <cx:pt idx="287887">82</cx:pt>
          <cx:pt idx="287888">191</cx:pt>
          <cx:pt idx="287889">2</cx:pt>
          <cx:pt idx="287890">39</cx:pt>
          <cx:pt idx="287891">1</cx:pt>
          <cx:pt idx="287892">0</cx:pt>
          <cx:pt idx="287893">8</cx:pt>
          <cx:pt idx="287894">0</cx:pt>
          <cx:pt idx="287895">175</cx:pt>
          <cx:pt idx="287896">0</cx:pt>
          <cx:pt idx="287897">0</cx:pt>
          <cx:pt idx="287898">12</cx:pt>
          <cx:pt idx="287899">31</cx:pt>
          <cx:pt idx="287900">70</cx:pt>
          <cx:pt idx="287901">4</cx:pt>
          <cx:pt idx="287902">366</cx:pt>
          <cx:pt idx="287903">32</cx:pt>
          <cx:pt idx="287904">21</cx:pt>
          <cx:pt idx="287905">0</cx:pt>
          <cx:pt idx="287906">8</cx:pt>
          <cx:pt idx="287907">4</cx:pt>
          <cx:pt idx="287908">1</cx:pt>
          <cx:pt idx="287909">6</cx:pt>
          <cx:pt idx="287910">4</cx:pt>
          <cx:pt idx="287911">1</cx:pt>
          <cx:pt idx="287912">31</cx:pt>
          <cx:pt idx="287913">62</cx:pt>
          <cx:pt idx="287914">0</cx:pt>
          <cx:pt idx="287915">66</cx:pt>
          <cx:pt idx="287916">33</cx:pt>
          <cx:pt idx="287917">3</cx:pt>
          <cx:pt idx="287918">0</cx:pt>
          <cx:pt idx="287919">50</cx:pt>
          <cx:pt idx="287920">4</cx:pt>
          <cx:pt idx="287921">121</cx:pt>
          <cx:pt idx="287922">8</cx:pt>
          <cx:pt idx="287923">1</cx:pt>
          <cx:pt idx="287924">68</cx:pt>
          <cx:pt idx="287925">0</cx:pt>
          <cx:pt idx="287926">0</cx:pt>
          <cx:pt idx="287927">19</cx:pt>
          <cx:pt idx="287928">7</cx:pt>
          <cx:pt idx="287929">0</cx:pt>
          <cx:pt idx="287930">20</cx:pt>
          <cx:pt idx="287931">9</cx:pt>
          <cx:pt idx="287932">0</cx:pt>
          <cx:pt idx="287933">17</cx:pt>
          <cx:pt idx="287934">7</cx:pt>
          <cx:pt idx="287935">6</cx:pt>
          <cx:pt idx="287936">8</cx:pt>
          <cx:pt idx="287937">4</cx:pt>
          <cx:pt idx="287938">0</cx:pt>
          <cx:pt idx="287939">0</cx:pt>
          <cx:pt idx="287940">4</cx:pt>
          <cx:pt idx="287941">120</cx:pt>
          <cx:pt idx="287942">0</cx:pt>
          <cx:pt idx="287943">0</cx:pt>
          <cx:pt idx="287944">2</cx:pt>
          <cx:pt idx="287945">1</cx:pt>
          <cx:pt idx="287946">40</cx:pt>
          <cx:pt idx="287947">0</cx:pt>
          <cx:pt idx="287948">81</cx:pt>
          <cx:pt idx="287949">1</cx:pt>
          <cx:pt idx="287950">0</cx:pt>
          <cx:pt idx="287951">0</cx:pt>
          <cx:pt idx="287952">12</cx:pt>
          <cx:pt idx="287953">35</cx:pt>
          <cx:pt idx="287954">164</cx:pt>
          <cx:pt idx="287955">7</cx:pt>
          <cx:pt idx="287956">34</cx:pt>
          <cx:pt idx="287957">134</cx:pt>
          <cx:pt idx="287958">0</cx:pt>
          <cx:pt idx="287959">76</cx:pt>
          <cx:pt idx="287960">34</cx:pt>
          <cx:pt idx="287961">20</cx:pt>
          <cx:pt idx="287962">0</cx:pt>
          <cx:pt idx="287963">0</cx:pt>
          <cx:pt idx="287964">0</cx:pt>
          <cx:pt idx="287965">0</cx:pt>
          <cx:pt idx="287966">0</cx:pt>
          <cx:pt idx="287967">0</cx:pt>
          <cx:pt idx="287968">13</cx:pt>
          <cx:pt idx="287969">0</cx:pt>
          <cx:pt idx="287970">0</cx:pt>
          <cx:pt idx="287971">0</cx:pt>
          <cx:pt idx="287972">8</cx:pt>
          <cx:pt idx="287973">8</cx:pt>
          <cx:pt idx="287974">5</cx:pt>
          <cx:pt idx="287975">22</cx:pt>
          <cx:pt idx="287976">0</cx:pt>
          <cx:pt idx="287977">2</cx:pt>
          <cx:pt idx="287978">25</cx:pt>
          <cx:pt idx="287979">11</cx:pt>
          <cx:pt idx="287980">120</cx:pt>
          <cx:pt idx="287981">85</cx:pt>
          <cx:pt idx="287982">224</cx:pt>
          <cx:pt idx="287983">2</cx:pt>
          <cx:pt idx="287984">1</cx:pt>
          <cx:pt idx="287985">0</cx:pt>
          <cx:pt idx="287986">0</cx:pt>
          <cx:pt idx="287987">8</cx:pt>
          <cx:pt idx="287988">0</cx:pt>
          <cx:pt idx="287989">22</cx:pt>
          <cx:pt idx="287990">7</cx:pt>
          <cx:pt idx="287991">0</cx:pt>
          <cx:pt idx="287992">1</cx:pt>
          <cx:pt idx="287993">49</cx:pt>
          <cx:pt idx="287994">15</cx:pt>
          <cx:pt idx="287995">32</cx:pt>
          <cx:pt idx="287996">3</cx:pt>
          <cx:pt idx="287997">181</cx:pt>
          <cx:pt idx="287998">0</cx:pt>
          <cx:pt idx="287999">5</cx:pt>
          <cx:pt idx="288000">87</cx:pt>
          <cx:pt idx="288001">1</cx:pt>
          <cx:pt idx="288002">4</cx:pt>
          <cx:pt idx="288003">35</cx:pt>
          <cx:pt idx="288004">2</cx:pt>
          <cx:pt idx="288005">194</cx:pt>
          <cx:pt idx="288006">0</cx:pt>
          <cx:pt idx="288007">0</cx:pt>
          <cx:pt idx="288008">0</cx:pt>
          <cx:pt idx="288009">0</cx:pt>
          <cx:pt idx="288010">0</cx:pt>
          <cx:pt idx="288011">21</cx:pt>
          <cx:pt idx="288012">8</cx:pt>
          <cx:pt idx="288013">240</cx:pt>
          <cx:pt idx="288014">4</cx:pt>
          <cx:pt idx="288015">38</cx:pt>
          <cx:pt idx="288016">83</cx:pt>
          <cx:pt idx="288017">56</cx:pt>
          <cx:pt idx="288018">49</cx:pt>
          <cx:pt idx="288019">2</cx:pt>
          <cx:pt idx="288020">24</cx:pt>
          <cx:pt idx="288021">121</cx:pt>
          <cx:pt idx="288022">205</cx:pt>
          <cx:pt idx="288023">0</cx:pt>
          <cx:pt idx="288024">112</cx:pt>
          <cx:pt idx="288025">47</cx:pt>
          <cx:pt idx="288026">290</cx:pt>
          <cx:pt idx="288027">76</cx:pt>
          <cx:pt idx="288028">27</cx:pt>
          <cx:pt idx="288029">79</cx:pt>
          <cx:pt idx="288030">21</cx:pt>
          <cx:pt idx="288031">0</cx:pt>
          <cx:pt idx="288032">15</cx:pt>
          <cx:pt idx="288033">23</cx:pt>
          <cx:pt idx="288034">126</cx:pt>
          <cx:pt idx="288035">18</cx:pt>
          <cx:pt idx="288036">3</cx:pt>
          <cx:pt idx="288037">3</cx:pt>
          <cx:pt idx="288038">6</cx:pt>
          <cx:pt idx="288039">2</cx:pt>
          <cx:pt idx="288040">0</cx:pt>
          <cx:pt idx="288041">93</cx:pt>
          <cx:pt idx="288042">7</cx:pt>
          <cx:pt idx="288043">0</cx:pt>
          <cx:pt idx="288044">8</cx:pt>
          <cx:pt idx="288045">7</cx:pt>
          <cx:pt idx="288046">0</cx:pt>
          <cx:pt idx="288047">0</cx:pt>
          <cx:pt idx="288048">35</cx:pt>
          <cx:pt idx="288049">93</cx:pt>
          <cx:pt idx="288050">6</cx:pt>
          <cx:pt idx="288051">7</cx:pt>
          <cx:pt idx="288052">3</cx:pt>
          <cx:pt idx="288053">1</cx:pt>
          <cx:pt idx="288054">21</cx:pt>
          <cx:pt idx="288055">33</cx:pt>
          <cx:pt idx="288056">30</cx:pt>
          <cx:pt idx="288057">71</cx:pt>
          <cx:pt idx="288058">0</cx:pt>
          <cx:pt idx="288059">28</cx:pt>
          <cx:pt idx="288060">0</cx:pt>
          <cx:pt idx="288061">0</cx:pt>
          <cx:pt idx="288062">6</cx:pt>
          <cx:pt idx="288063">20</cx:pt>
          <cx:pt idx="288064">13</cx:pt>
          <cx:pt idx="288065">50</cx:pt>
          <cx:pt idx="288066">0</cx:pt>
          <cx:pt idx="288067">36</cx:pt>
          <cx:pt idx="288068">205</cx:pt>
          <cx:pt idx="288069">4</cx:pt>
          <cx:pt idx="288070">72</cx:pt>
          <cx:pt idx="288071">0</cx:pt>
          <cx:pt idx="288072">56</cx:pt>
          <cx:pt idx="288073">24</cx:pt>
          <cx:pt idx="288074">5</cx:pt>
          <cx:pt idx="288075">3</cx:pt>
          <cx:pt idx="288076">23</cx:pt>
          <cx:pt idx="288077">10</cx:pt>
          <cx:pt idx="288078">34</cx:pt>
          <cx:pt idx="288079">365</cx:pt>
          <cx:pt idx="288080">34</cx:pt>
          <cx:pt idx="288081">0</cx:pt>
          <cx:pt idx="288082">0</cx:pt>
          <cx:pt idx="288083">3</cx:pt>
          <cx:pt idx="288084">161</cx:pt>
          <cx:pt idx="288085">1</cx:pt>
          <cx:pt idx="288086">7</cx:pt>
          <cx:pt idx="288087">51</cx:pt>
          <cx:pt idx="288088">62</cx:pt>
          <cx:pt idx="288089">27</cx:pt>
          <cx:pt idx="288090">202</cx:pt>
          <cx:pt idx="288091">96</cx:pt>
          <cx:pt idx="288092">8</cx:pt>
          <cx:pt idx="288093">13</cx:pt>
          <cx:pt idx="288094">0</cx:pt>
          <cx:pt idx="288095">138</cx:pt>
          <cx:pt idx="288096">13</cx:pt>
          <cx:pt idx="288097">2</cx:pt>
          <cx:pt idx="288098">0</cx:pt>
          <cx:pt idx="288099">7</cx:pt>
          <cx:pt idx="288100">68</cx:pt>
          <cx:pt idx="288101">2</cx:pt>
          <cx:pt idx="288102">0</cx:pt>
          <cx:pt idx="288103">0</cx:pt>
          <cx:pt idx="288104">5</cx:pt>
          <cx:pt idx="288105">0</cx:pt>
          <cx:pt idx="288106">0</cx:pt>
          <cx:pt idx="288107">0</cx:pt>
          <cx:pt idx="288108">68</cx:pt>
          <cx:pt idx="288109">29</cx:pt>
          <cx:pt idx="288110">4</cx:pt>
          <cx:pt idx="288111">3</cx:pt>
          <cx:pt idx="288112">72</cx:pt>
          <cx:pt idx="288113">75</cx:pt>
          <cx:pt idx="288114">9</cx:pt>
          <cx:pt idx="288115">1</cx:pt>
          <cx:pt idx="288116">6</cx:pt>
          <cx:pt idx="288117">85</cx:pt>
          <cx:pt idx="288118">1</cx:pt>
          <cx:pt idx="288119">6</cx:pt>
          <cx:pt idx="288120">4</cx:pt>
          <cx:pt idx="288121">0</cx:pt>
          <cx:pt idx="288122">57</cx:pt>
          <cx:pt idx="288123">16</cx:pt>
          <cx:pt idx="288124">0</cx:pt>
          <cx:pt idx="288125">20</cx:pt>
          <cx:pt idx="288126">0</cx:pt>
          <cx:pt idx="288127">0</cx:pt>
          <cx:pt idx="288128">0</cx:pt>
          <cx:pt idx="288129">1</cx:pt>
          <cx:pt idx="288130">0</cx:pt>
          <cx:pt idx="288131">108</cx:pt>
          <cx:pt idx="288132">41</cx:pt>
          <cx:pt idx="288133">7</cx:pt>
          <cx:pt idx="288134">2</cx:pt>
          <cx:pt idx="288135">1</cx:pt>
          <cx:pt idx="288136">14</cx:pt>
          <cx:pt idx="288137">16</cx:pt>
          <cx:pt idx="288138">2</cx:pt>
          <cx:pt idx="288139">98</cx:pt>
          <cx:pt idx="288140">654</cx:pt>
          <cx:pt idx="288141">4</cx:pt>
          <cx:pt idx="288142">65</cx:pt>
          <cx:pt idx="288143">6</cx:pt>
          <cx:pt idx="288144">35</cx:pt>
          <cx:pt idx="288145">27</cx:pt>
          <cx:pt idx="288146">38</cx:pt>
          <cx:pt idx="288147">44</cx:pt>
          <cx:pt idx="288148">0</cx:pt>
          <cx:pt idx="288149">0</cx:pt>
          <cx:pt idx="288150">0</cx:pt>
          <cx:pt idx="288151">0</cx:pt>
          <cx:pt idx="288152">0</cx:pt>
          <cx:pt idx="288153">4</cx:pt>
          <cx:pt idx="288154">57</cx:pt>
          <cx:pt idx="288155">1</cx:pt>
          <cx:pt idx="288156">18</cx:pt>
          <cx:pt idx="288157">1</cx:pt>
          <cx:pt idx="288158">0</cx:pt>
          <cx:pt idx="288159">388</cx:pt>
          <cx:pt idx="288160">0</cx:pt>
          <cx:pt idx="288161">5</cx:pt>
          <cx:pt idx="288162">2</cx:pt>
          <cx:pt idx="288163">0</cx:pt>
          <cx:pt idx="288164">41</cx:pt>
          <cx:pt idx="288165">145</cx:pt>
          <cx:pt idx="288166">1</cx:pt>
          <cx:pt idx="288167">0</cx:pt>
          <cx:pt idx="288168">13</cx:pt>
          <cx:pt idx="288169">20</cx:pt>
          <cx:pt idx="288170">0</cx:pt>
          <cx:pt idx="288171">5</cx:pt>
          <cx:pt idx="288172">222</cx:pt>
          <cx:pt idx="288173">1</cx:pt>
          <cx:pt idx="288174">18</cx:pt>
          <cx:pt idx="288175">80</cx:pt>
          <cx:pt idx="288176">77</cx:pt>
          <cx:pt idx="288177">0</cx:pt>
          <cx:pt idx="288178">2</cx:pt>
          <cx:pt idx="288179">0</cx:pt>
          <cx:pt idx="288180">141</cx:pt>
          <cx:pt idx="288181">3</cx:pt>
          <cx:pt idx="288182">7</cx:pt>
          <cx:pt idx="288183">0</cx:pt>
          <cx:pt idx="288184">0</cx:pt>
          <cx:pt idx="288185">99</cx:pt>
          <cx:pt idx="288186">5</cx:pt>
          <cx:pt idx="288187">435</cx:pt>
          <cx:pt idx="288188">287</cx:pt>
          <cx:pt idx="288189">160</cx:pt>
          <cx:pt idx="288190">3</cx:pt>
          <cx:pt idx="288191">10</cx:pt>
          <cx:pt idx="288192">12</cx:pt>
          <cx:pt idx="288193">77</cx:pt>
          <cx:pt idx="288194">1</cx:pt>
          <cx:pt idx="288195">3</cx:pt>
          <cx:pt idx="288196">1</cx:pt>
          <cx:pt idx="288197">14</cx:pt>
          <cx:pt idx="288198">30</cx:pt>
          <cx:pt idx="288199">1</cx:pt>
          <cx:pt idx="288200">21</cx:pt>
          <cx:pt idx="288201">71</cx:pt>
          <cx:pt idx="288202">0</cx:pt>
          <cx:pt idx="288203">33</cx:pt>
          <cx:pt idx="288204">0</cx:pt>
          <cx:pt idx="288205">0</cx:pt>
          <cx:pt idx="288206">0</cx:pt>
          <cx:pt idx="288207">0</cx:pt>
          <cx:pt idx="288208">0</cx:pt>
          <cx:pt idx="288209">54</cx:pt>
          <cx:pt idx="288210">0</cx:pt>
          <cx:pt idx="288211">0</cx:pt>
          <cx:pt idx="288212">1</cx:pt>
          <cx:pt idx="288213">12</cx:pt>
          <cx:pt idx="288214">8</cx:pt>
          <cx:pt idx="288215">0</cx:pt>
          <cx:pt idx="288216">29</cx:pt>
          <cx:pt idx="288217">0</cx:pt>
          <cx:pt idx="288218">5</cx:pt>
          <cx:pt idx="288219">0</cx:pt>
          <cx:pt idx="288220">1</cx:pt>
          <cx:pt idx="288221">0</cx:pt>
          <cx:pt idx="288222">6</cx:pt>
          <cx:pt idx="288223">6</cx:pt>
          <cx:pt idx="288224">25</cx:pt>
          <cx:pt idx="288225">50</cx:pt>
          <cx:pt idx="288226">6</cx:pt>
          <cx:pt idx="288227">85</cx:pt>
          <cx:pt idx="288228">6</cx:pt>
          <cx:pt idx="288229">0</cx:pt>
          <cx:pt idx="288230">0</cx:pt>
          <cx:pt idx="288231">98</cx:pt>
          <cx:pt idx="288232">0</cx:pt>
          <cx:pt idx="288233">0</cx:pt>
          <cx:pt idx="288234">8</cx:pt>
          <cx:pt idx="288235">249</cx:pt>
          <cx:pt idx="288236">3</cx:pt>
          <cx:pt idx="288237">11</cx:pt>
          <cx:pt idx="288238">23</cx:pt>
          <cx:pt idx="288239">1</cx:pt>
          <cx:pt idx="288240">0</cx:pt>
          <cx:pt idx="288241">6</cx:pt>
          <cx:pt idx="288242">1</cx:pt>
          <cx:pt idx="288243">170</cx:pt>
          <cx:pt idx="288244">1</cx:pt>
          <cx:pt idx="288245">1</cx:pt>
          <cx:pt idx="288246">0</cx:pt>
          <cx:pt idx="288247">30</cx:pt>
          <cx:pt idx="288248">0</cx:pt>
          <cx:pt idx="288249">40</cx:pt>
          <cx:pt idx="288250">228</cx:pt>
          <cx:pt idx="288251">0</cx:pt>
          <cx:pt idx="288252">0</cx:pt>
          <cx:pt idx="288253">84</cx:pt>
          <cx:pt idx="288254">12</cx:pt>
          <cx:pt idx="288255">19</cx:pt>
          <cx:pt idx="288256">0</cx:pt>
          <cx:pt idx="288257">0</cx:pt>
          <cx:pt idx="288258">1</cx:pt>
          <cx:pt idx="288259">22</cx:pt>
          <cx:pt idx="288260">37</cx:pt>
          <cx:pt idx="288261">1</cx:pt>
          <cx:pt idx="288262">2</cx:pt>
          <cx:pt idx="288263">0</cx:pt>
          <cx:pt idx="288264">0</cx:pt>
          <cx:pt idx="288265">14</cx:pt>
          <cx:pt idx="288266">0</cx:pt>
          <cx:pt idx="288267">0</cx:pt>
          <cx:pt idx="288268">0</cx:pt>
          <cx:pt idx="288269">1</cx:pt>
          <cx:pt idx="288270">0</cx:pt>
          <cx:pt idx="288271">19</cx:pt>
          <cx:pt idx="288272">11</cx:pt>
          <cx:pt idx="288273">366</cx:pt>
          <cx:pt idx="288274">26</cx:pt>
          <cx:pt idx="288275">0</cx:pt>
          <cx:pt idx="288276">0</cx:pt>
          <cx:pt idx="288277">1</cx:pt>
          <cx:pt idx="288278">0</cx:pt>
          <cx:pt idx="288279">12</cx:pt>
          <cx:pt idx="288280">13</cx:pt>
          <cx:pt idx="288281">1</cx:pt>
          <cx:pt idx="288282">0</cx:pt>
          <cx:pt idx="288283">0</cx:pt>
          <cx:pt idx="288284">0</cx:pt>
          <cx:pt idx="288285">0</cx:pt>
          <cx:pt idx="288286">35</cx:pt>
          <cx:pt idx="288287">0</cx:pt>
          <cx:pt idx="288288">4</cx:pt>
          <cx:pt idx="288289">0</cx:pt>
          <cx:pt idx="288290">4</cx:pt>
          <cx:pt idx="288291">42</cx:pt>
          <cx:pt idx="288292">13</cx:pt>
          <cx:pt idx="288293">0</cx:pt>
          <cx:pt idx="288294">0</cx:pt>
          <cx:pt idx="288295">4</cx:pt>
          <cx:pt idx="288296">1</cx:pt>
          <cx:pt idx="288297">0</cx:pt>
          <cx:pt idx="288298">7</cx:pt>
          <cx:pt idx="288299">26</cx:pt>
          <cx:pt idx="288300">173</cx:pt>
          <cx:pt idx="288301">11</cx:pt>
          <cx:pt idx="288302">98</cx:pt>
          <cx:pt idx="288303">95</cx:pt>
          <cx:pt idx="288304">45</cx:pt>
          <cx:pt idx="288305">17</cx:pt>
          <cx:pt idx="288306">22</cx:pt>
          <cx:pt idx="288307">0</cx:pt>
          <cx:pt idx="288308">15</cx:pt>
          <cx:pt idx="288309">14</cx:pt>
          <cx:pt idx="288310">0</cx:pt>
          <cx:pt idx="288311">1</cx:pt>
          <cx:pt idx="288312">0</cx:pt>
          <cx:pt idx="288313">2</cx:pt>
          <cx:pt idx="288314">9</cx:pt>
          <cx:pt idx="288315">7</cx:pt>
          <cx:pt idx="288316">0</cx:pt>
          <cx:pt idx="288317">0</cx:pt>
          <cx:pt idx="288318">1</cx:pt>
          <cx:pt idx="288319">0</cx:pt>
          <cx:pt idx="288320">80</cx:pt>
          <cx:pt idx="288321">1</cx:pt>
          <cx:pt idx="288322">0</cx:pt>
          <cx:pt idx="288323">3</cx:pt>
          <cx:pt idx="288324">4</cx:pt>
          <cx:pt idx="288325">0</cx:pt>
          <cx:pt idx="288326">7</cx:pt>
          <cx:pt idx="288327">4</cx:pt>
          <cx:pt idx="288328">13</cx:pt>
          <cx:pt idx="288329">0</cx:pt>
          <cx:pt idx="288330">8</cx:pt>
          <cx:pt idx="288331">0</cx:pt>
          <cx:pt idx="288332">4</cx:pt>
          <cx:pt idx="288333">0</cx:pt>
          <cx:pt idx="288334">0</cx:pt>
          <cx:pt idx="288335">1</cx:pt>
          <cx:pt idx="288336">1</cx:pt>
          <cx:pt idx="288337">3</cx:pt>
          <cx:pt idx="288338">26</cx:pt>
          <cx:pt idx="288339">0</cx:pt>
          <cx:pt idx="288340">0</cx:pt>
          <cx:pt idx="288341">14</cx:pt>
          <cx:pt idx="288342">0</cx:pt>
          <cx:pt idx="288343">35</cx:pt>
          <cx:pt idx="288344">0</cx:pt>
          <cx:pt idx="288345">26</cx:pt>
          <cx:pt idx="288346">13</cx:pt>
          <cx:pt idx="288347">0</cx:pt>
          <cx:pt idx="288348">0</cx:pt>
          <cx:pt idx="288349">12</cx:pt>
          <cx:pt idx="288350">1</cx:pt>
          <cx:pt idx="288351">27</cx:pt>
          <cx:pt idx="288352">0</cx:pt>
          <cx:pt idx="288353">33</cx:pt>
          <cx:pt idx="288354">23</cx:pt>
          <cx:pt idx="288355">42</cx:pt>
          <cx:pt idx="288356">0</cx:pt>
          <cx:pt idx="288357">25</cx:pt>
          <cx:pt idx="288358">7</cx:pt>
          <cx:pt idx="288359">1</cx:pt>
          <cx:pt idx="288360">19</cx:pt>
          <cx:pt idx="288361">18</cx:pt>
          <cx:pt idx="288362">0</cx:pt>
          <cx:pt idx="288363">34</cx:pt>
          <cx:pt idx="288364">43</cx:pt>
          <cx:pt idx="288365">1</cx:pt>
          <cx:pt idx="288366">0</cx:pt>
          <cx:pt idx="288367">5</cx:pt>
          <cx:pt idx="288368">8</cx:pt>
          <cx:pt idx="288369">1</cx:pt>
          <cx:pt idx="288370">29</cx:pt>
          <cx:pt idx="288371">201</cx:pt>
          <cx:pt idx="288372">107</cx:pt>
          <cx:pt idx="288373">37</cx:pt>
          <cx:pt idx="288374">63</cx:pt>
          <cx:pt idx="288375">12</cx:pt>
          <cx:pt idx="288376">9</cx:pt>
          <cx:pt idx="288377">215</cx:pt>
          <cx:pt idx="288378">13</cx:pt>
          <cx:pt idx="288379">219</cx:pt>
          <cx:pt idx="288380">7</cx:pt>
          <cx:pt idx="288381">18</cx:pt>
          <cx:pt idx="288382">63</cx:pt>
          <cx:pt idx="288383">2</cx:pt>
          <cx:pt idx="288384">0</cx:pt>
          <cx:pt idx="288385">0</cx:pt>
          <cx:pt idx="288386">6</cx:pt>
          <cx:pt idx="288387">4</cx:pt>
          <cx:pt idx="288388">64</cx:pt>
          <cx:pt idx="288389">10</cx:pt>
          <cx:pt idx="288390">15</cx:pt>
          <cx:pt idx="288391">211</cx:pt>
          <cx:pt idx="288392">0</cx:pt>
          <cx:pt idx="288393">1</cx:pt>
          <cx:pt idx="288394">33</cx:pt>
          <cx:pt idx="288395">1</cx:pt>
          <cx:pt idx="288396">0</cx:pt>
          <cx:pt idx="288397">5</cx:pt>
          <cx:pt idx="288398">375</cx:pt>
          <cx:pt idx="288399">24</cx:pt>
          <cx:pt idx="288400">8</cx:pt>
          <cx:pt idx="288401">13</cx:pt>
          <cx:pt idx="288402">5</cx:pt>
          <cx:pt idx="288403">2</cx:pt>
          <cx:pt idx="288404">1</cx:pt>
          <cx:pt idx="288405">0</cx:pt>
          <cx:pt idx="288406">3</cx:pt>
          <cx:pt idx="288407">147</cx:pt>
          <cx:pt idx="288408">29</cx:pt>
          <cx:pt idx="288409">2</cx:pt>
          <cx:pt idx="288410">0</cx:pt>
          <cx:pt idx="288411">3</cx:pt>
          <cx:pt idx="288412">266</cx:pt>
          <cx:pt idx="288413">19</cx:pt>
          <cx:pt idx="288414">28</cx:pt>
          <cx:pt idx="288415">23</cx:pt>
          <cx:pt idx="288416">16</cx:pt>
          <cx:pt idx="288417">112</cx:pt>
          <cx:pt idx="288418">22</cx:pt>
          <cx:pt idx="288419">112</cx:pt>
          <cx:pt idx="288420">0</cx:pt>
          <cx:pt idx="288421">145</cx:pt>
          <cx:pt idx="288422">0</cx:pt>
          <cx:pt idx="288423">7</cx:pt>
          <cx:pt idx="288424">302</cx:pt>
          <cx:pt idx="288425">0</cx:pt>
          <cx:pt idx="288426">3</cx:pt>
          <cx:pt idx="288427">0</cx:pt>
          <cx:pt idx="288428">8</cx:pt>
          <cx:pt idx="288429">15</cx:pt>
          <cx:pt idx="288430">91</cx:pt>
          <cx:pt idx="288431">11</cx:pt>
          <cx:pt idx="288432">21</cx:pt>
          <cx:pt idx="288433">7</cx:pt>
          <cx:pt idx="288434">54</cx:pt>
          <cx:pt idx="288435">413</cx:pt>
          <cx:pt idx="288436">36</cx:pt>
          <cx:pt idx="288437">13</cx:pt>
          <cx:pt idx="288438">0</cx:pt>
          <cx:pt idx="288439">25</cx:pt>
          <cx:pt idx="288440">42</cx:pt>
          <cx:pt idx="288441">0</cx:pt>
          <cx:pt idx="288442">0</cx:pt>
          <cx:pt idx="288443">0</cx:pt>
          <cx:pt idx="288444">5</cx:pt>
          <cx:pt idx="288445">1</cx:pt>
          <cx:pt idx="288446">31</cx:pt>
          <cx:pt idx="288447">0</cx:pt>
          <cx:pt idx="288448">1</cx:pt>
          <cx:pt idx="288449">9</cx:pt>
          <cx:pt idx="288450">13</cx:pt>
          <cx:pt idx="288451">82</cx:pt>
          <cx:pt idx="288452">76</cx:pt>
          <cx:pt idx="288453">0</cx:pt>
          <cx:pt idx="288454">3</cx:pt>
          <cx:pt idx="288455">7</cx:pt>
          <cx:pt idx="288456">32</cx:pt>
          <cx:pt idx="288457">0</cx:pt>
          <cx:pt idx="288458">0</cx:pt>
          <cx:pt idx="288459">0</cx:pt>
          <cx:pt idx="288460">0</cx:pt>
          <cx:pt idx="288461">149</cx:pt>
          <cx:pt idx="288462">0</cx:pt>
          <cx:pt idx="288463">11</cx:pt>
          <cx:pt idx="288464">0</cx:pt>
          <cx:pt idx="288465">0</cx:pt>
          <cx:pt idx="288466">1</cx:pt>
          <cx:pt idx="288467">0</cx:pt>
          <cx:pt idx="288468">242</cx:pt>
          <cx:pt idx="288469">0</cx:pt>
          <cx:pt idx="288470">8</cx:pt>
          <cx:pt idx="288471">0</cx:pt>
          <cx:pt idx="288472">16</cx:pt>
          <cx:pt idx="288473">0</cx:pt>
          <cx:pt idx="288474">0</cx:pt>
          <cx:pt idx="288475">116</cx:pt>
          <cx:pt idx="288476">56</cx:pt>
          <cx:pt idx="288477">9</cx:pt>
          <cx:pt idx="288478">14</cx:pt>
          <cx:pt idx="288479">1</cx:pt>
          <cx:pt idx="288480">3</cx:pt>
          <cx:pt idx="288481">1</cx:pt>
          <cx:pt idx="288482">113</cx:pt>
          <cx:pt idx="288483">119</cx:pt>
          <cx:pt idx="288484">196</cx:pt>
          <cx:pt idx="288485">0</cx:pt>
          <cx:pt idx="288486">8</cx:pt>
          <cx:pt idx="288487">0</cx:pt>
          <cx:pt idx="288488">162</cx:pt>
          <cx:pt idx="288489">6</cx:pt>
          <cx:pt idx="288490">220</cx:pt>
          <cx:pt idx="288491">7</cx:pt>
          <cx:pt idx="288492">6</cx:pt>
          <cx:pt idx="288493">2</cx:pt>
          <cx:pt idx="288494">94</cx:pt>
          <cx:pt idx="288495">6</cx:pt>
          <cx:pt idx="288496">0</cx:pt>
          <cx:pt idx="288497">25</cx:pt>
          <cx:pt idx="288498">4</cx:pt>
          <cx:pt idx="288499">27</cx:pt>
          <cx:pt idx="288500">28</cx:pt>
          <cx:pt idx="288501">8</cx:pt>
          <cx:pt idx="288502">0</cx:pt>
          <cx:pt idx="288503">3</cx:pt>
          <cx:pt idx="288504">64</cx:pt>
          <cx:pt idx="288505">70</cx:pt>
          <cx:pt idx="288506">0</cx:pt>
          <cx:pt idx="288507">37</cx:pt>
          <cx:pt idx="288508">83</cx:pt>
          <cx:pt idx="288509">131</cx:pt>
          <cx:pt idx="288510">11</cx:pt>
          <cx:pt idx="288511">164</cx:pt>
          <cx:pt idx="288512">0</cx:pt>
          <cx:pt idx="288513">141</cx:pt>
          <cx:pt idx="288514">35</cx:pt>
          <cx:pt idx="288515">0</cx:pt>
          <cx:pt idx="288516">42</cx:pt>
          <cx:pt idx="288517">3</cx:pt>
          <cx:pt idx="288518">42</cx:pt>
          <cx:pt idx="288519">2</cx:pt>
          <cx:pt idx="288520">1</cx:pt>
          <cx:pt idx="288521">2</cx:pt>
          <cx:pt idx="288522">43</cx:pt>
          <cx:pt idx="288523">21</cx:pt>
          <cx:pt idx="288524">4</cx:pt>
          <cx:pt idx="288525">1</cx:pt>
          <cx:pt idx="288526">7</cx:pt>
          <cx:pt idx="288527">188</cx:pt>
          <cx:pt idx="288528">36</cx:pt>
          <cx:pt idx="288529">1</cx:pt>
          <cx:pt idx="288530">265</cx:pt>
          <cx:pt idx="288531">35</cx:pt>
          <cx:pt idx="288532">0</cx:pt>
          <cx:pt idx="288533">0</cx:pt>
          <cx:pt idx="288534">443</cx:pt>
          <cx:pt idx="288535">0</cx:pt>
          <cx:pt idx="288536">13</cx:pt>
          <cx:pt idx="288537">2</cx:pt>
          <cx:pt idx="288538">42</cx:pt>
          <cx:pt idx="288539">110</cx:pt>
          <cx:pt idx="288540">87</cx:pt>
          <cx:pt idx="288541">87</cx:pt>
          <cx:pt idx="288542">0</cx:pt>
          <cx:pt idx="288543">2</cx:pt>
          <cx:pt idx="288544">3</cx:pt>
          <cx:pt idx="288545">8</cx:pt>
          <cx:pt idx="288546">24</cx:pt>
          <cx:pt idx="288547">0</cx:pt>
          <cx:pt idx="288548">1</cx:pt>
          <cx:pt idx="288549">1</cx:pt>
          <cx:pt idx="288550">313</cx:pt>
          <cx:pt idx="288551">2</cx:pt>
          <cx:pt idx="288552">7</cx:pt>
          <cx:pt idx="288553">5</cx:pt>
          <cx:pt idx="288554">40</cx:pt>
          <cx:pt idx="288555">12</cx:pt>
          <cx:pt idx="288556">119</cx:pt>
          <cx:pt idx="288557">1</cx:pt>
          <cx:pt idx="288558">1</cx:pt>
          <cx:pt idx="288559">15</cx:pt>
          <cx:pt idx="288560">26</cx:pt>
          <cx:pt idx="288561">46</cx:pt>
          <cx:pt idx="288562">118</cx:pt>
          <cx:pt idx="288563">72</cx:pt>
          <cx:pt idx="288564">81</cx:pt>
          <cx:pt idx="288565">0</cx:pt>
          <cx:pt idx="288566">0</cx:pt>
          <cx:pt idx="288567">26</cx:pt>
          <cx:pt idx="288568">0</cx:pt>
          <cx:pt idx="288569">29</cx:pt>
          <cx:pt idx="288570">0</cx:pt>
          <cx:pt idx="288571">0</cx:pt>
          <cx:pt idx="288572">55</cx:pt>
          <cx:pt idx="288573">0</cx:pt>
          <cx:pt idx="288574">11</cx:pt>
          <cx:pt idx="288575">1</cx:pt>
          <cx:pt idx="288576">8</cx:pt>
          <cx:pt idx="288577">0</cx:pt>
          <cx:pt idx="288578">13</cx:pt>
          <cx:pt idx="288579">52</cx:pt>
          <cx:pt idx="288580">8</cx:pt>
          <cx:pt idx="288581">78</cx:pt>
          <cx:pt idx="288582">392</cx:pt>
          <cx:pt idx="288583">0</cx:pt>
          <cx:pt idx="288584">0</cx:pt>
          <cx:pt idx="288585">1</cx:pt>
          <cx:pt idx="288586">22</cx:pt>
          <cx:pt idx="288587">11</cx:pt>
          <cx:pt idx="288588">5</cx:pt>
          <cx:pt idx="288589">76</cx:pt>
          <cx:pt idx="288590">94</cx:pt>
          <cx:pt idx="288591">207</cx:pt>
          <cx:pt idx="288592">0</cx:pt>
          <cx:pt idx="288593">33</cx:pt>
          <cx:pt idx="288594">4</cx:pt>
          <cx:pt idx="288595">0</cx:pt>
          <cx:pt idx="288596">203</cx:pt>
          <cx:pt idx="288597">0</cx:pt>
          <cx:pt idx="288598">32</cx:pt>
          <cx:pt idx="288599">10</cx:pt>
          <cx:pt idx="288600">0</cx:pt>
          <cx:pt idx="288601">10</cx:pt>
          <cx:pt idx="288602">0</cx:pt>
          <cx:pt idx="288603">0</cx:pt>
          <cx:pt idx="288604">5</cx:pt>
          <cx:pt idx="288605">91</cx:pt>
          <cx:pt idx="288606">63</cx:pt>
          <cx:pt idx="288607">3</cx:pt>
          <cx:pt idx="288608">21</cx:pt>
          <cx:pt idx="288609">20</cx:pt>
          <cx:pt idx="288610">9</cx:pt>
          <cx:pt idx="288611">228</cx:pt>
          <cx:pt idx="288612">118</cx:pt>
          <cx:pt idx="288613">1</cx:pt>
          <cx:pt idx="288614">50</cx:pt>
          <cx:pt idx="288615">92</cx:pt>
          <cx:pt idx="288616">188</cx:pt>
          <cx:pt idx="288617">98</cx:pt>
          <cx:pt idx="288618">91</cx:pt>
          <cx:pt idx="288619">1</cx:pt>
          <cx:pt idx="288620">1</cx:pt>
          <cx:pt idx="288621">3</cx:pt>
          <cx:pt idx="288622">2</cx:pt>
          <cx:pt idx="288623">12</cx:pt>
          <cx:pt idx="288624">0</cx:pt>
          <cx:pt idx="288625">7</cx:pt>
          <cx:pt idx="288626">11</cx:pt>
          <cx:pt idx="288627">0</cx:pt>
          <cx:pt idx="288628">10</cx:pt>
          <cx:pt idx="288629">14</cx:pt>
          <cx:pt idx="288630">15</cx:pt>
          <cx:pt idx="288631">0</cx:pt>
          <cx:pt idx="288632">0</cx:pt>
          <cx:pt idx="288633">0</cx:pt>
          <cx:pt idx="288634">0</cx:pt>
          <cx:pt idx="288635">1</cx:pt>
          <cx:pt idx="288636">1</cx:pt>
          <cx:pt idx="288637">17</cx:pt>
          <cx:pt idx="288638">8</cx:pt>
          <cx:pt idx="288639">0</cx:pt>
          <cx:pt idx="288640">9</cx:pt>
          <cx:pt idx="288641">0</cx:pt>
          <cx:pt idx="288642">28</cx:pt>
          <cx:pt idx="288643">19</cx:pt>
          <cx:pt idx="288644">91</cx:pt>
          <cx:pt idx="288645">0</cx:pt>
          <cx:pt idx="288646">139</cx:pt>
          <cx:pt idx="288647">11</cx:pt>
          <cx:pt idx="288648">206</cx:pt>
          <cx:pt idx="288649">15</cx:pt>
          <cx:pt idx="288650">30</cx:pt>
          <cx:pt idx="288651">7</cx:pt>
          <cx:pt idx="288652">5</cx:pt>
          <cx:pt idx="288653">0</cx:pt>
          <cx:pt idx="288654">25</cx:pt>
          <cx:pt idx="288655">4</cx:pt>
          <cx:pt idx="288656">27</cx:pt>
          <cx:pt idx="288657">58</cx:pt>
          <cx:pt idx="288658">1</cx:pt>
          <cx:pt idx="288659">373</cx:pt>
          <cx:pt idx="288660">0</cx:pt>
          <cx:pt idx="288661">1</cx:pt>
          <cx:pt idx="288662">11</cx:pt>
          <cx:pt idx="288663">0</cx:pt>
          <cx:pt idx="288664">26</cx:pt>
          <cx:pt idx="288665">0</cx:pt>
          <cx:pt idx="288666">0</cx:pt>
          <cx:pt idx="288667">14</cx:pt>
          <cx:pt idx="288668">0</cx:pt>
          <cx:pt idx="288669">120</cx:pt>
          <cx:pt idx="288670">95</cx:pt>
          <cx:pt idx="288671">0</cx:pt>
          <cx:pt idx="288672">12</cx:pt>
          <cx:pt idx="288673">0</cx:pt>
          <cx:pt idx="288674">14</cx:pt>
          <cx:pt idx="288675">0</cx:pt>
          <cx:pt idx="288676">9</cx:pt>
          <cx:pt idx="288677">0</cx:pt>
          <cx:pt idx="288678">21</cx:pt>
          <cx:pt idx="288679">120</cx:pt>
          <cx:pt idx="288680">115</cx:pt>
          <cx:pt idx="288681">9</cx:pt>
          <cx:pt idx="288682">68</cx:pt>
          <cx:pt idx="288683">28</cx:pt>
          <cx:pt idx="288684">241</cx:pt>
          <cx:pt idx="288685">16</cx:pt>
          <cx:pt idx="288686">19</cx:pt>
          <cx:pt idx="288687">1</cx:pt>
          <cx:pt idx="288688">3</cx:pt>
          <cx:pt idx="288689">1</cx:pt>
          <cx:pt idx="288690">3</cx:pt>
          <cx:pt idx="288691">7</cx:pt>
          <cx:pt idx="288692">23</cx:pt>
          <cx:pt idx="288693">7</cx:pt>
          <cx:pt idx="288694">14</cx:pt>
          <cx:pt idx="288695">1198</cx:pt>
          <cx:pt idx="288696">1</cx:pt>
          <cx:pt idx="288697">5</cx:pt>
          <cx:pt idx="288698">0</cx:pt>
          <cx:pt idx="288699">4</cx:pt>
          <cx:pt idx="288700">0</cx:pt>
          <cx:pt idx="288701">4</cx:pt>
          <cx:pt idx="288702">84</cx:pt>
          <cx:pt idx="288703">409</cx:pt>
          <cx:pt idx="288704">35</cx:pt>
          <cx:pt idx="288705">48</cx:pt>
          <cx:pt idx="288706">35</cx:pt>
          <cx:pt idx="288707">0</cx:pt>
          <cx:pt idx="288708">1</cx:pt>
          <cx:pt idx="288709">0</cx:pt>
          <cx:pt idx="288710">17</cx:pt>
          <cx:pt idx="288711">52</cx:pt>
          <cx:pt idx="288712">3</cx:pt>
          <cx:pt idx="288713">4</cx:pt>
          <cx:pt idx="288714">0</cx:pt>
          <cx:pt idx="288715">0</cx:pt>
          <cx:pt idx="288716">10</cx:pt>
          <cx:pt idx="288717">0</cx:pt>
          <cx:pt idx="288718">11</cx:pt>
          <cx:pt idx="288719">1</cx:pt>
          <cx:pt idx="288720">18</cx:pt>
          <cx:pt idx="288721">65</cx:pt>
          <cx:pt idx="288722">0</cx:pt>
          <cx:pt idx="288723">595</cx:pt>
          <cx:pt idx="288724">1</cx:pt>
          <cx:pt idx="288725">0</cx:pt>
          <cx:pt idx="288726">29</cx:pt>
          <cx:pt idx="288727">4</cx:pt>
          <cx:pt idx="288728">117</cx:pt>
          <cx:pt idx="288729">212</cx:pt>
          <cx:pt idx="288730">20</cx:pt>
          <cx:pt idx="288731">271</cx:pt>
          <cx:pt idx="288732">28</cx:pt>
          <cx:pt idx="288733">15</cx:pt>
          <cx:pt idx="288734">13</cx:pt>
          <cx:pt idx="288735">4</cx:pt>
          <cx:pt idx="288736">57</cx:pt>
          <cx:pt idx="288737">82</cx:pt>
          <cx:pt idx="288738">23</cx:pt>
          <cx:pt idx="288739">0</cx:pt>
          <cx:pt idx="288740">10</cx:pt>
          <cx:pt idx="288741">24</cx:pt>
          <cx:pt idx="288742">5</cx:pt>
          <cx:pt idx="288743">3</cx:pt>
          <cx:pt idx="288744">63</cx:pt>
          <cx:pt idx="288745">0</cx:pt>
          <cx:pt idx="288746">105</cx:pt>
          <cx:pt idx="288747">0</cx:pt>
          <cx:pt idx="288748">7</cx:pt>
          <cx:pt idx="288749">0</cx:pt>
          <cx:pt idx="288750">22</cx:pt>
          <cx:pt idx="288751">1</cx:pt>
          <cx:pt idx="288752">31</cx:pt>
          <cx:pt idx="288753">1</cx:pt>
          <cx:pt idx="288754">0</cx:pt>
          <cx:pt idx="288755">15</cx:pt>
          <cx:pt idx="288756">109</cx:pt>
          <cx:pt idx="288757">86</cx:pt>
          <cx:pt idx="288758">0</cx:pt>
          <cx:pt idx="288759">18</cx:pt>
          <cx:pt idx="288760">1</cx:pt>
          <cx:pt idx="288761">4</cx:pt>
          <cx:pt idx="288762">0</cx:pt>
          <cx:pt idx="288763">0</cx:pt>
          <cx:pt idx="288764">0</cx:pt>
          <cx:pt idx="288765">1</cx:pt>
          <cx:pt idx="288766">2</cx:pt>
          <cx:pt idx="288767">0</cx:pt>
          <cx:pt idx="288768">4</cx:pt>
          <cx:pt idx="288769">0</cx:pt>
          <cx:pt idx="288770">10</cx:pt>
          <cx:pt idx="288771">1</cx:pt>
          <cx:pt idx="288772">0</cx:pt>
          <cx:pt idx="288773">0</cx:pt>
          <cx:pt idx="288774">0</cx:pt>
          <cx:pt idx="288775">52</cx:pt>
          <cx:pt idx="288776">0</cx:pt>
          <cx:pt idx="288777">54</cx:pt>
          <cx:pt idx="288778">0</cx:pt>
          <cx:pt idx="288779">1</cx:pt>
          <cx:pt idx="288780">0</cx:pt>
          <cx:pt idx="288781">1</cx:pt>
          <cx:pt idx="288782">1</cx:pt>
          <cx:pt idx="288783">1</cx:pt>
          <cx:pt idx="288784">1</cx:pt>
          <cx:pt idx="288785">88</cx:pt>
          <cx:pt idx="288786">5</cx:pt>
          <cx:pt idx="288787">43</cx:pt>
          <cx:pt idx="288788">22</cx:pt>
          <cx:pt idx="288789">1</cx:pt>
          <cx:pt idx="288790">30</cx:pt>
          <cx:pt idx="288791">29</cx:pt>
          <cx:pt idx="288792">150</cx:pt>
          <cx:pt idx="288793">144</cx:pt>
          <cx:pt idx="288794">24</cx:pt>
          <cx:pt idx="288795">15</cx:pt>
          <cx:pt idx="288796">85</cx:pt>
          <cx:pt idx="288797">175</cx:pt>
          <cx:pt idx="288798">2</cx:pt>
          <cx:pt idx="288799">0</cx:pt>
          <cx:pt idx="288800">21</cx:pt>
          <cx:pt idx="288801">0</cx:pt>
          <cx:pt idx="288802">73</cx:pt>
          <cx:pt idx="288803">38</cx:pt>
          <cx:pt idx="288804">70</cx:pt>
          <cx:pt idx="288805">351</cx:pt>
          <cx:pt idx="288806">66</cx:pt>
          <cx:pt idx="288807">0</cx:pt>
          <cx:pt idx="288808">0</cx:pt>
          <cx:pt idx="288809">23</cx:pt>
          <cx:pt idx="288810">0</cx:pt>
          <cx:pt idx="288811">246</cx:pt>
          <cx:pt idx="288812">0</cx:pt>
          <cx:pt idx="288813">0</cx:pt>
          <cx:pt idx="288814">0</cx:pt>
          <cx:pt idx="288815">0</cx:pt>
          <cx:pt idx="288816">151</cx:pt>
          <cx:pt idx="288817">4</cx:pt>
          <cx:pt idx="288818">11</cx:pt>
          <cx:pt idx="288819">24</cx:pt>
          <cx:pt idx="288820">107</cx:pt>
          <cx:pt idx="288821">19</cx:pt>
          <cx:pt idx="288822">6</cx:pt>
          <cx:pt idx="288823">31</cx:pt>
          <cx:pt idx="288824">3</cx:pt>
          <cx:pt idx="288825">0</cx:pt>
          <cx:pt idx="288826">1</cx:pt>
          <cx:pt idx="288827">152</cx:pt>
          <cx:pt idx="288828">0</cx:pt>
          <cx:pt idx="288829">5</cx:pt>
          <cx:pt idx="288830">35</cx:pt>
          <cx:pt idx="288831">259</cx:pt>
          <cx:pt idx="288832">0</cx:pt>
          <cx:pt idx="288833">0</cx:pt>
          <cx:pt idx="288834">0</cx:pt>
          <cx:pt idx="288835">185</cx:pt>
          <cx:pt idx="288836">0</cx:pt>
          <cx:pt idx="288837">0</cx:pt>
          <cx:pt idx="288838">165</cx:pt>
          <cx:pt idx="288839">74</cx:pt>
          <cx:pt idx="288840">102</cx:pt>
          <cx:pt idx="288841">0</cx:pt>
          <cx:pt idx="288842">7</cx:pt>
          <cx:pt idx="288843">88</cx:pt>
          <cx:pt idx="288844">4</cx:pt>
          <cx:pt idx="288845">1</cx:pt>
          <cx:pt idx="288846">3</cx:pt>
          <cx:pt idx="288847">553</cx:pt>
          <cx:pt idx="288848">57</cx:pt>
          <cx:pt idx="288849">0</cx:pt>
          <cx:pt idx="288850">46</cx:pt>
          <cx:pt idx="288851">24</cx:pt>
          <cx:pt idx="288852">7</cx:pt>
          <cx:pt idx="288853">4</cx:pt>
          <cx:pt idx="288854">4</cx:pt>
          <cx:pt idx="288855">0</cx:pt>
          <cx:pt idx="288856">1</cx:pt>
          <cx:pt idx="288857">0</cx:pt>
          <cx:pt idx="288858">41</cx:pt>
          <cx:pt idx="288859">72</cx:pt>
          <cx:pt idx="288860">3</cx:pt>
          <cx:pt idx="288861">63</cx:pt>
          <cx:pt idx="288862">0</cx:pt>
          <cx:pt idx="288863">22</cx:pt>
          <cx:pt idx="288864">6</cx:pt>
          <cx:pt idx="288865">1149</cx:pt>
          <cx:pt idx="288866">0</cx:pt>
          <cx:pt idx="288867">27</cx:pt>
          <cx:pt idx="288868">1</cx:pt>
          <cx:pt idx="288869">5</cx:pt>
          <cx:pt idx="288870">3</cx:pt>
          <cx:pt idx="288871">110</cx:pt>
          <cx:pt idx="288872">43</cx:pt>
          <cx:pt idx="288873">0</cx:pt>
          <cx:pt idx="288874">0</cx:pt>
          <cx:pt idx="288875">34</cx:pt>
          <cx:pt idx="288876">73</cx:pt>
          <cx:pt idx="288877">255</cx:pt>
          <cx:pt idx="288878">5</cx:pt>
          <cx:pt idx="288879">0</cx:pt>
          <cx:pt idx="288880">60</cx:pt>
          <cx:pt idx="288881">51</cx:pt>
          <cx:pt idx="288882">0</cx:pt>
          <cx:pt idx="288883">0</cx:pt>
          <cx:pt idx="288884">174</cx:pt>
          <cx:pt idx="288885">0</cx:pt>
          <cx:pt idx="288886">0</cx:pt>
          <cx:pt idx="288887">0</cx:pt>
          <cx:pt idx="288888">0</cx:pt>
          <cx:pt idx="288889">29</cx:pt>
          <cx:pt idx="288890">53</cx:pt>
          <cx:pt idx="288891">123</cx:pt>
          <cx:pt idx="288892">47</cx:pt>
          <cx:pt idx="288893">3</cx:pt>
          <cx:pt idx="288894">0</cx:pt>
          <cx:pt idx="288895">18</cx:pt>
          <cx:pt idx="288896">0</cx:pt>
          <cx:pt idx="288897">53</cx:pt>
          <cx:pt idx="288898">6</cx:pt>
          <cx:pt idx="288899">140</cx:pt>
          <cx:pt idx="288900">73</cx:pt>
          <cx:pt idx="288901">20</cx:pt>
          <cx:pt idx="288902">0</cx:pt>
          <cx:pt idx="288903">47</cx:pt>
          <cx:pt idx="288904">27</cx:pt>
          <cx:pt idx="288905">0</cx:pt>
          <cx:pt idx="288906">55</cx:pt>
          <cx:pt idx="288907">1</cx:pt>
          <cx:pt idx="288908">1</cx:pt>
          <cx:pt idx="288909">1</cx:pt>
          <cx:pt idx="288910">0</cx:pt>
          <cx:pt idx="288911">18</cx:pt>
          <cx:pt idx="288912">20</cx:pt>
          <cx:pt idx="288913">155</cx:pt>
          <cx:pt idx="288914">19</cx:pt>
          <cx:pt idx="288915">287</cx:pt>
          <cx:pt idx="288916">0</cx:pt>
          <cx:pt idx="288917">3</cx:pt>
          <cx:pt idx="288918">0</cx:pt>
          <cx:pt idx="288919">0</cx:pt>
          <cx:pt idx="288920">45</cx:pt>
          <cx:pt idx="288921">0</cx:pt>
          <cx:pt idx="288922">21</cx:pt>
          <cx:pt idx="288923">23</cx:pt>
          <cx:pt idx="288924">51</cx:pt>
          <cx:pt idx="288925">0</cx:pt>
          <cx:pt idx="288926">1</cx:pt>
          <cx:pt idx="288927">0</cx:pt>
          <cx:pt idx="288928">0</cx:pt>
          <cx:pt idx="288929">0</cx:pt>
          <cx:pt idx="288930">49</cx:pt>
          <cx:pt idx="288931">42</cx:pt>
          <cx:pt idx="288932">253</cx:pt>
          <cx:pt idx="288933">0</cx:pt>
          <cx:pt idx="288934">0</cx:pt>
          <cx:pt idx="288935">29</cx:pt>
          <cx:pt idx="288936">222</cx:pt>
          <cx:pt idx="288937">1</cx:pt>
          <cx:pt idx="288938">155</cx:pt>
          <cx:pt idx="288939">9</cx:pt>
          <cx:pt idx="288940">8</cx:pt>
          <cx:pt idx="288941">136</cx:pt>
          <cx:pt idx="288942">269</cx:pt>
          <cx:pt idx="288943">0</cx:pt>
          <cx:pt idx="288944">9</cx:pt>
          <cx:pt idx="288945">469</cx:pt>
          <cx:pt idx="288946">193</cx:pt>
          <cx:pt idx="288947">4</cx:pt>
          <cx:pt idx="288948">333</cx:pt>
          <cx:pt idx="288949">48</cx:pt>
          <cx:pt idx="288950">39</cx:pt>
          <cx:pt idx="288951">76</cx:pt>
          <cx:pt idx="288952">72</cx:pt>
          <cx:pt idx="288953">0</cx:pt>
          <cx:pt idx="288954">0</cx:pt>
          <cx:pt idx="288955">3</cx:pt>
          <cx:pt idx="288956">7</cx:pt>
          <cx:pt idx="288957">7</cx:pt>
          <cx:pt idx="288958">18</cx:pt>
          <cx:pt idx="288959">47</cx:pt>
          <cx:pt idx="288960">19</cx:pt>
          <cx:pt idx="288961">30</cx:pt>
          <cx:pt idx="288962">0</cx:pt>
          <cx:pt idx="288963">0</cx:pt>
          <cx:pt idx="288964">0</cx:pt>
          <cx:pt idx="288965">0</cx:pt>
          <cx:pt idx="288966">21</cx:pt>
          <cx:pt idx="288967">0</cx:pt>
          <cx:pt idx="288968">37</cx:pt>
          <cx:pt idx="288969">0</cx:pt>
          <cx:pt idx="288970">0</cx:pt>
          <cx:pt idx="288971">43</cx:pt>
          <cx:pt idx="288972">0</cx:pt>
          <cx:pt idx="288973">0</cx:pt>
          <cx:pt idx="288974">24</cx:pt>
          <cx:pt idx="288975">0</cx:pt>
          <cx:pt idx="288976">104</cx:pt>
          <cx:pt idx="288977">0</cx:pt>
          <cx:pt idx="288978">0</cx:pt>
          <cx:pt idx="288979">160</cx:pt>
          <cx:pt idx="288980">0</cx:pt>
          <cx:pt idx="288981">1</cx:pt>
          <cx:pt idx="288982">0</cx:pt>
          <cx:pt idx="288983">276</cx:pt>
          <cx:pt idx="288984">0</cx:pt>
          <cx:pt idx="288985">36</cx:pt>
          <cx:pt idx="288986">45</cx:pt>
          <cx:pt idx="288987">8</cx:pt>
          <cx:pt idx="288988">4</cx:pt>
          <cx:pt idx="288989">13</cx:pt>
          <cx:pt idx="288990">119</cx:pt>
          <cx:pt idx="288991">4</cx:pt>
          <cx:pt idx="288992">86</cx:pt>
          <cx:pt idx="288993">287</cx:pt>
          <cx:pt idx="288994">18</cx:pt>
          <cx:pt idx="288995">0</cx:pt>
          <cx:pt idx="288996">9</cx:pt>
          <cx:pt idx="288997">153</cx:pt>
          <cx:pt idx="288998">1</cx:pt>
          <cx:pt idx="288999">48</cx:pt>
          <cx:pt idx="289000">337</cx:pt>
          <cx:pt idx="289001">741</cx:pt>
          <cx:pt idx="289002">0</cx:pt>
          <cx:pt idx="289003">8</cx:pt>
          <cx:pt idx="289004">8</cx:pt>
          <cx:pt idx="289005">5</cx:pt>
          <cx:pt idx="289006">28</cx:pt>
          <cx:pt idx="289007">66</cx:pt>
          <cx:pt idx="289008">171</cx:pt>
          <cx:pt idx="289009">128</cx:pt>
          <cx:pt idx="289010">6</cx:pt>
          <cx:pt idx="289011">15</cx:pt>
          <cx:pt idx="289012">7</cx:pt>
          <cx:pt idx="289013">41</cx:pt>
          <cx:pt idx="289014">36</cx:pt>
          <cx:pt idx="289015">6</cx:pt>
          <cx:pt idx="289016">10</cx:pt>
          <cx:pt idx="289017">14</cx:pt>
          <cx:pt idx="289018">0</cx:pt>
          <cx:pt idx="289019">3</cx:pt>
          <cx:pt idx="289020">6</cx:pt>
          <cx:pt idx="289021">0</cx:pt>
          <cx:pt idx="289022">7</cx:pt>
          <cx:pt idx="289023">5</cx:pt>
          <cx:pt idx="289024">18</cx:pt>
          <cx:pt idx="289025">104</cx:pt>
          <cx:pt idx="289026">140</cx:pt>
          <cx:pt idx="289027">6</cx:pt>
          <cx:pt idx="289028">19</cx:pt>
          <cx:pt idx="289029">3</cx:pt>
          <cx:pt idx="289030">3</cx:pt>
          <cx:pt idx="289031">0</cx:pt>
          <cx:pt idx="289032">73</cx:pt>
          <cx:pt idx="289033">0</cx:pt>
          <cx:pt idx="289034">146</cx:pt>
          <cx:pt idx="289035">0</cx:pt>
          <cx:pt idx="289036">1</cx:pt>
          <cx:pt idx="289037">0</cx:pt>
          <cx:pt idx="289038">0</cx:pt>
          <cx:pt idx="289039">0</cx:pt>
          <cx:pt idx="289040">0</cx:pt>
          <cx:pt idx="289041">5</cx:pt>
          <cx:pt idx="289042">8</cx:pt>
          <cx:pt idx="289043">7</cx:pt>
          <cx:pt idx="289044">6</cx:pt>
          <cx:pt idx="289045">63</cx:pt>
          <cx:pt idx="289046">14</cx:pt>
          <cx:pt idx="289047">16</cx:pt>
          <cx:pt idx="289048">1</cx:pt>
          <cx:pt idx="289049">0</cx:pt>
          <cx:pt idx="289050">105</cx:pt>
          <cx:pt idx="289051">0</cx:pt>
          <cx:pt idx="289052">0</cx:pt>
          <cx:pt idx="289053">1</cx:pt>
          <cx:pt idx="289054">0</cx:pt>
          <cx:pt idx="289055">123</cx:pt>
          <cx:pt idx="289056">63</cx:pt>
          <cx:pt idx="289057">0</cx:pt>
          <cx:pt idx="289058">0</cx:pt>
          <cx:pt idx="289059">1</cx:pt>
          <cx:pt idx="289060">0</cx:pt>
          <cx:pt idx="289061">48</cx:pt>
          <cx:pt idx="289062">47</cx:pt>
          <cx:pt idx="289063">343</cx:pt>
          <cx:pt idx="289064">0</cx:pt>
          <cx:pt idx="289065">3</cx:pt>
          <cx:pt idx="289066">0</cx:pt>
          <cx:pt idx="289067">2</cx:pt>
          <cx:pt idx="289068">135</cx:pt>
          <cx:pt idx="289069">543</cx:pt>
          <cx:pt idx="289070">1</cx:pt>
          <cx:pt idx="289071">0</cx:pt>
          <cx:pt idx="289072">29</cx:pt>
          <cx:pt idx="289073">64</cx:pt>
          <cx:pt idx="289074">77</cx:pt>
          <cx:pt idx="289075">1</cx:pt>
          <cx:pt idx="289076">0</cx:pt>
          <cx:pt idx="289077">86</cx:pt>
          <cx:pt idx="289078">15</cx:pt>
          <cx:pt idx="289079">0</cx:pt>
          <cx:pt idx="289080">10</cx:pt>
          <cx:pt idx="289081">22</cx:pt>
          <cx:pt idx="289082">0</cx:pt>
          <cx:pt idx="289083">0</cx:pt>
          <cx:pt idx="289084">0</cx:pt>
          <cx:pt idx="289085">9</cx:pt>
          <cx:pt idx="289086">1</cx:pt>
          <cx:pt idx="289087">21</cx:pt>
          <cx:pt idx="289088">541</cx:pt>
          <cx:pt idx="289089">132</cx:pt>
          <cx:pt idx="289090">8</cx:pt>
          <cx:pt idx="289091">1</cx:pt>
          <cx:pt idx="289092">1</cx:pt>
          <cx:pt idx="289093">1</cx:pt>
          <cx:pt idx="289094">0</cx:pt>
          <cx:pt idx="289095">5</cx:pt>
          <cx:pt idx="289096">2</cx:pt>
          <cx:pt idx="289097">0</cx:pt>
          <cx:pt idx="289098">0</cx:pt>
          <cx:pt idx="289099">1</cx:pt>
          <cx:pt idx="289100">4</cx:pt>
          <cx:pt idx="289101">69</cx:pt>
          <cx:pt idx="289102">11</cx:pt>
          <cx:pt idx="289103">0</cx:pt>
          <cx:pt idx="289104">1</cx:pt>
          <cx:pt idx="289105">9</cx:pt>
          <cx:pt idx="289106">0</cx:pt>
          <cx:pt idx="289107">0</cx:pt>
          <cx:pt idx="289108">25</cx:pt>
          <cx:pt idx="289109">1</cx:pt>
          <cx:pt idx="289110">0</cx:pt>
          <cx:pt idx="289111">0</cx:pt>
          <cx:pt idx="289112">1</cx:pt>
          <cx:pt idx="289113">2</cx:pt>
          <cx:pt idx="289114">50</cx:pt>
          <cx:pt idx="289115">0</cx:pt>
          <cx:pt idx="289116">0</cx:pt>
          <cx:pt idx="289117">0</cx:pt>
          <cx:pt idx="289118">0</cx:pt>
          <cx:pt idx="289119">2</cx:pt>
          <cx:pt idx="289120">6</cx:pt>
          <cx:pt idx="289121">3</cx:pt>
          <cx:pt idx="289122">1</cx:pt>
          <cx:pt idx="289123">5</cx:pt>
          <cx:pt idx="289124">0</cx:pt>
          <cx:pt idx="289125">28</cx:pt>
          <cx:pt idx="289126">204</cx:pt>
          <cx:pt idx="289127">83</cx:pt>
          <cx:pt idx="289128">223</cx:pt>
          <cx:pt idx="289129">47</cx:pt>
          <cx:pt idx="289130">83</cx:pt>
          <cx:pt idx="289131">49</cx:pt>
          <cx:pt idx="289132">4</cx:pt>
          <cx:pt idx="289133">0</cx:pt>
          <cx:pt idx="289134">18</cx:pt>
          <cx:pt idx="289135">13</cx:pt>
          <cx:pt idx="289136">0</cx:pt>
          <cx:pt idx="289137">0</cx:pt>
          <cx:pt idx="289138">6</cx:pt>
          <cx:pt idx="289139">2</cx:pt>
          <cx:pt idx="289140">3</cx:pt>
          <cx:pt idx="289141">1</cx:pt>
          <cx:pt idx="289142">1</cx:pt>
          <cx:pt idx="289143">9</cx:pt>
          <cx:pt idx="289144">1</cx:pt>
          <cx:pt idx="289145">8</cx:pt>
          <cx:pt idx="289146">301</cx:pt>
          <cx:pt idx="289147">70</cx:pt>
          <cx:pt idx="289148">150</cx:pt>
          <cx:pt idx="289149">7</cx:pt>
          <cx:pt idx="289150">28</cx:pt>
          <cx:pt idx="289151">0</cx:pt>
          <cx:pt idx="289152">1</cx:pt>
          <cx:pt idx="289153">58</cx:pt>
          <cx:pt idx="289154">1</cx:pt>
          <cx:pt idx="289155">0</cx:pt>
          <cx:pt idx="289156">0</cx:pt>
          <cx:pt idx="289157">2</cx:pt>
          <cx:pt idx="289158">0</cx:pt>
          <cx:pt idx="289159">3</cx:pt>
          <cx:pt idx="289160">5</cx:pt>
          <cx:pt idx="289161">0</cx:pt>
          <cx:pt idx="289162">409</cx:pt>
          <cx:pt idx="289163">0</cx:pt>
          <cx:pt idx="289164">2</cx:pt>
          <cx:pt idx="289165">0</cx:pt>
          <cx:pt idx="289166">6</cx:pt>
          <cx:pt idx="289167">3</cx:pt>
          <cx:pt idx="289168">0</cx:pt>
          <cx:pt idx="289169">83</cx:pt>
          <cx:pt idx="289170">122</cx:pt>
          <cx:pt idx="289171">6</cx:pt>
          <cx:pt idx="289172">2</cx:pt>
          <cx:pt idx="289173">9</cx:pt>
          <cx:pt idx="289174">1</cx:pt>
          <cx:pt idx="289175">241</cx:pt>
          <cx:pt idx="289176">209</cx:pt>
          <cx:pt idx="289177">20</cx:pt>
          <cx:pt idx="289178">12</cx:pt>
          <cx:pt idx="289179">0</cx:pt>
          <cx:pt idx="289180">1</cx:pt>
          <cx:pt idx="289181">218</cx:pt>
          <cx:pt idx="289182">0</cx:pt>
          <cx:pt idx="289183">1</cx:pt>
          <cx:pt idx="289184">35</cx:pt>
          <cx:pt idx="289185">24</cx:pt>
          <cx:pt idx="289186">1</cx:pt>
          <cx:pt idx="289187">34</cx:pt>
          <cx:pt idx="289188">0</cx:pt>
          <cx:pt idx="289189">191</cx:pt>
          <cx:pt idx="289190">6</cx:pt>
          <cx:pt idx="289191">17</cx:pt>
          <cx:pt idx="289192">9</cx:pt>
          <cx:pt idx="289193">134</cx:pt>
          <cx:pt idx="289194">30</cx:pt>
          <cx:pt idx="289195">32</cx:pt>
          <cx:pt idx="289196">45</cx:pt>
          <cx:pt idx="289197">76</cx:pt>
          <cx:pt idx="289198">17</cx:pt>
          <cx:pt idx="289199">0</cx:pt>
          <cx:pt idx="289200">2</cx:pt>
          <cx:pt idx="289201">7</cx:pt>
          <cx:pt idx="289202">27</cx:pt>
          <cx:pt idx="289203">17</cx:pt>
          <cx:pt idx="289204">5</cx:pt>
          <cx:pt idx="289205">3</cx:pt>
          <cx:pt idx="289206">20</cx:pt>
          <cx:pt idx="289207">0</cx:pt>
          <cx:pt idx="289208">0</cx:pt>
          <cx:pt idx="289209">147</cx:pt>
          <cx:pt idx="289210">10</cx:pt>
          <cx:pt idx="289211">2</cx:pt>
          <cx:pt idx="289212">4</cx:pt>
          <cx:pt idx="289213">1</cx:pt>
          <cx:pt idx="289214">1</cx:pt>
          <cx:pt idx="289215">0</cx:pt>
          <cx:pt idx="289216">0</cx:pt>
          <cx:pt idx="289217">152</cx:pt>
          <cx:pt idx="289218">0</cx:pt>
          <cx:pt idx="289219">0</cx:pt>
          <cx:pt idx="289220">28</cx:pt>
          <cx:pt idx="289221">0</cx:pt>
          <cx:pt idx="289222">26</cx:pt>
          <cx:pt idx="289223">0</cx:pt>
          <cx:pt idx="289224">28</cx:pt>
          <cx:pt idx="289225">18</cx:pt>
          <cx:pt idx="289226">7</cx:pt>
          <cx:pt idx="289227">93</cx:pt>
          <cx:pt idx="289228">75</cx:pt>
          <cx:pt idx="289229">3</cx:pt>
          <cx:pt idx="289230">0</cx:pt>
          <cx:pt idx="289231">27</cx:pt>
          <cx:pt idx="289232">21</cx:pt>
          <cx:pt idx="289233">8</cx:pt>
          <cx:pt idx="289234">3</cx:pt>
          <cx:pt idx="289235">71</cx:pt>
          <cx:pt idx="289236">15</cx:pt>
          <cx:pt idx="289237">23</cx:pt>
          <cx:pt idx="289238">0</cx:pt>
          <cx:pt idx="289239">8</cx:pt>
          <cx:pt idx="289240">148</cx:pt>
          <cx:pt idx="289241">38</cx:pt>
          <cx:pt idx="289242">0</cx:pt>
          <cx:pt idx="289243">11</cx:pt>
          <cx:pt idx="289244">0</cx:pt>
          <cx:pt idx="289245">0</cx:pt>
          <cx:pt idx="289246">3</cx:pt>
          <cx:pt idx="289247">82</cx:pt>
          <cx:pt idx="289248">5</cx:pt>
          <cx:pt idx="289249">5</cx:pt>
          <cx:pt idx="289250">0</cx:pt>
          <cx:pt idx="289251">1</cx:pt>
          <cx:pt idx="289252">2</cx:pt>
          <cx:pt idx="289253">15</cx:pt>
          <cx:pt idx="289254">0</cx:pt>
          <cx:pt idx="289255">49</cx:pt>
          <cx:pt idx="289256">6</cx:pt>
          <cx:pt idx="289257">0</cx:pt>
          <cx:pt idx="289258">80</cx:pt>
          <cx:pt idx="289259">222</cx:pt>
          <cx:pt idx="289260">14</cx:pt>
          <cx:pt idx="289261">2</cx:pt>
          <cx:pt idx="289262">130</cx:pt>
          <cx:pt idx="289263">20</cx:pt>
          <cx:pt idx="289264">0</cx:pt>
          <cx:pt idx="289265">54</cx:pt>
          <cx:pt idx="289266">70</cx:pt>
          <cx:pt idx="289267">7</cx:pt>
          <cx:pt idx="289268">54</cx:pt>
          <cx:pt idx="289269">30</cx:pt>
          <cx:pt idx="289270">56</cx:pt>
          <cx:pt idx="289271">1</cx:pt>
          <cx:pt idx="289272">0</cx:pt>
          <cx:pt idx="289273">0</cx:pt>
          <cx:pt idx="289274">114</cx:pt>
          <cx:pt idx="289275">1</cx:pt>
          <cx:pt idx="289276">41</cx:pt>
          <cx:pt idx="289277">22</cx:pt>
          <cx:pt idx="289278">0</cx:pt>
          <cx:pt idx="289279">0</cx:pt>
          <cx:pt idx="289280">75</cx:pt>
          <cx:pt idx="289281">0</cx:pt>
          <cx:pt idx="289282">174</cx:pt>
          <cx:pt idx="289283">5</cx:pt>
          <cx:pt idx="289284">5</cx:pt>
          <cx:pt idx="289285">0</cx:pt>
          <cx:pt idx="289286">0</cx:pt>
          <cx:pt idx="289287">6</cx:pt>
          <cx:pt idx="289288">62</cx:pt>
          <cx:pt idx="289289">9</cx:pt>
          <cx:pt idx="289290">5</cx:pt>
          <cx:pt idx="289291">8</cx:pt>
          <cx:pt idx="289292">7</cx:pt>
          <cx:pt idx="289293">3</cx:pt>
          <cx:pt idx="289294">0</cx:pt>
          <cx:pt idx="289295">9</cx:pt>
          <cx:pt idx="289296">38</cx:pt>
          <cx:pt idx="289297">0</cx:pt>
          <cx:pt idx="289298">0</cx:pt>
          <cx:pt idx="289299">40</cx:pt>
          <cx:pt idx="289300">56</cx:pt>
          <cx:pt idx="289301">0</cx:pt>
          <cx:pt idx="289302">7</cx:pt>
          <cx:pt idx="289303">63</cx:pt>
          <cx:pt idx="289304">31</cx:pt>
          <cx:pt idx="289305">0</cx:pt>
          <cx:pt idx="289306">6</cx:pt>
          <cx:pt idx="289307">0</cx:pt>
          <cx:pt idx="289308">0</cx:pt>
          <cx:pt idx="289309">1</cx:pt>
          <cx:pt idx="289310">9</cx:pt>
          <cx:pt idx="289311">0</cx:pt>
          <cx:pt idx="289312">51</cx:pt>
          <cx:pt idx="289313">0</cx:pt>
          <cx:pt idx="289314">0</cx:pt>
          <cx:pt idx="289315">0</cx:pt>
          <cx:pt idx="289316">0</cx:pt>
          <cx:pt idx="289317">0</cx:pt>
          <cx:pt idx="289318">11</cx:pt>
          <cx:pt idx="289319">0</cx:pt>
          <cx:pt idx="289320">16</cx:pt>
          <cx:pt idx="289321">0</cx:pt>
          <cx:pt idx="289322">0</cx:pt>
          <cx:pt idx="289323">197</cx:pt>
          <cx:pt idx="289324">0</cx:pt>
          <cx:pt idx="289325">0</cx:pt>
          <cx:pt idx="289326">1</cx:pt>
          <cx:pt idx="289327">4</cx:pt>
          <cx:pt idx="289328">5</cx:pt>
          <cx:pt idx="289329">2</cx:pt>
          <cx:pt idx="289330">4</cx:pt>
          <cx:pt idx="289331">31</cx:pt>
          <cx:pt idx="289332">114</cx:pt>
          <cx:pt idx="289333">0</cx:pt>
          <cx:pt idx="289334">1</cx:pt>
          <cx:pt idx="289335">112</cx:pt>
          <cx:pt idx="289336">0</cx:pt>
          <cx:pt idx="289337">0</cx:pt>
          <cx:pt idx="289338">38</cx:pt>
          <cx:pt idx="289339">19</cx:pt>
          <cx:pt idx="289340">0</cx:pt>
          <cx:pt idx="289341">27</cx:pt>
          <cx:pt idx="289342">0</cx:pt>
          <cx:pt idx="289343">4</cx:pt>
          <cx:pt idx="289344">6</cx:pt>
          <cx:pt idx="289345">15</cx:pt>
          <cx:pt idx="289346">0</cx:pt>
          <cx:pt idx="289347">17</cx:pt>
          <cx:pt idx="289348">0</cx:pt>
          <cx:pt idx="289349">0</cx:pt>
          <cx:pt idx="289350">39</cx:pt>
          <cx:pt idx="289351">6</cx:pt>
          <cx:pt idx="289352">10</cx:pt>
          <cx:pt idx="289353">22</cx:pt>
          <cx:pt idx="289354">0</cx:pt>
          <cx:pt idx="289355">4</cx:pt>
          <cx:pt idx="289356">11</cx:pt>
          <cx:pt idx="289357">27</cx:pt>
          <cx:pt idx="289358">0</cx:pt>
          <cx:pt idx="289359">0</cx:pt>
          <cx:pt idx="289360">64</cx:pt>
          <cx:pt idx="289361">294</cx:pt>
          <cx:pt idx="289362">0</cx:pt>
          <cx:pt idx="289363">0</cx:pt>
          <cx:pt idx="289364">0</cx:pt>
          <cx:pt idx="289365">2</cx:pt>
          <cx:pt idx="289366">5</cx:pt>
          <cx:pt idx="289367">11</cx:pt>
          <cx:pt idx="289368">112</cx:pt>
          <cx:pt idx="289369">19</cx:pt>
          <cx:pt idx="289370">6</cx:pt>
          <cx:pt idx="289371">0</cx:pt>
          <cx:pt idx="289372">0</cx:pt>
          <cx:pt idx="289373">16</cx:pt>
          <cx:pt idx="289374">0</cx:pt>
          <cx:pt idx="289375">2</cx:pt>
          <cx:pt idx="289376">0</cx:pt>
          <cx:pt idx="289377">97</cx:pt>
          <cx:pt idx="289378">13</cx:pt>
          <cx:pt idx="289379">69</cx:pt>
          <cx:pt idx="289380">7</cx:pt>
          <cx:pt idx="289381">0</cx:pt>
          <cx:pt idx="289382">78</cx:pt>
          <cx:pt idx="289383">0</cx:pt>
          <cx:pt idx="289384">6</cx:pt>
          <cx:pt idx="289385">1</cx:pt>
          <cx:pt idx="289386">202</cx:pt>
          <cx:pt idx="289387">112</cx:pt>
          <cx:pt idx="289388">74</cx:pt>
          <cx:pt idx="289389">7</cx:pt>
          <cx:pt idx="289390">1</cx:pt>
          <cx:pt idx="289391">471</cx:pt>
          <cx:pt idx="289392">88</cx:pt>
          <cx:pt idx="289393">2</cx:pt>
          <cx:pt idx="289394">5</cx:pt>
          <cx:pt idx="289395">0</cx:pt>
          <cx:pt idx="289396">0</cx:pt>
          <cx:pt idx="289397">17</cx:pt>
          <cx:pt idx="289398">0</cx:pt>
          <cx:pt idx="289399">9</cx:pt>
          <cx:pt idx="289400">0</cx:pt>
          <cx:pt idx="289401">7</cx:pt>
          <cx:pt idx="289402">37</cx:pt>
          <cx:pt idx="289403">0</cx:pt>
          <cx:pt idx="289404">154</cx:pt>
          <cx:pt idx="289405">1284</cx:pt>
          <cx:pt idx="289406">1</cx:pt>
          <cx:pt idx="289407">1</cx:pt>
          <cx:pt idx="289408">53</cx:pt>
          <cx:pt idx="289409">6</cx:pt>
          <cx:pt idx="289410">36</cx:pt>
          <cx:pt idx="289411">14</cx:pt>
          <cx:pt idx="289412">0</cx:pt>
          <cx:pt idx="289413">16</cx:pt>
          <cx:pt idx="289414">22</cx:pt>
          <cx:pt idx="289415">0</cx:pt>
          <cx:pt idx="289416">15</cx:pt>
          <cx:pt idx="289417">2</cx:pt>
          <cx:pt idx="289418">407</cx:pt>
          <cx:pt idx="289419">0</cx:pt>
          <cx:pt idx="289420">0</cx:pt>
          <cx:pt idx="289421">7</cx:pt>
          <cx:pt idx="289422">0</cx:pt>
          <cx:pt idx="289423">0</cx:pt>
          <cx:pt idx="289424">3</cx:pt>
          <cx:pt idx="289425">78</cx:pt>
          <cx:pt idx="289426">32</cx:pt>
          <cx:pt idx="289427">63</cx:pt>
          <cx:pt idx="289428">0</cx:pt>
          <cx:pt idx="289429">49</cx:pt>
          <cx:pt idx="289430">0</cx:pt>
          <cx:pt idx="289431">28</cx:pt>
          <cx:pt idx="289432">1</cx:pt>
          <cx:pt idx="289433">0</cx:pt>
          <cx:pt idx="289434">1</cx:pt>
          <cx:pt idx="289435">28</cx:pt>
          <cx:pt idx="289436">156</cx:pt>
          <cx:pt idx="289437">47</cx:pt>
          <cx:pt idx="289438">2</cx:pt>
          <cx:pt idx="289439">4</cx:pt>
          <cx:pt idx="289440">10</cx:pt>
          <cx:pt idx="289441">28</cx:pt>
          <cx:pt idx="289442">4</cx:pt>
          <cx:pt idx="289443">1</cx:pt>
          <cx:pt idx="289444">0</cx:pt>
          <cx:pt idx="289445">326</cx:pt>
          <cx:pt idx="289446">12</cx:pt>
          <cx:pt idx="289447">239</cx:pt>
          <cx:pt idx="289448">0</cx:pt>
          <cx:pt idx="289449">1</cx:pt>
          <cx:pt idx="289450">0</cx:pt>
          <cx:pt idx="289451">34</cx:pt>
          <cx:pt idx="289452">70</cx:pt>
          <cx:pt idx="289453">3</cx:pt>
          <cx:pt idx="289454">15</cx:pt>
          <cx:pt idx="289455">34</cx:pt>
          <cx:pt idx="289456">7</cx:pt>
          <cx:pt idx="289457">0</cx:pt>
          <cx:pt idx="289458">21</cx:pt>
          <cx:pt idx="289459">61</cx:pt>
          <cx:pt idx="289460">5</cx:pt>
          <cx:pt idx="289461">5</cx:pt>
          <cx:pt idx="289462">7</cx:pt>
          <cx:pt idx="289463">3</cx:pt>
          <cx:pt idx="289464">0</cx:pt>
          <cx:pt idx="289465">68</cx:pt>
          <cx:pt idx="289466">19</cx:pt>
          <cx:pt idx="289467">78</cx:pt>
          <cx:pt idx="289468">27</cx:pt>
          <cx:pt idx="289469">0</cx:pt>
          <cx:pt idx="289470">2</cx:pt>
          <cx:pt idx="289471">0</cx:pt>
          <cx:pt idx="289472">0</cx:pt>
          <cx:pt idx="289473">4</cx:pt>
          <cx:pt idx="289474">12</cx:pt>
          <cx:pt idx="289475">30</cx:pt>
          <cx:pt idx="289476">1</cx:pt>
          <cx:pt idx="289477">0</cx:pt>
          <cx:pt idx="289478">3</cx:pt>
          <cx:pt idx="289479">0</cx:pt>
          <cx:pt idx="289480">5</cx:pt>
          <cx:pt idx="289481">15</cx:pt>
          <cx:pt idx="289482">7</cx:pt>
          <cx:pt idx="289483">2</cx:pt>
          <cx:pt idx="289484">57</cx:pt>
          <cx:pt idx="289485">52</cx:pt>
          <cx:pt idx="289486">106</cx:pt>
          <cx:pt idx="289487">0</cx:pt>
          <cx:pt idx="289488">0</cx:pt>
          <cx:pt idx="289489">17</cx:pt>
          <cx:pt idx="289490">0</cx:pt>
          <cx:pt idx="289491">0</cx:pt>
          <cx:pt idx="289492">0</cx:pt>
          <cx:pt idx="289493">1</cx:pt>
          <cx:pt idx="289494">0</cx:pt>
          <cx:pt idx="289495">42</cx:pt>
          <cx:pt idx="289496">146</cx:pt>
          <cx:pt idx="289497">27</cx:pt>
          <cx:pt idx="289498">342</cx:pt>
          <cx:pt idx="289499">1</cx:pt>
          <cx:pt idx="289500">0</cx:pt>
          <cx:pt idx="289501">12</cx:pt>
          <cx:pt idx="289502">8</cx:pt>
          <cx:pt idx="289503">0</cx:pt>
          <cx:pt idx="289504">0</cx:pt>
          <cx:pt idx="289505">46</cx:pt>
          <cx:pt idx="289506">0</cx:pt>
          <cx:pt idx="289507">0</cx:pt>
          <cx:pt idx="289508">109</cx:pt>
          <cx:pt idx="289509">0</cx:pt>
          <cx:pt idx="289510">205</cx:pt>
          <cx:pt idx="289511">1</cx:pt>
          <cx:pt idx="289512">118</cx:pt>
          <cx:pt idx="289513">31</cx:pt>
          <cx:pt idx="289514">0</cx:pt>
          <cx:pt idx="289515">0</cx:pt>
          <cx:pt idx="289516">209</cx:pt>
          <cx:pt idx="289517">4</cx:pt>
          <cx:pt idx="289518">337</cx:pt>
          <cx:pt idx="289519">1</cx:pt>
          <cx:pt idx="289520">71</cx:pt>
          <cx:pt idx="289521">1</cx:pt>
          <cx:pt idx="289522">0</cx:pt>
          <cx:pt idx="289523">0</cx:pt>
          <cx:pt idx="289524">0</cx:pt>
          <cx:pt idx="289525">0</cx:pt>
          <cx:pt idx="289526">3</cx:pt>
          <cx:pt idx="289527">0</cx:pt>
          <cx:pt idx="289528">152</cx:pt>
          <cx:pt idx="289529">0</cx:pt>
          <cx:pt idx="289530">3</cx:pt>
          <cx:pt idx="289531">1</cx:pt>
          <cx:pt idx="289532">65</cx:pt>
          <cx:pt idx="289533">0</cx:pt>
          <cx:pt idx="289534">173</cx:pt>
          <cx:pt idx="289535">7</cx:pt>
          <cx:pt idx="289536">0</cx:pt>
          <cx:pt idx="289537">0</cx:pt>
          <cx:pt idx="289538">8</cx:pt>
          <cx:pt idx="289539">0</cx:pt>
          <cx:pt idx="289540">0</cx:pt>
          <cx:pt idx="289541">75</cx:pt>
          <cx:pt idx="289542">5</cx:pt>
          <cx:pt idx="289543">7</cx:pt>
          <cx:pt idx="289544">1</cx:pt>
          <cx:pt idx="289545">2</cx:pt>
          <cx:pt idx="289546">6</cx:pt>
          <cx:pt idx="289547">0</cx:pt>
          <cx:pt idx="289548">0</cx:pt>
          <cx:pt idx="289549">0</cx:pt>
          <cx:pt idx="289550">0</cx:pt>
          <cx:pt idx="289551">0</cx:pt>
          <cx:pt idx="289552">1</cx:pt>
          <cx:pt idx="289553">0</cx:pt>
          <cx:pt idx="289554">439</cx:pt>
          <cx:pt idx="289555">162</cx:pt>
          <cx:pt idx="289556">128</cx:pt>
          <cx:pt idx="289557">14</cx:pt>
          <cx:pt idx="289558">7</cx:pt>
          <cx:pt idx="289559">50</cx:pt>
          <cx:pt idx="289560">178</cx:pt>
          <cx:pt idx="289561">7</cx:pt>
          <cx:pt idx="289562">19</cx:pt>
          <cx:pt idx="289563">36</cx:pt>
          <cx:pt idx="289564">1</cx:pt>
          <cx:pt idx="289565">7</cx:pt>
          <cx:pt idx="289566">18</cx:pt>
          <cx:pt idx="289567">0</cx:pt>
          <cx:pt idx="289568">0</cx:pt>
          <cx:pt idx="289569">97</cx:pt>
          <cx:pt idx="289570">7</cx:pt>
          <cx:pt idx="289571">74</cx:pt>
          <cx:pt idx="289572">14</cx:pt>
          <cx:pt idx="289573">26</cx:pt>
          <cx:pt idx="289574">2</cx:pt>
          <cx:pt idx="289575">22</cx:pt>
          <cx:pt idx="289576">13</cx:pt>
          <cx:pt idx="289577">18</cx:pt>
          <cx:pt idx="289578">125</cx:pt>
          <cx:pt idx="289579">480</cx:pt>
          <cx:pt idx="289580">1</cx:pt>
          <cx:pt idx="289581">40</cx:pt>
          <cx:pt idx="289582">15</cx:pt>
          <cx:pt idx="289583">18</cx:pt>
          <cx:pt idx="289584">3</cx:pt>
          <cx:pt idx="289585">45</cx:pt>
          <cx:pt idx="289586">117</cx:pt>
          <cx:pt idx="289587">1</cx:pt>
          <cx:pt idx="289588">0</cx:pt>
          <cx:pt idx="289589">0</cx:pt>
          <cx:pt idx="289590">0</cx:pt>
          <cx:pt idx="289591">76</cx:pt>
          <cx:pt idx="289592">0</cx:pt>
          <cx:pt idx="289593">2</cx:pt>
          <cx:pt idx="289594">0</cx:pt>
          <cx:pt idx="289595">0</cx:pt>
          <cx:pt idx="289596">1</cx:pt>
          <cx:pt idx="289597">47</cx:pt>
          <cx:pt idx="289598">0</cx:pt>
          <cx:pt idx="289599">9</cx:pt>
          <cx:pt idx="289600">4</cx:pt>
          <cx:pt idx="289601">0</cx:pt>
          <cx:pt idx="289602">27</cx:pt>
          <cx:pt idx="289603">7</cx:pt>
          <cx:pt idx="289604">0</cx:pt>
          <cx:pt idx="289605">0</cx:pt>
          <cx:pt idx="289606">0</cx:pt>
          <cx:pt idx="289607">54</cx:pt>
          <cx:pt idx="289608">1</cx:pt>
          <cx:pt idx="289609">106</cx:pt>
          <cx:pt idx="289610">0</cx:pt>
          <cx:pt idx="289611">117</cx:pt>
          <cx:pt idx="289612">352</cx:pt>
          <cx:pt idx="289613">85</cx:pt>
          <cx:pt idx="289614">2</cx:pt>
          <cx:pt idx="289615">33</cx:pt>
          <cx:pt idx="289616">0</cx:pt>
          <cx:pt idx="289617">0</cx:pt>
          <cx:pt idx="289618">46</cx:pt>
          <cx:pt idx="289619">0</cx:pt>
          <cx:pt idx="289620">13</cx:pt>
          <cx:pt idx="289621">39</cx:pt>
          <cx:pt idx="289622">1</cx:pt>
          <cx:pt idx="289623">3</cx:pt>
          <cx:pt idx="289624">40</cx:pt>
          <cx:pt idx="289625">3</cx:pt>
          <cx:pt idx="289626">0</cx:pt>
          <cx:pt idx="289627">2</cx:pt>
          <cx:pt idx="289628">3</cx:pt>
          <cx:pt idx="289629">22</cx:pt>
          <cx:pt idx="289630">44</cx:pt>
          <cx:pt idx="289631">7</cx:pt>
          <cx:pt idx="289632">1</cx:pt>
          <cx:pt idx="289633">0</cx:pt>
          <cx:pt idx="289634">0</cx:pt>
          <cx:pt idx="289635">0</cx:pt>
          <cx:pt idx="289636">0</cx:pt>
          <cx:pt idx="289637">0</cx:pt>
          <cx:pt idx="289638">0</cx:pt>
          <cx:pt idx="289639">0</cx:pt>
          <cx:pt idx="289640">4</cx:pt>
          <cx:pt idx="289641">20</cx:pt>
          <cx:pt idx="289642">82</cx:pt>
          <cx:pt idx="289643">23</cx:pt>
          <cx:pt idx="289644">10</cx:pt>
          <cx:pt idx="289645">94</cx:pt>
          <cx:pt idx="289646">0</cx:pt>
          <cx:pt idx="289647">21</cx:pt>
          <cx:pt idx="289648">1</cx:pt>
          <cx:pt idx="289649">0</cx:pt>
          <cx:pt idx="289650">0</cx:pt>
          <cx:pt idx="289651">29</cx:pt>
          <cx:pt idx="289652">1</cx:pt>
          <cx:pt idx="289653">1</cx:pt>
          <cx:pt idx="289654">5</cx:pt>
          <cx:pt idx="289655">2</cx:pt>
          <cx:pt idx="289656">39</cx:pt>
          <cx:pt idx="289657">0</cx:pt>
          <cx:pt idx="289658">8</cx:pt>
          <cx:pt idx="289659">56</cx:pt>
          <cx:pt idx="289660">0</cx:pt>
          <cx:pt idx="289661">19</cx:pt>
          <cx:pt idx="289662">4</cx:pt>
          <cx:pt idx="289663">0</cx:pt>
          <cx:pt idx="289664">3</cx:pt>
          <cx:pt idx="289665">0</cx:pt>
          <cx:pt idx="289666">4</cx:pt>
          <cx:pt idx="289667">1</cx:pt>
          <cx:pt idx="289668">119</cx:pt>
          <cx:pt idx="289669">76</cx:pt>
          <cx:pt idx="289670">7</cx:pt>
          <cx:pt idx="289671">0</cx:pt>
          <cx:pt idx="289672">27</cx:pt>
          <cx:pt idx="289673">0</cx:pt>
          <cx:pt idx="289674">3</cx:pt>
          <cx:pt idx="289675">7</cx:pt>
          <cx:pt idx="289676">41</cx:pt>
          <cx:pt idx="289677">88</cx:pt>
          <cx:pt idx="289678">41</cx:pt>
          <cx:pt idx="289679">12</cx:pt>
          <cx:pt idx="289680">0</cx:pt>
          <cx:pt idx="289681">38</cx:pt>
          <cx:pt idx="289682">17</cx:pt>
          <cx:pt idx="289683">19</cx:pt>
          <cx:pt idx="289684">20</cx:pt>
          <cx:pt idx="289685">0</cx:pt>
          <cx:pt idx="289686">203</cx:pt>
          <cx:pt idx="289687">1</cx:pt>
          <cx:pt idx="289688">58</cx:pt>
          <cx:pt idx="289689">294</cx:pt>
          <cx:pt idx="289690">90</cx:pt>
          <cx:pt idx="289691">20</cx:pt>
          <cx:pt idx="289692">0</cx:pt>
          <cx:pt idx="289693">29</cx:pt>
          <cx:pt idx="289694">35</cx:pt>
          <cx:pt idx="289695">0</cx:pt>
          <cx:pt idx="289696">59</cx:pt>
          <cx:pt idx="289697">17</cx:pt>
          <cx:pt idx="289698">3</cx:pt>
          <cx:pt idx="289699">195</cx:pt>
          <cx:pt idx="289700">86</cx:pt>
          <cx:pt idx="289701">1</cx:pt>
          <cx:pt idx="289702">0</cx:pt>
          <cx:pt idx="289703">20</cx:pt>
          <cx:pt idx="289704">31</cx:pt>
          <cx:pt idx="289705">1</cx:pt>
          <cx:pt idx="289706">102</cx:pt>
          <cx:pt idx="289707">11</cx:pt>
          <cx:pt idx="289708">50</cx:pt>
          <cx:pt idx="289709">1</cx:pt>
          <cx:pt idx="289710">1</cx:pt>
          <cx:pt idx="289711">49</cx:pt>
          <cx:pt idx="289712">38</cx:pt>
          <cx:pt idx="289713">3</cx:pt>
          <cx:pt idx="289714">0</cx:pt>
          <cx:pt idx="289715">27</cx:pt>
          <cx:pt idx="289716">9</cx:pt>
          <cx:pt idx="289717">8</cx:pt>
          <cx:pt idx="289718">196</cx:pt>
          <cx:pt idx="289719">0</cx:pt>
          <cx:pt idx="289720">0</cx:pt>
          <cx:pt idx="289721">0</cx:pt>
          <cx:pt idx="289722">73</cx:pt>
          <cx:pt idx="289723">0</cx:pt>
          <cx:pt idx="289724">359</cx:pt>
          <cx:pt idx="289725">7</cx:pt>
          <cx:pt idx="289726">20</cx:pt>
          <cx:pt idx="289727">3</cx:pt>
          <cx:pt idx="289728">48</cx:pt>
          <cx:pt idx="289729">2</cx:pt>
          <cx:pt idx="289730">6</cx:pt>
          <cx:pt idx="289731">0</cx:pt>
          <cx:pt idx="289732">0</cx:pt>
          <cx:pt idx="289733">0</cx:pt>
          <cx:pt idx="289734">19</cx:pt>
          <cx:pt idx="289735">319</cx:pt>
          <cx:pt idx="289736">1</cx:pt>
          <cx:pt idx="289737">81</cx:pt>
          <cx:pt idx="289738">42</cx:pt>
          <cx:pt idx="289739">0</cx:pt>
          <cx:pt idx="289740">4</cx:pt>
          <cx:pt idx="289741">0</cx:pt>
          <cx:pt idx="289742">0</cx:pt>
          <cx:pt idx="289743">111</cx:pt>
          <cx:pt idx="289744">0</cx:pt>
          <cx:pt idx="289745">184</cx:pt>
          <cx:pt idx="289746">178</cx:pt>
          <cx:pt idx="289747">0</cx:pt>
          <cx:pt idx="289748">15</cx:pt>
          <cx:pt idx="289749">0</cx:pt>
          <cx:pt idx="289750">0</cx:pt>
          <cx:pt idx="289751">1</cx:pt>
          <cx:pt idx="289752">7</cx:pt>
          <cx:pt idx="289753">0</cx:pt>
          <cx:pt idx="289754">7</cx:pt>
          <cx:pt idx="289755">8</cx:pt>
          <cx:pt idx="289756">172</cx:pt>
          <cx:pt idx="289757">1</cx:pt>
          <cx:pt idx="289758">16</cx:pt>
          <cx:pt idx="289759">1</cx:pt>
          <cx:pt idx="289760">1</cx:pt>
          <cx:pt idx="289761">0</cx:pt>
          <cx:pt idx="289762">41</cx:pt>
          <cx:pt idx="289763">107</cx:pt>
          <cx:pt idx="289764">1</cx:pt>
          <cx:pt idx="289765">19</cx:pt>
          <cx:pt idx="289766">140</cx:pt>
          <cx:pt idx="289767">28</cx:pt>
          <cx:pt idx="289768">5</cx:pt>
          <cx:pt idx="289769">5</cx:pt>
          <cx:pt idx="289770">19</cx:pt>
          <cx:pt idx="289771">2</cx:pt>
          <cx:pt idx="289772">25</cx:pt>
          <cx:pt idx="289773">66</cx:pt>
          <cx:pt idx="289774">19</cx:pt>
          <cx:pt idx="289775">0</cx:pt>
          <cx:pt idx="289776">0</cx:pt>
          <cx:pt idx="289777">174</cx:pt>
          <cx:pt idx="289778">0</cx:pt>
          <cx:pt idx="289779">16</cx:pt>
          <cx:pt idx="289780">161</cx:pt>
          <cx:pt idx="289781">9</cx:pt>
          <cx:pt idx="289782">12</cx:pt>
          <cx:pt idx="289783">3</cx:pt>
          <cx:pt idx="289784">3</cx:pt>
          <cx:pt idx="289785">1</cx:pt>
          <cx:pt idx="289786">1</cx:pt>
          <cx:pt idx="289787">59</cx:pt>
          <cx:pt idx="289788">2</cx:pt>
          <cx:pt idx="289789">386</cx:pt>
          <cx:pt idx="289790">0</cx:pt>
          <cx:pt idx="289791">16</cx:pt>
          <cx:pt idx="289792">33</cx:pt>
          <cx:pt idx="289793">95</cx:pt>
          <cx:pt idx="289794">2</cx:pt>
          <cx:pt idx="289795">25</cx:pt>
          <cx:pt idx="289796">43</cx:pt>
          <cx:pt idx="289797">1</cx:pt>
          <cx:pt idx="289798">0</cx:pt>
          <cx:pt idx="289799">10</cx:pt>
          <cx:pt idx="289800">0</cx:pt>
          <cx:pt idx="289801">0</cx:pt>
          <cx:pt idx="289802">0</cx:pt>
          <cx:pt idx="289803">0</cx:pt>
          <cx:pt idx="289804">0</cx:pt>
          <cx:pt idx="289805">0</cx:pt>
          <cx:pt idx="289806">0</cx:pt>
          <cx:pt idx="289807">6</cx:pt>
          <cx:pt idx="289808">0</cx:pt>
          <cx:pt idx="289809">0</cx:pt>
          <cx:pt idx="289810">4</cx:pt>
          <cx:pt idx="289811">5</cx:pt>
          <cx:pt idx="289812">60</cx:pt>
          <cx:pt idx="289813">41</cx:pt>
          <cx:pt idx="289814">0</cx:pt>
          <cx:pt idx="289815">2</cx:pt>
          <cx:pt idx="289816">7</cx:pt>
          <cx:pt idx="289817">174</cx:pt>
          <cx:pt idx="289818">0</cx:pt>
          <cx:pt idx="289819">1</cx:pt>
          <cx:pt idx="289820">2</cx:pt>
          <cx:pt idx="289821">0</cx:pt>
          <cx:pt idx="289822">0</cx:pt>
          <cx:pt idx="289823">0</cx:pt>
          <cx:pt idx="289824">1</cx:pt>
          <cx:pt idx="289825">15</cx:pt>
          <cx:pt idx="289826">69</cx:pt>
          <cx:pt idx="289827">41</cx:pt>
          <cx:pt idx="289828">1</cx:pt>
          <cx:pt idx="289829">0</cx:pt>
          <cx:pt idx="289830">7</cx:pt>
          <cx:pt idx="289831">118</cx:pt>
          <cx:pt idx="289832">113</cx:pt>
          <cx:pt idx="289833">70</cx:pt>
          <cx:pt idx="289834">9</cx:pt>
          <cx:pt idx="289835">317</cx:pt>
          <cx:pt idx="289836">0</cx:pt>
          <cx:pt idx="289837">0</cx:pt>
          <cx:pt idx="289838">16</cx:pt>
          <cx:pt idx="289839">21</cx:pt>
          <cx:pt idx="289840">1</cx:pt>
          <cx:pt idx="289841">197</cx:pt>
          <cx:pt idx="289842">4</cx:pt>
          <cx:pt idx="289843">21</cx:pt>
          <cx:pt idx="289844">61</cx:pt>
          <cx:pt idx="289845">181</cx:pt>
          <cx:pt idx="289846">38</cx:pt>
          <cx:pt idx="289847">38</cx:pt>
          <cx:pt idx="289848">1</cx:pt>
          <cx:pt idx="289849">0</cx:pt>
          <cx:pt idx="289850">12</cx:pt>
          <cx:pt idx="289851">4</cx:pt>
          <cx:pt idx="289852">46</cx:pt>
          <cx:pt idx="289853">20</cx:pt>
          <cx:pt idx="289854">41</cx:pt>
          <cx:pt idx="289855">5</cx:pt>
          <cx:pt idx="289856">1</cx:pt>
          <cx:pt idx="289857">3</cx:pt>
          <cx:pt idx="289858">0</cx:pt>
          <cx:pt idx="289859">0</cx:pt>
          <cx:pt idx="289860">0</cx:pt>
          <cx:pt idx="289861">81</cx:pt>
          <cx:pt idx="289862">91</cx:pt>
          <cx:pt idx="289863">0</cx:pt>
          <cx:pt idx="289864">0</cx:pt>
          <cx:pt idx="289865">0</cx:pt>
          <cx:pt idx="289866">0</cx:pt>
          <cx:pt idx="289867">11</cx:pt>
          <cx:pt idx="289868">40</cx:pt>
          <cx:pt idx="289869">12</cx:pt>
          <cx:pt idx="289870">1</cx:pt>
          <cx:pt idx="289871">1</cx:pt>
          <cx:pt idx="289872">5</cx:pt>
          <cx:pt idx="289873">0</cx:pt>
          <cx:pt idx="289874">300</cx:pt>
          <cx:pt idx="289875">1</cx:pt>
          <cx:pt idx="289876">0</cx:pt>
          <cx:pt idx="289877">0</cx:pt>
          <cx:pt idx="289878">8</cx:pt>
          <cx:pt idx="289879">0</cx:pt>
          <cx:pt idx="289880">1</cx:pt>
          <cx:pt idx="289881">25</cx:pt>
          <cx:pt idx="289882">8</cx:pt>
          <cx:pt idx="289883">1</cx:pt>
          <cx:pt idx="289884">0</cx:pt>
          <cx:pt idx="289885">1</cx:pt>
          <cx:pt idx="289886">32</cx:pt>
          <cx:pt idx="289887">1</cx:pt>
          <cx:pt idx="289888">3</cx:pt>
          <cx:pt idx="289889">102</cx:pt>
          <cx:pt idx="289890">257</cx:pt>
          <cx:pt idx="289891">14</cx:pt>
          <cx:pt idx="289892">139</cx:pt>
          <cx:pt idx="289893">168</cx:pt>
          <cx:pt idx="289894">1</cx:pt>
          <cx:pt idx="289895">0</cx:pt>
          <cx:pt idx="289896">0</cx:pt>
          <cx:pt idx="289897">0</cx:pt>
          <cx:pt idx="289898">0</cx:pt>
          <cx:pt idx="289899">0</cx:pt>
          <cx:pt idx="289900">92</cx:pt>
          <cx:pt idx="289901">31</cx:pt>
          <cx:pt idx="289902">4</cx:pt>
          <cx:pt idx="289903">16</cx:pt>
          <cx:pt idx="289904">248</cx:pt>
          <cx:pt idx="289905">14</cx:pt>
          <cx:pt idx="289906">0</cx:pt>
          <cx:pt idx="289907">107</cx:pt>
          <cx:pt idx="289908">0</cx:pt>
          <cx:pt idx="289909">0</cx:pt>
          <cx:pt idx="289910">182</cx:pt>
          <cx:pt idx="289911">144</cx:pt>
          <cx:pt idx="289912">80</cx:pt>
          <cx:pt idx="289913">0</cx:pt>
          <cx:pt idx="289914">1</cx:pt>
          <cx:pt idx="289915">265</cx:pt>
          <cx:pt idx="289916">1</cx:pt>
          <cx:pt idx="289917">2</cx:pt>
          <cx:pt idx="289918">0</cx:pt>
          <cx:pt idx="289919">1</cx:pt>
          <cx:pt idx="289920">3</cx:pt>
          <cx:pt idx="289921">0</cx:pt>
          <cx:pt idx="289922">9</cx:pt>
          <cx:pt idx="289923">53</cx:pt>
          <cx:pt idx="289924">144</cx:pt>
          <cx:pt idx="289925">14</cx:pt>
          <cx:pt idx="289926">1</cx:pt>
          <cx:pt idx="289927">5</cx:pt>
          <cx:pt idx="289928">98</cx:pt>
          <cx:pt idx="289929">27</cx:pt>
          <cx:pt idx="289930">6</cx:pt>
          <cx:pt idx="289931">13</cx:pt>
          <cx:pt idx="289932">3</cx:pt>
          <cx:pt idx="289933">1</cx:pt>
          <cx:pt idx="289934">1</cx:pt>
          <cx:pt idx="289935">0</cx:pt>
          <cx:pt idx="289936">1</cx:pt>
          <cx:pt idx="289937">25</cx:pt>
          <cx:pt idx="289938">0</cx:pt>
          <cx:pt idx="289939">0</cx:pt>
          <cx:pt idx="289940">37</cx:pt>
          <cx:pt idx="289941">17</cx:pt>
          <cx:pt idx="289942">79</cx:pt>
          <cx:pt idx="289943">0</cx:pt>
          <cx:pt idx="289944">1</cx:pt>
          <cx:pt idx="289945">11</cx:pt>
          <cx:pt idx="289946">5</cx:pt>
          <cx:pt idx="289947">0</cx:pt>
          <cx:pt idx="289948">11</cx:pt>
          <cx:pt idx="289949">0</cx:pt>
          <cx:pt idx="289950">12</cx:pt>
          <cx:pt idx="289951">0</cx:pt>
          <cx:pt idx="289952">0</cx:pt>
          <cx:pt idx="289953">12</cx:pt>
          <cx:pt idx="289954">24</cx:pt>
          <cx:pt idx="289955">21</cx:pt>
          <cx:pt idx="289956">1</cx:pt>
          <cx:pt idx="289957">82</cx:pt>
          <cx:pt idx="289958">197</cx:pt>
          <cx:pt idx="289959">6</cx:pt>
          <cx:pt idx="289960">25</cx:pt>
          <cx:pt idx="289961">162</cx:pt>
          <cx:pt idx="289962">0</cx:pt>
          <cx:pt idx="289963">33</cx:pt>
          <cx:pt idx="289964">14</cx:pt>
          <cx:pt idx="289965">25</cx:pt>
          <cx:pt idx="289966">0</cx:pt>
          <cx:pt idx="289967">0</cx:pt>
          <cx:pt idx="289968">10</cx:pt>
          <cx:pt idx="289969">1</cx:pt>
          <cx:pt idx="289970">48</cx:pt>
          <cx:pt idx="289971">1</cx:pt>
          <cx:pt idx="289972">0</cx:pt>
          <cx:pt idx="289973">0</cx:pt>
          <cx:pt idx="289974">15</cx:pt>
          <cx:pt idx="289975">0</cx:pt>
          <cx:pt idx="289976">48</cx:pt>
          <cx:pt idx="289977">21</cx:pt>
          <cx:pt idx="289978">82</cx:pt>
          <cx:pt idx="289979">0</cx:pt>
          <cx:pt idx="289980">6</cx:pt>
          <cx:pt idx="289981">14</cx:pt>
          <cx:pt idx="289982">0</cx:pt>
          <cx:pt idx="289983">6</cx:pt>
          <cx:pt idx="289984">36</cx:pt>
          <cx:pt idx="289985">138</cx:pt>
          <cx:pt idx="289986">20</cx:pt>
          <cx:pt idx="289987">11</cx:pt>
          <cx:pt idx="289988">3</cx:pt>
          <cx:pt idx="289989">49</cx:pt>
          <cx:pt idx="289990">34</cx:pt>
          <cx:pt idx="289991">14</cx:pt>
          <cx:pt idx="289992">63</cx:pt>
          <cx:pt idx="289993">0</cx:pt>
          <cx:pt idx="289994">0</cx:pt>
          <cx:pt idx="289995">0</cx:pt>
          <cx:pt idx="289996">21</cx:pt>
          <cx:pt idx="289997">384</cx:pt>
          <cx:pt idx="289998">0</cx:pt>
          <cx:pt idx="289999">1</cx:pt>
          <cx:pt idx="290000">4</cx:pt>
          <cx:pt idx="290001">0</cx:pt>
          <cx:pt idx="290002">2</cx:pt>
          <cx:pt idx="290003">110</cx:pt>
          <cx:pt idx="290004">13</cx:pt>
          <cx:pt idx="290005">25</cx:pt>
          <cx:pt idx="290006">36</cx:pt>
          <cx:pt idx="290007">15</cx:pt>
          <cx:pt idx="290008">21</cx:pt>
          <cx:pt idx="290009">88</cx:pt>
          <cx:pt idx="290010">77</cx:pt>
          <cx:pt idx="290011">0</cx:pt>
          <cx:pt idx="290012">1</cx:pt>
          <cx:pt idx="290013">0</cx:pt>
          <cx:pt idx="290014">54</cx:pt>
          <cx:pt idx="290015">0</cx:pt>
          <cx:pt idx="290016">44</cx:pt>
          <cx:pt idx="290017">65</cx:pt>
          <cx:pt idx="290018">202</cx:pt>
          <cx:pt idx="290019">0</cx:pt>
          <cx:pt idx="290020">309</cx:pt>
          <cx:pt idx="290021">13</cx:pt>
          <cx:pt idx="290022">35</cx:pt>
          <cx:pt idx="290023">7</cx:pt>
          <cx:pt idx="290024">31</cx:pt>
          <cx:pt idx="290025">12</cx:pt>
          <cx:pt idx="290026">111</cx:pt>
          <cx:pt idx="290027">0</cx:pt>
          <cx:pt idx="290028">6</cx:pt>
          <cx:pt idx="290029">12</cx:pt>
          <cx:pt idx="290030">73</cx:pt>
          <cx:pt idx="290031">2</cx:pt>
          <cx:pt idx="290032">0</cx:pt>
          <cx:pt idx="290033">0</cx:pt>
          <cx:pt idx="290034">18</cx:pt>
          <cx:pt idx="290035">17</cx:pt>
          <cx:pt idx="290036">378</cx:pt>
          <cx:pt idx="290037">35</cx:pt>
          <cx:pt idx="290038">25</cx:pt>
          <cx:pt idx="290039">5</cx:pt>
          <cx:pt idx="290040">22</cx:pt>
          <cx:pt idx="290041">737</cx:pt>
          <cx:pt idx="290042">0</cx:pt>
          <cx:pt idx="290043">0</cx:pt>
          <cx:pt idx="290044">1</cx:pt>
          <cx:pt idx="290045">0</cx:pt>
          <cx:pt idx="290046">0</cx:pt>
          <cx:pt idx="290047">0</cx:pt>
          <cx:pt idx="290048">1</cx:pt>
          <cx:pt idx="290049">3</cx:pt>
          <cx:pt idx="290050">188</cx:pt>
          <cx:pt idx="290051">189</cx:pt>
          <cx:pt idx="290052">0</cx:pt>
          <cx:pt idx="290053">1</cx:pt>
          <cx:pt idx="290054">0</cx:pt>
          <cx:pt idx="290055">131</cx:pt>
          <cx:pt idx="290056">0</cx:pt>
          <cx:pt idx="290057">1</cx:pt>
          <cx:pt idx="290058">43</cx:pt>
          <cx:pt idx="290059">29</cx:pt>
          <cx:pt idx="290060">53</cx:pt>
          <cx:pt idx="290061">0</cx:pt>
          <cx:pt idx="290062">0</cx:pt>
          <cx:pt idx="290063">266</cx:pt>
          <cx:pt idx="290064">42</cx:pt>
          <cx:pt idx="290065">1</cx:pt>
          <cx:pt idx="290066">157</cx:pt>
          <cx:pt idx="290067">38</cx:pt>
          <cx:pt idx="290068">33</cx:pt>
          <cx:pt idx="290069">67</cx:pt>
          <cx:pt idx="290070">24</cx:pt>
          <cx:pt idx="290071">0</cx:pt>
          <cx:pt idx="290072">1</cx:pt>
          <cx:pt idx="290073">6</cx:pt>
          <cx:pt idx="290074">3</cx:pt>
          <cx:pt idx="290075">3</cx:pt>
          <cx:pt idx="290076">0</cx:pt>
          <cx:pt idx="290077">7</cx:pt>
          <cx:pt idx="290078">10</cx:pt>
          <cx:pt idx="290079">0</cx:pt>
          <cx:pt idx="290080">481</cx:pt>
          <cx:pt idx="290081">53</cx:pt>
          <cx:pt idx="290082">34</cx:pt>
          <cx:pt idx="290083">22</cx:pt>
          <cx:pt idx="290084">20</cx:pt>
          <cx:pt idx="290085">4</cx:pt>
          <cx:pt idx="290086">0</cx:pt>
          <cx:pt idx="290087">0</cx:pt>
          <cx:pt idx="290088">24</cx:pt>
          <cx:pt idx="290089">2</cx:pt>
          <cx:pt idx="290090">104</cx:pt>
          <cx:pt idx="290091">57</cx:pt>
          <cx:pt idx="290092">81</cx:pt>
          <cx:pt idx="290093">6</cx:pt>
          <cx:pt idx="290094">0</cx:pt>
          <cx:pt idx="290095">49</cx:pt>
          <cx:pt idx="290096">90</cx:pt>
          <cx:pt idx="290097">0</cx:pt>
          <cx:pt idx="290098">8</cx:pt>
          <cx:pt idx="290099">1</cx:pt>
          <cx:pt idx="290100">0</cx:pt>
          <cx:pt idx="290101">44</cx:pt>
          <cx:pt idx="290102">97</cx:pt>
          <cx:pt idx="290103">1</cx:pt>
          <cx:pt idx="290104">0</cx:pt>
          <cx:pt idx="290105">20</cx:pt>
          <cx:pt idx="290106">2</cx:pt>
          <cx:pt idx="290107">42</cx:pt>
          <cx:pt idx="290108">13</cx:pt>
          <cx:pt idx="290109">21</cx:pt>
          <cx:pt idx="290110">0</cx:pt>
          <cx:pt idx="290111">7</cx:pt>
          <cx:pt idx="290112">0</cx:pt>
          <cx:pt idx="290113">325</cx:pt>
          <cx:pt idx="290114">187</cx:pt>
          <cx:pt idx="290115">0</cx:pt>
          <cx:pt idx="290116">3</cx:pt>
          <cx:pt idx="290117">27</cx:pt>
          <cx:pt idx="290118">0</cx:pt>
          <cx:pt idx="290119">0</cx:pt>
          <cx:pt idx="290120">17</cx:pt>
          <cx:pt idx="290121">0</cx:pt>
          <cx:pt idx="290122">0</cx:pt>
          <cx:pt idx="290123">2</cx:pt>
          <cx:pt idx="290124">110</cx:pt>
          <cx:pt idx="290125">11</cx:pt>
          <cx:pt idx="290126">0</cx:pt>
          <cx:pt idx="290127">1</cx:pt>
          <cx:pt idx="290128">0</cx:pt>
          <cx:pt idx="290129">46</cx:pt>
          <cx:pt idx="290130">0</cx:pt>
          <cx:pt idx="290131">30</cx:pt>
          <cx:pt idx="290132">324</cx:pt>
          <cx:pt idx="290133">28</cx:pt>
          <cx:pt idx="290134">34</cx:pt>
          <cx:pt idx="290135">34</cx:pt>
          <cx:pt idx="290136">0</cx:pt>
          <cx:pt idx="290137">137</cx:pt>
          <cx:pt idx="290138">0</cx:pt>
          <cx:pt idx="290139">0</cx:pt>
          <cx:pt idx="290140">0</cx:pt>
          <cx:pt idx="290141">77</cx:pt>
          <cx:pt idx="290142">0</cx:pt>
          <cx:pt idx="290143">0</cx:pt>
          <cx:pt idx="290144">0</cx:pt>
          <cx:pt idx="290145">3</cx:pt>
          <cx:pt idx="290146">0</cx:pt>
          <cx:pt idx="290147">0</cx:pt>
          <cx:pt idx="290148">0</cx:pt>
          <cx:pt idx="290149">0</cx:pt>
          <cx:pt idx="290150">7</cx:pt>
          <cx:pt idx="290151">0</cx:pt>
          <cx:pt idx="290152">0</cx:pt>
          <cx:pt idx="290153">0</cx:pt>
          <cx:pt idx="290154">1</cx:pt>
          <cx:pt idx="290155">0</cx:pt>
          <cx:pt idx="290156">8</cx:pt>
          <cx:pt idx="290157">0</cx:pt>
          <cx:pt idx="290158">0</cx:pt>
          <cx:pt idx="290159">1</cx:pt>
          <cx:pt idx="290160">26</cx:pt>
          <cx:pt idx="290161">1</cx:pt>
          <cx:pt idx="290162">147</cx:pt>
          <cx:pt idx="290163">94</cx:pt>
          <cx:pt idx="290164">159</cx:pt>
          <cx:pt idx="290165">90</cx:pt>
          <cx:pt idx="290166">35</cx:pt>
          <cx:pt idx="290167">7</cx:pt>
          <cx:pt idx="290168">43</cx:pt>
          <cx:pt idx="290169">1</cx:pt>
          <cx:pt idx="290170">1</cx:pt>
          <cx:pt idx="290171">0</cx:pt>
          <cx:pt idx="290172">1</cx:pt>
          <cx:pt idx="290173">13</cx:pt>
          <cx:pt idx="290174">0</cx:pt>
          <cx:pt idx="290175">4</cx:pt>
          <cx:pt idx="290176">1</cx:pt>
          <cx:pt idx="290177">0</cx:pt>
          <cx:pt idx="290178">3</cx:pt>
          <cx:pt idx="290179">0</cx:pt>
          <cx:pt idx="290180">14</cx:pt>
          <cx:pt idx="290181">13</cx:pt>
          <cx:pt idx="290182">307</cx:pt>
          <cx:pt idx="290183">56</cx:pt>
          <cx:pt idx="290184">3</cx:pt>
          <cx:pt idx="290185">73</cx:pt>
          <cx:pt idx="290186">10</cx:pt>
          <cx:pt idx="290187">6</cx:pt>
          <cx:pt idx="290188">6</cx:pt>
          <cx:pt idx="290189">23</cx:pt>
          <cx:pt idx="290190">276</cx:pt>
          <cx:pt idx="290191">5</cx:pt>
          <cx:pt idx="290192">0</cx:pt>
          <cx:pt idx="290193">4</cx:pt>
          <cx:pt idx="290194">0</cx:pt>
          <cx:pt idx="290195">36</cx:pt>
          <cx:pt idx="290196">0</cx:pt>
          <cx:pt idx="290197">1</cx:pt>
          <cx:pt idx="290198">13</cx:pt>
          <cx:pt idx="290199">20</cx:pt>
          <cx:pt idx="290200">8</cx:pt>
          <cx:pt idx="290201">0</cx:pt>
          <cx:pt idx="290202">5</cx:pt>
          <cx:pt idx="290203">1</cx:pt>
          <cx:pt idx="290204">1</cx:pt>
          <cx:pt idx="290205">36</cx:pt>
          <cx:pt idx="290206">7</cx:pt>
          <cx:pt idx="290207">0</cx:pt>
          <cx:pt idx="290208">0</cx:pt>
          <cx:pt idx="290209">155</cx:pt>
          <cx:pt idx="290210">0</cx:pt>
          <cx:pt idx="290211">27</cx:pt>
          <cx:pt idx="290212">67</cx:pt>
          <cx:pt idx="290213">0</cx:pt>
          <cx:pt idx="290214">50</cx:pt>
          <cx:pt idx="290215">0</cx:pt>
          <cx:pt idx="290216">0</cx:pt>
          <cx:pt idx="290217">25</cx:pt>
          <cx:pt idx="290218">1</cx:pt>
          <cx:pt idx="290219">24</cx:pt>
          <cx:pt idx="290220">0</cx:pt>
          <cx:pt idx="290221">0</cx:pt>
          <cx:pt idx="290222">7</cx:pt>
          <cx:pt idx="290223">0</cx:pt>
          <cx:pt idx="290224">0</cx:pt>
          <cx:pt idx="290225">1</cx:pt>
          <cx:pt idx="290226">22</cx:pt>
          <cx:pt idx="290227">4</cx:pt>
          <cx:pt idx="290228">3</cx:pt>
          <cx:pt idx="290229">27</cx:pt>
          <cx:pt idx="290230">31</cx:pt>
          <cx:pt idx="290231">40</cx:pt>
          <cx:pt idx="290232">93</cx:pt>
          <cx:pt idx="290233">3</cx:pt>
          <cx:pt idx="290234">63</cx:pt>
          <cx:pt idx="290235">208</cx:pt>
          <cx:pt idx="290236">1</cx:pt>
          <cx:pt idx="290237">0</cx:pt>
          <cx:pt idx="290238">0</cx:pt>
          <cx:pt idx="290239">22</cx:pt>
          <cx:pt idx="290240">0</cx:pt>
          <cx:pt idx="290241">7</cx:pt>
          <cx:pt idx="290242">0</cx:pt>
          <cx:pt idx="290243">9</cx:pt>
          <cx:pt idx="290244">543</cx:pt>
          <cx:pt idx="290245">151</cx:pt>
          <cx:pt idx="290246">5</cx:pt>
          <cx:pt idx="290247">134</cx:pt>
          <cx:pt idx="290248">2</cx:pt>
          <cx:pt idx="290249">0</cx:pt>
          <cx:pt idx="290250">57</cx:pt>
          <cx:pt idx="290251">0</cx:pt>
          <cx:pt idx="290252">0</cx:pt>
          <cx:pt idx="290253">0</cx:pt>
          <cx:pt idx="290254">13</cx:pt>
          <cx:pt idx="290255">8</cx:pt>
          <cx:pt idx="290256">0</cx:pt>
          <cx:pt idx="290257">0</cx:pt>
          <cx:pt idx="290258">3</cx:pt>
          <cx:pt idx="290259">0</cx:pt>
          <cx:pt idx="290260">0</cx:pt>
          <cx:pt idx="290261">0</cx:pt>
          <cx:pt idx="290262">0</cx:pt>
          <cx:pt idx="290263">0</cx:pt>
          <cx:pt idx="290264">0</cx:pt>
          <cx:pt idx="290265">29</cx:pt>
          <cx:pt idx="290266">19</cx:pt>
          <cx:pt idx="290267">85</cx:pt>
          <cx:pt idx="290268">0</cx:pt>
          <cx:pt idx="290269">0</cx:pt>
          <cx:pt idx="290270">174</cx:pt>
          <cx:pt idx="290271">234</cx:pt>
          <cx:pt idx="290272">6</cx:pt>
          <cx:pt idx="290273">75</cx:pt>
          <cx:pt idx="290274">26</cx:pt>
          <cx:pt idx="290275">0</cx:pt>
          <cx:pt idx="290276">22</cx:pt>
          <cx:pt idx="290277">1</cx:pt>
          <cx:pt idx="290278">0</cx:pt>
          <cx:pt idx="290279">1</cx:pt>
          <cx:pt idx="290280">189</cx:pt>
          <cx:pt idx="290281">14</cx:pt>
          <cx:pt idx="290282">48</cx:pt>
          <cx:pt idx="290283">7</cx:pt>
          <cx:pt idx="290284">0</cx:pt>
          <cx:pt idx="290285">8</cx:pt>
          <cx:pt idx="290286">68</cx:pt>
          <cx:pt idx="290287">255</cx:pt>
          <cx:pt idx="290288">0</cx:pt>
          <cx:pt idx="290289">0</cx:pt>
          <cx:pt idx="290290">4</cx:pt>
          <cx:pt idx="290291">0</cx:pt>
          <cx:pt idx="290292">0</cx:pt>
          <cx:pt idx="290293">0</cx:pt>
          <cx:pt idx="290294">2</cx:pt>
          <cx:pt idx="290295">58</cx:pt>
          <cx:pt idx="290296">7</cx:pt>
          <cx:pt idx="290297">144</cx:pt>
          <cx:pt idx="290298">0</cx:pt>
          <cx:pt idx="290299">3</cx:pt>
          <cx:pt idx="290300">0</cx:pt>
          <cx:pt idx="290301">135</cx:pt>
          <cx:pt idx="290302">55</cx:pt>
          <cx:pt idx="290303">0</cx:pt>
          <cx:pt idx="290304">5</cx:pt>
          <cx:pt idx="290305">16</cx:pt>
          <cx:pt idx="290306">0</cx:pt>
          <cx:pt idx="290307">0</cx:pt>
          <cx:pt idx="290308">3</cx:pt>
          <cx:pt idx="290309">1</cx:pt>
          <cx:pt idx="290310">0</cx:pt>
          <cx:pt idx="290311">1</cx:pt>
          <cx:pt idx="290312">12</cx:pt>
          <cx:pt idx="290313">9</cx:pt>
          <cx:pt idx="290314">0</cx:pt>
          <cx:pt idx="290315">0</cx:pt>
          <cx:pt idx="290316">13</cx:pt>
          <cx:pt idx="290317">0</cx:pt>
          <cx:pt idx="290318">3</cx:pt>
          <cx:pt idx="290319">11</cx:pt>
          <cx:pt idx="290320">269</cx:pt>
          <cx:pt idx="290321">1</cx:pt>
          <cx:pt idx="290322">251</cx:pt>
          <cx:pt idx="290323">4</cx:pt>
          <cx:pt idx="290324">1</cx:pt>
          <cx:pt idx="290325">57</cx:pt>
          <cx:pt idx="290326">90</cx:pt>
          <cx:pt idx="290327">19</cx:pt>
          <cx:pt idx="290328">35</cx:pt>
          <cx:pt idx="290329">255</cx:pt>
          <cx:pt idx="290330">3</cx:pt>
          <cx:pt idx="290331">22</cx:pt>
          <cx:pt idx="290332">6</cx:pt>
          <cx:pt idx="290333">0</cx:pt>
          <cx:pt idx="290334">0</cx:pt>
          <cx:pt idx="290335">8</cx:pt>
          <cx:pt idx="290336">0</cx:pt>
          <cx:pt idx="290337">0</cx:pt>
          <cx:pt idx="290338">50</cx:pt>
          <cx:pt idx="290339">3</cx:pt>
          <cx:pt idx="290340">0</cx:pt>
          <cx:pt idx="290341">4</cx:pt>
          <cx:pt idx="290342">0</cx:pt>
          <cx:pt idx="290343">0</cx:pt>
          <cx:pt idx="290344">22</cx:pt>
          <cx:pt idx="290345">0</cx:pt>
          <cx:pt idx="290346">0</cx:pt>
          <cx:pt idx="290347">0</cx:pt>
          <cx:pt idx="290348">72</cx:pt>
          <cx:pt idx="290349">196</cx:pt>
          <cx:pt idx="290350">8</cx:pt>
          <cx:pt idx="290351">101</cx:pt>
          <cx:pt idx="290352">0</cx:pt>
          <cx:pt idx="290353">1</cx:pt>
          <cx:pt idx="290354">1</cx:pt>
          <cx:pt idx="290355">20</cx:pt>
          <cx:pt idx="290356">0</cx:pt>
          <cx:pt idx="290357">26</cx:pt>
          <cx:pt idx="290358">6</cx:pt>
          <cx:pt idx="290359">48</cx:pt>
          <cx:pt idx="290360">49</cx:pt>
          <cx:pt idx="290361">37</cx:pt>
          <cx:pt idx="290362">0</cx:pt>
          <cx:pt idx="290363">79</cx:pt>
          <cx:pt idx="290364">25</cx:pt>
          <cx:pt idx="290365">0</cx:pt>
          <cx:pt idx="290366">0</cx:pt>
          <cx:pt idx="290367">11</cx:pt>
          <cx:pt idx="290368">102</cx:pt>
          <cx:pt idx="290369">1</cx:pt>
          <cx:pt idx="290370">10</cx:pt>
          <cx:pt idx="290371">38</cx:pt>
          <cx:pt idx="290372">69</cx:pt>
          <cx:pt idx="290373">0</cx:pt>
          <cx:pt idx="290374">20</cx:pt>
          <cx:pt idx="290375">1</cx:pt>
          <cx:pt idx="290376">17</cx:pt>
          <cx:pt idx="290377">0</cx:pt>
          <cx:pt idx="290378">0</cx:pt>
          <cx:pt idx="290379">15</cx:pt>
          <cx:pt idx="290380">1</cx:pt>
          <cx:pt idx="290381">148</cx:pt>
          <cx:pt idx="290382">3</cx:pt>
          <cx:pt idx="290383">0</cx:pt>
          <cx:pt idx="290384">6</cx:pt>
          <cx:pt idx="290385">36</cx:pt>
          <cx:pt idx="290386">5</cx:pt>
          <cx:pt idx="290387">0</cx:pt>
          <cx:pt idx="290388">0</cx:pt>
          <cx:pt idx="290389">4</cx:pt>
          <cx:pt idx="290390">126</cx:pt>
          <cx:pt idx="290391">82</cx:pt>
          <cx:pt idx="290392">0</cx:pt>
          <cx:pt idx="290393">8</cx:pt>
          <cx:pt idx="290394">29</cx:pt>
          <cx:pt idx="290395">0</cx:pt>
          <cx:pt idx="290396">2</cx:pt>
          <cx:pt idx="290397">0</cx:pt>
          <cx:pt idx="290398">0</cx:pt>
          <cx:pt idx="290399">0</cx:pt>
          <cx:pt idx="290400">0</cx:pt>
          <cx:pt idx="290401">336</cx:pt>
          <cx:pt idx="290402">41</cx:pt>
          <cx:pt idx="290403">1</cx:pt>
          <cx:pt idx="290404">3</cx:pt>
          <cx:pt idx="290405">7</cx:pt>
          <cx:pt idx="290406">275</cx:pt>
          <cx:pt idx="290407">532</cx:pt>
          <cx:pt idx="290408">119</cx:pt>
          <cx:pt idx="290409">7</cx:pt>
          <cx:pt idx="290410">1</cx:pt>
          <cx:pt idx="290411">0</cx:pt>
          <cx:pt idx="290412">0</cx:pt>
          <cx:pt idx="290413">0</cx:pt>
          <cx:pt idx="290414">21</cx:pt>
          <cx:pt idx="290415">33</cx:pt>
          <cx:pt idx="290416">0</cx:pt>
          <cx:pt idx="290417">29</cx:pt>
          <cx:pt idx="290418">121</cx:pt>
          <cx:pt idx="290419">61</cx:pt>
          <cx:pt idx="290420">0</cx:pt>
          <cx:pt idx="290421">31</cx:pt>
          <cx:pt idx="290422">96</cx:pt>
          <cx:pt idx="290423">4</cx:pt>
          <cx:pt idx="290424">16</cx:pt>
          <cx:pt idx="290425">8</cx:pt>
          <cx:pt idx="290426">9</cx:pt>
          <cx:pt idx="290427">2</cx:pt>
          <cx:pt idx="290428">2</cx:pt>
          <cx:pt idx="290429">0</cx:pt>
          <cx:pt idx="290430">5</cx:pt>
          <cx:pt idx="290431">2</cx:pt>
          <cx:pt idx="290432">10</cx:pt>
          <cx:pt idx="290433">30</cx:pt>
          <cx:pt idx="290434">2</cx:pt>
          <cx:pt idx="290435">21</cx:pt>
          <cx:pt idx="290436">48</cx:pt>
          <cx:pt idx="290437">77</cx:pt>
          <cx:pt idx="290438">4</cx:pt>
          <cx:pt idx="290439">0</cx:pt>
          <cx:pt idx="290440">3</cx:pt>
          <cx:pt idx="290441">3</cx:pt>
          <cx:pt idx="290442">1</cx:pt>
          <cx:pt idx="290443">12</cx:pt>
          <cx:pt idx="290444">15</cx:pt>
          <cx:pt idx="290445">3</cx:pt>
          <cx:pt idx="290446">6</cx:pt>
          <cx:pt idx="290447">0</cx:pt>
          <cx:pt idx="290448">1</cx:pt>
          <cx:pt idx="290449">0</cx:pt>
          <cx:pt idx="290450">0</cx:pt>
          <cx:pt idx="290451">1</cx:pt>
          <cx:pt idx="290452">1</cx:pt>
          <cx:pt idx="290453">0</cx:pt>
          <cx:pt idx="290454">12</cx:pt>
          <cx:pt idx="290455">3</cx:pt>
          <cx:pt idx="290456">0</cx:pt>
          <cx:pt idx="290457">0</cx:pt>
          <cx:pt idx="290458">14</cx:pt>
          <cx:pt idx="290459">253</cx:pt>
          <cx:pt idx="290460">1</cx:pt>
          <cx:pt idx="290461">0</cx:pt>
          <cx:pt idx="290462">0</cx:pt>
          <cx:pt idx="290463">19</cx:pt>
          <cx:pt idx="290464">0</cx:pt>
          <cx:pt idx="290465">37</cx:pt>
          <cx:pt idx="290466">25</cx:pt>
          <cx:pt idx="290467">69</cx:pt>
          <cx:pt idx="290468">38</cx:pt>
          <cx:pt idx="290469">8</cx:pt>
          <cx:pt idx="290470">0</cx:pt>
          <cx:pt idx="290471">10</cx:pt>
          <cx:pt idx="290472">20</cx:pt>
          <cx:pt idx="290473">0</cx:pt>
          <cx:pt idx="290474">5</cx:pt>
          <cx:pt idx="290475">2</cx:pt>
          <cx:pt idx="290476">8</cx:pt>
          <cx:pt idx="290477">0</cx:pt>
          <cx:pt idx="290478">21</cx:pt>
          <cx:pt idx="290479">90</cx:pt>
          <cx:pt idx="290480">4</cx:pt>
          <cx:pt idx="290481">0</cx:pt>
          <cx:pt idx="290482">0</cx:pt>
          <cx:pt idx="290483">4</cx:pt>
          <cx:pt idx="290484">2</cx:pt>
          <cx:pt idx="290485">84</cx:pt>
          <cx:pt idx="290486">1</cx:pt>
          <cx:pt idx="290487">24</cx:pt>
          <cx:pt idx="290488">4</cx:pt>
          <cx:pt idx="290489">30</cx:pt>
          <cx:pt idx="290490">0</cx:pt>
          <cx:pt idx="290491">92</cx:pt>
          <cx:pt idx="290492">4</cx:pt>
          <cx:pt idx="290493">672</cx:pt>
          <cx:pt idx="290494">2</cx:pt>
          <cx:pt idx="290495">8</cx:pt>
          <cx:pt idx="290496">76</cx:pt>
          <cx:pt idx="290497">60</cx:pt>
          <cx:pt idx="290498">34</cx:pt>
          <cx:pt idx="290499">275</cx:pt>
          <cx:pt idx="290500">0</cx:pt>
          <cx:pt idx="290501">34</cx:pt>
          <cx:pt idx="290502">1</cx:pt>
          <cx:pt idx="290503">63</cx:pt>
          <cx:pt idx="290504">469</cx:pt>
          <cx:pt idx="290505">16</cx:pt>
          <cx:pt idx="290506">1</cx:pt>
          <cx:pt idx="290507">5</cx:pt>
          <cx:pt idx="290508">0</cx:pt>
          <cx:pt idx="290509">56</cx:pt>
          <cx:pt idx="290510">18</cx:pt>
          <cx:pt idx="290511">11</cx:pt>
          <cx:pt idx="290512">13</cx:pt>
          <cx:pt idx="290513">5</cx:pt>
          <cx:pt idx="290514">7</cx:pt>
          <cx:pt idx="290515">3</cx:pt>
          <cx:pt idx="290516">69</cx:pt>
          <cx:pt idx="290517">0</cx:pt>
          <cx:pt idx="290518">63</cx:pt>
          <cx:pt idx="290519">4</cx:pt>
          <cx:pt idx="290520">8</cx:pt>
          <cx:pt idx="290521">28</cx:pt>
          <cx:pt idx="290522">0</cx:pt>
          <cx:pt idx="290523">0</cx:pt>
          <cx:pt idx="290524">22</cx:pt>
          <cx:pt idx="290525">29</cx:pt>
          <cx:pt idx="290526">20</cx:pt>
          <cx:pt idx="290527">0</cx:pt>
          <cx:pt idx="290528">9</cx:pt>
          <cx:pt idx="290529">181</cx:pt>
          <cx:pt idx="290530">239</cx:pt>
          <cx:pt idx="290531">104</cx:pt>
          <cx:pt idx="290532">1</cx:pt>
          <cx:pt idx="290533">3</cx:pt>
          <cx:pt idx="290534">212</cx:pt>
          <cx:pt idx="290535">23</cx:pt>
          <cx:pt idx="290536">4</cx:pt>
          <cx:pt idx="290537">3</cx:pt>
          <cx:pt idx="290538">194</cx:pt>
          <cx:pt idx="290539">1</cx:pt>
          <cx:pt idx="290540">80</cx:pt>
          <cx:pt idx="290541">122</cx:pt>
          <cx:pt idx="290542">1</cx:pt>
          <cx:pt idx="290543">20</cx:pt>
          <cx:pt idx="290544">0</cx:pt>
          <cx:pt idx="290545">0</cx:pt>
          <cx:pt idx="290546">50</cx:pt>
          <cx:pt idx="290547">4</cx:pt>
          <cx:pt idx="290548">53</cx:pt>
          <cx:pt idx="290549">9</cx:pt>
          <cx:pt idx="290550">0</cx:pt>
          <cx:pt idx="290551">1</cx:pt>
          <cx:pt idx="290552">3</cx:pt>
          <cx:pt idx="290553">0</cx:pt>
          <cx:pt idx="290554">0</cx:pt>
          <cx:pt idx="290555">1</cx:pt>
          <cx:pt idx="290556">2</cx:pt>
          <cx:pt idx="290557">3</cx:pt>
          <cx:pt idx="290558">8</cx:pt>
          <cx:pt idx="290559">1</cx:pt>
          <cx:pt idx="290560">0</cx:pt>
          <cx:pt idx="290561">0</cx:pt>
          <cx:pt idx="290562">4</cx:pt>
          <cx:pt idx="290563">2</cx:pt>
          <cx:pt idx="290564">0</cx:pt>
          <cx:pt idx="290565">2</cx:pt>
          <cx:pt idx="290566">1</cx:pt>
          <cx:pt idx="290567">1</cx:pt>
          <cx:pt idx="290568">90</cx:pt>
          <cx:pt idx="290569">11</cx:pt>
          <cx:pt idx="290570">28</cx:pt>
          <cx:pt idx="290571">0</cx:pt>
          <cx:pt idx="290572">109</cx:pt>
          <cx:pt idx="290573">2</cx:pt>
          <cx:pt idx="290574">41</cx:pt>
          <cx:pt idx="290575">52</cx:pt>
          <cx:pt idx="290576">38</cx:pt>
          <cx:pt idx="290577">876</cx:pt>
          <cx:pt idx="290578">29</cx:pt>
          <cx:pt idx="290579">146</cx:pt>
          <cx:pt idx="290580">76</cx:pt>
          <cx:pt idx="290581">6</cx:pt>
          <cx:pt idx="290582">0</cx:pt>
          <cx:pt idx="290583">0</cx:pt>
          <cx:pt idx="290584">182</cx:pt>
          <cx:pt idx="290585">2</cx:pt>
          <cx:pt idx="290586">2</cx:pt>
          <cx:pt idx="290587">66</cx:pt>
          <cx:pt idx="290588">3</cx:pt>
          <cx:pt idx="290589">16</cx:pt>
          <cx:pt idx="290590">0</cx:pt>
          <cx:pt idx="290591">7</cx:pt>
          <cx:pt idx="290592">2</cx:pt>
          <cx:pt idx="290593">4</cx:pt>
          <cx:pt idx="290594">3</cx:pt>
          <cx:pt idx="290595">62</cx:pt>
          <cx:pt idx="290596">0</cx:pt>
          <cx:pt idx="290597">7</cx:pt>
          <cx:pt idx="290598">19</cx:pt>
          <cx:pt idx="290599">37</cx:pt>
          <cx:pt idx="290600">0</cx:pt>
          <cx:pt idx="290601">8</cx:pt>
          <cx:pt idx="290602">0</cx:pt>
          <cx:pt idx="290603">0</cx:pt>
          <cx:pt idx="290604">111</cx:pt>
          <cx:pt idx="290605">77</cx:pt>
          <cx:pt idx="290606">0</cx:pt>
          <cx:pt idx="290607">148</cx:pt>
          <cx:pt idx="290608">174</cx:pt>
          <cx:pt idx="290609">2</cx:pt>
          <cx:pt idx="290610">0</cx:pt>
          <cx:pt idx="290611">1</cx:pt>
          <cx:pt idx="290612">0</cx:pt>
          <cx:pt idx="290613">13</cx:pt>
          <cx:pt idx="290614">57</cx:pt>
          <cx:pt idx="290615">0</cx:pt>
          <cx:pt idx="290616">43</cx:pt>
          <cx:pt idx="290617">20</cx:pt>
          <cx:pt idx="290618">0</cx:pt>
          <cx:pt idx="290619">18</cx:pt>
          <cx:pt idx="290620">0</cx:pt>
          <cx:pt idx="290621">8</cx:pt>
          <cx:pt idx="290622">37</cx:pt>
          <cx:pt idx="290623">11</cx:pt>
          <cx:pt idx="290624">29</cx:pt>
          <cx:pt idx="290625">129</cx:pt>
          <cx:pt idx="290626">0</cx:pt>
          <cx:pt idx="290627">91</cx:pt>
          <cx:pt idx="290628">5</cx:pt>
          <cx:pt idx="290629">0</cx:pt>
          <cx:pt idx="290630">0</cx:pt>
          <cx:pt idx="290631">0</cx:pt>
          <cx:pt idx="290632">14</cx:pt>
          <cx:pt idx="290633">45</cx:pt>
          <cx:pt idx="290634">392</cx:pt>
          <cx:pt idx="290635">15</cx:pt>
          <cx:pt idx="290636">0</cx:pt>
          <cx:pt idx="290637">1</cx:pt>
          <cx:pt idx="290638">3</cx:pt>
          <cx:pt idx="290639">0</cx:pt>
          <cx:pt idx="290640">0</cx:pt>
          <cx:pt idx="290641">20</cx:pt>
          <cx:pt idx="290642">14</cx:pt>
          <cx:pt idx="290643">63</cx:pt>
          <cx:pt idx="290644">93</cx:pt>
          <cx:pt idx="290645">22</cx:pt>
          <cx:pt idx="290646">0</cx:pt>
          <cx:pt idx="290647">0</cx:pt>
          <cx:pt idx="290648">66</cx:pt>
          <cx:pt idx="290649">0</cx:pt>
          <cx:pt idx="290650">3</cx:pt>
          <cx:pt idx="290651">0</cx:pt>
          <cx:pt idx="290652">0</cx:pt>
          <cx:pt idx="290653">48</cx:pt>
          <cx:pt idx="290654">10</cx:pt>
          <cx:pt idx="290655">0</cx:pt>
          <cx:pt idx="290656">0</cx:pt>
          <cx:pt idx="290657">1</cx:pt>
          <cx:pt idx="290658">1</cx:pt>
          <cx:pt idx="290659">9</cx:pt>
          <cx:pt idx="290660">63</cx:pt>
          <cx:pt idx="290661">0</cx:pt>
          <cx:pt idx="290662">0</cx:pt>
          <cx:pt idx="290663">0</cx:pt>
          <cx:pt idx="290664">0</cx:pt>
          <cx:pt idx="290665">0</cx:pt>
          <cx:pt idx="290666">14</cx:pt>
          <cx:pt idx="290667">80</cx:pt>
          <cx:pt idx="290668">43</cx:pt>
          <cx:pt idx="290669">15</cx:pt>
          <cx:pt idx="290670">0</cx:pt>
          <cx:pt idx="290671">304</cx:pt>
          <cx:pt idx="290672">8</cx:pt>
          <cx:pt idx="290673">3</cx:pt>
          <cx:pt idx="290674">32</cx:pt>
          <cx:pt idx="290675">33</cx:pt>
          <cx:pt idx="290676">0</cx:pt>
          <cx:pt idx="290677">1</cx:pt>
          <cx:pt idx="290678">35</cx:pt>
          <cx:pt idx="290679">21</cx:pt>
          <cx:pt idx="290680">12</cx:pt>
          <cx:pt idx="290681">0</cx:pt>
          <cx:pt idx="290682">208</cx:pt>
          <cx:pt idx="290683">11</cx:pt>
          <cx:pt idx="290684">24</cx:pt>
          <cx:pt idx="290685">0</cx:pt>
          <cx:pt idx="290686">7</cx:pt>
          <cx:pt idx="290687">21</cx:pt>
          <cx:pt idx="290688">28</cx:pt>
          <cx:pt idx="290689">0</cx:pt>
          <cx:pt idx="290690">0</cx:pt>
          <cx:pt idx="290691">2</cx:pt>
          <cx:pt idx="290692">2</cx:pt>
          <cx:pt idx="290693">0</cx:pt>
          <cx:pt idx="290694">43</cx:pt>
          <cx:pt idx="290695">2</cx:pt>
          <cx:pt idx="290696">78</cx:pt>
          <cx:pt idx="290697">842</cx:pt>
          <cx:pt idx="290698">2</cx:pt>
          <cx:pt idx="290699">85</cx:pt>
          <cx:pt idx="290700">0</cx:pt>
          <cx:pt idx="290701">3</cx:pt>
          <cx:pt idx="290702">5</cx:pt>
          <cx:pt idx="290703">15</cx:pt>
          <cx:pt idx="290704">0</cx:pt>
          <cx:pt idx="290705">764</cx:pt>
          <cx:pt idx="290706">0</cx:pt>
          <cx:pt idx="290707">0</cx:pt>
          <cx:pt idx="290708">28</cx:pt>
          <cx:pt idx="290709">75</cx:pt>
          <cx:pt idx="290710">49</cx:pt>
          <cx:pt idx="290711">39</cx:pt>
          <cx:pt idx="290712">13</cx:pt>
          <cx:pt idx="290713">3</cx:pt>
          <cx:pt idx="290714">43</cx:pt>
          <cx:pt idx="290715">5</cx:pt>
          <cx:pt idx="290716">190</cx:pt>
          <cx:pt idx="290717">0</cx:pt>
          <cx:pt idx="290718">0</cx:pt>
          <cx:pt idx="290719">47</cx:pt>
          <cx:pt idx="290720">0</cx:pt>
          <cx:pt idx="290721">0</cx:pt>
          <cx:pt idx="290722">2</cx:pt>
          <cx:pt idx="290723">0</cx:pt>
          <cx:pt idx="290724">15</cx:pt>
          <cx:pt idx="290725">10</cx:pt>
          <cx:pt idx="290726">21</cx:pt>
          <cx:pt idx="290727">3</cx:pt>
          <cx:pt idx="290728">196</cx:pt>
          <cx:pt idx="290729">0</cx:pt>
          <cx:pt idx="290730">693</cx:pt>
          <cx:pt idx="290731">19</cx:pt>
          <cx:pt idx="290732">0</cx:pt>
          <cx:pt idx="290733">56</cx:pt>
          <cx:pt idx="290734">0</cx:pt>
          <cx:pt idx="290735">20</cx:pt>
          <cx:pt idx="290736">40</cx:pt>
          <cx:pt idx="290737">0</cx:pt>
          <cx:pt idx="290738">443</cx:pt>
          <cx:pt idx="290739">52</cx:pt>
          <cx:pt idx="290740">29</cx:pt>
          <cx:pt idx="290741">1</cx:pt>
          <cx:pt idx="290742">64</cx:pt>
          <cx:pt idx="290743">0</cx:pt>
          <cx:pt idx="290744">0</cx:pt>
          <cx:pt idx="290745">0</cx:pt>
          <cx:pt idx="290746">0</cx:pt>
          <cx:pt idx="290747">0</cx:pt>
          <cx:pt idx="290748">0</cx:pt>
          <cx:pt idx="290749">2</cx:pt>
          <cx:pt idx="290750">2</cx:pt>
          <cx:pt idx="290751">0</cx:pt>
          <cx:pt idx="290752">0</cx:pt>
          <cx:pt idx="290753">4</cx:pt>
          <cx:pt idx="290754">1</cx:pt>
          <cx:pt idx="290755">3</cx:pt>
          <cx:pt idx="290756">89</cx:pt>
          <cx:pt idx="290757">206</cx:pt>
          <cx:pt idx="290758">12</cx:pt>
          <cx:pt idx="290759">0</cx:pt>
          <cx:pt idx="290760">1</cx:pt>
          <cx:pt idx="290761">0</cx:pt>
          <cx:pt idx="290762">5</cx:pt>
          <cx:pt idx="290763">0</cx:pt>
          <cx:pt idx="290764">0</cx:pt>
          <cx:pt idx="290765">8</cx:pt>
          <cx:pt idx="290766">0</cx:pt>
          <cx:pt idx="290767">7</cx:pt>
          <cx:pt idx="290768">0</cx:pt>
          <cx:pt idx="290769">1</cx:pt>
          <cx:pt idx="290770">22</cx:pt>
          <cx:pt idx="290771">3</cx:pt>
          <cx:pt idx="290772">14</cx:pt>
          <cx:pt idx="290773">5</cx:pt>
          <cx:pt idx="290774">50</cx:pt>
          <cx:pt idx="290775">1</cx:pt>
          <cx:pt idx="290776">25</cx:pt>
          <cx:pt idx="290777">0</cx:pt>
          <cx:pt idx="290778">80</cx:pt>
          <cx:pt idx="290779">149</cx:pt>
          <cx:pt idx="290780">0</cx:pt>
          <cx:pt idx="290781">0</cx:pt>
          <cx:pt idx="290782">0</cx:pt>
          <cx:pt idx="290783">0</cx:pt>
          <cx:pt idx="290784">1</cx:pt>
          <cx:pt idx="290785">28</cx:pt>
          <cx:pt idx="290786">0</cx:pt>
          <cx:pt idx="290787">155</cx:pt>
          <cx:pt idx="290788">4</cx:pt>
          <cx:pt idx="290789">16</cx:pt>
          <cx:pt idx="290790">13</cx:pt>
          <cx:pt idx="290791">1</cx:pt>
          <cx:pt idx="290792">3</cx:pt>
          <cx:pt idx="290793">19</cx:pt>
          <cx:pt idx="290794">90</cx:pt>
          <cx:pt idx="290795">9</cx:pt>
          <cx:pt idx="290796">113</cx:pt>
          <cx:pt idx="290797">76</cx:pt>
          <cx:pt idx="290798">7</cx:pt>
          <cx:pt idx="290799">533</cx:pt>
          <cx:pt idx="290800">187</cx:pt>
          <cx:pt idx="290801">18</cx:pt>
          <cx:pt idx="290802">0</cx:pt>
          <cx:pt idx="290803">1</cx:pt>
          <cx:pt idx="290804">0</cx:pt>
          <cx:pt idx="290805">0</cx:pt>
          <cx:pt idx="290806">0</cx:pt>
          <cx:pt idx="290807">1</cx:pt>
          <cx:pt idx="290808">0</cx:pt>
          <cx:pt idx="290809">0</cx:pt>
          <cx:pt idx="290810">0</cx:pt>
          <cx:pt idx="290811">5</cx:pt>
          <cx:pt idx="290812">1</cx:pt>
          <cx:pt idx="290813">49</cx:pt>
          <cx:pt idx="290814">23</cx:pt>
          <cx:pt idx="290815">0</cx:pt>
          <cx:pt idx="290816">6</cx:pt>
          <cx:pt idx="290817">0</cx:pt>
          <cx:pt idx="290818">80</cx:pt>
          <cx:pt idx="290819">389</cx:pt>
          <cx:pt idx="290820">15</cx:pt>
          <cx:pt idx="290821">512</cx:pt>
          <cx:pt idx="290822">0</cx:pt>
          <cx:pt idx="290823">120</cx:pt>
          <cx:pt idx="290824">0</cx:pt>
          <cx:pt idx="290825">0</cx:pt>
          <cx:pt idx="290826">55</cx:pt>
          <cx:pt idx="290827">71</cx:pt>
          <cx:pt idx="290828">0</cx:pt>
          <cx:pt idx="290829">0</cx:pt>
          <cx:pt idx="290830">28</cx:pt>
          <cx:pt idx="290831">107</cx:pt>
          <cx:pt idx="290832">66</cx:pt>
          <cx:pt idx="290833">0</cx:pt>
          <cx:pt idx="290834">9</cx:pt>
          <cx:pt idx="290835">123</cx:pt>
          <cx:pt idx="290836">5</cx:pt>
          <cx:pt idx="290837">12</cx:pt>
          <cx:pt idx="290838">0</cx:pt>
          <cx:pt idx="290839">51</cx:pt>
          <cx:pt idx="290840">1</cx:pt>
          <cx:pt idx="290841">122</cx:pt>
          <cx:pt idx="290842">1</cx:pt>
          <cx:pt idx="290843">20</cx:pt>
          <cx:pt idx="290844">0</cx:pt>
          <cx:pt idx="290845">0</cx:pt>
          <cx:pt idx="290846">105</cx:pt>
          <cx:pt idx="290847">772</cx:pt>
          <cx:pt idx="290848">27</cx:pt>
          <cx:pt idx="290849">51</cx:pt>
          <cx:pt idx="290850">23</cx:pt>
          <cx:pt idx="290851">1</cx:pt>
          <cx:pt idx="290852">57</cx:pt>
          <cx:pt idx="290853">10</cx:pt>
          <cx:pt idx="290854">24</cx:pt>
          <cx:pt idx="290855">63</cx:pt>
          <cx:pt idx="290856">0</cx:pt>
          <cx:pt idx="290857">0</cx:pt>
          <cx:pt idx="290858">4</cx:pt>
          <cx:pt idx="290859">15</cx:pt>
          <cx:pt idx="290860">0</cx:pt>
          <cx:pt idx="290861">0</cx:pt>
          <cx:pt idx="290862">1</cx:pt>
          <cx:pt idx="290863">9</cx:pt>
          <cx:pt idx="290864">78</cx:pt>
          <cx:pt idx="290865">101</cx:pt>
          <cx:pt idx="290866">22</cx:pt>
          <cx:pt idx="290867">10</cx:pt>
          <cx:pt idx="290868">258</cx:pt>
          <cx:pt idx="290869">0</cx:pt>
          <cx:pt idx="290870">0</cx:pt>
          <cx:pt idx="290871">0</cx:pt>
          <cx:pt idx="290872">0</cx:pt>
          <cx:pt idx="290873">1</cx:pt>
          <cx:pt idx="290874">1</cx:pt>
          <cx:pt idx="290875">6</cx:pt>
          <cx:pt idx="290876">0</cx:pt>
          <cx:pt idx="290877">16</cx:pt>
          <cx:pt idx="290878">10</cx:pt>
          <cx:pt idx="290879">3</cx:pt>
          <cx:pt idx="290880">0</cx:pt>
          <cx:pt idx="290881">20</cx:pt>
          <cx:pt idx="290882">111</cx:pt>
          <cx:pt idx="290883">0</cx:pt>
          <cx:pt idx="290884">8</cx:pt>
          <cx:pt idx="290885">14</cx:pt>
          <cx:pt idx="290886">3</cx:pt>
          <cx:pt idx="290887">94</cx:pt>
          <cx:pt idx="290888">0</cx:pt>
          <cx:pt idx="290889">61</cx:pt>
          <cx:pt idx="290890">0</cx:pt>
          <cx:pt idx="290891">2</cx:pt>
          <cx:pt idx="290892">0</cx:pt>
          <cx:pt idx="290893">1</cx:pt>
          <cx:pt idx="290894">12</cx:pt>
          <cx:pt idx="290895">10</cx:pt>
          <cx:pt idx="290896">18</cx:pt>
          <cx:pt idx="290897">25</cx:pt>
          <cx:pt idx="290898">0</cx:pt>
          <cx:pt idx="290899">0</cx:pt>
          <cx:pt idx="290900">0</cx:pt>
          <cx:pt idx="290901">0</cx:pt>
          <cx:pt idx="290902">7</cx:pt>
          <cx:pt idx="290903">0</cx:pt>
          <cx:pt idx="290904">0</cx:pt>
          <cx:pt idx="290905">1</cx:pt>
          <cx:pt idx="290906">1</cx:pt>
          <cx:pt idx="290907">1</cx:pt>
          <cx:pt idx="290908">0</cx:pt>
          <cx:pt idx="290909">1</cx:pt>
          <cx:pt idx="290910">1</cx:pt>
          <cx:pt idx="290911">41</cx:pt>
          <cx:pt idx="290912">22</cx:pt>
          <cx:pt idx="290913">15</cx:pt>
          <cx:pt idx="290914">66</cx:pt>
          <cx:pt idx="290915">23</cx:pt>
          <cx:pt idx="290916">49</cx:pt>
          <cx:pt idx="290917">0</cx:pt>
          <cx:pt idx="290918">25</cx:pt>
          <cx:pt idx="290919">0</cx:pt>
          <cx:pt idx="290920">19</cx:pt>
          <cx:pt idx="290921">1</cx:pt>
          <cx:pt idx="290922">27</cx:pt>
          <cx:pt idx="290923">0</cx:pt>
          <cx:pt idx="290924">0</cx:pt>
          <cx:pt idx="290925">0</cx:pt>
          <cx:pt idx="290926">46</cx:pt>
          <cx:pt idx="290927">27</cx:pt>
          <cx:pt idx="290928">1</cx:pt>
          <cx:pt idx="290929">0</cx:pt>
          <cx:pt idx="290930">354</cx:pt>
          <cx:pt idx="290931">5</cx:pt>
          <cx:pt idx="290932">24</cx:pt>
          <cx:pt idx="290933">73</cx:pt>
          <cx:pt idx="290934">28</cx:pt>
          <cx:pt idx="290935">37</cx:pt>
          <cx:pt idx="290936">4</cx:pt>
          <cx:pt idx="290937">5</cx:pt>
          <cx:pt idx="290938">289</cx:pt>
          <cx:pt idx="290939">14</cx:pt>
          <cx:pt idx="290940">4</cx:pt>
          <cx:pt idx="290941">28</cx:pt>
          <cx:pt idx="290942">0</cx:pt>
          <cx:pt idx="290943">70</cx:pt>
          <cx:pt idx="290944">0</cx:pt>
          <cx:pt idx="290945">3</cx:pt>
          <cx:pt idx="290946">110</cx:pt>
          <cx:pt idx="290947">159</cx:pt>
          <cx:pt idx="290948">60</cx:pt>
          <cx:pt idx="290949">96</cx:pt>
          <cx:pt idx="290950">364</cx:pt>
          <cx:pt idx="290951">15</cx:pt>
          <cx:pt idx="290952">20</cx:pt>
          <cx:pt idx="290953">47</cx:pt>
          <cx:pt idx="290954">14</cx:pt>
          <cx:pt idx="290955">1</cx:pt>
          <cx:pt idx="290956">4</cx:pt>
          <cx:pt idx="290957">0</cx:pt>
          <cx:pt idx="290958">6</cx:pt>
          <cx:pt idx="290959">708</cx:pt>
          <cx:pt idx="290960">0</cx:pt>
          <cx:pt idx="290961">1</cx:pt>
          <cx:pt idx="290962">1</cx:pt>
          <cx:pt idx="290963">0</cx:pt>
          <cx:pt idx="290964">0</cx:pt>
          <cx:pt idx="290965">0</cx:pt>
          <cx:pt idx="290966">0</cx:pt>
          <cx:pt idx="290967">0</cx:pt>
          <cx:pt idx="290968">0</cx:pt>
          <cx:pt idx="290969">2</cx:pt>
          <cx:pt idx="290970">0</cx:pt>
          <cx:pt idx="290971">56</cx:pt>
          <cx:pt idx="290972">21</cx:pt>
          <cx:pt idx="290973">35</cx:pt>
          <cx:pt idx="290974">0</cx:pt>
          <cx:pt idx="290975">0</cx:pt>
          <cx:pt idx="290976">16</cx:pt>
          <cx:pt idx="290977">2</cx:pt>
          <cx:pt idx="290978">26</cx:pt>
          <cx:pt idx="290979">4</cx:pt>
          <cx:pt idx="290980">1</cx:pt>
          <cx:pt idx="290981">22</cx:pt>
          <cx:pt idx="290982">7</cx:pt>
          <cx:pt idx="290983">0</cx:pt>
          <cx:pt idx="290984">0</cx:pt>
          <cx:pt idx="290985">0</cx:pt>
          <cx:pt idx="290986">13</cx:pt>
          <cx:pt idx="290987">5</cx:pt>
          <cx:pt idx="290988">0</cx:pt>
          <cx:pt idx="290989">1</cx:pt>
          <cx:pt idx="290990">1</cx:pt>
          <cx:pt idx="290991">318</cx:pt>
          <cx:pt idx="290992">14</cx:pt>
          <cx:pt idx="290993">0</cx:pt>
          <cx:pt idx="290994">26</cx:pt>
          <cx:pt idx="290995">1</cx:pt>
          <cx:pt idx="290996">4</cx:pt>
          <cx:pt idx="290997">1</cx:pt>
          <cx:pt idx="290998">0</cx:pt>
          <cx:pt idx="290999">14</cx:pt>
          <cx:pt idx="291000">12</cx:pt>
          <cx:pt idx="291001">151</cx:pt>
          <cx:pt idx="291002">1</cx:pt>
          <cx:pt idx="291003">112</cx:pt>
          <cx:pt idx="291004">34</cx:pt>
          <cx:pt idx="291005">8</cx:pt>
          <cx:pt idx="291006">11</cx:pt>
          <cx:pt idx="291007">643</cx:pt>
          <cx:pt idx="291008">32</cx:pt>
          <cx:pt idx="291009">116</cx:pt>
          <cx:pt idx="291010">9</cx:pt>
          <cx:pt idx="291011">6</cx:pt>
          <cx:pt idx="291012">259</cx:pt>
          <cx:pt idx="291013">0</cx:pt>
          <cx:pt idx="291014">47</cx:pt>
          <cx:pt idx="291015">1</cx:pt>
          <cx:pt idx="291016">39</cx:pt>
          <cx:pt idx="291017">0</cx:pt>
          <cx:pt idx="291018">10</cx:pt>
          <cx:pt idx="291019">36</cx:pt>
          <cx:pt idx="291020">14</cx:pt>
          <cx:pt idx="291021">29</cx:pt>
          <cx:pt idx="291022">1</cx:pt>
          <cx:pt idx="291023">23</cx:pt>
          <cx:pt idx="291024">0</cx:pt>
          <cx:pt idx="291025">1</cx:pt>
          <cx:pt idx="291026">68</cx:pt>
          <cx:pt idx="291027">3</cx:pt>
          <cx:pt idx="291028">1</cx:pt>
          <cx:pt idx="291029">1</cx:pt>
          <cx:pt idx="291030">3</cx:pt>
          <cx:pt idx="291031">29</cx:pt>
          <cx:pt idx="291032">118</cx:pt>
          <cx:pt idx="291033">0</cx:pt>
          <cx:pt idx="291034">9</cx:pt>
          <cx:pt idx="291035">13</cx:pt>
          <cx:pt idx="291036">0</cx:pt>
          <cx:pt idx="291037">1</cx:pt>
          <cx:pt idx="291038">0</cx:pt>
          <cx:pt idx="291039">1</cx:pt>
          <cx:pt idx="291040">0</cx:pt>
          <cx:pt idx="291041">0</cx:pt>
          <cx:pt idx="291042">14</cx:pt>
          <cx:pt idx="291043">62</cx:pt>
          <cx:pt idx="291044">8</cx:pt>
          <cx:pt idx="291045">3</cx:pt>
          <cx:pt idx="291046">1</cx:pt>
          <cx:pt idx="291047">0</cx:pt>
          <cx:pt idx="291048">43</cx:pt>
          <cx:pt idx="291049">0</cx:pt>
          <cx:pt idx="291050">1</cx:pt>
          <cx:pt idx="291051">6</cx:pt>
          <cx:pt idx="291052">15</cx:pt>
          <cx:pt idx="291053">0</cx:pt>
          <cx:pt idx="291054">0</cx:pt>
          <cx:pt idx="291055">0</cx:pt>
          <cx:pt idx="291056">0</cx:pt>
          <cx:pt idx="291057">1</cx:pt>
          <cx:pt idx="291058">76</cx:pt>
          <cx:pt idx="291059">0</cx:pt>
          <cx:pt idx="291060">0</cx:pt>
          <cx:pt idx="291061">1</cx:pt>
          <cx:pt idx="291062">0</cx:pt>
          <cx:pt idx="291063">0</cx:pt>
          <cx:pt idx="291064">0</cx:pt>
          <cx:pt idx="291065">6</cx:pt>
          <cx:pt idx="291066">30</cx:pt>
          <cx:pt idx="291067">78</cx:pt>
          <cx:pt idx="291068">32</cx:pt>
          <cx:pt idx="291069">1</cx:pt>
          <cx:pt idx="291070">93</cx:pt>
          <cx:pt idx="291071">33</cx:pt>
          <cx:pt idx="291072">21</cx:pt>
          <cx:pt idx="291073">0</cx:pt>
          <cx:pt idx="291074">0</cx:pt>
          <cx:pt idx="291075">23</cx:pt>
          <cx:pt idx="291076">0</cx:pt>
          <cx:pt idx="291077">126</cx:pt>
          <cx:pt idx="291078">0</cx:pt>
          <cx:pt idx="291079">0</cx:pt>
          <cx:pt idx="291080">0</cx:pt>
          <cx:pt idx="291081">81</cx:pt>
          <cx:pt idx="291082">0</cx:pt>
          <cx:pt idx="291083">13</cx:pt>
          <cx:pt idx="291084">15</cx:pt>
          <cx:pt idx="291085">55</cx:pt>
          <cx:pt idx="291086">2</cx:pt>
          <cx:pt idx="291087">22</cx:pt>
          <cx:pt idx="291088">16</cx:pt>
          <cx:pt idx="291089">7</cx:pt>
          <cx:pt idx="291090">0</cx:pt>
          <cx:pt idx="291091">0</cx:pt>
          <cx:pt idx="291092">0</cx:pt>
          <cx:pt idx="291093">0</cx:pt>
          <cx:pt idx="291094">152</cx:pt>
          <cx:pt idx="291095">253</cx:pt>
          <cx:pt idx="291096">28</cx:pt>
          <cx:pt idx="291097">2</cx:pt>
          <cx:pt idx="291098">27</cx:pt>
          <cx:pt idx="291099">36</cx:pt>
          <cx:pt idx="291100">0</cx:pt>
          <cx:pt idx="291101">4</cx:pt>
          <cx:pt idx="291102">27</cx:pt>
          <cx:pt idx="291103">0</cx:pt>
          <cx:pt idx="291104">0</cx:pt>
          <cx:pt idx="291105">153</cx:pt>
          <cx:pt idx="291106">0</cx:pt>
          <cx:pt idx="291107">0</cx:pt>
          <cx:pt idx="291108">97</cx:pt>
          <cx:pt idx="291109">54</cx:pt>
          <cx:pt idx="291110">582</cx:pt>
          <cx:pt idx="291111">56</cx:pt>
          <cx:pt idx="291112">105</cx:pt>
          <cx:pt idx="291113">133</cx:pt>
          <cx:pt idx="291114">21</cx:pt>
          <cx:pt idx="291115">273</cx:pt>
          <cx:pt idx="291116">0</cx:pt>
          <cx:pt idx="291117">0</cx:pt>
          <cx:pt idx="291118">20</cx:pt>
          <cx:pt idx="291119">162</cx:pt>
          <cx:pt idx="291120">47</cx:pt>
          <cx:pt idx="291121">1</cx:pt>
          <cx:pt idx="291122">31</cx:pt>
          <cx:pt idx="291123">9</cx:pt>
          <cx:pt idx="291124">4</cx:pt>
          <cx:pt idx="291125">8</cx:pt>
          <cx:pt idx="291126">51</cx:pt>
          <cx:pt idx="291127">0</cx:pt>
          <cx:pt idx="291128">2</cx:pt>
          <cx:pt idx="291129">0</cx:pt>
          <cx:pt idx="291130">180</cx:pt>
          <cx:pt idx="291131">4</cx:pt>
          <cx:pt idx="291132">0</cx:pt>
          <cx:pt idx="291133">0</cx:pt>
          <cx:pt idx="291134">107</cx:pt>
          <cx:pt idx="291135">31</cx:pt>
          <cx:pt idx="291136">0</cx:pt>
          <cx:pt idx="291137">0</cx:pt>
          <cx:pt idx="291138">3</cx:pt>
          <cx:pt idx="291139">4</cx:pt>
          <cx:pt idx="291140">4</cx:pt>
          <cx:pt idx="291141">0</cx:pt>
          <cx:pt idx="291142">15</cx:pt>
          <cx:pt idx="291143">0</cx:pt>
          <cx:pt idx="291144">23</cx:pt>
          <cx:pt idx="291145">2</cx:pt>
          <cx:pt idx="291146">11</cx:pt>
          <cx:pt idx="291147">6</cx:pt>
          <cx:pt idx="291148">9</cx:pt>
          <cx:pt idx="291149">48</cx:pt>
          <cx:pt idx="291150">0</cx:pt>
          <cx:pt idx="291151">6</cx:pt>
          <cx:pt idx="291152">0</cx:pt>
          <cx:pt idx="291153">0</cx:pt>
          <cx:pt idx="291154">0</cx:pt>
          <cx:pt idx="291155">0</cx:pt>
          <cx:pt idx="291156">100</cx:pt>
          <cx:pt idx="291157">7</cx:pt>
          <cx:pt idx="291158">0</cx:pt>
          <cx:pt idx="291159">5</cx:pt>
          <cx:pt idx="291160">23</cx:pt>
          <cx:pt idx="291161">25</cx:pt>
          <cx:pt idx="291162">6</cx:pt>
          <cx:pt idx="291163">1</cx:pt>
          <cx:pt idx="291164">1</cx:pt>
          <cx:pt idx="291165">0</cx:pt>
          <cx:pt idx="291166">80</cx:pt>
          <cx:pt idx="291167">11</cx:pt>
          <cx:pt idx="291168">57</cx:pt>
          <cx:pt idx="291169">8</cx:pt>
          <cx:pt idx="291170">70</cx:pt>
          <cx:pt idx="291171">1</cx:pt>
          <cx:pt idx="291172">27</cx:pt>
          <cx:pt idx="291173">7</cx:pt>
          <cx:pt idx="291174">0</cx:pt>
          <cx:pt idx="291175">1</cx:pt>
          <cx:pt idx="291176">0</cx:pt>
          <cx:pt idx="291177">13</cx:pt>
          <cx:pt idx="291178">6</cx:pt>
          <cx:pt idx="291179">0</cx:pt>
          <cx:pt idx="291180">1</cx:pt>
          <cx:pt idx="291181">0</cx:pt>
          <cx:pt idx="291182">0</cx:pt>
          <cx:pt idx="291183">0</cx:pt>
          <cx:pt idx="291184">0</cx:pt>
          <cx:pt idx="291185">5</cx:pt>
          <cx:pt idx="291186">6</cx:pt>
          <cx:pt idx="291187">30</cx:pt>
          <cx:pt idx="291188">23</cx:pt>
          <cx:pt idx="291189">14</cx:pt>
          <cx:pt idx="291190">13</cx:pt>
          <cx:pt idx="291191">0</cx:pt>
          <cx:pt idx="291192">0</cx:pt>
          <cx:pt idx="291193">6</cx:pt>
          <cx:pt idx="291194">46</cx:pt>
          <cx:pt idx="291195">59</cx:pt>
          <cx:pt idx="291196">1</cx:pt>
          <cx:pt idx="291197">0</cx:pt>
          <cx:pt idx="291198">0</cx:pt>
          <cx:pt idx="291199">0</cx:pt>
          <cx:pt idx="291200">35</cx:pt>
          <cx:pt idx="291201">2</cx:pt>
          <cx:pt idx="291202">0</cx:pt>
          <cx:pt idx="291203">2</cx:pt>
          <cx:pt idx="291204">629</cx:pt>
          <cx:pt idx="291205">14</cx:pt>
          <cx:pt idx="291206">160</cx:pt>
          <cx:pt idx="291207">154</cx:pt>
          <cx:pt idx="291208">7</cx:pt>
          <cx:pt idx="291209">0</cx:pt>
          <cx:pt idx="291210">93</cx:pt>
          <cx:pt idx="291211">7</cx:pt>
          <cx:pt idx="291212">55</cx:pt>
          <cx:pt idx="291213">0</cx:pt>
          <cx:pt idx="291214">4</cx:pt>
          <cx:pt idx="291215">130</cx:pt>
          <cx:pt idx="291216">0</cx:pt>
          <cx:pt idx="291217">1</cx:pt>
          <cx:pt idx="291218">3</cx:pt>
          <cx:pt idx="291219">1</cx:pt>
          <cx:pt idx="291220">0</cx:pt>
          <cx:pt idx="291221">36</cx:pt>
          <cx:pt idx="291222">87</cx:pt>
          <cx:pt idx="291223">22</cx:pt>
          <cx:pt idx="291224">44</cx:pt>
          <cx:pt idx="291225">6</cx:pt>
          <cx:pt idx="291226">3</cx:pt>
          <cx:pt idx="291227">0</cx:pt>
          <cx:pt idx="291228">24</cx:pt>
          <cx:pt idx="291229">3</cx:pt>
          <cx:pt idx="291230">1</cx:pt>
          <cx:pt idx="291231">3</cx:pt>
          <cx:pt idx="291232">77</cx:pt>
          <cx:pt idx="291233">0</cx:pt>
          <cx:pt idx="291234">102</cx:pt>
          <cx:pt idx="291235">646</cx:pt>
          <cx:pt idx="291236">259</cx:pt>
          <cx:pt idx="291237">49</cx:pt>
          <cx:pt idx="291238">72</cx:pt>
          <cx:pt idx="291239">113</cx:pt>
          <cx:pt idx="291240">222</cx:pt>
          <cx:pt idx="291241">0</cx:pt>
          <cx:pt idx="291242">0</cx:pt>
          <cx:pt idx="291243">3</cx:pt>
          <cx:pt idx="291244">0</cx:pt>
          <cx:pt idx="291245">0</cx:pt>
          <cx:pt idx="291246">0</cx:pt>
          <cx:pt idx="291247">0</cx:pt>
          <cx:pt idx="291248">63</cx:pt>
          <cx:pt idx="291249">37</cx:pt>
          <cx:pt idx="291250">36</cx:pt>
          <cx:pt idx="291251">0</cx:pt>
          <cx:pt idx="291252">59</cx:pt>
          <cx:pt idx="291253">1</cx:pt>
          <cx:pt idx="291254">0</cx:pt>
          <cx:pt idx="291255">2</cx:pt>
          <cx:pt idx="291256">12</cx:pt>
          <cx:pt idx="291257">1</cx:pt>
          <cx:pt idx="291258">0</cx:pt>
          <cx:pt idx="291259">25</cx:pt>
          <cx:pt idx="291260">173</cx:pt>
          <cx:pt idx="291261">18</cx:pt>
          <cx:pt idx="291262">143</cx:pt>
          <cx:pt idx="291263">413</cx:pt>
          <cx:pt idx="291264">21</cx:pt>
          <cx:pt idx="291265">25</cx:pt>
          <cx:pt idx="291266">53</cx:pt>
          <cx:pt idx="291267">20</cx:pt>
          <cx:pt idx="291268">15</cx:pt>
          <cx:pt idx="291269">0</cx:pt>
          <cx:pt idx="291270">26</cx:pt>
          <cx:pt idx="291271">3</cx:pt>
          <cx:pt idx="291272">10</cx:pt>
          <cx:pt idx="291273">2</cx:pt>
          <cx:pt idx="291274">5</cx:pt>
          <cx:pt idx="291275">0</cx:pt>
          <cx:pt idx="291276">357</cx:pt>
          <cx:pt idx="291277">3</cx:pt>
          <cx:pt idx="291278">532</cx:pt>
          <cx:pt idx="291279">28</cx:pt>
          <cx:pt idx="291280">22</cx:pt>
          <cx:pt idx="291281">233</cx:pt>
          <cx:pt idx="291282">0</cx:pt>
          <cx:pt idx="291283">9</cx:pt>
          <cx:pt idx="291284">0</cx:pt>
          <cx:pt idx="291285">0</cx:pt>
          <cx:pt idx="291286">48</cx:pt>
          <cx:pt idx="291287">0</cx:pt>
          <cx:pt idx="291288">0</cx:pt>
          <cx:pt idx="291289">0</cx:pt>
          <cx:pt idx="291290">6</cx:pt>
          <cx:pt idx="291291">0</cx:pt>
          <cx:pt idx="291292">1</cx:pt>
          <cx:pt idx="291293">69</cx:pt>
          <cx:pt idx="291294">123</cx:pt>
          <cx:pt idx="291295">637</cx:pt>
          <cx:pt idx="291296">59</cx:pt>
          <cx:pt idx="291297">61</cx:pt>
          <cx:pt idx="291298">0</cx:pt>
          <cx:pt idx="291299">0</cx:pt>
          <cx:pt idx="291300">5</cx:pt>
          <cx:pt idx="291301">9</cx:pt>
          <cx:pt idx="291302">0</cx:pt>
          <cx:pt idx="291303">269</cx:pt>
          <cx:pt idx="291304">0</cx:pt>
          <cx:pt idx="291305">111</cx:pt>
          <cx:pt idx="291306">4</cx:pt>
          <cx:pt idx="291307">0</cx:pt>
          <cx:pt idx="291308">0</cx:pt>
          <cx:pt idx="291309">153</cx:pt>
          <cx:pt idx="291310">0</cx:pt>
          <cx:pt idx="291311">0</cx:pt>
          <cx:pt idx="291312">1</cx:pt>
          <cx:pt idx="291313">3</cx:pt>
          <cx:pt idx="291314">2</cx:pt>
          <cx:pt idx="291315">1</cx:pt>
          <cx:pt idx="291316">34</cx:pt>
          <cx:pt idx="291317">39</cx:pt>
          <cx:pt idx="291318">11</cx:pt>
          <cx:pt idx="291319">55</cx:pt>
          <cx:pt idx="291320">41</cx:pt>
          <cx:pt idx="291321">0</cx:pt>
          <cx:pt idx="291322">45</cx:pt>
          <cx:pt idx="291323">40</cx:pt>
          <cx:pt idx="291324">0</cx:pt>
          <cx:pt idx="291325">1</cx:pt>
          <cx:pt idx="291326">0</cx:pt>
          <cx:pt idx="291327">54</cx:pt>
          <cx:pt idx="291328">0</cx:pt>
          <cx:pt idx="291329">52</cx:pt>
          <cx:pt idx="291330">2</cx:pt>
          <cx:pt idx="291331">1</cx:pt>
          <cx:pt idx="291332">83</cx:pt>
          <cx:pt idx="291333">0</cx:pt>
          <cx:pt idx="291334">2</cx:pt>
          <cx:pt idx="291335">0</cx:pt>
          <cx:pt idx="291336">167</cx:pt>
          <cx:pt idx="291337">2</cx:pt>
          <cx:pt idx="291338">42</cx:pt>
          <cx:pt idx="291339">1</cx:pt>
          <cx:pt idx="291340">0</cx:pt>
          <cx:pt idx="291341">1</cx:pt>
          <cx:pt idx="291342">397</cx:pt>
          <cx:pt idx="291343">0</cx:pt>
          <cx:pt idx="291344">0</cx:pt>
          <cx:pt idx="291345">4</cx:pt>
          <cx:pt idx="291346">2</cx:pt>
          <cx:pt idx="291347">9</cx:pt>
          <cx:pt idx="291348">182</cx:pt>
          <cx:pt idx="291349">12</cx:pt>
          <cx:pt idx="291350">105</cx:pt>
          <cx:pt idx="291351">7</cx:pt>
          <cx:pt idx="291352">7</cx:pt>
          <cx:pt idx="291353">3</cx:pt>
          <cx:pt idx="291354">1</cx:pt>
          <cx:pt idx="291355">26</cx:pt>
          <cx:pt idx="291356">1</cx:pt>
          <cx:pt idx="291357">169</cx:pt>
          <cx:pt idx="291358">108</cx:pt>
          <cx:pt idx="291359">89</cx:pt>
          <cx:pt idx="291360">65</cx:pt>
          <cx:pt idx="291361">531</cx:pt>
          <cx:pt idx="291362">24</cx:pt>
          <cx:pt idx="291363">0</cx:pt>
          <cx:pt idx="291364">9</cx:pt>
          <cx:pt idx="291365">170</cx:pt>
          <cx:pt idx="291366">71</cx:pt>
          <cx:pt idx="291367">36</cx:pt>
          <cx:pt idx="291368">142</cx:pt>
          <cx:pt idx="291369">0</cx:pt>
          <cx:pt idx="291370">4</cx:pt>
          <cx:pt idx="291371">19</cx:pt>
          <cx:pt idx="291372">0</cx:pt>
          <cx:pt idx="291373">0</cx:pt>
          <cx:pt idx="291374">0</cx:pt>
          <cx:pt idx="291375">6</cx:pt>
          <cx:pt idx="291376">0</cx:pt>
          <cx:pt idx="291377">6</cx:pt>
          <cx:pt idx="291378">20</cx:pt>
          <cx:pt idx="291379">1</cx:pt>
          <cx:pt idx="291380">8</cx:pt>
          <cx:pt idx="291381">22</cx:pt>
          <cx:pt idx="291382">13</cx:pt>
          <cx:pt idx="291383">0</cx:pt>
          <cx:pt idx="291384">26</cx:pt>
          <cx:pt idx="291385">7</cx:pt>
          <cx:pt idx="291386">15</cx:pt>
          <cx:pt idx="291387">0</cx:pt>
          <cx:pt idx="291388">1</cx:pt>
          <cx:pt idx="291389">2</cx:pt>
          <cx:pt idx="291390">79</cx:pt>
          <cx:pt idx="291391">1</cx:pt>
          <cx:pt idx="291392">134</cx:pt>
          <cx:pt idx="291393">14</cx:pt>
          <cx:pt idx="291394">2</cx:pt>
          <cx:pt idx="291395">0</cx:pt>
          <cx:pt idx="291396">37</cx:pt>
          <cx:pt idx="291397">2</cx:pt>
          <cx:pt idx="291398">70</cx:pt>
          <cx:pt idx="291399">9</cx:pt>
          <cx:pt idx="291400">11</cx:pt>
          <cx:pt idx="291401">19</cx:pt>
          <cx:pt idx="291402">0</cx:pt>
          <cx:pt idx="291403">0</cx:pt>
          <cx:pt idx="291404">0</cx:pt>
          <cx:pt idx="291405">1</cx:pt>
          <cx:pt idx="291406">1</cx:pt>
          <cx:pt idx="291407">0</cx:pt>
          <cx:pt idx="291408">52</cx:pt>
          <cx:pt idx="291409">0</cx:pt>
          <cx:pt idx="291410">4</cx:pt>
          <cx:pt idx="291411">0</cx:pt>
          <cx:pt idx="291412">6</cx:pt>
          <cx:pt idx="291413">0</cx:pt>
          <cx:pt idx="291414">0</cx:pt>
          <cx:pt idx="291415">0</cx:pt>
          <cx:pt idx="291416">4</cx:pt>
          <cx:pt idx="291417">0</cx:pt>
          <cx:pt idx="291418">1</cx:pt>
          <cx:pt idx="291419">28</cx:pt>
          <cx:pt idx="291420">1</cx:pt>
          <cx:pt idx="291421">85</cx:pt>
          <cx:pt idx="291422">16</cx:pt>
          <cx:pt idx="291423">25</cx:pt>
          <cx:pt idx="291424">0</cx:pt>
          <cx:pt idx="291425">0</cx:pt>
          <cx:pt idx="291426">1</cx:pt>
          <cx:pt idx="291427">4</cx:pt>
          <cx:pt idx="291428">1</cx:pt>
          <cx:pt idx="291429">13</cx:pt>
          <cx:pt idx="291430">115</cx:pt>
          <cx:pt idx="291431">11</cx:pt>
          <cx:pt idx="291432">0</cx:pt>
          <cx:pt idx="291433">1</cx:pt>
          <cx:pt idx="291434">2</cx:pt>
          <cx:pt idx="291435">0</cx:pt>
          <cx:pt idx="291436">0</cx:pt>
          <cx:pt idx="291437">1</cx:pt>
          <cx:pt idx="291438">58</cx:pt>
          <cx:pt idx="291439">3</cx:pt>
          <cx:pt idx="291440">31</cx:pt>
          <cx:pt idx="291441">0</cx:pt>
          <cx:pt idx="291442">2</cx:pt>
          <cx:pt idx="291443">22</cx:pt>
          <cx:pt idx="291444">7</cx:pt>
          <cx:pt idx="291445">3</cx:pt>
          <cx:pt idx="291446">2</cx:pt>
          <cx:pt idx="291447">3</cx:pt>
          <cx:pt idx="291448">2</cx:pt>
          <cx:pt idx="291449">224</cx:pt>
          <cx:pt idx="291450">0</cx:pt>
          <cx:pt idx="291451">1</cx:pt>
          <cx:pt idx="291452">22</cx:pt>
          <cx:pt idx="291453">79</cx:pt>
          <cx:pt idx="291454">17</cx:pt>
          <cx:pt idx="291455">147</cx:pt>
          <cx:pt idx="291456">0</cx:pt>
          <cx:pt idx="291457">5</cx:pt>
          <cx:pt idx="291458">24</cx:pt>
          <cx:pt idx="291459">45</cx:pt>
          <cx:pt idx="291460">12</cx:pt>
          <cx:pt idx="291461">1</cx:pt>
          <cx:pt idx="291462">6</cx:pt>
          <cx:pt idx="291463">7</cx:pt>
          <cx:pt idx="291464">53</cx:pt>
          <cx:pt idx="291465">10</cx:pt>
          <cx:pt idx="291466">0</cx:pt>
          <cx:pt idx="291467">88</cx:pt>
          <cx:pt idx="291468">23</cx:pt>
          <cx:pt idx="291469">0</cx:pt>
          <cx:pt idx="291470">6</cx:pt>
          <cx:pt idx="291471">14</cx:pt>
          <cx:pt idx="291472">15</cx:pt>
          <cx:pt idx="291473">0</cx:pt>
          <cx:pt idx="291474">0</cx:pt>
          <cx:pt idx="291475">1</cx:pt>
          <cx:pt idx="291476">3</cx:pt>
          <cx:pt idx="291477">163</cx:pt>
          <cx:pt idx="291478">84</cx:pt>
          <cx:pt idx="291479">8</cx:pt>
          <cx:pt idx="291480">0</cx:pt>
          <cx:pt idx="291481">259</cx:pt>
          <cx:pt idx="291482">20</cx:pt>
          <cx:pt idx="291483">42</cx:pt>
          <cx:pt idx="291484">8</cx:pt>
          <cx:pt idx="291485">6</cx:pt>
          <cx:pt idx="291486">0</cx:pt>
          <cx:pt idx="291487">378</cx:pt>
          <cx:pt idx="291488">13</cx:pt>
          <cx:pt idx="291489">1</cx:pt>
          <cx:pt idx="291490">98</cx:pt>
          <cx:pt idx="291491">10</cx:pt>
          <cx:pt idx="291492">12</cx:pt>
          <cx:pt idx="291493">49</cx:pt>
          <cx:pt idx="291494">32</cx:pt>
          <cx:pt idx="291495">71</cx:pt>
          <cx:pt idx="291496">471</cx:pt>
          <cx:pt idx="291497">96</cx:pt>
          <cx:pt idx="291498">0</cx:pt>
          <cx:pt idx="291499">222</cx:pt>
          <cx:pt idx="291500">0</cx:pt>
          <cx:pt idx="291501">1</cx:pt>
          <cx:pt idx="291502">5</cx:pt>
          <cx:pt idx="291503">116</cx:pt>
          <cx:pt idx="291504">26</cx:pt>
          <cx:pt idx="291505">107</cx:pt>
          <cx:pt idx="291506">5</cx:pt>
          <cx:pt idx="291507">107</cx:pt>
          <cx:pt idx="291508">41</cx:pt>
          <cx:pt idx="291509">0</cx:pt>
          <cx:pt idx="291510">165</cx:pt>
          <cx:pt idx="291511">48</cx:pt>
          <cx:pt idx="291512">36</cx:pt>
          <cx:pt idx="291513">56</cx:pt>
          <cx:pt idx="291514">50</cx:pt>
          <cx:pt idx="291515">5</cx:pt>
          <cx:pt idx="291516">12</cx:pt>
          <cx:pt idx="291517">0</cx:pt>
          <cx:pt idx="291518">0</cx:pt>
          <cx:pt idx="291519">7</cx:pt>
          <cx:pt idx="291520">0</cx:pt>
          <cx:pt idx="291521">5</cx:pt>
          <cx:pt idx="291522">0</cx:pt>
          <cx:pt idx="291523">0</cx:pt>
          <cx:pt idx="291524">0</cx:pt>
          <cx:pt idx="291525">0</cx:pt>
          <cx:pt idx="291526">0</cx:pt>
          <cx:pt idx="291527">0</cx:pt>
          <cx:pt idx="291528">0</cx:pt>
          <cx:pt idx="291529">171</cx:pt>
          <cx:pt idx="291530">73</cx:pt>
          <cx:pt idx="291531">0</cx:pt>
          <cx:pt idx="291532">40</cx:pt>
          <cx:pt idx="291533">12</cx:pt>
          <cx:pt idx="291534">19</cx:pt>
          <cx:pt idx="291535">14</cx:pt>
          <cx:pt idx="291536">101</cx:pt>
          <cx:pt idx="291537">1</cx:pt>
          <cx:pt idx="291538">4</cx:pt>
          <cx:pt idx="291539">6</cx:pt>
          <cx:pt idx="291540">0</cx:pt>
          <cx:pt idx="291541">28</cx:pt>
          <cx:pt idx="291542">58</cx:pt>
          <cx:pt idx="291543">0</cx:pt>
          <cx:pt idx="291544">0</cx:pt>
          <cx:pt idx="291545">1</cx:pt>
          <cx:pt idx="291546">0</cx:pt>
          <cx:pt idx="291547">4</cx:pt>
          <cx:pt idx="291548">1</cx:pt>
          <cx:pt idx="291549">0</cx:pt>
          <cx:pt idx="291550">37</cx:pt>
          <cx:pt idx="291551">103</cx:pt>
          <cx:pt idx="291552">14</cx:pt>
          <cx:pt idx="291553">31</cx:pt>
          <cx:pt idx="291554">21</cx:pt>
          <cx:pt idx="291555">15</cx:pt>
          <cx:pt idx="291556">137</cx:pt>
          <cx:pt idx="291557">7</cx:pt>
          <cx:pt idx="291558">3</cx:pt>
          <cx:pt idx="291559">6</cx:pt>
          <cx:pt idx="291560">42</cx:pt>
          <cx:pt idx="291561">3</cx:pt>
          <cx:pt idx="291562">0</cx:pt>
          <cx:pt idx="291563">0</cx:pt>
          <cx:pt idx="291564">267</cx:pt>
          <cx:pt idx="291565">0</cx:pt>
          <cx:pt idx="291566">54</cx:pt>
          <cx:pt idx="291567">22</cx:pt>
          <cx:pt idx="291568">9</cx:pt>
          <cx:pt idx="291569">91</cx:pt>
          <cx:pt idx="291570">43</cx:pt>
          <cx:pt idx="291571">0</cx:pt>
          <cx:pt idx="291572">0</cx:pt>
          <cx:pt idx="291573">8</cx:pt>
          <cx:pt idx="291574">5</cx:pt>
          <cx:pt idx="291575">1</cx:pt>
          <cx:pt idx="291576">6</cx:pt>
          <cx:pt idx="291577">4</cx:pt>
          <cx:pt idx="291578">0</cx:pt>
          <cx:pt idx="291579">6</cx:pt>
          <cx:pt idx="291580">21</cx:pt>
          <cx:pt idx="291581">0</cx:pt>
          <cx:pt idx="291582">50</cx:pt>
          <cx:pt idx="291583">27</cx:pt>
          <cx:pt idx="291584">11</cx:pt>
          <cx:pt idx="291585">70</cx:pt>
          <cx:pt idx="291586">75</cx:pt>
          <cx:pt idx="291587">5</cx:pt>
          <cx:pt idx="291588">0</cx:pt>
          <cx:pt idx="291589">23</cx:pt>
          <cx:pt idx="291590">13</cx:pt>
          <cx:pt idx="291591">13</cx:pt>
          <cx:pt idx="291592">0</cx:pt>
          <cx:pt idx="291593">0</cx:pt>
          <cx:pt idx="291594">18</cx:pt>
          <cx:pt idx="291595">2</cx:pt>
          <cx:pt idx="291596">1</cx:pt>
          <cx:pt idx="291597">1</cx:pt>
          <cx:pt idx="291598">0</cx:pt>
          <cx:pt idx="291599">0</cx:pt>
          <cx:pt idx="291600">0</cx:pt>
          <cx:pt idx="291601">13</cx:pt>
          <cx:pt idx="291602">13</cx:pt>
          <cx:pt idx="291603">44</cx:pt>
          <cx:pt idx="291604">0</cx:pt>
          <cx:pt idx="291605">1</cx:pt>
          <cx:pt idx="291606">1</cx:pt>
          <cx:pt idx="291607">0</cx:pt>
          <cx:pt idx="291608">50</cx:pt>
          <cx:pt idx="291609">0</cx:pt>
          <cx:pt idx="291610">17</cx:pt>
          <cx:pt idx="291611">0</cx:pt>
          <cx:pt idx="291612">1</cx:pt>
          <cx:pt idx="291613">25</cx:pt>
          <cx:pt idx="291614">42</cx:pt>
          <cx:pt idx="291615">137</cx:pt>
          <cx:pt idx="291616">14</cx:pt>
          <cx:pt idx="291617">108</cx:pt>
          <cx:pt idx="291618">81</cx:pt>
          <cx:pt idx="291619">261</cx:pt>
          <cx:pt idx="291620">6</cx:pt>
          <cx:pt idx="291621">4</cx:pt>
          <cx:pt idx="291622">81</cx:pt>
          <cx:pt idx="291623">0</cx:pt>
          <cx:pt idx="291624">0</cx:pt>
          <cx:pt idx="291625">0</cx:pt>
          <cx:pt idx="291626">0</cx:pt>
          <cx:pt idx="291627">0</cx:pt>
          <cx:pt idx="291628">1</cx:pt>
          <cx:pt idx="291629">0</cx:pt>
          <cx:pt idx="291630">29</cx:pt>
          <cx:pt idx="291631">1</cx:pt>
          <cx:pt idx="291632">1</cx:pt>
          <cx:pt idx="291633">0</cx:pt>
          <cx:pt idx="291634">0</cx:pt>
          <cx:pt idx="291635">0</cx:pt>
          <cx:pt idx="291636">0</cx:pt>
          <cx:pt idx="291637">0</cx:pt>
          <cx:pt idx="291638">0</cx:pt>
          <cx:pt idx="291639">91</cx:pt>
          <cx:pt idx="291640">3</cx:pt>
          <cx:pt idx="291641">4</cx:pt>
          <cx:pt idx="291642">24</cx:pt>
          <cx:pt idx="291643">68</cx:pt>
          <cx:pt idx="291644">2</cx:pt>
          <cx:pt idx="291645">0</cx:pt>
          <cx:pt idx="291646">13</cx:pt>
          <cx:pt idx="291647">21</cx:pt>
          <cx:pt idx="291648">33</cx:pt>
          <cx:pt idx="291649">196</cx:pt>
          <cx:pt idx="291650">14</cx:pt>
          <cx:pt idx="291651">1</cx:pt>
          <cx:pt idx="291652">6</cx:pt>
          <cx:pt idx="291653">81</cx:pt>
          <cx:pt idx="291654">0</cx:pt>
          <cx:pt idx="291655">0</cx:pt>
          <cx:pt idx="291656">0</cx:pt>
          <cx:pt idx="291657">15</cx:pt>
          <cx:pt idx="291658">0</cx:pt>
          <cx:pt idx="291659">0</cx:pt>
          <cx:pt idx="291660">0</cx:pt>
          <cx:pt idx="291661">5</cx:pt>
          <cx:pt idx="291662">9</cx:pt>
          <cx:pt idx="291663">2</cx:pt>
          <cx:pt idx="291664">7</cx:pt>
          <cx:pt idx="291665">21</cx:pt>
          <cx:pt idx="291666">6</cx:pt>
          <cx:pt idx="291667">82</cx:pt>
          <cx:pt idx="291668">15</cx:pt>
          <cx:pt idx="291669">251</cx:pt>
          <cx:pt idx="291670">7</cx:pt>
          <cx:pt idx="291671">36</cx:pt>
          <cx:pt idx="291672">11</cx:pt>
          <cx:pt idx="291673">142</cx:pt>
          <cx:pt idx="291674">3</cx:pt>
          <cx:pt idx="291675">0</cx:pt>
          <cx:pt idx="291676">0</cx:pt>
          <cx:pt idx="291677">0</cx:pt>
          <cx:pt idx="291678">21</cx:pt>
          <cx:pt idx="291679">103</cx:pt>
          <cx:pt idx="291680">70</cx:pt>
          <cx:pt idx="291681">38</cx:pt>
          <cx:pt idx="291682">31</cx:pt>
          <cx:pt idx="291683">3</cx:pt>
          <cx:pt idx="291684">146</cx:pt>
          <cx:pt idx="291685">0</cx:pt>
          <cx:pt idx="291686">41</cx:pt>
          <cx:pt idx="291687">167</cx:pt>
          <cx:pt idx="291688">3</cx:pt>
          <cx:pt idx="291689">0</cx:pt>
          <cx:pt idx="291690">20</cx:pt>
          <cx:pt idx="291691">93</cx:pt>
          <cx:pt idx="291692">1</cx:pt>
          <cx:pt idx="291693">29</cx:pt>
          <cx:pt idx="291694">1</cx:pt>
          <cx:pt idx="291695">38</cx:pt>
          <cx:pt idx="291696">2</cx:pt>
          <cx:pt idx="291697">382</cx:pt>
          <cx:pt idx="291698">1</cx:pt>
          <cx:pt idx="291699">71</cx:pt>
          <cx:pt idx="291700">11</cx:pt>
          <cx:pt idx="291701">0</cx:pt>
          <cx:pt idx="291702">0</cx:pt>
          <cx:pt idx="291703">0</cx:pt>
          <cx:pt idx="291704">47</cx:pt>
          <cx:pt idx="291705">15</cx:pt>
          <cx:pt idx="291706">8</cx:pt>
          <cx:pt idx="291707">58</cx:pt>
          <cx:pt idx="291708">14</cx:pt>
          <cx:pt idx="291709">1</cx:pt>
          <cx:pt idx="291710">0</cx:pt>
          <cx:pt idx="291711">1</cx:pt>
          <cx:pt idx="291712">3</cx:pt>
          <cx:pt idx="291713">0</cx:pt>
          <cx:pt idx="291714">142</cx:pt>
          <cx:pt idx="291715">0</cx:pt>
          <cx:pt idx="291716">0</cx:pt>
          <cx:pt idx="291717">0</cx:pt>
          <cx:pt idx="291718">330</cx:pt>
          <cx:pt idx="291719">16</cx:pt>
          <cx:pt idx="291720">112</cx:pt>
          <cx:pt idx="291721">14</cx:pt>
          <cx:pt idx="291722">15</cx:pt>
          <cx:pt idx="291723">17</cx:pt>
          <cx:pt idx="291724">23</cx:pt>
          <cx:pt idx="291725">1</cx:pt>
          <cx:pt idx="291726">0</cx:pt>
          <cx:pt idx="291727">0</cx:pt>
          <cx:pt idx="291728">0</cx:pt>
          <cx:pt idx="291729">538</cx:pt>
          <cx:pt idx="291730">0</cx:pt>
          <cx:pt idx="291731">9</cx:pt>
          <cx:pt idx="291732">5</cx:pt>
          <cx:pt idx="291733">2</cx:pt>
          <cx:pt idx="291734">22</cx:pt>
          <cx:pt idx="291735">10</cx:pt>
          <cx:pt idx="291736">1</cx:pt>
          <cx:pt idx="291737">0</cx:pt>
          <cx:pt idx="291738">6</cx:pt>
          <cx:pt idx="291739">0</cx:pt>
          <cx:pt idx="291740">0</cx:pt>
          <cx:pt idx="291741">334</cx:pt>
          <cx:pt idx="291742">30</cx:pt>
          <cx:pt idx="291743">27</cx:pt>
          <cx:pt idx="291744">522</cx:pt>
          <cx:pt idx="291745">104</cx:pt>
          <cx:pt idx="291746">7</cx:pt>
          <cx:pt idx="291747">0</cx:pt>
          <cx:pt idx="291748">210</cx:pt>
          <cx:pt idx="291749">75</cx:pt>
          <cx:pt idx="291750">19</cx:pt>
          <cx:pt idx="291751">0</cx:pt>
          <cx:pt idx="291752">0</cx:pt>
          <cx:pt idx="291753">22</cx:pt>
          <cx:pt idx="291754">0</cx:pt>
          <cx:pt idx="291755">2</cx:pt>
          <cx:pt idx="291756">0</cx:pt>
          <cx:pt idx="291757">0</cx:pt>
          <cx:pt idx="291758">0</cx:pt>
          <cx:pt idx="291759">1</cx:pt>
          <cx:pt idx="291760">0</cx:pt>
          <cx:pt idx="291761">0</cx:pt>
          <cx:pt idx="291762">1</cx:pt>
          <cx:pt idx="291763">4</cx:pt>
          <cx:pt idx="291764">127</cx:pt>
          <cx:pt idx="291765">1</cx:pt>
          <cx:pt idx="291766">22</cx:pt>
          <cx:pt idx="291767">90</cx:pt>
          <cx:pt idx="291768">0</cx:pt>
          <cx:pt idx="291769">51</cx:pt>
          <cx:pt idx="291770">198</cx:pt>
          <cx:pt idx="291771">0</cx:pt>
          <cx:pt idx="291772">37</cx:pt>
          <cx:pt idx="291773">140</cx:pt>
          <cx:pt idx="291774">45</cx:pt>
          <cx:pt idx="291775">11</cx:pt>
          <cx:pt idx="291776">0</cx:pt>
          <cx:pt idx="291777">3</cx:pt>
          <cx:pt idx="291778">218</cx:pt>
          <cx:pt idx="291779">0</cx:pt>
          <cx:pt idx="291780">91</cx:pt>
          <cx:pt idx="291781">19</cx:pt>
          <cx:pt idx="291782">0</cx:pt>
          <cx:pt idx="291783">38</cx:pt>
          <cx:pt idx="291784">140</cx:pt>
          <cx:pt idx="291785">53</cx:pt>
          <cx:pt idx="291786">62</cx:pt>
          <cx:pt idx="291787">0</cx:pt>
          <cx:pt idx="291788">35</cx:pt>
          <cx:pt idx="291789">134</cx:pt>
          <cx:pt idx="291790">0</cx:pt>
          <cx:pt idx="291791">0</cx:pt>
          <cx:pt idx="291792">0</cx:pt>
          <cx:pt idx="291793">2</cx:pt>
          <cx:pt idx="291794">118</cx:pt>
          <cx:pt idx="291795">0</cx:pt>
          <cx:pt idx="291796">2</cx:pt>
          <cx:pt idx="291797">1</cx:pt>
          <cx:pt idx="291798">10</cx:pt>
          <cx:pt idx="291799">25</cx:pt>
          <cx:pt idx="291800">0</cx:pt>
          <cx:pt idx="291801">390</cx:pt>
          <cx:pt idx="291802">65</cx:pt>
          <cx:pt idx="291803">81</cx:pt>
          <cx:pt idx="291804">1</cx:pt>
          <cx:pt idx="291805">405</cx:pt>
          <cx:pt idx="291806">1</cx:pt>
          <cx:pt idx="291807">88</cx:pt>
          <cx:pt idx="291808">242</cx:pt>
          <cx:pt idx="291809">14</cx:pt>
          <cx:pt idx="291810">0</cx:pt>
          <cx:pt idx="291811">11</cx:pt>
          <cx:pt idx="291812">0</cx:pt>
          <cx:pt idx="291813">1</cx:pt>
          <cx:pt idx="291814">8</cx:pt>
          <cx:pt idx="291815">36</cx:pt>
          <cx:pt idx="291816">40</cx:pt>
          <cx:pt idx="291817">64</cx:pt>
          <cx:pt idx="291818">49</cx:pt>
          <cx:pt idx="291819">118</cx:pt>
          <cx:pt idx="291820">2</cx:pt>
          <cx:pt idx="291821">152</cx:pt>
          <cx:pt idx="291822">2</cx:pt>
          <cx:pt idx="291823">43</cx:pt>
          <cx:pt idx="291824">163</cx:pt>
          <cx:pt idx="291825">77</cx:pt>
          <cx:pt idx="291826">8</cx:pt>
          <cx:pt idx="291827">7</cx:pt>
          <cx:pt idx="291828">28</cx:pt>
          <cx:pt idx="291829">7</cx:pt>
          <cx:pt idx="291830">20</cx:pt>
          <cx:pt idx="291831">47</cx:pt>
          <cx:pt idx="291832">0</cx:pt>
          <cx:pt idx="291833">5</cx:pt>
          <cx:pt idx="291834">69</cx:pt>
          <cx:pt idx="291835">0</cx:pt>
          <cx:pt idx="291836">21</cx:pt>
          <cx:pt idx="291837">303</cx:pt>
          <cx:pt idx="291838">11</cx:pt>
          <cx:pt idx="291839">370</cx:pt>
          <cx:pt idx="291840">14</cx:pt>
          <cx:pt idx="291841">37</cx:pt>
          <cx:pt idx="291842">0</cx:pt>
          <cx:pt idx="291843">4</cx:pt>
          <cx:pt idx="291844">21</cx:pt>
          <cx:pt idx="291845">5</cx:pt>
          <cx:pt idx="291846">0</cx:pt>
          <cx:pt idx="291847">6</cx:pt>
          <cx:pt idx="291848">28</cx:pt>
          <cx:pt idx="291849">1</cx:pt>
          <cx:pt idx="291850">0</cx:pt>
          <cx:pt idx="291851">2</cx:pt>
          <cx:pt idx="291852">20</cx:pt>
          <cx:pt idx="291853">2</cx:pt>
          <cx:pt idx="291854">36</cx:pt>
          <cx:pt idx="291855">69</cx:pt>
          <cx:pt idx="291856">7</cx:pt>
          <cx:pt idx="291857">21</cx:pt>
          <cx:pt idx="291858">13</cx:pt>
          <cx:pt idx="291859">21</cx:pt>
          <cx:pt idx="291860">6</cx:pt>
          <cx:pt idx="291861">6</cx:pt>
          <cx:pt idx="291862">0</cx:pt>
          <cx:pt idx="291863">97</cx:pt>
          <cx:pt idx="291864">28</cx:pt>
          <cx:pt idx="291865">395</cx:pt>
          <cx:pt idx="291866">8</cx:pt>
          <cx:pt idx="291867">9</cx:pt>
          <cx:pt idx="291868">1</cx:pt>
          <cx:pt idx="291869">0</cx:pt>
          <cx:pt idx="291870">0</cx:pt>
          <cx:pt idx="291871">0</cx:pt>
          <cx:pt idx="291872">0</cx:pt>
          <cx:pt idx="291873">3</cx:pt>
          <cx:pt idx="291874">0</cx:pt>
          <cx:pt idx="291875">2</cx:pt>
          <cx:pt idx="291876">180</cx:pt>
          <cx:pt idx="291877">180</cx:pt>
          <cx:pt idx="291878">0</cx:pt>
          <cx:pt idx="291879">7</cx:pt>
          <cx:pt idx="291880">23</cx:pt>
          <cx:pt idx="291881">27</cx:pt>
          <cx:pt idx="291882">9</cx:pt>
          <cx:pt idx="291883">8</cx:pt>
          <cx:pt idx="291884">0</cx:pt>
          <cx:pt idx="291885">3</cx:pt>
          <cx:pt idx="291886">0</cx:pt>
          <cx:pt idx="291887">4</cx:pt>
          <cx:pt idx="291888">2</cx:pt>
          <cx:pt idx="291889">3</cx:pt>
          <cx:pt idx="291890">7</cx:pt>
          <cx:pt idx="291891">1</cx:pt>
          <cx:pt idx="291892">0</cx:pt>
          <cx:pt idx="291893">8</cx:pt>
          <cx:pt idx="291894">29</cx:pt>
          <cx:pt idx="291895">102</cx:pt>
          <cx:pt idx="291896">461</cx:pt>
          <cx:pt idx="291897">62</cx:pt>
          <cx:pt idx="291898">18</cx:pt>
          <cx:pt idx="291899">20</cx:pt>
          <cx:pt idx="291900">0</cx:pt>
          <cx:pt idx="291901">1</cx:pt>
          <cx:pt idx="291902">12</cx:pt>
          <cx:pt idx="291903">178</cx:pt>
          <cx:pt idx="291904">95</cx:pt>
          <cx:pt idx="291905">63</cx:pt>
          <cx:pt idx="291906">0</cx:pt>
          <cx:pt idx="291907">0</cx:pt>
          <cx:pt idx="291908">15</cx:pt>
          <cx:pt idx="291909">1</cx:pt>
          <cx:pt idx="291910">21</cx:pt>
          <cx:pt idx="291911">2</cx:pt>
          <cx:pt idx="291912">2</cx:pt>
          <cx:pt idx="291913">52</cx:pt>
          <cx:pt idx="291914">10</cx:pt>
          <cx:pt idx="291915">57</cx:pt>
          <cx:pt idx="291916">0</cx:pt>
          <cx:pt idx="291917">0</cx:pt>
          <cx:pt idx="291918">161</cx:pt>
          <cx:pt idx="291919">12</cx:pt>
          <cx:pt idx="291920">2</cx:pt>
          <cx:pt idx="291921">0</cx:pt>
          <cx:pt idx="291922">0</cx:pt>
          <cx:pt idx="291923">4</cx:pt>
          <cx:pt idx="291924">67</cx:pt>
          <cx:pt idx="291925">112</cx:pt>
          <cx:pt idx="291926">1</cx:pt>
          <cx:pt idx="291927">26</cx:pt>
          <cx:pt idx="291928">0</cx:pt>
          <cx:pt idx="291929">0</cx:pt>
          <cx:pt idx="291930">2</cx:pt>
          <cx:pt idx="291931">24</cx:pt>
          <cx:pt idx="291932">2</cx:pt>
          <cx:pt idx="291933">48</cx:pt>
          <cx:pt idx="291934">172</cx:pt>
          <cx:pt idx="291935">0</cx:pt>
          <cx:pt idx="291936">6</cx:pt>
          <cx:pt idx="291937">1</cx:pt>
          <cx:pt idx="291938">8</cx:pt>
          <cx:pt idx="291939">5</cx:pt>
          <cx:pt idx="291940">13</cx:pt>
          <cx:pt idx="291941">31</cx:pt>
          <cx:pt idx="291942">9</cx:pt>
          <cx:pt idx="291943">532</cx:pt>
          <cx:pt idx="291944">0</cx:pt>
          <cx:pt idx="291945">0</cx:pt>
          <cx:pt idx="291946">34</cx:pt>
          <cx:pt idx="291947">0</cx:pt>
          <cx:pt idx="291948">0</cx:pt>
          <cx:pt idx="291949">0</cx:pt>
          <cx:pt idx="291950">0</cx:pt>
          <cx:pt idx="291951">0</cx:pt>
          <cx:pt idx="291952">0</cx:pt>
          <cx:pt idx="291953">0</cx:pt>
          <cx:pt idx="291954">0</cx:pt>
          <cx:pt idx="291955">0</cx:pt>
          <cx:pt idx="291956">0</cx:pt>
          <cx:pt idx="291957">1</cx:pt>
          <cx:pt idx="291958">0</cx:pt>
          <cx:pt idx="291959">0</cx:pt>
          <cx:pt idx="291960">0</cx:pt>
          <cx:pt idx="291961">0</cx:pt>
          <cx:pt idx="291962">0</cx:pt>
          <cx:pt idx="291963">16</cx:pt>
          <cx:pt idx="291964">0</cx:pt>
          <cx:pt idx="291965">0</cx:pt>
          <cx:pt idx="291966">1</cx:pt>
          <cx:pt idx="291967">0</cx:pt>
          <cx:pt idx="291968">0</cx:pt>
          <cx:pt idx="291969">0</cx:pt>
          <cx:pt idx="291970">1</cx:pt>
          <cx:pt idx="291971">6</cx:pt>
          <cx:pt idx="291972">0</cx:pt>
          <cx:pt idx="291973">0</cx:pt>
          <cx:pt idx="291974">50</cx:pt>
          <cx:pt idx="291975">0</cx:pt>
          <cx:pt idx="291976">27</cx:pt>
          <cx:pt idx="291977">0</cx:pt>
          <cx:pt idx="291978">0</cx:pt>
          <cx:pt idx="291979">0</cx:pt>
          <cx:pt idx="291980">28</cx:pt>
          <cx:pt idx="291981">0</cx:pt>
          <cx:pt idx="291982">21</cx:pt>
          <cx:pt idx="291983">1</cx:pt>
          <cx:pt idx="291984">0</cx:pt>
          <cx:pt idx="291985">0</cx:pt>
          <cx:pt idx="291986">0</cx:pt>
          <cx:pt idx="291987">0</cx:pt>
          <cx:pt idx="291988">15</cx:pt>
          <cx:pt idx="291989">13</cx:pt>
          <cx:pt idx="291990">7</cx:pt>
          <cx:pt idx="291991">3</cx:pt>
          <cx:pt idx="291992">0</cx:pt>
          <cx:pt idx="291993">4</cx:pt>
          <cx:pt idx="291994">372</cx:pt>
          <cx:pt idx="291995">50</cx:pt>
          <cx:pt idx="291996">0</cx:pt>
          <cx:pt idx="291997">7</cx:pt>
          <cx:pt idx="291998">0</cx:pt>
          <cx:pt idx="291999">0</cx:pt>
          <cx:pt idx="292000">42</cx:pt>
          <cx:pt idx="292001">152</cx:pt>
          <cx:pt idx="292002">0</cx:pt>
          <cx:pt idx="292003">1</cx:pt>
          <cx:pt idx="292004">49</cx:pt>
          <cx:pt idx="292005">1</cx:pt>
          <cx:pt idx="292006">39</cx:pt>
          <cx:pt idx="292007">150</cx:pt>
          <cx:pt idx="292008">0</cx:pt>
          <cx:pt idx="292009">0</cx:pt>
          <cx:pt idx="292010">0</cx:pt>
          <cx:pt idx="292011">1</cx:pt>
          <cx:pt idx="292012">5</cx:pt>
          <cx:pt idx="292013">71</cx:pt>
          <cx:pt idx="292014">1</cx:pt>
          <cx:pt idx="292015">1</cx:pt>
          <cx:pt idx="292016">32</cx:pt>
          <cx:pt idx="292017">128</cx:pt>
          <cx:pt idx="292018">56</cx:pt>
          <cx:pt idx="292019">17</cx:pt>
          <cx:pt idx="292020">1</cx:pt>
          <cx:pt idx="292021">70</cx:pt>
          <cx:pt idx="292022">110</cx:pt>
          <cx:pt idx="292023">0</cx:pt>
          <cx:pt idx="292024">112</cx:pt>
          <cx:pt idx="292025">0</cx:pt>
          <cx:pt idx="292026">29</cx:pt>
          <cx:pt idx="292027">1</cx:pt>
          <cx:pt idx="292028">2</cx:pt>
          <cx:pt idx="292029">155</cx:pt>
          <cx:pt idx="292030">63</cx:pt>
          <cx:pt idx="292031">17</cx:pt>
          <cx:pt idx="292032">18</cx:pt>
          <cx:pt idx="292033">405</cx:pt>
          <cx:pt idx="292034">15</cx:pt>
          <cx:pt idx="292035">32</cx:pt>
          <cx:pt idx="292036">1</cx:pt>
          <cx:pt idx="292037">0</cx:pt>
          <cx:pt idx="292038">438</cx:pt>
          <cx:pt idx="292039">71</cx:pt>
          <cx:pt idx="292040">0</cx:pt>
          <cx:pt idx="292041">80</cx:pt>
          <cx:pt idx="292042">93</cx:pt>
          <cx:pt idx="292043">66</cx:pt>
          <cx:pt idx="292044">8</cx:pt>
          <cx:pt idx="292045">1</cx:pt>
          <cx:pt idx="292046">46</cx:pt>
          <cx:pt idx="292047">16</cx:pt>
          <cx:pt idx="292048">405</cx:pt>
          <cx:pt idx="292049">34</cx:pt>
          <cx:pt idx="292050">46</cx:pt>
          <cx:pt idx="292051">1</cx:pt>
          <cx:pt idx="292052">14</cx:pt>
          <cx:pt idx="292053">1</cx:pt>
          <cx:pt idx="292054">0</cx:pt>
          <cx:pt idx="292055">0</cx:pt>
          <cx:pt idx="292056">0</cx:pt>
          <cx:pt idx="292057">5</cx:pt>
          <cx:pt idx="292058">24</cx:pt>
          <cx:pt idx="292059">0</cx:pt>
          <cx:pt idx="292060">14</cx:pt>
          <cx:pt idx="292061">0</cx:pt>
          <cx:pt idx="292062">4</cx:pt>
          <cx:pt idx="292063">1</cx:pt>
          <cx:pt idx="292064">129</cx:pt>
          <cx:pt idx="292065">1</cx:pt>
          <cx:pt idx="292066">0</cx:pt>
          <cx:pt idx="292067">1</cx:pt>
          <cx:pt idx="292068">5</cx:pt>
          <cx:pt idx="292069">19</cx:pt>
          <cx:pt idx="292070">99</cx:pt>
          <cx:pt idx="292071">5</cx:pt>
          <cx:pt idx="292072">27</cx:pt>
          <cx:pt idx="292073">20</cx:pt>
          <cx:pt idx="292074">7</cx:pt>
          <cx:pt idx="292075">1</cx:pt>
          <cx:pt idx="292076">0</cx:pt>
          <cx:pt idx="292077">5</cx:pt>
          <cx:pt idx="292078">9</cx:pt>
          <cx:pt idx="292079">0</cx:pt>
          <cx:pt idx="292080">9</cx:pt>
          <cx:pt idx="292081">97</cx:pt>
          <cx:pt idx="292082">4</cx:pt>
          <cx:pt idx="292083">161</cx:pt>
          <cx:pt idx="292084">17</cx:pt>
          <cx:pt idx="292085">0</cx:pt>
          <cx:pt idx="292086">63</cx:pt>
          <cx:pt idx="292087">103</cx:pt>
          <cx:pt idx="292088">25</cx:pt>
          <cx:pt idx="292089">82</cx:pt>
          <cx:pt idx="292090">98</cx:pt>
          <cx:pt idx="292091">142</cx:pt>
          <cx:pt idx="292092">34</cx:pt>
          <cx:pt idx="292093">114</cx:pt>
          <cx:pt idx="292094">20</cx:pt>
          <cx:pt idx="292095">7</cx:pt>
          <cx:pt idx="292096">22</cx:pt>
          <cx:pt idx="292097">0</cx:pt>
          <cx:pt idx="292098">183</cx:pt>
          <cx:pt idx="292099">4</cx:pt>
          <cx:pt idx="292100">9</cx:pt>
          <cx:pt idx="292101">12</cx:pt>
          <cx:pt idx="292102">30</cx:pt>
          <cx:pt idx="292103">72</cx:pt>
          <cx:pt idx="292104">527</cx:pt>
          <cx:pt idx="292105">1</cx:pt>
          <cx:pt idx="292106">7</cx:pt>
          <cx:pt idx="292107">46</cx:pt>
          <cx:pt idx="292108">89</cx:pt>
          <cx:pt idx="292109">6</cx:pt>
          <cx:pt idx="292110">53</cx:pt>
          <cx:pt idx="292111">3</cx:pt>
          <cx:pt idx="292112">162</cx:pt>
          <cx:pt idx="292113">1</cx:pt>
          <cx:pt idx="292114">18</cx:pt>
          <cx:pt idx="292115">175</cx:pt>
          <cx:pt idx="292116">18</cx:pt>
          <cx:pt idx="292117">6</cx:pt>
          <cx:pt idx="292118">108</cx:pt>
          <cx:pt idx="292119">0</cx:pt>
          <cx:pt idx="292120">0</cx:pt>
          <cx:pt idx="292121">35</cx:pt>
          <cx:pt idx="292122">6</cx:pt>
          <cx:pt idx="292123">0</cx:pt>
          <cx:pt idx="292124">0</cx:pt>
          <cx:pt idx="292125">0</cx:pt>
          <cx:pt idx="292126">0</cx:pt>
          <cx:pt idx="292127">0</cx:pt>
          <cx:pt idx="292128">0</cx:pt>
          <cx:pt idx="292129">4</cx:pt>
          <cx:pt idx="292130">7</cx:pt>
          <cx:pt idx="292131">3</cx:pt>
          <cx:pt idx="292132">0</cx:pt>
          <cx:pt idx="292133">48</cx:pt>
          <cx:pt idx="292134">0</cx:pt>
          <cx:pt idx="292135">4</cx:pt>
          <cx:pt idx="292136">2</cx:pt>
          <cx:pt idx="292137">12</cx:pt>
          <cx:pt idx="292138">0</cx:pt>
          <cx:pt idx="292139">9</cx:pt>
          <cx:pt idx="292140">22</cx:pt>
          <cx:pt idx="292141">0</cx:pt>
          <cx:pt idx="292142">28</cx:pt>
          <cx:pt idx="292143">5</cx:pt>
          <cx:pt idx="292144">7</cx:pt>
          <cx:pt idx="292145">1</cx:pt>
          <cx:pt idx="292146">3</cx:pt>
          <cx:pt idx="292147">14</cx:pt>
          <cx:pt idx="292148">43</cx:pt>
          <cx:pt idx="292149">0</cx:pt>
          <cx:pt idx="292150">0</cx:pt>
          <cx:pt idx="292151">5</cx:pt>
          <cx:pt idx="292152">0</cx:pt>
          <cx:pt idx="292153">0</cx:pt>
          <cx:pt idx="292154">0</cx:pt>
          <cx:pt idx="292155">2</cx:pt>
          <cx:pt idx="292156">0</cx:pt>
          <cx:pt idx="292157">0</cx:pt>
          <cx:pt idx="292158">8</cx:pt>
          <cx:pt idx="292159">0</cx:pt>
          <cx:pt idx="292160">19</cx:pt>
          <cx:pt idx="292161">63</cx:pt>
          <cx:pt idx="292162">83</cx:pt>
          <cx:pt idx="292163">12</cx:pt>
          <cx:pt idx="292164">4</cx:pt>
          <cx:pt idx="292165">4</cx:pt>
          <cx:pt idx="292166">23</cx:pt>
          <cx:pt idx="292167">37</cx:pt>
          <cx:pt idx="292168">0</cx:pt>
          <cx:pt idx="292169">0</cx:pt>
          <cx:pt idx="292170">0</cx:pt>
          <cx:pt idx="292171">1</cx:pt>
          <cx:pt idx="292172">0</cx:pt>
          <cx:pt idx="292173">27</cx:pt>
          <cx:pt idx="292174">0</cx:pt>
          <cx:pt idx="292175">48</cx:pt>
          <cx:pt idx="292176">0</cx:pt>
          <cx:pt idx="292177">199</cx:pt>
          <cx:pt idx="292178">0</cx:pt>
          <cx:pt idx="292179">0</cx:pt>
          <cx:pt idx="292180">20</cx:pt>
          <cx:pt idx="292181">76</cx:pt>
          <cx:pt idx="292182">17</cx:pt>
          <cx:pt idx="292183">16</cx:pt>
          <cx:pt idx="292184">38</cx:pt>
          <cx:pt idx="292185">0</cx:pt>
          <cx:pt idx="292186">0</cx:pt>
          <cx:pt idx="292187">7</cx:pt>
          <cx:pt idx="292188">0</cx:pt>
          <cx:pt idx="292189">0</cx:pt>
          <cx:pt idx="292190">3</cx:pt>
          <cx:pt idx="292191">0</cx:pt>
          <cx:pt idx="292192">51</cx:pt>
          <cx:pt idx="292193">14</cx:pt>
          <cx:pt idx="292194">0</cx:pt>
          <cx:pt idx="292195">0</cx:pt>
          <cx:pt idx="292196">6</cx:pt>
          <cx:pt idx="292197">1</cx:pt>
          <cx:pt idx="292198">29</cx:pt>
          <cx:pt idx="292199">0</cx:pt>
          <cx:pt idx="292200">0</cx:pt>
          <cx:pt idx="292201">0</cx:pt>
          <cx:pt idx="292202">0</cx:pt>
          <cx:pt idx="292203">137</cx:pt>
          <cx:pt idx="292204">4</cx:pt>
          <cx:pt idx="292205">4</cx:pt>
          <cx:pt idx="292206">2</cx:pt>
          <cx:pt idx="292207">0</cx:pt>
          <cx:pt idx="292208">0</cx:pt>
          <cx:pt idx="292209">0</cx:pt>
          <cx:pt idx="292210">0</cx:pt>
          <cx:pt idx="292211">7</cx:pt>
          <cx:pt idx="292212">0</cx:pt>
          <cx:pt idx="292213">10</cx:pt>
          <cx:pt idx="292214">12</cx:pt>
          <cx:pt idx="292215">69</cx:pt>
          <cx:pt idx="292216">7</cx:pt>
          <cx:pt idx="292217">641</cx:pt>
          <cx:pt idx="292218">18</cx:pt>
          <cx:pt idx="292219">0</cx:pt>
          <cx:pt idx="292220">37</cx:pt>
          <cx:pt idx="292221">10</cx:pt>
          <cx:pt idx="292222">41</cx:pt>
          <cx:pt idx="292223">3</cx:pt>
          <cx:pt idx="292224">0</cx:pt>
          <cx:pt idx="292225">0</cx:pt>
          <cx:pt idx="292226">49</cx:pt>
          <cx:pt idx="292227">18</cx:pt>
          <cx:pt idx="292228">1</cx:pt>
          <cx:pt idx="292229">0</cx:pt>
          <cx:pt idx="292230">500</cx:pt>
          <cx:pt idx="292231">7</cx:pt>
          <cx:pt idx="292232">75</cx:pt>
          <cx:pt idx="292233">74</cx:pt>
          <cx:pt idx="292234">1</cx:pt>
          <cx:pt idx="292235">12</cx:pt>
          <cx:pt idx="292236">5</cx:pt>
          <cx:pt idx="292237">0</cx:pt>
          <cx:pt idx="292238">573</cx:pt>
          <cx:pt idx="292239">43</cx:pt>
          <cx:pt idx="292240">63</cx:pt>
          <cx:pt idx="292241">14</cx:pt>
          <cx:pt idx="292242">6</cx:pt>
          <cx:pt idx="292243">0</cx:pt>
          <cx:pt idx="292244">0</cx:pt>
          <cx:pt idx="292245">26</cx:pt>
          <cx:pt idx="292246">1</cx:pt>
          <cx:pt idx="292247">14</cx:pt>
          <cx:pt idx="292248">4</cx:pt>
          <cx:pt idx="292249">27</cx:pt>
          <cx:pt idx="292250">48</cx:pt>
          <cx:pt idx="292251">2</cx:pt>
          <cx:pt idx="292252">399</cx:pt>
          <cx:pt idx="292253">8</cx:pt>
          <cx:pt idx="292254">17</cx:pt>
          <cx:pt idx="292255">0</cx:pt>
          <cx:pt idx="292256">0</cx:pt>
          <cx:pt idx="292257">332</cx:pt>
          <cx:pt idx="292258">267</cx:pt>
          <cx:pt idx="292259">56</cx:pt>
          <cx:pt idx="292260">49</cx:pt>
          <cx:pt idx="292261">0</cx:pt>
          <cx:pt idx="292262">9</cx:pt>
          <cx:pt idx="292263">7</cx:pt>
          <cx:pt idx="292264">1</cx:pt>
          <cx:pt idx="292265">162</cx:pt>
          <cx:pt idx="292266">17</cx:pt>
          <cx:pt idx="292267">83</cx:pt>
          <cx:pt idx="292268">0</cx:pt>
          <cx:pt idx="292269">13</cx:pt>
          <cx:pt idx="292270">21</cx:pt>
          <cx:pt idx="292271">41</cx:pt>
          <cx:pt idx="292272">42</cx:pt>
          <cx:pt idx="292273">0</cx:pt>
          <cx:pt idx="292274">3</cx:pt>
          <cx:pt idx="292275">0</cx:pt>
          <cx:pt idx="292276">26</cx:pt>
          <cx:pt idx="292277">0</cx:pt>
          <cx:pt idx="292278">21</cx:pt>
          <cx:pt idx="292279">1</cx:pt>
          <cx:pt idx="292280">48</cx:pt>
          <cx:pt idx="292281">31</cx:pt>
          <cx:pt idx="292282">22</cx:pt>
          <cx:pt idx="292283">9</cx:pt>
          <cx:pt idx="292284">0</cx:pt>
          <cx:pt idx="292285">155</cx:pt>
          <cx:pt idx="292286">44</cx:pt>
          <cx:pt idx="292287">188</cx:pt>
          <cx:pt idx="292288">19</cx:pt>
          <cx:pt idx="292289">5</cx:pt>
          <cx:pt idx="292290">0</cx:pt>
          <cx:pt idx="292291">0</cx:pt>
          <cx:pt idx="292292">2</cx:pt>
          <cx:pt idx="292293">1</cx:pt>
          <cx:pt idx="292294">0</cx:pt>
          <cx:pt idx="292295">0</cx:pt>
          <cx:pt idx="292296">0</cx:pt>
          <cx:pt idx="292297">0</cx:pt>
          <cx:pt idx="292298">0</cx:pt>
          <cx:pt idx="292299">0</cx:pt>
          <cx:pt idx="292300">0</cx:pt>
          <cx:pt idx="292301">0</cx:pt>
          <cx:pt idx="292302">7</cx:pt>
          <cx:pt idx="292303">0</cx:pt>
          <cx:pt idx="292304">0</cx:pt>
          <cx:pt idx="292305">0</cx:pt>
          <cx:pt idx="292306">0</cx:pt>
          <cx:pt idx="292307">0</cx:pt>
          <cx:pt idx="292308">0</cx:pt>
          <cx:pt idx="292309">0</cx:pt>
          <cx:pt idx="292310">0</cx:pt>
          <cx:pt idx="292311">3</cx:pt>
          <cx:pt idx="292312">0</cx:pt>
          <cx:pt idx="292313">1</cx:pt>
          <cx:pt idx="292314">0</cx:pt>
          <cx:pt idx="292315">0</cx:pt>
          <cx:pt idx="292316">0</cx:pt>
          <cx:pt idx="292317">0</cx:pt>
          <cx:pt idx="292318">23</cx:pt>
          <cx:pt idx="292319">14</cx:pt>
          <cx:pt idx="292320">187</cx:pt>
          <cx:pt idx="292321">31</cx:pt>
          <cx:pt idx="292322">0</cx:pt>
          <cx:pt idx="292323">0</cx:pt>
          <cx:pt idx="292324">0</cx:pt>
          <cx:pt idx="292325">27</cx:pt>
          <cx:pt idx="292326">543</cx:pt>
          <cx:pt idx="292327">0</cx:pt>
          <cx:pt idx="292328">6</cx:pt>
          <cx:pt idx="292329">0</cx:pt>
          <cx:pt idx="292330">1</cx:pt>
          <cx:pt idx="292331">6</cx:pt>
          <cx:pt idx="292332">15</cx:pt>
          <cx:pt idx="292333">17</cx:pt>
          <cx:pt idx="292334">62</cx:pt>
          <cx:pt idx="292335">187</cx:pt>
          <cx:pt idx="292336">31</cx:pt>
          <cx:pt idx="292337">1</cx:pt>
          <cx:pt idx="292338">22</cx:pt>
          <cx:pt idx="292339">13</cx:pt>
          <cx:pt idx="292340">2</cx:pt>
          <cx:pt idx="292341">0</cx:pt>
          <cx:pt idx="292342">21</cx:pt>
          <cx:pt idx="292343">10</cx:pt>
          <cx:pt idx="292344">9</cx:pt>
          <cx:pt idx="292345">42</cx:pt>
          <cx:pt idx="292346">0</cx:pt>
          <cx:pt idx="292347">12</cx:pt>
          <cx:pt idx="292348">13</cx:pt>
          <cx:pt idx="292349">108</cx:pt>
          <cx:pt idx="292350">340</cx:pt>
          <cx:pt idx="292351">3</cx:pt>
          <cx:pt idx="292352">22</cx:pt>
          <cx:pt idx="292353">18</cx:pt>
          <cx:pt idx="292354">2</cx:pt>
          <cx:pt idx="292355">0</cx:pt>
          <cx:pt idx="292356">74</cx:pt>
          <cx:pt idx="292357">3</cx:pt>
          <cx:pt idx="292358">71</cx:pt>
          <cx:pt idx="292359">14</cx:pt>
          <cx:pt idx="292360">1</cx:pt>
          <cx:pt idx="292361">1</cx:pt>
          <cx:pt idx="292362">1</cx:pt>
          <cx:pt idx="292363">0</cx:pt>
          <cx:pt idx="292364">9</cx:pt>
          <cx:pt idx="292365">2</cx:pt>
          <cx:pt idx="292366">11</cx:pt>
          <cx:pt idx="292367">0</cx:pt>
          <cx:pt idx="292368">0</cx:pt>
          <cx:pt idx="292369">40</cx:pt>
          <cx:pt idx="292370">0</cx:pt>
          <cx:pt idx="292371">329</cx:pt>
          <cx:pt idx="292372">3</cx:pt>
          <cx:pt idx="292373">1</cx:pt>
          <cx:pt idx="292374">2</cx:pt>
          <cx:pt idx="292375">63</cx:pt>
          <cx:pt idx="292376">348</cx:pt>
          <cx:pt idx="292377">47</cx:pt>
          <cx:pt idx="292378">9</cx:pt>
          <cx:pt idx="292379">0</cx:pt>
          <cx:pt idx="292380">2</cx:pt>
          <cx:pt idx="292381">9</cx:pt>
          <cx:pt idx="292382">19</cx:pt>
          <cx:pt idx="292383">0</cx:pt>
          <cx:pt idx="292384">0</cx:pt>
          <cx:pt idx="292385">84</cx:pt>
          <cx:pt idx="292386">0</cx:pt>
          <cx:pt idx="292387">1</cx:pt>
          <cx:pt idx="292388">7</cx:pt>
          <cx:pt idx="292389">0</cx:pt>
          <cx:pt idx="292390">14</cx:pt>
          <cx:pt idx="292391">0</cx:pt>
          <cx:pt idx="292392">1</cx:pt>
          <cx:pt idx="292393">2</cx:pt>
          <cx:pt idx="292394">8</cx:pt>
          <cx:pt idx="292395">85</cx:pt>
          <cx:pt idx="292396">42</cx:pt>
          <cx:pt idx="292397">77</cx:pt>
          <cx:pt idx="292398">10</cx:pt>
          <cx:pt idx="292399">4</cx:pt>
          <cx:pt idx="292400">1</cx:pt>
          <cx:pt idx="292401">12</cx:pt>
          <cx:pt idx="292402">2</cx:pt>
          <cx:pt idx="292403">41</cx:pt>
          <cx:pt idx="292404">70</cx:pt>
          <cx:pt idx="292405">0</cx:pt>
          <cx:pt idx="292406">5</cx:pt>
          <cx:pt idx="292407">6</cx:pt>
          <cx:pt idx="292408">26</cx:pt>
          <cx:pt idx="292409">19</cx:pt>
          <cx:pt idx="292410">7</cx:pt>
          <cx:pt idx="292411">0</cx:pt>
          <cx:pt idx="292412">0</cx:pt>
          <cx:pt idx="292413">156</cx:pt>
          <cx:pt idx="292414">8</cx:pt>
          <cx:pt idx="292415">48</cx:pt>
          <cx:pt idx="292416">0</cx:pt>
          <cx:pt idx="292417">0</cx:pt>
          <cx:pt idx="292418">0</cx:pt>
          <cx:pt idx="292419">1</cx:pt>
          <cx:pt idx="292420">3</cx:pt>
          <cx:pt idx="292421">1</cx:pt>
          <cx:pt idx="292422">8</cx:pt>
          <cx:pt idx="292423">240</cx:pt>
          <cx:pt idx="292424">1</cx:pt>
          <cx:pt idx="292425">0</cx:pt>
          <cx:pt idx="292426">4</cx:pt>
          <cx:pt idx="292427">4</cx:pt>
          <cx:pt idx="292428">81</cx:pt>
          <cx:pt idx="292429">435</cx:pt>
          <cx:pt idx="292430">0</cx:pt>
          <cx:pt idx="292431">186</cx:pt>
          <cx:pt idx="292432">4</cx:pt>
          <cx:pt idx="292433">380</cx:pt>
          <cx:pt idx="292434">21</cx:pt>
          <cx:pt idx="292435">151</cx:pt>
          <cx:pt idx="292436">4</cx:pt>
          <cx:pt idx="292437">77</cx:pt>
          <cx:pt idx="292438">200</cx:pt>
          <cx:pt idx="292439">50</cx:pt>
          <cx:pt idx="292440">27</cx:pt>
          <cx:pt idx="292441">6</cx:pt>
          <cx:pt idx="292442">76</cx:pt>
          <cx:pt idx="292443">0</cx:pt>
          <cx:pt idx="292444">104</cx:pt>
          <cx:pt idx="292445">11</cx:pt>
          <cx:pt idx="292446">3</cx:pt>
          <cx:pt idx="292447">101</cx:pt>
          <cx:pt idx="292448">3</cx:pt>
          <cx:pt idx="292449">182</cx:pt>
          <cx:pt idx="292450">6</cx:pt>
          <cx:pt idx="292451">26</cx:pt>
          <cx:pt idx="292452">24</cx:pt>
          <cx:pt idx="292453">0</cx:pt>
          <cx:pt idx="292454">0</cx:pt>
          <cx:pt idx="292455">248</cx:pt>
          <cx:pt idx="292456">71</cx:pt>
          <cx:pt idx="292457">0</cx:pt>
          <cx:pt idx="292458">3</cx:pt>
          <cx:pt idx="292459">74</cx:pt>
          <cx:pt idx="292460">0</cx:pt>
          <cx:pt idx="292461">0</cx:pt>
          <cx:pt idx="292462">0</cx:pt>
          <cx:pt idx="292463">30</cx:pt>
          <cx:pt idx="292464">393</cx:pt>
          <cx:pt idx="292465">0</cx:pt>
          <cx:pt idx="292466">0</cx:pt>
          <cx:pt idx="292467">1</cx:pt>
          <cx:pt idx="292468">13</cx:pt>
          <cx:pt idx="292469">0</cx:pt>
          <cx:pt idx="292470">1</cx:pt>
          <cx:pt idx="292471">61</cx:pt>
          <cx:pt idx="292472">0</cx:pt>
          <cx:pt idx="292473">7</cx:pt>
          <cx:pt idx="292474">0</cx:pt>
          <cx:pt idx="292475">0</cx:pt>
          <cx:pt idx="292476">68</cx:pt>
          <cx:pt idx="292477">88</cx:pt>
          <cx:pt idx="292478">1</cx:pt>
          <cx:pt idx="292479">2</cx:pt>
          <cx:pt idx="292480">4</cx:pt>
          <cx:pt idx="292481">1</cx:pt>
          <cx:pt idx="292482">42</cx:pt>
          <cx:pt idx="292483">168</cx:pt>
          <cx:pt idx="292484">475</cx:pt>
          <cx:pt idx="292485">44</cx:pt>
          <cx:pt idx="292486">0</cx:pt>
          <cx:pt idx="292487">2</cx:pt>
          <cx:pt idx="292488">307</cx:pt>
          <cx:pt idx="292489">0</cx:pt>
          <cx:pt idx="292490">27</cx:pt>
          <cx:pt idx="292491">13</cx:pt>
          <cx:pt idx="292492">76</cx:pt>
          <cx:pt idx="292493">28</cx:pt>
          <cx:pt idx="292494">0</cx:pt>
          <cx:pt idx="292495">1</cx:pt>
          <cx:pt idx="292496">40</cx:pt>
          <cx:pt idx="292497">64</cx:pt>
          <cx:pt idx="292498">13</cx:pt>
          <cx:pt idx="292499">13</cx:pt>
          <cx:pt idx="292500">1</cx:pt>
          <cx:pt idx="292501">11</cx:pt>
          <cx:pt idx="292502">76</cx:pt>
          <cx:pt idx="292503">84</cx:pt>
          <cx:pt idx="292504">0</cx:pt>
          <cx:pt idx="292505">595</cx:pt>
          <cx:pt idx="292506">623</cx:pt>
          <cx:pt idx="292507">1</cx:pt>
          <cx:pt idx="292508">49</cx:pt>
          <cx:pt idx="292509">2</cx:pt>
          <cx:pt idx="292510">0</cx:pt>
          <cx:pt idx="292511">92</cx:pt>
          <cx:pt idx="292512">683</cx:pt>
          <cx:pt idx="292513">1</cx:pt>
          <cx:pt idx="292514">31</cx:pt>
          <cx:pt idx="292515">0</cx:pt>
          <cx:pt idx="292516">0</cx:pt>
          <cx:pt idx="292517">1</cx:pt>
          <cx:pt idx="292518">0</cx:pt>
          <cx:pt idx="292519">2</cx:pt>
          <cx:pt idx="292520">237</cx:pt>
          <cx:pt idx="292521">0</cx:pt>
          <cx:pt idx="292522">0</cx:pt>
          <cx:pt idx="292523">48</cx:pt>
          <cx:pt idx="292524">0</cx:pt>
          <cx:pt idx="292525">0</cx:pt>
          <cx:pt idx="292526">31</cx:pt>
          <cx:pt idx="292527">0</cx:pt>
          <cx:pt idx="292528">12</cx:pt>
          <cx:pt idx="292529">49</cx:pt>
          <cx:pt idx="292530">42</cx:pt>
          <cx:pt idx="292531">28</cx:pt>
          <cx:pt idx="292532">0</cx:pt>
          <cx:pt idx="292533">48</cx:pt>
          <cx:pt idx="292534">39</cx:pt>
          <cx:pt idx="292535">0</cx:pt>
          <cx:pt idx="292536">0</cx:pt>
          <cx:pt idx="292537">42</cx:pt>
          <cx:pt idx="292538">18</cx:pt>
          <cx:pt idx="292539">167</cx:pt>
          <cx:pt idx="292540">0</cx:pt>
          <cx:pt idx="292541">72</cx:pt>
          <cx:pt idx="292542">6</cx:pt>
          <cx:pt idx="292543">4</cx:pt>
          <cx:pt idx="292544">9</cx:pt>
          <cx:pt idx="292545">10</cx:pt>
          <cx:pt idx="292546">0</cx:pt>
          <cx:pt idx="292547">7</cx:pt>
          <cx:pt idx="292548">0</cx:pt>
          <cx:pt idx="292549">2</cx:pt>
          <cx:pt idx="292550">2</cx:pt>
          <cx:pt idx="292551">0</cx:pt>
          <cx:pt idx="292552">2</cx:pt>
          <cx:pt idx="292553">0</cx:pt>
          <cx:pt idx="292554">3</cx:pt>
          <cx:pt idx="292555">0</cx:pt>
          <cx:pt idx="292556">7</cx:pt>
          <cx:pt idx="292557">0</cx:pt>
          <cx:pt idx="292558">174</cx:pt>
          <cx:pt idx="292559">1</cx:pt>
          <cx:pt idx="292560">11</cx:pt>
          <cx:pt idx="292561">30</cx:pt>
          <cx:pt idx="292562">20</cx:pt>
          <cx:pt idx="292563">18</cx:pt>
          <cx:pt idx="292564">4</cx:pt>
          <cx:pt idx="292565">10</cx:pt>
          <cx:pt idx="292566">8</cx:pt>
          <cx:pt idx="292567">245</cx:pt>
          <cx:pt idx="292568">0</cx:pt>
          <cx:pt idx="292569">0</cx:pt>
          <cx:pt idx="292570">13</cx:pt>
          <cx:pt idx="292571">0</cx:pt>
          <cx:pt idx="292572">127</cx:pt>
          <cx:pt idx="292573">20</cx:pt>
          <cx:pt idx="292574">0</cx:pt>
          <cx:pt idx="292575">71</cx:pt>
          <cx:pt idx="292576">0</cx:pt>
          <cx:pt idx="292577">0</cx:pt>
          <cx:pt idx="292578">1</cx:pt>
          <cx:pt idx="292579">168</cx:pt>
          <cx:pt idx="292580">25</cx:pt>
          <cx:pt idx="292581">0</cx:pt>
          <cx:pt idx="292582">61</cx:pt>
          <cx:pt idx="292583">38</cx:pt>
          <cx:pt idx="292584">23</cx:pt>
          <cx:pt idx="292585">27</cx:pt>
          <cx:pt idx="292586">22</cx:pt>
          <cx:pt idx="292587">37</cx:pt>
          <cx:pt idx="292588">33</cx:pt>
          <cx:pt idx="292589">15</cx:pt>
          <cx:pt idx="292590">0</cx:pt>
          <cx:pt idx="292591">0</cx:pt>
          <cx:pt idx="292592">0</cx:pt>
          <cx:pt idx="292593">78</cx:pt>
          <cx:pt idx="292594">10</cx:pt>
          <cx:pt idx="292595">57</cx:pt>
          <cx:pt idx="292596">160</cx:pt>
          <cx:pt idx="292597">8</cx:pt>
          <cx:pt idx="292598">93</cx:pt>
          <cx:pt idx="292599">78</cx:pt>
          <cx:pt idx="292600">1</cx:pt>
          <cx:pt idx="292601">8</cx:pt>
          <cx:pt idx="292602">2</cx:pt>
          <cx:pt idx="292603">0</cx:pt>
          <cx:pt idx="292604">0</cx:pt>
          <cx:pt idx="292605">3</cx:pt>
          <cx:pt idx="292606">5</cx:pt>
          <cx:pt idx="292607">7</cx:pt>
          <cx:pt idx="292608">2</cx:pt>
          <cx:pt idx="292609">253</cx:pt>
          <cx:pt idx="292610">0</cx:pt>
          <cx:pt idx="292611">10</cx:pt>
          <cx:pt idx="292612">223</cx:pt>
          <cx:pt idx="292613">0</cx:pt>
          <cx:pt idx="292614">1</cx:pt>
          <cx:pt idx="292615">357</cx:pt>
          <cx:pt idx="292616">14</cx:pt>
          <cx:pt idx="292617">40</cx:pt>
          <cx:pt idx="292618">0</cx:pt>
          <cx:pt idx="292619">0</cx:pt>
          <cx:pt idx="292620">191</cx:pt>
          <cx:pt idx="292621">28</cx:pt>
          <cx:pt idx="292622">107</cx:pt>
          <cx:pt idx="292623">30</cx:pt>
          <cx:pt idx="292624">1</cx:pt>
          <cx:pt idx="292625">37</cx:pt>
          <cx:pt idx="292626">0</cx:pt>
          <cx:pt idx="292627">447</cx:pt>
          <cx:pt idx="292628">1</cx:pt>
          <cx:pt idx="292629">1</cx:pt>
          <cx:pt idx="292630">14</cx:pt>
          <cx:pt idx="292631">6</cx:pt>
          <cx:pt idx="292632">6</cx:pt>
          <cx:pt idx="292633">8</cx:pt>
          <cx:pt idx="292634">0</cx:pt>
          <cx:pt idx="292635">14</cx:pt>
          <cx:pt idx="292636">29</cx:pt>
          <cx:pt idx="292637">4</cx:pt>
          <cx:pt idx="292638">2</cx:pt>
          <cx:pt idx="292639">0</cx:pt>
          <cx:pt idx="292640">0</cx:pt>
          <cx:pt idx="292641">18</cx:pt>
          <cx:pt idx="292642">19</cx:pt>
          <cx:pt idx="292643">31</cx:pt>
          <cx:pt idx="292644">2</cx:pt>
          <cx:pt idx="292645">0</cx:pt>
          <cx:pt idx="292646">18</cx:pt>
          <cx:pt idx="292647">69</cx:pt>
          <cx:pt idx="292648">127</cx:pt>
          <cx:pt idx="292649">1</cx:pt>
          <cx:pt idx="292650">46</cx:pt>
          <cx:pt idx="292651">22</cx:pt>
          <cx:pt idx="292652">0</cx:pt>
          <cx:pt idx="292653">0</cx:pt>
          <cx:pt idx="292654">1</cx:pt>
          <cx:pt idx="292655">75</cx:pt>
          <cx:pt idx="292656">79</cx:pt>
          <cx:pt idx="292657">24</cx:pt>
          <cx:pt idx="292658">29</cx:pt>
          <cx:pt idx="292659">0</cx:pt>
          <cx:pt idx="292660">1</cx:pt>
          <cx:pt idx="292661">2</cx:pt>
          <cx:pt idx="292662">0</cx:pt>
          <cx:pt idx="292663">0</cx:pt>
          <cx:pt idx="292664">51</cx:pt>
          <cx:pt idx="292665">40</cx:pt>
          <cx:pt idx="292666">129</cx:pt>
          <cx:pt idx="292667">77</cx:pt>
          <cx:pt idx="292668">34</cx:pt>
          <cx:pt idx="292669">8</cx:pt>
          <cx:pt idx="292670">25</cx:pt>
          <cx:pt idx="292671">0</cx:pt>
          <cx:pt idx="292672">7</cx:pt>
          <cx:pt idx="292673">0</cx:pt>
          <cx:pt idx="292674">1</cx:pt>
          <cx:pt idx="292675">5</cx:pt>
          <cx:pt idx="292676">13</cx:pt>
          <cx:pt idx="292677">32</cx:pt>
          <cx:pt idx="292678">0</cx:pt>
          <cx:pt idx="292679">0</cx:pt>
          <cx:pt idx="292680">15</cx:pt>
          <cx:pt idx="292681">13</cx:pt>
          <cx:pt idx="292682">79</cx:pt>
          <cx:pt idx="292683">2</cx:pt>
          <cx:pt idx="292684">0</cx:pt>
          <cx:pt idx="292685">63</cx:pt>
          <cx:pt idx="292686">0</cx:pt>
          <cx:pt idx="292687">7</cx:pt>
          <cx:pt idx="292688">1</cx:pt>
          <cx:pt idx="292689">463</cx:pt>
          <cx:pt idx="292690">0</cx:pt>
          <cx:pt idx="292691">17</cx:pt>
          <cx:pt idx="292692">28</cx:pt>
          <cx:pt idx="292693">1</cx:pt>
          <cx:pt idx="292694">1</cx:pt>
          <cx:pt idx="292695">2</cx:pt>
          <cx:pt idx="292696">32</cx:pt>
          <cx:pt idx="292697">31</cx:pt>
          <cx:pt idx="292698">5</cx:pt>
          <cx:pt idx="292699">15</cx:pt>
          <cx:pt idx="292700">3</cx:pt>
          <cx:pt idx="292701">0</cx:pt>
          <cx:pt idx="292702">147</cx:pt>
          <cx:pt idx="292703">125</cx:pt>
          <cx:pt idx="292704">3</cx:pt>
          <cx:pt idx="292705">0</cx:pt>
          <cx:pt idx="292706">18</cx:pt>
          <cx:pt idx="292707">11</cx:pt>
          <cx:pt idx="292708">14</cx:pt>
          <cx:pt idx="292709">5</cx:pt>
          <cx:pt idx="292710">0</cx:pt>
          <cx:pt idx="292711">0</cx:pt>
          <cx:pt idx="292712">24</cx:pt>
          <cx:pt idx="292713">3</cx:pt>
          <cx:pt idx="292714">4</cx:pt>
          <cx:pt idx="292715">31</cx:pt>
          <cx:pt idx="292716">12</cx:pt>
          <cx:pt idx="292717">0</cx:pt>
          <cx:pt idx="292718">15</cx:pt>
          <cx:pt idx="292719">0</cx:pt>
          <cx:pt idx="292720">0</cx:pt>
          <cx:pt idx="292721">34</cx:pt>
          <cx:pt idx="292722">0</cx:pt>
          <cx:pt idx="292723">0</cx:pt>
          <cx:pt idx="292724">58</cx:pt>
          <cx:pt idx="292725">6</cx:pt>
          <cx:pt idx="292726">24</cx:pt>
          <cx:pt idx="292727">55</cx:pt>
          <cx:pt idx="292728">38</cx:pt>
          <cx:pt idx="292729">1</cx:pt>
          <cx:pt idx="292730">32</cx:pt>
          <cx:pt idx="292731">35</cx:pt>
          <cx:pt idx="292732">10</cx:pt>
          <cx:pt idx="292733">5</cx:pt>
          <cx:pt idx="292734">0</cx:pt>
          <cx:pt idx="292735">1</cx:pt>
          <cx:pt idx="292736">7</cx:pt>
          <cx:pt idx="292737">140</cx:pt>
          <cx:pt idx="292738">129</cx:pt>
          <cx:pt idx="292739">14</cx:pt>
          <cx:pt idx="292740">71</cx:pt>
          <cx:pt idx="292741">77</cx:pt>
          <cx:pt idx="292742">0</cx:pt>
          <cx:pt idx="292743">48</cx:pt>
          <cx:pt idx="292744">0</cx:pt>
          <cx:pt idx="292745">0</cx:pt>
          <cx:pt idx="292746">0</cx:pt>
          <cx:pt idx="292747">0</cx:pt>
          <cx:pt idx="292748">3</cx:pt>
          <cx:pt idx="292749">74</cx:pt>
          <cx:pt idx="292750">43</cx:pt>
          <cx:pt idx="292751">3</cx:pt>
          <cx:pt idx="292752">17</cx:pt>
          <cx:pt idx="292753">14</cx:pt>
          <cx:pt idx="292754">126</cx:pt>
          <cx:pt idx="292755">23</cx:pt>
          <cx:pt idx="292756">1</cx:pt>
          <cx:pt idx="292757">0</cx:pt>
          <cx:pt idx="292758">4</cx:pt>
          <cx:pt idx="292759">0</cx:pt>
          <cx:pt idx="292760">1</cx:pt>
          <cx:pt idx="292761">4</cx:pt>
          <cx:pt idx="292762">32</cx:pt>
          <cx:pt idx="292763">0</cx:pt>
          <cx:pt idx="292764">1</cx:pt>
          <cx:pt idx="292765">168</cx:pt>
          <cx:pt idx="292766">93</cx:pt>
          <cx:pt idx="292767">0</cx:pt>
          <cx:pt idx="292768">13</cx:pt>
          <cx:pt idx="292769">32</cx:pt>
          <cx:pt idx="292770">0</cx:pt>
          <cx:pt idx="292771">38</cx:pt>
          <cx:pt idx="292772">13</cx:pt>
          <cx:pt idx="292773">9</cx:pt>
          <cx:pt idx="292774">21</cx:pt>
          <cx:pt idx="292775">0</cx:pt>
          <cx:pt idx="292776">13</cx:pt>
          <cx:pt idx="292777">71</cx:pt>
          <cx:pt idx="292778">50</cx:pt>
          <cx:pt idx="292779">0</cx:pt>
          <cx:pt idx="292780">14</cx:pt>
          <cx:pt idx="292781">4</cx:pt>
          <cx:pt idx="292782">39</cx:pt>
          <cx:pt idx="292783">33</cx:pt>
          <cx:pt idx="292784">10</cx:pt>
          <cx:pt idx="292785">24</cx:pt>
          <cx:pt idx="292786">254</cx:pt>
          <cx:pt idx="292787">5</cx:pt>
          <cx:pt idx="292788">10</cx:pt>
          <cx:pt idx="292789">42</cx:pt>
          <cx:pt idx="292790">66</cx:pt>
          <cx:pt idx="292791">14</cx:pt>
          <cx:pt idx="292792">27</cx:pt>
          <cx:pt idx="292793">235</cx:pt>
          <cx:pt idx="292794">20</cx:pt>
          <cx:pt idx="292795">85</cx:pt>
          <cx:pt idx="292796">22</cx:pt>
          <cx:pt idx="292797">15</cx:pt>
          <cx:pt idx="292798">34</cx:pt>
          <cx:pt idx="292799">83</cx:pt>
          <cx:pt idx="292800">0</cx:pt>
          <cx:pt idx="292801">0</cx:pt>
          <cx:pt idx="292802">123</cx:pt>
          <cx:pt idx="292803">8</cx:pt>
          <cx:pt idx="292804">0</cx:pt>
          <cx:pt idx="292805">0</cx:pt>
          <cx:pt idx="292806">17</cx:pt>
          <cx:pt idx="292807">0</cx:pt>
          <cx:pt idx="292808">235</cx:pt>
          <cx:pt idx="292809">0</cx:pt>
          <cx:pt idx="292810">255</cx:pt>
          <cx:pt idx="292811">1</cx:pt>
          <cx:pt idx="292812">0</cx:pt>
          <cx:pt idx="292813">1</cx:pt>
          <cx:pt idx="292814">1</cx:pt>
          <cx:pt idx="292815">55</cx:pt>
          <cx:pt idx="292816">0</cx:pt>
          <cx:pt idx="292817">3</cx:pt>
          <cx:pt idx="292818">6</cx:pt>
          <cx:pt idx="292819">5</cx:pt>
          <cx:pt idx="292820">3</cx:pt>
          <cx:pt idx="292821">1</cx:pt>
          <cx:pt idx="292822">1</cx:pt>
          <cx:pt idx="292823">7</cx:pt>
          <cx:pt idx="292824">40</cx:pt>
          <cx:pt idx="292825">32</cx:pt>
          <cx:pt idx="292826">10</cx:pt>
          <cx:pt idx="292827">1</cx:pt>
          <cx:pt idx="292828">11</cx:pt>
          <cx:pt idx="292829">57</cx:pt>
          <cx:pt idx="292830">59</cx:pt>
          <cx:pt idx="292831">178</cx:pt>
          <cx:pt idx="292832">193</cx:pt>
          <cx:pt idx="292833">1</cx:pt>
          <cx:pt idx="292834">15</cx:pt>
          <cx:pt idx="292835">5</cx:pt>
          <cx:pt idx="292836">11</cx:pt>
          <cx:pt idx="292837">368</cx:pt>
          <cx:pt idx="292838">34</cx:pt>
          <cx:pt idx="292839">1</cx:pt>
          <cx:pt idx="292840">0</cx:pt>
          <cx:pt idx="292841">0</cx:pt>
          <cx:pt idx="292842">48</cx:pt>
          <cx:pt idx="292843">0</cx:pt>
          <cx:pt idx="292844">32</cx:pt>
          <cx:pt idx="292845">59</cx:pt>
          <cx:pt idx="292846">2</cx:pt>
          <cx:pt idx="292847">0</cx:pt>
          <cx:pt idx="292848">7</cx:pt>
          <cx:pt idx="292849">13</cx:pt>
          <cx:pt idx="292850">118</cx:pt>
          <cx:pt idx="292851">51</cx:pt>
          <cx:pt idx="292852">28</cx:pt>
          <cx:pt idx="292853">3</cx:pt>
          <cx:pt idx="292854">604</cx:pt>
          <cx:pt idx="292855">37</cx:pt>
          <cx:pt idx="292856">243</cx:pt>
          <cx:pt idx="292857">0</cx:pt>
          <cx:pt idx="292858">30</cx:pt>
          <cx:pt idx="292859">50</cx:pt>
          <cx:pt idx="292860">0</cx:pt>
          <cx:pt idx="292861">11</cx:pt>
          <cx:pt idx="292862">12</cx:pt>
          <cx:pt idx="292863">41</cx:pt>
          <cx:pt idx="292864">58</cx:pt>
          <cx:pt idx="292865">144</cx:pt>
          <cx:pt idx="292866">135</cx:pt>
          <cx:pt idx="292867">612</cx:pt>
          <cx:pt idx="292868">1</cx:pt>
          <cx:pt idx="292869">0</cx:pt>
          <cx:pt idx="292870">122</cx:pt>
          <cx:pt idx="292871">0</cx:pt>
          <cx:pt idx="292872">0</cx:pt>
          <cx:pt idx="292873">1</cx:pt>
          <cx:pt idx="292874">0</cx:pt>
          <cx:pt idx="292875">0</cx:pt>
          <cx:pt idx="292876">0</cx:pt>
          <cx:pt idx="292877">15</cx:pt>
          <cx:pt idx="292878">17</cx:pt>
          <cx:pt idx="292879">0</cx:pt>
          <cx:pt idx="292880">20</cx:pt>
          <cx:pt idx="292881">1</cx:pt>
          <cx:pt idx="292882">19</cx:pt>
          <cx:pt idx="292883">0</cx:pt>
          <cx:pt idx="292884">3</cx:pt>
          <cx:pt idx="292885">2</cx:pt>
          <cx:pt idx="292886">5</cx:pt>
          <cx:pt idx="292887">40</cx:pt>
          <cx:pt idx="292888">0</cx:pt>
          <cx:pt idx="292889">0</cx:pt>
          <cx:pt idx="292890">0</cx:pt>
          <cx:pt idx="292891">1</cx:pt>
          <cx:pt idx="292892">26</cx:pt>
          <cx:pt idx="292893">18</cx:pt>
          <cx:pt idx="292894">7</cx:pt>
          <cx:pt idx="292895">63</cx:pt>
          <cx:pt idx="292896">79</cx:pt>
          <cx:pt idx="292897">73</cx:pt>
          <cx:pt idx="292898">84</cx:pt>
          <cx:pt idx="292899">0</cx:pt>
          <cx:pt idx="292900">7</cx:pt>
          <cx:pt idx="292901">17</cx:pt>
          <cx:pt idx="292902">0</cx:pt>
          <cx:pt idx="292903">20</cx:pt>
          <cx:pt idx="292904">126</cx:pt>
          <cx:pt idx="292905">34</cx:pt>
          <cx:pt idx="292906">1</cx:pt>
          <cx:pt idx="292907">0</cx:pt>
          <cx:pt idx="292908">34</cx:pt>
          <cx:pt idx="292909">0</cx:pt>
          <cx:pt idx="292910">0</cx:pt>
          <cx:pt idx="292911">0</cx:pt>
          <cx:pt idx="292912">68</cx:pt>
          <cx:pt idx="292913">157</cx:pt>
          <cx:pt idx="292914">95</cx:pt>
          <cx:pt idx="292915">61</cx:pt>
          <cx:pt idx="292916">0</cx:pt>
          <cx:pt idx="292917">27</cx:pt>
          <cx:pt idx="292918">223</cx:pt>
          <cx:pt idx="292919">16</cx:pt>
          <cx:pt idx="292920">299</cx:pt>
          <cx:pt idx="292921">0</cx:pt>
          <cx:pt idx="292922">0</cx:pt>
          <cx:pt idx="292923">26</cx:pt>
          <cx:pt idx="292924">356</cx:pt>
          <cx:pt idx="292925">102</cx:pt>
          <cx:pt idx="292926">0</cx:pt>
          <cx:pt idx="292927">11</cx:pt>
          <cx:pt idx="292928">26</cx:pt>
          <cx:pt idx="292929">0</cx:pt>
          <cx:pt idx="292930">191</cx:pt>
          <cx:pt idx="292931">9</cx:pt>
          <cx:pt idx="292932">5</cx:pt>
          <cx:pt idx="292933">133</cx:pt>
          <cx:pt idx="292934">35</cx:pt>
          <cx:pt idx="292935">0</cx:pt>
          <cx:pt idx="292936">37</cx:pt>
          <cx:pt idx="292937">12</cx:pt>
          <cx:pt idx="292938">20</cx:pt>
          <cx:pt idx="292939">72</cx:pt>
          <cx:pt idx="292940">344</cx:pt>
          <cx:pt idx="292941">47</cx:pt>
          <cx:pt idx="292942">1</cx:pt>
          <cx:pt idx="292943">1</cx:pt>
          <cx:pt idx="292944">0</cx:pt>
          <cx:pt idx="292945">5</cx:pt>
          <cx:pt idx="292946">0</cx:pt>
          <cx:pt idx="292947">490</cx:pt>
          <cx:pt idx="292948">146</cx:pt>
          <cx:pt idx="292949">92</cx:pt>
          <cx:pt idx="292950">10</cx:pt>
          <cx:pt idx="292951">63</cx:pt>
          <cx:pt idx="292952">17</cx:pt>
          <cx:pt idx="292953">27</cx:pt>
          <cx:pt idx="292954">21</cx:pt>
          <cx:pt idx="292955">10</cx:pt>
          <cx:pt idx="292956">47</cx:pt>
          <cx:pt idx="292957">54</cx:pt>
          <cx:pt idx="292958">204</cx:pt>
          <cx:pt idx="292959">40</cx:pt>
          <cx:pt idx="292960">203</cx:pt>
          <cx:pt idx="292961">16</cx:pt>
          <cx:pt idx="292962">45</cx:pt>
          <cx:pt idx="292963">0</cx:pt>
          <cx:pt idx="292964">14</cx:pt>
          <cx:pt idx="292965">115</cx:pt>
          <cx:pt idx="292966">0</cx:pt>
          <cx:pt idx="292967">8</cx:pt>
          <cx:pt idx="292968">22</cx:pt>
          <cx:pt idx="292969">0</cx:pt>
          <cx:pt idx="292970">0</cx:pt>
          <cx:pt idx="292971">1</cx:pt>
          <cx:pt idx="292972">0</cx:pt>
          <cx:pt idx="292973">1</cx:pt>
          <cx:pt idx="292974">511</cx:pt>
          <cx:pt idx="292975">1</cx:pt>
          <cx:pt idx="292976">1</cx:pt>
          <cx:pt idx="292977">0</cx:pt>
          <cx:pt idx="292978">0</cx:pt>
          <cx:pt idx="292979">118</cx:pt>
          <cx:pt idx="292980">195</cx:pt>
          <cx:pt idx="292981">201</cx:pt>
          <cx:pt idx="292982">107</cx:pt>
          <cx:pt idx="292983">595</cx:pt>
          <cx:pt idx="292984">6</cx:pt>
          <cx:pt idx="292985">516</cx:pt>
          <cx:pt idx="292986">0</cx:pt>
          <cx:pt idx="292987">0</cx:pt>
          <cx:pt idx="292988">1</cx:pt>
          <cx:pt idx="292989">0</cx:pt>
          <cx:pt idx="292990">16</cx:pt>
          <cx:pt idx="292991">388</cx:pt>
          <cx:pt idx="292992">2</cx:pt>
          <cx:pt idx="292993">77</cx:pt>
          <cx:pt idx="292994">65</cx:pt>
          <cx:pt idx="292995">38</cx:pt>
          <cx:pt idx="292996">15</cx:pt>
          <cx:pt idx="292997">1</cx:pt>
          <cx:pt idx="292998">6</cx:pt>
          <cx:pt idx="292999">22</cx:pt>
          <cx:pt idx="293000">34</cx:pt>
          <cx:pt idx="293001">375</cx:pt>
          <cx:pt idx="293002">28</cx:pt>
          <cx:pt idx="293003">0</cx:pt>
          <cx:pt idx="293004">13</cx:pt>
          <cx:pt idx="293005">25</cx:pt>
          <cx:pt idx="293006">16</cx:pt>
          <cx:pt idx="293007">0</cx:pt>
          <cx:pt idx="293008">21</cx:pt>
          <cx:pt idx="293009">1</cx:pt>
          <cx:pt idx="293010">64</cx:pt>
          <cx:pt idx="293011">1</cx:pt>
          <cx:pt idx="293012">1</cx:pt>
          <cx:pt idx="293013">29</cx:pt>
          <cx:pt idx="293014">171</cx:pt>
          <cx:pt idx="293015">9</cx:pt>
          <cx:pt idx="293016">252</cx:pt>
          <cx:pt idx="293017">3</cx:pt>
          <cx:pt idx="293018">0</cx:pt>
          <cx:pt idx="293019">0</cx:pt>
          <cx:pt idx="293020">1</cx:pt>
          <cx:pt idx="293021">1</cx:pt>
          <cx:pt idx="293022">0</cx:pt>
          <cx:pt idx="293023">24</cx:pt>
          <cx:pt idx="293024">0</cx:pt>
          <cx:pt idx="293025">0</cx:pt>
          <cx:pt idx="293026">179</cx:pt>
          <cx:pt idx="293027">7</cx:pt>
          <cx:pt idx="293028">0</cx:pt>
          <cx:pt idx="293029">25</cx:pt>
          <cx:pt idx="293030">32</cx:pt>
          <cx:pt idx="293031">0</cx:pt>
          <cx:pt idx="293032">20</cx:pt>
          <cx:pt idx="293033">5</cx:pt>
          <cx:pt idx="293034">0</cx:pt>
          <cx:pt idx="293035">49</cx:pt>
          <cx:pt idx="293036">155</cx:pt>
          <cx:pt idx="293037">0</cx:pt>
          <cx:pt idx="293038">1</cx:pt>
          <cx:pt idx="293039">0</cx:pt>
          <cx:pt idx="293040">18</cx:pt>
          <cx:pt idx="293041">7</cx:pt>
          <cx:pt idx="293042">0</cx:pt>
          <cx:pt idx="293043">1</cx:pt>
          <cx:pt idx="293044">1</cx:pt>
          <cx:pt idx="293045">9</cx:pt>
          <cx:pt idx="293046">26</cx:pt>
          <cx:pt idx="293047">3</cx:pt>
          <cx:pt idx="293048">49</cx:pt>
          <cx:pt idx="293049">0</cx:pt>
          <cx:pt idx="293050">0</cx:pt>
          <cx:pt idx="293051">0</cx:pt>
          <cx:pt idx="293052">12</cx:pt>
          <cx:pt idx="293053">22</cx:pt>
          <cx:pt idx="293054">0</cx:pt>
          <cx:pt idx="293055">0</cx:pt>
          <cx:pt idx="293056">0</cx:pt>
          <cx:pt idx="293057">1</cx:pt>
          <cx:pt idx="293058">154</cx:pt>
          <cx:pt idx="293059">49</cx:pt>
          <cx:pt idx="293060">74</cx:pt>
          <cx:pt idx="293061">7</cx:pt>
          <cx:pt idx="293062">28</cx:pt>
          <cx:pt idx="293063">210</cx:pt>
          <cx:pt idx="293064">22</cx:pt>
          <cx:pt idx="293065">0</cx:pt>
          <cx:pt idx="293066">1</cx:pt>
          <cx:pt idx="293067">111</cx:pt>
          <cx:pt idx="293068">3</cx:pt>
          <cx:pt idx="293069">3</cx:pt>
          <cx:pt idx="293070">26</cx:pt>
          <cx:pt idx="293071">6</cx:pt>
          <cx:pt idx="293072">62</cx:pt>
          <cx:pt idx="293073">8</cx:pt>
          <cx:pt idx="293074">0</cx:pt>
          <cx:pt idx="293075">0</cx:pt>
          <cx:pt idx="293076">0</cx:pt>
          <cx:pt idx="293077">20</cx:pt>
          <cx:pt idx="293078">0</cx:pt>
          <cx:pt idx="293079">13</cx:pt>
          <cx:pt idx="293080">0</cx:pt>
          <cx:pt idx="293081">0</cx:pt>
          <cx:pt idx="293082">0</cx:pt>
          <cx:pt idx="293083">1</cx:pt>
          <cx:pt idx="293084">224</cx:pt>
          <cx:pt idx="293085">3</cx:pt>
          <cx:pt idx="293086">15</cx:pt>
          <cx:pt idx="293087">11</cx:pt>
          <cx:pt idx="293088">0</cx:pt>
          <cx:pt idx="293089">30</cx:pt>
          <cx:pt idx="293090">3</cx:pt>
          <cx:pt idx="293091">3</cx:pt>
          <cx:pt idx="293092">105</cx:pt>
          <cx:pt idx="293093">14</cx:pt>
          <cx:pt idx="293094">5</cx:pt>
          <cx:pt idx="293095">1</cx:pt>
          <cx:pt idx="293096">16</cx:pt>
          <cx:pt idx="293097">14</cx:pt>
          <cx:pt idx="293098">63</cx:pt>
          <cx:pt idx="293099">9</cx:pt>
          <cx:pt idx="293100">5</cx:pt>
          <cx:pt idx="293101">4</cx:pt>
          <cx:pt idx="293102">586</cx:pt>
          <cx:pt idx="293103">0</cx:pt>
          <cx:pt idx="293104">122</cx:pt>
          <cx:pt idx="293105">27</cx:pt>
          <cx:pt idx="293106">3</cx:pt>
          <cx:pt idx="293107">21</cx:pt>
          <cx:pt idx="293108">28</cx:pt>
          <cx:pt idx="293109">0</cx:pt>
          <cx:pt idx="293110">81</cx:pt>
          <cx:pt idx="293111">7</cx:pt>
          <cx:pt idx="293112">83</cx:pt>
          <cx:pt idx="293113">196</cx:pt>
          <cx:pt idx="293114">0</cx:pt>
          <cx:pt idx="293115">1</cx:pt>
          <cx:pt idx="293116">0</cx:pt>
          <cx:pt idx="293117">1</cx:pt>
          <cx:pt idx="293118">44</cx:pt>
          <cx:pt idx="293119">595</cx:pt>
          <cx:pt idx="293120">1</cx:pt>
          <cx:pt idx="293121">0</cx:pt>
          <cx:pt idx="293122">1</cx:pt>
          <cx:pt idx="293123">1</cx:pt>
          <cx:pt idx="293124">10</cx:pt>
          <cx:pt idx="293125">0</cx:pt>
          <cx:pt idx="293126">17</cx:pt>
          <cx:pt idx="293127">3</cx:pt>
          <cx:pt idx="293128">54</cx:pt>
          <cx:pt idx="293129">52</cx:pt>
          <cx:pt idx="293130">1</cx:pt>
          <cx:pt idx="293131">99</cx:pt>
          <cx:pt idx="293132">96</cx:pt>
          <cx:pt idx="293133">0</cx:pt>
          <cx:pt idx="293134">30</cx:pt>
          <cx:pt idx="293135">4</cx:pt>
          <cx:pt idx="293136">133</cx:pt>
          <cx:pt idx="293137">60</cx:pt>
          <cx:pt idx="293138">93</cx:pt>
          <cx:pt idx="293139">72</cx:pt>
          <cx:pt idx="293140">79</cx:pt>
          <cx:pt idx="293141">0</cx:pt>
          <cx:pt idx="293142">1</cx:pt>
          <cx:pt idx="293143">8</cx:pt>
          <cx:pt idx="293144">2</cx:pt>
          <cx:pt idx="293145">58</cx:pt>
          <cx:pt idx="293146">70</cx:pt>
          <cx:pt idx="293147">1</cx:pt>
          <cx:pt idx="293148">36</cx:pt>
          <cx:pt idx="293149">0</cx:pt>
          <cx:pt idx="293150">167</cx:pt>
          <cx:pt idx="293151">10</cx:pt>
          <cx:pt idx="293152">16</cx:pt>
          <cx:pt idx="293153">114</cx:pt>
          <cx:pt idx="293154">19</cx:pt>
          <cx:pt idx="293155">0</cx:pt>
          <cx:pt idx="293156">0</cx:pt>
          <cx:pt idx="293157">9</cx:pt>
          <cx:pt idx="293158">158</cx:pt>
          <cx:pt idx="293159">20</cx:pt>
          <cx:pt idx="293160">0</cx:pt>
          <cx:pt idx="293161">0</cx:pt>
          <cx:pt idx="293162">13</cx:pt>
          <cx:pt idx="293163">55</cx:pt>
          <cx:pt idx="293164">31</cx:pt>
          <cx:pt idx="293165">23</cx:pt>
          <cx:pt idx="293166">415</cx:pt>
          <cx:pt idx="293167">64</cx:pt>
          <cx:pt idx="293168">42</cx:pt>
          <cx:pt idx="293169">51</cx:pt>
          <cx:pt idx="293170">126</cx:pt>
          <cx:pt idx="293171">35</cx:pt>
          <cx:pt idx="293172">15</cx:pt>
          <cx:pt idx="293173">1</cx:pt>
          <cx:pt idx="293174">13</cx:pt>
          <cx:pt idx="293175">91</cx:pt>
          <cx:pt idx="293176">1</cx:pt>
          <cx:pt idx="293177">11</cx:pt>
          <cx:pt idx="293178">85</cx:pt>
          <cx:pt idx="293179">4</cx:pt>
          <cx:pt idx="293180">1</cx:pt>
          <cx:pt idx="293181">0</cx:pt>
          <cx:pt idx="293182">0</cx:pt>
          <cx:pt idx="293183">1</cx:pt>
          <cx:pt idx="293184">6</cx:pt>
          <cx:pt idx="293185">49</cx:pt>
          <cx:pt idx="293186">17</cx:pt>
          <cx:pt idx="293187">1</cx:pt>
          <cx:pt idx="293188">0</cx:pt>
          <cx:pt idx="293189">82</cx:pt>
          <cx:pt idx="293190">1</cx:pt>
          <cx:pt idx="293191">2</cx:pt>
          <cx:pt idx="293192">3</cx:pt>
          <cx:pt idx="293193">45</cx:pt>
          <cx:pt idx="293194">0</cx:pt>
          <cx:pt idx="293195">196</cx:pt>
          <cx:pt idx="293196">8</cx:pt>
          <cx:pt idx="293197">30</cx:pt>
          <cx:pt idx="293198">0</cx:pt>
          <cx:pt idx="293199">6</cx:pt>
          <cx:pt idx="293200">28</cx:pt>
          <cx:pt idx="293201">125</cx:pt>
          <cx:pt idx="293202">63</cx:pt>
          <cx:pt idx="293203">0</cx:pt>
          <cx:pt idx="293204">226</cx:pt>
          <cx:pt idx="293205">267</cx:pt>
          <cx:pt idx="293206">36</cx:pt>
          <cx:pt idx="293207">10</cx:pt>
          <cx:pt idx="293208">22</cx:pt>
          <cx:pt idx="293209">22</cx:pt>
          <cx:pt idx="293210">51</cx:pt>
          <cx:pt idx="293211">1</cx:pt>
          <cx:pt idx="293212">31</cx:pt>
          <cx:pt idx="293213">7</cx:pt>
          <cx:pt idx="293214">19</cx:pt>
          <cx:pt idx="293215">25</cx:pt>
          <cx:pt idx="293216">235</cx:pt>
          <cx:pt idx="293217">26</cx:pt>
          <cx:pt idx="293218">2</cx:pt>
          <cx:pt idx="293219">163</cx:pt>
          <cx:pt idx="293220">95</cx:pt>
          <cx:pt idx="293221">57</cx:pt>
          <cx:pt idx="293222">15</cx:pt>
          <cx:pt idx="293223">62</cx:pt>
          <cx:pt idx="293224">121</cx:pt>
          <cx:pt idx="293225">19</cx:pt>
          <cx:pt idx="293226">2</cx:pt>
          <cx:pt idx="293227">0</cx:pt>
          <cx:pt idx="293228">1</cx:pt>
          <cx:pt idx="293229">25</cx:pt>
          <cx:pt idx="293230">1</cx:pt>
          <cx:pt idx="293231">0</cx:pt>
          <cx:pt idx="293232">36</cx:pt>
          <cx:pt idx="293233">0</cx:pt>
          <cx:pt idx="293234">13</cx:pt>
          <cx:pt idx="293235">46</cx:pt>
          <cx:pt idx="293236">0</cx:pt>
          <cx:pt idx="293237">0</cx:pt>
          <cx:pt idx="293238">0</cx:pt>
          <cx:pt idx="293239">395</cx:pt>
          <cx:pt idx="293240">0</cx:pt>
          <cx:pt idx="293241">304</cx:pt>
          <cx:pt idx="293242">17</cx:pt>
          <cx:pt idx="293243">125</cx:pt>
          <cx:pt idx="293244">13</cx:pt>
          <cx:pt idx="293245">43</cx:pt>
          <cx:pt idx="293246">22</cx:pt>
          <cx:pt idx="293247">0</cx:pt>
          <cx:pt idx="293248">4</cx:pt>
          <cx:pt idx="293249">5</cx:pt>
          <cx:pt idx="293250">6</cx:pt>
          <cx:pt idx="293251">3</cx:pt>
          <cx:pt idx="293252">24</cx:pt>
          <cx:pt idx="293253">42</cx:pt>
          <cx:pt idx="293254">3</cx:pt>
          <cx:pt idx="293255">56</cx:pt>
          <cx:pt idx="293256">0</cx:pt>
          <cx:pt idx="293257">25</cx:pt>
          <cx:pt idx="293258">14</cx:pt>
          <cx:pt idx="293259">17</cx:pt>
          <cx:pt idx="293260">0</cx:pt>
          <cx:pt idx="293261">8</cx:pt>
          <cx:pt idx="293262">293</cx:pt>
          <cx:pt idx="293263">0</cx:pt>
          <cx:pt idx="293264">126</cx:pt>
          <cx:pt idx="293265">102</cx:pt>
          <cx:pt idx="293266">1</cx:pt>
          <cx:pt idx="293267">0</cx:pt>
          <cx:pt idx="293268">16</cx:pt>
          <cx:pt idx="293269">17</cx:pt>
          <cx:pt idx="293270">27</cx:pt>
          <cx:pt idx="293271">2</cx:pt>
          <cx:pt idx="293272">17</cx:pt>
          <cx:pt idx="293273">1</cx:pt>
          <cx:pt idx="293274">1</cx:pt>
          <cx:pt idx="293275">156</cx:pt>
          <cx:pt idx="293276">13</cx:pt>
          <cx:pt idx="293277">0</cx:pt>
          <cx:pt idx="293278">2</cx:pt>
          <cx:pt idx="293279">2</cx:pt>
          <cx:pt idx="293280">36</cx:pt>
          <cx:pt idx="293281">30</cx:pt>
          <cx:pt idx="293282">62</cx:pt>
          <cx:pt idx="293283">156</cx:pt>
          <cx:pt idx="293284">0</cx:pt>
          <cx:pt idx="293285">259</cx:pt>
          <cx:pt idx="293286">36</cx:pt>
          <cx:pt idx="293287">114</cx:pt>
          <cx:pt idx="293288">17</cx:pt>
          <cx:pt idx="293289">0</cx:pt>
          <cx:pt idx="293290">0</cx:pt>
          <cx:pt idx="293291">0</cx:pt>
          <cx:pt idx="293292">0</cx:pt>
          <cx:pt idx="293293">0</cx:pt>
          <cx:pt idx="293294">0</cx:pt>
          <cx:pt idx="293295">0</cx:pt>
          <cx:pt idx="293296">0</cx:pt>
          <cx:pt idx="293297">6</cx:pt>
          <cx:pt idx="293298">1</cx:pt>
          <cx:pt idx="293299">0</cx:pt>
          <cx:pt idx="293300">13</cx:pt>
          <cx:pt idx="293301">11</cx:pt>
          <cx:pt idx="293302">0</cx:pt>
          <cx:pt idx="293303">22</cx:pt>
          <cx:pt idx="293304">4</cx:pt>
          <cx:pt idx="293305">3</cx:pt>
          <cx:pt idx="293306">11</cx:pt>
          <cx:pt idx="293307">46</cx:pt>
          <cx:pt idx="293308">280</cx:pt>
          <cx:pt idx="293309">225</cx:pt>
          <cx:pt idx="293310">10</cx:pt>
          <cx:pt idx="293311">87</cx:pt>
          <cx:pt idx="293312">21</cx:pt>
          <cx:pt idx="293313">0</cx:pt>
          <cx:pt idx="293314">19</cx:pt>
          <cx:pt idx="293315">25</cx:pt>
          <cx:pt idx="293316">3</cx:pt>
          <cx:pt idx="293317">22</cx:pt>
          <cx:pt idx="293318">9</cx:pt>
          <cx:pt idx="293319">10</cx:pt>
          <cx:pt idx="293320">2</cx:pt>
          <cx:pt idx="293321">0</cx:pt>
          <cx:pt idx="293322">7</cx:pt>
          <cx:pt idx="293323">15</cx:pt>
          <cx:pt idx="293324">503</cx:pt>
          <cx:pt idx="293325">0</cx:pt>
          <cx:pt idx="293326">1</cx:pt>
          <cx:pt idx="293327">1</cx:pt>
          <cx:pt idx="293328">4</cx:pt>
          <cx:pt idx="293329">34</cx:pt>
          <cx:pt idx="293330">378</cx:pt>
          <cx:pt idx="293331">11</cx:pt>
          <cx:pt idx="293332">0</cx:pt>
          <cx:pt idx="293333">179</cx:pt>
          <cx:pt idx="293334">0</cx:pt>
          <cx:pt idx="293335">22</cx:pt>
          <cx:pt idx="293336">106</cx:pt>
          <cx:pt idx="293337">27</cx:pt>
          <cx:pt idx="293338">7</cx:pt>
          <cx:pt idx="293339">100</cx:pt>
          <cx:pt idx="293340">1</cx:pt>
          <cx:pt idx="293341">298</cx:pt>
          <cx:pt idx="293342">1</cx:pt>
          <cx:pt idx="293343">72</cx:pt>
          <cx:pt idx="293344">12</cx:pt>
          <cx:pt idx="293345">40</cx:pt>
          <cx:pt idx="293346">18</cx:pt>
          <cx:pt idx="293347">52</cx:pt>
          <cx:pt idx="293348">10</cx:pt>
          <cx:pt idx="293349">175</cx:pt>
          <cx:pt idx="293350">1</cx:pt>
          <cx:pt idx="293351">42</cx:pt>
          <cx:pt idx="293352">1</cx:pt>
          <cx:pt idx="293353">305</cx:pt>
          <cx:pt idx="293354">0</cx:pt>
          <cx:pt idx="293355">2</cx:pt>
          <cx:pt idx="293356">14</cx:pt>
          <cx:pt idx="293357">0</cx:pt>
          <cx:pt idx="293358">6</cx:pt>
          <cx:pt idx="293359">148</cx:pt>
          <cx:pt idx="293360">3</cx:pt>
          <cx:pt idx="293361">21</cx:pt>
          <cx:pt idx="293362">6</cx:pt>
          <cx:pt idx="293363">0</cx:pt>
          <cx:pt idx="293364">1</cx:pt>
          <cx:pt idx="293365">0</cx:pt>
          <cx:pt idx="293366">107</cx:pt>
          <cx:pt idx="293367">22</cx:pt>
          <cx:pt idx="293368">188</cx:pt>
          <cx:pt idx="293369">1</cx:pt>
          <cx:pt idx="293370">110</cx:pt>
          <cx:pt idx="293371">0</cx:pt>
          <cx:pt idx="293372">0</cx:pt>
          <cx:pt idx="293373">0</cx:pt>
          <cx:pt idx="293374">167</cx:pt>
          <cx:pt idx="293375">0</cx:pt>
          <cx:pt idx="293376">1</cx:pt>
          <cx:pt idx="293377">0</cx:pt>
          <cx:pt idx="293378">3</cx:pt>
          <cx:pt idx="293379">105</cx:pt>
          <cx:pt idx="293380">373</cx:pt>
          <cx:pt idx="293381">3</cx:pt>
          <cx:pt idx="293382">78</cx:pt>
          <cx:pt idx="293383">0</cx:pt>
          <cx:pt idx="293384">70</cx:pt>
          <cx:pt idx="293385">0</cx:pt>
          <cx:pt idx="293386">41</cx:pt>
          <cx:pt idx="293387">0</cx:pt>
          <cx:pt idx="293388">34</cx:pt>
          <cx:pt idx="293389">0</cx:pt>
          <cx:pt idx="293390">0</cx:pt>
          <cx:pt idx="293391">1</cx:pt>
          <cx:pt idx="293392">3</cx:pt>
          <cx:pt idx="293393">0</cx:pt>
          <cx:pt idx="293394">0</cx:pt>
          <cx:pt idx="293395">1</cx:pt>
          <cx:pt idx="293396">0</cx:pt>
          <cx:pt idx="293397">12</cx:pt>
          <cx:pt idx="293398">0</cx:pt>
          <cx:pt idx="293399">7</cx:pt>
          <cx:pt idx="293400">24</cx:pt>
          <cx:pt idx="293401">8</cx:pt>
          <cx:pt idx="293402">166</cx:pt>
          <cx:pt idx="293403">3</cx:pt>
          <cx:pt idx="293404">105</cx:pt>
          <cx:pt idx="293405">15</cx:pt>
          <cx:pt idx="293406">27</cx:pt>
          <cx:pt idx="293407">18</cx:pt>
          <cx:pt idx="293408">4</cx:pt>
          <cx:pt idx="293409">2</cx:pt>
          <cx:pt idx="293410">7</cx:pt>
          <cx:pt idx="293411">7</cx:pt>
          <cx:pt idx="293412">0</cx:pt>
          <cx:pt idx="293413">1</cx:pt>
          <cx:pt idx="293414">71</cx:pt>
          <cx:pt idx="293415">420</cx:pt>
          <cx:pt idx="293416">41</cx:pt>
          <cx:pt idx="293417">21</cx:pt>
          <cx:pt idx="293418">1</cx:pt>
          <cx:pt idx="293419">70</cx:pt>
          <cx:pt idx="293420">2</cx:pt>
          <cx:pt idx="293421">1</cx:pt>
          <cx:pt idx="293422">199</cx:pt>
          <cx:pt idx="293423">0</cx:pt>
          <cx:pt idx="293424">107</cx:pt>
          <cx:pt idx="293425">0</cx:pt>
          <cx:pt idx="293426">5</cx:pt>
          <cx:pt idx="293427">1</cx:pt>
          <cx:pt idx="293428">50</cx:pt>
          <cx:pt idx="293429">149</cx:pt>
          <cx:pt idx="293430">102</cx:pt>
          <cx:pt idx="293431">129</cx:pt>
          <cx:pt idx="293432">24</cx:pt>
          <cx:pt idx="293433">6</cx:pt>
          <cx:pt idx="293434">13</cx:pt>
          <cx:pt idx="293435">41</cx:pt>
          <cx:pt idx="293436">90</cx:pt>
          <cx:pt idx="293437">79</cx:pt>
          <cx:pt idx="293438">8</cx:pt>
          <cx:pt idx="293439">0</cx:pt>
          <cx:pt idx="293440">43</cx:pt>
          <cx:pt idx="293441">6</cx:pt>
          <cx:pt idx="293442">0</cx:pt>
          <cx:pt idx="293443">1</cx:pt>
          <cx:pt idx="293444">34</cx:pt>
          <cx:pt idx="293445">6</cx:pt>
          <cx:pt idx="293446">4</cx:pt>
          <cx:pt idx="293447">0</cx:pt>
          <cx:pt idx="293448">0</cx:pt>
          <cx:pt idx="293449">1</cx:pt>
          <cx:pt idx="293450">0</cx:pt>
          <cx:pt idx="293451">7</cx:pt>
          <cx:pt idx="293452">157</cx:pt>
          <cx:pt idx="293453">13</cx:pt>
          <cx:pt idx="293454">8</cx:pt>
          <cx:pt idx="293455">0</cx:pt>
          <cx:pt idx="293456">107</cx:pt>
          <cx:pt idx="293457">46</cx:pt>
          <cx:pt idx="293458">17</cx:pt>
          <cx:pt idx="293459">0</cx:pt>
          <cx:pt idx="293460">0</cx:pt>
          <cx:pt idx="293461">0</cx:pt>
          <cx:pt idx="293462">3</cx:pt>
          <cx:pt idx="293463">6</cx:pt>
          <cx:pt idx="293464">21</cx:pt>
          <cx:pt idx="293465">4</cx:pt>
          <cx:pt idx="293466">0</cx:pt>
          <cx:pt idx="293467">2</cx:pt>
          <cx:pt idx="293468">68</cx:pt>
          <cx:pt idx="293469">0</cx:pt>
          <cx:pt idx="293470">1</cx:pt>
          <cx:pt idx="293471">0</cx:pt>
          <cx:pt idx="293472">0</cx:pt>
          <cx:pt idx="293473">123</cx:pt>
          <cx:pt idx="293474">0</cx:pt>
          <cx:pt idx="293475">1</cx:pt>
          <cx:pt idx="293476">10</cx:pt>
          <cx:pt idx="293477">398</cx:pt>
          <cx:pt idx="293478">0</cx:pt>
          <cx:pt idx="293479">7</cx:pt>
          <cx:pt idx="293480">6</cx:pt>
          <cx:pt idx="293481">0</cx:pt>
          <cx:pt idx="293482">286</cx:pt>
          <cx:pt idx="293483">20</cx:pt>
          <cx:pt idx="293484">174</cx:pt>
          <cx:pt idx="293485">4</cx:pt>
          <cx:pt idx="293486">13</cx:pt>
          <cx:pt idx="293487">34</cx:pt>
          <cx:pt idx="293488">4</cx:pt>
          <cx:pt idx="293489">0</cx:pt>
          <cx:pt idx="293490">1</cx:pt>
          <cx:pt idx="293491">29</cx:pt>
          <cx:pt idx="293492">0</cx:pt>
          <cx:pt idx="293493">23</cx:pt>
          <cx:pt idx="293494">185</cx:pt>
          <cx:pt idx="293495">1</cx:pt>
          <cx:pt idx="293496">144</cx:pt>
          <cx:pt idx="293497">154</cx:pt>
          <cx:pt idx="293498">21</cx:pt>
          <cx:pt idx="293499">0</cx:pt>
          <cx:pt idx="293500">34</cx:pt>
          <cx:pt idx="293501">0</cx:pt>
          <cx:pt idx="293502">7</cx:pt>
          <cx:pt idx="293503">8</cx:pt>
          <cx:pt idx="293504">0</cx:pt>
          <cx:pt idx="293505">0</cx:pt>
          <cx:pt idx="293506">0</cx:pt>
          <cx:pt idx="293507">1</cx:pt>
          <cx:pt idx="293508">7</cx:pt>
          <cx:pt idx="293509">240</cx:pt>
          <cx:pt idx="293510">11</cx:pt>
          <cx:pt idx="293511">0</cx:pt>
          <cx:pt idx="293512">0</cx:pt>
          <cx:pt idx="293513">216</cx:pt>
          <cx:pt idx="293514">69</cx:pt>
          <cx:pt idx="293515">0</cx:pt>
          <cx:pt idx="293516">0</cx:pt>
          <cx:pt idx="293517">18</cx:pt>
          <cx:pt idx="293518">16</cx:pt>
          <cx:pt idx="293519">20</cx:pt>
          <cx:pt idx="293520">25</cx:pt>
          <cx:pt idx="293521">47</cx:pt>
          <cx:pt idx="293522">96</cx:pt>
          <cx:pt idx="293523">0</cx:pt>
          <cx:pt idx="293524">0</cx:pt>
          <cx:pt idx="293525">5</cx:pt>
          <cx:pt idx="293526">6</cx:pt>
          <cx:pt idx="293527">40</cx:pt>
          <cx:pt idx="293528">0</cx:pt>
          <cx:pt idx="293529">391</cx:pt>
          <cx:pt idx="293530">0</cx:pt>
          <cx:pt idx="293531">9</cx:pt>
          <cx:pt idx="293532">0</cx:pt>
          <cx:pt idx="293533">187</cx:pt>
          <cx:pt idx="293534">0</cx:pt>
          <cx:pt idx="293535">470</cx:pt>
          <cx:pt idx="293536">8</cx:pt>
          <cx:pt idx="293537">0</cx:pt>
          <cx:pt idx="293538">3</cx:pt>
          <cx:pt idx="293539">4</cx:pt>
          <cx:pt idx="293540">1</cx:pt>
          <cx:pt idx="293541">0</cx:pt>
          <cx:pt idx="293542">11</cx:pt>
          <cx:pt idx="293543">20</cx:pt>
          <cx:pt idx="293544">63</cx:pt>
          <cx:pt idx="293545">1</cx:pt>
          <cx:pt idx="293546">8</cx:pt>
          <cx:pt idx="293547">153</cx:pt>
          <cx:pt idx="293548">0</cx:pt>
          <cx:pt idx="293549">0</cx:pt>
          <cx:pt idx="293550">0</cx:pt>
          <cx:pt idx="293551">2</cx:pt>
          <cx:pt idx="293552">43</cx:pt>
          <cx:pt idx="293553">13</cx:pt>
          <cx:pt idx="293554">0</cx:pt>
          <cx:pt idx="293555">4</cx:pt>
          <cx:pt idx="293556">0</cx:pt>
          <cx:pt idx="293557">9</cx:pt>
          <cx:pt idx="293558">26</cx:pt>
          <cx:pt idx="293559">58</cx:pt>
          <cx:pt idx="293560">0</cx:pt>
          <cx:pt idx="293561">12</cx:pt>
          <cx:pt idx="293562">1</cx:pt>
          <cx:pt idx="293563">0</cx:pt>
          <cx:pt idx="293564">2</cx:pt>
          <cx:pt idx="293565">1</cx:pt>
          <cx:pt idx="293566">15</cx:pt>
          <cx:pt idx="293567">285</cx:pt>
          <cx:pt idx="293568">1</cx:pt>
          <cx:pt idx="293569">0</cx:pt>
          <cx:pt idx="293570">21</cx:pt>
          <cx:pt idx="293571">5</cx:pt>
          <cx:pt idx="293572">16</cx:pt>
          <cx:pt idx="293573">60</cx:pt>
          <cx:pt idx="293574">3</cx:pt>
          <cx:pt idx="293575">10</cx:pt>
          <cx:pt idx="293576">53</cx:pt>
          <cx:pt idx="293577">20</cx:pt>
          <cx:pt idx="293578">582</cx:pt>
          <cx:pt idx="293579">0</cx:pt>
          <cx:pt idx="293580">0</cx:pt>
          <cx:pt idx="293581">4</cx:pt>
          <cx:pt idx="293582">20</cx:pt>
          <cx:pt idx="293583">9</cx:pt>
          <cx:pt idx="293584">6</cx:pt>
          <cx:pt idx="293585">30</cx:pt>
          <cx:pt idx="293586">30</cx:pt>
          <cx:pt idx="293587">22</cx:pt>
          <cx:pt idx="293588">1</cx:pt>
          <cx:pt idx="293589">4</cx:pt>
          <cx:pt idx="293590">15</cx:pt>
          <cx:pt idx="293591">65</cx:pt>
          <cx:pt idx="293592">1</cx:pt>
          <cx:pt idx="293593">0</cx:pt>
          <cx:pt idx="293594">10</cx:pt>
          <cx:pt idx="293595">0</cx:pt>
          <cx:pt idx="293596">3</cx:pt>
          <cx:pt idx="293597">1</cx:pt>
          <cx:pt idx="293598">0</cx:pt>
          <cx:pt idx="293599">26</cx:pt>
          <cx:pt idx="293600">8</cx:pt>
          <cx:pt idx="293601">0</cx:pt>
          <cx:pt idx="293602">0</cx:pt>
          <cx:pt idx="293603">17</cx:pt>
          <cx:pt idx="293604">0</cx:pt>
          <cx:pt idx="293605">0</cx:pt>
          <cx:pt idx="293606">40</cx:pt>
          <cx:pt idx="293607">42</cx:pt>
          <cx:pt idx="293608">88</cx:pt>
          <cx:pt idx="293609">0</cx:pt>
          <cx:pt idx="293610">37</cx:pt>
          <cx:pt idx="293611">0</cx:pt>
          <cx:pt idx="293612">342</cx:pt>
          <cx:pt idx="293613">84</cx:pt>
          <cx:pt idx="293614">124</cx:pt>
          <cx:pt idx="293615">7</cx:pt>
          <cx:pt idx="293616">78</cx:pt>
          <cx:pt idx="293617">0</cx:pt>
          <cx:pt idx="293618">56</cx:pt>
          <cx:pt idx="293619">0</cx:pt>
          <cx:pt idx="293620">0</cx:pt>
          <cx:pt idx="293621">0</cx:pt>
          <cx:pt idx="293622">41</cx:pt>
          <cx:pt idx="293623">0</cx:pt>
          <cx:pt idx="293624">0</cx:pt>
          <cx:pt idx="293625">3</cx:pt>
          <cx:pt idx="293626">0</cx:pt>
          <cx:pt idx="293627">0</cx:pt>
          <cx:pt idx="293628">0</cx:pt>
          <cx:pt idx="293629">0</cx:pt>
          <cx:pt idx="293630">3</cx:pt>
          <cx:pt idx="293631">0</cx:pt>
          <cx:pt idx="293632">0</cx:pt>
          <cx:pt idx="293633">35</cx:pt>
          <cx:pt idx="293634">26</cx:pt>
          <cx:pt idx="293635">0</cx:pt>
          <cx:pt idx="293636">0</cx:pt>
          <cx:pt idx="293637">245</cx:pt>
          <cx:pt idx="293638">1</cx:pt>
          <cx:pt idx="293639">0</cx:pt>
          <cx:pt idx="293640">160</cx:pt>
          <cx:pt idx="293641">0</cx:pt>
          <cx:pt idx="293642">302</cx:pt>
          <cx:pt idx="293643">20</cx:pt>
          <cx:pt idx="293644">122</cx:pt>
          <cx:pt idx="293645">0</cx:pt>
          <cx:pt idx="293646">22</cx:pt>
          <cx:pt idx="293647">1</cx:pt>
          <cx:pt idx="293648">28</cx:pt>
          <cx:pt idx="293649">4</cx:pt>
          <cx:pt idx="293650">7</cx:pt>
          <cx:pt idx="293651">112</cx:pt>
          <cx:pt idx="293652">26</cx:pt>
          <cx:pt idx="293653">2</cx:pt>
          <cx:pt idx="293654">0</cx:pt>
          <cx:pt idx="293655">68</cx:pt>
          <cx:pt idx="293656">0</cx:pt>
          <cx:pt idx="293657">57</cx:pt>
          <cx:pt idx="293658">22</cx:pt>
          <cx:pt idx="293659">0</cx:pt>
          <cx:pt idx="293660">1</cx:pt>
          <cx:pt idx="293661">0</cx:pt>
          <cx:pt idx="293662">0</cx:pt>
          <cx:pt idx="293663">0</cx:pt>
          <cx:pt idx="293664">0</cx:pt>
          <cx:pt idx="293665">0</cx:pt>
          <cx:pt idx="293666">0</cx:pt>
          <cx:pt idx="293667">33</cx:pt>
          <cx:pt idx="293668">6</cx:pt>
          <cx:pt idx="293669">0</cx:pt>
          <cx:pt idx="293670">18</cx:pt>
          <cx:pt idx="293671">8</cx:pt>
          <cx:pt idx="293672">3</cx:pt>
          <cx:pt idx="293673">1</cx:pt>
          <cx:pt idx="293674">142</cx:pt>
          <cx:pt idx="293675">0</cx:pt>
          <cx:pt idx="293676">1</cx:pt>
          <cx:pt idx="293677">19</cx:pt>
          <cx:pt idx="293678">0</cx:pt>
          <cx:pt idx="293679">3</cx:pt>
          <cx:pt idx="293680">20</cx:pt>
          <cx:pt idx="293681">216</cx:pt>
          <cx:pt idx="293682">6</cx:pt>
          <cx:pt idx="293683">14</cx:pt>
          <cx:pt idx="293684">68</cx:pt>
          <cx:pt idx="293685">0</cx:pt>
          <cx:pt idx="293686">106</cx:pt>
          <cx:pt idx="293687">14</cx:pt>
          <cx:pt idx="293688">13</cx:pt>
          <cx:pt idx="293689">8</cx:pt>
          <cx:pt idx="293690">85</cx:pt>
          <cx:pt idx="293691">1</cx:pt>
          <cx:pt idx="293692">82</cx:pt>
          <cx:pt idx="293693">12</cx:pt>
          <cx:pt idx="293694">1</cx:pt>
          <cx:pt idx="293695">5</cx:pt>
          <cx:pt idx="293696">18</cx:pt>
          <cx:pt idx="293697">2</cx:pt>
          <cx:pt idx="293698">17</cx:pt>
          <cx:pt idx="293699">1</cx:pt>
          <cx:pt idx="293700">3</cx:pt>
          <cx:pt idx="293701">6</cx:pt>
          <cx:pt idx="293702">0</cx:pt>
          <cx:pt idx="293703">1</cx:pt>
          <cx:pt idx="293704">0</cx:pt>
          <cx:pt idx="293705">0</cx:pt>
          <cx:pt idx="293706">1</cx:pt>
          <cx:pt idx="293707">0</cx:pt>
          <cx:pt idx="293708">0</cx:pt>
          <cx:pt idx="293709">1</cx:pt>
          <cx:pt idx="293710">0</cx:pt>
          <cx:pt idx="293711">41</cx:pt>
          <cx:pt idx="293712">0</cx:pt>
          <cx:pt idx="293713">4</cx:pt>
          <cx:pt idx="293714">298</cx:pt>
          <cx:pt idx="293715">38</cx:pt>
          <cx:pt idx="293716">9</cx:pt>
          <cx:pt idx="293717">0</cx:pt>
          <cx:pt idx="293718">8</cx:pt>
          <cx:pt idx="293719">7</cx:pt>
          <cx:pt idx="293720">0</cx:pt>
          <cx:pt idx="293721">1</cx:pt>
          <cx:pt idx="293722">8</cx:pt>
          <cx:pt idx="293723">8</cx:pt>
          <cx:pt idx="293724">33</cx:pt>
          <cx:pt idx="293725">1</cx:pt>
          <cx:pt idx="293726">223</cx:pt>
          <cx:pt idx="293727">17</cx:pt>
          <cx:pt idx="293728">2</cx:pt>
          <cx:pt idx="293729">28</cx:pt>
          <cx:pt idx="293730">9</cx:pt>
          <cx:pt idx="293731">26</cx:pt>
          <cx:pt idx="293732">6</cx:pt>
          <cx:pt idx="293733">2</cx:pt>
          <cx:pt idx="293734">24</cx:pt>
          <cx:pt idx="293735">3</cx:pt>
          <cx:pt idx="293736">1</cx:pt>
          <cx:pt idx="293737">17</cx:pt>
          <cx:pt idx="293738">0</cx:pt>
          <cx:pt idx="293739">42</cx:pt>
          <cx:pt idx="293740">231</cx:pt>
          <cx:pt idx="293741">5</cx:pt>
          <cx:pt idx="293742">2</cx:pt>
          <cx:pt idx="293743">4</cx:pt>
          <cx:pt idx="293744">1</cx:pt>
          <cx:pt idx="293745">1</cx:pt>
          <cx:pt idx="293746">0</cx:pt>
          <cx:pt idx="293747">1</cx:pt>
          <cx:pt idx="293748">5</cx:pt>
          <cx:pt idx="293749">461</cx:pt>
          <cx:pt idx="293750">2</cx:pt>
          <cx:pt idx="293751">0</cx:pt>
          <cx:pt idx="293752">69</cx:pt>
          <cx:pt idx="293753">18</cx:pt>
          <cx:pt idx="293754">0</cx:pt>
          <cx:pt idx="293755">0</cx:pt>
          <cx:pt idx="293756">0</cx:pt>
          <cx:pt idx="293757">39</cx:pt>
          <cx:pt idx="293758">1</cx:pt>
          <cx:pt idx="293759">12</cx:pt>
          <cx:pt idx="293760">35</cx:pt>
          <cx:pt idx="293761">3</cx:pt>
          <cx:pt idx="293762">28</cx:pt>
          <cx:pt idx="293763">0</cx:pt>
          <cx:pt idx="293764">21</cx:pt>
          <cx:pt idx="293765">0</cx:pt>
          <cx:pt idx="293766">110</cx:pt>
          <cx:pt idx="293767">1</cx:pt>
          <cx:pt idx="293768">52</cx:pt>
          <cx:pt idx="293769">8</cx:pt>
          <cx:pt idx="293770">48</cx:pt>
          <cx:pt idx="293771">1</cx:pt>
          <cx:pt idx="293772">12</cx:pt>
          <cx:pt idx="293773">0</cx:pt>
          <cx:pt idx="293774">11</cx:pt>
          <cx:pt idx="293775">160</cx:pt>
          <cx:pt idx="293776">20</cx:pt>
          <cx:pt idx="293777">0</cx:pt>
          <cx:pt idx="293778">62</cx:pt>
          <cx:pt idx="293779">0</cx:pt>
          <cx:pt idx="293780">0</cx:pt>
          <cx:pt idx="293781">19</cx:pt>
          <cx:pt idx="293782">27</cx:pt>
          <cx:pt idx="293783">19</cx:pt>
          <cx:pt idx="293784">0</cx:pt>
          <cx:pt idx="293785">21</cx:pt>
          <cx:pt idx="293786">191</cx:pt>
          <cx:pt idx="293787">1</cx:pt>
          <cx:pt idx="293788">92</cx:pt>
          <cx:pt idx="293789">0</cx:pt>
          <cx:pt idx="293790">0</cx:pt>
          <cx:pt idx="293791">34</cx:pt>
          <cx:pt idx="293792">16</cx:pt>
          <cx:pt idx="293793">3</cx:pt>
          <cx:pt idx="293794">6</cx:pt>
          <cx:pt idx="293795">3</cx:pt>
          <cx:pt idx="293796">17</cx:pt>
          <cx:pt idx="293797">22</cx:pt>
          <cx:pt idx="293798">70</cx:pt>
          <cx:pt idx="293799">3</cx:pt>
          <cx:pt idx="293800">16</cx:pt>
          <cx:pt idx="293801">159</cx:pt>
          <cx:pt idx="293802">2</cx:pt>
          <cx:pt idx="293803">33</cx:pt>
          <cx:pt idx="293804">69</cx:pt>
          <cx:pt idx="293805">1</cx:pt>
          <cx:pt idx="293806">0</cx:pt>
          <cx:pt idx="293807">0</cx:pt>
          <cx:pt idx="293808">1</cx:pt>
          <cx:pt idx="293809">1</cx:pt>
          <cx:pt idx="293810">22</cx:pt>
          <cx:pt idx="293811">14</cx:pt>
          <cx:pt idx="293812">8</cx:pt>
          <cx:pt idx="293813">54</cx:pt>
          <cx:pt idx="293814">1</cx:pt>
          <cx:pt idx="293815">0</cx:pt>
          <cx:pt idx="293816">10</cx:pt>
          <cx:pt idx="293817">0</cx:pt>
          <cx:pt idx="293818">1</cx:pt>
          <cx:pt idx="293819">6</cx:pt>
          <cx:pt idx="293820">0</cx:pt>
          <cx:pt idx="293821">1</cx:pt>
          <cx:pt idx="293822">13</cx:pt>
          <cx:pt idx="293823">0</cx:pt>
          <cx:pt idx="293824">54</cx:pt>
          <cx:pt idx="293825">306</cx:pt>
          <cx:pt idx="293826">131</cx:pt>
          <cx:pt idx="293827">0</cx:pt>
          <cx:pt idx="293828">0</cx:pt>
          <cx:pt idx="293829">0</cx:pt>
          <cx:pt idx="293830">49</cx:pt>
          <cx:pt idx="293831">132</cx:pt>
          <cx:pt idx="293832">2</cx:pt>
          <cx:pt idx="293833">7</cx:pt>
          <cx:pt idx="293834">195</cx:pt>
          <cx:pt idx="293835">0</cx:pt>
          <cx:pt idx="293836">0</cx:pt>
          <cx:pt idx="293837">47</cx:pt>
          <cx:pt idx="293838">42</cx:pt>
          <cx:pt idx="293839">0</cx:pt>
          <cx:pt idx="293840">133</cx:pt>
          <cx:pt idx="293841">12</cx:pt>
          <cx:pt idx="293842">0</cx:pt>
          <cx:pt idx="293843">136</cx:pt>
          <cx:pt idx="293844">30</cx:pt>
          <cx:pt idx="293845">38</cx:pt>
          <cx:pt idx="293846">13</cx:pt>
          <cx:pt idx="293847">16</cx:pt>
          <cx:pt idx="293848">1</cx:pt>
          <cx:pt idx="293849">109</cx:pt>
          <cx:pt idx="293850">87</cx:pt>
          <cx:pt idx="293851">6</cx:pt>
          <cx:pt idx="293852">375</cx:pt>
          <cx:pt idx="293853">204</cx:pt>
          <cx:pt idx="293854">0</cx:pt>
          <cx:pt idx="293855">4</cx:pt>
          <cx:pt idx="293856">0</cx:pt>
          <cx:pt idx="293857">0</cx:pt>
          <cx:pt idx="293858">0</cx:pt>
          <cx:pt idx="293859">0</cx:pt>
          <cx:pt idx="293860">0</cx:pt>
          <cx:pt idx="293861">40</cx:pt>
          <cx:pt idx="293862">27</cx:pt>
          <cx:pt idx="293863">1</cx:pt>
          <cx:pt idx="293864">16</cx:pt>
          <cx:pt idx="293865">0</cx:pt>
          <cx:pt idx="293866">23</cx:pt>
          <cx:pt idx="293867">31</cx:pt>
          <cx:pt idx="293868">21</cx:pt>
          <cx:pt idx="293869">13</cx:pt>
          <cx:pt idx="293870">272</cx:pt>
          <cx:pt idx="293871">64</cx:pt>
          <cx:pt idx="293872">32</cx:pt>
          <cx:pt idx="293873">0</cx:pt>
          <cx:pt idx="293874">3</cx:pt>
          <cx:pt idx="293875">0</cx:pt>
          <cx:pt idx="293876">5</cx:pt>
          <cx:pt idx="293877">32</cx:pt>
          <cx:pt idx="293878">47</cx:pt>
          <cx:pt idx="293879">159</cx:pt>
          <cx:pt idx="293880">159</cx:pt>
          <cx:pt idx="293881">1</cx:pt>
          <cx:pt idx="293882">6</cx:pt>
          <cx:pt idx="293883">27</cx:pt>
          <cx:pt idx="293884">224</cx:pt>
          <cx:pt idx="293885">18</cx:pt>
          <cx:pt idx="293886">53</cx:pt>
          <cx:pt idx="293887">1</cx:pt>
          <cx:pt idx="293888">2</cx:pt>
          <cx:pt idx="293889">1</cx:pt>
          <cx:pt idx="293890">1</cx:pt>
          <cx:pt idx="293891">52</cx:pt>
          <cx:pt idx="293892">30</cx:pt>
          <cx:pt idx="293893">47</cx:pt>
          <cx:pt idx="293894">50</cx:pt>
          <cx:pt idx="293895">46</cx:pt>
          <cx:pt idx="293896">0</cx:pt>
          <cx:pt idx="293897">4</cx:pt>
          <cx:pt idx="293898">0</cx:pt>
          <cx:pt idx="293899">4</cx:pt>
          <cx:pt idx="293900">1</cx:pt>
          <cx:pt idx="293901">0</cx:pt>
          <cx:pt idx="293902">0</cx:pt>
          <cx:pt idx="293903">1</cx:pt>
          <cx:pt idx="293904">1</cx:pt>
          <cx:pt idx="293905">0</cx:pt>
          <cx:pt idx="293906">0</cx:pt>
          <cx:pt idx="293907">0</cx:pt>
          <cx:pt idx="293908">8</cx:pt>
          <cx:pt idx="293909">0</cx:pt>
          <cx:pt idx="293910">0</cx:pt>
          <cx:pt idx="293911">30</cx:pt>
          <cx:pt idx="293912">33</cx:pt>
          <cx:pt idx="293913">0</cx:pt>
          <cx:pt idx="293914">109</cx:pt>
          <cx:pt idx="293915">24</cx:pt>
          <cx:pt idx="293916">13</cx:pt>
          <cx:pt idx="293917">10</cx:pt>
          <cx:pt idx="293918">0</cx:pt>
          <cx:pt idx="293919">44</cx:pt>
          <cx:pt idx="293920">1</cx:pt>
          <cx:pt idx="293921">0</cx:pt>
          <cx:pt idx="293922">0</cx:pt>
          <cx:pt idx="293923">25</cx:pt>
          <cx:pt idx="293924">0</cx:pt>
          <cx:pt idx="293925">196</cx:pt>
          <cx:pt idx="293926">0</cx:pt>
          <cx:pt idx="293927">1</cx:pt>
          <cx:pt idx="293928">1</cx:pt>
          <cx:pt idx="293929">153</cx:pt>
          <cx:pt idx="293930">1</cx:pt>
          <cx:pt idx="293931">0</cx:pt>
          <cx:pt idx="293932">0</cx:pt>
          <cx:pt idx="293933">0</cx:pt>
          <cx:pt idx="293934">0</cx:pt>
          <cx:pt idx="293935">33</cx:pt>
          <cx:pt idx="293936">0</cx:pt>
          <cx:pt idx="293937">106</cx:pt>
          <cx:pt idx="293938">49</cx:pt>
          <cx:pt idx="293939">0</cx:pt>
          <cx:pt idx="293940">0</cx:pt>
          <cx:pt idx="293941">0</cx:pt>
          <cx:pt idx="293942">0</cx:pt>
          <cx:pt idx="293943">1</cx:pt>
          <cx:pt idx="293944">0</cx:pt>
          <cx:pt idx="293945">0</cx:pt>
          <cx:pt idx="293946">2</cx:pt>
          <cx:pt idx="293947">0</cx:pt>
          <cx:pt idx="293948">36</cx:pt>
          <cx:pt idx="293949">1</cx:pt>
          <cx:pt idx="293950">19</cx:pt>
          <cx:pt idx="293951">0</cx:pt>
          <cx:pt idx="293952">0</cx:pt>
          <cx:pt idx="293953">0</cx:pt>
          <cx:pt idx="293954">189</cx:pt>
          <cx:pt idx="293955">14</cx:pt>
          <cx:pt idx="293956">109</cx:pt>
          <cx:pt idx="293957">0</cx:pt>
          <cx:pt idx="293958">390</cx:pt>
          <cx:pt idx="293959">15</cx:pt>
          <cx:pt idx="293960">14</cx:pt>
          <cx:pt idx="293961">1</cx:pt>
          <cx:pt idx="293962">156</cx:pt>
          <cx:pt idx="293963">29</cx:pt>
          <cx:pt idx="293964">272</cx:pt>
          <cx:pt idx="293965">20</cx:pt>
          <cx:pt idx="293966">25</cx:pt>
          <cx:pt idx="293967">0</cx:pt>
          <cx:pt idx="293968">0</cx:pt>
          <cx:pt idx="293969">0</cx:pt>
          <cx:pt idx="293970">0</cx:pt>
          <cx:pt idx="293971">132</cx:pt>
          <cx:pt idx="293972">2</cx:pt>
          <cx:pt idx="293973">0</cx:pt>
          <cx:pt idx="293974">0</cx:pt>
          <cx:pt idx="293975">5</cx:pt>
          <cx:pt idx="293976">0</cx:pt>
          <cx:pt idx="293977">2</cx:pt>
          <cx:pt idx="293978">3</cx:pt>
          <cx:pt idx="293979">50</cx:pt>
          <cx:pt idx="293980">19</cx:pt>
          <cx:pt idx="293981">3</cx:pt>
          <cx:pt idx="293982">2</cx:pt>
          <cx:pt idx="293983">0</cx:pt>
          <cx:pt idx="293984">4</cx:pt>
          <cx:pt idx="293985">131</cx:pt>
          <cx:pt idx="293986">10</cx:pt>
          <cx:pt idx="293987">1</cx:pt>
          <cx:pt idx="293988">8</cx:pt>
          <cx:pt idx="293989">1</cx:pt>
          <cx:pt idx="293990">0</cx:pt>
          <cx:pt idx="293991">4</cx:pt>
          <cx:pt idx="293992">33</cx:pt>
          <cx:pt idx="293993">5</cx:pt>
          <cx:pt idx="293994">0</cx:pt>
          <cx:pt idx="293995">0</cx:pt>
          <cx:pt idx="293996">10</cx:pt>
          <cx:pt idx="293997">0</cx:pt>
          <cx:pt idx="293998">58</cx:pt>
          <cx:pt idx="293999">1</cx:pt>
          <cx:pt idx="294000">14</cx:pt>
          <cx:pt idx="294001">0</cx:pt>
          <cx:pt idx="294002">3</cx:pt>
          <cx:pt idx="294003">4</cx:pt>
          <cx:pt idx="294004">0</cx:pt>
          <cx:pt idx="294005">8</cx:pt>
          <cx:pt idx="294006">18</cx:pt>
          <cx:pt idx="294007">40</cx:pt>
          <cx:pt idx="294008">0</cx:pt>
          <cx:pt idx="294009">435</cx:pt>
          <cx:pt idx="294010">7</cx:pt>
          <cx:pt idx="294011">31</cx:pt>
          <cx:pt idx="294012">4</cx:pt>
          <cx:pt idx="294013">83</cx:pt>
          <cx:pt idx="294014">51</cx:pt>
          <cx:pt idx="294015">0</cx:pt>
          <cx:pt idx="294016">60</cx:pt>
          <cx:pt idx="294017">28</cx:pt>
          <cx:pt idx="294018">0</cx:pt>
          <cx:pt idx="294019">0</cx:pt>
          <cx:pt idx="294020">29</cx:pt>
          <cx:pt idx="294021">0</cx:pt>
          <cx:pt idx="294022">0</cx:pt>
          <cx:pt idx="294023">7</cx:pt>
          <cx:pt idx="294024">280</cx:pt>
          <cx:pt idx="294025">455</cx:pt>
          <cx:pt idx="294026">4</cx:pt>
          <cx:pt idx="294027">65</cx:pt>
          <cx:pt idx="294028">0</cx:pt>
          <cx:pt idx="294029">27</cx:pt>
          <cx:pt idx="294030">25</cx:pt>
          <cx:pt idx="294031">5</cx:pt>
          <cx:pt idx="294032">7</cx:pt>
          <cx:pt idx="294033">52</cx:pt>
          <cx:pt idx="294034">0</cx:pt>
          <cx:pt idx="294035">15</cx:pt>
          <cx:pt idx="294036">128</cx:pt>
          <cx:pt idx="294037">6</cx:pt>
          <cx:pt idx="294038">8</cx:pt>
          <cx:pt idx="294039">0</cx:pt>
          <cx:pt idx="294040">8</cx:pt>
          <cx:pt idx="294041">258</cx:pt>
          <cx:pt idx="294042">196</cx:pt>
          <cx:pt idx="294043">269</cx:pt>
          <cx:pt idx="294044">11</cx:pt>
          <cx:pt idx="294045">12</cx:pt>
          <cx:pt idx="294046">76</cx:pt>
          <cx:pt idx="294047">22</cx:pt>
          <cx:pt idx="294048">9</cx:pt>
          <cx:pt idx="294049">269</cx:pt>
          <cx:pt idx="294050">4</cx:pt>
          <cx:pt idx="294051">119</cx:pt>
          <cx:pt idx="294052">0</cx:pt>
          <cx:pt idx="294053">4</cx:pt>
          <cx:pt idx="294054">96</cx:pt>
          <cx:pt idx="294055">6</cx:pt>
          <cx:pt idx="294056">15</cx:pt>
          <cx:pt idx="294057">13</cx:pt>
          <cx:pt idx="294058">1</cx:pt>
          <cx:pt idx="294059">74</cx:pt>
          <cx:pt idx="294060">29</cx:pt>
          <cx:pt idx="294061">1</cx:pt>
          <cx:pt idx="294062">0</cx:pt>
          <cx:pt idx="294063">0</cx:pt>
          <cx:pt idx="294064">31</cx:pt>
          <cx:pt idx="294065">69</cx:pt>
          <cx:pt idx="294066">1</cx:pt>
          <cx:pt idx="294067">0</cx:pt>
          <cx:pt idx="294068">237</cx:pt>
          <cx:pt idx="294069">32</cx:pt>
          <cx:pt idx="294070">198</cx:pt>
          <cx:pt idx="294071">75</cx:pt>
          <cx:pt idx="294072">0</cx:pt>
          <cx:pt idx="294073">6</cx:pt>
          <cx:pt idx="294074">1</cx:pt>
          <cx:pt idx="294075">1</cx:pt>
          <cx:pt idx="294076">2</cx:pt>
          <cx:pt idx="294077">103</cx:pt>
          <cx:pt idx="294078">7</cx:pt>
          <cx:pt idx="294079">36</cx:pt>
          <cx:pt idx="294080">31</cx:pt>
          <cx:pt idx="294081">0</cx:pt>
          <cx:pt idx="294082">34</cx:pt>
          <cx:pt idx="294083">21</cx:pt>
          <cx:pt idx="294084">45</cx:pt>
          <cx:pt idx="294085">0</cx:pt>
          <cx:pt idx="294086">112</cx:pt>
          <cx:pt idx="294087">0</cx:pt>
          <cx:pt idx="294088">2</cx:pt>
          <cx:pt idx="294089">0</cx:pt>
          <cx:pt idx="294090">2</cx:pt>
          <cx:pt idx="294091">0</cx:pt>
          <cx:pt idx="294092">190</cx:pt>
          <cx:pt idx="294093">28</cx:pt>
          <cx:pt idx="294094">61</cx:pt>
          <cx:pt idx="294095">75</cx:pt>
          <cx:pt idx="294096">120</cx:pt>
          <cx:pt idx="294097">105</cx:pt>
          <cx:pt idx="294098">234</cx:pt>
          <cx:pt idx="294099">1</cx:pt>
          <cx:pt idx="294100">2</cx:pt>
          <cx:pt idx="294101">0</cx:pt>
          <cx:pt idx="294102">6</cx:pt>
          <cx:pt idx="294103">9</cx:pt>
          <cx:pt idx="294104">8</cx:pt>
          <cx:pt idx="294105">3</cx:pt>
          <cx:pt idx="294106">94</cx:pt>
          <cx:pt idx="294107">0</cx:pt>
          <cx:pt idx="294108">0</cx:pt>
          <cx:pt idx="294109">6</cx:pt>
          <cx:pt idx="294110">0</cx:pt>
          <cx:pt idx="294111">0</cx:pt>
          <cx:pt idx="294112">3</cx:pt>
          <cx:pt idx="294113">0</cx:pt>
          <cx:pt idx="294114">5</cx:pt>
          <cx:pt idx="294115">1</cx:pt>
          <cx:pt idx="294116">317</cx:pt>
          <cx:pt idx="294117">103</cx:pt>
          <cx:pt idx="294118">104</cx:pt>
          <cx:pt idx="294119">41</cx:pt>
          <cx:pt idx="294120">14</cx:pt>
          <cx:pt idx="294121">44</cx:pt>
          <cx:pt idx="294122">3</cx:pt>
          <cx:pt idx="294123">238</cx:pt>
          <cx:pt idx="294124">81</cx:pt>
          <cx:pt idx="294125">3</cx:pt>
          <cx:pt idx="294126">301</cx:pt>
          <cx:pt idx="294127">33</cx:pt>
          <cx:pt idx="294128">8</cx:pt>
          <cx:pt idx="294129">18</cx:pt>
          <cx:pt idx="294130">11</cx:pt>
          <cx:pt idx="294131">29</cx:pt>
          <cx:pt idx="294132">28</cx:pt>
          <cx:pt idx="294133">3</cx:pt>
          <cx:pt idx="294134">20</cx:pt>
          <cx:pt idx="294135">1</cx:pt>
          <cx:pt idx="294136">147</cx:pt>
          <cx:pt idx="294137">0</cx:pt>
          <cx:pt idx="294138">38</cx:pt>
          <cx:pt idx="294139">1</cx:pt>
          <cx:pt idx="294140">21</cx:pt>
          <cx:pt idx="294141">22</cx:pt>
          <cx:pt idx="294142">0</cx:pt>
          <cx:pt idx="294143">16</cx:pt>
          <cx:pt idx="294144">0</cx:pt>
          <cx:pt idx="294145">0</cx:pt>
          <cx:pt idx="294146">0</cx:pt>
          <cx:pt idx="294147">0</cx:pt>
          <cx:pt idx="294148">24</cx:pt>
          <cx:pt idx="294149">0</cx:pt>
          <cx:pt idx="294150">39</cx:pt>
          <cx:pt idx="294151">0</cx:pt>
          <cx:pt idx="294152">36</cx:pt>
          <cx:pt idx="294153">1</cx:pt>
          <cx:pt idx="294154">1</cx:pt>
          <cx:pt idx="294155">57</cx:pt>
          <cx:pt idx="294156">18</cx:pt>
          <cx:pt idx="294157">18</cx:pt>
          <cx:pt idx="294158">0</cx:pt>
          <cx:pt idx="294159">0</cx:pt>
          <cx:pt idx="294160">0</cx:pt>
          <cx:pt idx="294161">0</cx:pt>
          <cx:pt idx="294162">136</cx:pt>
          <cx:pt idx="294163">0</cx:pt>
          <cx:pt idx="294164">0</cx:pt>
          <cx:pt idx="294165">614</cx:pt>
          <cx:pt idx="294166">9</cx:pt>
          <cx:pt idx="294167">1</cx:pt>
          <cx:pt idx="294168">6</cx:pt>
          <cx:pt idx="294169">10</cx:pt>
          <cx:pt idx="294170">0</cx:pt>
          <cx:pt idx="294171">28</cx:pt>
          <cx:pt idx="294172">28</cx:pt>
          <cx:pt idx="294173">26</cx:pt>
          <cx:pt idx="294174">0</cx:pt>
          <cx:pt idx="294175">0</cx:pt>
          <cx:pt idx="294176">8</cx:pt>
          <cx:pt idx="294177">0</cx:pt>
          <cx:pt idx="294178">1</cx:pt>
          <cx:pt idx="294179">64</cx:pt>
          <cx:pt idx="294180">21</cx:pt>
          <cx:pt idx="294181">15</cx:pt>
          <cx:pt idx="294182">69</cx:pt>
          <cx:pt idx="294183">0</cx:pt>
          <cx:pt idx="294184">0</cx:pt>
          <cx:pt idx="294185">0</cx:pt>
          <cx:pt idx="294186">19</cx:pt>
          <cx:pt idx="294187">0</cx:pt>
          <cx:pt idx="294188">6</cx:pt>
          <cx:pt idx="294189">6</cx:pt>
          <cx:pt idx="294190">93</cx:pt>
          <cx:pt idx="294191">14</cx:pt>
          <cx:pt idx="294192">42</cx:pt>
          <cx:pt idx="294193">510</cx:pt>
          <cx:pt idx="294194">0</cx:pt>
          <cx:pt idx="294195">0</cx:pt>
          <cx:pt idx="294196">122</cx:pt>
          <cx:pt idx="294197">0</cx:pt>
          <cx:pt idx="294198">137</cx:pt>
          <cx:pt idx="294199">15</cx:pt>
          <cx:pt idx="294200">0</cx:pt>
          <cx:pt idx="294201">7</cx:pt>
          <cx:pt idx="294202">0</cx:pt>
          <cx:pt idx="294203">27</cx:pt>
          <cx:pt idx="294204">0</cx:pt>
          <cx:pt idx="294205">1</cx:pt>
          <cx:pt idx="294206">2</cx:pt>
          <cx:pt idx="294207">0</cx:pt>
          <cx:pt idx="294208">30</cx:pt>
          <cx:pt idx="294209">74</cx:pt>
          <cx:pt idx="294210">15</cx:pt>
          <cx:pt idx="294211">58</cx:pt>
          <cx:pt idx="294212">80</cx:pt>
          <cx:pt idx="294213">27</cx:pt>
          <cx:pt idx="294214">160</cx:pt>
          <cx:pt idx="294215">94</cx:pt>
          <cx:pt idx="294216">428</cx:pt>
          <cx:pt idx="294217">9</cx:pt>
          <cx:pt idx="294218">65</cx:pt>
          <cx:pt idx="294219">0</cx:pt>
          <cx:pt idx="294220">27</cx:pt>
          <cx:pt idx="294221">156</cx:pt>
          <cx:pt idx="294222">41</cx:pt>
          <cx:pt idx="294223">77</cx:pt>
          <cx:pt idx="294224">0</cx:pt>
          <cx:pt idx="294225">0</cx:pt>
          <cx:pt idx="294226">16</cx:pt>
          <cx:pt idx="294227">0</cx:pt>
          <cx:pt idx="294228">51</cx:pt>
          <cx:pt idx="294229">55</cx:pt>
          <cx:pt idx="294230">2</cx:pt>
          <cx:pt idx="294231">3</cx:pt>
          <cx:pt idx="294232">0</cx:pt>
          <cx:pt idx="294233">154</cx:pt>
          <cx:pt idx="294234">343</cx:pt>
          <cx:pt idx="294235">0</cx:pt>
          <cx:pt idx="294236">75</cx:pt>
          <cx:pt idx="294237">121</cx:pt>
          <cx:pt idx="294238">28</cx:pt>
          <cx:pt idx="294239">0</cx:pt>
          <cx:pt idx="294240">18</cx:pt>
          <cx:pt idx="294241">0</cx:pt>
          <cx:pt idx="294242">0</cx:pt>
          <cx:pt idx="294243">35</cx:pt>
          <cx:pt idx="294244">129</cx:pt>
          <cx:pt idx="294245">0</cx:pt>
          <cx:pt idx="294246">0</cx:pt>
          <cx:pt idx="294247">3</cx:pt>
          <cx:pt idx="294248">0</cx:pt>
          <cx:pt idx="294249">5</cx:pt>
          <cx:pt idx="294250">70</cx:pt>
          <cx:pt idx="294251">0</cx:pt>
          <cx:pt idx="294252">0</cx:pt>
          <cx:pt idx="294253">34</cx:pt>
          <cx:pt idx="294254">247</cx:pt>
          <cx:pt idx="294255">30</cx:pt>
          <cx:pt idx="294256">0</cx:pt>
          <cx:pt idx="294257">0</cx:pt>
          <cx:pt idx="294258">11</cx:pt>
          <cx:pt idx="294259">0</cx:pt>
          <cx:pt idx="294260">0</cx:pt>
          <cx:pt idx="294261">2</cx:pt>
          <cx:pt idx="294262">3</cx:pt>
          <cx:pt idx="294263">149</cx:pt>
          <cx:pt idx="294264">76</cx:pt>
          <cx:pt idx="294265">9</cx:pt>
          <cx:pt idx="294266">67</cx:pt>
          <cx:pt idx="294267">9</cx:pt>
          <cx:pt idx="294268">0</cx:pt>
          <cx:pt idx="294269">2</cx:pt>
          <cx:pt idx="294270">12</cx:pt>
          <cx:pt idx="294271">33</cx:pt>
          <cx:pt idx="294272">21</cx:pt>
          <cx:pt idx="294273">5</cx:pt>
          <cx:pt idx="294274">43</cx:pt>
          <cx:pt idx="294275">9</cx:pt>
          <cx:pt idx="294276">1</cx:pt>
          <cx:pt idx="294277">10</cx:pt>
          <cx:pt idx="294278">2</cx:pt>
          <cx:pt idx="294279">1</cx:pt>
          <cx:pt idx="294280">3</cx:pt>
          <cx:pt idx="294281">10</cx:pt>
          <cx:pt idx="294282">0</cx:pt>
          <cx:pt idx="294283">0</cx:pt>
          <cx:pt idx="294284">1</cx:pt>
          <cx:pt idx="294285">1</cx:pt>
          <cx:pt idx="294286">0</cx:pt>
          <cx:pt idx="294287">6</cx:pt>
          <cx:pt idx="294288">109</cx:pt>
          <cx:pt idx="294289">14</cx:pt>
          <cx:pt idx="294290">4</cx:pt>
          <cx:pt idx="294291">63</cx:pt>
          <cx:pt idx="294292">7</cx:pt>
          <cx:pt idx="294293">6</cx:pt>
          <cx:pt idx="294294">5</cx:pt>
          <cx:pt idx="294295">13</cx:pt>
          <cx:pt idx="294296">7</cx:pt>
          <cx:pt idx="294297">51</cx:pt>
          <cx:pt idx="294298">13</cx:pt>
          <cx:pt idx="294299">70</cx:pt>
          <cx:pt idx="294300">43</cx:pt>
          <cx:pt idx="294301">14</cx:pt>
          <cx:pt idx="294302">2</cx:pt>
          <cx:pt idx="294303">98</cx:pt>
          <cx:pt idx="294304">0</cx:pt>
          <cx:pt idx="294305">0</cx:pt>
          <cx:pt idx="294306">0</cx:pt>
          <cx:pt idx="294307">1</cx:pt>
          <cx:pt idx="294308">21</cx:pt>
          <cx:pt idx="294309">94</cx:pt>
          <cx:pt idx="294310">0</cx:pt>
          <cx:pt idx="294311">13</cx:pt>
          <cx:pt idx="294312">1</cx:pt>
          <cx:pt idx="294313">2</cx:pt>
          <cx:pt idx="294314">0</cx:pt>
          <cx:pt idx="294315">0</cx:pt>
          <cx:pt idx="294316">28</cx:pt>
          <cx:pt idx="294317">0</cx:pt>
          <cx:pt idx="294318">1</cx:pt>
          <cx:pt idx="294319">0</cx:pt>
          <cx:pt idx="294320">150</cx:pt>
          <cx:pt idx="294321">0</cx:pt>
          <cx:pt idx="294322">511</cx:pt>
          <cx:pt idx="294323">3</cx:pt>
          <cx:pt idx="294324">6</cx:pt>
          <cx:pt idx="294325">21</cx:pt>
          <cx:pt idx="294326">5</cx:pt>
          <cx:pt idx="294327">0</cx:pt>
          <cx:pt idx="294328">124</cx:pt>
          <cx:pt idx="294329">3</cx:pt>
          <cx:pt idx="294330">8</cx:pt>
          <cx:pt idx="294331">30</cx:pt>
          <cx:pt idx="294332">20</cx:pt>
          <cx:pt idx="294333">1</cx:pt>
          <cx:pt idx="294334">7</cx:pt>
          <cx:pt idx="294335">30</cx:pt>
          <cx:pt idx="294336">0</cx:pt>
          <cx:pt idx="294337">0</cx:pt>
          <cx:pt idx="294338">12</cx:pt>
          <cx:pt idx="294339">16</cx:pt>
          <cx:pt idx="294340">41</cx:pt>
          <cx:pt idx="294341">161</cx:pt>
          <cx:pt idx="294342">93</cx:pt>
          <cx:pt idx="294343">0</cx:pt>
          <cx:pt idx="294344">4</cx:pt>
          <cx:pt idx="294345">0</cx:pt>
          <cx:pt idx="294346">0</cx:pt>
          <cx:pt idx="294347">5</cx:pt>
          <cx:pt idx="294348">0</cx:pt>
          <cx:pt idx="294349">0</cx:pt>
          <cx:pt idx="294350">0</cx:pt>
          <cx:pt idx="294351">2</cx:pt>
          <cx:pt idx="294352">3</cx:pt>
          <cx:pt idx="294353">3</cx:pt>
          <cx:pt idx="294354">6</cx:pt>
          <cx:pt idx="294355">13</cx:pt>
          <cx:pt idx="294356">11</cx:pt>
          <cx:pt idx="294357">150</cx:pt>
          <cx:pt idx="294358">5</cx:pt>
          <cx:pt idx="294359">2</cx:pt>
          <cx:pt idx="294360">223</cx:pt>
          <cx:pt idx="294361">0</cx:pt>
          <cx:pt idx="294362">0</cx:pt>
          <cx:pt idx="294363">0</cx:pt>
          <cx:pt idx="294364">238</cx:pt>
          <cx:pt idx="294365">3</cx:pt>
          <cx:pt idx="294366">15</cx:pt>
          <cx:pt idx="294367">45</cx:pt>
          <cx:pt idx="294368">326</cx:pt>
          <cx:pt idx="294369">0</cx:pt>
          <cx:pt idx="294370">0</cx:pt>
          <cx:pt idx="294371">0</cx:pt>
          <cx:pt idx="294372">1</cx:pt>
          <cx:pt idx="294373">17</cx:pt>
          <cx:pt idx="294374">21</cx:pt>
          <cx:pt idx="294375">15</cx:pt>
          <cx:pt idx="294376">0</cx:pt>
          <cx:pt idx="294377">0</cx:pt>
          <cx:pt idx="294378">9</cx:pt>
          <cx:pt idx="294379">0</cx:pt>
          <cx:pt idx="294380">7</cx:pt>
          <cx:pt idx="294381">0</cx:pt>
          <cx:pt idx="294382">2</cx:pt>
          <cx:pt idx="294383">0</cx:pt>
          <cx:pt idx="294384">2</cx:pt>
          <cx:pt idx="294385">0</cx:pt>
          <cx:pt idx="294386">1</cx:pt>
          <cx:pt idx="294387">0</cx:pt>
          <cx:pt idx="294388">19</cx:pt>
          <cx:pt idx="294389">66</cx:pt>
          <cx:pt idx="294390">188</cx:pt>
          <cx:pt idx="294391">0</cx:pt>
          <cx:pt idx="294392">1</cx:pt>
          <cx:pt idx="294393">0</cx:pt>
          <cx:pt idx="294394">2</cx:pt>
          <cx:pt idx="294395">28</cx:pt>
          <cx:pt idx="294396">56</cx:pt>
          <cx:pt idx="294397">48</cx:pt>
          <cx:pt idx="294398">42</cx:pt>
          <cx:pt idx="294399">4</cx:pt>
          <cx:pt idx="294400">49</cx:pt>
          <cx:pt idx="294401">89</cx:pt>
          <cx:pt idx="294402">54</cx:pt>
          <cx:pt idx="294403">8</cx:pt>
          <cx:pt idx="294404">169</cx:pt>
          <cx:pt idx="294405">2</cx:pt>
          <cx:pt idx="294406">56</cx:pt>
          <cx:pt idx="294407">0</cx:pt>
          <cx:pt idx="294408">25</cx:pt>
          <cx:pt idx="294409">0</cx:pt>
          <cx:pt idx="294410">0</cx:pt>
          <cx:pt idx="294411">216</cx:pt>
          <cx:pt idx="294412">19</cx:pt>
          <cx:pt idx="294413">7</cx:pt>
          <cx:pt idx="294414">0</cx:pt>
          <cx:pt idx="294415">1</cx:pt>
          <cx:pt idx="294416">23</cx:pt>
          <cx:pt idx="294417">0</cx:pt>
          <cx:pt idx="294418">84</cx:pt>
          <cx:pt idx="294419">7</cx:pt>
          <cx:pt idx="294420">3</cx:pt>
          <cx:pt idx="294421">1</cx:pt>
          <cx:pt idx="294422">10</cx:pt>
          <cx:pt idx="294423">341</cx:pt>
          <cx:pt idx="294424">19</cx:pt>
          <cx:pt idx="294425">2</cx:pt>
          <cx:pt idx="294426">48</cx:pt>
          <cx:pt idx="294427">1</cx:pt>
          <cx:pt idx="294428">0</cx:pt>
          <cx:pt idx="294429">6</cx:pt>
          <cx:pt idx="294430">0</cx:pt>
          <cx:pt idx="294431">0</cx:pt>
          <cx:pt idx="294432">0</cx:pt>
          <cx:pt idx="294433">0</cx:pt>
          <cx:pt idx="294434">3</cx:pt>
          <cx:pt idx="294435">28</cx:pt>
          <cx:pt idx="294436">0</cx:pt>
          <cx:pt idx="294437">139</cx:pt>
          <cx:pt idx="294438">489</cx:pt>
          <cx:pt idx="294439">208</cx:pt>
          <cx:pt idx="294440">298</cx:pt>
          <cx:pt idx="294441">18</cx:pt>
          <cx:pt idx="294442">1</cx:pt>
          <cx:pt idx="294443">87</cx:pt>
          <cx:pt idx="294444">678</cx:pt>
          <cx:pt idx="294445">3</cx:pt>
          <cx:pt idx="294446">13</cx:pt>
          <cx:pt idx="294447">13</cx:pt>
          <cx:pt idx="294448">0</cx:pt>
          <cx:pt idx="294449">1</cx:pt>
          <cx:pt idx="294450">0</cx:pt>
          <cx:pt idx="294451">12</cx:pt>
          <cx:pt idx="294452">17</cx:pt>
          <cx:pt idx="294453">83</cx:pt>
          <cx:pt idx="294454">13</cx:pt>
          <cx:pt idx="294455">53</cx:pt>
          <cx:pt idx="294456">7</cx:pt>
          <cx:pt idx="294457">32</cx:pt>
          <cx:pt idx="294458">10</cx:pt>
          <cx:pt idx="294459">22</cx:pt>
          <cx:pt idx="294460">0</cx:pt>
          <cx:pt idx="294461">26</cx:pt>
          <cx:pt idx="294462">3</cx:pt>
          <cx:pt idx="294463">1</cx:pt>
          <cx:pt idx="294464">35</cx:pt>
          <cx:pt idx="294465">26</cx:pt>
          <cx:pt idx="294466">41</cx:pt>
          <cx:pt idx="294467">15</cx:pt>
          <cx:pt idx="294468">3</cx:pt>
          <cx:pt idx="294469">20</cx:pt>
          <cx:pt idx="294470">34</cx:pt>
          <cx:pt idx="294471">640</cx:pt>
          <cx:pt idx="294472">35</cx:pt>
          <cx:pt idx="294473">3</cx:pt>
          <cx:pt idx="294474">49</cx:pt>
          <cx:pt idx="294475">9</cx:pt>
          <cx:pt idx="294476">1</cx:pt>
          <cx:pt idx="294477">70</cx:pt>
          <cx:pt idx="294478">3</cx:pt>
          <cx:pt idx="294479">40</cx:pt>
          <cx:pt idx="294480">13</cx:pt>
          <cx:pt idx="294481">17</cx:pt>
          <cx:pt idx="294482">6</cx:pt>
          <cx:pt idx="294483">22</cx:pt>
          <cx:pt idx="294484">7</cx:pt>
          <cx:pt idx="294485">0</cx:pt>
          <cx:pt idx="294486">4</cx:pt>
          <cx:pt idx="294487">7</cx:pt>
          <cx:pt idx="294488">14</cx:pt>
          <cx:pt idx="294489">26</cx:pt>
          <cx:pt idx="294490">16</cx:pt>
          <cx:pt idx="294491">29</cx:pt>
          <cx:pt idx="294492">1</cx:pt>
          <cx:pt idx="294493">1</cx:pt>
          <cx:pt idx="294494">7</cx:pt>
          <cx:pt idx="294495">14</cx:pt>
          <cx:pt idx="294496">36</cx:pt>
          <cx:pt idx="294497">9</cx:pt>
          <cx:pt idx="294498">14</cx:pt>
          <cx:pt idx="294499">9</cx:pt>
          <cx:pt idx="294500">0</cx:pt>
          <cx:pt idx="294501">0</cx:pt>
          <cx:pt idx="294502">0</cx:pt>
          <cx:pt idx="294503">6</cx:pt>
          <cx:pt idx="294504">6</cx:pt>
          <cx:pt idx="294505">2</cx:pt>
          <cx:pt idx="294506">32</cx:pt>
          <cx:pt idx="294507">171</cx:pt>
          <cx:pt idx="294508">1</cx:pt>
          <cx:pt idx="294509">477</cx:pt>
          <cx:pt idx="294510">12</cx:pt>
          <cx:pt idx="294511">4</cx:pt>
          <cx:pt idx="294512">0</cx:pt>
          <cx:pt idx="294513">243</cx:pt>
          <cx:pt idx="294514">53</cx:pt>
          <cx:pt idx="294515">0</cx:pt>
          <cx:pt idx="294516">320</cx:pt>
          <cx:pt idx="294517">0</cx:pt>
          <cx:pt idx="294518">111</cx:pt>
          <cx:pt idx="294519">6</cx:pt>
          <cx:pt idx="294520">5</cx:pt>
          <cx:pt idx="294521">4</cx:pt>
          <cx:pt idx="294522">12</cx:pt>
          <cx:pt idx="294523">0</cx:pt>
          <cx:pt idx="294524">303</cx:pt>
          <cx:pt idx="294525">8</cx:pt>
          <cx:pt idx="294526">13</cx:pt>
          <cx:pt idx="294527">337</cx:pt>
          <cx:pt idx="294528">158</cx:pt>
          <cx:pt idx="294529">0</cx:pt>
          <cx:pt idx="294530">0</cx:pt>
          <cx:pt idx="294531">62</cx:pt>
          <cx:pt idx="294532">13</cx:pt>
          <cx:pt idx="294533">0</cx:pt>
          <cx:pt idx="294534">0</cx:pt>
          <cx:pt idx="294535">16</cx:pt>
          <cx:pt idx="294536">117</cx:pt>
          <cx:pt idx="294537">28</cx:pt>
          <cx:pt idx="294538">0</cx:pt>
          <cx:pt idx="294539">0</cx:pt>
          <cx:pt idx="294540">0</cx:pt>
          <cx:pt idx="294541">33</cx:pt>
          <cx:pt idx="294542">62</cx:pt>
          <cx:pt idx="294543">52</cx:pt>
          <cx:pt idx="294544">76</cx:pt>
          <cx:pt idx="294545">19</cx:pt>
          <cx:pt idx="294546">27</cx:pt>
          <cx:pt idx="294547">34</cx:pt>
          <cx:pt idx="294548">144</cx:pt>
          <cx:pt idx="294549">32</cx:pt>
          <cx:pt idx="294550">37</cx:pt>
          <cx:pt idx="294551">0</cx:pt>
          <cx:pt idx="294552">0</cx:pt>
          <cx:pt idx="294553">173</cx:pt>
          <cx:pt idx="294554">40</cx:pt>
          <cx:pt idx="294555">16</cx:pt>
          <cx:pt idx="294556">7</cx:pt>
          <cx:pt idx="294557">275</cx:pt>
          <cx:pt idx="294558">0</cx:pt>
          <cx:pt idx="294559">2</cx:pt>
          <cx:pt idx="294560">0</cx:pt>
          <cx:pt idx="294561">230</cx:pt>
          <cx:pt idx="294562">0</cx:pt>
          <cx:pt idx="294563">27</cx:pt>
          <cx:pt idx="294564">4</cx:pt>
          <cx:pt idx="294565">0</cx:pt>
          <cx:pt idx="294566">1</cx:pt>
          <cx:pt idx="294567">1</cx:pt>
          <cx:pt idx="294568">10</cx:pt>
          <cx:pt idx="294569">66</cx:pt>
          <cx:pt idx="294570">77</cx:pt>
          <cx:pt idx="294571">146</cx:pt>
          <cx:pt idx="294572">0</cx:pt>
          <cx:pt idx="294573">27</cx:pt>
          <cx:pt idx="294574">76</cx:pt>
          <cx:pt idx="294575">6</cx:pt>
          <cx:pt idx="294576">1</cx:pt>
          <cx:pt idx="294577">56</cx:pt>
          <cx:pt idx="294578">13</cx:pt>
          <cx:pt idx="294579">43</cx:pt>
          <cx:pt idx="294580">0</cx:pt>
          <cx:pt idx="294581">30</cx:pt>
          <cx:pt idx="294582">0</cx:pt>
          <cx:pt idx="294583">0</cx:pt>
          <cx:pt idx="294584">44</cx:pt>
          <cx:pt idx="294585">26</cx:pt>
          <cx:pt idx="294586">134</cx:pt>
          <cx:pt idx="294587">0</cx:pt>
          <cx:pt idx="294588">21</cx:pt>
          <cx:pt idx="294589">29</cx:pt>
          <cx:pt idx="294590">0</cx:pt>
          <cx:pt idx="294591">0</cx:pt>
          <cx:pt idx="294592">0</cx:pt>
          <cx:pt idx="294593">38</cx:pt>
          <cx:pt idx="294594">0</cx:pt>
          <cx:pt idx="294595">29</cx:pt>
          <cx:pt idx="294596">17</cx:pt>
          <cx:pt idx="294597">27</cx:pt>
          <cx:pt idx="294598">13</cx:pt>
          <cx:pt idx="294599">84</cx:pt>
          <cx:pt idx="294600">20</cx:pt>
          <cx:pt idx="294601">24</cx:pt>
          <cx:pt idx="294602">133</cx:pt>
          <cx:pt idx="294603">33</cx:pt>
          <cx:pt idx="294604">0</cx:pt>
          <cx:pt idx="294605">78</cx:pt>
          <cx:pt idx="294606">59</cx:pt>
          <cx:pt idx="294607">9</cx:pt>
          <cx:pt idx="294608">597</cx:pt>
          <cx:pt idx="294609">2</cx:pt>
          <cx:pt idx="294610">1</cx:pt>
          <cx:pt idx="294611">0</cx:pt>
          <cx:pt idx="294612">1</cx:pt>
          <cx:pt idx="294613">15</cx:pt>
          <cx:pt idx="294614">0</cx:pt>
          <cx:pt idx="294615">148</cx:pt>
          <cx:pt idx="294616">118</cx:pt>
          <cx:pt idx="294617">209</cx:pt>
          <cx:pt idx="294618">4</cx:pt>
          <cx:pt idx="294619">29</cx:pt>
          <cx:pt idx="294620">64</cx:pt>
          <cx:pt idx="294621">63</cx:pt>
          <cx:pt idx="294622">1</cx:pt>
          <cx:pt idx="294623">48</cx:pt>
          <cx:pt idx="294624">6</cx:pt>
          <cx:pt idx="294625">0</cx:pt>
          <cx:pt idx="294626">0</cx:pt>
          <cx:pt idx="294627">42</cx:pt>
          <cx:pt idx="294628">0</cx:pt>
          <cx:pt idx="294629">36</cx:pt>
          <cx:pt idx="294630">14</cx:pt>
          <cx:pt idx="294631">200</cx:pt>
          <cx:pt idx="294632">197</cx:pt>
          <cx:pt idx="294633">2</cx:pt>
          <cx:pt idx="294634">6</cx:pt>
          <cx:pt idx="294635">0</cx:pt>
          <cx:pt idx="294636">14</cx:pt>
          <cx:pt idx="294637">1</cx:pt>
          <cx:pt idx="294638">103</cx:pt>
          <cx:pt idx="294639">383</cx:pt>
          <cx:pt idx="294640">6</cx:pt>
          <cx:pt idx="294641">0</cx:pt>
          <cx:pt idx="294642">0</cx:pt>
          <cx:pt idx="294643">0</cx:pt>
          <cx:pt idx="294644">2</cx:pt>
          <cx:pt idx="294645">28</cx:pt>
          <cx:pt idx="294646">1</cx:pt>
          <cx:pt idx="294647">122</cx:pt>
          <cx:pt idx="294648">26</cx:pt>
          <cx:pt idx="294649">1</cx:pt>
          <cx:pt idx="294650">28</cx:pt>
          <cx:pt idx="294651">46</cx:pt>
          <cx:pt idx="294652">22</cx:pt>
          <cx:pt idx="294653">31</cx:pt>
          <cx:pt idx="294654">33</cx:pt>
          <cx:pt idx="294655">1</cx:pt>
          <cx:pt idx="294656">154</cx:pt>
          <cx:pt idx="294657">75</cx:pt>
          <cx:pt idx="294658">49</cx:pt>
          <cx:pt idx="294659">0</cx:pt>
          <cx:pt idx="294660">2</cx:pt>
          <cx:pt idx="294661">33</cx:pt>
          <cx:pt idx="294662">359</cx:pt>
          <cx:pt idx="294663">20</cx:pt>
          <cx:pt idx="294664">1</cx:pt>
          <cx:pt idx="294665">7</cx:pt>
          <cx:pt idx="294666">14</cx:pt>
          <cx:pt idx="294667">9</cx:pt>
          <cx:pt idx="294668">6</cx:pt>
          <cx:pt idx="294669">1</cx:pt>
          <cx:pt idx="294670">5</cx:pt>
          <cx:pt idx="294671">0</cx:pt>
          <cx:pt idx="294672">1</cx:pt>
          <cx:pt idx="294673">5</cx:pt>
          <cx:pt idx="294674">150</cx:pt>
          <cx:pt idx="294675">0</cx:pt>
          <cx:pt idx="294676">0</cx:pt>
          <cx:pt idx="294677">14</cx:pt>
          <cx:pt idx="294678">0</cx:pt>
          <cx:pt idx="294679">0</cx:pt>
          <cx:pt idx="294680">20</cx:pt>
          <cx:pt idx="294681">134</cx:pt>
          <cx:pt idx="294682">1</cx:pt>
          <cx:pt idx="294683">84</cx:pt>
          <cx:pt idx="294684">616</cx:pt>
          <cx:pt idx="294685">0</cx:pt>
          <cx:pt idx="294686">9</cx:pt>
          <cx:pt idx="294687">0</cx:pt>
          <cx:pt idx="294688">0</cx:pt>
          <cx:pt idx="294689">15</cx:pt>
          <cx:pt idx="294690">0</cx:pt>
          <cx:pt idx="294691">0</cx:pt>
          <cx:pt idx="294692">0</cx:pt>
          <cx:pt idx="294693">13</cx:pt>
          <cx:pt idx="294694">3</cx:pt>
          <cx:pt idx="294695">200</cx:pt>
          <cx:pt idx="294696">0</cx:pt>
          <cx:pt idx="294697">1</cx:pt>
          <cx:pt idx="294698">0</cx:pt>
          <cx:pt idx="294699">29</cx:pt>
          <cx:pt idx="294700">26</cx:pt>
          <cx:pt idx="294701">1</cx:pt>
          <cx:pt idx="294702">34</cx:pt>
          <cx:pt idx="294703">1</cx:pt>
          <cx:pt idx="294704">21</cx:pt>
          <cx:pt idx="294705">17</cx:pt>
          <cx:pt idx="294706">4</cx:pt>
          <cx:pt idx="294707">0</cx:pt>
          <cx:pt idx="294708">252</cx:pt>
          <cx:pt idx="294709">9</cx:pt>
          <cx:pt idx="294710">19</cx:pt>
          <cx:pt idx="294711">1</cx:pt>
          <cx:pt idx="294712">0</cx:pt>
          <cx:pt idx="294713">55</cx:pt>
          <cx:pt idx="294714">3</cx:pt>
          <cx:pt idx="294715">12</cx:pt>
          <cx:pt idx="294716">127</cx:pt>
          <cx:pt idx="294717">3</cx:pt>
          <cx:pt idx="294718">1</cx:pt>
          <cx:pt idx="294719">17</cx:pt>
          <cx:pt idx="294720">58</cx:pt>
          <cx:pt idx="294721">2</cx:pt>
          <cx:pt idx="294722">84</cx:pt>
          <cx:pt idx="294723">10</cx:pt>
          <cx:pt idx="294724">321</cx:pt>
          <cx:pt idx="294725">1</cx:pt>
          <cx:pt idx="294726">0</cx:pt>
          <cx:pt idx="294727">0</cx:pt>
          <cx:pt idx="294728">0</cx:pt>
          <cx:pt idx="294729">1</cx:pt>
          <cx:pt idx="294730">0</cx:pt>
          <cx:pt idx="294731">4</cx:pt>
          <cx:pt idx="294732">0</cx:pt>
          <cx:pt idx="294733">21</cx:pt>
          <cx:pt idx="294734">0</cx:pt>
          <cx:pt idx="294735">31</cx:pt>
          <cx:pt idx="294736">4</cx:pt>
          <cx:pt idx="294737">162</cx:pt>
          <cx:pt idx="294738">7</cx:pt>
          <cx:pt idx="294739">11</cx:pt>
          <cx:pt idx="294740">0</cx:pt>
          <cx:pt idx="294741">1</cx:pt>
          <cx:pt idx="294742">0</cx:pt>
          <cx:pt idx="294743">18</cx:pt>
          <cx:pt idx="294744">80</cx:pt>
          <cx:pt idx="294745">0</cx:pt>
          <cx:pt idx="294746">626</cx:pt>
          <cx:pt idx="294747">8</cx:pt>
          <cx:pt idx="294748">0</cx:pt>
          <cx:pt idx="294749">0</cx:pt>
          <cx:pt idx="294750">12</cx:pt>
          <cx:pt idx="294751">58</cx:pt>
          <cx:pt idx="294752">198</cx:pt>
          <cx:pt idx="294753">0</cx:pt>
          <cx:pt idx="294754">3</cx:pt>
          <cx:pt idx="294755">2</cx:pt>
          <cx:pt idx="294756">9</cx:pt>
          <cx:pt idx="294757">74</cx:pt>
          <cx:pt idx="294758">0</cx:pt>
          <cx:pt idx="294759">54</cx:pt>
          <cx:pt idx="294760">41</cx:pt>
          <cx:pt idx="294761">0</cx:pt>
          <cx:pt idx="294762">226</cx:pt>
          <cx:pt idx="294763">75</cx:pt>
          <cx:pt idx="294764">0</cx:pt>
          <cx:pt idx="294765">0</cx:pt>
          <cx:pt idx="294766">0</cx:pt>
          <cx:pt idx="294767">9</cx:pt>
          <cx:pt idx="294768">19</cx:pt>
          <cx:pt idx="294769">18</cx:pt>
          <cx:pt idx="294770">11</cx:pt>
          <cx:pt idx="294771">0</cx:pt>
          <cx:pt idx="294772">0</cx:pt>
          <cx:pt idx="294773">10</cx:pt>
          <cx:pt idx="294774">0</cx:pt>
          <cx:pt idx="294775">4</cx:pt>
          <cx:pt idx="294776">14</cx:pt>
          <cx:pt idx="294777">0</cx:pt>
          <cx:pt idx="294778">82</cx:pt>
          <cx:pt idx="294779">71</cx:pt>
          <cx:pt idx="294780">0</cx:pt>
          <cx:pt idx="294781">43</cx:pt>
          <cx:pt idx="294782">0</cx:pt>
          <cx:pt idx="294783">0</cx:pt>
          <cx:pt idx="294784">0</cx:pt>
          <cx:pt idx="294785">0</cx:pt>
          <cx:pt idx="294786">0</cx:pt>
          <cx:pt idx="294787">697</cx:pt>
          <cx:pt idx="294788">136</cx:pt>
          <cx:pt idx="294789">1</cx:pt>
          <cx:pt idx="294790">6</cx:pt>
          <cx:pt idx="294791">8</cx:pt>
          <cx:pt idx="294792">2</cx:pt>
          <cx:pt idx="294793">0</cx:pt>
          <cx:pt idx="294794">3</cx:pt>
          <cx:pt idx="294795">153</cx:pt>
          <cx:pt idx="294796">171</cx:pt>
          <cx:pt idx="294797">24</cx:pt>
          <cx:pt idx="294798">14</cx:pt>
          <cx:pt idx="294799">0</cx:pt>
          <cx:pt idx="294800">126</cx:pt>
          <cx:pt idx="294801">8</cx:pt>
          <cx:pt idx="294802">6</cx:pt>
          <cx:pt idx="294803">0</cx:pt>
          <cx:pt idx="294804">30</cx:pt>
          <cx:pt idx="294805">342</cx:pt>
          <cx:pt idx="294806">98</cx:pt>
          <cx:pt idx="294807">9</cx:pt>
          <cx:pt idx="294808">35</cx:pt>
          <cx:pt idx="294809">7</cx:pt>
          <cx:pt idx="294810">12</cx:pt>
          <cx:pt idx="294811">0</cx:pt>
          <cx:pt idx="294812">0</cx:pt>
          <cx:pt idx="294813">0</cx:pt>
          <cx:pt idx="294814">0</cx:pt>
          <cx:pt idx="294815">6</cx:pt>
          <cx:pt idx="294816">0</cx:pt>
          <cx:pt idx="294817">3</cx:pt>
          <cx:pt idx="294818">0</cx:pt>
          <cx:pt idx="294819">3</cx:pt>
          <cx:pt idx="294820">78</cx:pt>
          <cx:pt idx="294821">292</cx:pt>
          <cx:pt idx="294822">0</cx:pt>
          <cx:pt idx="294823">6</cx:pt>
          <cx:pt idx="294824">1</cx:pt>
          <cx:pt idx="294825">0</cx:pt>
          <cx:pt idx="294826">42</cx:pt>
          <cx:pt idx="294827">0</cx:pt>
          <cx:pt idx="294828">1</cx:pt>
          <cx:pt idx="294829">0</cx:pt>
          <cx:pt idx="294830">0</cx:pt>
          <cx:pt idx="294831">8</cx:pt>
          <cx:pt idx="294832">10</cx:pt>
          <cx:pt idx="294833">4</cx:pt>
          <cx:pt idx="294834">0</cx:pt>
          <cx:pt idx="294835">1</cx:pt>
          <cx:pt idx="294836">18</cx:pt>
          <cx:pt idx="294837">53</cx:pt>
          <cx:pt idx="294838">8</cx:pt>
          <cx:pt idx="294839">12</cx:pt>
          <cx:pt idx="294840">30</cx:pt>
          <cx:pt idx="294841">18</cx:pt>
          <cx:pt idx="294842">216</cx:pt>
          <cx:pt idx="294843">141</cx:pt>
          <cx:pt idx="294844">8</cx:pt>
          <cx:pt idx="294845">13</cx:pt>
          <cx:pt idx="294846">53</cx:pt>
          <cx:pt idx="294847">243</cx:pt>
          <cx:pt idx="294848">26</cx:pt>
          <cx:pt idx="294849">9</cx:pt>
          <cx:pt idx="294850">61</cx:pt>
          <cx:pt idx="294851">3</cx:pt>
          <cx:pt idx="294852">52</cx:pt>
          <cx:pt idx="294853">30</cx:pt>
          <cx:pt idx="294854">12</cx:pt>
          <cx:pt idx="294855">26</cx:pt>
          <cx:pt idx="294856">34</cx:pt>
          <cx:pt idx="294857">22</cx:pt>
          <cx:pt idx="294858">52</cx:pt>
          <cx:pt idx="294859">6</cx:pt>
          <cx:pt idx="294860">24</cx:pt>
          <cx:pt idx="294861">0</cx:pt>
          <cx:pt idx="294862">109</cx:pt>
          <cx:pt idx="294863">92</cx:pt>
          <cx:pt idx="294864">3</cx:pt>
          <cx:pt idx="294865">69</cx:pt>
          <cx:pt idx="294866">97</cx:pt>
          <cx:pt idx="294867">149</cx:pt>
          <cx:pt idx="294868">330</cx:pt>
          <cx:pt idx="294869">165</cx:pt>
          <cx:pt idx="294870">132</cx:pt>
          <cx:pt idx="294871">21</cx:pt>
          <cx:pt idx="294872">64</cx:pt>
          <cx:pt idx="294873">12</cx:pt>
          <cx:pt idx="294874">4</cx:pt>
          <cx:pt idx="294875">21</cx:pt>
          <cx:pt idx="294876">1</cx:pt>
          <cx:pt idx="294877">11</cx:pt>
          <cx:pt idx="294878">33</cx:pt>
          <cx:pt idx="294879">46</cx:pt>
          <cx:pt idx="294880">33</cx:pt>
          <cx:pt idx="294881">33</cx:pt>
          <cx:pt idx="294882">0</cx:pt>
          <cx:pt idx="294883">22</cx:pt>
          <cx:pt idx="294884">32</cx:pt>
          <cx:pt idx="294885">59</cx:pt>
          <cx:pt idx="294886">3</cx:pt>
          <cx:pt idx="294887">71</cx:pt>
          <cx:pt idx="294888">29</cx:pt>
          <cx:pt idx="294889">0</cx:pt>
          <cx:pt idx="294890">0</cx:pt>
          <cx:pt idx="294891">2</cx:pt>
          <cx:pt idx="294892">68</cx:pt>
          <cx:pt idx="294893">12</cx:pt>
          <cx:pt idx="294894">0</cx:pt>
          <cx:pt idx="294895">0</cx:pt>
          <cx:pt idx="294896">3</cx:pt>
          <cx:pt idx="294897">0</cx:pt>
          <cx:pt idx="294898">387</cx:pt>
          <cx:pt idx="294899">127</cx:pt>
          <cx:pt idx="294900">118</cx:pt>
          <cx:pt idx="294901">65</cx:pt>
          <cx:pt idx="294902">2</cx:pt>
          <cx:pt idx="294903">0</cx:pt>
          <cx:pt idx="294904">158</cx:pt>
          <cx:pt idx="294905">0</cx:pt>
          <cx:pt idx="294906">0</cx:pt>
          <cx:pt idx="294907">0</cx:pt>
          <cx:pt idx="294908">0</cx:pt>
          <cx:pt idx="294909">5</cx:pt>
          <cx:pt idx="294910">0</cx:pt>
          <cx:pt idx="294911">1</cx:pt>
          <cx:pt idx="294912">1</cx:pt>
          <cx:pt idx="294913">3</cx:pt>
          <cx:pt idx="294914">7</cx:pt>
          <cx:pt idx="294915">0</cx:pt>
          <cx:pt idx="294916">36</cx:pt>
          <cx:pt idx="294917">0</cx:pt>
          <cx:pt idx="294918">294</cx:pt>
          <cx:pt idx="294919">14</cx:pt>
          <cx:pt idx="294920">27</cx:pt>
          <cx:pt idx="294921">19</cx:pt>
          <cx:pt idx="294922">7</cx:pt>
          <cx:pt idx="294923">0</cx:pt>
          <cx:pt idx="294924">0</cx:pt>
          <cx:pt idx="294925">0</cx:pt>
          <cx:pt idx="294926">11</cx:pt>
          <cx:pt idx="294927">78</cx:pt>
          <cx:pt idx="294928">0</cx:pt>
          <cx:pt idx="294929">0</cx:pt>
          <cx:pt idx="294930">0</cx:pt>
          <cx:pt idx="294931">2</cx:pt>
          <cx:pt idx="294932">0</cx:pt>
          <cx:pt idx="294933">98</cx:pt>
          <cx:pt idx="294934">90</cx:pt>
          <cx:pt idx="294935">6</cx:pt>
          <cx:pt idx="294936">3</cx:pt>
          <cx:pt idx="294937">9</cx:pt>
          <cx:pt idx="294938">0</cx:pt>
          <cx:pt idx="294939">113</cx:pt>
          <cx:pt idx="294940">36</cx:pt>
          <cx:pt idx="294941">0</cx:pt>
          <cx:pt idx="294942">603</cx:pt>
          <cx:pt idx="294943">6</cx:pt>
          <cx:pt idx="294944">0</cx:pt>
          <cx:pt idx="294945">30</cx:pt>
          <cx:pt idx="294946">24</cx:pt>
          <cx:pt idx="294947">1</cx:pt>
          <cx:pt idx="294948">7</cx:pt>
          <cx:pt idx="294949">1</cx:pt>
          <cx:pt idx="294950">0</cx:pt>
          <cx:pt idx="294951">858</cx:pt>
          <cx:pt idx="294952">48</cx:pt>
          <cx:pt idx="294953">0</cx:pt>
          <cx:pt idx="294954">9</cx:pt>
          <cx:pt idx="294955">0</cx:pt>
          <cx:pt idx="294956">3</cx:pt>
          <cx:pt idx="294957">0</cx:pt>
          <cx:pt idx="294958">8</cx:pt>
          <cx:pt idx="294959">0</cx:pt>
          <cx:pt idx="294960">0</cx:pt>
          <cx:pt idx="294961">53</cx:pt>
          <cx:pt idx="294962">54</cx:pt>
          <cx:pt idx="294963">17</cx:pt>
          <cx:pt idx="294964">4</cx:pt>
          <cx:pt idx="294965">0</cx:pt>
          <cx:pt idx="294966">659</cx:pt>
          <cx:pt idx="294967">3</cx:pt>
          <cx:pt idx="294968">0</cx:pt>
          <cx:pt idx="294969">1</cx:pt>
          <cx:pt idx="294970">30</cx:pt>
          <cx:pt idx="294971">14</cx:pt>
          <cx:pt idx="294972">26</cx:pt>
          <cx:pt idx="294973">2</cx:pt>
          <cx:pt idx="294974">0</cx:pt>
          <cx:pt idx="294975">60</cx:pt>
          <cx:pt idx="294976">18</cx:pt>
          <cx:pt idx="294977">15</cx:pt>
          <cx:pt idx="294978">71</cx:pt>
          <cx:pt idx="294979">91</cx:pt>
          <cx:pt idx="294980">3</cx:pt>
          <cx:pt idx="294981">1</cx:pt>
          <cx:pt idx="294982">1</cx:pt>
          <cx:pt idx="294983">0</cx:pt>
          <cx:pt idx="294984">9</cx:pt>
          <cx:pt idx="294985">0</cx:pt>
          <cx:pt idx="294986">18</cx:pt>
          <cx:pt idx="294987">1</cx:pt>
          <cx:pt idx="294988">0</cx:pt>
          <cx:pt idx="294989">0</cx:pt>
          <cx:pt idx="294990">36</cx:pt>
          <cx:pt idx="294991">0</cx:pt>
          <cx:pt idx="294992">0</cx:pt>
          <cx:pt idx="294993">0</cx:pt>
          <cx:pt idx="294994">0</cx:pt>
          <cx:pt idx="294995">62</cx:pt>
          <cx:pt idx="294996">37</cx:pt>
          <cx:pt idx="294997">0</cx:pt>
          <cx:pt idx="294998">243</cx:pt>
          <cx:pt idx="294999">63</cx:pt>
          <cx:pt idx="295000">29</cx:pt>
          <cx:pt idx="295001">0</cx:pt>
          <cx:pt idx="295002">143</cx:pt>
          <cx:pt idx="295003">22</cx:pt>
          <cx:pt idx="295004">0</cx:pt>
          <cx:pt idx="295005">0</cx:pt>
          <cx:pt idx="295006">0</cx:pt>
          <cx:pt idx="295007">0</cx:pt>
          <cx:pt idx="295008">0</cx:pt>
          <cx:pt idx="295009">0</cx:pt>
          <cx:pt idx="295010">1</cx:pt>
          <cx:pt idx="295011">6</cx:pt>
          <cx:pt idx="295012">3</cx:pt>
          <cx:pt idx="295013">345</cx:pt>
          <cx:pt idx="295014">0</cx:pt>
          <cx:pt idx="295015">420</cx:pt>
          <cx:pt idx="295016">57</cx:pt>
          <cx:pt idx="295017">0</cx:pt>
          <cx:pt idx="295018">0</cx:pt>
          <cx:pt idx="295019">10</cx:pt>
          <cx:pt idx="295020">0</cx:pt>
          <cx:pt idx="295021">38</cx:pt>
          <cx:pt idx="295022">30</cx:pt>
          <cx:pt idx="295023">34</cx:pt>
          <cx:pt idx="295024">51</cx:pt>
          <cx:pt idx="295025">1</cx:pt>
          <cx:pt idx="295026">0</cx:pt>
          <cx:pt idx="295027">1</cx:pt>
          <cx:pt idx="295028">1</cx:pt>
          <cx:pt idx="295029">41</cx:pt>
          <cx:pt idx="295030">22</cx:pt>
          <cx:pt idx="295031">0</cx:pt>
          <cx:pt idx="295032">0</cx:pt>
          <cx:pt idx="295033">1</cx:pt>
          <cx:pt idx="295034">0</cx:pt>
          <cx:pt idx="295035">1</cx:pt>
          <cx:pt idx="295036">82</cx:pt>
          <cx:pt idx="295037">7</cx:pt>
          <cx:pt idx="295038">1</cx:pt>
          <cx:pt idx="295039">0</cx:pt>
          <cx:pt idx="295040">0</cx:pt>
          <cx:pt idx="295041">7</cx:pt>
          <cx:pt idx="295042">14</cx:pt>
          <cx:pt idx="295043">1</cx:pt>
          <cx:pt idx="295044">13</cx:pt>
          <cx:pt idx="295045">12</cx:pt>
          <cx:pt idx="295046">0</cx:pt>
          <cx:pt idx="295047">4</cx:pt>
          <cx:pt idx="295048">0</cx:pt>
          <cx:pt idx="295049">0</cx:pt>
          <cx:pt idx="295050">8</cx:pt>
          <cx:pt idx="295051">1</cx:pt>
          <cx:pt idx="295052">0</cx:pt>
          <cx:pt idx="295053">0</cx:pt>
          <cx:pt idx="295054">4</cx:pt>
          <cx:pt idx="295055">0</cx:pt>
          <cx:pt idx="295056">0</cx:pt>
          <cx:pt idx="295057">11</cx:pt>
          <cx:pt idx="295058">211</cx:pt>
          <cx:pt idx="295059">0</cx:pt>
          <cx:pt idx="295060">19</cx:pt>
          <cx:pt idx="295061">91</cx:pt>
          <cx:pt idx="295062">2</cx:pt>
          <cx:pt idx="295063">140</cx:pt>
          <cx:pt idx="295064">358</cx:pt>
          <cx:pt idx="295065">1</cx:pt>
          <cx:pt idx="295066">5</cx:pt>
          <cx:pt idx="295067">0</cx:pt>
          <cx:pt idx="295068">1</cx:pt>
          <cx:pt idx="295069">21</cx:pt>
          <cx:pt idx="295070">35</cx:pt>
          <cx:pt idx="295071">0</cx:pt>
          <cx:pt idx="295072">3</cx:pt>
          <cx:pt idx="295073">0</cx:pt>
          <cx:pt idx="295074">0</cx:pt>
          <cx:pt idx="295075">10</cx:pt>
          <cx:pt idx="295076">18</cx:pt>
          <cx:pt idx="295077">116</cx:pt>
          <cx:pt idx="295078">56</cx:pt>
          <cx:pt idx="295079">1</cx:pt>
          <cx:pt idx="295080">0</cx:pt>
          <cx:pt idx="295081">1</cx:pt>
          <cx:pt idx="295082">64</cx:pt>
          <cx:pt idx="295083">21</cx:pt>
          <cx:pt idx="295084">0</cx:pt>
          <cx:pt idx="295085">0</cx:pt>
          <cx:pt idx="295086">84</cx:pt>
          <cx:pt idx="295087">0</cx:pt>
          <cx:pt idx="295088">27</cx:pt>
          <cx:pt idx="295089">48</cx:pt>
          <cx:pt idx="295090">2</cx:pt>
          <cx:pt idx="295091">22</cx:pt>
          <cx:pt idx="295092">5</cx:pt>
          <cx:pt idx="295093">29</cx:pt>
          <cx:pt idx="295094">99</cx:pt>
          <cx:pt idx="295095">0</cx:pt>
          <cx:pt idx="295096">88</cx:pt>
          <cx:pt idx="295097">6</cx:pt>
          <cx:pt idx="295098">98</cx:pt>
          <cx:pt idx="295099">90</cx:pt>
          <cx:pt idx="295100">0</cx:pt>
          <cx:pt idx="295101">1</cx:pt>
          <cx:pt idx="295102">39</cx:pt>
          <cx:pt idx="295103">1</cx:pt>
          <cx:pt idx="295104">12</cx:pt>
          <cx:pt idx="295105">1</cx:pt>
          <cx:pt idx="295106">2</cx:pt>
          <cx:pt idx="295107">12</cx:pt>
          <cx:pt idx="295108">5</cx:pt>
          <cx:pt idx="295109">407</cx:pt>
          <cx:pt idx="295110">26</cx:pt>
          <cx:pt idx="295111">0</cx:pt>
          <cx:pt idx="295112">28</cx:pt>
          <cx:pt idx="295113">1</cx:pt>
          <cx:pt idx="295114">56</cx:pt>
          <cx:pt idx="295115">0</cx:pt>
          <cx:pt idx="295116">57</cx:pt>
          <cx:pt idx="295117">120</cx:pt>
          <cx:pt idx="295118">2</cx:pt>
          <cx:pt idx="295119">2</cx:pt>
          <cx:pt idx="295120">0</cx:pt>
          <cx:pt idx="295121">13</cx:pt>
          <cx:pt idx="295122">0</cx:pt>
          <cx:pt idx="295123">66</cx:pt>
          <cx:pt idx="295124">771</cx:pt>
          <cx:pt idx="295125">63</cx:pt>
          <cx:pt idx="295126">0</cx:pt>
          <cx:pt idx="295127">19</cx:pt>
          <cx:pt idx="295128">16</cx:pt>
          <cx:pt idx="295129">2</cx:pt>
          <cx:pt idx="295130">0</cx:pt>
          <cx:pt idx="295131">0</cx:pt>
          <cx:pt idx="295132">0</cx:pt>
          <cx:pt idx="295133">8</cx:pt>
          <cx:pt idx="295134">6</cx:pt>
          <cx:pt idx="295135">6</cx:pt>
          <cx:pt idx="295136">1</cx:pt>
          <cx:pt idx="295137">11</cx:pt>
          <cx:pt idx="295138">1</cx:pt>
          <cx:pt idx="295139">1</cx:pt>
          <cx:pt idx="295140">10</cx:pt>
          <cx:pt idx="295141">15</cx:pt>
          <cx:pt idx="295142">0</cx:pt>
          <cx:pt idx="295143">0</cx:pt>
          <cx:pt idx="295144">0</cx:pt>
          <cx:pt idx="295145">102</cx:pt>
          <cx:pt idx="295146">0</cx:pt>
          <cx:pt idx="295147">0</cx:pt>
          <cx:pt idx="295148">5</cx:pt>
          <cx:pt idx="295149">2</cx:pt>
          <cx:pt idx="295150">0</cx:pt>
          <cx:pt idx="295151">1</cx:pt>
          <cx:pt idx="295152">53</cx:pt>
          <cx:pt idx="295153">8</cx:pt>
          <cx:pt idx="295154">30</cx:pt>
          <cx:pt idx="295155">1</cx:pt>
          <cx:pt idx="295156">0</cx:pt>
          <cx:pt idx="295157">15</cx:pt>
          <cx:pt idx="295158">58</cx:pt>
          <cx:pt idx="295159">1</cx:pt>
          <cx:pt idx="295160">0</cx:pt>
          <cx:pt idx="295161">9</cx:pt>
          <cx:pt idx="295162">1</cx:pt>
          <cx:pt idx="295163">296</cx:pt>
          <cx:pt idx="295164">16</cx:pt>
          <cx:pt idx="295165">0</cx:pt>
          <cx:pt idx="295166">0</cx:pt>
          <cx:pt idx="295167">0</cx:pt>
          <cx:pt idx="295168">0</cx:pt>
          <cx:pt idx="295169">0</cx:pt>
          <cx:pt idx="295170">1</cx:pt>
          <cx:pt idx="295171">0</cx:pt>
          <cx:pt idx="295172">0</cx:pt>
          <cx:pt idx="295173">19</cx:pt>
          <cx:pt idx="295174">1</cx:pt>
          <cx:pt idx="295175">184</cx:pt>
          <cx:pt idx="295176">49</cx:pt>
          <cx:pt idx="295177">108</cx:pt>
          <cx:pt idx="295178">0</cx:pt>
          <cx:pt idx="295179">6</cx:pt>
          <cx:pt idx="295180">7</cx:pt>
          <cx:pt idx="295181">12</cx:pt>
          <cx:pt idx="295182">14</cx:pt>
          <cx:pt idx="295183">3</cx:pt>
          <cx:pt idx="295184">13</cx:pt>
          <cx:pt idx="295185">237</cx:pt>
          <cx:pt idx="295186">18</cx:pt>
          <cx:pt idx="295187">35</cx:pt>
          <cx:pt idx="295188">8</cx:pt>
          <cx:pt idx="295189">68</cx:pt>
          <cx:pt idx="295190">10</cx:pt>
          <cx:pt idx="295191">140</cx:pt>
          <cx:pt idx="295192">0</cx:pt>
          <cx:pt idx="295193">3</cx:pt>
          <cx:pt idx="295194">4</cx:pt>
          <cx:pt idx="295195">169</cx:pt>
          <cx:pt idx="295196">6</cx:pt>
          <cx:pt idx="295197">7</cx:pt>
          <cx:pt idx="295198">0</cx:pt>
          <cx:pt idx="295199">8</cx:pt>
          <cx:pt idx="295200">60</cx:pt>
          <cx:pt idx="295201">381</cx:pt>
          <cx:pt idx="295202">72</cx:pt>
          <cx:pt idx="295203">0</cx:pt>
          <cx:pt idx="295204">5</cx:pt>
          <cx:pt idx="295205">52</cx:pt>
          <cx:pt idx="295206">5</cx:pt>
          <cx:pt idx="295207">14</cx:pt>
          <cx:pt idx="295208">58</cx:pt>
          <cx:pt idx="295209">2</cx:pt>
          <cx:pt idx="295210">3</cx:pt>
          <cx:pt idx="295211">1</cx:pt>
          <cx:pt idx="295212">68</cx:pt>
          <cx:pt idx="295213">1</cx:pt>
          <cx:pt idx="295214">0</cx:pt>
          <cx:pt idx="295215">2</cx:pt>
          <cx:pt idx="295216">15</cx:pt>
          <cx:pt idx="295217">108</cx:pt>
          <cx:pt idx="295218">16</cx:pt>
          <cx:pt idx="295219">0</cx:pt>
          <cx:pt idx="295220">230</cx:pt>
          <cx:pt idx="295221">71</cx:pt>
          <cx:pt idx="295222">15</cx:pt>
          <cx:pt idx="295223">0</cx:pt>
          <cx:pt idx="295224">1</cx:pt>
          <cx:pt idx="295225">2</cx:pt>
          <cx:pt idx="295226">213</cx:pt>
          <cx:pt idx="295227">38</cx:pt>
          <cx:pt idx="295228">13</cx:pt>
          <cx:pt idx="295229">5</cx:pt>
          <cx:pt idx="295230">9</cx:pt>
          <cx:pt idx="295231">3</cx:pt>
          <cx:pt idx="295232">75</cx:pt>
          <cx:pt idx="295233">2</cx:pt>
          <cx:pt idx="295234">12</cx:pt>
          <cx:pt idx="295235">1</cx:pt>
          <cx:pt idx="295236">22</cx:pt>
          <cx:pt idx="295237">49</cx:pt>
          <cx:pt idx="295238">0</cx:pt>
          <cx:pt idx="295239">0</cx:pt>
          <cx:pt idx="295240">20</cx:pt>
          <cx:pt idx="295241">0</cx:pt>
          <cx:pt idx="295242">1</cx:pt>
          <cx:pt idx="295243">0</cx:pt>
          <cx:pt idx="295244">0</cx:pt>
          <cx:pt idx="295245">0</cx:pt>
          <cx:pt idx="295246">23</cx:pt>
          <cx:pt idx="295247">8</cx:pt>
          <cx:pt idx="295248">0</cx:pt>
          <cx:pt idx="295249">0</cx:pt>
          <cx:pt idx="295250">103</cx:pt>
          <cx:pt idx="295251">0</cx:pt>
          <cx:pt idx="295252">0</cx:pt>
          <cx:pt idx="295253">2</cx:pt>
          <cx:pt idx="295254">0</cx:pt>
          <cx:pt idx="295255">11</cx:pt>
          <cx:pt idx="295256">1</cx:pt>
          <cx:pt idx="295257">0</cx:pt>
          <cx:pt idx="295258">10</cx:pt>
          <cx:pt idx="295259">326</cx:pt>
          <cx:pt idx="295260">0</cx:pt>
          <cx:pt idx="295261">1</cx:pt>
          <cx:pt idx="295262">260</cx:pt>
          <cx:pt idx="295263">26</cx:pt>
          <cx:pt idx="295264">31</cx:pt>
          <cx:pt idx="295265">132</cx:pt>
          <cx:pt idx="295266">97</cx:pt>
          <cx:pt idx="295267">72</cx:pt>
          <cx:pt idx="295268">43</cx:pt>
          <cx:pt idx="295269">0</cx:pt>
          <cx:pt idx="295270">89</cx:pt>
          <cx:pt idx="295271">0</cx:pt>
          <cx:pt idx="295272">25</cx:pt>
          <cx:pt idx="295273">0</cx:pt>
          <cx:pt idx="295274">143</cx:pt>
          <cx:pt idx="295275">193</cx:pt>
          <cx:pt idx="295276">20</cx:pt>
          <cx:pt idx="295277">20</cx:pt>
          <cx:pt idx="295278">55</cx:pt>
          <cx:pt idx="295279">3</cx:pt>
          <cx:pt idx="295280">36</cx:pt>
          <cx:pt idx="295281">0</cx:pt>
          <cx:pt idx="295282">0</cx:pt>
          <cx:pt idx="295283">29</cx:pt>
          <cx:pt idx="295284">19</cx:pt>
          <cx:pt idx="295285">56</cx:pt>
          <cx:pt idx="295286">327</cx:pt>
          <cx:pt idx="295287">2</cx:pt>
          <cx:pt idx="295288">0</cx:pt>
          <cx:pt idx="295289">2</cx:pt>
          <cx:pt idx="295290">0</cx:pt>
          <cx:pt idx="295291">1</cx:pt>
          <cx:pt idx="295292">0</cx:pt>
          <cx:pt idx="295293">0</cx:pt>
          <cx:pt idx="295294">0</cx:pt>
          <cx:pt idx="295295">1</cx:pt>
          <cx:pt idx="295296">11</cx:pt>
          <cx:pt idx="295297">1</cx:pt>
          <cx:pt idx="295298">1</cx:pt>
          <cx:pt idx="295299">7</cx:pt>
          <cx:pt idx="295300">14</cx:pt>
          <cx:pt idx="295301">1</cx:pt>
          <cx:pt idx="295302">12</cx:pt>
          <cx:pt idx="295303">9</cx:pt>
          <cx:pt idx="295304">16</cx:pt>
          <cx:pt idx="295305">2</cx:pt>
          <cx:pt idx="295306">48</cx:pt>
          <cx:pt idx="295307">20</cx:pt>
          <cx:pt idx="295308">1</cx:pt>
          <cx:pt idx="295309">24</cx:pt>
          <cx:pt idx="295310">57</cx:pt>
          <cx:pt idx="295311">26</cx:pt>
          <cx:pt idx="295312">7</cx:pt>
          <cx:pt idx="295313">35</cx:pt>
          <cx:pt idx="295314">0</cx:pt>
          <cx:pt idx="295315">4</cx:pt>
          <cx:pt idx="295316">0</cx:pt>
          <cx:pt idx="295317">0</cx:pt>
          <cx:pt idx="295318">16</cx:pt>
          <cx:pt idx="295319">43</cx:pt>
          <cx:pt idx="295320">265</cx:pt>
          <cx:pt idx="295321">9</cx:pt>
          <cx:pt idx="295322">90</cx:pt>
          <cx:pt idx="295323">9</cx:pt>
          <cx:pt idx="295324">8</cx:pt>
          <cx:pt idx="295325">70</cx:pt>
          <cx:pt idx="295326">144</cx:pt>
          <cx:pt idx="295327">4</cx:pt>
          <cx:pt idx="295328">1</cx:pt>
          <cx:pt idx="295329">13</cx:pt>
          <cx:pt idx="295330">10</cx:pt>
          <cx:pt idx="295331">78</cx:pt>
          <cx:pt idx="295332">0</cx:pt>
          <cx:pt idx="295333">6</cx:pt>
          <cx:pt idx="295334">50</cx:pt>
          <cx:pt idx="295335">0</cx:pt>
          <cx:pt idx="295336">0</cx:pt>
          <cx:pt idx="295337">27</cx:pt>
          <cx:pt idx="295338">0</cx:pt>
          <cx:pt idx="295339">5</cx:pt>
          <cx:pt idx="295340">23</cx:pt>
          <cx:pt idx="295341">0</cx:pt>
          <cx:pt idx="295342">0</cx:pt>
          <cx:pt idx="295343">230</cx:pt>
          <cx:pt idx="295344">1</cx:pt>
          <cx:pt idx="295345">0</cx:pt>
          <cx:pt idx="295346">31</cx:pt>
          <cx:pt idx="295347">19</cx:pt>
          <cx:pt idx="295348">9</cx:pt>
          <cx:pt idx="295349">81</cx:pt>
          <cx:pt idx="295350">0</cx:pt>
          <cx:pt idx="295351">1</cx:pt>
          <cx:pt idx="295352">40</cx:pt>
          <cx:pt idx="295353">46</cx:pt>
          <cx:pt idx="295354">32</cx:pt>
          <cx:pt idx="295355">1</cx:pt>
          <cx:pt idx="295356">0</cx:pt>
          <cx:pt idx="295357">0</cx:pt>
          <cx:pt idx="295358">1</cx:pt>
          <cx:pt idx="295359">0</cx:pt>
          <cx:pt idx="295360">0</cx:pt>
          <cx:pt idx="295361">8</cx:pt>
          <cx:pt idx="295362">0</cx:pt>
          <cx:pt idx="295363">2</cx:pt>
          <cx:pt idx="295364">1</cx:pt>
          <cx:pt idx="295365">5</cx:pt>
          <cx:pt idx="295366">13</cx:pt>
          <cx:pt idx="295367">2</cx:pt>
          <cx:pt idx="295368">3</cx:pt>
          <cx:pt idx="295369">7</cx:pt>
          <cx:pt idx="295370">1</cx:pt>
          <cx:pt idx="295371">149</cx:pt>
          <cx:pt idx="295372">0</cx:pt>
          <cx:pt idx="295373">0</cx:pt>
          <cx:pt idx="295374">0</cx:pt>
          <cx:pt idx="295375">5</cx:pt>
          <cx:pt idx="295376">13</cx:pt>
          <cx:pt idx="295377">0</cx:pt>
          <cx:pt idx="295378">26</cx:pt>
          <cx:pt idx="295379">70</cx:pt>
          <cx:pt idx="295380">99</cx:pt>
          <cx:pt idx="295381">42</cx:pt>
          <cx:pt idx="295382">0</cx:pt>
          <cx:pt idx="295383">0</cx:pt>
          <cx:pt idx="295384">0</cx:pt>
          <cx:pt idx="295385">0</cx:pt>
          <cx:pt idx="295386">0</cx:pt>
          <cx:pt idx="295387">24</cx:pt>
          <cx:pt idx="295388">4</cx:pt>
          <cx:pt idx="295389">1</cx:pt>
          <cx:pt idx="295390">0</cx:pt>
          <cx:pt idx="295391">8</cx:pt>
          <cx:pt idx="295392">0</cx:pt>
          <cx:pt idx="295393">2</cx:pt>
          <cx:pt idx="295394">0</cx:pt>
          <cx:pt idx="295395">2</cx:pt>
          <cx:pt idx="295396">1</cx:pt>
          <cx:pt idx="295397">36</cx:pt>
          <cx:pt idx="295398">0</cx:pt>
          <cx:pt idx="295399">1</cx:pt>
          <cx:pt idx="295400">0</cx:pt>
          <cx:pt idx="295401">0</cx:pt>
          <cx:pt idx="295402">20</cx:pt>
          <cx:pt idx="295403">0</cx:pt>
          <cx:pt idx="295404">132</cx:pt>
          <cx:pt idx="295405">1</cx:pt>
          <cx:pt idx="295406">29</cx:pt>
          <cx:pt idx="295407">146</cx:pt>
          <cx:pt idx="295408">0</cx:pt>
          <cx:pt idx="295409">9</cx:pt>
          <cx:pt idx="295410">28</cx:pt>
          <cx:pt idx="295411">2</cx:pt>
          <cx:pt idx="295412">0</cx:pt>
          <cx:pt idx="295413">10</cx:pt>
          <cx:pt idx="295414">8</cx:pt>
          <cx:pt idx="295415">293</cx:pt>
          <cx:pt idx="295416">45</cx:pt>
          <cx:pt idx="295417">2</cx:pt>
          <cx:pt idx="295418">22</cx:pt>
          <cx:pt idx="295419">5</cx:pt>
          <cx:pt idx="295420">0</cx:pt>
          <cx:pt idx="295421">0</cx:pt>
          <cx:pt idx="295422">0</cx:pt>
          <cx:pt idx="295423">1</cx:pt>
          <cx:pt idx="295424">1</cx:pt>
          <cx:pt idx="295425">36</cx:pt>
          <cx:pt idx="295426">183</cx:pt>
          <cx:pt idx="295427">144</cx:pt>
          <cx:pt idx="295428">12</cx:pt>
          <cx:pt idx="295429">4</cx:pt>
          <cx:pt idx="295430">0</cx:pt>
          <cx:pt idx="295431">0</cx:pt>
          <cx:pt idx="295432">9</cx:pt>
          <cx:pt idx="295433">13</cx:pt>
          <cx:pt idx="295434">2</cx:pt>
          <cx:pt idx="295435">74</cx:pt>
          <cx:pt idx="295436">0</cx:pt>
          <cx:pt idx="295437">5</cx:pt>
          <cx:pt idx="295438">0</cx:pt>
          <cx:pt idx="295439">1</cx:pt>
          <cx:pt idx="295440">3</cx:pt>
          <cx:pt idx="295441">1</cx:pt>
          <cx:pt idx="295442">19</cx:pt>
          <cx:pt idx="295443">437</cx:pt>
          <cx:pt idx="295444">186</cx:pt>
          <cx:pt idx="295445">1</cx:pt>
          <cx:pt idx="295446">0</cx:pt>
          <cx:pt idx="295447">6</cx:pt>
          <cx:pt idx="295448">102</cx:pt>
          <cx:pt idx="295449">117</cx:pt>
          <cx:pt idx="295450">208</cx:pt>
          <cx:pt idx="295451">169</cx:pt>
          <cx:pt idx="295452">28</cx:pt>
          <cx:pt idx="295453">2</cx:pt>
          <cx:pt idx="295454">39</cx:pt>
          <cx:pt idx="295455">0</cx:pt>
          <cx:pt idx="295456">0</cx:pt>
          <cx:pt idx="295457">11</cx:pt>
          <cx:pt idx="295458">6</cx:pt>
          <cx:pt idx="295459">69</cx:pt>
          <cx:pt idx="295460">0</cx:pt>
          <cx:pt idx="295461">78</cx:pt>
          <cx:pt idx="295462">8</cx:pt>
          <cx:pt idx="295463">9</cx:pt>
          <cx:pt idx="295464">0</cx:pt>
          <cx:pt idx="295465">2</cx:pt>
          <cx:pt idx="295466">1</cx:pt>
          <cx:pt idx="295467">54</cx:pt>
          <cx:pt idx="295468">154</cx:pt>
          <cx:pt idx="295469">36</cx:pt>
          <cx:pt idx="295470">19</cx:pt>
          <cx:pt idx="295471">111</cx:pt>
          <cx:pt idx="295472">60</cx:pt>
          <cx:pt idx="295473">1</cx:pt>
          <cx:pt idx="295474">8</cx:pt>
          <cx:pt idx="295475">1</cx:pt>
          <cx:pt idx="295476">67</cx:pt>
          <cx:pt idx="295477">176</cx:pt>
          <cx:pt idx="295478">206</cx:pt>
          <cx:pt idx="295479">34</cx:pt>
          <cx:pt idx="295480">0</cx:pt>
          <cx:pt idx="295481">11</cx:pt>
          <cx:pt idx="295482">147</cx:pt>
          <cx:pt idx="295483">1</cx:pt>
          <cx:pt idx="295484">20</cx:pt>
          <cx:pt idx="295485">7</cx:pt>
          <cx:pt idx="295486">0</cx:pt>
          <cx:pt idx="295487">0</cx:pt>
          <cx:pt idx="295488">42</cx:pt>
          <cx:pt idx="295489">4</cx:pt>
          <cx:pt idx="295490">0</cx:pt>
          <cx:pt idx="295491">164</cx:pt>
          <cx:pt idx="295492">0</cx:pt>
          <cx:pt idx="295493">4</cx:pt>
          <cx:pt idx="295494">0</cx:pt>
          <cx:pt idx="295495">24</cx:pt>
          <cx:pt idx="295496">5</cx:pt>
          <cx:pt idx="295497">0</cx:pt>
          <cx:pt idx="295498">6</cx:pt>
          <cx:pt idx="295499">1</cx:pt>
          <cx:pt idx="295500">0</cx:pt>
          <cx:pt idx="295501">1</cx:pt>
          <cx:pt idx="295502">1</cx:pt>
          <cx:pt idx="295503">3</cx:pt>
          <cx:pt idx="295504">3</cx:pt>
          <cx:pt idx="295505">0</cx:pt>
          <cx:pt idx="295506">26</cx:pt>
          <cx:pt idx="295507">26</cx:pt>
          <cx:pt idx="295508">120</cx:pt>
          <cx:pt idx="295509">14</cx:pt>
          <cx:pt idx="295510">10</cx:pt>
          <cx:pt idx="295511">0</cx:pt>
          <cx:pt idx="295512">2</cx:pt>
          <cx:pt idx="295513">3</cx:pt>
          <cx:pt idx="295514">1</cx:pt>
          <cx:pt idx="295515">31</cx:pt>
          <cx:pt idx="295516">1</cx:pt>
          <cx:pt idx="295517">106</cx:pt>
          <cx:pt idx="295518">170</cx:pt>
          <cx:pt idx="295519">175</cx:pt>
          <cx:pt idx="295520">96</cx:pt>
          <cx:pt idx="295521">0</cx:pt>
          <cx:pt idx="295522">7</cx:pt>
          <cx:pt idx="295523">193</cx:pt>
          <cx:pt idx="295524">51</cx:pt>
          <cx:pt idx="295525">94</cx:pt>
          <cx:pt idx="295526">0</cx:pt>
          <cx:pt idx="295527">1</cx:pt>
          <cx:pt idx="295528">12</cx:pt>
          <cx:pt idx="295529">35</cx:pt>
          <cx:pt idx="295530">17</cx:pt>
          <cx:pt idx="295531">71</cx:pt>
          <cx:pt idx="295532">1</cx:pt>
          <cx:pt idx="295533">29</cx:pt>
          <cx:pt idx="295534">2</cx:pt>
          <cx:pt idx="295535">10</cx:pt>
          <cx:pt idx="295536">0</cx:pt>
          <cx:pt idx="295537">170</cx:pt>
          <cx:pt idx="295538">28</cx:pt>
          <cx:pt idx="295539">84</cx:pt>
          <cx:pt idx="295540">44</cx:pt>
          <cx:pt idx="295541">42</cx:pt>
          <cx:pt idx="295542">0</cx:pt>
          <cx:pt idx="295543">29</cx:pt>
          <cx:pt idx="295544">26</cx:pt>
          <cx:pt idx="295545">0</cx:pt>
          <cx:pt idx="295546">7</cx:pt>
          <cx:pt idx="295547">10</cx:pt>
          <cx:pt idx="295548">18</cx:pt>
          <cx:pt idx="295549">273</cx:pt>
          <cx:pt idx="295550">103</cx:pt>
          <cx:pt idx="295551">384</cx:pt>
          <cx:pt idx="295552">1</cx:pt>
          <cx:pt idx="295553">58</cx:pt>
          <cx:pt idx="295554">32</cx:pt>
          <cx:pt idx="295555">0</cx:pt>
          <cx:pt idx="295556">2</cx:pt>
          <cx:pt idx="295557">0</cx:pt>
          <cx:pt idx="295558">168</cx:pt>
          <cx:pt idx="295559">0</cx:pt>
          <cx:pt idx="295560">0</cx:pt>
          <cx:pt idx="295561">0</cx:pt>
          <cx:pt idx="295562">70</cx:pt>
          <cx:pt idx="295563">8</cx:pt>
          <cx:pt idx="295564">18</cx:pt>
          <cx:pt idx="295565">608</cx:pt>
          <cx:pt idx="295566">63</cx:pt>
          <cx:pt idx="295567">4</cx:pt>
          <cx:pt idx="295568">0</cx:pt>
          <cx:pt idx="295569">49</cx:pt>
          <cx:pt idx="295570">3</cx:pt>
          <cx:pt idx="295571">23</cx:pt>
          <cx:pt idx="295572">0</cx:pt>
          <cx:pt idx="295573">2</cx:pt>
          <cx:pt idx="295574">0</cx:pt>
          <cx:pt idx="295575">0</cx:pt>
          <cx:pt idx="295576">0</cx:pt>
          <cx:pt idx="295577">0</cx:pt>
          <cx:pt idx="295578">0</cx:pt>
          <cx:pt idx="295579">65</cx:pt>
          <cx:pt idx="295580">62</cx:pt>
          <cx:pt idx="295581">868</cx:pt>
          <cx:pt idx="295582">6</cx:pt>
          <cx:pt idx="295583">7</cx:pt>
          <cx:pt idx="295584">302</cx:pt>
          <cx:pt idx="295585">1</cx:pt>
          <cx:pt idx="295586">0</cx:pt>
          <cx:pt idx="295587">42</cx:pt>
          <cx:pt idx="295588">6</cx:pt>
          <cx:pt idx="295589">64</cx:pt>
          <cx:pt idx="295590">0</cx:pt>
          <cx:pt idx="295591">1</cx:pt>
          <cx:pt idx="295592">166</cx:pt>
          <cx:pt idx="295593">1</cx:pt>
          <cx:pt idx="295594">0</cx:pt>
          <cx:pt idx="295595">0</cx:pt>
          <cx:pt idx="295596">65</cx:pt>
          <cx:pt idx="295597">114</cx:pt>
          <cx:pt idx="295598">14</cx:pt>
          <cx:pt idx="295599">0</cx:pt>
          <cx:pt idx="295600">1</cx:pt>
          <cx:pt idx="295601">40</cx:pt>
          <cx:pt idx="295602">19</cx:pt>
          <cx:pt idx="295603">8</cx:pt>
          <cx:pt idx="295604">0</cx:pt>
          <cx:pt idx="295605">0</cx:pt>
          <cx:pt idx="295606">19</cx:pt>
          <cx:pt idx="295607">1</cx:pt>
          <cx:pt idx="295608">0</cx:pt>
          <cx:pt idx="295609">0</cx:pt>
          <cx:pt idx="295610">1</cx:pt>
          <cx:pt idx="295611">1</cx:pt>
          <cx:pt idx="295612">7</cx:pt>
          <cx:pt idx="295613">45</cx:pt>
          <cx:pt idx="295614">2</cx:pt>
          <cx:pt idx="295615">0</cx:pt>
          <cx:pt idx="295616">123</cx:pt>
          <cx:pt idx="295617">10</cx:pt>
          <cx:pt idx="295618">0</cx:pt>
          <cx:pt idx="295619">0</cx:pt>
          <cx:pt idx="295620">282</cx:pt>
          <cx:pt idx="295621">147</cx:pt>
          <cx:pt idx="295622">32</cx:pt>
          <cx:pt idx="295623">0</cx:pt>
          <cx:pt idx="295624">0</cx:pt>
          <cx:pt idx="295625">8</cx:pt>
          <cx:pt idx="295626">34</cx:pt>
          <cx:pt idx="295627">1</cx:pt>
          <cx:pt idx="295628">0</cx:pt>
          <cx:pt idx="295629">96</cx:pt>
          <cx:pt idx="295630">0</cx:pt>
          <cx:pt idx="295631">0</cx:pt>
          <cx:pt idx="295632">1</cx:pt>
          <cx:pt idx="295633">16</cx:pt>
          <cx:pt idx="295634">1</cx:pt>
          <cx:pt idx="295635">30</cx:pt>
          <cx:pt idx="295636">23</cx:pt>
          <cx:pt idx="295637">31</cx:pt>
          <cx:pt idx="295638">10</cx:pt>
          <cx:pt idx="295639">0</cx:pt>
          <cx:pt idx="295640">11</cx:pt>
          <cx:pt idx="295641">48</cx:pt>
          <cx:pt idx="295642">11</cx:pt>
          <cx:pt idx="295643">252</cx:pt>
          <cx:pt idx="295644">14</cx:pt>
          <cx:pt idx="295645">42</cx:pt>
          <cx:pt idx="295646">1</cx:pt>
          <cx:pt idx="295647">457</cx:pt>
          <cx:pt idx="295648">15</cx:pt>
          <cx:pt idx="295649">123</cx:pt>
          <cx:pt idx="295650">31</cx:pt>
          <cx:pt idx="295651">0</cx:pt>
          <cx:pt idx="295652">0</cx:pt>
          <cx:pt idx="295653">0</cx:pt>
          <cx:pt idx="295654">0</cx:pt>
          <cx:pt idx="295655">0</cx:pt>
          <cx:pt idx="295656">0</cx:pt>
          <cx:pt idx="295657">12</cx:pt>
          <cx:pt idx="295658">0</cx:pt>
          <cx:pt idx="295659">0</cx:pt>
          <cx:pt idx="295660">0</cx:pt>
          <cx:pt idx="295661">0</cx:pt>
          <cx:pt idx="295662">2</cx:pt>
          <cx:pt idx="295663">1</cx:pt>
          <cx:pt idx="295664">0</cx:pt>
          <cx:pt idx="295665">20</cx:pt>
          <cx:pt idx="295666">12</cx:pt>
          <cx:pt idx="295667">11</cx:pt>
          <cx:pt idx="295668">0</cx:pt>
          <cx:pt idx="295669">1</cx:pt>
          <cx:pt idx="295670">0</cx:pt>
          <cx:pt idx="295671">43</cx:pt>
          <cx:pt idx="295672">79</cx:pt>
          <cx:pt idx="295673">184</cx:pt>
          <cx:pt idx="295674">166</cx:pt>
          <cx:pt idx="295675">94</cx:pt>
          <cx:pt idx="295676">5</cx:pt>
          <cx:pt idx="295677">0</cx:pt>
          <cx:pt idx="295678">0</cx:pt>
          <cx:pt idx="295679">0</cx:pt>
          <cx:pt idx="295680">0</cx:pt>
          <cx:pt idx="295681">1</cx:pt>
          <cx:pt idx="295682">0</cx:pt>
          <cx:pt idx="295683">0</cx:pt>
          <cx:pt idx="295684">0</cx:pt>
          <cx:pt idx="295685">0</cx:pt>
          <cx:pt idx="295686">0</cx:pt>
          <cx:pt idx="295687">0</cx:pt>
          <cx:pt idx="295688">0</cx:pt>
          <cx:pt idx="295689">0</cx:pt>
          <cx:pt idx="295690">9</cx:pt>
          <cx:pt idx="295691">1</cx:pt>
          <cx:pt idx="295692">190</cx:pt>
          <cx:pt idx="295693">22</cx:pt>
          <cx:pt idx="295694">7</cx:pt>
          <cx:pt idx="295695">819</cx:pt>
          <cx:pt idx="295696">0</cx:pt>
          <cx:pt idx="295697">21</cx:pt>
          <cx:pt idx="295698">0</cx:pt>
          <cx:pt idx="295699">27</cx:pt>
          <cx:pt idx="295700">1</cx:pt>
          <cx:pt idx="295701">26</cx:pt>
          <cx:pt idx="295702">1</cx:pt>
          <cx:pt idx="295703">0</cx:pt>
          <cx:pt idx="295704">7</cx:pt>
          <cx:pt idx="295705">14</cx:pt>
          <cx:pt idx="295706">0</cx:pt>
          <cx:pt idx="295707">13</cx:pt>
          <cx:pt idx="295708">51</cx:pt>
          <cx:pt idx="295709">37</cx:pt>
          <cx:pt idx="295710">77</cx:pt>
          <cx:pt idx="295711">1</cx:pt>
          <cx:pt idx="295712">0</cx:pt>
          <cx:pt idx="295713">4</cx:pt>
          <cx:pt idx="295714">8</cx:pt>
          <cx:pt idx="295715">1</cx:pt>
          <cx:pt idx="295716">1</cx:pt>
          <cx:pt idx="295717">0</cx:pt>
          <cx:pt idx="295718">3</cx:pt>
          <cx:pt idx="295719">0</cx:pt>
          <cx:pt idx="295720">7</cx:pt>
          <cx:pt idx="295721">8</cx:pt>
          <cx:pt idx="295722">28</cx:pt>
          <cx:pt idx="295723">45</cx:pt>
          <cx:pt idx="295724">37</cx:pt>
          <cx:pt idx="295725">0</cx:pt>
          <cx:pt idx="295726">2</cx:pt>
          <cx:pt idx="295727">6</cx:pt>
          <cx:pt idx="295728">98</cx:pt>
          <cx:pt idx="295729">1</cx:pt>
          <cx:pt idx="295730">1</cx:pt>
          <cx:pt idx="295731">15</cx:pt>
          <cx:pt idx="295732">22</cx:pt>
          <cx:pt idx="295733">66</cx:pt>
          <cx:pt idx="295734">58</cx:pt>
          <cx:pt idx="295735">0</cx:pt>
          <cx:pt idx="295736">0</cx:pt>
          <cx:pt idx="295737">0</cx:pt>
          <cx:pt idx="295738">33</cx:pt>
          <cx:pt idx="295739">28</cx:pt>
          <cx:pt idx="295740">588</cx:pt>
          <cx:pt idx="295741">69</cx:pt>
          <cx:pt idx="295742">9</cx:pt>
          <cx:pt idx="295743">6</cx:pt>
          <cx:pt idx="295744">13</cx:pt>
          <cx:pt idx="295745">1</cx:pt>
          <cx:pt idx="295746">16</cx:pt>
          <cx:pt idx="295747">67</cx:pt>
          <cx:pt idx="295748">21</cx:pt>
          <cx:pt idx="295749">1</cx:pt>
          <cx:pt idx="295750">8</cx:pt>
          <cx:pt idx="295751">0</cx:pt>
          <cx:pt idx="295752">6</cx:pt>
          <cx:pt idx="295753">29</cx:pt>
          <cx:pt idx="295754">6</cx:pt>
          <cx:pt idx="295755">0</cx:pt>
          <cx:pt idx="295756">0</cx:pt>
          <cx:pt idx="295757">0</cx:pt>
          <cx:pt idx="295758">6</cx:pt>
          <cx:pt idx="295759">24</cx:pt>
          <cx:pt idx="295760">7</cx:pt>
          <cx:pt idx="295761">65</cx:pt>
          <cx:pt idx="295762">1</cx:pt>
          <cx:pt idx="295763">3</cx:pt>
          <cx:pt idx="295764">157</cx:pt>
          <cx:pt idx="295765">21</cx:pt>
          <cx:pt idx="295766">1</cx:pt>
          <cx:pt idx="295767">1</cx:pt>
          <cx:pt idx="295768">0</cx:pt>
          <cx:pt idx="295769">1</cx:pt>
          <cx:pt idx="295770">7</cx:pt>
          <cx:pt idx="295771">309</cx:pt>
          <cx:pt idx="295772">24</cx:pt>
          <cx:pt idx="295773">5</cx:pt>
          <cx:pt idx="295774">0</cx:pt>
          <cx:pt idx="295775">0</cx:pt>
          <cx:pt idx="295776">0</cx:pt>
          <cx:pt idx="295777">0</cx:pt>
          <cx:pt idx="295778">0</cx:pt>
          <cx:pt idx="295779">0</cx:pt>
          <cx:pt idx="295780">0</cx:pt>
          <cx:pt idx="295781">0</cx:pt>
          <cx:pt idx="295782">0</cx:pt>
          <cx:pt idx="295783">0</cx:pt>
          <cx:pt idx="295784">3</cx:pt>
          <cx:pt idx="295785">118</cx:pt>
          <cx:pt idx="295786">28</cx:pt>
          <cx:pt idx="295787">8</cx:pt>
          <cx:pt idx="295788">11</cx:pt>
          <cx:pt idx="295789">0</cx:pt>
          <cx:pt idx="295790">3</cx:pt>
          <cx:pt idx="295791">1</cx:pt>
          <cx:pt idx="295792">77</cx:pt>
          <cx:pt idx="295793">212</cx:pt>
          <cx:pt idx="295794">3</cx:pt>
          <cx:pt idx="295795">0</cx:pt>
          <cx:pt idx="295796">4</cx:pt>
          <cx:pt idx="295797">48</cx:pt>
          <cx:pt idx="295798">0</cx:pt>
          <cx:pt idx="295799">0</cx:pt>
          <cx:pt idx="295800">1</cx:pt>
          <cx:pt idx="295801">147</cx:pt>
          <cx:pt idx="295802">9</cx:pt>
          <cx:pt idx="295803">0</cx:pt>
          <cx:pt idx="295804">92</cx:pt>
          <cx:pt idx="295805">0</cx:pt>
          <cx:pt idx="295806">78</cx:pt>
          <cx:pt idx="295807">15</cx:pt>
          <cx:pt idx="295808">14</cx:pt>
          <cx:pt idx="295809">14</cx:pt>
          <cx:pt idx="295810">5</cx:pt>
          <cx:pt idx="295811">1</cx:pt>
          <cx:pt idx="295812">1</cx:pt>
          <cx:pt idx="295813">6</cx:pt>
          <cx:pt idx="295814">2</cx:pt>
          <cx:pt idx="295815">0</cx:pt>
          <cx:pt idx="295816">51</cx:pt>
          <cx:pt idx="295817">119</cx:pt>
          <cx:pt idx="295818">0</cx:pt>
          <cx:pt idx="295819">0</cx:pt>
          <cx:pt idx="295820">2</cx:pt>
          <cx:pt idx="295821">0</cx:pt>
          <cx:pt idx="295822">0</cx:pt>
          <cx:pt idx="295823">78</cx:pt>
          <cx:pt idx="295824">1</cx:pt>
          <cx:pt idx="295825">53</cx:pt>
          <cx:pt idx="295826">0</cx:pt>
          <cx:pt idx="295827">10</cx:pt>
          <cx:pt idx="295828">11</cx:pt>
          <cx:pt idx="295829">69</cx:pt>
          <cx:pt idx="295830">87</cx:pt>
          <cx:pt idx="295831">3</cx:pt>
          <cx:pt idx="295832">0</cx:pt>
          <cx:pt idx="295833">23</cx:pt>
          <cx:pt idx="295834">55</cx:pt>
          <cx:pt idx="295835">98</cx:pt>
          <cx:pt idx="295836">24</cx:pt>
          <cx:pt idx="295837">0</cx:pt>
          <cx:pt idx="295838">6</cx:pt>
          <cx:pt idx="295839">250</cx:pt>
          <cx:pt idx="295840">26</cx:pt>
          <cx:pt idx="295841">7</cx:pt>
          <cx:pt idx="295842">0</cx:pt>
          <cx:pt idx="295843">51</cx:pt>
          <cx:pt idx="295844">144</cx:pt>
          <cx:pt idx="295845">119</cx:pt>
          <cx:pt idx="295846">7</cx:pt>
          <cx:pt idx="295847">0</cx:pt>
          <cx:pt idx="295848">0</cx:pt>
          <cx:pt idx="295849">111</cx:pt>
          <cx:pt idx="295850">24</cx:pt>
          <cx:pt idx="295851">10</cx:pt>
          <cx:pt idx="295852">0</cx:pt>
          <cx:pt idx="295853">62</cx:pt>
          <cx:pt idx="295854">66</cx:pt>
          <cx:pt idx="295855">0</cx:pt>
          <cx:pt idx="295856">42</cx:pt>
          <cx:pt idx="295857">0</cx:pt>
          <cx:pt idx="295858">0</cx:pt>
          <cx:pt idx="295859">0</cx:pt>
          <cx:pt idx="295860">0</cx:pt>
          <cx:pt idx="295861">49</cx:pt>
          <cx:pt idx="295862">0</cx:pt>
          <cx:pt idx="295863">0</cx:pt>
          <cx:pt idx="295864">0</cx:pt>
          <cx:pt idx="295865">0</cx:pt>
          <cx:pt idx="295866">0</cx:pt>
          <cx:pt idx="295867">42</cx:pt>
          <cx:pt idx="295868">0</cx:pt>
          <cx:pt idx="295869">34</cx:pt>
          <cx:pt idx="295870">89</cx:pt>
          <cx:pt idx="295871">309</cx:pt>
          <cx:pt idx="295872">1</cx:pt>
          <cx:pt idx="295873">7</cx:pt>
          <cx:pt idx="295874">115</cx:pt>
          <cx:pt idx="295875">13</cx:pt>
          <cx:pt idx="295876">0</cx:pt>
          <cx:pt idx="295877">77</cx:pt>
          <cx:pt idx="295878">0</cx:pt>
          <cx:pt idx="295879">20</cx:pt>
          <cx:pt idx="295880">9</cx:pt>
          <cx:pt idx="295881">235</cx:pt>
          <cx:pt idx="295882">7</cx:pt>
          <cx:pt idx="295883">42</cx:pt>
          <cx:pt idx="295884">34</cx:pt>
          <cx:pt idx="295885">89</cx:pt>
          <cx:pt idx="295886">63</cx:pt>
          <cx:pt idx="295887">1</cx:pt>
          <cx:pt idx="295888">1</cx:pt>
          <cx:pt idx="295889">12</cx:pt>
          <cx:pt idx="295890">5</cx:pt>
          <cx:pt idx="295891">19</cx:pt>
          <cx:pt idx="295892">1</cx:pt>
          <cx:pt idx="295893">133</cx:pt>
          <cx:pt idx="295894">99</cx:pt>
          <cx:pt idx="295895">1073</cx:pt>
          <cx:pt idx="295896">88</cx:pt>
          <cx:pt idx="295897">69</cx:pt>
          <cx:pt idx="295898">0</cx:pt>
          <cx:pt idx="295899">9</cx:pt>
          <cx:pt idx="295900">73</cx:pt>
          <cx:pt idx="295901">82</cx:pt>
          <cx:pt idx="295902">91</cx:pt>
          <cx:pt idx="295903">47</cx:pt>
          <cx:pt idx="295904">317</cx:pt>
          <cx:pt idx="295905">23</cx:pt>
          <cx:pt idx="295906">0</cx:pt>
          <cx:pt idx="295907">4</cx:pt>
          <cx:pt idx="295908">13</cx:pt>
          <cx:pt idx="295909">31</cx:pt>
          <cx:pt idx="295910">0</cx:pt>
          <cx:pt idx="295911">8</cx:pt>
          <cx:pt idx="295912">0</cx:pt>
          <cx:pt idx="295913">20</cx:pt>
          <cx:pt idx="295914">0</cx:pt>
          <cx:pt idx="295915">80</cx:pt>
          <cx:pt idx="295916">58</cx:pt>
          <cx:pt idx="295917">46</cx:pt>
          <cx:pt idx="295918">0</cx:pt>
          <cx:pt idx="295919">8</cx:pt>
          <cx:pt idx="295920">7</cx:pt>
          <cx:pt idx="295921">83</cx:pt>
          <cx:pt idx="295922">282</cx:pt>
          <cx:pt idx="295923">213</cx:pt>
          <cx:pt idx="295924">0</cx:pt>
          <cx:pt idx="295925">9</cx:pt>
          <cx:pt idx="295926">11</cx:pt>
          <cx:pt idx="295927">1</cx:pt>
          <cx:pt idx="295928">1</cx:pt>
          <cx:pt idx="295929">0</cx:pt>
          <cx:pt idx="295930">4</cx:pt>
          <cx:pt idx="295931">16</cx:pt>
          <cx:pt idx="295932">40</cx:pt>
          <cx:pt idx="295933">14</cx:pt>
          <cx:pt idx="295934">57</cx:pt>
          <cx:pt idx="295935">3</cx:pt>
          <cx:pt idx="295936">21</cx:pt>
          <cx:pt idx="295937">14</cx:pt>
          <cx:pt idx="295938">39</cx:pt>
          <cx:pt idx="295939">65</cx:pt>
          <cx:pt idx="295940">118</cx:pt>
          <cx:pt idx="295941">4</cx:pt>
          <cx:pt idx="295942">0</cx:pt>
          <cx:pt idx="295943">387</cx:pt>
          <cx:pt idx="295944">387</cx:pt>
          <cx:pt idx="295945">53</cx:pt>
          <cx:pt idx="295946">6</cx:pt>
          <cx:pt idx="295947">0</cx:pt>
          <cx:pt idx="295948">19</cx:pt>
          <cx:pt idx="295949">0</cx:pt>
          <cx:pt idx="295950">1</cx:pt>
          <cx:pt idx="295951">1</cx:pt>
          <cx:pt idx="295952">1</cx:pt>
          <cx:pt idx="295953">7</cx:pt>
          <cx:pt idx="295954">0</cx:pt>
          <cx:pt idx="295955">3</cx:pt>
          <cx:pt idx="295956">0</cx:pt>
          <cx:pt idx="295957">2</cx:pt>
          <cx:pt idx="295958">24</cx:pt>
          <cx:pt idx="295959">0</cx:pt>
          <cx:pt idx="295960">1</cx:pt>
          <cx:pt idx="295961">238</cx:pt>
          <cx:pt idx="295962">27</cx:pt>
          <cx:pt idx="295963">36</cx:pt>
          <cx:pt idx="295964">5</cx:pt>
          <cx:pt idx="295965">384</cx:pt>
          <cx:pt idx="295966">0</cx:pt>
          <cx:pt idx="295967">95</cx:pt>
          <cx:pt idx="295968">5</cx:pt>
          <cx:pt idx="295969">6</cx:pt>
          <cx:pt idx="295970">49</cx:pt>
          <cx:pt idx="295971">63</cx:pt>
          <cx:pt idx="295972">1</cx:pt>
          <cx:pt idx="295973">0</cx:pt>
          <cx:pt idx="295974">48</cx:pt>
          <cx:pt idx="295975">236</cx:pt>
          <cx:pt idx="295976">10</cx:pt>
          <cx:pt idx="295977">0</cx:pt>
          <cx:pt idx="295978">6</cx:pt>
          <cx:pt idx="295979">6</cx:pt>
          <cx:pt idx="295980">4</cx:pt>
          <cx:pt idx="295981">80</cx:pt>
          <cx:pt idx="295982">10</cx:pt>
          <cx:pt idx="295983">14</cx:pt>
          <cx:pt idx="295984">9</cx:pt>
          <cx:pt idx="295985">43</cx:pt>
          <cx:pt idx="295986">39</cx:pt>
          <cx:pt idx="295987">3</cx:pt>
          <cx:pt idx="295988">34</cx:pt>
          <cx:pt idx="295989">82</cx:pt>
          <cx:pt idx="295990">3</cx:pt>
          <cx:pt idx="295991">77</cx:pt>
          <cx:pt idx="295992">13</cx:pt>
          <cx:pt idx="295993">4</cx:pt>
          <cx:pt idx="295994">375</cx:pt>
          <cx:pt idx="295995">101</cx:pt>
          <cx:pt idx="295996">61</cx:pt>
          <cx:pt idx="295997">0</cx:pt>
          <cx:pt idx="295998">104</cx:pt>
          <cx:pt idx="295999">0</cx:pt>
          <cx:pt idx="296000">99</cx:pt>
          <cx:pt idx="296001">57</cx:pt>
          <cx:pt idx="296002">1</cx:pt>
          <cx:pt idx="296003">0</cx:pt>
          <cx:pt idx="296004">4</cx:pt>
          <cx:pt idx="296005">54</cx:pt>
          <cx:pt idx="296006">236</cx:pt>
          <cx:pt idx="296007">5</cx:pt>
          <cx:pt idx="296008">0</cx:pt>
          <cx:pt idx="296009">3</cx:pt>
          <cx:pt idx="296010">18</cx:pt>
          <cx:pt idx="296011">2</cx:pt>
          <cx:pt idx="296012">0</cx:pt>
          <cx:pt idx="296013">22</cx:pt>
          <cx:pt idx="296014">3</cx:pt>
          <cx:pt idx="296015">2</cx:pt>
          <cx:pt idx="296016">0</cx:pt>
          <cx:pt idx="296017">84</cx:pt>
          <cx:pt idx="296018">14</cx:pt>
          <cx:pt idx="296019">69</cx:pt>
          <cx:pt idx="296020">3</cx:pt>
          <cx:pt idx="296021">126</cx:pt>
          <cx:pt idx="296022">0</cx:pt>
          <cx:pt idx="296023">334</cx:pt>
          <cx:pt idx="296024">27</cx:pt>
          <cx:pt idx="296025">21</cx:pt>
          <cx:pt idx="296026">0</cx:pt>
          <cx:pt idx="296027">644</cx:pt>
          <cx:pt idx="296028">34</cx:pt>
          <cx:pt idx="296029">38</cx:pt>
          <cx:pt idx="296030">0</cx:pt>
          <cx:pt idx="296031">0</cx:pt>
          <cx:pt idx="296032">70</cx:pt>
          <cx:pt idx="296033">42</cx:pt>
          <cx:pt idx="296034">18</cx:pt>
          <cx:pt idx="296035">167</cx:pt>
          <cx:pt idx="296036">3</cx:pt>
          <cx:pt idx="296037">2</cx:pt>
          <cx:pt idx="296038">1</cx:pt>
          <cx:pt idx="296039">12</cx:pt>
          <cx:pt idx="296040">0</cx:pt>
          <cx:pt idx="296041">0</cx:pt>
          <cx:pt idx="296042">0</cx:pt>
          <cx:pt idx="296043">42</cx:pt>
          <cx:pt idx="296044">545</cx:pt>
          <cx:pt idx="296045">498</cx:pt>
          <cx:pt idx="296046">19</cx:pt>
          <cx:pt idx="296047">0</cx:pt>
          <cx:pt idx="296048">2</cx:pt>
          <cx:pt idx="296049">3</cx:pt>
          <cx:pt idx="296050">223</cx:pt>
          <cx:pt idx="296051">26</cx:pt>
          <cx:pt idx="296052">50</cx:pt>
          <cx:pt idx="296053">17</cx:pt>
          <cx:pt idx="296054">11</cx:pt>
          <cx:pt idx="296055">1</cx:pt>
          <cx:pt idx="296056">3</cx:pt>
          <cx:pt idx="296057">62</cx:pt>
          <cx:pt idx="296058">235</cx:pt>
          <cx:pt idx="296059">0</cx:pt>
          <cx:pt idx="296060">268</cx:pt>
          <cx:pt idx="296061">29</cx:pt>
          <cx:pt idx="296062">277</cx:pt>
          <cx:pt idx="296063">13</cx:pt>
          <cx:pt idx="296064">15</cx:pt>
          <cx:pt idx="296065">13</cx:pt>
          <cx:pt idx="296066">0</cx:pt>
          <cx:pt idx="296067">1</cx:pt>
          <cx:pt idx="296068">22</cx:pt>
          <cx:pt idx="296069">2</cx:pt>
          <cx:pt idx="296070">4</cx:pt>
          <cx:pt idx="296071">13</cx:pt>
          <cx:pt idx="296072">2</cx:pt>
          <cx:pt idx="296073">83</cx:pt>
          <cx:pt idx="296074">0</cx:pt>
          <cx:pt idx="296075">225</cx:pt>
          <cx:pt idx="296076">0</cx:pt>
          <cx:pt idx="296077">0</cx:pt>
          <cx:pt idx="296078">5</cx:pt>
          <cx:pt idx="296079">5</cx:pt>
          <cx:pt idx="296080">20</cx:pt>
          <cx:pt idx="296081">8</cx:pt>
          <cx:pt idx="296082">0</cx:pt>
          <cx:pt idx="296083">17</cx:pt>
          <cx:pt idx="296084">14</cx:pt>
          <cx:pt idx="296085">0</cx:pt>
          <cx:pt idx="296086">48</cx:pt>
          <cx:pt idx="296087">20</cx:pt>
          <cx:pt idx="296088">1</cx:pt>
          <cx:pt idx="296089">2</cx:pt>
          <cx:pt idx="296090">1</cx:pt>
          <cx:pt idx="296091">168</cx:pt>
          <cx:pt idx="296092">0</cx:pt>
          <cx:pt idx="296093">5</cx:pt>
          <cx:pt idx="296094">0</cx:pt>
          <cx:pt idx="296095">51</cx:pt>
          <cx:pt idx="296096">17</cx:pt>
          <cx:pt idx="296097">47</cx:pt>
          <cx:pt idx="296098">449</cx:pt>
          <cx:pt idx="296099">3</cx:pt>
          <cx:pt idx="296100">13</cx:pt>
          <cx:pt idx="296101">0</cx:pt>
          <cx:pt idx="296102">14</cx:pt>
          <cx:pt idx="296103">18</cx:pt>
          <cx:pt idx="296104">20</cx:pt>
          <cx:pt idx="296105">0</cx:pt>
          <cx:pt idx="296106">0</cx:pt>
          <cx:pt idx="296107">0</cx:pt>
          <cx:pt idx="296108">236</cx:pt>
          <cx:pt idx="296109">32</cx:pt>
          <cx:pt idx="296110">12</cx:pt>
          <cx:pt idx="296111">73</cx:pt>
          <cx:pt idx="296112">339</cx:pt>
          <cx:pt idx="296113">345</cx:pt>
          <cx:pt idx="296114">71</cx:pt>
          <cx:pt idx="296115">29</cx:pt>
          <cx:pt idx="296116">1</cx:pt>
          <cx:pt idx="296117">0</cx:pt>
          <cx:pt idx="296118">0</cx:pt>
          <cx:pt idx="296119">213</cx:pt>
          <cx:pt idx="296120">3</cx:pt>
          <cx:pt idx="296121">28</cx:pt>
          <cx:pt idx="296122">0</cx:pt>
          <cx:pt idx="296123">12</cx:pt>
          <cx:pt idx="296124">11</cx:pt>
          <cx:pt idx="296125">0</cx:pt>
          <cx:pt idx="296126">9</cx:pt>
          <cx:pt idx="296127">0</cx:pt>
          <cx:pt idx="296128">0</cx:pt>
          <cx:pt idx="296129">0</cx:pt>
          <cx:pt idx="296130">0</cx:pt>
          <cx:pt idx="296131">1</cx:pt>
          <cx:pt idx="296132">11</cx:pt>
          <cx:pt idx="296133">34</cx:pt>
          <cx:pt idx="296134">39</cx:pt>
          <cx:pt idx="296135">1</cx:pt>
          <cx:pt idx="296136">2</cx:pt>
          <cx:pt idx="296137">11</cx:pt>
          <cx:pt idx="296138">9</cx:pt>
          <cx:pt idx="296139">26</cx:pt>
          <cx:pt idx="296140">13</cx:pt>
          <cx:pt idx="296141">33</cx:pt>
          <cx:pt idx="296142">8</cx:pt>
          <cx:pt idx="296143">1</cx:pt>
          <cx:pt idx="296144">22</cx:pt>
          <cx:pt idx="296145">50</cx:pt>
          <cx:pt idx="296146">14</cx:pt>
          <cx:pt idx="296147">26</cx:pt>
          <cx:pt idx="296148">1</cx:pt>
          <cx:pt idx="296149">95</cx:pt>
          <cx:pt idx="296150">64</cx:pt>
          <cx:pt idx="296151">16</cx:pt>
          <cx:pt idx="296152">21</cx:pt>
          <cx:pt idx="296153">18</cx:pt>
          <cx:pt idx="296154">74</cx:pt>
          <cx:pt idx="296155">0</cx:pt>
          <cx:pt idx="296156">0</cx:pt>
          <cx:pt idx="296157">29</cx:pt>
          <cx:pt idx="296158">1</cx:pt>
          <cx:pt idx="296159">21</cx:pt>
          <cx:pt idx="296160">18</cx:pt>
          <cx:pt idx="296161">0</cx:pt>
          <cx:pt idx="296162">0</cx:pt>
          <cx:pt idx="296163">1</cx:pt>
          <cx:pt idx="296164">2</cx:pt>
          <cx:pt idx="296165">0</cx:pt>
          <cx:pt idx="296166">31</cx:pt>
          <cx:pt idx="296167">7</cx:pt>
          <cx:pt idx="296168">30</cx:pt>
          <cx:pt idx="296169">84</cx:pt>
          <cx:pt idx="296170">21</cx:pt>
          <cx:pt idx="296171">20</cx:pt>
          <cx:pt idx="296172">167</cx:pt>
          <cx:pt idx="296173">43</cx:pt>
          <cx:pt idx="296174">0</cx:pt>
          <cx:pt idx="296175">125</cx:pt>
          <cx:pt idx="296176">3</cx:pt>
          <cx:pt idx="296177">0</cx:pt>
          <cx:pt idx="296178">3</cx:pt>
          <cx:pt idx="296179">73</cx:pt>
          <cx:pt idx="296180">4</cx:pt>
          <cx:pt idx="296181">0</cx:pt>
          <cx:pt idx="296182">1</cx:pt>
          <cx:pt idx="296183">97</cx:pt>
          <cx:pt idx="296184">4</cx:pt>
          <cx:pt idx="296185">34</cx:pt>
          <cx:pt idx="296186">0</cx:pt>
          <cx:pt idx="296187">0</cx:pt>
          <cx:pt idx="296188">309</cx:pt>
          <cx:pt idx="296189">39</cx:pt>
          <cx:pt idx="296190">9</cx:pt>
          <cx:pt idx="296191">4</cx:pt>
          <cx:pt idx="296192">5</cx:pt>
          <cx:pt idx="296193">0</cx:pt>
          <cx:pt idx="296194">18</cx:pt>
          <cx:pt idx="296195">0</cx:pt>
          <cx:pt idx="296196">14</cx:pt>
          <cx:pt idx="296197">0</cx:pt>
          <cx:pt idx="296198">0</cx:pt>
          <cx:pt idx="296199">0</cx:pt>
          <cx:pt idx="296200">177</cx:pt>
          <cx:pt idx="296201">6</cx:pt>
          <cx:pt idx="296202">0</cx:pt>
          <cx:pt idx="296203">8</cx:pt>
          <cx:pt idx="296204">18</cx:pt>
          <cx:pt idx="296205">7</cx:pt>
          <cx:pt idx="296206">5</cx:pt>
          <cx:pt idx="296207">5</cx:pt>
          <cx:pt idx="296208">15</cx:pt>
          <cx:pt idx="296209">2</cx:pt>
          <cx:pt idx="296210">0</cx:pt>
          <cx:pt idx="296211">1</cx:pt>
          <cx:pt idx="296212">1</cx:pt>
          <cx:pt idx="296213">4</cx:pt>
          <cx:pt idx="296214">162</cx:pt>
          <cx:pt idx="296215">55</cx:pt>
          <cx:pt idx="296216">14</cx:pt>
          <cx:pt idx="296217">5</cx:pt>
          <cx:pt idx="296218">17</cx:pt>
          <cx:pt idx="296219">177</cx:pt>
          <cx:pt idx="296220">1</cx:pt>
          <cx:pt idx="296221">0</cx:pt>
          <cx:pt idx="296222">0</cx:pt>
          <cx:pt idx="296223">0</cx:pt>
          <cx:pt idx="296224">28</cx:pt>
          <cx:pt idx="296225">0</cx:pt>
          <cx:pt idx="296226">19</cx:pt>
          <cx:pt idx="296227">105</cx:pt>
          <cx:pt idx="296228">7</cx:pt>
          <cx:pt idx="296229">4</cx:pt>
          <cx:pt idx="296230">57</cx:pt>
          <cx:pt idx="296231">1</cx:pt>
          <cx:pt idx="296232">19</cx:pt>
          <cx:pt idx="296233">14</cx:pt>
          <cx:pt idx="296234">1</cx:pt>
          <cx:pt idx="296235">0</cx:pt>
          <cx:pt idx="296236">54</cx:pt>
          <cx:pt idx="296237">6</cx:pt>
          <cx:pt idx="296238">37</cx:pt>
          <cx:pt idx="296239">265</cx:pt>
          <cx:pt idx="296240">0</cx:pt>
          <cx:pt idx="296241">48</cx:pt>
          <cx:pt idx="296242">199</cx:pt>
          <cx:pt idx="296243">0</cx:pt>
          <cx:pt idx="296244">98</cx:pt>
          <cx:pt idx="296245">356</cx:pt>
          <cx:pt idx="296246">69</cx:pt>
          <cx:pt idx="296247">0</cx:pt>
          <cx:pt idx="296248">20</cx:pt>
          <cx:pt idx="296249">134</cx:pt>
          <cx:pt idx="296250">0</cx:pt>
          <cx:pt idx="296251">3</cx:pt>
          <cx:pt idx="296252">15</cx:pt>
          <cx:pt idx="296253">10</cx:pt>
          <cx:pt idx="296254">14</cx:pt>
          <cx:pt idx="296255">0</cx:pt>
          <cx:pt idx="296256">14</cx:pt>
          <cx:pt idx="296257">28</cx:pt>
          <cx:pt idx="296258">86</cx:pt>
          <cx:pt idx="296259">0</cx:pt>
          <cx:pt idx="296260">26</cx:pt>
          <cx:pt idx="296261">61</cx:pt>
          <cx:pt idx="296262">127</cx:pt>
          <cx:pt idx="296263">0</cx:pt>
          <cx:pt idx="296264">0</cx:pt>
          <cx:pt idx="296265">0</cx:pt>
          <cx:pt idx="296266">48</cx:pt>
          <cx:pt idx="296267">0</cx:pt>
          <cx:pt idx="296268">72</cx:pt>
          <cx:pt idx="296269">40</cx:pt>
          <cx:pt idx="296270">26</cx:pt>
          <cx:pt idx="296271">175</cx:pt>
          <cx:pt idx="296272">0</cx:pt>
          <cx:pt idx="296273">1</cx:pt>
          <cx:pt idx="296274">45</cx:pt>
          <cx:pt idx="296275">1</cx:pt>
          <cx:pt idx="296276">1</cx:pt>
          <cx:pt idx="296277">0</cx:pt>
          <cx:pt idx="296278">14</cx:pt>
          <cx:pt idx="296279">63</cx:pt>
          <cx:pt idx="296280">74</cx:pt>
          <cx:pt idx="296281">0</cx:pt>
          <cx:pt idx="296282">23</cx:pt>
          <cx:pt idx="296283">3</cx:pt>
          <cx:pt idx="296284">7</cx:pt>
          <cx:pt idx="296285">0</cx:pt>
          <cx:pt idx="296286">66</cx:pt>
          <cx:pt idx="296287">37</cx:pt>
          <cx:pt idx="296288">0</cx:pt>
          <cx:pt idx="296289">13</cx:pt>
          <cx:pt idx="296290">19</cx:pt>
          <cx:pt idx="296291">128</cx:pt>
          <cx:pt idx="296292">2</cx:pt>
          <cx:pt idx="296293">0</cx:pt>
          <cx:pt idx="296294">5</cx:pt>
          <cx:pt idx="296295">1</cx:pt>
          <cx:pt idx="296296">45</cx:pt>
          <cx:pt idx="296297">37</cx:pt>
          <cx:pt idx="296298">3</cx:pt>
          <cx:pt idx="296299">0</cx:pt>
          <cx:pt idx="296300">2</cx:pt>
          <cx:pt idx="296301">1</cx:pt>
          <cx:pt idx="296302">0</cx:pt>
          <cx:pt idx="296303">1</cx:pt>
          <cx:pt idx="296304">14</cx:pt>
          <cx:pt idx="296305">20</cx:pt>
          <cx:pt idx="296306">1</cx:pt>
          <cx:pt idx="296307">0</cx:pt>
          <cx:pt idx="296308">7</cx:pt>
          <cx:pt idx="296309">295</cx:pt>
          <cx:pt idx="296310">6</cx:pt>
          <cx:pt idx="296311">51</cx:pt>
          <cx:pt idx="296312">5</cx:pt>
          <cx:pt idx="296313">136</cx:pt>
          <cx:pt idx="296314">1</cx:pt>
          <cx:pt idx="296315">11</cx:pt>
          <cx:pt idx="296316">2</cx:pt>
          <cx:pt idx="296317">193</cx:pt>
          <cx:pt idx="296318">35</cx:pt>
          <cx:pt idx="296319">17</cx:pt>
          <cx:pt idx="296320">11</cx:pt>
          <cx:pt idx="296321">0</cx:pt>
          <cx:pt idx="296322">346</cx:pt>
          <cx:pt idx="296323">0</cx:pt>
          <cx:pt idx="296324">193</cx:pt>
          <cx:pt idx="296325">1</cx:pt>
          <cx:pt idx="296326">134</cx:pt>
          <cx:pt idx="296327">0</cx:pt>
          <cx:pt idx="296328">0</cx:pt>
          <cx:pt idx="296329">76</cx:pt>
          <cx:pt idx="296330">0</cx:pt>
          <cx:pt idx="296331">6</cx:pt>
          <cx:pt idx="296332">109</cx:pt>
          <cx:pt idx="296333">20</cx:pt>
          <cx:pt idx="296334">54</cx:pt>
          <cx:pt idx="296335">21</cx:pt>
          <cx:pt idx="296336">1</cx:pt>
          <cx:pt idx="296337">0</cx:pt>
          <cx:pt idx="296338">0</cx:pt>
          <cx:pt idx="296339">58</cx:pt>
          <cx:pt idx="296340">1</cx:pt>
          <cx:pt idx="296341">8</cx:pt>
          <cx:pt idx="296342">1</cx:pt>
          <cx:pt idx="296343">5</cx:pt>
          <cx:pt idx="296344">0</cx:pt>
          <cx:pt idx="296345">17</cx:pt>
          <cx:pt idx="296346">7</cx:pt>
          <cx:pt idx="296347">3</cx:pt>
          <cx:pt idx="296348">0</cx:pt>
          <cx:pt idx="296349">0</cx:pt>
          <cx:pt idx="296350">0</cx:pt>
          <cx:pt idx="296351">34</cx:pt>
          <cx:pt idx="296352">11</cx:pt>
          <cx:pt idx="296353">0</cx:pt>
          <cx:pt idx="296354">31</cx:pt>
          <cx:pt idx="296355">42</cx:pt>
          <cx:pt idx="296356">0</cx:pt>
          <cx:pt idx="296357">62</cx:pt>
          <cx:pt idx="296358">9</cx:pt>
          <cx:pt idx="296359">2</cx:pt>
          <cx:pt idx="296360">5</cx:pt>
          <cx:pt idx="296361">0</cx:pt>
          <cx:pt idx="296362">0</cx:pt>
          <cx:pt idx="296363">139</cx:pt>
          <cx:pt idx="296364">139</cx:pt>
          <cx:pt idx="296365">401</cx:pt>
          <cx:pt idx="296366">0</cx:pt>
          <cx:pt idx="296367">182</cx:pt>
          <cx:pt idx="296368">106</cx:pt>
          <cx:pt idx="296369">0</cx:pt>
          <cx:pt idx="296370">3</cx:pt>
          <cx:pt idx="296371">50</cx:pt>
          <cx:pt idx="296372">272</cx:pt>
          <cx:pt idx="296373">56</cx:pt>
          <cx:pt idx="296374">15</cx:pt>
          <cx:pt idx="296375">0</cx:pt>
          <cx:pt idx="296376">63</cx:pt>
          <cx:pt idx="296377">83</cx:pt>
          <cx:pt idx="296378">0</cx:pt>
          <cx:pt idx="296379">14</cx:pt>
          <cx:pt idx="296380">61</cx:pt>
          <cx:pt idx="296381">4</cx:pt>
          <cx:pt idx="296382">8</cx:pt>
          <cx:pt idx="296383">38</cx:pt>
          <cx:pt idx="296384">0</cx:pt>
          <cx:pt idx="296385">13</cx:pt>
          <cx:pt idx="296386">67</cx:pt>
          <cx:pt idx="296387">54</cx:pt>
          <cx:pt idx="296388">4</cx:pt>
          <cx:pt idx="296389">12</cx:pt>
          <cx:pt idx="296390">365</cx:pt>
          <cx:pt idx="296391">2</cx:pt>
          <cx:pt idx="296392">2</cx:pt>
          <cx:pt idx="296393">90</cx:pt>
          <cx:pt idx="296394">36</cx:pt>
          <cx:pt idx="296395">1</cx:pt>
          <cx:pt idx="296396">6</cx:pt>
          <cx:pt idx="296397">2</cx:pt>
          <cx:pt idx="296398">27</cx:pt>
          <cx:pt idx="296399">22</cx:pt>
          <cx:pt idx="296400">11</cx:pt>
          <cx:pt idx="296401">21</cx:pt>
          <cx:pt idx="296402">14</cx:pt>
          <cx:pt idx="296403">0</cx:pt>
          <cx:pt idx="296404">1</cx:pt>
          <cx:pt idx="296405">1</cx:pt>
          <cx:pt idx="296406">13</cx:pt>
          <cx:pt idx="296407">0</cx:pt>
          <cx:pt idx="296408">2</cx:pt>
          <cx:pt idx="296409">0</cx:pt>
          <cx:pt idx="296410">0</cx:pt>
          <cx:pt idx="296411">37</cx:pt>
          <cx:pt idx="296412">1</cx:pt>
          <cx:pt idx="296413">0</cx:pt>
          <cx:pt idx="296414">10</cx:pt>
          <cx:pt idx="296415">45</cx:pt>
          <cx:pt idx="296416">0</cx:pt>
          <cx:pt idx="296417">0</cx:pt>
          <cx:pt idx="296418">30</cx:pt>
          <cx:pt idx="296419">23</cx:pt>
          <cx:pt idx="296420">28</cx:pt>
          <cx:pt idx="296421">18</cx:pt>
          <cx:pt idx="296422">2</cx:pt>
          <cx:pt idx="296423">7</cx:pt>
          <cx:pt idx="296424">0</cx:pt>
          <cx:pt idx="296425">0</cx:pt>
          <cx:pt idx="296426">4</cx:pt>
          <cx:pt idx="296427">0</cx:pt>
          <cx:pt idx="296428">0</cx:pt>
          <cx:pt idx="296429">2</cx:pt>
          <cx:pt idx="296430">34</cx:pt>
          <cx:pt idx="296431">0</cx:pt>
          <cx:pt idx="296432">0</cx:pt>
          <cx:pt idx="296433">44</cx:pt>
          <cx:pt idx="296434">0</cx:pt>
          <cx:pt idx="296435">32</cx:pt>
          <cx:pt idx="296436">54</cx:pt>
          <cx:pt idx="296437">145</cx:pt>
          <cx:pt idx="296438">3</cx:pt>
          <cx:pt idx="296439">22</cx:pt>
          <cx:pt idx="296440">18</cx:pt>
          <cx:pt idx="296441">79</cx:pt>
          <cx:pt idx="296442">53</cx:pt>
          <cx:pt idx="296443">76</cx:pt>
          <cx:pt idx="296444">39</cx:pt>
          <cx:pt idx="296445">34</cx:pt>
          <cx:pt idx="296446">0</cx:pt>
          <cx:pt idx="296447">0</cx:pt>
          <cx:pt idx="296448">0</cx:pt>
          <cx:pt idx="296449">0</cx:pt>
          <cx:pt idx="296450">6</cx:pt>
          <cx:pt idx="296451">2</cx:pt>
          <cx:pt idx="296452">0</cx:pt>
          <cx:pt idx="296453">3</cx:pt>
          <cx:pt idx="296454">0</cx:pt>
          <cx:pt idx="296455">0</cx:pt>
          <cx:pt idx="296456">99</cx:pt>
          <cx:pt idx="296457">0</cx:pt>
          <cx:pt idx="296458">0</cx:pt>
          <cx:pt idx="296459">0</cx:pt>
          <cx:pt idx="296460">0</cx:pt>
          <cx:pt idx="296461">6</cx:pt>
          <cx:pt idx="296462">19</cx:pt>
          <cx:pt idx="296463">145</cx:pt>
          <cx:pt idx="296464">2</cx:pt>
          <cx:pt idx="296465">5</cx:pt>
          <cx:pt idx="296466">26</cx:pt>
          <cx:pt idx="296467">2</cx:pt>
          <cx:pt idx="296468">11</cx:pt>
          <cx:pt idx="296469">7</cx:pt>
          <cx:pt idx="296470">3</cx:pt>
          <cx:pt idx="296471">2</cx:pt>
          <cx:pt idx="296472">84</cx:pt>
          <cx:pt idx="296473">24</cx:pt>
          <cx:pt idx="296474">24</cx:pt>
          <cx:pt idx="296475">96</cx:pt>
          <cx:pt idx="296476">5</cx:pt>
          <cx:pt idx="296477">64</cx:pt>
          <cx:pt idx="296478">0</cx:pt>
          <cx:pt idx="296479">0</cx:pt>
          <cx:pt idx="296480">3</cx:pt>
          <cx:pt idx="296481">0</cx:pt>
          <cx:pt idx="296482">13</cx:pt>
          <cx:pt idx="296483">0</cx:pt>
          <cx:pt idx="296484">0</cx:pt>
          <cx:pt idx="296485">205</cx:pt>
          <cx:pt idx="296486">6</cx:pt>
          <cx:pt idx="296487">12</cx:pt>
          <cx:pt idx="296488">64</cx:pt>
          <cx:pt idx="296489">167</cx:pt>
          <cx:pt idx="296490">11</cx:pt>
          <cx:pt idx="296491">6</cx:pt>
          <cx:pt idx="296492">1</cx:pt>
          <cx:pt idx="296493">0</cx:pt>
          <cx:pt idx="296494">19</cx:pt>
          <cx:pt idx="296495">0</cx:pt>
          <cx:pt idx="296496">0</cx:pt>
          <cx:pt idx="296497">22</cx:pt>
          <cx:pt idx="296498">1</cx:pt>
          <cx:pt idx="296499">0</cx:pt>
          <cx:pt idx="296500">19</cx:pt>
          <cx:pt idx="296501">13</cx:pt>
          <cx:pt idx="296502">16</cx:pt>
          <cx:pt idx="296503">39</cx:pt>
          <cx:pt idx="296504">16</cx:pt>
          <cx:pt idx="296505">6</cx:pt>
          <cx:pt idx="296506">28</cx:pt>
          <cx:pt idx="296507">99</cx:pt>
          <cx:pt idx="296508">112</cx:pt>
          <cx:pt idx="296509">33</cx:pt>
          <cx:pt idx="296510">0</cx:pt>
          <cx:pt idx="296511">1</cx:pt>
          <cx:pt idx="296512">0</cx:pt>
          <cx:pt idx="296513">10</cx:pt>
          <cx:pt idx="296514">0</cx:pt>
          <cx:pt idx="296515">30</cx:pt>
          <cx:pt idx="296516">184</cx:pt>
          <cx:pt idx="296517">39</cx:pt>
          <cx:pt idx="296518">35</cx:pt>
          <cx:pt idx="296519">1</cx:pt>
          <cx:pt idx="296520">0</cx:pt>
          <cx:pt idx="296521">0</cx:pt>
          <cx:pt idx="296522">223</cx:pt>
          <cx:pt idx="296523">134</cx:pt>
          <cx:pt idx="296524">22</cx:pt>
          <cx:pt idx="296525">1</cx:pt>
          <cx:pt idx="296526">110</cx:pt>
          <cx:pt idx="296527">29</cx:pt>
          <cx:pt idx="296528">2</cx:pt>
          <cx:pt idx="296529">177</cx:pt>
          <cx:pt idx="296530">1</cx:pt>
          <cx:pt idx="296531">194</cx:pt>
          <cx:pt idx="296532">70</cx:pt>
          <cx:pt idx="296533">9</cx:pt>
          <cx:pt idx="296534">1</cx:pt>
          <cx:pt idx="296535">16</cx:pt>
          <cx:pt idx="296536">7</cx:pt>
          <cx:pt idx="296537">189</cx:pt>
          <cx:pt idx="296538">35</cx:pt>
          <cx:pt idx="296539">9</cx:pt>
          <cx:pt idx="296540">0</cx:pt>
          <cx:pt idx="296541">4</cx:pt>
          <cx:pt idx="296542">0</cx:pt>
          <cx:pt idx="296543">1</cx:pt>
          <cx:pt idx="296544">1</cx:pt>
          <cx:pt idx="296545">175</cx:pt>
          <cx:pt idx="296546">0</cx:pt>
          <cx:pt idx="296547">16</cx:pt>
          <cx:pt idx="296548">0</cx:pt>
          <cx:pt idx="296549">27</cx:pt>
          <cx:pt idx="296550">8</cx:pt>
          <cx:pt idx="296551">0</cx:pt>
          <cx:pt idx="296552">1</cx:pt>
          <cx:pt idx="296553">65</cx:pt>
          <cx:pt idx="296554">7</cx:pt>
          <cx:pt idx="296555">0</cx:pt>
          <cx:pt idx="296556">11</cx:pt>
          <cx:pt idx="296557">14</cx:pt>
          <cx:pt idx="296558">1</cx:pt>
          <cx:pt idx="296559">0</cx:pt>
          <cx:pt idx="296560">0</cx:pt>
          <cx:pt idx="296561">0</cx:pt>
          <cx:pt idx="296562">0</cx:pt>
          <cx:pt idx="296563">38</cx:pt>
          <cx:pt idx="296564">1</cx:pt>
          <cx:pt idx="296565">1</cx:pt>
          <cx:pt idx="296566">10</cx:pt>
          <cx:pt idx="296567">6</cx:pt>
          <cx:pt idx="296568">7</cx:pt>
          <cx:pt idx="296569">64</cx:pt>
          <cx:pt idx="296570">10</cx:pt>
          <cx:pt idx="296571">18</cx:pt>
          <cx:pt idx="296572">49</cx:pt>
          <cx:pt idx="296573">13</cx:pt>
          <cx:pt idx="296574">16</cx:pt>
          <cx:pt idx="296575">0</cx:pt>
          <cx:pt idx="296576">0</cx:pt>
          <cx:pt idx="296577">3</cx:pt>
          <cx:pt idx="296578">87</cx:pt>
          <cx:pt idx="296579">0</cx:pt>
          <cx:pt idx="296580">0</cx:pt>
          <cx:pt idx="296581">5</cx:pt>
          <cx:pt idx="296582">14</cx:pt>
          <cx:pt idx="296583">26</cx:pt>
          <cx:pt idx="296584">0</cx:pt>
          <cx:pt idx="296585">0</cx:pt>
          <cx:pt idx="296586">53</cx:pt>
          <cx:pt idx="296587">0</cx:pt>
          <cx:pt idx="296588">15</cx:pt>
          <cx:pt idx="296589">8</cx:pt>
          <cx:pt idx="296590">1</cx:pt>
          <cx:pt idx="296591">0</cx:pt>
          <cx:pt idx="296592">145</cx:pt>
          <cx:pt idx="296593">67</cx:pt>
          <cx:pt idx="296594">12</cx:pt>
          <cx:pt idx="296595">28</cx:pt>
          <cx:pt idx="296596">16</cx:pt>
          <cx:pt idx="296597">15</cx:pt>
          <cx:pt idx="296598">43</cx:pt>
          <cx:pt idx="296599">44</cx:pt>
          <cx:pt idx="296600">38</cx:pt>
          <cx:pt idx="296601">0</cx:pt>
          <cx:pt idx="296602">0</cx:pt>
          <cx:pt idx="296603">0</cx:pt>
          <cx:pt idx="296604">0</cx:pt>
          <cx:pt idx="296605">13</cx:pt>
          <cx:pt idx="296606">2</cx:pt>
          <cx:pt idx="296607">106</cx:pt>
          <cx:pt idx="296608">15</cx:pt>
          <cx:pt idx="296609">0</cx:pt>
          <cx:pt idx="296610">0</cx:pt>
          <cx:pt idx="296611">0</cx:pt>
          <cx:pt idx="296612">1</cx:pt>
          <cx:pt idx="296613">406</cx:pt>
          <cx:pt idx="296614">448</cx:pt>
          <cx:pt idx="296615">20</cx:pt>
          <cx:pt idx="296616">0</cx:pt>
          <cx:pt idx="296617">11</cx:pt>
          <cx:pt idx="296618">5</cx:pt>
          <cx:pt idx="296619">63</cx:pt>
          <cx:pt idx="296620">0</cx:pt>
          <cx:pt idx="296621">10</cx:pt>
          <cx:pt idx="296622">92</cx:pt>
          <cx:pt idx="296623">53</cx:pt>
          <cx:pt idx="296624">0</cx:pt>
          <cx:pt idx="296625">0</cx:pt>
          <cx:pt idx="296626">3</cx:pt>
          <cx:pt idx="296627">9</cx:pt>
          <cx:pt idx="296628">4</cx:pt>
          <cx:pt idx="296629">20</cx:pt>
          <cx:pt idx="296630">21</cx:pt>
          <cx:pt idx="296631">155</cx:pt>
          <cx:pt idx="296632">230</cx:pt>
          <cx:pt idx="296633">4</cx:pt>
          <cx:pt idx="296634">0</cx:pt>
          <cx:pt idx="296635">9</cx:pt>
          <cx:pt idx="296636">0</cx:pt>
          <cx:pt idx="296637">22</cx:pt>
          <cx:pt idx="296638">0</cx:pt>
          <cx:pt idx="296639">0</cx:pt>
          <cx:pt idx="296640">0</cx:pt>
          <cx:pt idx="296641">2</cx:pt>
          <cx:pt idx="296642">0</cx:pt>
          <cx:pt idx="296643">0</cx:pt>
          <cx:pt idx="296644">238</cx:pt>
          <cx:pt idx="296645">305</cx:pt>
          <cx:pt idx="296646">170</cx:pt>
          <cx:pt idx="296647">219</cx:pt>
          <cx:pt idx="296648">24</cx:pt>
          <cx:pt idx="296649">12</cx:pt>
          <cx:pt idx="296650">0</cx:pt>
          <cx:pt idx="296651">0</cx:pt>
          <cx:pt idx="296652">19</cx:pt>
          <cx:pt idx="296653">0</cx:pt>
          <cx:pt idx="296654">0</cx:pt>
          <cx:pt idx="296655">7</cx:pt>
          <cx:pt idx="296656">0</cx:pt>
          <cx:pt idx="296657">0</cx:pt>
          <cx:pt idx="296658">59</cx:pt>
          <cx:pt idx="296659">37</cx:pt>
          <cx:pt idx="296660">0</cx:pt>
          <cx:pt idx="296661">11</cx:pt>
          <cx:pt idx="296662">12</cx:pt>
          <cx:pt idx="296663">32</cx:pt>
          <cx:pt idx="296664">4</cx:pt>
          <cx:pt idx="296665">0</cx:pt>
          <cx:pt idx="296666">6</cx:pt>
          <cx:pt idx="296667">26</cx:pt>
          <cx:pt idx="296668">0</cx:pt>
          <cx:pt idx="296669">6</cx:pt>
          <cx:pt idx="296670">0</cx:pt>
          <cx:pt idx="296671">4</cx:pt>
          <cx:pt idx="296672">13</cx:pt>
          <cx:pt idx="296673">2</cx:pt>
          <cx:pt idx="296674">6</cx:pt>
          <cx:pt idx="296675">2</cx:pt>
          <cx:pt idx="296676">3</cx:pt>
          <cx:pt idx="296677">7</cx:pt>
          <cx:pt idx="296678">0</cx:pt>
          <cx:pt idx="296679">40</cx:pt>
          <cx:pt idx="296680">0</cx:pt>
          <cx:pt idx="296681">0</cx:pt>
          <cx:pt idx="296682">0</cx:pt>
          <cx:pt idx="296683">0</cx:pt>
          <cx:pt idx="296684">0</cx:pt>
          <cx:pt idx="296685">0</cx:pt>
          <cx:pt idx="296686">0</cx:pt>
          <cx:pt idx="296687">1</cx:pt>
          <cx:pt idx="296688">0</cx:pt>
          <cx:pt idx="296689">0</cx:pt>
          <cx:pt idx="296690">0</cx:pt>
          <cx:pt idx="296691">0</cx:pt>
          <cx:pt idx="296692">7</cx:pt>
          <cx:pt idx="296693">0</cx:pt>
          <cx:pt idx="296694">0</cx:pt>
          <cx:pt idx="296695">0</cx:pt>
          <cx:pt idx="296696">0</cx:pt>
          <cx:pt idx="296697">0</cx:pt>
          <cx:pt idx="296698">0</cx:pt>
          <cx:pt idx="296699">0</cx:pt>
          <cx:pt idx="296700">0</cx:pt>
          <cx:pt idx="296701">2</cx:pt>
          <cx:pt idx="296702">28</cx:pt>
          <cx:pt idx="296703">2</cx:pt>
          <cx:pt idx="296704">1</cx:pt>
          <cx:pt idx="296705">10</cx:pt>
          <cx:pt idx="296706">32</cx:pt>
          <cx:pt idx="296707">7</cx:pt>
          <cx:pt idx="296708">0</cx:pt>
          <cx:pt idx="296709">0</cx:pt>
          <cx:pt idx="296710">0</cx:pt>
          <cx:pt idx="296711">9</cx:pt>
          <cx:pt idx="296712">15</cx:pt>
          <cx:pt idx="296713">172</cx:pt>
          <cx:pt idx="296714">1</cx:pt>
          <cx:pt idx="296715">1</cx:pt>
          <cx:pt idx="296716">23</cx:pt>
          <cx:pt idx="296717">16</cx:pt>
          <cx:pt idx="296718">4</cx:pt>
          <cx:pt idx="296719">21</cx:pt>
          <cx:pt idx="296720">1</cx:pt>
          <cx:pt idx="296721">0</cx:pt>
          <cx:pt idx="296722">0</cx:pt>
          <cx:pt idx="296723">2</cx:pt>
          <cx:pt idx="296724">1</cx:pt>
          <cx:pt idx="296725">4</cx:pt>
          <cx:pt idx="296726">0</cx:pt>
          <cx:pt idx="296727">1</cx:pt>
          <cx:pt idx="296728">0</cx:pt>
          <cx:pt idx="296729">6</cx:pt>
          <cx:pt idx="296730">0</cx:pt>
          <cx:pt idx="296731">0</cx:pt>
          <cx:pt idx="296732">0</cx:pt>
          <cx:pt idx="296733">0</cx:pt>
          <cx:pt idx="296734">0</cx:pt>
          <cx:pt idx="296735">0</cx:pt>
          <cx:pt idx="296736">167</cx:pt>
          <cx:pt idx="296737">7</cx:pt>
          <cx:pt idx="296738">102</cx:pt>
          <cx:pt idx="296739">113</cx:pt>
          <cx:pt idx="296740">1</cx:pt>
          <cx:pt idx="296741">1</cx:pt>
          <cx:pt idx="296742">69</cx:pt>
          <cx:pt idx="296743">47</cx:pt>
          <cx:pt idx="296744">0</cx:pt>
          <cx:pt idx="296745">1</cx:pt>
          <cx:pt idx="296746">1</cx:pt>
          <cx:pt idx="296747">0</cx:pt>
          <cx:pt idx="296748">12</cx:pt>
          <cx:pt idx="296749">14</cx:pt>
          <cx:pt idx="296750">1</cx:pt>
          <cx:pt idx="296751">0</cx:pt>
          <cx:pt idx="296752">26</cx:pt>
          <cx:pt idx="296753">5</cx:pt>
          <cx:pt idx="296754">0</cx:pt>
          <cx:pt idx="296755">0</cx:pt>
          <cx:pt idx="296756">31</cx:pt>
          <cx:pt idx="296757">32</cx:pt>
          <cx:pt idx="296758">8</cx:pt>
          <cx:pt idx="296759">0</cx:pt>
          <cx:pt idx="296760">105</cx:pt>
          <cx:pt idx="296761">1</cx:pt>
          <cx:pt idx="296762">0</cx:pt>
          <cx:pt idx="296763">41</cx:pt>
          <cx:pt idx="296764">0</cx:pt>
          <cx:pt idx="296765">0</cx:pt>
          <cx:pt idx="296766">0</cx:pt>
          <cx:pt idx="296767">0</cx:pt>
          <cx:pt idx="296768">23</cx:pt>
          <cx:pt idx="296769">515</cx:pt>
          <cx:pt idx="296770">266</cx:pt>
          <cx:pt idx="296771">5</cx:pt>
          <cx:pt idx="296772">63</cx:pt>
          <cx:pt idx="296773">0</cx:pt>
          <cx:pt idx="296774">1</cx:pt>
          <cx:pt idx="296775">0</cx:pt>
          <cx:pt idx="296776">53</cx:pt>
          <cx:pt idx="296777">4</cx:pt>
          <cx:pt idx="296778">0</cx:pt>
          <cx:pt idx="296779">0</cx:pt>
          <cx:pt idx="296780">0</cx:pt>
          <cx:pt idx="296781">0</cx:pt>
          <cx:pt idx="296782">0</cx:pt>
          <cx:pt idx="296783">0</cx:pt>
          <cx:pt idx="296784">2</cx:pt>
          <cx:pt idx="296785">2</cx:pt>
          <cx:pt idx="296786">0</cx:pt>
          <cx:pt idx="296787">6</cx:pt>
          <cx:pt idx="296788">3</cx:pt>
          <cx:pt idx="296789">0</cx:pt>
          <cx:pt idx="296790">0</cx:pt>
          <cx:pt idx="296791">18</cx:pt>
          <cx:pt idx="296792">8</cx:pt>
          <cx:pt idx="296793">0</cx:pt>
          <cx:pt idx="296794">0</cx:pt>
          <cx:pt idx="296795">30</cx:pt>
          <cx:pt idx="296796">33</cx:pt>
          <cx:pt idx="296797">0</cx:pt>
          <cx:pt idx="296798">0</cx:pt>
          <cx:pt idx="296799">0</cx:pt>
          <cx:pt idx="296800">0</cx:pt>
          <cx:pt idx="296801">1</cx:pt>
          <cx:pt idx="296802">0</cx:pt>
          <cx:pt idx="296803">126</cx:pt>
          <cx:pt idx="296804">145</cx:pt>
          <cx:pt idx="296805">80</cx:pt>
          <cx:pt idx="296806">0</cx:pt>
          <cx:pt idx="296807">16</cx:pt>
          <cx:pt idx="296808">0</cx:pt>
          <cx:pt idx="296809">35</cx:pt>
          <cx:pt idx="296810">0</cx:pt>
          <cx:pt idx="296811">179</cx:pt>
          <cx:pt idx="296812">72</cx:pt>
          <cx:pt idx="296813">0</cx:pt>
          <cx:pt idx="296814">0</cx:pt>
          <cx:pt idx="296815">6</cx:pt>
          <cx:pt idx="296816">0</cx:pt>
          <cx:pt idx="296817">0</cx:pt>
          <cx:pt idx="296818">0</cx:pt>
          <cx:pt idx="296819">11</cx:pt>
          <cx:pt idx="296820">10</cx:pt>
          <cx:pt idx="296821">170</cx:pt>
          <cx:pt idx="296822">0</cx:pt>
          <cx:pt idx="296823">101</cx:pt>
          <cx:pt idx="296824">101</cx:pt>
          <cx:pt idx="296825">4</cx:pt>
          <cx:pt idx="296826">34</cx:pt>
          <cx:pt idx="296827">559</cx:pt>
          <cx:pt idx="296828">1</cx:pt>
          <cx:pt idx="296829">27</cx:pt>
          <cx:pt idx="296830">154</cx:pt>
          <cx:pt idx="296831">81</cx:pt>
          <cx:pt idx="296832">3</cx:pt>
          <cx:pt idx="296833">3</cx:pt>
          <cx:pt idx="296834">0</cx:pt>
          <cx:pt idx="296835">9</cx:pt>
          <cx:pt idx="296836">16</cx:pt>
          <cx:pt idx="296837">0</cx:pt>
          <cx:pt idx="296838">105</cx:pt>
          <cx:pt idx="296839">0</cx:pt>
          <cx:pt idx="296840">14</cx:pt>
          <cx:pt idx="296841">432</cx:pt>
          <cx:pt idx="296842">50</cx:pt>
          <cx:pt idx="296843">3</cx:pt>
          <cx:pt idx="296844">1</cx:pt>
          <cx:pt idx="296845">335</cx:pt>
          <cx:pt idx="296846">0</cx:pt>
          <cx:pt idx="296847">35</cx:pt>
          <cx:pt idx="296848">52</cx:pt>
          <cx:pt idx="296849">7</cx:pt>
          <cx:pt idx="296850">11</cx:pt>
          <cx:pt idx="296851">4</cx:pt>
          <cx:pt idx="296852">0</cx:pt>
          <cx:pt idx="296853">1</cx:pt>
          <cx:pt idx="296854">5</cx:pt>
          <cx:pt idx="296855">27</cx:pt>
          <cx:pt idx="296856">51</cx:pt>
          <cx:pt idx="296857">93</cx:pt>
          <cx:pt idx="296858">42</cx:pt>
          <cx:pt idx="296859">3</cx:pt>
          <cx:pt idx="296860">24</cx:pt>
          <cx:pt idx="296861">149</cx:pt>
          <cx:pt idx="296862">0</cx:pt>
          <cx:pt idx="296863">18</cx:pt>
          <cx:pt idx="296864">7</cx:pt>
          <cx:pt idx="296865">20</cx:pt>
          <cx:pt idx="296866">0</cx:pt>
          <cx:pt idx="296867">0</cx:pt>
          <cx:pt idx="296868">0</cx:pt>
          <cx:pt idx="296869">4</cx:pt>
          <cx:pt idx="296870">3</cx:pt>
          <cx:pt idx="296871">43</cx:pt>
          <cx:pt idx="296872">11</cx:pt>
          <cx:pt idx="296873">52</cx:pt>
          <cx:pt idx="296874">0</cx:pt>
          <cx:pt idx="296875">0</cx:pt>
          <cx:pt idx="296876">27</cx:pt>
          <cx:pt idx="296877">59</cx:pt>
          <cx:pt idx="296878">45</cx:pt>
          <cx:pt idx="296879">1</cx:pt>
          <cx:pt idx="296880">413</cx:pt>
          <cx:pt idx="296881">44</cx:pt>
          <cx:pt idx="296882">18</cx:pt>
          <cx:pt idx="296883">0</cx:pt>
          <cx:pt idx="296884">0</cx:pt>
          <cx:pt idx="296885">139</cx:pt>
          <cx:pt idx="296886">49</cx:pt>
          <cx:pt idx="296887">0</cx:pt>
          <cx:pt idx="296888">55</cx:pt>
          <cx:pt idx="296889">14</cx:pt>
          <cx:pt idx="296890">84</cx:pt>
          <cx:pt idx="296891">124</cx:pt>
          <cx:pt idx="296892">3</cx:pt>
          <cx:pt idx="296893">7</cx:pt>
          <cx:pt idx="296894">52</cx:pt>
          <cx:pt idx="296895">13</cx:pt>
          <cx:pt idx="296896">52</cx:pt>
          <cx:pt idx="296897">80</cx:pt>
          <cx:pt idx="296898">0</cx:pt>
          <cx:pt idx="296899">0</cx:pt>
          <cx:pt idx="296900">40</cx:pt>
          <cx:pt idx="296901">10</cx:pt>
          <cx:pt idx="296902">13</cx:pt>
          <cx:pt idx="296903">29</cx:pt>
          <cx:pt idx="296904">3</cx:pt>
          <cx:pt idx="296905">12</cx:pt>
          <cx:pt idx="296906">151</cx:pt>
          <cx:pt idx="296907">22</cx:pt>
          <cx:pt idx="296908">5</cx:pt>
          <cx:pt idx="296909">49</cx:pt>
          <cx:pt idx="296910">34</cx:pt>
          <cx:pt idx="296911">1</cx:pt>
          <cx:pt idx="296912">0</cx:pt>
          <cx:pt idx="296913">28</cx:pt>
          <cx:pt idx="296914">0</cx:pt>
          <cx:pt idx="296915">0</cx:pt>
          <cx:pt idx="296916">78</cx:pt>
          <cx:pt idx="296917">0</cx:pt>
          <cx:pt idx="296918">34</cx:pt>
          <cx:pt idx="296919">71</cx:pt>
          <cx:pt idx="296920">44</cx:pt>
          <cx:pt idx="296921">39</cx:pt>
          <cx:pt idx="296922">0</cx:pt>
          <cx:pt idx="296923">10</cx:pt>
          <cx:pt idx="296924">0</cx:pt>
          <cx:pt idx="296925">76</cx:pt>
          <cx:pt idx="296926">0</cx:pt>
          <cx:pt idx="296927">40</cx:pt>
          <cx:pt idx="296928">300</cx:pt>
          <cx:pt idx="296929">1</cx:pt>
          <cx:pt idx="296930">15</cx:pt>
          <cx:pt idx="296931">19</cx:pt>
          <cx:pt idx="296932">0</cx:pt>
          <cx:pt idx="296933">201</cx:pt>
          <cx:pt idx="296934">28</cx:pt>
          <cx:pt idx="296935">0</cx:pt>
          <cx:pt idx="296936">10</cx:pt>
          <cx:pt idx="296937">0</cx:pt>
          <cx:pt idx="296938">76</cx:pt>
          <cx:pt idx="296939">251</cx:pt>
          <cx:pt idx="296940">187</cx:pt>
          <cx:pt idx="296941">8</cx:pt>
          <cx:pt idx="296942">8</cx:pt>
          <cx:pt idx="296943">63</cx:pt>
          <cx:pt idx="296944">1</cx:pt>
          <cx:pt idx="296945">1</cx:pt>
          <cx:pt idx="296946">0</cx:pt>
          <cx:pt idx="296947">0</cx:pt>
          <cx:pt idx="296948">2</cx:pt>
          <cx:pt idx="296949">1</cx:pt>
          <cx:pt idx="296950">0</cx:pt>
          <cx:pt idx="296951">0</cx:pt>
          <cx:pt idx="296952">0</cx:pt>
          <cx:pt idx="296953">7</cx:pt>
          <cx:pt idx="296954">424</cx:pt>
          <cx:pt idx="296955">19</cx:pt>
          <cx:pt idx="296956">0</cx:pt>
          <cx:pt idx="296957">231</cx:pt>
          <cx:pt idx="296958">1</cx:pt>
          <cx:pt idx="296959">16</cx:pt>
          <cx:pt idx="296960">30</cx:pt>
          <cx:pt idx="296961">0</cx:pt>
          <cx:pt idx="296962">484</cx:pt>
          <cx:pt idx="296963">8</cx:pt>
          <cx:pt idx="296964">8</cx:pt>
          <cx:pt idx="296965">8</cx:pt>
          <cx:pt idx="296966">28</cx:pt>
          <cx:pt idx="296967">8</cx:pt>
          <cx:pt idx="296968">8</cx:pt>
          <cx:pt idx="296969">2</cx:pt>
          <cx:pt idx="296970">95</cx:pt>
          <cx:pt idx="296971">197</cx:pt>
          <cx:pt idx="296972">0</cx:pt>
          <cx:pt idx="296973">4</cx:pt>
          <cx:pt idx="296974">52</cx:pt>
          <cx:pt idx="296975">5</cx:pt>
          <cx:pt idx="296976">7</cx:pt>
          <cx:pt idx="296977">42</cx:pt>
          <cx:pt idx="296978">46</cx:pt>
          <cx:pt idx="296979">0</cx:pt>
          <cx:pt idx="296980">0</cx:pt>
          <cx:pt idx="296981">0</cx:pt>
          <cx:pt idx="296982">0</cx:pt>
          <cx:pt idx="296983">0</cx:pt>
          <cx:pt idx="296984">2</cx:pt>
          <cx:pt idx="296985">0</cx:pt>
          <cx:pt idx="296986">0</cx:pt>
          <cx:pt idx="296987">80</cx:pt>
          <cx:pt idx="296988">0</cx:pt>
          <cx:pt idx="296989">1</cx:pt>
          <cx:pt idx="296990">140</cx:pt>
          <cx:pt idx="296991">475</cx:pt>
          <cx:pt idx="296992">3</cx:pt>
          <cx:pt idx="296993">0</cx:pt>
          <cx:pt idx="296994">8</cx:pt>
          <cx:pt idx="296995">13</cx:pt>
          <cx:pt idx="296996">122</cx:pt>
          <cx:pt idx="296997">0</cx:pt>
          <cx:pt idx="296998">1</cx:pt>
          <cx:pt idx="296999">16</cx:pt>
          <cx:pt idx="297000">14</cx:pt>
          <cx:pt idx="297001">59</cx:pt>
          <cx:pt idx="297002">10</cx:pt>
          <cx:pt idx="297003">7</cx:pt>
          <cx:pt idx="297004">5</cx:pt>
          <cx:pt idx="297005">62</cx:pt>
          <cx:pt idx="297006">36</cx:pt>
          <cx:pt idx="297007">297</cx:pt>
          <cx:pt idx="297008">44</cx:pt>
          <cx:pt idx="297009">32</cx:pt>
          <cx:pt idx="297010">84</cx:pt>
          <cx:pt idx="297011">82</cx:pt>
          <cx:pt idx="297012">9</cx:pt>
          <cx:pt idx="297013">78</cx:pt>
          <cx:pt idx="297014">22</cx:pt>
          <cx:pt idx="297015">1</cx:pt>
          <cx:pt idx="297016">0</cx:pt>
          <cx:pt idx="297017">13</cx:pt>
          <cx:pt idx="297018">13</cx:pt>
          <cx:pt idx="297019">9</cx:pt>
          <cx:pt idx="297020">61</cx:pt>
          <cx:pt idx="297021">239</cx:pt>
          <cx:pt idx="297022">3</cx:pt>
          <cx:pt idx="297023">0</cx:pt>
          <cx:pt idx="297024">0</cx:pt>
          <cx:pt idx="297025">0</cx:pt>
          <cx:pt idx="297026">4</cx:pt>
          <cx:pt idx="297027">121</cx:pt>
          <cx:pt idx="297028">32</cx:pt>
          <cx:pt idx="297029">69</cx:pt>
          <cx:pt idx="297030">1</cx:pt>
          <cx:pt idx="297031">14</cx:pt>
          <cx:pt idx="297032">42</cx:pt>
          <cx:pt idx="297033">23</cx:pt>
          <cx:pt idx="297034">50</cx:pt>
          <cx:pt idx="297035">643</cx:pt>
          <cx:pt idx="297036">0</cx:pt>
          <cx:pt idx="297037">75</cx:pt>
          <cx:pt idx="297038">158</cx:pt>
          <cx:pt idx="297039">0</cx:pt>
          <cx:pt idx="297040">0</cx:pt>
          <cx:pt idx="297041">1</cx:pt>
          <cx:pt idx="297042">12</cx:pt>
          <cx:pt idx="297043">0</cx:pt>
          <cx:pt idx="297044">4</cx:pt>
          <cx:pt idx="297045">18</cx:pt>
          <cx:pt idx="297046">8</cx:pt>
          <cx:pt idx="297047">13</cx:pt>
          <cx:pt idx="297048">71</cx:pt>
          <cx:pt idx="297049">63</cx:pt>
          <cx:pt idx="297050">0</cx:pt>
          <cx:pt idx="297051">0</cx:pt>
          <cx:pt idx="297052">5</cx:pt>
          <cx:pt idx="297053">0</cx:pt>
          <cx:pt idx="297054">1</cx:pt>
          <cx:pt idx="297055">21</cx:pt>
          <cx:pt idx="297056">66</cx:pt>
          <cx:pt idx="297057">12</cx:pt>
          <cx:pt idx="297058">348</cx:pt>
          <cx:pt idx="297059">0</cx:pt>
          <cx:pt idx="297060">19</cx:pt>
          <cx:pt idx="297061">0</cx:pt>
          <cx:pt idx="297062">14</cx:pt>
          <cx:pt idx="297063">0</cx:pt>
          <cx:pt idx="297064">1</cx:pt>
          <cx:pt idx="297065">44</cx:pt>
          <cx:pt idx="297066">90</cx:pt>
          <cx:pt idx="297067">16</cx:pt>
          <cx:pt idx="297068">0</cx:pt>
          <cx:pt idx="297069">0</cx:pt>
          <cx:pt idx="297070">21</cx:pt>
          <cx:pt idx="297071">35</cx:pt>
          <cx:pt idx="297072">9</cx:pt>
          <cx:pt idx="297073">10</cx:pt>
          <cx:pt idx="297074">0</cx:pt>
          <cx:pt idx="297075">46</cx:pt>
          <cx:pt idx="297076">17</cx:pt>
          <cx:pt idx="297077">15</cx:pt>
          <cx:pt idx="297078">1</cx:pt>
          <cx:pt idx="297079">6</cx:pt>
          <cx:pt idx="297080">4</cx:pt>
          <cx:pt idx="297081">1</cx:pt>
          <cx:pt idx="297082">0</cx:pt>
          <cx:pt idx="297083">41</cx:pt>
          <cx:pt idx="297084">7</cx:pt>
          <cx:pt idx="297085">2</cx:pt>
          <cx:pt idx="297086">7</cx:pt>
          <cx:pt idx="297087">35</cx:pt>
          <cx:pt idx="297088">10</cx:pt>
          <cx:pt idx="297089">55</cx:pt>
          <cx:pt idx="297090">3</cx:pt>
          <cx:pt idx="297091">181</cx:pt>
          <cx:pt idx="297092">241</cx:pt>
          <cx:pt idx="297093">0</cx:pt>
          <cx:pt idx="297094">43</cx:pt>
          <cx:pt idx="297095">1</cx:pt>
          <cx:pt idx="297096">2</cx:pt>
          <cx:pt idx="297097">0</cx:pt>
          <cx:pt idx="297098">70</cx:pt>
          <cx:pt idx="297099">50</cx:pt>
          <cx:pt idx="297100">98</cx:pt>
          <cx:pt idx="297101">30</cx:pt>
          <cx:pt idx="297102">86</cx:pt>
          <cx:pt idx="297103">1</cx:pt>
          <cx:pt idx="297104">7</cx:pt>
          <cx:pt idx="297105">1</cx:pt>
          <cx:pt idx="297106">11</cx:pt>
          <cx:pt idx="297107">12</cx:pt>
          <cx:pt idx="297108">1</cx:pt>
          <cx:pt idx="297109">3</cx:pt>
          <cx:pt idx="297110">17</cx:pt>
          <cx:pt idx="297111">1</cx:pt>
          <cx:pt idx="297112">94</cx:pt>
          <cx:pt idx="297113">89</cx:pt>
          <cx:pt idx="297114">28</cx:pt>
          <cx:pt idx="297115">14</cx:pt>
          <cx:pt idx="297116">0</cx:pt>
          <cx:pt idx="297117">29</cx:pt>
          <cx:pt idx="297118">0</cx:pt>
          <cx:pt idx="297119">0</cx:pt>
          <cx:pt idx="297120">0</cx:pt>
          <cx:pt idx="297121">0</cx:pt>
          <cx:pt idx="297122">1</cx:pt>
          <cx:pt idx="297123">5</cx:pt>
          <cx:pt idx="297124">21</cx:pt>
          <cx:pt idx="297125">0</cx:pt>
          <cx:pt idx="297126">0</cx:pt>
          <cx:pt idx="297127">23</cx:pt>
          <cx:pt idx="297128">0</cx:pt>
          <cx:pt idx="297129">0</cx:pt>
          <cx:pt idx="297130">18</cx:pt>
          <cx:pt idx="297131">0</cx:pt>
          <cx:pt idx="297132">76</cx:pt>
          <cx:pt idx="297133">51</cx:pt>
          <cx:pt idx="297134">1</cx:pt>
          <cx:pt idx="297135">21</cx:pt>
          <cx:pt idx="297136">4</cx:pt>
          <cx:pt idx="297137">0</cx:pt>
          <cx:pt idx="297138">169</cx:pt>
          <cx:pt idx="297139">197</cx:pt>
          <cx:pt idx="297140">0</cx:pt>
          <cx:pt idx="297141">0</cx:pt>
          <cx:pt idx="297142">1</cx:pt>
          <cx:pt idx="297143">1</cx:pt>
          <cx:pt idx="297144">0</cx:pt>
          <cx:pt idx="297145">0</cx:pt>
          <cx:pt idx="297146">1</cx:pt>
          <cx:pt idx="297147">0</cx:pt>
          <cx:pt idx="297148">2</cx:pt>
          <cx:pt idx="297149">77</cx:pt>
          <cx:pt idx="297150">67</cx:pt>
          <cx:pt idx="297151">0</cx:pt>
          <cx:pt idx="297152">0</cx:pt>
          <cx:pt idx="297153">0</cx:pt>
          <cx:pt idx="297154">0</cx:pt>
          <cx:pt idx="297155">0</cx:pt>
          <cx:pt idx="297156">0</cx:pt>
          <cx:pt idx="297157">0</cx:pt>
          <cx:pt idx="297158">23</cx:pt>
          <cx:pt idx="297159">7</cx:pt>
          <cx:pt idx="297160">193</cx:pt>
          <cx:pt idx="297161">0</cx:pt>
          <cx:pt idx="297162">0</cx:pt>
          <cx:pt idx="297163">46</cx:pt>
          <cx:pt idx="297164">6</cx:pt>
          <cx:pt idx="297165">152</cx:pt>
          <cx:pt idx="297166">0</cx:pt>
          <cx:pt idx="297167">1</cx:pt>
          <cx:pt idx="297168">3</cx:pt>
          <cx:pt idx="297169">0</cx:pt>
          <cx:pt idx="297170">2</cx:pt>
          <cx:pt idx="297171">7</cx:pt>
          <cx:pt idx="297172">16</cx:pt>
          <cx:pt idx="297173">4</cx:pt>
          <cx:pt idx="297174">178</cx:pt>
          <cx:pt idx="297175">0</cx:pt>
          <cx:pt idx="297176">18</cx:pt>
          <cx:pt idx="297177">14</cx:pt>
          <cx:pt idx="297178">603</cx:pt>
          <cx:pt idx="297179">39</cx:pt>
          <cx:pt idx="297180">36</cx:pt>
          <cx:pt idx="297181">49</cx:pt>
          <cx:pt idx="297182">1</cx:pt>
          <cx:pt idx="297183">8</cx:pt>
          <cx:pt idx="297184">19</cx:pt>
          <cx:pt idx="297185">0</cx:pt>
          <cx:pt idx="297186">414</cx:pt>
          <cx:pt idx="297187">53</cx:pt>
          <cx:pt idx="297188">1</cx:pt>
          <cx:pt idx="297189">0</cx:pt>
          <cx:pt idx="297190">35</cx:pt>
          <cx:pt idx="297191">1</cx:pt>
          <cx:pt idx="297192">0</cx:pt>
          <cx:pt idx="297193">1</cx:pt>
          <cx:pt idx="297194">7</cx:pt>
          <cx:pt idx="297195">0</cx:pt>
          <cx:pt idx="297196">0</cx:pt>
          <cx:pt idx="297197">2</cx:pt>
          <cx:pt idx="297198">21</cx:pt>
          <cx:pt idx="297199">186</cx:pt>
          <cx:pt idx="297200">1</cx:pt>
          <cx:pt idx="297201">8</cx:pt>
          <cx:pt idx="297202">11</cx:pt>
          <cx:pt idx="297203">244</cx:pt>
          <cx:pt idx="297204">1</cx:pt>
          <cx:pt idx="297205">215</cx:pt>
          <cx:pt idx="297206">1</cx:pt>
          <cx:pt idx="297207">0</cx:pt>
          <cx:pt idx="297208">136</cx:pt>
          <cx:pt idx="297209">0</cx:pt>
          <cx:pt idx="297210">1</cx:pt>
          <cx:pt idx="297211">27</cx:pt>
          <cx:pt idx="297212">0</cx:pt>
          <cx:pt idx="297213">166</cx:pt>
          <cx:pt idx="297214">0</cx:pt>
          <cx:pt idx="297215">0</cx:pt>
          <cx:pt idx="297216">1</cx:pt>
          <cx:pt idx="297217">1</cx:pt>
          <cx:pt idx="297218">10</cx:pt>
          <cx:pt idx="297219">0</cx:pt>
          <cx:pt idx="297220">1</cx:pt>
          <cx:pt idx="297221">0</cx:pt>
          <cx:pt idx="297222">0</cx:pt>
          <cx:pt idx="297223">0</cx:pt>
          <cx:pt idx="297224">11</cx:pt>
          <cx:pt idx="297225">0</cx:pt>
          <cx:pt idx="297226">0</cx:pt>
          <cx:pt idx="297227">1</cx:pt>
          <cx:pt idx="297228">0</cx:pt>
          <cx:pt idx="297229">0</cx:pt>
          <cx:pt idx="297230">1</cx:pt>
          <cx:pt idx="297231">5</cx:pt>
          <cx:pt idx="297232">0</cx:pt>
          <cx:pt idx="297233">1</cx:pt>
          <cx:pt idx="297234">0</cx:pt>
          <cx:pt idx="297235">0</cx:pt>
          <cx:pt idx="297236">0</cx:pt>
          <cx:pt idx="297237">0</cx:pt>
          <cx:pt idx="297238">0</cx:pt>
          <cx:pt idx="297239">0</cx:pt>
          <cx:pt idx="297240">0</cx:pt>
          <cx:pt idx="297241">0</cx:pt>
          <cx:pt idx="297242">0</cx:pt>
          <cx:pt idx="297243">1</cx:pt>
          <cx:pt idx="297244">0</cx:pt>
          <cx:pt idx="297245">1</cx:pt>
          <cx:pt idx="297246">0</cx:pt>
          <cx:pt idx="297247">0</cx:pt>
          <cx:pt idx="297248">0</cx:pt>
          <cx:pt idx="297249">1</cx:pt>
          <cx:pt idx="297250">0</cx:pt>
          <cx:pt idx="297251">0</cx:pt>
          <cx:pt idx="297252">0</cx:pt>
          <cx:pt idx="297253">0</cx:pt>
          <cx:pt idx="297254">0</cx:pt>
          <cx:pt idx="297255">2</cx:pt>
          <cx:pt idx="297256">0</cx:pt>
          <cx:pt idx="297257">0</cx:pt>
          <cx:pt idx="297258">0</cx:pt>
          <cx:pt idx="297259">0</cx:pt>
          <cx:pt idx="297260">0</cx:pt>
          <cx:pt idx="297261">0</cx:pt>
          <cx:pt idx="297262">1</cx:pt>
          <cx:pt idx="297263">0</cx:pt>
          <cx:pt idx="297264">0</cx:pt>
          <cx:pt idx="297265">1</cx:pt>
          <cx:pt idx="297266">5</cx:pt>
          <cx:pt idx="297267">254</cx:pt>
          <cx:pt idx="297268">0</cx:pt>
          <cx:pt idx="297269">35</cx:pt>
          <cx:pt idx="297270">8</cx:pt>
          <cx:pt idx="297271">93</cx:pt>
          <cx:pt idx="297272">20</cx:pt>
          <cx:pt idx="297273">1</cx:pt>
          <cx:pt idx="297274">6</cx:pt>
          <cx:pt idx="297275">3</cx:pt>
          <cx:pt idx="297276">3</cx:pt>
          <cx:pt idx="297277">265</cx:pt>
          <cx:pt idx="297278">0</cx:pt>
          <cx:pt idx="297279">378</cx:pt>
          <cx:pt idx="297280">15</cx:pt>
          <cx:pt idx="297281">186</cx:pt>
          <cx:pt idx="297282">12</cx:pt>
          <cx:pt idx="297283">11</cx:pt>
          <cx:pt idx="297284">4</cx:pt>
          <cx:pt idx="297285">79</cx:pt>
          <cx:pt idx="297286">51</cx:pt>
          <cx:pt idx="297287">21</cx:pt>
          <cx:pt idx="297288">10</cx:pt>
          <cx:pt idx="297289">19</cx:pt>
          <cx:pt idx="297290">328</cx:pt>
          <cx:pt idx="297291">1</cx:pt>
          <cx:pt idx="297292">0</cx:pt>
          <cx:pt idx="297293">0</cx:pt>
          <cx:pt idx="297294">0</cx:pt>
          <cx:pt idx="297295">0</cx:pt>
          <cx:pt idx="297296">0</cx:pt>
          <cx:pt idx="297297">0</cx:pt>
          <cx:pt idx="297298">0</cx:pt>
          <cx:pt idx="297299">0</cx:pt>
          <cx:pt idx="297300">7</cx:pt>
          <cx:pt idx="297301">2</cx:pt>
          <cx:pt idx="297302">63</cx:pt>
          <cx:pt idx="297303">2</cx:pt>
          <cx:pt idx="297304">17</cx:pt>
          <cx:pt idx="297305">1</cx:pt>
          <cx:pt idx="297306">87</cx:pt>
          <cx:pt idx="297307">0</cx:pt>
          <cx:pt idx="297308">0</cx:pt>
          <cx:pt idx="297309">0</cx:pt>
          <cx:pt idx="297310">126</cx:pt>
          <cx:pt idx="297311">93</cx:pt>
          <cx:pt idx="297312">21</cx:pt>
          <cx:pt idx="297313">98</cx:pt>
          <cx:pt idx="297314">0</cx:pt>
          <cx:pt idx="297315">25</cx:pt>
          <cx:pt idx="297316">32</cx:pt>
          <cx:pt idx="297317">35</cx:pt>
          <cx:pt idx="297318">4</cx:pt>
          <cx:pt idx="297319">0</cx:pt>
          <cx:pt idx="297320">49</cx:pt>
          <cx:pt idx="297321">6</cx:pt>
          <cx:pt idx="297322">7</cx:pt>
          <cx:pt idx="297323">0</cx:pt>
          <cx:pt idx="297324">22</cx:pt>
          <cx:pt idx="297325">0</cx:pt>
          <cx:pt idx="297326">7</cx:pt>
          <cx:pt idx="297327">0</cx:pt>
          <cx:pt idx="297328">0</cx:pt>
          <cx:pt idx="297329">13</cx:pt>
          <cx:pt idx="297330">51</cx:pt>
          <cx:pt idx="297331">0</cx:pt>
          <cx:pt idx="297332">365</cx:pt>
          <cx:pt idx="297333">16</cx:pt>
          <cx:pt idx="297334">34</cx:pt>
          <cx:pt idx="297335">15</cx:pt>
          <cx:pt idx="297336">0</cx:pt>
          <cx:pt idx="297337">1</cx:pt>
          <cx:pt idx="297338">0</cx:pt>
          <cx:pt idx="297339">4</cx:pt>
          <cx:pt idx="297340">45</cx:pt>
          <cx:pt idx="297341">71</cx:pt>
          <cx:pt idx="297342">135</cx:pt>
          <cx:pt idx="297343">0</cx:pt>
          <cx:pt idx="297344">76</cx:pt>
          <cx:pt idx="297345">2</cx:pt>
          <cx:pt idx="297346">33</cx:pt>
          <cx:pt idx="297347">14</cx:pt>
          <cx:pt idx="297348">28</cx:pt>
          <cx:pt idx="297349">1</cx:pt>
          <cx:pt idx="297350">85</cx:pt>
          <cx:pt idx="297351">6</cx:pt>
          <cx:pt idx="297352">1</cx:pt>
          <cx:pt idx="297353">1</cx:pt>
          <cx:pt idx="297354">0</cx:pt>
          <cx:pt idx="297355">1</cx:pt>
          <cx:pt idx="297356">25</cx:pt>
          <cx:pt idx="297357">0</cx:pt>
          <cx:pt idx="297358">12</cx:pt>
          <cx:pt idx="297359">0</cx:pt>
          <cx:pt idx="297360">153</cx:pt>
          <cx:pt idx="297361">0</cx:pt>
          <cx:pt idx="297362">0</cx:pt>
          <cx:pt idx="297363">1</cx:pt>
          <cx:pt idx="297364">0</cx:pt>
          <cx:pt idx="297365">25</cx:pt>
          <cx:pt idx="297366">1</cx:pt>
          <cx:pt idx="297367">1</cx:pt>
          <cx:pt idx="297368">7</cx:pt>
          <cx:pt idx="297369">3</cx:pt>
          <cx:pt idx="297370">106</cx:pt>
          <cx:pt idx="297371">36</cx:pt>
          <cx:pt idx="297372">8</cx:pt>
          <cx:pt idx="297373">18</cx:pt>
          <cx:pt idx="297374">26</cx:pt>
          <cx:pt idx="297375">7</cx:pt>
          <cx:pt idx="297376">143</cx:pt>
          <cx:pt idx="297377">56</cx:pt>
          <cx:pt idx="297378">16</cx:pt>
          <cx:pt idx="297379">0</cx:pt>
          <cx:pt idx="297380">34</cx:pt>
          <cx:pt idx="297381">71</cx:pt>
          <cx:pt idx="297382">12</cx:pt>
          <cx:pt idx="297383">0</cx:pt>
          <cx:pt idx="297384">8</cx:pt>
          <cx:pt idx="297385">26</cx:pt>
          <cx:pt idx="297386">0</cx:pt>
          <cx:pt idx="297387">0</cx:pt>
          <cx:pt idx="297388">0</cx:pt>
          <cx:pt idx="297389">7</cx:pt>
          <cx:pt idx="297390">0</cx:pt>
          <cx:pt idx="297391">94</cx:pt>
          <cx:pt idx="297392">100</cx:pt>
          <cx:pt idx="297393">49</cx:pt>
          <cx:pt idx="297394">32</cx:pt>
          <cx:pt idx="297395">0</cx:pt>
          <cx:pt idx="297396">6</cx:pt>
          <cx:pt idx="297397">39</cx:pt>
          <cx:pt idx="297398">8</cx:pt>
          <cx:pt idx="297399">14</cx:pt>
          <cx:pt idx="297400">295</cx:pt>
          <cx:pt idx="297401">0</cx:pt>
          <cx:pt idx="297402">0</cx:pt>
          <cx:pt idx="297403">8</cx:pt>
          <cx:pt idx="297404">0</cx:pt>
          <cx:pt idx="297405">47</cx:pt>
          <cx:pt idx="297406">50</cx:pt>
          <cx:pt idx="297407">8</cx:pt>
          <cx:pt idx="297408">18</cx:pt>
          <cx:pt idx="297409">120</cx:pt>
          <cx:pt idx="297410">0</cx:pt>
          <cx:pt idx="297411">0</cx:pt>
          <cx:pt idx="297412">11</cx:pt>
          <cx:pt idx="297413">0</cx:pt>
          <cx:pt idx="297414">57</cx:pt>
          <cx:pt idx="297415">273</cx:pt>
          <cx:pt idx="297416">5</cx:pt>
          <cx:pt idx="297417">0</cx:pt>
          <cx:pt idx="297418">0</cx:pt>
          <cx:pt idx="297419">0</cx:pt>
          <cx:pt idx="297420">8</cx:pt>
          <cx:pt idx="297421">1</cx:pt>
          <cx:pt idx="297422">7</cx:pt>
          <cx:pt idx="297423">28</cx:pt>
          <cx:pt idx="297424">0</cx:pt>
          <cx:pt idx="297425">7</cx:pt>
          <cx:pt idx="297426">0</cx:pt>
          <cx:pt idx="297427">3</cx:pt>
          <cx:pt idx="297428">0</cx:pt>
          <cx:pt idx="297429">0</cx:pt>
          <cx:pt idx="297430">0</cx:pt>
          <cx:pt idx="297431">0</cx:pt>
          <cx:pt idx="297432">0</cx:pt>
          <cx:pt idx="297433">17</cx:pt>
          <cx:pt idx="297434">1</cx:pt>
          <cx:pt idx="297435">64</cx:pt>
          <cx:pt idx="297436">6</cx:pt>
          <cx:pt idx="297437">0</cx:pt>
          <cx:pt idx="297438">86</cx:pt>
          <cx:pt idx="297439">39</cx:pt>
          <cx:pt idx="297440">7</cx:pt>
          <cx:pt idx="297441">6</cx:pt>
          <cx:pt idx="297442">0</cx:pt>
          <cx:pt idx="297443">0</cx:pt>
          <cx:pt idx="297444">34</cx:pt>
          <cx:pt idx="297445">0</cx:pt>
          <cx:pt idx="297446">0</cx:pt>
          <cx:pt idx="297447">23</cx:pt>
          <cx:pt idx="297448">6</cx:pt>
          <cx:pt idx="297449">6</cx:pt>
          <cx:pt idx="297450">8</cx:pt>
          <cx:pt idx="297451">85</cx:pt>
          <cx:pt idx="297452">0</cx:pt>
          <cx:pt idx="297453">0</cx:pt>
          <cx:pt idx="297454">6</cx:pt>
          <cx:pt idx="297455">29</cx:pt>
          <cx:pt idx="297456">85</cx:pt>
          <cx:pt idx="297457">0</cx:pt>
          <cx:pt idx="297458">5</cx:pt>
          <cx:pt idx="297459">96</cx:pt>
          <cx:pt idx="297460">65</cx:pt>
          <cx:pt idx="297461">0</cx:pt>
          <cx:pt idx="297462">9</cx:pt>
          <cx:pt idx="297463">2</cx:pt>
          <cx:pt idx="297464">0</cx:pt>
          <cx:pt idx="297465">57</cx:pt>
          <cx:pt idx="297466">3</cx:pt>
          <cx:pt idx="297467">13</cx:pt>
          <cx:pt idx="297468">13</cx:pt>
          <cx:pt idx="297469">34</cx:pt>
          <cx:pt idx="297470">2</cx:pt>
          <cx:pt idx="297471">6</cx:pt>
          <cx:pt idx="297472">1</cx:pt>
          <cx:pt idx="297473">68</cx:pt>
          <cx:pt idx="297474">2</cx:pt>
          <cx:pt idx="297475">4</cx:pt>
          <cx:pt idx="297476">3</cx:pt>
          <cx:pt idx="297477">4</cx:pt>
          <cx:pt idx="297478">0</cx:pt>
          <cx:pt idx="297479">14</cx:pt>
          <cx:pt idx="297480">37</cx:pt>
          <cx:pt idx="297481">99</cx:pt>
          <cx:pt idx="297482">6</cx:pt>
          <cx:pt idx="297483">2</cx:pt>
          <cx:pt idx="297484">1</cx:pt>
          <cx:pt idx="297485">1</cx:pt>
          <cx:pt idx="297486">2</cx:pt>
          <cx:pt idx="297487">1</cx:pt>
          <cx:pt idx="297488">33</cx:pt>
          <cx:pt idx="297489">86</cx:pt>
          <cx:pt idx="297490">8</cx:pt>
          <cx:pt idx="297491">98</cx:pt>
          <cx:pt idx="297492">2</cx:pt>
          <cx:pt idx="297493">50</cx:pt>
          <cx:pt idx="297494">250</cx:pt>
          <cx:pt idx="297495">6</cx:pt>
          <cx:pt idx="297496">106</cx:pt>
          <cx:pt idx="297497">0</cx:pt>
          <cx:pt idx="297498">0</cx:pt>
          <cx:pt idx="297499">0</cx:pt>
          <cx:pt idx="297500">46</cx:pt>
          <cx:pt idx="297501">1</cx:pt>
          <cx:pt idx="297502">14</cx:pt>
          <cx:pt idx="297503">379</cx:pt>
          <cx:pt idx="297504">2</cx:pt>
          <cx:pt idx="297505">0</cx:pt>
          <cx:pt idx="297506">0</cx:pt>
          <cx:pt idx="297507">0</cx:pt>
          <cx:pt idx="297508">64</cx:pt>
          <cx:pt idx="297509">120</cx:pt>
          <cx:pt idx="297510">0</cx:pt>
          <cx:pt idx="297511">1</cx:pt>
          <cx:pt idx="297512">13</cx:pt>
          <cx:pt idx="297513">4</cx:pt>
          <cx:pt idx="297514">6</cx:pt>
          <cx:pt idx="297515">56</cx:pt>
          <cx:pt idx="297516">0</cx:pt>
          <cx:pt idx="297517">0</cx:pt>
          <cx:pt idx="297518">0</cx:pt>
          <cx:pt idx="297519">7</cx:pt>
          <cx:pt idx="297520">11</cx:pt>
          <cx:pt idx="297521">0</cx:pt>
          <cx:pt idx="297522">26</cx:pt>
          <cx:pt idx="297523">115</cx:pt>
          <cx:pt idx="297524">1</cx:pt>
          <cx:pt idx="297525">512</cx:pt>
          <cx:pt idx="297526">270</cx:pt>
          <cx:pt idx="297527">1</cx:pt>
          <cx:pt idx="297528">189</cx:pt>
          <cx:pt idx="297529">468</cx:pt>
          <cx:pt idx="297530">27</cx:pt>
          <cx:pt idx="297531">35</cx:pt>
          <cx:pt idx="297532">48</cx:pt>
          <cx:pt idx="297533">1</cx:pt>
          <cx:pt idx="297534">0</cx:pt>
          <cx:pt idx="297535">11</cx:pt>
          <cx:pt idx="297536">0</cx:pt>
          <cx:pt idx="297537">2</cx:pt>
          <cx:pt idx="297538">46</cx:pt>
          <cx:pt idx="297539">0</cx:pt>
          <cx:pt idx="297540">1</cx:pt>
          <cx:pt idx="297541">0</cx:pt>
          <cx:pt idx="297542">0</cx:pt>
          <cx:pt idx="297543">27</cx:pt>
          <cx:pt idx="297544">8</cx:pt>
          <cx:pt idx="297545">43</cx:pt>
          <cx:pt idx="297546">5</cx:pt>
          <cx:pt idx="297547">19</cx:pt>
          <cx:pt idx="297548">0</cx:pt>
          <cx:pt idx="297549">11</cx:pt>
          <cx:pt idx="297550">7</cx:pt>
          <cx:pt idx="297551">1</cx:pt>
          <cx:pt idx="297552">1</cx:pt>
          <cx:pt idx="297553">7</cx:pt>
          <cx:pt idx="297554">84</cx:pt>
          <cx:pt idx="297555">89</cx:pt>
          <cx:pt idx="297556">70</cx:pt>
          <cx:pt idx="297557">209</cx:pt>
          <cx:pt idx="297558">7</cx:pt>
          <cx:pt idx="297559">60</cx:pt>
          <cx:pt idx="297560">0</cx:pt>
          <cx:pt idx="297561">1</cx:pt>
          <cx:pt idx="297562">0</cx:pt>
          <cx:pt idx="297563">20</cx:pt>
          <cx:pt idx="297564">168</cx:pt>
          <cx:pt idx="297565">0</cx:pt>
          <cx:pt idx="297566">0</cx:pt>
          <cx:pt idx="297567">0</cx:pt>
          <cx:pt idx="297568">9</cx:pt>
          <cx:pt idx="297569">53</cx:pt>
          <cx:pt idx="297570">0</cx:pt>
          <cx:pt idx="297571">2</cx:pt>
          <cx:pt idx="297572">0</cx:pt>
          <cx:pt idx="297573">23</cx:pt>
          <cx:pt idx="297574">0</cx:pt>
          <cx:pt idx="297575">42</cx:pt>
          <cx:pt idx="297576">0</cx:pt>
          <cx:pt idx="297577">0</cx:pt>
          <cx:pt idx="297578">0</cx:pt>
          <cx:pt idx="297579">44</cx:pt>
          <cx:pt idx="297580">1</cx:pt>
          <cx:pt idx="297581">0</cx:pt>
          <cx:pt idx="297582">0</cx:pt>
          <cx:pt idx="297583">32</cx:pt>
          <cx:pt idx="297584">7</cx:pt>
          <cx:pt idx="297585">6</cx:pt>
          <cx:pt idx="297586">34</cx:pt>
          <cx:pt idx="297587">174</cx:pt>
          <cx:pt idx="297588">31</cx:pt>
          <cx:pt idx="297589">40</cx:pt>
          <cx:pt idx="297590">144</cx:pt>
          <cx:pt idx="297591">20</cx:pt>
          <cx:pt idx="297592">231</cx:pt>
          <cx:pt idx="297593">0</cx:pt>
          <cx:pt idx="297594">31</cx:pt>
          <cx:pt idx="297595">0</cx:pt>
          <cx:pt idx="297596">160</cx:pt>
          <cx:pt idx="297597">4</cx:pt>
          <cx:pt idx="297598">0</cx:pt>
          <cx:pt idx="297599">0</cx:pt>
          <cx:pt idx="297600">36</cx:pt>
          <cx:pt idx="297601">0</cx:pt>
          <cx:pt idx="297602">0</cx:pt>
          <cx:pt idx="297603">25</cx:pt>
          <cx:pt idx="297604">0</cx:pt>
          <cx:pt idx="297605">14</cx:pt>
          <cx:pt idx="297606">0</cx:pt>
          <cx:pt idx="297607">0</cx:pt>
          <cx:pt idx="297608">0</cx:pt>
          <cx:pt idx="297609">48</cx:pt>
          <cx:pt idx="297610">0</cx:pt>
          <cx:pt idx="297611">6</cx:pt>
          <cx:pt idx="297612">0</cx:pt>
          <cx:pt idx="297613">74</cx:pt>
          <cx:pt idx="297614">38</cx:pt>
          <cx:pt idx="297615">1</cx:pt>
          <cx:pt idx="297616">1</cx:pt>
          <cx:pt idx="297617">0</cx:pt>
          <cx:pt idx="297618">136</cx:pt>
          <cx:pt idx="297619">50</cx:pt>
          <cx:pt idx="297620">1</cx:pt>
          <cx:pt idx="297621">0</cx:pt>
          <cx:pt idx="297622">0</cx:pt>
          <cx:pt idx="297623">9</cx:pt>
          <cx:pt idx="297624">0</cx:pt>
          <cx:pt idx="297625">3</cx:pt>
          <cx:pt idx="297626">92</cx:pt>
          <cx:pt idx="297627">2</cx:pt>
          <cx:pt idx="297628">3</cx:pt>
          <cx:pt idx="297629">4</cx:pt>
          <cx:pt idx="297630">10</cx:pt>
          <cx:pt idx="297631">0</cx:pt>
          <cx:pt idx="297632">511</cx:pt>
          <cx:pt idx="297633">62</cx:pt>
          <cx:pt idx="297634">160</cx:pt>
          <cx:pt idx="297635">152</cx:pt>
          <cx:pt idx="297636">0</cx:pt>
          <cx:pt idx="297637">0</cx:pt>
          <cx:pt idx="297638">0</cx:pt>
          <cx:pt idx="297639">22</cx:pt>
          <cx:pt idx="297640">13</cx:pt>
          <cx:pt idx="297641">0</cx:pt>
          <cx:pt idx="297642">0</cx:pt>
          <cx:pt idx="297643">32</cx:pt>
          <cx:pt idx="297644">41</cx:pt>
          <cx:pt idx="297645">7</cx:pt>
          <cx:pt idx="297646">0</cx:pt>
          <cx:pt idx="297647">7</cx:pt>
          <cx:pt idx="297648">7</cx:pt>
          <cx:pt idx="297649">99</cx:pt>
          <cx:pt idx="297650">1</cx:pt>
          <cx:pt idx="297651">112</cx:pt>
          <cx:pt idx="297652">6</cx:pt>
          <cx:pt idx="297653">4</cx:pt>
          <cx:pt idx="297654">1</cx:pt>
          <cx:pt idx="297655">0</cx:pt>
          <cx:pt idx="297656">1</cx:pt>
          <cx:pt idx="297657">0</cx:pt>
          <cx:pt idx="297658">85</cx:pt>
          <cx:pt idx="297659">6</cx:pt>
          <cx:pt idx="297660">0</cx:pt>
          <cx:pt idx="297661">0</cx:pt>
          <cx:pt idx="297662">0</cx:pt>
          <cx:pt idx="297663">0</cx:pt>
          <cx:pt idx="297664">0</cx:pt>
          <cx:pt idx="297665">13</cx:pt>
          <cx:pt idx="297666">188</cx:pt>
          <cx:pt idx="297667">140</cx:pt>
          <cx:pt idx="297668">87</cx:pt>
          <cx:pt idx="297669">1</cx:pt>
          <cx:pt idx="297670">1</cx:pt>
          <cx:pt idx="297671">10</cx:pt>
          <cx:pt idx="297672">2</cx:pt>
          <cx:pt idx="297673">21</cx:pt>
          <cx:pt idx="297674">43</cx:pt>
          <cx:pt idx="297675">0</cx:pt>
          <cx:pt idx="297676">1</cx:pt>
          <cx:pt idx="297677">0</cx:pt>
          <cx:pt idx="297678">0</cx:pt>
          <cx:pt idx="297679">0</cx:pt>
          <cx:pt idx="297680">5</cx:pt>
          <cx:pt idx="297681">0</cx:pt>
          <cx:pt idx="297682">0</cx:pt>
          <cx:pt idx="297683">0</cx:pt>
          <cx:pt idx="297684">9</cx:pt>
          <cx:pt idx="297685">0</cx:pt>
          <cx:pt idx="297686">0</cx:pt>
          <cx:pt idx="297687">0</cx:pt>
          <cx:pt idx="297688">2</cx:pt>
          <cx:pt idx="297689">161</cx:pt>
          <cx:pt idx="297690">1</cx:pt>
          <cx:pt idx="297691">0</cx:pt>
          <cx:pt idx="297692">3</cx:pt>
          <cx:pt idx="297693">48</cx:pt>
          <cx:pt idx="297694">19</cx:pt>
          <cx:pt idx="297695">71</cx:pt>
          <cx:pt idx="297696">5</cx:pt>
          <cx:pt idx="297697">0</cx:pt>
          <cx:pt idx="297698">0</cx:pt>
          <cx:pt idx="297699">0</cx:pt>
          <cx:pt idx="297700">3</cx:pt>
          <cx:pt idx="297701">55</cx:pt>
          <cx:pt idx="297702">9</cx:pt>
          <cx:pt idx="297703">15</cx:pt>
          <cx:pt idx="297704">5</cx:pt>
          <cx:pt idx="297705">0</cx:pt>
          <cx:pt idx="297706">91</cx:pt>
          <cx:pt idx="297707">160</cx:pt>
          <cx:pt idx="297708">69</cx:pt>
          <cx:pt idx="297709">10</cx:pt>
          <cx:pt idx="297710">58</cx:pt>
          <cx:pt idx="297711">0</cx:pt>
          <cx:pt idx="297712">4</cx:pt>
          <cx:pt idx="297713">0</cx:pt>
          <cx:pt idx="297714">89</cx:pt>
          <cx:pt idx="297715">78</cx:pt>
          <cx:pt idx="297716">90</cx:pt>
          <cx:pt idx="297717">1</cx:pt>
          <cx:pt idx="297718">273</cx:pt>
          <cx:pt idx="297719">3</cx:pt>
          <cx:pt idx="297720">27</cx:pt>
          <cx:pt idx="297721">7</cx:pt>
          <cx:pt idx="297722">2</cx:pt>
          <cx:pt idx="297723">338</cx:pt>
          <cx:pt idx="297724">1</cx:pt>
          <cx:pt idx="297725">3</cx:pt>
          <cx:pt idx="297726">231</cx:pt>
          <cx:pt idx="297727">104</cx:pt>
          <cx:pt idx="297728">2</cx:pt>
          <cx:pt idx="297729">2</cx:pt>
          <cx:pt idx="297730">121</cx:pt>
          <cx:pt idx="297731">11</cx:pt>
          <cx:pt idx="297732">11</cx:pt>
          <cx:pt idx="297733">215</cx:pt>
          <cx:pt idx="297734">32</cx:pt>
          <cx:pt idx="297735">1</cx:pt>
          <cx:pt idx="297736">395</cx:pt>
          <cx:pt idx="297737">2</cx:pt>
          <cx:pt idx="297738">53</cx:pt>
          <cx:pt idx="297739">83</cx:pt>
          <cx:pt idx="297740">0</cx:pt>
          <cx:pt idx="297741">133</cx:pt>
          <cx:pt idx="297742">17</cx:pt>
          <cx:pt idx="297743">24</cx:pt>
          <cx:pt idx="297744">3</cx:pt>
          <cx:pt idx="297745">203</cx:pt>
          <cx:pt idx="297746">28</cx:pt>
          <cx:pt idx="297747">0</cx:pt>
          <cx:pt idx="297748">87</cx:pt>
          <cx:pt idx="297749">1</cx:pt>
          <cx:pt idx="297750">0</cx:pt>
          <cx:pt idx="297751">63</cx:pt>
          <cx:pt idx="297752">83</cx:pt>
          <cx:pt idx="297753">2</cx:pt>
          <cx:pt idx="297754">5</cx:pt>
          <cx:pt idx="297755">0</cx:pt>
          <cx:pt idx="297756">14</cx:pt>
          <cx:pt idx="297757">1</cx:pt>
          <cx:pt idx="297758">6</cx:pt>
          <cx:pt idx="297759">66</cx:pt>
          <cx:pt idx="297760">38</cx:pt>
          <cx:pt idx="297761">49</cx:pt>
          <cx:pt idx="297762">1</cx:pt>
          <cx:pt idx="297763">53</cx:pt>
          <cx:pt idx="297764">50</cx:pt>
          <cx:pt idx="297765">115</cx:pt>
          <cx:pt idx="297766">21</cx:pt>
          <cx:pt idx="297767">23</cx:pt>
          <cx:pt idx="297768">0</cx:pt>
          <cx:pt idx="297769">2</cx:pt>
          <cx:pt idx="297770">2</cx:pt>
          <cx:pt idx="297771">2</cx:pt>
          <cx:pt idx="297772">76</cx:pt>
          <cx:pt idx="297773">0</cx:pt>
          <cx:pt idx="297774">122</cx:pt>
          <cx:pt idx="297775">93</cx:pt>
          <cx:pt idx="297776">41</cx:pt>
          <cx:pt idx="297777">68</cx:pt>
          <cx:pt idx="297778">51</cx:pt>
          <cx:pt idx="297779">0</cx:pt>
          <cx:pt idx="297780">0</cx:pt>
          <cx:pt idx="297781">10</cx:pt>
          <cx:pt idx="297782">6</cx:pt>
          <cx:pt idx="297783">2</cx:pt>
          <cx:pt idx="297784">0</cx:pt>
          <cx:pt idx="297785">0</cx:pt>
          <cx:pt idx="297786">6</cx:pt>
          <cx:pt idx="297787">17</cx:pt>
          <cx:pt idx="297788">138</cx:pt>
          <cx:pt idx="297789">251</cx:pt>
          <cx:pt idx="297790">4</cx:pt>
          <cx:pt idx="297791">13</cx:pt>
          <cx:pt idx="297792">3</cx:pt>
          <cx:pt idx="297793">0</cx:pt>
          <cx:pt idx="297794">0</cx:pt>
          <cx:pt idx="297795">0</cx:pt>
          <cx:pt idx="297796">0</cx:pt>
          <cx:pt idx="297797">4</cx:pt>
          <cx:pt idx="297798">0</cx:pt>
          <cx:pt idx="297799">0</cx:pt>
          <cx:pt idx="297800">4</cx:pt>
          <cx:pt idx="297801">0</cx:pt>
          <cx:pt idx="297802">0</cx:pt>
          <cx:pt idx="297803">26</cx:pt>
          <cx:pt idx="297804">3</cx:pt>
          <cx:pt idx="297805">0</cx:pt>
          <cx:pt idx="297806">145</cx:pt>
          <cx:pt idx="297807">21</cx:pt>
          <cx:pt idx="297808">37</cx:pt>
          <cx:pt idx="297809">58</cx:pt>
          <cx:pt idx="297810">0</cx:pt>
          <cx:pt idx="297811">0</cx:pt>
          <cx:pt idx="297812">51</cx:pt>
          <cx:pt idx="297813">0</cx:pt>
          <cx:pt idx="297814">27</cx:pt>
          <cx:pt idx="297815">0</cx:pt>
          <cx:pt idx="297816">1</cx:pt>
          <cx:pt idx="297817">75</cx:pt>
          <cx:pt idx="297818">236</cx:pt>
          <cx:pt idx="297819">14</cx:pt>
          <cx:pt idx="297820">713</cx:pt>
          <cx:pt idx="297821">426</cx:pt>
          <cx:pt idx="297822">372</cx:pt>
          <cx:pt idx="297823">18</cx:pt>
          <cx:pt idx="297824">568</cx:pt>
          <cx:pt idx="297825">39</cx:pt>
          <cx:pt idx="297826">70</cx:pt>
          <cx:pt idx="297827">652</cx:pt>
          <cx:pt idx="297828">33</cx:pt>
          <cx:pt idx="297829">25</cx:pt>
          <cx:pt idx="297830">176</cx:pt>
          <cx:pt idx="297831">1</cx:pt>
          <cx:pt idx="297832">8</cx:pt>
          <cx:pt idx="297833">13</cx:pt>
          <cx:pt idx="297834">0</cx:pt>
          <cx:pt idx="297835">15</cx:pt>
          <cx:pt idx="297836">3</cx:pt>
          <cx:pt idx="297837">0</cx:pt>
          <cx:pt idx="297838">127</cx:pt>
          <cx:pt idx="297839">2</cx:pt>
          <cx:pt idx="297840">2</cx:pt>
          <cx:pt idx="297841">3</cx:pt>
          <cx:pt idx="297842">5</cx:pt>
          <cx:pt idx="297843">1</cx:pt>
          <cx:pt idx="297844">36</cx:pt>
          <cx:pt idx="297845">147</cx:pt>
          <cx:pt idx="297846">5</cx:pt>
          <cx:pt idx="297847">0</cx:pt>
          <cx:pt idx="297848">0</cx:pt>
          <cx:pt idx="297849">2</cx:pt>
          <cx:pt idx="297850">147</cx:pt>
          <cx:pt idx="297851">2</cx:pt>
          <cx:pt idx="297852">26</cx:pt>
          <cx:pt idx="297853">0</cx:pt>
          <cx:pt idx="297854">15</cx:pt>
          <cx:pt idx="297855">0</cx:pt>
          <cx:pt idx="297856">1</cx:pt>
          <cx:pt idx="297857">0</cx:pt>
          <cx:pt idx="297858">4</cx:pt>
          <cx:pt idx="297859">28</cx:pt>
          <cx:pt idx="297860">9</cx:pt>
          <cx:pt idx="297861">3</cx:pt>
          <cx:pt idx="297862">10</cx:pt>
          <cx:pt idx="297863">18</cx:pt>
          <cx:pt idx="297864">132</cx:pt>
          <cx:pt idx="297865">0</cx:pt>
          <cx:pt idx="297866">80</cx:pt>
          <cx:pt idx="297867">33</cx:pt>
          <cx:pt idx="297868">6</cx:pt>
          <cx:pt idx="297869">83</cx:pt>
          <cx:pt idx="297870">0</cx:pt>
          <cx:pt idx="297871">372</cx:pt>
          <cx:pt idx="297872">26</cx:pt>
          <cx:pt idx="297873">2</cx:pt>
          <cx:pt idx="297874">14</cx:pt>
          <cx:pt idx="297875">7</cx:pt>
          <cx:pt idx="297876">0</cx:pt>
          <cx:pt idx="297877">60</cx:pt>
          <cx:pt idx="297878">2</cx:pt>
          <cx:pt idx="297879">100</cx:pt>
          <cx:pt idx="297880">55</cx:pt>
          <cx:pt idx="297881">49</cx:pt>
          <cx:pt idx="297882">21</cx:pt>
          <cx:pt idx="297883">0</cx:pt>
          <cx:pt idx="297884">13</cx:pt>
          <cx:pt idx="297885">3</cx:pt>
          <cx:pt idx="297886">1</cx:pt>
          <cx:pt idx="297887">75</cx:pt>
          <cx:pt idx="297888">487</cx:pt>
          <cx:pt idx="297889">75</cx:pt>
          <cx:pt idx="297890">0</cx:pt>
          <cx:pt idx="297891">5</cx:pt>
          <cx:pt idx="297892">15</cx:pt>
          <cx:pt idx="297893">0</cx:pt>
          <cx:pt idx="297894">1</cx:pt>
          <cx:pt idx="297895">44</cx:pt>
          <cx:pt idx="297896">12</cx:pt>
          <cx:pt idx="297897">3</cx:pt>
          <cx:pt idx="297898">1</cx:pt>
          <cx:pt idx="297899">11</cx:pt>
          <cx:pt idx="297900">1</cx:pt>
          <cx:pt idx="297901">2</cx:pt>
          <cx:pt idx="297902">0</cx:pt>
          <cx:pt idx="297903">30</cx:pt>
          <cx:pt idx="297904">1</cx:pt>
          <cx:pt idx="297905">117</cx:pt>
          <cx:pt idx="297906">0</cx:pt>
          <cx:pt idx="297907">8</cx:pt>
          <cx:pt idx="297908">0</cx:pt>
          <cx:pt idx="297909">18</cx:pt>
          <cx:pt idx="297910">4</cx:pt>
          <cx:pt idx="297911">97</cx:pt>
          <cx:pt idx="297912">27</cx:pt>
          <cx:pt idx="297913">53</cx:pt>
          <cx:pt idx="297914">39</cx:pt>
          <cx:pt idx="297915">67</cx:pt>
          <cx:pt idx="297916">161</cx:pt>
          <cx:pt idx="297917">0</cx:pt>
          <cx:pt idx="297918">170</cx:pt>
          <cx:pt idx="297919">37</cx:pt>
          <cx:pt idx="297920">0</cx:pt>
          <cx:pt idx="297921">49</cx:pt>
          <cx:pt idx="297922">0</cx:pt>
          <cx:pt idx="297923">0</cx:pt>
          <cx:pt idx="297924">0</cx:pt>
          <cx:pt idx="297925">0</cx:pt>
          <cx:pt idx="297926">0</cx:pt>
          <cx:pt idx="297927">0</cx:pt>
          <cx:pt idx="297928">0</cx:pt>
          <cx:pt idx="297929">14</cx:pt>
          <cx:pt idx="297930">13</cx:pt>
          <cx:pt idx="297931">4</cx:pt>
          <cx:pt idx="297932">0</cx:pt>
          <cx:pt idx="297933">57</cx:pt>
          <cx:pt idx="297934">336</cx:pt>
          <cx:pt idx="297935">0</cx:pt>
          <cx:pt idx="297936">0</cx:pt>
          <cx:pt idx="297937">548</cx:pt>
          <cx:pt idx="297938">51</cx:pt>
          <cx:pt idx="297939">7</cx:pt>
          <cx:pt idx="297940">0</cx:pt>
          <cx:pt idx="297941">12</cx:pt>
          <cx:pt idx="297942">1</cx:pt>
          <cx:pt idx="297943">0</cx:pt>
          <cx:pt idx="297944">1</cx:pt>
          <cx:pt idx="297945">0</cx:pt>
          <cx:pt idx="297946">0</cx:pt>
          <cx:pt idx="297947">0</cx:pt>
          <cx:pt idx="297948">0</cx:pt>
          <cx:pt idx="297949">1</cx:pt>
          <cx:pt idx="297950">49</cx:pt>
          <cx:pt idx="297951">29</cx:pt>
          <cx:pt idx="297952">8</cx:pt>
          <cx:pt idx="297953">37</cx:pt>
          <cx:pt idx="297954">322</cx:pt>
          <cx:pt idx="297955">6</cx:pt>
          <cx:pt idx="297956">49</cx:pt>
          <cx:pt idx="297957">1</cx:pt>
          <cx:pt idx="297958">0</cx:pt>
          <cx:pt idx="297959">88</cx:pt>
          <cx:pt idx="297960">0</cx:pt>
          <cx:pt idx="297961">49</cx:pt>
          <cx:pt idx="297962">0</cx:pt>
          <cx:pt idx="297963">2</cx:pt>
          <cx:pt idx="297964">0</cx:pt>
          <cx:pt idx="297965">0</cx:pt>
          <cx:pt idx="297966">1</cx:pt>
          <cx:pt idx="297967">17</cx:pt>
          <cx:pt idx="297968">0</cx:pt>
          <cx:pt idx="297969">0</cx:pt>
          <cx:pt idx="297970">1</cx:pt>
          <cx:pt idx="297971">68</cx:pt>
          <cx:pt idx="297972">0</cx:pt>
          <cx:pt idx="297973">0</cx:pt>
          <cx:pt idx="297974">0</cx:pt>
          <cx:pt idx="297975">115</cx:pt>
          <cx:pt idx="297976">0</cx:pt>
          <cx:pt idx="297977">1</cx:pt>
          <cx:pt idx="297978">0</cx:pt>
          <cx:pt idx="297979">0</cx:pt>
          <cx:pt idx="297980">21</cx:pt>
          <cx:pt idx="297981">0</cx:pt>
          <cx:pt idx="297982">0</cx:pt>
          <cx:pt idx="297983">1</cx:pt>
          <cx:pt idx="297984">13</cx:pt>
          <cx:pt idx="297985">0</cx:pt>
          <cx:pt idx="297986">4</cx:pt>
          <cx:pt idx="297987">21</cx:pt>
          <cx:pt idx="297988">2</cx:pt>
          <cx:pt idx="297989">21</cx:pt>
          <cx:pt idx="297990">0</cx:pt>
          <cx:pt idx="297991">0</cx:pt>
          <cx:pt idx="297992">18</cx:pt>
          <cx:pt idx="297993">13</cx:pt>
          <cx:pt idx="297994">4</cx:pt>
          <cx:pt idx="297995">15</cx:pt>
          <cx:pt idx="297996">174</cx:pt>
          <cx:pt idx="297997">140</cx:pt>
          <cx:pt idx="297998">0</cx:pt>
          <cx:pt idx="297999">7</cx:pt>
          <cx:pt idx="298000">25</cx:pt>
          <cx:pt idx="298001">4</cx:pt>
          <cx:pt idx="298002">0</cx:pt>
          <cx:pt idx="298003">0</cx:pt>
          <cx:pt idx="298004">4</cx:pt>
          <cx:pt idx="298005">26</cx:pt>
          <cx:pt idx="298006">5</cx:pt>
          <cx:pt idx="298007">0</cx:pt>
          <cx:pt idx="298008">48</cx:pt>
          <cx:pt idx="298009">7</cx:pt>
          <cx:pt idx="298010">1</cx:pt>
          <cx:pt idx="298011">0</cx:pt>
          <cx:pt idx="298012">0</cx:pt>
          <cx:pt idx="298013">0</cx:pt>
          <cx:pt idx="298014">2</cx:pt>
          <cx:pt idx="298015">181</cx:pt>
          <cx:pt idx="298016">0</cx:pt>
          <cx:pt idx="298017">26</cx:pt>
          <cx:pt idx="298018">2</cx:pt>
          <cx:pt idx="298019">6</cx:pt>
          <cx:pt idx="298020">1</cx:pt>
          <cx:pt idx="298021">88</cx:pt>
          <cx:pt idx="298022">3</cx:pt>
          <cx:pt idx="298023">1</cx:pt>
          <cx:pt idx="298024">11</cx:pt>
          <cx:pt idx="298025">153</cx:pt>
          <cx:pt idx="298026">46</cx:pt>
          <cx:pt idx="298027">0</cx:pt>
          <cx:pt idx="298028">10</cx:pt>
          <cx:pt idx="298029">2</cx:pt>
          <cx:pt idx="298030">0</cx:pt>
          <cx:pt idx="298031">6</cx:pt>
          <cx:pt idx="298032">0</cx:pt>
          <cx:pt idx="298033">21</cx:pt>
          <cx:pt idx="298034">0</cx:pt>
          <cx:pt idx="298035">5</cx:pt>
          <cx:pt idx="298036">9</cx:pt>
          <cx:pt idx="298037">0</cx:pt>
          <cx:pt idx="298038">1</cx:pt>
          <cx:pt idx="298039">16</cx:pt>
          <cx:pt idx="298040">0</cx:pt>
          <cx:pt idx="298041">0</cx:pt>
          <cx:pt idx="298042">35</cx:pt>
          <cx:pt idx="298043">0</cx:pt>
          <cx:pt idx="298044">0</cx:pt>
          <cx:pt idx="298045">1</cx:pt>
          <cx:pt idx="298046">0</cx:pt>
          <cx:pt idx="298047">0</cx:pt>
          <cx:pt idx="298048">0</cx:pt>
          <cx:pt idx="298049">6</cx:pt>
          <cx:pt idx="298050">3</cx:pt>
          <cx:pt idx="298051">21</cx:pt>
          <cx:pt idx="298052">0</cx:pt>
          <cx:pt idx="298053">1</cx:pt>
          <cx:pt idx="298054">3</cx:pt>
          <cx:pt idx="298055">0</cx:pt>
          <cx:pt idx="298056">0</cx:pt>
          <cx:pt idx="298057">4</cx:pt>
          <cx:pt idx="298058">0</cx:pt>
          <cx:pt idx="298059">0</cx:pt>
          <cx:pt idx="298060">0</cx:pt>
          <cx:pt idx="298061">4</cx:pt>
          <cx:pt idx="298062">0</cx:pt>
          <cx:pt idx="298063">0</cx:pt>
          <cx:pt idx="298064">1</cx:pt>
          <cx:pt idx="298065">35</cx:pt>
          <cx:pt idx="298066">0</cx:pt>
          <cx:pt idx="298067">0</cx:pt>
          <cx:pt idx="298068">0</cx:pt>
          <cx:pt idx="298069">0</cx:pt>
          <cx:pt idx="298070">10</cx:pt>
          <cx:pt idx="298071">69</cx:pt>
          <cx:pt idx="298072">324</cx:pt>
          <cx:pt idx="298073">1</cx:pt>
          <cx:pt idx="298074">0</cx:pt>
          <cx:pt idx="298075">0</cx:pt>
          <cx:pt idx="298076">62</cx:pt>
          <cx:pt idx="298077">11</cx:pt>
          <cx:pt idx="298078">196</cx:pt>
          <cx:pt idx="298079">29</cx:pt>
          <cx:pt idx="298080">16</cx:pt>
          <cx:pt idx="298081">49</cx:pt>
          <cx:pt idx="298082">7</cx:pt>
          <cx:pt idx="298083">0</cx:pt>
          <cx:pt idx="298084">12</cx:pt>
          <cx:pt idx="298085">42</cx:pt>
          <cx:pt idx="298086">9</cx:pt>
          <cx:pt idx="298087">0</cx:pt>
          <cx:pt idx="298088">188</cx:pt>
          <cx:pt idx="298089">7</cx:pt>
          <cx:pt idx="298090">4</cx:pt>
          <cx:pt idx="298091">25</cx:pt>
          <cx:pt idx="298092">21</cx:pt>
          <cx:pt idx="298093">7</cx:pt>
          <cx:pt idx="298094">22</cx:pt>
          <cx:pt idx="298095">16</cx:pt>
          <cx:pt idx="298096">84</cx:pt>
          <cx:pt idx="298097">8</cx:pt>
          <cx:pt idx="298098">1</cx:pt>
          <cx:pt idx="298099">0</cx:pt>
          <cx:pt idx="298100">0</cx:pt>
          <cx:pt idx="298101">0</cx:pt>
          <cx:pt idx="298102">20</cx:pt>
          <cx:pt idx="298103">0</cx:pt>
          <cx:pt idx="298104">0</cx:pt>
          <cx:pt idx="298105">54</cx:pt>
          <cx:pt idx="298106">93</cx:pt>
          <cx:pt idx="298107">11</cx:pt>
          <cx:pt idx="298108">14</cx:pt>
          <cx:pt idx="298109">14</cx:pt>
          <cx:pt idx="298110">19</cx:pt>
          <cx:pt idx="298111">13</cx:pt>
          <cx:pt idx="298112">2</cx:pt>
          <cx:pt idx="298113">15</cx:pt>
          <cx:pt idx="298114">22</cx:pt>
          <cx:pt idx="298115">0</cx:pt>
          <cx:pt idx="298116">0</cx:pt>
          <cx:pt idx="298117">1</cx:pt>
          <cx:pt idx="298118">2</cx:pt>
          <cx:pt idx="298119">11</cx:pt>
          <cx:pt idx="298120">21</cx:pt>
          <cx:pt idx="298121">338</cx:pt>
          <cx:pt idx="298122">20</cx:pt>
          <cx:pt idx="298123">0</cx:pt>
          <cx:pt idx="298124">84</cx:pt>
          <cx:pt idx="298125">0</cx:pt>
          <cx:pt idx="298126">1</cx:pt>
          <cx:pt idx="298127">2</cx:pt>
          <cx:pt idx="298128">91</cx:pt>
          <cx:pt idx="298129">132</cx:pt>
          <cx:pt idx="298130">2</cx:pt>
          <cx:pt idx="298131">1</cx:pt>
          <cx:pt idx="298132">24</cx:pt>
          <cx:pt idx="298133">0</cx:pt>
          <cx:pt idx="298134">0</cx:pt>
          <cx:pt idx="298135">1</cx:pt>
          <cx:pt idx="298136">49</cx:pt>
          <cx:pt idx="298137">0</cx:pt>
          <cx:pt idx="298138">285</cx:pt>
          <cx:pt idx="298139">70</cx:pt>
          <cx:pt idx="298140">28</cx:pt>
          <cx:pt idx="298141">1</cx:pt>
          <cx:pt idx="298142">1</cx:pt>
          <cx:pt idx="298143">1</cx:pt>
          <cx:pt idx="298144">2</cx:pt>
          <cx:pt idx="298145">14</cx:pt>
          <cx:pt idx="298146">0</cx:pt>
          <cx:pt idx="298147">514</cx:pt>
          <cx:pt idx="298148">0</cx:pt>
          <cx:pt idx="298149">0</cx:pt>
          <cx:pt idx="298150">50</cx:pt>
          <cx:pt idx="298151">23</cx:pt>
          <cx:pt idx="298152">7</cx:pt>
          <cx:pt idx="298153">0</cx:pt>
          <cx:pt idx="298154">7</cx:pt>
          <cx:pt idx="298155">5</cx:pt>
          <cx:pt idx="298156">76</cx:pt>
          <cx:pt idx="298157">81</cx:pt>
          <cx:pt idx="298158">4</cx:pt>
          <cx:pt idx="298159">92</cx:pt>
          <cx:pt idx="298160">40</cx:pt>
          <cx:pt idx="298161">87</cx:pt>
          <cx:pt idx="298162">1</cx:pt>
          <cx:pt idx="298163">84</cx:pt>
          <cx:pt idx="298164">252</cx:pt>
          <cx:pt idx="298165">66</cx:pt>
          <cx:pt idx="298166">3</cx:pt>
          <cx:pt idx="298167">56</cx:pt>
          <cx:pt idx="298168">38</cx:pt>
          <cx:pt idx="298169">1</cx:pt>
          <cx:pt idx="298170">192</cx:pt>
          <cx:pt idx="298171">1</cx:pt>
          <cx:pt idx="298172">0</cx:pt>
          <cx:pt idx="298173">21</cx:pt>
          <cx:pt idx="298174">23</cx:pt>
          <cx:pt idx="298175">11</cx:pt>
          <cx:pt idx="298176">8</cx:pt>
          <cx:pt idx="298177">95</cx:pt>
          <cx:pt idx="298178">393</cx:pt>
          <cx:pt idx="298179">9</cx:pt>
          <cx:pt idx="298180">0</cx:pt>
          <cx:pt idx="298181">6</cx:pt>
          <cx:pt idx="298182">2</cx:pt>
          <cx:pt idx="298183">90</cx:pt>
          <cx:pt idx="298184">13</cx:pt>
          <cx:pt idx="298185">29</cx:pt>
          <cx:pt idx="298186">231</cx:pt>
          <cx:pt idx="298187">60</cx:pt>
          <cx:pt idx="298188">13</cx:pt>
          <cx:pt idx="298189">53</cx:pt>
          <cx:pt idx="298190">0</cx:pt>
          <cx:pt idx="298191">2</cx:pt>
          <cx:pt idx="298192">0</cx:pt>
          <cx:pt idx="298193">1</cx:pt>
          <cx:pt idx="298194">0</cx:pt>
          <cx:pt idx="298195">23</cx:pt>
          <cx:pt idx="298196">0</cx:pt>
          <cx:pt idx="298197">0</cx:pt>
          <cx:pt idx="298198">45</cx:pt>
          <cx:pt idx="298199">75</cx:pt>
          <cx:pt idx="298200">2</cx:pt>
          <cx:pt idx="298201">27</cx:pt>
          <cx:pt idx="298202">6</cx:pt>
          <cx:pt idx="298203">82</cx:pt>
          <cx:pt idx="298204">2</cx:pt>
          <cx:pt idx="298205">47</cx:pt>
          <cx:pt idx="298206">0</cx:pt>
          <cx:pt idx="298207">0</cx:pt>
          <cx:pt idx="298208">0</cx:pt>
          <cx:pt idx="298209">2</cx:pt>
          <cx:pt idx="298210">0</cx:pt>
          <cx:pt idx="298211">1</cx:pt>
          <cx:pt idx="298212">0</cx:pt>
          <cx:pt idx="298213">0</cx:pt>
          <cx:pt idx="298214">0</cx:pt>
          <cx:pt idx="298215">6</cx:pt>
          <cx:pt idx="298216">25</cx:pt>
          <cx:pt idx="298217">27</cx:pt>
          <cx:pt idx="298218">6</cx:pt>
          <cx:pt idx="298219">352</cx:pt>
          <cx:pt idx="298220">0</cx:pt>
          <cx:pt idx="298221">1</cx:pt>
          <cx:pt idx="298222">1</cx:pt>
          <cx:pt idx="298223">0</cx:pt>
          <cx:pt idx="298224">0</cx:pt>
          <cx:pt idx="298225">0</cx:pt>
          <cx:pt idx="298226">0</cx:pt>
          <cx:pt idx="298227">18</cx:pt>
          <cx:pt idx="298228">0</cx:pt>
          <cx:pt idx="298229">13</cx:pt>
          <cx:pt idx="298230">86</cx:pt>
          <cx:pt idx="298231">165</cx:pt>
          <cx:pt idx="298232">5</cx:pt>
          <cx:pt idx="298233">0</cx:pt>
          <cx:pt idx="298234">1</cx:pt>
          <cx:pt idx="298235">4</cx:pt>
          <cx:pt idx="298236">0</cx:pt>
          <cx:pt idx="298237">0</cx:pt>
          <cx:pt idx="298238">0</cx:pt>
          <cx:pt idx="298239">1</cx:pt>
          <cx:pt idx="298240">15</cx:pt>
          <cx:pt idx="298241">2</cx:pt>
          <cx:pt idx="298242">1</cx:pt>
          <cx:pt idx="298243">0</cx:pt>
          <cx:pt idx="298244">0</cx:pt>
          <cx:pt idx="298245">0</cx:pt>
          <cx:pt idx="298246">1</cx:pt>
          <cx:pt idx="298247">33</cx:pt>
          <cx:pt idx="298248">0</cx:pt>
          <cx:pt idx="298249">1</cx:pt>
          <cx:pt idx="298250">51</cx:pt>
          <cx:pt idx="298251">36</cx:pt>
          <cx:pt idx="298252">99</cx:pt>
          <cx:pt idx="298253">1</cx:pt>
          <cx:pt idx="298254">3</cx:pt>
          <cx:pt idx="298255">18</cx:pt>
          <cx:pt idx="298256">0</cx:pt>
          <cx:pt idx="298257">0</cx:pt>
          <cx:pt idx="298258">35</cx:pt>
          <cx:pt idx="298259">6</cx:pt>
          <cx:pt idx="298260">1</cx:pt>
          <cx:pt idx="298261">0</cx:pt>
          <cx:pt idx="298262">44</cx:pt>
          <cx:pt idx="298263">0</cx:pt>
          <cx:pt idx="298264">18</cx:pt>
          <cx:pt idx="298265">0</cx:pt>
          <cx:pt idx="298266">1</cx:pt>
          <cx:pt idx="298267">5</cx:pt>
          <cx:pt idx="298268">1</cx:pt>
          <cx:pt idx="298269">2</cx:pt>
          <cx:pt idx="298270">265</cx:pt>
          <cx:pt idx="298271">0</cx:pt>
          <cx:pt idx="298272">0</cx:pt>
          <cx:pt idx="298273">36</cx:pt>
          <cx:pt idx="298274">0</cx:pt>
          <cx:pt idx="298275">9</cx:pt>
          <cx:pt idx="298276">10</cx:pt>
          <cx:pt idx="298277">0</cx:pt>
          <cx:pt idx="298278">38</cx:pt>
          <cx:pt idx="298279">0</cx:pt>
          <cx:pt idx="298280">0</cx:pt>
          <cx:pt idx="298281">0</cx:pt>
          <cx:pt idx="298282">5</cx:pt>
          <cx:pt idx="298283">0</cx:pt>
          <cx:pt idx="298284">0</cx:pt>
          <cx:pt idx="298285">0</cx:pt>
          <cx:pt idx="298286">0</cx:pt>
          <cx:pt idx="298287">17</cx:pt>
          <cx:pt idx="298288">275</cx:pt>
          <cx:pt idx="298289">70</cx:pt>
          <cx:pt idx="298290">10</cx:pt>
          <cx:pt idx="298291">0</cx:pt>
          <cx:pt idx="298292">1</cx:pt>
          <cx:pt idx="298293">56</cx:pt>
          <cx:pt idx="298294">22</cx:pt>
          <cx:pt idx="298295">0</cx:pt>
          <cx:pt idx="298296">199</cx:pt>
          <cx:pt idx="298297">1</cx:pt>
          <cx:pt idx="298298">0</cx:pt>
          <cx:pt idx="298299">54</cx:pt>
          <cx:pt idx="298300">0</cx:pt>
          <cx:pt idx="298301">413</cx:pt>
          <cx:pt idx="298302">22</cx:pt>
          <cx:pt idx="298303">49</cx:pt>
          <cx:pt idx="298304">50</cx:pt>
          <cx:pt idx="298305">0</cx:pt>
          <cx:pt idx="298306">1</cx:pt>
          <cx:pt idx="298307">0</cx:pt>
          <cx:pt idx="298308">7</cx:pt>
          <cx:pt idx="298309">24</cx:pt>
          <cx:pt idx="298310">28</cx:pt>
          <cx:pt idx="298311">48</cx:pt>
          <cx:pt idx="298312">9</cx:pt>
          <cx:pt idx="298313">5</cx:pt>
          <cx:pt idx="298314">382</cx:pt>
          <cx:pt idx="298315">0</cx:pt>
          <cx:pt idx="298316">0</cx:pt>
          <cx:pt idx="298317">118</cx:pt>
          <cx:pt idx="298318">0</cx:pt>
          <cx:pt idx="298319">167</cx:pt>
          <cx:pt idx="298320">1</cx:pt>
          <cx:pt idx="298321">98</cx:pt>
          <cx:pt idx="298322">17</cx:pt>
          <cx:pt idx="298323">125</cx:pt>
          <cx:pt idx="298324">122</cx:pt>
          <cx:pt idx="298325">0</cx:pt>
          <cx:pt idx="298326">1</cx:pt>
          <cx:pt idx="298327">8</cx:pt>
          <cx:pt idx="298328">129</cx:pt>
          <cx:pt idx="298329">30</cx:pt>
          <cx:pt idx="298330">0</cx:pt>
          <cx:pt idx="298331">3</cx:pt>
          <cx:pt idx="298332">0</cx:pt>
          <cx:pt idx="298333">32</cx:pt>
          <cx:pt idx="298334">1</cx:pt>
          <cx:pt idx="298335">31</cx:pt>
          <cx:pt idx="298336">2</cx:pt>
          <cx:pt idx="298337">196</cx:pt>
          <cx:pt idx="298338">195</cx:pt>
          <cx:pt idx="298339">15</cx:pt>
          <cx:pt idx="298340">99</cx:pt>
          <cx:pt idx="298341">198</cx:pt>
          <cx:pt idx="298342">0</cx:pt>
          <cx:pt idx="298343">0</cx:pt>
          <cx:pt idx="298344">22</cx:pt>
          <cx:pt idx="298345">15</cx:pt>
          <cx:pt idx="298346">34</cx:pt>
          <cx:pt idx="298347">64</cx:pt>
          <cx:pt idx="298348">7</cx:pt>
          <cx:pt idx="298349">60</cx:pt>
          <cx:pt idx="298350">616</cx:pt>
          <cx:pt idx="298351">135</cx:pt>
          <cx:pt idx="298352">0</cx:pt>
          <cx:pt idx="298353">58</cx:pt>
          <cx:pt idx="298354">35</cx:pt>
          <cx:pt idx="298355">69</cx:pt>
          <cx:pt idx="298356">14</cx:pt>
          <cx:pt idx="298357">6</cx:pt>
          <cx:pt idx="298358">1</cx:pt>
          <cx:pt idx="298359">114</cx:pt>
          <cx:pt idx="298360">38</cx:pt>
          <cx:pt idx="298361">1</cx:pt>
          <cx:pt idx="298362">9</cx:pt>
          <cx:pt idx="298363">19</cx:pt>
          <cx:pt idx="298364">17</cx:pt>
          <cx:pt idx="298365">3</cx:pt>
          <cx:pt idx="298366">15</cx:pt>
          <cx:pt idx="298367">3</cx:pt>
          <cx:pt idx="298368">33</cx:pt>
          <cx:pt idx="298369">105</cx:pt>
          <cx:pt idx="298370">8</cx:pt>
          <cx:pt idx="298371">27</cx:pt>
          <cx:pt idx="298372">25</cx:pt>
          <cx:pt idx="298373">4</cx:pt>
          <cx:pt idx="298374">5</cx:pt>
          <cx:pt idx="298375">37</cx:pt>
          <cx:pt idx="298376">48</cx:pt>
          <cx:pt idx="298377">0</cx:pt>
          <cx:pt idx="298378">3</cx:pt>
          <cx:pt idx="298379">220</cx:pt>
          <cx:pt idx="298380">39</cx:pt>
          <cx:pt idx="298381">8</cx:pt>
          <cx:pt idx="298382">0</cx:pt>
          <cx:pt idx="298383">36</cx:pt>
          <cx:pt idx="298384">0</cx:pt>
          <cx:pt idx="298385">0</cx:pt>
          <cx:pt idx="298386">0</cx:pt>
          <cx:pt idx="298387">0</cx:pt>
          <cx:pt idx="298388">0</cx:pt>
          <cx:pt idx="298389">0</cx:pt>
          <cx:pt idx="298390">0</cx:pt>
          <cx:pt idx="298391">0</cx:pt>
          <cx:pt idx="298392">3</cx:pt>
          <cx:pt idx="298393">1</cx:pt>
          <cx:pt idx="298394">1</cx:pt>
          <cx:pt idx="298395">29</cx:pt>
          <cx:pt idx="298396">62</cx:pt>
          <cx:pt idx="298397">57</cx:pt>
          <cx:pt idx="298398">1</cx:pt>
          <cx:pt idx="298399">0</cx:pt>
          <cx:pt idx="298400">63</cx:pt>
          <cx:pt idx="298401">309</cx:pt>
          <cx:pt idx="298402">116</cx:pt>
          <cx:pt idx="298403">2</cx:pt>
          <cx:pt idx="298404">1</cx:pt>
          <cx:pt idx="298405">1</cx:pt>
          <cx:pt idx="298406">0</cx:pt>
          <cx:pt idx="298407">0</cx:pt>
          <cx:pt idx="298408">0</cx:pt>
          <cx:pt idx="298409">35</cx:pt>
          <cx:pt idx="298410">21</cx:pt>
          <cx:pt idx="298411">15</cx:pt>
          <cx:pt idx="298412">16</cx:pt>
          <cx:pt idx="298413">8</cx:pt>
          <cx:pt idx="298414">0</cx:pt>
          <cx:pt idx="298415">12</cx:pt>
          <cx:pt idx="298416">11</cx:pt>
          <cx:pt idx="298417">33</cx:pt>
          <cx:pt idx="298418">3</cx:pt>
          <cx:pt idx="298419">19</cx:pt>
          <cx:pt idx="298420">10</cx:pt>
          <cx:pt idx="298421">4</cx:pt>
          <cx:pt idx="298422">1</cx:pt>
          <cx:pt idx="298423">37</cx:pt>
          <cx:pt idx="298424">20</cx:pt>
          <cx:pt idx="298425">88</cx:pt>
          <cx:pt idx="298426">52</cx:pt>
          <cx:pt idx="298427">52</cx:pt>
          <cx:pt idx="298428">3</cx:pt>
          <cx:pt idx="298429">35</cx:pt>
          <cx:pt idx="298430">95</cx:pt>
          <cx:pt idx="298431">7</cx:pt>
          <cx:pt idx="298432">23</cx:pt>
          <cx:pt idx="298433">29</cx:pt>
          <cx:pt idx="298434">42</cx:pt>
          <cx:pt idx="298435">83</cx:pt>
          <cx:pt idx="298436">27</cx:pt>
          <cx:pt idx="298437">15</cx:pt>
          <cx:pt idx="298438">1</cx:pt>
          <cx:pt idx="298439">13</cx:pt>
          <cx:pt idx="298440">0</cx:pt>
          <cx:pt idx="298441">0</cx:pt>
          <cx:pt idx="298442">0</cx:pt>
          <cx:pt idx="298443">13</cx:pt>
          <cx:pt idx="298444">7</cx:pt>
          <cx:pt idx="298445">9</cx:pt>
          <cx:pt idx="298446">19</cx:pt>
          <cx:pt idx="298447">0</cx:pt>
          <cx:pt idx="298448">0</cx:pt>
          <cx:pt idx="298449">25</cx:pt>
          <cx:pt idx="298450">8</cx:pt>
          <cx:pt idx="298451">2</cx:pt>
          <cx:pt idx="298452">18</cx:pt>
          <cx:pt idx="298453">3</cx:pt>
          <cx:pt idx="298454">115</cx:pt>
          <cx:pt idx="298455">0</cx:pt>
          <cx:pt idx="298456">72</cx:pt>
          <cx:pt idx="298457">115</cx:pt>
          <cx:pt idx="298458">304</cx:pt>
          <cx:pt idx="298459">0</cx:pt>
          <cx:pt idx="298460">194</cx:pt>
          <cx:pt idx="298461">18</cx:pt>
          <cx:pt idx="298462">0</cx:pt>
          <cx:pt idx="298463">11</cx:pt>
          <cx:pt idx="298464">53</cx:pt>
          <cx:pt idx="298465">0</cx:pt>
          <cx:pt idx="298466">0</cx:pt>
          <cx:pt idx="298467">10</cx:pt>
          <cx:pt idx="298468">48</cx:pt>
          <cx:pt idx="298469">3</cx:pt>
          <cx:pt idx="298470">15</cx:pt>
          <cx:pt idx="298471">0</cx:pt>
          <cx:pt idx="298472">14</cx:pt>
          <cx:pt idx="298473">449</cx:pt>
          <cx:pt idx="298474">70</cx:pt>
          <cx:pt idx="298475">0</cx:pt>
          <cx:pt idx="298476">130</cx:pt>
          <cx:pt idx="298477">99</cx:pt>
          <cx:pt idx="298478">45</cx:pt>
          <cx:pt idx="298479">2</cx:pt>
          <cx:pt idx="298480">1</cx:pt>
          <cx:pt idx="298481">0</cx:pt>
          <cx:pt idx="298482">7</cx:pt>
          <cx:pt idx="298483">353</cx:pt>
          <cx:pt idx="298484">38</cx:pt>
          <cx:pt idx="298485">0</cx:pt>
          <cx:pt idx="298486">1</cx:pt>
          <cx:pt idx="298487">89</cx:pt>
          <cx:pt idx="298488">5</cx:pt>
          <cx:pt idx="298489">1</cx:pt>
          <cx:pt idx="298490">6</cx:pt>
          <cx:pt idx="298491">0</cx:pt>
          <cx:pt idx="298492">7</cx:pt>
          <cx:pt idx="298493">2</cx:pt>
          <cx:pt idx="298494">67</cx:pt>
          <cx:pt idx="298495">470</cx:pt>
          <cx:pt idx="298496">29</cx:pt>
          <cx:pt idx="298497">0</cx:pt>
          <cx:pt idx="298498">31</cx:pt>
          <cx:pt idx="298499">14</cx:pt>
          <cx:pt idx="298500">41</cx:pt>
          <cx:pt idx="298501">17</cx:pt>
          <cx:pt idx="298502">303</cx:pt>
          <cx:pt idx="298503">0</cx:pt>
          <cx:pt idx="298504">177</cx:pt>
          <cx:pt idx="298505">8</cx:pt>
          <cx:pt idx="298506">298</cx:pt>
          <cx:pt idx="298507">72</cx:pt>
          <cx:pt idx="298508">17</cx:pt>
          <cx:pt idx="298509">31</cx:pt>
          <cx:pt idx="298510">35</cx:pt>
          <cx:pt idx="298511">80</cx:pt>
          <cx:pt idx="298512">99</cx:pt>
          <cx:pt idx="298513">90</cx:pt>
          <cx:pt idx="298514">34</cx:pt>
          <cx:pt idx="298515">7</cx:pt>
          <cx:pt idx="298516">0</cx:pt>
          <cx:pt idx="298517">41</cx:pt>
          <cx:pt idx="298518">11</cx:pt>
          <cx:pt idx="298519">41</cx:pt>
          <cx:pt idx="298520">86</cx:pt>
          <cx:pt idx="298521">27</cx:pt>
          <cx:pt idx="298522">65</cx:pt>
          <cx:pt idx="298523">0</cx:pt>
          <cx:pt idx="298524">2</cx:pt>
          <cx:pt idx="298525">0</cx:pt>
          <cx:pt idx="298526">0</cx:pt>
          <cx:pt idx="298527">30</cx:pt>
          <cx:pt idx="298528">0</cx:pt>
          <cx:pt idx="298529">30</cx:pt>
          <cx:pt idx="298530">8</cx:pt>
          <cx:pt idx="298531">2</cx:pt>
          <cx:pt idx="298532">0</cx:pt>
          <cx:pt idx="298533">62</cx:pt>
          <cx:pt idx="298534">16</cx:pt>
          <cx:pt idx="298535">60</cx:pt>
          <cx:pt idx="298536">0</cx:pt>
          <cx:pt idx="298537">0</cx:pt>
          <cx:pt idx="298538">17</cx:pt>
          <cx:pt idx="298539">11</cx:pt>
          <cx:pt idx="298540">22</cx:pt>
          <cx:pt idx="298541">54</cx:pt>
          <cx:pt idx="298542">0</cx:pt>
          <cx:pt idx="298543">0</cx:pt>
          <cx:pt idx="298544">2</cx:pt>
          <cx:pt idx="298545">63</cx:pt>
          <cx:pt idx="298546">0</cx:pt>
          <cx:pt idx="298547">1</cx:pt>
          <cx:pt idx="298548">125</cx:pt>
          <cx:pt idx="298549">7</cx:pt>
          <cx:pt idx="298550">63</cx:pt>
          <cx:pt idx="298551">40</cx:pt>
          <cx:pt idx="298552">2</cx:pt>
          <cx:pt idx="298553">2</cx:pt>
          <cx:pt idx="298554">23</cx:pt>
          <cx:pt idx="298555">0</cx:pt>
          <cx:pt idx="298556">1</cx:pt>
          <cx:pt idx="298557">1</cx:pt>
          <cx:pt idx="298558">11</cx:pt>
          <cx:pt idx="298559">0</cx:pt>
          <cx:pt idx="298560">1</cx:pt>
          <cx:pt idx="298561">0</cx:pt>
          <cx:pt idx="298562">0</cx:pt>
          <cx:pt idx="298563">32</cx:pt>
          <cx:pt idx="298564">22</cx:pt>
          <cx:pt idx="298565">1</cx:pt>
          <cx:pt idx="298566">38</cx:pt>
          <cx:pt idx="298567">0</cx:pt>
          <cx:pt idx="298568">41</cx:pt>
          <cx:pt idx="298569">1</cx:pt>
          <cx:pt idx="298570">5</cx:pt>
          <cx:pt idx="298571">50</cx:pt>
          <cx:pt idx="298572">1</cx:pt>
          <cx:pt idx="298573">86</cx:pt>
          <cx:pt idx="298574">37</cx:pt>
          <cx:pt idx="298575">106</cx:pt>
          <cx:pt idx="298576">0</cx:pt>
          <cx:pt idx="298577">0</cx:pt>
          <cx:pt idx="298578">20</cx:pt>
          <cx:pt idx="298579">3</cx:pt>
          <cx:pt idx="298580">0</cx:pt>
          <cx:pt idx="298581">0</cx:pt>
          <cx:pt idx="298582">1</cx:pt>
          <cx:pt idx="298583">1</cx:pt>
          <cx:pt idx="298584">3</cx:pt>
          <cx:pt idx="298585">4</cx:pt>
          <cx:pt idx="298586">52</cx:pt>
          <cx:pt idx="298587">19</cx:pt>
          <cx:pt idx="298588">6</cx:pt>
          <cx:pt idx="298589">86</cx:pt>
          <cx:pt idx="298590">0</cx:pt>
          <cx:pt idx="298591">18</cx:pt>
          <cx:pt idx="298592">1</cx:pt>
          <cx:pt idx="298593">0</cx:pt>
          <cx:pt idx="298594">1</cx:pt>
          <cx:pt idx="298595">7</cx:pt>
          <cx:pt idx="298596">55</cx:pt>
          <cx:pt idx="298597">276</cx:pt>
          <cx:pt idx="298598">165</cx:pt>
          <cx:pt idx="298599">22</cx:pt>
          <cx:pt idx="298600">1</cx:pt>
          <cx:pt idx="298601">0</cx:pt>
          <cx:pt idx="298602">73</cx:pt>
          <cx:pt idx="298603">248</cx:pt>
          <cx:pt idx="298604">1</cx:pt>
          <cx:pt idx="298605">26</cx:pt>
          <cx:pt idx="298606">0</cx:pt>
          <cx:pt idx="298607">21</cx:pt>
          <cx:pt idx="298608">412</cx:pt>
          <cx:pt idx="298609">0</cx:pt>
          <cx:pt idx="298610">0</cx:pt>
          <cx:pt idx="298611">0</cx:pt>
          <cx:pt idx="298612">41</cx:pt>
          <cx:pt idx="298613">0</cx:pt>
          <cx:pt idx="298614">22</cx:pt>
          <cx:pt idx="298615">44</cx:pt>
          <cx:pt idx="298616">17</cx:pt>
          <cx:pt idx="298617">14</cx:pt>
          <cx:pt idx="298618">36</cx:pt>
          <cx:pt idx="298619">85</cx:pt>
          <cx:pt idx="298620">126</cx:pt>
          <cx:pt idx="298621">36</cx:pt>
          <cx:pt idx="298622">8</cx:pt>
          <cx:pt idx="298623">49</cx:pt>
          <cx:pt idx="298624">1</cx:pt>
          <cx:pt idx="298625">22</cx:pt>
          <cx:pt idx="298626">22</cx:pt>
          <cx:pt idx="298627">19</cx:pt>
          <cx:pt idx="298628">19</cx:pt>
          <cx:pt idx="298629">1</cx:pt>
          <cx:pt idx="298630">0</cx:pt>
          <cx:pt idx="298631">83</cx:pt>
          <cx:pt idx="298632">0</cx:pt>
          <cx:pt idx="298633">4</cx:pt>
          <cx:pt idx="298634">4</cx:pt>
          <cx:pt idx="298635">5</cx:pt>
          <cx:pt idx="298636">5</cx:pt>
          <cx:pt idx="298637">0</cx:pt>
          <cx:pt idx="298638">0</cx:pt>
          <cx:pt idx="298639">18</cx:pt>
          <cx:pt idx="298640">23</cx:pt>
          <cx:pt idx="298641">1</cx:pt>
          <cx:pt idx="298642">1</cx:pt>
          <cx:pt idx="298643">6</cx:pt>
          <cx:pt idx="298644">0</cx:pt>
          <cx:pt idx="298645">0</cx:pt>
          <cx:pt idx="298646">0</cx:pt>
          <cx:pt idx="298647">0</cx:pt>
          <cx:pt idx="298648">0</cx:pt>
          <cx:pt idx="298649">64</cx:pt>
          <cx:pt idx="298650">50</cx:pt>
          <cx:pt idx="298651">21</cx:pt>
          <cx:pt idx="298652">643</cx:pt>
          <cx:pt idx="298653">0</cx:pt>
          <cx:pt idx="298654">33</cx:pt>
          <cx:pt idx="298655">1</cx:pt>
          <cx:pt idx="298656">0</cx:pt>
          <cx:pt idx="298657">1</cx:pt>
          <cx:pt idx="298658">50</cx:pt>
          <cx:pt idx="298659">0</cx:pt>
          <cx:pt idx="298660">282</cx:pt>
          <cx:pt idx="298661">0</cx:pt>
          <cx:pt idx="298662">1</cx:pt>
          <cx:pt idx="298663">3</cx:pt>
          <cx:pt idx="298664">5</cx:pt>
          <cx:pt idx="298665">0</cx:pt>
          <cx:pt idx="298666">75</cx:pt>
          <cx:pt idx="298667">0</cx:pt>
          <cx:pt idx="298668">0</cx:pt>
          <cx:pt idx="298669">59</cx:pt>
          <cx:pt idx="298670">1</cx:pt>
          <cx:pt idx="298671">98</cx:pt>
          <cx:pt idx="298672">0</cx:pt>
          <cx:pt idx="298673">0</cx:pt>
          <cx:pt idx="298674">1</cx:pt>
          <cx:pt idx="298675">7</cx:pt>
          <cx:pt idx="298676">6</cx:pt>
          <cx:pt idx="298677">0</cx:pt>
          <cx:pt idx="298678">0</cx:pt>
          <cx:pt idx="298679">49</cx:pt>
          <cx:pt idx="298680">6</cx:pt>
          <cx:pt idx="298681">0</cx:pt>
          <cx:pt idx="298682">0</cx:pt>
          <cx:pt idx="298683">174</cx:pt>
          <cx:pt idx="298684">11</cx:pt>
          <cx:pt idx="298685">270</cx:pt>
          <cx:pt idx="298686">0</cx:pt>
          <cx:pt idx="298687">0</cx:pt>
          <cx:pt idx="298688">1</cx:pt>
          <cx:pt idx="298689">0</cx:pt>
          <cx:pt idx="298690">1</cx:pt>
          <cx:pt idx="298691">0</cx:pt>
          <cx:pt idx="298692">0</cx:pt>
          <cx:pt idx="298693">1</cx:pt>
          <cx:pt idx="298694">55</cx:pt>
          <cx:pt idx="298695">18</cx:pt>
          <cx:pt idx="298696">67</cx:pt>
          <cx:pt idx="298697">0</cx:pt>
          <cx:pt idx="298698">111</cx:pt>
          <cx:pt idx="298699">2</cx:pt>
          <cx:pt idx="298700">112</cx:pt>
          <cx:pt idx="298701">5</cx:pt>
          <cx:pt idx="298702">7</cx:pt>
          <cx:pt idx="298703">20</cx:pt>
          <cx:pt idx="298704">134</cx:pt>
          <cx:pt idx="298705">0</cx:pt>
          <cx:pt idx="298706">4</cx:pt>
          <cx:pt idx="298707">3</cx:pt>
          <cx:pt idx="298708">108</cx:pt>
          <cx:pt idx="298709">0</cx:pt>
          <cx:pt idx="298710">129</cx:pt>
          <cx:pt idx="298711">1</cx:pt>
          <cx:pt idx="298712">1</cx:pt>
          <cx:pt idx="298713">0</cx:pt>
          <cx:pt idx="298714">1</cx:pt>
          <cx:pt idx="298715">2</cx:pt>
          <cx:pt idx="298716">1</cx:pt>
          <cx:pt idx="298717">2</cx:pt>
          <cx:pt idx="298718">2</cx:pt>
          <cx:pt idx="298719">14</cx:pt>
          <cx:pt idx="298720">3</cx:pt>
          <cx:pt idx="298721">1</cx:pt>
          <cx:pt idx="298722">20</cx:pt>
          <cx:pt idx="298723">23</cx:pt>
          <cx:pt idx="298724">8</cx:pt>
          <cx:pt idx="298725">78</cx:pt>
          <cx:pt idx="298726">126</cx:pt>
          <cx:pt idx="298727">30</cx:pt>
          <cx:pt idx="298728">3</cx:pt>
          <cx:pt idx="298729">0</cx:pt>
          <cx:pt idx="298730">48</cx:pt>
          <cx:pt idx="298731">0</cx:pt>
          <cx:pt idx="298732">1</cx:pt>
          <cx:pt idx="298733">78</cx:pt>
          <cx:pt idx="298734">230</cx:pt>
          <cx:pt idx="298735">1</cx:pt>
          <cx:pt idx="298736">0</cx:pt>
          <cx:pt idx="298737">2</cx:pt>
          <cx:pt idx="298738">2</cx:pt>
          <cx:pt idx="298739">8</cx:pt>
          <cx:pt idx="298740">1</cx:pt>
          <cx:pt idx="298741">0</cx:pt>
          <cx:pt idx="298742">0</cx:pt>
          <cx:pt idx="298743">10</cx:pt>
          <cx:pt idx="298744">0</cx:pt>
          <cx:pt idx="298745">28</cx:pt>
          <cx:pt idx="298746">0</cx:pt>
          <cx:pt idx="298747">6</cx:pt>
          <cx:pt idx="298748">0</cx:pt>
          <cx:pt idx="298749">1</cx:pt>
          <cx:pt idx="298750">0</cx:pt>
          <cx:pt idx="298751">18</cx:pt>
          <cx:pt idx="298752">27</cx:pt>
          <cx:pt idx="298753">0</cx:pt>
          <cx:pt idx="298754">179</cx:pt>
          <cx:pt idx="298755">0</cx:pt>
          <cx:pt idx="298756">0</cx:pt>
          <cx:pt idx="298757">2</cx:pt>
          <cx:pt idx="298758">9</cx:pt>
          <cx:pt idx="298759">6</cx:pt>
          <cx:pt idx="298760">43</cx:pt>
          <cx:pt idx="298761">109</cx:pt>
          <cx:pt idx="298762">61</cx:pt>
          <cx:pt idx="298763">71</cx:pt>
          <cx:pt idx="298764">3</cx:pt>
          <cx:pt idx="298765">0</cx:pt>
          <cx:pt idx="298766">4</cx:pt>
          <cx:pt idx="298767">15</cx:pt>
          <cx:pt idx="298768">0</cx:pt>
          <cx:pt idx="298769">229</cx:pt>
          <cx:pt idx="298770">0</cx:pt>
          <cx:pt idx="298771">6</cx:pt>
          <cx:pt idx="298772">1</cx:pt>
          <cx:pt idx="298773">56</cx:pt>
          <cx:pt idx="298774">140</cx:pt>
          <cx:pt idx="298775">20</cx:pt>
          <cx:pt idx="298776">90</cx:pt>
          <cx:pt idx="298777">372</cx:pt>
          <cx:pt idx="298778">145</cx:pt>
          <cx:pt idx="298779">375</cx:pt>
          <cx:pt idx="298780">41</cx:pt>
          <cx:pt idx="298781">93</cx:pt>
          <cx:pt idx="298782">0</cx:pt>
          <cx:pt idx="298783">29</cx:pt>
          <cx:pt idx="298784">0</cx:pt>
          <cx:pt idx="298785">0</cx:pt>
          <cx:pt idx="298786">0</cx:pt>
          <cx:pt idx="298787">1</cx:pt>
          <cx:pt idx="298788">1</cx:pt>
          <cx:pt idx="298789">0</cx:pt>
          <cx:pt idx="298790">0</cx:pt>
          <cx:pt idx="298791">9</cx:pt>
          <cx:pt idx="298792">0</cx:pt>
          <cx:pt idx="298793">14</cx:pt>
          <cx:pt idx="298794">0</cx:pt>
          <cx:pt idx="298795">0</cx:pt>
          <cx:pt idx="298796">1</cx:pt>
          <cx:pt idx="298797">1</cx:pt>
          <cx:pt idx="298798">256</cx:pt>
          <cx:pt idx="298799">17</cx:pt>
          <cx:pt idx="298800">8</cx:pt>
          <cx:pt idx="298801">127</cx:pt>
          <cx:pt idx="298802">14</cx:pt>
          <cx:pt idx="298803">0</cx:pt>
          <cx:pt idx="298804">4</cx:pt>
          <cx:pt idx="298805">1</cx:pt>
          <cx:pt idx="298806">5</cx:pt>
          <cx:pt idx="298807">0</cx:pt>
          <cx:pt idx="298808">13</cx:pt>
          <cx:pt idx="298809">0</cx:pt>
          <cx:pt idx="298810">0</cx:pt>
          <cx:pt idx="298811">0</cx:pt>
          <cx:pt idx="298812">64</cx:pt>
          <cx:pt idx="298813">35</cx:pt>
          <cx:pt idx="298814">0</cx:pt>
          <cx:pt idx="298815">0</cx:pt>
          <cx:pt idx="298816">0</cx:pt>
          <cx:pt idx="298817">3</cx:pt>
          <cx:pt idx="298818">1</cx:pt>
          <cx:pt idx="298819">38</cx:pt>
          <cx:pt idx="298820">0</cx:pt>
          <cx:pt idx="298821">7</cx:pt>
          <cx:pt idx="298822">275</cx:pt>
          <cx:pt idx="298823">181</cx:pt>
          <cx:pt idx="298824">0</cx:pt>
          <cx:pt idx="298825">36</cx:pt>
          <cx:pt idx="298826">27</cx:pt>
          <cx:pt idx="298827">16</cx:pt>
          <cx:pt idx="298828">13</cx:pt>
          <cx:pt idx="298829">2</cx:pt>
          <cx:pt idx="298830">0</cx:pt>
          <cx:pt idx="298831">0</cx:pt>
          <cx:pt idx="298832">0</cx:pt>
          <cx:pt idx="298833">0</cx:pt>
          <cx:pt idx="298834">83</cx:pt>
          <cx:pt idx="298835">1</cx:pt>
          <cx:pt idx="298836">6</cx:pt>
          <cx:pt idx="298837">52</cx:pt>
          <cx:pt idx="298838">4</cx:pt>
          <cx:pt idx="298839">5</cx:pt>
          <cx:pt idx="298840">27</cx:pt>
          <cx:pt idx="298841">29</cx:pt>
          <cx:pt idx="298842">72</cx:pt>
          <cx:pt idx="298843">36</cx:pt>
          <cx:pt idx="298844">238</cx:pt>
          <cx:pt idx="298845">0</cx:pt>
          <cx:pt idx="298846">25</cx:pt>
          <cx:pt idx="298847">12</cx:pt>
          <cx:pt idx="298848">0</cx:pt>
          <cx:pt idx="298849">0</cx:pt>
          <cx:pt idx="298850">0</cx:pt>
          <cx:pt idx="298851">13</cx:pt>
          <cx:pt idx="298852">27</cx:pt>
          <cx:pt idx="298853">0</cx:pt>
          <cx:pt idx="298854">0</cx:pt>
          <cx:pt idx="298855">0</cx:pt>
          <cx:pt idx="298856">0</cx:pt>
          <cx:pt idx="298857">2</cx:pt>
          <cx:pt idx="298858">36</cx:pt>
          <cx:pt idx="298859">19</cx:pt>
          <cx:pt idx="298860">0</cx:pt>
          <cx:pt idx="298861">55</cx:pt>
          <cx:pt idx="298862">5</cx:pt>
          <cx:pt idx="298863">0</cx:pt>
          <cx:pt idx="298864">6</cx:pt>
          <cx:pt idx="298865">0</cx:pt>
          <cx:pt idx="298866">0</cx:pt>
          <cx:pt idx="298867">7</cx:pt>
          <cx:pt idx="298868">14</cx:pt>
          <cx:pt idx="298869">100</cx:pt>
          <cx:pt idx="298870">1</cx:pt>
          <cx:pt idx="298871">0</cx:pt>
          <cx:pt idx="298872">4</cx:pt>
          <cx:pt idx="298873">399</cx:pt>
          <cx:pt idx="298874">532</cx:pt>
          <cx:pt idx="298875">102</cx:pt>
          <cx:pt idx="298876">168</cx:pt>
          <cx:pt idx="298877">378</cx:pt>
          <cx:pt idx="298878">25</cx:pt>
          <cx:pt idx="298879">1</cx:pt>
          <cx:pt idx="298880">69</cx:pt>
          <cx:pt idx="298881">35</cx:pt>
          <cx:pt idx="298882">0</cx:pt>
          <cx:pt idx="298883">1</cx:pt>
          <cx:pt idx="298884">0</cx:pt>
          <cx:pt idx="298885">7</cx:pt>
          <cx:pt idx="298886">105</cx:pt>
          <cx:pt idx="298887">0</cx:pt>
          <cx:pt idx="298888">67</cx:pt>
          <cx:pt idx="298889">14</cx:pt>
          <cx:pt idx="298890">8</cx:pt>
          <cx:pt idx="298891">0</cx:pt>
          <cx:pt idx="298892">0</cx:pt>
          <cx:pt idx="298893">0</cx:pt>
          <cx:pt idx="298894">139</cx:pt>
          <cx:pt idx="298895">22</cx:pt>
          <cx:pt idx="298896">0</cx:pt>
          <cx:pt idx="298897">0</cx:pt>
          <cx:pt idx="298898">459</cx:pt>
          <cx:pt idx="298899">1</cx:pt>
          <cx:pt idx="298900">12</cx:pt>
          <cx:pt idx="298901">34</cx:pt>
          <cx:pt idx="298902">0</cx:pt>
          <cx:pt idx="298903">0</cx:pt>
          <cx:pt idx="298904">192</cx:pt>
          <cx:pt idx="298905">4</cx:pt>
          <cx:pt idx="298906">0</cx:pt>
          <cx:pt idx="298907">98</cx:pt>
          <cx:pt idx="298908">2</cx:pt>
          <cx:pt idx="298909">0</cx:pt>
          <cx:pt idx="298910">1</cx:pt>
          <cx:pt idx="298911">0</cx:pt>
          <cx:pt idx="298912">78</cx:pt>
          <cx:pt idx="298913">37</cx:pt>
          <cx:pt idx="298914">17</cx:pt>
          <cx:pt idx="298915">9</cx:pt>
          <cx:pt idx="298916">58</cx:pt>
          <cx:pt idx="298917">2</cx:pt>
          <cx:pt idx="298918">0</cx:pt>
          <cx:pt idx="298919">0</cx:pt>
          <cx:pt idx="298920">1</cx:pt>
          <cx:pt idx="298921">0</cx:pt>
          <cx:pt idx="298922">0</cx:pt>
          <cx:pt idx="298923">0</cx:pt>
          <cx:pt idx="298924">136</cx:pt>
          <cx:pt idx="298925">0</cx:pt>
          <cx:pt idx="298926">528</cx:pt>
          <cx:pt idx="298927">16</cx:pt>
          <cx:pt idx="298928">2</cx:pt>
          <cx:pt idx="298929">2</cx:pt>
          <cx:pt idx="298930">81</cx:pt>
          <cx:pt idx="298931">0</cx:pt>
          <cx:pt idx="298932">13</cx:pt>
          <cx:pt idx="298933">0</cx:pt>
          <cx:pt idx="298934">82</cx:pt>
          <cx:pt idx="298935">0</cx:pt>
          <cx:pt idx="298936">0</cx:pt>
          <cx:pt idx="298937">1</cx:pt>
          <cx:pt idx="298938">0</cx:pt>
          <cx:pt idx="298939">8</cx:pt>
          <cx:pt idx="298940">0</cx:pt>
          <cx:pt idx="298941">0</cx:pt>
          <cx:pt idx="298942">0</cx:pt>
          <cx:pt idx="298943">0</cx:pt>
          <cx:pt idx="298944">2</cx:pt>
          <cx:pt idx="298945">9</cx:pt>
          <cx:pt idx="298946">81</cx:pt>
          <cx:pt idx="298947">24</cx:pt>
          <cx:pt idx="298948">0</cx:pt>
          <cx:pt idx="298949">28</cx:pt>
          <cx:pt idx="298950">14</cx:pt>
          <cx:pt idx="298951">84</cx:pt>
          <cx:pt idx="298952">47</cx:pt>
          <cx:pt idx="298953">38</cx:pt>
          <cx:pt idx="298954">3</cx:pt>
          <cx:pt idx="298955">217</cx:pt>
          <cx:pt idx="298956">0</cx:pt>
          <cx:pt idx="298957">0</cx:pt>
          <cx:pt idx="298958">111</cx:pt>
          <cx:pt idx="298959">467</cx:pt>
          <cx:pt idx="298960">28</cx:pt>
          <cx:pt idx="298961">0</cx:pt>
          <cx:pt idx="298962">37</cx:pt>
          <cx:pt idx="298963">396</cx:pt>
          <cx:pt idx="298964">2</cx:pt>
          <cx:pt idx="298965">0</cx:pt>
          <cx:pt idx="298966">0</cx:pt>
          <cx:pt idx="298967">0</cx:pt>
          <cx:pt idx="298968">0</cx:pt>
          <cx:pt idx="298969">78</cx:pt>
          <cx:pt idx="298970">5</cx:pt>
          <cx:pt idx="298971">415</cx:pt>
          <cx:pt idx="298972">28</cx:pt>
          <cx:pt idx="298973">6</cx:pt>
          <cx:pt idx="298974">20</cx:pt>
          <cx:pt idx="298975">0</cx:pt>
          <cx:pt idx="298976">0</cx:pt>
          <cx:pt idx="298977">0</cx:pt>
          <cx:pt idx="298978">2</cx:pt>
          <cx:pt idx="298979">6</cx:pt>
          <cx:pt idx="298980">44</cx:pt>
          <cx:pt idx="298981">0</cx:pt>
          <cx:pt idx="298982">0</cx:pt>
          <cx:pt idx="298983">0</cx:pt>
          <cx:pt idx="298984">0</cx:pt>
          <cx:pt idx="298985">0</cx:pt>
          <cx:pt idx="298986">0</cx:pt>
          <cx:pt idx="298987">55</cx:pt>
          <cx:pt idx="298988">2</cx:pt>
          <cx:pt idx="298989">1</cx:pt>
          <cx:pt idx="298990">9</cx:pt>
          <cx:pt idx="298991">4</cx:pt>
          <cx:pt idx="298992">2</cx:pt>
          <cx:pt idx="298993">56</cx:pt>
          <cx:pt idx="298994">35</cx:pt>
          <cx:pt idx="298995">284</cx:pt>
          <cx:pt idx="298996">15</cx:pt>
          <cx:pt idx="298997">274</cx:pt>
          <cx:pt idx="298998">1</cx:pt>
          <cx:pt idx="298999">47</cx:pt>
          <cx:pt idx="299000">0</cx:pt>
          <cx:pt idx="299001">11</cx:pt>
          <cx:pt idx="299002">79</cx:pt>
          <cx:pt idx="299003">0</cx:pt>
          <cx:pt idx="299004">1</cx:pt>
          <cx:pt idx="299005">54</cx:pt>
          <cx:pt idx="299006">68</cx:pt>
          <cx:pt idx="299007">0</cx:pt>
          <cx:pt idx="299008">36</cx:pt>
          <cx:pt idx="299009">1</cx:pt>
          <cx:pt idx="299010">1</cx:pt>
          <cx:pt idx="299011">0</cx:pt>
          <cx:pt idx="299012">0</cx:pt>
          <cx:pt idx="299013">56</cx:pt>
          <cx:pt idx="299014">0</cx:pt>
          <cx:pt idx="299015">0</cx:pt>
          <cx:pt idx="299016">0</cx:pt>
          <cx:pt idx="299017">18</cx:pt>
          <cx:pt idx="299018">70</cx:pt>
          <cx:pt idx="299019">0</cx:pt>
          <cx:pt idx="299020">0</cx:pt>
          <cx:pt idx="299021">0</cx:pt>
          <cx:pt idx="299022">8</cx:pt>
          <cx:pt idx="299023">1</cx:pt>
          <cx:pt idx="299024">4</cx:pt>
          <cx:pt idx="299025">10</cx:pt>
          <cx:pt idx="299026">351</cx:pt>
          <cx:pt idx="299027">27</cx:pt>
          <cx:pt idx="299028">65</cx:pt>
          <cx:pt idx="299029">30</cx:pt>
          <cx:pt idx="299030">96</cx:pt>
          <cx:pt idx="299031">0</cx:pt>
          <cx:pt idx="299032">0</cx:pt>
          <cx:pt idx="299033">14</cx:pt>
          <cx:pt idx="299034">35</cx:pt>
          <cx:pt idx="299035">39</cx:pt>
          <cx:pt idx="299036">1</cx:pt>
          <cx:pt idx="299037">1</cx:pt>
          <cx:pt idx="299038">20</cx:pt>
          <cx:pt idx="299039">40</cx:pt>
          <cx:pt idx="299040">11</cx:pt>
          <cx:pt idx="299041">0</cx:pt>
          <cx:pt idx="299042">50</cx:pt>
          <cx:pt idx="299043">0</cx:pt>
          <cx:pt idx="299044">0</cx:pt>
          <cx:pt idx="299045">147</cx:pt>
          <cx:pt idx="299046">0</cx:pt>
          <cx:pt idx="299047">7</cx:pt>
          <cx:pt idx="299048">54</cx:pt>
          <cx:pt idx="299049">66</cx:pt>
          <cx:pt idx="299050">42</cx:pt>
          <cx:pt idx="299051">10</cx:pt>
          <cx:pt idx="299052">0</cx:pt>
          <cx:pt idx="299053">33</cx:pt>
          <cx:pt idx="299054">0</cx:pt>
          <cx:pt idx="299055">1</cx:pt>
          <cx:pt idx="299056">0</cx:pt>
          <cx:pt idx="299057">0</cx:pt>
          <cx:pt idx="299058">0</cx:pt>
          <cx:pt idx="299059">8</cx:pt>
          <cx:pt idx="299060">42</cx:pt>
          <cx:pt idx="299061">0</cx:pt>
          <cx:pt idx="299062">4</cx:pt>
          <cx:pt idx="299063">7</cx:pt>
          <cx:pt idx="299064">3</cx:pt>
          <cx:pt idx="299065">0</cx:pt>
          <cx:pt idx="299066">0</cx:pt>
          <cx:pt idx="299067">0</cx:pt>
          <cx:pt idx="299068">0</cx:pt>
          <cx:pt idx="299069">0</cx:pt>
          <cx:pt idx="299070">118</cx:pt>
          <cx:pt idx="299071">0</cx:pt>
          <cx:pt idx="299072">10</cx:pt>
          <cx:pt idx="299073">13</cx:pt>
          <cx:pt idx="299074">8</cx:pt>
          <cx:pt idx="299075">78</cx:pt>
          <cx:pt idx="299076">195</cx:pt>
          <cx:pt idx="299077">33</cx:pt>
          <cx:pt idx="299078">1</cx:pt>
          <cx:pt idx="299079">0</cx:pt>
          <cx:pt idx="299080">0</cx:pt>
          <cx:pt idx="299081">0</cx:pt>
          <cx:pt idx="299082">0</cx:pt>
          <cx:pt idx="299083">2</cx:pt>
          <cx:pt idx="299084">0</cx:pt>
          <cx:pt idx="299085">0</cx:pt>
          <cx:pt idx="299086">0</cx:pt>
          <cx:pt idx="299087">0</cx:pt>
          <cx:pt idx="299088">0</cx:pt>
          <cx:pt idx="299089">0</cx:pt>
          <cx:pt idx="299090">10</cx:pt>
          <cx:pt idx="299091">81</cx:pt>
          <cx:pt idx="299092">0</cx:pt>
          <cx:pt idx="299093">6</cx:pt>
          <cx:pt idx="299094">13</cx:pt>
          <cx:pt idx="299095">0</cx:pt>
          <cx:pt idx="299096">18</cx:pt>
          <cx:pt idx="299097">404</cx:pt>
          <cx:pt idx="299098">13</cx:pt>
          <cx:pt idx="299099">0</cx:pt>
          <cx:pt idx="299100">124</cx:pt>
          <cx:pt idx="299101">19</cx:pt>
          <cx:pt idx="299102">1</cx:pt>
          <cx:pt idx="299103">26</cx:pt>
          <cx:pt idx="299104">75</cx:pt>
          <cx:pt idx="299105">3</cx:pt>
          <cx:pt idx="299106">181</cx:pt>
          <cx:pt idx="299107">32</cx:pt>
          <cx:pt idx="299108">3</cx:pt>
          <cx:pt idx="299109">0</cx:pt>
          <cx:pt idx="299110">1</cx:pt>
          <cx:pt idx="299111">11</cx:pt>
          <cx:pt idx="299112">105</cx:pt>
          <cx:pt idx="299113">9</cx:pt>
          <cx:pt idx="299114">0</cx:pt>
          <cx:pt idx="299115">0</cx:pt>
          <cx:pt idx="299116">0</cx:pt>
          <cx:pt idx="299117">18</cx:pt>
          <cx:pt idx="299118">19</cx:pt>
          <cx:pt idx="299119">4</cx:pt>
          <cx:pt idx="299120">254</cx:pt>
          <cx:pt idx="299121">1</cx:pt>
          <cx:pt idx="299122">322</cx:pt>
          <cx:pt idx="299123">6</cx:pt>
          <cx:pt idx="299124">9</cx:pt>
          <cx:pt idx="299125">20</cx:pt>
          <cx:pt idx="299126">1</cx:pt>
          <cx:pt idx="299127">3</cx:pt>
          <cx:pt idx="299128">97</cx:pt>
          <cx:pt idx="299129">27</cx:pt>
          <cx:pt idx="299130">19</cx:pt>
          <cx:pt idx="299131">28</cx:pt>
          <cx:pt idx="299132">20</cx:pt>
          <cx:pt idx="299133">0</cx:pt>
          <cx:pt idx="299134">253</cx:pt>
          <cx:pt idx="299135">17</cx:pt>
          <cx:pt idx="299136">0</cx:pt>
          <cx:pt idx="299137">0</cx:pt>
          <cx:pt idx="299138">2</cx:pt>
          <cx:pt idx="299139">12</cx:pt>
          <cx:pt idx="299140">0</cx:pt>
          <cx:pt idx="299141">0</cx:pt>
          <cx:pt idx="299142">663</cx:pt>
          <cx:pt idx="299143">0</cx:pt>
          <cx:pt idx="299144">489</cx:pt>
          <cx:pt idx="299145">99</cx:pt>
          <cx:pt idx="299146">3</cx:pt>
          <cx:pt idx="299147">105</cx:pt>
          <cx:pt idx="299148">175</cx:pt>
          <cx:pt idx="299149">36</cx:pt>
          <cx:pt idx="299150">68</cx:pt>
          <cx:pt idx="299151">0</cx:pt>
          <cx:pt idx="299152">99</cx:pt>
          <cx:pt idx="299153">101</cx:pt>
          <cx:pt idx="299154">63</cx:pt>
          <cx:pt idx="299155">2</cx:pt>
          <cx:pt idx="299156">9</cx:pt>
          <cx:pt idx="299157">10</cx:pt>
          <cx:pt idx="299158">171</cx:pt>
          <cx:pt idx="299159">110</cx:pt>
          <cx:pt idx="299160">1</cx:pt>
          <cx:pt idx="299161">35</cx:pt>
          <cx:pt idx="299162">26</cx:pt>
          <cx:pt idx="299163">41</cx:pt>
          <cx:pt idx="299164">2</cx:pt>
          <cx:pt idx="299165">159</cx:pt>
          <cx:pt idx="299166">0</cx:pt>
          <cx:pt idx="299167">13</cx:pt>
          <cx:pt idx="299168">22</cx:pt>
          <cx:pt idx="299169">100</cx:pt>
          <cx:pt idx="299170">6</cx:pt>
          <cx:pt idx="299171">45</cx:pt>
          <cx:pt idx="299172">187</cx:pt>
          <cx:pt idx="299173">0</cx:pt>
          <cx:pt idx="299174">7</cx:pt>
          <cx:pt idx="299175">6</cx:pt>
          <cx:pt idx="299176">0</cx:pt>
          <cx:pt idx="299177">2</cx:pt>
          <cx:pt idx="299178">0</cx:pt>
          <cx:pt idx="299179">20</cx:pt>
          <cx:pt idx="299180">75</cx:pt>
          <cx:pt idx="299181">120</cx:pt>
          <cx:pt idx="299182">0</cx:pt>
          <cx:pt idx="299183">25</cx:pt>
          <cx:pt idx="299184">0</cx:pt>
          <cx:pt idx="299185">202</cx:pt>
          <cx:pt idx="299186">134</cx:pt>
          <cx:pt idx="299187">9</cx:pt>
          <cx:pt idx="299188">0</cx:pt>
          <cx:pt idx="299189">0</cx:pt>
          <cx:pt idx="299190">125</cx:pt>
          <cx:pt idx="299191">11</cx:pt>
          <cx:pt idx="299192">0</cx:pt>
          <cx:pt idx="299193">64</cx:pt>
          <cx:pt idx="299194">226</cx:pt>
          <cx:pt idx="299195">0</cx:pt>
          <cx:pt idx="299196">64</cx:pt>
          <cx:pt idx="299197">168</cx:pt>
          <cx:pt idx="299198">3</cx:pt>
          <cx:pt idx="299199">13</cx:pt>
          <cx:pt idx="299200">31</cx:pt>
          <cx:pt idx="299201">14</cx:pt>
          <cx:pt idx="299202">29</cx:pt>
          <cx:pt idx="299203">1</cx:pt>
          <cx:pt idx="299204">1</cx:pt>
          <cx:pt idx="299205">0</cx:pt>
          <cx:pt idx="299206">0</cx:pt>
          <cx:pt idx="299207">0</cx:pt>
          <cx:pt idx="299208">160</cx:pt>
          <cx:pt idx="299209">0</cx:pt>
          <cx:pt idx="299210">1</cx:pt>
          <cx:pt idx="299211">1</cx:pt>
          <cx:pt idx="299212">8</cx:pt>
          <cx:pt idx="299213">0</cx:pt>
          <cx:pt idx="299214">1</cx:pt>
          <cx:pt idx="299215">584</cx:pt>
          <cx:pt idx="299216">0</cx:pt>
          <cx:pt idx="299217">0</cx:pt>
          <cx:pt idx="299218">0</cx:pt>
          <cx:pt idx="299219">1</cx:pt>
          <cx:pt idx="299220">0</cx:pt>
          <cx:pt idx="299221">0</cx:pt>
          <cx:pt idx="299222">0</cx:pt>
          <cx:pt idx="299223">1</cx:pt>
          <cx:pt idx="299224">1</cx:pt>
          <cx:pt idx="299225">0</cx:pt>
          <cx:pt idx="299226">1</cx:pt>
          <cx:pt idx="299227">0</cx:pt>
          <cx:pt idx="299228">0</cx:pt>
          <cx:pt idx="299229">0</cx:pt>
          <cx:pt idx="299230">0</cx:pt>
          <cx:pt idx="299231">0</cx:pt>
          <cx:pt idx="299232">1</cx:pt>
          <cx:pt idx="299233">5</cx:pt>
          <cx:pt idx="299234">195</cx:pt>
          <cx:pt idx="299235">7</cx:pt>
          <cx:pt idx="299236">221</cx:pt>
          <cx:pt idx="299237">2</cx:pt>
          <cx:pt idx="299238">420</cx:pt>
          <cx:pt idx="299239">98</cx:pt>
          <cx:pt idx="299240">20</cx:pt>
          <cx:pt idx="299241">6</cx:pt>
          <cx:pt idx="299242">0</cx:pt>
          <cx:pt idx="299243">6</cx:pt>
          <cx:pt idx="299244">6</cx:pt>
          <cx:pt idx="299245">79</cx:pt>
          <cx:pt idx="299246">22</cx:pt>
          <cx:pt idx="299247">92</cx:pt>
          <cx:pt idx="299248">9</cx:pt>
          <cx:pt idx="299249">0</cx:pt>
          <cx:pt idx="299250">1</cx:pt>
          <cx:pt idx="299251">1</cx:pt>
          <cx:pt idx="299252">2</cx:pt>
          <cx:pt idx="299253">76</cx:pt>
          <cx:pt idx="299254">69</cx:pt>
          <cx:pt idx="299255">0</cx:pt>
          <cx:pt idx="299256">10</cx:pt>
          <cx:pt idx="299257">4</cx:pt>
          <cx:pt idx="299258">0</cx:pt>
          <cx:pt idx="299259">13</cx:pt>
          <cx:pt idx="299260">0</cx:pt>
          <cx:pt idx="299261">0</cx:pt>
          <cx:pt idx="299262">36</cx:pt>
          <cx:pt idx="299263">31</cx:pt>
          <cx:pt idx="299264">0</cx:pt>
          <cx:pt idx="299265">0</cx:pt>
          <cx:pt idx="299266">0</cx:pt>
          <cx:pt idx="299267">1</cx:pt>
          <cx:pt idx="299268">0</cx:pt>
          <cx:pt idx="299269">0</cx:pt>
          <cx:pt idx="299270">0</cx:pt>
          <cx:pt idx="299271">12</cx:pt>
          <cx:pt idx="299272">352</cx:pt>
          <cx:pt idx="299273">172</cx:pt>
          <cx:pt idx="299274">23</cx:pt>
          <cx:pt idx="299275">0</cx:pt>
          <cx:pt idx="299276">0</cx:pt>
          <cx:pt idx="299277">0</cx:pt>
          <cx:pt idx="299278">5</cx:pt>
          <cx:pt idx="299279">178</cx:pt>
          <cx:pt idx="299280">50</cx:pt>
          <cx:pt idx="299281">79</cx:pt>
          <cx:pt idx="299282">4</cx:pt>
          <cx:pt idx="299283">49</cx:pt>
          <cx:pt idx="299284">0</cx:pt>
          <cx:pt idx="299285">20</cx:pt>
          <cx:pt idx="299286">31</cx:pt>
          <cx:pt idx="299287">8</cx:pt>
          <cx:pt idx="299288">3</cx:pt>
          <cx:pt idx="299289">0</cx:pt>
          <cx:pt idx="299290">8</cx:pt>
          <cx:pt idx="299291">215</cx:pt>
          <cx:pt idx="299292">6</cx:pt>
          <cx:pt idx="299293">126</cx:pt>
          <cx:pt idx="299294">15</cx:pt>
          <cx:pt idx="299295">7</cx:pt>
          <cx:pt idx="299296">22</cx:pt>
          <cx:pt idx="299297">0</cx:pt>
          <cx:pt idx="299298">0</cx:pt>
          <cx:pt idx="299299">91</cx:pt>
          <cx:pt idx="299300">0</cx:pt>
          <cx:pt idx="299301">25</cx:pt>
          <cx:pt idx="299302">6</cx:pt>
          <cx:pt idx="299303">5</cx:pt>
          <cx:pt idx="299304">7</cx:pt>
          <cx:pt idx="299305">1</cx:pt>
          <cx:pt idx="299306">0</cx:pt>
          <cx:pt idx="299307">1</cx:pt>
          <cx:pt idx="299308">0</cx:pt>
          <cx:pt idx="299309">50</cx:pt>
          <cx:pt idx="299310">7</cx:pt>
          <cx:pt idx="299311">5</cx:pt>
          <cx:pt idx="299312">3</cx:pt>
          <cx:pt idx="299313">0</cx:pt>
          <cx:pt idx="299314">17</cx:pt>
          <cx:pt idx="299315">0</cx:pt>
          <cx:pt idx="299316">0</cx:pt>
          <cx:pt idx="299317">13</cx:pt>
          <cx:pt idx="299318">85</cx:pt>
          <cx:pt idx="299319">57</cx:pt>
          <cx:pt idx="299320">14</cx:pt>
          <cx:pt idx="299321">131</cx:pt>
          <cx:pt idx="299322">4</cx:pt>
          <cx:pt idx="299323">21</cx:pt>
          <cx:pt idx="299324">57</cx:pt>
          <cx:pt idx="299325">1</cx:pt>
          <cx:pt idx="299326">8</cx:pt>
          <cx:pt idx="299327">2</cx:pt>
          <cx:pt idx="299328">0</cx:pt>
          <cx:pt idx="299329">1</cx:pt>
          <cx:pt idx="299330">0</cx:pt>
          <cx:pt idx="299331">0</cx:pt>
          <cx:pt idx="299332">32</cx:pt>
          <cx:pt idx="299333">15</cx:pt>
          <cx:pt idx="299334">6</cx:pt>
          <cx:pt idx="299335">14</cx:pt>
          <cx:pt idx="299336">0</cx:pt>
          <cx:pt idx="299337">28</cx:pt>
          <cx:pt idx="299338">23</cx:pt>
          <cx:pt idx="299339">11</cx:pt>
          <cx:pt idx="299340">199</cx:pt>
          <cx:pt idx="299341">28</cx:pt>
          <cx:pt idx="299342">3</cx:pt>
          <cx:pt idx="299343">1</cx:pt>
          <cx:pt idx="299344">2</cx:pt>
          <cx:pt idx="299345">5</cx:pt>
          <cx:pt idx="299346">0</cx:pt>
          <cx:pt idx="299347">1</cx:pt>
          <cx:pt idx="299348">181</cx:pt>
          <cx:pt idx="299349">14</cx:pt>
          <cx:pt idx="299350">35</cx:pt>
          <cx:pt idx="299351">199</cx:pt>
          <cx:pt idx="299352">20</cx:pt>
          <cx:pt idx="299353">6</cx:pt>
          <cx:pt idx="299354">14</cx:pt>
          <cx:pt idx="299355">22</cx:pt>
          <cx:pt idx="299356">126</cx:pt>
          <cx:pt idx="299357">2</cx:pt>
          <cx:pt idx="299358">1</cx:pt>
          <cx:pt idx="299359">169</cx:pt>
          <cx:pt idx="299360">62</cx:pt>
          <cx:pt idx="299361">0</cx:pt>
          <cx:pt idx="299362">1</cx:pt>
          <cx:pt idx="299363">1</cx:pt>
          <cx:pt idx="299364">13</cx:pt>
          <cx:pt idx="299365">0</cx:pt>
          <cx:pt idx="299366">26</cx:pt>
          <cx:pt idx="299367">0</cx:pt>
          <cx:pt idx="299368">0</cx:pt>
          <cx:pt idx="299369">0</cx:pt>
          <cx:pt idx="299370">1</cx:pt>
          <cx:pt idx="299371">28</cx:pt>
          <cx:pt idx="299372">34</cx:pt>
          <cx:pt idx="299373">0</cx:pt>
          <cx:pt idx="299374">0</cx:pt>
          <cx:pt idx="299375">574</cx:pt>
          <cx:pt idx="299376">133</cx:pt>
          <cx:pt idx="299377">50</cx:pt>
          <cx:pt idx="299378">426</cx:pt>
          <cx:pt idx="299379">231</cx:pt>
          <cx:pt idx="299380">82</cx:pt>
          <cx:pt idx="299381">10</cx:pt>
          <cx:pt idx="299382">6</cx:pt>
          <cx:pt idx="299383">5</cx:pt>
          <cx:pt idx="299384">28</cx:pt>
          <cx:pt idx="299385">4</cx:pt>
          <cx:pt idx="299386">17</cx:pt>
          <cx:pt idx="299387">33</cx:pt>
          <cx:pt idx="299388">0</cx:pt>
          <cx:pt idx="299389">27</cx:pt>
          <cx:pt idx="299390">3</cx:pt>
          <cx:pt idx="299391">2</cx:pt>
          <cx:pt idx="299392">6</cx:pt>
          <cx:pt idx="299393">0</cx:pt>
          <cx:pt idx="299394">1</cx:pt>
          <cx:pt idx="299395">0</cx:pt>
          <cx:pt idx="299396">23</cx:pt>
          <cx:pt idx="299397">0</cx:pt>
          <cx:pt idx="299398">0</cx:pt>
          <cx:pt idx="299399">0</cx:pt>
          <cx:pt idx="299400">0</cx:pt>
          <cx:pt idx="299401">10</cx:pt>
          <cx:pt idx="299402">11</cx:pt>
          <cx:pt idx="299403">0</cx:pt>
          <cx:pt idx="299404">0</cx:pt>
          <cx:pt idx="299405">5</cx:pt>
          <cx:pt idx="299406">0</cx:pt>
          <cx:pt idx="299407">0</cx:pt>
          <cx:pt idx="299408">0</cx:pt>
          <cx:pt idx="299409">1</cx:pt>
          <cx:pt idx="299410">1</cx:pt>
          <cx:pt idx="299411">5</cx:pt>
          <cx:pt idx="299412">0</cx:pt>
          <cx:pt idx="299413">44</cx:pt>
          <cx:pt idx="299414">17</cx:pt>
          <cx:pt idx="299415">161</cx:pt>
          <cx:pt idx="299416">135</cx:pt>
          <cx:pt idx="299417">111</cx:pt>
          <cx:pt idx="299418">46</cx:pt>
          <cx:pt idx="299419">1</cx:pt>
          <cx:pt idx="299420">1</cx:pt>
          <cx:pt idx="299421">3</cx:pt>
          <cx:pt idx="299422">14</cx:pt>
          <cx:pt idx="299423">0</cx:pt>
          <cx:pt idx="299424">15</cx:pt>
          <cx:pt idx="299425">162</cx:pt>
          <cx:pt idx="299426">24</cx:pt>
          <cx:pt idx="299427">49</cx:pt>
          <cx:pt idx="299428">358</cx:pt>
          <cx:pt idx="299429">36</cx:pt>
          <cx:pt idx="299430">79</cx:pt>
          <cx:pt idx="299431">0</cx:pt>
          <cx:pt idx="299432">3</cx:pt>
          <cx:pt idx="299433">0</cx:pt>
          <cx:pt idx="299434">10</cx:pt>
          <cx:pt idx="299435">0</cx:pt>
          <cx:pt idx="299436">0</cx:pt>
          <cx:pt idx="299437">13</cx:pt>
          <cx:pt idx="299438">1</cx:pt>
          <cx:pt idx="299439">0</cx:pt>
          <cx:pt idx="299440">0</cx:pt>
          <cx:pt idx="299441">0</cx:pt>
          <cx:pt idx="299442">161</cx:pt>
          <cx:pt idx="299443">162</cx:pt>
          <cx:pt idx="299444">3</cx:pt>
          <cx:pt idx="299445">18</cx:pt>
          <cx:pt idx="299446">161</cx:pt>
          <cx:pt idx="299447">4</cx:pt>
          <cx:pt idx="299448">4</cx:pt>
          <cx:pt idx="299449">3</cx:pt>
          <cx:pt idx="299450">31</cx:pt>
          <cx:pt idx="299451">10</cx:pt>
          <cx:pt idx="299452">1</cx:pt>
          <cx:pt idx="299453">278</cx:pt>
          <cx:pt idx="299454">610</cx:pt>
          <cx:pt idx="299455">20</cx:pt>
          <cx:pt idx="299456">57</cx:pt>
          <cx:pt idx="299457">83</cx:pt>
          <cx:pt idx="299458">91</cx:pt>
          <cx:pt idx="299459">13</cx:pt>
          <cx:pt idx="299460">7</cx:pt>
          <cx:pt idx="299461">13</cx:pt>
          <cx:pt idx="299462">113</cx:pt>
          <cx:pt idx="299463">23</cx:pt>
          <cx:pt idx="299464">0</cx:pt>
          <cx:pt idx="299465">114</cx:pt>
          <cx:pt idx="299466">0</cx:pt>
          <cx:pt idx="299467">470</cx:pt>
          <cx:pt idx="299468">0</cx:pt>
          <cx:pt idx="299469">7</cx:pt>
          <cx:pt idx="299470">0</cx:pt>
          <cx:pt idx="299471">10</cx:pt>
          <cx:pt idx="299472">0</cx:pt>
          <cx:pt idx="299473">52</cx:pt>
          <cx:pt idx="299474">0</cx:pt>
          <cx:pt idx="299475">0</cx:pt>
          <cx:pt idx="299476">59</cx:pt>
          <cx:pt idx="299477">0</cx:pt>
          <cx:pt idx="299478">6</cx:pt>
          <cx:pt idx="299479">1</cx:pt>
          <cx:pt idx="299480">0</cx:pt>
          <cx:pt idx="299481">3</cx:pt>
          <cx:pt idx="299482">20</cx:pt>
          <cx:pt idx="299483">302</cx:pt>
          <cx:pt idx="299484">0</cx:pt>
          <cx:pt idx="299485">4</cx:pt>
          <cx:pt idx="299486">12</cx:pt>
          <cx:pt idx="299487">0</cx:pt>
          <cx:pt idx="299488">0</cx:pt>
          <cx:pt idx="299489">15</cx:pt>
          <cx:pt idx="299490">62</cx:pt>
          <cx:pt idx="299491">0</cx:pt>
          <cx:pt idx="299492">9</cx:pt>
          <cx:pt idx="299493">0</cx:pt>
          <cx:pt idx="299494">33</cx:pt>
          <cx:pt idx="299495">141</cx:pt>
          <cx:pt idx="299496">115</cx:pt>
          <cx:pt idx="299497">0</cx:pt>
          <cx:pt idx="299498">0</cx:pt>
          <cx:pt idx="299499">0</cx:pt>
          <cx:pt idx="299500">230</cx:pt>
          <cx:pt idx="299501">22</cx:pt>
          <cx:pt idx="299502">264</cx:pt>
          <cx:pt idx="299503">0</cx:pt>
          <cx:pt idx="299504">0</cx:pt>
          <cx:pt idx="299505">0</cx:pt>
          <cx:pt idx="299506">0</cx:pt>
          <cx:pt idx="299507">0</cx:pt>
          <cx:pt idx="299508">0</cx:pt>
          <cx:pt idx="299509">0</cx:pt>
          <cx:pt idx="299510">100</cx:pt>
          <cx:pt idx="299511">3</cx:pt>
          <cx:pt idx="299512">9</cx:pt>
          <cx:pt idx="299513">0</cx:pt>
          <cx:pt idx="299514">1</cx:pt>
          <cx:pt idx="299515">1</cx:pt>
          <cx:pt idx="299516">7</cx:pt>
          <cx:pt idx="299517">27</cx:pt>
          <cx:pt idx="299518">1</cx:pt>
          <cx:pt idx="299519">1</cx:pt>
          <cx:pt idx="299520">3</cx:pt>
          <cx:pt idx="299521">1</cx:pt>
          <cx:pt idx="299522">0</cx:pt>
          <cx:pt idx="299523">0</cx:pt>
          <cx:pt idx="299524">34</cx:pt>
          <cx:pt idx="299525">0</cx:pt>
          <cx:pt idx="299526">4</cx:pt>
          <cx:pt idx="299527">3</cx:pt>
          <cx:pt idx="299528">0</cx:pt>
          <cx:pt idx="299529">425</cx:pt>
          <cx:pt idx="299530">4</cx:pt>
          <cx:pt idx="299531">23</cx:pt>
          <cx:pt idx="299532">0</cx:pt>
          <cx:pt idx="299533">0</cx:pt>
          <cx:pt idx="299534">30</cx:pt>
          <cx:pt idx="299535">246</cx:pt>
          <cx:pt idx="299536">392</cx:pt>
          <cx:pt idx="299537">1</cx:pt>
          <cx:pt idx="299538">29</cx:pt>
          <cx:pt idx="299539">0</cx:pt>
          <cx:pt idx="299540">9</cx:pt>
          <cx:pt idx="299541">6</cx:pt>
          <cx:pt idx="299542">8</cx:pt>
          <cx:pt idx="299543">79</cx:pt>
          <cx:pt idx="299544">115</cx:pt>
          <cx:pt idx="299545">0</cx:pt>
          <cx:pt idx="299546">6</cx:pt>
          <cx:pt idx="299547">0</cx:pt>
          <cx:pt idx="299548">0</cx:pt>
          <cx:pt idx="299549">4</cx:pt>
          <cx:pt idx="299550">4</cx:pt>
          <cx:pt idx="299551">11</cx:pt>
          <cx:pt idx="299552">24</cx:pt>
          <cx:pt idx="299553">63</cx:pt>
          <cx:pt idx="299554">0</cx:pt>
          <cx:pt idx="299555">57</cx:pt>
          <cx:pt idx="299556">175</cx:pt>
          <cx:pt idx="299557">70</cx:pt>
          <cx:pt idx="299558">0</cx:pt>
          <cx:pt idx="299559">0</cx:pt>
          <cx:pt idx="299560">85</cx:pt>
          <cx:pt idx="299561">446</cx:pt>
          <cx:pt idx="299562">57</cx:pt>
          <cx:pt idx="299563">0</cx:pt>
          <cx:pt idx="299564">42</cx:pt>
          <cx:pt idx="299565">123</cx:pt>
          <cx:pt idx="299566">1</cx:pt>
          <cx:pt idx="299567">33</cx:pt>
          <cx:pt idx="299568">1</cx:pt>
          <cx:pt idx="299569">48</cx:pt>
          <cx:pt idx="299570">9</cx:pt>
          <cx:pt idx="299571">4</cx:pt>
          <cx:pt idx="299572">22</cx:pt>
          <cx:pt idx="299573">1</cx:pt>
          <cx:pt idx="299574">54</cx:pt>
          <cx:pt idx="299575">1</cx:pt>
          <cx:pt idx="299576">1</cx:pt>
          <cx:pt idx="299577">0</cx:pt>
          <cx:pt idx="299578">0</cx:pt>
          <cx:pt idx="299579">90</cx:pt>
          <cx:pt idx="299580">16</cx:pt>
          <cx:pt idx="299581">134</cx:pt>
          <cx:pt idx="299582">82</cx:pt>
          <cx:pt idx="299583">15</cx:pt>
          <cx:pt idx="299584">2</cx:pt>
          <cx:pt idx="299585">48</cx:pt>
          <cx:pt idx="299586">199</cx:pt>
          <cx:pt idx="299587">0</cx:pt>
          <cx:pt idx="299588">209</cx:pt>
          <cx:pt idx="299589">7</cx:pt>
          <cx:pt idx="299590">130</cx:pt>
          <cx:pt idx="299591">40</cx:pt>
          <cx:pt idx="299592">15</cx:pt>
          <cx:pt idx="299593">84</cx:pt>
          <cx:pt idx="299594">398</cx:pt>
          <cx:pt idx="299595">7</cx:pt>
          <cx:pt idx="299596">15</cx:pt>
          <cx:pt idx="299597">128</cx:pt>
          <cx:pt idx="299598">43</cx:pt>
          <cx:pt idx="299599">0</cx:pt>
          <cx:pt idx="299600">0</cx:pt>
          <cx:pt idx="299601">0</cx:pt>
          <cx:pt idx="299602">2</cx:pt>
          <cx:pt idx="299603">0</cx:pt>
          <cx:pt idx="299604">4</cx:pt>
          <cx:pt idx="299605">11</cx:pt>
          <cx:pt idx="299606">0</cx:pt>
          <cx:pt idx="299607">0</cx:pt>
          <cx:pt idx="299608">6</cx:pt>
          <cx:pt idx="299609">281</cx:pt>
          <cx:pt idx="299610">28</cx:pt>
          <cx:pt idx="299611">60</cx:pt>
          <cx:pt idx="299612">106</cx:pt>
          <cx:pt idx="299613">147</cx:pt>
          <cx:pt idx="299614">5</cx:pt>
          <cx:pt idx="299615">0</cx:pt>
          <cx:pt idx="299616">224</cx:pt>
          <cx:pt idx="299617">33</cx:pt>
          <cx:pt idx="299618">23</cx:pt>
          <cx:pt idx="299619">0</cx:pt>
          <cx:pt idx="299620">0</cx:pt>
          <cx:pt idx="299621">2</cx:pt>
          <cx:pt idx="299622">0</cx:pt>
          <cx:pt idx="299623">60</cx:pt>
          <cx:pt idx="299624">24</cx:pt>
          <cx:pt idx="299625">2</cx:pt>
          <cx:pt idx="299626">285</cx:pt>
          <cx:pt idx="299627">7</cx:pt>
          <cx:pt idx="299628">69</cx:pt>
          <cx:pt idx="299629">139</cx:pt>
          <cx:pt idx="299630">1</cx:pt>
          <cx:pt idx="299631">2</cx:pt>
          <cx:pt idx="299632">1</cx:pt>
          <cx:pt idx="299633">0</cx:pt>
          <cx:pt idx="299634">5</cx:pt>
          <cx:pt idx="299635">0</cx:pt>
          <cx:pt idx="299636">124</cx:pt>
          <cx:pt idx="299637">17</cx:pt>
          <cx:pt idx="299638">15</cx:pt>
          <cx:pt idx="299639">278</cx:pt>
          <cx:pt idx="299640">1</cx:pt>
          <cx:pt idx="299641">27</cx:pt>
          <cx:pt idx="299642">29</cx:pt>
          <cx:pt idx="299643">1</cx:pt>
          <cx:pt idx="299644">333</cx:pt>
          <cx:pt idx="299645">186</cx:pt>
          <cx:pt idx="299646">77</cx:pt>
          <cx:pt idx="299647">5</cx:pt>
          <cx:pt idx="299648">55</cx:pt>
          <cx:pt idx="299649">86</cx:pt>
          <cx:pt idx="299650">25</cx:pt>
          <cx:pt idx="299651">202</cx:pt>
          <cx:pt idx="299652">6</cx:pt>
          <cx:pt idx="299653">1</cx:pt>
          <cx:pt idx="299654">42</cx:pt>
          <cx:pt idx="299655">1</cx:pt>
          <cx:pt idx="299656">6</cx:pt>
          <cx:pt idx="299657">16</cx:pt>
          <cx:pt idx="299658">0</cx:pt>
          <cx:pt idx="299659">0</cx:pt>
          <cx:pt idx="299660">14</cx:pt>
          <cx:pt idx="299661">0</cx:pt>
          <cx:pt idx="299662">1</cx:pt>
          <cx:pt idx="299663">9</cx:pt>
          <cx:pt idx="299664">0</cx:pt>
          <cx:pt idx="299665">1</cx:pt>
          <cx:pt idx="299666">1</cx:pt>
          <cx:pt idx="299667">2</cx:pt>
          <cx:pt idx="299668">20</cx:pt>
          <cx:pt idx="299669">22</cx:pt>
          <cx:pt idx="299670">0</cx:pt>
          <cx:pt idx="299671">23</cx:pt>
          <cx:pt idx="299672">1</cx:pt>
          <cx:pt idx="299673">33</cx:pt>
          <cx:pt idx="299674">604</cx:pt>
          <cx:pt idx="299675">0</cx:pt>
          <cx:pt idx="299676">0</cx:pt>
          <cx:pt idx="299677">190</cx:pt>
          <cx:pt idx="299678">0</cx:pt>
          <cx:pt idx="299679">0</cx:pt>
          <cx:pt idx="299680">0</cx:pt>
          <cx:pt idx="299681">0</cx:pt>
          <cx:pt idx="299682">59</cx:pt>
          <cx:pt idx="299683">31</cx:pt>
          <cx:pt idx="299684">0</cx:pt>
          <cx:pt idx="299685">0</cx:pt>
          <cx:pt idx="299686">16</cx:pt>
          <cx:pt idx="299687">0</cx:pt>
          <cx:pt idx="299688">0</cx:pt>
          <cx:pt idx="299689">0</cx:pt>
          <cx:pt idx="299690">0</cx:pt>
          <cx:pt idx="299691">5</cx:pt>
          <cx:pt idx="299692">0</cx:pt>
          <cx:pt idx="299693">32</cx:pt>
          <cx:pt idx="299694">40</cx:pt>
          <cx:pt idx="299695">3</cx:pt>
          <cx:pt idx="299696">7</cx:pt>
          <cx:pt idx="299697">0</cx:pt>
          <cx:pt idx="299698">1</cx:pt>
          <cx:pt idx="299699">2</cx:pt>
          <cx:pt idx="299700">1</cx:pt>
          <cx:pt idx="299701">18</cx:pt>
          <cx:pt idx="299702">14</cx:pt>
          <cx:pt idx="299703">213</cx:pt>
          <cx:pt idx="299704">4</cx:pt>
          <cx:pt idx="299705">7</cx:pt>
          <cx:pt idx="299706">0</cx:pt>
          <cx:pt idx="299707">20</cx:pt>
          <cx:pt idx="299708">164</cx:pt>
          <cx:pt idx="299709">0</cx:pt>
          <cx:pt idx="299710">9</cx:pt>
          <cx:pt idx="299711">19</cx:pt>
          <cx:pt idx="299712">0</cx:pt>
          <cx:pt idx="299713">1</cx:pt>
          <cx:pt idx="299714">1</cx:pt>
          <cx:pt idx="299715">8</cx:pt>
          <cx:pt idx="299716">0</cx:pt>
          <cx:pt idx="299717">30</cx:pt>
          <cx:pt idx="299718">22</cx:pt>
          <cx:pt idx="299719">328</cx:pt>
          <cx:pt idx="299720">2</cx:pt>
          <cx:pt idx="299721">35</cx:pt>
          <cx:pt idx="299722">0</cx:pt>
          <cx:pt idx="299723">0</cx:pt>
          <cx:pt idx="299724">0</cx:pt>
          <cx:pt idx="299725">27</cx:pt>
          <cx:pt idx="299726">28</cx:pt>
          <cx:pt idx="299727">12</cx:pt>
          <cx:pt idx="299728">318</cx:pt>
          <cx:pt idx="299729">45</cx:pt>
          <cx:pt idx="299730">0</cx:pt>
          <cx:pt idx="299731">71</cx:pt>
          <cx:pt idx="299732">310</cx:pt>
          <cx:pt idx="299733">47</cx:pt>
          <cx:pt idx="299734">3</cx:pt>
          <cx:pt idx="299735">82</cx:pt>
          <cx:pt idx="299736">64</cx:pt>
          <cx:pt idx="299737">0</cx:pt>
          <cx:pt idx="299738">8</cx:pt>
          <cx:pt idx="299739">7</cx:pt>
          <cx:pt idx="299740">7</cx:pt>
          <cx:pt idx="299741">0</cx:pt>
          <cx:pt idx="299742">0</cx:pt>
          <cx:pt idx="299743">1</cx:pt>
          <cx:pt idx="299744">0</cx:pt>
          <cx:pt idx="299745">0</cx:pt>
          <cx:pt idx="299746">3</cx:pt>
          <cx:pt idx="299747">308</cx:pt>
          <cx:pt idx="299748">22</cx:pt>
          <cx:pt idx="299749">18</cx:pt>
          <cx:pt idx="299750">25</cx:pt>
          <cx:pt idx="299751">0</cx:pt>
          <cx:pt idx="299752">22</cx:pt>
          <cx:pt idx="299753">86</cx:pt>
          <cx:pt idx="299754">0</cx:pt>
          <cx:pt idx="299755">49</cx:pt>
          <cx:pt idx="299756">0</cx:pt>
          <cx:pt idx="299757">3</cx:pt>
          <cx:pt idx="299758">0</cx:pt>
          <cx:pt idx="299759">14</cx:pt>
          <cx:pt idx="299760">180</cx:pt>
          <cx:pt idx="299761">19</cx:pt>
          <cx:pt idx="299762">0</cx:pt>
          <cx:pt idx="299763">0</cx:pt>
          <cx:pt idx="299764">0</cx:pt>
          <cx:pt idx="299765">15</cx:pt>
          <cx:pt idx="299766">30</cx:pt>
          <cx:pt idx="299767">36</cx:pt>
          <cx:pt idx="299768">32</cx:pt>
          <cx:pt idx="299769">3</cx:pt>
          <cx:pt idx="299770">6</cx:pt>
          <cx:pt idx="299771">268</cx:pt>
          <cx:pt idx="299772">11</cx:pt>
          <cx:pt idx="299773">382</cx:pt>
          <cx:pt idx="299774">0</cx:pt>
          <cx:pt idx="299775">0</cx:pt>
          <cx:pt idx="299776">0</cx:pt>
          <cx:pt idx="299777">0</cx:pt>
          <cx:pt idx="299778">27</cx:pt>
          <cx:pt idx="299779">3</cx:pt>
          <cx:pt idx="299780">12</cx:pt>
          <cx:pt idx="299781">4</cx:pt>
          <cx:pt idx="299782">3</cx:pt>
          <cx:pt idx="299783">3</cx:pt>
          <cx:pt idx="299784">3</cx:pt>
          <cx:pt idx="299785">1</cx:pt>
          <cx:pt idx="299786">49</cx:pt>
          <cx:pt idx="299787">12</cx:pt>
          <cx:pt idx="299788">74</cx:pt>
          <cx:pt idx="299789">8</cx:pt>
          <cx:pt idx="299790">101</cx:pt>
          <cx:pt idx="299791">13</cx:pt>
          <cx:pt idx="299792">57</cx:pt>
          <cx:pt idx="299793">10</cx:pt>
          <cx:pt idx="299794">0</cx:pt>
          <cx:pt idx="299795">826</cx:pt>
          <cx:pt idx="299796">408</cx:pt>
          <cx:pt idx="299797">108</cx:pt>
          <cx:pt idx="299798">0</cx:pt>
          <cx:pt idx="299799">2</cx:pt>
          <cx:pt idx="299800">0</cx:pt>
          <cx:pt idx="299801">3</cx:pt>
          <cx:pt idx="299802">0</cx:pt>
          <cx:pt idx="299803">0</cx:pt>
          <cx:pt idx="299804">161</cx:pt>
          <cx:pt idx="299805">81</cx:pt>
          <cx:pt idx="299806">4</cx:pt>
          <cx:pt idx="299807">348</cx:pt>
          <cx:pt idx="299808">7</cx:pt>
          <cx:pt idx="299809">4</cx:pt>
          <cx:pt idx="299810">0</cx:pt>
          <cx:pt idx="299811">70</cx:pt>
          <cx:pt idx="299812">157</cx:pt>
          <cx:pt idx="299813">0</cx:pt>
          <cx:pt idx="299814">4</cx:pt>
          <cx:pt idx="299815">0</cx:pt>
          <cx:pt idx="299816">15</cx:pt>
          <cx:pt idx="299817">0</cx:pt>
          <cx:pt idx="299818">28</cx:pt>
          <cx:pt idx="299819">14</cx:pt>
          <cx:pt idx="299820">48</cx:pt>
          <cx:pt idx="299821">23</cx:pt>
          <cx:pt idx="299822">16</cx:pt>
          <cx:pt idx="299823">0</cx:pt>
          <cx:pt idx="299824">0</cx:pt>
          <cx:pt idx="299825">0</cx:pt>
          <cx:pt idx="299826">0</cx:pt>
          <cx:pt idx="299827">0</cx:pt>
          <cx:pt idx="299828">0</cx:pt>
          <cx:pt idx="299829">0</cx:pt>
          <cx:pt idx="299830">11</cx:pt>
          <cx:pt idx="299831">1</cx:pt>
          <cx:pt idx="299832">0</cx:pt>
          <cx:pt idx="299833">0</cx:pt>
          <cx:pt idx="299834">0</cx:pt>
          <cx:pt idx="299835">30</cx:pt>
          <cx:pt idx="299836">3</cx:pt>
          <cx:pt idx="299837">0</cx:pt>
          <cx:pt idx="299838">1</cx:pt>
          <cx:pt idx="299839">12</cx:pt>
          <cx:pt idx="299840">1</cx:pt>
          <cx:pt idx="299841">3</cx:pt>
          <cx:pt idx="299842">0</cx:pt>
          <cx:pt idx="299843">77</cx:pt>
          <cx:pt idx="299844">1</cx:pt>
          <cx:pt idx="299845">3</cx:pt>
          <cx:pt idx="299846">0</cx:pt>
          <cx:pt idx="299847">41</cx:pt>
          <cx:pt idx="299848">29</cx:pt>
          <cx:pt idx="299849">5</cx:pt>
          <cx:pt idx="299850">15</cx:pt>
          <cx:pt idx="299851">71</cx:pt>
          <cx:pt idx="299852">36</cx:pt>
          <cx:pt idx="299853">7</cx:pt>
          <cx:pt idx="299854">154</cx:pt>
          <cx:pt idx="299855">0</cx:pt>
          <cx:pt idx="299856">0</cx:pt>
          <cx:pt idx="299857">38</cx:pt>
          <cx:pt idx="299858">145</cx:pt>
          <cx:pt idx="299859">90</cx:pt>
          <cx:pt idx="299860">8</cx:pt>
          <cx:pt idx="299861">59</cx:pt>
          <cx:pt idx="299862">224</cx:pt>
          <cx:pt idx="299863">17</cx:pt>
          <cx:pt idx="299864">9</cx:pt>
          <cx:pt idx="299865">95</cx:pt>
          <cx:pt idx="299866">10</cx:pt>
          <cx:pt idx="299867">2</cx:pt>
          <cx:pt idx="299868">1</cx:pt>
          <cx:pt idx="299869">7</cx:pt>
          <cx:pt idx="299870">139</cx:pt>
          <cx:pt idx="299871">0</cx:pt>
          <cx:pt idx="299872">50</cx:pt>
          <cx:pt idx="299873">29</cx:pt>
          <cx:pt idx="299874">2</cx:pt>
          <cx:pt idx="299875">5</cx:pt>
          <cx:pt idx="299876">1</cx:pt>
          <cx:pt idx="299877">6</cx:pt>
          <cx:pt idx="299878">22</cx:pt>
          <cx:pt idx="299879">136</cx:pt>
          <cx:pt idx="299880">26</cx:pt>
          <cx:pt idx="299881">25</cx:pt>
          <cx:pt idx="299882">1</cx:pt>
          <cx:pt idx="299883">0</cx:pt>
          <cx:pt idx="299884">2</cx:pt>
          <cx:pt idx="299885">0</cx:pt>
          <cx:pt idx="299886">8</cx:pt>
          <cx:pt idx="299887">3</cx:pt>
          <cx:pt idx="299888">0</cx:pt>
          <cx:pt idx="299889">3</cx:pt>
          <cx:pt idx="299890">2</cx:pt>
          <cx:pt idx="299891">6</cx:pt>
          <cx:pt idx="299892">1</cx:pt>
          <cx:pt idx="299893">6</cx:pt>
          <cx:pt idx="299894">4</cx:pt>
          <cx:pt idx="299895">62</cx:pt>
          <cx:pt idx="299896">35</cx:pt>
          <cx:pt idx="299897">0</cx:pt>
          <cx:pt idx="299898">2</cx:pt>
          <cx:pt idx="299899">0</cx:pt>
          <cx:pt idx="299900">30</cx:pt>
          <cx:pt idx="299901">0</cx:pt>
          <cx:pt idx="299902">0</cx:pt>
          <cx:pt idx="299903">3</cx:pt>
          <cx:pt idx="299904">28</cx:pt>
          <cx:pt idx="299905">0</cx:pt>
          <cx:pt idx="299906">0</cx:pt>
          <cx:pt idx="299907">7</cx:pt>
          <cx:pt idx="299908">22</cx:pt>
          <cx:pt idx="299909">0</cx:pt>
          <cx:pt idx="299910">0</cx:pt>
          <cx:pt idx="299911">0</cx:pt>
          <cx:pt idx="299912">6</cx:pt>
          <cx:pt idx="299913">127</cx:pt>
          <cx:pt idx="299914">6</cx:pt>
          <cx:pt idx="299915">0</cx:pt>
          <cx:pt idx="299916">0</cx:pt>
          <cx:pt idx="299917">6</cx:pt>
          <cx:pt idx="299918">17</cx:pt>
          <cx:pt idx="299919">618</cx:pt>
          <cx:pt idx="299920">0</cx:pt>
          <cx:pt idx="299921">34</cx:pt>
          <cx:pt idx="299922">1</cx:pt>
          <cx:pt idx="299923">0</cx:pt>
          <cx:pt idx="299924">0</cx:pt>
          <cx:pt idx="299925">0</cx:pt>
          <cx:pt idx="299926">0</cx:pt>
          <cx:pt idx="299927">0</cx:pt>
          <cx:pt idx="299928">0</cx:pt>
          <cx:pt idx="299929">1</cx:pt>
          <cx:pt idx="299930">53</cx:pt>
          <cx:pt idx="299931">113</cx:pt>
          <cx:pt idx="299932">21</cx:pt>
          <cx:pt idx="299933">62</cx:pt>
          <cx:pt idx="299934">16</cx:pt>
          <cx:pt idx="299935">58</cx:pt>
          <cx:pt idx="299936">0</cx:pt>
          <cx:pt idx="299937">0</cx:pt>
          <cx:pt idx="299938">6</cx:pt>
          <cx:pt idx="299939">17</cx:pt>
          <cx:pt idx="299940">0</cx:pt>
          <cx:pt idx="299941">0</cx:pt>
          <cx:pt idx="299942">0</cx:pt>
          <cx:pt idx="299943">2</cx:pt>
          <cx:pt idx="299944">0</cx:pt>
          <cx:pt idx="299945">1</cx:pt>
          <cx:pt idx="299946">3</cx:pt>
          <cx:pt idx="299947">0</cx:pt>
          <cx:pt idx="299948">0</cx:pt>
          <cx:pt idx="299949">18</cx:pt>
          <cx:pt idx="299950">9</cx:pt>
          <cx:pt idx="299951">15</cx:pt>
          <cx:pt idx="299952">538</cx:pt>
          <cx:pt idx="299953">1</cx:pt>
          <cx:pt idx="299954">90</cx:pt>
          <cx:pt idx="299955">23</cx:pt>
          <cx:pt idx="299956">10</cx:pt>
          <cx:pt idx="299957">0</cx:pt>
          <cx:pt idx="299958">0</cx:pt>
          <cx:pt idx="299959">1</cx:pt>
          <cx:pt idx="299960">0</cx:pt>
          <cx:pt idx="299961">0</cx:pt>
          <cx:pt idx="299962">33</cx:pt>
          <cx:pt idx="299963">0</cx:pt>
          <cx:pt idx="299964">122</cx:pt>
          <cx:pt idx="299965">14</cx:pt>
          <cx:pt idx="299966">24</cx:pt>
          <cx:pt idx="299967">1</cx:pt>
          <cx:pt idx="299968">0</cx:pt>
          <cx:pt idx="299969">1</cx:pt>
          <cx:pt idx="299970">0</cx:pt>
          <cx:pt idx="299971">64</cx:pt>
          <cx:pt idx="299972">6</cx:pt>
          <cx:pt idx="299973">0</cx:pt>
          <cx:pt idx="299974">3</cx:pt>
          <cx:pt idx="299975">38</cx:pt>
          <cx:pt idx="299976">68</cx:pt>
          <cx:pt idx="299977">49</cx:pt>
          <cx:pt idx="299978">22</cx:pt>
          <cx:pt idx="299979">0</cx:pt>
          <cx:pt idx="299980">11</cx:pt>
          <cx:pt idx="299981">33</cx:pt>
          <cx:pt idx="299982">1</cx:pt>
          <cx:pt idx="299983">6</cx:pt>
          <cx:pt idx="299984">0</cx:pt>
          <cx:pt idx="299985">0</cx:pt>
          <cx:pt idx="299986">0</cx:pt>
          <cx:pt idx="299987">0</cx:pt>
          <cx:pt idx="299988">0</cx:pt>
          <cx:pt idx="299989">7</cx:pt>
          <cx:pt idx="299990">0</cx:pt>
          <cx:pt idx="299991">15</cx:pt>
          <cx:pt idx="299992">47</cx:pt>
          <cx:pt idx="299993">112</cx:pt>
          <cx:pt idx="299994">28</cx:pt>
          <cx:pt idx="299995">95</cx:pt>
          <cx:pt idx="299996">14</cx:pt>
          <cx:pt idx="299997">16</cx:pt>
          <cx:pt idx="299998">0</cx:pt>
          <cx:pt idx="299999">0</cx:pt>
          <cx:pt idx="300000">0</cx:pt>
          <cx:pt idx="300001">4</cx:pt>
          <cx:pt idx="300002">1</cx:pt>
          <cx:pt idx="300003">70</cx:pt>
          <cx:pt idx="300004">0</cx:pt>
          <cx:pt idx="300005">2</cx:pt>
          <cx:pt idx="300006">88</cx:pt>
          <cx:pt idx="300007">7</cx:pt>
          <cx:pt idx="300008">0</cx:pt>
          <cx:pt idx="300009">154</cx:pt>
          <cx:pt idx="300010">11</cx:pt>
          <cx:pt idx="300011">58</cx:pt>
          <cx:pt idx="300012">0</cx:pt>
          <cx:pt idx="300013">8</cx:pt>
          <cx:pt idx="300014">26</cx:pt>
          <cx:pt idx="300015">9</cx:pt>
          <cx:pt idx="300016">0</cx:pt>
          <cx:pt idx="300017">49</cx:pt>
          <cx:pt idx="300018">3</cx:pt>
          <cx:pt idx="300019">9</cx:pt>
          <cx:pt idx="300020">23</cx:pt>
          <cx:pt idx="300021">40</cx:pt>
          <cx:pt idx="300022">12</cx:pt>
          <cx:pt idx="300023">98</cx:pt>
          <cx:pt idx="300024">0</cx:pt>
          <cx:pt idx="300025">1</cx:pt>
          <cx:pt idx="300026">50</cx:pt>
          <cx:pt idx="300027">13</cx:pt>
          <cx:pt idx="300028">67</cx:pt>
          <cx:pt idx="300029">87</cx:pt>
          <cx:pt idx="300030">6</cx:pt>
          <cx:pt idx="300031">1</cx:pt>
          <cx:pt idx="300032">0</cx:pt>
          <cx:pt idx="300033">48</cx:pt>
          <cx:pt idx="300034">0</cx:pt>
          <cx:pt idx="300035">0</cx:pt>
          <cx:pt idx="300036">499</cx:pt>
          <cx:pt idx="300037">1</cx:pt>
          <cx:pt idx="300038">17</cx:pt>
          <cx:pt idx="300039">0</cx:pt>
          <cx:pt idx="300040">69</cx:pt>
          <cx:pt idx="300041">153</cx:pt>
          <cx:pt idx="300042">0</cx:pt>
          <cx:pt idx="300043">218</cx:pt>
          <cx:pt idx="300044">0</cx:pt>
          <cx:pt idx="300045">546</cx:pt>
          <cx:pt idx="300046">20</cx:pt>
          <cx:pt idx="300047">39</cx:pt>
          <cx:pt idx="300048">4</cx:pt>
          <cx:pt idx="300049">1</cx:pt>
          <cx:pt idx="300050">1</cx:pt>
          <cx:pt idx="300051">1</cx:pt>
          <cx:pt idx="300052">0</cx:pt>
          <cx:pt idx="300053">55</cx:pt>
          <cx:pt idx="300054">1</cx:pt>
          <cx:pt idx="300055">1</cx:pt>
          <cx:pt idx="300056">2</cx:pt>
          <cx:pt idx="300057">0</cx:pt>
          <cx:pt idx="300058">3</cx:pt>
          <cx:pt idx="300059">3</cx:pt>
          <cx:pt idx="300060">0</cx:pt>
          <cx:pt idx="300061">10</cx:pt>
          <cx:pt idx="300062">20</cx:pt>
          <cx:pt idx="300063">140</cx:pt>
          <cx:pt idx="300064">98</cx:pt>
          <cx:pt idx="300065">1</cx:pt>
          <cx:pt idx="300066">158</cx:pt>
          <cx:pt idx="300067">75</cx:pt>
          <cx:pt idx="300068">2</cx:pt>
          <cx:pt idx="300069">17</cx:pt>
          <cx:pt idx="300070">53</cx:pt>
          <cx:pt idx="300071">16</cx:pt>
          <cx:pt idx="300072">112</cx:pt>
          <cx:pt idx="300073">71</cx:pt>
          <cx:pt idx="300074">68</cx:pt>
          <cx:pt idx="300075">7</cx:pt>
          <cx:pt idx="300076">88</cx:pt>
          <cx:pt idx="300077">0</cx:pt>
          <cx:pt idx="300078">0</cx:pt>
          <cx:pt idx="300079">0</cx:pt>
          <cx:pt idx="300080">0</cx:pt>
          <cx:pt idx="300081">0</cx:pt>
          <cx:pt idx="300082">0</cx:pt>
          <cx:pt idx="300083">0</cx:pt>
          <cx:pt idx="300084">0</cx:pt>
          <cx:pt idx="300085">0</cx:pt>
          <cx:pt idx="300086">1</cx:pt>
          <cx:pt idx="300087">0</cx:pt>
          <cx:pt idx="300088">0</cx:pt>
          <cx:pt idx="300089">0</cx:pt>
          <cx:pt idx="300090">0</cx:pt>
          <cx:pt idx="300091">52</cx:pt>
          <cx:pt idx="300092">4</cx:pt>
          <cx:pt idx="300093">0</cx:pt>
          <cx:pt idx="300094">1</cx:pt>
          <cx:pt idx="300095">0</cx:pt>
          <cx:pt idx="300096">19</cx:pt>
          <cx:pt idx="300097">252</cx:pt>
          <cx:pt idx="300098">7</cx:pt>
          <cx:pt idx="300099">1</cx:pt>
          <cx:pt idx="300100">5</cx:pt>
          <cx:pt idx="300101">37</cx:pt>
          <cx:pt idx="300102">1</cx:pt>
          <cx:pt idx="300103">40</cx:pt>
          <cx:pt idx="300104">0</cx:pt>
          <cx:pt idx="300105">7</cx:pt>
          <cx:pt idx="300106">0</cx:pt>
          <cx:pt idx="300107">122</cx:pt>
          <cx:pt idx="300108">104</cx:pt>
          <cx:pt idx="300109">14</cx:pt>
          <cx:pt idx="300110">7</cx:pt>
          <cx:pt idx="300111">4</cx:pt>
          <cx:pt idx="300112">0</cx:pt>
          <cx:pt idx="300113">0</cx:pt>
          <cx:pt idx="300114">0</cx:pt>
          <cx:pt idx="300115">0</cx:pt>
          <cx:pt idx="300116">526</cx:pt>
          <cx:pt idx="300117">5</cx:pt>
          <cx:pt idx="300118">60</cx:pt>
          <cx:pt idx="300119">0</cx:pt>
          <cx:pt idx="300120">8</cx:pt>
          <cx:pt idx="300121">0</cx:pt>
          <cx:pt idx="300122">22</cx:pt>
          <cx:pt idx="300123">45</cx:pt>
          <cx:pt idx="300124">140</cx:pt>
          <cx:pt idx="300125">0</cx:pt>
          <cx:pt idx="300126">5</cx:pt>
          <cx:pt idx="300127">0</cx:pt>
          <cx:pt idx="300128">2</cx:pt>
          <cx:pt idx="300129">1</cx:pt>
          <cx:pt idx="300130">0</cx:pt>
          <cx:pt idx="300131">0</cx:pt>
          <cx:pt idx="300132">0</cx:pt>
          <cx:pt idx="300133">3</cx:pt>
          <cx:pt idx="300134">0</cx:pt>
          <cx:pt idx="300135">4</cx:pt>
          <cx:pt idx="300136">90</cx:pt>
          <cx:pt idx="300137">0</cx:pt>
          <cx:pt idx="300138">0</cx:pt>
          <cx:pt idx="300139">22</cx:pt>
          <cx:pt idx="300140">0</cx:pt>
          <cx:pt idx="300141">15</cx:pt>
          <cx:pt idx="300142">1</cx:pt>
          <cx:pt idx="300143">87</cx:pt>
          <cx:pt idx="300144">28</cx:pt>
          <cx:pt idx="300145">174</cx:pt>
          <cx:pt idx="300146">251</cx:pt>
          <cx:pt idx="300147">7</cx:pt>
          <cx:pt idx="300148">101</cx:pt>
          <cx:pt idx="300149">222</cx:pt>
          <cx:pt idx="300150">50</cx:pt>
          <cx:pt idx="300151">4</cx:pt>
          <cx:pt idx="300152">0</cx:pt>
          <cx:pt idx="300153">0</cx:pt>
          <cx:pt idx="300154">1</cx:pt>
          <cx:pt idx="300155">0</cx:pt>
          <cx:pt idx="300156">48</cx:pt>
          <cx:pt idx="300157">0</cx:pt>
          <cx:pt idx="300158">8</cx:pt>
          <cx:pt idx="300159">0</cx:pt>
          <cx:pt idx="300160">51</cx:pt>
          <cx:pt idx="300161">25</cx:pt>
          <cx:pt idx="300162">739</cx:pt>
          <cx:pt idx="300163">4</cx:pt>
          <cx:pt idx="300164">4</cx:pt>
          <cx:pt idx="300165">2</cx:pt>
          <cx:pt idx="300166">79</cx:pt>
          <cx:pt idx="300167">0</cx:pt>
          <cx:pt idx="300168">0</cx:pt>
          <cx:pt idx="300169">3</cx:pt>
          <cx:pt idx="300170">0</cx:pt>
          <cx:pt idx="300171">12</cx:pt>
          <cx:pt idx="300172">0</cx:pt>
          <cx:pt idx="300173">22</cx:pt>
          <cx:pt idx="300174">1</cx:pt>
          <cx:pt idx="300175">0</cx:pt>
          <cx:pt idx="300176">0</cx:pt>
          <cx:pt idx="300177">34</cx:pt>
          <cx:pt idx="300178">0</cx:pt>
          <cx:pt idx="300179">0</cx:pt>
          <cx:pt idx="300180">182</cx:pt>
          <cx:pt idx="300181">91</cx:pt>
          <cx:pt idx="300182">29</cx:pt>
          <cx:pt idx="300183">0</cx:pt>
          <cx:pt idx="300184">1</cx:pt>
          <cx:pt idx="300185">0</cx:pt>
          <cx:pt idx="300186">60</cx:pt>
          <cx:pt idx="300187">94</cx:pt>
          <cx:pt idx="300188">36</cx:pt>
          <cx:pt idx="300189">10</cx:pt>
          <cx:pt idx="300190">146</cx:pt>
          <cx:pt idx="300191">6</cx:pt>
          <cx:pt idx="300192">1</cx:pt>
          <cx:pt idx="300193">2</cx:pt>
          <cx:pt idx="300194">192</cx:pt>
          <cx:pt idx="300195">0</cx:pt>
          <cx:pt idx="300196">12</cx:pt>
          <cx:pt idx="300197">0</cx:pt>
          <cx:pt idx="300198">14</cx:pt>
          <cx:pt idx="300199">4</cx:pt>
          <cx:pt idx="300200">20</cx:pt>
          <cx:pt idx="300201">0</cx:pt>
          <cx:pt idx="300202">9</cx:pt>
          <cx:pt idx="300203">0</cx:pt>
          <cx:pt idx="300204">50</cx:pt>
          <cx:pt idx="300205">0</cx:pt>
          <cx:pt idx="300206">111</cx:pt>
          <cx:pt idx="300207">1</cx:pt>
          <cx:pt idx="300208">0</cx:pt>
          <cx:pt idx="300209">0</cx:pt>
          <cx:pt idx="300210">0</cx:pt>
          <cx:pt idx="300211">0</cx:pt>
          <cx:pt idx="300212">6</cx:pt>
          <cx:pt idx="300213">32</cx:pt>
          <cx:pt idx="300214">15</cx:pt>
          <cx:pt idx="300215">47</cx:pt>
          <cx:pt idx="300216">7</cx:pt>
          <cx:pt idx="300217">0</cx:pt>
          <cx:pt idx="300218">0</cx:pt>
          <cx:pt idx="300219">1</cx:pt>
          <cx:pt idx="300220">2</cx:pt>
          <cx:pt idx="300221">35</cx:pt>
          <cx:pt idx="300222">23</cx:pt>
          <cx:pt idx="300223">63</cx:pt>
          <cx:pt idx="300224">42</cx:pt>
          <cx:pt idx="300225">0</cx:pt>
          <cx:pt idx="300226">0</cx:pt>
          <cx:pt idx="300227">2</cx:pt>
          <cx:pt idx="300228">1</cx:pt>
          <cx:pt idx="300229">1</cx:pt>
          <cx:pt idx="300230">5</cx:pt>
          <cx:pt idx="300231">0</cx:pt>
          <cx:pt idx="300232">0</cx:pt>
          <cx:pt idx="300233">6</cx:pt>
          <cx:pt idx="300234">1</cx:pt>
          <cx:pt idx="300235">1</cx:pt>
          <cx:pt idx="300236">17</cx:pt>
          <cx:pt idx="300237">97</cx:pt>
          <cx:pt idx="300238">28</cx:pt>
          <cx:pt idx="300239">106</cx:pt>
          <cx:pt idx="300240">38</cx:pt>
          <cx:pt idx="300241">0</cx:pt>
          <cx:pt idx="300242">6</cx:pt>
          <cx:pt idx="300243">23</cx:pt>
          <cx:pt idx="300244">7</cx:pt>
          <cx:pt idx="300245">0</cx:pt>
          <cx:pt idx="300246">69</cx:pt>
          <cx:pt idx="300247">0</cx:pt>
          <cx:pt idx="300248">170</cx:pt>
          <cx:pt idx="300249">0</cx:pt>
          <cx:pt idx="300250">1</cx:pt>
          <cx:pt idx="300251">55</cx:pt>
          <cx:pt idx="300252">8</cx:pt>
          <cx:pt idx="300253">4</cx:pt>
          <cx:pt idx="300254">17</cx:pt>
          <cx:pt idx="300255">42</cx:pt>
          <cx:pt idx="300256">1</cx:pt>
          <cx:pt idx="300257">0</cx:pt>
          <cx:pt idx="300258">0</cx:pt>
          <cx:pt idx="300259">21</cx:pt>
          <cx:pt idx="300260">12</cx:pt>
          <cx:pt idx="300261">7</cx:pt>
          <cx:pt idx="300262">0</cx:pt>
          <cx:pt idx="300263">0</cx:pt>
          <cx:pt idx="300264">30</cx:pt>
          <cx:pt idx="300265">0</cx:pt>
          <cx:pt idx="300266">0</cx:pt>
          <cx:pt idx="300267">0</cx:pt>
          <cx:pt idx="300268">0</cx:pt>
          <cx:pt idx="300269">0</cx:pt>
          <cx:pt idx="300270">20</cx:pt>
          <cx:pt idx="300271">0</cx:pt>
          <cx:pt idx="300272">17</cx:pt>
          <cx:pt idx="300273">43</cx:pt>
          <cx:pt idx="300274">147</cx:pt>
          <cx:pt idx="300275">9</cx:pt>
          <cx:pt idx="300276">13</cx:pt>
          <cx:pt idx="300277">5</cx:pt>
          <cx:pt idx="300278">3</cx:pt>
          <cx:pt idx="300279">4</cx:pt>
          <cx:pt idx="300280">0</cx:pt>
          <cx:pt idx="300281">7</cx:pt>
          <cx:pt idx="300282">0</cx:pt>
          <cx:pt idx="300283">0</cx:pt>
          <cx:pt idx="300284">104</cx:pt>
          <cx:pt idx="300285">37</cx:pt>
          <cx:pt idx="300286">24</cx:pt>
          <cx:pt idx="300287">10</cx:pt>
          <cx:pt idx="300288">75</cx:pt>
          <cx:pt idx="300289">124</cx:pt>
          <cx:pt idx="300290">8</cx:pt>
          <cx:pt idx="300291">245</cx:pt>
          <cx:pt idx="300292">22</cx:pt>
          <cx:pt idx="300293">198</cx:pt>
          <cx:pt idx="300294">3</cx:pt>
          <cx:pt idx="300295">3</cx:pt>
          <cx:pt idx="300296">44</cx:pt>
          <cx:pt idx="300297">0</cx:pt>
          <cx:pt idx="300298">0</cx:pt>
          <cx:pt idx="300299">0</cx:pt>
          <cx:pt idx="300300">0</cx:pt>
          <cx:pt idx="300301">24</cx:pt>
          <cx:pt idx="300302">4</cx:pt>
          <cx:pt idx="300303">28</cx:pt>
          <cx:pt idx="300304">498</cx:pt>
          <cx:pt idx="300305">0</cx:pt>
          <cx:pt idx="300306">81</cx:pt>
          <cx:pt idx="300307">0</cx:pt>
          <cx:pt idx="300308">2</cx:pt>
          <cx:pt idx="300309">13</cx:pt>
          <cx:pt idx="300310">0</cx:pt>
          <cx:pt idx="300311">79</cx:pt>
          <cx:pt idx="300312">38</cx:pt>
          <cx:pt idx="300313">5</cx:pt>
          <cx:pt idx="300314">14</cx:pt>
          <cx:pt idx="300315">204</cx:pt>
          <cx:pt idx="300316">40</cx:pt>
          <cx:pt idx="300317">0</cx:pt>
          <cx:pt idx="300318">4</cx:pt>
          <cx:pt idx="300319">0</cx:pt>
          <cx:pt idx="300320">0</cx:pt>
          <cx:pt idx="300321">85</cx:pt>
          <cx:pt idx="300322">14</cx:pt>
          <cx:pt idx="300323">1</cx:pt>
          <cx:pt idx="300324">7</cx:pt>
          <cx:pt idx="300325">0</cx:pt>
          <cx:pt idx="300326">524</cx:pt>
          <cx:pt idx="300327">14</cx:pt>
          <cx:pt idx="300328">142</cx:pt>
          <cx:pt idx="300329">0</cx:pt>
          <cx:pt idx="300330">80</cx:pt>
          <cx:pt idx="300331">0</cx:pt>
          <cx:pt idx="300332">0</cx:pt>
          <cx:pt idx="300333">42</cx:pt>
          <cx:pt idx="300334">3</cx:pt>
          <cx:pt idx="300335">56</cx:pt>
          <cx:pt idx="300336">1</cx:pt>
          <cx:pt idx="300337">0</cx:pt>
          <cx:pt idx="300338">232</cx:pt>
          <cx:pt idx="300339">0</cx:pt>
          <cx:pt idx="300340">40</cx:pt>
          <cx:pt idx="300341">1</cx:pt>
          <cx:pt idx="300342">82</cx:pt>
          <cx:pt idx="300343">0</cx:pt>
          <cx:pt idx="300344">4</cx:pt>
          <cx:pt idx="300345">3</cx:pt>
          <cx:pt idx="300346">118</cx:pt>
          <cx:pt idx="300347">6</cx:pt>
          <cx:pt idx="300348">119</cx:pt>
          <cx:pt idx="300349">34</cx:pt>
          <cx:pt idx="300350">30</cx:pt>
          <cx:pt idx="300351">4</cx:pt>
          <cx:pt idx="300352">4</cx:pt>
          <cx:pt idx="300353">13</cx:pt>
          <cx:pt idx="300354">1</cx:pt>
          <cx:pt idx="300355">0</cx:pt>
          <cx:pt idx="300356">1</cx:pt>
          <cx:pt idx="300357">0</cx:pt>
          <cx:pt idx="300358">140</cx:pt>
          <cx:pt idx="300359">2</cx:pt>
          <cx:pt idx="300360">0</cx:pt>
          <cx:pt idx="300361">3</cx:pt>
          <cx:pt idx="300362">1</cx:pt>
          <cx:pt idx="300363">3</cx:pt>
          <cx:pt idx="300364">23</cx:pt>
          <cx:pt idx="300365">57</cx:pt>
          <cx:pt idx="300366">136</cx:pt>
          <cx:pt idx="300367">0</cx:pt>
          <cx:pt idx="300368">0</cx:pt>
          <cx:pt idx="300369">0</cx:pt>
          <cx:pt idx="300370">1</cx:pt>
          <cx:pt idx="300371">0</cx:pt>
          <cx:pt idx="300372">8</cx:pt>
          <cx:pt idx="300373">139</cx:pt>
          <cx:pt idx="300374">72</cx:pt>
          <cx:pt idx="300375">2</cx:pt>
          <cx:pt idx="300376">1</cx:pt>
          <cx:pt idx="300377">0</cx:pt>
          <cx:pt idx="300378">17</cx:pt>
          <cx:pt idx="300379">1</cx:pt>
          <cx:pt idx="300380">15</cx:pt>
          <cx:pt idx="300381">4</cx:pt>
          <cx:pt idx="300382">54</cx:pt>
          <cx:pt idx="300383">23</cx:pt>
          <cx:pt idx="300384">13</cx:pt>
          <cx:pt idx="300385">7</cx:pt>
          <cx:pt idx="300386">3</cx:pt>
          <cx:pt idx="300387">2</cx:pt>
          <cx:pt idx="300388">0</cx:pt>
          <cx:pt idx="300389">126</cx:pt>
          <cx:pt idx="300390">0</cx:pt>
          <cx:pt idx="300391">0</cx:pt>
          <cx:pt idx="300392">0</cx:pt>
          <cx:pt idx="300393">0</cx:pt>
          <cx:pt idx="300394">1</cx:pt>
          <cx:pt idx="300395">1</cx:pt>
          <cx:pt idx="300396">0</cx:pt>
          <cx:pt idx="300397">0</cx:pt>
          <cx:pt idx="300398">1</cx:pt>
          <cx:pt idx="300399">0</cx:pt>
          <cx:pt idx="300400">0</cx:pt>
          <cx:pt idx="300401">4</cx:pt>
          <cx:pt idx="300402">0</cx:pt>
          <cx:pt idx="300403">1</cx:pt>
          <cx:pt idx="300404">6</cx:pt>
          <cx:pt idx="300405">85</cx:pt>
          <cx:pt idx="300406">7</cx:pt>
          <cx:pt idx="300407">48</cx:pt>
          <cx:pt idx="300408">112</cx:pt>
          <cx:pt idx="300409">98</cx:pt>
          <cx:pt idx="300410">0</cx:pt>
          <cx:pt idx="300411">45</cx:pt>
          <cx:pt idx="300412">1</cx:pt>
          <cx:pt idx="300413">4</cx:pt>
          <cx:pt idx="300414">13</cx:pt>
          <cx:pt idx="300415">34</cx:pt>
          <cx:pt idx="300416">0</cx:pt>
          <cx:pt idx="300417">6</cx:pt>
          <cx:pt idx="300418">334</cx:pt>
          <cx:pt idx="300419">59</cx:pt>
          <cx:pt idx="300420">0</cx:pt>
          <cx:pt idx="300421">0</cx:pt>
          <cx:pt idx="300422">0</cx:pt>
          <cx:pt idx="300423">0</cx:pt>
          <cx:pt idx="300424">69</cx:pt>
          <cx:pt idx="300425">3</cx:pt>
          <cx:pt idx="300426">0</cx:pt>
          <cx:pt idx="300427">0</cx:pt>
          <cx:pt idx="300428">0</cx:pt>
          <cx:pt idx="300429">55</cx:pt>
          <cx:pt idx="300430">47</cx:pt>
          <cx:pt idx="300431">9</cx:pt>
          <cx:pt idx="300432">129</cx:pt>
          <cx:pt idx="300433">0</cx:pt>
          <cx:pt idx="300434">1</cx:pt>
          <cx:pt idx="300435">44</cx:pt>
          <cx:pt idx="300436">124</cx:pt>
          <cx:pt idx="300437">171</cx:pt>
          <cx:pt idx="300438">2</cx:pt>
          <cx:pt idx="300439">1</cx:pt>
          <cx:pt idx="300440">1</cx:pt>
          <cx:pt idx="300441">66</cx:pt>
          <cx:pt idx="300442">21</cx:pt>
          <cx:pt idx="300443">0</cx:pt>
          <cx:pt idx="300444">15</cx:pt>
          <cx:pt idx="300445">0</cx:pt>
          <cx:pt idx="300446">39</cx:pt>
          <cx:pt idx="300447">0</cx:pt>
          <cx:pt idx="300448">6</cx:pt>
          <cx:pt idx="300449">0</cx:pt>
          <cx:pt idx="300450">1</cx:pt>
          <cx:pt idx="300451">4</cx:pt>
          <cx:pt idx="300452">70</cx:pt>
          <cx:pt idx="300453">7</cx:pt>
          <cx:pt idx="300454">0</cx:pt>
          <cx:pt idx="300455">17</cx:pt>
          <cx:pt idx="300456">0</cx:pt>
          <cx:pt idx="300457">78</cx:pt>
          <cx:pt idx="300458">227</cx:pt>
          <cx:pt idx="300459">1</cx:pt>
          <cx:pt idx="300460">0</cx:pt>
          <cx:pt idx="300461">3</cx:pt>
          <cx:pt idx="300462">0</cx:pt>
          <cx:pt idx="300463">0</cx:pt>
          <cx:pt idx="300464">0</cx:pt>
          <cx:pt idx="300465">0</cx:pt>
          <cx:pt idx="300466">75</cx:pt>
          <cx:pt idx="300467">23</cx:pt>
          <cx:pt idx="300468">9</cx:pt>
          <cx:pt idx="300469">89</cx:pt>
          <cx:pt idx="300470">4</cx:pt>
          <cx:pt idx="300471">41</cx:pt>
          <cx:pt idx="300472">19</cx:pt>
          <cx:pt idx="300473">189</cx:pt>
          <cx:pt idx="300474">0</cx:pt>
          <cx:pt idx="300475">0</cx:pt>
          <cx:pt idx="300476">22</cx:pt>
          <cx:pt idx="300477">117</cx:pt>
          <cx:pt idx="300478">2</cx:pt>
          <cx:pt idx="300479">342</cx:pt>
          <cx:pt idx="300480">309</cx:pt>
          <cx:pt idx="300481">41</cx:pt>
          <cx:pt idx="300482">3</cx:pt>
          <cx:pt idx="300483">0</cx:pt>
          <cx:pt idx="300484">0</cx:pt>
          <cx:pt idx="300485">6</cx:pt>
          <cx:pt idx="300486">1</cx:pt>
          <cx:pt idx="300487">45</cx:pt>
          <cx:pt idx="300488">13</cx:pt>
          <cx:pt idx="300489">20</cx:pt>
          <cx:pt idx="300490">10</cx:pt>
          <cx:pt idx="300491">878</cx:pt>
          <cx:pt idx="300492">2</cx:pt>
          <cx:pt idx="300493">0</cx:pt>
          <cx:pt idx="300494">7</cx:pt>
          <cx:pt idx="300495">22</cx:pt>
          <cx:pt idx="300496">122</cx:pt>
          <cx:pt idx="300497">0</cx:pt>
          <cx:pt idx="300498">183</cx:pt>
          <cx:pt idx="300499">28</cx:pt>
          <cx:pt idx="300500">100</cx:pt>
          <cx:pt idx="300501">1</cx:pt>
          <cx:pt idx="300502">1</cx:pt>
          <cx:pt idx="300503">14</cx:pt>
          <cx:pt idx="300504">1</cx:pt>
          <cx:pt idx="300505">12</cx:pt>
          <cx:pt idx="300506">16</cx:pt>
          <cx:pt idx="300507">36</cx:pt>
          <cx:pt idx="300508">1022</cx:pt>
          <cx:pt idx="300509">10</cx:pt>
          <cx:pt idx="300510">0</cx:pt>
          <cx:pt idx="300511">8</cx:pt>
          <cx:pt idx="300512">97</cx:pt>
          <cx:pt idx="300513">43</cx:pt>
          <cx:pt idx="300514">13</cx:pt>
          <cx:pt idx="300515">21</cx:pt>
          <cx:pt idx="300516">7</cx:pt>
          <cx:pt idx="300517">1</cx:pt>
          <cx:pt idx="300518">2</cx:pt>
          <cx:pt idx="300519">9</cx:pt>
          <cx:pt idx="300520">58</cx:pt>
          <cx:pt idx="300521">211</cx:pt>
          <cx:pt idx="300522">0</cx:pt>
          <cx:pt idx="300523">2</cx:pt>
          <cx:pt idx="300524">76</cx:pt>
          <cx:pt idx="300525">7</cx:pt>
          <cx:pt idx="300526">0</cx:pt>
          <cx:pt idx="300527">37</cx:pt>
          <cx:pt idx="300528">13</cx:pt>
          <cx:pt idx="300529">26</cx:pt>
          <cx:pt idx="300530">3</cx:pt>
          <cx:pt idx="300531">18</cx:pt>
          <cx:pt idx="300532">62</cx:pt>
          <cx:pt idx="300533">55</cx:pt>
          <cx:pt idx="300534">1</cx:pt>
          <cx:pt idx="300535">1</cx:pt>
          <cx:pt idx="300536">0</cx:pt>
          <cx:pt idx="300537">0</cx:pt>
          <cx:pt idx="300538">5</cx:pt>
          <cx:pt idx="300539">4</cx:pt>
          <cx:pt idx="300540">28</cx:pt>
          <cx:pt idx="300541">12</cx:pt>
          <cx:pt idx="300542">1</cx:pt>
          <cx:pt idx="300543">0</cx:pt>
          <cx:pt idx="300544">5</cx:pt>
          <cx:pt idx="300545">21</cx:pt>
          <cx:pt idx="300546">2</cx:pt>
          <cx:pt idx="300547">99</cx:pt>
          <cx:pt idx="300548">90</cx:pt>
          <cx:pt idx="300549">21</cx:pt>
          <cx:pt idx="300550">4</cx:pt>
          <cx:pt idx="300551">1</cx:pt>
          <cx:pt idx="300552">0</cx:pt>
          <cx:pt idx="300553">13</cx:pt>
          <cx:pt idx="300554">21</cx:pt>
          <cx:pt idx="300555">0</cx:pt>
          <cx:pt idx="300556">1</cx:pt>
          <cx:pt idx="300557">0</cx:pt>
          <cx:pt idx="300558">1</cx:pt>
          <cx:pt idx="300559">0</cx:pt>
          <cx:pt idx="300560">0</cx:pt>
          <cx:pt idx="300561">77</cx:pt>
          <cx:pt idx="300562">0</cx:pt>
          <cx:pt idx="300563">7</cx:pt>
          <cx:pt idx="300564">0</cx:pt>
          <cx:pt idx="300565">18</cx:pt>
          <cx:pt idx="300566">12</cx:pt>
          <cx:pt idx="300567">12</cx:pt>
          <cx:pt idx="300568">35</cx:pt>
          <cx:pt idx="300569">1</cx:pt>
          <cx:pt idx="300570">17</cx:pt>
          <cx:pt idx="300571">1</cx:pt>
          <cx:pt idx="300572">6</cx:pt>
          <cx:pt idx="300573">8</cx:pt>
          <cx:pt idx="300574">0</cx:pt>
          <cx:pt idx="300575">0</cx:pt>
          <cx:pt idx="300576">0</cx:pt>
          <cx:pt idx="300577">0</cx:pt>
          <cx:pt idx="300578">0</cx:pt>
          <cx:pt idx="300579">0</cx:pt>
          <cx:pt idx="300580">37</cx:pt>
          <cx:pt idx="300581">2</cx:pt>
          <cx:pt idx="300582">84</cx:pt>
          <cx:pt idx="300583">0</cx:pt>
          <cx:pt idx="300584">1</cx:pt>
          <cx:pt idx="300585">0</cx:pt>
          <cx:pt idx="300586">0</cx:pt>
          <cx:pt idx="300587">1</cx:pt>
          <cx:pt idx="300588">155</cx:pt>
          <cx:pt idx="300589">499</cx:pt>
          <cx:pt idx="300590">1</cx:pt>
          <cx:pt idx="300591">0</cx:pt>
          <cx:pt idx="300592">0</cx:pt>
          <cx:pt idx="300593">19</cx:pt>
          <cx:pt idx="300594">0</cx:pt>
          <cx:pt idx="300595">76</cx:pt>
          <cx:pt idx="300596">7</cx:pt>
          <cx:pt idx="300597">42</cx:pt>
          <cx:pt idx="300598">2</cx:pt>
          <cx:pt idx="300599">42</cx:pt>
          <cx:pt idx="300600">4</cx:pt>
          <cx:pt idx="300601">16</cx:pt>
          <cx:pt idx="300602">0</cx:pt>
          <cx:pt idx="300603">0</cx:pt>
          <cx:pt idx="300604">4</cx:pt>
          <cx:pt idx="300605">69</cx:pt>
          <cx:pt idx="300606">304</cx:pt>
          <cx:pt idx="300607">0</cx:pt>
          <cx:pt idx="300608">15</cx:pt>
          <cx:pt idx="300609">5</cx:pt>
          <cx:pt idx="300610">1</cx:pt>
          <cx:pt idx="300611">17</cx:pt>
          <cx:pt idx="300612">41</cx:pt>
          <cx:pt idx="300613">10</cx:pt>
          <cx:pt idx="300614">2</cx:pt>
          <cx:pt idx="300615">34</cx:pt>
          <cx:pt idx="300616">9</cx:pt>
          <cx:pt idx="300617">8</cx:pt>
          <cx:pt idx="300618">1</cx:pt>
          <cx:pt idx="300619">4</cx:pt>
          <cx:pt idx="300620">4</cx:pt>
          <cx:pt idx="300621">248</cx:pt>
          <cx:pt idx="300622">0</cx:pt>
          <cx:pt idx="300623">1</cx:pt>
          <cx:pt idx="300624">0</cx:pt>
          <cx:pt idx="300625">0</cx:pt>
          <cx:pt idx="300626">0</cx:pt>
          <cx:pt idx="300627">0</cx:pt>
          <cx:pt idx="300628">15</cx:pt>
          <cx:pt idx="300629">28</cx:pt>
          <cx:pt idx="300630">1</cx:pt>
          <cx:pt idx="300631">0</cx:pt>
          <cx:pt idx="300632">0</cx:pt>
          <cx:pt idx="300633">21</cx:pt>
          <cx:pt idx="300634">0</cx:pt>
          <cx:pt idx="300635">14</cx:pt>
          <cx:pt idx="300636">42</cx:pt>
          <cx:pt idx="300637">602</cx:pt>
          <cx:pt idx="300638">12</cx:pt>
          <cx:pt idx="300639">318</cx:pt>
          <cx:pt idx="300640">359</cx:pt>
          <cx:pt idx="300641">0</cx:pt>
          <cx:pt idx="300642">2</cx:pt>
          <cx:pt idx="300643">191</cx:pt>
          <cx:pt idx="300644">1</cx:pt>
          <cx:pt idx="300645">0</cx:pt>
          <cx:pt idx="300646">0</cx:pt>
          <cx:pt idx="300647">141</cx:pt>
          <cx:pt idx="300648">2</cx:pt>
          <cx:pt idx="300649">49</cx:pt>
          <cx:pt idx="300650">193</cx:pt>
          <cx:pt idx="300651">115</cx:pt>
          <cx:pt idx="300652">0</cx:pt>
          <cx:pt idx="300653">6</cx:pt>
          <cx:pt idx="300654">154</cx:pt>
          <cx:pt idx="300655">98</cx:pt>
          <cx:pt idx="300656">9</cx:pt>
          <cx:pt idx="300657">0</cx:pt>
          <cx:pt idx="300658">0</cx:pt>
          <cx:pt idx="300659">143</cx:pt>
          <cx:pt idx="300660">10</cx:pt>
          <cx:pt idx="300661">56</cx:pt>
          <cx:pt idx="300662">25</cx:pt>
          <cx:pt idx="300663">5</cx:pt>
          <cx:pt idx="300664">36</cx:pt>
          <cx:pt idx="300665">20</cx:pt>
          <cx:pt idx="300666">0</cx:pt>
          <cx:pt idx="300667">1</cx:pt>
          <cx:pt idx="300668">2</cx:pt>
          <cx:pt idx="300669">1</cx:pt>
          <cx:pt idx="300670">48</cx:pt>
          <cx:pt idx="300671">60</cx:pt>
          <cx:pt idx="300672">12</cx:pt>
          <cx:pt idx="300673">0</cx:pt>
          <cx:pt idx="300674">1</cx:pt>
          <cx:pt idx="300675">0</cx:pt>
          <cx:pt idx="300676">0</cx:pt>
          <cx:pt idx="300677">0</cx:pt>
          <cx:pt idx="300678">22</cx:pt>
          <cx:pt idx="300679">5</cx:pt>
          <cx:pt idx="300680">1</cx:pt>
          <cx:pt idx="300681">89</cx:pt>
          <cx:pt idx="300682">0</cx:pt>
          <cx:pt idx="300683">0</cx:pt>
          <cx:pt idx="300684">1</cx:pt>
          <cx:pt idx="300685">16</cx:pt>
          <cx:pt idx="300686">14</cx:pt>
          <cx:pt idx="300687">143</cx:pt>
          <cx:pt idx="300688">10</cx:pt>
          <cx:pt idx="300689">145</cx:pt>
          <cx:pt idx="300690">7</cx:pt>
          <cx:pt idx="300691">21</cx:pt>
          <cx:pt idx="300692">42</cx:pt>
          <cx:pt idx="300693">18</cx:pt>
          <cx:pt idx="300694">15</cx:pt>
          <cx:pt idx="300695">279</cx:pt>
          <cx:pt idx="300696">1</cx:pt>
          <cx:pt idx="300697">13</cx:pt>
          <cx:pt idx="300698">8</cx:pt>
          <cx:pt idx="300699">0</cx:pt>
          <cx:pt idx="300700">8</cx:pt>
          <cx:pt idx="300701">446</cx:pt>
          <cx:pt idx="300702">40</cx:pt>
          <cx:pt idx="300703">0</cx:pt>
          <cx:pt idx="300704">236</cx:pt>
          <cx:pt idx="300705">577</cx:pt>
          <cx:pt idx="300706">1</cx:pt>
          <cx:pt idx="300707">745</cx:pt>
          <cx:pt idx="300708">1</cx:pt>
          <cx:pt idx="300709">54</cx:pt>
          <cx:pt idx="300710">128</cx:pt>
          <cx:pt idx="300711">28</cx:pt>
          <cx:pt idx="300712">0</cx:pt>
          <cx:pt idx="300713">2</cx:pt>
          <cx:pt idx="300714">0</cx:pt>
          <cx:pt idx="300715">0</cx:pt>
          <cx:pt idx="300716">0</cx:pt>
          <cx:pt idx="300717">2</cx:pt>
          <cx:pt idx="300718">0</cx:pt>
          <cx:pt idx="300719">1</cx:pt>
          <cx:pt idx="300720">0</cx:pt>
          <cx:pt idx="300721">0</cx:pt>
          <cx:pt idx="300722">1</cx:pt>
          <cx:pt idx="300723">51</cx:pt>
          <cx:pt idx="300724">7</cx:pt>
          <cx:pt idx="300725">1</cx:pt>
          <cx:pt idx="300726">103</cx:pt>
          <cx:pt idx="300727">43</cx:pt>
          <cx:pt idx="300728">1</cx:pt>
          <cx:pt idx="300729">5</cx:pt>
          <cx:pt idx="300730">5</cx:pt>
          <cx:pt idx="300731">5</cx:pt>
          <cx:pt idx="300732">8</cx:pt>
          <cx:pt idx="300733">14</cx:pt>
          <cx:pt idx="300734">17</cx:pt>
          <cx:pt idx="300735">1</cx:pt>
          <cx:pt idx="300736">8</cx:pt>
          <cx:pt idx="300737">1</cx:pt>
          <cx:pt idx="300738">1</cx:pt>
          <cx:pt idx="300739">3</cx:pt>
          <cx:pt idx="300740">0</cx:pt>
          <cx:pt idx="300741">44</cx:pt>
          <cx:pt idx="300742">141</cx:pt>
          <cx:pt idx="300743">2</cx:pt>
          <cx:pt idx="300744">0</cx:pt>
          <cx:pt idx="300745">2</cx:pt>
          <cx:pt idx="300746">101</cx:pt>
          <cx:pt idx="300747">1</cx:pt>
          <cx:pt idx="300748">0</cx:pt>
          <cx:pt idx="300749">21</cx:pt>
          <cx:pt idx="300750">2</cx:pt>
          <cx:pt idx="300751">236</cx:pt>
          <cx:pt idx="300752">0</cx:pt>
          <cx:pt idx="300753">7</cx:pt>
          <cx:pt idx="300754">322</cx:pt>
          <cx:pt idx="300755">3</cx:pt>
          <cx:pt idx="300756">0</cx:pt>
          <cx:pt idx="300757">3</cx:pt>
          <cx:pt idx="300758">0</cx:pt>
          <cx:pt idx="300759">1</cx:pt>
          <cx:pt idx="300760">0</cx:pt>
          <cx:pt idx="300761">3</cx:pt>
          <cx:pt idx="300762">24</cx:pt>
          <cx:pt idx="300763">3</cx:pt>
          <cx:pt idx="300764">113</cx:pt>
          <cx:pt idx="300765">0</cx:pt>
          <cx:pt idx="300766">75</cx:pt>
          <cx:pt idx="300767">62</cx:pt>
          <cx:pt idx="300768">95</cx:pt>
          <cx:pt idx="300769">0</cx:pt>
          <cx:pt idx="300770">6</cx:pt>
          <cx:pt idx="300771">0</cx:pt>
          <cx:pt idx="300772">0</cx:pt>
          <cx:pt idx="300773">0</cx:pt>
          <cx:pt idx="300774">2</cx:pt>
          <cx:pt idx="300775">14</cx:pt>
          <cx:pt idx="300776">15</cx:pt>
          <cx:pt idx="300777">0</cx:pt>
          <cx:pt idx="300778">7</cx:pt>
          <cx:pt idx="300779">11</cx:pt>
          <cx:pt idx="300780">4</cx:pt>
          <cx:pt idx="300781">1</cx:pt>
          <cx:pt idx="300782">12</cx:pt>
          <cx:pt idx="300783">6</cx:pt>
          <cx:pt idx="300784">29</cx:pt>
          <cx:pt idx="300785">0</cx:pt>
          <cx:pt idx="300786">31</cx:pt>
          <cx:pt idx="300787">46</cx:pt>
          <cx:pt idx="300788">9</cx:pt>
          <cx:pt idx="300789">9</cx:pt>
          <cx:pt idx="300790">4</cx:pt>
          <cx:pt idx="300791">1</cx:pt>
          <cx:pt idx="300792">1</cx:pt>
          <cx:pt idx="300793">1</cx:pt>
          <cx:pt idx="300794">1</cx:pt>
          <cx:pt idx="300795">110</cx:pt>
          <cx:pt idx="300796">1</cx:pt>
          <cx:pt idx="300797">1</cx:pt>
          <cx:pt idx="300798">0</cx:pt>
          <cx:pt idx="300799">2</cx:pt>
          <cx:pt idx="300800">1</cx:pt>
          <cx:pt idx="300801">0</cx:pt>
          <cx:pt idx="300802">2</cx:pt>
          <cx:pt idx="300803">0</cx:pt>
          <cx:pt idx="300804">7</cx:pt>
          <cx:pt idx="300805">0</cx:pt>
          <cx:pt idx="300806">67</cx:pt>
          <cx:pt idx="300807">3</cx:pt>
          <cx:pt idx="300808">20</cx:pt>
          <cx:pt idx="300809">64</cx:pt>
          <cx:pt idx="300810">0</cx:pt>
          <cx:pt idx="300811">4</cx:pt>
          <cx:pt idx="300812">0</cx:pt>
          <cx:pt idx="300813">18</cx:pt>
          <cx:pt idx="300814">1</cx:pt>
          <cx:pt idx="300815">0</cx:pt>
          <cx:pt idx="300816">0</cx:pt>
          <cx:pt idx="300817">115</cx:pt>
          <cx:pt idx="300818">213</cx:pt>
          <cx:pt idx="300819">0</cx:pt>
          <cx:pt idx="300820">0</cx:pt>
          <cx:pt idx="300821">2</cx:pt>
          <cx:pt idx="300822">142</cx:pt>
          <cx:pt idx="300823">162</cx:pt>
          <cx:pt idx="300824">0</cx:pt>
          <cx:pt idx="300825">19</cx:pt>
          <cx:pt idx="300826">14</cx:pt>
          <cx:pt idx="300827">0</cx:pt>
          <cx:pt idx="300828">0</cx:pt>
          <cx:pt idx="300829">189</cx:pt>
          <cx:pt idx="300830">0</cx:pt>
          <cx:pt idx="300831">2</cx:pt>
          <cx:pt idx="300832">10</cx:pt>
          <cx:pt idx="300833">9</cx:pt>
          <cx:pt idx="300834">357</cx:pt>
          <cx:pt idx="300835">7</cx:pt>
          <cx:pt idx="300836">38</cx:pt>
          <cx:pt idx="300837">1</cx:pt>
          <cx:pt idx="300838">71</cx:pt>
          <cx:pt idx="300839">90</cx:pt>
          <cx:pt idx="300840">0</cx:pt>
          <cx:pt idx="300841">6</cx:pt>
          <cx:pt idx="300842">4</cx:pt>
          <cx:pt idx="300843">21</cx:pt>
          <cx:pt idx="300844">25</cx:pt>
          <cx:pt idx="300845">0</cx:pt>
          <cx:pt idx="300846">56</cx:pt>
          <cx:pt idx="300847">0</cx:pt>
          <cx:pt idx="300848">0</cx:pt>
          <cx:pt idx="300849">1</cx:pt>
          <cx:pt idx="300850">30</cx:pt>
          <cx:pt idx="300851">0</cx:pt>
          <cx:pt idx="300852">74</cx:pt>
          <cx:pt idx="300853">7</cx:pt>
          <cx:pt idx="300854">75</cx:pt>
          <cx:pt idx="300855">1</cx:pt>
          <cx:pt idx="300856">38</cx:pt>
          <cx:pt idx="300857">71</cx:pt>
          <cx:pt idx="300858">13</cx:pt>
          <cx:pt idx="300859">261</cx:pt>
          <cx:pt idx="300860">24</cx:pt>
          <cx:pt idx="300861">15</cx:pt>
          <cx:pt idx="300862">2</cx:pt>
          <cx:pt idx="300863">0</cx:pt>
          <cx:pt idx="300864">0</cx:pt>
          <cx:pt idx="300865">62</cx:pt>
          <cx:pt idx="300866">0</cx:pt>
          <cx:pt idx="300867">0</cx:pt>
          <cx:pt idx="300868">17</cx:pt>
          <cx:pt idx="300869">248</cx:pt>
          <cx:pt idx="300870">61</cx:pt>
          <cx:pt idx="300871">24</cx:pt>
          <cx:pt idx="300872">17</cx:pt>
          <cx:pt idx="300873">8</cx:pt>
          <cx:pt idx="300874">0</cx:pt>
          <cx:pt idx="300875">43</cx:pt>
          <cx:pt idx="300876">0</cx:pt>
          <cx:pt idx="300877">2</cx:pt>
          <cx:pt idx="300878">0</cx:pt>
          <cx:pt idx="300879">1</cx:pt>
          <cx:pt idx="300880">1</cx:pt>
          <cx:pt idx="300881">2</cx:pt>
          <cx:pt idx="300882">205</cx:pt>
          <cx:pt idx="300883">0</cx:pt>
          <cx:pt idx="300884">0</cx:pt>
          <cx:pt idx="300885">0</cx:pt>
          <cx:pt idx="300886">1</cx:pt>
          <cx:pt idx="300887">0</cx:pt>
          <cx:pt idx="300888">0</cx:pt>
          <cx:pt idx="300889">9</cx:pt>
          <cx:pt idx="300890">0</cx:pt>
          <cx:pt idx="300891">0</cx:pt>
          <cx:pt idx="300892">0</cx:pt>
          <cx:pt idx="300893">0</cx:pt>
          <cx:pt idx="300894">0</cx:pt>
          <cx:pt idx="300895">6</cx:pt>
          <cx:pt idx="300896">7</cx:pt>
          <cx:pt idx="300897">28</cx:pt>
          <cx:pt idx="300898">3</cx:pt>
          <cx:pt idx="300899">14</cx:pt>
          <cx:pt idx="300900">101</cx:pt>
          <cx:pt idx="300901">0</cx:pt>
          <cx:pt idx="300902">0</cx:pt>
          <cx:pt idx="300903">76</cx:pt>
          <cx:pt idx="300904">1</cx:pt>
          <cx:pt idx="300905">0</cx:pt>
          <cx:pt idx="300906">101</cx:pt>
          <cx:pt idx="300907">5</cx:pt>
          <cx:pt idx="300908">0</cx:pt>
          <cx:pt idx="300909">20</cx:pt>
          <cx:pt idx="300910">0</cx:pt>
          <cx:pt idx="300911">14</cx:pt>
          <cx:pt idx="300912">0</cx:pt>
          <cx:pt idx="300913">1</cx:pt>
          <cx:pt idx="300914">0</cx:pt>
          <cx:pt idx="300915">46</cx:pt>
          <cx:pt idx="300916">0</cx:pt>
          <cx:pt idx="300917">21</cx:pt>
          <cx:pt idx="300918">0</cx:pt>
          <cx:pt idx="300919">3</cx:pt>
          <cx:pt idx="300920">57</cx:pt>
          <cx:pt idx="300921">3</cx:pt>
          <cx:pt idx="300922">8</cx:pt>
          <cx:pt idx="300923">53</cx:pt>
          <cx:pt idx="300924">339</cx:pt>
          <cx:pt idx="300925">1</cx:pt>
          <cx:pt idx="300926">0</cx:pt>
          <cx:pt idx="300927">28</cx:pt>
          <cx:pt idx="300928">84</cx:pt>
          <cx:pt idx="300929">33</cx:pt>
          <cx:pt idx="300930">2</cx:pt>
          <cx:pt idx="300931">0</cx:pt>
          <cx:pt idx="300932">0</cx:pt>
          <cx:pt idx="300933">0</cx:pt>
          <cx:pt idx="300934">1</cx:pt>
          <cx:pt idx="300935">164</cx:pt>
          <cx:pt idx="300936">0</cx:pt>
          <cx:pt idx="300937">2</cx:pt>
          <cx:pt idx="300938">0</cx:pt>
          <cx:pt idx="300939">0</cx:pt>
          <cx:pt idx="300940">1</cx:pt>
          <cx:pt idx="300941">0</cx:pt>
          <cx:pt idx="300942">9</cx:pt>
          <cx:pt idx="300943">154</cx:pt>
          <cx:pt idx="300944">23</cx:pt>
          <cx:pt idx="300945">1</cx:pt>
          <cx:pt idx="300946">363</cx:pt>
          <cx:pt idx="300947">10</cx:pt>
          <cx:pt idx="300948">69</cx:pt>
          <cx:pt idx="300949">230</cx:pt>
          <cx:pt idx="300950">9</cx:pt>
          <cx:pt idx="300951">13</cx:pt>
          <cx:pt idx="300952">218</cx:pt>
          <cx:pt idx="300953">30</cx:pt>
          <cx:pt idx="300954">32</cx:pt>
          <cx:pt idx="300955">20</cx:pt>
          <cx:pt idx="300956">395</cx:pt>
          <cx:pt idx="300957">8</cx:pt>
          <cx:pt idx="300958">144</cx:pt>
          <cx:pt idx="300959">6</cx:pt>
          <cx:pt idx="300960">30</cx:pt>
          <cx:pt idx="300961">57</cx:pt>
          <cx:pt idx="300962">46</cx:pt>
          <cx:pt idx="300963">31</cx:pt>
          <cx:pt idx="300964">2</cx:pt>
          <cx:pt idx="300965">4</cx:pt>
          <cx:pt idx="300966">0</cx:pt>
          <cx:pt idx="300967">0</cx:pt>
          <cx:pt idx="300968">1</cx:pt>
          <cx:pt idx="300969">19</cx:pt>
          <cx:pt idx="300970">26</cx:pt>
          <cx:pt idx="300971">14</cx:pt>
          <cx:pt idx="300972">4</cx:pt>
          <cx:pt idx="300973">33</cx:pt>
          <cx:pt idx="300974">7</cx:pt>
          <cx:pt idx="300975">65</cx:pt>
          <cx:pt idx="300976">0</cx:pt>
          <cx:pt idx="300977">1</cx:pt>
          <cx:pt idx="300978">0</cx:pt>
          <cx:pt idx="300979">14</cx:pt>
          <cx:pt idx="300980">2</cx:pt>
          <cx:pt idx="300981">0</cx:pt>
          <cx:pt idx="300982">0</cx:pt>
          <cx:pt idx="300983">0</cx:pt>
          <cx:pt idx="300984">1</cx:pt>
          <cx:pt idx="300985">13</cx:pt>
          <cx:pt idx="300986">63</cx:pt>
          <cx:pt idx="300987">160</cx:pt>
          <cx:pt idx="300988">49</cx:pt>
          <cx:pt idx="300989">0</cx:pt>
          <cx:pt idx="300990">18</cx:pt>
          <cx:pt idx="300991">0</cx:pt>
          <cx:pt idx="300992">34</cx:pt>
          <cx:pt idx="300993">1</cx:pt>
          <cx:pt idx="300994">50</cx:pt>
          <cx:pt idx="300995">27</cx:pt>
          <cx:pt idx="300996">0</cx:pt>
          <cx:pt idx="300997">85</cx:pt>
          <cx:pt idx="300998">1</cx:pt>
          <cx:pt idx="300999">0</cx:pt>
          <cx:pt idx="301000">8</cx:pt>
          <cx:pt idx="301001">5</cx:pt>
          <cx:pt idx="301002">0</cx:pt>
          <cx:pt idx="301003">0</cx:pt>
          <cx:pt idx="301004">4</cx:pt>
          <cx:pt idx="301005">29</cx:pt>
          <cx:pt idx="301006">9</cx:pt>
          <cx:pt idx="301007">0</cx:pt>
          <cx:pt idx="301008">32</cx:pt>
          <cx:pt idx="301009">25</cx:pt>
          <cx:pt idx="301010">0</cx:pt>
          <cx:pt idx="301011">0</cx:pt>
          <cx:pt idx="301012">11</cx:pt>
          <cx:pt idx="301013">17</cx:pt>
          <cx:pt idx="301014">6</cx:pt>
          <cx:pt idx="301015">45</cx:pt>
          <cx:pt idx="301016">0</cx:pt>
          <cx:pt idx="301017">7</cx:pt>
          <cx:pt idx="301018">2</cx:pt>
          <cx:pt idx="301019">52</cx:pt>
          <cx:pt idx="301020">0</cx:pt>
          <cx:pt idx="301021">29</cx:pt>
          <cx:pt idx="301022">5</cx:pt>
          <cx:pt idx="301023">9</cx:pt>
          <cx:pt idx="301024">1</cx:pt>
          <cx:pt idx="301025">2</cx:pt>
          <cx:pt idx="301026">6</cx:pt>
          <cx:pt idx="301027">0</cx:pt>
          <cx:pt idx="301028">1</cx:pt>
          <cx:pt idx="301029">5</cx:pt>
          <cx:pt idx="301030">0</cx:pt>
          <cx:pt idx="301031">3</cx:pt>
          <cx:pt idx="301032">3</cx:pt>
          <cx:pt idx="301033">237</cx:pt>
          <cx:pt idx="301034">397</cx:pt>
          <cx:pt idx="301035">0</cx:pt>
          <cx:pt idx="301036">0</cx:pt>
          <cx:pt idx="301037">0</cx:pt>
          <cx:pt idx="301038">0</cx:pt>
          <cx:pt idx="301039">0</cx:pt>
          <cx:pt idx="301040">0</cx:pt>
          <cx:pt idx="301041">0</cx:pt>
          <cx:pt idx="301042">1</cx:pt>
          <cx:pt idx="301043">0</cx:pt>
          <cx:pt idx="301044">46</cx:pt>
          <cx:pt idx="301045">75</cx:pt>
          <cx:pt idx="301046">1</cx:pt>
          <cx:pt idx="301047">1</cx:pt>
          <cx:pt idx="301048">0</cx:pt>
          <cx:pt idx="301049">0</cx:pt>
          <cx:pt idx="301050">0</cx:pt>
          <cx:pt idx="301051">0</cx:pt>
          <cx:pt idx="301052">0</cx:pt>
          <cx:pt idx="301053">10</cx:pt>
          <cx:pt idx="301054">1</cx:pt>
          <cx:pt idx="301055">0</cx:pt>
          <cx:pt idx="301056">11</cx:pt>
          <cx:pt idx="301057">1</cx:pt>
          <cx:pt idx="301058">0</cx:pt>
          <cx:pt idx="301059">0</cx:pt>
          <cx:pt idx="301060">0</cx:pt>
          <cx:pt idx="301061">0</cx:pt>
          <cx:pt idx="301062">0</cx:pt>
          <cx:pt idx="301063">0</cx:pt>
          <cx:pt idx="301064">1</cx:pt>
          <cx:pt idx="301065">0</cx:pt>
          <cx:pt idx="301066">0</cx:pt>
          <cx:pt idx="301067">0</cx:pt>
          <cx:pt idx="301068">0</cx:pt>
          <cx:pt idx="301069">0</cx:pt>
          <cx:pt idx="301070">0</cx:pt>
          <cx:pt idx="301071">0</cx:pt>
          <cx:pt idx="301072">1</cx:pt>
          <cx:pt idx="301073">1</cx:pt>
          <cx:pt idx="301074">0</cx:pt>
          <cx:pt idx="301075">0</cx:pt>
          <cx:pt idx="301076">30</cx:pt>
          <cx:pt idx="301077">51</cx:pt>
          <cx:pt idx="301078">8</cx:pt>
          <cx:pt idx="301079">13</cx:pt>
          <cx:pt idx="301080">72</cx:pt>
          <cx:pt idx="301081">28</cx:pt>
          <cx:pt idx="301082">177</cx:pt>
          <cx:pt idx="301083">13</cx:pt>
          <cx:pt idx="301084">93</cx:pt>
          <cx:pt idx="301085">104</cx:pt>
          <cx:pt idx="301086">0</cx:pt>
          <cx:pt idx="301087">174</cx:pt>
          <cx:pt idx="301088">1</cx:pt>
          <cx:pt idx="301089">61</cx:pt>
          <cx:pt idx="301090">146</cx:pt>
          <cx:pt idx="301091">10</cx:pt>
          <cx:pt idx="301092">120</cx:pt>
          <cx:pt idx="301093">1</cx:pt>
          <cx:pt idx="301094">0</cx:pt>
          <cx:pt idx="301095">14</cx:pt>
          <cx:pt idx="301096">0</cx:pt>
          <cx:pt idx="301097">4</cx:pt>
          <cx:pt idx="301098">13</cx:pt>
          <cx:pt idx="301099">176</cx:pt>
          <cx:pt idx="301100">63</cx:pt>
          <cx:pt idx="301101">13</cx:pt>
          <cx:pt idx="301102">42</cx:pt>
          <cx:pt idx="301103">100</cx:pt>
          <cx:pt idx="301104">181</cx:pt>
          <cx:pt idx="301105">0</cx:pt>
          <cx:pt idx="301106">66</cx:pt>
          <cx:pt idx="301107">57</cx:pt>
          <cx:pt idx="301108">15</cx:pt>
          <cx:pt idx="301109">16</cx:pt>
          <cx:pt idx="301110">96</cx:pt>
          <cx:pt idx="301111">0</cx:pt>
          <cx:pt idx="301112">4</cx:pt>
          <cx:pt idx="301113">0</cx:pt>
          <cx:pt idx="301114">26</cx:pt>
          <cx:pt idx="301115">30</cx:pt>
          <cx:pt idx="301116">8</cx:pt>
          <cx:pt idx="301117">45</cx:pt>
          <cx:pt idx="301118">0</cx:pt>
          <cx:pt idx="301119">5</cx:pt>
          <cx:pt idx="301120">1</cx:pt>
          <cx:pt idx="301121">178</cx:pt>
          <cx:pt idx="301122">31</cx:pt>
          <cx:pt idx="301123">29</cx:pt>
          <cx:pt idx="301124">15</cx:pt>
          <cx:pt idx="301125">204</cx:pt>
          <cx:pt idx="301126">396</cx:pt>
          <cx:pt idx="301127">0</cx:pt>
          <cx:pt idx="301128">0</cx:pt>
          <cx:pt idx="301129">12</cx:pt>
          <cx:pt idx="301130">69</cx:pt>
          <cx:pt idx="301131">0</cx:pt>
          <cx:pt idx="301132">53</cx:pt>
          <cx:pt idx="301133">1</cx:pt>
          <cx:pt idx="301134">82</cx:pt>
          <cx:pt idx="301135">6</cx:pt>
          <cx:pt idx="301136">0</cx:pt>
          <cx:pt idx="301137">27</cx:pt>
          <cx:pt idx="301138">1</cx:pt>
          <cx:pt idx="301139">20</cx:pt>
          <cx:pt idx="301140">0</cx:pt>
          <cx:pt idx="301141">14</cx:pt>
          <cx:pt idx="301142">279</cx:pt>
          <cx:pt idx="301143">2</cx:pt>
          <cx:pt idx="301144">18</cx:pt>
          <cx:pt idx="301145">90</cx:pt>
          <cx:pt idx="301146">0</cx:pt>
          <cx:pt idx="301147">419</cx:pt>
          <cx:pt idx="301148">50</cx:pt>
          <cx:pt idx="301149">0</cx:pt>
          <cx:pt idx="301150">1</cx:pt>
          <cx:pt idx="301151">0</cx:pt>
          <cx:pt idx="301152">1</cx:pt>
          <cx:pt idx="301153">0</cx:pt>
          <cx:pt idx="301154">0</cx:pt>
          <cx:pt idx="301155">0</cx:pt>
          <cx:pt idx="301156">0</cx:pt>
          <cx:pt idx="301157">1</cx:pt>
          <cx:pt idx="301158">8</cx:pt>
          <cx:pt idx="301159">174</cx:pt>
          <cx:pt idx="301160">752</cx:pt>
          <cx:pt idx="301161">9</cx:pt>
          <cx:pt idx="301162">61</cx:pt>
          <cx:pt idx="301163">69</cx:pt>
          <cx:pt idx="301164">0</cx:pt>
          <cx:pt idx="301165">77</cx:pt>
          <cx:pt idx="301166">20</cx:pt>
          <cx:pt idx="301167">13</cx:pt>
          <cx:pt idx="301168">1</cx:pt>
          <cx:pt idx="301169">0</cx:pt>
          <cx:pt idx="301170">2</cx:pt>
          <cx:pt idx="301171">77</cx:pt>
          <cx:pt idx="301172">88</cx:pt>
          <cx:pt idx="301173">103</cx:pt>
          <cx:pt idx="301174">5</cx:pt>
          <cx:pt idx="301175">98</cx:pt>
          <cx:pt idx="301176">7</cx:pt>
          <cx:pt idx="301177">1</cx:pt>
          <cx:pt idx="301178">5</cx:pt>
          <cx:pt idx="301179">0</cx:pt>
          <cx:pt idx="301180">1</cx:pt>
          <cx:pt idx="301181">8</cx:pt>
          <cx:pt idx="301182">0</cx:pt>
          <cx:pt idx="301183">0</cx:pt>
          <cx:pt idx="301184">506</cx:pt>
          <cx:pt idx="301185">10</cx:pt>
          <cx:pt idx="301186">36</cx:pt>
          <cx:pt idx="301187">6</cx:pt>
          <cx:pt idx="301188">3</cx:pt>
          <cx:pt idx="301189">8</cx:pt>
          <cx:pt idx="301190">22</cx:pt>
          <cx:pt idx="301191">19</cx:pt>
          <cx:pt idx="301192">1</cx:pt>
          <cx:pt idx="301193">130</cx:pt>
          <cx:pt idx="301194">290</cx:pt>
          <cx:pt idx="301195">0</cx:pt>
          <cx:pt idx="301196">132</cx:pt>
          <cx:pt idx="301197">0</cx:pt>
          <cx:pt idx="301198">3</cx:pt>
          <cx:pt idx="301199">13</cx:pt>
          <cx:pt idx="301200">140</cx:pt>
          <cx:pt idx="301201">0</cx:pt>
          <cx:pt idx="301202">0</cx:pt>
          <cx:pt idx="301203">0</cx:pt>
          <cx:pt idx="301204">0</cx:pt>
          <cx:pt idx="301205">0</cx:pt>
          <cx:pt idx="301206">0</cx:pt>
          <cx:pt idx="301207">3</cx:pt>
          <cx:pt idx="301208">1</cx:pt>
          <cx:pt idx="301209">1</cx:pt>
          <cx:pt idx="301210">12</cx:pt>
          <cx:pt idx="301211">12</cx:pt>
          <cx:pt idx="301212">2</cx:pt>
          <cx:pt idx="301213">1</cx:pt>
          <cx:pt idx="301214">285</cx:pt>
          <cx:pt idx="301215">10</cx:pt>
          <cx:pt idx="301216">17</cx:pt>
          <cx:pt idx="301217">5</cx:pt>
          <cx:pt idx="301218">12</cx:pt>
          <cx:pt idx="301219">0</cx:pt>
          <cx:pt idx="301220">0</cx:pt>
          <cx:pt idx="301221">29</cx:pt>
          <cx:pt idx="301222">0</cx:pt>
          <cx:pt idx="301223">5</cx:pt>
          <cx:pt idx="301224">67</cx:pt>
          <cx:pt idx="301225">100</cx:pt>
          <cx:pt idx="301226">226</cx:pt>
          <cx:pt idx="301227">99</cx:pt>
          <cx:pt idx="301228">1</cx:pt>
          <cx:pt idx="301229">0</cx:pt>
          <cx:pt idx="301230">0</cx:pt>
          <cx:pt idx="301231">21</cx:pt>
          <cx:pt idx="301232">0</cx:pt>
          <cx:pt idx="301233">97</cx:pt>
          <cx:pt idx="301234">0</cx:pt>
          <cx:pt idx="301235">8</cx:pt>
          <cx:pt idx="301236">7</cx:pt>
          <cx:pt idx="301237">4</cx:pt>
          <cx:pt idx="301238">0</cx:pt>
          <cx:pt idx="301239">3</cx:pt>
          <cx:pt idx="301240">11</cx:pt>
          <cx:pt idx="301241">0</cx:pt>
          <cx:pt idx="301242">0</cx:pt>
          <cx:pt idx="301243">14</cx:pt>
          <cx:pt idx="301244">0</cx:pt>
          <cx:pt idx="301245">29</cx:pt>
          <cx:pt idx="301246">10</cx:pt>
          <cx:pt idx="301247">30</cx:pt>
          <cx:pt idx="301248">116</cx:pt>
          <cx:pt idx="301249">18</cx:pt>
          <cx:pt idx="301250">4</cx:pt>
          <cx:pt idx="301251">0</cx:pt>
          <cx:pt idx="301252">0</cx:pt>
          <cx:pt idx="301253">7</cx:pt>
          <cx:pt idx="301254">13</cx:pt>
          <cx:pt idx="301255">1</cx:pt>
          <cx:pt idx="301256">0</cx:pt>
          <cx:pt idx="301257">23</cx:pt>
          <cx:pt idx="301258">193</cx:pt>
          <cx:pt idx="301259">13</cx:pt>
          <cx:pt idx="301260">5</cx:pt>
          <cx:pt idx="301261">1</cx:pt>
          <cx:pt idx="301262">104</cx:pt>
          <cx:pt idx="301263">6</cx:pt>
          <cx:pt idx="301264">29</cx:pt>
          <cx:pt idx="301265">62</cx:pt>
          <cx:pt idx="301266">1</cx:pt>
          <cx:pt idx="301267">0</cx:pt>
          <cx:pt idx="301268">42</cx:pt>
          <cx:pt idx="301269">22</cx:pt>
          <cx:pt idx="301270">2</cx:pt>
          <cx:pt idx="301271">0</cx:pt>
          <cx:pt idx="301272">3</cx:pt>
          <cx:pt idx="301273">191</cx:pt>
          <cx:pt idx="301274">27</cx:pt>
          <cx:pt idx="301275">162</cx:pt>
          <cx:pt idx="301276">0</cx:pt>
          <cx:pt idx="301277">1</cx:pt>
          <cx:pt idx="301278">14</cx:pt>
          <cx:pt idx="301279">31</cx:pt>
          <cx:pt idx="301280">0</cx:pt>
          <cx:pt idx="301281">26</cx:pt>
          <cx:pt idx="301282">0</cx:pt>
          <cx:pt idx="301283">138</cx:pt>
          <cx:pt idx="301284">41</cx:pt>
          <cx:pt idx="301285">16</cx:pt>
          <cx:pt idx="301286">5</cx:pt>
          <cx:pt idx="301287">0</cx:pt>
          <cx:pt idx="301288">0</cx:pt>
          <cx:pt idx="301289">33</cx:pt>
          <cx:pt idx="301290">10</cx:pt>
          <cx:pt idx="301291">67</cx:pt>
          <cx:pt idx="301292">183</cx:pt>
          <cx:pt idx="301293">21</cx:pt>
          <cx:pt idx="301294">24</cx:pt>
          <cx:pt idx="301295">288</cx:pt>
          <cx:pt idx="301296">67</cx:pt>
          <cx:pt idx="301297">69</cx:pt>
          <cx:pt idx="301298">37</cx:pt>
          <cx:pt idx="301299">4</cx:pt>
          <cx:pt idx="301300">0</cx:pt>
          <cx:pt idx="301301">3</cx:pt>
          <cx:pt idx="301302">36</cx:pt>
          <cx:pt idx="301303">14</cx:pt>
          <cx:pt idx="301304">1</cx:pt>
          <cx:pt idx="301305">41</cx:pt>
          <cx:pt idx="301306">0</cx:pt>
          <cx:pt idx="301307">9</cx:pt>
          <cx:pt idx="301308">8</cx:pt>
          <cx:pt idx="301309">2</cx:pt>
          <cx:pt idx="301310">0</cx:pt>
          <cx:pt idx="301311">1</cx:pt>
          <cx:pt idx="301312">0</cx:pt>
          <cx:pt idx="301313">0</cx:pt>
          <cx:pt idx="301314">21</cx:pt>
          <cx:pt idx="301315">1</cx:pt>
          <cx:pt idx="301316">0</cx:pt>
          <cx:pt idx="301317">449</cx:pt>
          <cx:pt idx="301318">4</cx:pt>
          <cx:pt idx="301319">1</cx:pt>
          <cx:pt idx="301320">75</cx:pt>
          <cx:pt idx="301321">35</cx:pt>
          <cx:pt idx="301322">16</cx:pt>
          <cx:pt idx="301323">2</cx:pt>
          <cx:pt idx="301324">7</cx:pt>
          <cx:pt idx="301325">0</cx:pt>
          <cx:pt idx="301326">25</cx:pt>
          <cx:pt idx="301327">0</cx:pt>
          <cx:pt idx="301328">10</cx:pt>
          <cx:pt idx="301329">48</cx:pt>
          <cx:pt idx="301330">0</cx:pt>
          <cx:pt idx="301331">0</cx:pt>
          <cx:pt idx="301332">105</cx:pt>
          <cx:pt idx="301333">3</cx:pt>
          <cx:pt idx="301334">3</cx:pt>
          <cx:pt idx="301335">83</cx:pt>
          <cx:pt idx="301336">77</cx:pt>
          <cx:pt idx="301337">22</cx:pt>
          <cx:pt idx="301338">28</cx:pt>
          <cx:pt idx="301339">0</cx:pt>
          <cx:pt idx="301340">166</cx:pt>
          <cx:pt idx="301341">38</cx:pt>
          <cx:pt idx="301342">214</cx:pt>
          <cx:pt idx="301343">14</cx:pt>
          <cx:pt idx="301344">0</cx:pt>
          <cx:pt idx="301345">5</cx:pt>
          <cx:pt idx="301346">0</cx:pt>
          <cx:pt idx="301347">0</cx:pt>
          <cx:pt idx="301348">0</cx:pt>
          <cx:pt idx="301349">10</cx:pt>
          <cx:pt idx="301350">8</cx:pt>
          <cx:pt idx="301351">13</cx:pt>
          <cx:pt idx="301352">17</cx:pt>
          <cx:pt idx="301353">2</cx:pt>
          <cx:pt idx="301354">1</cx:pt>
          <cx:pt idx="301355">13</cx:pt>
          <cx:pt idx="301356">0</cx:pt>
          <cx:pt idx="301357">6</cx:pt>
          <cx:pt idx="301358">0</cx:pt>
          <cx:pt idx="301359">4</cx:pt>
          <cx:pt idx="301360">29</cx:pt>
          <cx:pt idx="301361">14</cx:pt>
          <cx:pt idx="301362">1</cx:pt>
          <cx:pt idx="301363">13</cx:pt>
          <cx:pt idx="301364">0</cx:pt>
          <cx:pt idx="301365">1</cx:pt>
          <cx:pt idx="301366">0</cx:pt>
          <cx:pt idx="301367">0</cx:pt>
          <cx:pt idx="301368">0</cx:pt>
          <cx:pt idx="301369">0</cx:pt>
          <cx:pt idx="301370">0</cx:pt>
          <cx:pt idx="301371">0</cx:pt>
          <cx:pt idx="301372">4</cx:pt>
          <cx:pt idx="301373">0</cx:pt>
          <cx:pt idx="301374">4</cx:pt>
          <cx:pt idx="301375">8</cx:pt>
          <cx:pt idx="301376">0</cx:pt>
          <cx:pt idx="301377">0</cx:pt>
          <cx:pt idx="301378">32</cx:pt>
          <cx:pt idx="301379">10</cx:pt>
          <cx:pt idx="301380">1</cx:pt>
          <cx:pt idx="301381">112</cx:pt>
          <cx:pt idx="301382">41</cx:pt>
          <cx:pt idx="301383">40</cx:pt>
          <cx:pt idx="301384">98</cx:pt>
          <cx:pt idx="301385">2</cx:pt>
          <cx:pt idx="301386">6</cx:pt>
          <cx:pt idx="301387">115</cx:pt>
          <cx:pt idx="301388">0</cx:pt>
          <cx:pt idx="301389">14</cx:pt>
          <cx:pt idx="301390">42</cx:pt>
          <cx:pt idx="301391">0</cx:pt>
          <cx:pt idx="301392">0</cx:pt>
          <cx:pt idx="301393">20</cx:pt>
          <cx:pt idx="301394">0</cx:pt>
          <cx:pt idx="301395">0</cx:pt>
          <cx:pt idx="301396">4</cx:pt>
          <cx:pt idx="301397">16</cx:pt>
          <cx:pt idx="301398">31</cx:pt>
          <cx:pt idx="301399">18</cx:pt>
          <cx:pt idx="301400">30</cx:pt>
          <cx:pt idx="301401">6</cx:pt>
          <cx:pt idx="301402">0</cx:pt>
          <cx:pt idx="301403">0</cx:pt>
          <cx:pt idx="301404">2</cx:pt>
          <cx:pt idx="301405">5</cx:pt>
          <cx:pt idx="301406">12</cx:pt>
          <cx:pt idx="301407">119</cx:pt>
          <cx:pt idx="301408">8</cx:pt>
          <cx:pt idx="301409">0</cx:pt>
          <cx:pt idx="301410">15</cx:pt>
          <cx:pt idx="301411">8</cx:pt>
          <cx:pt idx="301412">0</cx:pt>
          <cx:pt idx="301413">65</cx:pt>
          <cx:pt idx="301414">12</cx:pt>
          <cx:pt idx="301415">0</cx:pt>
          <cx:pt idx="301416">53</cx:pt>
          <cx:pt idx="301417">13</cx:pt>
          <cx:pt idx="301418">30</cx:pt>
          <cx:pt idx="301419">0</cx:pt>
          <cx:pt idx="301420">1</cx:pt>
          <cx:pt idx="301421">26</cx:pt>
          <cx:pt idx="301422">0</cx:pt>
          <cx:pt idx="301423">0</cx:pt>
          <cx:pt idx="301424">6</cx:pt>
          <cx:pt idx="301425">126</cx:pt>
          <cx:pt idx="301426">47</cx:pt>
          <cx:pt idx="301427">0</cx:pt>
          <cx:pt idx="301428">685</cx:pt>
          <cx:pt idx="301429">380</cx:pt>
          <cx:pt idx="301430">57</cx:pt>
          <cx:pt idx="301431">0</cx:pt>
          <cx:pt idx="301432">10</cx:pt>
          <cx:pt idx="301433">69</cx:pt>
          <cx:pt idx="301434">4</cx:pt>
          <cx:pt idx="301435">322</cx:pt>
          <cx:pt idx="301436">19</cx:pt>
          <cx:pt idx="301437">4</cx:pt>
          <cx:pt idx="301438">0</cx:pt>
          <cx:pt idx="301439">0</cx:pt>
          <cx:pt idx="301440">6</cx:pt>
          <cx:pt idx="301441">449</cx:pt>
          <cx:pt idx="301442">18</cx:pt>
          <cx:pt idx="301443">0</cx:pt>
          <cx:pt idx="301444">0</cx:pt>
          <cx:pt idx="301445">6</cx:pt>
          <cx:pt idx="301446">0</cx:pt>
          <cx:pt idx="301447">0</cx:pt>
          <cx:pt idx="301448">3</cx:pt>
          <cx:pt idx="301449">15</cx:pt>
          <cx:pt idx="301450">1</cx:pt>
          <cx:pt idx="301451">7</cx:pt>
          <cx:pt idx="301452">5</cx:pt>
          <cx:pt idx="301453">45</cx:pt>
          <cx:pt idx="301454">2</cx:pt>
          <cx:pt idx="301455">5</cx:pt>
          <cx:pt idx="301456">0</cx:pt>
          <cx:pt idx="301457">156</cx:pt>
          <cx:pt idx="301458">259</cx:pt>
          <cx:pt idx="301459">1</cx:pt>
          <cx:pt idx="301460">0</cx:pt>
          <cx:pt idx="301461">0</cx:pt>
          <cx:pt idx="301462">0</cx:pt>
          <cx:pt idx="301463">0</cx:pt>
          <cx:pt idx="301464">1</cx:pt>
          <cx:pt idx="301465">0</cx:pt>
          <cx:pt idx="301466">43</cx:pt>
          <cx:pt idx="301467">0</cx:pt>
          <cx:pt idx="301468">6</cx:pt>
          <cx:pt idx="301469">47</cx:pt>
          <cx:pt idx="301470">1</cx:pt>
          <cx:pt idx="301471">17</cx:pt>
          <cx:pt idx="301472">234</cx:pt>
          <cx:pt idx="301473">2</cx:pt>
          <cx:pt idx="301474">77</cx:pt>
          <cx:pt idx="301475">119</cx:pt>
          <cx:pt idx="301476">3</cx:pt>
          <cx:pt idx="301477">45</cx:pt>
          <cx:pt idx="301478">7</cx:pt>
          <cx:pt idx="301479">45</cx:pt>
          <cx:pt idx="301480">0</cx:pt>
          <cx:pt idx="301481">0</cx:pt>
          <cx:pt idx="301482">0</cx:pt>
          <cx:pt idx="301483">195</cx:pt>
          <cx:pt idx="301484">0</cx:pt>
          <cx:pt idx="301485">1</cx:pt>
          <cx:pt idx="301486">4</cx:pt>
          <cx:pt idx="301487">7</cx:pt>
          <cx:pt idx="301488">5</cx:pt>
          <cx:pt idx="301489">24</cx:pt>
          <cx:pt idx="301490">7</cx:pt>
          <cx:pt idx="301491">1</cx:pt>
          <cx:pt idx="301492">62</cx:pt>
          <cx:pt idx="301493">7</cx:pt>
          <cx:pt idx="301494">0</cx:pt>
          <cx:pt idx="301495">0</cx:pt>
          <cx:pt idx="301496">165</cx:pt>
          <cx:pt idx="301497">7</cx:pt>
          <cx:pt idx="301498">0</cx:pt>
          <cx:pt idx="301499">0</cx:pt>
          <cx:pt idx="301500">21</cx:pt>
          <cx:pt idx="301501">90</cx:pt>
          <cx:pt idx="301502">0</cx:pt>
          <cx:pt idx="301503">13</cx:pt>
          <cx:pt idx="301504">1</cx:pt>
          <cx:pt idx="301505">0</cx:pt>
          <cx:pt idx="301506">21</cx:pt>
          <cx:pt idx="301507">105</cx:pt>
          <cx:pt idx="301508">0</cx:pt>
          <cx:pt idx="301509">5</cx:pt>
          <cx:pt idx="301510">2</cx:pt>
          <cx:pt idx="301511">0</cx:pt>
          <cx:pt idx="301512">0</cx:pt>
          <cx:pt idx="301513">1</cx:pt>
          <cx:pt idx="301514">5</cx:pt>
          <cx:pt idx="301515">2</cx:pt>
          <cx:pt idx="301516">207</cx:pt>
          <cx:pt idx="301517">0</cx:pt>
          <cx:pt idx="301518">0</cx:pt>
          <cx:pt idx="301519">0</cx:pt>
          <cx:pt idx="301520">0</cx:pt>
          <cx:pt idx="301521">102</cx:pt>
          <cx:pt idx="301522">1</cx:pt>
          <cx:pt idx="301523">7</cx:pt>
          <cx:pt idx="301524">56</cx:pt>
          <cx:pt idx="301525">0</cx:pt>
          <cx:pt idx="301526">86</cx:pt>
          <cx:pt idx="301527">3</cx:pt>
          <cx:pt idx="301528">0</cx:pt>
          <cx:pt idx="301529">0</cx:pt>
          <cx:pt idx="301530">0</cx:pt>
          <cx:pt idx="301531">22</cx:pt>
          <cx:pt idx="301532">15</cx:pt>
          <cx:pt idx="301533">77</cx:pt>
          <cx:pt idx="301534">1</cx:pt>
          <cx:pt idx="301535">8</cx:pt>
          <cx:pt idx="301536">0</cx:pt>
          <cx:pt idx="301537">0</cx:pt>
          <cx:pt idx="301538">210</cx:pt>
          <cx:pt idx="301539">0</cx:pt>
          <cx:pt idx="301540">5</cx:pt>
          <cx:pt idx="301541">3</cx:pt>
          <cx:pt idx="301542">2</cx:pt>
          <cx:pt idx="301543">0</cx:pt>
          <cx:pt idx="301544">3</cx:pt>
          <cx:pt idx="301545">1</cx:pt>
          <cx:pt idx="301546">48</cx:pt>
          <cx:pt idx="301547">0</cx:pt>
          <cx:pt idx="301548">0</cx:pt>
          <cx:pt idx="301549">0</cx:pt>
          <cx:pt idx="301550">41</cx:pt>
          <cx:pt idx="301551">182</cx:pt>
          <cx:pt idx="301552">105</cx:pt>
          <cx:pt idx="301553">10</cx:pt>
          <cx:pt idx="301554">40</cx:pt>
          <cx:pt idx="301555">57</cx:pt>
          <cx:pt idx="301556">10</cx:pt>
          <cx:pt idx="301557">0</cx:pt>
          <cx:pt idx="301558">0</cx:pt>
          <cx:pt idx="301559">9</cx:pt>
          <cx:pt idx="301560">6</cx:pt>
          <cx:pt idx="301561">26</cx:pt>
          <cx:pt idx="301562">0</cx:pt>
          <cx:pt idx="301563">0</cx:pt>
          <cx:pt idx="301564">0</cx:pt>
          <cx:pt idx="301565">4</cx:pt>
          <cx:pt idx="301566">0</cx:pt>
          <cx:pt idx="301567">10</cx:pt>
          <cx:pt idx="301568">11</cx:pt>
          <cx:pt idx="301569">48</cx:pt>
          <cx:pt idx="301570">0</cx:pt>
          <cx:pt idx="301571">15</cx:pt>
          <cx:pt idx="301572">23</cx:pt>
          <cx:pt idx="301573">9</cx:pt>
          <cx:pt idx="301574">162</cx:pt>
          <cx:pt idx="301575">6</cx:pt>
          <cx:pt idx="301576">10</cx:pt>
          <cx:pt idx="301577">0</cx:pt>
          <cx:pt idx="301578">0</cx:pt>
          <cx:pt idx="301579">58</cx:pt>
          <cx:pt idx="301580">222</cx:pt>
          <cx:pt idx="301581">4</cx:pt>
          <cx:pt idx="301582">34</cx:pt>
          <cx:pt idx="301583">0</cx:pt>
          <cx:pt idx="301584">318</cx:pt>
          <cx:pt idx="301585">154</cx:pt>
          <cx:pt idx="301586">0</cx:pt>
          <cx:pt idx="301587">55</cx:pt>
          <cx:pt idx="301588">24</cx:pt>
          <cx:pt idx="301589">22</cx:pt>
          <cx:pt idx="301590">20</cx:pt>
          <cx:pt idx="301591">0</cx:pt>
          <cx:pt idx="301592">3</cx:pt>
          <cx:pt idx="301593">8</cx:pt>
          <cx:pt idx="301594">0</cx:pt>
          <cx:pt idx="301595">9</cx:pt>
          <cx:pt idx="301596">0</cx:pt>
          <cx:pt idx="301597">0</cx:pt>
          <cx:pt idx="301598">3</cx:pt>
          <cx:pt idx="301599">13</cx:pt>
          <cx:pt idx="301600">1</cx:pt>
          <cx:pt idx="301601">0</cx:pt>
          <cx:pt idx="301602">15</cx:pt>
          <cx:pt idx="301603">0</cx:pt>
          <cx:pt idx="301604">7</cx:pt>
          <cx:pt idx="301605">0</cx:pt>
          <cx:pt idx="301606">0</cx:pt>
          <cx:pt idx="301607">21</cx:pt>
          <cx:pt idx="301608">0</cx:pt>
          <cx:pt idx="301609">0</cx:pt>
          <cx:pt idx="301610">0</cx:pt>
          <cx:pt idx="301611">2</cx:pt>
          <cx:pt idx="301612">0</cx:pt>
          <cx:pt idx="301613">0</cx:pt>
          <cx:pt idx="301614">9</cx:pt>
          <cx:pt idx="301615">0</cx:pt>
          <cx:pt idx="301616">8</cx:pt>
          <cx:pt idx="301617">42</cx:pt>
          <cx:pt idx="301618">78</cx:pt>
          <cx:pt idx="301619">4</cx:pt>
          <cx:pt idx="301620">24</cx:pt>
          <cx:pt idx="301621">120</cx:pt>
          <cx:pt idx="301622">518</cx:pt>
          <cx:pt idx="301623">48</cx:pt>
          <cx:pt idx="301624">11</cx:pt>
          <cx:pt idx="301625">0</cx:pt>
          <cx:pt idx="301626">7</cx:pt>
          <cx:pt idx="301627">47</cx:pt>
          <cx:pt idx="301628">18</cx:pt>
          <cx:pt idx="301629">23</cx:pt>
          <cx:pt idx="301630">0</cx:pt>
          <cx:pt idx="301631">1</cx:pt>
          <cx:pt idx="301632">33</cx:pt>
          <cx:pt idx="301633">0</cx:pt>
          <cx:pt idx="301634">9</cx:pt>
          <cx:pt idx="301635">1</cx:pt>
          <cx:pt idx="301636">87</cx:pt>
          <cx:pt idx="301637">20</cx:pt>
          <cx:pt idx="301638">42</cx:pt>
          <cx:pt idx="301639">78</cx:pt>
          <cx:pt idx="301640">15</cx:pt>
          <cx:pt idx="301641">20</cx:pt>
          <cx:pt idx="301642">55</cx:pt>
          <cx:pt idx="301643">0</cx:pt>
          <cx:pt idx="301644">0</cx:pt>
          <cx:pt idx="301645">0</cx:pt>
          <cx:pt idx="301646">21</cx:pt>
          <cx:pt idx="301647">0</cx:pt>
          <cx:pt idx="301648">0</cx:pt>
          <cx:pt idx="301649">3</cx:pt>
          <cx:pt idx="301650">59</cx:pt>
          <cx:pt idx="301651">239</cx:pt>
          <cx:pt idx="301652">0</cx:pt>
          <cx:pt idx="301653">49</cx:pt>
          <cx:pt idx="301654">7</cx:pt>
          <cx:pt idx="301655">0</cx:pt>
          <cx:pt idx="301656">22</cx:pt>
          <cx:pt idx="301657">57</cx:pt>
          <cx:pt idx="301658">5</cx:pt>
          <cx:pt idx="301659">4</cx:pt>
          <cx:pt idx="301660">7</cx:pt>
          <cx:pt idx="301661">21</cx:pt>
          <cx:pt idx="301662">42</cx:pt>
          <cx:pt idx="301663">1</cx:pt>
          <cx:pt idx="301664">3</cx:pt>
          <cx:pt idx="301665">0</cx:pt>
          <cx:pt idx="301666">1</cx:pt>
          <cx:pt idx="301667">0</cx:pt>
          <cx:pt idx="301668">0</cx:pt>
          <cx:pt idx="301669">0</cx:pt>
          <cx:pt idx="301670">1</cx:pt>
          <cx:pt idx="301671">0</cx:pt>
          <cx:pt idx="301672">120</cx:pt>
          <cx:pt idx="301673">1</cx:pt>
          <cx:pt idx="301674">3</cx:pt>
          <cx:pt idx="301675">2</cx:pt>
          <cx:pt idx="301676">47</cx:pt>
          <cx:pt idx="301677">78</cx:pt>
          <cx:pt idx="301678">0</cx:pt>
          <cx:pt idx="301679">0</cx:pt>
          <cx:pt idx="301680">0</cx:pt>
          <cx:pt idx="301681">5</cx:pt>
          <cx:pt idx="301682">3</cx:pt>
          <cx:pt idx="301683">19</cx:pt>
          <cx:pt idx="301684">0</cx:pt>
          <cx:pt idx="301685">0</cx:pt>
          <cx:pt idx="301686">373</cx:pt>
          <cx:pt idx="301687">1</cx:pt>
          <cx:pt idx="301688">93</cx:pt>
          <cx:pt idx="301689">1</cx:pt>
          <cx:pt idx="301690">51</cx:pt>
          <cx:pt idx="301691">63</cx:pt>
          <cx:pt idx="301692">20</cx:pt>
          <cx:pt idx="301693">0</cx:pt>
          <cx:pt idx="301694">1</cx:pt>
          <cx:pt idx="301695">0</cx:pt>
          <cx:pt idx="301696">0</cx:pt>
          <cx:pt idx="301697">0</cx:pt>
          <cx:pt idx="301698">116</cx:pt>
          <cx:pt idx="301699">0</cx:pt>
          <cx:pt idx="301700">0</cx:pt>
          <cx:pt idx="301701">54</cx:pt>
          <cx:pt idx="301702">5</cx:pt>
          <cx:pt idx="301703">7</cx:pt>
          <cx:pt idx="301704">1</cx:pt>
          <cx:pt idx="301705">19</cx:pt>
          <cx:pt idx="301706">7</cx:pt>
          <cx:pt idx="301707">19</cx:pt>
          <cx:pt idx="301708">20</cx:pt>
          <cx:pt idx="301709">1</cx:pt>
          <cx:pt idx="301710">69</cx:pt>
          <cx:pt idx="301711">0</cx:pt>
          <cx:pt idx="301712">20</cx:pt>
          <cx:pt idx="301713">185</cx:pt>
          <cx:pt idx="301714">8</cx:pt>
          <cx:pt idx="301715">292</cx:pt>
          <cx:pt idx="301716">133</cx:pt>
          <cx:pt idx="301717">164</cx:pt>
          <cx:pt idx="301718">39</cx:pt>
          <cx:pt idx="301719">1</cx:pt>
          <cx:pt idx="301720">76</cx:pt>
          <cx:pt idx="301721">42</cx:pt>
          <cx:pt idx="301722">16</cx:pt>
          <cx:pt idx="301723">0</cx:pt>
          <cx:pt idx="301724">0</cx:pt>
          <cx:pt idx="301725">0</cx:pt>
          <cx:pt idx="301726">0</cx:pt>
          <cx:pt idx="301727">0</cx:pt>
          <cx:pt idx="301728">0</cx:pt>
          <cx:pt idx="301729">14</cx:pt>
          <cx:pt idx="301730">0</cx:pt>
          <cx:pt idx="301731">0</cx:pt>
          <cx:pt idx="301732">0</cx:pt>
          <cx:pt idx="301733">0</cx:pt>
          <cx:pt idx="301734">0</cx:pt>
          <cx:pt idx="301735">2</cx:pt>
          <cx:pt idx="301736">0</cx:pt>
          <cx:pt idx="301737">53</cx:pt>
          <cx:pt idx="301738">5</cx:pt>
          <cx:pt idx="301739">3</cx:pt>
          <cx:pt idx="301740">0</cx:pt>
          <cx:pt idx="301741">27</cx:pt>
          <cx:pt idx="301742">1</cx:pt>
          <cx:pt idx="301743">1</cx:pt>
          <cx:pt idx="301744">0</cx:pt>
          <cx:pt idx="301745">0</cx:pt>
          <cx:pt idx="301746">19</cx:pt>
          <cx:pt idx="301747">1</cx:pt>
          <cx:pt idx="301748">1</cx:pt>
          <cx:pt idx="301749">0</cx:pt>
          <cx:pt idx="301750">3</cx:pt>
          <cx:pt idx="301751">17</cx:pt>
          <cx:pt idx="301752">6</cx:pt>
          <cx:pt idx="301753">27</cx:pt>
          <cx:pt idx="301754">137</cx:pt>
          <cx:pt idx="301755">3</cx:pt>
          <cx:pt idx="301756">116</cx:pt>
          <cx:pt idx="301757">0</cx:pt>
          <cx:pt idx="301758">0</cx:pt>
          <cx:pt idx="301759">0</cx:pt>
          <cx:pt idx="301760">7</cx:pt>
          <cx:pt idx="301761">106</cx:pt>
          <cx:pt idx="301762">0</cx:pt>
          <cx:pt idx="301763">224</cx:pt>
          <cx:pt idx="301764">2</cx:pt>
          <cx:pt idx="301765">0</cx:pt>
          <cx:pt idx="301766">0</cx:pt>
          <cx:pt idx="301767">16</cx:pt>
          <cx:pt idx="301768">6</cx:pt>
          <cx:pt idx="301769">1</cx:pt>
          <cx:pt idx="301770">239</cx:pt>
          <cx:pt idx="301771">13</cx:pt>
          <cx:pt idx="301772">47</cx:pt>
          <cx:pt idx="301773">0</cx:pt>
          <cx:pt idx="301774">19</cx:pt>
          <cx:pt idx="301775">75</cx:pt>
          <cx:pt idx="301776">0</cx:pt>
          <cx:pt idx="301777">49</cx:pt>
          <cx:pt idx="301778">64</cx:pt>
          <cx:pt idx="301779">39</cx:pt>
          <cx:pt idx="301780">14</cx:pt>
          <cx:pt idx="301781">0</cx:pt>
          <cx:pt idx="301782">0</cx:pt>
          <cx:pt idx="301783">0</cx:pt>
          <cx:pt idx="301784">0</cx:pt>
          <cx:pt idx="301785">119</cx:pt>
          <cx:pt idx="301786">23</cx:pt>
          <cx:pt idx="301787">206</cx:pt>
          <cx:pt idx="301788">0</cx:pt>
          <cx:pt idx="301789">0</cx:pt>
          <cx:pt idx="301790">1</cx:pt>
          <cx:pt idx="301791">18</cx:pt>
          <cx:pt idx="301792">0</cx:pt>
          <cx:pt idx="301793">0</cx:pt>
          <cx:pt idx="301794">28</cx:pt>
          <cx:pt idx="301795">48</cx:pt>
          <cx:pt idx="301796">27</cx:pt>
          <cx:pt idx="301797">10</cx:pt>
          <cx:pt idx="301798">26</cx:pt>
          <cx:pt idx="301799">0</cx:pt>
          <cx:pt idx="301800">6</cx:pt>
          <cx:pt idx="301801">68</cx:pt>
          <cx:pt idx="301802">215</cx:pt>
          <cx:pt idx="301803">107</cx:pt>
          <cx:pt idx="301804">218</cx:pt>
          <cx:pt idx="301805">589</cx:pt>
          <cx:pt idx="301806">0</cx:pt>
          <cx:pt idx="301807">0</cx:pt>
          <cx:pt idx="301808">0</cx:pt>
          <cx:pt idx="301809">122</cx:pt>
          <cx:pt idx="301810">123</cx:pt>
          <cx:pt idx="301811">60</cx:pt>
          <cx:pt idx="301812">6</cx:pt>
          <cx:pt idx="301813">14</cx:pt>
          <cx:pt idx="301814">15</cx:pt>
          <cx:pt idx="301815">7</cx:pt>
          <cx:pt idx="301816">0</cx:pt>
          <cx:pt idx="301817">12</cx:pt>
          <cx:pt idx="301818">2</cx:pt>
          <cx:pt idx="301819">20</cx:pt>
          <cx:pt idx="301820">4</cx:pt>
          <cx:pt idx="301821">0</cx:pt>
          <cx:pt idx="301822">244</cx:pt>
          <cx:pt idx="301823">0</cx:pt>
          <cx:pt idx="301824">0</cx:pt>
          <cx:pt idx="301825">0</cx:pt>
          <cx:pt idx="301826">0</cx:pt>
          <cx:pt idx="301827">0</cx:pt>
          <cx:pt idx="301828">0</cx:pt>
          <cx:pt idx="301829">0</cx:pt>
          <cx:pt idx="301830">45</cx:pt>
          <cx:pt idx="301831">2</cx:pt>
          <cx:pt idx="301832">0</cx:pt>
          <cx:pt idx="301833">0</cx:pt>
          <cx:pt idx="301834">7</cx:pt>
          <cx:pt idx="301835">23</cx:pt>
          <cx:pt idx="301836">63</cx:pt>
          <cx:pt idx="301837">0</cx:pt>
          <cx:pt idx="301838">62</cx:pt>
          <cx:pt idx="301839">7</cx:pt>
          <cx:pt idx="301840">0</cx:pt>
          <cx:pt idx="301841">0</cx:pt>
          <cx:pt idx="301842">1</cx:pt>
          <cx:pt idx="301843">8</cx:pt>
          <cx:pt idx="301844">0</cx:pt>
          <cx:pt idx="301845">0</cx:pt>
          <cx:pt idx="301846">0</cx:pt>
          <cx:pt idx="301847">1</cx:pt>
          <cx:pt idx="301848">28</cx:pt>
          <cx:pt idx="301849">14</cx:pt>
          <cx:pt idx="301850">168</cx:pt>
          <cx:pt idx="301851">659</cx:pt>
          <cx:pt idx="301852">55</cx:pt>
          <cx:pt idx="301853">8</cx:pt>
          <cx:pt idx="301854">35</cx:pt>
          <cx:pt idx="301855">0</cx:pt>
          <cx:pt idx="301856">31</cx:pt>
          <cx:pt idx="301857">9</cx:pt>
          <cx:pt idx="301858">0</cx:pt>
          <cx:pt idx="301859">0</cx:pt>
          <cx:pt idx="301860">733</cx:pt>
          <cx:pt idx="301861">3</cx:pt>
          <cx:pt idx="301862">1</cx:pt>
          <cx:pt idx="301863">1</cx:pt>
          <cx:pt idx="301864">6</cx:pt>
          <cx:pt idx="301865">0</cx:pt>
          <cx:pt idx="301866">46</cx:pt>
          <cx:pt idx="301867">27</cx:pt>
          <cx:pt idx="301868">66</cx:pt>
          <cx:pt idx="301869">24</cx:pt>
          <cx:pt idx="301870">10</cx:pt>
          <cx:pt idx="301871">1</cx:pt>
          <cx:pt idx="301872">0</cx:pt>
          <cx:pt idx="301873">45</cx:pt>
          <cx:pt idx="301874">35</cx:pt>
          <cx:pt idx="301875">0</cx:pt>
          <cx:pt idx="301876">27</cx:pt>
          <cx:pt idx="301877">7</cx:pt>
          <cx:pt idx="301878">77</cx:pt>
          <cx:pt idx="301879">1</cx:pt>
          <cx:pt idx="301880">0</cx:pt>
          <cx:pt idx="301881">18</cx:pt>
          <cx:pt idx="301882">18</cx:pt>
          <cx:pt idx="301883">91</cx:pt>
          <cx:pt idx="301884">2</cx:pt>
          <cx:pt idx="301885">134</cx:pt>
          <cx:pt idx="301886">19</cx:pt>
          <cx:pt idx="301887">11</cx:pt>
          <cx:pt idx="301888">0</cx:pt>
          <cx:pt idx="301889">0</cx:pt>
          <cx:pt idx="301890">300</cx:pt>
          <cx:pt idx="301891">7</cx:pt>
          <cx:pt idx="301892">2</cx:pt>
          <cx:pt idx="301893">0</cx:pt>
          <cx:pt idx="301894">6</cx:pt>
          <cx:pt idx="301895">0</cx:pt>
          <cx:pt idx="301896">7</cx:pt>
          <cx:pt idx="301897">44</cx:pt>
          <cx:pt idx="301898">37</cx:pt>
          <cx:pt idx="301899">25</cx:pt>
          <cx:pt idx="301900">17</cx:pt>
          <cx:pt idx="301901">112</cx:pt>
          <cx:pt idx="301902">0</cx:pt>
          <cx:pt idx="301903">69</cx:pt>
          <cx:pt idx="301904">0</cx:pt>
          <cx:pt idx="301905">82</cx:pt>
          <cx:pt idx="301906">0</cx:pt>
          <cx:pt idx="301907">349</cx:pt>
          <cx:pt idx="301908">125</cx:pt>
          <cx:pt idx="301909">77</cx:pt>
          <cx:pt idx="301910">0</cx:pt>
          <cx:pt idx="301911">70</cx:pt>
          <cx:pt idx="301912">0</cx:pt>
          <cx:pt idx="301913">0</cx:pt>
          <cx:pt idx="301914">0</cx:pt>
          <cx:pt idx="301915">1</cx:pt>
          <cx:pt idx="301916">18</cx:pt>
          <cx:pt idx="301917">29</cx:pt>
          <cx:pt idx="301918">54</cx:pt>
          <cx:pt idx="301919">19</cx:pt>
          <cx:pt idx="301920">6</cx:pt>
          <cx:pt idx="301921">14</cx:pt>
          <cx:pt idx="301922">1</cx:pt>
          <cx:pt idx="301923">5</cx:pt>
          <cx:pt idx="301924">7</cx:pt>
          <cx:pt idx="301925">567</cx:pt>
          <cx:pt idx="301926">22</cx:pt>
          <cx:pt idx="301927">3</cx:pt>
          <cx:pt idx="301928">0</cx:pt>
          <cx:pt idx="301929">0</cx:pt>
          <cx:pt idx="301930">0</cx:pt>
          <cx:pt idx="301931">0</cx:pt>
          <cx:pt idx="301932">10</cx:pt>
          <cx:pt idx="301933">14</cx:pt>
          <cx:pt idx="301934">7</cx:pt>
          <cx:pt idx="301935">8</cx:pt>
          <cx:pt idx="301936">6</cx:pt>
          <cx:pt idx="301937">19</cx:pt>
          <cx:pt idx="301938">4</cx:pt>
          <cx:pt idx="301939">19</cx:pt>
          <cx:pt idx="301940">1</cx:pt>
          <cx:pt idx="301941">1</cx:pt>
          <cx:pt idx="301942">31</cx:pt>
          <cx:pt idx="301943">0</cx:pt>
          <cx:pt idx="301944">3</cx:pt>
          <cx:pt idx="301945">148</cx:pt>
          <cx:pt idx="301946">80</cx:pt>
          <cx:pt idx="301947">9</cx:pt>
          <cx:pt idx="301948">300</cx:pt>
          <cx:pt idx="301949">5</cx:pt>
          <cx:pt idx="301950">22</cx:pt>
          <cx:pt idx="301951">5</cx:pt>
          <cx:pt idx="301952">4</cx:pt>
          <cx:pt idx="301953">11</cx:pt>
          <cx:pt idx="301954">21</cx:pt>
          <cx:pt idx="301955">1</cx:pt>
          <cx:pt idx="301956">0</cx:pt>
          <cx:pt idx="301957">4</cx:pt>
          <cx:pt idx="301958">14</cx:pt>
          <cx:pt idx="301959">7</cx:pt>
          <cx:pt idx="301960">16</cx:pt>
          <cx:pt idx="301961">369</cx:pt>
          <cx:pt idx="301962">57</cx:pt>
          <cx:pt idx="301963">6</cx:pt>
          <cx:pt idx="301964">1</cx:pt>
          <cx:pt idx="301965">0</cx:pt>
          <cx:pt idx="301966">30</cx:pt>
          <cx:pt idx="301967">28</cx:pt>
          <cx:pt idx="301968">0</cx:pt>
          <cx:pt idx="301969">29</cx:pt>
          <cx:pt idx="301970">0</cx:pt>
          <cx:pt idx="301971">22</cx:pt>
          <cx:pt idx="301972">3</cx:pt>
          <cx:pt idx="301973">22</cx:pt>
          <cx:pt idx="301974">274</cx:pt>
          <cx:pt idx="301975">214</cx:pt>
          <cx:pt idx="301976">97</cx:pt>
          <cx:pt idx="301977">0</cx:pt>
          <cx:pt idx="301978">1</cx:pt>
          <cx:pt idx="301979">0</cx:pt>
          <cx:pt idx="301980">8</cx:pt>
          <cx:pt idx="301981">59</cx:pt>
          <cx:pt idx="301982">11</cx:pt>
          <cx:pt idx="301983">1</cx:pt>
          <cx:pt idx="301984">0</cx:pt>
          <cx:pt idx="301985">0</cx:pt>
          <cx:pt idx="301986">0</cx:pt>
          <cx:pt idx="301987">16</cx:pt>
          <cx:pt idx="301988">2</cx:pt>
          <cx:pt idx="301989">1</cx:pt>
          <cx:pt idx="301990">1</cx:pt>
          <cx:pt idx="301991">32</cx:pt>
          <cx:pt idx="301992">0</cx:pt>
          <cx:pt idx="301993">1</cx:pt>
          <cx:pt idx="301994">1</cx:pt>
          <cx:pt idx="301995">0</cx:pt>
          <cx:pt idx="301996">0</cx:pt>
          <cx:pt idx="301997">0</cx:pt>
          <cx:pt idx="301998">1</cx:pt>
          <cx:pt idx="301999">0</cx:pt>
          <cx:pt idx="302000">0</cx:pt>
          <cx:pt idx="302001">5</cx:pt>
          <cx:pt idx="302002">0</cx:pt>
          <cx:pt idx="302003">3</cx:pt>
          <cx:pt idx="302004">99</cx:pt>
          <cx:pt idx="302005">6</cx:pt>
          <cx:pt idx="302006">28</cx:pt>
          <cx:pt idx="302007">1</cx:pt>
          <cx:pt idx="302008">298</cx:pt>
          <cx:pt idx="302009">15</cx:pt>
          <cx:pt idx="302010">0</cx:pt>
          <cx:pt idx="302011">2</cx:pt>
          <cx:pt idx="302012">23</cx:pt>
          <cx:pt idx="302013">167</cx:pt>
          <cx:pt idx="302014">22</cx:pt>
          <cx:pt idx="302015">7</cx:pt>
          <cx:pt idx="302016">65</cx:pt>
          <cx:pt idx="302017">844</cx:pt>
          <cx:pt idx="302018">28</cx:pt>
          <cx:pt idx="302019">0</cx:pt>
          <cx:pt idx="302020">0</cx:pt>
          <cx:pt idx="302021">71</cx:pt>
          <cx:pt idx="302022">0</cx:pt>
          <cx:pt idx="302023">0</cx:pt>
          <cx:pt idx="302024">6</cx:pt>
          <cx:pt idx="302025">14</cx:pt>
          <cx:pt idx="302026">105</cx:pt>
          <cx:pt idx="302027">31</cx:pt>
          <cx:pt idx="302028">0</cx:pt>
          <cx:pt idx="302029">7</cx:pt>
          <cx:pt idx="302030">86</cx:pt>
          <cx:pt idx="302031">22</cx:pt>
          <cx:pt idx="302032">117</cx:pt>
          <cx:pt idx="302033">11</cx:pt>
          <cx:pt idx="302034">78</cx:pt>
          <cx:pt idx="302035">261</cx:pt>
          <cx:pt idx="302036">62</cx:pt>
          <cx:pt idx="302037">177</cx:pt>
          <cx:pt idx="302038">3</cx:pt>
          <cx:pt idx="302039">0</cx:pt>
          <cx:pt idx="302040">1</cx:pt>
          <cx:pt idx="302041">8</cx:pt>
          <cx:pt idx="302042">1</cx:pt>
          <cx:pt idx="302043">14</cx:pt>
          <cx:pt idx="302044">0</cx:pt>
          <cx:pt idx="302045">9</cx:pt>
          <cx:pt idx="302046">101</cx:pt>
          <cx:pt idx="302047">4</cx:pt>
          <cx:pt idx="302048">7</cx:pt>
          <cx:pt idx="302049">14</cx:pt>
          <cx:pt idx="302050">10</cx:pt>
          <cx:pt idx="302051">30</cx:pt>
          <cx:pt idx="302052">0</cx:pt>
          <cx:pt idx="302053">14</cx:pt>
          <cx:pt idx="302054">19</cx:pt>
          <cx:pt idx="302055">0</cx:pt>
          <cx:pt idx="302056">3</cx:pt>
          <cx:pt idx="302057">161</cx:pt>
          <cx:pt idx="302058">29</cx:pt>
          <cx:pt idx="302059">16</cx:pt>
          <cx:pt idx="302060">4</cx:pt>
          <cx:pt idx="302061">83</cx:pt>
          <cx:pt idx="302062">2</cx:pt>
          <cx:pt idx="302063">0</cx:pt>
          <cx:pt idx="302064">2</cx:pt>
          <cx:pt idx="302065">152</cx:pt>
          <cx:pt idx="302066">4</cx:pt>
          <cx:pt idx="302067">1</cx:pt>
          <cx:pt idx="302068">20</cx:pt>
          <cx:pt idx="302069">3</cx:pt>
          <cx:pt idx="302070">151</cx:pt>
          <cx:pt idx="302071">161</cx:pt>
          <cx:pt idx="302072">15</cx:pt>
          <cx:pt idx="302073">14</cx:pt>
          <cx:pt idx="302074">14</cx:pt>
          <cx:pt idx="302075">0</cx:pt>
          <cx:pt idx="302076">56</cx:pt>
          <cx:pt idx="302077">10</cx:pt>
          <cx:pt idx="302078">52</cx:pt>
          <cx:pt idx="302079">1</cx:pt>
          <cx:pt idx="302080">4</cx:pt>
          <cx:pt idx="302081">133</cx:pt>
          <cx:pt idx="302082">22</cx:pt>
          <cx:pt idx="302083">64</cx:pt>
          <cx:pt idx="302084">42</cx:pt>
          <cx:pt idx="302085">0</cx:pt>
          <cx:pt idx="302086">2</cx:pt>
          <cx:pt idx="302087">14</cx:pt>
          <cx:pt idx="302088">288</cx:pt>
          <cx:pt idx="302089">13</cx:pt>
          <cx:pt idx="302090">3</cx:pt>
          <cx:pt idx="302091">23</cx:pt>
          <cx:pt idx="302092">67</cx:pt>
          <cx:pt idx="302093">20</cx:pt>
          <cx:pt idx="302094">0</cx:pt>
          <cx:pt idx="302095">6</cx:pt>
          <cx:pt idx="302096">0</cx:pt>
          <cx:pt idx="302097">3</cx:pt>
          <cx:pt idx="302098">6</cx:pt>
          <cx:pt idx="302099">22</cx:pt>
          <cx:pt idx="302100">0</cx:pt>
          <cx:pt idx="302101">0</cx:pt>
          <cx:pt idx="302102">0</cx:pt>
          <cx:pt idx="302103">1</cx:pt>
          <cx:pt idx="302104">7</cx:pt>
          <cx:pt idx="302105">37</cx:pt>
          <cx:pt idx="302106">2</cx:pt>
          <cx:pt idx="302107">1</cx:pt>
          <cx:pt idx="302108">14</cx:pt>
          <cx:pt idx="302109">148</cx:pt>
          <cx:pt idx="302110">17</cx:pt>
          <cx:pt idx="302111">33</cx:pt>
          <cx:pt idx="302112">57</cx:pt>
          <cx:pt idx="302113">63</cx:pt>
          <cx:pt idx="302114">3</cx:pt>
          <cx:pt idx="302115">0</cx:pt>
          <cx:pt idx="302116">14</cx:pt>
          <cx:pt idx="302117">45</cx:pt>
          <cx:pt idx="302118">103</cx:pt>
          <cx:pt idx="302119">0</cx:pt>
          <cx:pt idx="302120">320</cx:pt>
          <cx:pt idx="302121">0</cx:pt>
          <cx:pt idx="302122">39</cx:pt>
          <cx:pt idx="302123">6</cx:pt>
          <cx:pt idx="302124">586</cx:pt>
          <cx:pt idx="302125">3</cx:pt>
          <cx:pt idx="302126">4</cx:pt>
          <cx:pt idx="302127">86</cx:pt>
          <cx:pt idx="302128">1</cx:pt>
          <cx:pt idx="302129">16</cx:pt>
          <cx:pt idx="302130">259</cx:pt>
          <cx:pt idx="302131">21</cx:pt>
          <cx:pt idx="302132">8</cx:pt>
          <cx:pt idx="302133">9</cx:pt>
          <cx:pt idx="302134">1</cx:pt>
          <cx:pt idx="302135">0</cx:pt>
          <cx:pt idx="302136">0</cx:pt>
          <cx:pt idx="302137">0</cx:pt>
          <cx:pt idx="302138">0</cx:pt>
          <cx:pt idx="302139">3</cx:pt>
          <cx:pt idx="302140">15</cx:pt>
          <cx:pt idx="302141">52</cx:pt>
          <cx:pt idx="302142">16</cx:pt>
          <cx:pt idx="302143">1</cx:pt>
          <cx:pt idx="302144">0</cx:pt>
          <cx:pt idx="302145">78</cx:pt>
          <cx:pt idx="302146">14</cx:pt>
          <cx:pt idx="302147">237</cx:pt>
          <cx:pt idx="302148">90</cx:pt>
          <cx:pt idx="302149">1</cx:pt>
          <cx:pt idx="302150">0</cx:pt>
          <cx:pt idx="302151">0</cx:pt>
          <cx:pt idx="302152">1</cx:pt>
          <cx:pt idx="302153">1</cx:pt>
          <cx:pt idx="302154">1</cx:pt>
          <cx:pt idx="302155">0</cx:pt>
          <cx:pt idx="302156">11</cx:pt>
          <cx:pt idx="302157">117</cx:pt>
          <cx:pt idx="302158">237</cx:pt>
          <cx:pt idx="302159">313</cx:pt>
          <cx:pt idx="302160">16</cx:pt>
          <cx:pt idx="302161">1</cx:pt>
          <cx:pt idx="302162">202</cx:pt>
          <cx:pt idx="302163">1</cx:pt>
          <cx:pt idx="302164">45</cx:pt>
          <cx:pt idx="302165">113</cx:pt>
          <cx:pt idx="302166">7</cx:pt>
          <cx:pt idx="302167">14</cx:pt>
          <cx:pt idx="302168">1</cx:pt>
          <cx:pt idx="302169">0</cx:pt>
          <cx:pt idx="302170">6</cx:pt>
          <cx:pt idx="302171">0</cx:pt>
          <cx:pt idx="302172">71</cx:pt>
          <cx:pt idx="302173">6</cx:pt>
          <cx:pt idx="302174">94</cx:pt>
          <cx:pt idx="302175">2</cx:pt>
          <cx:pt idx="302176">83</cx:pt>
          <cx:pt idx="302177">1</cx:pt>
          <cx:pt idx="302178">9</cx:pt>
          <cx:pt idx="302179">34</cx:pt>
          <cx:pt idx="302180">27</cx:pt>
          <cx:pt idx="302181">0</cx:pt>
          <cx:pt idx="302182">9</cx:pt>
          <cx:pt idx="302183">3</cx:pt>
          <cx:pt idx="302184">0</cx:pt>
          <cx:pt idx="302185">88</cx:pt>
          <cx:pt idx="302186">74</cx:pt>
          <cx:pt idx="302187">14</cx:pt>
          <cx:pt idx="302188">66</cx:pt>
          <cx:pt idx="302189">0</cx:pt>
          <cx:pt idx="302190">17</cx:pt>
          <cx:pt idx="302191">0</cx:pt>
          <cx:pt idx="302192">0</cx:pt>
          <cx:pt idx="302193">18</cx:pt>
          <cx:pt idx="302194">37</cx:pt>
          <cx:pt idx="302195">1</cx:pt>
          <cx:pt idx="302196">2</cx:pt>
          <cx:pt idx="302197">34</cx:pt>
          <cx:pt idx="302198">43</cx:pt>
          <cx:pt idx="302199">196</cx:pt>
          <cx:pt idx="302200">28</cx:pt>
          <cx:pt idx="302201">0</cx:pt>
          <cx:pt idx="302202">14</cx:pt>
          <cx:pt idx="302203">57</cx:pt>
          <cx:pt idx="302204">1</cx:pt>
          <cx:pt idx="302205">0</cx:pt>
          <cx:pt idx="302206">0</cx:pt>
          <cx:pt idx="302207">286</cx:pt>
          <cx:pt idx="302208">0</cx:pt>
          <cx:pt idx="302209">0</cx:pt>
          <cx:pt idx="302210">10</cx:pt>
          <cx:pt idx="302211">2</cx:pt>
          <cx:pt idx="302212">0</cx:pt>
          <cx:pt idx="302213">3</cx:pt>
          <cx:pt idx="302214">1</cx:pt>
          <cx:pt idx="302215">5</cx:pt>
          <cx:pt idx="302216">1</cx:pt>
          <cx:pt idx="302217">14</cx:pt>
          <cx:pt idx="302218">46</cx:pt>
          <cx:pt idx="302219">6</cx:pt>
          <cx:pt idx="302220">0</cx:pt>
          <cx:pt idx="302221">0</cx:pt>
          <cx:pt idx="302222">41</cx:pt>
          <cx:pt idx="302223">63</cx:pt>
          <cx:pt idx="302224">0</cx:pt>
          <cx:pt idx="302225">1</cx:pt>
          <cx:pt idx="302226">0</cx:pt>
          <cx:pt idx="302227">1</cx:pt>
          <cx:pt idx="302228">0</cx:pt>
          <cx:pt idx="302229">13</cx:pt>
          <cx:pt idx="302230">1</cx:pt>
          <cx:pt idx="302231">58</cx:pt>
          <cx:pt idx="302232">0</cx:pt>
          <cx:pt idx="302233">1</cx:pt>
          <cx:pt idx="302234">27</cx:pt>
          <cx:pt idx="302235">7</cx:pt>
          <cx:pt idx="302236">22</cx:pt>
          <cx:pt idx="302237">9</cx:pt>
          <cx:pt idx="302238">33</cx:pt>
          <cx:pt idx="302239">13</cx:pt>
          <cx:pt idx="302240">0</cx:pt>
          <cx:pt idx="302241">65</cx:pt>
          <cx:pt idx="302242">0</cx:pt>
          <cx:pt idx="302243">53</cx:pt>
          <cx:pt idx="302244">7</cx:pt>
          <cx:pt idx="302245">10</cx:pt>
          <cx:pt idx="302246">29</cx:pt>
          <cx:pt idx="302247">62</cx:pt>
          <cx:pt idx="302248">28</cx:pt>
          <cx:pt idx="302249">7</cx:pt>
          <cx:pt idx="302250">0</cx:pt>
          <cx:pt idx="302251">29</cx:pt>
          <cx:pt idx="302252">134</cx:pt>
          <cx:pt idx="302253">83</cx:pt>
          <cx:pt idx="302254">3</cx:pt>
          <cx:pt idx="302255">33</cx:pt>
          <cx:pt idx="302256">27</cx:pt>
          <cx:pt idx="302257">43</cx:pt>
          <cx:pt idx="302258">0</cx:pt>
          <cx:pt idx="302259">22</cx:pt>
          <cx:pt idx="302260">0</cx:pt>
          <cx:pt idx="302261">1</cx:pt>
          <cx:pt idx="302262">38</cx:pt>
          <cx:pt idx="302263">35</cx:pt>
          <cx:pt idx="302264">23</cx:pt>
          <cx:pt idx="302265">0</cx:pt>
          <cx:pt idx="302266">0</cx:pt>
          <cx:pt idx="302267">31</cx:pt>
          <cx:pt idx="302268">2</cx:pt>
          <cx:pt idx="302269">18</cx:pt>
          <cx:pt idx="302270">0</cx:pt>
          <cx:pt idx="302271">173</cx:pt>
          <cx:pt idx="302272">32</cx:pt>
          <cx:pt idx="302273">5</cx:pt>
          <cx:pt idx="302274">8</cx:pt>
          <cx:pt idx="302275">6</cx:pt>
          <cx:pt idx="302276">46</cx:pt>
          <cx:pt idx="302277">1</cx:pt>
          <cx:pt idx="302278">20</cx:pt>
          <cx:pt idx="302279">7</cx:pt>
          <cx:pt idx="302280">14</cx:pt>
          <cx:pt idx="302281">8</cx:pt>
          <cx:pt idx="302282">43</cx:pt>
          <cx:pt idx="302283">3</cx:pt>
          <cx:pt idx="302284">0</cx:pt>
          <cx:pt idx="302285">5</cx:pt>
          <cx:pt idx="302286">8</cx:pt>
          <cx:pt idx="302287">23</cx:pt>
          <cx:pt idx="302288">6</cx:pt>
          <cx:pt idx="302289">0</cx:pt>
          <cx:pt idx="302290">29</cx:pt>
          <cx:pt idx="302291">110</cx:pt>
          <cx:pt idx="302292">70</cx:pt>
          <cx:pt idx="302293">15</cx:pt>
          <cx:pt idx="302294">0</cx:pt>
          <cx:pt idx="302295">22</cx:pt>
          <cx:pt idx="302296">0</cx:pt>
          <cx:pt idx="302297">0</cx:pt>
          <cx:pt idx="302298">21</cx:pt>
          <cx:pt idx="302299">0</cx:pt>
          <cx:pt idx="302300">148</cx:pt>
          <cx:pt idx="302301">1</cx:pt>
          <cx:pt idx="302302">0</cx:pt>
          <cx:pt idx="302303">0</cx:pt>
          <cx:pt idx="302304">2</cx:pt>
          <cx:pt idx="302305">11</cx:pt>
          <cx:pt idx="302306">1</cx:pt>
          <cx:pt idx="302307">7</cx:pt>
          <cx:pt idx="302308">0</cx:pt>
          <cx:pt idx="302309">1</cx:pt>
          <cx:pt idx="302310">32</cx:pt>
          <cx:pt idx="302311">0</cx:pt>
          <cx:pt idx="302312">1</cx:pt>
          <cx:pt idx="302313">41</cx:pt>
          <cx:pt idx="302314">0</cx:pt>
          <cx:pt idx="302315">6</cx:pt>
          <cx:pt idx="302316">8</cx:pt>
          <cx:pt idx="302317">8</cx:pt>
          <cx:pt idx="302318">7</cx:pt>
          <cx:pt idx="302319">70</cx:pt>
          <cx:pt idx="302320">0</cx:pt>
          <cx:pt idx="302321">93</cx:pt>
          <cx:pt idx="302322">85</cx:pt>
          <cx:pt idx="302323">35</cx:pt>
          <cx:pt idx="302324">0</cx:pt>
          <cx:pt idx="302325">1</cx:pt>
          <cx:pt idx="302326">0</cx:pt>
          <cx:pt idx="302327">0</cx:pt>
          <cx:pt idx="302328">8</cx:pt>
          <cx:pt idx="302329">0</cx:pt>
          <cx:pt idx="302330">15</cx:pt>
          <cx:pt idx="302331">6</cx:pt>
          <cx:pt idx="302332">1</cx:pt>
          <cx:pt idx="302333">1</cx:pt>
          <cx:pt idx="302334">71</cx:pt>
          <cx:pt idx="302335">2</cx:pt>
          <cx:pt idx="302336">1</cx:pt>
          <cx:pt idx="302337">7</cx:pt>
          <cx:pt idx="302338">0</cx:pt>
          <cx:pt idx="302339">0</cx:pt>
          <cx:pt idx="302340">0</cx:pt>
          <cx:pt idx="302341">0</cx:pt>
          <cx:pt idx="302342">0</cx:pt>
          <cx:pt idx="302343">24</cx:pt>
          <cx:pt idx="302344">41</cx:pt>
          <cx:pt idx="302345">79</cx:pt>
          <cx:pt idx="302346">84</cx:pt>
          <cx:pt idx="302347">91</cx:pt>
          <cx:pt idx="302348">0</cx:pt>
          <cx:pt idx="302349">0</cx:pt>
          <cx:pt idx="302350">0</cx:pt>
          <cx:pt idx="302351">127</cx:pt>
          <cx:pt idx="302352">32</cx:pt>
          <cx:pt idx="302353">7</cx:pt>
          <cx:pt idx="302354">5</cx:pt>
          <cx:pt idx="302355">4</cx:pt>
          <cx:pt idx="302356">1</cx:pt>
          <cx:pt idx="302357">0</cx:pt>
          <cx:pt idx="302358">0</cx:pt>
          <cx:pt idx="302359">0</cx:pt>
          <cx:pt idx="302360">70</cx:pt>
          <cx:pt idx="302361">33</cx:pt>
          <cx:pt idx="302362">28</cx:pt>
          <cx:pt idx="302363">97</cx:pt>
          <cx:pt idx="302364">0</cx:pt>
          <cx:pt idx="302365">0</cx:pt>
          <cx:pt idx="302366">1</cx:pt>
          <cx:pt idx="302367">0</cx:pt>
          <cx:pt idx="302368">178</cx:pt>
          <cx:pt idx="302369">6</cx:pt>
          <cx:pt idx="302370">125</cx:pt>
          <cx:pt idx="302371">134</cx:pt>
          <cx:pt idx="302372">15</cx:pt>
          <cx:pt idx="302373">4</cx:pt>
          <cx:pt idx="302374">2</cx:pt>
          <cx:pt idx="302375">29</cx:pt>
          <cx:pt idx="302376">14</cx:pt>
          <cx:pt idx="302377">112</cx:pt>
          <cx:pt idx="302378">22</cx:pt>
          <cx:pt idx="302379">0</cx:pt>
          <cx:pt idx="302380">0</cx:pt>
          <cx:pt idx="302381">6</cx:pt>
          <cx:pt idx="302382">0</cx:pt>
          <cx:pt idx="302383">0</cx:pt>
          <cx:pt idx="302384">90</cx:pt>
          <cx:pt idx="302385">0</cx:pt>
          <cx:pt idx="302386">0</cx:pt>
          <cx:pt idx="302387">0</cx:pt>
          <cx:pt idx="302388">0</cx:pt>
          <cx:pt idx="302389">0</cx:pt>
          <cx:pt idx="302390">48</cx:pt>
          <cx:pt idx="302391">1</cx:pt>
          <cx:pt idx="302392">0</cx:pt>
          <cx:pt idx="302393">4</cx:pt>
          <cx:pt idx="302394">0</cx:pt>
          <cx:pt idx="302395">3</cx:pt>
          <cx:pt idx="302396">18</cx:pt>
          <cx:pt idx="302397">4</cx:pt>
          <cx:pt idx="302398">0</cx:pt>
          <cx:pt idx="302399">14</cx:pt>
          <cx:pt idx="302400">53</cx:pt>
          <cx:pt idx="302401">0</cx:pt>
          <cx:pt idx="302402">0</cx:pt>
          <cx:pt idx="302403">0</cx:pt>
          <cx:pt idx="302404">16</cx:pt>
          <cx:pt idx="302405">91</cx:pt>
          <cx:pt idx="302406">17</cx:pt>
          <cx:pt idx="302407">0</cx:pt>
          <cx:pt idx="302408">1</cx:pt>
          <cx:pt idx="302409">0</cx:pt>
          <cx:pt idx="302410">8</cx:pt>
          <cx:pt idx="302411">0</cx:pt>
          <cx:pt idx="302412">56</cx:pt>
          <cx:pt idx="302413">56</cx:pt>
          <cx:pt idx="302414">10</cx:pt>
          <cx:pt idx="302415">81</cx:pt>
          <cx:pt idx="302416">21</cx:pt>
          <cx:pt idx="302417">0</cx:pt>
          <cx:pt idx="302418">5</cx:pt>
          <cx:pt idx="302419">18</cx:pt>
          <cx:pt idx="302420">0</cx:pt>
          <cx:pt idx="302421">0</cx:pt>
          <cx:pt idx="302422">0</cx:pt>
          <cx:pt idx="302423">0</cx:pt>
          <cx:pt idx="302424">31</cx:pt>
          <cx:pt idx="302425">0</cx:pt>
          <cx:pt idx="302426">188</cx:pt>
          <cx:pt idx="302427">8</cx:pt>
          <cx:pt idx="302428">5</cx:pt>
          <cx:pt idx="302429">6</cx:pt>
          <cx:pt idx="302430">0</cx:pt>
          <cx:pt idx="302431">1</cx:pt>
          <cx:pt idx="302432">0</cx:pt>
          <cx:pt idx="302433">0</cx:pt>
          <cx:pt idx="302434">0</cx:pt>
          <cx:pt idx="302435">0</cx:pt>
          <cx:pt idx="302436">0</cx:pt>
          <cx:pt idx="302437">1</cx:pt>
          <cx:pt idx="302438">60</cx:pt>
          <cx:pt idx="302439">0</cx:pt>
          <cx:pt idx="302440">1</cx:pt>
          <cx:pt idx="302441">0</cx:pt>
          <cx:pt idx="302442">2</cx:pt>
          <cx:pt idx="302443">0</cx:pt>
          <cx:pt idx="302444">1</cx:pt>
          <cx:pt idx="302445">0</cx:pt>
          <cx:pt idx="302446">0</cx:pt>
          <cx:pt idx="302447">4</cx:pt>
          <cx:pt idx="302448">0</cx:pt>
          <cx:pt idx="302449">0</cx:pt>
          <cx:pt idx="302450">0</cx:pt>
          <cx:pt idx="302451">47</cx:pt>
          <cx:pt idx="302452">175</cx:pt>
          <cx:pt idx="302453">3</cx:pt>
          <cx:pt idx="302454">48</cx:pt>
          <cx:pt idx="302455">40</cx:pt>
          <cx:pt idx="302456">0</cx:pt>
          <cx:pt idx="302457">64</cx:pt>
          <cx:pt idx="302458">45</cx:pt>
          <cx:pt idx="302459">0</cx:pt>
          <cx:pt idx="302460">0</cx:pt>
          <cx:pt idx="302461">0</cx:pt>
          <cx:pt idx="302462">0</cx:pt>
          <cx:pt idx="302463">0</cx:pt>
          <cx:pt idx="302464">62</cx:pt>
          <cx:pt idx="302465">113</cx:pt>
          <cx:pt idx="302466">35</cx:pt>
          <cx:pt idx="302467">2</cx:pt>
          <cx:pt idx="302468">17</cx:pt>
          <cx:pt idx="302469">11</cx:pt>
          <cx:pt idx="302470">1</cx:pt>
          <cx:pt idx="302471">47</cx:pt>
          <cx:pt idx="302472">0</cx:pt>
          <cx:pt idx="302473">133</cx:pt>
          <cx:pt idx="302474">0</cx:pt>
          <cx:pt idx="302475">59</cx:pt>
          <cx:pt idx="302476">7</cx:pt>
          <cx:pt idx="302477">15</cx:pt>
          <cx:pt idx="302478">2</cx:pt>
          <cx:pt idx="302479">46</cx:pt>
          <cx:pt idx="302480">39</cx:pt>
          <cx:pt idx="302481">0</cx:pt>
          <cx:pt idx="302482">21</cx:pt>
          <cx:pt idx="302483">2</cx:pt>
          <cx:pt idx="302484">0</cx:pt>
          <cx:pt idx="302485">0</cx:pt>
          <cx:pt idx="302486">2</cx:pt>
          <cx:pt idx="302487">41</cx:pt>
          <cx:pt idx="302488">29</cx:pt>
          <cx:pt idx="302489">47</cx:pt>
          <cx:pt idx="302490">105</cx:pt>
          <cx:pt idx="302491">6</cx:pt>
          <cx:pt idx="302492">14</cx:pt>
          <cx:pt idx="302493">6</cx:pt>
          <cx:pt idx="302494">0</cx:pt>
          <cx:pt idx="302495">0</cx:pt>
          <cx:pt idx="302496">0</cx:pt>
          <cx:pt idx="302497">0</cx:pt>
          <cx:pt idx="302498">16</cx:pt>
          <cx:pt idx="302499">21</cx:pt>
          <cx:pt idx="302500">17</cx:pt>
          <cx:pt idx="302501">0</cx:pt>
          <cx:pt idx="302502">6</cx:pt>
          <cx:pt idx="302503">0</cx:pt>
          <cx:pt idx="302504">0</cx:pt>
          <cx:pt idx="302505">0</cx:pt>
          <cx:pt idx="302506">41</cx:pt>
          <cx:pt idx="302507">0</cx:pt>
          <cx:pt idx="302508">0</cx:pt>
          <cx:pt idx="302509">0</cx:pt>
          <cx:pt idx="302510">11</cx:pt>
          <cx:pt idx="302511">0</cx:pt>
          <cx:pt idx="302512">4</cx:pt>
          <cx:pt idx="302513">3</cx:pt>
          <cx:pt idx="302514">7</cx:pt>
          <cx:pt idx="302515">0</cx:pt>
          <cx:pt idx="302516">35</cx:pt>
          <cx:pt idx="302517">3</cx:pt>
          <cx:pt idx="302518">78</cx:pt>
          <cx:pt idx="302519">3</cx:pt>
          <cx:pt idx="302520">15</cx:pt>
          <cx:pt idx="302521">0</cx:pt>
          <cx:pt idx="302522">150</cx:pt>
          <cx:pt idx="302523">0</cx:pt>
          <cx:pt idx="302524">13</cx:pt>
          <cx:pt idx="302525">0</cx:pt>
          <cx:pt idx="302526">19</cx:pt>
          <cx:pt idx="302527">16</cx:pt>
          <cx:pt idx="302528">4</cx:pt>
          <cx:pt idx="302529">0</cx:pt>
          <cx:pt idx="302530">17</cx:pt>
          <cx:pt idx="302531">1</cx:pt>
          <cx:pt idx="302532">3</cx:pt>
          <cx:pt idx="302533">7</cx:pt>
          <cx:pt idx="302534">8</cx:pt>
          <cx:pt idx="302535">8</cx:pt>
          <cx:pt idx="302536">167</cx:pt>
          <cx:pt idx="302537">0</cx:pt>
          <cx:pt idx="302538">29</cx:pt>
          <cx:pt idx="302539">0</cx:pt>
          <cx:pt idx="302540">2</cx:pt>
          <cx:pt idx="302541">0</cx:pt>
          <cx:pt idx="302542">0</cx:pt>
          <cx:pt idx="302543">0</cx:pt>
          <cx:pt idx="302544">20</cx:pt>
          <cx:pt idx="302545">34</cx:pt>
          <cx:pt idx="302546">196</cx:pt>
          <cx:pt idx="302547">79</cx:pt>
          <cx:pt idx="302548">68</cx:pt>
          <cx:pt idx="302549">6</cx:pt>
          <cx:pt idx="302550">13</cx:pt>
          <cx:pt idx="302551">59</cx:pt>
          <cx:pt idx="302552">70</cx:pt>
          <cx:pt idx="302553">7</cx:pt>
          <cx:pt idx="302554">1</cx:pt>
          <cx:pt idx="302555">69</cx:pt>
          <cx:pt idx="302556">19</cx:pt>
          <cx:pt idx="302557">30</cx:pt>
          <cx:pt idx="302558">2</cx:pt>
          <cx:pt idx="302559">5</cx:pt>
          <cx:pt idx="302560">135</cx:pt>
          <cx:pt idx="302561">0</cx:pt>
          <cx:pt idx="302562">5</cx:pt>
          <cx:pt idx="302563">0</cx:pt>
          <cx:pt idx="302564">8</cx:pt>
          <cx:pt idx="302565">280</cx:pt>
          <cx:pt idx="302566">104</cx:pt>
          <cx:pt idx="302567">4</cx:pt>
          <cx:pt idx="302568">0</cx:pt>
          <cx:pt idx="302569">106</cx:pt>
          <cx:pt idx="302570">57</cx:pt>
          <cx:pt idx="302571">1</cx:pt>
          <cx:pt idx="302572">17</cx:pt>
          <cx:pt idx="302573">687</cx:pt>
          <cx:pt idx="302574">1</cx:pt>
          <cx:pt idx="302575">0</cx:pt>
          <cx:pt idx="302576">26</cx:pt>
          <cx:pt idx="302577">54</cx:pt>
          <cx:pt idx="302578">108</cx:pt>
          <cx:pt idx="302579">72</cx:pt>
          <cx:pt idx="302580">756</cx:pt>
          <cx:pt idx="302581">0</cx:pt>
          <cx:pt idx="302582">4</cx:pt>
          <cx:pt idx="302583">35</cx:pt>
          <cx:pt idx="302584">22</cx:pt>
          <cx:pt idx="302585">28</cx:pt>
          <cx:pt idx="302586">2</cx:pt>
          <cx:pt idx="302587">30</cx:pt>
          <cx:pt idx="302588">0</cx:pt>
          <cx:pt idx="302589">1</cx:pt>
          <cx:pt idx="302590">540</cx:pt>
          <cx:pt idx="302591">138</cx:pt>
          <cx:pt idx="302592">18</cx:pt>
          <cx:pt idx="302593">14</cx:pt>
          <cx:pt idx="302594">0</cx:pt>
          <cx:pt idx="302595">7</cx:pt>
          <cx:pt idx="302596">5</cx:pt>
          <cx:pt idx="302597">39</cx:pt>
          <cx:pt idx="302598">11</cx:pt>
          <cx:pt idx="302599">138</cx:pt>
          <cx:pt idx="302600">8</cx:pt>
          <cx:pt idx="302601">0</cx:pt>
          <cx:pt idx="302602">1</cx:pt>
          <cx:pt idx="302603">8</cx:pt>
          <cx:pt idx="302604">0</cx:pt>
          <cx:pt idx="302605">1</cx:pt>
          <cx:pt idx="302606">1</cx:pt>
          <cx:pt idx="302607">1</cx:pt>
          <cx:pt idx="302608">1</cx:pt>
          <cx:pt idx="302609">0</cx:pt>
          <cx:pt idx="302610">1</cx:pt>
          <cx:pt idx="302611">0</cx:pt>
          <cx:pt idx="302612">0</cx:pt>
          <cx:pt idx="302613">0</cx:pt>
          <cx:pt idx="302614">87</cx:pt>
          <cx:pt idx="302615">76</cx:pt>
          <cx:pt idx="302616">12</cx:pt>
          <cx:pt idx="302617">0</cx:pt>
          <cx:pt idx="302618">110</cx:pt>
          <cx:pt idx="302619">2</cx:pt>
          <cx:pt idx="302620">1</cx:pt>
          <cx:pt idx="302621">0</cx:pt>
          <cx:pt idx="302622">320</cx:pt>
          <cx:pt idx="302623">37</cx:pt>
          <cx:pt idx="302624">0</cx:pt>
          <cx:pt idx="302625">23</cx:pt>
          <cx:pt idx="302626">139</cx:pt>
          <cx:pt idx="302627">15</cx:pt>
          <cx:pt idx="302628">60</cx:pt>
          <cx:pt idx="302629">0</cx:pt>
          <cx:pt idx="302630">2</cx:pt>
          <cx:pt idx="302631">18</cx:pt>
          <cx:pt idx="302632">0</cx:pt>
          <cx:pt idx="302633">0</cx:pt>
          <cx:pt idx="302634">1</cx:pt>
          <cx:pt idx="302635">0</cx:pt>
          <cx:pt idx="302636">136</cx:pt>
          <cx:pt idx="302637">237</cx:pt>
          <cx:pt idx="302638">46</cx:pt>
          <cx:pt idx="302639">18</cx:pt>
          <cx:pt idx="302640">1</cx:pt>
          <cx:pt idx="302641">91</cx:pt>
          <cx:pt idx="302642">0</cx:pt>
          <cx:pt idx="302643">90</cx:pt>
          <cx:pt idx="302644">145</cx:pt>
          <cx:pt idx="302645">12</cx:pt>
          <cx:pt idx="302646">57</cx:pt>
          <cx:pt idx="302647">1</cx:pt>
          <cx:pt idx="302648">8</cx:pt>
          <cx:pt idx="302649">27</cx:pt>
          <cx:pt idx="302650">42</cx:pt>
          <cx:pt idx="302651">2</cx:pt>
          <cx:pt idx="302652">148</cx:pt>
          <cx:pt idx="302653">6</cx:pt>
          <cx:pt idx="302654">171</cx:pt>
          <cx:pt idx="302655">99</cx:pt>
          <cx:pt idx="302656">55</cx:pt>
          <cx:pt idx="302657">501</cx:pt>
          <cx:pt idx="302658">28</cx:pt>
          <cx:pt idx="302659">0</cx:pt>
          <cx:pt idx="302660">1</cx:pt>
          <cx:pt idx="302661">0</cx:pt>
          <cx:pt idx="302662">91</cx:pt>
          <cx:pt idx="302663">0</cx:pt>
          <cx:pt idx="302664">36</cx:pt>
          <cx:pt idx="302665">94</cx:pt>
          <cx:pt idx="302666">101</cx:pt>
          <cx:pt idx="302667">41</cx:pt>
          <cx:pt idx="302668">212</cx:pt>
          <cx:pt idx="302669">0</cx:pt>
          <cx:pt idx="302670">3</cx:pt>
          <cx:pt idx="302671">0</cx:pt>
          <cx:pt idx="302672">3</cx:pt>
          <cx:pt idx="302673">0</cx:pt>
          <cx:pt idx="302674">1</cx:pt>
          <cx:pt idx="302675">0</cx:pt>
          <cx:pt idx="302676">4</cx:pt>
          <cx:pt idx="302677">436</cx:pt>
          <cx:pt idx="302678">57</cx:pt>
          <cx:pt idx="302679">8</cx:pt>
          <cx:pt idx="302680">0</cx:pt>
          <cx:pt idx="302681">98</cx:pt>
          <cx:pt idx="302682">33</cx:pt>
          <cx:pt idx="302683">0</cx:pt>
          <cx:pt idx="302684">500</cx:pt>
          <cx:pt idx="302685">0</cx:pt>
          <cx:pt idx="302686">6</cx:pt>
          <cx:pt idx="302687">76</cx:pt>
          <cx:pt idx="302688">13</cx:pt>
          <cx:pt idx="302689">7</cx:pt>
          <cx:pt idx="302690">121</cx:pt>
          <cx:pt idx="302691">0</cx:pt>
          <cx:pt idx="302692">10</cx:pt>
          <cx:pt idx="302693">114</cx:pt>
          <cx:pt idx="302694">140</cx:pt>
          <cx:pt idx="302695">2</cx:pt>
          <cx:pt idx="302696">562</cx:pt>
          <cx:pt idx="302697">113</cx:pt>
          <cx:pt idx="302698">106</cx:pt>
          <cx:pt idx="302699">1</cx:pt>
          <cx:pt idx="302700">0</cx:pt>
          <cx:pt idx="302701">18</cx:pt>
          <cx:pt idx="302702">43</cx:pt>
          <cx:pt idx="302703">2</cx:pt>
          <cx:pt idx="302704">62</cx:pt>
          <cx:pt idx="302705">42</cx:pt>
          <cx:pt idx="302706">98</cx:pt>
          <cx:pt idx="302707">30</cx:pt>
          <cx:pt idx="302708">74</cx:pt>
          <cx:pt idx="302709">133</cx:pt>
          <cx:pt idx="302710">0</cx:pt>
          <cx:pt idx="302711">83</cx:pt>
          <cx:pt idx="302712">154</cx:pt>
          <cx:pt idx="302713">5</cx:pt>
          <cx:pt idx="302714">0</cx:pt>
          <cx:pt idx="302715">0</cx:pt>
          <cx:pt idx="302716">176</cx:pt>
          <cx:pt idx="302717">75</cx:pt>
          <cx:pt idx="302718">8</cx:pt>
          <cx:pt idx="302719">0</cx:pt>
          <cx:pt idx="302720">0</cx:pt>
          <cx:pt idx="302721">1</cx:pt>
          <cx:pt idx="302722">5</cx:pt>
          <cx:pt idx="302723">5</cx:pt>
          <cx:pt idx="302724">9</cx:pt>
          <cx:pt idx="302725">16</cx:pt>
          <cx:pt idx="302726">93</cx:pt>
          <cx:pt idx="302727">23</cx:pt>
          <cx:pt idx="302728">13</cx:pt>
          <cx:pt idx="302729">5</cx:pt>
          <cx:pt idx="302730">1</cx:pt>
          <cx:pt idx="302731">1</cx:pt>
          <cx:pt idx="302732">377</cx:pt>
          <cx:pt idx="302733">76</cx:pt>
          <cx:pt idx="302734">58</cx:pt>
          <cx:pt idx="302735">13</cx:pt>
          <cx:pt idx="302736">117</cx:pt>
          <cx:pt idx="302737">0</cx:pt>
          <cx:pt idx="302738">1</cx:pt>
          <cx:pt idx="302739">6</cx:pt>
          <cx:pt idx="302740">384</cx:pt>
          <cx:pt idx="302741">7</cx:pt>
          <cx:pt idx="302742">1</cx:pt>
          <cx:pt idx="302743">12</cx:pt>
          <cx:pt idx="302744">1</cx:pt>
          <cx:pt idx="302745">0</cx:pt>
          <cx:pt idx="302746">31</cx:pt>
          <cx:pt idx="302747">17</cx:pt>
          <cx:pt idx="302748">4</cx:pt>
          <cx:pt idx="302749">0</cx:pt>
          <cx:pt idx="302750">17</cx:pt>
          <cx:pt idx="302751">91</cx:pt>
          <cx:pt idx="302752">119</cx:pt>
          <cx:pt idx="302753">1</cx:pt>
          <cx:pt idx="302754">14</cx:pt>
          <cx:pt idx="302755">2</cx:pt>
          <cx:pt idx="302756">9</cx:pt>
          <cx:pt idx="302757">36</cx:pt>
          <cx:pt idx="302758">0</cx:pt>
          <cx:pt idx="302759">0</cx:pt>
          <cx:pt idx="302760">170</cx:pt>
          <cx:pt idx="302761">15</cx:pt>
          <cx:pt idx="302762">1</cx:pt>
          <cx:pt idx="302763">0</cx:pt>
          <cx:pt idx="302764">1</cx:pt>
          <cx:pt idx="302765">0</cx:pt>
          <cx:pt idx="302766">0</cx:pt>
          <cx:pt idx="302767">6</cx:pt>
          <cx:pt idx="302768">146</cx:pt>
          <cx:pt idx="302769">0</cx:pt>
          <cx:pt idx="302770">9</cx:pt>
          <cx:pt idx="302771">0</cx:pt>
          <cx:pt idx="302772">26</cx:pt>
          <cx:pt idx="302773">3</cx:pt>
          <cx:pt idx="302774">105</cx:pt>
          <cx:pt idx="302775">22</cx:pt>
          <cx:pt idx="302776">13</cx:pt>
          <cx:pt idx="302777">8</cx:pt>
          <cx:pt idx="302778">10</cx:pt>
          <cx:pt idx="302779">19</cx:pt>
          <cx:pt idx="302780">0</cx:pt>
          <cx:pt idx="302781">1</cx:pt>
          <cx:pt idx="302782">0</cx:pt>
          <cx:pt idx="302783">17</cx:pt>
          <cx:pt idx="302784">0</cx:pt>
          <cx:pt idx="302785">3</cx:pt>
          <cx:pt idx="302786">40</cx:pt>
          <cx:pt idx="302787">16</cx:pt>
          <cx:pt idx="302788">42</cx:pt>
          <cx:pt idx="302789">0</cx:pt>
          <cx:pt idx="302790">1</cx:pt>
          <cx:pt idx="302791">45</cx:pt>
          <cx:pt idx="302792">42</cx:pt>
          <cx:pt idx="302793">0</cx:pt>
          <cx:pt idx="302794">1</cx:pt>
          <cx:pt idx="302795">79</cx:pt>
          <cx:pt idx="302796">0</cx:pt>
          <cx:pt idx="302797">0</cx:pt>
          <cx:pt idx="302798">34</cx:pt>
          <cx:pt idx="302799">153</cx:pt>
          <cx:pt idx="302800">94</cx:pt>
          <cx:pt idx="302801">297</cx:pt>
          <cx:pt idx="302802">188</cx:pt>
          <cx:pt idx="302803">0</cx:pt>
          <cx:pt idx="302804">88</cx:pt>
          <cx:pt idx="302805">313</cx:pt>
          <cx:pt idx="302806">17</cx:pt>
          <cx:pt idx="302807">8</cx:pt>
          <cx:pt idx="302808">382</cx:pt>
          <cx:pt idx="302809">51</cx:pt>
          <cx:pt idx="302810">0</cx:pt>
          <cx:pt idx="302811">6</cx:pt>
          <cx:pt idx="302812">0</cx:pt>
          <cx:pt idx="302813">3</cx:pt>
          <cx:pt idx="302814">0</cx:pt>
          <cx:pt idx="302815">0</cx:pt>
          <cx:pt idx="302816">0</cx:pt>
          <cx:pt idx="302817">1</cx:pt>
          <cx:pt idx="302818">55</cx:pt>
          <cx:pt idx="302819">13</cx:pt>
          <cx:pt idx="302820">1</cx:pt>
          <cx:pt idx="302821">0</cx:pt>
          <cx:pt idx="302822">6</cx:pt>
          <cx:pt idx="302823">1</cx:pt>
          <cx:pt idx="302824">1</cx:pt>
          <cx:pt idx="302825">1</cx:pt>
          <cx:pt idx="302826">10</cx:pt>
          <cx:pt idx="302827">5</cx:pt>
          <cx:pt idx="302828">5</cx:pt>
          <cx:pt idx="302829">1</cx:pt>
          <cx:pt idx="302830">0</cx:pt>
          <cx:pt idx="302831">0</cx:pt>
          <cx:pt idx="302832">1</cx:pt>
          <cx:pt idx="302833">4</cx:pt>
          <cx:pt idx="302834">0</cx:pt>
          <cx:pt idx="302835">1</cx:pt>
          <cx:pt idx="302836">1</cx:pt>
          <cx:pt idx="302837">7</cx:pt>
          <cx:pt idx="302838">2</cx:pt>
          <cx:pt idx="302839">0</cx:pt>
          <cx:pt idx="302840">21</cx:pt>
          <cx:pt idx="302841">4</cx:pt>
          <cx:pt idx="302842">1</cx:pt>
          <cx:pt idx="302843">0</cx:pt>
          <cx:pt idx="302844">1</cx:pt>
          <cx:pt idx="302845">0</cx:pt>
          <cx:pt idx="302846">0</cx:pt>
          <cx:pt idx="302847">0</cx:pt>
          <cx:pt idx="302848">13</cx:pt>
          <cx:pt idx="302849">1</cx:pt>
          <cx:pt idx="302850">0</cx:pt>
          <cx:pt idx="302851">0</cx:pt>
          <cx:pt idx="302852">0</cx:pt>
          <cx:pt idx="302853">0</cx:pt>
          <cx:pt idx="302854">0</cx:pt>
          <cx:pt idx="302855">0</cx:pt>
          <cx:pt idx="302856">0</cx:pt>
          <cx:pt idx="302857">0</cx:pt>
          <cx:pt idx="302858">0</cx:pt>
          <cx:pt idx="302859">195</cx:pt>
          <cx:pt idx="302860">3</cx:pt>
          <cx:pt idx="302861">13</cx:pt>
          <cx:pt idx="302862">17</cx:pt>
          <cx:pt idx="302863">16</cx:pt>
          <cx:pt idx="302864">1</cx:pt>
          <cx:pt idx="302865">6</cx:pt>
          <cx:pt idx="302866">15</cx:pt>
          <cx:pt idx="302867">521</cx:pt>
          <cx:pt idx="302868">76</cx:pt>
          <cx:pt idx="302869">0</cx:pt>
          <cx:pt idx="302870">169</cx:pt>
          <cx:pt idx="302871">10</cx:pt>
          <cx:pt idx="302872">582</cx:pt>
          <cx:pt idx="302873">12</cx:pt>
          <cx:pt idx="302874">27</cx:pt>
          <cx:pt idx="302875">214</cx:pt>
          <cx:pt idx="302876">27</cx:pt>
          <cx:pt idx="302877">0</cx:pt>
          <cx:pt idx="302878">0</cx:pt>
          <cx:pt idx="302879">65</cx:pt>
          <cx:pt idx="302880">1</cx:pt>
          <cx:pt idx="302881">111</cx:pt>
          <cx:pt idx="302882">14</cx:pt>
          <cx:pt idx="302883">64</cx:pt>
          <cx:pt idx="302884">39</cx:pt>
          <cx:pt idx="302885">4</cx:pt>
          <cx:pt idx="302886">1</cx:pt>
          <cx:pt idx="302887">0</cx:pt>
          <cx:pt idx="302888">0</cx:pt>
          <cx:pt idx="302889">1</cx:pt>
          <cx:pt idx="302890">1</cx:pt>
          <cx:pt idx="302891">3</cx:pt>
          <cx:pt idx="302892">80</cx:pt>
          <cx:pt idx="302893">111</cx:pt>
          <cx:pt idx="302894">16</cx:pt>
          <cx:pt idx="302895">4</cx:pt>
          <cx:pt idx="302896">68</cx:pt>
          <cx:pt idx="302897">0</cx:pt>
          <cx:pt idx="302898">360</cx:pt>
          <cx:pt idx="302899">48</cx:pt>
          <cx:pt idx="302900">8</cx:pt>
          <cx:pt idx="302901">1</cx:pt>
          <cx:pt idx="302902">4</cx:pt>
          <cx:pt idx="302903">19</cx:pt>
          <cx:pt idx="302904">8</cx:pt>
          <cx:pt idx="302905">27</cx:pt>
          <cx:pt idx="302906">0</cx:pt>
          <cx:pt idx="302907">0</cx:pt>
          <cx:pt idx="302908">15</cx:pt>
          <cx:pt idx="302909">0</cx:pt>
          <cx:pt idx="302910">80</cx:pt>
          <cx:pt idx="302911">30</cx:pt>
          <cx:pt idx="302912">8</cx:pt>
          <cx:pt idx="302913">11</cx:pt>
          <cx:pt idx="302914">22</cx:pt>
          <cx:pt idx="302915">14</cx:pt>
          <cx:pt idx="302916">0</cx:pt>
          <cx:pt idx="302917">0</cx:pt>
          <cx:pt idx="302918">26</cx:pt>
          <cx:pt idx="302919">7</cx:pt>
          <cx:pt idx="302920">3</cx:pt>
          <cx:pt idx="302921">75</cx:pt>
          <cx:pt idx="302922">0</cx:pt>
          <cx:pt idx="302923">0</cx:pt>
          <cx:pt idx="302924">0</cx:pt>
          <cx:pt idx="302925">0</cx:pt>
          <cx:pt idx="302926">0</cx:pt>
          <cx:pt idx="302927">49</cx:pt>
          <cx:pt idx="302928">1</cx:pt>
          <cx:pt idx="302929">0</cx:pt>
          <cx:pt idx="302930">30</cx:pt>
          <cx:pt idx="302931">101</cx:pt>
          <cx:pt idx="302932">28</cx:pt>
          <cx:pt idx="302933">2</cx:pt>
          <cx:pt idx="302934">2</cx:pt>
          <cx:pt idx="302935">0</cx:pt>
          <cx:pt idx="302936">1</cx:pt>
          <cx:pt idx="302937">2</cx:pt>
          <cx:pt idx="302938">2</cx:pt>
          <cx:pt idx="302939">3</cx:pt>
          <cx:pt idx="302940">0</cx:pt>
          <cx:pt idx="302941">0</cx:pt>
          <cx:pt idx="302942">11</cx:pt>
          <cx:pt idx="302943">69</cx:pt>
          <cx:pt idx="302944">586</cx:pt>
          <cx:pt idx="302945">0</cx:pt>
          <cx:pt idx="302946">0</cx:pt>
          <cx:pt idx="302947">0</cx:pt>
          <cx:pt idx="302948">1</cx:pt>
          <cx:pt idx="302949">26</cx:pt>
          <cx:pt idx="302950">1</cx:pt>
          <cx:pt idx="302951">263</cx:pt>
          <cx:pt idx="302952">41</cx:pt>
          <cx:pt idx="302953">149</cx:pt>
          <cx:pt idx="302954">1</cx:pt>
          <cx:pt idx="302955">98</cx:pt>
          <cx:pt idx="302956">9</cx:pt>
          <cx:pt idx="302957">0</cx:pt>
          <cx:pt idx="302958">29</cx:pt>
          <cx:pt idx="302959">9</cx:pt>
          <cx:pt idx="302960">5</cx:pt>
          <cx:pt idx="302961">17</cx:pt>
          <cx:pt idx="302962">1</cx:pt>
          <cx:pt idx="302963">1</cx:pt>
          <cx:pt idx="302964">33</cx:pt>
          <cx:pt idx="302965">0</cx:pt>
          <cx:pt idx="302966">0</cx:pt>
          <cx:pt idx="302967">9</cx:pt>
          <cx:pt idx="302968">1</cx:pt>
          <cx:pt idx="302969">7</cx:pt>
          <cx:pt idx="302970">0</cx:pt>
          <cx:pt idx="302971">121</cx:pt>
          <cx:pt idx="302972">43</cx:pt>
          <cx:pt idx="302973">0</cx:pt>
          <cx:pt idx="302974">0</cx:pt>
          <cx:pt idx="302975">0</cx:pt>
          <cx:pt idx="302976">0</cx:pt>
          <cx:pt idx="302977">31</cx:pt>
          <cx:pt idx="302978">450</cx:pt>
          <cx:pt idx="302979">0</cx:pt>
          <cx:pt idx="302980">0</cx:pt>
          <cx:pt idx="302981">0</cx:pt>
          <cx:pt idx="302982">1</cx:pt>
          <cx:pt idx="302983">1</cx:pt>
          <cx:pt idx="302984">55</cx:pt>
          <cx:pt idx="302985">147</cx:pt>
          <cx:pt idx="302986">62</cx:pt>
          <cx:pt idx="302987">0</cx:pt>
          <cx:pt idx="302988">9</cx:pt>
          <cx:pt idx="302989">9</cx:pt>
          <cx:pt idx="302990">64</cx:pt>
          <cx:pt idx="302991">9</cx:pt>
          <cx:pt idx="302992">19</cx:pt>
          <cx:pt idx="302993">2</cx:pt>
          <cx:pt idx="302994">0</cx:pt>
          <cx:pt idx="302995">8</cx:pt>
          <cx:pt idx="302996">0</cx:pt>
          <cx:pt idx="302997">6</cx:pt>
          <cx:pt idx="302998">0</cx:pt>
          <cx:pt idx="302999">430</cx:pt>
          <cx:pt idx="303000">30</cx:pt>
          <cx:pt idx="303001">1</cx:pt>
          <cx:pt idx="303002">0</cx:pt>
          <cx:pt idx="303003">91</cx:pt>
          <cx:pt idx="303004">248</cx:pt>
          <cx:pt idx="303005">0</cx:pt>
          <cx:pt idx="303006">35</cx:pt>
          <cx:pt idx="303007">17</cx:pt>
          <cx:pt idx="303008">33</cx:pt>
          <cx:pt idx="303009">1</cx:pt>
          <cx:pt idx="303010">63</cx:pt>
          <cx:pt idx="303011">0</cx:pt>
          <cx:pt idx="303012">90</cx:pt>
          <cx:pt idx="303013">0</cx:pt>
          <cx:pt idx="303014">0</cx:pt>
          <cx:pt idx="303015">1</cx:pt>
          <cx:pt idx="303016">0</cx:pt>
          <cx:pt idx="303017">96</cx:pt>
          <cx:pt idx="303018">0</cx:pt>
          <cx:pt idx="303019">106</cx:pt>
          <cx:pt idx="303020">9</cx:pt>
          <cx:pt idx="303021">1</cx:pt>
          <cx:pt idx="303022">1</cx:pt>
          <cx:pt idx="303023">0</cx:pt>
          <cx:pt idx="303024">125</cx:pt>
          <cx:pt idx="303025">4</cx:pt>
          <cx:pt idx="303026">48</cx:pt>
          <cx:pt idx="303027">18</cx:pt>
          <cx:pt idx="303028">0</cx:pt>
          <cx:pt idx="303029">11</cx:pt>
          <cx:pt idx="303030">66</cx:pt>
          <cx:pt idx="303031">9</cx:pt>
          <cx:pt idx="303032">0</cx:pt>
          <cx:pt idx="303033">7</cx:pt>
          <cx:pt idx="303034">2</cx:pt>
          <cx:pt idx="303035">0</cx:pt>
          <cx:pt idx="303036">11</cx:pt>
          <cx:pt idx="303037">44</cx:pt>
          <cx:pt idx="303038">21</cx:pt>
          <cx:pt idx="303039">21</cx:pt>
          <cx:pt idx="303040">14</cx:pt>
          <cx:pt idx="303041">5</cx:pt>
          <cx:pt idx="303042">2</cx:pt>
          <cx:pt idx="303043">19</cx:pt>
          <cx:pt idx="303044">216</cx:pt>
          <cx:pt idx="303045">42</cx:pt>
          <cx:pt idx="303046">85</cx:pt>
          <cx:pt idx="303047">4</cx:pt>
          <cx:pt idx="303048">218</cx:pt>
          <cx:pt idx="303049">1</cx:pt>
          <cx:pt idx="303050">73</cx:pt>
          <cx:pt idx="303051">0</cx:pt>
          <cx:pt idx="303052">0</cx:pt>
          <cx:pt idx="303053">5</cx:pt>
          <cx:pt idx="303054">0</cx:pt>
          <cx:pt idx="303055">13</cx:pt>
          <cx:pt idx="303056">13</cx:pt>
          <cx:pt idx="303057">22</cx:pt>
          <cx:pt idx="303058">20</cx:pt>
          <cx:pt idx="303059">51</cx:pt>
          <cx:pt idx="303060">68</cx:pt>
          <cx:pt idx="303061">26</cx:pt>
          <cx:pt idx="303062">6</cx:pt>
          <cx:pt idx="303063">0</cx:pt>
          <cx:pt idx="303064">64</cx:pt>
          <cx:pt idx="303065">24</cx:pt>
          <cx:pt idx="303066">0</cx:pt>
          <cx:pt idx="303067">0</cx:pt>
          <cx:pt idx="303068">3</cx:pt>
          <cx:pt idx="303069">252</cx:pt>
          <cx:pt idx="303070">0</cx:pt>
          <cx:pt idx="303071">32</cx:pt>
          <cx:pt idx="303072">17</cx:pt>
          <cx:pt idx="303073">0</cx:pt>
          <cx:pt idx="303074">1</cx:pt>
          <cx:pt idx="303075">0</cx:pt>
          <cx:pt idx="303076">0</cx:pt>
          <cx:pt idx="303077">26</cx:pt>
          <cx:pt idx="303078">0</cx:pt>
          <cx:pt idx="303079">21</cx:pt>
          <cx:pt idx="303080">0</cx:pt>
          <cx:pt idx="303081">26</cx:pt>
          <cx:pt idx="303082">133</cx:pt>
          <cx:pt idx="303083">35</cx:pt>
          <cx:pt idx="303084">0</cx:pt>
          <cx:pt idx="303085">6</cx:pt>
          <cx:pt idx="303086">7</cx:pt>
          <cx:pt idx="303087">0</cx:pt>
          <cx:pt idx="303088">0</cx:pt>
          <cx:pt idx="303089">0</cx:pt>
          <cx:pt idx="303090">1</cx:pt>
          <cx:pt idx="303091">0</cx:pt>
          <cx:pt idx="303092">538</cx:pt>
          <cx:pt idx="303093">3</cx:pt>
          <cx:pt idx="303094">64</cx:pt>
          <cx:pt idx="303095">3</cx:pt>
          <cx:pt idx="303096">49</cx:pt>
          <cx:pt idx="303097">20</cx:pt>
          <cx:pt idx="303098">17</cx:pt>
          <cx:pt idx="303099">4</cx:pt>
          <cx:pt idx="303100">0</cx:pt>
          <cx:pt idx="303101">4</cx:pt>
          <cx:pt idx="303102">2</cx:pt>
          <cx:pt idx="303103">0</cx:pt>
          <cx:pt idx="303104">6</cx:pt>
          <cx:pt idx="303105">47</cx:pt>
          <cx:pt idx="303106">0</cx:pt>
          <cx:pt idx="303107">7</cx:pt>
          <cx:pt idx="303108">84</cx:pt>
          <cx:pt idx="303109">0</cx:pt>
          <cx:pt idx="303110">39</cx:pt>
          <cx:pt idx="303111">3</cx:pt>
          <cx:pt idx="303112">0</cx:pt>
          <cx:pt idx="303113">0</cx:pt>
          <cx:pt idx="303114">0</cx:pt>
          <cx:pt idx="303115">0</cx:pt>
          <cx:pt idx="303116">5</cx:pt>
          <cx:pt idx="303117">115</cx:pt>
          <cx:pt idx="303118">0</cx:pt>
          <cx:pt idx="303119">0</cx:pt>
          <cx:pt idx="303120">0</cx:pt>
          <cx:pt idx="303121">21</cx:pt>
          <cx:pt idx="303122">11</cx:pt>
          <cx:pt idx="303123">98</cx:pt>
          <cx:pt idx="303124">22</cx:pt>
          <cx:pt idx="303125">27</cx:pt>
          <cx:pt idx="303126">8</cx:pt>
          <cx:pt idx="303127">116</cx:pt>
          <cx:pt idx="303128">31</cx:pt>
          <cx:pt idx="303129">18</cx:pt>
          <cx:pt idx="303130">0</cx:pt>
          <cx:pt idx="303131">0</cx:pt>
          <cx:pt idx="303132">1</cx:pt>
          <cx:pt idx="303133">0</cx:pt>
          <cx:pt idx="303134">1</cx:pt>
          <cx:pt idx="303135">0</cx:pt>
          <cx:pt idx="303136">6</cx:pt>
          <cx:pt idx="303137">216</cx:pt>
          <cx:pt idx="303138">4</cx:pt>
          <cx:pt idx="303139">10</cx:pt>
          <cx:pt idx="303140">0</cx:pt>
          <cx:pt idx="303141">32</cx:pt>
          <cx:pt idx="303142">0</cx:pt>
          <cx:pt idx="303143">0</cx:pt>
          <cx:pt idx="303144">24</cx:pt>
          <cx:pt idx="303145">0</cx:pt>
          <cx:pt idx="303146">745</cx:pt>
          <cx:pt idx="303147">15</cx:pt>
          <cx:pt idx="303148">0</cx:pt>
          <cx:pt idx="303149">15</cx:pt>
          <cx:pt idx="303150">0</cx:pt>
          <cx:pt idx="303151">4</cx:pt>
          <cx:pt idx="303152">8</cx:pt>
          <cx:pt idx="303153">12</cx:pt>
          <cx:pt idx="303154">1</cx:pt>
          <cx:pt idx="303155">1</cx:pt>
          <cx:pt idx="303156">1</cx:pt>
          <cx:pt idx="303157">7</cx:pt>
          <cx:pt idx="303158">0</cx:pt>
          <cx:pt idx="303159">3</cx:pt>
          <cx:pt idx="303160">0</cx:pt>
          <cx:pt idx="303161">0</cx:pt>
          <cx:pt idx="303162">1</cx:pt>
          <cx:pt idx="303163">262</cx:pt>
          <cx:pt idx="303164">51</cx:pt>
          <cx:pt idx="303165">48</cx:pt>
          <cx:pt idx="303166">57</cx:pt>
          <cx:pt idx="303167">58</cx:pt>
          <cx:pt idx="303168">7</cx:pt>
          <cx:pt idx="303169">0</cx:pt>
          <cx:pt idx="303170">134</cx:pt>
          <cx:pt idx="303171">84</cx:pt>
          <cx:pt idx="303172">0</cx:pt>
          <cx:pt idx="303173">3</cx:pt>
          <cx:pt idx="303174">1</cx:pt>
          <cx:pt idx="303175">105</cx:pt>
          <cx:pt idx="303176">0</cx:pt>
          <cx:pt idx="303177">3</cx:pt>
          <cx:pt idx="303178">0</cx:pt>
          <cx:pt idx="303179">6</cx:pt>
          <cx:pt idx="303180">0</cx:pt>
          <cx:pt idx="303181">23</cx:pt>
          <cx:pt idx="303182">169</cx:pt>
          <cx:pt idx="303183">1</cx:pt>
          <cx:pt idx="303184">0</cx:pt>
          <cx:pt idx="303185">0</cx:pt>
          <cx:pt idx="303186">0</cx:pt>
          <cx:pt idx="303187">1</cx:pt>
          <cx:pt idx="303188">0</cx:pt>
          <cx:pt idx="303189">10</cx:pt>
          <cx:pt idx="303190">7</cx:pt>
          <cx:pt idx="303191">1</cx:pt>
          <cx:pt idx="303192">0</cx:pt>
          <cx:pt idx="303193">0</cx:pt>
          <cx:pt idx="303194">3</cx:pt>
          <cx:pt idx="303195">1</cx:pt>
          <cx:pt idx="303196">2</cx:pt>
          <cx:pt idx="303197">4</cx:pt>
          <cx:pt idx="303198">538</cx:pt>
          <cx:pt idx="303199">0</cx:pt>
          <cx:pt idx="303200">0</cx:pt>
          <cx:pt idx="303201">13</cx:pt>
          <cx:pt idx="303202">0</cx:pt>
          <cx:pt idx="303203">15</cx:pt>
          <cx:pt idx="303204">1</cx:pt>
          <cx:pt idx="303205">0</cx:pt>
          <cx:pt idx="303206">40</cx:pt>
          <cx:pt idx="303207">0</cx:pt>
          <cx:pt idx="303208">306</cx:pt>
          <cx:pt idx="303209">0</cx:pt>
          <cx:pt idx="303210">0</cx:pt>
          <cx:pt idx="303211">128</cx:pt>
          <cx:pt idx="303212">26</cx:pt>
          <cx:pt idx="303213">7</cx:pt>
          <cx:pt idx="303214">3</cx:pt>
          <cx:pt idx="303215">357</cx:pt>
          <cx:pt idx="303216">27</cx:pt>
          <cx:pt idx="303217">84</cx:pt>
          <cx:pt idx="303218">18</cx:pt>
          <cx:pt idx="303219">57</cx:pt>
          <cx:pt idx="303220">32</cx:pt>
          <cx:pt idx="303221">223</cx:pt>
          <cx:pt idx="303222">106</cx:pt>
          <cx:pt idx="303223">1</cx:pt>
          <cx:pt idx="303224">15</cx:pt>
          <cx:pt idx="303225">1</cx:pt>
          <cx:pt idx="303226">415</cx:pt>
          <cx:pt idx="303227">85</cx:pt>
          <cx:pt idx="303228">105</cx:pt>
          <cx:pt idx="303229">61</cx:pt>
          <cx:pt idx="303230">338</cx:pt>
          <cx:pt idx="303231">0</cx:pt>
          <cx:pt idx="303232">10</cx:pt>
          <cx:pt idx="303233">0</cx:pt>
          <cx:pt idx="303234">1</cx:pt>
          <cx:pt idx="303235">0</cx:pt>
          <cx:pt idx="303236">0</cx:pt>
          <cx:pt idx="303237">0</cx:pt>
          <cx:pt idx="303238">0</cx:pt>
          <cx:pt idx="303239">1</cx:pt>
          <cx:pt idx="303240">0</cx:pt>
          <cx:pt idx="303241">0</cx:pt>
          <cx:pt idx="303242">0</cx:pt>
          <cx:pt idx="303243">0</cx:pt>
          <cx:pt idx="303244">0</cx:pt>
          <cx:pt idx="303245">10</cx:pt>
          <cx:pt idx="303246">0</cx:pt>
          <cx:pt idx="303247">0</cx:pt>
          <cx:pt idx="303248">0</cx:pt>
          <cx:pt idx="303249">0</cx:pt>
          <cx:pt idx="303250">0</cx:pt>
          <cx:pt idx="303251">0</cx:pt>
          <cx:pt idx="303252">0</cx:pt>
          <cx:pt idx="303253">0</cx:pt>
          <cx:pt idx="303254">68</cx:pt>
          <cx:pt idx="303255">0</cx:pt>
          <cx:pt idx="303256">19</cx:pt>
          <cx:pt idx="303257">0</cx:pt>
          <cx:pt idx="303258">0</cx:pt>
          <cx:pt idx="303259">34</cx:pt>
          <cx:pt idx="303260">1</cx:pt>
          <cx:pt idx="303261">19</cx:pt>
          <cx:pt idx="303262">68</cx:pt>
          <cx:pt idx="303263">50</cx:pt>
          <cx:pt idx="303264">0</cx:pt>
          <cx:pt idx="303265">6</cx:pt>
          <cx:pt idx="303266">2</cx:pt>
          <cx:pt idx="303267">1</cx:pt>
          <cx:pt idx="303268">0</cx:pt>
          <cx:pt idx="303269">92</cx:pt>
          <cx:pt idx="303270">15</cx:pt>
          <cx:pt idx="303271">2</cx:pt>
          <cx:pt idx="303272">0</cx:pt>
          <cx:pt idx="303273">1</cx:pt>
          <cx:pt idx="303274">0</cx:pt>
          <cx:pt idx="303275">0</cx:pt>
          <cx:pt idx="303276">83</cx:pt>
          <cx:pt idx="303277">27</cx:pt>
          <cx:pt idx="303278">5</cx:pt>
          <cx:pt idx="303279">15</cx:pt>
          <cx:pt idx="303280">7</cx:pt>
          <cx:pt idx="303281">2</cx:pt>
          <cx:pt idx="303282">12</cx:pt>
          <cx:pt idx="303283">1</cx:pt>
          <cx:pt idx="303284">35</cx:pt>
          <cx:pt idx="303285">84</cx:pt>
          <cx:pt idx="303286">9</cx:pt>
          <cx:pt idx="303287">0</cx:pt>
          <cx:pt idx="303288">55</cx:pt>
          <cx:pt idx="303289">41</cx:pt>
          <cx:pt idx="303290">0</cx:pt>
          <cx:pt idx="303291">4</cx:pt>
          <cx:pt idx="303292">0</cx:pt>
          <cx:pt idx="303293">62</cx:pt>
          <cx:pt idx="303294">21</cx:pt>
          <cx:pt idx="303295">88</cx:pt>
          <cx:pt idx="303296">0</cx:pt>
          <cx:pt idx="303297">7</cx:pt>
          <cx:pt idx="303298">27</cx:pt>
          <cx:pt idx="303299">320</cx:pt>
          <cx:pt idx="303300">43</cx:pt>
          <cx:pt idx="303301">109</cx:pt>
          <cx:pt idx="303302">13</cx:pt>
          <cx:pt idx="303303">27</cx:pt>
          <cx:pt idx="303304">0</cx:pt>
          <cx:pt idx="303305">237</cx:pt>
          <cx:pt idx="303306">11</cx:pt>
          <cx:pt idx="303307">1</cx:pt>
          <cx:pt idx="303308">13</cx:pt>
          <cx:pt idx="303309">9</cx:pt>
          <cx:pt idx="303310">120</cx:pt>
          <cx:pt idx="303311">1</cx:pt>
          <cx:pt idx="303312">5</cx:pt>
          <cx:pt idx="303313">13</cx:pt>
          <cx:pt idx="303314">1</cx:pt>
          <cx:pt idx="303315">1</cx:pt>
          <cx:pt idx="303316">3</cx:pt>
          <cx:pt idx="303317">0</cx:pt>
          <cx:pt idx="303318">6</cx:pt>
          <cx:pt idx="303319">337</cx:pt>
          <cx:pt idx="303320">35</cx:pt>
          <cx:pt idx="303321">6</cx:pt>
          <cx:pt idx="303322">52</cx:pt>
          <cx:pt idx="303323">56</cx:pt>
          <cx:pt idx="303324">7</cx:pt>
          <cx:pt idx="303325">7</cx:pt>
          <cx:pt idx="303326">21</cx:pt>
          <cx:pt idx="303327">312</cx:pt>
          <cx:pt idx="303328">444</cx:pt>
          <cx:pt idx="303329">1</cx:pt>
          <cx:pt idx="303330">15</cx:pt>
          <cx:pt idx="303331">7</cx:pt>
          <cx:pt idx="303332">2</cx:pt>
          <cx:pt idx="303333">26</cx:pt>
          <cx:pt idx="303334">0</cx:pt>
          <cx:pt idx="303335">0</cx:pt>
          <cx:pt idx="303336">45</cx:pt>
          <cx:pt idx="303337">21</cx:pt>
          <cx:pt idx="303338">1</cx:pt>
          <cx:pt idx="303339">168</cx:pt>
          <cx:pt idx="303340">204</cx:pt>
          <cx:pt idx="303341">218</cx:pt>
          <cx:pt idx="303342">0</cx:pt>
          <cx:pt idx="303343">0</cx:pt>
          <cx:pt idx="303344">125</cx:pt>
          <cx:pt idx="303345">376</cx:pt>
          <cx:pt idx="303346">188</cx:pt>
          <cx:pt idx="303347">0</cx:pt>
          <cx:pt idx="303348">0</cx:pt>
          <cx:pt idx="303349">10</cx:pt>
          <cx:pt idx="303350">4</cx:pt>
          <cx:pt idx="303351">44</cx:pt>
          <cx:pt idx="303352">0</cx:pt>
          <cx:pt idx="303353">27</cx:pt>
          <cx:pt idx="303354">0</cx:pt>
          <cx:pt idx="303355">0</cx:pt>
          <cx:pt idx="303356">3</cx:pt>
          <cx:pt idx="303357">120</cx:pt>
          <cx:pt idx="303358">16</cx:pt>
          <cx:pt idx="303359">4</cx:pt>
          <cx:pt idx="303360">7</cx:pt>
          <cx:pt idx="303361">7</cx:pt>
          <cx:pt idx="303362">114</cx:pt>
          <cx:pt idx="303363">1</cx:pt>
          <cx:pt idx="303364">9</cx:pt>
          <cx:pt idx="303365">1</cx:pt>
          <cx:pt idx="303366">87</cx:pt>
          <cx:pt idx="303367">328</cx:pt>
          <cx:pt idx="303368">90</cx:pt>
          <cx:pt idx="303369">26</cx:pt>
          <cx:pt idx="303370">63</cx:pt>
          <cx:pt idx="303371">3</cx:pt>
          <cx:pt idx="303372">0</cx:pt>
          <cx:pt idx="303373">6</cx:pt>
          <cx:pt idx="303374">7</cx:pt>
          <cx:pt idx="303375">4</cx:pt>
          <cx:pt idx="303376">0</cx:pt>
          <cx:pt idx="303377">3</cx:pt>
          <cx:pt idx="303378">0</cx:pt>
          <cx:pt idx="303379">12</cx:pt>
          <cx:pt idx="303380">0</cx:pt>
          <cx:pt idx="303381">1</cx:pt>
          <cx:pt idx="303382">2</cx:pt>
          <cx:pt idx="303383">71</cx:pt>
          <cx:pt idx="303384">125</cx:pt>
          <cx:pt idx="303385">11</cx:pt>
          <cx:pt idx="303386">0</cx:pt>
          <cx:pt idx="303387">2</cx:pt>
          <cx:pt idx="303388">0</cx:pt>
          <cx:pt idx="303389">0</cx:pt>
          <cx:pt idx="303390">10</cx:pt>
          <cx:pt idx="303391">0</cx:pt>
          <cx:pt idx="303392">1</cx:pt>
          <cx:pt idx="303393">8</cx:pt>
          <cx:pt idx="303394">15</cx:pt>
          <cx:pt idx="303395">38</cx:pt>
          <cx:pt idx="303396">0</cx:pt>
          <cx:pt idx="303397">1</cx:pt>
          <cx:pt idx="303398">2</cx:pt>
          <cx:pt idx="303399">0</cx:pt>
          <cx:pt idx="303400">2</cx:pt>
          <cx:pt idx="303401">0</cx:pt>
          <cx:pt idx="303402">0</cx:pt>
          <cx:pt idx="303403">5</cx:pt>
          <cx:pt idx="303404">364</cx:pt>
          <cx:pt idx="303405">1</cx:pt>
          <cx:pt idx="303406">188</cx:pt>
          <cx:pt idx="303407">3</cx:pt>
          <cx:pt idx="303408">23</cx:pt>
          <cx:pt idx="303409">93</cx:pt>
          <cx:pt idx="303410">3</cx:pt>
          <cx:pt idx="303411">3</cx:pt>
          <cx:pt idx="303412">20</cx:pt>
          <cx:pt idx="303413">0</cx:pt>
          <cx:pt idx="303414">4</cx:pt>
          <cx:pt idx="303415">6</cx:pt>
          <cx:pt idx="303416">0</cx:pt>
          <cx:pt idx="303417">1</cx:pt>
          <cx:pt idx="303418">0</cx:pt>
          <cx:pt idx="303419">0</cx:pt>
          <cx:pt idx="303420">9</cx:pt>
          <cx:pt idx="303421">3</cx:pt>
          <cx:pt idx="303422">1</cx:pt>
          <cx:pt idx="303423">21</cx:pt>
          <cx:pt idx="303424">28</cx:pt>
          <cx:pt idx="303425">188</cx:pt>
          <cx:pt idx="303426">55</cx:pt>
          <cx:pt idx="303427">6</cx:pt>
          <cx:pt idx="303428">4</cx:pt>
          <cx:pt idx="303429">5</cx:pt>
          <cx:pt idx="303430">5</cx:pt>
          <cx:pt idx="303431">28</cx:pt>
          <cx:pt idx="303432">49</cx:pt>
          <cx:pt idx="303433">1</cx:pt>
          <cx:pt idx="303434">0</cx:pt>
          <cx:pt idx="303435">97</cx:pt>
          <cx:pt idx="303436">167</cx:pt>
          <cx:pt idx="303437">0</cx:pt>
          <cx:pt idx="303438">0</cx:pt>
          <cx:pt idx="303439">111</cx:pt>
          <cx:pt idx="303440">42</cx:pt>
          <cx:pt idx="303441">10</cx:pt>
          <cx:pt idx="303442">7</cx:pt>
          <cx:pt idx="303443">0</cx:pt>
          <cx:pt idx="303444">23</cx:pt>
          <cx:pt idx="303445">150</cx:pt>
          <cx:pt idx="303446">102</cx:pt>
          <cx:pt idx="303447">3</cx:pt>
          <cx:pt idx="303448">158</cx:pt>
          <cx:pt idx="303449">0</cx:pt>
          <cx:pt idx="303450">14</cx:pt>
          <cx:pt idx="303451">5</cx:pt>
          <cx:pt idx="303452">4</cx:pt>
          <cx:pt idx="303453">0</cx:pt>
          <cx:pt idx="303454">0</cx:pt>
          <cx:pt idx="303455">16</cx:pt>
          <cx:pt idx="303456">129</cx:pt>
          <cx:pt idx="303457">286</cx:pt>
          <cx:pt idx="303458">120</cx:pt>
          <cx:pt idx="303459">24</cx:pt>
          <cx:pt idx="303460">0</cx:pt>
          <cx:pt idx="303461">2</cx:pt>
          <cx:pt idx="303462">0</cx:pt>
          <cx:pt idx="303463">0</cx:pt>
          <cx:pt idx="303464">0</cx:pt>
          <cx:pt idx="303465">0</cx:pt>
          <cx:pt idx="303466">0</cx:pt>
          <cx:pt idx="303467">0</cx:pt>
          <cx:pt idx="303468">0</cx:pt>
          <cx:pt idx="303469">0</cx:pt>
          <cx:pt idx="303470">2</cx:pt>
          <cx:pt idx="303471">0</cx:pt>
          <cx:pt idx="303472">0</cx:pt>
          <cx:pt idx="303473">1</cx:pt>
          <cx:pt idx="303474">0</cx:pt>
          <cx:pt idx="303475">0</cx:pt>
          <cx:pt idx="303476">1</cx:pt>
          <cx:pt idx="303477">55</cx:pt>
          <cx:pt idx="303478">0</cx:pt>
          <cx:pt idx="303479">8</cx:pt>
          <cx:pt idx="303480">0</cx:pt>
          <cx:pt idx="303481">43</cx:pt>
          <cx:pt idx="303482">70</cx:pt>
          <cx:pt idx="303483">89</cx:pt>
          <cx:pt idx="303484">9</cx:pt>
          <cx:pt idx="303485">68</cx:pt>
          <cx:pt idx="303486">83</cx:pt>
          <cx:pt idx="303487">11</cx:pt>
          <cx:pt idx="303488">6</cx:pt>
          <cx:pt idx="303489">48</cx:pt>
          <cx:pt idx="303490">119</cx:pt>
          <cx:pt idx="303491">2</cx:pt>
          <cx:pt idx="303492">1</cx:pt>
          <cx:pt idx="303493">0</cx:pt>
          <cx:pt idx="303494">0</cx:pt>
          <cx:pt idx="303495">12</cx:pt>
          <cx:pt idx="303496">5</cx:pt>
          <cx:pt idx="303497">47</cx:pt>
          <cx:pt idx="303498">15</cx:pt>
          <cx:pt idx="303499">7</cx:pt>
          <cx:pt idx="303500">0</cx:pt>
          <cx:pt idx="303501">2</cx:pt>
          <cx:pt idx="303502">32</cx:pt>
          <cx:pt idx="303503">0</cx:pt>
          <cx:pt idx="303504">50</cx:pt>
          <cx:pt idx="303505">8</cx:pt>
          <cx:pt idx="303506">0</cx:pt>
          <cx:pt idx="303507">105</cx:pt>
          <cx:pt idx="303508">0</cx:pt>
          <cx:pt idx="303509">0</cx:pt>
          <cx:pt idx="303510">0</cx:pt>
          <cx:pt idx="303511">33</cx:pt>
          <cx:pt idx="303512">13</cx:pt>
          <cx:pt idx="303513">2</cx:pt>
          <cx:pt idx="303514">0</cx:pt>
          <cx:pt idx="303515">25</cx:pt>
          <cx:pt idx="303516">0</cx:pt>
          <cx:pt idx="303517">0</cx:pt>
          <cx:pt idx="303518">0</cx:pt>
          <cx:pt idx="303519">46</cx:pt>
          <cx:pt idx="303520">0</cx:pt>
          <cx:pt idx="303521">94</cx:pt>
          <cx:pt idx="303522">87</cx:pt>
          <cx:pt idx="303523">0</cx:pt>
          <cx:pt idx="303524">0</cx:pt>
          <cx:pt idx="303525">1</cx:pt>
          <cx:pt idx="303526">70</cx:pt>
          <cx:pt idx="303527">49</cx:pt>
          <cx:pt idx="303528">8</cx:pt>
          <cx:pt idx="303529">0</cx:pt>
          <cx:pt idx="303530">0</cx:pt>
          <cx:pt idx="303531">0</cx:pt>
          <cx:pt idx="303532">57</cx:pt>
          <cx:pt idx="303533">0</cx:pt>
          <cx:pt idx="303534">0</cx:pt>
          <cx:pt idx="303535">24</cx:pt>
          <cx:pt idx="303536">19</cx:pt>
          <cx:pt idx="303537">29</cx:pt>
          <cx:pt idx="303538">18</cx:pt>
          <cx:pt idx="303539">10</cx:pt>
          <cx:pt idx="303540">83</cx:pt>
          <cx:pt idx="303541">112</cx:pt>
          <cx:pt idx="303542">1</cx:pt>
          <cx:pt idx="303543">14</cx:pt>
          <cx:pt idx="303544">13</cx:pt>
          <cx:pt idx="303545">0</cx:pt>
          <cx:pt idx="303546">0</cx:pt>
          <cx:pt idx="303547">12</cx:pt>
          <cx:pt idx="303548">0</cx:pt>
          <cx:pt idx="303549">0</cx:pt>
          <cx:pt idx="303550">66</cx:pt>
          <cx:pt idx="303551">100</cx:pt>
          <cx:pt idx="303552">33</cx:pt>
          <cx:pt idx="303553">1</cx:pt>
          <cx:pt idx="303554">1</cx:pt>
          <cx:pt idx="303555">0</cx:pt>
          <cx:pt idx="303556">94</cx:pt>
          <cx:pt idx="303557">24</cx:pt>
          <cx:pt idx="303558">17</cx:pt>
          <cx:pt idx="303559">7</cx:pt>
          <cx:pt idx="303560">48</cx:pt>
          <cx:pt idx="303561">17</cx:pt>
          <cx:pt idx="303562">10</cx:pt>
          <cx:pt idx="303563">46</cx:pt>
          <cx:pt idx="303564">0</cx:pt>
          <cx:pt idx="303565">1</cx:pt>
          <cx:pt idx="303566">34</cx:pt>
          <cx:pt idx="303567">93</cx:pt>
          <cx:pt idx="303568">2</cx:pt>
          <cx:pt idx="303569">245</cx:pt>
          <cx:pt idx="303570">5</cx:pt>
          <cx:pt idx="303571">1</cx:pt>
          <cx:pt idx="303572">97</cx:pt>
          <cx:pt idx="303573">42</cx:pt>
          <cx:pt idx="303574">1</cx:pt>
          <cx:pt idx="303575">265</cx:pt>
          <cx:pt idx="303576">16</cx:pt>
          <cx:pt idx="303577">0</cx:pt>
          <cx:pt idx="303578">791</cx:pt>
          <cx:pt idx="303579">15</cx:pt>
          <cx:pt idx="303580">0</cx:pt>
          <cx:pt idx="303581">7</cx:pt>
          <cx:pt idx="303582">0</cx:pt>
          <cx:pt idx="303583">0</cx:pt>
          <cx:pt idx="303584">0</cx:pt>
          <cx:pt idx="303585">0</cx:pt>
          <cx:pt idx="303586">218</cx:pt>
          <cx:pt idx="303587">32</cx:pt>
          <cx:pt idx="303588">1</cx:pt>
          <cx:pt idx="303589">57</cx:pt>
          <cx:pt idx="303590">0</cx:pt>
          <cx:pt idx="303591">16</cx:pt>
          <cx:pt idx="303592">0</cx:pt>
          <cx:pt idx="303593">34</cx:pt>
          <cx:pt idx="303594">28</cx:pt>
          <cx:pt idx="303595">69</cx:pt>
          <cx:pt idx="303596">5</cx:pt>
          <cx:pt idx="303597">78</cx:pt>
          <cx:pt idx="303598">0</cx:pt>
          <cx:pt idx="303599">80</cx:pt>
          <cx:pt idx="303600">0</cx:pt>
          <cx:pt idx="303601">0</cx:pt>
          <cx:pt idx="303602">0</cx:pt>
          <cx:pt idx="303603">1</cx:pt>
          <cx:pt idx="303604">13</cx:pt>
          <cx:pt idx="303605">0</cx:pt>
          <cx:pt idx="303606">7</cx:pt>
          <cx:pt idx="303607">135</cx:pt>
          <cx:pt idx="303608">106</cx:pt>
          <cx:pt idx="303609">14</cx:pt>
          <cx:pt idx="303610">15</cx:pt>
          <cx:pt idx="303611">69</cx:pt>
          <cx:pt idx="303612">0</cx:pt>
          <cx:pt idx="303613">17</cx:pt>
          <cx:pt idx="303614">1</cx:pt>
          <cx:pt idx="303615">0</cx:pt>
          <cx:pt idx="303616">0</cx:pt>
          <cx:pt idx="303617">215</cx:pt>
          <cx:pt idx="303618">75</cx:pt>
          <cx:pt idx="303619">0</cx:pt>
          <cx:pt idx="303620">0</cx:pt>
          <cx:pt idx="303621">0</cx:pt>
          <cx:pt idx="303622">0</cx:pt>
          <cx:pt idx="303623">4</cx:pt>
          <cx:pt idx="303624">1</cx:pt>
          <cx:pt idx="303625">2</cx:pt>
          <cx:pt idx="303626">222</cx:pt>
          <cx:pt idx="303627">0</cx:pt>
          <cx:pt idx="303628">23</cx:pt>
          <cx:pt idx="303629">27</cx:pt>
          <cx:pt idx="303630">20</cx:pt>
          <cx:pt idx="303631">49</cx:pt>
          <cx:pt idx="303632">38</cx:pt>
          <cx:pt idx="303633">104</cx:pt>
          <cx:pt idx="303634">83</cx:pt>
          <cx:pt idx="303635">86</cx:pt>
          <cx:pt idx="303636">0</cx:pt>
          <cx:pt idx="303637">48</cx:pt>
          <cx:pt idx="303638">0</cx:pt>
          <cx:pt idx="303639">17</cx:pt>
          <cx:pt idx="303640">15</cx:pt>
          <cx:pt idx="303641">8</cx:pt>
          <cx:pt idx="303642">51</cx:pt>
          <cx:pt idx="303643">107</cx:pt>
          <cx:pt idx="303644">3</cx:pt>
          <cx:pt idx="303645">1</cx:pt>
          <cx:pt idx="303646">0</cx:pt>
          <cx:pt idx="303647">112</cx:pt>
          <cx:pt idx="303648">2</cx:pt>
          <cx:pt idx="303649">25</cx:pt>
          <cx:pt idx="303650">175</cx:pt>
          <cx:pt idx="303651">34</cx:pt>
          <cx:pt idx="303652">28</cx:pt>
          <cx:pt idx="303653">10</cx:pt>
          <cx:pt idx="303654">0</cx:pt>
          <cx:pt idx="303655">1</cx:pt>
          <cx:pt idx="303656">51</cx:pt>
          <cx:pt idx="303657">7</cx:pt>
          <cx:pt idx="303658">1</cx:pt>
          <cx:pt idx="303659">0</cx:pt>
          <cx:pt idx="303660">1</cx:pt>
          <cx:pt idx="303661">147</cx:pt>
          <cx:pt idx="303662">0</cx:pt>
          <cx:pt idx="303663">0</cx:pt>
          <cx:pt idx="303664">1</cx:pt>
          <cx:pt idx="303665">0</cx:pt>
          <cx:pt idx="303666">29</cx:pt>
          <cx:pt idx="303667">0</cx:pt>
          <cx:pt idx="303668">109</cx:pt>
          <cx:pt idx="303669">67</cx:pt>
          <cx:pt idx="303670">70</cx:pt>
          <cx:pt idx="303671">11</cx:pt>
          <cx:pt idx="303672">553</cx:pt>
          <cx:pt idx="303673">6</cx:pt>
          <cx:pt idx="303674">0</cx:pt>
          <cx:pt idx="303675">10</cx:pt>
          <cx:pt idx="303676">2</cx:pt>
          <cx:pt idx="303677">7</cx:pt>
          <cx:pt idx="303678">21</cx:pt>
          <cx:pt idx="303679">323</cx:pt>
          <cx:pt idx="303680">0</cx:pt>
          <cx:pt idx="303681">0</cx:pt>
          <cx:pt idx="303682">5</cx:pt>
          <cx:pt idx="303683">8</cx:pt>
          <cx:pt idx="303684">36</cx:pt>
          <cx:pt idx="303685">129</cx:pt>
          <cx:pt idx="303686">5</cx:pt>
          <cx:pt idx="303687">0</cx:pt>
          <cx:pt idx="303688">107</cx:pt>
          <cx:pt idx="303689">13</cx:pt>
          <cx:pt idx="303690">6</cx:pt>
          <cx:pt idx="303691">9</cx:pt>
          <cx:pt idx="303692">329</cx:pt>
          <cx:pt idx="303693">0</cx:pt>
          <cx:pt idx="303694">8</cx:pt>
          <cx:pt idx="303695">16</cx:pt>
          <cx:pt idx="303696">7</cx:pt>
          <cx:pt idx="303697">221</cx:pt>
          <cx:pt idx="303698">57</cx:pt>
          <cx:pt idx="303699">5</cx:pt>
          <cx:pt idx="303700">0</cx:pt>
          <cx:pt idx="303701">70</cx:pt>
          <cx:pt idx="303702">0</cx:pt>
          <cx:pt idx="303703">8</cx:pt>
          <cx:pt idx="303704">0</cx:pt>
          <cx:pt idx="303705">0</cx:pt>
          <cx:pt idx="303706">1</cx:pt>
          <cx:pt idx="303707">0</cx:pt>
          <cx:pt idx="303708">10</cx:pt>
          <cx:pt idx="303709">7</cx:pt>
          <cx:pt idx="303710">19</cx:pt>
          <cx:pt idx="303711">3</cx:pt>
          <cx:pt idx="303712">0</cx:pt>
          <cx:pt idx="303713">0</cx:pt>
          <cx:pt idx="303714">9</cx:pt>
          <cx:pt idx="303715">0</cx:pt>
          <cx:pt idx="303716">5</cx:pt>
          <cx:pt idx="303717">28</cx:pt>
          <cx:pt idx="303718">0</cx:pt>
          <cx:pt idx="303719">48</cx:pt>
          <cx:pt idx="303720">0</cx:pt>
          <cx:pt idx="303721">3</cx:pt>
          <cx:pt idx="303722">282</cx:pt>
          <cx:pt idx="303723">28</cx:pt>
          <cx:pt idx="303724">17</cx:pt>
          <cx:pt idx="303725">0</cx:pt>
          <cx:pt idx="303726">49</cx:pt>
          <cx:pt idx="303727">176</cx:pt>
          <cx:pt idx="303728">116</cx:pt>
          <cx:pt idx="303729">21</cx:pt>
          <cx:pt idx="303730">91</cx:pt>
          <cx:pt idx="303731">112</cx:pt>
          <cx:pt idx="303732">175</cx:pt>
          <cx:pt idx="303733">1</cx:pt>
          <cx:pt idx="303734">4</cx:pt>
          <cx:pt idx="303735">7</cx:pt>
          <cx:pt idx="303736">0</cx:pt>
          <cx:pt idx="303737">1</cx:pt>
          <cx:pt idx="303738">0</cx:pt>
          <cx:pt idx="303739">6</cx:pt>
          <cx:pt idx="303740">57</cx:pt>
          <cx:pt idx="303741">3</cx:pt>
          <cx:pt idx="303742">6</cx:pt>
          <cx:pt idx="303743">0</cx:pt>
          <cx:pt idx="303744">1</cx:pt>
          <cx:pt idx="303745">0</cx:pt>
          <cx:pt idx="303746">0</cx:pt>
          <cx:pt idx="303747">0</cx:pt>
          <cx:pt idx="303748">5</cx:pt>
          <cx:pt idx="303749">16</cx:pt>
          <cx:pt idx="303750">9</cx:pt>
          <cx:pt idx="303751">4</cx:pt>
          <cx:pt idx="303752">168</cx:pt>
          <cx:pt idx="303753">3</cx:pt>
          <cx:pt idx="303754">12</cx:pt>
          <cx:pt idx="303755">19</cx:pt>
          <cx:pt idx="303756">91</cx:pt>
          <cx:pt idx="303757">0</cx:pt>
          <cx:pt idx="303758">53</cx:pt>
          <cx:pt idx="303759">219</cx:pt>
          <cx:pt idx="303760">9</cx:pt>
          <cx:pt idx="303761">1</cx:pt>
          <cx:pt idx="303762">0</cx:pt>
          <cx:pt idx="303763">1</cx:pt>
          <cx:pt idx="303764">0</cx:pt>
          <cx:pt idx="303765">7</cx:pt>
          <cx:pt idx="303766">28</cx:pt>
          <cx:pt idx="303767">0</cx:pt>
          <cx:pt idx="303768">12</cx:pt>
          <cx:pt idx="303769">0</cx:pt>
          <cx:pt idx="303770">0</cx:pt>
          <cx:pt idx="303771">29</cx:pt>
          <cx:pt idx="303772">98</cx:pt>
          <cx:pt idx="303773">14</cx:pt>
          <cx:pt idx="303774">7</cx:pt>
          <cx:pt idx="303775">120</cx:pt>
          <cx:pt idx="303776">0</cx:pt>
          <cx:pt idx="303777">2</cx:pt>
          <cx:pt idx="303778">30</cx:pt>
          <cx:pt idx="303779">1</cx:pt>
          <cx:pt idx="303780">2</cx:pt>
          <cx:pt idx="303781">0</cx:pt>
          <cx:pt idx="303782">26</cx:pt>
          <cx:pt idx="303783">2</cx:pt>
          <cx:pt idx="303784">23</cx:pt>
          <cx:pt idx="303785">0</cx:pt>
          <cx:pt idx="303786">25</cx:pt>
          <cx:pt idx="303787">20</cx:pt>
          <cx:pt idx="303788">0</cx:pt>
          <cx:pt idx="303789">0</cx:pt>
          <cx:pt idx="303790">11</cx:pt>
          <cx:pt idx="303791">8</cx:pt>
          <cx:pt idx="303792">132</cx:pt>
          <cx:pt idx="303793">33</cx:pt>
          <cx:pt idx="303794">27</cx:pt>
          <cx:pt idx="303795">0</cx:pt>
          <cx:pt idx="303796">2</cx:pt>
          <cx:pt idx="303797">6</cx:pt>
          <cx:pt idx="303798">0</cx:pt>
          <cx:pt idx="303799">1</cx:pt>
          <cx:pt idx="303800">0</cx:pt>
          <cx:pt idx="303801">1</cx:pt>
          <cx:pt idx="303802">0</cx:pt>
          <cx:pt idx="303803">169</cx:pt>
          <cx:pt idx="303804">138</cx:pt>
          <cx:pt idx="303805">12</cx:pt>
          <cx:pt idx="303806">27</cx:pt>
          <cx:pt idx="303807">0</cx:pt>
          <cx:pt idx="303808">1</cx:pt>
          <cx:pt idx="303809">0</cx:pt>
          <cx:pt idx="303810">13</cx:pt>
          <cx:pt idx="303811">15</cx:pt>
          <cx:pt idx="303812">7</cx:pt>
          <cx:pt idx="303813">10</cx:pt>
          <cx:pt idx="303814">2</cx:pt>
          <cx:pt idx="303815">22</cx:pt>
          <cx:pt idx="303816">36</cx:pt>
          <cx:pt idx="303817">1</cx:pt>
          <cx:pt idx="303818">0</cx:pt>
          <cx:pt idx="303819">0</cx:pt>
          <cx:pt idx="303820">3</cx:pt>
          <cx:pt idx="303821">0</cx:pt>
          <cx:pt idx="303822">0</cx:pt>
          <cx:pt idx="303823">21</cx:pt>
          <cx:pt idx="303824">1</cx:pt>
          <cx:pt idx="303825">50</cx:pt>
          <cx:pt idx="303826">7</cx:pt>
          <cx:pt idx="303827">3</cx:pt>
          <cx:pt idx="303828">93</cx:pt>
          <cx:pt idx="303829">0</cx:pt>
          <cx:pt idx="303830">716</cx:pt>
          <cx:pt idx="303831">79</cx:pt>
          <cx:pt idx="303832">7</cx:pt>
          <cx:pt idx="303833">25</cx:pt>
          <cx:pt idx="303834">40</cx:pt>
          <cx:pt idx="303835">16</cx:pt>
          <cx:pt idx="303836">1</cx:pt>
          <cx:pt idx="303837">5</cx:pt>
          <cx:pt idx="303838">26</cx:pt>
          <cx:pt idx="303839">2</cx:pt>
          <cx:pt idx="303840">0</cx:pt>
          <cx:pt idx="303841">21</cx:pt>
          <cx:pt idx="303842">9</cx:pt>
          <cx:pt idx="303843">19</cx:pt>
          <cx:pt idx="303844">48</cx:pt>
          <cx:pt idx="303845">0</cx:pt>
          <cx:pt idx="303846">21</cx:pt>
          <cx:pt idx="303847">17</cx:pt>
          <cx:pt idx="303848">13</cx:pt>
          <cx:pt idx="303849">13</cx:pt>
          <cx:pt idx="303850">27</cx:pt>
          <cx:pt idx="303851">221</cx:pt>
          <cx:pt idx="303852">2</cx:pt>
          <cx:pt idx="303853">50</cx:pt>
          <cx:pt idx="303854">34</cx:pt>
          <cx:pt idx="303855">2</cx:pt>
          <cx:pt idx="303856">6</cx:pt>
          <cx:pt idx="303857">0</cx:pt>
          <cx:pt idx="303858">0</cx:pt>
          <cx:pt idx="303859">2</cx:pt>
          <cx:pt idx="303860">0</cx:pt>
          <cx:pt idx="303861">1</cx:pt>
          <cx:pt idx="303862">8</cx:pt>
          <cx:pt idx="303863">5</cx:pt>
          <cx:pt idx="303864">4</cx:pt>
          <cx:pt idx="303865">0</cx:pt>
          <cx:pt idx="303866">2</cx:pt>
          <cx:pt idx="303867">35</cx:pt>
          <cx:pt idx="303868">27</cx:pt>
          <cx:pt idx="303869">1</cx:pt>
          <cx:pt idx="303870">6</cx:pt>
          <cx:pt idx="303871">6</cx:pt>
          <cx:pt idx="303872">0</cx:pt>
          <cx:pt idx="303873">8</cx:pt>
          <cx:pt idx="303874">0</cx:pt>
          <cx:pt idx="303875">0</cx:pt>
          <cx:pt idx="303876">1</cx:pt>
          <cx:pt idx="303877">1</cx:pt>
          <cx:pt idx="303878">0</cx:pt>
          <cx:pt idx="303879">0</cx:pt>
          <cx:pt idx="303880">1</cx:pt>
          <cx:pt idx="303881">0</cx:pt>
          <cx:pt idx="303882">7</cx:pt>
          <cx:pt idx="303883">0</cx:pt>
          <cx:pt idx="303884">25</cx:pt>
          <cx:pt idx="303885">25</cx:pt>
          <cx:pt idx="303886">14</cx:pt>
          <cx:pt idx="303887">1</cx:pt>
          <cx:pt idx="303888">4</cx:pt>
          <cx:pt idx="303889">1</cx:pt>
          <cx:pt idx="303890">0</cx:pt>
          <cx:pt idx="303891">0</cx:pt>
          <cx:pt idx="303892">84</cx:pt>
          <cx:pt idx="303893">323</cx:pt>
          <cx:pt idx="303894">1</cx:pt>
          <cx:pt idx="303895">52</cx:pt>
          <cx:pt idx="303896">27</cx:pt>
          <cx:pt idx="303897">80</cx:pt>
          <cx:pt idx="303898">0</cx:pt>
          <cx:pt idx="303899">0</cx:pt>
          <cx:pt idx="303900">33</cx:pt>
          <cx:pt idx="303901">0</cx:pt>
          <cx:pt idx="303902">83</cx:pt>
          <cx:pt idx="303903">12</cx:pt>
          <cx:pt idx="303904">210</cx:pt>
          <cx:pt idx="303905">61</cx:pt>
          <cx:pt idx="303906">32</cx:pt>
          <cx:pt idx="303907">9</cx:pt>
          <cx:pt idx="303908">77</cx:pt>
          <cx:pt idx="303909">2</cx:pt>
          <cx:pt idx="303910">1</cx:pt>
          <cx:pt idx="303911">11</cx:pt>
          <cx:pt idx="303912">0</cx:pt>
          <cx:pt idx="303913">0</cx:pt>
          <cx:pt idx="303914">164</cx:pt>
          <cx:pt idx="303915">0</cx:pt>
          <cx:pt idx="303916">0</cx:pt>
          <cx:pt idx="303917">1</cx:pt>
          <cx:pt idx="303918">1</cx:pt>
          <cx:pt idx="303919">0</cx:pt>
          <cx:pt idx="303920">0</cx:pt>
          <cx:pt idx="303921">101</cx:pt>
          <cx:pt idx="303922">16</cx:pt>
          <cx:pt idx="303923">13</cx:pt>
          <cx:pt idx="303924">12</cx:pt>
          <cx:pt idx="303925">0</cx:pt>
          <cx:pt idx="303926">0</cx:pt>
          <cx:pt idx="303927">7</cx:pt>
          <cx:pt idx="303928">44</cx:pt>
          <cx:pt idx="303929">22</cx:pt>
          <cx:pt idx="303930">0</cx:pt>
          <cx:pt idx="303931">0</cx:pt>
          <cx:pt idx="303932">4</cx:pt>
          <cx:pt idx="303933">58</cx:pt>
          <cx:pt idx="303934">17</cx:pt>
          <cx:pt idx="303935">42</cx:pt>
          <cx:pt idx="303936">46</cx:pt>
          <cx:pt idx="303937">0</cx:pt>
          <cx:pt idx="303938">77</cx:pt>
          <cx:pt idx="303939">34</cx:pt>
          <cx:pt idx="303940">124</cx:pt>
          <cx:pt idx="303941">18</cx:pt>
          <cx:pt idx="303942">89</cx:pt>
          <cx:pt idx="303943">1</cx:pt>
          <cx:pt idx="303944">1</cx:pt>
          <cx:pt idx="303945">1</cx:pt>
          <cx:pt idx="303946">1</cx:pt>
          <cx:pt idx="303947">1</cx:pt>
          <cx:pt idx="303948">12</cx:pt>
          <cx:pt idx="303949">0</cx:pt>
          <cx:pt idx="303950">103</cx:pt>
          <cx:pt idx="303951">71</cx:pt>
          <cx:pt idx="303952">150</cx:pt>
          <cx:pt idx="303953">23</cx:pt>
          <cx:pt idx="303954">7</cx:pt>
          <cx:pt idx="303955">9</cx:pt>
          <cx:pt idx="303956">0</cx:pt>
          <cx:pt idx="303957">4</cx:pt>
          <cx:pt idx="303958">87</cx:pt>
          <cx:pt idx="303959">98</cx:pt>
          <cx:pt idx="303960">115</cx:pt>
          <cx:pt idx="303961">38</cx:pt>
          <cx:pt idx="303962">11</cx:pt>
          <cx:pt idx="303963">10</cx:pt>
          <cx:pt idx="303964">107</cx:pt>
          <cx:pt idx="303965">1</cx:pt>
          <cx:pt idx="303966">25</cx:pt>
          <cx:pt idx="303967">33</cx:pt>
          <cx:pt idx="303968">52</cx:pt>
          <cx:pt idx="303969">12</cx:pt>
          <cx:pt idx="303970">0</cx:pt>
          <cx:pt idx="303971">55</cx:pt>
          <cx:pt idx="303972">16</cx:pt>
          <cx:pt idx="303973">30</cx:pt>
          <cx:pt idx="303974">2</cx:pt>
          <cx:pt idx="303975">92</cx:pt>
          <cx:pt idx="303976">8</cx:pt>
          <cx:pt idx="303977">0</cx:pt>
          <cx:pt idx="303978">6</cx:pt>
          <cx:pt idx="303979">12</cx:pt>
          <cx:pt idx="303980">0</cx:pt>
          <cx:pt idx="303981">0</cx:pt>
          <cx:pt idx="303982">0</cx:pt>
          <cx:pt idx="303983">0</cx:pt>
          <cx:pt idx="303984">0</cx:pt>
          <cx:pt idx="303985">0</cx:pt>
          <cx:pt idx="303986">4</cx:pt>
          <cx:pt idx="303987">20</cx:pt>
          <cx:pt idx="303988">13</cx:pt>
          <cx:pt idx="303989">1</cx:pt>
          <cx:pt idx="303990">62</cx:pt>
          <cx:pt idx="303991">54</cx:pt>
          <cx:pt idx="303992">0</cx:pt>
          <cx:pt idx="303993">3</cx:pt>
          <cx:pt idx="303994">597</cx:pt>
          <cx:pt idx="303995">0</cx:pt>
          <cx:pt idx="303996">1</cx:pt>
          <cx:pt idx="303997">13</cx:pt>
          <cx:pt idx="303998">0</cx:pt>
          <cx:pt idx="303999">7</cx:pt>
          <cx:pt idx="304000">76</cx:pt>
          <cx:pt idx="304001">3</cx:pt>
          <cx:pt idx="304002">988</cx:pt>
          <cx:pt idx="304003">0</cx:pt>
          <cx:pt idx="304004">15</cx:pt>
          <cx:pt idx="304005">31</cx:pt>
          <cx:pt idx="304006">0</cx:pt>
          <cx:pt idx="304007">86</cx:pt>
          <cx:pt idx="304008">54</cx:pt>
          <cx:pt idx="304009">71</cx:pt>
          <cx:pt idx="304010">0</cx:pt>
          <cx:pt idx="304011">0</cx:pt>
          <cx:pt idx="304012">125</cx:pt>
          <cx:pt idx="304013">16</cx:pt>
          <cx:pt idx="304014">3</cx:pt>
          <cx:pt idx="304015">30</cx:pt>
          <cx:pt idx="304016">22</cx:pt>
          <cx:pt idx="304017">152</cx:pt>
          <cx:pt idx="304018">104</cx:pt>
          <cx:pt idx="304019">50</cx:pt>
          <cx:pt idx="304020">11</cx:pt>
          <cx:pt idx="304021">103</cx:pt>
          <cx:pt idx="304022">6</cx:pt>
          <cx:pt idx="304023">0</cx:pt>
          <cx:pt idx="304024">11</cx:pt>
          <cx:pt idx="304025">3</cx:pt>
          <cx:pt idx="304026">2</cx:pt>
          <cx:pt idx="304027">0</cx:pt>
          <cx:pt idx="304028">1</cx:pt>
          <cx:pt idx="304029">56</cx:pt>
          <cx:pt idx="304030">2</cx:pt>
          <cx:pt idx="304031">8</cx:pt>
          <cx:pt idx="304032">64</cx:pt>
          <cx:pt idx="304033">62</cx:pt>
          <cx:pt idx="304034">0</cx:pt>
          <cx:pt idx="304035">0</cx:pt>
          <cx:pt idx="304036">1</cx:pt>
          <cx:pt idx="304037">1</cx:pt>
          <cx:pt idx="304038">0</cx:pt>
          <cx:pt idx="304039">8</cx:pt>
          <cx:pt idx="304040">134</cx:pt>
          <cx:pt idx="304041">46</cx:pt>
          <cx:pt idx="304042">2</cx:pt>
          <cx:pt idx="304043">89</cx:pt>
          <cx:pt idx="304044">0</cx:pt>
          <cx:pt idx="304045">0</cx:pt>
          <cx:pt idx="304046">2</cx:pt>
          <cx:pt idx="304047">363</cx:pt>
          <cx:pt idx="304048">202</cx:pt>
          <cx:pt idx="304049">26</cx:pt>
          <cx:pt idx="304050">4</cx:pt>
          <cx:pt idx="304051">0</cx:pt>
          <cx:pt idx="304052">713</cx:pt>
          <cx:pt idx="304053">7</cx:pt>
          <cx:pt idx="304054">28</cx:pt>
          <cx:pt idx="304055">81</cx:pt>
          <cx:pt idx="304056">0</cx:pt>
          <cx:pt idx="304057">97</cx:pt>
          <cx:pt idx="304058">47</cx:pt>
          <cx:pt idx="304059">25</cx:pt>
          <cx:pt idx="304060">24</cx:pt>
          <cx:pt idx="304061">15</cx:pt>
          <cx:pt idx="304062">55</cx:pt>
          <cx:pt idx="304063">0</cx:pt>
          <cx:pt idx="304064">81</cx:pt>
          <cx:pt idx="304065">0</cx:pt>
          <cx:pt idx="304066">384</cx:pt>
          <cx:pt idx="304067">5</cx:pt>
          <cx:pt idx="304068">16</cx:pt>
          <cx:pt idx="304069">1</cx:pt>
          <cx:pt idx="304070">13</cx:pt>
          <cx:pt idx="304071">0</cx:pt>
          <cx:pt idx="304072">9</cx:pt>
          <cx:pt idx="304073">6</cx:pt>
          <cx:pt idx="304074">48</cx:pt>
          <cx:pt idx="304075">0</cx:pt>
          <cx:pt idx="304076">0</cx:pt>
          <cx:pt idx="304077">13</cx:pt>
          <cx:pt idx="304078">405</cx:pt>
          <cx:pt idx="304079">77</cx:pt>
          <cx:pt idx="304080">88</cx:pt>
          <cx:pt idx="304081">27</cx:pt>
          <cx:pt idx="304082">0</cx:pt>
          <cx:pt idx="304083">4</cx:pt>
          <cx:pt idx="304084">1</cx:pt>
          <cx:pt idx="304085">0</cx:pt>
          <cx:pt idx="304086">27</cx:pt>
          <cx:pt idx="304087">0</cx:pt>
          <cx:pt idx="304088">0</cx:pt>
          <cx:pt idx="304089">2</cx:pt>
          <cx:pt idx="304090">0</cx:pt>
          <cx:pt idx="304091">0</cx:pt>
          <cx:pt idx="304092">35</cx:pt>
          <cx:pt idx="304093">0</cx:pt>
          <cx:pt idx="304094">21</cx:pt>
          <cx:pt idx="304095">0</cx:pt>
          <cx:pt idx="304096">1</cx:pt>
          <cx:pt idx="304097">0</cx:pt>
          <cx:pt idx="304098">0</cx:pt>
          <cx:pt idx="304099">1</cx:pt>
          <cx:pt idx="304100">53</cx:pt>
          <cx:pt idx="304101">36</cx:pt>
          <cx:pt idx="304102">3</cx:pt>
          <cx:pt idx="304103">521</cx:pt>
          <cx:pt idx="304104">0</cx:pt>
          <cx:pt idx="304105">74</cx:pt>
          <cx:pt idx="304106">12</cx:pt>
          <cx:pt idx="304107">98</cx:pt>
          <cx:pt idx="304108">11</cx:pt>
          <cx:pt idx="304109">6</cx:pt>
          <cx:pt idx="304110">98</cx:pt>
          <cx:pt idx="304111">2</cx:pt>
          <cx:pt idx="304112">0</cx:pt>
          <cx:pt idx="304113">19</cx:pt>
          <cx:pt idx="304114">6</cx:pt>
          <cx:pt idx="304115">40</cx:pt>
          <cx:pt idx="304116">24</cx:pt>
          <cx:pt idx="304117">2</cx:pt>
          <cx:pt idx="304118">69</cx:pt>
          <cx:pt idx="304119">6</cx:pt>
          <cx:pt idx="304120">53</cx:pt>
          <cx:pt idx="304121">9</cx:pt>
          <cx:pt idx="304122">23</cx:pt>
          <cx:pt idx="304123">5</cx:pt>
          <cx:pt idx="304124">6</cx:pt>
          <cx:pt idx="304125">21</cx:pt>
          <cx:pt idx="304126">0</cx:pt>
          <cx:pt idx="304127">26</cx:pt>
          <cx:pt idx="304128">43</cx:pt>
          <cx:pt idx="304129">9</cx:pt>
          <cx:pt idx="304130">2</cx:pt>
          <cx:pt idx="304131">36</cx:pt>
          <cx:pt idx="304132">3</cx:pt>
          <cx:pt idx="304133">121</cx:pt>
          <cx:pt idx="304134">0</cx:pt>
          <cx:pt idx="304135">2</cx:pt>
          <cx:pt idx="304136">10</cx:pt>
          <cx:pt idx="304137">0</cx:pt>
          <cx:pt idx="304138">116</cx:pt>
          <cx:pt idx="304139">26</cx:pt>
          <cx:pt idx="304140">195</cx:pt>
          <cx:pt idx="304141">0</cx:pt>
          <cx:pt idx="304142">0</cx:pt>
          <cx:pt idx="304143">4</cx:pt>
          <cx:pt idx="304144">1</cx:pt>
          <cx:pt idx="304145">46</cx:pt>
          <cx:pt idx="304146">0</cx:pt>
          <cx:pt idx="304147">4</cx:pt>
          <cx:pt idx="304148">43</cx:pt>
          <cx:pt idx="304149">0</cx:pt>
          <cx:pt idx="304150">14</cx:pt>
          <cx:pt idx="304151">91</cx:pt>
          <cx:pt idx="304152">0</cx:pt>
          <cx:pt idx="304153">0</cx:pt>
          <cx:pt idx="304154">1</cx:pt>
          <cx:pt idx="304155">14</cx:pt>
          <cx:pt idx="304156">0</cx:pt>
          <cx:pt idx="304157">2</cx:pt>
          <cx:pt idx="304158">0</cx:pt>
          <cx:pt idx="304159">0</cx:pt>
          <cx:pt idx="304160">0</cx:pt>
          <cx:pt idx="304161">0</cx:pt>
          <cx:pt idx="304162">9</cx:pt>
          <cx:pt idx="304163">1</cx:pt>
          <cx:pt idx="304164">166</cx:pt>
          <cx:pt idx="304165">151</cx:pt>
          <cx:pt idx="304166">25</cx:pt>
          <cx:pt idx="304167">7</cx:pt>
          <cx:pt idx="304168">13</cx:pt>
          <cx:pt idx="304169">56</cx:pt>
          <cx:pt idx="304170">67</cx:pt>
          <cx:pt idx="304171">78</cx:pt>
          <cx:pt idx="304172">10</cx:pt>
          <cx:pt idx="304173">1</cx:pt>
          <cx:pt idx="304174">9</cx:pt>
          <cx:pt idx="304175">14</cx:pt>
          <cx:pt idx="304176">103</cx:pt>
          <cx:pt idx="304177">28</cx:pt>
          <cx:pt idx="304178">0</cx:pt>
          <cx:pt idx="304179">0</cx:pt>
          <cx:pt idx="304180">11</cx:pt>
          <cx:pt idx="304181">67</cx:pt>
          <cx:pt idx="304182">0</cx:pt>
          <cx:pt idx="304183">0</cx:pt>
          <cx:pt idx="304184">288</cx:pt>
          <cx:pt idx="304185">4</cx:pt>
          <cx:pt idx="304186">0</cx:pt>
          <cx:pt idx="304187">14</cx:pt>
          <cx:pt idx="304188">60</cx:pt>
          <cx:pt idx="304189">0</cx:pt>
          <cx:pt idx="304190">0</cx:pt>
          <cx:pt idx="304191">0</cx:pt>
          <cx:pt idx="304192">81</cx:pt>
          <cx:pt idx="304193">1</cx:pt>
          <cx:pt idx="304194">0</cx:pt>
          <cx:pt idx="304195">0</cx:pt>
          <cx:pt idx="304196">27</cx:pt>
          <cx:pt idx="304197">15</cx:pt>
          <cx:pt idx="304198">27</cx:pt>
          <cx:pt idx="304199">13</cx:pt>
          <cx:pt idx="304200">86</cx:pt>
          <cx:pt idx="304201">448</cx:pt>
          <cx:pt idx="304202">3</cx:pt>
          <cx:pt idx="304203">109</cx:pt>
          <cx:pt idx="304204">11</cx:pt>
          <cx:pt idx="304205">13</cx:pt>
          <cx:pt idx="304206">74</cx:pt>
          <cx:pt idx="304207">16</cx:pt>
          <cx:pt idx="304208">232</cx:pt>
          <cx:pt idx="304209">3</cx:pt>
          <cx:pt idx="304210">76</cx:pt>
          <cx:pt idx="304211">0</cx:pt>
          <cx:pt idx="304212">121</cx:pt>
          <cx:pt idx="304213">10</cx:pt>
          <cx:pt idx="304214">177</cx:pt>
          <cx:pt idx="304215">1</cx:pt>
          <cx:pt idx="304216">0</cx:pt>
          <cx:pt idx="304217">4</cx:pt>
          <cx:pt idx="304218">16</cx:pt>
          <cx:pt idx="304219">106</cx:pt>
          <cx:pt idx="304220">0</cx:pt>
          <cx:pt idx="304221">121</cx:pt>
          <cx:pt idx="304222">0</cx:pt>
          <cx:pt idx="304223">0</cx:pt>
          <cx:pt idx="304224">0</cx:pt>
          <cx:pt idx="304225">0</cx:pt>
          <cx:pt idx="304226">0</cx:pt>
          <cx:pt idx="304227">0</cx:pt>
          <cx:pt idx="304228">0</cx:pt>
          <cx:pt idx="304229">0</cx:pt>
          <cx:pt idx="304230">0</cx:pt>
          <cx:pt idx="304231">0</cx:pt>
          <cx:pt idx="304232">0</cx:pt>
          <cx:pt idx="304233">146</cx:pt>
          <cx:pt idx="304234">56</cx:pt>
          <cx:pt idx="304235">51</cx:pt>
          <cx:pt idx="304236">29</cx:pt>
          <cx:pt idx="304237">0</cx:pt>
          <cx:pt idx="304238">108</cx:pt>
          <cx:pt idx="304239">78</cx:pt>
          <cx:pt idx="304240">0</cx:pt>
          <cx:pt idx="304241">0</cx:pt>
          <cx:pt idx="304242">0</cx:pt>
          <cx:pt idx="304243">2</cx:pt>
          <cx:pt idx="304244">11</cx:pt>
          <cx:pt idx="304245">17</cx:pt>
          <cx:pt idx="304246">2</cx:pt>
          <cx:pt idx="304247">0</cx:pt>
          <cx:pt idx="304248">37</cx:pt>
          <cx:pt idx="304249">1</cx:pt>
          <cx:pt idx="304250">9</cx:pt>
          <cx:pt idx="304251">1</cx:pt>
          <cx:pt idx="304252">1</cx:pt>
          <cx:pt idx="304253">39</cx:pt>
          <cx:pt idx="304254">1</cx:pt>
          <cx:pt idx="304255">6</cx:pt>
          <cx:pt idx="304256">62</cx:pt>
          <cx:pt idx="304257">183</cx:pt>
          <cx:pt idx="304258">1</cx:pt>
          <cx:pt idx="304259">3</cx:pt>
          <cx:pt idx="304260">25</cx:pt>
          <cx:pt idx="304261">5</cx:pt>
          <cx:pt idx="304262">1</cx:pt>
          <cx:pt idx="304263">0</cx:pt>
          <cx:pt idx="304264">5</cx:pt>
          <cx:pt idx="304265">67</cx:pt>
          <cx:pt idx="304266">594</cx:pt>
          <cx:pt idx="304267">146</cx:pt>
          <cx:pt idx="304268">7</cx:pt>
          <cx:pt idx="304269">57</cx:pt>
          <cx:pt idx="304270">19</cx:pt>
          <cx:pt idx="304271">315</cx:pt>
          <cx:pt idx="304272">0</cx:pt>
          <cx:pt idx="304273">0</cx:pt>
          <cx:pt idx="304274">0</cx:pt>
          <cx:pt idx="304275">66</cx:pt>
          <cx:pt idx="304276">0</cx:pt>
          <cx:pt idx="304277">1</cx:pt>
          <cx:pt idx="304278">13</cx:pt>
          <cx:pt idx="304279">79</cx:pt>
          <cx:pt idx="304280">974</cx:pt>
          <cx:pt idx="304281">35</cx:pt>
          <cx:pt idx="304282">0</cx:pt>
          <cx:pt idx="304283">3</cx:pt>
          <cx:pt idx="304284">0</cx:pt>
          <cx:pt idx="304285">8</cx:pt>
          <cx:pt idx="304286">0</cx:pt>
          <cx:pt idx="304287">0</cx:pt>
          <cx:pt idx="304288">0</cx:pt>
          <cx:pt idx="304289">0</cx:pt>
          <cx:pt idx="304290">1</cx:pt>
          <cx:pt idx="304291">7</cx:pt>
          <cx:pt idx="304292">448</cx:pt>
          <cx:pt idx="304293">15</cx:pt>
          <cx:pt idx="304294">245</cx:pt>
          <cx:pt idx="304295">27</cx:pt>
          <cx:pt idx="304296">30</cx:pt>
          <cx:pt idx="304297">1</cx:pt>
          <cx:pt idx="304298">0</cx:pt>
          <cx:pt idx="304299">90</cx:pt>
          <cx:pt idx="304300">64</cx:pt>
          <cx:pt idx="304301">1</cx:pt>
          <cx:pt idx="304302">159</cx:pt>
          <cx:pt idx="304303">50</cx:pt>
          <cx:pt idx="304304">54</cx:pt>
          <cx:pt idx="304305">1</cx:pt>
          <cx:pt idx="304306">1</cx:pt>
          <cx:pt idx="304307">1</cx:pt>
          <cx:pt idx="304308">10</cx:pt>
          <cx:pt idx="304309">80</cx:pt>
          <cx:pt idx="304310">0</cx:pt>
          <cx:pt idx="304311">31</cx:pt>
          <cx:pt idx="304312">12</cx:pt>
          <cx:pt idx="304313">29</cx:pt>
          <cx:pt idx="304314">2</cx:pt>
          <cx:pt idx="304315">0</cx:pt>
          <cx:pt idx="304316">4</cx:pt>
          <cx:pt idx="304317">12</cx:pt>
          <cx:pt idx="304318">24</cx:pt>
          <cx:pt idx="304319">1</cx:pt>
          <cx:pt idx="304320">2</cx:pt>
          <cx:pt idx="304321">4</cx:pt>
          <cx:pt idx="304322">0</cx:pt>
          <cx:pt idx="304323">28</cx:pt>
          <cx:pt idx="304324">259</cx:pt>
          <cx:pt idx="304325">266</cx:pt>
          <cx:pt idx="304326">133</cx:pt>
          <cx:pt idx="304327">71</cx:pt>
          <cx:pt idx="304328">469</cx:pt>
          <cx:pt idx="304329">5</cx:pt>
          <cx:pt idx="304330">0</cx:pt>
          <cx:pt idx="304331">56</cx:pt>
          <cx:pt idx="304332">3</cx:pt>
          <cx:pt idx="304333">49</cx:pt>
          <cx:pt idx="304334">31</cx:pt>
          <cx:pt idx="304335">6</cx:pt>
          <cx:pt idx="304336">128</cx:pt>
          <cx:pt idx="304337">0</cx:pt>
          <cx:pt idx="304338">0</cx:pt>
          <cx:pt idx="304339">3</cx:pt>
          <cx:pt idx="304340">0</cx:pt>
          <cx:pt idx="304341">11</cx:pt>
          <cx:pt idx="304342">144</cx:pt>
          <cx:pt idx="304343">1</cx:pt>
          <cx:pt idx="304344">12</cx:pt>
          <cx:pt idx="304345">6</cx:pt>
          <cx:pt idx="304346">53</cx:pt>
          <cx:pt idx="304347">1</cx:pt>
          <cx:pt idx="304348">0</cx:pt>
          <cx:pt idx="304349">1</cx:pt>
          <cx:pt idx="304350">25</cx:pt>
          <cx:pt idx="304351">1</cx:pt>
          <cx:pt idx="304352">173</cx:pt>
          <cx:pt idx="304353">71</cx:pt>
          <cx:pt idx="304354">42</cx:pt>
          <cx:pt idx="304355">42</cx:pt>
          <cx:pt idx="304356">4</cx:pt>
          <cx:pt idx="304357">0</cx:pt>
          <cx:pt idx="304358">0</cx:pt>
          <cx:pt idx="304359">8</cx:pt>
          <cx:pt idx="304360">178</cx:pt>
          <cx:pt idx="304361">557</cx:pt>
          <cx:pt idx="304362">0</cx:pt>
          <cx:pt idx="304363">78</cx:pt>
          <cx:pt idx="304364">184</cx:pt>
          <cx:pt idx="304365">4</cx:pt>
          <cx:pt idx="304366">21</cx:pt>
          <cx:pt idx="304367">216</cx:pt>
          <cx:pt idx="304368">0</cx:pt>
          <cx:pt idx="304369">0</cx:pt>
          <cx:pt idx="304370">43</cx:pt>
          <cx:pt idx="304371">0</cx:pt>
          <cx:pt idx="304372">3</cx:pt>
          <cx:pt idx="304373">0</cx:pt>
          <cx:pt idx="304374">13</cx:pt>
          <cx:pt idx="304375">83</cx:pt>
          <cx:pt idx="304376">0</cx:pt>
          <cx:pt idx="304377">0</cx:pt>
          <cx:pt idx="304378">55</cx:pt>
          <cx:pt idx="304379">27</cx:pt>
          <cx:pt idx="304380">78</cx:pt>
          <cx:pt idx="304381">9</cx:pt>
          <cx:pt idx="304382">1</cx:pt>
          <cx:pt idx="304383">1</cx:pt>
          <cx:pt idx="304384">0</cx:pt>
          <cx:pt idx="304385">11</cx:pt>
          <cx:pt idx="304386">68</cx:pt>
          <cx:pt idx="304387">69</cx:pt>
          <cx:pt idx="304388">117</cx:pt>
          <cx:pt idx="304389">1</cx:pt>
          <cx:pt idx="304390">0</cx:pt>
          <cx:pt idx="304391">0</cx:pt>
          <cx:pt idx="304392">105</cx:pt>
          <cx:pt idx="304393">15</cx:pt>
          <cx:pt idx="304394">16</cx:pt>
          <cx:pt idx="304395">2</cx:pt>
          <cx:pt idx="304396">36</cx:pt>
          <cx:pt idx="304397">7</cx:pt>
          <cx:pt idx="304398">43</cx:pt>
          <cx:pt idx="304399">16</cx:pt>
          <cx:pt idx="304400">11</cx:pt>
          <cx:pt idx="304401">7</cx:pt>
          <cx:pt idx="304402">7</cx:pt>
          <cx:pt idx="304403">0</cx:pt>
          <cx:pt idx="304404">8</cx:pt>
          <cx:pt idx="304405">47</cx:pt>
          <cx:pt idx="304406">0</cx:pt>
          <cx:pt idx="304407">0</cx:pt>
          <cx:pt idx="304408">29</cx:pt>
          <cx:pt idx="304409">8</cx:pt>
          <cx:pt idx="304410">0</cx:pt>
          <cx:pt idx="304411">13</cx:pt>
          <cx:pt idx="304412">74</cx:pt>
          <cx:pt idx="304413">390</cx:pt>
          <cx:pt idx="304414">21</cx:pt>
          <cx:pt idx="304415">15</cx:pt>
          <cx:pt idx="304416">0</cx:pt>
          <cx:pt idx="304417">0</cx:pt>
          <cx:pt idx="304418">41</cx:pt>
          <cx:pt idx="304419">1</cx:pt>
          <cx:pt idx="304420">96</cx:pt>
          <cx:pt idx="304421">0</cx:pt>
          <cx:pt idx="304422">0</cx:pt>
          <cx:pt idx="304423">0</cx:pt>
          <cx:pt idx="304424">85</cx:pt>
          <cx:pt idx="304425">0</cx:pt>
          <cx:pt idx="304426">129</cx:pt>
          <cx:pt idx="304427">0</cx:pt>
          <cx:pt idx="304428">145</cx:pt>
          <cx:pt idx="304429">18</cx:pt>
          <cx:pt idx="304430">83</cx:pt>
          <cx:pt idx="304431">40</cx:pt>
          <cx:pt idx="304432">1</cx:pt>
          <cx:pt idx="304433">24</cx:pt>
          <cx:pt idx="304434">418</cx:pt>
          <cx:pt idx="304435">0</cx:pt>
          <cx:pt idx="304436">8</cx:pt>
          <cx:pt idx="304437">15</cx:pt>
          <cx:pt idx="304438">12</cx:pt>
          <cx:pt idx="304439">88</cx:pt>
          <cx:pt idx="304440">15</cx:pt>
          <cx:pt idx="304441">6</cx:pt>
          <cx:pt idx="304442">74</cx:pt>
          <cx:pt idx="304443">15</cx:pt>
          <cx:pt idx="304444">520</cx:pt>
          <cx:pt idx="304445">0</cx:pt>
          <cx:pt idx="304446">0</cx:pt>
          <cx:pt idx="304447">11</cx:pt>
          <cx:pt idx="304448">0</cx:pt>
          <cx:pt idx="304449">7</cx:pt>
          <cx:pt idx="304450">19</cx:pt>
          <cx:pt idx="304451">6</cx:pt>
          <cx:pt idx="304452">37</cx:pt>
          <cx:pt idx="304453">0</cx:pt>
          <cx:pt idx="304454">1</cx:pt>
          <cx:pt idx="304455">0</cx:pt>
          <cx:pt idx="304456">0</cx:pt>
          <cx:pt idx="304457">56</cx:pt>
          <cx:pt idx="304458">3</cx:pt>
          <cx:pt idx="304459">252</cx:pt>
          <cx:pt idx="304460">204</cx:pt>
          <cx:pt idx="304461">14</cx:pt>
          <cx:pt idx="304462">9</cx:pt>
          <cx:pt idx="304463">9</cx:pt>
          <cx:pt idx="304464">20</cx:pt>
          <cx:pt idx="304465">14</cx:pt>
          <cx:pt idx="304466">9</cx:pt>
          <cx:pt idx="304467">14</cx:pt>
          <cx:pt idx="304468">16</cx:pt>
          <cx:pt idx="304469">3</cx:pt>
          <cx:pt idx="304470">21</cx:pt>
          <cx:pt idx="304471">321</cx:pt>
          <cx:pt idx="304472">234</cx:pt>
          <cx:pt idx="304473">3</cx:pt>
          <cx:pt idx="304474">20</cx:pt>
          <cx:pt idx="304475">127</cx:pt>
          <cx:pt idx="304476">84</cx:pt>
          <cx:pt idx="304477">7</cx:pt>
          <cx:pt idx="304478">17</cx:pt>
          <cx:pt idx="304479">2</cx:pt>
          <cx:pt idx="304480">8</cx:pt>
          <cx:pt idx="304481">1</cx:pt>
          <cx:pt idx="304482">75</cx:pt>
          <cx:pt idx="304483">25</cx:pt>
          <cx:pt idx="304484">0</cx:pt>
          <cx:pt idx="304485">0</cx:pt>
          <cx:pt idx="304486">62</cx:pt>
          <cx:pt idx="304487">2</cx:pt>
          <cx:pt idx="304488">15</cx:pt>
          <cx:pt idx="304489">33</cx:pt>
          <cx:pt idx="304490">84</cx:pt>
          <cx:pt idx="304491">24</cx:pt>
          <cx:pt idx="304492">28</cx:pt>
          <cx:pt idx="304493">28</cx:pt>
          <cx:pt idx="304494">0</cx:pt>
          <cx:pt idx="304495">6</cx:pt>
          <cx:pt idx="304496">104</cx:pt>
          <cx:pt idx="304497">7</cx:pt>
          <cx:pt idx="304498">548</cx:pt>
          <cx:pt idx="304499">6</cx:pt>
          <cx:pt idx="304500">0</cx:pt>
          <cx:pt idx="304501">1</cx:pt>
          <cx:pt idx="304502">6</cx:pt>
          <cx:pt idx="304503">228</cx:pt>
          <cx:pt idx="304504">12</cx:pt>
          <cx:pt idx="304505">0</cx:pt>
          <cx:pt idx="304506">23</cx:pt>
          <cx:pt idx="304507">1</cx:pt>
          <cx:pt idx="304508">1</cx:pt>
          <cx:pt idx="304509">65</cx:pt>
          <cx:pt idx="304510">470</cx:pt>
          <cx:pt idx="304511">0</cx:pt>
          <cx:pt idx="304512">2</cx:pt>
          <cx:pt idx="304513">1</cx:pt>
          <cx:pt idx="304514">1</cx:pt>
          <cx:pt idx="304515">0</cx:pt>
          <cx:pt idx="304516">0</cx:pt>
          <cx:pt idx="304517">23</cx:pt>
          <cx:pt idx="304518">16</cx:pt>
          <cx:pt idx="304519">0</cx:pt>
          <cx:pt idx="304520">0</cx:pt>
          <cx:pt idx="304521">1</cx:pt>
          <cx:pt idx="304522">3</cx:pt>
          <cx:pt idx="304523">0</cx:pt>
          <cx:pt idx="304524">2</cx:pt>
          <cx:pt idx="304525">4</cx:pt>
          <cx:pt idx="304526">14</cx:pt>
          <cx:pt idx="304527">34</cx:pt>
          <cx:pt idx="304528">4</cx:pt>
          <cx:pt idx="304529">7</cx:pt>
          <cx:pt idx="304530">293</cx:pt>
          <cx:pt idx="304531">52</cx:pt>
          <cx:pt idx="304532">32</cx:pt>
          <cx:pt idx="304533">28</cx:pt>
          <cx:pt idx="304534">0</cx:pt>
          <cx:pt idx="304535">5</cx:pt>
          <cx:pt idx="304536">12</cx:pt>
          <cx:pt idx="304537">1</cx:pt>
          <cx:pt idx="304538">14</cx:pt>
          <cx:pt idx="304539">91</cx:pt>
          <cx:pt idx="304540">4</cx:pt>
          <cx:pt idx="304541">0</cx:pt>
          <cx:pt idx="304542">0</cx:pt>
          <cx:pt idx="304543">0</cx:pt>
          <cx:pt idx="304544">0</cx:pt>
          <cx:pt idx="304545">0</cx:pt>
          <cx:pt idx="304546">0</cx:pt>
          <cx:pt idx="304547">0</cx:pt>
          <cx:pt idx="304548">0</cx:pt>
          <cx:pt idx="304549">0</cx:pt>
          <cx:pt idx="304550">6</cx:pt>
          <cx:pt idx="304551">81</cx:pt>
          <cx:pt idx="304552">27</cx:pt>
          <cx:pt idx="304553">8</cx:pt>
          <cx:pt idx="304554">7</cx:pt>
          <cx:pt idx="304555">7</cx:pt>
          <cx:pt idx="304556">1</cx:pt>
          <cx:pt idx="304557">84</cx:pt>
          <cx:pt idx="304558">8</cx:pt>
          <cx:pt idx="304559">5</cx:pt>
          <cx:pt idx="304560">0</cx:pt>
          <cx:pt idx="304561">0</cx:pt>
          <cx:pt idx="304562">0</cx:pt>
          <cx:pt idx="304563">26</cx:pt>
          <cx:pt idx="304564">80</cx:pt>
          <cx:pt idx="304565">1</cx:pt>
          <cx:pt idx="304566">28</cx:pt>
          <cx:pt idx="304567">0</cx:pt>
          <cx:pt idx="304568">1</cx:pt>
          <cx:pt idx="304569">0</cx:pt>
          <cx:pt idx="304570">2</cx:pt>
          <cx:pt idx="304571">107</cx:pt>
          <cx:pt idx="304572">26</cx:pt>
          <cx:pt idx="304573">2</cx:pt>
          <cx:pt idx="304574">2</cx:pt>
          <cx:pt idx="304575">0</cx:pt>
          <cx:pt idx="304576">0</cx:pt>
          <cx:pt idx="304577">9</cx:pt>
          <cx:pt idx="304578">9</cx:pt>
          <cx:pt idx="304579">3</cx:pt>
          <cx:pt idx="304580">24</cx:pt>
          <cx:pt idx="304581">6</cx:pt>
          <cx:pt idx="304582">0</cx:pt>
          <cx:pt idx="304583">0</cx:pt>
          <cx:pt idx="304584">1</cx:pt>
          <cx:pt idx="304585">9</cx:pt>
          <cx:pt idx="304586">0</cx:pt>
          <cx:pt idx="304587">13</cx:pt>
          <cx:pt idx="304588">0</cx:pt>
          <cx:pt idx="304589">2</cx:pt>
          <cx:pt idx="304590">5</cx:pt>
          <cx:pt idx="304591">0</cx:pt>
          <cx:pt idx="304592">6</cx:pt>
          <cx:pt idx="304593">0</cx:pt>
          <cx:pt idx="304594">0</cx:pt>
          <cx:pt idx="304595">1</cx:pt>
          <cx:pt idx="304596">0</cx:pt>
          <cx:pt idx="304597">25</cx:pt>
          <cx:pt idx="304598">6</cx:pt>
          <cx:pt idx="304599">0</cx:pt>
          <cx:pt idx="304600">0</cx:pt>
          <cx:pt idx="304601">0</cx:pt>
          <cx:pt idx="304602">12</cx:pt>
          <cx:pt idx="304603">153</cx:pt>
          <cx:pt idx="304604">106</cx:pt>
          <cx:pt idx="304605">0</cx:pt>
          <cx:pt idx="304606">105</cx:pt>
          <cx:pt idx="304607">0</cx:pt>
          <cx:pt idx="304608">0</cx:pt>
          <cx:pt idx="304609">150</cx:pt>
          <cx:pt idx="304610">12</cx:pt>
          <cx:pt idx="304611">236</cx:pt>
          <cx:pt idx="304612">91</cx:pt>
          <cx:pt idx="304613">20</cx:pt>
          <cx:pt idx="304614">13</cx:pt>
          <cx:pt idx="304615">251</cx:pt>
          <cx:pt idx="304616">7</cx:pt>
          <cx:pt idx="304617">7</cx:pt>
          <cx:pt idx="304618">5</cx:pt>
          <cx:pt idx="304619">16</cx:pt>
          <cx:pt idx="304620">194</cx:pt>
          <cx:pt idx="304621">438</cx:pt>
          <cx:pt idx="304622">0</cx:pt>
          <cx:pt idx="304623">21</cx:pt>
          <cx:pt idx="304624">1</cx:pt>
          <cx:pt idx="304625">3</cx:pt>
          <cx:pt idx="304626">8</cx:pt>
          <cx:pt idx="304627">7</cx:pt>
          <cx:pt idx="304628">1</cx:pt>
          <cx:pt idx="304629">0</cx:pt>
          <cx:pt idx="304630">7</cx:pt>
          <cx:pt idx="304631">0</cx:pt>
          <cx:pt idx="304632">21</cx:pt>
          <cx:pt idx="304633">243</cx:pt>
          <cx:pt idx="304634">0</cx:pt>
          <cx:pt idx="304635">0</cx:pt>
          <cx:pt idx="304636">20</cx:pt>
          <cx:pt idx="304637">43</cx:pt>
          <cx:pt idx="304638">45</cx:pt>
          <cx:pt idx="304639">0</cx:pt>
          <cx:pt idx="304640">22</cx:pt>
          <cx:pt idx="304641">55</cx:pt>
          <cx:pt idx="304642">49</cx:pt>
          <cx:pt idx="304643">0</cx:pt>
          <cx:pt idx="304644">0</cx:pt>
          <cx:pt idx="304645">0</cx:pt>
          <cx:pt idx="304646">40</cx:pt>
          <cx:pt idx="304647">87</cx:pt>
          <cx:pt idx="304648">0</cx:pt>
          <cx:pt idx="304649">0</cx:pt>
          <cx:pt idx="304650">0</cx:pt>
          <cx:pt idx="304651">6</cx:pt>
          <cx:pt idx="304652">8</cx:pt>
          <cx:pt idx="304653">1</cx:pt>
          <cx:pt idx="304654">35</cx:pt>
          <cx:pt idx="304655">17</cx:pt>
          <cx:pt idx="304656">0</cx:pt>
          <cx:pt idx="304657">0</cx:pt>
          <cx:pt idx="304658">84</cx:pt>
          <cx:pt idx="304659">0</cx:pt>
          <cx:pt idx="304660">2</cx:pt>
          <cx:pt idx="304661">0</cx:pt>
          <cx:pt idx="304662">0</cx:pt>
          <cx:pt idx="304663">0</cx:pt>
          <cx:pt idx="304664">0</cx:pt>
          <cx:pt idx="304665">154</cx:pt>
          <cx:pt idx="304666">13</cx:pt>
          <cx:pt idx="304667">0</cx:pt>
          <cx:pt idx="304668">0</cx:pt>
          <cx:pt idx="304669">0</cx:pt>
          <cx:pt idx="304670">232</cx:pt>
          <cx:pt idx="304671">71</cx:pt>
          <cx:pt idx="304672">0</cx:pt>
          <cx:pt idx="304673">0</cx:pt>
          <cx:pt idx="304674">7</cx:pt>
          <cx:pt idx="304675">2</cx:pt>
          <cx:pt idx="304676">21</cx:pt>
          <cx:pt idx="304677">0</cx:pt>
          <cx:pt idx="304678">71</cx:pt>
          <cx:pt idx="304679">1</cx:pt>
          <cx:pt idx="304680">0</cx:pt>
          <cx:pt idx="304681">86</cx:pt>
          <cx:pt idx="304682">0</cx:pt>
          <cx:pt idx="304683">12</cx:pt>
          <cx:pt idx="304684">39</cx:pt>
          <cx:pt idx="304685">1</cx:pt>
          <cx:pt idx="304686">2</cx:pt>
          <cx:pt idx="304687">80</cx:pt>
          <cx:pt idx="304688">22</cx:pt>
          <cx:pt idx="304689">0</cx:pt>
          <cx:pt idx="304690">517</cx:pt>
          <cx:pt idx="304691">22</cx:pt>
          <cx:pt idx="304692">0</cx:pt>
          <cx:pt idx="304693">3</cx:pt>
          <cx:pt idx="304694">458</cx:pt>
          <cx:pt idx="304695">214</cx:pt>
          <cx:pt idx="304696">1</cx:pt>
          <cx:pt idx="304697">64</cx:pt>
          <cx:pt idx="304698">32</cx:pt>
          <cx:pt idx="304699">9</cx:pt>
          <cx:pt idx="304700">1</cx:pt>
          <cx:pt idx="304701">1</cx:pt>
          <cx:pt idx="304702">1</cx:pt>
          <cx:pt idx="304703">20</cx:pt>
          <cx:pt idx="304704">1</cx:pt>
          <cx:pt idx="304705">316</cx:pt>
          <cx:pt idx="304706">37</cx:pt>
          <cx:pt idx="304707">86</cx:pt>
          <cx:pt idx="304708">7</cx:pt>
          <cx:pt idx="304709">34</cx:pt>
          <cx:pt idx="304710">0</cx:pt>
          <cx:pt idx="304711">218</cx:pt>
          <cx:pt idx="304712">68</cx:pt>
          <cx:pt idx="304713">0</cx:pt>
          <cx:pt idx="304714">11</cx:pt>
          <cx:pt idx="304715">13</cx:pt>
          <cx:pt idx="304716">0</cx:pt>
          <cx:pt idx="304717">42</cx:pt>
          <cx:pt idx="304718">0</cx:pt>
          <cx:pt idx="304719">3</cx:pt>
          <cx:pt idx="304720">6</cx:pt>
          <cx:pt idx="304721">162</cx:pt>
          <cx:pt idx="304722">74</cx:pt>
          <cx:pt idx="304723">8</cx:pt>
          <cx:pt idx="304724">40</cx:pt>
          <cx:pt idx="304725">0</cx:pt>
          <cx:pt idx="304726">28</cx:pt>
          <cx:pt idx="304727">0</cx:pt>
          <cx:pt idx="304728">2</cx:pt>
          <cx:pt idx="304729">20</cx:pt>
          <cx:pt idx="304730">189</cx:pt>
          <cx:pt idx="304731">0</cx:pt>
          <cx:pt idx="304732">127</cx:pt>
          <cx:pt idx="304733">5</cx:pt>
          <cx:pt idx="304734">25</cx:pt>
          <cx:pt idx="304735">12</cx:pt>
          <cx:pt idx="304736">78</cx:pt>
          <cx:pt idx="304737">0</cx:pt>
          <cx:pt idx="304738">7</cx:pt>
          <cx:pt idx="304739">1</cx:pt>
          <cx:pt idx="304740">0</cx:pt>
          <cx:pt idx="304741">1</cx:pt>
          <cx:pt idx="304742">153</cx:pt>
          <cx:pt idx="304743">243</cx:pt>
          <cx:pt idx="304744">132</cx:pt>
          <cx:pt idx="304745">16</cx:pt>
          <cx:pt idx="304746">11</cx:pt>
          <cx:pt idx="304747">0</cx:pt>
          <cx:pt idx="304748">1</cx:pt>
          <cx:pt idx="304749">0</cx:pt>
          <cx:pt idx="304750">1</cx:pt>
          <cx:pt idx="304751">1</cx:pt>
          <cx:pt idx="304752">1</cx:pt>
          <cx:pt idx="304753">112</cx:pt>
          <cx:pt idx="304754">8</cx:pt>
          <cx:pt idx="304755">2</cx:pt>
          <cx:pt idx="304756">1461</cx:pt>
          <cx:pt idx="304757">1</cx:pt>
          <cx:pt idx="304758">2</cx:pt>
          <cx:pt idx="304759">4</cx:pt>
          <cx:pt idx="304760">1</cx:pt>
          <cx:pt idx="304761">0</cx:pt>
          <cx:pt idx="304762">62</cx:pt>
          <cx:pt idx="304763">2</cx:pt>
          <cx:pt idx="304764">22</cx:pt>
          <cx:pt idx="304765">288</cx:pt>
          <cx:pt idx="304766">277</cx:pt>
          <cx:pt idx="304767">21</cx:pt>
          <cx:pt idx="304768">9</cx:pt>
          <cx:pt idx="304769">30</cx:pt>
          <cx:pt idx="304770">12</cx:pt>
          <cx:pt idx="304771">0</cx:pt>
          <cx:pt idx="304772">0</cx:pt>
          <cx:pt idx="304773">5</cx:pt>
          <cx:pt idx="304774">290</cx:pt>
          <cx:pt idx="304775">595</cx:pt>
          <cx:pt idx="304776">0</cx:pt>
          <cx:pt idx="304777">0</cx:pt>
          <cx:pt idx="304778">50</cx:pt>
          <cx:pt idx="304779">1</cx:pt>
          <cx:pt idx="304780">7</cx:pt>
          <cx:pt idx="304781">12</cx:pt>
          <cx:pt idx="304782">0</cx:pt>
          <cx:pt idx="304783">69</cx:pt>
          <cx:pt idx="304784">0</cx:pt>
          <cx:pt idx="304785">0</cx:pt>
          <cx:pt idx="304786">22</cx:pt>
          <cx:pt idx="304787">1</cx:pt>
          <cx:pt idx="304788">11</cx:pt>
          <cx:pt idx="304789">6</cx:pt>
          <cx:pt idx="304790">3</cx:pt>
          <cx:pt idx="304791">33</cx:pt>
          <cx:pt idx="304792">82</cx:pt>
          <cx:pt idx="304793">0</cx:pt>
          <cx:pt idx="304794">4</cx:pt>
          <cx:pt idx="304795">3</cx:pt>
          <cx:pt idx="304796">0</cx:pt>
          <cx:pt idx="304797">0</cx:pt>
          <cx:pt idx="304798">66</cx:pt>
          <cx:pt idx="304799">37</cx:pt>
          <cx:pt idx="304800">119</cx:pt>
          <cx:pt idx="304801">0</cx:pt>
          <cx:pt idx="304802">20</cx:pt>
          <cx:pt idx="304803">76</cx:pt>
          <cx:pt idx="304804">35</cx:pt>
          <cx:pt idx="304805">185</cx:pt>
          <cx:pt idx="304806">35</cx:pt>
          <cx:pt idx="304807">13</cx:pt>
          <cx:pt idx="304808">28</cx:pt>
          <cx:pt idx="304809">0</cx:pt>
          <cx:pt idx="304810">0</cx:pt>
          <cx:pt idx="304811">6</cx:pt>
          <cx:pt idx="304812">0</cx:pt>
          <cx:pt idx="304813">0</cx:pt>
          <cx:pt idx="304814">47</cx:pt>
          <cx:pt idx="304815">0</cx:pt>
          <cx:pt idx="304816">28</cx:pt>
          <cx:pt idx="304817">32</cx:pt>
          <cx:pt idx="304818">41</cx:pt>
          <cx:pt idx="304819">0</cx:pt>
          <cx:pt idx="304820">1</cx:pt>
          <cx:pt idx="304821">0</cx:pt>
          <cx:pt idx="304822">0</cx:pt>
          <cx:pt idx="304823">8</cx:pt>
          <cx:pt idx="304824">0</cx:pt>
          <cx:pt idx="304825">0</cx:pt>
          <cx:pt idx="304826">287</cx:pt>
          <cx:pt idx="304827">5</cx:pt>
          <cx:pt idx="304828">1</cx:pt>
          <cx:pt idx="304829">8</cx:pt>
          <cx:pt idx="304830">444</cx:pt>
          <cx:pt idx="304831">319</cx:pt>
          <cx:pt idx="304832">0</cx:pt>
          <cx:pt idx="304833">0</cx:pt>
          <cx:pt idx="304834">93</cx:pt>
          <cx:pt idx="304835">0</cx:pt>
          <cx:pt idx="304836">26</cx:pt>
          <cx:pt idx="304837">0</cx:pt>
          <cx:pt idx="304838">0</cx:pt>
          <cx:pt idx="304839">0</cx:pt>
          <cx:pt idx="304840">0</cx:pt>
          <cx:pt idx="304841">0</cx:pt>
          <cx:pt idx="304842">64</cx:pt>
          <cx:pt idx="304843">0</cx:pt>
          <cx:pt idx="304844">3</cx:pt>
          <cx:pt idx="304845">188</cx:pt>
          <cx:pt idx="304846">8</cx:pt>
          <cx:pt idx="304847">154</cx:pt>
          <cx:pt idx="304848">87</cx:pt>
          <cx:pt idx="304849">111</cx:pt>
          <cx:pt idx="304850">154</cx:pt>
          <cx:pt idx="304851">63</cx:pt>
          <cx:pt idx="304852">5</cx:pt>
          <cx:pt idx="304853">31</cx:pt>
          <cx:pt idx="304854">191</cx:pt>
          <cx:pt idx="304855">12</cx:pt>
          <cx:pt idx="304856">8</cx:pt>
          <cx:pt idx="304857">50</cx:pt>
          <cx:pt idx="304858">0</cx:pt>
          <cx:pt idx="304859">0</cx:pt>
          <cx:pt idx="304860">0</cx:pt>
          <cx:pt idx="304861">0</cx:pt>
          <cx:pt idx="304862">0</cx:pt>
          <cx:pt idx="304863">0</cx:pt>
          <cx:pt idx="304864">0</cx:pt>
          <cx:pt idx="304865">0</cx:pt>
          <cx:pt idx="304866">0</cx:pt>
          <cx:pt idx="304867">8</cx:pt>
          <cx:pt idx="304868">11</cx:pt>
          <cx:pt idx="304869">11</cx:pt>
          <cx:pt idx="304870">7</cx:pt>
          <cx:pt idx="304871">0</cx:pt>
          <cx:pt idx="304872">459</cx:pt>
          <cx:pt idx="304873">70</cx:pt>
          <cx:pt idx="304874">49</cx:pt>
          <cx:pt idx="304875">20</cx:pt>
          <cx:pt idx="304876">58</cx:pt>
          <cx:pt idx="304877">67</cx:pt>
          <cx:pt idx="304878">289</cx:pt>
          <cx:pt idx="304879">389</cx:pt>
          <cx:pt idx="304880">0</cx:pt>
          <cx:pt idx="304881">22</cx:pt>
          <cx:pt idx="304882">2</cx:pt>
          <cx:pt idx="304883">92</cx:pt>
          <cx:pt idx="304884">78</cx:pt>
          <cx:pt idx="304885">5</cx:pt>
          <cx:pt idx="304886">1</cx:pt>
          <cx:pt idx="304887">1</cx:pt>
          <cx:pt idx="304888">3</cx:pt>
          <cx:pt idx="304889">7</cx:pt>
          <cx:pt idx="304890">15</cx:pt>
          <cx:pt idx="304891">0</cx:pt>
          <cx:pt idx="304892">139</cx:pt>
          <cx:pt idx="304893">162</cx:pt>
          <cx:pt idx="304894">1</cx:pt>
          <cx:pt idx="304895">111</cx:pt>
          <cx:pt idx="304896">8</cx:pt>
          <cx:pt idx="304897">92</cx:pt>
          <cx:pt idx="304898">84</cx:pt>
          <cx:pt idx="304899">0</cx:pt>
          <cx:pt idx="304900">36</cx:pt>
          <cx:pt idx="304901">1</cx:pt>
          <cx:pt idx="304902">10</cx:pt>
          <cx:pt idx="304903">1</cx:pt>
          <cx:pt idx="304904">89</cx:pt>
          <cx:pt idx="304905">110</cx:pt>
          <cx:pt idx="304906">0</cx:pt>
          <cx:pt idx="304907">114</cx:pt>
          <cx:pt idx="304908">10</cx:pt>
          <cx:pt idx="304909">1</cx:pt>
          <cx:pt idx="304910">98</cx:pt>
          <cx:pt idx="304911">0</cx:pt>
          <cx:pt idx="304912">11</cx:pt>
          <cx:pt idx="304913">17</cx:pt>
          <cx:pt idx="304914">123</cx:pt>
          <cx:pt idx="304915">9</cx:pt>
          <cx:pt idx="304916">0</cx:pt>
          <cx:pt idx="304917">0</cx:pt>
          <cx:pt idx="304918">1</cx:pt>
          <cx:pt idx="304919">0</cx:pt>
          <cx:pt idx="304920">0</cx:pt>
          <cx:pt idx="304921">0</cx:pt>
          <cx:pt idx="304922">0</cx:pt>
          <cx:pt idx="304923">107</cx:pt>
          <cx:pt idx="304924">15</cx:pt>
          <cx:pt idx="304925">1</cx:pt>
          <cx:pt idx="304926">7</cx:pt>
          <cx:pt idx="304927">91</cx:pt>
          <cx:pt idx="304928">16</cx:pt>
          <cx:pt idx="304929">0</cx:pt>
          <cx:pt idx="304930">0</cx:pt>
          <cx:pt idx="304931">1</cx:pt>
          <cx:pt idx="304932">28</cx:pt>
          <cx:pt idx="304933">28</cx:pt>
          <cx:pt idx="304934">5</cx:pt>
          <cx:pt idx="304935">1</cx:pt>
          <cx:pt idx="304936">153</cx:pt>
          <cx:pt idx="304937">0</cx:pt>
          <cx:pt idx="304938">11</cx:pt>
          <cx:pt idx="304939">4</cx:pt>
          <cx:pt idx="304940">1</cx:pt>
          <cx:pt idx="304941">90</cx:pt>
          <cx:pt idx="304942">89</cx:pt>
          <cx:pt idx="304943">77</cx:pt>
          <cx:pt idx="304944">41</cx:pt>
          <cx:pt idx="304945">443</cx:pt>
          <cx:pt idx="304946">0</cx:pt>
          <cx:pt idx="304947">9</cx:pt>
          <cx:pt idx="304948">5</cx:pt>
          <cx:pt idx="304949">24</cx:pt>
          <cx:pt idx="304950">124</cx:pt>
          <cx:pt idx="304951">1</cx:pt>
          <cx:pt idx="304952">0</cx:pt>
          <cx:pt idx="304953">0</cx:pt>
          <cx:pt idx="304954">1</cx:pt>
          <cx:pt idx="304955">96</cx:pt>
          <cx:pt idx="304956">627</cx:pt>
          <cx:pt idx="304957">0</cx:pt>
          <cx:pt idx="304958">2</cx:pt>
          <cx:pt idx="304959">0</cx:pt>
          <cx:pt idx="304960">0</cx:pt>
          <cx:pt idx="304961">2</cx:pt>
          <cx:pt idx="304962">0</cx:pt>
          <cx:pt idx="304963">0</cx:pt>
          <cx:pt idx="304964">1</cx:pt>
          <cx:pt idx="304965">3</cx:pt>
          <cx:pt idx="304966">2</cx:pt>
          <cx:pt idx="304967">21</cx:pt>
          <cx:pt idx="304968">142</cx:pt>
          <cx:pt idx="304969">5</cx:pt>
          <cx:pt idx="304970">3</cx:pt>
          <cx:pt idx="304971">152</cx:pt>
          <cx:pt idx="304972">153</cx:pt>
          <cx:pt idx="304973">3</cx:pt>
          <cx:pt idx="304974">1</cx:pt>
          <cx:pt idx="304975">82</cx:pt>
          <cx:pt idx="304976">12</cx:pt>
          <cx:pt idx="304977">45</cx:pt>
          <cx:pt idx="304978">8</cx:pt>
          <cx:pt idx="304979">51</cx:pt>
          <cx:pt idx="304980">4</cx:pt>
          <cx:pt idx="304981">1</cx:pt>
          <cx:pt idx="304982">9</cx:pt>
          <cx:pt idx="304983">4</cx:pt>
          <cx:pt idx="304984">6</cx:pt>
          <cx:pt idx="304985">90</cx:pt>
          <cx:pt idx="304986">0</cx:pt>
          <cx:pt idx="304987">0</cx:pt>
          <cx:pt idx="304988">2</cx:pt>
          <cx:pt idx="304989">101</cx:pt>
          <cx:pt idx="304990">71</cx:pt>
          <cx:pt idx="304991">47</cx:pt>
          <cx:pt idx="304992">0</cx:pt>
          <cx:pt idx="304993">141</cx:pt>
          <cx:pt idx="304994">1329</cx:pt>
          <cx:pt idx="304995">105</cx:pt>
          <cx:pt idx="304996">5</cx:pt>
          <cx:pt idx="304997">8</cx:pt>
          <cx:pt idx="304998">1</cx:pt>
          <cx:pt idx="304999">0</cx:pt>
          <cx:pt idx="305000">89</cx:pt>
          <cx:pt idx="305001">0</cx:pt>
          <cx:pt idx="305002">0</cx:pt>
          <cx:pt idx="305003">13</cx:pt>
          <cx:pt idx="305004">2</cx:pt>
          <cx:pt idx="305005">11</cx:pt>
          <cx:pt idx="305006">195</cx:pt>
          <cx:pt idx="305007">0</cx:pt>
          <cx:pt idx="305008">33</cx:pt>
          <cx:pt idx="305009">62</cx:pt>
          <cx:pt idx="305010">6</cx:pt>
          <cx:pt idx="305011">2</cx:pt>
          <cx:pt idx="305012">34</cx:pt>
          <cx:pt idx="305013">1</cx:pt>
          <cx:pt idx="305014">69</cx:pt>
          <cx:pt idx="305015">6</cx:pt>
          <cx:pt idx="305016">404</cx:pt>
          <cx:pt idx="305017">0</cx:pt>
          <cx:pt idx="305018">0</cx:pt>
          <cx:pt idx="305019">0</cx:pt>
          <cx:pt idx="305020">59</cx:pt>
          <cx:pt idx="305021">6</cx:pt>
          <cx:pt idx="305022">12</cx:pt>
          <cx:pt idx="305023">0</cx:pt>
          <cx:pt idx="305024">17</cx:pt>
          <cx:pt idx="305025">18</cx:pt>
          <cx:pt idx="305026">0</cx:pt>
          <cx:pt idx="305027">17</cx:pt>
          <cx:pt idx="305028">0</cx:pt>
          <cx:pt idx="305029">26</cx:pt>
          <cx:pt idx="305030">19</cx:pt>
          <cx:pt idx="305031">224</cx:pt>
          <cx:pt idx="305032">22</cx:pt>
          <cx:pt idx="305033">99</cx:pt>
          <cx:pt idx="305034">91</cx:pt>
          <cx:pt idx="305035">51</cx:pt>
          <cx:pt idx="305036">0</cx:pt>
          <cx:pt idx="305037">0</cx:pt>
          <cx:pt idx="305038">1</cx:pt>
          <cx:pt idx="305039">0</cx:pt>
          <cx:pt idx="305040">0</cx:pt>
          <cx:pt idx="305041">0</cx:pt>
          <cx:pt idx="305042">1</cx:pt>
          <cx:pt idx="305043">1</cx:pt>
          <cx:pt idx="305044">0</cx:pt>
          <cx:pt idx="305045">0</cx:pt>
          <cx:pt idx="305046">6</cx:pt>
          <cx:pt idx="305047">0</cx:pt>
          <cx:pt idx="305048">0</cx:pt>
          <cx:pt idx="305049">8</cx:pt>
          <cx:pt idx="305050">2</cx:pt>
          <cx:pt idx="305051">0</cx:pt>
          <cx:pt idx="305052">0</cx:pt>
          <cx:pt idx="305053">0</cx:pt>
          <cx:pt idx="305054">0</cx:pt>
          <cx:pt idx="305055">19</cx:pt>
          <cx:pt idx="305056">0</cx:pt>
          <cx:pt idx="305057">0</cx:pt>
          <cx:pt idx="305058">0</cx:pt>
          <cx:pt idx="305059">0</cx:pt>
          <cx:pt idx="305060">0</cx:pt>
          <cx:pt idx="305061">0</cx:pt>
          <cx:pt idx="305062">0</cx:pt>
          <cx:pt idx="305063">1</cx:pt>
          <cx:pt idx="305064">0</cx:pt>
          <cx:pt idx="305065">0</cx:pt>
          <cx:pt idx="305066">0</cx:pt>
          <cx:pt idx="305067">0</cx:pt>
          <cx:pt idx="305068">0</cx:pt>
          <cx:pt idx="305069">0</cx:pt>
          <cx:pt idx="305070">35</cx:pt>
          <cx:pt idx="305071">0</cx:pt>
          <cx:pt idx="305072">0</cx:pt>
          <cx:pt idx="305073">26</cx:pt>
          <cx:pt idx="305074">0</cx:pt>
          <cx:pt idx="305075">0</cx:pt>
          <cx:pt idx="305076">239</cx:pt>
          <cx:pt idx="305077">757</cx:pt>
          <cx:pt idx="305078">97</cx:pt>
          <cx:pt idx="305079">3</cx:pt>
          <cx:pt idx="305080">14</cx:pt>
          <cx:pt idx="305081">19</cx:pt>
          <cx:pt idx="305082">33</cx:pt>
          <cx:pt idx="305083">0</cx:pt>
          <cx:pt idx="305084">171</cx:pt>
          <cx:pt idx="305085">7</cx:pt>
          <cx:pt idx="305086">0</cx:pt>
          <cx:pt idx="305087">0</cx:pt>
          <cx:pt idx="305088">2</cx:pt>
          <cx:pt idx="305089">8</cx:pt>
          <cx:pt idx="305090">0</cx:pt>
          <cx:pt idx="305091">16</cx:pt>
          <cx:pt idx="305092">91</cx:pt>
          <cx:pt idx="305093">34</cx:pt>
          <cx:pt idx="305094">2</cx:pt>
          <cx:pt idx="305095">71</cx:pt>
          <cx:pt idx="305096">0</cx:pt>
          <cx:pt idx="305097">0</cx:pt>
          <cx:pt idx="305098">256</cx:pt>
          <cx:pt idx="305099">1</cx:pt>
          <cx:pt idx="305100">155</cx:pt>
          <cx:pt idx="305101">17</cx:pt>
          <cx:pt idx="305102">52</cx:pt>
          <cx:pt idx="305103">1</cx:pt>
          <cx:pt idx="305104">14</cx:pt>
          <cx:pt idx="305105">5</cx:pt>
          <cx:pt idx="305106">0</cx:pt>
          <cx:pt idx="305107">1</cx:pt>
          <cx:pt idx="305108">0</cx:pt>
          <cx:pt idx="305109">36</cx:pt>
          <cx:pt idx="305110">352</cx:pt>
          <cx:pt idx="305111">133</cx:pt>
          <cx:pt idx="305112">0</cx:pt>
          <cx:pt idx="305113">9</cx:pt>
          <cx:pt idx="305114">16</cx:pt>
          <cx:pt idx="305115">22</cx:pt>
          <cx:pt idx="305116">31</cx:pt>
          <cx:pt idx="305117">15</cx:pt>
          <cx:pt idx="305118">0</cx:pt>
          <cx:pt idx="305119">11</cx:pt>
          <cx:pt idx="305120">206</cx:pt>
          <cx:pt idx="305121">3</cx:pt>
          <cx:pt idx="305122">177</cx:pt>
          <cx:pt idx="305123">550</cx:pt>
          <cx:pt idx="305124">21</cx:pt>
          <cx:pt idx="305125">505</cx:pt>
          <cx:pt idx="305126">49</cx:pt>
          <cx:pt idx="305127">212</cx:pt>
          <cx:pt idx="305128">13</cx:pt>
          <cx:pt idx="305129">0</cx:pt>
          <cx:pt idx="305130">8</cx:pt>
          <cx:pt idx="305131">14</cx:pt>
          <cx:pt idx="305132">39</cx:pt>
          <cx:pt idx="305133">1</cx:pt>
          <cx:pt idx="305134">39</cx:pt>
          <cx:pt idx="305135">0</cx:pt>
          <cx:pt idx="305136">0</cx:pt>
          <cx:pt idx="305137">0</cx:pt>
          <cx:pt idx="305138">1</cx:pt>
          <cx:pt idx="305139">7</cx:pt>
          <cx:pt idx="305140">7</cx:pt>
          <cx:pt idx="305141">0</cx:pt>
          <cx:pt idx="305142">186</cx:pt>
          <cx:pt idx="305143">122</cx:pt>
          <cx:pt idx="305144">24</cx:pt>
          <cx:pt idx="305145">146</cx:pt>
          <cx:pt idx="305146">102</cx:pt>
          <cx:pt idx="305147">4</cx:pt>
          <cx:pt idx="305148">5</cx:pt>
          <cx:pt idx="305149">0</cx:pt>
          <cx:pt idx="305150">0</cx:pt>
          <cx:pt idx="305151">0</cx:pt>
          <cx:pt idx="305152">0</cx:pt>
          <cx:pt idx="305153">281</cx:pt>
          <cx:pt idx="305154">34</cx:pt>
          <cx:pt idx="305155">11</cx:pt>
          <cx:pt idx="305156">0</cx:pt>
          <cx:pt idx="305157">2</cx:pt>
          <cx:pt idx="305158">2</cx:pt>
          <cx:pt idx="305159">6</cx:pt>
          <cx:pt idx="305160">1</cx:pt>
          <cx:pt idx="305161">0</cx:pt>
          <cx:pt idx="305162">10</cx:pt>
          <cx:pt idx="305163">8</cx:pt>
          <cx:pt idx="305164">0</cx:pt>
          <cx:pt idx="305165">4</cx:pt>
          <cx:pt idx="305166">1</cx:pt>
          <cx:pt idx="305167">2</cx:pt>
          <cx:pt idx="305168">180</cx:pt>
          <cx:pt idx="305169">30</cx:pt>
          <cx:pt idx="305170">62</cx:pt>
          <cx:pt idx="305171">0</cx:pt>
          <cx:pt idx="305172">20</cx:pt>
          <cx:pt idx="305173">10</cx:pt>
          <cx:pt idx="305174">36</cx:pt>
          <cx:pt idx="305175">80</cx:pt>
          <cx:pt idx="305176">11</cx:pt>
          <cx:pt idx="305177">0</cx:pt>
          <cx:pt idx="305178">3</cx:pt>
          <cx:pt idx="305179">7</cx:pt>
          <cx:pt idx="305180">0</cx:pt>
          <cx:pt idx="305181">0</cx:pt>
          <cx:pt idx="305182">0</cx:pt>
          <cx:pt idx="305183">0</cx:pt>
          <cx:pt idx="305184">1</cx:pt>
          <cx:pt idx="305185">32</cx:pt>
          <cx:pt idx="305186">1</cx:pt>
          <cx:pt idx="305187">0</cx:pt>
          <cx:pt idx="305188">0</cx:pt>
          <cx:pt idx="305189">15</cx:pt>
          <cx:pt idx="305190">0</cx:pt>
          <cx:pt idx="305191">28</cx:pt>
          <cx:pt idx="305192">55</cx:pt>
          <cx:pt idx="305193">48</cx:pt>
          <cx:pt idx="305194">51</cx:pt>
          <cx:pt idx="305195">0</cx:pt>
          <cx:pt idx="305196">28</cx:pt>
          <cx:pt idx="305197">35</cx:pt>
          <cx:pt idx="305198">41</cx:pt>
          <cx:pt idx="305199">0</cx:pt>
          <cx:pt idx="305200">11</cx:pt>
          <cx:pt idx="305201">13</cx:pt>
          <cx:pt idx="305202">66</cx:pt>
          <cx:pt idx="305203">11</cx:pt>
          <cx:pt idx="305204">10</cx:pt>
          <cx:pt idx="305205">14</cx:pt>
          <cx:pt idx="305206">0</cx:pt>
          <cx:pt idx="305207">27</cx:pt>
          <cx:pt idx="305208">0</cx:pt>
          <cx:pt idx="305209">0</cx:pt>
          <cx:pt idx="305210">15</cx:pt>
          <cx:pt idx="305211">0</cx:pt>
          <cx:pt idx="305212">48</cx:pt>
          <cx:pt idx="305213">9</cx:pt>
          <cx:pt idx="305214">3</cx:pt>
          <cx:pt idx="305215">16</cx:pt>
          <cx:pt idx="305216">1</cx:pt>
          <cx:pt idx="305217">1</cx:pt>
          <cx:pt idx="305218">22</cx:pt>
          <cx:pt idx="305219">49</cx:pt>
          <cx:pt idx="305220">54</cx:pt>
          <cx:pt idx="305221">9</cx:pt>
          <cx:pt idx="305222">78</cx:pt>
          <cx:pt idx="305223">54</cx:pt>
          <cx:pt idx="305224">317</cx:pt>
          <cx:pt idx="305225">224</cx:pt>
          <cx:pt idx="305226">301</cx:pt>
          <cx:pt idx="305227">0</cx:pt>
          <cx:pt idx="305228">0</cx:pt>
          <cx:pt idx="305229">0</cx:pt>
          <cx:pt idx="305230">2</cx:pt>
          <cx:pt idx="305231">15</cx:pt>
          <cx:pt idx="305232">14</cx:pt>
          <cx:pt idx="305233">13</cx:pt>
          <cx:pt idx="305234">84</cx:pt>
          <cx:pt idx="305235">10</cx:pt>
          <cx:pt idx="305236">0</cx:pt>
          <cx:pt idx="305237">1</cx:pt>
          <cx:pt idx="305238">17</cx:pt>
          <cx:pt idx="305239">0</cx:pt>
          <cx:pt idx="305240">340</cx:pt>
          <cx:pt idx="305241">61</cx:pt>
          <cx:pt idx="305242">1</cx:pt>
          <cx:pt idx="305243">2</cx:pt>
          <cx:pt idx="305244">0</cx:pt>
          <cx:pt idx="305245">13</cx:pt>
          <cx:pt idx="305246">0</cx:pt>
          <cx:pt idx="305247">10</cx:pt>
          <cx:pt idx="305248">0</cx:pt>
          <cx:pt idx="305249">4</cx:pt>
          <cx:pt idx="305250">1</cx:pt>
          <cx:pt idx="305251">1</cx:pt>
          <cx:pt idx="305252">0</cx:pt>
          <cx:pt idx="305253">0</cx:pt>
          <cx:pt idx="305254">0</cx:pt>
          <cx:pt idx="305255">2</cx:pt>
          <cx:pt idx="305256">0</cx:pt>
          <cx:pt idx="305257">212</cx:pt>
          <cx:pt idx="305258">11</cx:pt>
          <cx:pt idx="305259">75</cx:pt>
          <cx:pt idx="305260">87</cx:pt>
          <cx:pt idx="305261">14</cx:pt>
          <cx:pt idx="305262">5</cx:pt>
          <cx:pt idx="305263">27</cx:pt>
          <cx:pt idx="305264">5</cx:pt>
          <cx:pt idx="305265">0</cx:pt>
          <cx:pt idx="305266">0</cx:pt>
          <cx:pt idx="305267">23</cx:pt>
          <cx:pt idx="305268">6</cx:pt>
          <cx:pt idx="305269">1</cx:pt>
          <cx:pt idx="305270">0</cx:pt>
          <cx:pt idx="305271">0</cx:pt>
          <cx:pt idx="305272">0</cx:pt>
          <cx:pt idx="305273">0</cx:pt>
          <cx:pt idx="305274">0</cx:pt>
          <cx:pt idx="305275">0</cx:pt>
          <cx:pt idx="305276">6</cx:pt>
          <cx:pt idx="305277">0</cx:pt>
          <cx:pt idx="305278">21</cx:pt>
          <cx:pt idx="305279">0</cx:pt>
          <cx:pt idx="305280">0</cx:pt>
          <cx:pt idx="305281">6</cx:pt>
          <cx:pt idx="305282">413</cx:pt>
          <cx:pt idx="305283">120</cx:pt>
          <cx:pt idx="305284">0</cx:pt>
          <cx:pt idx="305285">0</cx:pt>
          <cx:pt idx="305286">0</cx:pt>
          <cx:pt idx="305287">4</cx:pt>
          <cx:pt idx="305288">25</cx:pt>
          <cx:pt idx="305289">18</cx:pt>
          <cx:pt idx="305290">0</cx:pt>
          <cx:pt idx="305291">22</cx:pt>
          <cx:pt idx="305292">1</cx:pt>
          <cx:pt idx="305293">0</cx:pt>
          <cx:pt idx="305294">0</cx:pt>
          <cx:pt idx="305295">0</cx:pt>
          <cx:pt idx="305296">3</cx:pt>
          <cx:pt idx="305297">1</cx:pt>
          <cx:pt idx="305298">18</cx:pt>
          <cx:pt idx="305299">18</cx:pt>
          <cx:pt idx="305300">8</cx:pt>
          <cx:pt idx="305301">0</cx:pt>
          <cx:pt idx="305302">116</cx:pt>
          <cx:pt idx="305303">175</cx:pt>
          <cx:pt idx="305304">0</cx:pt>
          <cx:pt idx="305305">1</cx:pt>
          <cx:pt idx="305306">86</cx:pt>
          <cx:pt idx="305307">4</cx:pt>
          <cx:pt idx="305308">0</cx:pt>
          <cx:pt idx="305309">4</cx:pt>
          <cx:pt idx="305310">0</cx:pt>
          <cx:pt idx="305311">116</cx:pt>
          <cx:pt idx="305312">5</cx:pt>
          <cx:pt idx="305313">0</cx:pt>
          <cx:pt idx="305314">15</cx:pt>
          <cx:pt idx="305315">2</cx:pt>
          <cx:pt idx="305316">0</cx:pt>
          <cx:pt idx="305317">0</cx:pt>
          <cx:pt idx="305318">0</cx:pt>
          <cx:pt idx="305319">21</cx:pt>
          <cx:pt idx="305320">0</cx:pt>
          <cx:pt idx="305321">0</cx:pt>
          <cx:pt idx="305322">49</cx:pt>
          <cx:pt idx="305323">42</cx:pt>
          <cx:pt idx="305324">0</cx:pt>
          <cx:pt idx="305325">0</cx:pt>
          <cx:pt idx="305326">20</cx:pt>
          <cx:pt idx="305327">0</cx:pt>
          <cx:pt idx="305328">0</cx:pt>
          <cx:pt idx="305329">1</cx:pt>
          <cx:pt idx="305330">0</cx:pt>
          <cx:pt idx="305331">0</cx:pt>
          <cx:pt idx="305332">0</cx:pt>
          <cx:pt idx="305333">1</cx:pt>
          <cx:pt idx="305334">0</cx:pt>
          <cx:pt idx="305335">48</cx:pt>
          <cx:pt idx="305336">0</cx:pt>
          <cx:pt idx="305337">2</cx:pt>
          <cx:pt idx="305338">0</cx:pt>
          <cx:pt idx="305339">0</cx:pt>
          <cx:pt idx="305340">0</cx:pt>
          <cx:pt idx="305341">0</cx:pt>
          <cx:pt idx="305342">4</cx:pt>
          <cx:pt idx="305343">109</cx:pt>
          <cx:pt idx="305344">40</cx:pt>
          <cx:pt idx="305345">0</cx:pt>
          <cx:pt idx="305346">0</cx:pt>
          <cx:pt idx="305347">26</cx:pt>
          <cx:pt idx="305348">0</cx:pt>
          <cx:pt idx="305349">0</cx:pt>
          <cx:pt idx="305350">1</cx:pt>
          <cx:pt idx="305351">0</cx:pt>
          <cx:pt idx="305352">0</cx:pt>
          <cx:pt idx="305353">0</cx:pt>
          <cx:pt idx="305354">0</cx:pt>
          <cx:pt idx="305355">0</cx:pt>
          <cx:pt idx="305356">2</cx:pt>
          <cx:pt idx="305357">14</cx:pt>
          <cx:pt idx="305358">0</cx:pt>
          <cx:pt idx="305359">8</cx:pt>
          <cx:pt idx="305360">0</cx:pt>
          <cx:pt idx="305361">4</cx:pt>
          <cx:pt idx="305362">114</cx:pt>
          <cx:pt idx="305363">322</cx:pt>
          <cx:pt idx="305364">58</cx:pt>
          <cx:pt idx="305365">133</cx:pt>
          <cx:pt idx="305366">207</cx:pt>
          <cx:pt idx="305367">34</cx:pt>
          <cx:pt idx="305368">1</cx:pt>
          <cx:pt idx="305369">0</cx:pt>
          <cx:pt idx="305370">140</cx:pt>
          <cx:pt idx="305371">0</cx:pt>
          <cx:pt idx="305372">0</cx:pt>
          <cx:pt idx="305373">47</cx:pt>
          <cx:pt idx="305374">0</cx:pt>
          <cx:pt idx="305375">19</cx:pt>
          <cx:pt idx="305376">2</cx:pt>
          <cx:pt idx="305377">110</cx:pt>
          <cx:pt idx="305378">11</cx:pt>
          <cx:pt idx="305379">15</cx:pt>
          <cx:pt idx="305380">18</cx:pt>
          <cx:pt idx="305381">367</cx:pt>
          <cx:pt idx="305382">30</cx:pt>
          <cx:pt idx="305383">1</cx:pt>
          <cx:pt idx="305384">14</cx:pt>
          <cx:pt idx="305385">54</cx:pt>
          <cx:pt idx="305386">13</cx:pt>
          <cx:pt idx="305387">1</cx:pt>
          <cx:pt idx="305388">1</cx:pt>
          <cx:pt idx="305389">74</cx:pt>
          <cx:pt idx="305390">0</cx:pt>
          <cx:pt idx="305391">0</cx:pt>
          <cx:pt idx="305392">0</cx:pt>
          <cx:pt idx="305393">110</cx:pt>
          <cx:pt idx="305394">54</cx:pt>
          <cx:pt idx="305395">3</cx:pt>
          <cx:pt idx="305396">0</cx:pt>
          <cx:pt idx="305397">0</cx:pt>
          <cx:pt idx="305398">0</cx:pt>
          <cx:pt idx="305399">1</cx:pt>
          <cx:pt idx="305400">118</cx:pt>
          <cx:pt idx="305401">5</cx:pt>
          <cx:pt idx="305402">0</cx:pt>
          <cx:pt idx="305403">26</cx:pt>
          <cx:pt idx="305404">0</cx:pt>
          <cx:pt idx="305405">17</cx:pt>
          <cx:pt idx="305406">87</cx:pt>
          <cx:pt idx="305407">1</cx:pt>
          <cx:pt idx="305408">0</cx:pt>
          <cx:pt idx="305409">0</cx:pt>
          <cx:pt idx="305410">19</cx:pt>
          <cx:pt idx="305411">19</cx:pt>
          <cx:pt idx="305412">3</cx:pt>
          <cx:pt idx="305413">22</cx:pt>
          <cx:pt idx="305414">40</cx:pt>
          <cx:pt idx="305415">55</cx:pt>
          <cx:pt idx="305416">60</cx:pt>
          <cx:pt idx="305417">0</cx:pt>
          <cx:pt idx="305418">37</cx:pt>
          <cx:pt idx="305419">63</cx:pt>
          <cx:pt idx="305420">17</cx:pt>
          <cx:pt idx="305421">1</cx:pt>
          <cx:pt idx="305422">1</cx:pt>
          <cx:pt idx="305423">4</cx:pt>
          <cx:pt idx="305424">32</cx:pt>
          <cx:pt idx="305425">24</cx:pt>
          <cx:pt idx="305426">122</cx:pt>
          <cx:pt idx="305427">6</cx:pt>
          <cx:pt idx="305428">43</cx:pt>
          <cx:pt idx="305429">20</cx:pt>
          <cx:pt idx="305430">4</cx:pt>
          <cx:pt idx="305431">0</cx:pt>
          <cx:pt idx="305432">0</cx:pt>
          <cx:pt idx="305433">83</cx:pt>
          <cx:pt idx="305434">0</cx:pt>
          <cx:pt idx="305435">1</cx:pt>
          <cx:pt idx="305436">7</cx:pt>
          <cx:pt idx="305437">26</cx:pt>
          <cx:pt idx="305438">111</cx:pt>
          <cx:pt idx="305439">123</cx:pt>
          <cx:pt idx="305440">3</cx:pt>
          <cx:pt idx="305441">15</cx:pt>
          <cx:pt idx="305442">4</cx:pt>
          <cx:pt idx="305443">92</cx:pt>
          <cx:pt idx="305444">27</cx:pt>
          <cx:pt idx="305445">0</cx:pt>
          <cx:pt idx="305446">3</cx:pt>
          <cx:pt idx="305447">0</cx:pt>
          <cx:pt idx="305448">0</cx:pt>
          <cx:pt idx="305449">0</cx:pt>
          <cx:pt idx="305450">174</cx:pt>
          <cx:pt idx="305451">17</cx:pt>
          <cx:pt idx="305452">0</cx:pt>
          <cx:pt idx="305453">0</cx:pt>
          <cx:pt idx="305454">87</cx:pt>
          <cx:pt idx="305455">60</cx:pt>
          <cx:pt idx="305456">3</cx:pt>
          <cx:pt idx="305457">74</cx:pt>
          <cx:pt idx="305458">20</cx:pt>
          <cx:pt idx="305459">0</cx:pt>
          <cx:pt idx="305460">0</cx:pt>
          <cx:pt idx="305461">7</cx:pt>
          <cx:pt idx="305462">21</cx:pt>
          <cx:pt idx="305463">72</cx:pt>
          <cx:pt idx="305464">63</cx:pt>
          <cx:pt idx="305465">14</cx:pt>
          <cx:pt idx="305466">0</cx:pt>
          <cx:pt idx="305467">0</cx:pt>
          <cx:pt idx="305468">41</cx:pt>
          <cx:pt idx="305469">69</cx:pt>
          <cx:pt idx="305470">4</cx:pt>
          <cx:pt idx="305471">87</cx:pt>
          <cx:pt idx="305472">29</cx:pt>
          <cx:pt idx="305473">0</cx:pt>
          <cx:pt idx="305474">55</cx:pt>
          <cx:pt idx="305475">28</cx:pt>
          <cx:pt idx="305476">1</cx:pt>
          <cx:pt idx="305477">45</cx:pt>
          <cx:pt idx="305478">22</cx:pt>
          <cx:pt idx="305479">0</cx:pt>
          <cx:pt idx="305480">11</cx:pt>
          <cx:pt idx="305481">31</cx:pt>
          <cx:pt idx="305482">1</cx:pt>
          <cx:pt idx="305483">0</cx:pt>
          <cx:pt idx="305484">196</cx:pt>
          <cx:pt idx="305485">25</cx:pt>
          <cx:pt idx="305486">11</cx:pt>
          <cx:pt idx="305487">120</cx:pt>
          <cx:pt idx="305488">28</cx:pt>
          <cx:pt idx="305489">0</cx:pt>
          <cx:pt idx="305490">0</cx:pt>
          <cx:pt idx="305491">21</cx:pt>
          <cx:pt idx="305492">49</cx:pt>
          <cx:pt idx="305493">3</cx:pt>
          <cx:pt idx="305494">13</cx:pt>
          <cx:pt idx="305495">44</cx:pt>
          <cx:pt idx="305496">58</cx:pt>
          <cx:pt idx="305497">27</cx:pt>
          <cx:pt idx="305498">51</cx:pt>
          <cx:pt idx="305499">7</cx:pt>
          <cx:pt idx="305500">119</cx:pt>
          <cx:pt idx="305501">13</cx:pt>
          <cx:pt idx="305502">21</cx:pt>
          <cx:pt idx="305503">0</cx:pt>
          <cx:pt idx="305504">0</cx:pt>
          <cx:pt idx="305505">23</cx:pt>
          <cx:pt idx="305506">6</cx:pt>
          <cx:pt idx="305507">0</cx:pt>
          <cx:pt idx="305508">309</cx:pt>
          <cx:pt idx="305509">0</cx:pt>
          <cx:pt idx="305510">1</cx:pt>
          <cx:pt idx="305511">5</cx:pt>
          <cx:pt idx="305512">0</cx:pt>
          <cx:pt idx="305513">0</cx:pt>
          <cx:pt idx="305514">0</cx:pt>
          <cx:pt idx="305515">0</cx:pt>
          <cx:pt idx="305516">1</cx:pt>
          <cx:pt idx="305517">83</cx:pt>
          <cx:pt idx="305518">110</cx:pt>
          <cx:pt idx="305519">0</cx:pt>
          <cx:pt idx="305520">0</cx:pt>
          <cx:pt idx="305521">2</cx:pt>
          <cx:pt idx="305522">57</cx:pt>
          <cx:pt idx="305523">27</cx:pt>
          <cx:pt idx="305524">283</cx:pt>
          <cx:pt idx="305525">20</cx:pt>
          <cx:pt idx="305526">41</cx:pt>
          <cx:pt idx="305527">84</cx:pt>
          <cx:pt idx="305528">0</cx:pt>
          <cx:pt idx="305529">0</cx:pt>
          <cx:pt idx="305530">0</cx:pt>
          <cx:pt idx="305531">2</cx:pt>
          <cx:pt idx="305532">0</cx:pt>
          <cx:pt idx="305533">76</cx:pt>
          <cx:pt idx="305534">4</cx:pt>
          <cx:pt idx="305535">1</cx:pt>
          <cx:pt idx="305536">3</cx:pt>
          <cx:pt idx="305537">0</cx:pt>
          <cx:pt idx="305538">2</cx:pt>
          <cx:pt idx="305539">2</cx:pt>
          <cx:pt idx="305540">0</cx:pt>
          <cx:pt idx="305541">0</cx:pt>
          <cx:pt idx="305542">35</cx:pt>
          <cx:pt idx="305543">1</cx:pt>
          <cx:pt idx="305544">3</cx:pt>
          <cx:pt idx="305545">13</cx:pt>
          <cx:pt idx="305546">12</cx:pt>
          <cx:pt idx="305547">32</cx:pt>
          <cx:pt idx="305548">0</cx:pt>
          <cx:pt idx="305549">9</cx:pt>
          <cx:pt idx="305550">0</cx:pt>
          <cx:pt idx="305551">167</cx:pt>
          <cx:pt idx="305552">0</cx:pt>
          <cx:pt idx="305553">18</cx:pt>
          <cx:pt idx="305554">0</cx:pt>
          <cx:pt idx="305555">0</cx:pt>
          <cx:pt idx="305556">0</cx:pt>
          <cx:pt idx="305557">40</cx:pt>
          <cx:pt idx="305558">28</cx:pt>
          <cx:pt idx="305559">140</cx:pt>
          <cx:pt idx="305560">21</cx:pt>
          <cx:pt idx="305561">101</cx:pt>
          <cx:pt idx="305562">0</cx:pt>
          <cx:pt idx="305563">6</cx:pt>
          <cx:pt idx="305564">57</cx:pt>
          <cx:pt idx="305565">76</cx:pt>
          <cx:pt idx="305566">1</cx:pt>
          <cx:pt idx="305567">1</cx:pt>
          <cx:pt idx="305568">14</cx:pt>
          <cx:pt idx="305569">43</cx:pt>
          <cx:pt idx="305570">47</cx:pt>
          <cx:pt idx="305571">147</cx:pt>
          <cx:pt idx="305572">11</cx:pt>
          <cx:pt idx="305573">5</cx:pt>
          <cx:pt idx="305574">7</cx:pt>
          <cx:pt idx="305575">574</cx:pt>
          <cx:pt idx="305576">21</cx:pt>
          <cx:pt idx="305577">15</cx:pt>
          <cx:pt idx="305578">50</cx:pt>
          <cx:pt idx="305579">24</cx:pt>
          <cx:pt idx="305580">3</cx:pt>
          <cx:pt idx="305581">1</cx:pt>
          <cx:pt idx="305582">4</cx:pt>
          <cx:pt idx="305583">47</cx:pt>
          <cx:pt idx="305584">59</cx:pt>
          <cx:pt idx="305585">132</cx:pt>
          <cx:pt idx="305586">1</cx:pt>
          <cx:pt idx="305587">15</cx:pt>
          <cx:pt idx="305588">0</cx:pt>
          <cx:pt idx="305589">7</cx:pt>
          <cx:pt idx="305590">0</cx:pt>
          <cx:pt idx="305591">51</cx:pt>
          <cx:pt idx="305592">43</cx:pt>
          <cx:pt idx="305593">19</cx:pt>
          <cx:pt idx="305594">0</cx:pt>
          <cx:pt idx="305595">11</cx:pt>
          <cx:pt idx="305596">0</cx:pt>
          <cx:pt idx="305597">15</cx:pt>
          <cx:pt idx="305598">1</cx:pt>
          <cx:pt idx="305599">203</cx:pt>
          <cx:pt idx="305600">109</cx:pt>
          <cx:pt idx="305601">0</cx:pt>
          <cx:pt idx="305602">333</cx:pt>
          <cx:pt idx="305603">42</cx:pt>
          <cx:pt idx="305604">68</cx:pt>
          <cx:pt idx="305605">1</cx:pt>
          <cx:pt idx="305606">52</cx:pt>
          <cx:pt idx="305607">143</cx:pt>
          <cx:pt idx="305608">66</cx:pt>
          <cx:pt idx="305609">220</cx:pt>
          <cx:pt idx="305610">6</cx:pt>
          <cx:pt idx="305611">4</cx:pt>
          <cx:pt idx="305612">2</cx:pt>
          <cx:pt idx="305613">11</cx:pt>
          <cx:pt idx="305614">128</cx:pt>
          <cx:pt idx="305615">524</cx:pt>
          <cx:pt idx="305616">13</cx:pt>
          <cx:pt idx="305617">21</cx:pt>
          <cx:pt idx="305618">0</cx:pt>
          <cx:pt idx="305619">0</cx:pt>
          <cx:pt idx="305620">5</cx:pt>
          <cx:pt idx="305621">3</cx:pt>
          <cx:pt idx="305622">5</cx:pt>
          <cx:pt idx="305623">23</cx:pt>
          <cx:pt idx="305624">1</cx:pt>
          <cx:pt idx="305625">5</cx:pt>
          <cx:pt idx="305626">376</cx:pt>
          <cx:pt idx="305627">3</cx:pt>
          <cx:pt idx="305628">0</cx:pt>
          <cx:pt idx="305629">21</cx:pt>
          <cx:pt idx="305630">341</cx:pt>
          <cx:pt idx="305631">16</cx:pt>
          <cx:pt idx="305632">3</cx:pt>
          <cx:pt idx="305633">6</cx:pt>
          <cx:pt idx="305634">29</cx:pt>
          <cx:pt idx="305635">138</cx:pt>
          <cx:pt idx="305636">129</cx:pt>
          <cx:pt idx="305637">13</cx:pt>
          <cx:pt idx="305638">0</cx:pt>
          <cx:pt idx="305639">0</cx:pt>
          <cx:pt idx="305640">24</cx:pt>
          <cx:pt idx="305641">19</cx:pt>
          <cx:pt idx="305642">37</cx:pt>
          <cx:pt idx="305643">146</cx:pt>
          <cx:pt idx="305644">73</cx:pt>
          <cx:pt idx="305645">15</cx:pt>
          <cx:pt idx="305646">5</cx:pt>
          <cx:pt idx="305647">0</cx:pt>
          <cx:pt idx="305648">4</cx:pt>
          <cx:pt idx="305649">62</cx:pt>
          <cx:pt idx="305650">14</cx:pt>
          <cx:pt idx="305651">12</cx:pt>
          <cx:pt idx="305652">2</cx:pt>
          <cx:pt idx="305653">0</cx:pt>
          <cx:pt idx="305654">1</cx:pt>
          <cx:pt idx="305655">0</cx:pt>
          <cx:pt idx="305656">0</cx:pt>
          <cx:pt idx="305657">31</cx:pt>
          <cx:pt idx="305658">2</cx:pt>
          <cx:pt idx="305659">7</cx:pt>
          <cx:pt idx="305660">0</cx:pt>
          <cx:pt idx="305661">0</cx:pt>
          <cx:pt idx="305662">53</cx:pt>
          <cx:pt idx="305663">82</cx:pt>
          <cx:pt idx="305664">1</cx:pt>
          <cx:pt idx="305665">0</cx:pt>
          <cx:pt idx="305666">0</cx:pt>
          <cx:pt idx="305667">0</cx:pt>
          <cx:pt idx="305668">3</cx:pt>
          <cx:pt idx="305669">165</cx:pt>
          <cx:pt idx="305670">4</cx:pt>
          <cx:pt idx="305671">7</cx:pt>
          <cx:pt idx="305672">648</cx:pt>
          <cx:pt idx="305673">125</cx:pt>
          <cx:pt idx="305674">1</cx:pt>
          <cx:pt idx="305675">0</cx:pt>
          <cx:pt idx="305676">0</cx:pt>
          <cx:pt idx="305677">27</cx:pt>
          <cx:pt idx="305678">3</cx:pt>
          <cx:pt idx="305679">7</cx:pt>
          <cx:pt idx="305680">5</cx:pt>
          <cx:pt idx="305681">6</cx:pt>
          <cx:pt idx="305682">17</cx:pt>
          <cx:pt idx="305683">0</cx:pt>
          <cx:pt idx="305684">5</cx:pt>
          <cx:pt idx="305685">21</cx:pt>
          <cx:pt idx="305686">7</cx:pt>
          <cx:pt idx="305687">2</cx:pt>
          <cx:pt idx="305688">19</cx:pt>
          <cx:pt idx="305689">0</cx:pt>
          <cx:pt idx="305690">0</cx:pt>
          <cx:pt idx="305691">0</cx:pt>
          <cx:pt idx="305692">19</cx:pt>
          <cx:pt idx="305693">0</cx:pt>
          <cx:pt idx="305694">36</cx:pt>
          <cx:pt idx="305695">3</cx:pt>
          <cx:pt idx="305696">334</cx:pt>
          <cx:pt idx="305697">12</cx:pt>
          <cx:pt idx="305698">2</cx:pt>
          <cx:pt idx="305699">53</cx:pt>
          <cx:pt idx="305700">92</cx:pt>
          <cx:pt idx="305701">44</cx:pt>
          <cx:pt idx="305702">27</cx:pt>
          <cx:pt idx="305703">1</cx:pt>
          <cx:pt idx="305704">2</cx:pt>
          <cx:pt idx="305705">1</cx:pt>
          <cx:pt idx="305706">16</cx:pt>
          <cx:pt idx="305707">0</cx:pt>
          <cx:pt idx="305708">16</cx:pt>
          <cx:pt idx="305709">0</cx:pt>
          <cx:pt idx="305710">0</cx:pt>
          <cx:pt idx="305711">16</cx:pt>
          <cx:pt idx="305712">34</cx:pt>
          <cx:pt idx="305713">17</cx:pt>
          <cx:pt idx="305714">5</cx:pt>
          <cx:pt idx="305715">0</cx:pt>
          <cx:pt idx="305716">5</cx:pt>
          <cx:pt idx="305717">4</cx:pt>
          <cx:pt idx="305718">0</cx:pt>
          <cx:pt idx="305719">0</cx:pt>
          <cx:pt idx="305720">31</cx:pt>
          <cx:pt idx="305721">555</cx:pt>
          <cx:pt idx="305722">45</cx:pt>
          <cx:pt idx="305723">1</cx:pt>
          <cx:pt idx="305724">621</cx:pt>
          <cx:pt idx="305725">655</cx:pt>
          <cx:pt idx="305726">4</cx:pt>
          <cx:pt idx="305727">1</cx:pt>
          <cx:pt idx="305728">33</cx:pt>
          <cx:pt idx="305729">38</cx:pt>
          <cx:pt idx="305730">0</cx:pt>
          <cx:pt idx="305731">1</cx:pt>
          <cx:pt idx="305732">81</cx:pt>
          <cx:pt idx="305733">0</cx:pt>
          <cx:pt idx="305734">0</cx:pt>
          <cx:pt idx="305735">0</cx:pt>
          <cx:pt idx="305736">0</cx:pt>
          <cx:pt idx="305737">14</cx:pt>
          <cx:pt idx="305738">3</cx:pt>
          <cx:pt idx="305739">0</cx:pt>
          <cx:pt idx="305740">13</cx:pt>
          <cx:pt idx="305741">5</cx:pt>
          <cx:pt idx="305742">323</cx:pt>
          <cx:pt idx="305743">8</cx:pt>
          <cx:pt idx="305744">94</cx:pt>
          <cx:pt idx="305745">0</cx:pt>
          <cx:pt idx="305746">0</cx:pt>
          <cx:pt idx="305747">706</cx:pt>
          <cx:pt idx="305748">61</cx:pt>
          <cx:pt idx="305749">187</cx:pt>
          <cx:pt idx="305750">0</cx:pt>
          <cx:pt idx="305751">0</cx:pt>
          <cx:pt idx="305752">4</cx:pt>
          <cx:pt idx="305753">11</cx:pt>
          <cx:pt idx="305754">17</cx:pt>
          <cx:pt idx="305755">0</cx:pt>
          <cx:pt idx="305756">0</cx:pt>
          <cx:pt idx="305757">0</cx:pt>
          <cx:pt idx="305758">0</cx:pt>
          <cx:pt idx="305759">3</cx:pt>
          <cx:pt idx="305760">35</cx:pt>
          <cx:pt idx="305761">0</cx:pt>
          <cx:pt idx="305762">0</cx:pt>
          <cx:pt idx="305763">0</cx:pt>
          <cx:pt idx="305764">0</cx:pt>
          <cx:pt idx="305765">0</cx:pt>
          <cx:pt idx="305766">0</cx:pt>
          <cx:pt idx="305767">32</cx:pt>
          <cx:pt idx="305768">7</cx:pt>
          <cx:pt idx="305769">1</cx:pt>
          <cx:pt idx="305770">0</cx:pt>
          <cx:pt idx="305771">3</cx:pt>
          <cx:pt idx="305772">30</cx:pt>
          <cx:pt idx="305773">92</cx:pt>
          <cx:pt idx="305774">2</cx:pt>
          <cx:pt idx="305775">49</cx:pt>
          <cx:pt idx="305776">7</cx:pt>
          <cx:pt idx="305777">1</cx:pt>
          <cx:pt idx="305778">0</cx:pt>
          <cx:pt idx="305779">2</cx:pt>
          <cx:pt idx="305780">0</cx:pt>
          <cx:pt idx="305781">37</cx:pt>
          <cx:pt idx="305782">8</cx:pt>
          <cx:pt idx="305783">0</cx:pt>
          <cx:pt idx="305784">3</cx:pt>
          <cx:pt idx="305785">8</cx:pt>
          <cx:pt idx="305786">5</cx:pt>
          <cx:pt idx="305787">0</cx:pt>
          <cx:pt idx="305788">19</cx:pt>
          <cx:pt idx="305789">0</cx:pt>
          <cx:pt idx="305790">0</cx:pt>
          <cx:pt idx="305791">0</cx:pt>
          <cx:pt idx="305792">35</cx:pt>
          <cx:pt idx="305793">8</cx:pt>
          <cx:pt idx="305794">24</cx:pt>
          <cx:pt idx="305795">119</cx:pt>
          <cx:pt idx="305796">19</cx:pt>
          <cx:pt idx="305797">6</cx:pt>
          <cx:pt idx="305798">6</cx:pt>
          <cx:pt idx="305799">2</cx:pt>
          <cx:pt idx="305800">7</cx:pt>
          <cx:pt idx="305801">104</cx:pt>
          <cx:pt idx="305802">36</cx:pt>
          <cx:pt idx="305803">2</cx:pt>
          <cx:pt idx="305804">18</cx:pt>
          <cx:pt idx="305805">17</cx:pt>
          <cx:pt idx="305806">8</cx:pt>
          <cx:pt idx="305807">0</cx:pt>
          <cx:pt idx="305808">13</cx:pt>
          <cx:pt idx="305809">5</cx:pt>
          <cx:pt idx="305810">15</cx:pt>
          <cx:pt idx="305811">106</cx:pt>
          <cx:pt idx="305812">14</cx:pt>
          <cx:pt idx="305813">8</cx:pt>
          <cx:pt idx="305814">21</cx:pt>
          <cx:pt idx="305815">23</cx:pt>
          <cx:pt idx="305816">0</cx:pt>
          <cx:pt idx="305817">1</cx:pt>
          <cx:pt idx="305818">77</cx:pt>
          <cx:pt idx="305819">17</cx:pt>
          <cx:pt idx="305820">28</cx:pt>
          <cx:pt idx="305821">77</cx:pt>
          <cx:pt idx="305822">73</cx:pt>
          <cx:pt idx="305823">1</cx:pt>
          <cx:pt idx="305824">5</cx:pt>
          <cx:pt idx="305825">6</cx:pt>
          <cx:pt idx="305826">1</cx:pt>
          <cx:pt idx="305827">49</cx:pt>
          <cx:pt idx="305828">1</cx:pt>
          <cx:pt idx="305829">3</cx:pt>
          <cx:pt idx="305830">0</cx:pt>
          <cx:pt idx="305831">2</cx:pt>
          <cx:pt idx="305832">0</cx:pt>
          <cx:pt idx="305833">0</cx:pt>
          <cx:pt idx="305834">204</cx:pt>
          <cx:pt idx="305835">9</cx:pt>
          <cx:pt idx="305836">8</cx:pt>
          <cx:pt idx="305837">109</cx:pt>
          <cx:pt idx="305838">2</cx:pt>
          <cx:pt idx="305839">1</cx:pt>
          <cx:pt idx="305840">13</cx:pt>
          <cx:pt idx="305841">0</cx:pt>
          <cx:pt idx="305842">0</cx:pt>
          <cx:pt idx="305843">12</cx:pt>
          <cx:pt idx="305844">12</cx:pt>
          <cx:pt idx="305845">16</cx:pt>
          <cx:pt idx="305846">3</cx:pt>
          <cx:pt idx="305847">1</cx:pt>
          <cx:pt idx="305848">0</cx:pt>
          <cx:pt idx="305849">6</cx:pt>
          <cx:pt idx="305850">23</cx:pt>
          <cx:pt idx="305851">0</cx:pt>
          <cx:pt idx="305852">3</cx:pt>
          <cx:pt idx="305853">82</cx:pt>
          <cx:pt idx="305854">120</cx:pt>
          <cx:pt idx="305855">0</cx:pt>
          <cx:pt idx="305856">74</cx:pt>
          <cx:pt idx="305857">225</cx:pt>
          <cx:pt idx="305858">0</cx:pt>
          <cx:pt idx="305859">3</cx:pt>
          <cx:pt idx="305860">12</cx:pt>
          <cx:pt idx="305861">15</cx:pt>
          <cx:pt idx="305862">1</cx:pt>
          <cx:pt idx="305863">0</cx:pt>
          <cx:pt idx="305864">0</cx:pt>
          <cx:pt idx="305865">16</cx:pt>
          <cx:pt idx="305866">0</cx:pt>
          <cx:pt idx="305867">98</cx:pt>
          <cx:pt idx="305868">0</cx:pt>
          <cx:pt idx="305869">93</cx:pt>
          <cx:pt idx="305870">874</cx:pt>
          <cx:pt idx="305871">21</cx:pt>
          <cx:pt idx="305872">92</cx:pt>
          <cx:pt idx="305873">0</cx:pt>
          <cx:pt idx="305874">1</cx:pt>
          <cx:pt idx="305875">11</cx:pt>
          <cx:pt idx="305876">1</cx:pt>
          <cx:pt idx="305877">41</cx:pt>
          <cx:pt idx="305878">12</cx:pt>
          <cx:pt idx="305879">0</cx:pt>
          <cx:pt idx="305880">1</cx:pt>
          <cx:pt idx="305881">0</cx:pt>
          <cx:pt idx="305882">40</cx:pt>
          <cx:pt idx="305883">6</cx:pt>
          <cx:pt idx="305884">29</cx:pt>
          <cx:pt idx="305885">65</cx:pt>
          <cx:pt idx="305886">263</cx:pt>
          <cx:pt idx="305887">0</cx:pt>
          <cx:pt idx="305888">128</cx:pt>
          <cx:pt idx="305889">21</cx:pt>
          <cx:pt idx="305890">14</cx:pt>
          <cx:pt idx="305891">76</cx:pt>
          <cx:pt idx="305892">2</cx:pt>
          <cx:pt idx="305893">131</cx:pt>
          <cx:pt idx="305894">643</cx:pt>
          <cx:pt idx="305895">126</cx:pt>
          <cx:pt idx="305896">96</cx:pt>
          <cx:pt idx="305897">46</cx:pt>
          <cx:pt idx="305898">1</cx:pt>
          <cx:pt idx="305899">0</cx:pt>
          <cx:pt idx="305900">4</cx:pt>
          <cx:pt idx="305901">1</cx:pt>
          <cx:pt idx="305902">7</cx:pt>
          <cx:pt idx="305903">10</cx:pt>
          <cx:pt idx="305904">1</cx:pt>
          <cx:pt idx="305905">22</cx:pt>
          <cx:pt idx="305906">0</cx:pt>
          <cx:pt idx="305907">94</cx:pt>
          <cx:pt idx="305908">739</cx:pt>
          <cx:pt idx="305909">16</cx:pt>
          <cx:pt idx="305910">3</cx:pt>
          <cx:pt idx="305911">537</cx:pt>
          <cx:pt idx="305912">5</cx:pt>
          <cx:pt idx="305913">1</cx:pt>
          <cx:pt idx="305914">0</cx:pt>
          <cx:pt idx="305915">16</cx:pt>
          <cx:pt idx="305916">0</cx:pt>
          <cx:pt idx="305917">0</cx:pt>
          <cx:pt idx="305918">0</cx:pt>
          <cx:pt idx="305919">0</cx:pt>
          <cx:pt idx="305920">73</cx:pt>
          <cx:pt idx="305921">465</cx:pt>
          <cx:pt idx="305922">7</cx:pt>
          <cx:pt idx="305923">33</cx:pt>
          <cx:pt idx="305924">45</cx:pt>
          <cx:pt idx="305925">9</cx:pt>
          <cx:pt idx="305926">56</cx:pt>
          <cx:pt idx="305927">34</cx:pt>
          <cx:pt idx="305928">7</cx:pt>
          <cx:pt idx="305929">0</cx:pt>
          <cx:pt idx="305930">1</cx:pt>
          <cx:pt idx="305931">76</cx:pt>
          <cx:pt idx="305932">696</cx:pt>
          <cx:pt idx="305933">417</cx:pt>
          <cx:pt idx="305934">17</cx:pt>
          <cx:pt idx="305935">92</cx:pt>
          <cx:pt idx="305936">152</cx:pt>
          <cx:pt idx="305937">120</cx:pt>
          <cx:pt idx="305938">0</cx:pt>
          <cx:pt idx="305939">0</cx:pt>
          <cx:pt idx="305940">6</cx:pt>
          <cx:pt idx="305941">256</cx:pt>
          <cx:pt idx="305942">15</cx:pt>
          <cx:pt idx="305943">9</cx:pt>
          <cx:pt idx="305944">1</cx:pt>
          <cx:pt idx="305945">0</cx:pt>
          <cx:pt idx="305946">0</cx:pt>
          <cx:pt idx="305947">116</cx:pt>
          <cx:pt idx="305948">20</cx:pt>
          <cx:pt idx="305949">16</cx:pt>
          <cx:pt idx="305950">2</cx:pt>
          <cx:pt idx="305951">91</cx:pt>
          <cx:pt idx="305952">1</cx:pt>
          <cx:pt idx="305953">0</cx:pt>
          <cx:pt idx="305954">2</cx:pt>
          <cx:pt idx="305955">1</cx:pt>
          <cx:pt idx="305956">5</cx:pt>
          <cx:pt idx="305957">1</cx:pt>
          <cx:pt idx="305958">28</cx:pt>
          <cx:pt idx="305959">34</cx:pt>
          <cx:pt idx="305960">14</cx:pt>
          <cx:pt idx="305961">0</cx:pt>
          <cx:pt idx="305962">0</cx:pt>
          <cx:pt idx="305963">0</cx:pt>
          <cx:pt idx="305964">41</cx:pt>
          <cx:pt idx="305965">1</cx:pt>
          <cx:pt idx="305966">12</cx:pt>
          <cx:pt idx="305967">1</cx:pt>
          <cx:pt idx="305968">3</cx:pt>
          <cx:pt idx="305969">3</cx:pt>
          <cx:pt idx="305970">6</cx:pt>
          <cx:pt idx="305971">28</cx:pt>
          <cx:pt idx="305972">0</cx:pt>
          <cx:pt idx="305973">0</cx:pt>
          <cx:pt idx="305974">0</cx:pt>
          <cx:pt idx="305975">45</cx:pt>
          <cx:pt idx="305976">0</cx:pt>
          <cx:pt idx="305977">19</cx:pt>
          <cx:pt idx="305978">3</cx:pt>
          <cx:pt idx="305979">3</cx:pt>
          <cx:pt idx="305980">10</cx:pt>
          <cx:pt idx="305981">4</cx:pt>
          <cx:pt idx="305982">5</cx:pt>
          <cx:pt idx="305983">0</cx:pt>
          <cx:pt idx="305984">215</cx:pt>
          <cx:pt idx="305985">7</cx:pt>
          <cx:pt idx="305986">64</cx:pt>
          <cx:pt idx="305987">1</cx:pt>
          <cx:pt idx="305988">148</cx:pt>
          <cx:pt idx="305989">2</cx:pt>
          <cx:pt idx="305990">16</cx:pt>
          <cx:pt idx="305991">0</cx:pt>
          <cx:pt idx="305992">0</cx:pt>
          <cx:pt idx="305993">4</cx:pt>
          <cx:pt idx="305994">0</cx:pt>
          <cx:pt idx="305995">0</cx:pt>
          <cx:pt idx="305996">0</cx:pt>
          <cx:pt idx="305997">0</cx:pt>
          <cx:pt idx="305998">7</cx:pt>
          <cx:pt idx="305999">0</cx:pt>
          <cx:pt idx="306000">0</cx:pt>
          <cx:pt idx="306001">40</cx:pt>
          <cx:pt idx="306002">1</cx:pt>
          <cx:pt idx="306003">1</cx:pt>
          <cx:pt idx="306004">0</cx:pt>
          <cx:pt idx="306005">0</cx:pt>
          <cx:pt idx="306006">5</cx:pt>
          <cx:pt idx="306007">56</cx:pt>
          <cx:pt idx="306008">226</cx:pt>
          <cx:pt idx="306009">23</cx:pt>
          <cx:pt idx="306010">14</cx:pt>
          <cx:pt idx="306011">2</cx:pt>
          <cx:pt idx="306012">82</cx:pt>
          <cx:pt idx="306013">4</cx:pt>
          <cx:pt idx="306014">15</cx:pt>
          <cx:pt idx="306015">0</cx:pt>
          <cx:pt idx="306016">15</cx:pt>
          <cx:pt idx="306017">4</cx:pt>
          <cx:pt idx="306018">4</cx:pt>
          <cx:pt idx="306019">66</cx:pt>
          <cx:pt idx="306020">7</cx:pt>
          <cx:pt idx="306021">313</cx:pt>
          <cx:pt idx="306022">18</cx:pt>
          <cx:pt idx="306023">15</cx:pt>
          <cx:pt idx="306024">21</cx:pt>
          <cx:pt idx="306025">49</cx:pt>
          <cx:pt idx="306026">3</cx:pt>
          <cx:pt idx="306027">10</cx:pt>
          <cx:pt idx="306028">8</cx:pt>
          <cx:pt idx="306029">1</cx:pt>
          <cx:pt idx="306030">64</cx:pt>
          <cx:pt idx="306031">0</cx:pt>
          <cx:pt idx="306032">1</cx:pt>
          <cx:pt idx="306033">1</cx:pt>
          <cx:pt idx="306034">0</cx:pt>
          <cx:pt idx="306035">34</cx:pt>
          <cx:pt idx="306036">6</cx:pt>
          <cx:pt idx="306037">12</cx:pt>
          <cx:pt idx="306038">5</cx:pt>
          <cx:pt idx="306039">0</cx:pt>
          <cx:pt idx="306040">68</cx:pt>
          <cx:pt idx="306041">0</cx:pt>
          <cx:pt idx="306042">204</cx:pt>
          <cx:pt idx="306043">1</cx:pt>
          <cx:pt idx="306044">4</cx:pt>
          <cx:pt idx="306045">335</cx:pt>
          <cx:pt idx="306046">0</cx:pt>
          <cx:pt idx="306047">3</cx:pt>
          <cx:pt idx="306048">0</cx:pt>
          <cx:pt idx="306049">0</cx:pt>
          <cx:pt idx="306050">65</cx:pt>
          <cx:pt idx="306051">12</cx:pt>
          <cx:pt idx="306052">8</cx:pt>
          <cx:pt idx="306053">0</cx:pt>
          <cx:pt idx="306054">0</cx:pt>
          <cx:pt idx="306055">130</cx:pt>
          <cx:pt idx="306056">66</cx:pt>
          <cx:pt idx="306057">8</cx:pt>
          <cx:pt idx="306058">20</cx:pt>
          <cx:pt idx="306059">316</cx:pt>
          <cx:pt idx="306060">0</cx:pt>
          <cx:pt idx="306061">0</cx:pt>
          <cx:pt idx="306062">4</cx:pt>
          <cx:pt idx="306063">1</cx:pt>
          <cx:pt idx="306064">8</cx:pt>
          <cx:pt idx="306065">15</cx:pt>
          <cx:pt idx="306066">27</cx:pt>
          <cx:pt idx="306067">28</cx:pt>
          <cx:pt idx="306068">0</cx:pt>
          <cx:pt idx="306069">20</cx:pt>
          <cx:pt idx="306070">52</cx:pt>
          <cx:pt idx="306071">15</cx:pt>
          <cx:pt idx="306072">100</cx:pt>
          <cx:pt idx="306073">29</cx:pt>
          <cx:pt idx="306074">1</cx:pt>
          <cx:pt idx="306075">7</cx:pt>
          <cx:pt idx="306076">7</cx:pt>
          <cx:pt idx="306077">3</cx:pt>
          <cx:pt idx="306078">0</cx:pt>
          <cx:pt idx="306079">63</cx:pt>
          <cx:pt idx="306080">108</cx:pt>
          <cx:pt idx="306081">182</cx:pt>
          <cx:pt idx="306082">25</cx:pt>
          <cx:pt idx="306083">0</cx:pt>
          <cx:pt idx="306084">68</cx:pt>
          <cx:pt idx="306085">939</cx:pt>
          <cx:pt idx="306086">61</cx:pt>
          <cx:pt idx="306087">0</cx:pt>
          <cx:pt idx="306088">30</cx:pt>
          <cx:pt idx="306089">5</cx:pt>
          <cx:pt idx="306090">49</cx:pt>
          <cx:pt idx="306091">1</cx:pt>
          <cx:pt idx="306092">52</cx:pt>
          <cx:pt idx="306093">15</cx:pt>
          <cx:pt idx="306094">1</cx:pt>
          <cx:pt idx="306095">1</cx:pt>
          <cx:pt idx="306096">0</cx:pt>
          <cx:pt idx="306097">1</cx:pt>
          <cx:pt idx="306098">19</cx:pt>
          <cx:pt idx="306099">0</cx:pt>
          <cx:pt idx="306100">6</cx:pt>
          <cx:pt idx="306101">4</cx:pt>
          <cx:pt idx="306102">4</cx:pt>
          <cx:pt idx="306103">0</cx:pt>
          <cx:pt idx="306104">11</cx:pt>
          <cx:pt idx="306105">42</cx:pt>
          <cx:pt idx="306106">16</cx:pt>
          <cx:pt idx="306107">15</cx:pt>
          <cx:pt idx="306108">123</cx:pt>
          <cx:pt idx="306109">555</cx:pt>
          <cx:pt idx="306110">6</cx:pt>
          <cx:pt idx="306111">6</cx:pt>
          <cx:pt idx="306112">9</cx:pt>
          <cx:pt idx="306113">0</cx:pt>
          <cx:pt idx="306114">8</cx:pt>
          <cx:pt idx="306115">56</cx:pt>
          <cx:pt idx="306116">0</cx:pt>
          <cx:pt idx="306117">0</cx:pt>
          <cx:pt idx="306118">51</cx:pt>
          <cx:pt idx="306119">72</cx:pt>
          <cx:pt idx="306120">0</cx:pt>
          <cx:pt idx="306121">9</cx:pt>
          <cx:pt idx="306122">2</cx:pt>
          <cx:pt idx="306123">3</cx:pt>
          <cx:pt idx="306124">35</cx:pt>
          <cx:pt idx="306125">120</cx:pt>
          <cx:pt idx="306126">7</cx:pt>
          <cx:pt idx="306127">0</cx:pt>
          <cx:pt idx="306128">55</cx:pt>
          <cx:pt idx="306129">42</cx:pt>
          <cx:pt idx="306130">0</cx:pt>
          <cx:pt idx="306131">21</cx:pt>
          <cx:pt idx="306132">25</cx:pt>
          <cx:pt idx="306133">0</cx:pt>
          <cx:pt idx="306134">0</cx:pt>
          <cx:pt idx="306135">148</cx:pt>
          <cx:pt idx="306136">370</cx:pt>
          <cx:pt idx="306137">55</cx:pt>
          <cx:pt idx="306138">7</cx:pt>
          <cx:pt idx="306139">0</cx:pt>
          <cx:pt idx="306140">0</cx:pt>
          <cx:pt idx="306141">2</cx:pt>
          <cx:pt idx="306142">37</cx:pt>
          <cx:pt idx="306143">0</cx:pt>
          <cx:pt idx="306144">44</cx:pt>
          <cx:pt idx="306145">8</cx:pt>
          <cx:pt idx="306146">1</cx:pt>
          <cx:pt idx="306147">0</cx:pt>
          <cx:pt idx="306148">0</cx:pt>
          <cx:pt idx="306149">1</cx:pt>
          <cx:pt idx="306150">182</cx:pt>
          <cx:pt idx="306151">196</cx:pt>
          <cx:pt idx="306152">59</cx:pt>
          <cx:pt idx="306153">42</cx:pt>
          <cx:pt idx="306154">209</cx:pt>
          <cx:pt idx="306155">75</cx:pt>
          <cx:pt idx="306156">1</cx:pt>
          <cx:pt idx="306157">1</cx:pt>
          <cx:pt idx="306158">0</cx:pt>
          <cx:pt idx="306159">21</cx:pt>
          <cx:pt idx="306160">15</cx:pt>
          <cx:pt idx="306161">48</cx:pt>
          <cx:pt idx="306162">1</cx:pt>
          <cx:pt idx="306163">0</cx:pt>
          <cx:pt idx="306164">21</cx:pt>
          <cx:pt idx="306165">137</cx:pt>
          <cx:pt idx="306166">0</cx:pt>
          <cx:pt idx="306167">0</cx:pt>
          <cx:pt idx="306168">18</cx:pt>
          <cx:pt idx="306169">1</cx:pt>
          <cx:pt idx="306170">20</cx:pt>
          <cx:pt idx="306171">0</cx:pt>
          <cx:pt idx="306172">4</cx:pt>
          <cx:pt idx="306173">295</cx:pt>
          <cx:pt idx="306174">6</cx:pt>
          <cx:pt idx="306175">85</cx:pt>
          <cx:pt idx="306176">1</cx:pt>
          <cx:pt idx="306177">38</cx:pt>
          <cx:pt idx="306178">20</cx:pt>
          <cx:pt idx="306179">222</cx:pt>
          <cx:pt idx="306180">46</cx:pt>
          <cx:pt idx="306181">0</cx:pt>
          <cx:pt idx="306182">107</cx:pt>
          <cx:pt idx="306183">135</cx:pt>
          <cx:pt idx="306184">154</cx:pt>
          <cx:pt idx="306185">0</cx:pt>
          <cx:pt idx="306186">0</cx:pt>
          <cx:pt idx="306187">185</cx:pt>
          <cx:pt idx="306188">96</cx:pt>
          <cx:pt idx="306189">21</cx:pt>
          <cx:pt idx="306190">0</cx:pt>
          <cx:pt idx="306191">15</cx:pt>
          <cx:pt idx="306192">57</cx:pt>
          <cx:pt idx="306193">17</cx:pt>
          <cx:pt idx="306194">12</cx:pt>
          <cx:pt idx="306195">7</cx:pt>
          <cx:pt idx="306196">60</cx:pt>
          <cx:pt idx="306197">49</cx:pt>
          <cx:pt idx="306198">1</cx:pt>
          <cx:pt idx="306199">0</cx:pt>
          <cx:pt idx="306200">0</cx:pt>
          <cx:pt idx="306201">0</cx:pt>
          <cx:pt idx="306202">3</cx:pt>
          <cx:pt idx="306203">2</cx:pt>
          <cx:pt idx="306204">1</cx:pt>
          <cx:pt idx="306205">4</cx:pt>
          <cx:pt idx="306206">48</cx:pt>
          <cx:pt idx="306207">157</cx:pt>
          <cx:pt idx="306208">20</cx:pt>
          <cx:pt idx="306209">91</cx:pt>
          <cx:pt idx="306210">1</cx:pt>
          <cx:pt idx="306211">0</cx:pt>
          <cx:pt idx="306212">1</cx:pt>
          <cx:pt idx="306213">8</cx:pt>
          <cx:pt idx="306214">0</cx:pt>
          <cx:pt idx="306215">0</cx:pt>
          <cx:pt idx="306216">93</cx:pt>
          <cx:pt idx="306217">69</cx:pt>
          <cx:pt idx="306218">15</cx:pt>
          <cx:pt idx="306219">0</cx:pt>
          <cx:pt idx="306220">59</cx:pt>
          <cx:pt idx="306221">1</cx:pt>
          <cx:pt idx="306222">5</cx:pt>
          <cx:pt idx="306223">0</cx:pt>
          <cx:pt idx="306224">0</cx:pt>
          <cx:pt idx="306225">206</cx:pt>
          <cx:pt idx="306226">0</cx:pt>
          <cx:pt idx="306227">1</cx:pt>
          <cx:pt idx="306228">0</cx:pt>
          <cx:pt idx="306229">5</cx:pt>
          <cx:pt idx="306230">0</cx:pt>
          <cx:pt idx="306231">3</cx:pt>
          <cx:pt idx="306232">0</cx:pt>
          <cx:pt idx="306233">0</cx:pt>
          <cx:pt idx="306234">3</cx:pt>
          <cx:pt idx="306235">2</cx:pt>
          <cx:pt idx="306236">14</cx:pt>
          <cx:pt idx="306237">20</cx:pt>
          <cx:pt idx="306238">0</cx:pt>
          <cx:pt idx="306239">6</cx:pt>
          <cx:pt idx="306240">68</cx:pt>
          <cx:pt idx="306241">34</cx:pt>
          <cx:pt idx="306242">148</cx:pt>
          <cx:pt idx="306243">41</cx:pt>
          <cx:pt idx="306244">103</cx:pt>
          <cx:pt idx="306245">135</cx:pt>
          <cx:pt idx="306246">178</cx:pt>
          <cx:pt idx="306247">0</cx:pt>
          <cx:pt idx="306248">21</cx:pt>
          <cx:pt idx="306249">11</cx:pt>
          <cx:pt idx="306250">15</cx:pt>
          <cx:pt idx="306251">0</cx:pt>
          <cx:pt idx="306252">0</cx:pt>
          <cx:pt idx="306253">2</cx:pt>
          <cx:pt idx="306254">72</cx:pt>
          <cx:pt idx="306255">8</cx:pt>
          <cx:pt idx="306256">7</cx:pt>
          <cx:pt idx="306257">2</cx:pt>
          <cx:pt idx="306258">1</cx:pt>
          <cx:pt idx="306259">23</cx:pt>
          <cx:pt idx="306260">0</cx:pt>
          <cx:pt idx="306261">15</cx:pt>
          <cx:pt idx="306262">40</cx:pt>
          <cx:pt idx="306263">33</cx:pt>
          <cx:pt idx="306264">1</cx:pt>
          <cx:pt idx="306265">6</cx:pt>
          <cx:pt idx="306266">0</cx:pt>
          <cx:pt idx="306267">0</cx:pt>
          <cx:pt idx="306268">0</cx:pt>
          <cx:pt idx="306269">0</cx:pt>
          <cx:pt idx="306270">36</cx:pt>
          <cx:pt idx="306271">0</cx:pt>
          <cx:pt idx="306272">0</cx:pt>
          <cx:pt idx="306273">0</cx:pt>
          <cx:pt idx="306274">0</cx:pt>
          <cx:pt idx="306275">0</cx:pt>
          <cx:pt idx="306276">0</cx:pt>
          <cx:pt idx="306277">0</cx:pt>
          <cx:pt idx="306278">4</cx:pt>
          <cx:pt idx="306279">0</cx:pt>
          <cx:pt idx="306280">0</cx:pt>
          <cx:pt idx="306281">0</cx:pt>
          <cx:pt idx="306282">0</cx:pt>
          <cx:pt idx="306283">0</cx:pt>
          <cx:pt idx="306284">5</cx:pt>
          <cx:pt idx="306285">14</cx:pt>
          <cx:pt idx="306286">0</cx:pt>
          <cx:pt idx="306287">0</cx:pt>
          <cx:pt idx="306288">3</cx:pt>
          <cx:pt idx="306289">43</cx:pt>
          <cx:pt idx="306290">0</cx:pt>
          <cx:pt idx="306291">15</cx:pt>
          <cx:pt idx="306292">0</cx:pt>
          <cx:pt idx="306293">21</cx:pt>
          <cx:pt idx="306294">6</cx:pt>
          <cx:pt idx="306295">97</cx:pt>
          <cx:pt idx="306296">20</cx:pt>
          <cx:pt idx="306297">2</cx:pt>
          <cx:pt idx="306298">18</cx:pt>
          <cx:pt idx="306299">0</cx:pt>
          <cx:pt idx="306300">0</cx:pt>
          <cx:pt idx="306301">0</cx:pt>
          <cx:pt idx="306302">8</cx:pt>
          <cx:pt idx="306303">0</cx:pt>
          <cx:pt idx="306304">16</cx:pt>
          <cx:pt idx="306305">12</cx:pt>
          <cx:pt idx="306306">38</cx:pt>
          <cx:pt idx="306307">3</cx:pt>
          <cx:pt idx="306308">0</cx:pt>
          <cx:pt idx="306309">21</cx:pt>
          <cx:pt idx="306310">6</cx:pt>
          <cx:pt idx="306311">5</cx:pt>
          <cx:pt idx="306312">13</cx:pt>
          <cx:pt idx="306313">9</cx:pt>
          <cx:pt idx="306314">0</cx:pt>
          <cx:pt idx="306315">0</cx:pt>
          <cx:pt idx="306316">6</cx:pt>
          <cx:pt idx="306317">1</cx:pt>
          <cx:pt idx="306318">74</cx:pt>
          <cx:pt idx="306319">141</cx:pt>
          <cx:pt idx="306320">94</cx:pt>
          <cx:pt idx="306321">8</cx:pt>
          <cx:pt idx="306322">23</cx:pt>
          <cx:pt idx="306323">2</cx:pt>
          <cx:pt idx="306324">2</cx:pt>
          <cx:pt idx="306325">24</cx:pt>
          <cx:pt idx="306326">13</cx:pt>
          <cx:pt idx="306327">1</cx:pt>
          <cx:pt idx="306328">0</cx:pt>
          <cx:pt idx="306329">39</cx:pt>
          <cx:pt idx="306330">1</cx:pt>
          <cx:pt idx="306331">1</cx:pt>
          <cx:pt idx="306332">9</cx:pt>
          <cx:pt idx="306333">0</cx:pt>
          <cx:pt idx="306334">0</cx:pt>
          <cx:pt idx="306335">7</cx:pt>
          <cx:pt idx="306336">135</cx:pt>
          <cx:pt idx="306337">0</cx:pt>
          <cx:pt idx="306338">1</cx:pt>
          <cx:pt idx="306339">48</cx:pt>
          <cx:pt idx="306340">0</cx:pt>
          <cx:pt idx="306341">4</cx:pt>
          <cx:pt idx="306342">0</cx:pt>
          <cx:pt idx="306343">0</cx:pt>
          <cx:pt idx="306344">0</cx:pt>
          <cx:pt idx="306345">0</cx:pt>
          <cx:pt idx="306346">82</cx:pt>
          <cx:pt idx="306347">1</cx:pt>
          <cx:pt idx="306348">6</cx:pt>
          <cx:pt idx="306349">29</cx:pt>
          <cx:pt idx="306350">0</cx:pt>
          <cx:pt idx="306351">0</cx:pt>
          <cx:pt idx="306352">7</cx:pt>
          <cx:pt idx="306353">0</cx:pt>
          <cx:pt idx="306354">0</cx:pt>
          <cx:pt idx="306355">34</cx:pt>
          <cx:pt idx="306356">2</cx:pt>
          <cx:pt idx="306357">0</cx:pt>
          <cx:pt idx="306358">18</cx:pt>
          <cx:pt idx="306359">5</cx:pt>
          <cx:pt idx="306360">1</cx:pt>
          <cx:pt idx="306361">14</cx:pt>
          <cx:pt idx="306362">10</cx:pt>
          <cx:pt idx="306363">1</cx:pt>
          <cx:pt idx="306364">0</cx:pt>
          <cx:pt idx="306365">0</cx:pt>
          <cx:pt idx="306366">5</cx:pt>
          <cx:pt idx="306367">58</cx:pt>
          <cx:pt idx="306368">8</cx:pt>
          <cx:pt idx="306369">7</cx:pt>
          <cx:pt idx="306370">0</cx:pt>
          <cx:pt idx="306371">1</cx:pt>
          <cx:pt idx="306372">1</cx:pt>
          <cx:pt idx="306373">101</cx:pt>
          <cx:pt idx="306374">0</cx:pt>
          <cx:pt idx="306375">0</cx:pt>
          <cx:pt idx="306376">0</cx:pt>
          <cx:pt idx="306377">20</cx:pt>
          <cx:pt idx="306378">4</cx:pt>
          <cx:pt idx="306379">0</cx:pt>
          <cx:pt idx="306380">0</cx:pt>
          <cx:pt idx="306381">1</cx:pt>
          <cx:pt idx="306382">7</cx:pt>
          <cx:pt idx="306383">0</cx:pt>
          <cx:pt idx="306384">56</cx:pt>
          <cx:pt idx="306385">1</cx:pt>
          <cx:pt idx="306386">48</cx:pt>
          <cx:pt idx="306387">0</cx:pt>
          <cx:pt idx="306388">11</cx:pt>
          <cx:pt idx="306389">16</cx:pt>
          <cx:pt idx="306390">0</cx:pt>
          <cx:pt idx="306391">812</cx:pt>
          <cx:pt idx="306392">0</cx:pt>
          <cx:pt idx="306393">48</cx:pt>
          <cx:pt idx="306394">12</cx:pt>
          <cx:pt idx="306395">1</cx:pt>
          <cx:pt idx="306396">1</cx:pt>
          <cx:pt idx="306397">0</cx:pt>
          <cx:pt idx="306398">0</cx:pt>
          <cx:pt idx="306399">0</cx:pt>
          <cx:pt idx="306400">3</cx:pt>
          <cx:pt idx="306401">2</cx:pt>
          <cx:pt idx="306402">68</cx:pt>
          <cx:pt idx="306403">248</cx:pt>
          <cx:pt idx="306404">8</cx:pt>
          <cx:pt idx="306405">50</cx:pt>
          <cx:pt idx="306406">21</cx:pt>
          <cx:pt idx="306407">23</cx:pt>
          <cx:pt idx="306408">0</cx:pt>
          <cx:pt idx="306409">0</cx:pt>
          <cx:pt idx="306410">0</cx:pt>
          <cx:pt idx="306411">157</cx:pt>
          <cx:pt idx="306412">4</cx:pt>
          <cx:pt idx="306413">0</cx:pt>
          <cx:pt idx="306414">4</cx:pt>
          <cx:pt idx="306415">1</cx:pt>
          <cx:pt idx="306416">0</cx:pt>
          <cx:pt idx="306417">11</cx:pt>
          <cx:pt idx="306418">0</cx:pt>
          <cx:pt idx="306419">23</cx:pt>
          <cx:pt idx="306420">12</cx:pt>
          <cx:pt idx="306421">202</cx:pt>
          <cx:pt idx="306422">6</cx:pt>
          <cx:pt idx="306423">0</cx:pt>
          <cx:pt idx="306424">0</cx:pt>
          <cx:pt idx="306425">0</cx:pt>
          <cx:pt idx="306426">0</cx:pt>
          <cx:pt idx="306427">1</cx:pt>
          <cx:pt idx="306428">216</cx:pt>
          <cx:pt idx="306429">0</cx:pt>
          <cx:pt idx="306430">9</cx:pt>
          <cx:pt idx="306431">32</cx:pt>
          <cx:pt idx="306432">85</cx:pt>
          <cx:pt idx="306433">46</cx:pt>
          <cx:pt idx="306434">337</cx:pt>
          <cx:pt idx="306435">3</cx:pt>
          <cx:pt idx="306436">0</cx:pt>
          <cx:pt idx="306437">2</cx:pt>
          <cx:pt idx="306438">251</cx:pt>
          <cx:pt idx="306439">27</cx:pt>
          <cx:pt idx="306440">76</cx:pt>
          <cx:pt idx="306441">7</cx:pt>
          <cx:pt idx="306442">0</cx:pt>
          <cx:pt idx="306443">34</cx:pt>
          <cx:pt idx="306444">0</cx:pt>
          <cx:pt idx="306445">2</cx:pt>
          <cx:pt idx="306446">22</cx:pt>
          <cx:pt idx="306447">7</cx:pt>
          <cx:pt idx="306448">0</cx:pt>
          <cx:pt idx="306449">42</cx:pt>
          <cx:pt idx="306450">0</cx:pt>
          <cx:pt idx="306451">3</cx:pt>
          <cx:pt idx="306452">102</cx:pt>
          <cx:pt idx="306453">2</cx:pt>
          <cx:pt idx="306454">0</cx:pt>
          <cx:pt idx="306455">0</cx:pt>
          <cx:pt idx="306456">0</cx:pt>
          <cx:pt idx="306457">0</cx:pt>
          <cx:pt idx="306458">0</cx:pt>
          <cx:pt idx="306459">0</cx:pt>
          <cx:pt idx="306460">0</cx:pt>
          <cx:pt idx="306461">1</cx:pt>
          <cx:pt idx="306462">0</cx:pt>
          <cx:pt idx="306463">0</cx:pt>
          <cx:pt idx="306464">0</cx:pt>
          <cx:pt idx="306465">0</cx:pt>
          <cx:pt idx="306466">0</cx:pt>
          <cx:pt idx="306467">0</cx:pt>
          <cx:pt idx="306468">0</cx:pt>
          <cx:pt idx="306469">0</cx:pt>
          <cx:pt idx="306470">0</cx:pt>
          <cx:pt idx="306471">0</cx:pt>
          <cx:pt idx="306472">0</cx:pt>
          <cx:pt idx="306473">0</cx:pt>
          <cx:pt idx="306474">0</cx:pt>
          <cx:pt idx="306475">53</cx:pt>
          <cx:pt idx="306476">174</cx:pt>
          <cx:pt idx="306477">27</cx:pt>
          <cx:pt idx="306478">35</cx:pt>
          <cx:pt idx="306479">0</cx:pt>
          <cx:pt idx="306480">195</cx:pt>
          <cx:pt idx="306481">105</cx:pt>
          <cx:pt idx="306482">3</cx:pt>
          <cx:pt idx="306483">31</cx:pt>
          <cx:pt idx="306484">13</cx:pt>
          <cx:pt idx="306485">9</cx:pt>
          <cx:pt idx="306486">7</cx:pt>
          <cx:pt idx="306487">1</cx:pt>
          <cx:pt idx="306488">58</cx:pt>
          <cx:pt idx="306489">13</cx:pt>
          <cx:pt idx="306490">88</cx:pt>
          <cx:pt idx="306491">332</cx:pt>
          <cx:pt idx="306492">11</cx:pt>
          <cx:pt idx="306493">0</cx:pt>
          <cx:pt idx="306494">27</cx:pt>
          <cx:pt idx="306495">33</cx:pt>
          <cx:pt idx="306496">195</cx:pt>
          <cx:pt idx="306497">218</cx:pt>
          <cx:pt idx="306498">26</cx:pt>
          <cx:pt idx="306499">8</cx:pt>
          <cx:pt idx="306500">80</cx:pt>
          <cx:pt idx="306501">0</cx:pt>
          <cx:pt idx="306502">118</cx:pt>
          <cx:pt idx="306503">1</cx:pt>
          <cx:pt idx="306504">1</cx:pt>
          <cx:pt idx="306505">277</cx:pt>
          <cx:pt idx="306506">12</cx:pt>
          <cx:pt idx="306507">4</cx:pt>
          <cx:pt idx="306508">1</cx:pt>
          <cx:pt idx="306509">0</cx:pt>
          <cx:pt idx="306510">0</cx:pt>
          <cx:pt idx="306511">0</cx:pt>
          <cx:pt idx="306512">0</cx:pt>
          <cx:pt idx="306513">0</cx:pt>
          <cx:pt idx="306514">0</cx:pt>
          <cx:pt idx="306515">1</cx:pt>
          <cx:pt idx="306516">0</cx:pt>
          <cx:pt idx="306517">3</cx:pt>
          <cx:pt idx="306518">19</cx:pt>
          <cx:pt idx="306519">43</cx:pt>
          <cx:pt idx="306520">119</cx:pt>
          <cx:pt idx="306521">0</cx:pt>
          <cx:pt idx="306522">0</cx:pt>
          <cx:pt idx="306523">20</cx:pt>
          <cx:pt idx="306524">1</cx:pt>
          <cx:pt idx="306525">0</cx:pt>
          <cx:pt idx="306526">509</cx:pt>
          <cx:pt idx="306527">13</cx:pt>
          <cx:pt idx="306528">50</cx:pt>
          <cx:pt idx="306529">261</cx:pt>
          <cx:pt idx="306530">2</cx:pt>
          <cx:pt idx="306531">0</cx:pt>
          <cx:pt idx="306532">1</cx:pt>
          <cx:pt idx="306533">19</cx:pt>
          <cx:pt idx="306534">0</cx:pt>
          <cx:pt idx="306535">12</cx:pt>
          <cx:pt idx="306536">177</cx:pt>
          <cx:pt idx="306537">42</cx:pt>
          <cx:pt idx="306538">2</cx:pt>
          <cx:pt idx="306539">22</cx:pt>
          <cx:pt idx="306540">1</cx:pt>
          <cx:pt idx="306541">0</cx:pt>
          <cx:pt idx="306542">440</cx:pt>
          <cx:pt idx="306543">0</cx:pt>
          <cx:pt idx="306544">0</cx:pt>
          <cx:pt idx="306545">0</cx:pt>
          <cx:pt idx="306546">7</cx:pt>
          <cx:pt idx="306547">0</cx:pt>
          <cx:pt idx="306548">0</cx:pt>
          <cx:pt idx="306549">1</cx:pt>
          <cx:pt idx="306550">1</cx:pt>
          <cx:pt idx="306551">81</cx:pt>
          <cx:pt idx="306552">118</cx:pt>
          <cx:pt idx="306553">0</cx:pt>
          <cx:pt idx="306554">0</cx:pt>
          <cx:pt idx="306555">15</cx:pt>
          <cx:pt idx="306556">0</cx:pt>
          <cx:pt idx="306557">69</cx:pt>
          <cx:pt idx="306558">1</cx:pt>
          <cx:pt idx="306559">2</cx:pt>
          <cx:pt idx="306560">1</cx:pt>
          <cx:pt idx="306561">8</cx:pt>
          <cx:pt idx="306562">0</cx:pt>
          <cx:pt idx="306563">19</cx:pt>
          <cx:pt idx="306564">0</cx:pt>
          <cx:pt idx="306565">0</cx:pt>
          <cx:pt idx="306566">0</cx:pt>
          <cx:pt idx="306567">127</cx:pt>
          <cx:pt idx="306568">45</cx:pt>
          <cx:pt idx="306569">0</cx:pt>
          <cx:pt idx="306570">0</cx:pt>
          <cx:pt idx="306571">0</cx:pt>
          <cx:pt idx="306572">0</cx:pt>
          <cx:pt idx="306573">1</cx:pt>
          <cx:pt idx="306574">4</cx:pt>
          <cx:pt idx="306575">2</cx:pt>
          <cx:pt idx="306576">30</cx:pt>
          <cx:pt idx="306577">0</cx:pt>
          <cx:pt idx="306578">66</cx:pt>
          <cx:pt idx="306579">54</cx:pt>
          <cx:pt idx="306580">1</cx:pt>
          <cx:pt idx="306581">11</cx:pt>
          <cx:pt idx="306582">69</cx:pt>
          <cx:pt idx="306583">42</cx:pt>
          <cx:pt idx="306584">56</cx:pt>
          <cx:pt idx="306585">385</cx:pt>
          <cx:pt idx="306586">17</cx:pt>
          <cx:pt idx="306587">7</cx:pt>
          <cx:pt idx="306588">46</cx:pt>
          <cx:pt idx="306589">1</cx:pt>
          <cx:pt idx="306590">5</cx:pt>
          <cx:pt idx="306591">0</cx:pt>
          <cx:pt idx="306592">79</cx:pt>
          <cx:pt idx="306593">14</cx:pt>
          <cx:pt idx="306594">11</cx:pt>
          <cx:pt idx="306595">195</cx:pt>
          <cx:pt idx="306596">0</cx:pt>
          <cx:pt idx="306597">3</cx:pt>
          <cx:pt idx="306598">0</cx:pt>
          <cx:pt idx="306599">20</cx:pt>
          <cx:pt idx="306600">1</cx:pt>
          <cx:pt idx="306601">0</cx:pt>
          <cx:pt idx="306602">0</cx:pt>
          <cx:pt idx="306603">1</cx:pt>
          <cx:pt idx="306604">50</cx:pt>
          <cx:pt idx="306605">0</cx:pt>
          <cx:pt idx="306606">2</cx:pt>
          <cx:pt idx="306607">0</cx:pt>
          <cx:pt idx="306608">281</cx:pt>
          <cx:pt idx="306609">5</cx:pt>
          <cx:pt idx="306610">4</cx:pt>
          <cx:pt idx="306611">13</cx:pt>
          <cx:pt idx="306612">4</cx:pt>
          <cx:pt idx="306613">232</cx:pt>
          <cx:pt idx="306614">20</cx:pt>
          <cx:pt idx="306615">20</cx:pt>
          <cx:pt idx="306616">70</cx:pt>
          <cx:pt idx="306617">1</cx:pt>
          <cx:pt idx="306618">0</cx:pt>
          <cx:pt idx="306619">0</cx:pt>
          <cx:pt idx="306620">0</cx:pt>
          <cx:pt idx="306621">0</cx:pt>
          <cx:pt idx="306622">224</cx:pt>
          <cx:pt idx="306623">166</cx:pt>
          <cx:pt idx="306624">22</cx:pt>
          <cx:pt idx="306625">0</cx:pt>
          <cx:pt idx="306626">31</cx:pt>
          <cx:pt idx="306627">1</cx:pt>
          <cx:pt idx="306628">4</cx:pt>
          <cx:pt idx="306629">188</cx:pt>
          <cx:pt idx="306630">27</cx:pt>
          <cx:pt idx="306631">19</cx:pt>
          <cx:pt idx="306632">1</cx:pt>
          <cx:pt idx="306633">10</cx:pt>
          <cx:pt idx="306634">14</cx:pt>
          <cx:pt idx="306635">0</cx:pt>
          <cx:pt idx="306636">1</cx:pt>
          <cx:pt idx="306637">0</cx:pt>
          <cx:pt idx="306638">3</cx:pt>
          <cx:pt idx="306639">0</cx:pt>
          <cx:pt idx="306640">6</cx:pt>
          <cx:pt idx="306641">30</cx:pt>
          <cx:pt idx="306642">16</cx:pt>
          <cx:pt idx="306643">0</cx:pt>
          <cx:pt idx="306644">2</cx:pt>
          <cx:pt idx="306645">1</cx:pt>
          <cx:pt idx="306646">0</cx:pt>
          <cx:pt idx="306647">71</cx:pt>
          <cx:pt idx="306648">0</cx:pt>
          <cx:pt idx="306649">25</cx:pt>
          <cx:pt idx="306650">8</cx:pt>
          <cx:pt idx="306651">93</cx:pt>
          <cx:pt idx="306652">17</cx:pt>
          <cx:pt idx="306653">163</cx:pt>
          <cx:pt idx="306654">0</cx:pt>
          <cx:pt idx="306655">56</cx:pt>
          <cx:pt idx="306656">0</cx:pt>
          <cx:pt idx="306657">21</cx:pt>
          <cx:pt idx="306658">32</cx:pt>
          <cx:pt idx="306659">15</cx:pt>
          <cx:pt idx="306660">128</cx:pt>
          <cx:pt idx="306661">8</cx:pt>
          <cx:pt idx="306662">63</cx:pt>
          <cx:pt idx="306663">0</cx:pt>
          <cx:pt idx="306664">0</cx:pt>
          <cx:pt idx="306665">94</cx:pt>
          <cx:pt idx="306666">41</cx:pt>
          <cx:pt idx="306667">41</cx:pt>
          <cx:pt idx="306668">200</cx:pt>
          <cx:pt idx="306669">47</cx:pt>
          <cx:pt idx="306670">11</cx:pt>
          <cx:pt idx="306671">28</cx:pt>
          <cx:pt idx="306672">291</cx:pt>
          <cx:pt idx="306673">47</cx:pt>
          <cx:pt idx="306674">23</cx:pt>
          <cx:pt idx="306675">6</cx:pt>
          <cx:pt idx="306676">9</cx:pt>
          <cx:pt idx="306677">1</cx:pt>
          <cx:pt idx="306678">28</cx:pt>
          <cx:pt idx="306679">3</cx:pt>
          <cx:pt idx="306680">29</cx:pt>
          <cx:pt idx="306681">42</cx:pt>
          <cx:pt idx="306682">15</cx:pt>
          <cx:pt idx="306683">3</cx:pt>
          <cx:pt idx="306684">1</cx:pt>
          <cx:pt idx="306685">1</cx:pt>
          <cx:pt idx="306686">20</cx:pt>
          <cx:pt idx="306687">1</cx:pt>
          <cx:pt idx="306688">0</cx:pt>
          <cx:pt idx="306689">0</cx:pt>
          <cx:pt idx="306690">14</cx:pt>
          <cx:pt idx="306691">0</cx:pt>
          <cx:pt idx="306692">3</cx:pt>
          <cx:pt idx="306693">0</cx:pt>
          <cx:pt idx="306694">0</cx:pt>
          <cx:pt idx="306695">0</cx:pt>
          <cx:pt idx="306696">31</cx:pt>
          <cx:pt idx="306697">19</cx:pt>
          <cx:pt idx="306698">4</cx:pt>
          <cx:pt idx="306699">8</cx:pt>
          <cx:pt idx="306700">0</cx:pt>
          <cx:pt idx="306701">3</cx:pt>
          <cx:pt idx="306702">28</cx:pt>
          <cx:pt idx="306703">70</cx:pt>
          <cx:pt idx="306704">18</cx:pt>
          <cx:pt idx="306705">0</cx:pt>
          <cx:pt idx="306706">0</cx:pt>
          <cx:pt idx="306707">1</cx:pt>
          <cx:pt idx="306708">21</cx:pt>
          <cx:pt idx="306709">1</cx:pt>
          <cx:pt idx="306710">104</cx:pt>
          <cx:pt idx="306711">18</cx:pt>
          <cx:pt idx="306712">0</cx:pt>
          <cx:pt idx="306713">0</cx:pt>
          <cx:pt idx="306714">98</cx:pt>
          <cx:pt idx="306715">7</cx:pt>
          <cx:pt idx="306716">2</cx:pt>
          <cx:pt idx="306717">14</cx:pt>
          <cx:pt idx="306718">99</cx:pt>
          <cx:pt idx="306719">1</cx:pt>
          <cx:pt idx="306720">0</cx:pt>
          <cx:pt idx="306721">8</cx:pt>
          <cx:pt idx="306722">0</cx:pt>
          <cx:pt idx="306723">0</cx:pt>
          <cx:pt idx="306724">1</cx:pt>
          <cx:pt idx="306725">29</cx:pt>
          <cx:pt idx="306726">0</cx:pt>
          <cx:pt idx="306727">91</cx:pt>
          <cx:pt idx="306728">246</cx:pt>
          <cx:pt idx="306729">1</cx:pt>
          <cx:pt idx="306730">37</cx:pt>
          <cx:pt idx="306731">316</cx:pt>
          <cx:pt idx="306732">906</cx:pt>
          <cx:pt idx="306733">9</cx:pt>
          <cx:pt idx="306734">219</cx:pt>
          <cx:pt idx="306735">7</cx:pt>
          <cx:pt idx="306736">1</cx:pt>
          <cx:pt idx="306737">23</cx:pt>
          <cx:pt idx="306738">4</cx:pt>
          <cx:pt idx="306739">13</cx:pt>
          <cx:pt idx="306740">1</cx:pt>
          <cx:pt idx="306741">14</cx:pt>
          <cx:pt idx="306742">1</cx:pt>
          <cx:pt idx="306743">0</cx:pt>
          <cx:pt idx="306744">29</cx:pt>
          <cx:pt idx="306745">6</cx:pt>
          <cx:pt idx="306746">23</cx:pt>
          <cx:pt idx="306747">104</cx:pt>
          <cx:pt idx="306748">0</cx:pt>
          <cx:pt idx="306749">0</cx:pt>
          <cx:pt idx="306750">37</cx:pt>
          <cx:pt idx="306751">0</cx:pt>
          <cx:pt idx="306752">37</cx:pt>
          <cx:pt idx="306753">15</cx:pt>
          <cx:pt idx="306754">180</cx:pt>
          <cx:pt idx="306755">91</cx:pt>
          <cx:pt idx="306756">35</cx:pt>
          <cx:pt idx="306757">3</cx:pt>
          <cx:pt idx="306758">7</cx:pt>
          <cx:pt idx="306759">61</cx:pt>
          <cx:pt idx="306760">235</cx:pt>
          <cx:pt idx="306761">1</cx:pt>
          <cx:pt idx="306762">0</cx:pt>
          <cx:pt idx="306763">26</cx:pt>
          <cx:pt idx="306764">58</cx:pt>
          <cx:pt idx="306765">0</cx:pt>
          <cx:pt idx="306766">8</cx:pt>
          <cx:pt idx="306767">0</cx:pt>
          <cx:pt idx="306768">1</cx:pt>
          <cx:pt idx="306769">48</cx:pt>
          <cx:pt idx="306770">1</cx:pt>
          <cx:pt idx="306771">167</cx:pt>
          <cx:pt idx="306772">2</cx:pt>
          <cx:pt idx="306773">34</cx:pt>
          <cx:pt idx="306774">17</cx:pt>
          <cx:pt idx="306775">194</cx:pt>
          <cx:pt idx="306776">7</cx:pt>
          <cx:pt idx="306777">162</cx:pt>
          <cx:pt idx="306778">3</cx:pt>
          <cx:pt idx="306779">6</cx:pt>
          <cx:pt idx="306780">1</cx:pt>
          <cx:pt idx="306781">2</cx:pt>
          <cx:pt idx="306782">350</cx:pt>
          <cx:pt idx="306783">1</cx:pt>
          <cx:pt idx="306784">155</cx:pt>
          <cx:pt idx="306785">81</cx:pt>
          <cx:pt idx="306786">0</cx:pt>
          <cx:pt idx="306787">0</cx:pt>
          <cx:pt idx="306788">15</cx:pt>
          <cx:pt idx="306789">35</cx:pt>
          <cx:pt idx="306790">120</cx:pt>
          <cx:pt idx="306791">116</cx:pt>
          <cx:pt idx="306792">44</cx:pt>
          <cx:pt idx="306793">0</cx:pt>
          <cx:pt idx="306794">124</cx:pt>
          <cx:pt idx="306795">64</cx:pt>
          <cx:pt idx="306796">152</cx:pt>
          <cx:pt idx="306797">131</cx:pt>
          <cx:pt idx="306798">152</cx:pt>
          <cx:pt idx="306799">0</cx:pt>
          <cx:pt idx="306800">185</cx:pt>
          <cx:pt idx="306801">10</cx:pt>
          <cx:pt idx="306802">63</cx:pt>
          <cx:pt idx="306803">4</cx:pt>
          <cx:pt idx="306804">0</cx:pt>
          <cx:pt idx="306805">41</cx:pt>
          <cx:pt idx="306806">4</cx:pt>
          <cx:pt idx="306807">34</cx:pt>
          <cx:pt idx="306808">64</cx:pt>
          <cx:pt idx="306809">91</cx:pt>
          <cx:pt idx="306810">103</cx:pt>
          <cx:pt idx="306811">13</cx:pt>
          <cx:pt idx="306812">0</cx:pt>
          <cx:pt idx="306813">0</cx:pt>
          <cx:pt idx="306814">0</cx:pt>
          <cx:pt idx="306815">0</cx:pt>
          <cx:pt idx="306816">65</cx:pt>
          <cx:pt idx="306817">4</cx:pt>
          <cx:pt idx="306818">1</cx:pt>
          <cx:pt idx="306819">65</cx:pt>
          <cx:pt idx="306820">316</cx:pt>
          <cx:pt idx="306821">1</cx:pt>
          <cx:pt idx="306822">1</cx:pt>
          <cx:pt idx="306823">0</cx:pt>
          <cx:pt idx="306824">0</cx:pt>
          <cx:pt idx="306825">0</cx:pt>
          <cx:pt idx="306826">0</cx:pt>
          <cx:pt idx="306827">0</cx:pt>
          <cx:pt idx="306828">7</cx:pt>
          <cx:pt idx="306829">42</cx:pt>
          <cx:pt idx="306830">54</cx:pt>
          <cx:pt idx="306831">1</cx:pt>
          <cx:pt idx="306832">0</cx:pt>
          <cx:pt idx="306833">0</cx:pt>
          <cx:pt idx="306834">0</cx:pt>
          <cx:pt idx="306835">0</cx:pt>
          <cx:pt idx="306836">0</cx:pt>
          <cx:pt idx="306837">4</cx:pt>
          <cx:pt idx="306838">275</cx:pt>
          <cx:pt idx="306839">0</cx:pt>
          <cx:pt idx="306840">26</cx:pt>
          <cx:pt idx="306841">0</cx:pt>
          <cx:pt idx="306842">1</cx:pt>
          <cx:pt idx="306843">312</cx:pt>
          <cx:pt idx="306844">105</cx:pt>
          <cx:pt idx="306845">170</cx:pt>
          <cx:pt idx="306846">0</cx:pt>
          <cx:pt idx="306847">0</cx:pt>
          <cx:pt idx="306848">0</cx:pt>
          <cx:pt idx="306849">0</cx:pt>
          <cx:pt idx="306850">0</cx:pt>
          <cx:pt idx="306851">0</cx:pt>
          <cx:pt idx="306852">0</cx:pt>
          <cx:pt idx="306853">1</cx:pt>
          <cx:pt idx="306854">1</cx:pt>
          <cx:pt idx="306855">0</cx:pt>
          <cx:pt idx="306856">1</cx:pt>
          <cx:pt idx="306857">0</cx:pt>
          <cx:pt idx="306858">0</cx:pt>
          <cx:pt idx="306859">0</cx:pt>
          <cx:pt idx="306860">0</cx:pt>
          <cx:pt idx="306861">0</cx:pt>
          <cx:pt idx="306862">21</cx:pt>
          <cx:pt idx="306863">12</cx:pt>
          <cx:pt idx="306864">0</cx:pt>
          <cx:pt idx="306865">25</cx:pt>
          <cx:pt idx="306866">18</cx:pt>
          <cx:pt idx="306867">4</cx:pt>
          <cx:pt idx="306868">0</cx:pt>
          <cx:pt idx="306869">0</cx:pt>
          <cx:pt idx="306870">0</cx:pt>
          <cx:pt idx="306871">0</cx:pt>
          <cx:pt idx="306872">5</cx:pt>
          <cx:pt idx="306873">3</cx:pt>
          <cx:pt idx="306874">4</cx:pt>
          <cx:pt idx="306875">6</cx:pt>
          <cx:pt idx="306876">174</cx:pt>
          <cx:pt idx="306877">360</cx:pt>
          <cx:pt idx="306878">42</cx:pt>
          <cx:pt idx="306879">0</cx:pt>
          <cx:pt idx="306880">11</cx:pt>
          <cx:pt idx="306881">1</cx:pt>
          <cx:pt idx="306882">10</cx:pt>
          <cx:pt idx="306883">19</cx:pt>
          <cx:pt idx="306884">7</cx:pt>
          <cx:pt idx="306885">3</cx:pt>
          <cx:pt idx="306886">15</cx:pt>
          <cx:pt idx="306887">1</cx:pt>
          <cx:pt idx="306888">7</cx:pt>
          <cx:pt idx="306889">161</cx:pt>
          <cx:pt idx="306890">5</cx:pt>
          <cx:pt idx="306891">14</cx:pt>
          <cx:pt idx="306892">375</cx:pt>
          <cx:pt idx="306893">89</cx:pt>
          <cx:pt idx="306894">0</cx:pt>
          <cx:pt idx="306895">29</cx:pt>
          <cx:pt idx="306896">1</cx:pt>
          <cx:pt idx="306897">0</cx:pt>
          <cx:pt idx="306898">16</cx:pt>
          <cx:pt idx="306899">15</cx:pt>
          <cx:pt idx="306900">28</cx:pt>
          <cx:pt idx="306901">0</cx:pt>
          <cx:pt idx="306902">18</cx:pt>
          <cx:pt idx="306903">749</cx:pt>
          <cx:pt idx="306904">36</cx:pt>
          <cx:pt idx="306905">0</cx:pt>
          <cx:pt idx="306906">6</cx:pt>
          <cx:pt idx="306907">9</cx:pt>
          <cx:pt idx="306908">0</cx:pt>
          <cx:pt idx="306909">19</cx:pt>
          <cx:pt idx="306910">92</cx:pt>
          <cx:pt idx="306911">92</cx:pt>
          <cx:pt idx="306912">36</cx:pt>
          <cx:pt idx="306913">0</cx:pt>
          <cx:pt idx="306914">0</cx:pt>
          <cx:pt idx="306915">6</cx:pt>
          <cx:pt idx="306916">26</cx:pt>
          <cx:pt idx="306917">2</cx:pt>
          <cx:pt idx="306918">330</cx:pt>
          <cx:pt idx="306919">27</cx:pt>
          <cx:pt idx="306920">1</cx:pt>
          <cx:pt idx="306921">3</cx:pt>
          <cx:pt idx="306922">3</cx:pt>
          <cx:pt idx="306923">54</cx:pt>
          <cx:pt idx="306924">205</cx:pt>
          <cx:pt idx="306925">0</cx:pt>
          <cx:pt idx="306926">153</cx:pt>
          <cx:pt idx="306927">44</cx:pt>
          <cx:pt idx="306928">2</cx:pt>
          <cx:pt idx="306929">13</cx:pt>
          <cx:pt idx="306930">134</cx:pt>
          <cx:pt idx="306931">0</cx:pt>
          <cx:pt idx="306932">2</cx:pt>
          <cx:pt idx="306933">22</cx:pt>
          <cx:pt idx="306934">0</cx:pt>
          <cx:pt idx="306935">14</cx:pt>
          <cx:pt idx="306936">0</cx:pt>
          <cx:pt idx="306937">4</cx:pt>
          <cx:pt idx="306938">34</cx:pt>
          <cx:pt idx="306939">1</cx:pt>
          <cx:pt idx="306940">6</cx:pt>
          <cx:pt idx="306941">374</cx:pt>
          <cx:pt idx="306942">5</cx:pt>
          <cx:pt idx="306943">36</cx:pt>
          <cx:pt idx="306944">26</cx:pt>
          <cx:pt idx="306945">14</cx:pt>
          <cx:pt idx="306946">40</cx:pt>
          <cx:pt idx="306947">249</cx:pt>
          <cx:pt idx="306948">0</cx:pt>
          <cx:pt idx="306949">6</cx:pt>
          <cx:pt idx="306950">1</cx:pt>
          <cx:pt idx="306951">1</cx:pt>
          <cx:pt idx="306952">44</cx:pt>
          <cx:pt idx="306953">18</cx:pt>
          <cx:pt idx="306954">0</cx:pt>
          <cx:pt idx="306955">0</cx:pt>
          <cx:pt idx="306956">0</cx:pt>
          <cx:pt idx="306957">0</cx:pt>
          <cx:pt idx="306958">8</cx:pt>
          <cx:pt idx="306959">36</cx:pt>
          <cx:pt idx="306960">3</cx:pt>
          <cx:pt idx="306961">0</cx:pt>
          <cx:pt idx="306962">85</cx:pt>
          <cx:pt idx="306963">1</cx:pt>
          <cx:pt idx="306964">0</cx:pt>
          <cx:pt idx="306965">0</cx:pt>
          <cx:pt idx="306966">71</cx:pt>
          <cx:pt idx="306967">0</cx:pt>
          <cx:pt idx="306968">0</cx:pt>
          <cx:pt idx="306969">27</cx:pt>
          <cx:pt idx="306970">0</cx:pt>
          <cx:pt idx="306971">1</cx:pt>
          <cx:pt idx="306972">0</cx:pt>
          <cx:pt idx="306973">0</cx:pt>
          <cx:pt idx="306974">15</cx:pt>
          <cx:pt idx="306975">8</cx:pt>
          <cx:pt idx="306976">5</cx:pt>
          <cx:pt idx="306977">0</cx:pt>
          <cx:pt idx="306978">37</cx:pt>
          <cx:pt idx="306979">30</cx:pt>
          <cx:pt idx="306980">0</cx:pt>
          <cx:pt idx="306981">7</cx:pt>
          <cx:pt idx="306982">20</cx:pt>
          <cx:pt idx="306983">7</cx:pt>
          <cx:pt idx="306984">1</cx:pt>
          <cx:pt idx="306985">0</cx:pt>
          <cx:pt idx="306986">80</cx:pt>
          <cx:pt idx="306987">1</cx:pt>
          <cx:pt idx="306988">43</cx:pt>
          <cx:pt idx="306989">0</cx:pt>
          <cx:pt idx="306990">0</cx:pt>
          <cx:pt idx="306991">0</cx:pt>
          <cx:pt idx="306992">12</cx:pt>
          <cx:pt idx="306993">0</cx:pt>
          <cx:pt idx="306994">1</cx:pt>
          <cx:pt idx="306995">0</cx:pt>
          <cx:pt idx="306996">0</cx:pt>
          <cx:pt idx="306997">2</cx:pt>
          <cx:pt idx="306998">15</cx:pt>
          <cx:pt idx="306999">14</cx:pt>
          <cx:pt idx="307000">11</cx:pt>
          <cx:pt idx="307001">0</cx:pt>
          <cx:pt idx="307002">3</cx:pt>
          <cx:pt idx="307003">8</cx:pt>
          <cx:pt idx="307004">1</cx:pt>
          <cx:pt idx="307005">20</cx:pt>
          <cx:pt idx="307006">0</cx:pt>
          <cx:pt idx="307007">1</cx:pt>
          <cx:pt idx="307008">20</cx:pt>
          <cx:pt idx="307009">0</cx:pt>
          <cx:pt idx="307010">0</cx:pt>
          <cx:pt idx="307011">0</cx:pt>
          <cx:pt idx="307012">0</cx:pt>
          <cx:pt idx="307013">7</cx:pt>
          <cx:pt idx="307014">6</cx:pt>
          <cx:pt idx="307015">0</cx:pt>
          <cx:pt idx="307016">0</cx:pt>
          <cx:pt idx="307017">1</cx:pt>
          <cx:pt idx="307018">19</cx:pt>
          <cx:pt idx="307019">0</cx:pt>
          <cx:pt idx="307020">0</cx:pt>
          <cx:pt idx="307021">30</cx:pt>
          <cx:pt idx="307022">1</cx:pt>
          <cx:pt idx="307023">0</cx:pt>
          <cx:pt idx="307024">3</cx:pt>
          <cx:pt idx="307025">5</cx:pt>
          <cx:pt idx="307026">232</cx:pt>
          <cx:pt idx="307027">7</cx:pt>
          <cx:pt idx="307028">19</cx:pt>
          <cx:pt idx="307029">16</cx:pt>
          <cx:pt idx="307030">48</cx:pt>
          <cx:pt idx="307031">0</cx:pt>
          <cx:pt idx="307032">0</cx:pt>
          <cx:pt idx="307033">20</cx:pt>
          <cx:pt idx="307034">8</cx:pt>
          <cx:pt idx="307035">23</cx:pt>
          <cx:pt idx="307036">0</cx:pt>
          <cx:pt idx="307037">23</cx:pt>
          <cx:pt idx="307038">24</cx:pt>
          <cx:pt idx="307039">2</cx:pt>
          <cx:pt idx="307040">0</cx:pt>
          <cx:pt idx="307041">2</cx:pt>
          <cx:pt idx="307042">0</cx:pt>
          <cx:pt idx="307043">116</cx:pt>
          <cx:pt idx="307044">25</cx:pt>
          <cx:pt idx="307045">303</cx:pt>
          <cx:pt idx="307046">0</cx:pt>
          <cx:pt idx="307047">21</cx:pt>
          <cx:pt idx="307048">0</cx:pt>
          <cx:pt idx="307049">45</cx:pt>
          <cx:pt idx="307050">99</cx:pt>
          <cx:pt idx="307051">124</cx:pt>
          <cx:pt idx="307052">0</cx:pt>
          <cx:pt idx="307053">2</cx:pt>
          <cx:pt idx="307054">0</cx:pt>
          <cx:pt idx="307055">19</cx:pt>
          <cx:pt idx="307056">25</cx:pt>
          <cx:pt idx="307057">0</cx:pt>
          <cx:pt idx="307058">3</cx:pt>
          <cx:pt idx="307059">5</cx:pt>
          <cx:pt idx="307060">3</cx:pt>
          <cx:pt idx="307061">8</cx:pt>
          <cx:pt idx="307062">0</cx:pt>
          <cx:pt idx="307063">300</cx:pt>
          <cx:pt idx="307064">6</cx:pt>
          <cx:pt idx="307065">0</cx:pt>
          <cx:pt idx="307066">7</cx:pt>
          <cx:pt idx="307067">0</cx:pt>
          <cx:pt idx="307068">598</cx:pt>
          <cx:pt idx="307069">1</cx:pt>
          <cx:pt idx="307070">0</cx:pt>
          <cx:pt idx="307071">0</cx:pt>
          <cx:pt idx="307072">0</cx:pt>
          <cx:pt idx="307073">0</cx:pt>
          <cx:pt idx="307074">8</cx:pt>
          <cx:pt idx="307075">0</cx:pt>
          <cx:pt idx="307076">6</cx:pt>
          <cx:pt idx="307077">449</cx:pt>
          <cx:pt idx="307078">0</cx:pt>
          <cx:pt idx="307079">1</cx:pt>
          <cx:pt idx="307080">0</cx:pt>
          <cx:pt idx="307081">0</cx:pt>
          <cx:pt idx="307082">0</cx:pt>
          <cx:pt idx="307083">0</cx:pt>
          <cx:pt idx="307084">0</cx:pt>
          <cx:pt idx="307085">1</cx:pt>
          <cx:pt idx="307086">7</cx:pt>
          <cx:pt idx="307087">0</cx:pt>
          <cx:pt idx="307088">1</cx:pt>
          <cx:pt idx="307089">16</cx:pt>
          <cx:pt idx="307090">1</cx:pt>
          <cx:pt idx="307091">15</cx:pt>
          <cx:pt idx="307092">137</cx:pt>
          <cx:pt idx="307093">29</cx:pt>
          <cx:pt idx="307094">2</cx:pt>
          <cx:pt idx="307095">42</cx:pt>
          <cx:pt idx="307096">7</cx:pt>
          <cx:pt idx="307097">0</cx:pt>
          <cx:pt idx="307098">57</cx:pt>
          <cx:pt idx="307099">17</cx:pt>
          <cx:pt idx="307100">2</cx:pt>
          <cx:pt idx="307101">0</cx:pt>
          <cx:pt idx="307102">0</cx:pt>
          <cx:pt idx="307103">0</cx:pt>
          <cx:pt idx="307104">167</cx:pt>
          <cx:pt idx="307105">2</cx:pt>
          <cx:pt idx="307106">7</cx:pt>
          <cx:pt idx="307107">1</cx:pt>
          <cx:pt idx="307108">56</cx:pt>
          <cx:pt idx="307109">35</cx:pt>
          <cx:pt idx="307110">23</cx:pt>
          <cx:pt idx="307111">5</cx:pt>
          <cx:pt idx="307112">2</cx:pt>
          <cx:pt idx="307113">4</cx:pt>
          <cx:pt idx="307114">77</cx:pt>
          <cx:pt idx="307115">3</cx:pt>
          <cx:pt idx="307116">246</cx:pt>
          <cx:pt idx="307117">76</cx:pt>
          <cx:pt idx="307118">1</cx:pt>
          <cx:pt idx="307119">1</cx:pt>
          <cx:pt idx="307120">0</cx:pt>
          <cx:pt idx="307121">0</cx:pt>
          <cx:pt idx="307122">0</cx:pt>
          <cx:pt idx="307123">18</cx:pt>
          <cx:pt idx="307124">41</cx:pt>
          <cx:pt idx="307125">2</cx:pt>
          <cx:pt idx="307126">41</cx:pt>
          <cx:pt idx="307127">21</cx:pt>
          <cx:pt idx="307128">1</cx:pt>
          <cx:pt idx="307129">139</cx:pt>
          <cx:pt idx="307130">0</cx:pt>
          <cx:pt idx="307131">0</cx:pt>
          <cx:pt idx="307132">17</cx:pt>
          <cx:pt idx="307133">0</cx:pt>
          <cx:pt idx="307134">29</cx:pt>
          <cx:pt idx="307135">8</cx:pt>
          <cx:pt idx="307136">105</cx:pt>
          <cx:pt idx="307137">5</cx:pt>
          <cx:pt idx="307138">0</cx:pt>
          <cx:pt idx="307139">1</cx:pt>
          <cx:pt idx="307140">83</cx:pt>
          <cx:pt idx="307141">0</cx:pt>
          <cx:pt idx="307142">59</cx:pt>
          <cx:pt idx="307143">0</cx:pt>
          <cx:pt idx="307144">4</cx:pt>
          <cx:pt idx="307145">6</cx:pt>
          <cx:pt idx="307146">2</cx:pt>
          <cx:pt idx="307147">113</cx:pt>
          <cx:pt idx="307148">89</cx:pt>
          <cx:pt idx="307149">1</cx:pt>
          <cx:pt idx="307150">0</cx:pt>
          <cx:pt idx="307151">34</cx:pt>
          <cx:pt idx="307152">15</cx:pt>
          <cx:pt idx="307153">10</cx:pt>
          <cx:pt idx="307154">35</cx:pt>
          <cx:pt idx="307155">36</cx:pt>
          <cx:pt idx="307156">28</cx:pt>
          <cx:pt idx="307157">20</cx:pt>
          <cx:pt idx="307158">139</cx:pt>
          <cx:pt idx="307159">0</cx:pt>
          <cx:pt idx="307160">0</cx:pt>
          <cx:pt idx="307161">1</cx:pt>
          <cx:pt idx="307162">258</cx:pt>
          <cx:pt idx="307163">419</cx:pt>
          <cx:pt idx="307164">0</cx:pt>
          <cx:pt idx="307165">46</cx:pt>
          <cx:pt idx="307166">0</cx:pt>
          <cx:pt idx="307167">0</cx:pt>
          <cx:pt idx="307168">0</cx:pt>
          <cx:pt idx="307169">14</cx:pt>
          <cx:pt idx="307170">0</cx:pt>
          <cx:pt idx="307171">0</cx:pt>
          <cx:pt idx="307172">1</cx:pt>
          <cx:pt idx="307173">0</cx:pt>
          <cx:pt idx="307174">0</cx:pt>
          <cx:pt idx="307175">0</cx:pt>
          <cx:pt idx="307176">0</cx:pt>
          <cx:pt idx="307177">0</cx:pt>
          <cx:pt idx="307178">3</cx:pt>
          <cx:pt idx="307179">1</cx:pt>
          <cx:pt idx="307180">0</cx:pt>
          <cx:pt idx="307181">0</cx:pt>
          <cx:pt idx="307182">1</cx:pt>
          <cx:pt idx="307183">43</cx:pt>
          <cx:pt idx="307184">1</cx:pt>
          <cx:pt idx="307185">3</cx:pt>
          <cx:pt idx="307186">154</cx:pt>
          <cx:pt idx="307187">2</cx:pt>
          <cx:pt idx="307188">0</cx:pt>
          <cx:pt idx="307189">251</cx:pt>
          <cx:pt idx="307190">262</cx:pt>
          <cx:pt idx="307191">722</cx:pt>
          <cx:pt idx="307192">4</cx:pt>
          <cx:pt idx="307193">59</cx:pt>
          <cx:pt idx="307194">7</cx:pt>
          <cx:pt idx="307195">0</cx:pt>
          <cx:pt idx="307196">2</cx:pt>
          <cx:pt idx="307197">39</cx:pt>
          <cx:pt idx="307198">1</cx:pt>
          <cx:pt idx="307199">210</cx:pt>
          <cx:pt idx="307200">69</cx:pt>
          <cx:pt idx="307201">62</cx:pt>
          <cx:pt idx="307202">7</cx:pt>
          <cx:pt idx="307203">55</cx:pt>
          <cx:pt idx="307204">125</cx:pt>
          <cx:pt idx="307205">8</cx:pt>
          <cx:pt idx="307206">0</cx:pt>
          <cx:pt idx="307207">13</cx:pt>
          <cx:pt idx="307208">15</cx:pt>
          <cx:pt idx="307209">1</cx:pt>
          <cx:pt idx="307210">112</cx:pt>
          <cx:pt idx="307211">449</cx:pt>
          <cx:pt idx="307212">11</cx:pt>
          <cx:pt idx="307213">1</cx:pt>
          <cx:pt idx="307214">33</cx:pt>
          <cx:pt idx="307215">0</cx:pt>
          <cx:pt idx="307216">197</cx:pt>
          <cx:pt idx="307217">1</cx:pt>
          <cx:pt idx="307218">94</cx:pt>
          <cx:pt idx="307219">18</cx:pt>
          <cx:pt idx="307220">4</cx:pt>
          <cx:pt idx="307221">75</cx:pt>
          <cx:pt idx="307222">27</cx:pt>
          <cx:pt idx="307223">536</cx:pt>
          <cx:pt idx="307224">0</cx:pt>
          <cx:pt idx="307225">65</cx:pt>
          <cx:pt idx="307226">9</cx:pt>
          <cx:pt idx="307227">1</cx:pt>
          <cx:pt idx="307228">2</cx:pt>
          <cx:pt idx="307229">211</cx:pt>
          <cx:pt idx="307230">6</cx:pt>
          <cx:pt idx="307231">88</cx:pt>
          <cx:pt idx="307232">10</cx:pt>
          <cx:pt idx="307233">41</cx:pt>
          <cx:pt idx="307234">2</cx:pt>
          <cx:pt idx="307235">0</cx:pt>
          <cx:pt idx="307236">232</cx:pt>
          <cx:pt idx="307237">36</cx:pt>
          <cx:pt idx="307238">0</cx:pt>
          <cx:pt idx="307239">0</cx:pt>
          <cx:pt idx="307240">5</cx:pt>
          <cx:pt idx="307241">0</cx:pt>
          <cx:pt idx="307242">30</cx:pt>
          <cx:pt idx="307243">100</cx:pt>
          <cx:pt idx="307244">174</cx:pt>
          <cx:pt idx="307245">42</cx:pt>
          <cx:pt idx="307246">51</cx:pt>
          <cx:pt idx="307247">7</cx:pt>
          <cx:pt idx="307248">0</cx:pt>
          <cx:pt idx="307249">8</cx:pt>
          <cx:pt idx="307250">3</cx:pt>
          <cx:pt idx="307251">63</cx:pt>
          <cx:pt idx="307252">181</cx:pt>
          <cx:pt idx="307253">0</cx:pt>
          <cx:pt idx="307254">48</cx:pt>
          <cx:pt idx="307255">42</cx:pt>
          <cx:pt idx="307256">83</cx:pt>
          <cx:pt idx="307257">0</cx:pt>
          <cx:pt idx="307258">105</cx:pt>
          <cx:pt idx="307259">0</cx:pt>
          <cx:pt idx="307260">0</cx:pt>
          <cx:pt idx="307261">0</cx:pt>
          <cx:pt idx="307262">2</cx:pt>
          <cx:pt idx="307263">22</cx:pt>
          <cx:pt idx="307264">47</cx:pt>
          <cx:pt idx="307265">6</cx:pt>
          <cx:pt idx="307266">0</cx:pt>
          <cx:pt idx="307267">0</cx:pt>
          <cx:pt idx="307268">0</cx:pt>
          <cx:pt idx="307269">0</cx:pt>
          <cx:pt idx="307270">0</cx:pt>
          <cx:pt idx="307271">33</cx:pt>
          <cx:pt idx="307272">1</cx:pt>
          <cx:pt idx="307273">1</cx:pt>
          <cx:pt idx="307274">38</cx:pt>
          <cx:pt idx="307275">54</cx:pt>
          <cx:pt idx="307276">1</cx:pt>
          <cx:pt idx="307277">6</cx:pt>
          <cx:pt idx="307278">2</cx:pt>
          <cx:pt idx="307279">1</cx:pt>
          <cx:pt idx="307280">4</cx:pt>
          <cx:pt idx="307281">186</cx:pt>
          <cx:pt idx="307282">176</cx:pt>
          <cx:pt idx="307283">4</cx:pt>
          <cx:pt idx="307284">1</cx:pt>
          <cx:pt idx="307285">246</cx:pt>
          <cx:pt idx="307286">0</cx:pt>
          <cx:pt idx="307287">8</cx:pt>
          <cx:pt idx="307288">26</cx:pt>
          <cx:pt idx="307289">1</cx:pt>
          <cx:pt idx="307290">44</cx:pt>
          <cx:pt idx="307291">0</cx:pt>
          <cx:pt idx="307292">49</cx:pt>
          <cx:pt idx="307293">7</cx:pt>
          <cx:pt idx="307294">386</cx:pt>
          <cx:pt idx="307295">1</cx:pt>
          <cx:pt idx="307296">20</cx:pt>
          <cx:pt idx="307297">0</cx:pt>
          <cx:pt idx="307298">4</cx:pt>
          <cx:pt idx="307299">6</cx:pt>
          <cx:pt idx="307300">594</cx:pt>
          <cx:pt idx="307301">148</cx:pt>
          <cx:pt idx="307302">18</cx:pt>
          <cx:pt idx="307303">0</cx:pt>
          <cx:pt idx="307304">0</cx:pt>
          <cx:pt idx="307305">1</cx:pt>
          <cx:pt idx="307306">7</cx:pt>
          <cx:pt idx="307307">8</cx:pt>
          <cx:pt idx="307308">0</cx:pt>
          <cx:pt idx="307309">103</cx:pt>
          <cx:pt idx="307310">337</cx:pt>
          <cx:pt idx="307311">2</cx:pt>
          <cx:pt idx="307312">86</cx:pt>
          <cx:pt idx="307313">134</cx:pt>
          <cx:pt idx="307314">0</cx:pt>
          <cx:pt idx="307315">21</cx:pt>
          <cx:pt idx="307316">0</cx:pt>
          <cx:pt idx="307317">7</cx:pt>
          <cx:pt idx="307318">0</cx:pt>
          <cx:pt idx="307319">1</cx:pt>
          <cx:pt idx="307320">70</cx:pt>
          <cx:pt idx="307321">15</cx:pt>
          <cx:pt idx="307322">0</cx:pt>
          <cx:pt idx="307323">7</cx:pt>
          <cx:pt idx="307324">240</cx:pt>
          <cx:pt idx="307325">1</cx:pt>
          <cx:pt idx="307326">104</cx:pt>
          <cx:pt idx="307327">0</cx:pt>
          <cx:pt idx="307328">1</cx:pt>
          <cx:pt idx="307329">22</cx:pt>
          <cx:pt idx="307330">8</cx:pt>
          <cx:pt idx="307331">6</cx:pt>
          <cx:pt idx="307332">2</cx:pt>
          <cx:pt idx="307333">89</cx:pt>
          <cx:pt idx="307334">39</cx:pt>
          <cx:pt idx="307335">17</cx:pt>
          <cx:pt idx="307336">186</cx:pt>
          <cx:pt idx="307337">358</cx:pt>
          <cx:pt idx="307338">2</cx:pt>
          <cx:pt idx="307339">98</cx:pt>
          <cx:pt idx="307340">34</cx:pt>
          <cx:pt idx="307341">23</cx:pt>
          <cx:pt idx="307342">4</cx:pt>
          <cx:pt idx="307343">0</cx:pt>
          <cx:pt idx="307344">2</cx:pt>
          <cx:pt idx="307345">28</cx:pt>
          <cx:pt idx="307346">0</cx:pt>
          <cx:pt idx="307347">0</cx:pt>
          <cx:pt idx="307348">2</cx:pt>
          <cx:pt idx="307349">40</cx:pt>
          <cx:pt idx="307350">0</cx:pt>
          <cx:pt idx="307351">0</cx:pt>
          <cx:pt idx="307352">22</cx:pt>
          <cx:pt idx="307353">7</cx:pt>
          <cx:pt idx="307354">7</cx:pt>
          <cx:pt idx="307355">274</cx:pt>
          <cx:pt idx="307356">21</cx:pt>
          <cx:pt idx="307357">28</cx:pt>
          <cx:pt idx="307358">1</cx:pt>
          <cx:pt idx="307359">2</cx:pt>
          <cx:pt idx="307360">80</cx:pt>
          <cx:pt idx="307361">61</cx:pt>
          <cx:pt idx="307362">161</cx:pt>
          <cx:pt idx="307363">0</cx:pt>
          <cx:pt idx="307364">42</cx:pt>
          <cx:pt idx="307365">3</cx:pt>
          <cx:pt idx="307366">51</cx:pt>
          <cx:pt idx="307367">83</cx:pt>
          <cx:pt idx="307368">10</cx:pt>
          <cx:pt idx="307369">0</cx:pt>
          <cx:pt idx="307370">127</cx:pt>
          <cx:pt idx="307371">8</cx:pt>
          <cx:pt idx="307372">67</cx:pt>
          <cx:pt idx="307373">0</cx:pt>
          <cx:pt idx="307374">0</cx:pt>
          <cx:pt idx="307375">15</cx:pt>
          <cx:pt idx="307376">0</cx:pt>
          <cx:pt idx="307377">174</cx:pt>
          <cx:pt idx="307378">0</cx:pt>
          <cx:pt idx="307379">13</cx:pt>
          <cx:pt idx="307380">42</cx:pt>
          <cx:pt idx="307381">1</cx:pt>
          <cx:pt idx="307382">44</cx:pt>
          <cx:pt idx="307383">43</cx:pt>
          <cx:pt idx="307384">5</cx:pt>
          <cx:pt idx="307385">195</cx:pt>
          <cx:pt idx="307386">14</cx:pt>
          <cx:pt idx="307387">75</cx:pt>
          <cx:pt idx="307388">0</cx:pt>
          <cx:pt idx="307389">65</cx:pt>
          <cx:pt idx="307390">22</cx:pt>
          <cx:pt idx="307391">0</cx:pt>
          <cx:pt idx="307392">0</cx:pt>
          <cx:pt idx="307393">7</cx:pt>
          <cx:pt idx="307394">259</cx:pt>
          <cx:pt idx="307395">0</cx:pt>
          <cx:pt idx="307396">1</cx:pt>
          <cx:pt idx="307397">0</cx:pt>
          <cx:pt idx="307398">69</cx:pt>
          <cx:pt idx="307399">0</cx:pt>
          <cx:pt idx="307400">27</cx:pt>
          <cx:pt idx="307401">105</cx:pt>
          <cx:pt idx="307402">0</cx:pt>
          <cx:pt idx="307403">51</cx:pt>
          <cx:pt idx="307404">1</cx:pt>
          <cx:pt idx="307405">25</cx:pt>
          <cx:pt idx="307406">0</cx:pt>
          <cx:pt idx="307407">0</cx:pt>
          <cx:pt idx="307408">0</cx:pt>
          <cx:pt idx="307409">0</cx:pt>
          <cx:pt idx="307410">0</cx:pt>
          <cx:pt idx="307411">116</cx:pt>
          <cx:pt idx="307412">129</cx:pt>
          <cx:pt idx="307413">13</cx:pt>
          <cx:pt idx="307414">364</cx:pt>
          <cx:pt idx="307415">91</cx:pt>
          <cx:pt idx="307416">0</cx:pt>
          <cx:pt idx="307417">65</cx:pt>
          <cx:pt idx="307418">0</cx:pt>
          <cx:pt idx="307419">0</cx:pt>
          <cx:pt idx="307420">0</cx:pt>
          <cx:pt idx="307421">7</cx:pt>
          <cx:pt idx="307422">2</cx:pt>
          <cx:pt idx="307423">2</cx:pt>
          <cx:pt idx="307424">1</cx:pt>
          <cx:pt idx="307425">28</cx:pt>
          <cx:pt idx="307426">83</cx:pt>
          <cx:pt idx="307427">1</cx:pt>
          <cx:pt idx="307428">46</cx:pt>
          <cx:pt idx="307429">9</cx:pt>
          <cx:pt idx="307430">21</cx:pt>
          <cx:pt idx="307431">39</cx:pt>
          <cx:pt idx="307432">176</cx:pt>
          <cx:pt idx="307433">0</cx:pt>
          <cx:pt idx="307434">54</cx:pt>
          <cx:pt idx="307435">0</cx:pt>
          <cx:pt idx="307436">5</cx:pt>
          <cx:pt idx="307437">0</cx:pt>
          <cx:pt idx="307438">15</cx:pt>
          <cx:pt idx="307439">0</cx:pt>
          <cx:pt idx="307440">0</cx:pt>
          <cx:pt idx="307441">40</cx:pt>
          <cx:pt idx="307442">0</cx:pt>
          <cx:pt idx="307443">1</cx:pt>
          <cx:pt idx="307444">64</cx:pt>
          <cx:pt idx="307445">73</cx:pt>
          <cx:pt idx="307446">203</cx:pt>
          <cx:pt idx="307447">30</cx:pt>
          <cx:pt idx="307448">119</cx:pt>
          <cx:pt idx="307449">507</cx:pt>
          <cx:pt idx="307450">45</cx:pt>
          <cx:pt idx="307451">132</cx:pt>
          <cx:pt idx="307452">1</cx:pt>
          <cx:pt idx="307453">11</cx:pt>
          <cx:pt idx="307454">1</cx:pt>
          <cx:pt idx="307455">28</cx:pt>
          <cx:pt idx="307456">23</cx:pt>
          <cx:pt idx="307457">4</cx:pt>
          <cx:pt idx="307458">62</cx:pt>
          <cx:pt idx="307459">48</cx:pt>
          <cx:pt idx="307460">27</cx:pt>
          <cx:pt idx="307461">0</cx:pt>
          <cx:pt idx="307462">2</cx:pt>
          <cx:pt idx="307463">1</cx:pt>
          <cx:pt idx="307464">5</cx:pt>
          <cx:pt idx="307465">11</cx:pt>
          <cx:pt idx="307466">1</cx:pt>
          <cx:pt idx="307467">194</cx:pt>
          <cx:pt idx="307468">138</cx:pt>
          <cx:pt idx="307469">6</cx:pt>
          <cx:pt idx="307470">0</cx:pt>
          <cx:pt idx="307471">0</cx:pt>
          <cx:pt idx="307472">1</cx:pt>
          <cx:pt idx="307473">8</cx:pt>
          <cx:pt idx="307474">7</cx:pt>
          <cx:pt idx="307475">5</cx:pt>
          <cx:pt idx="307476">122</cx:pt>
          <cx:pt idx="307477">0</cx:pt>
          <cx:pt idx="307478">9</cx:pt>
          <cx:pt idx="307479">42</cx:pt>
          <cx:pt idx="307480">198</cx:pt>
          <cx:pt idx="307481">0</cx:pt>
          <cx:pt idx="307482">0</cx:pt>
          <cx:pt idx="307483">2</cx:pt>
          <cx:pt idx="307484">12</cx:pt>
          <cx:pt idx="307485">40</cx:pt>
          <cx:pt idx="307486">20</cx:pt>
          <cx:pt idx="307487">3</cx:pt>
          <cx:pt idx="307488">4</cx:pt>
          <cx:pt idx="307489">48</cx:pt>
          <cx:pt idx="307490">0</cx:pt>
          <cx:pt idx="307491">168</cx:pt>
          <cx:pt idx="307492">168</cx:pt>
          <cx:pt idx="307493">19</cx:pt>
          <cx:pt idx="307494">2</cx:pt>
          <cx:pt idx="307495">67</cx:pt>
          <cx:pt idx="307496">99</cx:pt>
          <cx:pt idx="307497">30</cx:pt>
          <cx:pt idx="307498">0</cx:pt>
          <cx:pt idx="307499">0</cx:pt>
          <cx:pt idx="307500">70</cx:pt>
          <cx:pt idx="307501">0</cx:pt>
          <cx:pt idx="307502">0</cx:pt>
          <cx:pt idx="307503">14</cx:pt>
          <cx:pt idx="307504">0</cx:pt>
          <cx:pt idx="307505">64</cx:pt>
          <cx:pt idx="307506">1</cx:pt>
          <cx:pt idx="307507">702</cx:pt>
          <cx:pt idx="307508">234</cx:pt>
          <cx:pt idx="307509">0</cx:pt>
          <cx:pt idx="307510">113</cx:pt>
          <cx:pt idx="307511">2</cx:pt>
          <cx:pt idx="307512">238</cx:pt>
          <cx:pt idx="307513">260</cx:pt>
          <cx:pt idx="307514">0</cx:pt>
          <cx:pt idx="307515">4</cx:pt>
          <cx:pt idx="307516">1</cx:pt>
          <cx:pt idx="307517">0</cx:pt>
          <cx:pt idx="307518">0</cx:pt>
          <cx:pt idx="307519">0</cx:pt>
          <cx:pt idx="307520">18</cx:pt>
          <cx:pt idx="307521">21</cx:pt>
          <cx:pt idx="307522">41</cx:pt>
          <cx:pt idx="307523">7</cx:pt>
          <cx:pt idx="307524">71</cx:pt>
          <cx:pt idx="307525">20</cx:pt>
          <cx:pt idx="307526">0</cx:pt>
          <cx:pt idx="307527">0</cx:pt>
          <cx:pt idx="307528">124</cx:pt>
          <cx:pt idx="307529">12</cx:pt>
          <cx:pt idx="307530">41</cx:pt>
          <cx:pt idx="307531">1</cx:pt>
          <cx:pt idx="307532">122</cx:pt>
          <cx:pt idx="307533">3</cx:pt>
          <cx:pt idx="307534">5</cx:pt>
          <cx:pt idx="307535">0</cx:pt>
          <cx:pt idx="307536">2</cx:pt>
          <cx:pt idx="307537">4</cx:pt>
          <cx:pt idx="307538">6</cx:pt>
          <cx:pt idx="307539">99</cx:pt>
          <cx:pt idx="307540">23</cx:pt>
          <cx:pt idx="307541">36</cx:pt>
          <cx:pt idx="307542">0</cx:pt>
          <cx:pt idx="307543">1</cx:pt>
          <cx:pt idx="307544">0</cx:pt>
          <cx:pt idx="307545">46</cx:pt>
          <cx:pt idx="307546">31</cx:pt>
          <cx:pt idx="307547">6</cx:pt>
          <cx:pt idx="307548">206</cx:pt>
          <cx:pt idx="307549">70</cx:pt>
          <cx:pt idx="307550">292</cx:pt>
          <cx:pt idx="307551">8</cx:pt>
          <cx:pt idx="307552">3</cx:pt>
          <cx:pt idx="307553">20</cx:pt>
          <cx:pt idx="307554">51</cx:pt>
          <cx:pt idx="307555">0</cx:pt>
          <cx:pt idx="307556">25</cx:pt>
          <cx:pt idx="307557">130</cx:pt>
          <cx:pt idx="307558">127</cx:pt>
          <cx:pt idx="307559">59</cx:pt>
          <cx:pt idx="307560">0</cx:pt>
          <cx:pt idx="307561">16</cx:pt>
          <cx:pt idx="307562">0</cx:pt>
          <cx:pt idx="307563">1</cx:pt>
          <cx:pt idx="307564">0</cx:pt>
          <cx:pt idx="307565">7</cx:pt>
          <cx:pt idx="307566">0</cx:pt>
          <cx:pt idx="307567">2</cx:pt>
          <cx:pt idx="307568">37</cx:pt>
          <cx:pt idx="307569">1</cx:pt>
          <cx:pt idx="307570">1</cx:pt>
          <cx:pt idx="307571">1</cx:pt>
          <cx:pt idx="307572">3</cx:pt>
          <cx:pt idx="307573">1</cx:pt>
          <cx:pt idx="307574">0</cx:pt>
          <cx:pt idx="307575">0</cx:pt>
          <cx:pt idx="307576">1</cx:pt>
          <cx:pt idx="307577">1</cx:pt>
          <cx:pt idx="307578">147</cx:pt>
          <cx:pt idx="307579">174</cx:pt>
          <cx:pt idx="307580">0</cx:pt>
          <cx:pt idx="307581">17</cx:pt>
          <cx:pt idx="307582">84</cx:pt>
          <cx:pt idx="307583">44</cx:pt>
          <cx:pt idx="307584">122</cx:pt>
          <cx:pt idx="307585">105</cx:pt>
          <cx:pt idx="307586">0</cx:pt>
          <cx:pt idx="307587">18</cx:pt>
          <cx:pt idx="307588">120</cx:pt>
          <cx:pt idx="307589">38</cx:pt>
          <cx:pt idx="307590">227</cx:pt>
          <cx:pt idx="307591">0</cx:pt>
          <cx:pt idx="307592">12</cx:pt>
          <cx:pt idx="307593">34</cx:pt>
          <cx:pt idx="307594">62</cx:pt>
          <cx:pt idx="307595">0</cx:pt>
          <cx:pt idx="307596">68</cx:pt>
          <cx:pt idx="307597">0</cx:pt>
          <cx:pt idx="307598">0</cx:pt>
          <cx:pt idx="307599">0</cx:pt>
          <cx:pt idx="307600">10</cx:pt>
          <cx:pt idx="307601">0</cx:pt>
          <cx:pt idx="307602">1</cx:pt>
          <cx:pt idx="307603">0</cx:pt>
          <cx:pt idx="307604">51</cx:pt>
          <cx:pt idx="307605">37</cx:pt>
          <cx:pt idx="307606">0</cx:pt>
          <cx:pt idx="307607">32</cx:pt>
          <cx:pt idx="307608">40</cx:pt>
          <cx:pt idx="307609">597</cx:pt>
          <cx:pt idx="307610">634</cx:pt>
          <cx:pt idx="307611">10</cx:pt>
          <cx:pt idx="307612">9</cx:pt>
          <cx:pt idx="307613">0</cx:pt>
          <cx:pt idx="307614">0</cx:pt>
          <cx:pt idx="307615">13</cx:pt>
          <cx:pt idx="307616">3</cx:pt>
          <cx:pt idx="307617">34</cx:pt>
          <cx:pt idx="307618">2</cx:pt>
          <cx:pt idx="307619">54</cx:pt>
          <cx:pt idx="307620">25</cx:pt>
          <cx:pt idx="307621">11</cx:pt>
          <cx:pt idx="307622">402</cx:pt>
          <cx:pt idx="307623">1</cx:pt>
          <cx:pt idx="307624">34</cx:pt>
          <cx:pt idx="307625">10</cx:pt>
          <cx:pt idx="307626">7</cx:pt>
          <cx:pt idx="307627">3</cx:pt>
          <cx:pt idx="307628">134</cx:pt>
          <cx:pt idx="307629">7</cx:pt>
          <cx:pt idx="307630">1</cx:pt>
          <cx:pt idx="307631">0</cx:pt>
          <cx:pt idx="307632">27</cx:pt>
          <cx:pt idx="307633">0</cx:pt>
          <cx:pt idx="307634">0</cx:pt>
          <cx:pt idx="307635">2</cx:pt>
          <cx:pt idx="307636">167</cx:pt>
          <cx:pt idx="307637">0</cx:pt>
          <cx:pt idx="307638">0</cx:pt>
          <cx:pt idx="307639">0</cx:pt>
          <cx:pt idx="307640">127</cx:pt>
          <cx:pt idx="307641">1</cx:pt>
          <cx:pt idx="307642">23</cx:pt>
          <cx:pt idx="307643">112</cx:pt>
          <cx:pt idx="307644">110</cx:pt>
          <cx:pt idx="307645">0</cx:pt>
          <cx:pt idx="307646">16</cx:pt>
          <cx:pt idx="307647">0</cx:pt>
          <cx:pt idx="307648">144</cx:pt>
          <cx:pt idx="307649">23</cx:pt>
          <cx:pt idx="307650">0</cx:pt>
          <cx:pt idx="307651">10</cx:pt>
          <cx:pt idx="307652">0</cx:pt>
          <cx:pt idx="307653">58</cx:pt>
          <cx:pt idx="307654">153</cx:pt>
          <cx:pt idx="307655">148</cx:pt>
          <cx:pt idx="307656">9</cx:pt>
          <cx:pt idx="307657">8</cx:pt>
          <cx:pt idx="307658">353</cx:pt>
          <cx:pt idx="307659">150</cx:pt>
          <cx:pt idx="307660">0</cx:pt>
          <cx:pt idx="307661">0</cx:pt>
          <cx:pt idx="307662">6</cx:pt>
          <cx:pt idx="307663">0</cx:pt>
          <cx:pt idx="307664">11</cx:pt>
          <cx:pt idx="307665">18</cx:pt>
          <cx:pt idx="307666">28</cx:pt>
          <cx:pt idx="307667">0</cx:pt>
          <cx:pt idx="307668">4</cx:pt>
          <cx:pt idx="307669">0</cx:pt>
          <cx:pt idx="307670">0</cx:pt>
          <cx:pt idx="307671">0</cx:pt>
          <cx:pt idx="307672">50</cx:pt>
          <cx:pt idx="307673">0</cx:pt>
          <cx:pt idx="307674">1</cx:pt>
          <cx:pt idx="307675">0</cx:pt>
          <cx:pt idx="307676">84</cx:pt>
          <cx:pt idx="307677">28</cx:pt>
          <cx:pt idx="307678">14</cx:pt>
          <cx:pt idx="307679">62</cx:pt>
          <cx:pt idx="307680">4</cx:pt>
          <cx:pt idx="307681">9</cx:pt>
          <cx:pt idx="307682">24</cx:pt>
          <cx:pt idx="307683">5</cx:pt>
          <cx:pt idx="307684">0</cx:pt>
          <cx:pt idx="307685">0</cx:pt>
          <cx:pt idx="307686">22</cx:pt>
          <cx:pt idx="307687">281</cx:pt>
          <cx:pt idx="307688">77</cx:pt>
          <cx:pt idx="307689">11</cx:pt>
          <cx:pt idx="307690">168</cx:pt>
          <cx:pt idx="307691">0</cx:pt>
          <cx:pt idx="307692">16</cx:pt>
          <cx:pt idx="307693">47</cx:pt>
          <cx:pt idx="307694">130</cx:pt>
          <cx:pt idx="307695">169</cx:pt>
          <cx:pt idx="307696">79</cx:pt>
          <cx:pt idx="307697">0</cx:pt>
          <cx:pt idx="307698">3</cx:pt>
          <cx:pt idx="307699">139</cx:pt>
          <cx:pt idx="307700">119</cx:pt>
          <cx:pt idx="307701">5</cx:pt>
          <cx:pt idx="307702">0</cx:pt>
          <cx:pt idx="307703">0</cx:pt>
          <cx:pt idx="307704">20</cx:pt>
          <cx:pt idx="307705">3</cx:pt>
          <cx:pt idx="307706">33</cx:pt>
          <cx:pt idx="307707">11</cx:pt>
          <cx:pt idx="307708">0</cx:pt>
          <cx:pt idx="307709">0</cx:pt>
          <cx:pt idx="307710">12</cx:pt>
          <cx:pt idx="307711">0</cx:pt>
          <cx:pt idx="307712">24</cx:pt>
          <cx:pt idx="307713">39</cx:pt>
          <cx:pt idx="307714">26</cx:pt>
          <cx:pt idx="307715">56</cx:pt>
          <cx:pt idx="307716">39</cx:pt>
          <cx:pt idx="307717">2</cx:pt>
          <cx:pt idx="307718">0</cx:pt>
          <cx:pt idx="307719">6</cx:pt>
          <cx:pt idx="307720">0</cx:pt>
          <cx:pt idx="307721">31</cx:pt>
          <cx:pt idx="307722">0</cx:pt>
          <cx:pt idx="307723">14</cx:pt>
          <cx:pt idx="307724">163</cx:pt>
          <cx:pt idx="307725">6</cx:pt>
          <cx:pt idx="307726">1</cx:pt>
          <cx:pt idx="307727">60</cx:pt>
          <cx:pt idx="307728">9</cx:pt>
          <cx:pt idx="307729">206</cx:pt>
          <cx:pt idx="307730">0</cx:pt>
          <cx:pt idx="307731">15</cx:pt>
          <cx:pt idx="307732">1</cx:pt>
          <cx:pt idx="307733">3</cx:pt>
          <cx:pt idx="307734">0</cx:pt>
          <cx:pt idx="307735">1</cx:pt>
          <cx:pt idx="307736">1</cx:pt>
          <cx:pt idx="307737">5</cx:pt>
          <cx:pt idx="307738">1</cx:pt>
          <cx:pt idx="307739">0</cx:pt>
          <cx:pt idx="307740">12</cx:pt>
          <cx:pt idx="307741">0</cx:pt>
          <cx:pt idx="307742">7</cx:pt>
          <cx:pt idx="307743">23</cx:pt>
          <cx:pt idx="307744">6</cx:pt>
          <cx:pt idx="307745">0</cx:pt>
          <cx:pt idx="307746">38</cx:pt>
          <cx:pt idx="307747">1</cx:pt>
          <cx:pt idx="307748">32</cx:pt>
          <cx:pt idx="307749">16</cx:pt>
          <cx:pt idx="307750">1</cx:pt>
          <cx:pt idx="307751">6</cx:pt>
          <cx:pt idx="307752">42</cx:pt>
          <cx:pt idx="307753">17</cx:pt>
          <cx:pt idx="307754">302</cx:pt>
          <cx:pt idx="307755">26</cx:pt>
          <cx:pt idx="307756">15</cx:pt>
          <cx:pt idx="307757">0</cx:pt>
          <cx:pt idx="307758">6</cx:pt>
          <cx:pt idx="307759">49</cx:pt>
          <cx:pt idx="307760">0</cx:pt>
          <cx:pt idx="307761">26</cx:pt>
          <cx:pt idx="307762">14</cx:pt>
          <cx:pt idx="307763">7</cx:pt>
          <cx:pt idx="307764">0</cx:pt>
          <cx:pt idx="307765">0</cx:pt>
          <cx:pt idx="307766">273</cx:pt>
          <cx:pt idx="307767">105</cx:pt>
          <cx:pt idx="307768">32</cx:pt>
          <cx:pt idx="307769">9</cx:pt>
          <cx:pt idx="307770">0</cx:pt>
          <cx:pt idx="307771">0</cx:pt>
          <cx:pt idx="307772">6</cx:pt>
          <cx:pt idx="307773">153</cx:pt>
          <cx:pt idx="307774">0</cx:pt>
          <cx:pt idx="307775">0</cx:pt>
          <cx:pt idx="307776">16</cx:pt>
          <cx:pt idx="307777">0</cx:pt>
          <cx:pt idx="307778">339</cx:pt>
          <cx:pt idx="307779">0</cx:pt>
          <cx:pt idx="307780">0</cx:pt>
          <cx:pt idx="307781">0</cx:pt>
          <cx:pt idx="307782">0</cx:pt>
          <cx:pt idx="307783">0</cx:pt>
          <cx:pt idx="307784">1</cx:pt>
          <cx:pt idx="307785">0</cx:pt>
          <cx:pt idx="307786">0</cx:pt>
          <cx:pt idx="307787">1</cx:pt>
          <cx:pt idx="307788">0</cx:pt>
          <cx:pt idx="307789">13</cx:pt>
          <cx:pt idx="307790">0</cx:pt>
          <cx:pt idx="307791">0</cx:pt>
          <cx:pt idx="307792">134</cx:pt>
          <cx:pt idx="307793">1</cx:pt>
          <cx:pt idx="307794">0</cx:pt>
          <cx:pt idx="307795">1</cx:pt>
          <cx:pt idx="307796">0</cx:pt>
          <cx:pt idx="307797">79</cx:pt>
          <cx:pt idx="307798">0</cx:pt>
          <cx:pt idx="307799">33</cx:pt>
          <cx:pt idx="307800">86</cx:pt>
          <cx:pt idx="307801">0</cx:pt>
          <cx:pt idx="307802">2</cx:pt>
          <cx:pt idx="307803">0</cx:pt>
          <cx:pt idx="307804">6</cx:pt>
          <cx:pt idx="307805">0</cx:pt>
          <cx:pt idx="307806">0</cx:pt>
          <cx:pt idx="307807">6</cx:pt>
          <cx:pt idx="307808">0</cx:pt>
          <cx:pt idx="307809">0</cx:pt>
          <cx:pt idx="307810">0</cx:pt>
          <cx:pt idx="307811">4</cx:pt>
          <cx:pt idx="307812">195</cx:pt>
          <cx:pt idx="307813">0</cx:pt>
          <cx:pt idx="307814">0</cx:pt>
          <cx:pt idx="307815">12</cx:pt>
          <cx:pt idx="307816">29</cx:pt>
          <cx:pt idx="307817">56</cx:pt>
          <cx:pt idx="307818">3</cx:pt>
          <cx:pt idx="307819">4</cx:pt>
          <cx:pt idx="307820">235</cx:pt>
          <cx:pt idx="307821">0</cx:pt>
          <cx:pt idx="307822">15</cx:pt>
          <cx:pt idx="307823">0</cx:pt>
          <cx:pt idx="307824">1</cx:pt>
          <cx:pt idx="307825">33</cx:pt>
          <cx:pt idx="307826">61</cx:pt>
          <cx:pt idx="307827">35</cx:pt>
          <cx:pt idx="307828">434</cx:pt>
          <cx:pt idx="307829">96</cx:pt>
          <cx:pt idx="307830">0</cx:pt>
          <cx:pt idx="307831">3</cx:pt>
          <cx:pt idx="307832">74</cx:pt>
          <cx:pt idx="307833">0</cx:pt>
          <cx:pt idx="307834">24</cx:pt>
          <cx:pt idx="307835">1</cx:pt>
          <cx:pt idx="307836">1</cx:pt>
          <cx:pt idx="307837">0</cx:pt>
          <cx:pt idx="307838">14</cx:pt>
          <cx:pt idx="307839">85</cx:pt>
          <cx:pt idx="307840">2</cx:pt>
          <cx:pt idx="307841">8</cx:pt>
          <cx:pt idx="307842">96</cx:pt>
          <cx:pt idx="307843">165</cx:pt>
          <cx:pt idx="307844">2</cx:pt>
          <cx:pt idx="307845">12</cx:pt>
          <cx:pt idx="307846">43</cx:pt>
          <cx:pt idx="307847">4</cx:pt>
          <cx:pt idx="307848">0</cx:pt>
          <cx:pt idx="307849">3</cx:pt>
          <cx:pt idx="307850">1</cx:pt>
          <cx:pt idx="307851">8</cx:pt>
          <cx:pt idx="307852">12</cx:pt>
          <cx:pt idx="307853">12</cx:pt>
          <cx:pt idx="307854">182</cx:pt>
          <cx:pt idx="307855">3</cx:pt>
          <cx:pt idx="307856">28</cx:pt>
          <cx:pt idx="307857">9</cx:pt>
          <cx:pt idx="307858">28</cx:pt>
          <cx:pt idx="307859">1</cx:pt>
          <cx:pt idx="307860">5</cx:pt>
          <cx:pt idx="307861">61</cx:pt>
          <cx:pt idx="307862">30</cx:pt>
          <cx:pt idx="307863">69</cx:pt>
          <cx:pt idx="307864">2</cx:pt>
          <cx:pt idx="307865">0</cx:pt>
          <cx:pt idx="307866">27</cx:pt>
          <cx:pt idx="307867">83</cx:pt>
          <cx:pt idx="307868">8</cx:pt>
          <cx:pt idx="307869">38</cx:pt>
          <cx:pt idx="307870">463</cx:pt>
          <cx:pt idx="307871">3</cx:pt>
          <cx:pt idx="307872">106</cx:pt>
          <cx:pt idx="307873">1</cx:pt>
          <cx:pt idx="307874">15</cx:pt>
          <cx:pt idx="307875">50</cx:pt>
          <cx:pt idx="307876">3</cx:pt>
          <cx:pt idx="307877">2</cx:pt>
          <cx:pt idx="307878">2</cx:pt>
          <cx:pt idx="307879">14</cx:pt>
          <cx:pt idx="307880">34</cx:pt>
          <cx:pt idx="307881">2</cx:pt>
          <cx:pt idx="307882">1</cx:pt>
          <cx:pt idx="307883">0</cx:pt>
          <cx:pt idx="307884">0</cx:pt>
          <cx:pt idx="307885">0</cx:pt>
          <cx:pt idx="307886">9</cx:pt>
          <cx:pt idx="307887">0</cx:pt>
          <cx:pt idx="307888">13</cx:pt>
          <cx:pt idx="307889">25</cx:pt>
          <cx:pt idx="307890">0</cx:pt>
          <cx:pt idx="307891">0</cx:pt>
          <cx:pt idx="307892">1</cx:pt>
          <cx:pt idx="307893">29</cx:pt>
          <cx:pt idx="307894">0</cx:pt>
          <cx:pt idx="307895">1</cx:pt>
          <cx:pt idx="307896">0</cx:pt>
          <cx:pt idx="307897">6</cx:pt>
          <cx:pt idx="307898">84</cx:pt>
          <cx:pt idx="307899">0</cx:pt>
          <cx:pt idx="307900">0</cx:pt>
          <cx:pt idx="307901">26</cx:pt>
          <cx:pt idx="307902">41</cx:pt>
          <cx:pt idx="307903">10</cx:pt>
          <cx:pt idx="307904">276</cx:pt>
          <cx:pt idx="307905">8</cx:pt>
          <cx:pt idx="307906">35</cx:pt>
          <cx:pt idx="307907">98</cx:pt>
          <cx:pt idx="307908">67</cx:pt>
          <cx:pt idx="307909">0</cx:pt>
          <cx:pt idx="307910">6</cx:pt>
          <cx:pt idx="307911">132</cx:pt>
          <cx:pt idx="307912">63</cx:pt>
          <cx:pt idx="307913">36</cx:pt>
          <cx:pt idx="307914">7</cx:pt>
          <cx:pt idx="307915">20</cx:pt>
          <cx:pt idx="307916">2</cx:pt>
          <cx:pt idx="307917">69</cx:pt>
          <cx:pt idx="307918">2</cx:pt>
          <cx:pt idx="307919">1</cx:pt>
          <cx:pt idx="307920">0</cx:pt>
          <cx:pt idx="307921">0</cx:pt>
          <cx:pt idx="307922">58</cx:pt>
          <cx:pt idx="307923">103</cx:pt>
          <cx:pt idx="307924">0</cx:pt>
          <cx:pt idx="307925">24</cx:pt>
          <cx:pt idx="307926">0</cx:pt>
          <cx:pt idx="307927">8</cx:pt>
          <cx:pt idx="307928">127</cx:pt>
          <cx:pt idx="307929">23</cx:pt>
          <cx:pt idx="307930">4</cx:pt>
          <cx:pt idx="307931">136</cx:pt>
          <cx:pt idx="307932">49</cx:pt>
          <cx:pt idx="307933">46</cx:pt>
          <cx:pt idx="307934">0</cx:pt>
          <cx:pt idx="307935">9</cx:pt>
          <cx:pt idx="307936">2</cx:pt>
          <cx:pt idx="307937">37</cx:pt>
          <cx:pt idx="307938">9</cx:pt>
          <cx:pt idx="307939">1</cx:pt>
          <cx:pt idx="307940">21</cx:pt>
          <cx:pt idx="307941">55</cx:pt>
          <cx:pt idx="307942">2</cx:pt>
          <cx:pt idx="307943">0</cx:pt>
          <cx:pt idx="307944">0</cx:pt>
          <cx:pt idx="307945">34</cx:pt>
          <cx:pt idx="307946">24</cx:pt>
          <cx:pt idx="307947">0</cx:pt>
          <cx:pt idx="307948">1</cx:pt>
          <cx:pt idx="307949">0</cx:pt>
          <cx:pt idx="307950">0</cx:pt>
          <cx:pt idx="307951">0</cx:pt>
          <cx:pt idx="307952">115</cx:pt>
          <cx:pt idx="307953">8</cx:pt>
          <cx:pt idx="307954">0</cx:pt>
          <cx:pt idx="307955">15</cx:pt>
          <cx:pt idx="307956">61</cx:pt>
          <cx:pt idx="307957">0</cx:pt>
          <cx:pt idx="307958">1</cx:pt>
          <cx:pt idx="307959">15</cx:pt>
          <cx:pt idx="307960">15</cx:pt>
          <cx:pt idx="307961">33</cx:pt>
          <cx:pt idx="307962">138</cx:pt>
          <cx:pt idx="307963">0</cx:pt>
          <cx:pt idx="307964">28</cx:pt>
          <cx:pt idx="307965">2</cx:pt>
          <cx:pt idx="307966">2</cx:pt>
          <cx:pt idx="307967">5</cx:pt>
          <cx:pt idx="307968">1</cx:pt>
          <cx:pt idx="307969">1</cx:pt>
          <cx:pt idx="307970">1</cx:pt>
          <cx:pt idx="307971">1</cx:pt>
          <cx:pt idx="307972">1</cx:pt>
          <cx:pt idx="307973">0</cx:pt>
          <cx:pt idx="307974">264</cx:pt>
          <cx:pt idx="307975">0</cx:pt>
          <cx:pt idx="307976">4</cx:pt>
          <cx:pt idx="307977">1</cx:pt>
          <cx:pt idx="307978">20</cx:pt>
          <cx:pt idx="307979">0</cx:pt>
          <cx:pt idx="307980">11</cx:pt>
          <cx:pt idx="307981">0</cx:pt>
          <cx:pt idx="307982">0</cx:pt>
          <cx:pt idx="307983">1</cx:pt>
          <cx:pt idx="307984">0</cx:pt>
          <cx:pt idx="307985">32</cx:pt>
          <cx:pt idx="307986">0</cx:pt>
          <cx:pt idx="307987">18</cx:pt>
          <cx:pt idx="307988">34</cx:pt>
          <cx:pt idx="307989">0</cx:pt>
          <cx:pt idx="307990">0</cx:pt>
          <cx:pt idx="307991">0</cx:pt>
          <cx:pt idx="307992">10</cx:pt>
          <cx:pt idx="307993">122</cx:pt>
          <cx:pt idx="307994">0</cx:pt>
          <cx:pt idx="307995">38</cx:pt>
          <cx:pt idx="307996">11</cx:pt>
          <cx:pt idx="307997">0</cx:pt>
          <cx:pt idx="307998">0</cx:pt>
          <cx:pt idx="307999">0</cx:pt>
          <cx:pt idx="308000">14</cx:pt>
          <cx:pt idx="308001">20</cx:pt>
          <cx:pt idx="308002">107</cx:pt>
          <cx:pt idx="308003">4</cx:pt>
          <cx:pt idx="308004">42</cx:pt>
          <cx:pt idx="308005">0</cx:pt>
          <cx:pt idx="308006">7</cx:pt>
          <cx:pt idx="308007">25</cx:pt>
          <cx:pt idx="308008">7</cx:pt>
          <cx:pt idx="308009">3</cx:pt>
          <cx:pt idx="308010">1</cx:pt>
          <cx:pt idx="308011">16</cx:pt>
          <cx:pt idx="308012">0</cx:pt>
          <cx:pt idx="308013">99</cx:pt>
          <cx:pt idx="308014">0</cx:pt>
          <cx:pt idx="308015">0</cx:pt>
          <cx:pt idx="308016">6</cx:pt>
          <cx:pt idx="308017">24</cx:pt>
          <cx:pt idx="308018">0</cx:pt>
          <cx:pt idx="308019">0</cx:pt>
          <cx:pt idx="308020">7</cx:pt>
          <cx:pt idx="308021">6</cx:pt>
          <cx:pt idx="308022">22</cx:pt>
          <cx:pt idx="308023">71</cx:pt>
          <cx:pt idx="308024">321</cx:pt>
          <cx:pt idx="308025">2</cx:pt>
          <cx:pt idx="308026">0</cx:pt>
          <cx:pt idx="308027">1</cx:pt>
          <cx:pt idx="308028">2</cx:pt>
          <cx:pt idx="308029">1</cx:pt>
          <cx:pt idx="308030">10</cx:pt>
          <cx:pt idx="308031">6</cx:pt>
          <cx:pt idx="308032">0</cx:pt>
          <cx:pt idx="308033">252</cx:pt>
          <cx:pt idx="308034">49</cx:pt>
          <cx:pt idx="308035">1</cx:pt>
          <cx:pt idx="308036">44</cx:pt>
          <cx:pt idx="308037">34</cx:pt>
          <cx:pt idx="308038">15</cx:pt>
          <cx:pt idx="308039">0</cx:pt>
          <cx:pt idx="308040">1</cx:pt>
          <cx:pt idx="308041">0</cx:pt>
          <cx:pt idx="308042">0</cx:pt>
          <cx:pt idx="308043">0</cx:pt>
          <cx:pt idx="308044">6</cx:pt>
          <cx:pt idx="308045">91</cx:pt>
          <cx:pt idx="308046">680</cx:pt>
          <cx:pt idx="308047">60</cx:pt>
          <cx:pt idx="308048">39</cx:pt>
          <cx:pt idx="308049">644</cx:pt>
          <cx:pt idx="308050">23</cx:pt>
          <cx:pt idx="308051">1</cx:pt>
          <cx:pt idx="308052">10</cx:pt>
          <cx:pt idx="308053">0</cx:pt>
          <cx:pt idx="308054">81</cx:pt>
          <cx:pt idx="308055">324</cx:pt>
          <cx:pt idx="308056">2</cx:pt>
          <cx:pt idx="308057">29</cx:pt>
          <cx:pt idx="308058">8</cx:pt>
          <cx:pt idx="308059">5</cx:pt>
          <cx:pt idx="308060">239</cx:pt>
          <cx:pt idx="308061">14</cx:pt>
          <cx:pt idx="308062">70</cx:pt>
          <cx:pt idx="308063">18</cx:pt>
          <cx:pt idx="308064">0</cx:pt>
          <cx:pt idx="308065">13</cx:pt>
          <cx:pt idx="308066">1</cx:pt>
          <cx:pt idx="308067">46</cx:pt>
          <cx:pt idx="308068">0</cx:pt>
          <cx:pt idx="308069">9</cx:pt>
          <cx:pt idx="308070">58</cx:pt>
          <cx:pt idx="308071">20</cx:pt>
          <cx:pt idx="308072">147</cx:pt>
          <cx:pt idx="308073">4</cx:pt>
          <cx:pt idx="308074">6</cx:pt>
          <cx:pt idx="308075">6</cx:pt>
          <cx:pt idx="308076">1</cx:pt>
          <cx:pt idx="308077">757</cx:pt>
          <cx:pt idx="308078">28</cx:pt>
          <cx:pt idx="308079">1</cx:pt>
          <cx:pt idx="308080">1</cx:pt>
          <cx:pt idx="308081">22</cx:pt>
          <cx:pt idx="308082">14</cx:pt>
          <cx:pt idx="308083">0</cx:pt>
          <cx:pt idx="308084">0</cx:pt>
          <cx:pt idx="308085">5</cx:pt>
          <cx:pt idx="308086">0</cx:pt>
          <cx:pt idx="308087">0</cx:pt>
          <cx:pt idx="308088">0</cx:pt>
          <cx:pt idx="308089">1</cx:pt>
          <cx:pt idx="308090">1</cx:pt>
          <cx:pt idx="308091">319</cx:pt>
          <cx:pt idx="308092">0</cx:pt>
          <cx:pt idx="308093">0</cx:pt>
          <cx:pt idx="308094">1</cx:pt>
          <cx:pt idx="308095">0</cx:pt>
          <cx:pt idx="308096">0</cx:pt>
          <cx:pt idx="308097">0</cx:pt>
          <cx:pt idx="308098">1</cx:pt>
          <cx:pt idx="308099">0</cx:pt>
          <cx:pt idx="308100">1</cx:pt>
          <cx:pt idx="308101">1</cx:pt>
          <cx:pt idx="308102">1</cx:pt>
          <cx:pt idx="308103">0</cx:pt>
          <cx:pt idx="308104">0</cx:pt>
          <cx:pt idx="308105">34</cx:pt>
          <cx:pt idx="308106">0</cx:pt>
          <cx:pt idx="308107">13</cx:pt>
          <cx:pt idx="308108">12</cx:pt>
          <cx:pt idx="308109">49</cx:pt>
          <cx:pt idx="308110">0</cx:pt>
          <cx:pt idx="308111">0</cx:pt>
          <cx:pt idx="308112">43</cx:pt>
          <cx:pt idx="308113">59</cx:pt>
          <cx:pt idx="308114">0</cx:pt>
          <cx:pt idx="308115">61</cx:pt>
          <cx:pt idx="308116">8</cx:pt>
          <cx:pt idx="308117">20</cx:pt>
          <cx:pt idx="308118">15</cx:pt>
          <cx:pt idx="308119">0</cx:pt>
          <cx:pt idx="308120">0</cx:pt>
          <cx:pt idx="308121">22</cx:pt>
          <cx:pt idx="308122">0</cx:pt>
          <cx:pt idx="308123">16</cx:pt>
          <cx:pt idx="308124">28</cx:pt>
          <cx:pt idx="308125">0</cx:pt>
          <cx:pt idx="308126">3</cx:pt>
          <cx:pt idx="308127">1</cx:pt>
          <cx:pt idx="308128">0</cx:pt>
          <cx:pt idx="308129">154</cx:pt>
          <cx:pt idx="308130">91</cx:pt>
          <cx:pt idx="308131">1</cx:pt>
          <cx:pt idx="308132">0</cx:pt>
          <cx:pt idx="308133">2</cx:pt>
          <cx:pt idx="308134">4</cx:pt>
          <cx:pt idx="308135">6</cx:pt>
          <cx:pt idx="308136">2</cx:pt>
          <cx:pt idx="308137">133</cx:pt>
          <cx:pt idx="308138">0</cx:pt>
          <cx:pt idx="308139">1</cx:pt>
          <cx:pt idx="308140">5</cx:pt>
          <cx:pt idx="308141">0</cx:pt>
          <cx:pt idx="308142">0</cx:pt>
          <cx:pt idx="308143">0</cx:pt>
          <cx:pt idx="308144">20</cx:pt>
          <cx:pt idx="308145">79</cx:pt>
          <cx:pt idx="308146">134</cx:pt>
          <cx:pt idx="308147">44</cx:pt>
          <cx:pt idx="308148">0</cx:pt>
          <cx:pt idx="308149">1</cx:pt>
          <cx:pt idx="308150">14</cx:pt>
          <cx:pt idx="308151">0</cx:pt>
          <cx:pt idx="308152">1</cx:pt>
          <cx:pt idx="308153">15</cx:pt>
          <cx:pt idx="308154">0</cx:pt>
          <cx:pt idx="308155">0</cx:pt>
          <cx:pt idx="308156">0</cx:pt>
          <cx:pt idx="308157">6</cx:pt>
          <cx:pt idx="308158">316</cx:pt>
          <cx:pt idx="308159">6</cx:pt>
          <cx:pt idx="308160">6</cx:pt>
          <cx:pt idx="308161">3</cx:pt>
          <cx:pt idx="308162">351</cx:pt>
          <cx:pt idx="308163">120</cx:pt>
          <cx:pt idx="308164">194</cx:pt>
          <cx:pt idx="308165">43</cx:pt>
          <cx:pt idx="308166">39</cx:pt>
          <cx:pt idx="308167">1</cx:pt>
          <cx:pt idx="308168">0</cx:pt>
          <cx:pt idx="308169">0</cx:pt>
          <cx:pt idx="308170">28</cx:pt>
          <cx:pt idx="308171">34</cx:pt>
          <cx:pt idx="308172">134</cx:pt>
          <cx:pt idx="308173">166</cx:pt>
          <cx:pt idx="308174">286</cx:pt>
          <cx:pt idx="308175">0</cx:pt>
          <cx:pt idx="308176">0</cx:pt>
          <cx:pt idx="308177">11</cx:pt>
          <cx:pt idx="308178">0</cx:pt>
          <cx:pt idx="308179">4</cx:pt>
          <cx:pt idx="308180">1</cx:pt>
          <cx:pt idx="308181">167</cx:pt>
          <cx:pt idx="308182">593</cx:pt>
          <cx:pt idx="308183">840</cx:pt>
          <cx:pt idx="308184">87</cx:pt>
          <cx:pt idx="308185">2</cx:pt>
          <cx:pt idx="308186">129</cx:pt>
          <cx:pt idx="308187">7</cx:pt>
          <cx:pt idx="308188">0</cx:pt>
          <cx:pt idx="308189">112</cx:pt>
          <cx:pt idx="308190">157</cx:pt>
          <cx:pt idx="308191">155</cx:pt>
          <cx:pt idx="308192">55</cx:pt>
          <cx:pt idx="308193">10</cx:pt>
          <cx:pt idx="308194">21</cx:pt>
          <cx:pt idx="308195">1</cx:pt>
          <cx:pt idx="308196">155</cx:pt>
          <cx:pt idx="308197">14</cx:pt>
          <cx:pt idx="308198">7</cx:pt>
          <cx:pt idx="308199">3</cx:pt>
          <cx:pt idx="308200">160</cx:pt>
          <cx:pt idx="308201">65</cx:pt>
          <cx:pt idx="308202">0</cx:pt>
          <cx:pt idx="308203">0</cx:pt>
          <cx:pt idx="308204">41</cx:pt>
          <cx:pt idx="308205">1</cx:pt>
          <cx:pt idx="308206">103</cx:pt>
          <cx:pt idx="308207">3</cx:pt>
          <cx:pt idx="308208">0</cx:pt>
          <cx:pt idx="308209">5</cx:pt>
          <cx:pt idx="308210">90</cx:pt>
          <cx:pt idx="308211">11</cx:pt>
          <cx:pt idx="308212">196</cx:pt>
          <cx:pt idx="308213">19</cx:pt>
          <cx:pt idx="308214">1</cx:pt>
          <cx:pt idx="308215">0</cx:pt>
          <cx:pt idx="308216">70</cx:pt>
          <cx:pt idx="308217">36</cx:pt>
          <cx:pt idx="308218">9</cx:pt>
          <cx:pt idx="308219">58</cx:pt>
          <cx:pt idx="308220">1</cx:pt>
          <cx:pt idx="308221">1</cx:pt>
          <cx:pt idx="308222">0</cx:pt>
          <cx:pt idx="308223">0</cx:pt>
          <cx:pt idx="308224">4</cx:pt>
          <cx:pt idx="308225">0</cx:pt>
          <cx:pt idx="308226">0</cx:pt>
          <cx:pt idx="308227">1</cx:pt>
          <cx:pt idx="308228">0</cx:pt>
          <cx:pt idx="308229">0</cx:pt>
          <cx:pt idx="308230">0</cx:pt>
          <cx:pt idx="308231">0</cx:pt>
          <cx:pt idx="308232">0</cx:pt>
          <cx:pt idx="308233">1</cx:pt>
          <cx:pt idx="308234">1</cx:pt>
          <cx:pt idx="308235">0</cx:pt>
          <cx:pt idx="308236">0</cx:pt>
          <cx:pt idx="308237">3</cx:pt>
          <cx:pt idx="308238">5</cx:pt>
          <cx:pt idx="308239">2</cx:pt>
          <cx:pt idx="308240">0</cx:pt>
          <cx:pt idx="308241">0</cx:pt>
          <cx:pt idx="308242">1</cx:pt>
          <cx:pt idx="308243">0</cx:pt>
          <cx:pt idx="308244">30</cx:pt>
          <cx:pt idx="308245">35</cx:pt>
          <cx:pt idx="308246">0</cx:pt>
          <cx:pt idx="308247">0</cx:pt>
          <cx:pt idx="308248">12</cx:pt>
          <cx:pt idx="308249">20</cx:pt>
          <cx:pt idx="308250">6</cx:pt>
          <cx:pt idx="308251">59</cx:pt>
          <cx:pt idx="308252">2</cx:pt>
          <cx:pt idx="308253">0</cx:pt>
          <cx:pt idx="308254">47</cx:pt>
          <cx:pt idx="308255">23</cx:pt>
          <cx:pt idx="308256">0</cx:pt>
          <cx:pt idx="308257">2</cx:pt>
          <cx:pt idx="308258">22</cx:pt>
          <cx:pt idx="308259">14</cx:pt>
          <cx:pt idx="308260">0</cx:pt>
          <cx:pt idx="308261">10</cx:pt>
          <cx:pt idx="308262">0</cx:pt>
          <cx:pt idx="308263">4</cx:pt>
          <cx:pt idx="308264">164</cx:pt>
          <cx:pt idx="308265">3</cx:pt>
          <cx:pt idx="308266">0</cx:pt>
          <cx:pt idx="308267">9</cx:pt>
          <cx:pt idx="308268">0</cx:pt>
          <cx:pt idx="308269">44</cx:pt>
          <cx:pt idx="308270">0</cx:pt>
          <cx:pt idx="308271">86</cx:pt>
          <cx:pt idx="308272">26</cx:pt>
          <cx:pt idx="308273">0</cx:pt>
          <cx:pt idx="308274">124</cx:pt>
          <cx:pt idx="308275">0</cx:pt>
          <cx:pt idx="308276">0</cx:pt>
          <cx:pt idx="308277">5</cx:pt>
          <cx:pt idx="308278">4</cx:pt>
          <cx:pt idx="308279">0</cx:pt>
          <cx:pt idx="308280">166</cx:pt>
          <cx:pt idx="308281">20</cx:pt>
          <cx:pt idx="308282">29</cx:pt>
          <cx:pt idx="308283">0</cx:pt>
          <cx:pt idx="308284">34</cx:pt>
          <cx:pt idx="308285">188</cx:pt>
          <cx:pt idx="308286">1</cx:pt>
          <cx:pt idx="308287">22</cx:pt>
          <cx:pt idx="308288">173</cx:pt>
          <cx:pt idx="308289">2</cx:pt>
          <cx:pt idx="308290">505</cx:pt>
          <cx:pt idx="308291">2</cx:pt>
          <cx:pt idx="308292">3</cx:pt>
          <cx:pt idx="308293">18</cx:pt>
          <cx:pt idx="308294">7</cx:pt>
          <cx:pt idx="308295">56</cx:pt>
          <cx:pt idx="308296">0</cx:pt>
          <cx:pt idx="308297">123</cx:pt>
          <cx:pt idx="308298">12</cx:pt>
          <cx:pt idx="308299">34</cx:pt>
          <cx:pt idx="308300">110</cx:pt>
          <cx:pt idx="308301">26</cx:pt>
          <cx:pt idx="308302">0</cx:pt>
          <cx:pt idx="308303">153</cx:pt>
          <cx:pt idx="308304">15</cx:pt>
          <cx:pt idx="308305">21</cx:pt>
          <cx:pt idx="308306">14</cx:pt>
          <cx:pt idx="308307">64</cx:pt>
          <cx:pt idx="308308">2</cx:pt>
          <cx:pt idx="308309">14</cx:pt>
          <cx:pt idx="308310">4</cx:pt>
          <cx:pt idx="308311">64</cx:pt>
          <cx:pt idx="308312">55</cx:pt>
          <cx:pt idx="308313">70</cx:pt>
          <cx:pt idx="308314">31</cx:pt>
          <cx:pt idx="308315">11</cx:pt>
          <cx:pt idx="308316">1</cx:pt>
          <cx:pt idx="308317">77</cx:pt>
          <cx:pt idx="308318">0</cx:pt>
          <cx:pt idx="308319">14</cx:pt>
          <cx:pt idx="308320">2</cx:pt>
          <cx:pt idx="308321">0</cx:pt>
          <cx:pt idx="308322">12</cx:pt>
          <cx:pt idx="308323">0</cx:pt>
          <cx:pt idx="308324">4</cx:pt>
          <cx:pt idx="308325">3</cx:pt>
          <cx:pt idx="308326">15</cx:pt>
          <cx:pt idx="308327">4</cx:pt>
          <cx:pt idx="308328">463</cx:pt>
          <cx:pt idx="308329">22</cx:pt>
          <cx:pt idx="308330">11</cx:pt>
          <cx:pt idx="308331">2</cx:pt>
          <cx:pt idx="308332">35</cx:pt>
          <cx:pt idx="308333">0</cx:pt>
          <cx:pt idx="308334">0</cx:pt>
          <cx:pt idx="308335">81</cx:pt>
          <cx:pt idx="308336">3</cx:pt>
          <cx:pt idx="308337">0</cx:pt>
          <cx:pt idx="308338">23</cx:pt>
          <cx:pt idx="308339">7</cx:pt>
          <cx:pt idx="308340">5</cx:pt>
          <cx:pt idx="308341">4</cx:pt>
          <cx:pt idx="308342">7</cx:pt>
          <cx:pt idx="308343">2</cx:pt>
          <cx:pt idx="308344">0</cx:pt>
          <cx:pt idx="308345">28</cx:pt>
          <cx:pt idx="308346">2</cx:pt>
          <cx:pt idx="308347">0</cx:pt>
          <cx:pt idx="308348">0</cx:pt>
          <cx:pt idx="308349">18</cx:pt>
          <cx:pt idx="308350">5</cx:pt>
          <cx:pt idx="308351">47</cx:pt>
          <cx:pt idx="308352">53</cx:pt>
          <cx:pt idx="308353">0</cx:pt>
          <cx:pt idx="308354">114</cx:pt>
          <cx:pt idx="308355">0</cx:pt>
          <cx:pt idx="308356">4</cx:pt>
          <cx:pt idx="308357">2</cx:pt>
          <cx:pt idx="308358">0</cx:pt>
          <cx:pt idx="308359">1</cx:pt>
          <cx:pt idx="308360">10</cx:pt>
          <cx:pt idx="308361">0</cx:pt>
          <cx:pt idx="308362">0</cx:pt>
          <cx:pt idx="308363">1</cx:pt>
          <cx:pt idx="308364">4</cx:pt>
          <cx:pt idx="308365">5</cx:pt>
          <cx:pt idx="308366">1</cx:pt>
          <cx:pt idx="308367">0</cx:pt>
          <cx:pt idx="308368">4</cx:pt>
          <cx:pt idx="308369">0</cx:pt>
          <cx:pt idx="308370">0</cx:pt>
          <cx:pt idx="308371">0</cx:pt>
          <cx:pt idx="308372">42</cx:pt>
          <cx:pt idx="308373">1</cx:pt>
          <cx:pt idx="308374">39</cx:pt>
          <cx:pt idx="308375">0</cx:pt>
          <cx:pt idx="308376">1</cx:pt>
          <cx:pt idx="308377">0</cx:pt>
          <cx:pt idx="308378">22</cx:pt>
          <cx:pt idx="308379">12</cx:pt>
          <cx:pt idx="308380">5</cx:pt>
          <cx:pt idx="308381">1</cx:pt>
          <cx:pt idx="308382">7</cx:pt>
          <cx:pt idx="308383">5</cx:pt>
          <cx:pt idx="308384">99</cx:pt>
          <cx:pt idx="308385">0</cx:pt>
          <cx:pt idx="308386">405</cx:pt>
          <cx:pt idx="308387">9</cx:pt>
          <cx:pt idx="308388">4</cx:pt>
          <cx:pt idx="308389">0</cx:pt>
          <cx:pt idx="308390">1</cx:pt>
          <cx:pt idx="308391">22</cx:pt>
          <cx:pt idx="308392">218</cx:pt>
          <cx:pt idx="308393">722</cx:pt>
          <cx:pt idx="308394">0</cx:pt>
          <cx:pt idx="308395">0</cx:pt>
          <cx:pt idx="308396">2</cx:pt>
          <cx:pt idx="308397">8</cx:pt>
          <cx:pt idx="308398">1</cx:pt>
          <cx:pt idx="308399">19</cx:pt>
          <cx:pt idx="308400">2</cx:pt>
          <cx:pt idx="308401">10</cx:pt>
          <cx:pt idx="308402">0</cx:pt>
          <cx:pt idx="308403">0</cx:pt>
          <cx:pt idx="308404">0</cx:pt>
          <cx:pt idx="308405">0</cx:pt>
          <cx:pt idx="308406">0</cx:pt>
          <cx:pt idx="308407">1</cx:pt>
          <cx:pt idx="308408">0</cx:pt>
          <cx:pt idx="308409">1</cx:pt>
          <cx:pt idx="308410">0</cx:pt>
          <cx:pt idx="308411">2</cx:pt>
          <cx:pt idx="308412">0</cx:pt>
          <cx:pt idx="308413">0</cx:pt>
          <cx:pt idx="308414">0</cx:pt>
          <cx:pt idx="308415">1</cx:pt>
          <cx:pt idx="308416">1</cx:pt>
          <cx:pt idx="308417">41</cx:pt>
          <cx:pt idx="308418">0</cx:pt>
          <cx:pt idx="308419">6</cx:pt>
          <cx:pt idx="308420">7</cx:pt>
          <cx:pt idx="308421">30</cx:pt>
          <cx:pt idx="308422">77</cx:pt>
          <cx:pt idx="308423">1</cx:pt>
          <cx:pt idx="308424">22</cx:pt>
          <cx:pt idx="308425">0</cx:pt>
          <cx:pt idx="308426">8</cx:pt>
          <cx:pt idx="308427">97</cx:pt>
          <cx:pt idx="308428">5</cx:pt>
          <cx:pt idx="308429">0</cx:pt>
          <cx:pt idx="308430">0</cx:pt>
          <cx:pt idx="308431">35</cx:pt>
          <cx:pt idx="308432">3</cx:pt>
          <cx:pt idx="308433">21</cx:pt>
          <cx:pt idx="308434">14</cx:pt>
          <cx:pt idx="308435">0</cx:pt>
          <cx:pt idx="308436">22</cx:pt>
          <cx:pt idx="308437">1</cx:pt>
          <cx:pt idx="308438">1</cx:pt>
          <cx:pt idx="308439">0</cx:pt>
          <cx:pt idx="308440">0</cx:pt>
          <cx:pt idx="308441">0</cx:pt>
          <cx:pt idx="308442">3</cx:pt>
          <cx:pt idx="308443">4</cx:pt>
          <cx:pt idx="308444">126</cx:pt>
          <cx:pt idx="308445">8</cx:pt>
          <cx:pt idx="308446">6</cx:pt>
          <cx:pt idx="308447">76</cx:pt>
          <cx:pt idx="308448">0</cx:pt>
          <cx:pt idx="308449">11</cx:pt>
          <cx:pt idx="308450">305</cx:pt>
          <cx:pt idx="308451">8</cx:pt>
          <cx:pt idx="308452">263</cx:pt>
          <cx:pt idx="308453">42</cx:pt>
          <cx:pt idx="308454">42</cx:pt>
          <cx:pt idx="308455">0</cx:pt>
          <cx:pt idx="308456">32</cx:pt>
          <cx:pt idx="308457">78</cx:pt>
          <cx:pt idx="308458">1</cx:pt>
          <cx:pt idx="308459">0</cx:pt>
          <cx:pt idx="308460">15</cx:pt>
          <cx:pt idx="308461">2</cx:pt>
          <cx:pt idx="308462">0</cx:pt>
          <cx:pt idx="308463">6</cx:pt>
          <cx:pt idx="308464">7</cx:pt>
          <cx:pt idx="308465">15</cx:pt>
          <cx:pt idx="308466">5</cx:pt>
          <cx:pt idx="308467">0</cx:pt>
          <cx:pt idx="308468">1</cx:pt>
          <cx:pt idx="308469">0</cx:pt>
          <cx:pt idx="308470">0</cx:pt>
          <cx:pt idx="308471">0</cx:pt>
          <cx:pt idx="308472">0</cx:pt>
          <cx:pt idx="308473">688</cx:pt>
          <cx:pt idx="308474">25</cx:pt>
          <cx:pt idx="308475">1</cx:pt>
          <cx:pt idx="308476">0</cx:pt>
          <cx:pt idx="308477">71</cx:pt>
          <cx:pt idx="308478">9</cx:pt>
          <cx:pt idx="308479">27</cx:pt>
          <cx:pt idx="308480">0</cx:pt>
          <cx:pt idx="308481">28</cx:pt>
          <cx:pt idx="308482">0</cx:pt>
          <cx:pt idx="308483">8</cx:pt>
          <cx:pt idx="308484">8</cx:pt>
          <cx:pt idx="308485">99</cx:pt>
          <cx:pt idx="308486">4</cx:pt>
          <cx:pt idx="308487">0</cx:pt>
          <cx:pt idx="308488">0</cx:pt>
          <cx:pt idx="308489">0</cx:pt>
          <cx:pt idx="308490">4</cx:pt>
          <cx:pt idx="308491">0</cx:pt>
          <cx:pt idx="308492">0</cx:pt>
          <cx:pt idx="308493">0</cx:pt>
          <cx:pt idx="308494">0</cx:pt>
          <cx:pt idx="308495">1</cx:pt>
          <cx:pt idx="308496">29</cx:pt>
          <cx:pt idx="308497">7</cx:pt>
          <cx:pt idx="308498">80</cx:pt>
          <cx:pt idx="308499">400</cx:pt>
          <cx:pt idx="308500">9</cx:pt>
          <cx:pt idx="308501">194</cx:pt>
          <cx:pt idx="308502">5</cx:pt>
          <cx:pt idx="308503">61</cx:pt>
          <cx:pt idx="308504">46</cx:pt>
          <cx:pt idx="308505">57</cx:pt>
          <cx:pt idx="308506">340</cx:pt>
          <cx:pt idx="308507">1</cx:pt>
          <cx:pt idx="308508">23</cx:pt>
          <cx:pt idx="308509">41</cx:pt>
          <cx:pt idx="308510">0</cx:pt>
          <cx:pt idx="308511">8</cx:pt>
          <cx:pt idx="308512">0</cx:pt>
          <cx:pt idx="308513">0</cx:pt>
          <cx:pt idx="308514">5</cx:pt>
          <cx:pt idx="308515">0</cx:pt>
          <cx:pt idx="308516">0</cx:pt>
          <cx:pt idx="308517">0</cx:pt>
          <cx:pt idx="308518">31</cx:pt>
          <cx:pt idx="308519">0</cx:pt>
          <cx:pt idx="308520">0</cx:pt>
          <cx:pt idx="308521">2</cx:pt>
          <cx:pt idx="308522">1</cx:pt>
          <cx:pt idx="308523">0</cx:pt>
          <cx:pt idx="308524">2</cx:pt>
          <cx:pt idx="308525">0</cx:pt>
          <cx:pt idx="308526">287</cx:pt>
          <cx:pt idx="308527">7</cx:pt>
          <cx:pt idx="308528">14</cx:pt>
          <cx:pt idx="308529">25</cx:pt>
          <cx:pt idx="308530">5</cx:pt>
          <cx:pt idx="308531">0</cx:pt>
          <cx:pt idx="308532">33</cx:pt>
          <cx:pt idx="308533">82</cx:pt>
          <cx:pt idx="308534">12</cx:pt>
          <cx:pt idx="308535">1</cx:pt>
          <cx:pt idx="308536">1</cx:pt>
          <cx:pt idx="308537">69</cx:pt>
          <cx:pt idx="308538">0</cx:pt>
          <cx:pt idx="308539">111</cx:pt>
          <cx:pt idx="308540">38</cx:pt>
          <cx:pt idx="308541">0</cx:pt>
          <cx:pt idx="308542">0</cx:pt>
          <cx:pt idx="308543">2</cx:pt>
          <cx:pt idx="308544">0</cx:pt>
          <cx:pt idx="308545">7</cx:pt>
          <cx:pt idx="308546">0</cx:pt>
          <cx:pt idx="308547">0</cx:pt>
          <cx:pt idx="308548">1</cx:pt>
          <cx:pt idx="308549">113</cx:pt>
          <cx:pt idx="308550">6</cx:pt>
          <cx:pt idx="308551">1</cx:pt>
          <cx:pt idx="308552">5</cx:pt>
          <cx:pt idx="308553">0</cx:pt>
          <cx:pt idx="308554">24</cx:pt>
          <cx:pt idx="308555">449</cx:pt>
          <cx:pt idx="308556">221</cx:pt>
          <cx:pt idx="308557">4</cx:pt>
          <cx:pt idx="308558">0</cx:pt>
          <cx:pt idx="308559">5</cx:pt>
          <cx:pt idx="308560">0</cx:pt>
          <cx:pt idx="308561">0</cx:pt>
          <cx:pt idx="308562">0</cx:pt>
          <cx:pt idx="308563">125</cx:pt>
          <cx:pt idx="308564">8</cx:pt>
          <cx:pt idx="308565">10</cx:pt>
          <cx:pt idx="308566">10</cx:pt>
          <cx:pt idx="308567">1</cx:pt>
          <cx:pt idx="308568">3</cx:pt>
          <cx:pt idx="308569">2</cx:pt>
          <cx:pt idx="308570">0</cx:pt>
          <cx:pt idx="308571">0</cx:pt>
          <cx:pt idx="308572">53</cx:pt>
          <cx:pt idx="308573">25</cx:pt>
          <cx:pt idx="308574">183</cx:pt>
          <cx:pt idx="308575">0</cx:pt>
          <cx:pt idx="308576">0</cx:pt>
          <cx:pt idx="308577">4</cx:pt>
          <cx:pt idx="308578">7</cx:pt>
          <cx:pt idx="308579">0</cx:pt>
          <cx:pt idx="308580">5</cx:pt>
          <cx:pt idx="308581">0</cx:pt>
          <cx:pt idx="308582">0</cx:pt>
          <cx:pt idx="308583">2</cx:pt>
          <cx:pt idx="308584">1</cx:pt>
          <cx:pt idx="308585">2</cx:pt>
          <cx:pt idx="308586">139</cx:pt>
          <cx:pt idx="308587">41</cx:pt>
          <cx:pt idx="308588">0</cx:pt>
          <cx:pt idx="308589">14</cx:pt>
          <cx:pt idx="308590">29</cx:pt>
          <cx:pt idx="308591">0</cx:pt>
          <cx:pt idx="308592">0</cx:pt>
          <cx:pt idx="308593">57</cx:pt>
          <cx:pt idx="308594">3</cx:pt>
          <cx:pt idx="308595">6</cx:pt>
          <cx:pt idx="308596">12</cx:pt>
          <cx:pt idx="308597">0</cx:pt>
          <cx:pt idx="308598">83</cx:pt>
          <cx:pt idx="308599">5</cx:pt>
          <cx:pt idx="308600">1</cx:pt>
          <cx:pt idx="308601">337</cx:pt>
          <cx:pt idx="308602">1</cx:pt>
          <cx:pt idx="308603">0</cx:pt>
          <cx:pt idx="308604">91</cx:pt>
          <cx:pt idx="308605">53</cx:pt>
          <cx:pt idx="308606">1</cx:pt>
          <cx:pt idx="308607">0</cx:pt>
          <cx:pt idx="308608">69</cx:pt>
          <cx:pt idx="308609">0</cx:pt>
          <cx:pt idx="308610">6</cx:pt>
          <cx:pt idx="308611">63</cx:pt>
          <cx:pt idx="308612">1</cx:pt>
          <cx:pt idx="308613">5</cx:pt>
          <cx:pt idx="308614">21</cx:pt>
          <cx:pt idx="308615">240</cx:pt>
          <cx:pt idx="308616">54</cx:pt>
          <cx:pt idx="308617">31</cx:pt>
          <cx:pt idx="308618">58</cx:pt>
          <cx:pt idx="308619">8</cx:pt>
          <cx:pt idx="308620">3</cx:pt>
          <cx:pt idx="308621">18</cx:pt>
          <cx:pt idx="308622">1</cx:pt>
          <cx:pt idx="308623">6</cx:pt>
          <cx:pt idx="308624">143</cx:pt>
          <cx:pt idx="308625">0</cx:pt>
          <cx:pt idx="308626">127</cx:pt>
          <cx:pt idx="308627">0</cx:pt>
          <cx:pt idx="308628">32</cx:pt>
          <cx:pt idx="308629">295</cx:pt>
          <cx:pt idx="308630">76</cx:pt>
          <cx:pt idx="308631">10</cx:pt>
          <cx:pt idx="308632">84</cx:pt>
          <cx:pt idx="308633">94</cx:pt>
          <cx:pt idx="308634">73</cx:pt>
          <cx:pt idx="308635">211</cx:pt>
          <cx:pt idx="308636">10</cx:pt>
          <cx:pt idx="308637">70</cx:pt>
          <cx:pt idx="308638">0</cx:pt>
          <cx:pt idx="308639">0</cx:pt>
          <cx:pt idx="308640">0</cx:pt>
          <cx:pt idx="308641">458</cx:pt>
          <cx:pt idx="308642">9</cx:pt>
          <cx:pt idx="308643">14</cx:pt>
          <cx:pt idx="308644">61</cx:pt>
          <cx:pt idx="308645">0</cx:pt>
          <cx:pt idx="308646">57</cx:pt>
          <cx:pt idx="308647">108</cx:pt>
          <cx:pt idx="308648">8</cx:pt>
          <cx:pt idx="308649">1</cx:pt>
          <cx:pt idx="308650">188</cx:pt>
          <cx:pt idx="308651">57</cx:pt>
          <cx:pt idx="308652">1</cx:pt>
          <cx:pt idx="308653">0</cx:pt>
          <cx:pt idx="308654">67</cx:pt>
          <cx:pt idx="308655">25</cx:pt>
          <cx:pt idx="308656">0</cx:pt>
          <cx:pt idx="308657">0</cx:pt>
          <cx:pt idx="308658">7</cx:pt>
          <cx:pt idx="308659">12</cx:pt>
          <cx:pt idx="308660">121</cx:pt>
          <cx:pt idx="308661">13</cx:pt>
          <cx:pt idx="308662">0</cx:pt>
          <cx:pt idx="308663">4</cx:pt>
          <cx:pt idx="308664">4</cx:pt>
          <cx:pt idx="308665">0</cx:pt>
          <cx:pt idx="308666">74</cx:pt>
          <cx:pt idx="308667">84</cx:pt>
          <cx:pt idx="308668">0</cx:pt>
          <cx:pt idx="308669">0</cx:pt>
          <cx:pt idx="308670">0</cx:pt>
          <cx:pt idx="308671">0</cx:pt>
          <cx:pt idx="308672">0</cx:pt>
          <cx:pt idx="308673">1</cx:pt>
          <cx:pt idx="308674">0</cx:pt>
          <cx:pt idx="308675">24</cx:pt>
          <cx:pt idx="308676">2</cx:pt>
          <cx:pt idx="308677">63</cx:pt>
          <cx:pt idx="308678">9</cx:pt>
          <cx:pt idx="308679">63</cx:pt>
          <cx:pt idx="308680">0</cx:pt>
          <cx:pt idx="308681">0</cx:pt>
          <cx:pt idx="308682">188</cx:pt>
          <cx:pt idx="308683">14</cx:pt>
          <cx:pt idx="308684">0</cx:pt>
          <cx:pt idx="308685">6</cx:pt>
          <cx:pt idx="308686">166</cx:pt>
          <cx:pt idx="308687">41</cx:pt>
          <cx:pt idx="308688">4</cx:pt>
          <cx:pt idx="308689">9</cx:pt>
          <cx:pt idx="308690">23</cx:pt>
          <cx:pt idx="308691">93</cx:pt>
          <cx:pt idx="308692">1</cx:pt>
          <cx:pt idx="308693">5</cx:pt>
          <cx:pt idx="308694">1</cx:pt>
          <cx:pt idx="308695">0</cx:pt>
          <cx:pt idx="308696">0</cx:pt>
          <cx:pt idx="308697">216</cx:pt>
          <cx:pt idx="308698">125</cx:pt>
          <cx:pt idx="308699">0</cx:pt>
          <cx:pt idx="308700">0</cx:pt>
          <cx:pt idx="308701">7</cx:pt>
          <cx:pt idx="308702">7</cx:pt>
          <cx:pt idx="308703">85</cx:pt>
          <cx:pt idx="308704">0</cx:pt>
          <cx:pt idx="308705">4</cx:pt>
          <cx:pt idx="308706">26</cx:pt>
          <cx:pt idx="308707">1</cx:pt>
          <cx:pt idx="308708">140</cx:pt>
          <cx:pt idx="308709">5</cx:pt>
          <cx:pt idx="308710">84</cx:pt>
          <cx:pt idx="308711">0</cx:pt>
          <cx:pt idx="308712">31</cx:pt>
          <cx:pt idx="308713">47</cx:pt>
          <cx:pt idx="308714">29</cx:pt>
          <cx:pt idx="308715">91</cx:pt>
          <cx:pt idx="308716">6</cx:pt>
          <cx:pt idx="308717">23</cx:pt>
          <cx:pt idx="308718">11</cx:pt>
          <cx:pt idx="308719">0</cx:pt>
          <cx:pt idx="308720">158</cx:pt>
          <cx:pt idx="308721">24</cx:pt>
          <cx:pt idx="308722">59</cx:pt>
          <cx:pt idx="308723">2</cx:pt>
          <cx:pt idx="308724">8</cx:pt>
          <cx:pt idx="308725">166</cx:pt>
          <cx:pt idx="308726">8</cx:pt>
          <cx:pt idx="308727">15</cx:pt>
          <cx:pt idx="308728">0</cx:pt>
          <cx:pt idx="308729">1</cx:pt>
          <cx:pt idx="308730">0</cx:pt>
          <cx:pt idx="308731">0</cx:pt>
          <cx:pt idx="308732">1</cx:pt>
          <cx:pt idx="308733">128</cx:pt>
          <cx:pt idx="308734">0</cx:pt>
          <cx:pt idx="308735">12</cx:pt>
          <cx:pt idx="308736">0</cx:pt>
          <cx:pt idx="308737">0</cx:pt>
          <cx:pt idx="308738">2</cx:pt>
          <cx:pt idx="308739">69</cx:pt>
          <cx:pt idx="308740">0</cx:pt>
          <cx:pt idx="308741">5</cx:pt>
          <cx:pt idx="308742">9</cx:pt>
          <cx:pt idx="308743">12</cx:pt>
          <cx:pt idx="308744">11</cx:pt>
          <cx:pt idx="308745">11</cx:pt>
          <cx:pt idx="308746">1</cx:pt>
          <cx:pt idx="308747">21</cx:pt>
          <cx:pt idx="308748">1</cx:pt>
          <cx:pt idx="308749">0</cx:pt>
          <cx:pt idx="308750">0</cx:pt>
          <cx:pt idx="308751">50</cx:pt>
          <cx:pt idx="308752">15</cx:pt>
          <cx:pt idx="308753">52</cx:pt>
          <cx:pt idx="308754">7</cx:pt>
          <cx:pt idx="308755">58</cx:pt>
          <cx:pt idx="308756">46</cx:pt>
          <cx:pt idx="308757">1</cx:pt>
          <cx:pt idx="308758">58</cx:pt>
          <cx:pt idx="308759">152</cx:pt>
          <cx:pt idx="308760">191</cx:pt>
          <cx:pt idx="308761">2</cx:pt>
          <cx:pt idx="308762">1</cx:pt>
          <cx:pt idx="308763">49</cx:pt>
          <cx:pt idx="308764">19</cx:pt>
          <cx:pt idx="308765">4</cx:pt>
          <cx:pt idx="308766">0</cx:pt>
          <cx:pt idx="308767">0</cx:pt>
          <cx:pt idx="308768">22</cx:pt>
          <cx:pt idx="308769">3</cx:pt>
          <cx:pt idx="308770">3</cx:pt>
          <cx:pt idx="308771">1</cx:pt>
          <cx:pt idx="308772">0</cx:pt>
          <cx:pt idx="308773">15</cx:pt>
          <cx:pt idx="308774">3</cx:pt>
          <cx:pt idx="308775">0</cx:pt>
          <cx:pt idx="308776">0</cx:pt>
          <cx:pt idx="308777">49</cx:pt>
          <cx:pt idx="308778">45</cx:pt>
          <cx:pt idx="308779">22</cx:pt>
          <cx:pt idx="308780">496</cx:pt>
          <cx:pt idx="308781">72</cx:pt>
          <cx:pt idx="308782">7</cx:pt>
          <cx:pt idx="308783">3</cx:pt>
          <cx:pt idx="308784">8</cx:pt>
          <cx:pt idx="308785">10</cx:pt>
          <cx:pt idx="308786">3</cx:pt>
          <cx:pt idx="308787">49</cx:pt>
          <cx:pt idx="308788">55</cx:pt>
          <cx:pt idx="308789">127</cx:pt>
          <cx:pt idx="308790">4</cx:pt>
          <cx:pt idx="308791">0</cx:pt>
          <cx:pt idx="308792">167</cx:pt>
          <cx:pt idx="308793">4</cx:pt>
          <cx:pt idx="308794">0</cx:pt>
          <cx:pt idx="308795">7</cx:pt>
          <cx:pt idx="308796">52</cx:pt>
          <cx:pt idx="308797">0</cx:pt>
          <cx:pt idx="308798">5</cx:pt>
          <cx:pt idx="308799">13</cx:pt>
          <cx:pt idx="308800">12</cx:pt>
          <cx:pt idx="308801">0</cx:pt>
          <cx:pt idx="308802">117</cx:pt>
          <cx:pt idx="308803">129</cx:pt>
          <cx:pt idx="308804">17</cx:pt>
          <cx:pt idx="308805">0</cx:pt>
          <cx:pt idx="308806">14</cx:pt>
          <cx:pt idx="308807">0</cx:pt>
          <cx:pt idx="308808">14</cx:pt>
          <cx:pt idx="308809">0</cx:pt>
          <cx:pt idx="308810">47</cx:pt>
          <cx:pt idx="308811">0</cx:pt>
          <cx:pt idx="308812">9</cx:pt>
          <cx:pt idx="308813">0</cx:pt>
          <cx:pt idx="308814">11</cx:pt>
          <cx:pt idx="308815">0</cx:pt>
          <cx:pt idx="308816">7</cx:pt>
          <cx:pt idx="308817">41</cx:pt>
          <cx:pt idx="308818">17</cx:pt>
          <cx:pt idx="308819">346</cx:pt>
          <cx:pt idx="308820">9</cx:pt>
          <cx:pt idx="308821">18</cx:pt>
          <cx:pt idx="308822">1</cx:pt>
          <cx:pt idx="308823">161</cx:pt>
          <cx:pt idx="308824">103</cx:pt>
          <cx:pt idx="308825">11</cx:pt>
          <cx:pt idx="308826">114</cx:pt>
          <cx:pt idx="308827">0</cx:pt>
          <cx:pt idx="308828">8</cx:pt>
          <cx:pt idx="308829">15</cx:pt>
          <cx:pt idx="308830">86</cx:pt>
          <cx:pt idx="308831">6</cx:pt>
          <cx:pt idx="308832">156</cx:pt>
          <cx:pt idx="308833">300</cx:pt>
          <cx:pt idx="308834">1</cx:pt>
          <cx:pt idx="308835">0</cx:pt>
          <cx:pt idx="308836">2</cx:pt>
          <cx:pt idx="308837">0</cx:pt>
          <cx:pt idx="308838">0</cx:pt>
          <cx:pt idx="308839">20</cx:pt>
          <cx:pt idx="308840">67</cx:pt>
          <cx:pt idx="308841">0</cx:pt>
          <cx:pt idx="308842">7</cx:pt>
          <cx:pt idx="308843">31</cx:pt>
          <cx:pt idx="308844">14</cx:pt>
          <cx:pt idx="308845">21</cx:pt>
          <cx:pt idx="308846">42</cx:pt>
          <cx:pt idx="308847">8</cx:pt>
          <cx:pt idx="308848">26</cx:pt>
          <cx:pt idx="308849">2</cx:pt>
          <cx:pt idx="308850">2</cx:pt>
          <cx:pt idx="308851">42</cx:pt>
          <cx:pt idx="308852">44</cx:pt>
          <cx:pt idx="308853">9</cx:pt>
          <cx:pt idx="308854">7</cx:pt>
          <cx:pt idx="308855">4</cx:pt>
          <cx:pt idx="308856">14</cx:pt>
          <cx:pt idx="308857">5</cx:pt>
          <cx:pt idx="308858">0</cx:pt>
          <cx:pt idx="308859">0</cx:pt>
          <cx:pt idx="308860">21</cx:pt>
          <cx:pt idx="308861">1</cx:pt>
          <cx:pt idx="308862">0</cx:pt>
          <cx:pt idx="308863">0</cx:pt>
          <cx:pt idx="308864">0</cx:pt>
          <cx:pt idx="308865">38</cx:pt>
          <cx:pt idx="308866">21</cx:pt>
          <cx:pt idx="308867">1</cx:pt>
          <cx:pt idx="308868">35</cx:pt>
          <cx:pt idx="308869">8</cx:pt>
          <cx:pt idx="308870">49</cx:pt>
          <cx:pt idx="308871">63</cx:pt>
          <cx:pt idx="308872">0</cx:pt>
          <cx:pt idx="308873">2</cx:pt>
          <cx:pt idx="308874">29</cx:pt>
          <cx:pt idx="308875">160</cx:pt>
          <cx:pt idx="308876">9</cx:pt>
          <cx:pt idx="308877">16</cx:pt>
          <cx:pt idx="308878">150</cx:pt>
          <cx:pt idx="308879">1</cx:pt>
          <cx:pt idx="308880">0</cx:pt>
          <cx:pt idx="308881">148</cx:pt>
          <cx:pt idx="308882">456</cx:pt>
          <cx:pt idx="308883">0</cx:pt>
          <cx:pt idx="308884">0</cx:pt>
          <cx:pt idx="308885">1</cx:pt>
          <cx:pt idx="308886">26</cx:pt>
          <cx:pt idx="308887">40</cx:pt>
          <cx:pt idx="308888">0</cx:pt>
          <cx:pt idx="308889">46</cx:pt>
          <cx:pt idx="308890">28</cx:pt>
          <cx:pt idx="308891">0</cx:pt>
          <cx:pt idx="308892">5</cx:pt>
          <cx:pt idx="308893">45</cx:pt>
          <cx:pt idx="308894">0</cx:pt>
          <cx:pt idx="308895">10</cx:pt>
          <cx:pt idx="308896">0</cx:pt>
          <cx:pt idx="308897">9</cx:pt>
          <cx:pt idx="308898">17</cx:pt>
          <cx:pt idx="308899">98</cx:pt>
          <cx:pt idx="308900">16</cx:pt>
          <cx:pt idx="308901">73</cx:pt>
          <cx:pt idx="308902">0</cx:pt>
          <cx:pt idx="308903">15</cx:pt>
          <cx:pt idx="308904">0</cx:pt>
          <cx:pt idx="308905">352</cx:pt>
          <cx:pt idx="308906">10</cx:pt>
          <cx:pt idx="308907">75</cx:pt>
          <cx:pt idx="308908">14</cx:pt>
          <cx:pt idx="308909">2</cx:pt>
          <cx:pt idx="308910">115</cx:pt>
          <cx:pt idx="308911">19</cx:pt>
          <cx:pt idx="308912">0</cx:pt>
          <cx:pt idx="308913">110</cx:pt>
          <cx:pt idx="308914">1</cx:pt>
          <cx:pt idx="308915">68</cx:pt>
          <cx:pt idx="308916">104</cx:pt>
          <cx:pt idx="308917">0</cx:pt>
          <cx:pt idx="308918">1</cx:pt>
          <cx:pt idx="308919">16</cx:pt>
          <cx:pt idx="308920">0</cx:pt>
          <cx:pt idx="308921">0</cx:pt>
          <cx:pt idx="308922">4</cx:pt>
          <cx:pt idx="308923">3</cx:pt>
          <cx:pt idx="308924">0</cx:pt>
          <cx:pt idx="308925">99</cx:pt>
          <cx:pt idx="308926">9</cx:pt>
          <cx:pt idx="308927">5</cx:pt>
          <cx:pt idx="308928">0</cx:pt>
          <cx:pt idx="308929">3</cx:pt>
          <cx:pt idx="308930">19</cx:pt>
          <cx:pt idx="308931">146</cx:pt>
          <cx:pt idx="308932">238</cx:pt>
          <cx:pt idx="308933">0</cx:pt>
          <cx:pt idx="308934">4</cx:pt>
          <cx:pt idx="308935">71</cx:pt>
          <cx:pt idx="308936">219</cx:pt>
          <cx:pt idx="308937">24</cx:pt>
          <cx:pt idx="308938">281</cx:pt>
          <cx:pt idx="308939">0</cx:pt>
          <cx:pt idx="308940">0</cx:pt>
          <cx:pt idx="308941">64</cx:pt>
          <cx:pt idx="308942">4</cx:pt>
          <cx:pt idx="308943">0</cx:pt>
          <cx:pt idx="308944">0</cx:pt>
          <cx:pt idx="308945">0</cx:pt>
          <cx:pt idx="308946">4</cx:pt>
          <cx:pt idx="308947">28</cx:pt>
          <cx:pt idx="308948">0</cx:pt>
          <cx:pt idx="308949">14</cx:pt>
          <cx:pt idx="308950">0</cx:pt>
          <cx:pt idx="308951">0</cx:pt>
          <cx:pt idx="308952">0</cx:pt>
          <cx:pt idx="308953">0</cx:pt>
          <cx:pt idx="308954">32</cx:pt>
          <cx:pt idx="308955">5</cx:pt>
          <cx:pt idx="308956">84</cx:pt>
          <cx:pt idx="308957">0</cx:pt>
          <cx:pt idx="308958">41</cx:pt>
          <cx:pt idx="308959">762</cx:pt>
          <cx:pt idx="308960">148</cx:pt>
          <cx:pt idx="308961">58</cx:pt>
          <cx:pt idx="308962">26</cx:pt>
          <cx:pt idx="308963">1</cx:pt>
          <cx:pt idx="308964">3</cx:pt>
          <cx:pt idx="308965">14</cx:pt>
          <cx:pt idx="308966">0</cx:pt>
          <cx:pt idx="308967">195</cx:pt>
          <cx:pt idx="308968">59</cx:pt>
          <cx:pt idx="308969">3</cx:pt>
          <cx:pt idx="308970">328</cx:pt>
          <cx:pt idx="308971">0</cx:pt>
          <cx:pt idx="308972">17</cx:pt>
          <cx:pt idx="308973">10</cx:pt>
          <cx:pt idx="308974">95</cx:pt>
          <cx:pt idx="308975">4</cx:pt>
          <cx:pt idx="308976">22</cx:pt>
          <cx:pt idx="308977">1</cx:pt>
          <cx:pt idx="308978">0</cx:pt>
          <cx:pt idx="308979">1</cx:pt>
          <cx:pt idx="308980">1</cx:pt>
          <cx:pt idx="308981">3</cx:pt>
          <cx:pt idx="308982">0</cx:pt>
          <cx:pt idx="308983">4</cx:pt>
          <cx:pt idx="308984">11</cx:pt>
          <cx:pt idx="308985">16</cx:pt>
          <cx:pt idx="308986">34</cx:pt>
          <cx:pt idx="308987">0</cx:pt>
          <cx:pt idx="308988">0</cx:pt>
          <cx:pt idx="308989">8</cx:pt>
          <cx:pt idx="308990">86</cx:pt>
          <cx:pt idx="308991">0</cx:pt>
          <cx:pt idx="308992">0</cx:pt>
          <cx:pt idx="308993">4</cx:pt>
          <cx:pt idx="308994">20</cx:pt>
          <cx:pt idx="308995">33</cx:pt>
          <cx:pt idx="308996">0</cx:pt>
          <cx:pt idx="308997">12</cx:pt>
          <cx:pt idx="308998">0</cx:pt>
          <cx:pt idx="308999">7</cx:pt>
          <cx:pt idx="309000">157</cx:pt>
          <cx:pt idx="309001">1</cx:pt>
          <cx:pt idx="309002">1</cx:pt>
          <cx:pt idx="309003">27</cx:pt>
          <cx:pt idx="309004">14</cx:pt>
          <cx:pt idx="309005">1</cx:pt>
          <cx:pt idx="309006">40</cx:pt>
          <cx:pt idx="309007">134</cx:pt>
          <cx:pt idx="309008">17</cx:pt>
          <cx:pt idx="309009">330</cx:pt>
          <cx:pt idx="309010">1</cx:pt>
          <cx:pt idx="309011">3</cx:pt>
          <cx:pt idx="309012">0</cx:pt>
          <cx:pt idx="309013">0</cx:pt>
          <cx:pt idx="309014">0</cx:pt>
          <cx:pt idx="309015">129</cx:pt>
          <cx:pt idx="309016">7</cx:pt>
          <cx:pt idx="309017">8</cx:pt>
          <cx:pt idx="309018">10</cx:pt>
          <cx:pt idx="309019">26</cx:pt>
          <cx:pt idx="309020">7</cx:pt>
          <cx:pt idx="309021">219</cx:pt>
          <cx:pt idx="309022">12</cx:pt>
          <cx:pt idx="309023">1</cx:pt>
          <cx:pt idx="309024">97</cx:pt>
          <cx:pt idx="309025">1</cx:pt>
          <cx:pt idx="309026">0</cx:pt>
          <cx:pt idx="309027">84</cx:pt>
          <cx:pt idx="309028">1</cx:pt>
          <cx:pt idx="309029">2</cx:pt>
          <cx:pt idx="309030">0</cx:pt>
          <cx:pt idx="309031">18</cx:pt>
          <cx:pt idx="309032">0</cx:pt>
          <cx:pt idx="309033">0</cx:pt>
          <cx:pt idx="309034">32</cx:pt>
          <cx:pt idx="309035">7</cx:pt>
          <cx:pt idx="309036">29</cx:pt>
          <cx:pt idx="309037">8</cx:pt>
          <cx:pt idx="309038">4</cx:pt>
          <cx:pt idx="309039">0</cx:pt>
          <cx:pt idx="309040">1</cx:pt>
          <cx:pt idx="309041">8</cx:pt>
          <cx:pt idx="309042">440</cx:pt>
          <cx:pt idx="309043">136</cx:pt>
          <cx:pt idx="309044">0</cx:pt>
          <cx:pt idx="309045">16</cx:pt>
          <cx:pt idx="309046">29</cx:pt>
          <cx:pt idx="309047">14</cx:pt>
          <cx:pt idx="309048">7</cx:pt>
          <cx:pt idx="309049">1</cx:pt>
          <cx:pt idx="309050">38</cx:pt>
          <cx:pt idx="309051">208</cx:pt>
          <cx:pt idx="309052">410</cx:pt>
          <cx:pt idx="309053">3</cx:pt>
          <cx:pt idx="309054">8</cx:pt>
          <cx:pt idx="309055">3</cx:pt>
          <cx:pt idx="309056">0</cx:pt>
          <cx:pt idx="309057">0</cx:pt>
          <cx:pt idx="309058">30</cx:pt>
          <cx:pt idx="309059">12</cx:pt>
          <cx:pt idx="309060">1</cx:pt>
          <cx:pt idx="309061">67</cx:pt>
          <cx:pt idx="309062">272</cx:pt>
          <cx:pt idx="309063">204</cx:pt>
          <cx:pt idx="309064">1</cx:pt>
          <cx:pt idx="309065">2</cx:pt>
          <cx:pt idx="309066">1</cx:pt>
          <cx:pt idx="309067">213</cx:pt>
          <cx:pt idx="309068">15</cx:pt>
          <cx:pt idx="309069">24</cx:pt>
          <cx:pt idx="309070">24</cx:pt>
          <cx:pt idx="309071">1</cx:pt>
          <cx:pt idx="309072">4</cx:pt>
          <cx:pt idx="309073">40</cx:pt>
          <cx:pt idx="309074">0</cx:pt>
          <cx:pt idx="309075">33</cx:pt>
          <cx:pt idx="309076">362</cx:pt>
          <cx:pt idx="309077">91</cx:pt>
          <cx:pt idx="309078">104</cx:pt>
          <cx:pt idx="309079">35</cx:pt>
          <cx:pt idx="309080">7</cx:pt>
          <cx:pt idx="309081">43</cx:pt>
          <cx:pt idx="309082">274</cx:pt>
          <cx:pt idx="309083">42</cx:pt>
          <cx:pt idx="309084">2</cx:pt>
          <cx:pt idx="309085">0</cx:pt>
          <cx:pt idx="309086">50</cx:pt>
          <cx:pt idx="309087">36</cx:pt>
          <cx:pt idx="309088">2</cx:pt>
          <cx:pt idx="309089">3</cx:pt>
          <cx:pt idx="309090">13</cx:pt>
          <cx:pt idx="309091">8</cx:pt>
          <cx:pt idx="309092">1</cx:pt>
          <cx:pt idx="309093">0</cx:pt>
          <cx:pt idx="309094">0</cx:pt>
          <cx:pt idx="309095">44</cx:pt>
          <cx:pt idx="309096">0</cx:pt>
          <cx:pt idx="309097">3</cx:pt>
          <cx:pt idx="309098">146</cx:pt>
          <cx:pt idx="309099">15</cx:pt>
          <cx:pt idx="309100">14</cx:pt>
          <cx:pt idx="309101">5</cx:pt>
          <cx:pt idx="309102">112</cx:pt>
          <cx:pt idx="309103">6</cx:pt>
          <cx:pt idx="309104">1</cx:pt>
          <cx:pt idx="309105">4</cx:pt>
          <cx:pt idx="309106">1</cx:pt>
          <cx:pt idx="309107">18</cx:pt>
          <cx:pt idx="309108">54</cx:pt>
          <cx:pt idx="309109">13</cx:pt>
          <cx:pt idx="309110">189</cx:pt>
          <cx:pt idx="309111">10</cx:pt>
          <cx:pt idx="309112">1</cx:pt>
          <cx:pt idx="309113">9</cx:pt>
          <cx:pt idx="309114">7</cx:pt>
          <cx:pt idx="309115">1</cx:pt>
          <cx:pt idx="309116">32</cx:pt>
          <cx:pt idx="309117">41</cx:pt>
          <cx:pt idx="309118">3</cx:pt>
          <cx:pt idx="309119">36</cx:pt>
          <cx:pt idx="309120">6</cx:pt>
          <cx:pt idx="309121">473</cx:pt>
          <cx:pt idx="309122">229</cx:pt>
          <cx:pt idx="309123">50</cx:pt>
          <cx:pt idx="309124">15</cx:pt>
          <cx:pt idx="309125">0</cx:pt>
          <cx:pt idx="309126">2</cx:pt>
          <cx:pt idx="309127">1</cx:pt>
          <cx:pt idx="309128">1</cx:pt>
          <cx:pt idx="309129">0</cx:pt>
          <cx:pt idx="309130">40</cx:pt>
          <cx:pt idx="309131">4</cx:pt>
          <cx:pt idx="309132">52</cx:pt>
          <cx:pt idx="309133">3</cx:pt>
          <cx:pt idx="309134">0</cx:pt>
          <cx:pt idx="309135">0</cx:pt>
          <cx:pt idx="309136">0</cx:pt>
          <cx:pt idx="309137">365</cx:pt>
          <cx:pt idx="309138">75</cx:pt>
          <cx:pt idx="309139">63</cx:pt>
          <cx:pt idx="309140">82</cx:pt>
          <cx:pt idx="309141">0</cx:pt>
          <cx:pt idx="309142">2</cx:pt>
          <cx:pt idx="309143">1</cx:pt>
          <cx:pt idx="309144">0</cx:pt>
          <cx:pt idx="309145">123</cx:pt>
          <cx:pt idx="309146">0</cx:pt>
          <cx:pt idx="309147">1</cx:pt>
          <cx:pt idx="309148">1</cx:pt>
          <cx:pt idx="309149">0</cx:pt>
          <cx:pt idx="309150">3</cx:pt>
          <cx:pt idx="309151">41</cx:pt>
          <cx:pt idx="309152">0</cx:pt>
          <cx:pt idx="309153">0</cx:pt>
          <cx:pt idx="309154">0</cx:pt>
          <cx:pt idx="309155">0</cx:pt>
          <cx:pt idx="309156">68</cx:pt>
          <cx:pt idx="309157">0</cx:pt>
          <cx:pt idx="309158">7</cx:pt>
          <cx:pt idx="309159">1</cx:pt>
          <cx:pt idx="309160">104</cx:pt>
          <cx:pt idx="309161">1</cx:pt>
          <cx:pt idx="309162">2</cx:pt>
          <cx:pt idx="309163">2</cx:pt>
          <cx:pt idx="309164">1</cx:pt>
          <cx:pt idx="309165">1</cx:pt>
          <cx:pt idx="309166">0</cx:pt>
          <cx:pt idx="309167">12</cx:pt>
          <cx:pt idx="309168">22</cx:pt>
          <cx:pt idx="309169">46</cx:pt>
          <cx:pt idx="309170">49</cx:pt>
          <cx:pt idx="309171">57</cx:pt>
          <cx:pt idx="309172">6</cx:pt>
          <cx:pt idx="309173">97</cx:pt>
          <cx:pt idx="309174">41</cx:pt>
          <cx:pt idx="309175">820</cx:pt>
          <cx:pt idx="309176">4</cx:pt>
          <cx:pt idx="309177">8</cx:pt>
          <cx:pt idx="309178">1</cx:pt>
          <cx:pt idx="309179">1</cx:pt>
          <cx:pt idx="309180">4</cx:pt>
          <cx:pt idx="309181">0</cx:pt>
          <cx:pt idx="309182">1</cx:pt>
          <cx:pt idx="309183">0</cx:pt>
          <cx:pt idx="309184">0</cx:pt>
          <cx:pt idx="309185">0</cx:pt>
          <cx:pt idx="309186">0</cx:pt>
          <cx:pt idx="309187">0</cx:pt>
          <cx:pt idx="309188">0</cx:pt>
          <cx:pt idx="309189">10</cx:pt>
          <cx:pt idx="309190">82</cx:pt>
          <cx:pt idx="309191">285</cx:pt>
          <cx:pt idx="309192">0</cx:pt>
          <cx:pt idx="309193">43</cx:pt>
          <cx:pt idx="309194">27</cx:pt>
          <cx:pt idx="309195">5</cx:pt>
          <cx:pt idx="309196">270</cx:pt>
          <cx:pt idx="309197">4</cx:pt>
          <cx:pt idx="309198">5</cx:pt>
          <cx:pt idx="309199">107</cx:pt>
          <cx:pt idx="309200">0</cx:pt>
          <cx:pt idx="309201">0</cx:pt>
          <cx:pt idx="309202">1</cx:pt>
          <cx:pt idx="309203">129</cx:pt>
          <cx:pt idx="309204">1</cx:pt>
          <cx:pt idx="309205">78</cx:pt>
          <cx:pt idx="309206">82</cx:pt>
          <cx:pt idx="309207">11</cx:pt>
          <cx:pt idx="309208">547</cx:pt>
          <cx:pt idx="309209">1</cx:pt>
          <cx:pt idx="309210">19</cx:pt>
          <cx:pt idx="309211">0</cx:pt>
          <cx:pt idx="309212">0</cx:pt>
          <cx:pt idx="309213">1</cx:pt>
          <cx:pt idx="309214">6</cx:pt>
          <cx:pt idx="309215">30</cx:pt>
          <cx:pt idx="309216">9</cx:pt>
          <cx:pt idx="309217">0</cx:pt>
          <cx:pt idx="309218">296</cx:pt>
          <cx:pt idx="309219">5</cx:pt>
          <cx:pt idx="309220">0</cx:pt>
          <cx:pt idx="309221">35</cx:pt>
          <cx:pt idx="309222">21</cx:pt>
          <cx:pt idx="309223">0</cx:pt>
          <cx:pt idx="309224">0</cx:pt>
          <cx:pt idx="309225">117</cx:pt>
          <cx:pt idx="309226">50</cx:pt>
          <cx:pt idx="309227">21</cx:pt>
          <cx:pt idx="309228">3</cx:pt>
          <cx:pt idx="309229">118</cx:pt>
          <cx:pt idx="309230">2</cx:pt>
          <cx:pt idx="309231">0</cx:pt>
          <cx:pt idx="309232">42</cx:pt>
          <cx:pt idx="309233">0</cx:pt>
          <cx:pt idx="309234">0</cx:pt>
          <cx:pt idx="309235">27</cx:pt>
          <cx:pt idx="309236">15</cx:pt>
          <cx:pt idx="309237">132</cx:pt>
          <cx:pt idx="309238">180</cx:pt>
          <cx:pt idx="309239">328</cx:pt>
          <cx:pt idx="309240">1</cx:pt>
          <cx:pt idx="309241">5</cx:pt>
          <cx:pt idx="309242">1</cx:pt>
          <cx:pt idx="309243">1</cx:pt>
          <cx:pt idx="309244">3</cx:pt>
          <cx:pt idx="309245">0</cx:pt>
          <cx:pt idx="309246">15</cx:pt>
          <cx:pt idx="309247">36</cx:pt>
          <cx:pt idx="309248">64</cx:pt>
          <cx:pt idx="309249">112</cx:pt>
          <cx:pt idx="309250">28</cx:pt>
          <cx:pt idx="309251">76</cx:pt>
          <cx:pt idx="309252">0</cx:pt>
          <cx:pt idx="309253">7</cx:pt>
          <cx:pt idx="309254">70</cx:pt>
          <cx:pt idx="309255">14</cx:pt>
          <cx:pt idx="309256">15</cx:pt>
          <cx:pt idx="309257">1</cx:pt>
          <cx:pt idx="309258">0</cx:pt>
          <cx:pt idx="309259">205</cx:pt>
          <cx:pt idx="309260">71</cx:pt>
          <cx:pt idx="309261">168</cx:pt>
          <cx:pt idx="309262">0</cx:pt>
          <cx:pt idx="309263">3</cx:pt>
          <cx:pt idx="309264">50</cx:pt>
          <cx:pt idx="309265">79</cx:pt>
          <cx:pt idx="309266">16</cx:pt>
          <cx:pt idx="309267">18</cx:pt>
          <cx:pt idx="309268">1</cx:pt>
          <cx:pt idx="309269">2</cx:pt>
          <cx:pt idx="309270">78</cx:pt>
          <cx:pt idx="309271">0</cx:pt>
          <cx:pt idx="309272">9</cx:pt>
          <cx:pt idx="309273">75</cx:pt>
          <cx:pt idx="309274">2</cx:pt>
          <cx:pt idx="309275">1</cx:pt>
          <cx:pt idx="309276">8</cx:pt>
          <cx:pt idx="309277">26</cx:pt>
          <cx:pt idx="309278">20</cx:pt>
          <cx:pt idx="309279">1</cx:pt>
          <cx:pt idx="309280">22</cx:pt>
          <cx:pt idx="309281">91</cx:pt>
          <cx:pt idx="309282">149</cx:pt>
          <cx:pt idx="309283">10</cx:pt>
          <cx:pt idx="309284">11</cx:pt>
          <cx:pt idx="309285">96</cx:pt>
          <cx:pt idx="309286">49</cx:pt>
          <cx:pt idx="309287">0</cx:pt>
          <cx:pt idx="309288">0</cx:pt>
          <cx:pt idx="309289">0</cx:pt>
          <cx:pt idx="309290">92</cx:pt>
          <cx:pt idx="309291">0</cx:pt>
          <cx:pt idx="309292">23</cx:pt>
          <cx:pt idx="309293">0</cx:pt>
          <cx:pt idx="309294">0</cx:pt>
          <cx:pt idx="309295">5</cx:pt>
          <cx:pt idx="309296">0</cx:pt>
          <cx:pt idx="309297">7</cx:pt>
          <cx:pt idx="309298">0</cx:pt>
          <cx:pt idx="309299">5</cx:pt>
          <cx:pt idx="309300">0</cx:pt>
          <cx:pt idx="309301">0</cx:pt>
          <cx:pt idx="309302">1</cx:pt>
          <cx:pt idx="309303">105</cx:pt>
          <cx:pt idx="309304">82</cx:pt>
          <cx:pt idx="309305">103</cx:pt>
          <cx:pt idx="309306">5</cx:pt>
          <cx:pt idx="309307">107</cx:pt>
          <cx:pt idx="309308">2</cx:pt>
          <cx:pt idx="309309">19</cx:pt>
          <cx:pt idx="309310">49</cx:pt>
          <cx:pt idx="309311">1</cx:pt>
          <cx:pt idx="309312">0</cx:pt>
          <cx:pt idx="309313">3</cx:pt>
          <cx:pt idx="309314">5</cx:pt>
          <cx:pt idx="309315">165</cx:pt>
          <cx:pt idx="309316">27</cx:pt>
          <cx:pt idx="309317">54</cx:pt>
          <cx:pt idx="309318">0</cx:pt>
          <cx:pt idx="309319">50</cx:pt>
          <cx:pt idx="309320">0</cx:pt>
          <cx:pt idx="309321">2</cx:pt>
          <cx:pt idx="309322">12</cx:pt>
          <cx:pt idx="309323">6</cx:pt>
          <cx:pt idx="309324">1</cx:pt>
          <cx:pt idx="309325">0</cx:pt>
          <cx:pt idx="309326">0</cx:pt>
          <cx:pt idx="309327">0</cx:pt>
          <cx:pt idx="309328">56</cx:pt>
          <cx:pt idx="309329">94</cx:pt>
          <cx:pt idx="309330">43</cx:pt>
          <cx:pt idx="309331">0</cx:pt>
          <cx:pt idx="309332">0</cx:pt>
          <cx:pt idx="309333">168</cx:pt>
          <cx:pt idx="309334">199</cx:pt>
          <cx:pt idx="309335">120</cx:pt>
          <cx:pt idx="309336">29</cx:pt>
          <cx:pt idx="309337">68</cx:pt>
          <cx:pt idx="309338">1</cx:pt>
          <cx:pt idx="309339">7</cx:pt>
          <cx:pt idx="309340">4</cx:pt>
          <cx:pt idx="309341">23</cx:pt>
          <cx:pt idx="309342">34</cx:pt>
          <cx:pt idx="309343">28</cx:pt>
          <cx:pt idx="309344">7</cx:pt>
          <cx:pt idx="309345">1</cx:pt>
          <cx:pt idx="309346">2</cx:pt>
          <cx:pt idx="309347">0</cx:pt>
          <cx:pt idx="309348">71</cx:pt>
          <cx:pt idx="309349">44</cx:pt>
          <cx:pt idx="309350">2</cx:pt>
          <cx:pt idx="309351">4</cx:pt>
          <cx:pt idx="309352">0</cx:pt>
          <cx:pt idx="309353">1</cx:pt>
          <cx:pt idx="309354">0</cx:pt>
          <cx:pt idx="309355">1</cx:pt>
          <cx:pt idx="309356">7</cx:pt>
          <cx:pt idx="309357">1</cx:pt>
          <cx:pt idx="309358">125</cx:pt>
          <cx:pt idx="309359">182</cx:pt>
          <cx:pt idx="309360">98</cx:pt>
          <cx:pt idx="309361">58</cx:pt>
          <cx:pt idx="309362">0</cx:pt>
          <cx:pt idx="309363">27</cx:pt>
          <cx:pt idx="309364">205</cx:pt>
          <cx:pt idx="309365">0</cx:pt>
          <cx:pt idx="309366">7</cx:pt>
          <cx:pt idx="309367">1</cx:pt>
          <cx:pt idx="309368">1</cx:pt>
          <cx:pt idx="309369">0</cx:pt>
          <cx:pt idx="309370">0</cx:pt>
          <cx:pt idx="309371">0</cx:pt>
          <cx:pt idx="309372">34</cx:pt>
          <cx:pt idx="309373">3</cx:pt>
          <cx:pt idx="309374">0</cx:pt>
          <cx:pt idx="309375">61</cx:pt>
          <cx:pt idx="309376">15</cx:pt>
          <cx:pt idx="309377">1</cx:pt>
          <cx:pt idx="309378">18</cx:pt>
          <cx:pt idx="309379">6</cx:pt>
          <cx:pt idx="309380">10</cx:pt>
          <cx:pt idx="309381">6</cx:pt>
          <cx:pt idx="309382">31</cx:pt>
          <cx:pt idx="309383">11</cx:pt>
          <cx:pt idx="309384">16</cx:pt>
          <cx:pt idx="309385">38</cx:pt>
          <cx:pt idx="309386">45</cx:pt>
          <cx:pt idx="309387">41</cx:pt>
          <cx:pt idx="309388">63</cx:pt>
          <cx:pt idx="309389">62</cx:pt>
          <cx:pt idx="309390">0</cx:pt>
          <cx:pt idx="309391">0</cx:pt>
          <cx:pt idx="309392">6</cx:pt>
          <cx:pt idx="309393">171</cx:pt>
          <cx:pt idx="309394">172</cx:pt>
          <cx:pt idx="309395">1</cx:pt>
          <cx:pt idx="309396">1</cx:pt>
          <cx:pt idx="309397">97</cx:pt>
          <cx:pt idx="309398">1213</cx:pt>
          <cx:pt idx="309399">41</cx:pt>
          <cx:pt idx="309400">38</cx:pt>
          <cx:pt idx="309401">184</cx:pt>
          <cx:pt idx="309402">253</cx:pt>
          <cx:pt idx="309403">0</cx:pt>
          <cx:pt idx="309404">7</cx:pt>
          <cx:pt idx="309405">0</cx:pt>
          <cx:pt idx="309406">0</cx:pt>
          <cx:pt idx="309407">0</cx:pt>
          <cx:pt idx="309408">0</cx:pt>
          <cx:pt idx="309409">64</cx:pt>
          <cx:pt idx="309410">7</cx:pt>
          <cx:pt idx="309411">145</cx:pt>
          <cx:pt idx="309412">0</cx:pt>
          <cx:pt idx="309413">14</cx:pt>
          <cx:pt idx="309414">18</cx:pt>
          <cx:pt idx="309415">14</cx:pt>
          <cx:pt idx="309416">20</cx:pt>
          <cx:pt idx="309417">0</cx:pt>
          <cx:pt idx="309418">2</cx:pt>
          <cx:pt idx="309419">0</cx:pt>
          <cx:pt idx="309420">0</cx:pt>
          <cx:pt idx="309421">0</cx:pt>
          <cx:pt idx="309422">0</cx:pt>
          <cx:pt idx="309423">245</cx:pt>
          <cx:pt idx="309424">0</cx:pt>
          <cx:pt idx="309425">26</cx:pt>
          <cx:pt idx="309426">0</cx:pt>
          <cx:pt idx="309427">747</cx:pt>
          <cx:pt idx="309428">142</cx:pt>
          <cx:pt idx="309429">6</cx:pt>
          <cx:pt idx="309430">0</cx:pt>
          <cx:pt idx="309431">24</cx:pt>
          <cx:pt idx="309432">40</cx:pt>
          <cx:pt idx="309433">9</cx:pt>
          <cx:pt idx="309434">0</cx:pt>
          <cx:pt idx="309435">6</cx:pt>
          <cx:pt idx="309436">117</cx:pt>
          <cx:pt idx="309437">0</cx:pt>
          <cx:pt idx="309438">27</cx:pt>
          <cx:pt idx="309439">5</cx:pt>
          <cx:pt idx="309440">7</cx:pt>
          <cx:pt idx="309441">5</cx:pt>
          <cx:pt idx="309442">0</cx:pt>
          <cx:pt idx="309443">47</cx:pt>
          <cx:pt idx="309444">259</cx:pt>
          <cx:pt idx="309445">1</cx:pt>
          <cx:pt idx="309446">0</cx:pt>
          <cx:pt idx="309447">0</cx:pt>
          <cx:pt idx="309448">43</cx:pt>
          <cx:pt idx="309449">14</cx:pt>
          <cx:pt idx="309450">0</cx:pt>
          <cx:pt idx="309451">0</cx:pt>
          <cx:pt idx="309452">8</cx:pt>
          <cx:pt idx="309453">76</cx:pt>
          <cx:pt idx="309454">0</cx:pt>
          <cx:pt idx="309455">18</cx:pt>
          <cx:pt idx="309456">16</cx:pt>
          <cx:pt idx="309457">0</cx:pt>
          <cx:pt idx="309458">25</cx:pt>
          <cx:pt idx="309459">108</cx:pt>
          <cx:pt idx="309460">271</cx:pt>
          <cx:pt idx="309461">7</cx:pt>
          <cx:pt idx="309462">1</cx:pt>
          <cx:pt idx="309463">0</cx:pt>
          <cx:pt idx="309464">79</cx:pt>
          <cx:pt idx="309465">4</cx:pt>
          <cx:pt idx="309466">14</cx:pt>
          <cx:pt idx="309467">1</cx:pt>
          <cx:pt idx="309468">10</cx:pt>
          <cx:pt idx="309469">260</cx:pt>
          <cx:pt idx="309470">0</cx:pt>
          <cx:pt idx="309471">0</cx:pt>
          <cx:pt idx="309472">11</cx:pt>
          <cx:pt idx="309473">0</cx:pt>
          <cx:pt idx="309474">87</cx:pt>
          <cx:pt idx="309475">154</cx:pt>
          <cx:pt idx="309476">24</cx:pt>
          <cx:pt idx="309477">3</cx:pt>
          <cx:pt idx="309478">3</cx:pt>
          <cx:pt idx="309479">0</cx:pt>
          <cx:pt idx="309480">20</cx:pt>
          <cx:pt idx="309481">0</cx:pt>
          <cx:pt idx="309482">42</cx:pt>
          <cx:pt idx="309483">1</cx:pt>
          <cx:pt idx="309484">65</cx:pt>
          <cx:pt idx="309485">28</cx:pt>
          <cx:pt idx="309486">0</cx:pt>
          <cx:pt idx="309487">1</cx:pt>
          <cx:pt idx="309488">11</cx:pt>
          <cx:pt idx="309489">56</cx:pt>
          <cx:pt idx="309490">15</cx:pt>
          <cx:pt idx="309491">4</cx:pt>
          <cx:pt idx="309492">247</cx:pt>
          <cx:pt idx="309493">68</cx:pt>
          <cx:pt idx="309494">204</cx:pt>
          <cx:pt idx="309495">0</cx:pt>
          <cx:pt idx="309496">23</cx:pt>
          <cx:pt idx="309497">25</cx:pt>
          <cx:pt idx="309498">26</cx:pt>
          <cx:pt idx="309499">315</cx:pt>
          <cx:pt idx="309500">8</cx:pt>
          <cx:pt idx="309501">17</cx:pt>
          <cx:pt idx="309502">3</cx:pt>
          <cx:pt idx="309503">63</cx:pt>
          <cx:pt idx="309504">1</cx:pt>
          <cx:pt idx="309505">0</cx:pt>
          <cx:pt idx="309506">57</cx:pt>
          <cx:pt idx="309507">0</cx:pt>
          <cx:pt idx="309508">0</cx:pt>
          <cx:pt idx="309509">4</cx:pt>
          <cx:pt idx="309510">0</cx:pt>
          <cx:pt idx="309511">8</cx:pt>
          <cx:pt idx="309512">1</cx:pt>
          <cx:pt idx="309513">486</cx:pt>
          <cx:pt idx="309514">3</cx:pt>
          <cx:pt idx="309515">0</cx:pt>
          <cx:pt idx="309516">9</cx:pt>
          <cx:pt idx="309517">0</cx:pt>
          <cx:pt idx="309518">3</cx:pt>
          <cx:pt idx="309519">1</cx:pt>
          <cx:pt idx="309520">0</cx:pt>
          <cx:pt idx="309521">4</cx:pt>
          <cx:pt idx="309522">37</cx:pt>
          <cx:pt idx="309523">11</cx:pt>
          <cx:pt idx="309524">1</cx:pt>
          <cx:pt idx="309525">0</cx:pt>
          <cx:pt idx="309526">0</cx:pt>
          <cx:pt idx="309527">26</cx:pt>
          <cx:pt idx="309528">0</cx:pt>
          <cx:pt idx="309529">0</cx:pt>
          <cx:pt idx="309530">4</cx:pt>
          <cx:pt idx="309531">8</cx:pt>
          <cx:pt idx="309532">1</cx:pt>
          <cx:pt idx="309533">0</cx:pt>
          <cx:pt idx="309534">7</cx:pt>
          <cx:pt idx="309535">7</cx:pt>
          <cx:pt idx="309536">1</cx:pt>
          <cx:pt idx="309537">4</cx:pt>
          <cx:pt idx="309538">0</cx:pt>
          <cx:pt idx="309539">0</cx:pt>
          <cx:pt idx="309540">21</cx:pt>
          <cx:pt idx="309541">33</cx:pt>
          <cx:pt idx="309542">3</cx:pt>
          <cx:pt idx="309543">362</cx:pt>
          <cx:pt idx="309544">0</cx:pt>
          <cx:pt idx="309545">13</cx:pt>
          <cx:pt idx="309546">0</cx:pt>
          <cx:pt idx="309547">632</cx:pt>
          <cx:pt idx="309548">128</cx:pt>
          <cx:pt idx="309549">21</cx:pt>
          <cx:pt idx="309550">1</cx:pt>
          <cx:pt idx="309551">5</cx:pt>
          <cx:pt idx="309552">1</cx:pt>
          <cx:pt idx="309553">0</cx:pt>
          <cx:pt idx="309554">147</cx:pt>
          <cx:pt idx="309555">3</cx:pt>
          <cx:pt idx="309556">91</cx:pt>
          <cx:pt idx="309557">3</cx:pt>
          <cx:pt idx="309558">0</cx:pt>
          <cx:pt idx="309559">32</cx:pt>
          <cx:pt idx="309560">0</cx:pt>
          <cx:pt idx="309561">0</cx:pt>
          <cx:pt idx="309562">0</cx:pt>
          <cx:pt idx="309563">1</cx:pt>
          <cx:pt idx="309564">0</cx:pt>
          <cx:pt idx="309565">115</cx:pt>
          <cx:pt idx="309566">1</cx:pt>
          <cx:pt idx="309567">45</cx:pt>
          <cx:pt idx="309568">1</cx:pt>
          <cx:pt idx="309569">7</cx:pt>
          <cx:pt idx="309570">0</cx:pt>
          <cx:pt idx="309571">28</cx:pt>
          <cx:pt idx="309572">229</cx:pt>
          <cx:pt idx="309573">26</cx:pt>
          <cx:pt idx="309574">0</cx:pt>
          <cx:pt idx="309575">64</cx:pt>
          <cx:pt idx="309576">0</cx:pt>
          <cx:pt idx="309577">0</cx:pt>
          <cx:pt idx="309578">1</cx:pt>
          <cx:pt idx="309579">27</cx:pt>
          <cx:pt idx="309580">0</cx:pt>
          <cx:pt idx="309581">0</cx:pt>
          <cx:pt idx="309582">0</cx:pt>
          <cx:pt idx="309583">0</cx:pt>
          <cx:pt idx="309584">110</cx:pt>
          <cx:pt idx="309585">0</cx:pt>
          <cx:pt idx="309586">0</cx:pt>
          <cx:pt idx="309587">19</cx:pt>
          <cx:pt idx="309588">0</cx:pt>
          <cx:pt idx="309589">14</cx:pt>
          <cx:pt idx="309590">41</cx:pt>
          <cx:pt idx="309591">102</cx:pt>
          <cx:pt idx="309592">0</cx:pt>
          <cx:pt idx="309593">1</cx:pt>
          <cx:pt idx="309594">24</cx:pt>
          <cx:pt idx="309595">39</cx:pt>
          <cx:pt idx="309596">0</cx:pt>
          <cx:pt idx="309597">6</cx:pt>
          <cx:pt idx="309598">45</cx:pt>
          <cx:pt idx="309599">48</cx:pt>
          <cx:pt idx="309600">83</cx:pt>
          <cx:pt idx="309601">9</cx:pt>
          <cx:pt idx="309602">13</cx:pt>
          <cx:pt idx="309603">72</cx:pt>
          <cx:pt idx="309604">41</cx:pt>
          <cx:pt idx="309605">16</cx:pt>
          <cx:pt idx="309606">19</cx:pt>
          <cx:pt idx="309607">1</cx:pt>
          <cx:pt idx="309608">96</cx:pt>
          <cx:pt idx="309609">2</cx:pt>
          <cx:pt idx="309610">9</cx:pt>
          <cx:pt idx="309611">0</cx:pt>
          <cx:pt idx="309612">154</cx:pt>
          <cx:pt idx="309613">8</cx:pt>
          <cx:pt idx="309614">7</cx:pt>
          <cx:pt idx="309615">0</cx:pt>
          <cx:pt idx="309616">0</cx:pt>
          <cx:pt idx="309617">0</cx:pt>
          <cx:pt idx="309618">83</cx:pt>
          <cx:pt idx="309619">2</cx:pt>
          <cx:pt idx="309620">0</cx:pt>
          <cx:pt idx="309621">148</cx:pt>
          <cx:pt idx="309622">24</cx:pt>
          <cx:pt idx="309623">5</cx:pt>
          <cx:pt idx="309624">27</cx:pt>
          <cx:pt idx="309625">40</cx:pt>
          <cx:pt idx="309626">44</cx:pt>
          <cx:pt idx="309627">108</cx:pt>
          <cx:pt idx="309628">1</cx:pt>
          <cx:pt idx="309629">3</cx:pt>
          <cx:pt idx="309630">25</cx:pt>
          <cx:pt idx="309631">8</cx:pt>
          <cx:pt idx="309632">11</cx:pt>
          <cx:pt idx="309633">3</cx:pt>
          <cx:pt idx="309634">34</cx:pt>
          <cx:pt idx="309635">9</cx:pt>
          <cx:pt idx="309636">1</cx:pt>
          <cx:pt idx="309637">0</cx:pt>
          <cx:pt idx="309638">1</cx:pt>
          <cx:pt idx="309639">1</cx:pt>
          <cx:pt idx="309640">0</cx:pt>
          <cx:pt idx="309641">9</cx:pt>
          <cx:pt idx="309642">15</cx:pt>
          <cx:pt idx="309643">0</cx:pt>
          <cx:pt idx="309644">14</cx:pt>
          <cx:pt idx="309645">0</cx:pt>
          <cx:pt idx="309646">0</cx:pt>
          <cx:pt idx="309647">37</cx:pt>
          <cx:pt idx="309648">72</cx:pt>
          <cx:pt idx="309649">1</cx:pt>
          <cx:pt idx="309650">1</cx:pt>
          <cx:pt idx="309651">21</cx:pt>
          <cx:pt idx="309652">28</cx:pt>
          <cx:pt idx="309653">1</cx:pt>
          <cx:pt idx="309654">102</cx:pt>
          <cx:pt idx="309655">2</cx:pt>
          <cx:pt idx="309656">17</cx:pt>
          <cx:pt idx="309657">8</cx:pt>
          <cx:pt idx="309658">0</cx:pt>
          <cx:pt idx="309659">1</cx:pt>
          <cx:pt idx="309660">19</cx:pt>
          <cx:pt idx="309661">4</cx:pt>
          <cx:pt idx="309662">14</cx:pt>
          <cx:pt idx="309663">4</cx:pt>
          <cx:pt idx="309664">42</cx:pt>
          <cx:pt idx="309665">7</cx:pt>
          <cx:pt idx="309666">29</cx:pt>
          <cx:pt idx="309667">29</cx:pt>
          <cx:pt idx="309668">17</cx:pt>
          <cx:pt idx="309669">146</cx:pt>
          <cx:pt idx="309670">4</cx:pt>
          <cx:pt idx="309671">70</cx:pt>
          <cx:pt idx="309672">100</cx:pt>
          <cx:pt idx="309673">0</cx:pt>
          <cx:pt idx="309674">1</cx:pt>
          <cx:pt idx="309675">21</cx:pt>
          <cx:pt idx="309676">5</cx:pt>
          <cx:pt idx="309677">5</cx:pt>
          <cx:pt idx="309678">3</cx:pt>
          <cx:pt idx="309679">148</cx:pt>
          <cx:pt idx="309680">29</cx:pt>
          <cx:pt idx="309681">1</cx:pt>
          <cx:pt idx="309682">15</cx:pt>
          <cx:pt idx="309683">77</cx:pt>
          <cx:pt idx="309684">37</cx:pt>
          <cx:pt idx="309685">3</cx:pt>
          <cx:pt idx="309686">1</cx:pt>
          <cx:pt idx="309687">3</cx:pt>
          <cx:pt idx="309688">9</cx:pt>
          <cx:pt idx="309689">1</cx:pt>
          <cx:pt idx="309690">5</cx:pt>
          <cx:pt idx="309691">1</cx:pt>
          <cx:pt idx="309692">16</cx:pt>
          <cx:pt idx="309693">54</cx:pt>
          <cx:pt idx="309694">0</cx:pt>
          <cx:pt idx="309695">0</cx:pt>
          <cx:pt idx="309696">1</cx:pt>
          <cx:pt idx="309697">214</cx:pt>
          <cx:pt idx="309698">169</cx:pt>
          <cx:pt idx="309699">52</cx:pt>
          <cx:pt idx="309700">0</cx:pt>
          <cx:pt idx="309701">75</cx:pt>
          <cx:pt idx="309702">3</cx:pt>
          <cx:pt idx="309703">48</cx:pt>
          <cx:pt idx="309704">13</cx:pt>
          <cx:pt idx="309705">3</cx:pt>
          <cx:pt idx="309706">0</cx:pt>
          <cx:pt idx="309707">4</cx:pt>
          <cx:pt idx="309708">0</cx:pt>
          <cx:pt idx="309709">0</cx:pt>
          <cx:pt idx="309710">0</cx:pt>
          <cx:pt idx="309711">0</cx:pt>
          <cx:pt idx="309712">0</cx:pt>
          <cx:pt idx="309713">1</cx:pt>
          <cx:pt idx="309714">0</cx:pt>
          <cx:pt idx="309715">0</cx:pt>
          <cx:pt idx="309716">1</cx:pt>
          <cx:pt idx="309717">0</cx:pt>
          <cx:pt idx="309718">76</cx:pt>
          <cx:pt idx="309719">11</cx:pt>
          <cx:pt idx="309720">54</cx:pt>
          <cx:pt idx="309721">10</cx:pt>
          <cx:pt idx="309722">3</cx:pt>
          <cx:pt idx="309723">0</cx:pt>
          <cx:pt idx="309724">76</cx:pt>
          <cx:pt idx="309725">0</cx:pt>
          <cx:pt idx="309726">32</cx:pt>
          <cx:pt idx="309727">0</cx:pt>
          <cx:pt idx="309728">6</cx:pt>
          <cx:pt idx="309729">9</cx:pt>
          <cx:pt idx="309730">7</cx:pt>
          <cx:pt idx="309731">89</cx:pt>
          <cx:pt idx="309732">13</cx:pt>
          <cx:pt idx="309733">0</cx:pt>
          <cx:pt idx="309734">0</cx:pt>
          <cx:pt idx="309735">17</cx:pt>
          <cx:pt idx="309736">5</cx:pt>
          <cx:pt idx="309737">0</cx:pt>
          <cx:pt idx="309738">175</cx:pt>
          <cx:pt idx="309739">186</cx:pt>
          <cx:pt idx="309740">10</cx:pt>
          <cx:pt idx="309741">588</cx:pt>
          <cx:pt idx="309742">0</cx:pt>
          <cx:pt idx="309743">172</cx:pt>
          <cx:pt idx="309744">24</cx:pt>
          <cx:pt idx="309745">3</cx:pt>
          <cx:pt idx="309746">6</cx:pt>
          <cx:pt idx="309747">0</cx:pt>
          <cx:pt idx="309748">21</cx:pt>
          <cx:pt idx="309749">45</cx:pt>
          <cx:pt idx="309750">12</cx:pt>
          <cx:pt idx="309751">98</cx:pt>
          <cx:pt idx="309752">8</cx:pt>
          <cx:pt idx="309753">39</cx:pt>
          <cx:pt idx="309754">21</cx:pt>
          <cx:pt idx="309755">11</cx:pt>
          <cx:pt idx="309756">0</cx:pt>
          <cx:pt idx="309757">22</cx:pt>
          <cx:pt idx="309758">1</cx:pt>
          <cx:pt idx="309759">0</cx:pt>
          <cx:pt idx="309760">0</cx:pt>
          <cx:pt idx="309761">0</cx:pt>
          <cx:pt idx="309762">5</cx:pt>
          <cx:pt idx="309763">23</cx:pt>
          <cx:pt idx="309764">29</cx:pt>
          <cx:pt idx="309765">42</cx:pt>
          <cx:pt idx="309766">220</cx:pt>
          <cx:pt idx="309767">0</cx:pt>
          <cx:pt idx="309768">8</cx:pt>
          <cx:pt idx="309769">4</cx:pt>
          <cx:pt idx="309770">1</cx:pt>
          <cx:pt idx="309771">9</cx:pt>
          <cx:pt idx="309772">1</cx:pt>
          <cx:pt idx="309773">88</cx:pt>
          <cx:pt idx="309774">54</cx:pt>
          <cx:pt idx="309775">139</cx:pt>
          <cx:pt idx="309776">242</cx:pt>
          <cx:pt idx="309777">0</cx:pt>
          <cx:pt idx="309778">0</cx:pt>
          <cx:pt idx="309779">7</cx:pt>
          <cx:pt idx="309780">18</cx:pt>
          <cx:pt idx="309781">3</cx:pt>
          <cx:pt idx="309782">30</cx:pt>
          <cx:pt idx="309783">129</cx:pt>
          <cx:pt idx="309784">0</cx:pt>
          <cx:pt idx="309785">81</cx:pt>
          <cx:pt idx="309786">17</cx:pt>
          <cx:pt idx="309787">70</cx:pt>
          <cx:pt idx="309788">5</cx:pt>
          <cx:pt idx="309789">21</cx:pt>
          <cx:pt idx="309790">0</cx:pt>
          <cx:pt idx="309791">43</cx:pt>
          <cx:pt idx="309792">48</cx:pt>
          <cx:pt idx="309793">0</cx:pt>
          <cx:pt idx="309794">34</cx:pt>
          <cx:pt idx="309795">0</cx:pt>
          <cx:pt idx="309796">2</cx:pt>
          <cx:pt idx="309797">0</cx:pt>
          <cx:pt idx="309798">5</cx:pt>
          <cx:pt idx="309799">0</cx:pt>
          <cx:pt idx="309800">21</cx:pt>
          <cx:pt idx="309801">90</cx:pt>
          <cx:pt idx="309802">22</cx:pt>
          <cx:pt idx="309803">2</cx:pt>
          <cx:pt idx="309804">3</cx:pt>
          <cx:pt idx="309805">0</cx:pt>
          <cx:pt idx="309806">0</cx:pt>
          <cx:pt idx="309807">312</cx:pt>
          <cx:pt idx="309808">0</cx:pt>
          <cx:pt idx="309809">55</cx:pt>
          <cx:pt idx="309810">49</cx:pt>
          <cx:pt idx="309811">2</cx:pt>
          <cx:pt idx="309812">0</cx:pt>
          <cx:pt idx="309813">6</cx:pt>
          <cx:pt idx="309814">3</cx:pt>
          <cx:pt idx="309815">2</cx:pt>
          <cx:pt idx="309816">21</cx:pt>
          <cx:pt idx="309817">7</cx:pt>
          <cx:pt idx="309818">0</cx:pt>
          <cx:pt idx="309819">0</cx:pt>
          <cx:pt idx="309820">10</cx:pt>
          <cx:pt idx="309821">4</cx:pt>
          <cx:pt idx="309822">8</cx:pt>
          <cx:pt idx="309823">1</cx:pt>
          <cx:pt idx="309824">0</cx:pt>
          <cx:pt idx="309825">20</cx:pt>
          <cx:pt idx="309826">0</cx:pt>
          <cx:pt idx="309827">0</cx:pt>
          <cx:pt idx="309828">30</cx:pt>
          <cx:pt idx="309829">67</cx:pt>
          <cx:pt idx="309830">15</cx:pt>
          <cx:pt idx="309831">0</cx:pt>
          <cx:pt idx="309832">0</cx:pt>
          <cx:pt idx="309833">18</cx:pt>
          <cx:pt idx="309834">0</cx:pt>
          <cx:pt idx="309835">35</cx:pt>
          <cx:pt idx="309836">0</cx:pt>
          <cx:pt idx="309837">27</cx:pt>
          <cx:pt idx="309838">301</cx:pt>
          <cx:pt idx="309839">0</cx:pt>
          <cx:pt idx="309840">6</cx:pt>
          <cx:pt idx="309841">58</cx:pt>
          <cx:pt idx="309842">41</cx:pt>
          <cx:pt idx="309843">1</cx:pt>
          <cx:pt idx="309844">1</cx:pt>
          <cx:pt idx="309845">56</cx:pt>
          <cx:pt idx="309846">7</cx:pt>
          <cx:pt idx="309847">80</cx:pt>
          <cx:pt idx="309848">105</cx:pt>
          <cx:pt idx="309849">0</cx:pt>
          <cx:pt idx="309850">54</cx:pt>
          <cx:pt idx="309851">57</cx:pt>
          <cx:pt idx="309852">439</cx:pt>
          <cx:pt idx="309853">1</cx:pt>
          <cx:pt idx="309854">60</cx:pt>
          <cx:pt idx="309855">53</cx:pt>
          <cx:pt idx="309856">0</cx:pt>
          <cx:pt idx="309857">5</cx:pt>
          <cx:pt idx="309858">13</cx:pt>
          <cx:pt idx="309859">5</cx:pt>
          <cx:pt idx="309860">29</cx:pt>
          <cx:pt idx="309861">39</cx:pt>
          <cx:pt idx="309862">20</cx:pt>
          <cx:pt idx="309863">1</cx:pt>
          <cx:pt idx="309864">10</cx:pt>
          <cx:pt idx="309865">0</cx:pt>
          <cx:pt idx="309866">56</cx:pt>
          <cx:pt idx="309867">12</cx:pt>
          <cx:pt idx="309868">1</cx:pt>
          <cx:pt idx="309869">0</cx:pt>
          <cx:pt idx="309870">0</cx:pt>
          <cx:pt idx="309871">91</cx:pt>
          <cx:pt idx="309872">25</cx:pt>
          <cx:pt idx="309873">2</cx:pt>
          <cx:pt idx="309874">29</cx:pt>
          <cx:pt idx="309875">28</cx:pt>
          <cx:pt idx="309876">6</cx:pt>
          <cx:pt idx="309877">171</cx:pt>
          <cx:pt idx="309878">236</cx:pt>
          <cx:pt idx="309879">4</cx:pt>
          <cx:pt idx="309880">0</cx:pt>
          <cx:pt idx="309881">0</cx:pt>
          <cx:pt idx="309882">2</cx:pt>
          <cx:pt idx="309883">0</cx:pt>
          <cx:pt idx="309884">0</cx:pt>
          <cx:pt idx="309885">1</cx:pt>
          <cx:pt idx="309886">57</cx:pt>
          <cx:pt idx="309887">3</cx:pt>
          <cx:pt idx="309888">2</cx:pt>
          <cx:pt idx="309889">16</cx:pt>
          <cx:pt idx="309890">329</cx:pt>
          <cx:pt idx="309891">630</cx:pt>
          <cx:pt idx="309892">13</cx:pt>
          <cx:pt idx="309893">0</cx:pt>
          <cx:pt idx="309894">0</cx:pt>
          <cx:pt idx="309895">0</cx:pt>
          <cx:pt idx="309896">1</cx:pt>
          <cx:pt idx="309897">0</cx:pt>
          <cx:pt idx="309898">0</cx:pt>
          <cx:pt idx="309899">4</cx:pt>
          <cx:pt idx="309900">14</cx:pt>
          <cx:pt idx="309901">0</cx:pt>
          <cx:pt idx="309902">0</cx:pt>
          <cx:pt idx="309903">64</cx:pt>
          <cx:pt idx="309904">0</cx:pt>
          <cx:pt idx="309905">23</cx:pt>
          <cx:pt idx="309906">41</cx:pt>
          <cx:pt idx="309907">15</cx:pt>
          <cx:pt idx="309908">0</cx:pt>
          <cx:pt idx="309909">29</cx:pt>
          <cx:pt idx="309910">0</cx:pt>
          <cx:pt idx="309911">1</cx:pt>
          <cx:pt idx="309912">1</cx:pt>
          <cx:pt idx="309913">34</cx:pt>
          <cx:pt idx="309914">12</cx:pt>
          <cx:pt idx="309915">0</cx:pt>
          <cx:pt idx="309916">0</cx:pt>
          <cx:pt idx="309917">0</cx:pt>
          <cx:pt idx="309918">2</cx:pt>
          <cx:pt idx="309919">0</cx:pt>
          <cx:pt idx="309920">0</cx:pt>
          <cx:pt idx="309921">1</cx:pt>
          <cx:pt idx="309922">0</cx:pt>
          <cx:pt idx="309923">1</cx:pt>
          <cx:pt idx="309924">57</cx:pt>
          <cx:pt idx="309925">0</cx:pt>
          <cx:pt idx="309926">186</cx:pt>
          <cx:pt idx="309927">7</cx:pt>
          <cx:pt idx="309928">0</cx:pt>
          <cx:pt idx="309929">1</cx:pt>
          <cx:pt idx="309930">1</cx:pt>
          <cx:pt idx="309931">210</cx:pt>
          <cx:pt idx="309932">204</cx:pt>
          <cx:pt idx="309933">12</cx:pt>
          <cx:pt idx="309934">11</cx:pt>
          <cx:pt idx="309935">98</cx:pt>
          <cx:pt idx="309936">117</cx:pt>
          <cx:pt idx="309937">1</cx:pt>
          <cx:pt idx="309938">1</cx:pt>
          <cx:pt idx="309939">106</cx:pt>
          <cx:pt idx="309940">28</cx:pt>
          <cx:pt idx="309941">0</cx:pt>
          <cx:pt idx="309942">0</cx:pt>
          <cx:pt idx="309943">1</cx:pt>
          <cx:pt idx="309944">0</cx:pt>
          <cx:pt idx="309945">36</cx:pt>
          <cx:pt idx="309946">70</cx:pt>
          <cx:pt idx="309947">2</cx:pt>
          <cx:pt idx="309948">0</cx:pt>
          <cx:pt idx="309949">7</cx:pt>
          <cx:pt idx="309950">359</cx:pt>
          <cx:pt idx="309951">429</cx:pt>
          <cx:pt idx="309952">139</cx:pt>
          <cx:pt idx="309953">47</cx:pt>
          <cx:pt idx="309954">1</cx:pt>
          <cx:pt idx="309955">32</cx:pt>
          <cx:pt idx="309956">4</cx:pt>
          <cx:pt idx="309957">1</cx:pt>
          <cx:pt idx="309958">1</cx:pt>
          <cx:pt idx="309959">2</cx:pt>
          <cx:pt idx="309960">5</cx:pt>
          <cx:pt idx="309961">132</cx:pt>
          <cx:pt idx="309962">0</cx:pt>
          <cx:pt idx="309963">0</cx:pt>
          <cx:pt idx="309964">25</cx:pt>
          <cx:pt idx="309965">0</cx:pt>
          <cx:pt idx="309966">1</cx:pt>
          <cx:pt idx="309967">83</cx:pt>
          <cx:pt idx="309968">46</cx:pt>
          <cx:pt idx="309969">0</cx:pt>
          <cx:pt idx="309970">19</cx:pt>
          <cx:pt idx="309971">0</cx:pt>
          <cx:pt idx="309972">5</cx:pt>
          <cx:pt idx="309973">5</cx:pt>
          <cx:pt idx="309974">1</cx:pt>
          <cx:pt idx="309975">1</cx:pt>
          <cx:pt idx="309976">3</cx:pt>
          <cx:pt idx="309977">131</cx:pt>
          <cx:pt idx="309978">20</cx:pt>
          <cx:pt idx="309979">55</cx:pt>
          <cx:pt idx="309980">63</cx:pt>
          <cx:pt idx="309981">201</cx:pt>
          <cx:pt idx="309982">36</cx:pt>
          <cx:pt idx="309983">0</cx:pt>
          <cx:pt idx="309984">10</cx:pt>
          <cx:pt idx="309985">1</cx:pt>
          <cx:pt idx="309986">30</cx:pt>
          <cx:pt idx="309987">71</cx:pt>
          <cx:pt idx="309988">0</cx:pt>
          <cx:pt idx="309989">12</cx:pt>
          <cx:pt idx="309990">2</cx:pt>
          <cx:pt idx="309991">21</cx:pt>
          <cx:pt idx="309992">187</cx:pt>
          <cx:pt idx="309993">116</cx:pt>
          <cx:pt idx="309994">0</cx:pt>
          <cx:pt idx="309995">28</cx:pt>
          <cx:pt idx="309996">0</cx:pt>
          <cx:pt idx="309997">1</cx:pt>
          <cx:pt idx="309998">7</cx:pt>
          <cx:pt idx="309999">0</cx:pt>
          <cx:pt idx="310000">0</cx:pt>
          <cx:pt idx="310001">0</cx:pt>
          <cx:pt idx="310002">1</cx:pt>
          <cx:pt idx="310003">7</cx:pt>
          <cx:pt idx="310004">0</cx:pt>
          <cx:pt idx="310005">2</cx:pt>
          <cx:pt idx="310006">0</cx:pt>
          <cx:pt idx="310007">10</cx:pt>
          <cx:pt idx="310008">159</cx:pt>
          <cx:pt idx="310009">0</cx:pt>
          <cx:pt idx="310010">64</cx:pt>
          <cx:pt idx="310011">0</cx:pt>
          <cx:pt idx="310012">28</cx:pt>
          <cx:pt idx="310013">4</cx:pt>
          <cx:pt idx="310014">4</cx:pt>
          <cx:pt idx="310015">1</cx:pt>
          <cx:pt idx="310016">0</cx:pt>
          <cx:pt idx="310017">17</cx:pt>
          <cx:pt idx="310018">9</cx:pt>
          <cx:pt idx="310019">16</cx:pt>
          <cx:pt idx="310020">60</cx:pt>
          <cx:pt idx="310021">1</cx:pt>
          <cx:pt idx="310022">24</cx:pt>
          <cx:pt idx="310023">9</cx:pt>
          <cx:pt idx="310024">0</cx:pt>
          <cx:pt idx="310025">0</cx:pt>
          <cx:pt idx="310026">76</cx:pt>
          <cx:pt idx="310027">262</cx:pt>
          <cx:pt idx="310028">5</cx:pt>
          <cx:pt idx="310029">87</cx:pt>
          <cx:pt idx="310030">3</cx:pt>
          <cx:pt idx="310031">0</cx:pt>
          <cx:pt idx="310032">201</cx:pt>
          <cx:pt idx="310033">0</cx:pt>
          <cx:pt idx="310034">1</cx:pt>
          <cx:pt idx="310035">6</cx:pt>
          <cx:pt idx="310036">67</cx:pt>
          <cx:pt idx="310037">7</cx:pt>
          <cx:pt idx="310038">14</cx:pt>
          <cx:pt idx="310039">85</cx:pt>
          <cx:pt idx="310040">1</cx:pt>
          <cx:pt idx="310041">136</cx:pt>
          <cx:pt idx="310042">67</cx:pt>
          <cx:pt idx="310043">0</cx:pt>
          <cx:pt idx="310044">0</cx:pt>
          <cx:pt idx="310045">0</cx:pt>
          <cx:pt idx="310046">6</cx:pt>
          <cx:pt idx="310047">139</cx:pt>
          <cx:pt idx="310048">7</cx:pt>
          <cx:pt idx="310049">2</cx:pt>
          <cx:pt idx="310050">15</cx:pt>
          <cx:pt idx="310051">7</cx:pt>
          <cx:pt idx="310052">51</cx:pt>
          <cx:pt idx="310053">0</cx:pt>
          <cx:pt idx="310054">0</cx:pt>
          <cx:pt idx="310055">6</cx:pt>
          <cx:pt idx="310056">11</cx:pt>
          <cx:pt idx="310057">373</cx:pt>
          <cx:pt idx="310058">12</cx:pt>
          <cx:pt idx="310059">350</cx:pt>
          <cx:pt idx="310060">1</cx:pt>
          <cx:pt idx="310061">0</cx:pt>
          <cx:pt idx="310062">78</cx:pt>
          <cx:pt idx="310063">47</cx:pt>
          <cx:pt idx="310064">0</cx:pt>
          <cx:pt idx="310065">20</cx:pt>
          <cx:pt idx="310066">0</cx:pt>
          <cx:pt idx="310067">92</cx:pt>
          <cx:pt idx="310068">0</cx:pt>
          <cx:pt idx="310069">1</cx:pt>
          <cx:pt idx="310070">0</cx:pt>
          <cx:pt idx="310071">31</cx:pt>
          <cx:pt idx="310072">0</cx:pt>
          <cx:pt idx="310073">0</cx:pt>
          <cx:pt idx="310074">103</cx:pt>
          <cx:pt idx="310075">83</cx:pt>
          <cx:pt idx="310076">1</cx:pt>
          <cx:pt idx="310077">0</cx:pt>
          <cx:pt idx="310078">4</cx:pt>
          <cx:pt idx="310079">2</cx:pt>
          <cx:pt idx="310080">91</cx:pt>
          <cx:pt idx="310081">5</cx:pt>
          <cx:pt idx="310082">0</cx:pt>
          <cx:pt idx="310083">6</cx:pt>
          <cx:pt idx="310084">1</cx:pt>
          <cx:pt idx="310085">0</cx:pt>
          <cx:pt idx="310086">0</cx:pt>
          <cx:pt idx="310087">42</cx:pt>
          <cx:pt idx="310088">14</cx:pt>
          <cx:pt idx="310089">120</cx:pt>
          <cx:pt idx="310090">525</cx:pt>
          <cx:pt idx="310091">335</cx:pt>
          <cx:pt idx="310092">2</cx:pt>
          <cx:pt idx="310093">0</cx:pt>
          <cx:pt idx="310094">26</cx:pt>
          <cx:pt idx="310095">0</cx:pt>
          <cx:pt idx="310096">3</cx:pt>
          <cx:pt idx="310097">8</cx:pt>
          <cx:pt idx="310098">9</cx:pt>
          <cx:pt idx="310099">1</cx:pt>
          <cx:pt idx="310100">41</cx:pt>
          <cx:pt idx="310101">0</cx:pt>
          <cx:pt idx="310102">7</cx:pt>
          <cx:pt idx="310103">0</cx:pt>
          <cx:pt idx="310104">0</cx:pt>
          <cx:pt idx="310105">3</cx:pt>
          <cx:pt idx="310106">0</cx:pt>
          <cx:pt idx="310107">0</cx:pt>
          <cx:pt idx="310108">1</cx:pt>
          <cx:pt idx="310109">0</cx:pt>
          <cx:pt idx="310110">0</cx:pt>
          <cx:pt idx="310111">0</cx:pt>
          <cx:pt idx="310112">21</cx:pt>
          <cx:pt idx="310113">135</cx:pt>
          <cx:pt idx="310114">14</cx:pt>
          <cx:pt idx="310115">776</cx:pt>
          <cx:pt idx="310116">0</cx:pt>
          <cx:pt idx="310117">0</cx:pt>
          <cx:pt idx="310118">0</cx:pt>
          <cx:pt idx="310119">0</cx:pt>
          <cx:pt idx="310120">0</cx:pt>
          <cx:pt idx="310121">0</cx:pt>
          <cx:pt idx="310122">0</cx:pt>
          <cx:pt idx="310123">0</cx:pt>
          <cx:pt idx="310124">0</cx:pt>
          <cx:pt idx="310125">42</cx:pt>
          <cx:pt idx="310126">1</cx:pt>
          <cx:pt idx="310127">0</cx:pt>
          <cx:pt idx="310128">0</cx:pt>
          <cx:pt idx="310129">0</cx:pt>
          <cx:pt idx="310130">10</cx:pt>
          <cx:pt idx="310131">1</cx:pt>
          <cx:pt idx="310132">0</cx:pt>
          <cx:pt idx="310133">10</cx:pt>
          <cx:pt idx="310134">17</cx:pt>
          <cx:pt idx="310135">0</cx:pt>
          <cx:pt idx="310136">19</cx:pt>
          <cx:pt idx="310137">0</cx:pt>
          <cx:pt idx="310138">0</cx:pt>
          <cx:pt idx="310139">9</cx:pt>
          <cx:pt idx="310140">22</cx:pt>
          <cx:pt idx="310141">693</cx:pt>
          <cx:pt idx="310142">4</cx:pt>
          <cx:pt idx="310143">14</cx:pt>
          <cx:pt idx="310144">32</cx:pt>
          <cx:pt idx="310145">0</cx:pt>
          <cx:pt idx="310146">1</cx:pt>
          <cx:pt idx="310147">42</cx:pt>
          <cx:pt idx="310148">39</cx:pt>
          <cx:pt idx="310149">29</cx:pt>
          <cx:pt idx="310150">41</cx:pt>
          <cx:pt idx="310151">16</cx:pt>
          <cx:pt idx="310152">0</cx:pt>
          <cx:pt idx="310153">48</cx:pt>
          <cx:pt idx="310154">0</cx:pt>
          <cx:pt idx="310155">0</cx:pt>
          <cx:pt idx="310156">0</cx:pt>
          <cx:pt idx="310157">0</cx:pt>
          <cx:pt idx="310158">1</cx:pt>
          <cx:pt idx="310159">35</cx:pt>
          <cx:pt idx="310160">0</cx:pt>
          <cx:pt idx="310161">12</cx:pt>
          <cx:pt idx="310162">5</cx:pt>
          <cx:pt idx="310163">43</cx:pt>
          <cx:pt idx="310164">58</cx:pt>
          <cx:pt idx="310165">0</cx:pt>
          <cx:pt idx="310166">0</cx:pt>
          <cx:pt idx="310167">0</cx:pt>
          <cx:pt idx="310168">1</cx:pt>
          <cx:pt idx="310169">4</cx:pt>
          <cx:pt idx="310170">6</cx:pt>
          <cx:pt idx="310171">2</cx:pt>
          <cx:pt idx="310172">6</cx:pt>
          <cx:pt idx="310173">0</cx:pt>
          <cx:pt idx="310174">3</cx:pt>
          <cx:pt idx="310175">1</cx:pt>
          <cx:pt idx="310176">1</cx:pt>
          <cx:pt idx="310177">1</cx:pt>
          <cx:pt idx="310178">0</cx:pt>
          <cx:pt idx="310179">7</cx:pt>
          <cx:pt idx="310180">3</cx:pt>
          <cx:pt idx="310181">0</cx:pt>
          <cx:pt idx="310182">1</cx:pt>
          <cx:pt idx="310183">0</cx:pt>
          <cx:pt idx="310184">0</cx:pt>
          <cx:pt idx="310185">0</cx:pt>
          <cx:pt idx="310186">70</cx:pt>
          <cx:pt idx="310187">0</cx:pt>
          <cx:pt idx="310188">0</cx:pt>
          <cx:pt idx="310189">0</cx:pt>
          <cx:pt idx="310190">0</cx:pt>
          <cx:pt idx="310191">0</cx:pt>
          <cx:pt idx="310192">0</cx:pt>
          <cx:pt idx="310193">5</cx:pt>
          <cx:pt idx="310194">36</cx:pt>
          <cx:pt idx="310195">0</cx:pt>
          <cx:pt idx="310196">14</cx:pt>
          <cx:pt idx="310197">0</cx:pt>
          <cx:pt idx="310198">0</cx:pt>
          <cx:pt idx="310199">7</cx:pt>
          <cx:pt idx="310200">29</cx:pt>
          <cx:pt idx="310201">23</cx:pt>
          <cx:pt idx="310202">0</cx:pt>
          <cx:pt idx="310203">10</cx:pt>
          <cx:pt idx="310204">0</cx:pt>
          <cx:pt idx="310205">61</cx:pt>
          <cx:pt idx="310206">3</cx:pt>
          <cx:pt idx="310207">1</cx:pt>
          <cx:pt idx="310208">0</cx:pt>
          <cx:pt idx="310209">0</cx:pt>
          <cx:pt idx="310210">48</cx:pt>
          <cx:pt idx="310211">12</cx:pt>
          <cx:pt idx="310212">7</cx:pt>
          <cx:pt idx="310213">43</cx:pt>
          <cx:pt idx="310214">2</cx:pt>
          <cx:pt idx="310215">3</cx:pt>
          <cx:pt idx="310216">20</cx:pt>
          <cx:pt idx="310217">5</cx:pt>
          <cx:pt idx="310218">1</cx:pt>
          <cx:pt idx="310219">1</cx:pt>
          <cx:pt idx="310220">1</cx:pt>
          <cx:pt idx="310221">0</cx:pt>
          <cx:pt idx="310222">0</cx:pt>
          <cx:pt idx="310223">0</cx:pt>
          <cx:pt idx="310224">0</cx:pt>
          <cx:pt idx="310225">0</cx:pt>
          <cx:pt idx="310226">1</cx:pt>
          <cx:pt idx="310227">0</cx:pt>
          <cx:pt idx="310228">0</cx:pt>
          <cx:pt idx="310229">0</cx:pt>
          <cx:pt idx="310230">0</cx:pt>
          <cx:pt idx="310231">0</cx:pt>
          <cx:pt idx="310232">0</cx:pt>
          <cx:pt idx="310233">0</cx:pt>
          <cx:pt idx="310234">0</cx:pt>
          <cx:pt idx="310235">0</cx:pt>
          <cx:pt idx="310236">0</cx:pt>
          <cx:pt idx="310237">0</cx:pt>
          <cx:pt idx="310238">0</cx:pt>
          <cx:pt idx="310239">193</cx:pt>
          <cx:pt idx="310240">0</cx:pt>
          <cx:pt idx="310241">0</cx:pt>
          <cx:pt idx="310242">0</cx:pt>
          <cx:pt idx="310243">0</cx:pt>
          <cx:pt idx="310244">0</cx:pt>
          <cx:pt idx="310245">1</cx:pt>
          <cx:pt idx="310246">82</cx:pt>
          <cx:pt idx="310247">3</cx:pt>
          <cx:pt idx="310248">1</cx:pt>
          <cx:pt idx="310249">0</cx:pt>
          <cx:pt idx="310250">183</cx:pt>
          <cx:pt idx="310251">2</cx:pt>
          <cx:pt idx="310252">0</cx:pt>
          <cx:pt idx="310253">51</cx:pt>
          <cx:pt idx="310254">0</cx:pt>
          <cx:pt idx="310255">0</cx:pt>
          <cx:pt idx="310256">0</cx:pt>
          <cx:pt idx="310257">0</cx:pt>
          <cx:pt idx="310258">1</cx:pt>
          <cx:pt idx="310259">0</cx:pt>
          <cx:pt idx="310260">7</cx:pt>
          <cx:pt idx="310261">0</cx:pt>
          <cx:pt idx="310262">0</cx:pt>
          <cx:pt idx="310263">6</cx:pt>
          <cx:pt idx="310264">0</cx:pt>
          <cx:pt idx="310265">8</cx:pt>
          <cx:pt idx="310266">0</cx:pt>
          <cx:pt idx="310267">1</cx:pt>
          <cx:pt idx="310268">0</cx:pt>
          <cx:pt idx="310269">640</cx:pt>
          <cx:pt idx="310270">90</cx:pt>
          <cx:pt idx="310271">14</cx:pt>
          <cx:pt idx="310272">5</cx:pt>
          <cx:pt idx="310273">7</cx:pt>
          <cx:pt idx="310274">8</cx:pt>
          <cx:pt idx="310275">1</cx:pt>
          <cx:pt idx="310276">1</cx:pt>
          <cx:pt idx="310277">3</cx:pt>
          <cx:pt idx="310278">1</cx:pt>
          <cx:pt idx="310279">9</cx:pt>
          <cx:pt idx="310280">43</cx:pt>
          <cx:pt idx="310281">5</cx:pt>
          <cx:pt idx="310282">0</cx:pt>
          <cx:pt idx="310283">63</cx:pt>
          <cx:pt idx="310284">313</cx:pt>
          <cx:pt idx="310285">102</cx:pt>
          <cx:pt idx="310286">22</cx:pt>
          <cx:pt idx="310287">0</cx:pt>
          <cx:pt idx="310288">2</cx:pt>
          <cx:pt idx="310289">34</cx:pt>
          <cx:pt idx="310290">6</cx:pt>
          <cx:pt idx="310291">3</cx:pt>
          <cx:pt idx="310292">21</cx:pt>
          <cx:pt idx="310293">17</cx:pt>
          <cx:pt idx="310294">139</cx:pt>
          <cx:pt idx="310295">0</cx:pt>
          <cx:pt idx="310296">19</cx:pt>
          <cx:pt idx="310297">1</cx:pt>
          <cx:pt idx="310298">3</cx:pt>
          <cx:pt idx="310299">47</cx:pt>
          <cx:pt idx="310300">97</cx:pt>
          <cx:pt idx="310301">3</cx:pt>
          <cx:pt idx="310302">13</cx:pt>
          <cx:pt idx="310303">19</cx:pt>
          <cx:pt idx="310304">222</cx:pt>
          <cx:pt idx="310305">94</cx:pt>
          <cx:pt idx="310306">0</cx:pt>
          <cx:pt idx="310307">14</cx:pt>
          <cx:pt idx="310308">0</cx:pt>
          <cx:pt idx="310309">0</cx:pt>
          <cx:pt idx="310310">23</cx:pt>
          <cx:pt idx="310311">3</cx:pt>
          <cx:pt idx="310312">71</cx:pt>
          <cx:pt idx="310313">5</cx:pt>
          <cx:pt idx="310314">126</cx:pt>
          <cx:pt idx="310315">38</cx:pt>
          <cx:pt idx="310316">8</cx:pt>
          <cx:pt idx="310317">13</cx:pt>
          <cx:pt idx="310318">0</cx:pt>
          <cx:pt idx="310319">0</cx:pt>
          <cx:pt idx="310320">28</cx:pt>
          <cx:pt idx="310321">0</cx:pt>
          <cx:pt idx="310322">27</cx:pt>
          <cx:pt idx="310323">5</cx:pt>
          <cx:pt idx="310324">0</cx:pt>
          <cx:pt idx="310325">3</cx:pt>
          <cx:pt idx="310326">6</cx:pt>
          <cx:pt idx="310327">29</cx:pt>
          <cx:pt idx="310328">2</cx:pt>
          <cx:pt idx="310329">13</cx:pt>
          <cx:pt idx="310330">36</cx:pt>
          <cx:pt idx="310331">15</cx:pt>
          <cx:pt idx="310332">31</cx:pt>
          <cx:pt idx="310333">56</cx:pt>
          <cx:pt idx="310334">81</cx:pt>
          <cx:pt idx="310335">0</cx:pt>
          <cx:pt idx="310336">0</cx:pt>
          <cx:pt idx="310337">2</cx:pt>
          <cx:pt idx="310338">0</cx:pt>
          <cx:pt idx="310339">0</cx:pt>
          <cx:pt idx="310340">0</cx:pt>
          <cx:pt idx="310341">75</cx:pt>
          <cx:pt idx="310342">104</cx:pt>
          <cx:pt idx="310343">0</cx:pt>
          <cx:pt idx="310344">1</cx:pt>
          <cx:pt idx="310345">21</cx:pt>
          <cx:pt idx="310346">7</cx:pt>
          <cx:pt idx="310347">11</cx:pt>
          <cx:pt idx="310348">45</cx:pt>
          <cx:pt idx="310349">0</cx:pt>
          <cx:pt idx="310350">0</cx:pt>
          <cx:pt idx="310351">1</cx:pt>
          <cx:pt idx="310352">2</cx:pt>
          <cx:pt idx="310353">0</cx:pt>
          <cx:pt idx="310354">84</cx:pt>
          <cx:pt idx="310355">0</cx:pt>
          <cx:pt idx="310356">1</cx:pt>
          <cx:pt idx="310357">0</cx:pt>
          <cx:pt idx="310358">37</cx:pt>
          <cx:pt idx="310359">5</cx:pt>
          <cx:pt idx="310360">0</cx:pt>
          <cx:pt idx="310361">7</cx:pt>
          <cx:pt idx="310362">2</cx:pt>
          <cx:pt idx="310363">0</cx:pt>
          <cx:pt idx="310364">131</cx:pt>
          <cx:pt idx="310365">509</cx:pt>
          <cx:pt idx="310366">86</cx:pt>
          <cx:pt idx="310367">378</cx:pt>
          <cx:pt idx="310368">40</cx:pt>
          <cx:pt idx="310369">1</cx:pt>
          <cx:pt idx="310370">0</cx:pt>
          <cx:pt idx="310371">3</cx:pt>
          <cx:pt idx="310372">127</cx:pt>
          <cx:pt idx="310373">29</cx:pt>
          <cx:pt idx="310374">213</cx:pt>
          <cx:pt idx="310375">46</cx:pt>
          <cx:pt idx="310376">27</cx:pt>
          <cx:pt idx="310377">1</cx:pt>
          <cx:pt idx="310378">57</cx:pt>
          <cx:pt idx="310379">5</cx:pt>
          <cx:pt idx="310380">1</cx:pt>
          <cx:pt idx="310381">1</cx:pt>
          <cx:pt idx="310382">10</cx:pt>
          <cx:pt idx="310383">92</cx:pt>
          <cx:pt idx="310384">57</cx:pt>
          <cx:pt idx="310385">57</cx:pt>
          <cx:pt idx="310386">1</cx:pt>
          <cx:pt idx="310387">54</cx:pt>
          <cx:pt idx="310388">6</cx:pt>
          <cx:pt idx="310389">0</cx:pt>
          <cx:pt idx="310390">2</cx:pt>
          <cx:pt idx="310391">0</cx:pt>
          <cx:pt idx="310392">0</cx:pt>
          <cx:pt idx="310393">0</cx:pt>
          <cx:pt idx="310394">19</cx:pt>
          <cx:pt idx="310395">113</cx:pt>
          <cx:pt idx="310396">36</cx:pt>
          <cx:pt idx="310397">64</cx:pt>
          <cx:pt idx="310398">0</cx:pt>
          <cx:pt idx="310399">21</cx:pt>
          <cx:pt idx="310400">154</cx:pt>
          <cx:pt idx="310401">25</cx:pt>
          <cx:pt idx="310402">0</cx:pt>
          <cx:pt idx="310403">0</cx:pt>
          <cx:pt idx="310404">0</cx:pt>
          <cx:pt idx="310405">27</cx:pt>
          <cx:pt idx="310406">11</cx:pt>
          <cx:pt idx="310407">0</cx:pt>
          <cx:pt idx="310408">11</cx:pt>
          <cx:pt idx="310409">1</cx:pt>
          <cx:pt idx="310410">25</cx:pt>
          <cx:pt idx="310411">104</cx:pt>
          <cx:pt idx="310412">0</cx:pt>
          <cx:pt idx="310413">2</cx:pt>
          <cx:pt idx="310414">26</cx:pt>
          <cx:pt idx="310415">68</cx:pt>
          <cx:pt idx="310416">104</cx:pt>
          <cx:pt idx="310417">321</cx:pt>
          <cx:pt idx="310418">15</cx:pt>
          <cx:pt idx="310419">1</cx:pt>
          <cx:pt idx="310420">130</cx:pt>
          <cx:pt idx="310421">1</cx:pt>
          <cx:pt idx="310422">124</cx:pt>
          <cx:pt idx="310423">8</cx:pt>
          <cx:pt idx="310424">300</cx:pt>
          <cx:pt idx="310425">0</cx:pt>
          <cx:pt idx="310426">1</cx:pt>
          <cx:pt idx="310427">0</cx:pt>
          <cx:pt idx="310428">2</cx:pt>
          <cx:pt idx="310429">0</cx:pt>
          <cx:pt idx="310430">20</cx:pt>
          <cx:pt idx="310431">46</cx:pt>
          <cx:pt idx="310432">5</cx:pt>
          <cx:pt idx="310433">5</cx:pt>
          <cx:pt idx="310434">1</cx:pt>
          <cx:pt idx="310435">7</cx:pt>
          <cx:pt idx="310436">24</cx:pt>
          <cx:pt idx="310437">124</cx:pt>
          <cx:pt idx="310438">3</cx:pt>
          <cx:pt idx="310439">2</cx:pt>
          <cx:pt idx="310440">6</cx:pt>
          <cx:pt idx="310441">1</cx:pt>
          <cx:pt idx="310442">8</cx:pt>
          <cx:pt idx="310443">5</cx:pt>
          <cx:pt idx="310444">0</cx:pt>
          <cx:pt idx="310445">78</cx:pt>
          <cx:pt idx="310446">13</cx:pt>
          <cx:pt idx="310447">0</cx:pt>
          <cx:pt idx="310448">0</cx:pt>
          <cx:pt idx="310449">4</cx:pt>
          <cx:pt idx="310450">22</cx:pt>
          <cx:pt idx="310451">1</cx:pt>
          <cx:pt idx="310452">24</cx:pt>
          <cx:pt idx="310453">367</cx:pt>
          <cx:pt idx="310454">9</cx:pt>
          <cx:pt idx="310455">148</cx:pt>
          <cx:pt idx="310456">21</cx:pt>
          <cx:pt idx="310457">2</cx:pt>
          <cx:pt idx="310458">0</cx:pt>
          <cx:pt idx="310459">0</cx:pt>
          <cx:pt idx="310460">0</cx:pt>
          <cx:pt idx="310461">1</cx:pt>
          <cx:pt idx="310462">6</cx:pt>
          <cx:pt idx="310463">0</cx:pt>
          <cx:pt idx="310464">0</cx:pt>
          <cx:pt idx="310465">0</cx:pt>
          <cx:pt idx="310466">3</cx:pt>
          <cx:pt idx="310467">0</cx:pt>
          <cx:pt idx="310468">40</cx:pt>
          <cx:pt idx="310469">0</cx:pt>
          <cx:pt idx="310470">0</cx:pt>
          <cx:pt idx="310471">0</cx:pt>
          <cx:pt idx="310472">2</cx:pt>
          <cx:pt idx="310473">4</cx:pt>
          <cx:pt idx="310474">2</cx:pt>
          <cx:pt idx="310475">1</cx:pt>
          <cx:pt idx="310476">0</cx:pt>
          <cx:pt idx="310477">0</cx:pt>
          <cx:pt idx="310478">29</cx:pt>
          <cx:pt idx="310479">0</cx:pt>
          <cx:pt idx="310480">1</cx:pt>
          <cx:pt idx="310481">0</cx:pt>
          <cx:pt idx="310482">0</cx:pt>
          <cx:pt idx="310483">0</cx:pt>
          <cx:pt idx="310484">0</cx:pt>
          <cx:pt idx="310485">3</cx:pt>
          <cx:pt idx="310486">0</cx:pt>
          <cx:pt idx="310487">2</cx:pt>
          <cx:pt idx="310488">0</cx:pt>
          <cx:pt idx="310489">3</cx:pt>
          <cx:pt idx="310490">0</cx:pt>
          <cx:pt idx="310491">1</cx:pt>
          <cx:pt idx="310492">2</cx:pt>
          <cx:pt idx="310493">0</cx:pt>
          <cx:pt idx="310494">1</cx:pt>
          <cx:pt idx="310495">22</cx:pt>
          <cx:pt idx="310496">1</cx:pt>
          <cx:pt idx="310497">2</cx:pt>
          <cx:pt idx="310498">87</cx:pt>
          <cx:pt idx="310499">247</cx:pt>
          <cx:pt idx="310500">7</cx:pt>
          <cx:pt idx="310501">1</cx:pt>
          <cx:pt idx="310502">17</cx:pt>
          <cx:pt idx="310503">508</cx:pt>
          <cx:pt idx="310504">233</cx:pt>
          <cx:pt idx="310505">0</cx:pt>
          <cx:pt idx="310506">25</cx:pt>
          <cx:pt idx="310507">97</cx:pt>
          <cx:pt idx="310508">0</cx:pt>
          <cx:pt idx="310509">0</cx:pt>
          <cx:pt idx="310510">43</cx:pt>
          <cx:pt idx="310511">5</cx:pt>
          <cx:pt idx="310512">0</cx:pt>
          <cx:pt idx="310513">0</cx:pt>
          <cx:pt idx="310514">14</cx:pt>
          <cx:pt idx="310515">40</cx:pt>
          <cx:pt idx="310516">33</cx:pt>
          <cx:pt idx="310517">2</cx:pt>
          <cx:pt idx="310518">0</cx:pt>
          <cx:pt idx="310519">0</cx:pt>
          <cx:pt idx="310520">4</cx:pt>
          <cx:pt idx="310521">97</cx:pt>
          <cx:pt idx="310522">15</cx:pt>
          <cx:pt idx="310523">21</cx:pt>
          <cx:pt idx="310524">24</cx:pt>
          <cx:pt idx="310525">0</cx:pt>
          <cx:pt idx="310526">4</cx:pt>
          <cx:pt idx="310527">0</cx:pt>
          <cx:pt idx="310528">0</cx:pt>
          <cx:pt idx="310529">0</cx:pt>
          <cx:pt idx="310530">27</cx:pt>
          <cx:pt idx="310531">14</cx:pt>
          <cx:pt idx="310532">16</cx:pt>
          <cx:pt idx="310533">37</cx:pt>
          <cx:pt idx="310534">13</cx:pt>
          <cx:pt idx="310535">5</cx:pt>
          <cx:pt idx="310536">38</cx:pt>
          <cx:pt idx="310537">0</cx:pt>
          <cx:pt idx="310538">2</cx:pt>
          <cx:pt idx="310539">12</cx:pt>
          <cx:pt idx="310540">41</cx:pt>
          <cx:pt idx="310541">2</cx:pt>
          <cx:pt idx="310542">0</cx:pt>
          <cx:pt idx="310543">1</cx:pt>
          <cx:pt idx="310544">4</cx:pt>
          <cx:pt idx="310545">1</cx:pt>
          <cx:pt idx="310546">76</cx:pt>
          <cx:pt idx="310547">42</cx:pt>
          <cx:pt idx="310548">113</cx:pt>
          <cx:pt idx="310549">0</cx:pt>
          <cx:pt idx="310550">31</cx:pt>
          <cx:pt idx="310551">35</cx:pt>
          <cx:pt idx="310552">184</cx:pt>
          <cx:pt idx="310553">52</cx:pt>
          <cx:pt idx="310554">0</cx:pt>
          <cx:pt idx="310555">1112</cx:pt>
          <cx:pt idx="310556">12</cx:pt>
          <cx:pt idx="310557">37</cx:pt>
          <cx:pt idx="310558">1</cx:pt>
          <cx:pt idx="310559">1</cx:pt>
          <cx:pt idx="310560">0</cx:pt>
          <cx:pt idx="310561">0</cx:pt>
          <cx:pt idx="310562">23</cx:pt>
          <cx:pt idx="310563">17</cx:pt>
          <cx:pt idx="310564">1</cx:pt>
          <cx:pt idx="310565">5</cx:pt>
          <cx:pt idx="310566">1</cx:pt>
          <cx:pt idx="310567">1</cx:pt>
          <cx:pt idx="310568">8</cx:pt>
          <cx:pt idx="310569">5</cx:pt>
          <cx:pt idx="310570">42</cx:pt>
          <cx:pt idx="310571">164</cx:pt>
          <cx:pt idx="310572">75</cx:pt>
          <cx:pt idx="310573">73</cx:pt>
          <cx:pt idx="310574">1</cx:pt>
          <cx:pt idx="310575">21</cx:pt>
          <cx:pt idx="310576">8</cx:pt>
          <cx:pt idx="310577">1</cx:pt>
          <cx:pt idx="310578">538</cx:pt>
          <cx:pt idx="310579">0</cx:pt>
          <cx:pt idx="310580">0</cx:pt>
          <cx:pt idx="310581">0</cx:pt>
          <cx:pt idx="310582">12</cx:pt>
          <cx:pt idx="310583">13</cx:pt>
          <cx:pt idx="310584">9</cx:pt>
          <cx:pt idx="310585">0</cx:pt>
          <cx:pt idx="310586">2</cx:pt>
          <cx:pt idx="310587">55</cx:pt>
          <cx:pt idx="310588">36</cx:pt>
          <cx:pt idx="310589">20</cx:pt>
          <cx:pt idx="310590">118</cx:pt>
          <cx:pt idx="310591">3</cx:pt>
          <cx:pt idx="310592">2</cx:pt>
          <cx:pt idx="310593">22</cx:pt>
          <cx:pt idx="310594">5</cx:pt>
          <cx:pt idx="310595">0</cx:pt>
          <cx:pt idx="310596">0</cx:pt>
          <cx:pt idx="310597">19</cx:pt>
          <cx:pt idx="310598">0</cx:pt>
          <cx:pt idx="310599">0</cx:pt>
          <cx:pt idx="310600">209</cx:pt>
          <cx:pt idx="310601">1</cx:pt>
          <cx:pt idx="310602">59</cx:pt>
          <cx:pt idx="310603">0</cx:pt>
          <cx:pt idx="310604">1</cx:pt>
          <cx:pt idx="310605">0</cx:pt>
          <cx:pt idx="310606">0</cx:pt>
          <cx:pt idx="310607">0</cx:pt>
          <cx:pt idx="310608">0</cx:pt>
          <cx:pt idx="310609">1</cx:pt>
          <cx:pt idx="310610">2</cx:pt>
          <cx:pt idx="310611">0</cx:pt>
          <cx:pt idx="310612">4</cx:pt>
          <cx:pt idx="310613">0</cx:pt>
          <cx:pt idx="310614">0</cx:pt>
          <cx:pt idx="310615">0</cx:pt>
          <cx:pt idx="310616">11</cx:pt>
          <cx:pt idx="310617">0</cx:pt>
          <cx:pt idx="310618">6</cx:pt>
          <cx:pt idx="310619">1</cx:pt>
          <cx:pt idx="310620">5</cx:pt>
          <cx:pt idx="310621">27</cx:pt>
          <cx:pt idx="310622">98</cx:pt>
          <cx:pt idx="310623">14</cx:pt>
          <cx:pt idx="310624">258</cx:pt>
          <cx:pt idx="310625">3</cx:pt>
          <cx:pt idx="310626">3</cx:pt>
          <cx:pt idx="310627">7</cx:pt>
          <cx:pt idx="310628">13</cx:pt>
          <cx:pt idx="310629">0</cx:pt>
          <cx:pt idx="310630">1</cx:pt>
          <cx:pt idx="310631">7</cx:pt>
          <cx:pt idx="310632">1</cx:pt>
          <cx:pt idx="310633">14</cx:pt>
          <cx:pt idx="310634">27</cx:pt>
          <cx:pt idx="310635">84</cx:pt>
          <cx:pt idx="310636">0</cx:pt>
          <cx:pt idx="310637">14</cx:pt>
          <cx:pt idx="310638">2</cx:pt>
          <cx:pt idx="310639">53</cx:pt>
          <cx:pt idx="310640">38</cx:pt>
          <cx:pt idx="310641">26</cx:pt>
          <cx:pt idx="310642">11</cx:pt>
          <cx:pt idx="310643">39</cx:pt>
          <cx:pt idx="310644">60</cx:pt>
          <cx:pt idx="310645">5</cx:pt>
          <cx:pt idx="310646">0</cx:pt>
          <cx:pt idx="310647">60</cx:pt>
          <cx:pt idx="310648">41</cx:pt>
          <cx:pt idx="310649">22</cx:pt>
          <cx:pt idx="310650">2</cx:pt>
          <cx:pt idx="310651">50</cx:pt>
          <cx:pt idx="310652">46</cx:pt>
          <cx:pt idx="310653">259</cx:pt>
          <cx:pt idx="310654">6</cx:pt>
          <cx:pt idx="310655">28</cx:pt>
          <cx:pt idx="310656">0</cx:pt>
          <cx:pt idx="310657">3</cx:pt>
          <cx:pt idx="310658">5</cx:pt>
          <cx:pt idx="310659">105</cx:pt>
          <cx:pt idx="310660">39</cx:pt>
          <cx:pt idx="310661">22</cx:pt>
          <cx:pt idx="310662">4</cx:pt>
          <cx:pt idx="310663">71</cx:pt>
          <cx:pt idx="310664">403</cx:pt>
          <cx:pt idx="310665">0</cx:pt>
          <cx:pt idx="310666">71</cx:pt>
          <cx:pt idx="310667">0</cx:pt>
          <cx:pt idx="310668">112</cx:pt>
          <cx:pt idx="310669">15</cx:pt>
          <cx:pt idx="310670">0</cx:pt>
          <cx:pt idx="310671">15</cx:pt>
          <cx:pt idx="310672">1</cx:pt>
          <cx:pt idx="310673">7</cx:pt>
          <cx:pt idx="310674">26</cx:pt>
          <cx:pt idx="310675">0</cx:pt>
          <cx:pt idx="310676">19</cx:pt>
          <cx:pt idx="310677">1</cx:pt>
          <cx:pt idx="310678">19</cx:pt>
          <cx:pt idx="310679">5</cx:pt>
          <cx:pt idx="310680">47</cx:pt>
          <cx:pt idx="310681">2</cx:pt>
          <cx:pt idx="310682">0</cx:pt>
          <cx:pt idx="310683">22</cx:pt>
          <cx:pt idx="310684">74</cx:pt>
          <cx:pt idx="310685">2</cx:pt>
          <cx:pt idx="310686">21</cx:pt>
          <cx:pt idx="310687">7</cx:pt>
          <cx:pt idx="310688">1</cx:pt>
          <cx:pt idx="310689">358</cx:pt>
          <cx:pt idx="310690">13</cx:pt>
          <cx:pt idx="310691">6</cx:pt>
          <cx:pt idx="310692">210</cx:pt>
          <cx:pt idx="310693">176</cx:pt>
          <cx:pt idx="310694">0</cx:pt>
          <cx:pt idx="310695">2</cx:pt>
          <cx:pt idx="310696">0</cx:pt>
          <cx:pt idx="310697">6</cx:pt>
          <cx:pt idx="310698">66</cx:pt>
          <cx:pt idx="310699">0</cx:pt>
          <cx:pt idx="310700">250</cx:pt>
          <cx:pt idx="310701">0</cx:pt>
          <cx:pt idx="310702">43</cx:pt>
          <cx:pt idx="310703">0</cx:pt>
          <cx:pt idx="310704">0</cx:pt>
          <cx:pt idx="310705">0</cx:pt>
          <cx:pt idx="310706">0</cx:pt>
          <cx:pt idx="310707">0</cx:pt>
          <cx:pt idx="310708">0</cx:pt>
          <cx:pt idx="310709">0</cx:pt>
          <cx:pt idx="310710">0</cx:pt>
          <cx:pt idx="310711">48</cx:pt>
          <cx:pt idx="310712">0</cx:pt>
          <cx:pt idx="310713">33</cx:pt>
          <cx:pt idx="310714">41</cx:pt>
          <cx:pt idx="310715">84</cx:pt>
          <cx:pt idx="310716">3</cx:pt>
          <cx:pt idx="310717">0</cx:pt>
          <cx:pt idx="310718">6</cx:pt>
          <cx:pt idx="310719">8</cx:pt>
          <cx:pt idx="310720">0</cx:pt>
          <cx:pt idx="310721">12</cx:pt>
          <cx:pt idx="310722">0</cx:pt>
          <cx:pt idx="310723">1</cx:pt>
          <cx:pt idx="310724">0</cx:pt>
          <cx:pt idx="310725">0</cx:pt>
          <cx:pt idx="310726">14</cx:pt>
          <cx:pt idx="310727">25</cx:pt>
          <cx:pt idx="310728">34</cx:pt>
          <cx:pt idx="310729">78</cx:pt>
          <cx:pt idx="310730">2</cx:pt>
          <cx:pt idx="310731">11</cx:pt>
          <cx:pt idx="310732">0</cx:pt>
          <cx:pt idx="310733">0</cx:pt>
          <cx:pt idx="310734">0</cx:pt>
          <cx:pt idx="310735">0</cx:pt>
          <cx:pt idx="310736">0</cx:pt>
          <cx:pt idx="310737">0</cx:pt>
          <cx:pt idx="310738">0</cx:pt>
          <cx:pt idx="310739">12</cx:pt>
          <cx:pt idx="310740">2</cx:pt>
          <cx:pt idx="310741">5</cx:pt>
          <cx:pt idx="310742">1</cx:pt>
          <cx:pt idx="310743">119</cx:pt>
          <cx:pt idx="310744">0</cx:pt>
          <cx:pt idx="310745">17</cx:pt>
          <cx:pt idx="310746">68</cx:pt>
          <cx:pt idx="310747">297</cx:pt>
          <cx:pt idx="310748">26</cx:pt>
          <cx:pt idx="310749">9</cx:pt>
          <cx:pt idx="310750">36</cx:pt>
          <cx:pt idx="310751">0</cx:pt>
          <cx:pt idx="310752">9</cx:pt>
          <cx:pt idx="310753">154</cx:pt>
          <cx:pt idx="310754">16</cx:pt>
          <cx:pt idx="310755">92</cx:pt>
          <cx:pt idx="310756">4</cx:pt>
          <cx:pt idx="310757">0</cx:pt>
          <cx:pt idx="310758">148</cx:pt>
          <cx:pt idx="310759">38</cx:pt>
          <cx:pt idx="310760">383</cx:pt>
          <cx:pt idx="310761">1</cx:pt>
          <cx:pt idx="310762">84</cx:pt>
          <cx:pt idx="310763">187</cx:pt>
          <cx:pt idx="310764">98</cx:pt>
          <cx:pt idx="310765">0</cx:pt>
          <cx:pt idx="310766">1</cx:pt>
          <cx:pt idx="310767">29</cx:pt>
          <cx:pt idx="310768">0</cx:pt>
          <cx:pt idx="310769">24</cx:pt>
          <cx:pt idx="310770">56</cx:pt>
          <cx:pt idx="310771">10</cx:pt>
          <cx:pt idx="310772">9</cx:pt>
          <cx:pt idx="310773">316</cx:pt>
          <cx:pt idx="310774">1</cx:pt>
          <cx:pt idx="310775">77</cx:pt>
          <cx:pt idx="310776">0</cx:pt>
          <cx:pt idx="310777">10</cx:pt>
          <cx:pt idx="310778">14</cx:pt>
          <cx:pt idx="310779">403</cx:pt>
          <cx:pt idx="310780">210</cx:pt>
          <cx:pt idx="310781">0</cx:pt>
          <cx:pt idx="310782">58</cx:pt>
          <cx:pt idx="310783">118</cx:pt>
          <cx:pt idx="310784">127</cx:pt>
          <cx:pt idx="310785">18</cx:pt>
          <cx:pt idx="310786">13</cx:pt>
          <cx:pt idx="310787">11</cx:pt>
          <cx:pt idx="310788">248</cx:pt>
          <cx:pt idx="310789">66</cx:pt>
          <cx:pt idx="310790">3</cx:pt>
          <cx:pt idx="310791">22</cx:pt>
          <cx:pt idx="310792">10</cx:pt>
          <cx:pt idx="310793">186</cx:pt>
          <cx:pt idx="310794">44</cx:pt>
          <cx:pt idx="310795">1</cx:pt>
          <cx:pt idx="310796">167</cx:pt>
          <cx:pt idx="310797">130</cx:pt>
          <cx:pt idx="310798">16</cx:pt>
          <cx:pt idx="310799">19</cx:pt>
          <cx:pt idx="310800">110</cx:pt>
          <cx:pt idx="310801">25</cx:pt>
          <cx:pt idx="310802">284</cx:pt>
          <cx:pt idx="310803">2</cx:pt>
          <cx:pt idx="310804">0</cx:pt>
          <cx:pt idx="310805">1</cx:pt>
          <cx:pt idx="310806">1</cx:pt>
          <cx:pt idx="310807">14</cx:pt>
          <cx:pt idx="310808">3</cx:pt>
          <cx:pt idx="310809">11</cx:pt>
          <cx:pt idx="310810">420</cx:pt>
          <cx:pt idx="310811">127</cx:pt>
          <cx:pt idx="310812">30</cx:pt>
          <cx:pt idx="310813">27</cx:pt>
          <cx:pt idx="310814">0</cx:pt>
          <cx:pt idx="310815">0</cx:pt>
          <cx:pt idx="310816">54</cx:pt>
          <cx:pt idx="310817">0</cx:pt>
          <cx:pt idx="310818">193</cx:pt>
          <cx:pt idx="310819">94</cx:pt>
          <cx:pt idx="310820">173</cx:pt>
          <cx:pt idx="310821">0</cx:pt>
          <cx:pt idx="310822">118</cx:pt>
          <cx:pt idx="310823">291</cx:pt>
          <cx:pt idx="310824">0</cx:pt>
          <cx:pt idx="310825">131</cx:pt>
          <cx:pt idx="310826">0</cx:pt>
          <cx:pt idx="310827">13</cx:pt>
          <cx:pt idx="310828">581</cx:pt>
          <cx:pt idx="310829">13</cx:pt>
          <cx:pt idx="310830">2</cx:pt>
          <cx:pt idx="310831">47</cx:pt>
          <cx:pt idx="310832">0</cx:pt>
          <cx:pt idx="310833">27</cx:pt>
          <cx:pt idx="310834">21</cx:pt>
          <cx:pt idx="310835">0</cx:pt>
          <cx:pt idx="310836">33</cx:pt>
          <cx:pt idx="310837">79</cx:pt>
          <cx:pt idx="310838">0</cx:pt>
          <cx:pt idx="310839">7</cx:pt>
          <cx:pt idx="310840">0</cx:pt>
          <cx:pt idx="310841">6</cx:pt>
          <cx:pt idx="310842">6</cx:pt>
          <cx:pt idx="310843">31</cx:pt>
          <cx:pt idx="310844">16</cx:pt>
          <cx:pt idx="310845">0</cx:pt>
          <cx:pt idx="310846">1</cx:pt>
          <cx:pt idx="310847">18</cx:pt>
          <cx:pt idx="310848">0</cx:pt>
          <cx:pt idx="310849">4</cx:pt>
          <cx:pt idx="310850">0</cx:pt>
          <cx:pt idx="310851">15</cx:pt>
          <cx:pt idx="310852">24</cx:pt>
          <cx:pt idx="310853">49</cx:pt>
          <cx:pt idx="310854">3</cx:pt>
          <cx:pt idx="310855">62</cx:pt>
          <cx:pt idx="310856">28</cx:pt>
          <cx:pt idx="310857">59</cx:pt>
          <cx:pt idx="310858">7</cx:pt>
          <cx:pt idx="310859">2</cx:pt>
          <cx:pt idx="310860">0</cx:pt>
          <cx:pt idx="310861">0</cx:pt>
          <cx:pt idx="310862">51</cx:pt>
          <cx:pt idx="310863">92</cx:pt>
          <cx:pt idx="310864">3</cx:pt>
          <cx:pt idx="310865">44</cx:pt>
          <cx:pt idx="310866">12</cx:pt>
          <cx:pt idx="310867">104</cx:pt>
          <cx:pt idx="310868">1</cx:pt>
          <cx:pt idx="310869">84</cx:pt>
          <cx:pt idx="310870">0</cx:pt>
          <cx:pt idx="310871">5</cx:pt>
          <cx:pt idx="310872">15</cx:pt>
          <cx:pt idx="310873">0</cx:pt>
          <cx:pt idx="310874">9</cx:pt>
          <cx:pt idx="310875">1</cx:pt>
          <cx:pt idx="310876">172</cx:pt>
          <cx:pt idx="310877">10</cx:pt>
          <cx:pt idx="310878">0</cx:pt>
          <cx:pt idx="310879">163</cx:pt>
          <cx:pt idx="310880">6</cx:pt>
          <cx:pt idx="310881">113</cx:pt>
          <cx:pt idx="310882">4</cx:pt>
          <cx:pt idx="310883">2</cx:pt>
          <cx:pt idx="310884">5</cx:pt>
          <cx:pt idx="310885">0</cx:pt>
          <cx:pt idx="310886">29</cx:pt>
          <cx:pt idx="310887">0</cx:pt>
          <cx:pt idx="310888">1</cx:pt>
          <cx:pt idx="310889">30</cx:pt>
          <cx:pt idx="310890">27</cx:pt>
          <cx:pt idx="310891">43</cx:pt>
          <cx:pt idx="310892">15</cx:pt>
          <cx:pt idx="310893">0</cx:pt>
          <cx:pt idx="310894">0</cx:pt>
          <cx:pt idx="310895">4</cx:pt>
          <cx:pt idx="310896">1</cx:pt>
          <cx:pt idx="310897">0</cx:pt>
          <cx:pt idx="310898">9</cx:pt>
          <cx:pt idx="310899">0</cx:pt>
          <cx:pt idx="310900">7</cx:pt>
          <cx:pt idx="310901">0</cx:pt>
          <cx:pt idx="310902">0</cx:pt>
          <cx:pt idx="310903">27</cx:pt>
          <cx:pt idx="310904">13</cx:pt>
          <cx:pt idx="310905">32</cx:pt>
          <cx:pt idx="310906">2</cx:pt>
          <cx:pt idx="310907">208</cx:pt>
          <cx:pt idx="310908">0</cx:pt>
          <cx:pt idx="310909">78</cx:pt>
          <cx:pt idx="310910">228</cx:pt>
          <cx:pt idx="310911">38</cx:pt>
          <cx:pt idx="310912">733</cx:pt>
          <cx:pt idx="310913">173</cx:pt>
          <cx:pt idx="310914">8</cx:pt>
          <cx:pt idx="310915">0</cx:pt>
          <cx:pt idx="310916">6</cx:pt>
          <cx:pt idx="310917">15</cx:pt>
          <cx:pt idx="310918">1</cx:pt>
          <cx:pt idx="310919">2</cx:pt>
          <cx:pt idx="310920">1</cx:pt>
          <cx:pt idx="310921">5</cx:pt>
          <cx:pt idx="310922">105</cx:pt>
          <cx:pt idx="310923">198</cx:pt>
          <cx:pt idx="310924">0</cx:pt>
          <cx:pt idx="310925">1</cx:pt>
          <cx:pt idx="310926">2</cx:pt>
          <cx:pt idx="310927">23</cx:pt>
          <cx:pt idx="310928">33</cx:pt>
          <cx:pt idx="310929">13</cx:pt>
          <cx:pt idx="310930">90</cx:pt>
          <cx:pt idx="310931">67</cx:pt>
          <cx:pt idx="310932">0</cx:pt>
          <cx:pt idx="310933">0</cx:pt>
          <cx:pt idx="310934">0</cx:pt>
          <cx:pt idx="310935">16</cx:pt>
          <cx:pt idx="310936">0</cx:pt>
          <cx:pt idx="310937">56</cx:pt>
          <cx:pt idx="310938">0</cx:pt>
          <cx:pt idx="310939">7</cx:pt>
          <cx:pt idx="310940">58</cx:pt>
          <cx:pt idx="310941">22</cx:pt>
          <cx:pt idx="310942">324</cx:pt>
          <cx:pt idx="310943">22</cx:pt>
          <cx:pt idx="310944">22</cx:pt>
          <cx:pt idx="310945">0</cx:pt>
          <cx:pt idx="310946">1</cx:pt>
          <cx:pt idx="310947">155</cx:pt>
          <cx:pt idx="310948">232</cx:pt>
          <cx:pt idx="310949">21</cx:pt>
          <cx:pt idx="310950">1</cx:pt>
          <cx:pt idx="310951">7</cx:pt>
          <cx:pt idx="310952">4</cx:pt>
          <cx:pt idx="310953">14</cx:pt>
          <cx:pt idx="310954">10</cx:pt>
          <cx:pt idx="310955">2</cx:pt>
          <cx:pt idx="310956">8</cx:pt>
          <cx:pt idx="310957">0</cx:pt>
          <cx:pt idx="310958">14</cx:pt>
          <cx:pt idx="310959">24</cx:pt>
          <cx:pt idx="310960">11</cx:pt>
          <cx:pt idx="310961">91</cx:pt>
          <cx:pt idx="310962">18</cx:pt>
          <cx:pt idx="310963">3</cx:pt>
          <cx:pt idx="310964">26</cx:pt>
          <cx:pt idx="310965">17</cx:pt>
          <cx:pt idx="310966">1</cx:pt>
          <cx:pt idx="310967">0</cx:pt>
          <cx:pt idx="310968">106</cx:pt>
          <cx:pt idx="310969">0</cx:pt>
          <cx:pt idx="310970">0</cx:pt>
          <cx:pt idx="310971">0</cx:pt>
          <cx:pt idx="310972">18</cx:pt>
          <cx:pt idx="310973">13</cx:pt>
          <cx:pt idx="310974">5</cx:pt>
          <cx:pt idx="310975">79</cx:pt>
          <cx:pt idx="310976">133</cx:pt>
          <cx:pt idx="310977">166</cx:pt>
          <cx:pt idx="310978">45</cx:pt>
          <cx:pt idx="310979">9</cx:pt>
          <cx:pt idx="310980">207</cx:pt>
          <cx:pt idx="310981">91</cx:pt>
          <cx:pt idx="310982">276</cx:pt>
          <cx:pt idx="310983">0</cx:pt>
          <cx:pt idx="310984">19</cx:pt>
          <cx:pt idx="310985">21</cx:pt>
          <cx:pt idx="310986">0</cx:pt>
          <cx:pt idx="310987">0</cx:pt>
          <cx:pt idx="310988">669</cx:pt>
          <cx:pt idx="310989">75</cx:pt>
          <cx:pt idx="310990">22</cx:pt>
          <cx:pt idx="310991">0</cx:pt>
          <cx:pt idx="310992">16</cx:pt>
          <cx:pt idx="310993">34</cx:pt>
          <cx:pt idx="310994">3</cx:pt>
          <cx:pt idx="310995">0</cx:pt>
          <cx:pt idx="310996">0</cx:pt>
          <cx:pt idx="310997">0</cx:pt>
          <cx:pt idx="310998">41</cx:pt>
          <cx:pt idx="310999">26</cx:pt>
          <cx:pt idx="311000">0</cx:pt>
          <cx:pt idx="311001">237</cx:pt>
          <cx:pt idx="311002">0</cx:pt>
          <cx:pt idx="311003">4</cx:pt>
          <cx:pt idx="311004">0</cx:pt>
          <cx:pt idx="311005">0</cx:pt>
          <cx:pt idx="311006">0</cx:pt>
          <cx:pt idx="311007">7</cx:pt>
          <cx:pt idx="311008">0</cx:pt>
          <cx:pt idx="311009">78</cx:pt>
          <cx:pt idx="311010">5</cx:pt>
          <cx:pt idx="311011">7</cx:pt>
          <cx:pt idx="311012">0</cx:pt>
          <cx:pt idx="311013">1</cx:pt>
          <cx:pt idx="311014">507</cx:pt>
          <cx:pt idx="311015">313</cx:pt>
          <cx:pt idx="311016">5</cx:pt>
          <cx:pt idx="311017">3</cx:pt>
          <cx:pt idx="311018">14</cx:pt>
          <cx:pt idx="311019">5</cx:pt>
          <cx:pt idx="311020">114</cx:pt>
          <cx:pt idx="311021">1</cx:pt>
          <cx:pt idx="311022">133</cx:pt>
          <cx:pt idx="311023">2</cx:pt>
          <cx:pt idx="311024">10</cx:pt>
          <cx:pt idx="311025">33</cx:pt>
          <cx:pt idx="311026">0</cx:pt>
          <cx:pt idx="311027">214</cx:pt>
          <cx:pt idx="311028">22</cx:pt>
          <cx:pt idx="311029">13</cx:pt>
          <cx:pt idx="311030">0</cx:pt>
          <cx:pt idx="311031">198</cx:pt>
          <cx:pt idx="311032">0</cx:pt>
          <cx:pt idx="311033">0</cx:pt>
          <cx:pt idx="311034">2</cx:pt>
          <cx:pt idx="311035">7</cx:pt>
          <cx:pt idx="311036">60</cx:pt>
          <cx:pt idx="311037">97</cx:pt>
          <cx:pt idx="311038">313</cx:pt>
          <cx:pt idx="311039">71</cx:pt>
          <cx:pt idx="311040">91</cx:pt>
          <cx:pt idx="311041">469</cx:pt>
          <cx:pt idx="311042">0</cx:pt>
          <cx:pt idx="311043">0</cx:pt>
          <cx:pt idx="311044">36</cx:pt>
          <cx:pt idx="311045">0</cx:pt>
          <cx:pt idx="311046">7</cx:pt>
          <cx:pt idx="311047">10</cx:pt>
          <cx:pt idx="311048">41</cx:pt>
          <cx:pt idx="311049">211</cx:pt>
          <cx:pt idx="311050">11</cx:pt>
          <cx:pt idx="311051">18</cx:pt>
          <cx:pt idx="311052">98</cx:pt>
          <cx:pt idx="311053">7</cx:pt>
          <cx:pt idx="311054">34</cx:pt>
          <cx:pt idx="311055">14</cx:pt>
          <cx:pt idx="311056">19</cx:pt>
          <cx:pt idx="311057">28</cx:pt>
          <cx:pt idx="311058">4</cx:pt>
          <cx:pt idx="311059">0</cx:pt>
          <cx:pt idx="311060">59</cx:pt>
          <cx:pt idx="311061">11</cx:pt>
          <cx:pt idx="311062">0</cx:pt>
          <cx:pt idx="311063">1</cx:pt>
          <cx:pt idx="311064">2</cx:pt>
          <cx:pt idx="311065">14</cx:pt>
          <cx:pt idx="311066">0</cx:pt>
          <cx:pt idx="311067">0</cx:pt>
          <cx:pt idx="311068">14</cx:pt>
          <cx:pt idx="311069">0</cx:pt>
          <cx:pt idx="311070">42</cx:pt>
          <cx:pt idx="311071">7</cx:pt>
          <cx:pt idx="311072">1</cx:pt>
          <cx:pt idx="311073">0</cx:pt>
          <cx:pt idx="311074">154</cx:pt>
          <cx:pt idx="311075">0</cx:pt>
          <cx:pt idx="311076">0</cx:pt>
          <cx:pt idx="311077">29</cx:pt>
          <cx:pt idx="311078">64</cx:pt>
          <cx:pt idx="311079">5</cx:pt>
          <cx:pt idx="311080">1</cx:pt>
          <cx:pt idx="311081">0</cx:pt>
          <cx:pt idx="311082">0</cx:pt>
          <cx:pt idx="311083">0</cx:pt>
          <cx:pt idx="311084">17</cx:pt>
          <cx:pt idx="311085">1</cx:pt>
          <cx:pt idx="311086">0</cx:pt>
          <cx:pt idx="311087">6</cx:pt>
          <cx:pt idx="311088">13</cx:pt>
          <cx:pt idx="311089">1</cx:pt>
          <cx:pt idx="311090">12</cx:pt>
          <cx:pt idx="311091">77</cx:pt>
          <cx:pt idx="311092">0</cx:pt>
          <cx:pt idx="311093">17</cx:pt>
          <cx:pt idx="311094">0</cx:pt>
          <cx:pt idx="311095">78</cx:pt>
          <cx:pt idx="311096">123</cx:pt>
          <cx:pt idx="311097">0</cx:pt>
          <cx:pt idx="311098">0</cx:pt>
          <cx:pt idx="311099">0</cx:pt>
          <cx:pt idx="311100">28</cx:pt>
          <cx:pt idx="311101">0</cx:pt>
          <cx:pt idx="311102">6</cx:pt>
          <cx:pt idx="311103">0</cx:pt>
          <cx:pt idx="311104">35</cx:pt>
          <cx:pt idx="311105">69</cx:pt>
          <cx:pt idx="311106">0</cx:pt>
          <cx:pt idx="311107">0</cx:pt>
          <cx:pt idx="311108">7</cx:pt>
          <cx:pt idx="311109">5</cx:pt>
          <cx:pt idx="311110">0</cx:pt>
          <cx:pt idx="311111">178</cx:pt>
          <cx:pt idx="311112">6</cx:pt>
          <cx:pt idx="311113">1</cx:pt>
          <cx:pt idx="311114">48</cx:pt>
          <cx:pt idx="311115">134</cx:pt>
          <cx:pt idx="311116">35</cx:pt>
          <cx:pt idx="311117">36</cx:pt>
          <cx:pt idx="311118">0</cx:pt>
          <cx:pt idx="311119">0</cx:pt>
          <cx:pt idx="311120">0</cx:pt>
          <cx:pt idx="311121">7</cx:pt>
          <cx:pt idx="311122">0</cx:pt>
          <cx:pt idx="311123">1</cx:pt>
          <cx:pt idx="311124">25</cx:pt>
          <cx:pt idx="311125">6</cx:pt>
          <cx:pt idx="311126">168</cx:pt>
          <cx:pt idx="311127">32</cx:pt>
          <cx:pt idx="311128">0</cx:pt>
          <cx:pt idx="311129">20</cx:pt>
          <cx:pt idx="311130">0</cx:pt>
          <cx:pt idx="311131">239</cx:pt>
          <cx:pt idx="311132">3</cx:pt>
          <cx:pt idx="311133">8</cx:pt>
          <cx:pt idx="311134">73</cx:pt>
          <cx:pt idx="311135">47</cx:pt>
          <cx:pt idx="311136">0</cx:pt>
          <cx:pt idx="311137">33</cx:pt>
          <cx:pt idx="311138">117</cx:pt>
          <cx:pt idx="311139">55</cx:pt>
          <cx:pt idx="311140">2</cx:pt>
          <cx:pt idx="311141">29</cx:pt>
          <cx:pt idx="311142">0</cx:pt>
          <cx:pt idx="311143">232</cx:pt>
          <cx:pt idx="311144">1</cx:pt>
          <cx:pt idx="311145">4</cx:pt>
          <cx:pt idx="311146">202</cx:pt>
          <cx:pt idx="311147">6</cx:pt>
          <cx:pt idx="311148">2</cx:pt>
          <cx:pt idx="311149">0</cx:pt>
          <cx:pt idx="311150">0</cx:pt>
          <cx:pt idx="311151">2</cx:pt>
          <cx:pt idx="311152">5</cx:pt>
          <cx:pt idx="311153">8</cx:pt>
          <cx:pt idx="311154">20</cx:pt>
          <cx:pt idx="311155">4</cx:pt>
          <cx:pt idx="311156">62</cx:pt>
          <cx:pt idx="311157">0</cx:pt>
          <cx:pt idx="311158">53</cx:pt>
          <cx:pt idx="311159">245</cx:pt>
          <cx:pt idx="311160">26</cx:pt>
          <cx:pt idx="311161">124</cx:pt>
          <cx:pt idx="311162">264</cx:pt>
          <cx:pt idx="311163">6</cx:pt>
          <cx:pt idx="311164">92</cx:pt>
          <cx:pt idx="311165">63</cx:pt>
          <cx:pt idx="311166">1</cx:pt>
          <cx:pt idx="311167">0</cx:pt>
          <cx:pt idx="311168">0</cx:pt>
          <cx:pt idx="311169">0</cx:pt>
          <cx:pt idx="311170">0</cx:pt>
          <cx:pt idx="311171">8</cx:pt>
          <cx:pt idx="311172">27</cx:pt>
          <cx:pt idx="311173">28</cx:pt>
          <cx:pt idx="311174">0</cx:pt>
          <cx:pt idx="311175">0</cx:pt>
          <cx:pt idx="311176">12</cx:pt>
          <cx:pt idx="311177">11</cx:pt>
          <cx:pt idx="311178">13</cx:pt>
          <cx:pt idx="311179">19</cx:pt>
          <cx:pt idx="311180">5</cx:pt>
          <cx:pt idx="311181">186</cx:pt>
          <cx:pt idx="311182">0</cx:pt>
          <cx:pt idx="311183">33</cx:pt>
          <cx:pt idx="311184">7</cx:pt>
          <cx:pt idx="311185">1</cx:pt>
          <cx:pt idx="311186">8</cx:pt>
          <cx:pt idx="311187">0</cx:pt>
          <cx:pt idx="311188">0</cx:pt>
          <cx:pt idx="311189">14</cx:pt>
          <cx:pt idx="311190">6</cx:pt>
          <cx:pt idx="311191">6</cx:pt>
          <cx:pt idx="311192">0</cx:pt>
          <cx:pt idx="311193">0</cx:pt>
          <cx:pt idx="311194">45</cx:pt>
          <cx:pt idx="311195">79</cx:pt>
          <cx:pt idx="311196">133</cx:pt>
          <cx:pt idx="311197">0</cx:pt>
          <cx:pt idx="311198">80</cx:pt>
          <cx:pt idx="311199">0</cx:pt>
          <cx:pt idx="311200">1</cx:pt>
          <cx:pt idx="311201">1</cx:pt>
          <cx:pt idx="311202">17</cx:pt>
          <cx:pt idx="311203">210</cx:pt>
          <cx:pt idx="311204">0</cx:pt>
          <cx:pt idx="311205">99</cx:pt>
          <cx:pt idx="311206">0</cx:pt>
          <cx:pt idx="311207">1</cx:pt>
          <cx:pt idx="311208">0</cx:pt>
          <cx:pt idx="311209">1</cx:pt>
          <cx:pt idx="311210">0</cx:pt>
          <cx:pt idx="311211">0</cx:pt>
          <cx:pt idx="311212">22</cx:pt>
          <cx:pt idx="311213">0</cx:pt>
          <cx:pt idx="311214">0</cx:pt>
          <cx:pt idx="311215">2</cx:pt>
          <cx:pt idx="311216">0</cx:pt>
          <cx:pt idx="311217">0</cx:pt>
          <cx:pt idx="311218">27</cx:pt>
          <cx:pt idx="311219">8</cx:pt>
          <cx:pt idx="311220">0</cx:pt>
          <cx:pt idx="311221">0</cx:pt>
          <cx:pt idx="311222">6</cx:pt>
          <cx:pt idx="311223">8</cx:pt>
          <cx:pt idx="311224">6</cx:pt>
          <cx:pt idx="311225">1</cx:pt>
          <cx:pt idx="311226">0</cx:pt>
          <cx:pt idx="311227">145</cx:pt>
          <cx:pt idx="311228">0</cx:pt>
          <cx:pt idx="311229">0</cx:pt>
          <cx:pt idx="311230">0</cx:pt>
          <cx:pt idx="311231">0</cx:pt>
          <cx:pt idx="311232">75</cx:pt>
          <cx:pt idx="311233">56</cx:pt>
          <cx:pt idx="311234">2</cx:pt>
          <cx:pt idx="311235">6</cx:pt>
          <cx:pt idx="311236">1</cx:pt>
          <cx:pt idx="311237">0</cx:pt>
          <cx:pt idx="311238">124</cx:pt>
          <cx:pt idx="311239">35</cx:pt>
          <cx:pt idx="311240">0</cx:pt>
          <cx:pt idx="311241">38</cx:pt>
          <cx:pt idx="311242">181</cx:pt>
          <cx:pt idx="311243">5</cx:pt>
          <cx:pt idx="311244">0</cx:pt>
          <cx:pt idx="311245">38</cx:pt>
          <cx:pt idx="311246">42</cx:pt>
          <cx:pt idx="311247">0</cx:pt>
          <cx:pt idx="311248">1</cx:pt>
          <cx:pt idx="311249">10</cx:pt>
          <cx:pt idx="311250">16</cx:pt>
          <cx:pt idx="311251">0</cx:pt>
          <cx:pt idx="311252">22</cx:pt>
          <cx:pt idx="311253">15</cx:pt>
          <cx:pt idx="311254">5</cx:pt>
          <cx:pt idx="311255">0</cx:pt>
          <cx:pt idx="311256">56</cx:pt>
          <cx:pt idx="311257">299</cx:pt>
          <cx:pt idx="311258">54</cx:pt>
          <cx:pt idx="311259">11</cx:pt>
          <cx:pt idx="311260">0</cx:pt>
          <cx:pt idx="311261">69</cx:pt>
          <cx:pt idx="311262">39</cx:pt>
          <cx:pt idx="311263">0</cx:pt>
          <cx:pt idx="311264">55</cx:pt>
          <cx:pt idx="311265">2</cx:pt>
          <cx:pt idx="311266">1</cx:pt>
          <cx:pt idx="311267">11</cx:pt>
          <cx:pt idx="311268">0</cx:pt>
          <cx:pt idx="311269">0</cx:pt>
          <cx:pt idx="311270">4</cx:pt>
          <cx:pt idx="311271">1</cx:pt>
          <cx:pt idx="311272">0</cx:pt>
          <cx:pt idx="311273">3</cx:pt>
          <cx:pt idx="311274">178</cx:pt>
          <cx:pt idx="311275">0</cx:pt>
          <cx:pt idx="311276">0</cx:pt>
          <cx:pt idx="311277">0</cx:pt>
          <cx:pt idx="311278">1</cx:pt>
          <cx:pt idx="311279">0</cx:pt>
          <cx:pt idx="311280">0</cx:pt>
          <cx:pt idx="311281">0</cx:pt>
          <cx:pt idx="311282">0</cx:pt>
          <cx:pt idx="311283">42</cx:pt>
          <cx:pt idx="311284">276</cx:pt>
          <cx:pt idx="311285">252</cx:pt>
          <cx:pt idx="311286">2</cx:pt>
          <cx:pt idx="311287">34</cx:pt>
          <cx:pt idx="311288">95</cx:pt>
          <cx:pt idx="311289">0</cx:pt>
          <cx:pt idx="311290">0</cx:pt>
          <cx:pt idx="311291">1</cx:pt>
          <cx:pt idx="311292">14</cx:pt>
          <cx:pt idx="311293">6</cx:pt>
          <cx:pt idx="311294">237</cx:pt>
          <cx:pt idx="311295">61</cx:pt>
          <cx:pt idx="311296">28</cx:pt>
          <cx:pt idx="311297">54</cx:pt>
          <cx:pt idx="311298">34</cx:pt>
          <cx:pt idx="311299">262</cx:pt>
          <cx:pt idx="311300">2</cx:pt>
          <cx:pt idx="311301">6</cx:pt>
          <cx:pt idx="311302">41</cx:pt>
          <cx:pt idx="311303">21</cx:pt>
          <cx:pt idx="311304">65</cx:pt>
          <cx:pt idx="311305">269</cx:pt>
          <cx:pt idx="311306">2</cx:pt>
          <cx:pt idx="311307">0</cx:pt>
          <cx:pt idx="311308">1</cx:pt>
          <cx:pt idx="311309">1</cx:pt>
          <cx:pt idx="311310">0</cx:pt>
          <cx:pt idx="311311">1</cx:pt>
          <cx:pt idx="311312">3</cx:pt>
          <cx:pt idx="311313">1</cx:pt>
          <cx:pt idx="311314">1</cx:pt>
          <cx:pt idx="311315">34</cx:pt>
          <cx:pt idx="311316">0</cx:pt>
          <cx:pt idx="311317">14</cx:pt>
          <cx:pt idx="311318">218</cx:pt>
          <cx:pt idx="311319">1</cx:pt>
          <cx:pt idx="311320">135</cx:pt>
          <cx:pt idx="311321">57</cx:pt>
          <cx:pt idx="311322">86</cx:pt>
          <cx:pt idx="311323">9</cx:pt>
          <cx:pt idx="311324">0</cx:pt>
          <cx:pt idx="311325">61</cx:pt>
          <cx:pt idx="311326">21</cx:pt>
          <cx:pt idx="311327">124</cx:pt>
          <cx:pt idx="311328">0</cx:pt>
          <cx:pt idx="311329">0</cx:pt>
          <cx:pt idx="311330">23</cx:pt>
          <cx:pt idx="311331">56</cx:pt>
          <cx:pt idx="311332">1</cx:pt>
          <cx:pt idx="311333">8</cx:pt>
          <cx:pt idx="311334">4</cx:pt>
          <cx:pt idx="311335">28</cx:pt>
          <cx:pt idx="311336">0</cx:pt>
          <cx:pt idx="311337">20</cx:pt>
          <cx:pt idx="311338">48</cx:pt>
          <cx:pt idx="311339">49</cx:pt>
          <cx:pt idx="311340">44</cx:pt>
          <cx:pt idx="311341">52</cx:pt>
          <cx:pt idx="311342">131</cx:pt>
          <cx:pt idx="311343">6</cx:pt>
          <cx:pt idx="311344">23</cx:pt>
          <cx:pt idx="311345">52</cx:pt>
          <cx:pt idx="311346">0</cx:pt>
          <cx:pt idx="311347">6</cx:pt>
          <cx:pt idx="311348">40</cx:pt>
          <cx:pt idx="311349">37</cx:pt>
          <cx:pt idx="311350">5</cx:pt>
          <cx:pt idx="311351">0</cx:pt>
          <cx:pt idx="311352">5</cx:pt>
          <cx:pt idx="311353">1</cx:pt>
          <cx:pt idx="311354">30</cx:pt>
          <cx:pt idx="311355">51</cx:pt>
          <cx:pt idx="311356">30</cx:pt>
          <cx:pt idx="311357">3</cx:pt>
          <cx:pt idx="311358">0</cx:pt>
          <cx:pt idx="311359">8</cx:pt>
          <cx:pt idx="311360">1</cx:pt>
          <cx:pt idx="311361">0</cx:pt>
          <cx:pt idx="311362">0</cx:pt>
          <cx:pt idx="311363">34</cx:pt>
          <cx:pt idx="311364">28</cx:pt>
          <cx:pt idx="311365">1</cx:pt>
          <cx:pt idx="311366">1</cx:pt>
          <cx:pt idx="311367">0</cx:pt>
          <cx:pt idx="311368">1</cx:pt>
          <cx:pt idx="311369">0</cx:pt>
          <cx:pt idx="311370">7</cx:pt>
          <cx:pt idx="311371">1</cx:pt>
          <cx:pt idx="311372">3</cx:pt>
          <cx:pt idx="311373">0</cx:pt>
          <cx:pt idx="311374">0</cx:pt>
          <cx:pt idx="311375">15</cx:pt>
          <cx:pt idx="311376">3</cx:pt>
          <cx:pt idx="311377">0</cx:pt>
          <cx:pt idx="311378">0</cx:pt>
          <cx:pt idx="311379">1003</cx:pt>
          <cx:pt idx="311380">0</cx:pt>
          <cx:pt idx="311381">5</cx:pt>
          <cx:pt idx="311382">110</cx:pt>
          <cx:pt idx="311383">32</cx:pt>
          <cx:pt idx="311384">7</cx:pt>
          <cx:pt idx="311385">3</cx:pt>
          <cx:pt idx="311386">0</cx:pt>
          <cx:pt idx="311387">0</cx:pt>
          <cx:pt idx="311388">0</cx:pt>
          <cx:pt idx="311389">30</cx:pt>
          <cx:pt idx="311390">36</cx:pt>
          <cx:pt idx="311391">11</cx:pt>
          <cx:pt idx="311392">43</cx:pt>
          <cx:pt idx="311393">204</cx:pt>
          <cx:pt idx="311394">0</cx:pt>
          <cx:pt idx="311395">6</cx:pt>
          <cx:pt idx="311396">14</cx:pt>
          <cx:pt idx="311397">69</cx:pt>
          <cx:pt idx="311398">0</cx:pt>
          <cx:pt idx="311399">0</cx:pt>
          <cx:pt idx="311400">0</cx:pt>
          <cx:pt idx="311401">29</cx:pt>
          <cx:pt idx="311402">23</cx:pt>
          <cx:pt idx="311403">0</cx:pt>
          <cx:pt idx="311404">0</cx:pt>
          <cx:pt idx="311405">43</cx:pt>
          <cx:pt idx="311406">62</cx:pt>
          <cx:pt idx="311407">0</cx:pt>
          <cx:pt idx="311408">7</cx:pt>
          <cx:pt idx="311409">0</cx:pt>
          <cx:pt idx="311410">6</cx:pt>
          <cx:pt idx="311411">0</cx:pt>
          <cx:pt idx="311412">15</cx:pt>
          <cx:pt idx="311413">0</cx:pt>
          <cx:pt idx="311414">1</cx:pt>
          <cx:pt idx="311415">5</cx:pt>
          <cx:pt idx="311416">2</cx:pt>
          <cx:pt idx="311417">2</cx:pt>
          <cx:pt idx="311418">14</cx:pt>
          <cx:pt idx="311419">6</cx:pt>
          <cx:pt idx="311420">19</cx:pt>
          <cx:pt idx="311421">18</cx:pt>
          <cx:pt idx="311422">1</cx:pt>
          <cx:pt idx="311423">1</cx:pt>
          <cx:pt idx="311424">1</cx:pt>
          <cx:pt idx="311425">4</cx:pt>
          <cx:pt idx="311426">126</cx:pt>
          <cx:pt idx="311427">0</cx:pt>
          <cx:pt idx="311428">122</cx:pt>
          <cx:pt idx="311429">11</cx:pt>
          <cx:pt idx="311430">1</cx:pt>
          <cx:pt idx="311431">0</cx:pt>
          <cx:pt idx="311432">0</cx:pt>
          <cx:pt idx="311433">3</cx:pt>
          <cx:pt idx="311434">73</cx:pt>
          <cx:pt idx="311435">0</cx:pt>
          <cx:pt idx="311436">0</cx:pt>
          <cx:pt idx="311437">0</cx:pt>
          <cx:pt idx="311438">109</cx:pt>
          <cx:pt idx="311439">6</cx:pt>
          <cx:pt idx="311440">0</cx:pt>
          <cx:pt idx="311441">43</cx:pt>
          <cx:pt idx="311442">41</cx:pt>
          <cx:pt idx="311443">0</cx:pt>
          <cx:pt idx="311444">0</cx:pt>
          <cx:pt idx="311445">0</cx:pt>
          <cx:pt idx="311446">7</cx:pt>
          <cx:pt idx="311447">0</cx:pt>
          <cx:pt idx="311448">29</cx:pt>
          <cx:pt idx="311449">10</cx:pt>
          <cx:pt idx="311450">49</cx:pt>
          <cx:pt idx="311451">167</cx:pt>
          <cx:pt idx="311452">0</cx:pt>
          <cx:pt idx="311453">120</cx:pt>
          <cx:pt idx="311454">0</cx:pt>
          <cx:pt idx="311455">3</cx:pt>
          <cx:pt idx="311456">36</cx:pt>
          <cx:pt idx="311457">4</cx:pt>
          <cx:pt idx="311458">19</cx:pt>
          <cx:pt idx="311459">0</cx:pt>
          <cx:pt idx="311460">0</cx:pt>
          <cx:pt idx="311461">0</cx:pt>
          <cx:pt idx="311462">49</cx:pt>
          <cx:pt idx="311463">0</cx:pt>
          <cx:pt idx="311464">0</cx:pt>
          <cx:pt idx="311465">3</cx:pt>
          <cx:pt idx="311466">24</cx:pt>
          <cx:pt idx="311467">188</cx:pt>
          <cx:pt idx="311468">1</cx:pt>
          <cx:pt idx="311469">0</cx:pt>
          <cx:pt idx="311470">19</cx:pt>
          <cx:pt idx="311471">1</cx:pt>
          <cx:pt idx="311472">0</cx:pt>
          <cx:pt idx="311473">3</cx:pt>
          <cx:pt idx="311474">34</cx:pt>
          <cx:pt idx="311475">77</cx:pt>
          <cx:pt idx="311476">3</cx:pt>
          <cx:pt idx="311477">3</cx:pt>
          <cx:pt idx="311478">0</cx:pt>
          <cx:pt idx="311479">0</cx:pt>
          <cx:pt idx="311480">103</cx:pt>
          <cx:pt idx="311481">465</cx:pt>
          <cx:pt idx="311482">208</cx:pt>
          <cx:pt idx="311483">63</cx:pt>
          <cx:pt idx="311484">148</cx:pt>
          <cx:pt idx="311485">31</cx:pt>
          <cx:pt idx="311486">4</cx:pt>
          <cx:pt idx="311487">4</cx:pt>
          <cx:pt idx="311488">7</cx:pt>
          <cx:pt idx="311489">133</cx:pt>
          <cx:pt idx="311490">0</cx:pt>
          <cx:pt idx="311491">14</cx:pt>
          <cx:pt idx="311492">9</cx:pt>
          <cx:pt idx="311493">8</cx:pt>
          <cx:pt idx="311494">81</cx:pt>
          <cx:pt idx="311495">16</cx:pt>
          <cx:pt idx="311496">31</cx:pt>
          <cx:pt idx="311497">14</cx:pt>
          <cx:pt idx="311498">1</cx:pt>
          <cx:pt idx="311499">3</cx:pt>
          <cx:pt idx="311500">1</cx:pt>
          <cx:pt idx="311501">0</cx:pt>
          <cx:pt idx="311502">0</cx:pt>
          <cx:pt idx="311503">0</cx:pt>
          <cx:pt idx="311504">4</cx:pt>
          <cx:pt idx="311505">0</cx:pt>
          <cx:pt idx="311506">0</cx:pt>
          <cx:pt idx="311507">6</cx:pt>
          <cx:pt idx="311508">0</cx:pt>
          <cx:pt idx="311509">0</cx:pt>
          <cx:pt idx="311510">186</cx:pt>
          <cx:pt idx="311511">0</cx:pt>
          <cx:pt idx="311512">25</cx:pt>
          <cx:pt idx="311513">28</cx:pt>
          <cx:pt idx="311514">35</cx:pt>
          <cx:pt idx="311515">28</cx:pt>
          <cx:pt idx="311516">14</cx:pt>
          <cx:pt idx="311517">398</cx:pt>
          <cx:pt idx="311518">48</cx:pt>
          <cx:pt idx="311519">98</cx:pt>
          <cx:pt idx="311520">0</cx:pt>
          <cx:pt idx="311521">8</cx:pt>
          <cx:pt idx="311522">1</cx:pt>
          <cx:pt idx="311523">0</cx:pt>
          <cx:pt idx="311524">0</cx:pt>
          <cx:pt idx="311525">25</cx:pt>
          <cx:pt idx="311526">0</cx:pt>
          <cx:pt idx="311527">71</cx:pt>
          <cx:pt idx="311528">61</cx:pt>
          <cx:pt idx="311529">20</cx:pt>
          <cx:pt idx="311530">59</cx:pt>
          <cx:pt idx="311531">28</cx:pt>
          <cx:pt idx="311532">3</cx:pt>
          <cx:pt idx="311533">39</cx:pt>
          <cx:pt idx="311534">2</cx:pt>
          <cx:pt idx="311535">78</cx:pt>
          <cx:pt idx="311536">125</cx:pt>
          <cx:pt idx="311537">1</cx:pt>
          <cx:pt idx="311538">0</cx:pt>
          <cx:pt idx="311539">0</cx:pt>
          <cx:pt idx="311540">8</cx:pt>
          <cx:pt idx="311541">22</cx:pt>
          <cx:pt idx="311542">5</cx:pt>
          <cx:pt idx="311543">48</cx:pt>
          <cx:pt idx="311544">0</cx:pt>
          <cx:pt idx="311545">2</cx:pt>
          <cx:pt idx="311546">55</cx:pt>
          <cx:pt idx="311547">25</cx:pt>
          <cx:pt idx="311548">3</cx:pt>
          <cx:pt idx="311549">0</cx:pt>
          <cx:pt idx="311550">3</cx:pt>
          <cx:pt idx="311551">182</cx:pt>
          <cx:pt idx="311552">241</cx:pt>
          <cx:pt idx="311553">17</cx:pt>
          <cx:pt idx="311554">1117</cx:pt>
          <cx:pt idx="311555">8</cx:pt>
          <cx:pt idx="311556">17</cx:pt>
          <cx:pt idx="311557">4</cx:pt>
          <cx:pt idx="311558">73</cx:pt>
          <cx:pt idx="311559">24</cx:pt>
          <cx:pt idx="311560">30</cx:pt>
          <cx:pt idx="311561">53</cx:pt>
          <cx:pt idx="311562">2</cx:pt>
          <cx:pt idx="311563">0</cx:pt>
          <cx:pt idx="311564">3</cx:pt>
          <cx:pt idx="311565">46</cx:pt>
          <cx:pt idx="311566">0</cx:pt>
          <cx:pt idx="311567">0</cx:pt>
          <cx:pt idx="311568">0</cx:pt>
          <cx:pt idx="311569">12</cx:pt>
          <cx:pt idx="311570">7</cx:pt>
          <cx:pt idx="311571">0</cx:pt>
          <cx:pt idx="311572">0</cx:pt>
          <cx:pt idx="311573">2</cx:pt>
          <cx:pt idx="311574">0</cx:pt>
          <cx:pt idx="311575">2</cx:pt>
          <cx:pt idx="311576">0</cx:pt>
          <cx:pt idx="311577">0</cx:pt>
          <cx:pt idx="311578">19</cx:pt>
          <cx:pt idx="311579">77</cx:pt>
          <cx:pt idx="311580">6</cx:pt>
          <cx:pt idx="311581">61</cx:pt>
          <cx:pt idx="311582">1</cx:pt>
          <cx:pt idx="311583">0</cx:pt>
          <cx:pt idx="311584">24</cx:pt>
          <cx:pt idx="311585">0</cx:pt>
          <cx:pt idx="311586">0</cx:pt>
          <cx:pt idx="311587">0</cx:pt>
          <cx:pt idx="311588">0</cx:pt>
          <cx:pt idx="311589">0</cx:pt>
          <cx:pt idx="311590">0</cx:pt>
          <cx:pt idx="311591">0</cx:pt>
          <cx:pt idx="311592">0</cx:pt>
          <cx:pt idx="311593">0</cx:pt>
          <cx:pt idx="311594">0</cx:pt>
          <cx:pt idx="311595">0</cx:pt>
          <cx:pt idx="311596">13</cx:pt>
          <cx:pt idx="311597">62</cx:pt>
          <cx:pt idx="311598">0</cx:pt>
          <cx:pt idx="311599">42</cx:pt>
          <cx:pt idx="311600">11</cx:pt>
          <cx:pt idx="311601">0</cx:pt>
          <cx:pt idx="311602">11</cx:pt>
          <cx:pt idx="311603">28</cx:pt>
          <cx:pt idx="311604">0</cx:pt>
          <cx:pt idx="311605">98</cx:pt>
          <cx:pt idx="311606">408</cx:pt>
          <cx:pt idx="311607">1</cx:pt>
          <cx:pt idx="311608">6</cx:pt>
          <cx:pt idx="311609">0</cx:pt>
          <cx:pt idx="311610">9</cx:pt>
          <cx:pt idx="311611">15</cx:pt>
          <cx:pt idx="311612">13</cx:pt>
          <cx:pt idx="311613">1</cx:pt>
          <cx:pt idx="311614">16</cx:pt>
          <cx:pt idx="311615">11</cx:pt>
          <cx:pt idx="311616">366</cx:pt>
          <cx:pt idx="311617">603</cx:pt>
          <cx:pt idx="311618">6</cx:pt>
          <cx:pt idx="311619">20</cx:pt>
          <cx:pt idx="311620">44</cx:pt>
          <cx:pt idx="311621">8</cx:pt>
          <cx:pt idx="311622">60</cx:pt>
          <cx:pt idx="311623">30</cx:pt>
          <cx:pt idx="311624">0</cx:pt>
          <cx:pt idx="311625">28</cx:pt>
          <cx:pt idx="311626">1</cx:pt>
          <cx:pt idx="311627">6</cx:pt>
          <cx:pt idx="311628">86</cx:pt>
          <cx:pt idx="311629">0</cx:pt>
          <cx:pt idx="311630">0</cx:pt>
          <cx:pt idx="311631">8</cx:pt>
          <cx:pt idx="311632">128</cx:pt>
          <cx:pt idx="311633">35</cx:pt>
          <cx:pt idx="311634">0</cx:pt>
          <cx:pt idx="311635">142</cx:pt>
          <cx:pt idx="311636">0</cx:pt>
          <cx:pt idx="311637">12</cx:pt>
          <cx:pt idx="311638">1</cx:pt>
          <cx:pt idx="311639">0</cx:pt>
          <cx:pt idx="311640">35</cx:pt>
          <cx:pt idx="311641">1</cx:pt>
          <cx:pt idx="311642">0</cx:pt>
          <cx:pt idx="311643">0</cx:pt>
          <cx:pt idx="311644">2</cx:pt>
          <cx:pt idx="311645">0</cx:pt>
          <cx:pt idx="311646">1</cx:pt>
          <cx:pt idx="311647">314</cx:pt>
          <cx:pt idx="311648">0</cx:pt>
          <cx:pt idx="311649">2</cx:pt>
          <cx:pt idx="311650">315</cx:pt>
          <cx:pt idx="311651">153</cx:pt>
          <cx:pt idx="311652">0</cx:pt>
          <cx:pt idx="311653">0</cx:pt>
          <cx:pt idx="311654">17</cx:pt>
          <cx:pt idx="311655">0</cx:pt>
          <cx:pt idx="311656">29</cx:pt>
          <cx:pt idx="311657">1</cx:pt>
          <cx:pt idx="311658">22</cx:pt>
          <cx:pt idx="311659">1</cx:pt>
          <cx:pt idx="311660">1</cx:pt>
          <cx:pt idx="311661">13</cx:pt>
          <cx:pt idx="311662">51</cx:pt>
          <cx:pt idx="311663">13</cx:pt>
          <cx:pt idx="311664">1</cx:pt>
          <cx:pt idx="311665">4</cx:pt>
          <cx:pt idx="311666">20</cx:pt>
          <cx:pt idx="311667">17</cx:pt>
          <cx:pt idx="311668">0</cx:pt>
          <cx:pt idx="311669">35</cx:pt>
          <cx:pt idx="311670">0</cx:pt>
          <cx:pt idx="311671">22</cx:pt>
          <cx:pt idx="311672">0</cx:pt>
          <cx:pt idx="311673">1</cx:pt>
          <cx:pt idx="311674">1</cx:pt>
          <cx:pt idx="311675">51</cx:pt>
          <cx:pt idx="311676">0</cx:pt>
          <cx:pt idx="311677">7</cx:pt>
          <cx:pt idx="311678">6</cx:pt>
          <cx:pt idx="311679">324</cx:pt>
          <cx:pt idx="311680">137</cx:pt>
          <cx:pt idx="311681">0</cx:pt>
          <cx:pt idx="311682">0</cx:pt>
          <cx:pt idx="311683">0</cx:pt>
          <cx:pt idx="311684">223</cx:pt>
          <cx:pt idx="311685">2</cx:pt>
          <cx:pt idx="311686">1</cx:pt>
          <cx:pt idx="311687">87</cx:pt>
          <cx:pt idx="311688">1</cx:pt>
          <cx:pt idx="311689">20</cx:pt>
          <cx:pt idx="311690">43</cx:pt>
          <cx:pt idx="311691">0</cx:pt>
          <cx:pt idx="311692">0</cx:pt>
          <cx:pt idx="311693">11</cx:pt>
          <cx:pt idx="311694">35</cx:pt>
          <cx:pt idx="311695">29</cx:pt>
          <cx:pt idx="311696">33</cx:pt>
          <cx:pt idx="311697">112</cx:pt>
          <cx:pt idx="311698">0</cx:pt>
          <cx:pt idx="311699">7</cx:pt>
          <cx:pt idx="311700">89</cx:pt>
          <cx:pt idx="311701">0</cx:pt>
          <cx:pt idx="311702">6</cx:pt>
          <cx:pt idx="311703">22</cx:pt>
          <cx:pt idx="311704">0</cx:pt>
          <cx:pt idx="311705">91</cx:pt>
          <cx:pt idx="311706">7</cx:pt>
          <cx:pt idx="311707">2</cx:pt>
          <cx:pt idx="311708">0</cx:pt>
          <cx:pt idx="311709">0</cx:pt>
          <cx:pt idx="311710">55</cx:pt>
          <cx:pt idx="311711">134</cx:pt>
          <cx:pt idx="311712">5</cx:pt>
          <cx:pt idx="311713">0</cx:pt>
          <cx:pt idx="311714">0</cx:pt>
          <cx:pt idx="311715">1</cx:pt>
          <cx:pt idx="311716">1</cx:pt>
          <cx:pt idx="311717">42</cx:pt>
          <cx:pt idx="311718">167</cx:pt>
          <cx:pt idx="311719">265</cx:pt>
          <cx:pt idx="311720">0</cx:pt>
          <cx:pt idx="311721">2</cx:pt>
          <cx:pt idx="311722">67</cx:pt>
          <cx:pt idx="311723">42</cx:pt>
          <cx:pt idx="311724">2</cx:pt>
          <cx:pt idx="311725">48</cx:pt>
          <cx:pt idx="311726">1</cx:pt>
          <cx:pt idx="311727">797</cx:pt>
          <cx:pt idx="311728">1</cx:pt>
          <cx:pt idx="311729">1</cx:pt>
          <cx:pt idx="311730">0</cx:pt>
          <cx:pt idx="311731">2</cx:pt>
          <cx:pt idx="311732">15</cx:pt>
          <cx:pt idx="311733">38</cx:pt>
          <cx:pt idx="311734">0</cx:pt>
          <cx:pt idx="311735">7</cx:pt>
          <cx:pt idx="311736">38</cx:pt>
          <cx:pt idx="311737">8</cx:pt>
          <cx:pt idx="311738">48</cx:pt>
          <cx:pt idx="311739">0</cx:pt>
          <cx:pt idx="311740">71</cx:pt>
          <cx:pt idx="311741">76</cx:pt>
          <cx:pt idx="311742">149</cx:pt>
          <cx:pt idx="311743">6</cx:pt>
          <cx:pt idx="311744">184</cx:pt>
          <cx:pt idx="311745">5</cx:pt>
          <cx:pt idx="311746">29</cx:pt>
          <cx:pt idx="311747">9</cx:pt>
          <cx:pt idx="311748">81</cx:pt>
          <cx:pt idx="311749">0</cx:pt>
          <cx:pt idx="311750">0</cx:pt>
          <cx:pt idx="311751">1</cx:pt>
          <cx:pt idx="311752">1</cx:pt>
          <cx:pt idx="311753">2</cx:pt>
          <cx:pt idx="311754">89</cx:pt>
          <cx:pt idx="311755">299</cx:pt>
          <cx:pt idx="311756">80</cx:pt>
          <cx:pt idx="311757">56</cx:pt>
          <cx:pt idx="311758">88</cx:pt>
          <cx:pt idx="311759">2</cx:pt>
          <cx:pt idx="311760">0</cx:pt>
          <cx:pt idx="311761">60</cx:pt>
          <cx:pt idx="311762">14</cx:pt>
          <cx:pt idx="311763">0</cx:pt>
          <cx:pt idx="311764">0</cx:pt>
          <cx:pt idx="311765">6</cx:pt>
          <cx:pt idx="311766">36</cx:pt>
          <cx:pt idx="311767">20</cx:pt>
          <cx:pt idx="311768">0</cx:pt>
          <cx:pt idx="311769">0</cx:pt>
          <cx:pt idx="311770">0</cx:pt>
          <cx:pt idx="311771">0</cx:pt>
          <cx:pt idx="311772">43</cx:pt>
          <cx:pt idx="311773">3</cx:pt>
          <cx:pt idx="311774">0</cx:pt>
          <cx:pt idx="311775">55</cx:pt>
          <cx:pt idx="311776">1</cx:pt>
          <cx:pt idx="311777">23</cx:pt>
          <cx:pt idx="311778">0</cx:pt>
          <cx:pt idx="311779">24</cx:pt>
          <cx:pt idx="311780">273</cx:pt>
          <cx:pt idx="311781">29</cx:pt>
          <cx:pt idx="311782">3</cx:pt>
          <cx:pt idx="311783">41</cx:pt>
          <cx:pt idx="311784">8</cx:pt>
          <cx:pt idx="311785">3</cx:pt>
          <cx:pt idx="311786">0</cx:pt>
          <cx:pt idx="311787">0</cx:pt>
          <cx:pt idx="311788">0</cx:pt>
          <cx:pt idx="311789">29</cx:pt>
          <cx:pt idx="311790">1</cx:pt>
          <cx:pt idx="311791">1</cx:pt>
          <cx:pt idx="311792">1</cx:pt>
          <cx:pt idx="311793">10</cx:pt>
          <cx:pt idx="311794">0</cx:pt>
          <cx:pt idx="311795">0</cx:pt>
          <cx:pt idx="311796">0</cx:pt>
          <cx:pt idx="311797">0</cx:pt>
          <cx:pt idx="311798">50</cx:pt>
          <cx:pt idx="311799">15</cx:pt>
          <cx:pt idx="311800">4</cx:pt>
          <cx:pt idx="311801">15</cx:pt>
          <cx:pt idx="311802">453</cx:pt>
          <cx:pt idx="311803">12</cx:pt>
          <cx:pt idx="311804">35</cx:pt>
          <cx:pt idx="311805">7</cx:pt>
          <cx:pt idx="311806">391</cx:pt>
          <cx:pt idx="311807">0</cx:pt>
          <cx:pt idx="311808">1</cx:pt>
          <cx:pt idx="311809">0</cx:pt>
          <cx:pt idx="311810">0</cx:pt>
          <cx:pt idx="311811">0</cx:pt>
          <cx:pt idx="311812">48</cx:pt>
          <cx:pt idx="311813">372</cx:pt>
          <cx:pt idx="311814">11</cx:pt>
          <cx:pt idx="311815">151</cx:pt>
          <cx:pt idx="311816">48</cx:pt>
          <cx:pt idx="311817">115</cx:pt>
          <cx:pt idx="311818">65</cx:pt>
          <cx:pt idx="311819">0</cx:pt>
          <cx:pt idx="311820">7</cx:pt>
          <cx:pt idx="311821">92</cx:pt>
          <cx:pt idx="311822">1</cx:pt>
          <cx:pt idx="311823">0</cx:pt>
          <cx:pt idx="311824">0</cx:pt>
          <cx:pt idx="311825">2</cx:pt>
          <cx:pt idx="311826">40</cx:pt>
          <cx:pt idx="311827">1</cx:pt>
          <cx:pt idx="311828">1</cx:pt>
          <cx:pt idx="311829">0</cx:pt>
          <cx:pt idx="311830">1</cx:pt>
          <cx:pt idx="311831">2</cx:pt>
          <cx:pt idx="311832">0</cx:pt>
          <cx:pt idx="311833">0</cx:pt>
          <cx:pt idx="311834">0</cx:pt>
          <cx:pt idx="311835">1</cx:pt>
          <cx:pt idx="311836">10</cx:pt>
          <cx:pt idx="311837">48</cx:pt>
          <cx:pt idx="311838">0</cx:pt>
          <cx:pt idx="311839">28</cx:pt>
          <cx:pt idx="311840">106</cx:pt>
          <cx:pt idx="311841">1</cx:pt>
          <cx:pt idx="311842">6</cx:pt>
          <cx:pt idx="311843">1</cx:pt>
          <cx:pt idx="311844">1</cx:pt>
          <cx:pt idx="311845">2</cx:pt>
          <cx:pt idx="311846">2</cx:pt>
          <cx:pt idx="311847">29</cx:pt>
          <cx:pt idx="311848">129</cx:pt>
          <cx:pt idx="311849">23</cx:pt>
          <cx:pt idx="311850">0</cx:pt>
          <cx:pt idx="311851">3</cx:pt>
          <cx:pt idx="311852">0</cx:pt>
          <cx:pt idx="311853">134</cx:pt>
          <cx:pt idx="311854">2</cx:pt>
          <cx:pt idx="311855">14</cx:pt>
          <cx:pt idx="311856">3</cx:pt>
          <cx:pt idx="311857">0</cx:pt>
          <cx:pt idx="311858">1</cx:pt>
          <cx:pt idx="311859">10</cx:pt>
          <cx:pt idx="311860">10</cx:pt>
          <cx:pt idx="311861">0</cx:pt>
          <cx:pt idx="311862">6</cx:pt>
          <cx:pt idx="311863">0</cx:pt>
          <cx:pt idx="311864">1</cx:pt>
          <cx:pt idx="311865">14</cx:pt>
          <cx:pt idx="311866">0</cx:pt>
          <cx:pt idx="311867">0</cx:pt>
          <cx:pt idx="311868">1</cx:pt>
          <cx:pt idx="311869">0</cx:pt>
          <cx:pt idx="311870">88</cx:pt>
          <cx:pt idx="311871">38</cx:pt>
          <cx:pt idx="311872">63</cx:pt>
          <cx:pt idx="311873">0</cx:pt>
          <cx:pt idx="311874">11</cx:pt>
          <cx:pt idx="311875">10</cx:pt>
          <cx:pt idx="311876">1</cx:pt>
          <cx:pt idx="311877">31</cx:pt>
          <cx:pt idx="311878">9</cx:pt>
          <cx:pt idx="311879">128</cx:pt>
          <cx:pt idx="311880">54</cx:pt>
          <cx:pt idx="311881">28</cx:pt>
          <cx:pt idx="311882">13</cx:pt>
          <cx:pt idx="311883">0</cx:pt>
          <cx:pt idx="311884">69</cx:pt>
          <cx:pt idx="311885">37</cx:pt>
          <cx:pt idx="311886">9</cx:pt>
          <cx:pt idx="311887">2</cx:pt>
          <cx:pt idx="311888">50</cx:pt>
          <cx:pt idx="311889">18</cx:pt>
          <cx:pt idx="311890">19</cx:pt>
          <cx:pt idx="311891">0</cx:pt>
          <cx:pt idx="311892">23</cx:pt>
          <cx:pt idx="311893">81</cx:pt>
          <cx:pt idx="311894">27</cx:pt>
          <cx:pt idx="311895">363</cx:pt>
          <cx:pt idx="311896">36</cx:pt>
          <cx:pt idx="311897">5</cx:pt>
          <cx:pt idx="311898">1</cx:pt>
          <cx:pt idx="311899">8</cx:pt>
          <cx:pt idx="311900">299</cx:pt>
          <cx:pt idx="311901">22</cx:pt>
          <cx:pt idx="311902">15</cx:pt>
          <cx:pt idx="311903">36</cx:pt>
          <cx:pt idx="311904">8</cx:pt>
          <cx:pt idx="311905">7</cx:pt>
          <cx:pt idx="311906">6</cx:pt>
          <cx:pt idx="311907">32</cx:pt>
          <cx:pt idx="311908">152</cx:pt>
          <cx:pt idx="311909">0</cx:pt>
          <cx:pt idx="311910">0</cx:pt>
          <cx:pt idx="311911">7</cx:pt>
          <cx:pt idx="311912">33</cx:pt>
          <cx:pt idx="311913">7</cx:pt>
          <cx:pt idx="311914">5</cx:pt>
          <cx:pt idx="311915">22</cx:pt>
          <cx:pt idx="311916">10</cx:pt>
          <cx:pt idx="311917">3</cx:pt>
          <cx:pt idx="311918">23</cx:pt>
          <cx:pt idx="311919">0</cx:pt>
          <cx:pt idx="311920">2</cx:pt>
          <cx:pt idx="311921">5</cx:pt>
          <cx:pt idx="311922">88</cx:pt>
          <cx:pt idx="311923">55</cx:pt>
          <cx:pt idx="311924">32</cx:pt>
          <cx:pt idx="311925">31</cx:pt>
          <cx:pt idx="311926">30</cx:pt>
          <cx:pt idx="311927">0</cx:pt>
          <cx:pt idx="311928">50</cx:pt>
          <cx:pt idx="311929">145</cx:pt>
          <cx:pt idx="311930">44</cx:pt>
          <cx:pt idx="311931">1</cx:pt>
          <cx:pt idx="311932">5</cx:pt>
          <cx:pt idx="311933">62</cx:pt>
          <cx:pt idx="311934">7</cx:pt>
          <cx:pt idx="311935">0</cx:pt>
          <cx:pt idx="311936">0</cx:pt>
          <cx:pt idx="311937">4</cx:pt>
          <cx:pt idx="311938">29</cx:pt>
          <cx:pt idx="311939">56</cx:pt>
          <cx:pt idx="311940">520</cx:pt>
          <cx:pt idx="311941">35</cx:pt>
          <cx:pt idx="311942">5</cx:pt>
          <cx:pt idx="311943">468</cx:pt>
          <cx:pt idx="311944">0</cx:pt>
          <cx:pt idx="311945">0</cx:pt>
          <cx:pt idx="311946">0</cx:pt>
          <cx:pt idx="311947">0</cx:pt>
          <cx:pt idx="311948">43</cx:pt>
          <cx:pt idx="311949">31</cx:pt>
          <cx:pt idx="311950">0</cx:pt>
          <cx:pt idx="311951">0</cx:pt>
          <cx:pt idx="311952">98</cx:pt>
          <cx:pt idx="311953">94</cx:pt>
          <cx:pt idx="311954">30</cx:pt>
          <cx:pt idx="311955">3</cx:pt>
          <cx:pt idx="311956">15</cx:pt>
          <cx:pt idx="311957">12</cx:pt>
          <cx:pt idx="311958">122</cx:pt>
          <cx:pt idx="311959">2</cx:pt>
          <cx:pt idx="311960">49</cx:pt>
          <cx:pt idx="311961">0</cx:pt>
          <cx:pt idx="311962">0</cx:pt>
          <cx:pt idx="311963">5</cx:pt>
          <cx:pt idx="311964">0</cx:pt>
          <cx:pt idx="311965">23</cx:pt>
          <cx:pt idx="311966">8</cx:pt>
          <cx:pt idx="311967">0</cx:pt>
          <cx:pt idx="311968">2</cx:pt>
          <cx:pt idx="311969">0</cx:pt>
          <cx:pt idx="311970">0</cx:pt>
          <cx:pt idx="311971">0</cx:pt>
          <cx:pt idx="311972">1</cx:pt>
          <cx:pt idx="311973">1</cx:pt>
          <cx:pt idx="311974">3</cx:pt>
          <cx:pt idx="311975">0</cx:pt>
          <cx:pt idx="311976">0</cx:pt>
          <cx:pt idx="311977">0</cx:pt>
          <cx:pt idx="311978">0</cx:pt>
          <cx:pt idx="311979">0</cx:pt>
          <cx:pt idx="311980">6</cx:pt>
          <cx:pt idx="311981">4</cx:pt>
          <cx:pt idx="311982">29</cx:pt>
          <cx:pt idx="311983">1</cx:pt>
          <cx:pt idx="311984">1</cx:pt>
          <cx:pt idx="311985">0</cx:pt>
          <cx:pt idx="311986">0</cx:pt>
          <cx:pt idx="311987">0</cx:pt>
          <cx:pt idx="311988">324</cx:pt>
          <cx:pt idx="311989">40</cx:pt>
          <cx:pt idx="311990">50</cx:pt>
          <cx:pt idx="311991">21</cx:pt>
          <cx:pt idx="311992">3</cx:pt>
          <cx:pt idx="311993">151</cx:pt>
          <cx:pt idx="311994">0</cx:pt>
          <cx:pt idx="311995">89</cx:pt>
          <cx:pt idx="311996">48</cx:pt>
          <cx:pt idx="311997">42</cx:pt>
          <cx:pt idx="311998">0</cx:pt>
          <cx:pt idx="311999">5</cx:pt>
          <cx:pt idx="312000">0</cx:pt>
          <cx:pt idx="312001">205</cx:pt>
          <cx:pt idx="312002">135</cx:pt>
          <cx:pt idx="312003">182</cx:pt>
          <cx:pt idx="312004">0</cx:pt>
          <cx:pt idx="312005">0</cx:pt>
          <cx:pt idx="312006">1</cx:pt>
          <cx:pt idx="312007">12</cx:pt>
          <cx:pt idx="312008">2</cx:pt>
          <cx:pt idx="312009">57</cx:pt>
          <cx:pt idx="312010">2</cx:pt>
          <cx:pt idx="312011">27</cx:pt>
          <cx:pt idx="312012">0</cx:pt>
          <cx:pt idx="312013">0</cx:pt>
          <cx:pt idx="312014">60</cx:pt>
          <cx:pt idx="312015">17</cx:pt>
          <cx:pt idx="312016">86</cx:pt>
          <cx:pt idx="312017">19</cx:pt>
          <cx:pt idx="312018">0</cx:pt>
          <cx:pt idx="312019">0</cx:pt>
          <cx:pt idx="312020">7</cx:pt>
          <cx:pt idx="312021">131</cx:pt>
          <cx:pt idx="312022">0</cx:pt>
          <cx:pt idx="312023">0</cx:pt>
          <cx:pt idx="312024">1</cx:pt>
          <cx:pt idx="312025">0</cx:pt>
          <cx:pt idx="312026">41</cx:pt>
          <cx:pt idx="312027">2</cx:pt>
          <cx:pt idx="312028">299</cx:pt>
          <cx:pt idx="312029">12</cx:pt>
          <cx:pt idx="312030">20</cx:pt>
          <cx:pt idx="312031">55</cx:pt>
          <cx:pt idx="312032">25</cx:pt>
          <cx:pt idx="312033">1</cx:pt>
          <cx:pt idx="312034">13</cx:pt>
          <cx:pt idx="312035">10</cx:pt>
          <cx:pt idx="312036">1</cx:pt>
          <cx:pt idx="312037">26</cx:pt>
          <cx:pt idx="312038">149</cx:pt>
          <cx:pt idx="312039">22</cx:pt>
          <cx:pt idx="312040">39</cx:pt>
          <cx:pt idx="312041">59</cx:pt>
          <cx:pt idx="312042">3</cx:pt>
          <cx:pt idx="312043">27</cx:pt>
          <cx:pt idx="312044">483</cx:pt>
          <cx:pt idx="312045">5</cx:pt>
          <cx:pt idx="312046">3</cx:pt>
          <cx:pt idx="312047">114</cx:pt>
          <cx:pt idx="312048">5</cx:pt>
          <cx:pt idx="312049">7</cx:pt>
          <cx:pt idx="312050">12</cx:pt>
          <cx:pt idx="312051">187</cx:pt>
          <cx:pt idx="312052">322</cx:pt>
          <cx:pt idx="312053">6</cx:pt>
          <cx:pt idx="312054">2</cx:pt>
          <cx:pt idx="312055">17</cx:pt>
          <cx:pt idx="312056">111</cx:pt>
          <cx:pt idx="312057">140</cx:pt>
          <cx:pt idx="312058">13</cx:pt>
          <cx:pt idx="312059">217</cx:pt>
          <cx:pt idx="312060">140</cx:pt>
          <cx:pt idx="312061">0</cx:pt>
          <cx:pt idx="312062">0</cx:pt>
          <cx:pt idx="312063">6</cx:pt>
          <cx:pt idx="312064">40</cx:pt>
          <cx:pt idx="312065">0</cx:pt>
          <cx:pt idx="312066">0</cx:pt>
          <cx:pt idx="312067">1</cx:pt>
          <cx:pt idx="312068">87</cx:pt>
          <cx:pt idx="312069">7</cx:pt>
          <cx:pt idx="312070">4</cx:pt>
          <cx:pt idx="312071">18</cx:pt>
          <cx:pt idx="312072">7</cx:pt>
          <cx:pt idx="312073">3</cx:pt>
          <cx:pt idx="312074">0</cx:pt>
          <cx:pt idx="312075">30</cx:pt>
          <cx:pt idx="312076">0</cx:pt>
          <cx:pt idx="312077">0</cx:pt>
          <cx:pt idx="312078">27</cx:pt>
          <cx:pt idx="312079">90</cx:pt>
          <cx:pt idx="312080">387</cx:pt>
          <cx:pt idx="312081">134</cx:pt>
          <cx:pt idx="312082">6</cx:pt>
          <cx:pt idx="312083">0</cx:pt>
          <cx:pt idx="312084">32</cx:pt>
          <cx:pt idx="312085">2</cx:pt>
          <cx:pt idx="312086">0</cx:pt>
          <cx:pt idx="312087">20</cx:pt>
          <cx:pt idx="312088">4</cx:pt>
          <cx:pt idx="312089">436</cx:pt>
          <cx:pt idx="312090">0</cx:pt>
          <cx:pt idx="312091">0</cx:pt>
          <cx:pt idx="312092">0</cx:pt>
          <cx:pt idx="312093">24</cx:pt>
          <cx:pt idx="312094">0</cx:pt>
          <cx:pt idx="312095">0</cx:pt>
          <cx:pt idx="312096">0</cx:pt>
          <cx:pt idx="312097">0</cx:pt>
          <cx:pt idx="312098">37</cx:pt>
          <cx:pt idx="312099">22</cx:pt>
          <cx:pt idx="312100">6</cx:pt>
          <cx:pt idx="312101">28</cx:pt>
          <cx:pt idx="312102">0</cx:pt>
          <cx:pt idx="312103">18</cx:pt>
          <cx:pt idx="312104">7</cx:pt>
          <cx:pt idx="312105">65</cx:pt>
          <cx:pt idx="312106">17</cx:pt>
          <cx:pt idx="312107">18</cx:pt>
          <cx:pt idx="312108">28</cx:pt>
          <cx:pt idx="312109">0</cx:pt>
          <cx:pt idx="312110">16</cx:pt>
          <cx:pt idx="312111">3</cx:pt>
          <cx:pt idx="312112">6</cx:pt>
          <cx:pt idx="312113">9</cx:pt>
          <cx:pt idx="312114">1</cx:pt>
          <cx:pt idx="312115">2</cx:pt>
          <cx:pt idx="312116">1</cx:pt>
          <cx:pt idx="312117">0</cx:pt>
          <cx:pt idx="312118">0</cx:pt>
          <cx:pt idx="312119">0</cx:pt>
          <cx:pt idx="312120">335</cx:pt>
          <cx:pt idx="312121">39</cx:pt>
          <cx:pt idx="312122">25</cx:pt>
          <cx:pt idx="312123">23</cx:pt>
          <cx:pt idx="312124">1</cx:pt>
          <cx:pt idx="312125">43</cx:pt>
          <cx:pt idx="312126">23</cx:pt>
          <cx:pt idx="312127">0</cx:pt>
          <cx:pt idx="312128">3</cx:pt>
          <cx:pt idx="312129">0</cx:pt>
          <cx:pt idx="312130">24</cx:pt>
          <cx:pt idx="312131">3</cx:pt>
          <cx:pt idx="312132">0</cx:pt>
          <cx:pt idx="312133">142</cx:pt>
          <cx:pt idx="312134">0</cx:pt>
          <cx:pt idx="312135">0</cx:pt>
          <cx:pt idx="312136">3</cx:pt>
          <cx:pt idx="312137">0</cx:pt>
          <cx:pt idx="312138">0</cx:pt>
          <cx:pt idx="312139">113</cx:pt>
          <cx:pt idx="312140">0</cx:pt>
          <cx:pt idx="312141">6</cx:pt>
          <cx:pt idx="312142">0</cx:pt>
          <cx:pt idx="312143">0</cx:pt>
          <cx:pt idx="312144">114</cx:pt>
          <cx:pt idx="312145">47</cx:pt>
          <cx:pt idx="312146">0</cx:pt>
          <cx:pt idx="312147">9</cx:pt>
          <cx:pt idx="312148">0</cx:pt>
          <cx:pt idx="312149">3</cx:pt>
          <cx:pt idx="312150">0</cx:pt>
          <cx:pt idx="312151">0</cx:pt>
          <cx:pt idx="312152">0</cx:pt>
          <cx:pt idx="312153">1</cx:pt>
          <cx:pt idx="312154">34</cx:pt>
          <cx:pt idx="312155">19</cx:pt>
          <cx:pt idx="312156">11</cx:pt>
          <cx:pt idx="312157">0</cx:pt>
          <cx:pt idx="312158">32</cx:pt>
          <cx:pt idx="312159">83</cx:pt>
          <cx:pt idx="312160">13</cx:pt>
          <cx:pt idx="312161">1</cx:pt>
          <cx:pt idx="312162">4</cx:pt>
          <cx:pt idx="312163">1</cx:pt>
          <cx:pt idx="312164">0</cx:pt>
          <cx:pt idx="312165">29</cx:pt>
          <cx:pt idx="312166">12</cx:pt>
          <cx:pt idx="312167">0</cx:pt>
          <cx:pt idx="312168">20</cx:pt>
          <cx:pt idx="312169">201</cx:pt>
          <cx:pt idx="312170">6</cx:pt>
          <cx:pt idx="312171">43</cx:pt>
          <cx:pt idx="312172">10</cx:pt>
          <cx:pt idx="312173">229</cx:pt>
          <cx:pt idx="312174">32</cx:pt>
          <cx:pt idx="312175">0</cx:pt>
          <cx:pt idx="312176">11</cx:pt>
          <cx:pt idx="312177">76</cx:pt>
          <cx:pt idx="312178">0</cx:pt>
          <cx:pt idx="312179">1</cx:pt>
          <cx:pt idx="312180">5</cx:pt>
          <cx:pt idx="312181">29</cx:pt>
          <cx:pt idx="312182">70</cx:pt>
          <cx:pt idx="312183">14</cx:pt>
          <cx:pt idx="312184">91</cx:pt>
          <cx:pt idx="312185">56</cx:pt>
          <cx:pt idx="312186">4</cx:pt>
          <cx:pt idx="312187">2</cx:pt>
          <cx:pt idx="312188">0</cx:pt>
          <cx:pt idx="312189">84</cx:pt>
          <cx:pt idx="312190">82</cx:pt>
          <cx:pt idx="312191">43</cx:pt>
          <cx:pt idx="312192">78</cx:pt>
          <cx:pt idx="312193">0</cx:pt>
          <cx:pt idx="312194">98</cx:pt>
          <cx:pt idx="312195">7</cx:pt>
          <cx:pt idx="312196">22</cx:pt>
          <cx:pt idx="312197">6</cx:pt>
          <cx:pt idx="312198">113</cx:pt>
          <cx:pt idx="312199">70</cx:pt>
          <cx:pt idx="312200">43</cx:pt>
          <cx:pt idx="312201">0</cx:pt>
          <cx:pt idx="312202">0</cx:pt>
          <cx:pt idx="312203">22</cx:pt>
          <cx:pt idx="312204">64</cx:pt>
          <cx:pt idx="312205">8</cx:pt>
          <cx:pt idx="312206">44</cx:pt>
          <cx:pt idx="312207">0</cx:pt>
          <cx:pt idx="312208">7</cx:pt>
          <cx:pt idx="312209">0</cx:pt>
          <cx:pt idx="312210">25</cx:pt>
          <cx:pt idx="312211">27</cx:pt>
          <cx:pt idx="312212">8</cx:pt>
          <cx:pt idx="312213">4</cx:pt>
          <cx:pt idx="312214">97</cx:pt>
          <cx:pt idx="312215">34</cx:pt>
          <cx:pt idx="312216">107</cx:pt>
          <cx:pt idx="312217">0</cx:pt>
          <cx:pt idx="312218">611</cx:pt>
          <cx:pt idx="312219">1</cx:pt>
          <cx:pt idx="312220">68</cx:pt>
          <cx:pt idx="312221">108</cx:pt>
          <cx:pt idx="312222">31</cx:pt>
          <cx:pt idx="312223">15</cx:pt>
          <cx:pt idx="312224">22</cx:pt>
          <cx:pt idx="312225">50</cx:pt>
          <cx:pt idx="312226">1</cx:pt>
          <cx:pt idx="312227">46</cx:pt>
          <cx:pt idx="312228">18</cx:pt>
          <cx:pt idx="312229">1</cx:pt>
          <cx:pt idx="312230">0</cx:pt>
          <cx:pt idx="312231">3</cx:pt>
          <cx:pt idx="312232">39</cx:pt>
          <cx:pt idx="312233">0</cx:pt>
          <cx:pt idx="312234">0</cx:pt>
          <cx:pt idx="312235">42</cx:pt>
          <cx:pt idx="312236">0</cx:pt>
          <cx:pt idx="312237">45</cx:pt>
          <cx:pt idx="312238">0</cx:pt>
          <cx:pt idx="312239">0</cx:pt>
          <cx:pt idx="312240">0</cx:pt>
          <cx:pt idx="312241">23</cx:pt>
          <cx:pt idx="312242">61</cx:pt>
          <cx:pt idx="312243">24</cx:pt>
          <cx:pt idx="312244">45</cx:pt>
          <cx:pt idx="312245">16</cx:pt>
          <cx:pt idx="312246">70</cx:pt>
          <cx:pt idx="312247">12</cx:pt>
          <cx:pt idx="312248">164</cx:pt>
          <cx:pt idx="312249">404</cx:pt>
          <cx:pt idx="312250">47</cx:pt>
          <cx:pt idx="312251">335</cx:pt>
          <cx:pt idx="312252">132</cx:pt>
          <cx:pt idx="312253">15</cx:pt>
          <cx:pt idx="312254">139</cx:pt>
          <cx:pt idx="312255">5</cx:pt>
          <cx:pt idx="312256">26</cx:pt>
          <cx:pt idx="312257">28</cx:pt>
          <cx:pt idx="312258">291</cx:pt>
          <cx:pt idx="312259">126</cx:pt>
          <cx:pt idx="312260">1</cx:pt>
          <cx:pt idx="312261">48</cx:pt>
          <cx:pt idx="312262">1</cx:pt>
          <cx:pt idx="312263">1</cx:pt>
          <cx:pt idx="312264">3</cx:pt>
          <cx:pt idx="312265">28</cx:pt>
          <cx:pt idx="312266">0</cx:pt>
          <cx:pt idx="312267">62</cx:pt>
          <cx:pt idx="312268">37</cx:pt>
          <cx:pt idx="312269">21</cx:pt>
          <cx:pt idx="312270">1</cx:pt>
          <cx:pt idx="312271">2</cx:pt>
          <cx:pt idx="312272">4</cx:pt>
          <cx:pt idx="312273">1</cx:pt>
          <cx:pt idx="312274">22</cx:pt>
          <cx:pt idx="312275">0</cx:pt>
          <cx:pt idx="312276">269</cx:pt>
          <cx:pt idx="312277">9</cx:pt>
          <cx:pt idx="312278">3</cx:pt>
          <cx:pt idx="312279">3</cx:pt>
          <cx:pt idx="312280">7</cx:pt>
          <cx:pt idx="312281">8</cx:pt>
          <cx:pt idx="312282">76</cx:pt>
          <cx:pt idx="312283">32</cx:pt>
          <cx:pt idx="312284">1</cx:pt>
          <cx:pt idx="312285">2</cx:pt>
          <cx:pt idx="312286">29</cx:pt>
          <cx:pt idx="312287">0</cx:pt>
          <cx:pt idx="312288">29</cx:pt>
          <cx:pt idx="312289">14</cx:pt>
          <cx:pt idx="312290">30</cx:pt>
          <cx:pt idx="312291">0</cx:pt>
          <cx:pt idx="312292">58</cx:pt>
          <cx:pt idx="312293">3</cx:pt>
          <cx:pt idx="312294">24</cx:pt>
          <cx:pt idx="312295">3</cx:pt>
          <cx:pt idx="312296">1</cx:pt>
          <cx:pt idx="312297">0</cx:pt>
          <cx:pt idx="312298">0</cx:pt>
          <cx:pt idx="312299">21</cx:pt>
          <cx:pt idx="312300">4</cx:pt>
          <cx:pt idx="312301">35</cx:pt>
          <cx:pt idx="312302">0</cx:pt>
          <cx:pt idx="312303">13</cx:pt>
          <cx:pt idx="312304">42</cx:pt>
          <cx:pt idx="312305">67</cx:pt>
          <cx:pt idx="312306">1</cx:pt>
          <cx:pt idx="312307">6</cx:pt>
          <cx:pt idx="312308">238</cx:pt>
          <cx:pt idx="312309">47</cx:pt>
          <cx:pt idx="312310">42</cx:pt>
          <cx:pt idx="312311">0</cx:pt>
          <cx:pt idx="312312">25</cx:pt>
          <cx:pt idx="312313">0</cx:pt>
          <cx:pt idx="312314">0</cx:pt>
          <cx:pt idx="312315">84</cx:pt>
          <cx:pt idx="312316">5</cx:pt>
          <cx:pt idx="312317">0</cx:pt>
          <cx:pt idx="312318">8</cx:pt>
          <cx:pt idx="312319">17</cx:pt>
          <cx:pt idx="312320">6</cx:pt>
          <cx:pt idx="312321">7</cx:pt>
          <cx:pt idx="312322">140</cx:pt>
          <cx:pt idx="312323">31</cx:pt>
          <cx:pt idx="312324">532</cx:pt>
          <cx:pt idx="312325">119</cx:pt>
          <cx:pt idx="312326">260</cx:pt>
          <cx:pt idx="312327">12</cx:pt>
          <cx:pt idx="312328">173</cx:pt>
          <cx:pt idx="312329">6</cx:pt>
          <cx:pt idx="312330">0</cx:pt>
          <cx:pt idx="312331">1</cx:pt>
          <cx:pt idx="312332">3</cx:pt>
          <cx:pt idx="312333">0</cx:pt>
          <cx:pt idx="312334">0</cx:pt>
          <cx:pt idx="312335">173</cx:pt>
          <cx:pt idx="312336">174</cx:pt>
          <cx:pt idx="312337">27</cx:pt>
          <cx:pt idx="312338">53</cx:pt>
          <cx:pt idx="312339">8</cx:pt>
          <cx:pt idx="312340">9</cx:pt>
          <cx:pt idx="312341">4</cx:pt>
          <cx:pt idx="312342">10</cx:pt>
          <cx:pt idx="312343">0</cx:pt>
          <cx:pt idx="312344">1</cx:pt>
          <cx:pt idx="312345">67</cx:pt>
          <cx:pt idx="312346">0</cx:pt>
          <cx:pt idx="312347">12</cx:pt>
          <cx:pt idx="312348">42</cx:pt>
          <cx:pt idx="312349">5</cx:pt>
          <cx:pt idx="312350">96</cx:pt>
          <cx:pt idx="312351">11</cx:pt>
          <cx:pt idx="312352">17</cx:pt>
          <cx:pt idx="312353">15</cx:pt>
          <cx:pt idx="312354">0</cx:pt>
          <cx:pt idx="312355">64</cx:pt>
          <cx:pt idx="312356">2</cx:pt>
          <cx:pt idx="312357">0</cx:pt>
          <cx:pt idx="312358">10</cx:pt>
          <cx:pt idx="312359">338</cx:pt>
          <cx:pt idx="312360">34</cx:pt>
          <cx:pt idx="312361">90</cx:pt>
          <cx:pt idx="312362">208</cx:pt>
          <cx:pt idx="312363">33</cx:pt>
          <cx:pt idx="312364">16</cx:pt>
          <cx:pt idx="312365">12</cx:pt>
          <cx:pt idx="312366">7</cx:pt>
          <cx:pt idx="312367">1</cx:pt>
          <cx:pt idx="312368">3</cx:pt>
          <cx:pt idx="312369">33</cx:pt>
          <cx:pt idx="312370">0</cx:pt>
          <cx:pt idx="312371">19</cx:pt>
          <cx:pt idx="312372">0</cx:pt>
          <cx:pt idx="312373">0</cx:pt>
          <cx:pt idx="312374">0</cx:pt>
          <cx:pt idx="312375">344</cx:pt>
          <cx:pt idx="312376">372</cx:pt>
          <cx:pt idx="312377">0</cx:pt>
          <cx:pt idx="312378">1</cx:pt>
          <cx:pt idx="312379">6</cx:pt>
          <cx:pt idx="312380">0</cx:pt>
          <cx:pt idx="312381">50</cx:pt>
          <cx:pt idx="312382">362</cx:pt>
          <cx:pt idx="312383">8</cx:pt>
          <cx:pt idx="312384">71</cx:pt>
          <cx:pt idx="312385">4</cx:pt>
          <cx:pt idx="312386">4</cx:pt>
          <cx:pt idx="312387">3</cx:pt>
          <cx:pt idx="312388">258</cx:pt>
          <cx:pt idx="312389">244</cx:pt>
          <cx:pt idx="312390">20</cx:pt>
          <cx:pt idx="312391">7</cx:pt>
          <cx:pt idx="312392">10</cx:pt>
          <cx:pt idx="312393">6</cx:pt>
          <cx:pt idx="312394">32</cx:pt>
          <cx:pt idx="312395">0</cx:pt>
          <cx:pt idx="312396">2</cx:pt>
          <cx:pt idx="312397">0</cx:pt>
          <cx:pt idx="312398">108</cx:pt>
          <cx:pt idx="312399">4</cx:pt>
          <cx:pt idx="312400">1</cx:pt>
          <cx:pt idx="312401">4</cx:pt>
          <cx:pt idx="312402">9</cx:pt>
          <cx:pt idx="312403">0</cx:pt>
          <cx:pt idx="312404">0</cx:pt>
          <cx:pt idx="312405">58</cx:pt>
          <cx:pt idx="312406">0</cx:pt>
          <cx:pt idx="312407">2</cx:pt>
          <cx:pt idx="312408">6</cx:pt>
          <cx:pt idx="312409">64</cx:pt>
          <cx:pt idx="312410">0</cx:pt>
          <cx:pt idx="312411">104</cx:pt>
          <cx:pt idx="312412">46</cx:pt>
          <cx:pt idx="312413">5</cx:pt>
          <cx:pt idx="312414">70</cx:pt>
          <cx:pt idx="312415">18</cx:pt>
          <cx:pt idx="312416">0</cx:pt>
          <cx:pt idx="312417">9</cx:pt>
          <cx:pt idx="312418">16</cx:pt>
          <cx:pt idx="312419">1</cx:pt>
          <cx:pt idx="312420">7</cx:pt>
          <cx:pt idx="312421">42</cx:pt>
          <cx:pt idx="312422">109</cx:pt>
          <cx:pt idx="312423">1</cx:pt>
          <cx:pt idx="312424">194</cx:pt>
          <cx:pt idx="312425">1</cx:pt>
          <cx:pt idx="312426">2</cx:pt>
          <cx:pt idx="312427">553</cx:pt>
          <cx:pt idx="312428">142</cx:pt>
          <cx:pt idx="312429">31</cx:pt>
          <cx:pt idx="312430">1</cx:pt>
          <cx:pt idx="312431">0</cx:pt>
          <cx:pt idx="312432">1</cx:pt>
          <cx:pt idx="312433">34</cx:pt>
          <cx:pt idx="312434">433</cx:pt>
          <cx:pt idx="312435">3</cx:pt>
          <cx:pt idx="312436">0</cx:pt>
          <cx:pt idx="312437">0</cx:pt>
          <cx:pt idx="312438">2</cx:pt>
          <cx:pt idx="312439">0</cx:pt>
          <cx:pt idx="312440">0</cx:pt>
          <cx:pt idx="312441">0</cx:pt>
          <cx:pt idx="312442">6</cx:pt>
          <cx:pt idx="312443">57</cx:pt>
          <cx:pt idx="312444">7</cx:pt>
          <cx:pt idx="312445">14</cx:pt>
          <cx:pt idx="312446">36</cx:pt>
          <cx:pt idx="312447">0</cx:pt>
          <cx:pt idx="312448">82</cx:pt>
          <cx:pt idx="312449">12</cx:pt>
          <cx:pt idx="312450">7</cx:pt>
          <cx:pt idx="312451">1</cx:pt>
          <cx:pt idx="312452">26</cx:pt>
          <cx:pt idx="312453">9</cx:pt>
          <cx:pt idx="312454">32</cx:pt>
          <cx:pt idx="312455">1</cx:pt>
          <cx:pt idx="312456">204</cx:pt>
          <cx:pt idx="312457">378</cx:pt>
          <cx:pt idx="312458">127</cx:pt>
          <cx:pt idx="312459">22</cx:pt>
          <cx:pt idx="312460">91</cx:pt>
          <cx:pt idx="312461">77</cx:pt>
          <cx:pt idx="312462">1</cx:pt>
          <cx:pt idx="312463">11</cx:pt>
          <cx:pt idx="312464">37</cx:pt>
          <cx:pt idx="312465">21</cx:pt>
          <cx:pt idx="312466">0</cx:pt>
          <cx:pt idx="312467">0</cx:pt>
          <cx:pt idx="312468">36</cx:pt>
          <cx:pt idx="312469">0</cx:pt>
          <cx:pt idx="312470">72</cx:pt>
          <cx:pt idx="312471">0</cx:pt>
          <cx:pt idx="312472">24</cx:pt>
          <cx:pt idx="312473">0</cx:pt>
          <cx:pt idx="312474">0</cx:pt>
          <cx:pt idx="312475">17</cx:pt>
          <cx:pt idx="312476">0</cx:pt>
          <cx:pt idx="312477">0</cx:pt>
          <cx:pt idx="312478">0</cx:pt>
          <cx:pt idx="312479">8</cx:pt>
          <cx:pt idx="312480">12</cx:pt>
          <cx:pt idx="312481">0</cx:pt>
          <cx:pt idx="312482">1</cx:pt>
          <cx:pt idx="312483">33</cx:pt>
          <cx:pt idx="312484">56</cx:pt>
          <cx:pt idx="312485">15</cx:pt>
          <cx:pt idx="312486">62</cx:pt>
          <cx:pt idx="312487">127</cx:pt>
          <cx:pt idx="312488">160</cx:pt>
          <cx:pt idx="312489">93</cx:pt>
          <cx:pt idx="312490">0</cx:pt>
          <cx:pt idx="312491">0</cx:pt>
          <cx:pt idx="312492">14</cx:pt>
          <cx:pt idx="312493">40</cx:pt>
          <cx:pt idx="312494">2</cx:pt>
          <cx:pt idx="312495">5</cx:pt>
          <cx:pt idx="312496">32</cx:pt>
          <cx:pt idx="312497">97</cx:pt>
          <cx:pt idx="312498">494</cx:pt>
          <cx:pt idx="312499">48</cx:pt>
          <cx:pt idx="312500">7</cx:pt>
          <cx:pt idx="312501">85</cx:pt>
          <cx:pt idx="312502">47</cx:pt>
          <cx:pt idx="312503">38</cx:pt>
          <cx:pt idx="312504">9</cx:pt>
          <cx:pt idx="312505">233</cx:pt>
          <cx:pt idx="312506">53</cx:pt>
          <cx:pt idx="312507">7</cx:pt>
          <cx:pt idx="312508">9</cx:pt>
          <cx:pt idx="312509">129</cx:pt>
          <cx:pt idx="312510">12</cx:pt>
          <cx:pt idx="312511">6</cx:pt>
          <cx:pt idx="312512">0</cx:pt>
          <cx:pt idx="312513">0</cx:pt>
          <cx:pt idx="312514">16</cx:pt>
          <cx:pt idx="312515">98</cx:pt>
          <cx:pt idx="312516">0</cx:pt>
          <cx:pt idx="312517">0</cx:pt>
          <cx:pt idx="312518">90</cx:pt>
          <cx:pt idx="312519">12</cx:pt>
          <cx:pt idx="312520">3</cx:pt>
          <cx:pt idx="312521">2</cx:pt>
          <cx:pt idx="312522">0</cx:pt>
          <cx:pt idx="312523">14</cx:pt>
          <cx:pt idx="312524">15</cx:pt>
          <cx:pt idx="312525">81</cx:pt>
          <cx:pt idx="312526">12</cx:pt>
          <cx:pt idx="312527">7</cx:pt>
          <cx:pt idx="312528">34</cx:pt>
          <cx:pt idx="312529">0</cx:pt>
          <cx:pt idx="312530">4</cx:pt>
          <cx:pt idx="312531">0</cx:pt>
          <cx:pt idx="312532">0</cx:pt>
          <cx:pt idx="312533">1</cx:pt>
          <cx:pt idx="312534">6</cx:pt>
          <cx:pt idx="312535">18</cx:pt>
          <cx:pt idx="312536">17</cx:pt>
          <cx:pt idx="312537">11</cx:pt>
          <cx:pt idx="312538">0</cx:pt>
          <cx:pt idx="312539">8</cx:pt>
          <cx:pt idx="312540">18</cx:pt>
          <cx:pt idx="312541">12</cx:pt>
          <cx:pt idx="312542">0</cx:pt>
          <cx:pt idx="312543">1</cx:pt>
          <cx:pt idx="312544">7</cx:pt>
          <cx:pt idx="312545">78</cx:pt>
          <cx:pt idx="312546">0</cx:pt>
          <cx:pt idx="312547">1</cx:pt>
          <cx:pt idx="312548">1</cx:pt>
          <cx:pt idx="312549">1</cx:pt>
          <cx:pt idx="312550">0</cx:pt>
          <cx:pt idx="312551">19</cx:pt>
          <cx:pt idx="312552">70</cx:pt>
          <cx:pt idx="312553">13</cx:pt>
          <cx:pt idx="312554">245</cx:pt>
          <cx:pt idx="312555">0</cx:pt>
          <cx:pt idx="312556">7</cx:pt>
          <cx:pt idx="312557">0</cx:pt>
          <cx:pt idx="312558">1</cx:pt>
          <cx:pt idx="312559">13</cx:pt>
          <cx:pt idx="312560">87</cx:pt>
          <cx:pt idx="312561">0</cx:pt>
          <cx:pt idx="312562">0</cx:pt>
          <cx:pt idx="312563">1</cx:pt>
          <cx:pt idx="312564">0</cx:pt>
          <cx:pt idx="312565">22</cx:pt>
          <cx:pt idx="312566">49</cx:pt>
          <cx:pt idx="312567">0</cx:pt>
          <cx:pt idx="312568">0</cx:pt>
          <cx:pt idx="312569">4</cx:pt>
          <cx:pt idx="312570">0</cx:pt>
          <cx:pt idx="312571">20</cx:pt>
          <cx:pt idx="312572">52</cx:pt>
          <cx:pt idx="312573">9</cx:pt>
          <cx:pt idx="312574">2</cx:pt>
          <cx:pt idx="312575">0</cx:pt>
          <cx:pt idx="312576">8</cx:pt>
          <cx:pt idx="312577">128</cx:pt>
          <cx:pt idx="312578">3</cx:pt>
          <cx:pt idx="312579">1</cx:pt>
          <cx:pt idx="312580">41</cx:pt>
          <cx:pt idx="312581">14</cx:pt>
          <cx:pt idx="312582">680</cx:pt>
          <cx:pt idx="312583">85</cx:pt>
          <cx:pt idx="312584">0</cx:pt>
          <cx:pt idx="312585">2</cx:pt>
          <cx:pt idx="312586">213</cx:pt>
          <cx:pt idx="312587">22</cx:pt>
          <cx:pt idx="312588">93</cx:pt>
          <cx:pt idx="312589">3</cx:pt>
          <cx:pt idx="312590">0</cx:pt>
          <cx:pt idx="312591">2</cx:pt>
          <cx:pt idx="312592">65</cx:pt>
          <cx:pt idx="312593">7</cx:pt>
          <cx:pt idx="312594">8</cx:pt>
          <cx:pt idx="312595">1</cx:pt>
          <cx:pt idx="312596">12</cx:pt>
          <cx:pt idx="312597">478</cx:pt>
          <cx:pt idx="312598">1</cx:pt>
          <cx:pt idx="312599">0</cx:pt>
          <cx:pt idx="312600">1</cx:pt>
          <cx:pt idx="312601">0</cx:pt>
          <cx:pt idx="312602">6</cx:pt>
          <cx:pt idx="312603">178</cx:pt>
          <cx:pt idx="312604">12</cx:pt>
          <cx:pt idx="312605">21</cx:pt>
          <cx:pt idx="312606">0</cx:pt>
          <cx:pt idx="312607">7</cx:pt>
          <cx:pt idx="312608">1</cx:pt>
          <cx:pt idx="312609">4</cx:pt>
          <cx:pt idx="312610">0</cx:pt>
          <cx:pt idx="312611">9</cx:pt>
          <cx:pt idx="312612">78</cx:pt>
          <cx:pt idx="312613">47</cx:pt>
          <cx:pt idx="312614">2</cx:pt>
          <cx:pt idx="312615">0</cx:pt>
          <cx:pt idx="312616">3</cx:pt>
          <cx:pt idx="312617">5</cx:pt>
          <cx:pt idx="312618">0</cx:pt>
          <cx:pt idx="312619">67</cx:pt>
          <cx:pt idx="312620">0</cx:pt>
          <cx:pt idx="312621">47</cx:pt>
          <cx:pt idx="312622">0</cx:pt>
          <cx:pt idx="312623">55</cx:pt>
          <cx:pt idx="312624">5</cx:pt>
          <cx:pt idx="312625">1</cx:pt>
          <cx:pt idx="312626">22</cx:pt>
          <cx:pt idx="312627">34</cx:pt>
          <cx:pt idx="312628">129</cx:pt>
          <cx:pt idx="312629">275</cx:pt>
          <cx:pt idx="312630">101</cx:pt>
          <cx:pt idx="312631">41</cx:pt>
          <cx:pt idx="312632">13</cx:pt>
          <cx:pt idx="312633">2</cx:pt>
          <cx:pt idx="312634">1</cx:pt>
          <cx:pt idx="312635">3</cx:pt>
          <cx:pt idx="312636">32</cx:pt>
          <cx:pt idx="312637">0</cx:pt>
          <cx:pt idx="312638">5</cx:pt>
          <cx:pt idx="312639">0</cx:pt>
          <cx:pt idx="312640">98</cx:pt>
          <cx:pt idx="312641">104</cx:pt>
          <cx:pt idx="312642">7</cx:pt>
          <cx:pt idx="312643">0</cx:pt>
          <cx:pt idx="312644">0</cx:pt>
          <cx:pt idx="312645">0</cx:pt>
          <cx:pt idx="312646">0</cx:pt>
          <cx:pt idx="312647">0</cx:pt>
          <cx:pt idx="312648">21</cx:pt>
          <cx:pt idx="312649">1</cx:pt>
          <cx:pt idx="312650">36</cx:pt>
          <cx:pt idx="312651">144</cx:pt>
          <cx:pt idx="312652">4</cx:pt>
          <cx:pt idx="312653">14</cx:pt>
          <cx:pt idx="312654">1</cx:pt>
          <cx:pt idx="312655">8</cx:pt>
          <cx:pt idx="312656">91</cx:pt>
          <cx:pt idx="312657">293</cx:pt>
          <cx:pt idx="312658">0</cx:pt>
          <cx:pt idx="312659">6</cx:pt>
          <cx:pt idx="312660">25</cx:pt>
          <cx:pt idx="312661">0</cx:pt>
          <cx:pt idx="312662">0</cx:pt>
          <cx:pt idx="312663">0</cx:pt>
          <cx:pt idx="312664">67</cx:pt>
          <cx:pt idx="312665">1</cx:pt>
          <cx:pt idx="312666">50</cx:pt>
          <cx:pt idx="312667">1</cx:pt>
          <cx:pt idx="312668">58</cx:pt>
          <cx:pt idx="312669">297</cx:pt>
          <cx:pt idx="312670">61</cx:pt>
          <cx:pt idx="312671">77</cx:pt>
          <cx:pt idx="312672">175</cx:pt>
          <cx:pt idx="312673">20</cx:pt>
          <cx:pt idx="312674">15</cx:pt>
          <cx:pt idx="312675">23</cx:pt>
          <cx:pt idx="312676">44</cx:pt>
          <cx:pt idx="312677">52</cx:pt>
          <cx:pt idx="312678">166</cx:pt>
          <cx:pt idx="312679">1</cx:pt>
          <cx:pt idx="312680">0</cx:pt>
          <cx:pt idx="312681">0</cx:pt>
          <cx:pt idx="312682">1</cx:pt>
          <cx:pt idx="312683">0</cx:pt>
          <cx:pt idx="312684">27</cx:pt>
          <cx:pt idx="312685">2</cx:pt>
          <cx:pt idx="312686">19</cx:pt>
          <cx:pt idx="312687">31</cx:pt>
          <cx:pt idx="312688">59</cx:pt>
          <cx:pt idx="312689">246</cx:pt>
          <cx:pt idx="312690">16</cx:pt>
          <cx:pt idx="312691">2</cx:pt>
          <cx:pt idx="312692">4</cx:pt>
          <cx:pt idx="312693">85</cx:pt>
          <cx:pt idx="312694">5</cx:pt>
          <cx:pt idx="312695">0</cx:pt>
          <cx:pt idx="312696">0</cx:pt>
          <cx:pt idx="312697">0</cx:pt>
          <cx:pt idx="312698">44</cx:pt>
          <cx:pt idx="312699">112</cx:pt>
          <cx:pt idx="312700">0</cx:pt>
          <cx:pt idx="312701">1</cx:pt>
          <cx:pt idx="312702">46</cx:pt>
          <cx:pt idx="312703">171</cx:pt>
          <cx:pt idx="312704">35</cx:pt>
          <cx:pt idx="312705">0</cx:pt>
          <cx:pt idx="312706">0</cx:pt>
          <cx:pt idx="312707">15</cx:pt>
          <cx:pt idx="312708">2</cx:pt>
          <cx:pt idx="312709">0</cx:pt>
          <cx:pt idx="312710">0</cx:pt>
          <cx:pt idx="312711">9</cx:pt>
          <cx:pt idx="312712">5</cx:pt>
          <cx:pt idx="312713">1</cx:pt>
          <cx:pt idx="312714">1</cx:pt>
          <cx:pt idx="312715">0</cx:pt>
          <cx:pt idx="312716">120</cx:pt>
          <cx:pt idx="312717">306</cx:pt>
          <cx:pt idx="312718">7</cx:pt>
          <cx:pt idx="312719">85</cx:pt>
          <cx:pt idx="312720">5</cx:pt>
          <cx:pt idx="312721">168</cx:pt>
          <cx:pt idx="312722">10</cx:pt>
          <cx:pt idx="312723">1</cx:pt>
          <cx:pt idx="312724">1</cx:pt>
          <cx:pt idx="312725">0</cx:pt>
          <cx:pt idx="312726">1</cx:pt>
          <cx:pt idx="312727">22</cx:pt>
          <cx:pt idx="312728">1</cx:pt>
          <cx:pt idx="312729">4</cx:pt>
          <cx:pt idx="312730">0</cx:pt>
          <cx:pt idx="312731">0</cx:pt>
          <cx:pt idx="312732">2</cx:pt>
          <cx:pt idx="312733">3</cx:pt>
          <cx:pt idx="312734">8</cx:pt>
          <cx:pt idx="312735">120</cx:pt>
          <cx:pt idx="312736">1</cx:pt>
          <cx:pt idx="312737">45</cx:pt>
          <cx:pt idx="312738">4</cx:pt>
          <cx:pt idx="312739">4</cx:pt>
          <cx:pt idx="312740">10</cx:pt>
          <cx:pt idx="312741">1</cx:pt>
          <cx:pt idx="312742">14</cx:pt>
          <cx:pt idx="312743">0</cx:pt>
          <cx:pt idx="312744">489</cx:pt>
          <cx:pt idx="312745">0</cx:pt>
          <cx:pt idx="312746">80</cx:pt>
          <cx:pt idx="312747">0</cx:pt>
          <cx:pt idx="312748">0</cx:pt>
          <cx:pt idx="312749">154</cx:pt>
          <cx:pt idx="312750">0</cx:pt>
          <cx:pt idx="312751">470</cx:pt>
          <cx:pt idx="312752">49</cx:pt>
          <cx:pt idx="312753">0</cx:pt>
          <cx:pt idx="312754">0</cx:pt>
          <cx:pt idx="312755">8</cx:pt>
          <cx:pt idx="312756">152</cx:pt>
          <cx:pt idx="312757">63</cx:pt>
          <cx:pt idx="312758">0</cx:pt>
          <cx:pt idx="312759">0</cx:pt>
          <cx:pt idx="312760">124</cx:pt>
          <cx:pt idx="312761">0</cx:pt>
          <cx:pt idx="312762">57</cx:pt>
          <cx:pt idx="312763">13</cx:pt>
          <cx:pt idx="312764">665</cx:pt>
          <cx:pt idx="312765">1</cx:pt>
          <cx:pt idx="312766">22</cx:pt>
          <cx:pt idx="312767">230</cx:pt>
          <cx:pt idx="312768">18</cx:pt>
          <cx:pt idx="312769">6</cx:pt>
          <cx:pt idx="312770">3</cx:pt>
          <cx:pt idx="312771">12</cx:pt>
          <cx:pt idx="312772">22</cx:pt>
          <cx:pt idx="312773">30</cx:pt>
          <cx:pt idx="312774">25</cx:pt>
          <cx:pt idx="312775">14</cx:pt>
          <cx:pt idx="312776">82</cx:pt>
          <cx:pt idx="312777">1</cx:pt>
          <cx:pt idx="312778">2</cx:pt>
          <cx:pt idx="312779">42</cx:pt>
          <cx:pt idx="312780">196</cx:pt>
          <cx:pt idx="312781">35</cx:pt>
          <cx:pt idx="312782">159</cx:pt>
          <cx:pt idx="312783">22</cx:pt>
          <cx:pt idx="312784">72</cx:pt>
          <cx:pt idx="312785">1</cx:pt>
          <cx:pt idx="312786">2</cx:pt>
          <cx:pt idx="312787">0</cx:pt>
          <cx:pt idx="312788">60</cx:pt>
          <cx:pt idx="312789">1</cx:pt>
          <cx:pt idx="312790">14</cx:pt>
          <cx:pt idx="312791">2</cx:pt>
          <cx:pt idx="312792">0</cx:pt>
          <cx:pt idx="312793">47</cx:pt>
          <cx:pt idx="312794">0</cx:pt>
          <cx:pt idx="312795">8</cx:pt>
          <cx:pt idx="312796">11</cx:pt>
          <cx:pt idx="312797">78</cx:pt>
          <cx:pt idx="312798">141</cx:pt>
          <cx:pt idx="312799">0</cx:pt>
          <cx:pt idx="312800">2</cx:pt>
          <cx:pt idx="312801">22</cx:pt>
          <cx:pt idx="312802">14</cx:pt>
          <cx:pt idx="312803">1</cx:pt>
          <cx:pt idx="312804">0</cx:pt>
          <cx:pt idx="312805">0</cx:pt>
          <cx:pt idx="312806">15</cx:pt>
          <cx:pt idx="312807">3</cx:pt>
          <cx:pt idx="312808">0</cx:pt>
          <cx:pt idx="312809">0</cx:pt>
          <cx:pt idx="312810">0</cx:pt>
          <cx:pt idx="312811">0</cx:pt>
          <cx:pt idx="312812">0</cx:pt>
          <cx:pt idx="312813">5</cx:pt>
          <cx:pt idx="312814">0</cx:pt>
          <cx:pt idx="312815">48</cx:pt>
          <cx:pt idx="312816">0</cx:pt>
          <cx:pt idx="312817">3</cx:pt>
          <cx:pt idx="312818">0</cx:pt>
          <cx:pt idx="312819">0</cx:pt>
          <cx:pt idx="312820">0</cx:pt>
          <cx:pt idx="312821">0</cx:pt>
          <cx:pt idx="312822">4</cx:pt>
          <cx:pt idx="312823">0</cx:pt>
          <cx:pt idx="312824">0</cx:pt>
          <cx:pt idx="312825">0</cx:pt>
          <cx:pt idx="312826">23</cx:pt>
          <cx:pt idx="312827">3</cx:pt>
          <cx:pt idx="312828">2</cx:pt>
          <cx:pt idx="312829">25</cx:pt>
          <cx:pt idx="312830">1</cx:pt>
          <cx:pt idx="312831">19</cx:pt>
          <cx:pt idx="312832">115</cx:pt>
          <cx:pt idx="312833">8</cx:pt>
          <cx:pt idx="312834">22</cx:pt>
          <cx:pt idx="312835">0</cx:pt>
          <cx:pt idx="312836">55</cx:pt>
          <cx:pt idx="312837">174</cx:pt>
          <cx:pt idx="312838">3</cx:pt>
          <cx:pt idx="312839">49</cx:pt>
          <cx:pt idx="312840">1</cx:pt>
          <cx:pt idx="312841">1009</cx:pt>
          <cx:pt idx="312842">8</cx:pt>
          <cx:pt idx="312843">9</cx:pt>
          <cx:pt idx="312844">20</cx:pt>
          <cx:pt idx="312845">0</cx:pt>
          <cx:pt idx="312846">0</cx:pt>
          <cx:pt idx="312847">37</cx:pt>
          <cx:pt idx="312848">0</cx:pt>
          <cx:pt idx="312849">2</cx:pt>
          <cx:pt idx="312850">1</cx:pt>
          <cx:pt idx="312851">198</cx:pt>
          <cx:pt idx="312852">0</cx:pt>
          <cx:pt idx="312853">68</cx:pt>
          <cx:pt idx="312854">0</cx:pt>
          <cx:pt idx="312855">0</cx:pt>
          <cx:pt idx="312856">0</cx:pt>
          <cx:pt idx="312857">1</cx:pt>
          <cx:pt idx="312858">0</cx:pt>
          <cx:pt idx="312859">0</cx:pt>
          <cx:pt idx="312860">6</cx:pt>
          <cx:pt idx="312861">7</cx:pt>
          <cx:pt idx="312862">1</cx:pt>
          <cx:pt idx="312863">89</cx:pt>
          <cx:pt idx="312864">457</cx:pt>
          <cx:pt idx="312865">175</cx:pt>
          <cx:pt idx="312866">121</cx:pt>
          <cx:pt idx="312867">46</cx:pt>
          <cx:pt idx="312868">65</cx:pt>
          <cx:pt idx="312869">34</cx:pt>
          <cx:pt idx="312870">33</cx:pt>
          <cx:pt idx="312871">338</cx:pt>
          <cx:pt idx="312872">83</cx:pt>
          <cx:pt idx="312873">0</cx:pt>
          <cx:pt idx="312874">81</cx:pt>
          <cx:pt idx="312875">102</cx:pt>
          <cx:pt idx="312876">0</cx:pt>
          <cx:pt idx="312877">0</cx:pt>
          <cx:pt idx="312878">34</cx:pt>
          <cx:pt idx="312879">0</cx:pt>
          <cx:pt idx="312880">79</cx:pt>
          <cx:pt idx="312881">15</cx:pt>
          <cx:pt idx="312882">8</cx:pt>
          <cx:pt idx="312883">165</cx:pt>
          <cx:pt idx="312884">0</cx:pt>
          <cx:pt idx="312885">0</cx:pt>
          <cx:pt idx="312886">12</cx:pt>
          <cx:pt idx="312887">0</cx:pt>
          <cx:pt idx="312888">8</cx:pt>
          <cx:pt idx="312889">516</cx:pt>
          <cx:pt idx="312890">2</cx:pt>
          <cx:pt idx="312891">0</cx:pt>
          <cx:pt idx="312892">14</cx:pt>
          <cx:pt idx="312893">0</cx:pt>
          <cx:pt idx="312894">0</cx:pt>
          <cx:pt idx="312895">9</cx:pt>
          <cx:pt idx="312896">41</cx:pt>
          <cx:pt idx="312897">19</cx:pt>
          <cx:pt idx="312898">14</cx:pt>
          <cx:pt idx="312899">142</cx:pt>
          <cx:pt idx="312900">20</cx:pt>
          <cx:pt idx="312901">54</cx:pt>
          <cx:pt idx="312902">5</cx:pt>
          <cx:pt idx="312903">0</cx:pt>
          <cx:pt idx="312904">23</cx:pt>
          <cx:pt idx="312905">13</cx:pt>
          <cx:pt idx="312906">0</cx:pt>
          <cx:pt idx="312907">0</cx:pt>
          <cx:pt idx="312908">13</cx:pt>
          <cx:pt idx="312909">5</cx:pt>
          <cx:pt idx="312910">64</cx:pt>
          <cx:pt idx="312911">594</cx:pt>
          <cx:pt idx="312912">0</cx:pt>
          <cx:pt idx="312913">3</cx:pt>
          <cx:pt idx="312914">12</cx:pt>
          <cx:pt idx="312915">3</cx:pt>
          <cx:pt idx="312916">42</cx:pt>
          <cx:pt idx="312917">330</cx:pt>
          <cx:pt idx="312918">3</cx:pt>
          <cx:pt idx="312919">6</cx:pt>
          <cx:pt idx="312920">6</cx:pt>
          <cx:pt idx="312921">0</cx:pt>
          <cx:pt idx="312922">313</cx:pt>
          <cx:pt idx="312923">0</cx:pt>
          <cx:pt idx="312924">0</cx:pt>
          <cx:pt idx="312925">0</cx:pt>
          <cx:pt idx="312926">8</cx:pt>
          <cx:pt idx="312927">24</cx:pt>
          <cx:pt idx="312928">227</cx:pt>
          <cx:pt idx="312929">104</cx:pt>
          <cx:pt idx="312930">0</cx:pt>
          <cx:pt idx="312931">0</cx:pt>
          <cx:pt idx="312932">3</cx:pt>
          <cx:pt idx="312933">1</cx:pt>
          <cx:pt idx="312934">11</cx:pt>
          <cx:pt idx="312935">22</cx:pt>
          <cx:pt idx="312936">6</cx:pt>
          <cx:pt idx="312937">1</cx:pt>
          <cx:pt idx="312938">14</cx:pt>
          <cx:pt idx="312939">15</cx:pt>
          <cx:pt idx="312940">306</cx:pt>
          <cx:pt idx="312941">0</cx:pt>
          <cx:pt idx="312942">0</cx:pt>
          <cx:pt idx="312943">1</cx:pt>
          <cx:pt idx="312944">1</cx:pt>
          <cx:pt idx="312945">0</cx:pt>
          <cx:pt idx="312946">271</cx:pt>
          <cx:pt idx="312947">125</cx:pt>
          <cx:pt idx="312948">63</cx:pt>
          <cx:pt idx="312949">50</cx:pt>
          <cx:pt idx="312950">8</cx:pt>
          <cx:pt idx="312951">0</cx:pt>
          <cx:pt idx="312952">32</cx:pt>
          <cx:pt idx="312953">12</cx:pt>
          <cx:pt idx="312954">1</cx:pt>
          <cx:pt idx="312955">2</cx:pt>
          <cx:pt idx="312956">355</cx:pt>
          <cx:pt idx="312957">20</cx:pt>
          <cx:pt idx="312958">6</cx:pt>
          <cx:pt idx="312959">508</cx:pt>
          <cx:pt idx="312960">0</cx:pt>
          <cx:pt idx="312961">0</cx:pt>
          <cx:pt idx="312962">0</cx:pt>
          <cx:pt idx="312963">0</cx:pt>
          <cx:pt idx="312964">8</cx:pt>
          <cx:pt idx="312965">8</cx:pt>
          <cx:pt idx="312966">0</cx:pt>
          <cx:pt idx="312967">22</cx:pt>
          <cx:pt idx="312968">0</cx:pt>
          <cx:pt idx="312969">6</cx:pt>
          <cx:pt idx="312970">2</cx:pt>
          <cx:pt idx="312971">15</cx:pt>
          <cx:pt idx="312972">21</cx:pt>
          <cx:pt idx="312973">4</cx:pt>
          <cx:pt idx="312974">1</cx:pt>
          <cx:pt idx="312975">13</cx:pt>
          <cx:pt idx="312976">0</cx:pt>
          <cx:pt idx="312977">27</cx:pt>
          <cx:pt idx="312978">0</cx:pt>
          <cx:pt idx="312979">1</cx:pt>
          <cx:pt idx="312980">104</cx:pt>
          <cx:pt idx="312981">0</cx:pt>
          <cx:pt idx="312982">0</cx:pt>
          <cx:pt idx="312983">3</cx:pt>
          <cx:pt idx="312984">2</cx:pt>
          <cx:pt idx="312985">1</cx:pt>
          <cx:pt idx="312986">1</cx:pt>
          <cx:pt idx="312987">2</cx:pt>
          <cx:pt idx="312988">9</cx:pt>
          <cx:pt idx="312989">59</cx:pt>
          <cx:pt idx="312990">1</cx:pt>
          <cx:pt idx="312991">0</cx:pt>
          <cx:pt idx="312992">0</cx:pt>
          <cx:pt idx="312993">62</cx:pt>
          <cx:pt idx="312994">0</cx:pt>
          <cx:pt idx="312995">1</cx:pt>
          <cx:pt idx="312996">15</cx:pt>
          <cx:pt idx="312997">2</cx:pt>
          <cx:pt idx="312998">0</cx:pt>
          <cx:pt idx="312999">22</cx:pt>
          <cx:pt idx="313000">1</cx:pt>
          <cx:pt idx="313001">65</cx:pt>
          <cx:pt idx="313002">3</cx:pt>
          <cx:pt idx="313003">1</cx:pt>
          <cx:pt idx="313004">58</cx:pt>
          <cx:pt idx="313005">2</cx:pt>
          <cx:pt idx="313006">1</cx:pt>
          <cx:pt idx="313007">0</cx:pt>
          <cx:pt idx="313008">21</cx:pt>
          <cx:pt idx="313009">4</cx:pt>
          <cx:pt idx="313010">5</cx:pt>
          <cx:pt idx="313011">0</cx:pt>
          <cx:pt idx="313012">1</cx:pt>
          <cx:pt idx="313013">3</cx:pt>
          <cx:pt idx="313014">0</cx:pt>
          <cx:pt idx="313015">76</cx:pt>
          <cx:pt idx="313016">0</cx:pt>
          <cx:pt idx="313017">1</cx:pt>
          <cx:pt idx="313018">57</cx:pt>
          <cx:pt idx="313019">1</cx:pt>
          <cx:pt idx="313020">61</cx:pt>
          <cx:pt idx="313021">1</cx:pt>
          <cx:pt idx="313022">4</cx:pt>
          <cx:pt idx="313023">0</cx:pt>
          <cx:pt idx="313024">6</cx:pt>
          <cx:pt idx="313025">6</cx:pt>
          <cx:pt idx="313026">210</cx:pt>
          <cx:pt idx="313027">0</cx:pt>
          <cx:pt idx="313028">103</cx:pt>
          <cx:pt idx="313029">34</cx:pt>
          <cx:pt idx="313030">0</cx:pt>
          <cx:pt idx="313031">67</cx:pt>
          <cx:pt idx="313032">45</cx:pt>
          <cx:pt idx="313033">15</cx:pt>
          <cx:pt idx="313034">1</cx:pt>
          <cx:pt idx="313035">0</cx:pt>
          <cx:pt idx="313036">60</cx:pt>
          <cx:pt idx="313037">154</cx:pt>
          <cx:pt idx="313038">22</cx:pt>
          <cx:pt idx="313039">0</cx:pt>
          <cx:pt idx="313040">130</cx:pt>
          <cx:pt idx="313041">5</cx:pt>
          <cx:pt idx="313042">21</cx:pt>
          <cx:pt idx="313043">281</cx:pt>
          <cx:pt idx="313044">44</cx:pt>
          <cx:pt idx="313045">0</cx:pt>
          <cx:pt idx="313046">0</cx:pt>
          <cx:pt idx="313047">0</cx:pt>
          <cx:pt idx="313048">28</cx:pt>
          <cx:pt idx="313049">42</cx:pt>
          <cx:pt idx="313050">0</cx:pt>
          <cx:pt idx="313051">18</cx:pt>
          <cx:pt idx="313052">0</cx:pt>
          <cx:pt idx="313053">3</cx:pt>
          <cx:pt idx="313054">70</cx:pt>
          <cx:pt idx="313055">1</cx:pt>
          <cx:pt idx="313056">11</cx:pt>
          <cx:pt idx="313057">258</cx:pt>
          <cx:pt idx="313058">9</cx:pt>
          <cx:pt idx="313059">22</cx:pt>
          <cx:pt idx="313060">0</cx:pt>
          <cx:pt idx="313061">4</cx:pt>
          <cx:pt idx="313062">16</cx:pt>
          <cx:pt idx="313063">10</cx:pt>
          <cx:pt idx="313064">154</cx:pt>
          <cx:pt idx="313065">3</cx:pt>
          <cx:pt idx="313066">2</cx:pt>
          <cx:pt idx="313067">25</cx:pt>
          <cx:pt idx="313068">496</cx:pt>
          <cx:pt idx="313069">19</cx:pt>
          <cx:pt idx="313070">2</cx:pt>
          <cx:pt idx="313071">112</cx:pt>
          <cx:pt idx="313072">2</cx:pt>
          <cx:pt idx="313073">0</cx:pt>
          <cx:pt idx="313074">0</cx:pt>
          <cx:pt idx="313075">31</cx:pt>
          <cx:pt idx="313076">70</cx:pt>
          <cx:pt idx="313077">28</cx:pt>
          <cx:pt idx="313078">36</cx:pt>
          <cx:pt idx="313079">0</cx:pt>
          <cx:pt idx="313080">10</cx:pt>
          <cx:pt idx="313081">2</cx:pt>
          <cx:pt idx="313082">0</cx:pt>
          <cx:pt idx="313083">1</cx:pt>
          <cx:pt idx="313084">17</cx:pt>
          <cx:pt idx="313085">0</cx:pt>
          <cx:pt idx="313086">0</cx:pt>
          <cx:pt idx="313087">40</cx:pt>
          <cx:pt idx="313088">18</cx:pt>
          <cx:pt idx="313089">137</cx:pt>
          <cx:pt idx="313090">43</cx:pt>
          <cx:pt idx="313091">79</cx:pt>
          <cx:pt idx="313092">4</cx:pt>
          <cx:pt idx="313093">7</cx:pt>
          <cx:pt idx="313094">0</cx:pt>
          <cx:pt idx="313095">50</cx:pt>
          <cx:pt idx="313096">1</cx:pt>
          <cx:pt idx="313097">1</cx:pt>
          <cx:pt idx="313098">1</cx:pt>
          <cx:pt idx="313099">5</cx:pt>
          <cx:pt idx="313100">0</cx:pt>
          <cx:pt idx="313101">6</cx:pt>
          <cx:pt idx="313102">40</cx:pt>
          <cx:pt idx="313103">0</cx:pt>
          <cx:pt idx="313104">55</cx:pt>
          <cx:pt idx="313105">0</cx:pt>
          <cx:pt idx="313106">0</cx:pt>
          <cx:pt idx="313107">0</cx:pt>
          <cx:pt idx="313108">0</cx:pt>
          <cx:pt idx="313109">308</cx:pt>
          <cx:pt idx="313110">0</cx:pt>
          <cx:pt idx="313111">61</cx:pt>
          <cx:pt idx="313112">55</cx:pt>
          <cx:pt idx="313113">13</cx:pt>
          <cx:pt idx="313114">2</cx:pt>
          <cx:pt idx="313115">37</cx:pt>
          <cx:pt idx="313116">0</cx:pt>
          <cx:pt idx="313117">1</cx:pt>
          <cx:pt idx="313118">0</cx:pt>
          <cx:pt idx="313119">33</cx:pt>
          <cx:pt idx="313120">283</cx:pt>
          <cx:pt idx="313121">0</cx:pt>
          <cx:pt idx="313122">43</cx:pt>
          <cx:pt idx="313123">2</cx:pt>
          <cx:pt idx="313124">14</cx:pt>
          <cx:pt idx="313125">1</cx:pt>
          <cx:pt idx="313126">169</cx:pt>
          <cx:pt idx="313127">273</cx:pt>
          <cx:pt idx="313128">1</cx:pt>
          <cx:pt idx="313129">62</cx:pt>
          <cx:pt idx="313130">11</cx:pt>
          <cx:pt idx="313131">0</cx:pt>
          <cx:pt idx="313132">0</cx:pt>
          <cx:pt idx="313133">27</cx:pt>
          <cx:pt idx="313134">0</cx:pt>
          <cx:pt idx="313135">14</cx:pt>
          <cx:pt idx="313136">0</cx:pt>
          <cx:pt idx="313137">0</cx:pt>
          <cx:pt idx="313138">0</cx:pt>
          <cx:pt idx="313139">8</cx:pt>
          <cx:pt idx="313140">0</cx:pt>
          <cx:pt idx="313141">0</cx:pt>
          <cx:pt idx="313142">1</cx:pt>
          <cx:pt idx="313143">0</cx:pt>
          <cx:pt idx="313144">6</cx:pt>
          <cx:pt idx="313145">6</cx:pt>
          <cx:pt idx="313146">8</cx:pt>
          <cx:pt idx="313147">491</cx:pt>
          <cx:pt idx="313148">49</cx:pt>
          <cx:pt idx="313149">392</cx:pt>
          <cx:pt idx="313150">2</cx:pt>
          <cx:pt idx="313151">173</cx:pt>
          <cx:pt idx="313152">0</cx:pt>
          <cx:pt idx="313153">28</cx:pt>
          <cx:pt idx="313154">29</cx:pt>
          <cx:pt idx="313155">0</cx:pt>
          <cx:pt idx="313156">6</cx:pt>
          <cx:pt idx="313157">55</cx:pt>
          <cx:pt idx="313158">0</cx:pt>
          <cx:pt idx="313159">77</cx:pt>
          <cx:pt idx="313160">7</cx:pt>
          <cx:pt idx="313161">8</cx:pt>
          <cx:pt idx="313162">535</cx:pt>
          <cx:pt idx="313163">0</cx:pt>
          <cx:pt idx="313164">0</cx:pt>
          <cx:pt idx="313165">2</cx:pt>
          <cx:pt idx="313166">2</cx:pt>
          <cx:pt idx="313167">0</cx:pt>
          <cx:pt idx="313168">0</cx:pt>
          <cx:pt idx="313169">3</cx:pt>
          <cx:pt idx="313170">0</cx:pt>
          <cx:pt idx="313171">9</cx:pt>
          <cx:pt idx="313172">0</cx:pt>
          <cx:pt idx="313173">33</cx:pt>
          <cx:pt idx="313174">0</cx:pt>
          <cx:pt idx="313175">0</cx:pt>
          <cx:pt idx="313176">29</cx:pt>
          <cx:pt idx="313177">0</cx:pt>
          <cx:pt idx="313178">0</cx:pt>
          <cx:pt idx="313179">525</cx:pt>
          <cx:pt idx="313180">63</cx:pt>
          <cx:pt idx="313181">74</cx:pt>
          <cx:pt idx="313182">0</cx:pt>
          <cx:pt idx="313183">0</cx:pt>
          <cx:pt idx="313184">0</cx:pt>
          <cx:pt idx="313185">0</cx:pt>
          <cx:pt idx="313186">0</cx:pt>
          <cx:pt idx="313187">104</cx:pt>
          <cx:pt idx="313188">0</cx:pt>
          <cx:pt idx="313189">0</cx:pt>
          <cx:pt idx="313190">11</cx:pt>
          <cx:pt idx="313191">14</cx:pt>
          <cx:pt idx="313192">0</cx:pt>
          <cx:pt idx="313193">0</cx:pt>
          <cx:pt idx="313194">0</cx:pt>
          <cx:pt idx="313195">22</cx:pt>
          <cx:pt idx="313196">0</cx:pt>
          <cx:pt idx="313197">8</cx:pt>
          <cx:pt idx="313198">3</cx:pt>
          <cx:pt idx="313199">89</cx:pt>
          <cx:pt idx="313200">0</cx:pt>
          <cx:pt idx="313201">0</cx:pt>
          <cx:pt idx="313202">0</cx:pt>
          <cx:pt idx="313203">0</cx:pt>
          <cx:pt idx="313204">2</cx:pt>
          <cx:pt idx="313205">1</cx:pt>
          <cx:pt idx="313206">0</cx:pt>
          <cx:pt idx="313207">1</cx:pt>
          <cx:pt idx="313208">0</cx:pt>
          <cx:pt idx="313209">0</cx:pt>
          <cx:pt idx="313210">0</cx:pt>
          <cx:pt idx="313211">0</cx:pt>
          <cx:pt idx="313212">0</cx:pt>
          <cx:pt idx="313213">6</cx:pt>
          <cx:pt idx="313214">22</cx:pt>
          <cx:pt idx="313215">173</cx:pt>
          <cx:pt idx="313216">4</cx:pt>
          <cx:pt idx="313217">36</cx:pt>
          <cx:pt idx="313218">22</cx:pt>
          <cx:pt idx="313219">69</cx:pt>
          <cx:pt idx="313220">180</cx:pt>
          <cx:pt idx="313221">15</cx:pt>
          <cx:pt idx="313222">6</cx:pt>
          <cx:pt idx="313223">3</cx:pt>
          <cx:pt idx="313224">1</cx:pt>
          <cx:pt idx="313225">0</cx:pt>
          <cx:pt idx="313226">49</cx:pt>
          <cx:pt idx="313227">0</cx:pt>
          <cx:pt idx="313228">69</cx:pt>
          <cx:pt idx="313229">0</cx:pt>
          <cx:pt idx="313230">2</cx:pt>
          <cx:pt idx="313231">0</cx:pt>
          <cx:pt idx="313232">0</cx:pt>
          <cx:pt idx="313233">0</cx:pt>
          <cx:pt idx="313234">28</cx:pt>
          <cx:pt idx="313235">132</cx:pt>
          <cx:pt idx="313236">7</cx:pt>
          <cx:pt idx="313237">1</cx:pt>
          <cx:pt idx="313238">94</cx:pt>
          <cx:pt idx="313239">32</cx:pt>
          <cx:pt idx="313240">0</cx:pt>
          <cx:pt idx="313241">17</cx:pt>
          <cx:pt idx="313242">0</cx:pt>
          <cx:pt idx="313243">305</cx:pt>
          <cx:pt idx="313244">217</cx:pt>
          <cx:pt idx="313245">7</cx:pt>
          <cx:pt idx="313246">7</cx:pt>
          <cx:pt idx="313247">25</cx:pt>
          <cx:pt idx="313248">16</cx:pt>
          <cx:pt idx="313249">49</cx:pt>
          <cx:pt idx="313250">32</cx:pt>
          <cx:pt idx="313251">8</cx:pt>
          <cx:pt idx="313252">1</cx:pt>
          <cx:pt idx="313253">37</cx:pt>
          <cx:pt idx="313254">0</cx:pt>
          <cx:pt idx="313255">38</cx:pt>
          <cx:pt idx="313256">305</cx:pt>
          <cx:pt idx="313257">3</cx:pt>
          <cx:pt idx="313258">12</cx:pt>
          <cx:pt idx="313259">26</cx:pt>
          <cx:pt idx="313260">107</cx:pt>
          <cx:pt idx="313261">172</cx:pt>
          <cx:pt idx="313262">3</cx:pt>
          <cx:pt idx="313263">28</cx:pt>
          <cx:pt idx="313264">1</cx:pt>
          <cx:pt idx="313265">0</cx:pt>
          <cx:pt idx="313266">0</cx:pt>
          <cx:pt idx="313267">0</cx:pt>
          <cx:pt idx="313268">1</cx:pt>
          <cx:pt idx="313269">0</cx:pt>
          <cx:pt idx="313270">5</cx:pt>
          <cx:pt idx="313271">35</cx:pt>
          <cx:pt idx="313272">9</cx:pt>
          <cx:pt idx="313273">0</cx:pt>
          <cx:pt idx="313274">11</cx:pt>
          <cx:pt idx="313275">0</cx:pt>
          <cx:pt idx="313276">629</cx:pt>
          <cx:pt idx="313277">41</cx:pt>
          <cx:pt idx="313278">2</cx:pt>
          <cx:pt idx="313279">28</cx:pt>
          <cx:pt idx="313280">117</cx:pt>
          <cx:pt idx="313281">21</cx:pt>
          <cx:pt idx="313282">0</cx:pt>
          <cx:pt idx="313283">17</cx:pt>
          <cx:pt idx="313284">330</cx:pt>
          <cx:pt idx="313285">0</cx:pt>
          <cx:pt idx="313286">0</cx:pt>
          <cx:pt idx="313287">0</cx:pt>
          <cx:pt idx="313288">34</cx:pt>
          <cx:pt idx="313289">52</cx:pt>
          <cx:pt idx="313290">0</cx:pt>
          <cx:pt idx="313291">2</cx:pt>
          <cx:pt idx="313292">5</cx:pt>
          <cx:pt idx="313293">17</cx:pt>
          <cx:pt idx="313294">12</cx:pt>
          <cx:pt idx="313295">15</cx:pt>
          <cx:pt idx="313296">13</cx:pt>
          <cx:pt idx="313297">0</cx:pt>
          <cx:pt idx="313298">9</cx:pt>
          <cx:pt idx="313299">23</cx:pt>
          <cx:pt idx="313300">123</cx:pt>
          <cx:pt idx="313301">1</cx:pt>
          <cx:pt idx="313302">0</cx:pt>
          <cx:pt idx="313303">14</cx:pt>
          <cx:pt idx="313304">0</cx:pt>
          <cx:pt idx="313305">1</cx:pt>
          <cx:pt idx="313306">0</cx:pt>
          <cx:pt idx="313307">0</cx:pt>
          <cx:pt idx="313308">1</cx:pt>
          <cx:pt idx="313309">0</cx:pt>
          <cx:pt idx="313310">1</cx:pt>
          <cx:pt idx="313311">0</cx:pt>
          <cx:pt idx="313312">0</cx:pt>
          <cx:pt idx="313313">82</cx:pt>
          <cx:pt idx="313314">62</cx:pt>
          <cx:pt idx="313315">6</cx:pt>
          <cx:pt idx="313316">3</cx:pt>
          <cx:pt idx="313317">1</cx:pt>
          <cx:pt idx="313318">36</cx:pt>
          <cx:pt idx="313319">30</cx:pt>
          <cx:pt idx="313320">10</cx:pt>
          <cx:pt idx="313321">1</cx:pt>
          <cx:pt idx="313322">294</cx:pt>
          <cx:pt idx="313323">93</cx:pt>
          <cx:pt idx="313324">0</cx:pt>
          <cx:pt idx="313325">0</cx:pt>
          <cx:pt idx="313326">0</cx:pt>
          <cx:pt idx="313327">57</cx:pt>
          <cx:pt idx="313328">1</cx:pt>
          <cx:pt idx="313329">0</cx:pt>
          <cx:pt idx="313330">2</cx:pt>
          <cx:pt idx="313331">0</cx:pt>
          <cx:pt idx="313332">15</cx:pt>
          <cx:pt idx="313333">0</cx:pt>
          <cx:pt idx="313334">14</cx:pt>
          <cx:pt idx="313335">12</cx:pt>
          <cx:pt idx="313336">0</cx:pt>
          <cx:pt idx="313337">42</cx:pt>
          <cx:pt idx="313338">135</cx:pt>
          <cx:pt idx="313339">0</cx:pt>
          <cx:pt idx="313340">0</cx:pt>
          <cx:pt idx="313341">0</cx:pt>
          <cx:pt idx="313342">0</cx:pt>
          <cx:pt idx="313343">0</cx:pt>
          <cx:pt idx="313344">0</cx:pt>
          <cx:pt idx="313345">0</cx:pt>
          <cx:pt idx="313346">4</cx:pt>
          <cx:pt idx="313347">5</cx:pt>
          <cx:pt idx="313348">119</cx:pt>
          <cx:pt idx="313349">0</cx:pt>
          <cx:pt idx="313350">1</cx:pt>
          <cx:pt idx="313351">20</cx:pt>
          <cx:pt idx="313352">47</cx:pt>
          <cx:pt idx="313353">4</cx:pt>
          <cx:pt idx="313354">13</cx:pt>
          <cx:pt idx="313355">10</cx:pt>
          <cx:pt idx="313356">0</cx:pt>
          <cx:pt idx="313357">0</cx:pt>
          <cx:pt idx="313358">6</cx:pt>
          <cx:pt idx="313359">0</cx:pt>
          <cx:pt idx="313360">0</cx:pt>
          <cx:pt idx="313361">0</cx:pt>
          <cx:pt idx="313362">7</cx:pt>
          <cx:pt idx="313363">38</cx:pt>
          <cx:pt idx="313364">13</cx:pt>
          <cx:pt idx="313365">0</cx:pt>
          <cx:pt idx="313366">1</cx:pt>
          <cx:pt idx="313367">1</cx:pt>
          <cx:pt idx="313368">0</cx:pt>
          <cx:pt idx="313369">0</cx:pt>
          <cx:pt idx="313370">10</cx:pt>
          <cx:pt idx="313371">0</cx:pt>
          <cx:pt idx="313372">16</cx:pt>
          <cx:pt idx="313373">0</cx:pt>
          <cx:pt idx="313374">0</cx:pt>
          <cx:pt idx="313375">19</cx:pt>
          <cx:pt idx="313376">1</cx:pt>
          <cx:pt idx="313377">42</cx:pt>
          <cx:pt idx="313378">1</cx:pt>
          <cx:pt idx="313379">15</cx:pt>
          <cx:pt idx="313380">28</cx:pt>
          <cx:pt idx="313381">31</cx:pt>
          <cx:pt idx="313382">11</cx:pt>
          <cx:pt idx="313383">30</cx:pt>
          <cx:pt idx="313384">1</cx:pt>
          <cx:pt idx="313385">1</cx:pt>
          <cx:pt idx="313386">9</cx:pt>
          <cx:pt idx="313387">5</cx:pt>
          <cx:pt idx="313388">22</cx:pt>
          <cx:pt idx="313389">1</cx:pt>
          <cx:pt idx="313390">7</cx:pt>
          <cx:pt idx="313391">7</cx:pt>
          <cx:pt idx="313392">6</cx:pt>
          <cx:pt idx="313393">0</cx:pt>
          <cx:pt idx="313394">1</cx:pt>
          <cx:pt idx="313395">484</cx:pt>
          <cx:pt idx="313396">0</cx:pt>
          <cx:pt idx="313397">15</cx:pt>
          <cx:pt idx="313398">0</cx:pt>
          <cx:pt idx="313399">23</cx:pt>
          <cx:pt idx="313400">0</cx:pt>
          <cx:pt idx="313401">1</cx:pt>
          <cx:pt idx="313402">0</cx:pt>
          <cx:pt idx="313403">4</cx:pt>
          <cx:pt idx="313404">190</cx:pt>
          <cx:pt idx="313405">59</cx:pt>
          <cx:pt idx="313406">0</cx:pt>
          <cx:pt idx="313407">0</cx:pt>
          <cx:pt idx="313408">8</cx:pt>
          <cx:pt idx="313409">17</cx:pt>
          <cx:pt idx="313410">5</cx:pt>
          <cx:pt idx="313411">19</cx:pt>
          <cx:pt idx="313412">91</cx:pt>
          <cx:pt idx="313413">10</cx:pt>
          <cx:pt idx="313414">0</cx:pt>
          <cx:pt idx="313415">2</cx:pt>
          <cx:pt idx="313416">3</cx:pt>
          <cx:pt idx="313417">0</cx:pt>
          <cx:pt idx="313418">13</cx:pt>
          <cx:pt idx="313419">109</cx:pt>
          <cx:pt idx="313420">36</cx:pt>
          <cx:pt idx="313421">83</cx:pt>
          <cx:pt idx="313422">0</cx:pt>
          <cx:pt idx="313423">0</cx:pt>
          <cx:pt idx="313424">0</cx:pt>
          <cx:pt idx="313425">0</cx:pt>
          <cx:pt idx="313426">21</cx:pt>
          <cx:pt idx="313427">29</cx:pt>
          <cx:pt idx="313428">0</cx:pt>
          <cx:pt idx="313429">0</cx:pt>
          <cx:pt idx="313430">20</cx:pt>
          <cx:pt idx="313431">23</cx:pt>
          <cx:pt idx="313432">1</cx:pt>
          <cx:pt idx="313433">6</cx:pt>
          <cx:pt idx="313434">39</cx:pt>
          <cx:pt idx="313435">4</cx:pt>
          <cx:pt idx="313436">143</cx:pt>
          <cx:pt idx="313437">0</cx:pt>
          <cx:pt idx="313438">1</cx:pt>
          <cx:pt idx="313439">3</cx:pt>
          <cx:pt idx="313440">27</cx:pt>
          <cx:pt idx="313441">1</cx:pt>
          <cx:pt idx="313442">0</cx:pt>
          <cx:pt idx="313443">33</cx:pt>
          <cx:pt idx="313444">243</cx:pt>
          <cx:pt idx="313445">7</cx:pt>
          <cx:pt idx="313446">0</cx:pt>
          <cx:pt idx="313447">0</cx:pt>
          <cx:pt idx="313448">10</cx:pt>
          <cx:pt idx="313449">36</cx:pt>
          <cx:pt idx="313450">1</cx:pt>
          <cx:pt idx="313451">0</cx:pt>
          <cx:pt idx="313452">1</cx:pt>
          <cx:pt idx="313453">0</cx:pt>
          <cx:pt idx="313454">1</cx:pt>
          <cx:pt idx="313455">3</cx:pt>
          <cx:pt idx="313456">0</cx:pt>
          <cx:pt idx="313457">0</cx:pt>
          <cx:pt idx="313458">0</cx:pt>
          <cx:pt idx="313459">0</cx:pt>
          <cx:pt idx="313460">0</cx:pt>
          <cx:pt idx="313461">0</cx:pt>
          <cx:pt idx="313462">247</cx:pt>
          <cx:pt idx="313463">0</cx:pt>
          <cx:pt idx="313464">0</cx:pt>
          <cx:pt idx="313465">188</cx:pt>
          <cx:pt idx="313466">5</cx:pt>
          <cx:pt idx="313467">0</cx:pt>
          <cx:pt idx="313468">0</cx:pt>
          <cx:pt idx="313469">18</cx:pt>
          <cx:pt idx="313470">0</cx:pt>
          <cx:pt idx="313471">0</cx:pt>
          <cx:pt idx="313472">1</cx:pt>
          <cx:pt idx="313473">0</cx:pt>
          <cx:pt idx="313474">0</cx:pt>
          <cx:pt idx="313475">22</cx:pt>
          <cx:pt idx="313476">0</cx:pt>
          <cx:pt idx="313477">0</cx:pt>
          <cx:pt idx="313478">0</cx:pt>
          <cx:pt idx="313479">13</cx:pt>
          <cx:pt idx="313480">86</cx:pt>
          <cx:pt idx="313481">16</cx:pt>
          <cx:pt idx="313482">0</cx:pt>
          <cx:pt idx="313483">146</cx:pt>
          <cx:pt idx="313484">14</cx:pt>
          <cx:pt idx="313485">39</cx:pt>
          <cx:pt idx="313486">96</cx:pt>
          <cx:pt idx="313487">1</cx:pt>
          <cx:pt idx="313488">6</cx:pt>
          <cx:pt idx="313489">9</cx:pt>
          <cx:pt idx="313490">15</cx:pt>
          <cx:pt idx="313491">5</cx:pt>
          <cx:pt idx="313492">0</cx:pt>
          <cx:pt idx="313493">75</cx:pt>
          <cx:pt idx="313494">15</cx:pt>
          <cx:pt idx="313495">6</cx:pt>
          <cx:pt idx="313496">9</cx:pt>
          <cx:pt idx="313497">40</cx:pt>
          <cx:pt idx="313498">700</cx:pt>
          <cx:pt idx="313499">806</cx:pt>
          <cx:pt idx="313500">0</cx:pt>
          <cx:pt idx="313501">7</cx:pt>
          <cx:pt idx="313502">1</cx:pt>
          <cx:pt idx="313503">0</cx:pt>
          <cx:pt idx="313504">0</cx:pt>
          <cx:pt idx="313505">91</cx:pt>
          <cx:pt idx="313506">575</cx:pt>
          <cx:pt idx="313507">0</cx:pt>
          <cx:pt idx="313508">0</cx:pt>
          <cx:pt idx="313509">144</cx:pt>
          <cx:pt idx="313510">76</cx:pt>
          <cx:pt idx="313511">1</cx:pt>
          <cx:pt idx="313512">21</cx:pt>
          <cx:pt idx="313513">2</cx:pt>
          <cx:pt idx="313514">1</cx:pt>
          <cx:pt idx="313515">0</cx:pt>
          <cx:pt idx="313516">1</cx:pt>
          <cx:pt idx="313517">60</cx:pt>
          <cx:pt idx="313518">0</cx:pt>
          <cx:pt idx="313519">0</cx:pt>
          <cx:pt idx="313520">0</cx:pt>
          <cx:pt idx="313521">0</cx:pt>
          <cx:pt idx="313522">0</cx:pt>
          <cx:pt idx="313523">14</cx:pt>
          <cx:pt idx="313524">8</cx:pt>
          <cx:pt idx="313525">0</cx:pt>
          <cx:pt idx="313526">20</cx:pt>
          <cx:pt idx="313527">20</cx:pt>
          <cx:pt idx="313528">7</cx:pt>
          <cx:pt idx="313529">31</cx:pt>
          <cx:pt idx="313530">71</cx:pt>
          <cx:pt idx="313531">41</cx:pt>
          <cx:pt idx="313532">18</cx:pt>
          <cx:pt idx="313533">1</cx:pt>
          <cx:pt idx="313534">0</cx:pt>
          <cx:pt idx="313535">1</cx:pt>
          <cx:pt idx="313536">0</cx:pt>
          <cx:pt idx="313537">2</cx:pt>
          <cx:pt idx="313538">5</cx:pt>
          <cx:pt idx="313539">0</cx:pt>
          <cx:pt idx="313540">0</cx:pt>
          <cx:pt idx="313541">0</cx:pt>
          <cx:pt idx="313542">27</cx:pt>
          <cx:pt idx="313543">2</cx:pt>
          <cx:pt idx="313544">1</cx:pt>
          <cx:pt idx="313545">9</cx:pt>
          <cx:pt idx="313546">0</cx:pt>
          <cx:pt idx="313547">1</cx:pt>
          <cx:pt idx="313548">12</cx:pt>
          <cx:pt idx="313549">0</cx:pt>
          <cx:pt idx="313550">0</cx:pt>
          <cx:pt idx="313551">0</cx:pt>
          <cx:pt idx="313552">22</cx:pt>
          <cx:pt idx="313553">1</cx:pt>
          <cx:pt idx="313554">0</cx:pt>
          <cx:pt idx="313555">0</cx:pt>
          <cx:pt idx="313556">0</cx:pt>
          <cx:pt idx="313557">2</cx:pt>
          <cx:pt idx="313558">53</cx:pt>
          <cx:pt idx="313559">7</cx:pt>
          <cx:pt idx="313560">2</cx:pt>
          <cx:pt idx="313561">32</cx:pt>
          <cx:pt idx="313562">0</cx:pt>
          <cx:pt idx="313563">7</cx:pt>
          <cx:pt idx="313564">2</cx:pt>
          <cx:pt idx="313565">0</cx:pt>
          <cx:pt idx="313566">3</cx:pt>
          <cx:pt idx="313567">37</cx:pt>
          <cx:pt idx="313568">55</cx:pt>
          <cx:pt idx="313569">27</cx:pt>
          <cx:pt idx="313570">0</cx:pt>
          <cx:pt idx="313571">89</cx:pt>
          <cx:pt idx="313572">38</cx:pt>
          <cx:pt idx="313573">39</cx:pt>
          <cx:pt idx="313574">46</cx:pt>
          <cx:pt idx="313575">64</cx:pt>
          <cx:pt idx="313576">0</cx:pt>
          <cx:pt idx="313577">2</cx:pt>
          <cx:pt idx="313578">0</cx:pt>
          <cx:pt idx="313579">1</cx:pt>
          <cx:pt idx="313580">3</cx:pt>
          <cx:pt idx="313581">0</cx:pt>
          <cx:pt idx="313582">0</cx:pt>
          <cx:pt idx="313583">0</cx:pt>
          <cx:pt idx="313584">21</cx:pt>
          <cx:pt idx="313585">3</cx:pt>
          <cx:pt idx="313586">1</cx:pt>
          <cx:pt idx="313587">56</cx:pt>
          <cx:pt idx="313588">7</cx:pt>
          <cx:pt idx="313589">27</cx:pt>
          <cx:pt idx="313590">39</cx:pt>
          <cx:pt idx="313591">12</cx:pt>
          <cx:pt idx="313592">143</cx:pt>
          <cx:pt idx="313593">64</cx:pt>
          <cx:pt idx="313594">19</cx:pt>
          <cx:pt idx="313595">42</cx:pt>
          <cx:pt idx="313596">293</cx:pt>
          <cx:pt idx="313597">0</cx:pt>
          <cx:pt idx="313598">76</cx:pt>
          <cx:pt idx="313599">1</cx:pt>
          <cx:pt idx="313600">3</cx:pt>
          <cx:pt idx="313601">0</cx:pt>
          <cx:pt idx="313602">0</cx:pt>
          <cx:pt idx="313603">19</cx:pt>
          <cx:pt idx="313604">89</cx:pt>
          <cx:pt idx="313605">3</cx:pt>
          <cx:pt idx="313606">0</cx:pt>
          <cx:pt idx="313607">0</cx:pt>
          <cx:pt idx="313608">5</cx:pt>
          <cx:pt idx="313609">312</cx:pt>
          <cx:pt idx="313610">5</cx:pt>
          <cx:pt idx="313611">7</cx:pt>
          <cx:pt idx="313612">0</cx:pt>
          <cx:pt idx="313613">3</cx:pt>
          <cx:pt idx="313614">2</cx:pt>
          <cx:pt idx="313615">323</cx:pt>
          <cx:pt idx="313616">96</cx:pt>
          <cx:pt idx="313617">4</cx:pt>
          <cx:pt idx="313618">2</cx:pt>
          <cx:pt idx="313619">8</cx:pt>
          <cx:pt idx="313620">1</cx:pt>
          <cx:pt idx="313621">11</cx:pt>
          <cx:pt idx="313622">0</cx:pt>
          <cx:pt idx="313623">103</cx:pt>
          <cx:pt idx="313624">8</cx:pt>
          <cx:pt idx="313625">31</cx:pt>
          <cx:pt idx="313626">328</cx:pt>
          <cx:pt idx="313627">5</cx:pt>
          <cx:pt idx="313628">53</cx:pt>
          <cx:pt idx="313629">8</cx:pt>
          <cx:pt idx="313630">1</cx:pt>
          <cx:pt idx="313631">7</cx:pt>
          <cx:pt idx="313632">1</cx:pt>
          <cx:pt idx="313633">0</cx:pt>
          <cx:pt idx="313634">83</cx:pt>
          <cx:pt idx="313635">0</cx:pt>
          <cx:pt idx="313636">16</cx:pt>
          <cx:pt idx="313637">0</cx:pt>
          <cx:pt idx="313638">0</cx:pt>
          <cx:pt idx="313639">59</cx:pt>
          <cx:pt idx="313640">5</cx:pt>
          <cx:pt idx="313641">23</cx:pt>
          <cx:pt idx="313642">0</cx:pt>
          <cx:pt idx="313643">60</cx:pt>
          <cx:pt idx="313644">16</cx:pt>
          <cx:pt idx="313645">69</cx:pt>
          <cx:pt idx="313646">4</cx:pt>
          <cx:pt idx="313647">15</cx:pt>
          <cx:pt idx="313648">104</cx:pt>
          <cx:pt idx="313649">1</cx:pt>
          <cx:pt idx="313650">94</cx:pt>
          <cx:pt idx="313651">51</cx:pt>
          <cx:pt idx="313652">62</cx:pt>
          <cx:pt idx="313653">1</cx:pt>
          <cx:pt idx="313654">25</cx:pt>
          <cx:pt idx="313655">4</cx:pt>
          <cx:pt idx="313656">0</cx:pt>
          <cx:pt idx="313657">2</cx:pt>
          <cx:pt idx="313658">5</cx:pt>
          <cx:pt idx="313659">0</cx:pt>
          <cx:pt idx="313660">54</cx:pt>
          <cx:pt idx="313661">3</cx:pt>
          <cx:pt idx="313662">6</cx:pt>
          <cx:pt idx="313663">0</cx:pt>
          <cx:pt idx="313664">4</cx:pt>
          <cx:pt idx="313665">0</cx:pt>
          <cx:pt idx="313666">1</cx:pt>
          <cx:pt idx="313667">0</cx:pt>
          <cx:pt idx="313668">1</cx:pt>
          <cx:pt idx="313669">146</cx:pt>
          <cx:pt idx="313670">756</cx:pt>
          <cx:pt idx="313671">3</cx:pt>
          <cx:pt idx="313672">0</cx:pt>
          <cx:pt idx="313673">2</cx:pt>
          <cx:pt idx="313674">0</cx:pt>
          <cx:pt idx="313675">0</cx:pt>
          <cx:pt idx="313676">1</cx:pt>
          <cx:pt idx="313677">0</cx:pt>
          <cx:pt idx="313678">1</cx:pt>
          <cx:pt idx="313679">0</cx:pt>
          <cx:pt idx="313680">0</cx:pt>
          <cx:pt idx="313681">0</cx:pt>
          <cx:pt idx="313682">0</cx:pt>
          <cx:pt idx="313683">0</cx:pt>
          <cx:pt idx="313684">0</cx:pt>
          <cx:pt idx="313685">0</cx:pt>
          <cx:pt idx="313686">2</cx:pt>
          <cx:pt idx="313687">216</cx:pt>
          <cx:pt idx="313688">18</cx:pt>
          <cx:pt idx="313689">32</cx:pt>
          <cx:pt idx="313690">38</cx:pt>
          <cx:pt idx="313691">2</cx:pt>
          <cx:pt idx="313692">20</cx:pt>
          <cx:pt idx="313693">0</cx:pt>
          <cx:pt idx="313694">23</cx:pt>
          <cx:pt idx="313695">52</cx:pt>
          <cx:pt idx="313696">16</cx:pt>
          <cx:pt idx="313697">107</cx:pt>
          <cx:pt idx="313698">2</cx:pt>
          <cx:pt idx="313699">10</cx:pt>
          <cx:pt idx="313700">0</cx:pt>
          <cx:pt idx="313701">112</cx:pt>
          <cx:pt idx="313702">86</cx:pt>
          <cx:pt idx="313703">329</cx:pt>
          <cx:pt idx="313704">0</cx:pt>
          <cx:pt idx="313705">0</cx:pt>
          <cx:pt idx="313706">14</cx:pt>
          <cx:pt idx="313707">13</cx:pt>
          <cx:pt idx="313708">77</cx:pt>
          <cx:pt idx="313709">2</cx:pt>
          <cx:pt idx="313710">1</cx:pt>
          <cx:pt idx="313711">0</cx:pt>
          <cx:pt idx="313712">32</cx:pt>
          <cx:pt idx="313713">22</cx:pt>
          <cx:pt idx="313714">0</cx:pt>
          <cx:pt idx="313715">28</cx:pt>
          <cx:pt idx="313716">104</cx:pt>
          <cx:pt idx="313717">0</cx:pt>
          <cx:pt idx="313718">7</cx:pt>
          <cx:pt idx="313719">939</cx:pt>
          <cx:pt idx="313720">111</cx:pt>
          <cx:pt idx="313721">4</cx:pt>
          <cx:pt idx="313722">0</cx:pt>
          <cx:pt idx="313723">2</cx:pt>
          <cx:pt idx="313724">38</cx:pt>
          <cx:pt idx="313725">0</cx:pt>
          <cx:pt idx="313726">32</cx:pt>
          <cx:pt idx="313727">0</cx:pt>
          <cx:pt idx="313728">1</cx:pt>
          <cx:pt idx="313729">6</cx:pt>
          <cx:pt idx="313730">0</cx:pt>
          <cx:pt idx="313731">32</cx:pt>
          <cx:pt idx="313732">5</cx:pt>
          <cx:pt idx="313733">26</cx:pt>
          <cx:pt idx="313734">396</cx:pt>
          <cx:pt idx="313735">222</cx:pt>
          <cx:pt idx="313736">19</cx:pt>
          <cx:pt idx="313737">98</cx:pt>
          <cx:pt idx="313738">43</cx:pt>
          <cx:pt idx="313739">116</cx:pt>
          <cx:pt idx="313740">160</cx:pt>
          <cx:pt idx="313741">16</cx:pt>
          <cx:pt idx="313742">49</cx:pt>
          <cx:pt idx="313743">12</cx:pt>
          <cx:pt idx="313744">1</cx:pt>
          <cx:pt idx="313745">12</cx:pt>
          <cx:pt idx="313746">4</cx:pt>
          <cx:pt idx="313747">0</cx:pt>
          <cx:pt idx="313748">6</cx:pt>
          <cx:pt idx="313749">403</cx:pt>
          <cx:pt idx="313750">1</cx:pt>
          <cx:pt idx="313751">77</cx:pt>
          <cx:pt idx="313752">113</cx:pt>
          <cx:pt idx="313753">0</cx:pt>
          <cx:pt idx="313754">0</cx:pt>
          <cx:pt idx="313755">3</cx:pt>
          <cx:pt idx="313756">11</cx:pt>
          <cx:pt idx="313757">0</cx:pt>
          <cx:pt idx="313758">0</cx:pt>
          <cx:pt idx="313759">83</cx:pt>
          <cx:pt idx="313760">1</cx:pt>
          <cx:pt idx="313761">35</cx:pt>
          <cx:pt idx="313762">0</cx:pt>
          <cx:pt idx="313763">0</cx:pt>
          <cx:pt idx="313764">53</cx:pt>
          <cx:pt idx="313765">135</cx:pt>
          <cx:pt idx="313766">19</cx:pt>
          <cx:pt idx="313767">0</cx:pt>
          <cx:pt idx="313768">14</cx:pt>
          <cx:pt idx="313769">4</cx:pt>
          <cx:pt idx="313770">34</cx:pt>
          <cx:pt idx="313771">90</cx:pt>
          <cx:pt idx="313772">295</cx:pt>
          <cx:pt idx="313773">6</cx:pt>
          <cx:pt idx="313774">15</cx:pt>
          <cx:pt idx="313775">21</cx:pt>
          <cx:pt idx="313776">6</cx:pt>
          <cx:pt idx="313777">5</cx:pt>
          <cx:pt idx="313778">30</cx:pt>
          <cx:pt idx="313779">5</cx:pt>
          <cx:pt idx="313780">143</cx:pt>
          <cx:pt idx="313781">768</cx:pt>
          <cx:pt idx="313782">93</cx:pt>
          <cx:pt idx="313783">0</cx:pt>
          <cx:pt idx="313784">0</cx:pt>
          <cx:pt idx="313785">1</cx:pt>
          <cx:pt idx="313786">41</cx:pt>
          <cx:pt idx="313787">0</cx:pt>
          <cx:pt idx="313788">0</cx:pt>
          <cx:pt idx="313789">0</cx:pt>
          <cx:pt idx="313790">1</cx:pt>
          <cx:pt idx="313791">7</cx:pt>
          <cx:pt idx="313792">50</cx:pt>
          <cx:pt idx="313793">0</cx:pt>
          <cx:pt idx="313794">152</cx:pt>
          <cx:pt idx="313795">11</cx:pt>
          <cx:pt idx="313796">0</cx:pt>
          <cx:pt idx="313797">56</cx:pt>
          <cx:pt idx="313798">24</cx:pt>
          <cx:pt idx="313799">0</cx:pt>
          <cx:pt idx="313800">54</cx:pt>
          <cx:pt idx="313801">12</cx:pt>
          <cx:pt idx="313802">19</cx:pt>
          <cx:pt idx="313803">43</cx:pt>
          <cx:pt idx="313804">0</cx:pt>
          <cx:pt idx="313805">2</cx:pt>
          <cx:pt idx="313806">52</cx:pt>
          <cx:pt idx="313807">1</cx:pt>
          <cx:pt idx="313808">0</cx:pt>
          <cx:pt idx="313809">0</cx:pt>
          <cx:pt idx="313810">0</cx:pt>
          <cx:pt idx="313811">3</cx:pt>
          <cx:pt idx="313812">0</cx:pt>
          <cx:pt idx="313813">1</cx:pt>
          <cx:pt idx="313814">204</cx:pt>
          <cx:pt idx="313815">0</cx:pt>
          <cx:pt idx="313816">0</cx:pt>
          <cx:pt idx="313817">7</cx:pt>
          <cx:pt idx="313818">6</cx:pt>
          <cx:pt idx="313819">17</cx:pt>
          <cx:pt idx="313820">36</cx:pt>
          <cx:pt idx="313821">80</cx:pt>
          <cx:pt idx="313822">0</cx:pt>
          <cx:pt idx="313823">3</cx:pt>
          <cx:pt idx="313824">3</cx:pt>
          <cx:pt idx="313825">0</cx:pt>
          <cx:pt idx="313826">12</cx:pt>
          <cx:pt idx="313827">0</cx:pt>
          <cx:pt idx="313828">21</cx:pt>
          <cx:pt idx="313829">0</cx:pt>
          <cx:pt idx="313830">13</cx:pt>
          <cx:pt idx="313831">0</cx:pt>
          <cx:pt idx="313832">5</cx:pt>
          <cx:pt idx="313833">0</cx:pt>
          <cx:pt idx="313834">21</cx:pt>
          <cx:pt idx="313835">1</cx:pt>
          <cx:pt idx="313836">0</cx:pt>
          <cx:pt idx="313837">0</cx:pt>
          <cx:pt idx="313838">143</cx:pt>
          <cx:pt idx="313839">21</cx:pt>
          <cx:pt idx="313840">396</cx:pt>
          <cx:pt idx="313841">37</cx:pt>
          <cx:pt idx="313842">8</cx:pt>
          <cx:pt idx="313843">0</cx:pt>
          <cx:pt idx="313844">28</cx:pt>
          <cx:pt idx="313845">479</cx:pt>
          <cx:pt idx="313846">36</cx:pt>
          <cx:pt idx="313847">6</cx:pt>
          <cx:pt idx="313848">82</cx:pt>
          <cx:pt idx="313849">379</cx:pt>
          <cx:pt idx="313850">666</cx:pt>
          <cx:pt idx="313851">0</cx:pt>
          <cx:pt idx="313852">4</cx:pt>
          <cx:pt idx="313853">0</cx:pt>
          <cx:pt idx="313854">13</cx:pt>
          <cx:pt idx="313855">0</cx:pt>
          <cx:pt idx="313856">41</cx:pt>
          <cx:pt idx="313857">1</cx:pt>
          <cx:pt idx="313858">11</cx:pt>
          <cx:pt idx="313859">19</cx:pt>
          <cx:pt idx="313860">4</cx:pt>
          <cx:pt idx="313861">226</cx:pt>
          <cx:pt idx="313862">53</cx:pt>
          <cx:pt idx="313863">174</cx:pt>
          <cx:pt idx="313864">107</cx:pt>
          <cx:pt idx="313865">53</cx:pt>
          <cx:pt idx="313866">30</cx:pt>
          <cx:pt idx="313867">0</cx:pt>
          <cx:pt idx="313868">31</cx:pt>
          <cx:pt idx="313869">34</cx:pt>
          <cx:pt idx="313870">10</cx:pt>
          <cx:pt idx="313871">24</cx:pt>
          <cx:pt idx="313872">8</cx:pt>
          <cx:pt idx="313873">0</cx:pt>
          <cx:pt idx="313874">0</cx:pt>
          <cx:pt idx="313875">23</cx:pt>
          <cx:pt idx="313876">4</cx:pt>
          <cx:pt idx="313877">15</cx:pt>
          <cx:pt idx="313878">0</cx:pt>
          <cx:pt idx="313879">35</cx:pt>
          <cx:pt idx="313880">14</cx:pt>
          <cx:pt idx="313881">19</cx:pt>
          <cx:pt idx="313882">9</cx:pt>
          <cx:pt idx="313883">1</cx:pt>
          <cx:pt idx="313884">15</cx:pt>
          <cx:pt idx="313885">64</cx:pt>
          <cx:pt idx="313886">495</cx:pt>
          <cx:pt idx="313887">0</cx:pt>
          <cx:pt idx="313888">6</cx:pt>
          <cx:pt idx="313889">12</cx:pt>
          <cx:pt idx="313890">0</cx:pt>
          <cx:pt idx="313891">0</cx:pt>
          <cx:pt idx="313892">86</cx:pt>
          <cx:pt idx="313893">2</cx:pt>
          <cx:pt idx="313894">179</cx:pt>
          <cx:pt idx="313895">36</cx:pt>
          <cx:pt idx="313896">14</cx:pt>
          <cx:pt idx="313897">2</cx:pt>
          <cx:pt idx="313898">6</cx:pt>
          <cx:pt idx="313899">43</cx:pt>
          <cx:pt idx="313900">41</cx:pt>
          <cx:pt idx="313901">228</cx:pt>
          <cx:pt idx="313902">30</cx:pt>
          <cx:pt idx="313903">0</cx:pt>
          <cx:pt idx="313904">0</cx:pt>
          <cx:pt idx="313905">97</cx:pt>
          <cx:pt idx="313906">12</cx:pt>
          <cx:pt idx="313907">158</cx:pt>
          <cx:pt idx="313908">2</cx:pt>
          <cx:pt idx="313909">35</cx:pt>
          <cx:pt idx="313910">3</cx:pt>
          <cx:pt idx="313911">39</cx:pt>
          <cx:pt idx="313912">0</cx:pt>
          <cx:pt idx="313913">0</cx:pt>
          <cx:pt idx="313914">0</cx:pt>
          <cx:pt idx="313915">20</cx:pt>
          <cx:pt idx="313916">8</cx:pt>
          <cx:pt idx="313917">265</cx:pt>
          <cx:pt idx="313918">1</cx:pt>
          <cx:pt idx="313919">1</cx:pt>
          <cx:pt idx="313920">163</cx:pt>
          <cx:pt idx="313921">124</cx:pt>
          <cx:pt idx="313922">0</cx:pt>
          <cx:pt idx="313923">0</cx:pt>
          <cx:pt idx="313924">127</cx:pt>
          <cx:pt idx="313925">0</cx:pt>
          <cx:pt idx="313926">9</cx:pt>
          <cx:pt idx="313927">4</cx:pt>
          <cx:pt idx="313928">0</cx:pt>
          <cx:pt idx="313929">115</cx:pt>
          <cx:pt idx="313930">0</cx:pt>
          <cx:pt idx="313931">35</cx:pt>
          <cx:pt idx="313932">0</cx:pt>
          <cx:pt idx="313933">1</cx:pt>
          <cx:pt idx="313934">1</cx:pt>
          <cx:pt idx="313935">4</cx:pt>
          <cx:pt idx="313936">243</cx:pt>
          <cx:pt idx="313937">206</cx:pt>
          <cx:pt idx="313938">1</cx:pt>
          <cx:pt idx="313939">144</cx:pt>
          <cx:pt idx="313940">0</cx:pt>
          <cx:pt idx="313941">0</cx:pt>
          <cx:pt idx="313942">54</cx:pt>
          <cx:pt idx="313943">134</cx:pt>
          <cx:pt idx="313944">8</cx:pt>
          <cx:pt idx="313945">95</cx:pt>
          <cx:pt idx="313946">97</cx:pt>
          <cx:pt idx="313947">137</cx:pt>
          <cx:pt idx="313948">0</cx:pt>
          <cx:pt idx="313949">0</cx:pt>
          <cx:pt idx="313950">0</cx:pt>
          <cx:pt idx="313951">0</cx:pt>
          <cx:pt idx="313952">83</cx:pt>
          <cx:pt idx="313953">1</cx:pt>
          <cx:pt idx="313954">9</cx:pt>
          <cx:pt idx="313955">51</cx:pt>
          <cx:pt idx="313956">143</cx:pt>
          <cx:pt idx="313957">0</cx:pt>
          <cx:pt idx="313958">1</cx:pt>
          <cx:pt idx="313959">1</cx:pt>
          <cx:pt idx="313960">63</cx:pt>
          <cx:pt idx="313961">9</cx:pt>
          <cx:pt idx="313962">0</cx:pt>
          <cx:pt idx="313963">47</cx:pt>
          <cx:pt idx="313964">53</cx:pt>
          <cx:pt idx="313965">4</cx:pt>
          <cx:pt idx="313966">33</cx:pt>
          <cx:pt idx="313967">0</cx:pt>
          <cx:pt idx="313968">0</cx:pt>
          <cx:pt idx="313969">0</cx:pt>
          <cx:pt idx="313970">14</cx:pt>
          <cx:pt idx="313971">0</cx:pt>
          <cx:pt idx="313972">0</cx:pt>
          <cx:pt idx="313973">0</cx:pt>
          <cx:pt idx="313974">0</cx:pt>
          <cx:pt idx="313975">9</cx:pt>
          <cx:pt idx="313976">0</cx:pt>
          <cx:pt idx="313977">0</cx:pt>
          <cx:pt idx="313978">69</cx:pt>
          <cx:pt idx="313979">86</cx:pt>
          <cx:pt idx="313980">35</cx:pt>
          <cx:pt idx="313981">193</cx:pt>
          <cx:pt idx="313982">0</cx:pt>
          <cx:pt idx="313983">0</cx:pt>
          <cx:pt idx="313984">0</cx:pt>
          <cx:pt idx="313985">6</cx:pt>
          <cx:pt idx="313986">13</cx:pt>
          <cx:pt idx="313987">0</cx:pt>
          <cx:pt idx="313988">21</cx:pt>
          <cx:pt idx="313989">2</cx:pt>
          <cx:pt idx="313990">1</cx:pt>
          <cx:pt idx="313991">24</cx:pt>
          <cx:pt idx="313992">15</cx:pt>
          <cx:pt idx="313993">14</cx:pt>
          <cx:pt idx="313994">2</cx:pt>
          <cx:pt idx="313995">42</cx:pt>
          <cx:pt idx="313996">0</cx:pt>
          <cx:pt idx="313997">15</cx:pt>
          <cx:pt idx="313998">4</cx:pt>
          <cx:pt idx="313999">139</cx:pt>
          <cx:pt idx="314000">232</cx:pt>
          <cx:pt idx="314001">63</cx:pt>
          <cx:pt idx="314002">0</cx:pt>
          <cx:pt idx="314003">0</cx:pt>
          <cx:pt idx="314004">25</cx:pt>
          <cx:pt idx="314005">40</cx:pt>
          <cx:pt idx="314006">0</cx:pt>
          <cx:pt idx="314007">0</cx:pt>
          <cx:pt idx="314008">10</cx:pt>
          <cx:pt idx="314009">9</cx:pt>
          <cx:pt idx="314010">46</cx:pt>
          <cx:pt idx="314011">310</cx:pt>
          <cx:pt idx="314012">2</cx:pt>
          <cx:pt idx="314013">7</cx:pt>
          <cx:pt idx="314014">0</cx:pt>
          <cx:pt idx="314015">231</cx:pt>
          <cx:pt idx="314016">0</cx:pt>
          <cx:pt idx="314017">245</cx:pt>
          <cx:pt idx="314018">38</cx:pt>
          <cx:pt idx="314019">6</cx:pt>
          <cx:pt idx="314020">2</cx:pt>
          <cx:pt idx="314021">1</cx:pt>
          <cx:pt idx="314022">1</cx:pt>
          <cx:pt idx="314023">53</cx:pt>
          <cx:pt idx="314024">245</cx:pt>
          <cx:pt idx="314025">0</cx:pt>
          <cx:pt idx="314026">0</cx:pt>
          <cx:pt idx="314027">12</cx:pt>
          <cx:pt idx="314028">15</cx:pt>
          <cx:pt idx="314029">124</cx:pt>
          <cx:pt idx="314030">4</cx:pt>
          <cx:pt idx="314031">38</cx:pt>
          <cx:pt idx="314032">3</cx:pt>
          <cx:pt idx="314033">9</cx:pt>
          <cx:pt idx="314034">1</cx:pt>
          <cx:pt idx="314035">1</cx:pt>
          <cx:pt idx="314036">10</cx:pt>
          <cx:pt idx="314037">0</cx:pt>
          <cx:pt idx="314038">2</cx:pt>
          <cx:pt idx="314039">1</cx:pt>
          <cx:pt idx="314040">27</cx:pt>
          <cx:pt idx="314041">17</cx:pt>
          <cx:pt idx="314042">0</cx:pt>
          <cx:pt idx="314043">0</cx:pt>
          <cx:pt idx="314044">10</cx:pt>
          <cx:pt idx="314045">0</cx:pt>
          <cx:pt idx="314046">67</cx:pt>
          <cx:pt idx="314047">0</cx:pt>
          <cx:pt idx="314048">103</cx:pt>
          <cx:pt idx="314049">29</cx:pt>
          <cx:pt idx="314050">28</cx:pt>
          <cx:pt idx="314051">79</cx:pt>
          <cx:pt idx="314052">44</cx:pt>
          <cx:pt idx="314053">4</cx:pt>
          <cx:pt idx="314054">0</cx:pt>
          <cx:pt idx="314055">2</cx:pt>
          <cx:pt idx="314056">36</cx:pt>
          <cx:pt idx="314057">13</cx:pt>
          <cx:pt idx="314058">79</cx:pt>
          <cx:pt idx="314059">0</cx:pt>
          <cx:pt idx="314060">8</cx:pt>
          <cx:pt idx="314061">17</cx:pt>
          <cx:pt idx="314062">0</cx:pt>
          <cx:pt idx="314063">38</cx:pt>
          <cx:pt idx="314064">164</cx:pt>
          <cx:pt idx="314065">6</cx:pt>
          <cx:pt idx="314066">612</cx:pt>
          <cx:pt idx="314067">35</cx:pt>
          <cx:pt idx="314068">36</cx:pt>
          <cx:pt idx="314069">14</cx:pt>
          <cx:pt idx="314070">93</cx:pt>
          <cx:pt idx="314071">36</cx:pt>
          <cx:pt idx="314072">21</cx:pt>
          <cx:pt idx="314073">5</cx:pt>
          <cx:pt idx="314074">0</cx:pt>
          <cx:pt idx="314075">17</cx:pt>
          <cx:pt idx="314076">152</cx:pt>
          <cx:pt idx="314077">0</cx:pt>
          <cx:pt idx="314078">0</cx:pt>
          <cx:pt idx="314079">2</cx:pt>
          <cx:pt idx="314080">75</cx:pt>
          <cx:pt idx="314081">23</cx:pt>
          <cx:pt idx="314082">13</cx:pt>
          <cx:pt idx="314083">1</cx:pt>
          <cx:pt idx="314084">0</cx:pt>
          <cx:pt idx="314085">124</cx:pt>
          <cx:pt idx="314086">0</cx:pt>
          <cx:pt idx="314087">17</cx:pt>
          <cx:pt idx="314088">34</cx:pt>
          <cx:pt idx="314089">1</cx:pt>
          <cx:pt idx="314090">0</cx:pt>
          <cx:pt idx="314091">545</cx:pt>
          <cx:pt idx="314092">86</cx:pt>
          <cx:pt idx="314093">805</cx:pt>
          <cx:pt idx="314094">0</cx:pt>
          <cx:pt idx="314095">43</cx:pt>
          <cx:pt idx="314096">7</cx:pt>
          <cx:pt idx="314097">20</cx:pt>
          <cx:pt idx="314098">0</cx:pt>
          <cx:pt idx="314099">3</cx:pt>
          <cx:pt idx="314100">22</cx:pt>
          <cx:pt idx="314101">0</cx:pt>
          <cx:pt idx="314102">0</cx:pt>
          <cx:pt idx="314103">245</cx:pt>
          <cx:pt idx="314104">242</cx:pt>
          <cx:pt idx="314105">1</cx:pt>
          <cx:pt idx="314106">0</cx:pt>
          <cx:pt idx="314107">0</cx:pt>
          <cx:pt idx="314108">183</cx:pt>
          <cx:pt idx="314109">51</cx:pt>
          <cx:pt idx="314110">22</cx:pt>
          <cx:pt idx="314111">356</cx:pt>
          <cx:pt idx="314112">0</cx:pt>
          <cx:pt idx="314113">104</cx:pt>
          <cx:pt idx="314114">56</cx:pt>
          <cx:pt idx="314115">19</cx:pt>
          <cx:pt idx="314116">0</cx:pt>
          <cx:pt idx="314117">0</cx:pt>
          <cx:pt idx="314118">0</cx:pt>
          <cx:pt idx="314119">74</cx:pt>
          <cx:pt idx="314120">0</cx:pt>
          <cx:pt idx="314121">21</cx:pt>
          <cx:pt idx="314122">0</cx:pt>
          <cx:pt idx="314123">0</cx:pt>
          <cx:pt idx="314124">0</cx:pt>
          <cx:pt idx="314125">184</cx:pt>
          <cx:pt idx="314126">14</cx:pt>
          <cx:pt idx="314127">0</cx:pt>
          <cx:pt idx="314128">0</cx:pt>
          <cx:pt idx="314129">166</cx:pt>
          <cx:pt idx="314130">969</cx:pt>
          <cx:pt idx="314131">102</cx:pt>
          <cx:pt idx="314132">1</cx:pt>
          <cx:pt idx="314133">46</cx:pt>
          <cx:pt idx="314134">90</cx:pt>
          <cx:pt idx="314135">0</cx:pt>
          <cx:pt idx="314136">20</cx:pt>
          <cx:pt idx="314137">37</cx:pt>
          <cx:pt idx="314138">0</cx:pt>
          <cx:pt idx="314139">5</cx:pt>
          <cx:pt idx="314140">119</cx:pt>
          <cx:pt idx="314141">0</cx:pt>
          <cx:pt idx="314142">7</cx:pt>
          <cx:pt idx="314143">0</cx:pt>
          <cx:pt idx="314144">28</cx:pt>
          <cx:pt idx="314145">1</cx:pt>
          <cx:pt idx="314146">0</cx:pt>
          <cx:pt idx="314147">0</cx:pt>
          <cx:pt idx="314148">0</cx:pt>
          <cx:pt idx="314149">0</cx:pt>
          <cx:pt idx="314150">0</cx:pt>
          <cx:pt idx="314151">0</cx:pt>
          <cx:pt idx="314152">0</cx:pt>
          <cx:pt idx="314153">0</cx:pt>
          <cx:pt idx="314154">21</cx:pt>
          <cx:pt idx="314155">12</cx:pt>
          <cx:pt idx="314156">3</cx:pt>
          <cx:pt idx="314157">2</cx:pt>
          <cx:pt idx="314158">11</cx:pt>
          <cx:pt idx="314159">1</cx:pt>
          <cx:pt idx="314160">0</cx:pt>
          <cx:pt idx="314161">4</cx:pt>
          <cx:pt idx="314162">0</cx:pt>
          <cx:pt idx="314163">0</cx:pt>
          <cx:pt idx="314164">26</cx:pt>
          <cx:pt idx="314165">3</cx:pt>
          <cx:pt idx="314166">9</cx:pt>
          <cx:pt idx="314167">101</cx:pt>
          <cx:pt idx="314168">1</cx:pt>
          <cx:pt idx="314169">0</cx:pt>
          <cx:pt idx="314170">33</cx:pt>
          <cx:pt idx="314171">3</cx:pt>
          <cx:pt idx="314172">1</cx:pt>
          <cx:pt idx="314173">2</cx:pt>
          <cx:pt idx="314174">6</cx:pt>
          <cx:pt idx="314175">97</cx:pt>
          <cx:pt idx="314176">465</cx:pt>
          <cx:pt idx="314177">3</cx:pt>
          <cx:pt idx="314178">19</cx:pt>
          <cx:pt idx="314179">22</cx:pt>
          <cx:pt idx="314180">2</cx:pt>
          <cx:pt idx="314181">16</cx:pt>
          <cx:pt idx="314182">23</cx:pt>
          <cx:pt idx="314183">46</cx:pt>
          <cx:pt idx="314184">109</cx:pt>
          <cx:pt idx="314185">0</cx:pt>
          <cx:pt idx="314186">79</cx:pt>
          <cx:pt idx="314187">461</cx:pt>
          <cx:pt idx="314188">6</cx:pt>
          <cx:pt idx="314189">6</cx:pt>
          <cx:pt idx="314190">179</cx:pt>
          <cx:pt idx="314191">90</cx:pt>
          <cx:pt idx="314192">0</cx:pt>
          <cx:pt idx="314193">0</cx:pt>
          <cx:pt idx="314194">0</cx:pt>
          <cx:pt idx="314195">0</cx:pt>
          <cx:pt idx="314196">19</cx:pt>
          <cx:pt idx="314197">28</cx:pt>
          <cx:pt idx="314198">29</cx:pt>
          <cx:pt idx="314199">71</cx:pt>
          <cx:pt idx="314200">0</cx:pt>
          <cx:pt idx="314201">84</cx:pt>
          <cx:pt idx="314202">16</cx:pt>
          <cx:pt idx="314203">0</cx:pt>
          <cx:pt idx="314204">1</cx:pt>
          <cx:pt idx="314205">49</cx:pt>
          <cx:pt idx="314206">13</cx:pt>
          <cx:pt idx="314207">6</cx:pt>
          <cx:pt idx="314208">1</cx:pt>
          <cx:pt idx="314209">41</cx:pt>
          <cx:pt idx="314210">99</cx:pt>
          <cx:pt idx="314211">27</cx:pt>
          <cx:pt idx="314212">16</cx:pt>
          <cx:pt idx="314213">16</cx:pt>
          <cx:pt idx="314214">16</cx:pt>
          <cx:pt idx="314215">14</cx:pt>
          <cx:pt idx="314216">23</cx:pt>
          <cx:pt idx="314217">25</cx:pt>
          <cx:pt idx="314218">371</cx:pt>
          <cx:pt idx="314219">85</cx:pt>
          <cx:pt idx="314220">0</cx:pt>
          <cx:pt idx="314221">2</cx:pt>
          <cx:pt idx="314222">4</cx:pt>
          <cx:pt idx="314223">0</cx:pt>
          <cx:pt idx="314224">0</cx:pt>
          <cx:pt idx="314225">0</cx:pt>
          <cx:pt idx="314226">85</cx:pt>
          <cx:pt idx="314227">0</cx:pt>
          <cx:pt idx="314228">0</cx:pt>
          <cx:pt idx="314229">2</cx:pt>
          <cx:pt idx="314230">86</cx:pt>
          <cx:pt idx="314231">0</cx:pt>
          <cx:pt idx="314232">7</cx:pt>
          <cx:pt idx="314233">0</cx:pt>
          <cx:pt idx="314234">0</cx:pt>
          <cx:pt idx="314235">41</cx:pt>
          <cx:pt idx="314236">0</cx:pt>
          <cx:pt idx="314237">18</cx:pt>
          <cx:pt idx="314238">4</cx:pt>
          <cx:pt idx="314239">27</cx:pt>
          <cx:pt idx="314240">0</cx:pt>
          <cx:pt idx="314241">8</cx:pt>
          <cx:pt idx="314242">6</cx:pt>
          <cx:pt idx="314243">0</cx:pt>
          <cx:pt idx="314244">50</cx:pt>
          <cx:pt idx="314245">12</cx:pt>
          <cx:pt idx="314246">119</cx:pt>
          <cx:pt idx="314247">62</cx:pt>
          <cx:pt idx="314248">374</cx:pt>
          <cx:pt idx="314249">23</cx:pt>
          <cx:pt idx="314250">0</cx:pt>
          <cx:pt idx="314251">0</cx:pt>
          <cx:pt idx="314252">0</cx:pt>
          <cx:pt idx="314253">0</cx:pt>
          <cx:pt idx="314254">9</cx:pt>
          <cx:pt idx="314255">78</cx:pt>
          <cx:pt idx="314256">40</cx:pt>
          <cx:pt idx="314257">13</cx:pt>
          <cx:pt idx="314258">0</cx:pt>
          <cx:pt idx="314259">0</cx:pt>
          <cx:pt idx="314260">2</cx:pt>
          <cx:pt idx="314261">1</cx:pt>
          <cx:pt idx="314262">0</cx:pt>
          <cx:pt idx="314263">2</cx:pt>
          <cx:pt idx="314264">1</cx:pt>
          <cx:pt idx="314265">0</cx:pt>
          <cx:pt idx="314266">0</cx:pt>
          <cx:pt idx="314267">0</cx:pt>
          <cx:pt idx="314268">4</cx:pt>
          <cx:pt idx="314269">0</cx:pt>
          <cx:pt idx="314270">16</cx:pt>
          <cx:pt idx="314271">11</cx:pt>
          <cx:pt idx="314272">0</cx:pt>
          <cx:pt idx="314273">0</cx:pt>
          <cx:pt idx="314274">1</cx:pt>
          <cx:pt idx="314275">34</cx:pt>
          <cx:pt idx="314276">0</cx:pt>
          <cx:pt idx="314277">1</cx:pt>
          <cx:pt idx="314278">4</cx:pt>
          <cx:pt idx="314279">333</cx:pt>
          <cx:pt idx="314280">1</cx:pt>
          <cx:pt idx="314281">5</cx:pt>
          <cx:pt idx="314282">49</cx:pt>
          <cx:pt idx="314283">21</cx:pt>
          <cx:pt idx="314284">0</cx:pt>
          <cx:pt idx="314285">17</cx:pt>
          <cx:pt idx="314286">231</cx:pt>
          <cx:pt idx="314287">15</cx:pt>
          <cx:pt idx="314288">0</cx:pt>
          <cx:pt idx="314289">0</cx:pt>
          <cx:pt idx="314290">1</cx:pt>
          <cx:pt idx="314291">35</cx:pt>
          <cx:pt idx="314292">14</cx:pt>
          <cx:pt idx="314293">167</cx:pt>
          <cx:pt idx="314294">6</cx:pt>
          <cx:pt idx="314295">52</cx:pt>
          <cx:pt idx="314296">104</cx:pt>
          <cx:pt idx="314297">35</cx:pt>
          <cx:pt idx="314298">8</cx:pt>
          <cx:pt idx="314299">21</cx:pt>
          <cx:pt idx="314300">40</cx:pt>
          <cx:pt idx="314301">254</cx:pt>
          <cx:pt idx="314302">98</cx:pt>
          <cx:pt idx="314303">1</cx:pt>
          <cx:pt idx="314304">63</cx:pt>
          <cx:pt idx="314305">245</cx:pt>
          <cx:pt idx="314306">5</cx:pt>
          <cx:pt idx="314307">0</cx:pt>
          <cx:pt idx="314308">4</cx:pt>
          <cx:pt idx="314309">3</cx:pt>
          <cx:pt idx="314310">73</cx:pt>
          <cx:pt idx="314311">76</cx:pt>
          <cx:pt idx="314312">90</cx:pt>
          <cx:pt idx="314313">106</cx:pt>
          <cx:pt idx="314314">12</cx:pt>
          <cx:pt idx="314315">1</cx:pt>
          <cx:pt idx="314316">53</cx:pt>
          <cx:pt idx="314317">0</cx:pt>
          <cx:pt idx="314318">11</cx:pt>
          <cx:pt idx="314319">23</cx:pt>
          <cx:pt idx="314320">130</cx:pt>
          <cx:pt idx="314321">33</cx:pt>
          <cx:pt idx="314322">3</cx:pt>
          <cx:pt idx="314323">1</cx:pt>
          <cx:pt idx="314324">1</cx:pt>
          <cx:pt idx="314325">1</cx:pt>
          <cx:pt idx="314326">1</cx:pt>
          <cx:pt idx="314327">0</cx:pt>
          <cx:pt idx="314328">23</cx:pt>
          <cx:pt idx="314329">13</cx:pt>
          <cx:pt idx="314330">0</cx:pt>
          <cx:pt idx="314331">83</cx:pt>
          <cx:pt idx="314332">5</cx:pt>
          <cx:pt idx="314333">7</cx:pt>
          <cx:pt idx="314334">21</cx:pt>
          <cx:pt idx="314335">54</cx:pt>
          <cx:pt idx="314336">0</cx:pt>
          <cx:pt idx="314337">37</cx:pt>
          <cx:pt idx="314338">0</cx:pt>
          <cx:pt idx="314339">14</cx:pt>
          <cx:pt idx="314340">3</cx:pt>
          <cx:pt idx="314341">28</cx:pt>
          <cx:pt idx="314342">5</cx:pt>
          <cx:pt idx="314343">2</cx:pt>
          <cx:pt idx="314344">2</cx:pt>
          <cx:pt idx="314345">0</cx:pt>
          <cx:pt idx="314346">0</cx:pt>
          <cx:pt idx="314347">41</cx:pt>
          <cx:pt idx="314348">19</cx:pt>
          <cx:pt idx="314349">0</cx:pt>
          <cx:pt idx="314350">0</cx:pt>
          <cx:pt idx="314351">0</cx:pt>
          <cx:pt idx="314352">27</cx:pt>
          <cx:pt idx="314353">0</cx:pt>
          <cx:pt idx="314354">20</cx:pt>
          <cx:pt idx="314355">8</cx:pt>
          <cx:pt idx="314356">7</cx:pt>
          <cx:pt idx="314357">19</cx:pt>
          <cx:pt idx="314358">0</cx:pt>
          <cx:pt idx="314359">0</cx:pt>
          <cx:pt idx="314360">0</cx:pt>
          <cx:pt idx="314361">0</cx:pt>
          <cx:pt idx="314362">0</cx:pt>
          <cx:pt idx="314363">0</cx:pt>
          <cx:pt idx="314364">0</cx:pt>
          <cx:pt idx="314365">1</cx:pt>
          <cx:pt idx="314366">4</cx:pt>
          <cx:pt idx="314367">105</cx:pt>
          <cx:pt idx="314368">25</cx:pt>
          <cx:pt idx="314369">0</cx:pt>
          <cx:pt idx="314370">1</cx:pt>
          <cx:pt idx="314371">0</cx:pt>
          <cx:pt idx="314372">119</cx:pt>
          <cx:pt idx="314373">7</cx:pt>
          <cx:pt idx="314374">3</cx:pt>
          <cx:pt idx="314375">0</cx:pt>
          <cx:pt idx="314376">1</cx:pt>
          <cx:pt idx="314377">20</cx:pt>
          <cx:pt idx="314378">7</cx:pt>
          <cx:pt idx="314379">268</cx:pt>
          <cx:pt idx="314380">14</cx:pt>
          <cx:pt idx="314381">24</cx:pt>
          <cx:pt idx="314382">2</cx:pt>
          <cx:pt idx="314383">50</cx:pt>
          <cx:pt idx="314384">94</cx:pt>
          <cx:pt idx="314385">145</cx:pt>
          <cx:pt idx="314386">25</cx:pt>
          <cx:pt idx="314387">1</cx:pt>
          <cx:pt idx="314388">8</cx:pt>
          <cx:pt idx="314389">31</cx:pt>
          <cx:pt idx="314390">11</cx:pt>
          <cx:pt idx="314391">0</cx:pt>
          <cx:pt idx="314392">0</cx:pt>
          <cx:pt idx="314393">1</cx:pt>
          <cx:pt idx="314394">21</cx:pt>
          <cx:pt idx="314395">37</cx:pt>
          <cx:pt idx="314396">25</cx:pt>
          <cx:pt idx="314397">3</cx:pt>
          <cx:pt idx="314398">0</cx:pt>
          <cx:pt idx="314399">6</cx:pt>
          <cx:pt idx="314400">38</cx:pt>
          <cx:pt idx="314401">11</cx:pt>
          <cx:pt idx="314402">1</cx:pt>
          <cx:pt idx="314403">0</cx:pt>
          <cx:pt idx="314404">375</cx:pt>
          <cx:pt idx="314405">24</cx:pt>
          <cx:pt idx="314406">0</cx:pt>
          <cx:pt idx="314407">425</cx:pt>
          <cx:pt idx="314408">153</cx:pt>
          <cx:pt idx="314409">126</cx:pt>
          <cx:pt idx="314410">79</cx:pt>
          <cx:pt idx="314411">2</cx:pt>
          <cx:pt idx="314412">0</cx:pt>
          <cx:pt idx="314413">19</cx:pt>
          <cx:pt idx="314414">3</cx:pt>
          <cx:pt idx="314415">53</cx:pt>
          <cx:pt idx="314416">10</cx:pt>
          <cx:pt idx="314417">0</cx:pt>
          <cx:pt idx="314418">20</cx:pt>
          <cx:pt idx="314419">272</cx:pt>
          <cx:pt idx="314420">37</cx:pt>
          <cx:pt idx="314421">3</cx:pt>
          <cx:pt idx="314422">2</cx:pt>
          <cx:pt idx="314423">159</cx:pt>
          <cx:pt idx="314424">207</cx:pt>
          <cx:pt idx="314425">68</cx:pt>
          <cx:pt idx="314426">0</cx:pt>
          <cx:pt idx="314427">55</cx:pt>
          <cx:pt idx="314428">127</cx:pt>
          <cx:pt idx="314429">36</cx:pt>
          <cx:pt idx="314430">58</cx:pt>
          <cx:pt idx="314431">174</cx:pt>
          <cx:pt idx="314432">1</cx:pt>
          <cx:pt idx="314433">2</cx:pt>
          <cx:pt idx="314434">34</cx:pt>
          <cx:pt idx="314435">0</cx:pt>
          <cx:pt idx="314436">257</cx:pt>
          <cx:pt idx="314437">14</cx:pt>
          <cx:pt idx="314438">1</cx:pt>
          <cx:pt idx="314439">2</cx:pt>
          <cx:pt idx="314440">5</cx:pt>
          <cx:pt idx="314441">8</cx:pt>
          <cx:pt idx="314442">11</cx:pt>
          <cx:pt idx="314443">2</cx:pt>
          <cx:pt idx="314444">15</cx:pt>
          <cx:pt idx="314445">14</cx:pt>
          <cx:pt idx="314446">5</cx:pt>
          <cx:pt idx="314447">106</cx:pt>
          <cx:pt idx="314448">1</cx:pt>
          <cx:pt idx="314449">0</cx:pt>
          <cx:pt idx="314450">1</cx:pt>
          <cx:pt idx="314451">100</cx:pt>
          <cx:pt idx="314452">4</cx:pt>
          <cx:pt idx="314453">0</cx:pt>
          <cx:pt idx="314454">0</cx:pt>
          <cx:pt idx="314455">140</cx:pt>
          <cx:pt idx="314456">0</cx:pt>
          <cx:pt idx="314457">0</cx:pt>
          <cx:pt idx="314458">69</cx:pt>
          <cx:pt idx="314459">49</cx:pt>
          <cx:pt idx="314460">11</cx:pt>
          <cx:pt idx="314461">171</cx:pt>
          <cx:pt idx="314462">46</cx:pt>
          <cx:pt idx="314463">43</cx:pt>
          <cx:pt idx="314464">41</cx:pt>
          <cx:pt idx="314465">12</cx:pt>
          <cx:pt idx="314466">27</cx:pt>
          <cx:pt idx="314467">48</cx:pt>
          <cx:pt idx="314468">193</cx:pt>
          <cx:pt idx="314469">8</cx:pt>
          <cx:pt idx="314470">28</cx:pt>
          <cx:pt idx="314471">1</cx:pt>
          <cx:pt idx="314472">38</cx:pt>
          <cx:pt idx="314473">18</cx:pt>
          <cx:pt idx="314474">22</cx:pt>
          <cx:pt idx="314475">7</cx:pt>
          <cx:pt idx="314476">1</cx:pt>
          <cx:pt idx="314477">5</cx:pt>
          <cx:pt idx="314478">34</cx:pt>
          <cx:pt idx="314479">28</cx:pt>
          <cx:pt idx="314480">0</cx:pt>
          <cx:pt idx="314481">98</cx:pt>
          <cx:pt idx="314482">74</cx:pt>
          <cx:pt idx="314483">2</cx:pt>
          <cx:pt idx="314484">495</cx:pt>
          <cx:pt idx="314485">0</cx:pt>
          <cx:pt idx="314486">71</cx:pt>
          <cx:pt idx="314487">59</cx:pt>
          <cx:pt idx="314488">0</cx:pt>
          <cx:pt idx="314489">71</cx:pt>
          <cx:pt idx="314490">7</cx:pt>
          <cx:pt idx="314491">158</cx:pt>
          <cx:pt idx="314492">105</cx:pt>
          <cx:pt idx="314493">0</cx:pt>
          <cx:pt idx="314494">0</cx:pt>
          <cx:pt idx="314495">52</cx:pt>
          <cx:pt idx="314496">10</cx:pt>
          <cx:pt idx="314497">635</cx:pt>
          <cx:pt idx="314498">3</cx:pt>
          <cx:pt idx="314499">27</cx:pt>
          <cx:pt idx="314500">4</cx:pt>
          <cx:pt idx="314501">0</cx:pt>
          <cx:pt idx="314502">0</cx:pt>
          <cx:pt idx="314503">0</cx:pt>
          <cx:pt idx="314504">0</cx:pt>
          <cx:pt idx="314505">0</cx:pt>
          <cx:pt idx="314506">0</cx:pt>
          <cx:pt idx="314507">24</cx:pt>
          <cx:pt idx="314508">1</cx:pt>
          <cx:pt idx="314509">6</cx:pt>
          <cx:pt idx="314510">1</cx:pt>
          <cx:pt idx="314511">12</cx:pt>
          <cx:pt idx="314512">279</cx:pt>
          <cx:pt idx="314513">0</cx:pt>
          <cx:pt idx="314514">17</cx:pt>
          <cx:pt idx="314515">232</cx:pt>
          <cx:pt idx="314516">50</cx:pt>
          <cx:pt idx="314517">10</cx:pt>
          <cx:pt idx="314518">155</cx:pt>
          <cx:pt idx="314519">49</cx:pt>
          <cx:pt idx="314520">5</cx:pt>
          <cx:pt idx="314521">0</cx:pt>
          <cx:pt idx="314522">9</cx:pt>
          <cx:pt idx="314523">19</cx:pt>
          <cx:pt idx="314524">0</cx:pt>
          <cx:pt idx="314525">22</cx:pt>
          <cx:pt idx="314526">12</cx:pt>
          <cx:pt idx="314527">6</cx:pt>
          <cx:pt idx="314528">0</cx:pt>
          <cx:pt idx="314529">342</cx:pt>
          <cx:pt idx="314530">2</cx:pt>
          <cx:pt idx="314531">9</cx:pt>
          <cx:pt idx="314532">1</cx:pt>
          <cx:pt idx="314533">0</cx:pt>
          <cx:pt idx="314534">2</cx:pt>
          <cx:pt idx="314535">14</cx:pt>
          <cx:pt idx="314536">7</cx:pt>
          <cx:pt idx="314537">0</cx:pt>
          <cx:pt idx="314538">8</cx:pt>
          <cx:pt idx="314539">0</cx:pt>
          <cx:pt idx="314540">7</cx:pt>
          <cx:pt idx="314541">0</cx:pt>
          <cx:pt idx="314542">26</cx:pt>
          <cx:pt idx="314543">1</cx:pt>
          <cx:pt idx="314544">7</cx:pt>
          <cx:pt idx="314545">7</cx:pt>
          <cx:pt idx="314546">35</cx:pt>
          <cx:pt idx="314547">0</cx:pt>
          <cx:pt idx="314548">167</cx:pt>
          <cx:pt idx="314549">1</cx:pt>
          <cx:pt idx="314550">0</cx:pt>
          <cx:pt idx="314551">89</cx:pt>
          <cx:pt idx="314552">14</cx:pt>
          <cx:pt idx="314553">0</cx:pt>
          <cx:pt idx="314554">26</cx:pt>
          <cx:pt idx="314555">46</cx:pt>
          <cx:pt idx="314556">25</cx:pt>
          <cx:pt idx="314557">22</cx:pt>
          <cx:pt idx="314558">3</cx:pt>
          <cx:pt idx="314559">13</cx:pt>
          <cx:pt idx="314560">17</cx:pt>
          <cx:pt idx="314561">0</cx:pt>
          <cx:pt idx="314562">73</cx:pt>
          <cx:pt idx="314563">0</cx:pt>
          <cx:pt idx="314564">132</cx:pt>
          <cx:pt idx="314565">0</cx:pt>
          <cx:pt idx="314566">155</cx:pt>
          <cx:pt idx="314567">1</cx:pt>
          <cx:pt idx="314568">0</cx:pt>
          <cx:pt idx="314569">0</cx:pt>
          <cx:pt idx="314570">28</cx:pt>
          <cx:pt idx="314571">9</cx:pt>
          <cx:pt idx="314572">118</cx:pt>
          <cx:pt idx="314573">1</cx:pt>
          <cx:pt idx="314574">7</cx:pt>
          <cx:pt idx="314575">56</cx:pt>
          <cx:pt idx="314576">4</cx:pt>
          <cx:pt idx="314577">15</cx:pt>
          <cx:pt idx="314578">1</cx:pt>
          <cx:pt idx="314579">0</cx:pt>
          <cx:pt idx="314580">0</cx:pt>
          <cx:pt idx="314581">13</cx:pt>
          <cx:pt idx="314582">0</cx:pt>
          <cx:pt idx="314583">0</cx:pt>
          <cx:pt idx="314584">1</cx:pt>
          <cx:pt idx="314585">0</cx:pt>
          <cx:pt idx="314586">0</cx:pt>
          <cx:pt idx="314587">13</cx:pt>
          <cx:pt idx="314588">65</cx:pt>
          <cx:pt idx="314589">0</cx:pt>
          <cx:pt idx="314590">1</cx:pt>
          <cx:pt idx="314591">0</cx:pt>
          <cx:pt idx="314592">1</cx:pt>
          <cx:pt idx="314593">1</cx:pt>
          <cx:pt idx="314594">119</cx:pt>
          <cx:pt idx="314595">28</cx:pt>
          <cx:pt idx="314596">29</cx:pt>
          <cx:pt idx="314597">4</cx:pt>
          <cx:pt idx="314598">3</cx:pt>
          <cx:pt idx="314599">0</cx:pt>
          <cx:pt idx="314600">4</cx:pt>
          <cx:pt idx="314601">0</cx:pt>
          <cx:pt idx="314602">56</cx:pt>
          <cx:pt idx="314603">64</cx:pt>
          <cx:pt idx="314604">74</cx:pt>
          <cx:pt idx="314605">50</cx:pt>
          <cx:pt idx="314606">0</cx:pt>
          <cx:pt idx="314607">0</cx:pt>
          <cx:pt idx="314608">0</cx:pt>
          <cx:pt idx="314609">0</cx:pt>
          <cx:pt idx="314610">220</cx:pt>
          <cx:pt idx="314611">121</cx:pt>
          <cx:pt idx="314612">0</cx:pt>
          <cx:pt idx="314613">33</cx:pt>
          <cx:pt idx="314614">1</cx:pt>
          <cx:pt idx="314615">1</cx:pt>
          <cx:pt idx="314616">4</cx:pt>
          <cx:pt idx="314617">15</cx:pt>
          <cx:pt idx="314618">0</cx:pt>
          <cx:pt idx="314619">13</cx:pt>
          <cx:pt idx="314620">25</cx:pt>
          <cx:pt idx="314621">26</cx:pt>
          <cx:pt idx="314622">98</cx:pt>
          <cx:pt idx="314623">30</cx:pt>
          <cx:pt idx="314624">216</cx:pt>
          <cx:pt idx="314625">0</cx:pt>
          <cx:pt idx="314626">18</cx:pt>
          <cx:pt idx="314627">42</cx:pt>
          <cx:pt idx="314628">202</cx:pt>
          <cx:pt idx="314629">40</cx:pt>
          <cx:pt idx="314630">113</cx:pt>
          <cx:pt idx="314631">16</cx:pt>
          <cx:pt idx="314632">2</cx:pt>
          <cx:pt idx="314633">7</cx:pt>
          <cx:pt idx="314634">0</cx:pt>
          <cx:pt idx="314635">5</cx:pt>
          <cx:pt idx="314636">111</cx:pt>
          <cx:pt idx="314637">5</cx:pt>
          <cx:pt idx="314638">47</cx:pt>
          <cx:pt idx="314639">4</cx:pt>
          <cx:pt idx="314640">1</cx:pt>
          <cx:pt idx="314641">2</cx:pt>
          <cx:pt idx="314642">140</cx:pt>
          <cx:pt idx="314643">25</cx:pt>
          <cx:pt idx="314644">3</cx:pt>
          <cx:pt idx="314645">41</cx:pt>
          <cx:pt idx="314646">3</cx:pt>
          <cx:pt idx="314647">12</cx:pt>
          <cx:pt idx="314648">10</cx:pt>
          <cx:pt idx="314649">26</cx:pt>
          <cx:pt idx="314650">0</cx:pt>
          <cx:pt idx="314651">10</cx:pt>
          <cx:pt idx="314652">5</cx:pt>
          <cx:pt idx="314653">21</cx:pt>
          <cx:pt idx="314654">4</cx:pt>
          <cx:pt idx="314655">0</cx:pt>
          <cx:pt idx="314656">3</cx:pt>
          <cx:pt idx="314657">10</cx:pt>
          <cx:pt idx="314658">0</cx:pt>
          <cx:pt idx="314659">279</cx:pt>
          <cx:pt idx="314660">4</cx:pt>
          <cx:pt idx="314661">0</cx:pt>
          <cx:pt idx="314662">91</cx:pt>
          <cx:pt idx="314663">70</cx:pt>
          <cx:pt idx="314664">2</cx:pt>
          <cx:pt idx="314665">0</cx:pt>
          <cx:pt idx="314666">3</cx:pt>
          <cx:pt idx="314667">18</cx:pt>
          <cx:pt idx="314668">13</cx:pt>
          <cx:pt idx="314669">123</cx:pt>
          <cx:pt idx="314670">120</cx:pt>
          <cx:pt idx="314671">203</cx:pt>
          <cx:pt idx="314672">0</cx:pt>
          <cx:pt idx="314673">1</cx:pt>
          <cx:pt idx="314674">247</cx:pt>
          <cx:pt idx="314675">0</cx:pt>
          <cx:pt idx="314676">0</cx:pt>
          <cx:pt idx="314677">0</cx:pt>
          <cx:pt idx="314678">0</cx:pt>
          <cx:pt idx="314679">1</cx:pt>
          <cx:pt idx="314680">0</cx:pt>
          <cx:pt idx="314681">0</cx:pt>
          <cx:pt idx="314682">23</cx:pt>
          <cx:pt idx="314683">9</cx:pt>
          <cx:pt idx="314684">2</cx:pt>
          <cx:pt idx="314685">9</cx:pt>
          <cx:pt idx="314686">69</cx:pt>
          <cx:pt idx="314687">30</cx:pt>
          <cx:pt idx="314688">5</cx:pt>
          <cx:pt idx="314689">1</cx:pt>
          <cx:pt idx="314690">14</cx:pt>
          <cx:pt idx="314691">22</cx:pt>
          <cx:pt idx="314692">68</cx:pt>
          <cx:pt idx="314693">41</cx:pt>
          <cx:pt idx="314694">11</cx:pt>
          <cx:pt idx="314695">16</cx:pt>
          <cx:pt idx="314696">11</cx:pt>
          <cx:pt idx="314697">6</cx:pt>
          <cx:pt idx="314698">7</cx:pt>
          <cx:pt idx="314699">1</cx:pt>
          <cx:pt idx="314700">20</cx:pt>
          <cx:pt idx="314701">13</cx:pt>
          <cx:pt idx="314702">6</cx:pt>
          <cx:pt idx="314703">56</cx:pt>
          <cx:pt idx="314704">30</cx:pt>
          <cx:pt idx="314705">23</cx:pt>
          <cx:pt idx="314706">2</cx:pt>
          <cx:pt idx="314707">241</cx:pt>
          <cx:pt idx="314708">115</cx:pt>
          <cx:pt idx="314709">0</cx:pt>
          <cx:pt idx="314710">8</cx:pt>
          <cx:pt idx="314711">1</cx:pt>
          <cx:pt idx="314712">0</cx:pt>
          <cx:pt idx="314713">0</cx:pt>
          <cx:pt idx="314714">4</cx:pt>
          <cx:pt idx="314715">5</cx:pt>
          <cx:pt idx="314716">2</cx:pt>
          <cx:pt idx="314717">71</cx:pt>
          <cx:pt idx="314718">20</cx:pt>
          <cx:pt idx="314719">0</cx:pt>
          <cx:pt idx="314720">26</cx:pt>
          <cx:pt idx="314721">7</cx:pt>
          <cx:pt idx="314722">1</cx:pt>
          <cx:pt idx="314723">3</cx:pt>
          <cx:pt idx="314724">27</cx:pt>
          <cx:pt idx="314725">6</cx:pt>
          <cx:pt idx="314726">53</cx:pt>
          <cx:pt idx="314727">74</cx:pt>
          <cx:pt idx="314728">64</cx:pt>
          <cx:pt idx="314729">112</cx:pt>
          <cx:pt idx="314730">30</cx:pt>
          <cx:pt idx="314731">0</cx:pt>
          <cx:pt idx="314732">28</cx:pt>
          <cx:pt idx="314733">29</cx:pt>
          <cx:pt idx="314734">120</cx:pt>
          <cx:pt idx="314735">2</cx:pt>
          <cx:pt idx="314736">19</cx:pt>
          <cx:pt idx="314737">4</cx:pt>
          <cx:pt idx="314738">22</cx:pt>
          <cx:pt idx="314739">5</cx:pt>
          <cx:pt idx="314740">31</cx:pt>
          <cx:pt idx="314741">29</cx:pt>
          <cx:pt idx="314742">0</cx:pt>
          <cx:pt idx="314743">7</cx:pt>
          <cx:pt idx="314744">0</cx:pt>
          <cx:pt idx="314745">0</cx:pt>
          <cx:pt idx="314746">0</cx:pt>
          <cx:pt idx="314747">25</cx:pt>
          <cx:pt idx="314748">0</cx:pt>
          <cx:pt idx="314749">0</cx:pt>
          <cx:pt idx="314750">0</cx:pt>
          <cx:pt idx="314751">0</cx:pt>
          <cx:pt idx="314752">0</cx:pt>
          <cx:pt idx="314753">0</cx:pt>
          <cx:pt idx="314754">0</cx:pt>
          <cx:pt idx="314755">0</cx:pt>
          <cx:pt idx="314756">1</cx:pt>
          <cx:pt idx="314757">0</cx:pt>
          <cx:pt idx="314758">0</cx:pt>
          <cx:pt idx="314759">0</cx:pt>
          <cx:pt idx="314760">0</cx:pt>
          <cx:pt idx="314761">1</cx:pt>
          <cx:pt idx="314762">0</cx:pt>
          <cx:pt idx="314763">0</cx:pt>
          <cx:pt idx="314764">36</cx:pt>
          <cx:pt idx="314765">0</cx:pt>
          <cx:pt idx="314766">0</cx:pt>
          <cx:pt idx="314767">0</cx:pt>
          <cx:pt idx="314768">0</cx:pt>
          <cx:pt idx="314769">0</cx:pt>
          <cx:pt idx="314770">0</cx:pt>
          <cx:pt idx="314771">0</cx:pt>
          <cx:pt idx="314772">0</cx:pt>
          <cx:pt idx="314773">0</cx:pt>
          <cx:pt idx="314774">0</cx:pt>
          <cx:pt idx="314775">0</cx:pt>
          <cx:pt idx="314776">0</cx:pt>
          <cx:pt idx="314777">0</cx:pt>
          <cx:pt idx="314778">0</cx:pt>
          <cx:pt idx="314779">1</cx:pt>
          <cx:pt idx="314780">0</cx:pt>
          <cx:pt idx="314781">1</cx:pt>
          <cx:pt idx="314782">2</cx:pt>
          <cx:pt idx="314783">15</cx:pt>
          <cx:pt idx="314784">0</cx:pt>
          <cx:pt idx="314785">0</cx:pt>
          <cx:pt idx="314786">0</cx:pt>
          <cx:pt idx="314787">0</cx:pt>
          <cx:pt idx="314788">2</cx:pt>
          <cx:pt idx="314789">0</cx:pt>
          <cx:pt idx="314790">0</cx:pt>
          <cx:pt idx="314791">0</cx:pt>
          <cx:pt idx="314792">0</cx:pt>
          <cx:pt idx="314793">0</cx:pt>
          <cx:pt idx="314794">0</cx:pt>
          <cx:pt idx="314795">0</cx:pt>
          <cx:pt idx="314796">0</cx:pt>
          <cx:pt idx="314797">0</cx:pt>
          <cx:pt idx="314798">0</cx:pt>
          <cx:pt idx="314799">0</cx:pt>
          <cx:pt idx="314800">0</cx:pt>
          <cx:pt idx="314801">0</cx:pt>
          <cx:pt idx="314802">0</cx:pt>
          <cx:pt idx="314803">0</cx:pt>
          <cx:pt idx="314804">0</cx:pt>
          <cx:pt idx="314805">0</cx:pt>
          <cx:pt idx="314806">0</cx:pt>
          <cx:pt idx="314807">0</cx:pt>
          <cx:pt idx="314808">0</cx:pt>
          <cx:pt idx="314809">0</cx:pt>
          <cx:pt idx="314810">0</cx:pt>
          <cx:pt idx="314811">0</cx:pt>
          <cx:pt idx="314812">5</cx:pt>
          <cx:pt idx="314813">0</cx:pt>
          <cx:pt idx="314814">0</cx:pt>
          <cx:pt idx="314815">0</cx:pt>
          <cx:pt idx="314816">1</cx:pt>
          <cx:pt idx="314817">0</cx:pt>
          <cx:pt idx="314818">0</cx:pt>
          <cx:pt idx="314819">0</cx:pt>
          <cx:pt idx="314820">0</cx:pt>
          <cx:pt idx="314821">0</cx:pt>
          <cx:pt idx="314822">0</cx:pt>
          <cx:pt idx="314823">0</cx:pt>
          <cx:pt idx="314824">0</cx:pt>
          <cx:pt idx="314825">0</cx:pt>
          <cx:pt idx="314826">1</cx:pt>
          <cx:pt idx="314827">20</cx:pt>
          <cx:pt idx="314828">1</cx:pt>
          <cx:pt idx="314829">1</cx:pt>
          <cx:pt idx="314830">6</cx:pt>
          <cx:pt idx="314831">377</cx:pt>
          <cx:pt idx="314832">0</cx:pt>
          <cx:pt idx="314833">0</cx:pt>
          <cx:pt idx="314834">0</cx:pt>
          <cx:pt idx="314835">15</cx:pt>
          <cx:pt idx="314836">7</cx:pt>
          <cx:pt idx="314837">0</cx:pt>
          <cx:pt idx="314838">0</cx:pt>
          <cx:pt idx="314839">0</cx:pt>
          <cx:pt idx="314840">9</cx:pt>
          <cx:pt idx="314841">1</cx:pt>
          <cx:pt idx="314842">0</cx:pt>
          <cx:pt idx="314843">1</cx:pt>
          <cx:pt idx="314844">2</cx:pt>
          <cx:pt idx="314845">37</cx:pt>
          <cx:pt idx="314846">0</cx:pt>
          <cx:pt idx="314847">0</cx:pt>
          <cx:pt idx="314848">1</cx:pt>
          <cx:pt idx="314849">8</cx:pt>
          <cx:pt idx="314850">0</cx:pt>
          <cx:pt idx="314851">7</cx:pt>
          <cx:pt idx="314852">0</cx:pt>
          <cx:pt idx="314853">177</cx:pt>
          <cx:pt idx="314854">823</cx:pt>
          <cx:pt idx="314855">33</cx:pt>
          <cx:pt idx="314856">1</cx:pt>
          <cx:pt idx="314857">5</cx:pt>
          <cx:pt idx="314858">0</cx:pt>
          <cx:pt idx="314859">0</cx:pt>
          <cx:pt idx="314860">41</cx:pt>
          <cx:pt idx="314861">0</cx:pt>
          <cx:pt idx="314862">0</cx:pt>
          <cx:pt idx="314863">0</cx:pt>
          <cx:pt idx="314864">0</cx:pt>
          <cx:pt idx="314865">70</cx:pt>
          <cx:pt idx="314866">0</cx:pt>
          <cx:pt idx="314867">98</cx:pt>
          <cx:pt idx="314868">0</cx:pt>
          <cx:pt idx="314869">0</cx:pt>
          <cx:pt idx="314870">22</cx:pt>
          <cx:pt idx="314871">77</cx:pt>
          <cx:pt idx="314872">15</cx:pt>
          <cx:pt idx="314873">0</cx:pt>
          <cx:pt idx="314874">2</cx:pt>
          <cx:pt idx="314875">0</cx:pt>
          <cx:pt idx="314876">1</cx:pt>
          <cx:pt idx="314877">70</cx:pt>
          <cx:pt idx="314878">175</cx:pt>
          <cx:pt idx="314879">51</cx:pt>
          <cx:pt idx="314880">28</cx:pt>
          <cx:pt idx="314881">1</cx:pt>
          <cx:pt idx="314882">0</cx:pt>
          <cx:pt idx="314883">1</cx:pt>
          <cx:pt idx="314884">1</cx:pt>
          <cx:pt idx="314885">48</cx:pt>
          <cx:pt idx="314886">3</cx:pt>
          <cx:pt idx="314887">6</cx:pt>
          <cx:pt idx="314888">49</cx:pt>
          <cx:pt idx="314889">270</cx:pt>
          <cx:pt idx="314890">8</cx:pt>
          <cx:pt idx="314891">99</cx:pt>
          <cx:pt idx="314892">1</cx:pt>
          <cx:pt idx="314893">19</cx:pt>
          <cx:pt idx="314894">374</cx:pt>
          <cx:pt idx="314895">146</cx:pt>
          <cx:pt idx="314896">0</cx:pt>
          <cx:pt idx="314897">2</cx:pt>
          <cx:pt idx="314898">361</cx:pt>
          <cx:pt idx="314899">8</cx:pt>
          <cx:pt idx="314900">0</cx:pt>
          <cx:pt idx="314901">27</cx:pt>
          <cx:pt idx="314902">0</cx:pt>
          <cx:pt idx="314903">43</cx:pt>
          <cx:pt idx="314904">354</cx:pt>
          <cx:pt idx="314905">44</cx:pt>
          <cx:pt idx="314906">5</cx:pt>
          <cx:pt idx="314907">0</cx:pt>
          <cx:pt idx="314908">26</cx:pt>
          <cx:pt idx="314909">0</cx:pt>
          <cx:pt idx="314910">0</cx:pt>
          <cx:pt idx="314911">0</cx:pt>
          <cx:pt idx="314912">0</cx:pt>
          <cx:pt idx="314913">62</cx:pt>
          <cx:pt idx="314914">60</cx:pt>
          <cx:pt idx="314915">1</cx:pt>
          <cx:pt idx="314916">0</cx:pt>
          <cx:pt idx="314917">21</cx:pt>
          <cx:pt idx="314918">166</cx:pt>
          <cx:pt idx="314919">47</cx:pt>
          <cx:pt idx="314920">7</cx:pt>
          <cx:pt idx="314921">0</cx:pt>
          <cx:pt idx="314922">0</cx:pt>
          <cx:pt idx="314923">18</cx:pt>
          <cx:pt idx="314924">1</cx:pt>
          <cx:pt idx="314925">27</cx:pt>
          <cx:pt idx="314926">0</cx:pt>
          <cx:pt idx="314927">1</cx:pt>
          <cx:pt idx="314928">7</cx:pt>
          <cx:pt idx="314929">15</cx:pt>
          <cx:pt idx="314930">0</cx:pt>
          <cx:pt idx="314931">0</cx:pt>
          <cx:pt idx="314932">3</cx:pt>
          <cx:pt idx="314933">540</cx:pt>
          <cx:pt idx="314934">1</cx:pt>
          <cx:pt idx="314935">71</cx:pt>
          <cx:pt idx="314936">4</cx:pt>
          <cx:pt idx="314937">1</cx:pt>
          <cx:pt idx="314938">15</cx:pt>
          <cx:pt idx="314939">4</cx:pt>
          <cx:pt idx="314940">3</cx:pt>
          <cx:pt idx="314941">28</cx:pt>
          <cx:pt idx="314942">43</cx:pt>
          <cx:pt idx="314943">0</cx:pt>
          <cx:pt idx="314944">0</cx:pt>
          <cx:pt idx="314945">0</cx:pt>
          <cx:pt idx="314946">0</cx:pt>
          <cx:pt idx="314947">27</cx:pt>
          <cx:pt idx="314948">33</cx:pt>
          <cx:pt idx="314949">31</cx:pt>
          <cx:pt idx="314950">47</cx:pt>
          <cx:pt idx="314951">77</cx:pt>
          <cx:pt idx="314952">3</cx:pt>
          <cx:pt idx="314953">0</cx:pt>
          <cx:pt idx="314954">1</cx:pt>
          <cx:pt idx="314955">15</cx:pt>
          <cx:pt idx="314956">25</cx:pt>
          <cx:pt idx="314957">6</cx:pt>
          <cx:pt idx="314958">0</cx:pt>
          <cx:pt idx="314959">4</cx:pt>
          <cx:pt idx="314960">177</cx:pt>
          <cx:pt idx="314961">1</cx:pt>
          <cx:pt idx="314962">1</cx:pt>
          <cx:pt idx="314963">24</cx:pt>
          <cx:pt idx="314964">4</cx:pt>
          <cx:pt idx="314965">0</cx:pt>
          <cx:pt idx="314966">1</cx:pt>
          <cx:pt idx="314967">43</cx:pt>
          <cx:pt idx="314968">0</cx:pt>
          <cx:pt idx="314969">11</cx:pt>
          <cx:pt idx="314970">3</cx:pt>
          <cx:pt idx="314971">10</cx:pt>
          <cx:pt idx="314972">54</cx:pt>
          <cx:pt idx="314973">20</cx:pt>
          <cx:pt idx="314974">7</cx:pt>
          <cx:pt idx="314975">85</cx:pt>
          <cx:pt idx="314976">29</cx:pt>
          <cx:pt idx="314977">57</cx:pt>
          <cx:pt idx="314978">24</cx:pt>
          <cx:pt idx="314979">322</cx:pt>
          <cx:pt idx="314980">118</cx:pt>
          <cx:pt idx="314981">3</cx:pt>
          <cx:pt idx="314982">3</cx:pt>
          <cx:pt idx="314983">7</cx:pt>
          <cx:pt idx="314984">1</cx:pt>
          <cx:pt idx="314985">0</cx:pt>
          <cx:pt idx="314986">0</cx:pt>
          <cx:pt idx="314987">0</cx:pt>
          <cx:pt idx="314988">0</cx:pt>
          <cx:pt idx="314989">0</cx:pt>
          <cx:pt idx="314990">0</cx:pt>
          <cx:pt idx="314991">0</cx:pt>
          <cx:pt idx="314992">0</cx:pt>
          <cx:pt idx="314993">0</cx:pt>
          <cx:pt idx="314994">0</cx:pt>
          <cx:pt idx="314995">0</cx:pt>
          <cx:pt idx="314996">0</cx:pt>
          <cx:pt idx="314997">0</cx:pt>
          <cx:pt idx="314998">0</cx:pt>
          <cx:pt idx="314999">0</cx:pt>
          <cx:pt idx="315000">0</cx:pt>
          <cx:pt idx="315001">0</cx:pt>
          <cx:pt idx="315002">1</cx:pt>
          <cx:pt idx="315003">0</cx:pt>
          <cx:pt idx="315004">0</cx:pt>
          <cx:pt idx="315005">0</cx:pt>
          <cx:pt idx="315006">0</cx:pt>
          <cx:pt idx="315007">4</cx:pt>
          <cx:pt idx="315008">0</cx:pt>
          <cx:pt idx="315009">0</cx:pt>
          <cx:pt idx="315010">1</cx:pt>
          <cx:pt idx="315011">0</cx:pt>
          <cx:pt idx="315012">0</cx:pt>
          <cx:pt idx="315013">8</cx:pt>
          <cx:pt idx="315014">7</cx:pt>
          <cx:pt idx="315015">264</cx:pt>
          <cx:pt idx="315016">1</cx:pt>
          <cx:pt idx="315017">5</cx:pt>
          <cx:pt idx="315018">237</cx:pt>
          <cx:pt idx="315019">3</cx:pt>
          <cx:pt idx="315020">4</cx:pt>
          <cx:pt idx="315021">42</cx:pt>
          <cx:pt idx="315022">2</cx:pt>
          <cx:pt idx="315023">0</cx:pt>
          <cx:pt idx="315024">0</cx:pt>
          <cx:pt idx="315025">0</cx:pt>
          <cx:pt idx="315026">2</cx:pt>
          <cx:pt idx="315027">35</cx:pt>
          <cx:pt idx="315028">242</cx:pt>
          <cx:pt idx="315029">0</cx:pt>
          <cx:pt idx="315030">0</cx:pt>
          <cx:pt idx="315031">2</cx:pt>
          <cx:pt idx="315032">0</cx:pt>
          <cx:pt idx="315033">40</cx:pt>
          <cx:pt idx="315034">3</cx:pt>
          <cx:pt idx="315035">0</cx:pt>
          <cx:pt idx="315036">42</cx:pt>
          <cx:pt idx="315037">0</cx:pt>
          <cx:pt idx="315038">3</cx:pt>
          <cx:pt idx="315039">57</cx:pt>
          <cx:pt idx="315040">0</cx:pt>
          <cx:pt idx="315041">0</cx:pt>
          <cx:pt idx="315042">6</cx:pt>
          <cx:pt idx="315043">55</cx:pt>
          <cx:pt idx="315044">0</cx:pt>
          <cx:pt idx="315045">443</cx:pt>
          <cx:pt idx="315046">64</cx:pt>
          <cx:pt idx="315047">48</cx:pt>
          <cx:pt idx="315048">32</cx:pt>
          <cx:pt idx="315049">0</cx:pt>
          <cx:pt idx="315050">245</cx:pt>
          <cx:pt idx="315051">1</cx:pt>
          <cx:pt idx="315052">9</cx:pt>
          <cx:pt idx="315053">13</cx:pt>
          <cx:pt idx="315054">28</cx:pt>
          <cx:pt idx="315055">3</cx:pt>
          <cx:pt idx="315056">29</cx:pt>
          <cx:pt idx="315057">4</cx:pt>
          <cx:pt idx="315058">1</cx:pt>
          <cx:pt idx="315059">55</cx:pt>
          <cx:pt idx="315060">201</cx:pt>
          <cx:pt idx="315061">59</cx:pt>
          <cx:pt idx="315062">63</cx:pt>
          <cx:pt idx="315063">27</cx:pt>
          <cx:pt idx="315064">8</cx:pt>
          <cx:pt idx="315065">4</cx:pt>
          <cx:pt idx="315066">0</cx:pt>
          <cx:pt idx="315067">0</cx:pt>
          <cx:pt idx="315068">18</cx:pt>
          <cx:pt idx="315069">1</cx:pt>
          <cx:pt idx="315070">22</cx:pt>
          <cx:pt idx="315071">15</cx:pt>
          <cx:pt idx="315072">0</cx:pt>
          <cx:pt idx="315073">0</cx:pt>
          <cx:pt idx="315074">0</cx:pt>
          <cx:pt idx="315075">20</cx:pt>
          <cx:pt idx="315076">165</cx:pt>
          <cx:pt idx="315077">14</cx:pt>
          <cx:pt idx="315078">187</cx:pt>
          <cx:pt idx="315079">4</cx:pt>
          <cx:pt idx="315080">13</cx:pt>
          <cx:pt idx="315081">19</cx:pt>
          <cx:pt idx="315082">140</cx:pt>
          <cx:pt idx="315083">22</cx:pt>
          <cx:pt idx="315084">49</cx:pt>
          <cx:pt idx="315085">54</cx:pt>
          <cx:pt idx="315086">0</cx:pt>
          <cx:pt idx="315087">0</cx:pt>
          <cx:pt idx="315088">56</cx:pt>
          <cx:pt idx="315089">1</cx:pt>
          <cx:pt idx="315090">118</cx:pt>
          <cx:pt idx="315091">244</cx:pt>
          <cx:pt idx="315092">0</cx:pt>
          <cx:pt idx="315093">13</cx:pt>
          <cx:pt idx="315094">97</cx:pt>
          <cx:pt idx="315095">6</cx:pt>
          <cx:pt idx="315096">0</cx:pt>
          <cx:pt idx="315097">0</cx:pt>
          <cx:pt idx="315098">16</cx:pt>
          <cx:pt idx="315099">7</cx:pt>
          <cx:pt idx="315100">8</cx:pt>
          <cx:pt idx="315101">1</cx:pt>
          <cx:pt idx="315102">0</cx:pt>
          <cx:pt idx="315103">5</cx:pt>
          <cx:pt idx="315104">0</cx:pt>
          <cx:pt idx="315105">0</cx:pt>
          <cx:pt idx="315106">21</cx:pt>
          <cx:pt idx="315107">1</cx:pt>
          <cx:pt idx="315108">96</cx:pt>
          <cx:pt idx="315109">13</cx:pt>
          <cx:pt idx="315110">1</cx:pt>
          <cx:pt idx="315111">45</cx:pt>
          <cx:pt idx="315112">6</cx:pt>
          <cx:pt idx="315113">2</cx:pt>
          <cx:pt idx="315114">0</cx:pt>
          <cx:pt idx="315115">243</cx:pt>
          <cx:pt idx="315116">43</cx:pt>
          <cx:pt idx="315117">0</cx:pt>
          <cx:pt idx="315118">25</cx:pt>
          <cx:pt idx="315119">0</cx:pt>
          <cx:pt idx="315120">0</cx:pt>
          <cx:pt idx="315121">30</cx:pt>
          <cx:pt idx="315122">1</cx:pt>
          <cx:pt idx="315123">5</cx:pt>
          <cx:pt idx="315124">0</cx:pt>
          <cx:pt idx="315125">32</cx:pt>
          <cx:pt idx="315126">21</cx:pt>
          <cx:pt idx="315127">49</cx:pt>
          <cx:pt idx="315128">4</cx:pt>
          <cx:pt idx="315129">67</cx:pt>
          <cx:pt idx="315130">2</cx:pt>
          <cx:pt idx="315131">679</cx:pt>
          <cx:pt idx="315132">1</cx:pt>
          <cx:pt idx="315133">64</cx:pt>
          <cx:pt idx="315134">22</cx:pt>
          <cx:pt idx="315135">1</cx:pt>
          <cx:pt idx="315136">1</cx:pt>
          <cx:pt idx="315137">0</cx:pt>
          <cx:pt idx="315138">1</cx:pt>
          <cx:pt idx="315139">26</cx:pt>
          <cx:pt idx="315140">17</cx:pt>
          <cx:pt idx="315141">2</cx:pt>
          <cx:pt idx="315142">43</cx:pt>
          <cx:pt idx="315143">21</cx:pt>
          <cx:pt idx="315144">26</cx:pt>
          <cx:pt idx="315145">74</cx:pt>
          <cx:pt idx="315146">11</cx:pt>
          <cx:pt idx="315147">183</cx:pt>
          <cx:pt idx="315148">57</cx:pt>
          <cx:pt idx="315149">204</cx:pt>
          <cx:pt idx="315150">8</cx:pt>
          <cx:pt idx="315151">1</cx:pt>
          <cx:pt idx="315152">45</cx:pt>
          <cx:pt idx="315153">67</cx:pt>
          <cx:pt idx="315154">9</cx:pt>
          <cx:pt idx="315155">2</cx:pt>
          <cx:pt idx="315156">1</cx:pt>
          <cx:pt idx="315157">67</cx:pt>
          <cx:pt idx="315158">156</cx:pt>
          <cx:pt idx="315159">105</cx:pt>
          <cx:pt idx="315160">1</cx:pt>
          <cx:pt idx="315161">71</cx:pt>
          <cx:pt idx="315162">4</cx:pt>
          <cx:pt idx="315163">61</cx:pt>
          <cx:pt idx="315164">0</cx:pt>
          <cx:pt idx="315165">1</cx:pt>
          <cx:pt idx="315166">1</cx:pt>
          <cx:pt idx="315167">1</cx:pt>
          <cx:pt idx="315168">85</cx:pt>
          <cx:pt idx="315169">28</cx:pt>
          <cx:pt idx="315170">42</cx:pt>
          <cx:pt idx="315171">111</cx:pt>
          <cx:pt idx="315172">25</cx:pt>
          <cx:pt idx="315173">215</cx:pt>
          <cx:pt idx="315174">0</cx:pt>
          <cx:pt idx="315175">0</cx:pt>
          <cx:pt idx="315176">1</cx:pt>
          <cx:pt idx="315177">525</cx:pt>
          <cx:pt idx="315178">26</cx:pt>
          <cx:pt idx="315179">14</cx:pt>
          <cx:pt idx="315180">70</cx:pt>
          <cx:pt idx="315181">23</cx:pt>
          <cx:pt idx="315182">227</cx:pt>
          <cx:pt idx="315183">0</cx:pt>
          <cx:pt idx="315184">6</cx:pt>
          <cx:pt idx="315185">21</cx:pt>
          <cx:pt idx="315186">1</cx:pt>
          <cx:pt idx="315187">93</cx:pt>
          <cx:pt idx="315188">7</cx:pt>
          <cx:pt idx="315189">101</cx:pt>
          <cx:pt idx="315190">50</cx:pt>
          <cx:pt idx="315191">10</cx:pt>
          <cx:pt idx="315192">66</cx:pt>
          <cx:pt idx="315193">38</cx:pt>
          <cx:pt idx="315194">93</cx:pt>
          <cx:pt idx="315195">0</cx:pt>
          <cx:pt idx="315196">8</cx:pt>
          <cx:pt idx="315197">0</cx:pt>
          <cx:pt idx="315198">0</cx:pt>
          <cx:pt idx="315199">0</cx:pt>
          <cx:pt idx="315200">0</cx:pt>
          <cx:pt idx="315201">56</cx:pt>
          <cx:pt idx="315202">48</cx:pt>
          <cx:pt idx="315203">110</cx:pt>
          <cx:pt idx="315204">77</cx:pt>
          <cx:pt idx="315205">1</cx:pt>
          <cx:pt idx="315206">63</cx:pt>
          <cx:pt idx="315207">86</cx:pt>
          <cx:pt idx="315208">42</cx:pt>
          <cx:pt idx="315209">12</cx:pt>
          <cx:pt idx="315210">5</cx:pt>
          <cx:pt idx="315211">1</cx:pt>
          <cx:pt idx="315212">5</cx:pt>
          <cx:pt idx="315213">20</cx:pt>
          <cx:pt idx="315214">2</cx:pt>
          <cx:pt idx="315215">221</cx:pt>
          <cx:pt idx="315216">73</cx:pt>
          <cx:pt idx="315217">0</cx:pt>
          <cx:pt idx="315218">15</cx:pt>
          <cx:pt idx="315219">4</cx:pt>
          <cx:pt idx="315220">3</cx:pt>
          <cx:pt idx="315221">12</cx:pt>
          <cx:pt idx="315222">21</cx:pt>
          <cx:pt idx="315223">33</cx:pt>
          <cx:pt idx="315224">6</cx:pt>
          <cx:pt idx="315225">0</cx:pt>
          <cx:pt idx="315226">15</cx:pt>
          <cx:pt idx="315227">0</cx:pt>
          <cx:pt idx="315228">82</cx:pt>
          <cx:pt idx="315229">4</cx:pt>
          <cx:pt idx="315230">135</cx:pt>
          <cx:pt idx="315231">0</cx:pt>
          <cx:pt idx="315232">0</cx:pt>
          <cx:pt idx="315233">0</cx:pt>
          <cx:pt idx="315234">9</cx:pt>
          <cx:pt idx="315235">0</cx:pt>
          <cx:pt idx="315236">0</cx:pt>
          <cx:pt idx="315237">0</cx:pt>
          <cx:pt idx="315238">0</cx:pt>
          <cx:pt idx="315239">0</cx:pt>
          <cx:pt idx="315240">29</cx:pt>
          <cx:pt idx="315241">18</cx:pt>
          <cx:pt idx="315242">0</cx:pt>
          <cx:pt idx="315243">0</cx:pt>
          <cx:pt idx="315244">0</cx:pt>
          <cx:pt idx="315245">176</cx:pt>
          <cx:pt idx="315246">1</cx:pt>
          <cx:pt idx="315247">13</cx:pt>
          <cx:pt idx="315248">7</cx:pt>
          <cx:pt idx="315249">28</cx:pt>
          <cx:pt idx="315250">0</cx:pt>
          <cx:pt idx="315251">15</cx:pt>
          <cx:pt idx="315252">14</cx:pt>
          <cx:pt idx="315253">7</cx:pt>
          <cx:pt idx="315254">121</cx:pt>
          <cx:pt idx="315255">0</cx:pt>
          <cx:pt idx="315256">0</cx:pt>
          <cx:pt idx="315257">61</cx:pt>
          <cx:pt idx="315258">65</cx:pt>
          <cx:pt idx="315259">0</cx:pt>
          <cx:pt idx="315260">87</cx:pt>
          <cx:pt idx="315261">257</cx:pt>
          <cx:pt idx="315262">12</cx:pt>
          <cx:pt idx="315263">9</cx:pt>
          <cx:pt idx="315264">56</cx:pt>
          <cx:pt idx="315265">110</cx:pt>
          <cx:pt idx="315266">30</cx:pt>
          <cx:pt idx="315267">3</cx:pt>
          <cx:pt idx="315268">2</cx:pt>
          <cx:pt idx="315269">114</cx:pt>
          <cx:pt idx="315270">1</cx:pt>
          <cx:pt idx="315271">1</cx:pt>
          <cx:pt idx="315272">0</cx:pt>
          <cx:pt idx="315273">131</cx:pt>
          <cx:pt idx="315274">0</cx:pt>
          <cx:pt idx="315275">3</cx:pt>
          <cx:pt idx="315276">56</cx:pt>
          <cx:pt idx="315277">119</cx:pt>
          <cx:pt idx="315278">5</cx:pt>
          <cx:pt idx="315279">172</cx:pt>
          <cx:pt idx="315280">13</cx:pt>
          <cx:pt idx="315281">4</cx:pt>
          <cx:pt idx="315282">90</cx:pt>
          <cx:pt idx="315283">659</cx:pt>
          <cx:pt idx="315284">50</cx:pt>
          <cx:pt idx="315285">1</cx:pt>
          <cx:pt idx="315286">3</cx:pt>
          <cx:pt idx="315287">9</cx:pt>
          <cx:pt idx="315288">3</cx:pt>
          <cx:pt idx="315289">108</cx:pt>
          <cx:pt idx="315290">2</cx:pt>
          <cx:pt idx="315291">3</cx:pt>
          <cx:pt idx="315292">3</cx:pt>
          <cx:pt idx="315293">6</cx:pt>
          <cx:pt idx="315294">5</cx:pt>
          <cx:pt idx="315295">1</cx:pt>
          <cx:pt idx="315296">83</cx:pt>
          <cx:pt idx="315297">64</cx:pt>
          <cx:pt idx="315298">0</cx:pt>
          <cx:pt idx="315299">7</cx:pt>
          <cx:pt idx="315300">1</cx:pt>
          <cx:pt idx="315301">7</cx:pt>
          <cx:pt idx="315302">8</cx:pt>
          <cx:pt idx="315303">4</cx:pt>
          <cx:pt idx="315304">5</cx:pt>
          <cx:pt idx="315305">7</cx:pt>
          <cx:pt idx="315306">12</cx:pt>
          <cx:pt idx="315307">12</cx:pt>
          <cx:pt idx="315308">46</cx:pt>
          <cx:pt idx="315309">3</cx:pt>
          <cx:pt idx="315310">14</cx:pt>
          <cx:pt idx="315311">178</cx:pt>
          <cx:pt idx="315312">50</cx:pt>
          <cx:pt idx="315313">0</cx:pt>
          <cx:pt idx="315314">9</cx:pt>
          <cx:pt idx="315315">2</cx:pt>
          <cx:pt idx="315316">97</cx:pt>
          <cx:pt idx="315317">0</cx:pt>
          <cx:pt idx="315318">1</cx:pt>
          <cx:pt idx="315319">1</cx:pt>
          <cx:pt idx="315320">4</cx:pt>
          <cx:pt idx="315321">2</cx:pt>
          <cx:pt idx="315322">30</cx:pt>
          <cx:pt idx="315323">7</cx:pt>
          <cx:pt idx="315324">20</cx:pt>
          <cx:pt idx="315325">0</cx:pt>
          <cx:pt idx="315326">22</cx:pt>
          <cx:pt idx="315327">7</cx:pt>
          <cx:pt idx="315328">171</cx:pt>
          <cx:pt idx="315329">21</cx:pt>
          <cx:pt idx="315330">237</cx:pt>
          <cx:pt idx="315331">29</cx:pt>
          <cx:pt idx="315332">0</cx:pt>
          <cx:pt idx="315333">0</cx:pt>
          <cx:pt idx="315334">0</cx:pt>
          <cx:pt idx="315335">500</cx:pt>
          <cx:pt idx="315336">0</cx:pt>
          <cx:pt idx="315337">8</cx:pt>
          <cx:pt idx="315338">7</cx:pt>
          <cx:pt idx="315339">182</cx:pt>
          <cx:pt idx="315340">11</cx:pt>
          <cx:pt idx="315341">0</cx:pt>
          <cx:pt idx="315342">1</cx:pt>
          <cx:pt idx="315343">56</cx:pt>
          <cx:pt idx="315344">11</cx:pt>
          <cx:pt idx="315345">43</cx:pt>
          <cx:pt idx="315346">2</cx:pt>
          <cx:pt idx="315347">0</cx:pt>
          <cx:pt idx="315348">0</cx:pt>
          <cx:pt idx="315349">7</cx:pt>
          <cx:pt idx="315350">21</cx:pt>
          <cx:pt idx="315351">1</cx:pt>
          <cx:pt idx="315352">0</cx:pt>
          <cx:pt idx="315353">6</cx:pt>
          <cx:pt idx="315354">24</cx:pt>
          <cx:pt idx="315355">3</cx:pt>
          <cx:pt idx="315356">106</cx:pt>
          <cx:pt idx="315357">69</cx:pt>
          <cx:pt idx="315358">11</cx:pt>
          <cx:pt idx="315359">36</cx:pt>
          <cx:pt idx="315360">1</cx:pt>
          <cx:pt idx="315361">3</cx:pt>
          <cx:pt idx="315362">6</cx:pt>
          <cx:pt idx="315363">0</cx:pt>
          <cx:pt idx="315364">6</cx:pt>
          <cx:pt idx="315365">0</cx:pt>
          <cx:pt idx="315366">0</cx:pt>
          <cx:pt idx="315367">0</cx:pt>
          <cx:pt idx="315368">0</cx:pt>
          <cx:pt idx="315369">0</cx:pt>
          <cx:pt idx="315370">1</cx:pt>
          <cx:pt idx="315371">25</cx:pt>
          <cx:pt idx="315372">282</cx:pt>
          <cx:pt idx="315373">13</cx:pt>
          <cx:pt idx="315374">27</cx:pt>
          <cx:pt idx="315375">0</cx:pt>
          <cx:pt idx="315376">0</cx:pt>
          <cx:pt idx="315377">25</cx:pt>
          <cx:pt idx="315378">2</cx:pt>
          <cx:pt idx="315379">10</cx:pt>
          <cx:pt idx="315380">36</cx:pt>
          <cx:pt idx="315381">0</cx:pt>
          <cx:pt idx="315382">1</cx:pt>
          <cx:pt idx="315383">48</cx:pt>
          <cx:pt idx="315384">15</cx:pt>
          <cx:pt idx="315385">0</cx:pt>
          <cx:pt idx="315386">0</cx:pt>
          <cx:pt idx="315387">1</cx:pt>
          <cx:pt idx="315388">30</cx:pt>
          <cx:pt idx="315389">2</cx:pt>
          <cx:pt idx="315390">445</cx:pt>
          <cx:pt idx="315391">1</cx:pt>
          <cx:pt idx="315392">0</cx:pt>
          <cx:pt idx="315393">0</cx:pt>
          <cx:pt idx="315394">1</cx:pt>
          <cx:pt idx="315395">2</cx:pt>
          <cx:pt idx="315396">0</cx:pt>
          <cx:pt idx="315397">0</cx:pt>
          <cx:pt idx="315398">11</cx:pt>
          <cx:pt idx="315399">1</cx:pt>
          <cx:pt idx="315400">112</cx:pt>
          <cx:pt idx="315401">98</cx:pt>
          <cx:pt idx="315402">71</cx:pt>
          <cx:pt idx="315403">33</cx:pt>
          <cx:pt idx="315404">0</cx:pt>
          <cx:pt idx="315405">8</cx:pt>
          <cx:pt idx="315406">0</cx:pt>
          <cx:pt idx="315407">0</cx:pt>
          <cx:pt idx="315408">0</cx:pt>
          <cx:pt idx="315409">0</cx:pt>
          <cx:pt idx="315410">0</cx:pt>
          <cx:pt idx="315411">1</cx:pt>
          <cx:pt idx="315412">0</cx:pt>
          <cx:pt idx="315413">3</cx:pt>
          <cx:pt idx="315414">22</cx:pt>
          <cx:pt idx="315415">0</cx:pt>
          <cx:pt idx="315416">1</cx:pt>
          <cx:pt idx="315417">0</cx:pt>
          <cx:pt idx="315418">307</cx:pt>
          <cx:pt idx="315419">13</cx:pt>
          <cx:pt idx="315420">0</cx:pt>
          <cx:pt idx="315421">110</cx:pt>
          <cx:pt idx="315422">0</cx:pt>
          <cx:pt idx="315423">0</cx:pt>
          <cx:pt idx="315424">1</cx:pt>
          <cx:pt idx="315425">1</cx:pt>
          <cx:pt idx="315426">0</cx:pt>
          <cx:pt idx="315427">122</cx:pt>
          <cx:pt idx="315428">126</cx:pt>
          <cx:pt idx="315429">61</cx:pt>
          <cx:pt idx="315430">0</cx:pt>
          <cx:pt idx="315431">349</cx:pt>
          <cx:pt idx="315432">12</cx:pt>
          <cx:pt idx="315433">1</cx:pt>
          <cx:pt idx="315434">1</cx:pt>
          <cx:pt idx="315435">0</cx:pt>
          <cx:pt idx="315436">11</cx:pt>
          <cx:pt idx="315437">97</cx:pt>
          <cx:pt idx="315438">1</cx:pt>
          <cx:pt idx="315439">5</cx:pt>
          <cx:pt idx="315440">6</cx:pt>
          <cx:pt idx="315441">175</cx:pt>
          <cx:pt idx="315442">0</cx:pt>
          <cx:pt idx="315443">1</cx:pt>
          <cx:pt idx="315444">0</cx:pt>
          <cx:pt idx="315445">0</cx:pt>
          <cx:pt idx="315446">52</cx:pt>
          <cx:pt idx="315447">0</cx:pt>
          <cx:pt idx="315448">194</cx:pt>
          <cx:pt idx="315449">190</cx:pt>
          <cx:pt idx="315450">14</cx:pt>
          <cx:pt idx="315451">1</cx:pt>
          <cx:pt idx="315452">25</cx:pt>
          <cx:pt idx="315453">20</cx:pt>
          <cx:pt idx="315454">404</cx:pt>
          <cx:pt idx="315455">154</cx:pt>
          <cx:pt idx="315456">172</cx:pt>
          <cx:pt idx="315457">1</cx:pt>
          <cx:pt idx="315458">4</cx:pt>
          <cx:pt idx="315459">168</cx:pt>
          <cx:pt idx="315460">120</cx:pt>
          <cx:pt idx="315461">4</cx:pt>
          <cx:pt idx="315462">61</cx:pt>
          <cx:pt idx="315463">0</cx:pt>
          <cx:pt idx="315464">87</cx:pt>
          <cx:pt idx="315465">29</cx:pt>
          <cx:pt idx="315466">14</cx:pt>
          <cx:pt idx="315467">59</cx:pt>
          <cx:pt idx="315468">61</cx:pt>
          <cx:pt idx="315469">1</cx:pt>
          <cx:pt idx="315470">1</cx:pt>
          <cx:pt idx="315471">0</cx:pt>
          <cx:pt idx="315472">8</cx:pt>
          <cx:pt idx="315473">1</cx:pt>
          <cx:pt idx="315474">9</cx:pt>
          <cx:pt idx="315475">150</cx:pt>
          <cx:pt idx="315476">43</cx:pt>
          <cx:pt idx="315477">77</cx:pt>
          <cx:pt idx="315478">51</cx:pt>
          <cx:pt idx="315479">14</cx:pt>
          <cx:pt idx="315480">24</cx:pt>
          <cx:pt idx="315481">0</cx:pt>
          <cx:pt idx="315482">33</cx:pt>
          <cx:pt idx="315483">1</cx:pt>
          <cx:pt idx="315484">12</cx:pt>
          <cx:pt idx="315485">0</cx:pt>
          <cx:pt idx="315486">7</cx:pt>
          <cx:pt idx="315487">27</cx:pt>
          <cx:pt idx="315488">0</cx:pt>
          <cx:pt idx="315489">102</cx:pt>
          <cx:pt idx="315490">66</cx:pt>
          <cx:pt idx="315491">212</cx:pt>
          <cx:pt idx="315492">5</cx:pt>
          <cx:pt idx="315493">0</cx:pt>
          <cx:pt idx="315494">0</cx:pt>
          <cx:pt idx="315495">0</cx:pt>
          <cx:pt idx="315496">0</cx:pt>
          <cx:pt idx="315497">178</cx:pt>
          <cx:pt idx="315498">119</cx:pt>
          <cx:pt idx="315499">0</cx:pt>
          <cx:pt idx="315500">10</cx:pt>
          <cx:pt idx="315501">14</cx:pt>
          <cx:pt idx="315502">2</cx:pt>
          <cx:pt idx="315503">6</cx:pt>
          <cx:pt idx="315504">129</cx:pt>
          <cx:pt idx="315505">0</cx:pt>
          <cx:pt idx="315506">3</cx:pt>
          <cx:pt idx="315507">8</cx:pt>
          <cx:pt idx="315508">0</cx:pt>
          <cx:pt idx="315509">12</cx:pt>
          <cx:pt idx="315510">58</cx:pt>
          <cx:pt idx="315511">0</cx:pt>
          <cx:pt idx="315512">0</cx:pt>
          <cx:pt idx="315513">7</cx:pt>
          <cx:pt idx="315514">0</cx:pt>
          <cx:pt idx="315515">0</cx:pt>
          <cx:pt idx="315516">49</cx:pt>
          <cx:pt idx="315517">15</cx:pt>
          <cx:pt idx="315518">823</cx:pt>
          <cx:pt idx="315519">315</cx:pt>
          <cx:pt idx="315520">78</cx:pt>
          <cx:pt idx="315521">268</cx:pt>
          <cx:pt idx="315522">21</cx:pt>
          <cx:pt idx="315523">0</cx:pt>
          <cx:pt idx="315524">56</cx:pt>
          <cx:pt idx="315525">1</cx:pt>
          <cx:pt idx="315526">2</cx:pt>
          <cx:pt idx="315527">0</cx:pt>
          <cx:pt idx="315528">0</cx:pt>
          <cx:pt idx="315529">1</cx:pt>
          <cx:pt idx="315530">119</cx:pt>
          <cx:pt idx="315531">0</cx:pt>
          <cx:pt idx="315532">249</cx:pt>
          <cx:pt idx="315533">0</cx:pt>
          <cx:pt idx="315534">0</cx:pt>
          <cx:pt idx="315535">19</cx:pt>
          <cx:pt idx="315536">96</cx:pt>
          <cx:pt idx="315537">0</cx:pt>
          <cx:pt idx="315538">0</cx:pt>
          <cx:pt idx="315539">1</cx:pt>
          <cx:pt idx="315540">0</cx:pt>
          <cx:pt idx="315541">0</cx:pt>
          <cx:pt idx="315542">13</cx:pt>
          <cx:pt idx="315543">0</cx:pt>
          <cx:pt idx="315544">1</cx:pt>
          <cx:pt idx="315545">0</cx:pt>
          <cx:pt idx="315546">5</cx:pt>
          <cx:pt idx="315547">21</cx:pt>
          <cx:pt idx="315548">42</cx:pt>
          <cx:pt idx="315549">95</cx:pt>
          <cx:pt idx="315550">5</cx:pt>
          <cx:pt idx="315551">19</cx:pt>
          <cx:pt idx="315552">145</cx:pt>
          <cx:pt idx="315553">0</cx:pt>
          <cx:pt idx="315554">1</cx:pt>
          <cx:pt idx="315555">0</cx:pt>
          <cx:pt idx="315556">556</cx:pt>
          <cx:pt idx="315557">9</cx:pt>
          <cx:pt idx="315558">69</cx:pt>
          <cx:pt idx="315559">1</cx:pt>
          <cx:pt idx="315560">1</cx:pt>
          <cx:pt idx="315561">0</cx:pt>
          <cx:pt idx="315562">1</cx:pt>
          <cx:pt idx="315563">0</cx:pt>
          <cx:pt idx="315564">4</cx:pt>
          <cx:pt idx="315565">43</cx:pt>
          <cx:pt idx="315566">82</cx:pt>
          <cx:pt idx="315567">7</cx:pt>
          <cx:pt idx="315568">1</cx:pt>
          <cx:pt idx="315569">71</cx:pt>
          <cx:pt idx="315570">20</cx:pt>
          <cx:pt idx="315571">0</cx:pt>
          <cx:pt idx="315572">1</cx:pt>
          <cx:pt idx="315573">160</cx:pt>
          <cx:pt idx="315574">165</cx:pt>
          <cx:pt idx="315575">105</cx:pt>
          <cx:pt idx="315576">39</cx:pt>
          <cx:pt idx="315577">15</cx:pt>
          <cx:pt idx="315578">0</cx:pt>
          <cx:pt idx="315579">9</cx:pt>
          <cx:pt idx="315580">0</cx:pt>
          <cx:pt idx="315581">35</cx:pt>
          <cx:pt idx="315582">175</cx:pt>
          <cx:pt idx="315583">0</cx:pt>
          <cx:pt idx="315584">14</cx:pt>
          <cx:pt idx="315585">0</cx:pt>
          <cx:pt idx="315586">47</cx:pt>
          <cx:pt idx="315587">1</cx:pt>
          <cx:pt idx="315588">0</cx:pt>
          <cx:pt idx="315589">6</cx:pt>
          <cx:pt idx="315590">29</cx:pt>
          <cx:pt idx="315591">5</cx:pt>
          <cx:pt idx="315592">0</cx:pt>
          <cx:pt idx="315593">3</cx:pt>
          <cx:pt idx="315594">0</cx:pt>
          <cx:pt idx="315595">0</cx:pt>
          <cx:pt idx="315596">4</cx:pt>
          <cx:pt idx="315597">161</cx:pt>
          <cx:pt idx="315598">119</cx:pt>
          <cx:pt idx="315599">4</cx:pt>
          <cx:pt idx="315600">112</cx:pt>
          <cx:pt idx="315601">1</cx:pt>
          <cx:pt idx="315602">0</cx:pt>
          <cx:pt idx="315603">70</cx:pt>
          <cx:pt idx="315604">134</cx:pt>
          <cx:pt idx="315605">19</cx:pt>
          <cx:pt idx="315606">19</cx:pt>
          <cx:pt idx="315607">13</cx:pt>
          <cx:pt idx="315608">0</cx:pt>
          <cx:pt idx="315609">0</cx:pt>
          <cx:pt idx="315610">4</cx:pt>
          <cx:pt idx="315611">0</cx:pt>
          <cx:pt idx="315612">0</cx:pt>
          <cx:pt idx="315613">0</cx:pt>
          <cx:pt idx="315614">14</cx:pt>
          <cx:pt idx="315615">14</cx:pt>
          <cx:pt idx="315616">0</cx:pt>
          <cx:pt idx="315617">445</cx:pt>
          <cx:pt idx="315618">5</cx:pt>
          <cx:pt idx="315619">5</cx:pt>
          <cx:pt idx="315620">355</cx:pt>
          <cx:pt idx="315621">85</cx:pt>
          <cx:pt idx="315622">2</cx:pt>
          <cx:pt idx="315623">6</cx:pt>
          <cx:pt idx="315624">3</cx:pt>
          <cx:pt idx="315625">25</cx:pt>
          <cx:pt idx="315626">0</cx:pt>
          <cx:pt idx="315627">0</cx:pt>
          <cx:pt idx="315628">15</cx:pt>
          <cx:pt idx="315629">1</cx:pt>
          <cx:pt idx="315630">0</cx:pt>
          <cx:pt idx="315631">11</cx:pt>
          <cx:pt idx="315632">9</cx:pt>
          <cx:pt idx="315633">0</cx:pt>
          <cx:pt idx="315634">1</cx:pt>
          <cx:pt idx="315635">35</cx:pt>
          <cx:pt idx="315636">54</cx:pt>
          <cx:pt idx="315637">1</cx:pt>
          <cx:pt idx="315638">7</cx:pt>
          <cx:pt idx="315639">0</cx:pt>
          <cx:pt idx="315640">316</cx:pt>
          <cx:pt idx="315641">120</cx:pt>
          <cx:pt idx="315642">108</cx:pt>
          <cx:pt idx="315643">179</cx:pt>
          <cx:pt idx="315644">181</cx:pt>
          <cx:pt idx="315645">54</cx:pt>
          <cx:pt idx="315646">57</cx:pt>
          <cx:pt idx="315647">164</cx:pt>
          <cx:pt idx="315648">20</cx:pt>
          <cx:pt idx="315649">244</cx:pt>
          <cx:pt idx="315650">7</cx:pt>
          <cx:pt idx="315651">0</cx:pt>
          <cx:pt idx="315652">18</cx:pt>
          <cx:pt idx="315653">0</cx:pt>
          <cx:pt idx="315654">21</cx:pt>
          <cx:pt idx="315655">60</cx:pt>
          <cx:pt idx="315656">0</cx:pt>
          <cx:pt idx="315657">20</cx:pt>
          <cx:pt idx="315658">66</cx:pt>
          <cx:pt idx="315659">13</cx:pt>
          <cx:pt idx="315660">55</cx:pt>
          <cx:pt idx="315661">3</cx:pt>
          <cx:pt idx="315662">399</cx:pt>
          <cx:pt idx="315663">61</cx:pt>
          <cx:pt idx="315664">38</cx:pt>
          <cx:pt idx="315665">0</cx:pt>
          <cx:pt idx="315666">59</cx:pt>
          <cx:pt idx="315667">25</cx:pt>
          <cx:pt idx="315668">0</cx:pt>
          <cx:pt idx="315669">0</cx:pt>
          <cx:pt idx="315670">27</cx:pt>
          <cx:pt idx="315671">20</cx:pt>
          <cx:pt idx="315672">29</cx:pt>
          <cx:pt idx="315673">12</cx:pt>
          <cx:pt idx="315674">0</cx:pt>
          <cx:pt idx="315675">156</cx:pt>
          <cx:pt idx="315676">18</cx:pt>
          <cx:pt idx="315677">14</cx:pt>
          <cx:pt idx="315678">0</cx:pt>
          <cx:pt idx="315679">17</cx:pt>
          <cx:pt idx="315680">0</cx:pt>
          <cx:pt idx="315681">0</cx:pt>
          <cx:pt idx="315682">34</cx:pt>
          <cx:pt idx="315683">5</cx:pt>
          <cx:pt idx="315684">5</cx:pt>
          <cx:pt idx="315685">11</cx:pt>
          <cx:pt idx="315686">3</cx:pt>
          <cx:pt idx="315687">12</cx:pt>
          <cx:pt idx="315688">0</cx:pt>
          <cx:pt idx="315689">106</cx:pt>
          <cx:pt idx="315690">0</cx:pt>
          <cx:pt idx="315691">13</cx:pt>
          <cx:pt idx="315692">0</cx:pt>
          <cx:pt idx="315693">16</cx:pt>
          <cx:pt idx="315694">0</cx:pt>
          <cx:pt idx="315695">30</cx:pt>
          <cx:pt idx="315696">129</cx:pt>
          <cx:pt idx="315697">90</cx:pt>
          <cx:pt idx="315698">21</cx:pt>
          <cx:pt idx="315699">206</cx:pt>
          <cx:pt idx="315700">0</cx:pt>
          <cx:pt idx="315701">3</cx:pt>
          <cx:pt idx="315702">2</cx:pt>
          <cx:pt idx="315703">0</cx:pt>
          <cx:pt idx="315704">0</cx:pt>
          <cx:pt idx="315705">0</cx:pt>
          <cx:pt idx="315706">0</cx:pt>
          <cx:pt idx="315707">0</cx:pt>
          <cx:pt idx="315708">6</cx:pt>
          <cx:pt idx="315709">0</cx:pt>
          <cx:pt idx="315710">0</cx:pt>
          <cx:pt idx="315711">39</cx:pt>
          <cx:pt idx="315712">265</cx:pt>
          <cx:pt idx="315713">13</cx:pt>
          <cx:pt idx="315714">5</cx:pt>
          <cx:pt idx="315715">0</cx:pt>
          <cx:pt idx="315716">27</cx:pt>
          <cx:pt idx="315717">0</cx:pt>
          <cx:pt idx="315718">0</cx:pt>
          <cx:pt idx="315719">2</cx:pt>
          <cx:pt idx="315720">0</cx:pt>
          <cx:pt idx="315721">1</cx:pt>
          <cx:pt idx="315722">1</cx:pt>
          <cx:pt idx="315723">3</cx:pt>
          <cx:pt idx="315724">56</cx:pt>
          <cx:pt idx="315725">75</cx:pt>
          <cx:pt idx="315726">7</cx:pt>
          <cx:pt idx="315727">0</cx:pt>
          <cx:pt idx="315728">106</cx:pt>
          <cx:pt idx="315729">89</cx:pt>
          <cx:pt idx="315730">0</cx:pt>
          <cx:pt idx="315731">43</cx:pt>
          <cx:pt idx="315732">241</cx:pt>
          <cx:pt idx="315733">42</cx:pt>
          <cx:pt idx="315734">16</cx:pt>
          <cx:pt idx="315735">71</cx:pt>
          <cx:pt idx="315736">53</cx:pt>
          <cx:pt idx="315737">2</cx:pt>
          <cx:pt idx="315738">194</cx:pt>
          <cx:pt idx="315739">3</cx:pt>
          <cx:pt idx="315740">13</cx:pt>
          <cx:pt idx="315741">0</cx:pt>
          <cx:pt idx="315742">1</cx:pt>
          <cx:pt idx="315743">133</cx:pt>
          <cx:pt idx="315744">4</cx:pt>
          <cx:pt idx="315745">423</cx:pt>
          <cx:pt idx="315746">3</cx:pt>
          <cx:pt idx="315747">89</cx:pt>
          <cx:pt idx="315748">175</cx:pt>
          <cx:pt idx="315749">0</cx:pt>
          <cx:pt idx="315750">22</cx:pt>
          <cx:pt idx="315751">0</cx:pt>
          <cx:pt idx="315752">0</cx:pt>
          <cx:pt idx="315753">0</cx:pt>
          <cx:pt idx="315754">46</cx:pt>
          <cx:pt idx="315755">0</cx:pt>
          <cx:pt idx="315756">1</cx:pt>
          <cx:pt idx="315757">0</cx:pt>
          <cx:pt idx="315758">0</cx:pt>
          <cx:pt idx="315759">0</cx:pt>
          <cx:pt idx="315760">1</cx:pt>
          <cx:pt idx="315761">4</cx:pt>
          <cx:pt idx="315762">133</cx:pt>
          <cx:pt idx="315763">24</cx:pt>
          <cx:pt idx="315764">139</cx:pt>
          <cx:pt idx="315765">14</cx:pt>
          <cx:pt idx="315766">3</cx:pt>
          <cx:pt idx="315767">154</cx:pt>
          <cx:pt idx="315768">28</cx:pt>
          <cx:pt idx="315769">0</cx:pt>
          <cx:pt idx="315770">13</cx:pt>
          <cx:pt idx="315771">0</cx:pt>
          <cx:pt idx="315772">8</cx:pt>
          <cx:pt idx="315773">50</cx:pt>
          <cx:pt idx="315774">251</cx:pt>
          <cx:pt idx="315775">64</cx:pt>
          <cx:pt idx="315776">7</cx:pt>
          <cx:pt idx="315777">13</cx:pt>
          <cx:pt idx="315778">22</cx:pt>
          <cx:pt idx="315779">243</cx:pt>
          <cx:pt idx="315780">2</cx:pt>
          <cx:pt idx="315781">23</cx:pt>
          <cx:pt idx="315782">17</cx:pt>
          <cx:pt idx="315783">0</cx:pt>
          <cx:pt idx="315784">18</cx:pt>
          <cx:pt idx="315785">0</cx:pt>
          <cx:pt idx="315786">0</cx:pt>
          <cx:pt idx="315787">13</cx:pt>
          <cx:pt idx="315788">431</cx:pt>
          <cx:pt idx="315789">27</cx:pt>
          <cx:pt idx="315790">69</cx:pt>
          <cx:pt idx="315791">0</cx:pt>
          <cx:pt idx="315792">0</cx:pt>
          <cx:pt idx="315793">0</cx:pt>
          <cx:pt idx="315794">0</cx:pt>
          <cx:pt idx="315795">15</cx:pt>
          <cx:pt idx="315796">40</cx:pt>
          <cx:pt idx="315797">0</cx:pt>
          <cx:pt idx="315798">5</cx:pt>
          <cx:pt idx="315799">12</cx:pt>
          <cx:pt idx="315800">2</cx:pt>
          <cx:pt idx="315801">8</cx:pt>
          <cx:pt idx="315802">62</cx:pt>
          <cx:pt idx="315803">24</cx:pt>
          <cx:pt idx="315804">0</cx:pt>
          <cx:pt idx="315805">7</cx:pt>
          <cx:pt idx="315806">0</cx:pt>
          <cx:pt idx="315807">1</cx:pt>
          <cx:pt idx="315808">5</cx:pt>
          <cx:pt idx="315809">3</cx:pt>
          <cx:pt idx="315810">75</cx:pt>
          <cx:pt idx="315811">0</cx:pt>
          <cx:pt idx="315812">0</cx:pt>
          <cx:pt idx="315813">0</cx:pt>
          <cx:pt idx="315814">2</cx:pt>
          <cx:pt idx="315815">0</cx:pt>
          <cx:pt idx="315816">2</cx:pt>
          <cx:pt idx="315817">4</cx:pt>
          <cx:pt idx="315818">13</cx:pt>
          <cx:pt idx="315819">55</cx:pt>
          <cx:pt idx="315820">24</cx:pt>
          <cx:pt idx="315821">7</cx:pt>
          <cx:pt idx="315822">0</cx:pt>
          <cx:pt idx="315823">1</cx:pt>
          <cx:pt idx="315824">53</cx:pt>
          <cx:pt idx="315825">1</cx:pt>
          <cx:pt idx="315826">1</cx:pt>
          <cx:pt idx="315827">16</cx:pt>
          <cx:pt idx="315828">3</cx:pt>
          <cx:pt idx="315829">5</cx:pt>
          <cx:pt idx="315830">11</cx:pt>
          <cx:pt idx="315831">6</cx:pt>
          <cx:pt idx="315832">0</cx:pt>
          <cx:pt idx="315833">1</cx:pt>
          <cx:pt idx="315834">6</cx:pt>
          <cx:pt idx="315835">4</cx:pt>
          <cx:pt idx="315836">27</cx:pt>
          <cx:pt idx="315837">0</cx:pt>
          <cx:pt idx="315838">0</cx:pt>
          <cx:pt idx="315839">19</cx:pt>
          <cx:pt idx="315840">0</cx:pt>
          <cx:pt idx="315841">0</cx:pt>
          <cx:pt idx="315842">2</cx:pt>
          <cx:pt idx="315843">30</cx:pt>
          <cx:pt idx="315844">1</cx:pt>
          <cx:pt idx="315845">68</cx:pt>
          <cx:pt idx="315846">9</cx:pt>
          <cx:pt idx="315847">14</cx:pt>
          <cx:pt idx="315848">39</cx:pt>
          <cx:pt idx="315849">404</cx:pt>
          <cx:pt idx="315850">33</cx:pt>
          <cx:pt idx="315851">2</cx:pt>
          <cx:pt idx="315852">0</cx:pt>
          <cx:pt idx="315853">0</cx:pt>
          <cx:pt idx="315854">1</cx:pt>
          <cx:pt idx="315855">5</cx:pt>
          <cx:pt idx="315856">62</cx:pt>
          <cx:pt idx="315857">0</cx:pt>
          <cx:pt idx="315858">100</cx:pt>
          <cx:pt idx="315859">0</cx:pt>
          <cx:pt idx="315860">142</cx:pt>
          <cx:pt idx="315861">29</cx:pt>
          <cx:pt idx="315862">198</cx:pt>
          <cx:pt idx="315863">37</cx:pt>
          <cx:pt idx="315864">3</cx:pt>
          <cx:pt idx="315865">29</cx:pt>
          <cx:pt idx="315866">9</cx:pt>
          <cx:pt idx="315867">18</cx:pt>
          <cx:pt idx="315868">42</cx:pt>
          <cx:pt idx="315869">1</cx:pt>
          <cx:pt idx="315870">0</cx:pt>
          <cx:pt idx="315871">1</cx:pt>
          <cx:pt idx="315872">23</cx:pt>
          <cx:pt idx="315873">4</cx:pt>
          <cx:pt idx="315874">90</cx:pt>
          <cx:pt idx="315875">0</cx:pt>
          <cx:pt idx="315876">261</cx:pt>
          <cx:pt idx="315877">12</cx:pt>
          <cx:pt idx="315878">5</cx:pt>
          <cx:pt idx="315879">0</cx:pt>
          <cx:pt idx="315880">0</cx:pt>
          <cx:pt idx="315881">33</cx:pt>
          <cx:pt idx="315882">0</cx:pt>
          <cx:pt idx="315883">0</cx:pt>
          <cx:pt idx="315884">0</cx:pt>
          <cx:pt idx="315885">1</cx:pt>
          <cx:pt idx="315886">0</cx:pt>
          <cx:pt idx="315887">30</cx:pt>
          <cx:pt idx="315888">17</cx:pt>
          <cx:pt idx="315889">3</cx:pt>
          <cx:pt idx="315890">0</cx:pt>
          <cx:pt idx="315891">0</cx:pt>
          <cx:pt idx="315892">1</cx:pt>
          <cx:pt idx="315893">6</cx:pt>
          <cx:pt idx="315894">151</cx:pt>
          <cx:pt idx="315895">8</cx:pt>
          <cx:pt idx="315896">8</cx:pt>
          <cx:pt idx="315897">14</cx:pt>
          <cx:pt idx="315898">7</cx:pt>
          <cx:pt idx="315899">0</cx:pt>
          <cx:pt idx="315900">8</cx:pt>
          <cx:pt idx="315901">0</cx:pt>
          <cx:pt idx="315902">0</cx:pt>
          <cx:pt idx="315903">14</cx:pt>
          <cx:pt idx="315904">7</cx:pt>
          <cx:pt idx="315905">2</cx:pt>
          <cx:pt idx="315906">215</cx:pt>
          <cx:pt idx="315907">0</cx:pt>
          <cx:pt idx="315908">33</cx:pt>
          <cx:pt idx="315909">20</cx:pt>
          <cx:pt idx="315910">13</cx:pt>
          <cx:pt idx="315911">6</cx:pt>
          <cx:pt idx="315912">110</cx:pt>
          <cx:pt idx="315913">0</cx:pt>
          <cx:pt idx="315914">0</cx:pt>
          <cx:pt idx="315915">2</cx:pt>
          <cx:pt idx="315916">15</cx:pt>
          <cx:pt idx="315917">5</cx:pt>
          <cx:pt idx="315918">3</cx:pt>
          <cx:pt idx="315919">25</cx:pt>
          <cx:pt idx="315920">42</cx:pt>
          <cx:pt idx="315921">0</cx:pt>
          <cx:pt idx="315922">0</cx:pt>
          <cx:pt idx="315923">1</cx:pt>
          <cx:pt idx="315924">12</cx:pt>
          <cx:pt idx="315925">619</cx:pt>
          <cx:pt idx="315926">0</cx:pt>
          <cx:pt idx="315927">0</cx:pt>
          <cx:pt idx="315928">8</cx:pt>
          <cx:pt idx="315929">0</cx:pt>
          <cx:pt idx="315930">0</cx:pt>
          <cx:pt idx="315931">9</cx:pt>
          <cx:pt idx="315932">17</cx:pt>
          <cx:pt idx="315933">5</cx:pt>
          <cx:pt idx="315934">0</cx:pt>
          <cx:pt idx="315935">6</cx:pt>
          <cx:pt idx="315936">40</cx:pt>
          <cx:pt idx="315937">0</cx:pt>
          <cx:pt idx="315938">22</cx:pt>
          <cx:pt idx="315939">22</cx:pt>
          <cx:pt idx="315940">3</cx:pt>
          <cx:pt idx="315941">0</cx:pt>
          <cx:pt idx="315942">0</cx:pt>
          <cx:pt idx="315943">0</cx:pt>
          <cx:pt idx="315944">0</cx:pt>
          <cx:pt idx="315945">0</cx:pt>
          <cx:pt idx="315946">2</cx:pt>
          <cx:pt idx="315947">0</cx:pt>
          <cx:pt idx="315948">82</cx:pt>
          <cx:pt idx="315949">3</cx:pt>
          <cx:pt idx="315950">48</cx:pt>
          <cx:pt idx="315951">4</cx:pt>
          <cx:pt idx="315952">18</cx:pt>
          <cx:pt idx="315953">4</cx:pt>
          <cx:pt idx="315954">24</cx:pt>
          <cx:pt idx="315955">2</cx:pt>
          <cx:pt idx="315956">87</cx:pt>
          <cx:pt idx="315957">0</cx:pt>
          <cx:pt idx="315958">2</cx:pt>
          <cx:pt idx="315959">7</cx:pt>
          <cx:pt idx="315960">14</cx:pt>
          <cx:pt idx="315961">49</cx:pt>
          <cx:pt idx="315962">52</cx:pt>
          <cx:pt idx="315963">0</cx:pt>
          <cx:pt idx="315964">22</cx:pt>
          <cx:pt idx="315965">0</cx:pt>
          <cx:pt idx="315966">0</cx:pt>
          <cx:pt idx="315967">1</cx:pt>
          <cx:pt idx="315968">0</cx:pt>
          <cx:pt idx="315969">0</cx:pt>
          <cx:pt idx="315970">2</cx:pt>
          <cx:pt idx="315971">22</cx:pt>
          <cx:pt idx="315972">34</cx:pt>
          <cx:pt idx="315973">20</cx:pt>
          <cx:pt idx="315974">830</cx:pt>
          <cx:pt idx="315975">24</cx:pt>
          <cx:pt idx="315976">1</cx:pt>
          <cx:pt idx="315977">1</cx:pt>
          <cx:pt idx="315978">0</cx:pt>
          <cx:pt idx="315979">3</cx:pt>
          <cx:pt idx="315980">26</cx:pt>
          <cx:pt idx="315981">7</cx:pt>
          <cx:pt idx="315982">344</cx:pt>
          <cx:pt idx="315983">57</cx:pt>
          <cx:pt idx="315984">0</cx:pt>
          <cx:pt idx="315985">0</cx:pt>
          <cx:pt idx="315986">66</cx:pt>
          <cx:pt idx="315987">47</cx:pt>
          <cx:pt idx="315988">18</cx:pt>
          <cx:pt idx="315989">0</cx:pt>
          <cx:pt idx="315990">0</cx:pt>
          <cx:pt idx="315991">15</cx:pt>
          <cx:pt idx="315992">280</cx:pt>
          <cx:pt idx="315993">27</cx:pt>
          <cx:pt idx="315994">126</cx:pt>
          <cx:pt idx="315995">31</cx:pt>
          <cx:pt idx="315996">21</cx:pt>
          <cx:pt idx="315997">1</cx:pt>
          <cx:pt idx="315998">29</cx:pt>
          <cx:pt idx="315999">104</cx:pt>
          <cx:pt idx="316000">1</cx:pt>
          <cx:pt idx="316001">3</cx:pt>
          <cx:pt idx="316002">0</cx:pt>
          <cx:pt idx="316003">185</cx:pt>
          <cx:pt idx="316004">0</cx:pt>
          <cx:pt idx="316005">12</cx:pt>
          <cx:pt idx="316006">13</cx:pt>
          <cx:pt idx="316007">8</cx:pt>
          <cx:pt idx="316008">41</cx:pt>
          <cx:pt idx="316009">333</cx:pt>
          <cx:pt idx="316010">2</cx:pt>
          <cx:pt idx="316011">0</cx:pt>
          <cx:pt idx="316012">11</cx:pt>
          <cx:pt idx="316013">140</cx:pt>
          <cx:pt idx="316014">6</cx:pt>
          <cx:pt idx="316015">0</cx:pt>
          <cx:pt idx="316016">1</cx:pt>
          <cx:pt idx="316017">3</cx:pt>
          <cx:pt idx="316018">1</cx:pt>
          <cx:pt idx="316019">1</cx:pt>
          <cx:pt idx="316020">140</cx:pt>
          <cx:pt idx="316021">50</cx:pt>
          <cx:pt idx="316022">0</cx:pt>
          <cx:pt idx="316023">41</cx:pt>
          <cx:pt idx="316024">13</cx:pt>
          <cx:pt idx="316025">29</cx:pt>
          <cx:pt idx="316026">6</cx:pt>
          <cx:pt idx="316027">9</cx:pt>
          <cx:pt idx="316028">3</cx:pt>
          <cx:pt idx="316029">119</cx:pt>
          <cx:pt idx="316030">128</cx:pt>
          <cx:pt idx="316031">101</cx:pt>
          <cx:pt idx="316032">56</cx:pt>
          <cx:pt idx="316033">63</cx:pt>
          <cx:pt idx="316034">17</cx:pt>
          <cx:pt idx="316035">0</cx:pt>
          <cx:pt idx="316036">22</cx:pt>
          <cx:pt idx="316037">47</cx:pt>
          <cx:pt idx="316038">7</cx:pt>
          <cx:pt idx="316039">6</cx:pt>
          <cx:pt idx="316040">0</cx:pt>
          <cx:pt idx="316041">3</cx:pt>
          <cx:pt idx="316042">39</cx:pt>
          <cx:pt idx="316043">0</cx:pt>
          <cx:pt idx="316044">0</cx:pt>
          <cx:pt idx="316045">0</cx:pt>
          <cx:pt idx="316046">0</cx:pt>
          <cx:pt idx="316047">16</cx:pt>
          <cx:pt idx="316048">0</cx:pt>
          <cx:pt idx="316049">4</cx:pt>
          <cx:pt idx="316050">0</cx:pt>
          <cx:pt idx="316051">21</cx:pt>
          <cx:pt idx="316052">0</cx:pt>
          <cx:pt idx="316053">91</cx:pt>
          <cx:pt idx="316054">1</cx:pt>
          <cx:pt idx="316055">2</cx:pt>
          <cx:pt idx="316056">109</cx:pt>
          <cx:pt idx="316057">442</cx:pt>
          <cx:pt idx="316058">1</cx:pt>
          <cx:pt idx="316059">0</cx:pt>
          <cx:pt idx="316060">4</cx:pt>
          <cx:pt idx="316061">164</cx:pt>
          <cx:pt idx="316062">1</cx:pt>
          <cx:pt idx="316063">0</cx:pt>
          <cx:pt idx="316064">10</cx:pt>
          <cx:pt idx="316065">0</cx:pt>
          <cx:pt idx="316066">0</cx:pt>
          <cx:pt idx="316067">90</cx:pt>
          <cx:pt idx="316068">2</cx:pt>
          <cx:pt idx="316069">34</cx:pt>
          <cx:pt idx="316070">119</cx:pt>
          <cx:pt idx="316071">56</cx:pt>
          <cx:pt idx="316072">0</cx:pt>
          <cx:pt idx="316073">26</cx:pt>
          <cx:pt idx="316074">8</cx:pt>
          <cx:pt idx="316075">14</cx:pt>
          <cx:pt idx="316076">0</cx:pt>
          <cx:pt idx="316077">3</cx:pt>
          <cx:pt idx="316078">1</cx:pt>
          <cx:pt idx="316079">10</cx:pt>
          <cx:pt idx="316080">0</cx:pt>
          <cx:pt idx="316081">0</cx:pt>
          <cx:pt idx="316082">0</cx:pt>
          <cx:pt idx="316083">0</cx:pt>
          <cx:pt idx="316084">21</cx:pt>
          <cx:pt idx="316085">103</cx:pt>
          <cx:pt idx="316086">57</cx:pt>
          <cx:pt idx="316087">23</cx:pt>
          <cx:pt idx="316088">305</cx:pt>
          <cx:pt idx="316089">7</cx:pt>
          <cx:pt idx="316090">6</cx:pt>
          <cx:pt idx="316091">0</cx:pt>
          <cx:pt idx="316092">0</cx:pt>
          <cx:pt idx="316093">30</cx:pt>
          <cx:pt idx="316094">56</cx:pt>
          <cx:pt idx="316095">1</cx:pt>
          <cx:pt idx="316096">0</cx:pt>
          <cx:pt idx="316097">1</cx:pt>
          <cx:pt idx="316098">18</cx:pt>
          <cx:pt idx="316099">51</cx:pt>
          <cx:pt idx="316100">3</cx:pt>
          <cx:pt idx="316101">28</cx:pt>
          <cx:pt idx="316102">170</cx:pt>
          <cx:pt idx="316103">0</cx:pt>
          <cx:pt idx="316104">52</cx:pt>
          <cx:pt idx="316105">0</cx:pt>
          <cx:pt idx="316106">467</cx:pt>
          <cx:pt idx="316107">202</cx:pt>
          <cx:pt idx="316108">63</cx:pt>
          <cx:pt idx="316109">49</cx:pt>
          <cx:pt idx="316110">5</cx:pt>
          <cx:pt idx="316111">3</cx:pt>
          <cx:pt idx="316112">35</cx:pt>
          <cx:pt idx="316113">36</cx:pt>
          <cx:pt idx="316114">1</cx:pt>
          <cx:pt idx="316115">56</cx:pt>
          <cx:pt idx="316116">0</cx:pt>
          <cx:pt idx="316117">0</cx:pt>
          <cx:pt idx="316118">0</cx:pt>
          <cx:pt idx="316119">1</cx:pt>
          <cx:pt idx="316120">17</cx:pt>
          <cx:pt idx="316121">23</cx:pt>
          <cx:pt idx="316122">1</cx:pt>
          <cx:pt idx="316123">4</cx:pt>
          <cx:pt idx="316124">439</cx:pt>
          <cx:pt idx="316125">37</cx:pt>
          <cx:pt idx="316126">244</cx:pt>
          <cx:pt idx="316127">150</cx:pt>
          <cx:pt idx="316128">747</cx:pt>
          <cx:pt idx="316129">77</cx:pt>
          <cx:pt idx="316130">4</cx:pt>
          <cx:pt idx="316131">225</cx:pt>
          <cx:pt idx="316132">1</cx:pt>
          <cx:pt idx="316133">0</cx:pt>
          <cx:pt idx="316134">16</cx:pt>
          <cx:pt idx="316135">3</cx:pt>
          <cx:pt idx="316136">101</cx:pt>
          <cx:pt idx="316137">18</cx:pt>
          <cx:pt idx="316138">22</cx:pt>
          <cx:pt idx="316139">14</cx:pt>
          <cx:pt idx="316140">0</cx:pt>
          <cx:pt idx="316141">1</cx:pt>
          <cx:pt idx="316142">2</cx:pt>
          <cx:pt idx="316143">12</cx:pt>
          <cx:pt idx="316144">139</cx:pt>
          <cx:pt idx="316145">1</cx:pt>
          <cx:pt idx="316146">1</cx:pt>
          <cx:pt idx="316147">0</cx:pt>
          <cx:pt idx="316148">11</cx:pt>
          <cx:pt idx="316149">0</cx:pt>
          <cx:pt idx="316150">8</cx:pt>
          <cx:pt idx="316151">0</cx:pt>
          <cx:pt idx="316152">3</cx:pt>
          <cx:pt idx="316153">0</cx:pt>
          <cx:pt idx="316154">0</cx:pt>
          <cx:pt idx="316155">0</cx:pt>
          <cx:pt idx="316156">59</cx:pt>
          <cx:pt idx="316157">36</cx:pt>
          <cx:pt idx="316158">0</cx:pt>
          <cx:pt idx="316159">76</cx:pt>
          <cx:pt idx="316160">9</cx:pt>
          <cx:pt idx="316161">12</cx:pt>
          <cx:pt idx="316162">561</cx:pt>
          <cx:pt idx="316163">15</cx:pt>
          <cx:pt idx="316164">0</cx:pt>
          <cx:pt idx="316165">5</cx:pt>
          <cx:pt idx="316166">4</cx:pt>
          <cx:pt idx="316167">22</cx:pt>
          <cx:pt idx="316168">4</cx:pt>
          <cx:pt idx="316169">0</cx:pt>
          <cx:pt idx="316170">0</cx:pt>
          <cx:pt idx="316171">6</cx:pt>
          <cx:pt idx="316172">69</cx:pt>
          <cx:pt idx="316173">0</cx:pt>
          <cx:pt idx="316174">0</cx:pt>
          <cx:pt idx="316175">0</cx:pt>
          <cx:pt idx="316176">0</cx:pt>
          <cx:pt idx="316177">20</cx:pt>
          <cx:pt idx="316178">0</cx:pt>
          <cx:pt idx="316179">87</cx:pt>
          <cx:pt idx="316180">40</cx:pt>
          <cx:pt idx="316181">28</cx:pt>
          <cx:pt idx="316182">20</cx:pt>
          <cx:pt idx="316183">2</cx:pt>
          <cx:pt idx="316184">0</cx:pt>
          <cx:pt idx="316185">0</cx:pt>
          <cx:pt idx="316186">118</cx:pt>
          <cx:pt idx="316187">279</cx:pt>
          <cx:pt idx="316188">22</cx:pt>
          <cx:pt idx="316189">0</cx:pt>
          <cx:pt idx="316190">110</cx:pt>
          <cx:pt idx="316191">13</cx:pt>
          <cx:pt idx="316192">4</cx:pt>
          <cx:pt idx="316193">1</cx:pt>
          <cx:pt idx="316194">182</cx:pt>
          <cx:pt idx="316195">41</cx:pt>
          <cx:pt idx="316196">0</cx:pt>
          <cx:pt idx="316197">1</cx:pt>
          <cx:pt idx="316198">56</cx:pt>
          <cx:pt idx="316199">22</cx:pt>
          <cx:pt idx="316200">15</cx:pt>
          <cx:pt idx="316201">8</cx:pt>
          <cx:pt idx="316202">86</cx:pt>
          <cx:pt idx="316203">275</cx:pt>
          <cx:pt idx="316204">128</cx:pt>
          <cx:pt idx="316205">3</cx:pt>
          <cx:pt idx="316206">70</cx:pt>
          <cx:pt idx="316207">2</cx:pt>
          <cx:pt idx="316208">53</cx:pt>
          <cx:pt idx="316209">38</cx:pt>
          <cx:pt idx="316210">5</cx:pt>
          <cx:pt idx="316211">0</cx:pt>
          <cx:pt idx="316212">316</cx:pt>
          <cx:pt idx="316213">0</cx:pt>
          <cx:pt idx="316214">0</cx:pt>
          <cx:pt idx="316215">0</cx:pt>
          <cx:pt idx="316216">18</cx:pt>
          <cx:pt idx="316217">121</cx:pt>
          <cx:pt idx="316218">55</cx:pt>
          <cx:pt idx="316219">148</cx:pt>
          <cx:pt idx="316220">701</cx:pt>
          <cx:pt idx="316221">7</cx:pt>
          <cx:pt idx="316222">0</cx:pt>
          <cx:pt idx="316223">1</cx:pt>
          <cx:pt idx="316224">26</cx:pt>
          <cx:pt idx="316225">3</cx:pt>
          <cx:pt idx="316226">62</cx:pt>
          <cx:pt idx="316227">5</cx:pt>
          <cx:pt idx="316228">22</cx:pt>
          <cx:pt idx="316229">0</cx:pt>
          <cx:pt idx="316230">56</cx:pt>
          <cx:pt idx="316231">0</cx:pt>
          <cx:pt idx="316232">1</cx:pt>
          <cx:pt idx="316233">0</cx:pt>
          <cx:pt idx="316234">4</cx:pt>
          <cx:pt idx="316235">49</cx:pt>
          <cx:pt idx="316236">1</cx:pt>
          <cx:pt idx="316237">0</cx:pt>
          <cx:pt idx="316238">203</cx:pt>
          <cx:pt idx="316239">82</cx:pt>
          <cx:pt idx="316240">49</cx:pt>
          <cx:pt idx="316241">41</cx:pt>
          <cx:pt idx="316242">11</cx:pt>
          <cx:pt idx="316243">5</cx:pt>
          <cx:pt idx="316244">17</cx:pt>
          <cx:pt idx="316245">19</cx:pt>
          <cx:pt idx="316246">8</cx:pt>
          <cx:pt idx="316247">0</cx:pt>
          <cx:pt idx="316248">0</cx:pt>
          <cx:pt idx="316249">63</cx:pt>
          <cx:pt idx="316250">0</cx:pt>
          <cx:pt idx="316251">28</cx:pt>
          <cx:pt idx="316252">37</cx:pt>
          <cx:pt idx="316253">227</cx:pt>
          <cx:pt idx="316254">65</cx:pt>
          <cx:pt idx="316255">36</cx:pt>
          <cx:pt idx="316256">0</cx:pt>
          <cx:pt idx="316257">36</cx:pt>
          <cx:pt idx="316258">27</cx:pt>
          <cx:pt idx="316259">0</cx:pt>
          <cx:pt idx="316260">0</cx:pt>
          <cx:pt idx="316261">10</cx:pt>
          <cx:pt idx="316262">9</cx:pt>
          <cx:pt idx="316263">34</cx:pt>
          <cx:pt idx="316264">3</cx:pt>
          <cx:pt idx="316265">1</cx:pt>
          <cx:pt idx="316266">63</cx:pt>
          <cx:pt idx="316267">0</cx:pt>
          <cx:pt idx="316268">14</cx:pt>
          <cx:pt idx="316269">28</cx:pt>
          <cx:pt idx="316270">2</cx:pt>
          <cx:pt idx="316271">20</cx:pt>
          <cx:pt idx="316272">5</cx:pt>
          <cx:pt idx="316273">0</cx:pt>
          <cx:pt idx="316274">0</cx:pt>
          <cx:pt idx="316275">0</cx:pt>
          <cx:pt idx="316276">0</cx:pt>
          <cx:pt idx="316277">0</cx:pt>
          <cx:pt idx="316278">0</cx:pt>
          <cx:pt idx="316279">0</cx:pt>
          <cx:pt idx="316280">0</cx:pt>
          <cx:pt idx="316281">32</cx:pt>
          <cx:pt idx="316282">26</cx:pt>
          <cx:pt idx="316283">0</cx:pt>
          <cx:pt idx="316284">0</cx:pt>
          <cx:pt idx="316285">112</cx:pt>
          <cx:pt idx="316286">0</cx:pt>
          <cx:pt idx="316287">0</cx:pt>
          <cx:pt idx="316288">0</cx:pt>
          <cx:pt idx="316289">0</cx:pt>
          <cx:pt idx="316290">50</cx:pt>
          <cx:pt idx="316291">0</cx:pt>
          <cx:pt idx="316292">0</cx:pt>
          <cx:pt idx="316293">0</cx:pt>
          <cx:pt idx="316294">297</cx:pt>
          <cx:pt idx="316295">75</cx:pt>
          <cx:pt idx="316296">17</cx:pt>
          <cx:pt idx="316297">7</cx:pt>
          <cx:pt idx="316298">72</cx:pt>
          <cx:pt idx="316299">0</cx:pt>
          <cx:pt idx="316300">0</cx:pt>
          <cx:pt idx="316301">1</cx:pt>
          <cx:pt idx="316302">1</cx:pt>
          <cx:pt idx="316303">0</cx:pt>
          <cx:pt idx="316304">0</cx:pt>
          <cx:pt idx="316305">447</cx:pt>
          <cx:pt idx="316306">0</cx:pt>
          <cx:pt idx="316307">0</cx:pt>
          <cx:pt idx="316308">0</cx:pt>
          <cx:pt idx="316309">0</cx:pt>
          <cx:pt idx="316310">5</cx:pt>
          <cx:pt idx="316311">282</cx:pt>
          <cx:pt idx="316312">42</cx:pt>
          <cx:pt idx="316313">1</cx:pt>
          <cx:pt idx="316314">4</cx:pt>
          <cx:pt idx="316315">0</cx:pt>
          <cx:pt idx="316316">62</cx:pt>
          <cx:pt idx="316317">1</cx:pt>
          <cx:pt idx="316318">0</cx:pt>
          <cx:pt idx="316319">86</cx:pt>
          <cx:pt idx="316320">196</cx:pt>
          <cx:pt idx="316321">21</cx:pt>
          <cx:pt idx="316322">21</cx:pt>
          <cx:pt idx="316323">112</cx:pt>
          <cx:pt idx="316324">17</cx:pt>
          <cx:pt idx="316325">1</cx:pt>
          <cx:pt idx="316326">232</cx:pt>
          <cx:pt idx="316327">23</cx:pt>
          <cx:pt idx="316328">1</cx:pt>
          <cx:pt idx="316329">0</cx:pt>
          <cx:pt idx="316330">0</cx:pt>
          <cx:pt idx="316331">0</cx:pt>
          <cx:pt idx="316332">1</cx:pt>
          <cx:pt idx="316333">1</cx:pt>
          <cx:pt idx="316334">14</cx:pt>
          <cx:pt idx="316335">0</cx:pt>
          <cx:pt idx="316336">29</cx:pt>
          <cx:pt idx="316337">782</cx:pt>
          <cx:pt idx="316338">3</cx:pt>
          <cx:pt idx="316339">0</cx:pt>
          <cx:pt idx="316340">17</cx:pt>
          <cx:pt idx="316341">0</cx:pt>
          <cx:pt idx="316342">13</cx:pt>
          <cx:pt idx="316343">502</cx:pt>
          <cx:pt idx="316344">1</cx:pt>
          <cx:pt idx="316345">45</cx:pt>
          <cx:pt idx="316346">20</cx:pt>
          <cx:pt idx="316347">16</cx:pt>
          <cx:pt idx="316348">4</cx:pt>
          <cx:pt idx="316349">10</cx:pt>
          <cx:pt idx="316350">71</cx:pt>
          <cx:pt idx="316351">24</cx:pt>
          <cx:pt idx="316352">1</cx:pt>
          <cx:pt idx="316353">33</cx:pt>
          <cx:pt idx="316354">0</cx:pt>
          <cx:pt idx="316355">17</cx:pt>
          <cx:pt idx="316356">0</cx:pt>
          <cx:pt idx="316357">1</cx:pt>
          <cx:pt idx="316358">0</cx:pt>
          <cx:pt idx="316359">1</cx:pt>
          <cx:pt idx="316360">33</cx:pt>
          <cx:pt idx="316361">1</cx:pt>
          <cx:pt idx="316362">76</cx:pt>
          <cx:pt idx="316363">280</cx:pt>
          <cx:pt idx="316364">6</cx:pt>
          <cx:pt idx="316365">34</cx:pt>
          <cx:pt idx="316366">461</cx:pt>
          <cx:pt idx="316367">182</cx:pt>
          <cx:pt idx="316368">0</cx:pt>
          <cx:pt idx="316369">2</cx:pt>
          <cx:pt idx="316370">0</cx:pt>
          <cx:pt idx="316371">3</cx:pt>
          <cx:pt idx="316372">0</cx:pt>
          <cx:pt idx="316373">2</cx:pt>
          <cx:pt idx="316374">4</cx:pt>
          <cx:pt idx="316375">50</cx:pt>
          <cx:pt idx="316376">212</cx:pt>
          <cx:pt idx="316377">0</cx:pt>
          <cx:pt idx="316378">37</cx:pt>
          <cx:pt idx="316379">79</cx:pt>
          <cx:pt idx="316380">111</cx:pt>
          <cx:pt idx="316381">92</cx:pt>
          <cx:pt idx="316382">45</cx:pt>
          <cx:pt idx="316383">56</cx:pt>
          <cx:pt idx="316384">0</cx:pt>
          <cx:pt idx="316385">151</cx:pt>
          <cx:pt idx="316386">0</cx:pt>
          <cx:pt idx="316387">128</cx:pt>
          <cx:pt idx="316388">0</cx:pt>
          <cx:pt idx="316389">2</cx:pt>
          <cx:pt idx="316390">1</cx:pt>
          <cx:pt idx="316391">0</cx:pt>
          <cx:pt idx="316392">54</cx:pt>
          <cx:pt idx="316393">0</cx:pt>
          <cx:pt idx="316394">0</cx:pt>
          <cx:pt idx="316395">0</cx:pt>
          <cx:pt idx="316396">7</cx:pt>
          <cx:pt idx="316397">0</cx:pt>
          <cx:pt idx="316398">6</cx:pt>
          <cx:pt idx="316399">0</cx:pt>
          <cx:pt idx="316400">0</cx:pt>
          <cx:pt idx="316401">47</cx:pt>
          <cx:pt idx="316402">1</cx:pt>
          <cx:pt idx="316403">21</cx:pt>
          <cx:pt idx="316404">1</cx:pt>
          <cx:pt idx="316405">3</cx:pt>
          <cx:pt idx="316406">54</cx:pt>
          <cx:pt idx="316407">7</cx:pt>
          <cx:pt idx="316408">9</cx:pt>
          <cx:pt idx="316409">4</cx:pt>
          <cx:pt idx="316410">82</cx:pt>
          <cx:pt idx="316411">228</cx:pt>
          <cx:pt idx="316412">55</cx:pt>
          <cx:pt idx="316413">8</cx:pt>
          <cx:pt idx="316414">0</cx:pt>
          <cx:pt idx="316415">0</cx:pt>
          <cx:pt idx="316416">0</cx:pt>
          <cx:pt idx="316417">0</cx:pt>
          <cx:pt idx="316418">1</cx:pt>
          <cx:pt idx="316419">30</cx:pt>
          <cx:pt idx="316420">6</cx:pt>
          <cx:pt idx="316421">0</cx:pt>
          <cx:pt idx="316422">0</cx:pt>
          <cx:pt idx="316423">0</cx:pt>
          <cx:pt idx="316424">0</cx:pt>
          <cx:pt idx="316425">0</cx:pt>
          <cx:pt idx="316426">64</cx:pt>
          <cx:pt idx="316427">1</cx:pt>
          <cx:pt idx="316428">30</cx:pt>
          <cx:pt idx="316429">8</cx:pt>
          <cx:pt idx="316430">224</cx:pt>
          <cx:pt idx="316431">106</cx:pt>
          <cx:pt idx="316432">8</cx:pt>
          <cx:pt idx="316433">6</cx:pt>
          <cx:pt idx="316434">29</cx:pt>
          <cx:pt idx="316435">63</cx:pt>
          <cx:pt idx="316436">0</cx:pt>
          <cx:pt idx="316437">54</cx:pt>
          <cx:pt idx="316438">3</cx:pt>
          <cx:pt idx="316439">7</cx:pt>
          <cx:pt idx="316440">3</cx:pt>
          <cx:pt idx="316441">85</cx:pt>
          <cx:pt idx="316442">0</cx:pt>
          <cx:pt idx="316443">1</cx:pt>
          <cx:pt idx="316444">559</cx:pt>
          <cx:pt idx="316445">691</cx:pt>
          <cx:pt idx="316446">24</cx:pt>
          <cx:pt idx="316447">0</cx:pt>
          <cx:pt idx="316448">0</cx:pt>
          <cx:pt idx="316449">4</cx:pt>
          <cx:pt idx="316450">1</cx:pt>
          <cx:pt idx="316451">7</cx:pt>
          <cx:pt idx="316452">13</cx:pt>
          <cx:pt idx="316453">16</cx:pt>
          <cx:pt idx="316454">0</cx:pt>
          <cx:pt idx="316455">0</cx:pt>
          <cx:pt idx="316456">1</cx:pt>
          <cx:pt idx="316457">0</cx:pt>
          <cx:pt idx="316458">1</cx:pt>
          <cx:pt idx="316459">18</cx:pt>
          <cx:pt idx="316460">2</cx:pt>
          <cx:pt idx="316461">14</cx:pt>
          <cx:pt idx="316462">0</cx:pt>
          <cx:pt idx="316463">0</cx:pt>
          <cx:pt idx="316464">3</cx:pt>
          <cx:pt idx="316465">218</cx:pt>
          <cx:pt idx="316466">1</cx:pt>
          <cx:pt idx="316467">11</cx:pt>
          <cx:pt idx="316468">4</cx:pt>
          <cx:pt idx="316469">2</cx:pt>
          <cx:pt idx="316470">0</cx:pt>
          <cx:pt idx="316471">1</cx:pt>
          <cx:pt idx="316472">8</cx:pt>
          <cx:pt idx="316473">0</cx:pt>
          <cx:pt idx="316474">0</cx:pt>
          <cx:pt idx="316475">0</cx:pt>
          <cx:pt idx="316476">4</cx:pt>
          <cx:pt idx="316477">0</cx:pt>
          <cx:pt idx="316478">323</cx:pt>
          <cx:pt idx="316479">9</cx:pt>
          <cx:pt idx="316480">2</cx:pt>
          <cx:pt idx="316481">13</cx:pt>
          <cx:pt idx="316482">3</cx:pt>
          <cx:pt idx="316483">278</cx:pt>
          <cx:pt idx="316484">0</cx:pt>
          <cx:pt idx="316485">104</cx:pt>
          <cx:pt idx="316486">1</cx:pt>
          <cx:pt idx="316487">14</cx:pt>
          <cx:pt idx="316488">8</cx:pt>
          <cx:pt idx="316489">50</cx:pt>
          <cx:pt idx="316490">0</cx:pt>
          <cx:pt idx="316491">34</cx:pt>
          <cx:pt idx="316492">6</cx:pt>
          <cx:pt idx="316493">45</cx:pt>
          <cx:pt idx="316494">13</cx:pt>
          <cx:pt idx="316495">17</cx:pt>
          <cx:pt idx="316496">3</cx:pt>
          <cx:pt idx="316497">0</cx:pt>
          <cx:pt idx="316498">0</cx:pt>
          <cx:pt idx="316499">9</cx:pt>
          <cx:pt idx="316500">0</cx:pt>
          <cx:pt idx="316501">1</cx:pt>
          <cx:pt idx="316502">18</cx:pt>
          <cx:pt idx="316503">20</cx:pt>
          <cx:pt idx="316504">7</cx:pt>
          <cx:pt idx="316505">72</cx:pt>
          <cx:pt idx="316506">90</cx:pt>
          <cx:pt idx="316507">3</cx:pt>
          <cx:pt idx="316508">0</cx:pt>
          <cx:pt idx="316509">17</cx:pt>
          <cx:pt idx="316510">1</cx:pt>
          <cx:pt idx="316511">17</cx:pt>
          <cx:pt idx="316512">0</cx:pt>
          <cx:pt idx="316513">4</cx:pt>
          <cx:pt idx="316514">0</cx:pt>
          <cx:pt idx="316515">0</cx:pt>
          <cx:pt idx="316516">1</cx:pt>
          <cx:pt idx="316517">9</cx:pt>
          <cx:pt idx="316518">0</cx:pt>
          <cx:pt idx="316519">0</cx:pt>
          <cx:pt idx="316520">24</cx:pt>
          <cx:pt idx="316521">126</cx:pt>
          <cx:pt idx="316522">0</cx:pt>
          <cx:pt idx="316523">106</cx:pt>
          <cx:pt idx="316524">1</cx:pt>
          <cx:pt idx="316525">12</cx:pt>
          <cx:pt idx="316526">31</cx:pt>
          <cx:pt idx="316527">12</cx:pt>
          <cx:pt idx="316528">21</cx:pt>
          <cx:pt idx="316529">1</cx:pt>
          <cx:pt idx="316530">7</cx:pt>
          <cx:pt idx="316531">93</cx:pt>
          <cx:pt idx="316532">33</cx:pt>
          <cx:pt idx="316533">2</cx:pt>
          <cx:pt idx="316534">0</cx:pt>
          <cx:pt idx="316535">0</cx:pt>
          <cx:pt idx="316536">67</cx:pt>
          <cx:pt idx="316537">11</cx:pt>
          <cx:pt idx="316538">1</cx:pt>
          <cx:pt idx="316539">6</cx:pt>
          <cx:pt idx="316540">0</cx:pt>
          <cx:pt idx="316541">1</cx:pt>
          <cx:pt idx="316542">8</cx:pt>
          <cx:pt idx="316543">62</cx:pt>
          <cx:pt idx="316544">9</cx:pt>
          <cx:pt idx="316545">0</cx:pt>
          <cx:pt idx="316546">16</cx:pt>
          <cx:pt idx="316547">122</cx:pt>
          <cx:pt idx="316548">884</cx:pt>
          <cx:pt idx="316549">20</cx:pt>
          <cx:pt idx="316550">0</cx:pt>
          <cx:pt idx="316551">7</cx:pt>
          <cx:pt idx="316552">93</cx:pt>
          <cx:pt idx="316553">9</cx:pt>
          <cx:pt idx="316554">25</cx:pt>
          <cx:pt idx="316555">42</cx:pt>
          <cx:pt idx="316556">2</cx:pt>
          <cx:pt idx="316557">1</cx:pt>
          <cx:pt idx="316558">3</cx:pt>
          <cx:pt idx="316559">19</cx:pt>
          <cx:pt idx="316560">10</cx:pt>
          <cx:pt idx="316561">77</cx:pt>
          <cx:pt idx="316562">20</cx:pt>
          <cx:pt idx="316563">85</cx:pt>
          <cx:pt idx="316564">0</cx:pt>
          <cx:pt idx="316565">42</cx:pt>
          <cx:pt idx="316566">2</cx:pt>
          <cx:pt idx="316567">0</cx:pt>
          <cx:pt idx="316568">0</cx:pt>
          <cx:pt idx="316569">1</cx:pt>
          <cx:pt idx="316570">1</cx:pt>
          <cx:pt idx="316571">0</cx:pt>
          <cx:pt idx="316572">72</cx:pt>
          <cx:pt idx="316573">1</cx:pt>
          <cx:pt idx="316574">0</cx:pt>
          <cx:pt idx="316575">43</cx:pt>
          <cx:pt idx="316576">35</cx:pt>
          <cx:pt idx="316577">10</cx:pt>
          <cx:pt idx="316578">8</cx:pt>
          <cx:pt idx="316579">238</cx:pt>
          <cx:pt idx="316580">0</cx:pt>
          <cx:pt idx="316581">13</cx:pt>
          <cx:pt idx="316582">13</cx:pt>
          <cx:pt idx="316583">0</cx:pt>
          <cx:pt idx="316584">43</cx:pt>
          <cx:pt idx="316585">0</cx:pt>
          <cx:pt idx="316586">0</cx:pt>
          <cx:pt idx="316587">0</cx:pt>
          <cx:pt idx="316588">8</cx:pt>
          <cx:pt idx="316589">1</cx:pt>
          <cx:pt idx="316590">209</cx:pt>
          <cx:pt idx="316591">0</cx:pt>
          <cx:pt idx="316592">3</cx:pt>
          <cx:pt idx="316593">0</cx:pt>
          <cx:pt idx="316594">0</cx:pt>
          <cx:pt idx="316595">23</cx:pt>
          <cx:pt idx="316596">33</cx:pt>
          <cx:pt idx="316597">38</cx:pt>
          <cx:pt idx="316598">253</cx:pt>
          <cx:pt idx="316599">0</cx:pt>
          <cx:pt idx="316600">17</cx:pt>
          <cx:pt idx="316601">0</cx:pt>
          <cx:pt idx="316602">0</cx:pt>
          <cx:pt idx="316603">11</cx:pt>
          <cx:pt idx="316604">4</cx:pt>
          <cx:pt idx="316605">48</cx:pt>
          <cx:pt idx="316606">6</cx:pt>
          <cx:pt idx="316607">78</cx:pt>
          <cx:pt idx="316608">0</cx:pt>
          <cx:pt idx="316609">0</cx:pt>
          <cx:pt idx="316610">3</cx:pt>
          <cx:pt idx="316611">0</cx:pt>
          <cx:pt idx="316612">0</cx:pt>
          <cx:pt idx="316613">1</cx:pt>
          <cx:pt idx="316614">0</cx:pt>
          <cx:pt idx="316615">40</cx:pt>
          <cx:pt idx="316616">2</cx:pt>
          <cx:pt idx="316617">102</cx:pt>
          <cx:pt idx="316618">37</cx:pt>
          <cx:pt idx="316619">0</cx:pt>
          <cx:pt idx="316620">0</cx:pt>
          <cx:pt idx="316621">8</cx:pt>
          <cx:pt idx="316622">0</cx:pt>
          <cx:pt idx="316623">0</cx:pt>
          <cx:pt idx="316624">0</cx:pt>
          <cx:pt idx="316625">37</cx:pt>
          <cx:pt idx="316626">0</cx:pt>
          <cx:pt idx="316627">4</cx:pt>
          <cx:pt idx="316628">0</cx:pt>
          <cx:pt idx="316629">0</cx:pt>
          <cx:pt idx="316630">15</cx:pt>
          <cx:pt idx="316631">13</cx:pt>
          <cx:pt idx="316632">27</cx:pt>
          <cx:pt idx="316633">0</cx:pt>
          <cx:pt idx="316634">2</cx:pt>
          <cx:pt idx="316635">61</cx:pt>
          <cx:pt idx="316636">48</cx:pt>
          <cx:pt idx="316637">0</cx:pt>
          <cx:pt idx="316638">76</cx:pt>
          <cx:pt idx="316639">54</cx:pt>
          <cx:pt idx="316640">28</cx:pt>
          <cx:pt idx="316641">0</cx:pt>
          <cx:pt idx="316642">28</cx:pt>
          <cx:pt idx="316643">0</cx:pt>
          <cx:pt idx="316644">1</cx:pt>
          <cx:pt idx="316645">427</cx:pt>
          <cx:pt idx="316646">150</cx:pt>
          <cx:pt idx="316647">111</cx:pt>
          <cx:pt idx="316648">5</cx:pt>
          <cx:pt idx="316649">6</cx:pt>
          <cx:pt idx="316650">23</cx:pt>
          <cx:pt idx="316651">20</cx:pt>
          <cx:pt idx="316652">0</cx:pt>
          <cx:pt idx="316653">0</cx:pt>
          <cx:pt idx="316654">0</cx:pt>
          <cx:pt idx="316655">0</cx:pt>
          <cx:pt idx="316656">78</cx:pt>
          <cx:pt idx="316657">18</cx:pt>
          <cx:pt idx="316658">51</cx:pt>
          <cx:pt idx="316659">5</cx:pt>
          <cx:pt idx="316660">14</cx:pt>
          <cx:pt idx="316661">7</cx:pt>
          <cx:pt idx="316662">0</cx:pt>
          <cx:pt idx="316663">4</cx:pt>
          <cx:pt idx="316664">34</cx:pt>
          <cx:pt idx="316665">106</cx:pt>
          <cx:pt idx="316666">83</cx:pt>
          <cx:pt idx="316667">1</cx:pt>
          <cx:pt idx="316668">0</cx:pt>
          <cx:pt idx="316669">94</cx:pt>
          <cx:pt idx="316670">610</cx:pt>
          <cx:pt idx="316671">0</cx:pt>
          <cx:pt idx="316672">7</cx:pt>
          <cx:pt idx="316673">29</cx:pt>
          <cx:pt idx="316674">26</cx:pt>
          <cx:pt idx="316675">1</cx:pt>
          <cx:pt idx="316676">0</cx:pt>
          <cx:pt idx="316677">14</cx:pt>
          <cx:pt idx="316678">0</cx:pt>
          <cx:pt idx="316679">41</cx:pt>
          <cx:pt idx="316680">13</cx:pt>
          <cx:pt idx="316681">16</cx:pt>
          <cx:pt idx="316682">20</cx:pt>
          <cx:pt idx="316683">58</cx:pt>
          <cx:pt idx="316684">0</cx:pt>
          <cx:pt idx="316685">10</cx:pt>
          <cx:pt idx="316686">0</cx:pt>
          <cx:pt idx="316687">40</cx:pt>
          <cx:pt idx="316688">8</cx:pt>
          <cx:pt idx="316689">371</cx:pt>
          <cx:pt idx="316690">12</cx:pt>
          <cx:pt idx="316691">0</cx:pt>
          <cx:pt idx="316692">0</cx:pt>
          <cx:pt idx="316693">7</cx:pt>
          <cx:pt idx="316694">3</cx:pt>
          <cx:pt idx="316695">0</cx:pt>
          <cx:pt idx="316696">0</cx:pt>
          <cx:pt idx="316697">0</cx:pt>
          <cx:pt idx="316698">188</cx:pt>
          <cx:pt idx="316699">20</cx:pt>
          <cx:pt idx="316700">0</cx:pt>
          <cx:pt idx="316701">0</cx:pt>
          <cx:pt idx="316702">0</cx:pt>
          <cx:pt idx="316703">2</cx:pt>
          <cx:pt idx="316704">14</cx:pt>
          <cx:pt idx="316705">15</cx:pt>
          <cx:pt idx="316706">14</cx:pt>
          <cx:pt idx="316707">6</cx:pt>
          <cx:pt idx="316708">18</cx:pt>
          <cx:pt idx="316709">7</cx:pt>
          <cx:pt idx="316710">8</cx:pt>
          <cx:pt idx="316711">21</cx:pt>
          <cx:pt idx="316712">12</cx:pt>
          <cx:pt idx="316713">3</cx:pt>
          <cx:pt idx="316714">4</cx:pt>
          <cx:pt idx="316715">7</cx:pt>
          <cx:pt idx="316716">0</cx:pt>
          <cx:pt idx="316717">9</cx:pt>
          <cx:pt idx="316718">23</cx:pt>
          <cx:pt idx="316719">8</cx:pt>
          <cx:pt idx="316720">58</cx:pt>
          <cx:pt idx="316721">26</cx:pt>
          <cx:pt idx="316722">0</cx:pt>
          <cx:pt idx="316723">7</cx:pt>
          <cx:pt idx="316724">15</cx:pt>
          <cx:pt idx="316725">2</cx:pt>
          <cx:pt idx="316726">2</cx:pt>
          <cx:pt idx="316727">65</cx:pt>
          <cx:pt idx="316728">0</cx:pt>
          <cx:pt idx="316729">0</cx:pt>
          <cx:pt idx="316730">20</cx:pt>
          <cx:pt idx="316731">0</cx:pt>
          <cx:pt idx="316732">0</cx:pt>
          <cx:pt idx="316733">21</cx:pt>
          <cx:pt idx="316734">1</cx:pt>
          <cx:pt idx="316735">12</cx:pt>
          <cx:pt idx="316736">0</cx:pt>
          <cx:pt idx="316737">1</cx:pt>
          <cx:pt idx="316738">3</cx:pt>
          <cx:pt idx="316739">40</cx:pt>
          <cx:pt idx="316740">0</cx:pt>
          <cx:pt idx="316741">22</cx:pt>
          <cx:pt idx="316742">123</cx:pt>
          <cx:pt idx="316743">0</cx:pt>
          <cx:pt idx="316744">5</cx:pt>
          <cx:pt idx="316745">245</cx:pt>
          <cx:pt idx="316746">1</cx:pt>
          <cx:pt idx="316747">715</cx:pt>
          <cx:pt idx="316748">7</cx:pt>
          <cx:pt idx="316749">4</cx:pt>
          <cx:pt idx="316750">1</cx:pt>
          <cx:pt idx="316751">9</cx:pt>
          <cx:pt idx="316752">69</cx:pt>
          <cx:pt idx="316753">7</cx:pt>
          <cx:pt idx="316754">54</cx:pt>
          <cx:pt idx="316755">41</cx:pt>
          <cx:pt idx="316756">0</cx:pt>
          <cx:pt idx="316757">11</cx:pt>
          <cx:pt idx="316758">3</cx:pt>
          <cx:pt idx="316759">122</cx:pt>
          <cx:pt idx="316760">0</cx:pt>
          <cx:pt idx="316761">4</cx:pt>
          <cx:pt idx="316762">3</cx:pt>
          <cx:pt idx="316763">400</cx:pt>
          <cx:pt idx="316764">318</cx:pt>
          <cx:pt idx="316765">77</cx:pt>
          <cx:pt idx="316766">0</cx:pt>
          <cx:pt idx="316767">1</cx:pt>
          <cx:pt idx="316768">73</cx:pt>
          <cx:pt idx="316769">8</cx:pt>
          <cx:pt idx="316770">7</cx:pt>
          <cx:pt idx="316771">28</cx:pt>
          <cx:pt idx="316772">0</cx:pt>
          <cx:pt idx="316773">2</cx:pt>
          <cx:pt idx="316774">0</cx:pt>
          <cx:pt idx="316775">109</cx:pt>
          <cx:pt idx="316776">1</cx:pt>
          <cx:pt idx="316777">4</cx:pt>
          <cx:pt idx="316778">0</cx:pt>
          <cx:pt idx="316779">1</cx:pt>
          <cx:pt idx="316780">1</cx:pt>
          <cx:pt idx="316781">76</cx:pt>
          <cx:pt idx="316782">16</cx:pt>
          <cx:pt idx="316783">12</cx:pt>
          <cx:pt idx="316784">44</cx:pt>
          <cx:pt idx="316785">0</cx:pt>
          <cx:pt idx="316786">16</cx:pt>
          <cx:pt idx="316787">2</cx:pt>
          <cx:pt idx="316788">0</cx:pt>
          <cx:pt idx="316789">4</cx:pt>
          <cx:pt idx="316790">29</cx:pt>
          <cx:pt idx="316791">2</cx:pt>
          <cx:pt idx="316792">3</cx:pt>
          <cx:pt idx="316793">0</cx:pt>
          <cx:pt idx="316794">287</cx:pt>
          <cx:pt idx="316795">166</cx:pt>
          <cx:pt idx="316796">2</cx:pt>
          <cx:pt idx="316797">42</cx:pt>
          <cx:pt idx="316798">9</cx:pt>
          <cx:pt idx="316799">7</cx:pt>
          <cx:pt idx="316800">202</cx:pt>
          <cx:pt idx="316801">23</cx:pt>
          <cx:pt idx="316802">12</cx:pt>
          <cx:pt idx="316803">160</cx:pt>
          <cx:pt idx="316804">52</cx:pt>
          <cx:pt idx="316805">0</cx:pt>
          <cx:pt idx="316806">26</cx:pt>
          <cx:pt idx="316807">68</cx:pt>
          <cx:pt idx="316808">40</cx:pt>
          <cx:pt idx="316809">22</cx:pt>
          <cx:pt idx="316810">1</cx:pt>
          <cx:pt idx="316811">16</cx:pt>
          <cx:pt idx="316812">22</cx:pt>
          <cx:pt idx="316813">8</cx:pt>
          <cx:pt idx="316814">382</cx:pt>
          <cx:pt idx="316815">0</cx:pt>
          <cx:pt idx="316816">0</cx:pt>
          <cx:pt idx="316817">6</cx:pt>
          <cx:pt idx="316818">2</cx:pt>
          <cx:pt idx="316819">1</cx:pt>
          <cx:pt idx="316820">6</cx:pt>
          <cx:pt idx="316821">3</cx:pt>
          <cx:pt idx="316822">22</cx:pt>
          <cx:pt idx="316823">95</cx:pt>
          <cx:pt idx="316824">0</cx:pt>
          <cx:pt idx="316825">10</cx:pt>
          <cx:pt idx="316826">0</cx:pt>
          <cx:pt idx="316827">19</cx:pt>
          <cx:pt idx="316828">358</cx:pt>
          <cx:pt idx="316829">0</cx:pt>
          <cx:pt idx="316830">17</cx:pt>
          <cx:pt idx="316831">0</cx:pt>
          <cx:pt idx="316832">5</cx:pt>
          <cx:pt idx="316833">3</cx:pt>
          <cx:pt idx="316834">3</cx:pt>
          <cx:pt idx="316835">39</cx:pt>
          <cx:pt idx="316836">375</cx:pt>
          <cx:pt idx="316837">0</cx:pt>
          <cx:pt idx="316838">34</cx:pt>
          <cx:pt idx="316839">26</cx:pt>
          <cx:pt idx="316840">18</cx:pt>
          <cx:pt idx="316841">109</cx:pt>
          <cx:pt idx="316842">1</cx:pt>
          <cx:pt idx="316843">0</cx:pt>
          <cx:pt idx="316844">0</cx:pt>
          <cx:pt idx="316845">1</cx:pt>
          <cx:pt idx="316846">80</cx:pt>
          <cx:pt idx="316847">206</cx:pt>
          <cx:pt idx="316848">10</cx:pt>
          <cx:pt idx="316849">0</cx:pt>
          <cx:pt idx="316850">22</cx:pt>
          <cx:pt idx="316851">28</cx:pt>
          <cx:pt idx="316852">12</cx:pt>
          <cx:pt idx="316853">29</cx:pt>
          <cx:pt idx="316854">9</cx:pt>
          <cx:pt idx="316855">0</cx:pt>
          <cx:pt idx="316856">295</cx:pt>
          <cx:pt idx="316857">42</cx:pt>
          <cx:pt idx="316858">164</cx:pt>
          <cx:pt idx="316859">14</cx:pt>
          <cx:pt idx="316860">3</cx:pt>
          <cx:pt idx="316861">44</cx:pt>
          <cx:pt idx="316862">0</cx:pt>
          <cx:pt idx="316863">2</cx:pt>
          <cx:pt idx="316864">21</cx:pt>
          <cx:pt idx="316865">23</cx:pt>
          <cx:pt idx="316866">67</cx:pt>
          <cx:pt idx="316867">8</cx:pt>
          <cx:pt idx="316868">33</cx:pt>
          <cx:pt idx="316869">9</cx:pt>
          <cx:pt idx="316870">1</cx:pt>
          <cx:pt idx="316871">1</cx:pt>
          <cx:pt idx="316872">5</cx:pt>
          <cx:pt idx="316873">70</cx:pt>
          <cx:pt idx="316874">67</cx:pt>
          <cx:pt idx="316875">3</cx:pt>
          <cx:pt idx="316876">0</cx:pt>
          <cx:pt idx="316877">6</cx:pt>
          <cx:pt idx="316878">84</cx:pt>
          <cx:pt idx="316879">25</cx:pt>
          <cx:pt idx="316880">134</cx:pt>
          <cx:pt idx="316881">20</cx:pt>
          <cx:pt idx="316882">116</cx:pt>
          <cx:pt idx="316883">51</cx:pt>
          <cx:pt idx="316884">0</cx:pt>
          <cx:pt idx="316885">22</cx:pt>
          <cx:pt idx="316886">3</cx:pt>
          <cx:pt idx="316887">0</cx:pt>
          <cx:pt idx="316888">23</cx:pt>
          <cx:pt idx="316889">0</cx:pt>
          <cx:pt idx="316890">1</cx:pt>
          <cx:pt idx="316891">34</cx:pt>
          <cx:pt idx="316892">115</cx:pt>
          <cx:pt idx="316893">7</cx:pt>
          <cx:pt idx="316894">5</cx:pt>
          <cx:pt idx="316895">14</cx:pt>
          <cx:pt idx="316896">2</cx:pt>
          <cx:pt idx="316897">4</cx:pt>
          <cx:pt idx="316898">0</cx:pt>
          <cx:pt idx="316899">27</cx:pt>
          <cx:pt idx="316900">55</cx:pt>
          <cx:pt idx="316901">1</cx:pt>
          <cx:pt idx="316902">0</cx:pt>
          <cx:pt idx="316903">12</cx:pt>
          <cx:pt idx="316904">27</cx:pt>
          <cx:pt idx="316905">0</cx:pt>
          <cx:pt idx="316906">99</cx:pt>
          <cx:pt idx="316907">3</cx:pt>
          <cx:pt idx="316908">4</cx:pt>
          <cx:pt idx="316909">3</cx:pt>
          <cx:pt idx="316910">325</cx:pt>
          <cx:pt idx="316911">0</cx:pt>
          <cx:pt idx="316912">1</cx:pt>
          <cx:pt idx="316913">0</cx:pt>
          <cx:pt idx="316914">1</cx:pt>
          <cx:pt idx="316915">0</cx:pt>
          <cx:pt idx="316916">3</cx:pt>
          <cx:pt idx="316917">0</cx:pt>
          <cx:pt idx="316918">0</cx:pt>
          <cx:pt idx="316919">6</cx:pt>
          <cx:pt idx="316920">14</cx:pt>
          <cx:pt idx="316921">0</cx:pt>
          <cx:pt idx="316922">0</cx:pt>
          <cx:pt idx="316923">0</cx:pt>
          <cx:pt idx="316924">263</cx:pt>
          <cx:pt idx="316925">191</cx:pt>
          <cx:pt idx="316926">1</cx:pt>
          <cx:pt idx="316927">611</cx:pt>
          <cx:pt idx="316928">0</cx:pt>
          <cx:pt idx="316929">3</cx:pt>
          <cx:pt idx="316930">77</cx:pt>
          <cx:pt idx="316931">59</cx:pt>
          <cx:pt idx="316932">0</cx:pt>
          <cx:pt idx="316933">3</cx:pt>
          <cx:pt idx="316934">304</cx:pt>
          <cx:pt idx="316935">47</cx:pt>
          <cx:pt idx="316936">0</cx:pt>
          <cx:pt idx="316937">0</cx:pt>
          <cx:pt idx="316938">17</cx:pt>
          <cx:pt idx="316939">24</cx:pt>
          <cx:pt idx="316940">65</cx:pt>
          <cx:pt idx="316941">139</cx:pt>
          <cx:pt idx="316942">1</cx:pt>
          <cx:pt idx="316943">85</cx:pt>
          <cx:pt idx="316944">17</cx:pt>
          <cx:pt idx="316945">8</cx:pt>
          <cx:pt idx="316946">0</cx:pt>
          <cx:pt idx="316947">0</cx:pt>
          <cx:pt idx="316948">13</cx:pt>
          <cx:pt idx="316949">18</cx:pt>
          <cx:pt idx="316950">390</cx:pt>
          <cx:pt idx="316951">3</cx:pt>
          <cx:pt idx="316952">3</cx:pt>
          <cx:pt idx="316953">0</cx:pt>
          <cx:pt idx="316954">0</cx:pt>
          <cx:pt idx="316955">111</cx:pt>
          <cx:pt idx="316956">33</cx:pt>
          <cx:pt idx="316957">80</cx:pt>
          <cx:pt idx="316958">27</cx:pt>
          <cx:pt idx="316959">1</cx:pt>
          <cx:pt idx="316960">2</cx:pt>
          <cx:pt idx="316961">0</cx:pt>
          <cx:pt idx="316962">4</cx:pt>
          <cx:pt idx="316963">0</cx:pt>
          <cx:pt idx="316964">1</cx:pt>
          <cx:pt idx="316965">3</cx:pt>
          <cx:pt idx="316966">188</cx:pt>
          <cx:pt idx="316967">8</cx:pt>
          <cx:pt idx="316968">25</cx:pt>
          <cx:pt idx="316969">6</cx:pt>
          <cx:pt idx="316970">291</cx:pt>
          <cx:pt idx="316971">1</cx:pt>
          <cx:pt idx="316972">13</cx:pt>
          <cx:pt idx="316973">269</cx:pt>
          <cx:pt idx="316974">37</cx:pt>
          <cx:pt idx="316975">4</cx:pt>
          <cx:pt idx="316976">44</cx:pt>
          <cx:pt idx="316977">3</cx:pt>
          <cx:pt idx="316978">10</cx:pt>
          <cx:pt idx="316979">5</cx:pt>
          <cx:pt idx="316980">0</cx:pt>
          <cx:pt idx="316981">0</cx:pt>
          <cx:pt idx="316982">0</cx:pt>
          <cx:pt idx="316983">10</cx:pt>
          <cx:pt idx="316984">5</cx:pt>
          <cx:pt idx="316985">0</cx:pt>
          <cx:pt idx="316986">1</cx:pt>
          <cx:pt idx="316987">0</cx:pt>
          <cx:pt idx="316988">1</cx:pt>
          <cx:pt idx="316989">71</cx:pt>
          <cx:pt idx="316990">3</cx:pt>
          <cx:pt idx="316991">2</cx:pt>
          <cx:pt idx="316992">22</cx:pt>
          <cx:pt idx="316993">1</cx:pt>
          <cx:pt idx="316994">0</cx:pt>
          <cx:pt idx="316995">19</cx:pt>
          <cx:pt idx="316996">174</cx:pt>
          <cx:pt idx="316997">583</cx:pt>
          <cx:pt idx="316998">1</cx:pt>
          <cx:pt idx="316999">14</cx:pt>
          <cx:pt idx="317000">1</cx:pt>
          <cx:pt idx="317001">10</cx:pt>
          <cx:pt idx="317002">3</cx:pt>
          <cx:pt idx="317003">0</cx:pt>
          <cx:pt idx="317004">72</cx:pt>
          <cx:pt idx="317005">6</cx:pt>
          <cx:pt idx="317006">0</cx:pt>
          <cx:pt idx="317007">0</cx:pt>
          <cx:pt idx="317008">0</cx:pt>
          <cx:pt idx="317009">0</cx:pt>
          <cx:pt idx="317010">15</cx:pt>
          <cx:pt idx="317011">0</cx:pt>
          <cx:pt idx="317012">34</cx:pt>
          <cx:pt idx="317013">0</cx:pt>
          <cx:pt idx="317014">15</cx:pt>
          <cx:pt idx="317015">41</cx:pt>
          <cx:pt idx="317016">97</cx:pt>
          <cx:pt idx="317017">1</cx:pt>
          <cx:pt idx="317018">0</cx:pt>
          <cx:pt idx="317019">5</cx:pt>
          <cx:pt idx="317020">0</cx:pt>
          <cx:pt idx="317021">111</cx:pt>
          <cx:pt idx="317022">17</cx:pt>
          <cx:pt idx="317023">19</cx:pt>
          <cx:pt idx="317024">30</cx:pt>
          <cx:pt idx="317025">33</cx:pt>
          <cx:pt idx="317026">0</cx:pt>
          <cx:pt idx="317027">0</cx:pt>
          <cx:pt idx="317028">2</cx:pt>
          <cx:pt idx="317029">1</cx:pt>
          <cx:pt idx="317030">17</cx:pt>
          <cx:pt idx="317031">10</cx:pt>
          <cx:pt idx="317032">17</cx:pt>
          <cx:pt idx="317033">133</cx:pt>
          <cx:pt idx="317034">70</cx:pt>
          <cx:pt idx="317035">0</cx:pt>
          <cx:pt idx="317036">307</cx:pt>
          <cx:pt idx="317037">0</cx:pt>
          <cx:pt idx="317038">624</cx:pt>
          <cx:pt idx="317039">42</cx:pt>
          <cx:pt idx="317040">0</cx:pt>
          <cx:pt idx="317041">3</cx:pt>
          <cx:pt idx="317042">5</cx:pt>
          <cx:pt idx="317043">8</cx:pt>
          <cx:pt idx="317044">15</cx:pt>
          <cx:pt idx="317045">20</cx:pt>
          <cx:pt idx="317046">0</cx:pt>
          <cx:pt idx="317047">0</cx:pt>
          <cx:pt idx="317048">57</cx:pt>
          <cx:pt idx="317049">216</cx:pt>
          <cx:pt idx="317050">18</cx:pt>
          <cx:pt idx="317051">1</cx:pt>
          <cx:pt idx="317052">4</cx:pt>
          <cx:pt idx="317053">58</cx:pt>
          <cx:pt idx="317054">33</cx:pt>
          <cx:pt idx="317055">16</cx:pt>
          <cx:pt idx="317056">6</cx:pt>
          <cx:pt idx="317057">1</cx:pt>
          <cx:pt idx="317058">1</cx:pt>
          <cx:pt idx="317059">1</cx:pt>
          <cx:pt idx="317060">0</cx:pt>
          <cx:pt idx="317061">0</cx:pt>
          <cx:pt idx="317062">0</cx:pt>
          <cx:pt idx="317063">0</cx:pt>
          <cx:pt idx="317064">1</cx:pt>
          <cx:pt idx="317065">0</cx:pt>
          <cx:pt idx="317066">36</cx:pt>
          <cx:pt idx="317067">1</cx:pt>
          <cx:pt idx="317068">2</cx:pt>
          <cx:pt idx="317069">86</cx:pt>
          <cx:pt idx="317070">0</cx:pt>
          <cx:pt idx="317071">3</cx:pt>
          <cx:pt idx="317072">56</cx:pt>
          <cx:pt idx="317073">7</cx:pt>
          <cx:pt idx="317074">20</cx:pt>
          <cx:pt idx="317075">0</cx:pt>
          <cx:pt idx="317076">0</cx:pt>
          <cx:pt idx="317077">35</cx:pt>
          <cx:pt idx="317078">33</cx:pt>
          <cx:pt idx="317079">6</cx:pt>
          <cx:pt idx="317080">25</cx:pt>
          <cx:pt idx="317081">40</cx:pt>
          <cx:pt idx="317082">23</cx:pt>
          <cx:pt idx="317083">12</cx:pt>
          <cx:pt idx="317084">113</cx:pt>
          <cx:pt idx="317085">8</cx:pt>
          <cx:pt idx="317086">26</cx:pt>
          <cx:pt idx="317087">3</cx:pt>
          <cx:pt idx="317088">1</cx:pt>
          <cx:pt idx="317089">182</cx:pt>
          <cx:pt idx="317090">20</cx:pt>
          <cx:pt idx="317091">8</cx:pt>
          <cx:pt idx="317092">28</cx:pt>
          <cx:pt idx="317093">0</cx:pt>
          <cx:pt idx="317094">43</cx:pt>
          <cx:pt idx="317095">0</cx:pt>
          <cx:pt idx="317096">0</cx:pt>
          <cx:pt idx="317097">5</cx:pt>
          <cx:pt idx="317098">1</cx:pt>
          <cx:pt idx="317099">160</cx:pt>
          <cx:pt idx="317100">0</cx:pt>
          <cx:pt idx="317101">15</cx:pt>
          <cx:pt idx="317102">18</cx:pt>
          <cx:pt idx="317103">1</cx:pt>
          <cx:pt idx="317104">17</cx:pt>
          <cx:pt idx="317105">0</cx:pt>
          <cx:pt idx="317106">47</cx:pt>
          <cx:pt idx="317107">0</cx:pt>
          <cx:pt idx="317108">10</cx:pt>
          <cx:pt idx="317109">0</cx:pt>
          <cx:pt idx="317110">663</cx:pt>
          <cx:pt idx="317111">8</cx:pt>
          <cx:pt idx="317112">36</cx:pt>
          <cx:pt idx="317113">0</cx:pt>
          <cx:pt idx="317114">3</cx:pt>
          <cx:pt idx="317115">56</cx:pt>
          <cx:pt idx="317116">0</cx:pt>
          <cx:pt idx="317117">4</cx:pt>
          <cx:pt idx="317118">196</cx:pt>
          <cx:pt idx="317119">1</cx:pt>
          <cx:pt idx="317120">2</cx:pt>
          <cx:pt idx="317121">54</cx:pt>
          <cx:pt idx="317122">146</cx:pt>
          <cx:pt idx="317123">112</cx:pt>
          <cx:pt idx="317124">0</cx:pt>
          <cx:pt idx="317125">0</cx:pt>
          <cx:pt idx="317126">9</cx:pt>
          <cx:pt idx="317127">53</cx:pt>
          <cx:pt idx="317128">5</cx:pt>
          <cx:pt idx="317129">150</cx:pt>
          <cx:pt idx="317130">0</cx:pt>
          <cx:pt idx="317131">0</cx:pt>
          <cx:pt idx="317132">122</cx:pt>
          <cx:pt idx="317133">128</cx:pt>
          <cx:pt idx="317134">97</cx:pt>
          <cx:pt idx="317135">48</cx:pt>
          <cx:pt idx="317136">4</cx:pt>
          <cx:pt idx="317137">33</cx:pt>
          <cx:pt idx="317138">63</cx:pt>
          <cx:pt idx="317139">0</cx:pt>
          <cx:pt idx="317140">32</cx:pt>
          <cx:pt idx="317141">375</cx:pt>
          <cx:pt idx="317142">29</cx:pt>
          <cx:pt idx="317143">7</cx:pt>
          <cx:pt idx="317144">0</cx:pt>
          <cx:pt idx="317145">35</cx:pt>
          <cx:pt idx="317146">0</cx:pt>
          <cx:pt idx="317147">0</cx:pt>
          <cx:pt idx="317148">111</cx:pt>
          <cx:pt idx="317149">0</cx:pt>
          <cx:pt idx="317150">0</cx:pt>
          <cx:pt idx="317151">0</cx:pt>
          <cx:pt idx="317152">1</cx:pt>
          <cx:pt idx="317153">17</cx:pt>
          <cx:pt idx="317154">42</cx:pt>
          <cx:pt idx="317155">0</cx:pt>
          <cx:pt idx="317156">50</cx:pt>
          <cx:pt idx="317157">0</cx:pt>
          <cx:pt idx="317158">160</cx:pt>
          <cx:pt idx="317159">60</cx:pt>
          <cx:pt idx="317160">352</cx:pt>
          <cx:pt idx="317161">1</cx:pt>
          <cx:pt idx="317162">2</cx:pt>
          <cx:pt idx="317163">6</cx:pt>
          <cx:pt idx="317164">819</cx:pt>
          <cx:pt idx="317165">79</cx:pt>
          <cx:pt idx="317166">0</cx:pt>
          <cx:pt idx="317167">35</cx:pt>
          <cx:pt idx="317168">1</cx:pt>
          <cx:pt idx="317169">15</cx:pt>
          <cx:pt idx="317170">0</cx:pt>
          <cx:pt idx="317171">14</cx:pt>
          <cx:pt idx="317172">4</cx:pt>
          <cx:pt idx="317173">0</cx:pt>
          <cx:pt idx="317174">191</cx:pt>
          <cx:pt idx="317175">21</cx:pt>
          <cx:pt idx="317176">22</cx:pt>
          <cx:pt idx="317177">16</cx:pt>
          <cx:pt idx="317178">29</cx:pt>
          <cx:pt idx="317179">202</cx:pt>
          <cx:pt idx="317180">2</cx:pt>
          <cx:pt idx="317181">31</cx:pt>
          <cx:pt idx="317182">260</cx:pt>
          <cx:pt idx="317183">1</cx:pt>
          <cx:pt idx="317184">31</cx:pt>
          <cx:pt idx="317185">41</cx:pt>
          <cx:pt idx="317186">20</cx:pt>
          <cx:pt idx="317187">0</cx:pt>
          <cx:pt idx="317188">0</cx:pt>
          <cx:pt idx="317189">0</cx:pt>
          <cx:pt idx="317190">0</cx:pt>
          <cx:pt idx="317191">8</cx:pt>
          <cx:pt idx="317192">158</cx:pt>
          <cx:pt idx="317193">1</cx:pt>
          <cx:pt idx="317194">1</cx:pt>
          <cx:pt idx="317195">5</cx:pt>
          <cx:pt idx="317196">6</cx:pt>
          <cx:pt idx="317197">7</cx:pt>
          <cx:pt idx="317198">126</cx:pt>
          <cx:pt idx="317199">2</cx:pt>
          <cx:pt idx="317200">0</cx:pt>
          <cx:pt idx="317201">0</cx:pt>
          <cx:pt idx="317202">3</cx:pt>
          <cx:pt idx="317203">130</cx:pt>
          <cx:pt idx="317204">34</cx:pt>
          <cx:pt idx="317205">124</cx:pt>
          <cx:pt idx="317206">0</cx:pt>
          <cx:pt idx="317207">60</cx:pt>
          <cx:pt idx="317208">40</cx:pt>
          <cx:pt idx="317209">3</cx:pt>
          <cx:pt idx="317210">6</cx:pt>
          <cx:pt idx="317211">272</cx:pt>
          <cx:pt idx="317212">19</cx:pt>
          <cx:pt idx="317213">0</cx:pt>
          <cx:pt idx="317214">0</cx:pt>
          <cx:pt idx="317215">6</cx:pt>
          <cx:pt idx="317216">98</cx:pt>
          <cx:pt idx="317217">4</cx:pt>
          <cx:pt idx="317218">5</cx:pt>
          <cx:pt idx="317219">10</cx:pt>
          <cx:pt idx="317220">15</cx:pt>
          <cx:pt idx="317221">204</cx:pt>
          <cx:pt idx="317222">4</cx:pt>
          <cx:pt idx="317223">125</cx:pt>
          <cx:pt idx="317224">5</cx:pt>
          <cx:pt idx="317225">0</cx:pt>
          <cx:pt idx="317226">0</cx:pt>
          <cx:pt idx="317227">0</cx:pt>
          <cx:pt idx="317228">100</cx:pt>
          <cx:pt idx="317229">7</cx:pt>
          <cx:pt idx="317230">2</cx:pt>
          <cx:pt idx="317231">17</cx:pt>
          <cx:pt idx="317232">1</cx:pt>
          <cx:pt idx="317233">2</cx:pt>
          <cx:pt idx="317234">78</cx:pt>
          <cx:pt idx="317235">0</cx:pt>
          <cx:pt idx="317236">299</cx:pt>
          <cx:pt idx="317237">12</cx:pt>
          <cx:pt idx="317238">28</cx:pt>
          <cx:pt idx="317239">275</cx:pt>
          <cx:pt idx="317240">23</cx:pt>
          <cx:pt idx="317241">0</cx:pt>
          <cx:pt idx="317242">7</cx:pt>
          <cx:pt idx="317243">241</cx:pt>
          <cx:pt idx="317244">474</cx:pt>
          <cx:pt idx="317245">9</cx:pt>
          <cx:pt idx="317246">1</cx:pt>
          <cx:pt idx="317247">139</cx:pt>
          <cx:pt idx="317248">14</cx:pt>
          <cx:pt idx="317249">20</cx:pt>
          <cx:pt idx="317250">7</cx:pt>
          <cx:pt idx="317251">118</cx:pt>
          <cx:pt idx="317252">59</cx:pt>
          <cx:pt idx="317253">13</cx:pt>
          <cx:pt idx="317254">20</cx:pt>
          <cx:pt idx="317255">32</cx:pt>
          <cx:pt idx="317256">25</cx:pt>
          <cx:pt idx="317257">5</cx:pt>
          <cx:pt idx="317258">13</cx:pt>
          <cx:pt idx="317259">36</cx:pt>
          <cx:pt idx="317260">171</cx:pt>
          <cx:pt idx="317261">1</cx:pt>
          <cx:pt idx="317262">33</cx:pt>
          <cx:pt idx="317263">29</cx:pt>
          <cx:pt idx="317264">99</cx:pt>
          <cx:pt idx="317265">0</cx:pt>
          <cx:pt idx="317266">0</cx:pt>
          <cx:pt idx="317267">0</cx:pt>
          <cx:pt idx="317268">21</cx:pt>
          <cx:pt idx="317269">0</cx:pt>
          <cx:pt idx="317270">5</cx:pt>
          <cx:pt idx="317271">44</cx:pt>
          <cx:pt idx="317272">0</cx:pt>
          <cx:pt idx="317273">4</cx:pt>
          <cx:pt idx="317274">3</cx:pt>
          <cx:pt idx="317275">0</cx:pt>
          <cx:pt idx="317276">0</cx:pt>
          <cx:pt idx="317277">0</cx:pt>
          <cx:pt idx="317278">3</cx:pt>
          <cx:pt idx="317279">19</cx:pt>
          <cx:pt idx="317280">125</cx:pt>
          <cx:pt idx="317281">15</cx:pt>
          <cx:pt idx="317282">257</cx:pt>
          <cx:pt idx="317283">0</cx:pt>
          <cx:pt idx="317284">7</cx:pt>
          <cx:pt idx="317285">0</cx:pt>
          <cx:pt idx="317286">0</cx:pt>
          <cx:pt idx="317287">0</cx:pt>
          <cx:pt idx="317288">0</cx:pt>
          <cx:pt idx="317289">82</cx:pt>
          <cx:pt idx="317290">0</cx:pt>
          <cx:pt idx="317291">210</cx:pt>
          <cx:pt idx="317292">35</cx:pt>
          <cx:pt idx="317293">0</cx:pt>
          <cx:pt idx="317294">23</cx:pt>
          <cx:pt idx="317295">4</cx:pt>
          <cx:pt idx="317296">1</cx:pt>
          <cx:pt idx="317297">26</cx:pt>
          <cx:pt idx="317298">0</cx:pt>
          <cx:pt idx="317299">2</cx:pt>
          <cx:pt idx="317300">156</cx:pt>
          <cx:pt idx="317301">1</cx:pt>
          <cx:pt idx="317302">11</cx:pt>
          <cx:pt idx="317303">49</cx:pt>
          <cx:pt idx="317304">2</cx:pt>
          <cx:pt idx="317305">34</cx:pt>
          <cx:pt idx="317306">0</cx:pt>
          <cx:pt idx="317307">0</cx:pt>
          <cx:pt idx="317308">40</cx:pt>
          <cx:pt idx="317309">46</cx:pt>
          <cx:pt idx="317310">1</cx:pt>
          <cx:pt idx="317311">11</cx:pt>
          <cx:pt idx="317312">1</cx:pt>
          <cx:pt idx="317313">0</cx:pt>
          <cx:pt idx="317314">3</cx:pt>
          <cx:pt idx="317315">10</cx:pt>
          <cx:pt idx="317316">9</cx:pt>
          <cx:pt idx="317317">0</cx:pt>
          <cx:pt idx="317318">230</cx:pt>
          <cx:pt idx="317319">13</cx:pt>
          <cx:pt idx="317320">0</cx:pt>
          <cx:pt idx="317321">9</cx:pt>
          <cx:pt idx="317322">0</cx:pt>
          <cx:pt idx="317323">17</cx:pt>
          <cx:pt idx="317324">0</cx:pt>
          <cx:pt idx="317325">7</cx:pt>
          <cx:pt idx="317326">7</cx:pt>
          <cx:pt idx="317327">0</cx:pt>
          <cx:pt idx="317328">22</cx:pt>
          <cx:pt idx="317329">4</cx:pt>
          <cx:pt idx="317330">0</cx:pt>
          <cx:pt idx="317331">155</cx:pt>
          <cx:pt idx="317332">0</cx:pt>
          <cx:pt idx="317333">2</cx:pt>
          <cx:pt idx="317334">21</cx:pt>
          <cx:pt idx="317335">0</cx:pt>
          <cx:pt idx="317336">7</cx:pt>
          <cx:pt idx="317337">30</cx:pt>
          <cx:pt idx="317338">5</cx:pt>
          <cx:pt idx="317339">22</cx:pt>
          <cx:pt idx="317340">36</cx:pt>
          <cx:pt idx="317341">4</cx:pt>
          <cx:pt idx="317342">92</cx:pt>
          <cx:pt idx="317343">47</cx:pt>
          <cx:pt idx="317344">327</cx:pt>
          <cx:pt idx="317345">3</cx:pt>
          <cx:pt idx="317346">0</cx:pt>
          <cx:pt idx="317347">0</cx:pt>
          <cx:pt idx="317348">217</cx:pt>
          <cx:pt idx="317349">5</cx:pt>
          <cx:pt idx="317350">28</cx:pt>
          <cx:pt idx="317351">19</cx:pt>
          <cx:pt idx="317352">14</cx:pt>
          <cx:pt idx="317353">14</cx:pt>
          <cx:pt idx="317354">0</cx:pt>
          <cx:pt idx="317355">1</cx:pt>
          <cx:pt idx="317356">17</cx:pt>
          <cx:pt idx="317357">0</cx:pt>
          <cx:pt idx="317358">28</cx:pt>
          <cx:pt idx="317359">76</cx:pt>
          <cx:pt idx="317360">4</cx:pt>
          <cx:pt idx="317361">1</cx:pt>
          <cx:pt idx="317362">0</cx:pt>
          <cx:pt idx="317363">0</cx:pt>
          <cx:pt idx="317364">1</cx:pt>
          <cx:pt idx="317365">14</cx:pt>
          <cx:pt idx="317366">0</cx:pt>
          <cx:pt idx="317367">12</cx:pt>
          <cx:pt idx="317368">51</cx:pt>
          <cx:pt idx="317369">38</cx:pt>
          <cx:pt idx="317370">7</cx:pt>
          <cx:pt idx="317371">8</cx:pt>
          <cx:pt idx="317372">0</cx:pt>
          <cx:pt idx="317373">391</cx:pt>
          <cx:pt idx="317374">169</cx:pt>
          <cx:pt idx="317375">52</cx:pt>
          <cx:pt idx="317376">0</cx:pt>
          <cx:pt idx="317377">1</cx:pt>
          <cx:pt idx="317378">1</cx:pt>
          <cx:pt idx="317379">7</cx:pt>
          <cx:pt idx="317380">0</cx:pt>
          <cx:pt idx="317381">0</cx:pt>
          <cx:pt idx="317382">389</cx:pt>
          <cx:pt idx="317383">0</cx:pt>
          <cx:pt idx="317384">11</cx:pt>
          <cx:pt idx="317385">163</cx:pt>
          <cx:pt idx="317386">54</cx:pt>
          <cx:pt idx="317387">1</cx:pt>
          <cx:pt idx="317388">1</cx:pt>
          <cx:pt idx="317389">10</cx:pt>
          <cx:pt idx="317390">1</cx:pt>
          <cx:pt idx="317391">3</cx:pt>
          <cx:pt idx="317392">21</cx:pt>
          <cx:pt idx="317393">1</cx:pt>
          <cx:pt idx="317394">0</cx:pt>
          <cx:pt idx="317395">17</cx:pt>
          <cx:pt idx="317396">1</cx:pt>
          <cx:pt idx="317397">78</cx:pt>
          <cx:pt idx="317398">22</cx:pt>
          <cx:pt idx="317399">13</cx:pt>
          <cx:pt idx="317400">0</cx:pt>
          <cx:pt idx="317401">63</cx:pt>
          <cx:pt idx="317402">38</cx:pt>
          <cx:pt idx="317403">0</cx:pt>
          <cx:pt idx="317404">4</cx:pt>
          <cx:pt idx="317405">42</cx:pt>
          <cx:pt idx="317406">26</cx:pt>
          <cx:pt idx="317407">321</cx:pt>
          <cx:pt idx="317408">0</cx:pt>
          <cx:pt idx="317409">0</cx:pt>
          <cx:pt idx="317410">8</cx:pt>
          <cx:pt idx="317411">79</cx:pt>
          <cx:pt idx="317412">0</cx:pt>
          <cx:pt idx="317413">3</cx:pt>
          <cx:pt idx="317414">182</cx:pt>
          <cx:pt idx="317415">63</cx:pt>
          <cx:pt idx="317416">28</cx:pt>
          <cx:pt idx="317417">51</cx:pt>
          <cx:pt idx="317418">56</cx:pt>
          <cx:pt idx="317419">42</cx:pt>
          <cx:pt idx="317420">1</cx:pt>
          <cx:pt idx="317421">3</cx:pt>
          <cx:pt idx="317422">4</cx:pt>
          <cx:pt idx="317423">210</cx:pt>
          <cx:pt idx="317424">304</cx:pt>
          <cx:pt idx="317425">0</cx:pt>
          <cx:pt idx="317426">0</cx:pt>
          <cx:pt idx="317427">0</cx:pt>
          <cx:pt idx="317428">72</cx:pt>
          <cx:pt idx="317429">56</cx:pt>
          <cx:pt idx="317430">3</cx:pt>
          <cx:pt idx="317431">14</cx:pt>
          <cx:pt idx="317432">0</cx:pt>
          <cx:pt idx="317433">0</cx:pt>
          <cx:pt idx="317434">0</cx:pt>
          <cx:pt idx="317435">4</cx:pt>
          <cx:pt idx="317436">27</cx:pt>
          <cx:pt idx="317437">0</cx:pt>
          <cx:pt idx="317438">1</cx:pt>
          <cx:pt idx="317439">448</cx:pt>
          <cx:pt idx="317440">0</cx:pt>
          <cx:pt idx="317441">0</cx:pt>
          <cx:pt idx="317442">0</cx:pt>
          <cx:pt idx="317443">51</cx:pt>
          <cx:pt idx="317444">21</cx:pt>
          <cx:pt idx="317445">0</cx:pt>
          <cx:pt idx="317446">1</cx:pt>
          <cx:pt idx="317447">4</cx:pt>
          <cx:pt idx="317448">0</cx:pt>
          <cx:pt idx="317449">0</cx:pt>
          <cx:pt idx="317450">14</cx:pt>
          <cx:pt idx="317451">28</cx:pt>
          <cx:pt idx="317452">0</cx:pt>
          <cx:pt idx="317453">0</cx:pt>
          <cx:pt idx="317454">12</cx:pt>
          <cx:pt idx="317455">0</cx:pt>
          <cx:pt idx="317456">0</cx:pt>
          <cx:pt idx="317457">6</cx:pt>
          <cx:pt idx="317458">0</cx:pt>
          <cx:pt idx="317459">0</cx:pt>
          <cx:pt idx="317460">1</cx:pt>
          <cx:pt idx="317461">0</cx:pt>
          <cx:pt idx="317462">0</cx:pt>
          <cx:pt idx="317463">87</cx:pt>
          <cx:pt idx="317464">13</cx:pt>
          <cx:pt idx="317465">68</cx:pt>
          <cx:pt idx="317466">30</cx:pt>
          <cx:pt idx="317467">55</cx:pt>
          <cx:pt idx="317468">19</cx:pt>
          <cx:pt idx="317469">0</cx:pt>
          <cx:pt idx="317470">2</cx:pt>
          <cx:pt idx="317471">5</cx:pt>
          <cx:pt idx="317472">0</cx:pt>
          <cx:pt idx="317473">34</cx:pt>
          <cx:pt idx="317474">15</cx:pt>
          <cx:pt idx="317475">7</cx:pt>
          <cx:pt idx="317476">37</cx:pt>
          <cx:pt idx="317477">3</cx:pt>
          <cx:pt idx="317478">2</cx:pt>
          <cx:pt idx="317479">1</cx:pt>
          <cx:pt idx="317480">165</cx:pt>
          <cx:pt idx="317481">691</cx:pt>
          <cx:pt idx="317482">236</cx:pt>
          <cx:pt idx="317483">0</cx:pt>
          <cx:pt idx="317484">2</cx:pt>
          <cx:pt idx="317485">3</cx:pt>
          <cx:pt idx="317486">1</cx:pt>
          <cx:pt idx="317487">8</cx:pt>
          <cx:pt idx="317488">0</cx:pt>
          <cx:pt idx="317489">19</cx:pt>
          <cx:pt idx="317490">0</cx:pt>
          <cx:pt idx="317491">0</cx:pt>
          <cx:pt idx="317492">0</cx:pt>
          <cx:pt idx="317493">0</cx:pt>
          <cx:pt idx="317494">0</cx:pt>
          <cx:pt idx="317495">0</cx:pt>
          <cx:pt idx="317496">11</cx:pt>
          <cx:pt idx="317497">1</cx:pt>
          <cx:pt idx="317498">0</cx:pt>
          <cx:pt idx="317499">63</cx:pt>
          <cx:pt idx="317500">0</cx:pt>
          <cx:pt idx="317501">48</cx:pt>
          <cx:pt idx="317502">263</cx:pt>
          <cx:pt idx="317503">0</cx:pt>
          <cx:pt idx="317504">133</cx:pt>
          <cx:pt idx="317505">366</cx:pt>
          <cx:pt idx="317506">149</cx:pt>
          <cx:pt idx="317507">13</cx:pt>
          <cx:pt idx="317508">108</cx:pt>
          <cx:pt idx="317509">0</cx:pt>
          <cx:pt idx="317510">11</cx:pt>
          <cx:pt idx="317511">0</cx:pt>
          <cx:pt idx="317512">15</cx:pt>
          <cx:pt idx="317513">0</cx:pt>
          <cx:pt idx="317514">262</cx:pt>
          <cx:pt idx="317515">21</cx:pt>
          <cx:pt idx="317516">5</cx:pt>
          <cx:pt idx="317517">1</cx:pt>
          <cx:pt idx="317518">3</cx:pt>
          <cx:pt idx="317519">0</cx:pt>
          <cx:pt idx="317520">9</cx:pt>
          <cx:pt idx="317521">2</cx:pt>
          <cx:pt idx="317522">0</cx:pt>
          <cx:pt idx="317523">1</cx:pt>
          <cx:pt idx="317524">0</cx:pt>
          <cx:pt idx="317525">1</cx:pt>
          <cx:pt idx="317526">104</cx:pt>
          <cx:pt idx="317527">2</cx:pt>
          <cx:pt idx="317528">75</cx:pt>
          <cx:pt idx="317529">38</cx:pt>
          <cx:pt idx="317530">20</cx:pt>
          <cx:pt idx="317531">43</cx:pt>
          <cx:pt idx="317532">43</cx:pt>
          <cx:pt idx="317533">99</cx:pt>
          <cx:pt idx="317534">66</cx:pt>
          <cx:pt idx="317535">24</cx:pt>
          <cx:pt idx="317536">1</cx:pt>
          <cx:pt idx="317537">0</cx:pt>
          <cx:pt idx="317538">0</cx:pt>
          <cx:pt idx="317539">1</cx:pt>
          <cx:pt idx="317540">0</cx:pt>
          <cx:pt idx="317541">6</cx:pt>
          <cx:pt idx="317542">33</cx:pt>
          <cx:pt idx="317543">129</cx:pt>
          <cx:pt idx="317544">0</cx:pt>
          <cx:pt idx="317545">0</cx:pt>
          <cx:pt idx="317546">1</cx:pt>
          <cx:pt idx="317547">0</cx:pt>
          <cx:pt idx="317548">5</cx:pt>
          <cx:pt idx="317549">1</cx:pt>
          <cx:pt idx="317550">0</cx:pt>
          <cx:pt idx="317551">2</cx:pt>
          <cx:pt idx="317552">1</cx:pt>
          <cx:pt idx="317553">61</cx:pt>
          <cx:pt idx="317554">17</cx:pt>
          <cx:pt idx="317555">1</cx:pt>
          <cx:pt idx="317556">22</cx:pt>
          <cx:pt idx="317557">26</cx:pt>
          <cx:pt idx="317558">380</cx:pt>
          <cx:pt idx="317559">47</cx:pt>
          <cx:pt idx="317560">0</cx:pt>
          <cx:pt idx="317561">0</cx:pt>
          <cx:pt idx="317562">126</cx:pt>
          <cx:pt idx="317563">39</cx:pt>
          <cx:pt idx="317564">8</cx:pt>
          <cx:pt idx="317565">1</cx:pt>
          <cx:pt idx="317566">4</cx:pt>
          <cx:pt idx="317567">76</cx:pt>
          <cx:pt idx="317568">1</cx:pt>
          <cx:pt idx="317569">70</cx:pt>
          <cx:pt idx="317570">164</cx:pt>
          <cx:pt idx="317571">174</cx:pt>
          <cx:pt idx="317572">77</cx:pt>
          <cx:pt idx="317573">26</cx:pt>
          <cx:pt idx="317574">0</cx:pt>
          <cx:pt idx="317575">1</cx:pt>
          <cx:pt idx="317576">1</cx:pt>
          <cx:pt idx="317577">202</cx:pt>
          <cx:pt idx="317578">57</cx:pt>
          <cx:pt idx="317579">57</cx:pt>
          <cx:pt idx="317580">11</cx:pt>
          <cx:pt idx="317581">1</cx:pt>
          <cx:pt idx="317582">68</cx:pt>
          <cx:pt idx="317583">15</cx:pt>
          <cx:pt idx="317584">3</cx:pt>
          <cx:pt idx="317585">194</cx:pt>
          <cx:pt idx="317586">0</cx:pt>
          <cx:pt idx="317587">357</cx:pt>
          <cx:pt idx="317588">95</cx:pt>
          <cx:pt idx="317589">1</cx:pt>
          <cx:pt idx="317590">2</cx:pt>
          <cx:pt idx="317591">1</cx:pt>
          <cx:pt idx="317592">34</cx:pt>
          <cx:pt idx="317593">0</cx:pt>
          <cx:pt idx="317594">0</cx:pt>
          <cx:pt idx="317595">0</cx:pt>
          <cx:pt idx="317596">80</cx:pt>
          <cx:pt idx="317597">2</cx:pt>
          <cx:pt idx="317598">8</cx:pt>
          <cx:pt idx="317599">0</cx:pt>
          <cx:pt idx="317600">77</cx:pt>
          <cx:pt idx="317601">0</cx:pt>
          <cx:pt idx="317602">14</cx:pt>
          <cx:pt idx="317603">74</cx:pt>
          <cx:pt idx="317604">506</cx:pt>
          <cx:pt idx="317605">77</cx:pt>
          <cx:pt idx="317606">90</cx:pt>
          <cx:pt idx="317607">23</cx:pt>
          <cx:pt idx="317608">4</cx:pt>
          <cx:pt idx="317609">1</cx:pt>
          <cx:pt idx="317610">0</cx:pt>
          <cx:pt idx="317611">0</cx:pt>
          <cx:pt idx="317612">0</cx:pt>
          <cx:pt idx="317613">0</cx:pt>
          <cx:pt idx="317614">14</cx:pt>
          <cx:pt idx="317615">3</cx:pt>
          <cx:pt idx="317616">0</cx:pt>
          <cx:pt idx="317617">1</cx:pt>
          <cx:pt idx="317618">568</cx:pt>
          <cx:pt idx="317619">0</cx:pt>
          <cx:pt idx="317620">1</cx:pt>
          <cx:pt idx="317621">54</cx:pt>
          <cx:pt idx="317622">272</cx:pt>
          <cx:pt idx="317623">44</cx:pt>
          <cx:pt idx="317624">1</cx:pt>
          <cx:pt idx="317625">1</cx:pt>
          <cx:pt idx="317626">0</cx:pt>
          <cx:pt idx="317627">0</cx:pt>
          <cx:pt idx="317628">1</cx:pt>
          <cx:pt idx="317629">10</cx:pt>
          <cx:pt idx="317630">1</cx:pt>
          <cx:pt idx="317631">0</cx:pt>
          <cx:pt idx="317632">49</cx:pt>
          <cx:pt idx="317633">62</cx:pt>
          <cx:pt idx="317634">0</cx:pt>
          <cx:pt idx="317635">34</cx:pt>
          <cx:pt idx="317636">106</cx:pt>
          <cx:pt idx="317637">147</cx:pt>
          <cx:pt idx="317638">5</cx:pt>
          <cx:pt idx="317639">0</cx:pt>
          <cx:pt idx="317640">28</cx:pt>
          <cx:pt idx="317641">76</cx:pt>
          <cx:pt idx="317642">1</cx:pt>
          <cx:pt idx="317643">41</cx:pt>
          <cx:pt idx="317644">17</cx:pt>
          <cx:pt idx="317645">12</cx:pt>
          <cx:pt idx="317646">35</cx:pt>
          <cx:pt idx="317647">0</cx:pt>
          <cx:pt idx="317648">8</cx:pt>
          <cx:pt idx="317649">10</cx:pt>
          <cx:pt idx="317650">8</cx:pt>
          <cx:pt idx="317651">31</cx:pt>
          <cx:pt idx="317652">0</cx:pt>
          <cx:pt idx="317653">1</cx:pt>
          <cx:pt idx="317654">350</cx:pt>
          <cx:pt idx="317655">106</cx:pt>
          <cx:pt idx="317656">14</cx:pt>
          <cx:pt idx="317657">0</cx:pt>
          <cx:pt idx="317658">1</cx:pt>
          <cx:pt idx="317659">6</cx:pt>
          <cx:pt idx="317660">1</cx:pt>
          <cx:pt idx="317661">30</cx:pt>
          <cx:pt idx="317662">6</cx:pt>
          <cx:pt idx="317663">5</cx:pt>
          <cx:pt idx="317664">2</cx:pt>
          <cx:pt idx="317665">2</cx:pt>
          <cx:pt idx="317666">0</cx:pt>
          <cx:pt idx="317667">2</cx:pt>
          <cx:pt idx="317668">366</cx:pt>
          <cx:pt idx="317669">84</cx:pt>
          <cx:pt idx="317670">3</cx:pt>
          <cx:pt idx="317671">40</cx:pt>
          <cx:pt idx="317672">25</cx:pt>
          <cx:pt idx="317673">1</cx:pt>
          <cx:pt idx="317674">0</cx:pt>
          <cx:pt idx="317675">63</cx:pt>
          <cx:pt idx="317676">5</cx:pt>
          <cx:pt idx="317677">0</cx:pt>
          <cx:pt idx="317678">29</cx:pt>
          <cx:pt idx="317679">0</cx:pt>
          <cx:pt idx="317680">0</cx:pt>
          <cx:pt idx="317681">0</cx:pt>
          <cx:pt idx="317682">8</cx:pt>
          <cx:pt idx="317683">1</cx:pt>
          <cx:pt idx="317684">0</cx:pt>
          <cx:pt idx="317685">3</cx:pt>
          <cx:pt idx="317686">0</cx:pt>
          <cx:pt idx="317687">7</cx:pt>
          <cx:pt idx="317688">1</cx:pt>
          <cx:pt idx="317689">10</cx:pt>
          <cx:pt idx="317690">0</cx:pt>
          <cx:pt idx="317691">0</cx:pt>
          <cx:pt idx="317692">0</cx:pt>
          <cx:pt idx="317693">2</cx:pt>
          <cx:pt idx="317694">1</cx:pt>
          <cx:pt idx="317695">98</cx:pt>
          <cx:pt idx="317696">607</cx:pt>
          <cx:pt idx="317697">0</cx:pt>
          <cx:pt idx="317698">0</cx:pt>
          <cx:pt idx="317699">0</cx:pt>
          <cx:pt idx="317700">15</cx:pt>
          <cx:pt idx="317701">2</cx:pt>
          <cx:pt idx="317702">10</cx:pt>
          <cx:pt idx="317703">84</cx:pt>
          <cx:pt idx="317704">196</cx:pt>
          <cx:pt idx="317705">78</cx:pt>
          <cx:pt idx="317706">4</cx:pt>
          <cx:pt idx="317707">0</cx:pt>
          <cx:pt idx="317708">25</cx:pt>
          <cx:pt idx="317709">29</cx:pt>
          <cx:pt idx="317710">20</cx:pt>
          <cx:pt idx="317711">0</cx:pt>
          <cx:pt idx="317712">0</cx:pt>
          <cx:pt idx="317713">1</cx:pt>
          <cx:pt idx="317714">24</cx:pt>
          <cx:pt idx="317715">119</cx:pt>
          <cx:pt idx="317716">0</cx:pt>
          <cx:pt idx="317717">0</cx:pt>
          <cx:pt idx="317718">1</cx:pt>
          <cx:pt idx="317719">34</cx:pt>
          <cx:pt idx="317720">13</cx:pt>
          <cx:pt idx="317721">5</cx:pt>
          <cx:pt idx="317722">35</cx:pt>
          <cx:pt idx="317723">70</cx:pt>
          <cx:pt idx="317724">8</cx:pt>
          <cx:pt idx="317725">7</cx:pt>
          <cx:pt idx="317726">7</cx:pt>
          <cx:pt idx="317727">16</cx:pt>
          <cx:pt idx="317728">54</cx:pt>
          <cx:pt idx="317729">0</cx:pt>
          <cx:pt idx="317730">1</cx:pt>
          <cx:pt idx="317731">6</cx:pt>
          <cx:pt idx="317732">105</cx:pt>
          <cx:pt idx="317733">102</cx:pt>
          <cx:pt idx="317734">25</cx:pt>
          <cx:pt idx="317735">1</cx:pt>
          <cx:pt idx="317736">60</cx:pt>
          <cx:pt idx="317737">5</cx:pt>
          <cx:pt idx="317738">77</cx:pt>
          <cx:pt idx="317739">113</cx:pt>
          <cx:pt idx="317740">54</cx:pt>
          <cx:pt idx="317741">0</cx:pt>
          <cx:pt idx="317742">0</cx:pt>
          <cx:pt idx="317743">9</cx:pt>
          <cx:pt idx="317744">21</cx:pt>
          <cx:pt idx="317745">79</cx:pt>
          <cx:pt idx="317746">2</cx:pt>
          <cx:pt idx="317747">2</cx:pt>
          <cx:pt idx="317748">843</cx:pt>
          <cx:pt idx="317749">45</cx:pt>
          <cx:pt idx="317750">53</cx:pt>
          <cx:pt idx="317751">86</cx:pt>
          <cx:pt idx="317752">223</cx:pt>
          <cx:pt idx="317753">0</cx:pt>
          <cx:pt idx="317754">28</cx:pt>
          <cx:pt idx="317755">293</cx:pt>
          <cx:pt idx="317756">23</cx:pt>
          <cx:pt idx="317757">272</cx:pt>
          <cx:pt idx="317758">38</cx:pt>
          <cx:pt idx="317759">300</cx:pt>
          <cx:pt idx="317760">73</cx:pt>
          <cx:pt idx="317761">0</cx:pt>
          <cx:pt idx="317762">0</cx:pt>
          <cx:pt idx="317763">7</cx:pt>
          <cx:pt idx="317764">69</cx:pt>
          <cx:pt idx="317765">573</cx:pt>
          <cx:pt idx="317766">3</cx:pt>
          <cx:pt idx="317767">20</cx:pt>
          <cx:pt idx="317768">3</cx:pt>
          <cx:pt idx="317769">38</cx:pt>
          <cx:pt idx="317770">0</cx:pt>
          <cx:pt idx="317771">3</cx:pt>
          <cx:pt idx="317772">56</cx:pt>
          <cx:pt idx="317773">3</cx:pt>
          <cx:pt idx="317774">0</cx:pt>
          <cx:pt idx="317775">0</cx:pt>
          <cx:pt idx="317776">93</cx:pt>
          <cx:pt idx="317777">3</cx:pt>
          <cx:pt idx="317778">393</cx:pt>
          <cx:pt idx="317779">0</cx:pt>
          <cx:pt idx="317780">63</cx:pt>
          <cx:pt idx="317781">32</cx:pt>
          <cx:pt idx="317782">1</cx:pt>
          <cx:pt idx="317783">39</cx:pt>
          <cx:pt idx="317784">49</cx:pt>
          <cx:pt idx="317785">1</cx:pt>
          <cx:pt idx="317786">0</cx:pt>
          <cx:pt idx="317787">6</cx:pt>
          <cx:pt idx="317788">6</cx:pt>
          <cx:pt idx="317789">0</cx:pt>
          <cx:pt idx="317790">0</cx:pt>
          <cx:pt idx="317791">0</cx:pt>
          <cx:pt idx="317792">1</cx:pt>
          <cx:pt idx="317793">0</cx:pt>
          <cx:pt idx="317794">0</cx:pt>
          <cx:pt idx="317795">36</cx:pt>
          <cx:pt idx="317796">52</cx:pt>
          <cx:pt idx="317797">14</cx:pt>
          <cx:pt idx="317798">0</cx:pt>
          <cx:pt idx="317799">14</cx:pt>
          <cx:pt idx="317800">54</cx:pt>
          <cx:pt idx="317801">7</cx:pt>
          <cx:pt idx="317802">4</cx:pt>
          <cx:pt idx="317803">1</cx:pt>
          <cx:pt idx="317804">14</cx:pt>
          <cx:pt idx="317805">5</cx:pt>
          <cx:pt idx="317806">0</cx:pt>
          <cx:pt idx="317807">18</cx:pt>
          <cx:pt idx="317808">0</cx:pt>
          <cx:pt idx="317809">0</cx:pt>
          <cx:pt idx="317810">36</cx:pt>
          <cx:pt idx="317811">15</cx:pt>
          <cx:pt idx="317812">2</cx:pt>
          <cx:pt idx="317813">3</cx:pt>
          <cx:pt idx="317814">79</cx:pt>
          <cx:pt idx="317815">5</cx:pt>
          <cx:pt idx="317816">0</cx:pt>
          <cx:pt idx="317817">188</cx:pt>
          <cx:pt idx="317818">59</cx:pt>
          <cx:pt idx="317819">2</cx:pt>
          <cx:pt idx="317820">0</cx:pt>
          <cx:pt idx="317821">46</cx:pt>
          <cx:pt idx="317822">5</cx:pt>
          <cx:pt idx="317823">10</cx:pt>
          <cx:pt idx="317824">77</cx:pt>
          <cx:pt idx="317825">0</cx:pt>
          <cx:pt idx="317826">0</cx:pt>
          <cx:pt idx="317827">0</cx:pt>
          <cx:pt idx="317828">0</cx:pt>
          <cx:pt idx="317829">1</cx:pt>
          <cx:pt idx="317830">91</cx:pt>
          <cx:pt idx="317831">0</cx:pt>
          <cx:pt idx="317832">14</cx:pt>
          <cx:pt idx="317833">174</cx:pt>
          <cx:pt idx="317834">87</cx:pt>
          <cx:pt idx="317835">3</cx:pt>
          <cx:pt idx="317836">1</cx:pt>
          <cx:pt idx="317837">1</cx:pt>
          <cx:pt idx="317838">0</cx:pt>
          <cx:pt idx="317839">35</cx:pt>
          <cx:pt idx="317840">6</cx:pt>
          <cx:pt idx="317841">49</cx:pt>
          <cx:pt idx="317842">1</cx:pt>
          <cx:pt idx="317843">10</cx:pt>
          <cx:pt idx="317844">120</cx:pt>
          <cx:pt idx="317845">0</cx:pt>
          <cx:pt idx="317846">0</cx:pt>
          <cx:pt idx="317847">15</cx:pt>
          <cx:pt idx="317848">21</cx:pt>
          <cx:pt idx="317849">11</cx:pt>
          <cx:pt idx="317850">104</cx:pt>
          <cx:pt idx="317851">1</cx:pt>
          <cx:pt idx="317852">6</cx:pt>
          <cx:pt idx="317853">2</cx:pt>
          <cx:pt idx="317854">13</cx:pt>
          <cx:pt idx="317855">21</cx:pt>
          <cx:pt idx="317856">0</cx:pt>
          <cx:pt idx="317857">6</cx:pt>
          <cx:pt idx="317858">13</cx:pt>
          <cx:pt idx="317859">53</cx:pt>
          <cx:pt idx="317860">15</cx:pt>
          <cx:pt idx="317861">12</cx:pt>
          <cx:pt idx="317862">32</cx:pt>
          <cx:pt idx="317863">322</cx:pt>
          <cx:pt idx="317864">0</cx:pt>
          <cx:pt idx="317865">20</cx:pt>
          <cx:pt idx="317866">3</cx:pt>
          <cx:pt idx="317867">0</cx:pt>
          <cx:pt idx="317868">0</cx:pt>
          <cx:pt idx="317869">20</cx:pt>
          <cx:pt idx="317870">3</cx:pt>
          <cx:pt idx="317871">0</cx:pt>
          <cx:pt idx="317872">89</cx:pt>
          <cx:pt idx="317873">41</cx:pt>
          <cx:pt idx="317874">22</cx:pt>
          <cx:pt idx="317875">0</cx:pt>
          <cx:pt idx="317876">0</cx:pt>
          <cx:pt idx="317877">1</cx:pt>
          <cx:pt idx="317878">19</cx:pt>
          <cx:pt idx="317879">45</cx:pt>
          <cx:pt idx="317880">47</cx:pt>
          <cx:pt idx="317881">164</cx:pt>
          <cx:pt idx="317882">157</cx:pt>
          <cx:pt idx="317883">78</cx:pt>
          <cx:pt idx="317884">51</cx:pt>
          <cx:pt idx="317885">0</cx:pt>
          <cx:pt idx="317886">7</cx:pt>
          <cx:pt idx="317887">63</cx:pt>
          <cx:pt idx="317888">5</cx:pt>
          <cx:pt idx="317889">9</cx:pt>
          <cx:pt idx="317890">1</cx:pt>
          <cx:pt idx="317891">34</cx:pt>
          <cx:pt idx="317892">0</cx:pt>
          <cx:pt idx="317893">3</cx:pt>
          <cx:pt idx="317894">33</cx:pt>
          <cx:pt idx="317895">7</cx:pt>
          <cx:pt idx="317896">1</cx:pt>
          <cx:pt idx="317897">0</cx:pt>
          <cx:pt idx="317898">75</cx:pt>
          <cx:pt idx="317899">0</cx:pt>
          <cx:pt idx="317900">7</cx:pt>
          <cx:pt idx="317901">0</cx:pt>
          <cx:pt idx="317902">1</cx:pt>
          <cx:pt idx="317903">0</cx:pt>
          <cx:pt idx="317904">0</cx:pt>
          <cx:pt idx="317905">1</cx:pt>
          <cx:pt idx="317906">0</cx:pt>
          <cx:pt idx="317907">0</cx:pt>
          <cx:pt idx="317908">1</cx:pt>
          <cx:pt idx="317909">0</cx:pt>
          <cx:pt idx="317910">1</cx:pt>
          <cx:pt idx="317911">1</cx:pt>
          <cx:pt idx="317912">85</cx:pt>
          <cx:pt idx="317913">0</cx:pt>
          <cx:pt idx="317914">234</cx:pt>
          <cx:pt idx="317915">83</cx:pt>
          <cx:pt idx="317916">43</cx:pt>
          <cx:pt idx="317917">300</cx:pt>
          <cx:pt idx="317918">107</cx:pt>
          <cx:pt idx="317919">180</cx:pt>
          <cx:pt idx="317920">1</cx:pt>
          <cx:pt idx="317921">1</cx:pt>
          <cx:pt idx="317922">1</cx:pt>
          <cx:pt idx="317923">119</cx:pt>
          <cx:pt idx="317924">0</cx:pt>
          <cx:pt idx="317925">27</cx:pt>
          <cx:pt idx="317926">3</cx:pt>
          <cx:pt idx="317927">0</cx:pt>
          <cx:pt idx="317928">4</cx:pt>
          <cx:pt idx="317929">0</cx:pt>
          <cx:pt idx="317930">1</cx:pt>
          <cx:pt idx="317931">8</cx:pt>
          <cx:pt idx="317932">64</cx:pt>
          <cx:pt idx="317933">10</cx:pt>
          <cx:pt idx="317934">6</cx:pt>
          <cx:pt idx="317935">226</cx:pt>
          <cx:pt idx="317936">20</cx:pt>
          <cx:pt idx="317937">38</cx:pt>
          <cx:pt idx="317938">234</cx:pt>
          <cx:pt idx="317939">0</cx:pt>
          <cx:pt idx="317940">21</cx:pt>
          <cx:pt idx="317941">1</cx:pt>
          <cx:pt idx="317942">0</cx:pt>
          <cx:pt idx="317943">14</cx:pt>
          <cx:pt idx="317944">90</cx:pt>
          <cx:pt idx="317945">99</cx:pt>
          <cx:pt idx="317946">13</cx:pt>
          <cx:pt idx="317947">87</cx:pt>
          <cx:pt idx="317948">32</cx:pt>
          <cx:pt idx="317949">24</cx:pt>
          <cx:pt idx="317950">312</cx:pt>
          <cx:pt idx="317951">20</cx:pt>
          <cx:pt idx="317952">29</cx:pt>
          <cx:pt idx="317953">20</cx:pt>
          <cx:pt idx="317954">1</cx:pt>
          <cx:pt idx="317955">10</cx:pt>
          <cx:pt idx="317956">14</cx:pt>
          <cx:pt idx="317957">193</cx:pt>
          <cx:pt idx="317958">0</cx:pt>
          <cx:pt idx="317959">17</cx:pt>
          <cx:pt idx="317960">0</cx:pt>
          <cx:pt idx="317961">4</cx:pt>
          <cx:pt idx="317962">22</cx:pt>
          <cx:pt idx="317963">0</cx:pt>
          <cx:pt idx="317964">0</cx:pt>
          <cx:pt idx="317965">3</cx:pt>
          <cx:pt idx="317966">3</cx:pt>
          <cx:pt idx="317967">160</cx:pt>
          <cx:pt idx="317968">15</cx:pt>
          <cx:pt idx="317969">177</cx:pt>
          <cx:pt idx="317970">0</cx:pt>
          <cx:pt idx="317971">0</cx:pt>
          <cx:pt idx="317972">9</cx:pt>
          <cx:pt idx="317973">6</cx:pt>
          <cx:pt idx="317974">1</cx:pt>
          <cx:pt idx="317975">18</cx:pt>
          <cx:pt idx="317976">1</cx:pt>
          <cx:pt idx="317977">295</cx:pt>
          <cx:pt idx="317978">0</cx:pt>
          <cx:pt idx="317979">0</cx:pt>
          <cx:pt idx="317980">1</cx:pt>
          <cx:pt idx="317981">0</cx:pt>
          <cx:pt idx="317982">21</cx:pt>
          <cx:pt idx="317983">70</cx:pt>
          <cx:pt idx="317984">5</cx:pt>
          <cx:pt idx="317985">147</cx:pt>
          <cx:pt idx="317986">0</cx:pt>
          <cx:pt idx="317987">68</cx:pt>
          <cx:pt idx="317988">14</cx:pt>
          <cx:pt idx="317989">245</cx:pt>
          <cx:pt idx="317990">97</cx:pt>
          <cx:pt idx="317991">44</cx:pt>
          <cx:pt idx="317992">90</cx:pt>
          <cx:pt idx="317993">0</cx:pt>
          <cx:pt idx="317994">31</cx:pt>
          <cx:pt idx="317995">8</cx:pt>
          <cx:pt idx="317996">1</cx:pt>
          <cx:pt idx="317997">0</cx:pt>
          <cx:pt idx="317998">0</cx:pt>
          <cx:pt idx="317999">0</cx:pt>
          <cx:pt idx="318000">0</cx:pt>
          <cx:pt idx="318001">0</cx:pt>
          <cx:pt idx="318002">0</cx:pt>
          <cx:pt idx="318003">2</cx:pt>
          <cx:pt idx="318004">2</cx:pt>
          <cx:pt idx="318005">0</cx:pt>
          <cx:pt idx="318006">2</cx:pt>
          <cx:pt idx="318007">19</cx:pt>
          <cx:pt idx="318008">0</cx:pt>
          <cx:pt idx="318009">26</cx:pt>
          <cx:pt idx="318010">0</cx:pt>
          <cx:pt idx="318011">19</cx:pt>
          <cx:pt idx="318012">43</cx:pt>
          <cx:pt idx="318013">1</cx:pt>
          <cx:pt idx="318014">0</cx:pt>
          <cx:pt idx="318015">20</cx:pt>
          <cx:pt idx="318016">2</cx:pt>
          <cx:pt idx="318017">0</cx:pt>
          <cx:pt idx="318018">4</cx:pt>
          <cx:pt idx="318019">0</cx:pt>
          <cx:pt idx="318020">2</cx:pt>
          <cx:pt idx="318021">0</cx:pt>
          <cx:pt idx="318022">123</cx:pt>
          <cx:pt idx="318023">8</cx:pt>
          <cx:pt idx="318024">35</cx:pt>
          <cx:pt idx="318025">0</cx:pt>
          <cx:pt idx="318026">6</cx:pt>
          <cx:pt idx="318027">0</cx:pt>
          <cx:pt idx="318028">0</cx:pt>
          <cx:pt idx="318029">1</cx:pt>
          <cx:pt idx="318030">0</cx:pt>
          <cx:pt idx="318031">0</cx:pt>
          <cx:pt idx="318032">0</cx:pt>
          <cx:pt idx="318033">0</cx:pt>
          <cx:pt idx="318034">1</cx:pt>
          <cx:pt idx="318035">0</cx:pt>
          <cx:pt idx="318036">0</cx:pt>
          <cx:pt idx="318037">22</cx:pt>
          <cx:pt idx="318038">0</cx:pt>
          <cx:pt idx="318039">0</cx:pt>
          <cx:pt idx="318040">0</cx:pt>
          <cx:pt idx="318041">0</cx:pt>
          <cx:pt idx="318042">25</cx:pt>
          <cx:pt idx="318043">0</cx:pt>
          <cx:pt idx="318044">15</cx:pt>
          <cx:pt idx="318045">3</cx:pt>
          <cx:pt idx="318046">43</cx:pt>
          <cx:pt idx="318047">15</cx:pt>
          <cx:pt idx="318048">0</cx:pt>
          <cx:pt idx="318049">4</cx:pt>
          <cx:pt idx="318050">218</cx:pt>
          <cx:pt idx="318051">3</cx:pt>
          <cx:pt idx="318052">14</cx:pt>
          <cx:pt idx="318053">22</cx:pt>
          <cx:pt idx="318054">1</cx:pt>
          <cx:pt idx="318055">2</cx:pt>
          <cx:pt idx="318056">133</cx:pt>
          <cx:pt idx="318057">67</cx:pt>
          <cx:pt idx="318058">8</cx:pt>
          <cx:pt idx="318059">0</cx:pt>
          <cx:pt idx="318060">0</cx:pt>
          <cx:pt idx="318061">21</cx:pt>
          <cx:pt idx="318062">0</cx:pt>
          <cx:pt idx="318063">12</cx:pt>
          <cx:pt idx="318064">0</cx:pt>
          <cx:pt idx="318065">47</cx:pt>
          <cx:pt idx="318066">34</cx:pt>
          <cx:pt idx="318067">21</cx:pt>
          <cx:pt idx="318068">274</cx:pt>
          <cx:pt idx="318069">0</cx:pt>
          <cx:pt idx="318070">63</cx:pt>
          <cx:pt idx="318071">1</cx:pt>
          <cx:pt idx="318072">71</cx:pt>
          <cx:pt idx="318073">3</cx:pt>
          <cx:pt idx="318074">5</cx:pt>
          <cx:pt idx="318075">8</cx:pt>
          <cx:pt idx="318076">1</cx:pt>
          <cx:pt idx="318077">0</cx:pt>
          <cx:pt idx="318078">0</cx:pt>
          <cx:pt idx="318079">5</cx:pt>
          <cx:pt idx="318080">8</cx:pt>
          <cx:pt idx="318081">13</cx:pt>
          <cx:pt idx="318082">6</cx:pt>
          <cx:pt idx="318083">0</cx:pt>
          <cx:pt idx="318084">0</cx:pt>
          <cx:pt idx="318085">0</cx:pt>
          <cx:pt idx="318086">3</cx:pt>
          <cx:pt idx="318087">1</cx:pt>
          <cx:pt idx="318088">6</cx:pt>
          <cx:pt idx="318089">0</cx:pt>
          <cx:pt idx="318090">0</cx:pt>
          <cx:pt idx="318091">13</cx:pt>
          <cx:pt idx="318092">0</cx:pt>
          <cx:pt idx="318093">252</cx:pt>
          <cx:pt idx="318094">16</cx:pt>
          <cx:pt idx="318095">0</cx:pt>
          <cx:pt idx="318096">84</cx:pt>
          <cx:pt idx="318097">169</cx:pt>
          <cx:pt idx="318098">19</cx:pt>
          <cx:pt idx="318099">0</cx:pt>
          <cx:pt idx="318100">29</cx:pt>
          <cx:pt idx="318101">101</cx:pt>
          <cx:pt idx="318102">5</cx:pt>
          <cx:pt idx="318103">0</cx:pt>
          <cx:pt idx="318104">63</cx:pt>
          <cx:pt idx="318105">0</cx:pt>
          <cx:pt idx="318106">21</cx:pt>
          <cx:pt idx="318107">181</cx:pt>
          <cx:pt idx="318108">168</cx:pt>
          <cx:pt idx="318109">5</cx:pt>
          <cx:pt idx="318110">0</cx:pt>
          <cx:pt idx="318111">14</cx:pt>
          <cx:pt idx="318112">24</cx:pt>
          <cx:pt idx="318113">0</cx:pt>
          <cx:pt idx="318114">7</cx:pt>
          <cx:pt idx="318115">15</cx:pt>
          <cx:pt idx="318116">6</cx:pt>
          <cx:pt idx="318117">18</cx:pt>
          <cx:pt idx="318118">7</cx:pt>
          <cx:pt idx="318119">1</cx:pt>
          <cx:pt idx="318120">40</cx:pt>
          <cx:pt idx="318121">0</cx:pt>
          <cx:pt idx="318122">0</cx:pt>
          <cx:pt idx="318123">8</cx:pt>
          <cx:pt idx="318124">16</cx:pt>
          <cx:pt idx="318125">22</cx:pt>
          <cx:pt idx="318126">31</cx:pt>
          <cx:pt idx="318127">0</cx:pt>
          <cx:pt idx="318128">7</cx:pt>
          <cx:pt idx="318129">0</cx:pt>
          <cx:pt idx="318130">0</cx:pt>
          <cx:pt idx="318131">9</cx:pt>
          <cx:pt idx="318132">0</cx:pt>
          <cx:pt idx="318133">379</cx:pt>
          <cx:pt idx="318134">16</cx:pt>
          <cx:pt idx="318135">8</cx:pt>
          <cx:pt idx="318136">2</cx:pt>
          <cx:pt idx="318137">0</cx:pt>
          <cx:pt idx="318138">19</cx:pt>
          <cx:pt idx="318139">1</cx:pt>
          <cx:pt idx="318140">12</cx:pt>
          <cx:pt idx="318141">5</cx:pt>
          <cx:pt idx="318142">0</cx:pt>
          <cx:pt idx="318143">11</cx:pt>
          <cx:pt idx="318144">0</cx:pt>
          <cx:pt idx="318145">0</cx:pt>
          <cx:pt idx="318146">55</cx:pt>
          <cx:pt idx="318147">0</cx:pt>
          <cx:pt idx="318148">4</cx:pt>
          <cx:pt idx="318149">0</cx:pt>
          <cx:pt idx="318150">52</cx:pt>
          <cx:pt idx="318151">218</cx:pt>
          <cx:pt idx="318152">10</cx:pt>
          <cx:pt idx="318153">42</cx:pt>
          <cx:pt idx="318154">19</cx:pt>
          <cx:pt idx="318155">0</cx:pt>
          <cx:pt idx="318156">0</cx:pt>
          <cx:pt idx="318157">5</cx:pt>
          <cx:pt idx="318158">237</cx:pt>
          <cx:pt idx="318159">0</cx:pt>
          <cx:pt idx="318160">0</cx:pt>
          <cx:pt idx="318161">0</cx:pt>
          <cx:pt idx="318162">16</cx:pt>
          <cx:pt idx="318163">0</cx:pt>
          <cx:pt idx="318164">7</cx:pt>
          <cx:pt idx="318165">53</cx:pt>
          <cx:pt idx="318166">69</cx:pt>
          <cx:pt idx="318167">0</cx:pt>
          <cx:pt idx="318168">0</cx:pt>
          <cx:pt idx="318169">4</cx:pt>
          <cx:pt idx="318170">15</cx:pt>
          <cx:pt idx="318171">18</cx:pt>
          <cx:pt idx="318172">9</cx:pt>
          <cx:pt idx="318173">287</cx:pt>
          <cx:pt idx="318174">14</cx:pt>
          <cx:pt idx="318175">35</cx:pt>
          <cx:pt idx="318176">23</cx:pt>
          <cx:pt idx="318177">0</cx:pt>
          <cx:pt idx="318178">1</cx:pt>
          <cx:pt idx="318179">0</cx:pt>
          <cx:pt idx="318180">399</cx:pt>
          <cx:pt idx="318181">15</cx:pt>
          <cx:pt idx="318182">24</cx:pt>
          <cx:pt idx="318183">6</cx:pt>
          <cx:pt idx="318184">3</cx:pt>
          <cx:pt idx="318185">351</cx:pt>
          <cx:pt idx="318186">54</cx:pt>
          <cx:pt idx="318187">54</cx:pt>
          <cx:pt idx="318188">1</cx:pt>
          <cx:pt idx="318189">25</cx:pt>
          <cx:pt idx="318190">17</cx:pt>
          <cx:pt idx="318191">4</cx:pt>
          <cx:pt idx="318192">35</cx:pt>
          <cx:pt idx="318193">4</cx:pt>
          <cx:pt idx="318194">38</cx:pt>
          <cx:pt idx="318195">14</cx:pt>
          <cx:pt idx="318196">1</cx:pt>
          <cx:pt idx="318197">6</cx:pt>
          <cx:pt idx="318198">1</cx:pt>
          <cx:pt idx="318199">1</cx:pt>
          <cx:pt idx="318200">22</cx:pt>
          <cx:pt idx="318201">0</cx:pt>
          <cx:pt idx="318202">0</cx:pt>
          <cx:pt idx="318203">27</cx:pt>
          <cx:pt idx="318204">1</cx:pt>
          <cx:pt idx="318205">0</cx:pt>
          <cx:pt idx="318206">42</cx:pt>
          <cx:pt idx="318207">7</cx:pt>
          <cx:pt idx="318208">64</cx:pt>
          <cx:pt idx="318209">1</cx:pt>
          <cx:pt idx="318210">1</cx:pt>
          <cx:pt idx="318211">24</cx:pt>
          <cx:pt idx="318212">23</cx:pt>
          <cx:pt idx="318213">103</cx:pt>
          <cx:pt idx="318214">23</cx:pt>
          <cx:pt idx="318215">129</cx:pt>
          <cx:pt idx="318216">1</cx:pt>
          <cx:pt idx="318217">9</cx:pt>
          <cx:pt idx="318218">0</cx:pt>
          <cx:pt idx="318219">0</cx:pt>
          <cx:pt idx="318220">0</cx:pt>
          <cx:pt idx="318221">0</cx:pt>
          <cx:pt idx="318222">14</cx:pt>
          <cx:pt idx="318223">0</cx:pt>
          <cx:pt idx="318224">34</cx:pt>
          <cx:pt idx="318225">1</cx:pt>
          <cx:pt idx="318226">74</cx:pt>
          <cx:pt idx="318227">1</cx:pt>
          <cx:pt idx="318228">2</cx:pt>
          <cx:pt idx="318229">421</cx:pt>
          <cx:pt idx="318230">8</cx:pt>
          <cx:pt idx="318231">40</cx:pt>
          <cx:pt idx="318232">0</cx:pt>
          <cx:pt idx="318233">41</cx:pt>
          <cx:pt idx="318234">1</cx:pt>
          <cx:pt idx="318235">234</cx:pt>
          <cx:pt idx="318236">64</cx:pt>
          <cx:pt idx="318237">35</cx:pt>
          <cx:pt idx="318238">21</cx:pt>
          <cx:pt idx="318239">0</cx:pt>
          <cx:pt idx="318240">0</cx:pt>
          <cx:pt idx="318241">1</cx:pt>
          <cx:pt idx="318242">43</cx:pt>
          <cx:pt idx="318243">43</cx:pt>
          <cx:pt idx="318244">41</cx:pt>
          <cx:pt idx="318245">147</cx:pt>
          <cx:pt idx="318246">3</cx:pt>
          <cx:pt idx="318247">0</cx:pt>
          <cx:pt idx="318248">0</cx:pt>
          <cx:pt idx="318249">104</cx:pt>
          <cx:pt idx="318250">68</cx:pt>
          <cx:pt idx="318251">0</cx:pt>
          <cx:pt idx="318252">1</cx:pt>
          <cx:pt idx="318253">0</cx:pt>
          <cx:pt idx="318254">8</cx:pt>
          <cx:pt idx="318255">319</cx:pt>
          <cx:pt idx="318256">0</cx:pt>
          <cx:pt idx="318257">400</cx:pt>
          <cx:pt idx="318258">0</cx:pt>
          <cx:pt idx="318259">1</cx:pt>
          <cx:pt idx="318260">234</cx:pt>
          <cx:pt idx="318261">59</cx:pt>
          <cx:pt idx="318262">25</cx:pt>
          <cx:pt idx="318263">21</cx:pt>
          <cx:pt idx="318264">11</cx:pt>
          <cx:pt idx="318265">17</cx:pt>
          <cx:pt idx="318266">21</cx:pt>
          <cx:pt idx="318267">0</cx:pt>
          <cx:pt idx="318268">49</cx:pt>
          <cx:pt idx="318269">0</cx:pt>
          <cx:pt idx="318270">0</cx:pt>
          <cx:pt idx="318271">0</cx:pt>
          <cx:pt idx="318272">13</cx:pt>
          <cx:pt idx="318273">25</cx:pt>
          <cx:pt idx="318274">0</cx:pt>
          <cx:pt idx="318275">0</cx:pt>
          <cx:pt idx="318276">0</cx:pt>
          <cx:pt idx="318277">0</cx:pt>
          <cx:pt idx="318278">0</cx:pt>
          <cx:pt idx="318279">0</cx:pt>
          <cx:pt idx="318280">0</cx:pt>
          <cx:pt idx="318281">0</cx:pt>
          <cx:pt idx="318282">2</cx:pt>
          <cx:pt idx="318283">32</cx:pt>
          <cx:pt idx="318284">126</cx:pt>
          <cx:pt idx="318285">226</cx:pt>
          <cx:pt idx="318286">0</cx:pt>
          <cx:pt idx="318287">0</cx:pt>
          <cx:pt idx="318288">0</cx:pt>
          <cx:pt idx="318289">0</cx:pt>
          <cx:pt idx="318290">0</cx:pt>
          <cx:pt idx="318291">9</cx:pt>
          <cx:pt idx="318292">0</cx:pt>
          <cx:pt idx="318293">0</cx:pt>
          <cx:pt idx="318294">22</cx:pt>
          <cx:pt idx="318295">0</cx:pt>
          <cx:pt idx="318296">22</cx:pt>
          <cx:pt idx="318297">3</cx:pt>
          <cx:pt idx="318298">10</cx:pt>
          <cx:pt idx="318299">0</cx:pt>
          <cx:pt idx="318300">27</cx:pt>
          <cx:pt idx="318301">12</cx:pt>
          <cx:pt idx="318302">6</cx:pt>
          <cx:pt idx="318303">0</cx:pt>
          <cx:pt idx="318304">42</cx:pt>
          <cx:pt idx="318305">0</cx:pt>
          <cx:pt idx="318306">0</cx:pt>
          <cx:pt idx="318307">0</cx:pt>
          <cx:pt idx="318308">0</cx:pt>
          <cx:pt idx="318309">3</cx:pt>
          <cx:pt idx="318310">0</cx:pt>
          <cx:pt idx="318311">0</cx:pt>
          <cx:pt idx="318312">5</cx:pt>
          <cx:pt idx="318313">2</cx:pt>
          <cx:pt idx="318314">0</cx:pt>
          <cx:pt idx="318315">21</cx:pt>
          <cx:pt idx="318316">0</cx:pt>
          <cx:pt idx="318317">3</cx:pt>
          <cx:pt idx="318318">34</cx:pt>
          <cx:pt idx="318319">4</cx:pt>
          <cx:pt idx="318320">37</cx:pt>
          <cx:pt idx="318321">14</cx:pt>
          <cx:pt idx="318322">2</cx:pt>
          <cx:pt idx="318323">75</cx:pt>
          <cx:pt idx="318324">33</cx:pt>
          <cx:pt idx="318325">45</cx:pt>
          <cx:pt idx="318326">17</cx:pt>
          <cx:pt idx="318327">27</cx:pt>
          <cx:pt idx="318328">10</cx:pt>
          <cx:pt idx="318329">0</cx:pt>
          <cx:pt idx="318330">6</cx:pt>
          <cx:pt idx="318331">28</cx:pt>
          <cx:pt idx="318332">7</cx:pt>
          <cx:pt idx="318333">2</cx:pt>
          <cx:pt idx="318334">42</cx:pt>
          <cx:pt idx="318335">2</cx:pt>
          <cx:pt idx="318336">3</cx:pt>
          <cx:pt idx="318337">467</cx:pt>
          <cx:pt idx="318338">17</cx:pt>
          <cx:pt idx="318339">299</cx:pt>
          <cx:pt idx="318340">16</cx:pt>
          <cx:pt idx="318341">0</cx:pt>
          <cx:pt idx="318342">1</cx:pt>
          <cx:pt idx="318343">8</cx:pt>
          <cx:pt idx="318344">230</cx:pt>
          <cx:pt idx="318345">181</cx:pt>
          <cx:pt idx="318346">0</cx:pt>
          <cx:pt idx="318347">124</cx:pt>
          <cx:pt idx="318348">14</cx:pt>
          <cx:pt idx="318349">341</cx:pt>
          <cx:pt idx="318350">188</cx:pt>
          <cx:pt idx="318351">1</cx:pt>
          <cx:pt idx="318352">7</cx:pt>
          <cx:pt idx="318353">1</cx:pt>
          <cx:pt idx="318354">57</cx:pt>
          <cx:pt idx="318355">85</cx:pt>
          <cx:pt idx="318356">0</cx:pt>
          <cx:pt idx="318357">8</cx:pt>
          <cx:pt idx="318358">0</cx:pt>
          <cx:pt idx="318359">0</cx:pt>
          <cx:pt idx="318360">5</cx:pt>
          <cx:pt idx="318361">2</cx:pt>
          <cx:pt idx="318362">14</cx:pt>
          <cx:pt idx="318363">2</cx:pt>
          <cx:pt idx="318364">124</cx:pt>
          <cx:pt idx="318365">13</cx:pt>
          <cx:pt idx="318366">1</cx:pt>
          <cx:pt idx="318367">19</cx:pt>
          <cx:pt idx="318368">2</cx:pt>
          <cx:pt idx="318369">0</cx:pt>
          <cx:pt idx="318370">0</cx:pt>
          <cx:pt idx="318371">108</cx:pt>
          <cx:pt idx="318372">19</cx:pt>
          <cx:pt idx="318373">0</cx:pt>
          <cx:pt idx="318374">22</cx:pt>
          <cx:pt idx="318375">1</cx:pt>
          <cx:pt idx="318376">101</cx:pt>
          <cx:pt idx="318377">0</cx:pt>
          <cx:pt idx="318378">18</cx:pt>
          <cx:pt idx="318379">292</cx:pt>
          <cx:pt idx="318380">37</cx:pt>
          <cx:pt idx="318381">25</cx:pt>
          <cx:pt idx="318382">25</cx:pt>
          <cx:pt idx="318383">5</cx:pt>
          <cx:pt idx="318384">1</cx:pt>
          <cx:pt idx="318385">16</cx:pt>
          <cx:pt idx="318386">9</cx:pt>
          <cx:pt idx="318387">9</cx:pt>
          <cx:pt idx="318388">0</cx:pt>
          <cx:pt idx="318389">0</cx:pt>
          <cx:pt idx="318390">1</cx:pt>
          <cx:pt idx="318391">7</cx:pt>
          <cx:pt idx="318392">0</cx:pt>
          <cx:pt idx="318393">26</cx:pt>
          <cx:pt idx="318394">2</cx:pt>
          <cx:pt idx="318395">67</cx:pt>
          <cx:pt idx="318396">22</cx:pt>
          <cx:pt idx="318397">0</cx:pt>
          <cx:pt idx="318398">17</cx:pt>
          <cx:pt idx="318399">118</cx:pt>
          <cx:pt idx="318400">26</cx:pt>
          <cx:pt idx="318401">8</cx:pt>
          <cx:pt idx="318402">91</cx:pt>
          <cx:pt idx="318403">8</cx:pt>
          <cx:pt idx="318404">11</cx:pt>
          <cx:pt idx="318405">0</cx:pt>
          <cx:pt idx="318406">0</cx:pt>
          <cx:pt idx="318407">8</cx:pt>
          <cx:pt idx="318408">65</cx:pt>
          <cx:pt idx="318409">2</cx:pt>
          <cx:pt idx="318410">70</cx:pt>
          <cx:pt idx="318411">7</cx:pt>
          <cx:pt idx="318412">9</cx:pt>
          <cx:pt idx="318413">40</cx:pt>
          <cx:pt idx="318414">10</cx:pt>
          <cx:pt idx="318415">133</cx:pt>
          <cx:pt idx="318416">1</cx:pt>
          <cx:pt idx="318417">0</cx:pt>
          <cx:pt idx="318418">0</cx:pt>
          <cx:pt idx="318419">0</cx:pt>
          <cx:pt idx="318420">0</cx:pt>
          <cx:pt idx="318421">2</cx:pt>
          <cx:pt idx="318422">3</cx:pt>
          <cx:pt idx="318423">14</cx:pt>
          <cx:pt idx="318424">29</cx:pt>
          <cx:pt idx="318425">2</cx:pt>
          <cx:pt idx="318426">24</cx:pt>
          <cx:pt idx="318427">1</cx:pt>
          <cx:pt idx="318428">0</cx:pt>
          <cx:pt idx="318429">1</cx:pt>
          <cx:pt idx="318430">371</cx:pt>
          <cx:pt idx="318431">2</cx:pt>
          <cx:pt idx="318432">0</cx:pt>
          <cx:pt idx="318433">328</cx:pt>
          <cx:pt idx="318434">0</cx:pt>
          <cx:pt idx="318435">386</cx:pt>
          <cx:pt idx="318436">4</cx:pt>
          <cx:pt idx="318437">80</cx:pt>
          <cx:pt idx="318438">4</cx:pt>
          <cx:pt idx="318439">176</cx:pt>
          <cx:pt idx="318440">16</cx:pt>
          <cx:pt idx="318441">10</cx:pt>
          <cx:pt idx="318442">28</cx:pt>
          <cx:pt idx="318443">18</cx:pt>
          <cx:pt idx="318444">3</cx:pt>
          <cx:pt idx="318445">0</cx:pt>
          <cx:pt idx="318446">6</cx:pt>
          <cx:pt idx="318447">20</cx:pt>
          <cx:pt idx="318448">0</cx:pt>
          <cx:pt idx="318449">0</cx:pt>
          <cx:pt idx="318450">0</cx:pt>
          <cx:pt idx="318451">0</cx:pt>
          <cx:pt idx="318452">0</cx:pt>
          <cx:pt idx="318453">63</cx:pt>
          <cx:pt idx="318454">0</cx:pt>
          <cx:pt idx="318455">0</cx:pt>
          <cx:pt idx="318456">0</cx:pt>
          <cx:pt idx="318457">1</cx:pt>
          <cx:pt idx="318458">0</cx:pt>
          <cx:pt idx="318459">0</cx:pt>
          <cx:pt idx="318460">1</cx:pt>
          <cx:pt idx="318461">0</cx:pt>
          <cx:pt idx="318462">1</cx:pt>
          <cx:pt idx="318463">0</cx:pt>
          <cx:pt idx="318464">0</cx:pt>
          <cx:pt idx="318465">1</cx:pt>
          <cx:pt idx="318466">0</cx:pt>
          <cx:pt idx="318467">1</cx:pt>
          <cx:pt idx="318468">35</cx:pt>
          <cx:pt idx="318469">124</cx:pt>
          <cx:pt idx="318470">1</cx:pt>
          <cx:pt idx="318471">0</cx:pt>
          <cx:pt idx="318472">10</cx:pt>
          <cx:pt idx="318473">1</cx:pt>
          <cx:pt idx="318474">2</cx:pt>
          <cx:pt idx="318475">0</cx:pt>
          <cx:pt idx="318476">0</cx:pt>
          <cx:pt idx="318477">0</cx:pt>
          <cx:pt idx="318478">1</cx:pt>
          <cx:pt idx="318479">0</cx:pt>
          <cx:pt idx="318480">0</cx:pt>
          <cx:pt idx="318481">21</cx:pt>
          <cx:pt idx="318482">20</cx:pt>
          <cx:pt idx="318483">44</cx:pt>
          <cx:pt idx="318484">28</cx:pt>
          <cx:pt idx="318485">4</cx:pt>
          <cx:pt idx="318486">1</cx:pt>
          <cx:pt idx="318487">30</cx:pt>
          <cx:pt idx="318488">1</cx:pt>
          <cx:pt idx="318489">1</cx:pt>
          <cx:pt idx="318490">0</cx:pt>
          <cx:pt idx="318491">7</cx:pt>
          <cx:pt idx="318492">5</cx:pt>
          <cx:pt idx="318493">29</cx:pt>
          <cx:pt idx="318494">22</cx:pt>
          <cx:pt idx="318495">47</cx:pt>
          <cx:pt idx="318496">0</cx:pt>
          <cx:pt idx="318497">6</cx:pt>
          <cx:pt idx="318498">3</cx:pt>
          <cx:pt idx="318499">24</cx:pt>
          <cx:pt idx="318500">1</cx:pt>
          <cx:pt idx="318501">59</cx:pt>
          <cx:pt idx="318502">10</cx:pt>
          <cx:pt idx="318503">0</cx:pt>
          <cx:pt idx="318504">0</cx:pt>
          <cx:pt idx="318505">0</cx:pt>
          <cx:pt idx="318506">0</cx:pt>
          <cx:pt idx="318507">19</cx:pt>
          <cx:pt idx="318508">1</cx:pt>
          <cx:pt idx="318509">1</cx:pt>
          <cx:pt idx="318510">14</cx:pt>
          <cx:pt idx="318511">308</cx:pt>
          <cx:pt idx="318512">63</cx:pt>
          <cx:pt idx="318513">73</cx:pt>
          <cx:pt idx="318514">3</cx:pt>
          <cx:pt idx="318515">143</cx:pt>
          <cx:pt idx="318516">0</cx:pt>
          <cx:pt idx="318517">0</cx:pt>
          <cx:pt idx="318518">189</cx:pt>
          <cx:pt idx="318519">58</cx:pt>
          <cx:pt idx="318520">9</cx:pt>
          <cx:pt idx="318521">70</cx:pt>
          <cx:pt idx="318522">21</cx:pt>
          <cx:pt idx="318523">15</cx:pt>
          <cx:pt idx="318524">38</cx:pt>
          <cx:pt idx="318525">1</cx:pt>
          <cx:pt idx="318526">14</cx:pt>
          <cx:pt idx="318527">2</cx:pt>
          <cx:pt idx="318528">13</cx:pt>
          <cx:pt idx="318529">1</cx:pt>
          <cx:pt idx="318530">298</cx:pt>
          <cx:pt idx="318531">21</cx:pt>
          <cx:pt idx="318532">0</cx:pt>
          <cx:pt idx="318533">31</cx:pt>
          <cx:pt idx="318534">0</cx:pt>
          <cx:pt idx="318535">0</cx:pt>
          <cx:pt idx="318536">28</cx:pt>
          <cx:pt idx="318537">0</cx:pt>
          <cx:pt idx="318538">1</cx:pt>
          <cx:pt idx="318539">0</cx:pt>
          <cx:pt idx="318540">0</cx:pt>
          <cx:pt idx="318541">2</cx:pt>
          <cx:pt idx="318542">4</cx:pt>
          <cx:pt idx="318543">6</cx:pt>
          <cx:pt idx="318544">5</cx:pt>
          <cx:pt idx="318545">0</cx:pt>
          <cx:pt idx="318546">6</cx:pt>
          <cx:pt idx="318547">1</cx:pt>
          <cx:pt idx="318548">132</cx:pt>
          <cx:pt idx="318549">25</cx:pt>
          <cx:pt idx="318550">56</cx:pt>
          <cx:pt idx="318551">3</cx:pt>
          <cx:pt idx="318552">0</cx:pt>
          <cx:pt idx="318553">1</cx:pt>
          <cx:pt idx="318554">0</cx:pt>
          <cx:pt idx="318555">0</cx:pt>
          <cx:pt idx="318556">0</cx:pt>
          <cx:pt idx="318557">4</cx:pt>
          <cx:pt idx="318558">38</cx:pt>
          <cx:pt idx="318559">30</cx:pt>
          <cx:pt idx="318560">4</cx:pt>
          <cx:pt idx="318561">0</cx:pt>
          <cx:pt idx="318562">1</cx:pt>
          <cx:pt idx="318563">0</cx:pt>
          <cx:pt idx="318564">7</cx:pt>
          <cx:pt idx="318565">50</cx:pt>
          <cx:pt idx="318566">0</cx:pt>
          <cx:pt idx="318567">69</cx:pt>
          <cx:pt idx="318568">11</cx:pt>
          <cx:pt idx="318569">143</cx:pt>
          <cx:pt idx="318570">34</cx:pt>
          <cx:pt idx="318571">13</cx:pt>
          <cx:pt idx="318572">18</cx:pt>
          <cx:pt idx="318573">8</cx:pt>
          <cx:pt idx="318574">26</cx:pt>
          <cx:pt idx="318575">108</cx:pt>
          <cx:pt idx="318576">141</cx:pt>
          <cx:pt idx="318577">20</cx:pt>
          <cx:pt idx="318578">4</cx:pt>
          <cx:pt idx="318579">1</cx:pt>
          <cx:pt idx="318580">191</cx:pt>
          <cx:pt idx="318581">0</cx:pt>
          <cx:pt idx="318582">174</cx:pt>
          <cx:pt idx="318583">20</cx:pt>
          <cx:pt idx="318584">23</cx:pt>
          <cx:pt idx="318585">48</cx:pt>
          <cx:pt idx="318586">1</cx:pt>
          <cx:pt idx="318587">4</cx:pt>
          <cx:pt idx="318588">18</cx:pt>
          <cx:pt idx="318589">48</cx:pt>
          <cx:pt idx="318590">1</cx:pt>
          <cx:pt idx="318591">21</cx:pt>
          <cx:pt idx="318592">40</cx:pt>
          <cx:pt idx="318593">8</cx:pt>
          <cx:pt idx="318594">22</cx:pt>
          <cx:pt idx="318595">0</cx:pt>
          <cx:pt idx="318596">21</cx:pt>
          <cx:pt idx="318597">0</cx:pt>
          <cx:pt idx="318598">47</cx:pt>
          <cx:pt idx="318599">197</cx:pt>
          <cx:pt idx="318600">1</cx:pt>
          <cx:pt idx="318601">27</cx:pt>
          <cx:pt idx="318602">1</cx:pt>
          <cx:pt idx="318603">21</cx:pt>
          <cx:pt idx="318604">230</cx:pt>
          <cx:pt idx="318605">51</cx:pt>
          <cx:pt idx="318606">87</cx:pt>
          <cx:pt idx="318607">30</cx:pt>
          <cx:pt idx="318608">126</cx:pt>
          <cx:pt idx="318609">0</cx:pt>
          <cx:pt idx="318610">45</cx:pt>
          <cx:pt idx="318611">0</cx:pt>
          <cx:pt idx="318612">29</cx:pt>
          <cx:pt idx="318613">7</cx:pt>
          <cx:pt idx="318614">2</cx:pt>
          <cx:pt idx="318615">0</cx:pt>
          <cx:pt idx="318616">703</cx:pt>
          <cx:pt idx="318617">15</cx:pt>
          <cx:pt idx="318618">0</cx:pt>
          <cx:pt idx="318619">69</cx:pt>
          <cx:pt idx="318620">1</cx:pt>
          <cx:pt idx="318621">0</cx:pt>
          <cx:pt idx="318622">8</cx:pt>
          <cx:pt idx="318623">1</cx:pt>
          <cx:pt idx="318624">3</cx:pt>
          <cx:pt idx="318625">28</cx:pt>
          <cx:pt idx="318626">180</cx:pt>
          <cx:pt idx="318627">29</cx:pt>
          <cx:pt idx="318628">518</cx:pt>
          <cx:pt idx="318629">1</cx:pt>
          <cx:pt idx="318630">0</cx:pt>
          <cx:pt idx="318631">0</cx:pt>
          <cx:pt idx="318632">40</cx:pt>
          <cx:pt idx="318633">210</cx:pt>
          <cx:pt idx="318634">0</cx:pt>
          <cx:pt idx="318635">0</cx:pt>
          <cx:pt idx="318636">15</cx:pt>
          <cx:pt idx="318637">7</cx:pt>
          <cx:pt idx="318638">0</cx:pt>
          <cx:pt idx="318639">43</cx:pt>
          <cx:pt idx="318640">1</cx:pt>
          <cx:pt idx="318641">2</cx:pt>
          <cx:pt idx="318642">58</cx:pt>
          <cx:pt idx="318643">0</cx:pt>
          <cx:pt idx="318644">19</cx:pt>
          <cx:pt idx="318645">4</cx:pt>
          <cx:pt idx="318646">2</cx:pt>
          <cx:pt idx="318647">20</cx:pt>
          <cx:pt idx="318648">4</cx:pt>
          <cx:pt idx="318649">1</cx:pt>
          <cx:pt idx="318650">13</cx:pt>
          <cx:pt idx="318651">0</cx:pt>
          <cx:pt idx="318652">117</cx:pt>
          <cx:pt idx="318653">0</cx:pt>
          <cx:pt idx="318654">1</cx:pt>
          <cx:pt idx="318655">10</cx:pt>
          <cx:pt idx="318656">0</cx:pt>
          <cx:pt idx="318657">0</cx:pt>
          <cx:pt idx="318658">0</cx:pt>
          <cx:pt idx="318659">0</cx:pt>
          <cx:pt idx="318660">0</cx:pt>
          <cx:pt idx="318661">1</cx:pt>
          <cx:pt idx="318662">0</cx:pt>
          <cx:pt idx="318663">21</cx:pt>
          <cx:pt idx="318664">0</cx:pt>
          <cx:pt idx="318665">0</cx:pt>
          <cx:pt idx="318666">0</cx:pt>
          <cx:pt idx="318667">1</cx:pt>
          <cx:pt idx="318668">61</cx:pt>
          <cx:pt idx="318669">61</cx:pt>
          <cx:pt idx="318670">9</cx:pt>
          <cx:pt idx="318671">1</cx:pt>
          <cx:pt idx="318672">0</cx:pt>
          <cx:pt idx="318673">49</cx:pt>
          <cx:pt idx="318674">0</cx:pt>
          <cx:pt idx="318675">29</cx:pt>
          <cx:pt idx="318676">5</cx:pt>
          <cx:pt idx="318677">0</cx:pt>
          <cx:pt idx="318678">0</cx:pt>
          <cx:pt idx="318679">33</cx:pt>
          <cx:pt idx="318680">101</cx:pt>
          <cx:pt idx="318681">922</cx:pt>
          <cx:pt idx="318682">7</cx:pt>
          <cx:pt idx="318683">1</cx:pt>
          <cx:pt idx="318684">0</cx:pt>
          <cx:pt idx="318685">120</cx:pt>
          <cx:pt idx="318686">1</cx:pt>
          <cx:pt idx="318687">0</cx:pt>
          <cx:pt idx="318688">0</cx:pt>
          <cx:pt idx="318689">119</cx:pt>
          <cx:pt idx="318690">30</cx:pt>
          <cx:pt idx="318691">118</cx:pt>
          <cx:pt idx="318692">88</cx:pt>
          <cx:pt idx="318693">242</cx:pt>
          <cx:pt idx="318694">14</cx:pt>
          <cx:pt idx="318695">7</cx:pt>
          <cx:pt idx="318696">1</cx:pt>
          <cx:pt idx="318697">34</cx:pt>
          <cx:pt idx="318698">3</cx:pt>
          <cx:pt idx="318699">102</cx:pt>
          <cx:pt idx="318700">13</cx:pt>
          <cx:pt idx="318701">1</cx:pt>
          <cx:pt idx="318702">71</cx:pt>
          <cx:pt idx="318703">97</cx:pt>
          <cx:pt idx="318704">11</cx:pt>
          <cx:pt idx="318705">55</cx:pt>
          <cx:pt idx="318706">138</cx:pt>
          <cx:pt idx="318707">0</cx:pt>
          <cx:pt idx="318708">4</cx:pt>
          <cx:pt idx="318709">16</cx:pt>
          <cx:pt idx="318710">0</cx:pt>
          <cx:pt idx="318711">194</cx:pt>
          <cx:pt idx="318712">0</cx:pt>
          <cx:pt idx="318713">0</cx:pt>
          <cx:pt idx="318714">0</cx:pt>
          <cx:pt idx="318715">0</cx:pt>
          <cx:pt idx="318716">97</cx:pt>
          <cx:pt idx="318717">4</cx:pt>
          <cx:pt idx="318718">2</cx:pt>
          <cx:pt idx="318719">29</cx:pt>
          <cx:pt idx="318720">6</cx:pt>
          <cx:pt idx="318721">8</cx:pt>
          <cx:pt idx="318722">14</cx:pt>
          <cx:pt idx="318723">6</cx:pt>
          <cx:pt idx="318724">0</cx:pt>
          <cx:pt idx="318725">0</cx:pt>
          <cx:pt idx="318726">0</cx:pt>
          <cx:pt idx="318727">35</cx:pt>
          <cx:pt idx="318728">8</cx:pt>
          <cx:pt idx="318729">314</cx:pt>
          <cx:pt idx="318730">50</cx:pt>
          <cx:pt idx="318731">0</cx:pt>
          <cx:pt idx="318732">2</cx:pt>
          <cx:pt idx="318733">2</cx:pt>
          <cx:pt idx="318734">0</cx:pt>
          <cx:pt idx="318735">11</cx:pt>
          <cx:pt idx="318736">140</cx:pt>
          <cx:pt idx="318737">16</cx:pt>
          <cx:pt idx="318738">0</cx:pt>
          <cx:pt idx="318739">0</cx:pt>
          <cx:pt idx="318740">64</cx:pt>
          <cx:pt idx="318741">0</cx:pt>
          <cx:pt idx="318742">258</cx:pt>
          <cx:pt idx="318743">86</cx:pt>
          <cx:pt idx="318744">214</cx:pt>
          <cx:pt idx="318745">0</cx:pt>
          <cx:pt idx="318746">21</cx:pt>
          <cx:pt idx="318747">11</cx:pt>
          <cx:pt idx="318748">14</cx:pt>
          <cx:pt idx="318749">6</cx:pt>
          <cx:pt idx="318750">15</cx:pt>
          <cx:pt idx="318751">0</cx:pt>
          <cx:pt idx="318752">0</cx:pt>
          <cx:pt idx="318753">3</cx:pt>
          <cx:pt idx="318754">7</cx:pt>
          <cx:pt idx="318755">6</cx:pt>
          <cx:pt idx="318756">102</cx:pt>
          <cx:pt idx="318757">0</cx:pt>
          <cx:pt idx="318758">3</cx:pt>
          <cx:pt idx="318759">0</cx:pt>
          <cx:pt idx="318760">76</cx:pt>
          <cx:pt idx="318761">0</cx:pt>
          <cx:pt idx="318762">1</cx:pt>
          <cx:pt idx="318763">133</cx:pt>
          <cx:pt idx="318764">1</cx:pt>
          <cx:pt idx="318765">0</cx:pt>
          <cx:pt idx="318766">4</cx:pt>
          <cx:pt idx="318767">62</cx:pt>
          <cx:pt idx="318768">81</cx:pt>
          <cx:pt idx="318769">22</cx:pt>
          <cx:pt idx="318770">1</cx:pt>
          <cx:pt idx="318771">1</cx:pt>
          <cx:pt idx="318772">0</cx:pt>
          <cx:pt idx="318773">26</cx:pt>
          <cx:pt idx="318774">0</cx:pt>
          <cx:pt idx="318775">0</cx:pt>
          <cx:pt idx="318776">232</cx:pt>
          <cx:pt idx="318777">133</cx:pt>
          <cx:pt idx="318778">0</cx:pt>
          <cx:pt idx="318779">0</cx:pt>
          <cx:pt idx="318780">0</cx:pt>
          <cx:pt idx="318781">0</cx:pt>
          <cx:pt idx="318782">2</cx:pt>
          <cx:pt idx="318783">42</cx:pt>
          <cx:pt idx="318784">132</cx:pt>
          <cx:pt idx="318785">12</cx:pt>
          <cx:pt idx="318786">0</cx:pt>
          <cx:pt idx="318787">1</cx:pt>
          <cx:pt idx="318788">0</cx:pt>
          <cx:pt idx="318789">23</cx:pt>
          <cx:pt idx="318790">30</cx:pt>
          <cx:pt idx="318791">224</cx:pt>
          <cx:pt idx="318792">184</cx:pt>
          <cx:pt idx="318793">1</cx:pt>
          <cx:pt idx="318794">13</cx:pt>
          <cx:pt idx="318795">12</cx:pt>
          <cx:pt idx="318796">0</cx:pt>
          <cx:pt idx="318797">1</cx:pt>
          <cx:pt idx="318798">0</cx:pt>
          <cx:pt idx="318799">0</cx:pt>
          <cx:pt idx="318800">0</cx:pt>
          <cx:pt idx="318801">14</cx:pt>
          <cx:pt idx="318802">14</cx:pt>
          <cx:pt idx="318803">8</cx:pt>
          <cx:pt idx="318804">0</cx:pt>
          <cx:pt idx="318805">9</cx:pt>
          <cx:pt idx="318806">0</cx:pt>
          <cx:pt idx="318807">94</cx:pt>
          <cx:pt idx="318808">27</cx:pt>
          <cx:pt idx="318809">34</cx:pt>
          <cx:pt idx="318810">0</cx:pt>
          <cx:pt idx="318811">4</cx:pt>
          <cx:pt idx="318812">18</cx:pt>
          <cx:pt idx="318813">0</cx:pt>
          <cx:pt idx="318814">12</cx:pt>
          <cx:pt idx="318815">14</cx:pt>
          <cx:pt idx="318816">10</cx:pt>
          <cx:pt idx="318817">19</cx:pt>
          <cx:pt idx="318818">0</cx:pt>
          <cx:pt idx="318819">15</cx:pt>
          <cx:pt idx="318820">1</cx:pt>
          <cx:pt idx="318821">0</cx:pt>
          <cx:pt idx="318822">24</cx:pt>
          <cx:pt idx="318823">2</cx:pt>
          <cx:pt idx="318824">141</cx:pt>
          <cx:pt idx="318825">1</cx:pt>
          <cx:pt idx="318826">5</cx:pt>
          <cx:pt idx="318827">0</cx:pt>
          <cx:pt idx="318828">2</cx:pt>
          <cx:pt idx="318829">22</cx:pt>
          <cx:pt idx="318830">4</cx:pt>
          <cx:pt idx="318831">0</cx:pt>
          <cx:pt idx="318832">0</cx:pt>
          <cx:pt idx="318833">2</cx:pt>
          <cx:pt idx="318834">33</cx:pt>
          <cx:pt idx="318835">613</cx:pt>
          <cx:pt idx="318836">289</cx:pt>
          <cx:pt idx="318837">497</cx:pt>
          <cx:pt idx="318838">7</cx:pt>
          <cx:pt idx="318839">10</cx:pt>
          <cx:pt idx="318840">15</cx:pt>
          <cx:pt idx="318841">7</cx:pt>
          <cx:pt idx="318842">43</cx:pt>
          <cx:pt idx="318843">7</cx:pt>
          <cx:pt idx="318844">0</cx:pt>
          <cx:pt idx="318845">0</cx:pt>
          <cx:pt idx="318846">133</cx:pt>
          <cx:pt idx="318847">44</cx:pt>
          <cx:pt idx="318848">125</cx:pt>
          <cx:pt idx="318849">1</cx:pt>
          <cx:pt idx="318850">39</cx:pt>
          <cx:pt idx="318851">8</cx:pt>
          <cx:pt idx="318852">39</cx:pt>
          <cx:pt idx="318853">1</cx:pt>
          <cx:pt idx="318854">28</cx:pt>
          <cx:pt idx="318855">3</cx:pt>
          <cx:pt idx="318856">1</cx:pt>
          <cx:pt idx="318857">0</cx:pt>
          <cx:pt idx="318858">46</cx:pt>
          <cx:pt idx="318859">1</cx:pt>
          <cx:pt idx="318860">1</cx:pt>
          <cx:pt idx="318861">1</cx:pt>
          <cx:pt idx="318862">5</cx:pt>
          <cx:pt idx="318863">2</cx:pt>
          <cx:pt idx="318864">0</cx:pt>
          <cx:pt idx="318865">27</cx:pt>
          <cx:pt idx="318866">0</cx:pt>
          <cx:pt idx="318867">0</cx:pt>
          <cx:pt idx="318868">0</cx:pt>
          <cx:pt idx="318869">3</cx:pt>
          <cx:pt idx="318870">0</cx:pt>
          <cx:pt idx="318871">24</cx:pt>
          <cx:pt idx="318872">70</cx:pt>
          <cx:pt idx="318873">53</cx:pt>
          <cx:pt idx="318874">22</cx:pt>
          <cx:pt idx="318875">41</cx:pt>
          <cx:pt idx="318876">60</cx:pt>
          <cx:pt idx="318877">0</cx:pt>
          <cx:pt idx="318878">0</cx:pt>
          <cx:pt idx="318879">0</cx:pt>
          <cx:pt idx="318880">3</cx:pt>
          <cx:pt idx="318881">0</cx:pt>
          <cx:pt idx="318882">18</cx:pt>
          <cx:pt idx="318883">17</cx:pt>
          <cx:pt idx="318884">3</cx:pt>
          <cx:pt idx="318885">2</cx:pt>
          <cx:pt idx="318886">1</cx:pt>
          <cx:pt idx="318887">69</cx:pt>
          <cx:pt idx="318888">8</cx:pt>
          <cx:pt idx="318889">598</cx:pt>
          <cx:pt idx="318890">62</cx:pt>
          <cx:pt idx="318891">9</cx:pt>
          <cx:pt idx="318892">7</cx:pt>
          <cx:pt idx="318893">15</cx:pt>
          <cx:pt idx="318894">8</cx:pt>
          <cx:pt idx="318895">118</cx:pt>
          <cx:pt idx="318896">26</cx:pt>
          <cx:pt idx="318897">18</cx:pt>
          <cx:pt idx="318898">84</cx:pt>
          <cx:pt idx="318899">0</cx:pt>
          <cx:pt idx="318900">190</cx:pt>
          <cx:pt idx="318901">7</cx:pt>
          <cx:pt idx="318902">114</cx:pt>
          <cx:pt idx="318903">810</cx:pt>
          <cx:pt idx="318904">0</cx:pt>
          <cx:pt idx="318905">0</cx:pt>
          <cx:pt idx="318906">0</cx:pt>
          <cx:pt idx="318907">1</cx:pt>
          <cx:pt idx="318908">5</cx:pt>
          <cx:pt idx="318909">2</cx:pt>
          <cx:pt idx="318910">0</cx:pt>
          <cx:pt idx="318911">3</cx:pt>
          <cx:pt idx="318912">2</cx:pt>
          <cx:pt idx="318913">7</cx:pt>
          <cx:pt idx="318914">14</cx:pt>
          <cx:pt idx="318915">1</cx:pt>
          <cx:pt idx="318916">6</cx:pt>
          <cx:pt idx="318917">0</cx:pt>
          <cx:pt idx="318918">0</cx:pt>
          <cx:pt idx="318919">5</cx:pt>
          <cx:pt idx="318920">13</cx:pt>
          <cx:pt idx="318921">105</cx:pt>
          <cx:pt idx="318922">3</cx:pt>
          <cx:pt idx="318923">112</cx:pt>
          <cx:pt idx="318924">0</cx:pt>
          <cx:pt idx="318925">0</cx:pt>
          <cx:pt idx="318926">79</cx:pt>
          <cx:pt idx="318927">1</cx:pt>
          <cx:pt idx="318928">649</cx:pt>
          <cx:pt idx="318929">45</cx:pt>
          <cx:pt idx="318930">0</cx:pt>
          <cx:pt idx="318931">6</cx:pt>
          <cx:pt idx="318932">100</cx:pt>
          <cx:pt idx="318933">3</cx:pt>
          <cx:pt idx="318934">10</cx:pt>
          <cx:pt idx="318935">36</cx:pt>
          <cx:pt idx="318936">22</cx:pt>
          <cx:pt idx="318937">3</cx:pt>
          <cx:pt idx="318938">1</cx:pt>
          <cx:pt idx="318939">0</cx:pt>
          <cx:pt idx="318940">0</cx:pt>
          <cx:pt idx="318941">0</cx:pt>
          <cx:pt idx="318942">11</cx:pt>
          <cx:pt idx="318943">14</cx:pt>
          <cx:pt idx="318944">247</cx:pt>
          <cx:pt idx="318945">0</cx:pt>
          <cx:pt idx="318946">6</cx:pt>
          <cx:pt idx="318947">364</cx:pt>
          <cx:pt idx="318948">1</cx:pt>
          <cx:pt idx="318949">0</cx:pt>
          <cx:pt idx="318950">1</cx:pt>
          <cx:pt idx="318951">138</cx:pt>
          <cx:pt idx="318952">1</cx:pt>
          <cx:pt idx="318953">0</cx:pt>
          <cx:pt idx="318954">2</cx:pt>
          <cx:pt idx="318955">0</cx:pt>
          <cx:pt idx="318956">112</cx:pt>
          <cx:pt idx="318957">13</cx:pt>
          <cx:pt idx="318958">1</cx:pt>
          <cx:pt idx="318959">6</cx:pt>
          <cx:pt idx="318960">49</cx:pt>
          <cx:pt idx="318961">1</cx:pt>
          <cx:pt idx="318962">0</cx:pt>
          <cx:pt idx="318963">2</cx:pt>
          <cx:pt idx="318964">5</cx:pt>
          <cx:pt idx="318965">1</cx:pt>
          <cx:pt idx="318966">34</cx:pt>
          <cx:pt idx="318967">444</cx:pt>
          <cx:pt idx="318968">8</cx:pt>
          <cx:pt idx="318969">3</cx:pt>
          <cx:pt idx="318970">2</cx:pt>
          <cx:pt idx="318971">5</cx:pt>
          <cx:pt idx="318972">1</cx:pt>
          <cx:pt idx="318973">0</cx:pt>
          <cx:pt idx="318974">0</cx:pt>
          <cx:pt idx="318975">51</cx:pt>
          <cx:pt idx="318976">8</cx:pt>
          <cx:pt idx="318977">117</cx:pt>
          <cx:pt idx="318978">430</cx:pt>
          <cx:pt idx="318979">11</cx:pt>
          <cx:pt idx="318980">37</cx:pt>
          <cx:pt idx="318981">14</cx:pt>
          <cx:pt idx="318982">2</cx:pt>
          <cx:pt idx="318983">0</cx:pt>
          <cx:pt idx="318984">96</cx:pt>
          <cx:pt idx="318985">15</cx:pt>
          <cx:pt idx="318986">133</cx:pt>
          <cx:pt idx="318987">4</cx:pt>
          <cx:pt idx="318988">19</cx:pt>
          <cx:pt idx="318989">0</cx:pt>
          <cx:pt idx="318990">4</cx:pt>
          <cx:pt idx="318991">289</cx:pt>
          <cx:pt idx="318992">4</cx:pt>
          <cx:pt idx="318993">22</cx:pt>
          <cx:pt idx="318994">1</cx:pt>
          <cx:pt idx="318995">5</cx:pt>
          <cx:pt idx="318996">0</cx:pt>
          <cx:pt idx="318997">11</cx:pt>
          <cx:pt idx="318998">0</cx:pt>
          <cx:pt idx="318999">0</cx:pt>
          <cx:pt idx="319000">0</cx:pt>
          <cx:pt idx="319001">13</cx:pt>
          <cx:pt idx="319002">35</cx:pt>
          <cx:pt idx="319003">51</cx:pt>
          <cx:pt idx="319004">0</cx:pt>
          <cx:pt idx="319005">0</cx:pt>
          <cx:pt idx="319006">2</cx:pt>
          <cx:pt idx="319007">0</cx:pt>
          <cx:pt idx="319008">0</cx:pt>
          <cx:pt idx="319009">0</cx:pt>
          <cx:pt idx="319010">9</cx:pt>
          <cx:pt idx="319011">12</cx:pt>
          <cx:pt idx="319012">0</cx:pt>
          <cx:pt idx="319013">0</cx:pt>
          <cx:pt idx="319014">2</cx:pt>
          <cx:pt idx="319015">36</cx:pt>
          <cx:pt idx="319016">41</cx:pt>
          <cx:pt idx="319017">0</cx:pt>
          <cx:pt idx="319018">21</cx:pt>
          <cx:pt idx="319019">0</cx:pt>
          <cx:pt idx="319020">27</cx:pt>
          <cx:pt idx="319021">552</cx:pt>
          <cx:pt idx="319022">66</cx:pt>
          <cx:pt idx="319023">2</cx:pt>
          <cx:pt idx="319024">25</cx:pt>
          <cx:pt idx="319025">0</cx:pt>
          <cx:pt idx="319026">78</cx:pt>
          <cx:pt idx="319027">28</cx:pt>
          <cx:pt idx="319028">90</cx:pt>
          <cx:pt idx="319029">0</cx:pt>
          <cx:pt idx="319030">0</cx:pt>
          <cx:pt idx="319031">1</cx:pt>
          <cx:pt idx="319032">0</cx:pt>
          <cx:pt idx="319033">0</cx:pt>
          <cx:pt idx="319034">31</cx:pt>
          <cx:pt idx="319035">0</cx:pt>
          <cx:pt idx="319036">33</cx:pt>
          <cx:pt idx="319037">7</cx:pt>
          <cx:pt idx="319038">79</cx:pt>
          <cx:pt idx="319039">313</cx:pt>
          <cx:pt idx="319040">4</cx:pt>
          <cx:pt idx="319041">3</cx:pt>
          <cx:pt idx="319042">87</cx:pt>
          <cx:pt idx="319043">143</cx:pt>
          <cx:pt idx="319044">22</cx:pt>
          <cx:pt idx="319045">6</cx:pt>
          <cx:pt idx="319046">4</cx:pt>
          <cx:pt idx="319047">0</cx:pt>
          <cx:pt idx="319048">0</cx:pt>
          <cx:pt idx="319049">0</cx:pt>
          <cx:pt idx="319050">55</cx:pt>
          <cx:pt idx="319051">0</cx:pt>
          <cx:pt idx="319052">0</cx:pt>
          <cx:pt idx="319053">0</cx:pt>
          <cx:pt idx="319054">0</cx:pt>
          <cx:pt idx="319055">574</cx:pt>
          <cx:pt idx="319056">34</cx:pt>
          <cx:pt idx="319057">0</cx:pt>
          <cx:pt idx="319058">0</cx:pt>
          <cx:pt idx="319059">12</cx:pt>
          <cx:pt idx="319060">1</cx:pt>
          <cx:pt idx="319061">1</cx:pt>
          <cx:pt idx="319062">3</cx:pt>
          <cx:pt idx="319063">0</cx:pt>
          <cx:pt idx="319064">0</cx:pt>
          <cx:pt idx="319065">0</cx:pt>
          <cx:pt idx="319066">14</cx:pt>
          <cx:pt idx="319067">175</cx:pt>
          <cx:pt idx="319068">46</cx:pt>
          <cx:pt idx="319069">6</cx:pt>
          <cx:pt idx="319070">68</cx:pt>
          <cx:pt idx="319071">0</cx:pt>
          <cx:pt idx="319072">0</cx:pt>
          <cx:pt idx="319073">0</cx:pt>
          <cx:pt idx="319074">23</cx:pt>
          <cx:pt idx="319075">105</cx:pt>
          <cx:pt idx="319076">0</cx:pt>
          <cx:pt idx="319077">3</cx:pt>
          <cx:pt idx="319078">0</cx:pt>
          <cx:pt idx="319079">0</cx:pt>
          <cx:pt idx="319080">92</cx:pt>
          <cx:pt idx="319081">13</cx:pt>
          <cx:pt idx="319082">182</cx:pt>
          <cx:pt idx="319083">381</cx:pt>
          <cx:pt idx="319084">3</cx:pt>
          <cx:pt idx="319085">66</cx:pt>
          <cx:pt idx="319086">8</cx:pt>
          <cx:pt idx="319087">19</cx:pt>
          <cx:pt idx="319088">61</cx:pt>
          <cx:pt idx="319089">1</cx:pt>
          <cx:pt idx="319090">11</cx:pt>
          <cx:pt idx="319091">18</cx:pt>
          <cx:pt idx="319092">13</cx:pt>
          <cx:pt idx="319093">1</cx:pt>
          <cx:pt idx="319094">13</cx:pt>
          <cx:pt idx="319095">9</cx:pt>
          <cx:pt idx="319096">49</cx:pt>
          <cx:pt idx="319097">1</cx:pt>
          <cx:pt idx="319098">22</cx:pt>
          <cx:pt idx="319099">217</cx:pt>
          <cx:pt idx="319100">94</cx:pt>
          <cx:pt idx="319101">0</cx:pt>
          <cx:pt idx="319102">93</cx:pt>
          <cx:pt idx="319103">12</cx:pt>
          <cx:pt idx="319104">0</cx:pt>
          <cx:pt idx="319105">3</cx:pt>
          <cx:pt idx="319106">0</cx:pt>
          <cx:pt idx="319107">0</cx:pt>
          <cx:pt idx="319108">29</cx:pt>
          <cx:pt idx="319109">5</cx:pt>
          <cx:pt idx="319110">65</cx:pt>
          <cx:pt idx="319111">24</cx:pt>
          <cx:pt idx="319112">21</cx:pt>
          <cx:pt idx="319113">10</cx:pt>
          <cx:pt idx="319114">1462</cx:pt>
          <cx:pt idx="319115">6</cx:pt>
          <cx:pt idx="319116">0</cx:pt>
          <cx:pt idx="319117">5</cx:pt>
          <cx:pt idx="319118">4</cx:pt>
          <cx:pt idx="319119">4</cx:pt>
          <cx:pt idx="319120">8</cx:pt>
          <cx:pt idx="319121">65</cx:pt>
          <cx:pt idx="319122">0</cx:pt>
          <cx:pt idx="319123">203</cx:pt>
          <cx:pt idx="319124">3</cx:pt>
          <cx:pt idx="319125">10</cx:pt>
          <cx:pt idx="319126">3</cx:pt>
          <cx:pt idx="319127">1</cx:pt>
          <cx:pt idx="319128">37</cx:pt>
          <cx:pt idx="319129">0</cx:pt>
          <cx:pt idx="319130">148</cx:pt>
          <cx:pt idx="319131">84</cx:pt>
          <cx:pt idx="319132">155</cx:pt>
          <cx:pt idx="319133">2</cx:pt>
          <cx:pt idx="319134">0</cx:pt>
          <cx:pt idx="319135">4</cx:pt>
          <cx:pt idx="319136">324</cx:pt>
          <cx:pt idx="319137">488</cx:pt>
          <cx:pt idx="319138">168</cx:pt>
          <cx:pt idx="319139">14</cx:pt>
          <cx:pt idx="319140">21</cx:pt>
          <cx:pt idx="319141">23</cx:pt>
          <cx:pt idx="319142">0</cx:pt>
          <cx:pt idx="319143">40</cx:pt>
          <cx:pt idx="319144">175</cx:pt>
          <cx:pt idx="319145">44</cx:pt>
          <cx:pt idx="319146">59</cx:pt>
          <cx:pt idx="319147">17</cx:pt>
          <cx:pt idx="319148">35</cx:pt>
          <cx:pt idx="319149">21</cx:pt>
          <cx:pt idx="319150">41</cx:pt>
          <cx:pt idx="319151">0</cx:pt>
          <cx:pt idx="319152">21</cx:pt>
          <cx:pt idx="319153">24</cx:pt>
          <cx:pt idx="319154">78</cx:pt>
          <cx:pt idx="319155">53</cx:pt>
          <cx:pt idx="319156">2</cx:pt>
          <cx:pt idx="319157">24</cx:pt>
          <cx:pt idx="319158">0</cx:pt>
          <cx:pt idx="319159">6</cx:pt>
          <cx:pt idx="319160">0</cx:pt>
          <cx:pt idx="319161">2</cx:pt>
          <cx:pt idx="319162">207</cx:pt>
          <cx:pt idx="319163">410</cx:pt>
          <cx:pt idx="319164">17</cx:pt>
          <cx:pt idx="319165">35</cx:pt>
          <cx:pt idx="319166">57</cx:pt>
          <cx:pt idx="319167">4</cx:pt>
          <cx:pt idx="319168">6</cx:pt>
          <cx:pt idx="319169">0</cx:pt>
          <cx:pt idx="319170">9</cx:pt>
          <cx:pt idx="319171">0</cx:pt>
          <cx:pt idx="319172">34</cx:pt>
          <cx:pt idx="319173">598</cx:pt>
          <cx:pt idx="319174">8</cx:pt>
          <cx:pt idx="319175">89</cx:pt>
          <cx:pt idx="319176">279</cx:pt>
          <cx:pt idx="319177">0</cx:pt>
          <cx:pt idx="319178">4</cx:pt>
          <cx:pt idx="319179">0</cx:pt>
          <cx:pt idx="319180">19</cx:pt>
          <cx:pt idx="319181">24</cx:pt>
          <cx:pt idx="319182">0</cx:pt>
          <cx:pt idx="319183">244</cx:pt>
          <cx:pt idx="319184">1</cx:pt>
          <cx:pt idx="319185">0</cx:pt>
          <cx:pt idx="319186">1</cx:pt>
          <cx:pt idx="319187">7</cx:pt>
          <cx:pt idx="319188">31</cx:pt>
          <cx:pt idx="319189">8</cx:pt>
          <cx:pt idx="319190">1</cx:pt>
          <cx:pt idx="319191">14</cx:pt>
          <cx:pt idx="319192">54</cx:pt>
          <cx:pt idx="319193">0</cx:pt>
          <cx:pt idx="319194">0</cx:pt>
          <cx:pt idx="319195">90</cx:pt>
          <cx:pt idx="319196">21</cx:pt>
          <cx:pt idx="319197">72</cx:pt>
          <cx:pt idx="319198">19</cx:pt>
          <cx:pt idx="319199">5</cx:pt>
          <cx:pt idx="319200">1</cx:pt>
          <cx:pt idx="319201">124</cx:pt>
          <cx:pt idx="319202">36</cx:pt>
          <cx:pt idx="319203">6</cx:pt>
          <cx:pt idx="319204">3</cx:pt>
          <cx:pt idx="319205">0</cx:pt>
          <cx:pt idx="319206">0</cx:pt>
          <cx:pt idx="319207">0</cx:pt>
          <cx:pt idx="319208">0</cx:pt>
          <cx:pt idx="319209">0</cx:pt>
          <cx:pt idx="319210">8</cx:pt>
          <cx:pt idx="319211">25</cx:pt>
          <cx:pt idx="319212">4</cx:pt>
          <cx:pt idx="319213">1</cx:pt>
          <cx:pt idx="319214">67</cx:pt>
          <cx:pt idx="319215">14</cx:pt>
          <cx:pt idx="319216">12</cx:pt>
          <cx:pt idx="319217">0</cx:pt>
          <cx:pt idx="319218">125</cx:pt>
          <cx:pt idx="319219">0</cx:pt>
          <cx:pt idx="319220">1</cx:pt>
          <cx:pt idx="319221">0</cx:pt>
          <cx:pt idx="319222">0</cx:pt>
          <cx:pt idx="319223">8</cx:pt>
          <cx:pt idx="319224">3</cx:pt>
          <cx:pt idx="319225">0</cx:pt>
          <cx:pt idx="319226">118</cx:pt>
          <cx:pt idx="319227">182</cx:pt>
          <cx:pt idx="319228">118</cx:pt>
          <cx:pt idx="319229">809</cx:pt>
          <cx:pt idx="319230">2</cx:pt>
          <cx:pt idx="319231">0</cx:pt>
          <cx:pt idx="319232">73</cx:pt>
          <cx:pt idx="319233">37</cx:pt>
          <cx:pt idx="319234">146</cx:pt>
          <cx:pt idx="319235">74</cx:pt>
          <cx:pt idx="319236">0</cx:pt>
          <cx:pt idx="319237">32</cx:pt>
          <cx:pt idx="319238">0</cx:pt>
          <cx:pt idx="319239">44</cx:pt>
          <cx:pt idx="319240">61</cx:pt>
          <cx:pt idx="319241">109</cx:pt>
          <cx:pt idx="319242">292</cx:pt>
          <cx:pt idx="319243">22</cx:pt>
          <cx:pt idx="319244">168</cx:pt>
          <cx:pt idx="319245">76</cx:pt>
          <cx:pt idx="319246">83</cx:pt>
          <cx:pt idx="319247">30</cx:pt>
          <cx:pt idx="319248">6</cx:pt>
          <cx:pt idx="319249">7</cx:pt>
          <cx:pt idx="319250">1</cx:pt>
          <cx:pt idx="319251">23</cx:pt>
          <cx:pt idx="319252">63</cx:pt>
          <cx:pt idx="319253">4</cx:pt>
          <cx:pt idx="319254">1</cx:pt>
          <cx:pt idx="319255">31</cx:pt>
          <cx:pt idx="319256">91</cx:pt>
          <cx:pt idx="319257">101</cx:pt>
          <cx:pt idx="319258">127</cx:pt>
          <cx:pt idx="319259">0</cx:pt>
          <cx:pt idx="319260">4</cx:pt>
          <cx:pt idx="319261">1</cx:pt>
          <cx:pt idx="319262">1</cx:pt>
          <cx:pt idx="319263">0</cx:pt>
          <cx:pt idx="319264">32</cx:pt>
          <cx:pt idx="319265">0</cx:pt>
          <cx:pt idx="319266">271</cx:pt>
          <cx:pt idx="319267">0</cx:pt>
          <cx:pt idx="319268">239</cx:pt>
          <cx:pt idx="319269">16</cx:pt>
          <cx:pt idx="319270">6</cx:pt>
          <cx:pt idx="319271">42</cx:pt>
          <cx:pt idx="319272">84</cx:pt>
          <cx:pt idx="319273">4</cx:pt>
          <cx:pt idx="319274">10</cx:pt>
          <cx:pt idx="319275">55</cx:pt>
          <cx:pt idx="319276">1</cx:pt>
          <cx:pt idx="319277">48</cx:pt>
          <cx:pt idx="319278">11</cx:pt>
          <cx:pt idx="319279">124</cx:pt>
          <cx:pt idx="319280">1</cx:pt>
          <cx:pt idx="319281">8</cx:pt>
          <cx:pt idx="319282">0</cx:pt>
          <cx:pt idx="319283">8</cx:pt>
          <cx:pt idx="319284">7</cx:pt>
          <cx:pt idx="319285">151</cx:pt>
          <cx:pt idx="319286">1</cx:pt>
          <cx:pt idx="319287">5</cx:pt>
          <cx:pt idx="319288">0</cx:pt>
          <cx:pt idx="319289">9</cx:pt>
          <cx:pt idx="319290">25</cx:pt>
          <cx:pt idx="319291">10</cx:pt>
          <cx:pt idx="319292">36</cx:pt>
          <cx:pt idx="319293">47</cx:pt>
          <cx:pt idx="319294">0</cx:pt>
          <cx:pt idx="319295">26</cx:pt>
          <cx:pt idx="319296">6</cx:pt>
          <cx:pt idx="319297">29</cx:pt>
          <cx:pt idx="319298">6</cx:pt>
          <cx:pt idx="319299">1</cx:pt>
          <cx:pt idx="319300">2</cx:pt>
          <cx:pt idx="319301">63</cx:pt>
          <cx:pt idx="319302">190</cx:pt>
          <cx:pt idx="319303">145</cx:pt>
          <cx:pt idx="319304">2</cx:pt>
          <cx:pt idx="319305">14</cx:pt>
          <cx:pt idx="319306">0</cx:pt>
          <cx:pt idx="319307">0</cx:pt>
          <cx:pt idx="319308">0</cx:pt>
          <cx:pt idx="319309">49</cx:pt>
          <cx:pt idx="319310">330</cx:pt>
          <cx:pt idx="319311">1</cx:pt>
          <cx:pt idx="319312">53</cx:pt>
          <cx:pt idx="319313">2</cx:pt>
          <cx:pt idx="319314">36</cx:pt>
          <cx:pt idx="319315">33</cx:pt>
          <cx:pt idx="319316">92</cx:pt>
          <cx:pt idx="319317">1</cx:pt>
          <cx:pt idx="319318">183</cx:pt>
          <cx:pt idx="319319">0</cx:pt>
          <cx:pt idx="319320">166</cx:pt>
          <cx:pt idx="319321">8</cx:pt>
          <cx:pt idx="319322">1</cx:pt>
          <cx:pt idx="319323">455</cx:pt>
          <cx:pt idx="319324">0</cx:pt>
          <cx:pt idx="319325">0</cx:pt>
          <cx:pt idx="319326">0</cx:pt>
          <cx:pt idx="319327">41</cx:pt>
          <cx:pt idx="319328">0</cx:pt>
          <cx:pt idx="319329">3</cx:pt>
          <cx:pt idx="319330">69</cx:pt>
          <cx:pt idx="319331">20</cx:pt>
          <cx:pt idx="319332">209</cx:pt>
          <cx:pt idx="319333">0</cx:pt>
          <cx:pt idx="319334">595</cx:pt>
          <cx:pt idx="319335">36</cx:pt>
          <cx:pt idx="319336">1</cx:pt>
          <cx:pt idx="319337">81</cx:pt>
          <cx:pt idx="319338">1</cx:pt>
          <cx:pt idx="319339">270</cx:pt>
          <cx:pt idx="319340">210</cx:pt>
          <cx:pt idx="319341">0</cx:pt>
          <cx:pt idx="319342">32</cx:pt>
          <cx:pt idx="319343">19</cx:pt>
          <cx:pt idx="319344">81</cx:pt>
          <cx:pt idx="319345">0</cx:pt>
          <cx:pt idx="319346">60</cx:pt>
          <cx:pt idx="319347">6</cx:pt>
          <cx:pt idx="319348">80</cx:pt>
          <cx:pt idx="319349">16</cx:pt>
          <cx:pt idx="319350">1</cx:pt>
          <cx:pt idx="319351">0</cx:pt>
          <cx:pt idx="319352">2</cx:pt>
          <cx:pt idx="319353">14</cx:pt>
          <cx:pt idx="319354">515</cx:pt>
          <cx:pt idx="319355">107</cx:pt>
          <cx:pt idx="319356">0</cx:pt>
          <cx:pt idx="319357">1</cx:pt>
          <cx:pt idx="319358">61</cx:pt>
          <cx:pt idx="319359">0</cx:pt>
          <cx:pt idx="319360">0</cx:pt>
          <cx:pt idx="319361">17</cx:pt>
          <cx:pt idx="319362">171</cx:pt>
          <cx:pt idx="319363">27</cx:pt>
          <cx:pt idx="319364">9</cx:pt>
          <cx:pt idx="319365">7</cx:pt>
          <cx:pt idx="319366">0</cx:pt>
          <cx:pt idx="319367">1</cx:pt>
          <cx:pt idx="319368">155</cx:pt>
          <cx:pt idx="319369">96</cx:pt>
          <cx:pt idx="319370">148</cx:pt>
          <cx:pt idx="319371">1</cx:pt>
          <cx:pt idx="319372">10</cx:pt>
          <cx:pt idx="319373">105</cx:pt>
          <cx:pt idx="319374">11</cx:pt>
          <cx:pt idx="319375">0</cx:pt>
          <cx:pt idx="319376">62</cx:pt>
          <cx:pt idx="319377">26</cx:pt>
          <cx:pt idx="319378">22</cx:pt>
          <cx:pt idx="319379">0</cx:pt>
          <cx:pt idx="319380">1</cx:pt>
          <cx:pt idx="319381">41</cx:pt>
          <cx:pt idx="319382">126</cx:pt>
          <cx:pt idx="319383">14</cx:pt>
          <cx:pt idx="319384">4</cx:pt>
          <cx:pt idx="319385">46</cx:pt>
          <cx:pt idx="319386">0</cx:pt>
          <cx:pt idx="319387">0</cx:pt>
          <cx:pt idx="319388">4</cx:pt>
          <cx:pt idx="319389">0</cx:pt>
          <cx:pt idx="319390">76</cx:pt>
          <cx:pt idx="319391">0</cx:pt>
          <cx:pt idx="319392">0</cx:pt>
          <cx:pt idx="319393">0</cx:pt>
          <cx:pt idx="319394">0</cx:pt>
          <cx:pt idx="319395">55</cx:pt>
          <cx:pt idx="319396">51</cx:pt>
          <cx:pt idx="319397">16</cx:pt>
          <cx:pt idx="319398">141</cx:pt>
          <cx:pt idx="319399">86</cx:pt>
          <cx:pt idx="319400">251</cx:pt>
          <cx:pt idx="319401">8</cx:pt>
          <cx:pt idx="319402">0</cx:pt>
          <cx:pt idx="319403">72</cx:pt>
          <cx:pt idx="319404">0</cx:pt>
          <cx:pt idx="319405">112</cx:pt>
          <cx:pt idx="319406">0</cx:pt>
          <cx:pt idx="319407">30</cx:pt>
          <cx:pt idx="319408">253</cx:pt>
          <cx:pt idx="319409">23</cx:pt>
          <cx:pt idx="319410">138</cx:pt>
          <cx:pt idx="319411">0</cx:pt>
          <cx:pt idx="319412">0</cx:pt>
          <cx:pt idx="319413">49</cx:pt>
          <cx:pt idx="319414">0</cx:pt>
          <cx:pt idx="319415">8</cx:pt>
          <cx:pt idx="319416">90</cx:pt>
          <cx:pt idx="319417">0</cx:pt>
          <cx:pt idx="319418">0</cx:pt>
          <cx:pt idx="319419">0</cx:pt>
          <cx:pt idx="319420">257</cx:pt>
          <cx:pt idx="319421">0</cx:pt>
          <cx:pt idx="319422">392</cx:pt>
          <cx:pt idx="319423">121</cx:pt>
          <cx:pt idx="319424">28</cx:pt>
          <cx:pt idx="319425">157</cx:pt>
          <cx:pt idx="319426">1</cx:pt>
          <cx:pt idx="319427">1</cx:pt>
          <cx:pt idx="319428">2</cx:pt>
          <cx:pt idx="319429">1</cx:pt>
          <cx:pt idx="319430">1</cx:pt>
          <cx:pt idx="319431">63</cx:pt>
          <cx:pt idx="319432">107</cx:pt>
          <cx:pt idx="319433">18</cx:pt>
          <cx:pt idx="319434">2</cx:pt>
          <cx:pt idx="319435">0</cx:pt>
          <cx:pt idx="319436">3</cx:pt>
          <cx:pt idx="319437">15</cx:pt>
          <cx:pt idx="319438">0</cx:pt>
          <cx:pt idx="319439">0</cx:pt>
          <cx:pt idx="319440">7</cx:pt>
          <cx:pt idx="319441">394</cx:pt>
          <cx:pt idx="319442">70</cx:pt>
          <cx:pt idx="319443">0</cx:pt>
          <cx:pt idx="319444">16</cx:pt>
          <cx:pt idx="319445">107</cx:pt>
          <cx:pt idx="319446">1</cx:pt>
          <cx:pt idx="319447">14</cx:pt>
          <cx:pt idx="319448">71</cx:pt>
          <cx:pt idx="319449">25</cx:pt>
          <cx:pt idx="319450">131</cx:pt>
          <cx:pt idx="319451">0</cx:pt>
          <cx:pt idx="319452">0</cx:pt>
          <cx:pt idx="319453">13</cx:pt>
          <cx:pt idx="319454">0</cx:pt>
          <cx:pt idx="319455">1</cx:pt>
          <cx:pt idx="319456">0</cx:pt>
          <cx:pt idx="319457">0</cx:pt>
          <cx:pt idx="319458">0</cx:pt>
          <cx:pt idx="319459">2</cx:pt>
          <cx:pt idx="319460">3</cx:pt>
          <cx:pt idx="319461">112</cx:pt>
          <cx:pt idx="319462">48</cx:pt>
          <cx:pt idx="319463">111</cx:pt>
          <cx:pt idx="319464">44</cx:pt>
          <cx:pt idx="319465">17</cx:pt>
          <cx:pt idx="319466">1</cx:pt>
          <cx:pt idx="319467">0</cx:pt>
          <cx:pt idx="319468">20</cx:pt>
          <cx:pt idx="319469">0</cx:pt>
          <cx:pt idx="319470">0</cx:pt>
          <cx:pt idx="319471">19</cx:pt>
          <cx:pt idx="319472">0</cx:pt>
          <cx:pt idx="319473">1</cx:pt>
          <cx:pt idx="319474">42</cx:pt>
          <cx:pt idx="319475">10</cx:pt>
          <cx:pt idx="319476">0</cx:pt>
          <cx:pt idx="319477">66</cx:pt>
          <cx:pt idx="319478">36</cx:pt>
          <cx:pt idx="319479">2</cx:pt>
          <cx:pt idx="319480">4</cx:pt>
          <cx:pt idx="319481">75</cx:pt>
          <cx:pt idx="319482">1</cx:pt>
          <cx:pt idx="319483">8</cx:pt>
          <cx:pt idx="319484">0</cx:pt>
          <cx:pt idx="319485">0</cx:pt>
          <cx:pt idx="319486">0</cx:pt>
          <cx:pt idx="319487">4</cx:pt>
          <cx:pt idx="319488">0</cx:pt>
          <cx:pt idx="319489">0</cx:pt>
          <cx:pt idx="319490">386</cx:pt>
          <cx:pt idx="319491">0</cx:pt>
          <cx:pt idx="319492">11</cx:pt>
          <cx:pt idx="319493">190</cx:pt>
          <cx:pt idx="319494">34</cx:pt>
          <cx:pt idx="319495">0</cx:pt>
          <cx:pt idx="319496">0</cx:pt>
          <cx:pt idx="319497">0</cx:pt>
          <cx:pt idx="319498">0</cx:pt>
          <cx:pt idx="319499">0</cx:pt>
          <cx:pt idx="319500">0</cx:pt>
          <cx:pt idx="319501">0</cx:pt>
          <cx:pt idx="319502">0</cx:pt>
          <cx:pt idx="319503">0</cx:pt>
          <cx:pt idx="319504">0</cx:pt>
          <cx:pt idx="319505">130</cx:pt>
          <cx:pt idx="319506">3</cx:pt>
          <cx:pt idx="319507">31</cx:pt>
          <cx:pt idx="319508">488</cx:pt>
          <cx:pt idx="319509">0</cx:pt>
          <cx:pt idx="319510">0</cx:pt>
          <cx:pt idx="319511">0</cx:pt>
          <cx:pt idx="319512">0</cx:pt>
          <cx:pt idx="319513">5</cx:pt>
          <cx:pt idx="319514">6</cx:pt>
          <cx:pt idx="319515">1</cx:pt>
          <cx:pt idx="319516">0</cx:pt>
          <cx:pt idx="319517">7</cx:pt>
          <cx:pt idx="319518">113</cx:pt>
          <cx:pt idx="319519">177</cx:pt>
          <cx:pt idx="319520">60</cx:pt>
          <cx:pt idx="319521">10</cx:pt>
          <cx:pt idx="319522">22</cx:pt>
          <cx:pt idx="319523">9</cx:pt>
          <cx:pt idx="319524">18</cx:pt>
          <cx:pt idx="319525">224</cx:pt>
          <cx:pt idx="319526">2</cx:pt>
          <cx:pt idx="319527">3</cx:pt>
          <cx:pt idx="319528">277</cx:pt>
          <cx:pt idx="319529">16</cx:pt>
          <cx:pt idx="319530">13</cx:pt>
          <cx:pt idx="319531">18</cx:pt>
          <cx:pt idx="319532">0</cx:pt>
          <cx:pt idx="319533">0</cx:pt>
          <cx:pt idx="319534">3</cx:pt>
          <cx:pt idx="319535">0</cx:pt>
          <cx:pt idx="319536">0</cx:pt>
          <cx:pt idx="319537">21</cx:pt>
          <cx:pt idx="319538">0</cx:pt>
          <cx:pt idx="319539">8</cx:pt>
          <cx:pt idx="319540">3</cx:pt>
          <cx:pt idx="319541">8</cx:pt>
          <cx:pt idx="319542">20</cx:pt>
          <cx:pt idx="319543">45</cx:pt>
          <cx:pt idx="319544">37</cx:pt>
          <cx:pt idx="319545">25</cx:pt>
          <cx:pt idx="319546">21</cx:pt>
          <cx:pt idx="319547">84</cx:pt>
          <cx:pt idx="319548">7</cx:pt>
          <cx:pt idx="319549">1</cx:pt>
          <cx:pt idx="319550">93</cx:pt>
          <cx:pt idx="319551">1</cx:pt>
          <cx:pt idx="319552">535</cx:pt>
          <cx:pt idx="319553">21</cx:pt>
          <cx:pt idx="319554">19</cx:pt>
          <cx:pt idx="319555">1</cx:pt>
          <cx:pt idx="319556">88</cx:pt>
          <cx:pt idx="319557">15</cx:pt>
          <cx:pt idx="319558">63</cx:pt>
          <cx:pt idx="319559">0</cx:pt>
          <cx:pt idx="319560">1</cx:pt>
          <cx:pt idx="319561">0</cx:pt>
          <cx:pt idx="319562">1</cx:pt>
          <cx:pt idx="319563">0</cx:pt>
          <cx:pt idx="319564">0</cx:pt>
          <cx:pt idx="319565">0</cx:pt>
          <cx:pt idx="319566">0</cx:pt>
          <cx:pt idx="319567">13</cx:pt>
          <cx:pt idx="319568">43</cx:pt>
          <cx:pt idx="319569">0</cx:pt>
          <cx:pt idx="319570">0</cx:pt>
          <cx:pt idx="319571">7</cx:pt>
          <cx:pt idx="319572">48</cx:pt>
          <cx:pt idx="319573">10</cx:pt>
          <cx:pt idx="319574">1</cx:pt>
          <cx:pt idx="319575">0</cx:pt>
          <cx:pt idx="319576">7</cx:pt>
          <cx:pt idx="319577">83</cx:pt>
          <cx:pt idx="319578">190</cx:pt>
          <cx:pt idx="319579">0</cx:pt>
          <cx:pt idx="319580">1</cx:pt>
          <cx:pt idx="319581">0</cx:pt>
          <cx:pt idx="319582">8</cx:pt>
          <cx:pt idx="319583">6</cx:pt>
          <cx:pt idx="319584">14</cx:pt>
          <cx:pt idx="319585">64</cx:pt>
          <cx:pt idx="319586">0</cx:pt>
          <cx:pt idx="319587">1</cx:pt>
          <cx:pt idx="319588">35</cx:pt>
          <cx:pt idx="319589">10</cx:pt>
          <cx:pt idx="319590">0</cx:pt>
          <cx:pt idx="319591">13</cx:pt>
          <cx:pt idx="319592">1</cx:pt>
          <cx:pt idx="319593">0</cx:pt>
          <cx:pt idx="319594">9</cx:pt>
          <cx:pt idx="319595">0</cx:pt>
          <cx:pt idx="319596">13</cx:pt>
          <cx:pt idx="319597">8</cx:pt>
          <cx:pt idx="319598">29</cx:pt>
          <cx:pt idx="319599">6</cx:pt>
          <cx:pt idx="319600">0</cx:pt>
          <cx:pt idx="319601">0</cx:pt>
          <cx:pt idx="319602">5</cx:pt>
          <cx:pt idx="319603">46</cx:pt>
          <cx:pt idx="319604">1</cx:pt>
          <cx:pt idx="319605">232</cx:pt>
          <cx:pt idx="319606">7</cx:pt>
          <cx:pt idx="319607">0</cx:pt>
          <cx:pt idx="319608">10</cx:pt>
          <cx:pt idx="319609">75</cx:pt>
          <cx:pt idx="319610">1</cx:pt>
          <cx:pt idx="319611">5</cx:pt>
          <cx:pt idx="319612">0</cx:pt>
          <cx:pt idx="319613">30</cx:pt>
          <cx:pt idx="319614">0</cx:pt>
          <cx:pt idx="319615">338</cx:pt>
          <cx:pt idx="319616">142</cx:pt>
          <cx:pt idx="319617">9</cx:pt>
          <cx:pt idx="319618">0</cx:pt>
          <cx:pt idx="319619">0</cx:pt>
          <cx:pt idx="319620">5</cx:pt>
          <cx:pt idx="319621">10</cx:pt>
          <cx:pt idx="319622">1</cx:pt>
          <cx:pt idx="319623">19</cx:pt>
          <cx:pt idx="319624">7</cx:pt>
          <cx:pt idx="319625">0</cx:pt>
          <cx:pt idx="319626">0</cx:pt>
          <cx:pt idx="319627">0</cx:pt>
          <cx:pt idx="319628">1</cx:pt>
          <cx:pt idx="319629">15</cx:pt>
          <cx:pt idx="319630">18</cx:pt>
          <cx:pt idx="319631">21</cx:pt>
          <cx:pt idx="319632">0</cx:pt>
          <cx:pt idx="319633">103</cx:pt>
          <cx:pt idx="319634">54</cx:pt>
          <cx:pt idx="319635">54</cx:pt>
          <cx:pt idx="319636">37</cx:pt>
          <cx:pt idx="319637">0</cx:pt>
          <cx:pt idx="319638">0</cx:pt>
          <cx:pt idx="319639">209</cx:pt>
          <cx:pt idx="319640">8</cx:pt>
          <cx:pt idx="319641">1</cx:pt>
          <cx:pt idx="319642">24</cx:pt>
          <cx:pt idx="319643">10</cx:pt>
          <cx:pt idx="319644">101</cx:pt>
          <cx:pt idx="319645">14</cx:pt>
          <cx:pt idx="319646">99</cx:pt>
          <cx:pt idx="319647">6</cx:pt>
          <cx:pt idx="319648">42</cx:pt>
          <cx:pt idx="319649">1</cx:pt>
          <cx:pt idx="319650">1</cx:pt>
          <cx:pt idx="319651">0</cx:pt>
          <cx:pt idx="319652">1</cx:pt>
          <cx:pt idx="319653">0</cx:pt>
          <cx:pt idx="319654">0</cx:pt>
          <cx:pt idx="319655">0</cx:pt>
          <cx:pt idx="319656">0</cx:pt>
          <cx:pt idx="319657">9</cx:pt>
          <cx:pt idx="319658">8</cx:pt>
          <cx:pt idx="319659">0</cx:pt>
          <cx:pt idx="319660">84</cx:pt>
          <cx:pt idx="319661">10</cx:pt>
          <cx:pt idx="319662">28</cx:pt>
          <cx:pt idx="319663">1</cx:pt>
          <cx:pt idx="319664">70</cx:pt>
          <cx:pt idx="319665">62</cx:pt>
          <cx:pt idx="319666">111</cx:pt>
          <cx:pt idx="319667">7</cx:pt>
          <cx:pt idx="319668">0</cx:pt>
          <cx:pt idx="319669">20</cx:pt>
          <cx:pt idx="319670">1</cx:pt>
          <cx:pt idx="319671">0</cx:pt>
          <cx:pt idx="319672">0</cx:pt>
          <cx:pt idx="319673">0</cx:pt>
          <cx:pt idx="319674">2</cx:pt>
          <cx:pt idx="319675">0</cx:pt>
          <cx:pt idx="319676">17</cx:pt>
          <cx:pt idx="319677">154</cx:pt>
          <cx:pt idx="319678">133</cx:pt>
          <cx:pt idx="319679">69</cx:pt>
          <cx:pt idx="319680">87</cx:pt>
          <cx:pt idx="319681">7</cx:pt>
          <cx:pt idx="319682">66</cx:pt>
          <cx:pt idx="319683">94</cx:pt>
          <cx:pt idx="319684">21</cx:pt>
          <cx:pt idx="319685">41</cx:pt>
          <cx:pt idx="319686">100</cx:pt>
          <cx:pt idx="319687">0</cx:pt>
          <cx:pt idx="319688">27</cx:pt>
          <cx:pt idx="319689">0</cx:pt>
          <cx:pt idx="319690">0</cx:pt>
          <cx:pt idx="319691">1</cx:pt>
          <cx:pt idx="319692">0</cx:pt>
          <cx:pt idx="319693">19</cx:pt>
          <cx:pt idx="319694">40</cx:pt>
          <cx:pt idx="319695">0</cx:pt>
          <cx:pt idx="319696">7</cx:pt>
          <cx:pt idx="319697">2</cx:pt>
          <cx:pt idx="319698">61</cx:pt>
          <cx:pt idx="319699">14</cx:pt>
          <cx:pt idx="319700">132</cx:pt>
          <cx:pt idx="319701">21</cx:pt>
          <cx:pt idx="319702">1</cx:pt>
          <cx:pt idx="319703">123</cx:pt>
          <cx:pt idx="319704">116</cx:pt>
          <cx:pt idx="319705">0</cx:pt>
          <cx:pt idx="319706">0</cx:pt>
          <cx:pt idx="319707">0</cx:pt>
          <cx:pt idx="319708">13</cx:pt>
          <cx:pt idx="319709">0</cx:pt>
          <cx:pt idx="319710">6</cx:pt>
          <cx:pt idx="319711">76</cx:pt>
          <cx:pt idx="319712">7</cx:pt>
          <cx:pt idx="319713">7</cx:pt>
          <cx:pt idx="319714">81</cx:pt>
          <cx:pt idx="319715">3</cx:pt>
          <cx:pt idx="319716">0</cx:pt>
          <cx:pt idx="319717">35</cx:pt>
          <cx:pt idx="319718">0</cx:pt>
          <cx:pt idx="319719">4</cx:pt>
          <cx:pt idx="319720">8</cx:pt>
          <cx:pt idx="319721">0</cx:pt>
          <cx:pt idx="319722">0</cx:pt>
          <cx:pt idx="319723">134</cx:pt>
          <cx:pt idx="319724">10</cx:pt>
          <cx:pt idx="319725">96</cx:pt>
          <cx:pt idx="319726">0</cx:pt>
          <cx:pt idx="319727">0</cx:pt>
          <cx:pt idx="319728">46</cx:pt>
          <cx:pt idx="319729">0</cx:pt>
          <cx:pt idx="319730">0</cx:pt>
          <cx:pt idx="319731">1</cx:pt>
          <cx:pt idx="319732">9</cx:pt>
          <cx:pt idx="319733">91</cx:pt>
          <cx:pt idx="319734">0</cx:pt>
          <cx:pt idx="319735">6</cx:pt>
          <cx:pt idx="319736">0</cx:pt>
          <cx:pt idx="319737">0</cx:pt>
          <cx:pt idx="319738">223</cx:pt>
          <cx:pt idx="319739">38</cx:pt>
          <cx:pt idx="319740">29</cx:pt>
          <cx:pt idx="319741">23</cx:pt>
          <cx:pt idx="319742">8</cx:pt>
          <cx:pt idx="319743">0</cx:pt>
          <cx:pt idx="319744">0</cx:pt>
          <cx:pt idx="319745">1</cx:pt>
          <cx:pt idx="319746">126</cx:pt>
          <cx:pt idx="319747">8</cx:pt>
          <cx:pt idx="319748">2</cx:pt>
          <cx:pt idx="319749">22</cx:pt>
          <cx:pt idx="319750">30</cx:pt>
          <cx:pt idx="319751">84</cx:pt>
          <cx:pt idx="319752">5</cx:pt>
          <cx:pt idx="319753">9</cx:pt>
          <cx:pt idx="319754">2</cx:pt>
          <cx:pt idx="319755">27</cx:pt>
          <cx:pt idx="319756">0</cx:pt>
          <cx:pt idx="319757">55</cx:pt>
          <cx:pt idx="319758">5</cx:pt>
          <cx:pt idx="319759">0</cx:pt>
          <cx:pt idx="319760">13</cx:pt>
          <cx:pt idx="319761">30</cx:pt>
          <cx:pt idx="319762">58</cx:pt>
          <cx:pt idx="319763">183</cx:pt>
          <cx:pt idx="319764">0</cx:pt>
          <cx:pt idx="319765">1</cx:pt>
          <cx:pt idx="319766">0</cx:pt>
          <cx:pt idx="319767">1</cx:pt>
          <cx:pt idx="319768">0</cx:pt>
          <cx:pt idx="319769">0</cx:pt>
          <cx:pt idx="319770">4</cx:pt>
          <cx:pt idx="319771">10</cx:pt>
          <cx:pt idx="319772">0</cx:pt>
          <cx:pt idx="319773">10</cx:pt>
          <cx:pt idx="319774">20</cx:pt>
          <cx:pt idx="319775">11</cx:pt>
          <cx:pt idx="319776">0</cx:pt>
          <cx:pt idx="319777">0</cx:pt>
          <cx:pt idx="319778">54</cx:pt>
          <cx:pt idx="319779">0</cx:pt>
          <cx:pt idx="319780">1</cx:pt>
          <cx:pt idx="319781">0</cx:pt>
          <cx:pt idx="319782">3</cx:pt>
          <cx:pt idx="319783">0</cx:pt>
          <cx:pt idx="319784">62</cx:pt>
          <cx:pt idx="319785">0</cx:pt>
          <cx:pt idx="319786">0</cx:pt>
          <cx:pt idx="319787">0</cx:pt>
          <cx:pt idx="319788">1</cx:pt>
          <cx:pt idx="319789">265</cx:pt>
          <cx:pt idx="319790">157</cx:pt>
          <cx:pt idx="319791">0</cx:pt>
          <cx:pt idx="319792">15</cx:pt>
          <cx:pt idx="319793">48</cx:pt>
          <cx:pt idx="319794">0</cx:pt>
          <cx:pt idx="319795">0</cx:pt>
          <cx:pt idx="319796">35</cx:pt>
          <cx:pt idx="319797">7</cx:pt>
          <cx:pt idx="319798">8</cx:pt>
          <cx:pt idx="319799">1</cx:pt>
          <cx:pt idx="319800">1</cx:pt>
          <cx:pt idx="319801">22</cx:pt>
          <cx:pt idx="319802">23</cx:pt>
          <cx:pt idx="319803">176</cx:pt>
          <cx:pt idx="319804">0</cx:pt>
          <cx:pt idx="319805">36</cx:pt>
          <cx:pt idx="319806">0</cx:pt>
          <cx:pt idx="319807">0</cx:pt>
          <cx:pt idx="319808">0</cx:pt>
          <cx:pt idx="319809">0</cx:pt>
          <cx:pt idx="319810">0</cx:pt>
          <cx:pt idx="319811">188</cx:pt>
          <cx:pt idx="319812">7</cx:pt>
          <cx:pt idx="319813">1</cx:pt>
          <cx:pt idx="319814">0</cx:pt>
          <cx:pt idx="319815">14</cx:pt>
          <cx:pt idx="319816">0</cx:pt>
          <cx:pt idx="319817">0</cx:pt>
          <cx:pt idx="319818">76</cx:pt>
          <cx:pt idx="319819">6</cx:pt>
          <cx:pt idx="319820">0</cx:pt>
          <cx:pt idx="319821">23</cx:pt>
          <cx:pt idx="319822">0</cx:pt>
          <cx:pt idx="319823">0</cx:pt>
          <cx:pt idx="319824">1</cx:pt>
          <cx:pt idx="319825">16</cx:pt>
          <cx:pt idx="319826">0</cx:pt>
          <cx:pt idx="319827">0</cx:pt>
          <cx:pt idx="319828">0</cx:pt>
          <cx:pt idx="319829">0</cx:pt>
          <cx:pt idx="319830">1</cx:pt>
          <cx:pt idx="319831">0</cx:pt>
          <cx:pt idx="319832">5</cx:pt>
          <cx:pt idx="319833">1</cx:pt>
          <cx:pt idx="319834">0</cx:pt>
          <cx:pt idx="319835">0</cx:pt>
          <cx:pt idx="319836">0</cx:pt>
          <cx:pt idx="319837">0</cx:pt>
          <cx:pt idx="319838">0</cx:pt>
          <cx:pt idx="319839">0</cx:pt>
          <cx:pt idx="319840">4</cx:pt>
          <cx:pt idx="319841">0</cx:pt>
          <cx:pt idx="319842">0</cx:pt>
          <cx:pt idx="319843">2</cx:pt>
          <cx:pt idx="319844">4</cx:pt>
          <cx:pt idx="319845">46</cx:pt>
          <cx:pt idx="319846">35</cx:pt>
          <cx:pt idx="319847">75</cx:pt>
          <cx:pt idx="319848">0</cx:pt>
          <cx:pt idx="319849">0</cx:pt>
          <cx:pt idx="319850">14</cx:pt>
          <cx:pt idx="319851">0</cx:pt>
          <cx:pt idx="319852">0</cx:pt>
          <cx:pt idx="319853">0</cx:pt>
          <cx:pt idx="319854">2</cx:pt>
          <cx:pt idx="319855">40</cx:pt>
          <cx:pt idx="319856">0</cx:pt>
          <cx:pt idx="319857">0</cx:pt>
          <cx:pt idx="319858">8</cx:pt>
          <cx:pt idx="319859">0</cx:pt>
          <cx:pt idx="319860">0</cx:pt>
          <cx:pt idx="319861">7</cx:pt>
          <cx:pt idx="319862">0</cx:pt>
          <cx:pt idx="319863">1</cx:pt>
          <cx:pt idx="319864">0</cx:pt>
          <cx:pt idx="319865">0</cx:pt>
          <cx:pt idx="319866">0</cx:pt>
          <cx:pt idx="319867">1</cx:pt>
          <cx:pt idx="319868">5</cx:pt>
          <cx:pt idx="319869">1407</cx:pt>
          <cx:pt idx="319870">1</cx:pt>
          <cx:pt idx="319871">1</cx:pt>
          <cx:pt idx="319872">7</cx:pt>
          <cx:pt idx="319873">6</cx:pt>
          <cx:pt idx="319874">78</cx:pt>
          <cx:pt idx="319875">135</cx:pt>
          <cx:pt idx="319876">17</cx:pt>
          <cx:pt idx="319877">5</cx:pt>
          <cx:pt idx="319878">1</cx:pt>
          <cx:pt idx="319879">1</cx:pt>
          <cx:pt idx="319880">39</cx:pt>
          <cx:pt idx="319881">114</cx:pt>
          <cx:pt idx="319882">78</cx:pt>
          <cx:pt idx="319883">0</cx:pt>
          <cx:pt idx="319884">0</cx:pt>
          <cx:pt idx="319885">202</cx:pt>
          <cx:pt idx="319886">3</cx:pt>
          <cx:pt idx="319887">8</cx:pt>
          <cx:pt idx="319888">6</cx:pt>
          <cx:pt idx="319889">1</cx:pt>
          <cx:pt idx="319890">1</cx:pt>
          <cx:pt idx="319891">2</cx:pt>
          <cx:pt idx="319892">1</cx:pt>
          <cx:pt idx="319893">0</cx:pt>
          <cx:pt idx="319894">143</cx:pt>
          <cx:pt idx="319895">14</cx:pt>
          <cx:pt idx="319896">73</cx:pt>
          <cx:pt idx="319897">0</cx:pt>
          <cx:pt idx="319898">0</cx:pt>
          <cx:pt idx="319899">822</cx:pt>
          <cx:pt idx="319900">1</cx:pt>
          <cx:pt idx="319901">70</cx:pt>
          <cx:pt idx="319902">6</cx:pt>
          <cx:pt idx="319903">1</cx:pt>
          <cx:pt idx="319904">3</cx:pt>
          <cx:pt idx="319905">0</cx:pt>
          <cx:pt idx="319906">0</cx:pt>
          <cx:pt idx="319907">146</cx:pt>
          <cx:pt idx="319908">6</cx:pt>
          <cx:pt idx="319909">427</cx:pt>
          <cx:pt idx="319910">80</cx:pt>
          <cx:pt idx="319911">6</cx:pt>
          <cx:pt idx="319912">0</cx:pt>
          <cx:pt idx="319913">7</cx:pt>
          <cx:pt idx="319914">0</cx:pt>
          <cx:pt idx="319915">50</cx:pt>
          <cx:pt idx="319916">0</cx:pt>
          <cx:pt idx="319917">0</cx:pt>
          <cx:pt idx="319918">7</cx:pt>
          <cx:pt idx="319919">0</cx:pt>
          <cx:pt idx="319920">0</cx:pt>
          <cx:pt idx="319921">4</cx:pt>
          <cx:pt idx="319922">2</cx:pt>
          <cx:pt idx="319923">139</cx:pt>
          <cx:pt idx="319924">0</cx:pt>
          <cx:pt idx="319925">0</cx:pt>
          <cx:pt idx="319926">1</cx:pt>
          <cx:pt idx="319927">195</cx:pt>
          <cx:pt idx="319928">8</cx:pt>
          <cx:pt idx="319929">0</cx:pt>
          <cx:pt idx="319930">3</cx:pt>
          <cx:pt idx="319931">63</cx:pt>
          <cx:pt idx="319932">26</cx:pt>
          <cx:pt idx="319933">4</cx:pt>
          <cx:pt idx="319934">3</cx:pt>
          <cx:pt idx="319935">6</cx:pt>
          <cx:pt idx="319936">0</cx:pt>
          <cx:pt idx="319937">35</cx:pt>
          <cx:pt idx="319938">14</cx:pt>
          <cx:pt idx="319939">3</cx:pt>
          <cx:pt idx="319940">50</cx:pt>
          <cx:pt idx="319941">1</cx:pt>
          <cx:pt idx="319942">1</cx:pt>
          <cx:pt idx="319943">2</cx:pt>
          <cx:pt idx="319944">42</cx:pt>
          <cx:pt idx="319945">167</cx:pt>
          <cx:pt idx="319946">0</cx:pt>
          <cx:pt idx="319947">0</cx:pt>
          <cx:pt idx="319948">8</cx:pt>
          <cx:pt idx="319949">7</cx:pt>
          <cx:pt idx="319950">1</cx:pt>
          <cx:pt idx="319951">1</cx:pt>
          <cx:pt idx="319952">0</cx:pt>
          <cx:pt idx="319953">0</cx:pt>
          <cx:pt idx="319954">9</cx:pt>
          <cx:pt idx="319955">469</cx:pt>
          <cx:pt idx="319956">42</cx:pt>
          <cx:pt idx="319957">21</cx:pt>
          <cx:pt idx="319958">67</cx:pt>
          <cx:pt idx="319959">0</cx:pt>
          <cx:pt idx="319960">0</cx:pt>
          <cx:pt idx="319961">1</cx:pt>
          <cx:pt idx="319962">0</cx:pt>
          <cx:pt idx="319963">0</cx:pt>
          <cx:pt idx="319964">0</cx:pt>
          <cx:pt idx="319965">2</cx:pt>
          <cx:pt idx="319966">203</cx:pt>
          <cx:pt idx="319967">1</cx:pt>
          <cx:pt idx="319968">11</cx:pt>
          <cx:pt idx="319969">7</cx:pt>
          <cx:pt idx="319970">68</cx:pt>
          <cx:pt idx="319971">34</cx:pt>
          <cx:pt idx="319972">119</cx:pt>
          <cx:pt idx="319973">49</cx:pt>
          <cx:pt idx="319974">15</cx:pt>
          <cx:pt idx="319975">54</cx:pt>
          <cx:pt idx="319976">56</cx:pt>
          <cx:pt idx="319977">0</cx:pt>
          <cx:pt idx="319978">3</cx:pt>
          <cx:pt idx="319979">0</cx:pt>
          <cx:pt idx="319980">69</cx:pt>
          <cx:pt idx="319981">502</cx:pt>
          <cx:pt idx="319982">0</cx:pt>
          <cx:pt idx="319983">0</cx:pt>
          <cx:pt idx="319984">2</cx:pt>
          <cx:pt idx="319985">39</cx:pt>
          <cx:pt idx="319986">0</cx:pt>
          <cx:pt idx="319987">0</cx:pt>
          <cx:pt idx="319988">8</cx:pt>
          <cx:pt idx="319989">5</cx:pt>
          <cx:pt idx="319990">18</cx:pt>
          <cx:pt idx="319991">0</cx:pt>
          <cx:pt idx="319992">0</cx:pt>
          <cx:pt idx="319993">10</cx:pt>
          <cx:pt idx="319994">2</cx:pt>
          <cx:pt idx="319995">2</cx:pt>
          <cx:pt idx="319996">0</cx:pt>
          <cx:pt idx="319997">1</cx:pt>
          <cx:pt idx="319998">2</cx:pt>
          <cx:pt idx="319999">81</cx:pt>
          <cx:pt idx="320000">0</cx:pt>
          <cx:pt idx="320001">6</cx:pt>
          <cx:pt idx="320002">25</cx:pt>
          <cx:pt idx="320003">2</cx:pt>
          <cx:pt idx="320004">19</cx:pt>
          <cx:pt idx="320005">0</cx:pt>
          <cx:pt idx="320006">10</cx:pt>
          <cx:pt idx="320007">0</cx:pt>
          <cx:pt idx="320008">180</cx:pt>
          <cx:pt idx="320009">12</cx:pt>
          <cx:pt idx="320010">7</cx:pt>
          <cx:pt idx="320011">0</cx:pt>
          <cx:pt idx="320012">22</cx:pt>
          <cx:pt idx="320013">432</cx:pt>
          <cx:pt idx="320014">4</cx:pt>
          <cx:pt idx="320015">10</cx:pt>
          <cx:pt idx="320016">38</cx:pt>
          <cx:pt idx="320017">80</cx:pt>
          <cx:pt idx="320018">21</cx:pt>
          <cx:pt idx="320019">10</cx:pt>
          <cx:pt idx="320020">33</cx:pt>
          <cx:pt idx="320021">0</cx:pt>
          <cx:pt idx="320022">0</cx:pt>
          <cx:pt idx="320023">0</cx:pt>
          <cx:pt idx="320024">0</cx:pt>
          <cx:pt idx="320025">8</cx:pt>
          <cx:pt idx="320026">5</cx:pt>
          <cx:pt idx="320027">52</cx:pt>
          <cx:pt idx="320028">14</cx:pt>
          <cx:pt idx="320029">17</cx:pt>
          <cx:pt idx="320030">1</cx:pt>
          <cx:pt idx="320031">0</cx:pt>
          <cx:pt idx="320032">0</cx:pt>
          <cx:pt idx="320033">5</cx:pt>
          <cx:pt idx="320034">0</cx:pt>
          <cx:pt idx="320035">0</cx:pt>
          <cx:pt idx="320036">1</cx:pt>
          <cx:pt idx="320037">0</cx:pt>
          <cx:pt idx="320038">10</cx:pt>
          <cx:pt idx="320039">27</cx:pt>
          <cx:pt idx="320040">107</cx:pt>
          <cx:pt idx="320041">1</cx:pt>
          <cx:pt idx="320042">0</cx:pt>
          <cx:pt idx="320043">0</cx:pt>
          <cx:pt idx="320044">8</cx:pt>
          <cx:pt idx="320045">1</cx:pt>
          <cx:pt idx="320046">0</cx:pt>
          <cx:pt idx="320047">0</cx:pt>
          <cx:pt idx="320048">2</cx:pt>
          <cx:pt idx="320049">74</cx:pt>
          <cx:pt idx="320050">0</cx:pt>
          <cx:pt idx="320051">7</cx:pt>
          <cx:pt idx="320052">1</cx:pt>
          <cx:pt idx="320053">0</cx:pt>
          <cx:pt idx="320054">2</cx:pt>
          <cx:pt idx="320055">2</cx:pt>
          <cx:pt idx="320056">0</cx:pt>
          <cx:pt idx="320057">1</cx:pt>
          <cx:pt idx="320058">10</cx:pt>
          <cx:pt idx="320059">20</cx:pt>
          <cx:pt idx="320060">61</cx:pt>
          <cx:pt idx="320061">1</cx:pt>
          <cx:pt idx="320062">57</cx:pt>
          <cx:pt idx="320063">1</cx:pt>
          <cx:pt idx="320064">1</cx:pt>
          <cx:pt idx="320065">1</cx:pt>
          <cx:pt idx="320066">32</cx:pt>
          <cx:pt idx="320067">0</cx:pt>
          <cx:pt idx="320068">11</cx:pt>
          <cx:pt idx="320069">39</cx:pt>
          <cx:pt idx="320070">0</cx:pt>
          <cx:pt idx="320071">0</cx:pt>
          <cx:pt idx="320072">0</cx:pt>
          <cx:pt idx="320073">1</cx:pt>
          <cx:pt idx="320074">0</cx:pt>
          <cx:pt idx="320075">0</cx:pt>
          <cx:pt idx="320076">70</cx:pt>
          <cx:pt idx="320077">17</cx:pt>
          <cx:pt idx="320078">9</cx:pt>
          <cx:pt idx="320079">16</cx:pt>
          <cx:pt idx="320080">0</cx:pt>
          <cx:pt idx="320081">560</cx:pt>
          <cx:pt idx="320082">159</cx:pt>
          <cx:pt idx="320083">348</cx:pt>
          <cx:pt idx="320084">2</cx:pt>
          <cx:pt idx="320085">1</cx:pt>
          <cx:pt idx="320086">1</cx:pt>
          <cx:pt idx="320087">70</cx:pt>
          <cx:pt idx="320088">61</cx:pt>
          <cx:pt idx="320089">229</cx:pt>
          <cx:pt idx="320090">6</cx:pt>
          <cx:pt idx="320091">0</cx:pt>
          <cx:pt idx="320092">3</cx:pt>
          <cx:pt idx="320093">186</cx:pt>
          <cx:pt idx="320094">12</cx:pt>
          <cx:pt idx="320095">46</cx:pt>
          <cx:pt idx="320096">75</cx:pt>
          <cx:pt idx="320097">2</cx:pt>
          <cx:pt idx="320098">0</cx:pt>
          <cx:pt idx="320099">0</cx:pt>
          <cx:pt idx="320100">627</cx:pt>
          <cx:pt idx="320101">85</cx:pt>
          <cx:pt idx="320102">3</cx:pt>
          <cx:pt idx="320103">9</cx:pt>
          <cx:pt idx="320104">41</cx:pt>
          <cx:pt idx="320105">26</cx:pt>
          <cx:pt idx="320106">0</cx:pt>
          <cx:pt idx="320107">0</cx:pt>
          <cx:pt idx="320108">111</cx:pt>
          <cx:pt idx="320109">48</cx:pt>
          <cx:pt idx="320110">15</cx:pt>
          <cx:pt idx="320111">0</cx:pt>
          <cx:pt idx="320112">71</cx:pt>
          <cx:pt idx="320113">0</cx:pt>
          <cx:pt idx="320114">21</cx:pt>
          <cx:pt idx="320115">13</cx:pt>
          <cx:pt idx="320116">2</cx:pt>
          <cx:pt idx="320117">0</cx:pt>
          <cx:pt idx="320118">0</cx:pt>
          <cx:pt idx="320119">0</cx:pt>
          <cx:pt idx="320120">3</cx:pt>
          <cx:pt idx="320121">0</cx:pt>
          <cx:pt idx="320122">0</cx:pt>
          <cx:pt idx="320123">0</cx:pt>
          <cx:pt idx="320124">0</cx:pt>
          <cx:pt idx="320125">0</cx:pt>
          <cx:pt idx="320126">1</cx:pt>
          <cx:pt idx="320127">88</cx:pt>
          <cx:pt idx="320128">842</cx:pt>
          <cx:pt idx="320129">5</cx:pt>
          <cx:pt idx="320130">9</cx:pt>
          <cx:pt idx="320131">14</cx:pt>
          <cx:pt idx="320132">20</cx:pt>
          <cx:pt idx="320133">0</cx:pt>
          <cx:pt idx="320134">54</cx:pt>
          <cx:pt idx="320135">11</cx:pt>
          <cx:pt idx="320136">0</cx:pt>
          <cx:pt idx="320137">6</cx:pt>
          <cx:pt idx="320138">7</cx:pt>
          <cx:pt idx="320139">0</cx:pt>
          <cx:pt idx="320140">77</cx:pt>
          <cx:pt idx="320141">7</cx:pt>
          <cx:pt idx="320142">2</cx:pt>
          <cx:pt idx="320143">0</cx:pt>
          <cx:pt idx="320144">1</cx:pt>
          <cx:pt idx="320145">14</cx:pt>
          <cx:pt idx="320146">0</cx:pt>
          <cx:pt idx="320147">2</cx:pt>
          <cx:pt idx="320148">72</cx:pt>
          <cx:pt idx="320149">107</cx:pt>
          <cx:pt idx="320150">7</cx:pt>
          <cx:pt idx="320151">66</cx:pt>
          <cx:pt idx="320152">20</cx:pt>
          <cx:pt idx="320153">1</cx:pt>
          <cx:pt idx="320154">8</cx:pt>
          <cx:pt idx="320155">65</cx:pt>
          <cx:pt idx="320156">0</cx:pt>
          <cx:pt idx="320157">0</cx:pt>
          <cx:pt idx="320158">0</cx:pt>
          <cx:pt idx="320159">11</cx:pt>
          <cx:pt idx="320160">106</cx:pt>
          <cx:pt idx="320161">0</cx:pt>
          <cx:pt idx="320162">0</cx:pt>
          <cx:pt idx="320163">0</cx:pt>
          <cx:pt idx="320164">60</cx:pt>
          <cx:pt idx="320165">1</cx:pt>
          <cx:pt idx="320166">7</cx:pt>
          <cx:pt idx="320167">76</cx:pt>
          <cx:pt idx="320168">3</cx:pt>
          <cx:pt idx="320169">558</cx:pt>
          <cx:pt idx="320170">152</cx:pt>
          <cx:pt idx="320171">8</cx:pt>
          <cx:pt idx="320172">491</cx:pt>
          <cx:pt idx="320173">28</cx:pt>
          <cx:pt idx="320174">1</cx:pt>
          <cx:pt idx="320175">0</cx:pt>
          <cx:pt idx="320176">0</cx:pt>
          <cx:pt idx="320177">44</cx:pt>
          <cx:pt idx="320178">204</cx:pt>
          <cx:pt idx="320179">0</cx:pt>
          <cx:pt idx="320180">5</cx:pt>
          <cx:pt idx="320181">2</cx:pt>
          <cx:pt idx="320182">55</cx:pt>
          <cx:pt idx="320183">0</cx:pt>
          <cx:pt idx="320184">0</cx:pt>
          <cx:pt idx="320185">0</cx:pt>
          <cx:pt idx="320186">11</cx:pt>
          <cx:pt idx="320187">9</cx:pt>
          <cx:pt idx="320188">0</cx:pt>
          <cx:pt idx="320189">0</cx:pt>
          <cx:pt idx="320190">0</cx:pt>
          <cx:pt idx="320191">78</cx:pt>
          <cx:pt idx="320192">1</cx:pt>
          <cx:pt idx="320193">14</cx:pt>
          <cx:pt idx="320194">59</cx:pt>
          <cx:pt idx="320195">10</cx:pt>
          <cx:pt idx="320196">1</cx:pt>
          <cx:pt idx="320197">33</cx:pt>
          <cx:pt idx="320198">19</cx:pt>
          <cx:pt idx="320199">0</cx:pt>
          <cx:pt idx="320200">28</cx:pt>
          <cx:pt idx="320201">52</cx:pt>
          <cx:pt idx="320202">33</cx:pt>
          <cx:pt idx="320203">0</cx:pt>
          <cx:pt idx="320204">22</cx:pt>
          <cx:pt idx="320205">0</cx:pt>
          <cx:pt idx="320206">300</cx:pt>
          <cx:pt idx="320207">188</cx:pt>
          <cx:pt idx="320208">7</cx:pt>
          <cx:pt idx="320209">3</cx:pt>
          <cx:pt idx="320210">0</cx:pt>
          <cx:pt idx="320211">405</cx:pt>
          <cx:pt idx="320212">3</cx:pt>
          <cx:pt idx="320213">335</cx:pt>
          <cx:pt idx="320214">1</cx:pt>
          <cx:pt idx="320215">4</cx:pt>
          <cx:pt idx="320216">3</cx:pt>
          <cx:pt idx="320217">4</cx:pt>
          <cx:pt idx="320218">12</cx:pt>
          <cx:pt idx="320219">15</cx:pt>
          <cx:pt idx="320220">22</cx:pt>
          <cx:pt idx="320221">15</cx:pt>
          <cx:pt idx="320222">2</cx:pt>
          <cx:pt idx="320223">1</cx:pt>
          <cx:pt idx="320224">321</cx:pt>
          <cx:pt idx="320225">15</cx:pt>
          <cx:pt idx="320226">42</cx:pt>
          <cx:pt idx="320227">250</cx:pt>
          <cx:pt idx="320228">46</cx:pt>
          <cx:pt idx="320229">2</cx:pt>
          <cx:pt idx="320230">34</cx:pt>
          <cx:pt idx="320231">0</cx:pt>
          <cx:pt idx="320232">38</cx:pt>
          <cx:pt idx="320233">15</cx:pt>
          <cx:pt idx="320234">0</cx:pt>
          <cx:pt idx="320235">1</cx:pt>
          <cx:pt idx="320236">19</cx:pt>
          <cx:pt idx="320237">85</cx:pt>
          <cx:pt idx="320238">5</cx:pt>
          <cx:pt idx="320239">0</cx:pt>
          <cx:pt idx="320240">0</cx:pt>
          <cx:pt idx="320241">0</cx:pt>
          <cx:pt idx="320242">0</cx:pt>
          <cx:pt idx="320243">9</cx:pt>
          <cx:pt idx="320244">8</cx:pt>
          <cx:pt idx="320245">78</cx:pt>
          <cx:pt idx="320246">78</cx:pt>
          <cx:pt idx="320247">263</cx:pt>
          <cx:pt idx="320248">13</cx:pt>
          <cx:pt idx="320249">16</cx:pt>
          <cx:pt idx="320250">46</cx:pt>
          <cx:pt idx="320251">5</cx:pt>
          <cx:pt idx="320252">1</cx:pt>
          <cx:pt idx="320253">0</cx:pt>
          <cx:pt idx="320254">0</cx:pt>
          <cx:pt idx="320255">18</cx:pt>
          <cx:pt idx="320256">0</cx:pt>
          <cx:pt idx="320257">1</cx:pt>
          <cx:pt idx="320258">90</cx:pt>
          <cx:pt idx="320259">154</cx:pt>
          <cx:pt idx="320260">248</cx:pt>
          <cx:pt idx="320261">137</cx:pt>
          <cx:pt idx="320262">0</cx:pt>
          <cx:pt idx="320263">0</cx:pt>
          <cx:pt idx="320264">1</cx:pt>
          <cx:pt idx="320265">0</cx:pt>
          <cx:pt idx="320266">0</cx:pt>
          <cx:pt idx="320267">0</cx:pt>
          <cx:pt idx="320268">0</cx:pt>
          <cx:pt idx="320269">0</cx:pt>
          <cx:pt idx="320270">0</cx:pt>
          <cx:pt idx="320271">1</cx:pt>
          <cx:pt idx="320272">0</cx:pt>
          <cx:pt idx="320273">1</cx:pt>
          <cx:pt idx="320274">0</cx:pt>
          <cx:pt idx="320275">0</cx:pt>
          <cx:pt idx="320276">1</cx:pt>
          <cx:pt idx="320277">14</cx:pt>
          <cx:pt idx="320278">0</cx:pt>
          <cx:pt idx="320279">0</cx:pt>
          <cx:pt idx="320280">0</cx:pt>
          <cx:pt idx="320281">0</cx:pt>
          <cx:pt idx="320282">179</cx:pt>
          <cx:pt idx="320283">0</cx:pt>
          <cx:pt idx="320284">360</cx:pt>
          <cx:pt idx="320285">1</cx:pt>
          <cx:pt idx="320286">3</cx:pt>
          <cx:pt idx="320287">0</cx:pt>
          <cx:pt idx="320288">4</cx:pt>
          <cx:pt idx="320289">88</cx:pt>
          <cx:pt idx="320290">16</cx:pt>
          <cx:pt idx="320291">1</cx:pt>
          <cx:pt idx="320292">148</cx:pt>
          <cx:pt idx="320293">12</cx:pt>
          <cx:pt idx="320294">0</cx:pt>
          <cx:pt idx="320295">8</cx:pt>
          <cx:pt idx="320296">5</cx:pt>
          <cx:pt idx="320297">8</cx:pt>
          <cx:pt idx="320298">14</cx:pt>
          <cx:pt idx="320299">6</cx:pt>
          <cx:pt idx="320300">0</cx:pt>
          <cx:pt idx="320301">1</cx:pt>
          <cx:pt idx="320302">15</cx:pt>
          <cx:pt idx="320303">16</cx:pt>
          <cx:pt idx="320304">1</cx:pt>
          <cx:pt idx="320305">0</cx:pt>
          <cx:pt idx="320306">8</cx:pt>
          <cx:pt idx="320307">0</cx:pt>
          <cx:pt idx="320308">49</cx:pt>
          <cx:pt idx="320309">3</cx:pt>
          <cx:pt idx="320310">27</cx:pt>
          <cx:pt idx="320311">7</cx:pt>
          <cx:pt idx="320312">6</cx:pt>
          <cx:pt idx="320313">0</cx:pt>
          <cx:pt idx="320314">0</cx:pt>
          <cx:pt idx="320315">1</cx:pt>
          <cx:pt idx="320316">24</cx:pt>
          <cx:pt idx="320317">0</cx:pt>
          <cx:pt idx="320318">12</cx:pt>
          <cx:pt idx="320319">0</cx:pt>
          <cx:pt idx="320320">9</cx:pt>
          <cx:pt idx="320321">1</cx:pt>
          <cx:pt idx="320322">7</cx:pt>
          <cx:pt idx="320323">1</cx:pt>
          <cx:pt idx="320324">8</cx:pt>
          <cx:pt idx="320325">0</cx:pt>
          <cx:pt idx="320326">173</cx:pt>
          <cx:pt idx="320327">68</cx:pt>
          <cx:pt idx="320328">35</cx:pt>
          <cx:pt idx="320329">0</cx:pt>
          <cx:pt idx="320330">5</cx:pt>
          <cx:pt idx="320331">0</cx:pt>
          <cx:pt idx="320332">36</cx:pt>
          <cx:pt idx="320333">3</cx:pt>
          <cx:pt idx="320334">11</cx:pt>
          <cx:pt idx="320335">27</cx:pt>
          <cx:pt idx="320336">2</cx:pt>
          <cx:pt idx="320337">105</cx:pt>
          <cx:pt idx="320338">10</cx:pt>
          <cx:pt idx="320339">24</cx:pt>
          <cx:pt idx="320340">16</cx:pt>
          <cx:pt idx="320341">175</cx:pt>
          <cx:pt idx="320342">1</cx:pt>
          <cx:pt idx="320343">4</cx:pt>
          <cx:pt idx="320344">470</cx:pt>
          <cx:pt idx="320345">0</cx:pt>
          <cx:pt idx="320346">0</cx:pt>
          <cx:pt idx="320347">3</cx:pt>
          <cx:pt idx="320348">0</cx:pt>
          <cx:pt idx="320349">16</cx:pt>
          <cx:pt idx="320350">74</cx:pt>
          <cx:pt idx="320351">63</cx:pt>
          <cx:pt idx="320352">0</cx:pt>
          <cx:pt idx="320353">0</cx:pt>
          <cx:pt idx="320354">0</cx:pt>
          <cx:pt idx="320355">0</cx:pt>
          <cx:pt idx="320356">1</cx:pt>
          <cx:pt idx="320357">213</cx:pt>
          <cx:pt idx="320358">10</cx:pt>
          <cx:pt idx="320359">25</cx:pt>
          <cx:pt idx="320360">3</cx:pt>
          <cx:pt idx="320361">43</cx:pt>
          <cx:pt idx="320362">3</cx:pt>
          <cx:pt idx="320363">78</cx:pt>
          <cx:pt idx="320364">140</cx:pt>
          <cx:pt idx="320365">0</cx:pt>
          <cx:pt idx="320366">0</cx:pt>
          <cx:pt idx="320367">26</cx:pt>
          <cx:pt idx="320368">0</cx:pt>
          <cx:pt idx="320369">0</cx:pt>
          <cx:pt idx="320370">26</cx:pt>
          <cx:pt idx="320371">1</cx:pt>
          <cx:pt idx="320372">0</cx:pt>
          <cx:pt idx="320373">0</cx:pt>
          <cx:pt idx="320374">0</cx:pt>
          <cx:pt idx="320375">0</cx:pt>
          <cx:pt idx="320376">0</cx:pt>
          <cx:pt idx="320377">0</cx:pt>
          <cx:pt idx="320378">14</cx:pt>
          <cx:pt idx="320379">0</cx:pt>
          <cx:pt idx="320380">0</cx:pt>
          <cx:pt idx="320381">40</cx:pt>
          <cx:pt idx="320382">0</cx:pt>
          <cx:pt idx="320383">0</cx:pt>
          <cx:pt idx="320384">0</cx:pt>
          <cx:pt idx="320385">3</cx:pt>
          <cx:pt idx="320386">3</cx:pt>
          <cx:pt idx="320387">0</cx:pt>
          <cx:pt idx="320388">0</cx:pt>
          <cx:pt idx="320389">35</cx:pt>
          <cx:pt idx="320390">0</cx:pt>
          <cx:pt idx="320391">1</cx:pt>
          <cx:pt idx="320392">0</cx:pt>
          <cx:pt idx="320393">0</cx:pt>
          <cx:pt idx="320394">0</cx:pt>
          <cx:pt idx="320395">0</cx:pt>
          <cx:pt idx="320396">0</cx:pt>
          <cx:pt idx="320397">0</cx:pt>
          <cx:pt idx="320398">71</cx:pt>
          <cx:pt idx="320399">0</cx:pt>
          <cx:pt idx="320400">426</cx:pt>
          <cx:pt idx="320401">21</cx:pt>
          <cx:pt idx="320402">90</cx:pt>
          <cx:pt idx="320403">286</cx:pt>
          <cx:pt idx="320404">0</cx:pt>
          <cx:pt idx="320405">1</cx:pt>
          <cx:pt idx="320406">3</cx:pt>
          <cx:pt idx="320407">1</cx:pt>
          <cx:pt idx="320408">271</cx:pt>
          <cx:pt idx="320409">115</cx:pt>
          <cx:pt idx="320410">21</cx:pt>
          <cx:pt idx="320411">98</cx:pt>
          <cx:pt idx="320412">1</cx:pt>
          <cx:pt idx="320413">0</cx:pt>
          <cx:pt idx="320414">3</cx:pt>
          <cx:pt idx="320415">86</cx:pt>
          <cx:pt idx="320416">125</cx:pt>
          <cx:pt idx="320417">2</cx:pt>
          <cx:pt idx="320418">106</cx:pt>
          <cx:pt idx="320419">7</cx:pt>
          <cx:pt idx="320420">1</cx:pt>
          <cx:pt idx="320421">50</cx:pt>
          <cx:pt idx="320422">24</cx:pt>
          <cx:pt idx="320423">0</cx:pt>
          <cx:pt idx="320424">29</cx:pt>
          <cx:pt idx="320425">6</cx:pt>
          <cx:pt idx="320426">0</cx:pt>
          <cx:pt idx="320427">116</cx:pt>
          <cx:pt idx="320428">4</cx:pt>
          <cx:pt idx="320429">1</cx:pt>
          <cx:pt idx="320430">0</cx:pt>
          <cx:pt idx="320431">0</cx:pt>
          <cx:pt idx="320432">0</cx:pt>
          <cx:pt idx="320433">4</cx:pt>
          <cx:pt idx="320434">78</cx:pt>
          <cx:pt idx="320435">0</cx:pt>
          <cx:pt idx="320436">49</cx:pt>
          <cx:pt idx="320437">586</cx:pt>
          <cx:pt idx="320438">55</cx:pt>
          <cx:pt idx="320439">106</cx:pt>
          <cx:pt idx="320440">0</cx:pt>
          <cx:pt idx="320441">1</cx:pt>
          <cx:pt idx="320442">167</cx:pt>
          <cx:pt idx="320443">21</cx:pt>
          <cx:pt idx="320444">0</cx:pt>
          <cx:pt idx="320445">1</cx:pt>
          <cx:pt idx="320446">76</cx:pt>
          <cx:pt idx="320447">4</cx:pt>
          <cx:pt idx="320448">0</cx:pt>
          <cx:pt idx="320449">1</cx:pt>
          <cx:pt idx="320450">20</cx:pt>
          <cx:pt idx="320451">0</cx:pt>
          <cx:pt idx="320452">77</cx:pt>
          <cx:pt idx="320453">13</cx:pt>
          <cx:pt idx="320454">44</cx:pt>
          <cx:pt idx="320455">515</cx:pt>
          <cx:pt idx="320456">28</cx:pt>
          <cx:pt idx="320457">1</cx:pt>
          <cx:pt idx="320458">158</cx:pt>
          <cx:pt idx="320459">290</cx:pt>
          <cx:pt idx="320460">7</cx:pt>
          <cx:pt idx="320461">1</cx:pt>
          <cx:pt idx="320462">1</cx:pt>
          <cx:pt idx="320463">14</cx:pt>
          <cx:pt idx="320464">85</cx:pt>
          <cx:pt idx="320465">0</cx:pt>
          <cx:pt idx="320466">0</cx:pt>
          <cx:pt idx="320467">1</cx:pt>
          <cx:pt idx="320468">81</cx:pt>
          <cx:pt idx="320469">110</cx:pt>
          <cx:pt idx="320470">260</cx:pt>
          <cx:pt idx="320471">0</cx:pt>
          <cx:pt idx="320472">0</cx:pt>
          <cx:pt idx="320473">23</cx:pt>
          <cx:pt idx="320474">170</cx:pt>
          <cx:pt idx="320475">51</cx:pt>
          <cx:pt idx="320476">16</cx:pt>
          <cx:pt idx="320477">4</cx:pt>
          <cx:pt idx="320478">0</cx:pt>
          <cx:pt idx="320479">7</cx:pt>
          <cx:pt idx="320480">2</cx:pt>
          <cx:pt idx="320481">0</cx:pt>
          <cx:pt idx="320482">1</cx:pt>
          <cx:pt idx="320483">0</cx:pt>
          <cx:pt idx="320484">1</cx:pt>
          <cx:pt idx="320485">0</cx:pt>
          <cx:pt idx="320486">42</cx:pt>
          <cx:pt idx="320487">73</cx:pt>
          <cx:pt idx="320488">0</cx:pt>
          <cx:pt idx="320489">89</cx:pt>
          <cx:pt idx="320490">16</cx:pt>
          <cx:pt idx="320491">64</cx:pt>
          <cx:pt idx="320492">23</cx:pt>
          <cx:pt idx="320493">4</cx:pt>
          <cx:pt idx="320494">93</cx:pt>
          <cx:pt idx="320495">64</cx:pt>
          <cx:pt idx="320496">0</cx:pt>
          <cx:pt idx="320497">1</cx:pt>
          <cx:pt idx="320498">2</cx:pt>
          <cx:pt idx="320499">76</cx:pt>
          <cx:pt idx="320500">1</cx:pt>
          <cx:pt idx="320501">0</cx:pt>
          <cx:pt idx="320502">18</cx:pt>
          <cx:pt idx="320503">4</cx:pt>
          <cx:pt idx="320504">1</cx:pt>
          <cx:pt idx="320505">0</cx:pt>
          <cx:pt idx="320506">0</cx:pt>
          <cx:pt idx="320507">0</cx:pt>
          <cx:pt idx="320508">7</cx:pt>
          <cx:pt idx="320509">0</cx:pt>
          <cx:pt idx="320510">0</cx:pt>
          <cx:pt idx="320511">15</cx:pt>
          <cx:pt idx="320512">7</cx:pt>
          <cx:pt idx="320513">6</cx:pt>
          <cx:pt idx="320514">64</cx:pt>
          <cx:pt idx="320515">29</cx:pt>
          <cx:pt idx="320516">31</cx:pt>
          <cx:pt idx="320517">7</cx:pt>
          <cx:pt idx="320518">100</cx:pt>
          <cx:pt idx="320519">0</cx:pt>
          <cx:pt idx="320520">0</cx:pt>
          <cx:pt idx="320521">22</cx:pt>
          <cx:pt idx="320522">196</cx:pt>
          <cx:pt idx="320523">0</cx:pt>
          <cx:pt idx="320524">4</cx:pt>
          <cx:pt idx="320525">279</cx:pt>
          <cx:pt idx="320526">4</cx:pt>
          <cx:pt idx="320527">23</cx:pt>
          <cx:pt idx="320528">17</cx:pt>
          <cx:pt idx="320529">25</cx:pt>
          <cx:pt idx="320530">1</cx:pt>
          <cx:pt idx="320531">13</cx:pt>
          <cx:pt idx="320532">2</cx:pt>
          <cx:pt idx="320533">22</cx:pt>
          <cx:pt idx="320534">1</cx:pt>
          <cx:pt idx="320535">0</cx:pt>
          <cx:pt idx="320536">0</cx:pt>
          <cx:pt idx="320537">2</cx:pt>
          <cx:pt idx="320538">12</cx:pt>
          <cx:pt idx="320539">33</cx:pt>
          <cx:pt idx="320540">21</cx:pt>
          <cx:pt idx="320541">0</cx:pt>
          <cx:pt idx="320542">0</cx:pt>
          <cx:pt idx="320543">0</cx:pt>
          <cx:pt idx="320544">0</cx:pt>
          <cx:pt idx="320545">1</cx:pt>
          <cx:pt idx="320546">20</cx:pt>
          <cx:pt idx="320547">117</cx:pt>
          <cx:pt idx="320548">0</cx:pt>
          <cx:pt idx="320549">98</cx:pt>
          <cx:pt idx="320550">0</cx:pt>
          <cx:pt idx="320551">0</cx:pt>
          <cx:pt idx="320552">14</cx:pt>
          <cx:pt idx="320553">0</cx:pt>
          <cx:pt idx="320554">0</cx:pt>
          <cx:pt idx="320555">0</cx:pt>
          <cx:pt idx="320556">0</cx:pt>
          <cx:pt idx="320557">0</cx:pt>
          <cx:pt idx="320558">53</cx:pt>
          <cx:pt idx="320559">0</cx:pt>
          <cx:pt idx="320560">15</cx:pt>
          <cx:pt idx="320561">3</cx:pt>
          <cx:pt idx="320562">0</cx:pt>
          <cx:pt idx="320563">21</cx:pt>
          <cx:pt idx="320564">0</cx:pt>
          <cx:pt idx="320565">34</cx:pt>
          <cx:pt idx="320566">127</cx:pt>
          <cx:pt idx="320567">2</cx:pt>
          <cx:pt idx="320568">6</cx:pt>
          <cx:pt idx="320569">0</cx:pt>
          <cx:pt idx="320570">90</cx:pt>
          <cx:pt idx="320571">2</cx:pt>
          <cx:pt idx="320572">0</cx:pt>
          <cx:pt idx="320573">4</cx:pt>
          <cx:pt idx="320574">29</cx:pt>
          <cx:pt idx="320575">0</cx:pt>
          <cx:pt idx="320576">0</cx:pt>
          <cx:pt idx="320577">49</cx:pt>
          <cx:pt idx="320578">73</cx:pt>
          <cx:pt idx="320579">3</cx:pt>
          <cx:pt idx="320580">177</cx:pt>
          <cx:pt idx="320581">0</cx:pt>
          <cx:pt idx="320582">22</cx:pt>
          <cx:pt idx="320583">4</cx:pt>
          <cx:pt idx="320584">8</cx:pt>
          <cx:pt idx="320585">98</cx:pt>
          <cx:pt idx="320586">1</cx:pt>
          <cx:pt idx="320587">1</cx:pt>
          <cx:pt idx="320588">13</cx:pt>
          <cx:pt idx="320589">0</cx:pt>
          <cx:pt idx="320590">0</cx:pt>
          <cx:pt idx="320591">4</cx:pt>
          <cx:pt idx="320592">0</cx:pt>
          <cx:pt idx="320593">7</cx:pt>
          <cx:pt idx="320594">2</cx:pt>
          <cx:pt idx="320595">0</cx:pt>
          <cx:pt idx="320596">16</cx:pt>
          <cx:pt idx="320597">27</cx:pt>
          <cx:pt idx="320598">7</cx:pt>
          <cx:pt idx="320599">2</cx:pt>
          <cx:pt idx="320600">55</cx:pt>
          <cx:pt idx="320601">2</cx:pt>
          <cx:pt idx="320602">0</cx:pt>
          <cx:pt idx="320603">0</cx:pt>
          <cx:pt idx="320604">6</cx:pt>
          <cx:pt idx="320605">69</cx:pt>
          <cx:pt idx="320606">0</cx:pt>
          <cx:pt idx="320607">3</cx:pt>
          <cx:pt idx="320608">31</cx:pt>
          <cx:pt idx="320609">49</cx:pt>
          <cx:pt idx="320610">16</cx:pt>
          <cx:pt idx="320611">22</cx:pt>
          <cx:pt idx="320612">3</cx:pt>
          <cx:pt idx="320613">8</cx:pt>
          <cx:pt idx="320614">12</cx:pt>
          <cx:pt idx="320615">2</cx:pt>
          <cx:pt idx="320616">6</cx:pt>
          <cx:pt idx="320617">0</cx:pt>
          <cx:pt idx="320618">1</cx:pt>
          <cx:pt idx="320619">234</cx:pt>
          <cx:pt idx="320620">3</cx:pt>
          <cx:pt idx="320621">16</cx:pt>
          <cx:pt idx="320622">9</cx:pt>
          <cx:pt idx="320623">1</cx:pt>
          <cx:pt idx="320624">1</cx:pt>
          <cx:pt idx="320625">0</cx:pt>
          <cx:pt idx="320626">8</cx:pt>
          <cx:pt idx="320627">6</cx:pt>
          <cx:pt idx="320628">24</cx:pt>
          <cx:pt idx="320629">1</cx:pt>
          <cx:pt idx="320630">69</cx:pt>
          <cx:pt idx="320631">5</cx:pt>
          <cx:pt idx="320632">24</cx:pt>
          <cx:pt idx="320633">0</cx:pt>
          <cx:pt idx="320634">26</cx:pt>
          <cx:pt idx="320635">4</cx:pt>
          <cx:pt idx="320636">29</cx:pt>
          <cx:pt idx="320637">10</cx:pt>
          <cx:pt idx="320638">6</cx:pt>
          <cx:pt idx="320639">1</cx:pt>
          <cx:pt idx="320640">34</cx:pt>
          <cx:pt idx="320641">5</cx:pt>
          <cx:pt idx="320642">0</cx:pt>
          <cx:pt idx="320643">56</cx:pt>
          <cx:pt idx="320644">0</cx:pt>
          <cx:pt idx="320645">0</cx:pt>
          <cx:pt idx="320646">5</cx:pt>
          <cx:pt idx="320647">27</cx:pt>
          <cx:pt idx="320648">56</cx:pt>
          <cx:pt idx="320649">22</cx:pt>
          <cx:pt idx="320650">8</cx:pt>
          <cx:pt idx="320651">4</cx:pt>
          <cx:pt idx="320652">68</cx:pt>
          <cx:pt idx="320653">27</cx:pt>
          <cx:pt idx="320654">55</cx:pt>
          <cx:pt idx="320655">208</cx:pt>
          <cx:pt idx="320656">7</cx:pt>
          <cx:pt idx="320657">1</cx:pt>
          <cx:pt idx="320658">11</cx:pt>
          <cx:pt idx="320659">168</cx:pt>
          <cx:pt idx="320660">381</cx:pt>
          <cx:pt idx="320661">1</cx:pt>
          <cx:pt idx="320662">1</cx:pt>
          <cx:pt idx="320663">66</cx:pt>
          <cx:pt idx="320664">2</cx:pt>
          <cx:pt idx="320665">29</cx:pt>
          <cx:pt idx="320666">27</cx:pt>
          <cx:pt idx="320667">3</cx:pt>
          <cx:pt idx="320668">13</cx:pt>
          <cx:pt idx="320669">41</cx:pt>
          <cx:pt idx="320670">13</cx:pt>
          <cx:pt idx="320671">17</cx:pt>
          <cx:pt idx="320672">293</cx:pt>
          <cx:pt idx="320673">0</cx:pt>
          <cx:pt idx="320674">30</cx:pt>
          <cx:pt idx="320675">113</cx:pt>
          <cx:pt idx="320676">14</cx:pt>
          <cx:pt idx="320677">99</cx:pt>
          <cx:pt idx="320678">7</cx:pt>
          <cx:pt idx="320679">7</cx:pt>
          <cx:pt idx="320680">103</cx:pt>
          <cx:pt idx="320681">154</cx:pt>
          <cx:pt idx="320682">42</cx:pt>
          <cx:pt idx="320683">0</cx:pt>
          <cx:pt idx="320684">350</cx:pt>
          <cx:pt idx="320685">31</cx:pt>
          <cx:pt idx="320686">2</cx:pt>
          <cx:pt idx="320687">1</cx:pt>
          <cx:pt idx="320688">4</cx:pt>
          <cx:pt idx="320689">7</cx:pt>
          <cx:pt idx="320690">19</cx:pt>
          <cx:pt idx="320691">72</cx:pt>
          <cx:pt idx="320692">0</cx:pt>
          <cx:pt idx="320693">109</cx:pt>
          <cx:pt idx="320694">12</cx:pt>
          <cx:pt idx="320695">0</cx:pt>
          <cx:pt idx="320696">6</cx:pt>
          <cx:pt idx="320697">97</cx:pt>
          <cx:pt idx="320698">608</cx:pt>
          <cx:pt idx="320699">70</cx:pt>
          <cx:pt idx="320700">27</cx:pt>
          <cx:pt idx="320701">0</cx:pt>
          <cx:pt idx="320702">0</cx:pt>
          <cx:pt idx="320703">0</cx:pt>
          <cx:pt idx="320704">21</cx:pt>
          <cx:pt idx="320705">0</cx:pt>
          <cx:pt idx="320706">10</cx:pt>
          <cx:pt idx="320707">35</cx:pt>
          <cx:pt idx="320708">0</cx:pt>
          <cx:pt idx="320709">19</cx:pt>
          <cx:pt idx="320710">42</cx:pt>
          <cx:pt idx="320711">53</cx:pt>
          <cx:pt idx="320712">16</cx:pt>
          <cx:pt idx="320713">42</cx:pt>
          <cx:pt idx="320714">0</cx:pt>
          <cx:pt idx="320715">103</cx:pt>
          <cx:pt idx="320716">7</cx:pt>
          <cx:pt idx="320717">6</cx:pt>
          <cx:pt idx="320718">1</cx:pt>
          <cx:pt idx="320719">256</cx:pt>
          <cx:pt idx="320720">254</cx:pt>
          <cx:pt idx="320721">0</cx:pt>
          <cx:pt idx="320722">1</cx:pt>
          <cx:pt idx="320723">97</cx:pt>
          <cx:pt idx="320724">1</cx:pt>
          <cx:pt idx="320725">0</cx:pt>
          <cx:pt idx="320726">0</cx:pt>
          <cx:pt idx="320727">1</cx:pt>
          <cx:pt idx="320728">0</cx:pt>
          <cx:pt idx="320729">1</cx:pt>
          <cx:pt idx="320730">44</cx:pt>
          <cx:pt idx="320731">27</cx:pt>
          <cx:pt idx="320732">88</cx:pt>
          <cx:pt idx="320733">0</cx:pt>
          <cx:pt idx="320734">33</cx:pt>
          <cx:pt idx="320735">8</cx:pt>
          <cx:pt idx="320736">66</cx:pt>
          <cx:pt idx="320737">20</cx:pt>
          <cx:pt idx="320738">2</cx:pt>
          <cx:pt idx="320739">96</cx:pt>
          <cx:pt idx="320740">1</cx:pt>
          <cx:pt idx="320741">17</cx:pt>
          <cx:pt idx="320742">35</cx:pt>
          <cx:pt idx="320743">0</cx:pt>
          <cx:pt idx="320744">14</cx:pt>
          <cx:pt idx="320745">0</cx:pt>
          <cx:pt idx="320746">8</cx:pt>
          <cx:pt idx="320747">30</cx:pt>
          <cx:pt idx="320748">1</cx:pt>
          <cx:pt idx="320749">0</cx:pt>
          <cx:pt idx="320750">5</cx:pt>
          <cx:pt idx="320751">0</cx:pt>
          <cx:pt idx="320752">53</cx:pt>
          <cx:pt idx="320753">0</cx:pt>
          <cx:pt idx="320754">44</cx:pt>
          <cx:pt idx="320755">53</cx:pt>
          <cx:pt idx="320756">13</cx:pt>
          <cx:pt idx="320757">468</cx:pt>
          <cx:pt idx="320758">46</cx:pt>
          <cx:pt idx="320759">0</cx:pt>
          <cx:pt idx="320760">33</cx:pt>
          <cx:pt idx="320761">106</cx:pt>
          <cx:pt idx="320762">15</cx:pt>
          <cx:pt idx="320763">92</cx:pt>
          <cx:pt idx="320764">0</cx:pt>
          <cx:pt idx="320765">1</cx:pt>
          <cx:pt idx="320766">5</cx:pt>
          <cx:pt idx="320767">225</cx:pt>
          <cx:pt idx="320768">11</cx:pt>
          <cx:pt idx="320769">9</cx:pt>
          <cx:pt idx="320770">40</cx:pt>
          <cx:pt idx="320771">58</cx:pt>
          <cx:pt idx="320772">169</cx:pt>
          <cx:pt idx="320773">75</cx:pt>
          <cx:pt idx="320774">45</cx:pt>
          <cx:pt idx="320775">4</cx:pt>
          <cx:pt idx="320776">0</cx:pt>
          <cx:pt idx="320777">0</cx:pt>
          <cx:pt idx="320778">451</cx:pt>
          <cx:pt idx="320779">0</cx:pt>
          <cx:pt idx="320780">28</cx:pt>
          <cx:pt idx="320781">42</cx:pt>
          <cx:pt idx="320782">31</cx:pt>
          <cx:pt idx="320783">11</cx:pt>
          <cx:pt idx="320784">49</cx:pt>
          <cx:pt idx="320785">0</cx:pt>
          <cx:pt idx="320786">1</cx:pt>
          <cx:pt idx="320787">5</cx:pt>
          <cx:pt idx="320788">0</cx:pt>
          <cx:pt idx="320789">0</cx:pt>
          <cx:pt idx="320790">22</cx:pt>
          <cx:pt idx="320791">77</cx:pt>
          <cx:pt idx="320792">792</cx:pt>
          <cx:pt idx="320793">42</cx:pt>
          <cx:pt idx="320794">13</cx:pt>
          <cx:pt idx="320795">9</cx:pt>
          <cx:pt idx="320796">61</cx:pt>
          <cx:pt idx="320797">67</cx:pt>
          <cx:pt idx="320798">33</cx:pt>
          <cx:pt idx="320799">35</cx:pt>
          <cx:pt idx="320800">16</cx:pt>
          <cx:pt idx="320801">1</cx:pt>
          <cx:pt idx="320802">154</cx:pt>
          <cx:pt idx="320803">7</cx:pt>
          <cx:pt idx="320804">21</cx:pt>
          <cx:pt idx="320805">104</cx:pt>
          <cx:pt idx="320806">24</cx:pt>
          <cx:pt idx="320807">138</cx:pt>
          <cx:pt idx="320808">69</cx:pt>
          <cx:pt idx="320809">331</cx:pt>
          <cx:pt idx="320810">7</cx:pt>
          <cx:pt idx="320811">0</cx:pt>
          <cx:pt idx="320812">34</cx:pt>
          <cx:pt idx="320813">0</cx:pt>
          <cx:pt idx="320814">64</cx:pt>
          <cx:pt idx="320815">65</cx:pt>
          <cx:pt idx="320816">130</cx:pt>
          <cx:pt idx="320817">1</cx:pt>
          <cx:pt idx="320818">3</cx:pt>
          <cx:pt idx="320819">118</cx:pt>
          <cx:pt idx="320820">7</cx:pt>
          <cx:pt idx="320821">36</cx:pt>
          <cx:pt idx="320822">5</cx:pt>
          <cx:pt idx="320823">8</cx:pt>
          <cx:pt idx="320824">20</cx:pt>
          <cx:pt idx="320825">103</cx:pt>
          <cx:pt idx="320826">21</cx:pt>
          <cx:pt idx="320827">0</cx:pt>
          <cx:pt idx="320828">0</cx:pt>
          <cx:pt idx="320829">0</cx:pt>
          <cx:pt idx="320830">0</cx:pt>
          <cx:pt idx="320831">53</cx:pt>
          <cx:pt idx="320832">13</cx:pt>
          <cx:pt idx="320833">18</cx:pt>
          <cx:pt idx="320834">5</cx:pt>
          <cx:pt idx="320835">393</cx:pt>
          <cx:pt idx="320836">11</cx:pt>
          <cx:pt idx="320837">106</cx:pt>
          <cx:pt idx="320838">30</cx:pt>
          <cx:pt idx="320839">0</cx:pt>
          <cx:pt idx="320840">0</cx:pt>
          <cx:pt idx="320841">0</cx:pt>
          <cx:pt idx="320842">14</cx:pt>
          <cx:pt idx="320843">1</cx:pt>
          <cx:pt idx="320844">0</cx:pt>
          <cx:pt idx="320845">0</cx:pt>
          <cx:pt idx="320846">0</cx:pt>
          <cx:pt idx="320847">0</cx:pt>
          <cx:pt idx="320848">2</cx:pt>
          <cx:pt idx="320849">66</cx:pt>
          <cx:pt idx="320850">1</cx:pt>
          <cx:pt idx="320851">311</cx:pt>
          <cx:pt idx="320852">0</cx:pt>
          <cx:pt idx="320853">4</cx:pt>
          <cx:pt idx="320854">1</cx:pt>
          <cx:pt idx="320855">0</cx:pt>
          <cx:pt idx="320856">28</cx:pt>
          <cx:pt idx="320857">9</cx:pt>
          <cx:pt idx="320858">51</cx:pt>
          <cx:pt idx="320859">0</cx:pt>
          <cx:pt idx="320860">54</cx:pt>
          <cx:pt idx="320861">0</cx:pt>
          <cx:pt idx="320862">2</cx:pt>
          <cx:pt idx="320863">7</cx:pt>
          <cx:pt idx="320864">84</cx:pt>
          <cx:pt idx="320865">0</cx:pt>
          <cx:pt idx="320866">308</cx:pt>
          <cx:pt idx="320867">0</cx:pt>
          <cx:pt idx="320868">0</cx:pt>
          <cx:pt idx="320869">17</cx:pt>
          <cx:pt idx="320870">5</cx:pt>
          <cx:pt idx="320871">211</cx:pt>
          <cx:pt idx="320872">5</cx:pt>
          <cx:pt idx="320873">3</cx:pt>
          <cx:pt idx="320874">0</cx:pt>
          <cx:pt idx="320875">18</cx:pt>
          <cx:pt idx="320876">18</cx:pt>
          <cx:pt idx="320877">0</cx:pt>
          <cx:pt idx="320878">14</cx:pt>
          <cx:pt idx="320879">82</cx:pt>
          <cx:pt idx="320880">141</cx:pt>
          <cx:pt idx="320881">14</cx:pt>
          <cx:pt idx="320882">367</cx:pt>
          <cx:pt idx="320883">7</cx:pt>
          <cx:pt idx="320884">0</cx:pt>
          <cx:pt idx="320885">38</cx:pt>
          <cx:pt idx="320886">3</cx:pt>
          <cx:pt idx="320887">0</cx:pt>
          <cx:pt idx="320888">0</cx:pt>
          <cx:pt idx="320889">15</cx:pt>
          <cx:pt idx="320890">0</cx:pt>
          <cx:pt idx="320891">20</cx:pt>
          <cx:pt idx="320892">46</cx:pt>
          <cx:pt idx="320893">0</cx:pt>
          <cx:pt idx="320894">156</cx:pt>
          <cx:pt idx="320895">119</cx:pt>
          <cx:pt idx="320896">34</cx:pt>
          <cx:pt idx="320897">24</cx:pt>
          <cx:pt idx="320898">22</cx:pt>
          <cx:pt idx="320899">341</cx:pt>
          <cx:pt idx="320900">72</cx:pt>
          <cx:pt idx="320901">105</cx:pt>
          <cx:pt idx="320902">3</cx:pt>
          <cx:pt idx="320903">4</cx:pt>
          <cx:pt idx="320904">0</cx:pt>
          <cx:pt idx="320905">38</cx:pt>
          <cx:pt idx="320906">11</cx:pt>
          <cx:pt idx="320907">2</cx:pt>
          <cx:pt idx="320908">0</cx:pt>
          <cx:pt idx="320909">67</cx:pt>
          <cx:pt idx="320910">3</cx:pt>
          <cx:pt idx="320911">0</cx:pt>
          <cx:pt idx="320912">42</cx:pt>
          <cx:pt idx="320913">197</cx:pt>
          <cx:pt idx="320914">6</cx:pt>
          <cx:pt idx="320915">139</cx:pt>
          <cx:pt idx="320916">224</cx:pt>
          <cx:pt idx="320917">2</cx:pt>
          <cx:pt idx="320918">0</cx:pt>
          <cx:pt idx="320919">6</cx:pt>
          <cx:pt idx="320920">26</cx:pt>
          <cx:pt idx="320921">209</cx:pt>
          <cx:pt idx="320922">39</cx:pt>
          <cx:pt idx="320923">0</cx:pt>
          <cx:pt idx="320924">1</cx:pt>
          <cx:pt idx="320925">67</cx:pt>
          <cx:pt idx="320926">3</cx:pt>
          <cx:pt idx="320927">7</cx:pt>
          <cx:pt idx="320928">168</cx:pt>
          <cx:pt idx="320929">0</cx:pt>
          <cx:pt idx="320930">0</cx:pt>
          <cx:pt idx="320931">43</cx:pt>
          <cx:pt idx="320932">390</cx:pt>
          <cx:pt idx="320933">110</cx:pt>
          <cx:pt idx="320934">7</cx:pt>
          <cx:pt idx="320935">0</cx:pt>
          <cx:pt idx="320936">0</cx:pt>
          <cx:pt idx="320937">1</cx:pt>
          <cx:pt idx="320938">0</cx:pt>
          <cx:pt idx="320939">1</cx:pt>
          <cx:pt idx="320940">9</cx:pt>
          <cx:pt idx="320941">1</cx:pt>
          <cx:pt idx="320942">61</cx:pt>
          <cx:pt idx="320943">23</cx:pt>
          <cx:pt idx="320944">15</cx:pt>
          <cx:pt idx="320945">0</cx:pt>
          <cx:pt idx="320946">20</cx:pt>
          <cx:pt idx="320947">2</cx:pt>
          <cx:pt idx="320948">8</cx:pt>
          <cx:pt idx="320949">1</cx:pt>
          <cx:pt idx="320950">0</cx:pt>
          <cx:pt idx="320951">8</cx:pt>
          <cx:pt idx="320952">125</cx:pt>
          <cx:pt idx="320953">217</cx:pt>
          <cx:pt idx="320954">5</cx:pt>
          <cx:pt idx="320955">22</cx:pt>
          <cx:pt idx="320956">24</cx:pt>
          <cx:pt idx="320957">6</cx:pt>
          <cx:pt idx="320958">0</cx:pt>
          <cx:pt idx="320959">7</cx:pt>
          <cx:pt idx="320960">34</cx:pt>
          <cx:pt idx="320961">8</cx:pt>
          <cx:pt idx="320962">42</cx:pt>
          <cx:pt idx="320963">6</cx:pt>
          <cx:pt idx="320964">2</cx:pt>
          <cx:pt idx="320965">0</cx:pt>
          <cx:pt idx="320966">188</cx:pt>
          <cx:pt idx="320967">87</cx:pt>
          <cx:pt idx="320968">135</cx:pt>
          <cx:pt idx="320969">268</cx:pt>
          <cx:pt idx="320970">9</cx:pt>
          <cx:pt idx="320971">139</cx:pt>
          <cx:pt idx="320972">22</cx:pt>
          <cx:pt idx="320973">61</cx:pt>
          <cx:pt idx="320974">3</cx:pt>
          <cx:pt idx="320975">83</cx:pt>
          <cx:pt idx="320976">4</cx:pt>
          <cx:pt idx="320977">0</cx:pt>
          <cx:pt idx="320978">23</cx:pt>
          <cx:pt idx="320979">2</cx:pt>
          <cx:pt idx="320980">0</cx:pt>
          <cx:pt idx="320981">4</cx:pt>
          <cx:pt idx="320982">11</cx:pt>
          <cx:pt idx="320983">1</cx:pt>
          <cx:pt idx="320984">16</cx:pt>
          <cx:pt idx="320985">1</cx:pt>
          <cx:pt idx="320986">0</cx:pt>
          <cx:pt idx="320987">0</cx:pt>
          <cx:pt idx="320988">0</cx:pt>
          <cx:pt idx="320989">0</cx:pt>
          <cx:pt idx="320990">2</cx:pt>
          <cx:pt idx="320991">2</cx:pt>
          <cx:pt idx="320992">3</cx:pt>
          <cx:pt idx="320993">0</cx:pt>
          <cx:pt idx="320994">0</cx:pt>
          <cx:pt idx="320995">0</cx:pt>
          <cx:pt idx="320996">12</cx:pt>
          <cx:pt idx="320997">0</cx:pt>
          <cx:pt idx="320998">22</cx:pt>
          <cx:pt idx="320999">0</cx:pt>
          <cx:pt idx="321000">2</cx:pt>
          <cx:pt idx="321001">0</cx:pt>
          <cx:pt idx="321002">0</cx:pt>
          <cx:pt idx="321003">0</cx:pt>
          <cx:pt idx="321004">113</cx:pt>
          <cx:pt idx="321005">135</cx:pt>
          <cx:pt idx="321006">7</cx:pt>
          <cx:pt idx="321007">0</cx:pt>
          <cx:pt idx="321008">0</cx:pt>
          <cx:pt idx="321009">4</cx:pt>
          <cx:pt idx="321010">0</cx:pt>
          <cx:pt idx="321011">4</cx:pt>
          <cx:pt idx="321012">0</cx:pt>
          <cx:pt idx="321013">0</cx:pt>
          <cx:pt idx="321014">0</cx:pt>
          <cx:pt idx="321015">0</cx:pt>
          <cx:pt idx="321016">0</cx:pt>
          <cx:pt idx="321017">0</cx:pt>
          <cx:pt idx="321018">10</cx:pt>
          <cx:pt idx="321019">10</cx:pt>
          <cx:pt idx="321020">60</cx:pt>
          <cx:pt idx="321021">35</cx:pt>
          <cx:pt idx="321022">20</cx:pt>
          <cx:pt idx="321023">32</cx:pt>
          <cx:pt idx="321024">1</cx:pt>
          <cx:pt idx="321025">62</cx:pt>
          <cx:pt idx="321026">0</cx:pt>
          <cx:pt idx="321027">136</cx:pt>
          <cx:pt idx="321028">25</cx:pt>
          <cx:pt idx="321029">9</cx:pt>
          <cx:pt idx="321030">3</cx:pt>
          <cx:pt idx="321031">0</cx:pt>
          <cx:pt idx="321032">4</cx:pt>
          <cx:pt idx="321033">3</cx:pt>
          <cx:pt idx="321034">0</cx:pt>
          <cx:pt idx="321035">0</cx:pt>
          <cx:pt idx="321036">0</cx:pt>
          <cx:pt idx="321037">64</cx:pt>
          <cx:pt idx="321038">0</cx:pt>
          <cx:pt idx="321039">1</cx:pt>
          <cx:pt idx="321040">0</cx:pt>
          <cx:pt idx="321041">0</cx:pt>
          <cx:pt idx="321042">0</cx:pt>
          <cx:pt idx="321043">19</cx:pt>
          <cx:pt idx="321044">25</cx:pt>
          <cx:pt idx="321045">15</cx:pt>
          <cx:pt idx="321046">840</cx:pt>
          <cx:pt idx="321047">0</cx:pt>
          <cx:pt idx="321048">14</cx:pt>
          <cx:pt idx="321049">23</cx:pt>
          <cx:pt idx="321050">5</cx:pt>
          <cx:pt idx="321051">10</cx:pt>
          <cx:pt idx="321052">1</cx:pt>
          <cx:pt idx="321053">27</cx:pt>
          <cx:pt idx="321054">62</cx:pt>
          <cx:pt idx="321055">1</cx:pt>
          <cx:pt idx="321056">33</cx:pt>
          <cx:pt idx="321057">0</cx:pt>
          <cx:pt idx="321058">2</cx:pt>
          <cx:pt idx="321059">84</cx:pt>
          <cx:pt idx="321060">1</cx:pt>
          <cx:pt idx="321061">0</cx:pt>
          <cx:pt idx="321062">1</cx:pt>
          <cx:pt idx="321063">5</cx:pt>
          <cx:pt idx="321064">91</cx:pt>
          <cx:pt idx="321065">91</cx:pt>
          <cx:pt idx="321066">3</cx:pt>
          <cx:pt idx="321067">0</cx:pt>
          <cx:pt idx="321068">7</cx:pt>
          <cx:pt idx="321069">0</cx:pt>
          <cx:pt idx="321070">0</cx:pt>
          <cx:pt idx="321071">6</cx:pt>
          <cx:pt idx="321072">4</cx:pt>
          <cx:pt idx="321073">127</cx:pt>
          <cx:pt idx="321074">11</cx:pt>
          <cx:pt idx="321075">11</cx:pt>
          <cx:pt idx="321076">35</cx:pt>
          <cx:pt idx="321077">4</cx:pt>
          <cx:pt idx="321078">2</cx:pt>
          <cx:pt idx="321079">15</cx:pt>
          <cx:pt idx="321080">8</cx:pt>
          <cx:pt idx="321081">41</cx:pt>
          <cx:pt idx="321082">86</cx:pt>
          <cx:pt idx="321083">0</cx:pt>
          <cx:pt idx="321084">3</cx:pt>
          <cx:pt idx="321085">1</cx:pt>
          <cx:pt idx="321086">114</cx:pt>
          <cx:pt idx="321087">6</cx:pt>
          <cx:pt idx="321088">26</cx:pt>
          <cx:pt idx="321089">0</cx:pt>
          <cx:pt idx="321090">0</cx:pt>
          <cx:pt idx="321091">7</cx:pt>
          <cx:pt idx="321092">16</cx:pt>
          <cx:pt idx="321093">0</cx:pt>
          <cx:pt idx="321094">68</cx:pt>
          <cx:pt idx="321095">154</cx:pt>
          <cx:pt idx="321096">6</cx:pt>
          <cx:pt idx="321097">44</cx:pt>
          <cx:pt idx="321098">4</cx:pt>
          <cx:pt idx="321099">0</cx:pt>
          <cx:pt idx="321100">33</cx:pt>
          <cx:pt idx="321101">5</cx:pt>
          <cx:pt idx="321102">1</cx:pt>
          <cx:pt idx="321103">0</cx:pt>
          <cx:pt idx="321104">10</cx:pt>
          <cx:pt idx="321105">0</cx:pt>
          <cx:pt idx="321106">5</cx:pt>
          <cx:pt idx="321107">71</cx:pt>
          <cx:pt idx="321108">111</cx:pt>
          <cx:pt idx="321109">105</cx:pt>
          <cx:pt idx="321110">28</cx:pt>
          <cx:pt idx="321111">0</cx:pt>
          <cx:pt idx="321112">1</cx:pt>
          <cx:pt idx="321113">28</cx:pt>
          <cx:pt idx="321114">208</cx:pt>
          <cx:pt idx="321115">0</cx:pt>
          <cx:pt idx="321116">0</cx:pt>
          <cx:pt idx="321117">0</cx:pt>
          <cx:pt idx="321118">2</cx:pt>
          <cx:pt idx="321119">0</cx:pt>
          <cx:pt idx="321120">0</cx:pt>
          <cx:pt idx="321121">0</cx:pt>
          <cx:pt idx="321122">31</cx:pt>
          <cx:pt idx="321123">0</cx:pt>
          <cx:pt idx="321124">2</cx:pt>
          <cx:pt idx="321125">7</cx:pt>
          <cx:pt idx="321126">51</cx:pt>
          <cx:pt idx="321127">1</cx:pt>
          <cx:pt idx="321128">0</cx:pt>
          <cx:pt idx="321129">29</cx:pt>
          <cx:pt idx="321130">343</cx:pt>
          <cx:pt idx="321131">0</cx:pt>
          <cx:pt idx="321132">2</cx:pt>
          <cx:pt idx="321133">49</cx:pt>
          <cx:pt idx="321134">9</cx:pt>
          <cx:pt idx="321135">0</cx:pt>
          <cx:pt idx="321136">15</cx:pt>
          <cx:pt idx="321137">34</cx:pt>
          <cx:pt idx="321138">22</cx:pt>
          <cx:pt idx="321139">8</cx:pt>
          <cx:pt idx="321140">0</cx:pt>
          <cx:pt idx="321141">273</cx:pt>
          <cx:pt idx="321142">0</cx:pt>
          <cx:pt idx="321143">22</cx:pt>
          <cx:pt idx="321144">10</cx:pt>
          <cx:pt idx="321145">1</cx:pt>
          <cx:pt idx="321146">0</cx:pt>
          <cx:pt idx="321147">1</cx:pt>
          <cx:pt idx="321148">0</cx:pt>
          <cx:pt idx="321149">0</cx:pt>
          <cx:pt idx="321150">0</cx:pt>
          <cx:pt idx="321151">0</cx:pt>
          <cx:pt idx="321152">0</cx:pt>
          <cx:pt idx="321153">0</cx:pt>
          <cx:pt idx="321154">56</cx:pt>
          <cx:pt idx="321155">0</cx:pt>
          <cx:pt idx="321156">0</cx:pt>
          <cx:pt idx="321157">22</cx:pt>
          <cx:pt idx="321158">101</cx:pt>
          <cx:pt idx="321159">4</cx:pt>
          <cx:pt idx="321160">0</cx:pt>
          <cx:pt idx="321161">1</cx:pt>
          <cx:pt idx="321162">15</cx:pt>
          <cx:pt idx="321163">1</cx:pt>
          <cx:pt idx="321164">74</cx:pt>
          <cx:pt idx="321165">78</cx:pt>
          <cx:pt idx="321166">2</cx:pt>
          <cx:pt idx="321167">0</cx:pt>
          <cx:pt idx="321168">3</cx:pt>
          <cx:pt idx="321169">0</cx:pt>
          <cx:pt idx="321170">209</cx:pt>
          <cx:pt idx="321171">76</cx:pt>
          <cx:pt idx="321172">320</cx:pt>
          <cx:pt idx="321173">8</cx:pt>
          <cx:pt idx="321174">28</cx:pt>
          <cx:pt idx="321175">1</cx:pt>
          <cx:pt idx="321176">2</cx:pt>
          <cx:pt idx="321177">25</cx:pt>
          <cx:pt idx="321178">140</cx:pt>
          <cx:pt idx="321179">114</cx:pt>
          <cx:pt idx="321180">23</cx:pt>
          <cx:pt idx="321181">8</cx:pt>
          <cx:pt idx="321182">4</cx:pt>
          <cx:pt idx="321183">11</cx:pt>
          <cx:pt idx="321184">112</cx:pt>
          <cx:pt idx="321185">0</cx:pt>
          <cx:pt idx="321186">1</cx:pt>
          <cx:pt idx="321187">0</cx:pt>
          <cx:pt idx="321188">8</cx:pt>
          <cx:pt idx="321189">0</cx:pt>
          <cx:pt idx="321190">1</cx:pt>
          <cx:pt idx="321191">18</cx:pt>
          <cx:pt idx="321192">0</cx:pt>
          <cx:pt idx="321193">0</cx:pt>
          <cx:pt idx="321194">0</cx:pt>
          <cx:pt idx="321195">22</cx:pt>
          <cx:pt idx="321196">0</cx:pt>
          <cx:pt idx="321197">0</cx:pt>
          <cx:pt idx="321198">37</cx:pt>
          <cx:pt idx="321199">34</cx:pt>
          <cx:pt idx="321200">7</cx:pt>
          <cx:pt idx="321201">18</cx:pt>
          <cx:pt idx="321202">42</cx:pt>
          <cx:pt idx="321203">182</cx:pt>
          <cx:pt idx="321204">1</cx:pt>
          <cx:pt idx="321205">2</cx:pt>
          <cx:pt idx="321206">0</cx:pt>
          <cx:pt idx="321207">20</cx:pt>
          <cx:pt idx="321208">7</cx:pt>
          <cx:pt idx="321209">32</cx:pt>
          <cx:pt idx="321210">0</cx:pt>
          <cx:pt idx="321211">7</cx:pt>
          <cx:pt idx="321212">10</cx:pt>
          <cx:pt idx="321213">595</cx:pt>
          <cx:pt idx="321214">47</cx:pt>
          <cx:pt idx="321215">0</cx:pt>
          <cx:pt idx="321216">47</cx:pt>
          <cx:pt idx="321217">41</cx:pt>
          <cx:pt idx="321218">0</cx:pt>
          <cx:pt idx="321219">0</cx:pt>
          <cx:pt idx="321220">0</cx:pt>
          <cx:pt idx="321221">0</cx:pt>
          <cx:pt idx="321222">10</cx:pt>
          <cx:pt idx="321223">12</cx:pt>
          <cx:pt idx="321224">147</cx:pt>
          <cx:pt idx="321225">0</cx:pt>
          <cx:pt idx="321226">1</cx:pt>
          <cx:pt idx="321227">2</cx:pt>
          <cx:pt idx="321228">2</cx:pt>
          <cx:pt idx="321229">1</cx:pt>
          <cx:pt idx="321230">28</cx:pt>
          <cx:pt idx="321231">33</cx:pt>
          <cx:pt idx="321232">17</cx:pt>
          <cx:pt idx="321233">0</cx:pt>
          <cx:pt idx="321234">3</cx:pt>
          <cx:pt idx="321235">14</cx:pt>
          <cx:pt idx="321236">8</cx:pt>
          <cx:pt idx="321237">4</cx:pt>
          <cx:pt idx="321238">0</cx:pt>
          <cx:pt idx="321239">71</cx:pt>
          <cx:pt idx="321240">0</cx:pt>
          <cx:pt idx="321241">1</cx:pt>
          <cx:pt idx="321242">7</cx:pt>
          <cx:pt idx="321243">84</cx:pt>
          <cx:pt idx="321244">111</cx:pt>
          <cx:pt idx="321245">509</cx:pt>
          <cx:pt idx="321246">0</cx:pt>
          <cx:pt idx="321247">0</cx:pt>
          <cx:pt idx="321248">1</cx:pt>
          <cx:pt idx="321249">7</cx:pt>
          <cx:pt idx="321250">15</cx:pt>
          <cx:pt idx="321251">27</cx:pt>
          <cx:pt idx="321252">73</cx:pt>
          <cx:pt idx="321253">139</cx:pt>
          <cx:pt idx="321254">32</cx:pt>
          <cx:pt idx="321255">295</cx:pt>
          <cx:pt idx="321256">0</cx:pt>
          <cx:pt idx="321257">1</cx:pt>
          <cx:pt idx="321258">15</cx:pt>
          <cx:pt idx="321259">82</cx:pt>
          <cx:pt idx="321260">3</cx:pt>
          <cx:pt idx="321261">0</cx:pt>
          <cx:pt idx="321262">57</cx:pt>
          <cx:pt idx="321263">126</cx:pt>
          <cx:pt idx="321264">88</cx:pt>
          <cx:pt idx="321265">49</cx:pt>
          <cx:pt idx="321266">9</cx:pt>
          <cx:pt idx="321267">18</cx:pt>
          <cx:pt idx="321268">64</cx:pt>
          <cx:pt idx="321269">75</cx:pt>
          <cx:pt idx="321270">1</cx:pt>
          <cx:pt idx="321271">27</cx:pt>
          <cx:pt idx="321272">0</cx:pt>
          <cx:pt idx="321273">8</cx:pt>
          <cx:pt idx="321274">22</cx:pt>
          <cx:pt idx="321275">0</cx:pt>
          <cx:pt idx="321276">15</cx:pt>
          <cx:pt idx="321277">3</cx:pt>
          <cx:pt idx="321278">0</cx:pt>
          <cx:pt idx="321279">1</cx:pt>
          <cx:pt idx="321280">6</cx:pt>
          <cx:pt idx="321281">7</cx:pt>
          <cx:pt idx="321282">20</cx:pt>
          <cx:pt idx="321283">0</cx:pt>
          <cx:pt idx="321284">1</cx:pt>
          <cx:pt idx="321285">26</cx:pt>
          <cx:pt idx="321286">0</cx:pt>
          <cx:pt idx="321287">0</cx:pt>
          <cx:pt idx="321288">0</cx:pt>
          <cx:pt idx="321289">58</cx:pt>
          <cx:pt idx="321290">0</cx:pt>
          <cx:pt idx="321291">15</cx:pt>
          <cx:pt idx="321292">148</cx:pt>
          <cx:pt idx="321293">29</cx:pt>
          <cx:pt idx="321294">0</cx:pt>
          <cx:pt idx="321295">31</cx:pt>
          <cx:pt idx="321296">1</cx:pt>
          <cx:pt idx="321297">165</cx:pt>
          <cx:pt idx="321298">83</cx:pt>
          <cx:pt idx="321299">14</cx:pt>
          <cx:pt idx="321300">0</cx:pt>
          <cx:pt idx="321301">0</cx:pt>
          <cx:pt idx="321302">0</cx:pt>
          <cx:pt idx="321303">1</cx:pt>
          <cx:pt idx="321304">7</cx:pt>
          <cx:pt idx="321305">6</cx:pt>
          <cx:pt idx="321306">15</cx:pt>
          <cx:pt idx="321307">28</cx:pt>
          <cx:pt idx="321308">24</cx:pt>
          <cx:pt idx="321309">1</cx:pt>
          <cx:pt idx="321310">0</cx:pt>
          <cx:pt idx="321311">0</cx:pt>
          <cx:pt idx="321312">95</cx:pt>
          <cx:pt idx="321313">6</cx:pt>
          <cx:pt idx="321314">13</cx:pt>
          <cx:pt idx="321315">5</cx:pt>
          <cx:pt idx="321316">86</cx:pt>
          <cx:pt idx="321317">15</cx:pt>
          <cx:pt idx="321318">21</cx:pt>
          <cx:pt idx="321319">217</cx:pt>
          <cx:pt idx="321320">84</cx:pt>
          <cx:pt idx="321321">38</cx:pt>
          <cx:pt idx="321322">4</cx:pt>
          <cx:pt idx="321323">34</cx:pt>
          <cx:pt idx="321324">0</cx:pt>
          <cx:pt idx="321325">0</cx:pt>
          <cx:pt idx="321326">0</cx:pt>
          <cx:pt idx="321327">0</cx:pt>
          <cx:pt idx="321328">0</cx:pt>
          <cx:pt idx="321329">0</cx:pt>
          <cx:pt idx="321330">16</cx:pt>
          <cx:pt idx="321331">0</cx:pt>
          <cx:pt idx="321332">1</cx:pt>
          <cx:pt idx="321333">0</cx:pt>
          <cx:pt idx="321334">1</cx:pt>
          <cx:pt idx="321335">0</cx:pt>
          <cx:pt idx="321336">36</cx:pt>
          <cx:pt idx="321337">5</cx:pt>
          <cx:pt idx="321338">359</cx:pt>
          <cx:pt idx="321339">3</cx:pt>
          <cx:pt idx="321340">2</cx:pt>
          <cx:pt idx="321341">20</cx:pt>
          <cx:pt idx="321342">0</cx:pt>
          <cx:pt idx="321343">0</cx:pt>
          <cx:pt idx="321344">58</cx:pt>
          <cx:pt idx="321345">95</cx:pt>
          <cx:pt idx="321346">106</cx:pt>
          <cx:pt idx="321347">36</cx:pt>
          <cx:pt idx="321348">14</cx:pt>
          <cx:pt idx="321349">100</cx:pt>
          <cx:pt idx="321350">2</cx:pt>
          <cx:pt idx="321351">4</cx:pt>
          <cx:pt idx="321352">0</cx:pt>
          <cx:pt idx="321353">52</cx:pt>
          <cx:pt idx="321354">23</cx:pt>
          <cx:pt idx="321355">2</cx:pt>
          <cx:pt idx="321356">0</cx:pt>
          <cx:pt idx="321357">0</cx:pt>
          <cx:pt idx="321358">0</cx:pt>
          <cx:pt idx="321359">0</cx:pt>
          <cx:pt idx="321360">0</cx:pt>
          <cx:pt idx="321361">0</cx:pt>
          <cx:pt idx="321362">15</cx:pt>
          <cx:pt idx="321363">1</cx:pt>
          <cx:pt idx="321364">77</cx:pt>
          <cx:pt idx="321365">1</cx:pt>
          <cx:pt idx="321366">4</cx:pt>
          <cx:pt idx="321367">43</cx:pt>
          <cx:pt idx="321368">360</cx:pt>
          <cx:pt idx="321369">12</cx:pt>
          <cx:pt idx="321370">0</cx:pt>
          <cx:pt idx="321371">36</cx:pt>
          <cx:pt idx="321372">66</cx:pt>
          <cx:pt idx="321373">17</cx:pt>
          <cx:pt idx="321374">0</cx:pt>
          <cx:pt idx="321375">11</cx:pt>
          <cx:pt idx="321376">0</cx:pt>
          <cx:pt idx="321377">77</cx:pt>
          <cx:pt idx="321378">27</cx:pt>
          <cx:pt idx="321379">60</cx:pt>
          <cx:pt idx="321380">3</cx:pt>
          <cx:pt idx="321381">70</cx:pt>
          <cx:pt idx="321382">21</cx:pt>
          <cx:pt idx="321383">10</cx:pt>
          <cx:pt idx="321384">1</cx:pt>
          <cx:pt idx="321385">40</cx:pt>
          <cx:pt idx="321386">223</cx:pt>
          <cx:pt idx="321387">2</cx:pt>
          <cx:pt idx="321388">57</cx:pt>
          <cx:pt idx="321389">6</cx:pt>
          <cx:pt idx="321390">83</cx:pt>
          <cx:pt idx="321391">1</cx:pt>
          <cx:pt idx="321392">145</cx:pt>
          <cx:pt idx="321393">28</cx:pt>
          <cx:pt idx="321394">35</cx:pt>
          <cx:pt idx="321395">1</cx:pt>
          <cx:pt idx="321396">2</cx:pt>
          <cx:pt idx="321397">9</cx:pt>
          <cx:pt idx="321398">0</cx:pt>
          <cx:pt idx="321399">0</cx:pt>
          <cx:pt idx="321400">0</cx:pt>
          <cx:pt idx="321401">0</cx:pt>
          <cx:pt idx="321402">0</cx:pt>
          <cx:pt idx="321403">0</cx:pt>
          <cx:pt idx="321404">0</cx:pt>
          <cx:pt idx="321405">1</cx:pt>
          <cx:pt idx="321406">14</cx:pt>
          <cx:pt idx="321407">0</cx:pt>
          <cx:pt idx="321408">0</cx:pt>
          <cx:pt idx="321409">0</cx:pt>
          <cx:pt idx="321410">0</cx:pt>
          <cx:pt idx="321411">0</cx:pt>
          <cx:pt idx="321412">0</cx:pt>
          <cx:pt idx="321413">0</cx:pt>
          <cx:pt idx="321414">0</cx:pt>
          <cx:pt idx="321415">0</cx:pt>
          <cx:pt idx="321416">0</cx:pt>
          <cx:pt idx="321417">0</cx:pt>
          <cx:pt idx="321418">0</cx:pt>
          <cx:pt idx="321419">1</cx:pt>
          <cx:pt idx="321420">0</cx:pt>
          <cx:pt idx="321421">0</cx:pt>
          <cx:pt idx="321422">23</cx:pt>
          <cx:pt idx="321423">252</cx:pt>
          <cx:pt idx="321424">5</cx:pt>
          <cx:pt idx="321425">9</cx:pt>
          <cx:pt idx="321426">10</cx:pt>
          <cx:pt idx="321427">0</cx:pt>
          <cx:pt idx="321428">0</cx:pt>
          <cx:pt idx="321429">35</cx:pt>
          <cx:pt idx="321430">14</cx:pt>
          <cx:pt idx="321431">132</cx:pt>
          <cx:pt idx="321432">219</cx:pt>
          <cx:pt idx="321433">20</cx:pt>
          <cx:pt idx="321434">122</cx:pt>
          <cx:pt idx="321435">0</cx:pt>
          <cx:pt idx="321436">2</cx:pt>
          <cx:pt idx="321437">1</cx:pt>
          <cx:pt idx="321438">3</cx:pt>
          <cx:pt idx="321439">63</cx:pt>
          <cx:pt idx="321440">36</cx:pt>
          <cx:pt idx="321441">22</cx:pt>
          <cx:pt idx="321442">7</cx:pt>
          <cx:pt idx="321443">17</cx:pt>
          <cx:pt idx="321444">0</cx:pt>
          <cx:pt idx="321445">8</cx:pt>
          <cx:pt idx="321446">14</cx:pt>
          <cx:pt idx="321447">5</cx:pt>
          <cx:pt idx="321448">32</cx:pt>
          <cx:pt idx="321449">0</cx:pt>
          <cx:pt idx="321450">29</cx:pt>
          <cx:pt idx="321451">2</cx:pt>
          <cx:pt idx="321452">11</cx:pt>
          <cx:pt idx="321453">0</cx:pt>
          <cx:pt idx="321454">25</cx:pt>
          <cx:pt idx="321455">2</cx:pt>
          <cx:pt idx="321456">0</cx:pt>
          <cx:pt idx="321457">27</cx:pt>
          <cx:pt idx="321458">1</cx:pt>
          <cx:pt idx="321459">1</cx:pt>
          <cx:pt idx="321460">1</cx:pt>
          <cx:pt idx="321461">4</cx:pt>
          <cx:pt idx="321462">0</cx:pt>
          <cx:pt idx="321463">0</cx:pt>
          <cx:pt idx="321464">2</cx:pt>
          <cx:pt idx="321465">5</cx:pt>
          <cx:pt idx="321466">104</cx:pt>
          <cx:pt idx="321467">0</cx:pt>
          <cx:pt idx="321468">0</cx:pt>
          <cx:pt idx="321469">117</cx:pt>
          <cx:pt idx="321470">0</cx:pt>
          <cx:pt idx="321471">499</cx:pt>
          <cx:pt idx="321472">2</cx:pt>
          <cx:pt idx="321473">6</cx:pt>
          <cx:pt idx="321474">0</cx:pt>
          <cx:pt idx="321475">1</cx:pt>
          <cx:pt idx="321476">1</cx:pt>
          <cx:pt idx="321477">14</cx:pt>
          <cx:pt idx="321478">0</cx:pt>
          <cx:pt idx="321479">441</cx:pt>
          <cx:pt idx="321480">465</cx:pt>
          <cx:pt idx="321481">19</cx:pt>
          <cx:pt idx="321482">4</cx:pt>
          <cx:pt idx="321483">40</cx:pt>
          <cx:pt idx="321484">13</cx:pt>
          <cx:pt idx="321485">1</cx:pt>
          <cx:pt idx="321486">0</cx:pt>
          <cx:pt idx="321487">0</cx:pt>
          <cx:pt idx="321488">11</cx:pt>
          <cx:pt idx="321489">11</cx:pt>
          <cx:pt idx="321490">1</cx:pt>
          <cx:pt idx="321491">0</cx:pt>
          <cx:pt idx="321492">0</cx:pt>
          <cx:pt idx="321493">9</cx:pt>
          <cx:pt idx="321494">0</cx:pt>
          <cx:pt idx="321495">0</cx:pt>
          <cx:pt idx="321496">0</cx:pt>
          <cx:pt idx="321497">33</cx:pt>
          <cx:pt idx="321498">13</cx:pt>
          <cx:pt idx="321499">0</cx:pt>
          <cx:pt idx="321500">0</cx:pt>
          <cx:pt idx="321501">16</cx:pt>
          <cx:pt idx="321502">45</cx:pt>
          <cx:pt idx="321503">2</cx:pt>
          <cx:pt idx="321504">0</cx:pt>
          <cx:pt idx="321505">0</cx:pt>
          <cx:pt idx="321506">0</cx:pt>
          <cx:pt idx="321507">3</cx:pt>
          <cx:pt idx="321508">3</cx:pt>
          <cx:pt idx="321509">1</cx:pt>
          <cx:pt idx="321510">0</cx:pt>
          <cx:pt idx="321511">0</cx:pt>
          <cx:pt idx="321512">0</cx:pt>
          <cx:pt idx="321513">0</cx:pt>
          <cx:pt idx="321514">0</cx:pt>
          <cx:pt idx="321515">0</cx:pt>
          <cx:pt idx="321516">0</cx:pt>
          <cx:pt idx="321517">0</cx:pt>
          <cx:pt idx="321518">0</cx:pt>
          <cx:pt idx="321519">0</cx:pt>
          <cx:pt idx="321520">0</cx:pt>
          <cx:pt idx="321521">0</cx:pt>
          <cx:pt idx="321522">23</cx:pt>
          <cx:pt idx="321523">0</cx:pt>
          <cx:pt idx="321524">1</cx:pt>
          <cx:pt idx="321525">0</cx:pt>
          <cx:pt idx="321526">1</cx:pt>
          <cx:pt idx="321527">0</cx:pt>
          <cx:pt idx="321528">0</cx:pt>
          <cx:pt idx="321529">0</cx:pt>
          <cx:pt idx="321530">0</cx:pt>
          <cx:pt idx="321531">0</cx:pt>
          <cx:pt idx="321532">0</cx:pt>
          <cx:pt idx="321533">0</cx:pt>
          <cx:pt idx="321534">1</cx:pt>
          <cx:pt idx="321535">0</cx:pt>
          <cx:pt idx="321536">0</cx:pt>
          <cx:pt idx="321537">0</cx:pt>
          <cx:pt idx="321538">0</cx:pt>
          <cx:pt idx="321539">0</cx:pt>
          <cx:pt idx="321540">0</cx:pt>
          <cx:pt idx="321541">21</cx:pt>
          <cx:pt idx="321542">35</cx:pt>
          <cx:pt idx="321543">7</cx:pt>
          <cx:pt idx="321544">16</cx:pt>
          <cx:pt idx="321545">29</cx:pt>
          <cx:pt idx="321546">1</cx:pt>
          <cx:pt idx="321547">0</cx:pt>
          <cx:pt idx="321548">0</cx:pt>
          <cx:pt idx="321549">63</cx:pt>
          <cx:pt idx="321550">9</cx:pt>
          <cx:pt idx="321551">8</cx:pt>
          <cx:pt idx="321552">26</cx:pt>
          <cx:pt idx="321553">34</cx:pt>
          <cx:pt idx="321554">0</cx:pt>
          <cx:pt idx="321555">0</cx:pt>
          <cx:pt idx="321556">0</cx:pt>
          <cx:pt idx="321557">0</cx:pt>
          <cx:pt idx="321558">4</cx:pt>
          <cx:pt idx="321559">43</cx:pt>
          <cx:pt idx="321560">0</cx:pt>
          <cx:pt idx="321561">0</cx:pt>
          <cx:pt idx="321562">0</cx:pt>
          <cx:pt idx="321563">0</cx:pt>
          <cx:pt idx="321564">49</cx:pt>
          <cx:pt idx="321565">186</cx:pt>
          <cx:pt idx="321566">84</cx:pt>
          <cx:pt idx="321567">6</cx:pt>
          <cx:pt idx="321568">32</cx:pt>
          <cx:pt idx="321569">1</cx:pt>
          <cx:pt idx="321570">18</cx:pt>
          <cx:pt idx="321571">5</cx:pt>
          <cx:pt idx="321572">3</cx:pt>
          <cx:pt idx="321573">47</cx:pt>
          <cx:pt idx="321574">26</cx:pt>
          <cx:pt idx="321575">6</cx:pt>
          <cx:pt idx="321576">4</cx:pt>
          <cx:pt idx="321577">4</cx:pt>
          <cx:pt idx="321578">0</cx:pt>
          <cx:pt idx="321579">19</cx:pt>
          <cx:pt idx="321580">11</cx:pt>
          <cx:pt idx="321581">46</cx:pt>
          <cx:pt idx="321582">0</cx:pt>
          <cx:pt idx="321583">12</cx:pt>
          <cx:pt idx="321584">115</cx:pt>
          <cx:pt idx="321585">22</cx:pt>
          <cx:pt idx="321586">0</cx:pt>
          <cx:pt idx="321587">5</cx:pt>
          <cx:pt idx="321588">0</cx:pt>
          <cx:pt idx="321589">3</cx:pt>
          <cx:pt idx="321590">4</cx:pt>
          <cx:pt idx="321591">101</cx:pt>
          <cx:pt idx="321592">167</cx:pt>
          <cx:pt idx="321593">0</cx:pt>
          <cx:pt idx="321594">0</cx:pt>
          <cx:pt idx="321595">10</cx:pt>
          <cx:pt idx="321596">57</cx:pt>
          <cx:pt idx="321597">0</cx:pt>
          <cx:pt idx="321598">41</cx:pt>
          <cx:pt idx="321599">3</cx:pt>
          <cx:pt idx="321600">26</cx:pt>
          <cx:pt idx="321601">0</cx:pt>
          <cx:pt idx="321602">5</cx:pt>
          <cx:pt idx="321603">2</cx:pt>
          <cx:pt idx="321604">82</cx:pt>
          <cx:pt idx="321605">0</cx:pt>
          <cx:pt idx="321606">3</cx:pt>
          <cx:pt idx="321607">82</cx:pt>
          <cx:pt idx="321608">34</cx:pt>
          <cx:pt idx="321609">89</cx:pt>
          <cx:pt idx="321610">0</cx:pt>
          <cx:pt idx="321611">63</cx:pt>
          <cx:pt idx="321612">145</cx:pt>
          <cx:pt idx="321613">1</cx:pt>
          <cx:pt idx="321614">0</cx:pt>
          <cx:pt idx="321615">8</cx:pt>
          <cx:pt idx="321616">17</cx:pt>
          <cx:pt idx="321617">0</cx:pt>
          <cx:pt idx="321618">1</cx:pt>
          <cx:pt idx="321619">410</cx:pt>
          <cx:pt idx="321620">63</cx:pt>
          <cx:pt idx="321621">3</cx:pt>
          <cx:pt idx="321622">74</cx:pt>
          <cx:pt idx="321623">9</cx:pt>
          <cx:pt idx="321624">79</cx:pt>
          <cx:pt idx="321625">185</cx:pt>
          <cx:pt idx="321626">586</cx:pt>
          <cx:pt idx="321627">1</cx:pt>
          <cx:pt idx="321628">406</cx:pt>
          <cx:pt idx="321629">7</cx:pt>
          <cx:pt idx="321630">2</cx:pt>
          <cx:pt idx="321631">104</cx:pt>
          <cx:pt idx="321632">0</cx:pt>
          <cx:pt idx="321633">0</cx:pt>
          <cx:pt idx="321634">0</cx:pt>
          <cx:pt idx="321635">40</cx:pt>
          <cx:pt idx="321636">3</cx:pt>
          <cx:pt idx="321637">99</cx:pt>
          <cx:pt idx="321638">75</cx:pt>
          <cx:pt idx="321639">2</cx:pt>
          <cx:pt idx="321640">14</cx:pt>
          <cx:pt idx="321641">212</cx:pt>
          <cx:pt idx="321642">18</cx:pt>
          <cx:pt idx="321643">14</cx:pt>
          <cx:pt idx="321644">8</cx:pt>
          <cx:pt idx="321645">0</cx:pt>
          <cx:pt idx="321646">0</cx:pt>
          <cx:pt idx="321647">25</cx:pt>
          <cx:pt idx="321648">280</cx:pt>
          <cx:pt idx="321649">0</cx:pt>
          <cx:pt idx="321650">233</cx:pt>
          <cx:pt idx="321651">0</cx:pt>
          <cx:pt idx="321652">85</cx:pt>
          <cx:pt idx="321653">20</cx:pt>
          <cx:pt idx="321654">0</cx:pt>
          <cx:pt idx="321655">35</cx:pt>
          <cx:pt idx="321656">5</cx:pt>
          <cx:pt idx="321657">0</cx:pt>
          <cx:pt idx="321658">1</cx:pt>
          <cx:pt idx="321659">2</cx:pt>
          <cx:pt idx="321660">9</cx:pt>
          <cx:pt idx="321661">5</cx:pt>
          <cx:pt idx="321662">5</cx:pt>
          <cx:pt idx="321663">15</cx:pt>
          <cx:pt idx="321664">0</cx:pt>
          <cx:pt idx="321665">21</cx:pt>
          <cx:pt idx="321666">99</cx:pt>
          <cx:pt idx="321667">42</cx:pt>
          <cx:pt idx="321668">0</cx:pt>
          <cx:pt idx="321669">5</cx:pt>
          <cx:pt idx="321670">126</cx:pt>
          <cx:pt idx="321671">174</cx:pt>
          <cx:pt idx="321672">652</cx:pt>
          <cx:pt idx="321673">1</cx:pt>
          <cx:pt idx="321674">0</cx:pt>
          <cx:pt idx="321675">1</cx:pt>
          <cx:pt idx="321676">0</cx:pt>
          <cx:pt idx="321677">44</cx:pt>
          <cx:pt idx="321678">8</cx:pt>
          <cx:pt idx="321679">4</cx:pt>
          <cx:pt idx="321680">7</cx:pt>
          <cx:pt idx="321681">0</cx:pt>
          <cx:pt idx="321682">1</cx:pt>
          <cx:pt idx="321683">3</cx:pt>
          <cx:pt idx="321684">0</cx:pt>
          <cx:pt idx="321685">0</cx:pt>
          <cx:pt idx="321686">20</cx:pt>
          <cx:pt idx="321687">0</cx:pt>
          <cx:pt idx="321688">52</cx:pt>
          <cx:pt idx="321689">4</cx:pt>
          <cx:pt idx="321690">12</cx:pt>
          <cx:pt idx="321691">13</cx:pt>
          <cx:pt idx="321692">7</cx:pt>
          <cx:pt idx="321693">1</cx:pt>
          <cx:pt idx="321694">0</cx:pt>
          <cx:pt idx="321695">8</cx:pt>
          <cx:pt idx="321696">28</cx:pt>
          <cx:pt idx="321697">10</cx:pt>
          <cx:pt idx="321698">28</cx:pt>
          <cx:pt idx="321699">0</cx:pt>
          <cx:pt idx="321700">5</cx:pt>
          <cx:pt idx="321701">35</cx:pt>
          <cx:pt idx="321702">0</cx:pt>
          <cx:pt idx="321703">84</cx:pt>
          <cx:pt idx="321704">28</cx:pt>
          <cx:pt idx="321705">27</cx:pt>
          <cx:pt idx="321706">1</cx:pt>
          <cx:pt idx="321707">0</cx:pt>
          <cx:pt idx="321708">1</cx:pt>
          <cx:pt idx="321709">2</cx:pt>
          <cx:pt idx="321710">0</cx:pt>
          <cx:pt idx="321711">1</cx:pt>
          <cx:pt idx="321712">105</cx:pt>
          <cx:pt idx="321713">0</cx:pt>
          <cx:pt idx="321714">0</cx:pt>
          <cx:pt idx="321715">42</cx:pt>
          <cx:pt idx="321716">1</cx:pt>
          <cx:pt idx="321717">3</cx:pt>
          <cx:pt idx="321718">0</cx:pt>
          <cx:pt idx="321719">0</cx:pt>
          <cx:pt idx="321720">1</cx:pt>
          <cx:pt idx="321721">0</cx:pt>
          <cx:pt idx="321722">0</cx:pt>
          <cx:pt idx="321723">0</cx:pt>
          <cx:pt idx="321724">0</cx:pt>
          <cx:pt idx="321725">0</cx:pt>
          <cx:pt idx="321726">0</cx:pt>
          <cx:pt idx="321727">0</cx:pt>
          <cx:pt idx="321728">0</cx:pt>
          <cx:pt idx="321729">32</cx:pt>
          <cx:pt idx="321730">6</cx:pt>
          <cx:pt idx="321731">157</cx:pt>
          <cx:pt idx="321732">0</cx:pt>
          <cx:pt idx="321733">0</cx:pt>
          <cx:pt idx="321734">0</cx:pt>
          <cx:pt idx="321735">1442</cx:pt>
          <cx:pt idx="321736">112</cx:pt>
          <cx:pt idx="321737">161</cx:pt>
          <cx:pt idx="321738">1</cx:pt>
          <cx:pt idx="321739">1</cx:pt>
          <cx:pt idx="321740">0</cx:pt>
          <cx:pt idx="321741">0</cx:pt>
          <cx:pt idx="321742">258</cx:pt>
          <cx:pt idx="321743">106</cx:pt>
          <cx:pt idx="321744">37</cx:pt>
          <cx:pt idx="321745">53</cx:pt>
          <cx:pt idx="321746">0</cx:pt>
          <cx:pt idx="321747">15</cx:pt>
          <cx:pt idx="321748">0</cx:pt>
          <cx:pt idx="321749">3</cx:pt>
          <cx:pt idx="321750">408</cx:pt>
          <cx:pt idx="321751">0</cx:pt>
          <cx:pt idx="321752">16</cx:pt>
          <cx:pt idx="321753">0</cx:pt>
          <cx:pt idx="321754">4</cx:pt>
          <cx:pt idx="321755">0</cx:pt>
          <cx:pt idx="321756">2</cx:pt>
          <cx:pt idx="321757">0</cx:pt>
          <cx:pt idx="321758">179</cx:pt>
          <cx:pt idx="321759">151</cx:pt>
          <cx:pt idx="321760">20</cx:pt>
          <cx:pt idx="321761">120</cx:pt>
          <cx:pt idx="321762">1</cx:pt>
          <cx:pt idx="321763">248</cx:pt>
          <cx:pt idx="321764">56</cx:pt>
          <cx:pt idx="321765">13</cx:pt>
          <cx:pt idx="321766">32</cx:pt>
          <cx:pt idx="321767">333</cx:pt>
          <cx:pt idx="321768">21</cx:pt>
          <cx:pt idx="321769">0</cx:pt>
          <cx:pt idx="321770">1</cx:pt>
          <cx:pt idx="321771">3</cx:pt>
          <cx:pt idx="321772">1</cx:pt>
          <cx:pt idx="321773">55</cx:pt>
          <cx:pt idx="321774">0</cx:pt>
          <cx:pt idx="321775">0</cx:pt>
          <cx:pt idx="321776">108</cx:pt>
          <cx:pt idx="321777">116</cx:pt>
          <cx:pt idx="321778">105</cx:pt>
          <cx:pt idx="321779">62</cx:pt>
          <cx:pt idx="321780">10</cx:pt>
          <cx:pt idx="321781">0</cx:pt>
          <cx:pt idx="321782">0</cx:pt>
          <cx:pt idx="321783">396</cx:pt>
          <cx:pt idx="321784">8</cx:pt>
          <cx:pt idx="321785">1</cx:pt>
          <cx:pt idx="321786">0</cx:pt>
          <cx:pt idx="321787">4</cx:pt>
          <cx:pt idx="321788">0</cx:pt>
          <cx:pt idx="321789">7</cx:pt>
          <cx:pt idx="321790">358</cx:pt>
          <cx:pt idx="321791">60</cx:pt>
          <cx:pt idx="321792">0</cx:pt>
          <cx:pt idx="321793">217</cx:pt>
          <cx:pt idx="321794">2</cx:pt>
          <cx:pt idx="321795">11</cx:pt>
          <cx:pt idx="321796">79</cx:pt>
          <cx:pt idx="321797">11</cx:pt>
          <cx:pt idx="321798">31</cx:pt>
          <cx:pt idx="321799">8</cx:pt>
          <cx:pt idx="321800">64</cx:pt>
          <cx:pt idx="321801">181</cx:pt>
          <cx:pt idx="321802">0</cx:pt>
          <cx:pt idx="321803">97</cx:pt>
          <cx:pt idx="321804">9</cx:pt>
          <cx:pt idx="321805">2</cx:pt>
          <cx:pt idx="321806">728</cx:pt>
          <cx:pt idx="321807">8</cx:pt>
          <cx:pt idx="321808">9</cx:pt>
          <cx:pt idx="321809">4</cx:pt>
          <cx:pt idx="321810">0</cx:pt>
          <cx:pt idx="321811">0</cx:pt>
          <cx:pt idx="321812">0</cx:pt>
          <cx:pt idx="321813">0</cx:pt>
          <cx:pt idx="321814">14</cx:pt>
          <cx:pt idx="321815">4</cx:pt>
          <cx:pt idx="321816">0</cx:pt>
          <cx:pt idx="321817">227</cx:pt>
          <cx:pt idx="321818">55</cx:pt>
          <cx:pt idx="321819">7</cx:pt>
          <cx:pt idx="321820">10</cx:pt>
          <cx:pt idx="321821">3</cx:pt>
          <cx:pt idx="321822">83</cx:pt>
          <cx:pt idx="321823">15</cx:pt>
          <cx:pt idx="321824">0</cx:pt>
          <cx:pt idx="321825">48</cx:pt>
          <cx:pt idx="321826">532</cx:pt>
          <cx:pt idx="321827">0</cx:pt>
          <cx:pt idx="321828">29</cx:pt>
          <cx:pt idx="321829">7</cx:pt>
          <cx:pt idx="321830">124</cx:pt>
          <cx:pt idx="321831">0</cx:pt>
          <cx:pt idx="321832">1</cx:pt>
          <cx:pt idx="321833">21</cx:pt>
          <cx:pt idx="321834">42</cx:pt>
          <cx:pt idx="321835">10</cx:pt>
          <cx:pt idx="321836">65</cx:pt>
          <cx:pt idx="321837">161</cx:pt>
          <cx:pt idx="321838">0</cx:pt>
          <cx:pt idx="321839">1</cx:pt>
          <cx:pt idx="321840">0</cx:pt>
          <cx:pt idx="321841">1</cx:pt>
          <cx:pt idx="321842">39</cx:pt>
          <cx:pt idx="321843">2</cx:pt>
          <cx:pt idx="321844">1</cx:pt>
          <cx:pt idx="321845">0</cx:pt>
          <cx:pt idx="321846">0</cx:pt>
          <cx:pt idx="321847">0</cx:pt>
          <cx:pt idx="321848">4</cx:pt>
          <cx:pt idx="321849">1</cx:pt>
          <cx:pt idx="321850">0</cx:pt>
          <cx:pt idx="321851">1</cx:pt>
          <cx:pt idx="321852">0</cx:pt>
          <cx:pt idx="321853">1</cx:pt>
          <cx:pt idx="321854">28</cx:pt>
          <cx:pt idx="321855">1</cx:pt>
          <cx:pt idx="321856">13</cx:pt>
          <cx:pt idx="321857">0</cx:pt>
          <cx:pt idx="321858">77</cx:pt>
          <cx:pt idx="321859">524</cx:pt>
          <cx:pt idx="321860">9</cx:pt>
          <cx:pt idx="321861">5</cx:pt>
          <cx:pt idx="321862">8</cx:pt>
          <cx:pt idx="321863">0</cx:pt>
          <cx:pt idx="321864">33</cx:pt>
          <cx:pt idx="321865">113</cx:pt>
          <cx:pt idx="321866">49</cx:pt>
          <cx:pt idx="321867">8</cx:pt>
          <cx:pt idx="321868">0</cx:pt>
          <cx:pt idx="321869">2</cx:pt>
          <cx:pt idx="321870">6</cx:pt>
          <cx:pt idx="321871">3</cx:pt>
          <cx:pt idx="321872">22</cx:pt>
          <cx:pt idx="321873">28</cx:pt>
          <cx:pt idx="321874">35</cx:pt>
          <cx:pt idx="321875">21</cx:pt>
          <cx:pt idx="321876">0</cx:pt>
          <cx:pt idx="321877">0</cx:pt>
          <cx:pt idx="321878">2</cx:pt>
          <cx:pt idx="321879">1</cx:pt>
          <cx:pt idx="321880">23</cx:pt>
          <cx:pt idx="321881">0</cx:pt>
          <cx:pt idx="321882">10</cx:pt>
          <cx:pt idx="321883">12</cx:pt>
          <cx:pt idx="321884">35</cx:pt>
          <cx:pt idx="321885">14</cx:pt>
          <cx:pt idx="321886">16</cx:pt>
          <cx:pt idx="321887">0</cx:pt>
          <cx:pt idx="321888">8</cx:pt>
          <cx:pt idx="321889">49</cx:pt>
          <cx:pt idx="321890">85</cx:pt>
          <cx:pt idx="321891">1</cx:pt>
          <cx:pt idx="321892">1</cx:pt>
          <cx:pt idx="321893">9</cx:pt>
          <cx:pt idx="321894">1</cx:pt>
          <cx:pt idx="321895">1</cx:pt>
          <cx:pt idx="321896">0</cx:pt>
          <cx:pt idx="321897">69</cx:pt>
          <cx:pt idx="321898">265</cx:pt>
          <cx:pt idx="321899">77</cx:pt>
          <cx:pt idx="321900">84</cx:pt>
          <cx:pt idx="321901">9</cx:pt>
          <cx:pt idx="321902">0</cx:pt>
          <cx:pt idx="321903">1</cx:pt>
          <cx:pt idx="321904">0</cx:pt>
          <cx:pt idx="321905">1</cx:pt>
          <cx:pt idx="321906">206</cx:pt>
          <cx:pt idx="321907">0</cx:pt>
          <cx:pt idx="321908">24</cx:pt>
          <cx:pt idx="321909">1</cx:pt>
          <cx:pt idx="321910">13</cx:pt>
          <cx:pt idx="321911">164</cx:pt>
          <cx:pt idx="321912">2</cx:pt>
          <cx:pt idx="321913">606</cx:pt>
          <cx:pt idx="321914">4</cx:pt>
          <cx:pt idx="321915">57</cx:pt>
          <cx:pt idx="321916">18</cx:pt>
          <cx:pt idx="321917">76</cx:pt>
          <cx:pt idx="321918">21</cx:pt>
          <cx:pt idx="321919">14</cx:pt>
          <cx:pt idx="321920">51</cx:pt>
          <cx:pt idx="321921">6</cx:pt>
          <cx:pt idx="321922">28</cx:pt>
          <cx:pt idx="321923">348</cx:pt>
          <cx:pt idx="321924">7</cx:pt>
          <cx:pt idx="321925">2</cx:pt>
          <cx:pt idx="321926">82</cx:pt>
          <cx:pt idx="321927">8</cx:pt>
          <cx:pt idx="321928">2</cx:pt>
          <cx:pt idx="321929">82</cx:pt>
          <cx:pt idx="321930">0</cx:pt>
          <cx:pt idx="321931">32</cx:pt>
          <cx:pt idx="321932">44</cx:pt>
          <cx:pt idx="321933">208</cx:pt>
          <cx:pt idx="321934">28</cx:pt>
          <cx:pt idx="321935">657</cx:pt>
          <cx:pt idx="321936">5</cx:pt>
          <cx:pt idx="321937">69</cx:pt>
          <cx:pt idx="321938">13</cx:pt>
          <cx:pt idx="321939">0</cx:pt>
          <cx:pt idx="321940">3</cx:pt>
          <cx:pt idx="321941">14</cx:pt>
          <cx:pt idx="321942">3</cx:pt>
          <cx:pt idx="321943">31</cx:pt>
          <cx:pt idx="321944">61</cx:pt>
          <cx:pt idx="321945">1</cx:pt>
          <cx:pt idx="321946">79</cx:pt>
          <cx:pt idx="321947">0</cx:pt>
          <cx:pt idx="321948">2</cx:pt>
          <cx:pt idx="321949">0</cx:pt>
          <cx:pt idx="321950">71</cx:pt>
          <cx:pt idx="321951">13</cx:pt>
          <cx:pt idx="321952">28</cx:pt>
          <cx:pt idx="321953">56</cx:pt>
          <cx:pt idx="321954">0</cx:pt>
          <cx:pt idx="321955">12</cx:pt>
          <cx:pt idx="321956">0</cx:pt>
          <cx:pt idx="321957">0</cx:pt>
          <cx:pt idx="321958">1</cx:pt>
          <cx:pt idx="321959">2</cx:pt>
          <cx:pt idx="321960">0</cx:pt>
          <cx:pt idx="321961">1</cx:pt>
          <cx:pt idx="321962">4</cx:pt>
          <cx:pt idx="321963">0</cx:pt>
          <cx:pt idx="321964">8</cx:pt>
          <cx:pt idx="321965">0</cx:pt>
          <cx:pt idx="321966">0</cx:pt>
          <cx:pt idx="321967">5</cx:pt>
          <cx:pt idx="321968">2</cx:pt>
          <cx:pt idx="321969">37</cx:pt>
          <cx:pt idx="321970">741</cx:pt>
          <cx:pt idx="321971">4</cx:pt>
          <cx:pt idx="321972">1</cx:pt>
          <cx:pt idx="321973">1</cx:pt>
          <cx:pt idx="321974">1</cx:pt>
          <cx:pt idx="321975">22</cx:pt>
          <cx:pt idx="321976">67</cx:pt>
          <cx:pt idx="321977">93</cx:pt>
          <cx:pt idx="321978">102</cx:pt>
          <cx:pt idx="321979">105</cx:pt>
          <cx:pt idx="321980">1</cx:pt>
          <cx:pt idx="321981">4</cx:pt>
          <cx:pt idx="321982">0</cx:pt>
          <cx:pt idx="321983">14</cx:pt>
          <cx:pt idx="321984">2</cx:pt>
          <cx:pt idx="321985">1</cx:pt>
          <cx:pt idx="321986">34</cx:pt>
          <cx:pt idx="321987">58</cx:pt>
          <cx:pt idx="321988">0</cx:pt>
          <cx:pt idx="321989">0</cx:pt>
          <cx:pt idx="321990">4</cx:pt>
          <cx:pt idx="321991">0</cx:pt>
          <cx:pt idx="321992">15</cx:pt>
          <cx:pt idx="321993">5</cx:pt>
          <cx:pt idx="321994">94</cx:pt>
          <cx:pt idx="321995">43</cx:pt>
          <cx:pt idx="321996">94</cx:pt>
          <cx:pt idx="321997">0</cx:pt>
          <cx:pt idx="321998">203</cx:pt>
          <cx:pt idx="321999">6</cx:pt>
          <cx:pt idx="322000">0</cx:pt>
          <cx:pt idx="322001">8</cx:pt>
          <cx:pt idx="322002">1</cx:pt>
          <cx:pt idx="322003">10</cx:pt>
          <cx:pt idx="322004">18</cx:pt>
          <cx:pt idx="322005">19</cx:pt>
          <cx:pt idx="322006">0</cx:pt>
          <cx:pt idx="322007">3</cx:pt>
          <cx:pt idx="322008">4</cx:pt>
          <cx:pt idx="322009">119</cx:pt>
          <cx:pt idx="322010">0</cx:pt>
          <cx:pt idx="322011">3</cx:pt>
          <cx:pt idx="322012">0</cx:pt>
          <cx:pt idx="322013">0</cx:pt>
          <cx:pt idx="322014">41</cx:pt>
          <cx:pt idx="322015">0</cx:pt>
          <cx:pt idx="322016">126</cx:pt>
          <cx:pt idx="322017">0</cx:pt>
          <cx:pt idx="322018">1</cx:pt>
          <cx:pt idx="322019">60</cx:pt>
          <cx:pt idx="322020">0</cx:pt>
          <cx:pt idx="322021">0</cx:pt>
          <cx:pt idx="322022">115</cx:pt>
          <cx:pt idx="322023">13</cx:pt>
          <cx:pt idx="322024">18</cx:pt>
          <cx:pt idx="322025">27</cx:pt>
          <cx:pt idx="322026">45</cx:pt>
          <cx:pt idx="322027">78</cx:pt>
          <cx:pt idx="322028">192</cx:pt>
          <cx:pt idx="322029">24</cx:pt>
          <cx:pt idx="322030">19</cx:pt>
          <cx:pt idx="322031">107</cx:pt>
          <cx:pt idx="322032">45</cx:pt>
          <cx:pt idx="322033">329</cx:pt>
          <cx:pt idx="322034">52</cx:pt>
          <cx:pt idx="322035">2</cx:pt>
          <cx:pt idx="322036">0</cx:pt>
          <cx:pt idx="322037">0</cx:pt>
          <cx:pt idx="322038">0</cx:pt>
          <cx:pt idx="322039">94</cx:pt>
          <cx:pt idx="322040">0</cx:pt>
          <cx:pt idx="322041">72</cx:pt>
          <cx:pt idx="322042">0</cx:pt>
          <cx:pt idx="322043">183</cx:pt>
          <cx:pt idx="322044">85</cx:pt>
          <cx:pt idx="322045">13</cx:pt>
          <cx:pt idx="322046">20</cx:pt>
          <cx:pt idx="322047">78</cx:pt>
          <cx:pt idx="322048">0</cx:pt>
          <cx:pt idx="322049">0</cx:pt>
          <cx:pt idx="322050">116</cx:pt>
          <cx:pt idx="322051">0</cx:pt>
          <cx:pt idx="322052">9</cx:pt>
          <cx:pt idx="322053">28</cx:pt>
          <cx:pt idx="322054">0</cx:pt>
          <cx:pt idx="322055">47</cx:pt>
          <cx:pt idx="322056">8</cx:pt>
          <cx:pt idx="322057">32</cx:pt>
          <cx:pt idx="322058">0</cx:pt>
          <cx:pt idx="322059">452</cx:pt>
          <cx:pt idx="322060">13</cx:pt>
          <cx:pt idx="322061">13</cx:pt>
          <cx:pt idx="322062">164</cx:pt>
          <cx:pt idx="322063">77</cx:pt>
          <cx:pt idx="322064">48</cx:pt>
          <cx:pt idx="322065">138</cx:pt>
          <cx:pt idx="322066">0</cx:pt>
          <cx:pt idx="322067">0</cx:pt>
          <cx:pt idx="322068">144</cx:pt>
          <cx:pt idx="322069">21</cx:pt>
          <cx:pt idx="322070">62</cx:pt>
          <cx:pt idx="322071">0</cx:pt>
          <cx:pt idx="322072">10</cx:pt>
          <cx:pt idx="322073">103</cx:pt>
          <cx:pt idx="322074">3</cx:pt>
          <cx:pt idx="322075">0</cx:pt>
          <cx:pt idx="322076">0</cx:pt>
          <cx:pt idx="322077">7</cx:pt>
          <cx:pt idx="322078">1</cx:pt>
          <cx:pt idx="322079">0</cx:pt>
          <cx:pt idx="322080">0</cx:pt>
          <cx:pt idx="322081">0</cx:pt>
          <cx:pt idx="322082">0</cx:pt>
          <cx:pt idx="322083">16</cx:pt>
          <cx:pt idx="322084">41</cx:pt>
          <cx:pt idx="322085">1</cx:pt>
          <cx:pt idx="322086">5</cx:pt>
          <cx:pt idx="322087">33</cx:pt>
          <cx:pt idx="322088">57</cx:pt>
          <cx:pt idx="322089">1</cx:pt>
          <cx:pt idx="322090">1</cx:pt>
          <cx:pt idx="322091">0</cx:pt>
          <cx:pt idx="322092">0</cx:pt>
          <cx:pt idx="322093">0</cx:pt>
          <cx:pt idx="322094">0</cx:pt>
          <cx:pt idx="322095">0</cx:pt>
          <cx:pt idx="322096">3</cx:pt>
          <cx:pt idx="322097">0</cx:pt>
          <cx:pt idx="322098">0</cx:pt>
          <cx:pt idx="322099">0</cx:pt>
          <cx:pt idx="322100">141</cx:pt>
          <cx:pt idx="322101">0</cx:pt>
          <cx:pt idx="322102">64</cx:pt>
          <cx:pt idx="322103">0</cx:pt>
          <cx:pt idx="322104">7</cx:pt>
          <cx:pt idx="322105">75</cx:pt>
          <cx:pt idx="322106">0</cx:pt>
          <cx:pt idx="322107">22</cx:pt>
          <cx:pt idx="322108">28</cx:pt>
          <cx:pt idx="322109">0</cx:pt>
          <cx:pt idx="322110">71</cx:pt>
          <cx:pt idx="322111">10</cx:pt>
          <cx:pt idx="322112">48</cx:pt>
          <cx:pt idx="322113">1</cx:pt>
          <cx:pt idx="322114">261</cx:pt>
          <cx:pt idx="322115">149</cx:pt>
          <cx:pt idx="322116">3</cx:pt>
          <cx:pt idx="322117">0</cx:pt>
          <cx:pt idx="322118">85</cx:pt>
          <cx:pt idx="322119">17</cx:pt>
          <cx:pt idx="322120">1</cx:pt>
          <cx:pt idx="322121">19</cx:pt>
          <cx:pt idx="322122">1</cx:pt>
          <cx:pt idx="322123">15</cx:pt>
          <cx:pt idx="322124">1</cx:pt>
          <cx:pt idx="322125">2</cx:pt>
          <cx:pt idx="322126">111</cx:pt>
          <cx:pt idx="322127">21</cx:pt>
          <cx:pt idx="322128">12</cx:pt>
          <cx:pt idx="322129">45</cx:pt>
          <cx:pt idx="322130">43</cx:pt>
          <cx:pt idx="322131">15</cx:pt>
          <cx:pt idx="322132">14</cx:pt>
          <cx:pt idx="322133">4</cx:pt>
          <cx:pt idx="322134">16</cx:pt>
          <cx:pt idx="322135">28</cx:pt>
          <cx:pt idx="322136">14</cx:pt>
          <cx:pt idx="322137">2</cx:pt>
          <cx:pt idx="322138">23</cx:pt>
          <cx:pt idx="322139">0</cx:pt>
          <cx:pt idx="322140">1</cx:pt>
          <cx:pt idx="322141">270</cx:pt>
          <cx:pt idx="322142">21</cx:pt>
          <cx:pt idx="322143">173</cx:pt>
          <cx:pt idx="322144">115</cx:pt>
          <cx:pt idx="322145">1</cx:pt>
          <cx:pt idx="322146">197</cx:pt>
          <cx:pt idx="322147">0</cx:pt>
          <cx:pt idx="322148">1</cx:pt>
          <cx:pt idx="322149">90</cx:pt>
          <cx:pt idx="322150">0</cx:pt>
          <cx:pt idx="322151">29</cx:pt>
          <cx:pt idx="322152">91</cx:pt>
          <cx:pt idx="322153">1</cx:pt>
          <cx:pt idx="322154">71</cx:pt>
          <cx:pt idx="322155">0</cx:pt>
          <cx:pt idx="322156">70</cx:pt>
          <cx:pt idx="322157">49</cx:pt>
          <cx:pt idx="322158">99</cx:pt>
          <cx:pt idx="322159">0</cx:pt>
          <cx:pt idx="322160">47</cx:pt>
          <cx:pt idx="322161">4</cx:pt>
          <cx:pt idx="322162">27</cx:pt>
          <cx:pt idx="322163">0</cx:pt>
          <cx:pt idx="322164">0</cx:pt>
          <cx:pt idx="322165">20</cx:pt>
          <cx:pt idx="322166">45</cx:pt>
          <cx:pt idx="322167">233</cx:pt>
          <cx:pt idx="322168">146</cx:pt>
          <cx:pt idx="322169">14</cx:pt>
          <cx:pt idx="322170">31</cx:pt>
          <cx:pt idx="322171">65</cx:pt>
          <cx:pt idx="322172">0</cx:pt>
          <cx:pt idx="322173">15</cx:pt>
          <cx:pt idx="322174">6</cx:pt>
          <cx:pt idx="322175">21</cx:pt>
          <cx:pt idx="322176">13</cx:pt>
          <cx:pt idx="322177">1</cx:pt>
          <cx:pt idx="322178">25</cx:pt>
          <cx:pt idx="322179">2</cx:pt>
          <cx:pt idx="322180">5</cx:pt>
          <cx:pt idx="322181">402</cx:pt>
          <cx:pt idx="322182">131</cx:pt>
          <cx:pt idx="322183">659</cx:pt>
          <cx:pt idx="322184">0</cx:pt>
          <cx:pt idx="322185">0</cx:pt>
          <cx:pt idx="322186">21</cx:pt>
          <cx:pt idx="322187">82</cx:pt>
          <cx:pt idx="322188">224</cx:pt>
          <cx:pt idx="322189">0</cx:pt>
          <cx:pt idx="322190">1</cx:pt>
          <cx:pt idx="322191">0</cx:pt>
          <cx:pt idx="322192">0</cx:pt>
          <cx:pt idx="322193">4</cx:pt>
          <cx:pt idx="322194">0</cx:pt>
          <cx:pt idx="322195">0</cx:pt>
          <cx:pt idx="322196">17</cx:pt>
          <cx:pt idx="322197">134</cx:pt>
          <cx:pt idx="322198">98</cx:pt>
          <cx:pt idx="322199">4</cx:pt>
          <cx:pt idx="322200">10</cx:pt>
          <cx:pt idx="322201">0</cx:pt>
          <cx:pt idx="322202">41</cx:pt>
          <cx:pt idx="322203">1</cx:pt>
          <cx:pt idx="322204">4</cx:pt>
          <cx:pt idx="322205">8</cx:pt>
          <cx:pt idx="322206">6</cx:pt>
          <cx:pt idx="322207">9</cx:pt>
          <cx:pt idx="322208">231</cx:pt>
          <cx:pt idx="322209">3</cx:pt>
          <cx:pt idx="322210">119</cx:pt>
          <cx:pt idx="322211">96</cx:pt>
          <cx:pt idx="322212">11</cx:pt>
          <cx:pt idx="322213">12</cx:pt>
          <cx:pt idx="322214">80</cx:pt>
          <cx:pt idx="322215">33</cx:pt>
          <cx:pt idx="322216">0</cx:pt>
          <cx:pt idx="322217">138</cx:pt>
          <cx:pt idx="322218">51</cx:pt>
          <cx:pt idx="322219">168</cx:pt>
          <cx:pt idx="322220">2</cx:pt>
          <cx:pt idx="322221">39</cx:pt>
          <cx:pt idx="322222">584</cx:pt>
          <cx:pt idx="322223">0</cx:pt>
          <cx:pt idx="322224">3</cx:pt>
          <cx:pt idx="322225">0</cx:pt>
          <cx:pt idx="322226">99</cx:pt>
          <cx:pt idx="322227">33</cx:pt>
          <cx:pt idx="322228">3</cx:pt>
          <cx:pt idx="322229">0</cx:pt>
          <cx:pt idx="322230">1</cx:pt>
          <cx:pt idx="322231">0</cx:pt>
          <cx:pt idx="322232">46</cx:pt>
          <cx:pt idx="322233">82</cx:pt>
          <cx:pt idx="322234">0</cx:pt>
          <cx:pt idx="322235">392</cx:pt>
          <cx:pt idx="322236">7</cx:pt>
          <cx:pt idx="322237">0</cx:pt>
          <cx:pt idx="322238">124</cx:pt>
          <cx:pt idx="322239">0</cx:pt>
          <cx:pt idx="322240">0</cx:pt>
          <cx:pt idx="322241">14</cx:pt>
          <cx:pt idx="322242">0</cx:pt>
          <cx:pt idx="322243">0</cx:pt>
          <cx:pt idx="322244">1</cx:pt>
          <cx:pt idx="322245">0</cx:pt>
          <cx:pt idx="322246">14</cx:pt>
          <cx:pt idx="322247">25</cx:pt>
          <cx:pt idx="322248">158</cx:pt>
          <cx:pt idx="322249">0</cx:pt>
          <cx:pt idx="322250">0</cx:pt>
          <cx:pt idx="322251">0</cx:pt>
          <cx:pt idx="322252">0</cx:pt>
          <cx:pt idx="322253">6</cx:pt>
          <cx:pt idx="322254">9</cx:pt>
          <cx:pt idx="322255">1</cx:pt>
          <cx:pt idx="322256">3</cx:pt>
          <cx:pt idx="322257">35</cx:pt>
          <cx:pt idx="322258">0</cx:pt>
          <cx:pt idx="322259">17</cx:pt>
          <cx:pt idx="322260">152</cx:pt>
          <cx:pt idx="322261">2</cx:pt>
          <cx:pt idx="322262">16</cx:pt>
          <cx:pt idx="322263">45</cx:pt>
          <cx:pt idx="322264">24</cx:pt>
          <cx:pt idx="322265">191</cx:pt>
          <cx:pt idx="322266">3</cx:pt>
          <cx:pt idx="322267">0</cx:pt>
          <cx:pt idx="322268">2</cx:pt>
          <cx:pt idx="322269">2</cx:pt>
          <cx:pt idx="322270">37</cx:pt>
          <cx:pt idx="322271">3</cx:pt>
          <cx:pt idx="322272">0</cx:pt>
          <cx:pt idx="322273">23</cx:pt>
          <cx:pt idx="322274">0</cx:pt>
          <cx:pt idx="322275">0</cx:pt>
          <cx:pt idx="322276">66</cx:pt>
          <cx:pt idx="322277">0</cx:pt>
          <cx:pt idx="322278">118</cx:pt>
          <cx:pt idx="322279">0</cx:pt>
          <cx:pt idx="322280">459</cx:pt>
          <cx:pt idx="322281">17</cx:pt>
          <cx:pt idx="322282">159</cx:pt>
          <cx:pt idx="322283">84</cx:pt>
          <cx:pt idx="322284">0</cx:pt>
          <cx:pt idx="322285">220</cx:pt>
          <cx:pt idx="322286">14</cx:pt>
          <cx:pt idx="322287">1</cx:pt>
          <cx:pt idx="322288">10</cx:pt>
          <cx:pt idx="322289">3</cx:pt>
          <cx:pt idx="322290">2</cx:pt>
          <cx:pt idx="322291">0</cx:pt>
          <cx:pt idx="322292">33</cx:pt>
          <cx:pt idx="322293">11</cx:pt>
          <cx:pt idx="322294">1</cx:pt>
          <cx:pt idx="322295">7</cx:pt>
          <cx:pt idx="322296">136</cx:pt>
          <cx:pt idx="322297">29</cx:pt>
          <cx:pt idx="322298">0</cx:pt>
          <cx:pt idx="322299">8</cx:pt>
          <cx:pt idx="322300">1</cx:pt>
          <cx:pt idx="322301">3</cx:pt>
          <cx:pt idx="322302">1</cx:pt>
          <cx:pt idx="322303">0</cx:pt>
          <cx:pt idx="322304">0</cx:pt>
          <cx:pt idx="322305">8</cx:pt>
          <cx:pt idx="322306">1</cx:pt>
          <cx:pt idx="322307">2</cx:pt>
          <cx:pt idx="322308">0</cx:pt>
          <cx:pt idx="322309">0</cx:pt>
          <cx:pt idx="322310">0</cx:pt>
          <cx:pt idx="322311">3</cx:pt>
          <cx:pt idx="322312">4</cx:pt>
          <cx:pt idx="322313">9</cx:pt>
          <cx:pt idx="322314">1</cx:pt>
          <cx:pt idx="322315">22</cx:pt>
          <cx:pt idx="322316">0</cx:pt>
          <cx:pt idx="322317">0</cx:pt>
          <cx:pt idx="322318">200</cx:pt>
          <cx:pt idx="322319">0</cx:pt>
          <cx:pt idx="322320">0</cx:pt>
          <cx:pt idx="322321">1</cx:pt>
          <cx:pt idx="322322">1</cx:pt>
          <cx:pt idx="322323">8</cx:pt>
          <cx:pt idx="322324">54</cx:pt>
          <cx:pt idx="322325">2</cx:pt>
          <cx:pt idx="322326">53</cx:pt>
          <cx:pt idx="322327">10</cx:pt>
          <cx:pt idx="322328">0</cx:pt>
          <cx:pt idx="322329">0</cx:pt>
          <cx:pt idx="322330">52</cx:pt>
          <cx:pt idx="322331">26</cx:pt>
          <cx:pt idx="322332">97</cx:pt>
          <cx:pt idx="322333">0</cx:pt>
          <cx:pt idx="322334">0</cx:pt>
          <cx:pt idx="322335">51</cx:pt>
          <cx:pt idx="322336">86</cx:pt>
          <cx:pt idx="322337">17</cx:pt>
          <cx:pt idx="322338">0</cx:pt>
          <cx:pt idx="322339">132</cx:pt>
          <cx:pt idx="322340">272</cx:pt>
          <cx:pt idx="322341">7</cx:pt>
          <cx:pt idx="322342">2</cx:pt>
          <cx:pt idx="322343">0</cx:pt>
          <cx:pt idx="322344">13</cx:pt>
          <cx:pt idx="322345">0</cx:pt>
          <cx:pt idx="322346">0</cx:pt>
          <cx:pt idx="322347">7</cx:pt>
          <cx:pt idx="322348">0</cx:pt>
          <cx:pt idx="322349">0</cx:pt>
          <cx:pt idx="322350">0</cx:pt>
          <cx:pt idx="322351">0</cx:pt>
          <cx:pt idx="322352">100</cx:pt>
          <cx:pt idx="322353">1</cx:pt>
          <cx:pt idx="322354">10</cx:pt>
          <cx:pt idx="322355">0</cx:pt>
          <cx:pt idx="322356">59</cx:pt>
          <cx:pt idx="322357">0</cx:pt>
          <cx:pt idx="322358">1</cx:pt>
          <cx:pt idx="322359">16</cx:pt>
          <cx:pt idx="322360">1</cx:pt>
          <cx:pt idx="322361">70</cx:pt>
          <cx:pt idx="322362">47</cx:pt>
          <cx:pt idx="322363">0</cx:pt>
          <cx:pt idx="322364">76</cx:pt>
          <cx:pt idx="322365">365</cx:pt>
          <cx:pt idx="322366">86</cx:pt>
          <cx:pt idx="322367">4</cx:pt>
          <cx:pt idx="322368">2</cx:pt>
          <cx:pt idx="322369">313</cx:pt>
          <cx:pt idx="322370">88</cx:pt>
          <cx:pt idx="322371">210</cx:pt>
          <cx:pt idx="322372">101</cx:pt>
          <cx:pt idx="322373">22</cx:pt>
          <cx:pt idx="322374">19</cx:pt>
          <cx:pt idx="322375">34</cx:pt>
          <cx:pt idx="322376">1</cx:pt>
          <cx:pt idx="322377">1</cx:pt>
          <cx:pt idx="322378">35</cx:pt>
          <cx:pt idx="322379">0</cx:pt>
          <cx:pt idx="322380">0</cx:pt>
          <cx:pt idx="322381">23</cx:pt>
          <cx:pt idx="322382">0</cx:pt>
          <cx:pt idx="322383">0</cx:pt>
          <cx:pt idx="322384">21</cx:pt>
          <cx:pt idx="322385">6</cx:pt>
          <cx:pt idx="322386">1</cx:pt>
          <cx:pt idx="322387">0</cx:pt>
          <cx:pt idx="322388">54</cx:pt>
          <cx:pt idx="322389">0</cx:pt>
          <cx:pt idx="322390">0</cx:pt>
          <cx:pt idx="322391">69</cx:pt>
          <cx:pt idx="322392">126</cx:pt>
          <cx:pt idx="322393">149</cx:pt>
          <cx:pt idx="322394">39</cx:pt>
          <cx:pt idx="322395">1</cx:pt>
          <cx:pt idx="322396">161</cx:pt>
          <cx:pt idx="322397">1</cx:pt>
          <cx:pt idx="322398">0</cx:pt>
          <cx:pt idx="322399">0</cx:pt>
          <cx:pt idx="322400">113</cx:pt>
          <cx:pt idx="322401">9</cx:pt>
          <cx:pt idx="322402">15</cx:pt>
          <cx:pt idx="322403">0</cx:pt>
          <cx:pt idx="322404">88</cx:pt>
          <cx:pt idx="322405">0</cx:pt>
          <cx:pt idx="322406">20</cx:pt>
          <cx:pt idx="322407">22</cx:pt>
          <cx:pt idx="322408">20</cx:pt>
          <cx:pt idx="322409">101</cx:pt>
          <cx:pt idx="322410">0</cx:pt>
          <cx:pt idx="322411">28</cx:pt>
          <cx:pt idx="322412">21</cx:pt>
          <cx:pt idx="322413">0</cx:pt>
          <cx:pt idx="322414">154</cx:pt>
          <cx:pt idx="322415">7</cx:pt>
          <cx:pt idx="322416">0</cx:pt>
          <cx:pt idx="322417">0</cx:pt>
          <cx:pt idx="322418">85</cx:pt>
          <cx:pt idx="322419">16</cx:pt>
          <cx:pt idx="322420">7</cx:pt>
          <cx:pt idx="322421">0</cx:pt>
          <cx:pt idx="322422">13</cx:pt>
          <cx:pt idx="322423">0</cx:pt>
          <cx:pt idx="322424">13</cx:pt>
          <cx:pt idx="322425">246</cx:pt>
          <cx:pt idx="322426">0</cx:pt>
          <cx:pt idx="322427">1</cx:pt>
          <cx:pt idx="322428">5</cx:pt>
          <cx:pt idx="322429">0</cx:pt>
          <cx:pt idx="322430">4</cx:pt>
          <cx:pt idx="322431">17</cx:pt>
          <cx:pt idx="322432">265</cx:pt>
          <cx:pt idx="322433">0</cx:pt>
          <cx:pt idx="322434">160</cx:pt>
          <cx:pt idx="322435">0</cx:pt>
          <cx:pt idx="322436">192</cx:pt>
          <cx:pt idx="322437">90</cx:pt>
          <cx:pt idx="322438">11</cx:pt>
          <cx:pt idx="322439">14</cx:pt>
          <cx:pt idx="322440">124</cx:pt>
          <cx:pt idx="322441">232</cx:pt>
          <cx:pt idx="322442">44</cx:pt>
          <cx:pt idx="322443">177</cx:pt>
          <cx:pt idx="322444">164</cx:pt>
          <cx:pt idx="322445">93</cx:pt>
          <cx:pt idx="322446">5</cx:pt>
          <cx:pt idx="322447">0</cx:pt>
          <cx:pt idx="322448">40</cx:pt>
          <cx:pt idx="322449">706</cx:pt>
          <cx:pt idx="322450">8</cx:pt>
          <cx:pt idx="322451">1</cx:pt>
          <cx:pt idx="322452">1</cx:pt>
          <cx:pt idx="322453">3</cx:pt>
          <cx:pt idx="322454">0</cx:pt>
          <cx:pt idx="322455">7</cx:pt>
          <cx:pt idx="322456">0</cx:pt>
          <cx:pt idx="322457">21</cx:pt>
          <cx:pt idx="322458">97</cx:pt>
          <cx:pt idx="322459">154</cx:pt>
          <cx:pt idx="322460">14</cx:pt>
          <cx:pt idx="322461">2</cx:pt>
          <cx:pt idx="322462">2</cx:pt>
          <cx:pt idx="322463">34</cx:pt>
          <cx:pt idx="322464">0</cx:pt>
          <cx:pt idx="322465">33</cx:pt>
          <cx:pt idx="322466">0</cx:pt>
          <cx:pt idx="322467">98</cx:pt>
          <cx:pt idx="322468">0</cx:pt>
          <cx:pt idx="322469">0</cx:pt>
          <cx:pt idx="322470">0</cx:pt>
          <cx:pt idx="322471">0</cx:pt>
          <cx:pt idx="322472">365</cx:pt>
          <cx:pt idx="322473">1</cx:pt>
          <cx:pt idx="322474">22</cx:pt>
          <cx:pt idx="322475">70</cx:pt>
          <cx:pt idx="322476">28</cx:pt>
          <cx:pt idx="322477">2</cx:pt>
          <cx:pt idx="322478">13</cx:pt>
          <cx:pt idx="322479">1</cx:pt>
          <cx:pt idx="322480">50</cx:pt>
          <cx:pt idx="322481">29</cx:pt>
          <cx:pt idx="322482">0</cx:pt>
          <cx:pt idx="322483">45</cx:pt>
          <cx:pt idx="322484">0</cx:pt>
          <cx:pt idx="322485">1</cx:pt>
          <cx:pt idx="322486">53</cx:pt>
          <cx:pt idx="322487">12</cx:pt>
          <cx:pt idx="322488">1</cx:pt>
          <cx:pt idx="322489">120</cx:pt>
          <cx:pt idx="322490">152</cx:pt>
          <cx:pt idx="322491">0</cx:pt>
          <cx:pt idx="322492">4</cx:pt>
          <cx:pt idx="322493">1</cx:pt>
          <cx:pt idx="322494">0</cx:pt>
          <cx:pt idx="322495">2</cx:pt>
          <cx:pt idx="322496">3</cx:pt>
          <cx:pt idx="322497">7</cx:pt>
          <cx:pt idx="322498">160</cx:pt>
          <cx:pt idx="322499">0</cx:pt>
          <cx:pt idx="322500">1</cx:pt>
          <cx:pt idx="322501">1</cx:pt>
          <cx:pt idx="322502">47</cx:pt>
          <cx:pt idx="322503">0</cx:pt>
          <cx:pt idx="322504">20</cx:pt>
          <cx:pt idx="322505">8</cx:pt>
          <cx:pt idx="322506">24</cx:pt>
          <cx:pt idx="322507">1</cx:pt>
          <cx:pt idx="322508">8</cx:pt>
          <cx:pt idx="322509">14</cx:pt>
          <cx:pt idx="322510">199</cx:pt>
          <cx:pt idx="322511">0</cx:pt>
          <cx:pt idx="322512">157</cx:pt>
          <cx:pt idx="322513">57</cx:pt>
          <cx:pt idx="322514">1</cx:pt>
          <cx:pt idx="322515">85</cx:pt>
          <cx:pt idx="322516">32</cx:pt>
          <cx:pt idx="322517">4</cx:pt>
          <cx:pt idx="322518">0</cx:pt>
          <cx:pt idx="322519">1</cx:pt>
          <cx:pt idx="322520">22</cx:pt>
          <cx:pt idx="322521">1010</cx:pt>
          <cx:pt idx="322522">17</cx:pt>
          <cx:pt idx="322523">0</cx:pt>
          <cx:pt idx="322524">0</cx:pt>
          <cx:pt idx="322525">0</cx:pt>
          <cx:pt idx="322526">1</cx:pt>
          <cx:pt idx="322527">27</cx:pt>
          <cx:pt idx="322528">11</cx:pt>
          <cx:pt idx="322529">0</cx:pt>
          <cx:pt idx="322530">10</cx:pt>
          <cx:pt idx="322531">71</cx:pt>
          <cx:pt idx="322532">30</cx:pt>
          <cx:pt idx="322533">8</cx:pt>
          <cx:pt idx="322534">1</cx:pt>
          <cx:pt idx="322535">0</cx:pt>
          <cx:pt idx="322536">24</cx:pt>
          <cx:pt idx="322537">1</cx:pt>
          <cx:pt idx="322538">2</cx:pt>
          <cx:pt idx="322539">9</cx:pt>
          <cx:pt idx="322540">7</cx:pt>
          <cx:pt idx="322541">79</cx:pt>
          <cx:pt idx="322542">1</cx:pt>
          <cx:pt idx="322543">7</cx:pt>
          <cx:pt idx="322544">0</cx:pt>
          <cx:pt idx="322545">20</cx:pt>
          <cx:pt idx="322546">70</cx:pt>
          <cx:pt idx="322547">0</cx:pt>
          <cx:pt idx="322548">0</cx:pt>
          <cx:pt idx="322549">4</cx:pt>
          <cx:pt idx="322550">16</cx:pt>
          <cx:pt idx="322551">11</cx:pt>
          <cx:pt idx="322552">72</cx:pt>
          <cx:pt idx="322553">8</cx:pt>
          <cx:pt idx="322554">10</cx:pt>
          <cx:pt idx="322555">54</cx:pt>
          <cx:pt idx="322556">28</cx:pt>
          <cx:pt idx="322557">58</cx:pt>
          <cx:pt idx="322558">99</cx:pt>
          <cx:pt idx="322559">6</cx:pt>
          <cx:pt idx="322560">1</cx:pt>
          <cx:pt idx="322561">14</cx:pt>
          <cx:pt idx="322562">21</cx:pt>
          <cx:pt idx="322563">28</cx:pt>
          <cx:pt idx="322564">0</cx:pt>
          <cx:pt idx="322565">5</cx:pt>
          <cx:pt idx="322566">0</cx:pt>
          <cx:pt idx="322567">0</cx:pt>
          <cx:pt idx="322568">237</cx:pt>
          <cx:pt idx="322569">12</cx:pt>
          <cx:pt idx="322570">115</cx:pt>
          <cx:pt idx="322571">0</cx:pt>
          <cx:pt idx="322572">0</cx:pt>
          <cx:pt idx="322573">39</cx:pt>
          <cx:pt idx="322574">0</cx:pt>
          <cx:pt idx="322575">0</cx:pt>
          <cx:pt idx="322576">9</cx:pt>
          <cx:pt idx="322577">7</cx:pt>
          <cx:pt idx="322578">83</cx:pt>
          <cx:pt idx="322579">44</cx:pt>
          <cx:pt idx="322580">61</cx:pt>
          <cx:pt idx="322581">5</cx:pt>
          <cx:pt idx="322582">1</cx:pt>
          <cx:pt idx="322583">0</cx:pt>
          <cx:pt idx="322584">7</cx:pt>
          <cx:pt idx="322585">597</cx:pt>
          <cx:pt idx="322586">1</cx:pt>
          <cx:pt idx="322587">7</cx:pt>
          <cx:pt idx="322588">35</cx:pt>
          <cx:pt idx="322589">1</cx:pt>
          <cx:pt idx="322590">0</cx:pt>
          <cx:pt idx="322591">4</cx:pt>
          <cx:pt idx="322592">1</cx:pt>
          <cx:pt idx="322593">24</cx:pt>
          <cx:pt idx="322594">3</cx:pt>
          <cx:pt idx="322595">9</cx:pt>
          <cx:pt idx="322596">76</cx:pt>
          <cx:pt idx="322597">200</cx:pt>
          <cx:pt idx="322598">0</cx:pt>
          <cx:pt idx="322599">16</cx:pt>
          <cx:pt idx="322600">532</cx:pt>
          <cx:pt idx="322601">42</cx:pt>
          <cx:pt idx="322602">0</cx:pt>
          <cx:pt idx="322603">0</cx:pt>
          <cx:pt idx="322604">8</cx:pt>
          <cx:pt idx="322605">1</cx:pt>
          <cx:pt idx="322606">35</cx:pt>
          <cx:pt idx="322607">54</cx:pt>
          <cx:pt idx="322608">0</cx:pt>
          <cx:pt idx="322609">2</cx:pt>
          <cx:pt idx="322610">0</cx:pt>
          <cx:pt idx="322611">4</cx:pt>
          <cx:pt idx="322612">24</cx:pt>
          <cx:pt idx="322613">7</cx:pt>
          <cx:pt idx="322614">39</cx:pt>
          <cx:pt idx="322615">248</cx:pt>
          <cx:pt idx="322616">1</cx:pt>
          <cx:pt idx="322617">38</cx:pt>
          <cx:pt idx="322618">30</cx:pt>
          <cx:pt idx="322619">0</cx:pt>
          <cx:pt idx="322620">4</cx:pt>
          <cx:pt idx="322621">2</cx:pt>
          <cx:pt idx="322622">0</cx:pt>
          <cx:pt idx="322623">30</cx:pt>
          <cx:pt idx="322624">3</cx:pt>
          <cx:pt idx="322625">77</cx:pt>
          <cx:pt idx="322626">24</cx:pt>
          <cx:pt idx="322627">9</cx:pt>
          <cx:pt idx="322628">38</cx:pt>
          <cx:pt idx="322629">46</cx:pt>
          <cx:pt idx="322630">0</cx:pt>
          <cx:pt idx="322631">46</cx:pt>
          <cx:pt idx="322632">2</cx:pt>
          <cx:pt idx="322633">0</cx:pt>
          <cx:pt idx="322634">22</cx:pt>
          <cx:pt idx="322635">15</cx:pt>
          <cx:pt idx="322636">7</cx:pt>
          <cx:pt idx="322637">31</cx:pt>
          <cx:pt idx="322638">7</cx:pt>
          <cx:pt idx="322639">0</cx:pt>
          <cx:pt idx="322640">1</cx:pt>
          <cx:pt idx="322641">0</cx:pt>
          <cx:pt idx="322642">6</cx:pt>
          <cx:pt idx="322643">228</cx:pt>
          <cx:pt idx="322644">55</cx:pt>
          <cx:pt idx="322645">0</cx:pt>
          <cx:pt idx="322646">26</cx:pt>
          <cx:pt idx="322647">512</cx:pt>
          <cx:pt idx="322648">2</cx:pt>
          <cx:pt idx="322649">0</cx:pt>
          <cx:pt idx="322650">20</cx:pt>
          <cx:pt idx="322651">5</cx:pt>
          <cx:pt idx="322652">1</cx:pt>
          <cx:pt idx="322653">4</cx:pt>
          <cx:pt idx="322654">150</cx:pt>
          <cx:pt idx="322655">0</cx:pt>
          <cx:pt idx="322656">139</cx:pt>
          <cx:pt idx="322657">17</cx:pt>
          <cx:pt idx="322658">0</cx:pt>
          <cx:pt idx="322659">0</cx:pt>
          <cx:pt idx="322660">10</cx:pt>
          <cx:pt idx="322661">13</cx:pt>
          <cx:pt idx="322662">86</cx:pt>
          <cx:pt idx="322663">1</cx:pt>
          <cx:pt idx="322664">10</cx:pt>
          <cx:pt idx="322665">0</cx:pt>
          <cx:pt idx="322666">4</cx:pt>
          <cx:pt idx="322667">39</cx:pt>
          <cx:pt idx="322668">8</cx:pt>
          <cx:pt idx="322669">1</cx:pt>
          <cx:pt idx="322670">8</cx:pt>
          <cx:pt idx="322671">22</cx:pt>
          <cx:pt idx="322672">21</cx:pt>
          <cx:pt idx="322673">16</cx:pt>
          <cx:pt idx="322674">95</cx:pt>
          <cx:pt idx="322675">1</cx:pt>
          <cx:pt idx="322676">36</cx:pt>
          <cx:pt idx="322677">2</cx:pt>
          <cx:pt idx="322678">7</cx:pt>
          <cx:pt idx="322679">0</cx:pt>
          <cx:pt idx="322680">60</cx:pt>
          <cx:pt idx="322681">0</cx:pt>
          <cx:pt idx="322682">1</cx:pt>
          <cx:pt idx="322683">0</cx:pt>
          <cx:pt idx="322684">17</cx:pt>
          <cx:pt idx="322685">0</cx:pt>
          <cx:pt idx="322686">17</cx:pt>
          <cx:pt idx="322687">4</cx:pt>
          <cx:pt idx="322688">0</cx:pt>
          <cx:pt idx="322689">7</cx:pt>
          <cx:pt idx="322690">0</cx:pt>
          <cx:pt idx="322691">140</cx:pt>
          <cx:pt idx="322692">12</cx:pt>
          <cx:pt idx="322693">1</cx:pt>
          <cx:pt idx="322694">7</cx:pt>
          <cx:pt idx="322695">10</cx:pt>
          <cx:pt idx="322696">18</cx:pt>
          <cx:pt idx="322697">46</cx:pt>
          <cx:pt idx="322698">0</cx:pt>
          <cx:pt idx="322699">0</cx:pt>
          <cx:pt idx="322700">160</cx:pt>
          <cx:pt idx="322701">36</cx:pt>
          <cx:pt idx="322702">0</cx:pt>
          <cx:pt idx="322703">28</cx:pt>
          <cx:pt idx="322704">1</cx:pt>
          <cx:pt idx="322705">0</cx:pt>
          <cx:pt idx="322706">6</cx:pt>
          <cx:pt idx="322707">0</cx:pt>
          <cx:pt idx="322708">21</cx:pt>
          <cx:pt idx="322709">0</cx:pt>
          <cx:pt idx="322710">0</cx:pt>
          <cx:pt idx="322711">10</cx:pt>
          <cx:pt idx="322712">24</cx:pt>
          <cx:pt idx="322713">49</cx:pt>
          <cx:pt idx="322714">80</cx:pt>
          <cx:pt idx="322715">56</cx:pt>
          <cx:pt idx="322716">143</cx:pt>
          <cx:pt idx="322717">46</cx:pt>
          <cx:pt idx="322718">56</cx:pt>
          <cx:pt idx="322719">79</cx:pt>
          <cx:pt idx="322720">126</cx:pt>
          <cx:pt idx="322721">0</cx:pt>
          <cx:pt idx="322722">1</cx:pt>
          <cx:pt idx="322723">0</cx:pt>
          <cx:pt idx="322724">0</cx:pt>
          <cx:pt idx="322725">40</cx:pt>
          <cx:pt idx="322726">2</cx:pt>
          <cx:pt idx="322727">0</cx:pt>
          <cx:pt idx="322728">14</cx:pt>
          <cx:pt idx="322729">36</cx:pt>
          <cx:pt idx="322730">0</cx:pt>
          <cx:pt idx="322731">2</cx:pt>
          <cx:pt idx="322732">56</cx:pt>
          <cx:pt idx="322733">318</cx:pt>
          <cx:pt idx="322734">0</cx:pt>
          <cx:pt idx="322735">2</cx:pt>
          <cx:pt idx="322736">0</cx:pt>
          <cx:pt idx="322737">138</cx:pt>
          <cx:pt idx="322738">11</cx:pt>
          <cx:pt idx="322739">0</cx:pt>
          <cx:pt idx="322740">2</cx:pt>
          <cx:pt idx="322741">0</cx:pt>
          <cx:pt idx="322742">0</cx:pt>
          <cx:pt idx="322743">7</cx:pt>
          <cx:pt idx="322744">0</cx:pt>
          <cx:pt idx="322745">0</cx:pt>
          <cx:pt idx="322746">228</cx:pt>
          <cx:pt idx="322747">11</cx:pt>
          <cx:pt idx="322748">1</cx:pt>
          <cx:pt idx="322749">1</cx:pt>
          <cx:pt idx="322750">191</cx:pt>
          <cx:pt idx="322751">1</cx:pt>
          <cx:pt idx="322752">0</cx:pt>
          <cx:pt idx="322753">5</cx:pt>
          <cx:pt idx="322754">104</cx:pt>
          <cx:pt idx="322755">9</cx:pt>
          <cx:pt idx="322756">20</cx:pt>
          <cx:pt idx="322757">8</cx:pt>
          <cx:pt idx="322758">0</cx:pt>
          <cx:pt idx="322759">12</cx:pt>
          <cx:pt idx="322760">57</cx:pt>
          <cx:pt idx="322761">63</cx:pt>
          <cx:pt idx="322762">4</cx:pt>
          <cx:pt idx="322763">198</cx:pt>
          <cx:pt idx="322764">2</cx:pt>
          <cx:pt idx="322765">53</cx:pt>
          <cx:pt idx="322766">91</cx:pt>
          <cx:pt idx="322767">0</cx:pt>
          <cx:pt idx="322768">1</cx:pt>
          <cx:pt idx="322769">3</cx:pt>
          <cx:pt idx="322770">12</cx:pt>
          <cx:pt idx="322771">4</cx:pt>
          <cx:pt idx="322772">27</cx:pt>
          <cx:pt idx="322773">0</cx:pt>
          <cx:pt idx="322774">76</cx:pt>
          <cx:pt idx="322775">16</cx:pt>
          <cx:pt idx="322776">2</cx:pt>
          <cx:pt idx="322777">0</cx:pt>
          <cx:pt idx="322778">0</cx:pt>
          <cx:pt idx="322779">97</cx:pt>
          <cx:pt idx="322780">18</cx:pt>
          <cx:pt idx="322781">68</cx:pt>
          <cx:pt idx="322782">1</cx:pt>
          <cx:pt idx="322783">0</cx:pt>
          <cx:pt idx="322784">0</cx:pt>
          <cx:pt idx="322785">2</cx:pt>
          <cx:pt idx="322786">0</cx:pt>
          <cx:pt idx="322787">15</cx:pt>
          <cx:pt idx="322788">1</cx:pt>
          <cx:pt idx="322789">1</cx:pt>
          <cx:pt idx="322790">0</cx:pt>
          <cx:pt idx="322791">146</cx:pt>
          <cx:pt idx="322792">0</cx:pt>
          <cx:pt idx="322793">214</cx:pt>
          <cx:pt idx="322794">8</cx:pt>
          <cx:pt idx="322795">0</cx:pt>
          <cx:pt idx="322796">1</cx:pt>
          <cx:pt idx="322797">1</cx:pt>
          <cx:pt idx="322798">0</cx:pt>
          <cx:pt idx="322799">0</cx:pt>
          <cx:pt idx="322800">1</cx:pt>
          <cx:pt idx="322801">29</cx:pt>
          <cx:pt idx="322802">2</cx:pt>
          <cx:pt idx="322803">13</cx:pt>
          <cx:pt idx="322804">0</cx:pt>
          <cx:pt idx="322805">2</cx:pt>
          <cx:pt idx="322806">240</cx:pt>
          <cx:pt idx="322807">76</cx:pt>
          <cx:pt idx="322808">0</cx:pt>
          <cx:pt idx="322809">14</cx:pt>
          <cx:pt idx="322810">15</cx:pt>
          <cx:pt idx="322811">47</cx:pt>
          <cx:pt idx="322812">57</cx:pt>
          <cx:pt idx="322813">7</cx:pt>
          <cx:pt idx="322814">55</cx:pt>
          <cx:pt idx="322815">86</cx:pt>
          <cx:pt idx="322816">1</cx:pt>
          <cx:pt idx="322817">28</cx:pt>
          <cx:pt idx="322818">7</cx:pt>
          <cx:pt idx="322819">41</cx:pt>
          <cx:pt idx="322820">30</cx:pt>
          <cx:pt idx="322821">37</cx:pt>
          <cx:pt idx="322822">207</cx:pt>
          <cx:pt idx="322823">42</cx:pt>
          <cx:pt idx="322824">0</cx:pt>
          <cx:pt idx="322825">0</cx:pt>
          <cx:pt idx="322826">409</cx:pt>
          <cx:pt idx="322827">0</cx:pt>
          <cx:pt idx="322828">5</cx:pt>
          <cx:pt idx="322829">0</cx:pt>
          <cx:pt idx="322830">0</cx:pt>
          <cx:pt idx="322831">285</cx:pt>
          <cx:pt idx="322832">63</cx:pt>
          <cx:pt idx="322833">6</cx:pt>
          <cx:pt idx="322834">7</cx:pt>
          <cx:pt idx="322835">1</cx:pt>
          <cx:pt idx="322836">16</cx:pt>
          <cx:pt idx="322837">90</cx:pt>
          <cx:pt idx="322838">47</cx:pt>
          <cx:pt idx="322839">7</cx:pt>
          <cx:pt idx="322840">132</cx:pt>
          <cx:pt idx="322841">231</cx:pt>
          <cx:pt idx="322842">0</cx:pt>
          <cx:pt idx="322843">10</cx:pt>
          <cx:pt idx="322844">3</cx:pt>
          <cx:pt idx="322845">1</cx:pt>
          <cx:pt idx="322846">0</cx:pt>
          <cx:pt idx="322847">1</cx:pt>
          <cx:pt idx="322848">3</cx:pt>
          <cx:pt idx="322849">76</cx:pt>
          <cx:pt idx="322850">35</cx:pt>
          <cx:pt idx="322851">368</cx:pt>
          <cx:pt idx="322852">0</cx:pt>
          <cx:pt idx="322853">4</cx:pt>
          <cx:pt idx="322854">252</cx:pt>
          <cx:pt idx="322855">4</cx:pt>
          <cx:pt idx="322856">0</cx:pt>
          <cx:pt idx="322857">0</cx:pt>
          <cx:pt idx="322858">43</cx:pt>
          <cx:pt idx="322859">0</cx:pt>
          <cx:pt idx="322860">42</cx:pt>
          <cx:pt idx="322861">0</cx:pt>
          <cx:pt idx="322862">0</cx:pt>
          <cx:pt idx="322863">0</cx:pt>
          <cx:pt idx="322864">0</cx:pt>
          <cx:pt idx="322865">0</cx:pt>
          <cx:pt idx="322866">1</cx:pt>
          <cx:pt idx="322867">0</cx:pt>
          <cx:pt idx="322868">0</cx:pt>
          <cx:pt idx="322869">3</cx:pt>
          <cx:pt idx="322870">0</cx:pt>
          <cx:pt idx="322871">0</cx:pt>
          <cx:pt idx="322872">0</cx:pt>
          <cx:pt idx="322873">0</cx:pt>
          <cx:pt idx="322874">51</cx:pt>
          <cx:pt idx="322875">1</cx:pt>
          <cx:pt idx="322876">0</cx:pt>
          <cx:pt idx="322877">59</cx:pt>
          <cx:pt idx="322878">53</cx:pt>
          <cx:pt idx="322879">68</cx:pt>
          <cx:pt idx="322880">0</cx:pt>
          <cx:pt idx="322881">0</cx:pt>
          <cx:pt idx="322882">27</cx:pt>
          <cx:pt idx="322883">41</cx:pt>
          <cx:pt idx="322884">16</cx:pt>
          <cx:pt idx="322885">0</cx:pt>
          <cx:pt idx="322886">2</cx:pt>
          <cx:pt idx="322887">102</cx:pt>
          <cx:pt idx="322888">221</cx:pt>
          <cx:pt idx="322889">6</cx:pt>
          <cx:pt idx="322890">1</cx:pt>
          <cx:pt idx="322891">0</cx:pt>
          <cx:pt idx="322892">10</cx:pt>
          <cx:pt idx="322893">0</cx:pt>
          <cx:pt idx="322894">0</cx:pt>
          <cx:pt idx="322895">5</cx:pt>
          <cx:pt idx="322896">178</cx:pt>
          <cx:pt idx="322897">0</cx:pt>
          <cx:pt idx="322898">17</cx:pt>
          <cx:pt idx="322899">272</cx:pt>
          <cx:pt idx="322900">300</cx:pt>
          <cx:pt idx="322901">23</cx:pt>
          <cx:pt idx="322902">0</cx:pt>
          <cx:pt idx="322903">1</cx:pt>
          <cx:pt idx="322904">6</cx:pt>
          <cx:pt idx="322905">3</cx:pt>
          <cx:pt idx="322906">65</cx:pt>
          <cx:pt idx="322907">57</cx:pt>
          <cx:pt idx="322908">47</cx:pt>
          <cx:pt idx="322909">49</cx:pt>
          <cx:pt idx="322910">43</cx:pt>
          <cx:pt idx="322911">32</cx:pt>
          <cx:pt idx="322912">42</cx:pt>
          <cx:pt idx="322913">57</cx:pt>
          <cx:pt idx="322914">32</cx:pt>
          <cx:pt idx="322915">39</cx:pt>
          <cx:pt idx="322916">63</cx:pt>
          <cx:pt idx="322917">34</cx:pt>
          <cx:pt idx="322918">0</cx:pt>
          <cx:pt idx="322919">9</cx:pt>
          <cx:pt idx="322920">0</cx:pt>
          <cx:pt idx="322921">9</cx:pt>
          <cx:pt idx="322922">0</cx:pt>
          <cx:pt idx="322923">13</cx:pt>
          <cx:pt idx="322924">0</cx:pt>
          <cx:pt idx="322925">7</cx:pt>
          <cx:pt idx="322926">16</cx:pt>
          <cx:pt idx="322927">0</cx:pt>
          <cx:pt idx="322928">1</cx:pt>
          <cx:pt idx="322929">62</cx:pt>
          <cx:pt idx="322930">175</cx:pt>
          <cx:pt idx="322931">12</cx:pt>
          <cx:pt idx="322932">0</cx:pt>
          <cx:pt idx="322933">68</cx:pt>
          <cx:pt idx="322934">217</cx:pt>
          <cx:pt idx="322935">1</cx:pt>
          <cx:pt idx="322936">17</cx:pt>
          <cx:pt idx="322937">22</cx:pt>
          <cx:pt idx="322938">0</cx:pt>
          <cx:pt idx="322939">101</cx:pt>
          <cx:pt idx="322940">6</cx:pt>
          <cx:pt idx="322941">74</cx:pt>
          <cx:pt idx="322942">11</cx:pt>
          <cx:pt idx="322943">0</cx:pt>
          <cx:pt idx="322944">0</cx:pt>
          <cx:pt idx="322945">4</cx:pt>
          <cx:pt idx="322946">0</cx:pt>
          <cx:pt idx="322947">0</cx:pt>
          <cx:pt idx="322948">0</cx:pt>
          <cx:pt idx="322949">46</cx:pt>
          <cx:pt idx="322950">19</cx:pt>
          <cx:pt idx="322951">120</cx:pt>
          <cx:pt idx="322952">1</cx:pt>
          <cx:pt idx="322953">3</cx:pt>
          <cx:pt idx="322954">3</cx:pt>
          <cx:pt idx="322955">14</cx:pt>
          <cx:pt idx="322956">16</cx:pt>
          <cx:pt idx="322957">0</cx:pt>
          <cx:pt idx="322958">203</cx:pt>
          <cx:pt idx="322959">241</cx:pt>
          <cx:pt idx="322960">7</cx:pt>
          <cx:pt idx="322961">5</cx:pt>
          <cx:pt idx="322962">176</cx:pt>
          <cx:pt idx="322963">1</cx:pt>
          <cx:pt idx="322964">13</cx:pt>
          <cx:pt idx="322965">13</cx:pt>
          <cx:pt idx="322966">1</cx:pt>
          <cx:pt idx="322967">0</cx:pt>
          <cx:pt idx="322968">1</cx:pt>
          <cx:pt idx="322969">20</cx:pt>
          <cx:pt idx="322970">0</cx:pt>
          <cx:pt idx="322971">8</cx:pt>
          <cx:pt idx="322972">82</cx:pt>
          <cx:pt idx="322973">6</cx:pt>
          <cx:pt idx="322974">0</cx:pt>
          <cx:pt idx="322975">1</cx:pt>
          <cx:pt idx="322976">35</cx:pt>
          <cx:pt idx="322977">30</cx:pt>
          <cx:pt idx="322978">1</cx:pt>
          <cx:pt idx="322979">139</cx:pt>
          <cx:pt idx="322980">142</cx:pt>
          <cx:pt idx="322981">1</cx:pt>
          <cx:pt idx="322982">0</cx:pt>
          <cx:pt idx="322983">1</cx:pt>
          <cx:pt idx="322984">0</cx:pt>
          <cx:pt idx="322985">0</cx:pt>
          <cx:pt idx="322986">13</cx:pt>
          <cx:pt idx="322987">27</cx:pt>
          <cx:pt idx="322988">126</cx:pt>
          <cx:pt idx="322989">0</cx:pt>
          <cx:pt idx="322990">9</cx:pt>
          <cx:pt idx="322991">0</cx:pt>
          <cx:pt idx="322992">0</cx:pt>
          <cx:pt idx="322993">246</cx:pt>
          <cx:pt idx="322994">6</cx:pt>
          <cx:pt idx="322995">23</cx:pt>
          <cx:pt idx="322996">427</cx:pt>
          <cx:pt idx="322997">0</cx:pt>
          <cx:pt idx="322998">1</cx:pt>
          <cx:pt idx="322999">33</cx:pt>
          <cx:pt idx="323000">96</cx:pt>
          <cx:pt idx="323001">7</cx:pt>
          <cx:pt idx="323002">6</cx:pt>
          <cx:pt idx="323003">18</cx:pt>
          <cx:pt idx="323004">670</cx:pt>
          <cx:pt idx="323005">199</cx:pt>
          <cx:pt idx="323006">0</cx:pt>
          <cx:pt idx="323007">5</cx:pt>
          <cx:pt idx="323008">2</cx:pt>
          <cx:pt idx="323009">15</cx:pt>
          <cx:pt idx="323010">0</cx:pt>
          <cx:pt idx="323011">0</cx:pt>
          <cx:pt idx="323012">692</cx:pt>
          <cx:pt idx="323013">13</cx:pt>
          <cx:pt idx="323014">22</cx:pt>
          <cx:pt idx="323015">0</cx:pt>
          <cx:pt idx="323016">0</cx:pt>
          <cx:pt idx="323017">4</cx:pt>
          <cx:pt idx="323018">18</cx:pt>
          <cx:pt idx="323019">0</cx:pt>
          <cx:pt idx="323020">41</cx:pt>
          <cx:pt idx="323021">0</cx:pt>
          <cx:pt idx="323022">1</cx:pt>
          <cx:pt idx="323023">0</cx:pt>
          <cx:pt idx="323024">0</cx:pt>
          <cx:pt idx="323025">0</cx:pt>
          <cx:pt idx="323026">42</cx:pt>
          <cx:pt idx="323027">5</cx:pt>
          <cx:pt idx="323028">0</cx:pt>
          <cx:pt idx="323029">12</cx:pt>
          <cx:pt idx="323030">1</cx:pt>
          <cx:pt idx="323031">1</cx:pt>
          <cx:pt idx="323032">20</cx:pt>
          <cx:pt idx="323033">32</cx:pt>
          <cx:pt idx="323034">58</cx:pt>
          <cx:pt idx="323035">15</cx:pt>
          <cx:pt idx="323036">57</cx:pt>
          <cx:pt idx="323037">18</cx:pt>
          <cx:pt idx="323038">229</cx:pt>
          <cx:pt idx="323039">0</cx:pt>
          <cx:pt idx="323040">49</cx:pt>
          <cx:pt idx="323041">15</cx:pt>
          <cx:pt idx="323042">2</cx:pt>
          <cx:pt idx="323043">0</cx:pt>
          <cx:pt idx="323044">80</cx:pt>
          <cx:pt idx="323045">0</cx:pt>
          <cx:pt idx="323046">22</cx:pt>
          <cx:pt idx="323047">0</cx:pt>
          <cx:pt idx="323048">19</cx:pt>
          <cx:pt idx="323049">14</cx:pt>
          <cx:pt idx="323050">70</cx:pt>
          <cx:pt idx="323051">8</cx:pt>
          <cx:pt idx="323052">70</cx:pt>
          <cx:pt idx="323053">3</cx:pt>
          <cx:pt idx="323054">22</cx:pt>
          <cx:pt idx="323055">28</cx:pt>
          <cx:pt idx="323056">35</cx:pt>
          <cx:pt idx="323057">43</cx:pt>
          <cx:pt idx="323058">0</cx:pt>
          <cx:pt idx="323059">0</cx:pt>
          <cx:pt idx="323060">0</cx:pt>
          <cx:pt idx="323061">0</cx:pt>
          <cx:pt idx="323062">22</cx:pt>
          <cx:pt idx="323063">0</cx:pt>
          <cx:pt idx="323064">0</cx:pt>
          <cx:pt idx="323065">0</cx:pt>
          <cx:pt idx="323066">1</cx:pt>
          <cx:pt idx="323067">1</cx:pt>
          <cx:pt idx="323068">9</cx:pt>
          <cx:pt idx="323069">0</cx:pt>
          <cx:pt idx="323070">0</cx:pt>
          <cx:pt idx="323071">0</cx:pt>
          <cx:pt idx="323072">0</cx:pt>
          <cx:pt idx="323073">28</cx:pt>
          <cx:pt idx="323074">79</cx:pt>
          <cx:pt idx="323075">0</cx:pt>
          <cx:pt idx="323076">22</cx:pt>
          <cx:pt idx="323077">0</cx:pt>
          <cx:pt idx="323078">0</cx:pt>
          <cx:pt idx="323079">0</cx:pt>
          <cx:pt idx="323080">0</cx:pt>
          <cx:pt idx="323081">123</cx:pt>
          <cx:pt idx="323082">517</cx:pt>
          <cx:pt idx="323083">0</cx:pt>
          <cx:pt idx="323084">378</cx:pt>
          <cx:pt idx="323085">0</cx:pt>
          <cx:pt idx="323086">1</cx:pt>
          <cx:pt idx="323087">0</cx:pt>
          <cx:pt idx="323088">0</cx:pt>
          <cx:pt idx="323089">0</cx:pt>
          <cx:pt idx="323090">7</cx:pt>
          <cx:pt idx="323091">0</cx:pt>
          <cx:pt idx="323092">120</cx:pt>
          <cx:pt idx="323093">0</cx:pt>
          <cx:pt idx="323094">1</cx:pt>
          <cx:pt idx="323095">0</cx:pt>
          <cx:pt idx="323096">0</cx:pt>
          <cx:pt idx="323097">0</cx:pt>
          <cx:pt idx="323098">1</cx:pt>
          <cx:pt idx="323099">4</cx:pt>
          <cx:pt idx="323100">0</cx:pt>
          <cx:pt idx="323101">6</cx:pt>
          <cx:pt idx="323102">0</cx:pt>
          <cx:pt idx="323103">13</cx:pt>
          <cx:pt idx="323104">2</cx:pt>
          <cx:pt idx="323105">0</cx:pt>
          <cx:pt idx="323106">0</cx:pt>
          <cx:pt idx="323107">0</cx:pt>
          <cx:pt idx="323108">14</cx:pt>
          <cx:pt idx="323109">141</cx:pt>
          <cx:pt idx="323110">27</cx:pt>
          <cx:pt idx="323111">255</cx:pt>
          <cx:pt idx="323112">15</cx:pt>
          <cx:pt idx="323113">244</cx:pt>
          <cx:pt idx="323114">0</cx:pt>
          <cx:pt idx="323115">11</cx:pt>
          <cx:pt idx="323116">20</cx:pt>
          <cx:pt idx="323117">12</cx:pt>
          <cx:pt idx="323118">4</cx:pt>
          <cx:pt idx="323119">2</cx:pt>
          <cx:pt idx="323120">4</cx:pt>
          <cx:pt idx="323121">0</cx:pt>
          <cx:pt idx="323122">7</cx:pt>
          <cx:pt idx="323123">3</cx:pt>
          <cx:pt idx="323124">15</cx:pt>
          <cx:pt idx="323125">21</cx:pt>
          <cx:pt idx="323126">4</cx:pt>
          <cx:pt idx="323127">24</cx:pt>
          <cx:pt idx="323128">273</cx:pt>
          <cx:pt idx="323129">66</cx:pt>
          <cx:pt idx="323130">8</cx:pt>
          <cx:pt idx="323131">57</cx:pt>
          <cx:pt idx="323132">0</cx:pt>
          <cx:pt idx="323133">52</cx:pt>
          <cx:pt idx="323134">87</cx:pt>
          <cx:pt idx="323135">0</cx:pt>
          <cx:pt idx="323136">313</cx:pt>
          <cx:pt idx="323137">5</cx:pt>
          <cx:pt idx="323138">0</cx:pt>
          <cx:pt idx="323139">0</cx:pt>
          <cx:pt idx="323140">5</cx:pt>
          <cx:pt idx="323141">0</cx:pt>
          <cx:pt idx="323142">9</cx:pt>
          <cx:pt idx="323143">0</cx:pt>
          <cx:pt idx="323144">10</cx:pt>
          <cx:pt idx="323145">2</cx:pt>
          <cx:pt idx="323146">0</cx:pt>
          <cx:pt idx="323147">0</cx:pt>
          <cx:pt idx="323148">0</cx:pt>
          <cx:pt idx="323149">33</cx:pt>
          <cx:pt idx="323150">0</cx:pt>
          <cx:pt idx="323151">0</cx:pt>
          <cx:pt idx="323152">0</cx:pt>
          <cx:pt idx="323153">0</cx:pt>
          <cx:pt idx="323154">12</cx:pt>
          <cx:pt idx="323155">0</cx:pt>
          <cx:pt idx="323156">8</cx:pt>
          <cx:pt idx="323157">0</cx:pt>
          <cx:pt idx="323158">5</cx:pt>
          <cx:pt idx="323159">76</cx:pt>
          <cx:pt idx="323160">26</cx:pt>
          <cx:pt idx="323161">0</cx:pt>
          <cx:pt idx="323162">453</cx:pt>
          <cx:pt idx="323163">1</cx:pt>
          <cx:pt idx="323164">1</cx:pt>
          <cx:pt idx="323165">3</cx:pt>
          <cx:pt idx="323166">14</cx:pt>
          <cx:pt idx="323167">1</cx:pt>
          <cx:pt idx="323168">82</cx:pt>
          <cx:pt idx="323169">60</cx:pt>
          <cx:pt idx="323170">0</cx:pt>
          <cx:pt idx="323171">1</cx:pt>
          <cx:pt idx="323172">0</cx:pt>
          <cx:pt idx="323173">14</cx:pt>
          <cx:pt idx="323174">169</cx:pt>
          <cx:pt idx="323175">0</cx:pt>
          <cx:pt idx="323176">17</cx:pt>
          <cx:pt idx="323177">5</cx:pt>
          <cx:pt idx="323178">0</cx:pt>
          <cx:pt idx="323179">148</cx:pt>
          <cx:pt idx="323180">0</cx:pt>
          <cx:pt idx="323181">0</cx:pt>
          <cx:pt idx="323182">1</cx:pt>
          <cx:pt idx="323183">63</cx:pt>
          <cx:pt idx="323184">8</cx:pt>
          <cx:pt idx="323185">0</cx:pt>
          <cx:pt idx="323186">0</cx:pt>
          <cx:pt idx="323187">0</cx:pt>
          <cx:pt idx="323188">112</cx:pt>
          <cx:pt idx="323189">1</cx:pt>
          <cx:pt idx="323190">0</cx:pt>
          <cx:pt idx="323191">57</cx:pt>
          <cx:pt idx="323192">0</cx:pt>
          <cx:pt idx="323193">3</cx:pt>
          <cx:pt idx="323194">28</cx:pt>
          <cx:pt idx="323195">4</cx:pt>
          <cx:pt idx="323196">1</cx:pt>
          <cx:pt idx="323197">1</cx:pt>
          <cx:pt idx="323198">17</cx:pt>
          <cx:pt idx="323199">0</cx:pt>
          <cx:pt idx="323200">1</cx:pt>
          <cx:pt idx="323201">13</cx:pt>
          <cx:pt idx="323202">130</cx:pt>
          <cx:pt idx="323203">5</cx:pt>
          <cx:pt idx="323204">0</cx:pt>
          <cx:pt idx="323205">3</cx:pt>
          <cx:pt idx="323206">12</cx:pt>
          <cx:pt idx="323207">54</cx:pt>
          <cx:pt idx="323208">4</cx:pt>
          <cx:pt idx="323209">0</cx:pt>
          <cx:pt idx="323210">3</cx:pt>
          <cx:pt idx="323211">83</cx:pt>
          <cx:pt idx="323212">0</cx:pt>
          <cx:pt idx="323213">15</cx:pt>
          <cx:pt idx="323214">0</cx:pt>
          <cx:pt idx="323215">0</cx:pt>
          <cx:pt idx="323216">0</cx:pt>
          <cx:pt idx="323217">19</cx:pt>
          <cx:pt idx="323218">0</cx:pt>
          <cx:pt idx="323219">2</cx:pt>
          <cx:pt idx="323220">0</cx:pt>
          <cx:pt idx="323221">0</cx:pt>
          <cx:pt idx="323222">1</cx:pt>
          <cx:pt idx="323223">2</cx:pt>
          <cx:pt idx="323224">14</cx:pt>
          <cx:pt idx="323225">52</cx:pt>
          <cx:pt idx="323226">115</cx:pt>
          <cx:pt idx="323227">1</cx:pt>
          <cx:pt idx="323228">69</cx:pt>
          <cx:pt idx="323229">9</cx:pt>
          <cx:pt idx="323230">2</cx:pt>
          <cx:pt idx="323231">44</cx:pt>
          <cx:pt idx="323232">31</cx:pt>
          <cx:pt idx="323233">65</cx:pt>
          <cx:pt idx="323234">1</cx:pt>
          <cx:pt idx="323235">0</cx:pt>
          <cx:pt idx="323236">0</cx:pt>
          <cx:pt idx="323237">5</cx:pt>
          <cx:pt idx="323238">5</cx:pt>
          <cx:pt idx="323239">0</cx:pt>
          <cx:pt idx="323240">0</cx:pt>
          <cx:pt idx="323241">26</cx:pt>
          <cx:pt idx="323242">263</cx:pt>
          <cx:pt idx="323243">7</cx:pt>
          <cx:pt idx="323244">0</cx:pt>
          <cx:pt idx="323245">7</cx:pt>
          <cx:pt idx="323246">45</cx:pt>
          <cx:pt idx="323247">107</cx:pt>
          <cx:pt idx="323248">0</cx:pt>
          <cx:pt idx="323249">1</cx:pt>
          <cx:pt idx="323250">26</cx:pt>
          <cx:pt idx="323251">9</cx:pt>
          <cx:pt idx="323252">1</cx:pt>
          <cx:pt idx="323253">19</cx:pt>
          <cx:pt idx="323254">95</cx:pt>
          <cx:pt idx="323255">47</cx:pt>
          <cx:pt idx="323256">174</cx:pt>
          <cx:pt idx="323257">7</cx:pt>
          <cx:pt idx="323258">0</cx:pt>
          <cx:pt idx="323259">0</cx:pt>
          <cx:pt idx="323260">0</cx:pt>
          <cx:pt idx="323261">168</cx:pt>
          <cx:pt idx="323262">0</cx:pt>
          <cx:pt idx="323263">0</cx:pt>
          <cx:pt idx="323264">0</cx:pt>
          <cx:pt idx="323265">15</cx:pt>
          <cx:pt idx="323266">11</cx:pt>
          <cx:pt idx="323267">29</cx:pt>
          <cx:pt idx="323268">345</cx:pt>
          <cx:pt idx="323269">2</cx:pt>
          <cx:pt idx="323270">1001</cx:pt>
          <cx:pt idx="323271">748</cx:pt>
          <cx:pt idx="323272">29</cx:pt>
          <cx:pt idx="323273">280</cx:pt>
          <cx:pt idx="323274">132</cx:pt>
          <cx:pt idx="323275">2</cx:pt>
          <cx:pt idx="323276">0</cx:pt>
          <cx:pt idx="323277">1</cx:pt>
          <cx:pt idx="323278">1</cx:pt>
          <cx:pt idx="323279">1</cx:pt>
          <cx:pt idx="323280">0</cx:pt>
          <cx:pt idx="323281">1209</cx:pt>
          <cx:pt idx="323282">0</cx:pt>
          <cx:pt idx="323283">43</cx:pt>
          <cx:pt idx="323284">0</cx:pt>
          <cx:pt idx="323285">0</cx:pt>
          <cx:pt idx="323286">4</cx:pt>
          <cx:pt idx="323287">2</cx:pt>
          <cx:pt idx="323288">5</cx:pt>
          <cx:pt idx="323289">161</cx:pt>
          <cx:pt idx="323290">26</cx:pt>
          <cx:pt idx="323291">2</cx:pt>
          <cx:pt idx="323292">0</cx:pt>
          <cx:pt idx="323293">0</cx:pt>
          <cx:pt idx="323294">8</cx:pt>
          <cx:pt idx="323295">3</cx:pt>
          <cx:pt idx="323296">27</cx:pt>
          <cx:pt idx="323297">0</cx:pt>
          <cx:pt idx="323298">0</cx:pt>
          <cx:pt idx="323299">0</cx:pt>
          <cx:pt idx="323300">112</cx:pt>
          <cx:pt idx="323301">26</cx:pt>
          <cx:pt idx="323302">125</cx:pt>
          <cx:pt idx="323303">1</cx:pt>
          <cx:pt idx="323304">42</cx:pt>
          <cx:pt idx="323305">0</cx:pt>
          <cx:pt idx="323306">0</cx:pt>
          <cx:pt idx="323307">0</cx:pt>
          <cx:pt idx="323308">0</cx:pt>
          <cx:pt idx="323309">0</cx:pt>
          <cx:pt idx="323310">146</cx:pt>
          <cx:pt idx="323311">0</cx:pt>
          <cx:pt idx="323312">0</cx:pt>
          <cx:pt idx="323313">0</cx:pt>
          <cx:pt idx="323314">0</cx:pt>
          <cx:pt idx="323315">0</cx:pt>
          <cx:pt idx="323316">0</cx:pt>
          <cx:pt idx="323317">0</cx:pt>
          <cx:pt idx="323318">1</cx:pt>
          <cx:pt idx="323319">3</cx:pt>
          <cx:pt idx="323320">0</cx:pt>
          <cx:pt idx="323321">0</cx:pt>
          <cx:pt idx="323322">4</cx:pt>
          <cx:pt idx="323323">0</cx:pt>
          <cx:pt idx="323324">1</cx:pt>
          <cx:pt idx="323325">0</cx:pt>
          <cx:pt idx="323326">0</cx:pt>
          <cx:pt idx="323327">1</cx:pt>
          <cx:pt idx="323328">0</cx:pt>
          <cx:pt idx="323329">0</cx:pt>
          <cx:pt idx="323330">0</cx:pt>
          <cx:pt idx="323331">0</cx:pt>
          <cx:pt idx="323332">1</cx:pt>
          <cx:pt idx="323333">0</cx:pt>
          <cx:pt idx="323334">0</cx:pt>
          <cx:pt idx="323335">0</cx:pt>
          <cx:pt idx="323336">0</cx:pt>
          <cx:pt idx="323337">0</cx:pt>
          <cx:pt idx="323338">0</cx:pt>
          <cx:pt idx="323339">1</cx:pt>
          <cx:pt idx="323340">0</cx:pt>
          <cx:pt idx="323341">459</cx:pt>
          <cx:pt idx="323342">12</cx:pt>
          <cx:pt idx="323343">12</cx:pt>
          <cx:pt idx="323344">563</cx:pt>
          <cx:pt idx="323345">0</cx:pt>
          <cx:pt idx="323346">87</cx:pt>
          <cx:pt idx="323347">0</cx:pt>
          <cx:pt idx="323348">1</cx:pt>
          <cx:pt idx="323349">47</cx:pt>
          <cx:pt idx="323350">0</cx:pt>
          <cx:pt idx="323351">0</cx:pt>
          <cx:pt idx="323352">0</cx:pt>
          <cx:pt idx="323353">2</cx:pt>
          <cx:pt idx="323354">1</cx:pt>
          <cx:pt idx="323355">1</cx:pt>
          <cx:pt idx="323356">32</cx:pt>
          <cx:pt idx="323357">154</cx:pt>
          <cx:pt idx="323358">24</cx:pt>
          <cx:pt idx="323359">14</cx:pt>
          <cx:pt idx="323360">0</cx:pt>
          <cx:pt idx="323361">0</cx:pt>
          <cx:pt idx="323362">196</cx:pt>
          <cx:pt idx="323363">19</cx:pt>
          <cx:pt idx="323364">181</cx:pt>
          <cx:pt idx="323365">298</cx:pt>
          <cx:pt idx="323366">0</cx:pt>
          <cx:pt idx="323367">0</cx:pt>
          <cx:pt idx="323368">149</cx:pt>
          <cx:pt idx="323369">72</cx:pt>
          <cx:pt idx="323370">0</cx:pt>
          <cx:pt idx="323371">2</cx:pt>
          <cx:pt idx="323372">1</cx:pt>
          <cx:pt idx="323373">27</cx:pt>
          <cx:pt idx="323374">313</cx:pt>
          <cx:pt idx="323375">14</cx:pt>
          <cx:pt idx="323376">1</cx:pt>
          <cx:pt idx="323377">0</cx:pt>
          <cx:pt idx="323378">7</cx:pt>
          <cx:pt idx="323379">11</cx:pt>
          <cx:pt idx="323380">0</cx:pt>
          <cx:pt idx="323381">338</cx:pt>
          <cx:pt idx="323382">0</cx:pt>
          <cx:pt idx="323383">14</cx:pt>
          <cx:pt idx="323384">5</cx:pt>
          <cx:pt idx="323385">0</cx:pt>
          <cx:pt idx="323386">1</cx:pt>
          <cx:pt idx="323387">16</cx:pt>
          <cx:pt idx="323388">262</cx:pt>
          <cx:pt idx="323389">46</cx:pt>
          <cx:pt idx="323390">364</cx:pt>
          <cx:pt idx="323391">441</cx:pt>
          <cx:pt idx="323392">14</cx:pt>
          <cx:pt idx="323393">7</cx:pt>
          <cx:pt idx="323394">1</cx:pt>
          <cx:pt idx="323395">5</cx:pt>
          <cx:pt idx="323396">3</cx:pt>
          <cx:pt idx="323397">0</cx:pt>
          <cx:pt idx="323398">92</cx:pt>
          <cx:pt idx="323399">16</cx:pt>
          <cx:pt idx="323400">1</cx:pt>
          <cx:pt idx="323401">17</cx:pt>
          <cx:pt idx="323402">136</cx:pt>
          <cx:pt idx="323403">14</cx:pt>
          <cx:pt idx="323404">17</cx:pt>
          <cx:pt idx="323405">118</cx:pt>
          <cx:pt idx="323406">42</cx:pt>
          <cx:pt idx="323407">1</cx:pt>
          <cx:pt idx="323408">0</cx:pt>
          <cx:pt idx="323409">3</cx:pt>
          <cx:pt idx="323410">0</cx:pt>
          <cx:pt idx="323411">41</cx:pt>
          <cx:pt idx="323412">0</cx:pt>
          <cx:pt idx="323413">7</cx:pt>
          <cx:pt idx="323414">1</cx:pt>
          <cx:pt idx="323415">0</cx:pt>
          <cx:pt idx="323416">1</cx:pt>
          <cx:pt idx="323417">28</cx:pt>
          <cx:pt idx="323418">59</cx:pt>
          <cx:pt idx="323419">2</cx:pt>
          <cx:pt idx="323420">2</cx:pt>
          <cx:pt idx="323421">1</cx:pt>
          <cx:pt idx="323422">0</cx:pt>
          <cx:pt idx="323423">15</cx:pt>
          <cx:pt idx="323424">79</cx:pt>
          <cx:pt idx="323425">3</cx:pt>
          <cx:pt idx="323426">802</cx:pt>
          <cx:pt idx="323427">1</cx:pt>
          <cx:pt idx="323428">3</cx:pt>
          <cx:pt idx="323429">27</cx:pt>
          <cx:pt idx="323430">11</cx:pt>
          <cx:pt idx="323431">39</cx:pt>
          <cx:pt idx="323432">282</cx:pt>
          <cx:pt idx="323433">44</cx:pt>
          <cx:pt idx="323434">34</cx:pt>
          <cx:pt idx="323435">7</cx:pt>
          <cx:pt idx="323436">14</cx:pt>
          <cx:pt idx="323437">1</cx:pt>
          <cx:pt idx="323438">9</cx:pt>
          <cx:pt idx="323439">146</cx:pt>
          <cx:pt idx="323440">0</cx:pt>
          <cx:pt idx="323441">21</cx:pt>
          <cx:pt idx="323442">28</cx:pt>
          <cx:pt idx="323443">1</cx:pt>
          <cx:pt idx="323444">0</cx:pt>
          <cx:pt idx="323445">36</cx:pt>
          <cx:pt idx="323446">13</cx:pt>
          <cx:pt idx="323447">2</cx:pt>
          <cx:pt idx="323448">7</cx:pt>
          <cx:pt idx="323449">0</cx:pt>
          <cx:pt idx="323450">0</cx:pt>
          <cx:pt idx="323451">0</cx:pt>
          <cx:pt idx="323452">0</cx:pt>
          <cx:pt idx="323453">34</cx:pt>
          <cx:pt idx="323454">104</cx:pt>
          <cx:pt idx="323455">4</cx:pt>
          <cx:pt idx="323456">14</cx:pt>
          <cx:pt idx="323457">12</cx:pt>
          <cx:pt idx="323458">11</cx:pt>
          <cx:pt idx="323459">75</cx:pt>
          <cx:pt idx="323460">0</cx:pt>
          <cx:pt idx="323461">0</cx:pt>
          <cx:pt idx="323462">0</cx:pt>
          <cx:pt idx="323463">56</cx:pt>
          <cx:pt idx="323464">1</cx:pt>
          <cx:pt idx="323465">1</cx:pt>
          <cx:pt idx="323466">0</cx:pt>
          <cx:pt idx="323467">6</cx:pt>
          <cx:pt idx="323468">0</cx:pt>
          <cx:pt idx="323469">3</cx:pt>
          <cx:pt idx="323470">147</cx:pt>
          <cx:pt idx="323471">0</cx:pt>
          <cx:pt idx="323472">94</cx:pt>
          <cx:pt idx="323473">0</cx:pt>
          <cx:pt idx="323474">62</cx:pt>
          <cx:pt idx="323475">173</cx:pt>
          <cx:pt idx="323476">0</cx:pt>
          <cx:pt idx="323477">4</cx:pt>
          <cx:pt idx="323478">29</cx:pt>
          <cx:pt idx="323479">0</cx:pt>
          <cx:pt idx="323480">40</cx:pt>
          <cx:pt idx="323481">13</cx:pt>
          <cx:pt idx="323482">0</cx:pt>
          <cx:pt idx="323483">0</cx:pt>
          <cx:pt idx="323484">72</cx:pt>
          <cx:pt idx="323485">0</cx:pt>
          <cx:pt idx="323486">9</cx:pt>
          <cx:pt idx="323487">1</cx:pt>
          <cx:pt idx="323488">4</cx:pt>
          <cx:pt idx="323489">4</cx:pt>
          <cx:pt idx="323490">5</cx:pt>
          <cx:pt idx="323491">22</cx:pt>
          <cx:pt idx="323492">5</cx:pt>
          <cx:pt idx="323493">0</cx:pt>
          <cx:pt idx="323494">236</cx:pt>
          <cx:pt idx="323495">0</cx:pt>
          <cx:pt idx="323496">10</cx:pt>
          <cx:pt idx="323497">192</cx:pt>
          <cx:pt idx="323498">1</cx:pt>
          <cx:pt idx="323499">0</cx:pt>
          <cx:pt idx="323500">1</cx:pt>
          <cx:pt idx="323501">207</cx:pt>
          <cx:pt idx="323502">0</cx:pt>
          <cx:pt idx="323503">126</cx:pt>
          <cx:pt idx="323504">29</cx:pt>
          <cx:pt idx="323505">231</cx:pt>
          <cx:pt idx="323506">151</cx:pt>
          <cx:pt idx="323507">3</cx:pt>
          <cx:pt idx="323508">0</cx:pt>
          <cx:pt idx="323509">0</cx:pt>
          <cx:pt idx="323510">1</cx:pt>
          <cx:pt idx="323511">0</cx:pt>
          <cx:pt idx="323512">0</cx:pt>
          <cx:pt idx="323513">15</cx:pt>
          <cx:pt idx="323514">6</cx:pt>
          <cx:pt idx="323515">0</cx:pt>
          <cx:pt idx="323516">0</cx:pt>
          <cx:pt idx="323517">6</cx:pt>
          <cx:pt idx="323518">4</cx:pt>
          <cx:pt idx="323519">7</cx:pt>
          <cx:pt idx="323520">21</cx:pt>
          <cx:pt idx="323521">1</cx:pt>
          <cx:pt idx="323522">7</cx:pt>
          <cx:pt idx="323523">121</cx:pt>
          <cx:pt idx="323524">10</cx:pt>
          <cx:pt idx="323525">51</cx:pt>
          <cx:pt idx="323526">16</cx:pt>
          <cx:pt idx="323527">0</cx:pt>
          <cx:pt idx="323528">7</cx:pt>
          <cx:pt idx="323529">216</cx:pt>
          <cx:pt idx="323530">13</cx:pt>
          <cx:pt idx="323531">8</cx:pt>
          <cx:pt idx="323532">15</cx:pt>
          <cx:pt idx="323533">14</cx:pt>
          <cx:pt idx="323534">0</cx:pt>
          <cx:pt idx="323535">7</cx:pt>
          <cx:pt idx="323536">0</cx:pt>
          <cx:pt idx="323537">0</cx:pt>
          <cx:pt idx="323538">1</cx:pt>
          <cx:pt idx="323539">0</cx:pt>
          <cx:pt idx="323540">0</cx:pt>
          <cx:pt idx="323541">0</cx:pt>
          <cx:pt idx="323542">0</cx:pt>
          <cx:pt idx="323543">0</cx:pt>
          <cx:pt idx="323544">0</cx:pt>
          <cx:pt idx="323545">0</cx:pt>
          <cx:pt idx="323546">1</cx:pt>
          <cx:pt idx="323547">11</cx:pt>
          <cx:pt idx="323548">6</cx:pt>
          <cx:pt idx="323549">2</cx:pt>
          <cx:pt idx="323550">1</cx:pt>
          <cx:pt idx="323551">0</cx:pt>
          <cx:pt idx="323552">1</cx:pt>
          <cx:pt idx="323553">227</cx:pt>
          <cx:pt idx="323554">28</cx:pt>
          <cx:pt idx="323555">173</cx:pt>
          <cx:pt idx="323556">23</cx:pt>
          <cx:pt idx="323557">58</cx:pt>
          <cx:pt idx="323558">8</cx:pt>
          <cx:pt idx="323559">13</cx:pt>
          <cx:pt idx="323560">11</cx:pt>
          <cx:pt idx="323561">2</cx:pt>
          <cx:pt idx="323562">2</cx:pt>
          <cx:pt idx="323563">8</cx:pt>
          <cx:pt idx="323564">67</cx:pt>
          <cx:pt idx="323565">29</cx:pt>
          <cx:pt idx="323566">30</cx:pt>
          <cx:pt idx="323567">0</cx:pt>
          <cx:pt idx="323568">1</cx:pt>
          <cx:pt idx="323569">0</cx:pt>
          <cx:pt idx="323570">12</cx:pt>
          <cx:pt idx="323571">117</cx:pt>
          <cx:pt idx="323572">26</cx:pt>
          <cx:pt idx="323573">0</cx:pt>
          <cx:pt idx="323574">216</cx:pt>
          <cx:pt idx="323575">0</cx:pt>
          <cx:pt idx="323576">1</cx:pt>
          <cx:pt idx="323577">112</cx:pt>
          <cx:pt idx="323578">0</cx:pt>
          <cx:pt idx="323579">7</cx:pt>
          <cx:pt idx="323580">0</cx:pt>
          <cx:pt idx="323581">0</cx:pt>
          <cx:pt idx="323582">0</cx:pt>
          <cx:pt idx="323583">117</cx:pt>
          <cx:pt idx="323584">62</cx:pt>
          <cx:pt idx="323585">138</cx:pt>
          <cx:pt idx="323586">7</cx:pt>
          <cx:pt idx="323587">17</cx:pt>
          <cx:pt idx="323588">9</cx:pt>
          <cx:pt idx="323589">0</cx:pt>
          <cx:pt idx="323590">4</cx:pt>
          <cx:pt idx="323591">14</cx:pt>
          <cx:pt idx="323592">71</cx:pt>
          <cx:pt idx="323593">178</cx:pt>
          <cx:pt idx="323594">0</cx:pt>
          <cx:pt idx="323595">3</cx:pt>
          <cx:pt idx="323596">5</cx:pt>
          <cx:pt idx="323597">26</cx:pt>
          <cx:pt idx="323598">0</cx:pt>
          <cx:pt idx="323599">24</cx:pt>
          <cx:pt idx="323600">112</cx:pt>
          <cx:pt idx="323601">0</cx:pt>
          <cx:pt idx="323602">0</cx:pt>
          <cx:pt idx="323603">0</cx:pt>
          <cx:pt idx="323604">0</cx:pt>
          <cx:pt idx="323605">6</cx:pt>
          <cx:pt idx="323606">3</cx:pt>
          <cx:pt idx="323607">23</cx:pt>
          <cx:pt idx="323608">18</cx:pt>
          <cx:pt idx="323609">7</cx:pt>
          <cx:pt idx="323610">0</cx:pt>
          <cx:pt idx="323611">0</cx:pt>
          <cx:pt idx="323612">76</cx:pt>
          <cx:pt idx="323613">0</cx:pt>
          <cx:pt idx="323614">17</cx:pt>
          <cx:pt idx="323615">14</cx:pt>
          <cx:pt idx="323616">246</cx:pt>
          <cx:pt idx="323617">3</cx:pt>
          <cx:pt idx="323618">2</cx:pt>
          <cx:pt idx="323619">34</cx:pt>
          <cx:pt idx="323620">0</cx:pt>
          <cx:pt idx="323621">0</cx:pt>
          <cx:pt idx="323622">3</cx:pt>
          <cx:pt idx="323623">2</cx:pt>
          <cx:pt idx="323624">4</cx:pt>
          <cx:pt idx="323625">1</cx:pt>
          <cx:pt idx="323626">9</cx:pt>
          <cx:pt idx="323627">2</cx:pt>
          <cx:pt idx="323628">0</cx:pt>
          <cx:pt idx="323629">0</cx:pt>
          <cx:pt idx="323630">42</cx:pt>
          <cx:pt idx="323631">48</cx:pt>
          <cx:pt idx="323632">7</cx:pt>
          <cx:pt idx="323633">0</cx:pt>
          <cx:pt idx="323634">148</cx:pt>
          <cx:pt idx="323635">146</cx:pt>
          <cx:pt idx="323636">61</cx:pt>
          <cx:pt idx="323637">21</cx:pt>
          <cx:pt idx="323638">13</cx:pt>
          <cx:pt idx="323639">0</cx:pt>
          <cx:pt idx="323640">0</cx:pt>
          <cx:pt idx="323641">6</cx:pt>
          <cx:pt idx="323642">2</cx:pt>
          <cx:pt idx="323643">27</cx:pt>
          <cx:pt idx="323644">108</cx:pt>
          <cx:pt idx="323645">21</cx:pt>
          <cx:pt idx="323646">57</cx:pt>
          <cx:pt idx="323647">20</cx:pt>
          <cx:pt idx="323648">2</cx:pt>
          <cx:pt idx="323649">18</cx:pt>
          <cx:pt idx="323650">2</cx:pt>
          <cx:pt idx="323651">6</cx:pt>
          <cx:pt idx="323652">26</cx:pt>
          <cx:pt idx="323653">56</cx:pt>
          <cx:pt idx="323654">8</cx:pt>
          <cx:pt idx="323655">13</cx:pt>
          <cx:pt idx="323656">21</cx:pt>
          <cx:pt idx="323657">20</cx:pt>
          <cx:pt idx="323658">7</cx:pt>
          <cx:pt idx="323659">0</cx:pt>
          <cx:pt idx="323660">5</cx:pt>
          <cx:pt idx="323661">0</cx:pt>
          <cx:pt idx="323662">4</cx:pt>
          <cx:pt idx="323663">0</cx:pt>
          <cx:pt idx="323664">10</cx:pt>
          <cx:pt idx="323665">0</cx:pt>
          <cx:pt idx="323666">24</cx:pt>
          <cx:pt idx="323667">5</cx:pt>
          <cx:pt idx="323668">815</cx:pt>
          <cx:pt idx="323669">27</cx:pt>
          <cx:pt idx="323670">0</cx:pt>
          <cx:pt idx="323671">125</cx:pt>
          <cx:pt idx="323672">2</cx:pt>
          <cx:pt idx="323673">0</cx:pt>
          <cx:pt idx="323674">1</cx:pt>
          <cx:pt idx="323675">18</cx:pt>
          <cx:pt idx="323676">0</cx:pt>
          <cx:pt idx="323677">7</cx:pt>
          <cx:pt idx="323678">40</cx:pt>
          <cx:pt idx="323679">25</cx:pt>
          <cx:pt idx="323680">7</cx:pt>
          <cx:pt idx="323681">3</cx:pt>
          <cx:pt idx="323682">37</cx:pt>
          <cx:pt idx="323683">0</cx:pt>
          <cx:pt idx="323684">4</cx:pt>
          <cx:pt idx="323685">0</cx:pt>
          <cx:pt idx="323686">189</cx:pt>
          <cx:pt idx="323687">5</cx:pt>
          <cx:pt idx="323688">6</cx:pt>
          <cx:pt idx="323689">52</cx:pt>
          <cx:pt idx="323690">11</cx:pt>
          <cx:pt idx="323691">90</cx:pt>
          <cx:pt idx="323692">23</cx:pt>
          <cx:pt idx="323693">626</cx:pt>
          <cx:pt idx="323694">20</cx:pt>
          <cx:pt idx="323695">90</cx:pt>
          <cx:pt idx="323696">51</cx:pt>
          <cx:pt idx="323697">366</cx:pt>
          <cx:pt idx="323698">28</cx:pt>
          <cx:pt idx="323699">0</cx:pt>
          <cx:pt idx="323700">0</cx:pt>
          <cx:pt idx="323701">0</cx:pt>
          <cx:pt idx="323702">20</cx:pt>
          <cx:pt idx="323703">0</cx:pt>
          <cx:pt idx="323704">398</cx:pt>
          <cx:pt idx="323705">52</cx:pt>
          <cx:pt idx="323706">160</cx:pt>
          <cx:pt idx="323707">2</cx:pt>
          <cx:pt idx="323708">6</cx:pt>
          <cx:pt idx="323709">21</cx:pt>
          <cx:pt idx="323710">0</cx:pt>
          <cx:pt idx="323711">14</cx:pt>
          <cx:pt idx="323712">62</cx:pt>
          <cx:pt idx="323713">545</cx:pt>
          <cx:pt idx="323714">15</cx:pt>
          <cx:pt idx="323715">147</cx:pt>
          <cx:pt idx="323716">7</cx:pt>
          <cx:pt idx="323717">49</cx:pt>
          <cx:pt idx="323718">0</cx:pt>
          <cx:pt idx="323719">426</cx:pt>
          <cx:pt idx="323720">32</cx:pt>
          <cx:pt idx="323721">0</cx:pt>
          <cx:pt idx="323722">8</cx:pt>
          <cx:pt idx="323723">190</cx:pt>
          <cx:pt idx="323724">1</cx:pt>
          <cx:pt idx="323725">1</cx:pt>
          <cx:pt idx="323726">16</cx:pt>
          <cx:pt idx="323727">385</cx:pt>
          <cx:pt idx="323728">0</cx:pt>
          <cx:pt idx="323729">7</cx:pt>
          <cx:pt idx="323730">105</cx:pt>
          <cx:pt idx="323731">5</cx:pt>
          <cx:pt idx="323732">4</cx:pt>
          <cx:pt idx="323733">30</cx:pt>
          <cx:pt idx="323734">114</cx:pt>
          <cx:pt idx="323735">57</cx:pt>
          <cx:pt idx="323736">0</cx:pt>
          <cx:pt idx="323737">4</cx:pt>
          <cx:pt idx="323738">7</cx:pt>
          <cx:pt idx="323739">15</cx:pt>
          <cx:pt idx="323740">29</cx:pt>
          <cx:pt idx="323741">7</cx:pt>
          <cx:pt idx="323742">0</cx:pt>
          <cx:pt idx="323743">264</cx:pt>
          <cx:pt idx="323744">1</cx:pt>
          <cx:pt idx="323745">0</cx:pt>
          <cx:pt idx="323746">0</cx:pt>
          <cx:pt idx="323747">0</cx:pt>
          <cx:pt idx="323748">0</cx:pt>
          <cx:pt idx="323749">0</cx:pt>
          <cx:pt idx="323750">1</cx:pt>
          <cx:pt idx="323751">66</cx:pt>
          <cx:pt idx="323752">1</cx:pt>
          <cx:pt idx="323753">1</cx:pt>
          <cx:pt idx="323754">4</cx:pt>
          <cx:pt idx="323755">29</cx:pt>
          <cx:pt idx="323756">34</cx:pt>
          <cx:pt idx="323757">27</cx:pt>
          <cx:pt idx="323758">0</cx:pt>
          <cx:pt idx="323759">6</cx:pt>
          <cx:pt idx="323760">29</cx:pt>
          <cx:pt idx="323761">19</cx:pt>
          <cx:pt idx="323762">162</cx:pt>
          <cx:pt idx="323763">14</cx:pt>
          <cx:pt idx="323764">2</cx:pt>
          <cx:pt idx="323765">0</cx:pt>
          <cx:pt idx="323766">0</cx:pt>
          <cx:pt idx="323767">35</cx:pt>
          <cx:pt idx="323768">218</cx:pt>
          <cx:pt idx="323769">209</cx:pt>
          <cx:pt idx="323770">2</cx:pt>
          <cx:pt idx="323771">43</cx:pt>
          <cx:pt idx="323772">1</cx:pt>
          <cx:pt idx="323773">0</cx:pt>
          <cx:pt idx="323774">0</cx:pt>
          <cx:pt idx="323775">16</cx:pt>
          <cx:pt idx="323776">78</cx:pt>
          <cx:pt idx="323777">25</cx:pt>
          <cx:pt idx="323778">4</cx:pt>
          <cx:pt idx="323779">19</cx:pt>
          <cx:pt idx="323780">43</cx:pt>
          <cx:pt idx="323781">0</cx:pt>
          <cx:pt idx="323782">0</cx:pt>
          <cx:pt idx="323783">119</cx:pt>
          <cx:pt idx="323784">25</cx:pt>
          <cx:pt idx="323785">0</cx:pt>
          <cx:pt idx="323786">17</cx:pt>
          <cx:pt idx="323787">10</cx:pt>
          <cx:pt idx="323788">21</cx:pt>
          <cx:pt idx="323789">4</cx:pt>
          <cx:pt idx="323790">3</cx:pt>
          <cx:pt idx="323791">1</cx:pt>
          <cx:pt idx="323792">0</cx:pt>
          <cx:pt idx="323793">0</cx:pt>
          <cx:pt idx="323794">1</cx:pt>
          <cx:pt idx="323795">18</cx:pt>
          <cx:pt idx="323796">18</cx:pt>
          <cx:pt idx="323797">0</cx:pt>
          <cx:pt idx="323798">1</cx:pt>
          <cx:pt idx="323799">24</cx:pt>
          <cx:pt idx="323800">51</cx:pt>
          <cx:pt idx="323801">6</cx:pt>
          <cx:pt idx="323802">0</cx:pt>
          <cx:pt idx="323803">0</cx:pt>
          <cx:pt idx="323804">0</cx:pt>
          <cx:pt idx="323805">13</cx:pt>
          <cx:pt idx="323806">0</cx:pt>
          <cx:pt idx="323807">0</cx:pt>
          <cx:pt idx="323808">0</cx:pt>
          <cx:pt idx="323809">0</cx:pt>
          <cx:pt idx="323810">0</cx:pt>
          <cx:pt idx="323811">0</cx:pt>
          <cx:pt idx="323812">0</cx:pt>
          <cx:pt idx="323813">8</cx:pt>
          <cx:pt idx="323814">0</cx:pt>
          <cx:pt idx="323815">19</cx:pt>
          <cx:pt idx="323816">155</cx:pt>
          <cx:pt idx="323817">9</cx:pt>
          <cx:pt idx="323818">1</cx:pt>
          <cx:pt idx="323819">4</cx:pt>
          <cx:pt idx="323820">0</cx:pt>
          <cx:pt idx="323821">0</cx:pt>
          <cx:pt idx="323822">2</cx:pt>
          <cx:pt idx="323823">38</cx:pt>
          <cx:pt idx="323824">60</cx:pt>
          <cx:pt idx="323825">49</cx:pt>
          <cx:pt idx="323826">77</cx:pt>
          <cx:pt idx="323827">0</cx:pt>
          <cx:pt idx="323828">7</cx:pt>
          <cx:pt idx="323829">54</cx:pt>
          <cx:pt idx="323830">19</cx:pt>
          <cx:pt idx="323831">0</cx:pt>
          <cx:pt idx="323832">25</cx:pt>
          <cx:pt idx="323833">0</cx:pt>
          <cx:pt idx="323834">0</cx:pt>
          <cx:pt idx="323835">0</cx:pt>
          <cx:pt idx="323836">50</cx:pt>
          <cx:pt idx="323837">19</cx:pt>
          <cx:pt idx="323838">1</cx:pt>
          <cx:pt idx="323839">13</cx:pt>
          <cx:pt idx="323840">3</cx:pt>
          <cx:pt idx="323841">119</cx:pt>
          <cx:pt idx="323842">73</cx:pt>
          <cx:pt idx="323843">36</cx:pt>
          <cx:pt idx="323844">19</cx:pt>
          <cx:pt idx="323845">0</cx:pt>
          <cx:pt idx="323846">1</cx:pt>
          <cx:pt idx="323847">7</cx:pt>
          <cx:pt idx="323848">222</cx:pt>
          <cx:pt idx="323849">0</cx:pt>
          <cx:pt idx="323850">0</cx:pt>
          <cx:pt idx="323851">1</cx:pt>
          <cx:pt idx="323852">1</cx:pt>
          <cx:pt idx="323853">0</cx:pt>
          <cx:pt idx="323854">20</cx:pt>
          <cx:pt idx="323855">20</cx:pt>
          <cx:pt idx="323856">83</cx:pt>
          <cx:pt idx="323857">3</cx:pt>
          <cx:pt idx="323858">5</cx:pt>
          <cx:pt idx="323859">13</cx:pt>
          <cx:pt idx="323860">42</cx:pt>
          <cx:pt idx="323861">1</cx:pt>
          <cx:pt idx="323862">6</cx:pt>
          <cx:pt idx="323863">19</cx:pt>
          <cx:pt idx="323864">25</cx:pt>
          <cx:pt idx="323865">3</cx:pt>
          <cx:pt idx="323866">102</cx:pt>
          <cx:pt idx="323867">0</cx:pt>
          <cx:pt idx="323868">14</cx:pt>
          <cx:pt idx="323869">0</cx:pt>
          <cx:pt idx="323870">0</cx:pt>
          <cx:pt idx="323871">0</cx:pt>
          <cx:pt idx="323872">0</cx:pt>
          <cx:pt idx="323873">1</cx:pt>
          <cx:pt idx="323874">3</cx:pt>
          <cx:pt idx="323875">1</cx:pt>
          <cx:pt idx="323876">6</cx:pt>
          <cx:pt idx="323877">3</cx:pt>
          <cx:pt idx="323878">29</cx:pt>
          <cx:pt idx="323879">195</cx:pt>
          <cx:pt idx="323880">7</cx:pt>
          <cx:pt idx="323881">10</cx:pt>
          <cx:pt idx="323882">116</cx:pt>
          <cx:pt idx="323883">3</cx:pt>
          <cx:pt idx="323884">0</cx:pt>
          <cx:pt idx="323885">4</cx:pt>
          <cx:pt idx="323886">82</cx:pt>
          <cx:pt idx="323887">88</cx:pt>
          <cx:pt idx="323888">0</cx:pt>
          <cx:pt idx="323889">0</cx:pt>
          <cx:pt idx="323890">392</cx:pt>
          <cx:pt idx="323891">13</cx:pt>
          <cx:pt idx="323892">0</cx:pt>
          <cx:pt idx="323893">8</cx:pt>
          <cx:pt idx="323894">33</cx:pt>
          <cx:pt idx="323895">1</cx:pt>
          <cx:pt idx="323896">278</cx:pt>
          <cx:pt idx="323897">0</cx:pt>
          <cx:pt idx="323898">81</cx:pt>
          <cx:pt idx="323899">281</cx:pt>
          <cx:pt idx="323900">0</cx:pt>
          <cx:pt idx="323901">28</cx:pt>
          <cx:pt idx="323902">123</cx:pt>
          <cx:pt idx="323903">0</cx:pt>
          <cx:pt idx="323904">0</cx:pt>
          <cx:pt idx="323905">7</cx:pt>
          <cx:pt idx="323906">8</cx:pt>
          <cx:pt idx="323907">51</cx:pt>
          <cx:pt idx="323908">0</cx:pt>
          <cx:pt idx="323909">27</cx:pt>
          <cx:pt idx="323910">7</cx:pt>
          <cx:pt idx="323911">16</cx:pt>
          <cx:pt idx="323912">0</cx:pt>
          <cx:pt idx="323913">73</cx:pt>
          <cx:pt idx="323914">289</cx:pt>
          <cx:pt idx="323915">7</cx:pt>
          <cx:pt idx="323916">204</cx:pt>
          <cx:pt idx="323917">29</cx:pt>
          <cx:pt idx="323918">1</cx:pt>
          <cx:pt idx="323919">29</cx:pt>
          <cx:pt idx="323920">0</cx:pt>
          <cx:pt idx="323921">0</cx:pt>
          <cx:pt idx="323922">33</cx:pt>
          <cx:pt idx="323923">62</cx:pt>
          <cx:pt idx="323924">22</cx:pt>
          <cx:pt idx="323925">0</cx:pt>
          <cx:pt idx="323926">0</cx:pt>
          <cx:pt idx="323927">2</cx:pt>
          <cx:pt idx="323928">0</cx:pt>
          <cx:pt idx="323929">90</cx:pt>
          <cx:pt idx="323930">1</cx:pt>
          <cx:pt idx="323931">0</cx:pt>
          <cx:pt idx="323932">3</cx:pt>
          <cx:pt idx="323933">54</cx:pt>
          <cx:pt idx="323934">103</cx:pt>
          <cx:pt idx="323935">2</cx:pt>
          <cx:pt idx="323936">1</cx:pt>
          <cx:pt idx="323937">8</cx:pt>
          <cx:pt idx="323938">4</cx:pt>
          <cx:pt idx="323939">33</cx:pt>
          <cx:pt idx="323940">124</cx:pt>
          <cx:pt idx="323941">18</cx:pt>
          <cx:pt idx="323942">0</cx:pt>
          <cx:pt idx="323943">45</cx:pt>
          <cx:pt idx="323944">0</cx:pt>
          <cx:pt idx="323945">15</cx:pt>
          <cx:pt idx="323946">0</cx:pt>
          <cx:pt idx="323947">8</cx:pt>
          <cx:pt idx="323948">0</cx:pt>
          <cx:pt idx="323949">1</cx:pt>
          <cx:pt idx="323950">51</cx:pt>
          <cx:pt idx="323951">5</cx:pt>
          <cx:pt idx="323952">1</cx:pt>
          <cx:pt idx="323953">1</cx:pt>
          <cx:pt idx="323954">3</cx:pt>
          <cx:pt idx="323955">12</cx:pt>
          <cx:pt idx="323956">0</cx:pt>
          <cx:pt idx="323957">143</cx:pt>
          <cx:pt idx="323958">147</cx:pt>
          <cx:pt idx="323959">30</cx:pt>
          <cx:pt idx="323960">7</cx:pt>
          <cx:pt idx="323961">37</cx:pt>
          <cx:pt idx="323962">0</cx:pt>
          <cx:pt idx="323963">14</cx:pt>
          <cx:pt idx="323964">7</cx:pt>
          <cx:pt idx="323965">0</cx:pt>
          <cx:pt idx="323966">0</cx:pt>
          <cx:pt idx="323967">38</cx:pt>
          <cx:pt idx="323968">4</cx:pt>
          <cx:pt idx="323969">25</cx:pt>
          <cx:pt idx="323970">2</cx:pt>
          <cx:pt idx="323971">0</cx:pt>
          <cx:pt idx="323972">2</cx:pt>
          <cx:pt idx="323973">9</cx:pt>
          <cx:pt idx="323974">8</cx:pt>
          <cx:pt idx="323975">128</cx:pt>
          <cx:pt idx="323976">9</cx:pt>
          <cx:pt idx="323977">6</cx:pt>
          <cx:pt idx="323978">20</cx:pt>
          <cx:pt idx="323979">0</cx:pt>
          <cx:pt idx="323980">0</cx:pt>
          <cx:pt idx="323981">0</cx:pt>
          <cx:pt idx="323982">2</cx:pt>
          <cx:pt idx="323983">4</cx:pt>
          <cx:pt idx="323984">311</cx:pt>
          <cx:pt idx="323985">125</cx:pt>
          <cx:pt idx="323986">279</cx:pt>
          <cx:pt idx="323987">7</cx:pt>
          <cx:pt idx="323988">13</cx:pt>
          <cx:pt idx="323989">0</cx:pt>
          <cx:pt idx="323990">1</cx:pt>
          <cx:pt idx="323991">43</cx:pt>
          <cx:pt idx="323992">7</cx:pt>
          <cx:pt idx="323993">17</cx:pt>
          <cx:pt idx="323994">43</cx:pt>
          <cx:pt idx="323995">0</cx:pt>
          <cx:pt idx="323996">158</cx:pt>
          <cx:pt idx="323997">0</cx:pt>
          <cx:pt idx="323998">1</cx:pt>
          <cx:pt idx="323999">1</cx:pt>
          <cx:pt idx="324000">1</cx:pt>
          <cx:pt idx="324001">92</cx:pt>
          <cx:pt idx="324002">0</cx:pt>
          <cx:pt idx="324003">0</cx:pt>
          <cx:pt idx="324004">1</cx:pt>
          <cx:pt idx="324005">18</cx:pt>
          <cx:pt idx="324006">53</cx:pt>
          <cx:pt idx="324007">84</cx:pt>
          <cx:pt idx="324008">21</cx:pt>
          <cx:pt idx="324009">41</cx:pt>
          <cx:pt idx="324010">23</cx:pt>
          <cx:pt idx="324011">0</cx:pt>
          <cx:pt idx="324012">7</cx:pt>
          <cx:pt idx="324013">26</cx:pt>
          <cx:pt idx="324014">25</cx:pt>
          <cx:pt idx="324015">1</cx:pt>
          <cx:pt idx="324016">0</cx:pt>
          <cx:pt idx="324017">1</cx:pt>
          <cx:pt idx="324018">1</cx:pt>
          <cx:pt idx="324019">1</cx:pt>
          <cx:pt idx="324020">1</cx:pt>
          <cx:pt idx="324021">1</cx:pt>
          <cx:pt idx="324022">19</cx:pt>
          <cx:pt idx="324023">248</cx:pt>
          <cx:pt idx="324024">548</cx:pt>
          <cx:pt idx="324025">26</cx:pt>
          <cx:pt idx="324026">0</cx:pt>
          <cx:pt idx="324027">0</cx:pt>
          <cx:pt idx="324028">13</cx:pt>
          <cx:pt idx="324029">308</cx:pt>
          <cx:pt idx="324030">126</cx:pt>
          <cx:pt idx="324031">39</cx:pt>
          <cx:pt idx="324032">0</cx:pt>
          <cx:pt idx="324033">25</cx:pt>
          <cx:pt idx="324034">272</cx:pt>
          <cx:pt idx="324035">3</cx:pt>
          <cx:pt idx="324036">8</cx:pt>
          <cx:pt idx="324037">10</cx:pt>
          <cx:pt idx="324038">13</cx:pt>
          <cx:pt idx="324039">0</cx:pt>
          <cx:pt idx="324040">0</cx:pt>
          <cx:pt idx="324041">66</cx:pt>
          <cx:pt idx="324042">0</cx:pt>
          <cx:pt idx="324043">227</cx:pt>
          <cx:pt idx="324044">41</cx:pt>
          <cx:pt idx="324045">11</cx:pt>
          <cx:pt idx="324046">61</cx:pt>
          <cx:pt idx="324047">26</cx:pt>
          <cx:pt idx="324048">2</cx:pt>
          <cx:pt idx="324049">1</cx:pt>
          <cx:pt idx="324050">58</cx:pt>
          <cx:pt idx="324051">1</cx:pt>
          <cx:pt idx="324052">0</cx:pt>
          <cx:pt idx="324053">36</cx:pt>
          <cx:pt idx="324054">0</cx:pt>
          <cx:pt idx="324055">0</cx:pt>
          <cx:pt idx="324056">1</cx:pt>
          <cx:pt idx="324057">5</cx:pt>
          <cx:pt idx="324058">20</cx:pt>
          <cx:pt idx="324059">176</cx:pt>
          <cx:pt idx="324060">3</cx:pt>
          <cx:pt idx="324061">22</cx:pt>
          <cx:pt idx="324062">524</cx:pt>
          <cx:pt idx="324063">6</cx:pt>
          <cx:pt idx="324064">0</cx:pt>
          <cx:pt idx="324065">23</cx:pt>
          <cx:pt idx="324066">14</cx:pt>
          <cx:pt idx="324067">1</cx:pt>
          <cx:pt idx="324068">0</cx:pt>
          <cx:pt idx="324069">30</cx:pt>
          <cx:pt idx="324070">0</cx:pt>
          <cx:pt idx="324071">0</cx:pt>
          <cx:pt idx="324072">11</cx:pt>
          <cx:pt idx="324073">21</cx:pt>
          <cx:pt idx="324074">13</cx:pt>
          <cx:pt idx="324075">19</cx:pt>
          <cx:pt idx="324076">7</cx:pt>
          <cx:pt idx="324077">847</cx:pt>
          <cx:pt idx="324078">3</cx:pt>
          <cx:pt idx="324079">7</cx:pt>
          <cx:pt idx="324080">0</cx:pt>
          <cx:pt idx="324081">76</cx:pt>
          <cx:pt idx="324082">0</cx:pt>
          <cx:pt idx="324083">0</cx:pt>
          <cx:pt idx="324084">0</cx:pt>
          <cx:pt idx="324085">0</cx:pt>
          <cx:pt idx="324086">0</cx:pt>
          <cx:pt idx="324087">12</cx:pt>
          <cx:pt idx="324088">104</cx:pt>
          <cx:pt idx="324089">0</cx:pt>
          <cx:pt idx="324090">1</cx:pt>
          <cx:pt idx="324091">0</cx:pt>
          <cx:pt idx="324092">55</cx:pt>
          <cx:pt idx="324093">8</cx:pt>
          <cx:pt idx="324094">0</cx:pt>
          <cx:pt idx="324095">1</cx:pt>
          <cx:pt idx="324096">2</cx:pt>
          <cx:pt idx="324097">15</cx:pt>
          <cx:pt idx="324098">50</cx:pt>
          <cx:pt idx="324099">122</cx:pt>
          <cx:pt idx="324100">7</cx:pt>
          <cx:pt idx="324101">15</cx:pt>
          <cx:pt idx="324102">4</cx:pt>
          <cx:pt idx="324103">12</cx:pt>
          <cx:pt idx="324104">0</cx:pt>
          <cx:pt idx="324105">0</cx:pt>
          <cx:pt idx="324106">48</cx:pt>
          <cx:pt idx="324107">341</cx:pt>
          <cx:pt idx="324108">42</cx:pt>
          <cx:pt idx="324109">1</cx:pt>
          <cx:pt idx="324110">403</cx:pt>
          <cx:pt idx="324111">64</cx:pt>
          <cx:pt idx="324112">96</cx:pt>
          <cx:pt idx="324113">35</cx:pt>
          <cx:pt idx="324114">0</cx:pt>
          <cx:pt idx="324115">0</cx:pt>
          <cx:pt idx="324116">0</cx:pt>
          <cx:pt idx="324117">28</cx:pt>
          <cx:pt idx="324118">1</cx:pt>
          <cx:pt idx="324119">60</cx:pt>
          <cx:pt idx="324120">0</cx:pt>
          <cx:pt idx="324121">0</cx:pt>
          <cx:pt idx="324122">0</cx:pt>
          <cx:pt idx="324123">106</cx:pt>
          <cx:pt idx="324124">0</cx:pt>
          <cx:pt idx="324125">20</cx:pt>
          <cx:pt idx="324126">0</cx:pt>
          <cx:pt idx="324127">366</cx:pt>
          <cx:pt idx="324128">233</cx:pt>
          <cx:pt idx="324129">184</cx:pt>
          <cx:pt idx="324130">8</cx:pt>
          <cx:pt idx="324131">357</cx:pt>
          <cx:pt idx="324132">25</cx:pt>
          <cx:pt idx="324133">26</cx:pt>
          <cx:pt idx="324134">21</cx:pt>
          <cx:pt idx="324135">0</cx:pt>
          <cx:pt idx="324136">0</cx:pt>
          <cx:pt idx="324137">0</cx:pt>
          <cx:pt idx="324138">34</cx:pt>
          <cx:pt idx="324139">63</cx:pt>
          <cx:pt idx="324140">22</cx:pt>
          <cx:pt idx="324141">118</cx:pt>
          <cx:pt idx="324142">0</cx:pt>
          <cx:pt idx="324143">4</cx:pt>
          <cx:pt idx="324144">8</cx:pt>
          <cx:pt idx="324145">1</cx:pt>
          <cx:pt idx="324146">0</cx:pt>
          <cx:pt idx="324147">1</cx:pt>
          <cx:pt idx="324148">25</cx:pt>
          <cx:pt idx="324149">5</cx:pt>
          <cx:pt idx="324150">0</cx:pt>
          <cx:pt idx="324151">217</cx:pt>
          <cx:pt idx="324152">204</cx:pt>
          <cx:pt idx="324153">20</cx:pt>
          <cx:pt idx="324154">8</cx:pt>
          <cx:pt idx="324155">1</cx:pt>
          <cx:pt idx="324156">1</cx:pt>
          <cx:pt idx="324157">0</cx:pt>
          <cx:pt idx="324158">11</cx:pt>
          <cx:pt idx="324159">0</cx:pt>
          <cx:pt idx="324160">1</cx:pt>
          <cx:pt idx="324161">13</cx:pt>
          <cx:pt idx="324162">4</cx:pt>
          <cx:pt idx="324163">3</cx:pt>
          <cx:pt idx="324164">13</cx:pt>
          <cx:pt idx="324165">279</cx:pt>
          <cx:pt idx="324166">0</cx:pt>
          <cx:pt idx="324167">78</cx:pt>
          <cx:pt idx="324168">100</cx:pt>
          <cx:pt idx="324169">258</cx:pt>
          <cx:pt idx="324170">7</cx:pt>
          <cx:pt idx="324171">35</cx:pt>
          <cx:pt idx="324172">6</cx:pt>
          <cx:pt idx="324173">2</cx:pt>
          <cx:pt idx="324174">31</cx:pt>
          <cx:pt idx="324175">1</cx:pt>
          <cx:pt idx="324176">25</cx:pt>
          <cx:pt idx="324177">0</cx:pt>
          <cx:pt idx="324178">0</cx:pt>
          <cx:pt idx="324179">28</cx:pt>
          <cx:pt idx="324180">1</cx:pt>
          <cx:pt idx="324181">14</cx:pt>
          <cx:pt idx="324182">175</cx:pt>
          <cx:pt idx="324183">94</cx:pt>
          <cx:pt idx="324184">81</cx:pt>
          <cx:pt idx="324185">533</cx:pt>
          <cx:pt idx="324186">0</cx:pt>
          <cx:pt idx="324187">0</cx:pt>
          <cx:pt idx="324188">0</cx:pt>
          <cx:pt idx="324189">1</cx:pt>
          <cx:pt idx="324190">0</cx:pt>
          <cx:pt idx="324191">4</cx:pt>
          <cx:pt idx="324192">172</cx:pt>
          <cx:pt idx="324193">4</cx:pt>
          <cx:pt idx="324194">0</cx:pt>
          <cx:pt idx="324195">1</cx:pt>
          <cx:pt idx="324196">4</cx:pt>
          <cx:pt idx="324197">14</cx:pt>
          <cx:pt idx="324198">6</cx:pt>
          <cx:pt idx="324199">4</cx:pt>
          <cx:pt idx="324200">37</cx:pt>
          <cx:pt idx="324201">0</cx:pt>
          <cx:pt idx="324202">177</cx:pt>
          <cx:pt idx="324203">7</cx:pt>
          <cx:pt idx="324204">27</cx:pt>
          <cx:pt idx="324205">194</cx:pt>
          <cx:pt idx="324206">10</cx:pt>
          <cx:pt idx="324207">103</cx:pt>
          <cx:pt idx="324208">15</cx:pt>
          <cx:pt idx="324209">1</cx:pt>
          <cx:pt idx="324210">133</cx:pt>
          <cx:pt idx="324211">0</cx:pt>
          <cx:pt idx="324212">3</cx:pt>
          <cx:pt idx="324213">106</cx:pt>
          <cx:pt idx="324214">0</cx:pt>
          <cx:pt idx="324215">259</cx:pt>
          <cx:pt idx="324216">259</cx:pt>
          <cx:pt idx="324217">22</cx:pt>
          <cx:pt idx="324218">3</cx:pt>
          <cx:pt idx="324219">14</cx:pt>
          <cx:pt idx="324220">19</cx:pt>
          <cx:pt idx="324221">85</cx:pt>
          <cx:pt idx="324222">7</cx:pt>
          <cx:pt idx="324223">16</cx:pt>
          <cx:pt idx="324224">1</cx:pt>
          <cx:pt idx="324225">0</cx:pt>
          <cx:pt idx="324226">0</cx:pt>
          <cx:pt idx="324227">167</cx:pt>
          <cx:pt idx="324228">105</cx:pt>
          <cx:pt idx="324229">2</cx:pt>
          <cx:pt idx="324230">0</cx:pt>
          <cx:pt idx="324231">494</cx:pt>
          <cx:pt idx="324232">0</cx:pt>
          <cx:pt idx="324233">0</cx:pt>
          <cx:pt idx="324234">46</cx:pt>
          <cx:pt idx="324235">369</cx:pt>
          <cx:pt idx="324236">1</cx:pt>
          <cx:pt idx="324237">28</cx:pt>
          <cx:pt idx="324238">0</cx:pt>
          <cx:pt idx="324239">6</cx:pt>
          <cx:pt idx="324240">9</cx:pt>
          <cx:pt idx="324241">21</cx:pt>
          <cx:pt idx="324242">1</cx:pt>
          <cx:pt idx="324243">87</cx:pt>
          <cx:pt idx="324244">76</cx:pt>
          <cx:pt idx="324245">0</cx:pt>
          <cx:pt idx="324246">1</cx:pt>
          <cx:pt idx="324247">0</cx:pt>
          <cx:pt idx="324248">0</cx:pt>
          <cx:pt idx="324249">0</cx:pt>
          <cx:pt idx="324250">0</cx:pt>
          <cx:pt idx="324251">0</cx:pt>
          <cx:pt idx="324252">0</cx:pt>
          <cx:pt idx="324253">107</cx:pt>
          <cx:pt idx="324254">41</cx:pt>
          <cx:pt idx="324255">9</cx:pt>
          <cx:pt idx="324256">17</cx:pt>
          <cx:pt idx="324257">3</cx:pt>
          <cx:pt idx="324258">17</cx:pt>
          <cx:pt idx="324259">0</cx:pt>
          <cx:pt idx="324260">44</cx:pt>
          <cx:pt idx="324261">0</cx:pt>
          <cx:pt idx="324262">0</cx:pt>
          <cx:pt idx="324263">0</cx:pt>
          <cx:pt idx="324264">0</cx:pt>
          <cx:pt idx="324265">0</cx:pt>
          <cx:pt idx="324266">2</cx:pt>
          <cx:pt idx="324267">0</cx:pt>
          <cx:pt idx="324268">0</cx:pt>
          <cx:pt idx="324269">35</cx:pt>
          <cx:pt idx="324270">3</cx:pt>
          <cx:pt idx="324271">0</cx:pt>
          <cx:pt idx="324272">1</cx:pt>
          <cx:pt idx="324273">0</cx:pt>
          <cx:pt idx="324274">6</cx:pt>
          <cx:pt idx="324275">0</cx:pt>
          <cx:pt idx="324276">115</cx:pt>
          <cx:pt idx="324277">78</cx:pt>
          <cx:pt idx="324278">0</cx:pt>
          <cx:pt idx="324279">1</cx:pt>
          <cx:pt idx="324280">249</cx:pt>
          <cx:pt idx="324281">0</cx:pt>
          <cx:pt idx="324282">128</cx:pt>
          <cx:pt idx="324283">0</cx:pt>
          <cx:pt idx="324284">82</cx:pt>
          <cx:pt idx="324285">47</cx:pt>
          <cx:pt idx="324286">0</cx:pt>
          <cx:pt idx="324287">254</cx:pt>
          <cx:pt idx="324288">16</cx:pt>
          <cx:pt idx="324289">0</cx:pt>
          <cx:pt idx="324290">40</cx:pt>
          <cx:pt idx="324291">1</cx:pt>
          <cx:pt idx="324292">78</cx:pt>
          <cx:pt idx="324293">35</cx:pt>
          <cx:pt idx="324294">56</cx:pt>
          <cx:pt idx="324295">0</cx:pt>
          <cx:pt idx="324296">16</cx:pt>
          <cx:pt idx="324297">2</cx:pt>
          <cx:pt idx="324298">0</cx:pt>
          <cx:pt idx="324299">25</cx:pt>
          <cx:pt idx="324300">16</cx:pt>
          <cx:pt idx="324301">1</cx:pt>
          <cx:pt idx="324302">159</cx:pt>
          <cx:pt idx="324303">2</cx:pt>
          <cx:pt idx="324304">56</cx:pt>
          <cx:pt idx="324305">28</cx:pt>
          <cx:pt idx="324306">0</cx:pt>
          <cx:pt idx="324307">205</cx:pt>
          <cx:pt idx="324308">7</cx:pt>
          <cx:pt idx="324309">19</cx:pt>
          <cx:pt idx="324310">201</cx:pt>
          <cx:pt idx="324311">121</cx:pt>
          <cx:pt idx="324312">1</cx:pt>
          <cx:pt idx="324313">14</cx:pt>
          <cx:pt idx="324314">0</cx:pt>
          <cx:pt idx="324315">1</cx:pt>
          <cx:pt idx="324316">3</cx:pt>
          <cx:pt idx="324317">539</cx:pt>
          <cx:pt idx="324318">4</cx:pt>
          <cx:pt idx="324319">0</cx:pt>
          <cx:pt idx="324320">0</cx:pt>
          <cx:pt idx="324321">287</cx:pt>
          <cx:pt idx="324322">294</cx:pt>
          <cx:pt idx="324323">253</cx:pt>
          <cx:pt idx="324324">14</cx:pt>
          <cx:pt idx="324325">14</cx:pt>
          <cx:pt idx="324326">1</cx:pt>
          <cx:pt idx="324327">0</cx:pt>
          <cx:pt idx="324328">24</cx:pt>
          <cx:pt idx="324329">71</cx:pt>
          <cx:pt idx="324330">84</cx:pt>
          <cx:pt idx="324331">0</cx:pt>
          <cx:pt idx="324332">6</cx:pt>
          <cx:pt idx="324333">21</cx:pt>
          <cx:pt idx="324334">0</cx:pt>
          <cx:pt idx="324335">3</cx:pt>
          <cx:pt idx="324336">1</cx:pt>
          <cx:pt idx="324337">0</cx:pt>
          <cx:pt idx="324338">395</cx:pt>
          <cx:pt idx="324339">1</cx:pt>
          <cx:pt idx="324340">0</cx:pt>
          <cx:pt idx="324341">0</cx:pt>
          <cx:pt idx="324342">0</cx:pt>
          <cx:pt idx="324343">18</cx:pt>
          <cx:pt idx="324344">32</cx:pt>
          <cx:pt idx="324345">5</cx:pt>
          <cx:pt idx="324346">43</cx:pt>
          <cx:pt idx="324347">9</cx:pt>
          <cx:pt idx="324348">1</cx:pt>
          <cx:pt idx="324349">55</cx:pt>
          <cx:pt idx="324350">16</cx:pt>
          <cx:pt idx="324351">25</cx:pt>
          <cx:pt idx="324352">1</cx:pt>
          <cx:pt idx="324353">3</cx:pt>
          <cx:pt idx="324354">0</cx:pt>
          <cx:pt idx="324355">0</cx:pt>
          <cx:pt idx="324356">0</cx:pt>
          <cx:pt idx="324357">14</cx:pt>
          <cx:pt idx="324358">0</cx:pt>
          <cx:pt idx="324359">0</cx:pt>
          <cx:pt idx="324360">0</cx:pt>
          <cx:pt idx="324361">1</cx:pt>
          <cx:pt idx="324362">35</cx:pt>
          <cx:pt idx="324363">3</cx:pt>
          <cx:pt idx="324364">0</cx:pt>
          <cx:pt idx="324365">1</cx:pt>
          <cx:pt idx="324366">56</cx:pt>
          <cx:pt idx="324367">41</cx:pt>
          <cx:pt idx="324368">261</cx:pt>
          <cx:pt idx="324369">1</cx:pt>
          <cx:pt idx="324370">0</cx:pt>
          <cx:pt idx="324371">7</cx:pt>
          <cx:pt idx="324372">0</cx:pt>
          <cx:pt idx="324373">0</cx:pt>
          <cx:pt idx="324374">0</cx:pt>
          <cx:pt idx="324375">0</cx:pt>
          <cx:pt idx="324376">4</cx:pt>
          <cx:pt idx="324377">0</cx:pt>
          <cx:pt idx="324378">303</cx:pt>
          <cx:pt idx="324379">350</cx:pt>
          <cx:pt idx="324380">28</cx:pt>
          <cx:pt idx="324381">0</cx:pt>
          <cx:pt idx="324382">0</cx:pt>
          <cx:pt idx="324383">0</cx:pt>
          <cx:pt idx="324384">1</cx:pt>
          <cx:pt idx="324385">34</cx:pt>
          <cx:pt idx="324386">20</cx:pt>
          <cx:pt idx="324387">1</cx:pt>
          <cx:pt idx="324388">3</cx:pt>
          <cx:pt idx="324389">84</cx:pt>
          <cx:pt idx="324390">0</cx:pt>
          <cx:pt idx="324391">0</cx:pt>
          <cx:pt idx="324392">0</cx:pt>
          <cx:pt idx="324393">0</cx:pt>
          <cx:pt idx="324394">0</cx:pt>
          <cx:pt idx="324395">0</cx:pt>
          <cx:pt idx="324396">16</cx:pt>
          <cx:pt idx="324397">5</cx:pt>
          <cx:pt idx="324398">70</cx:pt>
          <cx:pt idx="324399">1</cx:pt>
          <cx:pt idx="324400">0</cx:pt>
          <cx:pt idx="324401">3</cx:pt>
          <cx:pt idx="324402">0</cx:pt>
          <cx:pt idx="324403">6</cx:pt>
          <cx:pt idx="324404">1</cx:pt>
          <cx:pt idx="324405">209</cx:pt>
          <cx:pt idx="324406">20</cx:pt>
          <cx:pt idx="324407">81</cx:pt>
          <cx:pt idx="324408">0</cx:pt>
          <cx:pt idx="324409">13</cx:pt>
          <cx:pt idx="324410">26</cx:pt>
          <cx:pt idx="324411">1</cx:pt>
          <cx:pt idx="324412">0</cx:pt>
          <cx:pt idx="324413">104</cx:pt>
          <cx:pt idx="324414">0</cx:pt>
          <cx:pt idx="324415">0</cx:pt>
          <cx:pt idx="324416">0</cx:pt>
          <cx:pt idx="324417">2</cx:pt>
          <cx:pt idx="324418">3</cx:pt>
          <cx:pt idx="324419">0</cx:pt>
          <cx:pt idx="324420">76</cx:pt>
          <cx:pt idx="324421">179</cx:pt>
          <cx:pt idx="324422">127</cx:pt>
          <cx:pt idx="324423">472</cx:pt>
          <cx:pt idx="324424">165</cx:pt>
          <cx:pt idx="324425">69</cx:pt>
          <cx:pt idx="324426">0</cx:pt>
          <cx:pt idx="324427">0</cx:pt>
          <cx:pt idx="324428">17</cx:pt>
          <cx:pt idx="324429">182</cx:pt>
          <cx:pt idx="324430">60</cx:pt>
          <cx:pt idx="324431">0</cx:pt>
          <cx:pt idx="324432">8</cx:pt>
          <cx:pt idx="324433">6</cx:pt>
          <cx:pt idx="324434">50</cx:pt>
          <cx:pt idx="324435">2</cx:pt>
          <cx:pt idx="324436">23</cx:pt>
          <cx:pt idx="324437">1</cx:pt>
          <cx:pt idx="324438">16</cx:pt>
          <cx:pt idx="324439">6</cx:pt>
          <cx:pt idx="324440">11</cx:pt>
          <cx:pt idx="324441">147</cx:pt>
          <cx:pt idx="324442">630</cx:pt>
          <cx:pt idx="324443">6</cx:pt>
          <cx:pt idx="324444">4</cx:pt>
          <cx:pt idx="324445">8</cx:pt>
          <cx:pt idx="324446">14</cx:pt>
          <cx:pt idx="324447">32</cx:pt>
          <cx:pt idx="324448">1</cx:pt>
          <cx:pt idx="324449">3</cx:pt>
          <cx:pt idx="324450">37</cx:pt>
          <cx:pt idx="324451">0</cx:pt>
          <cx:pt idx="324452">42</cx:pt>
          <cx:pt idx="324453">10</cx:pt>
          <cx:pt idx="324454">411</cx:pt>
          <cx:pt idx="324455">13</cx:pt>
          <cx:pt idx="324456">21</cx:pt>
          <cx:pt idx="324457">1</cx:pt>
          <cx:pt idx="324458">64</cx:pt>
          <cx:pt idx="324459">41</cx:pt>
          <cx:pt idx="324460">0</cx:pt>
          <cx:pt idx="324461">1</cx:pt>
          <cx:pt idx="324462">1</cx:pt>
          <cx:pt idx="324463">184</cx:pt>
          <cx:pt idx="324464">1</cx:pt>
          <cx:pt idx="324465">0</cx:pt>
          <cx:pt idx="324466">0</cx:pt>
          <cx:pt idx="324467">2</cx:pt>
          <cx:pt idx="324468">4</cx:pt>
          <cx:pt idx="324469">0</cx:pt>
          <cx:pt idx="324470">3</cx:pt>
          <cx:pt idx="324471">85</cx:pt>
          <cx:pt idx="324472">6</cx:pt>
          <cx:pt idx="324473">66</cx:pt>
          <cx:pt idx="324474">66</cx:pt>
          <cx:pt idx="324475">20</cx:pt>
          <cx:pt idx="324476">10</cx:pt>
          <cx:pt idx="324477">14</cx:pt>
          <cx:pt idx="324478">5</cx:pt>
          <cx:pt idx="324479">28</cx:pt>
          <cx:pt idx="324480">109</cx:pt>
          <cx:pt idx="324481">0</cx:pt>
          <cx:pt idx="324482">1</cx:pt>
          <cx:pt idx="324483">0</cx:pt>
          <cx:pt idx="324484">14</cx:pt>
          <cx:pt idx="324485">13</cx:pt>
          <cx:pt idx="324486">0</cx:pt>
          <cx:pt idx="324487">6</cx:pt>
          <cx:pt idx="324488">7</cx:pt>
          <cx:pt idx="324489">6</cx:pt>
          <cx:pt idx="324490">25</cx:pt>
          <cx:pt idx="324491">20</cx:pt>
          <cx:pt idx="324492">24</cx:pt>
          <cx:pt idx="324493">125</cx:pt>
          <cx:pt idx="324494">23</cx:pt>
          <cx:pt idx="324495">29</cx:pt>
          <cx:pt idx="324496">0</cx:pt>
          <cx:pt idx="324497">0</cx:pt>
          <cx:pt idx="324498">8</cx:pt>
          <cx:pt idx="324499">1</cx:pt>
          <cx:pt idx="324500">44</cx:pt>
          <cx:pt idx="324501">125</cx:pt>
          <cx:pt idx="324502">0</cx:pt>
          <cx:pt idx="324503">1</cx:pt>
          <cx:pt idx="324504">0</cx:pt>
          <cx:pt idx="324505">1</cx:pt>
          <cx:pt idx="324506">7</cx:pt>
          <cx:pt idx="324507">5</cx:pt>
          <cx:pt idx="324508">0</cx:pt>
          <cx:pt idx="324509">0</cx:pt>
          <cx:pt idx="324510">40</cx:pt>
          <cx:pt idx="324511">22</cx:pt>
          <cx:pt idx="324512">54</cx:pt>
          <cx:pt idx="324513">9</cx:pt>
          <cx:pt idx="324514">2</cx:pt>
          <cx:pt idx="324515">20</cx:pt>
          <cx:pt idx="324516">8</cx:pt>
          <cx:pt idx="324517">6</cx:pt>
          <cx:pt idx="324518">2</cx:pt>
          <cx:pt idx="324519">49</cx:pt>
          <cx:pt idx="324520">4</cx:pt>
          <cx:pt idx="324521">0</cx:pt>
          <cx:pt idx="324522">206</cx:pt>
          <cx:pt idx="324523">41</cx:pt>
          <cx:pt idx="324524">12</cx:pt>
          <cx:pt idx="324525">0</cx:pt>
          <cx:pt idx="324526">63</cx:pt>
          <cx:pt idx="324527">0</cx:pt>
          <cx:pt idx="324528">0</cx:pt>
          <cx:pt idx="324529">144</cx:pt>
          <cx:pt idx="324530">0</cx:pt>
          <cx:pt idx="324531">7</cx:pt>
          <cx:pt idx="324532">4</cx:pt>
          <cx:pt idx="324533">0</cx:pt>
          <cx:pt idx="324534">14</cx:pt>
          <cx:pt idx="324535">5</cx:pt>
          <cx:pt idx="324536">0</cx:pt>
          <cx:pt idx="324537">1</cx:pt>
          <cx:pt idx="324538">15</cx:pt>
          <cx:pt idx="324539">28</cx:pt>
          <cx:pt idx="324540">69</cx:pt>
          <cx:pt idx="324541">73</cx:pt>
          <cx:pt idx="324542">0</cx:pt>
          <cx:pt idx="324543">0</cx:pt>
          <cx:pt idx="324544">1</cx:pt>
          <cx:pt idx="324545">0</cx:pt>
          <cx:pt idx="324546">0</cx:pt>
          <cx:pt idx="324547">3</cx:pt>
          <cx:pt idx="324548">5</cx:pt>
          <cx:pt idx="324549">18</cx:pt>
          <cx:pt idx="324550">6</cx:pt>
          <cx:pt idx="324551">0</cx:pt>
          <cx:pt idx="324552">46</cx:pt>
          <cx:pt idx="324553">3</cx:pt>
          <cx:pt idx="324554">0</cx:pt>
          <cx:pt idx="324555">5</cx:pt>
          <cx:pt idx="324556">1</cx:pt>
          <cx:pt idx="324557">8</cx:pt>
          <cx:pt idx="324558">14</cx:pt>
          <cx:pt idx="324559">0</cx:pt>
          <cx:pt idx="324560">20</cx:pt>
          <cx:pt idx="324561">2</cx:pt>
          <cx:pt idx="324562">13</cx:pt>
          <cx:pt idx="324563">13</cx:pt>
          <cx:pt idx="324564">0</cx:pt>
          <cx:pt idx="324565">3</cx:pt>
          <cx:pt idx="324566">0</cx:pt>
          <cx:pt idx="324567">1</cx:pt>
          <cx:pt idx="324568">0</cx:pt>
          <cx:pt idx="324569">0</cx:pt>
          <cx:pt idx="324570">18</cx:pt>
          <cx:pt idx="324571">9</cx:pt>
          <cx:pt idx="324572">10</cx:pt>
          <cx:pt idx="324573">0</cx:pt>
          <cx:pt idx="324574">9</cx:pt>
          <cx:pt idx="324575">16</cx:pt>
          <cx:pt idx="324576">21</cx:pt>
          <cx:pt idx="324577">155</cx:pt>
          <cx:pt idx="324578">30</cx:pt>
          <cx:pt idx="324579">4</cx:pt>
          <cx:pt idx="324580">0</cx:pt>
          <cx:pt idx="324581">1</cx:pt>
          <cx:pt idx="324582">17</cx:pt>
          <cx:pt idx="324583">0</cx:pt>
          <cx:pt idx="324584">20</cx:pt>
          <cx:pt idx="324585">0</cx:pt>
          <cx:pt idx="324586">38</cx:pt>
          <cx:pt idx="324587">14</cx:pt>
          <cx:pt idx="324588">2</cx:pt>
          <cx:pt idx="324589">109</cx:pt>
          <cx:pt idx="324590">64</cx:pt>
          <cx:pt idx="324591">8</cx:pt>
          <cx:pt idx="324592">1</cx:pt>
          <cx:pt idx="324593">1</cx:pt>
          <cx:pt idx="324594">0</cx:pt>
          <cx:pt idx="324595">17</cx:pt>
          <cx:pt idx="324596">51</cx:pt>
          <cx:pt idx="324597">40</cx:pt>
          <cx:pt idx="324598">193</cx:pt>
          <cx:pt idx="324599">2</cx:pt>
          <cx:pt idx="324600">8</cx:pt>
          <cx:pt idx="324601">6</cx:pt>
          <cx:pt idx="324602">0</cx:pt>
          <cx:pt idx="324603">211</cx:pt>
          <cx:pt idx="324604">27</cx:pt>
          <cx:pt idx="324605">86</cx:pt>
          <cx:pt idx="324606">41</cx:pt>
          <cx:pt idx="324607">57</cx:pt>
          <cx:pt idx="324608">31</cx:pt>
          <cx:pt idx="324609">12</cx:pt>
          <cx:pt idx="324610">1</cx:pt>
          <cx:pt idx="324611">35</cx:pt>
          <cx:pt idx="324612">45</cx:pt>
          <cx:pt idx="324613">9</cx:pt>
          <cx:pt idx="324614">0</cx:pt>
          <cx:pt idx="324615">0</cx:pt>
          <cx:pt idx="324616">0</cx:pt>
          <cx:pt idx="324617">88</cx:pt>
          <cx:pt idx="324618">0</cx:pt>
          <cx:pt idx="324619">17</cx:pt>
          <cx:pt idx="324620">0</cx:pt>
          <cx:pt idx="324621">1</cx:pt>
          <cx:pt idx="324622">1</cx:pt>
          <cx:pt idx="324623">2</cx:pt>
          <cx:pt idx="324624">0</cx:pt>
          <cx:pt idx="324625">0</cx:pt>
          <cx:pt idx="324626">16</cx:pt>
          <cx:pt idx="324627">1</cx:pt>
          <cx:pt idx="324628">0</cx:pt>
          <cx:pt idx="324629">0</cx:pt>
          <cx:pt idx="324630">0</cx:pt>
          <cx:pt idx="324631">0</cx:pt>
          <cx:pt idx="324632">8</cx:pt>
          <cx:pt idx="324633">1</cx:pt>
          <cx:pt idx="324634">7</cx:pt>
          <cx:pt idx="324635">12</cx:pt>
          <cx:pt idx="324636">153</cx:pt>
          <cx:pt idx="324637">14</cx:pt>
          <cx:pt idx="324638">0</cx:pt>
          <cx:pt idx="324639">8</cx:pt>
          <cx:pt idx="324640">29</cx:pt>
          <cx:pt idx="324641">1</cx:pt>
          <cx:pt idx="324642">0</cx:pt>
          <cx:pt idx="324643">13</cx:pt>
          <cx:pt idx="324644">12</cx:pt>
          <cx:pt idx="324645">3</cx:pt>
          <cx:pt idx="324646">21</cx:pt>
          <cx:pt idx="324647">0</cx:pt>
          <cx:pt idx="324648">9</cx:pt>
          <cx:pt idx="324649">59</cx:pt>
          <cx:pt idx="324650">18</cx:pt>
          <cx:pt idx="324651">127</cx:pt>
          <cx:pt idx="324652">4</cx:pt>
          <cx:pt idx="324653">20</cx:pt>
          <cx:pt idx="324654">65</cx:pt>
          <cx:pt idx="324655">0</cx:pt>
          <cx:pt idx="324656">0</cx:pt>
          <cx:pt idx="324657">1</cx:pt>
          <cx:pt idx="324658">0</cx:pt>
          <cx:pt idx="324659">37</cx:pt>
          <cx:pt idx="324660">28</cx:pt>
          <cx:pt idx="324661">14</cx:pt>
          <cx:pt idx="324662">13</cx:pt>
          <cx:pt idx="324663">74</cx:pt>
          <cx:pt idx="324664">0</cx:pt>
          <cx:pt idx="324665">0</cx:pt>
          <cx:pt idx="324666">0</cx:pt>
          <cx:pt idx="324667">6</cx:pt>
          <cx:pt idx="324668">0</cx:pt>
          <cx:pt idx="324669">0</cx:pt>
          <cx:pt idx="324670">586</cx:pt>
          <cx:pt idx="324671">1</cx:pt>
          <cx:pt idx="324672">0</cx:pt>
          <cx:pt idx="324673">42</cx:pt>
          <cx:pt idx="324674">5</cx:pt>
          <cx:pt idx="324675">0</cx:pt>
          <cx:pt idx="324676">139</cx:pt>
          <cx:pt idx="324677">1</cx:pt>
          <cx:pt idx="324678">0</cx:pt>
          <cx:pt idx="324679">23</cx:pt>
          <cx:pt idx="324680">41</cx:pt>
          <cx:pt idx="324681">134</cx:pt>
          <cx:pt idx="324682">0</cx:pt>
          <cx:pt idx="324683">0</cx:pt>
          <cx:pt idx="324684">701</cx:pt>
          <cx:pt idx="324685">0</cx:pt>
          <cx:pt idx="324686">16</cx:pt>
          <cx:pt idx="324687">49</cx:pt>
          <cx:pt idx="324688">3</cx:pt>
          <cx:pt idx="324689">87</cx:pt>
          <cx:pt idx="324690">0</cx:pt>
          <cx:pt idx="324691">1</cx:pt>
          <cx:pt idx="324692">3</cx:pt>
          <cx:pt idx="324693">3</cx:pt>
          <cx:pt idx="324694">0</cx:pt>
          <cx:pt idx="324695">27</cx:pt>
          <cx:pt idx="324696">170</cx:pt>
          <cx:pt idx="324697">1</cx:pt>
          <cx:pt idx="324698">122</cx:pt>
          <cx:pt idx="324699">14</cx:pt>
          <cx:pt idx="324700">56</cx:pt>
          <cx:pt idx="324701">59</cx:pt>
          <cx:pt idx="324702">6</cx:pt>
          <cx:pt idx="324703">15</cx:pt>
          <cx:pt idx="324704">0</cx:pt>
          <cx:pt idx="324705">0</cx:pt>
          <cx:pt idx="324706">0</cx:pt>
          <cx:pt idx="324707">0</cx:pt>
          <cx:pt idx="324708">1</cx:pt>
          <cx:pt idx="324709">34</cx:pt>
          <cx:pt idx="324710">0</cx:pt>
          <cx:pt idx="324711">36</cx:pt>
          <cx:pt idx="324712">206</cx:pt>
          <cx:pt idx="324713">8</cx:pt>
          <cx:pt idx="324714">5</cx:pt>
          <cx:pt idx="324715">24</cx:pt>
          <cx:pt idx="324716">24</cx:pt>
          <cx:pt idx="324717">85</cx:pt>
          <cx:pt idx="324718">887</cx:pt>
          <cx:pt idx="324719">7</cx:pt>
          <cx:pt idx="324720">71</cx:pt>
          <cx:pt idx="324721">0</cx:pt>
          <cx:pt idx="324722">37</cx:pt>
          <cx:pt idx="324723">0</cx:pt>
          <cx:pt idx="324724">93</cx:pt>
          <cx:pt idx="324725">13</cx:pt>
          <cx:pt idx="324726">161</cx:pt>
          <cx:pt idx="324727">58</cx:pt>
          <cx:pt idx="324728">23</cx:pt>
          <cx:pt idx="324729">4</cx:pt>
          <cx:pt idx="324730">26</cx:pt>
          <cx:pt idx="324731">72</cx:pt>
          <cx:pt idx="324732">0</cx:pt>
          <cx:pt idx="324733">54</cx:pt>
          <cx:pt idx="324734">33</cx:pt>
          <cx:pt idx="324735">0</cx:pt>
          <cx:pt idx="324736">97</cx:pt>
          <cx:pt idx="324737">0</cx:pt>
          <cx:pt idx="324738">14</cx:pt>
          <cx:pt idx="324739">195</cx:pt>
          <cx:pt idx="324740">15</cx:pt>
          <cx:pt idx="324741">29</cx:pt>
          <cx:pt idx="324742">0</cx:pt>
          <cx:pt idx="324743">4</cx:pt>
          <cx:pt idx="324744">1</cx:pt>
          <cx:pt idx="324745">1</cx:pt>
          <cx:pt idx="324746">3</cx:pt>
          <cx:pt idx="324747">2</cx:pt>
          <cx:pt idx="324748">0</cx:pt>
          <cx:pt idx="324749">1</cx:pt>
          <cx:pt idx="324750">29</cx:pt>
          <cx:pt idx="324751">272</cx:pt>
          <cx:pt idx="324752">2</cx:pt>
          <cx:pt idx="324753">11</cx:pt>
          <cx:pt idx="324754">59</cx:pt>
          <cx:pt idx="324755">57</cx:pt>
          <cx:pt idx="324756">41</cx:pt>
          <cx:pt idx="324757">210</cx:pt>
          <cx:pt idx="324758">15</cx:pt>
          <cx:pt idx="324759">20</cx:pt>
          <cx:pt idx="324760">3</cx:pt>
          <cx:pt idx="324761">11</cx:pt>
          <cx:pt idx="324762">50</cx:pt>
          <cx:pt idx="324763">2</cx:pt>
          <cx:pt idx="324764">17</cx:pt>
          <cx:pt idx="324765">112</cx:pt>
          <cx:pt idx="324766">55</cx:pt>
          <cx:pt idx="324767">0</cx:pt>
          <cx:pt idx="324768">28</cx:pt>
          <cx:pt idx="324769">0</cx:pt>
          <cx:pt idx="324770">0</cx:pt>
          <cx:pt idx="324771">1</cx:pt>
          <cx:pt idx="324772">47</cx:pt>
          <cx:pt idx="324773">1</cx:pt>
          <cx:pt idx="324774">0</cx:pt>
          <cx:pt idx="324775">20</cx:pt>
          <cx:pt idx="324776">43</cx:pt>
          <cx:pt idx="324777">1</cx:pt>
          <cx:pt idx="324778">74</cx:pt>
          <cx:pt idx="324779">1</cx:pt>
          <cx:pt idx="324780">16</cx:pt>
          <cx:pt idx="324781">1</cx:pt>
          <cx:pt idx="324782">3</cx:pt>
          <cx:pt idx="324783">77</cx:pt>
          <cx:pt idx="324784">7</cx:pt>
          <cx:pt idx="324785">0</cx:pt>
          <cx:pt idx="324786">1</cx:pt>
          <cx:pt idx="324787">0</cx:pt>
          <cx:pt idx="324788">0</cx:pt>
          <cx:pt idx="324789">14</cx:pt>
          <cx:pt idx="324790">9</cx:pt>
          <cx:pt idx="324791">19</cx:pt>
          <cx:pt idx="324792">1</cx:pt>
          <cx:pt idx="324793">2</cx:pt>
          <cx:pt idx="324794">0</cx:pt>
          <cx:pt idx="324795">8</cx:pt>
          <cx:pt idx="324796">1</cx:pt>
          <cx:pt idx="324797">0</cx:pt>
          <cx:pt idx="324798">0</cx:pt>
          <cx:pt idx="324799">0</cx:pt>
          <cx:pt idx="324800">1</cx:pt>
          <cx:pt idx="324801">0</cx:pt>
          <cx:pt idx="324802">129</cx:pt>
          <cx:pt idx="324803">1</cx:pt>
          <cx:pt idx="324804">7</cx:pt>
          <cx:pt idx="324805">48</cx:pt>
          <cx:pt idx="324806">0</cx:pt>
          <cx:pt idx="324807">64</cx:pt>
          <cx:pt idx="324808">0</cx:pt>
          <cx:pt idx="324809">2</cx:pt>
          <cx:pt idx="324810">13</cx:pt>
          <cx:pt idx="324811">1</cx:pt>
          <cx:pt idx="324812">62</cx:pt>
          <cx:pt idx="324813">103</cx:pt>
          <cx:pt idx="324814">15</cx:pt>
          <cx:pt idx="324815">6</cx:pt>
          <cx:pt idx="324816">1</cx:pt>
          <cx:pt idx="324817">22</cx:pt>
          <cx:pt idx="324818">19</cx:pt>
          <cx:pt idx="324819">37</cx:pt>
          <cx:pt idx="324820">806</cx:pt>
          <cx:pt idx="324821">47</cx:pt>
          <cx:pt idx="324822">13</cx:pt>
          <cx:pt idx="324823">28</cx:pt>
          <cx:pt idx="324824">167</cx:pt>
          <cx:pt idx="324825">104</cx:pt>
          <cx:pt idx="324826">62</cx:pt>
          <cx:pt idx="324827">0</cx:pt>
          <cx:pt idx="324828">18</cx:pt>
          <cx:pt idx="324829">0</cx:pt>
          <cx:pt idx="324830">3</cx:pt>
          <cx:pt idx="324831">0</cx:pt>
          <cx:pt idx="324832">0</cx:pt>
          <cx:pt idx="324833">18</cx:pt>
          <cx:pt idx="324834">3</cx:pt>
          <cx:pt idx="324835">0</cx:pt>
          <cx:pt idx="324836">7</cx:pt>
          <cx:pt idx="324837">0</cx:pt>
          <cx:pt idx="324838">216</cx:pt>
          <cx:pt idx="324839">14</cx:pt>
          <cx:pt idx="324840">70</cx:pt>
          <cx:pt idx="324841">7</cx:pt>
          <cx:pt idx="324842">1</cx:pt>
          <cx:pt idx="324843">58</cx:pt>
          <cx:pt idx="324844">6</cx:pt>
          <cx:pt idx="324845">6</cx:pt>
          <cx:pt idx="324846">4</cx:pt>
          <cx:pt idx="324847">22</cx:pt>
          <cx:pt idx="324848">57</cx:pt>
          <cx:pt idx="324849">77</cx:pt>
          <cx:pt idx="324850">1</cx:pt>
          <cx:pt idx="324851">5</cx:pt>
          <cx:pt idx="324852">5</cx:pt>
          <cx:pt idx="324853">89</cx:pt>
          <cx:pt idx="324854">0</cx:pt>
          <cx:pt idx="324855">0</cx:pt>
          <cx:pt idx="324856">2</cx:pt>
          <cx:pt idx="324857">238</cx:pt>
          <cx:pt idx="324858">126</cx:pt>
          <cx:pt idx="324859">6</cx:pt>
          <cx:pt idx="324860">0</cx:pt>
          <cx:pt idx="324861">3</cx:pt>
          <cx:pt idx="324862">4</cx:pt>
          <cx:pt idx="324863">28</cx:pt>
          <cx:pt idx="324864">39</cx:pt>
          <cx:pt idx="324865">2</cx:pt>
          <cx:pt idx="324866">0</cx:pt>
          <cx:pt idx="324867">16</cx:pt>
          <cx:pt idx="324868">19</cx:pt>
          <cx:pt idx="324869">2</cx:pt>
          <cx:pt idx="324870">173</cx:pt>
          <cx:pt idx="324871">0</cx:pt>
          <cx:pt idx="324872">0</cx:pt>
          <cx:pt idx="324873">0</cx:pt>
          <cx:pt idx="324874">23</cx:pt>
          <cx:pt idx="324875">28</cx:pt>
          <cx:pt idx="324876">70</cx:pt>
          <cx:pt idx="324877">14</cx:pt>
          <cx:pt idx="324878">0</cx:pt>
          <cx:pt idx="324879">94</cx:pt>
          <cx:pt idx="324880">24</cx:pt>
          <cx:pt idx="324881">7</cx:pt>
          <cx:pt idx="324882">1</cx:pt>
          <cx:pt idx="324883">4</cx:pt>
          <cx:pt idx="324884">799</cx:pt>
          <cx:pt idx="324885">105</cx:pt>
          <cx:pt idx="324886">3</cx:pt>
          <cx:pt idx="324887">2</cx:pt>
          <cx:pt idx="324888">1</cx:pt>
          <cx:pt idx="324889">105</cx:pt>
          <cx:pt idx="324890">14</cx:pt>
          <cx:pt idx="324891">12</cx:pt>
          <cx:pt idx="324892">5</cx:pt>
          <cx:pt idx="324893">1</cx:pt>
          <cx:pt idx="324894">10</cx:pt>
          <cx:pt idx="324895">29</cx:pt>
          <cx:pt idx="324896">1</cx:pt>
          <cx:pt idx="324897">8</cx:pt>
          <cx:pt idx="324898">0</cx:pt>
          <cx:pt idx="324899">9</cx:pt>
          <cx:pt idx="324900">0</cx:pt>
          <cx:pt idx="324901">62</cx:pt>
          <cx:pt idx="324902">0</cx:pt>
          <cx:pt idx="324903">10</cx:pt>
          <cx:pt idx="324904">1</cx:pt>
          <cx:pt idx="324905">1</cx:pt>
          <cx:pt idx="324906">132</cx:pt>
          <cx:pt idx="324907">2</cx:pt>
          <cx:pt idx="324908">2</cx:pt>
          <cx:pt idx="324909">2</cx:pt>
          <cx:pt idx="324910">0</cx:pt>
          <cx:pt idx="324911">28</cx:pt>
          <cx:pt idx="324912">0</cx:pt>
          <cx:pt idx="324913">34</cx:pt>
          <cx:pt idx="324914">0</cx:pt>
          <cx:pt idx="324915">6</cx:pt>
          <cx:pt idx="324916">7</cx:pt>
          <cx:pt idx="324917">20</cx:pt>
          <cx:pt idx="324918">47</cx:pt>
          <cx:pt idx="324919">38</cx:pt>
          <cx:pt idx="324920">33</cx:pt>
          <cx:pt idx="324921">15</cx:pt>
          <cx:pt idx="324922">16</cx:pt>
          <cx:pt idx="324923">0</cx:pt>
          <cx:pt idx="324924">31</cx:pt>
          <cx:pt idx="324925">87</cx:pt>
          <cx:pt idx="324926">0</cx:pt>
          <cx:pt idx="324927">56</cx:pt>
          <cx:pt idx="324928">6</cx:pt>
          <cx:pt idx="324929">125</cx:pt>
          <cx:pt idx="324930">2</cx:pt>
          <cx:pt idx="324931">2</cx:pt>
          <cx:pt idx="324932">26</cx:pt>
          <cx:pt idx="324933">12</cx:pt>
          <cx:pt idx="324934">98</cx:pt>
          <cx:pt idx="324935">5</cx:pt>
          <cx:pt idx="324936">6</cx:pt>
          <cx:pt idx="324937">77</cx:pt>
          <cx:pt idx="324938">3</cx:pt>
          <cx:pt idx="324939">0</cx:pt>
          <cx:pt idx="324940">1</cx:pt>
          <cx:pt idx="324941">21</cx:pt>
          <cx:pt idx="324942">7</cx:pt>
          <cx:pt idx="324943">5</cx:pt>
          <cx:pt idx="324944">0</cx:pt>
          <cx:pt idx="324945">2</cx:pt>
          <cx:pt idx="324946">0</cx:pt>
          <cx:pt idx="324947">0</cx:pt>
          <cx:pt idx="324948">1</cx:pt>
          <cx:pt idx="324949">26</cx:pt>
          <cx:pt idx="324950">0</cx:pt>
          <cx:pt idx="324951">0</cx:pt>
          <cx:pt idx="324952">2</cx:pt>
          <cx:pt idx="324953">1</cx:pt>
          <cx:pt idx="324954">0</cx:pt>
          <cx:pt idx="324955">4</cx:pt>
          <cx:pt idx="324956">0</cx:pt>
          <cx:pt idx="324957">273</cx:pt>
          <cx:pt idx="324958">21</cx:pt>
          <cx:pt idx="324959">70</cx:pt>
          <cx:pt idx="324960">32</cx:pt>
          <cx:pt idx="324961">68</cx:pt>
          <cx:pt idx="324962">0</cx:pt>
          <cx:pt idx="324963">42</cx:pt>
          <cx:pt idx="324964">0</cx:pt>
          <cx:pt idx="324965">31</cx:pt>
          <cx:pt idx="324966">1</cx:pt>
          <cx:pt idx="324967">21</cx:pt>
          <cx:pt idx="324968">21</cx:pt>
          <cx:pt idx="324969">249</cx:pt>
          <cx:pt idx="324970">4</cx:pt>
          <cx:pt idx="324971">0</cx:pt>
          <cx:pt idx="324972">0</cx:pt>
          <cx:pt idx="324973">18</cx:pt>
          <cx:pt idx="324974">0</cx:pt>
          <cx:pt idx="324975">0</cx:pt>
          <cx:pt idx="324976">1</cx:pt>
          <cx:pt idx="324977">8</cx:pt>
          <cx:pt idx="324978">0</cx:pt>
          <cx:pt idx="324979">3</cx:pt>
          <cx:pt idx="324980">51</cx:pt>
          <cx:pt idx="324981">131</cx:pt>
          <cx:pt idx="324982">5</cx:pt>
          <cx:pt idx="324983">16</cx:pt>
          <cx:pt idx="324984">28</cx:pt>
          <cx:pt idx="324985">4</cx:pt>
          <cx:pt idx="324986">86</cx:pt>
          <cx:pt idx="324987">27</cx:pt>
          <cx:pt idx="324988">8</cx:pt>
          <cx:pt idx="324989">0</cx:pt>
          <cx:pt idx="324990">13</cx:pt>
          <cx:pt idx="324991">2</cx:pt>
          <cx:pt idx="324992">1</cx:pt>
          <cx:pt idx="324993">1</cx:pt>
          <cx:pt idx="324994">38</cx:pt>
          <cx:pt idx="324995">11</cx:pt>
          <cx:pt idx="324996">55</cx:pt>
          <cx:pt idx="324997">199</cx:pt>
          <cx:pt idx="324998">398</cx:pt>
          <cx:pt idx="324999">0</cx:pt>
          <cx:pt idx="325000">160</cx:pt>
          <cx:pt idx="325001">0</cx:pt>
          <cx:pt idx="325002">1</cx:pt>
          <cx:pt idx="325003">71</cx:pt>
          <cx:pt idx="325004">6</cx:pt>
          <cx:pt idx="325005">0</cx:pt>
          <cx:pt idx="325006">207</cx:pt>
          <cx:pt idx="325007">0</cx:pt>
          <cx:pt idx="325008">12</cx:pt>
          <cx:pt idx="325009">233</cx:pt>
          <cx:pt idx="325010">4</cx:pt>
          <cx:pt idx="325011">13</cx:pt>
          <cx:pt idx="325012">1</cx:pt>
          <cx:pt idx="325013">0</cx:pt>
          <cx:pt idx="325014">40</cx:pt>
          <cx:pt idx="325015">397</cx:pt>
          <cx:pt idx="325016">238</cx:pt>
          <cx:pt idx="325017">84</cx:pt>
          <cx:pt idx="325018">160</cx:pt>
          <cx:pt idx="325019">0</cx:pt>
          <cx:pt idx="325020">43</cx:pt>
          <cx:pt idx="325021">0</cx:pt>
          <cx:pt idx="325022">45</cx:pt>
          <cx:pt idx="325023">0</cx:pt>
          <cx:pt idx="325024">37</cx:pt>
          <cx:pt idx="325025">5</cx:pt>
          <cx:pt idx="325026">17</cx:pt>
          <cx:pt idx="325027">21</cx:pt>
          <cx:pt idx="325028">26</cx:pt>
          <cx:pt idx="325029">9</cx:pt>
          <cx:pt idx="325030">13</cx:pt>
          <cx:pt idx="325031">0</cx:pt>
          <cx:pt idx="325032">1</cx:pt>
          <cx:pt idx="325033">4</cx:pt>
          <cx:pt idx="325034">82</cx:pt>
          <cx:pt idx="325035">79</cx:pt>
          <cx:pt idx="325036">0</cx:pt>
          <cx:pt idx="325037">11</cx:pt>
          <cx:pt idx="325038">0</cx:pt>
          <cx:pt idx="325039">35</cx:pt>
          <cx:pt idx="325040">6</cx:pt>
          <cx:pt idx="325041">0</cx:pt>
          <cx:pt idx="325042">0</cx:pt>
          <cx:pt idx="325043">6</cx:pt>
          <cx:pt idx="325044">15</cx:pt>
          <cx:pt idx="325045">58</cx:pt>
          <cx:pt idx="325046">258</cx:pt>
          <cx:pt idx="325047">35</cx:pt>
          <cx:pt idx="325048">14</cx:pt>
          <cx:pt idx="325049">0</cx:pt>
          <cx:pt idx="325050">257</cx:pt>
          <cx:pt idx="325051">1</cx:pt>
          <cx:pt idx="325052">0</cx:pt>
          <cx:pt idx="325053">39</cx:pt>
          <cx:pt idx="325054">496</cx:pt>
          <cx:pt idx="325055">26</cx:pt>
          <cx:pt idx="325056">1</cx:pt>
          <cx:pt idx="325057">4</cx:pt>
          <cx:pt idx="325058">21</cx:pt>
          <cx:pt idx="325059">0</cx:pt>
          <cx:pt idx="325060">0</cx:pt>
          <cx:pt idx="325061">0</cx:pt>
          <cx:pt idx="325062">308</cx:pt>
          <cx:pt idx="325063">29</cx:pt>
          <cx:pt idx="325064">0</cx:pt>
          <cx:pt idx="325065">379</cx:pt>
          <cx:pt idx="325066">3</cx:pt>
          <cx:pt idx="325067">8</cx:pt>
          <cx:pt idx="325068">25</cx:pt>
          <cx:pt idx="325069">17</cx:pt>
          <cx:pt idx="325070">16</cx:pt>
          <cx:pt idx="325071">0</cx:pt>
          <cx:pt idx="325072">165</cx:pt>
          <cx:pt idx="325073">263</cx:pt>
          <cx:pt idx="325074">31</cx:pt>
          <cx:pt idx="325075">91</cx:pt>
          <cx:pt idx="325076">0</cx:pt>
          <cx:pt idx="325077">293</cx:pt>
          <cx:pt idx="325078">223</cx:pt>
          <cx:pt idx="325079">0</cx:pt>
          <cx:pt idx="325080">4</cx:pt>
          <cx:pt idx="325081">114</cx:pt>
          <cx:pt idx="325082">2</cx:pt>
          <cx:pt idx="325083">1</cx:pt>
          <cx:pt idx="325084">4</cx:pt>
          <cx:pt idx="325085">0</cx:pt>
          <cx:pt idx="325086">0</cx:pt>
          <cx:pt idx="325087">58</cx:pt>
          <cx:pt idx="325088">0</cx:pt>
          <cx:pt idx="325089">21</cx:pt>
          <cx:pt idx="325090">1</cx:pt>
          <cx:pt idx="325091">7</cx:pt>
          <cx:pt idx="325092">533</cx:pt>
          <cx:pt idx="325093">6</cx:pt>
          <cx:pt idx="325094">78</cx:pt>
          <cx:pt idx="325095">126</cx:pt>
          <cx:pt idx="325096">1</cx:pt>
          <cx:pt idx="325097">232</cx:pt>
          <cx:pt idx="325098">0</cx:pt>
          <cx:pt idx="325099">0</cx:pt>
          <cx:pt idx="325100">21</cx:pt>
          <cx:pt idx="325101">9</cx:pt>
          <cx:pt idx="325102">33</cx:pt>
          <cx:pt idx="325103">191</cx:pt>
          <cx:pt idx="325104">26</cx:pt>
          <cx:pt idx="325105">228</cx:pt>
          <cx:pt idx="325106">0</cx:pt>
          <cx:pt idx="325107">9</cx:pt>
          <cx:pt idx="325108">5</cx:pt>
          <cx:pt idx="325109">0</cx:pt>
          <cx:pt idx="325110">6</cx:pt>
          <cx:pt idx="325111">1</cx:pt>
          <cx:pt idx="325112">1</cx:pt>
          <cx:pt idx="325113">203</cx:pt>
          <cx:pt idx="325114">4</cx:pt>
          <cx:pt idx="325115">4</cx:pt>
          <cx:pt idx="325116">1</cx:pt>
          <cx:pt idx="325117">0</cx:pt>
          <cx:pt idx="325118">1</cx:pt>
          <cx:pt idx="325119">30</cx:pt>
          <cx:pt idx="325120">65</cx:pt>
          <cx:pt idx="325121">5</cx:pt>
          <cx:pt idx="325122">21</cx:pt>
          <cx:pt idx="325123">11</cx:pt>
          <cx:pt idx="325124">293</cx:pt>
          <cx:pt idx="325125">10</cx:pt>
          <cx:pt idx="325126">16</cx:pt>
          <cx:pt idx="325127">2</cx:pt>
          <cx:pt idx="325128">16</cx:pt>
          <cx:pt idx="325129">8</cx:pt>
          <cx:pt idx="325130">0</cx:pt>
          <cx:pt idx="325131">0</cx:pt>
          <cx:pt idx="325132">1</cx:pt>
          <cx:pt idx="325133">6</cx:pt>
          <cx:pt idx="325134">2</cx:pt>
          <cx:pt idx="325135">15</cx:pt>
          <cx:pt idx="325136">90</cx:pt>
          <cx:pt idx="325137">238</cx:pt>
          <cx:pt idx="325138">8</cx:pt>
          <cx:pt idx="325139">0</cx:pt>
          <cx:pt idx="325140">115</cx:pt>
          <cx:pt idx="325141">21</cx:pt>
          <cx:pt idx="325142">8</cx:pt>
          <cx:pt idx="325143">1</cx:pt>
          <cx:pt idx="325144">81</cx:pt>
          <cx:pt idx="325145">0</cx:pt>
          <cx:pt idx="325146">17</cx:pt>
          <cx:pt idx="325147">60</cx:pt>
          <cx:pt idx="325148">0</cx:pt>
          <cx:pt idx="325149">0</cx:pt>
          <cx:pt idx="325150">52</cx:pt>
          <cx:pt idx="325151">241</cx:pt>
          <cx:pt idx="325152">44</cx:pt>
          <cx:pt idx="325153">0</cx:pt>
          <cx:pt idx="325154">11</cx:pt>
          <cx:pt idx="325155">7</cx:pt>
          <cx:pt idx="325156">1</cx:pt>
          <cx:pt idx="325157">0</cx:pt>
          <cx:pt idx="325158">5</cx:pt>
          <cx:pt idx="325159">0</cx:pt>
          <cx:pt idx="325160">2</cx:pt>
          <cx:pt idx="325161">3</cx:pt>
          <cx:pt idx="325162">57</cx:pt>
          <cx:pt idx="325163">0</cx:pt>
          <cx:pt idx="325164">7</cx:pt>
          <cx:pt idx="325165">0</cx:pt>
          <cx:pt idx="325166">19</cx:pt>
          <cx:pt idx="325167">1</cx:pt>
          <cx:pt idx="325168">1</cx:pt>
          <cx:pt idx="325169">1</cx:pt>
          <cx:pt idx="325170">0</cx:pt>
          <cx:pt idx="325171">0</cx:pt>
          <cx:pt idx="325172">97</cx:pt>
          <cx:pt idx="325173">616</cx:pt>
          <cx:pt idx="325174">6</cx:pt>
          <cx:pt idx="325175">12</cx:pt>
          <cx:pt idx="325176">4</cx:pt>
          <cx:pt idx="325177">64</cx:pt>
          <cx:pt idx="325178">1</cx:pt>
          <cx:pt idx="325179">3</cx:pt>
          <cx:pt idx="325180">0</cx:pt>
          <cx:pt idx="325181">1</cx:pt>
          <cx:pt idx="325182">12</cx:pt>
          <cx:pt idx="325183">0</cx:pt>
          <cx:pt idx="325184">0</cx:pt>
          <cx:pt idx="325185">79</cx:pt>
          <cx:pt idx="325186">0</cx:pt>
          <cx:pt idx="325187">25</cx:pt>
          <cx:pt idx="325188">14</cx:pt>
          <cx:pt idx="325189">1</cx:pt>
          <cx:pt idx="325190">0</cx:pt>
          <cx:pt idx="325191">3</cx:pt>
          <cx:pt idx="325192">0</cx:pt>
          <cx:pt idx="325193">0</cx:pt>
          <cx:pt idx="325194">1</cx:pt>
          <cx:pt idx="325195">0</cx:pt>
          <cx:pt idx="325196">2</cx:pt>
          <cx:pt idx="325197">0</cx:pt>
          <cx:pt idx="325198">0</cx:pt>
          <cx:pt idx="325199">0</cx:pt>
          <cx:pt idx="325200">0</cx:pt>
          <cx:pt idx="325201">0</cx:pt>
          <cx:pt idx="325202">98</cx:pt>
          <cx:pt idx="325203">30</cx:pt>
          <cx:pt idx="325204">7</cx:pt>
          <cx:pt idx="325205">18</cx:pt>
          <cx:pt idx="325206">13</cx:pt>
          <cx:pt idx="325207">65</cx:pt>
          <cx:pt idx="325208">13</cx:pt>
          <cx:pt idx="325209">20</cx:pt>
          <cx:pt idx="325210">139</cx:pt>
          <cx:pt idx="325211">211</cx:pt>
          <cx:pt idx="325212">149</cx:pt>
          <cx:pt idx="325213">8</cx:pt>
          <cx:pt idx="325214">271</cx:pt>
          <cx:pt idx="325215">0</cx:pt>
          <cx:pt idx="325216">226</cx:pt>
          <cx:pt idx="325217">3</cx:pt>
          <cx:pt idx="325218">140</cx:pt>
          <cx:pt idx="325219">0</cx:pt>
          <cx:pt idx="325220">0</cx:pt>
          <cx:pt idx="325221">9</cx:pt>
          <cx:pt idx="325222">1</cx:pt>
          <cx:pt idx="325223">210</cx:pt>
          <cx:pt idx="325224">75</cx:pt>
          <cx:pt idx="325225">13</cx:pt>
          <cx:pt idx="325226">0</cx:pt>
          <cx:pt idx="325227">0</cx:pt>
          <cx:pt idx="325228">2</cx:pt>
          <cx:pt idx="325229">3</cx:pt>
          <cx:pt idx="325230">4</cx:pt>
          <cx:pt idx="325231">75</cx:pt>
          <cx:pt idx="325232">1</cx:pt>
          <cx:pt idx="325233">0</cx:pt>
          <cx:pt idx="325234">0</cx:pt>
          <cx:pt idx="325235">0</cx:pt>
          <cx:pt idx="325236">6</cx:pt>
          <cx:pt idx="325237">4</cx:pt>
          <cx:pt idx="325238">0</cx:pt>
          <cx:pt idx="325239">22</cx:pt>
          <cx:pt idx="325240">0</cx:pt>
          <cx:pt idx="325241">874</cx:pt>
          <cx:pt idx="325242">122</cx:pt>
          <cx:pt idx="325243">1</cx:pt>
          <cx:pt idx="325244">10</cx:pt>
          <cx:pt idx="325245">9</cx:pt>
          <cx:pt idx="325246">1</cx:pt>
          <cx:pt idx="325247">22</cx:pt>
          <cx:pt idx="325248">0</cx:pt>
          <cx:pt idx="325249">39</cx:pt>
          <cx:pt idx="325250">2</cx:pt>
          <cx:pt idx="325251">14</cx:pt>
          <cx:pt idx="325252">22</cx:pt>
          <cx:pt idx="325253">113</cx:pt>
          <cx:pt idx="325254">57</cx:pt>
          <cx:pt idx="325255">0</cx:pt>
          <cx:pt idx="325256">1</cx:pt>
          <cx:pt idx="325257">13</cx:pt>
          <cx:pt idx="325258">13</cx:pt>
          <cx:pt idx="325259">21</cx:pt>
          <cx:pt idx="325260">2</cx:pt>
          <cx:pt idx="325261">0</cx:pt>
          <cx:pt idx="325262">49</cx:pt>
          <cx:pt idx="325263">1</cx:pt>
          <cx:pt idx="325264">1</cx:pt>
          <cx:pt idx="325265">0</cx:pt>
          <cx:pt idx="325266">69</cx:pt>
          <cx:pt idx="325267">110</cx:pt>
          <cx:pt idx="325268">2</cx:pt>
          <cx:pt idx="325269">11</cx:pt>
          <cx:pt idx="325270">0</cx:pt>
          <cx:pt idx="325271">5</cx:pt>
          <cx:pt idx="325272">0</cx:pt>
          <cx:pt idx="325273">32</cx:pt>
          <cx:pt idx="325274">0</cx:pt>
          <cx:pt idx="325275">256</cx:pt>
          <cx:pt idx="325276">82</cx:pt>
          <cx:pt idx="325277">4</cx:pt>
          <cx:pt idx="325278">211</cx:pt>
          <cx:pt idx="325279">1</cx:pt>
          <cx:pt idx="325280">0</cx:pt>
          <cx:pt idx="325281">0</cx:pt>
          <cx:pt idx="325282">14</cx:pt>
          <cx:pt idx="325283">70</cx:pt>
          <cx:pt idx="325284">7</cx:pt>
          <cx:pt idx="325285">1</cx:pt>
          <cx:pt idx="325286">1</cx:pt>
          <cx:pt idx="325287">12</cx:pt>
          <cx:pt idx="325288">0</cx:pt>
          <cx:pt idx="325289">170</cx:pt>
          <cx:pt idx="325290">7</cx:pt>
          <cx:pt idx="325291">27</cx:pt>
          <cx:pt idx="325292">93</cx:pt>
          <cx:pt idx="325293">13</cx:pt>
          <cx:pt idx="325294">6</cx:pt>
          <cx:pt idx="325295">28</cx:pt>
          <cx:pt idx="325296">0</cx:pt>
          <cx:pt idx="325297">97</cx:pt>
          <cx:pt idx="325298">2</cx:pt>
          <cx:pt idx="325299">24</cx:pt>
          <cx:pt idx="325300">85</cx:pt>
          <cx:pt idx="325301">26</cx:pt>
          <cx:pt idx="325302">1</cx:pt>
          <cx:pt idx="325303">0</cx:pt>
          <cx:pt idx="325304">60</cx:pt>
          <cx:pt idx="325305">43</cx:pt>
          <cx:pt idx="325306">13</cx:pt>
          <cx:pt idx="325307">19</cx:pt>
          <cx:pt idx="325308">0</cx:pt>
          <cx:pt idx="325309">27</cx:pt>
          <cx:pt idx="325310">217</cx:pt>
          <cx:pt idx="325311">0</cx:pt>
          <cx:pt idx="325312">267</cx:pt>
          <cx:pt idx="325313">6</cx:pt>
          <cx:pt idx="325314">11</cx:pt>
          <cx:pt idx="325315">0</cx:pt>
          <cx:pt idx="325316">24</cx:pt>
          <cx:pt idx="325317">0</cx:pt>
          <cx:pt idx="325318">53</cx:pt>
          <cx:pt idx="325319">7</cx:pt>
          <cx:pt idx="325320">11</cx:pt>
          <cx:pt idx="325321">84</cx:pt>
          <cx:pt idx="325322">12</cx:pt>
          <cx:pt idx="325323">5</cx:pt>
          <cx:pt idx="325324">8</cx:pt>
          <cx:pt idx="325325">0</cx:pt>
          <cx:pt idx="325326">242</cx:pt>
          <cx:pt idx="325327">7</cx:pt>
          <cx:pt idx="325328">0</cx:pt>
          <cx:pt idx="325329">185</cx:pt>
          <cx:pt idx="325330">27</cx:pt>
          <cx:pt idx="325331">28</cx:pt>
          <cx:pt idx="325332">41</cx:pt>
          <cx:pt idx="325333">5</cx:pt>
          <cx:pt idx="325334">0</cx:pt>
          <cx:pt idx="325335">21</cx:pt>
          <cx:pt idx="325336">31</cx:pt>
          <cx:pt idx="325337">19</cx:pt>
          <cx:pt idx="325338">186</cx:pt>
          <cx:pt idx="325339">76</cx:pt>
          <cx:pt idx="325340">45</cx:pt>
          <cx:pt idx="325341">21</cx:pt>
          <cx:pt idx="325342">362</cx:pt>
          <cx:pt idx="325343">252</cx:pt>
          <cx:pt idx="325344">0</cx:pt>
          <cx:pt idx="325345">0</cx:pt>
          <cx:pt idx="325346">0</cx:pt>
          <cx:pt idx="325347">0</cx:pt>
          <cx:pt idx="325348">0</cx:pt>
          <cx:pt idx="325349">27</cx:pt>
          <cx:pt idx="325350">230</cx:pt>
          <cx:pt idx="325351">60</cx:pt>
          <cx:pt idx="325352">0</cx:pt>
          <cx:pt idx="325353">1</cx:pt>
          <cx:pt idx="325354">0</cx:pt>
          <cx:pt idx="325355">1</cx:pt>
          <cx:pt idx="325356">98</cx:pt>
          <cx:pt idx="325357">0</cx:pt>
          <cx:pt idx="325358">298</cx:pt>
          <cx:pt idx="325359">57</cx:pt>
          <cx:pt idx="325360">0</cx:pt>
          <cx:pt idx="325361">64</cx:pt>
          <cx:pt idx="325362">54</cx:pt>
          <cx:pt idx="325363">3</cx:pt>
          <cx:pt idx="325364">31</cx:pt>
          <cx:pt idx="325365">199</cx:pt>
          <cx:pt idx="325366">54</cx:pt>
          <cx:pt idx="325367">11</cx:pt>
          <cx:pt idx="325368">68</cx:pt>
          <cx:pt idx="325369">29</cx:pt>
          <cx:pt idx="325370">0</cx:pt>
          <cx:pt idx="325371">14</cx:pt>
          <cx:pt idx="325372">12</cx:pt>
          <cx:pt idx="325373">189</cx:pt>
          <cx:pt idx="325374">8</cx:pt>
          <cx:pt idx="325375">7</cx:pt>
          <cx:pt idx="325376">0</cx:pt>
          <cx:pt idx="325377">11</cx:pt>
          <cx:pt idx="325378">83</cx:pt>
          <cx:pt idx="325379">2</cx:pt>
          <cx:pt idx="325380">20</cx:pt>
          <cx:pt idx="325381">18</cx:pt>
          <cx:pt idx="325382">16</cx:pt>
          <cx:pt idx="325383">20</cx:pt>
          <cx:pt idx="325384">5</cx:pt>
          <cx:pt idx="325385">147</cx:pt>
          <cx:pt idx="325386">0</cx:pt>
          <cx:pt idx="325387">16</cx:pt>
          <cx:pt idx="325388">10</cx:pt>
          <cx:pt idx="325389">6</cx:pt>
          <cx:pt idx="325390">91</cx:pt>
          <cx:pt idx="325391">0</cx:pt>
          <cx:pt idx="325392">41</cx:pt>
          <cx:pt idx="325393">30</cx:pt>
          <cx:pt idx="325394">0</cx:pt>
          <cx:pt idx="325395">203</cx:pt>
          <cx:pt idx="325396">120</cx:pt>
          <cx:pt idx="325397">6</cx:pt>
          <cx:pt idx="325398">7</cx:pt>
          <cx:pt idx="325399">1</cx:pt>
          <cx:pt idx="325400">1</cx:pt>
          <cx:pt idx="325401">10</cx:pt>
          <cx:pt idx="325402">0</cx:pt>
          <cx:pt idx="325403">1</cx:pt>
          <cx:pt idx="325404">1</cx:pt>
          <cx:pt idx="325405">2</cx:pt>
          <cx:pt idx="325406">0</cx:pt>
          <cx:pt idx="325407">8</cx:pt>
          <cx:pt idx="325408">14</cx:pt>
          <cx:pt idx="325409">83</cx:pt>
          <cx:pt idx="325410">1</cx:pt>
          <cx:pt idx="325411">104</cx:pt>
          <cx:pt idx="325412">0</cx:pt>
          <cx:pt idx="325413">4</cx:pt>
          <cx:pt idx="325414">118</cx:pt>
          <cx:pt idx="325415">0</cx:pt>
          <cx:pt idx="325416">14</cx:pt>
          <cx:pt idx="325417">6</cx:pt>
          <cx:pt idx="325418">7</cx:pt>
          <cx:pt idx="325419">0</cx:pt>
          <cx:pt idx="325420">47</cx:pt>
          <cx:pt idx="325421">7</cx:pt>
          <cx:pt idx="325422">19</cx:pt>
          <cx:pt idx="325423">23</cx:pt>
          <cx:pt idx="325424">173</cx:pt>
          <cx:pt idx="325425">61</cx:pt>
          <cx:pt idx="325426">70</cx:pt>
          <cx:pt idx="325427">14</cx:pt>
          <cx:pt idx="325428">83</cx:pt>
          <cx:pt idx="325429">20</cx:pt>
          <cx:pt idx="325430">21</cx:pt>
          <cx:pt idx="325431">130</cx:pt>
          <cx:pt idx="325432">1</cx:pt>
          <cx:pt idx="325433">10</cx:pt>
          <cx:pt idx="325434">4</cx:pt>
          <cx:pt idx="325435">1</cx:pt>
          <cx:pt idx="325436">160</cx:pt>
          <cx:pt idx="325437">12</cx:pt>
          <cx:pt idx="325438">1</cx:pt>
          <cx:pt idx="325439">159</cx:pt>
          <cx:pt idx="325440">508</cx:pt>
          <cx:pt idx="325441">20</cx:pt>
          <cx:pt idx="325442">45</cx:pt>
          <cx:pt idx="325443">28</cx:pt>
          <cx:pt idx="325444">7</cx:pt>
          <cx:pt idx="325445">0</cx:pt>
          <cx:pt idx="325446">1</cx:pt>
          <cx:pt idx="325447">1</cx:pt>
          <cx:pt idx="325448">12</cx:pt>
          <cx:pt idx="325449">0</cx:pt>
          <cx:pt idx="325450">0</cx:pt>
          <cx:pt idx="325451">0</cx:pt>
          <cx:pt idx="325452">8</cx:pt>
          <cx:pt idx="325453">15</cx:pt>
          <cx:pt idx="325454">298</cx:pt>
          <cx:pt idx="325455">8</cx:pt>
          <cx:pt idx="325456">1</cx:pt>
          <cx:pt idx="325457">220</cx:pt>
          <cx:pt idx="325458">1</cx:pt>
          <cx:pt idx="325459">0</cx:pt>
          <cx:pt idx="325460">22</cx:pt>
          <cx:pt idx="325461">9</cx:pt>
          <cx:pt idx="325462">74</cx:pt>
          <cx:pt idx="325463">0</cx:pt>
          <cx:pt idx="325464">2</cx:pt>
          <cx:pt idx="325465">0</cx:pt>
          <cx:pt idx="325466">15</cx:pt>
          <cx:pt idx="325467">168</cx:pt>
          <cx:pt idx="325468">22</cx:pt>
          <cx:pt idx="325469">17</cx:pt>
          <cx:pt idx="325470">11</cx:pt>
          <cx:pt idx="325471">35</cx:pt>
          <cx:pt idx="325472">15</cx:pt>
          <cx:pt idx="325473">0</cx:pt>
          <cx:pt idx="325474">0</cx:pt>
          <cx:pt idx="325475">2</cx:pt>
          <cx:pt idx="325476">2</cx:pt>
          <cx:pt idx="325477">12</cx:pt>
          <cx:pt idx="325478">114</cx:pt>
          <cx:pt idx="325479">39</cx:pt>
          <cx:pt idx="325480">0</cx:pt>
          <cx:pt idx="325481">74</cx:pt>
          <cx:pt idx="325482">64</cx:pt>
          <cx:pt idx="325483">21</cx:pt>
          <cx:pt idx="325484">5</cx:pt>
          <cx:pt idx="325485">1</cx:pt>
          <cx:pt idx="325486">0</cx:pt>
          <cx:pt idx="325487">3</cx:pt>
          <cx:pt idx="325488">8</cx:pt>
          <cx:pt idx="325489">3</cx:pt>
          <cx:pt idx="325490">0</cx:pt>
          <cx:pt idx="325491">0</cx:pt>
          <cx:pt idx="325492">0</cx:pt>
          <cx:pt idx="325493">1</cx:pt>
          <cx:pt idx="325494">12</cx:pt>
          <cx:pt idx="325495">5</cx:pt>
          <cx:pt idx="325496">99</cx:pt>
          <cx:pt idx="325497">7</cx:pt>
          <cx:pt idx="325498">5</cx:pt>
          <cx:pt idx="325499">1</cx:pt>
          <cx:pt idx="325500">0</cx:pt>
          <cx:pt idx="325501">28</cx:pt>
          <cx:pt idx="325502">13</cx:pt>
          <cx:pt idx="325503">1</cx:pt>
          <cx:pt idx="325504">0</cx:pt>
          <cx:pt idx="325505">2</cx:pt>
          <cx:pt idx="325506">0</cx:pt>
          <cx:pt idx="325507">0</cx:pt>
          <cx:pt idx="325508">0</cx:pt>
          <cx:pt idx="325509">0</cx:pt>
          <cx:pt idx="325510">0</cx:pt>
          <cx:pt idx="325511">0</cx:pt>
          <cx:pt idx="325512">193</cx:pt>
          <cx:pt idx="325513">0</cx:pt>
          <cx:pt idx="325514">11</cx:pt>
          <cx:pt idx="325515">119</cx:pt>
          <cx:pt idx="325516">38</cx:pt>
          <cx:pt idx="325517">0</cx:pt>
          <cx:pt idx="325518">6</cx:pt>
          <cx:pt idx="325519">550</cx:pt>
          <cx:pt idx="325520">112</cx:pt>
          <cx:pt idx="325521">349</cx:pt>
          <cx:pt idx="325522">8</cx:pt>
          <cx:pt idx="325523">3</cx:pt>
          <cx:pt idx="325524">74</cx:pt>
          <cx:pt idx="325525">0</cx:pt>
          <cx:pt idx="325526">0</cx:pt>
          <cx:pt idx="325527">73</cx:pt>
          <cx:pt idx="325528">0</cx:pt>
          <cx:pt idx="325529">54</cx:pt>
          <cx:pt idx="325530">13</cx:pt>
          <cx:pt idx="325531">6</cx:pt>
          <cx:pt idx="325532">26</cx:pt>
          <cx:pt idx="325533">0</cx:pt>
          <cx:pt idx="325534">29</cx:pt>
          <cx:pt idx="325535">174</cx:pt>
          <cx:pt idx="325536">1</cx:pt>
          <cx:pt idx="325537">26</cx:pt>
          <cx:pt idx="325538">209</cx:pt>
          <cx:pt idx="325539">2</cx:pt>
          <cx:pt idx="325540">215</cx:pt>
          <cx:pt idx="325541">5</cx:pt>
          <cx:pt idx="325542">70</cx:pt>
          <cx:pt idx="325543">10</cx:pt>
          <cx:pt idx="325544">0</cx:pt>
          <cx:pt idx="325545">1</cx:pt>
          <cx:pt idx="325546">263</cx:pt>
          <cx:pt idx="325547">42</cx:pt>
          <cx:pt idx="325548">0</cx:pt>
          <cx:pt idx="325549">0</cx:pt>
          <cx:pt idx="325550">1</cx:pt>
          <cx:pt idx="325551">0</cx:pt>
          <cx:pt idx="325552">0</cx:pt>
          <cx:pt idx="325553">28</cx:pt>
          <cx:pt idx="325554">8</cx:pt>
          <cx:pt idx="325555">0</cx:pt>
          <cx:pt idx="325556">1</cx:pt>
          <cx:pt idx="325557">0</cx:pt>
          <cx:pt idx="325558">19</cx:pt>
          <cx:pt idx="325559">46</cx:pt>
          <cx:pt idx="325560">9</cx:pt>
          <cx:pt idx="325561">104</cx:pt>
          <cx:pt idx="325562">286</cx:pt>
          <cx:pt idx="325563">78</cx:pt>
          <cx:pt idx="325564">41</cx:pt>
          <cx:pt idx="325565">8</cx:pt>
          <cx:pt idx="325566">27</cx:pt>
          <cx:pt idx="325567">53</cx:pt>
          <cx:pt idx="325568">533</cx:pt>
          <cx:pt idx="325569">3</cx:pt>
          <cx:pt idx="325570">12</cx:pt>
          <cx:pt idx="325571">1</cx:pt>
          <cx:pt idx="325572">47</cx:pt>
          <cx:pt idx="325573">5</cx:pt>
          <cx:pt idx="325574">0</cx:pt>
          <cx:pt idx="325575">54</cx:pt>
          <cx:pt idx="325576">0</cx:pt>
          <cx:pt idx="325577">0</cx:pt>
          <cx:pt idx="325578">59</cx:pt>
          <cx:pt idx="325579">0</cx:pt>
          <cx:pt idx="325580">2</cx:pt>
          <cx:pt idx="325581">16</cx:pt>
          <cx:pt idx="325582">0</cx:pt>
          <cx:pt idx="325583">7</cx:pt>
          <cx:pt idx="325584">0</cx:pt>
          <cx:pt idx="325585">0</cx:pt>
          <cx:pt idx="325586">0</cx:pt>
          <cx:pt idx="325587">27</cx:pt>
          <cx:pt idx="325588">8</cx:pt>
          <cx:pt idx="325589">15</cx:pt>
          <cx:pt idx="325590">10</cx:pt>
          <cx:pt idx="325591">0</cx:pt>
          <cx:pt idx="325592">1</cx:pt>
          <cx:pt idx="325593">21</cx:pt>
          <cx:pt idx="325594">102</cx:pt>
          <cx:pt idx="325595">24</cx:pt>
          <cx:pt idx="325596">18</cx:pt>
          <cx:pt idx="325597">206</cx:pt>
          <cx:pt idx="325598">0</cx:pt>
          <cx:pt idx="325599">20</cx:pt>
          <cx:pt idx="325600">42</cx:pt>
          <cx:pt idx="325601">0</cx:pt>
          <cx:pt idx="325602">47</cx:pt>
          <cx:pt idx="325603">0</cx:pt>
          <cx:pt idx="325604">4</cx:pt>
          <cx:pt idx="325605">73</cx:pt>
          <cx:pt idx="325606">14</cx:pt>
          <cx:pt idx="325607">167</cx:pt>
          <cx:pt idx="325608">94</cx:pt>
          <cx:pt idx="325609">49</cx:pt>
          <cx:pt idx="325610">3</cx:pt>
          <cx:pt idx="325611">8</cx:pt>
          <cx:pt idx="325612">0</cx:pt>
          <cx:pt idx="325613">6</cx:pt>
          <cx:pt idx="325614">217</cx:pt>
          <cx:pt idx="325615">0</cx:pt>
          <cx:pt idx="325616">51</cx:pt>
          <cx:pt idx="325617">0</cx:pt>
          <cx:pt idx="325618">0</cx:pt>
          <cx:pt idx="325619">80</cx:pt>
          <cx:pt idx="325620">0</cx:pt>
          <cx:pt idx="325621">0</cx:pt>
          <cx:pt idx="325622">35</cx:pt>
          <cx:pt idx="325623">22</cx:pt>
          <cx:pt idx="325624">1</cx:pt>
          <cx:pt idx="325625">7</cx:pt>
          <cx:pt idx="325626">12</cx:pt>
          <cx:pt idx="325627">0</cx:pt>
          <cx:pt idx="325628">0</cx:pt>
          <cx:pt idx="325629">79</cx:pt>
          <cx:pt idx="325630">4</cx:pt>
          <cx:pt idx="325631">22</cx:pt>
          <cx:pt idx="325632">10</cx:pt>
          <cx:pt idx="325633">0</cx:pt>
          <cx:pt idx="325634">5</cx:pt>
          <cx:pt idx="325635">0</cx:pt>
          <cx:pt idx="325636">0</cx:pt>
          <cx:pt idx="325637">4</cx:pt>
          <cx:pt idx="325638">16</cx:pt>
          <cx:pt idx="325639">90</cx:pt>
          <cx:pt idx="325640">186</cx:pt>
          <cx:pt idx="325641">0</cx:pt>
          <cx:pt idx="325642">117</cx:pt>
          <cx:pt idx="325643">0</cx:pt>
          <cx:pt idx="325644">29</cx:pt>
          <cx:pt idx="325645">0</cx:pt>
          <cx:pt idx="325646">93</cx:pt>
          <cx:pt idx="325647">35</cx:pt>
          <cx:pt idx="325648">0</cx:pt>
          <cx:pt idx="325649">1</cx:pt>
          <cx:pt idx="325650">0</cx:pt>
          <cx:pt idx="325651">52</cx:pt>
          <cx:pt idx="325652">6</cx:pt>
          <cx:pt idx="325653">7</cx:pt>
          <cx:pt idx="325654">38</cx:pt>
          <cx:pt idx="325655">0</cx:pt>
          <cx:pt idx="325656">0</cx:pt>
          <cx:pt idx="325657">175</cx:pt>
          <cx:pt idx="325658">0</cx:pt>
          <cx:pt idx="325659">1</cx:pt>
          <cx:pt idx="325660">0</cx:pt>
          <cx:pt idx="325661">0</cx:pt>
          <cx:pt idx="325662">262</cx:pt>
          <cx:pt idx="325663">0</cx:pt>
          <cx:pt idx="325664">1</cx:pt>
          <cx:pt idx="325665">1</cx:pt>
          <cx:pt idx="325666">17</cx:pt>
          <cx:pt idx="325667">14</cx:pt>
          <cx:pt idx="325668">7</cx:pt>
          <cx:pt idx="325669">19</cx:pt>
          <cx:pt idx="325670">0</cx:pt>
          <cx:pt idx="325671">0</cx:pt>
          <cx:pt idx="325672">17</cx:pt>
          <cx:pt idx="325673">23</cx:pt>
          <cx:pt idx="325674">23</cx:pt>
          <cx:pt idx="325675">0</cx:pt>
          <cx:pt idx="325676">18</cx:pt>
          <cx:pt idx="325677">285</cx:pt>
          <cx:pt idx="325678">1</cx:pt>
          <cx:pt idx="325679">0</cx:pt>
          <cx:pt idx="325680">1</cx:pt>
          <cx:pt idx="325681">13</cx:pt>
          <cx:pt idx="325682">2</cx:pt>
          <cx:pt idx="325683">80</cx:pt>
          <cx:pt idx="325684">11</cx:pt>
          <cx:pt idx="325685">0</cx:pt>
          <cx:pt idx="325686">5</cx:pt>
          <cx:pt idx="325687">0</cx:pt>
          <cx:pt idx="325688">0</cx:pt>
          <cx:pt idx="325689">0</cx:pt>
          <cx:pt idx="325690">0</cx:pt>
          <cx:pt idx="325691">0</cx:pt>
          <cx:pt idx="325692">0</cx:pt>
          <cx:pt idx="325693">0</cx:pt>
          <cx:pt idx="325694">30</cx:pt>
          <cx:pt idx="325695">35</cx:pt>
          <cx:pt idx="325696">55</cx:pt>
          <cx:pt idx="325697">38</cx:pt>
          <cx:pt idx="325698">6</cx:pt>
          <cx:pt idx="325699">70</cx:pt>
          <cx:pt idx="325700">51</cx:pt>
          <cx:pt idx="325701">21</cx:pt>
          <cx:pt idx="325702">685</cx:pt>
          <cx:pt idx="325703">1</cx:pt>
          <cx:pt idx="325704">35</cx:pt>
          <cx:pt idx="325705">0</cx:pt>
          <cx:pt idx="325706">22</cx:pt>
          <cx:pt idx="325707">5</cx:pt>
          <cx:pt idx="325708">0</cx:pt>
          <cx:pt idx="325709">0</cx:pt>
          <cx:pt idx="325710">12</cx:pt>
          <cx:pt idx="325711">62</cx:pt>
          <cx:pt idx="325712">12</cx:pt>
          <cx:pt idx="325713">0</cx:pt>
          <cx:pt idx="325714">0</cx:pt>
          <cx:pt idx="325715">0</cx:pt>
          <cx:pt idx="325716">0</cx:pt>
          <cx:pt idx="325717">0</cx:pt>
          <cx:pt idx="325718">0</cx:pt>
          <cx:pt idx="325719">1</cx:pt>
          <cx:pt idx="325720">0</cx:pt>
          <cx:pt idx="325721">5</cx:pt>
          <cx:pt idx="325722">11</cx:pt>
          <cx:pt idx="325723">1</cx:pt>
          <cx:pt idx="325724">56</cx:pt>
          <cx:pt idx="325725">364</cx:pt>
          <cx:pt idx="325726">4</cx:pt>
          <cx:pt idx="325727">42</cx:pt>
          <cx:pt idx="325728">19</cx:pt>
          <cx:pt idx="325729">67</cx:pt>
          <cx:pt idx="325730">9</cx:pt>
          <cx:pt idx="325731">1</cx:pt>
          <cx:pt idx="325732">27</cx:pt>
          <cx:pt idx="325733">45</cx:pt>
          <cx:pt idx="325734">363</cx:pt>
          <cx:pt idx="325735">12</cx:pt>
          <cx:pt idx="325736">185</cx:pt>
          <cx:pt idx="325737">165</cx:pt>
          <cx:pt idx="325738">18</cx:pt>
          <cx:pt idx="325739">0</cx:pt>
          <cx:pt idx="325740">3</cx:pt>
          <cx:pt idx="325741">185</cx:pt>
          <cx:pt idx="325742">65</cx:pt>
          <cx:pt idx="325743">12</cx:pt>
          <cx:pt idx="325744">1</cx:pt>
          <cx:pt idx="325745">0</cx:pt>
          <cx:pt idx="325746">3</cx:pt>
          <cx:pt idx="325747">5</cx:pt>
          <cx:pt idx="325748">236</cx:pt>
          <cx:pt idx="325749">1</cx:pt>
          <cx:pt idx="325750">7</cx:pt>
          <cx:pt idx="325751">6</cx:pt>
          <cx:pt idx="325752">119</cx:pt>
          <cx:pt idx="325753">1</cx:pt>
          <cx:pt idx="325754">0</cx:pt>
          <cx:pt idx="325755">0</cx:pt>
          <cx:pt idx="325756">2</cx:pt>
          <cx:pt idx="325757">5</cx:pt>
          <cx:pt idx="325758">38</cx:pt>
          <cx:pt idx="325759">24</cx:pt>
          <cx:pt idx="325760">2</cx:pt>
          <cx:pt idx="325761">5</cx:pt>
          <cx:pt idx="325762">0</cx:pt>
          <cx:pt idx="325763">10</cx:pt>
          <cx:pt idx="325764">0</cx:pt>
          <cx:pt idx="325765">3</cx:pt>
          <cx:pt idx="325766">3</cx:pt>
          <cx:pt idx="325767">63</cx:pt>
          <cx:pt idx="325768">9</cx:pt>
          <cx:pt idx="325769">28</cx:pt>
          <cx:pt idx="325770">43</cx:pt>
          <cx:pt idx="325771">107</cx:pt>
          <cx:pt idx="325772">17</cx:pt>
          <cx:pt idx="325773">29</cx:pt>
          <cx:pt idx="325774">35</cx:pt>
          <cx:pt idx="325775">12</cx:pt>
          <cx:pt idx="325776">0</cx:pt>
          <cx:pt idx="325777">0</cx:pt>
          <cx:pt idx="325778">5</cx:pt>
          <cx:pt idx="325779">1</cx:pt>
          <cx:pt idx="325780">7</cx:pt>
          <cx:pt idx="325781">51</cx:pt>
          <cx:pt idx="325782">0</cx:pt>
          <cx:pt idx="325783">17</cx:pt>
          <cx:pt idx="325784">110</cx:pt>
          <cx:pt idx="325785">0</cx:pt>
          <cx:pt idx="325786">0</cx:pt>
          <cx:pt idx="325787">13</cx:pt>
          <cx:pt idx="325788">29</cx:pt>
          <cx:pt idx="325789">8</cx:pt>
          <cx:pt idx="325790">152</cx:pt>
          <cx:pt idx="325791">52</cx:pt>
          <cx:pt idx="325792">105</cx:pt>
          <cx:pt idx="325793">124</cx:pt>
          <cx:pt idx="325794">8</cx:pt>
          <cx:pt idx="325795">274</cx:pt>
          <cx:pt idx="325796">35</cx:pt>
          <cx:pt idx="325797">19</cx:pt>
          <cx:pt idx="325798">0</cx:pt>
          <cx:pt idx="325799">2</cx:pt>
          <cx:pt idx="325800">4</cx:pt>
          <cx:pt idx="325801">0</cx:pt>
          <cx:pt idx="325802">47</cx:pt>
          <cx:pt idx="325803">42</cx:pt>
          <cx:pt idx="325804">20</cx:pt>
          <cx:pt idx="325805">0</cx:pt>
          <cx:pt idx="325806">0</cx:pt>
          <cx:pt idx="325807">0</cx:pt>
          <cx:pt idx="325808">0</cx:pt>
          <cx:pt idx="325809">47</cx:pt>
          <cx:pt idx="325810">0</cx:pt>
          <cx:pt idx="325811">0</cx:pt>
          <cx:pt idx="325812">0</cx:pt>
          <cx:pt idx="325813">4</cx:pt>
          <cx:pt idx="325814">246</cx:pt>
          <cx:pt idx="325815">14</cx:pt>
          <cx:pt idx="325816">0</cx:pt>
          <cx:pt idx="325817">3</cx:pt>
          <cx:pt idx="325818">13</cx:pt>
          <cx:pt idx="325819">8</cx:pt>
          <cx:pt idx="325820">0</cx:pt>
          <cx:pt idx="325821">21</cx:pt>
          <cx:pt idx="325822">99</cx:pt>
          <cx:pt idx="325823">746</cx:pt>
          <cx:pt idx="325824">0</cx:pt>
          <cx:pt idx="325825">15</cx:pt>
          <cx:pt idx="325826">2</cx:pt>
          <cx:pt idx="325827">285</cx:pt>
          <cx:pt idx="325828">18</cx:pt>
          <cx:pt idx="325829">0</cx:pt>
          <cx:pt idx="325830">5</cx:pt>
          <cx:pt idx="325831">11</cx:pt>
          <cx:pt idx="325832">1</cx:pt>
          <cx:pt idx="325833">11</cx:pt>
          <cx:pt idx="325834">0</cx:pt>
          <cx:pt idx="325835">3</cx:pt>
          <cx:pt idx="325836">1</cx:pt>
          <cx:pt idx="325837">73</cx:pt>
          <cx:pt idx="325838">77</cx:pt>
          <cx:pt idx="325839">33</cx:pt>
          <cx:pt idx="325840">4</cx:pt>
          <cx:pt idx="325841">5</cx:pt>
          <cx:pt idx="325842">10</cx:pt>
          <cx:pt idx="325843">98</cx:pt>
          <cx:pt idx="325844">91</cx:pt>
          <cx:pt idx="325845">112</cx:pt>
          <cx:pt idx="325846">0</cx:pt>
          <cx:pt idx="325847">1</cx:pt>
          <cx:pt idx="325848">0</cx:pt>
          <cx:pt idx="325849">220</cx:pt>
          <cx:pt idx="325850">109</cx:pt>
          <cx:pt idx="325851">6</cx:pt>
          <cx:pt idx="325852">0</cx:pt>
          <cx:pt idx="325853">0</cx:pt>
          <cx:pt idx="325854">21</cx:pt>
          <cx:pt idx="325855">196</cx:pt>
          <cx:pt idx="325856">0</cx:pt>
          <cx:pt idx="325857">138</cx:pt>
          <cx:pt idx="325858">162</cx:pt>
          <cx:pt idx="325859">1</cx:pt>
          <cx:pt idx="325860">5</cx:pt>
          <cx:pt idx="325861">111</cx:pt>
          <cx:pt idx="325862">37</cx:pt>
          <cx:pt idx="325863">53</cx:pt>
          <cx:pt idx="325864">16</cx:pt>
          <cx:pt idx="325865">1</cx:pt>
          <cx:pt idx="325866">15</cx:pt>
          <cx:pt idx="325867">1</cx:pt>
          <cx:pt idx="325868">1</cx:pt>
          <cx:pt idx="325869">0</cx:pt>
          <cx:pt idx="325870">239</cx:pt>
          <cx:pt idx="325871">1</cx:pt>
          <cx:pt idx="325872">21</cx:pt>
          <cx:pt idx="325873">3</cx:pt>
          <cx:pt idx="325874">3</cx:pt>
          <cx:pt idx="325875">0</cx:pt>
          <cx:pt idx="325876">6</cx:pt>
          <cx:pt idx="325877">339</cx:pt>
          <cx:pt idx="325878">24</cx:pt>
          <cx:pt idx="325879">34</cx:pt>
          <cx:pt idx="325880">48</cx:pt>
          <cx:pt idx="325881">2</cx:pt>
          <cx:pt idx="325882">1</cx:pt>
          <cx:pt idx="325883">0</cx:pt>
          <cx:pt idx="325884">122</cx:pt>
          <cx:pt idx="325885">315</cx:pt>
          <cx:pt idx="325886">17</cx:pt>
          <cx:pt idx="325887">13</cx:pt>
          <cx:pt idx="325888">33</cx:pt>
          <cx:pt idx="325889">0</cx:pt>
          <cx:pt idx="325890">1</cx:pt>
          <cx:pt idx="325891">5</cx:pt>
          <cx:pt idx="325892">38</cx:pt>
          <cx:pt idx="325893">0</cx:pt>
          <cx:pt idx="325894">1</cx:pt>
          <cx:pt idx="325895">18</cx:pt>
          <cx:pt idx="325896">0</cx:pt>
          <cx:pt idx="325897">1</cx:pt>
          <cx:pt idx="325898">3</cx:pt>
          <cx:pt idx="325899">3</cx:pt>
          <cx:pt idx="325900">229</cx:pt>
          <cx:pt idx="325901">11</cx:pt>
          <cx:pt idx="325902">11</cx:pt>
          <cx:pt idx="325903">46</cx:pt>
          <cx:pt idx="325904">105</cx:pt>
          <cx:pt idx="325905">16</cx:pt>
          <cx:pt idx="325906">24</cx:pt>
          <cx:pt idx="325907">66</cx:pt>
          <cx:pt idx="325908">3</cx:pt>
          <cx:pt idx="325909">13</cx:pt>
          <cx:pt idx="325910">0</cx:pt>
          <cx:pt idx="325911">19</cx:pt>
          <cx:pt idx="325912">0</cx:pt>
          <cx:pt idx="325913">3</cx:pt>
          <cx:pt idx="325914">0</cx:pt>
          <cx:pt idx="325915">2</cx:pt>
          <cx:pt idx="325916">10</cx:pt>
          <cx:pt idx="325917">60</cx:pt>
          <cx:pt idx="325918">1</cx:pt>
          <cx:pt idx="325919">0</cx:pt>
          <cx:pt idx="325920">108</cx:pt>
          <cx:pt idx="325921">65</cx:pt>
          <cx:pt idx="325922">161</cx:pt>
          <cx:pt idx="325923">72</cx:pt>
          <cx:pt idx="325924">0</cx:pt>
          <cx:pt idx="325925">13</cx:pt>
          <cx:pt idx="325926">9</cx:pt>
          <cx:pt idx="325927">189</cx:pt>
          <cx:pt idx="325928">56</cx:pt>
          <cx:pt idx="325929">152</cx:pt>
          <cx:pt idx="325930">196</cx:pt>
          <cx:pt idx="325931">0</cx:pt>
          <cx:pt idx="325932">0</cx:pt>
          <cx:pt idx="325933">0</cx:pt>
          <cx:pt idx="325934">0</cx:pt>
          <cx:pt idx="325935">4</cx:pt>
          <cx:pt idx="325936">0</cx:pt>
          <cx:pt idx="325937">0</cx:pt>
          <cx:pt idx="325938">0</cx:pt>
          <cx:pt idx="325939">50</cx:pt>
          <cx:pt idx="325940">0</cx:pt>
          <cx:pt idx="325941">1</cx:pt>
          <cx:pt idx="325942">14</cx:pt>
          <cx:pt idx="325943">0</cx:pt>
          <cx:pt idx="325944">13</cx:pt>
          <cx:pt idx="325945">0</cx:pt>
          <cx:pt idx="325946">180</cx:pt>
          <cx:pt idx="325947">130</cx:pt>
          <cx:pt idx="325948">3</cx:pt>
          <cx:pt idx="325949">4</cx:pt>
          <cx:pt idx="325950">1</cx:pt>
          <cx:pt idx="325951">0</cx:pt>
          <cx:pt idx="325952">3</cx:pt>
          <cx:pt idx="325953">3</cx:pt>
          <cx:pt idx="325954">56</cx:pt>
          <cx:pt idx="325955">0</cx:pt>
          <cx:pt idx="325956">1</cx:pt>
          <cx:pt idx="325957">24</cx:pt>
          <cx:pt idx="325958">0</cx:pt>
          <cx:pt idx="325959">18</cx:pt>
          <cx:pt idx="325960">0</cx:pt>
          <cx:pt idx="325961">165</cx:pt>
          <cx:pt idx="325962">1</cx:pt>
          <cx:pt idx="325963">65</cx:pt>
          <cx:pt idx="325964">152</cx:pt>
          <cx:pt idx="325965">1</cx:pt>
          <cx:pt idx="325966">3</cx:pt>
          <cx:pt idx="325967">0</cx:pt>
          <cx:pt idx="325968">0</cx:pt>
          <cx:pt idx="325969">0</cx:pt>
          <cx:pt idx="325970">0</cx:pt>
          <cx:pt idx="325971">0</cx:pt>
          <cx:pt idx="325972">6</cx:pt>
          <cx:pt idx="325973">107</cx:pt>
          <cx:pt idx="325974">0</cx:pt>
          <cx:pt idx="325975">2</cx:pt>
          <cx:pt idx="325976">0</cx:pt>
          <cx:pt idx="325977">4</cx:pt>
          <cx:pt idx="325978">1</cx:pt>
          <cx:pt idx="325979">0</cx:pt>
          <cx:pt idx="325980">0</cx:pt>
          <cx:pt idx="325981">0</cx:pt>
          <cx:pt idx="325982">258</cx:pt>
          <cx:pt idx="325983">2</cx:pt>
          <cx:pt idx="325984">1</cx:pt>
          <cx:pt idx="325985">4</cx:pt>
          <cx:pt idx="325986">11</cx:pt>
          <cx:pt idx="325987">20</cx:pt>
          <cx:pt idx="325988">12</cx:pt>
          <cx:pt idx="325989">41</cx:pt>
          <cx:pt idx="325990">16</cx:pt>
          <cx:pt idx="325991">0</cx:pt>
          <cx:pt idx="325992">2</cx:pt>
          <cx:pt idx="325993">48</cx:pt>
          <cx:pt idx="325994">64</cx:pt>
          <cx:pt idx="325995">2</cx:pt>
          <cx:pt idx="325996">1</cx:pt>
          <cx:pt idx="325997">0</cx:pt>
          <cx:pt idx="325998">0</cx:pt>
          <cx:pt idx="325999">0</cx:pt>
          <cx:pt idx="326000">22</cx:pt>
          <cx:pt idx="326001">12</cx:pt>
          <cx:pt idx="326002">0</cx:pt>
          <cx:pt idx="326003">8</cx:pt>
          <cx:pt idx="326004">0</cx:pt>
          <cx:pt idx="326005">36</cx:pt>
          <cx:pt idx="326006">359</cx:pt>
          <cx:pt idx="326007">5</cx:pt>
          <cx:pt idx="326008">35</cx:pt>
          <cx:pt idx="326009">0</cx:pt>
          <cx:pt idx="326010">0</cx:pt>
          <cx:pt idx="326011">1</cx:pt>
          <cx:pt idx="326012">251</cx:pt>
          <cx:pt idx="326013">1</cx:pt>
          <cx:pt idx="326014">34</cx:pt>
          <cx:pt idx="326015">0</cx:pt>
          <cx:pt idx="326016">0</cx:pt>
          <cx:pt idx="326017">0</cx:pt>
          <cx:pt idx="326018">142</cx:pt>
          <cx:pt idx="326019">0</cx:pt>
          <cx:pt idx="326020">13</cx:pt>
          <cx:pt idx="326021">1</cx:pt>
          <cx:pt idx="326022">153</cx:pt>
          <cx:pt idx="326023">12</cx:pt>
          <cx:pt idx="326024">108</cx:pt>
          <cx:pt idx="326025">1</cx:pt>
          <cx:pt idx="326026">1</cx:pt>
          <cx:pt idx="326027">0</cx:pt>
          <cx:pt idx="326028">0</cx:pt>
          <cx:pt idx="326029">1</cx:pt>
          <cx:pt idx="326030">21</cx:pt>
          <cx:pt idx="326031">0</cx:pt>
          <cx:pt idx="326032">29</cx:pt>
          <cx:pt idx="326033">0</cx:pt>
          <cx:pt idx="326034">0</cx:pt>
          <cx:pt idx="326035">0</cx:pt>
          <cx:pt idx="326036">0</cx:pt>
          <cx:pt idx="326037">3</cx:pt>
          <cx:pt idx="326038">2</cx:pt>
          <cx:pt idx="326039">1</cx:pt>
          <cx:pt idx="326040">0</cx:pt>
          <cx:pt idx="326041">1</cx:pt>
          <cx:pt idx="326042">21</cx:pt>
          <cx:pt idx="326043">0</cx:pt>
          <cx:pt idx="326044">0</cx:pt>
          <cx:pt idx="326045">5</cx:pt>
          <cx:pt idx="326046">16</cx:pt>
          <cx:pt idx="326047">57</cx:pt>
          <cx:pt idx="326048">1</cx:pt>
          <cx:pt idx="326049">19</cx:pt>
          <cx:pt idx="326050">88</cx:pt>
          <cx:pt idx="326051">21</cx:pt>
          <cx:pt idx="326052">4</cx:pt>
          <cx:pt idx="326053">22</cx:pt>
          <cx:pt idx="326054">0</cx:pt>
          <cx:pt idx="326055">1</cx:pt>
          <cx:pt idx="326056">0</cx:pt>
          <cx:pt idx="326057">45</cx:pt>
          <cx:pt idx="326058">19</cx:pt>
          <cx:pt idx="326059">309</cx:pt>
          <cx:pt idx="326060">21</cx:pt>
          <cx:pt idx="326061">1</cx:pt>
          <cx:pt idx="326062">29</cx:pt>
          <cx:pt idx="326063">46</cx:pt>
          <cx:pt idx="326064">14</cx:pt>
          <cx:pt idx="326065">798</cx:pt>
          <cx:pt idx="326066">23</cx:pt>
          <cx:pt idx="326067">216</cx:pt>
          <cx:pt idx="326068">6</cx:pt>
          <cx:pt idx="326069">0</cx:pt>
          <cx:pt idx="326070">23</cx:pt>
          <cx:pt idx="326071">0</cx:pt>
          <cx:pt idx="326072">30</cx:pt>
          <cx:pt idx="326073">2</cx:pt>
          <cx:pt idx="326074">10</cx:pt>
          <cx:pt idx="326075">2</cx:pt>
          <cx:pt idx="326076">12</cx:pt>
          <cx:pt idx="326077">15</cx:pt>
          <cx:pt idx="326078">0</cx:pt>
          <cx:pt idx="326079">39</cx:pt>
          <cx:pt idx="326080">280</cx:pt>
          <cx:pt idx="326081">0</cx:pt>
          <cx:pt idx="326082">0</cx:pt>
          <cx:pt idx="326083">0</cx:pt>
          <cx:pt idx="326084">0</cx:pt>
          <cx:pt idx="326085">19</cx:pt>
          <cx:pt idx="326086">28</cx:pt>
          <cx:pt idx="326087">1</cx:pt>
          <cx:pt idx="326088">2</cx:pt>
          <cx:pt idx="326089">31</cx:pt>
          <cx:pt idx="326090">13</cx:pt>
          <cx:pt idx="326091">38</cx:pt>
          <cx:pt idx="326092">8</cx:pt>
          <cx:pt idx="326093">80</cx:pt>
          <cx:pt idx="326094">7</cx:pt>
          <cx:pt idx="326095">28</cx:pt>
          <cx:pt idx="326096">1</cx:pt>
          <cx:pt idx="326097">1</cx:pt>
          <cx:pt idx="326098">23</cx:pt>
          <cx:pt idx="326099">14</cx:pt>
          <cx:pt idx="326100">34</cx:pt>
          <cx:pt idx="326101">79</cx:pt>
          <cx:pt idx="326102">8</cx:pt>
          <cx:pt idx="326103">1</cx:pt>
          <cx:pt idx="326104">25</cx:pt>
          <cx:pt idx="326105">25</cx:pt>
          <cx:pt idx="326106">0</cx:pt>
          <cx:pt idx="326107">1</cx:pt>
          <cx:pt idx="326108">10</cx:pt>
          <cx:pt idx="326109">1</cx:pt>
          <cx:pt idx="326110">6</cx:pt>
          <cx:pt idx="326111">1</cx:pt>
          <cx:pt idx="326112">30</cx:pt>
          <cx:pt idx="326113">0</cx:pt>
          <cx:pt idx="326114">5</cx:pt>
          <cx:pt idx="326115">0</cx:pt>
          <cx:pt idx="326116">35</cx:pt>
          <cx:pt idx="326117">0</cx:pt>
          <cx:pt idx="326118">20</cx:pt>
          <cx:pt idx="326119">12</cx:pt>
          <cx:pt idx="326120">0</cx:pt>
          <cx:pt idx="326121">63</cx:pt>
          <cx:pt idx="326122">20</cx:pt>
          <cx:pt idx="326123">10</cx:pt>
          <cx:pt idx="326124">90</cx:pt>
          <cx:pt idx="326125">0</cx:pt>
          <cx:pt idx="326126">0</cx:pt>
          <cx:pt idx="326127">14</cx:pt>
          <cx:pt idx="326128">0</cx:pt>
          <cx:pt idx="326129">105</cx:pt>
          <cx:pt idx="326130">2</cx:pt>
          <cx:pt idx="326131">0</cx:pt>
          <cx:pt idx="326132">139</cx:pt>
          <cx:pt idx="326133">0</cx:pt>
          <cx:pt idx="326134">0</cx:pt>
          <cx:pt idx="326135">0</cx:pt>
          <cx:pt idx="326136">6</cx:pt>
          <cx:pt idx="326137">23</cx:pt>
          <cx:pt idx="326138">3</cx:pt>
          <cx:pt idx="326139">283</cx:pt>
          <cx:pt idx="326140">3</cx:pt>
          <cx:pt idx="326141">0</cx:pt>
          <cx:pt idx="326142">0</cx:pt>
          <cx:pt idx="326143">0</cx:pt>
          <cx:pt idx="326144">0</cx:pt>
          <cx:pt idx="326145">0</cx:pt>
          <cx:pt idx="326146">0</cx:pt>
          <cx:pt idx="326147">0</cx:pt>
          <cx:pt idx="326148">0</cx:pt>
          <cx:pt idx="326149">0</cx:pt>
          <cx:pt idx="326150">0</cx:pt>
          <cx:pt idx="326151">10</cx:pt>
          <cx:pt idx="326152">0</cx:pt>
          <cx:pt idx="326153">0</cx:pt>
          <cx:pt idx="326154">9</cx:pt>
          <cx:pt idx="326155">1</cx:pt>
          <cx:pt idx="326156">0</cx:pt>
          <cx:pt idx="326157">21</cx:pt>
          <cx:pt idx="326158">4</cx:pt>
          <cx:pt idx="326159">44</cx:pt>
          <cx:pt idx="326160">0</cx:pt>
          <cx:pt idx="326161">3</cx:pt>
          <cx:pt idx="326162">4</cx:pt>
          <cx:pt idx="326163">0</cx:pt>
          <cx:pt idx="326164">62</cx:pt>
          <cx:pt idx="326165">5</cx:pt>
          <cx:pt idx="326166">19</cx:pt>
          <cx:pt idx="326167">103</cx:pt>
          <cx:pt idx="326168">80</cx:pt>
          <cx:pt idx="326169">1</cx:pt>
          <cx:pt idx="326170">0</cx:pt>
          <cx:pt idx="326171">0</cx:pt>
          <cx:pt idx="326172">480</cx:pt>
          <cx:pt idx="326173">29</cx:pt>
          <cx:pt idx="326174">0</cx:pt>
          <cx:pt idx="326175">28</cx:pt>
          <cx:pt idx="326176">0</cx:pt>
          <cx:pt idx="326177">0</cx:pt>
          <cx:pt idx="326178">0</cx:pt>
          <cx:pt idx="326179">0</cx:pt>
          <cx:pt idx="326180">0</cx:pt>
          <cx:pt idx="326181">0</cx:pt>
          <cx:pt idx="326182">17</cx:pt>
          <cx:pt idx="326183">0</cx:pt>
          <cx:pt idx="326184">0</cx:pt>
          <cx:pt idx="326185">6</cx:pt>
          <cx:pt idx="326186">11</cx:pt>
          <cx:pt idx="326187">8</cx:pt>
          <cx:pt idx="326188">13</cx:pt>
          <cx:pt idx="326189">1</cx:pt>
          <cx:pt idx="326190">26</cx:pt>
          <cx:pt idx="326191">5</cx:pt>
          <cx:pt idx="326192">696</cx:pt>
          <cx:pt idx="326193">177</cx:pt>
          <cx:pt idx="326194">617</cx:pt>
          <cx:pt idx="326195">14</cx:pt>
          <cx:pt idx="326196">0</cx:pt>
          <cx:pt idx="326197">1</cx:pt>
          <cx:pt idx="326198">7</cx:pt>
          <cx:pt idx="326199">2</cx:pt>
          <cx:pt idx="326200">0</cx:pt>
          <cx:pt idx="326201">0</cx:pt>
          <cx:pt idx="326202">0</cx:pt>
          <cx:pt idx="326203">0</cx:pt>
          <cx:pt idx="326204">0</cx:pt>
          <cx:pt idx="326205">3</cx:pt>
          <cx:pt idx="326206">17</cx:pt>
          <cx:pt idx="326207">15</cx:pt>
          <cx:pt idx="326208">5</cx:pt>
          <cx:pt idx="326209">161</cx:pt>
          <cx:pt idx="326210">358</cx:pt>
          <cx:pt idx="326211">15</cx:pt>
          <cx:pt idx="326212">0</cx:pt>
          <cx:pt idx="326213">0</cx:pt>
          <cx:pt idx="326214">0</cx:pt>
          <cx:pt idx="326215">2</cx:pt>
          <cx:pt idx="326216">2</cx:pt>
          <cx:pt idx="326217">30</cx:pt>
          <cx:pt idx="326218">0</cx:pt>
          <cx:pt idx="326219">6</cx:pt>
          <cx:pt idx="326220">600</cx:pt>
          <cx:pt idx="326221">70</cx:pt>
          <cx:pt idx="326222">179</cx:pt>
          <cx:pt idx="326223">172</cx:pt>
          <cx:pt idx="326224">1098</cx:pt>
          <cx:pt idx="326225">64</cx:pt>
          <cx:pt idx="326226">1</cx:pt>
          <cx:pt idx="326227">4</cx:pt>
          <cx:pt idx="326228">19</cx:pt>
          <cx:pt idx="326229">36</cx:pt>
          <cx:pt idx="326230">0</cx:pt>
          <cx:pt idx="326231">111</cx:pt>
          <cx:pt idx="326232">1</cx:pt>
          <cx:pt idx="326233">77</cx:pt>
          <cx:pt idx="326234">6</cx:pt>
          <cx:pt idx="326235">32</cx:pt>
          <cx:pt idx="326236">5</cx:pt>
          <cx:pt idx="326237">246</cx:pt>
          <cx:pt idx="326238">49</cx:pt>
          <cx:pt idx="326239">0</cx:pt>
          <cx:pt idx="326240">1</cx:pt>
          <cx:pt idx="326241">2</cx:pt>
          <cx:pt idx="326242">47</cx:pt>
          <cx:pt idx="326243">6</cx:pt>
          <cx:pt idx="326244">141</cx:pt>
          <cx:pt idx="326245">6</cx:pt>
          <cx:pt idx="326246">244</cx:pt>
          <cx:pt idx="326247">0</cx:pt>
          <cx:pt idx="326248">0</cx:pt>
          <cx:pt idx="326249">1</cx:pt>
          <cx:pt idx="326250">19</cx:pt>
          <cx:pt idx="326251">113</cx:pt>
          <cx:pt idx="326252">28</cx:pt>
          <cx:pt idx="326253">592</cx:pt>
          <cx:pt idx="326254">47</cx:pt>
          <cx:pt idx="326255">0</cx:pt>
          <cx:pt idx="326256">9</cx:pt>
          <cx:pt idx="326257">14</cx:pt>
          <cx:pt idx="326258">0</cx:pt>
          <cx:pt idx="326259">2</cx:pt>
          <cx:pt idx="326260">98</cx:pt>
          <cx:pt idx="326261">77</cx:pt>
          <cx:pt idx="326262">6</cx:pt>
          <cx:pt idx="326263">0</cx:pt>
          <cx:pt idx="326264">18</cx:pt>
          <cx:pt idx="326265">201</cx:pt>
          <cx:pt idx="326266">235</cx:pt>
          <cx:pt idx="326267">17</cx:pt>
          <cx:pt idx="326268">24</cx:pt>
          <cx:pt idx="326269">9</cx:pt>
          <cx:pt idx="326270">2</cx:pt>
          <cx:pt idx="326271">0</cx:pt>
          <cx:pt idx="326272">11</cx:pt>
          <cx:pt idx="326273">9</cx:pt>
          <cx:pt idx="326274">456</cx:pt>
          <cx:pt idx="326275">3</cx:pt>
          <cx:pt idx="326276">1011</cx:pt>
          <cx:pt idx="326277">13</cx:pt>
          <cx:pt idx="326278">32</cx:pt>
          <cx:pt idx="326279">19</cx:pt>
          <cx:pt idx="326280">218</cx:pt>
          <cx:pt idx="326281">2</cx:pt>
          <cx:pt idx="326282">19</cx:pt>
          <cx:pt idx="326283">92</cx:pt>
          <cx:pt idx="326284">0</cx:pt>
          <cx:pt idx="326285">6</cx:pt>
          <cx:pt idx="326286">226</cx:pt>
          <cx:pt idx="326287">0</cx:pt>
          <cx:pt idx="326288">5</cx:pt>
          <cx:pt idx="326289">11</cx:pt>
          <cx:pt idx="326290">0</cx:pt>
          <cx:pt idx="326291">43</cx:pt>
          <cx:pt idx="326292">113</cx:pt>
          <cx:pt idx="326293">459</cx:pt>
          <cx:pt idx="326294">74</cx:pt>
          <cx:pt idx="326295">342</cx:pt>
          <cx:pt idx="326296">25</cx:pt>
          <cx:pt idx="326297">2</cx:pt>
          <cx:pt idx="326298">112</cx:pt>
          <cx:pt idx="326299">5</cx:pt>
          <cx:pt idx="326300">4</cx:pt>
          <cx:pt idx="326301">1</cx:pt>
          <cx:pt idx="326302">41</cx:pt>
          <cx:pt idx="326303">0</cx:pt>
          <cx:pt idx="326304">181</cx:pt>
          <cx:pt idx="326305">141</cx:pt>
          <cx:pt idx="326306">112</cx:pt>
          <cx:pt idx="326307">0</cx:pt>
          <cx:pt idx="326308">1</cx:pt>
          <cx:pt idx="326309">19</cx:pt>
          <cx:pt idx="326310">191</cx:pt>
          <cx:pt idx="326311">0</cx:pt>
          <cx:pt idx="326312">77</cx:pt>
          <cx:pt idx="326313">19</cx:pt>
          <cx:pt idx="326314">2</cx:pt>
          <cx:pt idx="326315">0</cx:pt>
          <cx:pt idx="326316">0</cx:pt>
          <cx:pt idx="326317">0</cx:pt>
          <cx:pt idx="326318">382</cx:pt>
          <cx:pt idx="326319">287</cx:pt>
          <cx:pt idx="326320">63</cx:pt>
          <cx:pt idx="326321">12</cx:pt>
          <cx:pt idx="326322">3</cx:pt>
          <cx:pt idx="326323">2</cx:pt>
          <cx:pt idx="326324">3</cx:pt>
          <cx:pt idx="326325">559</cx:pt>
          <cx:pt idx="326326">17</cx:pt>
          <cx:pt idx="326327">14</cx:pt>
          <cx:pt idx="326328">29</cx:pt>
          <cx:pt idx="326329">0</cx:pt>
          <cx:pt idx="326330">1</cx:pt>
          <cx:pt idx="326331">1</cx:pt>
          <cx:pt idx="326332">35</cx:pt>
          <cx:pt idx="326333">21</cx:pt>
          <cx:pt idx="326334">10</cx:pt>
          <cx:pt idx="326335">0</cx:pt>
          <cx:pt idx="326336">0</cx:pt>
          <cx:pt idx="326337">7</cx:pt>
          <cx:pt idx="326338">3</cx:pt>
          <cx:pt idx="326339">111</cx:pt>
          <cx:pt idx="326340">61</cx:pt>
          <cx:pt idx="326341">60</cx:pt>
          <cx:pt idx="326342">4</cx:pt>
          <cx:pt idx="326343">10</cx:pt>
          <cx:pt idx="326344">10</cx:pt>
          <cx:pt idx="326345">158</cx:pt>
          <cx:pt idx="326346">181</cx:pt>
          <cx:pt idx="326347">5</cx:pt>
          <cx:pt idx="326348">2</cx:pt>
          <cx:pt idx="326349">1</cx:pt>
          <cx:pt idx="326350">1</cx:pt>
          <cx:pt idx="326351">0</cx:pt>
          <cx:pt idx="326352">197</cx:pt>
          <cx:pt idx="326353">3</cx:pt>
          <cx:pt idx="326354">4</cx:pt>
          <cx:pt idx="326355">8</cx:pt>
          <cx:pt idx="326356">44</cx:pt>
          <cx:pt idx="326357">114</cx:pt>
          <cx:pt idx="326358">180</cx:pt>
          <cx:pt idx="326359">4</cx:pt>
          <cx:pt idx="326360">188</cx:pt>
          <cx:pt idx="326361">0</cx:pt>
          <cx:pt idx="326362">73</cx:pt>
          <cx:pt idx="326363">132</cx:pt>
          <cx:pt idx="326364">9</cx:pt>
          <cx:pt idx="326365">26</cx:pt>
          <cx:pt idx="326366">8</cx:pt>
          <cx:pt idx="326367">1</cx:pt>
          <cx:pt idx="326368">0</cx:pt>
          <cx:pt idx="326369">20</cx:pt>
          <cx:pt idx="326370">1</cx:pt>
          <cx:pt idx="326371">2</cx:pt>
          <cx:pt idx="326372">6</cx:pt>
          <cx:pt idx="326373">0</cx:pt>
          <cx:pt idx="326374">0</cx:pt>
          <cx:pt idx="326375">2</cx:pt>
          <cx:pt idx="326376">57</cx:pt>
          <cx:pt idx="326377">193</cx:pt>
          <cx:pt idx="326378">6</cx:pt>
          <cx:pt idx="326379">0</cx:pt>
          <cx:pt idx="326380">2</cx:pt>
          <cx:pt idx="326381">122</cx:pt>
          <cx:pt idx="326382">0</cx:pt>
          <cx:pt idx="326383">0</cx:pt>
          <cx:pt idx="326384">48</cx:pt>
          <cx:pt idx="326385">0</cx:pt>
          <cx:pt idx="326386">57</cx:pt>
          <cx:pt idx="326387">0</cx:pt>
          <cx:pt idx="326388">16</cx:pt>
          <cx:pt idx="326389">56</cx:pt>
          <cx:pt idx="326390">71</cx:pt>
          <cx:pt idx="326391">220</cx:pt>
          <cx:pt idx="326392">12</cx:pt>
          <cx:pt idx="326393">1</cx:pt>
          <cx:pt idx="326394">1</cx:pt>
          <cx:pt idx="326395">15</cx:pt>
          <cx:pt idx="326396">0</cx:pt>
          <cx:pt idx="326397">0</cx:pt>
          <cx:pt idx="326398">0</cx:pt>
          <cx:pt idx="326399">0</cx:pt>
          <cx:pt idx="326400">169</cx:pt>
          <cx:pt idx="326401">1</cx:pt>
          <cx:pt idx="326402">0</cx:pt>
          <cx:pt idx="326403">5</cx:pt>
          <cx:pt idx="326404">10</cx:pt>
          <cx:pt idx="326405">14</cx:pt>
          <cx:pt idx="326406">78</cx:pt>
          <cx:pt idx="326407">125</cx:pt>
          <cx:pt idx="326408">8</cx:pt>
          <cx:pt idx="326409">122</cx:pt>
          <cx:pt idx="326410">42</cx:pt>
          <cx:pt idx="326411">16</cx:pt>
          <cx:pt idx="326412">63</cx:pt>
          <cx:pt idx="326413">0</cx:pt>
          <cx:pt idx="326414">0</cx:pt>
          <cx:pt idx="326415">0</cx:pt>
          <cx:pt idx="326416">25</cx:pt>
          <cx:pt idx="326417">90</cx:pt>
          <cx:pt idx="326418">47</cx:pt>
          <cx:pt idx="326419">143</cx:pt>
          <cx:pt idx="326420">15</cx:pt>
          <cx:pt idx="326421">12</cx:pt>
          <cx:pt idx="326422">5</cx:pt>
          <cx:pt idx="326423">0</cx:pt>
          <cx:pt idx="326424">19</cx:pt>
          <cx:pt idx="326425">62</cx:pt>
          <cx:pt idx="326426">40</cx:pt>
          <cx:pt idx="326427">0</cx:pt>
          <cx:pt idx="326428">0</cx:pt>
          <cx:pt idx="326429">45</cx:pt>
          <cx:pt idx="326430">0</cx:pt>
          <cx:pt idx="326431">23</cx:pt>
          <cx:pt idx="326432">0</cx:pt>
          <cx:pt idx="326433">98</cx:pt>
          <cx:pt idx="326434">693</cx:pt>
          <cx:pt idx="326435">36</cx:pt>
          <cx:pt idx="326436">295</cx:pt>
          <cx:pt idx="326437">7</cx:pt>
          <cx:pt idx="326438">9</cx:pt>
          <cx:pt idx="326439">0</cx:pt>
          <cx:pt idx="326440">12</cx:pt>
          <cx:pt idx="326441">34</cx:pt>
          <cx:pt idx="326442">144</cx:pt>
          <cx:pt idx="326443">24</cx:pt>
          <cx:pt idx="326444">31</cx:pt>
          <cx:pt idx="326445">1</cx:pt>
          <cx:pt idx="326446">1</cx:pt>
          <cx:pt idx="326447">0</cx:pt>
          <cx:pt idx="326448">6</cx:pt>
          <cx:pt idx="326449">4</cx:pt>
          <cx:pt idx="326450">40</cx:pt>
          <cx:pt idx="326451">19</cx:pt>
          <cx:pt idx="326452">0</cx:pt>
          <cx:pt idx="326453">31</cx:pt>
          <cx:pt idx="326454">9</cx:pt>
          <cx:pt idx="326455">118</cx:pt>
          <cx:pt idx="326456">1</cx:pt>
          <cx:pt idx="326457">0</cx:pt>
          <cx:pt idx="326458">0</cx:pt>
          <cx:pt idx="326459">21</cx:pt>
          <cx:pt idx="326460">0</cx:pt>
          <cx:pt idx="326461">0</cx:pt>
          <cx:pt idx="326462">0</cx:pt>
          <cx:pt idx="326463">62</cx:pt>
          <cx:pt idx="326464">0</cx:pt>
          <cx:pt idx="326465">13</cx:pt>
          <cx:pt idx="326466">142</cx:pt>
          <cx:pt idx="326467">243</cx:pt>
          <cx:pt idx="326468">1</cx:pt>
          <cx:pt idx="326469">6</cx:pt>
          <cx:pt idx="326470">1</cx:pt>
          <cx:pt idx="326471">3</cx:pt>
          <cx:pt idx="326472">7</cx:pt>
          <cx:pt idx="326473">260</cx:pt>
          <cx:pt idx="326474">8</cx:pt>
          <cx:pt idx="326475">71</cx:pt>
          <cx:pt idx="326476">15</cx:pt>
          <cx:pt idx="326477">13</cx:pt>
          <cx:pt idx="326478">37</cx:pt>
          <cx:pt idx="326479">40</cx:pt>
          <cx:pt idx="326480">14</cx:pt>
          <cx:pt idx="326481">288</cx:pt>
          <cx:pt idx="326482">2</cx:pt>
          <cx:pt idx="326483">53</cx:pt>
          <cx:pt idx="326484">0</cx:pt>
          <cx:pt idx="326485">28</cx:pt>
          <cx:pt idx="326486">1</cx:pt>
          <cx:pt idx="326487">0</cx:pt>
          <cx:pt idx="326488">0</cx:pt>
          <cx:pt idx="326489">280</cx:pt>
          <cx:pt idx="326490">0</cx:pt>
          <cx:pt idx="326491">0</cx:pt>
          <cx:pt idx="326492">0</cx:pt>
          <cx:pt idx="326493">1</cx:pt>
          <cx:pt idx="326494">49</cx:pt>
          <cx:pt idx="326495">99</cx:pt>
          <cx:pt idx="326496">1</cx:pt>
          <cx:pt idx="326497">5</cx:pt>
          <cx:pt idx="326498">93</cx:pt>
          <cx:pt idx="326499">13</cx:pt>
          <cx:pt idx="326500">104</cx:pt>
          <cx:pt idx="326501">28</cx:pt>
          <cx:pt idx="326502">0</cx:pt>
          <cx:pt idx="326503">3</cx:pt>
          <cx:pt idx="326504">15</cx:pt>
          <cx:pt idx="326505">10</cx:pt>
          <cx:pt idx="326506">98</cx:pt>
          <cx:pt idx="326507">27</cx:pt>
          <cx:pt idx="326508">702</cx:pt>
          <cx:pt idx="326509">27</cx:pt>
          <cx:pt idx="326510">243</cx:pt>
          <cx:pt idx="326511">34</cx:pt>
          <cx:pt idx="326512">89</cx:pt>
          <cx:pt idx="326513">23</cx:pt>
          <cx:pt idx="326514">7</cx:pt>
          <cx:pt idx="326515">0</cx:pt>
          <cx:pt idx="326516">192</cx:pt>
          <cx:pt idx="326517">0</cx:pt>
          <cx:pt idx="326518">21</cx:pt>
          <cx:pt idx="326519">8</cx:pt>
          <cx:pt idx="326520">7</cx:pt>
          <cx:pt idx="326521">1</cx:pt>
          <cx:pt idx="326522">1</cx:pt>
          <cx:pt idx="326523">20</cx:pt>
          <cx:pt idx="326524">0</cx:pt>
          <cx:pt idx="326525">0</cx:pt>
          <cx:pt idx="326526">31</cx:pt>
          <cx:pt idx="326527">0</cx:pt>
          <cx:pt idx="326528">1</cx:pt>
          <cx:pt idx="326529">0</cx:pt>
          <cx:pt idx="326530">7</cx:pt>
          <cx:pt idx="326531">1</cx:pt>
          <cx:pt idx="326532">31</cx:pt>
          <cx:pt idx="326533">6</cx:pt>
          <cx:pt idx="326534">91</cx:pt>
          <cx:pt idx="326535">0</cx:pt>
          <cx:pt idx="326536">9</cx:pt>
          <cx:pt idx="326537">27</cx:pt>
          <cx:pt idx="326538">4</cx:pt>
          <cx:pt idx="326539">3</cx:pt>
          <cx:pt idx="326540">3</cx:pt>
          <cx:pt idx="326541">1</cx:pt>
          <cx:pt idx="326542">128</cx:pt>
          <cx:pt idx="326543">105</cx:pt>
          <cx:pt idx="326544">62</cx:pt>
          <cx:pt idx="326545">17</cx:pt>
          <cx:pt idx="326546">14</cx:pt>
          <cx:pt idx="326547">0</cx:pt>
          <cx:pt idx="326548">7</cx:pt>
          <cx:pt idx="326549">1</cx:pt>
          <cx:pt idx="326550">10</cx:pt>
          <cx:pt idx="326551">15</cx:pt>
          <cx:pt idx="326552">3</cx:pt>
          <cx:pt idx="326553">2</cx:pt>
          <cx:pt idx="326554">2</cx:pt>
          <cx:pt idx="326555">95</cx:pt>
          <cx:pt idx="326556">0</cx:pt>
          <cx:pt idx="326557">6</cx:pt>
          <cx:pt idx="326558">36</cx:pt>
          <cx:pt idx="326559">0</cx:pt>
          <cx:pt idx="326560">35</cx:pt>
          <cx:pt idx="326561">358</cx:pt>
          <cx:pt idx="326562">0</cx:pt>
          <cx:pt idx="326563">0</cx:pt>
          <cx:pt idx="326564">2</cx:pt>
          <cx:pt idx="326565">73</cx:pt>
          <cx:pt idx="326566">2</cx:pt>
          <cx:pt idx="326567">0</cx:pt>
          <cx:pt idx="326568">112</cx:pt>
          <cx:pt idx="326569">0</cx:pt>
          <cx:pt idx="326570">35</cx:pt>
          <cx:pt idx="326571">46</cx:pt>
          <cx:pt idx="326572">64</cx:pt>
          <cx:pt idx="326573">191</cx:pt>
          <cx:pt idx="326574">4</cx:pt>
          <cx:pt idx="326575">22</cx:pt>
          <cx:pt idx="326576">0</cx:pt>
          <cx:pt idx="326577">4</cx:pt>
          <cx:pt idx="326578">246</cx:pt>
          <cx:pt idx="326579">23</cx:pt>
          <cx:pt idx="326580">232</cx:pt>
          <cx:pt idx="326581">111</cx:pt>
          <cx:pt idx="326582">145</cx:pt>
          <cx:pt idx="326583">0</cx:pt>
          <cx:pt idx="326584">22</cx:pt>
          <cx:pt idx="326585">0</cx:pt>
          <cx:pt idx="326586">776</cx:pt>
          <cx:pt idx="326587">0</cx:pt>
          <cx:pt idx="326588">0</cx:pt>
          <cx:pt idx="326589">29</cx:pt>
          <cx:pt idx="326590">8</cx:pt>
          <cx:pt idx="326591">42</cx:pt>
          <cx:pt idx="326592">0</cx:pt>
          <cx:pt idx="326593">0</cx:pt>
          <cx:pt idx="326594">14</cx:pt>
          <cx:pt idx="326595">0</cx:pt>
          <cx:pt idx="326596">1</cx:pt>
          <cx:pt idx="326597">96</cx:pt>
          <cx:pt idx="326598">194</cx:pt>
          <cx:pt idx="326599">195</cx:pt>
          <cx:pt idx="326600">0</cx:pt>
          <cx:pt idx="326601">0</cx:pt>
          <cx:pt idx="326602">0</cx:pt>
          <cx:pt idx="326603">46</cx:pt>
          <cx:pt idx="326604">48</cx:pt>
          <cx:pt idx="326605">28</cx:pt>
          <cx:pt idx="326606">337</cx:pt>
          <cx:pt idx="326607">337</cx:pt>
          <cx:pt idx="326608">48</cx:pt>
          <cx:pt idx="326609">69</cx:pt>
          <cx:pt idx="326610">593</cx:pt>
          <cx:pt idx="326611">48</cx:pt>
          <cx:pt idx="326612">14</cx:pt>
          <cx:pt idx="326613">14</cx:pt>
          <cx:pt idx="326614">3</cx:pt>
          <cx:pt idx="326615">0</cx:pt>
          <cx:pt idx="326616">0</cx:pt>
          <cx:pt idx="326617">1</cx:pt>
          <cx:pt idx="326618">0</cx:pt>
          <cx:pt idx="326619">0</cx:pt>
          <cx:pt idx="326620">0</cx:pt>
          <cx:pt idx="326621">0</cx:pt>
          <cx:pt idx="326622">22</cx:pt>
          <cx:pt idx="326623">19</cx:pt>
          <cx:pt idx="326624">9</cx:pt>
          <cx:pt idx="326625">39</cx:pt>
          <cx:pt idx="326626">0</cx:pt>
          <cx:pt idx="326627">415</cx:pt>
          <cx:pt idx="326628">16</cx:pt>
          <cx:pt idx="326629">22</cx:pt>
          <cx:pt idx="326630">16</cx:pt>
          <cx:pt idx="326631">1</cx:pt>
          <cx:pt idx="326632">6</cx:pt>
          <cx:pt idx="326633">8</cx:pt>
          <cx:pt idx="326634">0</cx:pt>
          <cx:pt idx="326635">469</cx:pt>
          <cx:pt idx="326636">0</cx:pt>
          <cx:pt idx="326637">0</cx:pt>
          <cx:pt idx="326638">2</cx:pt>
          <cx:pt idx="326639">0</cx:pt>
          <cx:pt idx="326640">0</cx:pt>
          <cx:pt idx="326641">0</cx:pt>
          <cx:pt idx="326642">0</cx:pt>
          <cx:pt idx="326643">7</cx:pt>
          <cx:pt idx="326644">79</cx:pt>
          <cx:pt idx="326645">6</cx:pt>
          <cx:pt idx="326646">1</cx:pt>
          <cx:pt idx="326647">46</cx:pt>
          <cx:pt idx="326648">401</cx:pt>
          <cx:pt idx="326649">1</cx:pt>
          <cx:pt idx="326650">0</cx:pt>
          <cx:pt idx="326651">25</cx:pt>
          <cx:pt idx="326652">31</cx:pt>
          <cx:pt idx="326653">1</cx:pt>
          <cx:pt idx="326654">9</cx:pt>
          <cx:pt idx="326655">3</cx:pt>
          <cx:pt idx="326656">19</cx:pt>
          <cx:pt idx="326657">15</cx:pt>
          <cx:pt idx="326658">396</cx:pt>
          <cx:pt idx="326659">0</cx:pt>
          <cx:pt idx="326660">27</cx:pt>
          <cx:pt idx="326661">177</cx:pt>
          <cx:pt idx="326662">258</cx:pt>
          <cx:pt idx="326663">0</cx:pt>
          <cx:pt idx="326664">5</cx:pt>
          <cx:pt idx="326665">0</cx:pt>
          <cx:pt idx="326666">1</cx:pt>
          <cx:pt idx="326667">12</cx:pt>
          <cx:pt idx="326668">4</cx:pt>
          <cx:pt idx="326669">50</cx:pt>
          <cx:pt idx="326670">0</cx:pt>
          <cx:pt idx="326671">1</cx:pt>
          <cx:pt idx="326672">10</cx:pt>
          <cx:pt idx="326673">2</cx:pt>
          <cx:pt idx="326674">1</cx:pt>
          <cx:pt idx="326675">3</cx:pt>
          <cx:pt idx="326676">2</cx:pt>
          <cx:pt idx="326677">127</cx:pt>
          <cx:pt idx="326678">22</cx:pt>
          <cx:pt idx="326679">1</cx:pt>
          <cx:pt idx="326680">1</cx:pt>
          <cx:pt idx="326681">6</cx:pt>
          <cx:pt idx="326682">1</cx:pt>
          <cx:pt idx="326683">0</cx:pt>
          <cx:pt idx="326684">0</cx:pt>
          <cx:pt idx="326685">29</cx:pt>
          <cx:pt idx="326686">76</cx:pt>
          <cx:pt idx="326687">0</cx:pt>
          <cx:pt idx="326688">0</cx:pt>
          <cx:pt idx="326689">1</cx:pt>
          <cx:pt idx="326690">129</cx:pt>
          <cx:pt idx="326691">97</cx:pt>
          <cx:pt idx="326692">0</cx:pt>
          <cx:pt idx="326693">0</cx:pt>
          <cx:pt idx="326694">19</cx:pt>
          <cx:pt idx="326695">9</cx:pt>
          <cx:pt idx="326696">6</cx:pt>
          <cx:pt idx="326697">0</cx:pt>
          <cx:pt idx="326698">28</cx:pt>
          <cx:pt idx="326699">0</cx:pt>
          <cx:pt idx="326700">1</cx:pt>
          <cx:pt idx="326701">0</cx:pt>
          <cx:pt idx="326702">23</cx:pt>
          <cx:pt idx="326703">0</cx:pt>
          <cx:pt idx="326704">5</cx:pt>
          <cx:pt idx="326705">0</cx:pt>
          <cx:pt idx="326706">19</cx:pt>
          <cx:pt idx="326707">12</cx:pt>
          <cx:pt idx="326708">0</cx:pt>
          <cx:pt idx="326709">133</cx:pt>
          <cx:pt idx="326710">0</cx:pt>
          <cx:pt idx="326711">2</cx:pt>
          <cx:pt idx="326712">32</cx:pt>
          <cx:pt idx="326713">40</cx:pt>
          <cx:pt idx="326714">0</cx:pt>
          <cx:pt idx="326715">1</cx:pt>
          <cx:pt idx="326716">0</cx:pt>
          <cx:pt idx="326717">1</cx:pt>
          <cx:pt idx="326718">0</cx:pt>
          <cx:pt idx="326719">1</cx:pt>
          <cx:pt idx="326720">85</cx:pt>
          <cx:pt idx="326721">10</cx:pt>
          <cx:pt idx="326722">0</cx:pt>
          <cx:pt idx="326723">26</cx:pt>
          <cx:pt idx="326724">0</cx:pt>
          <cx:pt idx="326725">5</cx:pt>
          <cx:pt idx="326726">0</cx:pt>
          <cx:pt idx="326727">1</cx:pt>
          <cx:pt idx="326728">48</cx:pt>
          <cx:pt idx="326729">32</cx:pt>
          <cx:pt idx="326730">2</cx:pt>
          <cx:pt idx="326731">5</cx:pt>
          <cx:pt idx="326732">0</cx:pt>
          <cx:pt idx="326733">59</cx:pt>
          <cx:pt idx="326734">1</cx:pt>
          <cx:pt idx="326735">681</cx:pt>
          <cx:pt idx="326736">542</cx:pt>
          <cx:pt idx="326737">6</cx:pt>
          <cx:pt idx="326738">0</cx:pt>
          <cx:pt idx="326739">125</cx:pt>
          <cx:pt idx="326740">175</cx:pt>
          <cx:pt idx="326741">1</cx:pt>
          <cx:pt idx="326742">0</cx:pt>
          <cx:pt idx="326743">18</cx:pt>
          <cx:pt idx="326744">17</cx:pt>
          <cx:pt idx="326745">42</cx:pt>
          <cx:pt idx="326746">0</cx:pt>
          <cx:pt idx="326747">0</cx:pt>
          <cx:pt idx="326748">0</cx:pt>
          <cx:pt idx="326749">2</cx:pt>
          <cx:pt idx="326750">90</cx:pt>
          <cx:pt idx="326751">0</cx:pt>
          <cx:pt idx="326752">19</cx:pt>
          <cx:pt idx="326753">5</cx:pt>
          <cx:pt idx="326754">55</cx:pt>
          <cx:pt idx="326755">45</cx:pt>
          <cx:pt idx="326756">48</cx:pt>
          <cx:pt idx="326757">40</cx:pt>
          <cx:pt idx="326758">5</cx:pt>
          <cx:pt idx="326759">44</cx:pt>
          <cx:pt idx="326760">20</cx:pt>
          <cx:pt idx="326761">0</cx:pt>
          <cx:pt idx="326762">7</cx:pt>
          <cx:pt idx="326763">2</cx:pt>
          <cx:pt idx="326764">20</cx:pt>
          <cx:pt idx="326765">35</cx:pt>
          <cx:pt idx="326766">7</cx:pt>
          <cx:pt idx="326767">0</cx:pt>
          <cx:pt idx="326768">10</cx:pt>
          <cx:pt idx="326769">1</cx:pt>
          <cx:pt idx="326770">1</cx:pt>
          <cx:pt idx="326771">0</cx:pt>
          <cx:pt idx="326772">35</cx:pt>
          <cx:pt idx="326773">36</cx:pt>
          <cx:pt idx="326774">0</cx:pt>
          <cx:pt idx="326775">0</cx:pt>
          <cx:pt idx="326776">0</cx:pt>
          <cx:pt idx="326777">89</cx:pt>
          <cx:pt idx="326778">1</cx:pt>
          <cx:pt idx="326779">25</cx:pt>
          <cx:pt idx="326780">50</cx:pt>
          <cx:pt idx="326781">768</cx:pt>
          <cx:pt idx="326782">0</cx:pt>
          <cx:pt idx="326783">90</cx:pt>
          <cx:pt idx="326784">0</cx:pt>
          <cx:pt idx="326785">197</cx:pt>
          <cx:pt idx="326786">25</cx:pt>
          <cx:pt idx="326787">16</cx:pt>
          <cx:pt idx="326788">3</cx:pt>
          <cx:pt idx="326789">343</cx:pt>
          <cx:pt idx="326790">0</cx:pt>
          <cx:pt idx="326791">46</cx:pt>
          <cx:pt idx="326792">6</cx:pt>
          <cx:pt idx="326793">412</cx:pt>
          <cx:pt idx="326794">137</cx:pt>
          <cx:pt idx="326795">101</cx:pt>
          <cx:pt idx="326796">2</cx:pt>
          <cx:pt idx="326797">1</cx:pt>
          <cx:pt idx="326798">82</cx:pt>
          <cx:pt idx="326799">0</cx:pt>
          <cx:pt idx="326800">0</cx:pt>
          <cx:pt idx="326801">35</cx:pt>
          <cx:pt idx="326802">255</cx:pt>
          <cx:pt idx="326803">12</cx:pt>
          <cx:pt idx="326804">71</cx:pt>
          <cx:pt idx="326805">0</cx:pt>
          <cx:pt idx="326806">1</cx:pt>
          <cx:pt idx="326807">0</cx:pt>
          <cx:pt idx="326808">17</cx:pt>
          <cx:pt idx="326809">91</cx:pt>
          <cx:pt idx="326810">0</cx:pt>
          <cx:pt idx="326811">74</cx:pt>
          <cx:pt idx="326812">20</cx:pt>
          <cx:pt idx="326813">0</cx:pt>
          <cx:pt idx="326814">2</cx:pt>
          <cx:pt idx="326815">1</cx:pt>
          <cx:pt idx="326816">0</cx:pt>
          <cx:pt idx="326817">7</cx:pt>
          <cx:pt idx="326818">41</cx:pt>
          <cx:pt idx="326819">6</cx:pt>
          <cx:pt idx="326820">52</cx:pt>
          <cx:pt idx="326821">2</cx:pt>
          <cx:pt idx="326822">0</cx:pt>
          <cx:pt idx="326823">61</cx:pt>
          <cx:pt idx="326824">148</cx:pt>
          <cx:pt idx="326825">13</cx:pt>
          <cx:pt idx="326826">1</cx:pt>
          <cx:pt idx="326827">6</cx:pt>
          <cx:pt idx="326828">0</cx:pt>
          <cx:pt idx="326829">1</cx:pt>
          <cx:pt idx="326830">0</cx:pt>
          <cx:pt idx="326831">31</cx:pt>
          <cx:pt idx="326832">0</cx:pt>
          <cx:pt idx="326833">49</cx:pt>
          <cx:pt idx="326834">2</cx:pt>
          <cx:pt idx="326835">1</cx:pt>
          <cx:pt idx="326836">1</cx:pt>
          <cx:pt idx="326837">61</cx:pt>
          <cx:pt idx="326838">1</cx:pt>
          <cx:pt idx="326839">8</cx:pt>
          <cx:pt idx="326840">2</cx:pt>
          <cx:pt idx="326841">50</cx:pt>
          <cx:pt idx="326842">30</cx:pt>
          <cx:pt idx="326843">1</cx:pt>
          <cx:pt idx="326844">7</cx:pt>
          <cx:pt idx="326845">7</cx:pt>
          <cx:pt idx="326846">111</cx:pt>
          <cx:pt idx="326847">1</cx:pt>
          <cx:pt idx="326848">6</cx:pt>
          <cx:pt idx="326849">0</cx:pt>
          <cx:pt idx="326850">0</cx:pt>
          <cx:pt idx="326851">2</cx:pt>
          <cx:pt idx="326852">0</cx:pt>
          <cx:pt idx="326853">0</cx:pt>
          <cx:pt idx="326854">0</cx:pt>
          <cx:pt idx="326855">90</cx:pt>
          <cx:pt idx="326856">217</cx:pt>
          <cx:pt idx="326857">6</cx:pt>
          <cx:pt idx="326858">337</cx:pt>
          <cx:pt idx="326859">0</cx:pt>
          <cx:pt idx="326860">0</cx:pt>
          <cx:pt idx="326861">4</cx:pt>
          <cx:pt idx="326862">20</cx:pt>
          <cx:pt idx="326863">17</cx:pt>
          <cx:pt idx="326864">0</cx:pt>
          <cx:pt idx="326865">1</cx:pt>
          <cx:pt idx="326866">23</cx:pt>
          <cx:pt idx="326867">0</cx:pt>
          <cx:pt idx="326868">56</cx:pt>
          <cx:pt idx="326869">0</cx:pt>
          <cx:pt idx="326870">7</cx:pt>
          <cx:pt idx="326871">12</cx:pt>
          <cx:pt idx="326872">65</cx:pt>
          <cx:pt idx="326873">27</cx:pt>
          <cx:pt idx="326874">7</cx:pt>
          <cx:pt idx="326875">7</cx:pt>
          <cx:pt idx="326876">1</cx:pt>
          <cx:pt idx="326877">42</cx:pt>
          <cx:pt idx="326878">74</cx:pt>
          <cx:pt idx="326879">15</cx:pt>
          <cx:pt idx="326880">49</cx:pt>
          <cx:pt idx="326881">259</cx:pt>
          <cx:pt idx="326882">0</cx:pt>
          <cx:pt idx="326883">6</cx:pt>
          <cx:pt idx="326884">0</cx:pt>
          <cx:pt idx="326885">9</cx:pt>
          <cx:pt idx="326886">5</cx:pt>
          <cx:pt idx="326887">1</cx:pt>
          <cx:pt idx="326888">13</cx:pt>
          <cx:pt idx="326889">8</cx:pt>
          <cx:pt idx="326890">4</cx:pt>
          <cx:pt idx="326891">0</cx:pt>
          <cx:pt idx="326892">0</cx:pt>
          <cx:pt idx="326893">0</cx:pt>
          <cx:pt idx="326894">0</cx:pt>
          <cx:pt idx="326895">0</cx:pt>
          <cx:pt idx="326896">0</cx:pt>
          <cx:pt idx="326897">0</cx:pt>
          <cx:pt idx="326898">3</cx:pt>
          <cx:pt idx="326899">13</cx:pt>
          <cx:pt idx="326900">22</cx:pt>
          <cx:pt idx="326901">250</cx:pt>
          <cx:pt idx="326902">9</cx:pt>
          <cx:pt idx="326903">2</cx:pt>
          <cx:pt idx="326904">0</cx:pt>
          <cx:pt idx="326905">34</cx:pt>
          <cx:pt idx="326906">0</cx:pt>
          <cx:pt idx="326907">3</cx:pt>
          <cx:pt idx="326908">51</cx:pt>
          <cx:pt idx="326909">4</cx:pt>
          <cx:pt idx="326910">14</cx:pt>
          <cx:pt idx="326911">42</cx:pt>
          <cx:pt idx="326912">22</cx:pt>
          <cx:pt idx="326913">6</cx:pt>
          <cx:pt idx="326914">6</cx:pt>
          <cx:pt idx="326915">0</cx:pt>
          <cx:pt idx="326916">0</cx:pt>
          <cx:pt idx="326917">37</cx:pt>
          <cx:pt idx="326918">0</cx:pt>
          <cx:pt idx="326919">0</cx:pt>
          <cx:pt idx="326920">0</cx:pt>
          <cx:pt idx="326921">1</cx:pt>
          <cx:pt idx="326922">35</cx:pt>
          <cx:pt idx="326923">0</cx:pt>
          <cx:pt idx="326924">0</cx:pt>
          <cx:pt idx="326925">7</cx:pt>
          <cx:pt idx="326926">148</cx:pt>
          <cx:pt idx="326927">11</cx:pt>
          <cx:pt idx="326928">7</cx:pt>
          <cx:pt idx="326929">6</cx:pt>
          <cx:pt idx="326930">21</cx:pt>
          <cx:pt idx="326931">33</cx:pt>
          <cx:pt idx="326932">56</cx:pt>
          <cx:pt idx="326933">2</cx:pt>
          <cx:pt idx="326934">127</cx:pt>
          <cx:pt idx="326935">21</cx:pt>
          <cx:pt idx="326936">1</cx:pt>
          <cx:pt idx="326937">1</cx:pt>
          <cx:pt idx="326938">0</cx:pt>
          <cx:pt idx="326939">0</cx:pt>
          <cx:pt idx="326940">7</cx:pt>
          <cx:pt idx="326941">384</cx:pt>
          <cx:pt idx="326942">4</cx:pt>
          <cx:pt idx="326943">160</cx:pt>
          <cx:pt idx="326944">323</cx:pt>
          <cx:pt idx="326945">9</cx:pt>
          <cx:pt idx="326946">86</cx:pt>
          <cx:pt idx="326947">7</cx:pt>
          <cx:pt idx="326948">411</cx:pt>
          <cx:pt idx="326949">1</cx:pt>
          <cx:pt idx="326950">440</cx:pt>
          <cx:pt idx="326951">18</cx:pt>
          <cx:pt idx="326952">2</cx:pt>
          <cx:pt idx="326953">109</cx:pt>
          <cx:pt idx="326954">109</cx:pt>
          <cx:pt idx="326955">104</cx:pt>
          <cx:pt idx="326956">12</cx:pt>
          <cx:pt idx="326957">15</cx:pt>
          <cx:pt idx="326958">0</cx:pt>
          <cx:pt idx="326959">4</cx:pt>
          <cx:pt idx="326960">11</cx:pt>
          <cx:pt idx="326961">148</cx:pt>
          <cx:pt idx="326962">1</cx:pt>
          <cx:pt idx="326963">0</cx:pt>
          <cx:pt idx="326964">0</cx:pt>
          <cx:pt idx="326965">43</cx:pt>
          <cx:pt idx="326966">1</cx:pt>
          <cx:pt idx="326967">81</cx:pt>
          <cx:pt idx="326968">7</cx:pt>
          <cx:pt idx="326969">1</cx:pt>
          <cx:pt idx="326970">4</cx:pt>
          <cx:pt idx="326971">0</cx:pt>
          <cx:pt idx="326972">48</cx:pt>
          <cx:pt idx="326973">0</cx:pt>
          <cx:pt idx="326974">31</cx:pt>
          <cx:pt idx="326975">1</cx:pt>
          <cx:pt idx="326976">0</cx:pt>
          <cx:pt idx="326977">17</cx:pt>
          <cx:pt idx="326978">1</cx:pt>
          <cx:pt idx="326979">54</cx:pt>
          <cx:pt idx="326980">3</cx:pt>
          <cx:pt idx="326981">334</cx:pt>
          <cx:pt idx="326982">1</cx:pt>
          <cx:pt idx="326983">1</cx:pt>
          <cx:pt idx="326984">1</cx:pt>
          <cx:pt idx="326985">13</cx:pt>
          <cx:pt idx="326986">1</cx:pt>
          <cx:pt idx="326987">13</cx:pt>
          <cx:pt idx="326988">140</cx:pt>
          <cx:pt idx="326989">282</cx:pt>
          <cx:pt idx="326990">9</cx:pt>
          <cx:pt idx="326991">14</cx:pt>
          <cx:pt idx="326992">81</cx:pt>
          <cx:pt idx="326993">0</cx:pt>
          <cx:pt idx="326994">129</cx:pt>
          <cx:pt idx="326995">12</cx:pt>
          <cx:pt idx="326996">0</cx:pt>
          <cx:pt idx="326997">0</cx:pt>
          <cx:pt idx="326998">56</cx:pt>
          <cx:pt idx="326999">4</cx:pt>
          <cx:pt idx="327000">22</cx:pt>
          <cx:pt idx="327001">0</cx:pt>
          <cx:pt idx="327002">104</cx:pt>
          <cx:pt idx="327003">0</cx:pt>
          <cx:pt idx="327004">11</cx:pt>
          <cx:pt idx="327005">5</cx:pt>
          <cx:pt idx="327006">6</cx:pt>
          <cx:pt idx="327007">20</cx:pt>
          <cx:pt idx="327008">8</cx:pt>
          <cx:pt idx="327009">0</cx:pt>
          <cx:pt idx="327010">12</cx:pt>
          <cx:pt idx="327011">20</cx:pt>
          <cx:pt idx="327012">0</cx:pt>
          <cx:pt idx="327013">0</cx:pt>
          <cx:pt idx="327014">0</cx:pt>
          <cx:pt idx="327015">0</cx:pt>
          <cx:pt idx="327016">2</cx:pt>
          <cx:pt idx="327017">22</cx:pt>
          <cx:pt idx="327018">35</cx:pt>
          <cx:pt idx="327019">7</cx:pt>
          <cx:pt idx="327020">24</cx:pt>
          <cx:pt idx="327021">0</cx:pt>
          <cx:pt idx="327022">49</cx:pt>
          <cx:pt idx="327023">1</cx:pt>
          <cx:pt idx="327024">10</cx:pt>
          <cx:pt idx="327025">2</cx:pt>
          <cx:pt idx="327026">0</cx:pt>
          <cx:pt idx="327027">7</cx:pt>
          <cx:pt idx="327028">0</cx:pt>
          <cx:pt idx="327029">0</cx:pt>
          <cx:pt idx="327030">0</cx:pt>
          <cx:pt idx="327031">7</cx:pt>
          <cx:pt idx="327032">1</cx:pt>
          <cx:pt idx="327033">112</cx:pt>
          <cx:pt idx="327034">10</cx:pt>
          <cx:pt idx="327035">19</cx:pt>
          <cx:pt idx="327036">70</cx:pt>
          <cx:pt idx="327037">49</cx:pt>
          <cx:pt idx="327038">0</cx:pt>
          <cx:pt idx="327039">8</cx:pt>
          <cx:pt idx="327040">1</cx:pt>
          <cx:pt idx="327041">0</cx:pt>
          <cx:pt idx="327042">65</cx:pt>
          <cx:pt idx="327043">0</cx:pt>
          <cx:pt idx="327044">0</cx:pt>
          <cx:pt idx="327045">1</cx:pt>
          <cx:pt idx="327046">0</cx:pt>
          <cx:pt idx="327047">3</cx:pt>
          <cx:pt idx="327048">0</cx:pt>
          <cx:pt idx="327049">12</cx:pt>
          <cx:pt idx="327050">3</cx:pt>
          <cx:pt idx="327051">22</cx:pt>
          <cx:pt idx="327052">182</cx:pt>
          <cx:pt idx="327053">26</cx:pt>
          <cx:pt idx="327054">9</cx:pt>
          <cx:pt idx="327055">0</cx:pt>
          <cx:pt idx="327056">0</cx:pt>
          <cx:pt idx="327057">23</cx:pt>
          <cx:pt idx="327058">3</cx:pt>
          <cx:pt idx="327059">6</cx:pt>
          <cx:pt idx="327060">78</cx:pt>
          <cx:pt idx="327061">0</cx:pt>
          <cx:pt idx="327062">27</cx:pt>
          <cx:pt idx="327063">0</cx:pt>
          <cx:pt idx="327064">1</cx:pt>
          <cx:pt idx="327065">33</cx:pt>
          <cx:pt idx="327066">6</cx:pt>
          <cx:pt idx="327067">128</cx:pt>
          <cx:pt idx="327068">6</cx:pt>
          <cx:pt idx="327069">2</cx:pt>
          <cx:pt idx="327070">252</cx:pt>
          <cx:pt idx="327071">133</cx:pt>
          <cx:pt idx="327072">46</cx:pt>
          <cx:pt idx="327073">1</cx:pt>
          <cx:pt idx="327074">33</cx:pt>
          <cx:pt idx="327075">42</cx:pt>
          <cx:pt idx="327076">1</cx:pt>
          <cx:pt idx="327077">42</cx:pt>
          <cx:pt idx="327078">18</cx:pt>
          <cx:pt idx="327079">0</cx:pt>
          <cx:pt idx="327080">225</cx:pt>
          <cx:pt idx="327081">334</cx:pt>
          <cx:pt idx="327082">6</cx:pt>
          <cx:pt idx="327083">8</cx:pt>
          <cx:pt idx="327084">7</cx:pt>
          <cx:pt idx="327085">1</cx:pt>
          <cx:pt idx="327086">0</cx:pt>
          <cx:pt idx="327087">54</cx:pt>
          <cx:pt idx="327088">25</cx:pt>
          <cx:pt idx="327089">9</cx:pt>
          <cx:pt idx="327090">22</cx:pt>
          <cx:pt idx="327091">16</cx:pt>
          <cx:pt idx="327092">209</cx:pt>
          <cx:pt idx="327093">19</cx:pt>
          <cx:pt idx="327094">0</cx:pt>
          <cx:pt idx="327095">170</cx:pt>
          <cx:pt idx="327096">232</cx:pt>
          <cx:pt idx="327097">0</cx:pt>
          <cx:pt idx="327098">0</cx:pt>
          <cx:pt idx="327099">0</cx:pt>
          <cx:pt idx="327100">0</cx:pt>
          <cx:pt idx="327101">41</cx:pt>
          <cx:pt idx="327102">25</cx:pt>
          <cx:pt idx="327103">0</cx:pt>
          <cx:pt idx="327104">13</cx:pt>
          <cx:pt idx="327105">6</cx:pt>
          <cx:pt idx="327106">0</cx:pt>
          <cx:pt idx="327107">196</cx:pt>
          <cx:pt idx="327108">0</cx:pt>
          <cx:pt idx="327109">27</cx:pt>
          <cx:pt idx="327110">318</cx:pt>
          <cx:pt idx="327111">1</cx:pt>
          <cx:pt idx="327112">2</cx:pt>
          <cx:pt idx="327113">41</cx:pt>
          <cx:pt idx="327114">23</cx:pt>
          <cx:pt idx="327115">2</cx:pt>
          <cx:pt idx="327116">0</cx:pt>
          <cx:pt idx="327117">6</cx:pt>
          <cx:pt idx="327118">20</cx:pt>
          <cx:pt idx="327119">0</cx:pt>
          <cx:pt idx="327120">0</cx:pt>
          <cx:pt idx="327121">1</cx:pt>
          <cx:pt idx="327122">0</cx:pt>
          <cx:pt idx="327123">1</cx:pt>
          <cx:pt idx="327124">0</cx:pt>
          <cx:pt idx="327125">1</cx:pt>
          <cx:pt idx="327126">0</cx:pt>
          <cx:pt idx="327127">3</cx:pt>
          <cx:pt idx="327128">70</cx:pt>
          <cx:pt idx="327129">8</cx:pt>
          <cx:pt idx="327130">33</cx:pt>
          <cx:pt idx="327131">2</cx:pt>
          <cx:pt idx="327132">0</cx:pt>
          <cx:pt idx="327133">0</cx:pt>
          <cx:pt idx="327134">1</cx:pt>
          <cx:pt idx="327135">1</cx:pt>
          <cx:pt idx="327136">24</cx:pt>
          <cx:pt idx="327137">0</cx:pt>
          <cx:pt idx="327138">1</cx:pt>
          <cx:pt idx="327139">0</cx:pt>
          <cx:pt idx="327140">0</cx:pt>
          <cx:pt idx="327141">1</cx:pt>
          <cx:pt idx="327142">9</cx:pt>
          <cx:pt idx="327143">87</cx:pt>
          <cx:pt idx="327144">0</cx:pt>
          <cx:pt idx="327145">4</cx:pt>
          <cx:pt idx="327146">0</cx:pt>
          <cx:pt idx="327147">0</cx:pt>
          <cx:pt idx="327148">0</cx:pt>
          <cx:pt idx="327149">1</cx:pt>
          <cx:pt idx="327150">11</cx:pt>
          <cx:pt idx="327151">32</cx:pt>
          <cx:pt idx="327152">138</cx:pt>
          <cx:pt idx="327153">21</cx:pt>
          <cx:pt idx="327154">3</cx:pt>
          <cx:pt idx="327155">1</cx:pt>
          <cx:pt idx="327156">4</cx:pt>
          <cx:pt idx="327157">0</cx:pt>
          <cx:pt idx="327158">245</cx:pt>
          <cx:pt idx="327159">20</cx:pt>
          <cx:pt idx="327160">0</cx:pt>
          <cx:pt idx="327161">28</cx:pt>
          <cx:pt idx="327162">134</cx:pt>
          <cx:pt idx="327163">4</cx:pt>
          <cx:pt idx="327164">84</cx:pt>
          <cx:pt idx="327165">0</cx:pt>
          <cx:pt idx="327166">3</cx:pt>
          <cx:pt idx="327167">13</cx:pt>
          <cx:pt idx="327168">67</cx:pt>
          <cx:pt idx="327169">61</cx:pt>
          <cx:pt idx="327170">64</cx:pt>
          <cx:pt idx="327171">245</cx:pt>
          <cx:pt idx="327172">126</cx:pt>
          <cx:pt idx="327173">7</cx:pt>
          <cx:pt idx="327174">122</cx:pt>
          <cx:pt idx="327175">144</cx:pt>
          <cx:pt idx="327176">7</cx:pt>
          <cx:pt idx="327177">1</cx:pt>
          <cx:pt idx="327178">5</cx:pt>
          <cx:pt idx="327179">29</cx:pt>
          <cx:pt idx="327180">8</cx:pt>
          <cx:pt idx="327181">0</cx:pt>
          <cx:pt idx="327182">1</cx:pt>
          <cx:pt idx="327183">23</cx:pt>
          <cx:pt idx="327184">41</cx:pt>
          <cx:pt idx="327185">339</cx:pt>
          <cx:pt idx="327186">5</cx:pt>
          <cx:pt idx="327187">0</cx:pt>
          <cx:pt idx="327188">54</cx:pt>
          <cx:pt idx="327189">58</cx:pt>
          <cx:pt idx="327190">48</cx:pt>
          <cx:pt idx="327191">21</cx:pt>
          <cx:pt idx="327192">0</cx:pt>
          <cx:pt idx="327193">14</cx:pt>
          <cx:pt idx="327194">1</cx:pt>
          <cx:pt idx="327195">8</cx:pt>
          <cx:pt idx="327196">0</cx:pt>
          <cx:pt idx="327197">0</cx:pt>
          <cx:pt idx="327198">10</cx:pt>
          <cx:pt idx="327199">7</cx:pt>
          <cx:pt idx="327200">48</cx:pt>
          <cx:pt idx="327201">0</cx:pt>
          <cx:pt idx="327202">3</cx:pt>
          <cx:pt idx="327203">50</cx:pt>
          <cx:pt idx="327204">14</cx:pt>
          <cx:pt idx="327205">1</cx:pt>
          <cx:pt idx="327206">0</cx:pt>
          <cx:pt idx="327207">3</cx:pt>
          <cx:pt idx="327208">1</cx:pt>
          <cx:pt idx="327209">5</cx:pt>
          <cx:pt idx="327210">0</cx:pt>
          <cx:pt idx="327211">7</cx:pt>
          <cx:pt idx="327212">1</cx:pt>
          <cx:pt idx="327213">1</cx:pt>
          <cx:pt idx="327214">9</cx:pt>
          <cx:pt idx="327215">0</cx:pt>
          <cx:pt idx="327216">9</cx:pt>
          <cx:pt idx="327217">15</cx:pt>
          <cx:pt idx="327218">7</cx:pt>
          <cx:pt idx="327219">6</cx:pt>
          <cx:pt idx="327220">0</cx:pt>
          <cx:pt idx="327221">46</cx:pt>
          <cx:pt idx="327222">84</cx:pt>
          <cx:pt idx="327223">0</cx:pt>
          <cx:pt idx="327224">214</cx:pt>
          <cx:pt idx="327225">0</cx:pt>
          <cx:pt idx="327226">1</cx:pt>
          <cx:pt idx="327227">11</cx:pt>
          <cx:pt idx="327228">20</cx:pt>
          <cx:pt idx="327229">316</cx:pt>
          <cx:pt idx="327230">70</cx:pt>
          <cx:pt idx="327231">95</cx:pt>
          <cx:pt idx="327232">11</cx:pt>
          <cx:pt idx="327233">34</cx:pt>
          <cx:pt idx="327234">129</cx:pt>
          <cx:pt idx="327235">6</cx:pt>
          <cx:pt idx="327236">61</cx:pt>
          <cx:pt idx="327237">0</cx:pt>
          <cx:pt idx="327238">54</cx:pt>
          <cx:pt idx="327239">0</cx:pt>
          <cx:pt idx="327240">8</cx:pt>
          <cx:pt idx="327241">0</cx:pt>
          <cx:pt idx="327242">0</cx:pt>
          <cx:pt idx="327243">2</cx:pt>
          <cx:pt idx="327244">0</cx:pt>
          <cx:pt idx="327245">0</cx:pt>
          <cx:pt idx="327246">0</cx:pt>
          <cx:pt idx="327247">0</cx:pt>
          <cx:pt idx="327248">0</cx:pt>
          <cx:pt idx="327249">0</cx:pt>
          <cx:pt idx="327250">0</cx:pt>
          <cx:pt idx="327251">0</cx:pt>
          <cx:pt idx="327252">0</cx:pt>
          <cx:pt idx="327253">0</cx:pt>
          <cx:pt idx="327254">0</cx:pt>
          <cx:pt idx="327255">0</cx:pt>
          <cx:pt idx="327256">0</cx:pt>
          <cx:pt idx="327257">22</cx:pt>
          <cx:pt idx="327258">10</cx:pt>
          <cx:pt idx="327259">4</cx:pt>
          <cx:pt idx="327260">7</cx:pt>
          <cx:pt idx="327261">24</cx:pt>
          <cx:pt idx="327262">43</cx:pt>
          <cx:pt idx="327263">7</cx:pt>
          <cx:pt idx="327264">0</cx:pt>
          <cx:pt idx="327265">2</cx:pt>
          <cx:pt idx="327266">161</cx:pt>
          <cx:pt idx="327267">72</cx:pt>
          <cx:pt idx="327268">0</cx:pt>
          <cx:pt idx="327269">0</cx:pt>
          <cx:pt idx="327270">0</cx:pt>
          <cx:pt idx="327271">0</cx:pt>
          <cx:pt idx="327272">6</cx:pt>
          <cx:pt idx="327273">98</cx:pt>
          <cx:pt idx="327274">224</cx:pt>
          <cx:pt idx="327275">94</cx:pt>
          <cx:pt idx="327276">21</cx:pt>
          <cx:pt idx="327277">98</cx:pt>
          <cx:pt idx="327278">20</cx:pt>
          <cx:pt idx="327279">0</cx:pt>
          <cx:pt idx="327280">2</cx:pt>
          <cx:pt idx="327281">2</cx:pt>
          <cx:pt idx="327282">34</cx:pt>
          <cx:pt idx="327283">0</cx:pt>
          <cx:pt idx="327284">0</cx:pt>
          <cx:pt idx="327285">9</cx:pt>
          <cx:pt idx="327286">35</cx:pt>
          <cx:pt idx="327287">11</cx:pt>
          <cx:pt idx="327288">2</cx:pt>
          <cx:pt idx="327289">39</cx:pt>
          <cx:pt idx="327290">12</cx:pt>
          <cx:pt idx="327291">6</cx:pt>
          <cx:pt idx="327292">10</cx:pt>
          <cx:pt idx="327293">57</cx:pt>
          <cx:pt idx="327294">15</cx:pt>
          <cx:pt idx="327295">0</cx:pt>
          <cx:pt idx="327296">0</cx:pt>
          <cx:pt idx="327297">0</cx:pt>
          <cx:pt idx="327298">0</cx:pt>
          <cx:pt idx="327299">0</cx:pt>
          <cx:pt idx="327300">0</cx:pt>
          <cx:pt idx="327301">171</cx:pt>
          <cx:pt idx="327302">2</cx:pt>
          <cx:pt idx="327303">314</cx:pt>
          <cx:pt idx="327304">1</cx:pt>
          <cx:pt idx="327305">0</cx:pt>
          <cx:pt idx="327306">0</cx:pt>
          <cx:pt idx="327307">4</cx:pt>
          <cx:pt idx="327308">0</cx:pt>
          <cx:pt idx="327309">309</cx:pt>
          <cx:pt idx="327310">19</cx:pt>
          <cx:pt idx="327311">12</cx:pt>
          <cx:pt idx="327312">0</cx:pt>
          <cx:pt idx="327313">0</cx:pt>
          <cx:pt idx="327314">3</cx:pt>
          <cx:pt idx="327315">11</cx:pt>
          <cx:pt idx="327316">0</cx:pt>
          <cx:pt idx="327317">222</cx:pt>
          <cx:pt idx="327318">2</cx:pt>
          <cx:pt idx="327319">37</cx:pt>
          <cx:pt idx="327320">2</cx:pt>
          <cx:pt idx="327321">51</cx:pt>
          <cx:pt idx="327322">12</cx:pt>
          <cx:pt idx="327323">76</cx:pt>
          <cx:pt idx="327324">2</cx:pt>
          <cx:pt idx="327325">3</cx:pt>
          <cx:pt idx="327326">5</cx:pt>
          <cx:pt idx="327327">15</cx:pt>
          <cx:pt idx="327328">3</cx:pt>
          <cx:pt idx="327329">8</cx:pt>
          <cx:pt idx="327330">6</cx:pt>
          <cx:pt idx="327331">2</cx:pt>
          <cx:pt idx="327332">9</cx:pt>
          <cx:pt idx="327333">7</cx:pt>
          <cx:pt idx="327334">19</cx:pt>
          <cx:pt idx="327335">21</cx:pt>
          <cx:pt idx="327336">0</cx:pt>
          <cx:pt idx="327337">97</cx:pt>
          <cx:pt idx="327338">8</cx:pt>
          <cx:pt idx="327339">847</cx:pt>
          <cx:pt idx="327340">5</cx:pt>
          <cx:pt idx="327341">0</cx:pt>
          <cx:pt idx="327342">14</cx:pt>
          <cx:pt idx="327343">0</cx:pt>
          <cx:pt idx="327344">0</cx:pt>
          <cx:pt idx="327345">17</cx:pt>
          <cx:pt idx="327346">123</cx:pt>
          <cx:pt idx="327347">45</cx:pt>
          <cx:pt idx="327348">97</cx:pt>
          <cx:pt idx="327349">4</cx:pt>
          <cx:pt idx="327350">8</cx:pt>
          <cx:pt idx="327351">0</cx:pt>
          <cx:pt idx="327352">0</cx:pt>
          <cx:pt idx="327353">1</cx:pt>
          <cx:pt idx="327354">1</cx:pt>
          <cx:pt idx="327355">4</cx:pt>
          <cx:pt idx="327356">9</cx:pt>
          <cx:pt idx="327357">4</cx:pt>
          <cx:pt idx="327358">1</cx:pt>
          <cx:pt idx="327359">0</cx:pt>
          <cx:pt idx="327360">10</cx:pt>
          <cx:pt idx="327361">128</cx:pt>
          <cx:pt idx="327362">0</cx:pt>
          <cx:pt idx="327363">33</cx:pt>
          <cx:pt idx="327364">3</cx:pt>
          <cx:pt idx="327365">0</cx:pt>
          <cx:pt idx="327366">19</cx:pt>
          <cx:pt idx="327367">4</cx:pt>
          <cx:pt idx="327368">1</cx:pt>
          <cx:pt idx="327369">6</cx:pt>
          <cx:pt idx="327370">35</cx:pt>
          <cx:pt idx="327371">12</cx:pt>
          <cx:pt idx="327372">41</cx:pt>
          <cx:pt idx="327373">0</cx:pt>
          <cx:pt idx="327374">16</cx:pt>
          <cx:pt idx="327375">8</cx:pt>
          <cx:pt idx="327376">7</cx:pt>
          <cx:pt idx="327377">1</cx:pt>
          <cx:pt idx="327378">1</cx:pt>
          <cx:pt idx="327379">6</cx:pt>
          <cx:pt idx="327380">0</cx:pt>
          <cx:pt idx="327381">0</cx:pt>
          <cx:pt idx="327382">1</cx:pt>
          <cx:pt idx="327383">1</cx:pt>
          <cx:pt idx="327384">22</cx:pt>
          <cx:pt idx="327385">11</cx:pt>
          <cx:pt idx="327386">127</cx:pt>
          <cx:pt idx="327387">71</cx:pt>
          <cx:pt idx="327388">100</cx:pt>
          <cx:pt idx="327389">39</cx:pt>
          <cx:pt idx="327390">0</cx:pt>
          <cx:pt idx="327391">0</cx:pt>
          <cx:pt idx="327392">3</cx:pt>
          <cx:pt idx="327393">14</cx:pt>
          <cx:pt idx="327394">2</cx:pt>
          <cx:pt idx="327395">0</cx:pt>
          <cx:pt idx="327396">0</cx:pt>
          <cx:pt idx="327397">159</cx:pt>
          <cx:pt idx="327398">0</cx:pt>
          <cx:pt idx="327399">0</cx:pt>
          <cx:pt idx="327400">0</cx:pt>
          <cx:pt idx="327401">4</cx:pt>
          <cx:pt idx="327402">0</cx:pt>
          <cx:pt idx="327403">0</cx:pt>
          <cx:pt idx="327404">7</cx:pt>
          <cx:pt idx="327405">133</cx:pt>
          <cx:pt idx="327406">6</cx:pt>
          <cx:pt idx="327407">0</cx:pt>
          <cx:pt idx="327408">57</cx:pt>
          <cx:pt idx="327409">3</cx:pt>
          <cx:pt idx="327410">0</cx:pt>
          <cx:pt idx="327411">1</cx:pt>
          <cx:pt idx="327412">15</cx:pt>
          <cx:pt idx="327413">136</cx:pt>
          <cx:pt idx="327414">0</cx:pt>
          <cx:pt idx="327415">0</cx:pt>
          <cx:pt idx="327416">8</cx:pt>
          <cx:pt idx="327417">218</cx:pt>
          <cx:pt idx="327418">115</cx:pt>
          <cx:pt idx="327419">29</cx:pt>
          <cx:pt idx="327420">0</cx:pt>
          <cx:pt idx="327421">260</cx:pt>
          <cx:pt idx="327422">6</cx:pt>
          <cx:pt idx="327423">5</cx:pt>
          <cx:pt idx="327424">0</cx:pt>
          <cx:pt idx="327425">0</cx:pt>
          <cx:pt idx="327426">0</cx:pt>
          <cx:pt idx="327427">10</cx:pt>
          <cx:pt idx="327428">3</cx:pt>
          <cx:pt idx="327429">4</cx:pt>
          <cx:pt idx="327430">184</cx:pt>
          <cx:pt idx="327431">6</cx:pt>
          <cx:pt idx="327432">33</cx:pt>
          <cx:pt idx="327433">19</cx:pt>
          <cx:pt idx="327434">3</cx:pt>
          <cx:pt idx="327435">0</cx:pt>
          <cx:pt idx="327436">1</cx:pt>
          <cx:pt idx="327437">15</cx:pt>
          <cx:pt idx="327438">0</cx:pt>
          <cx:pt idx="327439">0</cx:pt>
          <cx:pt idx="327440">134</cx:pt>
          <cx:pt idx="327441">1</cx:pt>
          <cx:pt idx="327442">19</cx:pt>
          <cx:pt idx="327443">20</cx:pt>
          <cx:pt idx="327444">156</cx:pt>
          <cx:pt idx="327445">4</cx:pt>
          <cx:pt idx="327446">3</cx:pt>
          <cx:pt idx="327447">9</cx:pt>
          <cx:pt idx="327448">105</cx:pt>
          <cx:pt idx="327449">0</cx:pt>
          <cx:pt idx="327450">0</cx:pt>
          <cx:pt idx="327451">85</cx:pt>
          <cx:pt idx="327452">2</cx:pt>
          <cx:pt idx="327453">27</cx:pt>
          <cx:pt idx="327454">17</cx:pt>
          <cx:pt idx="327455">57</cx:pt>
          <cx:pt idx="327456">35</cx:pt>
          <cx:pt idx="327457">106</cx:pt>
          <cx:pt idx="327458">55</cx:pt>
          <cx:pt idx="327459">70</cx:pt>
          <cx:pt idx="327460">4</cx:pt>
          <cx:pt idx="327461">0</cx:pt>
          <cx:pt idx="327462">0</cx:pt>
          <cx:pt idx="327463">1</cx:pt>
          <cx:pt idx="327464">9</cx:pt>
          <cx:pt idx="327465">1</cx:pt>
          <cx:pt idx="327466">0</cx:pt>
          <cx:pt idx="327467">0</cx:pt>
          <cx:pt idx="327468">0</cx:pt>
          <cx:pt idx="327469">0</cx:pt>
          <cx:pt idx="327470">0</cx:pt>
          <cx:pt idx="327471">6</cx:pt>
          <cx:pt idx="327472">0</cx:pt>
          <cx:pt idx="327473">10</cx:pt>
          <cx:pt idx="327474">852</cx:pt>
          <cx:pt idx="327475">71</cx:pt>
          <cx:pt idx="327476">3</cx:pt>
          <cx:pt idx="327477">0</cx:pt>
          <cx:pt idx="327478">1</cx:pt>
          <cx:pt idx="327479">15</cx:pt>
          <cx:pt idx="327480">86</cx:pt>
          <cx:pt idx="327481">314</cx:pt>
          <cx:pt idx="327482">10</cx:pt>
          <cx:pt idx="327483">67</cx:pt>
          <cx:pt idx="327484">12</cx:pt>
          <cx:pt idx="327485">0</cx:pt>
          <cx:pt idx="327486">15</cx:pt>
          <cx:pt idx="327487">367</cx:pt>
          <cx:pt idx="327488">13</cx:pt>
          <cx:pt idx="327489">21</cx:pt>
          <cx:pt idx="327490">0</cx:pt>
          <cx:pt idx="327491">2</cx:pt>
          <cx:pt idx="327492">0</cx:pt>
          <cx:pt idx="327493">0</cx:pt>
          <cx:pt idx="327494">0</cx:pt>
          <cx:pt idx="327495">0</cx:pt>
          <cx:pt idx="327496">0</cx:pt>
          <cx:pt idx="327497">0</cx:pt>
          <cx:pt idx="327498">0</cx:pt>
          <cx:pt idx="327499">2</cx:pt>
          <cx:pt idx="327500">0</cx:pt>
          <cx:pt idx="327501">1</cx:pt>
          <cx:pt idx="327502">0</cx:pt>
          <cx:pt idx="327503">77</cx:pt>
          <cx:pt idx="327504">224</cx:pt>
          <cx:pt idx="327505">4</cx:pt>
          <cx:pt idx="327506">0</cx:pt>
          <cx:pt idx="327507">0</cx:pt>
          <cx:pt idx="327508">5</cx:pt>
          <cx:pt idx="327509">1</cx:pt>
          <cx:pt idx="327510">21</cx:pt>
          <cx:pt idx="327511">18</cx:pt>
          <cx:pt idx="327512">71</cx:pt>
          <cx:pt idx="327513">145</cx:pt>
          <cx:pt idx="327514">0</cx:pt>
          <cx:pt idx="327515">0</cx:pt>
          <cx:pt idx="327516">59</cx:pt>
          <cx:pt idx="327517">0</cx:pt>
          <cx:pt idx="327518">125</cx:pt>
          <cx:pt idx="327519">178</cx:pt>
          <cx:pt idx="327520">2</cx:pt>
          <cx:pt idx="327521">16</cx:pt>
          <cx:pt idx="327522">1</cx:pt>
          <cx:pt idx="327523">1</cx:pt>
          <cx:pt idx="327524">21</cx:pt>
          <cx:pt idx="327525">1</cx:pt>
          <cx:pt idx="327526">0</cx:pt>
          <cx:pt idx="327527">0</cx:pt>
          <cx:pt idx="327528">1</cx:pt>
          <cx:pt idx="327529">0</cx:pt>
          <cx:pt idx="327530">7</cx:pt>
          <cx:pt idx="327531">15</cx:pt>
          <cx:pt idx="327532">50</cx:pt>
          <cx:pt idx="327533">27</cx:pt>
          <cx:pt idx="327534">21</cx:pt>
          <cx:pt idx="327535">0</cx:pt>
          <cx:pt idx="327536">0</cx:pt>
          <cx:pt idx="327537">1</cx:pt>
          <cx:pt idx="327538">0</cx:pt>
          <cx:pt idx="327539">1</cx:pt>
          <cx:pt idx="327540">1</cx:pt>
          <cx:pt idx="327541">2</cx:pt>
          <cx:pt idx="327542">1</cx:pt>
          <cx:pt idx="327543">1</cx:pt>
          <cx:pt idx="327544">1</cx:pt>
          <cx:pt idx="327545">4</cx:pt>
          <cx:pt idx="327546">14</cx:pt>
          <cx:pt idx="327547">153</cx:pt>
          <cx:pt idx="327548">23</cx:pt>
          <cx:pt idx="327549">6</cx:pt>
          <cx:pt idx="327550">2</cx:pt>
          <cx:pt idx="327551">13</cx:pt>
          <cx:pt idx="327552">268</cx:pt>
          <cx:pt idx="327553">213</cx:pt>
          <cx:pt idx="327554">80</cx:pt>
          <cx:pt idx="327555">5</cx:pt>
          <cx:pt idx="327556">0</cx:pt>
          <cx:pt idx="327557">84</cx:pt>
          <cx:pt idx="327558">0</cx:pt>
          <cx:pt idx="327559">36</cx:pt>
          <cx:pt idx="327560">6</cx:pt>
          <cx:pt idx="327561">1</cx:pt>
          <cx:pt idx="327562">7</cx:pt>
          <cx:pt idx="327563">14</cx:pt>
          <cx:pt idx="327564">0</cx:pt>
          <cx:pt idx="327565">22</cx:pt>
          <cx:pt idx="327566">0</cx:pt>
          <cx:pt idx="327567">0</cx:pt>
          <cx:pt idx="327568">0</cx:pt>
          <cx:pt idx="327569">25</cx:pt>
          <cx:pt idx="327570">0</cx:pt>
          <cx:pt idx="327571">50</cx:pt>
          <cx:pt idx="327572">6</cx:pt>
          <cx:pt idx="327573">0</cx:pt>
          <cx:pt idx="327574">0</cx:pt>
          <cx:pt idx="327575">56</cx:pt>
          <cx:pt idx="327576">452</cx:pt>
          <cx:pt idx="327577">4</cx:pt>
          <cx:pt idx="327578">0</cx:pt>
          <cx:pt idx="327579">0</cx:pt>
          <cx:pt idx="327580">6</cx:pt>
          <cx:pt idx="327581">40</cx:pt>
          <cx:pt idx="327582">0</cx:pt>
          <cx:pt idx="327583">28</cx:pt>
          <cx:pt idx="327584">7</cx:pt>
          <cx:pt idx="327585">44</cx:pt>
          <cx:pt idx="327586">163</cx:pt>
          <cx:pt idx="327587">1</cx:pt>
          <cx:pt idx="327588">22</cx:pt>
          <cx:pt idx="327589">21</cx:pt>
          <cx:pt idx="327590">6</cx:pt>
          <cx:pt idx="327591">0</cx:pt>
          <cx:pt idx="327592">81</cx:pt>
          <cx:pt idx="327593">0</cx:pt>
          <cx:pt idx="327594">175</cx:pt>
          <cx:pt idx="327595">0</cx:pt>
          <cx:pt idx="327596">24</cx:pt>
          <cx:pt idx="327597">0</cx:pt>
          <cx:pt idx="327598">7</cx:pt>
          <cx:pt idx="327599">0</cx:pt>
          <cx:pt idx="327600">0</cx:pt>
          <cx:pt idx="327601">2</cx:pt>
          <cx:pt idx="327602">1</cx:pt>
          <cx:pt idx="327603">0</cx:pt>
          <cx:pt idx="327604">0</cx:pt>
          <cx:pt idx="327605">222</cx:pt>
          <cx:pt idx="327606">1</cx:pt>
          <cx:pt idx="327607">225</cx:pt>
          <cx:pt idx="327608">22</cx:pt>
          <cx:pt idx="327609">0</cx:pt>
          <cx:pt idx="327610">0</cx:pt>
          <cx:pt idx="327611">0</cx:pt>
          <cx:pt idx="327612">0</cx:pt>
          <cx:pt idx="327613">85</cx:pt>
          <cx:pt idx="327614">0</cx:pt>
          <cx:pt idx="327615">3</cx:pt>
          <cx:pt idx="327616">132</cx:pt>
          <cx:pt idx="327617">8</cx:pt>
          <cx:pt idx="327618">140</cx:pt>
          <cx:pt idx="327619">52</cx:pt>
          <cx:pt idx="327620">27</cx:pt>
          <cx:pt idx="327621">104</cx:pt>
          <cx:pt idx="327622">242</cx:pt>
          <cx:pt idx="327623">89</cx:pt>
          <cx:pt idx="327624">9</cx:pt>
          <cx:pt idx="327625">50</cx:pt>
          <cx:pt idx="327626">9</cx:pt>
          <cx:pt idx="327627">0</cx:pt>
          <cx:pt idx="327628">57</cx:pt>
          <cx:pt idx="327629">14</cx:pt>
          <cx:pt idx="327630">15</cx:pt>
          <cx:pt idx="327631">0</cx:pt>
          <cx:pt idx="327632">4</cx:pt>
          <cx:pt idx="327633">0</cx:pt>
          <cx:pt idx="327634">2</cx:pt>
          <cx:pt idx="327635">0</cx:pt>
          <cx:pt idx="327636">0</cx:pt>
          <cx:pt idx="327637">36</cx:pt>
          <cx:pt idx="327638">29</cx:pt>
          <cx:pt idx="327639">2</cx:pt>
          <cx:pt idx="327640">4</cx:pt>
          <cx:pt idx="327641">49</cx:pt>
          <cx:pt idx="327642">132</cx:pt>
          <cx:pt idx="327643">1</cx:pt>
          <cx:pt idx="327644">9</cx:pt>
          <cx:pt idx="327645">14</cx:pt>
          <cx:pt idx="327646">0</cx:pt>
          <cx:pt idx="327647">1</cx:pt>
          <cx:pt idx="327648">1</cx:pt>
          <cx:pt idx="327649">6</cx:pt>
          <cx:pt idx="327650">0</cx:pt>
          <cx:pt idx="327651">0</cx:pt>
          <cx:pt idx="327652">6</cx:pt>
          <cx:pt idx="327653">0</cx:pt>
          <cx:pt idx="327654">127</cx:pt>
          <cx:pt idx="327655">12</cx:pt>
          <cx:pt idx="327656">13</cx:pt>
          <cx:pt idx="327657">285</cx:pt>
          <cx:pt idx="327658">60</cx:pt>
          <cx:pt idx="327659">25</cx:pt>
          <cx:pt idx="327660">1</cx:pt>
          <cx:pt idx="327661">119</cx:pt>
          <cx:pt idx="327662">6</cx:pt>
          <cx:pt idx="327663">21</cx:pt>
          <cx:pt idx="327664">26</cx:pt>
          <cx:pt idx="327665">0</cx:pt>
          <cx:pt idx="327666">6</cx:pt>
          <cx:pt idx="327667">1</cx:pt>
          <cx:pt idx="327668">0</cx:pt>
          <cx:pt idx="327669">58</cx:pt>
          <cx:pt idx="327670">0</cx:pt>
          <cx:pt idx="327671">5</cx:pt>
          <cx:pt idx="327672">34</cx:pt>
          <cx:pt idx="327673">164</cx:pt>
          <cx:pt idx="327674">83</cx:pt>
          <cx:pt idx="327675">0</cx:pt>
          <cx:pt idx="327676">0</cx:pt>
          <cx:pt idx="327677">84</cx:pt>
          <cx:pt idx="327678">15</cx:pt>
          <cx:pt idx="327679">208</cx:pt>
          <cx:pt idx="327680">4</cx:pt>
          <cx:pt idx="327681">1</cx:pt>
          <cx:pt idx="327682">0</cx:pt>
          <cx:pt idx="327683">26</cx:pt>
          <cx:pt idx="327684">105</cx:pt>
          <cx:pt idx="327685">49</cx:pt>
          <cx:pt idx="327686">20</cx:pt>
          <cx:pt idx="327687">0</cx:pt>
          <cx:pt idx="327688">1</cx:pt>
          <cx:pt idx="327689">0</cx:pt>
          <cx:pt idx="327690">1</cx:pt>
          <cx:pt idx="327691">32</cx:pt>
          <cx:pt idx="327692">158</cx:pt>
          <cx:pt idx="327693">6</cx:pt>
          <cx:pt idx="327694">0</cx:pt>
          <cx:pt idx="327695">17</cx:pt>
          <cx:pt idx="327696">0</cx:pt>
          <cx:pt idx="327697">8</cx:pt>
          <cx:pt idx="327698">0</cx:pt>
          <cx:pt idx="327699">28</cx:pt>
          <cx:pt idx="327700">22</cx:pt>
          <cx:pt idx="327701">5</cx:pt>
          <cx:pt idx="327702">8</cx:pt>
          <cx:pt idx="327703">5</cx:pt>
          <cx:pt idx="327704">887</cx:pt>
          <cx:pt idx="327705">106</cx:pt>
          <cx:pt idx="327706">1</cx:pt>
          <cx:pt idx="327707">0</cx:pt>
          <cx:pt idx="327708">128</cx:pt>
          <cx:pt idx="327709">6</cx:pt>
          <cx:pt idx="327710">63</cx:pt>
          <cx:pt idx="327711">65</cx:pt>
          <cx:pt idx="327712">17</cx:pt>
          <cx:pt idx="327713">3</cx:pt>
          <cx:pt idx="327714">62</cx:pt>
          <cx:pt idx="327715">10</cx:pt>
          <cx:pt idx="327716">2</cx:pt>
          <cx:pt idx="327717">0</cx:pt>
          <cx:pt idx="327718">7</cx:pt>
          <cx:pt idx="327719">3</cx:pt>
          <cx:pt idx="327720">0</cx:pt>
          <cx:pt idx="327721">11</cx:pt>
          <cx:pt idx="327722">83</cx:pt>
          <cx:pt idx="327723">4</cx:pt>
          <cx:pt idx="327724">0</cx:pt>
          <cx:pt idx="327725">47</cx:pt>
          <cx:pt idx="327726">0</cx:pt>
          <cx:pt idx="327727">0</cx:pt>
          <cx:pt idx="327728">0</cx:pt>
          <cx:pt idx="327729">3</cx:pt>
          <cx:pt idx="327730">0</cx:pt>
          <cx:pt idx="327731">5</cx:pt>
          <cx:pt idx="327732">0</cx:pt>
          <cx:pt idx="327733">122</cx:pt>
          <cx:pt idx="327734">5</cx:pt>
          <cx:pt idx="327735">0</cx:pt>
          <cx:pt idx="327736">12</cx:pt>
          <cx:pt idx="327737">7</cx:pt>
          <cx:pt idx="327738">0</cx:pt>
          <cx:pt idx="327739">5</cx:pt>
          <cx:pt idx="327740">47</cx:pt>
          <cx:pt idx="327741">99</cx:pt>
          <cx:pt idx="327742">1</cx:pt>
          <cx:pt idx="327743">21</cx:pt>
          <cx:pt idx="327744">65</cx:pt>
          <cx:pt idx="327745">1</cx:pt>
          <cx:pt idx="327746">9</cx:pt>
          <cx:pt idx="327747">1</cx:pt>
          <cx:pt idx="327748">0</cx:pt>
          <cx:pt idx="327749">54</cx:pt>
          <cx:pt idx="327750">0</cx:pt>
          <cx:pt idx="327751">0</cx:pt>
          <cx:pt idx="327752">146</cx:pt>
          <cx:pt idx="327753">1</cx:pt>
          <cx:pt idx="327754">0</cx:pt>
          <cx:pt idx="327755">0</cx:pt>
          <cx:pt idx="327756">169</cx:pt>
          <cx:pt idx="327757">5</cx:pt>
          <cx:pt idx="327758">43</cx:pt>
          <cx:pt idx="327759">15</cx:pt>
          <cx:pt idx="327760">724</cx:pt>
          <cx:pt idx="327761">7</cx:pt>
          <cx:pt idx="327762">0</cx:pt>
          <cx:pt idx="327763">1</cx:pt>
          <cx:pt idx="327764">7</cx:pt>
          <cx:pt idx="327765">13</cx:pt>
          <cx:pt idx="327766">440</cx:pt>
          <cx:pt idx="327767">240</cx:pt>
          <cx:pt idx="327768">138</cx:pt>
          <cx:pt idx="327769">1</cx:pt>
          <cx:pt idx="327770">2</cx:pt>
          <cx:pt idx="327771">12</cx:pt>
          <cx:pt idx="327772">20</cx:pt>
          <cx:pt idx="327773">9</cx:pt>
          <cx:pt idx="327774">0</cx:pt>
          <cx:pt idx="327775">2</cx:pt>
          <cx:pt idx="327776">0</cx:pt>
          <cx:pt idx="327777">0</cx:pt>
          <cx:pt idx="327778">5</cx:pt>
          <cx:pt idx="327779">0</cx:pt>
          <cx:pt idx="327780">14</cx:pt>
          <cx:pt idx="327781">2</cx:pt>
          <cx:pt idx="327782">0</cx:pt>
          <cx:pt idx="327783">677</cx:pt>
          <cx:pt idx="327784">35</cx:pt>
          <cx:pt idx="327785">3</cx:pt>
          <cx:pt idx="327786">300</cx:pt>
          <cx:pt idx="327787">1</cx:pt>
          <cx:pt idx="327788">0</cx:pt>
          <cx:pt idx="327789">29</cx:pt>
          <cx:pt idx="327790">1</cx:pt>
          <cx:pt idx="327791">1</cx:pt>
          <cx:pt idx="327792">0</cx:pt>
          <cx:pt idx="327793">3</cx:pt>
          <cx:pt idx="327794">5</cx:pt>
          <cx:pt idx="327795">0</cx:pt>
          <cx:pt idx="327796">11</cx:pt>
          <cx:pt idx="327797">29</cx:pt>
          <cx:pt idx="327798">142</cx:pt>
          <cx:pt idx="327799">0</cx:pt>
          <cx:pt idx="327800">80</cx:pt>
          <cx:pt idx="327801">1155</cx:pt>
          <cx:pt idx="327802">3</cx:pt>
          <cx:pt idx="327803">18</cx:pt>
          <cx:pt idx="327804">3</cx:pt>
          <cx:pt idx="327805">0</cx:pt>
          <cx:pt idx="327806">0</cx:pt>
          <cx:pt idx="327807">42</cx:pt>
          <cx:pt idx="327808">184</cx:pt>
          <cx:pt idx="327809">78</cx:pt>
          <cx:pt idx="327810">0</cx:pt>
          <cx:pt idx="327811">0</cx:pt>
          <cx:pt idx="327812">4</cx:pt>
          <cx:pt idx="327813">1</cx:pt>
          <cx:pt idx="327814">0</cx:pt>
          <cx:pt idx="327815">0</cx:pt>
          <cx:pt idx="327816">0</cx:pt>
          <cx:pt idx="327817">0</cx:pt>
          <cx:pt idx="327818">0</cx:pt>
          <cx:pt idx="327819">5</cx:pt>
          <cx:pt idx="327820">3</cx:pt>
          <cx:pt idx="327821">21</cx:pt>
          <cx:pt idx="327822">23</cx:pt>
          <cx:pt idx="327823">48</cx:pt>
          <cx:pt idx="327824">71</cx:pt>
          <cx:pt idx="327825">13</cx:pt>
          <cx:pt idx="327826">0</cx:pt>
          <cx:pt idx="327827">3</cx:pt>
          <cx:pt idx="327828">105</cx:pt>
          <cx:pt idx="327829">6</cx:pt>
          <cx:pt idx="327830">360</cx:pt>
          <cx:pt idx="327831">0</cx:pt>
          <cx:pt idx="327832">204</cx:pt>
          <cx:pt idx="327833">29</cx:pt>
          <cx:pt idx="327834">16</cx:pt>
          <cx:pt idx="327835">9</cx:pt>
          <cx:pt idx="327836">181</cx:pt>
          <cx:pt idx="327837">1</cx:pt>
          <cx:pt idx="327838">12</cx:pt>
          <cx:pt idx="327839">0</cx:pt>
          <cx:pt idx="327840">1</cx:pt>
          <cx:pt idx="327841">0</cx:pt>
          <cx:pt idx="327842">1</cx:pt>
          <cx:pt idx="327843">2</cx:pt>
          <cx:pt idx="327844">0</cx:pt>
          <cx:pt idx="327845">0</cx:pt>
          <cx:pt idx="327846">1</cx:pt>
          <cx:pt idx="327847">1</cx:pt>
          <cx:pt idx="327848">15</cx:pt>
          <cx:pt idx="327849">76</cx:pt>
          <cx:pt idx="327850">22</cx:pt>
          <cx:pt idx="327851">8</cx:pt>
          <cx:pt idx="327852">16</cx:pt>
          <cx:pt idx="327853">11</cx:pt>
          <cx:pt idx="327854">3</cx:pt>
          <cx:pt idx="327855">4</cx:pt>
          <cx:pt idx="327856">27</cx:pt>
          <cx:pt idx="327857">0</cx:pt>
          <cx:pt idx="327858">79</cx:pt>
          <cx:pt idx="327859">3</cx:pt>
          <cx:pt idx="327860">40</cx:pt>
          <cx:pt idx="327861">1</cx:pt>
          <cx:pt idx="327862">78</cx:pt>
          <cx:pt idx="327863">97</cx:pt>
          <cx:pt idx="327864">2</cx:pt>
          <cx:pt idx="327865">44</cx:pt>
          <cx:pt idx="327866">7</cx:pt>
          <cx:pt idx="327867">1</cx:pt>
          <cx:pt idx="327868">1</cx:pt>
          <cx:pt idx="327869">14</cx:pt>
          <cx:pt idx="327870">0</cx:pt>
          <cx:pt idx="327871">842</cx:pt>
          <cx:pt idx="327872">42</cx:pt>
          <cx:pt idx="327873">0</cx:pt>
          <cx:pt idx="327874">122</cx:pt>
          <cx:pt idx="327875">36</cx:pt>
          <cx:pt idx="327876">2</cx:pt>
          <cx:pt idx="327877">8</cx:pt>
          <cx:pt idx="327878">207</cx:pt>
          <cx:pt idx="327879">18</cx:pt>
          <cx:pt idx="327880">7</cx:pt>
          <cx:pt idx="327881">32</cx:pt>
          <cx:pt idx="327882">1090</cx:pt>
          <cx:pt idx="327883">1</cx:pt>
          <cx:pt idx="327884">297</cx:pt>
          <cx:pt idx="327885">41</cx:pt>
          <cx:pt idx="327886">11</cx:pt>
          <cx:pt idx="327887">0</cx:pt>
          <cx:pt idx="327888">4</cx:pt>
          <cx:pt idx="327889">10</cx:pt>
          <cx:pt idx="327890">36</cx:pt>
          <cx:pt idx="327891">0</cx:pt>
          <cx:pt idx="327892">4</cx:pt>
          <cx:pt idx="327893">81</cx:pt>
          <cx:pt idx="327894">393</cx:pt>
          <cx:pt idx="327895">143</cx:pt>
          <cx:pt idx="327896">2</cx:pt>
          <cx:pt idx="327897">40</cx:pt>
          <cx:pt idx="327898">0</cx:pt>
          <cx:pt idx="327899">50</cx:pt>
          <cx:pt idx="327900">18</cx:pt>
          <cx:pt idx="327901">7</cx:pt>
          <cx:pt idx="327902">7</cx:pt>
          <cx:pt idx="327903">29</cx:pt>
          <cx:pt idx="327904">5</cx:pt>
          <cx:pt idx="327905">2</cx:pt>
          <cx:pt idx="327906">8</cx:pt>
          <cx:pt idx="327907">1</cx:pt>
          <cx:pt idx="327908">0</cx:pt>
          <cx:pt idx="327909">0</cx:pt>
          <cx:pt idx="327910">0</cx:pt>
          <cx:pt idx="327911">0</cx:pt>
          <cx:pt idx="327912">0</cx:pt>
          <cx:pt idx="327913">0</cx:pt>
          <cx:pt idx="327914">239</cx:pt>
          <cx:pt idx="327915">222</cx:pt>
          <cx:pt idx="327916">0</cx:pt>
          <cx:pt idx="327917">0</cx:pt>
          <cx:pt idx="327918">0</cx:pt>
          <cx:pt idx="327919">75</cx:pt>
          <cx:pt idx="327920">41</cx:pt>
          <cx:pt idx="327921">163</cx:pt>
          <cx:pt idx="327922">11</cx:pt>
          <cx:pt idx="327923">113</cx:pt>
          <cx:pt idx="327924">1</cx:pt>
          <cx:pt idx="327925">61</cx:pt>
          <cx:pt idx="327926">114</cx:pt>
          <cx:pt idx="327927">196</cx:pt>
          <cx:pt idx="327928">13</cx:pt>
          <cx:pt idx="327929">6</cx:pt>
          <cx:pt idx="327930">0</cx:pt>
          <cx:pt idx="327931">223</cx:pt>
          <cx:pt idx="327932">16</cx:pt>
          <cx:pt idx="327933">3</cx:pt>
          <cx:pt idx="327934">0</cx:pt>
          <cx:pt idx="327935">0</cx:pt>
          <cx:pt idx="327936">0</cx:pt>
          <cx:pt idx="327937">0</cx:pt>
          <cx:pt idx="327938">0</cx:pt>
          <cx:pt idx="327939">0</cx:pt>
          <cx:pt idx="327940">0</cx:pt>
          <cx:pt idx="327941">0</cx:pt>
          <cx:pt idx="327942">1</cx:pt>
          <cx:pt idx="327943">0</cx:pt>
          <cx:pt idx="327944">0</cx:pt>
          <cx:pt idx="327945">6</cx:pt>
          <cx:pt idx="327946">0</cx:pt>
          <cx:pt idx="327947">2</cx:pt>
          <cx:pt idx="327948">4</cx:pt>
          <cx:pt idx="327949">90</cx:pt>
          <cx:pt idx="327950">320</cx:pt>
          <cx:pt idx="327951">93</cx:pt>
          <cx:pt idx="327952">13</cx:pt>
          <cx:pt idx="327953">11</cx:pt>
          <cx:pt idx="327954">0</cx:pt>
          <cx:pt idx="327955">2</cx:pt>
          <cx:pt idx="327956">9</cx:pt>
          <cx:pt idx="327957">45</cx:pt>
          <cx:pt idx="327958">25</cx:pt>
          <cx:pt idx="327959">55</cx:pt>
          <cx:pt idx="327960">236</cx:pt>
          <cx:pt idx="327961">1</cx:pt>
          <cx:pt idx="327962">483</cx:pt>
          <cx:pt idx="327963">123</cx:pt>
          <cx:pt idx="327964">142</cx:pt>
          <cx:pt idx="327965">265</cx:pt>
          <cx:pt idx="327966">372</cx:pt>
          <cx:pt idx="327967">432</cx:pt>
          <cx:pt idx="327968">4</cx:pt>
          <cx:pt idx="327969">22</cx:pt>
          <cx:pt idx="327970">16</cx:pt>
          <cx:pt idx="327971">6</cx:pt>
          <cx:pt idx="327972">0</cx:pt>
          <cx:pt idx="327973">156</cx:pt>
          <cx:pt idx="327974">11</cx:pt>
          <cx:pt idx="327975">87</cx:pt>
          <cx:pt idx="327976">235</cx:pt>
          <cx:pt idx="327977">23</cx:pt>
          <cx:pt idx="327978">12</cx:pt>
          <cx:pt idx="327979">1</cx:pt>
          <cx:pt idx="327980">1</cx:pt>
          <cx:pt idx="327981">0</cx:pt>
          <cx:pt idx="327982">6</cx:pt>
          <cx:pt idx="327983">2</cx:pt>
          <cx:pt idx="327984">0</cx:pt>
          <cx:pt idx="327985">2</cx:pt>
          <cx:pt idx="327986">5</cx:pt>
          <cx:pt idx="327987">39</cx:pt>
          <cx:pt idx="327988">1</cx:pt>
          <cx:pt idx="327989">0</cx:pt>
          <cx:pt idx="327990">1</cx:pt>
          <cx:pt idx="327991">28</cx:pt>
          <cx:pt idx="327992">76</cx:pt>
          <cx:pt idx="327993">32</cx:pt>
          <cx:pt idx="327994">3</cx:pt>
          <cx:pt idx="327995">6</cx:pt>
          <cx:pt idx="327996">469</cx:pt>
          <cx:pt idx="327997">0</cx:pt>
          <cx:pt idx="327998">0</cx:pt>
          <cx:pt idx="327999">0</cx:pt>
          <cx:pt idx="328000">30</cx:pt>
          <cx:pt idx="328001">0</cx:pt>
          <cx:pt idx="328002">85</cx:pt>
          <cx:pt idx="328003">161</cx:pt>
          <cx:pt idx="328004">8</cx:pt>
          <cx:pt idx="328005">72</cx:pt>
          <cx:pt idx="328006">88</cx:pt>
          <cx:pt idx="328007">8</cx:pt>
          <cx:pt idx="328008">3</cx:pt>
          <cx:pt idx="328009">19</cx:pt>
          <cx:pt idx="328010">52</cx:pt>
          <cx:pt idx="328011">48</cx:pt>
          <cx:pt idx="328012">0</cx:pt>
          <cx:pt idx="328013">2</cx:pt>
          <cx:pt idx="328014">0</cx:pt>
          <cx:pt idx="328015">0</cx:pt>
          <cx:pt idx="328016">1</cx:pt>
          <cx:pt idx="328017">26</cx:pt>
          <cx:pt idx="328018">2</cx:pt>
          <cx:pt idx="328019">142</cx:pt>
          <cx:pt idx="328020">13</cx:pt>
          <cx:pt idx="328021">0</cx:pt>
          <cx:pt idx="328022">0</cx:pt>
          <cx:pt idx="328023">0</cx:pt>
          <cx:pt idx="328024">0</cx:pt>
          <cx:pt idx="328025">0</cx:pt>
          <cx:pt idx="328026">11</cx:pt>
          <cx:pt idx="328027">6</cx:pt>
          <cx:pt idx="328028">41</cx:pt>
          <cx:pt idx="328029">17</cx:pt>
          <cx:pt idx="328030">0</cx:pt>
          <cx:pt idx="328031">0</cx:pt>
          <cx:pt idx="328032">21</cx:pt>
          <cx:pt idx="328033">21</cx:pt>
          <cx:pt idx="328034">59</cx:pt>
          <cx:pt idx="328035">0</cx:pt>
          <cx:pt idx="328036">0</cx:pt>
          <cx:pt idx="328037">32</cx:pt>
          <cx:pt idx="328038">5</cx:pt>
          <cx:pt idx="328039">0</cx:pt>
          <cx:pt idx="328040">0</cx:pt>
          <cx:pt idx="328041">0</cx:pt>
          <cx:pt idx="328042">14</cx:pt>
          <cx:pt idx="328043">293</cx:pt>
          <cx:pt idx="328044">1</cx:pt>
          <cx:pt idx="328045">0</cx:pt>
          <cx:pt idx="328046">0</cx:pt>
          <cx:pt idx="328047">0</cx:pt>
          <cx:pt idx="328048">0</cx:pt>
          <cx:pt idx="328049">0</cx:pt>
          <cx:pt idx="328050">0</cx:pt>
          <cx:pt idx="328051">24</cx:pt>
          <cx:pt idx="328052">11</cx:pt>
          <cx:pt idx="328053">350</cx:pt>
          <cx:pt idx="328054">14</cx:pt>
          <cx:pt idx="328055">57</cx:pt>
          <cx:pt idx="328056">251</cx:pt>
          <cx:pt idx="328057">14</cx:pt>
          <cx:pt idx="328058">23</cx:pt>
          <cx:pt idx="328059">193</cx:pt>
          <cx:pt idx="328060">0</cx:pt>
          <cx:pt idx="328061">2</cx:pt>
          <cx:pt idx="328062">4</cx:pt>
          <cx:pt idx="328063">21</cx:pt>
          <cx:pt idx="328064">26</cx:pt>
          <cx:pt idx="328065">26</cx:pt>
          <cx:pt idx="328066">36</cx:pt>
          <cx:pt idx="328067">1</cx:pt>
          <cx:pt idx="328068">46</cx:pt>
          <cx:pt idx="328069">2</cx:pt>
          <cx:pt idx="328070">27</cx:pt>
          <cx:pt idx="328071">8</cx:pt>
          <cx:pt idx="328072">0</cx:pt>
          <cx:pt idx="328073">0</cx:pt>
          <cx:pt idx="328074">36</cx:pt>
          <cx:pt idx="328075">204</cx:pt>
          <cx:pt idx="328076">63</cx:pt>
          <cx:pt idx="328077">88</cx:pt>
          <cx:pt idx="328078">39</cx:pt>
          <cx:pt idx="328079">0</cx:pt>
          <cx:pt idx="328080">2</cx:pt>
          <cx:pt idx="328081">10</cx:pt>
          <cx:pt idx="328082">74</cx:pt>
          <cx:pt idx="328083">28</cx:pt>
          <cx:pt idx="328084">113</cx:pt>
          <cx:pt idx="328085">0</cx:pt>
          <cx:pt idx="328086">50</cx:pt>
          <cx:pt idx="328087">0</cx:pt>
          <cx:pt idx="328088">53</cx:pt>
          <cx:pt idx="328089">26</cx:pt>
          <cx:pt idx="328090">12</cx:pt>
          <cx:pt idx="328091">1</cx:pt>
          <cx:pt idx="328092">0</cx:pt>
          <cx:pt idx="328093">124</cx:pt>
          <cx:pt idx="328094">57</cx:pt>
          <cx:pt idx="328095">0</cx:pt>
          <cx:pt idx="328096">44</cx:pt>
          <cx:pt idx="328097">56</cx:pt>
          <cx:pt idx="328098">17</cx:pt>
          <cx:pt idx="328099">10</cx:pt>
          <cx:pt idx="328100">4</cx:pt>
          <cx:pt idx="328101">44</cx:pt>
          <cx:pt idx="328102">20</cx:pt>
          <cx:pt idx="328103">2</cx:pt>
          <cx:pt idx="328104">99</cx:pt>
          <cx:pt idx="328105">347</cx:pt>
          <cx:pt idx="328106">11</cx:pt>
          <cx:pt idx="328107">55</cx:pt>
          <cx:pt idx="328108">0</cx:pt>
          <cx:pt idx="328109">129</cx:pt>
          <cx:pt idx="328110">0</cx:pt>
          <cx:pt idx="328111">0</cx:pt>
          <cx:pt idx="328112">0</cx:pt>
          <cx:pt idx="328113">0</cx:pt>
          <cx:pt idx="328114">23</cx:pt>
          <cx:pt idx="328115">1</cx:pt>
          <cx:pt idx="328116">0</cx:pt>
          <cx:pt idx="328117">36</cx:pt>
          <cx:pt idx="328118">20</cx:pt>
          <cx:pt idx="328119">9</cx:pt>
          <cx:pt idx="328120">21</cx:pt>
          <cx:pt idx="328121">0</cx:pt>
          <cx:pt idx="328122">4</cx:pt>
          <cx:pt idx="328123">97</cx:pt>
          <cx:pt idx="328124">30</cx:pt>
          <cx:pt idx="328125">93</cx:pt>
          <cx:pt idx="328126">476</cx:pt>
          <cx:pt idx="328127">141</cx:pt>
          <cx:pt idx="328128">5</cx:pt>
          <cx:pt idx="328129">0</cx:pt>
          <cx:pt idx="328130">0</cx:pt>
          <cx:pt idx="328131">56</cx:pt>
          <cx:pt idx="328132">11</cx:pt>
          <cx:pt idx="328133">119</cx:pt>
          <cx:pt idx="328134">84</cx:pt>
          <cx:pt idx="328135">119</cx:pt>
          <cx:pt idx="328136">40</cx:pt>
          <cx:pt idx="328137">0</cx:pt>
          <cx:pt idx="328138">0</cx:pt>
          <cx:pt idx="328139">0</cx:pt>
          <cx:pt idx="328140">4</cx:pt>
          <cx:pt idx="328141">0</cx:pt>
          <cx:pt idx="328142">0</cx:pt>
          <cx:pt idx="328143">1</cx:pt>
          <cx:pt idx="328144">4</cx:pt>
          <cx:pt idx="328145">33</cx:pt>
          <cx:pt idx="328146">10</cx:pt>
          <cx:pt idx="328147">140</cx:pt>
          <cx:pt idx="328148">0</cx:pt>
          <cx:pt idx="328149">41</cx:pt>
          <cx:pt idx="328150">8</cx:pt>
          <cx:pt idx="328151">15</cx:pt>
          <cx:pt idx="328152">0</cx:pt>
          <cx:pt idx="328153">86</cx:pt>
          <cx:pt idx="328154">7</cx:pt>
          <cx:pt idx="328155">34</cx:pt>
          <cx:pt idx="328156">0</cx:pt>
          <cx:pt idx="328157">0</cx:pt>
          <cx:pt idx="328158">10</cx:pt>
          <cx:pt idx="328159">7</cx:pt>
          <cx:pt idx="328160">5</cx:pt>
          <cx:pt idx="328161">100</cx:pt>
          <cx:pt idx="328162">3</cx:pt>
          <cx:pt idx="328163">0</cx:pt>
          <cx:pt idx="328164">0</cx:pt>
          <cx:pt idx="328165">1</cx:pt>
          <cx:pt idx="328166">0</cx:pt>
          <cx:pt idx="328167">84</cx:pt>
          <cx:pt idx="328168">3</cx:pt>
          <cx:pt idx="328169">78</cx:pt>
          <cx:pt idx="328170">176</cx:pt>
          <cx:pt idx="328171">0</cx:pt>
          <cx:pt idx="328172">108</cx:pt>
          <cx:pt idx="328173">91</cx:pt>
          <cx:pt idx="328174">10</cx:pt>
          <cx:pt idx="328175">7</cx:pt>
          <cx:pt idx="328176">0</cx:pt>
          <cx:pt idx="328177">1</cx:pt>
          <cx:pt idx="328178">3</cx:pt>
          <cx:pt idx="328179">3</cx:pt>
          <cx:pt idx="328180">1</cx:pt>
          <cx:pt idx="328181">45</cx:pt>
          <cx:pt idx="328182">6</cx:pt>
          <cx:pt idx="328183">10</cx:pt>
          <cx:pt idx="328184">4</cx:pt>
          <cx:pt idx="328185">30</cx:pt>
          <cx:pt idx="328186">118</cx:pt>
          <cx:pt idx="328187">1</cx:pt>
          <cx:pt idx="328188">0</cx:pt>
          <cx:pt idx="328189">0</cx:pt>
          <cx:pt idx="328190">2</cx:pt>
          <cx:pt idx="328191">39</cx:pt>
          <cx:pt idx="328192">4</cx:pt>
          <cx:pt idx="328193">121</cx:pt>
          <cx:pt idx="328194">14</cx:pt>
          <cx:pt idx="328195">2</cx:pt>
          <cx:pt idx="328196">3</cx:pt>
          <cx:pt idx="328197">13</cx:pt>
          <cx:pt idx="328198">6</cx:pt>
          <cx:pt idx="328199">1</cx:pt>
          <cx:pt idx="328200">0</cx:pt>
          <cx:pt idx="328201">0</cx:pt>
          <cx:pt idx="328202">16</cx:pt>
          <cx:pt idx="328203">0</cx:pt>
          <cx:pt idx="328204">0</cx:pt>
          <cx:pt idx="328205">56</cx:pt>
          <cx:pt idx="328206">1</cx:pt>
          <cx:pt idx="328207">1</cx:pt>
          <cx:pt idx="328208">2</cx:pt>
          <cx:pt idx="328209">1</cx:pt>
          <cx:pt idx="328210">0</cx:pt>
          <cx:pt idx="328211">0</cx:pt>
          <cx:pt idx="328212">48</cx:pt>
          <cx:pt idx="328213">407</cx:pt>
          <cx:pt idx="328214">67</cx:pt>
          <cx:pt idx="328215">99</cx:pt>
          <cx:pt idx="328216">1</cx:pt>
          <cx:pt idx="328217">20</cx:pt>
          <cx:pt idx="328218">0</cx:pt>
          <cx:pt idx="328219">0</cx:pt>
          <cx:pt idx="328220">1</cx:pt>
          <cx:pt idx="328221">19</cx:pt>
          <cx:pt idx="328222">64</cx:pt>
          <cx:pt idx="328223">14</cx:pt>
          <cx:pt idx="328224">36</cx:pt>
          <cx:pt idx="328225">15</cx:pt>
          <cx:pt idx="328226">8</cx:pt>
          <cx:pt idx="328227">0</cx:pt>
          <cx:pt idx="328228">0</cx:pt>
          <cx:pt idx="328229">32</cx:pt>
          <cx:pt idx="328230">5</cx:pt>
          <cx:pt idx="328231">98</cx:pt>
          <cx:pt idx="328232">338</cx:pt>
          <cx:pt idx="328233">205</cx:pt>
          <cx:pt idx="328234">1</cx:pt>
          <cx:pt idx="328235">0</cx:pt>
          <cx:pt idx="328236">0</cx:pt>
          <cx:pt idx="328237">7</cx:pt>
          <cx:pt idx="328238">67</cx:pt>
          <cx:pt idx="328239">22</cx:pt>
          <cx:pt idx="328240">0</cx:pt>
          <cx:pt idx="328241">0</cx:pt>
          <cx:pt idx="328242">0</cx:pt>
          <cx:pt idx="328243">1</cx:pt>
          <cx:pt idx="328244">3</cx:pt>
          <cx:pt idx="328245">22</cx:pt>
          <cx:pt idx="328246">12</cx:pt>
          <cx:pt idx="328247">21</cx:pt>
          <cx:pt idx="328248">140</cx:pt>
          <cx:pt idx="328249">14</cx:pt>
          <cx:pt idx="328250">1</cx:pt>
          <cx:pt idx="328251">0</cx:pt>
          <cx:pt idx="328252">1</cx:pt>
          <cx:pt idx="328253">6</cx:pt>
          <cx:pt idx="328254">8</cx:pt>
          <cx:pt idx="328255">21</cx:pt>
          <cx:pt idx="328256">0</cx:pt>
          <cx:pt idx="328257">0</cx:pt>
          <cx:pt idx="328258">111</cx:pt>
          <cx:pt idx="328259">0</cx:pt>
          <cx:pt idx="328260">8</cx:pt>
          <cx:pt idx="328261">10</cx:pt>
          <cx:pt idx="328262">0</cx:pt>
          <cx:pt idx="328263">0</cx:pt>
          <cx:pt idx="328264">1</cx:pt>
          <cx:pt idx="328265">90</cx:pt>
          <cx:pt idx="328266">52</cx:pt>
          <cx:pt idx="328267">14</cx:pt>
          <cx:pt idx="328268">0</cx:pt>
          <cx:pt idx="328269">1</cx:pt>
          <cx:pt idx="328270">14</cx:pt>
          <cx:pt idx="328271">0</cx:pt>
          <cx:pt idx="328272">16</cx:pt>
          <cx:pt idx="328273">16</cx:pt>
          <cx:pt idx="328274">13</cx:pt>
          <cx:pt idx="328275">15</cx:pt>
          <cx:pt idx="328276">14</cx:pt>
          <cx:pt idx="328277">0</cx:pt>
          <cx:pt idx="328278">12</cx:pt>
          <cx:pt idx="328279">0</cx:pt>
          <cx:pt idx="328280">0</cx:pt>
          <cx:pt idx="328281">1</cx:pt>
          <cx:pt idx="328282">14</cx:pt>
          <cx:pt idx="328283">48</cx:pt>
          <cx:pt idx="328284">94</cx:pt>
          <cx:pt idx="328285">0</cx:pt>
          <cx:pt idx="328286">0</cx:pt>
          <cx:pt idx="328287">0</cx:pt>
          <cx:pt idx="328288">1</cx:pt>
          <cx:pt idx="328289">2</cx:pt>
          <cx:pt idx="328290">0</cx:pt>
          <cx:pt idx="328291">0</cx:pt>
          <cx:pt idx="328292">1</cx:pt>
          <cx:pt idx="328293">2</cx:pt>
          <cx:pt idx="328294">0</cx:pt>
          <cx:pt idx="328295">1</cx:pt>
          <cx:pt idx="328296">0</cx:pt>
          <cx:pt idx="328297">15</cx:pt>
          <cx:pt idx="328298">31</cx:pt>
          <cx:pt idx="328299">31</cx:pt>
          <cx:pt idx="328300">5</cx:pt>
          <cx:pt idx="328301">13</cx:pt>
          <cx:pt idx="328302">0</cx:pt>
          <cx:pt idx="328303">5</cx:pt>
          <cx:pt idx="328304">0</cx:pt>
          <cx:pt idx="328305">47</cx:pt>
          <cx:pt idx="328306">8</cx:pt>
          <cx:pt idx="328307">7</cx:pt>
          <cx:pt idx="328308">358</cx:pt>
          <cx:pt idx="328309">25</cx:pt>
          <cx:pt idx="328310">116</cx:pt>
          <cx:pt idx="328311">71</cx:pt>
          <cx:pt idx="328312">5</cx:pt>
          <cx:pt idx="328313">1</cx:pt>
          <cx:pt idx="328314">9</cx:pt>
          <cx:pt idx="328315">22</cx:pt>
          <cx:pt idx="328316">120</cx:pt>
          <cx:pt idx="328317">1</cx:pt>
          <cx:pt idx="328318">4</cx:pt>
          <cx:pt idx="328319">0</cx:pt>
          <cx:pt idx="328320">6</cx:pt>
          <cx:pt idx="328321">54</cx:pt>
          <cx:pt idx="328322">0</cx:pt>
          <cx:pt idx="328323">5</cx:pt>
          <cx:pt idx="328324">11</cx:pt>
          <cx:pt idx="328325">0</cx:pt>
          <cx:pt idx="328326">0</cx:pt>
          <cx:pt idx="328327">0</cx:pt>
          <cx:pt idx="328328">1</cx:pt>
          <cx:pt idx="328329">0</cx:pt>
          <cx:pt idx="328330">20</cx:pt>
          <cx:pt idx="328331">0</cx:pt>
          <cx:pt idx="328332">0</cx:pt>
          <cx:pt idx="328333">13</cx:pt>
          <cx:pt idx="328334">23</cx:pt>
          <cx:pt idx="328335">25</cx:pt>
          <cx:pt idx="328336">89</cx:pt>
          <cx:pt idx="328337">21</cx:pt>
          <cx:pt idx="328338">0</cx:pt>
          <cx:pt idx="328339">0</cx:pt>
          <cx:pt idx="328340">99</cx:pt>
          <cx:pt idx="328341">237</cx:pt>
          <cx:pt idx="328342">93</cx:pt>
          <cx:pt idx="328343">0</cx:pt>
          <cx:pt idx="328344">0</cx:pt>
          <cx:pt idx="328345">4</cx:pt>
          <cx:pt idx="328346">4</cx:pt>
          <cx:pt idx="328347">0</cx:pt>
          <cx:pt idx="328348">12</cx:pt>
          <cx:pt idx="328349">263</cx:pt>
          <cx:pt idx="328350">7</cx:pt>
          <cx:pt idx="328351">47</cx:pt>
          <cx:pt idx="328352">268</cx:pt>
          <cx:pt idx="328353">20</cx:pt>
          <cx:pt idx="328354">39</cx:pt>
          <cx:pt idx="328355">0</cx:pt>
          <cx:pt idx="328356">0</cx:pt>
          <cx:pt idx="328357">0</cx:pt>
          <cx:pt idx="328358">13</cx:pt>
          <cx:pt idx="328359">0</cx:pt>
          <cx:pt idx="328360">13</cx:pt>
          <cx:pt idx="328361">2</cx:pt>
          <cx:pt idx="328362">14</cx:pt>
          <cx:pt idx="328363">16</cx:pt>
          <cx:pt idx="328364">22</cx:pt>
          <cx:pt idx="328365">34</cx:pt>
          <cx:pt idx="328366">10</cx:pt>
          <cx:pt idx="328367">5</cx:pt>
          <cx:pt idx="328368">7</cx:pt>
          <cx:pt idx="328369">17</cx:pt>
          <cx:pt idx="328370">167</cx:pt>
          <cx:pt idx="328371">1</cx:pt>
          <cx:pt idx="328372">0</cx:pt>
          <cx:pt idx="328373">5</cx:pt>
          <cx:pt idx="328374">34</cx:pt>
          <cx:pt idx="328375">7</cx:pt>
          <cx:pt idx="328376">5</cx:pt>
          <cx:pt idx="328377">0</cx:pt>
          <cx:pt idx="328378">0</cx:pt>
          <cx:pt idx="328379">2</cx:pt>
          <cx:pt idx="328380">0</cx:pt>
          <cx:pt idx="328381">2</cx:pt>
          <cx:pt idx="328382">9</cx:pt>
          <cx:pt idx="328383">161</cx:pt>
          <cx:pt idx="328384">0</cx:pt>
          <cx:pt idx="328385">1</cx:pt>
          <cx:pt idx="328386">0</cx:pt>
          <cx:pt idx="328387">21</cx:pt>
          <cx:pt idx="328388">0</cx:pt>
          <cx:pt idx="328389">0</cx:pt>
          <cx:pt idx="328390">0</cx:pt>
          <cx:pt idx="328391">0</cx:pt>
          <cx:pt idx="328392">0</cx:pt>
          <cx:pt idx="328393">7</cx:pt>
          <cx:pt idx="328394">0</cx:pt>
          <cx:pt idx="328395">1</cx:pt>
          <cx:pt idx="328396">11</cx:pt>
          <cx:pt idx="328397">57</cx:pt>
          <cx:pt idx="328398">10</cx:pt>
          <cx:pt idx="328399">21</cx:pt>
          <cx:pt idx="328400">13</cx:pt>
          <cx:pt idx="328401">0</cx:pt>
          <cx:pt idx="328402">0</cx:pt>
          <cx:pt idx="328403">66</cx:pt>
          <cx:pt idx="328404">64</cx:pt>
          <cx:pt idx="328405">5</cx:pt>
          <cx:pt idx="328406">183</cx:pt>
          <cx:pt idx="328407">197</cx:pt>
          <cx:pt idx="328408">6</cx:pt>
          <cx:pt idx="328409">0</cx:pt>
          <cx:pt idx="328410">106</cx:pt>
          <cx:pt idx="328411">0</cx:pt>
          <cx:pt idx="328412">1</cx:pt>
          <cx:pt idx="328413">0</cx:pt>
          <cx:pt idx="328414">4</cx:pt>
          <cx:pt idx="328415">7</cx:pt>
          <cx:pt idx="328416">0</cx:pt>
          <cx:pt idx="328417">0</cx:pt>
          <cx:pt idx="328418">11</cx:pt>
          <cx:pt idx="328419">4</cx:pt>
          <cx:pt idx="328420">49</cx:pt>
          <cx:pt idx="328421">2</cx:pt>
          <cx:pt idx="328422">1</cx:pt>
          <cx:pt idx="328423">0</cx:pt>
          <cx:pt idx="328424">63</cx:pt>
          <cx:pt idx="328425">40</cx:pt>
          <cx:pt idx="328426">0</cx:pt>
          <cx:pt idx="328427">83</cx:pt>
          <cx:pt idx="328428">0</cx:pt>
          <cx:pt idx="328429">128</cx:pt>
          <cx:pt idx="328430">2</cx:pt>
          <cx:pt idx="328431">1</cx:pt>
          <cx:pt idx="328432">0</cx:pt>
          <cx:pt idx="328433">1</cx:pt>
          <cx:pt idx="328434">1</cx:pt>
          <cx:pt idx="328435">2</cx:pt>
          <cx:pt idx="328436">19</cx:pt>
          <cx:pt idx="328437">8</cx:pt>
          <cx:pt idx="328438">3</cx:pt>
          <cx:pt idx="328439">0</cx:pt>
          <cx:pt idx="328440">1</cx:pt>
          <cx:pt idx="328441">0</cx:pt>
          <cx:pt idx="328442">0</cx:pt>
          <cx:pt idx="328443">1</cx:pt>
          <cx:pt idx="328444">31</cx:pt>
          <cx:pt idx="328445">161</cx:pt>
          <cx:pt idx="328446">145</cx:pt>
          <cx:pt idx="328447">9</cx:pt>
          <cx:pt idx="328448">0</cx:pt>
          <cx:pt idx="328449">0</cx:pt>
          <cx:pt idx="328450">9</cx:pt>
          <cx:pt idx="328451">0</cx:pt>
          <cx:pt idx="328452">9</cx:pt>
          <cx:pt idx="328453">9</cx:pt>
          <cx:pt idx="328454">0</cx:pt>
          <cx:pt idx="328455">6</cx:pt>
          <cx:pt idx="328456">0</cx:pt>
          <cx:pt idx="328457">25</cx:pt>
          <cx:pt idx="328458">1</cx:pt>
          <cx:pt idx="328459">69</cx:pt>
          <cx:pt idx="328460">215</cx:pt>
          <cx:pt idx="328461">0</cx:pt>
          <cx:pt idx="328462">91</cx:pt>
          <cx:pt idx="328463">98</cx:pt>
          <cx:pt idx="328464">64</cx:pt>
          <cx:pt idx="328465">0</cx:pt>
          <cx:pt idx="328466">172</cx:pt>
          <cx:pt idx="328467">75</cx:pt>
          <cx:pt idx="328468">21</cx:pt>
          <cx:pt idx="328469">0</cx:pt>
          <cx:pt idx="328470">20</cx:pt>
          <cx:pt idx="328471">15</cx:pt>
          <cx:pt idx="328472">2</cx:pt>
          <cx:pt idx="328473">6</cx:pt>
          <cx:pt idx="328474">107</cx:pt>
          <cx:pt idx="328475">0</cx:pt>
          <cx:pt idx="328476">0</cx:pt>
          <cx:pt idx="328477">0</cx:pt>
          <cx:pt idx="328478">16</cx:pt>
          <cx:pt idx="328479">5</cx:pt>
          <cx:pt idx="328480">3</cx:pt>
          <cx:pt idx="328481">1</cx:pt>
          <cx:pt idx="328482">5</cx:pt>
          <cx:pt idx="328483">0</cx:pt>
          <cx:pt idx="328484">0</cx:pt>
          <cx:pt idx="328485">0</cx:pt>
          <cx:pt idx="328486">1</cx:pt>
          <cx:pt idx="328487">2</cx:pt>
          <cx:pt idx="328488">0</cx:pt>
          <cx:pt idx="328489">4</cx:pt>
          <cx:pt idx="328490">0</cx:pt>
          <cx:pt idx="328491">4</cx:pt>
          <cx:pt idx="328492">0</cx:pt>
          <cx:pt idx="328493">0</cx:pt>
          <cx:pt idx="328494">0</cx:pt>
          <cx:pt idx="328495">3</cx:pt>
          <cx:pt idx="328496">0</cx:pt>
          <cx:pt idx="328497">0</cx:pt>
          <cx:pt idx="328498">0</cx:pt>
          <cx:pt idx="328499">0</cx:pt>
          <cx:pt idx="328500">0</cx:pt>
          <cx:pt idx="328501">0</cx:pt>
          <cx:pt idx="328502">0</cx:pt>
          <cx:pt idx="328503">0</cx:pt>
          <cx:pt idx="328504">0</cx:pt>
          <cx:pt idx="328505">1</cx:pt>
          <cx:pt idx="328506">0</cx:pt>
          <cx:pt idx="328507">0</cx:pt>
          <cx:pt idx="328508">0</cx:pt>
          <cx:pt idx="328509">0</cx:pt>
          <cx:pt idx="328510">56</cx:pt>
          <cx:pt idx="328511">3</cx:pt>
          <cx:pt idx="328512">35</cx:pt>
          <cx:pt idx="328513">1</cx:pt>
          <cx:pt idx="328514">153</cx:pt>
          <cx:pt idx="328515">474</cx:pt>
          <cx:pt idx="328516">14</cx:pt>
          <cx:pt idx="328517">0</cx:pt>
          <cx:pt idx="328518">0</cx:pt>
          <cx:pt idx="328519">99</cx:pt>
          <cx:pt idx="328520">55</cx:pt>
          <cx:pt idx="328521">5</cx:pt>
          <cx:pt idx="328522">0</cx:pt>
          <cx:pt idx="328523">0</cx:pt>
          <cx:pt idx="328524">0</cx:pt>
          <cx:pt idx="328525">106</cx:pt>
          <cx:pt idx="328526">32</cx:pt>
          <cx:pt idx="328527">15</cx:pt>
          <cx:pt idx="328528">42</cx:pt>
          <cx:pt idx="328529">3</cx:pt>
          <cx:pt idx="328530">7</cx:pt>
          <cx:pt idx="328531">31</cx:pt>
          <cx:pt idx="328532">35</cx:pt>
          <cx:pt idx="328533">0</cx:pt>
          <cx:pt idx="328534">4</cx:pt>
          <cx:pt idx="328535">37</cx:pt>
          <cx:pt idx="328536">27</cx:pt>
          <cx:pt idx="328537">230</cx:pt>
          <cx:pt idx="328538">153</cx:pt>
          <cx:pt idx="328539">13</cx:pt>
          <cx:pt idx="328540">1</cx:pt>
          <cx:pt idx="328541">0</cx:pt>
          <cx:pt idx="328542">185</cx:pt>
          <cx:pt idx="328543">84</cx:pt>
          <cx:pt idx="328544">4</cx:pt>
          <cx:pt idx="328545">17</cx:pt>
          <cx:pt idx="328546">0</cx:pt>
          <cx:pt idx="328547">0</cx:pt>
          <cx:pt idx="328548">0</cx:pt>
          <cx:pt idx="328549">0</cx:pt>
          <cx:pt idx="328550">0</cx:pt>
          <cx:pt idx="328551">0</cx:pt>
          <cx:pt idx="328552">14</cx:pt>
          <cx:pt idx="328553">9</cx:pt>
          <cx:pt idx="328554">4</cx:pt>
          <cx:pt idx="328555">0</cx:pt>
          <cx:pt idx="328556">21</cx:pt>
          <cx:pt idx="328557">125</cx:pt>
          <cx:pt idx="328558">102</cx:pt>
          <cx:pt idx="328559">2</cx:pt>
          <cx:pt idx="328560">30</cx:pt>
          <cx:pt idx="328561">22</cx:pt>
          <cx:pt idx="328562">0</cx:pt>
          <cx:pt idx="328563">0</cx:pt>
          <cx:pt idx="328564">0</cx:pt>
          <cx:pt idx="328565">1</cx:pt>
          <cx:pt idx="328566">18</cx:pt>
          <cx:pt idx="328567">3</cx:pt>
          <cx:pt idx="328568">994</cx:pt>
          <cx:pt idx="328569">1</cx:pt>
          <cx:pt idx="328570">176</cx:pt>
          <cx:pt idx="328571">7</cx:pt>
          <cx:pt idx="328572">4</cx:pt>
          <cx:pt idx="328573">45</cx:pt>
          <cx:pt idx="328574">27</cx:pt>
          <cx:pt idx="328575">41</cx:pt>
          <cx:pt idx="328576">180</cx:pt>
          <cx:pt idx="328577">4</cx:pt>
          <cx:pt idx="328578">89</cx:pt>
          <cx:pt idx="328579">10</cx:pt>
          <cx:pt idx="328580">4</cx:pt>
          <cx:pt idx="328581">0</cx:pt>
          <cx:pt idx="328582">0</cx:pt>
          <cx:pt idx="328583">7</cx:pt>
          <cx:pt idx="328584">1</cx:pt>
          <cx:pt idx="328585">0</cx:pt>
          <cx:pt idx="328586">1</cx:pt>
          <cx:pt idx="328587">1</cx:pt>
          <cx:pt idx="328588">28</cx:pt>
          <cx:pt idx="328589">150</cx:pt>
          <cx:pt idx="328590">11</cx:pt>
          <cx:pt idx="328591">35</cx:pt>
          <cx:pt idx="328592">43</cx:pt>
          <cx:pt idx="328593">27</cx:pt>
          <cx:pt idx="328594">10</cx:pt>
          <cx:pt idx="328595">45</cx:pt>
          <cx:pt idx="328596">98</cx:pt>
          <cx:pt idx="328597">67</cx:pt>
          <cx:pt idx="328598">105</cx:pt>
          <cx:pt idx="328599">41</cx:pt>
          <cx:pt idx="328600">118</cx:pt>
          <cx:pt idx="328601">0</cx:pt>
          <cx:pt idx="328602">3</cx:pt>
          <cx:pt idx="328603">83</cx:pt>
          <cx:pt idx="328604">89</cx:pt>
          <cx:pt idx="328605">14</cx:pt>
          <cx:pt idx="328606">241</cx:pt>
          <cx:pt idx="328607">208</cx:pt>
          <cx:pt idx="328608">41</cx:pt>
          <cx:pt idx="328609">0</cx:pt>
          <cx:pt idx="328610">3</cx:pt>
          <cx:pt idx="328611">3</cx:pt>
          <cx:pt idx="328612">0</cx:pt>
          <cx:pt idx="328613">0</cx:pt>
          <cx:pt idx="328614">0</cx:pt>
          <cx:pt idx="328615">0</cx:pt>
          <cx:pt idx="328616">0</cx:pt>
          <cx:pt idx="328617">0</cx:pt>
          <cx:pt idx="328618">0</cx:pt>
          <cx:pt idx="328619">0</cx:pt>
          <cx:pt idx="328620">206</cx:pt>
          <cx:pt idx="328621">11</cx:pt>
          <cx:pt idx="328622">55</cx:pt>
          <cx:pt idx="328623">66</cx:pt>
          <cx:pt idx="328624">6</cx:pt>
          <cx:pt idx="328625">260</cx:pt>
          <cx:pt idx="328626">5</cx:pt>
          <cx:pt idx="328627">57</cx:pt>
          <cx:pt idx="328628">1</cx:pt>
          <cx:pt idx="328629">0</cx:pt>
          <cx:pt idx="328630">3</cx:pt>
          <cx:pt idx="328631">15</cx:pt>
          <cx:pt idx="328632">12</cx:pt>
          <cx:pt idx="328633">97</cx:pt>
          <cx:pt idx="328634">79</cx:pt>
          <cx:pt idx="328635">45</cx:pt>
          <cx:pt idx="328636">3</cx:pt>
          <cx:pt idx="328637">199</cx:pt>
          <cx:pt idx="328638">1</cx:pt>
          <cx:pt idx="328639">0</cx:pt>
          <cx:pt idx="328640">22</cx:pt>
          <cx:pt idx="328641">0</cx:pt>
          <cx:pt idx="328642">1</cx:pt>
          <cx:pt idx="328643">1</cx:pt>
          <cx:pt idx="328644">78</cx:pt>
          <cx:pt idx="328645">222</cx:pt>
          <cx:pt idx="328646">93</cx:pt>
          <cx:pt idx="328647">1</cx:pt>
          <cx:pt idx="328648">82</cx:pt>
          <cx:pt idx="328649">15</cx:pt>
          <cx:pt idx="328650">0</cx:pt>
          <cx:pt idx="328651">0</cx:pt>
          <cx:pt idx="328652">23</cx:pt>
          <cx:pt idx="328653">4</cx:pt>
          <cx:pt idx="328654">0</cx:pt>
          <cx:pt idx="328655">1</cx:pt>
          <cx:pt idx="328656">7</cx:pt>
          <cx:pt idx="328657">7</cx:pt>
          <cx:pt idx="328658">13</cx:pt>
          <cx:pt idx="328659">166</cx:pt>
          <cx:pt idx="328660">0</cx:pt>
          <cx:pt idx="328661">2</cx:pt>
          <cx:pt idx="328662">25</cx:pt>
          <cx:pt idx="328663">123</cx:pt>
          <cx:pt idx="328664">126</cx:pt>
          <cx:pt idx="328665">0</cx:pt>
          <cx:pt idx="328666">28</cx:pt>
          <cx:pt idx="328667">6</cx:pt>
          <cx:pt idx="328668">5</cx:pt>
          <cx:pt idx="328669">0</cx:pt>
          <cx:pt idx="328670">3</cx:pt>
          <cx:pt idx="328671">0</cx:pt>
          <cx:pt idx="328672">0</cx:pt>
          <cx:pt idx="328673">40</cx:pt>
          <cx:pt idx="328674">89</cx:pt>
          <cx:pt idx="328675">4</cx:pt>
          <cx:pt idx="328676">335</cx:pt>
          <cx:pt idx="328677">20</cx:pt>
          <cx:pt idx="328678">3</cx:pt>
          <cx:pt idx="328679">6</cx:pt>
          <cx:pt idx="328680">20</cx:pt>
          <cx:pt idx="328681">98</cx:pt>
          <cx:pt idx="328682">3</cx:pt>
          <cx:pt idx="328683">10</cx:pt>
          <cx:pt idx="328684">7</cx:pt>
          <cx:pt idx="328685">77</cx:pt>
          <cx:pt idx="328686">26</cx:pt>
          <cx:pt idx="328687">34</cx:pt>
          <cx:pt idx="328688">8</cx:pt>
          <cx:pt idx="328689">5</cx:pt>
          <cx:pt idx="328690">267</cx:pt>
          <cx:pt idx="328691">35</cx:pt>
          <cx:pt idx="328692">0</cx:pt>
          <cx:pt idx="328693">0</cx:pt>
          <cx:pt idx="328694">49</cx:pt>
          <cx:pt idx="328695">0</cx:pt>
          <cx:pt idx="328696">0</cx:pt>
          <cx:pt idx="328697">8</cx:pt>
          <cx:pt idx="328698">2</cx:pt>
          <cx:pt idx="328699">341</cx:pt>
          <cx:pt idx="328700">0</cx:pt>
          <cx:pt idx="328701">1</cx:pt>
          <cx:pt idx="328702">102</cx:pt>
          <cx:pt idx="328703">31</cx:pt>
          <cx:pt idx="328704">30</cx:pt>
          <cx:pt idx="328705">0</cx:pt>
          <cx:pt idx="328706">27</cx:pt>
          <cx:pt idx="328707">1</cx:pt>
          <cx:pt idx="328708">0</cx:pt>
          <cx:pt idx="328709">0</cx:pt>
          <cx:pt idx="328710">1</cx:pt>
          <cx:pt idx="328711">14</cx:pt>
          <cx:pt idx="328712">1</cx:pt>
          <cx:pt idx="328713">0</cx:pt>
          <cx:pt idx="328714">0</cx:pt>
          <cx:pt idx="328715">10</cx:pt>
          <cx:pt idx="328716">6</cx:pt>
          <cx:pt idx="328717">8</cx:pt>
          <cx:pt idx="328718">5</cx:pt>
          <cx:pt idx="328719">0</cx:pt>
          <cx:pt idx="328720">0</cx:pt>
          <cx:pt idx="328721">20</cx:pt>
          <cx:pt idx="328722">6</cx:pt>
          <cx:pt idx="328723">306</cx:pt>
          <cx:pt idx="328724">244</cx:pt>
          <cx:pt idx="328725">56</cx:pt>
          <cx:pt idx="328726">726</cx:pt>
          <cx:pt idx="328727">87</cx:pt>
          <cx:pt idx="328728">7</cx:pt>
          <cx:pt idx="328729">3</cx:pt>
          <cx:pt idx="328730">8</cx:pt>
          <cx:pt idx="328731">15</cx:pt>
          <cx:pt idx="328732">1</cx:pt>
          <cx:pt idx="328733">77</cx:pt>
          <cx:pt idx="328734">7</cx:pt>
          <cx:pt idx="328735">18</cx:pt>
          <cx:pt idx="328736">3</cx:pt>
          <cx:pt idx="328737">13</cx:pt>
          <cx:pt idx="328738">10</cx:pt>
          <cx:pt idx="328739">88</cx:pt>
          <cx:pt idx="328740">8</cx:pt>
          <cx:pt idx="328741">4</cx:pt>
          <cx:pt idx="328742">30</cx:pt>
          <cx:pt idx="328743">23</cx:pt>
          <cx:pt idx="328744">0</cx:pt>
          <cx:pt idx="328745">11</cx:pt>
          <cx:pt idx="328746">0</cx:pt>
          <cx:pt idx="328747">0</cx:pt>
          <cx:pt idx="328748">550</cx:pt>
          <cx:pt idx="328749">13</cx:pt>
          <cx:pt idx="328750">71</cx:pt>
          <cx:pt idx="328751">0</cx:pt>
          <cx:pt idx="328752">2</cx:pt>
          <cx:pt idx="328753">23</cx:pt>
          <cx:pt idx="328754">123</cx:pt>
          <cx:pt idx="328755">0</cx:pt>
          <cx:pt idx="328756">17</cx:pt>
          <cx:pt idx="328757">255</cx:pt>
          <cx:pt idx="328758">101</cx:pt>
          <cx:pt idx="328759">0</cx:pt>
          <cx:pt idx="328760">77</cx:pt>
          <cx:pt idx="328761">8</cx:pt>
          <cx:pt idx="328762">15</cx:pt>
          <cx:pt idx="328763">0</cx:pt>
          <cx:pt idx="328764">346</cx:pt>
          <cx:pt idx="328765">35</cx:pt>
          <cx:pt idx="328766">0</cx:pt>
          <cx:pt idx="328767">0</cx:pt>
          <cx:pt idx="328768">1</cx:pt>
          <cx:pt idx="328769">8</cx:pt>
          <cx:pt idx="328770">191</cx:pt>
          <cx:pt idx="328771">602</cx:pt>
          <cx:pt idx="328772">133</cx:pt>
          <cx:pt idx="328773">5</cx:pt>
          <cx:pt idx="328774">7</cx:pt>
          <cx:pt idx="328775">16</cx:pt>
          <cx:pt idx="328776">1</cx:pt>
          <cx:pt idx="328777">2</cx:pt>
          <cx:pt idx="328778">0</cx:pt>
          <cx:pt idx="328779">0</cx:pt>
          <cx:pt idx="328780">0</cx:pt>
          <cx:pt idx="328781">0</cx:pt>
          <cx:pt idx="328782">6</cx:pt>
          <cx:pt idx="328783">108</cx:pt>
          <cx:pt idx="328784">20</cx:pt>
          <cx:pt idx="328785">79</cx:pt>
          <cx:pt idx="328786">1</cx:pt>
          <cx:pt idx="328787">20</cx:pt>
          <cx:pt idx="328788">40</cx:pt>
          <cx:pt idx="328789">0</cx:pt>
          <cx:pt idx="328790">44</cx:pt>
          <cx:pt idx="328791">419</cx:pt>
          <cx:pt idx="328792">103</cx:pt>
          <cx:pt idx="328793">21</cx:pt>
          <cx:pt idx="328794">2</cx:pt>
          <cx:pt idx="328795">17</cx:pt>
          <cx:pt idx="328796">13</cx:pt>
          <cx:pt idx="328797">1</cx:pt>
          <cx:pt idx="328798">435</cx:pt>
          <cx:pt idx="328799">8</cx:pt>
          <cx:pt idx="328800">35</cx:pt>
          <cx:pt idx="328801">6</cx:pt>
          <cx:pt idx="328802">2</cx:pt>
          <cx:pt idx="328803">7</cx:pt>
          <cx:pt idx="328804">0</cx:pt>
          <cx:pt idx="328805">0</cx:pt>
          <cx:pt idx="328806">96</cx:pt>
          <cx:pt idx="328807">84</cx:pt>
          <cx:pt idx="328808">6</cx:pt>
          <cx:pt idx="328809">0</cx:pt>
          <cx:pt idx="328810">12</cx:pt>
          <cx:pt idx="328811">7</cx:pt>
          <cx:pt idx="328812">4</cx:pt>
          <cx:pt idx="328813">78</cx:pt>
          <cx:pt idx="328814">15</cx:pt>
          <cx:pt idx="328815">0</cx:pt>
          <cx:pt idx="328816">0</cx:pt>
          <cx:pt idx="328817">9</cx:pt>
          <cx:pt idx="328818">71</cx:pt>
          <cx:pt idx="328819">36</cx:pt>
          <cx:pt idx="328820">9</cx:pt>
          <cx:pt idx="328821">27</cx:pt>
          <cx:pt idx="328822">9</cx:pt>
          <cx:pt idx="328823">70</cx:pt>
          <cx:pt idx="328824">0</cx:pt>
          <cx:pt idx="328825">0</cx:pt>
          <cx:pt idx="328826">90</cx:pt>
          <cx:pt idx="328827">5</cx:pt>
          <cx:pt idx="328828">7</cx:pt>
          <cx:pt idx="328829">119</cx:pt>
          <cx:pt idx="328830">63</cx:pt>
          <cx:pt idx="328831">43</cx:pt>
          <cx:pt idx="328832">0</cx:pt>
          <cx:pt idx="328833">0</cx:pt>
          <cx:pt idx="328834">7</cx:pt>
          <cx:pt idx="328835">48</cx:pt>
          <cx:pt idx="328836">54</cx:pt>
          <cx:pt idx="328837">293</cx:pt>
          <cx:pt idx="328838">9</cx:pt>
          <cx:pt idx="328839">0</cx:pt>
          <cx:pt idx="328840">4</cx:pt>
          <cx:pt idx="328841">0</cx:pt>
          <cx:pt idx="328842">22</cx:pt>
          <cx:pt idx="328843">57</cx:pt>
          <cx:pt idx="328844">0</cx:pt>
          <cx:pt idx="328845">27</cx:pt>
          <cx:pt idx="328846">55</cx:pt>
          <cx:pt idx="328847">1</cx:pt>
          <cx:pt idx="328848">0</cx:pt>
          <cx:pt idx="328849">0</cx:pt>
          <cx:pt idx="328850">5</cx:pt>
          <cx:pt idx="328851">6</cx:pt>
          <cx:pt idx="328852">0</cx:pt>
          <cx:pt idx="328853">115</cx:pt>
          <cx:pt idx="328854">60</cx:pt>
          <cx:pt idx="328855">0</cx:pt>
          <cx:pt idx="328856">18</cx:pt>
          <cx:pt idx="328857">0</cx:pt>
          <cx:pt idx="328858">47</cx:pt>
          <cx:pt idx="328859">111</cx:pt>
          <cx:pt idx="328860">20</cx:pt>
          <cx:pt idx="328861">0</cx:pt>
          <cx:pt idx="328862">1</cx:pt>
          <cx:pt idx="328863">117</cx:pt>
          <cx:pt idx="328864">5</cx:pt>
          <cx:pt idx="328865">21</cx:pt>
          <cx:pt idx="328866">8</cx:pt>
          <cx:pt idx="328867">57</cx:pt>
          <cx:pt idx="328868">181</cx:pt>
          <cx:pt idx="328869">76</cx:pt>
          <cx:pt idx="328870">1</cx:pt>
          <cx:pt idx="328871">15</cx:pt>
          <cx:pt idx="328872">12</cx:pt>
          <cx:pt idx="328873">177</cx:pt>
          <cx:pt idx="328874">0</cx:pt>
          <cx:pt idx="328875">11</cx:pt>
          <cx:pt idx="328876">0</cx:pt>
          <cx:pt idx="328877">67</cx:pt>
          <cx:pt idx="328878">0</cx:pt>
          <cx:pt idx="328879">0</cx:pt>
          <cx:pt idx="328880">0</cx:pt>
          <cx:pt idx="328881">0</cx:pt>
          <cx:pt idx="328882">125</cx:pt>
          <cx:pt idx="328883">10</cx:pt>
          <cx:pt idx="328884">9</cx:pt>
          <cx:pt idx="328885">10</cx:pt>
          <cx:pt idx="328886">231</cx:pt>
          <cx:pt idx="328887">0</cx:pt>
          <cx:pt idx="328888">15</cx:pt>
          <cx:pt idx="328889">87</cx:pt>
          <cx:pt idx="328890">22</cx:pt>
          <cx:pt idx="328891">6</cx:pt>
          <cx:pt idx="328892">50</cx:pt>
          <cx:pt idx="328893">0</cx:pt>
          <cx:pt idx="328894">2</cx:pt>
          <cx:pt idx="328895">6</cx:pt>
          <cx:pt idx="328896">0</cx:pt>
          <cx:pt idx="328897">0</cx:pt>
          <cx:pt idx="328898">237</cx:pt>
          <cx:pt idx="328899">13</cx:pt>
          <cx:pt idx="328900">35</cx:pt>
          <cx:pt idx="328901">0</cx:pt>
          <cx:pt idx="328902">7</cx:pt>
          <cx:pt idx="328903">14</cx:pt>
          <cx:pt idx="328904">0</cx:pt>
          <cx:pt idx="328905">4</cx:pt>
          <cx:pt idx="328906">0</cx:pt>
          <cx:pt idx="328907">140</cx:pt>
          <cx:pt idx="328908">59</cx:pt>
          <cx:pt idx="328909">0</cx:pt>
          <cx:pt idx="328910">0</cx:pt>
          <cx:pt idx="328911">7</cx:pt>
          <cx:pt idx="328912">0</cx:pt>
          <cx:pt idx="328913">0</cx:pt>
          <cx:pt idx="328914">0</cx:pt>
          <cx:pt idx="328915">0</cx:pt>
          <cx:pt idx="328916">7</cx:pt>
          <cx:pt idx="328917">0</cx:pt>
          <cx:pt idx="328918">0</cx:pt>
          <cx:pt idx="328919">28</cx:pt>
          <cx:pt idx="328920">98</cx:pt>
          <cx:pt idx="328921">8</cx:pt>
          <cx:pt idx="328922">63</cx:pt>
          <cx:pt idx="328923">1</cx:pt>
          <cx:pt idx="328924">14</cx:pt>
          <cx:pt idx="328925">0</cx:pt>
          <cx:pt idx="328926">0</cx:pt>
          <cx:pt idx="328927">0</cx:pt>
          <cx:pt idx="328928">0</cx:pt>
          <cx:pt idx="328929">30</cx:pt>
          <cx:pt idx="328930">1</cx:pt>
          <cx:pt idx="328931">56</cx:pt>
          <cx:pt idx="328932">1</cx:pt>
          <cx:pt idx="328933">10</cx:pt>
          <cx:pt idx="328934">28</cx:pt>
          <cx:pt idx="328935">7</cx:pt>
          <cx:pt idx="328936">1</cx:pt>
          <cx:pt idx="328937">0</cx:pt>
          <cx:pt idx="328938">0</cx:pt>
          <cx:pt idx="328939">0</cx:pt>
          <cx:pt idx="328940">0</cx:pt>
          <cx:pt idx="328941">1</cx:pt>
          <cx:pt idx="328942">1</cx:pt>
          <cx:pt idx="328943">0</cx:pt>
          <cx:pt idx="328944">1</cx:pt>
          <cx:pt idx="328945">6</cx:pt>
          <cx:pt idx="328946">6</cx:pt>
          <cx:pt idx="328947">1</cx:pt>
          <cx:pt idx="328948">278</cx:pt>
          <cx:pt idx="328949">89</cx:pt>
          <cx:pt idx="328950">10</cx:pt>
          <cx:pt idx="328951">256</cx:pt>
          <cx:pt idx="328952">29</cx:pt>
          <cx:pt idx="328953">0</cx:pt>
          <cx:pt idx="328954">0</cx:pt>
          <cx:pt idx="328955">41</cx:pt>
          <cx:pt idx="328956">22</cx:pt>
          <cx:pt idx="328957">0</cx:pt>
          <cx:pt idx="328958">24</cx:pt>
          <cx:pt idx="328959">260</cx:pt>
          <cx:pt idx="328960">0</cx:pt>
          <cx:pt idx="328961">1</cx:pt>
          <cx:pt idx="328962">9</cx:pt>
          <cx:pt idx="328963">0</cx:pt>
          <cx:pt idx="328964">4</cx:pt>
          <cx:pt idx="328965">78</cx:pt>
          <cx:pt idx="328966">28</cx:pt>
          <cx:pt idx="328967">3</cx:pt>
          <cx:pt idx="328968">0</cx:pt>
          <cx:pt idx="328969">124</cx:pt>
          <cx:pt idx="328970">15</cx:pt>
          <cx:pt idx="328971">0</cx:pt>
          <cx:pt idx="328972">21</cx:pt>
          <cx:pt idx="328973">6</cx:pt>
          <cx:pt idx="328974">0</cx:pt>
          <cx:pt idx="328975">84</cx:pt>
          <cx:pt idx="328976">60</cx:pt>
          <cx:pt idx="328977">49</cx:pt>
          <cx:pt idx="328978">99</cx:pt>
          <cx:pt idx="328979">120</cx:pt>
          <cx:pt idx="328980">5</cx:pt>
          <cx:pt idx="328981">10</cx:pt>
          <cx:pt idx="328982">0</cx:pt>
          <cx:pt idx="328983">21</cx:pt>
          <cx:pt idx="328984">0</cx:pt>
          <cx:pt idx="328985">7</cx:pt>
          <cx:pt idx="328986">3</cx:pt>
          <cx:pt idx="328987">19</cx:pt>
          <cx:pt idx="328988">0</cx:pt>
          <cx:pt idx="328989">0</cx:pt>
          <cx:pt idx="328990">0</cx:pt>
          <cx:pt idx="328991">0</cx:pt>
          <cx:pt idx="328992">45</cx:pt>
          <cx:pt idx="328993">6</cx:pt>
          <cx:pt idx="328994">8</cx:pt>
          <cx:pt idx="328995">49</cx:pt>
          <cx:pt idx="328996">0</cx:pt>
          <cx:pt idx="328997">0</cx:pt>
          <cx:pt idx="328998">0</cx:pt>
          <cx:pt idx="328999">2</cx:pt>
          <cx:pt idx="329000">14</cx:pt>
          <cx:pt idx="329001">76</cx:pt>
          <cx:pt idx="329002">0</cx:pt>
          <cx:pt idx="329003">7</cx:pt>
          <cx:pt idx="329004">0</cx:pt>
          <cx:pt idx="329005">0</cx:pt>
          <cx:pt idx="329006">4</cx:pt>
          <cx:pt idx="329007">139</cx:pt>
          <cx:pt idx="329008">25</cx:pt>
          <cx:pt idx="329009">1</cx:pt>
          <cx:pt idx="329010">3</cx:pt>
          <cx:pt idx="329011">6</cx:pt>
          <cx:pt idx="329012">0</cx:pt>
          <cx:pt idx="329013">0</cx:pt>
          <cx:pt idx="329014">211</cx:pt>
          <cx:pt idx="329015">0</cx:pt>
          <cx:pt idx="329016">39</cx:pt>
          <cx:pt idx="329017">15</cx:pt>
          <cx:pt idx="329018">4</cx:pt>
          <cx:pt idx="329019">5</cx:pt>
          <cx:pt idx="329020">45</cx:pt>
          <cx:pt idx="329021">0</cx:pt>
          <cx:pt idx="329022">10</cx:pt>
          <cx:pt idx="329023">3</cx:pt>
          <cx:pt idx="329024">105</cx:pt>
          <cx:pt idx="329025">144</cx:pt>
          <cx:pt idx="329026">0</cx:pt>
          <cx:pt idx="329027">49</cx:pt>
          <cx:pt idx="329028">17</cx:pt>
          <cx:pt idx="329029">20</cx:pt>
          <cx:pt idx="329030">123</cx:pt>
          <cx:pt idx="329031">12</cx:pt>
          <cx:pt idx="329032">4</cx:pt>
          <cx:pt idx="329033">163</cx:pt>
          <cx:pt idx="329034">0</cx:pt>
          <cx:pt idx="329035">56</cx:pt>
          <cx:pt idx="329036">0</cx:pt>
          <cx:pt idx="329037">2</cx:pt>
          <cx:pt idx="329038">1</cx:pt>
          <cx:pt idx="329039">0</cx:pt>
          <cx:pt idx="329040">0</cx:pt>
          <cx:pt idx="329041">0</cx:pt>
          <cx:pt idx="329042">2</cx:pt>
          <cx:pt idx="329043">1</cx:pt>
          <cx:pt idx="329044">10</cx:pt>
          <cx:pt idx="329045">1</cx:pt>
          <cx:pt idx="329046">1</cx:pt>
          <cx:pt idx="329047">0</cx:pt>
          <cx:pt idx="329048">0</cx:pt>
          <cx:pt idx="329049">86</cx:pt>
          <cx:pt idx="329050">52</cx:pt>
          <cx:pt idx="329051">182</cx:pt>
          <cx:pt idx="329052">0</cx:pt>
          <cx:pt idx="329053">5</cx:pt>
          <cx:pt idx="329054">58</cx:pt>
          <cx:pt idx="329055">7</cx:pt>
          <cx:pt idx="329056">0</cx:pt>
          <cx:pt idx="329057">162</cx:pt>
          <cx:pt idx="329058">154</cx:pt>
          <cx:pt idx="329059">99</cx:pt>
          <cx:pt idx="329060">30</cx:pt>
          <cx:pt idx="329061">62</cx:pt>
          <cx:pt idx="329062">0</cx:pt>
          <cx:pt idx="329063">1</cx:pt>
          <cx:pt idx="329064">0</cx:pt>
          <cx:pt idx="329065">354</cx:pt>
          <cx:pt idx="329066">26</cx:pt>
          <cx:pt idx="329067">2</cx:pt>
          <cx:pt idx="329068">18</cx:pt>
          <cx:pt idx="329069">0</cx:pt>
          <cx:pt idx="329070">1</cx:pt>
          <cx:pt idx="329071">58</cx:pt>
          <cx:pt idx="329072">82</cx:pt>
          <cx:pt idx="329073">49</cx:pt>
          <cx:pt idx="329074">14</cx:pt>
          <cx:pt idx="329075">607</cx:pt>
          <cx:pt idx="329076">264</cx:pt>
          <cx:pt idx="329077">21</cx:pt>
          <cx:pt idx="329078">2</cx:pt>
          <cx:pt idx="329079">99</cx:pt>
          <cx:pt idx="329080">0</cx:pt>
          <cx:pt idx="329081">6</cx:pt>
          <cx:pt idx="329082">155</cx:pt>
          <cx:pt idx="329083">24</cx:pt>
          <cx:pt idx="329084">30</cx:pt>
          <cx:pt idx="329085">33</cx:pt>
          <cx:pt idx="329086">331</cx:pt>
          <cx:pt idx="329087">1</cx:pt>
          <cx:pt idx="329088">23</cx:pt>
          <cx:pt idx="329089">0</cx:pt>
          <cx:pt idx="329090">3</cx:pt>
          <cx:pt idx="329091">331</cx:pt>
          <cx:pt idx="329092">0</cx:pt>
          <cx:pt idx="329093">0</cx:pt>
          <cx:pt idx="329094">14</cx:pt>
          <cx:pt idx="329095">0</cx:pt>
          <cx:pt idx="329096">16</cx:pt>
          <cx:pt idx="329097">0</cx:pt>
          <cx:pt idx="329098">193</cx:pt>
          <cx:pt idx="329099">0</cx:pt>
          <cx:pt idx="329100">94</cx:pt>
          <cx:pt idx="329101">1</cx:pt>
          <cx:pt idx="329102">50</cx:pt>
          <cx:pt idx="329103">43</cx:pt>
          <cx:pt idx="329104">1</cx:pt>
          <cx:pt idx="329105">6</cx:pt>
          <cx:pt idx="329106">3</cx:pt>
          <cx:pt idx="329107">121</cx:pt>
          <cx:pt idx="329108">214</cx:pt>
          <cx:pt idx="329109">341</cx:pt>
          <cx:pt idx="329110">86</cx:pt>
          <cx:pt idx="329111">42</cx:pt>
          <cx:pt idx="329112">1</cx:pt>
          <cx:pt idx="329113">24</cx:pt>
          <cx:pt idx="329114">41</cx:pt>
          <cx:pt idx="329115">43</cx:pt>
          <cx:pt idx="329116">35</cx:pt>
          <cx:pt idx="329117">16</cx:pt>
          <cx:pt idx="329118">0</cx:pt>
          <cx:pt idx="329119">93</cx:pt>
          <cx:pt idx="329120">0</cx:pt>
          <cx:pt idx="329121">26</cx:pt>
          <cx:pt idx="329122">0</cx:pt>
          <cx:pt idx="329123">57</cx:pt>
          <cx:pt idx="329124">9</cx:pt>
          <cx:pt idx="329125">80</cx:pt>
          <cx:pt idx="329126">5</cx:pt>
          <cx:pt idx="329127">0</cx:pt>
          <cx:pt idx="329128">18</cx:pt>
          <cx:pt idx="329129">14</cx:pt>
          <cx:pt idx="329130">0</cx:pt>
          <cx:pt idx="329131">15</cx:pt>
          <cx:pt idx="329132">2</cx:pt>
          <cx:pt idx="329133">6</cx:pt>
          <cx:pt idx="329134">0</cx:pt>
          <cx:pt idx="329135">1</cx:pt>
          <cx:pt idx="329136">39</cx:pt>
          <cx:pt idx="329137">0</cx:pt>
          <cx:pt idx="329138">1</cx:pt>
          <cx:pt idx="329139">5</cx:pt>
          <cx:pt idx="329140">0</cx:pt>
          <cx:pt idx="329141">0</cx:pt>
          <cx:pt idx="329142">16</cx:pt>
          <cx:pt idx="329143">0</cx:pt>
          <cx:pt idx="329144">7</cx:pt>
          <cx:pt idx="329145">0</cx:pt>
          <cx:pt idx="329146">0</cx:pt>
          <cx:pt idx="329147">2</cx:pt>
          <cx:pt idx="329148">1</cx:pt>
          <cx:pt idx="329149">47</cx:pt>
          <cx:pt idx="329150">85</cx:pt>
          <cx:pt idx="329151">58</cx:pt>
          <cx:pt idx="329152">1</cx:pt>
          <cx:pt idx="329153">2</cx:pt>
          <cx:pt idx="329154">1</cx:pt>
          <cx:pt idx="329155">0</cx:pt>
          <cx:pt idx="329156">3</cx:pt>
          <cx:pt idx="329157">1</cx:pt>
          <cx:pt idx="329158">3</cx:pt>
          <cx:pt idx="329159">13</cx:pt>
          <cx:pt idx="329160">0</cx:pt>
          <cx:pt idx="329161">287</cx:pt>
          <cx:pt idx="329162">1</cx:pt>
          <cx:pt idx="329163">0</cx:pt>
          <cx:pt idx="329164">0</cx:pt>
          <cx:pt idx="329165">1</cx:pt>
          <cx:pt idx="329166">9</cx:pt>
          <cx:pt idx="329167">1</cx:pt>
          <cx:pt idx="329168">0</cx:pt>
          <cx:pt idx="329169">42</cx:pt>
          <cx:pt idx="329170">28</cx:pt>
          <cx:pt idx="329171">118</cx:pt>
          <cx:pt idx="329172">8</cx:pt>
          <cx:pt idx="329173">6</cx:pt>
          <cx:pt idx="329174">0</cx:pt>
          <cx:pt idx="329175">0</cx:pt>
          <cx:pt idx="329176">0</cx:pt>
          <cx:pt idx="329177">0</cx:pt>
          <cx:pt idx="329178">14</cx:pt>
          <cx:pt idx="329179">20</cx:pt>
          <cx:pt idx="329180">18</cx:pt>
          <cx:pt idx="329181">0</cx:pt>
          <cx:pt idx="329182">0</cx:pt>
          <cx:pt idx="329183">0</cx:pt>
          <cx:pt idx="329184">0</cx:pt>
          <cx:pt idx="329185">27</cx:pt>
          <cx:pt idx="329186">5</cx:pt>
          <cx:pt idx="329187">12</cx:pt>
          <cx:pt idx="329188">67</cx:pt>
          <cx:pt idx="329189">3</cx:pt>
          <cx:pt idx="329190">11</cx:pt>
          <cx:pt idx="329191">17</cx:pt>
          <cx:pt idx="329192">25</cx:pt>
          <cx:pt idx="329193">107</cx:pt>
          <cx:pt idx="329194">1</cx:pt>
          <cx:pt idx="329195">2</cx:pt>
          <cx:pt idx="329196">7</cx:pt>
          <cx:pt idx="329197">6</cx:pt>
          <cx:pt idx="329198">0</cx:pt>
          <cx:pt idx="329199">1</cx:pt>
          <cx:pt idx="329200">3</cx:pt>
          <cx:pt idx="329201">20</cx:pt>
          <cx:pt idx="329202">112</cx:pt>
          <cx:pt idx="329203">19</cx:pt>
          <cx:pt idx="329204">0</cx:pt>
          <cx:pt idx="329205">8</cx:pt>
          <cx:pt idx="329206">0</cx:pt>
          <cx:pt idx="329207">1</cx:pt>
          <cx:pt idx="329208">0</cx:pt>
          <cx:pt idx="329209">3</cx:pt>
          <cx:pt idx="329210">8</cx:pt>
          <cx:pt idx="329211">0</cx:pt>
          <cx:pt idx="329212">33</cx:pt>
          <cx:pt idx="329213">9</cx:pt>
          <cx:pt idx="329214">692</cx:pt>
          <cx:pt idx="329215">3</cx:pt>
          <cx:pt idx="329216">0</cx:pt>
          <cx:pt idx="329217">1</cx:pt>
          <cx:pt idx="329218">35</cx:pt>
          <cx:pt idx="329219">0</cx:pt>
          <cx:pt idx="329220">1</cx:pt>
          <cx:pt idx="329221">0</cx:pt>
          <cx:pt idx="329222">0</cx:pt>
          <cx:pt idx="329223">0</cx:pt>
          <cx:pt idx="329224">0</cx:pt>
          <cx:pt idx="329225">14</cx:pt>
          <cx:pt idx="329226">0</cx:pt>
          <cx:pt idx="329227">254</cx:pt>
          <cx:pt idx="329228">0</cx:pt>
          <cx:pt idx="329229">372</cx:pt>
          <cx:pt idx="329230">6</cx:pt>
          <cx:pt idx="329231">6</cx:pt>
          <cx:pt idx="329232">36</cx:pt>
          <cx:pt idx="329233">22</cx:pt>
          <cx:pt idx="329234">0</cx:pt>
          <cx:pt idx="329235">82</cx:pt>
          <cx:pt idx="329236">0</cx:pt>
          <cx:pt idx="329237">21</cx:pt>
          <cx:pt idx="329238">0</cx:pt>
          <cx:pt idx="329239">176</cx:pt>
          <cx:pt idx="329240">0</cx:pt>
          <cx:pt idx="329241">465</cx:pt>
          <cx:pt idx="329242">17</cx:pt>
          <cx:pt idx="329243">314</cx:pt>
          <cx:pt idx="329244">20</cx:pt>
          <cx:pt idx="329245">41</cx:pt>
          <cx:pt idx="329246">10</cx:pt>
          <cx:pt idx="329247">12</cx:pt>
          <cx:pt idx="329248">0</cx:pt>
          <cx:pt idx="329249">2</cx:pt>
          <cx:pt idx="329250">7</cx:pt>
          <cx:pt idx="329251">49</cx:pt>
          <cx:pt idx="329252">0</cx:pt>
          <cx:pt idx="329253">77</cx:pt>
          <cx:pt idx="329254">1</cx:pt>
          <cx:pt idx="329255">0</cx:pt>
          <cx:pt idx="329256">11</cx:pt>
          <cx:pt idx="329257">1</cx:pt>
          <cx:pt idx="329258">1</cx:pt>
          <cx:pt idx="329259">51</cx:pt>
          <cx:pt idx="329260">5</cx:pt>
          <cx:pt idx="329261">1</cx:pt>
          <cx:pt idx="329262">6</cx:pt>
          <cx:pt idx="329263">17</cx:pt>
          <cx:pt idx="329264">27</cx:pt>
          <cx:pt idx="329265">49</cx:pt>
          <cx:pt idx="329266">57</cx:pt>
          <cx:pt idx="329267">29</cx:pt>
          <cx:pt idx="329268">1</cx:pt>
          <cx:pt idx="329269">20</cx:pt>
          <cx:pt idx="329270">0</cx:pt>
          <cx:pt idx="329271">51</cx:pt>
          <cx:pt idx="329272">3</cx:pt>
          <cx:pt idx="329273">189</cx:pt>
          <cx:pt idx="329274">1</cx:pt>
          <cx:pt idx="329275">1</cx:pt>
          <cx:pt idx="329276">0</cx:pt>
          <cx:pt idx="329277">15</cx:pt>
          <cx:pt idx="329278">7</cx:pt>
          <cx:pt idx="329279">0</cx:pt>
          <cx:pt idx="329280">17</cx:pt>
          <cx:pt idx="329281">2</cx:pt>
          <cx:pt idx="329282">273</cx:pt>
          <cx:pt idx="329283">14</cx:pt>
          <cx:pt idx="329284">0</cx:pt>
          <cx:pt idx="329285">2</cx:pt>
          <cx:pt idx="329286">0</cx:pt>
          <cx:pt idx="329287">1</cx:pt>
          <cx:pt idx="329288">59</cx:pt>
          <cx:pt idx="329289">79</cx:pt>
          <cx:pt idx="329290">60</cx:pt>
          <cx:pt idx="329291">8</cx:pt>
          <cx:pt idx="329292">3</cx:pt>
          <cx:pt idx="329293">59</cx:pt>
          <cx:pt idx="329294">1</cx:pt>
          <cx:pt idx="329295">63</cx:pt>
          <cx:pt idx="329296">6</cx:pt>
          <cx:pt idx="329297">58</cx:pt>
          <cx:pt idx="329298">34</cx:pt>
          <cx:pt idx="329299">0</cx:pt>
          <cx:pt idx="329300">6</cx:pt>
          <cx:pt idx="329301">3</cx:pt>
          <cx:pt idx="329302">0</cx:pt>
          <cx:pt idx="329303">192</cx:pt>
          <cx:pt idx="329304">39</cx:pt>
          <cx:pt idx="329305">29</cx:pt>
          <cx:pt idx="329306">3</cx:pt>
          <cx:pt idx="329307">71</cx:pt>
          <cx:pt idx="329308">0</cx:pt>
          <cx:pt idx="329309">2</cx:pt>
          <cx:pt idx="329310">0</cx:pt>
          <cx:pt idx="329311">0</cx:pt>
          <cx:pt idx="329312">1</cx:pt>
          <cx:pt idx="329313">0</cx:pt>
          <cx:pt idx="329314">1</cx:pt>
          <cx:pt idx="329315">48</cx:pt>
          <cx:pt idx="329316">7</cx:pt>
          <cx:pt idx="329317">2</cx:pt>
          <cx:pt idx="329318">44</cx:pt>
          <cx:pt idx="329319">11</cx:pt>
          <cx:pt idx="329320">160</cx:pt>
          <cx:pt idx="329321">0</cx:pt>
          <cx:pt idx="329322">13</cx:pt>
          <cx:pt idx="329323">0</cx:pt>
          <cx:pt idx="329324">1</cx:pt>
          <cx:pt idx="329325">21</cx:pt>
          <cx:pt idx="329326">1</cx:pt>
          <cx:pt idx="329327">0</cx:pt>
          <cx:pt idx="329328">0</cx:pt>
          <cx:pt idx="329329">2</cx:pt>
          <cx:pt idx="329330">0</cx:pt>
          <cx:pt idx="329331">16</cx:pt>
          <cx:pt idx="329332">111</cx:pt>
          <cx:pt idx="329333">33</cx:pt>
          <cx:pt idx="329334">61</cx:pt>
          <cx:pt idx="329335">6</cx:pt>
          <cx:pt idx="329336">0</cx:pt>
          <cx:pt idx="329337">22</cx:pt>
          <cx:pt idx="329338">5</cx:pt>
          <cx:pt idx="329339">0</cx:pt>
          <cx:pt idx="329340">40</cx:pt>
          <cx:pt idx="329341">77</cx:pt>
          <cx:pt idx="329342">1</cx:pt>
          <cx:pt idx="329343">0</cx:pt>
          <cx:pt idx="329344">0</cx:pt>
          <cx:pt idx="329345">11</cx:pt>
          <cx:pt idx="329346">1</cx:pt>
          <cx:pt idx="329347">21</cx:pt>
          <cx:pt idx="329348">144</cx:pt>
          <cx:pt idx="329349">27</cx:pt>
          <cx:pt idx="329350">9</cx:pt>
          <cx:pt idx="329351">21</cx:pt>
          <cx:pt idx="329352">7</cx:pt>
          <cx:pt idx="329353">1</cx:pt>
          <cx:pt idx="329354">21</cx:pt>
          <cx:pt idx="329355">15</cx:pt>
          <cx:pt idx="329356">15</cx:pt>
          <cx:pt idx="329357">60</cx:pt>
          <cx:pt idx="329358">79</cx:pt>
          <cx:pt idx="329359">0</cx:pt>
          <cx:pt idx="329360">21</cx:pt>
          <cx:pt idx="329361">246</cx:pt>
          <cx:pt idx="329362">97</cx:pt>
          <cx:pt idx="329363">51</cx:pt>
          <cx:pt idx="329364">24</cx:pt>
          <cx:pt idx="329365">102</cx:pt>
          <cx:pt idx="329366">19</cx:pt>
          <cx:pt idx="329367">0</cx:pt>
          <cx:pt idx="329368">39</cx:pt>
          <cx:pt idx="329369">41</cx:pt>
          <cx:pt idx="329370">102</cx:pt>
          <cx:pt idx="329371">43</cx:pt>
          <cx:pt idx="329372">3</cx:pt>
          <cx:pt idx="329373">0</cx:pt>
          <cx:pt idx="329374">0</cx:pt>
          <cx:pt idx="329375">28</cx:pt>
          <cx:pt idx="329376">10</cx:pt>
          <cx:pt idx="329377">0</cx:pt>
          <cx:pt idx="329378">42</cx:pt>
          <cx:pt idx="329379">13</cx:pt>
          <cx:pt idx="329380">156</cx:pt>
          <cx:pt idx="329381">25</cx:pt>
          <cx:pt idx="329382">0</cx:pt>
          <cx:pt idx="329383">0</cx:pt>
          <cx:pt idx="329384">1</cx:pt>
          <cx:pt idx="329385">614</cx:pt>
          <cx:pt idx="329386">1</cx:pt>
          <cx:pt idx="329387">104</cx:pt>
          <cx:pt idx="329388">0</cx:pt>
          <cx:pt idx="329389">171</cx:pt>
          <cx:pt idx="329390">51</cx:pt>
          <cx:pt idx="329391">25</cx:pt>
          <cx:pt idx="329392">451</cx:pt>
          <cx:pt idx="329393">24</cx:pt>
          <cx:pt idx="329394">0</cx:pt>
          <cx:pt idx="329395">43</cx:pt>
          <cx:pt idx="329396">29</cx:pt>
          <cx:pt idx="329397">0</cx:pt>
          <cx:pt idx="329398">0</cx:pt>
          <cx:pt idx="329399">5</cx:pt>
          <cx:pt idx="329400">0</cx:pt>
          <cx:pt idx="329401">0</cx:pt>
          <cx:pt idx="329402">5</cx:pt>
          <cx:pt idx="329403">343</cx:pt>
          <cx:pt idx="329404">0</cx:pt>
          <cx:pt idx="329405">0</cx:pt>
          <cx:pt idx="329406">1</cx:pt>
          <cx:pt idx="329407">0</cx:pt>
          <cx:pt idx="329408">0</cx:pt>
          <cx:pt idx="329409">2</cx:pt>
          <cx:pt idx="329410">0</cx:pt>
          <cx:pt idx="329411">0</cx:pt>
          <cx:pt idx="329412">0</cx:pt>
          <cx:pt idx="329413">0</cx:pt>
          <cx:pt idx="329414">0</cx:pt>
          <cx:pt idx="329415">0</cx:pt>
          <cx:pt idx="329416">0</cx:pt>
          <cx:pt idx="329417">7</cx:pt>
          <cx:pt idx="329418">0</cx:pt>
          <cx:pt idx="329419">0</cx:pt>
          <cx:pt idx="329420">0</cx:pt>
          <cx:pt idx="329421">0</cx:pt>
          <cx:pt idx="329422">0</cx:pt>
          <cx:pt idx="329423">1</cx:pt>
          <cx:pt idx="329424">1</cx:pt>
          <cx:pt idx="329425">1</cx:pt>
          <cx:pt idx="329426">8</cx:pt>
          <cx:pt idx="329427">0</cx:pt>
          <cx:pt idx="329428">0</cx:pt>
          <cx:pt idx="329429">0</cx:pt>
          <cx:pt idx="329430">12</cx:pt>
          <cx:pt idx="329431">0</cx:pt>
          <cx:pt idx="329432">17</cx:pt>
          <cx:pt idx="329433">0</cx:pt>
          <cx:pt idx="329434">0</cx:pt>
          <cx:pt idx="329435">11</cx:pt>
          <cx:pt idx="329436">0</cx:pt>
          <cx:pt idx="329437">12</cx:pt>
          <cx:pt idx="329438">15</cx:pt>
          <cx:pt idx="329439">115</cx:pt>
          <cx:pt idx="329440">1</cx:pt>
          <cx:pt idx="329441">134</cx:pt>
          <cx:pt idx="329442">0</cx:pt>
          <cx:pt idx="329443">1</cx:pt>
          <cx:pt idx="329444">0</cx:pt>
          <cx:pt idx="329445">0</cx:pt>
          <cx:pt idx="329446">2</cx:pt>
          <cx:pt idx="329447">107</cx:pt>
          <cx:pt idx="329448">25</cx:pt>
          <cx:pt idx="329449">0</cx:pt>
          <cx:pt idx="329450">64</cx:pt>
          <cx:pt idx="329451">0</cx:pt>
          <cx:pt idx="329452">10</cx:pt>
          <cx:pt idx="329453">21</cx:pt>
          <cx:pt idx="329454">45</cx:pt>
          <cx:pt idx="329455">1</cx:pt>
          <cx:pt idx="329456">10</cx:pt>
          <cx:pt idx="329457">31</cx:pt>
          <cx:pt idx="329458">23</cx:pt>
          <cx:pt idx="329459">0</cx:pt>
          <cx:pt idx="329460">13</cx:pt>
          <cx:pt idx="329461">42</cx:pt>
          <cx:pt idx="329462">2</cx:pt>
          <cx:pt idx="329463">2</cx:pt>
          <cx:pt idx="329464">2</cx:pt>
          <cx:pt idx="329465">59</cx:pt>
          <cx:pt idx="329466">3</cx:pt>
          <cx:pt idx="329467">5</cx:pt>
          <cx:pt idx="329468">6</cx:pt>
          <cx:pt idx="329469">0</cx:pt>
          <cx:pt idx="329470">0</cx:pt>
          <cx:pt idx="329471">0</cx:pt>
          <cx:pt idx="329472">0</cx:pt>
          <cx:pt idx="329473">0</cx:pt>
          <cx:pt idx="329474">8</cx:pt>
          <cx:pt idx="329475">77</cx:pt>
          <cx:pt idx="329476">0</cx:pt>
          <cx:pt idx="329477">109</cx:pt>
          <cx:pt idx="329478">99</cx:pt>
          <cx:pt idx="329479">4</cx:pt>
          <cx:pt idx="329480">54</cx:pt>
          <cx:pt idx="329481">10</cx:pt>
          <cx:pt idx="329482">37</cx:pt>
          <cx:pt idx="329483">14</cx:pt>
          <cx:pt idx="329484">0</cx:pt>
          <cx:pt idx="329485">0</cx:pt>
          <cx:pt idx="329486">0</cx:pt>
          <cx:pt idx="329487">679</cx:pt>
          <cx:pt idx="329488">48</cx:pt>
          <cx:pt idx="329489">13</cx:pt>
          <cx:pt idx="329490">2</cx:pt>
          <cx:pt idx="329491">383</cx:pt>
          <cx:pt idx="329492">32</cx:pt>
          <cx:pt idx="329493">0</cx:pt>
          <cx:pt idx="329494">3</cx:pt>
          <cx:pt idx="329495">0</cx:pt>
          <cx:pt idx="329496">0</cx:pt>
          <cx:pt idx="329497">0</cx:pt>
          <cx:pt idx="329498">1</cx:pt>
          <cx:pt idx="329499">2</cx:pt>
          <cx:pt idx="329500">47</cx:pt>
          <cx:pt idx="329501">0</cx:pt>
          <cx:pt idx="329502">3</cx:pt>
          <cx:pt idx="329503">79</cx:pt>
          <cx:pt idx="329504">0</cx:pt>
          <cx:pt idx="329505">0</cx:pt>
          <cx:pt idx="329506">25</cx:pt>
          <cx:pt idx="329507">0</cx:pt>
          <cx:pt idx="329508">64</cx:pt>
          <cx:pt idx="329509">83</cx:pt>
          <cx:pt idx="329510">44</cx:pt>
          <cx:pt idx="329511">0</cx:pt>
          <cx:pt idx="329512">0</cx:pt>
          <cx:pt idx="329513">0</cx:pt>
          <cx:pt idx="329514">187</cx:pt>
          <cx:pt idx="329515">32</cx:pt>
          <cx:pt idx="329516">0</cx:pt>
          <cx:pt idx="329517">0</cx:pt>
          <cx:pt idx="329518">0</cx:pt>
          <cx:pt idx="329519">0</cx:pt>
          <cx:pt idx="329520">12</cx:pt>
          <cx:pt idx="329521">0</cx:pt>
          <cx:pt idx="329522">176</cx:pt>
          <cx:pt idx="329523">11</cx:pt>
          <cx:pt idx="329524">17</cx:pt>
          <cx:pt idx="329525">1</cx:pt>
          <cx:pt idx="329526">33</cx:pt>
          <cx:pt idx="329527">0</cx:pt>
          <cx:pt idx="329528">0</cx:pt>
          <cx:pt idx="329529">0</cx:pt>
          <cx:pt idx="329530">5</cx:pt>
          <cx:pt idx="329531">176</cx:pt>
          <cx:pt idx="329532">8</cx:pt>
          <cx:pt idx="329533">59</cx:pt>
          <cx:pt idx="329534">5</cx:pt>
          <cx:pt idx="329535">0</cx:pt>
          <cx:pt idx="329536">0</cx:pt>
          <cx:pt idx="329537">140</cx:pt>
          <cx:pt idx="329538">16</cx:pt>
          <cx:pt idx="329539">27</cx:pt>
          <cx:pt idx="329540">2</cx:pt>
          <cx:pt idx="329541">3</cx:pt>
          <cx:pt idx="329542">13</cx:pt>
          <cx:pt idx="329543">1</cx:pt>
          <cx:pt idx="329544">0</cx:pt>
          <cx:pt idx="329545">2</cx:pt>
          <cx:pt idx="329546">0</cx:pt>
          <cx:pt idx="329547">1</cx:pt>
          <cx:pt idx="329548">0</cx:pt>
          <cx:pt idx="329549">1</cx:pt>
          <cx:pt idx="329550">0</cx:pt>
          <cx:pt idx="329551">76</cx:pt>
          <cx:pt idx="329552">64</cx:pt>
          <cx:pt idx="329553">3</cx:pt>
          <cx:pt idx="329554">0</cx:pt>
          <cx:pt idx="329555">5</cx:pt>
          <cx:pt idx="329556">0</cx:pt>
          <cx:pt idx="329557">0</cx:pt>
          <cx:pt idx="329558">307</cx:pt>
          <cx:pt idx="329559">8</cx:pt>
          <cx:pt idx="329560">0</cx:pt>
          <cx:pt idx="329561">0</cx:pt>
          <cx:pt idx="329562">22</cx:pt>
          <cx:pt idx="329563">0</cx:pt>
          <cx:pt idx="329564">42</cx:pt>
          <cx:pt idx="329565">48</cx:pt>
          <cx:pt idx="329566">0</cx:pt>
          <cx:pt idx="329567">189</cx:pt>
          <cx:pt idx="329568">646</cx:pt>
          <cx:pt idx="329569">88</cx:pt>
          <cx:pt idx="329570">132</cx:pt>
          <cx:pt idx="329571">32</cx:pt>
          <cx:pt idx="329572">47</cx:pt>
          <cx:pt idx="329573">9</cx:pt>
          <cx:pt idx="329574">7</cx:pt>
          <cx:pt idx="329575">72</cx:pt>
          <cx:pt idx="329576">326</cx:pt>
          <cx:pt idx="329577">4</cx:pt>
          <cx:pt idx="329578">36</cx:pt>
          <cx:pt idx="329579">33</cx:pt>
          <cx:pt idx="329580">92</cx:pt>
          <cx:pt idx="329581">14</cx:pt>
          <cx:pt idx="329582">39</cx:pt>
          <cx:pt idx="329583">3</cx:pt>
          <cx:pt idx="329584">6</cx:pt>
          <cx:pt idx="329585">21</cx:pt>
          <cx:pt idx="329586">0</cx:pt>
          <cx:pt idx="329587">35</cx:pt>
          <cx:pt idx="329588">6</cx:pt>
          <cx:pt idx="329589">20</cx:pt>
          <cx:pt idx="329590">1</cx:pt>
          <cx:pt idx="329591">680</cx:pt>
          <cx:pt idx="329592">316</cx:pt>
          <cx:pt idx="329593">48</cx:pt>
          <cx:pt idx="329594">32</cx:pt>
          <cx:pt idx="329595">0</cx:pt>
          <cx:pt idx="329596">0</cx:pt>
          <cx:pt idx="329597">0</cx:pt>
          <cx:pt idx="329598">0</cx:pt>
          <cx:pt idx="329599">0</cx:pt>
          <cx:pt idx="329600">34</cx:pt>
          <cx:pt idx="329601">1</cx:pt>
          <cx:pt idx="329602">0</cx:pt>
          <cx:pt idx="329603">110</cx:pt>
          <cx:pt idx="329604">50</cx:pt>
          <cx:pt idx="329605">35</cx:pt>
          <cx:pt idx="329606">12</cx:pt>
          <cx:pt idx="329607">15</cx:pt>
          <cx:pt idx="329608">66</cx:pt>
          <cx:pt idx="329609">0</cx:pt>
          <cx:pt idx="329610">54</cx:pt>
          <cx:pt idx="329611">20</cx:pt>
          <cx:pt idx="329612">1</cx:pt>
          <cx:pt idx="329613">49</cx:pt>
          <cx:pt idx="329614">1</cx:pt>
          <cx:pt idx="329615">11</cx:pt>
          <cx:pt idx="329616">0</cx:pt>
          <cx:pt idx="329617">0</cx:pt>
          <cx:pt idx="329618">0</cx:pt>
          <cx:pt idx="329619">0</cx:pt>
          <cx:pt idx="329620">0</cx:pt>
          <cx:pt idx="329621">0</cx:pt>
          <cx:pt idx="329622">14</cx:pt>
          <cx:pt idx="329623">22</cx:pt>
          <cx:pt idx="329624">0</cx:pt>
          <cx:pt idx="329625">45</cx:pt>
          <cx:pt idx="329626">2</cx:pt>
          <cx:pt idx="329627">12</cx:pt>
          <cx:pt idx="329628">0</cx:pt>
          <cx:pt idx="329629">41</cx:pt>
          <cx:pt idx="329630">50</cx:pt>
          <cx:pt idx="329631">0</cx:pt>
          <cx:pt idx="329632">27</cx:pt>
          <cx:pt idx="329633">119</cx:pt>
          <cx:pt idx="329634">14</cx:pt>
          <cx:pt idx="329635">15</cx:pt>
          <cx:pt idx="329636">0</cx:pt>
          <cx:pt idx="329637">0</cx:pt>
          <cx:pt idx="329638">0</cx:pt>
          <cx:pt idx="329639">0</cx:pt>
          <cx:pt idx="329640">0</cx:pt>
          <cx:pt idx="329641">1</cx:pt>
          <cx:pt idx="329642">1</cx:pt>
          <cx:pt idx="329643">0</cx:pt>
          <cx:pt idx="329644">109</cx:pt>
          <cx:pt idx="329645">0</cx:pt>
          <cx:pt idx="329646">6</cx:pt>
          <cx:pt idx="329647">1</cx:pt>
          <cx:pt idx="329648">10</cx:pt>
          <cx:pt idx="329649">0</cx:pt>
          <cx:pt idx="329650">10</cx:pt>
          <cx:pt idx="329651">25</cx:pt>
          <cx:pt idx="329652">213</cx:pt>
          <cx:pt idx="329653">36</cx:pt>
          <cx:pt idx="329654">1</cx:pt>
          <cx:pt idx="329655">1</cx:pt>
          <cx:pt idx="329656">18</cx:pt>
          <cx:pt idx="329657">174</cx:pt>
          <cx:pt idx="329658">5</cx:pt>
          <cx:pt idx="329659">82</cx:pt>
          <cx:pt idx="329660">57</cx:pt>
          <cx:pt idx="329661">14</cx:pt>
          <cx:pt idx="329662">80</cx:pt>
          <cx:pt idx="329663">21</cx:pt>
          <cx:pt idx="329664">1</cx:pt>
          <cx:pt idx="329665">4</cx:pt>
          <cx:pt idx="329666">38</cx:pt>
          <cx:pt idx="329667">40</cx:pt>
          <cx:pt idx="329668">7</cx:pt>
          <cx:pt idx="329669">2</cx:pt>
          <cx:pt idx="329670">4</cx:pt>
          <cx:pt idx="329671">11</cx:pt>
          <cx:pt idx="329672">5</cx:pt>
          <cx:pt idx="329673">0</cx:pt>
          <cx:pt idx="329674">0</cx:pt>
          <cx:pt idx="329675">0</cx:pt>
          <cx:pt idx="329676">0</cx:pt>
          <cx:pt idx="329677">0</cx:pt>
          <cx:pt idx="329678">8</cx:pt>
          <cx:pt idx="329679">32</cx:pt>
          <cx:pt idx="329680">64</cx:pt>
          <cx:pt idx="329681">11</cx:pt>
          <cx:pt idx="329682">82</cx:pt>
          <cx:pt idx="329683">12</cx:pt>
          <cx:pt idx="329684">36</cx:pt>
          <cx:pt idx="329685">0</cx:pt>
          <cx:pt idx="329686">0</cx:pt>
          <cx:pt idx="329687">0</cx:pt>
          <cx:pt idx="329688">1</cx:pt>
          <cx:pt idx="329689">4</cx:pt>
          <cx:pt idx="329690">0</cx:pt>
          <cx:pt idx="329691">1</cx:pt>
          <cx:pt idx="329692">61</cx:pt>
          <cx:pt idx="329693">0</cx:pt>
          <cx:pt idx="329694">189</cx:pt>
          <cx:pt idx="329695">13</cx:pt>
          <cx:pt idx="329696">0</cx:pt>
          <cx:pt idx="329697">697</cx:pt>
          <cx:pt idx="329698">8</cx:pt>
          <cx:pt idx="329699">86</cx:pt>
          <cx:pt idx="329700">5</cx:pt>
          <cx:pt idx="329701">225</cx:pt>
          <cx:pt idx="329702">9</cx:pt>
          <cx:pt idx="329703">5</cx:pt>
          <cx:pt idx="329704">112</cx:pt>
          <cx:pt idx="329705">4</cx:pt>
          <cx:pt idx="329706">4</cx:pt>
          <cx:pt idx="329707">4</cx:pt>
          <cx:pt idx="329708">35</cx:pt>
          <cx:pt idx="329709">0</cx:pt>
          <cx:pt idx="329710">11</cx:pt>
          <cx:pt idx="329711">55</cx:pt>
          <cx:pt idx="329712">41</cx:pt>
          <cx:pt idx="329713">273</cx:pt>
          <cx:pt idx="329714">14</cx:pt>
          <cx:pt idx="329715">4</cx:pt>
          <cx:pt idx="329716">14</cx:pt>
          <cx:pt idx="329717">46</cx:pt>
          <cx:pt idx="329718">16</cx:pt>
          <cx:pt idx="329719">2</cx:pt>
          <cx:pt idx="329720">81</cx:pt>
          <cx:pt idx="329721">2</cx:pt>
          <cx:pt idx="329722">80</cx:pt>
          <cx:pt idx="329723">51</cx:pt>
          <cx:pt idx="329724">28</cx:pt>
          <cx:pt idx="329725">0</cx:pt>
          <cx:pt idx="329726">54</cx:pt>
          <cx:pt idx="329727">0</cx:pt>
          <cx:pt idx="329728">0</cx:pt>
          <cx:pt idx="329729">3</cx:pt>
          <cx:pt idx="329730">1</cx:pt>
          <cx:pt idx="329731">0</cx:pt>
          <cx:pt idx="329732">38</cx:pt>
          <cx:pt idx="329733">1</cx:pt>
          <cx:pt idx="329734">24</cx:pt>
          <cx:pt idx="329735">31</cx:pt>
          <cx:pt idx="329736">34</cx:pt>
          <cx:pt idx="329737">0</cx:pt>
          <cx:pt idx="329738">29</cx:pt>
          <cx:pt idx="329739">32</cx:pt>
          <cx:pt idx="329740">369</cx:pt>
          <cx:pt idx="329741">0</cx:pt>
          <cx:pt idx="329742">1</cx:pt>
          <cx:pt idx="329743">0</cx:pt>
          <cx:pt idx="329744">0</cx:pt>
          <cx:pt idx="329745">2</cx:pt>
          <cx:pt idx="329746">126</cx:pt>
          <cx:pt idx="329747">12</cx:pt>
          <cx:pt idx="329748">0</cx:pt>
          <cx:pt idx="329749">3</cx:pt>
          <cx:pt idx="329750">1</cx:pt>
          <cx:pt idx="329751">0</cx:pt>
          <cx:pt idx="329752">41</cx:pt>
          <cx:pt idx="329753">40</cx:pt>
          <cx:pt idx="329754">10</cx:pt>
          <cx:pt idx="329755">68</cx:pt>
          <cx:pt idx="329756">206</cx:pt>
          <cx:pt idx="329757">694</cx:pt>
          <cx:pt idx="329758">86</cx:pt>
          <cx:pt idx="329759">14</cx:pt>
          <cx:pt idx="329760">46</cx:pt>
          <cx:pt idx="329761">5</cx:pt>
          <cx:pt idx="329762">7</cx:pt>
          <cx:pt idx="329763">2</cx:pt>
          <cx:pt idx="329764">26</cx:pt>
          <cx:pt idx="329765">2</cx:pt>
          <cx:pt idx="329766">94</cx:pt>
          <cx:pt idx="329767">140</cx:pt>
          <cx:pt idx="329768">13</cx:pt>
          <cx:pt idx="329769">8</cx:pt>
          <cx:pt idx="329770">2</cx:pt>
          <cx:pt idx="329771">24</cx:pt>
          <cx:pt idx="329772">4</cx:pt>
          <cx:pt idx="329773">25</cx:pt>
          <cx:pt idx="329774">34</cx:pt>
          <cx:pt idx="329775">91</cx:pt>
          <cx:pt idx="329776">1</cx:pt>
          <cx:pt idx="329777">0</cx:pt>
          <cx:pt idx="329778">0</cx:pt>
          <cx:pt idx="329779">0</cx:pt>
          <cx:pt idx="329780">0</cx:pt>
          <cx:pt idx="329781">139</cx:pt>
          <cx:pt idx="329782">20</cx:pt>
          <cx:pt idx="329783">30</cx:pt>
          <cx:pt idx="329784">0</cx:pt>
          <cx:pt idx="329785">15</cx:pt>
          <cx:pt idx="329786">2</cx:pt>
          <cx:pt idx="329787">20</cx:pt>
          <cx:pt idx="329788">4</cx:pt>
          <cx:pt idx="329789">1</cx:pt>
          <cx:pt idx="329790">0</cx:pt>
          <cx:pt idx="329791">5</cx:pt>
          <cx:pt idx="329792">2</cx:pt>
          <cx:pt idx="329793">351</cx:pt>
          <cx:pt idx="329794">27</cx:pt>
          <cx:pt idx="329795">28</cx:pt>
          <cx:pt idx="329796">0</cx:pt>
          <cx:pt idx="329797">42</cx:pt>
          <cx:pt idx="329798">0</cx:pt>
          <cx:pt idx="329799">555</cx:pt>
          <cx:pt idx="329800">13</cx:pt>
          <cx:pt idx="329801">27</cx:pt>
          <cx:pt idx="329802">10</cx:pt>
          <cx:pt idx="329803">121</cx:pt>
          <cx:pt idx="329804">0</cx:pt>
          <cx:pt idx="329805">2</cx:pt>
          <cx:pt idx="329806">0</cx:pt>
          <cx:pt idx="329807">1</cx:pt>
          <cx:pt idx="329808">39</cx:pt>
          <cx:pt idx="329809">40</cx:pt>
          <cx:pt idx="329810">424</cx:pt>
          <cx:pt idx="329811">336</cx:pt>
          <cx:pt idx="329812">228</cx:pt>
          <cx:pt idx="329813">21</cx:pt>
          <cx:pt idx="329814">0</cx:pt>
          <cx:pt idx="329815">0</cx:pt>
          <cx:pt idx="329816">99</cx:pt>
          <cx:pt idx="329817">0</cx:pt>
          <cx:pt idx="329818">33</cx:pt>
          <cx:pt idx="329819">0</cx:pt>
          <cx:pt idx="329820">0</cx:pt>
          <cx:pt idx="329821">9</cx:pt>
          <cx:pt idx="329822">63</cx:pt>
          <cx:pt idx="329823">285</cx:pt>
          <cx:pt idx="329824">119</cx:pt>
          <cx:pt idx="329825">7</cx:pt>
          <cx:pt idx="329826">17</cx:pt>
          <cx:pt idx="329827">7</cx:pt>
          <cx:pt idx="329828">1</cx:pt>
          <cx:pt idx="329829">2</cx:pt>
          <cx:pt idx="329830">7</cx:pt>
          <cx:pt idx="329831">157</cx:pt>
          <cx:pt idx="329832">0</cx:pt>
          <cx:pt idx="329833">0</cx:pt>
          <cx:pt idx="329834">0</cx:pt>
          <cx:pt idx="329835">6</cx:pt>
          <cx:pt idx="329836">0</cx:pt>
          <cx:pt idx="329837">96</cx:pt>
          <cx:pt idx="329838">67</cx:pt>
          <cx:pt idx="329839">4</cx:pt>
          <cx:pt idx="329840">1</cx:pt>
          <cx:pt idx="329841">125</cx:pt>
          <cx:pt idx="329842">0</cx:pt>
          <cx:pt idx="329843">49</cx:pt>
          <cx:pt idx="329844">0</cx:pt>
          <cx:pt idx="329845">0</cx:pt>
          <cx:pt idx="329846">267</cx:pt>
          <cx:pt idx="329847">1</cx:pt>
          <cx:pt idx="329848">39</cx:pt>
          <cx:pt idx="329849">1</cx:pt>
          <cx:pt idx="329850">1</cx:pt>
          <cx:pt idx="329851">7</cx:pt>
          <cx:pt idx="329852">162</cx:pt>
          <cx:pt idx="329853">8</cx:pt>
          <cx:pt idx="329854">0</cx:pt>
          <cx:pt idx="329855">6</cx:pt>
          <cx:pt idx="329856">5</cx:pt>
          <cx:pt idx="329857">5</cx:pt>
          <cx:pt idx="329858">13</cx:pt>
          <cx:pt idx="329859">423</cx:pt>
          <cx:pt idx="329860">1</cx:pt>
          <cx:pt idx="329861">33</cx:pt>
          <cx:pt idx="329862">25</cx:pt>
          <cx:pt idx="329863">6</cx:pt>
          <cx:pt idx="329864">45</cx:pt>
          <cx:pt idx="329865">26</cx:pt>
          <cx:pt idx="329866">0</cx:pt>
          <cx:pt idx="329867">55</cx:pt>
          <cx:pt idx="329868">186</cx:pt>
          <cx:pt idx="329869">97</cx:pt>
          <cx:pt idx="329870">62</cx:pt>
          <cx:pt idx="329871">5</cx:pt>
          <cx:pt idx="329872">34</cx:pt>
          <cx:pt idx="329873">0</cx:pt>
          <cx:pt idx="329874">288</cx:pt>
          <cx:pt idx="329875">33</cx:pt>
          <cx:pt idx="329876">0</cx:pt>
          <cx:pt idx="329877">0</cx:pt>
          <cx:pt idx="329878">0</cx:pt>
          <cx:pt idx="329879">149</cx:pt>
          <cx:pt idx="329880">0</cx:pt>
          <cx:pt idx="329881">5</cx:pt>
          <cx:pt idx="329882">7</cx:pt>
          <cx:pt idx="329883">1</cx:pt>
          <cx:pt idx="329884">4</cx:pt>
          <cx:pt idx="329885">5</cx:pt>
          <cx:pt idx="329886">18</cx:pt>
          <cx:pt idx="329887">0</cx:pt>
          <cx:pt idx="329888">8</cx:pt>
          <cx:pt idx="329889">0</cx:pt>
          <cx:pt idx="329890">116</cx:pt>
          <cx:pt idx="329891">37</cx:pt>
          <cx:pt idx="329892">0</cx:pt>
          <cx:pt idx="329893">28</cx:pt>
          <cx:pt idx="329894">23</cx:pt>
          <cx:pt idx="329895">53</cx:pt>
          <cx:pt idx="329896">7</cx:pt>
          <cx:pt idx="329897">6</cx:pt>
          <cx:pt idx="329898">1</cx:pt>
          <cx:pt idx="329899">236</cx:pt>
          <cx:pt idx="329900">146</cx:pt>
          <cx:pt idx="329901">28</cx:pt>
          <cx:pt idx="329902">1</cx:pt>
          <cx:pt idx="329903">0</cx:pt>
          <cx:pt idx="329904">3</cx:pt>
          <cx:pt idx="329905">0</cx:pt>
          <cx:pt idx="329906">0</cx:pt>
          <cx:pt idx="329907">1</cx:pt>
          <cx:pt idx="329908">0</cx:pt>
          <cx:pt idx="329909">1</cx:pt>
          <cx:pt idx="329910">0</cx:pt>
          <cx:pt idx="329911">20</cx:pt>
          <cx:pt idx="329912">14</cx:pt>
          <cx:pt idx="329913">0</cx:pt>
          <cx:pt idx="329914">19</cx:pt>
          <cx:pt idx="329915">1</cx:pt>
          <cx:pt idx="329916">0</cx:pt>
          <cx:pt idx="329917">296</cx:pt>
          <cx:pt idx="329918">128</cx:pt>
          <cx:pt idx="329919">0</cx:pt>
          <cx:pt idx="329920">0</cx:pt>
          <cx:pt idx="329921">2</cx:pt>
          <cx:pt idx="329922">176</cx:pt>
          <cx:pt idx="329923">27</cx:pt>
          <cx:pt idx="329924">37</cx:pt>
          <cx:pt idx="329925">0</cx:pt>
          <cx:pt idx="329926">0</cx:pt>
          <cx:pt idx="329927">11</cx:pt>
          <cx:pt idx="329928">0</cx:pt>
          <cx:pt idx="329929">3</cx:pt>
          <cx:pt idx="329930">226</cx:pt>
          <cx:pt idx="329931">2</cx:pt>
          <cx:pt idx="329932">1</cx:pt>
          <cx:pt idx="329933">14</cx:pt>
          <cx:pt idx="329934">0</cx:pt>
          <cx:pt idx="329935">0</cx:pt>
          <cx:pt idx="329936">87</cx:pt>
          <cx:pt idx="329937">1</cx:pt>
          <cx:pt idx="329938">313</cx:pt>
          <cx:pt idx="329939">1</cx:pt>
          <cx:pt idx="329940">44</cx:pt>
          <cx:pt idx="329941">0</cx:pt>
          <cx:pt idx="329942">0</cx:pt>
          <cx:pt idx="329943">0</cx:pt>
          <cx:pt idx="329944">46</cx:pt>
          <cx:pt idx="329945">0</cx:pt>
          <cx:pt idx="329946">33</cx:pt>
          <cx:pt idx="329947">237</cx:pt>
          <cx:pt idx="329948">0</cx:pt>
          <cx:pt idx="329949">1</cx:pt>
          <cx:pt idx="329950">8</cx:pt>
          <cx:pt idx="329951">27</cx:pt>
          <cx:pt idx="329952">48</cx:pt>
          <cx:pt idx="329953">183</cx:pt>
          <cx:pt idx="329954">1</cx:pt>
          <cx:pt idx="329955">0</cx:pt>
          <cx:pt idx="329956">0</cx:pt>
          <cx:pt idx="329957">13</cx:pt>
          <cx:pt idx="329958">0</cx:pt>
          <cx:pt idx="329959">0</cx:pt>
          <cx:pt idx="329960">0</cx:pt>
          <cx:pt idx="329961">0</cx:pt>
          <cx:pt idx="329962">20</cx:pt>
          <cx:pt idx="329963">7</cx:pt>
          <cx:pt idx="329964">173</cx:pt>
          <cx:pt idx="329965">0</cx:pt>
          <cx:pt idx="329966">3</cx:pt>
          <cx:pt idx="329967">0</cx:pt>
          <cx:pt idx="329968">0</cx:pt>
          <cx:pt idx="329969">0</cx:pt>
          <cx:pt idx="329970">1</cx:pt>
          <cx:pt idx="329971">0</cx:pt>
          <cx:pt idx="329972">0</cx:pt>
          <cx:pt idx="329973">0</cx:pt>
          <cx:pt idx="329974">6</cx:pt>
          <cx:pt idx="329975">6</cx:pt>
          <cx:pt idx="329976">10</cx:pt>
          <cx:pt idx="329977">37</cx:pt>
          <cx:pt idx="329978">7</cx:pt>
          <cx:pt idx="329979">0</cx:pt>
          <cx:pt idx="329980">0</cx:pt>
          <cx:pt idx="329981">28</cx:pt>
          <cx:pt idx="329982">10</cx:pt>
          <cx:pt idx="329983">36</cx:pt>
          <cx:pt idx="329984">34</cx:pt>
          <cx:pt idx="329985">28</cx:pt>
          <cx:pt idx="329986">2</cx:pt>
          <cx:pt idx="329987">0</cx:pt>
          <cx:pt idx="329988">12</cx:pt>
          <cx:pt idx="329989">198</cx:pt>
          <cx:pt idx="329990">94</cx:pt>
          <cx:pt idx="329991">31</cx:pt>
          <cx:pt idx="329992">39</cx:pt>
          <cx:pt idx="329993">28</cx:pt>
          <cx:pt idx="329994">95</cx:pt>
          <cx:pt idx="329995">0</cx:pt>
          <cx:pt idx="329996">29</cx:pt>
          <cx:pt idx="329997">128</cx:pt>
          <cx:pt idx="329998">12</cx:pt>
          <cx:pt idx="329999">9</cx:pt>
          <cx:pt idx="330000">0</cx:pt>
          <cx:pt idx="330001">2</cx:pt>
          <cx:pt idx="330002">0</cx:pt>
          <cx:pt idx="330003">0</cx:pt>
          <cx:pt idx="330004">19</cx:pt>
          <cx:pt idx="330005">0</cx:pt>
          <cx:pt idx="330006">1</cx:pt>
          <cx:pt idx="330007">196</cx:pt>
          <cx:pt idx="330008">3</cx:pt>
          <cx:pt idx="330009">42</cx:pt>
          <cx:pt idx="330010">1</cx:pt>
          <cx:pt idx="330011">65</cx:pt>
          <cx:pt idx="330012">49</cx:pt>
          <cx:pt idx="330013">30</cx:pt>
          <cx:pt idx="330014">205</cx:pt>
          <cx:pt idx="330015">16</cx:pt>
          <cx:pt idx="330016">1</cx:pt>
          <cx:pt idx="330017">1</cx:pt>
          <cx:pt idx="330018">0</cx:pt>
          <cx:pt idx="330019">226</cx:pt>
          <cx:pt idx="330020">399</cx:pt>
          <cx:pt idx="330021">6</cx:pt>
          <cx:pt idx="330022">57</cx:pt>
          <cx:pt idx="330023">202</cx:pt>
          <cx:pt idx="330024">176</cx:pt>
          <cx:pt idx="330025">3</cx:pt>
          <cx:pt idx="330026">27</cx:pt>
          <cx:pt idx="330027">3</cx:pt>
          <cx:pt idx="330028">3</cx:pt>
          <cx:pt idx="330029">5</cx:pt>
          <cx:pt idx="330030">60</cx:pt>
          <cx:pt idx="330031">12</cx:pt>
          <cx:pt idx="330032">14</cx:pt>
          <cx:pt idx="330033">7</cx:pt>
          <cx:pt idx="330034">0</cx:pt>
          <cx:pt idx="330035">1</cx:pt>
          <cx:pt idx="330036">2</cx:pt>
          <cx:pt idx="330037">0</cx:pt>
          <cx:pt idx="330038">0</cx:pt>
          <cx:pt idx="330039">3</cx:pt>
          <cx:pt idx="330040">0</cx:pt>
          <cx:pt idx="330041">0</cx:pt>
          <cx:pt idx="330042">14</cx:pt>
          <cx:pt idx="330043">1</cx:pt>
          <cx:pt idx="330044">87</cx:pt>
          <cx:pt idx="330045">3</cx:pt>
          <cx:pt idx="330046">35</cx:pt>
          <cx:pt idx="330047">15</cx:pt>
          <cx:pt idx="330048">7</cx:pt>
          <cx:pt idx="330049">0</cx:pt>
          <cx:pt idx="330050">0</cx:pt>
          <cx:pt idx="330051">130</cx:pt>
          <cx:pt idx="330052">1</cx:pt>
          <cx:pt idx="330053">42</cx:pt>
          <cx:pt idx="330054">125</cx:pt>
          <cx:pt idx="330055">12</cx:pt>
          <cx:pt idx="330056">0</cx:pt>
          <cx:pt idx="330057">27</cx:pt>
          <cx:pt idx="330058">0</cx:pt>
          <cx:pt idx="330059">0</cx:pt>
          <cx:pt idx="330060">137</cx:pt>
          <cx:pt idx="330061">0</cx:pt>
          <cx:pt idx="330062">42</cx:pt>
          <cx:pt idx="330063">77</cx:pt>
          <cx:pt idx="330064">3</cx:pt>
          <cx:pt idx="330065">51</cx:pt>
          <cx:pt idx="330066">30</cx:pt>
          <cx:pt idx="330067">2</cx:pt>
          <cx:pt idx="330068">7</cx:pt>
          <cx:pt idx="330069">0</cx:pt>
          <cx:pt idx="330070">5</cx:pt>
          <cx:pt idx="330071">0</cx:pt>
          <cx:pt idx="330072">37</cx:pt>
          <cx:pt idx="330073">34</cx:pt>
          <cx:pt idx="330074">3</cx:pt>
          <cx:pt idx="330075">4</cx:pt>
          <cx:pt idx="330076">0</cx:pt>
          <cx:pt idx="330077">7</cx:pt>
          <cx:pt idx="330078">0</cx:pt>
          <cx:pt idx="330079">0</cx:pt>
          <cx:pt idx="330080">8</cx:pt>
          <cx:pt idx="330081">125</cx:pt>
          <cx:pt idx="330082">0</cx:pt>
          <cx:pt idx="330083">6</cx:pt>
          <cx:pt idx="330084">70</cx:pt>
          <cx:pt idx="330085">14</cx:pt>
          <cx:pt idx="330086">0</cx:pt>
          <cx:pt idx="330087">14</cx:pt>
          <cx:pt idx="330088">2</cx:pt>
          <cx:pt idx="330089">613</cx:pt>
          <cx:pt idx="330090">21</cx:pt>
          <cx:pt idx="330091">28</cx:pt>
          <cx:pt idx="330092">229</cx:pt>
          <cx:pt idx="330093">0</cx:pt>
          <cx:pt idx="330094">0</cx:pt>
          <cx:pt idx="330095">0</cx:pt>
          <cx:pt idx="330096">2</cx:pt>
          <cx:pt idx="330097">3</cx:pt>
          <cx:pt idx="330098">0</cx:pt>
          <cx:pt idx="330099">1</cx:pt>
          <cx:pt idx="330100">1</cx:pt>
          <cx:pt idx="330101">1</cx:pt>
          <cx:pt idx="330102">26</cx:pt>
          <cx:pt idx="330103">55</cx:pt>
          <cx:pt idx="330104">0</cx:pt>
          <cx:pt idx="330105">129</cx:pt>
          <cx:pt idx="330106">237</cx:pt>
          <cx:pt idx="330107">118</cx:pt>
          <cx:pt idx="330108">0</cx:pt>
          <cx:pt idx="330109">0</cx:pt>
          <cx:pt idx="330110">106</cx:pt>
          <cx:pt idx="330111">20</cx:pt>
          <cx:pt idx="330112">5</cx:pt>
          <cx:pt idx="330113">2</cx:pt>
          <cx:pt idx="330114">7</cx:pt>
          <cx:pt idx="330115">49</cx:pt>
          <cx:pt idx="330116">45</cx:pt>
          <cx:pt idx="330117">14</cx:pt>
          <cx:pt idx="330118">1</cx:pt>
          <cx:pt idx="330119">17</cx:pt>
          <cx:pt idx="330120">89</cx:pt>
          <cx:pt idx="330121">0</cx:pt>
          <cx:pt idx="330122">717</cx:pt>
          <cx:pt idx="330123">119</cx:pt>
          <cx:pt idx="330124">18</cx:pt>
          <cx:pt idx="330125">0</cx:pt>
          <cx:pt idx="330126">201</cx:pt>
          <cx:pt idx="330127">1</cx:pt>
          <cx:pt idx="330128">8</cx:pt>
          <cx:pt idx="330129">14</cx:pt>
          <cx:pt idx="330130">0</cx:pt>
          <cx:pt idx="330131">72</cx:pt>
          <cx:pt idx="330132">3</cx:pt>
          <cx:pt idx="330133">31</cx:pt>
          <cx:pt idx="330134">2</cx:pt>
          <cx:pt idx="330135">1</cx:pt>
          <cx:pt idx="330136">9</cx:pt>
          <cx:pt idx="330137">3</cx:pt>
          <cx:pt idx="330138">72</cx:pt>
          <cx:pt idx="330139">0</cx:pt>
          <cx:pt idx="330140">25</cx:pt>
          <cx:pt idx="330141">0</cx:pt>
          <cx:pt idx="330142">4</cx:pt>
          <cx:pt idx="330143">17</cx:pt>
          <cx:pt idx="330144">204</cx:pt>
          <cx:pt idx="330145">0</cx:pt>
          <cx:pt idx="330146">76</cx:pt>
          <cx:pt idx="330147">28</cx:pt>
          <cx:pt idx="330148">1</cx:pt>
          <cx:pt idx="330149">5</cx:pt>
          <cx:pt idx="330150">33</cx:pt>
          <cx:pt idx="330151">1</cx:pt>
          <cx:pt idx="330152">10</cx:pt>
          <cx:pt idx="330153">184</cx:pt>
          <cx:pt idx="330154">43</cx:pt>
          <cx:pt idx="330155">0</cx:pt>
          <cx:pt idx="330156">63</cx:pt>
          <cx:pt idx="330157">1</cx:pt>
          <cx:pt idx="330158">154</cx:pt>
          <cx:pt idx="330159">15</cx:pt>
          <cx:pt idx="330160">28</cx:pt>
          <cx:pt idx="330161">21</cx:pt>
          <cx:pt idx="330162">45</cx:pt>
          <cx:pt idx="330163">3</cx:pt>
          <cx:pt idx="330164">8</cx:pt>
          <cx:pt idx="330165">322</cx:pt>
          <cx:pt idx="330166">0</cx:pt>
          <cx:pt idx="330167">369</cx:pt>
          <cx:pt idx="330168">1</cx:pt>
          <cx:pt idx="330169">0</cx:pt>
          <cx:pt idx="330170">0</cx:pt>
          <cx:pt idx="330171">14</cx:pt>
          <cx:pt idx="330172">0</cx:pt>
          <cx:pt idx="330173">0</cx:pt>
          <cx:pt idx="330174">6</cx:pt>
          <cx:pt idx="330175">0</cx:pt>
          <cx:pt idx="330176">3</cx:pt>
          <cx:pt idx="330177">10</cx:pt>
          <cx:pt idx="330178">86</cx:pt>
          <cx:pt idx="330179">49</cx:pt>
          <cx:pt idx="330180">70</cx:pt>
          <cx:pt idx="330181">36</cx:pt>
          <cx:pt idx="330182">5</cx:pt>
          <cx:pt idx="330183">5</cx:pt>
          <cx:pt idx="330184">28</cx:pt>
          <cx:pt idx="330185">99</cx:pt>
          <cx:pt idx="330186">55</cx:pt>
          <cx:pt idx="330187">7</cx:pt>
          <cx:pt idx="330188">1</cx:pt>
          <cx:pt idx="330189">127</cx:pt>
          <cx:pt idx="330190">0</cx:pt>
          <cx:pt idx="330191">3</cx:pt>
          <cx:pt idx="330192">1</cx:pt>
          <cx:pt idx="330193">5</cx:pt>
          <cx:pt idx="330194">36</cx:pt>
          <cx:pt idx="330195">0</cx:pt>
          <cx:pt idx="330196">68</cx:pt>
          <cx:pt idx="330197">102</cx:pt>
          <cx:pt idx="330198">54</cx:pt>
          <cx:pt idx="330199">83</cx:pt>
          <cx:pt idx="330200">0</cx:pt>
          <cx:pt idx="330201">62</cx:pt>
          <cx:pt idx="330202">4</cx:pt>
          <cx:pt idx="330203">65</cx:pt>
          <cx:pt idx="330204">0</cx:pt>
          <cx:pt idx="330205">0</cx:pt>
          <cx:pt idx="330206">0</cx:pt>
          <cx:pt idx="330207">3</cx:pt>
          <cx:pt idx="330208">31</cx:pt>
          <cx:pt idx="330209">1</cx:pt>
          <cx:pt idx="330210">43</cx:pt>
          <cx:pt idx="330211">0</cx:pt>
          <cx:pt idx="330212">6</cx:pt>
          <cx:pt idx="330213">6</cx:pt>
          <cx:pt idx="330214">0</cx:pt>
          <cx:pt idx="330215">63</cx:pt>
          <cx:pt idx="330216">63</cx:pt>
          <cx:pt idx="330217">1</cx:pt>
          <cx:pt idx="330218">0</cx:pt>
          <cx:pt idx="330219">2</cx:pt>
          <cx:pt idx="330220">12</cx:pt>
          <cx:pt idx="330221">7</cx:pt>
          <cx:pt idx="330222">0</cx:pt>
          <cx:pt idx="330223">210</cx:pt>
          <cx:pt idx="330224">0</cx:pt>
          <cx:pt idx="330225">2</cx:pt>
          <cx:pt idx="330226">5</cx:pt>
          <cx:pt idx="330227">25</cx:pt>
          <cx:pt idx="330228">82</cx:pt>
          <cx:pt idx="330229">1</cx:pt>
          <cx:pt idx="330230">0</cx:pt>
          <cx:pt idx="330231">0</cx:pt>
          <cx:pt idx="330232">237</cx:pt>
          <cx:pt idx="330233">2</cx:pt>
          <cx:pt idx="330234">0</cx:pt>
          <cx:pt idx="330235">332</cx:pt>
          <cx:pt idx="330236">4</cx:pt>
          <cx:pt idx="330237">0</cx:pt>
          <cx:pt idx="330238">6</cx:pt>
          <cx:pt idx="330239">80</cx:pt>
          <cx:pt idx="330240">43</cx:pt>
          <cx:pt idx="330241">45</cx:pt>
          <cx:pt idx="330242">15</cx:pt>
          <cx:pt idx="330243">4</cx:pt>
          <cx:pt idx="330244">7</cx:pt>
          <cx:pt idx="330245">11</cx:pt>
          <cx:pt idx="330246">0</cx:pt>
          <cx:pt idx="330247">79</cx:pt>
          <cx:pt idx="330248">11</cx:pt>
          <cx:pt idx="330249">0</cx:pt>
          <cx:pt idx="330250">29</cx:pt>
          <cx:pt idx="330251">0</cx:pt>
          <cx:pt idx="330252">0</cx:pt>
          <cx:pt idx="330253">1</cx:pt>
          <cx:pt idx="330254">7</cx:pt>
          <cx:pt idx="330255">4</cx:pt>
          <cx:pt idx="330256">0</cx:pt>
          <cx:pt idx="330257">3</cx:pt>
          <cx:pt idx="330258">0</cx:pt>
          <cx:pt idx="330259">14</cx:pt>
          <cx:pt idx="330260">84</cx:pt>
          <cx:pt idx="330261">0</cx:pt>
          <cx:pt idx="330262">3</cx:pt>
          <cx:pt idx="330263">1</cx:pt>
          <cx:pt idx="330264">0</cx:pt>
          <cx:pt idx="330265">7</cx:pt>
          <cx:pt idx="330266">0</cx:pt>
          <cx:pt idx="330267">8</cx:pt>
          <cx:pt idx="330268">32</cx:pt>
          <cx:pt idx="330269">293</cx:pt>
          <cx:pt idx="330270">45</cx:pt>
          <cx:pt idx="330271">101</cx:pt>
          <cx:pt idx="330272">6</cx:pt>
          <cx:pt idx="330273">19</cx:pt>
          <cx:pt idx="330274">0</cx:pt>
          <cx:pt idx="330275">40</cx:pt>
          <cx:pt idx="330276">0</cx:pt>
          <cx:pt idx="330277">7</cx:pt>
          <cx:pt idx="330278">0</cx:pt>
          <cx:pt idx="330279">0</cx:pt>
          <cx:pt idx="330280">4</cx:pt>
          <cx:pt idx="330281">0</cx:pt>
          <cx:pt idx="330282">3</cx:pt>
          <cx:pt idx="330283">1</cx:pt>
          <cx:pt idx="330284">22</cx:pt>
          <cx:pt idx="330285">27</cx:pt>
          <cx:pt idx="330286">58</cx:pt>
          <cx:pt idx="330287">23</cx:pt>
          <cx:pt idx="330288">55</cx:pt>
          <cx:pt idx="330289">46</cx:pt>
          <cx:pt idx="330290">41</cx:pt>
          <cx:pt idx="330291">9</cx:pt>
          <cx:pt idx="330292">0</cx:pt>
          <cx:pt idx="330293">0</cx:pt>
          <cx:pt idx="330294">70</cx:pt>
          <cx:pt idx="330295">0</cx:pt>
          <cx:pt idx="330296">17</cx:pt>
          <cx:pt idx="330297">0</cx:pt>
          <cx:pt idx="330298">77</cx:pt>
          <cx:pt idx="330299">67</cx:pt>
          <cx:pt idx="330300">0</cx:pt>
          <cx:pt idx="330301">1</cx:pt>
          <cx:pt idx="330302">0</cx:pt>
          <cx:pt idx="330303">0</cx:pt>
          <cx:pt idx="330304">1</cx:pt>
          <cx:pt idx="330305">0</cx:pt>
          <cx:pt idx="330306">170</cx:pt>
          <cx:pt idx="330307">242</cx:pt>
          <cx:pt idx="330308">9</cx:pt>
          <cx:pt idx="330309">39</cx:pt>
          <cx:pt idx="330310">1</cx:pt>
          <cx:pt idx="330311">0</cx:pt>
          <cx:pt idx="330312">7</cx:pt>
          <cx:pt idx="330313">0</cx:pt>
          <cx:pt idx="330314">0</cx:pt>
          <cx:pt idx="330315">0</cx:pt>
          <cx:pt idx="330316">8</cx:pt>
          <cx:pt idx="330317">0</cx:pt>
          <cx:pt idx="330318">24</cx:pt>
          <cx:pt idx="330319">0</cx:pt>
          <cx:pt idx="330320">16</cx:pt>
          <cx:pt idx="330321">3</cx:pt>
          <cx:pt idx="330322">2</cx:pt>
          <cx:pt idx="330323">316</cx:pt>
          <cx:pt idx="330324">32</cx:pt>
          <cx:pt idx="330325">403</cx:pt>
          <cx:pt idx="330326">1</cx:pt>
          <cx:pt idx="330327">212</cx:pt>
          <cx:pt idx="330328">13</cx:pt>
          <cx:pt idx="330329">1</cx:pt>
          <cx:pt idx="330330">0</cx:pt>
          <cx:pt idx="330331">0</cx:pt>
          <cx:pt idx="330332">9</cx:pt>
          <cx:pt idx="330333">1</cx:pt>
          <cx:pt idx="330334">0</cx:pt>
          <cx:pt idx="330335">0</cx:pt>
          <cx:pt idx="330336">0</cx:pt>
          <cx:pt idx="330337">0</cx:pt>
          <cx:pt idx="330338">30</cx:pt>
          <cx:pt idx="330339">0</cx:pt>
          <cx:pt idx="330340">0</cx:pt>
          <cx:pt idx="330341">0</cx:pt>
          <cx:pt idx="330342">0</cx:pt>
          <cx:pt idx="330343">32</cx:pt>
          <cx:pt idx="330344">0</cx:pt>
          <cx:pt idx="330345">1</cx:pt>
          <cx:pt idx="330346">34</cx:pt>
          <cx:pt idx="330347">62</cx:pt>
          <cx:pt idx="330348">0</cx:pt>
          <cx:pt idx="330349">32</cx:pt>
          <cx:pt idx="330350">0</cx:pt>
          <cx:pt idx="330351">3</cx:pt>
          <cx:pt idx="330352">51</cx:pt>
          <cx:pt idx="330353">17</cx:pt>
          <cx:pt idx="330354">0</cx:pt>
          <cx:pt idx="330355">0</cx:pt>
          <cx:pt idx="330356">0</cx:pt>
          <cx:pt idx="330357">13</cx:pt>
          <cx:pt idx="330358">0</cx:pt>
          <cx:pt idx="330359">0</cx:pt>
          <cx:pt idx="330360">61</cx:pt>
          <cx:pt idx="330361">11</cx:pt>
          <cx:pt idx="330362">3</cx:pt>
          <cx:pt idx="330363">0</cx:pt>
          <cx:pt idx="330364">1</cx:pt>
          <cx:pt idx="330365">1</cx:pt>
          <cx:pt idx="330366">292</cx:pt>
          <cx:pt idx="330367">22</cx:pt>
          <cx:pt idx="330368">11</cx:pt>
          <cx:pt idx="330369">0</cx:pt>
          <cx:pt idx="330370">9</cx:pt>
          <cx:pt idx="330371">154</cx:pt>
          <cx:pt idx="330372">22</cx:pt>
          <cx:pt idx="330373">0</cx:pt>
          <cx:pt idx="330374">0</cx:pt>
          <cx:pt idx="330375">1</cx:pt>
          <cx:pt idx="330376">9</cx:pt>
          <cx:pt idx="330377">21</cx:pt>
          <cx:pt idx="330378">5</cx:pt>
          <cx:pt idx="330379">6</cx:pt>
          <cx:pt idx="330380">4</cx:pt>
          <cx:pt idx="330381">22</cx:pt>
          <cx:pt idx="330382">4</cx:pt>
          <cx:pt idx="330383">6</cx:pt>
          <cx:pt idx="330384">1</cx:pt>
          <cx:pt idx="330385">0</cx:pt>
          <cx:pt idx="330386">0</cx:pt>
          <cx:pt idx="330387">81</cx:pt>
          <cx:pt idx="330388">0</cx:pt>
          <cx:pt idx="330389">0</cx:pt>
          <cx:pt idx="330390">0</cx:pt>
          <cx:pt idx="330391">0</cx:pt>
          <cx:pt idx="330392">0</cx:pt>
          <cx:pt idx="330393">150</cx:pt>
          <cx:pt idx="330394">7</cx:pt>
          <cx:pt idx="330395">1</cx:pt>
          <cx:pt idx="330396">42</cx:pt>
          <cx:pt idx="330397">32</cx:pt>
          <cx:pt idx="330398">37</cx:pt>
          <cx:pt idx="330399">0</cx:pt>
          <cx:pt idx="330400">85</cx:pt>
          <cx:pt idx="330401">83</cx:pt>
          <cx:pt idx="330402">35</cx:pt>
          <cx:pt idx="330403">17</cx:pt>
          <cx:pt idx="330404">102</cx:pt>
          <cx:pt idx="330405">4</cx:pt>
          <cx:pt idx="330406">37</cx:pt>
          <cx:pt idx="330407">11</cx:pt>
          <cx:pt idx="330408">105</cx:pt>
          <cx:pt idx="330409">409</cx:pt>
          <cx:pt idx="330410">36</cx:pt>
          <cx:pt idx="330411">1</cx:pt>
          <cx:pt idx="330412">17</cx:pt>
          <cx:pt idx="330413">17</cx:pt>
          <cx:pt idx="330414">19</cx:pt>
          <cx:pt idx="330415">8</cx:pt>
          <cx:pt idx="330416">25</cx:pt>
          <cx:pt idx="330417">3</cx:pt>
          <cx:pt idx="330418">21</cx:pt>
          <cx:pt idx="330419">118</cx:pt>
          <cx:pt idx="330420">45</cx:pt>
          <cx:pt idx="330421">75</cx:pt>
          <cx:pt idx="330422">4</cx:pt>
          <cx:pt idx="330423">86</cx:pt>
          <cx:pt idx="330424">211</cx:pt>
          <cx:pt idx="330425">0</cx:pt>
          <cx:pt idx="330426">42</cx:pt>
          <cx:pt idx="330427">1</cx:pt>
          <cx:pt idx="330428">7</cx:pt>
          <cx:pt idx="330429">15</cx:pt>
          <cx:pt idx="330430">1</cx:pt>
          <cx:pt idx="330431">19</cx:pt>
          <cx:pt idx="330432">9</cx:pt>
          <cx:pt idx="330433">0</cx:pt>
          <cx:pt idx="330434">57</cx:pt>
          <cx:pt idx="330435">11</cx:pt>
          <cx:pt idx="330436">6</cx:pt>
          <cx:pt idx="330437">0</cx:pt>
          <cx:pt idx="330438">0</cx:pt>
          <cx:pt idx="330439">0</cx:pt>
          <cx:pt idx="330440">1</cx:pt>
          <cx:pt idx="330441">0</cx:pt>
          <cx:pt idx="330442">66</cx:pt>
          <cx:pt idx="330443">220</cx:pt>
          <cx:pt idx="330444">0</cx:pt>
          <cx:pt idx="330445">0</cx:pt>
          <cx:pt idx="330446">0</cx:pt>
          <cx:pt idx="330447">18</cx:pt>
          <cx:pt idx="330448">1</cx:pt>
          <cx:pt idx="330449">0</cx:pt>
          <cx:pt idx="330450">36</cx:pt>
          <cx:pt idx="330451">16</cx:pt>
          <cx:pt idx="330452">75</cx:pt>
          <cx:pt idx="330453">1</cx:pt>
          <cx:pt idx="330454">0</cx:pt>
          <cx:pt idx="330455">42</cx:pt>
          <cx:pt idx="330456">0</cx:pt>
          <cx:pt idx="330457">41</cx:pt>
          <cx:pt idx="330458">96</cx:pt>
          <cx:pt idx="330459">1</cx:pt>
          <cx:pt idx="330460">103</cx:pt>
          <cx:pt idx="330461">31</cx:pt>
          <cx:pt idx="330462">23</cx:pt>
          <cx:pt idx="330463">20</cx:pt>
          <cx:pt idx="330464">24</cx:pt>
          <cx:pt idx="330465">188</cx:pt>
          <cx:pt idx="330466">10</cx:pt>
          <cx:pt idx="330467">16</cx:pt>
          <cx:pt idx="330468">3</cx:pt>
          <cx:pt idx="330469">6</cx:pt>
          <cx:pt idx="330470">403</cx:pt>
          <cx:pt idx="330471">30</cx:pt>
          <cx:pt idx="330472">27</cx:pt>
          <cx:pt idx="330473">22</cx:pt>
          <cx:pt idx="330474">7</cx:pt>
          <cx:pt idx="330475">12</cx:pt>
          <cx:pt idx="330476">0</cx:pt>
          <cx:pt idx="330477">0</cx:pt>
          <cx:pt idx="330478">26</cx:pt>
          <cx:pt idx="330479">55</cx:pt>
          <cx:pt idx="330480">0</cx:pt>
          <cx:pt idx="330481">1</cx:pt>
          <cx:pt idx="330482">0</cx:pt>
          <cx:pt idx="330483">100</cx:pt>
          <cx:pt idx="330484">14</cx:pt>
          <cx:pt idx="330485">0</cx:pt>
          <cx:pt idx="330486">24</cx:pt>
          <cx:pt idx="330487">1</cx:pt>
          <cx:pt idx="330488">3</cx:pt>
          <cx:pt idx="330489">0</cx:pt>
          <cx:pt idx="330490">22</cx:pt>
          <cx:pt idx="330491">37</cx:pt>
          <cx:pt idx="330492">0</cx:pt>
          <cx:pt idx="330493">20</cx:pt>
          <cx:pt idx="330494">21</cx:pt>
          <cx:pt idx="330495">293</cx:pt>
          <cx:pt idx="330496">68</cx:pt>
          <cx:pt idx="330497">0</cx:pt>
          <cx:pt idx="330498">0</cx:pt>
          <cx:pt idx="330499">15</cx:pt>
          <cx:pt idx="330500">1</cx:pt>
          <cx:pt idx="330501">1</cx:pt>
          <cx:pt idx="330502">23</cx:pt>
          <cx:pt idx="330503">371</cx:pt>
          <cx:pt idx="330504">32</cx:pt>
          <cx:pt idx="330505">1</cx:pt>
          <cx:pt idx="330506">0</cx:pt>
          <cx:pt idx="330507">0</cx:pt>
          <cx:pt idx="330508">5</cx:pt>
          <cx:pt idx="330509">8</cx:pt>
          <cx:pt idx="330510">0</cx:pt>
          <cx:pt idx="330511">0</cx:pt>
          <cx:pt idx="330512">2</cx:pt>
          <cx:pt idx="330513">207</cx:pt>
          <cx:pt idx="330514">1</cx:pt>
          <cx:pt idx="330515">113</cx:pt>
          <cx:pt idx="330516">191</cx:pt>
          <cx:pt idx="330517">1</cx:pt>
          <cx:pt idx="330518">316</cx:pt>
          <cx:pt idx="330519">0</cx:pt>
          <cx:pt idx="330520">1</cx:pt>
          <cx:pt idx="330521">2</cx:pt>
          <cx:pt idx="330522">0</cx:pt>
          <cx:pt idx="330523">1</cx:pt>
          <cx:pt idx="330524">125</cx:pt>
          <cx:pt idx="330525">56</cx:pt>
          <cx:pt idx="330526">73</cx:pt>
          <cx:pt idx="330527">41</cx:pt>
          <cx:pt idx="330528">15</cx:pt>
          <cx:pt idx="330529">0</cx:pt>
          <cx:pt idx="330530">1</cx:pt>
          <cx:pt idx="330531">108</cx:pt>
          <cx:pt idx="330532">0</cx:pt>
          <cx:pt idx="330533">150</cx:pt>
          <cx:pt idx="330534">181</cx:pt>
          <cx:pt idx="330535">7</cx:pt>
          <cx:pt idx="330536">21</cx:pt>
          <cx:pt idx="330537">83</cx:pt>
          <cx:pt idx="330538">7</cx:pt>
          <cx:pt idx="330539">11</cx:pt>
          <cx:pt idx="330540">0</cx:pt>
          <cx:pt idx="330541">77</cx:pt>
          <cx:pt idx="330542">3</cx:pt>
          <cx:pt idx="330543">1</cx:pt>
          <cx:pt idx="330544">5</cx:pt>
          <cx:pt idx="330545">0</cx:pt>
          <cx:pt idx="330546">0</cx:pt>
          <cx:pt idx="330547">0</cx:pt>
          <cx:pt idx="330548">0</cx:pt>
          <cx:pt idx="330549">0</cx:pt>
          <cx:pt idx="330550">134</cx:pt>
          <cx:pt idx="330551">1</cx:pt>
          <cx:pt idx="330552">0</cx:pt>
          <cx:pt idx="330553">0</cx:pt>
          <cx:pt idx="330554">0</cx:pt>
          <cx:pt idx="330555">2</cx:pt>
          <cx:pt idx="330556">21</cx:pt>
          <cx:pt idx="330557">13</cx:pt>
          <cx:pt idx="330558">72</cx:pt>
          <cx:pt idx="330559">5</cx:pt>
          <cx:pt idx="330560">5</cx:pt>
          <cx:pt idx="330561">0</cx:pt>
          <cx:pt idx="330562">0</cx:pt>
          <cx:pt idx="330563">3</cx:pt>
          <cx:pt idx="330564">13</cx:pt>
          <cx:pt idx="330565">15</cx:pt>
          <cx:pt idx="330566">23</cx:pt>
          <cx:pt idx="330567">4</cx:pt>
          <cx:pt idx="330568">0</cx:pt>
          <cx:pt idx="330569">1</cx:pt>
          <cx:pt idx="330570">0</cx:pt>
          <cx:pt idx="330571">0</cx:pt>
          <cx:pt idx="330572">1</cx:pt>
          <cx:pt idx="330573">0</cx:pt>
          <cx:pt idx="330574">1</cx:pt>
          <cx:pt idx="330575">7</cx:pt>
          <cx:pt idx="330576">60</cx:pt>
          <cx:pt idx="330577">0</cx:pt>
          <cx:pt idx="330578">0</cx:pt>
          <cx:pt idx="330579">0</cx:pt>
          <cx:pt idx="330580">142</cx:pt>
          <cx:pt idx="330581">9</cx:pt>
          <cx:pt idx="330582">0</cx:pt>
          <cx:pt idx="330583">11</cx:pt>
          <cx:pt idx="330584">0</cx:pt>
          <cx:pt idx="330585">0</cx:pt>
          <cx:pt idx="330586">0</cx:pt>
          <cx:pt idx="330587">0</cx:pt>
          <cx:pt idx="330588">0</cx:pt>
          <cx:pt idx="330589">26</cx:pt>
          <cx:pt idx="330590">182</cx:pt>
          <cx:pt idx="330591">28</cx:pt>
          <cx:pt idx="330592">95</cx:pt>
          <cx:pt idx="330593">4</cx:pt>
          <cx:pt idx="330594">1</cx:pt>
          <cx:pt idx="330595">1</cx:pt>
          <cx:pt idx="330596">1</cx:pt>
          <cx:pt idx="330597">7</cx:pt>
          <cx:pt idx="330598">5</cx:pt>
          <cx:pt idx="330599">0</cx:pt>
          <cx:pt idx="330600">0</cx:pt>
          <cx:pt idx="330601">9</cx:pt>
          <cx:pt idx="330602">1</cx:pt>
          <cx:pt idx="330603">10</cx:pt>
          <cx:pt idx="330604">0</cx:pt>
          <cx:pt idx="330605">9</cx:pt>
          <cx:pt idx="330606">51</cx:pt>
          <cx:pt idx="330607">84</cx:pt>
          <cx:pt idx="330608">228</cx:pt>
          <cx:pt idx="330609">50</cx:pt>
          <cx:pt idx="330610">1</cx:pt>
          <cx:pt idx="330611">0</cx:pt>
          <cx:pt idx="330612">16</cx:pt>
          <cx:pt idx="330613">1</cx:pt>
          <cx:pt idx="330614">30</cx:pt>
          <cx:pt idx="330615">54</cx:pt>
          <cx:pt idx="330616">17</cx:pt>
          <cx:pt idx="330617">74</cx:pt>
          <cx:pt idx="330618">0</cx:pt>
          <cx:pt idx="330619">0</cx:pt>
          <cx:pt idx="330620">0</cx:pt>
          <cx:pt idx="330621">91</cx:pt>
          <cx:pt idx="330622">14</cx:pt>
          <cx:pt idx="330623">8</cx:pt>
          <cx:pt idx="330624">0</cx:pt>
          <cx:pt idx="330625">0</cx:pt>
          <cx:pt idx="330626">36</cx:pt>
          <cx:pt idx="330627">21</cx:pt>
          <cx:pt idx="330628">65</cx:pt>
          <cx:pt idx="330629">1</cx:pt>
          <cx:pt idx="330630">19</cx:pt>
          <cx:pt idx="330631">106</cx:pt>
          <cx:pt idx="330632">1</cx:pt>
          <cx:pt idx="330633">3</cx:pt>
          <cx:pt idx="330634">1</cx:pt>
          <cx:pt idx="330635">56</cx:pt>
          <cx:pt idx="330636">45</cx:pt>
          <cx:pt idx="330637">48</cx:pt>
          <cx:pt idx="330638">40</cx:pt>
          <cx:pt idx="330639">0</cx:pt>
          <cx:pt idx="330640">68</cx:pt>
          <cx:pt idx="330641">5</cx:pt>
          <cx:pt idx="330642">99</cx:pt>
          <cx:pt idx="330643">55</cx:pt>
          <cx:pt idx="330644">245</cx:pt>
          <cx:pt idx="330645">3</cx:pt>
          <cx:pt idx="330646">8</cx:pt>
          <cx:pt idx="330647">25</cx:pt>
          <cx:pt idx="330648">8</cx:pt>
          <cx:pt idx="330649">1</cx:pt>
          <cx:pt idx="330650">0</cx:pt>
          <cx:pt idx="330651">1</cx:pt>
          <cx:pt idx="330652">1</cx:pt>
          <cx:pt idx="330653">2</cx:pt>
          <cx:pt idx="330654">0</cx:pt>
          <cx:pt idx="330655">12</cx:pt>
          <cx:pt idx="330656">7</cx:pt>
          <cx:pt idx="330657">0</cx:pt>
          <cx:pt idx="330658">0</cx:pt>
          <cx:pt idx="330659">12</cx:pt>
          <cx:pt idx="330660">0</cx:pt>
          <cx:pt idx="330661">143</cx:pt>
          <cx:pt idx="330662">1</cx:pt>
          <cx:pt idx="330663">19</cx:pt>
          <cx:pt idx="330664">48</cx:pt>
          <cx:pt idx="330665">13</cx:pt>
          <cx:pt idx="330666">7</cx:pt>
          <cx:pt idx="330667">6</cx:pt>
          <cx:pt idx="330668">0</cx:pt>
          <cx:pt idx="330669">1</cx:pt>
          <cx:pt idx="330670">96</cx:pt>
          <cx:pt idx="330671">357</cx:pt>
          <cx:pt idx="330672">20</cx:pt>
          <cx:pt idx="330673">52</cx:pt>
          <cx:pt idx="330674">0</cx:pt>
          <cx:pt idx="330675">10</cx:pt>
          <cx:pt idx="330676">34</cx:pt>
          <cx:pt idx="330677">1</cx:pt>
          <cx:pt idx="330678">230</cx:pt>
          <cx:pt idx="330679">305</cx:pt>
          <cx:pt idx="330680">0</cx:pt>
          <cx:pt idx="330681">1</cx:pt>
          <cx:pt idx="330682">14</cx:pt>
          <cx:pt idx="330683">0</cx:pt>
          <cx:pt idx="330684">49</cx:pt>
          <cx:pt idx="330685">176</cx:pt>
          <cx:pt idx="330686">0</cx:pt>
          <cx:pt idx="330687">0</cx:pt>
          <cx:pt idx="330688">153</cx:pt>
          <cx:pt idx="330689">1</cx:pt>
          <cx:pt idx="330690">30</cx:pt>
          <cx:pt idx="330691">2</cx:pt>
          <cx:pt idx="330692">5</cx:pt>
          <cx:pt idx="330693">11</cx:pt>
          <cx:pt idx="330694">133</cx:pt>
          <cx:pt idx="330695">23</cx:pt>
          <cx:pt idx="330696">24</cx:pt>
          <cx:pt idx="330697">68</cx:pt>
          <cx:pt idx="330698">1</cx:pt>
          <cx:pt idx="330699">5</cx:pt>
          <cx:pt idx="330700">58</cx:pt>
          <cx:pt idx="330701">5</cx:pt>
          <cx:pt idx="330702">0</cx:pt>
          <cx:pt idx="330703">0</cx:pt>
          <cx:pt idx="330704">0</cx:pt>
          <cx:pt idx="330705">89</cx:pt>
          <cx:pt idx="330706">15</cx:pt>
          <cx:pt idx="330707">31</cx:pt>
          <cx:pt idx="330708">1</cx:pt>
          <cx:pt idx="330709">3</cx:pt>
          <cx:pt idx="330710">7</cx:pt>
          <cx:pt idx="330711">2</cx:pt>
          <cx:pt idx="330712">0</cx:pt>
          <cx:pt idx="330713">4</cx:pt>
          <cx:pt idx="330714">13</cx:pt>
          <cx:pt idx="330715">22</cx:pt>
          <cx:pt idx="330716">40</cx:pt>
          <cx:pt idx="330717">97</cx:pt>
          <cx:pt idx="330718">1</cx:pt>
          <cx:pt idx="330719">0</cx:pt>
          <cx:pt idx="330720">0</cx:pt>
          <cx:pt idx="330721">15</cx:pt>
          <cx:pt idx="330722">1</cx:pt>
          <cx:pt idx="330723">0</cx:pt>
          <cx:pt idx="330724">0</cx:pt>
          <cx:pt idx="330725">89</cx:pt>
          <cx:pt idx="330726">20</cx:pt>
          <cx:pt idx="330727">21</cx:pt>
          <cx:pt idx="330728">32</cx:pt>
          <cx:pt idx="330729">200</cx:pt>
          <cx:pt idx="330730">37</cx:pt>
          <cx:pt idx="330731">27</cx:pt>
          <cx:pt idx="330732">363</cx:pt>
          <cx:pt idx="330733">112</cx:pt>
          <cx:pt idx="330734">0</cx:pt>
          <cx:pt idx="330735">2</cx:pt>
          <cx:pt idx="330736">0</cx:pt>
          <cx:pt idx="330737">13</cx:pt>
          <cx:pt idx="330738">947</cx:pt>
          <cx:pt idx="330739">147</cx:pt>
          <cx:pt idx="330740">60</cx:pt>
          <cx:pt idx="330741">439</cx:pt>
          <cx:pt idx="330742">243</cx:pt>
          <cx:pt idx="330743">1</cx:pt>
          <cx:pt idx="330744">0</cx:pt>
          <cx:pt idx="330745">0</cx:pt>
          <cx:pt idx="330746">13</cx:pt>
          <cx:pt idx="330747">0</cx:pt>
          <cx:pt idx="330748">0</cx:pt>
          <cx:pt idx="330749">0</cx:pt>
          <cx:pt idx="330750">0</cx:pt>
          <cx:pt idx="330751">3</cx:pt>
          <cx:pt idx="330752">1</cx:pt>
          <cx:pt idx="330753">0</cx:pt>
          <cx:pt idx="330754">78</cx:pt>
          <cx:pt idx="330755">20</cx:pt>
          <cx:pt idx="330756">0</cx:pt>
          <cx:pt idx="330757">50</cx:pt>
          <cx:pt idx="330758">31</cx:pt>
          <cx:pt idx="330759">34</cx:pt>
          <cx:pt idx="330760">113</cx:pt>
          <cx:pt idx="330761">0</cx:pt>
          <cx:pt idx="330762">0</cx:pt>
          <cx:pt idx="330763">1</cx:pt>
          <cx:pt idx="330764">0</cx:pt>
          <cx:pt idx="330765">81</cx:pt>
          <cx:pt idx="330766">0</cx:pt>
          <cx:pt idx="330767">6</cx:pt>
          <cx:pt idx="330768">1</cx:pt>
          <cx:pt idx="330769">1</cx:pt>
          <cx:pt idx="330770">0</cx:pt>
          <cx:pt idx="330771">20</cx:pt>
          <cx:pt idx="330772">10</cx:pt>
          <cx:pt idx="330773">117</cx:pt>
          <cx:pt idx="330774">0</cx:pt>
          <cx:pt idx="330775">0</cx:pt>
          <cx:pt idx="330776">1</cx:pt>
          <cx:pt idx="330777">1</cx:pt>
          <cx:pt idx="330778">44</cx:pt>
          <cx:pt idx="330779">39</cx:pt>
          <cx:pt idx="330780">601</cx:pt>
          <cx:pt idx="330781">92</cx:pt>
          <cx:pt idx="330782">0</cx:pt>
          <cx:pt idx="330783">0</cx:pt>
          <cx:pt idx="330784">0</cx:pt>
          <cx:pt idx="330785">0</cx:pt>
          <cx:pt idx="330786">0</cx:pt>
          <cx:pt idx="330787">0</cx:pt>
          <cx:pt idx="330788">1</cx:pt>
          <cx:pt idx="330789">7</cx:pt>
          <cx:pt idx="330790">22</cx:pt>
          <cx:pt idx="330791">0</cx:pt>
          <cx:pt idx="330792">1</cx:pt>
          <cx:pt idx="330793">17</cx:pt>
          <cx:pt idx="330794">82</cx:pt>
          <cx:pt idx="330795">14</cx:pt>
          <cx:pt idx="330796">3</cx:pt>
          <cx:pt idx="330797">9</cx:pt>
          <cx:pt idx="330798">8</cx:pt>
          <cx:pt idx="330799">25</cx:pt>
          <cx:pt idx="330800">39</cx:pt>
          <cx:pt idx="330801">1</cx:pt>
          <cx:pt idx="330802">4</cx:pt>
          <cx:pt idx="330803">6</cx:pt>
          <cx:pt idx="330804">1</cx:pt>
          <cx:pt idx="330805">84</cx:pt>
          <cx:pt idx="330806">111</cx:pt>
          <cx:pt idx="330807">25</cx:pt>
          <cx:pt idx="330808">0</cx:pt>
          <cx:pt idx="330809">0</cx:pt>
          <cx:pt idx="330810">1</cx:pt>
          <cx:pt idx="330811">105</cx:pt>
          <cx:pt idx="330812">110</cx:pt>
          <cx:pt idx="330813">0</cx:pt>
          <cx:pt idx="330814">17</cx:pt>
          <cx:pt idx="330815">0</cx:pt>
          <cx:pt idx="330816">0</cx:pt>
          <cx:pt idx="330817">1</cx:pt>
          <cx:pt idx="330818">0</cx:pt>
          <cx:pt idx="330819">0</cx:pt>
          <cx:pt idx="330820">2</cx:pt>
          <cx:pt idx="330821">1</cx:pt>
          <cx:pt idx="330822">3</cx:pt>
          <cx:pt idx="330823">1</cx:pt>
          <cx:pt idx="330824">4</cx:pt>
          <cx:pt idx="330825">6</cx:pt>
          <cx:pt idx="330826">1</cx:pt>
          <cx:pt idx="330827">1</cx:pt>
          <cx:pt idx="330828">1</cx:pt>
          <cx:pt idx="330829">1</cx:pt>
          <cx:pt idx="330830">2</cx:pt>
          <cx:pt idx="330831">21</cx:pt>
          <cx:pt idx="330832">14</cx:pt>
          <cx:pt idx="330833">5</cx:pt>
          <cx:pt idx="330834">6</cx:pt>
          <cx:pt idx="330835">34</cx:pt>
          <cx:pt idx="330836">206</cx:pt>
          <cx:pt idx="330837">28</cx:pt>
          <cx:pt idx="330838">0</cx:pt>
          <cx:pt idx="330839">112</cx:pt>
          <cx:pt idx="330840">9</cx:pt>
          <cx:pt idx="330841">8</cx:pt>
          <cx:pt idx="330842">321</cx:pt>
          <cx:pt idx="330843">3</cx:pt>
          <cx:pt idx="330844">42</cx:pt>
          <cx:pt idx="330845">64</cx:pt>
          <cx:pt idx="330846">5</cx:pt>
          <cx:pt idx="330847">64</cx:pt>
          <cx:pt idx="330848">39</cx:pt>
          <cx:pt idx="330849">113</cx:pt>
          <cx:pt idx="330850">0</cx:pt>
          <cx:pt idx="330851">0</cx:pt>
          <cx:pt idx="330852">4</cx:pt>
          <cx:pt idx="330853">3</cx:pt>
          <cx:pt idx="330854">1</cx:pt>
          <cx:pt idx="330855">42</cx:pt>
          <cx:pt idx="330856">0</cx:pt>
          <cx:pt idx="330857">1</cx:pt>
          <cx:pt idx="330858">1</cx:pt>
          <cx:pt idx="330859">0</cx:pt>
          <cx:pt idx="330860">3</cx:pt>
          <cx:pt idx="330861">20</cx:pt>
          <cx:pt idx="330862">0</cx:pt>
          <cx:pt idx="330863">0</cx:pt>
          <cx:pt idx="330864">0</cx:pt>
          <cx:pt idx="330865">1</cx:pt>
          <cx:pt idx="330866">1210</cx:pt>
          <cx:pt idx="330867">89</cx:pt>
          <cx:pt idx="330868">1</cx:pt>
          <cx:pt idx="330869">18</cx:pt>
          <cx:pt idx="330870">50</cx:pt>
          <cx:pt idx="330871">9</cx:pt>
          <cx:pt idx="330872">4</cx:pt>
          <cx:pt idx="330873">8</cx:pt>
          <cx:pt idx="330874">0</cx:pt>
          <cx:pt idx="330875">76</cx:pt>
          <cx:pt idx="330876">17</cx:pt>
          <cx:pt idx="330877">0</cx:pt>
          <cx:pt idx="330878">239</cx:pt>
          <cx:pt idx="330879">7</cx:pt>
          <cx:pt idx="330880">97</cx:pt>
          <cx:pt idx="330881">46</cx:pt>
          <cx:pt idx="330882">85</cx:pt>
          <cx:pt idx="330883">18</cx:pt>
          <cx:pt idx="330884">91</cx:pt>
          <cx:pt idx="330885">42</cx:pt>
          <cx:pt idx="330886">143</cx:pt>
          <cx:pt idx="330887">2</cx:pt>
          <cx:pt idx="330888">6</cx:pt>
          <cx:pt idx="330889">27</cx:pt>
          <cx:pt idx="330890">3</cx:pt>
          <cx:pt idx="330891">380</cx:pt>
          <cx:pt idx="330892">82</cx:pt>
          <cx:pt idx="330893">39</cx:pt>
          <cx:pt idx="330894">0</cx:pt>
          <cx:pt idx="330895">4</cx:pt>
          <cx:pt idx="330896">0</cx:pt>
          <cx:pt idx="330897">0</cx:pt>
          <cx:pt idx="330898">0</cx:pt>
          <cx:pt idx="330899">23</cx:pt>
          <cx:pt idx="330900">12</cx:pt>
          <cx:pt idx="330901">3</cx:pt>
          <cx:pt idx="330902">12</cx:pt>
          <cx:pt idx="330903">89</cx:pt>
          <cx:pt idx="330904">63</cx:pt>
          <cx:pt idx="330905">122</cx:pt>
          <cx:pt idx="330906">14</cx:pt>
          <cx:pt idx="330907">2</cx:pt>
          <cx:pt idx="330908">296</cx:pt>
          <cx:pt idx="330909">58</cx:pt>
          <cx:pt idx="330910">0</cx:pt>
          <cx:pt idx="330911">1</cx:pt>
          <cx:pt idx="330912">12</cx:pt>
          <cx:pt idx="330913">0</cx:pt>
          <cx:pt idx="330914">0</cx:pt>
          <cx:pt idx="330915">0</cx:pt>
          <cx:pt idx="330916">0</cx:pt>
          <cx:pt idx="330917">0</cx:pt>
          <cx:pt idx="330918">1</cx:pt>
          <cx:pt idx="330919">69</cx:pt>
          <cx:pt idx="330920">1</cx:pt>
          <cx:pt idx="330921">119</cx:pt>
          <cx:pt idx="330922">220</cx:pt>
          <cx:pt idx="330923">1</cx:pt>
          <cx:pt idx="330924">0</cx:pt>
          <cx:pt idx="330925">7</cx:pt>
          <cx:pt idx="330926">254</cx:pt>
          <cx:pt idx="330927">2</cx:pt>
          <cx:pt idx="330928">29</cx:pt>
          <cx:pt idx="330929">0</cx:pt>
          <cx:pt idx="330930">2</cx:pt>
          <cx:pt idx="330931">1</cx:pt>
          <cx:pt idx="330932">18</cx:pt>
          <cx:pt idx="330933">12</cx:pt>
          <cx:pt idx="330934">641</cx:pt>
          <cx:pt idx="330935">0</cx:pt>
          <cx:pt idx="330936">5</cx:pt>
          <cx:pt idx="330937">72</cx:pt>
          <cx:pt idx="330938">0</cx:pt>
          <cx:pt idx="330939">3</cx:pt>
          <cx:pt idx="330940">7</cx:pt>
          <cx:pt idx="330941">3</cx:pt>
          <cx:pt idx="330942">20</cx:pt>
          <cx:pt idx="330943">43</cx:pt>
          <cx:pt idx="330944">42</cx:pt>
          <cx:pt idx="330945">122</cx:pt>
          <cx:pt idx="330946">1</cx:pt>
          <cx:pt idx="330947">0</cx:pt>
          <cx:pt idx="330948">13</cx:pt>
          <cx:pt idx="330949">335</cx:pt>
          <cx:pt idx="330950">64</cx:pt>
          <cx:pt idx="330951">8</cx:pt>
          <cx:pt idx="330952">0</cx:pt>
          <cx:pt idx="330953">0</cx:pt>
          <cx:pt idx="330954">0</cx:pt>
          <cx:pt idx="330955">236</cx:pt>
          <cx:pt idx="330956">58</cx:pt>
          <cx:pt idx="330957">0</cx:pt>
          <cx:pt idx="330958">0</cx:pt>
          <cx:pt idx="330959">0</cx:pt>
          <cx:pt idx="330960">1</cx:pt>
          <cx:pt idx="330961">0</cx:pt>
          <cx:pt idx="330962">6</cx:pt>
          <cx:pt idx="330963">10</cx:pt>
          <cx:pt idx="330964">7</cx:pt>
          <cx:pt idx="330965">4</cx:pt>
          <cx:pt idx="330966">741</cx:pt>
          <cx:pt idx="330967">0</cx:pt>
          <cx:pt idx="330968">0</cx:pt>
          <cx:pt idx="330969">0</cx:pt>
          <cx:pt idx="330970">5</cx:pt>
          <cx:pt idx="330971">84</cx:pt>
          <cx:pt idx="330972">13</cx:pt>
          <cx:pt idx="330973">20</cx:pt>
          <cx:pt idx="330974">0</cx:pt>
          <cx:pt idx="330975">100</cx:pt>
          <cx:pt idx="330976">0</cx:pt>
          <cx:pt idx="330977">14</cx:pt>
          <cx:pt idx="330978">29</cx:pt>
          <cx:pt idx="330979">8</cx:pt>
          <cx:pt idx="330980">289</cx:pt>
          <cx:pt idx="330981">0</cx:pt>
          <cx:pt idx="330982">0</cx:pt>
          <cx:pt idx="330983">2</cx:pt>
          <cx:pt idx="330984">35</cx:pt>
          <cx:pt idx="330985">14</cx:pt>
          <cx:pt idx="330986">2</cx:pt>
          <cx:pt idx="330987">0</cx:pt>
          <cx:pt idx="330988">18</cx:pt>
          <cx:pt idx="330989">1</cx:pt>
          <cx:pt idx="330990">56</cx:pt>
          <cx:pt idx="330991">13</cx:pt>
          <cx:pt idx="330992">8</cx:pt>
          <cx:pt idx="330993">23</cx:pt>
          <cx:pt idx="330994">8</cx:pt>
          <cx:pt idx="330995">77</cx:pt>
          <cx:pt idx="330996">13</cx:pt>
          <cx:pt idx="330997">5</cx:pt>
          <cx:pt idx="330998">27</cx:pt>
          <cx:pt idx="330999">26</cx:pt>
          <cx:pt idx="331000">1</cx:pt>
          <cx:pt idx="331001">186</cx:pt>
          <cx:pt idx="331002">1</cx:pt>
          <cx:pt idx="331003">7</cx:pt>
          <cx:pt idx="331004">1</cx:pt>
          <cx:pt idx="331005">6</cx:pt>
          <cx:pt idx="331006">29</cx:pt>
          <cx:pt idx="331007">14</cx:pt>
          <cx:pt idx="331008">6</cx:pt>
          <cx:pt idx="331009">143</cx:pt>
          <cx:pt idx="331010">0</cx:pt>
          <cx:pt idx="331011">0</cx:pt>
          <cx:pt idx="331012">0</cx:pt>
          <cx:pt idx="331013">7</cx:pt>
          <cx:pt idx="331014">0</cx:pt>
          <cx:pt idx="331015">0</cx:pt>
          <cx:pt idx="331016">0</cx:pt>
          <cx:pt idx="331017">0</cx:pt>
          <cx:pt idx="331018">0</cx:pt>
          <cx:pt idx="331019">0</cx:pt>
          <cx:pt idx="331020">0</cx:pt>
          <cx:pt idx="331021">1</cx:pt>
          <cx:pt idx="331022">0</cx:pt>
          <cx:pt idx="331023">0</cx:pt>
          <cx:pt idx="331024">1</cx:pt>
          <cx:pt idx="331025">1</cx:pt>
          <cx:pt idx="331026">0</cx:pt>
          <cx:pt idx="331027">1</cx:pt>
          <cx:pt idx="331028">0</cx:pt>
          <cx:pt idx="331029">0</cx:pt>
          <cx:pt idx="331030">0</cx:pt>
          <cx:pt idx="331031">0</cx:pt>
          <cx:pt idx="331032">0</cx:pt>
          <cx:pt idx="331033">0</cx:pt>
          <cx:pt idx="331034">0</cx:pt>
          <cx:pt idx="331035">0</cx:pt>
          <cx:pt idx="331036">0</cx:pt>
          <cx:pt idx="331037">0</cx:pt>
          <cx:pt idx="331038">0</cx:pt>
          <cx:pt idx="331039">0</cx:pt>
          <cx:pt idx="331040">0</cx:pt>
          <cx:pt idx="331041">0</cx:pt>
          <cx:pt idx="331042">0</cx:pt>
          <cx:pt idx="331043">0</cx:pt>
          <cx:pt idx="331044">0</cx:pt>
          <cx:pt idx="331045">0</cx:pt>
          <cx:pt idx="331046">0</cx:pt>
          <cx:pt idx="331047">0</cx:pt>
          <cx:pt idx="331048">6</cx:pt>
          <cx:pt idx="331049">20</cx:pt>
          <cx:pt idx="331050">0</cx:pt>
          <cx:pt idx="331051">8</cx:pt>
          <cx:pt idx="331052">42</cx:pt>
          <cx:pt idx="331053">0</cx:pt>
          <cx:pt idx="331054">0</cx:pt>
          <cx:pt idx="331055">0</cx:pt>
          <cx:pt idx="331056">6</cx:pt>
          <cx:pt idx="331057">7</cx:pt>
          <cx:pt idx="331058">4</cx:pt>
          <cx:pt idx="331059">0</cx:pt>
          <cx:pt idx="331060">1</cx:pt>
          <cx:pt idx="331061">0</cx:pt>
          <cx:pt idx="331062">17</cx:pt>
          <cx:pt idx="331063">0</cx:pt>
          <cx:pt idx="331064">61</cx:pt>
          <cx:pt idx="331065">6</cx:pt>
          <cx:pt idx="331066">21</cx:pt>
          <cx:pt idx="331067">0</cx:pt>
          <cx:pt idx="331068">11</cx:pt>
          <cx:pt idx="331069">19</cx:pt>
          <cx:pt idx="331070">419</cx:pt>
          <cx:pt idx="331071">431</cx:pt>
          <cx:pt idx="331072">1</cx:pt>
          <cx:pt idx="331073">138</cx:pt>
          <cx:pt idx="331074">61</cx:pt>
          <cx:pt idx="331075">104</cx:pt>
          <cx:pt idx="331076">7</cx:pt>
          <cx:pt idx="331077">63</cx:pt>
          <cx:pt idx="331078">8</cx:pt>
          <cx:pt idx="331079">8</cx:pt>
          <cx:pt idx="331080">8</cx:pt>
          <cx:pt idx="331081">1</cx:pt>
          <cx:pt idx="331082">0</cx:pt>
          <cx:pt idx="331083">0</cx:pt>
          <cx:pt idx="331084">0</cx:pt>
          <cx:pt idx="331085">0</cx:pt>
          <cx:pt idx="331086">14</cx:pt>
          <cx:pt idx="331087">4</cx:pt>
          <cx:pt idx="331088">92</cx:pt>
          <cx:pt idx="331089">14</cx:pt>
          <cx:pt idx="331090">25</cx:pt>
          <cx:pt idx="331091">93</cx:pt>
          <cx:pt idx="331092">0</cx:pt>
          <cx:pt idx="331093">61</cx:pt>
          <cx:pt idx="331094">0</cx:pt>
          <cx:pt idx="331095">0</cx:pt>
          <cx:pt idx="331096">0</cx:pt>
          <cx:pt idx="331097">101</cx:pt>
          <cx:pt idx="331098">3</cx:pt>
          <cx:pt idx="331099">6</cx:pt>
          <cx:pt idx="331100">0</cx:pt>
          <cx:pt idx="331101">257</cx:pt>
          <cx:pt idx="331102">0</cx:pt>
          <cx:pt idx="331103">14</cx:pt>
          <cx:pt idx="331104">27</cx:pt>
          <cx:pt idx="331105">6</cx:pt>
          <cx:pt idx="331106">26</cx:pt>
          <cx:pt idx="331107">0</cx:pt>
          <cx:pt idx="331108">0</cx:pt>
          <cx:pt idx="331109">1</cx:pt>
          <cx:pt idx="331110">0</cx:pt>
          <cx:pt idx="331111">26</cx:pt>
          <cx:pt idx="331112">34</cx:pt>
          <cx:pt idx="331113">6</cx:pt>
          <cx:pt idx="331114">133</cx:pt>
          <cx:pt idx="331115">0</cx:pt>
          <cx:pt idx="331116">0</cx:pt>
          <cx:pt idx="331117">2</cx:pt>
          <cx:pt idx="331118">14</cx:pt>
          <cx:pt idx="331119">58</cx:pt>
          <cx:pt idx="331120">2</cx:pt>
          <cx:pt idx="331121">98</cx:pt>
          <cx:pt idx="331122">83</cx:pt>
          <cx:pt idx="331123">10</cx:pt>
          <cx:pt idx="331124">186</cx:pt>
          <cx:pt idx="331125">0</cx:pt>
          <cx:pt idx="331126">15</cx:pt>
          <cx:pt idx="331127">182</cx:pt>
          <cx:pt idx="331128">27</cx:pt>
          <cx:pt idx="331129">72</cx:pt>
          <cx:pt idx="331130">201</cx:pt>
          <cx:pt idx="331131">0</cx:pt>
          <cx:pt idx="331132">0</cx:pt>
          <cx:pt idx="331133">7</cx:pt>
          <cx:pt idx="331134">45</cx:pt>
          <cx:pt idx="331135">1</cx:pt>
          <cx:pt idx="331136">78</cx:pt>
          <cx:pt idx="331137">4</cx:pt>
          <cx:pt idx="331138">271</cx:pt>
          <cx:pt idx="331139">49</cx:pt>
          <cx:pt idx="331140">0</cx:pt>
          <cx:pt idx="331141">112</cx:pt>
          <cx:pt idx="331142">86</cx:pt>
          <cx:pt idx="331143">11</cx:pt>
          <cx:pt idx="331144">13</cx:pt>
          <cx:pt idx="331145">0</cx:pt>
          <cx:pt idx="331146">9</cx:pt>
          <cx:pt idx="331147">9</cx:pt>
          <cx:pt idx="331148">89</cx:pt>
          <cx:pt idx="331149">0</cx:pt>
          <cx:pt idx="331150">449</cx:pt>
          <cx:pt idx="331151">453</cx:pt>
          <cx:pt idx="331152">17</cx:pt>
          <cx:pt idx="331153">0</cx:pt>
          <cx:pt idx="331154">0</cx:pt>
          <cx:pt idx="331155">4</cx:pt>
          <cx:pt idx="331156">16</cx:pt>
          <cx:pt idx="331157">118</cx:pt>
          <cx:pt idx="331158">7</cx:pt>
          <cx:pt idx="331159">7</cx:pt>
          <cx:pt idx="331160">259</cx:pt>
          <cx:pt idx="331161">2</cx:pt>
          <cx:pt idx="331162">1</cx:pt>
          <cx:pt idx="331163">1</cx:pt>
          <cx:pt idx="331164">1</cx:pt>
          <cx:pt idx="331165">0</cx:pt>
          <cx:pt idx="331166">8</cx:pt>
          <cx:pt idx="331167">42</cx:pt>
          <cx:pt idx="331168">380</cx:pt>
          <cx:pt idx="331169">956</cx:pt>
          <cx:pt idx="331170">13</cx:pt>
          <cx:pt idx="331171">1</cx:pt>
          <cx:pt idx="331172">8</cx:pt>
          <cx:pt idx="331173">7</cx:pt>
          <cx:pt idx="331174">55</cx:pt>
          <cx:pt idx="331175">9</cx:pt>
          <cx:pt idx="331176">68</cx:pt>
          <cx:pt idx="331177">0</cx:pt>
          <cx:pt idx="331178">448</cx:pt>
          <cx:pt idx="331179">0</cx:pt>
          <cx:pt idx="331180">2</cx:pt>
          <cx:pt idx="331181">19</cx:pt>
          <cx:pt idx="331182">500</cx:pt>
          <cx:pt idx="331183">114</cx:pt>
          <cx:pt idx="331184">1</cx:pt>
          <cx:pt idx="331185">27</cx:pt>
          <cx:pt idx="331186">0</cx:pt>
          <cx:pt idx="331187">91</cx:pt>
          <cx:pt idx="331188">49</cx:pt>
          <cx:pt idx="331189">35</cx:pt>
          <cx:pt idx="331190">20</cx:pt>
          <cx:pt idx="331191">35</cx:pt>
          <cx:pt idx="331192">1</cx:pt>
          <cx:pt idx="331193">8</cx:pt>
          <cx:pt idx="331194">14</cx:pt>
          <cx:pt idx="331195">5</cx:pt>
          <cx:pt idx="331196">24</cx:pt>
          <cx:pt idx="331197">1</cx:pt>
          <cx:pt idx="331198">78</cx:pt>
          <cx:pt idx="331199">19</cx:pt>
          <cx:pt idx="331200">8</cx:pt>
          <cx:pt idx="331201">2</cx:pt>
          <cx:pt idx="331202">1</cx:pt>
          <cx:pt idx="331203">0</cx:pt>
          <cx:pt idx="331204">0</cx:pt>
          <cx:pt idx="331205">49</cx:pt>
          <cx:pt idx="331206">12</cx:pt>
          <cx:pt idx="331207">1</cx:pt>
          <cx:pt idx="331208">45</cx:pt>
          <cx:pt idx="331209">243</cx:pt>
          <cx:pt idx="331210">359</cx:pt>
          <cx:pt idx="331211">148</cx:pt>
          <cx:pt idx="331212">20</cx:pt>
          <cx:pt idx="331213">333</cx:pt>
          <cx:pt idx="331214">0</cx:pt>
          <cx:pt idx="331215">4</cx:pt>
          <cx:pt idx="331216">59</cx:pt>
          <cx:pt idx="331217">0</cx:pt>
          <cx:pt idx="331218">127</cx:pt>
          <cx:pt idx="331219">11</cx:pt>
          <cx:pt idx="331220">71</cx:pt>
          <cx:pt idx="331221">0</cx:pt>
          <cx:pt idx="331222">2</cx:pt>
          <cx:pt idx="331223">5</cx:pt>
          <cx:pt idx="331224">605</cx:pt>
          <cx:pt idx="331225">50</cx:pt>
          <cx:pt idx="331226">0</cx:pt>
          <cx:pt idx="331227">0</cx:pt>
          <cx:pt idx="331228">19</cx:pt>
          <cx:pt idx="331229">7</cx:pt>
          <cx:pt idx="331230">34</cx:pt>
          <cx:pt idx="331231">11</cx:pt>
          <cx:pt idx="331232">1</cx:pt>
          <cx:pt idx="331233">4</cx:pt>
          <cx:pt idx="331234">4</cx:pt>
          <cx:pt idx="331235">0</cx:pt>
          <cx:pt idx="331236">4</cx:pt>
          <cx:pt idx="331237">1</cx:pt>
          <cx:pt idx="331238">5</cx:pt>
          <cx:pt idx="331239">0</cx:pt>
          <cx:pt idx="331240">66</cx:pt>
          <cx:pt idx="331241">52</cx:pt>
          <cx:pt idx="331242">4</cx:pt>
          <cx:pt idx="331243">0</cx:pt>
          <cx:pt idx="331244">2</cx:pt>
          <cx:pt idx="331245">0</cx:pt>
          <cx:pt idx="331246">7</cx:pt>
          <cx:pt idx="331247">29</cx:pt>
          <cx:pt idx="331248">23</cx:pt>
          <cx:pt idx="331249">0</cx:pt>
          <cx:pt idx="331250">15</cx:pt>
          <cx:pt idx="331251">4</cx:pt>
          <cx:pt idx="331252">28</cx:pt>
          <cx:pt idx="331253">21</cx:pt>
          <cx:pt idx="331254">163</cx:pt>
          <cx:pt idx="331255">179</cx:pt>
          <cx:pt idx="331256">1</cx:pt>
          <cx:pt idx="331257">0</cx:pt>
          <cx:pt idx="331258">1</cx:pt>
          <cx:pt idx="331259">27</cx:pt>
          <cx:pt idx="331260">24</cx:pt>
          <cx:pt idx="331261">27</cx:pt>
          <cx:pt idx="331262">1</cx:pt>
          <cx:pt idx="331263">11</cx:pt>
          <cx:pt idx="331264">7</cx:pt>
          <cx:pt idx="331265">306</cx:pt>
          <cx:pt idx="331266">13</cx:pt>
          <cx:pt idx="331267">0</cx:pt>
          <cx:pt idx="331268">2</cx:pt>
          <cx:pt idx="331269">109</cx:pt>
          <cx:pt idx="331270">2</cx:pt>
          <cx:pt idx="331271">63</cx:pt>
          <cx:pt idx="331272">0</cx:pt>
          <cx:pt idx="331273">67</cx:pt>
          <cx:pt idx="331274">49</cx:pt>
          <cx:pt idx="331275">0</cx:pt>
          <cx:pt idx="331276">1</cx:pt>
          <cx:pt idx="331277">0</cx:pt>
          <cx:pt idx="331278">7</cx:pt>
          <cx:pt idx="331279">7</cx:pt>
          <cx:pt idx="331280">0</cx:pt>
          <cx:pt idx="331281">0</cx:pt>
          <cx:pt idx="331282">2</cx:pt>
          <cx:pt idx="331283">1</cx:pt>
          <cx:pt idx="331284">15</cx:pt>
          <cx:pt idx="331285">0</cx:pt>
          <cx:pt idx="331286">1</cx:pt>
          <cx:pt idx="331287">0</cx:pt>
          <cx:pt idx="331288">0</cx:pt>
          <cx:pt idx="331289">0</cx:pt>
          <cx:pt idx="331290">1</cx:pt>
          <cx:pt idx="331291">0</cx:pt>
          <cx:pt idx="331292">1</cx:pt>
          <cx:pt idx="331293">26</cx:pt>
          <cx:pt idx="331294">0</cx:pt>
          <cx:pt idx="331295">0</cx:pt>
          <cx:pt idx="331296">27</cx:pt>
          <cx:pt idx="331297">53</cx:pt>
          <cx:pt idx="331298">0</cx:pt>
          <cx:pt idx="331299">392</cx:pt>
          <cx:pt idx="331300">7</cx:pt>
          <cx:pt idx="331301">9</cx:pt>
          <cx:pt idx="331302">0</cx:pt>
          <cx:pt idx="331303">36</cx:pt>
          <cx:pt idx="331304">11</cx:pt>
          <cx:pt idx="331305">8</cx:pt>
          <cx:pt idx="331306">5</cx:pt>
          <cx:pt idx="331307">147</cx:pt>
          <cx:pt idx="331308">60</cx:pt>
          <cx:pt idx="331309">0</cx:pt>
          <cx:pt idx="331310">252</cx:pt>
          <cx:pt idx="331311">122</cx:pt>
          <cx:pt idx="331312">11</cx:pt>
          <cx:pt idx="331313">5</cx:pt>
          <cx:pt idx="331314">12</cx:pt>
          <cx:pt idx="331315">0</cx:pt>
          <cx:pt idx="331316">0</cx:pt>
          <cx:pt idx="331317">0</cx:pt>
          <cx:pt idx="331318">0</cx:pt>
          <cx:pt idx="331319">1</cx:pt>
          <cx:pt idx="331320">0</cx:pt>
          <cx:pt idx="331321">0</cx:pt>
          <cx:pt idx="331322">63</cx:pt>
          <cx:pt idx="331323">0</cx:pt>
          <cx:pt idx="331324">48</cx:pt>
          <cx:pt idx="331325">26</cx:pt>
          <cx:pt idx="331326">64</cx:pt>
          <cx:pt idx="331327">22</cx:pt>
          <cx:pt idx="331328">25</cx:pt>
          <cx:pt idx="331329">0</cx:pt>
          <cx:pt idx="331330">0</cx:pt>
          <cx:pt idx="331331">0</cx:pt>
          <cx:pt idx="331332">240</cx:pt>
          <cx:pt idx="331333">1</cx:pt>
          <cx:pt idx="331334">57</cx:pt>
          <cx:pt idx="331335">122</cx:pt>
          <cx:pt idx="331336">44</cx:pt>
          <cx:pt idx="331337">40</cx:pt>
          <cx:pt idx="331338">11</cx:pt>
          <cx:pt idx="331339">2</cx:pt>
          <cx:pt idx="331340">0</cx:pt>
          <cx:pt idx="331341">0</cx:pt>
          <cx:pt idx="331342">0</cx:pt>
          <cx:pt idx="331343">7</cx:pt>
          <cx:pt idx="331344">0</cx:pt>
          <cx:pt idx="331345">0</cx:pt>
          <cx:pt idx="331346">17</cx:pt>
          <cx:pt idx="331347">0</cx:pt>
          <cx:pt idx="331348">29</cx:pt>
          <cx:pt idx="331349">0</cx:pt>
          <cx:pt idx="331350">44</cx:pt>
          <cx:pt idx="331351">7</cx:pt>
          <cx:pt idx="331352">1</cx:pt>
          <cx:pt idx="331353">113</cx:pt>
          <cx:pt idx="331354">4</cx:pt>
          <cx:pt idx="331355">57</cx:pt>
          <cx:pt idx="331356">5</cx:pt>
          <cx:pt idx="331357">23</cx:pt>
          <cx:pt idx="331358">0</cx:pt>
          <cx:pt idx="331359">0</cx:pt>
          <cx:pt idx="331360">181</cx:pt>
          <cx:pt idx="331361">216</cx:pt>
          <cx:pt idx="331362">0</cx:pt>
          <cx:pt idx="331363">0</cx:pt>
          <cx:pt idx="331364">0</cx:pt>
          <cx:pt idx="331365">0</cx:pt>
          <cx:pt idx="331366">24</cx:pt>
          <cx:pt idx="331367">56</cx:pt>
          <cx:pt idx="331368">0</cx:pt>
          <cx:pt idx="331369">4</cx:pt>
          <cx:pt idx="331370">14</cx:pt>
          <cx:pt idx="331371">3</cx:pt>
          <cx:pt idx="331372">42</cx:pt>
          <cx:pt idx="331373">27</cx:pt>
          <cx:pt idx="331374">45</cx:pt>
          <cx:pt idx="331375">1</cx:pt>
          <cx:pt idx="331376">15</cx:pt>
          <cx:pt idx="331377">15</cx:pt>
          <cx:pt idx="331378">0</cx:pt>
          <cx:pt idx="331379">4</cx:pt>
          <cx:pt idx="331380">1</cx:pt>
          <cx:pt idx="331381">116</cx:pt>
          <cx:pt idx="331382">2</cx:pt>
          <cx:pt idx="331383">3</cx:pt>
          <cx:pt idx="331384">14</cx:pt>
          <cx:pt idx="331385">60</cx:pt>
          <cx:pt idx="331386">3</cx:pt>
          <cx:pt idx="331387">0</cx:pt>
          <cx:pt idx="331388">0</cx:pt>
          <cx:pt idx="331389">198</cx:pt>
          <cx:pt idx="331390">14</cx:pt>
          <cx:pt idx="331391">1</cx:pt>
          <cx:pt idx="331392">0</cx:pt>
          <cx:pt idx="331393">0</cx:pt>
          <cx:pt idx="331394">121</cx:pt>
          <cx:pt idx="331395">6</cx:pt>
          <cx:pt idx="331396">0</cx:pt>
          <cx:pt idx="331397">19</cx:pt>
          <cx:pt idx="331398">21</cx:pt>
          <cx:pt idx="331399">0</cx:pt>
          <cx:pt idx="331400">1</cx:pt>
          <cx:pt idx="331401">0</cx:pt>
          <cx:pt idx="331402">0</cx:pt>
          <cx:pt idx="331403">0</cx:pt>
          <cx:pt idx="331404">1</cx:pt>
          <cx:pt idx="331405">1</cx:pt>
          <cx:pt idx="331406">0</cx:pt>
          <cx:pt idx="331407">0</cx:pt>
          <cx:pt idx="331408">0</cx:pt>
          <cx:pt idx="331409">0</cx:pt>
          <cx:pt idx="331410">0</cx:pt>
          <cx:pt idx="331411">0</cx:pt>
          <cx:pt idx="331412">1</cx:pt>
          <cx:pt idx="331413">1</cx:pt>
          <cx:pt idx="331414">9</cx:pt>
          <cx:pt idx="331415">86</cx:pt>
          <cx:pt idx="331416">158</cx:pt>
          <cx:pt idx="331417">0</cx:pt>
          <cx:pt idx="331418">0</cx:pt>
          <cx:pt idx="331419">1</cx:pt>
          <cx:pt idx="331420">0</cx:pt>
          <cx:pt idx="331421">207</cx:pt>
          <cx:pt idx="331422">0</cx:pt>
          <cx:pt idx="331423">231</cx:pt>
          <cx:pt idx="331424">8</cx:pt>
          <cx:pt idx="331425">0</cx:pt>
          <cx:pt idx="331426">0</cx:pt>
          <cx:pt idx="331427">0</cx:pt>
          <cx:pt idx="331428">0</cx:pt>
          <cx:pt idx="331429">0</cx:pt>
          <cx:pt idx="331430">8</cx:pt>
          <cx:pt idx="331431">56</cx:pt>
          <cx:pt idx="331432">0</cx:pt>
          <cx:pt idx="331433">12</cx:pt>
          <cx:pt idx="331434">62</cx:pt>
          <cx:pt idx="331435">2</cx:pt>
          <cx:pt idx="331436">4</cx:pt>
          <cx:pt idx="331437">149</cx:pt>
          <cx:pt idx="331438">0</cx:pt>
          <cx:pt idx="331439">344</cx:pt>
          <cx:pt idx="331440">5</cx:pt>
          <cx:pt idx="331441">6</cx:pt>
          <cx:pt idx="331442">0</cx:pt>
          <cx:pt idx="331443">388</cx:pt>
          <cx:pt idx="331444">445</cx:pt>
          <cx:pt idx="331445">70</cx:pt>
          <cx:pt idx="331446">40</cx:pt>
          <cx:pt idx="331447">57</cx:pt>
          <cx:pt idx="331448">427</cx:pt>
          <cx:pt idx="331449">1</cx:pt>
          <cx:pt idx="331450">1</cx:pt>
          <cx:pt idx="331451">0</cx:pt>
          <cx:pt idx="331452">59</cx:pt>
          <cx:pt idx="331453">27</cx:pt>
          <cx:pt idx="331454">251</cx:pt>
          <cx:pt idx="331455">91</cx:pt>
          <cx:pt idx="331456">3</cx:pt>
          <cx:pt idx="331457">17</cx:pt>
          <cx:pt idx="331458">63</cx:pt>
          <cx:pt idx="331459">12</cx:pt>
          <cx:pt idx="331460">6</cx:pt>
          <cx:pt idx="331461">80</cx:pt>
          <cx:pt idx="331462">20</cx:pt>
          <cx:pt idx="331463">79</cx:pt>
          <cx:pt idx="331464">79</cx:pt>
          <cx:pt idx="331465">1</cx:pt>
          <cx:pt idx="331466">0</cx:pt>
          <cx:pt idx="331467">6</cx:pt>
          <cx:pt idx="331468">3</cx:pt>
          <cx:pt idx="331469">26</cx:pt>
          <cx:pt idx="331470">28</cx:pt>
          <cx:pt idx="331471">49</cx:pt>
          <cx:pt idx="331472">9</cx:pt>
          <cx:pt idx="331473">13</cx:pt>
          <cx:pt idx="331474">24</cx:pt>
          <cx:pt idx="331475">1</cx:pt>
          <cx:pt idx="331476">0</cx:pt>
          <cx:pt idx="331477">1</cx:pt>
          <cx:pt idx="331478">5</cx:pt>
          <cx:pt idx="331479">0</cx:pt>
          <cx:pt idx="331480">8</cx:pt>
          <cx:pt idx="331481">0</cx:pt>
          <cx:pt idx="331482">45</cx:pt>
          <cx:pt idx="331483">48</cx:pt>
          <cx:pt idx="331484">8</cx:pt>
          <cx:pt idx="331485">12</cx:pt>
          <cx:pt idx="331486">1</cx:pt>
          <cx:pt idx="331487">28</cx:pt>
          <cx:pt idx="331488">1</cx:pt>
          <cx:pt idx="331489">0</cx:pt>
          <cx:pt idx="331490">0</cx:pt>
          <cx:pt idx="331491">60</cx:pt>
          <cx:pt idx="331492">4</cx:pt>
          <cx:pt idx="331493">91</cx:pt>
          <cx:pt idx="331494">6</cx:pt>
          <cx:pt idx="331495">13</cx:pt>
          <cx:pt idx="331496">142</cx:pt>
          <cx:pt idx="331497">46</cx:pt>
          <cx:pt idx="331498">0</cx:pt>
          <cx:pt idx="331499">8</cx:pt>
          <cx:pt idx="331500">0</cx:pt>
          <cx:pt idx="331501">1</cx:pt>
          <cx:pt idx="331502">0</cx:pt>
          <cx:pt idx="331503">4</cx:pt>
          <cx:pt idx="331504">0</cx:pt>
          <cx:pt idx="331505">7</cx:pt>
          <cx:pt idx="331506">4</cx:pt>
          <cx:pt idx="331507">41</cx:pt>
          <cx:pt idx="331508">18</cx:pt>
          <cx:pt idx="331509">5</cx:pt>
          <cx:pt idx="331510">118</cx:pt>
          <cx:pt idx="331511">10</cx:pt>
          <cx:pt idx="331512">42</cx:pt>
          <cx:pt idx="331513">60</cx:pt>
          <cx:pt idx="331514">6</cx:pt>
          <cx:pt idx="331515">8</cx:pt>
          <cx:pt idx="331516">14</cx:pt>
          <cx:pt idx="331517">0</cx:pt>
          <cx:pt idx="331518">16</cx:pt>
          <cx:pt idx="331519">0</cx:pt>
          <cx:pt idx="331520">111</cx:pt>
          <cx:pt idx="331521">33</cx:pt>
          <cx:pt idx="331522">16</cx:pt>
          <cx:pt idx="331523">5</cx:pt>
          <cx:pt idx="331524">1</cx:pt>
          <cx:pt idx="331525">8</cx:pt>
          <cx:pt idx="331526">21</cx:pt>
          <cx:pt idx="331527">0</cx:pt>
          <cx:pt idx="331528">0</cx:pt>
          <cx:pt idx="331529">0</cx:pt>
          <cx:pt idx="331530">7</cx:pt>
          <cx:pt idx="331531">21</cx:pt>
          <cx:pt idx="331532">7</cx:pt>
          <cx:pt idx="331533">207</cx:pt>
          <cx:pt idx="331534">0</cx:pt>
          <cx:pt idx="331535">0</cx:pt>
          <cx:pt idx="331536">0</cx:pt>
          <cx:pt idx="331537">55</cx:pt>
          <cx:pt idx="331538">12</cx:pt>
          <cx:pt idx="331539">217</cx:pt>
          <cx:pt idx="331540">149</cx:pt>
          <cx:pt idx="331541">14</cx:pt>
          <cx:pt idx="331542">0</cx:pt>
          <cx:pt idx="331543">0</cx:pt>
          <cx:pt idx="331544">0</cx:pt>
          <cx:pt idx="331545">3</cx:pt>
          <cx:pt idx="331546">198</cx:pt>
          <cx:pt idx="331547">0</cx:pt>
          <cx:pt idx="331548">1</cx:pt>
          <cx:pt idx="331549">20</cx:pt>
          <cx:pt idx="331550">46</cx:pt>
          <cx:pt idx="331551">43</cx:pt>
          <cx:pt idx="331552">139</cx:pt>
          <cx:pt idx="331553">25</cx:pt>
          <cx:pt idx="331554">1</cx:pt>
          <cx:pt idx="331555">0</cx:pt>
          <cx:pt idx="331556">10</cx:pt>
          <cx:pt idx="331557">1</cx:pt>
          <cx:pt idx="331558">0</cx:pt>
          <cx:pt idx="331559">1</cx:pt>
          <cx:pt idx="331560">3</cx:pt>
          <cx:pt idx="331561">4</cx:pt>
          <cx:pt idx="331562">25</cx:pt>
          <cx:pt idx="331563">1</cx:pt>
          <cx:pt idx="331564">27</cx:pt>
          <cx:pt idx="331565">176</cx:pt>
          <cx:pt idx="331566">6</cx:pt>
          <cx:pt idx="331567">9</cx:pt>
          <cx:pt idx="331568">4</cx:pt>
          <cx:pt idx="331569">4</cx:pt>
          <cx:pt idx="331570">8</cx:pt>
          <cx:pt idx="331571">233</cx:pt>
          <cx:pt idx="331572">5</cx:pt>
          <cx:pt idx="331573">10</cx:pt>
          <cx:pt idx="331574">20</cx:pt>
          <cx:pt idx="331575">0</cx:pt>
          <cx:pt idx="331576">13</cx:pt>
          <cx:pt idx="331577">28</cx:pt>
          <cx:pt idx="331578">69</cx:pt>
          <cx:pt idx="331579">13</cx:pt>
          <cx:pt idx="331580">9</cx:pt>
          <cx:pt idx="331581">28</cx:pt>
          <cx:pt idx="331582">12</cx:pt>
          <cx:pt idx="331583">3</cx:pt>
          <cx:pt idx="331584">0</cx:pt>
          <cx:pt idx="331585">180</cx:pt>
          <cx:pt idx="331586">0</cx:pt>
          <cx:pt idx="331587">0</cx:pt>
          <cx:pt idx="331588">1</cx:pt>
          <cx:pt idx="331589">0</cx:pt>
          <cx:pt idx="331590">1</cx:pt>
          <cx:pt idx="331591">0</cx:pt>
          <cx:pt idx="331592">7</cx:pt>
          <cx:pt idx="331593">0</cx:pt>
          <cx:pt idx="331594">0</cx:pt>
          <cx:pt idx="331595">14</cx:pt>
          <cx:pt idx="331596">49</cx:pt>
          <cx:pt idx="331597">25</cx:pt>
          <cx:pt idx="331598">14</cx:pt>
          <cx:pt idx="331599">147</cx:pt>
          <cx:pt idx="331600">16</cx:pt>
          <cx:pt idx="331601">11</cx:pt>
          <cx:pt idx="331602">119</cx:pt>
          <cx:pt idx="331603">0</cx:pt>
          <cx:pt idx="331604">1</cx:pt>
          <cx:pt idx="331605">7</cx:pt>
          <cx:pt idx="331606">4</cx:pt>
          <cx:pt idx="331607">0</cx:pt>
          <cx:pt idx="331608">589</cx:pt>
          <cx:pt idx="331609">1</cx:pt>
          <cx:pt idx="331610">129</cx:pt>
          <cx:pt idx="331611">30</cx:pt>
          <cx:pt idx="331612">1</cx:pt>
          <cx:pt idx="331613">0</cx:pt>
          <cx:pt idx="331614">27</cx:pt>
          <cx:pt idx="331615">2</cx:pt>
          <cx:pt idx="331616">0</cx:pt>
          <cx:pt idx="331617">7</cx:pt>
          <cx:pt idx="331618">79</cx:pt>
          <cx:pt idx="331619">8</cx:pt>
          <cx:pt idx="331620">128</cx:pt>
          <cx:pt idx="331621">49</cx:pt>
          <cx:pt idx="331622">8</cx:pt>
          <cx:pt idx="331623">0</cx:pt>
          <cx:pt idx="331624">17</cx:pt>
          <cx:pt idx="331625">187</cx:pt>
          <cx:pt idx="331626">16</cx:pt>
          <cx:pt idx="331627">191</cx:pt>
          <cx:pt idx="331628">136</cx:pt>
          <cx:pt idx="331629">4</cx:pt>
          <cx:pt idx="331630">9</cx:pt>
          <cx:pt idx="331631">22</cx:pt>
          <cx:pt idx="331632">39</cx:pt>
          <cx:pt idx="331633">61</cx:pt>
          <cx:pt idx="331634">7</cx:pt>
          <cx:pt idx="331635">0</cx:pt>
          <cx:pt idx="331636">0</cx:pt>
          <cx:pt idx="331637">58</cx:pt>
          <cx:pt idx="331638">51</cx:pt>
          <cx:pt idx="331639">15</cx:pt>
          <cx:pt idx="331640">29</cx:pt>
          <cx:pt idx="331641">6</cx:pt>
          <cx:pt idx="331642">388</cx:pt>
          <cx:pt idx="331643">0</cx:pt>
          <cx:pt idx="331644">219</cx:pt>
          <cx:pt idx="331645">88</cx:pt>
          <cx:pt idx="331646">131</cx:pt>
          <cx:pt idx="331647">1</cx:pt>
          <cx:pt idx="331648">432</cx:pt>
          <cx:pt idx="331649">0</cx:pt>
          <cx:pt idx="331650">0</cx:pt>
          <cx:pt idx="331651">54</cx:pt>
          <cx:pt idx="331652">5</cx:pt>
          <cx:pt idx="331653">12</cx:pt>
          <cx:pt idx="331654">1</cx:pt>
          <cx:pt idx="331655">1</cx:pt>
          <cx:pt idx="331656">0</cx:pt>
          <cx:pt idx="331657">0</cx:pt>
          <cx:pt idx="331658">0</cx:pt>
          <cx:pt idx="331659">89</cx:pt>
          <cx:pt idx="331660">37</cx:pt>
          <cx:pt idx="331661">0</cx:pt>
          <cx:pt idx="331662">0</cx:pt>
          <cx:pt idx="331663">283</cx:pt>
          <cx:pt idx="331664">1</cx:pt>
          <cx:pt idx="331665">4</cx:pt>
          <cx:pt idx="331666">133</cx:pt>
          <cx:pt idx="331667">71</cx:pt>
          <cx:pt idx="331668">0</cx:pt>
          <cx:pt idx="331669">6</cx:pt>
          <cx:pt idx="331670">28</cx:pt>
          <cx:pt idx="331671">11</cx:pt>
          <cx:pt idx="331672">6</cx:pt>
          <cx:pt idx="331673">0</cx:pt>
          <cx:pt idx="331674">30</cx:pt>
          <cx:pt idx="331675">42</cx:pt>
          <cx:pt idx="331676">31</cx:pt>
          <cx:pt idx="331677">1</cx:pt>
          <cx:pt idx="331678">0</cx:pt>
          <cx:pt idx="331679">0</cx:pt>
          <cx:pt idx="331680">0</cx:pt>
          <cx:pt idx="331681">0</cx:pt>
          <cx:pt idx="331682">0</cx:pt>
          <cx:pt idx="331683">0</cx:pt>
          <cx:pt idx="331684">85</cx:pt>
          <cx:pt idx="331685">1</cx:pt>
          <cx:pt idx="331686">20</cx:pt>
          <cx:pt idx="331687">34</cx:pt>
          <cx:pt idx="331688">36</cx:pt>
          <cx:pt idx="331689">0</cx:pt>
          <cx:pt idx="331690">0</cx:pt>
          <cx:pt idx="331691">0</cx:pt>
          <cx:pt idx="331692">0</cx:pt>
          <cx:pt idx="331693">119</cx:pt>
          <cx:pt idx="331694">0</cx:pt>
          <cx:pt idx="331695">0</cx:pt>
          <cx:pt idx="331696">0</cx:pt>
          <cx:pt idx="331697">0</cx:pt>
          <cx:pt idx="331698">1</cx:pt>
          <cx:pt idx="331699">26</cx:pt>
          <cx:pt idx="331700">1</cx:pt>
          <cx:pt idx="331701">273</cx:pt>
          <cx:pt idx="331702">1</cx:pt>
          <cx:pt idx="331703">9</cx:pt>
          <cx:pt idx="331704">7</cx:pt>
          <cx:pt idx="331705">6</cx:pt>
          <cx:pt idx="331706">351</cx:pt>
          <cx:pt idx="331707">193</cx:pt>
          <cx:pt idx="331708">8</cx:pt>
          <cx:pt idx="331709">0</cx:pt>
          <cx:pt idx="331710">1</cx:pt>
          <cx:pt idx="331711">85</cx:pt>
          <cx:pt idx="331712">0</cx:pt>
          <cx:pt idx="331713">13</cx:pt>
          <cx:pt idx="331714">66</cx:pt>
          <cx:pt idx="331715">19</cx:pt>
          <cx:pt idx="331716">2</cx:pt>
          <cx:pt idx="331717">143</cx:pt>
          <cx:pt idx="331718">54</cx:pt>
          <cx:pt idx="331719">98</cx:pt>
          <cx:pt idx="331720">735</cx:pt>
          <cx:pt idx="331721">3</cx:pt>
          <cx:pt idx="331722">42</cx:pt>
          <cx:pt idx="331723">54</cx:pt>
          <cx:pt idx="331724">0</cx:pt>
          <cx:pt idx="331725">0</cx:pt>
          <cx:pt idx="331726">0</cx:pt>
          <cx:pt idx="331727">1</cx:pt>
          <cx:pt idx="331728">49</cx:pt>
          <cx:pt idx="331729">0</cx:pt>
          <cx:pt idx="331730">36</cx:pt>
          <cx:pt idx="331731">6</cx:pt>
          <cx:pt idx="331732">39</cx:pt>
          <cx:pt idx="331733">98</cx:pt>
          <cx:pt idx="331734">0</cx:pt>
          <cx:pt idx="331735">0</cx:pt>
          <cx:pt idx="331736">26</cx:pt>
          <cx:pt idx="331737">5</cx:pt>
          <cx:pt idx="331738">0</cx:pt>
          <cx:pt idx="331739">127</cx:pt>
          <cx:pt idx="331740">2</cx:pt>
          <cx:pt idx="331741">137</cx:pt>
          <cx:pt idx="331742">347</cx:pt>
          <cx:pt idx="331743">98</cx:pt>
          <cx:pt idx="331744">55</cx:pt>
          <cx:pt idx="331745">5</cx:pt>
          <cx:pt idx="331746">0</cx:pt>
          <cx:pt idx="331747">0</cx:pt>
          <cx:pt idx="331748">50</cx:pt>
          <cx:pt idx="331749">7</cx:pt>
          <cx:pt idx="331750">6</cx:pt>
          <cx:pt idx="331751">85</cx:pt>
          <cx:pt idx="331752">80</cx:pt>
          <cx:pt idx="331753">97</cx:pt>
          <cx:pt idx="331754">22</cx:pt>
          <cx:pt idx="331755">7</cx:pt>
          <cx:pt idx="331756">22</cx:pt>
          <cx:pt idx="331757">0</cx:pt>
          <cx:pt idx="331758">67</cx:pt>
          <cx:pt idx="331759">0</cx:pt>
          <cx:pt idx="331760">161</cx:pt>
          <cx:pt idx="331761">25</cx:pt>
          <cx:pt idx="331762">7</cx:pt>
          <cx:pt idx="331763">0</cx:pt>
          <cx:pt idx="331764">2</cx:pt>
          <cx:pt idx="331765">25</cx:pt>
          <cx:pt idx="331766">110</cx:pt>
          <cx:pt idx="331767">12</cx:pt>
          <cx:pt idx="331768">3</cx:pt>
          <cx:pt idx="331769">76</cx:pt>
          <cx:pt idx="331770">30</cx:pt>
          <cx:pt idx="331771">0</cx:pt>
          <cx:pt idx="331772">54</cx:pt>
          <cx:pt idx="331773">101</cx:pt>
          <cx:pt idx="331774">150</cx:pt>
          <cx:pt idx="331775">28</cx:pt>
          <cx:pt idx="331776">49</cx:pt>
          <cx:pt idx="331777">0</cx:pt>
          <cx:pt idx="331778">20</cx:pt>
          <cx:pt idx="331779">81</cx:pt>
          <cx:pt idx="331780">0</cx:pt>
          <cx:pt idx="331781">0</cx:pt>
          <cx:pt idx="331782">1</cx:pt>
          <cx:pt idx="331783">3</cx:pt>
          <cx:pt idx="331784">10</cx:pt>
          <cx:pt idx="331785">0</cx:pt>
          <cx:pt idx="331786">15</cx:pt>
          <cx:pt idx="331787">70</cx:pt>
          <cx:pt idx="331788">27</cx:pt>
          <cx:pt idx="331789">469</cx:pt>
          <cx:pt idx="331790">37</cx:pt>
          <cx:pt idx="331791">0</cx:pt>
          <cx:pt idx="331792">1</cx:pt>
          <cx:pt idx="331793">16</cx:pt>
          <cx:pt idx="331794">0</cx:pt>
          <cx:pt idx="331795">0</cx:pt>
          <cx:pt idx="331796">11</cx:pt>
          <cx:pt idx="331797">7</cx:pt>
          <cx:pt idx="331798">0</cx:pt>
          <cx:pt idx="331799">0</cx:pt>
          <cx:pt idx="331800">101</cx:pt>
          <cx:pt idx="331801">3</cx:pt>
          <cx:pt idx="331802">18</cx:pt>
          <cx:pt idx="331803">125</cx:pt>
          <cx:pt idx="331804">38</cx:pt>
          <cx:pt idx="331805">0</cx:pt>
          <cx:pt idx="331806">5</cx:pt>
          <cx:pt idx="331807">41</cx:pt>
          <cx:pt idx="331808">3</cx:pt>
          <cx:pt idx="331809">0</cx:pt>
          <cx:pt idx="331810">2</cx:pt>
          <cx:pt idx="331811">38</cx:pt>
          <cx:pt idx="331812">25</cx:pt>
          <cx:pt idx="331813">1</cx:pt>
          <cx:pt idx="331814">3</cx:pt>
          <cx:pt idx="331815">1</cx:pt>
          <cx:pt idx="331816">0</cx:pt>
          <cx:pt idx="331817">3</cx:pt>
          <cx:pt idx="331818">2</cx:pt>
          <cx:pt idx="331819">29</cx:pt>
          <cx:pt idx="331820">1</cx:pt>
          <cx:pt idx="331821">6</cx:pt>
          <cx:pt idx="331822">45</cx:pt>
          <cx:pt idx="331823">18</cx:pt>
          <cx:pt idx="331824">1</cx:pt>
          <cx:pt idx="331825">0</cx:pt>
          <cx:pt idx="331826">91</cx:pt>
          <cx:pt idx="331827">155</cx:pt>
          <cx:pt idx="331828">2</cx:pt>
          <cx:pt idx="331829">45</cx:pt>
          <cx:pt idx="331830">138</cx:pt>
          <cx:pt idx="331831">0</cx:pt>
          <cx:pt idx="331832">2</cx:pt>
          <cx:pt idx="331833">2</cx:pt>
          <cx:pt idx="331834">0</cx:pt>
          <cx:pt idx="331835">6</cx:pt>
          <cx:pt idx="331836">365</cx:pt>
          <cx:pt idx="331837">0</cx:pt>
          <cx:pt idx="331838">2</cx:pt>
          <cx:pt idx="331839">9</cx:pt>
          <cx:pt idx="331840">20</cx:pt>
          <cx:pt idx="331841">6</cx:pt>
          <cx:pt idx="331842">19</cx:pt>
          <cx:pt idx="331843">38</cx:pt>
          <cx:pt idx="331844">0</cx:pt>
          <cx:pt idx="331845">23</cx:pt>
          <cx:pt idx="331846">1</cx:pt>
          <cx:pt idx="331847">121</cx:pt>
          <cx:pt idx="331848">29</cx:pt>
          <cx:pt idx="331849">108</cx:pt>
          <cx:pt idx="331850">13</cx:pt>
          <cx:pt idx="331851">0</cx:pt>
          <cx:pt idx="331852">21</cx:pt>
          <cx:pt idx="331853">210</cx:pt>
          <cx:pt idx="331854">60</cx:pt>
          <cx:pt idx="331855">16</cx:pt>
          <cx:pt idx="331856">37</cx:pt>
          <cx:pt idx="331857">254</cx:pt>
          <cx:pt idx="331858">34</cx:pt>
          <cx:pt idx="331859">0</cx:pt>
          <cx:pt idx="331860">3</cx:pt>
          <cx:pt idx="331861">15</cx:pt>
          <cx:pt idx="331862">1</cx:pt>
          <cx:pt idx="331863">32</cx:pt>
          <cx:pt idx="331864">161</cx:pt>
          <cx:pt idx="331865">97</cx:pt>
          <cx:pt idx="331866">60</cx:pt>
          <cx:pt idx="331867">0</cx:pt>
          <cx:pt idx="331868">0</cx:pt>
          <cx:pt idx="331869">1</cx:pt>
          <cx:pt idx="331870">1</cx:pt>
          <cx:pt idx="331871">29</cx:pt>
          <cx:pt idx="331872">44</cx:pt>
          <cx:pt idx="331873">13</cx:pt>
          <cx:pt idx="331874">51</cx:pt>
          <cx:pt idx="331875">0</cx:pt>
          <cx:pt idx="331876">0</cx:pt>
          <cx:pt idx="331877">23</cx:pt>
          <cx:pt idx="331878">0</cx:pt>
          <cx:pt idx="331879">1</cx:pt>
          <cx:pt idx="331880">23</cx:pt>
          <cx:pt idx="331881">17</cx:pt>
          <cx:pt idx="331882">6</cx:pt>
          <cx:pt idx="331883">66</cx:pt>
          <cx:pt idx="331884">0</cx:pt>
          <cx:pt idx="331885">0</cx:pt>
          <cx:pt idx="331886">0</cx:pt>
          <cx:pt idx="331887">7</cx:pt>
          <cx:pt idx="331888">1</cx:pt>
          <cx:pt idx="331889">1</cx:pt>
          <cx:pt idx="331890">10</cx:pt>
          <cx:pt idx="331891">6</cx:pt>
          <cx:pt idx="331892">1</cx:pt>
          <cx:pt idx="331893">9</cx:pt>
          <cx:pt idx="331894">0</cx:pt>
          <cx:pt idx="331895">0</cx:pt>
          <cx:pt idx="331896">67</cx:pt>
          <cx:pt idx="331897">201</cx:pt>
          <cx:pt idx="331898">615</cx:pt>
          <cx:pt idx="331899">0</cx:pt>
          <cx:pt idx="331900">0</cx:pt>
          <cx:pt idx="331901">0</cx:pt>
          <cx:pt idx="331902">23</cx:pt>
          <cx:pt idx="331903">20</cx:pt>
          <cx:pt idx="331904">56</cx:pt>
          <cx:pt idx="331905">7</cx:pt>
          <cx:pt idx="331906">727</cx:pt>
          <cx:pt idx="331907">0</cx:pt>
          <cx:pt idx="331908">0</cx:pt>
          <cx:pt idx="331909">27</cx:pt>
          <cx:pt idx="331910">1</cx:pt>
          <cx:pt idx="331911">25</cx:pt>
          <cx:pt idx="331912">0</cx:pt>
          <cx:pt idx="331913">0</cx:pt>
          <cx:pt idx="331914">0</cx:pt>
          <cx:pt idx="331915">5</cx:pt>
          <cx:pt idx="331916">5</cx:pt>
          <cx:pt idx="331917">468</cx:pt>
          <cx:pt idx="331918">10</cx:pt>
          <cx:pt idx="331919">0</cx:pt>
          <cx:pt idx="331920">0</cx:pt>
          <cx:pt idx="331921">3</cx:pt>
          <cx:pt idx="331922">6</cx:pt>
          <cx:pt idx="331923">1</cx:pt>
          <cx:pt idx="331924">1</cx:pt>
          <cx:pt idx="331925">1</cx:pt>
          <cx:pt idx="331926">0</cx:pt>
          <cx:pt idx="331927">18</cx:pt>
          <cx:pt idx="331928">0</cx:pt>
          <cx:pt idx="331929">218</cx:pt>
          <cx:pt idx="331930">4</cx:pt>
          <cx:pt idx="331931">0</cx:pt>
          <cx:pt idx="331932">0</cx:pt>
          <cx:pt idx="331933">0</cx:pt>
          <cx:pt idx="331934">0</cx:pt>
          <cx:pt idx="331935">0</cx:pt>
          <cx:pt idx="331936">0</cx:pt>
          <cx:pt idx="331937">0</cx:pt>
          <cx:pt idx="331938">0</cx:pt>
          <cx:pt idx="331939">1</cx:pt>
          <cx:pt idx="331940">0</cx:pt>
          <cx:pt idx="331941">0</cx:pt>
          <cx:pt idx="331942">1</cx:pt>
          <cx:pt idx="331943">0</cx:pt>
          <cx:pt idx="331944">0</cx:pt>
          <cx:pt idx="331945">0</cx:pt>
          <cx:pt idx="331946">0</cx:pt>
          <cx:pt idx="331947">1</cx:pt>
          <cx:pt idx="331948">10</cx:pt>
          <cx:pt idx="331949">2</cx:pt>
          <cx:pt idx="331950">3</cx:pt>
          <cx:pt idx="331951">11</cx:pt>
          <cx:pt idx="331952">6</cx:pt>
          <cx:pt idx="331953">8</cx:pt>
          <cx:pt idx="331954">0</cx:pt>
          <cx:pt idx="331955">1</cx:pt>
          <cx:pt idx="331956">146</cx:pt>
          <cx:pt idx="331957">1</cx:pt>
          <cx:pt idx="331958">238</cx:pt>
          <cx:pt idx="331959">49</cx:pt>
          <cx:pt idx="331960">12</cx:pt>
          <cx:pt idx="331961">0</cx:pt>
          <cx:pt idx="331962">34</cx:pt>
          <cx:pt idx="331963">915</cx:pt>
          <cx:pt idx="331964">14</cx:pt>
          <cx:pt idx="331965">2</cx:pt>
          <cx:pt idx="331966">26</cx:pt>
          <cx:pt idx="331967">309</cx:pt>
          <cx:pt idx="331968">3</cx:pt>
          <cx:pt idx="331969">1</cx:pt>
          <cx:pt idx="331970">40</cx:pt>
          <cx:pt idx="331971">171</cx:pt>
          <cx:pt idx="331972">11</cx:pt>
          <cx:pt idx="331973">13</cx:pt>
          <cx:pt idx="331974">0</cx:pt>
          <cx:pt idx="331975">28</cx:pt>
          <cx:pt idx="331976">1</cx:pt>
          <cx:pt idx="331977">0</cx:pt>
          <cx:pt idx="331978">0</cx:pt>
          <cx:pt idx="331979">7</cx:pt>
          <cx:pt idx="331980">364</cx:pt>
          <cx:pt idx="331981">130</cx:pt>
          <cx:pt idx="331982">175</cx:pt>
          <cx:pt idx="331983">40</cx:pt>
          <cx:pt idx="331984">7</cx:pt>
          <cx:pt idx="331985">11</cx:pt>
          <cx:pt idx="331986">31</cx:pt>
          <cx:pt idx="331987">0</cx:pt>
          <cx:pt idx="331988">27</cx:pt>
          <cx:pt idx="331989">76</cx:pt>
          <cx:pt idx="331990">102</cx:pt>
          <cx:pt idx="331991">216</cx:pt>
          <cx:pt idx="331992">71</cx:pt>
          <cx:pt idx="331993">6</cx:pt>
          <cx:pt idx="331994">637</cx:pt>
          <cx:pt idx="331995">5</cx:pt>
          <cx:pt idx="331996">1</cx:pt>
          <cx:pt idx="331997">0</cx:pt>
          <cx:pt idx="331998">0</cx:pt>
          <cx:pt idx="331999">4</cx:pt>
          <cx:pt idx="332000">39</cx:pt>
          <cx:pt idx="332001">0</cx:pt>
          <cx:pt idx="332002">5</cx:pt>
          <cx:pt idx="332003">71</cx:pt>
          <cx:pt idx="332004">0</cx:pt>
          <cx:pt idx="332005">5</cx:pt>
          <cx:pt idx="332006">62</cx:pt>
          <cx:pt idx="332007">6</cx:pt>
          <cx:pt idx="332008">0</cx:pt>
          <cx:pt idx="332009">0</cx:pt>
          <cx:pt idx="332010">0</cx:pt>
          <cx:pt idx="332011">1</cx:pt>
          <cx:pt idx="332012">16</cx:pt>
          <cx:pt idx="332013">1</cx:pt>
          <cx:pt idx="332014">0</cx:pt>
          <cx:pt idx="332015">0</cx:pt>
          <cx:pt idx="332016">7</cx:pt>
          <cx:pt idx="332017">125</cx:pt>
          <cx:pt idx="332018">1</cx:pt>
          <cx:pt idx="332019">28</cx:pt>
          <cx:pt idx="332020">0</cx:pt>
          <cx:pt idx="332021">70</cx:pt>
          <cx:pt idx="332022">18</cx:pt>
          <cx:pt idx="332023">1</cx:pt>
          <cx:pt idx="332024">1</cx:pt>
          <cx:pt idx="332025">6</cx:pt>
          <cx:pt idx="332026">15</cx:pt>
          <cx:pt idx="332027">117</cx:pt>
          <cx:pt idx="332028">15</cx:pt>
          <cx:pt idx="332029">148</cx:pt>
          <cx:pt idx="332030">39</cx:pt>
          <cx:pt idx="332031">3</cx:pt>
          <cx:pt idx="332032">1</cx:pt>
          <cx:pt idx="332033">13</cx:pt>
          <cx:pt idx="332034">42</cx:pt>
          <cx:pt idx="332035">0</cx:pt>
          <cx:pt idx="332036">18</cx:pt>
          <cx:pt idx="332037">152</cx:pt>
          <cx:pt idx="332038">30</cx:pt>
          <cx:pt idx="332039">79</cx:pt>
          <cx:pt idx="332040">0</cx:pt>
          <cx:pt idx="332041">0</cx:pt>
          <cx:pt idx="332042">18</cx:pt>
          <cx:pt idx="332043">1</cx:pt>
          <cx:pt idx="332044">3</cx:pt>
          <cx:pt idx="332045">0</cx:pt>
          <cx:pt idx="332046">19</cx:pt>
          <cx:pt idx="332047">0</cx:pt>
          <cx:pt idx="332048">133</cx:pt>
          <cx:pt idx="332049">150</cx:pt>
          <cx:pt idx="332050">264</cx:pt>
          <cx:pt idx="332051">72</cx:pt>
          <cx:pt idx="332052">0</cx:pt>
          <cx:pt idx="332053">6</cx:pt>
          <cx:pt idx="332054">2</cx:pt>
          <cx:pt idx="332055">1</cx:pt>
          <cx:pt idx="332056">0</cx:pt>
          <cx:pt idx="332057">0</cx:pt>
          <cx:pt idx="332058">0</cx:pt>
          <cx:pt idx="332059">0</cx:pt>
          <cx:pt idx="332060">0</cx:pt>
          <cx:pt idx="332061">2</cx:pt>
          <cx:pt idx="332062">0</cx:pt>
          <cx:pt idx="332063">3</cx:pt>
          <cx:pt idx="332064">0</cx:pt>
          <cx:pt idx="332065">6</cx:pt>
          <cx:pt idx="332066">0</cx:pt>
          <cx:pt idx="332067">110</cx:pt>
          <cx:pt idx="332068">57</cx:pt>
          <cx:pt idx="332069">124</cx:pt>
          <cx:pt idx="332070">2</cx:pt>
          <cx:pt idx="332071">0</cx:pt>
          <cx:pt idx="332072">1</cx:pt>
          <cx:pt idx="332073">9</cx:pt>
          <cx:pt idx="332074">133</cx:pt>
          <cx:pt idx="332075">6</cx:pt>
          <cx:pt idx="332076">104</cx:pt>
          <cx:pt idx="332077">30</cx:pt>
          <cx:pt idx="332078">6</cx:pt>
          <cx:pt idx="332079">34</cx:pt>
          <cx:pt idx="332080">0</cx:pt>
          <cx:pt idx="332081">0</cx:pt>
          <cx:pt idx="332082">0</cx:pt>
          <cx:pt idx="332083">35</cx:pt>
          <cx:pt idx="332084">1</cx:pt>
          <cx:pt idx="332085">106</cx:pt>
          <cx:pt idx="332086">1</cx:pt>
          <cx:pt idx="332087">137</cx:pt>
          <cx:pt idx="332088">55</cx:pt>
          <cx:pt idx="332089">27</cx:pt>
          <cx:pt idx="332090">51</cx:pt>
          <cx:pt idx="332091">0</cx:pt>
          <cx:pt idx="332092">0</cx:pt>
          <cx:pt idx="332093">8</cx:pt>
          <cx:pt idx="332094">0</cx:pt>
          <cx:pt idx="332095">4</cx:pt>
          <cx:pt idx="332096">0</cx:pt>
          <cx:pt idx="332097">1</cx:pt>
          <cx:pt idx="332098">0</cx:pt>
          <cx:pt idx="332099">1</cx:pt>
          <cx:pt idx="332100">0</cx:pt>
          <cx:pt idx="332101">7</cx:pt>
          <cx:pt idx="332102">0</cx:pt>
          <cx:pt idx="332103">1</cx:pt>
          <cx:pt idx="332104">45</cx:pt>
          <cx:pt idx="332105">0</cx:pt>
          <cx:pt idx="332106">560</cx:pt>
          <cx:pt idx="332107">0</cx:pt>
          <cx:pt idx="332108">0</cx:pt>
          <cx:pt idx="332109">0</cx:pt>
          <cx:pt idx="332110">35</cx:pt>
          <cx:pt idx="332111">1</cx:pt>
          <cx:pt idx="332112">0</cx:pt>
          <cx:pt idx="332113">97</cx:pt>
          <cx:pt idx="332114">125</cx:pt>
          <cx:pt idx="332115">27</cx:pt>
          <cx:pt idx="332116">281</cx:pt>
          <cx:pt idx="332117">20</cx:pt>
          <cx:pt idx="332118">0</cx:pt>
          <cx:pt idx="332119">2</cx:pt>
          <cx:pt idx="332120">1</cx:pt>
          <cx:pt idx="332121">0</cx:pt>
          <cx:pt idx="332122">22</cx:pt>
          <cx:pt idx="332123">118</cx:pt>
          <cx:pt idx="332124">0</cx:pt>
          <cx:pt idx="332125">5</cx:pt>
          <cx:pt idx="332126">5</cx:pt>
          <cx:pt idx="332127">94</cx:pt>
          <cx:pt idx="332128">94</cx:pt>
          <cx:pt idx="332129">0</cx:pt>
          <cx:pt idx="332130">0</cx:pt>
          <cx:pt idx="332131">17</cx:pt>
          <cx:pt idx="332132">0</cx:pt>
          <cx:pt idx="332133">33</cx:pt>
          <cx:pt idx="332134">3</cx:pt>
          <cx:pt idx="332135">93</cx:pt>
          <cx:pt idx="332136">16</cx:pt>
          <cx:pt idx="332137">14</cx:pt>
          <cx:pt idx="332138">1</cx:pt>
          <cx:pt idx="332139">91</cx:pt>
          <cx:pt idx="332140">64</cx:pt>
          <cx:pt idx="332141">12</cx:pt>
          <cx:pt idx="332142">6</cx:pt>
          <cx:pt idx="332143">0</cx:pt>
          <cx:pt idx="332144">53</cx:pt>
          <cx:pt idx="332145">0</cx:pt>
          <cx:pt idx="332146">0</cx:pt>
          <cx:pt idx="332147">28</cx:pt>
          <cx:pt idx="332148">0</cx:pt>
          <cx:pt idx="332149">98</cx:pt>
          <cx:pt idx="332150">3</cx:pt>
          <cx:pt idx="332151">31</cx:pt>
          <cx:pt idx="332152">21</cx:pt>
          <cx:pt idx="332153">0</cx:pt>
          <cx:pt idx="332154">0</cx:pt>
          <cx:pt idx="332155">42</cx:pt>
          <cx:pt idx="332156">0</cx:pt>
          <cx:pt idx="332157">0</cx:pt>
          <cx:pt idx="332158">0</cx:pt>
          <cx:pt idx="332159">0</cx:pt>
          <cx:pt idx="332160">0</cx:pt>
          <cx:pt idx="332161">8</cx:pt>
          <cx:pt idx="332162">1</cx:pt>
          <cx:pt idx="332163">1</cx:pt>
          <cx:pt idx="332164">17</cx:pt>
          <cx:pt idx="332165">13</cx:pt>
          <cx:pt idx="332166">9</cx:pt>
          <cx:pt idx="332167">14</cx:pt>
          <cx:pt idx="332168">0</cx:pt>
          <cx:pt idx="332169">0</cx:pt>
          <cx:pt idx="332170">26</cx:pt>
          <cx:pt idx="332171">0</cx:pt>
          <cx:pt idx="332172">51</cx:pt>
          <cx:pt idx="332173">49</cx:pt>
          <cx:pt idx="332174">0</cx:pt>
          <cx:pt idx="332175">0</cx:pt>
          <cx:pt idx="332176">1</cx:pt>
          <cx:pt idx="332177">4</cx:pt>
          <cx:pt idx="332178">13</cx:pt>
          <cx:pt idx="332179">0</cx:pt>
          <cx:pt idx="332180">7</cx:pt>
          <cx:pt idx="332181">0</cx:pt>
          <cx:pt idx="332182">0</cx:pt>
          <cx:pt idx="332183">11</cx:pt>
          <cx:pt idx="332184">0</cx:pt>
          <cx:pt idx="332185">1</cx:pt>
          <cx:pt idx="332186">1</cx:pt>
          <cx:pt idx="332187">1</cx:pt>
          <cx:pt idx="332188">15</cx:pt>
          <cx:pt idx="332189">10</cx:pt>
          <cx:pt idx="332190">41</cx:pt>
          <cx:pt idx="332191">0</cx:pt>
          <cx:pt idx="332192">132</cx:pt>
          <cx:pt idx="332193">0</cx:pt>
          <cx:pt idx="332194">98</cx:pt>
          <cx:pt idx="332195">1</cx:pt>
          <cx:pt idx="332196">13</cx:pt>
          <cx:pt idx="332197">0</cx:pt>
          <cx:pt idx="332198">60</cx:pt>
          <cx:pt idx="332199">0</cx:pt>
          <cx:pt idx="332200">251</cx:pt>
          <cx:pt idx="332201">32</cx:pt>
          <cx:pt idx="332202">8</cx:pt>
          <cx:pt idx="332203">81</cx:pt>
          <cx:pt idx="332204">41</cx:pt>
          <cx:pt idx="332205">237</cx:pt>
          <cx:pt idx="332206">67</cx:pt>
          <cx:pt idx="332207">0</cx:pt>
          <cx:pt idx="332208">15</cx:pt>
          <cx:pt idx="332209">7</cx:pt>
          <cx:pt idx="332210">4</cx:pt>
          <cx:pt idx="332211">500</cx:pt>
          <cx:pt idx="332212">0</cx:pt>
          <cx:pt idx="332213">1</cx:pt>
          <cx:pt idx="332214">31</cx:pt>
          <cx:pt idx="332215">0</cx:pt>
          <cx:pt idx="332216">2</cx:pt>
          <cx:pt idx="332217">36</cx:pt>
          <cx:pt idx="332218">3</cx:pt>
          <cx:pt idx="332219">0</cx:pt>
          <cx:pt idx="332220">1</cx:pt>
          <cx:pt idx="332221">2</cx:pt>
          <cx:pt idx="332222">70</cx:pt>
          <cx:pt idx="332223">0</cx:pt>
          <cx:pt idx="332224">0</cx:pt>
          <cx:pt idx="332225">0</cx:pt>
          <cx:pt idx="332226">0</cx:pt>
          <cx:pt idx="332227">5</cx:pt>
          <cx:pt idx="332228">103</cx:pt>
          <cx:pt idx="332229">56</cx:pt>
          <cx:pt idx="332230">1</cx:pt>
          <cx:pt idx="332231">7</cx:pt>
          <cx:pt idx="332232">10</cx:pt>
          <cx:pt idx="332233">5</cx:pt>
          <cx:pt idx="332234">1</cx:pt>
          <cx:pt idx="332235">1</cx:pt>
          <cx:pt idx="332236">7</cx:pt>
          <cx:pt idx="332237">147</cx:pt>
          <cx:pt idx="332238">0</cx:pt>
          <cx:pt idx="332239">0</cx:pt>
          <cx:pt idx="332240">13</cx:pt>
          <cx:pt idx="332241">8</cx:pt>
          <cx:pt idx="332242">4</cx:pt>
          <cx:pt idx="332243">15</cx:pt>
          <cx:pt idx="332244">56</cx:pt>
          <cx:pt idx="332245">0</cx:pt>
          <cx:pt idx="332246">45</cx:pt>
          <cx:pt idx="332247">1</cx:pt>
          <cx:pt idx="332248">274</cx:pt>
          <cx:pt idx="332249">168</cx:pt>
          <cx:pt idx="332250">6</cx:pt>
          <cx:pt idx="332251">1</cx:pt>
          <cx:pt idx="332252">69</cx:pt>
          <cx:pt idx="332253">6</cx:pt>
          <cx:pt idx="332254">0</cx:pt>
          <cx:pt idx="332255">70</cx:pt>
          <cx:pt idx="332256">0</cx:pt>
          <cx:pt idx="332257">1</cx:pt>
          <cx:pt idx="332258">3</cx:pt>
          <cx:pt idx="332259">79</cx:pt>
          <cx:pt idx="332260">6</cx:pt>
          <cx:pt idx="332261">9</cx:pt>
          <cx:pt idx="332262">11</cx:pt>
          <cx:pt idx="332263">0</cx:pt>
          <cx:pt idx="332264">6</cx:pt>
          <cx:pt idx="332265">14</cx:pt>
          <cx:pt idx="332266">26</cx:pt>
          <cx:pt idx="332267">96</cx:pt>
          <cx:pt idx="332268">1</cx:pt>
          <cx:pt idx="332269">103</cx:pt>
          <cx:pt idx="332270">25</cx:pt>
          <cx:pt idx="332271">22</cx:pt>
          <cx:pt idx="332272">9</cx:pt>
          <cx:pt idx="332273">8</cx:pt>
          <cx:pt idx="332274">49</cx:pt>
          <cx:pt idx="332275">4</cx:pt>
          <cx:pt idx="332276">66</cx:pt>
          <cx:pt idx="332277">22</cx:pt>
          <cx:pt idx="332278">40</cx:pt>
          <cx:pt idx="332279">0</cx:pt>
          <cx:pt idx="332280">0</cx:pt>
          <cx:pt idx="332281">2</cx:pt>
          <cx:pt idx="332282">3</cx:pt>
          <cx:pt idx="332283">3</cx:pt>
          <cx:pt idx="332284">9</cx:pt>
          <cx:pt idx="332285">3</cx:pt>
          <cx:pt idx="332286">0</cx:pt>
          <cx:pt idx="332287">8</cx:pt>
          <cx:pt idx="332288">1</cx:pt>
          <cx:pt idx="332289">0</cx:pt>
          <cx:pt idx="332290">1</cx:pt>
          <cx:pt idx="332291">2</cx:pt>
          <cx:pt idx="332292">66</cx:pt>
          <cx:pt idx="332293">46</cx:pt>
          <cx:pt idx="332294">367</cx:pt>
          <cx:pt idx="332295">37</cx:pt>
          <cx:pt idx="332296">0</cx:pt>
          <cx:pt idx="332297">27</cx:pt>
          <cx:pt idx="332298">105</cx:pt>
          <cx:pt idx="332299">91</cx:pt>
          <cx:pt idx="332300">7</cx:pt>
          <cx:pt idx="332301">1</cx:pt>
          <cx:pt idx="332302">46</cx:pt>
          <cx:pt idx="332303">51</cx:pt>
          <cx:pt idx="332304">14</cx:pt>
          <cx:pt idx="332305">176</cx:pt>
          <cx:pt idx="332306">333</cx:pt>
          <cx:pt idx="332307">39</cx:pt>
          <cx:pt idx="332308">15</cx:pt>
          <cx:pt idx="332309">10</cx:pt>
          <cx:pt idx="332310">1</cx:pt>
          <cx:pt idx="332311">322</cx:pt>
          <cx:pt idx="332312">0</cx:pt>
          <cx:pt idx="332313">0</cx:pt>
          <cx:pt idx="332314">0</cx:pt>
          <cx:pt idx="332315">0</cx:pt>
          <cx:pt idx="332316">0</cx:pt>
          <cx:pt idx="332317">0</cx:pt>
          <cx:pt idx="332318">0</cx:pt>
          <cx:pt idx="332319">12</cx:pt>
          <cx:pt idx="332320">0</cx:pt>
          <cx:pt idx="332321">17</cx:pt>
          <cx:pt idx="332322">13</cx:pt>
          <cx:pt idx="332323">0</cx:pt>
          <cx:pt idx="332324">73</cx:pt>
          <cx:pt idx="332325">2</cx:pt>
          <cx:pt idx="332326">4</cx:pt>
          <cx:pt idx="332327">0</cx:pt>
          <cx:pt idx="332328">27</cx:pt>
          <cx:pt idx="332329">0</cx:pt>
          <cx:pt idx="332330">0</cx:pt>
          <cx:pt idx="332331">7</cx:pt>
          <cx:pt idx="332332">0</cx:pt>
          <cx:pt idx="332333">6</cx:pt>
          <cx:pt idx="332334">17</cx:pt>
          <cx:pt idx="332335">0</cx:pt>
          <cx:pt idx="332336">0</cx:pt>
          <cx:pt idx="332337">6</cx:pt>
          <cx:pt idx="332338">0</cx:pt>
          <cx:pt idx="332339">0</cx:pt>
          <cx:pt idx="332340">0</cx:pt>
          <cx:pt idx="332341">0</cx:pt>
          <cx:pt idx="332342">80</cx:pt>
          <cx:pt idx="332343">1</cx:pt>
          <cx:pt idx="332344">2</cx:pt>
          <cx:pt idx="332345">21</cx:pt>
          <cx:pt idx="332346">2</cx:pt>
          <cx:pt idx="332347">0</cx:pt>
          <cx:pt idx="332348">1</cx:pt>
          <cx:pt idx="332349">0</cx:pt>
          <cx:pt idx="332350">0</cx:pt>
          <cx:pt idx="332351">18</cx:pt>
          <cx:pt idx="332352">86</cx:pt>
          <cx:pt idx="332353">0</cx:pt>
          <cx:pt idx="332354">6</cx:pt>
          <cx:pt idx="332355">4</cx:pt>
          <cx:pt idx="332356">0</cx:pt>
          <cx:pt idx="332357">3</cx:pt>
          <cx:pt idx="332358">1</cx:pt>
          <cx:pt idx="332359">0</cx:pt>
          <cx:pt idx="332360">0</cx:pt>
          <cx:pt idx="332361">7</cx:pt>
          <cx:pt idx="332362">28</cx:pt>
          <cx:pt idx="332363">15</cx:pt>
          <cx:pt idx="332364">19</cx:pt>
          <cx:pt idx="332365">30</cx:pt>
          <cx:pt idx="332366">6</cx:pt>
          <cx:pt idx="332367">2</cx:pt>
          <cx:pt idx="332368">0</cx:pt>
          <cx:pt idx="332369">0</cx:pt>
          <cx:pt idx="332370">1</cx:pt>
          <cx:pt idx="332371">0</cx:pt>
          <cx:pt idx="332372">0</cx:pt>
          <cx:pt idx="332373">1</cx:pt>
          <cx:pt idx="332374">6</cx:pt>
          <cx:pt idx="332375">0</cx:pt>
          <cx:pt idx="332376">3</cx:pt>
          <cx:pt idx="332377">0</cx:pt>
          <cx:pt idx="332378">0</cx:pt>
          <cx:pt idx="332379">88</cx:pt>
          <cx:pt idx="332380">0</cx:pt>
          <cx:pt idx="332381">20</cx:pt>
          <cx:pt idx="332382">0</cx:pt>
          <cx:pt idx="332383">1</cx:pt>
          <cx:pt idx="332384">0</cx:pt>
          <cx:pt idx="332385">1</cx:pt>
          <cx:pt idx="332386">0</cx:pt>
          <cx:pt idx="332387">30</cx:pt>
          <cx:pt idx="332388">7</cx:pt>
          <cx:pt idx="332389">16</cx:pt>
          <cx:pt idx="332390">34</cx:pt>
          <cx:pt idx="332391">0</cx:pt>
          <cx:pt idx="332392">3</cx:pt>
          <cx:pt idx="332393">21</cx:pt>
          <cx:pt idx="332394">2</cx:pt>
          <cx:pt idx="332395">44</cx:pt>
          <cx:pt idx="332396">292</cx:pt>
          <cx:pt idx="332397">1</cx:pt>
          <cx:pt idx="332398">10</cx:pt>
          <cx:pt idx="332399">260</cx:pt>
          <cx:pt idx="332400">1</cx:pt>
          <cx:pt idx="332401">16</cx:pt>
          <cx:pt idx="332402">24</cx:pt>
          <cx:pt idx="332403">7</cx:pt>
          <cx:pt idx="332404">26</cx:pt>
          <cx:pt idx="332405">157</cx:pt>
          <cx:pt idx="332406">0</cx:pt>
          <cx:pt idx="332407">7</cx:pt>
          <cx:pt idx="332408">0</cx:pt>
          <cx:pt idx="332409">59</cx:pt>
          <cx:pt idx="332410">0</cx:pt>
          <cx:pt idx="332411">7</cx:pt>
          <cx:pt idx="332412">15</cx:pt>
          <cx:pt idx="332413">10</cx:pt>
          <cx:pt idx="332414">0</cx:pt>
          <cx:pt idx="332415">0</cx:pt>
          <cx:pt idx="332416">4</cx:pt>
          <cx:pt idx="332417">1</cx:pt>
          <cx:pt idx="332418">0</cx:pt>
          <cx:pt idx="332419">0</cx:pt>
          <cx:pt idx="332420">245</cx:pt>
          <cx:pt idx="332421">65</cx:pt>
          <cx:pt idx="332422">0</cx:pt>
          <cx:pt idx="332423">15</cx:pt>
          <cx:pt idx="332424">1</cx:pt>
          <cx:pt idx="332425">1</cx:pt>
          <cx:pt idx="332426">43</cx:pt>
          <cx:pt idx="332427">16</cx:pt>
          <cx:pt idx="332428">113</cx:pt>
          <cx:pt idx="332429">77</cx:pt>
          <cx:pt idx="332430">0</cx:pt>
          <cx:pt idx="332431">0</cx:pt>
          <cx:pt idx="332432">1</cx:pt>
          <cx:pt idx="332433">6</cx:pt>
          <cx:pt idx="332434">0</cx:pt>
          <cx:pt idx="332435">0</cx:pt>
          <cx:pt idx="332436">0</cx:pt>
          <cx:pt idx="332437">0</cx:pt>
          <cx:pt idx="332438">26</cx:pt>
          <cx:pt idx="332439">7</cx:pt>
          <cx:pt idx="332440">13</cx:pt>
          <cx:pt idx="332441">0</cx:pt>
          <cx:pt idx="332442">2</cx:pt>
          <cx:pt idx="332443">0</cx:pt>
          <cx:pt idx="332444">34</cx:pt>
          <cx:pt idx="332445">0</cx:pt>
          <cx:pt idx="332446">6</cx:pt>
          <cx:pt idx="332447">0</cx:pt>
          <cx:pt idx="332448">3</cx:pt>
          <cx:pt idx="332449">12</cx:pt>
          <cx:pt idx="332450">131</cx:pt>
          <cx:pt idx="332451">5</cx:pt>
          <cx:pt idx="332452">3</cx:pt>
          <cx:pt idx="332453">38</cx:pt>
          <cx:pt idx="332454">14</cx:pt>
          <cx:pt idx="332455">205</cx:pt>
          <cx:pt idx="332456">99</cx:pt>
          <cx:pt idx="332457">15</cx:pt>
          <cx:pt idx="332458">13</cx:pt>
          <cx:pt idx="332459">4</cx:pt>
          <cx:pt idx="332460">40</cx:pt>
          <cx:pt idx="332461">250</cx:pt>
          <cx:pt idx="332462">1</cx:pt>
          <cx:pt idx="332463">42</cx:pt>
          <cx:pt idx="332464">6</cx:pt>
          <cx:pt idx="332465">8</cx:pt>
          <cx:pt idx="332466">0</cx:pt>
          <cx:pt idx="332467">18</cx:pt>
          <cx:pt idx="332468">1</cx:pt>
          <cx:pt idx="332469">90</cx:pt>
          <cx:pt idx="332470">0</cx:pt>
          <cx:pt idx="332471">49</cx:pt>
          <cx:pt idx="332472">1</cx:pt>
          <cx:pt idx="332473">30</cx:pt>
          <cx:pt idx="332474">26</cx:pt>
          <cx:pt idx="332475">0</cx:pt>
          <cx:pt idx="332476">2</cx:pt>
          <cx:pt idx="332477">0</cx:pt>
          <cx:pt idx="332478">13</cx:pt>
          <cx:pt idx="332479">75</cx:pt>
          <cx:pt idx="332480">84</cx:pt>
          <cx:pt idx="332481">24</cx:pt>
          <cx:pt idx="332482">5</cx:pt>
          <cx:pt idx="332483">191</cx:pt>
          <cx:pt idx="332484">29</cx:pt>
          <cx:pt idx="332485">82</cx:pt>
          <cx:pt idx="332486">69</cx:pt>
          <cx:pt idx="332487">2</cx:pt>
          <cx:pt idx="332488">4</cx:pt>
          <cx:pt idx="332489">0</cx:pt>
          <cx:pt idx="332490">337</cx:pt>
          <cx:pt idx="332491">313</cx:pt>
          <cx:pt idx="332492">111</cx:pt>
          <cx:pt idx="332493">35</cx:pt>
          <cx:pt idx="332494">0</cx:pt>
          <cx:pt idx="332495">52</cx:pt>
          <cx:pt idx="332496">3</cx:pt>
          <cx:pt idx="332497">0</cx:pt>
          <cx:pt idx="332498">15</cx:pt>
          <cx:pt idx="332499">4</cx:pt>
          <cx:pt idx="332500">7</cx:pt>
          <cx:pt idx="332501">0</cx:pt>
          <cx:pt idx="332502">6</cx:pt>
          <cx:pt idx="332503">1</cx:pt>
          <cx:pt idx="332504">13</cx:pt>
          <cx:pt idx="332505">0</cx:pt>
          <cx:pt idx="332506">18</cx:pt>
          <cx:pt idx="332507">108</cx:pt>
          <cx:pt idx="332508">8</cx:pt>
          <cx:pt idx="332509">20</cx:pt>
          <cx:pt idx="332510">0</cx:pt>
          <cx:pt idx="332511">5</cx:pt>
          <cx:pt idx="332512">0</cx:pt>
          <cx:pt idx="332513">0</cx:pt>
          <cx:pt idx="332514">0</cx:pt>
          <cx:pt idx="332515">2</cx:pt>
          <cx:pt idx="332516">0</cx:pt>
          <cx:pt idx="332517">0</cx:pt>
          <cx:pt idx="332518">0</cx:pt>
          <cx:pt idx="332519">0</cx:pt>
          <cx:pt idx="332520">7</cx:pt>
          <cx:pt idx="332521">125</cx:pt>
          <cx:pt idx="332522">23</cx:pt>
          <cx:pt idx="332523">22</cx:pt>
          <cx:pt idx="332524">0</cx:pt>
          <cx:pt idx="332525">1</cx:pt>
          <cx:pt idx="332526">1</cx:pt>
          <cx:pt idx="332527">42</cx:pt>
          <cx:pt idx="332528">0</cx:pt>
          <cx:pt idx="332529">1</cx:pt>
          <cx:pt idx="332530">4</cx:pt>
          <cx:pt idx="332531">1</cx:pt>
          <cx:pt idx="332532">2</cx:pt>
          <cx:pt idx="332533">20</cx:pt>
          <cx:pt idx="332534">7</cx:pt>
          <cx:pt idx="332535">61</cx:pt>
          <cx:pt idx="332536">109</cx:pt>
          <cx:pt idx="332537">56</cx:pt>
          <cx:pt idx="332538">15</cx:pt>
          <cx:pt idx="332539">134</cx:pt>
          <cx:pt idx="332540">1</cx:pt>
          <cx:pt idx="332541">165</cx:pt>
          <cx:pt idx="332542">1</cx:pt>
          <cx:pt idx="332543">0</cx:pt>
          <cx:pt idx="332544">146</cx:pt>
          <cx:pt idx="332545">61</cx:pt>
          <cx:pt idx="332546">29</cx:pt>
          <cx:pt idx="332547">1</cx:pt>
          <cx:pt idx="332548">127</cx:pt>
          <cx:pt idx="332549">6</cx:pt>
          <cx:pt idx="332550">408</cx:pt>
          <cx:pt idx="332551">4</cx:pt>
          <cx:pt idx="332552">32</cx:pt>
          <cx:pt idx="332553">1</cx:pt>
          <cx:pt idx="332554">9</cx:pt>
          <cx:pt idx="332555">3</cx:pt>
          <cx:pt idx="332556">33</cx:pt>
          <cx:pt idx="332557">0</cx:pt>
          <cx:pt idx="332558">1</cx:pt>
          <cx:pt idx="332559">0</cx:pt>
          <cx:pt idx="332560">8</cx:pt>
          <cx:pt idx="332561">169</cx:pt>
          <cx:pt idx="332562">0</cx:pt>
          <cx:pt idx="332563">5</cx:pt>
          <cx:pt idx="332564">273</cx:pt>
          <cx:pt idx="332565">6</cx:pt>
          <cx:pt idx="332566">7</cx:pt>
          <cx:pt idx="332567">42</cx:pt>
          <cx:pt idx="332568">91</cx:pt>
          <cx:pt idx="332569">0</cx:pt>
          <cx:pt idx="332570">11</cx:pt>
          <cx:pt idx="332571">494</cx:pt>
          <cx:pt idx="332572">36</cx:pt>
          <cx:pt idx="332573">40</cx:pt>
          <cx:pt idx="332574">13</cx:pt>
          <cx:pt idx="332575">0</cx:pt>
          <cx:pt idx="332576">0</cx:pt>
          <cx:pt idx="332577">8</cx:pt>
          <cx:pt idx="332578">0</cx:pt>
          <cx:pt idx="332579">26</cx:pt>
          <cx:pt idx="332580">24</cx:pt>
          <cx:pt idx="332581">167</cx:pt>
          <cx:pt idx="332582">35</cx:pt>
          <cx:pt idx="332583">22</cx:pt>
          <cx:pt idx="332584">1</cx:pt>
          <cx:pt idx="332585">0</cx:pt>
          <cx:pt idx="332586">3</cx:pt>
          <cx:pt idx="332587">309</cx:pt>
          <cx:pt idx="332588">5</cx:pt>
          <cx:pt idx="332589">9</cx:pt>
          <cx:pt idx="332590">58</cx:pt>
          <cx:pt idx="332591">51</cx:pt>
          <cx:pt idx="332592">9</cx:pt>
          <cx:pt idx="332593">22</cx:pt>
          <cx:pt idx="332594">0</cx:pt>
          <cx:pt idx="332595">14</cx:pt>
          <cx:pt idx="332596">0</cx:pt>
          <cx:pt idx="332597">1</cx:pt>
          <cx:pt idx="332598">121</cx:pt>
          <cx:pt idx="332599">0</cx:pt>
          <cx:pt idx="332600">0</cx:pt>
          <cx:pt idx="332601">0</cx:pt>
          <cx:pt idx="332602">25</cx:pt>
          <cx:pt idx="332603">8</cx:pt>
          <cx:pt idx="332604">10</cx:pt>
          <cx:pt idx="332605">57</cx:pt>
          <cx:pt idx="332606">1</cx:pt>
          <cx:pt idx="332607">0</cx:pt>
          <cx:pt idx="332608">311</cx:pt>
          <cx:pt idx="332609">0</cx:pt>
          <cx:pt idx="332610">7</cx:pt>
          <cx:pt idx="332611">20</cx:pt>
          <cx:pt idx="332612">11</cx:pt>
          <cx:pt idx="332613">1</cx:pt>
          <cx:pt idx="332614">0</cx:pt>
          <cx:pt idx="332615">0</cx:pt>
          <cx:pt idx="332616">0</cx:pt>
          <cx:pt idx="332617">1</cx:pt>
          <cx:pt idx="332618">147</cx:pt>
          <cx:pt idx="332619">0</cx:pt>
          <cx:pt idx="332620">350</cx:pt>
          <cx:pt idx="332621">50</cx:pt>
          <cx:pt idx="332622">94</cx:pt>
          <cx:pt idx="332623">2</cx:pt>
          <cx:pt idx="332624">98</cx:pt>
          <cx:pt idx="332625">12</cx:pt>
          <cx:pt idx="332626">0</cx:pt>
          <cx:pt idx="332627">0</cx:pt>
          <cx:pt idx="332628">6</cx:pt>
          <cx:pt idx="332629">2</cx:pt>
          <cx:pt idx="332630">1</cx:pt>
          <cx:pt idx="332631">0</cx:pt>
          <cx:pt idx="332632">1</cx:pt>
          <cx:pt idx="332633">0</cx:pt>
          <cx:pt idx="332634">1</cx:pt>
          <cx:pt idx="332635">27</cx:pt>
          <cx:pt idx="332636">0</cx:pt>
          <cx:pt idx="332637">116</cx:pt>
          <cx:pt idx="332638">112</cx:pt>
          <cx:pt idx="332639">0</cx:pt>
          <cx:pt idx="332640">8</cx:pt>
          <cx:pt idx="332641">1</cx:pt>
          <cx:pt idx="332642">13</cx:pt>
          <cx:pt idx="332643">7</cx:pt>
          <cx:pt idx="332644">20</cx:pt>
          <cx:pt idx="332645">0</cx:pt>
          <cx:pt idx="332646">6</cx:pt>
          <cx:pt idx="332647">25</cx:pt>
          <cx:pt idx="332648">1</cx:pt>
          <cx:pt idx="332649">32</cx:pt>
          <cx:pt idx="332650">255</cx:pt>
          <cx:pt idx="332651">36</cx:pt>
          <cx:pt idx="332652">0</cx:pt>
          <cx:pt idx="332653">1</cx:pt>
          <cx:pt idx="332654">0</cx:pt>
          <cx:pt idx="332655">7</cx:pt>
          <cx:pt idx="332656">438</cx:pt>
          <cx:pt idx="332657">0</cx:pt>
          <cx:pt idx="332658">103</cx:pt>
          <cx:pt idx="332659">6</cx:pt>
          <cx:pt idx="332660">62</cx:pt>
          <cx:pt idx="332661">10</cx:pt>
          <cx:pt idx="332662">214</cx:pt>
          <cx:pt idx="332663">444</cx:pt>
          <cx:pt idx="332664">164</cx:pt>
          <cx:pt idx="332665">43</cx:pt>
          <cx:pt idx="332666">2</cx:pt>
          <cx:pt idx="332667">21</cx:pt>
          <cx:pt idx="332668">0</cx:pt>
          <cx:pt idx="332669">0</cx:pt>
          <cx:pt idx="332670">348</cx:pt>
          <cx:pt idx="332671">22</cx:pt>
          <cx:pt idx="332672">0</cx:pt>
          <cx:pt idx="332673">11</cx:pt>
          <cx:pt idx="332674">0</cx:pt>
          <cx:pt idx="332675">70</cx:pt>
          <cx:pt idx="332676">0</cx:pt>
          <cx:pt idx="332677">1</cx:pt>
          <cx:pt idx="332678">280</cx:pt>
          <cx:pt idx="332679">13</cx:pt>
          <cx:pt idx="332680">21</cx:pt>
          <cx:pt idx="332681">6</cx:pt>
          <cx:pt idx="332682">853</cx:pt>
          <cx:pt idx="332683">2</cx:pt>
          <cx:pt idx="332684">0</cx:pt>
          <cx:pt idx="332685">0</cx:pt>
          <cx:pt idx="332686">201</cx:pt>
          <cx:pt idx="332687">2</cx:pt>
          <cx:pt idx="332688">1</cx:pt>
          <cx:pt idx="332689">0</cx:pt>
          <cx:pt idx="332690">1</cx:pt>
          <cx:pt idx="332691">0</cx:pt>
          <cx:pt idx="332692">1</cx:pt>
          <cx:pt idx="332693">1</cx:pt>
          <cx:pt idx="332694">92</cx:pt>
          <cx:pt idx="332695">1</cx:pt>
          <cx:pt idx="332696">1</cx:pt>
          <cx:pt idx="332697">174</cx:pt>
          <cx:pt idx="332698">61</cx:pt>
          <cx:pt idx="332699">2</cx:pt>
          <cx:pt idx="332700">0</cx:pt>
          <cx:pt idx="332701">0</cx:pt>
          <cx:pt idx="332702">4</cx:pt>
          <cx:pt idx="332703">14</cx:pt>
          <cx:pt idx="332704">0</cx:pt>
          <cx:pt idx="332705">0</cx:pt>
          <cx:pt idx="332706">32</cx:pt>
          <cx:pt idx="332707">4</cx:pt>
          <cx:pt idx="332708">268</cx:pt>
          <cx:pt idx="332709">0</cx:pt>
          <cx:pt idx="332710">46</cx:pt>
          <cx:pt idx="332711">3</cx:pt>
          <cx:pt idx="332712">3</cx:pt>
          <cx:pt idx="332713">0</cx:pt>
          <cx:pt idx="332714">1</cx:pt>
          <cx:pt idx="332715">15</cx:pt>
          <cx:pt idx="332716">161</cx:pt>
          <cx:pt idx="332717">0</cx:pt>
          <cx:pt idx="332718">0</cx:pt>
          <cx:pt idx="332719">1</cx:pt>
          <cx:pt idx="332720">0</cx:pt>
          <cx:pt idx="332721">0</cx:pt>
          <cx:pt idx="332722">0</cx:pt>
          <cx:pt idx="332723">0</cx:pt>
          <cx:pt idx="332724">0</cx:pt>
          <cx:pt idx="332725">0</cx:pt>
          <cx:pt idx="332726">0</cx:pt>
          <cx:pt idx="332727">21</cx:pt>
          <cx:pt idx="332728">0</cx:pt>
          <cx:pt idx="332729">6</cx:pt>
          <cx:pt idx="332730">10</cx:pt>
          <cx:pt idx="332731">56</cx:pt>
          <cx:pt idx="332732">37</cx:pt>
          <cx:pt idx="332733">15</cx:pt>
          <cx:pt idx="332734">7</cx:pt>
          <cx:pt idx="332735">1</cx:pt>
          <cx:pt idx="332736">0</cx:pt>
          <cx:pt idx="332737">6</cx:pt>
          <cx:pt idx="332738">233</cx:pt>
          <cx:pt idx="332739">147</cx:pt>
          <cx:pt idx="332740">54</cx:pt>
          <cx:pt idx="332741">19</cx:pt>
          <cx:pt idx="332742">104</cx:pt>
          <cx:pt idx="332743">37</cx:pt>
          <cx:pt idx="332744">1</cx:pt>
          <cx:pt idx="332745">6</cx:pt>
          <cx:pt idx="332746">12</cx:pt>
          <cx:pt idx="332747">136</cx:pt>
          <cx:pt idx="332748">111</cx:pt>
          <cx:pt idx="332749">4</cx:pt>
          <cx:pt idx="332750">8</cx:pt>
          <cx:pt idx="332751">3</cx:pt>
          <cx:pt idx="332752">0</cx:pt>
          <cx:pt idx="332753">110</cx:pt>
          <cx:pt idx="332754">1</cx:pt>
          <cx:pt idx="332755">1</cx:pt>
          <cx:pt idx="332756">8</cx:pt>
          <cx:pt idx="332757">3</cx:pt>
          <cx:pt idx="332758">35</cx:pt>
          <cx:pt idx="332759">6</cx:pt>
          <cx:pt idx="332760">12</cx:pt>
          <cx:pt idx="332761">7</cx:pt>
          <cx:pt idx="332762">19</cx:pt>
          <cx:pt idx="332763">25</cx:pt>
          <cx:pt idx="332764">26</cx:pt>
          <cx:pt idx="332765">314</cx:pt>
          <cx:pt idx="332766">260</cx:pt>
          <cx:pt idx="332767">6</cx:pt>
          <cx:pt idx="332768">17</cx:pt>
          <cx:pt idx="332769">195</cx:pt>
          <cx:pt idx="332770">1</cx:pt>
          <cx:pt idx="332771">156</cx:pt>
          <cx:pt idx="332772">0</cx:pt>
          <cx:pt idx="332773">7</cx:pt>
          <cx:pt idx="332774">15</cx:pt>
          <cx:pt idx="332775">0</cx:pt>
          <cx:pt idx="332776">1</cx:pt>
          <cx:pt idx="332777">5</cx:pt>
          <cx:pt idx="332778">0</cx:pt>
          <cx:pt idx="332779">0</cx:pt>
          <cx:pt idx="332780">0</cx:pt>
          <cx:pt idx="332781">0</cx:pt>
          <cx:pt idx="332782">0</cx:pt>
          <cx:pt idx="332783">1</cx:pt>
          <cx:pt idx="332784">22</cx:pt>
          <cx:pt idx="332785">0</cx:pt>
          <cx:pt idx="332786">5</cx:pt>
          <cx:pt idx="332787">0</cx:pt>
          <cx:pt idx="332788">15</cx:pt>
          <cx:pt idx="332789">0</cx:pt>
          <cx:pt idx="332790">0</cx:pt>
          <cx:pt idx="332791">10</cx:pt>
          <cx:pt idx="332792">4</cx:pt>
          <cx:pt idx="332793">1</cx:pt>
          <cx:pt idx="332794">179</cx:pt>
          <cx:pt idx="332795">5</cx:pt>
          <cx:pt idx="332796">0</cx:pt>
          <cx:pt idx="332797">9</cx:pt>
          <cx:pt idx="332798">105</cx:pt>
          <cx:pt idx="332799">3</cx:pt>
          <cx:pt idx="332800">0</cx:pt>
          <cx:pt idx="332801">2</cx:pt>
          <cx:pt idx="332802">30</cx:pt>
          <cx:pt idx="332803">20</cx:pt>
          <cx:pt idx="332804">119</cx:pt>
          <cx:pt idx="332805">6</cx:pt>
          <cx:pt idx="332806">4</cx:pt>
          <cx:pt idx="332807">245</cx:pt>
          <cx:pt idx="332808">1</cx:pt>
          <cx:pt idx="332809">0</cx:pt>
          <cx:pt idx="332810">0</cx:pt>
          <cx:pt idx="332811">0</cx:pt>
          <cx:pt idx="332812">6</cx:pt>
          <cx:pt idx="332813">13</cx:pt>
          <cx:pt idx="332814">96</cx:pt>
          <cx:pt idx="332815">12</cx:pt>
          <cx:pt idx="332816">0</cx:pt>
          <cx:pt idx="332817">0</cx:pt>
          <cx:pt idx="332818">241</cx:pt>
          <cx:pt idx="332819">91</cx:pt>
          <cx:pt idx="332820">4</cx:pt>
          <cx:pt idx="332821">14</cx:pt>
          <cx:pt idx="332822">0</cx:pt>
          <cx:pt idx="332823">0</cx:pt>
          <cx:pt idx="332824">1</cx:pt>
          <cx:pt idx="332825">0</cx:pt>
          <cx:pt idx="332826">0</cx:pt>
          <cx:pt idx="332827">78</cx:pt>
          <cx:pt idx="332828">190</cx:pt>
          <cx:pt idx="332829">0</cx:pt>
          <cx:pt idx="332830">11</cx:pt>
          <cx:pt idx="332831">1</cx:pt>
          <cx:pt idx="332832">17</cx:pt>
          <cx:pt idx="332833">2</cx:pt>
          <cx:pt idx="332834">2</cx:pt>
          <cx:pt idx="332835">71</cx:pt>
          <cx:pt idx="332836">11</cx:pt>
          <cx:pt idx="332837">57</cx:pt>
          <cx:pt idx="332838">159</cx:pt>
          <cx:pt idx="332839">1</cx:pt>
          <cx:pt idx="332840">1</cx:pt>
          <cx:pt idx="332841">22</cx:pt>
          <cx:pt idx="332842">0</cx:pt>
          <cx:pt idx="332843">247</cx:pt>
          <cx:pt idx="332844">2</cx:pt>
          <cx:pt idx="332845">0</cx:pt>
          <cx:pt idx="332846">29</cx:pt>
          <cx:pt idx="332847">22</cx:pt>
          <cx:pt idx="332848">13</cx:pt>
          <cx:pt idx="332849">10</cx:pt>
          <cx:pt idx="332850">5</cx:pt>
          <cx:pt idx="332851">0</cx:pt>
          <cx:pt idx="332852">13</cx:pt>
          <cx:pt idx="332853">175</cx:pt>
          <cx:pt idx="332854">6</cx:pt>
          <cx:pt idx="332855">0</cx:pt>
          <cx:pt idx="332856">89</cx:pt>
          <cx:pt idx="332857">7</cx:pt>
          <cx:pt idx="332858">3</cx:pt>
          <cx:pt idx="332859">8</cx:pt>
          <cx:pt idx="332860">3</cx:pt>
          <cx:pt idx="332861">4</cx:pt>
          <cx:pt idx="332862">19</cx:pt>
          <cx:pt idx="332863">0</cx:pt>
          <cx:pt idx="332864">120</cx:pt>
          <cx:pt idx="332865">1</cx:pt>
          <cx:pt idx="332866">35</cx:pt>
          <cx:pt idx="332867">9</cx:pt>
          <cx:pt idx="332868">0</cx:pt>
          <cx:pt idx="332869">1</cx:pt>
          <cx:pt idx="332870">0</cx:pt>
          <cx:pt idx="332871">2</cx:pt>
          <cx:pt idx="332872">0</cx:pt>
          <cx:pt idx="332873">0</cx:pt>
          <cx:pt idx="332874">0</cx:pt>
          <cx:pt idx="332875">0</cx:pt>
          <cx:pt idx="332876">3</cx:pt>
          <cx:pt idx="332877">18</cx:pt>
          <cx:pt idx="332878">106</cx:pt>
          <cx:pt idx="332879">4</cx:pt>
          <cx:pt idx="332880">16</cx:pt>
          <cx:pt idx="332881">21</cx:pt>
          <cx:pt idx="332882">71</cx:pt>
          <cx:pt idx="332883">0</cx:pt>
          <cx:pt idx="332884">2</cx:pt>
          <cx:pt idx="332885">1</cx:pt>
          <cx:pt idx="332886">195</cx:pt>
          <cx:pt idx="332887">67</cx:pt>
          <cx:pt idx="332888">1</cx:pt>
          <cx:pt idx="332889">2</cx:pt>
          <cx:pt idx="332890">0</cx:pt>
          <cx:pt idx="332891">25</cx:pt>
          <cx:pt idx="332892">0</cx:pt>
          <cx:pt idx="332893">36</cx:pt>
          <cx:pt idx="332894">5</cx:pt>
          <cx:pt idx="332895">41</cx:pt>
          <cx:pt idx="332896">46</cx:pt>
          <cx:pt idx="332897">63</cx:pt>
          <cx:pt idx="332898">204</cx:pt>
          <cx:pt idx="332899">9</cx:pt>
          <cx:pt idx="332900">0</cx:pt>
          <cx:pt idx="332901">64</cx:pt>
          <cx:pt idx="332902">11</cx:pt>
          <cx:pt idx="332903">3</cx:pt>
          <cx:pt idx="332904">41</cx:pt>
          <cx:pt idx="332905">0</cx:pt>
          <cx:pt idx="332906">0</cx:pt>
          <cx:pt idx="332907">0</cx:pt>
          <cx:pt idx="332908">24</cx:pt>
          <cx:pt idx="332909">0</cx:pt>
          <cx:pt idx="332910">0</cx:pt>
          <cx:pt idx="332911">3</cx:pt>
          <cx:pt idx="332912">57</cx:pt>
          <cx:pt idx="332913">127</cx:pt>
          <cx:pt idx="332914">10</cx:pt>
          <cx:pt idx="332915">1</cx:pt>
          <cx:pt idx="332916">22</cx:pt>
          <cx:pt idx="332917">47</cx:pt>
          <cx:pt idx="332918">0</cx:pt>
          <cx:pt idx="332919">36</cx:pt>
          <cx:pt idx="332920">0</cx:pt>
          <cx:pt idx="332921">40</cx:pt>
          <cx:pt idx="332922">0</cx:pt>
          <cx:pt idx="332923">0</cx:pt>
          <cx:pt idx="332924">1</cx:pt>
          <cx:pt idx="332925">0</cx:pt>
          <cx:pt idx="332926">2</cx:pt>
          <cx:pt idx="332927">3</cx:pt>
          <cx:pt idx="332928">2</cx:pt>
          <cx:pt idx="332929">63</cx:pt>
          <cx:pt idx="332930">0</cx:pt>
          <cx:pt idx="332931">107</cx:pt>
          <cx:pt idx="332932">1</cx:pt>
          <cx:pt idx="332933">35</cx:pt>
          <cx:pt idx="332934">0</cx:pt>
          <cx:pt idx="332935">15</cx:pt>
          <cx:pt idx="332936">1</cx:pt>
          <cx:pt idx="332937">2</cx:pt>
          <cx:pt idx="332938">17</cx:pt>
          <cx:pt idx="332939">125</cx:pt>
          <cx:pt idx="332940">1</cx:pt>
          <cx:pt idx="332941">112</cx:pt>
          <cx:pt idx="332942">0</cx:pt>
          <cx:pt idx="332943">0</cx:pt>
          <cx:pt idx="332944">333</cx:pt>
          <cx:pt idx="332945">27</cx:pt>
          <cx:pt idx="332946">7</cx:pt>
          <cx:pt idx="332947">298</cx:pt>
          <cx:pt idx="332948">0</cx:pt>
          <cx:pt idx="332949">113</cx:pt>
          <cx:pt idx="332950">4</cx:pt>
          <cx:pt idx="332951">67</cx:pt>
          <cx:pt idx="332952">0</cx:pt>
          <cx:pt idx="332953">108</cx:pt>
          <cx:pt idx="332954">0</cx:pt>
          <cx:pt idx="332955">0</cx:pt>
          <cx:pt idx="332956">4</cx:pt>
          <cx:pt idx="332957">0</cx:pt>
          <cx:pt idx="332958">0</cx:pt>
          <cx:pt idx="332959">43</cx:pt>
          <cx:pt idx="332960">17</cx:pt>
          <cx:pt idx="332961">66</cx:pt>
          <cx:pt idx="332962">22</cx:pt>
          <cx:pt idx="332963">33</cx:pt>
          <cx:pt idx="332964">99</cx:pt>
          <cx:pt idx="332965">73</cx:pt>
          <cx:pt idx="332966">44</cx:pt>
          <cx:pt idx="332967">0</cx:pt>
          <cx:pt idx="332968">185</cx:pt>
          <cx:pt idx="332969">73</cx:pt>
          <cx:pt idx="332970">34</cx:pt>
          <cx:pt idx="332971">69</cx:pt>
          <cx:pt idx="332972">0</cx:pt>
          <cx:pt idx="332973">3</cx:pt>
          <cx:pt idx="332974">21</cx:pt>
          <cx:pt idx="332975">48</cx:pt>
          <cx:pt idx="332976">49</cx:pt>
          <cx:pt idx="332977">201</cx:pt>
          <cx:pt idx="332978">327</cx:pt>
          <cx:pt idx="332979">40</cx:pt>
          <cx:pt idx="332980">15</cx:pt>
          <cx:pt idx="332981">19</cx:pt>
          <cx:pt idx="332982">0</cx:pt>
          <cx:pt idx="332983">1</cx:pt>
          <cx:pt idx="332984">0</cx:pt>
          <cx:pt idx="332985">0</cx:pt>
          <cx:pt idx="332986">1</cx:pt>
          <cx:pt idx="332987">19</cx:pt>
          <cx:pt idx="332988">0</cx:pt>
          <cx:pt idx="332989">0</cx:pt>
          <cx:pt idx="332990">0</cx:pt>
          <cx:pt idx="332991">0</cx:pt>
          <cx:pt idx="332992">1</cx:pt>
          <cx:pt idx="332993">0</cx:pt>
          <cx:pt idx="332994">0</cx:pt>
          <cx:pt idx="332995">1</cx:pt>
          <cx:pt idx="332996">8</cx:pt>
          <cx:pt idx="332997">72</cx:pt>
          <cx:pt idx="332998">219</cx:pt>
          <cx:pt idx="332999">832</cx:pt>
          <cx:pt idx="333000">1</cx:pt>
          <cx:pt idx="333001">43</cx:pt>
          <cx:pt idx="333002">0</cx:pt>
          <cx:pt idx="333003">11</cx:pt>
          <cx:pt idx="333004">2</cx:pt>
          <cx:pt idx="333005">9</cx:pt>
          <cx:pt idx="333006">1</cx:pt>
          <cx:pt idx="333007">2</cx:pt>
          <cx:pt idx="333008">0</cx:pt>
          <cx:pt idx="333009">43</cx:pt>
          <cx:pt idx="333010">1</cx:pt>
          <cx:pt idx="333011">0</cx:pt>
          <cx:pt idx="333012">0</cx:pt>
          <cx:pt idx="333013">0</cx:pt>
          <cx:pt idx="333014">0</cx:pt>
          <cx:pt idx="333015">29</cx:pt>
          <cx:pt idx="333016">0</cx:pt>
          <cx:pt idx="333017">5</cx:pt>
          <cx:pt idx="333018">1</cx:pt>
          <cx:pt idx="333019">0</cx:pt>
          <cx:pt idx="333020">2</cx:pt>
          <cx:pt idx="333021">1</cx:pt>
          <cx:pt idx="333022">0</cx:pt>
          <cx:pt idx="333023">33</cx:pt>
          <cx:pt idx="333024">39</cx:pt>
          <cx:pt idx="333025">2</cx:pt>
          <cx:pt idx="333026">8</cx:pt>
          <cx:pt idx="333027">2</cx:pt>
          <cx:pt idx="333028">0</cx:pt>
          <cx:pt idx="333029">11</cx:pt>
          <cx:pt idx="333030">0</cx:pt>
          <cx:pt idx="333031">35</cx:pt>
          <cx:pt idx="333032">69</cx:pt>
          <cx:pt idx="333033">0</cx:pt>
          <cx:pt idx="333034">603</cx:pt>
          <cx:pt idx="333035">147</cx:pt>
          <cx:pt idx="333036">386</cx:pt>
          <cx:pt idx="333037">43</cx:pt>
          <cx:pt idx="333038">0</cx:pt>
          <cx:pt idx="333039">7</cx:pt>
          <cx:pt idx="333040">0</cx:pt>
          <cx:pt idx="333041">1</cx:pt>
          <cx:pt idx="333042">36</cx:pt>
          <cx:pt idx="333043">14</cx:pt>
          <cx:pt idx="333044">5</cx:pt>
          <cx:pt idx="333045">1</cx:pt>
          <cx:pt idx="333046">1</cx:pt>
          <cx:pt idx="333047">0</cx:pt>
          <cx:pt idx="333048">1</cx:pt>
          <cx:pt idx="333049">8</cx:pt>
          <cx:pt idx="333050">28</cx:pt>
          <cx:pt idx="333051">5</cx:pt>
          <cx:pt idx="333052">12</cx:pt>
          <cx:pt idx="333053">0</cx:pt>
          <cx:pt idx="333054">2</cx:pt>
          <cx:pt idx="333055">0</cx:pt>
          <cx:pt idx="333056">191</cx:pt>
          <cx:pt idx="333057">13</cx:pt>
          <cx:pt idx="333058">6</cx:pt>
          <cx:pt idx="333059">98</cx:pt>
          <cx:pt idx="333060">44</cx:pt>
          <cx:pt idx="333061">15</cx:pt>
          <cx:pt idx="333062">0</cx:pt>
          <cx:pt idx="333063">1</cx:pt>
          <cx:pt idx="333064">372</cx:pt>
          <cx:pt idx="333065">0</cx:pt>
          <cx:pt idx="333066">7</cx:pt>
          <cx:pt idx="333067">0</cx:pt>
          <cx:pt idx="333068">5</cx:pt>
          <cx:pt idx="333069">44</cx:pt>
          <cx:pt idx="333070">32</cx:pt>
          <cx:pt idx="333071">22</cx:pt>
          <cx:pt idx="333072">56</cx:pt>
          <cx:pt idx="333073">14</cx:pt>
          <cx:pt idx="333074">10</cx:pt>
          <cx:pt idx="333075">6</cx:pt>
          <cx:pt idx="333076">6</cx:pt>
          <cx:pt idx="333077">0</cx:pt>
          <cx:pt idx="333078">8</cx:pt>
          <cx:pt idx="333079">59</cx:pt>
          <cx:pt idx="333080">56</cx:pt>
          <cx:pt idx="333081">21</cx:pt>
          <cx:pt idx="333082">0</cx:pt>
          <cx:pt idx="333083">1</cx:pt>
          <cx:pt idx="333084">7</cx:pt>
          <cx:pt idx="333085">0</cx:pt>
          <cx:pt idx="333086">0</cx:pt>
          <cx:pt idx="333087">0</cx:pt>
          <cx:pt idx="333088">0</cx:pt>
          <cx:pt idx="333089">48</cx:pt>
          <cx:pt idx="333090">0</cx:pt>
          <cx:pt idx="333091">2</cx:pt>
          <cx:pt idx="333092">0</cx:pt>
          <cx:pt idx="333093">0</cx:pt>
          <cx:pt idx="333094">0</cx:pt>
          <cx:pt idx="333095">0</cx:pt>
          <cx:pt idx="333096">0</cx:pt>
          <cx:pt idx="333097">0</cx:pt>
          <cx:pt idx="333098">0</cx:pt>
          <cx:pt idx="333099">20</cx:pt>
          <cx:pt idx="333100">34</cx:pt>
          <cx:pt idx="333101">189</cx:pt>
          <cx:pt idx="333102">15</cx:pt>
          <cx:pt idx="333103">6</cx:pt>
          <cx:pt idx="333104">15</cx:pt>
          <cx:pt idx="333105">0</cx:pt>
          <cx:pt idx="333106">116</cx:pt>
          <cx:pt idx="333107">64</cx:pt>
          <cx:pt idx="333108">7</cx:pt>
          <cx:pt idx="333109">41</cx:pt>
          <cx:pt idx="333110">14</cx:pt>
          <cx:pt idx="333111">0</cx:pt>
          <cx:pt idx="333112">0</cx:pt>
          <cx:pt idx="333113">1</cx:pt>
          <cx:pt idx="333114">0</cx:pt>
          <cx:pt idx="333115">35</cx:pt>
          <cx:pt idx="333116">64</cx:pt>
          <cx:pt idx="333117">315</cx:pt>
          <cx:pt idx="333118">8</cx:pt>
          <cx:pt idx="333119">1</cx:pt>
          <cx:pt idx="333120">9</cx:pt>
          <cx:pt idx="333121">69</cx:pt>
          <cx:pt idx="333122">4</cx:pt>
          <cx:pt idx="333123">7</cx:pt>
          <cx:pt idx="333124">81</cx:pt>
          <cx:pt idx="333125">9</cx:pt>
          <cx:pt idx="333126">1</cx:pt>
          <cx:pt idx="333127">10</cx:pt>
          <cx:pt idx="333128">8</cx:pt>
          <cx:pt idx="333129">1</cx:pt>
          <cx:pt idx="333130">0</cx:pt>
          <cx:pt idx="333131">0</cx:pt>
          <cx:pt idx="333132">68</cx:pt>
          <cx:pt idx="333133">2</cx:pt>
          <cx:pt idx="333134">1</cx:pt>
          <cx:pt idx="333135">13</cx:pt>
          <cx:pt idx="333136">0</cx:pt>
          <cx:pt idx="333137">0</cx:pt>
          <cx:pt idx="333138">21</cx:pt>
          <cx:pt idx="333139">64</cx:pt>
          <cx:pt idx="333140">93</cx:pt>
          <cx:pt idx="333141">33</cx:pt>
          <cx:pt idx="333142">21</cx:pt>
          <cx:pt idx="333143">11</cx:pt>
          <cx:pt idx="333144">31</cx:pt>
          <cx:pt idx="333145">0</cx:pt>
          <cx:pt idx="333146">9</cx:pt>
          <cx:pt idx="333147">1</cx:pt>
          <cx:pt idx="333148">18</cx:pt>
          <cx:pt idx="333149">2</cx:pt>
          <cx:pt idx="333150">1</cx:pt>
          <cx:pt idx="333151">5</cx:pt>
          <cx:pt idx="333152">142</cx:pt>
          <cx:pt idx="333153">4</cx:pt>
          <cx:pt idx="333154">41</cx:pt>
          <cx:pt idx="333155">0</cx:pt>
          <cx:pt idx="333156">0</cx:pt>
          <cx:pt idx="333157">1</cx:pt>
          <cx:pt idx="333158">0</cx:pt>
          <cx:pt idx="333159">581</cx:pt>
          <cx:pt idx="333160">1</cx:pt>
          <cx:pt idx="333161">1</cx:pt>
          <cx:pt idx="333162">1</cx:pt>
          <cx:pt idx="333163">45</cx:pt>
          <cx:pt idx="333164">17</cx:pt>
          <cx:pt idx="333165">0</cx:pt>
          <cx:pt idx="333166">0</cx:pt>
          <cx:pt idx="333167">80</cx:pt>
          <cx:pt idx="333168">5</cx:pt>
          <cx:pt idx="333169">75</cx:pt>
          <cx:pt idx="333170">116</cx:pt>
          <cx:pt idx="333171">28</cx:pt>
          <cx:pt idx="333172">13</cx:pt>
          <cx:pt idx="333173">0</cx:pt>
          <cx:pt idx="333174">14</cx:pt>
          <cx:pt idx="333175">270</cx:pt>
          <cx:pt idx="333176">35</cx:pt>
          <cx:pt idx="333177">1</cx:pt>
          <cx:pt idx="333178">60</cx:pt>
          <cx:pt idx="333179">134</cx:pt>
          <cx:pt idx="333180">10</cx:pt>
          <cx:pt idx="333181">1</cx:pt>
          <cx:pt idx="333182">2</cx:pt>
          <cx:pt idx="333183">21</cx:pt>
          <cx:pt idx="333184">1</cx:pt>
          <cx:pt idx="333185">10</cx:pt>
          <cx:pt idx="333186">1</cx:pt>
          <cx:pt idx="333187">2</cx:pt>
          <cx:pt idx="333188">7</cx:pt>
          <cx:pt idx="333189">0</cx:pt>
          <cx:pt idx="333190">4</cx:pt>
          <cx:pt idx="333191">5</cx:pt>
          <cx:pt idx="333192">370</cx:pt>
          <cx:pt idx="333193">0</cx:pt>
          <cx:pt idx="333194">0</cx:pt>
          <cx:pt idx="333195">0</cx:pt>
          <cx:pt idx="333196">0</cx:pt>
          <cx:pt idx="333197">217</cx:pt>
          <cx:pt idx="333198">5</cx:pt>
          <cx:pt idx="333199">11</cx:pt>
          <cx:pt idx="333200">27</cx:pt>
          <cx:pt idx="333201">0</cx:pt>
          <cx:pt idx="333202">50</cx:pt>
          <cx:pt idx="333203">44</cx:pt>
          <cx:pt idx="333204">41</cx:pt>
          <cx:pt idx="333205">1</cx:pt>
          <cx:pt idx="333206">0</cx:pt>
          <cx:pt idx="333207">5</cx:pt>
          <cx:pt idx="333208">13</cx:pt>
          <cx:pt idx="333209">0</cx:pt>
          <cx:pt idx="333210">13</cx:pt>
          <cx:pt idx="333211">40</cx:pt>
          <cx:pt idx="333212">29</cx:pt>
          <cx:pt idx="333213">5</cx:pt>
          <cx:pt idx="333214">0</cx:pt>
          <cx:pt idx="333215">169</cx:pt>
          <cx:pt idx="333216">66</cx:pt>
          <cx:pt idx="333217">0</cx:pt>
          <cx:pt idx="333218">55</cx:pt>
          <cx:pt idx="333219">1</cx:pt>
          <cx:pt idx="333220">0</cx:pt>
          <cx:pt idx="333221">13</cx:pt>
          <cx:pt idx="333222">183</cx:pt>
          <cx:pt idx="333223">3</cx:pt>
          <cx:pt idx="333224">57</cx:pt>
          <cx:pt idx="333225">10</cx:pt>
          <cx:pt idx="333226">2</cx:pt>
          <cx:pt idx="333227">1</cx:pt>
          <cx:pt idx="333228">1</cx:pt>
          <cx:pt idx="333229">0</cx:pt>
          <cx:pt idx="333230">56</cx:pt>
          <cx:pt idx="333231">4</cx:pt>
          <cx:pt idx="333232">10</cx:pt>
          <cx:pt idx="333233">2</cx:pt>
          <cx:pt idx="333234">70</cx:pt>
          <cx:pt idx="333235">0</cx:pt>
          <cx:pt idx="333236">6</cx:pt>
          <cx:pt idx="333237">274</cx:pt>
          <cx:pt idx="333238">0</cx:pt>
          <cx:pt idx="333239">1</cx:pt>
          <cx:pt idx="333240">1</cx:pt>
          <cx:pt idx="333241">2</cx:pt>
          <cx:pt idx="333242">1</cx:pt>
          <cx:pt idx="333243">1</cx:pt>
          <cx:pt idx="333244">1</cx:pt>
          <cx:pt idx="333245">0</cx:pt>
          <cx:pt idx="333246">20</cx:pt>
          <cx:pt idx="333247">51</cx:pt>
          <cx:pt idx="333248">19</cx:pt>
          <cx:pt idx="333249">0</cx:pt>
          <cx:pt idx="333250">0</cx:pt>
          <cx:pt idx="333251">44</cx:pt>
          <cx:pt idx="333252">0</cx:pt>
          <cx:pt idx="333253">1</cx:pt>
          <cx:pt idx="333254">12</cx:pt>
          <cx:pt idx="333255">1</cx:pt>
          <cx:pt idx="333256">8</cx:pt>
          <cx:pt idx="333257">0</cx:pt>
          <cx:pt idx="333258">0</cx:pt>
          <cx:pt idx="333259">0</cx:pt>
          <cx:pt idx="333260">63</cx:pt>
          <cx:pt idx="333261">0</cx:pt>
          <cx:pt idx="333262">0</cx:pt>
          <cx:pt idx="333263">0</cx:pt>
          <cx:pt idx="333264">0</cx:pt>
          <cx:pt idx="333265">0</cx:pt>
          <cx:pt idx="333266">3</cx:pt>
          <cx:pt idx="333267">27</cx:pt>
          <cx:pt idx="333268">1</cx:pt>
          <cx:pt idx="333269">0</cx:pt>
          <cx:pt idx="333270">0</cx:pt>
          <cx:pt idx="333271">213</cx:pt>
          <cx:pt idx="333272">105</cx:pt>
          <cx:pt idx="333273">1</cx:pt>
          <cx:pt idx="333274">1</cx:pt>
          <cx:pt idx="333275">1</cx:pt>
          <cx:pt idx="333276">5</cx:pt>
          <cx:pt idx="333277">1</cx:pt>
          <cx:pt idx="333278">5</cx:pt>
          <cx:pt idx="333279">114</cx:pt>
          <cx:pt idx="333280">4</cx:pt>
          <cx:pt idx="333281">0</cx:pt>
          <cx:pt idx="333282">0</cx:pt>
          <cx:pt idx="333283">4</cx:pt>
          <cx:pt idx="333284">82</cx:pt>
          <cx:pt idx="333285">0</cx:pt>
          <cx:pt idx="333286">335</cx:pt>
          <cx:pt idx="333287">121</cx:pt>
          <cx:pt idx="333288">4</cx:pt>
          <cx:pt idx="333289">57</cx:pt>
          <cx:pt idx="333290">115</cx:pt>
          <cx:pt idx="333291">29</cx:pt>
          <cx:pt idx="333292">126</cx:pt>
          <cx:pt idx="333293">17</cx:pt>
          <cx:pt idx="333294">73</cx:pt>
          <cx:pt idx="333295">88</cx:pt>
          <cx:pt idx="333296">11</cx:pt>
          <cx:pt idx="333297">1</cx:pt>
          <cx:pt idx="333298">25</cx:pt>
          <cx:pt idx="333299">20</cx:pt>
          <cx:pt idx="333300">231</cx:pt>
          <cx:pt idx="333301">28</cx:pt>
          <cx:pt idx="333302">0</cx:pt>
          <cx:pt idx="333303">0</cx:pt>
          <cx:pt idx="333304">13</cx:pt>
          <cx:pt idx="333305">91</cx:pt>
          <cx:pt idx="333306">0</cx:pt>
          <cx:pt idx="333307">0</cx:pt>
          <cx:pt idx="333308">0</cx:pt>
          <cx:pt idx="333309">0</cx:pt>
          <cx:pt idx="333310">0</cx:pt>
          <cx:pt idx="333311">2</cx:pt>
          <cx:pt idx="333312">202</cx:pt>
          <cx:pt idx="333313">41</cx:pt>
          <cx:pt idx="333314">15</cx:pt>
          <cx:pt idx="333315">0</cx:pt>
          <cx:pt idx="333316">1</cx:pt>
          <cx:pt idx="333317">6</cx:pt>
          <cx:pt idx="333318">28</cx:pt>
          <cx:pt idx="333319">0</cx:pt>
          <cx:pt idx="333320">443</cx:pt>
          <cx:pt idx="333321">53</cx:pt>
          <cx:pt idx="333322">120</cx:pt>
          <cx:pt idx="333323">18</cx:pt>
          <cx:pt idx="333324">1</cx:pt>
          <cx:pt idx="333325">41</cx:pt>
          <cx:pt idx="333326">1</cx:pt>
          <cx:pt idx="333327">36</cx:pt>
          <cx:pt idx="333328">63</cx:pt>
          <cx:pt idx="333329">28</cx:pt>
          <cx:pt idx="333330">577</cx:pt>
          <cx:pt idx="333331">0</cx:pt>
          <cx:pt idx="333332">0</cx:pt>
          <cx:pt idx="333333">21</cx:pt>
          <cx:pt idx="333334">16</cx:pt>
          <cx:pt idx="333335">109</cx:pt>
          <cx:pt idx="333336">10</cx:pt>
          <cx:pt idx="333337">11</cx:pt>
          <cx:pt idx="333338">46</cx:pt>
          <cx:pt idx="333339">7</cx:pt>
          <cx:pt idx="333340">1</cx:pt>
          <cx:pt idx="333341">3</cx:pt>
          <cx:pt idx="333342">0</cx:pt>
          <cx:pt idx="333343">0</cx:pt>
          <cx:pt idx="333344">0</cx:pt>
          <cx:pt idx="333345">0</cx:pt>
          <cx:pt idx="333346">1</cx:pt>
          <cx:pt idx="333347">22</cx:pt>
          <cx:pt idx="333348">0</cx:pt>
          <cx:pt idx="333349">74</cx:pt>
          <cx:pt idx="333350">0</cx:pt>
          <cx:pt idx="333351">212</cx:pt>
          <cx:pt idx="333352">14</cx:pt>
          <cx:pt idx="333353">426</cx:pt>
          <cx:pt idx="333354">83</cx:pt>
          <cx:pt idx="333355">35</cx:pt>
          <cx:pt idx="333356">52</cx:pt>
          <cx:pt idx="333357">19</cx:pt>
          <cx:pt idx="333358">194</cx:pt>
          <cx:pt idx="333359">0</cx:pt>
          <cx:pt idx="333360">1</cx:pt>
          <cx:pt idx="333361">1</cx:pt>
          <cx:pt idx="333362">1</cx:pt>
          <cx:pt idx="333363">48</cx:pt>
          <cx:pt idx="333364">36</cx:pt>
          <cx:pt idx="333365">40</cx:pt>
          <cx:pt idx="333366">0</cx:pt>
          <cx:pt idx="333367">0</cx:pt>
          <cx:pt idx="333368">1</cx:pt>
          <cx:pt idx="333369">0</cx:pt>
          <cx:pt idx="333370">13</cx:pt>
          <cx:pt idx="333371">12</cx:pt>
          <cx:pt idx="333372">12</cx:pt>
          <cx:pt idx="333373">54</cx:pt>
          <cx:pt idx="333374">7</cx:pt>
          <cx:pt idx="333375">3</cx:pt>
          <cx:pt idx="333376">75</cx:pt>
          <cx:pt idx="333377">0</cx:pt>
          <cx:pt idx="333378">28</cx:pt>
          <cx:pt idx="333379">49</cx:pt>
          <cx:pt idx="333380">0</cx:pt>
          <cx:pt idx="333381">22</cx:pt>
          <cx:pt idx="333382">2</cx:pt>
          <cx:pt idx="333383">53</cx:pt>
          <cx:pt idx="333384">10</cx:pt>
          <cx:pt idx="333385">24</cx:pt>
          <cx:pt idx="333386">37</cx:pt>
          <cx:pt idx="333387">0</cx:pt>
          <cx:pt idx="333388">41</cx:pt>
          <cx:pt idx="333389">0</cx:pt>
          <cx:pt idx="333390">75</cx:pt>
          <cx:pt idx="333391">27</cx:pt>
          <cx:pt idx="333392">0</cx:pt>
          <cx:pt idx="333393">3</cx:pt>
          <cx:pt idx="333394">1</cx:pt>
          <cx:pt idx="333395">0</cx:pt>
          <cx:pt idx="333396">69</cx:pt>
          <cx:pt idx="333397">165</cx:pt>
          <cx:pt idx="333398">0</cx:pt>
          <cx:pt idx="333399">1</cx:pt>
          <cx:pt idx="333400">20</cx:pt>
          <cx:pt idx="333401">13</cx:pt>
          <cx:pt idx="333402">0</cx:pt>
          <cx:pt idx="333403">27</cx:pt>
          <cx:pt idx="333404">0</cx:pt>
          <cx:pt idx="333405">10</cx:pt>
          <cx:pt idx="333406">1</cx:pt>
          <cx:pt idx="333407">2</cx:pt>
          <cx:pt idx="333408">0</cx:pt>
          <cx:pt idx="333409">0</cx:pt>
          <cx:pt idx="333410">103</cx:pt>
          <cx:pt idx="333411">17</cx:pt>
          <cx:pt idx="333412">0</cx:pt>
          <cx:pt idx="333413">0</cx:pt>
          <cx:pt idx="333414">0</cx:pt>
          <cx:pt idx="333415">14</cx:pt>
          <cx:pt idx="333416">0</cx:pt>
          <cx:pt idx="333417">4</cx:pt>
          <cx:pt idx="333418">0</cx:pt>
          <cx:pt idx="333419">1</cx:pt>
          <cx:pt idx="333420">471</cx:pt>
          <cx:pt idx="333421">39</cx:pt>
          <cx:pt idx="333422">0</cx:pt>
          <cx:pt idx="333423">5</cx:pt>
          <cx:pt idx="333424">0</cx:pt>
          <cx:pt idx="333425">1</cx:pt>
          <cx:pt idx="333426">0</cx:pt>
          <cx:pt idx="333427">21</cx:pt>
          <cx:pt idx="333428">0</cx:pt>
          <cx:pt idx="333429">1</cx:pt>
          <cx:pt idx="333430">15</cx:pt>
          <cx:pt idx="333431">0</cx:pt>
          <cx:pt idx="333432">25</cx:pt>
          <cx:pt idx="333433">144</cx:pt>
          <cx:pt idx="333434">4</cx:pt>
          <cx:pt idx="333435">0</cx:pt>
          <cx:pt idx="333436">15</cx:pt>
          <cx:pt idx="333437">14</cx:pt>
          <cx:pt idx="333438">31</cx:pt>
          <cx:pt idx="333439">0</cx:pt>
          <cx:pt idx="333440">0</cx:pt>
          <cx:pt idx="333441">3</cx:pt>
          <cx:pt idx="333442">3</cx:pt>
          <cx:pt idx="333443">19</cx:pt>
          <cx:pt idx="333444">4</cx:pt>
          <cx:pt idx="333445">0</cx:pt>
          <cx:pt idx="333446">46</cx:pt>
          <cx:pt idx="333447">145</cx:pt>
          <cx:pt idx="333448">0</cx:pt>
          <cx:pt idx="333449">15</cx:pt>
          <cx:pt idx="333450">32</cx:pt>
          <cx:pt idx="333451">5</cx:pt>
          <cx:pt idx="333452">7</cx:pt>
          <cx:pt idx="333453">1</cx:pt>
          <cx:pt idx="333454">8</cx:pt>
          <cx:pt idx="333455">28</cx:pt>
          <cx:pt idx="333456">4</cx:pt>
          <cx:pt idx="333457">0</cx:pt>
          <cx:pt idx="333458">64</cx:pt>
          <cx:pt idx="333459">0</cx:pt>
          <cx:pt idx="333460">99</cx:pt>
          <cx:pt idx="333461">0</cx:pt>
          <cx:pt idx="333462">9</cx:pt>
          <cx:pt idx="333463">42</cx:pt>
          <cx:pt idx="333464">2</cx:pt>
          <cx:pt idx="333465">0</cx:pt>
          <cx:pt idx="333466">2</cx:pt>
          <cx:pt idx="333467">0</cx:pt>
          <cx:pt idx="333468">112</cx:pt>
          <cx:pt idx="333469">51</cx:pt>
          <cx:pt idx="333470">5</cx:pt>
          <cx:pt idx="333471">2</cx:pt>
          <cx:pt idx="333472">1</cx:pt>
          <cx:pt idx="333473">42</cx:pt>
          <cx:pt idx="333474">15</cx:pt>
          <cx:pt idx="333475">451</cx:pt>
          <cx:pt idx="333476">0</cx:pt>
          <cx:pt idx="333477">1</cx:pt>
          <cx:pt idx="333478">5</cx:pt>
          <cx:pt idx="333479">66</cx:pt>
          <cx:pt idx="333480">624</cx:pt>
          <cx:pt idx="333481">0</cx:pt>
          <cx:pt idx="333482">0</cx:pt>
          <cx:pt idx="333483">80</cx:pt>
          <cx:pt idx="333484">26</cx:pt>
          <cx:pt idx="333485">0</cx:pt>
          <cx:pt idx="333486">1</cx:pt>
          <cx:pt idx="333487">3</cx:pt>
          <cx:pt idx="333488">60</cx:pt>
          <cx:pt idx="333489">146</cx:pt>
          <cx:pt idx="333490">6</cx:pt>
          <cx:pt idx="333491">1</cx:pt>
          <cx:pt idx="333492">6</cx:pt>
          <cx:pt idx="333493">14</cx:pt>
          <cx:pt idx="333494">4</cx:pt>
          <cx:pt idx="333495">1</cx:pt>
          <cx:pt idx="333496">9</cx:pt>
          <cx:pt idx="333497">29</cx:pt>
          <cx:pt idx="333498">1</cx:pt>
          <cx:pt idx="333499">79</cx:pt>
          <cx:pt idx="333500">97</cx:pt>
          <cx:pt idx="333501">0</cx:pt>
          <cx:pt idx="333502">0</cx:pt>
          <cx:pt idx="333503">0</cx:pt>
          <cx:pt idx="333504">34</cx:pt>
          <cx:pt idx="333505">2</cx:pt>
          <cx:pt idx="333506">9</cx:pt>
          <cx:pt idx="333507">50</cx:pt>
          <cx:pt idx="333508">17</cx:pt>
          <cx:pt idx="333509">0</cx:pt>
          <cx:pt idx="333510">2</cx:pt>
          <cx:pt idx="333511">0</cx:pt>
          <cx:pt idx="333512">39</cx:pt>
          <cx:pt idx="333513">21</cx:pt>
          <cx:pt idx="333514">985</cx:pt>
          <cx:pt idx="333515">2</cx:pt>
          <cx:pt idx="333516">16</cx:pt>
          <cx:pt idx="333517">0</cx:pt>
          <cx:pt idx="333518">0</cx:pt>
          <cx:pt idx="333519">0</cx:pt>
          <cx:pt idx="333520">0</cx:pt>
          <cx:pt idx="333521">2</cx:pt>
          <cx:pt idx="333522">1</cx:pt>
          <cx:pt idx="333523">74</cx:pt>
          <cx:pt idx="333524">65</cx:pt>
          <cx:pt idx="333525">6</cx:pt>
          <cx:pt idx="333526">0</cx:pt>
          <cx:pt idx="333527">7</cx:pt>
          <cx:pt idx="333528">18</cx:pt>
          <cx:pt idx="333529">133</cx:pt>
          <cx:pt idx="333530">174</cx:pt>
          <cx:pt idx="333531">0</cx:pt>
          <cx:pt idx="333532">8</cx:pt>
          <cx:pt idx="333533">0</cx:pt>
          <cx:pt idx="333534">7</cx:pt>
          <cx:pt idx="333535">1</cx:pt>
          <cx:pt idx="333536">4</cx:pt>
          <cx:pt idx="333537">0</cx:pt>
          <cx:pt idx="333538">0</cx:pt>
          <cx:pt idx="333539">16</cx:pt>
          <cx:pt idx="333540">6</cx:pt>
          <cx:pt idx="333541">9</cx:pt>
          <cx:pt idx="333542">13</cx:pt>
          <cx:pt idx="333543">3</cx:pt>
          <cx:pt idx="333544">608</cx:pt>
          <cx:pt idx="333545">0</cx:pt>
          <cx:pt idx="333546">1</cx:pt>
          <cx:pt idx="333547">162</cx:pt>
          <cx:pt idx="333548">40</cx:pt>
          <cx:pt idx="333549">0</cx:pt>
          <cx:pt idx="333550">0</cx:pt>
          <cx:pt idx="333551">1</cx:pt>
          <cx:pt idx="333552">0</cx:pt>
          <cx:pt idx="333553">34</cx:pt>
          <cx:pt idx="333554">0</cx:pt>
          <cx:pt idx="333555">2</cx:pt>
          <cx:pt idx="333556">0</cx:pt>
          <cx:pt idx="333557">43</cx:pt>
          <cx:pt idx="333558">8</cx:pt>
          <cx:pt idx="333559">15</cx:pt>
          <cx:pt idx="333560">12</cx:pt>
          <cx:pt idx="333561">22</cx:pt>
          <cx:pt idx="333562">2</cx:pt>
          <cx:pt idx="333563">4</cx:pt>
          <cx:pt idx="333564">109</cx:pt>
          <cx:pt idx="333565">331</cx:pt>
          <cx:pt idx="333566">0</cx:pt>
          <cx:pt idx="333567">2</cx:pt>
          <cx:pt idx="333568">121</cx:pt>
          <cx:pt idx="333569">0</cx:pt>
          <cx:pt idx="333570">0</cx:pt>
          <cx:pt idx="333571">0</cx:pt>
          <cx:pt idx="333572">0</cx:pt>
          <cx:pt idx="333573">0</cx:pt>
          <cx:pt idx="333574">49</cx:pt>
          <cx:pt idx="333575">1</cx:pt>
          <cx:pt idx="333576">435</cx:pt>
          <cx:pt idx="333577">31</cx:pt>
          <cx:pt idx="333578">153</cx:pt>
          <cx:pt idx="333579">30</cx:pt>
          <cx:pt idx="333580">108</cx:pt>
          <cx:pt idx="333581">228</cx:pt>
          <cx:pt idx="333582">67</cx:pt>
          <cx:pt idx="333583">7</cx:pt>
          <cx:pt idx="333584">5</cx:pt>
          <cx:pt idx="333585">0</cx:pt>
          <cx:pt idx="333586">63</cx:pt>
          <cx:pt idx="333587">84</cx:pt>
          <cx:pt idx="333588">14</cx:pt>
          <cx:pt idx="333589">56</cx:pt>
          <cx:pt idx="333590">7</cx:pt>
          <cx:pt idx="333591">5</cx:pt>
          <cx:pt idx="333592">0</cx:pt>
          <cx:pt idx="333593">0</cx:pt>
          <cx:pt idx="333594">0</cx:pt>
          <cx:pt idx="333595">0</cx:pt>
          <cx:pt idx="333596">1</cx:pt>
          <cx:pt idx="333597">7</cx:pt>
          <cx:pt idx="333598">5</cx:pt>
          <cx:pt idx="333599">0</cx:pt>
          <cx:pt idx="333600">4</cx:pt>
          <cx:pt idx="333601">1</cx:pt>
          <cx:pt idx="333602">115</cx:pt>
          <cx:pt idx="333603">49</cx:pt>
          <cx:pt idx="333604">111</cx:pt>
          <cx:pt idx="333605">148</cx:pt>
          <cx:pt idx="333606">60</cx:pt>
          <cx:pt idx="333607">0</cx:pt>
          <cx:pt idx="333608">0</cx:pt>
          <cx:pt idx="333609">17</cx:pt>
          <cx:pt idx="333610">23</cx:pt>
          <cx:pt idx="333611">96</cx:pt>
          <cx:pt idx="333612">38</cx:pt>
          <cx:pt idx="333613">21</cx:pt>
          <cx:pt idx="333614">20</cx:pt>
          <cx:pt idx="333615">0</cx:pt>
          <cx:pt idx="333616">0</cx:pt>
          <cx:pt idx="333617">0</cx:pt>
          <cx:pt idx="333618">8</cx:pt>
          <cx:pt idx="333619">0</cx:pt>
          <cx:pt idx="333620">10</cx:pt>
          <cx:pt idx="333621">137</cx:pt>
          <cx:pt idx="333622">14</cx:pt>
          <cx:pt idx="333623">55</cx:pt>
          <cx:pt idx="333624">41</cx:pt>
          <cx:pt idx="333625">0</cx:pt>
          <cx:pt idx="333626">47</cx:pt>
          <cx:pt idx="333627">57</cx:pt>
          <cx:pt idx="333628">13</cx:pt>
          <cx:pt idx="333629">22</cx:pt>
          <cx:pt idx="333630">78</cx:pt>
          <cx:pt idx="333631">15</cx:pt>
          <cx:pt idx="333632">0</cx:pt>
          <cx:pt idx="333633">0</cx:pt>
          <cx:pt idx="333634">0</cx:pt>
          <cx:pt idx="333635">1</cx:pt>
          <cx:pt idx="333636">10</cx:pt>
          <cx:pt idx="333637">6</cx:pt>
          <cx:pt idx="333638">19</cx:pt>
          <cx:pt idx="333639">10</cx:pt>
          <cx:pt idx="333640">42</cx:pt>
          <cx:pt idx="333641">0</cx:pt>
          <cx:pt idx="333642">0</cx:pt>
          <cx:pt idx="333643">3</cx:pt>
          <cx:pt idx="333644">83</cx:pt>
          <cx:pt idx="333645">59</cx:pt>
          <cx:pt idx="333646">75</cx:pt>
          <cx:pt idx="333647">32</cx:pt>
          <cx:pt idx="333648">111</cx:pt>
          <cx:pt idx="333649">329</cx:pt>
          <cx:pt idx="333650">43</cx:pt>
          <cx:pt idx="333651">4</cx:pt>
          <cx:pt idx="333652">0</cx:pt>
          <cx:pt idx="333653">1</cx:pt>
          <cx:pt idx="333654">11</cx:pt>
          <cx:pt idx="333655">21</cx:pt>
          <cx:pt idx="333656">2</cx:pt>
          <cx:pt idx="333657">32</cx:pt>
          <cx:pt idx="333658">8</cx:pt>
          <cx:pt idx="333659">4</cx:pt>
          <cx:pt idx="333660">24</cx:pt>
          <cx:pt idx="333661">7</cx:pt>
          <cx:pt idx="333662">160</cx:pt>
          <cx:pt idx="333663">141</cx:pt>
          <cx:pt idx="333664">73</cx:pt>
          <cx:pt idx="333665">171</cx:pt>
          <cx:pt idx="333666">0</cx:pt>
          <cx:pt idx="333667">54</cx:pt>
          <cx:pt idx="333668">15</cx:pt>
          <cx:pt idx="333669">0</cx:pt>
          <cx:pt idx="333670">20</cx:pt>
          <cx:pt idx="333671">0</cx:pt>
          <cx:pt idx="333672">8</cx:pt>
          <cx:pt idx="333673">29</cx:pt>
          <cx:pt idx="333674">13</cx:pt>
          <cx:pt idx="333675">244</cx:pt>
          <cx:pt idx="333676">41</cx:pt>
          <cx:pt idx="333677">292</cx:pt>
          <cx:pt idx="333678">280</cx:pt>
          <cx:pt idx="333679">23</cx:pt>
          <cx:pt idx="333680">0</cx:pt>
          <cx:pt idx="333681">0</cx:pt>
          <cx:pt idx="333682">5</cx:pt>
          <cx:pt idx="333683">67</cx:pt>
          <cx:pt idx="333684">0</cx:pt>
          <cx:pt idx="333685">0</cx:pt>
          <cx:pt idx="333686">17</cx:pt>
          <cx:pt idx="333687">0</cx:pt>
          <cx:pt idx="333688">1</cx:pt>
          <cx:pt idx="333689">0</cx:pt>
          <cx:pt idx="333690">2</cx:pt>
          <cx:pt idx="333691">0</cx:pt>
          <cx:pt idx="333692">0</cx:pt>
          <cx:pt idx="333693">1</cx:pt>
          <cx:pt idx="333694">0</cx:pt>
          <cx:pt idx="333695">19</cx:pt>
          <cx:pt idx="333696">115</cx:pt>
          <cx:pt idx="333697">197</cx:pt>
          <cx:pt idx="333698">0</cx:pt>
          <cx:pt idx="333699">14</cx:pt>
          <cx:pt idx="333700">0</cx:pt>
          <cx:pt idx="333701">0</cx:pt>
          <cx:pt idx="333702">0</cx:pt>
          <cx:pt idx="333703">24</cx:pt>
          <cx:pt idx="333704">16</cx:pt>
          <cx:pt idx="333705">0</cx:pt>
          <cx:pt idx="333706">1</cx:pt>
          <cx:pt idx="333707">0</cx:pt>
          <cx:pt idx="333708">0</cx:pt>
          <cx:pt idx="333709">0</cx:pt>
          <cx:pt idx="333710">1</cx:pt>
          <cx:pt idx="333711">1</cx:pt>
          <cx:pt idx="333712">0</cx:pt>
          <cx:pt idx="333713">0</cx:pt>
          <cx:pt idx="333714">1</cx:pt>
          <cx:pt idx="333715">2</cx:pt>
          <cx:pt idx="333716">0</cx:pt>
          <cx:pt idx="333717">0</cx:pt>
          <cx:pt idx="333718">0</cx:pt>
          <cx:pt idx="333719">62</cx:pt>
          <cx:pt idx="333720">0</cx:pt>
          <cx:pt idx="333721">0</cx:pt>
          <cx:pt idx="333722">0</cx:pt>
          <cx:pt idx="333723">0</cx:pt>
          <cx:pt idx="333724">0</cx:pt>
          <cx:pt idx="333725">0</cx:pt>
          <cx:pt idx="333726">0</cx:pt>
          <cx:pt idx="333727">0</cx:pt>
          <cx:pt idx="333728">1</cx:pt>
          <cx:pt idx="333729">1</cx:pt>
          <cx:pt idx="333730">70</cx:pt>
          <cx:pt idx="333731">3</cx:pt>
          <cx:pt idx="333732">0</cx:pt>
          <cx:pt idx="333733">0</cx:pt>
          <cx:pt idx="333734">0</cx:pt>
          <cx:pt idx="333735">0</cx:pt>
          <cx:pt idx="333736">0</cx:pt>
          <cx:pt idx="333737">0</cx:pt>
          <cx:pt idx="333738">0</cx:pt>
          <cx:pt idx="333739">0</cx:pt>
          <cx:pt idx="333740">0</cx:pt>
          <cx:pt idx="333741">0</cx:pt>
          <cx:pt idx="333742">0</cx:pt>
          <cx:pt idx="333743">0</cx:pt>
          <cx:pt idx="333744">0</cx:pt>
          <cx:pt idx="333745">0</cx:pt>
          <cx:pt idx="333746">0</cx:pt>
          <cx:pt idx="333747">288</cx:pt>
          <cx:pt idx="333748">0</cx:pt>
          <cx:pt idx="333749">7</cx:pt>
          <cx:pt idx="333750">2</cx:pt>
          <cx:pt idx="333751">18</cx:pt>
          <cx:pt idx="333752">14</cx:pt>
          <cx:pt idx="333753">273</cx:pt>
          <cx:pt idx="333754">0</cx:pt>
          <cx:pt idx="333755">0</cx:pt>
          <cx:pt idx="333756">3</cx:pt>
          <cx:pt idx="333757">8</cx:pt>
          <cx:pt idx="333758">0</cx:pt>
          <cx:pt idx="333759">0</cx:pt>
          <cx:pt idx="333760">0</cx:pt>
          <cx:pt idx="333761">16</cx:pt>
          <cx:pt idx="333762">15</cx:pt>
          <cx:pt idx="333763">0</cx:pt>
          <cx:pt idx="333764">9</cx:pt>
          <cx:pt idx="333765">1</cx:pt>
          <cx:pt idx="333766">0</cx:pt>
          <cx:pt idx="333767">1</cx:pt>
          <cx:pt idx="333768">25</cx:pt>
          <cx:pt idx="333769">11</cx:pt>
          <cx:pt idx="333770">0</cx:pt>
          <cx:pt idx="333771">1</cx:pt>
          <cx:pt idx="333772">5</cx:pt>
          <cx:pt idx="333773">19</cx:pt>
          <cx:pt idx="333774">10</cx:pt>
          <cx:pt idx="333775">8</cx:pt>
          <cx:pt idx="333776">0</cx:pt>
          <cx:pt idx="333777">61</cx:pt>
          <cx:pt idx="333778">1</cx:pt>
          <cx:pt idx="333779">0</cx:pt>
          <cx:pt idx="333780">0</cx:pt>
          <cx:pt idx="333781">68</cx:pt>
          <cx:pt idx="333782">19</cx:pt>
          <cx:pt idx="333783">44</cx:pt>
          <cx:pt idx="333784">76</cx:pt>
          <cx:pt idx="333785">44</cx:pt>
          <cx:pt idx="333786">2</cx:pt>
          <cx:pt idx="333787">44</cx:pt>
          <cx:pt idx="333788">1</cx:pt>
          <cx:pt idx="333789">0</cx:pt>
          <cx:pt idx="333790">126</cx:pt>
          <cx:pt idx="333791">0</cx:pt>
          <cx:pt idx="333792">3</cx:pt>
          <cx:pt idx="333793">1</cx:pt>
          <cx:pt idx="333794">2</cx:pt>
          <cx:pt idx="333795">0</cx:pt>
          <cx:pt idx="333796">0</cx:pt>
          <cx:pt idx="333797">0</cx:pt>
          <cx:pt idx="333798">1</cx:pt>
          <cx:pt idx="333799">0</cx:pt>
          <cx:pt idx="333800">3</cx:pt>
          <cx:pt idx="333801">762</cx:pt>
          <cx:pt idx="333802">1</cx:pt>
          <cx:pt idx="333803">31</cx:pt>
          <cx:pt idx="333804">0</cx:pt>
          <cx:pt idx="333805">34</cx:pt>
          <cx:pt idx="333806">0</cx:pt>
          <cx:pt idx="333807">6</cx:pt>
          <cx:pt idx="333808">238</cx:pt>
          <cx:pt idx="333809">73</cx:pt>
          <cx:pt idx="333810">1</cx:pt>
          <cx:pt idx="333811">148</cx:pt>
          <cx:pt idx="333812">4</cx:pt>
          <cx:pt idx="333813">110</cx:pt>
          <cx:pt idx="333814">69</cx:pt>
          <cx:pt idx="333815">1</cx:pt>
          <cx:pt idx="333816">231</cx:pt>
          <cx:pt idx="333817">2</cx:pt>
          <cx:pt idx="333818">77</cx:pt>
          <cx:pt idx="333819">1</cx:pt>
          <cx:pt idx="333820">0</cx:pt>
          <cx:pt idx="333821">0</cx:pt>
          <cx:pt idx="333822">0</cx:pt>
          <cx:pt idx="333823">0</cx:pt>
          <cx:pt idx="333824">16</cx:pt>
          <cx:pt idx="333825">0</cx:pt>
          <cx:pt idx="333826">0</cx:pt>
          <cx:pt idx="333827">45</cx:pt>
          <cx:pt idx="333828">2</cx:pt>
          <cx:pt idx="333829">0</cx:pt>
          <cx:pt idx="333830">54</cx:pt>
          <cx:pt idx="333831">0</cx:pt>
          <cx:pt idx="333832">9</cx:pt>
          <cx:pt idx="333833">8</cx:pt>
          <cx:pt idx="333834">56</cx:pt>
          <cx:pt idx="333835">25</cx:pt>
          <cx:pt idx="333836">9</cx:pt>
          <cx:pt idx="333837">633</cx:pt>
          <cx:pt idx="333838">0</cx:pt>
          <cx:pt idx="333839">223</cx:pt>
          <cx:pt idx="333840">0</cx:pt>
          <cx:pt idx="333841">6</cx:pt>
          <cx:pt idx="333842">50</cx:pt>
          <cx:pt idx="333843">27</cx:pt>
          <cx:pt idx="333844">0</cx:pt>
          <cx:pt idx="333845">9</cx:pt>
          <cx:pt idx="333846">3</cx:pt>
          <cx:pt idx="333847">0</cx:pt>
          <cx:pt idx="333848">0</cx:pt>
          <cx:pt idx="333849">0</cx:pt>
          <cx:pt idx="333850">109</cx:pt>
          <cx:pt idx="333851">255</cx:pt>
          <cx:pt idx="333852">79</cx:pt>
          <cx:pt idx="333853">10</cx:pt>
          <cx:pt idx="333854">18</cx:pt>
          <cx:pt idx="333855">5</cx:pt>
          <cx:pt idx="333856">202</cx:pt>
          <cx:pt idx="333857">0</cx:pt>
          <cx:pt idx="333858">1</cx:pt>
          <cx:pt idx="333859">0</cx:pt>
          <cx:pt idx="333860">14</cx:pt>
          <cx:pt idx="333861">0</cx:pt>
          <cx:pt idx="333862">9</cx:pt>
          <cx:pt idx="333863">0</cx:pt>
          <cx:pt idx="333864">0</cx:pt>
          <cx:pt idx="333865">92</cx:pt>
          <cx:pt idx="333866">329</cx:pt>
          <cx:pt idx="333867">0</cx:pt>
          <cx:pt idx="333868">1</cx:pt>
          <cx:pt idx="333869">51</cx:pt>
          <cx:pt idx="333870">60</cx:pt>
          <cx:pt idx="333871">0</cx:pt>
          <cx:pt idx="333872">0</cx:pt>
          <cx:pt idx="333873">0</cx:pt>
          <cx:pt idx="333874">0</cx:pt>
          <cx:pt idx="333875">37</cx:pt>
          <cx:pt idx="333876">0</cx:pt>
          <cx:pt idx="333877">0</cx:pt>
          <cx:pt idx="333878">8</cx:pt>
          <cx:pt idx="333879">2</cx:pt>
          <cx:pt idx="333880">2</cx:pt>
          <cx:pt idx="333881">8</cx:pt>
          <cx:pt idx="333882">2</cx:pt>
          <cx:pt idx="333883">52</cx:pt>
          <cx:pt idx="333884">35</cx:pt>
          <cx:pt idx="333885">13</cx:pt>
          <cx:pt idx="333886">65</cx:pt>
          <cx:pt idx="333887">90</cx:pt>
          <cx:pt idx="333888">1</cx:pt>
          <cx:pt idx="333889">37</cx:pt>
          <cx:pt idx="333890">0</cx:pt>
          <cx:pt idx="333891">0</cx:pt>
          <cx:pt idx="333892">0</cx:pt>
          <cx:pt idx="333893">0</cx:pt>
          <cx:pt idx="333894">0</cx:pt>
          <cx:pt idx="333895">38</cx:pt>
          <cx:pt idx="333896">21</cx:pt>
          <cx:pt idx="333897">0</cx:pt>
          <cx:pt idx="333898">2</cx:pt>
          <cx:pt idx="333899">0</cx:pt>
          <cx:pt idx="333900">0</cx:pt>
          <cx:pt idx="333901">15</cx:pt>
          <cx:pt idx="333902">1</cx:pt>
          <cx:pt idx="333903">0</cx:pt>
          <cx:pt idx="333904">0</cx:pt>
          <cx:pt idx="333905">198</cx:pt>
          <cx:pt idx="333906">12</cx:pt>
          <cx:pt idx="333907">0</cx:pt>
          <cx:pt idx="333908">19</cx:pt>
          <cx:pt idx="333909">0</cx:pt>
          <cx:pt idx="333910">0</cx:pt>
          <cx:pt idx="333911">1</cx:pt>
          <cx:pt idx="333912">0</cx:pt>
          <cx:pt idx="333913">5</cx:pt>
          <cx:pt idx="333914">0</cx:pt>
          <cx:pt idx="333915">0</cx:pt>
          <cx:pt idx="333916">0</cx:pt>
          <cx:pt idx="333917">1</cx:pt>
          <cx:pt idx="333918">76</cx:pt>
          <cx:pt idx="333919">47</cx:pt>
          <cx:pt idx="333920">9</cx:pt>
          <cx:pt idx="333921">0</cx:pt>
          <cx:pt idx="333922">199</cx:pt>
          <cx:pt idx="333923">0</cx:pt>
          <cx:pt idx="333924">0</cx:pt>
          <cx:pt idx="333925">2</cx:pt>
          <cx:pt idx="333926">2</cx:pt>
          <cx:pt idx="333927">279</cx:pt>
          <cx:pt idx="333928">3</cx:pt>
          <cx:pt idx="333929">103</cx:pt>
          <cx:pt idx="333930">707</cx:pt>
          <cx:pt idx="333931">1</cx:pt>
          <cx:pt idx="333932">34</cx:pt>
          <cx:pt idx="333933">1</cx:pt>
          <cx:pt idx="333934">1</cx:pt>
          <cx:pt idx="333935">7</cx:pt>
          <cx:pt idx="333936">23</cx:pt>
          <cx:pt idx="333937">35</cx:pt>
          <cx:pt idx="333938">258</cx:pt>
          <cx:pt idx="333939">1</cx:pt>
          <cx:pt idx="333940">0</cx:pt>
          <cx:pt idx="333941">0</cx:pt>
          <cx:pt idx="333942">44</cx:pt>
          <cx:pt idx="333943">191</cx:pt>
          <cx:pt idx="333944">0</cx:pt>
          <cx:pt idx="333945">0</cx:pt>
          <cx:pt idx="333946">4</cx:pt>
          <cx:pt idx="333947">2</cx:pt>
          <cx:pt idx="333948">3</cx:pt>
          <cx:pt idx="333949">77</cx:pt>
          <cx:pt idx="333950">0</cx:pt>
          <cx:pt idx="333951">7</cx:pt>
          <cx:pt idx="333952">0</cx:pt>
          <cx:pt idx="333953">0</cx:pt>
          <cx:pt idx="333954">0</cx:pt>
          <cx:pt idx="333955">0</cx:pt>
          <cx:pt idx="333956">17</cx:pt>
          <cx:pt idx="333957">0</cx:pt>
          <cx:pt idx="333958">10</cx:pt>
          <cx:pt idx="333959">7</cx:pt>
          <cx:pt idx="333960">0</cx:pt>
          <cx:pt idx="333961">14</cx:pt>
          <cx:pt idx="333962">56</cx:pt>
          <cx:pt idx="333963">0</cx:pt>
          <cx:pt idx="333964">0</cx:pt>
          <cx:pt idx="333965">0</cx:pt>
          <cx:pt idx="333966">2</cx:pt>
          <cx:pt idx="333967">1</cx:pt>
          <cx:pt idx="333968">1</cx:pt>
          <cx:pt idx="333969">0</cx:pt>
          <cx:pt idx="333970">1</cx:pt>
          <cx:pt idx="333971">33</cx:pt>
          <cx:pt idx="333972">0</cx:pt>
          <cx:pt idx="333973">10</cx:pt>
          <cx:pt idx="333974">1</cx:pt>
          <cx:pt idx="333975">93</cx:pt>
          <cx:pt idx="333976">5</cx:pt>
          <cx:pt idx="333977">0</cx:pt>
          <cx:pt idx="333978">2</cx:pt>
          <cx:pt idx="333979">66</cx:pt>
          <cx:pt idx="333980">7</cx:pt>
          <cx:pt idx="333981">1</cx:pt>
          <cx:pt idx="333982">1</cx:pt>
          <cx:pt idx="333983">39</cx:pt>
          <cx:pt idx="333984">178</cx:pt>
          <cx:pt idx="333985">1</cx:pt>
          <cx:pt idx="333986">5</cx:pt>
          <cx:pt idx="333987">12</cx:pt>
          <cx:pt idx="333988">6</cx:pt>
          <cx:pt idx="333989">270</cx:pt>
          <cx:pt idx="333990">5</cx:pt>
          <cx:pt idx="333991">0</cx:pt>
          <cx:pt idx="333992">24</cx:pt>
          <cx:pt idx="333993">50</cx:pt>
          <cx:pt idx="333994">49</cx:pt>
          <cx:pt idx="333995">29</cx:pt>
          <cx:pt idx="333996">32</cx:pt>
          <cx:pt idx="333997">0</cx:pt>
          <cx:pt idx="333998">90</cx:pt>
          <cx:pt idx="333999">1</cx:pt>
          <cx:pt idx="334000">62</cx:pt>
          <cx:pt idx="334001">727</cx:pt>
          <cx:pt idx="334002">4</cx:pt>
          <cx:pt idx="334003">4</cx:pt>
          <cx:pt idx="334004">1</cx:pt>
          <cx:pt idx="334005">39</cx:pt>
          <cx:pt idx="334006">3</cx:pt>
          <cx:pt idx="334007">0</cx:pt>
          <cx:pt idx="334008">0</cx:pt>
          <cx:pt idx="334009">9</cx:pt>
          <cx:pt idx="334010">204</cx:pt>
          <cx:pt idx="334011">9</cx:pt>
          <cx:pt idx="334012">0</cx:pt>
          <cx:pt idx="334013">0</cx:pt>
          <cx:pt idx="334014">0</cx:pt>
          <cx:pt idx="334015">32</cx:pt>
          <cx:pt idx="334016">180</cx:pt>
          <cx:pt idx="334017">9</cx:pt>
          <cx:pt idx="334018">15</cx:pt>
          <cx:pt idx="334019">33</cx:pt>
          <cx:pt idx="334020">206</cx:pt>
          <cx:pt idx="334021">0</cx:pt>
          <cx:pt idx="334022">1</cx:pt>
          <cx:pt idx="334023">0</cx:pt>
          <cx:pt idx="334024">0</cx:pt>
          <cx:pt idx="334025">0</cx:pt>
          <cx:pt idx="334026">0</cx:pt>
          <cx:pt idx="334027">32</cx:pt>
          <cx:pt idx="334028">7</cx:pt>
          <cx:pt idx="334029">0</cx:pt>
          <cx:pt idx="334030">0</cx:pt>
          <cx:pt idx="334031">1</cx:pt>
          <cx:pt idx="334032">7</cx:pt>
          <cx:pt idx="334033">95</cx:pt>
          <cx:pt idx="334034">0</cx:pt>
          <cx:pt idx="334035">44</cx:pt>
          <cx:pt idx="334036">0</cx:pt>
          <cx:pt idx="334037">14</cx:pt>
          <cx:pt idx="334038">0</cx:pt>
          <cx:pt idx="334039">24</cx:pt>
          <cx:pt idx="334040">68</cx:pt>
          <cx:pt idx="334041">0</cx:pt>
          <cx:pt idx="334042">86</cx:pt>
          <cx:pt idx="334043">2</cx:pt>
          <cx:pt idx="334044">105</cx:pt>
          <cx:pt idx="334045">18</cx:pt>
          <cx:pt idx="334046">8</cx:pt>
          <cx:pt idx="334047">49</cx:pt>
          <cx:pt idx="334048">8</cx:pt>
          <cx:pt idx="334049">17</cx:pt>
          <cx:pt idx="334050">63</cx:pt>
          <cx:pt idx="334051">0</cx:pt>
          <cx:pt idx="334052">185</cx:pt>
          <cx:pt idx="334053">66</cx:pt>
          <cx:pt idx="334054">4</cx:pt>
          <cx:pt idx="334055">3</cx:pt>
          <cx:pt idx="334056">24</cx:pt>
          <cx:pt idx="334057">13</cx:pt>
          <cx:pt idx="334058">663</cx:pt>
          <cx:pt idx="334059">10</cx:pt>
          <cx:pt idx="334060">0</cx:pt>
          <cx:pt idx="334061">0</cx:pt>
          <cx:pt idx="334062">10</cx:pt>
          <cx:pt idx="334063">0</cx:pt>
          <cx:pt idx="334064">11</cx:pt>
          <cx:pt idx="334065">10</cx:pt>
          <cx:pt idx="334066">0</cx:pt>
          <cx:pt idx="334067">0</cx:pt>
          <cx:pt idx="334068">0</cx:pt>
          <cx:pt idx="334069">0</cx:pt>
          <cx:pt idx="334070">1</cx:pt>
          <cx:pt idx="334071">0</cx:pt>
          <cx:pt idx="334072">0</cx:pt>
          <cx:pt idx="334073">0</cx:pt>
          <cx:pt idx="334074">1</cx:pt>
          <cx:pt idx="334075">2</cx:pt>
          <cx:pt idx="334076">23</cx:pt>
          <cx:pt idx="334077">0</cx:pt>
          <cx:pt idx="334078">13</cx:pt>
          <cx:pt idx="334079">1</cx:pt>
          <cx:pt idx="334080">2</cx:pt>
          <cx:pt idx="334081">58</cx:pt>
          <cx:pt idx="334082">0</cx:pt>
          <cx:pt idx="334083">25</cx:pt>
          <cx:pt idx="334084">4</cx:pt>
          <cx:pt idx="334085">8</cx:pt>
          <cx:pt idx="334086">0</cx:pt>
          <cx:pt idx="334087">0</cx:pt>
          <cx:pt idx="334088">6</cx:pt>
          <cx:pt idx="334089">18</cx:pt>
          <cx:pt idx="334090">25</cx:pt>
          <cx:pt idx="334091">6</cx:pt>
          <cx:pt idx="334092">59</cx:pt>
          <cx:pt idx="334093">0</cx:pt>
          <cx:pt idx="334094">0</cx:pt>
          <cx:pt idx="334095">44</cx:pt>
          <cx:pt idx="334096">4</cx:pt>
          <cx:pt idx="334097">50</cx:pt>
          <cx:pt idx="334098">1</cx:pt>
          <cx:pt idx="334099">8</cx:pt>
          <cx:pt idx="334100">97</cx:pt>
          <cx:pt idx="334101">1</cx:pt>
          <cx:pt idx="334102">4</cx:pt>
          <cx:pt idx="334103">15</cx:pt>
          <cx:pt idx="334104">0</cx:pt>
          <cx:pt idx="334105">73</cx:pt>
          <cx:pt idx="334106">1</cx:pt>
          <cx:pt idx="334107">0</cx:pt>
          <cx:pt idx="334108">0</cx:pt>
          <cx:pt idx="334109">9</cx:pt>
          <cx:pt idx="334110">118</cx:pt>
          <cx:pt idx="334111">59</cx:pt>
          <cx:pt idx="334112">29</cx:pt>
          <cx:pt idx="334113">35</cx:pt>
          <cx:pt idx="334114">13</cx:pt>
          <cx:pt idx="334115">25</cx:pt>
          <cx:pt idx="334116">19</cx:pt>
          <cx:pt idx="334117">2</cx:pt>
          <cx:pt idx="334118">2</cx:pt>
          <cx:pt idx="334119">0</cx:pt>
          <cx:pt idx="334120">22</cx:pt>
          <cx:pt idx="334121">24</cx:pt>
          <cx:pt idx="334122">0</cx:pt>
          <cx:pt idx="334123">1</cx:pt>
          <cx:pt idx="334124">48</cx:pt>
          <cx:pt idx="334125">2</cx:pt>
          <cx:pt idx="334126">7</cx:pt>
          <cx:pt idx="334127">174</cx:pt>
          <cx:pt idx="334128">24</cx:pt>
          <cx:pt idx="334129">0</cx:pt>
          <cx:pt idx="334130">0</cx:pt>
          <cx:pt idx="334131">0</cx:pt>
          <cx:pt idx="334132">16</cx:pt>
          <cx:pt idx="334133">1</cx:pt>
          <cx:pt idx="334134">1</cx:pt>
          <cx:pt idx="334135">0</cx:pt>
          <cx:pt idx="334136">0</cx:pt>
          <cx:pt idx="334137">0</cx:pt>
          <cx:pt idx="334138">39</cx:pt>
          <cx:pt idx="334139">14</cx:pt>
          <cx:pt idx="334140">32</cx:pt>
          <cx:pt idx="334141">59</cx:pt>
          <cx:pt idx="334142">0</cx:pt>
          <cx:pt idx="334143">6</cx:pt>
          <cx:pt idx="334144">62</cx:pt>
          <cx:pt idx="334145">294</cx:pt>
          <cx:pt idx="334146">0</cx:pt>
          <cx:pt idx="334147">248</cx:pt>
          <cx:pt idx="334148">118</cx:pt>
          <cx:pt idx="334149">1</cx:pt>
          <cx:pt idx="334150">0</cx:pt>
          <cx:pt idx="334151">0</cx:pt>
          <cx:pt idx="334152">0</cx:pt>
          <cx:pt idx="334153">0</cx:pt>
          <cx:pt idx="334154">0</cx:pt>
          <cx:pt idx="334155">0</cx:pt>
          <cx:pt idx="334156">0</cx:pt>
          <cx:pt idx="334157">0</cx:pt>
          <cx:pt idx="334158">0</cx:pt>
          <cx:pt idx="334159">126</cx:pt>
          <cx:pt idx="334160">0</cx:pt>
          <cx:pt idx="334161">14</cx:pt>
          <cx:pt idx="334162">15</cx:pt>
          <cx:pt idx="334163">3</cx:pt>
          <cx:pt idx="334164">0</cx:pt>
          <cx:pt idx="334165">6</cx:pt>
          <cx:pt idx="334166">2</cx:pt>
          <cx:pt idx="334167">0</cx:pt>
          <cx:pt idx="334168">14</cx:pt>
          <cx:pt idx="334169">12</cx:pt>
          <cx:pt idx="334170">13</cx:pt>
          <cx:pt idx="334171">36</cx:pt>
          <cx:pt idx="334172">355</cx:pt>
          <cx:pt idx="334173">15</cx:pt>
          <cx:pt idx="334174">58</cx:pt>
          <cx:pt idx="334175">6</cx:pt>
          <cx:pt idx="334176">2</cx:pt>
          <cx:pt idx="334177">64</cx:pt>
          <cx:pt idx="334178">168</cx:pt>
          <cx:pt idx="334179">322</cx:pt>
          <cx:pt idx="334180">27</cx:pt>
          <cx:pt idx="334181">0</cx:pt>
          <cx:pt idx="334182">10</cx:pt>
          <cx:pt idx="334183">0</cx:pt>
          <cx:pt idx="334184">4</cx:pt>
          <cx:pt idx="334185">7</cx:pt>
          <cx:pt idx="334186">7</cx:pt>
          <cx:pt idx="334187">206</cx:pt>
          <cx:pt idx="334188">0</cx:pt>
          <cx:pt idx="334189">0</cx:pt>
          <cx:pt idx="334190">116</cx:pt>
          <cx:pt idx="334191">1</cx:pt>
          <cx:pt idx="334192">30</cx:pt>
          <cx:pt idx="334193">68</cx:pt>
          <cx:pt idx="334194">0</cx:pt>
          <cx:pt idx="334195">14</cx:pt>
          <cx:pt idx="334196">80</cx:pt>
          <cx:pt idx="334197">29</cx:pt>
          <cx:pt idx="334198">4</cx:pt>
          <cx:pt idx="334199">237</cx:pt>
          <cx:pt idx="334200">122</cx:pt>
          <cx:pt idx="334201">0</cx:pt>
          <cx:pt idx="334202">22</cx:pt>
          <cx:pt idx="334203">9</cx:pt>
          <cx:pt idx="334204">8</cx:pt>
          <cx:pt idx="334205">0</cx:pt>
          <cx:pt idx="334206">18</cx:pt>
          <cx:pt idx="334207">168</cx:pt>
          <cx:pt idx="334208">93</cx:pt>
          <cx:pt idx="334209">11</cx:pt>
          <cx:pt idx="334210">41</cx:pt>
          <cx:pt idx="334211">1</cx:pt>
          <cx:pt idx="334212">0</cx:pt>
          <cx:pt idx="334213">11</cx:pt>
          <cx:pt idx="334214">0</cx:pt>
          <cx:pt idx="334215">20</cx:pt>
          <cx:pt idx="334216">2</cx:pt>
          <cx:pt idx="334217">13</cx:pt>
          <cx:pt idx="334218">19</cx:pt>
          <cx:pt idx="334219">219</cx:pt>
          <cx:pt idx="334220">0</cx:pt>
          <cx:pt idx="334221">9</cx:pt>
          <cx:pt idx="334222">149</cx:pt>
          <cx:pt idx="334223">397</cx:pt>
          <cx:pt idx="334224">20</cx:pt>
          <cx:pt idx="334225">0</cx:pt>
          <cx:pt idx="334226">5</cx:pt>
          <cx:pt idx="334227">1</cx:pt>
          <cx:pt idx="334228">28</cx:pt>
          <cx:pt idx="334229">4</cx:pt>
          <cx:pt idx="334230">2</cx:pt>
          <cx:pt idx="334231">0</cx:pt>
          <cx:pt idx="334232">0</cx:pt>
          <cx:pt idx="334233">0</cx:pt>
          <cx:pt idx="334234">2</cx:pt>
          <cx:pt idx="334235">1</cx:pt>
          <cx:pt idx="334236">0</cx:pt>
          <cx:pt idx="334237">27</cx:pt>
          <cx:pt idx="334238">1</cx:pt>
          <cx:pt idx="334239">0</cx:pt>
          <cx:pt idx="334240">1</cx:pt>
          <cx:pt idx="334241">18</cx:pt>
          <cx:pt idx="334242">257</cx:pt>
          <cx:pt idx="334243">0</cx:pt>
          <cx:pt idx="334244">207</cx:pt>
          <cx:pt idx="334245">1</cx:pt>
          <cx:pt idx="334246">14</cx:pt>
          <cx:pt idx="334247">0</cx:pt>
          <cx:pt idx="334248">0</cx:pt>
          <cx:pt idx="334249">63</cx:pt>
          <cx:pt idx="334250">198</cx:pt>
          <cx:pt idx="334251">41</cx:pt>
          <cx:pt idx="334252">3</cx:pt>
          <cx:pt idx="334253">12</cx:pt>
          <cx:pt idx="334254">0</cx:pt>
          <cx:pt idx="334255">112</cx:pt>
          <cx:pt idx="334256">23</cx:pt>
          <cx:pt idx="334257">0</cx:pt>
          <cx:pt idx="334258">9</cx:pt>
          <cx:pt idx="334259">1</cx:pt>
          <cx:pt idx="334260">8</cx:pt>
          <cx:pt idx="334261">127</cx:pt>
          <cx:pt idx="334262">1</cx:pt>
          <cx:pt idx="334263">56</cx:pt>
          <cx:pt idx="334264">32</cx:pt>
          <cx:pt idx="334265">112</cx:pt>
          <cx:pt idx="334266">2</cx:pt>
          <cx:pt idx="334267">1</cx:pt>
          <cx:pt idx="334268">5</cx:pt>
          <cx:pt idx="334269">2</cx:pt>
          <cx:pt idx="334270">44</cx:pt>
          <cx:pt idx="334271">8</cx:pt>
          <cx:pt idx="334272">2</cx:pt>
          <cx:pt idx="334273">28</cx:pt>
          <cx:pt idx="334274">8</cx:pt>
          <cx:pt idx="334275">153</cx:pt>
          <cx:pt idx="334276">47</cx:pt>
          <cx:pt idx="334277">31</cx:pt>
          <cx:pt idx="334278">23</cx:pt>
          <cx:pt idx="334279">0</cx:pt>
          <cx:pt idx="334280">0</cx:pt>
          <cx:pt idx="334281">0</cx:pt>
          <cx:pt idx="334282">3</cx:pt>
          <cx:pt idx="334283">68</cx:pt>
          <cx:pt idx="334284">0</cx:pt>
          <cx:pt idx="334285">0</cx:pt>
          <cx:pt idx="334286">0</cx:pt>
          <cx:pt idx="334287">1</cx:pt>
          <cx:pt idx="334288">0</cx:pt>
          <cx:pt idx="334289">7</cx:pt>
          <cx:pt idx="334290">18</cx:pt>
          <cx:pt idx="334291">27</cx:pt>
          <cx:pt idx="334292">73</cx:pt>
          <cx:pt idx="334293">350</cx:pt>
          <cx:pt idx="334294">1</cx:pt>
          <cx:pt idx="334295">89</cx:pt>
          <cx:pt idx="334296">215</cx:pt>
          <cx:pt idx="334297">11</cx:pt>
          <cx:pt idx="334298">0</cx:pt>
          <cx:pt idx="334299">0</cx:pt>
          <cx:pt idx="334300">0</cx:pt>
          <cx:pt idx="334301">42</cx:pt>
          <cx:pt idx="334302">118</cx:pt>
          <cx:pt idx="334303">0</cx:pt>
          <cx:pt idx="334304">14</cx:pt>
          <cx:pt idx="334305">6</cx:pt>
          <cx:pt idx="334306">0</cx:pt>
          <cx:pt idx="334307">0</cx:pt>
          <cx:pt idx="334308">0</cx:pt>
          <cx:pt idx="334309">0</cx:pt>
          <cx:pt idx="334310">0</cx:pt>
          <cx:pt idx="334311">0</cx:pt>
          <cx:pt idx="334312">3</cx:pt>
          <cx:pt idx="334313">0</cx:pt>
          <cx:pt idx="334314">0</cx:pt>
          <cx:pt idx="334315">1</cx:pt>
          <cx:pt idx="334316">0</cx:pt>
          <cx:pt idx="334317">31</cx:pt>
          <cx:pt idx="334318">73</cx:pt>
          <cx:pt idx="334319">71</cx:pt>
          <cx:pt idx="334320">13</cx:pt>
          <cx:pt idx="334321">0</cx:pt>
          <cx:pt idx="334322">0</cx:pt>
          <cx:pt idx="334323">1</cx:pt>
          <cx:pt idx="334324">0</cx:pt>
          <cx:pt idx="334325">0</cx:pt>
          <cx:pt idx="334326">2</cx:pt>
          <cx:pt idx="334327">0</cx:pt>
          <cx:pt idx="334328">1</cx:pt>
          <cx:pt idx="334329">9</cx:pt>
          <cx:pt idx="334330">0</cx:pt>
          <cx:pt idx="334331">13</cx:pt>
          <cx:pt idx="334332">50</cx:pt>
          <cx:pt idx="334333">4</cx:pt>
          <cx:pt idx="334334">6</cx:pt>
          <cx:pt idx="334335">25</cx:pt>
          <cx:pt idx="334336">154</cx:pt>
          <cx:pt idx="334337">2</cx:pt>
          <cx:pt idx="334338">0</cx:pt>
          <cx:pt idx="334339">5</cx:pt>
          <cx:pt idx="334340">1</cx:pt>
          <cx:pt idx="334341">63</cx:pt>
          <cx:pt idx="334342">15</cx:pt>
          <cx:pt idx="334343">1</cx:pt>
          <cx:pt idx="334344">0</cx:pt>
          <cx:pt idx="334345">0</cx:pt>
          <cx:pt idx="334346">7</cx:pt>
          <cx:pt idx="334347">0</cx:pt>
          <cx:pt idx="334348">11</cx:pt>
          <cx:pt idx="334349">0</cx:pt>
          <cx:pt idx="334350">0</cx:pt>
          <cx:pt idx="334351">0</cx:pt>
          <cx:pt idx="334352">72</cx:pt>
          <cx:pt idx="334353">2</cx:pt>
          <cx:pt idx="334354">48</cx:pt>
          <cx:pt idx="334355">28</cx:pt>
          <cx:pt idx="334356">206</cx:pt>
          <cx:pt idx="334357">11</cx:pt>
          <cx:pt idx="334358">1</cx:pt>
          <cx:pt idx="334359">5</cx:pt>
          <cx:pt idx="334360">0</cx:pt>
          <cx:pt idx="334361">5</cx:pt>
          <cx:pt idx="334362">98</cx:pt>
          <cx:pt idx="334363">0</cx:pt>
          <cx:pt idx="334364">0</cx:pt>
          <cx:pt idx="334365">6</cx:pt>
          <cx:pt idx="334366">0</cx:pt>
          <cx:pt idx="334367">1</cx:pt>
          <cx:pt idx="334368">0</cx:pt>
          <cx:pt idx="334369">0</cx:pt>
          <cx:pt idx="334370">0</cx:pt>
          <cx:pt idx="334371">71</cx:pt>
          <cx:pt idx="334372">0</cx:pt>
          <cx:pt idx="334373">0</cx:pt>
          <cx:pt idx="334374">0</cx:pt>
          <cx:pt idx="334375">1</cx:pt>
          <cx:pt idx="334376">0</cx:pt>
          <cx:pt idx="334377">2</cx:pt>
          <cx:pt idx="334378">10</cx:pt>
          <cx:pt idx="334379">0</cx:pt>
          <cx:pt idx="334380">26</cx:pt>
          <cx:pt idx="334381">9</cx:pt>
          <cx:pt idx="334382">5</cx:pt>
          <cx:pt idx="334383">0</cx:pt>
          <cx:pt idx="334384">74</cx:pt>
          <cx:pt idx="334385">0</cx:pt>
          <cx:pt idx="334386">2</cx:pt>
          <cx:pt idx="334387">6</cx:pt>
          <cx:pt idx="334388">8</cx:pt>
          <cx:pt idx="334389">0</cx:pt>
          <cx:pt idx="334390">0</cx:pt>
          <cx:pt idx="334391">20</cx:pt>
          <cx:pt idx="334392">0</cx:pt>
          <cx:pt idx="334393">103</cx:pt>
          <cx:pt idx="334394">0</cx:pt>
          <cx:pt idx="334395">0</cx:pt>
          <cx:pt idx="334396">2</cx:pt>
          <cx:pt idx="334397">0</cx:pt>
          <cx:pt idx="334398">0</cx:pt>
          <cx:pt idx="334399">0</cx:pt>
          <cx:pt idx="334400">0</cx:pt>
          <cx:pt idx="334401">21</cx:pt>
          <cx:pt idx="334402">21</cx:pt>
          <cx:pt idx="334403">5</cx:pt>
          <cx:pt idx="334404">5</cx:pt>
          <cx:pt idx="334405">1</cx:pt>
          <cx:pt idx="334406">0</cx:pt>
          <cx:pt idx="334407">12</cx:pt>
          <cx:pt idx="334408">1</cx:pt>
          <cx:pt idx="334409">1</cx:pt>
          <cx:pt idx="334410">182</cx:pt>
          <cx:pt idx="334411">0</cx:pt>
          <cx:pt idx="334412">269</cx:pt>
          <cx:pt idx="334413">0</cx:pt>
          <cx:pt idx="334414">2</cx:pt>
          <cx:pt idx="334415">0</cx:pt>
          <cx:pt idx="334416">0</cx:pt>
          <cx:pt idx="334417">0</cx:pt>
          <cx:pt idx="334418">20</cx:pt>
          <cx:pt idx="334419">5</cx:pt>
          <cx:pt idx="334420">36</cx:pt>
          <cx:pt idx="334421">0</cx:pt>
          <cx:pt idx="334422">1</cx:pt>
          <cx:pt idx="334423">2</cx:pt>
          <cx:pt idx="334424">4</cx:pt>
          <cx:pt idx="334425">253</cx:pt>
          <cx:pt idx="334426">28</cx:pt>
          <cx:pt idx="334427">0</cx:pt>
          <cx:pt idx="334428">0</cx:pt>
          <cx:pt idx="334429">0</cx:pt>
          <cx:pt idx="334430">0</cx:pt>
          <cx:pt idx="334431">0</cx:pt>
          <cx:pt idx="334432">0</cx:pt>
          <cx:pt idx="334433">0</cx:pt>
          <cx:pt idx="334434">0</cx:pt>
          <cx:pt idx="334435">35</cx:pt>
          <cx:pt idx="334436">0</cx:pt>
          <cx:pt idx="334437">29</cx:pt>
          <cx:pt idx="334438">238</cx:pt>
          <cx:pt idx="334439">209</cx:pt>
          <cx:pt idx="334440">0</cx:pt>
          <cx:pt idx="334441">289</cx:pt>
          <cx:pt idx="334442">0</cx:pt>
          <cx:pt idx="334443">61</cx:pt>
          <cx:pt idx="334444">5</cx:pt>
          <cx:pt idx="334445">8</cx:pt>
          <cx:pt idx="334446">67</cx:pt>
          <cx:pt idx="334447">15</cx:pt>
          <cx:pt idx="334448">0</cx:pt>
          <cx:pt idx="334449">64</cx:pt>
          <cx:pt idx="334450">27</cx:pt>
          <cx:pt idx="334451">3</cx:pt>
          <cx:pt idx="334452">27</cx:pt>
          <cx:pt idx="334453">6</cx:pt>
          <cx:pt idx="334454">22</cx:pt>
          <cx:pt idx="334455">1</cx:pt>
          <cx:pt idx="334456">0</cx:pt>
          <cx:pt idx="334457">40</cx:pt>
          <cx:pt idx="334458">144</cx:pt>
          <cx:pt idx="334459">55</cx:pt>
          <cx:pt idx="334460">3</cx:pt>
          <cx:pt idx="334461">1</cx:pt>
          <cx:pt idx="334462">0</cx:pt>
          <cx:pt idx="334463">68</cx:pt>
          <cx:pt idx="334464">1</cx:pt>
          <cx:pt idx="334465">104</cx:pt>
          <cx:pt idx="334466">88</cx:pt>
          <cx:pt idx="334467">56</cx:pt>
          <cx:pt idx="334468">25</cx:pt>
          <cx:pt idx="334469">0</cx:pt>
          <cx:pt idx="334470">14</cx:pt>
          <cx:pt idx="334471">20</cx:pt>
          <cx:pt idx="334472">0</cx:pt>
          <cx:pt idx="334473">0</cx:pt>
          <cx:pt idx="334474">0</cx:pt>
          <cx:pt idx="334475">9</cx:pt>
          <cx:pt idx="334476">38</cx:pt>
          <cx:pt idx="334477">4</cx:pt>
          <cx:pt idx="334478">56</cx:pt>
          <cx:pt idx="334479">0</cx:pt>
          <cx:pt idx="334480">0</cx:pt>
          <cx:pt idx="334481">0</cx:pt>
          <cx:pt idx="334482">4</cx:pt>
          <cx:pt idx="334483">49</cx:pt>
          <cx:pt idx="334484">6</cx:pt>
          <cx:pt idx="334485">2</cx:pt>
          <cx:pt idx="334486">2</cx:pt>
          <cx:pt idx="334487">2</cx:pt>
          <cx:pt idx="334488">21</cx:pt>
          <cx:pt idx="334489">0</cx:pt>
          <cx:pt idx="334490">0</cx:pt>
          <cx:pt idx="334491">2</cx:pt>
          <cx:pt idx="334492">33</cx:pt>
          <cx:pt idx="334493">125</cx:pt>
          <cx:pt idx="334494">0</cx:pt>
          <cx:pt idx="334495">4</cx:pt>
          <cx:pt idx="334496">8</cx:pt>
          <cx:pt idx="334497">15</cx:pt>
          <cx:pt idx="334498">0</cx:pt>
          <cx:pt idx="334499">127</cx:pt>
          <cx:pt idx="334500">275</cx:pt>
          <cx:pt idx="334501">1</cx:pt>
          <cx:pt idx="334502">7</cx:pt>
          <cx:pt idx="334503">116</cx:pt>
          <cx:pt idx="334504">0</cx:pt>
          <cx:pt idx="334505">6</cx:pt>
          <cx:pt idx="334506">0</cx:pt>
          <cx:pt idx="334507">29</cx:pt>
          <cx:pt idx="334508">114</cx:pt>
          <cx:pt idx="334509">0</cx:pt>
          <cx:pt idx="334510">1</cx:pt>
          <cx:pt idx="334511">0</cx:pt>
          <cx:pt idx="334512">2</cx:pt>
          <cx:pt idx="334513">81</cx:pt>
          <cx:pt idx="334514">0</cx:pt>
          <cx:pt idx="334515">27</cx:pt>
          <cx:pt idx="334516">1</cx:pt>
          <cx:pt idx="334517">50</cx:pt>
          <cx:pt idx="334518">0</cx:pt>
          <cx:pt idx="334519">3</cx:pt>
          <cx:pt idx="334520">1</cx:pt>
          <cx:pt idx="334521">1</cx:pt>
          <cx:pt idx="334522">0</cx:pt>
          <cx:pt idx="334523">9</cx:pt>
          <cx:pt idx="334524">0</cx:pt>
          <cx:pt idx="334525">0</cx:pt>
          <cx:pt idx="334526">0</cx:pt>
          <cx:pt idx="334527">0</cx:pt>
          <cx:pt idx="334528">0</cx:pt>
          <cx:pt idx="334529">0</cx:pt>
          <cx:pt idx="334530">0</cx:pt>
          <cx:pt idx="334531">0</cx:pt>
          <cx:pt idx="334532">0</cx:pt>
          <cx:pt idx="334533">0</cx:pt>
          <cx:pt idx="334534">15</cx:pt>
          <cx:pt idx="334535">41</cx:pt>
          <cx:pt idx="334536">98</cx:pt>
          <cx:pt idx="334537">16</cx:pt>
          <cx:pt idx="334538">99</cx:pt>
          <cx:pt idx="334539">0</cx:pt>
          <cx:pt idx="334540">4</cx:pt>
          <cx:pt idx="334541">68</cx:pt>
          <cx:pt idx="334542">23</cx:pt>
          <cx:pt idx="334543">43</cx:pt>
          <cx:pt idx="334544">7</cx:pt>
          <cx:pt idx="334545">4</cx:pt>
          <cx:pt idx="334546">0</cx:pt>
          <cx:pt idx="334547">1</cx:pt>
          <cx:pt idx="334548">10</cx:pt>
          <cx:pt idx="334549">3</cx:pt>
          <cx:pt idx="334550">26</cx:pt>
          <cx:pt idx="334551">20</cx:pt>
          <cx:pt idx="334552">20</cx:pt>
          <cx:pt idx="334553">0</cx:pt>
          <cx:pt idx="334554">0</cx:pt>
          <cx:pt idx="334555">0</cx:pt>
          <cx:pt idx="334556">0</cx:pt>
          <cx:pt idx="334557">8</cx:pt>
          <cx:pt idx="334558">0</cx:pt>
          <cx:pt idx="334559">8</cx:pt>
          <cx:pt idx="334560">79</cx:pt>
          <cx:pt idx="334561">0</cx:pt>
          <cx:pt idx="334562">0</cx:pt>
          <cx:pt idx="334563">15</cx:pt>
          <cx:pt idx="334564">28</cx:pt>
          <cx:pt idx="334565">43</cx:pt>
          <cx:pt idx="334566">1</cx:pt>
          <cx:pt idx="334567">0</cx:pt>
          <cx:pt idx="334568">8</cx:pt>
          <cx:pt idx="334569">0</cx:pt>
          <cx:pt idx="334570">1</cx:pt>
          <cx:pt idx="334571">0</cx:pt>
          <cx:pt idx="334572">0</cx:pt>
          <cx:pt idx="334573">12</cx:pt>
          <cx:pt idx="334574">19</cx:pt>
          <cx:pt idx="334575">2</cx:pt>
          <cx:pt idx="334576">214</cx:pt>
          <cx:pt idx="334577">34</cx:pt>
          <cx:pt idx="334578">6</cx:pt>
          <cx:pt idx="334579">0</cx:pt>
          <cx:pt idx="334580">20</cx:pt>
          <cx:pt idx="334581">218</cx:pt>
          <cx:pt idx="334582">17</cx:pt>
          <cx:pt idx="334583">13</cx:pt>
          <cx:pt idx="334584">15</cx:pt>
          <cx:pt idx="334585">227</cx:pt>
          <cx:pt idx="334586">2</cx:pt>
          <cx:pt idx="334587">70</cx:pt>
          <cx:pt idx="334588">27</cx:pt>
          <cx:pt idx="334589">245</cx:pt>
          <cx:pt idx="334590">104</cx:pt>
          <cx:pt idx="334591">0</cx:pt>
          <cx:pt idx="334592">2</cx:pt>
          <cx:pt idx="334593">4</cx:pt>
          <cx:pt idx="334594">14</cx:pt>
          <cx:pt idx="334595">41</cx:pt>
          <cx:pt idx="334596">7</cx:pt>
          <cx:pt idx="334597">11</cx:pt>
          <cx:pt idx="334598">7</cx:pt>
          <cx:pt idx="334599">28</cx:pt>
          <cx:pt idx="334600">232</cx:pt>
          <cx:pt idx="334601">31</cx:pt>
          <cx:pt idx="334602">86</cx:pt>
          <cx:pt idx="334603">1</cx:pt>
          <cx:pt idx="334604">1</cx:pt>
          <cx:pt idx="334605">0</cx:pt>
          <cx:pt idx="334606">0</cx:pt>
          <cx:pt idx="334607">1</cx:pt>
          <cx:pt idx="334608">7</cx:pt>
          <cx:pt idx="334609">0</cx:pt>
          <cx:pt idx="334610">8</cx:pt>
          <cx:pt idx="334611">10</cx:pt>
          <cx:pt idx="334612">1</cx:pt>
          <cx:pt idx="334613">71</cx:pt>
          <cx:pt idx="334614">3</cx:pt>
          <cx:pt idx="334615">0</cx:pt>
          <cx:pt idx="334616">0</cx:pt>
          <cx:pt idx="334617">8</cx:pt>
          <cx:pt idx="334618">42</cx:pt>
          <cx:pt idx="334619">33</cx:pt>
          <cx:pt idx="334620">7</cx:pt>
          <cx:pt idx="334621">0</cx:pt>
          <cx:pt idx="334622">13</cx:pt>
          <cx:pt idx="334623">1</cx:pt>
          <cx:pt idx="334624">89</cx:pt>
          <cx:pt idx="334625">0</cx:pt>
          <cx:pt idx="334626">3</cx:pt>
          <cx:pt idx="334627">2</cx:pt>
          <cx:pt idx="334628">0</cx:pt>
          <cx:pt idx="334629">0</cx:pt>
          <cx:pt idx="334630">96</cx:pt>
          <cx:pt idx="334631">28</cx:pt>
          <cx:pt idx="334632">20</cx:pt>
          <cx:pt idx="334633">9</cx:pt>
          <cx:pt idx="334634">137</cx:pt>
          <cx:pt idx="334635">7</cx:pt>
          <cx:pt idx="334636">15</cx:pt>
          <cx:pt idx="334637">15</cx:pt>
          <cx:pt idx="334638">110</cx:pt>
          <cx:pt idx="334639">0</cx:pt>
          <cx:pt idx="334640">0</cx:pt>
          <cx:pt idx="334641">7</cx:pt>
          <cx:pt idx="334642">1</cx:pt>
          <cx:pt idx="334643">0</cx:pt>
          <cx:pt idx="334644">3</cx:pt>
          <cx:pt idx="334645">21</cx:pt>
          <cx:pt idx="334646">11</cx:pt>
          <cx:pt idx="334647">0</cx:pt>
          <cx:pt idx="334648">5</cx:pt>
          <cx:pt idx="334649">80</cx:pt>
          <cx:pt idx="334650">80</cx:pt>
          <cx:pt idx="334651">1</cx:pt>
          <cx:pt idx="334652">125</cx:pt>
          <cx:pt idx="334653">26</cx:pt>
          <cx:pt idx="334654">20</cx:pt>
          <cx:pt idx="334655">4</cx:pt>
          <cx:pt idx="334656">1</cx:pt>
          <cx:pt idx="334657">1</cx:pt>
          <cx:pt idx="334658">0</cx:pt>
          <cx:pt idx="334659">1</cx:pt>
          <cx:pt idx="334660">0</cx:pt>
          <cx:pt idx="334661">0</cx:pt>
          <cx:pt idx="334662">81</cx:pt>
          <cx:pt idx="334663">0</cx:pt>
          <cx:pt idx="334664">33</cx:pt>
          <cx:pt idx="334665">0</cx:pt>
          <cx:pt idx="334666">0</cx:pt>
          <cx:pt idx="334667">7</cx:pt>
          <cx:pt idx="334668">0</cx:pt>
          <cx:pt idx="334669">22</cx:pt>
          <cx:pt idx="334670">35</cx:pt>
          <cx:pt idx="334671">189</cx:pt>
          <cx:pt idx="334672">3</cx:pt>
          <cx:pt idx="334673">0</cx:pt>
          <cx:pt idx="334674">12</cx:pt>
          <cx:pt idx="334675">7</cx:pt>
          <cx:pt idx="334676">91</cx:pt>
          <cx:pt idx="334677">0</cx:pt>
          <cx:pt idx="334678">0</cx:pt>
          <cx:pt idx="334679">0</cx:pt>
          <cx:pt idx="334680">380</cx:pt>
          <cx:pt idx="334681">6</cx:pt>
          <cx:pt idx="334682">5</cx:pt>
          <cx:pt idx="334683">176</cx:pt>
          <cx:pt idx="334684">39</cx:pt>
          <cx:pt idx="334685">10</cx:pt>
          <cx:pt idx="334686">10</cx:pt>
          <cx:pt idx="334687">0</cx:pt>
          <cx:pt idx="334688">0</cx:pt>
          <cx:pt idx="334689">0</cx:pt>
          <cx:pt idx="334690">0</cx:pt>
          <cx:pt idx="334691">0</cx:pt>
          <cx:pt idx="334692">7</cx:pt>
          <cx:pt idx="334693">7</cx:pt>
          <cx:pt idx="334694">2</cx:pt>
          <cx:pt idx="334695">7</cx:pt>
          <cx:pt idx="334696">5</cx:pt>
          <cx:pt idx="334697">3</cx:pt>
          <cx:pt idx="334698">243</cx:pt>
          <cx:pt idx="334699">0</cx:pt>
          <cx:pt idx="334700">35</cx:pt>
          <cx:pt idx="334701">0</cx:pt>
          <cx:pt idx="334702">5</cx:pt>
          <cx:pt idx="334703">0</cx:pt>
          <cx:pt idx="334704">22</cx:pt>
          <cx:pt idx="334705">69</cx:pt>
          <cx:pt idx="334706">22</cx:pt>
          <cx:pt idx="334707">165</cx:pt>
          <cx:pt idx="334708">14</cx:pt>
          <cx:pt idx="334709">34</cx:pt>
          <cx:pt idx="334710">1</cx:pt>
          <cx:pt idx="334711">11</cx:pt>
          <cx:pt idx="334712">0</cx:pt>
          <cx:pt idx="334713">0</cx:pt>
          <cx:pt idx="334714">108</cx:pt>
          <cx:pt idx="334715">25</cx:pt>
          <cx:pt idx="334716">36</cx:pt>
          <cx:pt idx="334717">2</cx:pt>
          <cx:pt idx="334718">0</cx:pt>
          <cx:pt idx="334719">13</cx:pt>
          <cx:pt idx="334720">0</cx:pt>
          <cx:pt idx="334721">0</cx:pt>
          <cx:pt idx="334722">1</cx:pt>
          <cx:pt idx="334723">0</cx:pt>
          <cx:pt idx="334724">8</cx:pt>
          <cx:pt idx="334725">146</cx:pt>
          <cx:pt idx="334726">50</cx:pt>
          <cx:pt idx="334727">232</cx:pt>
          <cx:pt idx="334728">107</cx:pt>
          <cx:pt idx="334729">209</cx:pt>
          <cx:pt idx="334730">2</cx:pt>
          <cx:pt idx="334731">34</cx:pt>
          <cx:pt idx="334732">0</cx:pt>
          <cx:pt idx="334733">13</cx:pt>
          <cx:pt idx="334734">14</cx:pt>
          <cx:pt idx="334735">1</cx:pt>
          <cx:pt idx="334736">34</cx:pt>
          <cx:pt idx="334737">74</cx:pt>
          <cx:pt idx="334738">0</cx:pt>
          <cx:pt idx="334739">6</cx:pt>
          <cx:pt idx="334740">0</cx:pt>
          <cx:pt idx="334741">0</cx:pt>
          <cx:pt idx="334742">1</cx:pt>
          <cx:pt idx="334743">22</cx:pt>
          <cx:pt idx="334744">249</cx:pt>
          <cx:pt idx="334745">86</cx:pt>
          <cx:pt idx="334746">60</cx:pt>
          <cx:pt idx="334747">34</cx:pt>
          <cx:pt idx="334748">0</cx:pt>
          <cx:pt idx="334749">4</cx:pt>
          <cx:pt idx="334750">0</cx:pt>
          <cx:pt idx="334751">0</cx:pt>
          <cx:pt idx="334752">0</cx:pt>
          <cx:pt idx="334753">0</cx:pt>
          <cx:pt idx="334754">24</cx:pt>
          <cx:pt idx="334755">62</cx:pt>
          <cx:pt idx="334756">1</cx:pt>
          <cx:pt idx="334757">0</cx:pt>
          <cx:pt idx="334758">60</cx:pt>
          <cx:pt idx="334759">3</cx:pt>
          <cx:pt idx="334760">31</cx:pt>
          <cx:pt idx="334761">1</cx:pt>
          <cx:pt idx="334762">7</cx:pt>
          <cx:pt idx="334763">395</cx:pt>
          <cx:pt idx="334764">342</cx:pt>
          <cx:pt idx="334765">14</cx:pt>
          <cx:pt idx="334766">11</cx:pt>
          <cx:pt idx="334767">1</cx:pt>
          <cx:pt idx="334768">0</cx:pt>
          <cx:pt idx="334769">1</cx:pt>
          <cx:pt idx="334770">1</cx:pt>
          <cx:pt idx="334771">2</cx:pt>
          <cx:pt idx="334772">34</cx:pt>
          <cx:pt idx="334773">0</cx:pt>
          <cx:pt idx="334774">74</cx:pt>
          <cx:pt idx="334775">21</cx:pt>
          <cx:pt idx="334776">29</cx:pt>
          <cx:pt idx="334777">30</cx:pt>
          <cx:pt idx="334778">6</cx:pt>
          <cx:pt idx="334779">7</cx:pt>
          <cx:pt idx="334780">32</cx:pt>
          <cx:pt idx="334781">15</cx:pt>
          <cx:pt idx="334782">361</cx:pt>
          <cx:pt idx="334783">119</cx:pt>
          <cx:pt idx="334784">2</cx:pt>
          <cx:pt idx="334785">0</cx:pt>
          <cx:pt idx="334786">42</cx:pt>
          <cx:pt idx="334787">1</cx:pt>
          <cx:pt idx="334788">0</cx:pt>
          <cx:pt idx="334789">7</cx:pt>
          <cx:pt idx="334790">7</cx:pt>
          <cx:pt idx="334791">0</cx:pt>
          <cx:pt idx="334792">0</cx:pt>
          <cx:pt idx="334793">1</cx:pt>
          <cx:pt idx="334794">0</cx:pt>
          <cx:pt idx="334795">41</cx:pt>
          <cx:pt idx="334796">1</cx:pt>
          <cx:pt idx="334797">10</cx:pt>
          <cx:pt idx="334798">62</cx:pt>
          <cx:pt idx="334799">12</cx:pt>
          <cx:pt idx="334800">15</cx:pt>
          <cx:pt idx="334801">6</cx:pt>
          <cx:pt idx="334802">57</cx:pt>
          <cx:pt idx="334803">0</cx:pt>
          <cx:pt idx="334804">0</cx:pt>
          <cx:pt idx="334805">723</cx:pt>
          <cx:pt idx="334806">0</cx:pt>
          <cx:pt idx="334807">2</cx:pt>
          <cx:pt idx="334808">65</cx:pt>
          <cx:pt idx="334809">30</cx:pt>
          <cx:pt idx="334810">10</cx:pt>
          <cx:pt idx="334811">41</cx:pt>
          <cx:pt idx="334812">121</cx:pt>
          <cx:pt idx="334813">96</cx:pt>
          <cx:pt idx="334814">12</cx:pt>
          <cx:pt idx="334815">255</cx:pt>
          <cx:pt idx="334816">260</cx:pt>
          <cx:pt idx="334817">10</cx:pt>
          <cx:pt idx="334818">7</cx:pt>
          <cx:pt idx="334819">1</cx:pt>
          <cx:pt idx="334820">13</cx:pt>
          <cx:pt idx="334821">2</cx:pt>
          <cx:pt idx="334822">24</cx:pt>
          <cx:pt idx="334823">70</cx:pt>
          <cx:pt idx="334824">0</cx:pt>
          <cx:pt idx="334825">0</cx:pt>
          <cx:pt idx="334826">5</cx:pt>
          <cx:pt idx="334827">63</cx:pt>
          <cx:pt idx="334828">888</cx:pt>
          <cx:pt idx="334829">1</cx:pt>
          <cx:pt idx="334830">0</cx:pt>
          <cx:pt idx="334831">105</cx:pt>
          <cx:pt idx="334832">22</cx:pt>
          <cx:pt idx="334833">13</cx:pt>
          <cx:pt idx="334834">15</cx:pt>
          <cx:pt idx="334835">0</cx:pt>
          <cx:pt idx="334836">1</cx:pt>
          <cx:pt idx="334837">5</cx:pt>
          <cx:pt idx="334838">5</cx:pt>
          <cx:pt idx="334839">91</cx:pt>
          <cx:pt idx="334840">1</cx:pt>
          <cx:pt idx="334841">170</cx:pt>
          <cx:pt idx="334842">6</cx:pt>
          <cx:pt idx="334843">6</cx:pt>
          <cx:pt idx="334844">1</cx:pt>
          <cx:pt idx="334845">14</cx:pt>
          <cx:pt idx="334846">13</cx:pt>
          <cx:pt idx="334847">4</cx:pt>
          <cx:pt idx="334848">100</cx:pt>
          <cx:pt idx="334849">201</cx:pt>
          <cx:pt idx="334850">77</cx:pt>
          <cx:pt idx="334851">1</cx:pt>
          <cx:pt idx="334852">4</cx:pt>
          <cx:pt idx="334853">0</cx:pt>
          <cx:pt idx="334854">42</cx:pt>
          <cx:pt idx="334855">4</cx:pt>
          <cx:pt idx="334856">1</cx:pt>
          <cx:pt idx="334857">245</cx:pt>
          <cx:pt idx="334858">6</cx:pt>
          <cx:pt idx="334859">74</cx:pt>
          <cx:pt idx="334860">0</cx:pt>
          <cx:pt idx="334861">4</cx:pt>
          <cx:pt idx="334862">12</cx:pt>
          <cx:pt idx="334863">0</cx:pt>
          <cx:pt idx="334864">4</cx:pt>
          <cx:pt idx="334865">12</cx:pt>
          <cx:pt idx="334866">0</cx:pt>
          <cx:pt idx="334867">1</cx:pt>
          <cx:pt idx="334868">863</cx:pt>
          <cx:pt idx="334869">0</cx:pt>
          <cx:pt idx="334870">0</cx:pt>
          <cx:pt idx="334871">0</cx:pt>
          <cx:pt idx="334872">0</cx:pt>
          <cx:pt idx="334873">0</cx:pt>
          <cx:pt idx="334874">0</cx:pt>
          <cx:pt idx="334875">1</cx:pt>
          <cx:pt idx="334876">2</cx:pt>
          <cx:pt idx="334877">3</cx:pt>
          <cx:pt idx="334878">49</cx:pt>
          <cx:pt idx="334879">0</cx:pt>
          <cx:pt idx="334880">399</cx:pt>
          <cx:pt idx="334881">0</cx:pt>
          <cx:pt idx="334882">97</cx:pt>
          <cx:pt idx="334883">10</cx:pt>
          <cx:pt idx="334884">280</cx:pt>
          <cx:pt idx="334885">655</cx:pt>
          <cx:pt idx="334886">82</cx:pt>
          <cx:pt idx="334887">2</cx:pt>
          <cx:pt idx="334888">349</cx:pt>
          <cx:pt idx="334889">0</cx:pt>
          <cx:pt idx="334890">93</cx:pt>
          <cx:pt idx="334891">12</cx:pt>
          <cx:pt idx="334892">4</cx:pt>
          <cx:pt idx="334893">196</cx:pt>
          <cx:pt idx="334894">28</cx:pt>
          <cx:pt idx="334895">4</cx:pt>
          <cx:pt idx="334896">1</cx:pt>
          <cx:pt idx="334897">44</cx:pt>
          <cx:pt idx="334898">101</cx:pt>
          <cx:pt idx="334899">1</cx:pt>
          <cx:pt idx="334900">0</cx:pt>
          <cx:pt idx="334901">12</cx:pt>
          <cx:pt idx="334902">1</cx:pt>
          <cx:pt idx="334903">3</cx:pt>
          <cx:pt idx="334904">0</cx:pt>
          <cx:pt idx="334905">14</cx:pt>
          <cx:pt idx="334906">2</cx:pt>
          <cx:pt idx="334907">19</cx:pt>
          <cx:pt idx="334908">9</cx:pt>
          <cx:pt idx="334909">23</cx:pt>
          <cx:pt idx="334910">12</cx:pt>
          <cx:pt idx="334911">0</cx:pt>
          <cx:pt idx="334912">0</cx:pt>
          <cx:pt idx="334913">4</cx:pt>
          <cx:pt idx="334914">39</cx:pt>
          <cx:pt idx="334915">0</cx:pt>
          <cx:pt idx="334916">1</cx:pt>
          <cx:pt idx="334917">40</cx:pt>
          <cx:pt idx="334918">33</cx:pt>
          <cx:pt idx="334919">7</cx:pt>
          <cx:pt idx="334920">1</cx:pt>
          <cx:pt idx="334921">252</cx:pt>
          <cx:pt idx="334922">4</cx:pt>
          <cx:pt idx="334923">2</cx:pt>
          <cx:pt idx="334924">4</cx:pt>
          <cx:pt idx="334925">11</cx:pt>
          <cx:pt idx="334926">40</cx:pt>
          <cx:pt idx="334927">1</cx:pt>
          <cx:pt idx="334928">15</cx:pt>
          <cx:pt idx="334929">19</cx:pt>
          <cx:pt idx="334930">0</cx:pt>
          <cx:pt idx="334931">0</cx:pt>
          <cx:pt idx="334932">64</cx:pt>
          <cx:pt idx="334933">160</cx:pt>
          <cx:pt idx="334934">11</cx:pt>
          <cx:pt idx="334935">3</cx:pt>
          <cx:pt idx="334936">53</cx:pt>
          <cx:pt idx="334937">0</cx:pt>
          <cx:pt idx="334938">0</cx:pt>
          <cx:pt idx="334939">6</cx:pt>
          <cx:pt idx="334940">3</cx:pt>
          <cx:pt idx="334941">9</cx:pt>
          <cx:pt idx="334942">11</cx:pt>
          <cx:pt idx="334943">0</cx:pt>
          <cx:pt idx="334944">0</cx:pt>
          <cx:pt idx="334945">17</cx:pt>
          <cx:pt idx="334946">0</cx:pt>
          <cx:pt idx="334947">0</cx:pt>
          <cx:pt idx="334948">0</cx:pt>
          <cx:pt idx="334949">0</cx:pt>
          <cx:pt idx="334950">0</cx:pt>
          <cx:pt idx="334951">0</cx:pt>
          <cx:pt idx="334952">0</cx:pt>
          <cx:pt idx="334953">0</cx:pt>
          <cx:pt idx="334954">0</cx:pt>
          <cx:pt idx="334955">2</cx:pt>
          <cx:pt idx="334956">2</cx:pt>
          <cx:pt idx="334957">28</cx:pt>
          <cx:pt idx="334958">4</cx:pt>
          <cx:pt idx="334959">11</cx:pt>
          <cx:pt idx="334960">31</cx:pt>
          <cx:pt idx="334961">99</cx:pt>
          <cx:pt idx="334962">0</cx:pt>
          <cx:pt idx="334963">7</cx:pt>
          <cx:pt idx="334964">21</cx:pt>
          <cx:pt idx="334965">0</cx:pt>
          <cx:pt idx="334966">127</cx:pt>
          <cx:pt idx="334967">266</cx:pt>
          <cx:pt idx="334968">78</cx:pt>
          <cx:pt idx="334969">0</cx:pt>
          <cx:pt idx="334970">38</cx:pt>
          <cx:pt idx="334971">108</cx:pt>
          <cx:pt idx="334972">2</cx:pt>
          <cx:pt idx="334973">8</cx:pt>
          <cx:pt idx="334974">0</cx:pt>
          <cx:pt idx="334975">7</cx:pt>
          <cx:pt idx="334976">1</cx:pt>
          <cx:pt idx="334977">4</cx:pt>
          <cx:pt idx="334978">0</cx:pt>
          <cx:pt idx="334979">178</cx:pt>
          <cx:pt idx="334980">1</cx:pt>
          <cx:pt idx="334981">0</cx:pt>
          <cx:pt idx="334982">0</cx:pt>
          <cx:pt idx="334983">1</cx:pt>
          <cx:pt idx="334984">0</cx:pt>
          <cx:pt idx="334985">20</cx:pt>
          <cx:pt idx="334986">57</cx:pt>
          <cx:pt idx="334987">48</cx:pt>
          <cx:pt idx="334988">51</cx:pt>
          <cx:pt idx="334989">0</cx:pt>
          <cx:pt idx="334990">1</cx:pt>
          <cx:pt idx="334991">387</cx:pt>
          <cx:pt idx="334992">6</cx:pt>
          <cx:pt idx="334993">17</cx:pt>
          <cx:pt idx="334994">36</cx:pt>
          <cx:pt idx="334995">0</cx:pt>
          <cx:pt idx="334996">9</cx:pt>
          <cx:pt idx="334997">5</cx:pt>
          <cx:pt idx="334998">76</cx:pt>
          <cx:pt idx="334999">0</cx:pt>
          <cx:pt idx="335000">4</cx:pt>
          <cx:pt idx="335001">0</cx:pt>
          <cx:pt idx="335002">0</cx:pt>
          <cx:pt idx="335003">50</cx:pt>
          <cx:pt idx="335004">0</cx:pt>
          <cx:pt idx="335005">0</cx:pt>
          <cx:pt idx="335006">0</cx:pt>
          <cx:pt idx="335007">0</cx:pt>
          <cx:pt idx="335008">1</cx:pt>
          <cx:pt idx="335009">0</cx:pt>
          <cx:pt idx="335010">1</cx:pt>
          <cx:pt idx="335011">0</cx:pt>
          <cx:pt idx="335012">0</cx:pt>
          <cx:pt idx="335013">0</cx:pt>
          <cx:pt idx="335014">0</cx:pt>
          <cx:pt idx="335015">0</cx:pt>
          <cx:pt idx="335016">0</cx:pt>
          <cx:pt idx="335017">0</cx:pt>
          <cx:pt idx="335018">49</cx:pt>
          <cx:pt idx="335019">116</cx:pt>
          <cx:pt idx="335020">132</cx:pt>
          <cx:pt idx="335021">308</cx:pt>
          <cx:pt idx="335022">47</cx:pt>
          <cx:pt idx="335023">20</cx:pt>
          <cx:pt idx="335024">0</cx:pt>
          <cx:pt idx="335025">0</cx:pt>
          <cx:pt idx="335026">0</cx:pt>
          <cx:pt idx="335027">2</cx:pt>
          <cx:pt idx="335028">55</cx:pt>
          <cx:pt idx="335029">71</cx:pt>
          <cx:pt idx="335030">16</cx:pt>
          <cx:pt idx="335031">43</cx:pt>
          <cx:pt idx="335032">62</cx:pt>
          <cx:pt idx="335033">27</cx:pt>
          <cx:pt idx="335034">1</cx:pt>
          <cx:pt idx="335035">0</cx:pt>
          <cx:pt idx="335036">34</cx:pt>
          <cx:pt idx="335037">18</cx:pt>
          <cx:pt idx="335038">1</cx:pt>
          <cx:pt idx="335039">0</cx:pt>
          <cx:pt idx="335040">2</cx:pt>
          <cx:pt idx="335041">24</cx:pt>
          <cx:pt idx="335042">548</cx:pt>
          <cx:pt idx="335043">11</cx:pt>
          <cx:pt idx="335044">18</cx:pt>
          <cx:pt idx="335045">48</cx:pt>
          <cx:pt idx="335046">88</cx:pt>
          <cx:pt idx="335047">54</cx:pt>
          <cx:pt idx="335048">18</cx:pt>
          <cx:pt idx="335049">4</cx:pt>
          <cx:pt idx="335050">1</cx:pt>
          <cx:pt idx="335051">0</cx:pt>
          <cx:pt idx="335052">124</cx:pt>
          <cx:pt idx="335053">360</cx:pt>
          <cx:pt idx="335054">0</cx:pt>
          <cx:pt idx="335055">3</cx:pt>
          <cx:pt idx="335056">0</cx:pt>
          <cx:pt idx="335057">0</cx:pt>
          <cx:pt idx="335058">0</cx:pt>
          <cx:pt idx="335059">1</cx:pt>
          <cx:pt idx="335060">17</cx:pt>
          <cx:pt idx="335061">62</cx:pt>
          <cx:pt idx="335062">4</cx:pt>
          <cx:pt idx="335063">0</cx:pt>
          <cx:pt idx="335064">67</cx:pt>
          <cx:pt idx="335065">18</cx:pt>
          <cx:pt idx="335066">1</cx:pt>
          <cx:pt idx="335067">379</cx:pt>
          <cx:pt idx="335068">0</cx:pt>
          <cx:pt idx="335069">4</cx:pt>
          <cx:pt idx="335070">47</cx:pt>
          <cx:pt idx="335071">23</cx:pt>
          <cx:pt idx="335072">7</cx:pt>
          <cx:pt idx="335073">46</cx:pt>
          <cx:pt idx="335074">4</cx:pt>
          <cx:pt idx="335075">10</cx:pt>
          <cx:pt idx="335076">10</cx:pt>
          <cx:pt idx="335077">141</cx:pt>
          <cx:pt idx="335078">3</cx:pt>
          <cx:pt idx="335079">15</cx:pt>
          <cx:pt idx="335080">0</cx:pt>
          <cx:pt idx="335081">1</cx:pt>
          <cx:pt idx="335082">4</cx:pt>
          <cx:pt idx="335083">196</cx:pt>
          <cx:pt idx="335084">39</cx:pt>
          <cx:pt idx="335085">7</cx:pt>
          <cx:pt idx="335086">23</cx:pt>
          <cx:pt idx="335087">33</cx:pt>
          <cx:pt idx="335088">5</cx:pt>
          <cx:pt idx="335089">6</cx:pt>
          <cx:pt idx="335090">8</cx:pt>
          <cx:pt idx="335091">133</cx:pt>
          <cx:pt idx="335092">3</cx:pt>
          <cx:pt idx="335093">0</cx:pt>
          <cx:pt idx="335094">137</cx:pt>
          <cx:pt idx="335095">3</cx:pt>
          <cx:pt idx="335096">47</cx:pt>
          <cx:pt idx="335097">1</cx:pt>
          <cx:pt idx="335098">13</cx:pt>
          <cx:pt idx="335099">0</cx:pt>
          <cx:pt idx="335100">0</cx:pt>
          <cx:pt idx="335101">1</cx:pt>
          <cx:pt idx="335102">21</cx:pt>
          <cx:pt idx="335103">0</cx:pt>
          <cx:pt idx="335104">1</cx:pt>
          <cx:pt idx="335105">0</cx:pt>
          <cx:pt idx="335106">0</cx:pt>
          <cx:pt idx="335107">0</cx:pt>
          <cx:pt idx="335108">0</cx:pt>
          <cx:pt idx="335109">0</cx:pt>
          <cx:pt idx="335110">0</cx:pt>
          <cx:pt idx="335111">10</cx:pt>
          <cx:pt idx="335112">34</cx:pt>
          <cx:pt idx="335113">15</cx:pt>
          <cx:pt idx="335114">0</cx:pt>
          <cx:pt idx="335115">7</cx:pt>
          <cx:pt idx="335116">2</cx:pt>
          <cx:pt idx="335117">28</cx:pt>
          <cx:pt idx="335118">393</cx:pt>
          <cx:pt idx="335119">0</cx:pt>
          <cx:pt idx="335120">8</cx:pt>
          <cx:pt idx="335121">1</cx:pt>
          <cx:pt idx="335122">0</cx:pt>
          <cx:pt idx="335123">0</cx:pt>
          <cx:pt idx="335124">5</cx:pt>
          <cx:pt idx="335125">63</cx:pt>
          <cx:pt idx="335126">4</cx:pt>
          <cx:pt idx="335127">0</cx:pt>
          <cx:pt idx="335128">610</cx:pt>
          <cx:pt idx="335129">57</cx:pt>
          <cx:pt idx="335130">1</cx:pt>
          <cx:pt idx="335131">73</cx:pt>
          <cx:pt idx="335132">1</cx:pt>
          <cx:pt idx="335133">0</cx:pt>
          <cx:pt idx="335134">1</cx:pt>
          <cx:pt idx="335135">192</cx:pt>
          <cx:pt idx="335136">0</cx:pt>
          <cx:pt idx="335137">0</cx:pt>
          <cx:pt idx="335138">0</cx:pt>
          <cx:pt idx="335139">1</cx:pt>
          <cx:pt idx="335140">22</cx:pt>
          <cx:pt idx="335141">225</cx:pt>
          <cx:pt idx="335142">0</cx:pt>
          <cx:pt idx="335143">0</cx:pt>
          <cx:pt idx="335144">14</cx:pt>
          <cx:pt idx="335145">0</cx:pt>
          <cx:pt idx="335146">0</cx:pt>
          <cx:pt idx="335147">6</cx:pt>
          <cx:pt idx="335148">259</cx:pt>
          <cx:pt idx="335149">1</cx:pt>
          <cx:pt idx="335150">182</cx:pt>
          <cx:pt idx="335151">18</cx:pt>
          <cx:pt idx="335152">146</cx:pt>
          <cx:pt idx="335153">8</cx:pt>
          <cx:pt idx="335154">1</cx:pt>
          <cx:pt idx="335155">0</cx:pt>
          <cx:pt idx="335156">0</cx:pt>
          <cx:pt idx="335157">0</cx:pt>
          <cx:pt idx="335158">167</cx:pt>
          <cx:pt idx="335159">0</cx:pt>
          <cx:pt idx="335160">6</cx:pt>
          <cx:pt idx="335161">0</cx:pt>
          <cx:pt idx="335162">55</cx:pt>
          <cx:pt idx="335163">0</cx:pt>
          <cx:pt idx="335164">0</cx:pt>
          <cx:pt idx="335165">105</cx:pt>
          <cx:pt idx="335166">49</cx:pt>
          <cx:pt idx="335167">99</cx:pt>
          <cx:pt idx="335168">1</cx:pt>
          <cx:pt idx="335169">6</cx:pt>
          <cx:pt idx="335170">1</cx:pt>
          <cx:pt idx="335171">19</cx:pt>
          <cx:pt idx="335172">49</cx:pt>
          <cx:pt idx="335173">49</cx:pt>
          <cx:pt idx="335174">32</cx:pt>
          <cx:pt idx="335175">37</cx:pt>
          <cx:pt idx="335176">0</cx:pt>
          <cx:pt idx="335177">1</cx:pt>
          <cx:pt idx="335178">26</cx:pt>
          <cx:pt idx="335179">67</cx:pt>
          <cx:pt idx="335180">2</cx:pt>
          <cx:pt idx="335181">69</cx:pt>
          <cx:pt idx="335182">69</cx:pt>
          <cx:pt idx="335183">0</cx:pt>
          <cx:pt idx="335184">3</cx:pt>
          <cx:pt idx="335185">43</cx:pt>
          <cx:pt idx="335186">0</cx:pt>
          <cx:pt idx="335187">1</cx:pt>
          <cx:pt idx="335188">0</cx:pt>
          <cx:pt idx="335189">1</cx:pt>
          <cx:pt idx="335190">0</cx:pt>
          <cx:pt idx="335191">48</cx:pt>
          <cx:pt idx="335192">0</cx:pt>
          <cx:pt idx="335193">3</cx:pt>
          <cx:pt idx="335194">20</cx:pt>
          <cx:pt idx="335195">28</cx:pt>
          <cx:pt idx="335196">24</cx:pt>
          <cx:pt idx="335197">343</cx:pt>
          <cx:pt idx="335198">6</cx:pt>
          <cx:pt idx="335199">1</cx:pt>
          <cx:pt idx="335200">23</cx:pt>
          <cx:pt idx="335201">3</cx:pt>
          <cx:pt idx="335202">0</cx:pt>
          <cx:pt idx="335203">4</cx:pt>
          <cx:pt idx="335204">7</cx:pt>
          <cx:pt idx="335205">2</cx:pt>
          <cx:pt idx="335206">7</cx:pt>
          <cx:pt idx="335207">108</cx:pt>
          <cx:pt idx="335208">106</cx:pt>
          <cx:pt idx="335209">41</cx:pt>
          <cx:pt idx="335210">0</cx:pt>
          <cx:pt idx="335211">77</cx:pt>
          <cx:pt idx="335212">313</cx:pt>
          <cx:pt idx="335213">20</cx:pt>
          <cx:pt idx="335214">1</cx:pt>
          <cx:pt idx="335215">1</cx:pt>
          <cx:pt idx="335216">7</cx:pt>
          <cx:pt idx="335217">3</cx:pt>
          <cx:pt idx="335218">8</cx:pt>
          <cx:pt idx="335219">21</cx:pt>
          <cx:pt idx="335220">7</cx:pt>
          <cx:pt idx="335221">5</cx:pt>
          <cx:pt idx="335222">3</cx:pt>
          <cx:pt idx="335223">6</cx:pt>
          <cx:pt idx="335224">0</cx:pt>
          <cx:pt idx="335225">1</cx:pt>
          <cx:pt idx="335226">1</cx:pt>
          <cx:pt idx="335227">28</cx:pt>
          <cx:pt idx="335228">14</cx:pt>
          <cx:pt idx="335229">1</cx:pt>
          <cx:pt idx="335230">6</cx:pt>
          <cx:pt idx="335231">1</cx:pt>
          <cx:pt idx="335232">0</cx:pt>
          <cx:pt idx="335233">1</cx:pt>
          <cx:pt idx="335234">1</cx:pt>
          <cx:pt idx="335235">63</cx:pt>
          <cx:pt idx="335236">181</cx:pt>
          <cx:pt idx="335237">272</cx:pt>
          <cx:pt idx="335238">0</cx:pt>
          <cx:pt idx="335239">0</cx:pt>
          <cx:pt idx="335240">0</cx:pt>
          <cx:pt idx="335241">18</cx:pt>
          <cx:pt idx="335242">0</cx:pt>
          <cx:pt idx="335243">3</cx:pt>
          <cx:pt idx="335244">9</cx:pt>
          <cx:pt idx="335245">1</cx:pt>
          <cx:pt idx="335246">25</cx:pt>
          <cx:pt idx="335247">0</cx:pt>
          <cx:pt idx="335248">48</cx:pt>
          <cx:pt idx="335249">0</cx:pt>
          <cx:pt idx="335250">0</cx:pt>
          <cx:pt idx="335251">63</cx:pt>
          <cx:pt idx="335252">72</cx:pt>
          <cx:pt idx="335253">28</cx:pt>
          <cx:pt idx="335254">355</cx:pt>
          <cx:pt idx="335255">5</cx:pt>
          <cx:pt idx="335256">16</cx:pt>
          <cx:pt idx="335257">0</cx:pt>
          <cx:pt idx="335258">11</cx:pt>
          <cx:pt idx="335259">125</cx:pt>
          <cx:pt idx="335260">7</cx:pt>
          <cx:pt idx="335261">6</cx:pt>
          <cx:pt idx="335262">43</cx:pt>
          <cx:pt idx="335263">10</cx:pt>
          <cx:pt idx="335264">200</cx:pt>
          <cx:pt idx="335265">122</cx:pt>
          <cx:pt idx="335266">7</cx:pt>
          <cx:pt idx="335267">45</cx:pt>
          <cx:pt idx="335268">206</cx:pt>
          <cx:pt idx="335269">207</cx:pt>
          <cx:pt idx="335270">0</cx:pt>
          <cx:pt idx="335271">2</cx:pt>
          <cx:pt idx="335272">15</cx:pt>
          <cx:pt idx="335273">0</cx:pt>
          <cx:pt idx="335274">27</cx:pt>
          <cx:pt idx="335275">0</cx:pt>
          <cx:pt idx="335276">13</cx:pt>
          <cx:pt idx="335277">14</cx:pt>
          <cx:pt idx="335278">446</cx:pt>
          <cx:pt idx="335279">1</cx:pt>
          <cx:pt idx="335280">1</cx:pt>
          <cx:pt idx="335281">0</cx:pt>
          <cx:pt idx="335282">0</cx:pt>
          <cx:pt idx="335283">7</cx:pt>
          <cx:pt idx="335284">33</cx:pt>
          <cx:pt idx="335285">12</cx:pt>
          <cx:pt idx="335286">0</cx:pt>
          <cx:pt idx="335287">69</cx:pt>
          <cx:pt idx="335288">198</cx:pt>
          <cx:pt idx="335289">8</cx:pt>
          <cx:pt idx="335290">7</cx:pt>
          <cx:pt idx="335291">33</cx:pt>
          <cx:pt idx="335292">0</cx:pt>
          <cx:pt idx="335293">20</cx:pt>
          <cx:pt idx="335294">0</cx:pt>
          <cx:pt idx="335295">28</cx:pt>
          <cx:pt idx="335296">2</cx:pt>
          <cx:pt idx="335297">54</cx:pt>
          <cx:pt idx="335298">35</cx:pt>
          <cx:pt idx="335299">11</cx:pt>
          <cx:pt idx="335300">3</cx:pt>
          <cx:pt idx="335301">8</cx:pt>
          <cx:pt idx="335302">223</cx:pt>
          <cx:pt idx="335303">0</cx:pt>
          <cx:pt idx="335304">4</cx:pt>
          <cx:pt idx="335305">27</cx:pt>
          <cx:pt idx="335306">27</cx:pt>
          <cx:pt idx="335307">0</cx:pt>
          <cx:pt idx="335308">3</cx:pt>
          <cx:pt idx="335309">6</cx:pt>
          <cx:pt idx="335310">69</cx:pt>
          <cx:pt idx="335311">372</cx:pt>
          <cx:pt idx="335312">13</cx:pt>
          <cx:pt idx="335313">0</cx:pt>
          <cx:pt idx="335314">7</cx:pt>
          <cx:pt idx="335315">0</cx:pt>
          <cx:pt idx="335316">2</cx:pt>
          <cx:pt idx="335317">8</cx:pt>
          <cx:pt idx="335318">5</cx:pt>
          <cx:pt idx="335319">2</cx:pt>
          <cx:pt idx="335320">84</cx:pt>
          <cx:pt idx="335321">265</cx:pt>
          <cx:pt idx="335322">3</cx:pt>
          <cx:pt idx="335323">12</cx:pt>
          <cx:pt idx="335324">2</cx:pt>
          <cx:pt idx="335325">14</cx:pt>
          <cx:pt idx="335326">5</cx:pt>
          <cx:pt idx="335327">12</cx:pt>
          <cx:pt idx="335328">0</cx:pt>
          <cx:pt idx="335329">24</cx:pt>
          <cx:pt idx="335330">0</cx:pt>
          <cx:pt idx="335331">28</cx:pt>
          <cx:pt idx="335332">63</cx:pt>
          <cx:pt idx="335333">24</cx:pt>
          <cx:pt idx="335334">26</cx:pt>
          <cx:pt idx="335335">5</cx:pt>
          <cx:pt idx="335336">28</cx:pt>
          <cx:pt idx="335337">24</cx:pt>
          <cx:pt idx="335338">0</cx:pt>
          <cx:pt idx="335339">6</cx:pt>
          <cx:pt idx="335340">0</cx:pt>
          <cx:pt idx="335341">22</cx:pt>
          <cx:pt idx="335342">118</cx:pt>
          <cx:pt idx="335343">24</cx:pt>
          <cx:pt idx="335344">1</cx:pt>
          <cx:pt idx="335345">0</cx:pt>
          <cx:pt idx="335346">19</cx:pt>
          <cx:pt idx="335347">0</cx:pt>
          <cx:pt idx="335348">32</cx:pt>
          <cx:pt idx="335349">148</cx:pt>
          <cx:pt idx="335350">6</cx:pt>
          <cx:pt idx="335351">54</cx:pt>
          <cx:pt idx="335352">23</cx:pt>
          <cx:pt idx="335353">0</cx:pt>
          <cx:pt idx="335354">47</cx:pt>
          <cx:pt idx="335355">5</cx:pt>
          <cx:pt idx="335356">279</cx:pt>
          <cx:pt idx="335357">16</cx:pt>
          <cx:pt idx="335358">26</cx:pt>
          <cx:pt idx="335359">0</cx:pt>
          <cx:pt idx="335360">7</cx:pt>
          <cx:pt idx="335361">1</cx:pt>
          <cx:pt idx="335362">212</cx:pt>
          <cx:pt idx="335363">0</cx:pt>
          <cx:pt idx="335364">0</cx:pt>
          <cx:pt idx="335365">23</cx:pt>
          <cx:pt idx="335366">56</cx:pt>
          <cx:pt idx="335367">27</cx:pt>
          <cx:pt idx="335368">2</cx:pt>
          <cx:pt idx="335369">0</cx:pt>
          <cx:pt idx="335370">4</cx:pt>
          <cx:pt idx="335371">10</cx:pt>
          <cx:pt idx="335372">26</cx:pt>
          <cx:pt idx="335373">53</cx:pt>
          <cx:pt idx="335374">0</cx:pt>
          <cx:pt idx="335375">67</cx:pt>
          <cx:pt idx="335376">7</cx:pt>
          <cx:pt idx="335377">42</cx:pt>
          <cx:pt idx="335378">3</cx:pt>
          <cx:pt idx="335379">4</cx:pt>
          <cx:pt idx="335380">3</cx:pt>
          <cx:pt idx="335381">0</cx:pt>
          <cx:pt idx="335382">11</cx:pt>
          <cx:pt idx="335383">26</cx:pt>
          <cx:pt idx="335384">0</cx:pt>
          <cx:pt idx="335385">0</cx:pt>
          <cx:pt idx="335386">11</cx:pt>
          <cx:pt idx="335387">6</cx:pt>
          <cx:pt idx="335388">120</cx:pt>
          <cx:pt idx="335389">109</cx:pt>
          <cx:pt idx="335390">76</cx:pt>
          <cx:pt idx="335391">8</cx:pt>
          <cx:pt idx="335392">1</cx:pt>
          <cx:pt idx="335393">10</cx:pt>
          <cx:pt idx="335394">1</cx:pt>
          <cx:pt idx="335395">1</cx:pt>
          <cx:pt idx="335396">0</cx:pt>
          <cx:pt idx="335397">18</cx:pt>
          <cx:pt idx="335398">0</cx:pt>
          <cx:pt idx="335399">0</cx:pt>
          <cx:pt idx="335400">176</cx:pt>
          <cx:pt idx="335401">160</cx:pt>
          <cx:pt idx="335402">0</cx:pt>
          <cx:pt idx="335403">13</cx:pt>
          <cx:pt idx="335404">0</cx:pt>
          <cx:pt idx="335405">1</cx:pt>
          <cx:pt idx="335406">0</cx:pt>
          <cx:pt idx="335407">14</cx:pt>
          <cx:pt idx="335408">14</cx:pt>
          <cx:pt idx="335409">0</cx:pt>
          <cx:pt idx="335410">0</cx:pt>
          <cx:pt idx="335411">13</cx:pt>
          <cx:pt idx="335412">13</cx:pt>
          <cx:pt idx="335413">22</cx:pt>
          <cx:pt idx="335414">1</cx:pt>
          <cx:pt idx="335415">54</cx:pt>
          <cx:pt idx="335416">1</cx:pt>
          <cx:pt idx="335417">46</cx:pt>
          <cx:pt idx="335418">7</cx:pt>
          <cx:pt idx="335419">2</cx:pt>
          <cx:pt idx="335420">1</cx:pt>
          <cx:pt idx="335421">5</cx:pt>
          <cx:pt idx="335422">6</cx:pt>
          <cx:pt idx="335423">10</cx:pt>
          <cx:pt idx="335424">4</cx:pt>
          <cx:pt idx="335425">0</cx:pt>
          <cx:pt idx="335426">3</cx:pt>
          <cx:pt idx="335427">1</cx:pt>
          <cx:pt idx="335428">0</cx:pt>
          <cx:pt idx="335429">72</cx:pt>
          <cx:pt idx="335430">0</cx:pt>
          <cx:pt idx="335431">18</cx:pt>
          <cx:pt idx="335432">294</cx:pt>
          <cx:pt idx="335433">23</cx:pt>
          <cx:pt idx="335434">1</cx:pt>
          <cx:pt idx="335435">121</cx:pt>
          <cx:pt idx="335436">0</cx:pt>
          <cx:pt idx="335437">340</cx:pt>
          <cx:pt idx="335438">118</cx:pt>
          <cx:pt idx="335439">0</cx:pt>
          <cx:pt idx="335440">2</cx:pt>
          <cx:pt idx="335441">0</cx:pt>
          <cx:pt idx="335442">2</cx:pt>
          <cx:pt idx="335443">5</cx:pt>
          <cx:pt idx="335444">8</cx:pt>
          <cx:pt idx="335445">22</cx:pt>
          <cx:pt idx="335446">44</cx:pt>
          <cx:pt idx="335447">80</cx:pt>
          <cx:pt idx="335448">3</cx:pt>
          <cx:pt idx="335449">0</cx:pt>
          <cx:pt idx="335450">6</cx:pt>
          <cx:pt idx="335451">3</cx:pt>
          <cx:pt idx="335452">112</cx:pt>
          <cx:pt idx="335453">1</cx:pt>
          <cx:pt idx="335454">1</cx:pt>
          <cx:pt idx="335455">1</cx:pt>
          <cx:pt idx="335456">0</cx:pt>
          <cx:pt idx="335457">33</cx:pt>
          <cx:pt idx="335458">1</cx:pt>
          <cx:pt idx="335459">46</cx:pt>
          <cx:pt idx="335460">78</cx:pt>
          <cx:pt idx="335461">13</cx:pt>
          <cx:pt idx="335462">0</cx:pt>
          <cx:pt idx="335463">115</cx:pt>
          <cx:pt idx="335464">20</cx:pt>
          <cx:pt idx="335465">2</cx:pt>
          <cx:pt idx="335466">4</cx:pt>
          <cx:pt idx="335467">2</cx:pt>
          <cx:pt idx="335468">5</cx:pt>
          <cx:pt idx="335469">4</cx:pt>
          <cx:pt idx="335470">46</cx:pt>
          <cx:pt idx="335471">77</cx:pt>
          <cx:pt idx="335472">0</cx:pt>
          <cx:pt idx="335473">59</cx:pt>
          <cx:pt idx="335474">0</cx:pt>
          <cx:pt idx="335475">3</cx:pt>
          <cx:pt idx="335476">47</cx:pt>
          <cx:pt idx="335477">48</cx:pt>
          <cx:pt idx="335478">23</cx:pt>
          <cx:pt idx="335479">30</cx:pt>
          <cx:pt idx="335480">13</cx:pt>
          <cx:pt idx="335481">7</cx:pt>
          <cx:pt idx="335482">4</cx:pt>
          <cx:pt idx="335483">15</cx:pt>
          <cx:pt idx="335484">12</cx:pt>
          <cx:pt idx="335485">0</cx:pt>
          <cx:pt idx="335486">35</cx:pt>
          <cx:pt idx="335487">17</cx:pt>
          <cx:pt idx="335488">85</cx:pt>
          <cx:pt idx="335489">6</cx:pt>
          <cx:pt idx="335490">207</cx:pt>
          <cx:pt idx="335491">1</cx:pt>
          <cx:pt idx="335492">0</cx:pt>
          <cx:pt idx="335493">0</cx:pt>
          <cx:pt idx="335494">8</cx:pt>
          <cx:pt idx="335495">17</cx:pt>
          <cx:pt idx="335496">29</cx:pt>
          <cx:pt idx="335497">0</cx:pt>
          <cx:pt idx="335498">4</cx:pt>
          <cx:pt idx="335499">0</cx:pt>
          <cx:pt idx="335500">1</cx:pt>
          <cx:pt idx="335501">1</cx:pt>
          <cx:pt idx="335502">0</cx:pt>
          <cx:pt idx="335503">32</cx:pt>
          <cx:pt idx="335504">5</cx:pt>
          <cx:pt idx="335505">8</cx:pt>
          <cx:pt idx="335506">3</cx:pt>
          <cx:pt idx="335507">167</cx:pt>
          <cx:pt idx="335508">20</cx:pt>
          <cx:pt idx="335509">2</cx:pt>
          <cx:pt idx="335510">0</cx:pt>
          <cx:pt idx="335511">0</cx:pt>
          <cx:pt idx="335512">264</cx:pt>
          <cx:pt idx="335513">29</cx:pt>
          <cx:pt idx="335514">5</cx:pt>
          <cx:pt idx="335515">20</cx:pt>
          <cx:pt idx="335516">13</cx:pt>
          <cx:pt idx="335517">2</cx:pt>
          <cx:pt idx="335518">8</cx:pt>
          <cx:pt idx="335519">393</cx:pt>
          <cx:pt idx="335520">1</cx:pt>
          <cx:pt idx="335521">7</cx:pt>
          <cx:pt idx="335522">0</cx:pt>
          <cx:pt idx="335523">0</cx:pt>
          <cx:pt idx="335524">6</cx:pt>
          <cx:pt idx="335525">0</cx:pt>
          <cx:pt idx="335526">2</cx:pt>
          <cx:pt idx="335527">2</cx:pt>
          <cx:pt idx="335528">31</cx:pt>
          <cx:pt idx="335529">0</cx:pt>
          <cx:pt idx="335530">14</cx:pt>
          <cx:pt idx="335531">1</cx:pt>
          <cx:pt idx="335532">27</cx:pt>
          <cx:pt idx="335533">60</cx:pt>
          <cx:pt idx="335534">0</cx:pt>
          <cx:pt idx="335535">2</cx:pt>
          <cx:pt idx="335536">11</cx:pt>
          <cx:pt idx="335537">50</cx:pt>
          <cx:pt idx="335538">99</cx:pt>
          <cx:pt idx="335539">64</cx:pt>
          <cx:pt idx="335540">0</cx:pt>
          <cx:pt idx="335541">0</cx:pt>
          <cx:pt idx="335542">0</cx:pt>
          <cx:pt idx="335543">1</cx:pt>
          <cx:pt idx="335544">0</cx:pt>
          <cx:pt idx="335545">7</cx:pt>
          <cx:pt idx="335546">82</cx:pt>
          <cx:pt idx="335547">16</cx:pt>
          <cx:pt idx="335548">15</cx:pt>
          <cx:pt idx="335549">1</cx:pt>
          <cx:pt idx="335550">107</cx:pt>
          <cx:pt idx="335551">0</cx:pt>
          <cx:pt idx="335552">1</cx:pt>
          <cx:pt idx="335553">0</cx:pt>
          <cx:pt idx="335554">11</cx:pt>
          <cx:pt idx="335555">1</cx:pt>
          <cx:pt idx="335556">0</cx:pt>
          <cx:pt idx="335557">16</cx:pt>
          <cx:pt idx="335558">193</cx:pt>
          <cx:pt idx="335559">218</cx:pt>
          <cx:pt idx="335560">0</cx:pt>
          <cx:pt idx="335561">32</cx:pt>
          <cx:pt idx="335562">0</cx:pt>
          <cx:pt idx="335563">0</cx:pt>
          <cx:pt idx="335564">2</cx:pt>
          <cx:pt idx="335565">113</cx:pt>
          <cx:pt idx="335566">6</cx:pt>
          <cx:pt idx="335567">101</cx:pt>
          <cx:pt idx="335568">0</cx:pt>
          <cx:pt idx="335569">2</cx:pt>
          <cx:pt idx="335570">0</cx:pt>
          <cx:pt idx="335571">0</cx:pt>
          <cx:pt idx="335572">21</cx:pt>
          <cx:pt idx="335573">90</cx:pt>
          <cx:pt idx="335574">1</cx:pt>
          <cx:pt idx="335575">84</cx:pt>
          <cx:pt idx="335576">81</cx:pt>
          <cx:pt idx="335577">2</cx:pt>
          <cx:pt idx="335578">13</cx:pt>
          <cx:pt idx="335579">0</cx:pt>
          <cx:pt idx="335580">28</cx:pt>
          <cx:pt idx="335581">91</cx:pt>
          <cx:pt idx="335582">68</cx:pt>
          <cx:pt idx="335583">3</cx:pt>
          <cx:pt idx="335584">16</cx:pt>
          <cx:pt idx="335585">1</cx:pt>
          <cx:pt idx="335586">39</cx:pt>
          <cx:pt idx="335587">41</cx:pt>
          <cx:pt idx="335588">0</cx:pt>
          <cx:pt idx="335589">3</cx:pt>
          <cx:pt idx="335590">50</cx:pt>
          <cx:pt idx="335591">36</cx:pt>
          <cx:pt idx="335592">0</cx:pt>
          <cx:pt idx="335593">0</cx:pt>
          <cx:pt idx="335594">0</cx:pt>
          <cx:pt idx="335595">0</cx:pt>
          <cx:pt idx="335596">0</cx:pt>
          <cx:pt idx="335597">7</cx:pt>
          <cx:pt idx="335598">1</cx:pt>
          <cx:pt idx="335599">342</cx:pt>
          <cx:pt idx="335600">29</cx:pt>
          <cx:pt idx="335601">19</cx:pt>
          <cx:pt idx="335602">26</cx:pt>
          <cx:pt idx="335603">8</cx:pt>
          <cx:pt idx="335604">95</cx:pt>
          <cx:pt idx="335605">0</cx:pt>
          <cx:pt idx="335606">520</cx:pt>
          <cx:pt idx="335607">21</cx:pt>
          <cx:pt idx="335608">39</cx:pt>
          <cx:pt idx="335609">41</cx:pt>
          <cx:pt idx="335610">0</cx:pt>
          <cx:pt idx="335611">48</cx:pt>
          <cx:pt idx="335612">54</cx:pt>
          <cx:pt idx="335613">24</cx:pt>
          <cx:pt idx="335614">0</cx:pt>
          <cx:pt idx="335615">3</cx:pt>
          <cx:pt idx="335616">404</cx:pt>
          <cx:pt idx="335617">13</cx:pt>
          <cx:pt idx="335618">226</cx:pt>
          <cx:pt idx="335619">63</cx:pt>
          <cx:pt idx="335620">20</cx:pt>
          <cx:pt idx="335621">0</cx:pt>
          <cx:pt idx="335622">22</cx:pt>
          <cx:pt idx="335623">0</cx:pt>
          <cx:pt idx="335624">1</cx:pt>
          <cx:pt idx="335625">113</cx:pt>
          <cx:pt idx="335626">101</cx:pt>
          <cx:pt idx="335627">193</cx:pt>
          <cx:pt idx="335628">0</cx:pt>
          <cx:pt idx="335629">17</cx:pt>
          <cx:pt idx="335630">137</cx:pt>
          <cx:pt idx="335631">0</cx:pt>
          <cx:pt idx="335632">10</cx:pt>
          <cx:pt idx="335633">0</cx:pt>
          <cx:pt idx="335634">1</cx:pt>
          <cx:pt idx="335635">0</cx:pt>
          <cx:pt idx="335636">0</cx:pt>
          <cx:pt idx="335637">7</cx:pt>
          <cx:pt idx="335638">0</cx:pt>
          <cx:pt idx="335639">0</cx:pt>
          <cx:pt idx="335640">1</cx:pt>
          <cx:pt idx="335641">0</cx:pt>
          <cx:pt idx="335642">0</cx:pt>
          <cx:pt idx="335643">0</cx:pt>
          <cx:pt idx="335644">1</cx:pt>
          <cx:pt idx="335645">0</cx:pt>
          <cx:pt idx="335646">0</cx:pt>
          <cx:pt idx="335647">0</cx:pt>
          <cx:pt idx="335648">13</cx:pt>
          <cx:pt idx="335649">116</cx:pt>
          <cx:pt idx="335650">48</cx:pt>
          <cx:pt idx="335651">210</cx:pt>
          <cx:pt idx="335652">171</cx:pt>
          <cx:pt idx="335653">59</cx:pt>
          <cx:pt idx="335654">147</cx:pt>
          <cx:pt idx="335655">189</cx:pt>
          <cx:pt idx="335656">240</cx:pt>
          <cx:pt idx="335657">3</cx:pt>
          <cx:pt idx="335658">7</cx:pt>
          <cx:pt idx="335659">1</cx:pt>
          <cx:pt idx="335660">14</cx:pt>
          <cx:pt idx="335661">0</cx:pt>
          <cx:pt idx="335662">5</cx:pt>
          <cx:pt idx="335663">58</cx:pt>
          <cx:pt idx="335664">590</cx:pt>
          <cx:pt idx="335665">32</cx:pt>
          <cx:pt idx="335666">181</cx:pt>
          <cx:pt idx="335667">40</cx:pt>
          <cx:pt idx="335668">0</cx:pt>
          <cx:pt idx="335669">1</cx:pt>
          <cx:pt idx="335670">167</cx:pt>
          <cx:pt idx="335671">22</cx:pt>
          <cx:pt idx="335672">95</cx:pt>
          <cx:pt idx="335673">32</cx:pt>
          <cx:pt idx="335674">402</cx:pt>
          <cx:pt idx="335675">153</cx:pt>
          <cx:pt idx="335676">153</cx:pt>
          <cx:pt idx="335677">5</cx:pt>
          <cx:pt idx="335678">91</cx:pt>
          <cx:pt idx="335679">8</cx:pt>
          <cx:pt idx="335680">3</cx:pt>
          <cx:pt idx="335681">6</cx:pt>
          <cx:pt idx="335682">17</cx:pt>
          <cx:pt idx="335683">0</cx:pt>
          <cx:pt idx="335684">1</cx:pt>
          <cx:pt idx="335685">4</cx:pt>
          <cx:pt idx="335686">0</cx:pt>
          <cx:pt idx="335687">0</cx:pt>
          <cx:pt idx="335688">0</cx:pt>
          <cx:pt idx="335689">0</cx:pt>
          <cx:pt idx="335690">8</cx:pt>
          <cx:pt idx="335691">0</cx:pt>
          <cx:pt idx="335692">0</cx:pt>
          <cx:pt idx="335693">0</cx:pt>
          <cx:pt idx="335694">0</cx:pt>
          <cx:pt idx="335695">0</cx:pt>
          <cx:pt idx="335696">1</cx:pt>
          <cx:pt idx="335697">1</cx:pt>
          <cx:pt idx="335698">0</cx:pt>
          <cx:pt idx="335699">0</cx:pt>
          <cx:pt idx="335700">0</cx:pt>
          <cx:pt idx="335701">0</cx:pt>
          <cx:pt idx="335702">0</cx:pt>
          <cx:pt idx="335703">29</cx:pt>
          <cx:pt idx="335704">1</cx:pt>
          <cx:pt idx="335705">4</cx:pt>
          <cx:pt idx="335706">268</cx:pt>
          <cx:pt idx="335707">1</cx:pt>
          <cx:pt idx="335708">11</cx:pt>
          <cx:pt idx="335709">229</cx:pt>
          <cx:pt idx="335710">27</cx:pt>
          <cx:pt idx="335711">56</cx:pt>
          <cx:pt idx="335712">497</cx:pt>
          <cx:pt idx="335713">0</cx:pt>
          <cx:pt idx="335714">6</cx:pt>
          <cx:pt idx="335715">35</cx:pt>
          <cx:pt idx="335716">9</cx:pt>
          <cx:pt idx="335717">0</cx:pt>
          <cx:pt idx="335718">326</cx:pt>
          <cx:pt idx="335719">50</cx:pt>
          <cx:pt idx="335720">0</cx:pt>
          <cx:pt idx="335721">6</cx:pt>
          <cx:pt idx="335722">202</cx:pt>
          <cx:pt idx="335723">8</cx:pt>
          <cx:pt idx="335724">0</cx:pt>
          <cx:pt idx="335725">0</cx:pt>
          <cx:pt idx="335726">10</cx:pt>
          <cx:pt idx="335727">1</cx:pt>
          <cx:pt idx="335728">6</cx:pt>
          <cx:pt idx="335729">14</cx:pt>
          <cx:pt idx="335730">20</cx:pt>
          <cx:pt idx="335731">33</cx:pt>
          <cx:pt idx="335732">25</cx:pt>
          <cx:pt idx="335733">7</cx:pt>
          <cx:pt idx="335734">0</cx:pt>
          <cx:pt idx="335735">7</cx:pt>
          <cx:pt idx="335736">8</cx:pt>
          <cx:pt idx="335737">13</cx:pt>
          <cx:pt idx="335738">76</cx:pt>
          <cx:pt idx="335739">0</cx:pt>
          <cx:pt idx="335740">87</cx:pt>
          <cx:pt idx="335741">48</cx:pt>
          <cx:pt idx="335742">1</cx:pt>
          <cx:pt idx="335743">1</cx:pt>
          <cx:pt idx="335744">0</cx:pt>
          <cx:pt idx="335745">4</cx:pt>
          <cx:pt idx="335746">344</cx:pt>
          <cx:pt idx="335747">788</cx:pt>
          <cx:pt idx="335748">0</cx:pt>
          <cx:pt idx="335749">1</cx:pt>
          <cx:pt idx="335750">0</cx:pt>
          <cx:pt idx="335751">0</cx:pt>
          <cx:pt idx="335752">45</cx:pt>
          <cx:pt idx="335753">27</cx:pt>
          <cx:pt idx="335754">5</cx:pt>
          <cx:pt idx="335755">31</cx:pt>
          <cx:pt idx="335756">0</cx:pt>
          <cx:pt idx="335757">1</cx:pt>
          <cx:pt idx="335758">27</cx:pt>
          <cx:pt idx="335759">21</cx:pt>
          <cx:pt idx="335760">1</cx:pt>
          <cx:pt idx="335761">0</cx:pt>
          <cx:pt idx="335762">0</cx:pt>
          <cx:pt idx="335763">10</cx:pt>
          <cx:pt idx="335764">146</cx:pt>
          <cx:pt idx="335765">59</cx:pt>
          <cx:pt idx="335766">1</cx:pt>
          <cx:pt idx="335767">44</cx:pt>
          <cx:pt idx="335768">30</cx:pt>
          <cx:pt idx="335769">63</cx:pt>
          <cx:pt idx="335770">48</cx:pt>
          <cx:pt idx="335771">14</cx:pt>
          <cx:pt idx="335772">19</cx:pt>
          <cx:pt idx="335773">0</cx:pt>
          <cx:pt idx="335774">3</cx:pt>
          <cx:pt idx="335775">1</cx:pt>
          <cx:pt idx="335776">3</cx:pt>
          <cx:pt idx="335777">0</cx:pt>
          <cx:pt idx="335778">0</cx:pt>
          <cx:pt idx="335779">283</cx:pt>
          <cx:pt idx="335780">11</cx:pt>
          <cx:pt idx="335781">0</cx:pt>
          <cx:pt idx="335782">41</cx:pt>
          <cx:pt idx="335783">84</cx:pt>
          <cx:pt idx="335784">0</cx:pt>
          <cx:pt idx="335785">116</cx:pt>
          <cx:pt idx="335786">23</cx:pt>
          <cx:pt idx="335787">0</cx:pt>
          <cx:pt idx="335788">0</cx:pt>
          <cx:pt idx="335789">0</cx:pt>
          <cx:pt idx="335790">3</cx:pt>
          <cx:pt idx="335791">0</cx:pt>
          <cx:pt idx="335792">0</cx:pt>
          <cx:pt idx="335793">29</cx:pt>
          <cx:pt idx="335794">42</cx:pt>
          <cx:pt idx="335795">2</cx:pt>
          <cx:pt idx="335796">0</cx:pt>
          <cx:pt idx="335797">35</cx:pt>
          <cx:pt idx="335798">13</cx:pt>
          <cx:pt idx="335799">6</cx:pt>
          <cx:pt idx="335800">10</cx:pt>
          <cx:pt idx="335801">62</cx:pt>
          <cx:pt idx="335802">4</cx:pt>
          <cx:pt idx="335803">0</cx:pt>
          <cx:pt idx="335804">53</cx:pt>
          <cx:pt idx="335805">20</cx:pt>
          <cx:pt idx="335806">6</cx:pt>
          <cx:pt idx="335807">19</cx:pt>
          <cx:pt idx="335808">0</cx:pt>
          <cx:pt idx="335809">113</cx:pt>
          <cx:pt idx="335810">0</cx:pt>
          <cx:pt idx="335811">1</cx:pt>
          <cx:pt idx="335812">1</cx:pt>
          <cx:pt idx="335813">3</cx:pt>
          <cx:pt idx="335814">28</cx:pt>
          <cx:pt idx="335815">91</cx:pt>
          <cx:pt idx="335816">10</cx:pt>
          <cx:pt idx="335817">21</cx:pt>
          <cx:pt idx="335818">0</cx:pt>
          <cx:pt idx="335819">0</cx:pt>
          <cx:pt idx="335820">7</cx:pt>
          <cx:pt idx="335821">1</cx:pt>
          <cx:pt idx="335822">16</cx:pt>
          <cx:pt idx="335823">1</cx:pt>
          <cx:pt idx="335824">0</cx:pt>
          <cx:pt idx="335825">15</cx:pt>
          <cx:pt idx="335826">231</cx:pt>
          <cx:pt idx="335827">54</cx:pt>
          <cx:pt idx="335828">8</cx:pt>
          <cx:pt idx="335829">43</cx:pt>
          <cx:pt idx="335830">0</cx:pt>
          <cx:pt idx="335831">121</cx:pt>
          <cx:pt idx="335832">116</cx:pt>
          <cx:pt idx="335833">17</cx:pt>
          <cx:pt idx="335834">21</cx:pt>
          <cx:pt idx="335835">102</cx:pt>
          <cx:pt idx="335836">8</cx:pt>
          <cx:pt idx="335837">61</cx:pt>
          <cx:pt idx="335838">5</cx:pt>
          <cx:pt idx="335839">17</cx:pt>
          <cx:pt idx="335840">0</cx:pt>
          <cx:pt idx="335841">106</cx:pt>
          <cx:pt idx="335842">0</cx:pt>
          <cx:pt idx="335843">11</cx:pt>
          <cx:pt idx="335844">23</cx:pt>
          <cx:pt idx="335845">0</cx:pt>
          <cx:pt idx="335846">64</cx:pt>
          <cx:pt idx="335847">386</cx:pt>
          <cx:pt idx="335848">2</cx:pt>
          <cx:pt idx="335849">168</cx:pt>
          <cx:pt idx="335850">0</cx:pt>
          <cx:pt idx="335851">11</cx:pt>
          <cx:pt idx="335852">0</cx:pt>
          <cx:pt idx="335853">3</cx:pt>
          <cx:pt idx="335854">1</cx:pt>
          <cx:pt idx="335855">476</cx:pt>
          <cx:pt idx="335856">2</cx:pt>
          <cx:pt idx="335857">0</cx:pt>
          <cx:pt idx="335858">0</cx:pt>
          <cx:pt idx="335859">4</cx:pt>
          <cx:pt idx="335860">0</cx:pt>
          <cx:pt idx="335861">0</cx:pt>
          <cx:pt idx="335862">35</cx:pt>
          <cx:pt idx="335863">21</cx:pt>
          <cx:pt idx="335864">32</cx:pt>
          <cx:pt idx="335865">81</cx:pt>
          <cx:pt idx="335866">53</cx:pt>
          <cx:pt idx="335867">91</cx:pt>
          <cx:pt idx="335868">242</cx:pt>
          <cx:pt idx="335869">26</cx:pt>
          <cx:pt idx="335870">119</cx:pt>
          <cx:pt idx="335871">0</cx:pt>
          <cx:pt idx="335872">3</cx:pt>
          <cx:pt idx="335873">89</cx:pt>
          <cx:pt idx="335874">141</cx:pt>
          <cx:pt idx="335875">0</cx:pt>
          <cx:pt idx="335876">5</cx:pt>
          <cx:pt idx="335877">20</cx:pt>
          <cx:pt idx="335878">3</cx:pt>
          <cx:pt idx="335879">9</cx:pt>
          <cx:pt idx="335880">294</cx:pt>
          <cx:pt idx="335881">1</cx:pt>
          <cx:pt idx="335882">57</cx:pt>
          <cx:pt idx="335883">6</cx:pt>
          <cx:pt idx="335884">3</cx:pt>
          <cx:pt idx="335885">8</cx:pt>
          <cx:pt idx="335886">3</cx:pt>
          <cx:pt idx="335887">0</cx:pt>
          <cx:pt idx="335888">0</cx:pt>
          <cx:pt idx="335889">6</cx:pt>
          <cx:pt idx="335890">0</cx:pt>
          <cx:pt idx="335891">31</cx:pt>
          <cx:pt idx="335892">764</cx:pt>
          <cx:pt idx="335893">0</cx:pt>
          <cx:pt idx="335894">0</cx:pt>
          <cx:pt idx="335895">8</cx:pt>
          <cx:pt idx="335896">6</cx:pt>
          <cx:pt idx="335897">2</cx:pt>
          <cx:pt idx="335898">5</cx:pt>
          <cx:pt idx="335899">14</cx:pt>
          <cx:pt idx="335900">0</cx:pt>
          <cx:pt idx="335901">3</cx:pt>
          <cx:pt idx="335902">0</cx:pt>
          <cx:pt idx="335903">0</cx:pt>
          <cx:pt idx="335904">15</cx:pt>
          <cx:pt idx="335905">0</cx:pt>
          <cx:pt idx="335906">5</cx:pt>
          <cx:pt idx="335907">0</cx:pt>
          <cx:pt idx="335908">50</cx:pt>
          <cx:pt idx="335909">0</cx:pt>
          <cx:pt idx="335910">8</cx:pt>
          <cx:pt idx="335911">53</cx:pt>
          <cx:pt idx="335912">49</cx:pt>
          <cx:pt idx="335913">1</cx:pt>
          <cx:pt idx="335914">134</cx:pt>
          <cx:pt idx="335915">176</cx:pt>
          <cx:pt idx="335916">87</cx:pt>
          <cx:pt idx="335917">3</cx:pt>
          <cx:pt idx="335918">0</cx:pt>
          <cx:pt idx="335919">19</cx:pt>
          <cx:pt idx="335920">0</cx:pt>
          <cx:pt idx="335921">0</cx:pt>
          <cx:pt idx="335922">694</cx:pt>
          <cx:pt idx="335923">0</cx:pt>
          <cx:pt idx="335924">2</cx:pt>
          <cx:pt idx="335925">0</cx:pt>
          <cx:pt idx="335926">29</cx:pt>
          <cx:pt idx="335927">25</cx:pt>
          <cx:pt idx="335928">22</cx:pt>
          <cx:pt idx="335929">14</cx:pt>
          <cx:pt idx="335930">8</cx:pt>
          <cx:pt idx="335931">3</cx:pt>
          <cx:pt idx="335932">5</cx:pt>
          <cx:pt idx="335933">151</cx:pt>
          <cx:pt idx="335934">16</cx:pt>
          <cx:pt idx="335935">0</cx:pt>
          <cx:pt idx="335936">0</cx:pt>
          <cx:pt idx="335937">54</cx:pt>
          <cx:pt idx="335938">0</cx:pt>
          <cx:pt idx="335939">41</cx:pt>
          <cx:pt idx="335940">9</cx:pt>
          <cx:pt idx="335941">23</cx:pt>
          <cx:pt idx="335942">78</cx:pt>
          <cx:pt idx="335943">64</cx:pt>
          <cx:pt idx="335944">1</cx:pt>
          <cx:pt idx="335945">0</cx:pt>
          <cx:pt idx="335946">32</cx:pt>
          <cx:pt idx="335947">13</cx:pt>
          <cx:pt idx="335948">0</cx:pt>
          <cx:pt idx="335949">33</cx:pt>
          <cx:pt idx="335950">11</cx:pt>
          <cx:pt idx="335951">97</cx:pt>
          <cx:pt idx="335952">93</cx:pt>
          <cx:pt idx="335953">26</cx:pt>
          <cx:pt idx="335954">81</cx:pt>
          <cx:pt idx="335955">7</cx:pt>
          <cx:pt idx="335956">4</cx:pt>
          <cx:pt idx="335957">0</cx:pt>
          <cx:pt idx="335958">6</cx:pt>
          <cx:pt idx="335959">1</cx:pt>
          <cx:pt idx="335960">5</cx:pt>
          <cx:pt idx="335961">1</cx:pt>
          <cx:pt idx="335962">0</cx:pt>
          <cx:pt idx="335963">20</cx:pt>
          <cx:pt idx="335964">0</cx:pt>
          <cx:pt idx="335965">18</cx:pt>
          <cx:pt idx="335966">173</cx:pt>
          <cx:pt idx="335967">2</cx:pt>
          <cx:pt idx="335968">775</cx:pt>
          <cx:pt idx="335969">18</cx:pt>
          <cx:pt idx="335970">0</cx:pt>
          <cx:pt idx="335971">0</cx:pt>
          <cx:pt idx="335972">8</cx:pt>
          <cx:pt idx="335973">0</cx:pt>
          <cx:pt idx="335974">0</cx:pt>
          <cx:pt idx="335975">0</cx:pt>
          <cx:pt idx="335976">0</cx:pt>
          <cx:pt idx="335977">0</cx:pt>
          <cx:pt idx="335978">202</cx:pt>
          <cx:pt idx="335979">0</cx:pt>
          <cx:pt idx="335980">22</cx:pt>
          <cx:pt idx="335981">10</cx:pt>
          <cx:pt idx="335982">378</cx:pt>
          <cx:pt idx="335983">22</cx:pt>
          <cx:pt idx="335984">1</cx:pt>
          <cx:pt idx="335985">3</cx:pt>
          <cx:pt idx="335986">1</cx:pt>
          <cx:pt idx="335987">35</cx:pt>
          <cx:pt idx="335988">89</cx:pt>
          <cx:pt idx="335989">5</cx:pt>
          <cx:pt idx="335990">0</cx:pt>
          <cx:pt idx="335991">0</cx:pt>
          <cx:pt idx="335992">0</cx:pt>
          <cx:pt idx="335993">181</cx:pt>
          <cx:pt idx="335994">22</cx:pt>
          <cx:pt idx="335995">147</cx:pt>
          <cx:pt idx="335996">26</cx:pt>
          <cx:pt idx="335997">0</cx:pt>
          <cx:pt idx="335998">1</cx:pt>
          <cx:pt idx="335999">5</cx:pt>
          <cx:pt idx="336000">0</cx:pt>
          <cx:pt idx="336001">1</cx:pt>
          <cx:pt idx="336002">53</cx:pt>
          <cx:pt idx="336003">21</cx:pt>
          <cx:pt idx="336004">36</cx:pt>
          <cx:pt idx="336005">365</cx:pt>
          <cx:pt idx="336006">10</cx:pt>
          <cx:pt idx="336007">1</cx:pt>
          <cx:pt idx="336008">0</cx:pt>
          <cx:pt idx="336009">6</cx:pt>
          <cx:pt idx="336010">28</cx:pt>
          <cx:pt idx="336011">0</cx:pt>
          <cx:pt idx="336012">0</cx:pt>
          <cx:pt idx="336013">0</cx:pt>
          <cx:pt idx="336014">0</cx:pt>
          <cx:pt idx="336015">25</cx:pt>
          <cx:pt idx="336016">153</cx:pt>
          <cx:pt idx="336017">13</cx:pt>
          <cx:pt idx="336018">41</cx:pt>
          <cx:pt idx="336019">21</cx:pt>
          <cx:pt idx="336020">22</cx:pt>
          <cx:pt idx="336021">3</cx:pt>
          <cx:pt idx="336022">5</cx:pt>
          <cx:pt idx="336023">4</cx:pt>
          <cx:pt idx="336024">60</cx:pt>
          <cx:pt idx="336025">20</cx:pt>
          <cx:pt idx="336026">1</cx:pt>
          <cx:pt idx="336027">1</cx:pt>
          <cx:pt idx="336028">71</cx:pt>
          <cx:pt idx="336029">1</cx:pt>
          <cx:pt idx="336030">0</cx:pt>
          <cx:pt idx="336031">4</cx:pt>
          <cx:pt idx="336032">0</cx:pt>
          <cx:pt idx="336033">2</cx:pt>
          <cx:pt idx="336034">28</cx:pt>
          <cx:pt idx="336035">204</cx:pt>
          <cx:pt idx="336036">6</cx:pt>
          <cx:pt idx="336037">0</cx:pt>
          <cx:pt idx="336038">2</cx:pt>
          <cx:pt idx="336039">69</cx:pt>
          <cx:pt idx="336040">21</cx:pt>
          <cx:pt idx="336041">0</cx:pt>
          <cx:pt idx="336042">24</cx:pt>
          <cx:pt idx="336043">20</cx:pt>
          <cx:pt idx="336044">518</cx:pt>
          <cx:pt idx="336045">0</cx:pt>
          <cx:pt idx="336046">1</cx:pt>
          <cx:pt idx="336047">164</cx:pt>
          <cx:pt idx="336048">337</cx:pt>
          <cx:pt idx="336049">27</cx:pt>
          <cx:pt idx="336050">0</cx:pt>
          <cx:pt idx="336051">0</cx:pt>
          <cx:pt idx="336052">15</cx:pt>
          <cx:pt idx="336053">1</cx:pt>
          <cx:pt idx="336054">7</cx:pt>
          <cx:pt idx="336055">6</cx:pt>
          <cx:pt idx="336056">1</cx:pt>
          <cx:pt idx="336057">188</cx:pt>
          <cx:pt idx="336058">0</cx:pt>
          <cx:pt idx="336059">1</cx:pt>
          <cx:pt idx="336060">0</cx:pt>
          <cx:pt idx="336061">56</cx:pt>
          <cx:pt idx="336062">0</cx:pt>
          <cx:pt idx="336063">1</cx:pt>
          <cx:pt idx="336064">72</cx:pt>
          <cx:pt idx="336065">21</cx:pt>
          <cx:pt idx="336066">0</cx:pt>
          <cx:pt idx="336067">13</cx:pt>
          <cx:pt idx="336068">35</cx:pt>
          <cx:pt idx="336069">47</cx:pt>
          <cx:pt idx="336070">2</cx:pt>
          <cx:pt idx="336071">0</cx:pt>
          <cx:pt idx="336072">0</cx:pt>
          <cx:pt idx="336073">30</cx:pt>
          <cx:pt idx="336074">42</cx:pt>
          <cx:pt idx="336075">12</cx:pt>
          <cx:pt idx="336076">76</cx:pt>
          <cx:pt idx="336077">0</cx:pt>
          <cx:pt idx="336078">1</cx:pt>
          <cx:pt idx="336079">0</cx:pt>
          <cx:pt idx="336080">1</cx:pt>
          <cx:pt idx="336081">11</cx:pt>
          <cx:pt idx="336082">1</cx:pt>
          <cx:pt idx="336083">0</cx:pt>
          <cx:pt idx="336084">107</cx:pt>
          <cx:pt idx="336085">0</cx:pt>
          <cx:pt idx="336086">117</cx:pt>
          <cx:pt idx="336087">109</cx:pt>
          <cx:pt idx="336088">1</cx:pt>
          <cx:pt idx="336089">131</cx:pt>
          <cx:pt idx="336090">0</cx:pt>
          <cx:pt idx="336091">1</cx:pt>
          <cx:pt idx="336092">0</cx:pt>
          <cx:pt idx="336093">4</cx:pt>
          <cx:pt idx="336094">498</cx:pt>
          <cx:pt idx="336095">38</cx:pt>
          <cx:pt idx="336096">21</cx:pt>
          <cx:pt idx="336097">73</cx:pt>
          <cx:pt idx="336098">9</cx:pt>
          <cx:pt idx="336099">5</cx:pt>
          <cx:pt idx="336100">0</cx:pt>
          <cx:pt idx="336101">24</cx:pt>
          <cx:pt idx="336102">0</cx:pt>
          <cx:pt idx="336103">1</cx:pt>
          <cx:pt idx="336104">1</cx:pt>
          <cx:pt idx="336105">0</cx:pt>
          <cx:pt idx="336106">6</cx:pt>
          <cx:pt idx="336107">0</cx:pt>
          <cx:pt idx="336108">249</cx:pt>
          <cx:pt idx="336109">10</cx:pt>
          <cx:pt idx="336110">503</cx:pt>
          <cx:pt idx="336111">251</cx:pt>
          <cx:pt idx="336112">278</cx:pt>
          <cx:pt idx="336113">95</cx:pt>
          <cx:pt idx="336114">15</cx:pt>
          <cx:pt idx="336115">14</cx:pt>
          <cx:pt idx="336116">66</cx:pt>
          <cx:pt idx="336117">196</cx:pt>
          <cx:pt idx="336118">42</cx:pt>
          <cx:pt idx="336119">4</cx:pt>
          <cx:pt idx="336120">0</cx:pt>
          <cx:pt idx="336121">0</cx:pt>
          <cx:pt idx="336122">1</cx:pt>
          <cx:pt idx="336123">4</cx:pt>
          <cx:pt idx="336124">14</cx:pt>
          <cx:pt idx="336125">0</cx:pt>
          <cx:pt idx="336126">47</cx:pt>
          <cx:pt idx="336127">141</cx:pt>
          <cx:pt idx="336128">13</cx:pt>
          <cx:pt idx="336129">5</cx:pt>
          <cx:pt idx="336130">0</cx:pt>
          <cx:pt idx="336131">2</cx:pt>
          <cx:pt idx="336132">0</cx:pt>
          <cx:pt idx="336133">27</cx:pt>
          <cx:pt idx="336134">1</cx:pt>
          <cx:pt idx="336135">2</cx:pt>
          <cx:pt idx="336136">0</cx:pt>
          <cx:pt idx="336137">0</cx:pt>
          <cx:pt idx="336138">0</cx:pt>
          <cx:pt idx="336139">0</cx:pt>
          <cx:pt idx="336140">0</cx:pt>
          <cx:pt idx="336141">1</cx:pt>
          <cx:pt idx="336142">7</cx:pt>
          <cx:pt idx="336143">0</cx:pt>
          <cx:pt idx="336144">0</cx:pt>
          <cx:pt idx="336145">0</cx:pt>
          <cx:pt idx="336146">62</cx:pt>
          <cx:pt idx="336147">11</cx:pt>
          <cx:pt idx="336148">13</cx:pt>
          <cx:pt idx="336149">393</cx:pt>
          <cx:pt idx="336150">10</cx:pt>
          <cx:pt idx="336151">0</cx:pt>
          <cx:pt idx="336152">28</cx:pt>
          <cx:pt idx="336153">0</cx:pt>
          <cx:pt idx="336154">0</cx:pt>
          <cx:pt idx="336155">12</cx:pt>
          <cx:pt idx="336156">0</cx:pt>
          <cx:pt idx="336157">0</cx:pt>
          <cx:pt idx="336158">0</cx:pt>
          <cx:pt idx="336159">4</cx:pt>
          <cx:pt idx="336160">0</cx:pt>
          <cx:pt idx="336161">0</cx:pt>
          <cx:pt idx="336162">0</cx:pt>
          <cx:pt idx="336163">0</cx:pt>
          <cx:pt idx="336164">6</cx:pt>
          <cx:pt idx="336165">60</cx:pt>
          <cx:pt idx="336166">57</cx:pt>
          <cx:pt idx="336167">20</cx:pt>
          <cx:pt idx="336168">1</cx:pt>
          <cx:pt idx="336169">0</cx:pt>
          <cx:pt idx="336170">10</cx:pt>
          <cx:pt idx="336171">7</cx:pt>
          <cx:pt idx="336172">21</cx:pt>
          <cx:pt idx="336173">0</cx:pt>
          <cx:pt idx="336174">67</cx:pt>
          <cx:pt idx="336175">2</cx:pt>
          <cx:pt idx="336176">12</cx:pt>
          <cx:pt idx="336177">105</cx:pt>
          <cx:pt idx="336178">0</cx:pt>
          <cx:pt idx="336179">0</cx:pt>
          <cx:pt idx="336180">41</cx:pt>
          <cx:pt idx="336181">0</cx:pt>
          <cx:pt idx="336182">100</cx:pt>
          <cx:pt idx="336183">55</cx:pt>
          <cx:pt idx="336184">0</cx:pt>
          <cx:pt idx="336185">0</cx:pt>
          <cx:pt idx="336186">0</cx:pt>
          <cx:pt idx="336187">0</cx:pt>
          <cx:pt idx="336188">0</cx:pt>
          <cx:pt idx="336189">0</cx:pt>
          <cx:pt idx="336190">16</cx:pt>
          <cx:pt idx="336191">1</cx:pt>
          <cx:pt idx="336192">121</cx:pt>
          <cx:pt idx="336193">0</cx:pt>
          <cx:pt idx="336194">49</cx:pt>
          <cx:pt idx="336195">2</cx:pt>
          <cx:pt idx="336196">18</cx:pt>
          <cx:pt idx="336197">0</cx:pt>
          <cx:pt idx="336198">0</cx:pt>
          <cx:pt idx="336199">4</cx:pt>
          <cx:pt idx="336200">0</cx:pt>
          <cx:pt idx="336201">0</cx:pt>
          <cx:pt idx="336202">126</cx:pt>
          <cx:pt idx="336203">28</cx:pt>
          <cx:pt idx="336204">2</cx:pt>
          <cx:pt idx="336205">0</cx:pt>
          <cx:pt idx="336206">6</cx:pt>
          <cx:pt idx="336207">2</cx:pt>
          <cx:pt idx="336208">29</cx:pt>
          <cx:pt idx="336209">76</cx:pt>
          <cx:pt idx="336210">6</cx:pt>
          <cx:pt idx="336211">8</cx:pt>
          <cx:pt idx="336212">36</cx:pt>
          <cx:pt idx="336213">51</cx:pt>
          <cx:pt idx="336214">0</cx:pt>
          <cx:pt idx="336215">0</cx:pt>
          <cx:pt idx="336216">0</cx:pt>
          <cx:pt idx="336217">22</cx:pt>
          <cx:pt idx="336218">21</cx:pt>
          <cx:pt idx="336219">1</cx:pt>
          <cx:pt idx="336220">3</cx:pt>
          <cx:pt idx="336221">1</cx:pt>
          <cx:pt idx="336222">0</cx:pt>
          <cx:pt idx="336223">17</cx:pt>
          <cx:pt idx="336224">58</cx:pt>
          <cx:pt idx="336225">63</cx:pt>
          <cx:pt idx="336226">98</cx:pt>
          <cx:pt idx="336227">36</cx:pt>
          <cx:pt idx="336228">21</cx:pt>
          <cx:pt idx="336229">2</cx:pt>
          <cx:pt idx="336230">13</cx:pt>
          <cx:pt idx="336231">75</cx:pt>
          <cx:pt idx="336232">0</cx:pt>
          <cx:pt idx="336233">118</cx:pt>
          <cx:pt idx="336234">270</cx:pt>
          <cx:pt idx="336235">78</cx:pt>
          <cx:pt idx="336236">12</cx:pt>
          <cx:pt idx="336237">8</cx:pt>
          <cx:pt idx="336238">0</cx:pt>
          <cx:pt idx="336239">14</cx:pt>
          <cx:pt idx="336240">3</cx:pt>
          <cx:pt idx="336241">0</cx:pt>
          <cx:pt idx="336242">0</cx:pt>
          <cx:pt idx="336243">0</cx:pt>
          <cx:pt idx="336244">280</cx:pt>
          <cx:pt idx="336245">0</cx:pt>
          <cx:pt idx="336246">2</cx:pt>
          <cx:pt idx="336247">0</cx:pt>
          <cx:pt idx="336248">7</cx:pt>
          <cx:pt idx="336249">0</cx:pt>
          <cx:pt idx="336250">21</cx:pt>
          <cx:pt idx="336251">0</cx:pt>
          <cx:pt idx="336252">0</cx:pt>
          <cx:pt idx="336253">72</cx:pt>
          <cx:pt idx="336254">0</cx:pt>
          <cx:pt idx="336255">36</cx:pt>
          <cx:pt idx="336256">7</cx:pt>
          <cx:pt idx="336257">1</cx:pt>
          <cx:pt idx="336258">0</cx:pt>
          <cx:pt idx="336259">31</cx:pt>
          <cx:pt idx="336260">12</cx:pt>
          <cx:pt idx="336261">185</cx:pt>
          <cx:pt idx="336262">0</cx:pt>
          <cx:pt idx="336263">0</cx:pt>
          <cx:pt idx="336264">0</cx:pt>
          <cx:pt idx="336265">1</cx:pt>
          <cx:pt idx="336266">0</cx:pt>
          <cx:pt idx="336267">22</cx:pt>
          <cx:pt idx="336268">0</cx:pt>
          <cx:pt idx="336269">29</cx:pt>
          <cx:pt idx="336270">0</cx:pt>
          <cx:pt idx="336271">2</cx:pt>
          <cx:pt idx="336272">1</cx:pt>
          <cx:pt idx="336273">21</cx:pt>
          <cx:pt idx="336274">2</cx:pt>
          <cx:pt idx="336275">2</cx:pt>
          <cx:pt idx="336276">15</cx:pt>
          <cx:pt idx="336277">47</cx:pt>
          <cx:pt idx="336278">11</cx:pt>
          <cx:pt idx="336279">97</cx:pt>
          <cx:pt idx="336280">26</cx:pt>
          <cx:pt idx="336281">2</cx:pt>
          <cx:pt idx="336282">21</cx:pt>
          <cx:pt idx="336283">20</cx:pt>
          <cx:pt idx="336284">0</cx:pt>
          <cx:pt idx="336285">49</cx:pt>
          <cx:pt idx="336286">5</cx:pt>
          <cx:pt idx="336287">12</cx:pt>
          <cx:pt idx="336288">111</cx:pt>
          <cx:pt idx="336289">48</cx:pt>
          <cx:pt idx="336290">348</cx:pt>
          <cx:pt idx="336291">35</cx:pt>
          <cx:pt idx="336292">7</cx:pt>
          <cx:pt idx="336293">54</cx:pt>
          <cx:pt idx="336294">0</cx:pt>
          <cx:pt idx="336295">14</cx:pt>
          <cx:pt idx="336296">20</cx:pt>
          <cx:pt idx="336297">2</cx:pt>
          <cx:pt idx="336298">22</cx:pt>
          <cx:pt idx="336299">33</cx:pt>
          <cx:pt idx="336300">80</cx:pt>
          <cx:pt idx="336301">65</cx:pt>
          <cx:pt idx="336302">4</cx:pt>
          <cx:pt idx="336303">24</cx:pt>
          <cx:pt idx="336304">78</cx:pt>
          <cx:pt idx="336305">5</cx:pt>
          <cx:pt idx="336306">0</cx:pt>
          <cx:pt idx="336307">7</cx:pt>
          <cx:pt idx="336308">20</cx:pt>
          <cx:pt idx="336309">0</cx:pt>
          <cx:pt idx="336310">1</cx:pt>
          <cx:pt idx="336311">6</cx:pt>
          <cx:pt idx="336312">207</cx:pt>
          <cx:pt idx="336313">24</cx:pt>
          <cx:pt idx="336314">52</cx:pt>
          <cx:pt idx="336315">121</cx:pt>
          <cx:pt idx="336316">1</cx:pt>
          <cx:pt idx="336317">38</cx:pt>
          <cx:pt idx="336318">0</cx:pt>
          <cx:pt idx="336319">4</cx:pt>
          <cx:pt idx="336320">5</cx:pt>
          <cx:pt idx="336321">2</cx:pt>
          <cx:pt idx="336322">0</cx:pt>
          <cx:pt idx="336323">0</cx:pt>
          <cx:pt idx="336324">0</cx:pt>
          <cx:pt idx="336325">479</cx:pt>
          <cx:pt idx="336326">143</cx:pt>
          <cx:pt idx="336327">10</cx:pt>
          <cx:pt idx="336328">84</cx:pt>
          <cx:pt idx="336329">3</cx:pt>
          <cx:pt idx="336330">3</cx:pt>
          <cx:pt idx="336331">0</cx:pt>
          <cx:pt idx="336332">20</cx:pt>
          <cx:pt idx="336333">65</cx:pt>
          <cx:pt idx="336334">1</cx:pt>
          <cx:pt idx="336335">126</cx:pt>
          <cx:pt idx="336336">350</cx:pt>
          <cx:pt idx="336337">0</cx:pt>
          <cx:pt idx="336338">95</cx:pt>
          <cx:pt idx="336339">0</cx:pt>
          <cx:pt idx="336340">1</cx:pt>
          <cx:pt idx="336341">91</cx:pt>
          <cx:pt idx="336342">119</cx:pt>
          <cx:pt idx="336343">22</cx:pt>
          <cx:pt idx="336344">52</cx:pt>
          <cx:pt idx="336345">3</cx:pt>
          <cx:pt idx="336346">336</cx:pt>
          <cx:pt idx="336347">132</cx:pt>
          <cx:pt idx="336348">0</cx:pt>
          <cx:pt idx="336349">0</cx:pt>
          <cx:pt idx="336350">0</cx:pt>
          <cx:pt idx="336351">6</cx:pt>
          <cx:pt idx="336352">14</cx:pt>
          <cx:pt idx="336353">10</cx:pt>
          <cx:pt idx="336354">75</cx:pt>
          <cx:pt idx="336355">9</cx:pt>
          <cx:pt idx="336356">203</cx:pt>
          <cx:pt idx="336357">0</cx:pt>
          <cx:pt idx="336358">0</cx:pt>
          <cx:pt idx="336359">5</cx:pt>
          <cx:pt idx="336360">0</cx:pt>
          <cx:pt idx="336361">0</cx:pt>
          <cx:pt idx="336362">0</cx:pt>
          <cx:pt idx="336363">7</cx:pt>
          <cx:pt idx="336364">26</cx:pt>
          <cx:pt idx="336365">7</cx:pt>
          <cx:pt idx="336366">25</cx:pt>
          <cx:pt idx="336367">5</cx:pt>
          <cx:pt idx="336368">7</cx:pt>
          <cx:pt idx="336369">0</cx:pt>
          <cx:pt idx="336370">1</cx:pt>
          <cx:pt idx="336371">35</cx:pt>
          <cx:pt idx="336372">0</cx:pt>
          <cx:pt idx="336373">0</cx:pt>
          <cx:pt idx="336374">0</cx:pt>
          <cx:pt idx="336375">71</cx:pt>
          <cx:pt idx="336376">2</cx:pt>
          <cx:pt idx="336377">11</cx:pt>
          <cx:pt idx="336378">0</cx:pt>
          <cx:pt idx="336379">40</cx:pt>
          <cx:pt idx="336380">35</cx:pt>
          <cx:pt idx="336381">0</cx:pt>
          <cx:pt idx="336382">18</cx:pt>
          <cx:pt idx="336383">48</cx:pt>
          <cx:pt idx="336384">1</cx:pt>
          <cx:pt idx="336385">49</cx:pt>
          <cx:pt idx="336386">0</cx:pt>
          <cx:pt idx="336387">3</cx:pt>
          <cx:pt idx="336388">0</cx:pt>
          <cx:pt idx="336389">0</cx:pt>
          <cx:pt idx="336390">0</cx:pt>
          <cx:pt idx="336391">105</cx:pt>
          <cx:pt idx="336392">0</cx:pt>
          <cx:pt idx="336393">0</cx:pt>
          <cx:pt idx="336394">6</cx:pt>
          <cx:pt idx="336395">8</cx:pt>
          <cx:pt idx="336396">235</cx:pt>
          <cx:pt idx="336397">0</cx:pt>
          <cx:pt idx="336398">0</cx:pt>
          <cx:pt idx="336399">0</cx:pt>
          <cx:pt idx="336400">0</cx:pt>
          <cx:pt idx="336401">0</cx:pt>
          <cx:pt idx="336402">1</cx:pt>
          <cx:pt idx="336403">0</cx:pt>
          <cx:pt idx="336404">0</cx:pt>
          <cx:pt idx="336405">95</cx:pt>
          <cx:pt idx="336406">21</cx:pt>
          <cx:pt idx="336407">10</cx:pt>
          <cx:pt idx="336408">9</cx:pt>
          <cx:pt idx="336409">1</cx:pt>
          <cx:pt idx="336410">2</cx:pt>
          <cx:pt idx="336411">0</cx:pt>
          <cx:pt idx="336412">12</cx:pt>
          <cx:pt idx="336413">18</cx:pt>
          <cx:pt idx="336414">3</cx:pt>
          <cx:pt idx="336415">2</cx:pt>
          <cx:pt idx="336416">0</cx:pt>
          <cx:pt idx="336417">281</cx:pt>
          <cx:pt idx="336418">271</cx:pt>
          <cx:pt idx="336419">271</cx:pt>
          <cx:pt idx="336420">1</cx:pt>
          <cx:pt idx="336421">22</cx:pt>
          <cx:pt idx="336422">1</cx:pt>
          <cx:pt idx="336423">0</cx:pt>
          <cx:pt idx="336424">36</cx:pt>
          <cx:pt idx="336425">16</cx:pt>
          <cx:pt idx="336426">40</cx:pt>
          <cx:pt idx="336427">48</cx:pt>
          <cx:pt idx="336428">0</cx:pt>
          <cx:pt idx="336429">0</cx:pt>
          <cx:pt idx="336430">7</cx:pt>
          <cx:pt idx="336431">448</cx:pt>
          <cx:pt idx="336432">0</cx:pt>
          <cx:pt idx="336433">140</cx:pt>
          <cx:pt idx="336434">37</cx:pt>
          <cx:pt idx="336435">0</cx:pt>
          <cx:pt idx="336436">0</cx:pt>
          <cx:pt idx="336437">12</cx:pt>
          <cx:pt idx="336438">0</cx:pt>
          <cx:pt idx="336439">19</cx:pt>
          <cx:pt idx="336440">3</cx:pt>
          <cx:pt idx="336441">8</cx:pt>
          <cx:pt idx="336442">3</cx:pt>
          <cx:pt idx="336443">0</cx:pt>
          <cx:pt idx="336444">1</cx:pt>
          <cx:pt idx="336445">44</cx:pt>
          <cx:pt idx="336446">0</cx:pt>
          <cx:pt idx="336447">0</cx:pt>
          <cx:pt idx="336448">0</cx:pt>
          <cx:pt idx="336449">0</cx:pt>
          <cx:pt idx="336450">0</cx:pt>
          <cx:pt idx="336451">21</cx:pt>
          <cx:pt idx="336452">0</cx:pt>
          <cx:pt idx="336453">0</cx:pt>
          <cx:pt idx="336454">110</cx:pt>
          <cx:pt idx="336455">794</cx:pt>
          <cx:pt idx="336456">39</cx:pt>
          <cx:pt idx="336457">68</cx:pt>
          <cx:pt idx="336458">0</cx:pt>
          <cx:pt idx="336459">5</cx:pt>
          <cx:pt idx="336460">1</cx:pt>
          <cx:pt idx="336461">41</cx:pt>
          <cx:pt idx="336462">1</cx:pt>
          <cx:pt idx="336463">22</cx:pt>
          <cx:pt idx="336464">4</cx:pt>
          <cx:pt idx="336465">1</cx:pt>
          <cx:pt idx="336466">0</cx:pt>
          <cx:pt idx="336467">140</cx:pt>
          <cx:pt idx="336468">89</cx:pt>
          <cx:pt idx="336469">0</cx:pt>
          <cx:pt idx="336470">3</cx:pt>
          <cx:pt idx="336471">206</cx:pt>
          <cx:pt idx="336472">0</cx:pt>
          <cx:pt idx="336473">146</cx:pt>
          <cx:pt idx="336474">2</cx:pt>
          <cx:pt idx="336475">7</cx:pt>
          <cx:pt idx="336476">2</cx:pt>
          <cx:pt idx="336477">18</cx:pt>
          <cx:pt idx="336478">239</cx:pt>
          <cx:pt idx="336479">0</cx:pt>
          <cx:pt idx="336480">157</cx:pt>
          <cx:pt idx="336481">0</cx:pt>
          <cx:pt idx="336482">22</cx:pt>
          <cx:pt idx="336483">12</cx:pt>
          <cx:pt idx="336484">1</cx:pt>
          <cx:pt idx="336485">55</cx:pt>
          <cx:pt idx="336486">12</cx:pt>
          <cx:pt idx="336487">51</cx:pt>
          <cx:pt idx="336488">3</cx:pt>
          <cx:pt idx="336489">0</cx:pt>
          <cx:pt idx="336490">22</cx:pt>
          <cx:pt idx="336491">14</cx:pt>
          <cx:pt idx="336492">14</cx:pt>
          <cx:pt idx="336493">42</cx:pt>
          <cx:pt idx="336494">214</cx:pt>
          <cx:pt idx="336495">0</cx:pt>
          <cx:pt idx="336496">6</cx:pt>
          <cx:pt idx="336497">1</cx:pt>
          <cx:pt idx="336498">1</cx:pt>
          <cx:pt idx="336499">1</cx:pt>
          <cx:pt idx="336500">0</cx:pt>
          <cx:pt idx="336501">28</cx:pt>
          <cx:pt idx="336502">10</cx:pt>
          <cx:pt idx="336503">77</cx:pt>
          <cx:pt idx="336504">5</cx:pt>
          <cx:pt idx="336505">326</cx:pt>
          <cx:pt idx="336506">0</cx:pt>
          <cx:pt idx="336507">85</cx:pt>
          <cx:pt idx="336508">20</cx:pt>
          <cx:pt idx="336509">188</cx:pt>
          <cx:pt idx="336510">5</cx:pt>
          <cx:pt idx="336511">6</cx:pt>
          <cx:pt idx="336512">8</cx:pt>
          <cx:pt idx="336513">21</cx:pt>
          <cx:pt idx="336514">9</cx:pt>
          <cx:pt idx="336515">12</cx:pt>
          <cx:pt idx="336516">4</cx:pt>
          <cx:pt idx="336517">0</cx:pt>
          <cx:pt idx="336518">71</cx:pt>
          <cx:pt idx="336519">13</cx:pt>
          <cx:pt idx="336520">0</cx:pt>
          <cx:pt idx="336521">100</cx:pt>
          <cx:pt idx="336522">29</cx:pt>
          <cx:pt idx="336523">7</cx:pt>
          <cx:pt idx="336524">14</cx:pt>
          <cx:pt idx="336525">4</cx:pt>
          <cx:pt idx="336526">169</cx:pt>
          <cx:pt idx="336527">245</cx:pt>
          <cx:pt idx="336528">56</cx:pt>
          <cx:pt idx="336529">43</cx:pt>
          <cx:pt idx="336530">20</cx:pt>
          <cx:pt idx="336531">15</cx:pt>
          <cx:pt idx="336532">38</cx:pt>
          <cx:pt idx="336533">11</cx:pt>
          <cx:pt idx="336534">272</cx:pt>
          <cx:pt idx="336535">1</cx:pt>
          <cx:pt idx="336536">41</cx:pt>
          <cx:pt idx="336537">102</cx:pt>
          <cx:pt idx="336538">16</cx:pt>
          <cx:pt idx="336539">5</cx:pt>
          <cx:pt idx="336540">71</cx:pt>
          <cx:pt idx="336541">15</cx:pt>
          <cx:pt idx="336542">0</cx:pt>
          <cx:pt idx="336543">32</cx:pt>
          <cx:pt idx="336544">356</cx:pt>
          <cx:pt idx="336545">34</cx:pt>
          <cx:pt idx="336546">4</cx:pt>
          <cx:pt idx="336547">25</cx:pt>
          <cx:pt idx="336548">66</cx:pt>
          <cx:pt idx="336549">7</cx:pt>
          <cx:pt idx="336550">0</cx:pt>
          <cx:pt idx="336551">0</cx:pt>
          <cx:pt idx="336552">0</cx:pt>
          <cx:pt idx="336553">1</cx:pt>
          <cx:pt idx="336554">0</cx:pt>
          <cx:pt idx="336555">0</cx:pt>
          <cx:pt idx="336556">4</cx:pt>
          <cx:pt idx="336557">0</cx:pt>
          <cx:pt idx="336558">16</cx:pt>
          <cx:pt idx="336559">5</cx:pt>
          <cx:pt idx="336560">1</cx:pt>
          <cx:pt idx="336561">515</cx:pt>
          <cx:pt idx="336562">0</cx:pt>
          <cx:pt idx="336563">22</cx:pt>
          <cx:pt idx="336564">1</cx:pt>
          <cx:pt idx="336565">24</cx:pt>
          <cx:pt idx="336566">11</cx:pt>
          <cx:pt idx="336567">7</cx:pt>
          <cx:pt idx="336568">12</cx:pt>
          <cx:pt idx="336569">14</cx:pt>
          <cx:pt idx="336570">0</cx:pt>
          <cx:pt idx="336571">1</cx:pt>
          <cx:pt idx="336572">70</cx:pt>
          <cx:pt idx="336573">53</cx:pt>
          <cx:pt idx="336574">0</cx:pt>
          <cx:pt idx="336575">0</cx:pt>
          <cx:pt idx="336576">6</cx:pt>
          <cx:pt idx="336577">0</cx:pt>
          <cx:pt idx="336578">0</cx:pt>
          <cx:pt idx="336579">0</cx:pt>
          <cx:pt idx="336580">6</cx:pt>
          <cx:pt idx="336581">1</cx:pt>
          <cx:pt idx="336582">5</cx:pt>
          <cx:pt idx="336583">0</cx:pt>
          <cx:pt idx="336584">0</cx:pt>
          <cx:pt idx="336585">3</cx:pt>
          <cx:pt idx="336586">12</cx:pt>
          <cx:pt idx="336587">12</cx:pt>
          <cx:pt idx="336588">0</cx:pt>
          <cx:pt idx="336589">0</cx:pt>
          <cx:pt idx="336590">0</cx:pt>
          <cx:pt idx="336591">57</cx:pt>
          <cx:pt idx="336592">20</cx:pt>
          <cx:pt idx="336593">0</cx:pt>
          <cx:pt idx="336594">83</cx:pt>
          <cx:pt idx="336595">0</cx:pt>
          <cx:pt idx="336596">3</cx:pt>
          <cx:pt idx="336597">0</cx:pt>
          <cx:pt idx="336598">3</cx:pt>
          <cx:pt idx="336599">0</cx:pt>
          <cx:pt idx="336600">0</cx:pt>
          <cx:pt idx="336601">0</cx:pt>
          <cx:pt idx="336602">19</cx:pt>
          <cx:pt idx="336603">389</cx:pt>
          <cx:pt idx="336604">0</cx:pt>
          <cx:pt idx="336605">53</cx:pt>
          <cx:pt idx="336606">0</cx:pt>
          <cx:pt idx="336607">18</cx:pt>
          <cx:pt idx="336608">1</cx:pt>
          <cx:pt idx="336609">27</cx:pt>
          <cx:pt idx="336610">0</cx:pt>
          <cx:pt idx="336611">35</cx:pt>
          <cx:pt idx="336612">0</cx:pt>
          <cx:pt idx="336613">2</cx:pt>
          <cx:pt idx="336614">1</cx:pt>
          <cx:pt idx="336615">77</cx:pt>
          <cx:pt idx="336616">3</cx:pt>
          <cx:pt idx="336617">93</cx:pt>
          <cx:pt idx="336618">6</cx:pt>
          <cx:pt idx="336619">21</cx:pt>
          <cx:pt idx="336620">10</cx:pt>
          <cx:pt idx="336621">49</cx:pt>
          <cx:pt idx="336622">126</cx:pt>
          <cx:pt idx="336623">7</cx:pt>
          <cx:pt idx="336624">80</cx:pt>
          <cx:pt idx="336625">45</cx:pt>
          <cx:pt idx="336626">2</cx:pt>
          <cx:pt idx="336627">28</cx:pt>
          <cx:pt idx="336628">197</cx:pt>
          <cx:pt idx="336629">24</cx:pt>
          <cx:pt idx="336630">0</cx:pt>
          <cx:pt idx="336631">1</cx:pt>
          <cx:pt idx="336632">19</cx:pt>
          <cx:pt idx="336633">310</cx:pt>
          <cx:pt idx="336634">135</cx:pt>
          <cx:pt idx="336635">5</cx:pt>
          <cx:pt idx="336636">16</cx:pt>
          <cx:pt idx="336637">2</cx:pt>
          <cx:pt idx="336638">2</cx:pt>
          <cx:pt idx="336639">8</cx:pt>
          <cx:pt idx="336640">14</cx:pt>
          <cx:pt idx="336641">6</cx:pt>
          <cx:pt idx="336642">39</cx:pt>
          <cx:pt idx="336643">1</cx:pt>
          <cx:pt idx="336644">8</cx:pt>
          <cx:pt idx="336645">0</cx:pt>
          <cx:pt idx="336646">1</cx:pt>
          <cx:pt idx="336647">14</cx:pt>
          <cx:pt idx="336648">2</cx:pt>
          <cx:pt idx="336649">0</cx:pt>
          <cx:pt idx="336650">14</cx:pt>
          <cx:pt idx="336651">0</cx:pt>
          <cx:pt idx="336652">0</cx:pt>
          <cx:pt idx="336653">0</cx:pt>
          <cx:pt idx="336654">1</cx:pt>
          <cx:pt idx="336655">1</cx:pt>
          <cx:pt idx="336656">0</cx:pt>
          <cx:pt idx="336657">0</cx:pt>
          <cx:pt idx="336658">0</cx:pt>
          <cx:pt idx="336659">3</cx:pt>
          <cx:pt idx="336660">20</cx:pt>
          <cx:pt idx="336661">217</cx:pt>
          <cx:pt idx="336662">0</cx:pt>
          <cx:pt idx="336663">7</cx:pt>
          <cx:pt idx="336664">0</cx:pt>
          <cx:pt idx="336665">2</cx:pt>
          <cx:pt idx="336666">3</cx:pt>
          <cx:pt idx="336667">91</cx:pt>
          <cx:pt idx="336668">0</cx:pt>
          <cx:pt idx="336669">83</cx:pt>
          <cx:pt idx="336670">93</cx:pt>
          <cx:pt idx="336671">0</cx:pt>
          <cx:pt idx="336672">6</cx:pt>
          <cx:pt idx="336673">0</cx:pt>
          <cx:pt idx="336674">0</cx:pt>
          <cx:pt idx="336675">5</cx:pt>
          <cx:pt idx="336676">0</cx:pt>
          <cx:pt idx="336677">49</cx:pt>
          <cx:pt idx="336678">26</cx:pt>
          <cx:pt idx="336679">4</cx:pt>
          <cx:pt idx="336680">2</cx:pt>
          <cx:pt idx="336681">6</cx:pt>
          <cx:pt idx="336682">2</cx:pt>
          <cx:pt idx="336683">14</cx:pt>
          <cx:pt idx="336684">320</cx:pt>
          <cx:pt idx="336685">20</cx:pt>
          <cx:pt idx="336686">16</cx:pt>
          <cx:pt idx="336687">36</cx:pt>
          <cx:pt idx="336688">1</cx:pt>
          <cx:pt idx="336689">4</cx:pt>
          <cx:pt idx="336690">0</cx:pt>
          <cx:pt idx="336691">0</cx:pt>
          <cx:pt idx="336692">7</cx:pt>
          <cx:pt idx="336693">20</cx:pt>
          <cx:pt idx="336694">31</cx:pt>
          <cx:pt idx="336695">13</cx:pt>
          <cx:pt idx="336696">1</cx:pt>
          <cx:pt idx="336697">215</cx:pt>
          <cx:pt idx="336698">38</cx:pt>
          <cx:pt idx="336699">33</cx:pt>
          <cx:pt idx="336700">35</cx:pt>
          <cx:pt idx="336701">207</cx:pt>
          <cx:pt idx="336702">76</cx:pt>
          <cx:pt idx="336703">3</cx:pt>
          <cx:pt idx="336704">7</cx:pt>
          <cx:pt idx="336705">0</cx:pt>
          <cx:pt idx="336706">10</cx:pt>
          <cx:pt idx="336707">14</cx:pt>
          <cx:pt idx="336708">65</cx:pt>
          <cx:pt idx="336709">0</cx:pt>
          <cx:pt idx="336710">4</cx:pt>
          <cx:pt idx="336711">3</cx:pt>
          <cx:pt idx="336712">0</cx:pt>
          <cx:pt idx="336713">15</cx:pt>
          <cx:pt idx="336714">70</cx:pt>
          <cx:pt idx="336715">49</cx:pt>
          <cx:pt idx="336716">0</cx:pt>
          <cx:pt idx="336717">0</cx:pt>
          <cx:pt idx="336718">0</cx:pt>
          <cx:pt idx="336719">0</cx:pt>
          <cx:pt idx="336720">1</cx:pt>
          <cx:pt idx="336721">0</cx:pt>
          <cx:pt idx="336722">35</cx:pt>
          <cx:pt idx="336723">12</cx:pt>
          <cx:pt idx="336724">14</cx:pt>
          <cx:pt idx="336725">1</cx:pt>
          <cx:pt idx="336726">0</cx:pt>
          <cx:pt idx="336727">0</cx:pt>
          <cx:pt idx="336728">16</cx:pt>
          <cx:pt idx="336729">0</cx:pt>
          <cx:pt idx="336730">0</cx:pt>
          <cx:pt idx="336731">1</cx:pt>
          <cx:pt idx="336732">11</cx:pt>
          <cx:pt idx="336733">92</cx:pt>
          <cx:pt idx="336734">0</cx:pt>
          <cx:pt idx="336735">2</cx:pt>
          <cx:pt idx="336736">1</cx:pt>
          <cx:pt idx="336737">22</cx:pt>
          <cx:pt idx="336738">12</cx:pt>
          <cx:pt idx="336739">42</cx:pt>
          <cx:pt idx="336740">14</cx:pt>
          <cx:pt idx="336741">135</cx:pt>
          <cx:pt idx="336742">7</cx:pt>
          <cx:pt idx="336743">0</cx:pt>
          <cx:pt idx="336744">8</cx:pt>
          <cx:pt idx="336745">3</cx:pt>
          <cx:pt idx="336746">1</cx:pt>
          <cx:pt idx="336747">0</cx:pt>
          <cx:pt idx="336748">0</cx:pt>
          <cx:pt idx="336749">0</cx:pt>
          <cx:pt idx="336750">0</cx:pt>
          <cx:pt idx="336751">0</cx:pt>
          <cx:pt idx="336752">0</cx:pt>
          <cx:pt idx="336753">9</cx:pt>
          <cx:pt idx="336754">0</cx:pt>
          <cx:pt idx="336755">0</cx:pt>
          <cx:pt idx="336756">133</cx:pt>
          <cx:pt idx="336757">1</cx:pt>
          <cx:pt idx="336758">142</cx:pt>
          <cx:pt idx="336759">1</cx:pt>
          <cx:pt idx="336760">89</cx:pt>
          <cx:pt idx="336761">1</cx:pt>
          <cx:pt idx="336762">7</cx:pt>
          <cx:pt idx="336763">28</cx:pt>
          <cx:pt idx="336764">11</cx:pt>
          <cx:pt idx="336765">0</cx:pt>
          <cx:pt idx="336766">6</cx:pt>
          <cx:pt idx="336767">6</cx:pt>
          <cx:pt idx="336768">0</cx:pt>
          <cx:pt idx="336769">11</cx:pt>
          <cx:pt idx="336770">152</cx:pt>
          <cx:pt idx="336771">0</cx:pt>
          <cx:pt idx="336772">301</cx:pt>
          <cx:pt idx="336773">19</cx:pt>
          <cx:pt idx="336774">0</cx:pt>
          <cx:pt idx="336775">0</cx:pt>
          <cx:pt idx="336776">57</cx:pt>
          <cx:pt idx="336777">0</cx:pt>
          <cx:pt idx="336778">227</cx:pt>
          <cx:pt idx="336779">1</cx:pt>
          <cx:pt idx="336780">0</cx:pt>
          <cx:pt idx="336781">28</cx:pt>
          <cx:pt idx="336782">2</cx:pt>
          <cx:pt idx="336783">69</cx:pt>
          <cx:pt idx="336784">85</cx:pt>
          <cx:pt idx="336785">114</cx:pt>
          <cx:pt idx="336786">0</cx:pt>
          <cx:pt idx="336787">0</cx:pt>
          <cx:pt idx="336788">0</cx:pt>
          <cx:pt idx="336789">40</cx:pt>
          <cx:pt idx="336790">0</cx:pt>
          <cx:pt idx="336791">0</cx:pt>
          <cx:pt idx="336792">5</cx:pt>
          <cx:pt idx="336793">0</cx:pt>
          <cx:pt idx="336794">19</cx:pt>
          <cx:pt idx="336795">0</cx:pt>
          <cx:pt idx="336796">25</cx:pt>
          <cx:pt idx="336797">0</cx:pt>
          <cx:pt idx="336798">1</cx:pt>
          <cx:pt idx="336799">56</cx:pt>
          <cx:pt idx="336800">14</cx:pt>
          <cx:pt idx="336801">0</cx:pt>
          <cx:pt idx="336802">0</cx:pt>
          <cx:pt idx="336803">0</cx:pt>
          <cx:pt idx="336804">1</cx:pt>
          <cx:pt idx="336805">0</cx:pt>
          <cx:pt idx="336806">1</cx:pt>
          <cx:pt idx="336807">0</cx:pt>
          <cx:pt idx="336808">5</cx:pt>
          <cx:pt idx="336809">1</cx:pt>
          <cx:pt idx="336810">1</cx:pt>
          <cx:pt idx="336811">57</cx:pt>
          <cx:pt idx="336812">8</cx:pt>
          <cx:pt idx="336813">129</cx:pt>
          <cx:pt idx="336814">0</cx:pt>
          <cx:pt idx="336815">28</cx:pt>
          <cx:pt idx="336816">17</cx:pt>
          <cx:pt idx="336817">0</cx:pt>
          <cx:pt idx="336818">0</cx:pt>
          <cx:pt idx="336819">174</cx:pt>
          <cx:pt idx="336820">4</cx:pt>
          <cx:pt idx="336821">8</cx:pt>
          <cx:pt idx="336822">195</cx:pt>
          <cx:pt idx="336823">377</cx:pt>
          <cx:pt idx="336824">0</cx:pt>
          <cx:pt idx="336825">3</cx:pt>
          <cx:pt idx="336826">3</cx:pt>
          <cx:pt idx="336827">0</cx:pt>
          <cx:pt idx="336828">0</cx:pt>
          <cx:pt idx="336829">0</cx:pt>
          <cx:pt idx="336830">3</cx:pt>
          <cx:pt idx="336831">56</cx:pt>
          <cx:pt idx="336832">12</cx:pt>
          <cx:pt idx="336833">20</cx:pt>
          <cx:pt idx="336834">1</cx:pt>
          <cx:pt idx="336835">13</cx:pt>
          <cx:pt idx="336836">3</cx:pt>
          <cx:pt idx="336837">3</cx:pt>
          <cx:pt idx="336838">19</cx:pt>
          <cx:pt idx="336839">5</cx:pt>
          <cx:pt idx="336840">62</cx:pt>
          <cx:pt idx="336841">1</cx:pt>
          <cx:pt idx="336842">0</cx:pt>
          <cx:pt idx="336843">0</cx:pt>
          <cx:pt idx="336844">0</cx:pt>
          <cx:pt idx="336845">0</cx:pt>
          <cx:pt idx="336846">0</cx:pt>
          <cx:pt idx="336847">0</cx:pt>
          <cx:pt idx="336848">0</cx:pt>
          <cx:pt idx="336849">0</cx:pt>
          <cx:pt idx="336850">0</cx:pt>
          <cx:pt idx="336851">0</cx:pt>
          <cx:pt idx="336852">0</cx:pt>
          <cx:pt idx="336853">83</cx:pt>
          <cx:pt idx="336854">1</cx:pt>
          <cx:pt idx="336855">0</cx:pt>
          <cx:pt idx="336856">1</cx:pt>
          <cx:pt idx="336857">0</cx:pt>
          <cx:pt idx="336858">7</cx:pt>
          <cx:pt idx="336859">23</cx:pt>
          <cx:pt idx="336860">2</cx:pt>
          <cx:pt idx="336861">0</cx:pt>
          <cx:pt idx="336862">0</cx:pt>
          <cx:pt idx="336863">9</cx:pt>
          <cx:pt idx="336864">354</cx:pt>
          <cx:pt idx="336865">7</cx:pt>
          <cx:pt idx="336866">120</cx:pt>
          <cx:pt idx="336867">41</cx:pt>
          <cx:pt idx="336868">198</cx:pt>
          <cx:pt idx="336869">81</cx:pt>
          <cx:pt idx="336870">1</cx:pt>
          <cx:pt idx="336871">147</cx:pt>
          <cx:pt idx="336872">5</cx:pt>
          <cx:pt idx="336873">0</cx:pt>
          <cx:pt idx="336874">0</cx:pt>
          <cx:pt idx="336875">223</cx:pt>
          <cx:pt idx="336876">4</cx:pt>
          <cx:pt idx="336877">50</cx:pt>
          <cx:pt idx="336878">527</cx:pt>
          <cx:pt idx="336879">4</cx:pt>
          <cx:pt idx="336880">0</cx:pt>
          <cx:pt idx="336881">56</cx:pt>
          <cx:pt idx="336882">2</cx:pt>
          <cx:pt idx="336883">0</cx:pt>
          <cx:pt idx="336884">0</cx:pt>
          <cx:pt idx="336885">16</cx:pt>
          <cx:pt idx="336886">0</cx:pt>
          <cx:pt idx="336887">0</cx:pt>
          <cx:pt idx="336888">0</cx:pt>
          <cx:pt idx="336889">170</cx:pt>
          <cx:pt idx="336890">410</cx:pt>
          <cx:pt idx="336891">0</cx:pt>
          <cx:pt idx="336892">0</cx:pt>
          <cx:pt idx="336893">15</cx:pt>
          <cx:pt idx="336894">2</cx:pt>
          <cx:pt idx="336895">269</cx:pt>
          <cx:pt idx="336896">232</cx:pt>
          <cx:pt idx="336897">26</cx:pt>
          <cx:pt idx="336898">50</cx:pt>
          <cx:pt idx="336899">1</cx:pt>
          <cx:pt idx="336900">9</cx:pt>
          <cx:pt idx="336901">0</cx:pt>
          <cx:pt idx="336902">0</cx:pt>
          <cx:pt idx="336903">15</cx:pt>
          <cx:pt idx="336904">14</cx:pt>
          <cx:pt idx="336905">10</cx:pt>
          <cx:pt idx="336906">8</cx:pt>
          <cx:pt idx="336907">99</cx:pt>
          <cx:pt idx="336908">0</cx:pt>
          <cx:pt idx="336909">0</cx:pt>
          <cx:pt idx="336910">13</cx:pt>
          <cx:pt idx="336911">43</cx:pt>
          <cx:pt idx="336912">0</cx:pt>
          <cx:pt idx="336913">2</cx:pt>
          <cx:pt idx="336914">41</cx:pt>
          <cx:pt idx="336915">1</cx:pt>
          <cx:pt idx="336916">50</cx:pt>
          <cx:pt idx="336917">0</cx:pt>
          <cx:pt idx="336918">0</cx:pt>
          <cx:pt idx="336919">0</cx:pt>
          <cx:pt idx="336920">61</cx:pt>
          <cx:pt idx="336921">0</cx:pt>
          <cx:pt idx="336922">0</cx:pt>
          <cx:pt idx="336923">0</cx:pt>
          <cx:pt idx="336924">32</cx:pt>
          <cx:pt idx="336925">35</cx:pt>
          <cx:pt idx="336926">17</cx:pt>
          <cx:pt idx="336927">307</cx:pt>
          <cx:pt idx="336928">2</cx:pt>
          <cx:pt idx="336929">7</cx:pt>
          <cx:pt idx="336930">0</cx:pt>
          <cx:pt idx="336931">12</cx:pt>
          <cx:pt idx="336932">21</cx:pt>
          <cx:pt idx="336933">0</cx:pt>
          <cx:pt idx="336934">5</cx:pt>
          <cx:pt idx="336935">0</cx:pt>
          <cx:pt idx="336936">1</cx:pt>
          <cx:pt idx="336937">7</cx:pt>
          <cx:pt idx="336938">12</cx:pt>
          <cx:pt idx="336939">51</cx:pt>
          <cx:pt idx="336940">1</cx:pt>
          <cx:pt idx="336941">2</cx:pt>
          <cx:pt idx="336942">21</cx:pt>
          <cx:pt idx="336943">11</cx:pt>
          <cx:pt idx="336944">13</cx:pt>
          <cx:pt idx="336945">65</cx:pt>
          <cx:pt idx="336946">2</cx:pt>
          <cx:pt idx="336947">8</cx:pt>
          <cx:pt idx="336948">39</cx:pt>
          <cx:pt idx="336949">6</cx:pt>
          <cx:pt idx="336950">2</cx:pt>
          <cx:pt idx="336951">0</cx:pt>
          <cx:pt idx="336952">0</cx:pt>
          <cx:pt idx="336953">13</cx:pt>
          <cx:pt idx="336954">19</cx:pt>
          <cx:pt idx="336955">0</cx:pt>
          <cx:pt idx="336956">3</cx:pt>
          <cx:pt idx="336957">3</cx:pt>
          <cx:pt idx="336958">176</cx:pt>
          <cx:pt idx="336959">0</cx:pt>
          <cx:pt idx="336960">0</cx:pt>
          <cx:pt idx="336961">11</cx:pt>
          <cx:pt idx="336962">0</cx:pt>
          <cx:pt idx="336963">0</cx:pt>
          <cx:pt idx="336964">7</cx:pt>
          <cx:pt idx="336965">4</cx:pt>
          <cx:pt idx="336966">19</cx:pt>
          <cx:pt idx="336967">0</cx:pt>
          <cx:pt idx="336968">2</cx:pt>
          <cx:pt idx="336969">0</cx:pt>
          <cx:pt idx="336970">0</cx:pt>
          <cx:pt idx="336971">5</cx:pt>
          <cx:pt idx="336972">12</cx:pt>
          <cx:pt idx="336973">25</cx:pt>
          <cx:pt idx="336974">31</cx:pt>
          <cx:pt idx="336975">0</cx:pt>
          <cx:pt idx="336976">427</cx:pt>
          <cx:pt idx="336977">36</cx:pt>
          <cx:pt idx="336978">0</cx:pt>
          <cx:pt idx="336979">0</cx:pt>
          <cx:pt idx="336980">2</cx:pt>
          <cx:pt idx="336981">161</cx:pt>
          <cx:pt idx="336982">17</cx:pt>
          <cx:pt idx="336983">5</cx:pt>
          <cx:pt idx="336984">26</cx:pt>
          <cx:pt idx="336985">44</cx:pt>
          <cx:pt idx="336986">0</cx:pt>
          <cx:pt idx="336987">27</cx:pt>
          <cx:pt idx="336988">2</cx:pt>
          <cx:pt idx="336989">2</cx:pt>
          <cx:pt idx="336990">374</cx:pt>
          <cx:pt idx="336991">1</cx:pt>
          <cx:pt idx="336992">4</cx:pt>
          <cx:pt idx="336993">0</cx:pt>
          <cx:pt idx="336994">0</cx:pt>
          <cx:pt idx="336995">0</cx:pt>
          <cx:pt idx="336996">8</cx:pt>
          <cx:pt idx="336997">0</cx:pt>
          <cx:pt idx="336998">0</cx:pt>
          <cx:pt idx="336999">0</cx:pt>
          <cx:pt idx="337000">0</cx:pt>
          <cx:pt idx="337001">0</cx:pt>
          <cx:pt idx="337002">202</cx:pt>
          <cx:pt idx="337003">39</cx:pt>
          <cx:pt idx="337004">0</cx:pt>
          <cx:pt idx="337005">528</cx:pt>
          <cx:pt idx="337006">42</cx:pt>
          <cx:pt idx="337007">16</cx:pt>
          <cx:pt idx="337008">3</cx:pt>
          <cx:pt idx="337009">108</cx:pt>
          <cx:pt idx="337010">0</cx:pt>
          <cx:pt idx="337011">34</cx:pt>
          <cx:pt idx="337012">0</cx:pt>
          <cx:pt idx="337013">12</cx:pt>
          <cx:pt idx="337014">1</cx:pt>
          <cx:pt idx="337015">34</cx:pt>
          <cx:pt idx="337016">28</cx:pt>
          <cx:pt idx="337017">268</cx:pt>
          <cx:pt idx="337018">39</cx:pt>
          <cx:pt idx="337019">9</cx:pt>
          <cx:pt idx="337020">8</cx:pt>
          <cx:pt idx="337021">1</cx:pt>
          <cx:pt idx="337022">72</cx:pt>
          <cx:pt idx="337023">33</cx:pt>
          <cx:pt idx="337024">0</cx:pt>
          <cx:pt idx="337025">0</cx:pt>
          <cx:pt idx="337026">1</cx:pt>
          <cx:pt idx="337027">9</cx:pt>
          <cx:pt idx="337028">8</cx:pt>
          <cx:pt idx="337029">0</cx:pt>
          <cx:pt idx="337030">0</cx:pt>
          <cx:pt idx="337031">17</cx:pt>
          <cx:pt idx="337032">13</cx:pt>
          <cx:pt idx="337033">26</cx:pt>
          <cx:pt idx="337034">22</cx:pt>
          <cx:pt idx="337035">52</cx:pt>
          <cx:pt idx="337036">23</cx:pt>
          <cx:pt idx="337037">5</cx:pt>
          <cx:pt idx="337038">1</cx:pt>
          <cx:pt idx="337039">0</cx:pt>
          <cx:pt idx="337040">5</cx:pt>
          <cx:pt idx="337041">0</cx:pt>
          <cx:pt idx="337042">1</cx:pt>
          <cx:pt idx="337043">3</cx:pt>
          <cx:pt idx="337044">1</cx:pt>
          <cx:pt idx="337045">208</cx:pt>
          <cx:pt idx="337046">2</cx:pt>
          <cx:pt idx="337047">0</cx:pt>
          <cx:pt idx="337048">5</cx:pt>
          <cx:pt idx="337049">6</cx:pt>
          <cx:pt idx="337050">88</cx:pt>
          <cx:pt idx="337051">21</cx:pt>
          <cx:pt idx="337052">0</cx:pt>
          <cx:pt idx="337053">0</cx:pt>
          <cx:pt idx="337054">6</cx:pt>
          <cx:pt idx="337055">10</cx:pt>
          <cx:pt idx="337056">12</cx:pt>
          <cx:pt idx="337057">7</cx:pt>
          <cx:pt idx="337058">15</cx:pt>
          <cx:pt idx="337059">48</cx:pt>
          <cx:pt idx="337060">42</cx:pt>
          <cx:pt idx="337061">0</cx:pt>
          <cx:pt idx="337062">67</cx:pt>
          <cx:pt idx="337063">1</cx:pt>
          <cx:pt idx="337064">0</cx:pt>
          <cx:pt idx="337065">181</cx:pt>
          <cx:pt idx="337066">0</cx:pt>
          <cx:pt idx="337067">0</cx:pt>
          <cx:pt idx="337068">0</cx:pt>
          <cx:pt idx="337069">0</cx:pt>
          <cx:pt idx="337070">0</cx:pt>
          <cx:pt idx="337071">15</cx:pt>
          <cx:pt idx="337072">0</cx:pt>
          <cx:pt idx="337073">0</cx:pt>
          <cx:pt idx="337074">4</cx:pt>
          <cx:pt idx="337075">25</cx:pt>
          <cx:pt idx="337076">58</cx:pt>
          <cx:pt idx="337077">5</cx:pt>
          <cx:pt idx="337078">8</cx:pt>
          <cx:pt idx="337079">86</cx:pt>
          <cx:pt idx="337080">68</cx:pt>
          <cx:pt idx="337081">0</cx:pt>
          <cx:pt idx="337082">48</cx:pt>
          <cx:pt idx="337083">0</cx:pt>
          <cx:pt idx="337084">15</cx:pt>
          <cx:pt idx="337085">1</cx:pt>
          <cx:pt idx="337086">0</cx:pt>
          <cx:pt idx="337087">92</cx:pt>
          <cx:pt idx="337088">111</cx:pt>
          <cx:pt idx="337089">19</cx:pt>
          <cx:pt idx="337090">1</cx:pt>
          <cx:pt idx="337091">0</cx:pt>
          <cx:pt idx="337092">0</cx:pt>
          <cx:pt idx="337093">3</cx:pt>
          <cx:pt idx="337094">107</cx:pt>
          <cx:pt idx="337095">41</cx:pt>
          <cx:pt idx="337096">60</cx:pt>
          <cx:pt idx="337097">84</cx:pt>
          <cx:pt idx="337098">139</cx:pt>
          <cx:pt idx="337099">16</cx:pt>
          <cx:pt idx="337100">29</cx:pt>
          <cx:pt idx="337101">1</cx:pt>
          <cx:pt idx="337102">0</cx:pt>
          <cx:pt idx="337103">39</cx:pt>
          <cx:pt idx="337104">188</cx:pt>
          <cx:pt idx="337105">61</cx:pt>
          <cx:pt idx="337106">0</cx:pt>
          <cx:pt idx="337107">2</cx:pt>
          <cx:pt idx="337108">344</cx:pt>
          <cx:pt idx="337109">0</cx:pt>
          <cx:pt idx="337110">0</cx:pt>
          <cx:pt idx="337111">0</cx:pt>
          <cx:pt idx="337112">14</cx:pt>
          <cx:pt idx="337113">39</cx:pt>
          <cx:pt idx="337114">14</cx:pt>
          <cx:pt idx="337115">1</cx:pt>
          <cx:pt idx="337116">21</cx:pt>
          <cx:pt idx="337117">165</cx:pt>
          <cx:pt idx="337118">2</cx:pt>
          <cx:pt idx="337119">5</cx:pt>
          <cx:pt idx="337120">20</cx:pt>
          <cx:pt idx="337121">19</cx:pt>
          <cx:pt idx="337122">1</cx:pt>
          <cx:pt idx="337123">22</cx:pt>
          <cx:pt idx="337124">196</cx:pt>
          <cx:pt idx="337125">326</cx:pt>
          <cx:pt idx="337126">42</cx:pt>
          <cx:pt idx="337127">3</cx:pt>
          <cx:pt idx="337128">438</cx:pt>
          <cx:pt idx="337129">0</cx:pt>
          <cx:pt idx="337130">1</cx:pt>
          <cx:pt idx="337131">0</cx:pt>
          <cx:pt idx="337132">13</cx:pt>
          <cx:pt idx="337133">1</cx:pt>
          <cx:pt idx="337134">8</cx:pt>
          <cx:pt idx="337135">1</cx:pt>
          <cx:pt idx="337136">0</cx:pt>
          <cx:pt idx="337137">0</cx:pt>
          <cx:pt idx="337138">0</cx:pt>
          <cx:pt idx="337139">26</cx:pt>
          <cx:pt idx="337140">0</cx:pt>
          <cx:pt idx="337141">18</cx:pt>
          <cx:pt idx="337142">0</cx:pt>
          <cx:pt idx="337143">13</cx:pt>
          <cx:pt idx="337144">363</cx:pt>
          <cx:pt idx="337145">86</cx:pt>
          <cx:pt idx="337146">20</cx:pt>
          <cx:pt idx="337147">109</cx:pt>
          <cx:pt idx="337148">71</cx:pt>
          <cx:pt idx="337149">0</cx:pt>
          <cx:pt idx="337150">78</cx:pt>
          <cx:pt idx="337151">120</cx:pt>
          <cx:pt idx="337152">713</cx:pt>
          <cx:pt idx="337153">240</cx:pt>
          <cx:pt idx="337154">73</cx:pt>
          <cx:pt idx="337155">115</cx:pt>
          <cx:pt idx="337156">96</cx:pt>
          <cx:pt idx="337157">0</cx:pt>
          <cx:pt idx="337158">0</cx:pt>
          <cx:pt idx="337159">20</cx:pt>
          <cx:pt idx="337160">301</cx:pt>
          <cx:pt idx="337161">77</cx:pt>
          <cx:pt idx="337162">42</cx:pt>
          <cx:pt idx="337163">30</cx:pt>
          <cx:pt idx="337164">51</cx:pt>
          <cx:pt idx="337165">86</cx:pt>
          <cx:pt idx="337166">7</cx:pt>
          <cx:pt idx="337167">11</cx:pt>
          <cx:pt idx="337168">1</cx:pt>
          <cx:pt idx="337169">3</cx:pt>
          <cx:pt idx="337170">1</cx:pt>
          <cx:pt idx="337171">0</cx:pt>
          <cx:pt idx="337172">0</cx:pt>
          <cx:pt idx="337173">0</cx:pt>
          <cx:pt idx="337174">52</cx:pt>
          <cx:pt idx="337175">3</cx:pt>
          <cx:pt idx="337176">0</cx:pt>
          <cx:pt idx="337177">0</cx:pt>
          <cx:pt idx="337178">7</cx:pt>
          <cx:pt idx="337179">2</cx:pt>
          <cx:pt idx="337180">0</cx:pt>
          <cx:pt idx="337181">16</cx:pt>
          <cx:pt idx="337182">6</cx:pt>
          <cx:pt idx="337183">0</cx:pt>
          <cx:pt idx="337184">14</cx:pt>
          <cx:pt idx="337185">17</cx:pt>
          <cx:pt idx="337186">0</cx:pt>
          <cx:pt idx="337187">42</cx:pt>
          <cx:pt idx="337188">12</cx:pt>
          <cx:pt idx="337189">262</cx:pt>
          <cx:pt idx="337190">1</cx:pt>
          <cx:pt idx="337191">0</cx:pt>
          <cx:pt idx="337192">44</cx:pt>
          <cx:pt idx="337193">13</cx:pt>
          <cx:pt idx="337194">26</cx:pt>
          <cx:pt idx="337195">76</cx:pt>
          <cx:pt idx="337196">3</cx:pt>
          <cx:pt idx="337197">25</cx:pt>
          <cx:pt idx="337198">24</cx:pt>
          <cx:pt idx="337199">0</cx:pt>
          <cx:pt idx="337200">0</cx:pt>
          <cx:pt idx="337201">1</cx:pt>
          <cx:pt idx="337202">1</cx:pt>
          <cx:pt idx="337203">0</cx:pt>
          <cx:pt idx="337204">18</cx:pt>
          <cx:pt idx="337205">2</cx:pt>
          <cx:pt idx="337206">0</cx:pt>
          <cx:pt idx="337207">3</cx:pt>
          <cx:pt idx="337208">0</cx:pt>
          <cx:pt idx="337209">5</cx:pt>
          <cx:pt idx="337210">263</cx:pt>
          <cx:pt idx="337211">23</cx:pt>
          <cx:pt idx="337212">67</cx:pt>
          <cx:pt idx="337213">535</cx:pt>
          <cx:pt idx="337214">18</cx:pt>
          <cx:pt idx="337215">15</cx:pt>
          <cx:pt idx="337216">0</cx:pt>
          <cx:pt idx="337217">16</cx:pt>
          <cx:pt idx="337218">0</cx:pt>
          <cx:pt idx="337219">10</cx:pt>
          <cx:pt idx="337220">7</cx:pt>
          <cx:pt idx="337221">2</cx:pt>
          <cx:pt idx="337222">2</cx:pt>
          <cx:pt idx="337223">1</cx:pt>
          <cx:pt idx="337224">42</cx:pt>
          <cx:pt idx="337225">6</cx:pt>
          <cx:pt idx="337226">20</cx:pt>
          <cx:pt idx="337227">74</cx:pt>
          <cx:pt idx="337228">39</cx:pt>
          <cx:pt idx="337229">92</cx:pt>
          <cx:pt idx="337230">1</cx:pt>
          <cx:pt idx="337231">0</cx:pt>
          <cx:pt idx="337232">0</cx:pt>
          <cx:pt idx="337233">6</cx:pt>
          <cx:pt idx="337234">0</cx:pt>
          <cx:pt idx="337235">0</cx:pt>
          <cx:pt idx="337236">0</cx:pt>
          <cx:pt idx="337237">153</cx:pt>
          <cx:pt idx="337238">0</cx:pt>
          <cx:pt idx="337239">1</cx:pt>
          <cx:pt idx="337240">0</cx:pt>
          <cx:pt idx="337241">0</cx:pt>
          <cx:pt idx="337242">0</cx:pt>
          <cx:pt idx="337243">0</cx:pt>
          <cx:pt idx="337244">0</cx:pt>
          <cx:pt idx="337245">0</cx:pt>
          <cx:pt idx="337246">83</cx:pt>
          <cx:pt idx="337247">1</cx:pt>
          <cx:pt idx="337248">118</cx:pt>
          <cx:pt idx="337249">3</cx:pt>
          <cx:pt idx="337250">1</cx:pt>
          <cx:pt idx="337251">12</cx:pt>
          <cx:pt idx="337252">3</cx:pt>
          <cx:pt idx="337253">92</cx:pt>
          <cx:pt idx="337254">339</cx:pt>
          <cx:pt idx="337255">154</cx:pt>
          <cx:pt idx="337256">0</cx:pt>
          <cx:pt idx="337257">77</cx:pt>
          <cx:pt idx="337258">19</cx:pt>
          <cx:pt idx="337259">9</cx:pt>
          <cx:pt idx="337260">50</cx:pt>
          <cx:pt idx="337261">0</cx:pt>
          <cx:pt idx="337262">20</cx:pt>
          <cx:pt idx="337263">0</cx:pt>
          <cx:pt idx="337264">2</cx:pt>
          <cx:pt idx="337265">6</cx:pt>
          <cx:pt idx="337266">64</cx:pt>
          <cx:pt idx="337267">8</cx:pt>
          <cx:pt idx="337268">0</cx:pt>
          <cx:pt idx="337269">13</cx:pt>
          <cx:pt idx="337270">0</cx:pt>
          <cx:pt idx="337271">0</cx:pt>
          <cx:pt idx="337272">0</cx:pt>
          <cx:pt idx="337273">0</cx:pt>
          <cx:pt idx="337274">0</cx:pt>
          <cx:pt idx="337275">17</cx:pt>
          <cx:pt idx="337276">35</cx:pt>
          <cx:pt idx="337277">2</cx:pt>
          <cx:pt idx="337278">73</cx:pt>
          <cx:pt idx="337279">91</cx:pt>
          <cx:pt idx="337280">0</cx:pt>
          <cx:pt idx="337281">0</cx:pt>
          <cx:pt idx="337282">55</cx:pt>
          <cx:pt idx="337283">1</cx:pt>
          <cx:pt idx="337284">59</cx:pt>
          <cx:pt idx="337285">3</cx:pt>
          <cx:pt idx="337286">0</cx:pt>
          <cx:pt idx="337287">10</cx:pt>
          <cx:pt idx="337288">55</cx:pt>
          <cx:pt idx="337289">1</cx:pt>
          <cx:pt idx="337290">82</cx:pt>
          <cx:pt idx="337291">1</cx:pt>
          <cx:pt idx="337292">34</cx:pt>
          <cx:pt idx="337293">77</cx:pt>
          <cx:pt idx="337294">2</cx:pt>
          <cx:pt idx="337295">161</cx:pt>
          <cx:pt idx="337296">63</cx:pt>
          <cx:pt idx="337297">117</cx:pt>
          <cx:pt idx="337298">17</cx:pt>
          <cx:pt idx="337299">2</cx:pt>
          <cx:pt idx="337300">0</cx:pt>
          <cx:pt idx="337301">1</cx:pt>
          <cx:pt idx="337302">0</cx:pt>
          <cx:pt idx="337303">0</cx:pt>
          <cx:pt idx="337304">0</cx:pt>
          <cx:pt idx="337305">0</cx:pt>
          <cx:pt idx="337306">6</cx:pt>
          <cx:pt idx="337307">0</cx:pt>
          <cx:pt idx="337308">168</cx:pt>
          <cx:pt idx="337309">83</cx:pt>
          <cx:pt idx="337310">7</cx:pt>
          <cx:pt idx="337311">0</cx:pt>
          <cx:pt idx="337312">0</cx:pt>
          <cx:pt idx="337313">118</cx:pt>
          <cx:pt idx="337314">7</cx:pt>
          <cx:pt idx="337315">0</cx:pt>
          <cx:pt idx="337316">0</cx:pt>
          <cx:pt idx="337317">1</cx:pt>
          <cx:pt idx="337318">0</cx:pt>
          <cx:pt idx="337319">7</cx:pt>
          <cx:pt idx="337320">28</cx:pt>
          <cx:pt idx="337321">19</cx:pt>
          <cx:pt idx="337322">1</cx:pt>
          <cx:pt idx="337323">110</cx:pt>
          <cx:pt idx="337324">28</cx:pt>
          <cx:pt idx="337325">21</cx:pt>
          <cx:pt idx="337326">0</cx:pt>
          <cx:pt idx="337327">4</cx:pt>
          <cx:pt idx="337328">26</cx:pt>
          <cx:pt idx="337329">1</cx:pt>
          <cx:pt idx="337330">10</cx:pt>
          <cx:pt idx="337331">19</cx:pt>
          <cx:pt idx="337332">2</cx:pt>
          <cx:pt idx="337333">9</cx:pt>
          <cx:pt idx="337334">0</cx:pt>
          <cx:pt idx="337335">16</cx:pt>
          <cx:pt idx="337336">39</cx:pt>
          <cx:pt idx="337337">0</cx:pt>
          <cx:pt idx="337338">46</cx:pt>
          <cx:pt idx="337339">0</cx:pt>
          <cx:pt idx="337340">0</cx:pt>
          <cx:pt idx="337341">0</cx:pt>
          <cx:pt idx="337342">0</cx:pt>
          <cx:pt idx="337343">0</cx:pt>
          <cx:pt idx="337344">0</cx:pt>
          <cx:pt idx="337345">0</cx:pt>
          <cx:pt idx="337346">0</cx:pt>
          <cx:pt idx="337347">23</cx:pt>
          <cx:pt idx="337348">12</cx:pt>
          <cx:pt idx="337349">0</cx:pt>
          <cx:pt idx="337350">110</cx:pt>
          <cx:pt idx="337351">0</cx:pt>
          <cx:pt idx="337352">0</cx:pt>
          <cx:pt idx="337353">0</cx:pt>
          <cx:pt idx="337354">0</cx:pt>
          <cx:pt idx="337355">0</cx:pt>
          <cx:pt idx="337356">197</cx:pt>
          <cx:pt idx="337357">0</cx:pt>
          <cx:pt idx="337358">0</cx:pt>
          <cx:pt idx="337359">1</cx:pt>
          <cx:pt idx="337360">0</cx:pt>
          <cx:pt idx="337361">1</cx:pt>
          <cx:pt idx="337362">866</cx:pt>
          <cx:pt idx="337363">20</cx:pt>
          <cx:pt idx="337364">4</cx:pt>
          <cx:pt idx="337365">1</cx:pt>
          <cx:pt idx="337366">1</cx:pt>
          <cx:pt idx="337367">0</cx:pt>
          <cx:pt idx="337368">191</cx:pt>
          <cx:pt idx="337369">0</cx:pt>
          <cx:pt idx="337370">0</cx:pt>
          <cx:pt idx="337371">2</cx:pt>
          <cx:pt idx="337372">0</cx:pt>
          <cx:pt idx="337373">0</cx:pt>
          <cx:pt idx="337374">0</cx:pt>
          <cx:pt idx="337375">1</cx:pt>
          <cx:pt idx="337376">135</cx:pt>
          <cx:pt idx="337377">0</cx:pt>
          <cx:pt idx="337378">0</cx:pt>
          <cx:pt idx="337379">0</cx:pt>
          <cx:pt idx="337380">154</cx:pt>
          <cx:pt idx="337381">94</cx:pt>
          <cx:pt idx="337382">2</cx:pt>
          <cx:pt idx="337383">20</cx:pt>
          <cx:pt idx="337384">3</cx:pt>
          <cx:pt idx="337385">0</cx:pt>
          <cx:pt idx="337386">0</cx:pt>
          <cx:pt idx="337387">69</cx:pt>
          <cx:pt idx="337388">6</cx:pt>
          <cx:pt idx="337389">0</cx:pt>
          <cx:pt idx="337390">0</cx:pt>
          <cx:pt idx="337391">0</cx:pt>
          <cx:pt idx="337392">19</cx:pt>
          <cx:pt idx="337393">2</cx:pt>
          <cx:pt idx="337394">17</cx:pt>
          <cx:pt idx="337395">20</cx:pt>
          <cx:pt idx="337396">0</cx:pt>
          <cx:pt idx="337397">2</cx:pt>
          <cx:pt idx="337398">7</cx:pt>
          <cx:pt idx="337399">6</cx:pt>
          <cx:pt idx="337400">15</cx:pt>
          <cx:pt idx="337401">59</cx:pt>
          <cx:pt idx="337402">1</cx:pt>
          <cx:pt idx="337403">36</cx:pt>
          <cx:pt idx="337404">20</cx:pt>
          <cx:pt idx="337405">196</cx:pt>
          <cx:pt idx="337406">12</cx:pt>
          <cx:pt idx="337407">431</cx:pt>
          <cx:pt idx="337408">0</cx:pt>
          <cx:pt idx="337409">0</cx:pt>
          <cx:pt idx="337410">0</cx:pt>
          <cx:pt idx="337411">16</cx:pt>
          <cx:pt idx="337412">1</cx:pt>
          <cx:pt idx="337413">0</cx:pt>
          <cx:pt idx="337414">22</cx:pt>
          <cx:pt idx="337415">10</cx:pt>
          <cx:pt idx="337416">27</cx:pt>
          <cx:pt idx="337417">17</cx:pt>
          <cx:pt idx="337418">22</cx:pt>
          <cx:pt idx="337419">59</cx:pt>
          <cx:pt idx="337420">14</cx:pt>
          <cx:pt idx="337421">0</cx:pt>
          <cx:pt idx="337422">5</cx:pt>
          <cx:pt idx="337423">112</cx:pt>
          <cx:pt idx="337424">17</cx:pt>
          <cx:pt idx="337425">0</cx:pt>
          <cx:pt idx="337426">0</cx:pt>
          <cx:pt idx="337427">1</cx:pt>
          <cx:pt idx="337428">13</cx:pt>
          <cx:pt idx="337429">11</cx:pt>
          <cx:pt idx="337430">41</cx:pt>
          <cx:pt idx="337431">0</cx:pt>
          <cx:pt idx="337432">106</cx:pt>
          <cx:pt idx="337433">1</cx:pt>
          <cx:pt idx="337434">2</cx:pt>
          <cx:pt idx="337435">1</cx:pt>
          <cx:pt idx="337436">115</cx:pt>
          <cx:pt idx="337437">56</cx:pt>
          <cx:pt idx="337438">3</cx:pt>
          <cx:pt idx="337439">0</cx:pt>
          <cx:pt idx="337440">0</cx:pt>
          <cx:pt idx="337441">0</cx:pt>
          <cx:pt idx="337442">12</cx:pt>
          <cx:pt idx="337443">5</cx:pt>
          <cx:pt idx="337444">15</cx:pt>
          <cx:pt idx="337445">24</cx:pt>
          <cx:pt idx="337446">3</cx:pt>
          <cx:pt idx="337447">0</cx:pt>
          <cx:pt idx="337448">0</cx:pt>
          <cx:pt idx="337449">0</cx:pt>
          <cx:pt idx="337450">1</cx:pt>
          <cx:pt idx="337451">0</cx:pt>
          <cx:pt idx="337452">0</cx:pt>
          <cx:pt idx="337453">0</cx:pt>
          <cx:pt idx="337454">5</cx:pt>
          <cx:pt idx="337455">0</cx:pt>
          <cx:pt idx="337456">2</cx:pt>
          <cx:pt idx="337457">84</cx:pt>
          <cx:pt idx="337458">50</cx:pt>
          <cx:pt idx="337459">8</cx:pt>
          <cx:pt idx="337460">0</cx:pt>
          <cx:pt idx="337461">12</cx:pt>
          <cx:pt idx="337462">0</cx:pt>
          <cx:pt idx="337463">0</cx:pt>
          <cx:pt idx="337464">0</cx:pt>
          <cx:pt idx="337465">28</cx:pt>
          <cx:pt idx="337466">439</cx:pt>
          <cx:pt idx="337467">0</cx:pt>
          <cx:pt idx="337468">0</cx:pt>
          <cx:pt idx="337469">7</cx:pt>
          <cx:pt idx="337470">25</cx:pt>
          <cx:pt idx="337471">89</cx:pt>
          <cx:pt idx="337472">243</cx:pt>
          <cx:pt idx="337473">28</cx:pt>
          <cx:pt idx="337474">51</cx:pt>
          <cx:pt idx="337475">0</cx:pt>
          <cx:pt idx="337476">0</cx:pt>
          <cx:pt idx="337477">16</cx:pt>
          <cx:pt idx="337478">27</cx:pt>
          <cx:pt idx="337479">10</cx:pt>
          <cx:pt idx="337480">48</cx:pt>
          <cx:pt idx="337481">200</cx:pt>
          <cx:pt idx="337482">8</cx:pt>
          <cx:pt idx="337483">111</cx:pt>
          <cx:pt idx="337484">27</cx:pt>
          <cx:pt idx="337485">86</cx:pt>
          <cx:pt idx="337486">1</cx:pt>
          <cx:pt idx="337487">42</cx:pt>
          <cx:pt idx="337488">27</cx:pt>
          <cx:pt idx="337489">3</cx:pt>
          <cx:pt idx="337490">74</cx:pt>
          <cx:pt idx="337491">22</cx:pt>
          <cx:pt idx="337492">15</cx:pt>
          <cx:pt idx="337493">1</cx:pt>
          <cx:pt idx="337494">29</cx:pt>
          <cx:pt idx="337495">1</cx:pt>
          <cx:pt idx="337496">1</cx:pt>
          <cx:pt idx="337497">12</cx:pt>
          <cx:pt idx="337498">0</cx:pt>
          <cx:pt idx="337499">6</cx:pt>
          <cx:pt idx="337500">27</cx:pt>
          <cx:pt idx="337501">261</cx:pt>
          <cx:pt idx="337502">2</cx:pt>
          <cx:pt idx="337503">195</cx:pt>
          <cx:pt idx="337504">79</cx:pt>
          <cx:pt idx="337505">207</cx:pt>
          <cx:pt idx="337506">209</cx:pt>
          <cx:pt idx="337507">77</cx:pt>
          <cx:pt idx="337508">2</cx:pt>
          <cx:pt idx="337509">0</cx:pt>
          <cx:pt idx="337510">90</cx:pt>
          <cx:pt idx="337511">12</cx:pt>
          <cx:pt idx="337512">8</cx:pt>
          <cx:pt idx="337513">84</cx:pt>
          <cx:pt idx="337514">1</cx:pt>
          <cx:pt idx="337515">62</cx:pt>
          <cx:pt idx="337516">1</cx:pt>
          <cx:pt idx="337517">3</cx:pt>
          <cx:pt idx="337518">14</cx:pt>
          <cx:pt idx="337519">7</cx:pt>
          <cx:pt idx="337520">1</cx:pt>
          <cx:pt idx="337521">4</cx:pt>
          <cx:pt idx="337522">16</cx:pt>
          <cx:pt idx="337523">153</cx:pt>
          <cx:pt idx="337524">0</cx:pt>
          <cx:pt idx="337525">0</cx:pt>
          <cx:pt idx="337526">56</cx:pt>
          <cx:pt idx="337527">252</cx:pt>
          <cx:pt idx="337528">1</cx:pt>
          <cx:pt idx="337529">62</cx:pt>
          <cx:pt idx="337530">4</cx:pt>
          <cx:pt idx="337531">20</cx:pt>
          <cx:pt idx="337532">0</cx:pt>
          <cx:pt idx="337533">1</cx:pt>
          <cx:pt idx="337534">3</cx:pt>
          <cx:pt idx="337535">0</cx:pt>
          <cx:pt idx="337536">5</cx:pt>
          <cx:pt idx="337537">285</cx:pt>
          <cx:pt idx="337538">47</cx:pt>
          <cx:pt idx="337539">39</cx:pt>
          <cx:pt idx="337540">21</cx:pt>
          <cx:pt idx="337541">3</cx:pt>
          <cx:pt idx="337542">116</cx:pt>
          <cx:pt idx="337543">49</cx:pt>
          <cx:pt idx="337544">0</cx:pt>
          <cx:pt idx="337545">0</cx:pt>
          <cx:pt idx="337546">0</cx:pt>
          <cx:pt idx="337547">1</cx:pt>
          <cx:pt idx="337548">41</cx:pt>
          <cx:pt idx="337549">164</cx:pt>
          <cx:pt idx="337550">0</cx:pt>
          <cx:pt idx="337551">0</cx:pt>
          <cx:pt idx="337552">0</cx:pt>
          <cx:pt idx="337553">20</cx:pt>
          <cx:pt idx="337554">6</cx:pt>
          <cx:pt idx="337555">38</cx:pt>
          <cx:pt idx="337556">0</cx:pt>
          <cx:pt idx="337557">3</cx:pt>
          <cx:pt idx="337558">0</cx:pt>
          <cx:pt idx="337559">2</cx:pt>
          <cx:pt idx="337560">8</cx:pt>
          <cx:pt idx="337561">197</cx:pt>
          <cx:pt idx="337562">11</cx:pt>
          <cx:pt idx="337563">11</cx:pt>
          <cx:pt idx="337564">0</cx:pt>
          <cx:pt idx="337565">7</cx:pt>
          <cx:pt idx="337566">2</cx:pt>
          <cx:pt idx="337567">2</cx:pt>
          <cx:pt idx="337568">1</cx:pt>
          <cx:pt idx="337569">0</cx:pt>
          <cx:pt idx="337570">12</cx:pt>
          <cx:pt idx="337571">0</cx:pt>
          <cx:pt idx="337572">0</cx:pt>
          <cx:pt idx="337573">84</cx:pt>
          <cx:pt idx="337574">3</cx:pt>
          <cx:pt idx="337575">42</cx:pt>
          <cx:pt idx="337576">5</cx:pt>
          <cx:pt idx="337577">6</cx:pt>
          <cx:pt idx="337578">0</cx:pt>
          <cx:pt idx="337579">0</cx:pt>
          <cx:pt idx="337580">14</cx:pt>
          <cx:pt idx="337581">40</cx:pt>
          <cx:pt idx="337582">7</cx:pt>
          <cx:pt idx="337583">15</cx:pt>
          <cx:pt idx="337584">185</cx:pt>
          <cx:pt idx="337585">13</cx:pt>
          <cx:pt idx="337586">393</cx:pt>
          <cx:pt idx="337587">0</cx:pt>
          <cx:pt idx="337588">0</cx:pt>
          <cx:pt idx="337589">0</cx:pt>
          <cx:pt idx="337590">3</cx:pt>
          <cx:pt idx="337591">4</cx:pt>
          <cx:pt idx="337592">9</cx:pt>
          <cx:pt idx="337593">23</cx:pt>
          <cx:pt idx="337594">0</cx:pt>
          <cx:pt idx="337595">2</cx:pt>
          <cx:pt idx="337596">0</cx:pt>
          <cx:pt idx="337597">65</cx:pt>
          <cx:pt idx="337598">0</cx:pt>
          <cx:pt idx="337599">0</cx:pt>
          <cx:pt idx="337600">0</cx:pt>
          <cx:pt idx="337601">0</cx:pt>
          <cx:pt idx="337602">7</cx:pt>
          <cx:pt idx="337603">1</cx:pt>
          <cx:pt idx="337604">8</cx:pt>
          <cx:pt idx="337605">1</cx:pt>
          <cx:pt idx="337606">0</cx:pt>
          <cx:pt idx="337607">0</cx:pt>
          <cx:pt idx="337608">7</cx:pt>
          <cx:pt idx="337609">242</cx:pt>
          <cx:pt idx="337610">26</cx:pt>
          <cx:pt idx="337611">44</cx:pt>
          <cx:pt idx="337612">4</cx:pt>
          <cx:pt idx="337613">8</cx:pt>
          <cx:pt idx="337614">0</cx:pt>
          <cx:pt idx="337615">0</cx:pt>
          <cx:pt idx="337616">1</cx:pt>
          <cx:pt idx="337617">1</cx:pt>
          <cx:pt idx="337618">0</cx:pt>
          <cx:pt idx="337619">125</cx:pt>
          <cx:pt idx="337620">11</cx:pt>
          <cx:pt idx="337621">1</cx:pt>
          <cx:pt idx="337622">0</cx:pt>
          <cx:pt idx="337623">0</cx:pt>
          <cx:pt idx="337624">273</cx:pt>
          <cx:pt idx="337625">58</cx:pt>
          <cx:pt idx="337626">6</cx:pt>
          <cx:pt idx="337627">1</cx:pt>
          <cx:pt idx="337628">7</cx:pt>
          <cx:pt idx="337629">5</cx:pt>
          <cx:pt idx="337630">0</cx:pt>
          <cx:pt idx="337631">281</cx:pt>
          <cx:pt idx="337632">33</cx:pt>
          <cx:pt idx="337633">0</cx:pt>
          <cx:pt idx="337634">14</cx:pt>
          <cx:pt idx="337635">19</cx:pt>
          <cx:pt idx="337636">5</cx:pt>
          <cx:pt idx="337637">0</cx:pt>
          <cx:pt idx="337638">0</cx:pt>
          <cx:pt idx="337639">75</cx:pt>
          <cx:pt idx="337640">0</cx:pt>
          <cx:pt idx="337641">5</cx:pt>
          <cx:pt idx="337642">15</cx:pt>
          <cx:pt idx="337643">34</cx:pt>
          <cx:pt idx="337644">14</cx:pt>
          <cx:pt idx="337645">0</cx:pt>
          <cx:pt idx="337646">49</cx:pt>
          <cx:pt idx="337647">138</cx:pt>
          <cx:pt idx="337648">13</cx:pt>
          <cx:pt idx="337649">0</cx:pt>
          <cx:pt idx="337650">0</cx:pt>
          <cx:pt idx="337651">3</cx:pt>
          <cx:pt idx="337652">2</cx:pt>
          <cx:pt idx="337653">26</cx:pt>
          <cx:pt idx="337654">75</cx:pt>
          <cx:pt idx="337655">237</cx:pt>
          <cx:pt idx="337656">0</cx:pt>
          <cx:pt idx="337657">6</cx:pt>
          <cx:pt idx="337658">1</cx:pt>
          <cx:pt idx="337659">18</cx:pt>
          <cx:pt idx="337660">314</cx:pt>
          <cx:pt idx="337661">8</cx:pt>
          <cx:pt idx="337662">48</cx:pt>
          <cx:pt idx="337663">83</cx:pt>
          <cx:pt idx="337664">41</cx:pt>
          <cx:pt idx="337665">22</cx:pt>
          <cx:pt idx="337666">0</cx:pt>
          <cx:pt idx="337667">5</cx:pt>
          <cx:pt idx="337668">8</cx:pt>
          <cx:pt idx="337669">84</cx:pt>
          <cx:pt idx="337670">489</cx:pt>
          <cx:pt idx="337671">0</cx:pt>
          <cx:pt idx="337672">0</cx:pt>
          <cx:pt idx="337673">0</cx:pt>
          <cx:pt idx="337674">13</cx:pt>
          <cx:pt idx="337675">0</cx:pt>
          <cx:pt idx="337676">0</cx:pt>
          <cx:pt idx="337677">7</cx:pt>
          <cx:pt idx="337678">36</cx:pt>
          <cx:pt idx="337679">27</cx:pt>
          <cx:pt idx="337680">14</cx:pt>
          <cx:pt idx="337681">0</cx:pt>
          <cx:pt idx="337682">159</cx:pt>
          <cx:pt idx="337683">0</cx:pt>
          <cx:pt idx="337684">29</cx:pt>
          <cx:pt idx="337685">54</cx:pt>
          <cx:pt idx="337686">22</cx:pt>
          <cx:pt idx="337687">5</cx:pt>
          <cx:pt idx="337688">112</cx:pt>
          <cx:pt idx="337689">25</cx:pt>
          <cx:pt idx="337690">91</cx:pt>
          <cx:pt idx="337691">5</cx:pt>
          <cx:pt idx="337692">1</cx:pt>
          <cx:pt idx="337693">31</cx:pt>
          <cx:pt idx="337694">0</cx:pt>
          <cx:pt idx="337695">2</cx:pt>
          <cx:pt idx="337696">29</cx:pt>
          <cx:pt idx="337697">158</cx:pt>
          <cx:pt idx="337698">174</cx:pt>
          <cx:pt idx="337699">35</cx:pt>
          <cx:pt idx="337700">34</cx:pt>
          <cx:pt idx="337701">1</cx:pt>
          <cx:pt idx="337702">29</cx:pt>
          <cx:pt idx="337703">16</cx:pt>
          <cx:pt idx="337704">7</cx:pt>
          <cx:pt idx="337705">57</cx:pt>
          <cx:pt idx="337706">222</cx:pt>
          <cx:pt idx="337707">77</cx:pt>
          <cx:pt idx="337708">3</cx:pt>
          <cx:pt idx="337709">0</cx:pt>
          <cx:pt idx="337710">6</cx:pt>
          <cx:pt idx="337711">1</cx:pt>
          <cx:pt idx="337712">7</cx:pt>
          <cx:pt idx="337713">15</cx:pt>
          <cx:pt idx="337714">7</cx:pt>
          <cx:pt idx="337715">36</cx:pt>
          <cx:pt idx="337716">72</cx:pt>
          <cx:pt idx="337717">238</cx:pt>
          <cx:pt idx="337718">221</cx:pt>
          <cx:pt idx="337719">17</cx:pt>
          <cx:pt idx="337720">50</cx:pt>
          <cx:pt idx="337721">0</cx:pt>
          <cx:pt idx="337722">50</cx:pt>
          <cx:pt idx="337723">0</cx:pt>
          <cx:pt idx="337724">2</cx:pt>
          <cx:pt idx="337725">8</cx:pt>
          <cx:pt idx="337726">2</cx:pt>
          <cx:pt idx="337727">1</cx:pt>
          <cx:pt idx="337728">0</cx:pt>
          <cx:pt idx="337729">1</cx:pt>
          <cx:pt idx="337730">0</cx:pt>
          <cx:pt idx="337731">0</cx:pt>
          <cx:pt idx="337732">0</cx:pt>
          <cx:pt idx="337733">0</cx:pt>
          <cx:pt idx="337734">0</cx:pt>
          <cx:pt idx="337735">0</cx:pt>
          <cx:pt idx="337736">0</cx:pt>
          <cx:pt idx="337737">0</cx:pt>
          <cx:pt idx="337738">0</cx:pt>
          <cx:pt idx="337739">2</cx:pt>
          <cx:pt idx="337740">0</cx:pt>
          <cx:pt idx="337741">0</cx:pt>
          <cx:pt idx="337742">105</cx:pt>
          <cx:pt idx="337743">20</cx:pt>
          <cx:pt idx="337744">1</cx:pt>
          <cx:pt idx="337745">208</cx:pt>
          <cx:pt idx="337746">0</cx:pt>
          <cx:pt idx="337747">98</cx:pt>
          <cx:pt idx="337748">63</cx:pt>
          <cx:pt idx="337749">43</cx:pt>
          <cx:pt idx="337750">7</cx:pt>
          <cx:pt idx="337751">3</cx:pt>
          <cx:pt idx="337752">14</cx:pt>
          <cx:pt idx="337753">1</cx:pt>
          <cx:pt idx="337754">21</cx:pt>
          <cx:pt idx="337755">11</cx:pt>
          <cx:pt idx="337756">615</cx:pt>
          <cx:pt idx="337757">77</cx:pt>
          <cx:pt idx="337758">13</cx:pt>
          <cx:pt idx="337759">0</cx:pt>
          <cx:pt idx="337760">16</cx:pt>
          <cx:pt idx="337761">11</cx:pt>
          <cx:pt idx="337762">136</cx:pt>
          <cx:pt idx="337763">2</cx:pt>
          <cx:pt idx="337764">107</cx:pt>
          <cx:pt idx="337765">123</cx:pt>
          <cx:pt idx="337766">0</cx:pt>
          <cx:pt idx="337767">3</cx:pt>
          <cx:pt idx="337768">8</cx:pt>
          <cx:pt idx="337769">17</cx:pt>
          <cx:pt idx="337770">0</cx:pt>
          <cx:pt idx="337771">15</cx:pt>
          <cx:pt idx="337772">58</cx:pt>
          <cx:pt idx="337773">6</cx:pt>
          <cx:pt idx="337774">13</cx:pt>
          <cx:pt idx="337775">0</cx:pt>
          <cx:pt idx="337776">219</cx:pt>
          <cx:pt idx="337777">49</cx:pt>
          <cx:pt idx="337778">44</cx:pt>
          <cx:pt idx="337779">68</cx:pt>
          <cx:pt idx="337780">134</cx:pt>
          <cx:pt idx="337781">5</cx:pt>
          <cx:pt idx="337782">0</cx:pt>
          <cx:pt idx="337783">9</cx:pt>
          <cx:pt idx="337784">31</cx:pt>
          <cx:pt idx="337785">0</cx:pt>
          <cx:pt idx="337786">0</cx:pt>
          <cx:pt idx="337787">21</cx:pt>
          <cx:pt idx="337788">42</cx:pt>
          <cx:pt idx="337789">4</cx:pt>
          <cx:pt idx="337790">4</cx:pt>
          <cx:pt idx="337791">22</cx:pt>
          <cx:pt idx="337792">1</cx:pt>
          <cx:pt idx="337793">1</cx:pt>
          <cx:pt idx="337794">104</cx:pt>
          <cx:pt idx="337795">156</cx:pt>
          <cx:pt idx="337796">19</cx:pt>
          <cx:pt idx="337797">0</cx:pt>
          <cx:pt idx="337798">2</cx:pt>
          <cx:pt idx="337799">71</cx:pt>
          <cx:pt idx="337800">0</cx:pt>
          <cx:pt idx="337801">6</cx:pt>
          <cx:pt idx="337802">7</cx:pt>
          <cx:pt idx="337803">38</cx:pt>
          <cx:pt idx="337804">7</cx:pt>
          <cx:pt idx="337805">408</cx:pt>
          <cx:pt idx="337806">57</cx:pt>
          <cx:pt idx="337807">16</cx:pt>
          <cx:pt idx="337808">38</cx:pt>
          <cx:pt idx="337809">1</cx:pt>
          <cx:pt idx="337810">2</cx:pt>
          <cx:pt idx="337811">0</cx:pt>
          <cx:pt idx="337812">50</cx:pt>
          <cx:pt idx="337813">2</cx:pt>
          <cx:pt idx="337814">17</cx:pt>
          <cx:pt idx="337815">27</cx:pt>
          <cx:pt idx="337816">11</cx:pt>
          <cx:pt idx="337817">28</cx:pt>
          <cx:pt idx="337818">1</cx:pt>
          <cx:pt idx="337819">4</cx:pt>
          <cx:pt idx="337820">61</cx:pt>
          <cx:pt idx="337821">147</cx:pt>
          <cx:pt idx="337822">0</cx:pt>
          <cx:pt idx="337823">58</cx:pt>
          <cx:pt idx="337824">0</cx:pt>
          <cx:pt idx="337825">0</cx:pt>
          <cx:pt idx="337826">5</cx:pt>
          <cx:pt idx="337827">0</cx:pt>
          <cx:pt idx="337828">0</cx:pt>
          <cx:pt idx="337829">0</cx:pt>
          <cx:pt idx="337830">0</cx:pt>
          <cx:pt idx="337831">1</cx:pt>
          <cx:pt idx="337832">0</cx:pt>
          <cx:pt idx="337833">3</cx:pt>
          <cx:pt idx="337834">1</cx:pt>
          <cx:pt idx="337835">40</cx:pt>
          <cx:pt idx="337836">22</cx:pt>
          <cx:pt idx="337837">2</cx:pt>
          <cx:pt idx="337838">9</cx:pt>
          <cx:pt idx="337839">4</cx:pt>
          <cx:pt idx="337840">0</cx:pt>
          <cx:pt idx="337841">5</cx:pt>
          <cx:pt idx="337842">4</cx:pt>
          <cx:pt idx="337843">314</cx:pt>
          <cx:pt idx="337844">109</cx:pt>
          <cx:pt idx="337845">0</cx:pt>
          <cx:pt idx="337846">2</cx:pt>
          <cx:pt idx="337847">8</cx:pt>
          <cx:pt idx="337848">0</cx:pt>
          <cx:pt idx="337849">0</cx:pt>
          <cx:pt idx="337850">0</cx:pt>
          <cx:pt idx="337851">0</cx:pt>
          <cx:pt idx="337852">1</cx:pt>
          <cx:pt idx="337853">0</cx:pt>
          <cx:pt idx="337854">0</cx:pt>
          <cx:pt idx="337855">1</cx:pt>
          <cx:pt idx="337856">16</cx:pt>
          <cx:pt idx="337857">0</cx:pt>
          <cx:pt idx="337858">0</cx:pt>
          <cx:pt idx="337859">0</cx:pt>
          <cx:pt idx="337860">131</cx:pt>
          <cx:pt idx="337861">11</cx:pt>
          <cx:pt idx="337862">0</cx:pt>
          <cx:pt idx="337863">365</cx:pt>
          <cx:pt idx="337864">13</cx:pt>
          <cx:pt idx="337865">0</cx:pt>
          <cx:pt idx="337866">0</cx:pt>
          <cx:pt idx="337867">34</cx:pt>
          <cx:pt idx="337868">57</cx:pt>
          <cx:pt idx="337869">1</cx:pt>
          <cx:pt idx="337870">54</cx:pt>
          <cx:pt idx="337871">154</cx:pt>
          <cx:pt idx="337872">1</cx:pt>
          <cx:pt idx="337873">574</cx:pt>
          <cx:pt idx="337874">1</cx:pt>
          <cx:pt idx="337875">328</cx:pt>
          <cx:pt idx="337876">2</cx:pt>
          <cx:pt idx="337877">63</cx:pt>
          <cx:pt idx="337878">1</cx:pt>
          <cx:pt idx="337879">14</cx:pt>
          <cx:pt idx="337880">334</cx:pt>
          <cx:pt idx="337881">3</cx:pt>
          <cx:pt idx="337882">55</cx:pt>
          <cx:pt idx="337883">3</cx:pt>
          <cx:pt idx="337884">12</cx:pt>
          <cx:pt idx="337885">236</cx:pt>
          <cx:pt idx="337886">90</cx:pt>
          <cx:pt idx="337887">1</cx:pt>
          <cx:pt idx="337888">221</cx:pt>
          <cx:pt idx="337889">33</cx:pt>
          <cx:pt idx="337890">1</cx:pt>
          <cx:pt idx="337891">2</cx:pt>
          <cx:pt idx="337892">3</cx:pt>
          <cx:pt idx="337893">9</cx:pt>
          <cx:pt idx="337894">1</cx:pt>
          <cx:pt idx="337895">0</cx:pt>
          <cx:pt idx="337896">0</cx:pt>
          <cx:pt idx="337897">105</cx:pt>
          <cx:pt idx="337898">29</cx:pt>
          <cx:pt idx="337899">13</cx:pt>
          <cx:pt idx="337900">0</cx:pt>
          <cx:pt idx="337901">21</cx:pt>
          <cx:pt idx="337902">95</cx:pt>
          <cx:pt idx="337903">0</cx:pt>
          <cx:pt idx="337904">0</cx:pt>
          <cx:pt idx="337905">0</cx:pt>
          <cx:pt idx="337906">18</cx:pt>
          <cx:pt idx="337907">13</cx:pt>
          <cx:pt idx="337908">25</cx:pt>
          <cx:pt idx="337909">9</cx:pt>
          <cx:pt idx="337910">8</cx:pt>
          <cx:pt idx="337911">26</cx:pt>
          <cx:pt idx="337912">149</cx:pt>
          <cx:pt idx="337913">1</cx:pt>
          <cx:pt idx="337914">21</cx:pt>
          <cx:pt idx="337915">0</cx:pt>
          <cx:pt idx="337916">59</cx:pt>
          <cx:pt idx="337917">0</cx:pt>
          <cx:pt idx="337918">144</cx:pt>
          <cx:pt idx="337919">22</cx:pt>
          <cx:pt idx="337920">1</cx:pt>
          <cx:pt idx="337921">0</cx:pt>
          <cx:pt idx="337922">35</cx:pt>
          <cx:pt idx="337923">0</cx:pt>
          <cx:pt idx="337924">88</cx:pt>
          <cx:pt idx="337925">0</cx:pt>
          <cx:pt idx="337926">0</cx:pt>
          <cx:pt idx="337927">0</cx:pt>
          <cx:pt idx="337928">0</cx:pt>
          <cx:pt idx="337929">0</cx:pt>
          <cx:pt idx="337930">7</cx:pt>
          <cx:pt idx="337931">0</cx:pt>
          <cx:pt idx="337932">1</cx:pt>
          <cx:pt idx="337933">0</cx:pt>
          <cx:pt idx="337934">0</cx:pt>
          <cx:pt idx="337935">99</cx:pt>
          <cx:pt idx="337936">97</cx:pt>
          <cx:pt idx="337937">249</cx:pt>
          <cx:pt idx="337938">33</cx:pt>
          <cx:pt idx="337939">1</cx:pt>
          <cx:pt idx="337940">2</cx:pt>
          <cx:pt idx="337941">3</cx:pt>
          <cx:pt idx="337942">14</cx:pt>
          <cx:pt idx="337943">6</cx:pt>
          <cx:pt idx="337944">7</cx:pt>
          <cx:pt idx="337945">0</cx:pt>
          <cx:pt idx="337946">18</cx:pt>
          <cx:pt idx="337947">8</cx:pt>
          <cx:pt idx="337948">7</cx:pt>
          <cx:pt idx="337949">75</cx:pt>
          <cx:pt idx="337950">1</cx:pt>
          <cx:pt idx="337951">16</cx:pt>
          <cx:pt idx="337952">6</cx:pt>
          <cx:pt idx="337953">40</cx:pt>
          <cx:pt idx="337954">8</cx:pt>
          <cx:pt idx="337955">5</cx:pt>
          <cx:pt idx="337956">14</cx:pt>
          <cx:pt idx="337957">20</cx:pt>
          <cx:pt idx="337958">0</cx:pt>
          <cx:pt idx="337959">1</cx:pt>
          <cx:pt idx="337960">1</cx:pt>
          <cx:pt idx="337961">47</cx:pt>
          <cx:pt idx="337962">1</cx:pt>
          <cx:pt idx="337963">31</cx:pt>
          <cx:pt idx="337964">120</cx:pt>
          <cx:pt idx="337965">17</cx:pt>
          <cx:pt idx="337966">41</cx:pt>
          <cx:pt idx="337967">0</cx:pt>
          <cx:pt idx="337968">222</cx:pt>
          <cx:pt idx="337969">44</cx:pt>
          <cx:pt idx="337970">9</cx:pt>
          <cx:pt idx="337971">39</cx:pt>
          <cx:pt idx="337972">1</cx:pt>
          <cx:pt idx="337973">76</cx:pt>
          <cx:pt idx="337974">0</cx:pt>
          <cx:pt idx="337975">398</cx:pt>
          <cx:pt idx="337976">0</cx:pt>
          <cx:pt idx="337977">50</cx:pt>
          <cx:pt idx="337978">5</cx:pt>
          <cx:pt idx="337979">439</cx:pt>
          <cx:pt idx="337980">146</cx:pt>
          <cx:pt idx="337981">239</cx:pt>
          <cx:pt idx="337982">130</cx:pt>
          <cx:pt idx="337983">22</cx:pt>
          <cx:pt idx="337984">332</cx:pt>
          <cx:pt idx="337985">269</cx:pt>
          <cx:pt idx="337986">8</cx:pt>
          <cx:pt idx="337987">268</cx:pt>
          <cx:pt idx="337988">19</cx:pt>
          <cx:pt idx="337989">3</cx:pt>
          <cx:pt idx="337990">1</cx:pt>
          <cx:pt idx="337991">4</cx:pt>
          <cx:pt idx="337992">13</cx:pt>
          <cx:pt idx="337993">22</cx:pt>
          <cx:pt idx="337994">36</cx:pt>
          <cx:pt idx="337995">71</cx:pt>
          <cx:pt idx="337996">221</cx:pt>
          <cx:pt idx="337997">3</cx:pt>
          <cx:pt idx="337998">4</cx:pt>
          <cx:pt idx="337999">6</cx:pt>
          <cx:pt idx="338000">14</cx:pt>
          <cx:pt idx="338001">34</cx:pt>
          <cx:pt idx="338002">3</cx:pt>
          <cx:pt idx="338003">1</cx:pt>
          <cx:pt idx="338004">3</cx:pt>
          <cx:pt idx="338005">224</cx:pt>
          <cx:pt idx="338006">0</cx:pt>
          <cx:pt idx="338007">100</cx:pt>
          <cx:pt idx="338008">23</cx:pt>
          <cx:pt idx="338009">28</cx:pt>
          <cx:pt idx="338010">7</cx:pt>
          <cx:pt idx="338011">16</cx:pt>
          <cx:pt idx="338012">58</cx:pt>
          <cx:pt idx="338013">0</cx:pt>
          <cx:pt idx="338014">0</cx:pt>
          <cx:pt idx="338015">0</cx:pt>
          <cx:pt idx="338016">15</cx:pt>
          <cx:pt idx="338017">1</cx:pt>
          <cx:pt idx="338018">2</cx:pt>
          <cx:pt idx="338019">13</cx:pt>
          <cx:pt idx="338020">20</cx:pt>
          <cx:pt idx="338021">4</cx:pt>
          <cx:pt idx="338022">106</cx:pt>
          <cx:pt idx="338023">1</cx:pt>
          <cx:pt idx="338024">0</cx:pt>
          <cx:pt idx="338025">0</cx:pt>
          <cx:pt idx="338026">0</cx:pt>
          <cx:pt idx="338027">0</cx:pt>
          <cx:pt idx="338028">1</cx:pt>
          <cx:pt idx="338029">85</cx:pt>
          <cx:pt idx="338030">5</cx:pt>
          <cx:pt idx="338031">15</cx:pt>
          <cx:pt idx="338032">28</cx:pt>
          <cx:pt idx="338033">0</cx:pt>
          <cx:pt idx="338034">0</cx:pt>
          <cx:pt idx="338035">2</cx:pt>
          <cx:pt idx="338036">401</cx:pt>
          <cx:pt idx="338037">355</cx:pt>
          <cx:pt idx="338038">25</cx:pt>
          <cx:pt idx="338039">90</cx:pt>
          <cx:pt idx="338040">15</cx:pt>
          <cx:pt idx="338041">126</cx:pt>
          <cx:pt idx="338042">9</cx:pt>
          <cx:pt idx="338043">28</cx:pt>
          <cx:pt idx="338044">49</cx:pt>
          <cx:pt idx="338045">0</cx:pt>
          <cx:pt idx="338046">7</cx:pt>
          <cx:pt idx="338047">29</cx:pt>
          <cx:pt idx="338048">28</cx:pt>
          <cx:pt idx="338049">49</cx:pt>
          <cx:pt idx="338050">6</cx:pt>
          <cx:pt idx="338051">0</cx:pt>
          <cx:pt idx="338052">34</cx:pt>
          <cx:pt idx="338053">0</cx:pt>
          <cx:pt idx="338054">7</cx:pt>
          <cx:pt idx="338055">0</cx:pt>
          <cx:pt idx="338056">41</cx:pt>
          <cx:pt idx="338057">24</cx:pt>
          <cx:pt idx="338058">782</cx:pt>
          <cx:pt idx="338059">6</cx:pt>
          <cx:pt idx="338060">56</cx:pt>
          <cx:pt idx="338061">8</cx:pt>
          <cx:pt idx="338062">0</cx:pt>
          <cx:pt idx="338063">25</cx:pt>
          <cx:pt idx="338064">2</cx:pt>
          <cx:pt idx="338065">2</cx:pt>
          <cx:pt idx="338066">0</cx:pt>
          <cx:pt idx="338067">52</cx:pt>
          <cx:pt idx="338068">55</cx:pt>
          <cx:pt idx="338069">118</cx:pt>
          <cx:pt idx="338070">16</cx:pt>
          <cx:pt idx="338071">59</cx:pt>
          <cx:pt idx="338072">0</cx:pt>
          <cx:pt idx="338073">0</cx:pt>
          <cx:pt idx="338074">0</cx:pt>
          <cx:pt idx="338075">8</cx:pt>
          <cx:pt idx="338076">1</cx:pt>
          <cx:pt idx="338077">24</cx:pt>
          <cx:pt idx="338078">167</cx:pt>
          <cx:pt idx="338079">47</cx:pt>
          <cx:pt idx="338080">8</cx:pt>
          <cx:pt idx="338081">90</cx:pt>
          <cx:pt idx="338082">1</cx:pt>
          <cx:pt idx="338083">0</cx:pt>
          <cx:pt idx="338084">0</cx:pt>
          <cx:pt idx="338085">2</cx:pt>
          <cx:pt idx="338086">33</cx:pt>
          <cx:pt idx="338087">174</cx:pt>
          <cx:pt idx="338088">0</cx:pt>
          <cx:pt idx="338089">0</cx:pt>
          <cx:pt idx="338090">0</cx:pt>
          <cx:pt idx="338091">13</cx:pt>
          <cx:pt idx="338092">0</cx:pt>
          <cx:pt idx="338093">94</cx:pt>
          <cx:pt idx="338094">2</cx:pt>
          <cx:pt idx="338095">26</cx:pt>
          <cx:pt idx="338096">20</cx:pt>
          <cx:pt idx="338097">0</cx:pt>
          <cx:pt idx="338098">1</cx:pt>
          <cx:pt idx="338099">0</cx:pt>
          <cx:pt idx="338100">0</cx:pt>
          <cx:pt idx="338101">0</cx:pt>
          <cx:pt idx="338102">0</cx:pt>
          <cx:pt idx="338103">0</cx:pt>
          <cx:pt idx="338104">11</cx:pt>
          <cx:pt idx="338105">0</cx:pt>
          <cx:pt idx="338106">0</cx:pt>
          <cx:pt idx="338107">16</cx:pt>
          <cx:pt idx="338108">1</cx:pt>
          <cx:pt idx="338109">1</cx:pt>
          <cx:pt idx="338110">0</cx:pt>
          <cx:pt idx="338111">8</cx:pt>
          <cx:pt idx="338112">20</cx:pt>
          <cx:pt idx="338113">39</cx:pt>
          <cx:pt idx="338114">61</cx:pt>
          <cx:pt idx="338115">105</cx:pt>
          <cx:pt idx="338116">17</cx:pt>
          <cx:pt idx="338117">287</cx:pt>
          <cx:pt idx="338118">85</cx:pt>
          <cx:pt idx="338119">29</cx:pt>
          <cx:pt idx="338120">0</cx:pt>
          <cx:pt idx="338121">0</cx:pt>
          <cx:pt idx="338122">0</cx:pt>
          <cx:pt idx="338123">0</cx:pt>
          <cx:pt idx="338124">26</cx:pt>
          <cx:pt idx="338125">96</cx:pt>
          <cx:pt idx="338126">273</cx:pt>
          <cx:pt idx="338127">8</cx:pt>
          <cx:pt idx="338128">465</cx:pt>
          <cx:pt idx="338129">0</cx:pt>
          <cx:pt idx="338130">6</cx:pt>
          <cx:pt idx="338131">35</cx:pt>
          <cx:pt idx="338132">0</cx:pt>
          <cx:pt idx="338133">0</cx:pt>
          <cx:pt idx="338134">3</cx:pt>
          <cx:pt idx="338135">62</cx:pt>
          <cx:pt idx="338136">66</cx:pt>
          <cx:pt idx="338137">19</cx:pt>
          <cx:pt idx="338138">12</cx:pt>
          <cx:pt idx="338139">8</cx:pt>
          <cx:pt idx="338140">0</cx:pt>
          <cx:pt idx="338141">4</cx:pt>
          <cx:pt idx="338142">4</cx:pt>
          <cx:pt idx="338143">6</cx:pt>
          <cx:pt idx="338144">37</cx:pt>
          <cx:pt idx="338145">1</cx:pt>
          <cx:pt idx="338146">0</cx:pt>
          <cx:pt idx="338147">0</cx:pt>
          <cx:pt idx="338148">0</cx:pt>
          <cx:pt idx="338149">68</cx:pt>
          <cx:pt idx="338150">0</cx:pt>
          <cx:pt idx="338151">13</cx:pt>
          <cx:pt idx="338152">1</cx:pt>
          <cx:pt idx="338153">48</cx:pt>
          <cx:pt idx="338154">11</cx:pt>
          <cx:pt idx="338155">2</cx:pt>
          <cx:pt idx="338156">168</cx:pt>
          <cx:pt idx="338157">147</cx:pt>
          <cx:pt idx="338158">14</cx:pt>
          <cx:pt idx="338159">27</cx:pt>
          <cx:pt idx="338160">11</cx:pt>
          <cx:pt idx="338161">20</cx:pt>
          <cx:pt idx="338162">0</cx:pt>
          <cx:pt idx="338163">1</cx:pt>
          <cx:pt idx="338164">50</cx:pt>
          <cx:pt idx="338165">201</cx:pt>
          <cx:pt idx="338166">8</cx:pt>
          <cx:pt idx="338167">36</cx:pt>
          <cx:pt idx="338168">1</cx:pt>
          <cx:pt idx="338169">2</cx:pt>
          <cx:pt idx="338170">25</cx:pt>
          <cx:pt idx="338171">67</cx:pt>
          <cx:pt idx="338172">124</cx:pt>
          <cx:pt idx="338173">77</cx:pt>
          <cx:pt idx="338174">1</cx:pt>
          <cx:pt idx="338175">0</cx:pt>
          <cx:pt idx="338176">0</cx:pt>
          <cx:pt idx="338177">0</cx:pt>
          <cx:pt idx="338178">8</cx:pt>
          <cx:pt idx="338179">91</cx:pt>
          <cx:pt idx="338180">0</cx:pt>
          <cx:pt idx="338181">33</cx:pt>
          <cx:pt idx="338182">53</cx:pt>
          <cx:pt idx="338183">33</cx:pt>
          <cx:pt idx="338184">64</cx:pt>
          <cx:pt idx="338185">0</cx:pt>
          <cx:pt idx="338186">1</cx:pt>
          <cx:pt idx="338187">1</cx:pt>
          <cx:pt idx="338188">185</cx:pt>
          <cx:pt idx="338189">29</cx:pt>
          <cx:pt idx="338190">21</cx:pt>
          <cx:pt idx="338191">61</cx:pt>
          <cx:pt idx="338192">0</cx:pt>
          <cx:pt idx="338193">1</cx:pt>
          <cx:pt idx="338194">0</cx:pt>
          <cx:pt idx="338195">8</cx:pt>
          <cx:pt idx="338196">50</cx:pt>
          <cx:pt idx="338197">0</cx:pt>
          <cx:pt idx="338198">5</cx:pt>
          <cx:pt idx="338199">18</cx:pt>
          <cx:pt idx="338200">5</cx:pt>
          <cx:pt idx="338201">0</cx:pt>
          <cx:pt idx="338202">2</cx:pt>
          <cx:pt idx="338203">0</cx:pt>
          <cx:pt idx="338204">12</cx:pt>
          <cx:pt idx="338205">17</cx:pt>
          <cx:pt idx="338206">50</cx:pt>
          <cx:pt idx="338207">62</cx:pt>
          <cx:pt idx="338208">3</cx:pt>
          <cx:pt idx="338209">372</cx:pt>
          <cx:pt idx="338210">1</cx:pt>
          <cx:pt idx="338211">7</cx:pt>
          <cx:pt idx="338212">61</cx:pt>
          <cx:pt idx="338213">8</cx:pt>
          <cx:pt idx="338214">1</cx:pt>
          <cx:pt idx="338215">0</cx:pt>
          <cx:pt idx="338216">171</cx:pt>
          <cx:pt idx="338217">1</cx:pt>
          <cx:pt idx="338218">28</cx:pt>
          <cx:pt idx="338219">12</cx:pt>
          <cx:pt idx="338220">12</cx:pt>
          <cx:pt idx="338221">0</cx:pt>
          <cx:pt idx="338222">2</cx:pt>
          <cx:pt idx="338223">17</cx:pt>
          <cx:pt idx="338224">29</cx:pt>
          <cx:pt idx="338225">2</cx:pt>
          <cx:pt idx="338226">21</cx:pt>
          <cx:pt idx="338227">0</cx:pt>
          <cx:pt idx="338228">0</cx:pt>
          <cx:pt idx="338229">0</cx:pt>
          <cx:pt idx="338230">1</cx:pt>
          <cx:pt idx="338231">9</cx:pt>
          <cx:pt idx="338232">12</cx:pt>
          <cx:pt idx="338233">15</cx:pt>
          <cx:pt idx="338234">0</cx:pt>
          <cx:pt idx="338235">6</cx:pt>
          <cx:pt idx="338236">3</cx:pt>
          <cx:pt idx="338237">6</cx:pt>
          <cx:pt idx="338238">0</cx:pt>
          <cx:pt idx="338239">8</cx:pt>
          <cx:pt idx="338240">0</cx:pt>
          <cx:pt idx="338241">77</cx:pt>
          <cx:pt idx="338242">21</cx:pt>
          <cx:pt idx="338243">35</cx:pt>
          <cx:pt idx="338244">6</cx:pt>
          <cx:pt idx="338245">0</cx:pt>
          <cx:pt idx="338246">182</cx:pt>
          <cx:pt idx="338247">26</cx:pt>
          <cx:pt idx="338248">2</cx:pt>
          <cx:pt idx="338249">1</cx:pt>
          <cx:pt idx="338250">1</cx:pt>
          <cx:pt idx="338251">1</cx:pt>
          <cx:pt idx="338252">4</cx:pt>
          <cx:pt idx="338253">5</cx:pt>
          <cx:pt idx="338254">6</cx:pt>
          <cx:pt idx="338255">94</cx:pt>
          <cx:pt idx="338256">1</cx:pt>
          <cx:pt idx="338257">0</cx:pt>
          <cx:pt idx="338258">0</cx:pt>
          <cx:pt idx="338259">45</cx:pt>
          <cx:pt idx="338260">27</cx:pt>
          <cx:pt idx="338261">21</cx:pt>
          <cx:pt idx="338262">29</cx:pt>
          <cx:pt idx="338263">0</cx:pt>
          <cx:pt idx="338264">21</cx:pt>
          <cx:pt idx="338265">586</cx:pt>
          <cx:pt idx="338266">0</cx:pt>
          <cx:pt idx="338267">1</cx:pt>
          <cx:pt idx="338268">0</cx:pt>
          <cx:pt idx="338269">0</cx:pt>
          <cx:pt idx="338270">0</cx:pt>
          <cx:pt idx="338271">20</cx:pt>
          <cx:pt idx="338272">4</cx:pt>
          <cx:pt idx="338273">0</cx:pt>
          <cx:pt idx="338274">3</cx:pt>
          <cx:pt idx="338275">0</cx:pt>
          <cx:pt idx="338276">118</cx:pt>
          <cx:pt idx="338277">79</cx:pt>
          <cx:pt idx="338278">9</cx:pt>
          <cx:pt idx="338279">1</cx:pt>
          <cx:pt idx="338280">378</cx:pt>
          <cx:pt idx="338281">4</cx:pt>
          <cx:pt idx="338282">0</cx:pt>
          <cx:pt idx="338283">3</cx:pt>
          <cx:pt idx="338284">0</cx:pt>
          <cx:pt idx="338285">4</cx:pt>
          <cx:pt idx="338286">0</cx:pt>
          <cx:pt idx="338287">43</cx:pt>
          <cx:pt idx="338288">127</cx:pt>
          <cx:pt idx="338289">35</cx:pt>
          <cx:pt idx="338290">6</cx:pt>
          <cx:pt idx="338291">109</cx:pt>
          <cx:pt idx="338292">82</cx:pt>
          <cx:pt idx="338293">1</cx:pt>
          <cx:pt idx="338294">16</cx:pt>
          <cx:pt idx="338295">0</cx:pt>
          <cx:pt idx="338296">0</cx:pt>
          <cx:pt idx="338297">70</cx:pt>
          <cx:pt idx="338298">0</cx:pt>
          <cx:pt idx="338299">57</cx:pt>
          <cx:pt idx="338300">181</cx:pt>
          <cx:pt idx="338301">48</cx:pt>
          <cx:pt idx="338302">1</cx:pt>
          <cx:pt idx="338303">4</cx:pt>
          <cx:pt idx="338304">0</cx:pt>
          <cx:pt idx="338305">0</cx:pt>
          <cx:pt idx="338306">20</cx:pt>
          <cx:pt idx="338307">5</cx:pt>
          <cx:pt idx="338308">19</cx:pt>
          <cx:pt idx="338309">1</cx:pt>
          <cx:pt idx="338310">0</cx:pt>
          <cx:pt idx="338311">20</cx:pt>
          <cx:pt idx="338312">0</cx:pt>
          <cx:pt idx="338313">0</cx:pt>
          <cx:pt idx="338314">3</cx:pt>
          <cx:pt idx="338315">6</cx:pt>
          <cx:pt idx="338316">13</cx:pt>
          <cx:pt idx="338317">91</cx:pt>
          <cx:pt idx="338318">124</cx:pt>
          <cx:pt idx="338319">6</cx:pt>
          <cx:pt idx="338320">7</cx:pt>
          <cx:pt idx="338321">27</cx:pt>
          <cx:pt idx="338322">11</cx:pt>
          <cx:pt idx="338323">1</cx:pt>
          <cx:pt idx="338324">83</cx:pt>
          <cx:pt idx="338325">339</cx:pt>
          <cx:pt idx="338326">56</cx:pt>
          <cx:pt idx="338327">63</cx:pt>
          <cx:pt idx="338328">21</cx:pt>
          <cx:pt idx="338329">104</cx:pt>
          <cx:pt idx="338330">4</cx:pt>
          <cx:pt idx="338331">1</cx:pt>
          <cx:pt idx="338332">0</cx:pt>
          <cx:pt idx="338333">7</cx:pt>
          <cx:pt idx="338334">2</cx:pt>
          <cx:pt idx="338335">56</cx:pt>
          <cx:pt idx="338336">6</cx:pt>
          <cx:pt idx="338337">2</cx:pt>
          <cx:pt idx="338338">190</cx:pt>
          <cx:pt idx="338339">3</cx:pt>
          <cx:pt idx="338340">6</cx:pt>
          <cx:pt idx="338341">7</cx:pt>
          <cx:pt idx="338342">0</cx:pt>
          <cx:pt idx="338343">0</cx:pt>
          <cx:pt idx="338344">0</cx:pt>
          <cx:pt idx="338345">0</cx:pt>
          <cx:pt idx="338346">0</cx:pt>
          <cx:pt idx="338347">0</cx:pt>
          <cx:pt idx="338348">101</cx:pt>
          <cx:pt idx="338349">17</cx:pt>
          <cx:pt idx="338350">147</cx:pt>
          <cx:pt idx="338351">0</cx:pt>
          <cx:pt idx="338352">27</cx:pt>
          <cx:pt idx="338353">36</cx:pt>
          <cx:pt idx="338354">0</cx:pt>
          <cx:pt idx="338355">3</cx:pt>
          <cx:pt idx="338356">35</cx:pt>
          <cx:pt idx="338357">0</cx:pt>
          <cx:pt idx="338358">1</cx:pt>
          <cx:pt idx="338359">0</cx:pt>
          <cx:pt idx="338360">4</cx:pt>
          <cx:pt idx="338361">1</cx:pt>
          <cx:pt idx="338362">0</cx:pt>
          <cx:pt idx="338363">0</cx:pt>
          <cx:pt idx="338364">1</cx:pt>
          <cx:pt idx="338365">157</cx:pt>
          <cx:pt idx="338366">36</cx:pt>
          <cx:pt idx="338367">43</cx:pt>
          <cx:pt idx="338368">101</cx:pt>
          <cx:pt idx="338369">0</cx:pt>
          <cx:pt idx="338370">0</cx:pt>
          <cx:pt idx="338371">12</cx:pt>
          <cx:pt idx="338372">4</cx:pt>
          <cx:pt idx="338373">6</cx:pt>
          <cx:pt idx="338374">0</cx:pt>
          <cx:pt idx="338375">0</cx:pt>
          <cx:pt idx="338376">28</cx:pt>
          <cx:pt idx="338377">0</cx:pt>
          <cx:pt idx="338378">60</cx:pt>
          <cx:pt idx="338379">0</cx:pt>
          <cx:pt idx="338380">59</cx:pt>
          <cx:pt idx="338381">14</cx:pt>
          <cx:pt idx="338382">64</cx:pt>
          <cx:pt idx="338383">0</cx:pt>
          <cx:pt idx="338384">0</cx:pt>
          <cx:pt idx="338385">51</cx:pt>
          <cx:pt idx="338386">1</cx:pt>
          <cx:pt idx="338387">324</cx:pt>
          <cx:pt idx="338388">5</cx:pt>
          <cx:pt idx="338389">13</cx:pt>
          <cx:pt idx="338390">8</cx:pt>
          <cx:pt idx="338391">9</cx:pt>
          <cx:pt idx="338392">1</cx:pt>
          <cx:pt idx="338393">25</cx:pt>
          <cx:pt idx="338394">388</cx:pt>
          <cx:pt idx="338395">96</cx:pt>
          <cx:pt idx="338396">66</cx:pt>
          <cx:pt idx="338397">1</cx:pt>
          <cx:pt idx="338398">4</cx:pt>
          <cx:pt idx="338399">16</cx:pt>
          <cx:pt idx="338400">1</cx:pt>
          <cx:pt idx="338401">174</cx:pt>
          <cx:pt idx="338402">0</cx:pt>
          <cx:pt idx="338403">7</cx:pt>
          <cx:pt idx="338404">0</cx:pt>
          <cx:pt idx="338405">33</cx:pt>
          <cx:pt idx="338406">30</cx:pt>
          <cx:pt idx="338407">15</cx:pt>
          <cx:pt idx="338408">0</cx:pt>
          <cx:pt idx="338409">0</cx:pt>
          <cx:pt idx="338410">208</cx:pt>
          <cx:pt idx="338411">14</cx:pt>
          <cx:pt idx="338412">35</cx:pt>
          <cx:pt idx="338413">2</cx:pt>
          <cx:pt idx="338414">117</cx:pt>
          <cx:pt idx="338415">77</cx:pt>
          <cx:pt idx="338416">42</cx:pt>
          <cx:pt idx="338417">26</cx:pt>
          <cx:pt idx="338418">14</cx:pt>
          <cx:pt idx="338419">0</cx:pt>
          <cx:pt idx="338420">6</cx:pt>
          <cx:pt idx="338421">1</cx:pt>
          <cx:pt idx="338422">10</cx:pt>
          <cx:pt idx="338423">12</cx:pt>
          <cx:pt idx="338424">27</cx:pt>
          <cx:pt idx="338425">0</cx:pt>
          <cx:pt idx="338426">0</cx:pt>
          <cx:pt idx="338427">28</cx:pt>
          <cx:pt idx="338428">20</cx:pt>
          <cx:pt idx="338429">25</cx:pt>
          <cx:pt idx="338430">0</cx:pt>
          <cx:pt idx="338431">0</cx:pt>
          <cx:pt idx="338432">0</cx:pt>
          <cx:pt idx="338433">0</cx:pt>
          <cx:pt idx="338434">0</cx:pt>
          <cx:pt idx="338435">0</cx:pt>
          <cx:pt idx="338436">11</cx:pt>
          <cx:pt idx="338437">15</cx:pt>
          <cx:pt idx="338438">0</cx:pt>
          <cx:pt idx="338439">10</cx:pt>
          <cx:pt idx="338440">15</cx:pt>
          <cx:pt idx="338441">1</cx:pt>
          <cx:pt idx="338442">1</cx:pt>
          <cx:pt idx="338443">21</cx:pt>
          <cx:pt idx="338444">7</cx:pt>
          <cx:pt idx="338445">43</cx:pt>
          <cx:pt idx="338446">2</cx:pt>
          <cx:pt idx="338447">4</cx:pt>
          <cx:pt idx="338448">13</cx:pt>
          <cx:pt idx="338449">55</cx:pt>
          <cx:pt idx="338450">35</cx:pt>
          <cx:pt idx="338451">2</cx:pt>
          <cx:pt idx="338452">195</cx:pt>
          <cx:pt idx="338453">124</cx:pt>
          <cx:pt idx="338454">0</cx:pt>
          <cx:pt idx="338455">0</cx:pt>
          <cx:pt idx="338456">0</cx:pt>
          <cx:pt idx="338457">3</cx:pt>
          <cx:pt idx="338458">6</cx:pt>
          <cx:pt idx="338459">1</cx:pt>
          <cx:pt idx="338460">11</cx:pt>
          <cx:pt idx="338461">16</cx:pt>
          <cx:pt idx="338462">0</cx:pt>
          <cx:pt idx="338463">26</cx:pt>
          <cx:pt idx="338464">11</cx:pt>
          <cx:pt idx="338465">16</cx:pt>
          <cx:pt idx="338466">39</cx:pt>
          <cx:pt idx="338467">12</cx:pt>
          <cx:pt idx="338468">1</cx:pt>
          <cx:pt idx="338469">6</cx:pt>
          <cx:pt idx="338470">22</cx:pt>
          <cx:pt idx="338471">47</cx:pt>
          <cx:pt idx="338472">13</cx:pt>
          <cx:pt idx="338473">49</cx:pt>
          <cx:pt idx="338474">34</cx:pt>
          <cx:pt idx="338475">111</cx:pt>
          <cx:pt idx="338476">0</cx:pt>
          <cx:pt idx="338477">25</cx:pt>
          <cx:pt idx="338478">42</cx:pt>
          <cx:pt idx="338479">7</cx:pt>
          <cx:pt idx="338480">5</cx:pt>
          <cx:pt idx="338481">6</cx:pt>
          <cx:pt idx="338482">1</cx:pt>
          <cx:pt idx="338483">6</cx:pt>
          <cx:pt idx="338484">15</cx:pt>
          <cx:pt idx="338485">15</cx:pt>
          <cx:pt idx="338486">276</cx:pt>
          <cx:pt idx="338487">15</cx:pt>
          <cx:pt idx="338488">117</cx:pt>
          <cx:pt idx="338489">83</cx:pt>
          <cx:pt idx="338490">17</cx:pt>
          <cx:pt idx="338491">0</cx:pt>
          <cx:pt idx="338492">1</cx:pt>
          <cx:pt idx="338493">157</cx:pt>
          <cx:pt idx="338494">0</cx:pt>
          <cx:pt idx="338495">231</cx:pt>
          <cx:pt idx="338496">60</cx:pt>
          <cx:pt idx="338497">0</cx:pt>
          <cx:pt idx="338498">50</cx:pt>
          <cx:pt idx="338499">0</cx:pt>
          <cx:pt idx="338500">1</cx:pt>
          <cx:pt idx="338501">0</cx:pt>
          <cx:pt idx="338502">7</cx:pt>
          <cx:pt idx="338503">0</cx:pt>
          <cx:pt idx="338504">50</cx:pt>
          <cx:pt idx="338505">11</cx:pt>
          <cx:pt idx="338506">6</cx:pt>
          <cx:pt idx="338507">14</cx:pt>
          <cx:pt idx="338508">13</cx:pt>
          <cx:pt idx="338509">0</cx:pt>
          <cx:pt idx="338510">12</cx:pt>
          <cx:pt idx="338511">1</cx:pt>
          <cx:pt idx="338512">73</cx:pt>
          <cx:pt idx="338513">108</cx:pt>
          <cx:pt idx="338514">135</cx:pt>
          <cx:pt idx="338515">85</cx:pt>
          <cx:pt idx="338516">55</cx:pt>
          <cx:pt idx="338517">20</cx:pt>
          <cx:pt idx="338518">0</cx:pt>
          <cx:pt idx="338519">1</cx:pt>
          <cx:pt idx="338520">20</cx:pt>
          <cx:pt idx="338521">5</cx:pt>
          <cx:pt idx="338522">63</cx:pt>
          <cx:pt idx="338523">0</cx:pt>
          <cx:pt idx="338524">1</cx:pt>
          <cx:pt idx="338525">3</cx:pt>
          <cx:pt idx="338526">1</cx:pt>
          <cx:pt idx="338527">55</cx:pt>
          <cx:pt idx="338528">1</cx:pt>
          <cx:pt idx="338529">1</cx:pt>
          <cx:pt idx="338530">0</cx:pt>
          <cx:pt idx="338531">101</cx:pt>
          <cx:pt idx="338532">0</cx:pt>
          <cx:pt idx="338533">0</cx:pt>
          <cx:pt idx="338534">0</cx:pt>
          <cx:pt idx="338535">0</cx:pt>
          <cx:pt idx="338536">0</cx:pt>
          <cx:pt idx="338537">15</cx:pt>
          <cx:pt idx="338538">26</cx:pt>
          <cx:pt idx="338539">19</cx:pt>
          <cx:pt idx="338540">0</cx:pt>
          <cx:pt idx="338541">1</cx:pt>
          <cx:pt idx="338542">0</cx:pt>
          <cx:pt idx="338543">0</cx:pt>
          <cx:pt idx="338544">50</cx:pt>
          <cx:pt idx="338545">1</cx:pt>
          <cx:pt idx="338546">5</cx:pt>
          <cx:pt idx="338547">1</cx:pt>
          <cx:pt idx="338548">311</cx:pt>
          <cx:pt idx="338549">215</cx:pt>
          <cx:pt idx="338550">13</cx:pt>
          <cx:pt idx="338551">33</cx:pt>
          <cx:pt idx="338552">19</cx:pt>
          <cx:pt idx="338553">104</cx:pt>
          <cx:pt idx="338554">10</cx:pt>
          <cx:pt idx="338555">0</cx:pt>
          <cx:pt idx="338556">0</cx:pt>
          <cx:pt idx="338557">0</cx:pt>
          <cx:pt idx="338558">39</cx:pt>
          <cx:pt idx="338559">154</cx:pt>
          <cx:pt idx="338560">64</cx:pt>
          <cx:pt idx="338561">22</cx:pt>
          <cx:pt idx="338562">7</cx:pt>
          <cx:pt idx="338563">10</cx:pt>
          <cx:pt idx="338564">17</cx:pt>
          <cx:pt idx="338565">2</cx:pt>
          <cx:pt idx="338566">14</cx:pt>
          <cx:pt idx="338567">56</cx:pt>
          <cx:pt idx="338568">0</cx:pt>
          <cx:pt idx="338569">5</cx:pt>
          <cx:pt idx="338570">8</cx:pt>
          <cx:pt idx="338571">83</cx:pt>
          <cx:pt idx="338572">104</cx:pt>
          <cx:pt idx="338573">34</cx:pt>
          <cx:pt idx="338574">0</cx:pt>
          <cx:pt idx="338575">86</cx:pt>
          <cx:pt idx="338576">0</cx:pt>
          <cx:pt idx="338577">3</cx:pt>
          <cx:pt idx="338578">70</cx:pt>
          <cx:pt idx="338579">13</cx:pt>
          <cx:pt idx="338580">6</cx:pt>
          <cx:pt idx="338581">101</cx:pt>
          <cx:pt idx="338582">45</cx:pt>
          <cx:pt idx="338583">30</cx:pt>
          <cx:pt idx="338584">1</cx:pt>
          <cx:pt idx="338585">18</cx:pt>
          <cx:pt idx="338586">88</cx:pt>
          <cx:pt idx="338587">0</cx:pt>
          <cx:pt idx="338588">2</cx:pt>
          <cx:pt idx="338589">10</cx:pt>
          <cx:pt idx="338590">0</cx:pt>
          <cx:pt idx="338591">1</cx:pt>
          <cx:pt idx="338592">7</cx:pt>
          <cx:pt idx="338593">271</cx:pt>
          <cx:pt idx="338594">2</cx:pt>
          <cx:pt idx="338595">11</cx:pt>
          <cx:pt idx="338596">0</cx:pt>
          <cx:pt idx="338597">1</cx:pt>
          <cx:pt idx="338598">0</cx:pt>
          <cx:pt idx="338599">44</cx:pt>
          <cx:pt idx="338600">0</cx:pt>
          <cx:pt idx="338601">0</cx:pt>
          <cx:pt idx="338602">0</cx:pt>
          <cx:pt idx="338603">116</cx:pt>
          <cx:pt idx="338604">8</cx:pt>
          <cx:pt idx="338605">0</cx:pt>
          <cx:pt idx="338606">5</cx:pt>
          <cx:pt idx="338607">4</cx:pt>
          <cx:pt idx="338608">0</cx:pt>
          <cx:pt idx="338609">1</cx:pt>
          <cx:pt idx="338610">201</cx:pt>
          <cx:pt idx="338611">82</cx:pt>
          <cx:pt idx="338612">68</cx:pt>
          <cx:pt idx="338613">0</cx:pt>
          <cx:pt idx="338614">0</cx:pt>
          <cx:pt idx="338615">84</cx:pt>
          <cx:pt idx="338616">8</cx:pt>
          <cx:pt idx="338617">16</cx:pt>
          <cx:pt idx="338618">9</cx:pt>
          <cx:pt idx="338619">1</cx:pt>
          <cx:pt idx="338620">0</cx:pt>
          <cx:pt idx="338621">6</cx:pt>
          <cx:pt idx="338622">22</cx:pt>
          <cx:pt idx="338623">168</cx:pt>
          <cx:pt idx="338624">30</cx:pt>
          <cx:pt idx="338625">0</cx:pt>
          <cx:pt idx="338626">6</cx:pt>
          <cx:pt idx="338627">4</cx:pt>
          <cx:pt idx="338628">1</cx:pt>
          <cx:pt idx="338629">1</cx:pt>
          <cx:pt idx="338630">33</cx:pt>
          <cx:pt idx="338631">33</cx:pt>
          <cx:pt idx="338632">0</cx:pt>
          <cx:pt idx="338633">14</cx:pt>
          <cx:pt idx="338634">0</cx:pt>
          <cx:pt idx="338635">4</cx:pt>
          <cx:pt idx="338636">49</cx:pt>
          <cx:pt idx="338637">52</cx:pt>
          <cx:pt idx="338638">81</cx:pt>
          <cx:pt idx="338639">17</cx:pt>
          <cx:pt idx="338640">26</cx:pt>
          <cx:pt idx="338641">167</cx:pt>
          <cx:pt idx="338642">9</cx:pt>
          <cx:pt idx="338643">37</cx:pt>
          <cx:pt idx="338644">1</cx:pt>
          <cx:pt idx="338645">13</cx:pt>
          <cx:pt idx="338646">0</cx:pt>
          <cx:pt idx="338647">93</cx:pt>
          <cx:pt idx="338648">42</cx:pt>
          <cx:pt idx="338649">0</cx:pt>
          <cx:pt idx="338650">7</cx:pt>
          <cx:pt idx="338651">0</cx:pt>
          <cx:pt idx="338652">65</cx:pt>
          <cx:pt idx="338653">0</cx:pt>
          <cx:pt idx="338654">455</cx:pt>
          <cx:pt idx="338655">0</cx:pt>
          <cx:pt idx="338656">18</cx:pt>
          <cx:pt idx="338657">13</cx:pt>
          <cx:pt idx="338658">229</cx:pt>
          <cx:pt idx="338659">280</cx:pt>
          <cx:pt idx="338660">46</cx:pt>
          <cx:pt idx="338661">1</cx:pt>
          <cx:pt idx="338662">53</cx:pt>
          <cx:pt idx="338663">0</cx:pt>
          <cx:pt idx="338664">0</cx:pt>
          <cx:pt idx="338665">0</cx:pt>
          <cx:pt idx="338666">2</cx:pt>
          <cx:pt idx="338667">3</cx:pt>
          <cx:pt idx="338668">40</cx:pt>
          <cx:pt idx="338669">56</cx:pt>
          <cx:pt idx="338670">27</cx:pt>
          <cx:pt idx="338671">20</cx:pt>
          <cx:pt idx="338672">37</cx:pt>
          <cx:pt idx="338673">0</cx:pt>
          <cx:pt idx="338674">2</cx:pt>
          <cx:pt idx="338675">96</cx:pt>
          <cx:pt idx="338676">7</cx:pt>
          <cx:pt idx="338677">12</cx:pt>
          <cx:pt idx="338678">21</cx:pt>
          <cx:pt idx="338679">86</cx:pt>
          <cx:pt idx="338680">10</cx:pt>
          <cx:pt idx="338681">24</cx:pt>
          <cx:pt idx="338682">37</cx:pt>
          <cx:pt idx="338683">4</cx:pt>
          <cx:pt idx="338684">0</cx:pt>
          <cx:pt idx="338685">13</cx:pt>
          <cx:pt idx="338686">1</cx:pt>
          <cx:pt idx="338687">40</cx:pt>
          <cx:pt idx="338688">0</cx:pt>
          <cx:pt idx="338689">1</cx:pt>
          <cx:pt idx="338690">132</cx:pt>
          <cx:pt idx="338691">434</cx:pt>
          <cx:pt idx="338692">223</cx:pt>
          <cx:pt idx="338693">0</cx:pt>
          <cx:pt idx="338694">5</cx:pt>
          <cx:pt idx="338695">0</cx:pt>
          <cx:pt idx="338696">2</cx:pt>
          <cx:pt idx="338697">32</cx:pt>
          <cx:pt idx="338698">53</cx:pt>
          <cx:pt idx="338699">60</cx:pt>
          <cx:pt idx="338700">21</cx:pt>
          <cx:pt idx="338701">17</cx:pt>
          <cx:pt idx="338702">1</cx:pt>
          <cx:pt idx="338703">34</cx:pt>
          <cx:pt idx="338704">0</cx:pt>
          <cx:pt idx="338705">0</cx:pt>
          <cx:pt idx="338706">14</cx:pt>
          <cx:pt idx="338707">1</cx:pt>
          <cx:pt idx="338708">0</cx:pt>
          <cx:pt idx="338709">13</cx:pt>
          <cx:pt idx="338710">282</cx:pt>
          <cx:pt idx="338711">4</cx:pt>
          <cx:pt idx="338712">9</cx:pt>
          <cx:pt idx="338713">80</cx:pt>
          <cx:pt idx="338714">0</cx:pt>
          <cx:pt idx="338715">0</cx:pt>
          <cx:pt idx="338716">0</cx:pt>
          <cx:pt idx="338717">1</cx:pt>
          <cx:pt idx="338718">0</cx:pt>
          <cx:pt idx="338719">7</cx:pt>
          <cx:pt idx="338720">60</cx:pt>
          <cx:pt idx="338721">0</cx:pt>
          <cx:pt idx="338722">0</cx:pt>
          <cx:pt idx="338723">31</cx:pt>
          <cx:pt idx="338724">0</cx:pt>
          <cx:pt idx="338725">2</cx:pt>
          <cx:pt idx="338726">219</cx:pt>
          <cx:pt idx="338727">5</cx:pt>
          <cx:pt idx="338728">483</cx:pt>
          <cx:pt idx="338729">246</cx:pt>
          <cx:pt idx="338730">0</cx:pt>
          <cx:pt idx="338731">6</cx:pt>
          <cx:pt idx="338732">2</cx:pt>
          <cx:pt idx="338733">1</cx:pt>
          <cx:pt idx="338734">0</cx:pt>
          <cx:pt idx="338735">0</cx:pt>
          <cx:pt idx="338736">29</cx:pt>
          <cx:pt idx="338737">10</cx:pt>
          <cx:pt idx="338738">0</cx:pt>
          <cx:pt idx="338739">233</cx:pt>
          <cx:pt idx="338740">11</cx:pt>
          <cx:pt idx="338741">269</cx:pt>
          <cx:pt idx="338742">105</cx:pt>
          <cx:pt idx="338743">32</cx:pt>
          <cx:pt idx="338744">13</cx:pt>
          <cx:pt idx="338745">4</cx:pt>
          <cx:pt idx="338746">0</cx:pt>
          <cx:pt idx="338747">48</cx:pt>
          <cx:pt idx="338748">1</cx:pt>
          <cx:pt idx="338749">0</cx:pt>
          <cx:pt idx="338750">0</cx:pt>
          <cx:pt idx="338751">508</cx:pt>
          <cx:pt idx="338752">0</cx:pt>
          <cx:pt idx="338753">8</cx:pt>
          <cx:pt idx="338754">120</cx:pt>
          <cx:pt idx="338755">0</cx:pt>
          <cx:pt idx="338756">3</cx:pt>
          <cx:pt idx="338757">13</cx:pt>
          <cx:pt idx="338758">1</cx:pt>
          <cx:pt idx="338759">1</cx:pt>
          <cx:pt idx="338760">5</cx:pt>
          <cx:pt idx="338761">1</cx:pt>
          <cx:pt idx="338762">7</cx:pt>
          <cx:pt idx="338763">14</cx:pt>
          <cx:pt idx="338764">25</cx:pt>
          <cx:pt idx="338765">33</cx:pt>
          <cx:pt idx="338766">317</cx:pt>
          <cx:pt idx="338767">12</cx:pt>
          <cx:pt idx="338768">39</cx:pt>
          <cx:pt idx="338769">46</cx:pt>
          <cx:pt idx="338770">164</cx:pt>
          <cx:pt idx="338771">8</cx:pt>
          <cx:pt idx="338772">16</cx:pt>
          <cx:pt idx="338773">0</cx:pt>
          <cx:pt idx="338774">1</cx:pt>
          <cx:pt idx="338775">23</cx:pt>
          <cx:pt idx="338776">3</cx:pt>
          <cx:pt idx="338777">12</cx:pt>
          <cx:pt idx="338778">12</cx:pt>
          <cx:pt idx="338779">38</cx:pt>
          <cx:pt idx="338780">0</cx:pt>
          <cx:pt idx="338781">77</cx:pt>
          <cx:pt idx="338782">0</cx:pt>
          <cx:pt idx="338783">1</cx:pt>
          <cx:pt idx="338784">5</cx:pt>
          <cx:pt idx="338785">0</cx:pt>
          <cx:pt idx="338786">1</cx:pt>
          <cx:pt idx="338787">0</cx:pt>
          <cx:pt idx="338788">1</cx:pt>
          <cx:pt idx="338789">0</cx:pt>
          <cx:pt idx="338790">0</cx:pt>
          <cx:pt idx="338791">1</cx:pt>
          <cx:pt idx="338792">113</cx:pt>
          <cx:pt idx="338793">0</cx:pt>
          <cx:pt idx="338794">21</cx:pt>
          <cx:pt idx="338795">3</cx:pt>
          <cx:pt idx="338796">8</cx:pt>
          <cx:pt idx="338797">0</cx:pt>
          <cx:pt idx="338798">0</cx:pt>
          <cx:pt idx="338799">0</cx:pt>
          <cx:pt idx="338800">296</cx:pt>
          <cx:pt idx="338801">0</cx:pt>
          <cx:pt idx="338802">3</cx:pt>
          <cx:pt idx="338803">0</cx:pt>
          <cx:pt idx="338804">1</cx:pt>
          <cx:pt idx="338805">3</cx:pt>
          <cx:pt idx="338806">2</cx:pt>
          <cx:pt idx="338807">18</cx:pt>
          <cx:pt idx="338808">2</cx:pt>
          <cx:pt idx="338809">42</cx:pt>
          <cx:pt idx="338810">20</cx:pt>
          <cx:pt idx="338811">320</cx:pt>
          <cx:pt idx="338812">37</cx:pt>
          <cx:pt idx="338813">404</cx:pt>
          <cx:pt idx="338814">121</cx:pt>
          <cx:pt idx="338815">11</cx:pt>
          <cx:pt idx="338816">2</cx:pt>
          <cx:pt idx="338817">3</cx:pt>
          <cx:pt idx="338818">458</cx:pt>
          <cx:pt idx="338819">4</cx:pt>
          <cx:pt idx="338820">180</cx:pt>
          <cx:pt idx="338821">74</cx:pt>
          <cx:pt idx="338822">33</cx:pt>
          <cx:pt idx="338823">0</cx:pt>
          <cx:pt idx="338824">11</cx:pt>
          <cx:pt idx="338825">6</cx:pt>
          <cx:pt idx="338826">49</cx:pt>
          <cx:pt idx="338827">0</cx:pt>
          <cx:pt idx="338828">2</cx:pt>
          <cx:pt idx="338829">0</cx:pt>
          <cx:pt idx="338830">0</cx:pt>
          <cx:pt idx="338831">55</cx:pt>
          <cx:pt idx="338832">50</cx:pt>
          <cx:pt idx="338833">0</cx:pt>
          <cx:pt idx="338834">0</cx:pt>
          <cx:pt idx="338835">3</cx:pt>
          <cx:pt idx="338836">0</cx:pt>
          <cx:pt idx="338837">0</cx:pt>
          <cx:pt idx="338838">0</cx:pt>
          <cx:pt idx="338839">0</cx:pt>
          <cx:pt idx="338840">17</cx:pt>
          <cx:pt idx="338841">0</cx:pt>
          <cx:pt idx="338842">0</cx:pt>
          <cx:pt idx="338843">0</cx:pt>
          <cx:pt idx="338844">0</cx:pt>
          <cx:pt idx="338845">142</cx:pt>
          <cx:pt idx="338846">1</cx:pt>
          <cx:pt idx="338847">41</cx:pt>
          <cx:pt idx="338848">58</cx:pt>
          <cx:pt idx="338849">71</cx:pt>
          <cx:pt idx="338850">0</cx:pt>
          <cx:pt idx="338851">38</cx:pt>
          <cx:pt idx="338852">0</cx:pt>
          <cx:pt idx="338853">427</cx:pt>
          <cx:pt idx="338854">13</cx:pt>
          <cx:pt idx="338855">1</cx:pt>
          <cx:pt idx="338856">0</cx:pt>
          <cx:pt idx="338857">1</cx:pt>
          <cx:pt idx="338858">2</cx:pt>
          <cx:pt idx="338859">0</cx:pt>
          <cx:pt idx="338860">0</cx:pt>
          <cx:pt idx="338861">38</cx:pt>
          <cx:pt idx="338862">0</cx:pt>
          <cx:pt idx="338863">35</cx:pt>
          <cx:pt idx="338864">0</cx:pt>
          <cx:pt idx="338865">0</cx:pt>
          <cx:pt idx="338866">13</cx:pt>
          <cx:pt idx="338867">34</cx:pt>
          <cx:pt idx="338868">0</cx:pt>
          <cx:pt idx="338869">4</cx:pt>
          <cx:pt idx="338870">11</cx:pt>
          <cx:pt idx="338871">0</cx:pt>
          <cx:pt idx="338872">52</cx:pt>
          <cx:pt idx="338873">26</cx:pt>
          <cx:pt idx="338874">17</cx:pt>
          <cx:pt idx="338875">0</cx:pt>
          <cx:pt idx="338876">25</cx:pt>
          <cx:pt idx="338877">1</cx:pt>
          <cx:pt idx="338878">1</cx:pt>
          <cx:pt idx="338879">10</cx:pt>
          <cx:pt idx="338880">13</cx:pt>
          <cx:pt idx="338881">12</cx:pt>
          <cx:pt idx="338882">50</cx:pt>
          <cx:pt idx="338883">5</cx:pt>
          <cx:pt idx="338884">0</cx:pt>
          <cx:pt idx="338885">20</cx:pt>
          <cx:pt idx="338886">30</cx:pt>
          <cx:pt idx="338887">2</cx:pt>
          <cx:pt idx="338888">7</cx:pt>
          <cx:pt idx="338889">36</cx:pt>
          <cx:pt idx="338890">7</cx:pt>
          <cx:pt idx="338891">108</cx:pt>
          <cx:pt idx="338892">27</cx:pt>
          <cx:pt idx="338893">13</cx:pt>
          <cx:pt idx="338894">49</cx:pt>
          <cx:pt idx="338895">23</cx:pt>
          <cx:pt idx="338896">1</cx:pt>
          <cx:pt idx="338897">1</cx:pt>
          <cx:pt idx="338898">41</cx:pt>
          <cx:pt idx="338899">7</cx:pt>
          <cx:pt idx="338900">0</cx:pt>
          <cx:pt idx="338901">13</cx:pt>
          <cx:pt idx="338902">0</cx:pt>
          <cx:pt idx="338903">0</cx:pt>
          <cx:pt idx="338904">0</cx:pt>
          <cx:pt idx="338905">0</cx:pt>
          <cx:pt idx="338906">106</cx:pt>
          <cx:pt idx="338907">2</cx:pt>
          <cx:pt idx="338908">2</cx:pt>
          <cx:pt idx="338909">0</cx:pt>
          <cx:pt idx="338910">0</cx:pt>
          <cx:pt idx="338911">8</cx:pt>
          <cx:pt idx="338912">54</cx:pt>
          <cx:pt idx="338913">20</cx:pt>
          <cx:pt idx="338914">0</cx:pt>
          <cx:pt idx="338915">12</cx:pt>
          <cx:pt idx="338916">168</cx:pt>
          <cx:pt idx="338917">0</cx:pt>
          <cx:pt idx="338918">0</cx:pt>
          <cx:pt idx="338919">29</cx:pt>
          <cx:pt idx="338920">44</cx:pt>
          <cx:pt idx="338921">15</cx:pt>
          <cx:pt idx="338922">0</cx:pt>
          <cx:pt idx="338923">9</cx:pt>
          <cx:pt idx="338924">1</cx:pt>
          <cx:pt idx="338925">49</cx:pt>
          <cx:pt idx="338926">3</cx:pt>
          <cx:pt idx="338927">478</cx:pt>
          <cx:pt idx="338928">32</cx:pt>
          <cx:pt idx="338929">3</cx:pt>
          <cx:pt idx="338930">17</cx:pt>
          <cx:pt idx="338931">378</cx:pt>
          <cx:pt idx="338932">54</cx:pt>
          <cx:pt idx="338933">160</cx:pt>
          <cx:pt idx="338934">1</cx:pt>
          <cx:pt idx="338935">0</cx:pt>
          <cx:pt idx="338936">0</cx:pt>
          <cx:pt idx="338937">0</cx:pt>
          <cx:pt idx="338938">0</cx:pt>
          <cx:pt idx="338939">7</cx:pt>
          <cx:pt idx="338940">0</cx:pt>
          <cx:pt idx="338941">10</cx:pt>
          <cx:pt idx="338942">7</cx:pt>
          <cx:pt idx="338943">0</cx:pt>
          <cx:pt idx="338944">0</cx:pt>
          <cx:pt idx="338945">23</cx:pt>
          <cx:pt idx="338946">2</cx:pt>
          <cx:pt idx="338947">19</cx:pt>
          <cx:pt idx="338948">8</cx:pt>
          <cx:pt idx="338949">1</cx:pt>
          <cx:pt idx="338950">13</cx:pt>
          <cx:pt idx="338951">4</cx:pt>
          <cx:pt idx="338952">87</cx:pt>
          <cx:pt idx="338953">35</cx:pt>
          <cx:pt idx="338954">0</cx:pt>
          <cx:pt idx="338955">0</cx:pt>
          <cx:pt idx="338956">135</cx:pt>
          <cx:pt idx="338957">1</cx:pt>
          <cx:pt idx="338958">27</cx:pt>
          <cx:pt idx="338959">48</cx:pt>
          <cx:pt idx="338960">47</cx:pt>
          <cx:pt idx="338961">45</cx:pt>
          <cx:pt idx="338962">13</cx:pt>
          <cx:pt idx="338963">105</cx:pt>
          <cx:pt idx="338964">1</cx:pt>
          <cx:pt idx="338965">157</cx:pt>
          <cx:pt idx="338966">217</cx:pt>
          <cx:pt idx="338967">1</cx:pt>
          <cx:pt idx="338968">108</cx:pt>
          <cx:pt idx="338969">1</cx:pt>
          <cx:pt idx="338970">6</cx:pt>
          <cx:pt idx="338971">14</cx:pt>
          <cx:pt idx="338972">12</cx:pt>
          <cx:pt idx="338973">0</cx:pt>
          <cx:pt idx="338974">21</cx:pt>
          <cx:pt idx="338975">3</cx:pt>
          <cx:pt idx="338976">12</cx:pt>
          <cx:pt idx="338977">36</cx:pt>
          <cx:pt idx="338978">33</cx:pt>
          <cx:pt idx="338979">0</cx:pt>
          <cx:pt idx="338980">17</cx:pt>
          <cx:pt idx="338981">28</cx:pt>
          <cx:pt idx="338982">1</cx:pt>
          <cx:pt idx="338983">2</cx:pt>
          <cx:pt idx="338984">1</cx:pt>
          <cx:pt idx="338985">6</cx:pt>
          <cx:pt idx="338986">15</cx:pt>
          <cx:pt idx="338987">0</cx:pt>
          <cx:pt idx="338988">5</cx:pt>
          <cx:pt idx="338989">3</cx:pt>
          <cx:pt idx="338990">0</cx:pt>
          <cx:pt idx="338991">824</cx:pt>
          <cx:pt idx="338992">127</cx:pt>
          <cx:pt idx="338993">124</cx:pt>
          <cx:pt idx="338994">612</cx:pt>
          <cx:pt idx="338995">3</cx:pt>
          <cx:pt idx="338996">0</cx:pt>
          <cx:pt idx="338997">0</cx:pt>
          <cx:pt idx="338998">5</cx:pt>
          <cx:pt idx="338999">0</cx:pt>
          <cx:pt idx="339000">1</cx:pt>
          <cx:pt idx="339001">0</cx:pt>
          <cx:pt idx="339002">0</cx:pt>
          <cx:pt idx="339003">8</cx:pt>
          <cx:pt idx="339004">83</cx:pt>
          <cx:pt idx="339005">3</cx:pt>
          <cx:pt idx="339006">55</cx:pt>
          <cx:pt idx="339007">82</cx:pt>
          <cx:pt idx="339008">0</cx:pt>
          <cx:pt idx="339009">246</cx:pt>
          <cx:pt idx="339010">4</cx:pt>
          <cx:pt idx="339011">8</cx:pt>
          <cx:pt idx="339012">0</cx:pt>
          <cx:pt idx="339013">83</cx:pt>
          <cx:pt idx="339014">137</cx:pt>
          <cx:pt idx="339015">6</cx:pt>
          <cx:pt idx="339016">103</cx:pt>
          <cx:pt idx="339017">26</cx:pt>
          <cx:pt idx="339018">118</cx:pt>
          <cx:pt idx="339019">8</cx:pt>
          <cx:pt idx="339020">9</cx:pt>
          <cx:pt idx="339021">21</cx:pt>
          <cx:pt idx="339022">88</cx:pt>
          <cx:pt idx="339023">0</cx:pt>
          <cx:pt idx="339024">0</cx:pt>
          <cx:pt idx="339025">1</cx:pt>
          <cx:pt idx="339026">1</cx:pt>
          <cx:pt idx="339027">1</cx:pt>
          <cx:pt idx="339028">0</cx:pt>
          <cx:pt idx="339029">21</cx:pt>
          <cx:pt idx="339030">58</cx:pt>
          <cx:pt idx="339031">8</cx:pt>
          <cx:pt idx="339032">14</cx:pt>
          <cx:pt idx="339033">104</cx:pt>
          <cx:pt idx="339034">8</cx:pt>
          <cx:pt idx="339035">240</cx:pt>
          <cx:pt idx="339036">1</cx:pt>
          <cx:pt idx="339037">160</cx:pt>
          <cx:pt idx="339038">2</cx:pt>
          <cx:pt idx="339039">0</cx:pt>
          <cx:pt idx="339040">29</cx:pt>
          <cx:pt idx="339041">0</cx:pt>
          <cx:pt idx="339042">0</cx:pt>
          <cx:pt idx="339043">0</cx:pt>
          <cx:pt idx="339044">0</cx:pt>
          <cx:pt idx="339045">0</cx:pt>
          <cx:pt idx="339046">0</cx:pt>
          <cx:pt idx="339047">0</cx:pt>
          <cx:pt idx="339048">195</cx:pt>
          <cx:pt idx="339049">0</cx:pt>
          <cx:pt idx="339050">0</cx:pt>
          <cx:pt idx="339051">0</cx:pt>
          <cx:pt idx="339052">7</cx:pt>
          <cx:pt idx="339053">154</cx:pt>
          <cx:pt idx="339054">0</cx:pt>
          <cx:pt idx="339055">0</cx:pt>
          <cx:pt idx="339056">0</cx:pt>
          <cx:pt idx="339057">0</cx:pt>
          <cx:pt idx="339058">36</cx:pt>
          <cx:pt idx="339059">0</cx:pt>
          <cx:pt idx="339060">0</cx:pt>
          <cx:pt idx="339061">58</cx:pt>
          <cx:pt idx="339062">0</cx:pt>
          <cx:pt idx="339063">34</cx:pt>
          <cx:pt idx="339064">84</cx:pt>
          <cx:pt idx="339065">0</cx:pt>
          <cx:pt idx="339066">0</cx:pt>
          <cx:pt idx="339067">2</cx:pt>
          <cx:pt idx="339068">7</cx:pt>
          <cx:pt idx="339069">16</cx:pt>
          <cx:pt idx="339070">33</cx:pt>
          <cx:pt idx="339071">21</cx:pt>
          <cx:pt idx="339072">1</cx:pt>
          <cx:pt idx="339073">3</cx:pt>
          <cx:pt idx="339074">14</cx:pt>
          <cx:pt idx="339075">0</cx:pt>
          <cx:pt idx="339076">0</cx:pt>
          <cx:pt idx="339077">1</cx:pt>
          <cx:pt idx="339078">1</cx:pt>
          <cx:pt idx="339079">1</cx:pt>
          <cx:pt idx="339080">3</cx:pt>
          <cx:pt idx="339081">55</cx:pt>
          <cx:pt idx="339082">811</cx:pt>
          <cx:pt idx="339083">153</cx:pt>
          <cx:pt idx="339084">2</cx:pt>
          <cx:pt idx="339085">0</cx:pt>
          <cx:pt idx="339086">20</cx:pt>
          <cx:pt idx="339087">63</cx:pt>
          <cx:pt idx="339088">0</cx:pt>
          <cx:pt idx="339089">0</cx:pt>
          <cx:pt idx="339090">23</cx:pt>
          <cx:pt idx="339091">0</cx:pt>
          <cx:pt idx="339092">0</cx:pt>
          <cx:pt idx="339093">200</cx:pt>
          <cx:pt idx="339094">10</cx:pt>
          <cx:pt idx="339095">0</cx:pt>
          <cx:pt idx="339096">97</cx:pt>
          <cx:pt idx="339097">0</cx:pt>
          <cx:pt idx="339098">0</cx:pt>
          <cx:pt idx="339099">18</cx:pt>
          <cx:pt idx="339100">0</cx:pt>
          <cx:pt idx="339101">35</cx:pt>
          <cx:pt idx="339102">32</cx:pt>
          <cx:pt idx="339103">209</cx:pt>
          <cx:pt idx="339104">1</cx:pt>
          <cx:pt idx="339105">1</cx:pt>
          <cx:pt idx="339106">28</cx:pt>
          <cx:pt idx="339107">1</cx:pt>
          <cx:pt idx="339108">22</cx:pt>
          <cx:pt idx="339109">137</cx:pt>
          <cx:pt idx="339110">0</cx:pt>
          <cx:pt idx="339111">33</cx:pt>
          <cx:pt idx="339112">7</cx:pt>
          <cx:pt idx="339113">0</cx:pt>
          <cx:pt idx="339114">0</cx:pt>
          <cx:pt idx="339115">0</cx:pt>
          <cx:pt idx="339116">23</cx:pt>
          <cx:pt idx="339117">251</cx:pt>
          <cx:pt idx="339118">9</cx:pt>
          <cx:pt idx="339119">591</cx:pt>
          <cx:pt idx="339120">0</cx:pt>
          <cx:pt idx="339121">0</cx:pt>
          <cx:pt idx="339122">4</cx:pt>
          <cx:pt idx="339123">10</cx:pt>
          <cx:pt idx="339124">5</cx:pt>
          <cx:pt idx="339125">5</cx:pt>
          <cx:pt idx="339126">34</cx:pt>
          <cx:pt idx="339127">36</cx:pt>
          <cx:pt idx="339128">0</cx:pt>
          <cx:pt idx="339129">16</cx:pt>
          <cx:pt idx="339130">209</cx:pt>
          <cx:pt idx="339131">2</cx:pt>
          <cx:pt idx="339132">85</cx:pt>
          <cx:pt idx="339133">1</cx:pt>
          <cx:pt idx="339134">4</cx:pt>
          <cx:pt idx="339135">27</cx:pt>
          <cx:pt idx="339136">0</cx:pt>
          <cx:pt idx="339137">6</cx:pt>
          <cx:pt idx="339138">18</cx:pt>
          <cx:pt idx="339139">0</cx:pt>
          <cx:pt idx="339140">3</cx:pt>
          <cx:pt idx="339141">0</cx:pt>
          <cx:pt idx="339142">99</cx:pt>
          <cx:pt idx="339143">6</cx:pt>
          <cx:pt idx="339144">19</cx:pt>
          <cx:pt idx="339145">6</cx:pt>
          <cx:pt idx="339146">1</cx:pt>
          <cx:pt idx="339147">2</cx:pt>
          <cx:pt idx="339148">33</cx:pt>
          <cx:pt idx="339149">0</cx:pt>
          <cx:pt idx="339150">3</cx:pt>
          <cx:pt idx="339151">31</cx:pt>
          <cx:pt idx="339152">0</cx:pt>
          <cx:pt idx="339153">0</cx:pt>
          <cx:pt idx="339154">0</cx:pt>
          <cx:pt idx="339155">1</cx:pt>
          <cx:pt idx="339156">171</cx:pt>
          <cx:pt idx="339157">0</cx:pt>
          <cx:pt idx="339158">78</cx:pt>
          <cx:pt idx="339159">0</cx:pt>
          <cx:pt idx="339160">69</cx:pt>
          <cx:pt idx="339161">3</cx:pt>
          <cx:pt idx="339162">25</cx:pt>
          <cx:pt idx="339163">16</cx:pt>
          <cx:pt idx="339164">0</cx:pt>
          <cx:pt idx="339165">14</cx:pt>
          <cx:pt idx="339166">0</cx:pt>
          <cx:pt idx="339167">0</cx:pt>
          <cx:pt idx="339168">0</cx:pt>
          <cx:pt idx="339169">98</cx:pt>
          <cx:pt idx="339170">6</cx:pt>
          <cx:pt idx="339171">0</cx:pt>
          <cx:pt idx="339172">0</cx:pt>
          <cx:pt idx="339173">0</cx:pt>
          <cx:pt idx="339174">1</cx:pt>
          <cx:pt idx="339175">27</cx:pt>
          <cx:pt idx="339176">0</cx:pt>
          <cx:pt idx="339177">1</cx:pt>
          <cx:pt idx="339178">0</cx:pt>
          <cx:pt idx="339179">0</cx:pt>
          <cx:pt idx="339180">0</cx:pt>
          <cx:pt idx="339181">0</cx:pt>
          <cx:pt idx="339182">0</cx:pt>
          <cx:pt idx="339183">0</cx:pt>
          <cx:pt idx="339184">0</cx:pt>
          <cx:pt idx="339185">0</cx:pt>
          <cx:pt idx="339186">44</cx:pt>
          <cx:pt idx="339187">0</cx:pt>
          <cx:pt idx="339188">0</cx:pt>
          <cx:pt idx="339189">0</cx:pt>
          <cx:pt idx="339190">0</cx:pt>
          <cx:pt idx="339191">0</cx:pt>
          <cx:pt idx="339192">0</cx:pt>
          <cx:pt idx="339193">4</cx:pt>
          <cx:pt idx="339194">0</cx:pt>
          <cx:pt idx="339195">0</cx:pt>
          <cx:pt idx="339196">8</cx:pt>
          <cx:pt idx="339197">0</cx:pt>
          <cx:pt idx="339198">0</cx:pt>
          <cx:pt idx="339199">3</cx:pt>
          <cx:pt idx="339200">2</cx:pt>
          <cx:pt idx="339201">319</cx:pt>
          <cx:pt idx="339202">1</cx:pt>
          <cx:pt idx="339203">0</cx:pt>
          <cx:pt idx="339204">2</cx:pt>
          <cx:pt idx="339205">0</cx:pt>
          <cx:pt idx="339206">8</cx:pt>
          <cx:pt idx="339207">0</cx:pt>
          <cx:pt idx="339208">122</cx:pt>
          <cx:pt idx="339209">0</cx:pt>
          <cx:pt idx="339210">0</cx:pt>
          <cx:pt idx="339211">27</cx:pt>
          <cx:pt idx="339212">0</cx:pt>
          <cx:pt idx="339213">0</cx:pt>
          <cx:pt idx="339214">0</cx:pt>
          <cx:pt idx="339215">0</cx:pt>
          <cx:pt idx="339216">37</cx:pt>
          <cx:pt idx="339217">4</cx:pt>
          <cx:pt idx="339218">36</cx:pt>
          <cx:pt idx="339219">7</cx:pt>
          <cx:pt idx="339220">0</cx:pt>
          <cx:pt idx="339221">0</cx:pt>
          <cx:pt idx="339222">1</cx:pt>
          <cx:pt idx="339223">58</cx:pt>
          <cx:pt idx="339224">168</cx:pt>
          <cx:pt idx="339225">62</cx:pt>
          <cx:pt idx="339226">111</cx:pt>
          <cx:pt idx="339227">39</cx:pt>
          <cx:pt idx="339228">145</cx:pt>
          <cx:pt idx="339229">19</cx:pt>
          <cx:pt idx="339230">0</cx:pt>
          <cx:pt idx="339231">136</cx:pt>
          <cx:pt idx="339232">3</cx:pt>
          <cx:pt idx="339233">0</cx:pt>
          <cx:pt idx="339234">16</cx:pt>
          <cx:pt idx="339235">2</cx:pt>
          <cx:pt idx="339236">14</cx:pt>
          <cx:pt idx="339237">20</cx:pt>
          <cx:pt idx="339238">18</cx:pt>
          <cx:pt idx="339239">255</cx:pt>
          <cx:pt idx="339240">16</cx:pt>
          <cx:pt idx="339241">0</cx:pt>
          <cx:pt idx="339242">17</cx:pt>
          <cx:pt idx="339243">2</cx:pt>
          <cx:pt idx="339244">0</cx:pt>
          <cx:pt idx="339245">24</cx:pt>
          <cx:pt idx="339246">15</cx:pt>
          <cx:pt idx="339247">117</cx:pt>
          <cx:pt idx="339248">0</cx:pt>
          <cx:pt idx="339249">22</cx:pt>
          <cx:pt idx="339250">3</cx:pt>
          <cx:pt idx="339251">18</cx:pt>
          <cx:pt idx="339252">0</cx:pt>
          <cx:pt idx="339253">2</cx:pt>
          <cx:pt idx="339254">127</cx:pt>
          <cx:pt idx="339255">75</cx:pt>
          <cx:pt idx="339256">10</cx:pt>
          <cx:pt idx="339257">16</cx:pt>
          <cx:pt idx="339258">0</cx:pt>
          <cx:pt idx="339259">0</cx:pt>
          <cx:pt idx="339260">72</cx:pt>
          <cx:pt idx="339261">1</cx:pt>
          <cx:pt idx="339262">0</cx:pt>
          <cx:pt idx="339263">1</cx:pt>
          <cx:pt idx="339264">0</cx:pt>
          <cx:pt idx="339265">0</cx:pt>
          <cx:pt idx="339266">112</cx:pt>
          <cx:pt idx="339267">78</cx:pt>
          <cx:pt idx="339268">324</cx:pt>
          <cx:pt idx="339269">7</cx:pt>
          <cx:pt idx="339270">0</cx:pt>
          <cx:pt idx="339271">0</cx:pt>
          <cx:pt idx="339272">0</cx:pt>
          <cx:pt idx="339273">0</cx:pt>
          <cx:pt idx="339274">1</cx:pt>
          <cx:pt idx="339275">0</cx:pt>
          <cx:pt idx="339276">8</cx:pt>
          <cx:pt idx="339277">51</cx:pt>
          <cx:pt idx="339278">442</cx:pt>
          <cx:pt idx="339279">1</cx:pt>
          <cx:pt idx="339280">8</cx:pt>
          <cx:pt idx="339281">6</cx:pt>
          <cx:pt idx="339282">8</cx:pt>
          <cx:pt idx="339283">0</cx:pt>
          <cx:pt idx="339284">66</cx:pt>
          <cx:pt idx="339285">0</cx:pt>
          <cx:pt idx="339286">3</cx:pt>
          <cx:pt idx="339287">0</cx:pt>
          <cx:pt idx="339288">8</cx:pt>
          <cx:pt idx="339289">3</cx:pt>
          <cx:pt idx="339290">7</cx:pt>
          <cx:pt idx="339291">0</cx:pt>
          <cx:pt idx="339292">0</cx:pt>
          <cx:pt idx="339293">0</cx:pt>
          <cx:pt idx="339294">0</cx:pt>
          <cx:pt idx="339295">47</cx:pt>
          <cx:pt idx="339296">2</cx:pt>
          <cx:pt idx="339297">2</cx:pt>
          <cx:pt idx="339298">8</cx:pt>
          <cx:pt idx="339299">11</cx:pt>
          <cx:pt idx="339300">15</cx:pt>
          <cx:pt idx="339301">8</cx:pt>
          <cx:pt idx="339302">0</cx:pt>
          <cx:pt idx="339303">22</cx:pt>
          <cx:pt idx="339304">0</cx:pt>
          <cx:pt idx="339305">167</cx:pt>
          <cx:pt idx="339306">72</cx:pt>
          <cx:pt idx="339307">11</cx:pt>
          <cx:pt idx="339308">1</cx:pt>
          <cx:pt idx="339309">0</cx:pt>
          <cx:pt idx="339310">3</cx:pt>
          <cx:pt idx="339311">6</cx:pt>
          <cx:pt idx="339312">18</cx:pt>
          <cx:pt idx="339313">212</cx:pt>
          <cx:pt idx="339314">166</cx:pt>
          <cx:pt idx="339315">1</cx:pt>
          <cx:pt idx="339316">55</cx:pt>
          <cx:pt idx="339317">34</cx:pt>
          <cx:pt idx="339318">21</cx:pt>
          <cx:pt idx="339319">13</cx:pt>
          <cx:pt idx="339320">10</cx:pt>
          <cx:pt idx="339321">57</cx:pt>
          <cx:pt idx="339322">14</cx:pt>
          <cx:pt idx="339323">37</cx:pt>
          <cx:pt idx="339324">0</cx:pt>
          <cx:pt idx="339325">0</cx:pt>
          <cx:pt idx="339326">0</cx:pt>
          <cx:pt idx="339327">0</cx:pt>
          <cx:pt idx="339328">151</cx:pt>
          <cx:pt idx="339329">14</cx:pt>
          <cx:pt idx="339330">19</cx:pt>
          <cx:pt idx="339331">48</cx:pt>
          <cx:pt idx="339332">106</cx:pt>
          <cx:pt idx="339333">164</cx:pt>
          <cx:pt idx="339334">233</cx:pt>
          <cx:pt idx="339335">0</cx:pt>
          <cx:pt idx="339336">0</cx:pt>
          <cx:pt idx="339337">0</cx:pt>
          <cx:pt idx="339338">0</cx:pt>
          <cx:pt idx="339339">0</cx:pt>
          <cx:pt idx="339340">0</cx:pt>
          <cx:pt idx="339341">0</cx:pt>
          <cx:pt idx="339342">0</cx:pt>
          <cx:pt idx="339343">0</cx:pt>
          <cx:pt idx="339344">0</cx:pt>
          <cx:pt idx="339345">326</cx:pt>
          <cx:pt idx="339346">1</cx:pt>
          <cx:pt idx="339347">18</cx:pt>
          <cx:pt idx="339348">0</cx:pt>
          <cx:pt idx="339349">7</cx:pt>
          <cx:pt idx="339350">239</cx:pt>
          <cx:pt idx="339351">15</cx:pt>
          <cx:pt idx="339352">10</cx:pt>
          <cx:pt idx="339353">0</cx:pt>
          <cx:pt idx="339354">78</cx:pt>
          <cx:pt idx="339355">0</cx:pt>
          <cx:pt idx="339356">1</cx:pt>
          <cx:pt idx="339357">7</cx:pt>
          <cx:pt idx="339358">126</cx:pt>
          <cx:pt idx="339359">210</cx:pt>
          <cx:pt idx="339360">54</cx:pt>
          <cx:pt idx="339361">141</cx:pt>
          <cx:pt idx="339362">3</cx:pt>
          <cx:pt idx="339363">8</cx:pt>
          <cx:pt idx="339364">0</cx:pt>
          <cx:pt idx="339365">14</cx:pt>
          <cx:pt idx="339366">9</cx:pt>
          <cx:pt idx="339367">2</cx:pt>
          <cx:pt idx="339368">0</cx:pt>
          <cx:pt idx="339369">20</cx:pt>
          <cx:pt idx="339370">21</cx:pt>
          <cx:pt idx="339371">5</cx:pt>
          <cx:pt idx="339372">8</cx:pt>
          <cx:pt idx="339373">17</cx:pt>
          <cx:pt idx="339374">21</cx:pt>
          <cx:pt idx="339375">0</cx:pt>
          <cx:pt idx="339376">0</cx:pt>
          <cx:pt idx="339377">113</cx:pt>
          <cx:pt idx="339378">0</cx:pt>
          <cx:pt idx="339379">1</cx:pt>
          <cx:pt idx="339380">28</cx:pt>
          <cx:pt idx="339381">74</cx:pt>
          <cx:pt idx="339382">0</cx:pt>
          <cx:pt idx="339383">1</cx:pt>
          <cx:pt idx="339384">0</cx:pt>
          <cx:pt idx="339385">0</cx:pt>
          <cx:pt idx="339386">6</cx:pt>
          <cx:pt idx="339387">1</cx:pt>
          <cx:pt idx="339388">17</cx:pt>
          <cx:pt idx="339389">8</cx:pt>
          <cx:pt idx="339390">0</cx:pt>
          <cx:pt idx="339391">6</cx:pt>
          <cx:pt idx="339392">144</cx:pt>
          <cx:pt idx="339393">0</cx:pt>
          <cx:pt idx="339394">28</cx:pt>
          <cx:pt idx="339395">17</cx:pt>
          <cx:pt idx="339396">0</cx:pt>
          <cx:pt idx="339397">13</cx:pt>
          <cx:pt idx="339398">1</cx:pt>
          <cx:pt idx="339399">0</cx:pt>
          <cx:pt idx="339400">1</cx:pt>
          <cx:pt idx="339401">22</cx:pt>
          <cx:pt idx="339402">6</cx:pt>
          <cx:pt idx="339403">112</cx:pt>
          <cx:pt idx="339404">0</cx:pt>
          <cx:pt idx="339405">0</cx:pt>
          <cx:pt idx="339406">47</cx:pt>
          <cx:pt idx="339407">0</cx:pt>
          <cx:pt idx="339408">0</cx:pt>
          <cx:pt idx="339409">0</cx:pt>
          <cx:pt idx="339410">13</cx:pt>
          <cx:pt idx="339411">7</cx:pt>
          <cx:pt idx="339412">3</cx:pt>
          <cx:pt idx="339413">0</cx:pt>
          <cx:pt idx="339414">70</cx:pt>
          <cx:pt idx="339415">7</cx:pt>
          <cx:pt idx="339416">0</cx:pt>
          <cx:pt idx="339417">0</cx:pt>
          <cx:pt idx="339418">0</cx:pt>
          <cx:pt idx="339419">0</cx:pt>
          <cx:pt idx="339420">92</cx:pt>
          <cx:pt idx="339421">2</cx:pt>
          <cx:pt idx="339422">109</cx:pt>
          <cx:pt idx="339423">53</cx:pt>
          <cx:pt idx="339424">0</cx:pt>
          <cx:pt idx="339425">9</cx:pt>
          <cx:pt idx="339426">0</cx:pt>
          <cx:pt idx="339427">8</cx:pt>
          <cx:pt idx="339428">29</cx:pt>
          <cx:pt idx="339429">0</cx:pt>
          <cx:pt idx="339430">370</cx:pt>
          <cx:pt idx="339431">0</cx:pt>
          <cx:pt idx="339432">78</cx:pt>
          <cx:pt idx="339433">0</cx:pt>
          <cx:pt idx="339434">1</cx:pt>
          <cx:pt idx="339435">2</cx:pt>
          <cx:pt idx="339436">0</cx:pt>
          <cx:pt idx="339437">0</cx:pt>
          <cx:pt idx="339438">0</cx:pt>
          <cx:pt idx="339439">0</cx:pt>
          <cx:pt idx="339440">0</cx:pt>
          <cx:pt idx="339441">67</cx:pt>
          <cx:pt idx="339442">416</cx:pt>
          <cx:pt idx="339443">0</cx:pt>
          <cx:pt idx="339444">49</cx:pt>
          <cx:pt idx="339445">0</cx:pt>
          <cx:pt idx="339446">5</cx:pt>
          <cx:pt idx="339447">63</cx:pt>
          <cx:pt idx="339448">2</cx:pt>
          <cx:pt idx="339449">18</cx:pt>
          <cx:pt idx="339450">4</cx:pt>
          <cx:pt idx="339451">3</cx:pt>
          <cx:pt idx="339452">4</cx:pt>
          <cx:pt idx="339453">1</cx:pt>
          <cx:pt idx="339454">3</cx:pt>
          <cx:pt idx="339455">1</cx:pt>
          <cx:pt idx="339456">15</cx:pt>
          <cx:pt idx="339457">22</cx:pt>
          <cx:pt idx="339458">1</cx:pt>
          <cx:pt idx="339459">520</cx:pt>
          <cx:pt idx="339460">8</cx:pt>
          <cx:pt idx="339461">0</cx:pt>
          <cx:pt idx="339462">0</cx:pt>
          <cx:pt idx="339463">2</cx:pt>
          <cx:pt idx="339464">0</cx:pt>
          <cx:pt idx="339465">0</cx:pt>
          <cx:pt idx="339466">1</cx:pt>
          <cx:pt idx="339467">0</cx:pt>
          <cx:pt idx="339468">1</cx:pt>
          <cx:pt idx="339469">3</cx:pt>
          <cx:pt idx="339470">7</cx:pt>
          <cx:pt idx="339471">6</cx:pt>
          <cx:pt idx="339472">1</cx:pt>
          <cx:pt idx="339473">1</cx:pt>
          <cx:pt idx="339474">294</cx:pt>
          <cx:pt idx="339475">0</cx:pt>
          <cx:pt idx="339476">0</cx:pt>
          <cx:pt idx="339477">66</cx:pt>
          <cx:pt idx="339478">4</cx:pt>
          <cx:pt idx="339479">9</cx:pt>
          <cx:pt idx="339480">1</cx:pt>
          <cx:pt idx="339481">8</cx:pt>
          <cx:pt idx="339482">1</cx:pt>
          <cx:pt idx="339483">0</cx:pt>
          <cx:pt idx="339484">0</cx:pt>
          <cx:pt idx="339485">0</cx:pt>
          <cx:pt idx="339486">18</cx:pt>
          <cx:pt idx="339487">390</cx:pt>
          <cx:pt idx="339488">99</cx:pt>
          <cx:pt idx="339489">104</cx:pt>
          <cx:pt idx="339490">7</cx:pt>
          <cx:pt idx="339491">12</cx:pt>
          <cx:pt idx="339492">1</cx:pt>
          <cx:pt idx="339493">101</cx:pt>
          <cx:pt idx="339494">2</cx:pt>
          <cx:pt idx="339495">0</cx:pt>
          <cx:pt idx="339496">15</cx:pt>
          <cx:pt idx="339497">0</cx:pt>
          <cx:pt idx="339498">0</cx:pt>
          <cx:pt idx="339499">0</cx:pt>
          <cx:pt idx="339500">0</cx:pt>
          <cx:pt idx="339501">0</cx:pt>
          <cx:pt idx="339502">2</cx:pt>
          <cx:pt idx="339503">8</cx:pt>
          <cx:pt idx="339504">15</cx:pt>
          <cx:pt idx="339505">1</cx:pt>
          <cx:pt idx="339506">1</cx:pt>
          <cx:pt idx="339507">11</cx:pt>
          <cx:pt idx="339508">27</cx:pt>
          <cx:pt idx="339509">0</cx:pt>
          <cx:pt idx="339510">0</cx:pt>
          <cx:pt idx="339511">14</cx:pt>
          <cx:pt idx="339512">142</cx:pt>
          <cx:pt idx="339513">0</cx:pt>
          <cx:pt idx="339514">6</cx:pt>
          <cx:pt idx="339515">21</cx:pt>
          <cx:pt idx="339516">0</cx:pt>
          <cx:pt idx="339517">0</cx:pt>
          <cx:pt idx="339518">0</cx:pt>
          <cx:pt idx="339519">5</cx:pt>
          <cx:pt idx="339520">0</cx:pt>
          <cx:pt idx="339521">83</cx:pt>
          <cx:pt idx="339522">0</cx:pt>
          <cx:pt idx="339523">53</cx:pt>
          <cx:pt idx="339524">0</cx:pt>
          <cx:pt idx="339525">0</cx:pt>
          <cx:pt idx="339526">136</cx:pt>
          <cx:pt idx="339527">29</cx:pt>
          <cx:pt idx="339528">0</cx:pt>
          <cx:pt idx="339529">111</cx:pt>
          <cx:pt idx="339530">28</cx:pt>
          <cx:pt idx="339531">0</cx:pt>
          <cx:pt idx="339532">7</cx:pt>
          <cx:pt idx="339533">3</cx:pt>
          <cx:pt idx="339534">0</cx:pt>
          <cx:pt idx="339535">9</cx:pt>
          <cx:pt idx="339536">148</cx:pt>
          <cx:pt idx="339537">175</cx:pt>
          <cx:pt idx="339538">26</cx:pt>
          <cx:pt idx="339539">1</cx:pt>
          <cx:pt idx="339540">46</cx:pt>
          <cx:pt idx="339541">0</cx:pt>
          <cx:pt idx="339542">154</cx:pt>
          <cx:pt idx="339543">6</cx:pt>
          <cx:pt idx="339544">0</cx:pt>
          <cx:pt idx="339545">146</cx:pt>
          <cx:pt idx="339546">52</cx:pt>
          <cx:pt idx="339547">9</cx:pt>
          <cx:pt idx="339548">21</cx:pt>
          <cx:pt idx="339549">7</cx:pt>
          <cx:pt idx="339550">4</cx:pt>
          <cx:pt idx="339551">6</cx:pt>
          <cx:pt idx="339552">0</cx:pt>
          <cx:pt idx="339553">0</cx:pt>
          <cx:pt idx="339554">0</cx:pt>
          <cx:pt idx="339555">7</cx:pt>
          <cx:pt idx="339556">0</cx:pt>
          <cx:pt idx="339557">0</cx:pt>
          <cx:pt idx="339558">4</cx:pt>
          <cx:pt idx="339559">2</cx:pt>
          <cx:pt idx="339560">357</cx:pt>
          <cx:pt idx="339561">26</cx:pt>
          <cx:pt idx="339562">5</cx:pt>
          <cx:pt idx="339563">18</cx:pt>
          <cx:pt idx="339564">4</cx:pt>
          <cx:pt idx="339565">0</cx:pt>
          <cx:pt idx="339566">0</cx:pt>
          <cx:pt idx="339567">454</cx:pt>
          <cx:pt idx="339568">14</cx:pt>
          <cx:pt idx="339569">50</cx:pt>
          <cx:pt idx="339570">2</cx:pt>
          <cx:pt idx="339571">4</cx:pt>
          <cx:pt idx="339572">1</cx:pt>
          <cx:pt idx="339573">0</cx:pt>
          <cx:pt idx="339574">1</cx:pt>
          <cx:pt idx="339575">2</cx:pt>
          <cx:pt idx="339576">1</cx:pt>
          <cx:pt idx="339577">4</cx:pt>
          <cx:pt idx="339578">0</cx:pt>
          <cx:pt idx="339579">1</cx:pt>
          <cx:pt idx="339580">0</cx:pt>
          <cx:pt idx="339581">0</cx:pt>
          <cx:pt idx="339582">3</cx:pt>
          <cx:pt idx="339583">36</cx:pt>
          <cx:pt idx="339584">4</cx:pt>
          <cx:pt idx="339585">402</cx:pt>
          <cx:pt idx="339586">195</cx:pt>
          <cx:pt idx="339587">55</cx:pt>
          <cx:pt idx="339588">1</cx:pt>
          <cx:pt idx="339589">6</cx:pt>
          <cx:pt idx="339590">12</cx:pt>
          <cx:pt idx="339591">94</cx:pt>
          <cx:pt idx="339592">4</cx:pt>
          <cx:pt idx="339593">27</cx:pt>
          <cx:pt idx="339594">16</cx:pt>
          <cx:pt idx="339595">1</cx:pt>
          <cx:pt idx="339596">138</cx:pt>
          <cx:pt idx="339597">0</cx:pt>
          <cx:pt idx="339598">3</cx:pt>
          <cx:pt idx="339599">71</cx:pt>
          <cx:pt idx="339600">4</cx:pt>
          <cx:pt idx="339601">15</cx:pt>
          <cx:pt idx="339602">0</cx:pt>
          <cx:pt idx="339603">1</cx:pt>
          <cx:pt idx="339604">0</cx:pt>
          <cx:pt idx="339605">10</cx:pt>
          <cx:pt idx="339606">0</cx:pt>
          <cx:pt idx="339607">16</cx:pt>
          <cx:pt idx="339608">0</cx:pt>
          <cx:pt idx="339609">38</cx:pt>
          <cx:pt idx="339610">219</cx:pt>
          <cx:pt idx="339611">325</cx:pt>
          <cx:pt idx="339612">0</cx:pt>
          <cx:pt idx="339613">3</cx:pt>
          <cx:pt idx="339614">0</cx:pt>
          <cx:pt idx="339615">6</cx:pt>
          <cx:pt idx="339616">1</cx:pt>
          <cx:pt idx="339617">308</cx:pt>
          <cx:pt idx="339618">0</cx:pt>
          <cx:pt idx="339619">21</cx:pt>
          <cx:pt idx="339620">0</cx:pt>
          <cx:pt idx="339621">6</cx:pt>
          <cx:pt idx="339622">36</cx:pt>
          <cx:pt idx="339623">0</cx:pt>
          <cx:pt idx="339624">0</cx:pt>
          <cx:pt idx="339625">0</cx:pt>
          <cx:pt idx="339626">0</cx:pt>
          <cx:pt idx="339627">6</cx:pt>
          <cx:pt idx="339628">12</cx:pt>
          <cx:pt idx="339629">1</cx:pt>
          <cx:pt idx="339630">20</cx:pt>
          <cx:pt idx="339631">27</cx:pt>
          <cx:pt idx="339632">0</cx:pt>
          <cx:pt idx="339633">63</cx:pt>
          <cx:pt idx="339634">37</cx:pt>
          <cx:pt idx="339635">6</cx:pt>
          <cx:pt idx="339636">4</cx:pt>
          <cx:pt idx="339637">0</cx:pt>
          <cx:pt idx="339638">28</cx:pt>
          <cx:pt idx="339639">29</cx:pt>
          <cx:pt idx="339640">87</cx:pt>
          <cx:pt idx="339641">3</cx:pt>
          <cx:pt idx="339642">1</cx:pt>
          <cx:pt idx="339643">0</cx:pt>
          <cx:pt idx="339644">397</cx:pt>
          <cx:pt idx="339645">26</cx:pt>
          <cx:pt idx="339646">14</cx:pt>
          <cx:pt idx="339647">29</cx:pt>
          <cx:pt idx="339648">0</cx:pt>
          <cx:pt idx="339649">1</cx:pt>
          <cx:pt idx="339650">102</cx:pt>
          <cx:pt idx="339651">7</cx:pt>
          <cx:pt idx="339652">461</cx:pt>
          <cx:pt idx="339653">106</cx:pt>
          <cx:pt idx="339654">0</cx:pt>
          <cx:pt idx="339655">48</cx:pt>
          <cx:pt idx="339656">9</cx:pt>
          <cx:pt idx="339657">0</cx:pt>
          <cx:pt idx="339658">0</cx:pt>
          <cx:pt idx="339659">0</cx:pt>
          <cx:pt idx="339660">4</cx:pt>
          <cx:pt idx="339661">18</cx:pt>
          <cx:pt idx="339662">57</cx:pt>
          <cx:pt idx="339663">32</cx:pt>
          <cx:pt idx="339664">2</cx:pt>
          <cx:pt idx="339665">5</cx:pt>
          <cx:pt idx="339666">14</cx:pt>
          <cx:pt idx="339667">28</cx:pt>
          <cx:pt idx="339668">111</cx:pt>
          <cx:pt idx="339669">0</cx:pt>
          <cx:pt idx="339670">0</cx:pt>
          <cx:pt idx="339671">182</cx:pt>
          <cx:pt idx="339672">51</cx:pt>
          <cx:pt idx="339673">1</cx:pt>
          <cx:pt idx="339674">0</cx:pt>
          <cx:pt idx="339675">0</cx:pt>
          <cx:pt idx="339676">90</cx:pt>
          <cx:pt idx="339677">1</cx:pt>
          <cx:pt idx="339678">9</cx:pt>
          <cx:pt idx="339679">5</cx:pt>
          <cx:pt idx="339680">18</cx:pt>
          <cx:pt idx="339681">10</cx:pt>
          <cx:pt idx="339682">1</cx:pt>
          <cx:pt idx="339683">3</cx:pt>
          <cx:pt idx="339684">0</cx:pt>
          <cx:pt idx="339685">52</cx:pt>
          <cx:pt idx="339686">8</cx:pt>
          <cx:pt idx="339687">7</cx:pt>
          <cx:pt idx="339688">0</cx:pt>
          <cx:pt idx="339689">264</cx:pt>
          <cx:pt idx="339690">2</cx:pt>
          <cx:pt idx="339691">1</cx:pt>
          <cx:pt idx="339692">11</cx:pt>
          <cx:pt idx="339693">0</cx:pt>
          <cx:pt idx="339694">153</cx:pt>
          <cx:pt idx="339695">42</cx:pt>
          <cx:pt idx="339696">0</cx:pt>
          <cx:pt idx="339697">1</cx:pt>
          <cx:pt idx="339698">20</cx:pt>
          <cx:pt idx="339699">109</cx:pt>
          <cx:pt idx="339700">1</cx:pt>
          <cx:pt idx="339701">18</cx:pt>
          <cx:pt idx="339702">5</cx:pt>
          <cx:pt idx="339703">198</cx:pt>
          <cx:pt idx="339704">13</cx:pt>
          <cx:pt idx="339705">3</cx:pt>
          <cx:pt idx="339706">5</cx:pt>
          <cx:pt idx="339707">2</cx:pt>
          <cx:pt idx="339708">64</cx:pt>
          <cx:pt idx="339709">5</cx:pt>
          <cx:pt idx="339710">8</cx:pt>
          <cx:pt idx="339711">384</cx:pt>
          <cx:pt idx="339712">0</cx:pt>
          <cx:pt idx="339713">41</cx:pt>
          <cx:pt idx="339714">2</cx:pt>
          <cx:pt idx="339715">71</cx:pt>
          <cx:pt idx="339716">217</cx:pt>
          <cx:pt idx="339717">0</cx:pt>
          <cx:pt idx="339718">2</cx:pt>
          <cx:pt idx="339719">1</cx:pt>
          <cx:pt idx="339720">62</cx:pt>
          <cx:pt idx="339721">175</cx:pt>
          <cx:pt idx="339722">3</cx:pt>
          <cx:pt idx="339723">1</cx:pt>
          <cx:pt idx="339724">2</cx:pt>
          <cx:pt idx="339725">210</cx:pt>
          <cx:pt idx="339726">15</cx:pt>
          <cx:pt idx="339727">0</cx:pt>
          <cx:pt idx="339728">74</cx:pt>
          <cx:pt idx="339729">812</cx:pt>
          <cx:pt idx="339730">2</cx:pt>
          <cx:pt idx="339731">60</cx:pt>
          <cx:pt idx="339732">666</cx:pt>
          <cx:pt idx="339733">70</cx:pt>
          <cx:pt idx="339734">11</cx:pt>
          <cx:pt idx="339735">10</cx:pt>
          <cx:pt idx="339736">0</cx:pt>
          <cx:pt idx="339737">10</cx:pt>
          <cx:pt idx="339738">0</cx:pt>
          <cx:pt idx="339739">7</cx:pt>
          <cx:pt idx="339740">37</cx:pt>
          <cx:pt idx="339741">30</cx:pt>
          <cx:pt idx="339742">0</cx:pt>
          <cx:pt idx="339743">16</cx:pt>
          <cx:pt idx="339744">0</cx:pt>
          <cx:pt idx="339745">29</cx:pt>
          <cx:pt idx="339746">32</cx:pt>
          <cx:pt idx="339747">143</cx:pt>
          <cx:pt idx="339748">9</cx:pt>
          <cx:pt idx="339749">34</cx:pt>
          <cx:pt idx="339750">7</cx:pt>
          <cx:pt idx="339751">35</cx:pt>
          <cx:pt idx="339752">0</cx:pt>
          <cx:pt idx="339753">0</cx:pt>
          <cx:pt idx="339754">1</cx:pt>
          <cx:pt idx="339755">0</cx:pt>
          <cx:pt idx="339756">0</cx:pt>
          <cx:pt idx="339757">0</cx:pt>
          <cx:pt idx="339758">1</cx:pt>
          <cx:pt idx="339759">0</cx:pt>
          <cx:pt idx="339760">1</cx:pt>
          <cx:pt idx="339761">0</cx:pt>
          <cx:pt idx="339762">0</cx:pt>
          <cx:pt idx="339763">35</cx:pt>
          <cx:pt idx="339764">1</cx:pt>
          <cx:pt idx="339765">10</cx:pt>
          <cx:pt idx="339766">68</cx:pt>
          <cx:pt idx="339767">32</cx:pt>
          <cx:pt idx="339768">132</cx:pt>
          <cx:pt idx="339769">0</cx:pt>
          <cx:pt idx="339770">250</cx:pt>
          <cx:pt idx="339771">52</cx:pt>
          <cx:pt idx="339772">10</cx:pt>
          <cx:pt idx="339773">180</cx:pt>
          <cx:pt idx="339774">0</cx:pt>
          <cx:pt idx="339775">10</cx:pt>
          <cx:pt idx="339776">27</cx:pt>
          <cx:pt idx="339777">6</cx:pt>
          <cx:pt idx="339778">393</cx:pt>
          <cx:pt idx="339779">68</cx:pt>
          <cx:pt idx="339780">15</cx:pt>
          <cx:pt idx="339781">0</cx:pt>
          <cx:pt idx="339782">141</cx:pt>
          <cx:pt idx="339783">77</cx:pt>
          <cx:pt idx="339784">1</cx:pt>
          <cx:pt idx="339785">42</cx:pt>
          <cx:pt idx="339786">115</cx:pt>
          <cx:pt idx="339787">78</cx:pt>
          <cx:pt idx="339788">103</cx:pt>
          <cx:pt idx="339789">43</cx:pt>
          <cx:pt idx="339790">299</cx:pt>
          <cx:pt idx="339791">152</cx:pt>
          <cx:pt idx="339792">84</cx:pt>
          <cx:pt idx="339793">0</cx:pt>
          <cx:pt idx="339794">34</cx:pt>
          <cx:pt idx="339795">7</cx:pt>
          <cx:pt idx="339796">0</cx:pt>
          <cx:pt idx="339797">8</cx:pt>
          <cx:pt idx="339798">0</cx:pt>
          <cx:pt idx="339799">0</cx:pt>
          <cx:pt idx="339800">6</cx:pt>
          <cx:pt idx="339801">0</cx:pt>
          <cx:pt idx="339802">0</cx:pt>
          <cx:pt idx="339803">0</cx:pt>
          <cx:pt idx="339804">0</cx:pt>
          <cx:pt idx="339805">0</cx:pt>
          <cx:pt idx="339806">0</cx:pt>
          <cx:pt idx="339807">0</cx:pt>
          <cx:pt idx="339808">0</cx:pt>
          <cx:pt idx="339809">0</cx:pt>
          <cx:pt idx="339810">0</cx:pt>
          <cx:pt idx="339811">0</cx:pt>
          <cx:pt idx="339812">1</cx:pt>
          <cx:pt idx="339813">0</cx:pt>
          <cx:pt idx="339814">6</cx:pt>
          <cx:pt idx="339815">0</cx:pt>
          <cx:pt idx="339816">2</cx:pt>
          <cx:pt idx="339817">56</cx:pt>
          <cx:pt idx="339818">7</cx:pt>
          <cx:pt idx="339819">108</cx:pt>
          <cx:pt idx="339820">267</cx:pt>
          <cx:pt idx="339821">2</cx:pt>
          <cx:pt idx="339822">3</cx:pt>
          <cx:pt idx="339823">14</cx:pt>
          <cx:pt idx="339824">2</cx:pt>
          <cx:pt idx="339825">151</cx:pt>
          <cx:pt idx="339826">57</cx:pt>
          <cx:pt idx="339827">83</cx:pt>
          <cx:pt idx="339828">2</cx:pt>
          <cx:pt idx="339829">27</cx:pt>
          <cx:pt idx="339830">114</cx:pt>
          <cx:pt idx="339831">116</cx:pt>
          <cx:pt idx="339832">0</cx:pt>
          <cx:pt idx="339833">49</cx:pt>
          <cx:pt idx="339834">0</cx:pt>
          <cx:pt idx="339835">2</cx:pt>
          <cx:pt idx="339836">21</cx:pt>
          <cx:pt idx="339837">113</cx:pt>
          <cx:pt idx="339838">2</cx:pt>
          <cx:pt idx="339839">161</cx:pt>
          <cx:pt idx="339840">42</cx:pt>
          <cx:pt idx="339841">62</cx:pt>
          <cx:pt idx="339842">0</cx:pt>
          <cx:pt idx="339843">6</cx:pt>
          <cx:pt idx="339844">4</cx:pt>
          <cx:pt idx="339845">84</cx:pt>
          <cx:pt idx="339846">15</cx:pt>
          <cx:pt idx="339847">196</cx:pt>
          <cx:pt idx="339848">1</cx:pt>
          <cx:pt idx="339849">2</cx:pt>
          <cx:pt idx="339850">4</cx:pt>
          <cx:pt idx="339851">370</cx:pt>
          <cx:pt idx="339852">0</cx:pt>
          <cx:pt idx="339853">71</cx:pt>
          <cx:pt idx="339854">19</cx:pt>
          <cx:pt idx="339855">17</cx:pt>
          <cx:pt idx="339856">0</cx:pt>
          <cx:pt idx="339857">5</cx:pt>
          <cx:pt idx="339858">5</cx:pt>
          <cx:pt idx="339859">0</cx:pt>
          <cx:pt idx="339860">0</cx:pt>
          <cx:pt idx="339861">1</cx:pt>
          <cx:pt idx="339862">70</cx:pt>
          <cx:pt idx="339863">0</cx:pt>
          <cx:pt idx="339864">1</cx:pt>
          <cx:pt idx="339865">7</cx:pt>
          <cx:pt idx="339866">112</cx:pt>
          <cx:pt idx="339867">155</cx:pt>
          <cx:pt idx="339868">5</cx:pt>
          <cx:pt idx="339869">3</cx:pt>
          <cx:pt idx="339870">14</cx:pt>
          <cx:pt idx="339871">0</cx:pt>
          <cx:pt idx="339872">0</cx:pt>
          <cx:pt idx="339873">0</cx:pt>
          <cx:pt idx="339874">3</cx:pt>
          <cx:pt idx="339875">1</cx:pt>
          <cx:pt idx="339876">0</cx:pt>
          <cx:pt idx="339877">0</cx:pt>
          <cx:pt idx="339878">0</cx:pt>
          <cx:pt idx="339879">3</cx:pt>
          <cx:pt idx="339880">0</cx:pt>
          <cx:pt idx="339881">64</cx:pt>
          <cx:pt idx="339882">91</cx:pt>
          <cx:pt idx="339883">27</cx:pt>
          <cx:pt idx="339884">12</cx:pt>
          <cx:pt idx="339885">1</cx:pt>
          <cx:pt idx="339886">0</cx:pt>
          <cx:pt idx="339887">15</cx:pt>
          <cx:pt idx="339888">28</cx:pt>
          <cx:pt idx="339889">14</cx:pt>
          <cx:pt idx="339890">2</cx:pt>
          <cx:pt idx="339891">499</cx:pt>
          <cx:pt idx="339892">19</cx:pt>
          <cx:pt idx="339893">5</cx:pt>
          <cx:pt idx="339894">0</cx:pt>
          <cx:pt idx="339895">270</cx:pt>
          <cx:pt idx="339896">0</cx:pt>
          <cx:pt idx="339897">0</cx:pt>
          <cx:pt idx="339898">0</cx:pt>
          <cx:pt idx="339899">1</cx:pt>
          <cx:pt idx="339900">8</cx:pt>
          <cx:pt idx="339901">10</cx:pt>
          <cx:pt idx="339902">13</cx:pt>
          <cx:pt idx="339903">5</cx:pt>
          <cx:pt idx="339904">105</cx:pt>
          <cx:pt idx="339905">13</cx:pt>
          <cx:pt idx="339906">4</cx:pt>
          <cx:pt idx="339907">9</cx:pt>
          <cx:pt idx="339908">13</cx:pt>
          <cx:pt idx="339909">27</cx:pt>
          <cx:pt idx="339910">3</cx:pt>
          <cx:pt idx="339911">0</cx:pt>
          <cx:pt idx="339912">20</cx:pt>
          <cx:pt idx="339913">105</cx:pt>
          <cx:pt idx="339914">25</cx:pt>
          <cx:pt idx="339915">3</cx:pt>
          <cx:pt idx="339916">57</cx:pt>
          <cx:pt idx="339917">7</cx:pt>
          <cx:pt idx="339918">0</cx:pt>
          <cx:pt idx="339919">2</cx:pt>
          <cx:pt idx="339920">1</cx:pt>
          <cx:pt idx="339921">0</cx:pt>
          <cx:pt idx="339922">11</cx:pt>
          <cx:pt idx="339923">1</cx:pt>
          <cx:pt idx="339924">0</cx:pt>
          <cx:pt idx="339925">0</cx:pt>
          <cx:pt idx="339926">127</cx:pt>
          <cx:pt idx="339927">553</cx:pt>
          <cx:pt idx="339928">299</cx:pt>
          <cx:pt idx="339929">1</cx:pt>
          <cx:pt idx="339930">0</cx:pt>
          <cx:pt idx="339931">1</cx:pt>
          <cx:pt idx="339932">40</cx:pt>
          <cx:pt idx="339933">0</cx:pt>
          <cx:pt idx="339934">20</cx:pt>
          <cx:pt idx="339935">7</cx:pt>
          <cx:pt idx="339936">35</cx:pt>
          <cx:pt idx="339937">158</cx:pt>
          <cx:pt idx="339938">33</cx:pt>
          <cx:pt idx="339939">39</cx:pt>
          <cx:pt idx="339940">18</cx:pt>
          <cx:pt idx="339941">97</cx:pt>
          <cx:pt idx="339942">7</cx:pt>
          <cx:pt idx="339943">62</cx:pt>
          <cx:pt idx="339944">36</cx:pt>
          <cx:pt idx="339945">2</cx:pt>
          <cx:pt idx="339946">142</cx:pt>
          <cx:pt idx="339947">28</cx:pt>
          <cx:pt idx="339948">92</cx:pt>
          <cx:pt idx="339949">6</cx:pt>
          <cx:pt idx="339950">0</cx:pt>
          <cx:pt idx="339951">0</cx:pt>
          <cx:pt idx="339952">0</cx:pt>
          <cx:pt idx="339953">0</cx:pt>
          <cx:pt idx="339954">34</cx:pt>
          <cx:pt idx="339955">0</cx:pt>
          <cx:pt idx="339956">26</cx:pt>
          <cx:pt idx="339957">0</cx:pt>
          <cx:pt idx="339958">0</cx:pt>
          <cx:pt idx="339959">0</cx:pt>
          <cx:pt idx="339960">0</cx:pt>
          <cx:pt idx="339961">0</cx:pt>
          <cx:pt idx="339962">0</cx:pt>
          <cx:pt idx="339963">0</cx:pt>
          <cx:pt idx="339964">0</cx:pt>
          <cx:pt idx="339965">0</cx:pt>
          <cx:pt idx="339966">13</cx:pt>
          <cx:pt idx="339967">0</cx:pt>
          <cx:pt idx="339968">51</cx:pt>
          <cx:pt idx="339969">43</cx:pt>
          <cx:pt idx="339970">5</cx:pt>
          <cx:pt idx="339971">0</cx:pt>
          <cx:pt idx="339972">0</cx:pt>
          <cx:pt idx="339973">68</cx:pt>
          <cx:pt idx="339974">37</cx:pt>
          <cx:pt idx="339975">47</cx:pt>
          <cx:pt idx="339976">36</cx:pt>
          <cx:pt idx="339977">0</cx:pt>
          <cx:pt idx="339978">0</cx:pt>
          <cx:pt idx="339979">12</cx:pt>
          <cx:pt idx="339980">23</cx:pt>
          <cx:pt idx="339981">70</cx:pt>
          <cx:pt idx="339982">1</cx:pt>
          <cx:pt idx="339983">3</cx:pt>
          <cx:pt idx="339984">0</cx:pt>
          <cx:pt idx="339985">154</cx:pt>
          <cx:pt idx="339986">0</cx:pt>
          <cx:pt idx="339987">0</cx:pt>
          <cx:pt idx="339988">0</cx:pt>
          <cx:pt idx="339989">6</cx:pt>
          <cx:pt idx="339990">10</cx:pt>
          <cx:pt idx="339991">13</cx:pt>
          <cx:pt idx="339992">4</cx:pt>
          <cx:pt idx="339993">1</cx:pt>
          <cx:pt idx="339994">4</cx:pt>
          <cx:pt idx="339995">0</cx:pt>
          <cx:pt idx="339996">1</cx:pt>
          <cx:pt idx="339997">33</cx:pt>
          <cx:pt idx="339998">0</cx:pt>
          <cx:pt idx="339999">26</cx:pt>
          <cx:pt idx="340000">0</cx:pt>
          <cx:pt idx="340001">23</cx:pt>
          <cx:pt idx="340002">28</cx:pt>
          <cx:pt idx="340003">21</cx:pt>
          <cx:pt idx="340004">0</cx:pt>
          <cx:pt idx="340005">0</cx:pt>
          <cx:pt idx="340006">1</cx:pt>
          <cx:pt idx="340007">289</cx:pt>
          <cx:pt idx="340008">2</cx:pt>
          <cx:pt idx="340009">1</cx:pt>
          <cx:pt idx="340010">0</cx:pt>
          <cx:pt idx="340011">0</cx:pt>
          <cx:pt idx="340012">11</cx:pt>
          <cx:pt idx="340013">4</cx:pt>
          <cx:pt idx="340014">28</cx:pt>
          <cx:pt idx="340015">69</cx:pt>
          <cx:pt idx="340016">73</cx:pt>
          <cx:pt idx="340017">1</cx:pt>
          <cx:pt idx="340018">27</cx:pt>
          <cx:pt idx="340019">9</cx:pt>
          <cx:pt idx="340020">6</cx:pt>
          <cx:pt idx="340021">1</cx:pt>
          <cx:pt idx="340022">0</cx:pt>
          <cx:pt idx="340023">0</cx:pt>
          <cx:pt idx="340024">0</cx:pt>
          <cx:pt idx="340025">3</cx:pt>
          <cx:pt idx="340026">1</cx:pt>
          <cx:pt idx="340027">0</cx:pt>
          <cx:pt idx="340028">238</cx:pt>
          <cx:pt idx="340029">38</cx:pt>
          <cx:pt idx="340030">6</cx:pt>
          <cx:pt idx="340031">12</cx:pt>
          <cx:pt idx="340032">61</cx:pt>
          <cx:pt idx="340033">0</cx:pt>
          <cx:pt idx="340034">2</cx:pt>
          <cx:pt idx="340035">0</cx:pt>
          <cx:pt idx="340036">0</cx:pt>
          <cx:pt idx="340037">35</cx:pt>
          <cx:pt idx="340038">9</cx:pt>
          <cx:pt idx="340039">0</cx:pt>
          <cx:pt idx="340040">3</cx:pt>
          <cx:pt idx="340041">0</cx:pt>
          <cx:pt idx="340042">1</cx:pt>
          <cx:pt idx="340043">966</cx:pt>
          <cx:pt idx="340044">1</cx:pt>
          <cx:pt idx="340045">2</cx:pt>
          <cx:pt idx="340046">0</cx:pt>
          <cx:pt idx="340047">0</cx:pt>
          <cx:pt idx="340048">1</cx:pt>
          <cx:pt idx="340049">1</cx:pt>
          <cx:pt idx="340050">0</cx:pt>
          <cx:pt idx="340051">0</cx:pt>
          <cx:pt idx="340052">0</cx:pt>
          <cx:pt idx="340053">23</cx:pt>
          <cx:pt idx="340054">277</cx:pt>
          <cx:pt idx="340055">161</cx:pt>
          <cx:pt idx="340056">0</cx:pt>
          <cx:pt idx="340057">63</cx:pt>
          <cx:pt idx="340058">365</cx:pt>
          <cx:pt idx="340059">165</cx:pt>
          <cx:pt idx="340060">0</cx:pt>
          <cx:pt idx="340061">62</cx:pt>
          <cx:pt idx="340062">1</cx:pt>
          <cx:pt idx="340063">5</cx:pt>
          <cx:pt idx="340064">0</cx:pt>
          <cx:pt idx="340065">29</cx:pt>
          <cx:pt idx="340066">0</cx:pt>
          <cx:pt idx="340067">207</cx:pt>
          <cx:pt idx="340068">0</cx:pt>
          <cx:pt idx="340069">39</cx:pt>
          <cx:pt idx="340070">0</cx:pt>
          <cx:pt idx="340071">0</cx:pt>
          <cx:pt idx="340072">3</cx:pt>
          <cx:pt idx="340073">28</cx:pt>
          <cx:pt idx="340074">2</cx:pt>
          <cx:pt idx="340075">164</cx:pt>
          <cx:pt idx="340076">14</cx:pt>
          <cx:pt idx="340077">142</cx:pt>
          <cx:pt idx="340078">0</cx:pt>
          <cx:pt idx="340079">16</cx:pt>
          <cx:pt idx="340080">15</cx:pt>
          <cx:pt idx="340081">38</cx:pt>
          <cx:pt idx="340082">4</cx:pt>
          <cx:pt idx="340083">49</cx:pt>
          <cx:pt idx="340084">2</cx:pt>
          <cx:pt idx="340085">209</cx:pt>
          <cx:pt idx="340086">5</cx:pt>
          <cx:pt idx="340087">35</cx:pt>
          <cx:pt idx="340088">14</cx:pt>
          <cx:pt idx="340089">3</cx:pt>
          <cx:pt idx="340090">0</cx:pt>
          <cx:pt idx="340091">103</cx:pt>
          <cx:pt idx="340092">31</cx:pt>
          <cx:pt idx="340093">106</cx:pt>
          <cx:pt idx="340094">38</cx:pt>
          <cx:pt idx="340095">0</cx:pt>
          <cx:pt idx="340096">175</cx:pt>
          <cx:pt idx="340097">1</cx:pt>
          <cx:pt idx="340098">16</cx:pt>
          <cx:pt idx="340099">3</cx:pt>
          <cx:pt idx="340100">2</cx:pt>
          <cx:pt idx="340101">0</cx:pt>
          <cx:pt idx="340102">867</cx:pt>
          <cx:pt idx="340103">0</cx:pt>
          <cx:pt idx="340104">8</cx:pt>
          <cx:pt idx="340105">0</cx:pt>
          <cx:pt idx="340106">7</cx:pt>
          <cx:pt idx="340107">5</cx:pt>
          <cx:pt idx="340108">0</cx:pt>
          <cx:pt idx="340109">0</cx:pt>
          <cx:pt idx="340110">14</cx:pt>
          <cx:pt idx="340111">23</cx:pt>
          <cx:pt idx="340112">0</cx:pt>
          <cx:pt idx="340113">1</cx:pt>
          <cx:pt idx="340114">34</cx:pt>
          <cx:pt idx="340115">0</cx:pt>
          <cx:pt idx="340116">0</cx:pt>
          <cx:pt idx="340117">154</cx:pt>
          <cx:pt idx="340118">7</cx:pt>
          <cx:pt idx="340119">9</cx:pt>
          <cx:pt idx="340120">106</cx:pt>
          <cx:pt idx="340121">0</cx:pt>
          <cx:pt idx="340122">5</cx:pt>
          <cx:pt idx="340123">3</cx:pt>
          <cx:pt idx="340124">134</cx:pt>
          <cx:pt idx="340125">11</cx:pt>
          <cx:pt idx="340126">44</cx:pt>
          <cx:pt idx="340127">40</cx:pt>
          <cx:pt idx="340128">100</cx:pt>
          <cx:pt idx="340129">1</cx:pt>
          <cx:pt idx="340130">1</cx:pt>
          <cx:pt idx="340131">18</cx:pt>
          <cx:pt idx="340132">48</cx:pt>
          <cx:pt idx="340133">11</cx:pt>
          <cx:pt idx="340134">18</cx:pt>
          <cx:pt idx="340135">0</cx:pt>
          <cx:pt idx="340136">0</cx:pt>
          <cx:pt idx="340137">0</cx:pt>
          <cx:pt idx="340138">99</cx:pt>
          <cx:pt idx="340139">20</cx:pt>
          <cx:pt idx="340140">0</cx:pt>
          <cx:pt idx="340141">70</cx:pt>
          <cx:pt idx="340142">1</cx:pt>
          <cx:pt idx="340143">41</cx:pt>
          <cx:pt idx="340144">6</cx:pt>
          <cx:pt idx="340145">53</cx:pt>
          <cx:pt idx="340146">11</cx:pt>
          <cx:pt idx="340147">0</cx:pt>
          <cx:pt idx="340148">174</cx:pt>
          <cx:pt idx="340149">2</cx:pt>
          <cx:pt idx="340150">34</cx:pt>
          <cx:pt idx="340151">0</cx:pt>
          <cx:pt idx="340152">57</cx:pt>
          <cx:pt idx="340153">65</cx:pt>
          <cx:pt idx="340154">177</cx:pt>
          <cx:pt idx="340155">16</cx:pt>
          <cx:pt idx="340156">18</cx:pt>
          <cx:pt idx="340157">4</cx:pt>
          <cx:pt idx="340158">153</cx:pt>
          <cx:pt idx="340159">92</cx:pt>
          <cx:pt idx="340160">1</cx:pt>
          <cx:pt idx="340161">15</cx:pt>
          <cx:pt idx="340162">79</cx:pt>
          <cx:pt idx="340163">19</cx:pt>
          <cx:pt idx="340164">1</cx:pt>
          <cx:pt idx="340165">0</cx:pt>
          <cx:pt idx="340166">0</cx:pt>
          <cx:pt idx="340167">9</cx:pt>
          <cx:pt idx="340168">2</cx:pt>
          <cx:pt idx="340169">5</cx:pt>
          <cx:pt idx="340170">0</cx:pt>
          <cx:pt idx="340171">322</cx:pt>
          <cx:pt idx="340172">4</cx:pt>
          <cx:pt idx="340173">0</cx:pt>
          <cx:pt idx="340174">14</cx:pt>
          <cx:pt idx="340175">20</cx:pt>
          <cx:pt idx="340176">2</cx:pt>
          <cx:pt idx="340177">56</cx:pt>
          <cx:pt idx="340178">10</cx:pt>
          <cx:pt idx="340179">0</cx:pt>
          <cx:pt idx="340180">24</cx:pt>
          <cx:pt idx="340181">0</cx:pt>
          <cx:pt idx="340182">3</cx:pt>
          <cx:pt idx="340183">6</cx:pt>
          <cx:pt idx="340184">6</cx:pt>
          <cx:pt idx="340185">425</cx:pt>
          <cx:pt idx="340186">1</cx:pt>
          <cx:pt idx="340187">21</cx:pt>
          <cx:pt idx="340188">0</cx:pt>
          <cx:pt idx="340189">9</cx:pt>
          <cx:pt idx="340190">3</cx:pt>
          <cx:pt idx="340191">1</cx:pt>
          <cx:pt idx="340192">4</cx:pt>
          <cx:pt idx="340193">0</cx:pt>
          <cx:pt idx="340194">3</cx:pt>
          <cx:pt idx="340195">4</cx:pt>
          <cx:pt idx="340196">0</cx:pt>
          <cx:pt idx="340197">2</cx:pt>
          <cx:pt idx="340198">39</cx:pt>
          <cx:pt idx="340199">83</cx:pt>
          <cx:pt idx="340200">16</cx:pt>
          <cx:pt idx="340201">143</cx:pt>
          <cx:pt idx="340202">0</cx:pt>
          <cx:pt idx="340203">0</cx:pt>
          <cx:pt idx="340204">46</cx:pt>
          <cx:pt idx="340205">1</cx:pt>
          <cx:pt idx="340206">3</cx:pt>
          <cx:pt idx="340207">22</cx:pt>
          <cx:pt idx="340208">294</cx:pt>
          <cx:pt idx="340209">66</cx:pt>
          <cx:pt idx="340210">18</cx:pt>
          <cx:pt idx="340211">11</cx:pt>
          <cx:pt idx="340212">87</cx:pt>
          <cx:pt idx="340213">126</cx:pt>
          <cx:pt idx="340214">788</cx:pt>
          <cx:pt idx="340215">50</cx:pt>
          <cx:pt idx="340216">4</cx:pt>
          <cx:pt idx="340217">4</cx:pt>
          <cx:pt idx="340218">0</cx:pt>
          <cx:pt idx="340219">3</cx:pt>
          <cx:pt idx="340220">0</cx:pt>
          <cx:pt idx="340221">8</cx:pt>
          <cx:pt idx="340222">0</cx:pt>
          <cx:pt idx="340223">0</cx:pt>
          <cx:pt idx="340224">450</cx:pt>
          <cx:pt idx="340225">21</cx:pt>
          <cx:pt idx="340226">1</cx:pt>
          <cx:pt idx="340227">1</cx:pt>
          <cx:pt idx="340228">0</cx:pt>
          <cx:pt idx="340229">1</cx:pt>
          <cx:pt idx="340230">15</cx:pt>
          <cx:pt idx="340231">2</cx:pt>
          <cx:pt idx="340232">3</cx:pt>
          <cx:pt idx="340233">20</cx:pt>
          <cx:pt idx="340234">1</cx:pt>
          <cx:pt idx="340235">61</cx:pt>
          <cx:pt idx="340236">41</cx:pt>
          <cx:pt idx="340237">70</cx:pt>
          <cx:pt idx="340238">232</cx:pt>
          <cx:pt idx="340239">216</cx:pt>
          <cx:pt idx="340240">4</cx:pt>
          <cx:pt idx="340241">21</cx:pt>
          <cx:pt idx="340242">305</cx:pt>
          <cx:pt idx="340243">12</cx:pt>
          <cx:pt idx="340244">0</cx:pt>
          <cx:pt idx="340245">4</cx:pt>
          <cx:pt idx="340246">1</cx:pt>
          <cx:pt idx="340247">31</cx:pt>
          <cx:pt idx="340248">4</cx:pt>
          <cx:pt idx="340249">34</cx:pt>
          <cx:pt idx="340250">0</cx:pt>
          <cx:pt idx="340251">3</cx:pt>
          <cx:pt idx="340252">1</cx:pt>
          <cx:pt idx="340253">28</cx:pt>
          <cx:pt idx="340254">8</cx:pt>
          <cx:pt idx="340255">9</cx:pt>
          <cx:pt idx="340256">6</cx:pt>
          <cx:pt idx="340257">25</cx:pt>
          <cx:pt idx="340258">130</cx:pt>
          <cx:pt idx="340259">8</cx:pt>
          <cx:pt idx="340260">188</cx:pt>
          <cx:pt idx="340261">40</cx:pt>
          <cx:pt idx="340262">0</cx:pt>
          <cx:pt idx="340263">134</cx:pt>
          <cx:pt idx="340264">20</cx:pt>
          <cx:pt idx="340265">6</cx:pt>
          <cx:pt idx="340266">390</cx:pt>
          <cx:pt idx="340267">0</cx:pt>
          <cx:pt idx="340268">133</cx:pt>
          <cx:pt idx="340269">74</cx:pt>
          <cx:pt idx="340270">51</cx:pt>
          <cx:pt idx="340271">1</cx:pt>
          <cx:pt idx="340272">0</cx:pt>
          <cx:pt idx="340273">0</cx:pt>
          <cx:pt idx="340274">139</cx:pt>
          <cx:pt idx="340275">222</cx:pt>
          <cx:pt idx="340276">0</cx:pt>
          <cx:pt idx="340277">1</cx:pt>
          <cx:pt idx="340278">3</cx:pt>
          <cx:pt idx="340279">0</cx:pt>
          <cx:pt idx="340280">1</cx:pt>
          <cx:pt idx="340281">3</cx:pt>
          <cx:pt idx="340282">0</cx:pt>
          <cx:pt idx="340283">39</cx:pt>
          <cx:pt idx="340284">0</cx:pt>
          <cx:pt idx="340285">0</cx:pt>
          <cx:pt idx="340286">16</cx:pt>
          <cx:pt idx="340287">256</cx:pt>
          <cx:pt idx="340288">55</cx:pt>
          <cx:pt idx="340289">4</cx:pt>
          <cx:pt idx="340290">210</cx:pt>
          <cx:pt idx="340291">0</cx:pt>
          <cx:pt idx="340292">105</cx:pt>
          <cx:pt idx="340293">0</cx:pt>
          <cx:pt idx="340294">0</cx:pt>
          <cx:pt idx="340295">0</cx:pt>
          <cx:pt idx="340296">9</cx:pt>
          <cx:pt idx="340297">0</cx:pt>
          <cx:pt idx="340298">6</cx:pt>
          <cx:pt idx="340299">0</cx:pt>
          <cx:pt idx="340300">28</cx:pt>
          <cx:pt idx="340301">9</cx:pt>
          <cx:pt idx="340302">14</cx:pt>
          <cx:pt idx="340303">10</cx:pt>
          <cx:pt idx="340304">117</cx:pt>
          <cx:pt idx="340305">57</cx:pt>
          <cx:pt idx="340306">78</cx:pt>
          <cx:pt idx="340307">8</cx:pt>
          <cx:pt idx="340308">247</cx:pt>
          <cx:pt idx="340309">6</cx:pt>
          <cx:pt idx="340310">42</cx:pt>
          <cx:pt idx="340311">85</cx:pt>
          <cx:pt idx="340312">1</cx:pt>
          <cx:pt idx="340313">1</cx:pt>
          <cx:pt idx="340314">14</cx:pt>
          <cx:pt idx="340315">17</cx:pt>
          <cx:pt idx="340316">4</cx:pt>
          <cx:pt idx="340317">0</cx:pt>
          <cx:pt idx="340318">4</cx:pt>
          <cx:pt idx="340319">35</cx:pt>
          <cx:pt idx="340320">156</cx:pt>
          <cx:pt idx="340321">0</cx:pt>
          <cx:pt idx="340322">0</cx:pt>
          <cx:pt idx="340323">3</cx:pt>
          <cx:pt idx="340324">0</cx:pt>
          <cx:pt idx="340325">6</cx:pt>
          <cx:pt idx="340326">0</cx:pt>
          <cx:pt idx="340327">0</cx:pt>
          <cx:pt idx="340328">1</cx:pt>
          <cx:pt idx="340329">0</cx:pt>
          <cx:pt idx="340330">7</cx:pt>
          <cx:pt idx="340331">0</cx:pt>
          <cx:pt idx="340332">0</cx:pt>
          <cx:pt idx="340333">1</cx:pt>
          <cx:pt idx="340334">0</cx:pt>
          <cx:pt idx="340335">0</cx:pt>
          <cx:pt idx="340336">0</cx:pt>
          <cx:pt idx="340337">14</cx:pt>
          <cx:pt idx="340338">1</cx:pt>
          <cx:pt idx="340339">34</cx:pt>
          <cx:pt idx="340340">76</cx:pt>
          <cx:pt idx="340341">19</cx:pt>
          <cx:pt idx="340342">0</cx:pt>
          <cx:pt idx="340343">5</cx:pt>
          <cx:pt idx="340344">0</cx:pt>
          <cx:pt idx="340345">43</cx:pt>
          <cx:pt idx="340346">0</cx:pt>
          <cx:pt idx="340347">694</cx:pt>
          <cx:pt idx="340348">10</cx:pt>
          <cx:pt idx="340349">1</cx:pt>
          <cx:pt idx="340350">1</cx:pt>
          <cx:pt idx="340351">7</cx:pt>
          <cx:pt idx="340352">27</cx:pt>
          <cx:pt idx="340353">13</cx:pt>
          <cx:pt idx="340354">0</cx:pt>
          <cx:pt idx="340355">5</cx:pt>
          <cx:pt idx="340356">0</cx:pt>
          <cx:pt idx="340357">1</cx:pt>
          <cx:pt idx="340358">0</cx:pt>
          <cx:pt idx="340359">0</cx:pt>
          <cx:pt idx="340360">1</cx:pt>
          <cx:pt idx="340361">1</cx:pt>
          <cx:pt idx="340362">0</cx:pt>
          <cx:pt idx="340363">27</cx:pt>
          <cx:pt idx="340364">1</cx:pt>
          <cx:pt idx="340365">209</cx:pt>
          <cx:pt idx="340366">2</cx:pt>
          <cx:pt idx="340367">47</cx:pt>
          <cx:pt idx="340368">0</cx:pt>
          <cx:pt idx="340369">2</cx:pt>
          <cx:pt idx="340370">15</cx:pt>
          <cx:pt idx="340371">0</cx:pt>
          <cx:pt idx="340372">10</cx:pt>
          <cx:pt idx="340373">67</cx:pt>
          <cx:pt idx="340374">13</cx:pt>
          <cx:pt idx="340375">50</cx:pt>
          <cx:pt idx="340376">7</cx:pt>
          <cx:pt idx="340377">0</cx:pt>
          <cx:pt idx="340378">6</cx:pt>
          <cx:pt idx="340379">1</cx:pt>
          <cx:pt idx="340380">0</cx:pt>
          <cx:pt idx="340381">0</cx:pt>
          <cx:pt idx="340382">31</cx:pt>
          <cx:pt idx="340383">8</cx:pt>
          <cx:pt idx="340384">22</cx:pt>
          <cx:pt idx="340385">1</cx:pt>
          <cx:pt idx="340386">18</cx:pt>
          <cx:pt idx="340387">21</cx:pt>
          <cx:pt idx="340388">0</cx:pt>
          <cx:pt idx="340389">0</cx:pt>
          <cx:pt idx="340390">5</cx:pt>
          <cx:pt idx="340391">0</cx:pt>
          <cx:pt idx="340392">0</cx:pt>
          <cx:pt idx="340393">129</cx:pt>
          <cx:pt idx="340394">6</cx:pt>
          <cx:pt idx="340395">25</cx:pt>
          <cx:pt idx="340396">6</cx:pt>
          <cx:pt idx="340397">0</cx:pt>
          <cx:pt idx="340398">26</cx:pt>
          <cx:pt idx="340399">23</cx:pt>
          <cx:pt idx="340400">0</cx:pt>
          <cx:pt idx="340401">0</cx:pt>
          <cx:pt idx="340402">0</cx:pt>
          <cx:pt idx="340403">104</cx:pt>
          <cx:pt idx="340404">12</cx:pt>
          <cx:pt idx="340405">9</cx:pt>
          <cx:pt idx="340406">3</cx:pt>
          <cx:pt idx="340407">34</cx:pt>
          <cx:pt idx="340408">99</cx:pt>
          <cx:pt idx="340409">3</cx:pt>
          <cx:pt idx="340410">26</cx:pt>
          <cx:pt idx="340411">134</cx:pt>
          <cx:pt idx="340412">10</cx:pt>
          <cx:pt idx="340413">0</cx:pt>
          <cx:pt idx="340414">1</cx:pt>
          <cx:pt idx="340415">41</cx:pt>
          <cx:pt idx="340416">29</cx:pt>
          <cx:pt idx="340417">7</cx:pt>
          <cx:pt idx="340418">21</cx:pt>
          <cx:pt idx="340419">78</cx:pt>
          <cx:pt idx="340420">572</cx:pt>
          <cx:pt idx="340421">126</cx:pt>
          <cx:pt idx="340422">0</cx:pt>
          <cx:pt idx="340423">11</cx:pt>
          <cx:pt idx="340424">0</cx:pt>
          <cx:pt idx="340425">7</cx:pt>
          <cx:pt idx="340426">92</cx:pt>
          <cx:pt idx="340427">0</cx:pt>
          <cx:pt idx="340428">656</cx:pt>
          <cx:pt idx="340429">4</cx:pt>
          <cx:pt idx="340430">0</cx:pt>
          <cx:pt idx="340431">9</cx:pt>
          <cx:pt idx="340432">74</cx:pt>
          <cx:pt idx="340433">5</cx:pt>
          <cx:pt idx="340434">0</cx:pt>
          <cx:pt idx="340435">0</cx:pt>
          <cx:pt idx="340436">0</cx:pt>
          <cx:pt idx="340437">1</cx:pt>
          <cx:pt idx="340438">0</cx:pt>
          <cx:pt idx="340439">7</cx:pt>
          <cx:pt idx="340440">0</cx:pt>
          <cx:pt idx="340441">5</cx:pt>
          <cx:pt idx="340442">0</cx:pt>
          <cx:pt idx="340443">6</cx:pt>
          <cx:pt idx="340444">6</cx:pt>
          <cx:pt idx="340445">188</cx:pt>
          <cx:pt idx="340446">176</cx:pt>
          <cx:pt idx="340447">12</cx:pt>
          <cx:pt idx="340448">2</cx:pt>
          <cx:pt idx="340449">97</cx:pt>
          <cx:pt idx="340450">49</cx:pt>
          <cx:pt idx="340451">1</cx:pt>
          <cx:pt idx="340452">36</cx:pt>
          <cx:pt idx="340453">22</cx:pt>
          <cx:pt idx="340454">47</cx:pt>
          <cx:pt idx="340455">1</cx:pt>
          <cx:pt idx="340456">24</cx:pt>
          <cx:pt idx="340457">1</cx:pt>
          <cx:pt idx="340458">3</cx:pt>
          <cx:pt idx="340459">0</cx:pt>
          <cx:pt idx="340460">68</cx:pt>
          <cx:pt idx="340461">17</cx:pt>
          <cx:pt idx="340462">126</cx:pt>
          <cx:pt idx="340463">0</cx:pt>
          <cx:pt idx="340464">0</cx:pt>
          <cx:pt idx="340465">0</cx:pt>
          <cx:pt idx="340466">9</cx:pt>
          <cx:pt idx="340467">2</cx:pt>
          <cx:pt idx="340468">0</cx:pt>
          <cx:pt idx="340469">76</cx:pt>
          <cx:pt idx="340470">12</cx:pt>
          <cx:pt idx="340471">14</cx:pt>
          <cx:pt idx="340472">21</cx:pt>
          <cx:pt idx="340473">0</cx:pt>
          <cx:pt idx="340474">4</cx:pt>
          <cx:pt idx="340475">3</cx:pt>
          <cx:pt idx="340476">7</cx:pt>
          <cx:pt idx="340477">11</cx:pt>
          <cx:pt idx="340478">0</cx:pt>
          <cx:pt idx="340479">21</cx:pt>
          <cx:pt idx="340480">0</cx:pt>
          <cx:pt idx="340481">62</cx:pt>
          <cx:pt idx="340482">0</cx:pt>
          <cx:pt idx="340483">34</cx:pt>
          <cx:pt idx="340484">0</cx:pt>
          <cx:pt idx="340485">36</cx:pt>
          <cx:pt idx="340486">22</cx:pt>
          <cx:pt idx="340487">841</cx:pt>
          <cx:pt idx="340488">0</cx:pt>
          <cx:pt idx="340489">127</cx:pt>
          <cx:pt idx="340490">0</cx:pt>
          <cx:pt idx="340491">14</cx:pt>
          <cx:pt idx="340492">29</cx:pt>
          <cx:pt idx="340493">1</cx:pt>
          <cx:pt idx="340494">339</cx:pt>
          <cx:pt idx="340495">0</cx:pt>
          <cx:pt idx="340496">1</cx:pt>
          <cx:pt idx="340497">0</cx:pt>
          <cx:pt idx="340498">0</cx:pt>
          <cx:pt idx="340499">99</cx:pt>
          <cx:pt idx="340500">15</cx:pt>
          <cx:pt idx="340501">280</cx:pt>
          <cx:pt idx="340502">0</cx:pt>
          <cx:pt idx="340503">0</cx:pt>
          <cx:pt idx="340504">3</cx:pt>
          <cx:pt idx="340505">0</cx:pt>
          <cx:pt idx="340506">118</cx:pt>
          <cx:pt idx="340507">50</cx:pt>
          <cx:pt idx="340508">0</cx:pt>
          <cx:pt idx="340509">41</cx:pt>
          <cx:pt idx="340510">0</cx:pt>
          <cx:pt idx="340511">1</cx:pt>
          <cx:pt idx="340512">4</cx:pt>
          <cx:pt idx="340513">1</cx:pt>
          <cx:pt idx="340514">19</cx:pt>
          <cx:pt idx="340515">1</cx:pt>
          <cx:pt idx="340516">47</cx:pt>
          <cx:pt idx="340517">84</cx:pt>
          <cx:pt idx="340518">1</cx:pt>
          <cx:pt idx="340519">21</cx:pt>
          <cx:pt idx="340520">0</cx:pt>
          <cx:pt idx="340521">0</cx:pt>
          <cx:pt idx="340522">0</cx:pt>
          <cx:pt idx="340523">0</cx:pt>
          <cx:pt idx="340524">0</cx:pt>
          <cx:pt idx="340525">14</cx:pt>
          <cx:pt idx="340526">0</cx:pt>
          <cx:pt idx="340527">0</cx:pt>
          <cx:pt idx="340528">3</cx:pt>
          <cx:pt idx="340529">43</cx:pt>
          <cx:pt idx="340530">49</cx:pt>
          <cx:pt idx="340531">0</cx:pt>
          <cx:pt idx="340532">336</cx:pt>
          <cx:pt idx="340533">0</cx:pt>
          <cx:pt idx="340534">42</cx:pt>
          <cx:pt idx="340535">9</cx:pt>
          <cx:pt idx="340536">46</cx:pt>
          <cx:pt idx="340537">16</cx:pt>
          <cx:pt idx="340538">69</cx:pt>
          <cx:pt idx="340539">7</cx:pt>
          <cx:pt idx="340540">0</cx:pt>
          <cx:pt idx="340541">0</cx:pt>
          <cx:pt idx="340542">10</cx:pt>
          <cx:pt idx="340543">7</cx:pt>
          <cx:pt idx="340544">0</cx:pt>
          <cx:pt idx="340545">0</cx:pt>
          <cx:pt idx="340546">0</cx:pt>
          <cx:pt idx="340547">1</cx:pt>
          <cx:pt idx="340548">26</cx:pt>
          <cx:pt idx="340549">25</cx:pt>
          <cx:pt idx="340550">1</cx:pt>
          <cx:pt idx="340551">21</cx:pt>
          <cx:pt idx="340552">21</cx:pt>
          <cx:pt idx="340553">47</cx:pt>
          <cx:pt idx="340554">28</cx:pt>
          <cx:pt idx="340555">0</cx:pt>
          <cx:pt idx="340556">0</cx:pt>
          <cx:pt idx="340557">0</cx:pt>
          <cx:pt idx="340558">4</cx:pt>
          <cx:pt idx="340559">0</cx:pt>
          <cx:pt idx="340560">0</cx:pt>
          <cx:pt idx="340561">0</cx:pt>
          <cx:pt idx="340562">0</cx:pt>
          <cx:pt idx="340563">0</cx:pt>
          <cx:pt idx="340564">1</cx:pt>
          <cx:pt idx="340565">0</cx:pt>
          <cx:pt idx="340566">0</cx:pt>
          <cx:pt idx="340567">0</cx:pt>
          <cx:pt idx="340568">120</cx:pt>
          <cx:pt idx="340569">0</cx:pt>
          <cx:pt idx="340570">0</cx:pt>
          <cx:pt idx="340571">0</cx:pt>
          <cx:pt idx="340572">1</cx:pt>
          <cx:pt idx="340573">0</cx:pt>
          <cx:pt idx="340574">30</cx:pt>
          <cx:pt idx="340575">131</cx:pt>
          <cx:pt idx="340576">17</cx:pt>
          <cx:pt idx="340577">64</cx:pt>
          <cx:pt idx="340578">1</cx:pt>
          <cx:pt idx="340579">0</cx:pt>
          <cx:pt idx="340580">14</cx:pt>
          <cx:pt idx="340581">77</cx:pt>
          <cx:pt idx="340582">0</cx:pt>
          <cx:pt idx="340583">417</cx:pt>
          <cx:pt idx="340584">238</cx:pt>
          <cx:pt idx="340585">7</cx:pt>
          <cx:pt idx="340586">14</cx:pt>
          <cx:pt idx="340587">1</cx:pt>
          <cx:pt idx="340588">27</cx:pt>
          <cx:pt idx="340589">24</cx:pt>
          <cx:pt idx="340590">216</cx:pt>
          <cx:pt idx="340591">41</cx:pt>
          <cx:pt idx="340592">9</cx:pt>
          <cx:pt idx="340593">1</cx:pt>
          <cx:pt idx="340594">34</cx:pt>
          <cx:pt idx="340595">33</cx:pt>
          <cx:pt idx="340596">47</cx:pt>
          <cx:pt idx="340597">532</cx:pt>
          <cx:pt idx="340598">146</cx:pt>
          <cx:pt idx="340599">129</cx:pt>
          <cx:pt idx="340600">15</cx:pt>
          <cx:pt idx="340601">0</cx:pt>
          <cx:pt idx="340602">0</cx:pt>
          <cx:pt idx="340603">448</cx:pt>
          <cx:pt idx="340604">99</cx:pt>
          <cx:pt idx="340605">0</cx:pt>
          <cx:pt idx="340606">0</cx:pt>
          <cx:pt idx="340607">21</cx:pt>
          <cx:pt idx="340608">2</cx:pt>
          <cx:pt idx="340609">0</cx:pt>
          <cx:pt idx="340610">14</cx:pt>
          <cx:pt idx="340611">7</cx:pt>
          <cx:pt idx="340612">9</cx:pt>
          <cx:pt idx="340613">0</cx:pt>
          <cx:pt idx="340614">0</cx:pt>
          <cx:pt idx="340615">1</cx:pt>
          <cx:pt idx="340616">34</cx:pt>
          <cx:pt idx="340617">60</cx:pt>
          <cx:pt idx="340618">5</cx:pt>
          <cx:pt idx="340619">1</cx:pt>
          <cx:pt idx="340620">54</cx:pt>
          <cx:pt idx="340621">22</cx:pt>
          <cx:pt idx="340622">209</cx:pt>
          <cx:pt idx="340623">0</cx:pt>
          <cx:pt idx="340624">0</cx:pt>
          <cx:pt idx="340625">35</cx:pt>
          <cx:pt idx="340626">12</cx:pt>
          <cx:pt idx="340627">76</cx:pt>
          <cx:pt idx="340628">5</cx:pt>
          <cx:pt idx="340629">185</cx:pt>
          <cx:pt idx="340630">3</cx:pt>
          <cx:pt idx="340631">0</cx:pt>
          <cx:pt idx="340632">46</cx:pt>
          <cx:pt idx="340633">0</cx:pt>
          <cx:pt idx="340634">2</cx:pt>
          <cx:pt idx="340635">8</cx:pt>
          <cx:pt idx="340636">48</cx:pt>
          <cx:pt idx="340637">0</cx:pt>
          <cx:pt idx="340638">1</cx:pt>
          <cx:pt idx="340639">1</cx:pt>
          <cx:pt idx="340640">3</cx:pt>
          <cx:pt idx="340641">0</cx:pt>
          <cx:pt idx="340642">0</cx:pt>
          <cx:pt idx="340643">10</cx:pt>
          <cx:pt idx="340644">140</cx:pt>
          <cx:pt idx="340645">64</cx:pt>
          <cx:pt idx="340646">6</cx:pt>
          <cx:pt idx="340647">2</cx:pt>
          <cx:pt idx="340648">24</cx:pt>
          <cx:pt idx="340649">0</cx:pt>
          <cx:pt idx="340650">0</cx:pt>
          <cx:pt idx="340651">2</cx:pt>
          <cx:pt idx="340652">15</cx:pt>
          <cx:pt idx="340653">0</cx:pt>
          <cx:pt idx="340654">2</cx:pt>
          <cx:pt idx="340655">1</cx:pt>
          <cx:pt idx="340656">39</cx:pt>
          <cx:pt idx="340657">34</cx:pt>
          <cx:pt idx="340658">25</cx:pt>
          <cx:pt idx="340659">122</cx:pt>
          <cx:pt idx="340660">242</cx:pt>
          <cx:pt idx="340661">4</cx:pt>
          <cx:pt idx="340662">48</cx:pt>
          <cx:pt idx="340663">12</cx:pt>
          <cx:pt idx="340664">163</cx:pt>
          <cx:pt idx="340665">0</cx:pt>
          <cx:pt idx="340666">0</cx:pt>
          <cx:pt idx="340667">0</cx:pt>
          <cx:pt idx="340668">1</cx:pt>
          <cx:pt idx="340669">0</cx:pt>
          <cx:pt idx="340670">1</cx:pt>
          <cx:pt idx="340671">18</cx:pt>
          <cx:pt idx="340672">1</cx:pt>
          <cx:pt idx="340673">338</cx:pt>
          <cx:pt idx="340674">32</cx:pt>
          <cx:pt idx="340675">0</cx:pt>
          <cx:pt idx="340676">45</cx:pt>
          <cx:pt idx="340677">22</cx:pt>
          <cx:pt idx="340678">0</cx:pt>
          <cx:pt idx="340679">15</cx:pt>
          <cx:pt idx="340680">7</cx:pt>
          <cx:pt idx="340681">7</cx:pt>
          <cx:pt idx="340682">0</cx:pt>
          <cx:pt idx="340683">3</cx:pt>
          <cx:pt idx="340684">18</cx:pt>
          <cx:pt idx="340685">1</cx:pt>
          <cx:pt idx="340686">0</cx:pt>
          <cx:pt idx="340687">398</cx:pt>
          <cx:pt idx="340688">239</cx:pt>
          <cx:pt idx="340689">229</cx:pt>
          <cx:pt idx="340690">14</cx:pt>
          <cx:pt idx="340691">222</cx:pt>
          <cx:pt idx="340692">0</cx:pt>
          <cx:pt idx="340693">59</cx:pt>
          <cx:pt idx="340694">0</cx:pt>
          <cx:pt idx="340695">12</cx:pt>
          <cx:pt idx="340696">0</cx:pt>
          <cx:pt idx="340697">0</cx:pt>
          <cx:pt idx="340698">0</cx:pt>
          <cx:pt idx="340699">1</cx:pt>
          <cx:pt idx="340700">0</cx:pt>
          <cx:pt idx="340701">54</cx:pt>
          <cx:pt idx="340702">0</cx:pt>
          <cx:pt idx="340703">1</cx:pt>
          <cx:pt idx="340704">0</cx:pt>
          <cx:pt idx="340705">0</cx:pt>
          <cx:pt idx="340706">0</cx:pt>
          <cx:pt idx="340707">0</cx:pt>
          <cx:pt idx="340708">104</cx:pt>
          <cx:pt idx="340709">4</cx:pt>
          <cx:pt idx="340710">272</cx:pt>
          <cx:pt idx="340711">0</cx:pt>
          <cx:pt idx="340712">21</cx:pt>
          <cx:pt idx="340713">0</cx:pt>
          <cx:pt idx="340714">84</cx:pt>
          <cx:pt idx="340715">1</cx:pt>
          <cx:pt idx="340716">7</cx:pt>
          <cx:pt idx="340717">72</cx:pt>
          <cx:pt idx="340718">29</cx:pt>
          <cx:pt idx="340719">5</cx:pt>
          <cx:pt idx="340720">0</cx:pt>
          <cx:pt idx="340721">0</cx:pt>
          <cx:pt idx="340722">0</cx:pt>
          <cx:pt idx="340723">0</cx:pt>
          <cx:pt idx="340724">293</cx:pt>
          <cx:pt idx="340725">34</cx:pt>
          <cx:pt idx="340726">78</cx:pt>
          <cx:pt idx="340727">0</cx:pt>
          <cx:pt idx="340728">13</cx:pt>
          <cx:pt idx="340729">14</cx:pt>
          <cx:pt idx="340730">6</cx:pt>
          <cx:pt idx="340731">9</cx:pt>
          <cx:pt idx="340732">2</cx:pt>
          <cx:pt idx="340733">213</cx:pt>
          <cx:pt idx="340734">3</cx:pt>
          <cx:pt idx="340735">1</cx:pt>
          <cx:pt idx="340736">19</cx:pt>
          <cx:pt idx="340737">182</cx:pt>
          <cx:pt idx="340738">22</cx:pt>
          <cx:pt idx="340739">5</cx:pt>
          <cx:pt idx="340740">2</cx:pt>
          <cx:pt idx="340741">13</cx:pt>
          <cx:pt idx="340742">0</cx:pt>
          <cx:pt idx="340743">8</cx:pt>
          <cx:pt idx="340744">0</cx:pt>
          <cx:pt idx="340745">69</cx:pt>
          <cx:pt idx="340746">0</cx:pt>
          <cx:pt idx="340747">0</cx:pt>
          <cx:pt idx="340748">48</cx:pt>
          <cx:pt idx="340749">58</cx:pt>
          <cx:pt idx="340750">13</cx:pt>
          <cx:pt idx="340751">30</cx:pt>
          <cx:pt idx="340752">36</cx:pt>
          <cx:pt idx="340753">299</cx:pt>
          <cx:pt idx="340754">21</cx:pt>
          <cx:pt idx="340755">0</cx:pt>
          <cx:pt idx="340756">51</cx:pt>
          <cx:pt idx="340757">0</cx:pt>
          <cx:pt idx="340758">38</cx:pt>
          <cx:pt idx="340759">26</cx:pt>
          <cx:pt idx="340760">273</cx:pt>
          <cx:pt idx="340761">25</cx:pt>
          <cx:pt idx="340762">77</cx:pt>
          <cx:pt idx="340763">1</cx:pt>
          <cx:pt idx="340764">142</cx:pt>
          <cx:pt idx="340765">8</cx:pt>
          <cx:pt idx="340766">14</cx:pt>
          <cx:pt idx="340767">338</cx:pt>
          <cx:pt idx="340768">19</cx:pt>
          <cx:pt idx="340769">1</cx:pt>
          <cx:pt idx="340770">83</cx:pt>
          <cx:pt idx="340771">0</cx:pt>
          <cx:pt idx="340772">1</cx:pt>
          <cx:pt idx="340773">27</cx:pt>
          <cx:pt idx="340774">75</cx:pt>
          <cx:pt idx="340775">0</cx:pt>
          <cx:pt idx="340776">0</cx:pt>
          <cx:pt idx="340777">6</cx:pt>
          <cx:pt idx="340778">2</cx:pt>
          <cx:pt idx="340779">1</cx:pt>
          <cx:pt idx="340780">17</cx:pt>
          <cx:pt idx="340781">98</cx:pt>
          <cx:pt idx="340782">14</cx:pt>
          <cx:pt idx="340783">82</cx:pt>
          <cx:pt idx="340784">9</cx:pt>
          <cx:pt idx="340785">15</cx:pt>
          <cx:pt idx="340786">7</cx:pt>
          <cx:pt idx="340787">0</cx:pt>
          <cx:pt idx="340788">5</cx:pt>
          <cx:pt idx="340789">41</cx:pt>
          <cx:pt idx="340790">0</cx:pt>
          <cx:pt idx="340791">4</cx:pt>
          <cx:pt idx="340792">0</cx:pt>
          <cx:pt idx="340793">119</cx:pt>
          <cx:pt idx="340794">0</cx:pt>
          <cx:pt idx="340795">0</cx:pt>
          <cx:pt idx="340796">1</cx:pt>
          <cx:pt idx="340797">6</cx:pt>
          <cx:pt idx="340798">6</cx:pt>
          <cx:pt idx="340799">35</cx:pt>
          <cx:pt idx="340800">4</cx:pt>
          <cx:pt idx="340801">4</cx:pt>
          <cx:pt idx="340802">17</cx:pt>
          <cx:pt idx="340803">58</cx:pt>
          <cx:pt idx="340804">0</cx:pt>
          <cx:pt idx="340805">1</cx:pt>
          <cx:pt idx="340806">1</cx:pt>
          <cx:pt idx="340807">0</cx:pt>
          <cx:pt idx="340808">0</cx:pt>
          <cx:pt idx="340809">0</cx:pt>
          <cx:pt idx="340810">0</cx:pt>
          <cx:pt idx="340811">0</cx:pt>
          <cx:pt idx="340812">0</cx:pt>
          <cx:pt idx="340813">0</cx:pt>
          <cx:pt idx="340814">169</cx:pt>
          <cx:pt idx="340815">21</cx:pt>
          <cx:pt idx="340816">69</cx:pt>
          <cx:pt idx="340817">206</cx:pt>
          <cx:pt idx="340818">37</cx:pt>
          <cx:pt idx="340819">55</cx:pt>
          <cx:pt idx="340820">0</cx:pt>
          <cx:pt idx="340821">26</cx:pt>
          <cx:pt idx="340822">13</cx:pt>
          <cx:pt idx="340823">8</cx:pt>
          <cx:pt idx="340824">11</cx:pt>
          <cx:pt idx="340825">4</cx:pt>
          <cx:pt idx="340826">1</cx:pt>
          <cx:pt idx="340827">134</cx:pt>
          <cx:pt idx="340828">0</cx:pt>
          <cx:pt idx="340829">5</cx:pt>
          <cx:pt idx="340830">1</cx:pt>
          <cx:pt idx="340831">0</cx:pt>
          <cx:pt idx="340832">1</cx:pt>
          <cx:pt idx="340833">315</cx:pt>
          <cx:pt idx="340834">0</cx:pt>
          <cx:pt idx="340835">28</cx:pt>
          <cx:pt idx="340836">0</cx:pt>
          <cx:pt idx="340837">6</cx:pt>
          <cx:pt idx="340838">0</cx:pt>
          <cx:pt idx="340839">2</cx:pt>
          <cx:pt idx="340840">6</cx:pt>
          <cx:pt idx="340841">24</cx:pt>
          <cx:pt idx="340842">3</cx:pt>
          <cx:pt idx="340843">0</cx:pt>
          <cx:pt idx="340844">14</cx:pt>
          <cx:pt idx="340845">19</cx:pt>
          <cx:pt idx="340846">5</cx:pt>
          <cx:pt idx="340847">3</cx:pt>
          <cx:pt idx="340848">79</cx:pt>
          <cx:pt idx="340849">0</cx:pt>
          <cx:pt idx="340850">1</cx:pt>
          <cx:pt idx="340851">0</cx:pt>
          <cx:pt idx="340852">45</cx:pt>
          <cx:pt idx="340853">24</cx:pt>
          <cx:pt idx="340854">6</cx:pt>
          <cx:pt idx="340855">5</cx:pt>
          <cx:pt idx="340856">0</cx:pt>
          <cx:pt idx="340857">9</cx:pt>
          <cx:pt idx="340858">0</cx:pt>
          <cx:pt idx="340859">0</cx:pt>
          <cx:pt idx="340860">1</cx:pt>
          <cx:pt idx="340861">4</cx:pt>
          <cx:pt idx="340862">15</cx:pt>
          <cx:pt idx="340863">6</cx:pt>
          <cx:pt idx="340864">279</cx:pt>
          <cx:pt idx="340865">85</cx:pt>
          <cx:pt idx="340866">0</cx:pt>
          <cx:pt idx="340867">0</cx:pt>
          <cx:pt idx="340868">1</cx:pt>
          <cx:pt idx="340869">6</cx:pt>
          <cx:pt idx="340870">69</cx:pt>
          <cx:pt idx="340871">118</cx:pt>
          <cx:pt idx="340872">6</cx:pt>
          <cx:pt idx="340873">39</cx:pt>
          <cx:pt idx="340874">6</cx:pt>
          <cx:pt idx="340875">0</cx:pt>
          <cx:pt idx="340876">21</cx:pt>
          <cx:pt idx="340877">30</cx:pt>
          <cx:pt idx="340878">11</cx:pt>
          <cx:pt idx="340879">7</cx:pt>
          <cx:pt idx="340880">245</cx:pt>
          <cx:pt idx="340881">0</cx:pt>
          <cx:pt idx="340882">266</cx:pt>
          <cx:pt idx="340883">1</cx:pt>
          <cx:pt idx="340884">0</cx:pt>
          <cx:pt idx="340885">0</cx:pt>
          <cx:pt idx="340886">129</cx:pt>
          <cx:pt idx="340887">46</cx:pt>
          <cx:pt idx="340888">8</cx:pt>
          <cx:pt idx="340889">8</cx:pt>
          <cx:pt idx="340890">0</cx:pt>
          <cx:pt idx="340891">15</cx:pt>
          <cx:pt idx="340892">82</cx:pt>
          <cx:pt idx="340893">3</cx:pt>
          <cx:pt idx="340894">0</cx:pt>
          <cx:pt idx="340895">7</cx:pt>
          <cx:pt idx="340896">59</cx:pt>
          <cx:pt idx="340897">0</cx:pt>
          <cx:pt idx="340898">23</cx:pt>
          <cx:pt idx="340899">68</cx:pt>
          <cx:pt idx="340900">0</cx:pt>
          <cx:pt idx="340901">0</cx:pt>
          <cx:pt idx="340902">1</cx:pt>
          <cx:pt idx="340903">191</cx:pt>
          <cx:pt idx="340904">8</cx:pt>
          <cx:pt idx="340905">1</cx:pt>
          <cx:pt idx="340906">36</cx:pt>
          <cx:pt idx="340907">7</cx:pt>
          <cx:pt idx="340908">11</cx:pt>
          <cx:pt idx="340909">29</cx:pt>
          <cx:pt idx="340910">0</cx:pt>
          <cx:pt idx="340911">4</cx:pt>
          <cx:pt idx="340912">14</cx:pt>
          <cx:pt idx="340913">14</cx:pt>
          <cx:pt idx="340914">7</cx:pt>
          <cx:pt idx="340915">97</cx:pt>
          <cx:pt idx="340916">21</cx:pt>
          <cx:pt idx="340917">76</cx:pt>
          <cx:pt idx="340918">88</cx:pt>
          <cx:pt idx="340919">17</cx:pt>
          <cx:pt idx="340920">33</cx:pt>
          <cx:pt idx="340921">9</cx:pt>
          <cx:pt idx="340922">71</cx:pt>
          <cx:pt idx="340923">10</cx:pt>
          <cx:pt idx="340924">0</cx:pt>
          <cx:pt idx="340925">21</cx:pt>
          <cx:pt idx="340926">0</cx:pt>
          <cx:pt idx="340927">50</cx:pt>
          <cx:pt idx="340928">0</cx:pt>
          <cx:pt idx="340929">17</cx:pt>
          <cx:pt idx="340930">333</cx:pt>
          <cx:pt idx="340931">1</cx:pt>
          <cx:pt idx="340932">6</cx:pt>
          <cx:pt idx="340933">8</cx:pt>
          <cx:pt idx="340934">0</cx:pt>
          <cx:pt idx="340935">12</cx:pt>
          <cx:pt idx="340936">10</cx:pt>
          <cx:pt idx="340937">2</cx:pt>
          <cx:pt idx="340938">0</cx:pt>
          <cx:pt idx="340939">2</cx:pt>
          <cx:pt idx="340940">1</cx:pt>
          <cx:pt idx="340941">6</cx:pt>
          <cx:pt idx="340942">0</cx:pt>
          <cx:pt idx="340943">0</cx:pt>
          <cx:pt idx="340944">0</cx:pt>
          <cx:pt idx="340945">1</cx:pt>
          <cx:pt idx="340946">9</cx:pt>
          <cx:pt idx="340947">1</cx:pt>
          <cx:pt idx="340948">0</cx:pt>
          <cx:pt idx="340949">78</cx:pt>
          <cx:pt idx="340950">3</cx:pt>
          <cx:pt idx="340951">206</cx:pt>
          <cx:pt idx="340952">36</cx:pt>
          <cx:pt idx="340953">1</cx:pt>
          <cx:pt idx="340954">0</cx:pt>
          <cx:pt idx="340955">14</cx:pt>
          <cx:pt idx="340956">2</cx:pt>
          <cx:pt idx="340957">1</cx:pt>
          <cx:pt idx="340958">114</cx:pt>
          <cx:pt idx="340959">1</cx:pt>
          <cx:pt idx="340960">2</cx:pt>
          <cx:pt idx="340961">16</cx:pt>
          <cx:pt idx="340962">62</cx:pt>
          <cx:pt idx="340963">0</cx:pt>
          <cx:pt idx="340964">0</cx:pt>
          <cx:pt idx="340965">381</cx:pt>
          <cx:pt idx="340966">35</cx:pt>
          <cx:pt idx="340967">0</cx:pt>
          <cx:pt idx="340968">12</cx:pt>
          <cx:pt idx="340969">398</cx:pt>
          <cx:pt idx="340970">2</cx:pt>
          <cx:pt idx="340971">0</cx:pt>
          <cx:pt idx="340972">1</cx:pt>
          <cx:pt idx="340973">22</cx:pt>
          <cx:pt idx="340974">13</cx:pt>
          <cx:pt idx="340975">0</cx:pt>
          <cx:pt idx="340976">0</cx:pt>
          <cx:pt idx="340977">165</cx:pt>
          <cx:pt idx="340978">4</cx:pt>
          <cx:pt idx="340979">0</cx:pt>
          <cx:pt idx="340980">0</cx:pt>
          <cx:pt idx="340981">46</cx:pt>
          <cx:pt idx="340982">1</cx:pt>
          <cx:pt idx="340983">3</cx:pt>
          <cx:pt idx="340984">92</cx:pt>
          <cx:pt idx="340985">123</cx:pt>
          <cx:pt idx="340986">246</cx:pt>
          <cx:pt idx="340987">5</cx:pt>
          <cx:pt idx="340988">7</cx:pt>
          <cx:pt idx="340989">88</cx:pt>
          <cx:pt idx="340990">87</cx:pt>
          <cx:pt idx="340991">0</cx:pt>
          <cx:pt idx="340992">1</cx:pt>
          <cx:pt idx="340993">1</cx:pt>
          <cx:pt idx="340994">1</cx:pt>
          <cx:pt idx="340995">10</cx:pt>
          <cx:pt idx="340996">0</cx:pt>
          <cx:pt idx="340997">87</cx:pt>
          <cx:pt idx="340998">15</cx:pt>
          <cx:pt idx="340999">1</cx:pt>
          <cx:pt idx="341000">1</cx:pt>
          <cx:pt idx="341001">0</cx:pt>
          <cx:pt idx="341002">4</cx:pt>
          <cx:pt idx="341003">340</cx:pt>
          <cx:pt idx="341004">0</cx:pt>
          <cx:pt idx="341005">0</cx:pt>
          <cx:pt idx="341006">0</cx:pt>
          <cx:pt idx="341007">0</cx:pt>
          <cx:pt idx="341008">11</cx:pt>
          <cx:pt idx="341009">120</cx:pt>
          <cx:pt idx="341010">34</cx:pt>
          <cx:pt idx="341011">0</cx:pt>
          <cx:pt idx="341012">23</cx:pt>
          <cx:pt idx="341013">48</cx:pt>
          <cx:pt idx="341014">3</cx:pt>
          <cx:pt idx="341015">36</cx:pt>
          <cx:pt idx="341016">2</cx:pt>
          <cx:pt idx="341017">64</cx:pt>
          <cx:pt idx="341018">1</cx:pt>
          <cx:pt idx="341019">86</cx:pt>
          <cx:pt idx="341020">147</cx:pt>
          <cx:pt idx="341021">50</cx:pt>
          <cx:pt idx="341022">1</cx:pt>
          <cx:pt idx="341023">1</cx:pt>
          <cx:pt idx="341024">3</cx:pt>
          <cx:pt idx="341025">3</cx:pt>
          <cx:pt idx="341026">0</cx:pt>
          <cx:pt idx="341027">1</cx:pt>
          <cx:pt idx="341028">0</cx:pt>
          <cx:pt idx="341029">0</cx:pt>
          <cx:pt idx="341030">17</cx:pt>
          <cx:pt idx="341031">6</cx:pt>
          <cx:pt idx="341032">4</cx:pt>
          <cx:pt idx="341033">151</cx:pt>
          <cx:pt idx="341034">20</cx:pt>
          <cx:pt idx="341035">1</cx:pt>
          <cx:pt idx="341036">12</cx:pt>
          <cx:pt idx="341037">3</cx:pt>
          <cx:pt idx="341038">0</cx:pt>
          <cx:pt idx="341039">3</cx:pt>
          <cx:pt idx="341040">0</cx:pt>
          <cx:pt idx="341041">42</cx:pt>
          <cx:pt idx="341042">3</cx:pt>
          <cx:pt idx="341043">12</cx:pt>
          <cx:pt idx="341044">82</cx:pt>
          <cx:pt idx="341045">0</cx:pt>
          <cx:pt idx="341046">216</cx:pt>
          <cx:pt idx="341047">54</cx:pt>
          <cx:pt idx="341048">11</cx:pt>
          <cx:pt idx="341049">2</cx:pt>
          <cx:pt idx="341050">1</cx:pt>
          <cx:pt idx="341051">85</cx:pt>
          <cx:pt idx="341052">3</cx:pt>
          <cx:pt idx="341053">2</cx:pt>
          <cx:pt idx="341054">15</cx:pt>
          <cx:pt idx="341055">105</cx:pt>
          <cx:pt idx="341056">48</cx:pt>
          <cx:pt idx="341057">3</cx:pt>
          <cx:pt idx="341058">49</cx:pt>
          <cx:pt idx="341059">1</cx:pt>
          <cx:pt idx="341060">0</cx:pt>
          <cx:pt idx="341061">29</cx:pt>
          <cx:pt idx="341062">0</cx:pt>
          <cx:pt idx="341063">0</cx:pt>
          <cx:pt idx="341064">10</cx:pt>
          <cx:pt idx="341065">21</cx:pt>
          <cx:pt idx="341066">21</cx:pt>
          <cx:pt idx="341067">11</cx:pt>
          <cx:pt idx="341068">99</cx:pt>
          <cx:pt idx="341069">13</cx:pt>
          <cx:pt idx="341070">56</cx:pt>
          <cx:pt idx="341071">1</cx:pt>
          <cx:pt idx="341072">9</cx:pt>
          <cx:pt idx="341073">11</cx:pt>
          <cx:pt idx="341074">2</cx:pt>
          <cx:pt idx="341075">16</cx:pt>
          <cx:pt idx="341076">3</cx:pt>
          <cx:pt idx="341077">0</cx:pt>
          <cx:pt idx="341078">0</cx:pt>
          <cx:pt idx="341079">0</cx:pt>
          <cx:pt idx="341080">0</cx:pt>
          <cx:pt idx="341081">0</cx:pt>
          <cx:pt idx="341082">0</cx:pt>
          <cx:pt idx="341083">0</cx:pt>
          <cx:pt idx="341084">0</cx:pt>
          <cx:pt idx="341085">0</cx:pt>
          <cx:pt idx="341086">1</cx:pt>
          <cx:pt idx="341087">0</cx:pt>
          <cx:pt idx="341088">0</cx:pt>
          <cx:pt idx="341089">115</cx:pt>
          <cx:pt idx="341090">0</cx:pt>
          <cx:pt idx="341091">0</cx:pt>
          <cx:pt idx="341092">101</cx:pt>
          <cx:pt idx="341093">0</cx:pt>
          <cx:pt idx="341094">170</cx:pt>
          <cx:pt idx="341095">0</cx:pt>
          <cx:pt idx="341096">6</cx:pt>
          <cx:pt idx="341097">1</cx:pt>
          <cx:pt idx="341098">221</cx:pt>
          <cx:pt idx="341099">0</cx:pt>
          <cx:pt idx="341100">21</cx:pt>
          <cx:pt idx="341101">16</cx:pt>
          <cx:pt idx="341102">17</cx:pt>
          <cx:pt idx="341103">1</cx:pt>
          <cx:pt idx="341104">5</cx:pt>
          <cx:pt idx="341105">0</cx:pt>
          <cx:pt idx="341106">10</cx:pt>
          <cx:pt idx="341107">0</cx:pt>
          <cx:pt idx="341108">2</cx:pt>
          <cx:pt idx="341109">0</cx:pt>
          <cx:pt idx="341110">1</cx:pt>
          <cx:pt idx="341111">2</cx:pt>
          <cx:pt idx="341112">7</cx:pt>
          <cx:pt idx="341113">1</cx:pt>
          <cx:pt idx="341114">0</cx:pt>
          <cx:pt idx="341115">1</cx:pt>
          <cx:pt idx="341116">0</cx:pt>
          <cx:pt idx="341117">0</cx:pt>
          <cx:pt idx="341118">14</cx:pt>
          <cx:pt idx="341119">133</cx:pt>
          <cx:pt idx="341120">40</cx:pt>
          <cx:pt idx="341121">6</cx:pt>
          <cx:pt idx="341122">64</cx:pt>
          <cx:pt idx="341123">0</cx:pt>
          <cx:pt idx="341124">10</cx:pt>
          <cx:pt idx="341125">0</cx:pt>
          <cx:pt idx="341126">0</cx:pt>
          <cx:pt idx="341127">1</cx:pt>
          <cx:pt idx="341128">1</cx:pt>
          <cx:pt idx="341129">47</cx:pt>
          <cx:pt idx="341130">12</cx:pt>
          <cx:pt idx="341131">63</cx:pt>
          <cx:pt idx="341132">0</cx:pt>
          <cx:pt idx="341133">0</cx:pt>
          <cx:pt idx="341134">3</cx:pt>
          <cx:pt idx="341135">0</cx:pt>
          <cx:pt idx="341136">1</cx:pt>
          <cx:pt idx="341137">0</cx:pt>
          <cx:pt idx="341138">26</cx:pt>
          <cx:pt idx="341139">31</cx:pt>
          <cx:pt idx="341140">0</cx:pt>
          <cx:pt idx="341141">1</cx:pt>
          <cx:pt idx="341142">23</cx:pt>
          <cx:pt idx="341143">0</cx:pt>
          <cx:pt idx="341144">296</cx:pt>
          <cx:pt idx="341145">28</cx:pt>
          <cx:pt idx="341146">0</cx:pt>
          <cx:pt idx="341147">1</cx:pt>
          <cx:pt idx="341148">0</cx:pt>
          <cx:pt idx="341149">0</cx:pt>
          <cx:pt idx="341150">0</cx:pt>
          <cx:pt idx="341151">15</cx:pt>
          <cx:pt idx="341152">1</cx:pt>
          <cx:pt idx="341153">0</cx:pt>
          <cx:pt idx="341154">0</cx:pt>
          <cx:pt idx="341155">69</cx:pt>
          <cx:pt idx="341156">39</cx:pt>
          <cx:pt idx="341157">0</cx:pt>
          <cx:pt idx="341158">14</cx:pt>
          <cx:pt idx="341159">15</cx:pt>
          <cx:pt idx="341160">0</cx:pt>
          <cx:pt idx="341161">90</cx:pt>
          <cx:pt idx="341162">69</cx:pt>
          <cx:pt idx="341163">2</cx:pt>
          <cx:pt idx="341164">17</cx:pt>
          <cx:pt idx="341165">0</cx:pt>
          <cx:pt idx="341166">0</cx:pt>
          <cx:pt idx="341167">1</cx:pt>
          <cx:pt idx="341168">0</cx:pt>
          <cx:pt idx="341169">0</cx:pt>
          <cx:pt idx="341170">2</cx:pt>
          <cx:pt idx="341171">41</cx:pt>
          <cx:pt idx="341172">74</cx:pt>
          <cx:pt idx="341173">41</cx:pt>
          <cx:pt idx="341174">17</cx:pt>
          <cx:pt idx="341175">1</cx:pt>
          <cx:pt idx="341176">86</cx:pt>
          <cx:pt idx="341177">33</cx:pt>
          <cx:pt idx="341178">184</cx:pt>
          <cx:pt idx="341179">1</cx:pt>
          <cx:pt idx="341180">66</cx:pt>
          <cx:pt idx="341181">40</cx:pt>
          <cx:pt idx="341182">2</cx:pt>
          <cx:pt idx="341183">0</cx:pt>
          <cx:pt idx="341184">76</cx:pt>
          <cx:pt idx="341185">72</cx:pt>
          <cx:pt idx="341186">1</cx:pt>
          <cx:pt idx="341187">0</cx:pt>
          <cx:pt idx="341188">70</cx:pt>
          <cx:pt idx="341189">0</cx:pt>
          <cx:pt idx="341190">0</cx:pt>
          <cx:pt idx="341191">0</cx:pt>
          <cx:pt idx="341192">3</cx:pt>
          <cx:pt idx="341193">25</cx:pt>
          <cx:pt idx="341194">23</cx:pt>
          <cx:pt idx="341195">1</cx:pt>
          <cx:pt idx="341196">43</cx:pt>
          <cx:pt idx="341197">1</cx:pt>
          <cx:pt idx="341198">0</cx:pt>
          <cx:pt idx="341199">0</cx:pt>
          <cx:pt idx="341200">0</cx:pt>
          <cx:pt idx="341201">20</cx:pt>
          <cx:pt idx="341202">2</cx:pt>
          <cx:pt idx="341203">7</cx:pt>
          <cx:pt idx="341204">1</cx:pt>
          <cx:pt idx="341205">38</cx:pt>
          <cx:pt idx="341206">42</cx:pt>
          <cx:pt idx="341207">3</cx:pt>
          <cx:pt idx="341208">2</cx:pt>
          <cx:pt idx="341209">4</cx:pt>
          <cx:pt idx="341210">0</cx:pt>
          <cx:pt idx="341211">44</cx:pt>
          <cx:pt idx="341212">0</cx:pt>
          <cx:pt idx="341213">2</cx:pt>
          <cx:pt idx="341214">65</cx:pt>
          <cx:pt idx="341215">149</cx:pt>
          <cx:pt idx="341216">192</cx:pt>
          <cx:pt idx="341217">108</cx:pt>
          <cx:pt idx="341218">0</cx:pt>
          <cx:pt idx="341219">21</cx:pt>
          <cx:pt idx="341220">14</cx:pt>
          <cx:pt idx="341221">221</cx:pt>
          <cx:pt idx="341222">57</cx:pt>
          <cx:pt idx="341223">210</cx:pt>
          <cx:pt idx="341224">20</cx:pt>
          <cx:pt idx="341225">24</cx:pt>
          <cx:pt idx="341226">1</cx:pt>
          <cx:pt idx="341227">13</cx:pt>
          <cx:pt idx="341228">25</cx:pt>
          <cx:pt idx="341229">24</cx:pt>
          <cx:pt idx="341230">0</cx:pt>
          <cx:pt idx="341231">11</cx:pt>
          <cx:pt idx="341232">3</cx:pt>
          <cx:pt idx="341233">0</cx:pt>
          <cx:pt idx="341234">43</cx:pt>
          <cx:pt idx="341235">76</cx:pt>
          <cx:pt idx="341236">21</cx:pt>
          <cx:pt idx="341237">15</cx:pt>
          <cx:pt idx="341238">0</cx:pt>
          <cx:pt idx="341239">1</cx:pt>
          <cx:pt idx="341240">152</cx:pt>
          <cx:pt idx="341241">7</cx:pt>
          <cx:pt idx="341242">47</cx:pt>
          <cx:pt idx="341243">4</cx:pt>
          <cx:pt idx="341244">1</cx:pt>
          <cx:pt idx="341245">0</cx:pt>
          <cx:pt idx="341246">7</cx:pt>
          <cx:pt idx="341247">0</cx:pt>
          <cx:pt idx="341248">2</cx:pt>
          <cx:pt idx="341249">27</cx:pt>
          <cx:pt idx="341250">0</cx:pt>
          <cx:pt idx="341251">22</cx:pt>
          <cx:pt idx="341252">152</cx:pt>
          <cx:pt idx="341253">4</cx:pt>
          <cx:pt idx="341254">5</cx:pt>
          <cx:pt idx="341255">25</cx:pt>
          <cx:pt idx="341256">13</cx:pt>
          <cx:pt idx="341257">0</cx:pt>
          <cx:pt idx="341258">345</cx:pt>
          <cx:pt idx="341259">72</cx:pt>
          <cx:pt idx="341260">0</cx:pt>
          <cx:pt idx="341261">28</cx:pt>
          <cx:pt idx="341262">61</cx:pt>
          <cx:pt idx="341263">5</cx:pt>
          <cx:pt idx="341264">3</cx:pt>
          <cx:pt idx="341265">16</cx:pt>
          <cx:pt idx="341266">886</cx:pt>
          <cx:pt idx="341267">107</cx:pt>
          <cx:pt idx="341268">5</cx:pt>
          <cx:pt idx="341269">0</cx:pt>
          <cx:pt idx="341270">32</cx:pt>
          <cx:pt idx="341271">0</cx:pt>
          <cx:pt idx="341272">0</cx:pt>
          <cx:pt idx="341273">41</cx:pt>
          <cx:pt idx="341274">167</cx:pt>
          <cx:pt idx="341275">2</cx:pt>
          <cx:pt idx="341276">150</cx:pt>
          <cx:pt idx="341277">0</cx:pt>
          <cx:pt idx="341278">10</cx:pt>
          <cx:pt idx="341279">166</cx:pt>
          <cx:pt idx="341280">629</cx:pt>
          <cx:pt idx="341281">368</cx:pt>
          <cx:pt idx="341282">7</cx:pt>
          <cx:pt idx="341283">184</cx:pt>
          <cx:pt idx="341284">1</cx:pt>
          <cx:pt idx="341285">0</cx:pt>
          <cx:pt idx="341286">2</cx:pt>
          <cx:pt idx="341287">20</cx:pt>
          <cx:pt idx="341288">1</cx:pt>
          <cx:pt idx="341289">13</cx:pt>
          <cx:pt idx="341290">0</cx:pt>
          <cx:pt idx="341291">5</cx:pt>
          <cx:pt idx="341292">223</cx:pt>
          <cx:pt idx="341293">7</cx:pt>
          <cx:pt idx="341294">0</cx:pt>
          <cx:pt idx="341295">0</cx:pt>
          <cx:pt idx="341296">2</cx:pt>
          <cx:pt idx="341297">0</cx:pt>
          <cx:pt idx="341298">2</cx:pt>
          <cx:pt idx="341299">0</cx:pt>
          <cx:pt idx="341300">14</cx:pt>
          <cx:pt idx="341301">141</cx:pt>
          <cx:pt idx="341302">7</cx:pt>
          <cx:pt idx="341303">1</cx:pt>
          <cx:pt idx="341304">0</cx:pt>
          <cx:pt idx="341305">15</cx:pt>
          <cx:pt idx="341306">53</cx:pt>
          <cx:pt idx="341307">36</cx:pt>
          <cx:pt idx="341308">42</cx:pt>
          <cx:pt idx="341309">166</cx:pt>
          <cx:pt idx="341310">47</cx:pt>
          <cx:pt idx="341311">0</cx:pt>
          <cx:pt idx="341312">131</cx:pt>
          <cx:pt idx="341313">72</cx:pt>
          <cx:pt idx="341314">4</cx:pt>
          <cx:pt idx="341315">20</cx:pt>
          <cx:pt idx="341316">2</cx:pt>
          <cx:pt idx="341317">4</cx:pt>
          <cx:pt idx="341318">2</cx:pt>
          <cx:pt idx="341319">0</cx:pt>
          <cx:pt idx="341320">2</cx:pt>
          <cx:pt idx="341321">49</cx:pt>
          <cx:pt idx="341322">20</cx:pt>
          <cx:pt idx="341323">449</cx:pt>
          <cx:pt idx="341324">19</cx:pt>
          <cx:pt idx="341325">0</cx:pt>
          <cx:pt idx="341326">0</cx:pt>
          <cx:pt idx="341327">8</cx:pt>
          <cx:pt idx="341328">6</cx:pt>
          <cx:pt idx="341329">0</cx:pt>
          <cx:pt idx="341330">1</cx:pt>
          <cx:pt idx="341331">14</cx:pt>
          <cx:pt idx="341332">0</cx:pt>
          <cx:pt idx="341333">17</cx:pt>
          <cx:pt idx="341334">37</cx:pt>
          <cx:pt idx="341335">0</cx:pt>
          <cx:pt idx="341336">153</cx:pt>
          <cx:pt idx="341337">13</cx:pt>
          <cx:pt idx="341338">0</cx:pt>
          <cx:pt idx="341339">50</cx:pt>
          <cx:pt idx="341340">508</cx:pt>
          <cx:pt idx="341341">41</cx:pt>
          <cx:pt idx="341342">124</cx:pt>
          <cx:pt idx="341343">0</cx:pt>
          <cx:pt idx="341344">17</cx:pt>
          <cx:pt idx="341345">38</cx:pt>
          <cx:pt idx="341346">111</cx:pt>
          <cx:pt idx="341347">153</cx:pt>
          <cx:pt idx="341348">28</cx:pt>
          <cx:pt idx="341349">19</cx:pt>
          <cx:pt idx="341350">34</cx:pt>
          <cx:pt idx="341351">10</cx:pt>
          <cx:pt idx="341352">0</cx:pt>
          <cx:pt idx="341353">7</cx:pt>
          <cx:pt idx="341354">6</cx:pt>
          <cx:pt idx="341355">1</cx:pt>
          <cx:pt idx="341356">1</cx:pt>
          <cx:pt idx="341357">88</cx:pt>
          <cx:pt idx="341358">8</cx:pt>
          <cx:pt idx="341359">2</cx:pt>
          <cx:pt idx="341360">34</cx:pt>
          <cx:pt idx="341361">0</cx:pt>
          <cx:pt idx="341362">79</cx:pt>
          <cx:pt idx="341363">67</cx:pt>
          <cx:pt idx="341364">0</cx:pt>
          <cx:pt idx="341365">1</cx:pt>
          <cx:pt idx="341366">0</cx:pt>
          <cx:pt idx="341367">4</cx:pt>
          <cx:pt idx="341368">6</cx:pt>
          <cx:pt idx="341369">0</cx:pt>
          <cx:pt idx="341370">2</cx:pt>
          <cx:pt idx="341371">1</cx:pt>
          <cx:pt idx="341372">0</cx:pt>
          <cx:pt idx="341373">180</cx:pt>
          <cx:pt idx="341374">15</cx:pt>
          <cx:pt idx="341375">100</cx:pt>
          <cx:pt idx="341376">272</cx:pt>
          <cx:pt idx="341377">18</cx:pt>
          <cx:pt idx="341378">74</cx:pt>
          <cx:pt idx="341379">213</cx:pt>
          <cx:pt idx="341380">6</cx:pt>
          <cx:pt idx="341381">13</cx:pt>
          <cx:pt idx="341382">0</cx:pt>
          <cx:pt idx="341383">87</cx:pt>
          <cx:pt idx="341384">0</cx:pt>
          <cx:pt idx="341385">5</cx:pt>
          <cx:pt idx="341386">17</cx:pt>
          <cx:pt idx="341387">1</cx:pt>
          <cx:pt idx="341388">49</cx:pt>
          <cx:pt idx="341389">207</cx:pt>
          <cx:pt idx="341390">2</cx:pt>
          <cx:pt idx="341391">269</cx:pt>
          <cx:pt idx="341392">337</cx:pt>
          <cx:pt idx="341393">126</cx:pt>
          <cx:pt idx="341394">1021</cx:pt>
          <cx:pt idx="341395">31</cx:pt>
          <cx:pt idx="341396">1</cx:pt>
          <cx:pt idx="341397">0</cx:pt>
          <cx:pt idx="341398">5</cx:pt>
          <cx:pt idx="341399">0</cx:pt>
          <cx:pt idx="341400">10</cx:pt>
          <cx:pt idx="341401">0</cx:pt>
          <cx:pt idx="341402">0</cx:pt>
          <cx:pt idx="341403">0</cx:pt>
          <cx:pt idx="341404">7</cx:pt>
          <cx:pt idx="341405">0</cx:pt>
          <cx:pt idx="341406">7</cx:pt>
          <cx:pt idx="341407">4</cx:pt>
          <cx:pt idx="341408">27</cx:pt>
          <cx:pt idx="341409">0</cx:pt>
          <cx:pt idx="341410">1</cx:pt>
          <cx:pt idx="341411">13</cx:pt>
          <cx:pt idx="341412">0</cx:pt>
          <cx:pt idx="341413">52</cx:pt>
          <cx:pt idx="341414">8</cx:pt>
          <cx:pt idx="341415">17</cx:pt>
          <cx:pt idx="341416">84</cx:pt>
          <cx:pt idx="341417">35</cx:pt>
          <cx:pt idx="341418">0</cx:pt>
          <cx:pt idx="341419">1</cx:pt>
          <cx:pt idx="341420">0</cx:pt>
          <cx:pt idx="341421">0</cx:pt>
          <cx:pt idx="341422">32</cx:pt>
          <cx:pt idx="341423">69</cx:pt>
          <cx:pt idx="341424">31</cx:pt>
          <cx:pt idx="341425">355</cx:pt>
          <cx:pt idx="341426">14</cx:pt>
          <cx:pt idx="341427">46</cx:pt>
          <cx:pt idx="341428">6</cx:pt>
          <cx:pt idx="341429">1</cx:pt>
          <cx:pt idx="341430">15</cx:pt>
          <cx:pt idx="341431">1</cx:pt>
          <cx:pt idx="341432">10</cx:pt>
          <cx:pt idx="341433">12</cx:pt>
          <cx:pt idx="341434">97</cx:pt>
          <cx:pt idx="341435">5</cx:pt>
          <cx:pt idx="341436">0</cx:pt>
          <cx:pt idx="341437">4</cx:pt>
          <cx:pt idx="341438">6</cx:pt>
          <cx:pt idx="341439">11</cx:pt>
          <cx:pt idx="341440">7</cx:pt>
          <cx:pt idx="341441">16</cx:pt>
          <cx:pt idx="341442">70</cx:pt>
          <cx:pt idx="341443">205</cx:pt>
          <cx:pt idx="341444">4</cx:pt>
          <cx:pt idx="341445">0</cx:pt>
          <cx:pt idx="341446">0</cx:pt>
          <cx:pt idx="341447">0</cx:pt>
          <cx:pt idx="341448">1</cx:pt>
          <cx:pt idx="341449">5</cx:pt>
          <cx:pt idx="341450">157</cx:pt>
          <cx:pt idx="341451">0</cx:pt>
          <cx:pt idx="341452">5</cx:pt>
          <cx:pt idx="341453">135</cx:pt>
          <cx:pt idx="341454">7</cx:pt>
          <cx:pt idx="341455">12</cx:pt>
          <cx:pt idx="341456">0</cx:pt>
          <cx:pt idx="341457">4</cx:pt>
          <cx:pt idx="341458">0</cx:pt>
          <cx:pt idx="341459">105</cx:pt>
          <cx:pt idx="341460">56</cx:pt>
          <cx:pt idx="341461">3</cx:pt>
          <cx:pt idx="341462">56</cx:pt>
          <cx:pt idx="341463">45</cx:pt>
          <cx:pt idx="341464">0</cx:pt>
          <cx:pt idx="341465">0</cx:pt>
          <cx:pt idx="341466">0</cx:pt>
          <cx:pt idx="341467">14</cx:pt>
          <cx:pt idx="341468">0</cx:pt>
          <cx:pt idx="341469">0</cx:pt>
          <cx:pt idx="341470">0</cx:pt>
          <cx:pt idx="341471">55</cx:pt>
          <cx:pt idx="341472">0</cx:pt>
          <cx:pt idx="341473">0</cx:pt>
          <cx:pt idx="341474">0</cx:pt>
          <cx:pt idx="341475">0</cx:pt>
          <cx:pt idx="341476">5</cx:pt>
          <cx:pt idx="341477">14</cx:pt>
          <cx:pt idx="341478">0</cx:pt>
          <cx:pt idx="341479">17</cx:pt>
          <cx:pt idx="341480">1</cx:pt>
          <cx:pt idx="341481">0</cx:pt>
          <cx:pt idx="341482">24</cx:pt>
          <cx:pt idx="341483">4</cx:pt>
          <cx:pt idx="341484">0</cx:pt>
          <cx:pt idx="341485">1</cx:pt>
          <cx:pt idx="341486">75</cx:pt>
          <cx:pt idx="341487">3</cx:pt>
          <cx:pt idx="341488">7</cx:pt>
          <cx:pt idx="341489">15</cx:pt>
          <cx:pt idx="341490">2</cx:pt>
          <cx:pt idx="341491">394</cx:pt>
          <cx:pt idx="341492">21</cx:pt>
          <cx:pt idx="341493">3</cx:pt>
          <cx:pt idx="341494">0</cx:pt>
          <cx:pt idx="341495">0</cx:pt>
          <cx:pt idx="341496">15</cx:pt>
          <cx:pt idx="341497">0</cx:pt>
          <cx:pt idx="341498">0</cx:pt>
          <cx:pt idx="341499">21</cx:pt>
          <cx:pt idx="341500">1</cx:pt>
          <cx:pt idx="341501">0</cx:pt>
          <cx:pt idx="341502">6</cx:pt>
          <cx:pt idx="341503">0</cx:pt>
          <cx:pt idx="341504">129</cx:pt>
          <cx:pt idx="341505">0</cx:pt>
          <cx:pt idx="341506">0</cx:pt>
          <cx:pt idx="341507">0</cx:pt>
          <cx:pt idx="341508">3</cx:pt>
          <cx:pt idx="341509">10</cx:pt>
          <cx:pt idx="341510">6</cx:pt>
          <cx:pt idx="341511">64</cx:pt>
          <cx:pt idx="341512">0</cx:pt>
          <cx:pt idx="341513">21</cx:pt>
          <cx:pt idx="341514">11</cx:pt>
          <cx:pt idx="341515">167</cx:pt>
          <cx:pt idx="341516">197</cx:pt>
          <cx:pt idx="341517">1</cx:pt>
          <cx:pt idx="341518">6</cx:pt>
          <cx:pt idx="341519">2</cx:pt>
          <cx:pt idx="341520">349</cx:pt>
          <cx:pt idx="341521">1</cx:pt>
          <cx:pt idx="341522">1</cx:pt>
          <cx:pt idx="341523">5</cx:pt>
          <cx:pt idx="341524">0</cx:pt>
          <cx:pt idx="341525">1</cx:pt>
          <cx:pt idx="341526">2</cx:pt>
          <cx:pt idx="341527">7</cx:pt>
          <cx:pt idx="341528">61</cx:pt>
          <cx:pt idx="341529">28</cx:pt>
          <cx:pt idx="341530">93</cx:pt>
          <cx:pt idx="341531">6</cx:pt>
          <cx:pt idx="341532">0</cx:pt>
          <cx:pt idx="341533">7</cx:pt>
          <cx:pt idx="341534">5</cx:pt>
          <cx:pt idx="341535">66</cx:pt>
          <cx:pt idx="341536">0</cx:pt>
          <cx:pt idx="341537">0</cx:pt>
          <cx:pt idx="341538">531</cx:pt>
          <cx:pt idx="341539">9</cx:pt>
          <cx:pt idx="341540">269</cx:pt>
          <cx:pt idx="341541">97</cx:pt>
          <cx:pt idx="341542">0</cx:pt>
          <cx:pt idx="341543">15</cx:pt>
          <cx:pt idx="341544">22</cx:pt>
          <cx:pt idx="341545">1</cx:pt>
          <cx:pt idx="341546">21</cx:pt>
          <cx:pt idx="341547">2</cx:pt>
          <cx:pt idx="341548">70</cx:pt>
          <cx:pt idx="341549">58</cx:pt>
          <cx:pt idx="341550">27</cx:pt>
          <cx:pt idx="341551">1</cx:pt>
          <cx:pt idx="341552">15</cx:pt>
          <cx:pt idx="341553">76</cx:pt>
          <cx:pt idx="341554">1</cx:pt>
          <cx:pt idx="341555">6</cx:pt>
          <cx:pt idx="341556">17</cx:pt>
          <cx:pt idx="341557">0</cx:pt>
          <cx:pt idx="341558">33</cx:pt>
          <cx:pt idx="341559">0</cx:pt>
          <cx:pt idx="341560">97</cx:pt>
          <cx:pt idx="341561">0</cx:pt>
          <cx:pt idx="341562">10</cx:pt>
          <cx:pt idx="341563">6</cx:pt>
          <cx:pt idx="341564">7</cx:pt>
          <cx:pt idx="341565">7</cx:pt>
          <cx:pt idx="341566">15</cx:pt>
          <cx:pt idx="341567">14</cx:pt>
          <cx:pt idx="341568">121</cx:pt>
          <cx:pt idx="341569">118</cx:pt>
          <cx:pt idx="341570">26</cx:pt>
          <cx:pt idx="341571">0</cx:pt>
          <cx:pt idx="341572">10</cx:pt>
          <cx:pt idx="341573">0</cx:pt>
          <cx:pt idx="341574">1134</cx:pt>
          <cx:pt idx="341575">0</cx:pt>
          <cx:pt idx="341576">2</cx:pt>
          <cx:pt idx="341577">211</cx:pt>
          <cx:pt idx="341578">1</cx:pt>
          <cx:pt idx="341579">3</cx:pt>
          <cx:pt idx="341580">314</cx:pt>
          <cx:pt idx="341581">8</cx:pt>
          <cx:pt idx="341582">0</cx:pt>
          <cx:pt idx="341583">10</cx:pt>
          <cx:pt idx="341584">76</cx:pt>
          <cx:pt idx="341585">0</cx:pt>
          <cx:pt idx="341586">0</cx:pt>
          <cx:pt idx="341587">172</cx:pt>
          <cx:pt idx="341588">25</cx:pt>
          <cx:pt idx="341589">18</cx:pt>
          <cx:pt idx="341590">38</cx:pt>
          <cx:pt idx="341591">11</cx:pt>
          <cx:pt idx="341592">20</cx:pt>
          <cx:pt idx="341593">0</cx:pt>
          <cx:pt idx="341594">31</cx:pt>
          <cx:pt idx="341595">13</cx:pt>
          <cx:pt idx="341596">7</cx:pt>
          <cx:pt idx="341597">0</cx:pt>
          <cx:pt idx="341598">44</cx:pt>
          <cx:pt idx="341599">19</cx:pt>
          <cx:pt idx="341600">1</cx:pt>
          <cx:pt idx="341601">14</cx:pt>
          <cx:pt idx="341602">8</cx:pt>
          <cx:pt idx="341603">15</cx:pt>
          <cx:pt idx="341604">15</cx:pt>
          <cx:pt idx="341605">112</cx:pt>
          <cx:pt idx="341606">13</cx:pt>
          <cx:pt idx="341607">84</cx:pt>
          <cx:pt idx="341608">6</cx:pt>
          <cx:pt idx="341609">1</cx:pt>
          <cx:pt idx="341610">1</cx:pt>
          <cx:pt idx="341611">6</cx:pt>
          <cx:pt idx="341612">293</cx:pt>
          <cx:pt idx="341613">0</cx:pt>
          <cx:pt idx="341614">0</cx:pt>
          <cx:pt idx="341615">0</cx:pt>
          <cx:pt idx="341616">172</cx:pt>
          <cx:pt idx="341617">187</cx:pt>
          <cx:pt idx="341618">21</cx:pt>
          <cx:pt idx="341619">14</cx:pt>
          <cx:pt idx="341620">315</cx:pt>
          <cx:pt idx="341621">8</cx:pt>
          <cx:pt idx="341622">121</cx:pt>
          <cx:pt idx="341623">35</cx:pt>
          <cx:pt idx="341624">0</cx:pt>
          <cx:pt idx="341625">0</cx:pt>
          <cx:pt idx="341626">0</cx:pt>
          <cx:pt idx="341627">2</cx:pt>
          <cx:pt idx="341628">7</cx:pt>
          <cx:pt idx="341629">299</cx:pt>
          <cx:pt idx="341630">83</cx:pt>
          <cx:pt idx="341631">0</cx:pt>
          <cx:pt idx="341632">6</cx:pt>
          <cx:pt idx="341633">0</cx:pt>
          <cx:pt idx="341634">27</cx:pt>
          <cx:pt idx="341635">0</cx:pt>
          <cx:pt idx="341636">17</cx:pt>
          <cx:pt idx="341637">0</cx:pt>
          <cx:pt idx="341638">0</cx:pt>
          <cx:pt idx="341639">45</cx:pt>
          <cx:pt idx="341640">5</cx:pt>
          <cx:pt idx="341641">16</cx:pt>
          <cx:pt idx="341642">0</cx:pt>
          <cx:pt idx="341643">0</cx:pt>
          <cx:pt idx="341644">0</cx:pt>
          <cx:pt idx="341645">0</cx:pt>
          <cx:pt idx="341646">6</cx:pt>
          <cx:pt idx="341647">0</cx:pt>
          <cx:pt idx="341648">1</cx:pt>
          <cx:pt idx="341649">0</cx:pt>
          <cx:pt idx="341650">0</cx:pt>
          <cx:pt idx="341651">0</cx:pt>
          <cx:pt idx="341652">0</cx:pt>
          <cx:pt idx="341653">0</cx:pt>
          <cx:pt idx="341654">0</cx:pt>
          <cx:pt idx="341655">2</cx:pt>
          <cx:pt idx="341656">17</cx:pt>
          <cx:pt idx="341657">14</cx:pt>
          <cx:pt idx="341658">6</cx:pt>
          <cx:pt idx="341659">2</cx:pt>
          <cx:pt idx="341660">173</cx:pt>
          <cx:pt idx="341661">1</cx:pt>
          <cx:pt idx="341662">0</cx:pt>
          <cx:pt idx="341663">119</cx:pt>
          <cx:pt idx="341664">6</cx:pt>
          <cx:pt idx="341665">14</cx:pt>
          <cx:pt idx="341666">73</cx:pt>
          <cx:pt idx="341667">9</cx:pt>
          <cx:pt idx="341668">7</cx:pt>
          <cx:pt idx="341669">152</cx:pt>
          <cx:pt idx="341670">21</cx:pt>
          <cx:pt idx="341671">7</cx:pt>
          <cx:pt idx="341672">43</cx:pt>
          <cx:pt idx="341673">6</cx:pt>
          <cx:pt idx="341674">0</cx:pt>
          <cx:pt idx="341675">226</cx:pt>
          <cx:pt idx="341676">0</cx:pt>
          <cx:pt idx="341677">0</cx:pt>
          <cx:pt idx="341678">2</cx:pt>
          <cx:pt idx="341679">1</cx:pt>
          <cx:pt idx="341680">17</cx:pt>
          <cx:pt idx="341681">4</cx:pt>
          <cx:pt idx="341682">3</cx:pt>
          <cx:pt idx="341683">3</cx:pt>
          <cx:pt idx="341684">0</cx:pt>
          <cx:pt idx="341685">0</cx:pt>
          <cx:pt idx="341686">0</cx:pt>
          <cx:pt idx="341687">55</cx:pt>
          <cx:pt idx="341688">20</cx:pt>
          <cx:pt idx="341689">0</cx:pt>
          <cx:pt idx="341690">0</cx:pt>
          <cx:pt idx="341691">3</cx:pt>
          <cx:pt idx="341692">5</cx:pt>
          <cx:pt idx="341693">5</cx:pt>
          <cx:pt idx="341694">11</cx:pt>
          <cx:pt idx="341695">31</cx:pt>
          <cx:pt idx="341696">133</cx:pt>
          <cx:pt idx="341697">6</cx:pt>
          <cx:pt idx="341698">7</cx:pt>
          <cx:pt idx="341699">0</cx:pt>
          <cx:pt idx="341700">6</cx:pt>
          <cx:pt idx="341701">41</cx:pt>
          <cx:pt idx="341702">6</cx:pt>
          <cx:pt idx="341703">0</cx:pt>
          <cx:pt idx="341704">1</cx:pt>
          <cx:pt idx="341705">8</cx:pt>
          <cx:pt idx="341706">0</cx:pt>
          <cx:pt idx="341707">0</cx:pt>
          <cx:pt idx="341708">0</cx:pt>
          <cx:pt idx="341709">2</cx:pt>
          <cx:pt idx="341710">0</cx:pt>
          <cx:pt idx="341711">0</cx:pt>
          <cx:pt idx="341712">1</cx:pt>
          <cx:pt idx="341713">25</cx:pt>
          <cx:pt idx="341714">1</cx:pt>
          <cx:pt idx="341715">1</cx:pt>
          <cx:pt idx="341716">0</cx:pt>
          <cx:pt idx="341717">0</cx:pt>
          <cx:pt idx="341718">0</cx:pt>
          <cx:pt idx="341719">0</cx:pt>
          <cx:pt idx="341720">0</cx:pt>
          <cx:pt idx="341721">0</cx:pt>
          <cx:pt idx="341722">0</cx:pt>
          <cx:pt idx="341723">1</cx:pt>
          <cx:pt idx="341724">91</cx:pt>
          <cx:pt idx="341725">3</cx:pt>
          <cx:pt idx="341726">6</cx:pt>
          <cx:pt idx="341727">0</cx:pt>
          <cx:pt idx="341728">0</cx:pt>
          <cx:pt idx="341729">3</cx:pt>
          <cx:pt idx="341730">0</cx:pt>
          <cx:pt idx="341731">0</cx:pt>
          <cx:pt idx="341732">0</cx:pt>
          <cx:pt idx="341733">0</cx:pt>
          <cx:pt idx="341734">54</cx:pt>
          <cx:pt idx="341735">3</cx:pt>
          <cx:pt idx="341736">47</cx:pt>
          <cx:pt idx="341737">10</cx:pt>
          <cx:pt idx="341738">416</cx:pt>
          <cx:pt idx="341739">22</cx:pt>
          <cx:pt idx="341740">14</cx:pt>
          <cx:pt idx="341741">5</cx:pt>
          <cx:pt idx="341742">55</cx:pt>
          <cx:pt idx="341743">0</cx:pt>
          <cx:pt idx="341744">0</cx:pt>
          <cx:pt idx="341745">10</cx:pt>
          <cx:pt idx="341746">0</cx:pt>
          <cx:pt idx="341747">0</cx:pt>
          <cx:pt idx="341748">0</cx:pt>
          <cx:pt idx="341749">8</cx:pt>
          <cx:pt idx="341750">0</cx:pt>
          <cx:pt idx="341751">7</cx:pt>
          <cx:pt idx="341752">266</cx:pt>
          <cx:pt idx="341753">1</cx:pt>
          <cx:pt idx="341754">0</cx:pt>
          <cx:pt idx="341755">149</cx:pt>
          <cx:pt idx="341756">0</cx:pt>
          <cx:pt idx="341757">1</cx:pt>
          <cx:pt idx="341758">4</cx:pt>
          <cx:pt idx="341759">1</cx:pt>
          <cx:pt idx="341760">0</cx:pt>
          <cx:pt idx="341761">5</cx:pt>
          <cx:pt idx="341762">113</cx:pt>
          <cx:pt idx="341763">33</cx:pt>
          <cx:pt idx="341764">210</cx:pt>
          <cx:pt idx="341765">277</cx:pt>
          <cx:pt idx="341766">333</cx:pt>
          <cx:pt idx="341767">277</cx:pt>
          <cx:pt idx="341768">77</cx:pt>
          <cx:pt idx="341769">444</cx:pt>
          <cx:pt idx="341770">118</cx:pt>
          <cx:pt idx="341771">84</cx:pt>
          <cx:pt idx="341772">15</cx:pt>
          <cx:pt idx="341773">11</cx:pt>
          <cx:pt idx="341774">28</cx:pt>
          <cx:pt idx="341775">50</cx:pt>
          <cx:pt idx="341776">24</cx:pt>
          <cx:pt idx="341777">0</cx:pt>
          <cx:pt idx="341778">3</cx:pt>
          <cx:pt idx="341779">137</cx:pt>
          <cx:pt idx="341780">107</cx:pt>
          <cx:pt idx="341781">0</cx:pt>
          <cx:pt idx="341782">41</cx:pt>
          <cx:pt idx="341783">1</cx:pt>
          <cx:pt idx="341784">36</cx:pt>
          <cx:pt idx="341785">25</cx:pt>
          <cx:pt idx="341786">1</cx:pt>
          <cx:pt idx="341787">148</cx:pt>
          <cx:pt idx="341788">15</cx:pt>
          <cx:pt idx="341789">508</cx:pt>
          <cx:pt idx="341790">4</cx:pt>
          <cx:pt idx="341791">66</cx:pt>
          <cx:pt idx="341792">50</cx:pt>
          <cx:pt idx="341793">49</cx:pt>
          <cx:pt idx="341794">1</cx:pt>
          <cx:pt idx="341795">0</cx:pt>
          <cx:pt idx="341796">27</cx:pt>
          <cx:pt idx="341797">0</cx:pt>
          <cx:pt idx="341798">0</cx:pt>
          <cx:pt idx="341799">25</cx:pt>
          <cx:pt idx="341800">74</cx:pt>
          <cx:pt idx="341801">19</cx:pt>
          <cx:pt idx="341802">0</cx:pt>
          <cx:pt idx="341803">49</cx:pt>
          <cx:pt idx="341804">11</cx:pt>
          <cx:pt idx="341805">0</cx:pt>
          <cx:pt idx="341806">0</cx:pt>
          <cx:pt idx="341807">7</cx:pt>
          <cx:pt idx="341808">0</cx:pt>
          <cx:pt idx="341809">28</cx:pt>
          <cx:pt idx="341810">45</cx:pt>
          <cx:pt idx="341811">40</cx:pt>
          <cx:pt idx="341812">162</cx:pt>
          <cx:pt idx="341813">0</cx:pt>
          <cx:pt idx="341814">7</cx:pt>
          <cx:pt idx="341815">21</cx:pt>
          <cx:pt idx="341816">1</cx:pt>
          <cx:pt idx="341817">32</cx:pt>
          <cx:pt idx="341818">26</cx:pt>
          <cx:pt idx="341819">21</cx:pt>
          <cx:pt idx="341820">115</cx:pt>
          <cx:pt idx="341821">18</cx:pt>
          <cx:pt idx="341822">0</cx:pt>
          <cx:pt idx="341823">49</cx:pt>
          <cx:pt idx="341824">9</cx:pt>
          <cx:pt idx="341825">376</cx:pt>
          <cx:pt idx="341826">27</cx:pt>
          <cx:pt idx="341827">86</cx:pt>
          <cx:pt idx="341828">68</cx:pt>
          <cx:pt idx="341829">0</cx:pt>
          <cx:pt idx="341830">29</cx:pt>
          <cx:pt idx="341831">19</cx:pt>
          <cx:pt idx="341832">726</cx:pt>
          <cx:pt idx="341833">14</cx:pt>
          <cx:pt idx="341834">29</cx:pt>
          <cx:pt idx="341835">165</cx:pt>
          <cx:pt idx="341836">11</cx:pt>
          <cx:pt idx="341837">62</cx:pt>
          <cx:pt idx="341838">21</cx:pt>
          <cx:pt idx="341839">0</cx:pt>
          <cx:pt idx="341840">73</cx:pt>
          <cx:pt idx="341841">80</cx:pt>
          <cx:pt idx="341842">2</cx:pt>
          <cx:pt idx="341843">44</cx:pt>
          <cx:pt idx="341844">0</cx:pt>
          <cx:pt idx="341845">2</cx:pt>
          <cx:pt idx="341846">8</cx:pt>
          <cx:pt idx="341847">8</cx:pt>
          <cx:pt idx="341848">0</cx:pt>
          <cx:pt idx="341849">8</cx:pt>
          <cx:pt idx="341850">0</cx:pt>
          <cx:pt idx="341851">38</cx:pt>
          <cx:pt idx="341852">0</cx:pt>
          <cx:pt idx="341853">0</cx:pt>
          <cx:pt idx="341854">0</cx:pt>
          <cx:pt idx="341855">8</cx:pt>
          <cx:pt idx="341856">15</cx:pt>
          <cx:pt idx="341857">32</cx:pt>
          <cx:pt idx="341858">0</cx:pt>
          <cx:pt idx="341859">16</cx:pt>
          <cx:pt idx="341860">13</cx:pt>
          <cx:pt idx="341861">496</cx:pt>
          <cx:pt idx="341862">32</cx:pt>
          <cx:pt idx="341863">15</cx:pt>
          <cx:pt idx="341864">6</cx:pt>
          <cx:pt idx="341865">22</cx:pt>
          <cx:pt idx="341866">6</cx:pt>
          <cx:pt idx="341867">0</cx:pt>
          <cx:pt idx="341868">125</cx:pt>
          <cx:pt idx="341869">114</cx:pt>
          <cx:pt idx="341870">0</cx:pt>
          <cx:pt idx="341871">0</cx:pt>
          <cx:pt idx="341872">3</cx:pt>
          <cx:pt idx="341873">0</cx:pt>
          <cx:pt idx="341874">1</cx:pt>
          <cx:pt idx="341875">6</cx:pt>
          <cx:pt idx="341876">56</cx:pt>
          <cx:pt idx="341877">0</cx:pt>
          <cx:pt idx="341878">26</cx:pt>
          <cx:pt idx="341879">115</cx:pt>
          <cx:pt idx="341880">244</cx:pt>
          <cx:pt idx="341881">0</cx:pt>
          <cx:pt idx="341882">1</cx:pt>
          <cx:pt idx="341883">180</cx:pt>
          <cx:pt idx="341884">75</cx:pt>
          <cx:pt idx="341885">2</cx:pt>
          <cx:pt idx="341886">5</cx:pt>
          <cx:pt idx="341887">115</cx:pt>
          <cx:pt idx="341888">1</cx:pt>
          <cx:pt idx="341889">1</cx:pt>
          <cx:pt idx="341890">15</cx:pt>
          <cx:pt idx="341891">16</cx:pt>
          <cx:pt idx="341892">0</cx:pt>
          <cx:pt idx="341893">6</cx:pt>
          <cx:pt idx="341894">59</cx:pt>
          <cx:pt idx="341895">11</cx:pt>
          <cx:pt idx="341896">87</cx:pt>
          <cx:pt idx="341897">79</cx:pt>
          <cx:pt idx="341898">42</cx:pt>
          <cx:pt idx="341899">69</cx:pt>
          <cx:pt idx="341900">15</cx:pt>
          <cx:pt idx="341901">0</cx:pt>
          <cx:pt idx="341902">2</cx:pt>
          <cx:pt idx="341903">0</cx:pt>
          <cx:pt idx="341904">71</cx:pt>
          <cx:pt idx="341905">28</cx:pt>
          <cx:pt idx="341906">90</cx:pt>
          <cx:pt idx="341907">9</cx:pt>
          <cx:pt idx="341908">278</cx:pt>
          <cx:pt idx="341909">8</cx:pt>
          <cx:pt idx="341910">87</cx:pt>
          <cx:pt idx="341911">26</cx:pt>
          <cx:pt idx="341912">3</cx:pt>
          <cx:pt idx="341913">3</cx:pt>
          <cx:pt idx="341914">1</cx:pt>
          <cx:pt idx="341915">3</cx:pt>
          <cx:pt idx="341916">78</cx:pt>
          <cx:pt idx="341917">0</cx:pt>
          <cx:pt idx="341918">237</cx:pt>
          <cx:pt idx="341919">25</cx:pt>
          <cx:pt idx="341920">0</cx:pt>
          <cx:pt idx="341921">0</cx:pt>
          <cx:pt idx="341922">0</cx:pt>
          <cx:pt idx="341923">5</cx:pt>
          <cx:pt idx="341924">3</cx:pt>
          <cx:pt idx="341925">73</cx:pt>
          <cx:pt idx="341926">0</cx:pt>
          <cx:pt idx="341927">0</cx:pt>
          <cx:pt idx="341928">1</cx:pt>
          <cx:pt idx="341929">30</cx:pt>
          <cx:pt idx="341930">12</cx:pt>
          <cx:pt idx="341931">3</cx:pt>
          <cx:pt idx="341932">0</cx:pt>
          <cx:pt idx="341933">0</cx:pt>
          <cx:pt idx="341934">0</cx:pt>
          <cx:pt idx="341935">185</cx:pt>
          <cx:pt idx="341936">9</cx:pt>
          <cx:pt idx="341937">0</cx:pt>
          <cx:pt idx="341938">1</cx:pt>
          <cx:pt idx="341939">1</cx:pt>
          <cx:pt idx="341940">0</cx:pt>
          <cx:pt idx="341941">8</cx:pt>
          <cx:pt idx="341942">1</cx:pt>
          <cx:pt idx="341943">1</cx:pt>
          <cx:pt idx="341944">0</cx:pt>
          <cx:pt idx="341945">4</cx:pt>
          <cx:pt idx="341946">0</cx:pt>
          <cx:pt idx="341947">28</cx:pt>
          <cx:pt idx="341948">70</cx:pt>
          <cx:pt idx="341949">0</cx:pt>
          <cx:pt idx="341950">6</cx:pt>
          <cx:pt idx="341951">0</cx:pt>
          <cx:pt idx="341952">7</cx:pt>
          <cx:pt idx="341953">0</cx:pt>
          <cx:pt idx="341954">4</cx:pt>
          <cx:pt idx="341955">0</cx:pt>
          <cx:pt idx="341956">1</cx:pt>
          <cx:pt idx="341957">34</cx:pt>
          <cx:pt idx="341958">6</cx:pt>
          <cx:pt idx="341959">1</cx:pt>
          <cx:pt idx="341960">1</cx:pt>
          <cx:pt idx="341961">0</cx:pt>
          <cx:pt idx="341962">70</cx:pt>
          <cx:pt idx="341963">9</cx:pt>
          <cx:pt idx="341964">0</cx:pt>
          <cx:pt idx="341965">0</cx:pt>
          <cx:pt idx="341966">0</cx:pt>
          <cx:pt idx="341967">71</cx:pt>
          <cx:pt idx="341968">0</cx:pt>
          <cx:pt idx="341969">5</cx:pt>
          <cx:pt idx="341970">1</cx:pt>
          <cx:pt idx="341971">8</cx:pt>
          <cx:pt idx="341972">6</cx:pt>
          <cx:pt idx="341973">0</cx:pt>
          <cx:pt idx="341974">232</cx:pt>
          <cx:pt idx="341975">36</cx:pt>
          <cx:pt idx="341976">0</cx:pt>
          <cx:pt idx="341977">79</cx:pt>
          <cx:pt idx="341978">0</cx:pt>
          <cx:pt idx="341979">19</cx:pt>
          <cx:pt idx="341980">33</cx:pt>
          <cx:pt idx="341981">3</cx:pt>
          <cx:pt idx="341982">0</cx:pt>
          <cx:pt idx="341983">0</cx:pt>
          <cx:pt idx="341984">6</cx:pt>
          <cx:pt idx="341985">0</cx:pt>
          <cx:pt idx="341986">3</cx:pt>
          <cx:pt idx="341987">3</cx:pt>
          <cx:pt idx="341988">29</cx:pt>
          <cx:pt idx="341989">25</cx:pt>
          <cx:pt idx="341990">2</cx:pt>
          <cx:pt idx="341991">126</cx:pt>
          <cx:pt idx="341992">36</cx:pt>
          <cx:pt idx="341993">88</cx:pt>
          <cx:pt idx="341994">425</cx:pt>
          <cx:pt idx="341995">0</cx:pt>
          <cx:pt idx="341996">1</cx:pt>
          <cx:pt idx="341997">77</cx:pt>
          <cx:pt idx="341998">85</cx:pt>
          <cx:pt idx="341999">12</cx:pt>
          <cx:pt idx="342000">3</cx:pt>
          <cx:pt idx="342001">50</cx:pt>
          <cx:pt idx="342002">0</cx:pt>
          <cx:pt idx="342003">56</cx:pt>
          <cx:pt idx="342004">13</cx:pt>
          <cx:pt idx="342005">0</cx:pt>
          <cx:pt idx="342006">328</cx:pt>
          <cx:pt idx="342007">15</cx:pt>
          <cx:pt idx="342008">873</cx:pt>
          <cx:pt idx="342009">123</cx:pt>
          <cx:pt idx="342010">2</cx:pt>
          <cx:pt idx="342011">0</cx:pt>
          <cx:pt idx="342012">101</cx:pt>
          <cx:pt idx="342013">197</cx:pt>
          <cx:pt idx="342014">120</cx:pt>
          <cx:pt idx="342015">13</cx:pt>
          <cx:pt idx="342016">0</cx:pt>
          <cx:pt idx="342017">0</cx:pt>
          <cx:pt idx="342018">64</cx:pt>
          <cx:pt idx="342019">243</cx:pt>
          <cx:pt idx="342020">16</cx:pt>
          <cx:pt idx="342021">28</cx:pt>
          <cx:pt idx="342022">1</cx:pt>
          <cx:pt idx="342023">190</cx:pt>
          <cx:pt idx="342024">1</cx:pt>
          <cx:pt idx="342025">16</cx:pt>
          <cx:pt idx="342026">1</cx:pt>
          <cx:pt idx="342027">182</cx:pt>
          <cx:pt idx="342028">8</cx:pt>
          <cx:pt idx="342029">551</cx:pt>
          <cx:pt idx="342030">465</cx:pt>
          <cx:pt idx="342031">1</cx:pt>
          <cx:pt idx="342032">27</cx:pt>
          <cx:pt idx="342033">0</cx:pt>
          <cx:pt idx="342034">2</cx:pt>
          <cx:pt idx="342035">3</cx:pt>
          <cx:pt idx="342036">75</cx:pt>
          <cx:pt idx="342037">4</cx:pt>
          <cx:pt idx="342038">0</cx:pt>
          <cx:pt idx="342039">78</cx:pt>
          <cx:pt idx="342040">52</cx:pt>
          <cx:pt idx="342041">86</cx:pt>
          <cx:pt idx="342042">10</cx:pt>
          <cx:pt idx="342043">0</cx:pt>
          <cx:pt idx="342044">4</cx:pt>
          <cx:pt idx="342045">8</cx:pt>
          <cx:pt idx="342046">8</cx:pt>
          <cx:pt idx="342047">3</cx:pt>
          <cx:pt idx="342048">0</cx:pt>
          <cx:pt idx="342049">1</cx:pt>
          <cx:pt idx="342050">0</cx:pt>
          <cx:pt idx="342051">2</cx:pt>
          <cx:pt idx="342052">0</cx:pt>
          <cx:pt idx="342053">1</cx:pt>
          <cx:pt idx="342054">0</cx:pt>
          <cx:pt idx="342055">0</cx:pt>
          <cx:pt idx="342056">0</cx:pt>
          <cx:pt idx="342057">0</cx:pt>
          <cx:pt idx="342058">0</cx:pt>
          <cx:pt idx="342059">5</cx:pt>
          <cx:pt idx="342060">0</cx:pt>
          <cx:pt idx="342061">3</cx:pt>
          <cx:pt idx="342062">94</cx:pt>
          <cx:pt idx="342063">0</cx:pt>
          <cx:pt idx="342064">48</cx:pt>
          <cx:pt idx="342065">8</cx:pt>
          <cx:pt idx="342066">1</cx:pt>
          <cx:pt idx="342067">0</cx:pt>
          <cx:pt idx="342068">2</cx:pt>
          <cx:pt idx="342069">295</cx:pt>
          <cx:pt idx="342070">2</cx:pt>
          <cx:pt idx="342071">74</cx:pt>
          <cx:pt idx="342072">34</cx:pt>
          <cx:pt idx="342073">20</cx:pt>
          <cx:pt idx="342074">14</cx:pt>
          <cx:pt idx="342075">2</cx:pt>
          <cx:pt idx="342076">2</cx:pt>
          <cx:pt idx="342077">29</cx:pt>
          <cx:pt idx="342078">6</cx:pt>
          <cx:pt idx="342079">0</cx:pt>
          <cx:pt idx="342080">276</cx:pt>
          <cx:pt idx="342081">0</cx:pt>
          <cx:pt idx="342082">71</cx:pt>
          <cx:pt idx="342083">78</cx:pt>
          <cx:pt idx="342084">1</cx:pt>
          <cx:pt idx="342085">2</cx:pt>
          <cx:pt idx="342086">0</cx:pt>
          <cx:pt idx="342087">0</cx:pt>
          <cx:pt idx="342088">13</cx:pt>
          <cx:pt idx="342089">1</cx:pt>
          <cx:pt idx="342090">0</cx:pt>
          <cx:pt idx="342091">0</cx:pt>
          <cx:pt idx="342092">1</cx:pt>
          <cx:pt idx="342093">1</cx:pt>
          <cx:pt idx="342094">3</cx:pt>
          <cx:pt idx="342095">9</cx:pt>
          <cx:pt idx="342096">4</cx:pt>
          <cx:pt idx="342097">3</cx:pt>
          <cx:pt idx="342098">0</cx:pt>
          <cx:pt idx="342099">1</cx:pt>
          <cx:pt idx="342100">0</cx:pt>
          <cx:pt idx="342101">28</cx:pt>
          <cx:pt idx="342102">0</cx:pt>
          <cx:pt idx="342103">0</cx:pt>
          <cx:pt idx="342104">21</cx:pt>
          <cx:pt idx="342105">2</cx:pt>
          <cx:pt idx="342106">7</cx:pt>
          <cx:pt idx="342107">286</cx:pt>
          <cx:pt idx="342108">24</cx:pt>
          <cx:pt idx="342109">146</cx:pt>
          <cx:pt idx="342110">0</cx:pt>
          <cx:pt idx="342111">536</cx:pt>
          <cx:pt idx="342112">24</cx:pt>
          <cx:pt idx="342113">3</cx:pt>
          <cx:pt idx="342114">8</cx:pt>
          <cx:pt idx="342115">0</cx:pt>
          <cx:pt idx="342116">0</cx:pt>
          <cx:pt idx="342117">0</cx:pt>
          <cx:pt idx="342118">49</cx:pt>
          <cx:pt idx="342119">1</cx:pt>
          <cx:pt idx="342120">17</cx:pt>
          <cx:pt idx="342121">0</cx:pt>
          <cx:pt idx="342122">0</cx:pt>
          <cx:pt idx="342123">0</cx:pt>
          <cx:pt idx="342124">0</cx:pt>
          <cx:pt idx="342125">0</cx:pt>
          <cx:pt idx="342126">0</cx:pt>
          <cx:pt idx="342127">0</cx:pt>
          <cx:pt idx="342128">7</cx:pt>
          <cx:pt idx="342129">1</cx:pt>
          <cx:pt idx="342130">0</cx:pt>
          <cx:pt idx="342131">0</cx:pt>
          <cx:pt idx="342132">1</cx:pt>
          <cx:pt idx="342133">62</cx:pt>
          <cx:pt idx="342134">0</cx:pt>
          <cx:pt idx="342135">0</cx:pt>
          <cx:pt idx="342136">0</cx:pt>
          <cx:pt idx="342137">0</cx:pt>
          <cx:pt idx="342138">17</cx:pt>
          <cx:pt idx="342139">202</cx:pt>
          <cx:pt idx="342140">687</cx:pt>
          <cx:pt idx="342141">0</cx:pt>
          <cx:pt idx="342142">10</cx:pt>
          <cx:pt idx="342143">4</cx:pt>
          <cx:pt idx="342144">8</cx:pt>
          <cx:pt idx="342145">97</cx:pt>
          <cx:pt idx="342146">98</cx:pt>
          <cx:pt idx="342147">0</cx:pt>
          <cx:pt idx="342148">0</cx:pt>
          <cx:pt idx="342149">13</cx:pt>
          <cx:pt idx="342150">26</cx:pt>
          <cx:pt idx="342151">0</cx:pt>
          <cx:pt idx="342152">75</cx:pt>
          <cx:pt idx="342153">89</cx:pt>
          <cx:pt idx="342154">20</cx:pt>
          <cx:pt idx="342155">96</cx:pt>
          <cx:pt idx="342156">18</cx:pt>
          <cx:pt idx="342157">143</cx:pt>
          <cx:pt idx="342158">16</cx:pt>
          <cx:pt idx="342159">49</cx:pt>
          <cx:pt idx="342160">63</cx:pt>
          <cx:pt idx="342161">65</cx:pt>
          <cx:pt idx="342162">0</cx:pt>
          <cx:pt idx="342163">12</cx:pt>
          <cx:pt idx="342164">8</cx:pt>
          <cx:pt idx="342165">0</cx:pt>
          <cx:pt idx="342166">1</cx:pt>
          <cx:pt idx="342167">66</cx:pt>
          <cx:pt idx="342168">8</cx:pt>
          <cx:pt idx="342169">231</cx:pt>
          <cx:pt idx="342170">54</cx:pt>
          <cx:pt idx="342171">5</cx:pt>
          <cx:pt idx="342172">63</cx:pt>
          <cx:pt idx="342173">0</cx:pt>
          <cx:pt idx="342174">7</cx:pt>
          <cx:pt idx="342175">0</cx:pt>
          <cx:pt idx="342176">1</cx:pt>
          <cx:pt idx="342177">11</cx:pt>
          <cx:pt idx="342178">1</cx:pt>
          <cx:pt idx="342179">1</cx:pt>
          <cx:pt idx="342180">13</cx:pt>
          <cx:pt idx="342181">16</cx:pt>
          <cx:pt idx="342182">53</cx:pt>
          <cx:pt idx="342183">62</cx:pt>
          <cx:pt idx="342184">0</cx:pt>
          <cx:pt idx="342185">3</cx:pt>
          <cx:pt idx="342186">3</cx:pt>
          <cx:pt idx="342187">50</cx:pt>
          <cx:pt idx="342188">2</cx:pt>
          <cx:pt idx="342189">1</cx:pt>
          <cx:pt idx="342190">116</cx:pt>
          <cx:pt idx="342191">0</cx:pt>
          <cx:pt idx="342192">4</cx:pt>
          <cx:pt idx="342193">0</cx:pt>
          <cx:pt idx="342194">367</cx:pt>
          <cx:pt idx="342195">116</cx:pt>
          <cx:pt idx="342196">5</cx:pt>
          <cx:pt idx="342197">0</cx:pt>
          <cx:pt idx="342198">240</cx:pt>
          <cx:pt idx="342199">1</cx:pt>
          <cx:pt idx="342200">111</cx:pt>
          <cx:pt idx="342201">73</cx:pt>
          <cx:pt idx="342202">110</cx:pt>
          <cx:pt idx="342203">11</cx:pt>
          <cx:pt idx="342204">0</cx:pt>
          <cx:pt idx="342205">0</cx:pt>
          <cx:pt idx="342206">11</cx:pt>
          <cx:pt idx="342207">154</cx:pt>
          <cx:pt idx="342208">0</cx:pt>
          <cx:pt idx="342209">5</cx:pt>
          <cx:pt idx="342210">23</cx:pt>
          <cx:pt idx="342211">1</cx:pt>
          <cx:pt idx="342212">65</cx:pt>
          <cx:pt idx="342213">1</cx:pt>
          <cx:pt idx="342214">32</cx:pt>
          <cx:pt idx="342215">32</cx:pt>
          <cx:pt idx="342216">1</cx:pt>
          <cx:pt idx="342217">48</cx:pt>
          <cx:pt idx="342218">69</cx:pt>
          <cx:pt idx="342219">4</cx:pt>
          <cx:pt idx="342220">26</cx:pt>
          <cx:pt idx="342221">13</cx:pt>
          <cx:pt idx="342222">0</cx:pt>
          <cx:pt idx="342223">3</cx:pt>
          <cx:pt idx="342224">1</cx:pt>
          <cx:pt idx="342225">1</cx:pt>
          <cx:pt idx="342226">0</cx:pt>
          <cx:pt idx="342227">29</cx:pt>
          <cx:pt idx="342228">68</cx:pt>
          <cx:pt idx="342229">1</cx:pt>
          <cx:pt idx="342230">1</cx:pt>
          <cx:pt idx="342231">112</cx:pt>
          <cx:pt idx="342232">0</cx:pt>
          <cx:pt idx="342233">0</cx:pt>
          <cx:pt idx="342234">0</cx:pt>
          <cx:pt idx="342235">0</cx:pt>
          <cx:pt idx="342236">33</cx:pt>
          <cx:pt idx="342237">72</cx:pt>
          <cx:pt idx="342238">41</cx:pt>
          <cx:pt idx="342239">46</cx:pt>
          <cx:pt idx="342240">231</cx:pt>
          <cx:pt idx="342241">115</cx:pt>
          <cx:pt idx="342242">8</cx:pt>
          <cx:pt idx="342243">171</cx:pt>
          <cx:pt idx="342244">200</cx:pt>
          <cx:pt idx="342245">463</cx:pt>
          <cx:pt idx="342246">48</cx:pt>
          <cx:pt idx="342247">0</cx:pt>
          <cx:pt idx="342248">36</cx:pt>
          <cx:pt idx="342249">3</cx:pt>
          <cx:pt idx="342250">0</cx:pt>
          <cx:pt idx="342251">0</cx:pt>
          <cx:pt idx="342252">28</cx:pt>
          <cx:pt idx="342253">0</cx:pt>
          <cx:pt idx="342254">0</cx:pt>
          <cx:pt idx="342255">7</cx:pt>
          <cx:pt idx="342256">1</cx:pt>
          <cx:pt idx="342257">0</cx:pt>
          <cx:pt idx="342258">20</cx:pt>
          <cx:pt idx="342259">253</cx:pt>
          <cx:pt idx="342260">123</cx:pt>
          <cx:pt idx="342261">0</cx:pt>
          <cx:pt idx="342262">2</cx:pt>
          <cx:pt idx="342263">1</cx:pt>
          <cx:pt idx="342264">167</cx:pt>
          <cx:pt idx="342265">327</cx:pt>
          <cx:pt idx="342266">0</cx:pt>
          <cx:pt idx="342267">12</cx:pt>
          <cx:pt idx="342268">55</cx:pt>
          <cx:pt idx="342269">6</cx:pt>
          <cx:pt idx="342270">19</cx:pt>
          <cx:pt idx="342271">0</cx:pt>
          <cx:pt idx="342272">0</cx:pt>
          <cx:pt idx="342273">1</cx:pt>
          <cx:pt idx="342274">0</cx:pt>
          <cx:pt idx="342275">0</cx:pt>
          <cx:pt idx="342276">0</cx:pt>
          <cx:pt idx="342277">0</cx:pt>
          <cx:pt idx="342278">0</cx:pt>
          <cx:pt idx="342279">0</cx:pt>
          <cx:pt idx="342280">0</cx:pt>
          <cx:pt idx="342281">0</cx:pt>
          <cx:pt idx="342282">0</cx:pt>
          <cx:pt idx="342283">0</cx:pt>
          <cx:pt idx="342284">1</cx:pt>
          <cx:pt idx="342285">0</cx:pt>
          <cx:pt idx="342286">1</cx:pt>
          <cx:pt idx="342287">6</cx:pt>
          <cx:pt idx="342288">0</cx:pt>
          <cx:pt idx="342289">0</cx:pt>
          <cx:pt idx="342290">3</cx:pt>
          <cx:pt idx="342291">0</cx:pt>
          <cx:pt idx="342292">446</cx:pt>
          <cx:pt idx="342293">1</cx:pt>
          <cx:pt idx="342294">1</cx:pt>
          <cx:pt idx="342295">4</cx:pt>
          <cx:pt idx="342296">26</cx:pt>
          <cx:pt idx="342297">6</cx:pt>
          <cx:pt idx="342298">4</cx:pt>
          <cx:pt idx="342299">73</cx:pt>
          <cx:pt idx="342300">0</cx:pt>
          <cx:pt idx="342301">4</cx:pt>
          <cx:pt idx="342302">28</cx:pt>
          <cx:pt idx="342303">53</cx:pt>
          <cx:pt idx="342304">0</cx:pt>
          <cx:pt idx="342305">0</cx:pt>
          <cx:pt idx="342306">30</cx:pt>
          <cx:pt idx="342307">1</cx:pt>
          <cx:pt idx="342308">2</cx:pt>
          <cx:pt idx="342309">0</cx:pt>
          <cx:pt idx="342310">288</cx:pt>
          <cx:pt idx="342311">99</cx:pt>
          <cx:pt idx="342312">1</cx:pt>
          <cx:pt idx="342313">0</cx:pt>
          <cx:pt idx="342314">8</cx:pt>
          <cx:pt idx="342315">202</cx:pt>
          <cx:pt idx="342316">34</cx:pt>
          <cx:pt idx="342317">0</cx:pt>
          <cx:pt idx="342318">201</cx:pt>
          <cx:pt idx="342319">0</cx:pt>
          <cx:pt idx="342320">43</cx:pt>
          <cx:pt idx="342321">144</cx:pt>
          <cx:pt idx="342322">1</cx:pt>
          <cx:pt idx="342323">17</cx:pt>
          <cx:pt idx="342324">10</cx:pt>
          <cx:pt idx="342325">0</cx:pt>
          <cx:pt idx="342326">160</cx:pt>
          <cx:pt idx="342327">0</cx:pt>
          <cx:pt idx="342328">13</cx:pt>
          <cx:pt idx="342329">0</cx:pt>
          <cx:pt idx="342330">0</cx:pt>
          <cx:pt idx="342331">23</cx:pt>
          <cx:pt idx="342332">0</cx:pt>
          <cx:pt idx="342333">71</cx:pt>
          <cx:pt idx="342334">656</cx:pt>
          <cx:pt idx="342335">0</cx:pt>
          <cx:pt idx="342336">1</cx:pt>
          <cx:pt idx="342337">0</cx:pt>
          <cx:pt idx="342338">21</cx:pt>
          <cx:pt idx="342339">34</cx:pt>
          <cx:pt idx="342340">0</cx:pt>
          <cx:pt idx="342341">2</cx:pt>
          <cx:pt idx="342342">0</cx:pt>
          <cx:pt idx="342343">1</cx:pt>
          <cx:pt idx="342344">0</cx:pt>
          <cx:pt idx="342345">36</cx:pt>
          <cx:pt idx="342346">0</cx:pt>
          <cx:pt idx="342347">1</cx:pt>
          <cx:pt idx="342348">1</cx:pt>
          <cx:pt idx="342349">0</cx:pt>
          <cx:pt idx="342350">15</cx:pt>
          <cx:pt idx="342351">0</cx:pt>
          <cx:pt idx="342352">0</cx:pt>
          <cx:pt idx="342353">0</cx:pt>
          <cx:pt idx="342354">0</cx:pt>
          <cx:pt idx="342355">0</cx:pt>
          <cx:pt idx="342356">1</cx:pt>
          <cx:pt idx="342357">0</cx:pt>
          <cx:pt idx="342358">0</cx:pt>
          <cx:pt idx="342359">1</cx:pt>
          <cx:pt idx="342360">3</cx:pt>
          <cx:pt idx="342361">0</cx:pt>
          <cx:pt idx="342362">1</cx:pt>
          <cx:pt idx="342363">59</cx:pt>
          <cx:pt idx="342364">0</cx:pt>
          <cx:pt idx="342365">0</cx:pt>
          <cx:pt idx="342366">1</cx:pt>
          <cx:pt idx="342367">1</cx:pt>
          <cx:pt idx="342368">0</cx:pt>
          <cx:pt idx="342369">6</cx:pt>
          <cx:pt idx="342370">9</cx:pt>
          <cx:pt idx="342371">35</cx:pt>
          <cx:pt idx="342372">0</cx:pt>
          <cx:pt idx="342373">90</cx:pt>
          <cx:pt idx="342374">0</cx:pt>
          <cx:pt idx="342375">53</cx:pt>
          <cx:pt idx="342376">4</cx:pt>
          <cx:pt idx="342377">0</cx:pt>
          <cx:pt idx="342378">28</cx:pt>
          <cx:pt idx="342379">14</cx:pt>
          <cx:pt idx="342380">3</cx:pt>
          <cx:pt idx="342381">69</cx:pt>
          <cx:pt idx="342382">0</cx:pt>
          <cx:pt idx="342383">10</cx:pt>
          <cx:pt idx="342384">353</cx:pt>
          <cx:pt idx="342385">51</cx:pt>
          <cx:pt idx="342386">108</cx:pt>
          <cx:pt idx="342387">250</cx:pt>
          <cx:pt idx="342388">3</cx:pt>
          <cx:pt idx="342389">25</cx:pt>
          <cx:pt idx="342390">0</cx:pt>
          <cx:pt idx="342391">0</cx:pt>
          <cx:pt idx="342392">0</cx:pt>
          <cx:pt idx="342393">1</cx:pt>
          <cx:pt idx="342394">1</cx:pt>
          <cx:pt idx="342395">16</cx:pt>
          <cx:pt idx="342396">14</cx:pt>
          <cx:pt idx="342397">0</cx:pt>
          <cx:pt idx="342398">6</cx:pt>
          <cx:pt idx="342399">79</cx:pt>
          <cx:pt idx="342400">0</cx:pt>
          <cx:pt idx="342401">37</cx:pt>
          <cx:pt idx="342402">0</cx:pt>
          <cx:pt idx="342403">7</cx:pt>
          <cx:pt idx="342404">0</cx:pt>
          <cx:pt idx="342405">0</cx:pt>
          <cx:pt idx="342406">90</cx:pt>
          <cx:pt idx="342407">15</cx:pt>
          <cx:pt idx="342408">112</cx:pt>
          <cx:pt idx="342409">1010</cx:pt>
          <cx:pt idx="342410">1</cx:pt>
          <cx:pt idx="342411">0</cx:pt>
          <cx:pt idx="342412">1</cx:pt>
          <cx:pt idx="342413">2</cx:pt>
          <cx:pt idx="342414">1</cx:pt>
          <cx:pt idx="342415">18</cx:pt>
          <cx:pt idx="342416">59</cx:pt>
          <cx:pt idx="342417">62</cx:pt>
          <cx:pt idx="342418">3</cx:pt>
          <cx:pt idx="342419">65</cx:pt>
          <cx:pt idx="342420">108</cx:pt>
          <cx:pt idx="342421">1</cx:pt>
          <cx:pt idx="342422">0</cx:pt>
          <cx:pt idx="342423">0</cx:pt>
          <cx:pt idx="342424">0</cx:pt>
          <cx:pt idx="342425">0</cx:pt>
          <cx:pt idx="342426">0</cx:pt>
          <cx:pt idx="342427">0</cx:pt>
          <cx:pt idx="342428">1</cx:pt>
          <cx:pt idx="342429">0</cx:pt>
          <cx:pt idx="342430">0</cx:pt>
          <cx:pt idx="342431">62</cx:pt>
          <cx:pt idx="342432">14</cx:pt>
          <cx:pt idx="342433">1</cx:pt>
          <cx:pt idx="342434">81</cx:pt>
          <cx:pt idx="342435">0</cx:pt>
          <cx:pt idx="342436">390</cx:pt>
          <cx:pt idx="342437">39</cx:pt>
          <cx:pt idx="342438">2</cx:pt>
          <cx:pt idx="342439">57</cx:pt>
          <cx:pt idx="342440">41</cx:pt>
          <cx:pt idx="342441">0</cx:pt>
          <cx:pt idx="342442">351</cx:pt>
          <cx:pt idx="342443">3</cx:pt>
          <cx:pt idx="342444">6</cx:pt>
          <cx:pt idx="342445">0</cx:pt>
          <cx:pt idx="342446">98</cx:pt>
          <cx:pt idx="342447">0</cx:pt>
          <cx:pt idx="342448">233</cx:pt>
          <cx:pt idx="342449">5</cx:pt>
          <cx:pt idx="342450">5</cx:pt>
          <cx:pt idx="342451">0</cx:pt>
          <cx:pt idx="342452">7</cx:pt>
          <cx:pt idx="342453">3</cx:pt>
          <cx:pt idx="342454">0</cx:pt>
          <cx:pt idx="342455">0</cx:pt>
          <cx:pt idx="342456">24</cx:pt>
          <cx:pt idx="342457">79</cx:pt>
          <cx:pt idx="342458">28</cx:pt>
          <cx:pt idx="342459">0</cx:pt>
          <cx:pt idx="342460">5</cx:pt>
          <cx:pt idx="342461">19</cx:pt>
          <cx:pt idx="342462">37</cx:pt>
          <cx:pt idx="342463">59</cx:pt>
          <cx:pt idx="342464">21</cx:pt>
          <cx:pt idx="342465">0</cx:pt>
          <cx:pt idx="342466">1</cx:pt>
          <cx:pt idx="342467">0</cx:pt>
          <cx:pt idx="342468">8</cx:pt>
          <cx:pt idx="342469">15</cx:pt>
          <cx:pt idx="342470">212</cx:pt>
          <cx:pt idx="342471">189</cx:pt>
          <cx:pt idx="342472">0</cx:pt>
          <cx:pt idx="342473">11</cx:pt>
          <cx:pt idx="342474">0</cx:pt>
          <cx:pt idx="342475">0</cx:pt>
          <cx:pt idx="342476">0</cx:pt>
          <cx:pt idx="342477">59</cx:pt>
          <cx:pt idx="342478">13</cx:pt>
          <cx:pt idx="342479">0</cx:pt>
          <cx:pt idx="342480">27</cx:pt>
          <cx:pt idx="342481">12</cx:pt>
          <cx:pt idx="342482">6</cx:pt>
          <cx:pt idx="342483">0</cx:pt>
          <cx:pt idx="342484">0</cx:pt>
          <cx:pt idx="342485">47</cx:pt>
          <cx:pt idx="342486">0</cx:pt>
          <cx:pt idx="342487">16</cx:pt>
          <cx:pt idx="342488">0</cx:pt>
          <cx:pt idx="342489">0</cx:pt>
          <cx:pt idx="342490">1</cx:pt>
          <cx:pt idx="342491">0</cx:pt>
          <cx:pt idx="342492">0</cx:pt>
          <cx:pt idx="342493">1</cx:pt>
          <cx:pt idx="342494">0</cx:pt>
          <cx:pt idx="342495">1</cx:pt>
          <cx:pt idx="342496">0</cx:pt>
          <cx:pt idx="342497">2</cx:pt>
          <cx:pt idx="342498">0</cx:pt>
          <cx:pt idx="342499">0</cx:pt>
          <cx:pt idx="342500">0</cx:pt>
          <cx:pt idx="342501">0</cx:pt>
          <cx:pt idx="342502">0</cx:pt>
          <cx:pt idx="342503">0</cx:pt>
          <cx:pt idx="342504">1</cx:pt>
          <cx:pt idx="342505">0</cx:pt>
          <cx:pt idx="342506">44</cx:pt>
          <cx:pt idx="342507">20</cx:pt>
          <cx:pt idx="342508">0</cx:pt>
          <cx:pt idx="342509">11</cx:pt>
          <cx:pt idx="342510">75</cx:pt>
          <cx:pt idx="342511">66</cx:pt>
          <cx:pt idx="342512">1</cx:pt>
          <cx:pt idx="342513">1</cx:pt>
          <cx:pt idx="342514">280</cx:pt>
          <cx:pt idx="342515">18</cx:pt>
          <cx:pt idx="342516">322</cx:pt>
          <cx:pt idx="342517">8</cx:pt>
          <cx:pt idx="342518">19</cx:pt>
          <cx:pt idx="342519">193</cx:pt>
          <cx:pt idx="342520">18</cx:pt>
          <cx:pt idx="342521">12</cx:pt>
          <cx:pt idx="342522">6</cx:pt>
          <cx:pt idx="342523">7</cx:pt>
          <cx:pt idx="342524">0</cx:pt>
          <cx:pt idx="342525">0</cx:pt>
          <cx:pt idx="342526">11</cx:pt>
          <cx:pt idx="342527">180</cx:pt>
          <cx:pt idx="342528">14</cx:pt>
          <cx:pt idx="342529">3</cx:pt>
          <cx:pt idx="342530">0</cx:pt>
          <cx:pt idx="342531">0</cx:pt>
          <cx:pt idx="342532">3</cx:pt>
          <cx:pt idx="342533">1</cx:pt>
          <cx:pt idx="342534">8</cx:pt>
          <cx:pt idx="342535">105</cx:pt>
          <cx:pt idx="342536">13</cx:pt>
          <cx:pt idx="342537">42</cx:pt>
          <cx:pt idx="342538">0</cx:pt>
          <cx:pt idx="342539">0</cx:pt>
          <cx:pt idx="342540">0</cx:pt>
          <cx:pt idx="342541">0</cx:pt>
          <cx:pt idx="342542">17</cx:pt>
          <cx:pt idx="342543">0</cx:pt>
          <cx:pt idx="342544">0</cx:pt>
          <cx:pt idx="342545">0</cx:pt>
          <cx:pt idx="342546">77</cx:pt>
          <cx:pt idx="342547">0</cx:pt>
          <cx:pt idx="342548">0</cx:pt>
          <cx:pt idx="342549">93</cx:pt>
          <cx:pt idx="342550">0</cx:pt>
          <cx:pt idx="342551">42</cx:pt>
          <cx:pt idx="342552">90</cx:pt>
          <cx:pt idx="342553">92</cx:pt>
          <cx:pt idx="342554">37</cx:pt>
          <cx:pt idx="342555">4</cx:pt>
          <cx:pt idx="342556">253</cx:pt>
          <cx:pt idx="342557">576</cx:pt>
          <cx:pt idx="342558">210</cx:pt>
          <cx:pt idx="342559">286</cx:pt>
          <cx:pt idx="342560">0</cx:pt>
          <cx:pt idx="342561">588</cx:pt>
          <cx:pt idx="342562">160</cx:pt>
          <cx:pt idx="342563">18</cx:pt>
          <cx:pt idx="342564">0</cx:pt>
          <cx:pt idx="342565">1</cx:pt>
          <cx:pt idx="342566">6</cx:pt>
          <cx:pt idx="342567">265</cx:pt>
          <cx:pt idx="342568">1</cx:pt>
          <cx:pt idx="342569">119</cx:pt>
          <cx:pt idx="342570">0</cx:pt>
          <cx:pt idx="342571">48</cx:pt>
          <cx:pt idx="342572">0</cx:pt>
          <cx:pt idx="342573">0</cx:pt>
          <cx:pt idx="342574">33</cx:pt>
          <cx:pt idx="342575">33</cx:pt>
          <cx:pt idx="342576">12</cx:pt>
          <cx:pt idx="342577">36</cx:pt>
          <cx:pt idx="342578">0</cx:pt>
          <cx:pt idx="342579">10</cx:pt>
          <cx:pt idx="342580">7</cx:pt>
          <cx:pt idx="342581">7</cx:pt>
          <cx:pt idx="342582">44</cx:pt>
          <cx:pt idx="342583">21</cx:pt>
          <cx:pt idx="342584">207</cx:pt>
          <cx:pt idx="342585">0</cx:pt>
          <cx:pt idx="342586">0</cx:pt>
          <cx:pt idx="342587">0</cx:pt>
          <cx:pt idx="342588">0</cx:pt>
          <cx:pt idx="342589">3</cx:pt>
          <cx:pt idx="342590">45</cx:pt>
          <cx:pt idx="342591">0</cx:pt>
          <cx:pt idx="342592">31</cx:pt>
          <cx:pt idx="342593">0</cx:pt>
          <cx:pt idx="342594">0</cx:pt>
          <cx:pt idx="342595">8</cx:pt>
          <cx:pt idx="342596">119</cx:pt>
          <cx:pt idx="342597">1</cx:pt>
          <cx:pt idx="342598">0</cx:pt>
          <cx:pt idx="342599">0</cx:pt>
          <cx:pt idx="342600">21</cx:pt>
          <cx:pt idx="342601">66</cx:pt>
          <cx:pt idx="342602">0</cx:pt>
          <cx:pt idx="342603">21</cx:pt>
          <cx:pt idx="342604">117</cx:pt>
          <cx:pt idx="342605">29</cx:pt>
          <cx:pt idx="342606">1</cx:pt>
          <cx:pt idx="342607">72</cx:pt>
          <cx:pt idx="342608">26</cx:pt>
          <cx:pt idx="342609">92</cx:pt>
          <cx:pt idx="342610">3</cx:pt>
          <cx:pt idx="342611">1</cx:pt>
          <cx:pt idx="342612">31</cx:pt>
          <cx:pt idx="342613">78</cx:pt>
          <cx:pt idx="342614">230</cx:pt>
          <cx:pt idx="342615">0</cx:pt>
          <cx:pt idx="342616">46</cx:pt>
          <cx:pt idx="342617">11</cx:pt>
          <cx:pt idx="342618">6</cx:pt>
          <cx:pt idx="342619">132</cx:pt>
          <cx:pt idx="342620">2</cx:pt>
          <cx:pt idx="342621">0</cx:pt>
          <cx:pt idx="342622">1</cx:pt>
          <cx:pt idx="342623">1</cx:pt>
          <cx:pt idx="342624">17</cx:pt>
          <cx:pt idx="342625">0</cx:pt>
          <cx:pt idx="342626">7</cx:pt>
          <cx:pt idx="342627">38</cx:pt>
          <cx:pt idx="342628">0</cx:pt>
          <cx:pt idx="342629">0</cx:pt>
          <cx:pt idx="342630">12</cx:pt>
          <cx:pt idx="342631">58</cx:pt>
          <cx:pt idx="342632">72</cx:pt>
          <cx:pt idx="342633">71</cx:pt>
          <cx:pt idx="342634">0</cx:pt>
          <cx:pt idx="342635">3</cx:pt>
          <cx:pt idx="342636">11</cx:pt>
          <cx:pt idx="342637">30</cx:pt>
          <cx:pt idx="342638">0</cx:pt>
          <cx:pt idx="342639">1</cx:pt>
          <cx:pt idx="342640">67</cx:pt>
          <cx:pt idx="342641">0</cx:pt>
          <cx:pt idx="342642">0</cx:pt>
          <cx:pt idx="342643">0</cx:pt>
          <cx:pt idx="342644">64</cx:pt>
          <cx:pt idx="342645">0</cx:pt>
          <cx:pt idx="342646">11</cx:pt>
          <cx:pt idx="342647">0</cx:pt>
          <cx:pt idx="342648">0</cx:pt>
          <cx:pt idx="342649">6</cx:pt>
          <cx:pt idx="342650">3</cx:pt>
          <cx:pt idx="342651">0</cx:pt>
          <cx:pt idx="342652">0</cx:pt>
          <cx:pt idx="342653">0</cx:pt>
          <cx:pt idx="342654">29</cx:pt>
          <cx:pt idx="342655">22</cx:pt>
          <cx:pt idx="342656">6</cx:pt>
          <cx:pt idx="342657">38</cx:pt>
          <cx:pt idx="342658">9</cx:pt>
          <cx:pt idx="342659">0</cx:pt>
          <cx:pt idx="342660">1</cx:pt>
          <cx:pt idx="342661">0</cx:pt>
          <cx:pt idx="342662">6</cx:pt>
          <cx:pt idx="342663">0</cx:pt>
          <cx:pt idx="342664">3</cx:pt>
          <cx:pt idx="342665">20</cx:pt>
          <cx:pt idx="342666">0</cx:pt>
          <cx:pt idx="342667">0</cx:pt>
          <cx:pt idx="342668">0</cx:pt>
          <cx:pt idx="342669">111</cx:pt>
          <cx:pt idx="342670">0</cx:pt>
          <cx:pt idx="342671">17</cx:pt>
          <cx:pt idx="342672">97</cx:pt>
          <cx:pt idx="342673">1</cx:pt>
          <cx:pt idx="342674">2</cx:pt>
          <cx:pt idx="342675">0</cx:pt>
          <cx:pt idx="342676">0</cx:pt>
          <cx:pt idx="342677">3</cx:pt>
          <cx:pt idx="342678">15</cx:pt>
          <cx:pt idx="342679">73</cx:pt>
          <cx:pt idx="342680">1</cx:pt>
          <cx:pt idx="342681">14</cx:pt>
          <cx:pt idx="342682">1</cx:pt>
          <cx:pt idx="342683">26</cx:pt>
          <cx:pt idx="342684">1</cx:pt>
          <cx:pt idx="342685">0</cx:pt>
          <cx:pt idx="342686">2</cx:pt>
          <cx:pt idx="342687">0</cx:pt>
          <cx:pt idx="342688">15</cx:pt>
          <cx:pt idx="342689">13</cx:pt>
          <cx:pt idx="342690">10</cx:pt>
          <cx:pt idx="342691">14</cx:pt>
          <cx:pt idx="342692">31</cx:pt>
          <cx:pt idx="342693">41</cx:pt>
          <cx:pt idx="342694">11</cx:pt>
          <cx:pt idx="342695">7</cx:pt>
          <cx:pt idx="342696">22</cx:pt>
          <cx:pt idx="342697">1</cx:pt>
          <cx:pt idx="342698">0</cx:pt>
          <cx:pt idx="342699">0</cx:pt>
          <cx:pt idx="342700">21</cx:pt>
          <cx:pt idx="342701">0</cx:pt>
          <cx:pt idx="342702">0</cx:pt>
          <cx:pt idx="342703">0</cx:pt>
          <cx:pt idx="342704">0</cx:pt>
          <cx:pt idx="342705">0</cx:pt>
          <cx:pt idx="342706">9</cx:pt>
          <cx:pt idx="342707">4</cx:pt>
          <cx:pt idx="342708">8</cx:pt>
          <cx:pt idx="342709">35</cx:pt>
          <cx:pt idx="342710">0</cx:pt>
          <cx:pt idx="342711">8</cx:pt>
          <cx:pt idx="342712">2</cx:pt>
          <cx:pt idx="342713">54</cx:pt>
          <cx:pt idx="342714">0</cx:pt>
          <cx:pt idx="342715">1</cx:pt>
          <cx:pt idx="342716">3</cx:pt>
          <cx:pt idx="342717">0</cx:pt>
          <cx:pt idx="342718">0</cx:pt>
          <cx:pt idx="342719">0</cx:pt>
          <cx:pt idx="342720">2</cx:pt>
          <cx:pt idx="342721">4</cx:pt>
          <cx:pt idx="342722">140</cx:pt>
          <cx:pt idx="342723">77</cx:pt>
          <cx:pt idx="342724">0</cx:pt>
          <cx:pt idx="342725">10</cx:pt>
          <cx:pt idx="342726">40</cx:pt>
          <cx:pt idx="342727">42</cx:pt>
          <cx:pt idx="342728">2</cx:pt>
          <cx:pt idx="342729">6</cx:pt>
          <cx:pt idx="342730">0</cx:pt>
          <cx:pt idx="342731">22</cx:pt>
          <cx:pt idx="342732">1</cx:pt>
          <cx:pt idx="342733">1127</cx:pt>
          <cx:pt idx="342734">0</cx:pt>
          <cx:pt idx="342735">0</cx:pt>
          <cx:pt idx="342736">9</cx:pt>
          <cx:pt idx="342737">20</cx:pt>
          <cx:pt idx="342738">8</cx:pt>
          <cx:pt idx="342739">5</cx:pt>
          <cx:pt idx="342740">0</cx:pt>
          <cx:pt idx="342741">7</cx:pt>
          <cx:pt idx="342742">7</cx:pt>
          <cx:pt idx="342743">2</cx:pt>
          <cx:pt idx="342744">1</cx:pt>
          <cx:pt idx="342745">58</cx:pt>
          <cx:pt idx="342746">271</cx:pt>
          <cx:pt idx="342747">0</cx:pt>
          <cx:pt idx="342748">65</cx:pt>
          <cx:pt idx="342749">0</cx:pt>
          <cx:pt idx="342750">0</cx:pt>
          <cx:pt idx="342751">0</cx:pt>
          <cx:pt idx="342752">0</cx:pt>
          <cx:pt idx="342753">140</cx:pt>
          <cx:pt idx="342754">4</cx:pt>
          <cx:pt idx="342755">7</cx:pt>
          <cx:pt idx="342756">0</cx:pt>
          <cx:pt idx="342757">202</cx:pt>
          <cx:pt idx="342758">0</cx:pt>
          <cx:pt idx="342759">0</cx:pt>
          <cx:pt idx="342760">0</cx:pt>
          <cx:pt idx="342761">0</cx:pt>
          <cx:pt idx="342762">44</cx:pt>
          <cx:pt idx="342763">0</cx:pt>
          <cx:pt idx="342764">88</cx:pt>
          <cx:pt idx="342765">0</cx:pt>
          <cx:pt idx="342766">1</cx:pt>
          <cx:pt idx="342767">0</cx:pt>
          <cx:pt idx="342768">0</cx:pt>
          <cx:pt idx="342769">31</cx:pt>
          <cx:pt idx="342770">65</cx:pt>
          <cx:pt idx="342771">2</cx:pt>
          <cx:pt idx="342772">1</cx:pt>
          <cx:pt idx="342773">94</cx:pt>
          <cx:pt idx="342774">84</cx:pt>
          <cx:pt idx="342775">1</cx:pt>
          <cx:pt idx="342776">0</cx:pt>
          <cx:pt idx="342777">4</cx:pt>
          <cx:pt idx="342778">0</cx:pt>
          <cx:pt idx="342779">0</cx:pt>
          <cx:pt idx="342780">1</cx:pt>
          <cx:pt idx="342781">1</cx:pt>
          <cx:pt idx="342782">0</cx:pt>
          <cx:pt idx="342783">4</cx:pt>
          <cx:pt idx="342784">90</cx:pt>
          <cx:pt idx="342785">33</cx:pt>
          <cx:pt idx="342786">137</cx:pt>
          <cx:pt idx="342787">131</cx:pt>
          <cx:pt idx="342788">390</cx:pt>
          <cx:pt idx="342789">44</cx:pt>
          <cx:pt idx="342790">5</cx:pt>
          <cx:pt idx="342791">0</cx:pt>
          <cx:pt idx="342792">0</cx:pt>
          <cx:pt idx="342793">0</cx:pt>
          <cx:pt idx="342794">18</cx:pt>
          <cx:pt idx="342795">1</cx:pt>
          <cx:pt idx="342796">0</cx:pt>
          <cx:pt idx="342797">0</cx:pt>
          <cx:pt idx="342798">0</cx:pt>
          <cx:pt idx="342799">0</cx:pt>
          <cx:pt idx="342800">0</cx:pt>
          <cx:pt idx="342801">0</cx:pt>
          <cx:pt idx="342802">8</cx:pt>
          <cx:pt idx="342803">1</cx:pt>
          <cx:pt idx="342804">0</cx:pt>
          <cx:pt idx="342805">0</cx:pt>
          <cx:pt idx="342806">0</cx:pt>
          <cx:pt idx="342807">0</cx:pt>
          <cx:pt idx="342808">0</cx:pt>
          <cx:pt idx="342809">0</cx:pt>
          <cx:pt idx="342810">0</cx:pt>
          <cx:pt idx="342811">0</cx:pt>
          <cx:pt idx="342812">0</cx:pt>
          <cx:pt idx="342813">61</cx:pt>
          <cx:pt idx="342814">6</cx:pt>
          <cx:pt idx="342815">141</cx:pt>
          <cx:pt idx="342816">0</cx:pt>
          <cx:pt idx="342817">3</cx:pt>
          <cx:pt idx="342818">0</cx:pt>
          <cx:pt idx="342819">35</cx:pt>
          <cx:pt idx="342820">1</cx:pt>
          <cx:pt idx="342821">241</cx:pt>
          <cx:pt idx="342822">12</cx:pt>
          <cx:pt idx="342823">22</cx:pt>
          <cx:pt idx="342824">0</cx:pt>
          <cx:pt idx="342825">0</cx:pt>
          <cx:pt idx="342826">35</cx:pt>
          <cx:pt idx="342827">4</cx:pt>
          <cx:pt idx="342828">14</cx:pt>
          <cx:pt idx="342829">21</cx:pt>
          <cx:pt idx="342830">20</cx:pt>
          <cx:pt idx="342831">25</cx:pt>
          <cx:pt idx="342832">92</cx:pt>
          <cx:pt idx="342833">0</cx:pt>
          <cx:pt idx="342834">0</cx:pt>
          <cx:pt idx="342835">2</cx:pt>
          <cx:pt idx="342836">11</cx:pt>
          <cx:pt idx="342837">32</cx:pt>
          <cx:pt idx="342838">64</cx:pt>
          <cx:pt idx="342839">0</cx:pt>
          <cx:pt idx="342840">1</cx:pt>
          <cx:pt idx="342841">0</cx:pt>
          <cx:pt idx="342842">3</cx:pt>
          <cx:pt idx="342843">3</cx:pt>
          <cx:pt idx="342844">13</cx:pt>
          <cx:pt idx="342845">7</cx:pt>
          <cx:pt idx="342846">3</cx:pt>
          <cx:pt idx="342847">16</cx:pt>
          <cx:pt idx="342848">7</cx:pt>
          <cx:pt idx="342849">0</cx:pt>
          <cx:pt idx="342850">0</cx:pt>
          <cx:pt idx="342851">115</cx:pt>
          <cx:pt idx="342852">1</cx:pt>
          <cx:pt idx="342853">1</cx:pt>
          <cx:pt idx="342854">10</cx:pt>
          <cx:pt idx="342855">0</cx:pt>
          <cx:pt idx="342856">208</cx:pt>
          <cx:pt idx="342857">2</cx:pt>
          <cx:pt idx="342858">192</cx:pt>
          <cx:pt idx="342859">75</cx:pt>
          <cx:pt idx="342860">0</cx:pt>
          <cx:pt idx="342861">0</cx:pt>
          <cx:pt idx="342862">212</cx:pt>
          <cx:pt idx="342863">93</cx:pt>
          <cx:pt idx="342864">156</cx:pt>
          <cx:pt idx="342865">2</cx:pt>
          <cx:pt idx="342866">16</cx:pt>
          <cx:pt idx="342867">32</cx:pt>
          <cx:pt idx="342868">34</cx:pt>
          <cx:pt idx="342869">403</cx:pt>
          <cx:pt idx="342870">6</cx:pt>
          <cx:pt idx="342871">46</cx:pt>
          <cx:pt idx="342872">6</cx:pt>
          <cx:pt idx="342873">5</cx:pt>
          <cx:pt idx="342874">1</cx:pt>
          <cx:pt idx="342875">0</cx:pt>
          <cx:pt idx="342876">0</cx:pt>
          <cx:pt idx="342877">0</cx:pt>
          <cx:pt idx="342878">1</cx:pt>
          <cx:pt idx="342879">3</cx:pt>
          <cx:pt idx="342880">17</cx:pt>
          <cx:pt idx="342881">0</cx:pt>
          <cx:pt idx="342882">1</cx:pt>
          <cx:pt idx="342883">0</cx:pt>
          <cx:pt idx="342884">1</cx:pt>
          <cx:pt idx="342885">3</cx:pt>
          <cx:pt idx="342886">32</cx:pt>
          <cx:pt idx="342887">5</cx:pt>
          <cx:pt idx="342888">3</cx:pt>
          <cx:pt idx="342889">0</cx:pt>
          <cx:pt idx="342890">42</cx:pt>
          <cx:pt idx="342891">2</cx:pt>
          <cx:pt idx="342892">0</cx:pt>
          <cx:pt idx="342893">0</cx:pt>
          <cx:pt idx="342894">0</cx:pt>
          <cx:pt idx="342895">1</cx:pt>
          <cx:pt idx="342896">46</cx:pt>
          <cx:pt idx="342897">0</cx:pt>
          <cx:pt idx="342898">209</cx:pt>
          <cx:pt idx="342899">8</cx:pt>
          <cx:pt idx="342900">0</cx:pt>
          <cx:pt idx="342901">7</cx:pt>
          <cx:pt idx="342902">23</cx:pt>
          <cx:pt idx="342903">56</cx:pt>
          <cx:pt idx="342904">112</cx:pt>
          <cx:pt idx="342905">17</cx:pt>
          <cx:pt idx="342906">64</cx:pt>
          <cx:pt idx="342907">80</cx:pt>
          <cx:pt idx="342908">46</cx:pt>
          <cx:pt idx="342909">65</cx:pt>
          <cx:pt idx="342910">26</cx:pt>
          <cx:pt idx="342911">0</cx:pt>
          <cx:pt idx="342912">0</cx:pt>
          <cx:pt idx="342913">0</cx:pt>
          <cx:pt idx="342914">0</cx:pt>
          <cx:pt idx="342915">0</cx:pt>
          <cx:pt idx="342916">0</cx:pt>
          <cx:pt idx="342917">0</cx:pt>
          <cx:pt idx="342918">0</cx:pt>
          <cx:pt idx="342919">0</cx:pt>
          <cx:pt idx="342920">0</cx:pt>
          <cx:pt idx="342921">0</cx:pt>
          <cx:pt idx="342922">0</cx:pt>
          <cx:pt idx="342923">3</cx:pt>
          <cx:pt idx="342924">38</cx:pt>
          <cx:pt idx="342925">19</cx:pt>
          <cx:pt idx="342926">6</cx:pt>
          <cx:pt idx="342927">13</cx:pt>
          <cx:pt idx="342928">0</cx:pt>
          <cx:pt idx="342929">5</cx:pt>
          <cx:pt idx="342930">0</cx:pt>
          <cx:pt idx="342931">22</cx:pt>
          <cx:pt idx="342932">52</cx:pt>
          <cx:pt idx="342933">61</cx:pt>
          <cx:pt idx="342934">35</cx:pt>
          <cx:pt idx="342935">1</cx:pt>
          <cx:pt idx="342936">7</cx:pt>
          <cx:pt idx="342937">0</cx:pt>
          <cx:pt idx="342938">0</cx:pt>
          <cx:pt idx="342939">38</cx:pt>
          <cx:pt idx="342940">60</cx:pt>
          <cx:pt idx="342941">17</cx:pt>
          <cx:pt idx="342942">7</cx:pt>
          <cx:pt idx="342943">5</cx:pt>
          <cx:pt idx="342944">27</cx:pt>
          <cx:pt idx="342945">0</cx:pt>
          <cx:pt idx="342946">3</cx:pt>
          <cx:pt idx="342947">1</cx:pt>
          <cx:pt idx="342948">158</cx:pt>
          <cx:pt idx="342949">120</cx:pt>
          <cx:pt idx="342950">2</cx:pt>
          <cx:pt idx="342951">0</cx:pt>
          <cx:pt idx="342952">1</cx:pt>
          <cx:pt idx="342953">336</cx:pt>
          <cx:pt idx="342954">168</cx:pt>
          <cx:pt idx="342955">17</cx:pt>
          <cx:pt idx="342956">53</cx:pt>
          <cx:pt idx="342957">53</cx:pt>
          <cx:pt idx="342958">15</cx:pt>
          <cx:pt idx="342959">218</cx:pt>
          <cx:pt idx="342960">1</cx:pt>
          <cx:pt idx="342961">0</cx:pt>
          <cx:pt idx="342962">9</cx:pt>
          <cx:pt idx="342963">0</cx:pt>
          <cx:pt idx="342964">227</cx:pt>
          <cx:pt idx="342965">1</cx:pt>
          <cx:pt idx="342966">21</cx:pt>
          <cx:pt idx="342967">0</cx:pt>
          <cx:pt idx="342968">54</cx:pt>
          <cx:pt idx="342969">5</cx:pt>
          <cx:pt idx="342970">0</cx:pt>
          <cx:pt idx="342971">47</cx:pt>
          <cx:pt idx="342972">0</cx:pt>
          <cx:pt idx="342973">79</cx:pt>
          <cx:pt idx="342974">8</cx:pt>
          <cx:pt idx="342975">1</cx:pt>
          <cx:pt idx="342976">0</cx:pt>
          <cx:pt idx="342977">2</cx:pt>
          <cx:pt idx="342978">0</cx:pt>
          <cx:pt idx="342979">9</cx:pt>
          <cx:pt idx="342980">1</cx:pt>
          <cx:pt idx="342981">6</cx:pt>
          <cx:pt idx="342982">49</cx:pt>
          <cx:pt idx="342983">0</cx:pt>
          <cx:pt idx="342984">0</cx:pt>
          <cx:pt idx="342985">1</cx:pt>
          <cx:pt idx="342986">10</cx:pt>
          <cx:pt idx="342987">54</cx:pt>
          <cx:pt idx="342988">0</cx:pt>
          <cx:pt idx="342989">0</cx:pt>
          <cx:pt idx="342990">1</cx:pt>
          <cx:pt idx="342991">71</cx:pt>
          <cx:pt idx="342992">1</cx:pt>
          <cx:pt idx="342993">14</cx:pt>
          <cx:pt idx="342994">11</cx:pt>
          <cx:pt idx="342995">0</cx:pt>
          <cx:pt idx="342996">29</cx:pt>
          <cx:pt idx="342997">10</cx:pt>
          <cx:pt idx="342998">3</cx:pt>
          <cx:pt idx="342999">6</cx:pt>
          <cx:pt idx="343000">0</cx:pt>
          <cx:pt idx="343001">6</cx:pt>
          <cx:pt idx="343002">1</cx:pt>
          <cx:pt idx="343003">3</cx:pt>
          <cx:pt idx="343004">77</cx:pt>
          <cx:pt idx="343005">0</cx:pt>
          <cx:pt idx="343006">57</cx:pt>
          <cx:pt idx="343007">7</cx:pt>
          <cx:pt idx="343008">119</cx:pt>
          <cx:pt idx="343009">59</cx:pt>
          <cx:pt idx="343010">105</cx:pt>
          <cx:pt idx="343011">0</cx:pt>
          <cx:pt idx="343012">0</cx:pt>
          <cx:pt idx="343013">29</cx:pt>
          <cx:pt idx="343014">0</cx:pt>
          <cx:pt idx="343015">21</cx:pt>
          <cx:pt idx="343016">5</cx:pt>
          <cx:pt idx="343017">26</cx:pt>
          <cx:pt idx="343018">119</cx:pt>
          <cx:pt idx="343019">49</cx:pt>
          <cx:pt idx="343020">291</cx:pt>
          <cx:pt idx="343021">159</cx:pt>
          <cx:pt idx="343022">253</cx:pt>
          <cx:pt idx="343023">84</cx:pt>
          <cx:pt idx="343024">231</cx:pt>
          <cx:pt idx="343025">122</cx:pt>
          <cx:pt idx="343026">13</cx:pt>
          <cx:pt idx="343027">10</cx:pt>
          <cx:pt idx="343028">5</cx:pt>
          <cx:pt idx="343029">0</cx:pt>
          <cx:pt idx="343030">0</cx:pt>
          <cx:pt idx="343031">0</cx:pt>
          <cx:pt idx="343032">1</cx:pt>
          <cx:pt idx="343033">112</cx:pt>
          <cx:pt idx="343034">451</cx:pt>
          <cx:pt idx="343035">7</cx:pt>
          <cx:pt idx="343036">39</cx:pt>
          <cx:pt idx="343037">0</cx:pt>
          <cx:pt idx="343038">0</cx:pt>
          <cx:pt idx="343039">0</cx:pt>
          <cx:pt idx="343040">1</cx:pt>
          <cx:pt idx="343041">108</cx:pt>
          <cx:pt idx="343042">3</cx:pt>
          <cx:pt idx="343043">333</cx:pt>
          <cx:pt idx="343044">41</cx:pt>
          <cx:pt idx="343045">0</cx:pt>
          <cx:pt idx="343046">0</cx:pt>
          <cx:pt idx="343047">15</cx:pt>
          <cx:pt idx="343048">0</cx:pt>
          <cx:pt idx="343049">0</cx:pt>
          <cx:pt idx="343050">13</cx:pt>
          <cx:pt idx="343051">21</cx:pt>
          <cx:pt idx="343052">35</cx:pt>
          <cx:pt idx="343053">0</cx:pt>
          <cx:pt idx="343054">2</cx:pt>
          <cx:pt idx="343055">0</cx:pt>
          <cx:pt idx="343056">0</cx:pt>
          <cx:pt idx="343057">0</cx:pt>
          <cx:pt idx="343058">0</cx:pt>
          <cx:pt idx="343059">21</cx:pt>
          <cx:pt idx="343060">108</cx:pt>
          <cx:pt idx="343061">6</cx:pt>
          <cx:pt idx="343062">50</cx:pt>
          <cx:pt idx="343063">4</cx:pt>
          <cx:pt idx="343064">69</cx:pt>
          <cx:pt idx="343065">0</cx:pt>
          <cx:pt idx="343066">0</cx:pt>
          <cx:pt idx="343067">28</cx:pt>
          <cx:pt idx="343068">0</cx:pt>
          <cx:pt idx="343069">103</cx:pt>
          <cx:pt idx="343070">0</cx:pt>
          <cx:pt idx="343071">0</cx:pt>
          <cx:pt idx="343072">50</cx:pt>
          <cx:pt idx="343073">100</cx:pt>
          <cx:pt idx="343074">182</cx:pt>
          <cx:pt idx="343075">0</cx:pt>
          <cx:pt idx="343076">0</cx:pt>
          <cx:pt idx="343077">0</cx:pt>
          <cx:pt idx="343078">0</cx:pt>
          <cx:pt idx="343079">0</cx:pt>
          <cx:pt idx="343080">0</cx:pt>
          <cx:pt idx="343081">0</cx:pt>
          <cx:pt idx="343082">57</cx:pt>
          <cx:pt idx="343083">1</cx:pt>
          <cx:pt idx="343084">0</cx:pt>
          <cx:pt idx="343085">0</cx:pt>
          <cx:pt idx="343086">0</cx:pt>
          <cx:pt idx="343087">0</cx:pt>
          <cx:pt idx="343088">0</cx:pt>
          <cx:pt idx="343089">0</cx:pt>
          <cx:pt idx="343090">102</cx:pt>
          <cx:pt idx="343091">37</cx:pt>
          <cx:pt idx="343092">191</cx:pt>
          <cx:pt idx="343093">1</cx:pt>
          <cx:pt idx="343094">80</cx:pt>
          <cx:pt idx="343095">1</cx:pt>
          <cx:pt idx="343096">2</cx:pt>
          <cx:pt idx="343097">42</cx:pt>
          <cx:pt idx="343098">0</cx:pt>
          <cx:pt idx="343099">19</cx:pt>
          <cx:pt idx="343100">158</cx:pt>
          <cx:pt idx="343101">5</cx:pt>
          <cx:pt idx="343102">2</cx:pt>
          <cx:pt idx="343103">2</cx:pt>
          <cx:pt idx="343104">31</cx:pt>
          <cx:pt idx="343105">15</cx:pt>
          <cx:pt idx="343106">55</cx:pt>
          <cx:pt idx="343107">39</cx:pt>
          <cx:pt idx="343108">0</cx:pt>
          <cx:pt idx="343109">86</cx:pt>
          <cx:pt idx="343110">43</cx:pt>
          <cx:pt idx="343111">86</cx:pt>
          <cx:pt idx="343112">196</cx:pt>
          <cx:pt idx="343113">45</cx:pt>
          <cx:pt idx="343114">18</cx:pt>
          <cx:pt idx="343115">100</cx:pt>
          <cx:pt idx="343116">101</cx:pt>
          <cx:pt idx="343117">61</cx:pt>
          <cx:pt idx="343118">6</cx:pt>
          <cx:pt idx="343119">3</cx:pt>
          <cx:pt idx="343120">1</cx:pt>
          <cx:pt idx="343121">17</cx:pt>
          <cx:pt idx="343122">1</cx:pt>
          <cx:pt idx="343123">91</cx:pt>
          <cx:pt idx="343124">0</cx:pt>
          <cx:pt idx="343125">7</cx:pt>
          <cx:pt idx="343126">13</cx:pt>
          <cx:pt idx="343127">0</cx:pt>
          <cx:pt idx="343128">2</cx:pt>
          <cx:pt idx="343129">168</cx:pt>
          <cx:pt idx="343130">1</cx:pt>
          <cx:pt idx="343131">67</cx:pt>
          <cx:pt idx="343132">40</cx:pt>
          <cx:pt idx="343133">0</cx:pt>
          <cx:pt idx="343134">29</cx:pt>
          <cx:pt idx="343135">0</cx:pt>
          <cx:pt idx="343136">42</cx:pt>
          <cx:pt idx="343137">10</cx:pt>
          <cx:pt idx="343138">0</cx:pt>
          <cx:pt idx="343139">196</cx:pt>
          <cx:pt idx="343140">0</cx:pt>
          <cx:pt idx="343141">1</cx:pt>
          <cx:pt idx="343142">7</cx:pt>
          <cx:pt idx="343143">232</cx:pt>
          <cx:pt idx="343144">268</cx:pt>
          <cx:pt idx="343145">11</cx:pt>
          <cx:pt idx="343146">11</cx:pt>
          <cx:pt idx="343147">41</cx:pt>
          <cx:pt idx="343148">0</cx:pt>
          <cx:pt idx="343149">0</cx:pt>
          <cx:pt idx="343150">45</cx:pt>
          <cx:pt idx="343151">18</cx:pt>
          <cx:pt idx="343152">963</cx:pt>
          <cx:pt idx="343153">3</cx:pt>
          <cx:pt idx="343154">1</cx:pt>
          <cx:pt idx="343155">56</cx:pt>
          <cx:pt idx="343156">24</cx:pt>
          <cx:pt idx="343157">69</cx:pt>
          <cx:pt idx="343158">0</cx:pt>
          <cx:pt idx="343159">229</cx:pt>
          <cx:pt idx="343160">25</cx:pt>
          <cx:pt idx="343161">23</cx:pt>
          <cx:pt idx="343162">0</cx:pt>
          <cx:pt idx="343163">0</cx:pt>
          <cx:pt idx="343164">3</cx:pt>
          <cx:pt idx="343165">0</cx:pt>
          <cx:pt idx="343166">2</cx:pt>
          <cx:pt idx="343167">14</cx:pt>
          <cx:pt idx="343168">0</cx:pt>
          <cx:pt idx="343169">10</cx:pt>
          <cx:pt idx="343170">34</cx:pt>
          <cx:pt idx="343171">34</cx:pt>
          <cx:pt idx="343172">16</cx:pt>
          <cx:pt idx="343173">16</cx:pt>
          <cx:pt idx="343174">2</cx:pt>
          <cx:pt idx="343175">113</cx:pt>
          <cx:pt idx="343176">51</cx:pt>
          <cx:pt idx="343177">6</cx:pt>
          <cx:pt idx="343178">61</cx:pt>
          <cx:pt idx="343179">0</cx:pt>
          <cx:pt idx="343180">0</cx:pt>
          <cx:pt idx="343181">1</cx:pt>
          <cx:pt idx="343182">1</cx:pt>
          <cx:pt idx="343183">0</cx:pt>
          <cx:pt idx="343184">2</cx:pt>
          <cx:pt idx="343185">212</cx:pt>
          <cx:pt idx="343186">0</cx:pt>
          <cx:pt idx="343187">0</cx:pt>
          <cx:pt idx="343188">0</cx:pt>
          <cx:pt idx="343189">3</cx:pt>
          <cx:pt idx="343190">1</cx:pt>
          <cx:pt idx="343191">1</cx:pt>
          <cx:pt idx="343192">31</cx:pt>
          <cx:pt idx="343193">7</cx:pt>
          <cx:pt idx="343194">13</cx:pt>
          <cx:pt idx="343195">1</cx:pt>
          <cx:pt idx="343196">29</cx:pt>
          <cx:pt idx="343197">0</cx:pt>
          <cx:pt idx="343198">15</cx:pt>
          <cx:pt idx="343199">0</cx:pt>
          <cx:pt idx="343200">50</cx:pt>
          <cx:pt idx="343201">0</cx:pt>
          <cx:pt idx="343202">0</cx:pt>
          <cx:pt idx="343203">0</cx:pt>
          <cx:pt idx="343204">0</cx:pt>
          <cx:pt idx="343205">102</cx:pt>
          <cx:pt idx="343206">0</cx:pt>
          <cx:pt idx="343207">0</cx:pt>
          <cx:pt idx="343208">81</cx:pt>
          <cx:pt idx="343209">8</cx:pt>
          <cx:pt idx="343210">30</cx:pt>
          <cx:pt idx="343211">30</cx:pt>
          <cx:pt idx="343212">0</cx:pt>
          <cx:pt idx="343213">1</cx:pt>
          <cx:pt idx="343214">0</cx:pt>
          <cx:pt idx="343215">0</cx:pt>
          <cx:pt idx="343216">3</cx:pt>
          <cx:pt idx="343217">0</cx:pt>
          <cx:pt idx="343218">4</cx:pt>
          <cx:pt idx="343219">0</cx:pt>
          <cx:pt idx="343220">2</cx:pt>
          <cx:pt idx="343221">0</cx:pt>
          <cx:pt idx="343222">5</cx:pt>
          <cx:pt idx="343223">0</cx:pt>
          <cx:pt idx="343224">68</cx:pt>
          <cx:pt idx="343225">6</cx:pt>
          <cx:pt idx="343226">1</cx:pt>
          <cx:pt idx="343227">0</cx:pt>
          <cx:pt idx="343228">0</cx:pt>
          <cx:pt idx="343229">0</cx:pt>
          <cx:pt idx="343230">36</cx:pt>
          <cx:pt idx="343231">0</cx:pt>
          <cx:pt idx="343232">3</cx:pt>
          <cx:pt idx="343233">21</cx:pt>
          <cx:pt idx="343234">5</cx:pt>
          <cx:pt idx="343235">0</cx:pt>
          <cx:pt idx="343236">3</cx:pt>
          <cx:pt idx="343237">5</cx:pt>
          <cx:pt idx="343238">1</cx:pt>
          <cx:pt idx="343239">193</cx:pt>
          <cx:pt idx="343240">3</cx:pt>
          <cx:pt idx="343241">350</cx:pt>
          <cx:pt idx="343242">17</cx:pt>
          <cx:pt idx="343243">31</cx:pt>
          <cx:pt idx="343244">9</cx:pt>
          <cx:pt idx="343245">80</cx:pt>
          <cx:pt idx="343246">11</cx:pt>
          <cx:pt idx="343247">7</cx:pt>
          <cx:pt idx="343248">69</cx:pt>
          <cx:pt idx="343249">14</cx:pt>
          <cx:pt idx="343250">1</cx:pt>
          <cx:pt idx="343251">44</cx:pt>
          <cx:pt idx="343252">523</cx:pt>
          <cx:pt idx="343253">5</cx:pt>
          <cx:pt idx="343254">2</cx:pt>
          <cx:pt idx="343255">5</cx:pt>
          <cx:pt idx="343256">94</cx:pt>
          <cx:pt idx="343257">64</cx:pt>
          <cx:pt idx="343258">18</cx:pt>
          <cx:pt idx="343259">28</cx:pt>
          <cx:pt idx="343260">0</cx:pt>
          <cx:pt idx="343261">1</cx:pt>
          <cx:pt idx="343262">51</cx:pt>
          <cx:pt idx="343263">195</cx:pt>
          <cx:pt idx="343264">0</cx:pt>
          <cx:pt idx="343265">36</cx:pt>
          <cx:pt idx="343266">192</cx:pt>
          <cx:pt idx="343267">0</cx:pt>
          <cx:pt idx="343268">31</cx:pt>
          <cx:pt idx="343269">0</cx:pt>
          <cx:pt idx="343270">0</cx:pt>
          <cx:pt idx="343271">0</cx:pt>
          <cx:pt idx="343272">101</cx:pt>
          <cx:pt idx="343273">18</cx:pt>
          <cx:pt idx="343274">0</cx:pt>
          <cx:pt idx="343275">21</cx:pt>
          <cx:pt idx="343276">24</cx:pt>
          <cx:pt idx="343277">0</cx:pt>
          <cx:pt idx="343278">0</cx:pt>
          <cx:pt idx="343279">35</cx:pt>
          <cx:pt idx="343280">0</cx:pt>
          <cx:pt idx="343281">3</cx:pt>
          <cx:pt idx="343282">1</cx:pt>
          <cx:pt idx="343283">9</cx:pt>
          <cx:pt idx="343284">569</cx:pt>
          <cx:pt idx="343285">16</cx:pt>
          <cx:pt idx="343286">127</cx:pt>
          <cx:pt idx="343287">0</cx:pt>
          <cx:pt idx="343288">3</cx:pt>
          <cx:pt idx="343289">27</cx:pt>
          <cx:pt idx="343290">3</cx:pt>
          <cx:pt idx="343291">57</cx:pt>
          <cx:pt idx="343292">1</cx:pt>
          <cx:pt idx="343293">15</cx:pt>
          <cx:pt idx="343294">55</cx:pt>
          <cx:pt idx="343295">1</cx:pt>
          <cx:pt idx="343296">0</cx:pt>
          <cx:pt idx="343297">91</cx:pt>
          <cx:pt idx="343298">0</cx:pt>
          <cx:pt idx="343299">15</cx:pt>
          <cx:pt idx="343300">70</cx:pt>
          <cx:pt idx="343301">16</cx:pt>
          <cx:pt idx="343302">0</cx:pt>
          <cx:pt idx="343303">2</cx:pt>
          <cx:pt idx="343304">119</cx:pt>
          <cx:pt idx="343305">98</cx:pt>
          <cx:pt idx="343306">2</cx:pt>
          <cx:pt idx="343307">0</cx:pt>
          <cx:pt idx="343308">19</cx:pt>
          <cx:pt idx="343309">5</cx:pt>
          <cx:pt idx="343310">14</cx:pt>
          <cx:pt idx="343311">202</cx:pt>
          <cx:pt idx="343312">12</cx:pt>
          <cx:pt idx="343313">280</cx:pt>
          <cx:pt idx="343314">0</cx:pt>
          <cx:pt idx="343315">80</cx:pt>
          <cx:pt idx="343316">23</cx:pt>
          <cx:pt idx="343317">2</cx:pt>
          <cx:pt idx="343318">0</cx:pt>
          <cx:pt idx="343319">0</cx:pt>
          <cx:pt idx="343320">1</cx:pt>
          <cx:pt idx="343321">28</cx:pt>
          <cx:pt idx="343322">0</cx:pt>
          <cx:pt idx="343323">0</cx:pt>
          <cx:pt idx="343324">3</cx:pt>
          <cx:pt idx="343325">0</cx:pt>
          <cx:pt idx="343326">1</cx:pt>
          <cx:pt idx="343327">186</cx:pt>
          <cx:pt idx="343328">8</cx:pt>
          <cx:pt idx="343329">1</cx:pt>
          <cx:pt idx="343330">35</cx:pt>
          <cx:pt idx="343331">154</cx:pt>
          <cx:pt idx="343332">9</cx:pt>
          <cx:pt idx="343333">27</cx:pt>
          <cx:pt idx="343334">32</cx:pt>
          <cx:pt idx="343335">27</cx:pt>
          <cx:pt idx="343336">78</cx:pt>
          <cx:pt idx="343337">3</cx:pt>
          <cx:pt idx="343338">1</cx:pt>
          <cx:pt idx="343339">0</cx:pt>
          <cx:pt idx="343340">58</cx:pt>
          <cx:pt idx="343341">104</cx:pt>
          <cx:pt idx="343342">41</cx:pt>
          <cx:pt idx="343343">214</cx:pt>
          <cx:pt idx="343344">137</cx:pt>
          <cx:pt idx="343345">8</cx:pt>
          <cx:pt idx="343346">0</cx:pt>
          <cx:pt idx="343347">63</cx:pt>
          <cx:pt idx="343348">7</cx:pt>
          <cx:pt idx="343349">3</cx:pt>
          <cx:pt idx="343350">0</cx:pt>
          <cx:pt idx="343351">21</cx:pt>
          <cx:pt idx="343352">23</cx:pt>
          <cx:pt idx="343353">8</cx:pt>
          <cx:pt idx="343354">0</cx:pt>
          <cx:pt idx="343355">0</cx:pt>
          <cx:pt idx="343356">61</cx:pt>
          <cx:pt idx="343357">637</cx:pt>
          <cx:pt idx="343358">9</cx:pt>
          <cx:pt idx="343359">0</cx:pt>
          <cx:pt idx="343360">1</cx:pt>
          <cx:pt idx="343361">192</cx:pt>
          <cx:pt idx="343362">109</cx:pt>
          <cx:pt idx="343363">232</cx:pt>
          <cx:pt idx="343364">6</cx:pt>
          <cx:pt idx="343365">0</cx:pt>
          <cx:pt idx="343366">0</cx:pt>
          <cx:pt idx="343367">18</cx:pt>
          <cx:pt idx="343368">112</cx:pt>
          <cx:pt idx="343369">1</cx:pt>
          <cx:pt idx="343370">0</cx:pt>
          <cx:pt idx="343371">15</cx:pt>
          <cx:pt idx="343372">1</cx:pt>
          <cx:pt idx="343373">5</cx:pt>
          <cx:pt idx="343374">1</cx:pt>
          <cx:pt idx="343375">64</cx:pt>
          <cx:pt idx="343376">1</cx:pt>
          <cx:pt idx="343377">0</cx:pt>
          <cx:pt idx="343378">16</cx:pt>
          <cx:pt idx="343379">4</cx:pt>
          <cx:pt idx="343380">237</cx:pt>
          <cx:pt idx="343381">7</cx:pt>
          <cx:pt idx="343382">1</cx:pt>
          <cx:pt idx="343383">0</cx:pt>
          <cx:pt idx="343384">110</cx:pt>
          <cx:pt idx="343385">1</cx:pt>
          <cx:pt idx="343386">0</cx:pt>
          <cx:pt idx="343387">0</cx:pt>
          <cx:pt idx="343388">8</cx:pt>
          <cx:pt idx="343389">13</cx:pt>
          <cx:pt idx="343390">2</cx:pt>
          <cx:pt idx="343391">86</cx:pt>
          <cx:pt idx="343392">0</cx:pt>
          <cx:pt idx="343393">457</cx:pt>
          <cx:pt idx="343394">375</cx:pt>
          <cx:pt idx="343395">21</cx:pt>
          <cx:pt idx="343396">34</cx:pt>
          <cx:pt idx="343397">2</cx:pt>
          <cx:pt idx="343398">149</cx:pt>
          <cx:pt idx="343399">1</cx:pt>
          <cx:pt idx="343400">8</cx:pt>
          <cx:pt idx="343401">157</cx:pt>
          <cx:pt idx="343402">0</cx:pt>
          <cx:pt idx="343403">148</cx:pt>
          <cx:pt idx="343404">48</cx:pt>
          <cx:pt idx="343405">1</cx:pt>
          <cx:pt idx="343406">0</cx:pt>
          <cx:pt idx="343407">0</cx:pt>
          <cx:pt idx="343408">0</cx:pt>
          <cx:pt idx="343409">0</cx:pt>
          <cx:pt idx="343410">0</cx:pt>
          <cx:pt idx="343411">0</cx:pt>
          <cx:pt idx="343412">18</cx:pt>
          <cx:pt idx="343413">59</cx:pt>
          <cx:pt idx="343414">77</cx:pt>
          <cx:pt idx="343415">14</cx:pt>
          <cx:pt idx="343416">43</cx:pt>
          <cx:pt idx="343417">13</cx:pt>
          <cx:pt idx="343418">95</cx:pt>
          <cx:pt idx="343419">1</cx:pt>
          <cx:pt idx="343420">0</cx:pt>
          <cx:pt idx="343421">1</cx:pt>
          <cx:pt idx="343422">20</cx:pt>
          <cx:pt idx="343423">204</cx:pt>
          <cx:pt idx="343424">574</cx:pt>
          <cx:pt idx="343425">3</cx:pt>
          <cx:pt idx="343426">128</cx:pt>
          <cx:pt idx="343427">1</cx:pt>
          <cx:pt idx="343428">0</cx:pt>
          <cx:pt idx="343429">3</cx:pt>
          <cx:pt idx="343430">8</cx:pt>
          <cx:pt idx="343431">50</cx:pt>
          <cx:pt idx="343432">3</cx:pt>
          <cx:pt idx="343433">15</cx:pt>
          <cx:pt idx="343434">6</cx:pt>
          <cx:pt idx="343435">14</cx:pt>
          <cx:pt idx="343436">0</cx:pt>
          <cx:pt idx="343437">1</cx:pt>
          <cx:pt idx="343438">1</cx:pt>
          <cx:pt idx="343439">0</cx:pt>
          <cx:pt idx="343440">8</cx:pt>
          <cx:pt idx="343441">33</cx:pt>
          <cx:pt idx="343442">32</cx:pt>
          <cx:pt idx="343443">10</cx:pt>
          <cx:pt idx="343444">11</cx:pt>
          <cx:pt idx="343445">60</cx:pt>
          <cx:pt idx="343446">0</cx:pt>
          <cx:pt idx="343447">0</cx:pt>
          <cx:pt idx="343448">6</cx:pt>
          <cx:pt idx="343449">8</cx:pt>
          <cx:pt idx="343450">3</cx:pt>
          <cx:pt idx="343451">99</cx:pt>
          <cx:pt idx="343452">227</cx:pt>
          <cx:pt idx="343453">39</cx:pt>
          <cx:pt idx="343454">259</cx:pt>
          <cx:pt idx="343455">44</cx:pt>
          <cx:pt idx="343456">0</cx:pt>
          <cx:pt idx="343457">16</cx:pt>
          <cx:pt idx="343458">0</cx:pt>
          <cx:pt idx="343459">0</cx:pt>
          <cx:pt idx="343460">91</cx:pt>
          <cx:pt idx="343461">0</cx:pt>
          <cx:pt idx="343462">0</cx:pt>
          <cx:pt idx="343463">1</cx:pt>
          <cx:pt idx="343464">0</cx:pt>
          <cx:pt idx="343465">1</cx:pt>
          <cx:pt idx="343466">0</cx:pt>
          <cx:pt idx="343467">1</cx:pt>
          <cx:pt idx="343468">2</cx:pt>
          <cx:pt idx="343469">2</cx:pt>
          <cx:pt idx="343470">1</cx:pt>
          <cx:pt idx="343471">0</cx:pt>
          <cx:pt idx="343472">5</cx:pt>
          <cx:pt idx="343473">1</cx:pt>
          <cx:pt idx="343474">116</cx:pt>
          <cx:pt idx="343475">97</cx:pt>
          <cx:pt idx="343476">0</cx:pt>
          <cx:pt idx="343477">120</cx:pt>
          <cx:pt idx="343478">1</cx:pt>
          <cx:pt idx="343479">3</cx:pt>
          <cx:pt idx="343480">1</cx:pt>
          <cx:pt idx="343481">25</cx:pt>
          <cx:pt idx="343482">0</cx:pt>
          <cx:pt idx="343483">0</cx:pt>
          <cx:pt idx="343484">14</cx:pt>
          <cx:pt idx="343485">0</cx:pt>
          <cx:pt idx="343486">56</cx:pt>
          <cx:pt idx="343487">0</cx:pt>
          <cx:pt idx="343488">50</cx:pt>
          <cx:pt idx="343489">0</cx:pt>
          <cx:pt idx="343490">1</cx:pt>
          <cx:pt idx="343491">0</cx:pt>
          <cx:pt idx="343492">6</cx:pt>
          <cx:pt idx="343493">3</cx:pt>
          <cx:pt idx="343494">27</cx:pt>
          <cx:pt idx="343495">0</cx:pt>
          <cx:pt idx="343496">1</cx:pt>
          <cx:pt idx="343497">19</cx:pt>
          <cx:pt idx="343498">7</cx:pt>
          <cx:pt idx="343499">4</cx:pt>
          <cx:pt idx="343500">14</cx:pt>
          <cx:pt idx="343501">8</cx:pt>
          <cx:pt idx="343502">41</cx:pt>
          <cx:pt idx="343503">22</cx:pt>
          <cx:pt idx="343504">0</cx:pt>
          <cx:pt idx="343505">1</cx:pt>
          <cx:pt idx="343506">71</cx:pt>
          <cx:pt idx="343507">15</cx:pt>
          <cx:pt idx="343508">8</cx:pt>
          <cx:pt idx="343509">26</cx:pt>
          <cx:pt idx="343510">93</cx:pt>
          <cx:pt idx="343511">134</cx:pt>
          <cx:pt idx="343512">0</cx:pt>
          <cx:pt idx="343513">0</cx:pt>
          <cx:pt idx="343514">1</cx:pt>
          <cx:pt idx="343515">4</cx:pt>
          <cx:pt idx="343516">42</cx:pt>
          <cx:pt idx="343517">45</cx:pt>
          <cx:pt idx="343518">69</cx:pt>
          <cx:pt idx="343519">0</cx:pt>
          <cx:pt idx="343520">1</cx:pt>
          <cx:pt idx="343521">0</cx:pt>
          <cx:pt idx="343522">2</cx:pt>
          <cx:pt idx="343523">49</cx:pt>
          <cx:pt idx="343524">0</cx:pt>
          <cx:pt idx="343525">34</cx:pt>
          <cx:pt idx="343526">3</cx:pt>
          <cx:pt idx="343527">146</cx:pt>
          <cx:pt idx="343528">9</cx:pt>
          <cx:pt idx="343529">19</cx:pt>
          <cx:pt idx="343530">10</cx:pt>
          <cx:pt idx="343531">4</cx:pt>
          <cx:pt idx="343532">68</cx:pt>
          <cx:pt idx="343533">15</cx:pt>
          <cx:pt idx="343534">0</cx:pt>
          <cx:pt idx="343535">0</cx:pt>
          <cx:pt idx="343536">53</cx:pt>
          <cx:pt idx="343537">285</cx:pt>
          <cx:pt idx="343538">161</cx:pt>
          <cx:pt idx="343539">22</cx:pt>
          <cx:pt idx="343540">191</cx:pt>
          <cx:pt idx="343541">13</cx:pt>
          <cx:pt idx="343542">7</cx:pt>
          <cx:pt idx="343543">7</cx:pt>
          <cx:pt idx="343544">3</cx:pt>
          <cx:pt idx="343545">22</cx:pt>
          <cx:pt idx="343546">479</cx:pt>
          <cx:pt idx="343547">177</cx:pt>
          <cx:pt idx="343548">25</cx:pt>
          <cx:pt idx="343549">48</cx:pt>
          <cx:pt idx="343550">0</cx:pt>
          <cx:pt idx="343551">44</cx:pt>
          <cx:pt idx="343552">2</cx:pt>
          <cx:pt idx="343553">0</cx:pt>
          <cx:pt idx="343554">0</cx:pt>
          <cx:pt idx="343555">0</cx:pt>
          <cx:pt idx="343556">21</cx:pt>
          <cx:pt idx="343557">0</cx:pt>
          <cx:pt idx="343558">3</cx:pt>
          <cx:pt idx="343559">153</cx:pt>
          <cx:pt idx="343560">3</cx:pt>
          <cx:pt idx="343561">14</cx:pt>
          <cx:pt idx="343562">90</cx:pt>
          <cx:pt idx="343563">5</cx:pt>
          <cx:pt idx="343564">1</cx:pt>
          <cx:pt idx="343565">10</cx:pt>
          <cx:pt idx="343566">0</cx:pt>
          <cx:pt idx="343567">0</cx:pt>
          <cx:pt idx="343568">0</cx:pt>
          <cx:pt idx="343569">0</cx:pt>
          <cx:pt idx="343570">70</cx:pt>
          <cx:pt idx="343571">10</cx:pt>
          <cx:pt idx="343572">319</cx:pt>
          <cx:pt idx="343573">0</cx:pt>
          <cx:pt idx="343574">0</cx:pt>
          <cx:pt idx="343575">0</cx:pt>
          <cx:pt idx="343576">0</cx:pt>
          <cx:pt idx="343577">0</cx:pt>
          <cx:pt idx="343578">37</cx:pt>
          <cx:pt idx="343579">0</cx:pt>
          <cx:pt idx="343580">0</cx:pt>
          <cx:pt idx="343581">17</cx:pt>
          <cx:pt idx="343582">0</cx:pt>
          <cx:pt idx="343583">0</cx:pt>
          <cx:pt idx="343584">0</cx:pt>
          <cx:pt idx="343585">0</cx:pt>
          <cx:pt idx="343586">0</cx:pt>
          <cx:pt idx="343587">0</cx:pt>
          <cx:pt idx="343588">37</cx:pt>
          <cx:pt idx="343589">0</cx:pt>
          <cx:pt idx="343590">0</cx:pt>
          <cx:pt idx="343591">0</cx:pt>
          <cx:pt idx="343592">38</cx:pt>
          <cx:pt idx="343593">2</cx:pt>
          <cx:pt idx="343594">0</cx:pt>
          <cx:pt idx="343595">0</cx:pt>
          <cx:pt idx="343596">0</cx:pt>
          <cx:pt idx="343597">327</cx:pt>
          <cx:pt idx="343598">0</cx:pt>
          <cx:pt idx="343599">7</cx:pt>
          <cx:pt idx="343600">34</cx:pt>
          <cx:pt idx="343601">8</cx:pt>
          <cx:pt idx="343602">350</cx:pt>
          <cx:pt idx="343603">0</cx:pt>
          <cx:pt idx="343604">25</cx:pt>
          <cx:pt idx="343605">281</cx:pt>
          <cx:pt idx="343606">189</cx:pt>
          <cx:pt idx="343607">191</cx:pt>
          <cx:pt idx="343608">0</cx:pt>
          <cx:pt idx="343609">0</cx:pt>
          <cx:pt idx="343610">8</cx:pt>
          <cx:pt idx="343611">32</cx:pt>
          <cx:pt idx="343612">8</cx:pt>
          <cx:pt idx="343613">0</cx:pt>
          <cx:pt idx="343614">15</cx:pt>
          <cx:pt idx="343615">27</cx:pt>
          <cx:pt idx="343616">101</cx:pt>
          <cx:pt idx="343617">21</cx:pt>
          <cx:pt idx="343618">2</cx:pt>
          <cx:pt idx="343619">3</cx:pt>
          <cx:pt idx="343620">35</cx:pt>
          <cx:pt idx="343621">51</cx:pt>
          <cx:pt idx="343622">17</cx:pt>
          <cx:pt idx="343623">0</cx:pt>
          <cx:pt idx="343624">6</cx:pt>
          <cx:pt idx="343625">14</cx:pt>
          <cx:pt idx="343626">0</cx:pt>
          <cx:pt idx="343627">42</cx:pt>
          <cx:pt idx="343628">13</cx:pt>
          <cx:pt idx="343629">0</cx:pt>
          <cx:pt idx="343630">47</cx:pt>
          <cx:pt idx="343631">7</cx:pt>
          <cx:pt idx="343632">41</cx:pt>
          <cx:pt idx="343633">0</cx:pt>
          <cx:pt idx="343634">8</cx:pt>
          <cx:pt idx="343635">72</cx:pt>
          <cx:pt idx="343636">36</cx:pt>
          <cx:pt idx="343637">103</cx:pt>
          <cx:pt idx="343638">1</cx:pt>
          <cx:pt idx="343639">5</cx:pt>
          <cx:pt idx="343640">2</cx:pt>
          <cx:pt idx="343641">67</cx:pt>
          <cx:pt idx="343642">74</cx:pt>
          <cx:pt idx="343643">0</cx:pt>
          <cx:pt idx="343644">41</cx:pt>
          <cx:pt idx="343645">71</cx:pt>
          <cx:pt idx="343646">2</cx:pt>
          <cx:pt idx="343647">0</cx:pt>
          <cx:pt idx="343648">2</cx:pt>
          <cx:pt idx="343649">412</cx:pt>
          <cx:pt idx="343650">8</cx:pt>
          <cx:pt idx="343651">141</cx:pt>
          <cx:pt idx="343652">22</cx:pt>
          <cx:pt idx="343653">39</cx:pt>
          <cx:pt idx="343654">31</cx:pt>
          <cx:pt idx="343655">1</cx:pt>
          <cx:pt idx="343656">56</cx:pt>
          <cx:pt idx="343657">239</cx:pt>
          <cx:pt idx="343658">10</cx:pt>
          <cx:pt idx="343659">1</cx:pt>
          <cx:pt idx="343660">0</cx:pt>
          <cx:pt idx="343661">2</cx:pt>
          <cx:pt idx="343662">270</cx:pt>
          <cx:pt idx="343663">1</cx:pt>
          <cx:pt idx="343664">0</cx:pt>
          <cx:pt idx="343665">0</cx:pt>
          <cx:pt idx="343666">13</cx:pt>
          <cx:pt idx="343667">40</cx:pt>
          <cx:pt idx="343668">0</cx:pt>
          <cx:pt idx="343669">0</cx:pt>
          <cx:pt idx="343670">0</cx:pt>
          <cx:pt idx="343671">3</cx:pt>
          <cx:pt idx="343672">232</cx:pt>
          <cx:pt idx="343673">31</cx:pt>
          <cx:pt idx="343674">3</cx:pt>
          <cx:pt idx="343675">4</cx:pt>
          <cx:pt idx="343676">0</cx:pt>
          <cx:pt idx="343677">0</cx:pt>
          <cx:pt idx="343678">5</cx:pt>
          <cx:pt idx="343679">28</cx:pt>
          <cx:pt idx="343680">0</cx:pt>
          <cx:pt idx="343681">2</cx:pt>
          <cx:pt idx="343682">48</cx:pt>
          <cx:pt idx="343683">20</cx:pt>
          <cx:pt idx="343684">17</cx:pt>
          <cx:pt idx="343685">13</cx:pt>
          <cx:pt idx="343686">33</cx:pt>
          <cx:pt idx="343687">4</cx:pt>
          <cx:pt idx="343688">88</cx:pt>
          <cx:pt idx="343689">208</cx:pt>
          <cx:pt idx="343690">48</cx:pt>
          <cx:pt idx="343691">0</cx:pt>
          <cx:pt idx="343692">1</cx:pt>
          <cx:pt idx="343693">1</cx:pt>
          <cx:pt idx="343694">2</cx:pt>
          <cx:pt idx="343695">3</cx:pt>
          <cx:pt idx="343696">1</cx:pt>
          <cx:pt idx="343697">33</cx:pt>
          <cx:pt idx="343698">0</cx:pt>
          <cx:pt idx="343699">97</cx:pt>
          <cx:pt idx="343700">8</cx:pt>
          <cx:pt idx="343701">112</cx:pt>
          <cx:pt idx="343702">327</cx:pt>
          <cx:pt idx="343703">0</cx:pt>
          <cx:pt idx="343704">2</cx:pt>
          <cx:pt idx="343705">50</cx:pt>
          <cx:pt idx="343706">23</cx:pt>
          <cx:pt idx="343707">36</cx:pt>
          <cx:pt idx="343708">0</cx:pt>
          <cx:pt idx="343709">18</cx:pt>
          <cx:pt idx="343710">542</cx:pt>
          <cx:pt idx="343711">2</cx:pt>
          <cx:pt idx="343712">6</cx:pt>
          <cx:pt idx="343713">25</cx:pt>
          <cx:pt idx="343714">0</cx:pt>
          <cx:pt idx="343715">19</cx:pt>
          <cx:pt idx="343716">73</cx:pt>
          <cx:pt idx="343717">16</cx:pt>
          <cx:pt idx="343718">0</cx:pt>
          <cx:pt idx="343719">0</cx:pt>
          <cx:pt idx="343720">1</cx:pt>
          <cx:pt idx="343721">0</cx:pt>
          <cx:pt idx="343722">0</cx:pt>
          <cx:pt idx="343723">0</cx:pt>
          <cx:pt idx="343724">104</cx:pt>
          <cx:pt idx="343725">100</cx:pt>
          <cx:pt idx="343726">0</cx:pt>
          <cx:pt idx="343727">0</cx:pt>
          <cx:pt idx="343728">14</cx:pt>
          <cx:pt idx="343729">15</cx:pt>
          <cx:pt idx="343730">0</cx:pt>
          <cx:pt idx="343731">157</cx:pt>
          <cx:pt idx="343732">513</cx:pt>
          <cx:pt idx="343733">7</cx:pt>
          <cx:pt idx="343734">104</cx:pt>
          <cx:pt idx="343735">163</cx:pt>
          <cx:pt idx="343736">1</cx:pt>
          <cx:pt idx="343737">45</cx:pt>
          <cx:pt idx="343738">5</cx:pt>
          <cx:pt idx="343739">1</cx:pt>
          <cx:pt idx="343740">5</cx:pt>
          <cx:pt idx="343741">2</cx:pt>
          <cx:pt idx="343742">41</cx:pt>
          <cx:pt idx="343743">2</cx:pt>
          <cx:pt idx="343744">0</cx:pt>
          <cx:pt idx="343745">1</cx:pt>
          <cx:pt idx="343746">16</cx:pt>
          <cx:pt idx="343747">7</cx:pt>
          <cx:pt idx="343748">9</cx:pt>
          <cx:pt idx="343749">289</cx:pt>
          <cx:pt idx="343750">127</cx:pt>
          <cx:pt idx="343751">3</cx:pt>
          <cx:pt idx="343752">2</cx:pt>
          <cx:pt idx="343753">0</cx:pt>
          <cx:pt idx="343754">41</cx:pt>
          <cx:pt idx="343755">75</cx:pt>
          <cx:pt idx="343756">11</cx:pt>
          <cx:pt idx="343757">74</cx:pt>
          <cx:pt idx="343758">16</cx:pt>
          <cx:pt idx="343759">17</cx:pt>
          <cx:pt idx="343760">77</cx:pt>
          <cx:pt idx="343761">12</cx:pt>
          <cx:pt idx="343762">34</cx:pt>
          <cx:pt idx="343763">7</cx:pt>
          <cx:pt idx="343764">5</cx:pt>
          <cx:pt idx="343765">0</cx:pt>
          <cx:pt idx="343766">1</cx:pt>
          <cx:pt idx="343767">0</cx:pt>
          <cx:pt idx="343768">62</cx:pt>
          <cx:pt idx="343769">27</cx:pt>
          <cx:pt idx="343770">122</cx:pt>
          <cx:pt idx="343771">29</cx:pt>
          <cx:pt idx="343772">23</cx:pt>
          <cx:pt idx="343773">62</cx:pt>
          <cx:pt idx="343774">471</cx:pt>
          <cx:pt idx="343775">84</cx:pt>
          <cx:pt idx="343776">0</cx:pt>
          <cx:pt idx="343777">15</cx:pt>
          <cx:pt idx="343778">28</cx:pt>
          <cx:pt idx="343779">3</cx:pt>
          <cx:pt idx="343780">9</cx:pt>
          <cx:pt idx="343781">0</cx:pt>
          <cx:pt idx="343782">188</cx:pt>
          <cx:pt idx="343783">0</cx:pt>
          <cx:pt idx="343784">7</cx:pt>
          <cx:pt idx="343785">45</cx:pt>
          <cx:pt idx="343786">0</cx:pt>
          <cx:pt idx="343787">0</cx:pt>
          <cx:pt idx="343788">0</cx:pt>
          <cx:pt idx="343789">66</cx:pt>
          <cx:pt idx="343790">0</cx:pt>
          <cx:pt idx="343791">0</cx:pt>
          <cx:pt idx="343792">0</cx:pt>
          <cx:pt idx="343793">49</cx:pt>
          <cx:pt idx="343794">108</cx:pt>
          <cx:pt idx="343795">721</cx:pt>
          <cx:pt idx="343796">2</cx:pt>
          <cx:pt idx="343797">1</cx:pt>
          <cx:pt idx="343798">329</cx:pt>
          <cx:pt idx="343799">70</cx:pt>
          <cx:pt idx="343800">69</cx:pt>
          <cx:pt idx="343801">0</cx:pt>
          <cx:pt idx="343802">20</cx:pt>
          <cx:pt idx="343803">0</cx:pt>
          <cx:pt idx="343804">258</cx:pt>
          <cx:pt idx="343805">54</cx:pt>
          <cx:pt idx="343806">62</cx:pt>
          <cx:pt idx="343807">0</cx:pt>
          <cx:pt idx="343808">2</cx:pt>
          <cx:pt idx="343809">6</cx:pt>
          <cx:pt idx="343810">33</cx:pt>
          <cx:pt idx="343811">25</cx:pt>
          <cx:pt idx="343812">24</cx:pt>
          <cx:pt idx="343813">0</cx:pt>
          <cx:pt idx="343814">5</cx:pt>
          <cx:pt idx="343815">1</cx:pt>
          <cx:pt idx="343816">0</cx:pt>
          <cx:pt idx="343817">6</cx:pt>
          <cx:pt idx="343818">0</cx:pt>
          <cx:pt idx="343819">103</cx:pt>
          <cx:pt idx="343820">1</cx:pt>
          <cx:pt idx="343821">31</cx:pt>
          <cx:pt idx="343822">36</cx:pt>
          <cx:pt idx="343823">54</cx:pt>
          <cx:pt idx="343824">48</cx:pt>
          <cx:pt idx="343825">356</cx:pt>
          <cx:pt idx="343826">44</cx:pt>
          <cx:pt idx="343827">1</cx:pt>
          <cx:pt idx="343828">17</cx:pt>
          <cx:pt idx="343829">1</cx:pt>
          <cx:pt idx="343830">68</cx:pt>
          <cx:pt idx="343831">0</cx:pt>
          <cx:pt idx="343832">5</cx:pt>
          <cx:pt idx="343833">106</cx:pt>
          <cx:pt idx="343834">27</cx:pt>
          <cx:pt idx="343835">22</cx:pt>
          <cx:pt idx="343836">0</cx:pt>
          <cx:pt idx="343837">8</cx:pt>
          <cx:pt idx="343838">80</cx:pt>
          <cx:pt idx="343839">0</cx:pt>
          <cx:pt idx="343840">49</cx:pt>
          <cx:pt idx="343841">287</cx:pt>
          <cx:pt idx="343842">2</cx:pt>
          <cx:pt idx="343843">311</cx:pt>
          <cx:pt idx="343844">0</cx:pt>
          <cx:pt idx="343845">1</cx:pt>
          <cx:pt idx="343846">154</cx:pt>
          <cx:pt idx="343847">0</cx:pt>
          <cx:pt idx="343848">172</cx:pt>
          <cx:pt idx="343849">95</cx:pt>
          <cx:pt idx="343850">70</cx:pt>
          <cx:pt idx="343851">1</cx:pt>
          <cx:pt idx="343852">48</cx:pt>
          <cx:pt idx="343853">0</cx:pt>
          <cx:pt idx="343854">3</cx:pt>
          <cx:pt idx="343855">9</cx:pt>
          <cx:pt idx="343856">4</cx:pt>
          <cx:pt idx="343857">5</cx:pt>
          <cx:pt idx="343858">1</cx:pt>
          <cx:pt idx="343859">1</cx:pt>
          <cx:pt idx="343860">16</cx:pt>
          <cx:pt idx="343861">0</cx:pt>
          <cx:pt idx="343862">0</cx:pt>
          <cx:pt idx="343863">0</cx:pt>
          <cx:pt idx="343864">33</cx:pt>
          <cx:pt idx="343865">19</cx:pt>
          <cx:pt idx="343866">4</cx:pt>
          <cx:pt idx="343867">136</cx:pt>
          <cx:pt idx="343868">2</cx:pt>
          <cx:pt idx="343869">0</cx:pt>
          <cx:pt idx="343870">0</cx:pt>
          <cx:pt idx="343871">2</cx:pt>
          <cx:pt idx="343872">2</cx:pt>
          <cx:pt idx="343873">25</cx:pt>
          <cx:pt idx="343874">0</cx:pt>
          <cx:pt idx="343875">91</cx:pt>
          <cx:pt idx="343876">14</cx:pt>
          <cx:pt idx="343877">22</cx:pt>
          <cx:pt idx="343878">6</cx:pt>
          <cx:pt idx="343879">0</cx:pt>
          <cx:pt idx="343880">70</cx:pt>
          <cx:pt idx="343881">6</cx:pt>
          <cx:pt idx="343882">0</cx:pt>
          <cx:pt idx="343883">21</cx:pt>
          <cx:pt idx="343884">42</cx:pt>
          <cx:pt idx="343885">0</cx:pt>
          <cx:pt idx="343886">0</cx:pt>
          <cx:pt idx="343887">0</cx:pt>
          <cx:pt idx="343888">22</cx:pt>
          <cx:pt idx="343889">21</cx:pt>
          <cx:pt idx="343890">784</cx:pt>
          <cx:pt idx="343891">670</cx:pt>
          <cx:pt idx="343892">7</cx:pt>
          <cx:pt idx="343893">11</cx:pt>
          <cx:pt idx="343894">1</cx:pt>
          <cx:pt idx="343895">33</cx:pt>
          <cx:pt idx="343896">20</cx:pt>
          <cx:pt idx="343897">5</cx:pt>
          <cx:pt idx="343898">92</cx:pt>
          <cx:pt idx="343899">1</cx:pt>
          <cx:pt idx="343900">0</cx:pt>
          <cx:pt idx="343901">189</cx:pt>
          <cx:pt idx="343902">123</cx:pt>
          <cx:pt idx="343903">50</cx:pt>
          <cx:pt idx="343904">157</cx:pt>
          <cx:pt idx="343905">12</cx:pt>
          <cx:pt idx="343906">1</cx:pt>
          <cx:pt idx="343907">0</cx:pt>
          <cx:pt idx="343908">483</cx:pt>
          <cx:pt idx="343909">191</cx:pt>
          <cx:pt idx="343910">0</cx:pt>
          <cx:pt idx="343911">2</cx:pt>
          <cx:pt idx="343912">7</cx:pt>
          <cx:pt idx="343913">75</cx:pt>
          <cx:pt idx="343914">0</cx:pt>
          <cx:pt idx="343915">48</cx:pt>
          <cx:pt idx="343916">6</cx:pt>
          <cx:pt idx="343917">35</cx:pt>
          <cx:pt idx="343918">0</cx:pt>
          <cx:pt idx="343919">8</cx:pt>
          <cx:pt idx="343920">13</cx:pt>
          <cx:pt idx="343921">154</cx:pt>
          <cx:pt idx="343922">7</cx:pt>
          <cx:pt idx="343923">6</cx:pt>
          <cx:pt idx="343924">67</cx:pt>
          <cx:pt idx="343925">71</cx:pt>
          <cx:pt idx="343926">43</cx:pt>
          <cx:pt idx="343927">1</cx:pt>
          <cx:pt idx="343928">17</cx:pt>
          <cx:pt idx="343929">116</cx:pt>
          <cx:pt idx="343930">7</cx:pt>
          <cx:pt idx="343931">568</cx:pt>
          <cx:pt idx="343932">55</cx:pt>
          <cx:pt idx="343933">0</cx:pt>
          <cx:pt idx="343934">7</cx:pt>
          <cx:pt idx="343935">0</cx:pt>
          <cx:pt idx="343936">84</cx:pt>
          <cx:pt idx="343937">28</cx:pt>
          <cx:pt idx="343938">9</cx:pt>
          <cx:pt idx="343939">0</cx:pt>
          <cx:pt idx="343940">4</cx:pt>
          <cx:pt idx="343941">27</cx:pt>
          <cx:pt idx="343942">0</cx:pt>
          <cx:pt idx="343943">32</cx:pt>
          <cx:pt idx="343944">0</cx:pt>
          <cx:pt idx="343945">14</cx:pt>
          <cx:pt idx="343946">55</cx:pt>
          <cx:pt idx="343947">0</cx:pt>
          <cx:pt idx="343948">213</cx:pt>
          <cx:pt idx="343949">0</cx:pt>
          <cx:pt idx="343950">3</cx:pt>
          <cx:pt idx="343951">1</cx:pt>
          <cx:pt idx="343952">4</cx:pt>
          <cx:pt idx="343953">0</cx:pt>
          <cx:pt idx="343954">6</cx:pt>
          <cx:pt idx="343955">0</cx:pt>
          <cx:pt idx="343956">13</cx:pt>
          <cx:pt idx="343957">17</cx:pt>
          <cx:pt idx="343958">0</cx:pt>
          <cx:pt idx="343959">14</cx:pt>
          <cx:pt idx="343960">12</cx:pt>
          <cx:pt idx="343961">8</cx:pt>
          <cx:pt idx="343962">23</cx:pt>
          <cx:pt idx="343963">4</cx:pt>
          <cx:pt idx="343964">21</cx:pt>
          <cx:pt idx="343965">12</cx:pt>
          <cx:pt idx="343966">60</cx:pt>
          <cx:pt idx="343967">28</cx:pt>
          <cx:pt idx="343968">12</cx:pt>
          <cx:pt idx="343969">1</cx:pt>
          <cx:pt idx="343970">4</cx:pt>
          <cx:pt idx="343971">12</cx:pt>
          <cx:pt idx="343972">15</cx:pt>
          <cx:pt idx="343973">91</cx:pt>
          <cx:pt idx="343974">0</cx:pt>
          <cx:pt idx="343975">15</cx:pt>
          <cx:pt idx="343976">0</cx:pt>
          <cx:pt idx="343977">1</cx:pt>
          <cx:pt idx="343978">0</cx:pt>
          <cx:pt idx="343979">14</cx:pt>
          <cx:pt idx="343980">1</cx:pt>
          <cx:pt idx="343981">0</cx:pt>
          <cx:pt idx="343982">0</cx:pt>
          <cx:pt idx="343983">0</cx:pt>
          <cx:pt idx="343984">0</cx:pt>
          <cx:pt idx="343985">0</cx:pt>
          <cx:pt idx="343986">1</cx:pt>
          <cx:pt idx="343987">0</cx:pt>
          <cx:pt idx="343988">5</cx:pt>
          <cx:pt idx="343989">27</cx:pt>
          <cx:pt idx="343990">0</cx:pt>
          <cx:pt idx="343991">0</cx:pt>
          <cx:pt idx="343992">0</cx:pt>
          <cx:pt idx="343993">0</cx:pt>
          <cx:pt idx="343994">0</cx:pt>
          <cx:pt idx="343995">3</cx:pt>
          <cx:pt idx="343996">12</cx:pt>
          <cx:pt idx="343997">14</cx:pt>
          <cx:pt idx="343998">0</cx:pt>
          <cx:pt idx="343999">1</cx:pt>
          <cx:pt idx="344000">38</cx:pt>
          <cx:pt idx="344001">39</cx:pt>
          <cx:pt idx="344002">61</cx:pt>
          <cx:pt idx="344003">0</cx:pt>
          <cx:pt idx="344004">0</cx:pt>
          <cx:pt idx="344005">22</cx:pt>
          <cx:pt idx="344006">2</cx:pt>
          <cx:pt idx="344007">70</cx:pt>
          <cx:pt idx="344008">26</cx:pt>
          <cx:pt idx="344009">2</cx:pt>
          <cx:pt idx="344010">0</cx:pt>
          <cx:pt idx="344011">28</cx:pt>
          <cx:pt idx="344012">21</cx:pt>
          <cx:pt idx="344013">30</cx:pt>
          <cx:pt idx="344014">2</cx:pt>
          <cx:pt idx="344015">0</cx:pt>
          <cx:pt idx="344016">28</cx:pt>
          <cx:pt idx="344017">1</cx:pt>
          <cx:pt idx="344018">19</cx:pt>
          <cx:pt idx="344019">0</cx:pt>
          <cx:pt idx="344020">41</cx:pt>
          <cx:pt idx="344021">0</cx:pt>
          <cx:pt idx="344022">0</cx:pt>
          <cx:pt idx="344023">13</cx:pt>
          <cx:pt idx="344024">17</cx:pt>
          <cx:pt idx="344025">7</cx:pt>
          <cx:pt idx="344026">26</cx:pt>
          <cx:pt idx="344027">1</cx:pt>
          <cx:pt idx="344028">0</cx:pt>
          <cx:pt idx="344029">0</cx:pt>
          <cx:pt idx="344030">0</cx:pt>
          <cx:pt idx="344031">0</cx:pt>
          <cx:pt idx="344032">2</cx:pt>
          <cx:pt idx="344033">7</cx:pt>
          <cx:pt idx="344034">6</cx:pt>
          <cx:pt idx="344035">0</cx:pt>
          <cx:pt idx="344036">0</cx:pt>
          <cx:pt idx="344037">0</cx:pt>
          <cx:pt idx="344038">51</cx:pt>
          <cx:pt idx="344039">412</cx:pt>
          <cx:pt idx="344040">4</cx:pt>
          <cx:pt idx="344041">10</cx:pt>
          <cx:pt idx="344042">6</cx:pt>
          <cx:pt idx="344043">22</cx:pt>
          <cx:pt idx="344044">14</cx:pt>
          <cx:pt idx="344045">3</cx:pt>
          <cx:pt idx="344046">16</cx:pt>
          <cx:pt idx="344047">0</cx:pt>
          <cx:pt idx="344048">3</cx:pt>
          <cx:pt idx="344049">0</cx:pt>
          <cx:pt idx="344050">11</cx:pt>
          <cx:pt idx="344051">1</cx:pt>
          <cx:pt idx="344052">3</cx:pt>
          <cx:pt idx="344053">0</cx:pt>
          <cx:pt idx="344054">1</cx:pt>
          <cx:pt idx="344055">91</cx:pt>
          <cx:pt idx="344056">4</cx:pt>
          <cx:pt idx="344057">2</cx:pt>
          <cx:pt idx="344058">0</cx:pt>
          <cx:pt idx="344059">0</cx:pt>
          <cx:pt idx="344060">0</cx:pt>
          <cx:pt idx="344061">0</cx:pt>
          <cx:pt idx="344062">1</cx:pt>
          <cx:pt idx="344063">0</cx:pt>
          <cx:pt idx="344064">0</cx:pt>
          <cx:pt idx="344065">0</cx:pt>
          <cx:pt idx="344066">5</cx:pt>
          <cx:pt idx="344067">0</cx:pt>
          <cx:pt idx="344068">0</cx:pt>
          <cx:pt idx="344069">11</cx:pt>
          <cx:pt idx="344070">0</cx:pt>
          <cx:pt idx="344071">0</cx:pt>
          <cx:pt idx="344072">0</cx:pt>
          <cx:pt idx="344073">2</cx:pt>
          <cx:pt idx="344074">0</cx:pt>
          <cx:pt idx="344075">0</cx:pt>
          <cx:pt idx="344076">0</cx:pt>
          <cx:pt idx="344077">0</cx:pt>
          <cx:pt idx="344078">0</cx:pt>
          <cx:pt idx="344079">0</cx:pt>
          <cx:pt idx="344080">0</cx:pt>
          <cx:pt idx="344081">0</cx:pt>
          <cx:pt idx="344082">26</cx:pt>
          <cx:pt idx="344083">1</cx:pt>
          <cx:pt idx="344084">0</cx:pt>
          <cx:pt idx="344085">85</cx:pt>
          <cx:pt idx="344086">99</cx:pt>
          <cx:pt idx="344087">89</cx:pt>
          <cx:pt idx="344088">122</cx:pt>
          <cx:pt idx="344089">4</cx:pt>
          <cx:pt idx="344090">2</cx:pt>
          <cx:pt idx="344091">2</cx:pt>
          <cx:pt idx="344092">0</cx:pt>
          <cx:pt idx="344093">9</cx:pt>
          <cx:pt idx="344094">86</cx:pt>
          <cx:pt idx="344095">283</cx:pt>
          <cx:pt idx="344096">41</cx:pt>
          <cx:pt idx="344097">119</cx:pt>
          <cx:pt idx="344098">0</cx:pt>
          <cx:pt idx="344099">1</cx:pt>
          <cx:pt idx="344100">0</cx:pt>
          <cx:pt idx="344101">0</cx:pt>
          <cx:pt idx="344102">0</cx:pt>
          <cx:pt idx="344103">1</cx:pt>
          <cx:pt idx="344104">0</cx:pt>
          <cx:pt idx="344105">0</cx:pt>
          <cx:pt idx="344106">16</cx:pt>
          <cx:pt idx="344107">0</cx:pt>
          <cx:pt idx="344108">0</cx:pt>
          <cx:pt idx="344109">0</cx:pt>
          <cx:pt idx="344110">0</cx:pt>
          <cx:pt idx="344111">2</cx:pt>
          <cx:pt idx="344112">1</cx:pt>
          <cx:pt idx="344113">45</cx:pt>
          <cx:pt idx="344114">0</cx:pt>
          <cx:pt idx="344115">25</cx:pt>
          <cx:pt idx="344116">0</cx:pt>
          <cx:pt idx="344117">0</cx:pt>
          <cx:pt idx="344118">0</cx:pt>
          <cx:pt idx="344119">1</cx:pt>
          <cx:pt idx="344120">0</cx:pt>
          <cx:pt idx="344121">1</cx:pt>
          <cx:pt idx="344122">8</cx:pt>
          <cx:pt idx="344123">17</cx:pt>
          <cx:pt idx="344124">0</cx:pt>
          <cx:pt idx="344125">0</cx:pt>
          <cx:pt idx="344126">6</cx:pt>
          <cx:pt idx="344127">0</cx:pt>
          <cx:pt idx="344128">7</cx:pt>
          <cx:pt idx="344129">0</cx:pt>
          <cx:pt idx="344130">0</cx:pt>
          <cx:pt idx="344131">0</cx:pt>
          <cx:pt idx="344132">14</cx:pt>
          <cx:pt idx="344133">1</cx:pt>
          <cx:pt idx="344134">0</cx:pt>
          <cx:pt idx="344135">1</cx:pt>
          <cx:pt idx="344136">1</cx:pt>
          <cx:pt idx="344137">0</cx:pt>
          <cx:pt idx="344138">0</cx:pt>
          <cx:pt idx="344139">0</cx:pt>
          <cx:pt idx="344140">11</cx:pt>
          <cx:pt idx="344141">112</cx:pt>
          <cx:pt idx="344142">0</cx:pt>
          <cx:pt idx="344143">0</cx:pt>
          <cx:pt idx="344144">113</cx:pt>
          <cx:pt idx="344145">0</cx:pt>
          <cx:pt idx="344146">0</cx:pt>
          <cx:pt idx="344147">0</cx:pt>
          <cx:pt idx="344148">0</cx:pt>
          <cx:pt idx="344149">0</cx:pt>
          <cx:pt idx="344150">0</cx:pt>
          <cx:pt idx="344151">1</cx:pt>
          <cx:pt idx="344152">34</cx:pt>
          <cx:pt idx="344153">1</cx:pt>
          <cx:pt idx="344154">2</cx:pt>
          <cx:pt idx="344155">11</cx:pt>
          <cx:pt idx="344156">111</cx:pt>
          <cx:pt idx="344157">33</cx:pt>
          <cx:pt idx="344158">35</cx:pt>
          <cx:pt idx="344159">12</cx:pt>
          <cx:pt idx="344160">7</cx:pt>
          <cx:pt idx="344161">78</cx:pt>
          <cx:pt idx="344162">15</cx:pt>
          <cx:pt idx="344163">0</cx:pt>
          <cx:pt idx="344164">43</cx:pt>
          <cx:pt idx="344165">14</cx:pt>
          <cx:pt idx="344166">8</cx:pt>
          <cx:pt idx="344167">0</cx:pt>
          <cx:pt idx="344168">0</cx:pt>
          <cx:pt idx="344169">71</cx:pt>
          <cx:pt idx="344170">67</cx:pt>
          <cx:pt idx="344171">1</cx:pt>
          <cx:pt idx="344172">3</cx:pt>
          <cx:pt idx="344173">0</cx:pt>
          <cx:pt idx="344174">0</cx:pt>
          <cx:pt idx="344175">0</cx:pt>
          <cx:pt idx="344176">0</cx:pt>
          <cx:pt idx="344177">0</cx:pt>
          <cx:pt idx="344178">5</cx:pt>
          <cx:pt idx="344179">20</cx:pt>
          <cx:pt idx="344180">224</cx:pt>
          <cx:pt idx="344181">102</cx:pt>
          <cx:pt idx="344182">19</cx:pt>
          <cx:pt idx="344183">10</cx:pt>
          <cx:pt idx="344184">5</cx:pt>
          <cx:pt idx="344185">21</cx:pt>
          <cx:pt idx="344186">3</cx:pt>
          <cx:pt idx="344187">140</cx:pt>
          <cx:pt idx="344188">15</cx:pt>
          <cx:pt idx="344189">4</cx:pt>
          <cx:pt idx="344190">13</cx:pt>
          <cx:pt idx="344191">0</cx:pt>
          <cx:pt idx="344192">0</cx:pt>
          <cx:pt idx="344193">26</cx:pt>
          <cx:pt idx="344194">0</cx:pt>
          <cx:pt idx="344195">240</cx:pt>
          <cx:pt idx="344196">48</cx:pt>
          <cx:pt idx="344197">8</cx:pt>
          <cx:pt idx="344198">62</cx:pt>
          <cx:pt idx="344199">16</cx:pt>
          <cx:pt idx="344200">2</cx:pt>
          <cx:pt idx="344201">0</cx:pt>
          <cx:pt idx="344202">29</cx:pt>
          <cx:pt idx="344203">1</cx:pt>
          <cx:pt idx="344204">20</cx:pt>
          <cx:pt idx="344205">6</cx:pt>
          <cx:pt idx="344206">0</cx:pt>
          <cx:pt idx="344207">6</cx:pt>
          <cx:pt idx="344208">10</cx:pt>
          <cx:pt idx="344209">167</cx:pt>
          <cx:pt idx="344210">17</cx:pt>
          <cx:pt idx="344211">0</cx:pt>
          <cx:pt idx="344212">0</cx:pt>
          <cx:pt idx="344213">0</cx:pt>
          <cx:pt idx="344214">83</cx:pt>
          <cx:pt idx="344215">2</cx:pt>
          <cx:pt idx="344216">34</cx:pt>
          <cx:pt idx="344217">0</cx:pt>
          <cx:pt idx="344218">5</cx:pt>
          <cx:pt idx="344219">47</cx:pt>
          <cx:pt idx="344220">12</cx:pt>
          <cx:pt idx="344221">1</cx:pt>
          <cx:pt idx="344222">46</cx:pt>
          <cx:pt idx="344223">11</cx:pt>
          <cx:pt idx="344224">13</cx:pt>
          <cx:pt idx="344225">0</cx:pt>
          <cx:pt idx="344226">1</cx:pt>
          <cx:pt idx="344227">4</cx:pt>
          <cx:pt idx="344228">0</cx:pt>
          <cx:pt idx="344229">1</cx:pt>
          <cx:pt idx="344230">0</cx:pt>
          <cx:pt idx="344231">4</cx:pt>
          <cx:pt idx="344232">0</cx:pt>
          <cx:pt idx="344233">13</cx:pt>
          <cx:pt idx="344234">145</cx:pt>
          <cx:pt idx="344235">2</cx:pt>
          <cx:pt idx="344236">767</cx:pt>
          <cx:pt idx="344237">1</cx:pt>
          <cx:pt idx="344238">23</cx:pt>
          <cx:pt idx="344239">17</cx:pt>
          <cx:pt idx="344240">0</cx:pt>
          <cx:pt idx="344241">0</cx:pt>
          <cx:pt idx="344242">1</cx:pt>
          <cx:pt idx="344243">0</cx:pt>
          <cx:pt idx="344244">125</cx:pt>
          <cx:pt idx="344245">655</cx:pt>
          <cx:pt idx="344246">23</cx:pt>
          <cx:pt idx="344247">0</cx:pt>
          <cx:pt idx="344248">1</cx:pt>
          <cx:pt idx="344249">1</cx:pt>
          <cx:pt idx="344250">1</cx:pt>
          <cx:pt idx="344251">0</cx:pt>
          <cx:pt idx="344252">11</cx:pt>
          <cx:pt idx="344253">0</cx:pt>
          <cx:pt idx="344254">51</cx:pt>
          <cx:pt idx="344255">21</cx:pt>
          <cx:pt idx="344256">24</cx:pt>
          <cx:pt idx="344257">14</cx:pt>
          <cx:pt idx="344258">137</cx:pt>
          <cx:pt idx="344259">0</cx:pt>
          <cx:pt idx="344260">29</cx:pt>
          <cx:pt idx="344261">0</cx:pt>
          <cx:pt idx="344262">110</cx:pt>
          <cx:pt idx="344263">2</cx:pt>
          <cx:pt idx="344264">0</cx:pt>
          <cx:pt idx="344265">0</cx:pt>
          <cx:pt idx="344266">0</cx:pt>
          <cx:pt idx="344267">0</cx:pt>
          <cx:pt idx="344268">1</cx:pt>
          <cx:pt idx="344269">189</cx:pt>
          <cx:pt idx="344270">3</cx:pt>
          <cx:pt idx="344271">17</cx:pt>
          <cx:pt idx="344272">14</cx:pt>
          <cx:pt idx="344273">0</cx:pt>
          <cx:pt idx="344274">0</cx:pt>
          <cx:pt idx="344275">182</cx:pt>
          <cx:pt idx="344276">55</cx:pt>
          <cx:pt idx="344277">54</cx:pt>
          <cx:pt idx="344278">212</cx:pt>
          <cx:pt idx="344279">13</cx:pt>
          <cx:pt idx="344280">31</cx:pt>
          <cx:pt idx="344281">116</cx:pt>
          <cx:pt idx="344282">78</cx:pt>
          <cx:pt idx="344283">10</cx:pt>
          <cx:pt idx="344284">284</cx:pt>
          <cx:pt idx="344285">0</cx:pt>
          <cx:pt idx="344286">83</cx:pt>
          <cx:pt idx="344287">0</cx:pt>
          <cx:pt idx="344288">20</cx:pt>
          <cx:pt idx="344289">7</cx:pt>
          <cx:pt idx="344290">37</cx:pt>
          <cx:pt idx="344291">1</cx:pt>
          <cx:pt idx="344292">42</cx:pt>
          <cx:pt idx="344293">0</cx:pt>
          <cx:pt idx="344294">2</cx:pt>
          <cx:pt idx="344295">7</cx:pt>
          <cx:pt idx="344296">0</cx:pt>
          <cx:pt idx="344297">0</cx:pt>
          <cx:pt idx="344298">0</cx:pt>
          <cx:pt idx="344299">1</cx:pt>
          <cx:pt idx="344300">0</cx:pt>
          <cx:pt idx="344301">0</cx:pt>
          <cx:pt idx="344302">0</cx:pt>
          <cx:pt idx="344303">0</cx:pt>
          <cx:pt idx="344304">0</cx:pt>
          <cx:pt idx="344305">22</cx:pt>
          <cx:pt idx="344306">36</cx:pt>
          <cx:pt idx="344307">10</cx:pt>
          <cx:pt idx="344308">0</cx:pt>
          <cx:pt idx="344309">1</cx:pt>
          <cx:pt idx="344310">22</cx:pt>
          <cx:pt idx="344311">0</cx:pt>
          <cx:pt idx="344312">0</cx:pt>
          <cx:pt idx="344313">0</cx:pt>
          <cx:pt idx="344314">46</cx:pt>
          <cx:pt idx="344315">0</cx:pt>
          <cx:pt idx="344316">0</cx:pt>
          <cx:pt idx="344317">1</cx:pt>
          <cx:pt idx="344318">0</cx:pt>
          <cx:pt idx="344319">8</cx:pt>
          <cx:pt idx="344320">0</cx:pt>
          <cx:pt idx="344321">6</cx:pt>
          <cx:pt idx="344322">14</cx:pt>
          <cx:pt idx="344323">21</cx:pt>
          <cx:pt idx="344324">0</cx:pt>
          <cx:pt idx="344325">1</cx:pt>
          <cx:pt idx="344326">0</cx:pt>
          <cx:pt idx="344327">0</cx:pt>
          <cx:pt idx="344328">7</cx:pt>
          <cx:pt idx="344329">49</cx:pt>
          <cx:pt idx="344330">6</cx:pt>
          <cx:pt idx="344331">0</cx:pt>
          <cx:pt idx="344332">6</cx:pt>
          <cx:pt idx="344333">0</cx:pt>
          <cx:pt idx="344334">242</cx:pt>
          <cx:pt idx="344335">24</cx:pt>
          <cx:pt idx="344336">43</cx:pt>
          <cx:pt idx="344337">56</cx:pt>
          <cx:pt idx="344338">0</cx:pt>
          <cx:pt idx="344339">21</cx:pt>
          <cx:pt idx="344340">0</cx:pt>
          <cx:pt idx="344341">3</cx:pt>
          <cx:pt idx="344342">2</cx:pt>
          <cx:pt idx="344343">4</cx:pt>
          <cx:pt idx="344344">79</cx:pt>
          <cx:pt idx="344345">13</cx:pt>
          <cx:pt idx="344346">0</cx:pt>
          <cx:pt idx="344347">2</cx:pt>
          <cx:pt idx="344348">1</cx:pt>
          <cx:pt idx="344349">4</cx:pt>
          <cx:pt idx="344350">285</cx:pt>
          <cx:pt idx="344351">1</cx:pt>
          <cx:pt idx="344352">2</cx:pt>
          <cx:pt idx="344353">2</cx:pt>
          <cx:pt idx="344354">9</cx:pt>
          <cx:pt idx="344355">0</cx:pt>
          <cx:pt idx="344356">7</cx:pt>
          <cx:pt idx="344357">210</cx:pt>
          <cx:pt idx="344358">26</cx:pt>
          <cx:pt idx="344359">54</cx:pt>
          <cx:pt idx="344360">204</cx:pt>
          <cx:pt idx="344361">66</cx:pt>
          <cx:pt idx="344362">114</cx:pt>
          <cx:pt idx="344363">0</cx:pt>
          <cx:pt idx="344364">2</cx:pt>
          <cx:pt idx="344365">16</cx:pt>
          <cx:pt idx="344366">0</cx:pt>
          <cx:pt idx="344367">1</cx:pt>
          <cx:pt idx="344368">84</cx:pt>
          <cx:pt idx="344369">0</cx:pt>
          <cx:pt idx="344370">0</cx:pt>
          <cx:pt idx="344371">0</cx:pt>
          <cx:pt idx="344372">0</cx:pt>
          <cx:pt idx="344373">0</cx:pt>
          <cx:pt idx="344374">9</cx:pt>
          <cx:pt idx="344375">24</cx:pt>
          <cx:pt idx="344376">3</cx:pt>
          <cx:pt idx="344377">24</cx:pt>
          <cx:pt idx="344378">7</cx:pt>
          <cx:pt idx="344379">73</cx:pt>
          <cx:pt idx="344380">5</cx:pt>
          <cx:pt idx="344381">5</cx:pt>
          <cx:pt idx="344382">6</cx:pt>
          <cx:pt idx="344383">0</cx:pt>
          <cx:pt idx="344384">0</cx:pt>
          <cx:pt idx="344385">0</cx:pt>
          <cx:pt idx="344386">1</cx:pt>
          <cx:pt idx="344387">1</cx:pt>
          <cx:pt idx="344388">15</cx:pt>
          <cx:pt idx="344389">6</cx:pt>
          <cx:pt idx="344390">0</cx:pt>
          <cx:pt idx="344391">4</cx:pt>
          <cx:pt idx="344392">26</cx:pt>
          <cx:pt idx="344393">0</cx:pt>
          <cx:pt idx="344394">255</cx:pt>
          <cx:pt idx="344395">0</cx:pt>
          <cx:pt idx="344396">1</cx:pt>
          <cx:pt idx="344397">17</cx:pt>
          <cx:pt idx="344398">0</cx:pt>
          <cx:pt idx="344399">1</cx:pt>
          <cx:pt idx="344400">4</cx:pt>
          <cx:pt idx="344401">0</cx:pt>
          <cx:pt idx="344402">0</cx:pt>
          <cx:pt idx="344403">0</cx:pt>
          <cx:pt idx="344404">29</cx:pt>
          <cx:pt idx="344405">9</cx:pt>
          <cx:pt idx="344406">1</cx:pt>
          <cx:pt idx="344407">3</cx:pt>
          <cx:pt idx="344408">1</cx:pt>
          <cx:pt idx="344409">0</cx:pt>
          <cx:pt idx="344410">0</cx:pt>
          <cx:pt idx="344411">2</cx:pt>
          <cx:pt idx="344412">7</cx:pt>
          <cx:pt idx="344413">0</cx:pt>
          <cx:pt idx="344414">0</cx:pt>
          <cx:pt idx="344415">0</cx:pt>
          <cx:pt idx="344416">0</cx:pt>
          <cx:pt idx="344417">0</cx:pt>
          <cx:pt idx="344418">116</cx:pt>
          <cx:pt idx="344419">0</cx:pt>
          <cx:pt idx="344420">1</cx:pt>
          <cx:pt idx="344421">0</cx:pt>
          <cx:pt idx="344422">17</cx:pt>
          <cx:pt idx="344423">0</cx:pt>
          <cx:pt idx="344424">0</cx:pt>
          <cx:pt idx="344425">0</cx:pt>
          <cx:pt idx="344426">0</cx:pt>
          <cx:pt idx="344427">11</cx:pt>
          <cx:pt idx="344428">54</cx:pt>
          <cx:pt idx="344429">77</cx:pt>
          <cx:pt idx="344430">0</cx:pt>
          <cx:pt idx="344431">0</cx:pt>
          <cx:pt idx="344432">16</cx:pt>
          <cx:pt idx="344433">5</cx:pt>
          <cx:pt idx="344434">0</cx:pt>
          <cx:pt idx="344435">0</cx:pt>
          <cx:pt idx="344436">39</cx:pt>
          <cx:pt idx="344437">0</cx:pt>
          <cx:pt idx="344438">3</cx:pt>
          <cx:pt idx="344439">50</cx:pt>
          <cx:pt idx="344440">223</cx:pt>
          <cx:pt idx="344441">217</cx:pt>
          <cx:pt idx="344442">0</cx:pt>
          <cx:pt idx="344443">1</cx:pt>
          <cx:pt idx="344444">0</cx:pt>
          <cx:pt idx="344445">0</cx:pt>
          <cx:pt idx="344446">0</cx:pt>
          <cx:pt idx="344447">0</cx:pt>
          <cx:pt idx="344448">0</cx:pt>
          <cx:pt idx="344449">4</cx:pt>
          <cx:pt idx="344450">10</cx:pt>
          <cx:pt idx="344451">14</cx:pt>
          <cx:pt idx="344452">0</cx:pt>
          <cx:pt idx="344453">323</cx:pt>
          <cx:pt idx="344454">192</cx:pt>
          <cx:pt idx="344455">3</cx:pt>
          <cx:pt idx="344456">1</cx:pt>
          <cx:pt idx="344457">8</cx:pt>
          <cx:pt idx="344458">245</cx:pt>
          <cx:pt idx="344459">7</cx:pt>
          <cx:pt idx="344460">14</cx:pt>
          <cx:pt idx="344461">0</cx:pt>
          <cx:pt idx="344462">1</cx:pt>
          <cx:pt idx="344463">1</cx:pt>
          <cx:pt idx="344464">0</cx:pt>
          <cx:pt idx="344465">0</cx:pt>
          <cx:pt idx="344466">3</cx:pt>
          <cx:pt idx="344467">3</cx:pt>
          <cx:pt idx="344468">1</cx:pt>
          <cx:pt idx="344469">1</cx:pt>
          <cx:pt idx="344470">9</cx:pt>
          <cx:pt idx="344471">0</cx:pt>
          <cx:pt idx="344472">3</cx:pt>
          <cx:pt idx="344473">8</cx:pt>
          <cx:pt idx="344474">81</cx:pt>
          <cx:pt idx="344475">74</cx:pt>
          <cx:pt idx="344476">28</cx:pt>
          <cx:pt idx="344477">0</cx:pt>
          <cx:pt idx="344478">6</cx:pt>
          <cx:pt idx="344479">34</cx:pt>
          <cx:pt idx="344480">38</cx:pt>
          <cx:pt idx="344481">0</cx:pt>
          <cx:pt idx="344482">0</cx:pt>
          <cx:pt idx="344483">160</cx:pt>
          <cx:pt idx="344484">2</cx:pt>
          <cx:pt idx="344485">15</cx:pt>
          <cx:pt idx="344486">0</cx:pt>
          <cx:pt idx="344487">197</cx:pt>
          <cx:pt idx="344488">0</cx:pt>
          <cx:pt idx="344489">7</cx:pt>
          <cx:pt idx="344490">3</cx:pt>
          <cx:pt idx="344491">62</cx:pt>
          <cx:pt idx="344492">0</cx:pt>
          <cx:pt idx="344493">0</cx:pt>
          <cx:pt idx="344494">0</cx:pt>
          <cx:pt idx="344495">0</cx:pt>
          <cx:pt idx="344496">8</cx:pt>
          <cx:pt idx="344497">0</cx:pt>
          <cx:pt idx="344498">3</cx:pt>
          <cx:pt idx="344499">21</cx:pt>
          <cx:pt idx="344500">33</cx:pt>
          <cx:pt idx="344501">2</cx:pt>
          <cx:pt idx="344502">0</cx:pt>
          <cx:pt idx="344503">1</cx:pt>
          <cx:pt idx="344504">0</cx:pt>
          <cx:pt idx="344505">0</cx:pt>
          <cx:pt idx="344506">16</cx:pt>
          <cx:pt idx="344507">41</cx:pt>
          <cx:pt idx="344508">1</cx:pt>
          <cx:pt idx="344509">12</cx:pt>
          <cx:pt idx="344510">29</cx:pt>
          <cx:pt idx="344511">20</cx:pt>
          <cx:pt idx="344512">8</cx:pt>
          <cx:pt idx="344513">1</cx:pt>
          <cx:pt idx="344514">3</cx:pt>
          <cx:pt idx="344515">2</cx:pt>
          <cx:pt idx="344516">153</cx:pt>
          <cx:pt idx="344517">3</cx:pt>
          <cx:pt idx="344518">58</cx:pt>
          <cx:pt idx="344519">8</cx:pt>
          <cx:pt idx="344520">4</cx:pt>
          <cx:pt idx="344521">170</cx:pt>
          <cx:pt idx="344522">11</cx:pt>
          <cx:pt idx="344523">0</cx:pt>
          <cx:pt idx="344524">0</cx:pt>
          <cx:pt idx="344525">1</cx:pt>
          <cx:pt idx="344526">5</cx:pt>
          <cx:pt idx="344527">0</cx:pt>
          <cx:pt idx="344528">0</cx:pt>
          <cx:pt idx="344529">1</cx:pt>
          <cx:pt idx="344530">0</cx:pt>
          <cx:pt idx="344531">0</cx:pt>
          <cx:pt idx="344532">0</cx:pt>
          <cx:pt idx="344533">6</cx:pt>
          <cx:pt idx="344534">0</cx:pt>
          <cx:pt idx="344535">0</cx:pt>
          <cx:pt idx="344536">2</cx:pt>
          <cx:pt idx="344537">0</cx:pt>
          <cx:pt idx="344538">0</cx:pt>
          <cx:pt idx="344539">0</cx:pt>
          <cx:pt idx="344540">0</cx:pt>
          <cx:pt idx="344541">0</cx:pt>
          <cx:pt idx="344542">0</cx:pt>
          <cx:pt idx="344543">0</cx:pt>
          <cx:pt idx="344544">0</cx:pt>
          <cx:pt idx="344545">0</cx:pt>
          <cx:pt idx="344546">0</cx:pt>
          <cx:pt idx="344547">0</cx:pt>
          <cx:pt idx="344548">0</cx:pt>
          <cx:pt idx="344549">0</cx:pt>
          <cx:pt idx="344550">0</cx:pt>
          <cx:pt idx="344551">0</cx:pt>
          <cx:pt idx="344552">0</cx:pt>
          <cx:pt idx="344553">1</cx:pt>
          <cx:pt idx="344554">35</cx:pt>
          <cx:pt idx="344555">1</cx:pt>
          <cx:pt idx="344556">1</cx:pt>
          <cx:pt idx="344557">10</cx:pt>
          <cx:pt idx="344558">45</cx:pt>
          <cx:pt idx="344559">51</cx:pt>
          <cx:pt idx="344560">127</cx:pt>
          <cx:pt idx="344561">1</cx:pt>
          <cx:pt idx="344562">1</cx:pt>
          <cx:pt idx="344563">1</cx:pt>
          <cx:pt idx="344564">2</cx:pt>
          <cx:pt idx="344565">1</cx:pt>
          <cx:pt idx="344566">163</cx:pt>
          <cx:pt idx="344567">43</cx:pt>
          <cx:pt idx="344568">1</cx:pt>
          <cx:pt idx="344569">0</cx:pt>
          <cx:pt idx="344570">74</cx:pt>
          <cx:pt idx="344571">0</cx:pt>
          <cx:pt idx="344572">0</cx:pt>
          <cx:pt idx="344573">75</cx:pt>
          <cx:pt idx="344574">10</cx:pt>
          <cx:pt idx="344575">3</cx:pt>
          <cx:pt idx="344576">9</cx:pt>
          <cx:pt idx="344577">12</cx:pt>
          <cx:pt idx="344578">185</cx:pt>
          <cx:pt idx="344579">177</cx:pt>
          <cx:pt idx="344580">14</cx:pt>
          <cx:pt idx="344581">0</cx:pt>
          <cx:pt idx="344582">41</cx:pt>
          <cx:pt idx="344583">6</cx:pt>
          <cx:pt idx="344584">0</cx:pt>
          <cx:pt idx="344585">561</cx:pt>
          <cx:pt idx="344586">113</cx:pt>
          <cx:pt idx="344587">169</cx:pt>
          <cx:pt idx="344588">57</cx:pt>
          <cx:pt idx="344589">110</cx:pt>
          <cx:pt idx="344590">11</cx:pt>
          <cx:pt idx="344591">32</cx:pt>
          <cx:pt idx="344592">10</cx:pt>
          <cx:pt idx="344593">6</cx:pt>
          <cx:pt idx="344594">312</cx:pt>
          <cx:pt idx="344595">0</cx:pt>
          <cx:pt idx="344596">0</cx:pt>
          <cx:pt idx="344597">2</cx:pt>
          <cx:pt idx="344598">61</cx:pt>
          <cx:pt idx="344599">50</cx:pt>
          <cx:pt idx="344600">80</cx:pt>
          <cx:pt idx="344601">127</cx:pt>
          <cx:pt idx="344602">1</cx:pt>
          <cx:pt idx="344603">1</cx:pt>
          <cx:pt idx="344604">78</cx:pt>
          <cx:pt idx="344605">0</cx:pt>
          <cx:pt idx="344606">0</cx:pt>
          <cx:pt idx="344607">0</cx:pt>
          <cx:pt idx="344608">1</cx:pt>
          <cx:pt idx="344609">581</cx:pt>
          <cx:pt idx="344610">0</cx:pt>
          <cx:pt idx="344611">0</cx:pt>
          <cx:pt idx="344612">0</cx:pt>
          <cx:pt idx="344613">21</cx:pt>
          <cx:pt idx="344614">0</cx:pt>
          <cx:pt idx="344615">1</cx:pt>
          <cx:pt idx="344616">5</cx:pt>
          <cx:pt idx="344617">7</cx:pt>
          <cx:pt idx="344618">3</cx:pt>
          <cx:pt idx="344619">3</cx:pt>
          <cx:pt idx="344620">42</cx:pt>
          <cx:pt idx="344621">4</cx:pt>
          <cx:pt idx="344622">151</cx:pt>
          <cx:pt idx="344623">14</cx:pt>
          <cx:pt idx="344624">6</cx:pt>
          <cx:pt idx="344625">13</cx:pt>
          <cx:pt idx="344626">7</cx:pt>
          <cx:pt idx="344627">2</cx:pt>
          <cx:pt idx="344628">17</cx:pt>
          <cx:pt idx="344629">67</cx:pt>
          <cx:pt idx="344630">138</cx:pt>
          <cx:pt idx="344631">1</cx:pt>
          <cx:pt idx="344632">347</cx:pt>
          <cx:pt idx="344633">0</cx:pt>
          <cx:pt idx="344634">0</cx:pt>
          <cx:pt idx="344635">0</cx:pt>
          <cx:pt idx="344636">21</cx:pt>
          <cx:pt idx="344637">0</cx:pt>
          <cx:pt idx="344638">1</cx:pt>
          <cx:pt idx="344639">35</cx:pt>
          <cx:pt idx="344640">0</cx:pt>
          <cx:pt idx="344641">1</cx:pt>
          <cx:pt idx="344642">3</cx:pt>
          <cx:pt idx="344643">12</cx:pt>
          <cx:pt idx="344644">185</cx:pt>
          <cx:pt idx="344645">0</cx:pt>
          <cx:pt idx="344646">16</cx:pt>
          <cx:pt idx="344647">2</cx:pt>
          <cx:pt idx="344648">1</cx:pt>
          <cx:pt idx="344649">0</cx:pt>
          <cx:pt idx="344650">183</cx:pt>
          <cx:pt idx="344651">3</cx:pt>
          <cx:pt idx="344652">55</cx:pt>
          <cx:pt idx="344653">0</cx:pt>
          <cx:pt idx="344654">146</cx:pt>
          <cx:pt idx="344655">0</cx:pt>
          <cx:pt idx="344656">5</cx:pt>
          <cx:pt idx="344657">136</cx:pt>
          <cx:pt idx="344658">124</cx:pt>
          <cx:pt idx="344659">62</cx:pt>
          <cx:pt idx="344660">9</cx:pt>
          <cx:pt idx="344661">76</cx:pt>
          <cx:pt idx="344662">23</cx:pt>
          <cx:pt idx="344663">0</cx:pt>
          <cx:pt idx="344664">60</cx:pt>
          <cx:pt idx="344665">0</cx:pt>
          <cx:pt idx="344666">6</cx:pt>
          <cx:pt idx="344667">12</cx:pt>
          <cx:pt idx="344668">1</cx:pt>
          <cx:pt idx="344669">4</cx:pt>
          <cx:pt idx="344670">0</cx:pt>
          <cx:pt idx="344671">97</cx:pt>
          <cx:pt idx="344672">216</cx:pt>
          <cx:pt idx="344673">10</cx:pt>
          <cx:pt idx="344674">7</cx:pt>
          <cx:pt idx="344675">54</cx:pt>
          <cx:pt idx="344676">6</cx:pt>
          <cx:pt idx="344677">0</cx:pt>
          <cx:pt idx="344678">0</cx:pt>
          <cx:pt idx="344679">1</cx:pt>
          <cx:pt idx="344680">4</cx:pt>
          <cx:pt idx="344681">2</cx:pt>
          <cx:pt idx="344682">10</cx:pt>
          <cx:pt idx="344683">1</cx:pt>
          <cx:pt idx="344684">34</cx:pt>
          <cx:pt idx="344685">0</cx:pt>
          <cx:pt idx="344686">0</cx:pt>
          <cx:pt idx="344687">29</cx:pt>
          <cx:pt idx="344688">0</cx:pt>
          <cx:pt idx="344689">1</cx:pt>
          <cx:pt idx="344690">0</cx:pt>
          <cx:pt idx="344691">4</cx:pt>
          <cx:pt idx="344692">49</cx:pt>
          <cx:pt idx="344693">37</cx:pt>
          <cx:pt idx="344694">0</cx:pt>
          <cx:pt idx="344695">9</cx:pt>
          <cx:pt idx="344696">1</cx:pt>
          <cx:pt idx="344697">33</cx:pt>
          <cx:pt idx="344698">25</cx:pt>
          <cx:pt idx="344699">0</cx:pt>
          <cx:pt idx="344700">45</cx:pt>
          <cx:pt idx="344701">0</cx:pt>
          <cx:pt idx="344702">1</cx:pt>
          <cx:pt idx="344703">10</cx:pt>
          <cx:pt idx="344704">80</cx:pt>
          <cx:pt idx="344705">291</cx:pt>
          <cx:pt idx="344706">0</cx:pt>
          <cx:pt idx="344707">5</cx:pt>
          <cx:pt idx="344708">1</cx:pt>
          <cx:pt idx="344709">6</cx:pt>
          <cx:pt idx="344710">2</cx:pt>
          <cx:pt idx="344711">106</cx:pt>
          <cx:pt idx="344712">0</cx:pt>
          <cx:pt idx="344713">18</cx:pt>
          <cx:pt idx="344714">9</cx:pt>
          <cx:pt idx="344715">20</cx:pt>
          <cx:pt idx="344716">46</cx:pt>
          <cx:pt idx="344717">13</cx:pt>
          <cx:pt idx="344718">0</cx:pt>
          <cx:pt idx="344719">0</cx:pt>
          <cx:pt idx="344720">40</cx:pt>
          <cx:pt idx="344721">55</cx:pt>
          <cx:pt idx="344722">0</cx:pt>
          <cx:pt idx="344723">12</cx:pt>
          <cx:pt idx="344724">1</cx:pt>
          <cx:pt idx="344725">80</cx:pt>
          <cx:pt idx="344726">0</cx:pt>
          <cx:pt idx="344727">0</cx:pt>
          <cx:pt idx="344728">3</cx:pt>
          <cx:pt idx="344729">30</cx:pt>
          <cx:pt idx="344730">0</cx:pt>
          <cx:pt idx="344731">0</cx:pt>
          <cx:pt idx="344732">1</cx:pt>
          <cx:pt idx="344733">20</cx:pt>
          <cx:pt idx="344734">1</cx:pt>
          <cx:pt idx="344735">0</cx:pt>
          <cx:pt idx="344736">0</cx:pt>
          <cx:pt idx="344737">0</cx:pt>
          <cx:pt idx="344738">9</cx:pt>
          <cx:pt idx="344739">0</cx:pt>
          <cx:pt idx="344740">1</cx:pt>
          <cx:pt idx="344741">0</cx:pt>
          <cx:pt idx="344742">0</cx:pt>
          <cx:pt idx="344743">0</cx:pt>
          <cx:pt idx="344744">25</cx:pt>
          <cx:pt idx="344745">15</cx:pt>
          <cx:pt idx="344746">0</cx:pt>
          <cx:pt idx="344747">94</cx:pt>
          <cx:pt idx="344748">19</cx:pt>
          <cx:pt idx="344749">0</cx:pt>
          <cx:pt idx="344750">1</cx:pt>
          <cx:pt idx="344751">12</cx:pt>
          <cx:pt idx="344752">0</cx:pt>
          <cx:pt idx="344753">0</cx:pt>
          <cx:pt idx="344754">0</cx:pt>
          <cx:pt idx="344755">0</cx:pt>
          <cx:pt idx="344756">1</cx:pt>
          <cx:pt idx="344757">2</cx:pt>
          <cx:pt idx="344758">1</cx:pt>
          <cx:pt idx="344759">1</cx:pt>
          <cx:pt idx="344760">0</cx:pt>
          <cx:pt idx="344761">7</cx:pt>
          <cx:pt idx="344762">7</cx:pt>
          <cx:pt idx="344763">9</cx:pt>
          <cx:pt idx="344764">11</cx:pt>
          <cx:pt idx="344765">14</cx:pt>
          <cx:pt idx="344766">62</cx:pt>
          <cx:pt idx="344767">8</cx:pt>
          <cx:pt idx="344768">1</cx:pt>
          <cx:pt idx="344769">4</cx:pt>
          <cx:pt idx="344770">14</cx:pt>
          <cx:pt idx="344771">167</cx:pt>
          <cx:pt idx="344772">10</cx:pt>
          <cx:pt idx="344773">1</cx:pt>
          <cx:pt idx="344774">0</cx:pt>
          <cx:pt idx="344775">13</cx:pt>
          <cx:pt idx="344776">0</cx:pt>
          <cx:pt idx="344777">23</cx:pt>
          <cx:pt idx="344778">27</cx:pt>
          <cx:pt idx="344779">38</cx:pt>
          <cx:pt idx="344780">6</cx:pt>
          <cx:pt idx="344781">13</cx:pt>
          <cx:pt idx="344782">0</cx:pt>
          <cx:pt idx="344783">297</cx:pt>
          <cx:pt idx="344784">472</cx:pt>
          <cx:pt idx="344785">266</cx:pt>
          <cx:pt idx="344786">1</cx:pt>
          <cx:pt idx="344787">0</cx:pt>
          <cx:pt idx="344788">0</cx:pt>
          <cx:pt idx="344789">0</cx:pt>
          <cx:pt idx="344790">0</cx:pt>
          <cx:pt idx="344791">0</cx:pt>
          <cx:pt idx="344792">3</cx:pt>
          <cx:pt idx="344793">1</cx:pt>
          <cx:pt idx="344794">0</cx:pt>
          <cx:pt idx="344795">1</cx:pt>
          <cx:pt idx="344796">0</cx:pt>
          <cx:pt idx="344797">1</cx:pt>
          <cx:pt idx="344798">15</cx:pt>
          <cx:pt idx="344799">0</cx:pt>
          <cx:pt idx="344800">0</cx:pt>
          <cx:pt idx="344801">47</cx:pt>
          <cx:pt idx="344802">29</cx:pt>
          <cx:pt idx="344803">9</cx:pt>
          <cx:pt idx="344804">109</cx:pt>
          <cx:pt idx="344805">43</cx:pt>
          <cx:pt idx="344806">62</cx:pt>
          <cx:pt idx="344807">14</cx:pt>
          <cx:pt idx="344808">0</cx:pt>
          <cx:pt idx="344809">13</cx:pt>
          <cx:pt idx="344810">10</cx:pt>
          <cx:pt idx="344811">12</cx:pt>
          <cx:pt idx="344812">18</cx:pt>
          <cx:pt idx="344813">14</cx:pt>
          <cx:pt idx="344814">35</cx:pt>
          <cx:pt idx="344815">53</cx:pt>
          <cx:pt idx="344816">31</cx:pt>
          <cx:pt idx="344817">0</cx:pt>
          <cx:pt idx="344818">18</cx:pt>
          <cx:pt idx="344819">0</cx:pt>
          <cx:pt idx="344820">0</cx:pt>
          <cx:pt idx="344821">412</cx:pt>
          <cx:pt idx="344822">0</cx:pt>
          <cx:pt idx="344823">1</cx:pt>
          <cx:pt idx="344824">0</cx:pt>
          <cx:pt idx="344825">2</cx:pt>
          <cx:pt idx="344826">3</cx:pt>
          <cx:pt idx="344827">1</cx:pt>
          <cx:pt idx="344828">2</cx:pt>
          <cx:pt idx="344829">0</cx:pt>
          <cx:pt idx="344830">0</cx:pt>
          <cx:pt idx="344831">0</cx:pt>
          <cx:pt idx="344832">32</cx:pt>
          <cx:pt idx="344833">0</cx:pt>
          <cx:pt idx="344834">7</cx:pt>
          <cx:pt idx="344835">41</cx:pt>
          <cx:pt idx="344836">0</cx:pt>
          <cx:pt idx="344837">29</cx:pt>
          <cx:pt idx="344838">0</cx:pt>
          <cx:pt idx="344839">41</cx:pt>
          <cx:pt idx="344840">21</cx:pt>
          <cx:pt idx="344841">104</cx:pt>
          <cx:pt idx="344842">247</cx:pt>
          <cx:pt idx="344843">2</cx:pt>
          <cx:pt idx="344844">175</cx:pt>
          <cx:pt idx="344845">442</cx:pt>
          <cx:pt idx="344846">0</cx:pt>
          <cx:pt idx="344847">25</cx:pt>
          <cx:pt idx="344848">78</cx:pt>
          <cx:pt idx="344849">6</cx:pt>
          <cx:pt idx="344850">9</cx:pt>
          <cx:pt idx="344851">24</cx:pt>
          <cx:pt idx="344852">59</cx:pt>
          <cx:pt idx="344853">17</cx:pt>
          <cx:pt idx="344854">37</cx:pt>
          <cx:pt idx="344855">0</cx:pt>
          <cx:pt idx="344856">2</cx:pt>
          <cx:pt idx="344857">58</cx:pt>
          <cx:pt idx="344858">14</cx:pt>
          <cx:pt idx="344859">79</cx:pt>
          <cx:pt idx="344860">14</cx:pt>
          <cx:pt idx="344861">261</cx:pt>
          <cx:pt idx="344862">1</cx:pt>
          <cx:pt idx="344863">44</cx:pt>
          <cx:pt idx="344864">328</cx:pt>
          <cx:pt idx="344865">22</cx:pt>
          <cx:pt idx="344866">88</cx:pt>
          <cx:pt idx="344867">0</cx:pt>
          <cx:pt idx="344868">69</cx:pt>
          <cx:pt idx="344869">399</cx:pt>
          <cx:pt idx="344870">85</cx:pt>
          <cx:pt idx="344871">418</cx:pt>
          <cx:pt idx="344872">126</cx:pt>
          <cx:pt idx="344873">75</cx:pt>
          <cx:pt idx="344874">0</cx:pt>
          <cx:pt idx="344875">0</cx:pt>
          <cx:pt idx="344876">3</cx:pt>
          <cx:pt idx="344877">0</cx:pt>
          <cx:pt idx="344878">0</cx:pt>
          <cx:pt idx="344879">0</cx:pt>
          <cx:pt idx="344880">0</cx:pt>
          <cx:pt idx="344881">0</cx:pt>
          <cx:pt idx="344882">148</cx:pt>
          <cx:pt idx="344883">45</cx:pt>
          <cx:pt idx="344884">0</cx:pt>
          <cx:pt idx="344885">1</cx:pt>
          <cx:pt idx="344886">0</cx:pt>
          <cx:pt idx="344887">19</cx:pt>
          <cx:pt idx="344888">27</cx:pt>
          <cx:pt idx="344889">0</cx:pt>
          <cx:pt idx="344890">33</cx:pt>
          <cx:pt idx="344891">110</cx:pt>
          <cx:pt idx="344892">0</cx:pt>
          <cx:pt idx="344893">1</cx:pt>
          <cx:pt idx="344894">59</cx:pt>
          <cx:pt idx="344895">27</cx:pt>
          <cx:pt idx="344896">5</cx:pt>
          <cx:pt idx="344897">1</cx:pt>
          <cx:pt idx="344898">0</cx:pt>
          <cx:pt idx="344899">257</cx:pt>
          <cx:pt idx="344900">109</cx:pt>
          <cx:pt idx="344901">35</cx:pt>
          <cx:pt idx="344902">29</cx:pt>
          <cx:pt idx="344903">83</cx:pt>
          <cx:pt idx="344904">23</cx:pt>
          <cx:pt idx="344905">57</cx:pt>
          <cx:pt idx="344906">1</cx:pt>
          <cx:pt idx="344907">0</cx:pt>
          <cx:pt idx="344908">7</cx:pt>
          <cx:pt idx="344909">41</cx:pt>
          <cx:pt idx="344910">50</cx:pt>
          <cx:pt idx="344911">137</cx:pt>
          <cx:pt idx="344912">145</cx:pt>
          <cx:pt idx="344913">91</cx:pt>
          <cx:pt idx="344914">73</cx:pt>
          <cx:pt idx="344915">163</cx:pt>
          <cx:pt idx="344916">408</cx:pt>
          <cx:pt idx="344917">5</cx:pt>
          <cx:pt idx="344918">0</cx:pt>
          <cx:pt idx="344919">0</cx:pt>
          <cx:pt idx="344920">1</cx:pt>
          <cx:pt idx="344921">0</cx:pt>
          <cx:pt idx="344922">85</cx:pt>
          <cx:pt idx="344923">10</cx:pt>
          <cx:pt idx="344924">21</cx:pt>
          <cx:pt idx="344925">2</cx:pt>
          <cx:pt idx="344926">0</cx:pt>
          <cx:pt idx="344927">3</cx:pt>
          <cx:pt idx="344928">12</cx:pt>
          <cx:pt idx="344929">269</cx:pt>
          <cx:pt idx="344930">489</cx:pt>
          <cx:pt idx="344931">15</cx:pt>
          <cx:pt idx="344932">1</cx:pt>
          <cx:pt idx="344933">6</cx:pt>
          <cx:pt idx="344934">2</cx:pt>
          <cx:pt idx="344935">383</cx:pt>
          <cx:pt idx="344936">72</cx:pt>
          <cx:pt idx="344937">10</cx:pt>
          <cx:pt idx="344938">0</cx:pt>
          <cx:pt idx="344939">1</cx:pt>
          <cx:pt idx="344940">1</cx:pt>
          <cx:pt idx="344941">1</cx:pt>
          <cx:pt idx="344942">287</cx:pt>
          <cx:pt idx="344943">0</cx:pt>
          <cx:pt idx="344944">16</cx:pt>
          <cx:pt idx="344945">54</cx:pt>
          <cx:pt idx="344946">0</cx:pt>
          <cx:pt idx="344947">46</cx:pt>
          <cx:pt idx="344948">6</cx:pt>
          <cx:pt idx="344949">0</cx:pt>
          <cx:pt idx="344950">5</cx:pt>
          <cx:pt idx="344951">0</cx:pt>
          <cx:pt idx="344952">1</cx:pt>
          <cx:pt idx="344953">0</cx:pt>
          <cx:pt idx="344954">0</cx:pt>
          <cx:pt idx="344955">2</cx:pt>
          <cx:pt idx="344956">3</cx:pt>
          <cx:pt idx="344957">20</cx:pt>
          <cx:pt idx="344958">399</cx:pt>
          <cx:pt idx="344959">191</cx:pt>
          <cx:pt idx="344960">6</cx:pt>
          <cx:pt idx="344961">25</cx:pt>
          <cx:pt idx="344962">78</cx:pt>
          <cx:pt idx="344963">8</cx:pt>
          <cx:pt idx="344964">3</cx:pt>
          <cx:pt idx="344965">0</cx:pt>
          <cx:pt idx="344966">0</cx:pt>
          <cx:pt idx="344967">0</cx:pt>
          <cx:pt idx="344968">210</cx:pt>
          <cx:pt idx="344969">85</cx:pt>
          <cx:pt idx="344970">13</cx:pt>
          <cx:pt idx="344971">7</cx:pt>
          <cx:pt idx="344972">35</cx:pt>
          <cx:pt idx="344973">0</cx:pt>
          <cx:pt idx="344974">6</cx:pt>
          <cx:pt idx="344975">1</cx:pt>
          <cx:pt idx="344976">18</cx:pt>
          <cx:pt idx="344977">24</cx:pt>
          <cx:pt idx="344978">28</cx:pt>
          <cx:pt idx="344979">0</cx:pt>
          <cx:pt idx="344980">0</cx:pt>
          <cx:pt idx="344981">0</cx:pt>
          <cx:pt idx="344982">7</cx:pt>
          <cx:pt idx="344983">0</cx:pt>
          <cx:pt idx="344984">467</cx:pt>
          <cx:pt idx="344985">283</cx:pt>
          <cx:pt idx="344986">2</cx:pt>
          <cx:pt idx="344987">295</cx:pt>
          <cx:pt idx="344988">196</cx:pt>
          <cx:pt idx="344989">0</cx:pt>
          <cx:pt idx="344990">0</cx:pt>
          <cx:pt idx="344991">21</cx:pt>
          <cx:pt idx="344992">2</cx:pt>
          <cx:pt idx="344993">1</cx:pt>
          <cx:pt idx="344994">0</cx:pt>
          <cx:pt idx="344995">0</cx:pt>
          <cx:pt idx="344996">241</cx:pt>
          <cx:pt idx="344997">608</cx:pt>
          <cx:pt idx="344998">142</cx:pt>
          <cx:pt idx="344999">0</cx:pt>
          <cx:pt idx="345000">381</cx:pt>
          <cx:pt idx="345001">2</cx:pt>
          <cx:pt idx="345002">14</cx:pt>
          <cx:pt idx="345003">9</cx:pt>
          <cx:pt idx="345004">138</cx:pt>
          <cx:pt idx="345005">54</cx:pt>
          <cx:pt idx="345006">9</cx:pt>
          <cx:pt idx="345007">51</cx:pt>
          <cx:pt idx="345008">18</cx:pt>
          <cx:pt idx="345009">1</cx:pt>
          <cx:pt idx="345010">11</cx:pt>
          <cx:pt idx="345011">0</cx:pt>
          <cx:pt idx="345012">204</cx:pt>
          <cx:pt idx="345013">22</cx:pt>
          <cx:pt idx="345014">8</cx:pt>
          <cx:pt idx="345015">0</cx:pt>
          <cx:pt idx="345016">6</cx:pt>
          <cx:pt idx="345017">1</cx:pt>
          <cx:pt idx="345018">2</cx:pt>
          <cx:pt idx="345019">144</cx:pt>
          <cx:pt idx="345020">0</cx:pt>
          <cx:pt idx="345021">0</cx:pt>
          <cx:pt idx="345022">6</cx:pt>
          <cx:pt idx="345023">0</cx:pt>
          <cx:pt idx="345024">9</cx:pt>
          <cx:pt idx="345025">71</cx:pt>
          <cx:pt idx="345026">72</cx:pt>
          <cx:pt idx="345027">7</cx:pt>
          <cx:pt idx="345028">6</cx:pt>
          <cx:pt idx="345029">0</cx:pt>
          <cx:pt idx="345030">0</cx:pt>
          <cx:pt idx="345031">4</cx:pt>
          <cx:pt idx="345032">72</cx:pt>
          <cx:pt idx="345033">217</cx:pt>
          <cx:pt idx="345034">1</cx:pt>
          <cx:pt idx="345035">1</cx:pt>
          <cx:pt idx="345036">0</cx:pt>
          <cx:pt idx="345037">58</cx:pt>
          <cx:pt idx="345038">0</cx:pt>
          <cx:pt idx="345039">14</cx:pt>
          <cx:pt idx="345040">0</cx:pt>
          <cx:pt idx="345041">79</cx:pt>
          <cx:pt idx="345042">0</cx:pt>
          <cx:pt idx="345043">397</cx:pt>
          <cx:pt idx="345044">240</cx:pt>
          <cx:pt idx="345045">29</cx:pt>
          <cx:pt idx="345046">212</cx:pt>
          <cx:pt idx="345047">0</cx:pt>
          <cx:pt idx="345048">5</cx:pt>
          <cx:pt idx="345049">10</cx:pt>
          <cx:pt idx="345050">48</cx:pt>
          <cx:pt idx="345051">47</cx:pt>
          <cx:pt idx="345052">12</cx:pt>
          <cx:pt idx="345053">0</cx:pt>
          <cx:pt idx="345054">38</cx:pt>
          <cx:pt idx="345055">15</cx:pt>
          <cx:pt idx="345056">1</cx:pt>
          <cx:pt idx="345057">30</cx:pt>
          <cx:pt idx="345058">4</cx:pt>
          <cx:pt idx="345059">117</cx:pt>
          <cx:pt idx="345060">232</cx:pt>
          <cx:pt idx="345061">0</cx:pt>
          <cx:pt idx="345062">0</cx:pt>
          <cx:pt idx="345063">14</cx:pt>
          <cx:pt idx="345064">6</cx:pt>
          <cx:pt idx="345065">33</cx:pt>
          <cx:pt idx="345066">98</cx:pt>
          <cx:pt idx="345067">1</cx:pt>
          <cx:pt idx="345068">21</cx:pt>
          <cx:pt idx="345069">5</cx:pt>
          <cx:pt idx="345070">0</cx:pt>
          <cx:pt idx="345071">1</cx:pt>
          <cx:pt idx="345072">1</cx:pt>
          <cx:pt idx="345073">3</cx:pt>
          <cx:pt idx="345074">4</cx:pt>
          <cx:pt idx="345075">0</cx:pt>
          <cx:pt idx="345076">58</cx:pt>
          <cx:pt idx="345077">67</cx:pt>
          <cx:pt idx="345078">205</cx:pt>
          <cx:pt idx="345079">44</cx:pt>
          <cx:pt idx="345080">0</cx:pt>
          <cx:pt idx="345081">0</cx:pt>
          <cx:pt idx="345082">0</cx:pt>
          <cx:pt idx="345083">5</cx:pt>
          <cx:pt idx="345084">1</cx:pt>
          <cx:pt idx="345085">0</cx:pt>
          <cx:pt idx="345086">1</cx:pt>
          <cx:pt idx="345087">1</cx:pt>
          <cx:pt idx="345088">0</cx:pt>
          <cx:pt idx="345089">5</cx:pt>
          <cx:pt idx="345090">22</cx:pt>
          <cx:pt idx="345091">29</cx:pt>
          <cx:pt idx="345092">6</cx:pt>
          <cx:pt idx="345093">233</cx:pt>
          <cx:pt idx="345094">0</cx:pt>
          <cx:pt idx="345095">31</cx:pt>
          <cx:pt idx="345096">3</cx:pt>
          <cx:pt idx="345097">0</cx:pt>
          <cx:pt idx="345098">0</cx:pt>
          <cx:pt idx="345099">80</cx:pt>
          <cx:pt idx="345100">11</cx:pt>
          <cx:pt idx="345101">7</cx:pt>
          <cx:pt idx="345102">4</cx:pt>
          <cx:pt idx="345103">0</cx:pt>
          <cx:pt idx="345104">2</cx:pt>
          <cx:pt idx="345105">3</cx:pt>
          <cx:pt idx="345106">3</cx:pt>
          <cx:pt idx="345107">1</cx:pt>
          <cx:pt idx="345108">0</cx:pt>
          <cx:pt idx="345109">35</cx:pt>
          <cx:pt idx="345110">0</cx:pt>
          <cx:pt idx="345111">18</cx:pt>
          <cx:pt idx="345112">0</cx:pt>
          <cx:pt idx="345113">3</cx:pt>
          <cx:pt idx="345114">1</cx:pt>
          <cx:pt idx="345115">0</cx:pt>
          <cx:pt idx="345116">0</cx:pt>
          <cx:pt idx="345117">11</cx:pt>
          <cx:pt idx="345118">2</cx:pt>
          <cx:pt idx="345119">0</cx:pt>
          <cx:pt idx="345120">11</cx:pt>
          <cx:pt idx="345121">7</cx:pt>
          <cx:pt idx="345122">4</cx:pt>
          <cx:pt idx="345123">1</cx:pt>
          <cx:pt idx="345124">64</cx:pt>
          <cx:pt idx="345125">10</cx:pt>
          <cx:pt idx="345126">15</cx:pt>
          <cx:pt idx="345127">0</cx:pt>
          <cx:pt idx="345128">2</cx:pt>
          <cx:pt idx="345129">1</cx:pt>
          <cx:pt idx="345130">50</cx:pt>
          <cx:pt idx="345131">0</cx:pt>
          <cx:pt idx="345132">41</cx:pt>
          <cx:pt idx="345133">29</cx:pt>
          <cx:pt idx="345134">91</cx:pt>
          <cx:pt idx="345135">1</cx:pt>
          <cx:pt idx="345136">0</cx:pt>
          <cx:pt idx="345137">0</cx:pt>
          <cx:pt idx="345138">8</cx:pt>
          <cx:pt idx="345139">30</cx:pt>
          <cx:pt idx="345140">0</cx:pt>
          <cx:pt idx="345141">10</cx:pt>
          <cx:pt idx="345142">6</cx:pt>
          <cx:pt idx="345143">5</cx:pt>
          <cx:pt idx="345144">6</cx:pt>
          <cx:pt idx="345145">18</cx:pt>
          <cx:pt idx="345146">0</cx:pt>
          <cx:pt idx="345147">34</cx:pt>
          <cx:pt idx="345148">5</cx:pt>
          <cx:pt idx="345149">155</cx:pt>
          <cx:pt idx="345150">124</cx:pt>
          <cx:pt idx="345151">14</cx:pt>
          <cx:pt idx="345152">1</cx:pt>
          <cx:pt idx="345153">0</cx:pt>
          <cx:pt idx="345154">24</cx:pt>
          <cx:pt idx="345155">0</cx:pt>
          <cx:pt idx="345156">0</cx:pt>
          <cx:pt idx="345157">0</cx:pt>
          <cx:pt idx="345158">3</cx:pt>
          <cx:pt idx="345159">0</cx:pt>
          <cx:pt idx="345160">0</cx:pt>
          <cx:pt idx="345161">1</cx:pt>
          <cx:pt idx="345162">0</cx:pt>
          <cx:pt idx="345163">9</cx:pt>
          <cx:pt idx="345164">0</cx:pt>
          <cx:pt idx="345165">7</cx:pt>
          <cx:pt idx="345166">1</cx:pt>
          <cx:pt idx="345167">83</cx:pt>
          <cx:pt idx="345168">437</cx:pt>
          <cx:pt idx="345169">10</cx:pt>
          <cx:pt idx="345170">0</cx:pt>
          <cx:pt idx="345171">0</cx:pt>
          <cx:pt idx="345172">2</cx:pt>
          <cx:pt idx="345173">355</cx:pt>
          <cx:pt idx="345174">14</cx:pt>
          <cx:pt idx="345175">1</cx:pt>
          <cx:pt idx="345176">21</cx:pt>
          <cx:pt idx="345177">2</cx:pt>
          <cx:pt idx="345178">0</cx:pt>
          <cx:pt idx="345179">9</cx:pt>
          <cx:pt idx="345180">0</cx:pt>
          <cx:pt idx="345181">0</cx:pt>
          <cx:pt idx="345182">77</cx:pt>
          <cx:pt idx="345183">0</cx:pt>
          <cx:pt idx="345184">0</cx:pt>
          <cx:pt idx="345185">15</cx:pt>
          <cx:pt idx="345186">4</cx:pt>
          <cx:pt idx="345187">15</cx:pt>
          <cx:pt idx="345188">134</cx:pt>
          <cx:pt idx="345189">19</cx:pt>
          <cx:pt idx="345190">54</cx:pt>
          <cx:pt idx="345191">35</cx:pt>
          <cx:pt idx="345192">0</cx:pt>
          <cx:pt idx="345193">12</cx:pt>
          <cx:pt idx="345194">21</cx:pt>
          <cx:pt idx="345195">77</cx:pt>
          <cx:pt idx="345196">33</cx:pt>
          <cx:pt idx="345197">3</cx:pt>
          <cx:pt idx="345198">305</cx:pt>
          <cx:pt idx="345199">45</cx:pt>
          <cx:pt idx="345200">0</cx:pt>
          <cx:pt idx="345201">4</cx:pt>
          <cx:pt idx="345202">211</cx:pt>
          <cx:pt idx="345203">34</cx:pt>
          <cx:pt idx="345204">48</cx:pt>
          <cx:pt idx="345205">71</cx:pt>
          <cx:pt idx="345206">87</cx:pt>
          <cx:pt idx="345207">0</cx:pt>
          <cx:pt idx="345208">3</cx:pt>
          <cx:pt idx="345209">35</cx:pt>
          <cx:pt idx="345210">12</cx:pt>
          <cx:pt idx="345211">19</cx:pt>
          <cx:pt idx="345212">0</cx:pt>
          <cx:pt idx="345213">14</cx:pt>
          <cx:pt idx="345214">0</cx:pt>
          <cx:pt idx="345215">7</cx:pt>
          <cx:pt idx="345216">12</cx:pt>
          <cx:pt idx="345217">2</cx:pt>
          <cx:pt idx="345218">0</cx:pt>
          <cx:pt idx="345219">0</cx:pt>
          <cx:pt idx="345220">84</cx:pt>
          <cx:pt idx="345221">60</cx:pt>
          <cx:pt idx="345222">1</cx:pt>
          <cx:pt idx="345223">0</cx:pt>
          <cx:pt idx="345224">4</cx:pt>
          <cx:pt idx="345225">144</cx:pt>
          <cx:pt idx="345226">83</cx:pt>
          <cx:pt idx="345227">211</cx:pt>
          <cx:pt idx="345228">2</cx:pt>
          <cx:pt idx="345229">1</cx:pt>
          <cx:pt idx="345230">8</cx:pt>
          <cx:pt idx="345231">27</cx:pt>
          <cx:pt idx="345232">45</cx:pt>
          <cx:pt idx="345233">0</cx:pt>
          <cx:pt idx="345234">102</cx:pt>
          <cx:pt idx="345235">21</cx:pt>
          <cx:pt idx="345236">22</cx:pt>
          <cx:pt idx="345237">382</cx:pt>
          <cx:pt idx="345238">7</cx:pt>
          <cx:pt idx="345239">32</cx:pt>
          <cx:pt idx="345240">0</cx:pt>
          <cx:pt idx="345241">25</cx:pt>
          <cx:pt idx="345242">7</cx:pt>
          <cx:pt idx="345243">154</cx:pt>
          <cx:pt idx="345244">1</cx:pt>
          <cx:pt idx="345245">3</cx:pt>
          <cx:pt idx="345246">0</cx:pt>
          <cx:pt idx="345247">1</cx:pt>
          <cx:pt idx="345248">0</cx:pt>
          <cx:pt idx="345249">0</cx:pt>
          <cx:pt idx="345250">0</cx:pt>
          <cx:pt idx="345251">22</cx:pt>
          <cx:pt idx="345252">4</cx:pt>
          <cx:pt idx="345253">2</cx:pt>
          <cx:pt idx="345254">35</cx:pt>
          <cx:pt idx="345255">1</cx:pt>
          <cx:pt idx="345256">2</cx:pt>
          <cx:pt idx="345257">130</cx:pt>
          <cx:pt idx="345258">0</cx:pt>
          <cx:pt idx="345259">0</cx:pt>
          <cx:pt idx="345260">5</cx:pt>
          <cx:pt idx="345261">44</cx:pt>
          <cx:pt idx="345262">505</cx:pt>
          <cx:pt idx="345263">8</cx:pt>
          <cx:pt idx="345264">25</cx:pt>
          <cx:pt idx="345265">117</cx:pt>
          <cx:pt idx="345266">1</cx:pt>
          <cx:pt idx="345267">28</cx:pt>
          <cx:pt idx="345268">62</cx:pt>
          <cx:pt idx="345269">5</cx:pt>
          <cx:pt idx="345270">1</cx:pt>
          <cx:pt idx="345271">0</cx:pt>
          <cx:pt idx="345272">60</cx:pt>
          <cx:pt idx="345273">14</cx:pt>
          <cx:pt idx="345274">0</cx:pt>
          <cx:pt idx="345275">0</cx:pt>
          <cx:pt idx="345276">1</cx:pt>
          <cx:pt idx="345277">0</cx:pt>
          <cx:pt idx="345278">36</cx:pt>
          <cx:pt idx="345279">0</cx:pt>
          <cx:pt idx="345280">70</cx:pt>
          <cx:pt idx="345281">5</cx:pt>
          <cx:pt idx="345282">3</cx:pt>
          <cx:pt idx="345283">4</cx:pt>
          <cx:pt idx="345284">18</cx:pt>
          <cx:pt idx="345285">3</cx:pt>
          <cx:pt idx="345286">0</cx:pt>
          <cx:pt idx="345287">5</cx:pt>
          <cx:pt idx="345288">15</cx:pt>
          <cx:pt idx="345289">58</cx:pt>
          <cx:pt idx="345290">6</cx:pt>
          <cx:pt idx="345291">30</cx:pt>
          <cx:pt idx="345292">12</cx:pt>
          <cx:pt idx="345293">4</cx:pt>
          <cx:pt idx="345294">9</cx:pt>
          <cx:pt idx="345295">0</cx:pt>
          <cx:pt idx="345296">7</cx:pt>
          <cx:pt idx="345297">78</cx:pt>
          <cx:pt idx="345298">268</cx:pt>
          <cx:pt idx="345299">219</cx:pt>
          <cx:pt idx="345300">0</cx:pt>
          <cx:pt idx="345301">1</cx:pt>
          <cx:pt idx="345302">2</cx:pt>
          <cx:pt idx="345303">49</cx:pt>
          <cx:pt idx="345304">5</cx:pt>
          <cx:pt idx="345305">401</cx:pt>
          <cx:pt idx="345306">4</cx:pt>
          <cx:pt idx="345307">24</cx:pt>
          <cx:pt idx="345308">1</cx:pt>
          <cx:pt idx="345309">1</cx:pt>
          <cx:pt idx="345310">0</cx:pt>
          <cx:pt idx="345311">22</cx:pt>
          <cx:pt idx="345312">1</cx:pt>
          <cx:pt idx="345313">96</cx:pt>
          <cx:pt idx="345314">63</cx:pt>
          <cx:pt idx="345315">9</cx:pt>
          <cx:pt idx="345316">27</cx:pt>
          <cx:pt idx="345317">113</cx:pt>
          <cx:pt idx="345318">43</cx:pt>
          <cx:pt idx="345319">4</cx:pt>
          <cx:pt idx="345320">3</cx:pt>
          <cx:pt idx="345321">0</cx:pt>
          <cx:pt idx="345322">0</cx:pt>
          <cx:pt idx="345323">8</cx:pt>
          <cx:pt idx="345324">1</cx:pt>
          <cx:pt idx="345325">110</cx:pt>
          <cx:pt idx="345326">0</cx:pt>
          <cx:pt idx="345327">2</cx:pt>
          <cx:pt idx="345328">19</cx:pt>
          <cx:pt idx="345329">0</cx:pt>
          <cx:pt idx="345330">5</cx:pt>
          <cx:pt idx="345331">2</cx:pt>
          <cx:pt idx="345332">57</cx:pt>
          <cx:pt idx="345333">29</cx:pt>
          <cx:pt idx="345334">9</cx:pt>
          <cx:pt idx="345335">2</cx:pt>
          <cx:pt idx="345336">0</cx:pt>
          <cx:pt idx="345337">0</cx:pt>
          <cx:pt idx="345338">181</cx:pt>
          <cx:pt idx="345339">83</cx:pt>
          <cx:pt idx="345340">1</cx:pt>
          <cx:pt idx="345341">15</cx:pt>
          <cx:pt idx="345342">77</cx:pt>
          <cx:pt idx="345343">57</cx:pt>
          <cx:pt idx="345344">70</cx:pt>
          <cx:pt idx="345345">57</cx:pt>
          <cx:pt idx="345346">68</cx:pt>
          <cx:pt idx="345347">0</cx:pt>
          <cx:pt idx="345348">36</cx:pt>
          <cx:pt idx="345349">137</cx:pt>
          <cx:pt idx="345350">1</cx:pt>
          <cx:pt idx="345351">0</cx:pt>
          <cx:pt idx="345352">13</cx:pt>
          <cx:pt idx="345353">0</cx:pt>
          <cx:pt idx="345354">92</cx:pt>
          <cx:pt idx="345355">7</cx:pt>
          <cx:pt idx="345356">58</cx:pt>
          <cx:pt idx="345357">21</cx:pt>
          <cx:pt idx="345358">207</cx:pt>
          <cx:pt idx="345359">11</cx:pt>
          <cx:pt idx="345360">42</cx:pt>
          <cx:pt idx="345361">0</cx:pt>
          <cx:pt idx="345362">0</cx:pt>
          <cx:pt idx="345363">18</cx:pt>
          <cx:pt idx="345364">0</cx:pt>
          <cx:pt idx="345365">0</cx:pt>
          <cx:pt idx="345366">1</cx:pt>
          <cx:pt idx="345367">1</cx:pt>
          <cx:pt idx="345368">1</cx:pt>
          <cx:pt idx="345369">51</cx:pt>
          <cx:pt idx="345370">118</cx:pt>
          <cx:pt idx="345371">1</cx:pt>
          <cx:pt idx="345372">1</cx:pt>
          <cx:pt idx="345373">7</cx:pt>
          <cx:pt idx="345374">63</cx:pt>
          <cx:pt idx="345375">19</cx:pt>
          <cx:pt idx="345376">8</cx:pt>
          <cx:pt idx="345377">61</cx:pt>
          <cx:pt idx="345378">0</cx:pt>
          <cx:pt idx="345379">0</cx:pt>
          <cx:pt idx="345380">0</cx:pt>
          <cx:pt idx="345381">0</cx:pt>
          <cx:pt idx="345382">34</cx:pt>
          <cx:pt idx="345383">40</cx:pt>
          <cx:pt idx="345384">30</cx:pt>
          <cx:pt idx="345385">1</cx:pt>
          <cx:pt idx="345386">5</cx:pt>
          <cx:pt idx="345387">46</cx:pt>
          <cx:pt idx="345388">52</cx:pt>
          <cx:pt idx="345389">0</cx:pt>
          <cx:pt idx="345390">0</cx:pt>
          <cx:pt idx="345391">0</cx:pt>
          <cx:pt idx="345392">1</cx:pt>
          <cx:pt idx="345393">34</cx:pt>
          <cx:pt idx="345394">33</cx:pt>
          <cx:pt idx="345395">1</cx:pt>
          <cx:pt idx="345396">6</cx:pt>
          <cx:pt idx="345397">2</cx:pt>
          <cx:pt idx="345398">0</cx:pt>
          <cx:pt idx="345399">0</cx:pt>
          <cx:pt idx="345400">25</cx:pt>
          <cx:pt idx="345401">0</cx:pt>
          <cx:pt idx="345402">18</cx:pt>
          <cx:pt idx="345403">0</cx:pt>
          <cx:pt idx="345404">2</cx:pt>
          <cx:pt idx="345405">194</cx:pt>
          <cx:pt idx="345406">154</cx:pt>
          <cx:pt idx="345407">17</cx:pt>
          <cx:pt idx="345408">138</cx:pt>
          <cx:pt idx="345409">11</cx:pt>
          <cx:pt idx="345410">43</cx:pt>
          <cx:pt idx="345411">183</cx:pt>
          <cx:pt idx="345412">113</cx:pt>
          <cx:pt idx="345413">0</cx:pt>
          <cx:pt idx="345414">4</cx:pt>
          <cx:pt idx="345415">7</cx:pt>
          <cx:pt idx="345416">3</cx:pt>
          <cx:pt idx="345417">1</cx:pt>
          <cx:pt idx="345418">0</cx:pt>
          <cx:pt idx="345419">0</cx:pt>
          <cx:pt idx="345420">61</cx:pt>
          <cx:pt idx="345421">23</cx:pt>
          <cx:pt idx="345422">124</cx:pt>
          <cx:pt idx="345423">76</cx:pt>
          <cx:pt idx="345424">27</cx:pt>
          <cx:pt idx="345425">69</cx:pt>
          <cx:pt idx="345426">0</cx:pt>
          <cx:pt idx="345427">36</cx:pt>
          <cx:pt idx="345428">166</cx:pt>
          <cx:pt idx="345429">0</cx:pt>
          <cx:pt idx="345430">0</cx:pt>
          <cx:pt idx="345431">47</cx:pt>
          <cx:pt idx="345432">1</cx:pt>
          <cx:pt idx="345433">0</cx:pt>
          <cx:pt idx="345434">7</cx:pt>
          <cx:pt idx="345435">7</cx:pt>
          <cx:pt idx="345436">1</cx:pt>
          <cx:pt idx="345437">0</cx:pt>
          <cx:pt idx="345438">0</cx:pt>
          <cx:pt idx="345439">0</cx:pt>
          <cx:pt idx="345440">0</cx:pt>
          <cx:pt idx="345441">0</cx:pt>
          <cx:pt idx="345442">22</cx:pt>
          <cx:pt idx="345443">6</cx:pt>
          <cx:pt idx="345444">0</cx:pt>
          <cx:pt idx="345445">1</cx:pt>
          <cx:pt idx="345446">0</cx:pt>
          <cx:pt idx="345447">0</cx:pt>
          <cx:pt idx="345448">0</cx:pt>
          <cx:pt idx="345449">76</cx:pt>
          <cx:pt idx="345450">176</cx:pt>
          <cx:pt idx="345451">9</cx:pt>
          <cx:pt idx="345452">54</cx:pt>
          <cx:pt idx="345453">28</cx:pt>
          <cx:pt idx="345454">0</cx:pt>
          <cx:pt idx="345455">7</cx:pt>
          <cx:pt idx="345456">81</cx:pt>
          <cx:pt idx="345457">69</cx:pt>
          <cx:pt idx="345458">68</cx:pt>
          <cx:pt idx="345459">41</cx:pt>
          <cx:pt idx="345460">45</cx:pt>
          <cx:pt idx="345461">58</cx:pt>
          <cx:pt idx="345462">14</cx:pt>
          <cx:pt idx="345463">13</cx:pt>
          <cx:pt idx="345464">0</cx:pt>
          <cx:pt idx="345465">90</cx:pt>
          <cx:pt idx="345466">0</cx:pt>
          <cx:pt idx="345467">65</cx:pt>
          <cx:pt idx="345468">60</cx:pt>
          <cx:pt idx="345469">13</cx:pt>
          <cx:pt idx="345470">31</cx:pt>
          <cx:pt idx="345471">0</cx:pt>
          <cx:pt idx="345472">4</cx:pt>
          <cx:pt idx="345473">157</cx:pt>
          <cx:pt idx="345474">284</cx:pt>
          <cx:pt idx="345475">281</cx:pt>
          <cx:pt idx="345476">10</cx:pt>
          <cx:pt idx="345477">24</cx:pt>
          <cx:pt idx="345478">0</cx:pt>
          <cx:pt idx="345479">233</cx:pt>
          <cx:pt idx="345480">62</cx:pt>
          <cx:pt idx="345481">119</cx:pt>
          <cx:pt idx="345482">29</cx:pt>
          <cx:pt idx="345483">27</cx:pt>
          <cx:pt idx="345484">4</cx:pt>
          <cx:pt idx="345485">6</cx:pt>
          <cx:pt idx="345486">6</cx:pt>
          <cx:pt idx="345487">1</cx:pt>
          <cx:pt idx="345488">5</cx:pt>
          <cx:pt idx="345489">6</cx:pt>
          <cx:pt idx="345490">0</cx:pt>
          <cx:pt idx="345491">0</cx:pt>
          <cx:pt idx="345492">11</cx:pt>
          <cx:pt idx="345493">1</cx:pt>
          <cx:pt idx="345494">1</cx:pt>
          <cx:pt idx="345495">3</cx:pt>
          <cx:pt idx="345496">15</cx:pt>
          <cx:pt idx="345497">5</cx:pt>
          <cx:pt idx="345498">51</cx:pt>
          <cx:pt idx="345499">0</cx:pt>
          <cx:pt idx="345500">4</cx:pt>
          <cx:pt idx="345501">8</cx:pt>
          <cx:pt idx="345502">0</cx:pt>
          <cx:pt idx="345503">50</cx:pt>
          <cx:pt idx="345504">98</cx:pt>
          <cx:pt idx="345505">295</cx:pt>
          <cx:pt idx="345506">11</cx:pt>
          <cx:pt idx="345507">7</cx:pt>
          <cx:pt idx="345508">174</cx:pt>
          <cx:pt idx="345509">16</cx:pt>
          <cx:pt idx="345510">0</cx:pt>
          <cx:pt idx="345511">0</cx:pt>
          <cx:pt idx="345512">0</cx:pt>
          <cx:pt idx="345513">1</cx:pt>
          <cx:pt idx="345514">0</cx:pt>
          <cx:pt idx="345515">1</cx:pt>
          <cx:pt idx="345516">242</cx:pt>
          <cx:pt idx="345517">279</cx:pt>
          <cx:pt idx="345518">278</cx:pt>
          <cx:pt idx="345519">1</cx:pt>
          <cx:pt idx="345520">0</cx:pt>
          <cx:pt idx="345521">0</cx:pt>
          <cx:pt idx="345522">3</cx:pt>
          <cx:pt idx="345523">0</cx:pt>
          <cx:pt idx="345524">0</cx:pt>
          <cx:pt idx="345525">33</cx:pt>
          <cx:pt idx="345526">1</cx:pt>
          <cx:pt idx="345527">1</cx:pt>
          <cx:pt idx="345528">37</cx:pt>
          <cx:pt idx="345529">31</cx:pt>
          <cx:pt idx="345530">0</cx:pt>
          <cx:pt idx="345531">2</cx:pt>
          <cx:pt idx="345532">0</cx:pt>
          <cx:pt idx="345533">57</cx:pt>
          <cx:pt idx="345534">17</cx:pt>
          <cx:pt idx="345535">66</cx:pt>
          <cx:pt idx="345536">6</cx:pt>
          <cx:pt idx="345537">55</cx:pt>
          <cx:pt idx="345538">97</cx:pt>
          <cx:pt idx="345539">2</cx:pt>
          <cx:pt idx="345540">0</cx:pt>
          <cx:pt idx="345541">40</cx:pt>
          <cx:pt idx="345542">40</cx:pt>
          <cx:pt idx="345543">524</cx:pt>
          <cx:pt idx="345544">17</cx:pt>
          <cx:pt idx="345545">83</cx:pt>
          <cx:pt idx="345546">1</cx:pt>
          <cx:pt idx="345547">0</cx:pt>
          <cx:pt idx="345548">10</cx:pt>
          <cx:pt idx="345549">4</cx:pt>
          <cx:pt idx="345550">34</cx:pt>
          <cx:pt idx="345551">24</cx:pt>
          <cx:pt idx="345552">60</cx:pt>
          <cx:pt idx="345553">0</cx:pt>
          <cx:pt idx="345554">2</cx:pt>
          <cx:pt idx="345555">1</cx:pt>
          <cx:pt idx="345556">5</cx:pt>
          <cx:pt idx="345557">0</cx:pt>
          <cx:pt idx="345558">8</cx:pt>
          <cx:pt idx="345559">0</cx:pt>
          <cx:pt idx="345560">15</cx:pt>
          <cx:pt idx="345561">0</cx:pt>
          <cx:pt idx="345562">0</cx:pt>
          <cx:pt idx="345563">0</cx:pt>
          <cx:pt idx="345564">0</cx:pt>
          <cx:pt idx="345565">0</cx:pt>
          <cx:pt idx="345566">1</cx:pt>
          <cx:pt idx="345567">1</cx:pt>
          <cx:pt idx="345568">1</cx:pt>
          <cx:pt idx="345569">0</cx:pt>
          <cx:pt idx="345570">0</cx:pt>
          <cx:pt idx="345571">8</cx:pt>
          <cx:pt idx="345572">80</cx:pt>
          <cx:pt idx="345573">52</cx:pt>
          <cx:pt idx="345574">63</cx:pt>
          <cx:pt idx="345575">2</cx:pt>
          <cx:pt idx="345576">31</cx:pt>
          <cx:pt idx="345577">5</cx:pt>
          <cx:pt idx="345578">1</cx:pt>
          <cx:pt idx="345579">1</cx:pt>
          <cx:pt idx="345580">0</cx:pt>
          <cx:pt idx="345581">56</cx:pt>
          <cx:pt idx="345582">1</cx:pt>
          <cx:pt idx="345583">45</cx:pt>
          <cx:pt idx="345584">86</cx:pt>
          <cx:pt idx="345585">12</cx:pt>
          <cx:pt idx="345586">0</cx:pt>
          <cx:pt idx="345587">40</cx:pt>
          <cx:pt idx="345588">34</cx:pt>
          <cx:pt idx="345589">0</cx:pt>
          <cx:pt idx="345590">5</cx:pt>
          <cx:pt idx="345591">2</cx:pt>
          <cx:pt idx="345592">5</cx:pt>
          <cx:pt idx="345593">2</cx:pt>
          <cx:pt idx="345594">66</cx:pt>
          <cx:pt idx="345595">0</cx:pt>
          <cx:pt idx="345596">7</cx:pt>
          <cx:pt idx="345597">1</cx:pt>
          <cx:pt idx="345598">1</cx:pt>
          <cx:pt idx="345599">2</cx:pt>
          <cx:pt idx="345600">66</cx:pt>
          <cx:pt idx="345601">1</cx:pt>
          <cx:pt idx="345602">1</cx:pt>
          <cx:pt idx="345603">3</cx:pt>
          <cx:pt idx="345604">5</cx:pt>
          <cx:pt idx="345605">0</cx:pt>
          <cx:pt idx="345606">83</cx:pt>
          <cx:pt idx="345607">0</cx:pt>
          <cx:pt idx="345608">0</cx:pt>
          <cx:pt idx="345609">174</cx:pt>
          <cx:pt idx="345610">9</cx:pt>
          <cx:pt idx="345611">3</cx:pt>
          <cx:pt idx="345612">0</cx:pt>
          <cx:pt idx="345613">126</cx:pt>
          <cx:pt idx="345614">230</cx:pt>
          <cx:pt idx="345615">16</cx:pt>
          <cx:pt idx="345616">36</cx:pt>
          <cx:pt idx="345617">0</cx:pt>
          <cx:pt idx="345618">0</cx:pt>
          <cx:pt idx="345619">4</cx:pt>
          <cx:pt idx="345620">0</cx:pt>
          <cx:pt idx="345621">90</cx:pt>
          <cx:pt idx="345622">31</cx:pt>
          <cx:pt idx="345623">301</cx:pt>
          <cx:pt idx="345624">0</cx:pt>
          <cx:pt idx="345625">57</cx:pt>
          <cx:pt idx="345626">0</cx:pt>
          <cx:pt idx="345627">5</cx:pt>
          <cx:pt idx="345628">14</cx:pt>
          <cx:pt idx="345629">1</cx:pt>
          <cx:pt idx="345630">71</cx:pt>
          <cx:pt idx="345631">0</cx:pt>
          <cx:pt idx="345632">0</cx:pt>
          <cx:pt idx="345633">1</cx:pt>
          <cx:pt idx="345634">0</cx:pt>
          <cx:pt idx="345635">11</cx:pt>
          <cx:pt idx="345636">1</cx:pt>
          <cx:pt idx="345637">0</cx:pt>
          <cx:pt idx="345638">3</cx:pt>
          <cx:pt idx="345639">24</cx:pt>
          <cx:pt idx="345640">15</cx:pt>
          <cx:pt idx="345641">78</cx:pt>
          <cx:pt idx="345642">1</cx:pt>
          <cx:pt idx="345643">4</cx:pt>
          <cx:pt idx="345644">0</cx:pt>
          <cx:pt idx="345645">0</cx:pt>
          <cx:pt idx="345646">5</cx:pt>
          <cx:pt idx="345647">83</cx:pt>
          <cx:pt idx="345648">1</cx:pt>
          <cx:pt idx="345649">1</cx:pt>
          <cx:pt idx="345650">10</cx:pt>
          <cx:pt idx="345651">43</cx:pt>
          <cx:pt idx="345652">139</cx:pt>
          <cx:pt idx="345653">0</cx:pt>
          <cx:pt idx="345654">13</cx:pt>
          <cx:pt idx="345655">2</cx:pt>
          <cx:pt idx="345656">56</cx:pt>
          <cx:pt idx="345657">21</cx:pt>
          <cx:pt idx="345658">44</cx:pt>
          <cx:pt idx="345659">0</cx:pt>
          <cx:pt idx="345660">29</cx:pt>
          <cx:pt idx="345661">0</cx:pt>
          <cx:pt idx="345662">0</cx:pt>
          <cx:pt idx="345663">0</cx:pt>
          <cx:pt idx="345664">117</cx:pt>
          <cx:pt idx="345665">3</cx:pt>
          <cx:pt idx="345666">7</cx:pt>
          <cx:pt idx="345667">0</cx:pt>
          <cx:pt idx="345668">4</cx:pt>
          <cx:pt idx="345669">0</cx:pt>
          <cx:pt idx="345670">7</cx:pt>
          <cx:pt idx="345671">1</cx:pt>
          <cx:pt idx="345672">1</cx:pt>
          <cx:pt idx="345673">0</cx:pt>
          <cx:pt idx="345674">0</cx:pt>
          <cx:pt idx="345675">227</cx:pt>
          <cx:pt idx="345676">2</cx:pt>
          <cx:pt idx="345677">75</cx:pt>
          <cx:pt idx="345678">0</cx:pt>
          <cx:pt idx="345679">99</cx:pt>
          <cx:pt idx="345680">1</cx:pt>
          <cx:pt idx="345681">0</cx:pt>
          <cx:pt idx="345682">0</cx:pt>
          <cx:pt idx="345683">0</cx:pt>
          <cx:pt idx="345684">1</cx:pt>
          <cx:pt idx="345685">0</cx:pt>
          <cx:pt idx="345686">0</cx:pt>
          <cx:pt idx="345687">0</cx:pt>
          <cx:pt idx="345688">0</cx:pt>
          <cx:pt idx="345689">0</cx:pt>
          <cx:pt idx="345690">0</cx:pt>
          <cx:pt idx="345691">0</cx:pt>
          <cx:pt idx="345692">0</cx:pt>
          <cx:pt idx="345693">0</cx:pt>
          <cx:pt idx="345694">0</cx:pt>
          <cx:pt idx="345695">0</cx:pt>
          <cx:pt idx="345696">0</cx:pt>
          <cx:pt idx="345697">0</cx:pt>
          <cx:pt idx="345698">0</cx:pt>
          <cx:pt idx="345699">0</cx:pt>
          <cx:pt idx="345700">0</cx:pt>
          <cx:pt idx="345701">0</cx:pt>
          <cx:pt idx="345702">0</cx:pt>
          <cx:pt idx="345703">0</cx:pt>
          <cx:pt idx="345704">79</cx:pt>
          <cx:pt idx="345705">6</cx:pt>
          <cx:pt idx="345706">15</cx:pt>
          <cx:pt idx="345707">14</cx:pt>
          <cx:pt idx="345708">0</cx:pt>
          <cx:pt idx="345709">0</cx:pt>
          <cx:pt idx="345710">0</cx:pt>
          <cx:pt idx="345711">3</cx:pt>
          <cx:pt idx="345712">8</cx:pt>
          <cx:pt idx="345713">0</cx:pt>
          <cx:pt idx="345714">0</cx:pt>
          <cx:pt idx="345715">1</cx:pt>
          <cx:pt idx="345716">106</cx:pt>
          <cx:pt idx="345717">24</cx:pt>
          <cx:pt idx="345718">14</cx:pt>
          <cx:pt idx="345719">1</cx:pt>
          <cx:pt idx="345720">18</cx:pt>
          <cx:pt idx="345721">9</cx:pt>
          <cx:pt idx="345722">49</cx:pt>
          <cx:pt idx="345723">1</cx:pt>
          <cx:pt idx="345724">9</cx:pt>
          <cx:pt idx="345725">11</cx:pt>
          <cx:pt idx="345726">12</cx:pt>
          <cx:pt idx="345727">68</cx:pt>
          <cx:pt idx="345728">609</cx:pt>
          <cx:pt idx="345729">1</cx:pt>
          <cx:pt idx="345730">58</cx:pt>
          <cx:pt idx="345731">2</cx:pt>
          <cx:pt idx="345732">7</cx:pt>
          <cx:pt idx="345733">0</cx:pt>
          <cx:pt idx="345734">2</cx:pt>
          <cx:pt idx="345735">0</cx:pt>
          <cx:pt idx="345736">0</cx:pt>
          <cx:pt idx="345737">67</cx:pt>
          <cx:pt idx="345738">1</cx:pt>
          <cx:pt idx="345739">97</cx:pt>
          <cx:pt idx="345740">6</cx:pt>
          <cx:pt idx="345741">38</cx:pt>
          <cx:pt idx="345742">236</cx:pt>
          <cx:pt idx="345743">72</cx:pt>
          <cx:pt idx="345744">56</cx:pt>
          <cx:pt idx="345745">18</cx:pt>
          <cx:pt idx="345746">0</cx:pt>
          <cx:pt idx="345747">0</cx:pt>
          <cx:pt idx="345748">238</cx:pt>
          <cx:pt idx="345749">583</cx:pt>
          <cx:pt idx="345750">20</cx:pt>
          <cx:pt idx="345751">9</cx:pt>
          <cx:pt idx="345752">0</cx:pt>
          <cx:pt idx="345753">0</cx:pt>
          <cx:pt idx="345754">0</cx:pt>
          <cx:pt idx="345755">279</cx:pt>
          <cx:pt idx="345756">14</cx:pt>
          <cx:pt idx="345757">7</cx:pt>
          <cx:pt idx="345758">0</cx:pt>
          <cx:pt idx="345759">0</cx:pt>
          <cx:pt idx="345760">6</cx:pt>
          <cx:pt idx="345761">48</cx:pt>
          <cx:pt idx="345762">0</cx:pt>
          <cx:pt idx="345763">1</cx:pt>
          <cx:pt idx="345764">53</cx:pt>
          <cx:pt idx="345765">0</cx:pt>
          <cx:pt idx="345766">7</cx:pt>
          <cx:pt idx="345767">148</cx:pt>
          <cx:pt idx="345768">0</cx:pt>
          <cx:pt idx="345769">20</cx:pt>
          <cx:pt idx="345770">5</cx:pt>
          <cx:pt idx="345771">106</cx:pt>
          <cx:pt idx="345772">0</cx:pt>
          <cx:pt idx="345773">42</cx:pt>
          <cx:pt idx="345774">30</cx:pt>
          <cx:pt idx="345775">74</cx:pt>
          <cx:pt idx="345776">5</cx:pt>
          <cx:pt idx="345777">0</cx:pt>
          <cx:pt idx="345778">0</cx:pt>
          <cx:pt idx="345779">0</cx:pt>
          <cx:pt idx="345780">1</cx:pt>
          <cx:pt idx="345781">0</cx:pt>
          <cx:pt idx="345782">5</cx:pt>
          <cx:pt idx="345783">1</cx:pt>
          <cx:pt idx="345784">1</cx:pt>
          <cx:pt idx="345785">0</cx:pt>
          <cx:pt idx="345786">1</cx:pt>
          <cx:pt idx="345787">0</cx:pt>
          <cx:pt idx="345788">1</cx:pt>
          <cx:pt idx="345789">5</cx:pt>
          <cx:pt idx="345790">13</cx:pt>
          <cx:pt idx="345791">0</cx:pt>
          <cx:pt idx="345792">21</cx:pt>
          <cx:pt idx="345793">103</cx:pt>
          <cx:pt idx="345794">35</cx:pt>
          <cx:pt idx="345795">80</cx:pt>
          <cx:pt idx="345796">0</cx:pt>
          <cx:pt idx="345797">0</cx:pt>
          <cx:pt idx="345798">7</cx:pt>
          <cx:pt idx="345799">0</cx:pt>
          <cx:pt idx="345800">6</cx:pt>
          <cx:pt idx="345801">6</cx:pt>
          <cx:pt idx="345802">25</cx:pt>
          <cx:pt idx="345803">0</cx:pt>
          <cx:pt idx="345804">0</cx:pt>
          <cx:pt idx="345805">578</cx:pt>
          <cx:pt idx="345806">0</cx:pt>
          <cx:pt idx="345807">3</cx:pt>
          <cx:pt idx="345808">19</cx:pt>
          <cx:pt idx="345809">18</cx:pt>
          <cx:pt idx="345810">0</cx:pt>
          <cx:pt idx="345811">0</cx:pt>
          <cx:pt idx="345812">24</cx:pt>
          <cx:pt idx="345813">3</cx:pt>
          <cx:pt idx="345814">55</cx:pt>
          <cx:pt idx="345815">54</cx:pt>
          <cx:pt idx="345816">28</cx:pt>
          <cx:pt idx="345817">42</cx:pt>
          <cx:pt idx="345818">13</cx:pt>
          <cx:pt idx="345819">6</cx:pt>
          <cx:pt idx="345820">40</cx:pt>
          <cx:pt idx="345821">0</cx:pt>
          <cx:pt idx="345822">0</cx:pt>
          <cx:pt idx="345823">62</cx:pt>
          <cx:pt idx="345824">0</cx:pt>
          <cx:pt idx="345825">31</cx:pt>
          <cx:pt idx="345826">66</cx:pt>
          <cx:pt idx="345827">10</cx:pt>
          <cx:pt idx="345828">86</cx:pt>
          <cx:pt idx="345829">60</cx:pt>
          <cx:pt idx="345830">33</cx:pt>
          <cx:pt idx="345831">15</cx:pt>
          <cx:pt idx="345832">111</cx:pt>
          <cx:pt idx="345833">119</cx:pt>
          <cx:pt idx="345834">0</cx:pt>
          <cx:pt idx="345835">0</cx:pt>
          <cx:pt idx="345836">7</cx:pt>
          <cx:pt idx="345837">143</cx:pt>
          <cx:pt idx="345838">1</cx:pt>
          <cx:pt idx="345839">38</cx:pt>
          <cx:pt idx="345840">13</cx:pt>
          <cx:pt idx="345841">0</cx:pt>
          <cx:pt idx="345842">0</cx:pt>
          <cx:pt idx="345843">277</cx:pt>
          <cx:pt idx="345844">7</cx:pt>
          <cx:pt idx="345845">169</cx:pt>
          <cx:pt idx="345846">22</cx:pt>
          <cx:pt idx="345847">1</cx:pt>
          <cx:pt idx="345848">260</cx:pt>
          <cx:pt idx="345849">10</cx:pt>
          <cx:pt idx="345850">91</cx:pt>
          <cx:pt idx="345851">86</cx:pt>
          <cx:pt idx="345852">6</cx:pt>
          <cx:pt idx="345853">3</cx:pt>
          <cx:pt idx="345854">1</cx:pt>
          <cx:pt idx="345855">439</cx:pt>
          <cx:pt idx="345856">34</cx:pt>
          <cx:pt idx="345857">64</cx:pt>
          <cx:pt idx="345858">64</cx:pt>
          <cx:pt idx="345859">209</cx:pt>
          <cx:pt idx="345860">40</cx:pt>
          <cx:pt idx="345861">59</cx:pt>
          <cx:pt idx="345862">1</cx:pt>
          <cx:pt idx="345863">2</cx:pt>
          <cx:pt idx="345864">102</cx:pt>
          <cx:pt idx="345865">70</cx:pt>
          <cx:pt idx="345866">94</cx:pt>
          <cx:pt idx="345867">5</cx:pt>
          <cx:pt idx="345868">0</cx:pt>
          <cx:pt idx="345869">56</cx:pt>
          <cx:pt idx="345870">84</cx:pt>
          <cx:pt idx="345871">381</cx:pt>
          <cx:pt idx="345872">21</cx:pt>
          <cx:pt idx="345873">2</cx:pt>
          <cx:pt idx="345874">2</cx:pt>
          <cx:pt idx="345875">196</cx:pt>
          <cx:pt idx="345876">14</cx:pt>
          <cx:pt idx="345877">12</cx:pt>
          <cx:pt idx="345878">480</cx:pt>
          <cx:pt idx="345879">324</cx:pt>
          <cx:pt idx="345880">23</cx:pt>
          <cx:pt idx="345881">1</cx:pt>
          <cx:pt idx="345882">35</cx:pt>
          <cx:pt idx="345883">0</cx:pt>
          <cx:pt idx="345884">27</cx:pt>
          <cx:pt idx="345885">102</cx:pt>
          <cx:pt idx="345886">0</cx:pt>
          <cx:pt idx="345887">24</cx:pt>
          <cx:pt idx="345888">3</cx:pt>
          <cx:pt idx="345889">1</cx:pt>
          <cx:pt idx="345890">43</cx:pt>
          <cx:pt idx="345891">0</cx:pt>
          <cx:pt idx="345892">0</cx:pt>
          <cx:pt idx="345893">84</cx:pt>
          <cx:pt idx="345894">0</cx:pt>
          <cx:pt idx="345895">0</cx:pt>
          <cx:pt idx="345896">2</cx:pt>
          <cx:pt idx="345897">28</cx:pt>
          <cx:pt idx="345898">7</cx:pt>
          <cx:pt idx="345899">1</cx:pt>
          <cx:pt idx="345900">14</cx:pt>
          <cx:pt idx="345901">13</cx:pt>
          <cx:pt idx="345902">2</cx:pt>
          <cx:pt idx="345903">6</cx:pt>
          <cx:pt idx="345904">50</cx:pt>
          <cx:pt idx="345905">0</cx:pt>
          <cx:pt idx="345906">65</cx:pt>
          <cx:pt idx="345907">0</cx:pt>
          <cx:pt idx="345908">22</cx:pt>
          <cx:pt idx="345909">20</cx:pt>
          <cx:pt idx="345910">0</cx:pt>
          <cx:pt idx="345911">0</cx:pt>
          <cx:pt idx="345912">3</cx:pt>
          <cx:pt idx="345913">6</cx:pt>
          <cx:pt idx="345914">1</cx:pt>
          <cx:pt idx="345915">1</cx:pt>
          <cx:pt idx="345916">0</cx:pt>
          <cx:pt idx="345917">2</cx:pt>
          <cx:pt idx="345918">10</cx:pt>
          <cx:pt idx="345919">20</cx:pt>
          <cx:pt idx="345920">9</cx:pt>
          <cx:pt idx="345921">0</cx:pt>
          <cx:pt idx="345922">16</cx:pt>
          <cx:pt idx="345923">0</cx:pt>
          <cx:pt idx="345924">162</cx:pt>
          <cx:pt idx="345925">1</cx:pt>
          <cx:pt idx="345926">0</cx:pt>
          <cx:pt idx="345927">1</cx:pt>
          <cx:pt idx="345928">14</cx:pt>
          <cx:pt idx="345929">357</cx:pt>
          <cx:pt idx="345930">0</cx:pt>
          <cx:pt idx="345931">5</cx:pt>
          <cx:pt idx="345932">61</cx:pt>
          <cx:pt idx="345933">7</cx:pt>
          <cx:pt idx="345934">0</cx:pt>
          <cx:pt idx="345935">35</cx:pt>
          <cx:pt idx="345936">117</cx:pt>
          <cx:pt idx="345937">0</cx:pt>
          <cx:pt idx="345938">20</cx:pt>
          <cx:pt idx="345939">1</cx:pt>
          <cx:pt idx="345940">12</cx:pt>
          <cx:pt idx="345941">1</cx:pt>
          <cx:pt idx="345942">8</cx:pt>
          <cx:pt idx="345943">91</cx:pt>
          <cx:pt idx="345944">0</cx:pt>
          <cx:pt idx="345945">363</cx:pt>
          <cx:pt idx="345946">156</cx:pt>
          <cx:pt idx="345947">5</cx:pt>
          <cx:pt idx="345948">0</cx:pt>
          <cx:pt idx="345949">99</cx:pt>
          <cx:pt idx="345950">166</cx:pt>
          <cx:pt idx="345951">1</cx:pt>
          <cx:pt idx="345952">5</cx:pt>
          <cx:pt idx="345953">28</cx:pt>
          <cx:pt idx="345954">19</cx:pt>
          <cx:pt idx="345955">0</cx:pt>
          <cx:pt idx="345956">0</cx:pt>
          <cx:pt idx="345957">1</cx:pt>
          <cx:pt idx="345958">11</cx:pt>
          <cx:pt idx="345959">6</cx:pt>
          <cx:pt idx="345960">35</cx:pt>
          <cx:pt idx="345961">0</cx:pt>
          <cx:pt idx="345962">0</cx:pt>
          <cx:pt idx="345963">1</cx:pt>
          <cx:pt idx="345964">37</cx:pt>
          <cx:pt idx="345965">74</cx:pt>
          <cx:pt idx="345966">0</cx:pt>
          <cx:pt idx="345967">0</cx:pt>
          <cx:pt idx="345968">0</cx:pt>
          <cx:pt idx="345969">0</cx:pt>
          <cx:pt idx="345970">43</cx:pt>
          <cx:pt idx="345971">1</cx:pt>
          <cx:pt idx="345972">52</cx:pt>
          <cx:pt idx="345973">0</cx:pt>
          <cx:pt idx="345974">70</cx:pt>
          <cx:pt idx="345975">0</cx:pt>
          <cx:pt idx="345976">0</cx:pt>
          <cx:pt idx="345977">72</cx:pt>
          <cx:pt idx="345978">41</cx:pt>
          <cx:pt idx="345979">21</cx:pt>
          <cx:pt idx="345980">11</cx:pt>
          <cx:pt idx="345981">0</cx:pt>
          <cx:pt idx="345982">98</cx:pt>
          <cx:pt idx="345983">22</cx:pt>
          <cx:pt idx="345984">25</cx:pt>
          <cx:pt idx="345985">58</cx:pt>
          <cx:pt idx="345986">0</cx:pt>
          <cx:pt idx="345987">52</cx:pt>
          <cx:pt idx="345988">64</cx:pt>
          <cx:pt idx="345989">34</cx:pt>
          <cx:pt idx="345990">26</cx:pt>
          <cx:pt idx="345991">4</cx:pt>
          <cx:pt idx="345992">549</cx:pt>
          <cx:pt idx="345993">4</cx:pt>
          <cx:pt idx="345994">1</cx:pt>
          <cx:pt idx="345995">6</cx:pt>
          <cx:pt idx="345996">9</cx:pt>
          <cx:pt idx="345997">11</cx:pt>
          <cx:pt idx="345998">40</cx:pt>
          <cx:pt idx="345999">40</cx:pt>
          <cx:pt idx="346000">0</cx:pt>
          <cx:pt idx="346001">7</cx:pt>
          <cx:pt idx="346002">1</cx:pt>
          <cx:pt idx="346003">121</cx:pt>
          <cx:pt idx="346004">0</cx:pt>
          <cx:pt idx="346005">132</cx:pt>
          <cx:pt idx="346006">98</cx:pt>
          <cx:pt idx="346007">11</cx:pt>
          <cx:pt idx="346008">33</cx:pt>
          <cx:pt idx="346009">0</cx:pt>
          <cx:pt idx="346010">50</cx:pt>
          <cx:pt idx="346011">0</cx:pt>
          <cx:pt idx="346012">89</cx:pt>
          <cx:pt idx="346013">4</cx:pt>
          <cx:pt idx="346014">248</cx:pt>
          <cx:pt idx="346015">0</cx:pt>
          <cx:pt idx="346016">20</cx:pt>
          <cx:pt idx="346017">25</cx:pt>
          <cx:pt idx="346018">372</cx:pt>
          <cx:pt idx="346019">1</cx:pt>
          <cx:pt idx="346020">0</cx:pt>
          <cx:pt idx="346021">0</cx:pt>
          <cx:pt idx="346022">3</cx:pt>
          <cx:pt idx="346023">20</cx:pt>
          <cx:pt idx="346024">72</cx:pt>
          <cx:pt idx="346025">9</cx:pt>
          <cx:pt idx="346026">237</cx:pt>
          <cx:pt idx="346027">288</cx:pt>
          <cx:pt idx="346028">1</cx:pt>
          <cx:pt idx="346029">1</cx:pt>
          <cx:pt idx="346030">11</cx:pt>
          <cx:pt idx="346031">14</cx:pt>
          <cx:pt idx="346032">0</cx:pt>
          <cx:pt idx="346033">0</cx:pt>
          <cx:pt idx="346034">14</cx:pt>
          <cx:pt idx="346035">3</cx:pt>
          <cx:pt idx="346036">8</cx:pt>
          <cx:pt idx="346037">9</cx:pt>
          <cx:pt idx="346038">0</cx:pt>
          <cx:pt idx="346039">0</cx:pt>
          <cx:pt idx="346040">1</cx:pt>
          <cx:pt idx="346041">1</cx:pt>
          <cx:pt idx="346042">0</cx:pt>
          <cx:pt idx="346043">0</cx:pt>
          <cx:pt idx="346044">1</cx:pt>
          <cx:pt idx="346045">33</cx:pt>
          <cx:pt idx="346046">2</cx:pt>
          <cx:pt idx="346047">17</cx:pt>
          <cx:pt idx="346048">2</cx:pt>
          <cx:pt idx="346049">1</cx:pt>
          <cx:pt idx="346050">2</cx:pt>
          <cx:pt idx="346051">11</cx:pt>
          <cx:pt idx="346052">4</cx:pt>
          <cx:pt idx="346053">20</cx:pt>
          <cx:pt idx="346054">419</cx:pt>
          <cx:pt idx="346055">0</cx:pt>
          <cx:pt idx="346056">1</cx:pt>
          <cx:pt idx="346057">0</cx:pt>
          <cx:pt idx="346058">2</cx:pt>
          <cx:pt idx="346059">119</cx:pt>
          <cx:pt idx="346060">497</cx:pt>
          <cx:pt idx="346061">0</cx:pt>
          <cx:pt idx="346062">8</cx:pt>
          <cx:pt idx="346063">189</cx:pt>
          <cx:pt idx="346064">72</cx:pt>
          <cx:pt idx="346065">197</cx:pt>
          <cx:pt idx="346066">296</cx:pt>
          <cx:pt idx="346067">4</cx:pt>
          <cx:pt idx="346068">0</cx:pt>
          <cx:pt idx="346069">6</cx:pt>
          <cx:pt idx="346070">0</cx:pt>
          <cx:pt idx="346071">21</cx:pt>
          <cx:pt idx="346072">7</cx:pt>
          <cx:pt idx="346073">0</cx:pt>
          <cx:pt idx="346074">0</cx:pt>
          <cx:pt idx="346075">0</cx:pt>
          <cx:pt idx="346076">1</cx:pt>
          <cx:pt idx="346077">0</cx:pt>
          <cx:pt idx="346078">0</cx:pt>
          <cx:pt idx="346079">0</cx:pt>
          <cx:pt idx="346080">71</cx:pt>
          <cx:pt idx="346081">122</cx:pt>
          <cx:pt idx="346082">17</cx:pt>
          <cx:pt idx="346083">18</cx:pt>
          <cx:pt idx="346084">1</cx:pt>
          <cx:pt idx="346085">21</cx:pt>
          <cx:pt idx="346086">8</cx:pt>
          <cx:pt idx="346087">0</cx:pt>
          <cx:pt idx="346088">0</cx:pt>
          <cx:pt idx="346089">309</cx:pt>
          <cx:pt idx="346090">100</cx:pt>
          <cx:pt idx="346091">1</cx:pt>
          <cx:pt idx="346092">0</cx:pt>
          <cx:pt idx="346093">1</cx:pt>
          <cx:pt idx="346094">0</cx:pt>
          <cx:pt idx="346095">0</cx:pt>
          <cx:pt idx="346096">1</cx:pt>
          <cx:pt idx="346097">6</cx:pt>
          <cx:pt idx="346098">0</cx:pt>
          <cx:pt idx="346099">8</cx:pt>
          <cx:pt idx="346100">19</cx:pt>
          <cx:pt idx="346101">0</cx:pt>
          <cx:pt idx="346102">11</cx:pt>
          <cx:pt idx="346103">7</cx:pt>
          <cx:pt idx="346104">65</cx:pt>
          <cx:pt idx="346105">54</cx:pt>
          <cx:pt idx="346106">23</cx:pt>
          <cx:pt idx="346107">21</cx:pt>
          <cx:pt idx="346108">0</cx:pt>
          <cx:pt idx="346109">0</cx:pt>
          <cx:pt idx="346110">49</cx:pt>
          <cx:pt idx="346111">6</cx:pt>
          <cx:pt idx="346112">23</cx:pt>
          <cx:pt idx="346113">4</cx:pt>
          <cx:pt idx="346114">0</cx:pt>
          <cx:pt idx="346115">4</cx:pt>
          <cx:pt idx="346116">26</cx:pt>
          <cx:pt idx="346117">85</cx:pt>
          <cx:pt idx="346118">0</cx:pt>
          <cx:pt idx="346119">0</cx:pt>
          <cx:pt idx="346120">0</cx:pt>
          <cx:pt idx="346121">12</cx:pt>
          <cx:pt idx="346122">59</cx:pt>
          <cx:pt idx="346123">26</cx:pt>
          <cx:pt idx="346124">90</cx:pt>
          <cx:pt idx="346125">0</cx:pt>
          <cx:pt idx="346126">0</cx:pt>
          <cx:pt idx="346127">0</cx:pt>
          <cx:pt idx="346128">441</cx:pt>
          <cx:pt idx="346129">0</cx:pt>
          <cx:pt idx="346130">4</cx:pt>
          <cx:pt idx="346131">1</cx:pt>
          <cx:pt idx="346132">58</cx:pt>
          <cx:pt idx="346133">0</cx:pt>
          <cx:pt idx="346134">1</cx:pt>
          <cx:pt idx="346135">0</cx:pt>
          <cx:pt idx="346136">79</cx:pt>
          <cx:pt idx="346137">7</cx:pt>
          <cx:pt idx="346138">22</cx:pt>
          <cx:pt idx="346139">1</cx:pt>
          <cx:pt idx="346140">0</cx:pt>
          <cx:pt idx="346141">16</cx:pt>
          <cx:pt idx="346142">54</cx:pt>
          <cx:pt idx="346143">4</cx:pt>
          <cx:pt idx="346144">1</cx:pt>
          <cx:pt idx="346145">0</cx:pt>
          <cx:pt idx="346146">0</cx:pt>
          <cx:pt idx="346147">22</cx:pt>
          <cx:pt idx="346148">69</cx:pt>
          <cx:pt idx="346149">1</cx:pt>
          <cx:pt idx="346150">143</cx:pt>
          <cx:pt idx="346151">1</cx:pt>
          <cx:pt idx="346152">0</cx:pt>
          <cx:pt idx="346153">3</cx:pt>
          <cx:pt idx="346154">68</cx:pt>
          <cx:pt idx="346155">1</cx:pt>
          <cx:pt idx="346156">0</cx:pt>
          <cx:pt idx="346157">122</cx:pt>
          <cx:pt idx="346158">13</cx:pt>
          <cx:pt idx="346159">76</cx:pt>
          <cx:pt idx="346160">0</cx:pt>
          <cx:pt idx="346161">10</cx:pt>
          <cx:pt idx="346162">48</cx:pt>
          <cx:pt idx="346163">130</cx:pt>
          <cx:pt idx="346164">7</cx:pt>
          <cx:pt idx="346165">4</cx:pt>
          <cx:pt idx="346166">7</cx:pt>
          <cx:pt idx="346167">0</cx:pt>
          <cx:pt idx="346168">0</cx:pt>
          <cx:pt idx="346169">0</cx:pt>
          <cx:pt idx="346170">5</cx:pt>
          <cx:pt idx="346171">2</cx:pt>
          <cx:pt idx="346172">55</cx:pt>
          <cx:pt idx="346173">0</cx:pt>
          <cx:pt idx="346174">40</cx:pt>
          <cx:pt idx="346175">18</cx:pt>
          <cx:pt idx="346176">84</cx:pt>
          <cx:pt idx="346177">4</cx:pt>
          <cx:pt idx="346178">56</cx:pt>
          <cx:pt idx="346179">2</cx:pt>
          <cx:pt idx="346180">0</cx:pt>
          <cx:pt idx="346181">278</cx:pt>
          <cx:pt idx="346182">140</cx:pt>
          <cx:pt idx="346183">0</cx:pt>
          <cx:pt idx="346184">46</cx:pt>
          <cx:pt idx="346185">27</cx:pt>
          <cx:pt idx="346186">78</cx:pt>
          <cx:pt idx="346187">407</cx:pt>
          <cx:pt idx="346188">110</cx:pt>
          <cx:pt idx="346189">11</cx:pt>
          <cx:pt idx="346190">35</cx:pt>
          <cx:pt idx="346191">27</cx:pt>
          <cx:pt idx="346192">34</cx:pt>
          <cx:pt idx="346193">5</cx:pt>
          <cx:pt idx="346194">47</cx:pt>
          <cx:pt idx="346195">53</cx:pt>
          <cx:pt idx="346196">1</cx:pt>
          <cx:pt idx="346197">1</cx:pt>
          <cx:pt idx="346198">0</cx:pt>
          <cx:pt idx="346199">463</cx:pt>
          <cx:pt idx="346200">85</cx:pt>
          <cx:pt idx="346201">347</cx:pt>
          <cx:pt idx="346202">140</cx:pt>
          <cx:pt idx="346203">0</cx:pt>
          <cx:pt idx="346204">0</cx:pt>
          <cx:pt idx="346205">30</cx:pt>
          <cx:pt idx="346206">282</cx:pt>
          <cx:pt idx="346207">15</cx:pt>
          <cx:pt idx="346208">141</cx:pt>
          <cx:pt idx="346209">13</cx:pt>
          <cx:pt idx="346210">116</cx:pt>
          <cx:pt idx="346211">58</cx:pt>
          <cx:pt idx="346212">10</cx:pt>
          <cx:pt idx="346213">41</cx:pt>
          <cx:pt idx="346214">0</cx:pt>
          <cx:pt idx="346215">20</cx:pt>
          <cx:pt idx="346216">55</cx:pt>
          <cx:pt idx="346217">11</cx:pt>
          <cx:pt idx="346218">154</cx:pt>
          <cx:pt idx="346219">12</cx:pt>
          <cx:pt idx="346220">43</cx:pt>
          <cx:pt idx="346221">1</cx:pt>
          <cx:pt idx="346222">2</cx:pt>
          <cx:pt idx="346223">64</cx:pt>
          <cx:pt idx="346224">1</cx:pt>
          <cx:pt idx="346225">15</cx:pt>
          <cx:pt idx="346226">0</cx:pt>
          <cx:pt idx="346227">0</cx:pt>
          <cx:pt idx="346228">89</cx:pt>
          <cx:pt idx="346229">260</cx:pt>
          <cx:pt idx="346230">0</cx:pt>
          <cx:pt idx="346231">0</cx:pt>
          <cx:pt idx="346232">38</cx:pt>
          <cx:pt idx="346233">140</cx:pt>
          <cx:pt idx="346234">2</cx:pt>
          <cx:pt idx="346235">1</cx:pt>
          <cx:pt idx="346236">1</cx:pt>
          <cx:pt idx="346237">0</cx:pt>
          <cx:pt idx="346238">1</cx:pt>
          <cx:pt idx="346239">1</cx:pt>
          <cx:pt idx="346240">0</cx:pt>
          <cx:pt idx="346241">14</cx:pt>
          <cx:pt idx="346242">3</cx:pt>
          <cx:pt idx="346243">0</cx:pt>
          <cx:pt idx="346244">1</cx:pt>
          <cx:pt idx="346245">0</cx:pt>
          <cx:pt idx="346246">0</cx:pt>
          <cx:pt idx="346247">0</cx:pt>
          <cx:pt idx="346248">28</cx:pt>
          <cx:pt idx="346249">0</cx:pt>
          <cx:pt idx="346250">0</cx:pt>
          <cx:pt idx="346251">0</cx:pt>
          <cx:pt idx="346252">0</cx:pt>
          <cx:pt idx="346253">0</cx:pt>
          <cx:pt idx="346254">0</cx:pt>
          <cx:pt idx="346255">0</cx:pt>
          <cx:pt idx="346256">2</cx:pt>
          <cx:pt idx="346257">0</cx:pt>
          <cx:pt idx="346258">1</cx:pt>
          <cx:pt idx="346259">72</cx:pt>
          <cx:pt idx="346260">0</cx:pt>
          <cx:pt idx="346261">3</cx:pt>
          <cx:pt idx="346262">0</cx:pt>
          <cx:pt idx="346263">0</cx:pt>
          <cx:pt idx="346264">0</cx:pt>
          <cx:pt idx="346265">0</cx:pt>
          <cx:pt idx="346266">0</cx:pt>
          <cx:pt idx="346267">1</cx:pt>
          <cx:pt idx="346268">0</cx:pt>
          <cx:pt idx="346269">0</cx:pt>
          <cx:pt idx="346270">0</cx:pt>
          <cx:pt idx="346271">0</cx:pt>
          <cx:pt idx="346272">1</cx:pt>
          <cx:pt idx="346273">0</cx:pt>
          <cx:pt idx="346274">0</cx:pt>
          <cx:pt idx="346275">9</cx:pt>
          <cx:pt idx="346276">0</cx:pt>
          <cx:pt idx="346277">0</cx:pt>
          <cx:pt idx="346278">0</cx:pt>
          <cx:pt idx="346279">0</cx:pt>
          <cx:pt idx="346280">0</cx:pt>
          <cx:pt idx="346281">0</cx:pt>
          <cx:pt idx="346282">0</cx:pt>
          <cx:pt idx="346283">1</cx:pt>
          <cx:pt idx="346284">33</cx:pt>
          <cx:pt idx="346285">0</cx:pt>
          <cx:pt idx="346286">11</cx:pt>
          <cx:pt idx="346287">314</cx:pt>
          <cx:pt idx="346288">28</cx:pt>
          <cx:pt idx="346289">1</cx:pt>
          <cx:pt idx="346290">8</cx:pt>
          <cx:pt idx="346291">19</cx:pt>
          <cx:pt idx="346292">67</cx:pt>
          <cx:pt idx="346293">5</cx:pt>
          <cx:pt idx="346294">133</cx:pt>
          <cx:pt idx="346295">49</cx:pt>
          <cx:pt idx="346296">0</cx:pt>
          <cx:pt idx="346297">7</cx:pt>
          <cx:pt idx="346298">0</cx:pt>
          <cx:pt idx="346299">2</cx:pt>
          <cx:pt idx="346300">18</cx:pt>
          <cx:pt idx="346301">0</cx:pt>
          <cx:pt idx="346302">0</cx:pt>
          <cx:pt idx="346303">0</cx:pt>
          <cx:pt idx="346304">159</cx:pt>
          <cx:pt idx="346305">6</cx:pt>
          <cx:pt idx="346306">0</cx:pt>
          <cx:pt idx="346307">121</cx:pt>
          <cx:pt idx="346308">21</cx:pt>
          <cx:pt idx="346309">26</cx:pt>
          <cx:pt idx="346310">1</cx:pt>
          <cx:pt idx="346311">14</cx:pt>
          <cx:pt idx="346312">14</cx:pt>
          <cx:pt idx="346313">0</cx:pt>
          <cx:pt idx="346314">0</cx:pt>
          <cx:pt idx="346315">2</cx:pt>
          <cx:pt idx="346316">0</cx:pt>
          <cx:pt idx="346317">99</cx:pt>
          <cx:pt idx="346318">56</cx:pt>
          <cx:pt idx="346319">21</cx:pt>
          <cx:pt idx="346320">7</cx:pt>
          <cx:pt idx="346321">42</cx:pt>
          <cx:pt idx="346322">2</cx:pt>
          <cx:pt idx="346323">8</cx:pt>
          <cx:pt idx="346324">0</cx:pt>
          <cx:pt idx="346325">0</cx:pt>
          <cx:pt idx="346326">0</cx:pt>
          <cx:pt idx="346327">4</cx:pt>
          <cx:pt idx="346328">154</cx:pt>
          <cx:pt idx="346329">230</cx:pt>
          <cx:pt idx="346330">0</cx:pt>
          <cx:pt idx="346331">0</cx:pt>
          <cx:pt idx="346332">26</cx:pt>
          <cx:pt idx="346333">7</cx:pt>
          <cx:pt idx="346334">226</cx:pt>
          <cx:pt idx="346335">19</cx:pt>
          <cx:pt idx="346336">431</cx:pt>
          <cx:pt idx="346337">2</cx:pt>
          <cx:pt idx="346338">19</cx:pt>
          <cx:pt idx="346339">0</cx:pt>
          <cx:pt idx="346340">0</cx:pt>
          <cx:pt idx="346341">0</cx:pt>
          <cx:pt idx="346342">9</cx:pt>
          <cx:pt idx="346343">75</cx:pt>
          <cx:pt idx="346344">8</cx:pt>
          <cx:pt idx="346345">20</cx:pt>
          <cx:pt idx="346346">20</cx:pt>
          <cx:pt idx="346347">16</cx:pt>
          <cx:pt idx="346348">25</cx:pt>
          <cx:pt idx="346349">0</cx:pt>
          <cx:pt idx="346350">509</cx:pt>
          <cx:pt idx="346351">1</cx:pt>
          <cx:pt idx="346352">104</cx:pt>
          <cx:pt idx="346353">0</cx:pt>
          <cx:pt idx="346354">27</cx:pt>
          <cx:pt idx="346355">1</cx:pt>
          <cx:pt idx="346356">45</cx:pt>
          <cx:pt idx="346357">102</cx:pt>
          <cx:pt idx="346358">27</cx:pt>
          <cx:pt idx="346359">12</cx:pt>
          <cx:pt idx="346360">25</cx:pt>
          <cx:pt idx="346361">71</cx:pt>
          <cx:pt idx="346362">0</cx:pt>
          <cx:pt idx="346363">0</cx:pt>
          <cx:pt idx="346364">29</cx:pt>
          <cx:pt idx="346365">1</cx:pt>
          <cx:pt idx="346366">28</cx:pt>
          <cx:pt idx="346367">26</cx:pt>
          <cx:pt idx="346368">1</cx:pt>
          <cx:pt idx="346369">0</cx:pt>
          <cx:pt idx="346370">0</cx:pt>
          <cx:pt idx="346371">2</cx:pt>
          <cx:pt idx="346372">0</cx:pt>
          <cx:pt idx="346373">66</cx:pt>
          <cx:pt idx="346374">0</cx:pt>
          <cx:pt idx="346375">1</cx:pt>
          <cx:pt idx="346376">20</cx:pt>
          <cx:pt idx="346377">0</cx:pt>
          <cx:pt idx="346378">0</cx:pt>
          <cx:pt idx="346379">23</cx:pt>
          <cx:pt idx="346380">0</cx:pt>
          <cx:pt idx="346381">18</cx:pt>
          <cx:pt idx="346382">0</cx:pt>
          <cx:pt idx="346383">7</cx:pt>
          <cx:pt idx="346384">0</cx:pt>
          <cx:pt idx="346385">161</cx:pt>
          <cx:pt idx="346386">47</cx:pt>
          <cx:pt idx="346387">279</cx:pt>
          <cx:pt idx="346388">68</cx:pt>
          <cx:pt idx="346389">66</cx:pt>
          <cx:pt idx="346390">5</cx:pt>
          <cx:pt idx="346391">44</cx:pt>
          <cx:pt idx="346392">0</cx:pt>
          <cx:pt idx="346393">94</cx:pt>
          <cx:pt idx="346394">10</cx:pt>
          <cx:pt idx="346395">9</cx:pt>
          <cx:pt idx="346396">10</cx:pt>
          <cx:pt idx="346397">1</cx:pt>
          <cx:pt idx="346398">23</cx:pt>
          <cx:pt idx="346399">94</cx:pt>
          <cx:pt idx="346400">4</cx:pt>
          <cx:pt idx="346401">0</cx:pt>
          <cx:pt idx="346402">0</cx:pt>
          <cx:pt idx="346403">0</cx:pt>
          <cx:pt idx="346404">0</cx:pt>
          <cx:pt idx="346405">2</cx:pt>
          <cx:pt idx="346406">0</cx:pt>
          <cx:pt idx="346407">5</cx:pt>
          <cx:pt idx="346408">0</cx:pt>
          <cx:pt idx="346409">4</cx:pt>
          <cx:pt idx="346410">0</cx:pt>
          <cx:pt idx="346411">197</cx:pt>
          <cx:pt idx="346412">0</cx:pt>
          <cx:pt idx="346413">0</cx:pt>
          <cx:pt idx="346414">37</cx:pt>
          <cx:pt idx="346415">59</cx:pt>
          <cx:pt idx="346416">5</cx:pt>
          <cx:pt idx="346417">6</cx:pt>
          <cx:pt idx="346418">19</cx:pt>
          <cx:pt idx="346419">52</cx:pt>
          <cx:pt idx="346420">0</cx:pt>
          <cx:pt idx="346421">0</cx:pt>
          <cx:pt idx="346422">0</cx:pt>
          <cx:pt idx="346423">1</cx:pt>
          <cx:pt idx="346424">5</cx:pt>
          <cx:pt idx="346425">2</cx:pt>
          <cx:pt idx="346426">1</cx:pt>
          <cx:pt idx="346427">99</cx:pt>
          <cx:pt idx="346428">16</cx:pt>
          <cx:pt idx="346429">1</cx:pt>
          <cx:pt idx="346430">3</cx:pt>
          <cx:pt idx="346431">5</cx:pt>
          <cx:pt idx="346432">57</cx:pt>
          <cx:pt idx="346433">31</cx:pt>
          <cx:pt idx="346434">2</cx:pt>
          <cx:pt idx="346435">0</cx:pt>
          <cx:pt idx="346436">36</cx:pt>
          <cx:pt idx="346437">93</cx:pt>
          <cx:pt idx="346438">2</cx:pt>
          <cx:pt idx="346439">7</cx:pt>
          <cx:pt idx="346440">3</cx:pt>
          <cx:pt idx="346441">4</cx:pt>
          <cx:pt idx="346442">21</cx:pt>
          <cx:pt idx="346443">4</cx:pt>
          <cx:pt idx="346444">5</cx:pt>
          <cx:pt idx="346445">4</cx:pt>
          <cx:pt idx="346446">43</cx:pt>
          <cx:pt idx="346447">1</cx:pt>
          <cx:pt idx="346448">6</cx:pt>
          <cx:pt idx="346449">81</cx:pt>
          <cx:pt idx="346450">109</cx:pt>
          <cx:pt idx="346451">272</cx:pt>
          <cx:pt idx="346452">58</cx:pt>
          <cx:pt idx="346453">28</cx:pt>
          <cx:pt idx="346454">9</cx:pt>
          <cx:pt idx="346455">0</cx:pt>
          <cx:pt idx="346456">46</cx:pt>
          <cx:pt idx="346457">0</cx:pt>
          <cx:pt idx="346458">13</cx:pt>
          <cx:pt idx="346459">10</cx:pt>
          <cx:pt idx="346460">85</cx:pt>
          <cx:pt idx="346461">125</cx:pt>
          <cx:pt idx="346462">6</cx:pt>
          <cx:pt idx="346463">78</cx:pt>
          <cx:pt idx="346464">7</cx:pt>
          <cx:pt idx="346465">0</cx:pt>
          <cx:pt idx="346466">7</cx:pt>
          <cx:pt idx="346467">238</cx:pt>
          <cx:pt idx="346468">189</cx:pt>
          <cx:pt idx="346469">7</cx:pt>
          <cx:pt idx="346470">74</cx:pt>
          <cx:pt idx="346471">0</cx:pt>
          <cx:pt idx="346472">63</cx:pt>
          <cx:pt idx="346473">2</cx:pt>
          <cx:pt idx="346474">0</cx:pt>
          <cx:pt idx="346475">52</cx:pt>
          <cx:pt idx="346476">5</cx:pt>
          <cx:pt idx="346477">17</cx:pt>
          <cx:pt idx="346478">83</cx:pt>
          <cx:pt idx="346479">49</cx:pt>
          <cx:pt idx="346480">7</cx:pt>
          <cx:pt idx="346481">10</cx:pt>
          <cx:pt idx="346482">18</cx:pt>
          <cx:pt idx="346483">53</cx:pt>
          <cx:pt idx="346484">129</cx:pt>
          <cx:pt idx="346485">1</cx:pt>
          <cx:pt idx="346486">3</cx:pt>
          <cx:pt idx="346487">1</cx:pt>
          <cx:pt idx="346488">161</cx:pt>
          <cx:pt idx="346489">83</cx:pt>
          <cx:pt idx="346490">55</cx:pt>
          <cx:pt idx="346491">6</cx:pt>
          <cx:pt idx="346492">5</cx:pt>
          <cx:pt idx="346493">1</cx:pt>
          <cx:pt idx="346494">44</cx:pt>
          <cx:pt idx="346495">2</cx:pt>
          <cx:pt idx="346496">0</cx:pt>
          <cx:pt idx="346497">206</cx:pt>
          <cx:pt idx="346498">55</cx:pt>
          <cx:pt idx="346499">175</cx:pt>
          <cx:pt idx="346500">0</cx:pt>
          <cx:pt idx="346501">8</cx:pt>
          <cx:pt idx="346502">26</cx:pt>
          <cx:pt idx="346503">0</cx:pt>
          <cx:pt idx="346504">0</cx:pt>
          <cx:pt idx="346505">0</cx:pt>
          <cx:pt idx="346506">2</cx:pt>
          <cx:pt idx="346507">16</cx:pt>
          <cx:pt idx="346508">0</cx:pt>
          <cx:pt idx="346509">29</cx:pt>
          <cx:pt idx="346510">13</cx:pt>
          <cx:pt idx="346511">4</cx:pt>
          <cx:pt idx="346512">1</cx:pt>
          <cx:pt idx="346513">14</cx:pt>
          <cx:pt idx="346514">2</cx:pt>
          <cx:pt idx="346515">83</cx:pt>
          <cx:pt idx="346516">91</cx:pt>
          <cx:pt idx="346517">35</cx:pt>
          <cx:pt idx="346518">48</cx:pt>
          <cx:pt idx="346519">0</cx:pt>
          <cx:pt idx="346520">29</cx:pt>
          <cx:pt idx="346521">7</cx:pt>
          <cx:pt idx="346522">0</cx:pt>
          <cx:pt idx="346523">18</cx:pt>
          <cx:pt idx="346524">14</cx:pt>
          <cx:pt idx="346525">25</cx:pt>
          <cx:pt idx="346526">29</cx:pt>
          <cx:pt idx="346527">49</cx:pt>
          <cx:pt idx="346528">13</cx:pt>
          <cx:pt idx="346529">1</cx:pt>
          <cx:pt idx="346530">0</cx:pt>
          <cx:pt idx="346531">0</cx:pt>
          <cx:pt idx="346532">4</cx:pt>
          <cx:pt idx="346533">3</cx:pt>
          <cx:pt idx="346534">9</cx:pt>
          <cx:pt idx="346535">54</cx:pt>
          <cx:pt idx="346536">0</cx:pt>
          <cx:pt idx="346537">13</cx:pt>
          <cx:pt idx="346538">1</cx:pt>
          <cx:pt idx="346539">4</cx:pt>
          <cx:pt idx="346540">1</cx:pt>
          <cx:pt idx="346541">96</cx:pt>
          <cx:pt idx="346542">0</cx:pt>
          <cx:pt idx="346543">17</cx:pt>
          <cx:pt idx="346544">1</cx:pt>
          <cx:pt idx="346545">0</cx:pt>
          <cx:pt idx="346546">0</cx:pt>
          <cx:pt idx="346547">710</cx:pt>
          <cx:pt idx="346548">157</cx:pt>
          <cx:pt idx="346549">0</cx:pt>
          <cx:pt idx="346550">47</cx:pt>
          <cx:pt idx="346551">152</cx:pt>
          <cx:pt idx="346552">0</cx:pt>
          <cx:pt idx="346553">0</cx:pt>
          <cx:pt idx="346554">26</cx:pt>
          <cx:pt idx="346555">0</cx:pt>
          <cx:pt idx="346556">0</cx:pt>
          <cx:pt idx="346557">253</cx:pt>
          <cx:pt idx="346558">405</cx:pt>
          <cx:pt idx="346559">27</cx:pt>
          <cx:pt idx="346560">8</cx:pt>
          <cx:pt idx="346561">6</cx:pt>
          <cx:pt idx="346562">8</cx:pt>
          <cx:pt idx="346563">31</cx:pt>
          <cx:pt idx="346564">41</cx:pt>
          <cx:pt idx="346565">4</cx:pt>
          <cx:pt idx="346566">38</cx:pt>
          <cx:pt idx="346567">39</cx:pt>
          <cx:pt idx="346568">7</cx:pt>
          <cx:pt idx="346569">33</cx:pt>
          <cx:pt idx="346570">35</cx:pt>
          <cx:pt idx="346571">13</cx:pt>
          <cx:pt idx="346572">0</cx:pt>
          <cx:pt idx="346573">5</cx:pt>
          <cx:pt idx="346574">2</cx:pt>
          <cx:pt idx="346575">0</cx:pt>
          <cx:pt idx="346576">10</cx:pt>
          <cx:pt idx="346577">0</cx:pt>
          <cx:pt idx="346578">3</cx:pt>
          <cx:pt idx="346579">1</cx:pt>
          <cx:pt idx="346580">0</cx:pt>
          <cx:pt idx="346581">2</cx:pt>
          <cx:pt idx="346582">62</cx:pt>
          <cx:pt idx="346583">5</cx:pt>
          <cx:pt idx="346584">14</cx:pt>
          <cx:pt idx="346585">3</cx:pt>
          <cx:pt idx="346586">6</cx:pt>
          <cx:pt idx="346587">1</cx:pt>
          <cx:pt idx="346588">12</cx:pt>
          <cx:pt idx="346589">0</cx:pt>
          <cx:pt idx="346590">0</cx:pt>
          <cx:pt idx="346591">1</cx:pt>
          <cx:pt idx="346592">12</cx:pt>
          <cx:pt idx="346593">9</cx:pt>
          <cx:pt idx="346594">1</cx:pt>
          <cx:pt idx="346595">0</cx:pt>
          <cx:pt idx="346596">4</cx:pt>
          <cx:pt idx="346597">5</cx:pt>
          <cx:pt idx="346598">189</cx:pt>
          <cx:pt idx="346599">2</cx:pt>
          <cx:pt idx="346600">299</cx:pt>
          <cx:pt idx="346601">293</cx:pt>
          <cx:pt idx="346602">156</cx:pt>
          <cx:pt idx="346603">18</cx:pt>
          <cx:pt idx="346604">6</cx:pt>
          <cx:pt idx="346605">5</cx:pt>
          <cx:pt idx="346606">8</cx:pt>
          <cx:pt idx="346607">77</cx:pt>
          <cx:pt idx="346608">37</cx:pt>
          <cx:pt idx="346609">78</cx:pt>
          <cx:pt idx="346610">113</cx:pt>
          <cx:pt idx="346611">1</cx:pt>
          <cx:pt idx="346612">9</cx:pt>
          <cx:pt idx="346613">1</cx:pt>
          <cx:pt idx="346614">127</cx:pt>
          <cx:pt idx="346615">0</cx:pt>
          <cx:pt idx="346616">0</cx:pt>
          <cx:pt idx="346617">28</cx:pt>
          <cx:pt idx="346618">1</cx:pt>
          <cx:pt idx="346619">122</cx:pt>
          <cx:pt idx="346620">232</cx:pt>
          <cx:pt idx="346621">0</cx:pt>
          <cx:pt idx="346622">1</cx:pt>
          <cx:pt idx="346623">17</cx:pt>
          <cx:pt idx="346624">49</cx:pt>
          <cx:pt idx="346625">2</cx:pt>
          <cx:pt idx="346626">60</cx:pt>
          <cx:pt idx="346627">14</cx:pt>
          <cx:pt idx="346628">1</cx:pt>
          <cx:pt idx="346629">68</cx:pt>
          <cx:pt idx="346630">1</cx:pt>
          <cx:pt idx="346631">0</cx:pt>
          <cx:pt idx="346632">14</cx:pt>
          <cx:pt idx="346633">21</cx:pt>
          <cx:pt idx="346634">4</cx:pt>
          <cx:pt idx="346635">15</cx:pt>
          <cx:pt idx="346636">0</cx:pt>
          <cx:pt idx="346637">25</cx:pt>
          <cx:pt idx="346638">50</cx:pt>
          <cx:pt idx="346639">0</cx:pt>
          <cx:pt idx="346640">1</cx:pt>
          <cx:pt idx="346641">0</cx:pt>
          <cx:pt idx="346642">7</cx:pt>
          <cx:pt idx="346643">246</cx:pt>
          <cx:pt idx="346644">0</cx:pt>
          <cx:pt idx="346645">11</cx:pt>
          <cx:pt idx="346646">6</cx:pt>
          <cx:pt idx="346647">59</cx:pt>
          <cx:pt idx="346648">1</cx:pt>
          <cx:pt idx="346649">0</cx:pt>
          <cx:pt idx="346650">20</cx:pt>
          <cx:pt idx="346651">56</cx:pt>
          <cx:pt idx="346652">2</cx:pt>
          <cx:pt idx="346653">73</cx:pt>
          <cx:pt idx="346654">0</cx:pt>
          <cx:pt idx="346655">8</cx:pt>
          <cx:pt idx="346656">418</cx:pt>
          <cx:pt idx="346657">89</cx:pt>
          <cx:pt idx="346658">73</cx:pt>
          <cx:pt idx="346659">35</cx:pt>
          <cx:pt idx="346660">77</cx:pt>
          <cx:pt idx="346661">27</cx:pt>
          <cx:pt idx="346662">83</cx:pt>
          <cx:pt idx="346663">530</cx:pt>
          <cx:pt idx="346664">0</cx:pt>
          <cx:pt idx="346665">12</cx:pt>
          <cx:pt idx="346666">7</cx:pt>
          <cx:pt idx="346667">329</cx:pt>
          <cx:pt idx="346668">3</cx:pt>
          <cx:pt idx="346669">0</cx:pt>
          <cx:pt idx="346670">0</cx:pt>
          <cx:pt idx="346671">0</cx:pt>
          <cx:pt idx="346672">12</cx:pt>
          <cx:pt idx="346673">2</cx:pt>
          <cx:pt idx="346674">1</cx:pt>
          <cx:pt idx="346675">1</cx:pt>
          <cx:pt idx="346676">26</cx:pt>
          <cx:pt idx="346677">10</cx:pt>
          <cx:pt idx="346678">0</cx:pt>
          <cx:pt idx="346679">15</cx:pt>
          <cx:pt idx="346680">27</cx:pt>
          <cx:pt idx="346681">0</cx:pt>
          <cx:pt idx="346682">1</cx:pt>
          <cx:pt idx="346683">10</cx:pt>
          <cx:pt idx="346684">89</cx:pt>
          <cx:pt idx="346685">0</cx:pt>
          <cx:pt idx="346686">0</cx:pt>
          <cx:pt idx="346687">8</cx:pt>
          <cx:pt idx="346688">6</cx:pt>
          <cx:pt idx="346689">10</cx:pt>
          <cx:pt idx="346690">15</cx:pt>
          <cx:pt idx="346691">6</cx:pt>
          <cx:pt idx="346692">0</cx:pt>
          <cx:pt idx="346693">0</cx:pt>
          <cx:pt idx="346694">0</cx:pt>
          <cx:pt idx="346695">0</cx:pt>
          <cx:pt idx="346696">168</cx:pt>
          <cx:pt idx="346697">0</cx:pt>
          <cx:pt idx="346698">1</cx:pt>
          <cx:pt idx="346699">58</cx:pt>
          <cx:pt idx="346700">508</cx:pt>
          <cx:pt idx="346701">120</cx:pt>
          <cx:pt idx="346702">48</cx:pt>
          <cx:pt idx="346703">0</cx:pt>
          <cx:pt idx="346704">0</cx:pt>
          <cx:pt idx="346705">0</cx:pt>
          <cx:pt idx="346706">373</cx:pt>
          <cx:pt idx="346707">16</cx:pt>
          <cx:pt idx="346708">4</cx:pt>
          <cx:pt idx="346709">7</cx:pt>
          <cx:pt idx="346710">0</cx:pt>
          <cx:pt idx="346711">1</cx:pt>
          <cx:pt idx="346712">89</cx:pt>
          <cx:pt idx="346713">0</cx:pt>
          <cx:pt idx="346714">67</cx:pt>
          <cx:pt idx="346715">0</cx:pt>
          <cx:pt idx="346716">13</cx:pt>
          <cx:pt idx="346717">0</cx:pt>
          <cx:pt idx="346718">0</cx:pt>
          <cx:pt idx="346719">0</cx:pt>
          <cx:pt idx="346720">28</cx:pt>
          <cx:pt idx="346721">38</cx:pt>
          <cx:pt idx="346722">7</cx:pt>
          <cx:pt idx="346723">14</cx:pt>
          <cx:pt idx="346724">25</cx:pt>
          <cx:pt idx="346725">32</cx:pt>
          <cx:pt idx="346726">0</cx:pt>
          <cx:pt idx="346727">0</cx:pt>
          <cx:pt idx="346728">0</cx:pt>
          <cx:pt idx="346729">292</cx:pt>
          <cx:pt idx="346730">34</cx:pt>
          <cx:pt idx="346731">1</cx:pt>
          <cx:pt idx="346732">21</cx:pt>
          <cx:pt idx="346733">0</cx:pt>
          <cx:pt idx="346734">0</cx:pt>
          <cx:pt idx="346735">28</cx:pt>
          <cx:pt idx="346736">6</cx:pt>
          <cx:pt idx="346737">0</cx:pt>
          <cx:pt idx="346738">71</cx:pt>
          <cx:pt idx="346739">50</cx:pt>
          <cx:pt idx="346740">57</cx:pt>
          <cx:pt idx="346741">0</cx:pt>
          <cx:pt idx="346742">48</cx:pt>
          <cx:pt idx="346743">0</cx:pt>
          <cx:pt idx="346744">0</cx:pt>
          <cx:pt idx="346745">0</cx:pt>
          <cx:pt idx="346746">0</cx:pt>
          <cx:pt idx="346747">0</cx:pt>
          <cx:pt idx="346748">1</cx:pt>
          <cx:pt idx="346749">0</cx:pt>
          <cx:pt idx="346750">113</cx:pt>
          <cx:pt idx="346751">38</cx:pt>
          <cx:pt idx="346752">0</cx:pt>
          <cx:pt idx="346753">0</cx:pt>
          <cx:pt idx="346754">0</cx:pt>
          <cx:pt idx="346755">2</cx:pt>
          <cx:pt idx="346756">1</cx:pt>
          <cx:pt idx="346757">1</cx:pt>
          <cx:pt idx="346758">26</cx:pt>
          <cx:pt idx="346759">1</cx:pt>
          <cx:pt idx="346760">0</cx:pt>
          <cx:pt idx="346761">0</cx:pt>
          <cx:pt idx="346762">1</cx:pt>
          <cx:pt idx="346763">56</cx:pt>
          <cx:pt idx="346764">49</cx:pt>
          <cx:pt idx="346765">1</cx:pt>
          <cx:pt idx="346766">2</cx:pt>
          <cx:pt idx="346767">224</cx:pt>
          <cx:pt idx="346768">1</cx:pt>
          <cx:pt idx="346769">88</cx:pt>
          <cx:pt idx="346770">28</cx:pt>
          <cx:pt idx="346771">3</cx:pt>
          <cx:pt idx="346772">0</cx:pt>
          <cx:pt idx="346773">7</cx:pt>
          <cx:pt idx="346774">0</cx:pt>
          <cx:pt idx="346775">0</cx:pt>
          <cx:pt idx="346776">0</cx:pt>
          <cx:pt idx="346777">105</cx:pt>
          <cx:pt idx="346778">640</cx:pt>
          <cx:pt idx="346779">208</cx:pt>
          <cx:pt idx="346780">0</cx:pt>
          <cx:pt idx="346781">76</cx:pt>
          <cx:pt idx="346782">74</cx:pt>
          <cx:pt idx="346783">187</cx:pt>
          <cx:pt idx="346784">15</cx:pt>
          <cx:pt idx="346785">14</cx:pt>
          <cx:pt idx="346786">62</cx:pt>
          <cx:pt idx="346787">0</cx:pt>
          <cx:pt idx="346788">1</cx:pt>
          <cx:pt idx="346789">61</cx:pt>
          <cx:pt idx="346790">333</cx:pt>
          <cx:pt idx="346791">30</cx:pt>
          <cx:pt idx="346792">428</cx:pt>
          <cx:pt idx="346793">53</cx:pt>
          <cx:pt idx="346794">76</cx:pt>
          <cx:pt idx="346795">1</cx:pt>
          <cx:pt idx="346796">4</cx:pt>
          <cx:pt idx="346797">2</cx:pt>
          <cx:pt idx="346798">78</cx:pt>
          <cx:pt idx="346799">8</cx:pt>
          <cx:pt idx="346800">0</cx:pt>
          <cx:pt idx="346801">0</cx:pt>
          <cx:pt idx="346802">0</cx:pt>
          <cx:pt idx="346803">0</cx:pt>
          <cx:pt idx="346804">0</cx:pt>
          <cx:pt idx="346805">43</cx:pt>
          <cx:pt idx="346806">237</cx:pt>
          <cx:pt idx="346807">31</cx:pt>
          <cx:pt idx="346808">41</cx:pt>
          <cx:pt idx="346809">122</cx:pt>
          <cx:pt idx="346810">49</cx:pt>
          <cx:pt idx="346811">0</cx:pt>
          <cx:pt idx="346812">71</cx:pt>
          <cx:pt idx="346813">9</cx:pt>
          <cx:pt idx="346814">31</cx:pt>
          <cx:pt idx="346815">6</cx:pt>
          <cx:pt idx="346816">14</cx:pt>
          <cx:pt idx="346817">42</cx:pt>
          <cx:pt idx="346818">8</cx:pt>
          <cx:pt idx="346819">224</cx:pt>
          <cx:pt idx="346820">260</cx:pt>
          <cx:pt idx="346821">14</cx:pt>
          <cx:pt idx="346822">106</cx:pt>
          <cx:pt idx="346823">0</cx:pt>
          <cx:pt idx="346824">1</cx:pt>
          <cx:pt idx="346825">4</cx:pt>
          <cx:pt idx="346826">126</cx:pt>
          <cx:pt idx="346827">59</cx:pt>
          <cx:pt idx="346828">76</cx:pt>
          <cx:pt idx="346829">75</cx:pt>
          <cx:pt idx="346830">821</cx:pt>
          <cx:pt idx="346831">534</cx:pt>
          <cx:pt idx="346832">72</cx:pt>
          <cx:pt idx="346833">42</cx:pt>
          <cx:pt idx="346834">18</cx:pt>
          <cx:pt idx="346835">28</cx:pt>
          <cx:pt idx="346836">7</cx:pt>
          <cx:pt idx="346837">126</cx:pt>
          <cx:pt idx="346838">193</cx:pt>
          <cx:pt idx="346839">13</cx:pt>
          <cx:pt idx="346840">0</cx:pt>
          <cx:pt idx="346841">0</cx:pt>
          <cx:pt idx="346842">0</cx:pt>
          <cx:pt idx="346843">0</cx:pt>
          <cx:pt idx="346844">26</cx:pt>
          <cx:pt idx="346845">208</cx:pt>
          <cx:pt idx="346846">126</cx:pt>
          <cx:pt idx="346847">6</cx:pt>
          <cx:pt idx="346848">0</cx:pt>
          <cx:pt idx="346849">3</cx:pt>
          <cx:pt idx="346850">0</cx:pt>
          <cx:pt idx="346851">1</cx:pt>
          <cx:pt idx="346852">0</cx:pt>
          <cx:pt idx="346853">14</cx:pt>
          <cx:pt idx="346854">1</cx:pt>
          <cx:pt idx="346855">747</cx:pt>
          <cx:pt idx="346856">4</cx:pt>
          <cx:pt idx="346857">2</cx:pt>
          <cx:pt idx="346858">153</cx:pt>
          <cx:pt idx="346859">493</cx:pt>
          <cx:pt idx="346860">6</cx:pt>
          <cx:pt idx="346861">12</cx:pt>
          <cx:pt idx="346862">1</cx:pt>
          <cx:pt idx="346863">3</cx:pt>
          <cx:pt idx="346864">0</cx:pt>
          <cx:pt idx="346865">5</cx:pt>
          <cx:pt idx="346866">6</cx:pt>
          <cx:pt idx="346867">6</cx:pt>
          <cx:pt idx="346868">146</cx:pt>
          <cx:pt idx="346869">6</cx:pt>
          <cx:pt idx="346870">5</cx:pt>
          <cx:pt idx="346871">1</cx:pt>
          <cx:pt idx="346872">55</cx:pt>
          <cx:pt idx="346873">1172</cx:pt>
          <cx:pt idx="346874">356</cx:pt>
          <cx:pt idx="346875">2</cx:pt>
          <cx:pt idx="346876">0</cx:pt>
          <cx:pt idx="346877">0</cx:pt>
          <cx:pt idx="346878">1</cx:pt>
          <cx:pt idx="346879">226</cx:pt>
          <cx:pt idx="346880">7</cx:pt>
          <cx:pt idx="346881">1</cx:pt>
          <cx:pt idx="346882">1</cx:pt>
          <cx:pt idx="346883">1</cx:pt>
          <cx:pt idx="346884">56</cx:pt>
          <cx:pt idx="346885">101</cx:pt>
          <cx:pt idx="346886">0</cx:pt>
          <cx:pt idx="346887">1</cx:pt>
          <cx:pt idx="346888">13</cx:pt>
          <cx:pt idx="346889">0</cx:pt>
          <cx:pt idx="346890">113</cx:pt>
          <cx:pt idx="346891">35</cx:pt>
          <cx:pt idx="346892">7</cx:pt>
          <cx:pt idx="346893">2</cx:pt>
          <cx:pt idx="346894">0</cx:pt>
          <cx:pt idx="346895">0</cx:pt>
          <cx:pt idx="346896">0</cx:pt>
          <cx:pt idx="346897">0</cx:pt>
          <cx:pt idx="346898">38</cx:pt>
          <cx:pt idx="346899">0</cx:pt>
          <cx:pt idx="346900">122</cx:pt>
          <cx:pt idx="346901">251</cx:pt>
          <cx:pt idx="346902">1</cx:pt>
          <cx:pt idx="346903">0</cx:pt>
          <cx:pt idx="346904">0</cx:pt>
          <cx:pt idx="346905">143</cx:pt>
          <cx:pt idx="346906">504</cx:pt>
          <cx:pt idx="346907">0</cx:pt>
          <cx:pt idx="346908">5</cx:pt>
          <cx:pt idx="346909">4</cx:pt>
          <cx:pt idx="346910">0</cx:pt>
          <cx:pt idx="346911">17</cx:pt>
          <cx:pt idx="346912">0</cx:pt>
          <cx:pt idx="346913">11</cx:pt>
          <cx:pt idx="346914">0</cx:pt>
          <cx:pt idx="346915">44</cx:pt>
          <cx:pt idx="346916">5</cx:pt>
          <cx:pt idx="346917">16</cx:pt>
          <cx:pt idx="346918">0</cx:pt>
          <cx:pt idx="346919">41</cx:pt>
          <cx:pt idx="346920">0</cx:pt>
          <cx:pt idx="346921">2</cx:pt>
          <cx:pt idx="346922">24</cx:pt>
          <cx:pt idx="346923">10</cx:pt>
          <cx:pt idx="346924">0</cx:pt>
          <cx:pt idx="346925">0</cx:pt>
          <cx:pt idx="346926">0</cx:pt>
          <cx:pt idx="346927">3</cx:pt>
          <cx:pt idx="346928">0</cx:pt>
          <cx:pt idx="346929">0</cx:pt>
          <cx:pt idx="346930">0</cx:pt>
          <cx:pt idx="346931">19</cx:pt>
          <cx:pt idx="346932">412</cx:pt>
          <cx:pt idx="346933">0</cx:pt>
          <cx:pt idx="346934">0</cx:pt>
          <cx:pt idx="346935">52</cx:pt>
          <cx:pt idx="346936">0</cx:pt>
          <cx:pt idx="346937">9</cx:pt>
          <cx:pt idx="346938">0</cx:pt>
          <cx:pt idx="346939">17</cx:pt>
          <cx:pt idx="346940">19</cx:pt>
          <cx:pt idx="346941">71</cx:pt>
          <cx:pt idx="346942">23</cx:pt>
          <cx:pt idx="346943">81</cx:pt>
          <cx:pt idx="346944">2</cx:pt>
          <cx:pt idx="346945">6</cx:pt>
          <cx:pt idx="346946">1</cx:pt>
          <cx:pt idx="346947">0</cx:pt>
          <cx:pt idx="346948">8</cx:pt>
          <cx:pt idx="346949">4</cx:pt>
          <cx:pt idx="346950">8</cx:pt>
          <cx:pt idx="346951">5</cx:pt>
          <cx:pt idx="346952">48</cx:pt>
          <cx:pt idx="346953">39</cx:pt>
          <cx:pt idx="346954">0</cx:pt>
          <cx:pt idx="346955">7</cx:pt>
          <cx:pt idx="346956">0</cx:pt>
          <cx:pt idx="346957">4</cx:pt>
          <cx:pt idx="346958">14</cx:pt>
          <cx:pt idx="346959">0</cx:pt>
          <cx:pt idx="346960">4</cx:pt>
          <cx:pt idx="346961">0</cx:pt>
          <cx:pt idx="346962">5</cx:pt>
          <cx:pt idx="346963">0</cx:pt>
          <cx:pt idx="346964">9</cx:pt>
          <cx:pt idx="346965">2</cx:pt>
          <cx:pt idx="346966">19</cx:pt>
          <cx:pt idx="346967">46</cx:pt>
          <cx:pt idx="346968">18</cx:pt>
          <cx:pt idx="346969">110</cx:pt>
          <cx:pt idx="346970">232</cx:pt>
          <cx:pt idx="346971">120</cx:pt>
          <cx:pt idx="346972">0</cx:pt>
          <cx:pt idx="346973">7</cx:pt>
          <cx:pt idx="346974">14</cx:pt>
          <cx:pt idx="346975">176</cx:pt>
          <cx:pt idx="346976">113</cx:pt>
          <cx:pt idx="346977">211</cx:pt>
          <cx:pt idx="346978">6</cx:pt>
          <cx:pt idx="346979">12</cx:pt>
          <cx:pt idx="346980">10</cx:pt>
          <cx:pt idx="346981">1</cx:pt>
          <cx:pt idx="346982">0</cx:pt>
          <cx:pt idx="346983">0</cx:pt>
          <cx:pt idx="346984">0</cx:pt>
          <cx:pt idx="346985">1</cx:pt>
          <cx:pt idx="346986">2</cx:pt>
          <cx:pt idx="346987">8</cx:pt>
          <cx:pt idx="346988">4</cx:pt>
          <cx:pt idx="346989">0</cx:pt>
          <cx:pt idx="346990">245</cx:pt>
          <cx:pt idx="346991">0</cx:pt>
          <cx:pt idx="346992">107</cx:pt>
          <cx:pt idx="346993">57</cx:pt>
          <cx:pt idx="346994">1</cx:pt>
          <cx:pt idx="346995">9</cx:pt>
          <cx:pt idx="346996">0</cx:pt>
          <cx:pt idx="346997">0</cx:pt>
          <cx:pt idx="346998">0</cx:pt>
          <cx:pt idx="346999">0</cx:pt>
          <cx:pt idx="347000">0</cx:pt>
          <cx:pt idx="347001">4</cx:pt>
          <cx:pt idx="347002">6</cx:pt>
          <cx:pt idx="347003">0</cx:pt>
          <cx:pt idx="347004">0</cx:pt>
          <cx:pt idx="347005">3</cx:pt>
          <cx:pt idx="347006">0</cx:pt>
          <cx:pt idx="347007">0</cx:pt>
          <cx:pt idx="347008">0</cx:pt>
          <cx:pt idx="347009">0</cx:pt>
          <cx:pt idx="347010">0</cx:pt>
          <cx:pt idx="347011">0</cx:pt>
          <cx:pt idx="347012">0</cx:pt>
          <cx:pt idx="347013">0</cx:pt>
          <cx:pt idx="347014">0</cx:pt>
          <cx:pt idx="347015">5</cx:pt>
          <cx:pt idx="347016">3</cx:pt>
          <cx:pt idx="347017">1</cx:pt>
          <cx:pt idx="347018">6</cx:pt>
          <cx:pt idx="347019">7</cx:pt>
          <cx:pt idx="347020">0</cx:pt>
          <cx:pt idx="347021">5</cx:pt>
          <cx:pt idx="347022">210</cx:pt>
          <cx:pt idx="347023">62</cx:pt>
          <cx:pt idx="347024">247</cx:pt>
          <cx:pt idx="347025">33</cx:pt>
          <cx:pt idx="347026">10</cx:pt>
          <cx:pt idx="347027">0</cx:pt>
          <cx:pt idx="347028">7</cx:pt>
          <cx:pt idx="347029">56</cx:pt>
          <cx:pt idx="347030">8</cx:pt>
          <cx:pt idx="347031">154</cx:pt>
          <cx:pt idx="347032">57</cx:pt>
          <cx:pt idx="347033">5</cx:pt>
          <cx:pt idx="347034">211</cx:pt>
          <cx:pt idx="347035">82</cx:pt>
          <cx:pt idx="347036">16</cx:pt>
          <cx:pt idx="347037">0</cx:pt>
          <cx:pt idx="347038">50</cx:pt>
          <cx:pt idx="347039">0</cx:pt>
          <cx:pt idx="347040">5</cx:pt>
          <cx:pt idx="347041">105</cx:pt>
          <cx:pt idx="347042">42</cx:pt>
          <cx:pt idx="347043">63</cx:pt>
          <cx:pt idx="347044">26</cx:pt>
          <cx:pt idx="347045">0</cx:pt>
          <cx:pt idx="347046">21</cx:pt>
          <cx:pt idx="347047">12</cx:pt>
          <cx:pt idx="347048">109</cx:pt>
          <cx:pt idx="347049">10</cx:pt>
          <cx:pt idx="347050">0</cx:pt>
          <cx:pt idx="347051">0</cx:pt>
          <cx:pt idx="347052">274</cx:pt>
          <cx:pt idx="347053">14</cx:pt>
          <cx:pt idx="347054">4</cx:pt>
          <cx:pt idx="347055">42</cx:pt>
          <cx:pt idx="347056">0</cx:pt>
          <cx:pt idx="347057">0</cx:pt>
          <cx:pt idx="347058">0</cx:pt>
          <cx:pt idx="347059">1</cx:pt>
          <cx:pt idx="347060">0</cx:pt>
          <cx:pt idx="347061">8</cx:pt>
          <cx:pt idx="347062">53</cx:pt>
          <cx:pt idx="347063">3</cx:pt>
          <cx:pt idx="347064">114</cx:pt>
          <cx:pt idx="347065">0</cx:pt>
          <cx:pt idx="347066">20</cx:pt>
          <cx:pt idx="347067">22</cx:pt>
          <cx:pt idx="347068">15</cx:pt>
          <cx:pt idx="347069">4</cx:pt>
          <cx:pt idx="347070">3</cx:pt>
          <cx:pt idx="347071">18</cx:pt>
          <cx:pt idx="347072">2</cx:pt>
          <cx:pt idx="347073">23</cx:pt>
          <cx:pt idx="347074">625</cx:pt>
          <cx:pt idx="347075">12</cx:pt>
          <cx:pt idx="347076">0</cx:pt>
          <cx:pt idx="347077">0</cx:pt>
          <cx:pt idx="347078">0</cx:pt>
          <cx:pt idx="347079">0</cx:pt>
          <cx:pt idx="347080">4</cx:pt>
          <cx:pt idx="347081">2</cx:pt>
          <cx:pt idx="347082">14</cx:pt>
          <cx:pt idx="347083">215</cx:pt>
          <cx:pt idx="347084">39</cx:pt>
          <cx:pt idx="347085">145</cx:pt>
          <cx:pt idx="347086">61</cx:pt>
          <cx:pt idx="347087">1</cx:pt>
          <cx:pt idx="347088">0</cx:pt>
          <cx:pt idx="347089">0</cx:pt>
          <cx:pt idx="347090">0</cx:pt>
          <cx:pt idx="347091">0</cx:pt>
          <cx:pt idx="347092">192</cx:pt>
          <cx:pt idx="347093">2</cx:pt>
          <cx:pt idx="347094">148</cx:pt>
          <cx:pt idx="347095">9</cx:pt>
          <cx:pt idx="347096">652</cx:pt>
          <cx:pt idx="347097">108</cx:pt>
          <cx:pt idx="347098">1</cx:pt>
          <cx:pt idx="347099">7</cx:pt>
          <cx:pt idx="347100">0</cx:pt>
          <cx:pt idx="347101">8</cx:pt>
          <cx:pt idx="347102">62</cx:pt>
          <cx:pt idx="347103">47</cx:pt>
          <cx:pt idx="347104">99</cx:pt>
          <cx:pt idx="347105">4</cx:pt>
          <cx:pt idx="347106">17</cx:pt>
          <cx:pt idx="347107">1</cx:pt>
          <cx:pt idx="347108">2</cx:pt>
          <cx:pt idx="347109">168</cx:pt>
          <cx:pt idx="347110">4</cx:pt>
          <cx:pt idx="347111">4</cx:pt>
          <cx:pt idx="347112">2</cx:pt>
          <cx:pt idx="347113">0</cx:pt>
          <cx:pt idx="347114">0</cx:pt>
          <cx:pt idx="347115">0</cx:pt>
          <cx:pt idx="347116">69</cx:pt>
          <cx:pt idx="347117">0</cx:pt>
          <cx:pt idx="347118">97</cx:pt>
          <cx:pt idx="347119">39</cx:pt>
          <cx:pt idx="347120">2</cx:pt>
          <cx:pt idx="347121">170</cx:pt>
          <cx:pt idx="347122">29</cx:pt>
          <cx:pt idx="347123">48</cx:pt>
          <cx:pt idx="347124">7</cx:pt>
          <cx:pt idx="347125">2</cx:pt>
          <cx:pt idx="347126">15</cx:pt>
          <cx:pt idx="347127">163</cx:pt>
          <cx:pt idx="347128">78</cx:pt>
          <cx:pt idx="347129">0</cx:pt>
          <cx:pt idx="347130">35</cx:pt>
          <cx:pt idx="347131">6</cx:pt>
          <cx:pt idx="347132">9</cx:pt>
          <cx:pt idx="347133">35</cx:pt>
          <cx:pt idx="347134">58</cx:pt>
          <cx:pt idx="347135">0</cx:pt>
          <cx:pt idx="347136">1</cx:pt>
          <cx:pt idx="347137">19</cx:pt>
          <cx:pt idx="347138">2</cx:pt>
          <cx:pt idx="347139">27</cx:pt>
          <cx:pt idx="347140">2</cx:pt>
          <cx:pt idx="347141">0</cx:pt>
          <cx:pt idx="347142">1</cx:pt>
          <cx:pt idx="347143">0</cx:pt>
          <cx:pt idx="347144">0</cx:pt>
          <cx:pt idx="347145">69</cx:pt>
          <cx:pt idx="347146">1</cx:pt>
          <cx:pt idx="347147">7</cx:pt>
          <cx:pt idx="347148">31</cx:pt>
          <cx:pt idx="347149">19</cx:pt>
          <cx:pt idx="347150">0</cx:pt>
          <cx:pt idx="347151">98</cx:pt>
          <cx:pt idx="347152">0</cx:pt>
          <cx:pt idx="347153">0</cx:pt>
          <cx:pt idx="347154">0</cx:pt>
          <cx:pt idx="347155">13</cx:pt>
          <cx:pt idx="347156">189</cx:pt>
          <cx:pt idx="347157">0</cx:pt>
          <cx:pt idx="347158">0</cx:pt>
          <cx:pt idx="347159">0</cx:pt>
          <cx:pt idx="347160">91</cx:pt>
          <cx:pt idx="347161">234</cx:pt>
          <cx:pt idx="347162">27</cx:pt>
          <cx:pt idx="347163">0</cx:pt>
          <cx:pt idx="347164">2</cx:pt>
          <cx:pt idx="347165">0</cx:pt>
          <cx:pt idx="347166">2</cx:pt>
          <cx:pt idx="347167">23</cx:pt>
          <cx:pt idx="347168">2</cx:pt>
          <cx:pt idx="347169">1</cx:pt>
          <cx:pt idx="347170">6</cx:pt>
          <cx:pt idx="347171">11</cx:pt>
          <cx:pt idx="347172">443</cx:pt>
          <cx:pt idx="347173">0</cx:pt>
          <cx:pt idx="347174">4</cx:pt>
          <cx:pt idx="347175">27</cx:pt>
          <cx:pt idx="347176">172</cx:pt>
          <cx:pt idx="347177">5</cx:pt>
          <cx:pt idx="347178">5</cx:pt>
          <cx:pt idx="347179">42</cx:pt>
          <cx:pt idx="347180">0</cx:pt>
          <cx:pt idx="347181">0</cx:pt>
          <cx:pt idx="347182">2</cx:pt>
          <cx:pt idx="347183">0</cx:pt>
          <cx:pt idx="347184">5</cx:pt>
          <cx:pt idx="347185">16</cx:pt>
          <cx:pt idx="347186">3</cx:pt>
          <cx:pt idx="347187">49</cx:pt>
          <cx:pt idx="347188">33</cx:pt>
          <cx:pt idx="347189">207</cx:pt>
          <cx:pt idx="347190">363</cx:pt>
          <cx:pt idx="347191">28</cx:pt>
          <cx:pt idx="347192">0</cx:pt>
          <cx:pt idx="347193">13</cx:pt>
          <cx:pt idx="347194">1</cx:pt>
          <cx:pt idx="347195">8</cx:pt>
          <cx:pt idx="347196">3</cx:pt>
          <cx:pt idx="347197">0</cx:pt>
          <cx:pt idx="347198">125</cx:pt>
          <cx:pt idx="347199">106</cx:pt>
          <cx:pt idx="347200">47</cx:pt>
          <cx:pt idx="347201">0</cx:pt>
          <cx:pt idx="347202">0</cx:pt>
          <cx:pt idx="347203">0</cx:pt>
          <cx:pt idx="347204">0</cx:pt>
          <cx:pt idx="347205">27</cx:pt>
          <cx:pt idx="347206">10</cx:pt>
          <cx:pt idx="347207">1</cx:pt>
          <cx:pt idx="347208">22</cx:pt>
          <cx:pt idx="347209">1</cx:pt>
          <cx:pt idx="347210">32</cx:pt>
          <cx:pt idx="347211">8</cx:pt>
          <cx:pt idx="347212">1</cx:pt>
          <cx:pt idx="347213">2</cx:pt>
          <cx:pt idx="347214">14</cx:pt>
          <cx:pt idx="347215">1</cx:pt>
          <cx:pt idx="347216">0</cx:pt>
          <cx:pt idx="347217">0</cx:pt>
          <cx:pt idx="347218">15</cx:pt>
          <cx:pt idx="347219">17</cx:pt>
          <cx:pt idx="347220">19</cx:pt>
          <cx:pt idx="347221">5</cx:pt>
          <cx:pt idx="347222">0</cx:pt>
          <cx:pt idx="347223">100</cx:pt>
          <cx:pt idx="347224">17</cx:pt>
          <cx:pt idx="347225">0</cx:pt>
          <cx:pt idx="347226">2</cx:pt>
          <cx:pt idx="347227">115</cx:pt>
          <cx:pt idx="347228">123</cx:pt>
          <cx:pt idx="347229">27</cx:pt>
          <cx:pt idx="347230">4</cx:pt>
          <cx:pt idx="347231">85</cx:pt>
          <cx:pt idx="347232">14</cx:pt>
          <cx:pt idx="347233">0</cx:pt>
          <cx:pt idx="347234">6</cx:pt>
          <cx:pt idx="347235">11</cx:pt>
          <cx:pt idx="347236">7</cx:pt>
          <cx:pt idx="347237">42</cx:pt>
          <cx:pt idx="347238">22</cx:pt>
          <cx:pt idx="347239">6</cx:pt>
          <cx:pt idx="347240">8</cx:pt>
          <cx:pt idx="347241">7</cx:pt>
          <cx:pt idx="347242">0</cx:pt>
          <cx:pt idx="347243">2</cx:pt>
          <cx:pt idx="347244">332</cx:pt>
          <cx:pt idx="347245">81</cx:pt>
          <cx:pt idx="347246">12</cx:pt>
          <cx:pt idx="347247">2</cx:pt>
          <cx:pt idx="347248">127</cx:pt>
          <cx:pt idx="347249">17</cx:pt>
          <cx:pt idx="347250">11</cx:pt>
          <cx:pt idx="347251">5</cx:pt>
          <cx:pt idx="347252">18</cx:pt>
          <cx:pt idx="347253">1</cx:pt>
          <cx:pt idx="347254">11</cx:pt>
          <cx:pt idx="347255">9</cx:pt>
          <cx:pt idx="347256">69</cx:pt>
          <cx:pt idx="347257">169</cx:pt>
          <cx:pt idx="347258">18</cx:pt>
          <cx:pt idx="347259">68</cx:pt>
          <cx:pt idx="347260">46</cx:pt>
          <cx:pt idx="347261">20</cx:pt>
          <cx:pt idx="347262">36</cx:pt>
          <cx:pt idx="347263">3</cx:pt>
          <cx:pt idx="347264">148</cx:pt>
          <cx:pt idx="347265">58</cx:pt>
          <cx:pt idx="347266">3</cx:pt>
          <cx:pt idx="347267">0</cx:pt>
          <cx:pt idx="347268">0</cx:pt>
          <cx:pt idx="347269">7</cx:pt>
          <cx:pt idx="347270">21</cx:pt>
          <cx:pt idx="347271">4</cx:pt>
          <cx:pt idx="347272">30</cx:pt>
          <cx:pt idx="347273">0</cx:pt>
          <cx:pt idx="347274">0</cx:pt>
          <cx:pt idx="347275">4</cx:pt>
          <cx:pt idx="347276">7</cx:pt>
          <cx:pt idx="347277">0</cx:pt>
          <cx:pt idx="347278">0</cx:pt>
          <cx:pt idx="347279">2</cx:pt>
          <cx:pt idx="347280">6</cx:pt>
          <cx:pt idx="347281">32</cx:pt>
          <cx:pt idx="347282">7</cx:pt>
          <cx:pt idx="347283">9</cx:pt>
          <cx:pt idx="347284">118</cx:pt>
          <cx:pt idx="347285">1</cx:pt>
          <cx:pt idx="347286">10</cx:pt>
          <cx:pt idx="347287">0</cx:pt>
          <cx:pt idx="347288">2</cx:pt>
          <cx:pt idx="347289">16</cx:pt>
          <cx:pt idx="347290">1</cx:pt>
          <cx:pt idx="347291">29</cx:pt>
          <cx:pt idx="347292">0</cx:pt>
          <cx:pt idx="347293">0</cx:pt>
          <cx:pt idx="347294">1</cx:pt>
          <cx:pt idx="347295">301</cx:pt>
          <cx:pt idx="347296">0</cx:pt>
          <cx:pt idx="347297">26</cx:pt>
          <cx:pt idx="347298">456</cx:pt>
          <cx:pt idx="347299">0</cx:pt>
          <cx:pt idx="347300">62</cx:pt>
          <cx:pt idx="347301">0</cx:pt>
          <cx:pt idx="347302">6</cx:pt>
          <cx:pt idx="347303">2</cx:pt>
          <cx:pt idx="347304">0</cx:pt>
          <cx:pt idx="347305">1</cx:pt>
          <cx:pt idx="347306">0</cx:pt>
          <cx:pt idx="347307">0</cx:pt>
          <cx:pt idx="347308">1</cx:pt>
          <cx:pt idx="347309">14</cx:pt>
          <cx:pt idx="347310">0</cx:pt>
          <cx:pt idx="347311">0</cx:pt>
          <cx:pt idx="347312">0</cx:pt>
          <cx:pt idx="347313">0</cx:pt>
          <cx:pt idx="347314">0</cx:pt>
          <cx:pt idx="347315">0</cx:pt>
          <cx:pt idx="347316">1</cx:pt>
          <cx:pt idx="347317">0</cx:pt>
          <cx:pt idx="347318">0</cx:pt>
          <cx:pt idx="347319">0</cx:pt>
          <cx:pt idx="347320">14</cx:pt>
          <cx:pt idx="347321">0</cx:pt>
          <cx:pt idx="347322">91</cx:pt>
          <cx:pt idx="347323">139</cx:pt>
          <cx:pt idx="347324">62</cx:pt>
          <cx:pt idx="347325">49</cx:pt>
          <cx:pt idx="347326">0</cx:pt>
          <cx:pt idx="347327">488</cx:pt>
          <cx:pt idx="347328">2</cx:pt>
          <cx:pt idx="347329">12</cx:pt>
          <cx:pt idx="347330">49</cx:pt>
          <cx:pt idx="347331">17</cx:pt>
          <cx:pt idx="347332">105</cx:pt>
          <cx:pt idx="347333">5</cx:pt>
          <cx:pt idx="347334">0</cx:pt>
          <cx:pt idx="347335">79</cx:pt>
          <cx:pt idx="347336">3</cx:pt>
          <cx:pt idx="347337">62</cx:pt>
          <cx:pt idx="347338">131</cx:pt>
          <cx:pt idx="347339">19</cx:pt>
          <cx:pt idx="347340">36</cx:pt>
          <cx:pt idx="347341">770</cx:pt>
          <cx:pt idx="347342">0</cx:pt>
          <cx:pt idx="347343">30</cx:pt>
          <cx:pt idx="347344">4</cx:pt>
          <cx:pt idx="347345">0</cx:pt>
          <cx:pt idx="347346">2</cx:pt>
          <cx:pt idx="347347">0</cx:pt>
          <cx:pt idx="347348">0</cx:pt>
          <cx:pt idx="347349">8</cx:pt>
          <cx:pt idx="347350">0</cx:pt>
          <cx:pt idx="347351">6</cx:pt>
          <cx:pt idx="347352">192</cx:pt>
          <cx:pt idx="347353">0</cx:pt>
          <cx:pt idx="347354">5</cx:pt>
          <cx:pt idx="347355">70</cx:pt>
          <cx:pt idx="347356">62</cx:pt>
          <cx:pt idx="347357">5</cx:pt>
          <cx:pt idx="347358">41</cx:pt>
          <cx:pt idx="347359">1</cx:pt>
          <cx:pt idx="347360">0</cx:pt>
          <cx:pt idx="347361">49</cx:pt>
          <cx:pt idx="347362">0</cx:pt>
          <cx:pt idx="347363">0</cx:pt>
          <cx:pt idx="347364">1</cx:pt>
          <cx:pt idx="347365">0</cx:pt>
          <cx:pt idx="347366">0</cx:pt>
          <cx:pt idx="347367">1</cx:pt>
          <cx:pt idx="347368">1</cx:pt>
          <cx:pt idx="347369">7</cx:pt>
          <cx:pt idx="347370">2</cx:pt>
          <cx:pt idx="347371">6</cx:pt>
          <cx:pt idx="347372">20</cx:pt>
          <cx:pt idx="347373">5</cx:pt>
          <cx:pt idx="347374">15</cx:pt>
          <cx:pt idx="347375">38</cx:pt>
          <cx:pt idx="347376">126</cx:pt>
          <cx:pt idx="347377">0</cx:pt>
          <cx:pt idx="347378">0</cx:pt>
          <cx:pt idx="347379">1</cx:pt>
          <cx:pt idx="347380">0</cx:pt>
          <cx:pt idx="347381">10</cx:pt>
          <cx:pt idx="347382">27</cx:pt>
          <cx:pt idx="347383">2</cx:pt>
          <cx:pt idx="347384">1</cx:pt>
          <cx:pt idx="347385">0</cx:pt>
          <cx:pt idx="347386">1</cx:pt>
          <cx:pt idx="347387">222</cx:pt>
          <cx:pt idx="347388">26</cx:pt>
          <cx:pt idx="347389">0</cx:pt>
          <cx:pt idx="347390">9</cx:pt>
          <cx:pt idx="347391">10</cx:pt>
          <cx:pt idx="347392">12</cx:pt>
          <cx:pt idx="347393">30</cx:pt>
          <cx:pt idx="347394">52</cx:pt>
          <cx:pt idx="347395">33</cx:pt>
          <cx:pt idx="347396">0</cx:pt>
          <cx:pt idx="347397">0</cx:pt>
          <cx:pt idx="347398">3</cx:pt>
          <cx:pt idx="347399">20</cx:pt>
          <cx:pt idx="347400">12</cx:pt>
          <cx:pt idx="347401">100</cx:pt>
          <cx:pt idx="347402">0</cx:pt>
          <cx:pt idx="347403">16</cx:pt>
          <cx:pt idx="347404">1</cx:pt>
          <cx:pt idx="347405">10</cx:pt>
          <cx:pt idx="347406">16</cx:pt>
          <cx:pt idx="347407">10</cx:pt>
          <cx:pt idx="347408">40</cx:pt>
          <cx:pt idx="347409">16</cx:pt>
          <cx:pt idx="347410">0</cx:pt>
          <cx:pt idx="347411">56</cx:pt>
          <cx:pt idx="347412">17</cx:pt>
          <cx:pt idx="347413">33</cx:pt>
          <cx:pt idx="347414">138</cx:pt>
          <cx:pt idx="347415">8</cx:pt>
          <cx:pt idx="347416">10</cx:pt>
          <cx:pt idx="347417">0</cx:pt>
          <cx:pt idx="347418">21</cx:pt>
          <cx:pt idx="347419">17</cx:pt>
          <cx:pt idx="347420">48</cx:pt>
          <cx:pt idx="347421">0</cx:pt>
          <cx:pt idx="347422">0</cx:pt>
          <cx:pt idx="347423">0</cx:pt>
          <cx:pt idx="347424">0</cx:pt>
          <cx:pt idx="347425">0</cx:pt>
          <cx:pt idx="347426">8</cx:pt>
          <cx:pt idx="347427">34</cx:pt>
          <cx:pt idx="347428">1</cx:pt>
          <cx:pt idx="347429">302</cx:pt>
          <cx:pt idx="347430">1</cx:pt>
          <cx:pt idx="347431">239</cx:pt>
          <cx:pt idx="347432">0</cx:pt>
          <cx:pt idx="347433">1</cx:pt>
          <cx:pt idx="347434">207</cx:pt>
          <cx:pt idx="347435">171</cx:pt>
          <cx:pt idx="347436">7</cx:pt>
          <cx:pt idx="347437">37</cx:pt>
          <cx:pt idx="347438">0</cx:pt>
          <cx:pt idx="347439">37</cx:pt>
          <cx:pt idx="347440">1</cx:pt>
          <cx:pt idx="347441">2</cx:pt>
          <cx:pt idx="347442">0</cx:pt>
          <cx:pt idx="347443">0</cx:pt>
          <cx:pt idx="347444">0</cx:pt>
          <cx:pt idx="347445">3</cx:pt>
          <cx:pt idx="347446">0</cx:pt>
          <cx:pt idx="347447">64</cx:pt>
          <cx:pt idx="347448">0</cx:pt>
          <cx:pt idx="347449">36</cx:pt>
          <cx:pt idx="347450">0</cx:pt>
          <cx:pt idx="347451">0</cx:pt>
          <cx:pt idx="347452">0</cx:pt>
          <cx:pt idx="347453">78</cx:pt>
          <cx:pt idx="347454">0</cx:pt>
          <cx:pt idx="347455">102</cx:pt>
          <cx:pt idx="347456">0</cx:pt>
          <cx:pt idx="347457">0</cx:pt>
          <cx:pt idx="347458">14</cx:pt>
          <cx:pt idx="347459">20</cx:pt>
          <cx:pt idx="347460">4</cx:pt>
          <cx:pt idx="347461">9</cx:pt>
          <cx:pt idx="347462">70</cx:pt>
          <cx:pt idx="347463">0</cx:pt>
          <cx:pt idx="347464">47</cx:pt>
          <cx:pt idx="347465">0</cx:pt>
          <cx:pt idx="347466">0</cx:pt>
          <cx:pt idx="347467">0</cx:pt>
          <cx:pt idx="347468">0</cx:pt>
          <cx:pt idx="347469">0</cx:pt>
          <cx:pt idx="347470">413</cx:pt>
          <cx:pt idx="347471">0</cx:pt>
          <cx:pt idx="347472">27</cx:pt>
          <cx:pt idx="347473">77</cx:pt>
          <cx:pt idx="347474">10</cx:pt>
          <cx:pt idx="347475">44</cx:pt>
          <cx:pt idx="347476">35</cx:pt>
          <cx:pt idx="347477">0</cx:pt>
          <cx:pt idx="347478">1</cx:pt>
          <cx:pt idx="347479">1</cx:pt>
          <cx:pt idx="347480">0</cx:pt>
          <cx:pt idx="347481">14</cx:pt>
          <cx:pt idx="347482">5</cx:pt>
          <cx:pt idx="347483">0</cx:pt>
          <cx:pt idx="347484">4</cx:pt>
          <cx:pt idx="347485">68</cx:pt>
          <cx:pt idx="347486">54</cx:pt>
          <cx:pt idx="347487">747</cx:pt>
          <cx:pt idx="347488">160</cx:pt>
          <cx:pt idx="347489">5</cx:pt>
          <cx:pt idx="347490">0</cx:pt>
          <cx:pt idx="347491">0</cx:pt>
          <cx:pt idx="347492">40</cx:pt>
          <cx:pt idx="347493">1</cx:pt>
          <cx:pt idx="347494">0</cx:pt>
          <cx:pt idx="347495">451</cx:pt>
          <cx:pt idx="347496">0</cx:pt>
          <cx:pt idx="347497">0</cx:pt>
          <cx:pt idx="347498">3</cx:pt>
          <cx:pt idx="347499">3</cx:pt>
          <cx:pt idx="347500">1</cx:pt>
          <cx:pt idx="347501">0</cx:pt>
          <cx:pt idx="347502">0</cx:pt>
          <cx:pt idx="347503">4</cx:pt>
          <cx:pt idx="347504">0</cx:pt>
          <cx:pt idx="347505">14</cx:pt>
          <cx:pt idx="347506">0</cx:pt>
          <cx:pt idx="347507">41</cx:pt>
          <cx:pt idx="347508">24</cx:pt>
          <cx:pt idx="347509">96</cx:pt>
          <cx:pt idx="347510">0</cx:pt>
          <cx:pt idx="347511">11</cx:pt>
          <cx:pt idx="347512">63</cx:pt>
          <cx:pt idx="347513">35</cx:pt>
          <cx:pt idx="347514">14</cx:pt>
          <cx:pt idx="347515">260</cx:pt>
          <cx:pt idx="347516">4</cx:pt>
          <cx:pt idx="347517">215</cx:pt>
          <cx:pt idx="347518">0</cx:pt>
          <cx:pt idx="347519">0</cx:pt>
          <cx:pt idx="347520">4</cx:pt>
          <cx:pt idx="347521">3</cx:pt>
          <cx:pt idx="347522">19</cx:pt>
          <cx:pt idx="347523">4</cx:pt>
          <cx:pt idx="347524">0</cx:pt>
          <cx:pt idx="347525">93</cx:pt>
          <cx:pt idx="347526">1</cx:pt>
          <cx:pt idx="347527">1</cx:pt>
          <cx:pt idx="347528">19</cx:pt>
          <cx:pt idx="347529">0</cx:pt>
          <cx:pt idx="347530">0</cx:pt>
          <cx:pt idx="347531">184</cx:pt>
          <cx:pt idx="347532">0</cx:pt>
          <cx:pt idx="347533">0</cx:pt>
          <cx:pt idx="347534">0</cx:pt>
          <cx:pt idx="347535">6</cx:pt>
          <cx:pt idx="347536">1</cx:pt>
          <cx:pt idx="347537">0</cx:pt>
          <cx:pt idx="347538">45</cx:pt>
          <cx:pt idx="347539">0</cx:pt>
          <cx:pt idx="347540">0</cx:pt>
          <cx:pt idx="347541">0</cx:pt>
          <cx:pt idx="347542">0</cx:pt>
          <cx:pt idx="347543">3</cx:pt>
          <cx:pt idx="347544">0</cx:pt>
          <cx:pt idx="347545">4</cx:pt>
          <cx:pt idx="347546">1</cx:pt>
          <cx:pt idx="347547">34</cx:pt>
          <cx:pt idx="347548">34</cx:pt>
          <cx:pt idx="347549">48</cx:pt>
          <cx:pt idx="347550">19</cx:pt>
          <cx:pt idx="347551">49</cx:pt>
          <cx:pt idx="347552">4</cx:pt>
          <cx:pt idx="347553">15</cx:pt>
          <cx:pt idx="347554">1</cx:pt>
          <cx:pt idx="347555">0</cx:pt>
          <cx:pt idx="347556">0</cx:pt>
          <cx:pt idx="347557">0</cx:pt>
          <cx:pt idx="347558">3</cx:pt>
          <cx:pt idx="347559">8</cx:pt>
          <cx:pt idx="347560">10</cx:pt>
          <cx:pt idx="347561">41</cx:pt>
          <cx:pt idx="347562">5</cx:pt>
          <cx:pt idx="347563">82</cx:pt>
          <cx:pt idx="347564">27</cx:pt>
          <cx:pt idx="347565">3</cx:pt>
          <cx:pt idx="347566">2</cx:pt>
          <cx:pt idx="347567">0</cx:pt>
          <cx:pt idx="347568">1</cx:pt>
          <cx:pt idx="347569">20</cx:pt>
          <cx:pt idx="347570">68</cx:pt>
          <cx:pt idx="347571">0</cx:pt>
          <cx:pt idx="347572">0</cx:pt>
          <cx:pt idx="347573">63</cx:pt>
          <cx:pt idx="347574">8</cx:pt>
          <cx:pt idx="347575">80</cx:pt>
          <cx:pt idx="347576">0</cx:pt>
          <cx:pt idx="347577">1</cx:pt>
          <cx:pt idx="347578">0</cx:pt>
          <cx:pt idx="347579">0</cx:pt>
          <cx:pt idx="347580">0</cx:pt>
          <cx:pt idx="347581">60</cx:pt>
          <cx:pt idx="347582">11</cx:pt>
          <cx:pt idx="347583">7</cx:pt>
          <cx:pt idx="347584">1</cx:pt>
          <cx:pt idx="347585">2</cx:pt>
          <cx:pt idx="347586">0</cx:pt>
          <cx:pt idx="347587">0</cx:pt>
          <cx:pt idx="347588">0</cx:pt>
          <cx:pt idx="347589">14</cx:pt>
          <cx:pt idx="347590">5</cx:pt>
          <cx:pt idx="347591">2</cx:pt>
          <cx:pt idx="347592">50</cx:pt>
          <cx:pt idx="347593">0</cx:pt>
          <cx:pt idx="347594">50</cx:pt>
          <cx:pt idx="347595">215</cx:pt>
          <cx:pt idx="347596">10</cx:pt>
          <cx:pt idx="347597">22</cx:pt>
          <cx:pt idx="347598">73</cx:pt>
          <cx:pt idx="347599">0</cx:pt>
          <cx:pt idx="347600">0</cx:pt>
          <cx:pt idx="347601">1</cx:pt>
          <cx:pt idx="347602">2</cx:pt>
          <cx:pt idx="347603">0</cx:pt>
          <cx:pt idx="347604">1</cx:pt>
          <cx:pt idx="347605">28</cx:pt>
          <cx:pt idx="347606">6</cx:pt>
          <cx:pt idx="347607">31</cx:pt>
          <cx:pt idx="347608">685</cx:pt>
          <cx:pt idx="347609">3</cx:pt>
          <cx:pt idx="347610">252</cx:pt>
          <cx:pt idx="347611">150</cx:pt>
          <cx:pt idx="347612">16</cx:pt>
          <cx:pt idx="347613">22</cx:pt>
          <cx:pt idx="347614">0</cx:pt>
          <cx:pt idx="347615">62</cx:pt>
          <cx:pt idx="347616">0</cx:pt>
          <cx:pt idx="347617">0</cx:pt>
          <cx:pt idx="347618">7</cx:pt>
          <cx:pt idx="347619">0</cx:pt>
          <cx:pt idx="347620">106</cx:pt>
          <cx:pt idx="347621">0</cx:pt>
          <cx:pt idx="347622">1</cx:pt>
          <cx:pt idx="347623">12</cx:pt>
          <cx:pt idx="347624">0</cx:pt>
          <cx:pt idx="347625">31</cx:pt>
          <cx:pt idx="347626">1</cx:pt>
          <cx:pt idx="347627">57</cx:pt>
          <cx:pt idx="347628">13</cx:pt>
          <cx:pt idx="347629">0</cx:pt>
          <cx:pt idx="347630">32</cx:pt>
          <cx:pt idx="347631">210</cx:pt>
          <cx:pt idx="347632">0</cx:pt>
          <cx:pt idx="347633">71</cx:pt>
          <cx:pt idx="347634">0</cx:pt>
          <cx:pt idx="347635">176</cx:pt>
          <cx:pt idx="347636">0</cx:pt>
          <cx:pt idx="347637">0</cx:pt>
          <cx:pt idx="347638">285</cx:pt>
          <cx:pt idx="347639">11</cx:pt>
          <cx:pt idx="347640">0</cx:pt>
          <cx:pt idx="347641">128</cx:pt>
          <cx:pt idx="347642">6</cx:pt>
          <cx:pt idx="347643">1</cx:pt>
          <cx:pt idx="347644">7</cx:pt>
          <cx:pt idx="347645">0</cx:pt>
          <cx:pt idx="347646">0</cx:pt>
          <cx:pt idx="347647">2</cx:pt>
          <cx:pt idx="347648">3</cx:pt>
          <cx:pt idx="347649">1</cx:pt>
          <cx:pt idx="347650">7</cx:pt>
          <cx:pt idx="347651">0</cx:pt>
          <cx:pt idx="347652">14</cx:pt>
          <cx:pt idx="347653">0</cx:pt>
          <cx:pt idx="347654">36</cx:pt>
          <cx:pt idx="347655">146</cx:pt>
          <cx:pt idx="347656">3</cx:pt>
          <cx:pt idx="347657">0</cx:pt>
          <cx:pt idx="347658">17</cx:pt>
          <cx:pt idx="347659">0</cx:pt>
          <cx:pt idx="347660">0</cx:pt>
          <cx:pt idx="347661">1</cx:pt>
          <cx:pt idx="347662">0</cx:pt>
          <cx:pt idx="347663">63</cx:pt>
          <cx:pt idx="347664">1</cx:pt>
          <cx:pt idx="347665">13</cx:pt>
          <cx:pt idx="347666">0</cx:pt>
          <cx:pt idx="347667">2</cx:pt>
          <cx:pt idx="347668">206</cx:pt>
          <cx:pt idx="347669">7</cx:pt>
          <cx:pt idx="347670">12</cx:pt>
          <cx:pt idx="347671">0</cx:pt>
          <cx:pt idx="347672">12</cx:pt>
          <cx:pt idx="347673">0</cx:pt>
          <cx:pt idx="347674">4</cx:pt>
          <cx:pt idx="347675">0</cx:pt>
          <cx:pt idx="347676">76</cx:pt>
          <cx:pt idx="347677">0</cx:pt>
          <cx:pt idx="347678">3</cx:pt>
          <cx:pt idx="347679">0</cx:pt>
          <cx:pt idx="347680">0</cx:pt>
          <cx:pt idx="347681">0</cx:pt>
          <cx:pt idx="347682">43</cx:pt>
          <cx:pt idx="347683">2</cx:pt>
          <cx:pt idx="347684">17</cx:pt>
          <cx:pt idx="347685">7</cx:pt>
          <cx:pt idx="347686">17</cx:pt>
          <cx:pt idx="347687">73</cx:pt>
          <cx:pt idx="347688">150</cx:pt>
          <cx:pt idx="347689">3</cx:pt>
          <cx:pt idx="347690">0</cx:pt>
          <cx:pt idx="347691">19</cx:pt>
          <cx:pt idx="347692">0</cx:pt>
          <cx:pt idx="347693">78</cx:pt>
          <cx:pt idx="347694">0</cx:pt>
          <cx:pt idx="347695">0</cx:pt>
          <cx:pt idx="347696">0</cx:pt>
          <cx:pt idx="347697">1</cx:pt>
          <cx:pt idx="347698">53</cx:pt>
          <cx:pt idx="347699">133</cx:pt>
          <cx:pt idx="347700">0</cx:pt>
          <cx:pt idx="347701">0</cx:pt>
          <cx:pt idx="347702">1</cx:pt>
          <cx:pt idx="347703">2</cx:pt>
          <cx:pt idx="347704">0</cx:pt>
          <cx:pt idx="347705">2</cx:pt>
          <cx:pt idx="347706">9</cx:pt>
          <cx:pt idx="347707">155</cx:pt>
          <cx:pt idx="347708">72</cx:pt>
          <cx:pt idx="347709">70</cx:pt>
          <cx:pt idx="347710">0</cx:pt>
          <cx:pt idx="347711">0</cx:pt>
          <cx:pt idx="347712">0</cx:pt>
          <cx:pt idx="347713">0</cx:pt>
          <cx:pt idx="347714">3</cx:pt>
          <cx:pt idx="347715">395</cx:pt>
          <cx:pt idx="347716">0</cx:pt>
          <cx:pt idx="347717">34</cx:pt>
          <cx:pt idx="347718">70</cx:pt>
          <cx:pt idx="347719">23</cx:pt>
          <cx:pt idx="347720">49</cx:pt>
          <cx:pt idx="347721">0</cx:pt>
          <cx:pt idx="347722">0</cx:pt>
          <cx:pt idx="347723">0</cx:pt>
          <cx:pt idx="347724">1</cx:pt>
          <cx:pt idx="347725">10</cx:pt>
          <cx:pt idx="347726">448</cx:pt>
          <cx:pt idx="347727">171</cx:pt>
          <cx:pt idx="347728">1</cx:pt>
          <cx:pt idx="347729">0</cx:pt>
          <cx:pt idx="347730">52</cx:pt>
          <cx:pt idx="347731">0</cx:pt>
          <cx:pt idx="347732">8</cx:pt>
          <cx:pt idx="347733">13</cx:pt>
          <cx:pt idx="347734">0</cx:pt>
          <cx:pt idx="347735">1</cx:pt>
          <cx:pt idx="347736">0</cx:pt>
          <cx:pt idx="347737">239</cx:pt>
          <cx:pt idx="347738">20</cx:pt>
          <cx:pt idx="347739">26</cx:pt>
          <cx:pt idx="347740">6</cx:pt>
          <cx:pt idx="347741">28</cx:pt>
          <cx:pt idx="347742">5</cx:pt>
          <cx:pt idx="347743">1</cx:pt>
          <cx:pt idx="347744">0</cx:pt>
          <cx:pt idx="347745">0</cx:pt>
          <cx:pt idx="347746">18</cx:pt>
          <cx:pt idx="347747">0</cx:pt>
          <cx:pt idx="347748">179</cx:pt>
          <cx:pt idx="347749">0</cx:pt>
          <cx:pt idx="347750">28</cx:pt>
          <cx:pt idx="347751">42</cx:pt>
          <cx:pt idx="347752">10</cx:pt>
          <cx:pt idx="347753">0</cx:pt>
          <cx:pt idx="347754">16</cx:pt>
          <cx:pt idx="347755">1</cx:pt>
          <cx:pt idx="347756">76</cx:pt>
          <cx:pt idx="347757">73</cx:pt>
          <cx:pt idx="347758">76</cx:pt>
          <cx:pt idx="347759">0</cx:pt>
          <cx:pt idx="347760">16</cx:pt>
          <cx:pt idx="347761">68</cx:pt>
          <cx:pt idx="347762">14</cx:pt>
          <cx:pt idx="347763">1</cx:pt>
          <cx:pt idx="347764">94</cx:pt>
          <cx:pt idx="347765">0</cx:pt>
          <cx:pt idx="347766">0</cx:pt>
          <cx:pt idx="347767">117</cx:pt>
          <cx:pt idx="347768">100</cx:pt>
          <cx:pt idx="347769">160</cx:pt>
          <cx:pt idx="347770">1</cx:pt>
          <cx:pt idx="347771">4</cx:pt>
          <cx:pt idx="347772">18</cx:pt>
          <cx:pt idx="347773">367</cx:pt>
          <cx:pt idx="347774">55</cx:pt>
          <cx:pt idx="347775">0</cx:pt>
          <cx:pt idx="347776">33</cx:pt>
          <cx:pt idx="347777">6</cx:pt>
          <cx:pt idx="347778">29</cx:pt>
          <cx:pt idx="347779">2</cx:pt>
          <cx:pt idx="347780">1</cx:pt>
          <cx:pt idx="347781">7</cx:pt>
          <cx:pt idx="347782">0</cx:pt>
          <cx:pt idx="347783">50</cx:pt>
          <cx:pt idx="347784">0</cx:pt>
          <cx:pt idx="347785">1</cx:pt>
          <cx:pt idx="347786">0</cx:pt>
          <cx:pt idx="347787">0</cx:pt>
          <cx:pt idx="347788">0</cx:pt>
          <cx:pt idx="347789">309</cx:pt>
          <cx:pt idx="347790">9</cx:pt>
          <cx:pt idx="347791">0</cx:pt>
          <cx:pt idx="347792">0</cx:pt>
          <cx:pt idx="347793">0</cx:pt>
          <cx:pt idx="347794">0</cx:pt>
          <cx:pt idx="347795">1</cx:pt>
          <cx:pt idx="347796">15</cx:pt>
          <cx:pt idx="347797">7</cx:pt>
          <cx:pt idx="347798">56</cx:pt>
          <cx:pt idx="347799">0</cx:pt>
          <cx:pt idx="347800">0</cx:pt>
          <cx:pt idx="347801">0</cx:pt>
          <cx:pt idx="347802">0</cx:pt>
          <cx:pt idx="347803">1</cx:pt>
          <cx:pt idx="347804">1</cx:pt>
          <cx:pt idx="347805">4</cx:pt>
          <cx:pt idx="347806">0</cx:pt>
          <cx:pt idx="347807">64</cx:pt>
          <cx:pt idx="347808">0</cx:pt>
          <cx:pt idx="347809">0</cx:pt>
          <cx:pt idx="347810">16</cx:pt>
          <cx:pt idx="347811">0</cx:pt>
          <cx:pt idx="347812">56</cx:pt>
          <cx:pt idx="347813">0</cx:pt>
          <cx:pt idx="347814">2</cx:pt>
          <cx:pt idx="347815">0</cx:pt>
          <cx:pt idx="347816">0</cx:pt>
          <cx:pt idx="347817">14</cx:pt>
          <cx:pt idx="347818">33</cx:pt>
          <cx:pt idx="347819">2</cx:pt>
          <cx:pt idx="347820">9</cx:pt>
          <cx:pt idx="347821">111</cx:pt>
          <cx:pt idx="347822">5</cx:pt>
          <cx:pt idx="347823">0</cx:pt>
          <cx:pt idx="347824">0</cx:pt>
          <cx:pt idx="347825">2</cx:pt>
          <cx:pt idx="347826">0</cx:pt>
          <cx:pt idx="347827">19</cx:pt>
          <cx:pt idx="347828">36</cx:pt>
          <cx:pt idx="347829">0</cx:pt>
          <cx:pt idx="347830">7</cx:pt>
          <cx:pt idx="347831">82</cx:pt>
          <cx:pt idx="347832">687</cx:pt>
          <cx:pt idx="347833">0</cx:pt>
          <cx:pt idx="347834">0</cx:pt>
          <cx:pt idx="347835">7</cx:pt>
          <cx:pt idx="347836">0</cx:pt>
          <cx:pt idx="347837">181</cx:pt>
          <cx:pt idx="347838">28</cx:pt>
          <cx:pt idx="347839">7</cx:pt>
          <cx:pt idx="347840">338</cx:pt>
          <cx:pt idx="347841">23</cx:pt>
          <cx:pt idx="347842">14</cx:pt>
          <cx:pt idx="347843">50</cx:pt>
          <cx:pt idx="347844">0</cx:pt>
          <cx:pt idx="347845">502</cx:pt>
          <cx:pt idx="347846">322</cx:pt>
          <cx:pt idx="347847">190</cx:pt>
          <cx:pt idx="347848">11</cx:pt>
          <cx:pt idx="347849">4</cx:pt>
          <cx:pt idx="347850">62</cx:pt>
          <cx:pt idx="347851">3</cx:pt>
          <cx:pt idx="347852">12</cx:pt>
          <cx:pt idx="347853">1</cx:pt>
          <cx:pt idx="347854">0</cx:pt>
          <cx:pt idx="347855">0</cx:pt>
          <cx:pt idx="347856">0</cx:pt>
          <cx:pt idx="347857">0</cx:pt>
          <cx:pt idx="347858">0</cx:pt>
          <cx:pt idx="347859">1</cx:pt>
          <cx:pt idx="347860">0</cx:pt>
          <cx:pt idx="347861">0</cx:pt>
          <cx:pt idx="347862">8</cx:pt>
          <cx:pt idx="347863">56</cx:pt>
          <cx:pt idx="347864">83</cx:pt>
          <cx:pt idx="347865">2</cx:pt>
          <cx:pt idx="347866">0</cx:pt>
          <cx:pt idx="347867">22</cx:pt>
          <cx:pt idx="347868">45</cx:pt>
          <cx:pt idx="347869">0</cx:pt>
          <cx:pt idx="347870">0</cx:pt>
          <cx:pt idx="347871">0</cx:pt>
          <cx:pt idx="347872">0</cx:pt>
          <cx:pt idx="347873">0</cx:pt>
          <cx:pt idx="347874">1</cx:pt>
          <cx:pt idx="347875">156</cx:pt>
          <cx:pt idx="347876">69</cx:pt>
          <cx:pt idx="347877">0</cx:pt>
          <cx:pt idx="347878">2</cx:pt>
          <cx:pt idx="347879">9</cx:pt>
          <cx:pt idx="347880">0</cx:pt>
          <cx:pt idx="347881">0</cx:pt>
          <cx:pt idx="347882">0</cx:pt>
          <cx:pt idx="347883">0</cx:pt>
          <cx:pt idx="347884">0</cx:pt>
          <cx:pt idx="347885">0</cx:pt>
          <cx:pt idx="347886">0</cx:pt>
          <cx:pt idx="347887">1</cx:pt>
          <cx:pt idx="347888">18</cx:pt>
          <cx:pt idx="347889">31</cx:pt>
          <cx:pt idx="347890">5</cx:pt>
          <cx:pt idx="347891">1</cx:pt>
          <cx:pt idx="347892">65</cx:pt>
          <cx:pt idx="347893">30</cx:pt>
          <cx:pt idx="347894">3</cx:pt>
          <cx:pt idx="347895">111</cx:pt>
          <cx:pt idx="347896">9</cx:pt>
          <cx:pt idx="347897">1</cx:pt>
          <cx:pt idx="347898">15</cx:pt>
          <cx:pt idx="347899">1</cx:pt>
          <cx:pt idx="347900">6</cx:pt>
          <cx:pt idx="347901">237</cx:pt>
          <cx:pt idx="347902">0</cx:pt>
          <cx:pt idx="347903">7</cx:pt>
          <cx:pt idx="347904">76</cx:pt>
          <cx:pt idx="347905">1</cx:pt>
          <cx:pt idx="347906">41</cx:pt>
          <cx:pt idx="347907">23</cx:pt>
          <cx:pt idx="347908">23</cx:pt>
          <cx:pt idx="347909">0</cx:pt>
          <cx:pt idx="347910">2</cx:pt>
          <cx:pt idx="347911">12</cx:pt>
          <cx:pt idx="347912">5</cx:pt>
          <cx:pt idx="347913">0</cx:pt>
          <cx:pt idx="347914">1</cx:pt>
          <cx:pt idx="347915">0</cx:pt>
          <cx:pt idx="347916">11</cx:pt>
          <cx:pt idx="347917">7</cx:pt>
          <cx:pt idx="347918">15</cx:pt>
          <cx:pt idx="347919">3</cx:pt>
          <cx:pt idx="347920">8</cx:pt>
          <cx:pt idx="347921">18</cx:pt>
          <cx:pt idx="347922">2</cx:pt>
          <cx:pt idx="347923">136</cx:pt>
          <cx:pt idx="347924">62</cx:pt>
          <cx:pt idx="347925">231</cx:pt>
          <cx:pt idx="347926">0</cx:pt>
          <cx:pt idx="347927">54</cx:pt>
          <cx:pt idx="347928">8</cx:pt>
          <cx:pt idx="347929">14</cx:pt>
          <cx:pt idx="347930">132</cx:pt>
          <cx:pt idx="347931">19</cx:pt>
          <cx:pt idx="347932">0</cx:pt>
          <cx:pt idx="347933">9</cx:pt>
          <cx:pt idx="347934">0</cx:pt>
          <cx:pt idx="347935">38</cx:pt>
          <cx:pt idx="347936">1</cx:pt>
          <cx:pt idx="347937">1</cx:pt>
          <cx:pt idx="347938">2</cx:pt>
          <cx:pt idx="347939">42</cx:pt>
          <cx:pt idx="347940">27</cx:pt>
          <cx:pt idx="347941">19</cx:pt>
          <cx:pt idx="347942">93</cx:pt>
          <cx:pt idx="347943">0</cx:pt>
          <cx:pt idx="347944">21</cx:pt>
          <cx:pt idx="347945">18</cx:pt>
          <cx:pt idx="347946">3</cx:pt>
          <cx:pt idx="347947">6</cx:pt>
          <cx:pt idx="347948">0</cx:pt>
          <cx:pt idx="347949">13</cx:pt>
          <cx:pt idx="347950">6</cx:pt>
          <cx:pt idx="347951">43</cx:pt>
          <cx:pt idx="347952">284</cx:pt>
          <cx:pt idx="347953">739</cx:pt>
          <cx:pt idx="347954">8</cx:pt>
          <cx:pt idx="347955">49</cx:pt>
          <cx:pt idx="347956">0</cx:pt>
          <cx:pt idx="347957">0</cx:pt>
          <cx:pt idx="347958">0</cx:pt>
          <cx:pt idx="347959">1</cx:pt>
          <cx:pt idx="347960">1</cx:pt>
          <cx:pt idx="347961">0</cx:pt>
          <cx:pt idx="347962">0</cx:pt>
          <cx:pt idx="347963">495</cx:pt>
          <cx:pt idx="347964">33</cx:pt>
          <cx:pt idx="347965">2</cx:pt>
          <cx:pt idx="347966">0</cx:pt>
          <cx:pt idx="347967">0</cx:pt>
          <cx:pt idx="347968">12</cx:pt>
          <cx:pt idx="347969">0</cx:pt>
          <cx:pt idx="347970">0</cx:pt>
          <cx:pt idx="347971">0</cx:pt>
          <cx:pt idx="347972">2</cx:pt>
          <cx:pt idx="347973">2</cx:pt>
          <cx:pt idx="347974">41</cx:pt>
          <cx:pt idx="347975">664</cx:pt>
          <cx:pt idx="347976">0</cx:pt>
          <cx:pt idx="347977">0</cx:pt>
          <cx:pt idx="347978">66</cx:pt>
          <cx:pt idx="347979">351</cx:pt>
          <cx:pt idx="347980">43</cx:pt>
          <cx:pt idx="347981">14</cx:pt>
          <cx:pt idx="347982">60</cx:pt>
          <cx:pt idx="347983">0</cx:pt>
          <cx:pt idx="347984">27</cx:pt>
          <cx:pt idx="347985">0</cx:pt>
          <cx:pt idx="347986">0</cx:pt>
          <cx:pt idx="347987">0</cx:pt>
          <cx:pt idx="347988">0</cx:pt>
          <cx:pt idx="347989">14</cx:pt>
          <cx:pt idx="347990">0</cx:pt>
          <cx:pt idx="347991">3</cx:pt>
          <cx:pt idx="347992">15</cx:pt>
          <cx:pt idx="347993">15</cx:pt>
          <cx:pt idx="347994">101</cx:pt>
          <cx:pt idx="347995">173</cx:pt>
          <cx:pt idx="347996">2</cx:pt>
          <cx:pt idx="347997">8</cx:pt>
          <cx:pt idx="347998">2</cx:pt>
          <cx:pt idx="347999">32</cx:pt>
          <cx:pt idx="348000">4</cx:pt>
          <cx:pt idx="348001">31</cx:pt>
          <cx:pt idx="348002">0</cx:pt>
          <cx:pt idx="348003">16</cx:pt>
          <cx:pt idx="348004">6</cx:pt>
          <cx:pt idx="348005">2</cx:pt>
          <cx:pt idx="348006">63</cx:pt>
          <cx:pt idx="348007">85</cx:pt>
          <cx:pt idx="348008">0</cx:pt>
          <cx:pt idx="348009">9</cx:pt>
          <cx:pt idx="348010">62</cx:pt>
          <cx:pt idx="348011">329</cx:pt>
          <cx:pt idx="348012">136</cx:pt>
          <cx:pt idx="348013">7</cx:pt>
          <cx:pt idx="348014">1</cx:pt>
          <cx:pt idx="348015">0</cx:pt>
          <cx:pt idx="348016">71</cx:pt>
          <cx:pt idx="348017">0</cx:pt>
          <cx:pt idx="348018">0</cx:pt>
          <cx:pt idx="348019">57</cx:pt>
          <cx:pt idx="348020">198</cx:pt>
          <cx:pt idx="348021">0</cx:pt>
          <cx:pt idx="348022">0</cx:pt>
          <cx:pt idx="348023">0</cx:pt>
          <cx:pt idx="348024">17</cx:pt>
          <cx:pt idx="348025">23</cx:pt>
          <cx:pt idx="348026">9</cx:pt>
          <cx:pt idx="348027">49</cx:pt>
          <cx:pt idx="348028">0</cx:pt>
          <cx:pt idx="348029">0</cx:pt>
          <cx:pt idx="348030">8</cx:pt>
          <cx:pt idx="348031">0</cx:pt>
          <cx:pt idx="348032">1</cx:pt>
          <cx:pt idx="348033">0</cx:pt>
          <cx:pt idx="348034">0</cx:pt>
          <cx:pt idx="348035">8</cx:pt>
          <cx:pt idx="348036">0</cx:pt>
          <cx:pt idx="348037">36</cx:pt>
          <cx:pt idx="348038">0</cx:pt>
          <cx:pt idx="348039">1</cx:pt>
          <cx:pt idx="348040">1</cx:pt>
          <cx:pt idx="348041">0</cx:pt>
          <cx:pt idx="348042">0</cx:pt>
          <cx:pt idx="348043">0</cx:pt>
          <cx:pt idx="348044">18</cx:pt>
          <cx:pt idx="348045">243</cx:pt>
          <cx:pt idx="348046">0</cx:pt>
          <cx:pt idx="348047">0</cx:pt>
          <cx:pt idx="348048">25</cx:pt>
          <cx:pt idx="348049">42</cx:pt>
          <cx:pt idx="348050">14</cx:pt>
          <cx:pt idx="348051">0</cx:pt>
          <cx:pt idx="348052">0</cx:pt>
          <cx:pt idx="348053">0</cx:pt>
          <cx:pt idx="348054">2</cx:pt>
          <cx:pt idx="348055">9</cx:pt>
          <cx:pt idx="348056">1</cx:pt>
          <cx:pt idx="348057">0</cx:pt>
          <cx:pt idx="348058">0</cx:pt>
          <cx:pt idx="348059">1</cx:pt>
          <cx:pt idx="348060">19</cx:pt>
          <cx:pt idx="348061">1</cx:pt>
          <cx:pt idx="348062">0</cx:pt>
          <cx:pt idx="348063">0</cx:pt>
          <cx:pt idx="348064">4</cx:pt>
          <cx:pt idx="348065">0</cx:pt>
          <cx:pt idx="348066">25</cx:pt>
          <cx:pt idx="348067">9</cx:pt>
          <cx:pt idx="348068">150</cx:pt>
          <cx:pt idx="348069">0</cx:pt>
          <cx:pt idx="348070">0</cx:pt>
          <cx:pt idx="348071">14</cx:pt>
          <cx:pt idx="348072">394</cx:pt>
          <cx:pt idx="348073">0</cx:pt>
          <cx:pt idx="348074">5</cx:pt>
          <cx:pt idx="348075">146</cx:pt>
          <cx:pt idx="348076">35</cx:pt>
          <cx:pt idx="348077">0</cx:pt>
          <cx:pt idx="348078">0</cx:pt>
          <cx:pt idx="348079">1</cx:pt>
          <cx:pt idx="348080">31</cx:pt>
          <cx:pt idx="348081">4</cx:pt>
          <cx:pt idx="348082">44</cx:pt>
          <cx:pt idx="348083">239</cx:pt>
          <cx:pt idx="348084">13</cx:pt>
          <cx:pt idx="348085">323</cx:pt>
          <cx:pt idx="348086">73</cx:pt>
          <cx:pt idx="348087">0</cx:pt>
          <cx:pt idx="348088">3</cx:pt>
          <cx:pt idx="348089">40</cx:pt>
          <cx:pt idx="348090">49</cx:pt>
          <cx:pt idx="348091">1</cx:pt>
          <cx:pt idx="348092">19</cx:pt>
          <cx:pt idx="348093">4</cx:pt>
          <cx:pt idx="348094">69</cx:pt>
          <cx:pt idx="348095">46</cx:pt>
          <cx:pt idx="348096">0</cx:pt>
          <cx:pt idx="348097">0</cx:pt>
          <cx:pt idx="348098">12</cx:pt>
          <cx:pt idx="348099">166</cx:pt>
          <cx:pt idx="348100">0</cx:pt>
          <cx:pt idx="348101">93</cx:pt>
          <cx:pt idx="348102">0</cx:pt>
          <cx:pt idx="348103">0</cx:pt>
          <cx:pt idx="348104">222</cx:pt>
          <cx:pt idx="348105">57</cx:pt>
          <cx:pt idx="348106">62</cx:pt>
          <cx:pt idx="348107">49</cx:pt>
          <cx:pt idx="348108">2</cx:pt>
          <cx:pt idx="348109">1</cx:pt>
          <cx:pt idx="348110">0</cx:pt>
          <cx:pt idx="348111">0</cx:pt>
          <cx:pt idx="348112">0</cx:pt>
          <cx:pt idx="348113">0</cx:pt>
          <cx:pt idx="348114">29</cx:pt>
          <cx:pt idx="348115">56</cx:pt>
          <cx:pt idx="348116">0</cx:pt>
          <cx:pt idx="348117">233</cx:pt>
          <cx:pt idx="348118">42</cx:pt>
          <cx:pt idx="348119">43</cx:pt>
          <cx:pt idx="348120">72</cx:pt>
          <cx:pt idx="348121">0</cx:pt>
          <cx:pt idx="348122">1</cx:pt>
          <cx:pt idx="348123">0</cx:pt>
          <cx:pt idx="348124">18</cx:pt>
          <cx:pt idx="348125">67</cx:pt>
          <cx:pt idx="348126">0</cx:pt>
          <cx:pt idx="348127">104</cx:pt>
          <cx:pt idx="348128">30</cx:pt>
          <cx:pt idx="348129">50</cx:pt>
          <cx:pt idx="348130">6</cx:pt>
          <cx:pt idx="348131">160</cx:pt>
          <cx:pt idx="348132">0</cx:pt>
          <cx:pt idx="348133">1</cx:pt>
          <cx:pt idx="348134">88</cx:pt>
          <cx:pt idx="348135">4</cx:pt>
          <cx:pt idx="348136">2</cx:pt>
          <cx:pt idx="348137">0</cx:pt>
          <cx:pt idx="348138">14</cx:pt>
          <cx:pt idx="348139">33</cx:pt>
          <cx:pt idx="348140">1</cx:pt>
          <cx:pt idx="348141">1</cx:pt>
          <cx:pt idx="348142">174</cx:pt>
          <cx:pt idx="348143">0</cx:pt>
          <cx:pt idx="348144">41</cx:pt>
          <cx:pt idx="348145">7</cx:pt>
          <cx:pt idx="348146">14</cx:pt>
          <cx:pt idx="348147">123</cx:pt>
          <cx:pt idx="348148">71</cx:pt>
          <cx:pt idx="348149">48</cx:pt>
          <cx:pt idx="348150">0</cx:pt>
          <cx:pt idx="348151">0</cx:pt>
          <cx:pt idx="348152">24</cx:pt>
          <cx:pt idx="348153">2</cx:pt>
          <cx:pt idx="348154">0</cx:pt>
          <cx:pt idx="348155">11</cx:pt>
          <cx:pt idx="348156">8</cx:pt>
          <cx:pt idx="348157">0</cx:pt>
          <cx:pt idx="348158">0</cx:pt>
          <cx:pt idx="348159">70</cx:pt>
          <cx:pt idx="348160">0</cx:pt>
          <cx:pt idx="348161">0</cx:pt>
          <cx:pt idx="348162">1</cx:pt>
          <cx:pt idx="348163">1</cx:pt>
          <cx:pt idx="348164">39</cx:pt>
          <cx:pt idx="348165">0</cx:pt>
          <cx:pt idx="348166">5</cx:pt>
          <cx:pt idx="348167">1</cx:pt>
          <cx:pt idx="348168">14</cx:pt>
          <cx:pt idx="348169">253</cx:pt>
          <cx:pt idx="348170">4</cx:pt>
          <cx:pt idx="348171">82</cx:pt>
          <cx:pt idx="348172">9</cx:pt>
          <cx:pt idx="348173">0</cx:pt>
          <cx:pt idx="348174">6</cx:pt>
          <cx:pt idx="348175">11</cx:pt>
          <cx:pt idx="348176">229</cx:pt>
          <cx:pt idx="348177">0</cx:pt>
          <cx:pt idx="348178">0</cx:pt>
          <cx:pt idx="348179">5</cx:pt>
          <cx:pt idx="348180">0</cx:pt>
          <cx:pt idx="348181">0</cx:pt>
          <cx:pt idx="348182">20</cx:pt>
          <cx:pt idx="348183">1</cx:pt>
          <cx:pt idx="348184">9</cx:pt>
          <cx:pt idx="348185">16</cx:pt>
          <cx:pt idx="348186">0</cx:pt>
          <cx:pt idx="348187">63</cx:pt>
          <cx:pt idx="348188">53</cx:pt>
          <cx:pt idx="348189">2</cx:pt>
          <cx:pt idx="348190">0</cx:pt>
          <cx:pt idx="348191">74</cx:pt>
          <cx:pt idx="348192">0</cx:pt>
          <cx:pt idx="348193">34</cx:pt>
          <cx:pt idx="348194">0</cx:pt>
          <cx:pt idx="348195">133</cx:pt>
          <cx:pt idx="348196">1</cx:pt>
          <cx:pt idx="348197">0</cx:pt>
          <cx:pt idx="348198">49</cx:pt>
          <cx:pt idx="348199">81</cx:pt>
          <cx:pt idx="348200">0</cx:pt>
          <cx:pt idx="348201">22</cx:pt>
          <cx:pt idx="348202">10</cx:pt>
          <cx:pt idx="348203">29</cx:pt>
          <cx:pt idx="348204">0</cx:pt>
          <cx:pt idx="348205">7</cx:pt>
          <cx:pt idx="348206">8</cx:pt>
          <cx:pt idx="348207">0</cx:pt>
          <cx:pt idx="348208">0</cx:pt>
          <cx:pt idx="348209">0</cx:pt>
          <cx:pt idx="348210">120</cx:pt>
          <cx:pt idx="348211">3</cx:pt>
          <cx:pt idx="348212">36</cx:pt>
          <cx:pt idx="348213">3</cx:pt>
          <cx:pt idx="348214">0</cx:pt>
          <cx:pt idx="348215">82</cx:pt>
          <cx:pt idx="348216">49</cx:pt>
          <cx:pt idx="348217">27</cx:pt>
          <cx:pt idx="348218">10</cx:pt>
          <cx:pt idx="348219">0</cx:pt>
          <cx:pt idx="348220">7</cx:pt>
          <cx:pt idx="348221">0</cx:pt>
          <cx:pt idx="348222">0</cx:pt>
          <cx:pt idx="348223">3</cx:pt>
          <cx:pt idx="348224">0</cx:pt>
          <cx:pt idx="348225">7</cx:pt>
          <cx:pt idx="348226">193</cx:pt>
          <cx:pt idx="348227">0</cx:pt>
          <cx:pt idx="348228">0</cx:pt>
          <cx:pt idx="348229">0</cx:pt>
          <cx:pt idx="348230">1</cx:pt>
          <cx:pt idx="348231">2</cx:pt>
          <cx:pt idx="348232">1</cx:pt>
          <cx:pt idx="348233">0</cx:pt>
          <cx:pt idx="348234">140</cx:pt>
          <cx:pt idx="348235">1</cx:pt>
          <cx:pt idx="348236">33</cx:pt>
          <cx:pt idx="348237">49</cx:pt>
          <cx:pt idx="348238">2</cx:pt>
          <cx:pt idx="348239">30</cx:pt>
          <cx:pt idx="348240">0</cx:pt>
          <cx:pt idx="348241">0</cx:pt>
          <cx:pt idx="348242">1</cx:pt>
          <cx:pt idx="348243">5</cx:pt>
          <cx:pt idx="348244">314</cx:pt>
          <cx:pt idx="348245">12</cx:pt>
          <cx:pt idx="348246">2</cx:pt>
          <cx:pt idx="348247">3</cx:pt>
          <cx:pt idx="348248">1</cx:pt>
          <cx:pt idx="348249">1</cx:pt>
          <cx:pt idx="348250">56</cx:pt>
          <cx:pt idx="348251">0</cx:pt>
          <cx:pt idx="348252">75</cx:pt>
          <cx:pt idx="348253">88</cx:pt>
          <cx:pt idx="348254">13</cx:pt>
          <cx:pt idx="348255">251</cx:pt>
          <cx:pt idx="348256">9</cx:pt>
          <cx:pt idx="348257">20</cx:pt>
          <cx:pt idx="348258">61</cx:pt>
          <cx:pt idx="348259">92</cx:pt>
          <cx:pt idx="348260">1</cx:pt>
          <cx:pt idx="348261">2</cx:pt>
          <cx:pt idx="348262">0</cx:pt>
          <cx:pt idx="348263">20</cx:pt>
          <cx:pt idx="348264">0</cx:pt>
          <cx:pt idx="348265">15</cx:pt>
          <cx:pt idx="348266">10</cx:pt>
          <cx:pt idx="348267">1</cx:pt>
          <cx:pt idx="348268">0</cx:pt>
          <cx:pt idx="348269">0</cx:pt>
          <cx:pt idx="348270">34</cx:pt>
          <cx:pt idx="348271">85</cx:pt>
          <cx:pt idx="348272">82</cx:pt>
          <cx:pt idx="348273">2</cx:pt>
          <cx:pt idx="348274">0</cx:pt>
          <cx:pt idx="348275">30</cx:pt>
          <cx:pt idx="348276">254</cx:pt>
          <cx:pt idx="348277">17</cx:pt>
          <cx:pt idx="348278">225</cx:pt>
          <cx:pt idx="348279">70</cx:pt>
          <cx:pt idx="348280">108</cx:pt>
          <cx:pt idx="348281">2</cx:pt>
          <cx:pt idx="348282">0</cx:pt>
          <cx:pt idx="348283">0</cx:pt>
          <cx:pt idx="348284">0</cx:pt>
          <cx:pt idx="348285">35</cx:pt>
          <cx:pt idx="348286">15</cx:pt>
          <cx:pt idx="348287">217</cx:pt>
          <cx:pt idx="348288">2</cx:pt>
          <cx:pt idx="348289">8</cx:pt>
          <cx:pt idx="348290">99</cx:pt>
          <cx:pt idx="348291">5</cx:pt>
          <cx:pt idx="348292">4</cx:pt>
          <cx:pt idx="348293">0</cx:pt>
          <cx:pt idx="348294">85</cx:pt>
          <cx:pt idx="348295">106</cx:pt>
          <cx:pt idx="348296">195</cx:pt>
          <cx:pt idx="348297">723</cx:pt>
          <cx:pt idx="348298">97</cx:pt>
          <cx:pt idx="348299">120</cx:pt>
          <cx:pt idx="348300">0</cx:pt>
          <cx:pt idx="348301">75</cx:pt>
          <cx:pt idx="348302">1</cx:pt>
          <cx:pt idx="348303">4</cx:pt>
          <cx:pt idx="348304">85</cx:pt>
          <cx:pt idx="348305">2</cx:pt>
          <cx:pt idx="348306">0</cx:pt>
          <cx:pt idx="348307">1</cx:pt>
          <cx:pt idx="348308">246</cx:pt>
          <cx:pt idx="348309">94</cx:pt>
          <cx:pt idx="348310">37</cx:pt>
          <cx:pt idx="348311">2</cx:pt>
          <cx:pt idx="348312">2</cx:pt>
          <cx:pt idx="348313">11</cx:pt>
          <cx:pt idx="348314">7</cx:pt>
          <cx:pt idx="348315">23</cx:pt>
          <cx:pt idx="348316">29</cx:pt>
          <cx:pt idx="348317">31</cx:pt>
          <cx:pt idx="348318">2</cx:pt>
          <cx:pt idx="348319">199</cx:pt>
          <cx:pt idx="348320">222</cx:pt>
          <cx:pt idx="348321">0</cx:pt>
          <cx:pt idx="348322">0</cx:pt>
          <cx:pt idx="348323">23</cx:pt>
          <cx:pt idx="348324">2</cx:pt>
          <cx:pt idx="348325">13</cx:pt>
          <cx:pt idx="348326">71</cx:pt>
          <cx:pt idx="348327">7</cx:pt>
          <cx:pt idx="348328">14</cx:pt>
          <cx:pt idx="348329">622</cx:pt>
          <cx:pt idx="348330">197</cx:pt>
          <cx:pt idx="348331">13</cx:pt>
          <cx:pt idx="348332">4</cx:pt>
          <cx:pt idx="348333">2</cx:pt>
          <cx:pt idx="348334">10</cx:pt>
          <cx:pt idx="348335">6</cx:pt>
          <cx:pt idx="348336">1</cx:pt>
          <cx:pt idx="348337">17</cx:pt>
          <cx:pt idx="348338">12</cx:pt>
          <cx:pt idx="348339">29</cx:pt>
          <cx:pt idx="348340">27</cx:pt>
          <cx:pt idx="348341">0</cx:pt>
          <cx:pt idx="348342">35</cx:pt>
          <cx:pt idx="348343">468</cx:pt>
          <cx:pt idx="348344">0</cx:pt>
          <cx:pt idx="348345">303</cx:pt>
          <cx:pt idx="348346">205</cx:pt>
          <cx:pt idx="348347">10</cx:pt>
          <cx:pt idx="348348">2</cx:pt>
          <cx:pt idx="348349">0</cx:pt>
          <cx:pt idx="348350">68</cx:pt>
          <cx:pt idx="348351">0</cx:pt>
          <cx:pt idx="348352">0</cx:pt>
          <cx:pt idx="348353">12</cx:pt>
          <cx:pt idx="348354">139</cx:pt>
          <cx:pt idx="348355">95</cx:pt>
          <cx:pt idx="348356">21</cx:pt>
          <cx:pt idx="348357">213</cx:pt>
          <cx:pt idx="348358">217</cx:pt>
          <cx:pt idx="348359">88</cx:pt>
          <cx:pt idx="348360">1</cx:pt>
          <cx:pt idx="348361">0</cx:pt>
          <cx:pt idx="348362">91</cx:pt>
          <cx:pt idx="348363">0</cx:pt>
          <cx:pt idx="348364">47</cx:pt>
          <cx:pt idx="348365">0</cx:pt>
          <cx:pt idx="348366">0</cx:pt>
          <cx:pt idx="348367">2</cx:pt>
          <cx:pt idx="348368">152</cx:pt>
          <cx:pt idx="348369">0</cx:pt>
          <cx:pt idx="348370">0</cx:pt>
          <cx:pt idx="348371">0</cx:pt>
          <cx:pt idx="348372">0</cx:pt>
          <cx:pt idx="348373">0</cx:pt>
          <cx:pt idx="348374">89</cx:pt>
          <cx:pt idx="348375">6</cx:pt>
          <cx:pt idx="348376">0</cx:pt>
          <cx:pt idx="348377">12</cx:pt>
          <cx:pt idx="348378">2</cx:pt>
          <cx:pt idx="348379">0</cx:pt>
          <cx:pt idx="348380">0</cx:pt>
          <cx:pt idx="348381">1</cx:pt>
          <cx:pt idx="348382">11</cx:pt>
          <cx:pt idx="348383">5</cx:pt>
          <cx:pt idx="348384">0</cx:pt>
          <cx:pt idx="348385">12</cx:pt>
          <cx:pt idx="348386">3</cx:pt>
          <cx:pt idx="348387">31</cx:pt>
          <cx:pt idx="348388">0</cx:pt>
          <cx:pt idx="348389">0</cx:pt>
          <cx:pt idx="348390">0</cx:pt>
          <cx:pt idx="348391">0</cx:pt>
          <cx:pt idx="348392">28</cx:pt>
          <cx:pt idx="348393">0</cx:pt>
          <cx:pt idx="348394">9</cx:pt>
          <cx:pt idx="348395">0</cx:pt>
          <cx:pt idx="348396">0</cx:pt>
          <cx:pt idx="348397">51</cx:pt>
          <cx:pt idx="348398">6</cx:pt>
          <cx:pt idx="348399">121</cx:pt>
          <cx:pt idx="348400">0</cx:pt>
          <cx:pt idx="348401">3</cx:pt>
          <cx:pt idx="348402">21</cx:pt>
          <cx:pt idx="348403">27</cx:pt>
          <cx:pt idx="348404">358</cx:pt>
          <cx:pt idx="348405">221</cx:pt>
          <cx:pt idx="348406">0</cx:pt>
          <cx:pt idx="348407">1</cx:pt>
          <cx:pt idx="348408">8</cx:pt>
          <cx:pt idx="348409">6</cx:pt>
          <cx:pt idx="348410">20</cx:pt>
          <cx:pt idx="348411">26</cx:pt>
          <cx:pt idx="348412">6</cx:pt>
          <cx:pt idx="348413">0</cx:pt>
          <cx:pt idx="348414">1</cx:pt>
          <cx:pt idx="348415">1</cx:pt>
          <cx:pt idx="348416">1</cx:pt>
          <cx:pt idx="348417">303</cx:pt>
          <cx:pt idx="348418">122</cx:pt>
          <cx:pt idx="348419">54</cx:pt>
          <cx:pt idx="348420">65</cx:pt>
          <cx:pt idx="348421">18</cx:pt>
          <cx:pt idx="348422">2</cx:pt>
          <cx:pt idx="348423">1</cx:pt>
          <cx:pt idx="348424">87</cx:pt>
          <cx:pt idx="348425">4</cx:pt>
          <cx:pt idx="348426">0</cx:pt>
          <cx:pt idx="348427">0</cx:pt>
          <cx:pt idx="348428">6</cx:pt>
          <cx:pt idx="348429">3</cx:pt>
          <cx:pt idx="348430">26</cx:pt>
          <cx:pt idx="348431">0</cx:pt>
          <cx:pt idx="348432">10</cx:pt>
          <cx:pt idx="348433">73</cx:pt>
          <cx:pt idx="348434">36</cx:pt>
          <cx:pt idx="348435">67</cx:pt>
          <cx:pt idx="348436">0</cx:pt>
          <cx:pt idx="348437">1</cx:pt>
          <cx:pt idx="348438">0</cx:pt>
          <cx:pt idx="348439">16</cx:pt>
          <cx:pt idx="348440">1</cx:pt>
          <cx:pt idx="348441">2</cx:pt>
          <cx:pt idx="348442">1</cx:pt>
          <cx:pt idx="348443">5</cx:pt>
          <cx:pt idx="348444">0</cx:pt>
          <cx:pt idx="348445">5</cx:pt>
          <cx:pt idx="348446">0</cx:pt>
          <cx:pt idx="348447">4</cx:pt>
          <cx:pt idx="348448">42</cx:pt>
          <cx:pt idx="348449">7</cx:pt>
          <cx:pt idx="348450">0</cx:pt>
          <cx:pt idx="348451">5</cx:pt>
          <cx:pt idx="348452">1</cx:pt>
          <cx:pt idx="348453">64</cx:pt>
          <cx:pt idx="348454">0</cx:pt>
          <cx:pt idx="348455">0</cx:pt>
          <cx:pt idx="348456">8</cx:pt>
          <cx:pt idx="348457">140</cx:pt>
          <cx:pt idx="348458">41</cx:pt>
          <cx:pt idx="348459">34</cx:pt>
          <cx:pt idx="348460">32</cx:pt>
          <cx:pt idx="348461">74</cx:pt>
          <cx:pt idx="348462">1</cx:pt>
          <cx:pt idx="348463">0</cx:pt>
          <cx:pt idx="348464">32</cx:pt>
          <cx:pt idx="348465">340</cx:pt>
          <cx:pt idx="348466">63</cx:pt>
          <cx:pt idx="348467">0</cx:pt>
          <cx:pt idx="348468">4</cx:pt>
          <cx:pt idx="348469">4</cx:pt>
          <cx:pt idx="348470">21</cx:pt>
          <cx:pt idx="348471">0</cx:pt>
          <cx:pt idx="348472">3</cx:pt>
          <cx:pt idx="348473">6</cx:pt>
          <cx:pt idx="348474">498</cx:pt>
          <cx:pt idx="348475">41</cx:pt>
          <cx:pt idx="348476">0</cx:pt>
          <cx:pt idx="348477">0</cx:pt>
          <cx:pt idx="348478">0</cx:pt>
          <cx:pt idx="348479">1</cx:pt>
          <cx:pt idx="348480">0</cx:pt>
          <cx:pt idx="348481">0</cx:pt>
          <cx:pt idx="348482">109</cx:pt>
          <cx:pt idx="348483">0</cx:pt>
          <cx:pt idx="348484">24</cx:pt>
          <cx:pt idx="348485">23</cx:pt>
          <cx:pt idx="348486">0</cx:pt>
          <cx:pt idx="348487">186</cx:pt>
          <cx:pt idx="348488">420</cx:pt>
          <cx:pt idx="348489">374</cx:pt>
          <cx:pt idx="348490">22</cx:pt>
          <cx:pt idx="348491">64</cx:pt>
          <cx:pt idx="348492">15</cx:pt>
          <cx:pt idx="348493">63</cx:pt>
          <cx:pt idx="348494">49</cx:pt>
          <cx:pt idx="348495">310</cx:pt>
          <cx:pt idx="348496">1</cx:pt>
          <cx:pt idx="348497">1</cx:pt>
          <cx:pt idx="348498">0</cx:pt>
          <cx:pt idx="348499">10</cx:pt>
          <cx:pt idx="348500">1</cx:pt>
          <cx:pt idx="348501">1</cx:pt>
          <cx:pt idx="348502">19</cx:pt>
          <cx:pt idx="348503">28</cx:pt>
          <cx:pt idx="348504">3</cx:pt>
          <cx:pt idx="348505">21</cx:pt>
          <cx:pt idx="348506">9</cx:pt>
          <cx:pt idx="348507">10</cx:pt>
          <cx:pt idx="348508">3</cx:pt>
          <cx:pt idx="348509">126</cx:pt>
          <cx:pt idx="348510">4</cx:pt>
          <cx:pt idx="348511">10</cx:pt>
          <cx:pt idx="348512">518</cx:pt>
          <cx:pt idx="348513">115</cx:pt>
          <cx:pt idx="348514">22</cx:pt>
          <cx:pt idx="348515">0</cx:pt>
          <cx:pt idx="348516">105</cx:pt>
          <cx:pt idx="348517">2</cx:pt>
          <cx:pt idx="348518">8</cx:pt>
          <cx:pt idx="348519">7</cx:pt>
          <cx:pt idx="348520">0</cx:pt>
          <cx:pt idx="348521">11</cx:pt>
          <cx:pt idx="348522">0</cx:pt>
          <cx:pt idx="348523">1</cx:pt>
          <cx:pt idx="348524">1</cx:pt>
          <cx:pt idx="348525">5</cx:pt>
          <cx:pt idx="348526">4</cx:pt>
          <cx:pt idx="348527">0</cx:pt>
          <cx:pt idx="348528">15</cx:pt>
          <cx:pt idx="348529">0</cx:pt>
          <cx:pt idx="348530">0</cx:pt>
          <cx:pt idx="348531">15</cx:pt>
          <cx:pt idx="348532">1</cx:pt>
          <cx:pt idx="348533">112</cx:pt>
          <cx:pt idx="348534">69</cx:pt>
          <cx:pt idx="348535">0</cx:pt>
          <cx:pt idx="348536">4</cx:pt>
          <cx:pt idx="348537">133</cx:pt>
          <cx:pt idx="348538">0</cx:pt>
          <cx:pt idx="348539">589</cx:pt>
          <cx:pt idx="348540">0</cx:pt>
          <cx:pt idx="348541">70</cx:pt>
          <cx:pt idx="348542">125</cx:pt>
          <cx:pt idx="348543">119</cx:pt>
          <cx:pt idx="348544">35</cx:pt>
          <cx:pt idx="348545">19</cx:pt>
          <cx:pt idx="348546">14</cx:pt>
          <cx:pt idx="348547">95</cx:pt>
          <cx:pt idx="348548">1</cx:pt>
          <cx:pt idx="348549">0</cx:pt>
          <cx:pt idx="348550">107</cx:pt>
          <cx:pt idx="348551">1</cx:pt>
          <cx:pt idx="348552">0</cx:pt>
          <cx:pt idx="348553">11</cx:pt>
          <cx:pt idx="348554">13</cx:pt>
          <cx:pt idx="348555">3</cx:pt>
          <cx:pt idx="348556">54</cx:pt>
          <cx:pt idx="348557">27</cx:pt>
          <cx:pt idx="348558">201</cx:pt>
          <cx:pt idx="348559">0</cx:pt>
          <cx:pt idx="348560">7</cx:pt>
          <cx:pt idx="348561">1</cx:pt>
          <cx:pt idx="348562">13</cx:pt>
          <cx:pt idx="348563">8</cx:pt>
          <cx:pt idx="348564">0</cx:pt>
          <cx:pt idx="348565">2</cx:pt>
          <cx:pt idx="348566">78</cx:pt>
          <cx:pt idx="348567">4</cx:pt>
          <cx:pt idx="348568">5</cx:pt>
          <cx:pt idx="348569">0</cx:pt>
          <cx:pt idx="348570">1</cx:pt>
          <cx:pt idx="348571">11</cx:pt>
          <cx:pt idx="348572">106</cx:pt>
          <cx:pt idx="348573">70</cx:pt>
          <cx:pt idx="348574">27</cx:pt>
          <cx:pt idx="348575">3</cx:pt>
          <cx:pt idx="348576">0</cx:pt>
          <cx:pt idx="348577">14</cx:pt>
          <cx:pt idx="348578">123</cx:pt>
          <cx:pt idx="348579">0</cx:pt>
          <cx:pt idx="348580">154</cx:pt>
          <cx:pt idx="348581">0</cx:pt>
          <cx:pt idx="348582">0</cx:pt>
          <cx:pt idx="348583">0</cx:pt>
          <cx:pt idx="348584">0</cx:pt>
          <cx:pt idx="348585">49</cx:pt>
          <cx:pt idx="348586">19</cx:pt>
          <cx:pt idx="348587">0</cx:pt>
          <cx:pt idx="348588">0</cx:pt>
          <cx:pt idx="348589">110</cx:pt>
          <cx:pt idx="348590">24</cx:pt>
          <cx:pt idx="348591">0</cx:pt>
          <cx:pt idx="348592">14</cx:pt>
          <cx:pt idx="348593">0</cx:pt>
          <cx:pt idx="348594">27</cx:pt>
          <cx:pt idx="348595">10</cx:pt>
          <cx:pt idx="348596">7</cx:pt>
          <cx:pt idx="348597">19</cx:pt>
          <cx:pt idx="348598">1</cx:pt>
          <cx:pt idx="348599">1</cx:pt>
          <cx:pt idx="348600">1</cx:pt>
          <cx:pt idx="348601">10</cx:pt>
          <cx:pt idx="348602">4</cx:pt>
          <cx:pt idx="348603">9</cx:pt>
          <cx:pt idx="348604">427</cx:pt>
          <cx:pt idx="348605">0</cx:pt>
          <cx:pt idx="348606">2</cx:pt>
          <cx:pt idx="348607">70</cx:pt>
          <cx:pt idx="348608">7</cx:pt>
          <cx:pt idx="348609">1</cx:pt>
          <cx:pt idx="348610">30</cx:pt>
          <cx:pt idx="348611">72</cx:pt>
          <cx:pt idx="348612">3</cx:pt>
          <cx:pt idx="348613">10</cx:pt>
          <cx:pt idx="348614">1</cx:pt>
          <cx:pt idx="348615">1</cx:pt>
          <cx:pt idx="348616">84</cx:pt>
          <cx:pt idx="348617">52</cx:pt>
          <cx:pt idx="348618">8</cx:pt>
          <cx:pt idx="348619">0</cx:pt>
          <cx:pt idx="348620">0</cx:pt>
          <cx:pt idx="348621">0</cx:pt>
          <cx:pt idx="348622">1</cx:pt>
          <cx:pt idx="348623">0</cx:pt>
          <cx:pt idx="348624">138</cx:pt>
          <cx:pt idx="348625">0</cx:pt>
          <cx:pt idx="348626">91</cx:pt>
          <cx:pt idx="348627">371</cx:pt>
          <cx:pt idx="348628">35</cx:pt>
          <cx:pt idx="348629">64</cx:pt>
          <cx:pt idx="348630">35</cx:pt>
          <cx:pt idx="348631">0</cx:pt>
          <cx:pt idx="348632">93</cx:pt>
          <cx:pt idx="348633">0</cx:pt>
          <cx:pt idx="348634">9</cx:pt>
          <cx:pt idx="348635">9</cx:pt>
          <cx:pt idx="348636">1</cx:pt>
          <cx:pt idx="348637">7</cx:pt>
          <cx:pt idx="348638">0</cx:pt>
          <cx:pt idx="348639">21</cx:pt>
          <cx:pt idx="348640">118</cx:pt>
          <cx:pt idx="348641">79</cx:pt>
          <cx:pt idx="348642">32</cx:pt>
          <cx:pt idx="348643">1</cx:pt>
          <cx:pt idx="348644">1</cx:pt>
          <cx:pt idx="348645">0</cx:pt>
          <cx:pt idx="348646">0</cx:pt>
          <cx:pt idx="348647">29</cx:pt>
          <cx:pt idx="348648">1</cx:pt>
          <cx:pt idx="348649">15</cx:pt>
          <cx:pt idx="348650">1</cx:pt>
          <cx:pt idx="348651">0</cx:pt>
          <cx:pt idx="348652">4</cx:pt>
          <cx:pt idx="348653">7</cx:pt>
          <cx:pt idx="348654">41</cx:pt>
          <cx:pt idx="348655">0</cx:pt>
          <cx:pt idx="348656">0</cx:pt>
          <cx:pt idx="348657">116</cx:pt>
          <cx:pt idx="348658">3</cx:pt>
          <cx:pt idx="348659">1</cx:pt>
          <cx:pt idx="348660">0</cx:pt>
          <cx:pt idx="348661">0</cx:pt>
          <cx:pt idx="348662">2</cx:pt>
          <cx:pt idx="348663">12</cx:pt>
          <cx:pt idx="348664">0</cx:pt>
          <cx:pt idx="348665">0</cx:pt>
          <cx:pt idx="348666">2</cx:pt>
          <cx:pt idx="348667">1</cx:pt>
          <cx:pt idx="348668">481</cx:pt>
          <cx:pt idx="348669">0</cx:pt>
          <cx:pt idx="348670">0</cx:pt>
          <cx:pt idx="348671">0</cx:pt>
          <cx:pt idx="348672">0</cx:pt>
          <cx:pt idx="348673">148</cx:pt>
          <cx:pt idx="348674">0</cx:pt>
          <cx:pt idx="348675">18</cx:pt>
          <cx:pt idx="348676">13</cx:pt>
          <cx:pt idx="348677">737</cx:pt>
          <cx:pt idx="348678">34</cx:pt>
          <cx:pt idx="348679">104</cx:pt>
          <cx:pt idx="348680">34</cx:pt>
          <cx:pt idx="348681">0</cx:pt>
          <cx:pt idx="348682">92</cx:pt>
          <cx:pt idx="348683">0</cx:pt>
          <cx:pt idx="348684">30</cx:pt>
          <cx:pt idx="348685">0</cx:pt>
          <cx:pt idx="348686">0</cx:pt>
          <cx:pt idx="348687">3</cx:pt>
          <cx:pt idx="348688">337</cx:pt>
          <cx:pt idx="348689">6</cx:pt>
          <cx:pt idx="348690">245</cx:pt>
          <cx:pt idx="348691">247</cx:pt>
          <cx:pt idx="348692">278</cx:pt>
          <cx:pt idx="348693">228</cx:pt>
          <cx:pt idx="348694">3</cx:pt>
          <cx:pt idx="348695">0</cx:pt>
          <cx:pt idx="348696">5</cx:pt>
          <cx:pt idx="348697">0</cx:pt>
          <cx:pt idx="348698">0</cx:pt>
          <cx:pt idx="348699">2</cx:pt>
          <cx:pt idx="348700">55</cx:pt>
          <cx:pt idx="348701">1</cx:pt>
          <cx:pt idx="348702">3</cx:pt>
          <cx:pt idx="348703">22</cx:pt>
          <cx:pt idx="348704">12</cx:pt>
          <cx:pt idx="348705">25</cx:pt>
          <cx:pt idx="348706">0</cx:pt>
          <cx:pt idx="348707">0</cx:pt>
          <cx:pt idx="348708">6</cx:pt>
          <cx:pt idx="348709">0</cx:pt>
          <cx:pt idx="348710">0</cx:pt>
          <cx:pt idx="348711">0</cx:pt>
          <cx:pt idx="348712">2</cx:pt>
          <cx:pt idx="348713">0</cx:pt>
          <cx:pt idx="348714">0</cx:pt>
          <cx:pt idx="348715">86</cx:pt>
          <cx:pt idx="348716">4</cx:pt>
          <cx:pt idx="348717">10</cx:pt>
          <cx:pt idx="348718">10</cx:pt>
          <cx:pt idx="348719">1</cx:pt>
          <cx:pt idx="348720">151</cx:pt>
          <cx:pt idx="348721">0</cx:pt>
          <cx:pt idx="348722">4</cx:pt>
          <cx:pt idx="348723">22</cx:pt>
          <cx:pt idx="348724">1</cx:pt>
          <cx:pt idx="348725">20</cx:pt>
          <cx:pt idx="348726">128</cx:pt>
          <cx:pt idx="348727">0</cx:pt>
          <cx:pt idx="348728">51</cx:pt>
          <cx:pt idx="348729">60</cx:pt>
          <cx:pt idx="348730">117</cx:pt>
          <cx:pt idx="348731">49</cx:pt>
          <cx:pt idx="348732">105</cx:pt>
          <cx:pt idx="348733">36</cx:pt>
          <cx:pt idx="348734">48</cx:pt>
          <cx:pt idx="348735">9</cx:pt>
          <cx:pt idx="348736">0</cx:pt>
          <cx:pt idx="348737">31</cx:pt>
          <cx:pt idx="348738">11</cx:pt>
          <cx:pt idx="348739">0</cx:pt>
          <cx:pt idx="348740">0</cx:pt>
          <cx:pt idx="348741">1</cx:pt>
          <cx:pt idx="348742">23</cx:pt>
          <cx:pt idx="348743">0</cx:pt>
          <cx:pt idx="348744">63</cx:pt>
          <cx:pt idx="348745">1</cx:pt>
          <cx:pt idx="348746">0</cx:pt>
          <cx:pt idx="348747">2</cx:pt>
          <cx:pt idx="348748">0</cx:pt>
          <cx:pt idx="348749">15</cx:pt>
          <cx:pt idx="348750">13</cx:pt>
          <cx:pt idx="348751">1</cx:pt>
          <cx:pt idx="348752">0</cx:pt>
          <cx:pt idx="348753">19</cx:pt>
          <cx:pt idx="348754">30</cx:pt>
          <cx:pt idx="348755">33</cx:pt>
          <cx:pt idx="348756">0</cx:pt>
          <cx:pt idx="348757">0</cx:pt>
          <cx:pt idx="348758">6</cx:pt>
          <cx:pt idx="348759">117</cx:pt>
          <cx:pt idx="348760">0</cx:pt>
          <cx:pt idx="348761">0</cx:pt>
          <cx:pt idx="348762">0</cx:pt>
          <cx:pt idx="348763">239</cx:pt>
          <cx:pt idx="348764">76</cx:pt>
          <cx:pt idx="348765">4</cx:pt>
          <cx:pt idx="348766">5</cx:pt>
          <cx:pt idx="348767">6</cx:pt>
          <cx:pt idx="348768">13</cx:pt>
          <cx:pt idx="348769">17</cx:pt>
          <cx:pt idx="348770">437</cx:pt>
          <cx:pt idx="348771">390</cx:pt>
          <cx:pt idx="348772">21</cx:pt>
          <cx:pt idx="348773">11</cx:pt>
          <cx:pt idx="348774">27</cx:pt>
          <cx:pt idx="348775">19</cx:pt>
          <cx:pt idx="348776">70</cx:pt>
          <cx:pt idx="348777">1</cx:pt>
          <cx:pt idx="348778">0</cx:pt>
          <cx:pt idx="348779">0</cx:pt>
          <cx:pt idx="348780">0</cx:pt>
          <cx:pt idx="348781">100</cx:pt>
          <cx:pt idx="348782">0</cx:pt>
          <cx:pt idx="348783">4</cx:pt>
          <cx:pt idx="348784">4</cx:pt>
          <cx:pt idx="348785">0</cx:pt>
          <cx:pt idx="348786">0</cx:pt>
          <cx:pt idx="348787">0</cx:pt>
          <cx:pt idx="348788">0</cx:pt>
          <cx:pt idx="348789">0</cx:pt>
          <cx:pt idx="348790">30</cx:pt>
          <cx:pt idx="348791">1</cx:pt>
          <cx:pt idx="348792">1</cx:pt>
          <cx:pt idx="348793">60</cx:pt>
          <cx:pt idx="348794">53</cx:pt>
          <cx:pt idx="348795">0</cx:pt>
          <cx:pt idx="348796">50</cx:pt>
          <cx:pt idx="348797">77</cx:pt>
          <cx:pt idx="348798">7</cx:pt>
          <cx:pt idx="348799">26</cx:pt>
          <cx:pt idx="348800">0</cx:pt>
          <cx:pt idx="348801">0</cx:pt>
          <cx:pt idx="348802">26</cx:pt>
          <cx:pt idx="348803">35</cx:pt>
          <cx:pt idx="348804">0</cx:pt>
          <cx:pt idx="348805">18</cx:pt>
          <cx:pt idx="348806">91</cx:pt>
          <cx:pt idx="348807">1</cx:pt>
          <cx:pt idx="348808">12</cx:pt>
          <cx:pt idx="348809">414</cx:pt>
          <cx:pt idx="348810">0</cx:pt>
          <cx:pt idx="348811">3</cx:pt>
          <cx:pt idx="348812">1</cx:pt>
          <cx:pt idx="348813">0</cx:pt>
          <cx:pt idx="348814">0</cx:pt>
          <cx:pt idx="348815">33</cx:pt>
          <cx:pt idx="348816">1</cx:pt>
          <cx:pt idx="348817">90</cx:pt>
          <cx:pt idx="348818">24</cx:pt>
          <cx:pt idx="348819">96</cx:pt>
          <cx:pt idx="348820">0</cx:pt>
          <cx:pt idx="348821">2</cx:pt>
          <cx:pt idx="348822">3</cx:pt>
          <cx:pt idx="348823">16</cx:pt>
          <cx:pt idx="348824">0</cx:pt>
          <cx:pt idx="348825">0</cx:pt>
          <cx:pt idx="348826">0</cx:pt>
          <cx:pt idx="348827">36</cx:pt>
          <cx:pt idx="348828">294</cx:pt>
          <cx:pt idx="348829">89</cx:pt>
          <cx:pt idx="348830">24</cx:pt>
          <cx:pt idx="348831">97</cx:pt>
          <cx:pt idx="348832">43</cx:pt>
          <cx:pt idx="348833">77</cx:pt>
          <cx:pt idx="348834">4</cx:pt>
          <cx:pt idx="348835">0</cx:pt>
          <cx:pt idx="348836">3</cx:pt>
          <cx:pt idx="348837">2</cx:pt>
          <cx:pt idx="348838">8</cx:pt>
          <cx:pt idx="348839">9</cx:pt>
          <cx:pt idx="348840">13</cx:pt>
          <cx:pt idx="348841">4</cx:pt>
          <cx:pt idx="348842">71</cx:pt>
          <cx:pt idx="348843">0</cx:pt>
          <cx:pt idx="348844">92</cx:pt>
          <cx:pt idx="348845">0</cx:pt>
          <cx:pt idx="348846">9</cx:pt>
          <cx:pt idx="348847">0</cx:pt>
          <cx:pt idx="348848">1</cx:pt>
          <cx:pt idx="348849">5</cx:pt>
          <cx:pt idx="348850">15</cx:pt>
          <cx:pt idx="348851">1</cx:pt>
          <cx:pt idx="348852">0</cx:pt>
          <cx:pt idx="348853">5</cx:pt>
          <cx:pt idx="348854">2</cx:pt>
          <cx:pt idx="348855">10</cx:pt>
          <cx:pt idx="348856">67</cx:pt>
          <cx:pt idx="348857">0</cx:pt>
          <cx:pt idx="348858">12</cx:pt>
          <cx:pt idx="348859">13</cx:pt>
          <cx:pt idx="348860">23</cx:pt>
          <cx:pt idx="348861">0</cx:pt>
          <cx:pt idx="348862">29</cx:pt>
          <cx:pt idx="348863">75</cx:pt>
          <cx:pt idx="348864">1</cx:pt>
          <cx:pt idx="348865">79</cx:pt>
          <cx:pt idx="348866">22</cx:pt>
          <cx:pt idx="348867">56</cx:pt>
          <cx:pt idx="348868">0</cx:pt>
          <cx:pt idx="348869">216</cx:pt>
          <cx:pt idx="348870">70</cx:pt>
          <cx:pt idx="348871">0</cx:pt>
          <cx:pt idx="348872">3</cx:pt>
          <cx:pt idx="348873">23</cx:pt>
          <cx:pt idx="348874">73</cx:pt>
          <cx:pt idx="348875">13</cx:pt>
          <cx:pt idx="348876">0</cx:pt>
          <cx:pt idx="348877">21</cx:pt>
          <cx:pt idx="348878">371</cx:pt>
          <cx:pt idx="348879">28</cx:pt>
          <cx:pt idx="348880">142</cx:pt>
          <cx:pt idx="348881">3</cx:pt>
          <cx:pt idx="348882">1</cx:pt>
          <cx:pt idx="348883">25</cx:pt>
          <cx:pt idx="348884">77</cx:pt>
          <cx:pt idx="348885">1</cx:pt>
          <cx:pt idx="348886">50</cx:pt>
          <cx:pt idx="348887">0</cx:pt>
          <cx:pt idx="348888">50</cx:pt>
          <cx:pt idx="348889">0</cx:pt>
          <cx:pt idx="348890">0</cx:pt>
          <cx:pt idx="348891">59</cx:pt>
          <cx:pt idx="348892">13</cx:pt>
          <cx:pt idx="348893">3</cx:pt>
          <cx:pt idx="348894">51</cx:pt>
          <cx:pt idx="348895">0</cx:pt>
          <cx:pt idx="348896">0</cx:pt>
          <cx:pt idx="348897">0</cx:pt>
          <cx:pt idx="348898">0</cx:pt>
          <cx:pt idx="348899">0</cx:pt>
          <cx:pt idx="348900">0</cx:pt>
          <cx:pt idx="348901">0</cx:pt>
          <cx:pt idx="348902">0</cx:pt>
          <cx:pt idx="348903">0</cx:pt>
          <cx:pt idx="348904">1</cx:pt>
          <cx:pt idx="348905">0</cx:pt>
          <cx:pt idx="348906">0</cx:pt>
          <cx:pt idx="348907">10</cx:pt>
          <cx:pt idx="348908">0</cx:pt>
          <cx:pt idx="348909">12</cx:pt>
          <cx:pt idx="348910">63</cx:pt>
          <cx:pt idx="348911">1</cx:pt>
          <cx:pt idx="348912">36</cx:pt>
          <cx:pt idx="348913">0</cx:pt>
          <cx:pt idx="348914">54</cx:pt>
          <cx:pt idx="348915">15</cx:pt>
          <cx:pt idx="348916">0</cx:pt>
          <cx:pt idx="348917">25</cx:pt>
          <cx:pt idx="348918">112</cx:pt>
          <cx:pt idx="348919">29</cx:pt>
          <cx:pt idx="348920">1</cx:pt>
          <cx:pt idx="348921">0</cx:pt>
          <cx:pt idx="348922">57</cx:pt>
          <cx:pt idx="348923">0</cx:pt>
          <cx:pt idx="348924">0</cx:pt>
          <cx:pt idx="348925">0</cx:pt>
          <cx:pt idx="348926">26</cx:pt>
          <cx:pt idx="348927">0</cx:pt>
          <cx:pt idx="348928">1</cx:pt>
          <cx:pt idx="348929">0</cx:pt>
          <cx:pt idx="348930">11</cx:pt>
          <cx:pt idx="348931">2</cx:pt>
          <cx:pt idx="348932">1</cx:pt>
          <cx:pt idx="348933">48</cx:pt>
          <cx:pt idx="348934">1</cx:pt>
          <cx:pt idx="348935">1</cx:pt>
          <cx:pt idx="348936">0</cx:pt>
          <cx:pt idx="348937">3</cx:pt>
          <cx:pt idx="348938">0</cx:pt>
          <cx:pt idx="348939">60</cx:pt>
          <cx:pt idx="348940">0</cx:pt>
          <cx:pt idx="348941">218</cx:pt>
          <cx:pt idx="348942">0</cx:pt>
          <cx:pt idx="348943">0</cx:pt>
          <cx:pt idx="348944">93</cx:pt>
          <cx:pt idx="348945">0</cx:pt>
          <cx:pt idx="348946">239</cx:pt>
          <cx:pt idx="348947">0</cx:pt>
          <cx:pt idx="348948">0</cx:pt>
          <cx:pt idx="348949">208</cx:pt>
          <cx:pt idx="348950">1</cx:pt>
          <cx:pt idx="348951">0</cx:pt>
          <cx:pt idx="348952">17</cx:pt>
          <cx:pt idx="348953">27</cx:pt>
          <cx:pt idx="348954">0</cx:pt>
          <cx:pt idx="348955">22</cx:pt>
          <cx:pt idx="348956">22</cx:pt>
          <cx:pt idx="348957">0</cx:pt>
          <cx:pt idx="348958">0</cx:pt>
          <cx:pt idx="348959">3</cx:pt>
          <cx:pt idx="348960">226</cx:pt>
          <cx:pt idx="348961">26</cx:pt>
          <cx:pt idx="348962">36</cx:pt>
          <cx:pt idx="348963">112</cx:pt>
          <cx:pt idx="348964">4</cx:pt>
          <cx:pt idx="348965">85</cx:pt>
          <cx:pt idx="348966">138</cx:pt>
          <cx:pt idx="348967">158</cx:pt>
          <cx:pt idx="348968">153</cx:pt>
          <cx:pt idx="348969">4</cx:pt>
          <cx:pt idx="348970">1</cx:pt>
          <cx:pt idx="348971">1</cx:pt>
          <cx:pt idx="348972">0</cx:pt>
          <cx:pt idx="348973">4</cx:pt>
          <cx:pt idx="348974">77</cx:pt>
          <cx:pt idx="348975">60</cx:pt>
          <cx:pt idx="348976">1</cx:pt>
          <cx:pt idx="348977">0</cx:pt>
          <cx:pt idx="348978">327</cx:pt>
          <cx:pt idx="348979">35</cx:pt>
          <cx:pt idx="348980">2</cx:pt>
          <cx:pt idx="348981">356</cx:pt>
          <cx:pt idx="348982">0</cx:pt>
          <cx:pt idx="348983">6</cx:pt>
          <cx:pt idx="348984">40</cx:pt>
          <cx:pt idx="348985">336</cx:pt>
          <cx:pt idx="348986">79</cx:pt>
          <cx:pt idx="348987">0</cx:pt>
          <cx:pt idx="348988">7</cx:pt>
          <cx:pt idx="348989">0</cx:pt>
          <cx:pt idx="348990">3</cx:pt>
          <cx:pt idx="348991">136</cx:pt>
          <cx:pt idx="348992">17</cx:pt>
          <cx:pt idx="348993">16</cx:pt>
          <cx:pt idx="348994">0</cx:pt>
          <cx:pt idx="348995">0</cx:pt>
          <cx:pt idx="348996">0</cx:pt>
          <cx:pt idx="348997">0</cx:pt>
          <cx:pt idx="348998">0</cx:pt>
          <cx:pt idx="348999">0</cx:pt>
          <cx:pt idx="349000">4</cx:pt>
          <cx:pt idx="349001">1</cx:pt>
          <cx:pt idx="349002">0</cx:pt>
          <cx:pt idx="349003">6</cx:pt>
          <cx:pt idx="349004">57</cx:pt>
          <cx:pt idx="349005">0</cx:pt>
          <cx:pt idx="349006">0</cx:pt>
          <cx:pt idx="349007">1</cx:pt>
          <cx:pt idx="349008">0</cx:pt>
          <cx:pt idx="349009">29</cx:pt>
          <cx:pt idx="349010">0</cx:pt>
          <cx:pt idx="349011">16</cx:pt>
          <cx:pt idx="349012">2</cx:pt>
          <cx:pt idx="349013">12</cx:pt>
          <cx:pt idx="349014">14</cx:pt>
          <cx:pt idx="349015">0</cx:pt>
          <cx:pt idx="349016">1</cx:pt>
          <cx:pt idx="349017">1</cx:pt>
          <cx:pt idx="349018">1</cx:pt>
          <cx:pt idx="349019">390</cx:pt>
          <cx:pt idx="349020">8</cx:pt>
          <cx:pt idx="349021">163</cx:pt>
          <cx:pt idx="349022">13</cx:pt>
          <cx:pt idx="349023">38</cx:pt>
          <cx:pt idx="349024">122</cx:pt>
          <cx:pt idx="349025">1</cx:pt>
          <cx:pt idx="349026">34</cx:pt>
          <cx:pt idx="349027">2</cx:pt>
          <cx:pt idx="349028">47</cx:pt>
          <cx:pt idx="349029">0</cx:pt>
          <cx:pt idx="349030">2</cx:pt>
          <cx:pt idx="349031">8</cx:pt>
          <cx:pt idx="349032">0</cx:pt>
          <cx:pt idx="349033">0</cx:pt>
          <cx:pt idx="349034">1</cx:pt>
          <cx:pt idx="349035">29</cx:pt>
          <cx:pt idx="349036">0</cx:pt>
          <cx:pt idx="349037">0</cx:pt>
          <cx:pt idx="349038">0</cx:pt>
          <cx:pt idx="349039">50</cx:pt>
          <cx:pt idx="349040">309</cx:pt>
          <cx:pt idx="349041">5</cx:pt>
          <cx:pt idx="349042">6</cx:pt>
          <cx:pt idx="349043">2</cx:pt>
          <cx:pt idx="349044">0</cx:pt>
          <cx:pt idx="349045">157</cx:pt>
          <cx:pt idx="349046">13</cx:pt>
          <cx:pt idx="349047">10</cx:pt>
          <cx:pt idx="349048">77</cx:pt>
          <cx:pt idx="349049">8</cx:pt>
          <cx:pt idx="349050">4</cx:pt>
          <cx:pt idx="349051">7</cx:pt>
          <cx:pt idx="349052">0</cx:pt>
          <cx:pt idx="349053">61</cx:pt>
          <cx:pt idx="349054">1014</cx:pt>
          <cx:pt idx="349055">0</cx:pt>
          <cx:pt idx="349056">0</cx:pt>
          <cx:pt idx="349057">1</cx:pt>
          <cx:pt idx="349058">8</cx:pt>
          <cx:pt idx="349059">60</cx:pt>
          <cx:pt idx="349060">341</cx:pt>
          <cx:pt idx="349061">34</cx:pt>
          <cx:pt idx="349062">8</cx:pt>
          <cx:pt idx="349063">24</cx:pt>
          <cx:pt idx="349064">26</cx:pt>
          <cx:pt idx="349065">0</cx:pt>
          <cx:pt idx="349066">13</cx:pt>
          <cx:pt idx="349067">9</cx:pt>
          <cx:pt idx="349068">39</cx:pt>
          <cx:pt idx="349069">13</cx:pt>
          <cx:pt idx="349070">66</cx:pt>
          <cx:pt idx="349071">0</cx:pt>
          <cx:pt idx="349072">297</cx:pt>
          <cx:pt idx="349073">0</cx:pt>
          <cx:pt idx="349074">0</cx:pt>
          <cx:pt idx="349075">0</cx:pt>
          <cx:pt idx="349076">95</cx:pt>
          <cx:pt idx="349077">13</cx:pt>
          <cx:pt idx="349078">74</cx:pt>
          <cx:pt idx="349079">20</cx:pt>
          <cx:pt idx="349080">13</cx:pt>
          <cx:pt idx="349081">1</cx:pt>
          <cx:pt idx="349082">3</cx:pt>
          <cx:pt idx="349083">10</cx:pt>
          <cx:pt idx="349084">24</cx:pt>
          <cx:pt idx="349085">105</cx:pt>
          <cx:pt idx="349086">32</cx:pt>
          <cx:pt idx="349087">13</cx:pt>
          <cx:pt idx="349088">0</cx:pt>
          <cx:pt idx="349089">15</cx:pt>
          <cx:pt idx="349090">9</cx:pt>
          <cx:pt idx="349091">0</cx:pt>
          <cx:pt idx="349092">538</cx:pt>
          <cx:pt idx="349093">0</cx:pt>
          <cx:pt idx="349094">0</cx:pt>
          <cx:pt idx="349095">70</cx:pt>
          <cx:pt idx="349096">0</cx:pt>
          <cx:pt idx="349097">3</cx:pt>
          <cx:pt idx="349098">0</cx:pt>
          <cx:pt idx="349099">0</cx:pt>
          <cx:pt idx="349100">0</cx:pt>
          <cx:pt idx="349101">0</cx:pt>
          <cx:pt idx="349102">25</cx:pt>
          <cx:pt idx="349103">274</cx:pt>
          <cx:pt idx="349104">0</cx:pt>
          <cx:pt idx="349105">7</cx:pt>
          <cx:pt idx="349106">5</cx:pt>
          <cx:pt idx="349107">7</cx:pt>
          <cx:pt idx="349108">46</cx:pt>
          <cx:pt idx="349109">0</cx:pt>
          <cx:pt idx="349110">0</cx:pt>
          <cx:pt idx="349111">7</cx:pt>
          <cx:pt idx="349112">326</cx:pt>
          <cx:pt idx="349113">120</cx:pt>
          <cx:pt idx="349114">29</cx:pt>
          <cx:pt idx="349115">0</cx:pt>
          <cx:pt idx="349116">0</cx:pt>
          <cx:pt idx="349117">1</cx:pt>
          <cx:pt idx="349118">3</cx:pt>
          <cx:pt idx="349119">12</cx:pt>
          <cx:pt idx="349120">29</cx:pt>
          <cx:pt idx="349121">0</cx:pt>
          <cx:pt idx="349122">82</cx:pt>
          <cx:pt idx="349123">157</cx:pt>
          <cx:pt idx="349124">10</cx:pt>
          <cx:pt idx="349125">42</cx:pt>
          <cx:pt idx="349126">9</cx:pt>
          <cx:pt idx="349127">0</cx:pt>
          <cx:pt idx="349128">19</cx:pt>
          <cx:pt idx="349129">1</cx:pt>
          <cx:pt idx="349130">2</cx:pt>
          <cx:pt idx="349131">70</cx:pt>
          <cx:pt idx="349132">2</cx:pt>
          <cx:pt idx="349133">13</cx:pt>
          <cx:pt idx="349134">12</cx:pt>
          <cx:pt idx="349135">0</cx:pt>
          <cx:pt idx="349136">2</cx:pt>
          <cx:pt idx="349137">177</cx:pt>
          <cx:pt idx="349138">4</cx:pt>
          <cx:pt idx="349139">2</cx:pt>
          <cx:pt idx="349140">28</cx:pt>
          <cx:pt idx="349141">7</cx:pt>
          <cx:pt idx="349142">14</cx:pt>
          <cx:pt idx="349143">32</cx:pt>
          <cx:pt idx="349144">124</cx:pt>
          <cx:pt idx="349145">238</cx:pt>
          <cx:pt idx="349146">0</cx:pt>
          <cx:pt idx="349147">0</cx:pt>
          <cx:pt idx="349148">0</cx:pt>
          <cx:pt idx="349149">1</cx:pt>
          <cx:pt idx="349150">0</cx:pt>
          <cx:pt idx="349151">78</cx:pt>
          <cx:pt idx="349152">1</cx:pt>
          <cx:pt idx="349153">0</cx:pt>
          <cx:pt idx="349154">0</cx:pt>
          <cx:pt idx="349155">0</cx:pt>
          <cx:pt idx="349156">0</cx:pt>
          <cx:pt idx="349157">53</cx:pt>
          <cx:pt idx="349158">0</cx:pt>
          <cx:pt idx="349159">32</cx:pt>
          <cx:pt idx="349160">3</cx:pt>
          <cx:pt idx="349161">27</cx:pt>
          <cx:pt idx="349162">57</cx:pt>
          <cx:pt idx="349163">9</cx:pt>
          <cx:pt idx="349164">397</cx:pt>
          <cx:pt idx="349165">237</cx:pt>
          <cx:pt idx="349166">3</cx:pt>
          <cx:pt idx="349167">35</cx:pt>
          <cx:pt idx="349168">7</cx:pt>
          <cx:pt idx="349169">14</cx:pt>
          <cx:pt idx="349170">33</cx:pt>
          <cx:pt idx="349171">0</cx:pt>
          <cx:pt idx="349172">13</cx:pt>
          <cx:pt idx="349173">408</cx:pt>
          <cx:pt idx="349174">6</cx:pt>
          <cx:pt idx="349175">29</cx:pt>
          <cx:pt idx="349176">662</cx:pt>
          <cx:pt idx="349177">66</cx:pt>
          <cx:pt idx="349178">35</cx:pt>
          <cx:pt idx="349179">1</cx:pt>
          <cx:pt idx="349180">15</cx:pt>
          <cx:pt idx="349181">12</cx:pt>
          <cx:pt idx="349182">1</cx:pt>
          <cx:pt idx="349183">0</cx:pt>
          <cx:pt idx="349184">11</cx:pt>
          <cx:pt idx="349185">1</cx:pt>
          <cx:pt idx="349186">0</cx:pt>
          <cx:pt idx="349187">153</cx:pt>
          <cx:pt idx="349188">1</cx:pt>
          <cx:pt idx="349189">4</cx:pt>
          <cx:pt idx="349190">6</cx:pt>
          <cx:pt idx="349191">7</cx:pt>
          <cx:pt idx="349192">18</cx:pt>
          <cx:pt idx="349193">32</cx:pt>
          <cx:pt idx="349194">0</cx:pt>
          <cx:pt idx="349195">282</cx:pt>
          <cx:pt idx="349196">17</cx:pt>
          <cx:pt idx="349197">4</cx:pt>
          <cx:pt idx="349198">195</cx:pt>
          <cx:pt idx="349199">6</cx:pt>
          <cx:pt idx="349200">8</cx:pt>
          <cx:pt idx="349201">1</cx:pt>
          <cx:pt idx="349202">27</cx:pt>
          <cx:pt idx="349203">3</cx:pt>
          <cx:pt idx="349204">27</cx:pt>
          <cx:pt idx="349205">27</cx:pt>
          <cx:pt idx="349206">1</cx:pt>
          <cx:pt idx="349207">1</cx:pt>
          <cx:pt idx="349208">41</cx:pt>
          <cx:pt idx="349209">113</cx:pt>
          <cx:pt idx="349210">2</cx:pt>
          <cx:pt idx="349211">5</cx:pt>
          <cx:pt idx="349212">190</cx:pt>
          <cx:pt idx="349213">3</cx:pt>
          <cx:pt idx="349214">0</cx:pt>
          <cx:pt idx="349215">7</cx:pt>
          <cx:pt idx="349216">24</cx:pt>
          <cx:pt idx="349217">0</cx:pt>
          <cx:pt idx="349218">135</cx:pt>
          <cx:pt idx="349219">17</cx:pt>
          <cx:pt idx="349220">101</cx:pt>
          <cx:pt idx="349221">1</cx:pt>
          <cx:pt idx="349222">2</cx:pt>
          <cx:pt idx="349223">1</cx:pt>
          <cx:pt idx="349224">0</cx:pt>
          <cx:pt idx="349225">0</cx:pt>
          <cx:pt idx="349226">0</cx:pt>
          <cx:pt idx="349227">0</cx:pt>
          <cx:pt idx="349228">3</cx:pt>
          <cx:pt idx="349229">0</cx:pt>
          <cx:pt idx="349230">0</cx:pt>
          <cx:pt idx="349231">0</cx:pt>
          <cx:pt idx="349232">0</cx:pt>
          <cx:pt idx="349233">0</cx:pt>
          <cx:pt idx="349234">0</cx:pt>
          <cx:pt idx="349235">0</cx:pt>
          <cx:pt idx="349236">0</cx:pt>
          <cx:pt idx="349237">0</cx:pt>
          <cx:pt idx="349238">15</cx:pt>
          <cx:pt idx="349239">1</cx:pt>
          <cx:pt idx="349240">1</cx:pt>
          <cx:pt idx="349241">45</cx:pt>
          <cx:pt idx="349242">0</cx:pt>
          <cx:pt idx="349243">3</cx:pt>
          <cx:pt idx="349244">0</cx:pt>
          <cx:pt idx="349245">1</cx:pt>
          <cx:pt idx="349246">27</cx:pt>
          <cx:pt idx="349247">9</cx:pt>
          <cx:pt idx="349248">328</cx:pt>
          <cx:pt idx="349249">50</cx:pt>
          <cx:pt idx="349250">11</cx:pt>
          <cx:pt idx="349251">0</cx:pt>
          <cx:pt idx="349252">41</cx:pt>
          <cx:pt idx="349253">0</cx:pt>
          <cx:pt idx="349254">0</cx:pt>
          <cx:pt idx="349255">0</cx:pt>
          <cx:pt idx="349256">1</cx:pt>
          <cx:pt idx="349257">0</cx:pt>
          <cx:pt idx="349258">0</cx:pt>
          <cx:pt idx="349259">102</cx:pt>
          <cx:pt idx="349260">23</cx:pt>
          <cx:pt idx="349261">2</cx:pt>
          <cx:pt idx="349262">0</cx:pt>
          <cx:pt idx="349263">0</cx:pt>
          <cx:pt idx="349264">12</cx:pt>
          <cx:pt idx="349265">70</cx:pt>
          <cx:pt idx="349266">96</cx:pt>
          <cx:pt idx="349267">65</cx:pt>
          <cx:pt idx="349268">0</cx:pt>
          <cx:pt idx="349269">0</cx:pt>
          <cx:pt idx="349270">369</cx:pt>
          <cx:pt idx="349271">171</cx:pt>
          <cx:pt idx="349272">0</cx:pt>
          <cx:pt idx="349273">14</cx:pt>
          <cx:pt idx="349274">1</cx:pt>
          <cx:pt idx="349275">20</cx:pt>
          <cx:pt idx="349276">57</cx:pt>
          <cx:pt idx="349277">0</cx:pt>
          <cx:pt idx="349278">0</cx:pt>
          <cx:pt idx="349279">163</cx:pt>
          <cx:pt idx="349280">1</cx:pt>
          <cx:pt idx="349281">0</cx:pt>
          <cx:pt idx="349282">29</cx:pt>
          <cx:pt idx="349283">155</cx:pt>
          <cx:pt idx="349284">28</cx:pt>
          <cx:pt idx="349285">128</cx:pt>
          <cx:pt idx="349286">58</cx:pt>
          <cx:pt idx="349287">11</cx:pt>
          <cx:pt idx="349288">17</cx:pt>
          <cx:pt idx="349289">0</cx:pt>
          <cx:pt idx="349290">0</cx:pt>
          <cx:pt idx="349291">31</cx:pt>
          <cx:pt idx="349292">26</cx:pt>
          <cx:pt idx="349293">23</cx:pt>
          <cx:pt idx="349294">5</cx:pt>
          <cx:pt idx="349295">1</cx:pt>
          <cx:pt idx="349296">12</cx:pt>
          <cx:pt idx="349297">11</cx:pt>
          <cx:pt idx="349298">0</cx:pt>
          <cx:pt idx="349299">0</cx:pt>
          <cx:pt idx="349300">39</cx:pt>
          <cx:pt idx="349301">0</cx:pt>
          <cx:pt idx="349302">0</cx:pt>
          <cx:pt idx="349303">5</cx:pt>
          <cx:pt idx="349304">0</cx:pt>
          <cx:pt idx="349305">1</cx:pt>
          <cx:pt idx="349306">45</cx:pt>
          <cx:pt idx="349307">7</cx:pt>
          <cx:pt idx="349308">0</cx:pt>
          <cx:pt idx="349309">49</cx:pt>
          <cx:pt idx="349310">13</cx:pt>
          <cx:pt idx="349311">1</cx:pt>
          <cx:pt idx="349312">7</cx:pt>
          <cx:pt idx="349313">71</cx:pt>
          <cx:pt idx="349314">184</cx:pt>
          <cx:pt idx="349315">1</cx:pt>
          <cx:pt idx="349316">0</cx:pt>
          <cx:pt idx="349317">0</cx:pt>
          <cx:pt idx="349318">1</cx:pt>
          <cx:pt idx="349319">3</cx:pt>
          <cx:pt idx="349320">0</cx:pt>
          <cx:pt idx="349321">25</cx:pt>
          <cx:pt idx="349322">263</cx:pt>
          <cx:pt idx="349323">232</cx:pt>
          <cx:pt idx="349324">125</cx:pt>
          <cx:pt idx="349325">3</cx:pt>
          <cx:pt idx="349326">0</cx:pt>
          <cx:pt idx="349327">0</cx:pt>
          <cx:pt idx="349328">1</cx:pt>
          <cx:pt idx="349329">2</cx:pt>
          <cx:pt idx="349330">1</cx:pt>
          <cx:pt idx="349331">16</cx:pt>
          <cx:pt idx="349332">13</cx:pt>
          <cx:pt idx="349333">3</cx:pt>
          <cx:pt idx="349334">19</cx:pt>
          <cx:pt idx="349335">0</cx:pt>
          <cx:pt idx="349336">7</cx:pt>
          <cx:pt idx="349337">0</cx:pt>
          <cx:pt idx="349338">12</cx:pt>
          <cx:pt idx="349339">42</cx:pt>
          <cx:pt idx="349340">7</cx:pt>
          <cx:pt idx="349341">37</cx:pt>
          <cx:pt idx="349342">68</cx:pt>
          <cx:pt idx="349343">288</cx:pt>
          <cx:pt idx="349344">15</cx:pt>
          <cx:pt idx="349345">187</cx:pt>
          <cx:pt idx="349346">67</cx:pt>
          <cx:pt idx="349347">0</cx:pt>
          <cx:pt idx="349348">6</cx:pt>
          <cx:pt idx="349349">16</cx:pt>
          <cx:pt idx="349350">1</cx:pt>
          <cx:pt idx="349351">69</cx:pt>
          <cx:pt idx="349352">9</cx:pt>
          <cx:pt idx="349353">246</cx:pt>
          <cx:pt idx="349354">1</cx:pt>
          <cx:pt idx="349355">12</cx:pt>
          <cx:pt idx="349356">541</cx:pt>
          <cx:pt idx="349357">0</cx:pt>
          <cx:pt idx="349358">6</cx:pt>
          <cx:pt idx="349359">1</cx:pt>
          <cx:pt idx="349360">2</cx:pt>
          <cx:pt idx="349361">365</cx:pt>
          <cx:pt idx="349362">6</cx:pt>
          <cx:pt idx="349363">14</cx:pt>
          <cx:pt idx="349364">0</cx:pt>
          <cx:pt idx="349365">1</cx:pt>
          <cx:pt idx="349366">1</cx:pt>
          <cx:pt idx="349367">18</cx:pt>
          <cx:pt idx="349368">175</cx:pt>
          <cx:pt idx="349369">62</cx:pt>
          <cx:pt idx="349370">0</cx:pt>
          <cx:pt idx="349371">2</cx:pt>
          <cx:pt idx="349372">6</cx:pt>
          <cx:pt idx="349373">203</cx:pt>
          <cx:pt idx="349374">3</cx:pt>
          <cx:pt idx="349375">1</cx:pt>
          <cx:pt idx="349376">22</cx:pt>
          <cx:pt idx="349377">119</cx:pt>
          <cx:pt idx="349378">216</cx:pt>
          <cx:pt idx="349379">0</cx:pt>
          <cx:pt idx="349380">25</cx:pt>
          <cx:pt idx="349381">24</cx:pt>
          <cx:pt idx="349382">11</cx:pt>
          <cx:pt idx="349383">0</cx:pt>
          <cx:pt idx="349384">1</cx:pt>
          <cx:pt idx="349385">0</cx:pt>
          <cx:pt idx="349386">48</cx:pt>
          <cx:pt idx="349387">1</cx:pt>
          <cx:pt idx="349388">10</cx:pt>
          <cx:pt idx="349389">17</cx:pt>
          <cx:pt idx="349390">4</cx:pt>
          <cx:pt idx="349391">3</cx:pt>
          <cx:pt idx="349392">12</cx:pt>
          <cx:pt idx="349393">3</cx:pt>
          <cx:pt idx="349394">524</cx:pt>
          <cx:pt idx="349395">7</cx:pt>
          <cx:pt idx="349396">0</cx:pt>
          <cx:pt idx="349397">1</cx:pt>
          <cx:pt idx="349398">0</cx:pt>
          <cx:pt idx="349399">123</cx:pt>
          <cx:pt idx="349400">22</cx:pt>
          <cx:pt idx="349401">0</cx:pt>
          <cx:pt idx="349402">23</cx:pt>
          <cx:pt idx="349403">0</cx:pt>
          <cx:pt idx="349404">203</cx:pt>
          <cx:pt idx="349405">134</cx:pt>
          <cx:pt idx="349406">448</cx:pt>
          <cx:pt idx="349407">11</cx:pt>
          <cx:pt idx="349408">0</cx:pt>
          <cx:pt idx="349409">19</cx:pt>
          <cx:pt idx="349410">57</cx:pt>
          <cx:pt idx="349411">0</cx:pt>
          <cx:pt idx="349412">3</cx:pt>
          <cx:pt idx="349413">0</cx:pt>
          <cx:pt idx="349414">1</cx:pt>
          <cx:pt idx="349415">106</cx:pt>
          <cx:pt idx="349416">1</cx:pt>
          <cx:pt idx="349417">0</cx:pt>
          <cx:pt idx="349418">0</cx:pt>
          <cx:pt idx="349419">8</cx:pt>
          <cx:pt idx="349420">190</cx:pt>
          <cx:pt idx="349421">0</cx:pt>
          <cx:pt idx="349422">1</cx:pt>
          <cx:pt idx="349423">11</cx:pt>
          <cx:pt idx="349424">234</cx:pt>
          <cx:pt idx="349425">8</cx:pt>
          <cx:pt idx="349426">2</cx:pt>
          <cx:pt idx="349427">0</cx:pt>
          <cx:pt idx="349428">2</cx:pt>
          <cx:pt idx="349429">0</cx:pt>
          <cx:pt idx="349430">1</cx:pt>
          <cx:pt idx="349431">2</cx:pt>
          <cx:pt idx="349432">263</cx:pt>
          <cx:pt idx="349433">32</cx:pt>
          <cx:pt idx="349434">0</cx:pt>
          <cx:pt idx="349435">57</cx:pt>
          <cx:pt idx="349436">7</cx:pt>
          <cx:pt idx="349437">0</cx:pt>
          <cx:pt idx="349438">0</cx:pt>
          <cx:pt idx="349439">0</cx:pt>
          <cx:pt idx="349440">0</cx:pt>
          <cx:pt idx="349441">0</cx:pt>
          <cx:pt idx="349442">0</cx:pt>
          <cx:pt idx="349443">0</cx:pt>
          <cx:pt idx="349444">91</cx:pt>
          <cx:pt idx="349445">1</cx:pt>
          <cx:pt idx="349446">52</cx:pt>
          <cx:pt idx="349447">0</cx:pt>
          <cx:pt idx="349448">21</cx:pt>
          <cx:pt idx="349449">16</cx:pt>
          <cx:pt idx="349450">69</cx:pt>
          <cx:pt idx="349451">37</cx:pt>
          <cx:pt idx="349452">0</cx:pt>
          <cx:pt idx="349453">0</cx:pt>
          <cx:pt idx="349454">35</cx:pt>
          <cx:pt idx="349455">0</cx:pt>
          <cx:pt idx="349456">9</cx:pt>
          <cx:pt idx="349457">7</cx:pt>
          <cx:pt idx="349458">6</cx:pt>
          <cx:pt idx="349459">41</cx:pt>
          <cx:pt idx="349460">28</cx:pt>
          <cx:pt idx="349461">1</cx:pt>
          <cx:pt idx="349462">0</cx:pt>
          <cx:pt idx="349463">102</cx:pt>
          <cx:pt idx="349464">21</cx:pt>
          <cx:pt idx="349465">53</cx:pt>
          <cx:pt idx="349466">0</cx:pt>
          <cx:pt idx="349467">1</cx:pt>
          <cx:pt idx="349468">1</cx:pt>
          <cx:pt idx="349469">1</cx:pt>
          <cx:pt idx="349470">4</cx:pt>
          <cx:pt idx="349471">14</cx:pt>
          <cx:pt idx="349472">8</cx:pt>
          <cx:pt idx="349473">0</cx:pt>
          <cx:pt idx="349474">80</cx:pt>
          <cx:pt idx="349475">3</cx:pt>
          <cx:pt idx="349476">29</cx:pt>
          <cx:pt idx="349477">133</cx:pt>
          <cx:pt idx="349478">393</cx:pt>
          <cx:pt idx="349479">27</cx:pt>
          <cx:pt idx="349480">50</cx:pt>
          <cx:pt idx="349481">0</cx:pt>
          <cx:pt idx="349482">6</cx:pt>
          <cx:pt idx="349483">1</cx:pt>
          <cx:pt idx="349484">60</cx:pt>
          <cx:pt idx="349485">1</cx:pt>
          <cx:pt idx="349486">7</cx:pt>
          <cx:pt idx="349487">0</cx:pt>
          <cx:pt idx="349488">0</cx:pt>
          <cx:pt idx="349489">238</cx:pt>
          <cx:pt idx="349490">49</cx:pt>
          <cx:pt idx="349491">14</cx:pt>
          <cx:pt idx="349492">0</cx:pt>
          <cx:pt idx="349493">0</cx:pt>
          <cx:pt idx="349494">1</cx:pt>
          <cx:pt idx="349495">4</cx:pt>
          <cx:pt idx="349496">2</cx:pt>
          <cx:pt idx="349497">7</cx:pt>
          <cx:pt idx="349498">22</cx:pt>
          <cx:pt idx="349499">34</cx:pt>
          <cx:pt idx="349500">6</cx:pt>
          <cx:pt idx="349501">156</cx:pt>
          <cx:pt idx="349502">69</cx:pt>
          <cx:pt idx="349503">103</cx:pt>
          <cx:pt idx="349504">131</cx:pt>
          <cx:pt idx="349505">7</cx:pt>
          <cx:pt idx="349506">32</cx:pt>
          <cx:pt idx="349507">10</cx:pt>
          <cx:pt idx="349508">14</cx:pt>
          <cx:pt idx="349509">0</cx:pt>
          <cx:pt idx="349510">7</cx:pt>
          <cx:pt idx="349511">0</cx:pt>
          <cx:pt idx="349512">0</cx:pt>
          <cx:pt idx="349513">3</cx:pt>
          <cx:pt idx="349514">0</cx:pt>
          <cx:pt idx="349515">432</cx:pt>
          <cx:pt idx="349516">131</cx:pt>
          <cx:pt idx="349517">45</cx:pt>
          <cx:pt idx="349518">7</cx:pt>
          <cx:pt idx="349519">0</cx:pt>
          <cx:pt idx="349520">0</cx:pt>
          <cx:pt idx="349521">47</cx:pt>
          <cx:pt idx="349522">0</cx:pt>
          <cx:pt idx="349523">18</cx:pt>
          <cx:pt idx="349524">1</cx:pt>
          <cx:pt idx="349525">0</cx:pt>
          <cx:pt idx="349526">11</cx:pt>
          <cx:pt idx="349527">71</cx:pt>
          <cx:pt idx="349528">101</cx:pt>
          <cx:pt idx="349529">1</cx:pt>
          <cx:pt idx="349530">57</cx:pt>
          <cx:pt idx="349531">0</cx:pt>
          <cx:pt idx="349532">43</cx:pt>
          <cx:pt idx="349533">84</cx:pt>
          <cx:pt idx="349534">5</cx:pt>
          <cx:pt idx="349535">6</cx:pt>
          <cx:pt idx="349536">2</cx:pt>
          <cx:pt idx="349537">145</cx:pt>
          <cx:pt idx="349538">4</cx:pt>
          <cx:pt idx="349539">0</cx:pt>
          <cx:pt idx="349540">0</cx:pt>
          <cx:pt idx="349541">0</cx:pt>
          <cx:pt idx="349542">0</cx:pt>
          <cx:pt idx="349543">0</cx:pt>
          <cx:pt idx="349544">0</cx:pt>
          <cx:pt idx="349545">0</cx:pt>
          <cx:pt idx="349546">7</cx:pt>
          <cx:pt idx="349547">0</cx:pt>
          <cx:pt idx="349548">56</cx:pt>
          <cx:pt idx="349549">380</cx:pt>
          <cx:pt idx="349550">0</cx:pt>
          <cx:pt idx="349551">0</cx:pt>
          <cx:pt idx="349552">5</cx:pt>
          <cx:pt idx="349553">5</cx:pt>
          <cx:pt idx="349554">5</cx:pt>
          <cx:pt idx="349555">1</cx:pt>
          <cx:pt idx="349556">28</cx:pt>
          <cx:pt idx="349557">8</cx:pt>
          <cx:pt idx="349558">6</cx:pt>
          <cx:pt idx="349559">7</cx:pt>
          <cx:pt idx="349560">14</cx:pt>
          <cx:pt idx="349561">2</cx:pt>
          <cx:pt idx="349562">1</cx:pt>
          <cx:pt idx="349563">659</cx:pt>
          <cx:pt idx="349564">207</cx:pt>
          <cx:pt idx="349565">2</cx:pt>
          <cx:pt idx="349566">0</cx:pt>
          <cx:pt idx="349567">1</cx:pt>
          <cx:pt idx="349568">5</cx:pt>
          <cx:pt idx="349569">0</cx:pt>
          <cx:pt idx="349570">1</cx:pt>
          <cx:pt idx="349571">671</cx:pt>
          <cx:pt idx="349572">2</cx:pt>
          <cx:pt idx="349573">249</cx:pt>
          <cx:pt idx="349574">93</cx:pt>
          <cx:pt idx="349575">0</cx:pt>
          <cx:pt idx="349576">65</cx:pt>
          <cx:pt idx="349577">35</cx:pt>
          <cx:pt idx="349578">318</cx:pt>
          <cx:pt idx="349579">36</cx:pt>
          <cx:pt idx="349580">0</cx:pt>
          <cx:pt idx="349581">3</cx:pt>
          <cx:pt idx="349582">0</cx:pt>
          <cx:pt idx="349583">290</cx:pt>
          <cx:pt idx="349584">64</cx:pt>
          <cx:pt idx="349585">31</cx:pt>
          <cx:pt idx="349586">111</cx:pt>
          <cx:pt idx="349587">51</cx:pt>
          <cx:pt idx="349588">0</cx:pt>
          <cx:pt idx="349589">1</cx:pt>
          <cx:pt idx="349590">190</cx:pt>
          <cx:pt idx="349591">21</cx:pt>
          <cx:pt idx="349592">100</cx:pt>
          <cx:pt idx="349593">897</cx:pt>
          <cx:pt idx="349594">4</cx:pt>
          <cx:pt idx="349595">1</cx:pt>
          <cx:pt idx="349596">0</cx:pt>
          <cx:pt idx="349597">23</cx:pt>
          <cx:pt idx="349598">16</cx:pt>
          <cx:pt idx="349599">509</cx:pt>
          <cx:pt idx="349600">50</cx:pt>
          <cx:pt idx="349601">18</cx:pt>
          <cx:pt idx="349602">0</cx:pt>
          <cx:pt idx="349603">86</cx:pt>
          <cx:pt idx="349604">12</cx:pt>
          <cx:pt idx="349605">31</cx:pt>
          <cx:pt idx="349606">0</cx:pt>
          <cx:pt idx="349607">1</cx:pt>
          <cx:pt idx="349608">54</cx:pt>
          <cx:pt idx="349609">0</cx:pt>
          <cx:pt idx="349610">0</cx:pt>
          <cx:pt idx="349611">0</cx:pt>
          <cx:pt idx="349612">0</cx:pt>
          <cx:pt idx="349613">0</cx:pt>
          <cx:pt idx="349614">153</cx:pt>
          <cx:pt idx="349615">58</cx:pt>
          <cx:pt idx="349616">144</cx:pt>
          <cx:pt idx="349617">17</cx:pt>
          <cx:pt idx="349618">19</cx:pt>
          <cx:pt idx="349619">39</cx:pt>
          <cx:pt idx="349620">110</cx:pt>
          <cx:pt idx="349621">110</cx:pt>
          <cx:pt idx="349622">1</cx:pt>
          <cx:pt idx="349623">29</cx:pt>
          <cx:pt idx="349624">191</cx:pt>
          <cx:pt idx="349625">0</cx:pt>
          <cx:pt idx="349626">12</cx:pt>
          <cx:pt idx="349627">0</cx:pt>
          <cx:pt idx="349628">0</cx:pt>
          <cx:pt idx="349629">1</cx:pt>
          <cx:pt idx="349630">3</cx:pt>
          <cx:pt idx="349631">27</cx:pt>
          <cx:pt idx="349632">238</cx:pt>
          <cx:pt idx="349633">0</cx:pt>
          <cx:pt idx="349634">72</cx:pt>
          <cx:pt idx="349635">35</cx:pt>
          <cx:pt idx="349636">25</cx:pt>
          <cx:pt idx="349637">0</cx:pt>
          <cx:pt idx="349638">240</cx:pt>
          <cx:pt idx="349639">69</cx:pt>
          <cx:pt idx="349640">11</cx:pt>
          <cx:pt idx="349641">0</cx:pt>
          <cx:pt idx="349642">8</cx:pt>
          <cx:pt idx="349643">61</cx:pt>
          <cx:pt idx="349644">1</cx:pt>
          <cx:pt idx="349645">0</cx:pt>
          <cx:pt idx="349646">47</cx:pt>
          <cx:pt idx="349647">30</cx:pt>
          <cx:pt idx="349648">34</cx:pt>
          <cx:pt idx="349649">1</cx:pt>
          <cx:pt idx="349650">0</cx:pt>
          <cx:pt idx="349651">13</cx:pt>
          <cx:pt idx="349652">3</cx:pt>
          <cx:pt idx="349653">412</cx:pt>
          <cx:pt idx="349654">29</cx:pt>
          <cx:pt idx="349655">6</cx:pt>
          <cx:pt idx="349656">3</cx:pt>
          <cx:pt idx="349657">48</cx:pt>
          <cx:pt idx="349658">0</cx:pt>
          <cx:pt idx="349659">0</cx:pt>
          <cx:pt idx="349660">3</cx:pt>
          <cx:pt idx="349661">13</cx:pt>
          <cx:pt idx="349662">1</cx:pt>
          <cx:pt idx="349663">84</cx:pt>
          <cx:pt idx="349664">76</cx:pt>
          <cx:pt idx="349665">40</cx:pt>
          <cx:pt idx="349666">98</cx:pt>
          <cx:pt idx="349667">84</cx:pt>
          <cx:pt idx="349668">0</cx:pt>
          <cx:pt idx="349669">0</cx:pt>
          <cx:pt idx="349670">1</cx:pt>
          <cx:pt idx="349671">83</cx:pt>
          <cx:pt idx="349672">37</cx:pt>
          <cx:pt idx="349673">6</cx:pt>
          <cx:pt idx="349674">0</cx:pt>
          <cx:pt idx="349675">0</cx:pt>
          <cx:pt idx="349676">0</cx:pt>
          <cx:pt idx="349677">0</cx:pt>
          <cx:pt idx="349678">0</cx:pt>
          <cx:pt idx="349679">0</cx:pt>
          <cx:pt idx="349680">7</cx:pt>
          <cx:pt idx="349681">11</cx:pt>
          <cx:pt idx="349682">1</cx:pt>
          <cx:pt idx="349683">2</cx:pt>
          <cx:pt idx="349684">4</cx:pt>
          <cx:pt idx="349685">49</cx:pt>
          <cx:pt idx="349686">20</cx:pt>
          <cx:pt idx="349687">0</cx:pt>
          <cx:pt idx="349688">137</cx:pt>
          <cx:pt idx="349689">1</cx:pt>
          <cx:pt idx="349690">0</cx:pt>
          <cx:pt idx="349691">8</cx:pt>
          <cx:pt idx="349692">2</cx:pt>
          <cx:pt idx="349693">27</cx:pt>
          <cx:pt idx="349694">21</cx:pt>
          <cx:pt idx="349695">105</cx:pt>
          <cx:pt idx="349696">21</cx:pt>
          <cx:pt idx="349697">13</cx:pt>
          <cx:pt idx="349698">109</cx:pt>
          <cx:pt idx="349699">0</cx:pt>
          <cx:pt idx="349700">5</cx:pt>
          <cx:pt idx="349701">38</cx:pt>
          <cx:pt idx="349702">119</cx:pt>
          <cx:pt idx="349703">0</cx:pt>
          <cx:pt idx="349704">0</cx:pt>
          <cx:pt idx="349705">3</cx:pt>
          <cx:pt idx="349706">302</cx:pt>
          <cx:pt idx="349707">14</cx:pt>
          <cx:pt idx="349708">7</cx:pt>
          <cx:pt idx="349709">77</cx:pt>
          <cx:pt idx="349710">127</cx:pt>
          <cx:pt idx="349711">100</cx:pt>
          <cx:pt idx="349712">112</cx:pt>
          <cx:pt idx="349713">255</cx:pt>
          <cx:pt idx="349714">43</cx:pt>
          <cx:pt idx="349715">6</cx:pt>
          <cx:pt idx="349716">26</cx:pt>
          <cx:pt idx="349717">0</cx:pt>
          <cx:pt idx="349718">8</cx:pt>
          <cx:pt idx="349719">28</cx:pt>
          <cx:pt idx="349720">30</cx:pt>
          <cx:pt idx="349721">4</cx:pt>
          <cx:pt idx="349722">95</cx:pt>
          <cx:pt idx="349723">19</cx:pt>
          <cx:pt idx="349724">1</cx:pt>
          <cx:pt idx="349725">1</cx:pt>
          <cx:pt idx="349726">1</cx:pt>
          <cx:pt idx="349727">0</cx:pt>
          <cx:pt idx="349728">28</cx:pt>
          <cx:pt idx="349729">13</cx:pt>
          <cx:pt idx="349730">23</cx:pt>
          <cx:pt idx="349731">5</cx:pt>
          <cx:pt idx="349732">10</cx:pt>
          <cx:pt idx="349733">0</cx:pt>
          <cx:pt idx="349734">211</cx:pt>
          <cx:pt idx="349735">106</cx:pt>
          <cx:pt idx="349736">481</cx:pt>
          <cx:pt idx="349737">33</cx:pt>
          <cx:pt idx="349738">157</cx:pt>
          <cx:pt idx="349739">7</cx:pt>
          <cx:pt idx="349740">107</cx:pt>
          <cx:pt idx="349741">20</cx:pt>
          <cx:pt idx="349742">5</cx:pt>
          <cx:pt idx="349743">1</cx:pt>
          <cx:pt idx="349744">1</cx:pt>
          <cx:pt idx="349745">3</cx:pt>
          <cx:pt idx="349746">246</cx:pt>
          <cx:pt idx="349747">0</cx:pt>
          <cx:pt idx="349748">47</cx:pt>
          <cx:pt idx="349749">50</cx:pt>
          <cx:pt idx="349750">11</cx:pt>
          <cx:pt idx="349751">41</cx:pt>
          <cx:pt idx="349752">7</cx:pt>
          <cx:pt idx="349753">3</cx:pt>
          <cx:pt idx="349754">51</cx:pt>
          <cx:pt idx="349755">12</cx:pt>
          <cx:pt idx="349756">1</cx:pt>
          <cx:pt idx="349757">0</cx:pt>
          <cx:pt idx="349758">292</cx:pt>
          <cx:pt idx="349759">21</cx:pt>
          <cx:pt idx="349760">0</cx:pt>
          <cx:pt idx="349761">0</cx:pt>
          <cx:pt idx="349762">0</cx:pt>
          <cx:pt idx="349763">0</cx:pt>
          <cx:pt idx="349764">0</cx:pt>
          <cx:pt idx="349765">0</cx:pt>
          <cx:pt idx="349766">0</cx:pt>
          <cx:pt idx="349767">0</cx:pt>
          <cx:pt idx="349768">0</cx:pt>
          <cx:pt idx="349769">11</cx:pt>
          <cx:pt idx="349770">0</cx:pt>
          <cx:pt idx="349771">0</cx:pt>
          <cx:pt idx="349772">0</cx:pt>
          <cx:pt idx="349773">3</cx:pt>
          <cx:pt idx="349774">0</cx:pt>
          <cx:pt idx="349775">1</cx:pt>
          <cx:pt idx="349776">28</cx:pt>
          <cx:pt idx="349777">0</cx:pt>
          <cx:pt idx="349778">0</cx:pt>
          <cx:pt idx="349779">1</cx:pt>
          <cx:pt idx="349780">0</cx:pt>
          <cx:pt idx="349781">0</cx:pt>
          <cx:pt idx="349782">1</cx:pt>
          <cx:pt idx="349783">0</cx:pt>
          <cx:pt idx="349784">0</cx:pt>
          <cx:pt idx="349785">0</cx:pt>
          <cx:pt idx="349786">0</cx:pt>
          <cx:pt idx="349787">0</cx:pt>
          <cx:pt idx="349788">16</cx:pt>
          <cx:pt idx="349789">0</cx:pt>
          <cx:pt idx="349790">0</cx:pt>
          <cx:pt idx="349791">0</cx:pt>
          <cx:pt idx="349792">0</cx:pt>
          <cx:pt idx="349793">1</cx:pt>
          <cx:pt idx="349794">0</cx:pt>
          <cx:pt idx="349795">0</cx:pt>
          <cx:pt idx="349796">23</cx:pt>
          <cx:pt idx="349797">1</cx:pt>
          <cx:pt idx="349798">1</cx:pt>
          <cx:pt idx="349799">0</cx:pt>
          <cx:pt idx="349800">0</cx:pt>
          <cx:pt idx="349801">1</cx:pt>
          <cx:pt idx="349802">2</cx:pt>
          <cx:pt idx="349803">3</cx:pt>
          <cx:pt idx="349804">0</cx:pt>
          <cx:pt idx="349805">7</cx:pt>
          <cx:pt idx="349806">0</cx:pt>
          <cx:pt idx="349807">5</cx:pt>
          <cx:pt idx="349808">0</cx:pt>
          <cx:pt idx="349809">1</cx:pt>
          <cx:pt idx="349810">15</cx:pt>
          <cx:pt idx="349811">11</cx:pt>
          <cx:pt idx="349812">29</cx:pt>
          <cx:pt idx="349813">61</cx:pt>
          <cx:pt idx="349814">2</cx:pt>
          <cx:pt idx="349815">0</cx:pt>
          <cx:pt idx="349816">0</cx:pt>
          <cx:pt idx="349817">0</cx:pt>
          <cx:pt idx="349818">12</cx:pt>
          <cx:pt idx="349819">14</cx:pt>
          <cx:pt idx="349820">210</cx:pt>
          <cx:pt idx="349821">7</cx:pt>
          <cx:pt idx="349822">0</cx:pt>
          <cx:pt idx="349823">651</cx:pt>
          <cx:pt idx="349824">109</cx:pt>
          <cx:pt idx="349825">29</cx:pt>
          <cx:pt idx="349826">0</cx:pt>
          <cx:pt idx="349827">0</cx:pt>
          <cx:pt idx="349828">79</cx:pt>
          <cx:pt idx="349829">15</cx:pt>
          <cx:pt idx="349830">14</cx:pt>
          <cx:pt idx="349831">6</cx:pt>
          <cx:pt idx="349832">7</cx:pt>
          <cx:pt idx="349833">191</cx:pt>
          <cx:pt idx="349834">0</cx:pt>
          <cx:pt idx="349835">0</cx:pt>
          <cx:pt idx="349836">8</cx:pt>
          <cx:pt idx="349837">26</cx:pt>
          <cx:pt idx="349838">44</cx:pt>
          <cx:pt idx="349839">42</cx:pt>
          <cx:pt idx="349840">7</cx:pt>
          <cx:pt idx="349841">0</cx:pt>
          <cx:pt idx="349842">0</cx:pt>
          <cx:pt idx="349843">167</cx:pt>
          <cx:pt idx="349844">1</cx:pt>
          <cx:pt idx="349845">48</cx:pt>
          <cx:pt idx="349846">1</cx:pt>
          <cx:pt idx="349847">0</cx:pt>
          <cx:pt idx="349848">17</cx:pt>
          <cx:pt idx="349849">0</cx:pt>
          <cx:pt idx="349850">109</cx:pt>
          <cx:pt idx="349851">0</cx:pt>
          <cx:pt idx="349852">11</cx:pt>
          <cx:pt idx="349853">13</cx:pt>
          <cx:pt idx="349854">0</cx:pt>
          <cx:pt idx="349855">0</cx:pt>
          <cx:pt idx="349856">70</cx:pt>
          <cx:pt idx="349857">11</cx:pt>
          <cx:pt idx="349858">0</cx:pt>
          <cx:pt idx="349859">0</cx:pt>
          <cx:pt idx="349860">12</cx:pt>
          <cx:pt idx="349861">48</cx:pt>
          <cx:pt idx="349862">2</cx:pt>
          <cx:pt idx="349863">20</cx:pt>
          <cx:pt idx="349864">29</cx:pt>
          <cx:pt idx="349865">15</cx:pt>
          <cx:pt idx="349866">0</cx:pt>
          <cx:pt idx="349867">25</cx:pt>
          <cx:pt idx="349868">1</cx:pt>
          <cx:pt idx="349869">4</cx:pt>
          <cx:pt idx="349870">2</cx:pt>
          <cx:pt idx="349871">11</cx:pt>
          <cx:pt idx="349872">0</cx:pt>
          <cx:pt idx="349873">0</cx:pt>
          <cx:pt idx="349874">0</cx:pt>
          <cx:pt idx="349875">8</cx:pt>
          <cx:pt idx="349876">1</cx:pt>
          <cx:pt idx="349877">4</cx:pt>
          <cx:pt idx="349878">10</cx:pt>
          <cx:pt idx="349879">70</cx:pt>
          <cx:pt idx="349880">35</cx:pt>
          <cx:pt idx="349881">30</cx:pt>
          <cx:pt idx="349882">140</cx:pt>
          <cx:pt idx="349883">14</cx:pt>
          <cx:pt idx="349884">34</cx:pt>
          <cx:pt idx="349885">357</cx:pt>
          <cx:pt idx="349886">105</cx:pt>
          <cx:pt idx="349887">295</cx:pt>
          <cx:pt idx="349888">1</cx:pt>
          <cx:pt idx="349889">119</cx:pt>
          <cx:pt idx="349890">33</cx:pt>
          <cx:pt idx="349891">156</cx:pt>
          <cx:pt idx="349892">20</cx:pt>
          <cx:pt idx="349893">93</cx:pt>
          <cx:pt idx="349894">13</cx:pt>
          <cx:pt idx="349895">0</cx:pt>
          <cx:pt idx="349896">42</cx:pt>
          <cx:pt idx="349897">6</cx:pt>
          <cx:pt idx="349898">0</cx:pt>
          <cx:pt idx="349899">1</cx:pt>
          <cx:pt idx="349900">71</cx:pt>
          <cx:pt idx="349901">43</cx:pt>
          <cx:pt idx="349902">1</cx:pt>
          <cx:pt idx="349903">75</cx:pt>
          <cx:pt idx="349904">0</cx:pt>
          <cx:pt idx="349905">0</cx:pt>
          <cx:pt idx="349906">0</cx:pt>
          <cx:pt idx="349907">7</cx:pt>
          <cx:pt idx="349908">1</cx:pt>
          <cx:pt idx="349909">92</cx:pt>
          <cx:pt idx="349910">82</cx:pt>
          <cx:pt idx="349911">86</cx:pt>
          <cx:pt idx="349912">173</cx:pt>
          <cx:pt idx="349913">0</cx:pt>
          <cx:pt idx="349914">0</cx:pt>
          <cx:pt idx="349915">0</cx:pt>
          <cx:pt idx="349916">8</cx:pt>
          <cx:pt idx="349917">211</cx:pt>
          <cx:pt idx="349918">0</cx:pt>
          <cx:pt idx="349919">24</cx:pt>
          <cx:pt idx="349920">56</cx:pt>
          <cx:pt idx="349921">0</cx:pt>
          <cx:pt idx="349922">339</cx:pt>
          <cx:pt idx="349923">7</cx:pt>
          <cx:pt idx="349924">0</cx:pt>
          <cx:pt idx="349925">0</cx:pt>
          <cx:pt idx="349926">35</cx:pt>
          <cx:pt idx="349927">11</cx:pt>
          <cx:pt idx="349928">60</cx:pt>
          <cx:pt idx="349929">7</cx:pt>
          <cx:pt idx="349930">42</cx:pt>
          <cx:pt idx="349931">48</cx:pt>
          <cx:pt idx="349932">120</cx:pt>
          <cx:pt idx="349933">0</cx:pt>
          <cx:pt idx="349934">8</cx:pt>
          <cx:pt idx="349935">122</cx:pt>
          <cx:pt idx="349936">4</cx:pt>
          <cx:pt idx="349937">117</cx:pt>
          <cx:pt idx="349938">142</cx:pt>
          <cx:pt idx="349939">1</cx:pt>
          <cx:pt idx="349940">0</cx:pt>
          <cx:pt idx="349941">8</cx:pt>
          <cx:pt idx="349942">21</cx:pt>
          <cx:pt idx="349943">3</cx:pt>
          <cx:pt idx="349944">0</cx:pt>
          <cx:pt idx="349945">26</cx:pt>
          <cx:pt idx="349946">7</cx:pt>
          <cx:pt idx="349947">1</cx:pt>
          <cx:pt idx="349948">4</cx:pt>
          <cx:pt idx="349949">3</cx:pt>
          <cx:pt idx="349950">0</cx:pt>
          <cx:pt idx="349951">1</cx:pt>
          <cx:pt idx="349952">0</cx:pt>
          <cx:pt idx="349953">0</cx:pt>
          <cx:pt idx="349954">1</cx:pt>
          <cx:pt idx="349955">1</cx:pt>
          <cx:pt idx="349956">0</cx:pt>
          <cx:pt idx="349957">0</cx:pt>
          <cx:pt idx="349958">21</cx:pt>
          <cx:pt idx="349959">0</cx:pt>
          <cx:pt idx="349960">0</cx:pt>
          <cx:pt idx="349961">0</cx:pt>
          <cx:pt idx="349962">5</cx:pt>
          <cx:pt idx="349963">0</cx:pt>
          <cx:pt idx="349964">0</cx:pt>
          <cx:pt idx="349965">0</cx:pt>
          <cx:pt idx="349966">0</cx:pt>
          <cx:pt idx="349967">0</cx:pt>
          <cx:pt idx="349968">1</cx:pt>
          <cx:pt idx="349969">0</cx:pt>
          <cx:pt idx="349970">2</cx:pt>
          <cx:pt idx="349971">2</cx:pt>
          <cx:pt idx="349972">0</cx:pt>
          <cx:pt idx="349973">1</cx:pt>
          <cx:pt idx="349974">20</cx:pt>
          <cx:pt idx="349975">0</cx:pt>
          <cx:pt idx="349976">0</cx:pt>
          <cx:pt idx="349977">2</cx:pt>
          <cx:pt idx="349978">5</cx:pt>
          <cx:pt idx="349979">0</cx:pt>
          <cx:pt idx="349980">3</cx:pt>
          <cx:pt idx="349981">3</cx:pt>
          <cx:pt idx="349982">33</cx:pt>
          <cx:pt idx="349983">0</cx:pt>
          <cx:pt idx="349984">10</cx:pt>
          <cx:pt idx="349985">69</cx:pt>
          <cx:pt idx="349986">125</cx:pt>
          <cx:pt idx="349987">137</cx:pt>
          <cx:pt idx="349988">145</cx:pt>
          <cx:pt idx="349989">4</cx:pt>
          <cx:pt idx="349990">215</cx:pt>
          <cx:pt idx="349991">2</cx:pt>
          <cx:pt idx="349992">3</cx:pt>
          <cx:pt idx="349993">126</cx:pt>
          <cx:pt idx="349994">9</cx:pt>
          <cx:pt idx="349995">35</cx:pt>
          <cx:pt idx="349996">0</cx:pt>
          <cx:pt idx="349997">1</cx:pt>
          <cx:pt idx="349998">27</cx:pt>
          <cx:pt idx="349999">2</cx:pt>
          <cx:pt idx="350000">4</cx:pt>
          <cx:pt idx="350001">2</cx:pt>
          <cx:pt idx="350002">160</cx:pt>
          <cx:pt idx="350003">1</cx:pt>
          <cx:pt idx="350004">84</cx:pt>
          <cx:pt idx="350005">0</cx:pt>
          <cx:pt idx="350006">32</cx:pt>
          <cx:pt idx="350007">5</cx:pt>
          <cx:pt idx="350008">79</cx:pt>
          <cx:pt idx="350009">1</cx:pt>
          <cx:pt idx="350010">0</cx:pt>
          <cx:pt idx="350011">77</cx:pt>
          <cx:pt idx="350012">0</cx:pt>
          <cx:pt idx="350013">131</cx:pt>
          <cx:pt idx="350014">0</cx:pt>
          <cx:pt idx="350015">15</cx:pt>
          <cx:pt idx="350016">177</cx:pt>
          <cx:pt idx="350017">7</cx:pt>
          <cx:pt idx="350018">0</cx:pt>
          <cx:pt idx="350019">0</cx:pt>
          <cx:pt idx="350020">14</cx:pt>
          <cx:pt idx="350021">0</cx:pt>
          <cx:pt idx="350022">14</cx:pt>
          <cx:pt idx="350023">0</cx:pt>
          <cx:pt idx="350024">69</cx:pt>
          <cx:pt idx="350025">6</cx:pt>
          <cx:pt idx="350026">0</cx:pt>
          <cx:pt idx="350027">6</cx:pt>
          <cx:pt idx="350028">1</cx:pt>
          <cx:pt idx="350029">0</cx:pt>
          <cx:pt idx="350030">0</cx:pt>
          <cx:pt idx="350031">49</cx:pt>
          <cx:pt idx="350032">401</cx:pt>
          <cx:pt idx="350033">0</cx:pt>
          <cx:pt idx="350034">0</cx:pt>
          <cx:pt idx="350035">29</cx:pt>
          <cx:pt idx="350036">37</cx:pt>
          <cx:pt idx="350037">88</cx:pt>
          <cx:pt idx="350038">304</cx:pt>
          <cx:pt idx="350039">23</cx:pt>
          <cx:pt idx="350040">4</cx:pt>
          <cx:pt idx="350041">10</cx:pt>
          <cx:pt idx="350042">1</cx:pt>
          <cx:pt idx="350043">29</cx:pt>
          <cx:pt idx="350044">1</cx:pt>
          <cx:pt idx="350045">0</cx:pt>
          <cx:pt idx="350046">6</cx:pt>
          <cx:pt idx="350047">3</cx:pt>
          <cx:pt idx="350048">28</cx:pt>
          <cx:pt idx="350049">1</cx:pt>
          <cx:pt idx="350050">0</cx:pt>
          <cx:pt idx="350051">134</cx:pt>
          <cx:pt idx="350052">13</cx:pt>
          <cx:pt idx="350053">0</cx:pt>
          <cx:pt idx="350054">7</cx:pt>
          <cx:pt idx="350055">174</cx:pt>
          <cx:pt idx="350056">3</cx:pt>
          <cx:pt idx="350057">0</cx:pt>
          <cx:pt idx="350058">0</cx:pt>
          <cx:pt idx="350059">5</cx:pt>
          <cx:pt idx="350060">0</cx:pt>
          <cx:pt idx="350061">0</cx:pt>
          <cx:pt idx="350062">0</cx:pt>
          <cx:pt idx="350063">0</cx:pt>
          <cx:pt idx="350064">1</cx:pt>
          <cx:pt idx="350065">16</cx:pt>
          <cx:pt idx="350066">0</cx:pt>
          <cx:pt idx="350067">30</cx:pt>
          <cx:pt idx="350068">1</cx:pt>
          <cx:pt idx="350069">13</cx:pt>
          <cx:pt idx="350070">0</cx:pt>
          <cx:pt idx="350071">28</cx:pt>
          <cx:pt idx="350072">105</cx:pt>
          <cx:pt idx="350073">28</cx:pt>
          <cx:pt idx="350074">42</cx:pt>
          <cx:pt idx="350075">63</cx:pt>
          <cx:pt idx="350076">0</cx:pt>
          <cx:pt idx="350077">0</cx:pt>
          <cx:pt idx="350078">0</cx:pt>
          <cx:pt idx="350079">6</cx:pt>
          <cx:pt idx="350080">0</cx:pt>
          <cx:pt idx="350081">0</cx:pt>
          <cx:pt idx="350082">78</cx:pt>
          <cx:pt idx="350083">66</cx:pt>
          <cx:pt idx="350084">8</cx:pt>
          <cx:pt idx="350085">17</cx:pt>
          <cx:pt idx="350086">22</cx:pt>
          <cx:pt idx="350087">0</cx:pt>
          <cx:pt idx="350088">202</cx:pt>
          <cx:pt idx="350089">9</cx:pt>
          <cx:pt idx="350090">0</cx:pt>
          <cx:pt idx="350091">0</cx:pt>
          <cx:pt idx="350092">0</cx:pt>
          <cx:pt idx="350093">22</cx:pt>
          <cx:pt idx="350094">8</cx:pt>
          <cx:pt idx="350095">3</cx:pt>
          <cx:pt idx="350096">163</cx:pt>
          <cx:pt idx="350097">37</cx:pt>
          <cx:pt idx="350098">202</cx:pt>
          <cx:pt idx="350099">23</cx:pt>
          <cx:pt idx="350100">17</cx:pt>
          <cx:pt idx="350101">9</cx:pt>
          <cx:pt idx="350102">4</cx:pt>
          <cx:pt idx="350103">1</cx:pt>
          <cx:pt idx="350104">21</cx:pt>
          <cx:pt idx="350105">17</cx:pt>
          <cx:pt idx="350106">117</cx:pt>
          <cx:pt idx="350107">0</cx:pt>
          <cx:pt idx="350108">3</cx:pt>
          <cx:pt idx="350109">1</cx:pt>
          <cx:pt idx="350110">52</cx:pt>
          <cx:pt idx="350111">0</cx:pt>
          <cx:pt idx="350112">119</cx:pt>
          <cx:pt idx="350113">0</cx:pt>
          <cx:pt idx="350114">8</cx:pt>
          <cx:pt idx="350115">192</cx:pt>
          <cx:pt idx="350116">20</cx:pt>
          <cx:pt idx="350117">595</cx:pt>
          <cx:pt idx="350118">20</cx:pt>
          <cx:pt idx="350119">10</cx:pt>
          <cx:pt idx="350120">37</cx:pt>
          <cx:pt idx="350121">4</cx:pt>
          <cx:pt idx="350122">4</cx:pt>
          <cx:pt idx="350123">208</cx:pt>
          <cx:pt idx="350124">36</cx:pt>
          <cx:pt idx="350125">107</cx:pt>
          <cx:pt idx="350126">0</cx:pt>
          <cx:pt idx="350127">11</cx:pt>
          <cx:pt idx="350128">0</cx:pt>
          <cx:pt idx="350129">0</cx:pt>
          <cx:pt idx="350130">0</cx:pt>
          <cx:pt idx="350131">0</cx:pt>
          <cx:pt idx="350132">2</cx:pt>
          <cx:pt idx="350133">179</cx:pt>
          <cx:pt idx="350134">0</cx:pt>
          <cx:pt idx="350135">0</cx:pt>
          <cx:pt idx="350136">0</cx:pt>
          <cx:pt idx="350137">4</cx:pt>
          <cx:pt idx="350138">1</cx:pt>
          <cx:pt idx="350139">12</cx:pt>
          <cx:pt idx="350140">56</cx:pt>
          <cx:pt idx="350141">0</cx:pt>
          <cx:pt idx="350142">0</cx:pt>
          <cx:pt idx="350143">2</cx:pt>
          <cx:pt idx="350144">37</cx:pt>
          <cx:pt idx="350145">2</cx:pt>
          <cx:pt idx="350146">3</cx:pt>
          <cx:pt idx="350147">0</cx:pt>
          <cx:pt idx="350148">6</cx:pt>
          <cx:pt idx="350149">58</cx:pt>
          <cx:pt idx="350150">8</cx:pt>
          <cx:pt idx="350151">0</cx:pt>
          <cx:pt idx="350152">0</cx:pt>
          <cx:pt idx="350153">35</cx:pt>
          <cx:pt idx="350154">7</cx:pt>
          <cx:pt idx="350155">0</cx:pt>
          <cx:pt idx="350156">83</cx:pt>
          <cx:pt idx="350157">22</cx:pt>
          <cx:pt idx="350158">1</cx:pt>
          <cx:pt idx="350159">4</cx:pt>
          <cx:pt idx="350160">7</cx:pt>
          <cx:pt idx="350161">37</cx:pt>
          <cx:pt idx="350162">18</cx:pt>
          <cx:pt idx="350163">0</cx:pt>
          <cx:pt idx="350164">0</cx:pt>
          <cx:pt idx="350165">0</cx:pt>
          <cx:pt idx="350166">0</cx:pt>
          <cx:pt idx="350167">1</cx:pt>
          <cx:pt idx="350168">39</cx:pt>
          <cx:pt idx="350169">23</cx:pt>
          <cx:pt idx="350170">78</cx:pt>
          <cx:pt idx="350171">8</cx:pt>
          <cx:pt idx="350172">15</cx:pt>
          <cx:pt idx="350173">1</cx:pt>
          <cx:pt idx="350174">4</cx:pt>
          <cx:pt idx="350175">0</cx:pt>
          <cx:pt idx="350176">6</cx:pt>
          <cx:pt idx="350177">36</cx:pt>
          <cx:pt idx="350178">16</cx:pt>
          <cx:pt idx="350179">26</cx:pt>
          <cx:pt idx="350180">14</cx:pt>
          <cx:pt idx="350181">3</cx:pt>
          <cx:pt idx="350182">33</cx:pt>
          <cx:pt idx="350183">81</cx:pt>
          <cx:pt idx="350184">0</cx:pt>
          <cx:pt idx="350185">27</cx:pt>
          <cx:pt idx="350186">8</cx:pt>
          <cx:pt idx="350187">57</cx:pt>
          <cx:pt idx="350188">42</cx:pt>
          <cx:pt idx="350189">56</cx:pt>
          <cx:pt idx="350190">1</cx:pt>
          <cx:pt idx="350191">0</cx:pt>
          <cx:pt idx="350192">9</cx:pt>
          <cx:pt idx="350193">17</cx:pt>
          <cx:pt idx="350194">0</cx:pt>
          <cx:pt idx="350195">3</cx:pt>
          <cx:pt idx="350196">48</cx:pt>
          <cx:pt idx="350197">558</cx:pt>
          <cx:pt idx="350198">0</cx:pt>
          <cx:pt idx="350199">1</cx:pt>
          <cx:pt idx="350200">22</cx:pt>
          <cx:pt idx="350201">0</cx:pt>
          <cx:pt idx="350202">23</cx:pt>
          <cx:pt idx="350203">6</cx:pt>
          <cx:pt idx="350204">0</cx:pt>
          <cx:pt idx="350205">0</cx:pt>
          <cx:pt idx="350206">0</cx:pt>
          <cx:pt idx="350207">0</cx:pt>
          <cx:pt idx="350208">0</cx:pt>
          <cx:pt idx="350209">2</cx:pt>
          <cx:pt idx="350210">8</cx:pt>
          <cx:pt idx="350211">0</cx:pt>
          <cx:pt idx="350212">0</cx:pt>
          <cx:pt idx="350213">0</cx:pt>
          <cx:pt idx="350214">2</cx:pt>
          <cx:pt idx="350215">0</cx:pt>
          <cx:pt idx="350216">6</cx:pt>
          <cx:pt idx="350217">29</cx:pt>
          <cx:pt idx="350218">176</cx:pt>
          <cx:pt idx="350219">0</cx:pt>
          <cx:pt idx="350220">0</cx:pt>
          <cx:pt idx="350221">0</cx:pt>
          <cx:pt idx="350222">0</cx:pt>
          <cx:pt idx="350223">31</cx:pt>
          <cx:pt idx="350224">58</cx:pt>
          <cx:pt idx="350225">14</cx:pt>
          <cx:pt idx="350226">78</cx:pt>
          <cx:pt idx="350227">1</cx:pt>
          <cx:pt idx="350228">441</cx:pt>
          <cx:pt idx="350229">0</cx:pt>
          <cx:pt idx="350230">0</cx:pt>
          <cx:pt idx="350231">0</cx:pt>
          <cx:pt idx="350232">3</cx:pt>
          <cx:pt idx="350233">2</cx:pt>
          <cx:pt idx="350234">0</cx:pt>
          <cx:pt idx="350235">85</cx:pt>
          <cx:pt idx="350236">10</cx:pt>
          <cx:pt idx="350237">2</cx:pt>
          <cx:pt idx="350238">3</cx:pt>
          <cx:pt idx="350239">0</cx:pt>
          <cx:pt idx="350240">13</cx:pt>
          <cx:pt idx="350241">0</cx:pt>
          <cx:pt idx="350242">1</cx:pt>
          <cx:pt idx="350243">0</cx:pt>
          <cx:pt idx="350244">6</cx:pt>
          <cx:pt idx="350245">1</cx:pt>
          <cx:pt idx="350246">83</cx:pt>
          <cx:pt idx="350247">8</cx:pt>
          <cx:pt idx="350248">0</cx:pt>
          <cx:pt idx="350249">68</cx:pt>
          <cx:pt idx="350250">0</cx:pt>
          <cx:pt idx="350251">0</cx:pt>
          <cx:pt idx="350252">0</cx:pt>
          <cx:pt idx="350253">23</cx:pt>
          <cx:pt idx="350254">0</cx:pt>
          <cx:pt idx="350255">0</cx:pt>
          <cx:pt idx="350256">6</cx:pt>
          <cx:pt idx="350257">0</cx:pt>
          <cx:pt idx="350258">17</cx:pt>
          <cx:pt idx="350259">37</cx:pt>
          <cx:pt idx="350260">0</cx:pt>
          <cx:pt idx="350261">0</cx:pt>
          <cx:pt idx="350262">2</cx:pt>
          <cx:pt idx="350263">0</cx:pt>
          <cx:pt idx="350264">1</cx:pt>
          <cx:pt idx="350265">4</cx:pt>
          <cx:pt idx="350266">2</cx:pt>
          <cx:pt idx="350267">32</cx:pt>
          <cx:pt idx="350268">81</cx:pt>
          <cx:pt idx="350269">14</cx:pt>
          <cx:pt idx="350270">0</cx:pt>
          <cx:pt idx="350271">261</cx:pt>
          <cx:pt idx="350272">0</cx:pt>
          <cx:pt idx="350273">8</cx:pt>
          <cx:pt idx="350274">4</cx:pt>
          <cx:pt idx="350275">1</cx:pt>
          <cx:pt idx="350276">28</cx:pt>
          <cx:pt idx="350277">67</cx:pt>
          <cx:pt idx="350278">44</cx:pt>
          <cx:pt idx="350279">0</cx:pt>
          <cx:pt idx="350280">48</cx:pt>
          <cx:pt idx="350281">6</cx:pt>
          <cx:pt idx="350282">48</cx:pt>
          <cx:pt idx="350283">2</cx:pt>
          <cx:pt idx="350284">1</cx:pt>
          <cx:pt idx="350285">2</cx:pt>
          <cx:pt idx="350286">0</cx:pt>
          <cx:pt idx="350287">0</cx:pt>
          <cx:pt idx="350288">43</cx:pt>
          <cx:pt idx="350289">0</cx:pt>
          <cx:pt idx="350290">23</cx:pt>
          <cx:pt idx="350291">1</cx:pt>
          <cx:pt idx="350292">1</cx:pt>
          <cx:pt idx="350293">6</cx:pt>
          <cx:pt idx="350294">1</cx:pt>
          <cx:pt idx="350295">34</cx:pt>
          <cx:pt idx="350296">0</cx:pt>
          <cx:pt idx="350297">4</cx:pt>
          <cx:pt idx="350298">14</cx:pt>
          <cx:pt idx="350299">21</cx:pt>
          <cx:pt idx="350300">40</cx:pt>
          <cx:pt idx="350301">0</cx:pt>
          <cx:pt idx="350302">0</cx:pt>
          <cx:pt idx="350303">0</cx:pt>
          <cx:pt idx="350304">25</cx:pt>
          <cx:pt idx="350305">141</cx:pt>
          <cx:pt idx="350306">32</cx:pt>
          <cx:pt idx="350307">209</cx:pt>
          <cx:pt idx="350308">21</cx:pt>
          <cx:pt idx="350309">76</cx:pt>
          <cx:pt idx="350310">217</cx:pt>
          <cx:pt idx="350311">1</cx:pt>
          <cx:pt idx="350312">4</cx:pt>
          <cx:pt idx="350313">0</cx:pt>
          <cx:pt idx="350314">18</cx:pt>
          <cx:pt idx="350315">1</cx:pt>
          <cx:pt idx="350316">7</cx:pt>
          <cx:pt idx="350317">8</cx:pt>
          <cx:pt idx="350318">6</cx:pt>
          <cx:pt idx="350319">5</cx:pt>
          <cx:pt idx="350320">254</cx:pt>
          <cx:pt idx="350321">0</cx:pt>
          <cx:pt idx="350322">8</cx:pt>
          <cx:pt idx="350323">452</cx:pt>
          <cx:pt idx="350324">9</cx:pt>
          <cx:pt idx="350325">0</cx:pt>
          <cx:pt idx="350326">8</cx:pt>
          <cx:pt idx="350327">6</cx:pt>
          <cx:pt idx="350328">13</cx:pt>
          <cx:pt idx="350329">9</cx:pt>
          <cx:pt idx="350330">12</cx:pt>
          <cx:pt idx="350331">61</cx:pt>
          <cx:pt idx="350332">0</cx:pt>
          <cx:pt idx="350333">0</cx:pt>
          <cx:pt idx="350334">73</cx:pt>
          <cx:pt idx="350335">20</cx:pt>
          <cx:pt idx="350336">29</cx:pt>
          <cx:pt idx="350337">412</cx:pt>
          <cx:pt idx="350338">0</cx:pt>
          <cx:pt idx="350339">8</cx:pt>
          <cx:pt idx="350340">30</cx:pt>
          <cx:pt idx="350341">25</cx:pt>
          <cx:pt idx="350342">2</cx:pt>
          <cx:pt idx="350343">1</cx:pt>
          <cx:pt idx="350344">139</cx:pt>
          <cx:pt idx="350345">0</cx:pt>
          <cx:pt idx="350346">76</cx:pt>
          <cx:pt idx="350347">458</cx:pt>
          <cx:pt idx="350348">749</cx:pt>
          <cx:pt idx="350349">3</cx:pt>
          <cx:pt idx="350350">0</cx:pt>
          <cx:pt idx="350351">6</cx:pt>
          <cx:pt idx="350352">6</cx:pt>
          <cx:pt idx="350353">0</cx:pt>
          <cx:pt idx="350354">27</cx:pt>
          <cx:pt idx="350355">28</cx:pt>
          <cx:pt idx="350356">1</cx:pt>
          <cx:pt idx="350357">30</cx:pt>
          <cx:pt idx="350358">48</cx:pt>
          <cx:pt idx="350359">16</cx:pt>
          <cx:pt idx="350360">6</cx:pt>
          <cx:pt idx="350361">4</cx:pt>
          <cx:pt idx="350362">4</cx:pt>
          <cx:pt idx="350363">4</cx:pt>
          <cx:pt idx="350364">22</cx:pt>
          <cx:pt idx="350365">0</cx:pt>
          <cx:pt idx="350366">22</cx:pt>
          <cx:pt idx="350367">15</cx:pt>
          <cx:pt idx="350368">1</cx:pt>
          <cx:pt idx="350369">208</cx:pt>
          <cx:pt idx="350370">13</cx:pt>
          <cx:pt idx="350371">60</cx:pt>
          <cx:pt idx="350372">2</cx:pt>
          <cx:pt idx="350373">71</cx:pt>
          <cx:pt idx="350374">27</cx:pt>
          <cx:pt idx="350375">1</cx:pt>
          <cx:pt idx="350376">216</cx:pt>
          <cx:pt idx="350377">0</cx:pt>
          <cx:pt idx="350378">36</cx:pt>
          <cx:pt idx="350379">0</cx:pt>
          <cx:pt idx="350380">5</cx:pt>
          <cx:pt idx="350381">4</cx:pt>
          <cx:pt idx="350382">42</cx:pt>
          <cx:pt idx="350383">203</cx:pt>
          <cx:pt idx="350384">13</cx:pt>
          <cx:pt idx="350385">84</cx:pt>
          <cx:pt idx="350386">0</cx:pt>
          <cx:pt idx="350387">3</cx:pt>
          <cx:pt idx="350388">174</cx:pt>
          <cx:pt idx="350389">384</cx:pt>
          <cx:pt idx="350390">0</cx:pt>
          <cx:pt idx="350391">323</cx:pt>
          <cx:pt idx="350392">0</cx:pt>
          <cx:pt idx="350393">71</cx:pt>
          <cx:pt idx="350394">4</cx:pt>
          <cx:pt idx="350395">25</cx:pt>
          <cx:pt idx="350396">14</cx:pt>
          <cx:pt idx="350397">1</cx:pt>
          <cx:pt idx="350398">118</cx:pt>
          <cx:pt idx="350399">0</cx:pt>
          <cx:pt idx="350400">23</cx:pt>
          <cx:pt idx="350401">73</cx:pt>
          <cx:pt idx="350402">1</cx:pt>
          <cx:pt idx="350403">11</cx:pt>
          <cx:pt idx="350404">28</cx:pt>
          <cx:pt idx="350405">40</cx:pt>
          <cx:pt idx="350406">0</cx:pt>
          <cx:pt idx="350407">344</cx:pt>
          <cx:pt idx="350408">1</cx:pt>
          <cx:pt idx="350409">102</cx:pt>
          <cx:pt idx="350410">1</cx:pt>
          <cx:pt idx="350411">0</cx:pt>
          <cx:pt idx="350412">0</cx:pt>
          <cx:pt idx="350413">0</cx:pt>
          <cx:pt idx="350414">0</cx:pt>
          <cx:pt idx="350415">0</cx:pt>
          <cx:pt idx="350416">0</cx:pt>
          <cx:pt idx="350417">0</cx:pt>
          <cx:pt idx="350418">58</cx:pt>
          <cx:pt idx="350419">6</cx:pt>
          <cx:pt idx="350420">25</cx:pt>
          <cx:pt idx="350421">6</cx:pt>
          <cx:pt idx="350422">4</cx:pt>
          <cx:pt idx="350423">91</cx:pt>
          <cx:pt idx="350424">3</cx:pt>
          <cx:pt idx="350425">0</cx:pt>
          <cx:pt idx="350426">14</cx:pt>
          <cx:pt idx="350427">1</cx:pt>
          <cx:pt idx="350428">25</cx:pt>
          <cx:pt idx="350429">4</cx:pt>
          <cx:pt idx="350430">0</cx:pt>
          <cx:pt idx="350431">21</cx:pt>
          <cx:pt idx="350432">76</cx:pt>
          <cx:pt idx="350433">57</cx:pt>
          <cx:pt idx="350434">5</cx:pt>
          <cx:pt idx="350435">18</cx:pt>
          <cx:pt idx="350436">0</cx:pt>
          <cx:pt idx="350437">0</cx:pt>
          <cx:pt idx="350438">0</cx:pt>
          <cx:pt idx="350439">81</cx:pt>
          <cx:pt idx="350440">33</cx:pt>
          <cx:pt idx="350441">1</cx:pt>
          <cx:pt idx="350442">28</cx:pt>
          <cx:pt idx="350443">23</cx:pt>
          <cx:pt idx="350444">0</cx:pt>
          <cx:pt idx="350445">0</cx:pt>
          <cx:pt idx="350446">1</cx:pt>
          <cx:pt idx="350447">36</cx:pt>
          <cx:pt idx="350448">0</cx:pt>
          <cx:pt idx="350449">36</cx:pt>
          <cx:pt idx="350450">0</cx:pt>
          <cx:pt idx="350451">0</cx:pt>
          <cx:pt idx="350452">15</cx:pt>
          <cx:pt idx="350453">0</cx:pt>
          <cx:pt idx="350454">87</cx:pt>
          <cx:pt idx="350455">10</cx:pt>
          <cx:pt idx="350456">0</cx:pt>
          <cx:pt idx="350457">0</cx:pt>
          <cx:pt idx="350458">0</cx:pt>
          <cx:pt idx="350459">9</cx:pt>
          <cx:pt idx="350460">3</cx:pt>
          <cx:pt idx="350461">18</cx:pt>
          <cx:pt idx="350462">1</cx:pt>
          <cx:pt idx="350463">76</cx:pt>
          <cx:pt idx="350464">8</cx:pt>
          <cx:pt idx="350465">41</cx:pt>
          <cx:pt idx="350466">0</cx:pt>
          <cx:pt idx="350467">0</cx:pt>
          <cx:pt idx="350468">0</cx:pt>
          <cx:pt idx="350469">0</cx:pt>
          <cx:pt idx="350470">0</cx:pt>
          <cx:pt idx="350471">0</cx:pt>
          <cx:pt idx="350472">7</cx:pt>
          <cx:pt idx="350473">81</cx:pt>
          <cx:pt idx="350474">3</cx:pt>
          <cx:pt idx="350475">30</cx:pt>
          <cx:pt idx="350476">21</cx:pt>
          <cx:pt idx="350477">21</cx:pt>
          <cx:pt idx="350478">1</cx:pt>
          <cx:pt idx="350479">0</cx:pt>
          <cx:pt idx="350480">1</cx:pt>
          <cx:pt idx="350481">15</cx:pt>
          <cx:pt idx="350482">4</cx:pt>
          <cx:pt idx="350483">3</cx:pt>
          <cx:pt idx="350484">26</cx:pt>
          <cx:pt idx="350485">0</cx:pt>
          <cx:pt idx="350486">0</cx:pt>
          <cx:pt idx="350487">71</cx:pt>
          <cx:pt idx="350488">0</cx:pt>
          <cx:pt idx="350489">0</cx:pt>
          <cx:pt idx="350490">1</cx:pt>
          <cx:pt idx="350491">0</cx:pt>
          <cx:pt idx="350492">373</cx:pt>
          <cx:pt idx="350493">128</cx:pt>
          <cx:pt idx="350494">7</cx:pt>
          <cx:pt idx="350495">186</cx:pt>
          <cx:pt idx="350496">20</cx:pt>
          <cx:pt idx="350497">2</cx:pt>
          <cx:pt idx="350498">91</cx:pt>
          <cx:pt idx="350499">16</cx:pt>
          <cx:pt idx="350500">135</cx:pt>
          <cx:pt idx="350501">19</cx:pt>
          <cx:pt idx="350502">51</cx:pt>
          <cx:pt idx="350503">237</cx:pt>
          <cx:pt idx="350504">0</cx:pt>
          <cx:pt idx="350505">0</cx:pt>
          <cx:pt idx="350506">6</cx:pt>
          <cx:pt idx="350507">145</cx:pt>
          <cx:pt idx="350508">31</cx:pt>
          <cx:pt idx="350509">13</cx:pt>
          <cx:pt idx="350510">12</cx:pt>
          <cx:pt idx="350511">8</cx:pt>
          <cx:pt idx="350512">3</cx:pt>
          <cx:pt idx="350513">8</cx:pt>
          <cx:pt idx="350514">0</cx:pt>
          <cx:pt idx="350515">0</cx:pt>
          <cx:pt idx="350516">7</cx:pt>
          <cx:pt idx="350517">407</cx:pt>
          <cx:pt idx="350518">7</cx:pt>
          <cx:pt idx="350519">0</cx:pt>
          <cx:pt idx="350520">14</cx:pt>
          <cx:pt idx="350521">21</cx:pt>
          <cx:pt idx="350522">3</cx:pt>
          <cx:pt idx="350523">84</cx:pt>
          <cx:pt idx="350524">331</cx:pt>
          <cx:pt idx="350525">121</cx:pt>
          <cx:pt idx="350526">6</cx:pt>
          <cx:pt idx="350527">154</cx:pt>
          <cx:pt idx="350528">0</cx:pt>
          <cx:pt idx="350529">1</cx:pt>
          <cx:pt idx="350530">105</cx:pt>
          <cx:pt idx="350531">1</cx:pt>
          <cx:pt idx="350532">14</cx:pt>
          <cx:pt idx="350533">214</cx:pt>
          <cx:pt idx="350534">0</cx:pt>
          <cx:pt idx="350535">13</cx:pt>
          <cx:pt idx="350536">0</cx:pt>
          <cx:pt idx="350537">288</cx:pt>
          <cx:pt idx="350538">5</cx:pt>
          <cx:pt idx="350539">1</cx:pt>
          <cx:pt idx="350540">55</cx:pt>
          <cx:pt idx="350541">0</cx:pt>
          <cx:pt idx="350542">102</cx:pt>
          <cx:pt idx="350543">22</cx:pt>
          <cx:pt idx="350544">38</cx:pt>
          <cx:pt idx="350545">25</cx:pt>
          <cx:pt idx="350546">1</cx:pt>
          <cx:pt idx="350547">43</cx:pt>
          <cx:pt idx="350548">0</cx:pt>
          <cx:pt idx="350549">33</cx:pt>
          <cx:pt idx="350550">1</cx:pt>
          <cx:pt idx="350551">121</cx:pt>
          <cx:pt idx="350552">52</cx:pt>
          <cx:pt idx="350553">9</cx:pt>
          <cx:pt idx="350554">0</cx:pt>
          <cx:pt idx="350555">4</cx:pt>
          <cx:pt idx="350556">1</cx:pt>
          <cx:pt idx="350557">5</cx:pt>
          <cx:pt idx="350558">20</cx:pt>
          <cx:pt idx="350559">8</cx:pt>
          <cx:pt idx="350560">1</cx:pt>
          <cx:pt idx="350561">0</cx:pt>
          <cx:pt idx="350562">0</cx:pt>
          <cx:pt idx="350563">0</cx:pt>
          <cx:pt idx="350564">7</cx:pt>
          <cx:pt idx="350565">0</cx:pt>
          <cx:pt idx="350566">0</cx:pt>
          <cx:pt idx="350567">0</cx:pt>
          <cx:pt idx="350568">0</cx:pt>
          <cx:pt idx="350569">0</cx:pt>
          <cx:pt idx="350570">0</cx:pt>
          <cx:pt idx="350571">0</cx:pt>
          <cx:pt idx="350572">0</cx:pt>
          <cx:pt idx="350573">0</cx:pt>
          <cx:pt idx="350574">0</cx:pt>
          <cx:pt idx="350575">53</cx:pt>
          <cx:pt idx="350576">13</cx:pt>
          <cx:pt idx="350577">16</cx:pt>
          <cx:pt idx="350578">21</cx:pt>
          <cx:pt idx="350579">1</cx:pt>
          <cx:pt idx="350580">16</cx:pt>
          <cx:pt idx="350581">16</cx:pt>
          <cx:pt idx="350582">0</cx:pt>
          <cx:pt idx="350583">0</cx:pt>
          <cx:pt idx="350584">81</cx:pt>
          <cx:pt idx="350585">1</cx:pt>
          <cx:pt idx="350586">0</cx:pt>
          <cx:pt idx="350587">0</cx:pt>
          <cx:pt idx="350588">18</cx:pt>
          <cx:pt idx="350589">0</cx:pt>
          <cx:pt idx="350590">1</cx:pt>
          <cx:pt idx="350591">0</cx:pt>
          <cx:pt idx="350592">0</cx:pt>
          <cx:pt idx="350593">0</cx:pt>
          <cx:pt idx="350594">0</cx:pt>
          <cx:pt idx="350595">0</cx:pt>
          <cx:pt idx="350596">1</cx:pt>
          <cx:pt idx="350597">22</cx:pt>
          <cx:pt idx="350598">0</cx:pt>
          <cx:pt idx="350599">0</cx:pt>
          <cx:pt idx="350600">1</cx:pt>
          <cx:pt idx="350601">0</cx:pt>
          <cx:pt idx="350602">1</cx:pt>
          <cx:pt idx="350603">1</cx:pt>
          <cx:pt idx="350604">6</cx:pt>
          <cx:pt idx="350605">43</cx:pt>
          <cx:pt idx="350606">3</cx:pt>
          <cx:pt idx="350607">7</cx:pt>
          <cx:pt idx="350608">300</cx:pt>
          <cx:pt idx="350609">23</cx:pt>
          <cx:pt idx="350610">18</cx:pt>
          <cx:pt idx="350611">126</cx:pt>
          <cx:pt idx="350612">35</cx:pt>
          <cx:pt idx="350613">5</cx:pt>
          <cx:pt idx="350614">125</cx:pt>
          <cx:pt idx="350615">3</cx:pt>
          <cx:pt idx="350616">71</cx:pt>
          <cx:pt idx="350617">76</cx:pt>
          <cx:pt idx="350618">9</cx:pt>
          <cx:pt idx="350619">0</cx:pt>
          <cx:pt idx="350620">11</cx:pt>
          <cx:pt idx="350621">1</cx:pt>
          <cx:pt idx="350622">131</cx:pt>
          <cx:pt idx="350623">319</cx:pt>
          <cx:pt idx="350624">14</cx:pt>
          <cx:pt idx="350625">0</cx:pt>
          <cx:pt idx="350626">20</cx:pt>
          <cx:pt idx="350627">1</cx:pt>
          <cx:pt idx="350628">3</cx:pt>
          <cx:pt idx="350629">2</cx:pt>
          <cx:pt idx="350630">30</cx:pt>
          <cx:pt idx="350631">1</cx:pt>
          <cx:pt idx="350632">0</cx:pt>
          <cx:pt idx="350633">6</cx:pt>
          <cx:pt idx="350634">1</cx:pt>
          <cx:pt idx="350635">0</cx:pt>
          <cx:pt idx="350636">0</cx:pt>
          <cx:pt idx="350637">22</cx:pt>
          <cx:pt idx="350638">11</cx:pt>
          <cx:pt idx="350639">0</cx:pt>
          <cx:pt idx="350640">41</cx:pt>
          <cx:pt idx="350641">11</cx:pt>
          <cx:pt idx="350642">12</cx:pt>
          <cx:pt idx="350643">0</cx:pt>
          <cx:pt idx="350644">4</cx:pt>
          <cx:pt idx="350645">152</cx:pt>
          <cx:pt idx="350646">44</cx:pt>
          <cx:pt idx="350647">381</cx:pt>
          <cx:pt idx="350648">122</cx:pt>
          <cx:pt idx="350649">474</cx:pt>
          <cx:pt idx="350650">9</cx:pt>
          <cx:pt idx="350651">9</cx:pt>
          <cx:pt idx="350652">20</cx:pt>
          <cx:pt idx="350653">3</cx:pt>
          <cx:pt idx="350654">1</cx:pt>
          <cx:pt idx="350655">22</cx:pt>
          <cx:pt idx="350656">20</cx:pt>
          <cx:pt idx="350657">9</cx:pt>
          <cx:pt idx="350658">1</cx:pt>
          <cx:pt idx="350659">0</cx:pt>
          <cx:pt idx="350660">127</cx:pt>
          <cx:pt idx="350661">234</cx:pt>
          <cx:pt idx="350662">0</cx:pt>
          <cx:pt idx="350663">59</cx:pt>
          <cx:pt idx="350664">56</cx:pt>
          <cx:pt idx="350665">10</cx:pt>
          <cx:pt idx="350666">13</cx:pt>
          <cx:pt idx="350667">2</cx:pt>
          <cx:pt idx="350668">0</cx:pt>
          <cx:pt idx="350669">71</cx:pt>
          <cx:pt idx="350670">469</cx:pt>
          <cx:pt idx="350671">138</cx:pt>
          <cx:pt idx="350672">56</cx:pt>
          <cx:pt idx="350673">21</cx:pt>
          <cx:pt idx="350674">1</cx:pt>
          <cx:pt idx="350675">1</cx:pt>
          <cx:pt idx="350676">0</cx:pt>
          <cx:pt idx="350677">39</cx:pt>
          <cx:pt idx="350678">0</cx:pt>
          <cx:pt idx="350679">0</cx:pt>
          <cx:pt idx="350680">0</cx:pt>
          <cx:pt idx="350681">5</cx:pt>
          <cx:pt idx="350682">6</cx:pt>
          <cx:pt idx="350683">233</cx:pt>
          <cx:pt idx="350684">1</cx:pt>
          <cx:pt idx="350685">256</cx:pt>
          <cx:pt idx="350686">30</cx:pt>
          <cx:pt idx="350687">31</cx:pt>
          <cx:pt idx="350688">0</cx:pt>
          <cx:pt idx="350689">10</cx:pt>
          <cx:pt idx="350690">259</cx:pt>
          <cx:pt idx="350691">265</cx:pt>
          <cx:pt idx="350692">3</cx:pt>
          <cx:pt idx="350693">0</cx:pt>
          <cx:pt idx="350694">0</cx:pt>
          <cx:pt idx="350695">1</cx:pt>
          <cx:pt idx="350696">0</cx:pt>
          <cx:pt idx="350697">14</cx:pt>
          <cx:pt idx="350698">24</cx:pt>
          <cx:pt idx="350699">0</cx:pt>
          <cx:pt idx="350700">376</cx:pt>
          <cx:pt idx="350701">0</cx:pt>
          <cx:pt idx="350702">91</cx:pt>
          <cx:pt idx="350703">4</cx:pt>
          <cx:pt idx="350704">16</cx:pt>
          <cx:pt idx="350705">2</cx:pt>
          <cx:pt idx="350706">1</cx:pt>
          <cx:pt idx="350707">13</cx:pt>
          <cx:pt idx="350708">0</cx:pt>
          <cx:pt idx="350709">0</cx:pt>
          <cx:pt idx="350710">1</cx:pt>
          <cx:pt idx="350711">1</cx:pt>
          <cx:pt idx="350712">0</cx:pt>
          <cx:pt idx="350713">0</cx:pt>
          <cx:pt idx="350714">0</cx:pt>
          <cx:pt idx="350715">5</cx:pt>
          <cx:pt idx="350716">0</cx:pt>
          <cx:pt idx="350717">14</cx:pt>
          <cx:pt idx="350718">18</cx:pt>
          <cx:pt idx="350719">4</cx:pt>
          <cx:pt idx="350720">0</cx:pt>
          <cx:pt idx="350721">2</cx:pt>
          <cx:pt idx="350722">1</cx:pt>
          <cx:pt idx="350723">9</cx:pt>
          <cx:pt idx="350724">61</cx:pt>
          <cx:pt idx="350725">0</cx:pt>
          <cx:pt idx="350726">0</cx:pt>
          <cx:pt idx="350727">8</cx:pt>
          <cx:pt idx="350728">0</cx:pt>
          <cx:pt idx="350729">0</cx:pt>
          <cx:pt idx="350730">42</cx:pt>
          <cx:pt idx="350731">78</cx:pt>
          <cx:pt idx="350732">3</cx:pt>
          <cx:pt idx="350733">0</cx:pt>
          <cx:pt idx="350734">7</cx:pt>
          <cx:pt idx="350735">4</cx:pt>
          <cx:pt idx="350736">0</cx:pt>
          <cx:pt idx="350737">0</cx:pt>
          <cx:pt idx="350738">0</cx:pt>
          <cx:pt idx="350739">0</cx:pt>
          <cx:pt idx="350740">17</cx:pt>
          <cx:pt idx="350741">0</cx:pt>
          <cx:pt idx="350742">9</cx:pt>
          <cx:pt idx="350743">8</cx:pt>
          <cx:pt idx="350744">118</cx:pt>
          <cx:pt idx="350745">9</cx:pt>
          <cx:pt idx="350746">1</cx:pt>
          <cx:pt idx="350747">6</cx:pt>
          <cx:pt idx="350748">31</cx:pt>
          <cx:pt idx="350749">28</cx:pt>
          <cx:pt idx="350750">0</cx:pt>
          <cx:pt idx="350751">9</cx:pt>
          <cx:pt idx="350752">0</cx:pt>
          <cx:pt idx="350753">18</cx:pt>
          <cx:pt idx="350754">0</cx:pt>
          <cx:pt idx="350755">0</cx:pt>
          <cx:pt idx="350756">0</cx:pt>
          <cx:pt idx="350757">0</cx:pt>
          <cx:pt idx="350758">64</cx:pt>
          <cx:pt idx="350759">5</cx:pt>
          <cx:pt idx="350760">160</cx:pt>
          <cx:pt idx="350761">7</cx:pt>
          <cx:pt idx="350762">313</cx:pt>
          <cx:pt idx="350763">241</cx:pt>
          <cx:pt idx="350764">11</cx:pt>
          <cx:pt idx="350765">6</cx:pt>
          <cx:pt idx="350766">0</cx:pt>
          <cx:pt idx="350767">110</cx:pt>
          <cx:pt idx="350768">2</cx:pt>
          <cx:pt idx="350769">74</cx:pt>
          <cx:pt idx="350770">0</cx:pt>
          <cx:pt idx="350771">176</cx:pt>
          <cx:pt idx="350772">20</cx:pt>
          <cx:pt idx="350773">20</cx:pt>
          <cx:pt idx="350774">4</cx:pt>
          <cx:pt idx="350775">288</cx:pt>
          <cx:pt idx="350776">15</cx:pt>
          <cx:pt idx="350777">55</cx:pt>
          <cx:pt idx="350778">3</cx:pt>
          <cx:pt idx="350779">86</cx:pt>
          <cx:pt idx="350780">0</cx:pt>
          <cx:pt idx="350781">1</cx:pt>
          <cx:pt idx="350782">0</cx:pt>
          <cx:pt idx="350783">8</cx:pt>
          <cx:pt idx="350784">0</cx:pt>
          <cx:pt idx="350785">0</cx:pt>
          <cx:pt idx="350786">0</cx:pt>
          <cx:pt idx="350787">0</cx:pt>
          <cx:pt idx="350788">1</cx:pt>
          <cx:pt idx="350789">0</cx:pt>
          <cx:pt idx="350790">6</cx:pt>
          <cx:pt idx="350791">70</cx:pt>
          <cx:pt idx="350792">57</cx:pt>
          <cx:pt idx="350793">63</cx:pt>
          <cx:pt idx="350794">0</cx:pt>
          <cx:pt idx="350795">60</cx:pt>
          <cx:pt idx="350796">0</cx:pt>
          <cx:pt idx="350797">4</cx:pt>
          <cx:pt idx="350798">1</cx:pt>
          <cx:pt idx="350799">218</cx:pt>
          <cx:pt idx="350800">37</cx:pt>
          <cx:pt idx="350801">13</cx:pt>
          <cx:pt idx="350802">262</cx:pt>
          <cx:pt idx="350803">486</cx:pt>
          <cx:pt idx="350804">133</cx:pt>
          <cx:pt idx="350805">74</cx:pt>
          <cx:pt idx="350806">216</cx:pt>
          <cx:pt idx="350807">225</cx:pt>
          <cx:pt idx="350808">4</cx:pt>
          <cx:pt idx="350809">0</cx:pt>
          <cx:pt idx="350810">2</cx:pt>
          <cx:pt idx="350811">3</cx:pt>
          <cx:pt idx="350812">0</cx:pt>
          <cx:pt idx="350813">2</cx:pt>
          <cx:pt idx="350814">0</cx:pt>
          <cx:pt idx="350815">19</cx:pt>
          <cx:pt idx="350816">11</cx:pt>
          <cx:pt idx="350817">18</cx:pt>
          <cx:pt idx="350818">53</cx:pt>
          <cx:pt idx="350819">11</cx:pt>
          <cx:pt idx="350820">0</cx:pt>
          <cx:pt idx="350821">2</cx:pt>
          <cx:pt idx="350822">0</cx:pt>
          <cx:pt idx="350823">0</cx:pt>
          <cx:pt idx="350824">27</cx:pt>
          <cx:pt idx="350825">0</cx:pt>
          <cx:pt idx="350826">0</cx:pt>
          <cx:pt idx="350827">40</cx:pt>
          <cx:pt idx="350828">1</cx:pt>
          <cx:pt idx="350829">72</cx:pt>
          <cx:pt idx="350830">0</cx:pt>
          <cx:pt idx="350831">128</cx:pt>
          <cx:pt idx="350832">0</cx:pt>
          <cx:pt idx="350833">10</cx:pt>
          <cx:pt idx="350834">4</cx:pt>
          <cx:pt idx="350835">0</cx:pt>
          <cx:pt idx="350836">0</cx:pt>
          <cx:pt idx="350837">0</cx:pt>
          <cx:pt idx="350838">0</cx:pt>
          <cx:pt idx="350839">0</cx:pt>
          <cx:pt idx="350840">0</cx:pt>
          <cx:pt idx="350841">0</cx:pt>
          <cx:pt idx="350842">24</cx:pt>
          <cx:pt idx="350843">20</cx:pt>
          <cx:pt idx="350844">58</cx:pt>
          <cx:pt idx="350845">6</cx:pt>
          <cx:pt idx="350846">109</cx:pt>
          <cx:pt idx="350847">0</cx:pt>
          <cx:pt idx="350848">74</cx:pt>
          <cx:pt idx="350849">5</cx:pt>
          <cx:pt idx="350850">2</cx:pt>
          <cx:pt idx="350851">20</cx:pt>
          <cx:pt idx="350852">1</cx:pt>
          <cx:pt idx="350853">7</cx:pt>
          <cx:pt idx="350854">0</cx:pt>
          <cx:pt idx="350855">0</cx:pt>
          <cx:pt idx="350856">20</cx:pt>
          <cx:pt idx="350857">66</cx:pt>
          <cx:pt idx="350858">401</cx:pt>
          <cx:pt idx="350859">7</cx:pt>
          <cx:pt idx="350860">0</cx:pt>
          <cx:pt idx="350861">1</cx:pt>
          <cx:pt idx="350862">0</cx:pt>
          <cx:pt idx="350863">1</cx:pt>
          <cx:pt idx="350864">76</cx:pt>
          <cx:pt idx="350865">13</cx:pt>
          <cx:pt idx="350866">0</cx:pt>
          <cx:pt idx="350867">18</cx:pt>
          <cx:pt idx="350868">3</cx:pt>
          <cx:pt idx="350869">58</cx:pt>
          <cx:pt idx="350870">1</cx:pt>
          <cx:pt idx="350871">95</cx:pt>
          <cx:pt idx="350872">106</cx:pt>
          <cx:pt idx="350873">23</cx:pt>
          <cx:pt idx="350874">349</cx:pt>
          <cx:pt idx="350875">7</cx:pt>
          <cx:pt idx="350876">0</cx:pt>
          <cx:pt idx="350877">14</cx:pt>
          <cx:pt idx="350878">20</cx:pt>
          <cx:pt idx="350879">120</cx:pt>
          <cx:pt idx="350880">4</cx:pt>
          <cx:pt idx="350881">0</cx:pt>
          <cx:pt idx="350882">16</cx:pt>
          <cx:pt idx="350883">9</cx:pt>
          <cx:pt idx="350884">69</cx:pt>
          <cx:pt idx="350885">0</cx:pt>
          <cx:pt idx="350886">0</cx:pt>
          <cx:pt idx="350887">9</cx:pt>
          <cx:pt idx="350888">16</cx:pt>
          <cx:pt idx="350889">52</cx:pt>
          <cx:pt idx="350890">142</cx:pt>
          <cx:pt idx="350891">15</cx:pt>
          <cx:pt idx="350892">15</cx:pt>
          <cx:pt idx="350893">0</cx:pt>
          <cx:pt idx="350894">1</cx:pt>
          <cx:pt idx="350895">4</cx:pt>
          <cx:pt idx="350896">13</cx:pt>
          <cx:pt idx="350897">258</cx:pt>
          <cx:pt idx="350898">0</cx:pt>
          <cx:pt idx="350899">0</cx:pt>
          <cx:pt idx="350900">0</cx:pt>
          <cx:pt idx="350901">672</cx:pt>
          <cx:pt idx="350902">295</cx:pt>
          <cx:pt idx="350903">4</cx:pt>
          <cx:pt idx="350904">1</cx:pt>
          <cx:pt idx="350905">147</cx:pt>
          <cx:pt idx="350906">0</cx:pt>
          <cx:pt idx="350907">196</cx:pt>
          <cx:pt idx="350908">84</cx:pt>
          <cx:pt idx="350909">0</cx:pt>
          <cx:pt idx="350910">10</cx:pt>
          <cx:pt idx="350911">28</cx:pt>
          <cx:pt idx="350912">201</cx:pt>
          <cx:pt idx="350913">14</cx:pt>
          <cx:pt idx="350914">0</cx:pt>
          <cx:pt idx="350915">27</cx:pt>
          <cx:pt idx="350916">2</cx:pt>
          <cx:pt idx="350917">11</cx:pt>
          <cx:pt idx="350918">12</cx:pt>
          <cx:pt idx="350919">17</cx:pt>
          <cx:pt idx="350920">3</cx:pt>
          <cx:pt idx="350921">0</cx:pt>
          <cx:pt idx="350922">0</cx:pt>
          <cx:pt idx="350923">0</cx:pt>
          <cx:pt idx="350924">1</cx:pt>
          <cx:pt idx="350925">0</cx:pt>
          <cx:pt idx="350926">2</cx:pt>
          <cx:pt idx="350927">34</cx:pt>
          <cx:pt idx="350928">26</cx:pt>
          <cx:pt idx="350929">23</cx:pt>
          <cx:pt idx="350930">83</cx:pt>
          <cx:pt idx="350931">7</cx:pt>
          <cx:pt idx="350932">0</cx:pt>
          <cx:pt idx="350933">26</cx:pt>
          <cx:pt idx="350934">82</cx:pt>
          <cx:pt idx="350935">0</cx:pt>
          <cx:pt idx="350936">0</cx:pt>
          <cx:pt idx="350937">0</cx:pt>
          <cx:pt idx="350938">107</cx:pt>
          <cx:pt idx="350939">0</cx:pt>
          <cx:pt idx="350940">52</cx:pt>
          <cx:pt idx="350941">0</cx:pt>
          <cx:pt idx="350942">9</cx:pt>
          <cx:pt idx="350943">20</cx:pt>
          <cx:pt idx="350944">83</cx:pt>
          <cx:pt idx="350945">12</cx:pt>
          <cx:pt idx="350946">96</cx:pt>
          <cx:pt idx="350947">353</cx:pt>
          <cx:pt idx="350948">57</cx:pt>
          <cx:pt idx="350949">0</cx:pt>
          <cx:pt idx="350950">55</cx:pt>
          <cx:pt idx="350951">0</cx:pt>
          <cx:pt idx="350952">21</cx:pt>
          <cx:pt idx="350953">0</cx:pt>
          <cx:pt idx="350954">3</cx:pt>
          <cx:pt idx="350955">21</cx:pt>
          <cx:pt idx="350956">0</cx:pt>
          <cx:pt idx="350957">36</cx:pt>
          <cx:pt idx="350958">316</cx:pt>
          <cx:pt idx="350959">59</cx:pt>
          <cx:pt idx="350960">3</cx:pt>
          <cx:pt idx="350961">7</cx:pt>
          <cx:pt idx="350962">0</cx:pt>
          <cx:pt idx="350963">0</cx:pt>
          <cx:pt idx="350964">8</cx:pt>
          <cx:pt idx="350965">1</cx:pt>
          <cx:pt idx="350966">0</cx:pt>
          <cx:pt idx="350967">0</cx:pt>
          <cx:pt idx="350968">88</cx:pt>
          <cx:pt idx="350969">48</cx:pt>
          <cx:pt idx="350970">2</cx:pt>
          <cx:pt idx="350971">73</cx:pt>
          <cx:pt idx="350972">0</cx:pt>
          <cx:pt idx="350973">0</cx:pt>
          <cx:pt idx="350974">1</cx:pt>
          <cx:pt idx="350975">3</cx:pt>
          <cx:pt idx="350976">77</cx:pt>
          <cx:pt idx="350977">27</cx:pt>
          <cx:pt idx="350978">7</cx:pt>
          <cx:pt idx="350979">0</cx:pt>
          <cx:pt idx="350980">12</cx:pt>
          <cx:pt idx="350981">0</cx:pt>
          <cx:pt idx="350982">7</cx:pt>
          <cx:pt idx="350983">14</cx:pt>
          <cx:pt idx="350984">12</cx:pt>
          <cx:pt idx="350985">0</cx:pt>
          <cx:pt idx="350986">0</cx:pt>
          <cx:pt idx="350987">2</cx:pt>
          <cx:pt idx="350988">51</cx:pt>
          <cx:pt idx="350989">1</cx:pt>
          <cx:pt idx="350990">76</cx:pt>
          <cx:pt idx="350991">0</cx:pt>
          <cx:pt idx="350992">1</cx:pt>
          <cx:pt idx="350993">92</cx:pt>
          <cx:pt idx="350994">0</cx:pt>
          <cx:pt idx="350995">9</cx:pt>
          <cx:pt idx="350996">26</cx:pt>
          <cx:pt idx="350997">0</cx:pt>
          <cx:pt idx="350998">0</cx:pt>
          <cx:pt idx="350999">0</cx:pt>
          <cx:pt idx="351000">0</cx:pt>
          <cx:pt idx="351001">1</cx:pt>
          <cx:pt idx="351002">16</cx:pt>
          <cx:pt idx="351003">5</cx:pt>
          <cx:pt idx="351004">9</cx:pt>
          <cx:pt idx="351005">37</cx:pt>
          <cx:pt idx="351006">14</cx:pt>
          <cx:pt idx="351007">5</cx:pt>
          <cx:pt idx="351008">4</cx:pt>
          <cx:pt idx="351009">5</cx:pt>
          <cx:pt idx="351010">8</cx:pt>
          <cx:pt idx="351011">36</cx:pt>
          <cx:pt idx="351012">324</cx:pt>
          <cx:pt idx="351013">15</cx:pt>
          <cx:pt idx="351014">0</cx:pt>
          <cx:pt idx="351015">6</cx:pt>
          <cx:pt idx="351016">1</cx:pt>
          <cx:pt idx="351017">0</cx:pt>
          <cx:pt idx="351018">1</cx:pt>
          <cx:pt idx="351019">1</cx:pt>
          <cx:pt idx="351020">0</cx:pt>
          <cx:pt idx="351021">8</cx:pt>
          <cx:pt idx="351022">0</cx:pt>
          <cx:pt idx="351023">0</cx:pt>
          <cx:pt idx="351024">0</cx:pt>
          <cx:pt idx="351025">0</cx:pt>
          <cx:pt idx="351026">0</cx:pt>
          <cx:pt idx="351027">0</cx:pt>
          <cx:pt idx="351028">0</cx:pt>
          <cx:pt idx="351029">27</cx:pt>
          <cx:pt idx="351030">0</cx:pt>
          <cx:pt idx="351031">1</cx:pt>
          <cx:pt idx="351032">0</cx:pt>
          <cx:pt idx="351033">0</cx:pt>
          <cx:pt idx="351034">0</cx:pt>
          <cx:pt idx="351035">427</cx:pt>
          <cx:pt idx="351036">1</cx:pt>
          <cx:pt idx="351037">0</cx:pt>
          <cx:pt idx="351038">145</cx:pt>
          <cx:pt idx="351039">0</cx:pt>
          <cx:pt idx="351040">30</cx:pt>
          <cx:pt idx="351041">35</cx:pt>
          <cx:pt idx="351042">0</cx:pt>
          <cx:pt idx="351043">3</cx:pt>
          <cx:pt idx="351044">20</cx:pt>
          <cx:pt idx="351045">5</cx:pt>
          <cx:pt idx="351046">18</cx:pt>
          <cx:pt idx="351047">6</cx:pt>
          <cx:pt idx="351048">35</cx:pt>
          <cx:pt idx="351049">1</cx:pt>
          <cx:pt idx="351050">25</cx:pt>
          <cx:pt idx="351051">1</cx:pt>
          <cx:pt idx="351052">6</cx:pt>
          <cx:pt idx="351053">63</cx:pt>
          <cx:pt idx="351054">4</cx:pt>
          <cx:pt idx="351055">15</cx:pt>
          <cx:pt idx="351056">171</cx:pt>
          <cx:pt idx="351057">59</cx:pt>
          <cx:pt idx="351058">1</cx:pt>
          <cx:pt idx="351059">1</cx:pt>
          <cx:pt idx="351060">9</cx:pt>
          <cx:pt idx="351061">12</cx:pt>
          <cx:pt idx="351062">63</cx:pt>
          <cx:pt idx="351063">8</cx:pt>
          <cx:pt idx="351064">2</cx:pt>
          <cx:pt idx="351065">3</cx:pt>
          <cx:pt idx="351066">48</cx:pt>
          <cx:pt idx="351067">212</cx:pt>
          <cx:pt idx="351068">21</cx:pt>
          <cx:pt idx="351069">24</cx:pt>
          <cx:pt idx="351070">164</cx:pt>
          <cx:pt idx="351071">20</cx:pt>
          <cx:pt idx="351072">25</cx:pt>
          <cx:pt idx="351073">6</cx:pt>
          <cx:pt idx="351074">129</cx:pt>
          <cx:pt idx="351075">0</cx:pt>
          <cx:pt idx="351076">0</cx:pt>
          <cx:pt idx="351077">0</cx:pt>
          <cx:pt idx="351078">7</cx:pt>
          <cx:pt idx="351079">0</cx:pt>
          <cx:pt idx="351080">9</cx:pt>
          <cx:pt idx="351081">130</cx:pt>
          <cx:pt idx="351082">0</cx:pt>
          <cx:pt idx="351083">0</cx:pt>
          <cx:pt idx="351084">7</cx:pt>
          <cx:pt idx="351085">3</cx:pt>
          <cx:pt idx="351086">0</cx:pt>
          <cx:pt idx="351087">21</cx:pt>
          <cx:pt idx="351088">0</cx:pt>
          <cx:pt idx="351089">3</cx:pt>
          <cx:pt idx="351090">0</cx:pt>
          <cx:pt idx="351091">62</cx:pt>
          <cx:pt idx="351092">92</cx:pt>
          <cx:pt idx="351093">105</cx:pt>
          <cx:pt idx="351094">27</cx:pt>
          <cx:pt idx="351095">5</cx:pt>
          <cx:pt idx="351096">406</cx:pt>
          <cx:pt idx="351097">0</cx:pt>
          <cx:pt idx="351098">1</cx:pt>
          <cx:pt idx="351099">5</cx:pt>
          <cx:pt idx="351100">148</cx:pt>
          <cx:pt idx="351101">0</cx:pt>
          <cx:pt idx="351102">0</cx:pt>
          <cx:pt idx="351103">0</cx:pt>
          <cx:pt idx="351104">72</cx:pt>
          <cx:pt idx="351105">0</cx:pt>
          <cx:pt idx="351106">12</cx:pt>
          <cx:pt idx="351107">134</cx:pt>
          <cx:pt idx="351108">6</cx:pt>
          <cx:pt idx="351109">6</cx:pt>
          <cx:pt idx="351110">1</cx:pt>
          <cx:pt idx="351111">14</cx:pt>
          <cx:pt idx="351112">1</cx:pt>
          <cx:pt idx="351113">26</cx:pt>
          <cx:pt idx="351114">0</cx:pt>
          <cx:pt idx="351115">29</cx:pt>
          <cx:pt idx="351116">56</cx:pt>
          <cx:pt idx="351117">28</cx:pt>
          <cx:pt idx="351118">182</cx:pt>
          <cx:pt idx="351119">1</cx:pt>
          <cx:pt idx="351120">0</cx:pt>
          <cx:pt idx="351121">4</cx:pt>
          <cx:pt idx="351122">37</cx:pt>
          <cx:pt idx="351123">20</cx:pt>
          <cx:pt idx="351124">4</cx:pt>
          <cx:pt idx="351125">0</cx:pt>
          <cx:pt idx="351126">1</cx:pt>
          <cx:pt idx="351127">9</cx:pt>
          <cx:pt idx="351128">359</cx:pt>
          <cx:pt idx="351129">3</cx:pt>
          <cx:pt idx="351130">21</cx:pt>
          <cx:pt idx="351131">12</cx:pt>
          <cx:pt idx="351132">43</cx:pt>
          <cx:pt idx="351133">23</cx:pt>
          <cx:pt idx="351134">49</cx:pt>
          <cx:pt idx="351135">23</cx:pt>
          <cx:pt idx="351136">36</cx:pt>
          <cx:pt idx="351137">13</cx:pt>
          <cx:pt idx="351138">0</cx:pt>
          <cx:pt idx="351139">71</cx:pt>
          <cx:pt idx="351140">41</cx:pt>
          <cx:pt idx="351141">0</cx:pt>
          <cx:pt idx="351142">0</cx:pt>
          <cx:pt idx="351143">13</cx:pt>
          <cx:pt idx="351144">18</cx:pt>
          <cx:pt idx="351145">2</cx:pt>
          <cx:pt idx="351146">69</cx:pt>
          <cx:pt idx="351147">20</cx:pt>
          <cx:pt idx="351148">60</cx:pt>
          <cx:pt idx="351149">6</cx:pt>
          <cx:pt idx="351150">29</cx:pt>
          <cx:pt idx="351151">1</cx:pt>
          <cx:pt idx="351152">0</cx:pt>
          <cx:pt idx="351153">0</cx:pt>
          <cx:pt idx="351154">0</cx:pt>
          <cx:pt idx="351155">1</cx:pt>
          <cx:pt idx="351156">6</cx:pt>
          <cx:pt idx="351157">15</cx:pt>
          <cx:pt idx="351158">0</cx:pt>
          <cx:pt idx="351159">11</cx:pt>
          <cx:pt idx="351160">23</cx:pt>
          <cx:pt idx="351161">37</cx:pt>
          <cx:pt idx="351162">3</cx:pt>
          <cx:pt idx="351163">9</cx:pt>
          <cx:pt idx="351164">17</cx:pt>
          <cx:pt idx="351165">1</cx:pt>
          <cx:pt idx="351166">0</cx:pt>
          <cx:pt idx="351167">0</cx:pt>
          <cx:pt idx="351168">0</cx:pt>
          <cx:pt idx="351169">103</cx:pt>
          <cx:pt idx="351170">41</cx:pt>
          <cx:pt idx="351171">22</cx:pt>
          <cx:pt idx="351172">0</cx:pt>
          <cx:pt idx="351173">15</cx:pt>
          <cx:pt idx="351174">0</cx:pt>
          <cx:pt idx="351175">49</cx:pt>
          <cx:pt idx="351176">1</cx:pt>
          <cx:pt idx="351177">0</cx:pt>
          <cx:pt idx="351178">377</cx:pt>
          <cx:pt idx="351179">0</cx:pt>
          <cx:pt idx="351180">412</cx:pt>
          <cx:pt idx="351181">37</cx:pt>
          <cx:pt idx="351182">0</cx:pt>
          <cx:pt idx="351183">83</cx:pt>
          <cx:pt idx="351184">3</cx:pt>
          <cx:pt idx="351185">11</cx:pt>
          <cx:pt idx="351186">48</cx:pt>
          <cx:pt idx="351187">0</cx:pt>
          <cx:pt idx="351188">0</cx:pt>
          <cx:pt idx="351189">0</cx:pt>
          <cx:pt idx="351190">0</cx:pt>
          <cx:pt idx="351191">0</cx:pt>
          <cx:pt idx="351192">1</cx:pt>
          <cx:pt idx="351193">1</cx:pt>
          <cx:pt idx="351194">0</cx:pt>
          <cx:pt idx="351195">0</cx:pt>
          <cx:pt idx="351196">2</cx:pt>
          <cx:pt idx="351197">0</cx:pt>
          <cx:pt idx="351198">0</cx:pt>
          <cx:pt idx="351199">2</cx:pt>
          <cx:pt idx="351200">13</cx:pt>
          <cx:pt idx="351201">0</cx:pt>
          <cx:pt idx="351202">0</cx:pt>
          <cx:pt idx="351203">0</cx:pt>
          <cx:pt idx="351204">0</cx:pt>
          <cx:pt idx="351205">0</cx:pt>
          <cx:pt idx="351206">0</cx:pt>
          <cx:pt idx="351207">0</cx:pt>
          <cx:pt idx="351208">0</cx:pt>
          <cx:pt idx="351209">1</cx:pt>
          <cx:pt idx="351210">0</cx:pt>
          <cx:pt idx="351211">0</cx:pt>
          <cx:pt idx="351212">3</cx:pt>
          <cx:pt idx="351213">1</cx:pt>
          <cx:pt idx="351214">189</cx:pt>
          <cx:pt idx="351215">6</cx:pt>
          <cx:pt idx="351216">46</cx:pt>
          <cx:pt idx="351217">62</cx:pt>
          <cx:pt idx="351218">112</cx:pt>
          <cx:pt idx="351219">45</cx:pt>
          <cx:pt idx="351220">146</cx:pt>
          <cx:pt idx="351221">1</cx:pt>
          <cx:pt idx="351222">155</cx:pt>
          <cx:pt idx="351223">4</cx:pt>
          <cx:pt idx="351224">10</cx:pt>
          <cx:pt idx="351225">13</cx:pt>
          <cx:pt idx="351226">33</cx:pt>
          <cx:pt idx="351227">118</cx:pt>
          <cx:pt idx="351228">29</cx:pt>
          <cx:pt idx="351229">152</cx:pt>
          <cx:pt idx="351230">13</cx:pt>
          <cx:pt idx="351231">0</cx:pt>
          <cx:pt idx="351232">2</cx:pt>
          <cx:pt idx="351233">0</cx:pt>
          <cx:pt idx="351234">4</cx:pt>
          <cx:pt idx="351235">6</cx:pt>
          <cx:pt idx="351236">154</cx:pt>
          <cx:pt idx="351237">83</cx:pt>
          <cx:pt idx="351238">0</cx:pt>
          <cx:pt idx="351239">0</cx:pt>
          <cx:pt idx="351240">0</cx:pt>
          <cx:pt idx="351241">0</cx:pt>
          <cx:pt idx="351242">0</cx:pt>
          <cx:pt idx="351243">0</cx:pt>
          <cx:pt idx="351244">10</cx:pt>
          <cx:pt idx="351245">0</cx:pt>
          <cx:pt idx="351246">32</cx:pt>
          <cx:pt idx="351247">0</cx:pt>
          <cx:pt idx="351248">7</cx:pt>
          <cx:pt idx="351249">0</cx:pt>
          <cx:pt idx="351250">0</cx:pt>
          <cx:pt idx="351251">0</cx:pt>
          <cx:pt idx="351252">4</cx:pt>
          <cx:pt idx="351253">1</cx:pt>
          <cx:pt idx="351254">56</cx:pt>
          <cx:pt idx="351255">8</cx:pt>
          <cx:pt idx="351256">0</cx:pt>
          <cx:pt idx="351257">1</cx:pt>
          <cx:pt idx="351258">12</cx:pt>
          <cx:pt idx="351259">4</cx:pt>
          <cx:pt idx="351260">6</cx:pt>
          <cx:pt idx="351261">0</cx:pt>
          <cx:pt idx="351262">28</cx:pt>
          <cx:pt idx="351263">5</cx:pt>
          <cx:pt idx="351264">222</cx:pt>
          <cx:pt idx="351265">1</cx:pt>
          <cx:pt idx="351266">2</cx:pt>
          <cx:pt idx="351267">1</cx:pt>
          <cx:pt idx="351268">1</cx:pt>
          <cx:pt idx="351269">96</cx:pt>
          <cx:pt idx="351270">0</cx:pt>
          <cx:pt idx="351271">0</cx:pt>
          <cx:pt idx="351272">33</cx:pt>
          <cx:pt idx="351273">87</cx:pt>
          <cx:pt idx="351274">11</cx:pt>
          <cx:pt idx="351275">4</cx:pt>
          <cx:pt idx="351276">1</cx:pt>
          <cx:pt idx="351277">44</cx:pt>
          <cx:pt idx="351278">0</cx:pt>
          <cx:pt idx="351279">0</cx:pt>
          <cx:pt idx="351280">0</cx:pt>
          <cx:pt idx="351281">1</cx:pt>
          <cx:pt idx="351282">14</cx:pt>
          <cx:pt idx="351283">9</cx:pt>
          <cx:pt idx="351284">3</cx:pt>
          <cx:pt idx="351285">19</cx:pt>
          <cx:pt idx="351286">14</cx:pt>
          <cx:pt idx="351287">2</cx:pt>
          <cx:pt idx="351288">0</cx:pt>
          <cx:pt idx="351289">0</cx:pt>
          <cx:pt idx="351290">31</cx:pt>
          <cx:pt idx="351291">1</cx:pt>
          <cx:pt idx="351292">0</cx:pt>
          <cx:pt idx="351293">0</cx:pt>
          <cx:pt idx="351294">40</cx:pt>
          <cx:pt idx="351295">1</cx:pt>
          <cx:pt idx="351296">28</cx:pt>
          <cx:pt idx="351297">74</cx:pt>
          <cx:pt idx="351298">5</cx:pt>
          <cx:pt idx="351299">34</cx:pt>
          <cx:pt idx="351300">16</cx:pt>
          <cx:pt idx="351301">1</cx:pt>
          <cx:pt idx="351302">203</cx:pt>
          <cx:pt idx="351303">13</cx:pt>
          <cx:pt idx="351304">9</cx:pt>
          <cx:pt idx="351305">1</cx:pt>
          <cx:pt idx="351306">377</cx:pt>
          <cx:pt idx="351307">56</cx:pt>
          <cx:pt idx="351308">8</cx:pt>
          <cx:pt idx="351309">7</cx:pt>
          <cx:pt idx="351310">14</cx:pt>
          <cx:pt idx="351311">34</cx:pt>
          <cx:pt idx="351312">43</cx:pt>
          <cx:pt idx="351313">13</cx:pt>
          <cx:pt idx="351314">0</cx:pt>
          <cx:pt idx="351315">9</cx:pt>
          <cx:pt idx="351316">1</cx:pt>
          <cx:pt idx="351317">7</cx:pt>
          <cx:pt idx="351318">379</cx:pt>
          <cx:pt idx="351319">156</cx:pt>
          <cx:pt idx="351320">204</cx:pt>
          <cx:pt idx="351321">28</cx:pt>
          <cx:pt idx="351322">28</cx:pt>
          <cx:pt idx="351323">523</cx:pt>
          <cx:pt idx="351324">0</cx:pt>
          <cx:pt idx="351325">0</cx:pt>
          <cx:pt idx="351326">0</cx:pt>
          <cx:pt idx="351327">0</cx:pt>
          <cx:pt idx="351328">0</cx:pt>
          <cx:pt idx="351329">64</cx:pt>
          <cx:pt idx="351330">2</cx:pt>
          <cx:pt idx="351331">104</cx:pt>
          <cx:pt idx="351332">29</cx:pt>
          <cx:pt idx="351333">60</cx:pt>
          <cx:pt idx="351334">27</cx:pt>
          <cx:pt idx="351335">0</cx:pt>
          <cx:pt idx="351336">317</cx:pt>
          <cx:pt idx="351337">7</cx:pt>
          <cx:pt idx="351338">878</cx:pt>
          <cx:pt idx="351339">0</cx:pt>
          <cx:pt idx="351340">11</cx:pt>
          <cx:pt idx="351341">0</cx:pt>
          <cx:pt idx="351342">0</cx:pt>
          <cx:pt idx="351343">42</cx:pt>
          <cx:pt idx="351344">306</cx:pt>
          <cx:pt idx="351345">14</cx:pt>
          <cx:pt idx="351346">22</cx:pt>
          <cx:pt idx="351347">1</cx:pt>
          <cx:pt idx="351348">53</cx:pt>
          <cx:pt idx="351349">203</cx:pt>
          <cx:pt idx="351350">7</cx:pt>
          <cx:pt idx="351351">14</cx:pt>
          <cx:pt idx="351352">81</cx:pt>
          <cx:pt idx="351353">17</cx:pt>
          <cx:pt idx="351354">0</cx:pt>
          <cx:pt idx="351355">15</cx:pt>
          <cx:pt idx="351356">0</cx:pt>
          <cx:pt idx="351357">145</cx:pt>
          <cx:pt idx="351358">236</cx:pt>
          <cx:pt idx="351359">0</cx:pt>
          <cx:pt idx="351360">21</cx:pt>
          <cx:pt idx="351361">0</cx:pt>
          <cx:pt idx="351362">6</cx:pt>
          <cx:pt idx="351363">4</cx:pt>
          <cx:pt idx="351364">3</cx:pt>
          <cx:pt idx="351365">0</cx:pt>
          <cx:pt idx="351366">89</cx:pt>
          <cx:pt idx="351367">11</cx:pt>
          <cx:pt idx="351368">0</cx:pt>
          <cx:pt idx="351369">23</cx:pt>
          <cx:pt idx="351370">0</cx:pt>
          <cx:pt idx="351371">2</cx:pt>
          <cx:pt idx="351372">67</cx:pt>
          <cx:pt idx="351373">119</cx:pt>
          <cx:pt idx="351374">16</cx:pt>
          <cx:pt idx="351375">50</cx:pt>
          <cx:pt idx="351376">266</cx:pt>
          <cx:pt idx="351377">25</cx:pt>
          <cx:pt idx="351378">28</cx:pt>
          <cx:pt idx="351379">59</cx:pt>
          <cx:pt idx="351380">0</cx:pt>
          <cx:pt idx="351381">21</cx:pt>
          <cx:pt idx="351382">80</cx:pt>
          <cx:pt idx="351383">4</cx:pt>
          <cx:pt idx="351384">6</cx:pt>
          <cx:pt idx="351385">100</cx:pt>
          <cx:pt idx="351386">3</cx:pt>
          <cx:pt idx="351387">0</cx:pt>
          <cx:pt idx="351388">105</cx:pt>
          <cx:pt idx="351389">0</cx:pt>
          <cx:pt idx="351390">134</cx:pt>
          <cx:pt idx="351391">0</cx:pt>
          <cx:pt idx="351392">0</cx:pt>
          <cx:pt idx="351393">5</cx:pt>
          <cx:pt idx="351394">40</cx:pt>
          <cx:pt idx="351395">63</cx:pt>
          <cx:pt idx="351396">48</cx:pt>
          <cx:pt idx="351397">73</cx:pt>
          <cx:pt idx="351398">15</cx:pt>
          <cx:pt idx="351399">1</cx:pt>
          <cx:pt idx="351400">1</cx:pt>
          <cx:pt idx="351401">0</cx:pt>
          <cx:pt idx="351402">0</cx:pt>
          <cx:pt idx="351403">64</cx:pt>
          <cx:pt idx="351404">4</cx:pt>
          <cx:pt idx="351405">31</cx:pt>
          <cx:pt idx="351406">45</cx:pt>
          <cx:pt idx="351407">1</cx:pt>
          <cx:pt idx="351408">5</cx:pt>
          <cx:pt idx="351409">91</cx:pt>
          <cx:pt idx="351410">0</cx:pt>
          <cx:pt idx="351411">64</cx:pt>
          <cx:pt idx="351412">1</cx:pt>
          <cx:pt idx="351413">1</cx:pt>
          <cx:pt idx="351414">1</cx:pt>
          <cx:pt idx="351415">3</cx:pt>
          <cx:pt idx="351416">37</cx:pt>
          <cx:pt idx="351417">3</cx:pt>
          <cx:pt idx="351418">7</cx:pt>
          <cx:pt idx="351419">0</cx:pt>
          <cx:pt idx="351420">0</cx:pt>
          <cx:pt idx="351421">118</cx:pt>
          <cx:pt idx="351422">44</cx:pt>
          <cx:pt idx="351423">30</cx:pt>
          <cx:pt idx="351424">46</cx:pt>
          <cx:pt idx="351425">29</cx:pt>
          <cx:pt idx="351426">1</cx:pt>
          <cx:pt idx="351427">1</cx:pt>
          <cx:pt idx="351428">73</cx:pt>
          <cx:pt idx="351429">0</cx:pt>
          <cx:pt idx="351430">0</cx:pt>
          <cx:pt idx="351431">0</cx:pt>
          <cx:pt idx="351432">8</cx:pt>
          <cx:pt idx="351433">0</cx:pt>
          <cx:pt idx="351434">0</cx:pt>
          <cx:pt idx="351435">36</cx:pt>
          <cx:pt idx="351436">175</cx:pt>
          <cx:pt idx="351437">18</cx:pt>
          <cx:pt idx="351438">14</cx:pt>
          <cx:pt idx="351439">0</cx:pt>
          <cx:pt idx="351440">19</cx:pt>
          <cx:pt idx="351441">1</cx:pt>
          <cx:pt idx="351442">1</cx:pt>
          <cx:pt idx="351443">38</cx:pt>
          <cx:pt idx="351444">1</cx:pt>
          <cx:pt idx="351445">68</cx:pt>
          <cx:pt idx="351446">1</cx:pt>
          <cx:pt idx="351447">363</cx:pt>
          <cx:pt idx="351448">0</cx:pt>
          <cx:pt idx="351449">29</cx:pt>
          <cx:pt idx="351450">65</cx:pt>
          <cx:pt idx="351451">20</cx:pt>
          <cx:pt idx="351452">105</cx:pt>
          <cx:pt idx="351453">3</cx:pt>
          <cx:pt idx="351454">8</cx:pt>
          <cx:pt idx="351455">0</cx:pt>
          <cx:pt idx="351456">8</cx:pt>
          <cx:pt idx="351457">98</cx:pt>
          <cx:pt idx="351458">36</cx:pt>
          <cx:pt idx="351459">45</cx:pt>
          <cx:pt idx="351460">0</cx:pt>
          <cx:pt idx="351461">0</cx:pt>
          <cx:pt idx="351462">1</cx:pt>
          <cx:pt idx="351463">423</cx:pt>
          <cx:pt idx="351464">0</cx:pt>
          <cx:pt idx="351465">0</cx:pt>
          <cx:pt idx="351466">0</cx:pt>
          <cx:pt idx="351467">32</cx:pt>
          <cx:pt idx="351468">1</cx:pt>
          <cx:pt idx="351469">31</cx:pt>
          <cx:pt idx="351470">0</cx:pt>
          <cx:pt idx="351471">0</cx:pt>
          <cx:pt idx="351472">3</cx:pt>
          <cx:pt idx="351473">3</cx:pt>
          <cx:pt idx="351474">1</cx:pt>
          <cx:pt idx="351475">0</cx:pt>
          <cx:pt idx="351476">8</cx:pt>
          <cx:pt idx="351477">3</cx:pt>
          <cx:pt idx="351478">73</cx:pt>
          <cx:pt idx="351479">338</cx:pt>
          <cx:pt idx="351480">55</cx:pt>
          <cx:pt idx="351481">1</cx:pt>
          <cx:pt idx="351482">0</cx:pt>
          <cx:pt idx="351483">64</cx:pt>
          <cx:pt idx="351484">0</cx:pt>
          <cx:pt idx="351485">238</cx:pt>
          <cx:pt idx="351486">40</cx:pt>
          <cx:pt idx="351487">0</cx:pt>
          <cx:pt idx="351488">49</cx:pt>
          <cx:pt idx="351489">0</cx:pt>
          <cx:pt idx="351490">46</cx:pt>
          <cx:pt idx="351491">0</cx:pt>
          <cx:pt idx="351492">3</cx:pt>
          <cx:pt idx="351493">54</cx:pt>
          <cx:pt idx="351494">48</cx:pt>
          <cx:pt idx="351495">65</cx:pt>
          <cx:pt idx="351496">1</cx:pt>
          <cx:pt idx="351497">6</cx:pt>
          <cx:pt idx="351498">15</cx:pt>
          <cx:pt idx="351499">0</cx:pt>
          <cx:pt idx="351500">45</cx:pt>
          <cx:pt idx="351501">5</cx:pt>
          <cx:pt idx="351502">16</cx:pt>
          <cx:pt idx="351503">110</cx:pt>
          <cx:pt idx="351504">0</cx:pt>
          <cx:pt idx="351505">91</cx:pt>
          <cx:pt idx="351506">4</cx:pt>
          <cx:pt idx="351507">0</cx:pt>
          <cx:pt idx="351508">0</cx:pt>
          <cx:pt idx="351509">29</cx:pt>
          <cx:pt idx="351510">6</cx:pt>
          <cx:pt idx="351511">188</cx:pt>
          <cx:pt idx="351512">97</cx:pt>
          <cx:pt idx="351513">26</cx:pt>
          <cx:pt idx="351514">134</cx:pt>
          <cx:pt idx="351515">1</cx:pt>
          <cx:pt idx="351516">7</cx:pt>
          <cx:pt idx="351517">2</cx:pt>
          <cx:pt idx="351518">22</cx:pt>
          <cx:pt idx="351519">10</cx:pt>
          <cx:pt idx="351520">227</cx:pt>
          <cx:pt idx="351521">6</cx:pt>
          <cx:pt idx="351522">23</cx:pt>
          <cx:pt idx="351523">3</cx:pt>
          <cx:pt idx="351524">12</cx:pt>
          <cx:pt idx="351525">15</cx:pt>
          <cx:pt idx="351526">0</cx:pt>
          <cx:pt idx="351527">0</cx:pt>
          <cx:pt idx="351528">1</cx:pt>
          <cx:pt idx="351529">10</cx:pt>
          <cx:pt idx="351530">0</cx:pt>
          <cx:pt idx="351531">559</cx:pt>
          <cx:pt idx="351532">761</cx:pt>
          <cx:pt idx="351533">1</cx:pt>
          <cx:pt idx="351534">1</cx:pt>
          <cx:pt idx="351535">16</cx:pt>
          <cx:pt idx="351536">7</cx:pt>
          <cx:pt idx="351537">116</cx:pt>
          <cx:pt idx="351538">7</cx:pt>
          <cx:pt idx="351539">1</cx:pt>
          <cx:pt idx="351540">0</cx:pt>
          <cx:pt idx="351541">189</cx:pt>
          <cx:pt idx="351542">108</cx:pt>
          <cx:pt idx="351543">292</cx:pt>
          <cx:pt idx="351544">25</cx:pt>
          <cx:pt idx="351545">343</cx:pt>
          <cx:pt idx="351546">0</cx:pt>
          <cx:pt idx="351547">2</cx:pt>
          <cx:pt idx="351548">0</cx:pt>
          <cx:pt idx="351549">19</cx:pt>
          <cx:pt idx="351550">52</cx:pt>
          <cx:pt idx="351551">60</cx:pt>
          <cx:pt idx="351552">609</cx:pt>
          <cx:pt idx="351553">1</cx:pt>
          <cx:pt idx="351554">2</cx:pt>
          <cx:pt idx="351555">90</cx:pt>
          <cx:pt idx="351556">0</cx:pt>
          <cx:pt idx="351557">0</cx:pt>
          <cx:pt idx="351558">95</cx:pt>
          <cx:pt idx="351559">0</cx:pt>
          <cx:pt idx="351560">0</cx:pt>
          <cx:pt idx="351561">0</cx:pt>
          <cx:pt idx="351562">1</cx:pt>
          <cx:pt idx="351563">209</cx:pt>
          <cx:pt idx="351564">20</cx:pt>
          <cx:pt idx="351565">63</cx:pt>
          <cx:pt idx="351566">169</cx:pt>
          <cx:pt idx="351567">0</cx:pt>
          <cx:pt idx="351568">20</cx:pt>
          <cx:pt idx="351569">2</cx:pt>
          <cx:pt idx="351570">239</cx:pt>
          <cx:pt idx="351571">26</cx:pt>
          <cx:pt idx="351572">0</cx:pt>
          <cx:pt idx="351573">1</cx:pt>
          <cx:pt idx="351574">127</cx:pt>
          <cx:pt idx="351575">2</cx:pt>
          <cx:pt idx="351576">3</cx:pt>
          <cx:pt idx="351577">9</cx:pt>
          <cx:pt idx="351578">70</cx:pt>
          <cx:pt idx="351579">1</cx:pt>
          <cx:pt idx="351580">1</cx:pt>
          <cx:pt idx="351581">0</cx:pt>
          <cx:pt idx="351582">101</cx:pt>
          <cx:pt idx="351583">10</cx:pt>
          <cx:pt idx="351584">92</cx:pt>
          <cx:pt idx="351585">0</cx:pt>
          <cx:pt idx="351586">0</cx:pt>
          <cx:pt idx="351587">12</cx:pt>
          <cx:pt idx="351588">0</cx:pt>
          <cx:pt idx="351589">1</cx:pt>
          <cx:pt idx="351590">0</cx:pt>
          <cx:pt idx="351591">0</cx:pt>
          <cx:pt idx="351592">6</cx:pt>
          <cx:pt idx="351593">0</cx:pt>
          <cx:pt idx="351594">0</cx:pt>
          <cx:pt idx="351595">26</cx:pt>
          <cx:pt idx="351596">28</cx:pt>
          <cx:pt idx="351597">0</cx:pt>
          <cx:pt idx="351598">158</cx:pt>
          <cx:pt idx="351599">0</cx:pt>
          <cx:pt idx="351600">0</cx:pt>
          <cx:pt idx="351601">1</cx:pt>
          <cx:pt idx="351602">0</cx:pt>
          <cx:pt idx="351603">7</cx:pt>
          <cx:pt idx="351604">2</cx:pt>
          <cx:pt idx="351605">0</cx:pt>
          <cx:pt idx="351606">2</cx:pt>
          <cx:pt idx="351607">0</cx:pt>
          <cx:pt idx="351608">0</cx:pt>
          <cx:pt idx="351609">1</cx:pt>
          <cx:pt idx="351610">0</cx:pt>
          <cx:pt idx="351611">1</cx:pt>
          <cx:pt idx="351612">0</cx:pt>
          <cx:pt idx="351613">0</cx:pt>
          <cx:pt idx="351614">68</cx:pt>
          <cx:pt idx="351615">141</cx:pt>
          <cx:pt idx="351616">1</cx:pt>
          <cx:pt idx="351617">0</cx:pt>
          <cx:pt idx="351618">0</cx:pt>
          <cx:pt idx="351619">0</cx:pt>
          <cx:pt idx="351620">6</cx:pt>
          <cx:pt idx="351621">163</cx:pt>
          <cx:pt idx="351622">1</cx:pt>
          <cx:pt idx="351623">14</cx:pt>
          <cx:pt idx="351624">0</cx:pt>
          <cx:pt idx="351625">0</cx:pt>
          <cx:pt idx="351626">0</cx:pt>
          <cx:pt idx="351627">46</cx:pt>
          <cx:pt idx="351628">5</cx:pt>
          <cx:pt idx="351629">6</cx:pt>
          <cx:pt idx="351630">0</cx:pt>
          <cx:pt idx="351631">0</cx:pt>
          <cx:pt idx="351632">0</cx:pt>
          <cx:pt idx="351633">0</cx:pt>
          <cx:pt idx="351634">0</cx:pt>
          <cx:pt idx="351635">1</cx:pt>
          <cx:pt idx="351636">0</cx:pt>
          <cx:pt idx="351637">33</cx:pt>
          <cx:pt idx="351638">0</cx:pt>
          <cx:pt idx="351639">0</cx:pt>
          <cx:pt idx="351640">27</cx:pt>
          <cx:pt idx="351641">82</cx:pt>
          <cx:pt idx="351642">14</cx:pt>
          <cx:pt idx="351643">147</cx:pt>
          <cx:pt idx="351644">0</cx:pt>
          <cx:pt idx="351645">60</cx:pt>
          <cx:pt idx="351646">0</cx:pt>
          <cx:pt idx="351647">21</cx:pt>
          <cx:pt idx="351648">38</cx:pt>
          <cx:pt idx="351649">0</cx:pt>
          <cx:pt idx="351650">221</cx:pt>
          <cx:pt idx="351651">8</cx:pt>
          <cx:pt idx="351652">0</cx:pt>
          <cx:pt idx="351653">2</cx:pt>
          <cx:pt idx="351654">0</cx:pt>
          <cx:pt idx="351655">5</cx:pt>
          <cx:pt idx="351656">55</cx:pt>
          <cx:pt idx="351657">0</cx:pt>
          <cx:pt idx="351658">16</cx:pt>
          <cx:pt idx="351659">20</cx:pt>
          <cx:pt idx="351660">0</cx:pt>
          <cx:pt idx="351661">0</cx:pt>
          <cx:pt idx="351662">1</cx:pt>
          <cx:pt idx="351663">5</cx:pt>
          <cx:pt idx="351664">13</cx:pt>
          <cx:pt idx="351665">21</cx:pt>
          <cx:pt idx="351666">1</cx:pt>
          <cx:pt idx="351667">21</cx:pt>
          <cx:pt idx="351668">14</cx:pt>
          <cx:pt idx="351669">2</cx:pt>
          <cx:pt idx="351670">89</cx:pt>
          <cx:pt idx="351671">0</cx:pt>
          <cx:pt idx="351672">1</cx:pt>
          <cx:pt idx="351673">0</cx:pt>
          <cx:pt idx="351674">0</cx:pt>
          <cx:pt idx="351675">13</cx:pt>
          <cx:pt idx="351676">46</cx:pt>
          <cx:pt idx="351677">23</cx:pt>
          <cx:pt idx="351678">0</cx:pt>
          <cx:pt idx="351679">0</cx:pt>
          <cx:pt idx="351680">0</cx:pt>
          <cx:pt idx="351681">43</cx:pt>
          <cx:pt idx="351682">2</cx:pt>
          <cx:pt idx="351683">1</cx:pt>
          <cx:pt idx="351684">2</cx:pt>
          <cx:pt idx="351685">3</cx:pt>
          <cx:pt idx="351686">42</cx:pt>
          <cx:pt idx="351687">5</cx:pt>
          <cx:pt idx="351688">46</cx:pt>
          <cx:pt idx="351689">183</cx:pt>
          <cx:pt idx="351690">17</cx:pt>
          <cx:pt idx="351691">103</cx:pt>
          <cx:pt idx="351692">15</cx:pt>
          <cx:pt idx="351693">43</cx:pt>
          <cx:pt idx="351694">1</cx:pt>
          <cx:pt idx="351695">20</cx:pt>
          <cx:pt idx="351696">166</cx:pt>
          <cx:pt idx="351697">69</cx:pt>
          <cx:pt idx="351698">31</cx:pt>
          <cx:pt idx="351699">0</cx:pt>
          <cx:pt idx="351700">0</cx:pt>
          <cx:pt idx="351701">0</cx:pt>
          <cx:pt idx="351702">1</cx:pt>
          <cx:pt idx="351703">23</cx:pt>
          <cx:pt idx="351704">26</cx:pt>
          <cx:pt idx="351705">15</cx:pt>
          <cx:pt idx="351706">1</cx:pt>
          <cx:pt idx="351707">358</cx:pt>
          <cx:pt idx="351708">2</cx:pt>
          <cx:pt idx="351709">8</cx:pt>
          <cx:pt idx="351710">22</cx:pt>
          <cx:pt idx="351711">6</cx:pt>
          <cx:pt idx="351712">4</cx:pt>
          <cx:pt idx="351713">23</cx:pt>
          <cx:pt idx="351714">434</cx:pt>
          <cx:pt idx="351715">5</cx:pt>
          <cx:pt idx="351716">96</cx:pt>
          <cx:pt idx="351717">69</cx:pt>
          <cx:pt idx="351718">368</cx:pt>
          <cx:pt idx="351719">33</cx:pt>
          <cx:pt idx="351720">0</cx:pt>
          <cx:pt idx="351721">1</cx:pt>
          <cx:pt idx="351722">0</cx:pt>
          <cx:pt idx="351723">0</cx:pt>
          <cx:pt idx="351724">6</cx:pt>
          <cx:pt idx="351725">0</cx:pt>
          <cx:pt idx="351726">0</cx:pt>
          <cx:pt idx="351727">0</cx:pt>
          <cx:pt idx="351728">16</cx:pt>
          <cx:pt idx="351729">4</cx:pt>
          <cx:pt idx="351730">0</cx:pt>
          <cx:pt idx="351731">0</cx:pt>
          <cx:pt idx="351732">24</cx:pt>
          <cx:pt idx="351733">15</cx:pt>
          <cx:pt idx="351734">0</cx:pt>
          <cx:pt idx="351735">95</cx:pt>
          <cx:pt idx="351736">7</cx:pt>
          <cx:pt idx="351737">2</cx:pt>
          <cx:pt idx="351738">3</cx:pt>
          <cx:pt idx="351739">7</cx:pt>
          <cx:pt idx="351740">6</cx:pt>
          <cx:pt idx="351741">0</cx:pt>
          <cx:pt idx="351742">0</cx:pt>
          <cx:pt idx="351743">7</cx:pt>
          <cx:pt idx="351744">119</cx:pt>
          <cx:pt idx="351745">5</cx:pt>
          <cx:pt idx="351746">6</cx:pt>
          <cx:pt idx="351747">0</cx:pt>
          <cx:pt idx="351748">48</cx:pt>
          <cx:pt idx="351749">0</cx:pt>
          <cx:pt idx="351750">0</cx:pt>
          <cx:pt idx="351751">142</cx:pt>
          <cx:pt idx="351752">27</cx:pt>
          <cx:pt idx="351753">5</cx:pt>
          <cx:pt idx="351754">99</cx:pt>
          <cx:pt idx="351755">146</cx:pt>
          <cx:pt idx="351756">1</cx:pt>
          <cx:pt idx="351757">0</cx:pt>
          <cx:pt idx="351758">5</cx:pt>
          <cx:pt idx="351759">4</cx:pt>
          <cx:pt idx="351760">7</cx:pt>
          <cx:pt idx="351761">2</cx:pt>
          <cx:pt idx="351762">4</cx:pt>
          <cx:pt idx="351763">7</cx:pt>
          <cx:pt idx="351764">0</cx:pt>
          <cx:pt idx="351765">0</cx:pt>
          <cx:pt idx="351766">26</cx:pt>
          <cx:pt idx="351767">0</cx:pt>
          <cx:pt idx="351768">2</cx:pt>
          <cx:pt idx="351769">1</cx:pt>
          <cx:pt idx="351770">0</cx:pt>
          <cx:pt idx="351771">17</cx:pt>
          <cx:pt idx="351772">56</cx:pt>
          <cx:pt idx="351773">0</cx:pt>
          <cx:pt idx="351774">0</cx:pt>
          <cx:pt idx="351775">27</cx:pt>
          <cx:pt idx="351776">45</cx:pt>
          <cx:pt idx="351777">9</cx:pt>
          <cx:pt idx="351778">45</cx:pt>
          <cx:pt idx="351779">175</cx:pt>
          <cx:pt idx="351780">2</cx:pt>
          <cx:pt idx="351781">114</cx:pt>
          <cx:pt idx="351782">1</cx:pt>
          <cx:pt idx="351783">0</cx:pt>
          <cx:pt idx="351784">0</cx:pt>
          <cx:pt idx="351785">8</cx:pt>
          <cx:pt idx="351786">4</cx:pt>
          <cx:pt idx="351787">2</cx:pt>
          <cx:pt idx="351788">6</cx:pt>
          <cx:pt idx="351789">1</cx:pt>
          <cx:pt idx="351790">294</cx:pt>
          <cx:pt idx="351791">63</cx:pt>
          <cx:pt idx="351792">0</cx:pt>
          <cx:pt idx="351793">4</cx:pt>
          <cx:pt idx="351794">177</cx:pt>
          <cx:pt idx="351795">7</cx:pt>
          <cx:pt idx="351796">18</cx:pt>
          <cx:pt idx="351797">17</cx:pt>
          <cx:pt idx="351798">64</cx:pt>
          <cx:pt idx="351799">0</cx:pt>
          <cx:pt idx="351800">6</cx:pt>
          <cx:pt idx="351801">24</cx:pt>
          <cx:pt idx="351802">0</cx:pt>
          <cx:pt idx="351803">37</cx:pt>
          <cx:pt idx="351804">61</cx:pt>
          <cx:pt idx="351805">58</cx:pt>
          <cx:pt idx="351806">35</cx:pt>
          <cx:pt idx="351807">14</cx:pt>
          <cx:pt idx="351808">22</cx:pt>
          <cx:pt idx="351809">7</cx:pt>
          <cx:pt idx="351810">1</cx:pt>
          <cx:pt idx="351811">35</cx:pt>
          <cx:pt idx="351812">5</cx:pt>
          <cx:pt idx="351813">1</cx:pt>
          <cx:pt idx="351814">0</cx:pt>
          <cx:pt idx="351815">0</cx:pt>
          <cx:pt idx="351816">1</cx:pt>
          <cx:pt idx="351817">0</cx:pt>
          <cx:pt idx="351818">0</cx:pt>
          <cx:pt idx="351819">155</cx:pt>
          <cx:pt idx="351820">69</cx:pt>
          <cx:pt idx="351821">0</cx:pt>
          <cx:pt idx="351822">29</cx:pt>
          <cx:pt idx="351823">8</cx:pt>
          <cx:pt idx="351824">75</cx:pt>
          <cx:pt idx="351825">32</cx:pt>
          <cx:pt idx="351826">0</cx:pt>
          <cx:pt idx="351827">1</cx:pt>
          <cx:pt idx="351828">1</cx:pt>
          <cx:pt idx="351829">161</cx:pt>
          <cx:pt idx="351830">0</cx:pt>
          <cx:pt idx="351831">0</cx:pt>
          <cx:pt idx="351832">0</cx:pt>
          <cx:pt idx="351833">0</cx:pt>
          <cx:pt idx="351834">0</cx:pt>
          <cx:pt idx="351835">0</cx:pt>
          <cx:pt idx="351836">4</cx:pt>
          <cx:pt idx="351837">0</cx:pt>
          <cx:pt idx="351838">182</cx:pt>
          <cx:pt idx="351839">51</cx:pt>
          <cx:pt idx="351840">130</cx:pt>
          <cx:pt idx="351841">7</cx:pt>
          <cx:pt idx="351842">4</cx:pt>
          <cx:pt idx="351843">4</cx:pt>
          <cx:pt idx="351844">8</cx:pt>
          <cx:pt idx="351845">18</cx:pt>
          <cx:pt idx="351846">18</cx:pt>
          <cx:pt idx="351847">3</cx:pt>
          <cx:pt idx="351848">0</cx:pt>
          <cx:pt idx="351849">1</cx:pt>
          <cx:pt idx="351850">0</cx:pt>
          <cx:pt idx="351851">41</cx:pt>
          <cx:pt idx="351852">52</cx:pt>
          <cx:pt idx="351853">1</cx:pt>
          <cx:pt idx="351854">6</cx:pt>
          <cx:pt idx="351855">0</cx:pt>
          <cx:pt idx="351856">0</cx:pt>
          <cx:pt idx="351857">0</cx:pt>
          <cx:pt idx="351858">0</cx:pt>
          <cx:pt idx="351859">0</cx:pt>
          <cx:pt idx="351860">24</cx:pt>
          <cx:pt idx="351861">21</cx:pt>
          <cx:pt idx="351862">13</cx:pt>
          <cx:pt idx="351863">4</cx:pt>
          <cx:pt idx="351864">4</cx:pt>
          <cx:pt idx="351865">83</cx:pt>
          <cx:pt idx="351866">0</cx:pt>
          <cx:pt idx="351867">113</cx:pt>
          <cx:pt idx="351868">33</cx:pt>
          <cx:pt idx="351869">44</cx:pt>
          <cx:pt idx="351870">1</cx:pt>
          <cx:pt idx="351871">309</cx:pt>
          <cx:pt idx="351872">1</cx:pt>
          <cx:pt idx="351873">0</cx:pt>
          <cx:pt idx="351874">4</cx:pt>
          <cx:pt idx="351875">50</cx:pt>
          <cx:pt idx="351876">0</cx:pt>
          <cx:pt idx="351877">13</cx:pt>
          <cx:pt idx="351878">10</cx:pt>
          <cx:pt idx="351879">296</cx:pt>
          <cx:pt idx="351880">26</cx:pt>
          <cx:pt idx="351881">0</cx:pt>
          <cx:pt idx="351882">0</cx:pt>
          <cx:pt idx="351883">0</cx:pt>
          <cx:pt idx="351884">6</cx:pt>
          <cx:pt idx="351885">35</cx:pt>
          <cx:pt idx="351886">106</cx:pt>
          <cx:pt idx="351887">348</cx:pt>
          <cx:pt idx="351888">98</cx:pt>
          <cx:pt idx="351889">141</cx:pt>
          <cx:pt idx="351890">129</cx:pt>
          <cx:pt idx="351891">1</cx:pt>
          <cx:pt idx="351892">141</cx:pt>
          <cx:pt idx="351893">0</cx:pt>
          <cx:pt idx="351894">10</cx:pt>
          <cx:pt idx="351895">7</cx:pt>
          <cx:pt idx="351896">143</cx:pt>
          <cx:pt idx="351897">21</cx:pt>
          <cx:pt idx="351898">69</cx:pt>
          <cx:pt idx="351899">197</cx:pt>
          <cx:pt idx="351900">0</cx:pt>
          <cx:pt idx="351901">18</cx:pt>
          <cx:pt idx="351902">0</cx:pt>
          <cx:pt idx="351903">1</cx:pt>
          <cx:pt idx="351904">55</cx:pt>
          <cx:pt idx="351905">1</cx:pt>
          <cx:pt idx="351906">13</cx:pt>
          <cx:pt idx="351907">0</cx:pt>
          <cx:pt idx="351908">9</cx:pt>
          <cx:pt idx="351909">298</cx:pt>
          <cx:pt idx="351910">289</cx:pt>
          <cx:pt idx="351911">109</cx:pt>
          <cx:pt idx="351912">13</cx:pt>
          <cx:pt idx="351913">41</cx:pt>
          <cx:pt idx="351914">0</cx:pt>
          <cx:pt idx="351915">0</cx:pt>
          <cx:pt idx="351916">0</cx:pt>
          <cx:pt idx="351917">0</cx:pt>
          <cx:pt idx="351918">35</cx:pt>
          <cx:pt idx="351919">372</cx:pt>
          <cx:pt idx="351920">63</cx:pt>
          <cx:pt idx="351921">13</cx:pt>
          <cx:pt idx="351922">0</cx:pt>
          <cx:pt idx="351923">215</cx:pt>
          <cx:pt idx="351924">19</cx:pt>
          <cx:pt idx="351925">50</cx:pt>
          <cx:pt idx="351926">1</cx:pt>
          <cx:pt idx="351927">8</cx:pt>
          <cx:pt idx="351928">7</cx:pt>
          <cx:pt idx="351929">2</cx:pt>
          <cx:pt idx="351930">180</cx:pt>
          <cx:pt idx="351931">3</cx:pt>
          <cx:pt idx="351932">0</cx:pt>
          <cx:pt idx="351933">31</cx:pt>
          <cx:pt idx="351934">6</cx:pt>
          <cx:pt idx="351935">1</cx:pt>
          <cx:pt idx="351936">5</cx:pt>
          <cx:pt idx="351937">4</cx:pt>
          <cx:pt idx="351938">1</cx:pt>
          <cx:pt idx="351939">5</cx:pt>
          <cx:pt idx="351940">1</cx:pt>
          <cx:pt idx="351941">6</cx:pt>
          <cx:pt idx="351942">3</cx:pt>
          <cx:pt idx="351943">0</cx:pt>
          <cx:pt idx="351944">2</cx:pt>
          <cx:pt idx="351945">17</cx:pt>
          <cx:pt idx="351946">109</cx:pt>
          <cx:pt idx="351947">19</cx:pt>
          <cx:pt idx="351948">1</cx:pt>
          <cx:pt idx="351949">2</cx:pt>
          <cx:pt idx="351950">6</cx:pt>
          <cx:pt idx="351951">0</cx:pt>
          <cx:pt idx="351952">24</cx:pt>
          <cx:pt idx="351953">11</cx:pt>
          <cx:pt idx="351954">1</cx:pt>
          <cx:pt idx="351955">1</cx:pt>
          <cx:pt idx="351956">1</cx:pt>
          <cx:pt idx="351957">0</cx:pt>
          <cx:pt idx="351958">7</cx:pt>
          <cx:pt idx="351959">1</cx:pt>
          <cx:pt idx="351960">20</cx:pt>
          <cx:pt idx="351961">42</cx:pt>
          <cx:pt idx="351962">291</cx:pt>
          <cx:pt idx="351963">37</cx:pt>
          <cx:pt idx="351964">138</cx:pt>
          <cx:pt idx="351965">23</cx:pt>
          <cx:pt idx="351966">0</cx:pt>
          <cx:pt idx="351967">0</cx:pt>
          <cx:pt idx="351968">22</cx:pt>
          <cx:pt idx="351969">0</cx:pt>
          <cx:pt idx="351970">5</cx:pt>
          <cx:pt idx="351971">0</cx:pt>
          <cx:pt idx="351972">2</cx:pt>
          <cx:pt idx="351973">1</cx:pt>
          <cx:pt idx="351974">1</cx:pt>
          <cx:pt idx="351975">0</cx:pt>
          <cx:pt idx="351976">18</cx:pt>
          <cx:pt idx="351977">5</cx:pt>
          <cx:pt idx="351978">5</cx:pt>
          <cx:pt idx="351979">5</cx:pt>
          <cx:pt idx="351980">13</cx:pt>
          <cx:pt idx="351981">3</cx:pt>
          <cx:pt idx="351982">0</cx:pt>
          <cx:pt idx="351983">4</cx:pt>
          <cx:pt idx="351984">4</cx:pt>
          <cx:pt idx="351985">0</cx:pt>
          <cx:pt idx="351986">0</cx:pt>
          <cx:pt idx="351987">0</cx:pt>
          <cx:pt idx="351988">119</cx:pt>
          <cx:pt idx="351989">378</cx:pt>
          <cx:pt idx="351990">150</cx:pt>
          <cx:pt idx="351991">0</cx:pt>
          <cx:pt idx="351992">0</cx:pt>
          <cx:pt idx="351993">0</cx:pt>
          <cx:pt idx="351994">0</cx:pt>
          <cx:pt idx="351995">205</cx:pt>
          <cx:pt idx="351996">0</cx:pt>
          <cx:pt idx="351997">215</cx:pt>
          <cx:pt idx="351998">0</cx:pt>
          <cx:pt idx="351999">1</cx:pt>
          <cx:pt idx="352000">1</cx:pt>
          <cx:pt idx="352001">1</cx:pt>
          <cx:pt idx="352002">0</cx:pt>
          <cx:pt idx="352003">18</cx:pt>
          <cx:pt idx="352004">11</cx:pt>
          <cx:pt idx="352005">26</cx:pt>
          <cx:pt idx="352006">0</cx:pt>
          <cx:pt idx="352007">10</cx:pt>
          <cx:pt idx="352008">0</cx:pt>
          <cx:pt idx="352009">1</cx:pt>
          <cx:pt idx="352010">11</cx:pt>
          <cx:pt idx="352011">0</cx:pt>
          <cx:pt idx="352012">0</cx:pt>
          <cx:pt idx="352013">35</cx:pt>
          <cx:pt idx="352014">1</cx:pt>
          <cx:pt idx="352015">14</cx:pt>
          <cx:pt idx="352016">0</cx:pt>
          <cx:pt idx="352017">0</cx:pt>
          <cx:pt idx="352018">0</cx:pt>
          <cx:pt idx="352019">0</cx:pt>
          <cx:pt idx="352020">0</cx:pt>
          <cx:pt idx="352021">0</cx:pt>
          <cx:pt idx="352022">87</cx:pt>
          <cx:pt idx="352023">0</cx:pt>
          <cx:pt idx="352024">0</cx:pt>
          <cx:pt idx="352025">10</cx:pt>
          <cx:pt idx="352026">22</cx:pt>
          <cx:pt idx="352027">1</cx:pt>
          <cx:pt idx="352028">17</cx:pt>
          <cx:pt idx="352029">17</cx:pt>
          <cx:pt idx="352030">0</cx:pt>
          <cx:pt idx="352031">0</cx:pt>
          <cx:pt idx="352032">368</cx:pt>
          <cx:pt idx="352033">55</cx:pt>
          <cx:pt idx="352034">0</cx:pt>
          <cx:pt idx="352035">130</cx:pt>
          <cx:pt idx="352036">129</cx:pt>
          <cx:pt idx="352037">16</cx:pt>
          <cx:pt idx="352038">43</cx:pt>
          <cx:pt idx="352039">13</cx:pt>
          <cx:pt idx="352040">174</cx:pt>
          <cx:pt idx="352041">0</cx:pt>
          <cx:pt idx="352042">684</cx:pt>
          <cx:pt idx="352043">9</cx:pt>
          <cx:pt idx="352044">57</cx:pt>
          <cx:pt idx="352045">5</cx:pt>
          <cx:pt idx="352046">0</cx:pt>
          <cx:pt idx="352047">7</cx:pt>
          <cx:pt idx="352048">0</cx:pt>
          <cx:pt idx="352049">0</cx:pt>
          <cx:pt idx="352050">1</cx:pt>
          <cx:pt idx="352051">0</cx:pt>
          <cx:pt idx="352052">0</cx:pt>
          <cx:pt idx="352053">1</cx:pt>
          <cx:pt idx="352054">0</cx:pt>
          <cx:pt idx="352055">0</cx:pt>
          <cx:pt idx="352056">0</cx:pt>
          <cx:pt idx="352057">13</cx:pt>
          <cx:pt idx="352058">1</cx:pt>
          <cx:pt idx="352059">85</cx:pt>
          <cx:pt idx="352060">0</cx:pt>
          <cx:pt idx="352061">1</cx:pt>
          <cx:pt idx="352062">0</cx:pt>
          <cx:pt idx="352063">1</cx:pt>
          <cx:pt idx="352064">1</cx:pt>
          <cx:pt idx="352065">0</cx:pt>
          <cx:pt idx="352066">55</cx:pt>
          <cx:pt idx="352067">15</cx:pt>
          <cx:pt idx="352068">0</cx:pt>
          <cx:pt idx="352069">1</cx:pt>
          <cx:pt idx="352070">8</cx:pt>
          <cx:pt idx="352071">23</cx:pt>
          <cx:pt idx="352072">319</cx:pt>
          <cx:pt idx="352073">14</cx:pt>
          <cx:pt idx="352074">1</cx:pt>
          <cx:pt idx="352075">4</cx:pt>
          <cx:pt idx="352076">62</cx:pt>
          <cx:pt idx="352077">0</cx:pt>
          <cx:pt idx="352078">0</cx:pt>
          <cx:pt idx="352079">9</cx:pt>
          <cx:pt idx="352080">1</cx:pt>
          <cx:pt idx="352081">65</cx:pt>
          <cx:pt idx="352082">4</cx:pt>
          <cx:pt idx="352083">1</cx:pt>
          <cx:pt idx="352084">53</cx:pt>
          <cx:pt idx="352085">110</cx:pt>
          <cx:pt idx="352086">270</cx:pt>
          <cx:pt idx="352087">84</cx:pt>
          <cx:pt idx="352088">0</cx:pt>
          <cx:pt idx="352089">0</cx:pt>
          <cx:pt idx="352090">2</cx:pt>
          <cx:pt idx="352091">0</cx:pt>
          <cx:pt idx="352092">0</cx:pt>
          <cx:pt idx="352093">101</cx:pt>
          <cx:pt idx="352094">0</cx:pt>
          <cx:pt idx="352095">0</cx:pt>
          <cx:pt idx="352096">0</cx:pt>
          <cx:pt idx="352097">3</cx:pt>
          <cx:pt idx="352098">0</cx:pt>
          <cx:pt idx="352099">1</cx:pt>
          <cx:pt idx="352100">23</cx:pt>
          <cx:pt idx="352101">1</cx:pt>
          <cx:pt idx="352102">17</cx:pt>
          <cx:pt idx="352103">20</cx:pt>
          <cx:pt idx="352104">93</cx:pt>
          <cx:pt idx="352105">30</cx:pt>
          <cx:pt idx="352106">4</cx:pt>
          <cx:pt idx="352107">13</cx:pt>
          <cx:pt idx="352108">0</cx:pt>
          <cx:pt idx="352109">46</cx:pt>
          <cx:pt idx="352110">19</cx:pt>
          <cx:pt idx="352111">6</cx:pt>
          <cx:pt idx="352112">2</cx:pt>
          <cx:pt idx="352113">709</cx:pt>
          <cx:pt idx="352114">77</cx:pt>
          <cx:pt idx="352115">101</cx:pt>
          <cx:pt idx="352116">4</cx:pt>
          <cx:pt idx="352117">1</cx:pt>
          <cx:pt idx="352118">7</cx:pt>
          <cx:pt idx="352119">21</cx:pt>
          <cx:pt idx="352120">51</cx:pt>
          <cx:pt idx="352121">1</cx:pt>
          <cx:pt idx="352122">10</cx:pt>
          <cx:pt idx="352123">83</cx:pt>
          <cx:pt idx="352124">8</cx:pt>
          <cx:pt idx="352125">8</cx:pt>
          <cx:pt idx="352126">17</cx:pt>
          <cx:pt idx="352127">0</cx:pt>
          <cx:pt idx="352128">39</cx:pt>
          <cx:pt idx="352129">0</cx:pt>
          <cx:pt idx="352130">0</cx:pt>
          <cx:pt idx="352131">21</cx:pt>
          <cx:pt idx="352132">9</cx:pt>
          <cx:pt idx="352133">0</cx:pt>
          <cx:pt idx="352134">1</cx:pt>
          <cx:pt idx="352135">1</cx:pt>
          <cx:pt idx="352136">0</cx:pt>
          <cx:pt idx="352137">1</cx:pt>
          <cx:pt idx="352138">0</cx:pt>
          <cx:pt idx="352139">0</cx:pt>
          <cx:pt idx="352140">8</cx:pt>
          <cx:pt idx="352141">0</cx:pt>
          <cx:pt idx="352142">2</cx:pt>
          <cx:pt idx="352143">0</cx:pt>
          <cx:pt idx="352144">57</cx:pt>
          <cx:pt idx="352145">5</cx:pt>
          <cx:pt idx="352146">126</cx:pt>
          <cx:pt idx="352147">48</cx:pt>
          <cx:pt idx="352148">0</cx:pt>
          <cx:pt idx="352149">19</cx:pt>
          <cx:pt idx="352150">0</cx:pt>
          <cx:pt idx="352151">0</cx:pt>
          <cx:pt idx="352152">287</cx:pt>
          <cx:pt idx="352153">233</cx:pt>
          <cx:pt idx="352154">0</cx:pt>
          <cx:pt idx="352155">0</cx:pt>
          <cx:pt idx="352156">0</cx:pt>
          <cx:pt idx="352157">0</cx:pt>
          <cx:pt idx="352158">163</cx:pt>
          <cx:pt idx="352159">0</cx:pt>
          <cx:pt idx="352160">4</cx:pt>
          <cx:pt idx="352161">0</cx:pt>
          <cx:pt idx="352162">0</cx:pt>
          <cx:pt idx="352163">0</cx:pt>
          <cx:pt idx="352164">1</cx:pt>
          <cx:pt idx="352165">408</cx:pt>
          <cx:pt idx="352166">32</cx:pt>
          <cx:pt idx="352167">0</cx:pt>
          <cx:pt idx="352168">17</cx:pt>
          <cx:pt idx="352169">37</cx:pt>
          <cx:pt idx="352170">34</cx:pt>
          <cx:pt idx="352171">0</cx:pt>
          <cx:pt idx="352172">310</cx:pt>
          <cx:pt idx="352173">69</cx:pt>
          <cx:pt idx="352174">109</cx:pt>
          <cx:pt idx="352175">464</cx:pt>
          <cx:pt idx="352176">117</cx:pt>
          <cx:pt idx="352177">9</cx:pt>
          <cx:pt idx="352178">10</cx:pt>
          <cx:pt idx="352179">1</cx:pt>
          <cx:pt idx="352180">9</cx:pt>
          <cx:pt idx="352181">0</cx:pt>
          <cx:pt idx="352182">5</cx:pt>
          <cx:pt idx="352183">1</cx:pt>
          <cx:pt idx="352184">2</cx:pt>
          <cx:pt idx="352185">3</cx:pt>
          <cx:pt idx="352186">22</cx:pt>
          <cx:pt idx="352187">66</cx:pt>
          <cx:pt idx="352188">8</cx:pt>
          <cx:pt idx="352189">226</cx:pt>
          <cx:pt idx="352190">35</cx:pt>
          <cx:pt idx="352191">0</cx:pt>
          <cx:pt idx="352192">1</cx:pt>
          <cx:pt idx="352193">0</cx:pt>
          <cx:pt idx="352194">1</cx:pt>
          <cx:pt idx="352195">0</cx:pt>
          <cx:pt idx="352196">3</cx:pt>
          <cx:pt idx="352197">33</cx:pt>
          <cx:pt idx="352198">10</cx:pt>
          <cx:pt idx="352199">0</cx:pt>
          <cx:pt idx="352200">0</cx:pt>
          <cx:pt idx="352201">57</cx:pt>
          <cx:pt idx="352202">17</cx:pt>
          <cx:pt idx="352203">0</cx:pt>
          <cx:pt idx="352204">0</cx:pt>
          <cx:pt idx="352205">1</cx:pt>
          <cx:pt idx="352206">97</cx:pt>
          <cx:pt idx="352207">0</cx:pt>
          <cx:pt idx="352208">28</cx:pt>
          <cx:pt idx="352209">0</cx:pt>
          <cx:pt idx="352210">10</cx:pt>
          <cx:pt idx="352211">1</cx:pt>
          <cx:pt idx="352212">6</cx:pt>
          <cx:pt idx="352213">1</cx:pt>
          <cx:pt idx="352214">25</cx:pt>
          <cx:pt idx="352215">128</cx:pt>
          <cx:pt idx="352216">56</cx:pt>
          <cx:pt idx="352217">35</cx:pt>
          <cx:pt idx="352218">0</cx:pt>
          <cx:pt idx="352219">0</cx:pt>
          <cx:pt idx="352220">8</cx:pt>
          <cx:pt idx="352221">0</cx:pt>
          <cx:pt idx="352222">7</cx:pt>
          <cx:pt idx="352223">36</cx:pt>
          <cx:pt idx="352224">428</cx:pt>
          <cx:pt idx="352225">21</cx:pt>
          <cx:pt idx="352226">1</cx:pt>
          <cx:pt idx="352227">0</cx:pt>
          <cx:pt idx="352228">0</cx:pt>
          <cx:pt idx="352229">0</cx:pt>
          <cx:pt idx="352230">42</cx:pt>
          <cx:pt idx="352231">5</cx:pt>
          <cx:pt idx="352232">9</cx:pt>
          <cx:pt idx="352233">52</cx:pt>
          <cx:pt idx="352234">39</cx:pt>
          <cx:pt idx="352235">1</cx:pt>
          <cx:pt idx="352236">57</cx:pt>
          <cx:pt idx="352237">29</cx:pt>
          <cx:pt idx="352238">0</cx:pt>
          <cx:pt idx="352239">3</cx:pt>
          <cx:pt idx="352240">0</cx:pt>
          <cx:pt idx="352241">0</cx:pt>
          <cx:pt idx="352242">0</cx:pt>
          <cx:pt idx="352243">0</cx:pt>
          <cx:pt idx="352244">4</cx:pt>
          <cx:pt idx="352245">0</cx:pt>
          <cx:pt idx="352246">0</cx:pt>
          <cx:pt idx="352247">0</cx:pt>
          <cx:pt idx="352248">0</cx:pt>
          <cx:pt idx="352249">0</cx:pt>
          <cx:pt idx="352250">0</cx:pt>
          <cx:pt idx="352251">0</cx:pt>
          <cx:pt idx="352252">0</cx:pt>
          <cx:pt idx="352253">57</cx:pt>
          <cx:pt idx="352254">72</cx:pt>
          <cx:pt idx="352255">191</cx:pt>
          <cx:pt idx="352256">114</cx:pt>
          <cx:pt idx="352257">36</cx:pt>
          <cx:pt idx="352258">0</cx:pt>
          <cx:pt idx="352259">0</cx:pt>
          <cx:pt idx="352260">181</cx:pt>
          <cx:pt idx="352261">0</cx:pt>
          <cx:pt idx="352262">24</cx:pt>
          <cx:pt idx="352263">3</cx:pt>
          <cx:pt idx="352264">5</cx:pt>
          <cx:pt idx="352265">20</cx:pt>
          <cx:pt idx="352266">22</cx:pt>
          <cx:pt idx="352267">0</cx:pt>
          <cx:pt idx="352268">25</cx:pt>
          <cx:pt idx="352269">0</cx:pt>
          <cx:pt idx="352270">22</cx:pt>
          <cx:pt idx="352271">0</cx:pt>
          <cx:pt idx="352272">0</cx:pt>
          <cx:pt idx="352273">0</cx:pt>
          <cx:pt idx="352274">6</cx:pt>
          <cx:pt idx="352275">8</cx:pt>
          <cx:pt idx="352276">11</cx:pt>
          <cx:pt idx="352277">0</cx:pt>
          <cx:pt idx="352278">3</cx:pt>
          <cx:pt idx="352279">16</cx:pt>
          <cx:pt idx="352280">2</cx:pt>
          <cx:pt idx="352281">1</cx:pt>
          <cx:pt idx="352282">12</cx:pt>
          <cx:pt idx="352283">0</cx:pt>
          <cx:pt idx="352284">5</cx:pt>
          <cx:pt idx="352285">1</cx:pt>
          <cx:pt idx="352286">0</cx:pt>
          <cx:pt idx="352287">0</cx:pt>
          <cx:pt idx="352288">71</cx:pt>
          <cx:pt idx="352289">0</cx:pt>
          <cx:pt idx="352290">0</cx:pt>
          <cx:pt idx="352291">1</cx:pt>
          <cx:pt idx="352292">0</cx:pt>
          <cx:pt idx="352293">16</cx:pt>
          <cx:pt idx="352294">23</cx:pt>
          <cx:pt idx="352295">17</cx:pt>
          <cx:pt idx="352296">0</cx:pt>
          <cx:pt idx="352297">8</cx:pt>
          <cx:pt idx="352298">0</cx:pt>
          <cx:pt idx="352299">29</cx:pt>
          <cx:pt idx="352300">113</cx:pt>
          <cx:pt idx="352301">103</cx:pt>
          <cx:pt idx="352302">19</cx:pt>
          <cx:pt idx="352303">13</cx:pt>
          <cx:pt idx="352304">4</cx:pt>
          <cx:pt idx="352305">223</cx:pt>
          <cx:pt idx="352306">4</cx:pt>
          <cx:pt idx="352307">0</cx:pt>
          <cx:pt idx="352308">0</cx:pt>
          <cx:pt idx="352309">27</cx:pt>
          <cx:pt idx="352310">3</cx:pt>
          <cx:pt idx="352311">23</cx:pt>
          <cx:pt idx="352312">454</cx:pt>
          <cx:pt idx="352313">354</cx:pt>
          <cx:pt idx="352314">1</cx:pt>
          <cx:pt idx="352315">0</cx:pt>
          <cx:pt idx="352316">4</cx:pt>
          <cx:pt idx="352317">73</cx:pt>
          <cx:pt idx="352318">2</cx:pt>
          <cx:pt idx="352319">8</cx:pt>
          <cx:pt idx="352320">6</cx:pt>
          <cx:pt idx="352321">127</cx:pt>
          <cx:pt idx="352322">41</cx:pt>
          <cx:pt idx="352323">7</cx:pt>
          <cx:pt idx="352324">135</cx:pt>
          <cx:pt idx="352325">24</cx:pt>
          <cx:pt idx="352326">0</cx:pt>
          <cx:pt idx="352327">189</cx:pt>
          <cx:pt idx="352328">1</cx:pt>
          <cx:pt idx="352329">48</cx:pt>
          <cx:pt idx="352330">33</cx:pt>
          <cx:pt idx="352331">88</cx:pt>
          <cx:pt idx="352332">9</cx:pt>
          <cx:pt idx="352333">69</cx:pt>
          <cx:pt idx="352334">0</cx:pt>
          <cx:pt idx="352335">56</cx:pt>
          <cx:pt idx="352336">3</cx:pt>
          <cx:pt idx="352337">0</cx:pt>
          <cx:pt idx="352338">0</cx:pt>
          <cx:pt idx="352339">60</cx:pt>
          <cx:pt idx="352340">71</cx:pt>
          <cx:pt idx="352341">0</cx:pt>
          <cx:pt idx="352342">450</cx:pt>
          <cx:pt idx="352343">0</cx:pt>
          <cx:pt idx="352344">0</cx:pt>
          <cx:pt idx="352345">35</cx:pt>
          <cx:pt idx="352346">18</cx:pt>
          <cx:pt idx="352347">42</cx:pt>
          <cx:pt idx="352348">130</cx:pt>
          <cx:pt idx="352349">1</cx:pt>
          <cx:pt idx="352350">6</cx:pt>
          <cx:pt idx="352351">2</cx:pt>
          <cx:pt idx="352352">7</cx:pt>
          <cx:pt idx="352353">50</cx:pt>
          <cx:pt idx="352354">42</cx:pt>
          <cx:pt idx="352355">20</cx:pt>
          <cx:pt idx="352356">5</cx:pt>
          <cx:pt idx="352357">104</cx:pt>
          <cx:pt idx="352358">53</cx:pt>
          <cx:pt idx="352359">4</cx:pt>
          <cx:pt idx="352360">324</cx:pt>
          <cx:pt idx="352361">0</cx:pt>
          <cx:pt idx="352362">0</cx:pt>
          <cx:pt idx="352363">0</cx:pt>
          <cx:pt idx="352364">0</cx:pt>
          <cx:pt idx="352365">3</cx:pt>
          <cx:pt idx="352366">29</cx:pt>
          <cx:pt idx="352367">18</cx:pt>
          <cx:pt idx="352368">29</cx:pt>
          <cx:pt idx="352369">11</cx:pt>
          <cx:pt idx="352370">0</cx:pt>
          <cx:pt idx="352371">105</cx:pt>
          <cx:pt idx="352372">0</cx:pt>
          <cx:pt idx="352373">4</cx:pt>
          <cx:pt idx="352374">26</cx:pt>
          <cx:pt idx="352375">0</cx:pt>
          <cx:pt idx="352376">0</cx:pt>
          <cx:pt idx="352377">0</cx:pt>
          <cx:pt idx="352378">0</cx:pt>
          <cx:pt idx="352379">0</cx:pt>
          <cx:pt idx="352380">0</cx:pt>
          <cx:pt idx="352381">11</cx:pt>
          <cx:pt idx="352382">36</cx:pt>
          <cx:pt idx="352383">5</cx:pt>
          <cx:pt idx="352384">190</cx:pt>
          <cx:pt idx="352385">0</cx:pt>
          <cx:pt idx="352386">17</cx:pt>
          <cx:pt idx="352387">71</cx:pt>
          <cx:pt idx="352388">103</cx:pt>
          <cx:pt idx="352389">0</cx:pt>
          <cx:pt idx="352390">0</cx:pt>
          <cx:pt idx="352391">5</cx:pt>
          <cx:pt idx="352392">5</cx:pt>
          <cx:pt idx="352393">1</cx:pt>
          <cx:pt idx="352394">3</cx:pt>
          <cx:pt idx="352395">132</cx:pt>
          <cx:pt idx="352396">144</cx:pt>
          <cx:pt idx="352397">1</cx:pt>
          <cx:pt idx="352398">45</cx:pt>
          <cx:pt idx="352399">0</cx:pt>
          <cx:pt idx="352400">11</cx:pt>
          <cx:pt idx="352401">2</cx:pt>
          <cx:pt idx="352402">1</cx:pt>
          <cx:pt idx="352403">23</cx:pt>
          <cx:pt idx="352404">161</cx:pt>
          <cx:pt idx="352405">162</cx:pt>
          <cx:pt idx="352406">10</cx:pt>
          <cx:pt idx="352407">2</cx:pt>
          <cx:pt idx="352408">0</cx:pt>
          <cx:pt idx="352409">1</cx:pt>
          <cx:pt idx="352410">11</cx:pt>
          <cx:pt idx="352411">104</cx:pt>
          <cx:pt idx="352412">125</cx:pt>
          <cx:pt idx="352413">17</cx:pt>
          <cx:pt idx="352414">0</cx:pt>
          <cx:pt idx="352415">0</cx:pt>
          <cx:pt idx="352416">7</cx:pt>
          <cx:pt idx="352417">1</cx:pt>
          <cx:pt idx="352418">51</cx:pt>
          <cx:pt idx="352419">32</cx:pt>
          <cx:pt idx="352420">2</cx:pt>
          <cx:pt idx="352421">41</cx:pt>
          <cx:pt idx="352422">50</cx:pt>
          <cx:pt idx="352423">23</cx:pt>
          <cx:pt idx="352424">154</cx:pt>
          <cx:pt idx="352425">127</cx:pt>
          <cx:pt idx="352426">0</cx:pt>
          <cx:pt idx="352427">182</cx:pt>
          <cx:pt idx="352428">22</cx:pt>
          <cx:pt idx="352429">92</cx:pt>
          <cx:pt idx="352430">267</cx:pt>
          <cx:pt idx="352431">1</cx:pt>
          <cx:pt idx="352432">0</cx:pt>
          <cx:pt idx="352433">1</cx:pt>
          <cx:pt idx="352434">29</cx:pt>
          <cx:pt idx="352435">12</cx:pt>
          <cx:pt idx="352436">1</cx:pt>
          <cx:pt idx="352437">8</cx:pt>
          <cx:pt idx="352438">55</cx:pt>
          <cx:pt idx="352439">3</cx:pt>
          <cx:pt idx="352440">89</cx:pt>
          <cx:pt idx="352441">94</cx:pt>
          <cx:pt idx="352442">33</cx:pt>
          <cx:pt idx="352443">3</cx:pt>
          <cx:pt idx="352444">7</cx:pt>
          <cx:pt idx="352445">0</cx:pt>
          <cx:pt idx="352446">65</cx:pt>
          <cx:pt idx="352447">1</cx:pt>
          <cx:pt idx="352448">0</cx:pt>
          <cx:pt idx="352449">2</cx:pt>
          <cx:pt idx="352450">28</cx:pt>
          <cx:pt idx="352451">0</cx:pt>
          <cx:pt idx="352452">6</cx:pt>
          <cx:pt idx="352453">8</cx:pt>
          <cx:pt idx="352454">26</cx:pt>
          <cx:pt idx="352455">0</cx:pt>
          <cx:pt idx="352456">0</cx:pt>
          <cx:pt idx="352457">20</cx:pt>
          <cx:pt idx="352458">23</cx:pt>
          <cx:pt idx="352459">0</cx:pt>
          <cx:pt idx="352460">1</cx:pt>
          <cx:pt idx="352461">17</cx:pt>
          <cx:pt idx="352462">5</cx:pt>
          <cx:pt idx="352463">7</cx:pt>
          <cx:pt idx="352464">35</cx:pt>
          <cx:pt idx="352465">106</cx:pt>
          <cx:pt idx="352466">0</cx:pt>
          <cx:pt idx="352467">33</cx:pt>
          <cx:pt idx="352468">198</cx:pt>
          <cx:pt idx="352469">13</cx:pt>
          <cx:pt idx="352470">189</cx:pt>
          <cx:pt idx="352471">4</cx:pt>
          <cx:pt idx="352472">3</cx:pt>
          <cx:pt idx="352473">0</cx:pt>
          <cx:pt idx="352474">152</cx:pt>
          <cx:pt idx="352475">0</cx:pt>
          <cx:pt idx="352476">0</cx:pt>
          <cx:pt idx="352477">0</cx:pt>
          <cx:pt idx="352478">200</cx:pt>
          <cx:pt idx="352479">223</cx:pt>
          <cx:pt idx="352480">4</cx:pt>
          <cx:pt idx="352481">0</cx:pt>
          <cx:pt idx="352482">123</cx:pt>
          <cx:pt idx="352483">10</cx:pt>
          <cx:pt idx="352484">0</cx:pt>
          <cx:pt idx="352485">119</cx:pt>
          <cx:pt idx="352486">773</cx:pt>
          <cx:pt idx="352487">4</cx:pt>
          <cx:pt idx="352488">0</cx:pt>
          <cx:pt idx="352489">7</cx:pt>
          <cx:pt idx="352490">0</cx:pt>
          <cx:pt idx="352491">77</cx:pt>
          <cx:pt idx="352492">0</cx:pt>
          <cx:pt idx="352493">15</cx:pt>
          <cx:pt idx="352494">7</cx:pt>
          <cx:pt idx="352495">59</cx:pt>
          <cx:pt idx="352496">33</cx:pt>
          <cx:pt idx="352497">6</cx:pt>
          <cx:pt idx="352498">0</cx:pt>
          <cx:pt idx="352499">16</cx:pt>
          <cx:pt idx="352500">238</cx:pt>
          <cx:pt idx="352501">147</cx:pt>
          <cx:pt idx="352502">2</cx:pt>
          <cx:pt idx="352503">2</cx:pt>
          <cx:pt idx="352504">0</cx:pt>
          <cx:pt idx="352505">7</cx:pt>
          <cx:pt idx="352506">0</cx:pt>
          <cx:pt idx="352507">2</cx:pt>
          <cx:pt idx="352508">41</cx:pt>
          <cx:pt idx="352509">1</cx:pt>
          <cx:pt idx="352510">4</cx:pt>
          <cx:pt idx="352511">6</cx:pt>
          <cx:pt idx="352512">1</cx:pt>
          <cx:pt idx="352513">178</cx:pt>
          <cx:pt idx="352514">14</cx:pt>
          <cx:pt idx="352515">63</cx:pt>
          <cx:pt idx="352516">49</cx:pt>
          <cx:pt idx="352517">52</cx:pt>
          <cx:pt idx="352518">9</cx:pt>
          <cx:pt idx="352519">0</cx:pt>
          <cx:pt idx="352520">1</cx:pt>
          <cx:pt idx="352521">159</cx:pt>
          <cx:pt idx="352522">85</cx:pt>
          <cx:pt idx="352523">2</cx:pt>
          <cx:pt idx="352524">4</cx:pt>
          <cx:pt idx="352525">13</cx:pt>
          <cx:pt idx="352526">57</cx:pt>
          <cx:pt idx="352527">65</cx:pt>
          <cx:pt idx="352528">9</cx:pt>
          <cx:pt idx="352529">2</cx:pt>
          <cx:pt idx="352530">24</cx:pt>
          <cx:pt idx="352531">1</cx:pt>
          <cx:pt idx="352532">0</cx:pt>
          <cx:pt idx="352533">75</cx:pt>
          <cx:pt idx="352534">0</cx:pt>
          <cx:pt idx="352535">0</cx:pt>
          <cx:pt idx="352536">328</cx:pt>
          <cx:pt idx="352537">7</cx:pt>
          <cx:pt idx="352538">44</cx:pt>
          <cx:pt idx="352539">17</cx:pt>
          <cx:pt idx="352540">0</cx:pt>
          <cx:pt idx="352541">101</cx:pt>
          <cx:pt idx="352542">0</cx:pt>
          <cx:pt idx="352543">0</cx:pt>
          <cx:pt idx="352544">0</cx:pt>
          <cx:pt idx="352545">0</cx:pt>
          <cx:pt idx="352546">56</cx:pt>
          <cx:pt idx="352547">60</cx:pt>
          <cx:pt idx="352548">20</cx:pt>
          <cx:pt idx="352549">10</cx:pt>
          <cx:pt idx="352550">6</cx:pt>
          <cx:pt idx="352551">5</cx:pt>
          <cx:pt idx="352552">41</cx:pt>
          <cx:pt idx="352553">0</cx:pt>
          <cx:pt idx="352554">2</cx:pt>
          <cx:pt idx="352555">1</cx:pt>
          <cx:pt idx="352556">173</cx:pt>
          <cx:pt idx="352557">1</cx:pt>
          <cx:pt idx="352558">32</cx:pt>
          <cx:pt idx="352559">4</cx:pt>
          <cx:pt idx="352560">237</cx:pt>
          <cx:pt idx="352561">16</cx:pt>
          <cx:pt idx="352562">115</cx:pt>
          <cx:pt idx="352563">20</cx:pt>
          <cx:pt idx="352564">0</cx:pt>
          <cx:pt idx="352565">69</cx:pt>
          <cx:pt idx="352566">0</cx:pt>
          <cx:pt idx="352567">13</cx:pt>
          <cx:pt idx="352568">20</cx:pt>
          <cx:pt idx="352569">0</cx:pt>
          <cx:pt idx="352570">5</cx:pt>
          <cx:pt idx="352571">1</cx:pt>
          <cx:pt idx="352572">0</cx:pt>
          <cx:pt idx="352573">0</cx:pt>
          <cx:pt idx="352574">0</cx:pt>
          <cx:pt idx="352575">3</cx:pt>
          <cx:pt idx="352576">1</cx:pt>
          <cx:pt idx="352577">0</cx:pt>
          <cx:pt idx="352578">50</cx:pt>
          <cx:pt idx="352579">0</cx:pt>
          <cx:pt idx="352580">13</cx:pt>
          <cx:pt idx="352581">0</cx:pt>
          <cx:pt idx="352582">0</cx:pt>
          <cx:pt idx="352583">1</cx:pt>
          <cx:pt idx="352584">25</cx:pt>
          <cx:pt idx="352585">472</cx:pt>
          <cx:pt idx="352586">136</cx:pt>
          <cx:pt idx="352587">138</cx:pt>
          <cx:pt idx="352588">142</cx:pt>
          <cx:pt idx="352589">65</cx:pt>
          <cx:pt idx="352590">27</cx:pt>
          <cx:pt idx="352591">0</cx:pt>
          <cx:pt idx="352592">48</cx:pt>
          <cx:pt idx="352593">17</cx:pt>
          <cx:pt idx="352594">1</cx:pt>
          <cx:pt idx="352595">21</cx:pt>
          <cx:pt idx="352596">18</cx:pt>
          <cx:pt idx="352597">33</cx:pt>
          <cx:pt idx="352598">0</cx:pt>
          <cx:pt idx="352599">0</cx:pt>
          <cx:pt idx="352600">53</cx:pt>
          <cx:pt idx="352601">102</cx:pt>
          <cx:pt idx="352602">43</cx:pt>
          <cx:pt idx="352603">117</cx:pt>
          <cx:pt idx="352604">0</cx:pt>
          <cx:pt idx="352605">3</cx:pt>
          <cx:pt idx="352606">14</cx:pt>
          <cx:pt idx="352607">2</cx:pt>
          <cx:pt idx="352608">13</cx:pt>
          <cx:pt idx="352609">0</cx:pt>
          <cx:pt idx="352610">39</cx:pt>
          <cx:pt idx="352611">0</cx:pt>
          <cx:pt idx="352612">2</cx:pt>
          <cx:pt idx="352613">119</cx:pt>
          <cx:pt idx="352614">134</cx:pt>
          <cx:pt idx="352615">192</cx:pt>
          <cx:pt idx="352616">5</cx:pt>
          <cx:pt idx="352617">45</cx:pt>
          <cx:pt idx="352618">1</cx:pt>
          <cx:pt idx="352619">2</cx:pt>
          <cx:pt idx="352620">7</cx:pt>
          <cx:pt idx="352621">0</cx:pt>
          <cx:pt idx="352622">0</cx:pt>
          <cx:pt idx="352623">14</cx:pt>
          <cx:pt idx="352624">1</cx:pt>
          <cx:pt idx="352625">0</cx:pt>
          <cx:pt idx="352626">0</cx:pt>
          <cx:pt idx="352627">0</cx:pt>
          <cx:pt idx="352628">0</cx:pt>
          <cx:pt idx="352629">0</cx:pt>
          <cx:pt idx="352630">1</cx:pt>
          <cx:pt idx="352631">0</cx:pt>
          <cx:pt idx="352632">0</cx:pt>
          <cx:pt idx="352633">1</cx:pt>
          <cx:pt idx="352634">33</cx:pt>
          <cx:pt idx="352635">0</cx:pt>
          <cx:pt idx="352636">121</cx:pt>
          <cx:pt idx="352637">14</cx:pt>
          <cx:pt idx="352638">59</cx:pt>
          <cx:pt idx="352639">0</cx:pt>
          <cx:pt idx="352640">2</cx:pt>
          <cx:pt idx="352641">10</cx:pt>
          <cx:pt idx="352642">68</cx:pt>
          <cx:pt idx="352643">86</cx:pt>
          <cx:pt idx="352644">405</cx:pt>
          <cx:pt idx="352645">0</cx:pt>
          <cx:pt idx="352646">0</cx:pt>
          <cx:pt idx="352647">9</cx:pt>
          <cx:pt idx="352648">3</cx:pt>
          <cx:pt idx="352649">22</cx:pt>
          <cx:pt idx="352650">1</cx:pt>
          <cx:pt idx="352651">16</cx:pt>
          <cx:pt idx="352652">264</cx:pt>
          <cx:pt idx="352653">226</cx:pt>
          <cx:pt idx="352654">35</cx:pt>
          <cx:pt idx="352655">27</cx:pt>
          <cx:pt idx="352656">2</cx:pt>
          <cx:pt idx="352657">0</cx:pt>
          <cx:pt idx="352658">42</cx:pt>
          <cx:pt idx="352659">0</cx:pt>
          <cx:pt idx="352660">0</cx:pt>
          <cx:pt idx="352661">4</cx:pt>
          <cx:pt idx="352662">1</cx:pt>
          <cx:pt idx="352663">273</cx:pt>
          <cx:pt idx="352664">117</cx:pt>
          <cx:pt idx="352665">19</cx:pt>
          <cx:pt idx="352666">1</cx:pt>
          <cx:pt idx="352667">67</cx:pt>
          <cx:pt idx="352668">0</cx:pt>
          <cx:pt idx="352669">52</cx:pt>
          <cx:pt idx="352670">0</cx:pt>
          <cx:pt idx="352671">0</cx:pt>
          <cx:pt idx="352672">87</cx:pt>
          <cx:pt idx="352673">19</cx:pt>
          <cx:pt idx="352674">71</cx:pt>
          <cx:pt idx="352675">0</cx:pt>
          <cx:pt idx="352676">61</cx:pt>
          <cx:pt idx="352677">0</cx:pt>
          <cx:pt idx="352678">53</cx:pt>
          <cx:pt idx="352679">1</cx:pt>
          <cx:pt idx="352680">2</cx:pt>
          <cx:pt idx="352681">4</cx:pt>
          <cx:pt idx="352682">68</cx:pt>
          <cx:pt idx="352683">276</cx:pt>
          <cx:pt idx="352684">601</cx:pt>
          <cx:pt idx="352685">2</cx:pt>
          <cx:pt idx="352686">0</cx:pt>
          <cx:pt idx="352687">523</cx:pt>
          <cx:pt idx="352688">1</cx:pt>
          <cx:pt idx="352689">0</cx:pt>
          <cx:pt idx="352690">0</cx:pt>
          <cx:pt idx="352691">1</cx:pt>
          <cx:pt idx="352692">6</cx:pt>
          <cx:pt idx="352693">0</cx:pt>
          <cx:pt idx="352694">16</cx:pt>
          <cx:pt idx="352695">0</cx:pt>
          <cx:pt idx="352696">0</cx:pt>
          <cx:pt idx="352697">0</cx:pt>
          <cx:pt idx="352698">0</cx:pt>
          <cx:pt idx="352699">0</cx:pt>
          <cx:pt idx="352700">1</cx:pt>
          <cx:pt idx="352701">0</cx:pt>
          <cx:pt idx="352702">9</cx:pt>
          <cx:pt idx="352703">1086</cx:pt>
          <cx:pt idx="352704">6</cx:pt>
          <cx:pt idx="352705">0</cx:pt>
          <cx:pt idx="352706">0</cx:pt>
          <cx:pt idx="352707">40</cx:pt>
          <cx:pt idx="352708">6</cx:pt>
          <cx:pt idx="352709">13</cx:pt>
          <cx:pt idx="352710">0</cx:pt>
          <cx:pt idx="352711">6</cx:pt>
          <cx:pt idx="352712">1</cx:pt>
          <cx:pt idx="352713">48</cx:pt>
          <cx:pt idx="352714">61</cx:pt>
          <cx:pt idx="352715">39</cx:pt>
          <cx:pt idx="352716">219</cx:pt>
          <cx:pt idx="352717">20</cx:pt>
          <cx:pt idx="352718">29</cx:pt>
          <cx:pt idx="352719">28</cx:pt>
          <cx:pt idx="352720">1</cx:pt>
          <cx:pt idx="352721">9</cx:pt>
          <cx:pt idx="352722">12</cx:pt>
          <cx:pt idx="352723">48</cx:pt>
          <cx:pt idx="352724">1</cx:pt>
          <cx:pt idx="352725">6</cx:pt>
          <cx:pt idx="352726">0</cx:pt>
          <cx:pt idx="352727">0</cx:pt>
          <cx:pt idx="352728">22</cx:pt>
          <cx:pt idx="352729">0</cx:pt>
          <cx:pt idx="352730">35</cx:pt>
          <cx:pt idx="352731">0</cx:pt>
          <cx:pt idx="352732">0</cx:pt>
          <cx:pt idx="352733">0</cx:pt>
          <cx:pt idx="352734">18</cx:pt>
          <cx:pt idx="352735">125</cx:pt>
          <cx:pt idx="352736">78</cx:pt>
          <cx:pt idx="352737">3</cx:pt>
          <cx:pt idx="352738">11</cx:pt>
          <cx:pt idx="352739">112</cx:pt>
          <cx:pt idx="352740">23</cx:pt>
          <cx:pt idx="352741">126</cx:pt>
          <cx:pt idx="352742">1</cx:pt>
          <cx:pt idx="352743">66</cx:pt>
          <cx:pt idx="352744">9</cx:pt>
          <cx:pt idx="352745">5</cx:pt>
          <cx:pt idx="352746">0</cx:pt>
          <cx:pt idx="352747">0</cx:pt>
          <cx:pt idx="352748">4</cx:pt>
          <cx:pt idx="352749">13</cx:pt>
          <cx:pt idx="352750">1</cx:pt>
          <cx:pt idx="352751">4</cx:pt>
          <cx:pt idx="352752">1</cx:pt>
          <cx:pt idx="352753">278</cx:pt>
          <cx:pt idx="352754">6</cx:pt>
          <cx:pt idx="352755">181</cx:pt>
          <cx:pt idx="352756">14</cx:pt>
          <cx:pt idx="352757">4</cx:pt>
          <cx:pt idx="352758">50</cx:pt>
          <cx:pt idx="352759">14</cx:pt>
          <cx:pt idx="352760">11</cx:pt>
          <cx:pt idx="352761">0</cx:pt>
          <cx:pt idx="352762">22</cx:pt>
          <cx:pt idx="352763">2</cx:pt>
          <cx:pt idx="352764">1</cx:pt>
          <cx:pt idx="352765">1</cx:pt>
          <cx:pt idx="352766">1</cx:pt>
          <cx:pt idx="352767">377</cx:pt>
          <cx:pt idx="352768">0</cx:pt>
          <cx:pt idx="352769">53</cx:pt>
          <cx:pt idx="352770">3</cx:pt>
          <cx:pt idx="352771">3</cx:pt>
          <cx:pt idx="352772">187</cx:pt>
          <cx:pt idx="352773">12</cx:pt>
          <cx:pt idx="352774">1</cx:pt>
          <cx:pt idx="352775">49</cx:pt>
          <cx:pt idx="352776">0</cx:pt>
          <cx:pt idx="352777">0</cx:pt>
          <cx:pt idx="352778">23</cx:pt>
          <cx:pt idx="352779">41</cx:pt>
          <cx:pt idx="352780">1</cx:pt>
          <cx:pt idx="352781">78</cx:pt>
          <cx:pt idx="352782">1</cx:pt>
          <cx:pt idx="352783">27</cx:pt>
          <cx:pt idx="352784">720</cx:pt>
          <cx:pt idx="352785">7</cx:pt>
          <cx:pt idx="352786">341</cx:pt>
          <cx:pt idx="352787">0</cx:pt>
          <cx:pt idx="352788">91</cx:pt>
          <cx:pt idx="352789">0</cx:pt>
          <cx:pt idx="352790">0</cx:pt>
          <cx:pt idx="352791">5</cx:pt>
          <cx:pt idx="352792">37</cx:pt>
          <cx:pt idx="352793">5</cx:pt>
          <cx:pt idx="352794">7</cx:pt>
          <cx:pt idx="352795">3</cx:pt>
          <cx:pt idx="352796">215</cx:pt>
          <cx:pt idx="352797">52</cx:pt>
          <cx:pt idx="352798">9</cx:pt>
          <cx:pt idx="352799">67</cx:pt>
          <cx:pt idx="352800">175</cx:pt>
          <cx:pt idx="352801">80</cx:pt>
          <cx:pt idx="352802">0</cx:pt>
          <cx:pt idx="352803">0</cx:pt>
          <cx:pt idx="352804">5</cx:pt>
          <cx:pt idx="352805">5</cx:pt>
          <cx:pt idx="352806">0</cx:pt>
          <cx:pt idx="352807">0</cx:pt>
          <cx:pt idx="352808">0</cx:pt>
          <cx:pt idx="352809">0</cx:pt>
          <cx:pt idx="352810">1</cx:pt>
          <cx:pt idx="352811">0</cx:pt>
          <cx:pt idx="352812">0</cx:pt>
          <cx:pt idx="352813">1</cx:pt>
          <cx:pt idx="352814">0</cx:pt>
          <cx:pt idx="352815">93</cx:pt>
          <cx:pt idx="352816">94</cx:pt>
          <cx:pt idx="352817">0</cx:pt>
          <cx:pt idx="352818">0</cx:pt>
          <cx:pt idx="352819">66</cx:pt>
          <cx:pt idx="352820">10</cx:pt>
          <cx:pt idx="352821">0</cx:pt>
          <cx:pt idx="352822">0</cx:pt>
          <cx:pt idx="352823">0</cx:pt>
          <cx:pt idx="352824">2</cx:pt>
          <cx:pt idx="352825">47</cx:pt>
          <cx:pt idx="352826">38</cx:pt>
          <cx:pt idx="352827">228</cx:pt>
          <cx:pt idx="352828">93</cx:pt>
          <cx:pt idx="352829">10</cx:pt>
          <cx:pt idx="352830">0</cx:pt>
          <cx:pt idx="352831">21</cx:pt>
          <cx:pt idx="352832">0</cx:pt>
          <cx:pt idx="352833">0</cx:pt>
          <cx:pt idx="352834">0</cx:pt>
          <cx:pt idx="352835">295</cx:pt>
          <cx:pt idx="352836">150</cx:pt>
          <cx:pt idx="352837">15</cx:pt>
          <cx:pt idx="352838">0</cx:pt>
          <cx:pt idx="352839">0</cx:pt>
          <cx:pt idx="352840">19</cx:pt>
          <cx:pt idx="352841">0</cx:pt>
          <cx:pt idx="352842">169</cx:pt>
          <cx:pt idx="352843">18</cx:pt>
          <cx:pt idx="352844">10</cx:pt>
          <cx:pt idx="352845">2</cx:pt>
          <cx:pt idx="352846">22</cx:pt>
          <cx:pt idx="352847">71</cx:pt>
          <cx:pt idx="352848">46</cx:pt>
          <cx:pt idx="352849">59</cx:pt>
          <cx:pt idx="352850">27</cx:pt>
          <cx:pt idx="352851">18</cx:pt>
          <cx:pt idx="352852">0</cx:pt>
          <cx:pt idx="352853">360</cx:pt>
          <cx:pt idx="352854">1</cx:pt>
          <cx:pt idx="352855">4</cx:pt>
          <cx:pt idx="352856">11</cx:pt>
          <cx:pt idx="352857">27</cx:pt>
          <cx:pt idx="352858">50</cx:pt>
          <cx:pt idx="352859">37</cx:pt>
          <cx:pt idx="352860">0</cx:pt>
          <cx:pt idx="352861">0</cx:pt>
          <cx:pt idx="352862">0</cx:pt>
          <cx:pt idx="352863">1</cx:pt>
          <cx:pt idx="352864">0</cx:pt>
          <cx:pt idx="352865">0</cx:pt>
          <cx:pt idx="352866">186</cx:pt>
          <cx:pt idx="352867">0</cx:pt>
          <cx:pt idx="352868">71</cx:pt>
          <cx:pt idx="352869">20</cx:pt>
          <cx:pt idx="352870">135</cx:pt>
          <cx:pt idx="352871">8</cx:pt>
          <cx:pt idx="352872">28</cx:pt>
          <cx:pt idx="352873">0</cx:pt>
          <cx:pt idx="352874">22</cx:pt>
          <cx:pt idx="352875">1</cx:pt>
          <cx:pt idx="352876">28</cx:pt>
          <cx:pt idx="352877">1</cx:pt>
          <cx:pt idx="352878">6</cx:pt>
          <cx:pt idx="352879">0</cx:pt>
          <cx:pt idx="352880">18</cx:pt>
          <cx:pt idx="352881">0</cx:pt>
          <cx:pt idx="352882">77</cx:pt>
          <cx:pt idx="352883">0</cx:pt>
          <cx:pt idx="352884">6</cx:pt>
          <cx:pt idx="352885">7</cx:pt>
          <cx:pt idx="352886">1</cx:pt>
          <cx:pt idx="352887">0</cx:pt>
          <cx:pt idx="352888">245</cx:pt>
          <cx:pt idx="352889">5</cx:pt>
          <cx:pt idx="352890">14</cx:pt>
          <cx:pt idx="352891">105</cx:pt>
          <cx:pt idx="352892">12</cx:pt>
          <cx:pt idx="352893">0</cx:pt>
          <cx:pt idx="352894">21</cx:pt>
          <cx:pt idx="352895">57</cx:pt>
          <cx:pt idx="352896">145</cx:pt>
          <cx:pt idx="352897">227</cx:pt>
          <cx:pt idx="352898">0</cx:pt>
          <cx:pt idx="352899">0</cx:pt>
          <cx:pt idx="352900">0</cx:pt>
          <cx:pt idx="352901">43</cx:pt>
          <cx:pt idx="352902">2</cx:pt>
          <cx:pt idx="352903">168</cx:pt>
          <cx:pt idx="352904">88</cx:pt>
          <cx:pt idx="352905">0</cx:pt>
          <cx:pt idx="352906">0</cx:pt>
          <cx:pt idx="352907">210</cx:pt>
          <cx:pt idx="352908">155</cx:pt>
          <cx:pt idx="352909">22</cx:pt>
          <cx:pt idx="352910">8</cx:pt>
          <cx:pt idx="352911">8</cx:pt>
          <cx:pt idx="352912">31</cx:pt>
          <cx:pt idx="352913">36</cx:pt>
          <cx:pt idx="352914">0</cx:pt>
          <cx:pt idx="352915">95</cx:pt>
          <cx:pt idx="352916">12</cx:pt>
          <cx:pt idx="352917">0</cx:pt>
          <cx:pt idx="352918">32</cx:pt>
          <cx:pt idx="352919">48</cx:pt>
          <cx:pt idx="352920">11</cx:pt>
          <cx:pt idx="352921">5</cx:pt>
          <cx:pt idx="352922">4</cx:pt>
          <cx:pt idx="352923">76</cx:pt>
          <cx:pt idx="352924">0</cx:pt>
          <cx:pt idx="352925">0</cx:pt>
          <cx:pt idx="352926">1</cx:pt>
          <cx:pt idx="352927">0</cx:pt>
          <cx:pt idx="352928">0</cx:pt>
          <cx:pt idx="352929">1</cx:pt>
          <cx:pt idx="352930">15</cx:pt>
          <cx:pt idx="352931">2</cx:pt>
          <cx:pt idx="352932">21</cx:pt>
          <cx:pt idx="352933">69</cx:pt>
          <cx:pt idx="352934">0</cx:pt>
          <cx:pt idx="352935">17</cx:pt>
          <cx:pt idx="352936">0</cx:pt>
          <cx:pt idx="352937">3</cx:pt>
          <cx:pt idx="352938">0</cx:pt>
          <cx:pt idx="352939">0</cx:pt>
          <cx:pt idx="352940">8</cx:pt>
          <cx:pt idx="352941">22</cx:pt>
          <cx:pt idx="352942">0</cx:pt>
          <cx:pt idx="352943">3</cx:pt>
          <cx:pt idx="352944">0</cx:pt>
          <cx:pt idx="352945">2</cx:pt>
          <cx:pt idx="352946">0</cx:pt>
          <cx:pt idx="352947">106</cx:pt>
          <cx:pt idx="352948">4</cx:pt>
          <cx:pt idx="352949">50</cx:pt>
          <cx:pt idx="352950">0</cx:pt>
          <cx:pt idx="352951">0</cx:pt>
          <cx:pt idx="352952">0</cx:pt>
          <cx:pt idx="352953">0</cx:pt>
          <cx:pt idx="352954">7</cx:pt>
          <cx:pt idx="352955">4</cx:pt>
          <cx:pt idx="352956">7</cx:pt>
          <cx:pt idx="352957">21</cx:pt>
          <cx:pt idx="352958">44</cx:pt>
          <cx:pt idx="352959">22</cx:pt>
          <cx:pt idx="352960">49</cx:pt>
          <cx:pt idx="352961">118</cx:pt>
          <cx:pt idx="352962">0</cx:pt>
          <cx:pt idx="352963">0</cx:pt>
          <cx:pt idx="352964">9</cx:pt>
          <cx:pt idx="352965">25</cx:pt>
          <cx:pt idx="352966">10</cx:pt>
          <cx:pt idx="352967">0</cx:pt>
          <cx:pt idx="352968">0</cx:pt>
          <cx:pt idx="352969">0</cx:pt>
          <cx:pt idx="352970">0</cx:pt>
          <cx:pt idx="352971">0</cx:pt>
          <cx:pt idx="352972">12</cx:pt>
          <cx:pt idx="352973">4</cx:pt>
          <cx:pt idx="352974">49</cx:pt>
          <cx:pt idx="352975">14</cx:pt>
          <cx:pt idx="352976">21</cx:pt>
          <cx:pt idx="352977">0</cx:pt>
          <cx:pt idx="352978">35</cx:pt>
          <cx:pt idx="352979">0</cx:pt>
          <cx:pt idx="352980">0</cx:pt>
          <cx:pt idx="352981">16</cx:pt>
          <cx:pt idx="352982">8</cx:pt>
          <cx:pt idx="352983">21</cx:pt>
          <cx:pt idx="352984">7</cx:pt>
          <cx:pt idx="352985">0</cx:pt>
          <cx:pt idx="352986">1</cx:pt>
          <cx:pt idx="352987">7</cx:pt>
          <cx:pt idx="352988">13</cx:pt>
          <cx:pt idx="352989">0</cx:pt>
          <cx:pt idx="352990">1</cx:pt>
          <cx:pt idx="352991">55</cx:pt>
          <cx:pt idx="352992">5</cx:pt>
          <cx:pt idx="352993">19</cx:pt>
          <cx:pt idx="352994">21</cx:pt>
          <cx:pt idx="352995">0</cx:pt>
          <cx:pt idx="352996">1</cx:pt>
          <cx:pt idx="352997">18</cx:pt>
          <cx:pt idx="352998">299</cx:pt>
          <cx:pt idx="352999">2</cx:pt>
          <cx:pt idx="353000">5</cx:pt>
          <cx:pt idx="353001">0</cx:pt>
          <cx:pt idx="353002">32</cx:pt>
          <cx:pt idx="353003">0</cx:pt>
          <cx:pt idx="353004">27</cx:pt>
          <cx:pt idx="353005">318</cx:pt>
          <cx:pt idx="353006">7</cx:pt>
          <cx:pt idx="353007">21</cx:pt>
          <cx:pt idx="353008">47</cx:pt>
          <cx:pt idx="353009">68</cx:pt>
          <cx:pt idx="353010">0</cx:pt>
          <cx:pt idx="353011">0</cx:pt>
          <cx:pt idx="353012">0</cx:pt>
          <cx:pt idx="353013">0</cx:pt>
          <cx:pt idx="353014">0</cx:pt>
          <cx:pt idx="353015">0</cx:pt>
          <cx:pt idx="353016">164</cx:pt>
          <cx:pt idx="353017">0</cx:pt>
          <cx:pt idx="353018">0</cx:pt>
          <cx:pt idx="353019">0</cx:pt>
          <cx:pt idx="353020">0</cx:pt>
          <cx:pt idx="353021">0</cx:pt>
          <cx:pt idx="353022">1</cx:pt>
          <cx:pt idx="353023">149</cx:pt>
          <cx:pt idx="353024">120</cx:pt>
          <cx:pt idx="353025">2</cx:pt>
          <cx:pt idx="353026">8</cx:pt>
          <cx:pt idx="353027">0</cx:pt>
          <cx:pt idx="353028">5</cx:pt>
          <cx:pt idx="353029">0</cx:pt>
          <cx:pt idx="353030">0</cx:pt>
          <cx:pt idx="353031">1</cx:pt>
          <cx:pt idx="353032">0</cx:pt>
          <cx:pt idx="353033">3</cx:pt>
          <cx:pt idx="353034">1</cx:pt>
          <cx:pt idx="353035">15</cx:pt>
          <cx:pt idx="353036">0</cx:pt>
          <cx:pt idx="353037">0</cx:pt>
          <cx:pt idx="353038">8</cx:pt>
          <cx:pt idx="353039">99</cx:pt>
          <cx:pt idx="353040">0</cx:pt>
          <cx:pt idx="353041">0</cx:pt>
          <cx:pt idx="353042">12</cx:pt>
          <cx:pt idx="353043">331</cx:pt>
          <cx:pt idx="353044">3</cx:pt>
          <cx:pt idx="353045">304</cx:pt>
          <cx:pt idx="353046">139</cx:pt>
          <cx:pt idx="353047">27</cx:pt>
          <cx:pt idx="353048">1</cx:pt>
          <cx:pt idx="353049">3</cx:pt>
          <cx:pt idx="353050">218</cx:pt>
          <cx:pt idx="353051">98</cx:pt>
          <cx:pt idx="353052">77</cx:pt>
          <cx:pt idx="353053">1</cx:pt>
          <cx:pt idx="353054">2</cx:pt>
          <cx:pt idx="353055">150</cx:pt>
          <cx:pt idx="353056">19</cx:pt>
          <cx:pt idx="353057">137</cx:pt>
          <cx:pt idx="353058">225</cx:pt>
          <cx:pt idx="353059">1</cx:pt>
          <cx:pt idx="353060">85</cx:pt>
          <cx:pt idx="353061">3</cx:pt>
          <cx:pt idx="353062">0</cx:pt>
          <cx:pt idx="353063">48</cx:pt>
          <cx:pt idx="353064">0</cx:pt>
          <cx:pt idx="353065">61</cx:pt>
          <cx:pt idx="353066">0</cx:pt>
          <cx:pt idx="353067">118</cx:pt>
          <cx:pt idx="353068">1</cx:pt>
          <cx:pt idx="353069">0</cx:pt>
          <cx:pt idx="353070">0</cx:pt>
          <cx:pt idx="353071">0</cx:pt>
          <cx:pt idx="353072">0</cx:pt>
          <cx:pt idx="353073">0</cx:pt>
          <cx:pt idx="353074">13</cx:pt>
          <cx:pt idx="353075">1</cx:pt>
          <cx:pt idx="353076">1</cx:pt>
          <cx:pt idx="353077">0</cx:pt>
          <cx:pt idx="353078">21</cx:pt>
          <cx:pt idx="353079">12</cx:pt>
          <cx:pt idx="353080">9</cx:pt>
          <cx:pt idx="353081">0</cx:pt>
          <cx:pt idx="353082">0</cx:pt>
          <cx:pt idx="353083">7</cx:pt>
          <cx:pt idx="353084">3</cx:pt>
          <cx:pt idx="353085">0</cx:pt>
          <cx:pt idx="353086">12</cx:pt>
          <cx:pt idx="353087">7</cx:pt>
          <cx:pt idx="353088">1</cx:pt>
          <cx:pt idx="353089">15</cx:pt>
          <cx:pt idx="353090">2</cx:pt>
          <cx:pt idx="353091">1</cx:pt>
          <cx:pt idx="353092">0</cx:pt>
          <cx:pt idx="353093">10</cx:pt>
          <cx:pt idx="353094">0</cx:pt>
          <cx:pt idx="353095">378</cx:pt>
          <cx:pt idx="353096">149</cx:pt>
          <cx:pt idx="353097">0</cx:pt>
          <cx:pt idx="353098">1</cx:pt>
          <cx:pt idx="353099">31</cx:pt>
          <cx:pt idx="353100">0</cx:pt>
          <cx:pt idx="353101">55</cx:pt>
          <cx:pt idx="353102">0</cx:pt>
          <cx:pt idx="353103">90</cx:pt>
          <cx:pt idx="353104">0</cx:pt>
          <cx:pt idx="353105">111</cx:pt>
          <cx:pt idx="353106">21</cx:pt>
          <cx:pt idx="353107">9</cx:pt>
          <cx:pt idx="353108">0</cx:pt>
          <cx:pt idx="353109">2</cx:pt>
          <cx:pt idx="353110">1</cx:pt>
          <cx:pt idx="353111">68</cx:pt>
          <cx:pt idx="353112">1</cx:pt>
          <cx:pt idx="353113">96</cx:pt>
          <cx:pt idx="353114">2</cx:pt>
          <cx:pt idx="353115">0</cx:pt>
          <cx:pt idx="353116">0</cx:pt>
          <cx:pt idx="353117">0</cx:pt>
          <cx:pt idx="353118">448</cx:pt>
          <cx:pt idx="353119">3</cx:pt>
          <cx:pt idx="353120">1</cx:pt>
          <cx:pt idx="353121">3</cx:pt>
          <cx:pt idx="353122">1</cx:pt>
          <cx:pt idx="353123">0</cx:pt>
          <cx:pt idx="353124">0</cx:pt>
          <cx:pt idx="353125">2</cx:pt>
          <cx:pt idx="353126">249</cx:pt>
          <cx:pt idx="353127">16</cx:pt>
          <cx:pt idx="353128">77</cx:pt>
          <cx:pt idx="353129">1</cx:pt>
          <cx:pt idx="353130">9</cx:pt>
          <cx:pt idx="353131">0</cx:pt>
          <cx:pt idx="353132">0</cx:pt>
          <cx:pt idx="353133">63</cx:pt>
          <cx:pt idx="353134">6</cx:pt>
          <cx:pt idx="353135">49</cx:pt>
          <cx:pt idx="353136">9</cx:pt>
          <cx:pt idx="353137">1</cx:pt>
          <cx:pt idx="353138">0</cx:pt>
          <cx:pt idx="353139">11</cx:pt>
          <cx:pt idx="353140">321</cx:pt>
          <cx:pt idx="353141">19</cx:pt>
          <cx:pt idx="353142">2</cx:pt>
          <cx:pt idx="353143">4</cx:pt>
          <cx:pt idx="353144">3</cx:pt>
          <cx:pt idx="353145">1</cx:pt>
          <cx:pt idx="353146">6</cx:pt>
          <cx:pt idx="353147">3</cx:pt>
          <cx:pt idx="353148">1</cx:pt>
          <cx:pt idx="353149">61</cx:pt>
          <cx:pt idx="353150">33</cx:pt>
          <cx:pt idx="353151">30</cx:pt>
          <cx:pt idx="353152">0</cx:pt>
          <cx:pt idx="353153">95</cx:pt>
          <cx:pt idx="353154">44</cx:pt>
          <cx:pt idx="353155">0</cx:pt>
          <cx:pt idx="353156">39</cx:pt>
          <cx:pt idx="353157">34</cx:pt>
          <cx:pt idx="353158">36</cx:pt>
          <cx:pt idx="353159">4</cx:pt>
          <cx:pt idx="353160">3</cx:pt>
          <cx:pt idx="353161">27</cx:pt>
          <cx:pt idx="353162">7</cx:pt>
          <cx:pt idx="353163">541</cx:pt>
          <cx:pt idx="353164">61</cx:pt>
          <cx:pt idx="353165">298</cx:pt>
          <cx:pt idx="353166">0</cx:pt>
          <cx:pt idx="353167">36</cx:pt>
          <cx:pt idx="353168">1</cx:pt>
          <cx:pt idx="353169">11</cx:pt>
          <cx:pt idx="353170">1</cx:pt>
          <cx:pt idx="353171">55</cx:pt>
          <cx:pt idx="353172">0</cx:pt>
          <cx:pt idx="353173">5</cx:pt>
          <cx:pt idx="353174">29</cx:pt>
          <cx:pt idx="353175">66</cx:pt>
          <cx:pt idx="353176">164</cx:pt>
          <cx:pt idx="353177">539</cx:pt>
          <cx:pt idx="353178">146</cx:pt>
          <cx:pt idx="353179">32</cx:pt>
          <cx:pt idx="353180">119</cx:pt>
          <cx:pt idx="353181">0</cx:pt>
          <cx:pt idx="353182">2</cx:pt>
          <cx:pt idx="353183">1</cx:pt>
          <cx:pt idx="353184">29</cx:pt>
          <cx:pt idx="353185">36</cx:pt>
          <cx:pt idx="353186">5</cx:pt>
          <cx:pt idx="353187">7</cx:pt>
          <cx:pt idx="353188">0</cx:pt>
          <cx:pt idx="353189">28</cx:pt>
          <cx:pt idx="353190">6</cx:pt>
          <cx:pt idx="353191">35</cx:pt>
          <cx:pt idx="353192">0</cx:pt>
          <cx:pt idx="353193">0</cx:pt>
          <cx:pt idx="353194">0</cx:pt>
          <cx:pt idx="353195">2</cx:pt>
          <cx:pt idx="353196">1</cx:pt>
          <cx:pt idx="353197">0</cx:pt>
          <cx:pt idx="353198">0</cx:pt>
          <cx:pt idx="353199">1</cx:pt>
          <cx:pt idx="353200">20</cx:pt>
          <cx:pt idx="353201">14</cx:pt>
          <cx:pt idx="353202">0</cx:pt>
          <cx:pt idx="353203">0</cx:pt>
          <cx:pt idx="353204">49</cx:pt>
          <cx:pt idx="353205">11</cx:pt>
          <cx:pt idx="353206">43</cx:pt>
          <cx:pt idx="353207">19</cx:pt>
          <cx:pt idx="353208">29</cx:pt>
          <cx:pt idx="353209">6</cx:pt>
          <cx:pt idx="353210">65</cx:pt>
          <cx:pt idx="353211">0</cx:pt>
          <cx:pt idx="353212">0</cx:pt>
          <cx:pt idx="353213">0</cx:pt>
          <cx:pt idx="353214">0</cx:pt>
          <cx:pt idx="353215">1</cx:pt>
          <cx:pt idx="353216">9</cx:pt>
          <cx:pt idx="353217">1</cx:pt>
          <cx:pt idx="353218">0</cx:pt>
          <cx:pt idx="353219">256</cx:pt>
          <cx:pt idx="353220">0</cx:pt>
          <cx:pt idx="353221">0</cx:pt>
          <cx:pt idx="353222">8</cx:pt>
          <cx:pt idx="353223">3</cx:pt>
          <cx:pt idx="353224">0</cx:pt>
          <cx:pt idx="353225">106</cx:pt>
          <cx:pt idx="353226">267</cx:pt>
          <cx:pt idx="353227">1</cx:pt>
          <cx:pt idx="353228">12</cx:pt>
          <cx:pt idx="353229">70</cx:pt>
          <cx:pt idx="353230">16</cx:pt>
          <cx:pt idx="353231">14</cx:pt>
          <cx:pt idx="353232">1</cx:pt>
          <cx:pt idx="353233">13</cx:pt>
          <cx:pt idx="353234">9</cx:pt>
          <cx:pt idx="353235">1</cx:pt>
          <cx:pt idx="353236">24</cx:pt>
          <cx:pt idx="353237">0</cx:pt>
          <cx:pt idx="353238">0</cx:pt>
          <cx:pt idx="353239">1</cx:pt>
          <cx:pt idx="353240">0</cx:pt>
          <cx:pt idx="353241">1</cx:pt>
          <cx:pt idx="353242">2</cx:pt>
          <cx:pt idx="353243">15</cx:pt>
          <cx:pt idx="353244">0</cx:pt>
          <cx:pt idx="353245">163</cx:pt>
          <cx:pt idx="353246">4</cx:pt>
          <cx:pt idx="353247">3</cx:pt>
          <cx:pt idx="353248">14</cx:pt>
          <cx:pt idx="353249">86</cx:pt>
          <cx:pt idx="353250">21</cx:pt>
          <cx:pt idx="353251">7</cx:pt>
          <cx:pt idx="353252">6</cx:pt>
          <cx:pt idx="353253">5</cx:pt>
          <cx:pt idx="353254">5</cx:pt>
          <cx:pt idx="353255">9</cx:pt>
          <cx:pt idx="353256">0</cx:pt>
          <cx:pt idx="353257">1</cx:pt>
          <cx:pt idx="353258">16</cx:pt>
          <cx:pt idx="353259">0</cx:pt>
          <cx:pt idx="353260">0</cx:pt>
          <cx:pt idx="353261">3</cx:pt>
          <cx:pt idx="353262">524</cx:pt>
          <cx:pt idx="353263">1</cx:pt>
          <cx:pt idx="353264">27</cx:pt>
          <cx:pt idx="353265">5</cx:pt>
          <cx:pt idx="353266">40</cx:pt>
          <cx:pt idx="353267">1</cx:pt>
          <cx:pt idx="353268">7</cx:pt>
          <cx:pt idx="353269">74</cx:pt>
          <cx:pt idx="353270">27</cx:pt>
          <cx:pt idx="353271">13</cx:pt>
          <cx:pt idx="353272">27</cx:pt>
          <cx:pt idx="353273">76</cx:pt>
          <cx:pt idx="353274">165</cx:pt>
          <cx:pt idx="353275">19</cx:pt>
          <cx:pt idx="353276">4</cx:pt>
          <cx:pt idx="353277">2</cx:pt>
          <cx:pt idx="353278">21</cx:pt>
          <cx:pt idx="353279">10</cx:pt>
          <cx:pt idx="353280">1</cx:pt>
          <cx:pt idx="353281">6</cx:pt>
          <cx:pt idx="353282">0</cx:pt>
          <cx:pt idx="353283">33</cx:pt>
          <cx:pt idx="353284">16</cx:pt>
          <cx:pt idx="353285">29</cx:pt>
          <cx:pt idx="353286">0</cx:pt>
          <cx:pt idx="353287">0</cx:pt>
          <cx:pt idx="353288">17</cx:pt>
          <cx:pt idx="353289">357</cx:pt>
          <cx:pt idx="353290">36</cx:pt>
          <cx:pt idx="353291">0</cx:pt>
          <cx:pt idx="353292">7</cx:pt>
          <cx:pt idx="353293">352</cx:pt>
          <cx:pt idx="353294">3</cx:pt>
          <cx:pt idx="353295">1</cx:pt>
          <cx:pt idx="353296">2</cx:pt>
          <cx:pt idx="353297">1</cx:pt>
          <cx:pt idx="353298">3</cx:pt>
          <cx:pt idx="353299">2</cx:pt>
          <cx:pt idx="353300">12</cx:pt>
          <cx:pt idx="353301">23</cx:pt>
          <cx:pt idx="353302">4</cx:pt>
          <cx:pt idx="353303">0</cx:pt>
          <cx:pt idx="353304">43</cx:pt>
          <cx:pt idx="353305">24</cx:pt>
          <cx:pt idx="353306">72</cx:pt>
          <cx:pt idx="353307">13</cx:pt>
          <cx:pt idx="353308">0</cx:pt>
          <cx:pt idx="353309">0</cx:pt>
          <cx:pt idx="353310">0</cx:pt>
          <cx:pt idx="353311">8</cx:pt>
          <cx:pt idx="353312">0</cx:pt>
          <cx:pt idx="353313">5</cx:pt>
          <cx:pt idx="353314">0</cx:pt>
          <cx:pt idx="353315">21</cx:pt>
          <cx:pt idx="353316">0</cx:pt>
          <cx:pt idx="353317">47</cx:pt>
          <cx:pt idx="353318">0</cx:pt>
          <cx:pt idx="353319">0</cx:pt>
          <cx:pt idx="353320">94</cx:pt>
          <cx:pt idx="353321">99</cx:pt>
          <cx:pt idx="353322">0</cx:pt>
          <cx:pt idx="353323">17</cx:pt>
          <cx:pt idx="353324">0</cx:pt>
          <cx:pt idx="353325">0</cx:pt>
          <cx:pt idx="353326">1</cx:pt>
          <cx:pt idx="353327">39</cx:pt>
          <cx:pt idx="353328">32</cx:pt>
          <cx:pt idx="353329">1</cx:pt>
          <cx:pt idx="353330">20</cx:pt>
          <cx:pt idx="353331">23</cx:pt>
          <cx:pt idx="353332">28</cx:pt>
          <cx:pt idx="353333">69</cx:pt>
          <cx:pt idx="353334">5</cx:pt>
          <cx:pt idx="353335">1</cx:pt>
          <cx:pt idx="353336">1</cx:pt>
          <cx:pt idx="353337">23</cx:pt>
          <cx:pt idx="353338">0</cx:pt>
          <cx:pt idx="353339">14</cx:pt>
          <cx:pt idx="353340">38</cx:pt>
          <cx:pt idx="353341">3</cx:pt>
          <cx:pt idx="353342">35</cx:pt>
          <cx:pt idx="353343">0</cx:pt>
          <cx:pt idx="353344">0</cx:pt>
          <cx:pt idx="353345">0</cx:pt>
          <cx:pt idx="353346">0</cx:pt>
          <cx:pt idx="353347">0</cx:pt>
          <cx:pt idx="353348">0</cx:pt>
          <cx:pt idx="353349">13</cx:pt>
          <cx:pt idx="353350">1</cx:pt>
          <cx:pt idx="353351">0</cx:pt>
          <cx:pt idx="353352">0</cx:pt>
          <cx:pt idx="353353">85</cx:pt>
          <cx:pt idx="353354">0</cx:pt>
          <cx:pt idx="353355">0</cx:pt>
          <cx:pt idx="353356">48</cx:pt>
          <cx:pt idx="353357">1</cx:pt>
          <cx:pt idx="353358">2</cx:pt>
          <cx:pt idx="353359">0</cx:pt>
          <cx:pt idx="353360">6</cx:pt>
          <cx:pt idx="353361">63</cx:pt>
          <cx:pt idx="353362">0</cx:pt>
          <cx:pt idx="353363">2</cx:pt>
          <cx:pt idx="353364">6</cx:pt>
          <cx:pt idx="353365">1</cx:pt>
          <cx:pt idx="353366">22</cx:pt>
          <cx:pt idx="353367">70</cx:pt>
          <cx:pt idx="353368">3</cx:pt>
          <cx:pt idx="353369">5</cx:pt>
          <cx:pt idx="353370">24</cx:pt>
          <cx:pt idx="353371">350</cx:pt>
          <cx:pt idx="353372">29</cx:pt>
          <cx:pt idx="353373">17</cx:pt>
          <cx:pt idx="353374">113</cx:pt>
          <cx:pt idx="353375">104</cx:pt>
          <cx:pt idx="353376">82</cx:pt>
          <cx:pt idx="353377">4</cx:pt>
          <cx:pt idx="353378">0</cx:pt>
          <cx:pt idx="353379">20</cx:pt>
          <cx:pt idx="353380">3</cx:pt>
          <cx:pt idx="353381">9</cx:pt>
          <cx:pt idx="353382">378</cx:pt>
          <cx:pt idx="353383">21</cx:pt>
          <cx:pt idx="353384">43</cx:pt>
          <cx:pt idx="353385">0</cx:pt>
          <cx:pt idx="353386">101</cx:pt>
          <cx:pt idx="353387">1</cx:pt>
          <cx:pt idx="353388">0</cx:pt>
          <cx:pt idx="353389">320</cx:pt>
          <cx:pt idx="353390">52</cx:pt>
          <cx:pt idx="353391">43</cx:pt>
          <cx:pt idx="353392">0</cx:pt>
          <cx:pt idx="353393">3</cx:pt>
          <cx:pt idx="353394">0</cx:pt>
          <cx:pt idx="353395">0</cx:pt>
          <cx:pt idx="353396">21</cx:pt>
          <cx:pt idx="353397">36</cx:pt>
          <cx:pt idx="353398">8</cx:pt>
          <cx:pt idx="353399">0</cx:pt>
          <cx:pt idx="353400">9</cx:pt>
          <cx:pt idx="353401">41</cx:pt>
          <cx:pt idx="353402">6</cx:pt>
          <cx:pt idx="353403">0</cx:pt>
          <cx:pt idx="353404">658</cx:pt>
          <cx:pt idx="353405">77</cx:pt>
          <cx:pt idx="353406">0</cx:pt>
          <cx:pt idx="353407">1</cx:pt>
          <cx:pt idx="353408">0</cx:pt>
          <cx:pt idx="353409">9</cx:pt>
          <cx:pt idx="353410">277</cx:pt>
          <cx:pt idx="353411">7</cx:pt>
          <cx:pt idx="353412">0</cx:pt>
          <cx:pt idx="353413">0</cx:pt>
          <cx:pt idx="353414">16</cx:pt>
          <cx:pt idx="353415">4</cx:pt>
          <cx:pt idx="353416">1</cx:pt>
          <cx:pt idx="353417">0</cx:pt>
          <cx:pt idx="353418">0</cx:pt>
          <cx:pt idx="353419">1</cx:pt>
          <cx:pt idx="353420">0</cx:pt>
          <cx:pt idx="353421">2</cx:pt>
          <cx:pt idx="353422">32</cx:pt>
          <cx:pt idx="353423">19</cx:pt>
          <cx:pt idx="353424">3</cx:pt>
          <cx:pt idx="353425">3</cx:pt>
          <cx:pt idx="353426">1</cx:pt>
          <cx:pt idx="353427">17</cx:pt>
          <cx:pt idx="353428">0</cx:pt>
          <cx:pt idx="353429">0</cx:pt>
          <cx:pt idx="353430">0</cx:pt>
          <cx:pt idx="353431">0</cx:pt>
          <cx:pt idx="353432">231</cx:pt>
          <cx:pt idx="353433">202</cx:pt>
          <cx:pt idx="353434">7</cx:pt>
          <cx:pt idx="353435">153</cx:pt>
          <cx:pt idx="353436">309</cx:pt>
          <cx:pt idx="353437">0</cx:pt>
          <cx:pt idx="353438">0</cx:pt>
          <cx:pt idx="353439">46</cx:pt>
          <cx:pt idx="353440">2</cx:pt>
          <cx:pt idx="353441">2</cx:pt>
          <cx:pt idx="353442">0</cx:pt>
          <cx:pt idx="353443">3</cx:pt>
          <cx:pt idx="353444">0</cx:pt>
          <cx:pt idx="353445">15</cx:pt>
          <cx:pt idx="353446">34</cx:pt>
          <cx:pt idx="353447">1</cx:pt>
          <cx:pt idx="353448">1</cx:pt>
          <cx:pt idx="353449">25</cx:pt>
          <cx:pt idx="353450">246</cx:pt>
          <cx:pt idx="353451">22</cx:pt>
          <cx:pt idx="353452">2</cx:pt>
          <cx:pt idx="353453">2</cx:pt>
          <cx:pt idx="353454">12</cx:pt>
          <cx:pt idx="353455">7</cx:pt>
          <cx:pt idx="353456">21</cx:pt>
          <cx:pt idx="353457">34</cx:pt>
          <cx:pt idx="353458">0</cx:pt>
          <cx:pt idx="353459">1</cx:pt>
          <cx:pt idx="353460">26</cx:pt>
          <cx:pt idx="353461">135</cx:pt>
          <cx:pt idx="353462">2</cx:pt>
          <cx:pt idx="353463">0</cx:pt>
          <cx:pt idx="353464">0</cx:pt>
          <cx:pt idx="353465">0</cx:pt>
          <cx:pt idx="353466">0</cx:pt>
          <cx:pt idx="353467">21</cx:pt>
          <cx:pt idx="353468">20</cx:pt>
          <cx:pt idx="353469">1</cx:pt>
          <cx:pt idx="353470">1</cx:pt>
          <cx:pt idx="353471">0</cx:pt>
          <cx:pt idx="353472">0</cx:pt>
          <cx:pt idx="353473">14</cx:pt>
          <cx:pt idx="353474">89</cx:pt>
          <cx:pt idx="353475">0</cx:pt>
          <cx:pt idx="353476">0</cx:pt>
          <cx:pt idx="353477">50</cx:pt>
          <cx:pt idx="353478">113</cx:pt>
          <cx:pt idx="353479">53</cx:pt>
          <cx:pt idx="353480">88</cx:pt>
          <cx:pt idx="353481">50</cx:pt>
          <cx:pt idx="353482">0</cx:pt>
          <cx:pt idx="353483">1</cx:pt>
          <cx:pt idx="353484">54</cx:pt>
          <cx:pt idx="353485">0</cx:pt>
          <cx:pt idx="353486">63</cx:pt>
          <cx:pt idx="353487">0</cx:pt>
          <cx:pt idx="353488">154</cx:pt>
          <cx:pt idx="353489">1</cx:pt>
          <cx:pt idx="353490">26</cx:pt>
          <cx:pt idx="353491">8</cx:pt>
          <cx:pt idx="353492">3</cx:pt>
          <cx:pt idx="353493">0</cx:pt>
          <cx:pt idx="353494">0</cx:pt>
          <cx:pt idx="353495">6</cx:pt>
          <cx:pt idx="353496">0</cx:pt>
          <cx:pt idx="353497">0</cx:pt>
          <cx:pt idx="353498">0</cx:pt>
          <cx:pt idx="353499">6</cx:pt>
          <cx:pt idx="353500">27</cx:pt>
          <cx:pt idx="353501">4</cx:pt>
          <cx:pt idx="353502">28</cx:pt>
          <cx:pt idx="353503">63</cx:pt>
          <cx:pt idx="353504">1</cx:pt>
          <cx:pt idx="353505">1</cx:pt>
          <cx:pt idx="353506">0</cx:pt>
          <cx:pt idx="353507">20</cx:pt>
          <cx:pt idx="353508">4</cx:pt>
          <cx:pt idx="353509">1051</cx:pt>
          <cx:pt idx="353510">0</cx:pt>
          <cx:pt idx="353511">7</cx:pt>
          <cx:pt idx="353512">10</cx:pt>
          <cx:pt idx="353513">56</cx:pt>
          <cx:pt idx="353514">1</cx:pt>
          <cx:pt idx="353515">1</cx:pt>
          <cx:pt idx="353516">1</cx:pt>
          <cx:pt idx="353517">1</cx:pt>
          <cx:pt idx="353518">21</cx:pt>
          <cx:pt idx="353519">6</cx:pt>
          <cx:pt idx="353520">27</cx:pt>
          <cx:pt idx="353521">2</cx:pt>
          <cx:pt idx="353522">6</cx:pt>
          <cx:pt idx="353523">19</cx:pt>
          <cx:pt idx="353524">88</cx:pt>
          <cx:pt idx="353525">0</cx:pt>
          <cx:pt idx="353526">34</cx:pt>
          <cx:pt idx="353527">0</cx:pt>
          <cx:pt idx="353528">11</cx:pt>
          <cx:pt idx="353529">356</cx:pt>
          <cx:pt idx="353530">3</cx:pt>
          <cx:pt idx="353531">15</cx:pt>
          <cx:pt idx="353532">0</cx:pt>
          <cx:pt idx="353533">132</cx:pt>
          <cx:pt idx="353534">19</cx:pt>
          <cx:pt idx="353535">21</cx:pt>
          <cx:pt idx="353536">1</cx:pt>
          <cx:pt idx="353537">71</cx:pt>
          <cx:pt idx="353538">0</cx:pt>
          <cx:pt idx="353539">3</cx:pt>
          <cx:pt idx="353540">0</cx:pt>
          <cx:pt idx="353541">44</cx:pt>
          <cx:pt idx="353542">25</cx:pt>
          <cx:pt idx="353543">24</cx:pt>
          <cx:pt idx="353544">56</cx:pt>
          <cx:pt idx="353545">11</cx:pt>
          <cx:pt idx="353546">192</cx:pt>
          <cx:pt idx="353547">62</cx:pt>
          <cx:pt idx="353548">1</cx:pt>
          <cx:pt idx="353549">0</cx:pt>
          <cx:pt idx="353550">0</cx:pt>
          <cx:pt idx="353551">0</cx:pt>
          <cx:pt idx="353552">0</cx:pt>
          <cx:pt idx="353553">0</cx:pt>
          <cx:pt idx="353554">0</cx:pt>
          <cx:pt idx="353555">22</cx:pt>
          <cx:pt idx="353556">0</cx:pt>
          <cx:pt idx="353557">10</cx:pt>
          <cx:pt idx="353558">14</cx:pt>
          <cx:pt idx="353559">0</cx:pt>
          <cx:pt idx="353560">10</cx:pt>
          <cx:pt idx="353561">52</cx:pt>
          <cx:pt idx="353562">0</cx:pt>
          <cx:pt idx="353563">52</cx:pt>
          <cx:pt idx="353564">14</cx:pt>
          <cx:pt idx="353565">0</cx:pt>
          <cx:pt idx="353566">28</cx:pt>
          <cx:pt idx="353567">24</cx:pt>
          <cx:pt idx="353568">0</cx:pt>
          <cx:pt idx="353569">0</cx:pt>
          <cx:pt idx="353570">1</cx:pt>
          <cx:pt idx="353571">34</cx:pt>
          <cx:pt idx="353572">1</cx:pt>
          <cx:pt idx="353573">23</cx:pt>
          <cx:pt idx="353574">7</cx:pt>
          <cx:pt idx="353575">0</cx:pt>
          <cx:pt idx="353576">0</cx:pt>
          <cx:pt idx="353577">0</cx:pt>
          <cx:pt idx="353578">0</cx:pt>
          <cx:pt idx="353579">0</cx:pt>
          <cx:pt idx="353580">80</cx:pt>
          <cx:pt idx="353581">35</cx:pt>
          <cx:pt idx="353582">1</cx:pt>
          <cx:pt idx="353583">0</cx:pt>
          <cx:pt idx="353584">1</cx:pt>
          <cx:pt idx="353585">2</cx:pt>
          <cx:pt idx="353586">0</cx:pt>
          <cx:pt idx="353587">8</cx:pt>
          <cx:pt idx="353588">0</cx:pt>
          <cx:pt idx="353589">72</cx:pt>
          <cx:pt idx="353590">71</cx:pt>
          <cx:pt idx="353591">103</cx:pt>
          <cx:pt idx="353592">0</cx:pt>
          <cx:pt idx="353593">0</cx:pt>
          <cx:pt idx="353594">3</cx:pt>
          <cx:pt idx="353595">27</cx:pt>
          <cx:pt idx="353596">21</cx:pt>
          <cx:pt idx="353597">268</cx:pt>
          <cx:pt idx="353598">27</cx:pt>
          <cx:pt idx="353599">1</cx:pt>
          <cx:pt idx="353600">14</cx:pt>
          <cx:pt idx="353601">65</cx:pt>
          <cx:pt idx="353602">1</cx:pt>
          <cx:pt idx="353603">14</cx:pt>
          <cx:pt idx="353604">4</cx:pt>
          <cx:pt idx="353605">3</cx:pt>
          <cx:pt idx="353606">15</cx:pt>
          <cx:pt idx="353607">1</cx:pt>
          <cx:pt idx="353608">6</cx:pt>
          <cx:pt idx="353609">79</cx:pt>
          <cx:pt idx="353610">28</cx:pt>
          <cx:pt idx="353611">2</cx:pt>
          <cx:pt idx="353612">0</cx:pt>
          <cx:pt idx="353613">2</cx:pt>
          <cx:pt idx="353614">17</cx:pt>
          <cx:pt idx="353615">271</cx:pt>
          <cx:pt idx="353616">1</cx:pt>
          <cx:pt idx="353617">0</cx:pt>
          <cx:pt idx="353618">189</cx:pt>
          <cx:pt idx="353619">67</cx:pt>
          <cx:pt idx="353620">0</cx:pt>
          <cx:pt idx="353621">27</cx:pt>
          <cx:pt idx="353622">8</cx:pt>
          <cx:pt idx="353623">4</cx:pt>
          <cx:pt idx="353624">0</cx:pt>
          <cx:pt idx="353625">25</cx:pt>
          <cx:pt idx="353626">134</cx:pt>
          <cx:pt idx="353627">102</cx:pt>
          <cx:pt idx="353628">8</cx:pt>
          <cx:pt idx="353629">46</cx:pt>
          <cx:pt idx="353630">1</cx:pt>
          <cx:pt idx="353631">6</cx:pt>
          <cx:pt idx="353632">42</cx:pt>
          <cx:pt idx="353633">1</cx:pt>
          <cx:pt idx="353634">12</cx:pt>
          <cx:pt idx="353635">29</cx:pt>
          <cx:pt idx="353636">36</cx:pt>
          <cx:pt idx="353637">4</cx:pt>
          <cx:pt idx="353638">8</cx:pt>
          <cx:pt idx="353639">592</cx:pt>
          <cx:pt idx="353640">624</cx:pt>
          <cx:pt idx="353641">1</cx:pt>
          <cx:pt idx="353642">847</cx:pt>
          <cx:pt idx="353643">3</cx:pt>
          <cx:pt idx="353644">312</cx:pt>
          <cx:pt idx="353645">106</cx:pt>
          <cx:pt idx="353646">15</cx:pt>
          <cx:pt idx="353647">64</cx:pt>
          <cx:pt idx="353648">3</cx:pt>
          <cx:pt idx="353649">55</cx:pt>
          <cx:pt idx="353650">42</cx:pt>
          <cx:pt idx="353651">0</cx:pt>
          <cx:pt idx="353652">44</cx:pt>
          <cx:pt idx="353653">9</cx:pt>
          <cx:pt idx="353654">2</cx:pt>
          <cx:pt idx="353655">1</cx:pt>
          <cx:pt idx="353656">17</cx:pt>
          <cx:pt idx="353657">0</cx:pt>
          <cx:pt idx="353658">0</cx:pt>
          <cx:pt idx="353659">2</cx:pt>
          <cx:pt idx="353660">0</cx:pt>
          <cx:pt idx="353661">62</cx:pt>
          <cx:pt idx="353662">0</cx:pt>
          <cx:pt idx="353663">0</cx:pt>
          <cx:pt idx="353664">1</cx:pt>
          <cx:pt idx="353665">7</cx:pt>
          <cx:pt idx="353666">25</cx:pt>
          <cx:pt idx="353667">160</cx:pt>
          <cx:pt idx="353668">6</cx:pt>
          <cx:pt idx="353669">47</cx:pt>
          <cx:pt idx="353670">15</cx:pt>
          <cx:pt idx="353671">4</cx:pt>
          <cx:pt idx="353672">7</cx:pt>
          <cx:pt idx="353673">1</cx:pt>
          <cx:pt idx="353674">0</cx:pt>
          <cx:pt idx="353675">18</cx:pt>
          <cx:pt idx="353676">88</cx:pt>
          <cx:pt idx="353677">1</cx:pt>
          <cx:pt idx="353678">0</cx:pt>
          <cx:pt idx="353679">0</cx:pt>
          <cx:pt idx="353680">35</cx:pt>
          <cx:pt idx="353681">0</cx:pt>
          <cx:pt idx="353682">14</cx:pt>
          <cx:pt idx="353683">117</cx:pt>
          <cx:pt idx="353684">97</cx:pt>
          <cx:pt idx="353685">0</cx:pt>
          <cx:pt idx="353686">0</cx:pt>
          <cx:pt idx="353687">0</cx:pt>
          <cx:pt idx="353688">113</cx:pt>
          <cx:pt idx="353689">38</cx:pt>
          <cx:pt idx="353690">71</cx:pt>
          <cx:pt idx="353691">0</cx:pt>
          <cx:pt idx="353692">6</cx:pt>
          <cx:pt idx="353693">23</cx:pt>
          <cx:pt idx="353694">28</cx:pt>
          <cx:pt idx="353695">1</cx:pt>
          <cx:pt idx="353696">0</cx:pt>
          <cx:pt idx="353697">12</cx:pt>
          <cx:pt idx="353698">0</cx:pt>
          <cx:pt idx="353699">12</cx:pt>
          <cx:pt idx="353700">17</cx:pt>
          <cx:pt idx="353701">1</cx:pt>
          <cx:pt idx="353702">0</cx:pt>
          <cx:pt idx="353703">0</cx:pt>
          <cx:pt idx="353704">0</cx:pt>
          <cx:pt idx="353705">0</cx:pt>
          <cx:pt idx="353706">20</cx:pt>
          <cx:pt idx="353707">251</cx:pt>
          <cx:pt idx="353708">41</cx:pt>
          <cx:pt idx="353709">66</cx:pt>
          <cx:pt idx="353710">1</cx:pt>
          <cx:pt idx="353711">2</cx:pt>
          <cx:pt idx="353712">10</cx:pt>
          <cx:pt idx="353713">0</cx:pt>
          <cx:pt idx="353714">124</cx:pt>
          <cx:pt idx="353715">5</cx:pt>
          <cx:pt idx="353716">1</cx:pt>
          <cx:pt idx="353717">0</cx:pt>
          <cx:pt idx="353718">38</cx:pt>
          <cx:pt idx="353719">43</cx:pt>
          <cx:pt idx="353720">0</cx:pt>
          <cx:pt idx="353721">63</cx:pt>
          <cx:pt idx="353722">2</cx:pt>
          <cx:pt idx="353723">0</cx:pt>
          <cx:pt idx="353724">0</cx:pt>
          <cx:pt idx="353725">3</cx:pt>
          <cx:pt idx="353726">0</cx:pt>
          <cx:pt idx="353727">74</cx:pt>
          <cx:pt idx="353728">0</cx:pt>
          <cx:pt idx="353729">0</cx:pt>
          <cx:pt idx="353730">0</cx:pt>
          <cx:pt idx="353731">0</cx:pt>
          <cx:pt idx="353732">0</cx:pt>
          <cx:pt idx="353733">1</cx:pt>
          <cx:pt idx="353734">0</cx:pt>
          <cx:pt idx="353735">547</cx:pt>
          <cx:pt idx="353736">0</cx:pt>
          <cx:pt idx="353737">3</cx:pt>
          <cx:pt idx="353738">25</cx:pt>
          <cx:pt idx="353739">4</cx:pt>
          <cx:pt idx="353740">68</cx:pt>
          <cx:pt idx="353741">21</cx:pt>
          <cx:pt idx="353742">0</cx:pt>
          <cx:pt idx="353743">0</cx:pt>
          <cx:pt idx="353744">138</cx:pt>
          <cx:pt idx="353745">0</cx:pt>
          <cx:pt idx="353746">5</cx:pt>
          <cx:pt idx="353747">0</cx:pt>
          <cx:pt idx="353748">0</cx:pt>
          <cx:pt idx="353749">22</cx:pt>
          <cx:pt idx="353750">5</cx:pt>
          <cx:pt idx="353751">1</cx:pt>
          <cx:pt idx="353752">0</cx:pt>
          <cx:pt idx="353753">14</cx:pt>
          <cx:pt idx="353754">28</cx:pt>
          <cx:pt idx="353755">0</cx:pt>
          <cx:pt idx="353756">256</cx:pt>
          <cx:pt idx="353757">0</cx:pt>
          <cx:pt idx="353758">27</cx:pt>
          <cx:pt idx="353759">0</cx:pt>
          <cx:pt idx="353760">1</cx:pt>
          <cx:pt idx="353761">29</cx:pt>
          <cx:pt idx="353762">0</cx:pt>
          <cx:pt idx="353763">0</cx:pt>
          <cx:pt idx="353764">21</cx:pt>
          <cx:pt idx="353765">644</cx:pt>
          <cx:pt idx="353766">8</cx:pt>
          <cx:pt idx="353767">0</cx:pt>
          <cx:pt idx="353768">31</cx:pt>
          <cx:pt idx="353769">36</cx:pt>
          <cx:pt idx="353770">36</cx:pt>
          <cx:pt idx="353771">49</cx:pt>
          <cx:pt idx="353772">38</cx:pt>
          <cx:pt idx="353773">0</cx:pt>
          <cx:pt idx="353774">0</cx:pt>
          <cx:pt idx="353775">8</cx:pt>
          <cx:pt idx="353776">0</cx:pt>
          <cx:pt idx="353777">0</cx:pt>
          <cx:pt idx="353778">16</cx:pt>
          <cx:pt idx="353779">12</cx:pt>
          <cx:pt idx="353780">63</cx:pt>
          <cx:pt idx="353781">99</cx:pt>
          <cx:pt idx="353782">155</cx:pt>
          <cx:pt idx="353783">0</cx:pt>
          <cx:pt idx="353784">0</cx:pt>
          <cx:pt idx="353785">48</cx:pt>
          <cx:pt idx="353786">56</cx:pt>
          <cx:pt idx="353787">6</cx:pt>
          <cx:pt idx="353788">0</cx:pt>
          <cx:pt idx="353789">66</cx:pt>
          <cx:pt idx="353790">0</cx:pt>
          <cx:pt idx="353791">0</cx:pt>
          <cx:pt idx="353792">0</cx:pt>
          <cx:pt idx="353793">0</cx:pt>
          <cx:pt idx="353794">0</cx:pt>
          <cx:pt idx="353795">2</cx:pt>
          <cx:pt idx="353796">0</cx:pt>
          <cx:pt idx="353797">0</cx:pt>
          <cx:pt idx="353798">0</cx:pt>
          <cx:pt idx="353799">0</cx:pt>
          <cx:pt idx="353800">223</cx:pt>
          <cx:pt idx="353801">0</cx:pt>
          <cx:pt idx="353802">425</cx:pt>
          <cx:pt idx="353803">0</cx:pt>
          <cx:pt idx="353804">0</cx:pt>
          <cx:pt idx="353805">7</cx:pt>
          <cx:pt idx="353806">2</cx:pt>
          <cx:pt idx="353807">42</cx:pt>
          <cx:pt idx="353808">12</cx:pt>
          <cx:pt idx="353809">25</cx:pt>
          <cx:pt idx="353810">96</cx:pt>
          <cx:pt idx="353811">7</cx:pt>
          <cx:pt idx="353812">1</cx:pt>
          <cx:pt idx="353813">31</cx:pt>
          <cx:pt idx="353814">0</cx:pt>
          <cx:pt idx="353815">6</cx:pt>
          <cx:pt idx="353816">0</cx:pt>
          <cx:pt idx="353817">3</cx:pt>
          <cx:pt idx="353818">70</cx:pt>
          <cx:pt idx="353819">0</cx:pt>
          <cx:pt idx="353820">0</cx:pt>
          <cx:pt idx="353821">14</cx:pt>
          <cx:pt idx="353822">33</cx:pt>
          <cx:pt idx="353823">3</cx:pt>
          <cx:pt idx="353824">0</cx:pt>
          <cx:pt idx="353825">5</cx:pt>
          <cx:pt idx="353826">0</cx:pt>
          <cx:pt idx="353827">0</cx:pt>
          <cx:pt idx="353828">0</cx:pt>
          <cx:pt idx="353829">546</cx:pt>
          <cx:pt idx="353830">1</cx:pt>
          <cx:pt idx="353831">3</cx:pt>
          <cx:pt idx="353832">15</cx:pt>
          <cx:pt idx="353833">28</cx:pt>
          <cx:pt idx="353834">70</cx:pt>
          <cx:pt idx="353835">48</cx:pt>
          <cx:pt idx="353836">0</cx:pt>
          <cx:pt idx="353837">3</cx:pt>
          <cx:pt idx="353838">579</cx:pt>
          <cx:pt idx="353839">6</cx:pt>
          <cx:pt idx="353840">0</cx:pt>
          <cx:pt idx="353841">11</cx:pt>
          <cx:pt idx="353842">3</cx:pt>
          <cx:pt idx="353843">116</cx:pt>
          <cx:pt idx="353844">350</cx:pt>
          <cx:pt idx="353845">678</cx:pt>
          <cx:pt idx="353846">52</cx:pt>
          <cx:pt idx="353847">0</cx:pt>
          <cx:pt idx="353848">43</cx:pt>
          <cx:pt idx="353849">34</cx:pt>
          <cx:pt idx="353850">25</cx:pt>
          <cx:pt idx="353851">0</cx:pt>
          <cx:pt idx="353852">7</cx:pt>
          <cx:pt idx="353853">0</cx:pt>
          <cx:pt idx="353854">0</cx:pt>
          <cx:pt idx="353855">179</cx:pt>
          <cx:pt idx="353856">0</cx:pt>
          <cx:pt idx="353857">17</cx:pt>
          <cx:pt idx="353858">0</cx:pt>
          <cx:pt idx="353859">28</cx:pt>
          <cx:pt idx="353860">0</cx:pt>
          <cx:pt idx="353861">218</cx:pt>
          <cx:pt idx="353862">21</cx:pt>
          <cx:pt idx="353863">389</cx:pt>
          <cx:pt idx="353864">26</cx:pt>
          <cx:pt idx="353865">1</cx:pt>
          <cx:pt idx="353866">61</cx:pt>
          <cx:pt idx="353867">1</cx:pt>
          <cx:pt idx="353868">3</cx:pt>
          <cx:pt idx="353869">20</cx:pt>
          <cx:pt idx="353870">0</cx:pt>
          <cx:pt idx="353871">1</cx:pt>
          <cx:pt idx="353872">0</cx:pt>
          <cx:pt idx="353873">0</cx:pt>
          <cx:pt idx="353874">3</cx:pt>
          <cx:pt idx="353875">28</cx:pt>
          <cx:pt idx="353876">72</cx:pt>
          <cx:pt idx="353877">4</cx:pt>
          <cx:pt idx="353878">0</cx:pt>
          <cx:pt idx="353879">0</cx:pt>
          <cx:pt idx="353880">5</cx:pt>
          <cx:pt idx="353881">1</cx:pt>
          <cx:pt idx="353882">1</cx:pt>
          <cx:pt idx="353883">0</cx:pt>
          <cx:pt idx="353884">77</cx:pt>
          <cx:pt idx="353885">0</cx:pt>
          <cx:pt idx="353886">119</cx:pt>
          <cx:pt idx="353887">15</cx:pt>
          <cx:pt idx="353888">35</cx:pt>
          <cx:pt idx="353889">47</cx:pt>
          <cx:pt idx="353890">3</cx:pt>
          <cx:pt idx="353891">55</cx:pt>
          <cx:pt idx="353892">1</cx:pt>
          <cx:pt idx="353893">0</cx:pt>
          <cx:pt idx="353894">302</cx:pt>
          <cx:pt idx="353895">20</cx:pt>
          <cx:pt idx="353896">0</cx:pt>
          <cx:pt idx="353897">14</cx:pt>
          <cx:pt idx="353898">0</cx:pt>
          <cx:pt idx="353899">0</cx:pt>
          <cx:pt idx="353900">59</cx:pt>
          <cx:pt idx="353901">41</cx:pt>
          <cx:pt idx="353902">6</cx:pt>
          <cx:pt idx="353903">86</cx:pt>
          <cx:pt idx="353904">27</cx:pt>
          <cx:pt idx="353905">0</cx:pt>
          <cx:pt idx="353906">70</cx:pt>
          <cx:pt idx="353907">1</cx:pt>
          <cx:pt idx="353908">69</cx:pt>
          <cx:pt idx="353909">0</cx:pt>
          <cx:pt idx="353910">0</cx:pt>
          <cx:pt idx="353911">13</cx:pt>
          <cx:pt idx="353912">1</cx:pt>
          <cx:pt idx="353913">0</cx:pt>
          <cx:pt idx="353914">0</cx:pt>
          <cx:pt idx="353915">0</cx:pt>
          <cx:pt idx="353916">4</cx:pt>
          <cx:pt idx="353917">24</cx:pt>
          <cx:pt idx="353918">59</cx:pt>
          <cx:pt idx="353919">80</cx:pt>
          <cx:pt idx="353920">0</cx:pt>
          <cx:pt idx="353921">5</cx:pt>
          <cx:pt idx="353922">262</cx:pt>
          <cx:pt idx="353923">232</cx:pt>
          <cx:pt idx="353924">89</cx:pt>
          <cx:pt idx="353925">64</cx:pt>
          <cx:pt idx="353926">0</cx:pt>
          <cx:pt idx="353927">2</cx:pt>
          <cx:pt idx="353928">52</cx:pt>
          <cx:pt idx="353929">7</cx:pt>
          <cx:pt idx="353930">69</cx:pt>
          <cx:pt idx="353931">0</cx:pt>
          <cx:pt idx="353932">283</cx:pt>
          <cx:pt idx="353933">173</cx:pt>
          <cx:pt idx="353934">0</cx:pt>
          <cx:pt idx="353935">56</cx:pt>
          <cx:pt idx="353936">45</cx:pt>
          <cx:pt idx="353937">1</cx:pt>
          <cx:pt idx="353938">0</cx:pt>
          <cx:pt idx="353939">0</cx:pt>
          <cx:pt idx="353940">1</cx:pt>
          <cx:pt idx="353941">44</cx:pt>
          <cx:pt idx="353942">172</cx:pt>
          <cx:pt idx="353943">36</cx:pt>
          <cx:pt idx="353944">1</cx:pt>
          <cx:pt idx="353945">16</cx:pt>
          <cx:pt idx="353946">26</cx:pt>
          <cx:pt idx="353947">0</cx:pt>
          <cx:pt idx="353948">20</cx:pt>
          <cx:pt idx="353949">47</cx:pt>
          <cx:pt idx="353950">70</cx:pt>
          <cx:pt idx="353951">0</cx:pt>
          <cx:pt idx="353952">6</cx:pt>
          <cx:pt idx="353953">17</cx:pt>
          <cx:pt idx="353954">4</cx:pt>
          <cx:pt idx="353955">1</cx:pt>
          <cx:pt idx="353956">49</cx:pt>
          <cx:pt idx="353957">12</cx:pt>
          <cx:pt idx="353958">0</cx:pt>
          <cx:pt idx="353959">28</cx:pt>
          <cx:pt idx="353960">0</cx:pt>
          <cx:pt idx="353961">7</cx:pt>
          <cx:pt idx="353962">3</cx:pt>
          <cx:pt idx="353963">4</cx:pt>
          <cx:pt idx="353964">28</cx:pt>
          <cx:pt idx="353965">0</cx:pt>
          <cx:pt idx="353966">79</cx:pt>
          <cx:pt idx="353967">58</cx:pt>
          <cx:pt idx="353968">460</cx:pt>
          <cx:pt idx="353969">0</cx:pt>
          <cx:pt idx="353970">2</cx:pt>
          <cx:pt idx="353971">0</cx:pt>
          <cx:pt idx="353972">7</cx:pt>
          <cx:pt idx="353973">285</cx:pt>
          <cx:pt idx="353974">6</cx:pt>
          <cx:pt idx="353975">0</cx:pt>
          <cx:pt idx="353976">1</cx:pt>
          <cx:pt idx="353977">0</cx:pt>
          <cx:pt idx="353978">2</cx:pt>
          <cx:pt idx="353979">83</cx:pt>
          <cx:pt idx="353980">138</cx:pt>
          <cx:pt idx="353981">14</cx:pt>
          <cx:pt idx="353982">8</cx:pt>
          <cx:pt idx="353983">5</cx:pt>
          <cx:pt idx="353984">0</cx:pt>
          <cx:pt idx="353985">104</cx:pt>
          <cx:pt idx="353986">14</cx:pt>
          <cx:pt idx="353987">59</cx:pt>
          <cx:pt idx="353988">0</cx:pt>
          <cx:pt idx="353989">0</cx:pt>
          <cx:pt idx="353990">0</cx:pt>
          <cx:pt idx="353991">36</cx:pt>
          <cx:pt idx="353992">22</cx:pt>
          <cx:pt idx="353993">1</cx:pt>
          <cx:pt idx="353994">0</cx:pt>
          <cx:pt idx="353995">0</cx:pt>
          <cx:pt idx="353996">5</cx:pt>
          <cx:pt idx="353997">4</cx:pt>
          <cx:pt idx="353998">5</cx:pt>
          <cx:pt idx="353999">0</cx:pt>
          <cx:pt idx="354000">0</cx:pt>
          <cx:pt idx="354001">3</cx:pt>
          <cx:pt idx="354002">9</cx:pt>
          <cx:pt idx="354003">452</cx:pt>
          <cx:pt idx="354004">0</cx:pt>
          <cx:pt idx="354005">51</cx:pt>
          <cx:pt idx="354006">27</cx:pt>
          <cx:pt idx="354007">0</cx:pt>
          <cx:pt idx="354008">11</cx:pt>
          <cx:pt idx="354009">4</cx:pt>
          <cx:pt idx="354010">0</cx:pt>
          <cx:pt idx="354011">0</cx:pt>
          <cx:pt idx="354012">0</cx:pt>
          <cx:pt idx="354013">4</cx:pt>
          <cx:pt idx="354014">73</cx:pt>
          <cx:pt idx="354015">6</cx:pt>
          <cx:pt idx="354016">51</cx:pt>
          <cx:pt idx="354017">69</cx:pt>
          <cx:pt idx="354018">7</cx:pt>
          <cx:pt idx="354019">0</cx:pt>
          <cx:pt idx="354020">8</cx:pt>
          <cx:pt idx="354021">0</cx:pt>
          <cx:pt idx="354022">264</cx:pt>
          <cx:pt idx="354023">6</cx:pt>
          <cx:pt idx="354024">1</cx:pt>
          <cx:pt idx="354025">1</cx:pt>
          <cx:pt idx="354026">90</cx:pt>
          <cx:pt idx="354027">10</cx:pt>
          <cx:pt idx="354028">27</cx:pt>
          <cx:pt idx="354029">2</cx:pt>
          <cx:pt idx="354030">91</cx:pt>
          <cx:pt idx="354031">1</cx:pt>
          <cx:pt idx="354032">231</cx:pt>
          <cx:pt idx="354033">3</cx:pt>
          <cx:pt idx="354034">83</cx:pt>
          <cx:pt idx="354035">35</cx:pt>
          <cx:pt idx="354036">5</cx:pt>
          <cx:pt idx="354037">199</cx:pt>
          <cx:pt idx="354038">6</cx:pt>
          <cx:pt idx="354039">2</cx:pt>
          <cx:pt idx="354040">6</cx:pt>
          <cx:pt idx="354041">1</cx:pt>
          <cx:pt idx="354042">0</cx:pt>
          <cx:pt idx="354043">3</cx:pt>
          <cx:pt idx="354044">0</cx:pt>
          <cx:pt idx="354045">0</cx:pt>
          <cx:pt idx="354046">2</cx:pt>
          <cx:pt idx="354047">38</cx:pt>
          <cx:pt idx="354048">642</cx:pt>
          <cx:pt idx="354049">12</cx:pt>
          <cx:pt idx="354050">1</cx:pt>
          <cx:pt idx="354051">3</cx:pt>
          <cx:pt idx="354052">2</cx:pt>
          <cx:pt idx="354053">6</cx:pt>
          <cx:pt idx="354054">1</cx:pt>
          <cx:pt idx="354055">0</cx:pt>
          <cx:pt idx="354056">1</cx:pt>
          <cx:pt idx="354057">6</cx:pt>
          <cx:pt idx="354058">210</cx:pt>
          <cx:pt idx="354059">0</cx:pt>
          <cx:pt idx="354060">0</cx:pt>
          <cx:pt idx="354061">6</cx:pt>
          <cx:pt idx="354062">0</cx:pt>
          <cx:pt idx="354063">0</cx:pt>
          <cx:pt idx="354064">0</cx:pt>
          <cx:pt idx="354065">0</cx:pt>
          <cx:pt idx="354066">68</cx:pt>
          <cx:pt idx="354067">0</cx:pt>
          <cx:pt idx="354068">125</cx:pt>
          <cx:pt idx="354069">1</cx:pt>
          <cx:pt idx="354070">73</cx:pt>
          <cx:pt idx="354071">0</cx:pt>
          <cx:pt idx="354072">11</cx:pt>
          <cx:pt idx="354073">0</cx:pt>
          <cx:pt idx="354074">13</cx:pt>
          <cx:pt idx="354075">13</cx:pt>
          <cx:pt idx="354076">45</cx:pt>
          <cx:pt idx="354077">185</cx:pt>
          <cx:pt idx="354078">12</cx:pt>
          <cx:pt idx="354079">2</cx:pt>
          <cx:pt idx="354080">0</cx:pt>
          <cx:pt idx="354081">1</cx:pt>
          <cx:pt idx="354082">7</cx:pt>
          <cx:pt idx="354083">1</cx:pt>
          <cx:pt idx="354084">0</cx:pt>
          <cx:pt idx="354085">138</cx:pt>
          <cx:pt idx="354086">21</cx:pt>
          <cx:pt idx="354087">27</cx:pt>
          <cx:pt idx="354088">1</cx:pt>
          <cx:pt idx="354089">7</cx:pt>
          <cx:pt idx="354090">0</cx:pt>
          <cx:pt idx="354091">0</cx:pt>
          <cx:pt idx="354092">0</cx:pt>
          <cx:pt idx="354093">15</cx:pt>
          <cx:pt idx="354094">0</cx:pt>
          <cx:pt idx="354095">1</cx:pt>
          <cx:pt idx="354096">14</cx:pt>
          <cx:pt idx="354097">61</cx:pt>
          <cx:pt idx="354098">46</cx:pt>
          <cx:pt idx="354099">1</cx:pt>
          <cx:pt idx="354100">50</cx:pt>
          <cx:pt idx="354101">5</cx:pt>
          <cx:pt idx="354102">11</cx:pt>
          <cx:pt idx="354103">3</cx:pt>
          <cx:pt idx="354104">128</cx:pt>
          <cx:pt idx="354105">5</cx:pt>
          <cx:pt idx="354106">47</cx:pt>
          <cx:pt idx="354107">44</cx:pt>
          <cx:pt idx="354108">0</cx:pt>
          <cx:pt idx="354109">1</cx:pt>
          <cx:pt idx="354110">4</cx:pt>
          <cx:pt idx="354111">0</cx:pt>
          <cx:pt idx="354112">0</cx:pt>
          <cx:pt idx="354113">122</cx:pt>
          <cx:pt idx="354114">10</cx:pt>
          <cx:pt idx="354115">0</cx:pt>
          <cx:pt idx="354116">1</cx:pt>
          <cx:pt idx="354117">0</cx:pt>
          <cx:pt idx="354118">0</cx:pt>
          <cx:pt idx="354119">21</cx:pt>
          <cx:pt idx="354120">22</cx:pt>
          <cx:pt idx="354121">0</cx:pt>
          <cx:pt idx="354122">0</cx:pt>
          <cx:pt idx="354123">0</cx:pt>
          <cx:pt idx="354124">0</cx:pt>
          <cx:pt idx="354125">120</cx:pt>
          <cx:pt idx="354126">15</cx:pt>
          <cx:pt idx="354127">12</cx:pt>
          <cx:pt idx="354128">59</cx:pt>
          <cx:pt idx="354129">4</cx:pt>
          <cx:pt idx="354130">2</cx:pt>
          <cx:pt idx="354131">35</cx:pt>
          <cx:pt idx="354132">139</cx:pt>
          <cx:pt idx="354133">38</cx:pt>
          <cx:pt idx="354134">0</cx:pt>
          <cx:pt idx="354135">0</cx:pt>
          <cx:pt idx="354136">56</cx:pt>
          <cx:pt idx="354137">65</cx:pt>
          <cx:pt idx="354138">0</cx:pt>
          <cx:pt idx="354139">3</cx:pt>
          <cx:pt idx="354140">357</cx:pt>
          <cx:pt idx="354141">10</cx:pt>
          <cx:pt idx="354142">68</cx:pt>
          <cx:pt idx="354143">41</cx:pt>
          <cx:pt idx="354144">17</cx:pt>
          <cx:pt idx="354145">2</cx:pt>
          <cx:pt idx="354146">0</cx:pt>
          <cx:pt idx="354147">132</cx:pt>
          <cx:pt idx="354148">731</cx:pt>
          <cx:pt idx="354149">3</cx:pt>
          <cx:pt idx="354150">0</cx:pt>
          <cx:pt idx="354151">8</cx:pt>
          <cx:pt idx="354152">26</cx:pt>
          <cx:pt idx="354153">1</cx:pt>
          <cx:pt idx="354154">20</cx:pt>
          <cx:pt idx="354155">19</cx:pt>
          <cx:pt idx="354156">62</cx:pt>
          <cx:pt idx="354157">0</cx:pt>
          <cx:pt idx="354158">5</cx:pt>
          <cx:pt idx="354159">23</cx:pt>
          <cx:pt idx="354160">2</cx:pt>
          <cx:pt idx="354161">0</cx:pt>
          <cx:pt idx="354162">2</cx:pt>
          <cx:pt idx="354163">4</cx:pt>
          <cx:pt idx="354164">44</cx:pt>
          <cx:pt idx="354165">419</cx:pt>
          <cx:pt idx="354166">1</cx:pt>
          <cx:pt idx="354167">378</cx:pt>
          <cx:pt idx="354168">7</cx:pt>
          <cx:pt idx="354169">14</cx:pt>
          <cx:pt idx="354170">35</cx:pt>
          <cx:pt idx="354171">19</cx:pt>
          <cx:pt idx="354172">59</cx:pt>
          <cx:pt idx="354173">97</cx:pt>
          <cx:pt idx="354174">0</cx:pt>
          <cx:pt idx="354175">0</cx:pt>
          <cx:pt idx="354176">1</cx:pt>
          <cx:pt idx="354177">8</cx:pt>
          <cx:pt idx="354178">119</cx:pt>
          <cx:pt idx="354179">76</cx:pt>
          <cx:pt idx="354180">0</cx:pt>
          <cx:pt idx="354181">12</cx:pt>
          <cx:pt idx="354182">4</cx:pt>
          <cx:pt idx="354183">3</cx:pt>
          <cx:pt idx="354184">50</cx:pt>
          <cx:pt idx="354185">1</cx:pt>
          <cx:pt idx="354186">13</cx:pt>
          <cx:pt idx="354187">6</cx:pt>
          <cx:pt idx="354188">75</cx:pt>
          <cx:pt idx="354189">14</cx:pt>
          <cx:pt idx="354190">9</cx:pt>
          <cx:pt idx="354191">40</cx:pt>
          <cx:pt idx="354192">0</cx:pt>
          <cx:pt idx="354193">311</cx:pt>
          <cx:pt idx="354194">0</cx:pt>
          <cx:pt idx="354195">0</cx:pt>
          <cx:pt idx="354196">0</cx:pt>
          <cx:pt idx="354197">0</cx:pt>
          <cx:pt idx="354198">1</cx:pt>
          <cx:pt idx="354199">5</cx:pt>
          <cx:pt idx="354200">64</cx:pt>
          <cx:pt idx="354201">216</cx:pt>
          <cx:pt idx="354202">0</cx:pt>
          <cx:pt idx="354203">77</cx:pt>
          <cx:pt idx="354204">23</cx:pt>
          <cx:pt idx="354205">426</cx:pt>
          <cx:pt idx="354206">497</cx:pt>
          <cx:pt idx="354207">49</cx:pt>
          <cx:pt idx="354208">0</cx:pt>
          <cx:pt idx="354209">4</cx:pt>
          <cx:pt idx="354210">14</cx:pt>
          <cx:pt idx="354211">2</cx:pt>
          <cx:pt idx="354212">0</cx:pt>
          <cx:pt idx="354213">2</cx:pt>
          <cx:pt idx="354214">0</cx:pt>
          <cx:pt idx="354215">33</cx:pt>
          <cx:pt idx="354216">410</cx:pt>
          <cx:pt idx="354217">24</cx:pt>
          <cx:pt idx="354218">154</cx:pt>
          <cx:pt idx="354219">302</cx:pt>
          <cx:pt idx="354220">69</cx:pt>
          <cx:pt idx="354221">29</cx:pt>
          <cx:pt idx="354222">5</cx:pt>
          <cx:pt idx="354223">0</cx:pt>
          <cx:pt idx="354224">0</cx:pt>
          <cx:pt idx="354225">1</cx:pt>
          <cx:pt idx="354226">5</cx:pt>
          <cx:pt idx="354227">0</cx:pt>
          <cx:pt idx="354228">20</cx:pt>
          <cx:pt idx="354229">27</cx:pt>
          <cx:pt idx="354230">66</cx:pt>
          <cx:pt idx="354231">39</cx:pt>
          <cx:pt idx="354232">2</cx:pt>
          <cx:pt idx="354233">0</cx:pt>
          <cx:pt idx="354234">1</cx:pt>
          <cx:pt idx="354235">15</cx:pt>
          <cx:pt idx="354236">0</cx:pt>
          <cx:pt idx="354237">0</cx:pt>
          <cx:pt idx="354238">0</cx:pt>
          <cx:pt idx="354239">0</cx:pt>
          <cx:pt idx="354240">18</cx:pt>
          <cx:pt idx="354241">12</cx:pt>
          <cx:pt idx="354242">70</cx:pt>
          <cx:pt idx="354243">15</cx:pt>
          <cx:pt idx="354244">0</cx:pt>
          <cx:pt idx="354245">0</cx:pt>
          <cx:pt idx="354246">5</cx:pt>
          <cx:pt idx="354247">0</cx:pt>
          <cx:pt idx="354248">1</cx:pt>
          <cx:pt idx="354249">11</cx:pt>
          <cx:pt idx="354250">0</cx:pt>
          <cx:pt idx="354251">1</cx:pt>
          <cx:pt idx="354252">13</cx:pt>
          <cx:pt idx="354253">7</cx:pt>
          <cx:pt idx="354254">15</cx:pt>
          <cx:pt idx="354255">29</cx:pt>
          <cx:pt idx="354256">34</cx:pt>
          <cx:pt idx="354257">0</cx:pt>
          <cx:pt idx="354258">112</cx:pt>
          <cx:pt idx="354259">357</cx:pt>
          <cx:pt idx="354260">13</cx:pt>
          <cx:pt idx="354261">418</cx:pt>
          <cx:pt idx="354262">1</cx:pt>
          <cx:pt idx="354263">15</cx:pt>
          <cx:pt idx="354264">0</cx:pt>
          <cx:pt idx="354265">0</cx:pt>
          <cx:pt idx="354266">0</cx:pt>
          <cx:pt idx="354267">16</cx:pt>
          <cx:pt idx="354268">0</cx:pt>
          <cx:pt idx="354269">1</cx:pt>
          <cx:pt idx="354270">0</cx:pt>
          <cx:pt idx="354271">6</cx:pt>
          <cx:pt idx="354272">29</cx:pt>
          <cx:pt idx="354273">81</cx:pt>
          <cx:pt idx="354274">274</cx:pt>
          <cx:pt idx="354275">63</cx:pt>
          <cx:pt idx="354276">21</cx:pt>
          <cx:pt idx="354277">0</cx:pt>
          <cx:pt idx="354278">0</cx:pt>
          <cx:pt idx="354279">0</cx:pt>
          <cx:pt idx="354280">11</cx:pt>
          <cx:pt idx="354281">35</cx:pt>
          <cx:pt idx="354282">1</cx:pt>
          <cx:pt idx="354283">6</cx:pt>
          <cx:pt idx="354284">6</cx:pt>
          <cx:pt idx="354285">15</cx:pt>
          <cx:pt idx="354286">166</cx:pt>
          <cx:pt idx="354287">69</cx:pt>
          <cx:pt idx="354288">84</cx:pt>
          <cx:pt idx="354289">62</cx:pt>
          <cx:pt idx="354290">59</cx:pt>
          <cx:pt idx="354291">21</cx:pt>
          <cx:pt idx="354292">6</cx:pt>
          <cx:pt idx="354293">0</cx:pt>
          <cx:pt idx="354294">1</cx:pt>
          <cx:pt idx="354295">26</cx:pt>
          <cx:pt idx="354296">21</cx:pt>
          <cx:pt idx="354297">8</cx:pt>
          <cx:pt idx="354298">21</cx:pt>
          <cx:pt idx="354299">27</cx:pt>
          <cx:pt idx="354300">73</cx:pt>
          <cx:pt idx="354301">154</cx:pt>
          <cx:pt idx="354302">0</cx:pt>
          <cx:pt idx="354303">1</cx:pt>
          <cx:pt idx="354304">0</cx:pt>
          <cx:pt idx="354305">7</cx:pt>
          <cx:pt idx="354306">71</cx:pt>
          <cx:pt idx="354307">22</cx:pt>
          <cx:pt idx="354308">15</cx:pt>
          <cx:pt idx="354309">6</cx:pt>
          <cx:pt idx="354310">0</cx:pt>
          <cx:pt idx="354311">3</cx:pt>
          <cx:pt idx="354312">0</cx:pt>
          <cx:pt idx="354313">333</cx:pt>
          <cx:pt idx="354314">19</cx:pt>
          <cx:pt idx="354315">2</cx:pt>
          <cx:pt idx="354316">0</cx:pt>
          <cx:pt idx="354317">9</cx:pt>
          <cx:pt idx="354318">72</cx:pt>
          <cx:pt idx="354319">0</cx:pt>
          <cx:pt idx="354320">13</cx:pt>
          <cx:pt idx="354321">142</cx:pt>
          <cx:pt idx="354322">0</cx:pt>
          <cx:pt idx="354323">23</cx:pt>
          <cx:pt idx="354324">19</cx:pt>
          <cx:pt idx="354325">1</cx:pt>
          <cx:pt idx="354326">13</cx:pt>
          <cx:pt idx="354327">14</cx:pt>
          <cx:pt idx="354328">1</cx:pt>
          <cx:pt idx="354329">4</cx:pt>
          <cx:pt idx="354330">0</cx:pt>
          <cx:pt idx="354331">0</cx:pt>
          <cx:pt idx="354332">0</cx:pt>
          <cx:pt idx="354333">15</cx:pt>
          <cx:pt idx="354334">7</cx:pt>
          <cx:pt idx="354335">102</cx:pt>
          <cx:pt idx="354336">21</cx:pt>
          <cx:pt idx="354337">0</cx:pt>
          <cx:pt idx="354338">2</cx:pt>
          <cx:pt idx="354339">27</cx:pt>
          <cx:pt idx="354340">7</cx:pt>
          <cx:pt idx="354341">34</cx:pt>
          <cx:pt idx="354342">54</cx:pt>
          <cx:pt idx="354343">6</cx:pt>
          <cx:pt idx="354344">7</cx:pt>
          <cx:pt idx="354345">0</cx:pt>
          <cx:pt idx="354346">0</cx:pt>
          <cx:pt idx="354347">0</cx:pt>
          <cx:pt idx="354348">11</cx:pt>
          <cx:pt idx="354349">0</cx:pt>
          <cx:pt idx="354350">0</cx:pt>
          <cx:pt idx="354351">0</cx:pt>
          <cx:pt idx="354352">3</cx:pt>
          <cx:pt idx="354353">1</cx:pt>
          <cx:pt idx="354354">47</cx:pt>
          <cx:pt idx="354355">188</cx:pt>
          <cx:pt idx="354356">3</cx:pt>
          <cx:pt idx="354357">3</cx:pt>
          <cx:pt idx="354358">42</cx:pt>
          <cx:pt idx="354359">0</cx:pt>
          <cx:pt idx="354360">2</cx:pt>
          <cx:pt idx="354361">0</cx:pt>
          <cx:pt idx="354362">298</cx:pt>
          <cx:pt idx="354363">15</cx:pt>
          <cx:pt idx="354364">67</cx:pt>
          <cx:pt idx="354365">16</cx:pt>
          <cx:pt idx="354366">7</cx:pt>
          <cx:pt idx="354367">55</cx:pt>
          <cx:pt idx="354368">96</cx:pt>
          <cx:pt idx="354369">49</cx:pt>
          <cx:pt idx="354370">29</cx:pt>
          <cx:pt idx="354371">34</cx:pt>
          <cx:pt idx="354372">58</cx:pt>
          <cx:pt idx="354373">64</cx:pt>
          <cx:pt idx="354374">6</cx:pt>
          <cx:pt idx="354375">0</cx:pt>
          <cx:pt idx="354376">178</cx:pt>
          <cx:pt idx="354377">183</cx:pt>
          <cx:pt idx="354378">295</cx:pt>
          <cx:pt idx="354379">35</cx:pt>
          <cx:pt idx="354380">144</cx:pt>
          <cx:pt idx="354381">0</cx:pt>
          <cx:pt idx="354382">14</cx:pt>
          <cx:pt idx="354383">3</cx:pt>
          <cx:pt idx="354384">1</cx:pt>
          <cx:pt idx="354385">3</cx:pt>
          <cx:pt idx="354386">12</cx:pt>
          <cx:pt idx="354387">0</cx:pt>
          <cx:pt idx="354388">0</cx:pt>
          <cx:pt idx="354389">0</cx:pt>
          <cx:pt idx="354390">347</cx:pt>
          <cx:pt idx="354391">34</cx:pt>
          <cx:pt idx="354392">10</cx:pt>
          <cx:pt idx="354393">0</cx:pt>
          <cx:pt idx="354394">1</cx:pt>
          <cx:pt idx="354395">4</cx:pt>
          <cx:pt idx="354396">317</cx:pt>
          <cx:pt idx="354397">2</cx:pt>
          <cx:pt idx="354398">33</cx:pt>
          <cx:pt idx="354399">105</cx:pt>
          <cx:pt idx="354400">0</cx:pt>
          <cx:pt idx="354401">15</cx:pt>
          <cx:pt idx="354402">1</cx:pt>
          <cx:pt idx="354403">14</cx:pt>
          <cx:pt idx="354404">0</cx:pt>
          <cx:pt idx="354405">0</cx:pt>
          <cx:pt idx="354406">51</cx:pt>
          <cx:pt idx="354407">22</cx:pt>
          <cx:pt idx="354408">256</cx:pt>
          <cx:pt idx="354409">50</cx:pt>
          <cx:pt idx="354410">92</cx:pt>
          <cx:pt idx="354411">195</cx:pt>
          <cx:pt idx="354412">0</cx:pt>
          <cx:pt idx="354413">0</cx:pt>
          <cx:pt idx="354414">0</cx:pt>
          <cx:pt idx="354415">0</cx:pt>
          <cx:pt idx="354416">0</cx:pt>
          <cx:pt idx="354417">8</cx:pt>
          <cx:pt idx="354418">28</cx:pt>
          <cx:pt idx="354419">10</cx:pt>
          <cx:pt idx="354420">1</cx:pt>
          <cx:pt idx="354421">88</cx:pt>
          <cx:pt idx="354422">67</cx:pt>
          <cx:pt idx="354423">2</cx:pt>
          <cx:pt idx="354424">68</cx:pt>
          <cx:pt idx="354425">3</cx:pt>
          <cx:pt idx="354426">108</cx:pt>
          <cx:pt idx="354427">6</cx:pt>
          <cx:pt idx="354428">2</cx:pt>
          <cx:pt idx="354429">0</cx:pt>
          <cx:pt idx="354430">1</cx:pt>
          <cx:pt idx="354431">0</cx:pt>
          <cx:pt idx="354432">64</cx:pt>
          <cx:pt idx="354433">2</cx:pt>
          <cx:pt idx="354434">19</cx:pt>
          <cx:pt idx="354435">1</cx:pt>
          <cx:pt idx="354436">1</cx:pt>
          <cx:pt idx="354437">174</cx:pt>
          <cx:pt idx="354438">0</cx:pt>
          <cx:pt idx="354439">0</cx:pt>
          <cx:pt idx="354440">0</cx:pt>
          <cx:pt idx="354441">70</cx:pt>
          <cx:pt idx="354442">90</cx:pt>
          <cx:pt idx="354443">14</cx:pt>
          <cx:pt idx="354444">56</cx:pt>
          <cx:pt idx="354445">8</cx:pt>
          <cx:pt idx="354446">2</cx:pt>
          <cx:pt idx="354447">0</cx:pt>
          <cx:pt idx="354448">5</cx:pt>
          <cx:pt idx="354449">3</cx:pt>
          <cx:pt idx="354450">1</cx:pt>
          <cx:pt idx="354451">1</cx:pt>
          <cx:pt idx="354452">274</cx:pt>
          <cx:pt idx="354453">0</cx:pt>
          <cx:pt idx="354454">77</cx:pt>
          <cx:pt idx="354455">0</cx:pt>
          <cx:pt idx="354456">1</cx:pt>
          <cx:pt idx="354457">6</cx:pt>
          <cx:pt idx="354458">1</cx:pt>
          <cx:pt idx="354459">175</cx:pt>
          <cx:pt idx="354460">17</cx:pt>
          <cx:pt idx="354461">1</cx:pt>
          <cx:pt idx="354462">11</cx:pt>
          <cx:pt idx="354463">28</cx:pt>
          <cx:pt idx="354464">75</cx:pt>
          <cx:pt idx="354465">36</cx:pt>
          <cx:pt idx="354466">732</cx:pt>
          <cx:pt idx="354467">35</cx:pt>
          <cx:pt idx="354468">22</cx:pt>
          <cx:pt idx="354469">14</cx:pt>
          <cx:pt idx="354470">0</cx:pt>
          <cx:pt idx="354471">83</cx:pt>
          <cx:pt idx="354472">323</cx:pt>
          <cx:pt idx="354473">110</cx:pt>
          <cx:pt idx="354474">6</cx:pt>
          <cx:pt idx="354475">0</cx:pt>
          <cx:pt idx="354476">17</cx:pt>
          <cx:pt idx="354477">53</cx:pt>
          <cx:pt idx="354478">330</cx:pt>
          <cx:pt idx="354479">69</cx:pt>
          <cx:pt idx="354480">10</cx:pt>
          <cx:pt idx="354481">85</cx:pt>
          <cx:pt idx="354482">0</cx:pt>
          <cx:pt idx="354483">14</cx:pt>
          <cx:pt idx="354484">0</cx:pt>
          <cx:pt idx="354485">2</cx:pt>
          <cx:pt idx="354486">48</cx:pt>
          <cx:pt idx="354487">219</cx:pt>
          <cx:pt idx="354488">0</cx:pt>
          <cx:pt idx="354489">0</cx:pt>
          <cx:pt idx="354490">11</cx:pt>
          <cx:pt idx="354491">2</cx:pt>
          <cx:pt idx="354492">44</cx:pt>
          <cx:pt idx="354493">6</cx:pt>
          <cx:pt idx="354494">0</cx:pt>
          <cx:pt idx="354495">0</cx:pt>
          <cx:pt idx="354496">13</cx:pt>
          <cx:pt idx="354497">81</cx:pt>
          <cx:pt idx="354498">10</cx:pt>
          <cx:pt idx="354499">30</cx:pt>
          <cx:pt idx="354500">7</cx:pt>
          <cx:pt idx="354501">53</cx:pt>
          <cx:pt idx="354502">6</cx:pt>
          <cx:pt idx="354503">135</cx:pt>
          <cx:pt idx="354504">0</cx:pt>
          <cx:pt idx="354505">0</cx:pt>
          <cx:pt idx="354506">0</cx:pt>
          <cx:pt idx="354507">37</cx:pt>
          <cx:pt idx="354508">15</cx:pt>
          <cx:pt idx="354509">34</cx:pt>
          <cx:pt idx="354510">1</cx:pt>
          <cx:pt idx="354511">1</cx:pt>
          <cx:pt idx="354512">0</cx:pt>
          <cx:pt idx="354513">41</cx:pt>
          <cx:pt idx="354514">22</cx:pt>
          <cx:pt idx="354515">101</cx:pt>
          <cx:pt idx="354516">0</cx:pt>
          <cx:pt idx="354517">9</cx:pt>
          <cx:pt idx="354518">7</cx:pt>
          <cx:pt idx="354519">0</cx:pt>
          <cx:pt idx="354520">1</cx:pt>
          <cx:pt idx="354521">0</cx:pt>
          <cx:pt idx="354522">1</cx:pt>
          <cx:pt idx="354523">0</cx:pt>
          <cx:pt idx="354524">0</cx:pt>
          <cx:pt idx="354525">88</cx:pt>
          <cx:pt idx="354526">0</cx:pt>
          <cx:pt idx="354527">0</cx:pt>
          <cx:pt idx="354528">0</cx:pt>
          <cx:pt idx="354529">1</cx:pt>
          <cx:pt idx="354530">2</cx:pt>
          <cx:pt idx="354531">11</cx:pt>
          <cx:pt idx="354532">336</cx:pt>
          <cx:pt idx="354533">118</cx:pt>
          <cx:pt idx="354534">23</cx:pt>
          <cx:pt idx="354535">55</cx:pt>
          <cx:pt idx="354536">7</cx:pt>
          <cx:pt idx="354537">0</cx:pt>
          <cx:pt idx="354538">4</cx:pt>
          <cx:pt idx="354539">0</cx:pt>
          <cx:pt idx="354540">310</cx:pt>
          <cx:pt idx="354541">0</cx:pt>
          <cx:pt idx="354542">16</cx:pt>
          <cx:pt idx="354543">0</cx:pt>
          <cx:pt idx="354544">0</cx:pt>
          <cx:pt idx="354545">0</cx:pt>
          <cx:pt idx="354546">0</cx:pt>
          <cx:pt idx="354547">2</cx:pt>
          <cx:pt idx="354548">0</cx:pt>
          <cx:pt idx="354549">52</cx:pt>
          <cx:pt idx="354550">6</cx:pt>
          <cx:pt idx="354551">20</cx:pt>
          <cx:pt idx="354552">59</cx:pt>
          <cx:pt idx="354553">1</cx:pt>
          <cx:pt idx="354554">6</cx:pt>
          <cx:pt idx="354555">0</cx:pt>
          <cx:pt idx="354556">105</cx:pt>
          <cx:pt idx="354557">0</cx:pt>
          <cx:pt idx="354558">20</cx:pt>
          <cx:pt idx="354559">211</cx:pt>
          <cx:pt idx="354560">0</cx:pt>
          <cx:pt idx="354561">0</cx:pt>
          <cx:pt idx="354562">22</cx:pt>
          <cx:pt idx="354563">93</cx:pt>
          <cx:pt idx="354564">20</cx:pt>
          <cx:pt idx="354565">8</cx:pt>
          <cx:pt idx="354566">0</cx:pt>
          <cx:pt idx="354567">399</cx:pt>
          <cx:pt idx="354568">0</cx:pt>
          <cx:pt idx="354569">0</cx:pt>
          <cx:pt idx="354570">26</cx:pt>
          <cx:pt idx="354571">188</cx:pt>
          <cx:pt idx="354572">13</cx:pt>
          <cx:pt idx="354573">15</cx:pt>
          <cx:pt idx="354574">7</cx:pt>
          <cx:pt idx="354575">15</cx:pt>
          <cx:pt idx="354576">0</cx:pt>
          <cx:pt idx="354577">26</cx:pt>
          <cx:pt idx="354578">13</cx:pt>
          <cx:pt idx="354579">7</cx:pt>
          <cx:pt idx="354580">0</cx:pt>
          <cx:pt idx="354581">1</cx:pt>
          <cx:pt idx="354582">3</cx:pt>
          <cx:pt idx="354583">0</cx:pt>
          <cx:pt idx="354584">0</cx:pt>
          <cx:pt idx="354585">0</cx:pt>
          <cx:pt idx="354586">1</cx:pt>
          <cx:pt idx="354587">30</cx:pt>
          <cx:pt idx="354588">0</cx:pt>
          <cx:pt idx="354589">9</cx:pt>
          <cx:pt idx="354590">1</cx:pt>
          <cx:pt idx="354591">0</cx:pt>
          <cx:pt idx="354592">6</cx:pt>
          <cx:pt idx="354593">36</cx:pt>
          <cx:pt idx="354594">1</cx:pt>
          <cx:pt idx="354595">10</cx:pt>
          <cx:pt idx="354596">102</cx:pt>
          <cx:pt idx="354597">1</cx:pt>
          <cx:pt idx="354598">62</cx:pt>
          <cx:pt idx="354599">50</cx:pt>
          <cx:pt idx="354600">0</cx:pt>
          <cx:pt idx="354601">13</cx:pt>
          <cx:pt idx="354602">21</cx:pt>
          <cx:pt idx="354603">1</cx:pt>
          <cx:pt idx="354604">7</cx:pt>
          <cx:pt idx="354605">7</cx:pt>
          <cx:pt idx="354606">1</cx:pt>
          <cx:pt idx="354607">1</cx:pt>
          <cx:pt idx="354608">13</cx:pt>
          <cx:pt idx="354609">20</cx:pt>
          <cx:pt idx="354610">7</cx:pt>
          <cx:pt idx="354611">0</cx:pt>
          <cx:pt idx="354612">19</cx:pt>
          <cx:pt idx="354613">124</cx:pt>
          <cx:pt idx="354614">1</cx:pt>
          <cx:pt idx="354615">27</cx:pt>
          <cx:pt idx="354616">14</cx:pt>
          <cx:pt idx="354617">0</cx:pt>
          <cx:pt idx="354618">3</cx:pt>
          <cx:pt idx="354619">0</cx:pt>
          <cx:pt idx="354620">17</cx:pt>
          <cx:pt idx="354621">32</cx:pt>
          <cx:pt idx="354622">49</cx:pt>
          <cx:pt idx="354623">0</cx:pt>
          <cx:pt idx="354624">1</cx:pt>
          <cx:pt idx="354625">0</cx:pt>
          <cx:pt idx="354626">0</cx:pt>
          <cx:pt idx="354627">3</cx:pt>
          <cx:pt idx="354628">0</cx:pt>
          <cx:pt idx="354629">0</cx:pt>
          <cx:pt idx="354630">0</cx:pt>
          <cx:pt idx="354631">0</cx:pt>
          <cx:pt idx="354632">1</cx:pt>
          <cx:pt idx="354633">0</cx:pt>
          <cx:pt idx="354634">3</cx:pt>
          <cx:pt idx="354635">0</cx:pt>
          <cx:pt idx="354636">0</cx:pt>
          <cx:pt idx="354637">0</cx:pt>
          <cx:pt idx="354638">0</cx:pt>
          <cx:pt idx="354639">0</cx:pt>
          <cx:pt idx="354640">0</cx:pt>
          <cx:pt idx="354641">2</cx:pt>
          <cx:pt idx="354642">0</cx:pt>
          <cx:pt idx="354643">1</cx:pt>
          <cx:pt idx="354644">0</cx:pt>
          <cx:pt idx="354645">0</cx:pt>
          <cx:pt idx="354646">0</cx:pt>
          <cx:pt idx="354647">0</cx:pt>
          <cx:pt idx="354648">0</cx:pt>
          <cx:pt idx="354649">1</cx:pt>
          <cx:pt idx="354650">0</cx:pt>
          <cx:pt idx="354651">0</cx:pt>
          <cx:pt idx="354652">0</cx:pt>
          <cx:pt idx="354653">0</cx:pt>
          <cx:pt idx="354654">0</cx:pt>
          <cx:pt idx="354655">0</cx:pt>
          <cx:pt idx="354656">0</cx:pt>
          <cx:pt idx="354657">0</cx:pt>
          <cx:pt idx="354658">0</cx:pt>
          <cx:pt idx="354659">0</cx:pt>
          <cx:pt idx="354660">0</cx:pt>
          <cx:pt idx="354661">17</cx:pt>
          <cx:pt idx="354662">197</cx:pt>
          <cx:pt idx="354663">21</cx:pt>
          <cx:pt idx="354664">18</cx:pt>
          <cx:pt idx="354665">26</cx:pt>
          <cx:pt idx="354666">0</cx:pt>
          <cx:pt idx="354667">4</cx:pt>
          <cx:pt idx="354668">3</cx:pt>
          <cx:pt idx="354669">0</cx:pt>
          <cx:pt idx="354670">19</cx:pt>
          <cx:pt idx="354671">0</cx:pt>
          <cx:pt idx="354672">6</cx:pt>
          <cx:pt idx="354673">164</cx:pt>
          <cx:pt idx="354674">65</cx:pt>
          <cx:pt idx="354675">16</cx:pt>
          <cx:pt idx="354676">134</cx:pt>
          <cx:pt idx="354677">0</cx:pt>
          <cx:pt idx="354678">26</cx:pt>
          <cx:pt idx="354679">4</cx:pt>
          <cx:pt idx="354680">168</cx:pt>
          <cx:pt idx="354681">10</cx:pt>
          <cx:pt idx="354682">2</cx:pt>
          <cx:pt idx="354683">21</cx:pt>
          <cx:pt idx="354684">0</cx:pt>
          <cx:pt idx="354685">86</cx:pt>
          <cx:pt idx="354686">8</cx:pt>
          <cx:pt idx="354687">17</cx:pt>
          <cx:pt idx="354688">691</cx:pt>
          <cx:pt idx="354689">2</cx:pt>
          <cx:pt idx="354690">61</cx:pt>
          <cx:pt idx="354691">64</cx:pt>
          <cx:pt idx="354692">0</cx:pt>
          <cx:pt idx="354693">9</cx:pt>
          <cx:pt idx="354694">1</cx:pt>
          <cx:pt idx="354695">17</cx:pt>
          <cx:pt idx="354696">27</cx:pt>
          <cx:pt idx="354697">92</cx:pt>
          <cx:pt idx="354698">1</cx:pt>
          <cx:pt idx="354699">2</cx:pt>
          <cx:pt idx="354700">0</cx:pt>
          <cx:pt idx="354701">0</cx:pt>
          <cx:pt idx="354702">42</cx:pt>
          <cx:pt idx="354703">4</cx:pt>
          <cx:pt idx="354704">80</cx:pt>
          <cx:pt idx="354705">1</cx:pt>
          <cx:pt idx="354706">30</cx:pt>
          <cx:pt idx="354707">0</cx:pt>
          <cx:pt idx="354708">0</cx:pt>
          <cx:pt idx="354709">55</cx:pt>
          <cx:pt idx="354710">4</cx:pt>
          <cx:pt idx="354711">18</cx:pt>
          <cx:pt idx="354712">0</cx:pt>
          <cx:pt idx="354713">7</cx:pt>
          <cx:pt idx="354714">0</cx:pt>
          <cx:pt idx="354715">7</cx:pt>
          <cx:pt idx="354716">7</cx:pt>
          <cx:pt idx="354717">1</cx:pt>
          <cx:pt idx="354718">0</cx:pt>
          <cx:pt idx="354719">0</cx:pt>
          <cx:pt idx="354720">7</cx:pt>
          <cx:pt idx="354721">384</cx:pt>
          <cx:pt idx="354722">34</cx:pt>
          <cx:pt idx="354723">2</cx:pt>
          <cx:pt idx="354724">3</cx:pt>
          <cx:pt idx="354725">13</cx:pt>
          <cx:pt idx="354726">16</cx:pt>
          <cx:pt idx="354727">4</cx:pt>
          <cx:pt idx="354728">31</cx:pt>
          <cx:pt idx="354729">0</cx:pt>
          <cx:pt idx="354730">11</cx:pt>
          <cx:pt idx="354731">1</cx:pt>
          <cx:pt idx="354732">21</cx:pt>
          <cx:pt idx="354733">0</cx:pt>
          <cx:pt idx="354734">0</cx:pt>
          <cx:pt idx="354735">0</cx:pt>
          <cx:pt idx="354736">0</cx:pt>
          <cx:pt idx="354737">29</cx:pt>
          <cx:pt idx="354738">3</cx:pt>
          <cx:pt idx="354739">0</cx:pt>
          <cx:pt idx="354740">575</cx:pt>
          <cx:pt idx="354741">290</cx:pt>
          <cx:pt idx="354742">0</cx:pt>
          <cx:pt idx="354743">0</cx:pt>
          <cx:pt idx="354744">57</cx:pt>
          <cx:pt idx="354745">7</cx:pt>
          <cx:pt idx="354746">55</cx:pt>
          <cx:pt idx="354747">33</cx:pt>
          <cx:pt idx="354748">20</cx:pt>
          <cx:pt idx="354749">230</cx:pt>
          <cx:pt idx="354750">0</cx:pt>
          <cx:pt idx="354751">7</cx:pt>
          <cx:pt idx="354752">1008</cx:pt>
          <cx:pt idx="354753">0</cx:pt>
          <cx:pt idx="354754">109</cx:pt>
          <cx:pt idx="354755">286</cx:pt>
          <cx:pt idx="354756">202</cx:pt>
          <cx:pt idx="354757">12</cx:pt>
          <cx:pt idx="354758">0</cx:pt>
          <cx:pt idx="354759">0</cx:pt>
          <cx:pt idx="354760">1</cx:pt>
          <cx:pt idx="354761">50</cx:pt>
          <cx:pt idx="354762">1</cx:pt>
          <cx:pt idx="354763">22</cx:pt>
          <cx:pt idx="354764">0</cx:pt>
          <cx:pt idx="354765">33</cx:pt>
          <cx:pt idx="354766">68</cx:pt>
          <cx:pt idx="354767">14</cx:pt>
          <cx:pt idx="354768">0</cx:pt>
          <cx:pt idx="354769">0</cx:pt>
          <cx:pt idx="354770">0</cx:pt>
          <cx:pt idx="354771">0</cx:pt>
          <cx:pt idx="354772">0</cx:pt>
          <cx:pt idx="354773">0</cx:pt>
          <cx:pt idx="354774">0</cx:pt>
          <cx:pt idx="354775">4</cx:pt>
          <cx:pt idx="354776">41</cx:pt>
          <cx:pt idx="354777">3</cx:pt>
          <cx:pt idx="354778">1</cx:pt>
          <cx:pt idx="354779">0</cx:pt>
          <cx:pt idx="354780">1</cx:pt>
          <cx:pt idx="354781">62</cx:pt>
          <cx:pt idx="354782">0</cx:pt>
          <cx:pt idx="354783">7</cx:pt>
          <cx:pt idx="354784">262</cx:pt>
          <cx:pt idx="354785">14</cx:pt>
          <cx:pt idx="354786">4</cx:pt>
          <cx:pt idx="354787">0</cx:pt>
          <cx:pt idx="354788">0</cx:pt>
          <cx:pt idx="354789">76</cx:pt>
          <cx:pt idx="354790">22</cx:pt>
          <cx:pt idx="354791">195</cx:pt>
          <cx:pt idx="354792">25</cx:pt>
          <cx:pt idx="354793">15</cx:pt>
          <cx:pt idx="354794">1</cx:pt>
          <cx:pt idx="354795">0</cx:pt>
          <cx:pt idx="354796">3</cx:pt>
          <cx:pt idx="354797">1</cx:pt>
          <cx:pt idx="354798">35</cx:pt>
          <cx:pt idx="354799">23</cx:pt>
          <cx:pt idx="354800">13</cx:pt>
          <cx:pt idx="354801">99</cx:pt>
          <cx:pt idx="354802">26</cx:pt>
          <cx:pt idx="354803">0</cx:pt>
          <cx:pt idx="354804">0</cx:pt>
          <cx:pt idx="354805">243</cx:pt>
          <cx:pt idx="354806">21</cx:pt>
          <cx:pt idx="354807">0</cx:pt>
          <cx:pt idx="354808">2</cx:pt>
          <cx:pt idx="354809">1</cx:pt>
          <cx:pt idx="354810">2</cx:pt>
          <cx:pt idx="354811">15</cx:pt>
          <cx:pt idx="354812">0</cx:pt>
          <cx:pt idx="354813">1</cx:pt>
          <cx:pt idx="354814">1</cx:pt>
          <cx:pt idx="354815">0</cx:pt>
          <cx:pt idx="354816">1</cx:pt>
          <cx:pt idx="354817">279</cx:pt>
          <cx:pt idx="354818">1</cx:pt>
          <cx:pt idx="354819">0</cx:pt>
          <cx:pt idx="354820">0</cx:pt>
          <cx:pt idx="354821">4</cx:pt>
          <cx:pt idx="354822">2</cx:pt>
          <cx:pt idx="354823">0</cx:pt>
          <cx:pt idx="354824">0</cx:pt>
          <cx:pt idx="354825">0</cx:pt>
          <cx:pt idx="354826">0</cx:pt>
          <cx:pt idx="354827">358</cx:pt>
          <cx:pt idx="354828">0</cx:pt>
          <cx:pt idx="354829">0</cx:pt>
          <cx:pt idx="354830">0</cx:pt>
          <cx:pt idx="354831">0</cx:pt>
          <cx:pt idx="354832">0</cx:pt>
          <cx:pt idx="354833">65</cx:pt>
          <cx:pt idx="354834">2</cx:pt>
          <cx:pt idx="354835">36</cx:pt>
          <cx:pt idx="354836">7</cx:pt>
          <cx:pt idx="354837">0</cx:pt>
          <cx:pt idx="354838">0</cx:pt>
          <cx:pt idx="354839">0</cx:pt>
          <cx:pt idx="354840">0</cx:pt>
          <cx:pt idx="354841">27</cx:pt>
          <cx:pt idx="354842">0</cx:pt>
          <cx:pt idx="354843">19</cx:pt>
          <cx:pt idx="354844">1</cx:pt>
          <cx:pt idx="354845">6</cx:pt>
          <cx:pt idx="354846">41</cx:pt>
          <cx:pt idx="354847">96</cx:pt>
          <cx:pt idx="354848">21</cx:pt>
          <cx:pt idx="354849">5</cx:pt>
          <cx:pt idx="354850">104</cx:pt>
          <cx:pt idx="354851">0</cx:pt>
          <cx:pt idx="354852">1</cx:pt>
          <cx:pt idx="354853">5</cx:pt>
          <cx:pt idx="354854">10</cx:pt>
          <cx:pt idx="354855">33</cx:pt>
          <cx:pt idx="354856">0</cx:pt>
          <cx:pt idx="354857">1</cx:pt>
          <cx:pt idx="354858">0</cx:pt>
          <cx:pt idx="354859">2</cx:pt>
          <cx:pt idx="354860">0</cx:pt>
          <cx:pt idx="354861">1</cx:pt>
          <cx:pt idx="354862">16</cx:pt>
          <cx:pt idx="354863">5</cx:pt>
          <cx:pt idx="354864">1065</cx:pt>
          <cx:pt idx="354865">76</cx:pt>
          <cx:pt idx="354866">12</cx:pt>
          <cx:pt idx="354867">55</cx:pt>
          <cx:pt idx="354868">0</cx:pt>
          <cx:pt idx="354869">0</cx:pt>
          <cx:pt idx="354870">0</cx:pt>
          <cx:pt idx="354871">0</cx:pt>
          <cx:pt idx="354872">176</cx:pt>
          <cx:pt idx="354873">74</cx:pt>
          <cx:pt idx="354874">0</cx:pt>
          <cx:pt idx="354875">13</cx:pt>
          <cx:pt idx="354876">1</cx:pt>
          <cx:pt idx="354877">168</cx:pt>
          <cx:pt idx="354878">0</cx:pt>
          <cx:pt idx="354879">0</cx:pt>
          <cx:pt idx="354880">50</cx:pt>
          <cx:pt idx="354881">8</cx:pt>
          <cx:pt idx="354882">48</cx:pt>
          <cx:pt idx="354883">14</cx:pt>
          <cx:pt idx="354884">6</cx:pt>
          <cx:pt idx="354885">25</cx:pt>
          <cx:pt idx="354886">82</cx:pt>
          <cx:pt idx="354887">77</cx:pt>
          <cx:pt idx="354888">2</cx:pt>
          <cx:pt idx="354889">0</cx:pt>
          <cx:pt idx="354890">0</cx:pt>
          <cx:pt idx="354891">0</cx:pt>
          <cx:pt idx="354892">0</cx:pt>
          <cx:pt idx="354893">0</cx:pt>
          <cx:pt idx="354894">3</cx:pt>
          <cx:pt idx="354895">0</cx:pt>
          <cx:pt idx="354896">33</cx:pt>
          <cx:pt idx="354897">0</cx:pt>
          <cx:pt idx="354898">0</cx:pt>
          <cx:pt idx="354899">6</cx:pt>
          <cx:pt idx="354900">0</cx:pt>
          <cx:pt idx="354901">0</cx:pt>
          <cx:pt idx="354902">7</cx:pt>
          <cx:pt idx="354903">23</cx:pt>
          <cx:pt idx="354904">60</cx:pt>
          <cx:pt idx="354905">4</cx:pt>
          <cx:pt idx="354906">24</cx:pt>
          <cx:pt idx="354907">0</cx:pt>
          <cx:pt idx="354908">0</cx:pt>
          <cx:pt idx="354909">5</cx:pt>
          <cx:pt idx="354910">0</cx:pt>
          <cx:pt idx="354911">2</cx:pt>
          <cx:pt idx="354912">0</cx:pt>
          <cx:pt idx="354913">47</cx:pt>
          <cx:pt idx="354914">7</cx:pt>
          <cx:pt idx="354915">17</cx:pt>
          <cx:pt idx="354916">0</cx:pt>
          <cx:pt idx="354917">11</cx:pt>
          <cx:pt idx="354918">2</cx:pt>
          <cx:pt idx="354919">11</cx:pt>
          <cx:pt idx="354920">0</cx:pt>
          <cx:pt idx="354921">1</cx:pt>
          <cx:pt idx="354922">198</cx:pt>
          <cx:pt idx="354923">20</cx:pt>
          <cx:pt idx="354924">0</cx:pt>
          <cx:pt idx="354925">10</cx:pt>
          <cx:pt idx="354926">1</cx:pt>
          <cx:pt idx="354927">2</cx:pt>
          <cx:pt idx="354928">4</cx:pt>
          <cx:pt idx="354929">18</cx:pt>
          <cx:pt idx="354930">42</cx:pt>
          <cx:pt idx="354931">0</cx:pt>
          <cx:pt idx="354932">1</cx:pt>
          <cx:pt idx="354933">0</cx:pt>
          <cx:pt idx="354934">40</cx:pt>
          <cx:pt idx="354935">1</cx:pt>
          <cx:pt idx="354936">0</cx:pt>
          <cx:pt idx="354937">1</cx:pt>
          <cx:pt idx="354938">0</cx:pt>
          <cx:pt idx="354939">131</cx:pt>
          <cx:pt idx="354940">217</cx:pt>
          <cx:pt idx="354941">3</cx:pt>
          <cx:pt idx="354942">83</cx:pt>
          <cx:pt idx="354943">245</cx:pt>
          <cx:pt idx="354944">5</cx:pt>
          <cx:pt idx="354945">0</cx:pt>
          <cx:pt idx="354946">0</cx:pt>
          <cx:pt idx="354947">136</cx:pt>
          <cx:pt idx="354948">5</cx:pt>
          <cx:pt idx="354949">1</cx:pt>
          <cx:pt idx="354950">24</cx:pt>
          <cx:pt idx="354951">19</cx:pt>
          <cx:pt idx="354952">0</cx:pt>
          <cx:pt idx="354953">0</cx:pt>
          <cx:pt idx="354954">7</cx:pt>
          <cx:pt idx="354955">17</cx:pt>
          <cx:pt idx="354956">5</cx:pt>
          <cx:pt idx="354957">0</cx:pt>
          <cx:pt idx="354958">3</cx:pt>
          <cx:pt idx="354959">0</cx:pt>
          <cx:pt idx="354960">89</cx:pt>
          <cx:pt idx="354961">47</cx:pt>
          <cx:pt idx="354962">175</cx:pt>
          <cx:pt idx="354963">4</cx:pt>
          <cx:pt idx="354964">7</cx:pt>
          <cx:pt idx="354965">2</cx:pt>
          <cx:pt idx="354966">56</cx:pt>
          <cx:pt idx="354967">7</cx:pt>
          <cx:pt idx="354968">0</cx:pt>
          <cx:pt idx="354969">6</cx:pt>
          <cx:pt idx="354970">676</cx:pt>
          <cx:pt idx="354971">2</cx:pt>
          <cx:pt idx="354972">352</cx:pt>
          <cx:pt idx="354973">20</cx:pt>
          <cx:pt idx="354974">4</cx:pt>
          <cx:pt idx="354975">59</cx:pt>
          <cx:pt idx="354976">105</cx:pt>
          <cx:pt idx="354977">24</cx:pt>
          <cx:pt idx="354978">1</cx:pt>
          <cx:pt idx="354979">0</cx:pt>
          <cx:pt idx="354980">105</cx:pt>
          <cx:pt idx="354981">70</cx:pt>
          <cx:pt idx="354982">8</cx:pt>
          <cx:pt idx="354983">4</cx:pt>
          <cx:pt idx="354984">2</cx:pt>
          <cx:pt idx="354985">0</cx:pt>
          <cx:pt idx="354986">0</cx:pt>
          <cx:pt idx="354987">0</cx:pt>
          <cx:pt idx="354988">0</cx:pt>
          <cx:pt idx="354989">3</cx:pt>
          <cx:pt idx="354990">20</cx:pt>
          <cx:pt idx="354991">599</cx:pt>
          <cx:pt idx="354992">10</cx:pt>
          <cx:pt idx="354993">0</cx:pt>
          <cx:pt idx="354994">13</cx:pt>
          <cx:pt idx="354995">1</cx:pt>
          <cx:pt idx="354996">0</cx:pt>
          <cx:pt idx="354997">1</cx:pt>
          <cx:pt idx="354998">269</cx:pt>
          <cx:pt idx="354999">17</cx:pt>
          <cx:pt idx="355000">0</cx:pt>
          <cx:pt idx="355001">1</cx:pt>
          <cx:pt idx="355002">14</cx:pt>
          <cx:pt idx="355003">20</cx:pt>
          <cx:pt idx="355004">20</cx:pt>
          <cx:pt idx="355005">2</cx:pt>
          <cx:pt idx="355006">1</cx:pt>
          <cx:pt idx="355007">47</cx:pt>
          <cx:pt idx="355008">1</cx:pt>
          <cx:pt idx="355009">6</cx:pt>
          <cx:pt idx="355010">2</cx:pt>
          <cx:pt idx="355011">19</cx:pt>
          <cx:pt idx="355012">980</cx:pt>
          <cx:pt idx="355013">102</cx:pt>
          <cx:pt idx="355014">246</cx:pt>
          <cx:pt idx="355015">417</cx:pt>
          <cx:pt idx="355016">4</cx:pt>
          <cx:pt idx="355017">90</cx:pt>
          <cx:pt idx="355018">8</cx:pt>
          <cx:pt idx="355019">79</cx:pt>
          <cx:pt idx="355020">1</cx:pt>
          <cx:pt idx="355021">91</cx:pt>
          <cx:pt idx="355022">5</cx:pt>
          <cx:pt idx="355023">71</cx:pt>
          <cx:pt idx="355024">27</cx:pt>
          <cx:pt idx="355025">57</cx:pt>
          <cx:pt idx="355026">32</cx:pt>
          <cx:pt idx="355027">21</cx:pt>
          <cx:pt idx="355028">48</cx:pt>
          <cx:pt idx="355029">0</cx:pt>
          <cx:pt idx="355030">68</cx:pt>
          <cx:pt idx="355031">0</cx:pt>
          <cx:pt idx="355032">0</cx:pt>
          <cx:pt idx="355033">1</cx:pt>
          <cx:pt idx="355034">0</cx:pt>
          <cx:pt idx="355035">57</cx:pt>
          <cx:pt idx="355036">7</cx:pt>
          <cx:pt idx="355037">6</cx:pt>
          <cx:pt idx="355038">60</cx:pt>
          <cx:pt idx="355039">0</cx:pt>
          <cx:pt idx="355040">225</cx:pt>
          <cx:pt idx="355041">15</cx:pt>
          <cx:pt idx="355042">0</cx:pt>
          <cx:pt idx="355043">0</cx:pt>
          <cx:pt idx="355044">55</cx:pt>
          <cx:pt idx="355045">23</cx:pt>
          <cx:pt idx="355046">30</cx:pt>
          <cx:pt idx="355047">1</cx:pt>
          <cx:pt idx="355048">0</cx:pt>
          <cx:pt idx="355049">1</cx:pt>
          <cx:pt idx="355050">0</cx:pt>
          <cx:pt idx="355051">134</cx:pt>
          <cx:pt idx="355052">5</cx:pt>
          <cx:pt idx="355053">1</cx:pt>
          <cx:pt idx="355054">1</cx:pt>
          <cx:pt idx="355055">107</cx:pt>
          <cx:pt idx="355056">1</cx:pt>
          <cx:pt idx="355057">3</cx:pt>
          <cx:pt idx="355058">15</cx:pt>
          <cx:pt idx="355059">0</cx:pt>
          <cx:pt idx="355060">11</cx:pt>
          <cx:pt idx="355061">1</cx:pt>
          <cx:pt idx="355062">0</cx:pt>
          <cx:pt idx="355063">22</cx:pt>
          <cx:pt idx="355064">1</cx:pt>
          <cx:pt idx="355065">0</cx:pt>
          <cx:pt idx="355066">1</cx:pt>
          <cx:pt idx="355067">57</cx:pt>
          <cx:pt idx="355068">8</cx:pt>
          <cx:pt idx="355069">0</cx:pt>
          <cx:pt idx="355070">0</cx:pt>
          <cx:pt idx="355071">7</cx:pt>
          <cx:pt idx="355072">0</cx:pt>
          <cx:pt idx="355073">108</cx:pt>
          <cx:pt idx="355074">49</cx:pt>
          <cx:pt idx="355075">1</cx:pt>
          <cx:pt idx="355076">114</cx:pt>
          <cx:pt idx="355077">90</cx:pt>
          <cx:pt idx="355078">4</cx:pt>
          <cx:pt idx="355079">393</cx:pt>
          <cx:pt idx="355080">0</cx:pt>
          <cx:pt idx="355081">124</cx:pt>
          <cx:pt idx="355082">1</cx:pt>
          <cx:pt idx="355083">183</cx:pt>
          <cx:pt idx="355084">75</cx:pt>
          <cx:pt idx="355085">2</cx:pt>
          <cx:pt idx="355086">139</cx:pt>
          <cx:pt idx="355087">0</cx:pt>
          <cx:pt idx="355088">0</cx:pt>
          <cx:pt idx="355089">21</cx:pt>
          <cx:pt idx="355090">1</cx:pt>
          <cx:pt idx="355091">13</cx:pt>
          <cx:pt idx="355092">141</cx:pt>
          <cx:pt idx="355093">20</cx:pt>
          <cx:pt idx="355094">32</cx:pt>
          <cx:pt idx="355095">1</cx:pt>
          <cx:pt idx="355096">104</cx:pt>
          <cx:pt idx="355097">112</cx:pt>
          <cx:pt idx="355098">1</cx:pt>
          <cx:pt idx="355099">170</cx:pt>
          <cx:pt idx="355100">0</cx:pt>
          <cx:pt idx="355101">57</cx:pt>
          <cx:pt idx="355102">0</cx:pt>
          <cx:pt idx="355103">2</cx:pt>
          <cx:pt idx="355104">19</cx:pt>
          <cx:pt idx="355105">18</cx:pt>
          <cx:pt idx="355106">174</cx:pt>
          <cx:pt idx="355107">1</cx:pt>
          <cx:pt idx="355108">288</cx:pt>
          <cx:pt idx="355109">90</cx:pt>
          <cx:pt idx="355110">1</cx:pt>
          <cx:pt idx="355111">26</cx:pt>
          <cx:pt idx="355112">1</cx:pt>
          <cx:pt idx="355113">43</cx:pt>
          <cx:pt idx="355114">6</cx:pt>
          <cx:pt idx="355115">6</cx:pt>
          <cx:pt idx="355116">14</cx:pt>
          <cx:pt idx="355117">73</cx:pt>
          <cx:pt idx="355118">89</cx:pt>
          <cx:pt idx="355119">11</cx:pt>
          <cx:pt idx="355120">2</cx:pt>
          <cx:pt idx="355121">0</cx:pt>
          <cx:pt idx="355122">18</cx:pt>
          <cx:pt idx="355123">0</cx:pt>
          <cx:pt idx="355124">8</cx:pt>
          <cx:pt idx="355125">21</cx:pt>
          <cx:pt idx="355126">389</cx:pt>
          <cx:pt idx="355127">1</cx:pt>
          <cx:pt idx="355128">1</cx:pt>
          <cx:pt idx="355129">1</cx:pt>
          <cx:pt idx="355130">4</cx:pt>
          <cx:pt idx="355131">7</cx:pt>
          <cx:pt idx="355132">26</cx:pt>
          <cx:pt idx="355133">0</cx:pt>
          <cx:pt idx="355134">1</cx:pt>
          <cx:pt idx="355135">41</cx:pt>
          <cx:pt idx="355136">0</cx:pt>
          <cx:pt idx="355137">0</cx:pt>
          <cx:pt idx="355138">1</cx:pt>
          <cx:pt idx="355139">335</cx:pt>
          <cx:pt idx="355140">502</cx:pt>
          <cx:pt idx="355141">55</cx:pt>
          <cx:pt idx="355142">7</cx:pt>
          <cx:pt idx="355143">0</cx:pt>
          <cx:pt idx="355144">1</cx:pt>
          <cx:pt idx="355145">3</cx:pt>
          <cx:pt idx="355146">7</cx:pt>
          <cx:pt idx="355147">0</cx:pt>
          <cx:pt idx="355148">47</cx:pt>
          <cx:pt idx="355149">1</cx:pt>
          <cx:pt idx="355150">5</cx:pt>
          <cx:pt idx="355151">36</cx:pt>
          <cx:pt idx="355152">77</cx:pt>
          <cx:pt idx="355153">68</cx:pt>
          <cx:pt idx="355154">6</cx:pt>
          <cx:pt idx="355155">2</cx:pt>
          <cx:pt idx="355156">64</cx:pt>
          <cx:pt idx="355157">399</cx:pt>
          <cx:pt idx="355158">14</cx:pt>
          <cx:pt idx="355159">0</cx:pt>
          <cx:pt idx="355160">16</cx:pt>
          <cx:pt idx="355161">5</cx:pt>
          <cx:pt idx="355162">23</cx:pt>
          <cx:pt idx="355163">0</cx:pt>
          <cx:pt idx="355164">0</cx:pt>
          <cx:pt idx="355165">0</cx:pt>
          <cx:pt idx="355166">0</cx:pt>
          <cx:pt idx="355167">1</cx:pt>
          <cx:pt idx="355168">11</cx:pt>
          <cx:pt idx="355169">23</cx:pt>
          <cx:pt idx="355170">3</cx:pt>
          <cx:pt idx="355171">19</cx:pt>
          <cx:pt idx="355172">24</cx:pt>
          <cx:pt idx="355173">48</cx:pt>
          <cx:pt idx="355174">28</cx:pt>
          <cx:pt idx="355175">6</cx:pt>
          <cx:pt idx="355176">1</cx:pt>
          <cx:pt idx="355177">0</cx:pt>
          <cx:pt idx="355178">9</cx:pt>
          <cx:pt idx="355179">0</cx:pt>
          <cx:pt idx="355180">79</cx:pt>
          <cx:pt idx="355181">79</cx:pt>
          <cx:pt idx="355182">0</cx:pt>
          <cx:pt idx="355183">0</cx:pt>
          <cx:pt idx="355184">42</cx:pt>
          <cx:pt idx="355185">0</cx:pt>
          <cx:pt idx="355186">0</cx:pt>
          <cx:pt idx="355187">1</cx:pt>
          <cx:pt idx="355188">1</cx:pt>
          <cx:pt idx="355189">20</cx:pt>
          <cx:pt idx="355190">1</cx:pt>
          <cx:pt idx="355191">0</cx:pt>
          <cx:pt idx="355192">4</cx:pt>
          <cx:pt idx="355193">2</cx:pt>
          <cx:pt idx="355194">50</cx:pt>
          <cx:pt idx="355195">72</cx:pt>
          <cx:pt idx="355196">12</cx:pt>
          <cx:pt idx="355197">1</cx:pt>
          <cx:pt idx="355198">85</cx:pt>
          <cx:pt idx="355199">0</cx:pt>
          <cx:pt idx="355200">222</cx:pt>
          <cx:pt idx="355201">27</cx:pt>
          <cx:pt idx="355202">0</cx:pt>
          <cx:pt idx="355203">0</cx:pt>
          <cx:pt idx="355204">34</cx:pt>
          <cx:pt idx="355205">0</cx:pt>
          <cx:pt idx="355206">0</cx:pt>
          <cx:pt idx="355207">28</cx:pt>
          <cx:pt idx="355208">77</cx:pt>
          <cx:pt idx="355209">12</cx:pt>
          <cx:pt idx="355210">1</cx:pt>
          <cx:pt idx="355211">1</cx:pt>
          <cx:pt idx="355212">15</cx:pt>
          <cx:pt idx="355213">6</cx:pt>
          <cx:pt idx="355214">13</cx:pt>
          <cx:pt idx="355215">0</cx:pt>
          <cx:pt idx="355216">9</cx:pt>
          <cx:pt idx="355217">52</cx:pt>
          <cx:pt idx="355218">41</cx:pt>
          <cx:pt idx="355219">0</cx:pt>
          <cx:pt idx="355220">25</cx:pt>
          <cx:pt idx="355221">0</cx:pt>
          <cx:pt idx="355222">9</cx:pt>
          <cx:pt idx="355223">0</cx:pt>
          <cx:pt idx="355224">0</cx:pt>
          <cx:pt idx="355225">0</cx:pt>
          <cx:pt idx="355226">7</cx:pt>
          <cx:pt idx="355227">1</cx:pt>
          <cx:pt idx="355228">1</cx:pt>
          <cx:pt idx="355229">0</cx:pt>
          <cx:pt idx="355230">9</cx:pt>
          <cx:pt idx="355231">0</cx:pt>
          <cx:pt idx="355232">2</cx:pt>
          <cx:pt idx="355233">0</cx:pt>
          <cx:pt idx="355234">86</cx:pt>
          <cx:pt idx="355235">422</cx:pt>
          <cx:pt idx="355236">20</cx:pt>
          <cx:pt idx="355237">57</cx:pt>
          <cx:pt idx="355238">8</cx:pt>
          <cx:pt idx="355239">62</cx:pt>
          <cx:pt idx="355240">27</cx:pt>
          <cx:pt idx="355241">5</cx:pt>
          <cx:pt idx="355242">28</cx:pt>
          <cx:pt idx="355243">11</cx:pt>
          <cx:pt idx="355244">0</cx:pt>
          <cx:pt idx="355245">215</cx:pt>
          <cx:pt idx="355246">168</cx:pt>
          <cx:pt idx="355247">13</cx:pt>
          <cx:pt idx="355248">7</cx:pt>
          <cx:pt idx="355249">3</cx:pt>
          <cx:pt idx="355250">6</cx:pt>
          <cx:pt idx="355251">1</cx:pt>
          <cx:pt idx="355252">0</cx:pt>
          <cx:pt idx="355253">14</cx:pt>
          <cx:pt idx="355254">1</cx:pt>
          <cx:pt idx="355255">6</cx:pt>
          <cx:pt idx="355256">7</cx:pt>
          <cx:pt idx="355257">0</cx:pt>
          <cx:pt idx="355258">1</cx:pt>
          <cx:pt idx="355259">0</cx:pt>
          <cx:pt idx="355260">0</cx:pt>
          <cx:pt idx="355261">0</cx:pt>
          <cx:pt idx="355262">76</cx:pt>
          <cx:pt idx="355263">28</cx:pt>
          <cx:pt idx="355264">1</cx:pt>
          <cx:pt idx="355265">0</cx:pt>
          <cx:pt idx="355266">115</cx:pt>
          <cx:pt idx="355267">120</cx:pt>
          <cx:pt idx="355268">9</cx:pt>
          <cx:pt idx="355269">47</cx:pt>
          <cx:pt idx="355270">57</cx:pt>
          <cx:pt idx="355271">30</cx:pt>
          <cx:pt idx="355272">538</cx:pt>
          <cx:pt idx="355273">215</cx:pt>
          <cx:pt idx="355274">15</cx:pt>
          <cx:pt idx="355275">5</cx:pt>
          <cx:pt idx="355276">148</cx:pt>
          <cx:pt idx="355277">11</cx:pt>
          <cx:pt idx="355278">0</cx:pt>
          <cx:pt idx="355279">3</cx:pt>
          <cx:pt idx="355280">15</cx:pt>
          <cx:pt idx="355281">1</cx:pt>
          <cx:pt idx="355282">0</cx:pt>
          <cx:pt idx="355283">15</cx:pt>
          <cx:pt idx="355284">8</cx:pt>
          <cx:pt idx="355285">43</cx:pt>
          <cx:pt idx="355286">84</cx:pt>
          <cx:pt idx="355287">349</cx:pt>
          <cx:pt idx="355288">0</cx:pt>
          <cx:pt idx="355289">89</cx:pt>
          <cx:pt idx="355290">0</cx:pt>
          <cx:pt idx="355291">14</cx:pt>
          <cx:pt idx="355292">19</cx:pt>
          <cx:pt idx="355293">0</cx:pt>
          <cx:pt idx="355294">1</cx:pt>
          <cx:pt idx="355295">0</cx:pt>
          <cx:pt idx="355296">2</cx:pt>
          <cx:pt idx="355297">29</cx:pt>
          <cx:pt idx="355298">16</cx:pt>
          <cx:pt idx="355299">10</cx:pt>
          <cx:pt idx="355300">20</cx:pt>
          <cx:pt idx="355301">0</cx:pt>
          <cx:pt idx="355302">4</cx:pt>
          <cx:pt idx="355303">168</cx:pt>
          <cx:pt idx="355304">1</cx:pt>
          <cx:pt idx="355305">82</cx:pt>
          <cx:pt idx="355306">49</cx:pt>
          <cx:pt idx="355307">3</cx:pt>
          <cx:pt idx="355308">0</cx:pt>
          <cx:pt idx="355309">25</cx:pt>
          <cx:pt idx="355310">46</cx:pt>
          <cx:pt idx="355311">0</cx:pt>
          <cx:pt idx="355312">9</cx:pt>
          <cx:pt idx="355313">49</cx:pt>
          <cx:pt idx="355314">32</cx:pt>
          <cx:pt idx="355315">0</cx:pt>
          <cx:pt idx="355316">5</cx:pt>
          <cx:pt idx="355317">2</cx:pt>
          <cx:pt idx="355318">0</cx:pt>
          <cx:pt idx="355319">28</cx:pt>
          <cx:pt idx="355320">0</cx:pt>
          <cx:pt idx="355321">0</cx:pt>
          <cx:pt idx="355322">3</cx:pt>
          <cx:pt idx="355323">15</cx:pt>
          <cx:pt idx="355324">128</cx:pt>
          <cx:pt idx="355325">1</cx:pt>
          <cx:pt idx="355326">15</cx:pt>
          <cx:pt idx="355327">13</cx:pt>
          <cx:pt idx="355328">472</cx:pt>
          <cx:pt idx="355329">4</cx:pt>
          <cx:pt idx="355330">0</cx:pt>
          <cx:pt idx="355331">12</cx:pt>
          <cx:pt idx="355332">15</cx:pt>
          <cx:pt idx="355333">9</cx:pt>
          <cx:pt idx="355334">87</cx:pt>
          <cx:pt idx="355335">210</cx:pt>
          <cx:pt idx="355336">19</cx:pt>
          <cx:pt idx="355337">204</cx:pt>
          <cx:pt idx="355338">1</cx:pt>
          <cx:pt idx="355339">13</cx:pt>
          <cx:pt idx="355340">0</cx:pt>
          <cx:pt idx="355341">381</cx:pt>
          <cx:pt idx="355342">7</cx:pt>
          <cx:pt idx="355343">75</cx:pt>
          <cx:pt idx="355344">3</cx:pt>
          <cx:pt idx="355345">20</cx:pt>
          <cx:pt idx="355346">290</cx:pt>
          <cx:pt idx="355347">0</cx:pt>
          <cx:pt idx="355348">2</cx:pt>
          <cx:pt idx="355349">71</cx:pt>
          <cx:pt idx="355350">151</cx:pt>
          <cx:pt idx="355351">191</cx:pt>
          <cx:pt idx="355352">81</cx:pt>
          <cx:pt idx="355353">0</cx:pt>
          <cx:pt idx="355354">14</cx:pt>
          <cx:pt idx="355355">0</cx:pt>
          <cx:pt idx="355356">0</cx:pt>
          <cx:pt idx="355357">1</cx:pt>
          <cx:pt idx="355358">1</cx:pt>
          <cx:pt idx="355359">14</cx:pt>
          <cx:pt idx="355360">11</cx:pt>
          <cx:pt idx="355361">61</cx:pt>
          <cx:pt idx="355362">20</cx:pt>
          <cx:pt idx="355363">47</cx:pt>
          <cx:pt idx="355364">9</cx:pt>
          <cx:pt idx="355365">1</cx:pt>
          <cx:pt idx="355366">19</cx:pt>
          <cx:pt idx="355367">12</cx:pt>
          <cx:pt idx="355368">0</cx:pt>
          <cx:pt idx="355369">8</cx:pt>
          <cx:pt idx="355370">16</cx:pt>
          <cx:pt idx="355371">32</cx:pt>
          <cx:pt idx="355372">9</cx:pt>
          <cx:pt idx="355373">0</cx:pt>
          <cx:pt idx="355374">11</cx:pt>
          <cx:pt idx="355375">0</cx:pt>
          <cx:pt idx="355376">0</cx:pt>
          <cx:pt idx="355377">73</cx:pt>
          <cx:pt idx="355378">0</cx:pt>
          <cx:pt idx="355379">0</cx:pt>
          <cx:pt idx="355380">12</cx:pt>
          <cx:pt idx="355381">0</cx:pt>
          <cx:pt idx="355382">12</cx:pt>
          <cx:pt idx="355383">22</cx:pt>
          <cx:pt idx="355384">2</cx:pt>
          <cx:pt idx="355385">31</cx:pt>
          <cx:pt idx="355386">0</cx:pt>
          <cx:pt idx="355387">0</cx:pt>
          <cx:pt idx="355388">0</cx:pt>
          <cx:pt idx="355389">1</cx:pt>
          <cx:pt idx="355390">0</cx:pt>
          <cx:pt idx="355391">3</cx:pt>
          <cx:pt idx="355392">3</cx:pt>
          <cx:pt idx="355393">34</cx:pt>
          <cx:pt idx="355394">40</cx:pt>
          <cx:pt idx="355395">199</cx:pt>
          <cx:pt idx="355396">121</cx:pt>
          <cx:pt idx="355397">4</cx:pt>
          <cx:pt idx="355398">0</cx:pt>
          <cx:pt idx="355399">1</cx:pt>
          <cx:pt idx="355400">7</cx:pt>
          <cx:pt idx="355401">26</cx:pt>
          <cx:pt idx="355402">33</cx:pt>
          <cx:pt idx="355403">57</cx:pt>
          <cx:pt idx="355404">10</cx:pt>
          <cx:pt idx="355405">0</cx:pt>
          <cx:pt idx="355406">314</cx:pt>
          <cx:pt idx="355407">0</cx:pt>
          <cx:pt idx="355408">15</cx:pt>
          <cx:pt idx="355409">105</cx:pt>
          <cx:pt idx="355410">7</cx:pt>
          <cx:pt idx="355411">40</cx:pt>
          <cx:pt idx="355412">6</cx:pt>
          <cx:pt idx="355413">38</cx:pt>
          <cx:pt idx="355414">254</cx:pt>
          <cx:pt idx="355415">127</cx:pt>
          <cx:pt idx="355416">0</cx:pt>
          <cx:pt idx="355417">0</cx:pt>
          <cx:pt idx="355418">2</cx:pt>
          <cx:pt idx="355419">0</cx:pt>
          <cx:pt idx="355420">4</cx:pt>
          <cx:pt idx="355421">1</cx:pt>
          <cx:pt idx="355422">10</cx:pt>
          <cx:pt idx="355423">3</cx:pt>
          <cx:pt idx="355424">133</cx:pt>
          <cx:pt idx="355425">0</cx:pt>
          <cx:pt idx="355426">0</cx:pt>
          <cx:pt idx="355427">0</cx:pt>
          <cx:pt idx="355428">0</cx:pt>
          <cx:pt idx="355429">0</cx:pt>
          <cx:pt idx="355430">0</cx:pt>
          <cx:pt idx="355431">0</cx:pt>
          <cx:pt idx="355432">7</cx:pt>
          <cx:pt idx="355433">0</cx:pt>
          <cx:pt idx="355434">0</cx:pt>
          <cx:pt idx="355435">0</cx:pt>
          <cx:pt idx="355436">0</cx:pt>
          <cx:pt idx="355437">176</cx:pt>
          <cx:pt idx="355438">0</cx:pt>
          <cx:pt idx="355439">0</cx:pt>
          <cx:pt idx="355440">0</cx:pt>
          <cx:pt idx="355441">0</cx:pt>
          <cx:pt idx="355442">0</cx:pt>
          <cx:pt idx="355443">0</cx:pt>
          <cx:pt idx="355444">3</cx:pt>
          <cx:pt idx="355445">100</cx:pt>
          <cx:pt idx="355446">32</cx:pt>
          <cx:pt idx="355447">0</cx:pt>
          <cx:pt idx="355448">0</cx:pt>
          <cx:pt idx="355449">0</cx:pt>
          <cx:pt idx="355450">1</cx:pt>
          <cx:pt idx="355451">1</cx:pt>
          <cx:pt idx="355452">0</cx:pt>
          <cx:pt idx="355453">26</cx:pt>
          <cx:pt idx="355454">82</cx:pt>
          <cx:pt idx="355455">0</cx:pt>
          <cx:pt idx="355456">1</cx:pt>
          <cx:pt idx="355457">5</cx:pt>
          <cx:pt idx="355458">20</cx:pt>
          <cx:pt idx="355459">35</cx:pt>
          <cx:pt idx="355460">85</cx:pt>
          <cx:pt idx="355461">3</cx:pt>
          <cx:pt idx="355462">1</cx:pt>
          <cx:pt idx="355463">8</cx:pt>
          <cx:pt idx="355464">6</cx:pt>
          <cx:pt idx="355465">0</cx:pt>
          <cx:pt idx="355466">0</cx:pt>
          <cx:pt idx="355467">0</cx:pt>
          <cx:pt idx="355468">1</cx:pt>
          <cx:pt idx="355469">2</cx:pt>
          <cx:pt idx="355470">0</cx:pt>
          <cx:pt idx="355471">358</cx:pt>
          <cx:pt idx="355472">1</cx:pt>
          <cx:pt idx="355473">4</cx:pt>
          <cx:pt idx="355474">21</cx:pt>
          <cx:pt idx="355475">54</cx:pt>
          <cx:pt idx="355476">0</cx:pt>
          <cx:pt idx="355477">6</cx:pt>
          <cx:pt idx="355478">53</cx:pt>
          <cx:pt idx="355479">1</cx:pt>
          <cx:pt idx="355480">11</cx:pt>
          <cx:pt idx="355481">96</cx:pt>
          <cx:pt idx="355482">2</cx:pt>
          <cx:pt idx="355483">4</cx:pt>
          <cx:pt idx="355484">5</cx:pt>
          <cx:pt idx="355485">0</cx:pt>
          <cx:pt idx="355486">13</cx:pt>
          <cx:pt idx="355487">0</cx:pt>
          <cx:pt idx="355488">51</cx:pt>
          <cx:pt idx="355489">0</cx:pt>
          <cx:pt idx="355490">8</cx:pt>
          <cx:pt idx="355491">70</cx:pt>
          <cx:pt idx="355492">0</cx:pt>
          <cx:pt idx="355493">14</cx:pt>
          <cx:pt idx="355494">27</cx:pt>
          <cx:pt idx="355495">12</cx:pt>
          <cx:pt idx="355496">4</cx:pt>
          <cx:pt idx="355497">96</cx:pt>
          <cx:pt idx="355498">0</cx:pt>
          <cx:pt idx="355499">171</cx:pt>
          <cx:pt idx="355500">3</cx:pt>
          <cx:pt idx="355501">21</cx:pt>
          <cx:pt idx="355502">7</cx:pt>
          <cx:pt idx="355503">0</cx:pt>
          <cx:pt idx="355504">15</cx:pt>
          <cx:pt idx="355505">1</cx:pt>
          <cx:pt idx="355506">99</cx:pt>
          <cx:pt idx="355507">0</cx:pt>
          <cx:pt idx="355508">0</cx:pt>
          <cx:pt idx="355509">0</cx:pt>
          <cx:pt idx="355510">0</cx:pt>
          <cx:pt idx="355511">0</cx:pt>
          <cx:pt idx="355512">3</cx:pt>
          <cx:pt idx="355513">15</cx:pt>
          <cx:pt idx="355514">7</cx:pt>
          <cx:pt idx="355515">0</cx:pt>
          <cx:pt idx="355516">7</cx:pt>
          <cx:pt idx="355517">43</cx:pt>
          <cx:pt idx="355518">0</cx:pt>
          <cx:pt idx="355519">0</cx:pt>
          <cx:pt idx="355520">0</cx:pt>
          <cx:pt idx="355521">0</cx:pt>
          <cx:pt idx="355522">0</cx:pt>
          <cx:pt idx="355523">0</cx:pt>
          <cx:pt idx="355524">12</cx:pt>
          <cx:pt idx="355525">0</cx:pt>
          <cx:pt idx="355526">93</cx:pt>
          <cx:pt idx="355527">0</cx:pt>
          <cx:pt idx="355528">34</cx:pt>
          <cx:pt idx="355529">1</cx:pt>
          <cx:pt idx="355530">1</cx:pt>
          <cx:pt idx="355531">12</cx:pt>
          <cx:pt idx="355532">308</cx:pt>
          <cx:pt idx="355533">1</cx:pt>
          <cx:pt idx="355534">69</cx:pt>
          <cx:pt idx="355535">3</cx:pt>
          <cx:pt idx="355536">0</cx:pt>
          <cx:pt idx="355537">238</cx:pt>
          <cx:pt idx="355538">0</cx:pt>
          <cx:pt idx="355539">4</cx:pt>
          <cx:pt idx="355540">38</cx:pt>
          <cx:pt idx="355541">2</cx:pt>
          <cx:pt idx="355542">0</cx:pt>
          <cx:pt idx="355543">2</cx:pt>
          <cx:pt idx="355544">0</cx:pt>
          <cx:pt idx="355545">250</cx:pt>
          <cx:pt idx="355546">77</cx:pt>
          <cx:pt idx="355547">1</cx:pt>
          <cx:pt idx="355548">0</cx:pt>
          <cx:pt idx="355549">6</cx:pt>
          <cx:pt idx="355550">10</cx:pt>
          <cx:pt idx="355551">13</cx:pt>
          <cx:pt idx="355552">22</cx:pt>
          <cx:pt idx="355553">44</cx:pt>
          <cx:pt idx="355554">0</cx:pt>
          <cx:pt idx="355555">7</cx:pt>
          <cx:pt idx="355556">38</cx:pt>
          <cx:pt idx="355557">62</cx:pt>
          <cx:pt idx="355558">0</cx:pt>
          <cx:pt idx="355559">7</cx:pt>
          <cx:pt idx="355560">132</cx:pt>
          <cx:pt idx="355561">3</cx:pt>
          <cx:pt idx="355562">5</cx:pt>
          <cx:pt idx="355563">146</cx:pt>
          <cx:pt idx="355564">247</cx:pt>
          <cx:pt idx="355565">1</cx:pt>
          <cx:pt idx="355566">6</cx:pt>
          <cx:pt idx="355567">0</cx:pt>
          <cx:pt idx="355568">5</cx:pt>
          <cx:pt idx="355569">0</cx:pt>
          <cx:pt idx="355570">12</cx:pt>
          <cx:pt idx="355571">0</cx:pt>
          <cx:pt idx="355572">1</cx:pt>
          <cx:pt idx="355573">0</cx:pt>
          <cx:pt idx="355574">24</cx:pt>
          <cx:pt idx="355575">0</cx:pt>
          <cx:pt idx="355576">182</cx:pt>
          <cx:pt idx="355577">15</cx:pt>
          <cx:pt idx="355578">71</cx:pt>
          <cx:pt idx="355579">92</cx:pt>
          <cx:pt idx="355580">163</cx:pt>
          <cx:pt idx="355581">97</cx:pt>
          <cx:pt idx="355582">239</cx:pt>
          <cx:pt idx="355583">162</cx:pt>
          <cx:pt idx="355584">6</cx:pt>
          <cx:pt idx="355585">0</cx:pt>
          <cx:pt idx="355586">8</cx:pt>
          <cx:pt idx="355587">159</cx:pt>
          <cx:pt idx="355588">158</cx:pt>
          <cx:pt idx="355589">4</cx:pt>
          <cx:pt idx="355590">213</cx:pt>
          <cx:pt idx="355591">0</cx:pt>
          <cx:pt idx="355592">8</cx:pt>
          <cx:pt idx="355593">60</cx:pt>
          <cx:pt idx="355594">7</cx:pt>
          <cx:pt idx="355595">17</cx:pt>
          <cx:pt idx="355596">69</cx:pt>
          <cx:pt idx="355597">18</cx:pt>
          <cx:pt idx="355598">34</cx:pt>
          <cx:pt idx="355599">8</cx:pt>
          <cx:pt idx="355600">0</cx:pt>
          <cx:pt idx="355601">0</cx:pt>
          <cx:pt idx="355602">1</cx:pt>
          <cx:pt idx="355603">12</cx:pt>
          <cx:pt idx="355604">166</cx:pt>
          <cx:pt idx="355605">303</cx:pt>
          <cx:pt idx="355606">14</cx:pt>
          <cx:pt idx="355607">0</cx:pt>
          <cx:pt idx="355608">42</cx:pt>
          <cx:pt idx="355609">27</cx:pt>
          <cx:pt idx="355610">330</cx:pt>
          <cx:pt idx="355611">65</cx:pt>
          <cx:pt idx="355612">9</cx:pt>
          <cx:pt idx="355613">12</cx:pt>
          <cx:pt idx="355614">4</cx:pt>
          <cx:pt idx="355615">11</cx:pt>
          <cx:pt idx="355616">118</cx:pt>
          <cx:pt idx="355617">0</cx:pt>
          <cx:pt idx="355618">15</cx:pt>
          <cx:pt idx="355619">29</cx:pt>
          <cx:pt idx="355620">5</cx:pt>
          <cx:pt idx="355621">43</cx:pt>
          <cx:pt idx="355622">6</cx:pt>
          <cx:pt idx="355623">2</cx:pt>
          <cx:pt idx="355624">23</cx:pt>
          <cx:pt idx="355625">22</cx:pt>
          <cx:pt idx="355626">15</cx:pt>
          <cx:pt idx="355627">365</cx:pt>
          <cx:pt idx="355628">0</cx:pt>
          <cx:pt idx="355629">0</cx:pt>
          <cx:pt idx="355630">48</cx:pt>
          <cx:pt idx="355631">104</cx:pt>
          <cx:pt idx="355632">0</cx:pt>
          <cx:pt idx="355633">85</cx:pt>
          <cx:pt idx="355634">89</cx:pt>
          <cx:pt idx="355635">0</cx:pt>
          <cx:pt idx="355636">14</cx:pt>
          <cx:pt idx="355637">61</cx:pt>
          <cx:pt idx="355638">3</cx:pt>
          <cx:pt idx="355639">0</cx:pt>
          <cx:pt idx="355640">0</cx:pt>
          <cx:pt idx="355641">8</cx:pt>
          <cx:pt idx="355642">1</cx:pt>
          <cx:pt idx="355643">48</cx:pt>
          <cx:pt idx="355644">0</cx:pt>
          <cx:pt idx="355645">201</cx:pt>
          <cx:pt idx="355646">1</cx:pt>
          <cx:pt idx="355647">4</cx:pt>
          <cx:pt idx="355648">1</cx:pt>
          <cx:pt idx="355649">0</cx:pt>
          <cx:pt idx="355650">4</cx:pt>
          <cx:pt idx="355651">0</cx:pt>
          <cx:pt idx="355652">100</cx:pt>
          <cx:pt idx="355653">113</cx:pt>
          <cx:pt idx="355654">0</cx:pt>
          <cx:pt idx="355655">1</cx:pt>
          <cx:pt idx="355656">42</cx:pt>
          <cx:pt idx="355657">0</cx:pt>
          <cx:pt idx="355658">26</cx:pt>
          <cx:pt idx="355659">14</cx:pt>
          <cx:pt idx="355660">7</cx:pt>
          <cx:pt idx="355661">0</cx:pt>
          <cx:pt idx="355662">35</cx:pt>
          <cx:pt idx="355663">12</cx:pt>
          <cx:pt idx="355664">7</cx:pt>
          <cx:pt idx="355665">0</cx:pt>
          <cx:pt idx="355666">41</cx:pt>
          <cx:pt idx="355667">0</cx:pt>
          <cx:pt idx="355668">58</cx:pt>
          <cx:pt idx="355669">0</cx:pt>
          <cx:pt idx="355670">0</cx:pt>
          <cx:pt idx="355671">8</cx:pt>
          <cx:pt idx="355672">47</cx:pt>
          <cx:pt idx="355673">0</cx:pt>
          <cx:pt idx="355674">20</cx:pt>
          <cx:pt idx="355675">1</cx:pt>
          <cx:pt idx="355676">171</cx:pt>
          <cx:pt idx="355677">41</cx:pt>
          <cx:pt idx="355678">0</cx:pt>
          <cx:pt idx="355679">11</cx:pt>
          <cx:pt idx="355680">14</cx:pt>
          <cx:pt idx="355681">0</cx:pt>
          <cx:pt idx="355682">321</cx:pt>
          <cx:pt idx="355683">35</cx:pt>
          <cx:pt idx="355684">7</cx:pt>
          <cx:pt idx="355685">0</cx:pt>
          <cx:pt idx="355686">0</cx:pt>
          <cx:pt idx="355687">59</cx:pt>
          <cx:pt idx="355688">19</cx:pt>
          <cx:pt idx="355689">97</cx:pt>
          <cx:pt idx="355690">116</cx:pt>
          <cx:pt idx="355691">11</cx:pt>
          <cx:pt idx="355692">7</cx:pt>
          <cx:pt idx="355693">4</cx:pt>
          <cx:pt idx="355694">5</cx:pt>
          <cx:pt idx="355695">8</cx:pt>
          <cx:pt idx="355696">241</cx:pt>
          <cx:pt idx="355697">0</cx:pt>
          <cx:pt idx="355698">397</cx:pt>
          <cx:pt idx="355699">271</cx:pt>
          <cx:pt idx="355700">302</cx:pt>
          <cx:pt idx="355701">150</cx:pt>
          <cx:pt idx="355702">8</cx:pt>
          <cx:pt idx="355703">76</cx:pt>
          <cx:pt idx="355704">1</cx:pt>
          <cx:pt idx="355705">0</cx:pt>
          <cx:pt idx="355706">1</cx:pt>
          <cx:pt idx="355707">2</cx:pt>
          <cx:pt idx="355708">85</cx:pt>
          <cx:pt idx="355709">0</cx:pt>
          <cx:pt idx="355710">0</cx:pt>
          <cx:pt idx="355711">11</cx:pt>
          <cx:pt idx="355712">0</cx:pt>
          <cx:pt idx="355713">789</cx:pt>
          <cx:pt idx="355714">67</cx:pt>
          <cx:pt idx="355715">94</cx:pt>
          <cx:pt idx="355716">0</cx:pt>
          <cx:pt idx="355717">0</cx:pt>
          <cx:pt idx="355718">229</cx:pt>
          <cx:pt idx="355719">564</cx:pt>
          <cx:pt idx="355720">0</cx:pt>
          <cx:pt idx="355721">0</cx:pt>
          <cx:pt idx="355722">0</cx:pt>
          <cx:pt idx="355723">0</cx:pt>
          <cx:pt idx="355724">0</cx:pt>
          <cx:pt idx="355725">75</cx:pt>
          <cx:pt idx="355726">61</cx:pt>
          <cx:pt idx="355727">43</cx:pt>
          <cx:pt idx="355728">63</cx:pt>
          <cx:pt idx="355729">17</cx:pt>
          <cx:pt idx="355730">1</cx:pt>
          <cx:pt idx="355731">0</cx:pt>
          <cx:pt idx="355732">1</cx:pt>
          <cx:pt idx="355733">47</cx:pt>
          <cx:pt idx="355734">0</cx:pt>
          <cx:pt idx="355735">28</cx:pt>
          <cx:pt idx="355736">0</cx:pt>
          <cx:pt idx="355737">0</cx:pt>
          <cx:pt idx="355738">78</cx:pt>
          <cx:pt idx="355739">27</cx:pt>
          <cx:pt idx="355740">0</cx:pt>
          <cx:pt idx="355741">161</cx:pt>
          <cx:pt idx="355742">584</cx:pt>
          <cx:pt idx="355743">5</cx:pt>
          <cx:pt idx="355744">2</cx:pt>
          <cx:pt idx="355745">5</cx:pt>
          <cx:pt idx="355746">13</cx:pt>
          <cx:pt idx="355747">60</cx:pt>
          <cx:pt idx="355748">0</cx:pt>
          <cx:pt idx="355749">0</cx:pt>
          <cx:pt idx="355750">392</cx:pt>
          <cx:pt idx="355751">8</cx:pt>
          <cx:pt idx="355752">0</cx:pt>
          <cx:pt idx="355753">57</cx:pt>
          <cx:pt idx="355754">517</cx:pt>
          <cx:pt idx="355755">0</cx:pt>
          <cx:pt idx="355756">6</cx:pt>
          <cx:pt idx="355757">276</cx:pt>
          <cx:pt idx="355758">14</cx:pt>
          <cx:pt idx="355759">1</cx:pt>
          <cx:pt idx="355760">3</cx:pt>
          <cx:pt idx="355761">5</cx:pt>
          <cx:pt idx="355762">7</cx:pt>
          <cx:pt idx="355763">114</cx:pt>
          <cx:pt idx="355764">152</cx:pt>
          <cx:pt idx="355765">76</cx:pt>
          <cx:pt idx="355766">219</cx:pt>
          <cx:pt idx="355767">0</cx:pt>
          <cx:pt idx="355768">0</cx:pt>
          <cx:pt idx="355769">1</cx:pt>
          <cx:pt idx="355770">6</cx:pt>
          <cx:pt idx="355771">0</cx:pt>
          <cx:pt idx="355772">342</cx:pt>
          <cx:pt idx="355773">18</cx:pt>
          <cx:pt idx="355774">12</cx:pt>
          <cx:pt idx="355775">3</cx:pt>
          <cx:pt idx="355776">1</cx:pt>
          <cx:pt idx="355777">91</cx:pt>
          <cx:pt idx="355778">2</cx:pt>
          <cx:pt idx="355779">5</cx:pt>
          <cx:pt idx="355780">10</cx:pt>
          <cx:pt idx="355781">34</cx:pt>
          <cx:pt idx="355782">1</cx:pt>
          <cx:pt idx="355783">1</cx:pt>
          <cx:pt idx="355784">0</cx:pt>
          <cx:pt idx="355785">0</cx:pt>
          <cx:pt idx="355786">29</cx:pt>
          <cx:pt idx="355787">27</cx:pt>
          <cx:pt idx="355788">0</cx:pt>
          <cx:pt idx="355789">322</cx:pt>
          <cx:pt idx="355790">16</cx:pt>
          <cx:pt idx="355791">0</cx:pt>
          <cx:pt idx="355792">0</cx:pt>
          <cx:pt idx="355793">0</cx:pt>
          <cx:pt idx="355794">21</cx:pt>
          <cx:pt idx="355795">5</cx:pt>
          <cx:pt idx="355796">13</cx:pt>
          <cx:pt idx="355797">8</cx:pt>
          <cx:pt idx="355798">267</cx:pt>
          <cx:pt idx="355799">7</cx:pt>
          <cx:pt idx="355800">96</cx:pt>
          <cx:pt idx="355801">6</cx:pt>
          <cx:pt idx="355802">15</cx:pt>
          <cx:pt idx="355803">0</cx:pt>
          <cx:pt idx="355804">165</cx:pt>
          <cx:pt idx="355805">125</cx:pt>
          <cx:pt idx="355806">1</cx:pt>
          <cx:pt idx="355807">4</cx:pt>
          <cx:pt idx="355808">7</cx:pt>
          <cx:pt idx="355809">58</cx:pt>
          <cx:pt idx="355810">51</cx:pt>
          <cx:pt idx="355811">0</cx:pt>
          <cx:pt idx="355812">19</cx:pt>
          <cx:pt idx="355813">0</cx:pt>
          <cx:pt idx="355814">0</cx:pt>
          <cx:pt idx="355815">18</cx:pt>
          <cx:pt idx="355816">0</cx:pt>
          <cx:pt idx="355817">0</cx:pt>
          <cx:pt idx="355818">10</cx:pt>
          <cx:pt idx="355819">391</cx:pt>
          <cx:pt idx="355820">103</cx:pt>
          <cx:pt idx="355821">21</cx:pt>
          <cx:pt idx="355822">0</cx:pt>
          <cx:pt idx="355823">49</cx:pt>
          <cx:pt idx="355824">17</cx:pt>
          <cx:pt idx="355825">3</cx:pt>
          <cx:pt idx="355826">32</cx:pt>
          <cx:pt idx="355827">16</cx:pt>
          <cx:pt idx="355828">16</cx:pt>
          <cx:pt idx="355829">27</cx:pt>
          <cx:pt idx="355830">18</cx:pt>
          <cx:pt idx="355831">68</cx:pt>
          <cx:pt idx="355832">201</cx:pt>
          <cx:pt idx="355833">596</cx:pt>
          <cx:pt idx="355834">5</cx:pt>
          <cx:pt idx="355835">0</cx:pt>
          <cx:pt idx="355836">0</cx:pt>
          <cx:pt idx="355837">1</cx:pt>
          <cx:pt idx="355838">21</cx:pt>
          <cx:pt idx="355839">0</cx:pt>
          <cx:pt idx="355840">0</cx:pt>
          <cx:pt idx="355841">0</cx:pt>
          <cx:pt idx="355842">111</cx:pt>
          <cx:pt idx="355843">9</cx:pt>
          <cx:pt idx="355844">0</cx:pt>
          <cx:pt idx="355845">0</cx:pt>
          <cx:pt idx="355846">37</cx:pt>
          <cx:pt idx="355847">0</cx:pt>
          <cx:pt idx="355848">0</cx:pt>
          <cx:pt idx="355849">112</cx:pt>
          <cx:pt idx="355850">0</cx:pt>
          <cx:pt idx="355851">0</cx:pt>
          <cx:pt idx="355852">3</cx:pt>
          <cx:pt idx="355853">5</cx:pt>
          <cx:pt idx="355854">417</cx:pt>
          <cx:pt idx="355855">16</cx:pt>
          <cx:pt idx="355856">18</cx:pt>
          <cx:pt idx="355857">49</cx:pt>
          <cx:pt idx="355858">12</cx:pt>
          <cx:pt idx="355859">0</cx:pt>
          <cx:pt idx="355860">1</cx:pt>
          <cx:pt idx="355861">36</cx:pt>
          <cx:pt idx="355862">61</cx:pt>
          <cx:pt idx="355863">0</cx:pt>
          <cx:pt idx="355864">0</cx:pt>
          <cx:pt idx="355865">1</cx:pt>
          <cx:pt idx="355866">0</cx:pt>
          <cx:pt idx="355867">0</cx:pt>
          <cx:pt idx="355868">0</cx:pt>
          <cx:pt idx="355869">0</cx:pt>
          <cx:pt idx="355870">9</cx:pt>
          <cx:pt idx="355871">0</cx:pt>
          <cx:pt idx="355872">0</cx:pt>
          <cx:pt idx="355873">4</cx:pt>
          <cx:pt idx="355874">1</cx:pt>
          <cx:pt idx="355875">1</cx:pt>
          <cx:pt idx="355876">0</cx:pt>
          <cx:pt idx="355877">0</cx:pt>
          <cx:pt idx="355878">21</cx:pt>
          <cx:pt idx="355879">0</cx:pt>
          <cx:pt idx="355880">0</cx:pt>
          <cx:pt idx="355881">5</cx:pt>
          <cx:pt idx="355882">9</cx:pt>
          <cx:pt idx="355883">125</cx:pt>
          <cx:pt idx="355884">9</cx:pt>
          <cx:pt idx="355885">24</cx:pt>
          <cx:pt idx="355886">42</cx:pt>
          <cx:pt idx="355887">27</cx:pt>
          <cx:pt idx="355888">16</cx:pt>
          <cx:pt idx="355889">0</cx:pt>
          <cx:pt idx="355890">4</cx:pt>
          <cx:pt idx="355891">0</cx:pt>
          <cx:pt idx="355892">0</cx:pt>
          <cx:pt idx="355893">0</cx:pt>
          <cx:pt idx="355894">5</cx:pt>
          <cx:pt idx="355895">0</cx:pt>
          <cx:pt idx="355896">0</cx:pt>
          <cx:pt idx="355897">5</cx:pt>
          <cx:pt idx="355898">56</cx:pt>
          <cx:pt idx="355899">0</cx:pt>
          <cx:pt idx="355900">69</cx:pt>
          <cx:pt idx="355901">14</cx:pt>
          <cx:pt idx="355902">57</cx:pt>
          <cx:pt idx="355903">0</cx:pt>
          <cx:pt idx="355904">133</cx:pt>
          <cx:pt idx="355905">13</cx:pt>
          <cx:pt idx="355906">309</cx:pt>
          <cx:pt idx="355907">125</cx:pt>
          <cx:pt idx="355908">126</cx:pt>
          <cx:pt idx="355909">0</cx:pt>
          <cx:pt idx="355910">16</cx:pt>
          <cx:pt idx="355911">20</cx:pt>
          <cx:pt idx="355912">5</cx:pt>
          <cx:pt idx="355913">11</cx:pt>
          <cx:pt idx="355914">0</cx:pt>
          <cx:pt idx="355915">35</cx:pt>
          <cx:pt idx="355916">2</cx:pt>
          <cx:pt idx="355917">27</cx:pt>
          <cx:pt idx="355918">25</cx:pt>
          <cx:pt idx="355919">15</cx:pt>
          <cx:pt idx="355920">7</cx:pt>
          <cx:pt idx="355921">4</cx:pt>
          <cx:pt idx="355922">5</cx:pt>
          <cx:pt idx="355923">2</cx:pt>
          <cx:pt idx="355924">0</cx:pt>
          <cx:pt idx="355925">0</cx:pt>
          <cx:pt idx="355926">82</cx:pt>
          <cx:pt idx="355927">0</cx:pt>
          <cx:pt idx="355928">7</cx:pt>
          <cx:pt idx="355929">1</cx:pt>
          <cx:pt idx="355930">0</cx:pt>
          <cx:pt idx="355931">53</cx:pt>
          <cx:pt idx="355932">193</cx:pt>
          <cx:pt idx="355933">1</cx:pt>
          <cx:pt idx="355934">56</cx:pt>
          <cx:pt idx="355935">15</cx:pt>
          <cx:pt idx="355936">0</cx:pt>
          <cx:pt idx="355937">0</cx:pt>
          <cx:pt idx="355938">15</cx:pt>
          <cx:pt idx="355939">0</cx:pt>
          <cx:pt idx="355940">117</cx:pt>
          <cx:pt idx="355941">0</cx:pt>
          <cx:pt idx="355942">0</cx:pt>
          <cx:pt idx="355943">28</cx:pt>
          <cx:pt idx="355944">149</cx:pt>
          <cx:pt idx="355945">0</cx:pt>
          <cx:pt idx="355946">1</cx:pt>
          <cx:pt idx="355947">6</cx:pt>
          <cx:pt idx="355948">32</cx:pt>
          <cx:pt idx="355949">10</cx:pt>
          <cx:pt idx="355950">0</cx:pt>
          <cx:pt idx="355951">13</cx:pt>
          <cx:pt idx="355952">167</cx:pt>
          <cx:pt idx="355953">71</cx:pt>
          <cx:pt idx="355954">25</cx:pt>
          <cx:pt idx="355955">6</cx:pt>
          <cx:pt idx="355956">77</cx:pt>
          <cx:pt idx="355957">5</cx:pt>
          <cx:pt idx="355958">6</cx:pt>
          <cx:pt idx="355959">38</cx:pt>
          <cx:pt idx="355960">27</cx:pt>
          <cx:pt idx="355961">3</cx:pt>
          <cx:pt idx="355962">3</cx:pt>
          <cx:pt idx="355963">3</cx:pt>
          <cx:pt idx="355964">0</cx:pt>
          <cx:pt idx="355965">0</cx:pt>
          <cx:pt idx="355966">1</cx:pt>
          <cx:pt idx="355967">0</cx:pt>
          <cx:pt idx="355968">0</cx:pt>
          <cx:pt idx="355969">0</cx:pt>
          <cx:pt idx="355970">0</cx:pt>
          <cx:pt idx="355971">2</cx:pt>
          <cx:pt idx="355972">0</cx:pt>
          <cx:pt idx="355973">516</cx:pt>
          <cx:pt idx="355974">0</cx:pt>
          <cx:pt idx="355975">0</cx:pt>
          <cx:pt idx="355976">0</cx:pt>
          <cx:pt idx="355977">0</cx:pt>
          <cx:pt idx="355978">0</cx:pt>
          <cx:pt idx="355979">0</cx:pt>
          <cx:pt idx="355980">0</cx:pt>
          <cx:pt idx="355981">0</cx:pt>
          <cx:pt idx="355982">0</cx:pt>
          <cx:pt idx="355983">0</cx:pt>
          <cx:pt idx="355984">0</cx:pt>
          <cx:pt idx="355985">0</cx:pt>
          <cx:pt idx="355986">0</cx:pt>
          <cx:pt idx="355987">9</cx:pt>
          <cx:pt idx="355988">0</cx:pt>
          <cx:pt idx="355989">1</cx:pt>
          <cx:pt idx="355990">0</cx:pt>
          <cx:pt idx="355991">0</cx:pt>
          <cx:pt idx="355992">1</cx:pt>
          <cx:pt idx="355993">0</cx:pt>
          <cx:pt idx="355994">19</cx:pt>
          <cx:pt idx="355995">6</cx:pt>
          <cx:pt idx="355996">447</cx:pt>
          <cx:pt idx="355997">254</cx:pt>
          <cx:pt idx="355998">0</cx:pt>
          <cx:pt idx="355999">149</cx:pt>
          <cx:pt idx="356000">24</cx:pt>
          <cx:pt idx="356001">26</cx:pt>
          <cx:pt idx="356002">301</cx:pt>
          <cx:pt idx="356003">1</cx:pt>
          <cx:pt idx="356004">16</cx:pt>
          <cx:pt idx="356005">14</cx:pt>
          <cx:pt idx="356006">1</cx:pt>
          <cx:pt idx="356007">92</cx:pt>
          <cx:pt idx="356008">72</cx:pt>
          <cx:pt idx="356009">234</cx:pt>
          <cx:pt idx="356010">8</cx:pt>
          <cx:pt idx="356011">0</cx:pt>
          <cx:pt idx="356012">0</cx:pt>
          <cx:pt idx="356013">92</cx:pt>
          <cx:pt idx="356014">63</cx:pt>
          <cx:pt idx="356015">178</cx:pt>
          <cx:pt idx="356016">7</cx:pt>
          <cx:pt idx="356017">75</cx:pt>
          <cx:pt idx="356018">0</cx:pt>
          <cx:pt idx="356019">98</cx:pt>
          <cx:pt idx="356020">0</cx:pt>
          <cx:pt idx="356021">16</cx:pt>
          <cx:pt idx="356022">16</cx:pt>
          <cx:pt idx="356023">286</cx:pt>
          <cx:pt idx="356024">51</cx:pt>
          <cx:pt idx="356025">331</cx:pt>
          <cx:pt idx="356026">69</cx:pt>
          <cx:pt idx="356027">0</cx:pt>
          <cx:pt idx="356028">0</cx:pt>
          <cx:pt idx="356029">14</cx:pt>
          <cx:pt idx="356030">0</cx:pt>
          <cx:pt idx="356031">111</cx:pt>
          <cx:pt idx="356032">1</cx:pt>
          <cx:pt idx="356033">498</cx:pt>
          <cx:pt idx="356034">0</cx:pt>
          <cx:pt idx="356035">55</cx:pt>
          <cx:pt idx="356036">3</cx:pt>
          <cx:pt idx="356037">419</cx:pt>
          <cx:pt idx="356038">0</cx:pt>
          <cx:pt idx="356039">14</cx:pt>
          <cx:pt idx="356040">8</cx:pt>
          <cx:pt idx="356041">24</cx:pt>
          <cx:pt idx="356042">2</cx:pt>
          <cx:pt idx="356043">2</cx:pt>
          <cx:pt idx="356044">8</cx:pt>
          <cx:pt idx="356045">5</cx:pt>
          <cx:pt idx="356046">42</cx:pt>
          <cx:pt idx="356047">77</cx:pt>
          <cx:pt idx="356048">0</cx:pt>
          <cx:pt idx="356049">38</cx:pt>
          <cx:pt idx="356050">2</cx:pt>
          <cx:pt idx="356051">0</cx:pt>
          <cx:pt idx="356052">0</cx:pt>
          <cx:pt idx="356053">45</cx:pt>
          <cx:pt idx="356054">112</cx:pt>
          <cx:pt idx="356055">0</cx:pt>
          <cx:pt idx="356056">55</cx:pt>
          <cx:pt idx="356057">78</cx:pt>
          <cx:pt idx="356058">0</cx:pt>
          <cx:pt idx="356059">10</cx:pt>
          <cx:pt idx="356060">1</cx:pt>
          <cx:pt idx="356061">28</cx:pt>
          <cx:pt idx="356062">0</cx:pt>
          <cx:pt idx="356063">157</cx:pt>
          <cx:pt idx="356064">13</cx:pt>
          <cx:pt idx="356065">141</cx:pt>
          <cx:pt idx="356066">28</cx:pt>
          <cx:pt idx="356067">83</cx:pt>
          <cx:pt idx="356068">1</cx:pt>
          <cx:pt idx="356069">0</cx:pt>
          <cx:pt idx="356070">33</cx:pt>
          <cx:pt idx="356071">27</cx:pt>
          <cx:pt idx="356072">35</cx:pt>
          <cx:pt idx="356073">3</cx:pt>
          <cx:pt idx="356074">70</cx:pt>
          <cx:pt idx="356075">28</cx:pt>
          <cx:pt idx="356076">4</cx:pt>
          <cx:pt idx="356077">46</cx:pt>
          <cx:pt idx="356078">3</cx:pt>
          <cx:pt idx="356079">17</cx:pt>
          <cx:pt idx="356080">0</cx:pt>
          <cx:pt idx="356081">5</cx:pt>
          <cx:pt idx="356082">29</cx:pt>
          <cx:pt idx="356083">20</cx:pt>
          <cx:pt idx="356084">32</cx:pt>
          <cx:pt idx="356085">91</cx:pt>
          <cx:pt idx="356086">63</cx:pt>
          <cx:pt idx="356087">14</cx:pt>
          <cx:pt idx="356088">0</cx:pt>
          <cx:pt idx="356089">62</cx:pt>
          <cx:pt idx="356090">0</cx:pt>
          <cx:pt idx="356091">3</cx:pt>
          <cx:pt idx="356092">26</cx:pt>
          <cx:pt idx="356093">2</cx:pt>
          <cx:pt idx="356094">26</cx:pt>
          <cx:pt idx="356095">25</cx:pt>
          <cx:pt idx="356096">39</cx:pt>
          <cx:pt idx="356097">36</cx:pt>
          <cx:pt idx="356098">18</cx:pt>
          <cx:pt idx="356099">0</cx:pt>
          <cx:pt idx="356100">55</cx:pt>
          <cx:pt idx="356101">76</cx:pt>
          <cx:pt idx="356102">270</cx:pt>
          <cx:pt idx="356103">123</cx:pt>
          <cx:pt idx="356104">6</cx:pt>
          <cx:pt idx="356105">54</cx:pt>
          <cx:pt idx="356106">4</cx:pt>
          <cx:pt idx="356107">0</cx:pt>
          <cx:pt idx="356108">0</cx:pt>
          <cx:pt idx="356109">0</cx:pt>
          <cx:pt idx="356110">0</cx:pt>
          <cx:pt idx="356111">7</cx:pt>
          <cx:pt idx="356112">0</cx:pt>
          <cx:pt idx="356113">4</cx:pt>
          <cx:pt idx="356114">1</cx:pt>
          <cx:pt idx="356115">0</cx:pt>
          <cx:pt idx="356116">15</cx:pt>
          <cx:pt idx="356117">0</cx:pt>
          <cx:pt idx="356118">29</cx:pt>
          <cx:pt idx="356119">4</cx:pt>
          <cx:pt idx="356120">2</cx:pt>
          <cx:pt idx="356121">0</cx:pt>
          <cx:pt idx="356122">1</cx:pt>
          <cx:pt idx="356123">6</cx:pt>
          <cx:pt idx="356124">3</cx:pt>
          <cx:pt idx="356125">0</cx:pt>
          <cx:pt idx="356126">0</cx:pt>
          <cx:pt idx="356127">0</cx:pt>
          <cx:pt idx="356128">0</cx:pt>
          <cx:pt idx="356129">191</cx:pt>
          <cx:pt idx="356130">88</cx:pt>
          <cx:pt idx="356131">40</cx:pt>
          <cx:pt idx="356132">28</cx:pt>
          <cx:pt idx="356133">91</cx:pt>
          <cx:pt idx="356134">110</cx:pt>
          <cx:pt idx="356135">3</cx:pt>
          <cx:pt idx="356136">2</cx:pt>
          <cx:pt idx="356137">7</cx:pt>
          <cx:pt idx="356138">135</cx:pt>
          <cx:pt idx="356139">102</cx:pt>
          <cx:pt idx="356140">135</cx:pt>
          <cx:pt idx="356141">85</cx:pt>
          <cx:pt idx="356142">0</cx:pt>
          <cx:pt idx="356143">0</cx:pt>
          <cx:pt idx="356144">1</cx:pt>
          <cx:pt idx="356145">2</cx:pt>
          <cx:pt idx="356146">140</cx:pt>
          <cx:pt idx="356147">1</cx:pt>
          <cx:pt idx="356148">4</cx:pt>
          <cx:pt idx="356149">6</cx:pt>
          <cx:pt idx="356150">178</cx:pt>
          <cx:pt idx="356151">65</cx:pt>
          <cx:pt idx="356152">3</cx:pt>
          <cx:pt idx="356153">8</cx:pt>
          <cx:pt idx="356154">15</cx:pt>
          <cx:pt idx="356155">0</cx:pt>
          <cx:pt idx="356156">29</cx:pt>
          <cx:pt idx="356157">0</cx:pt>
          <cx:pt idx="356158">82</cx:pt>
          <cx:pt idx="356159">14</cx:pt>
          <cx:pt idx="356160">0</cx:pt>
          <cx:pt idx="356161">1</cx:pt>
          <cx:pt idx="356162">5</cx:pt>
          <cx:pt idx="356163">0</cx:pt>
          <cx:pt idx="356164">1</cx:pt>
          <cx:pt idx="356165">1</cx:pt>
          <cx:pt idx="356166">433</cx:pt>
          <cx:pt idx="356167">100</cx:pt>
          <cx:pt idx="356168">8</cx:pt>
          <cx:pt idx="356169">0</cx:pt>
          <cx:pt idx="356170">0</cx:pt>
          <cx:pt idx="356171">13</cx:pt>
          <cx:pt idx="356172">0</cx:pt>
          <cx:pt idx="356173">52</cx:pt>
          <cx:pt idx="356174">0</cx:pt>
          <cx:pt idx="356175">13</cx:pt>
          <cx:pt idx="356176">4</cx:pt>
          <cx:pt idx="356177">206</cx:pt>
          <cx:pt idx="356178">47</cx:pt>
          <cx:pt idx="356179">2</cx:pt>
          <cx:pt idx="356180">3</cx:pt>
          <cx:pt idx="356181">0</cx:pt>
          <cx:pt idx="356182">0</cx:pt>
          <cx:pt idx="356183">0</cx:pt>
          <cx:pt idx="356184">0</cx:pt>
          <cx:pt idx="356185">0</cx:pt>
          <cx:pt idx="356186">4</cx:pt>
          <cx:pt idx="356187">9</cx:pt>
          <cx:pt idx="356188">4</cx:pt>
          <cx:pt idx="356189">0</cx:pt>
          <cx:pt idx="356190">396</cx:pt>
          <cx:pt idx="356191">2</cx:pt>
          <cx:pt idx="356192">72</cx:pt>
          <cx:pt idx="356193">433</cx:pt>
          <cx:pt idx="356194">72</cx:pt>
          <cx:pt idx="356195">4</cx:pt>
          <cx:pt idx="356196">0</cx:pt>
          <cx:pt idx="356197">2</cx:pt>
          <cx:pt idx="356198">61</cx:pt>
          <cx:pt idx="356199">4</cx:pt>
          <cx:pt idx="356200">1</cx:pt>
          <cx:pt idx="356201">16</cx:pt>
          <cx:pt idx="356202">1</cx:pt>
          <cx:pt idx="356203">24</cx:pt>
          <cx:pt idx="356204">0</cx:pt>
          <cx:pt idx="356205">154</cx:pt>
          <cx:pt idx="356206">0</cx:pt>
          <cx:pt idx="356207">18</cx:pt>
          <cx:pt idx="356208">1</cx:pt>
          <cx:pt idx="356209">82</cx:pt>
          <cx:pt idx="356210">63</cx:pt>
          <cx:pt idx="356211">34</cx:pt>
          <cx:pt idx="356212">0</cx:pt>
          <cx:pt idx="356213">20</cx:pt>
          <cx:pt idx="356214">7</cx:pt>
          <cx:pt idx="356215">6</cx:pt>
          <cx:pt idx="356216">91</cx:pt>
          <cx:pt idx="356217">33</cx:pt>
          <cx:pt idx="356218">1</cx:pt>
          <cx:pt idx="356219">6</cx:pt>
          <cx:pt idx="356220">2</cx:pt>
          <cx:pt idx="356221">190</cx:pt>
          <cx:pt idx="356222">7</cx:pt>
          <cx:pt idx="356223">286</cx:pt>
          <cx:pt idx="356224">4</cx:pt>
          <cx:pt idx="356225">68</cx:pt>
          <cx:pt idx="356226">6</cx:pt>
          <cx:pt idx="356227">5</cx:pt>
          <cx:pt idx="356228">3</cx:pt>
          <cx:pt idx="356229">70</cx:pt>
          <cx:pt idx="356230">0</cx:pt>
          <cx:pt idx="356231">7</cx:pt>
          <cx:pt idx="356232">7</cx:pt>
          <cx:pt idx="356233">1</cx:pt>
          <cx:pt idx="356234">41</cx:pt>
          <cx:pt idx="356235">1</cx:pt>
          <cx:pt idx="356236">20</cx:pt>
          <cx:pt idx="356237">91</cx:pt>
          <cx:pt idx="356238">84</cx:pt>
          <cx:pt idx="356239">0</cx:pt>
          <cx:pt idx="356240">0</cx:pt>
          <cx:pt idx="356241">21</cx:pt>
          <cx:pt idx="356242">25</cx:pt>
          <cx:pt idx="356243">22</cx:pt>
          <cx:pt idx="356244">28</cx:pt>
          <cx:pt idx="356245">16</cx:pt>
          <cx:pt idx="356246">5</cx:pt>
          <cx:pt idx="356247">22</cx:pt>
          <cx:pt idx="356248">1</cx:pt>
          <cx:pt idx="356249">57</cx:pt>
          <cx:pt idx="356250">29</cx:pt>
          <cx:pt idx="356251">99</cx:pt>
          <cx:pt idx="356252">27</cx:pt>
          <cx:pt idx="356253">20</cx:pt>
          <cx:pt idx="356254">7</cx:pt>
          <cx:pt idx="356255">18</cx:pt>
          <cx:pt idx="356256">0</cx:pt>
          <cx:pt idx="356257">9</cx:pt>
          <cx:pt idx="356258">3</cx:pt>
          <cx:pt idx="356259">2</cx:pt>
          <cx:pt idx="356260">1</cx:pt>
          <cx:pt idx="356261">0</cx:pt>
          <cx:pt idx="356262">0</cx:pt>
          <cx:pt idx="356263">3</cx:pt>
          <cx:pt idx="356264">5</cx:pt>
          <cx:pt idx="356265">0</cx:pt>
          <cx:pt idx="356266">8</cx:pt>
          <cx:pt idx="356267">0</cx:pt>
          <cx:pt idx="356268">0</cx:pt>
          <cx:pt idx="356269">0</cx:pt>
          <cx:pt idx="356270">0</cx:pt>
          <cx:pt idx="356271">25</cx:pt>
          <cx:pt idx="356272">0</cx:pt>
          <cx:pt idx="356273">9</cx:pt>
          <cx:pt idx="356274">124</cx:pt>
          <cx:pt idx="356275">13</cx:pt>
          <cx:pt idx="356276">21</cx:pt>
          <cx:pt idx="356277">21</cx:pt>
          <cx:pt idx="356278">3</cx:pt>
          <cx:pt idx="356279">1</cx:pt>
          <cx:pt idx="356280">0</cx:pt>
          <cx:pt idx="356281">5</cx:pt>
          <cx:pt idx="356282">3</cx:pt>
          <cx:pt idx="356283">1</cx:pt>
          <cx:pt idx="356284">1</cx:pt>
          <cx:pt idx="356285">3</cx:pt>
          <cx:pt idx="356286">0</cx:pt>
          <cx:pt idx="356287">0</cx:pt>
          <cx:pt idx="356288">1</cx:pt>
          <cx:pt idx="356289">0</cx:pt>
          <cx:pt idx="356290">1</cx:pt>
          <cx:pt idx="356291">0</cx:pt>
          <cx:pt idx="356292">0</cx:pt>
          <cx:pt idx="356293">0</cx:pt>
          <cx:pt idx="356294">0</cx:pt>
          <cx:pt idx="356295">2</cx:pt>
          <cx:pt idx="356296">45</cx:pt>
          <cx:pt idx="356297">23</cx:pt>
          <cx:pt idx="356298">0</cx:pt>
          <cx:pt idx="356299">14</cx:pt>
          <cx:pt idx="356300">2</cx:pt>
          <cx:pt idx="356301">0</cx:pt>
          <cx:pt idx="356302">75</cx:pt>
          <cx:pt idx="356303">0</cx:pt>
          <cx:pt idx="356304">17</cx:pt>
          <cx:pt idx="356305">139</cx:pt>
          <cx:pt idx="356306">1</cx:pt>
          <cx:pt idx="356307">3</cx:pt>
          <cx:pt idx="356308">1</cx:pt>
          <cx:pt idx="356309">10</cx:pt>
          <cx:pt idx="356310">0</cx:pt>
          <cx:pt idx="356311">0</cx:pt>
          <cx:pt idx="356312">24</cx:pt>
          <cx:pt idx="356313">2</cx:pt>
          <cx:pt idx="356314">13</cx:pt>
          <cx:pt idx="356315">13</cx:pt>
          <cx:pt idx="356316">30</cx:pt>
          <cx:pt idx="356317">125</cx:pt>
          <cx:pt idx="356318">189</cx:pt>
          <cx:pt idx="356319">1</cx:pt>
          <cx:pt idx="356320">0</cx:pt>
          <cx:pt idx="356321">0</cx:pt>
          <cx:pt idx="356322">71</cx:pt>
          <cx:pt idx="356323">5</cx:pt>
          <cx:pt idx="356324">1</cx:pt>
          <cx:pt idx="356325">0</cx:pt>
          <cx:pt idx="356326">28</cx:pt>
          <cx:pt idx="356327">2</cx:pt>
          <cx:pt idx="356328">54</cx:pt>
          <cx:pt idx="356329">0</cx:pt>
          <cx:pt idx="356330">7</cx:pt>
          <cx:pt idx="356331">33</cx:pt>
          <cx:pt idx="356332">6</cx:pt>
          <cx:pt idx="356333">3</cx:pt>
          <cx:pt idx="356334">4</cx:pt>
          <cx:pt idx="356335">0</cx:pt>
          <cx:pt idx="356336">0</cx:pt>
          <cx:pt idx="356337">295</cx:pt>
          <cx:pt idx="356338">30</cx:pt>
          <cx:pt idx="356339">3</cx:pt>
          <cx:pt idx="356340">0</cx:pt>
          <cx:pt idx="356341">0</cx:pt>
          <cx:pt idx="356342">0</cx:pt>
          <cx:pt idx="356343">0</cx:pt>
          <cx:pt idx="356344">83</cx:pt>
          <cx:pt idx="356345">0</cx:pt>
          <cx:pt idx="356346">0</cx:pt>
          <cx:pt idx="356347">17</cx:pt>
          <cx:pt idx="356348">78</cx:pt>
          <cx:pt idx="356349">3</cx:pt>
          <cx:pt idx="356350">245</cx:pt>
          <cx:pt idx="356351">1</cx:pt>
          <cx:pt idx="356352">0</cx:pt>
          <cx:pt idx="356353">2</cx:pt>
          <cx:pt idx="356354">15</cx:pt>
          <cx:pt idx="356355">0</cx:pt>
          <cx:pt idx="356356">2</cx:pt>
          <cx:pt idx="356357">1</cx:pt>
          <cx:pt idx="356358">6</cx:pt>
          <cx:pt idx="356359">3</cx:pt>
          <cx:pt idx="356360">63</cx:pt>
          <cx:pt idx="356361">48</cx:pt>
          <cx:pt idx="356362">223</cx:pt>
          <cx:pt idx="356363">67</cx:pt>
          <cx:pt idx="356364">20</cx:pt>
          <cx:pt idx="356365">4</cx:pt>
          <cx:pt idx="356366">1</cx:pt>
          <cx:pt idx="356367">0</cx:pt>
          <cx:pt idx="356368">6</cx:pt>
          <cx:pt idx="356369">0</cx:pt>
          <cx:pt idx="356370">0</cx:pt>
          <cx:pt idx="356371">0</cx:pt>
          <cx:pt idx="356372">63</cx:pt>
          <cx:pt idx="356373">254</cx:pt>
          <cx:pt idx="356374">2</cx:pt>
          <cx:pt idx="356375">3</cx:pt>
          <cx:pt idx="356376">7</cx:pt>
          <cx:pt idx="356377">13</cx:pt>
          <cx:pt idx="356378">262</cx:pt>
          <cx:pt idx="356379">21</cx:pt>
          <cx:pt idx="356380">313</cx:pt>
          <cx:pt idx="356381">17</cx:pt>
          <cx:pt idx="356382">0</cx:pt>
          <cx:pt idx="356383">0</cx:pt>
          <cx:pt idx="356384">2</cx:pt>
          <cx:pt idx="356385">154</cx:pt>
          <cx:pt idx="356386">0</cx:pt>
          <cx:pt idx="356387">0</cx:pt>
          <cx:pt idx="356388">0</cx:pt>
          <cx:pt idx="356389">9</cx:pt>
          <cx:pt idx="356390">15</cx:pt>
          <cx:pt idx="356391">0</cx:pt>
          <cx:pt idx="356392">0</cx:pt>
          <cx:pt idx="356393">0</cx:pt>
          <cx:pt idx="356394">12</cx:pt>
          <cx:pt idx="356395">0</cx:pt>
          <cx:pt idx="356396">49</cx:pt>
          <cx:pt idx="356397">415</cx:pt>
          <cx:pt idx="356398">1</cx:pt>
          <cx:pt idx="356399">40</cx:pt>
          <cx:pt idx="356400">7</cx:pt>
          <cx:pt idx="356401">0</cx:pt>
          <cx:pt idx="356402">0</cx:pt>
          <cx:pt idx="356403">15</cx:pt>
          <cx:pt idx="356404">466</cx:pt>
          <cx:pt idx="356405">4</cx:pt>
          <cx:pt idx="356406">38</cx:pt>
          <cx:pt idx="356407">201</cx:pt>
          <cx:pt idx="356408">0</cx:pt>
          <cx:pt idx="356409">0</cx:pt>
          <cx:pt idx="356410">0</cx:pt>
          <cx:pt idx="356411">0</cx:pt>
          <cx:pt idx="356412">1</cx:pt>
          <cx:pt idx="356413">48</cx:pt>
          <cx:pt idx="356414">1</cx:pt>
          <cx:pt idx="356415">32</cx:pt>
          <cx:pt idx="356416">0</cx:pt>
          <cx:pt idx="356417">14</cx:pt>
          <cx:pt idx="356418">1</cx:pt>
          <cx:pt idx="356419">5</cx:pt>
          <cx:pt idx="356420">8</cx:pt>
          <cx:pt idx="356421">0</cx:pt>
          <cx:pt idx="356422">7</cx:pt>
          <cx:pt idx="356423">1</cx:pt>
          <cx:pt idx="356424">29</cx:pt>
          <cx:pt idx="356425">6</cx:pt>
          <cx:pt idx="356426">3</cx:pt>
          <cx:pt idx="356427">28</cx:pt>
          <cx:pt idx="356428">9</cx:pt>
          <cx:pt idx="356429">1</cx:pt>
          <cx:pt idx="356430">3</cx:pt>
          <cx:pt idx="356431">7</cx:pt>
          <cx:pt idx="356432">0</cx:pt>
          <cx:pt idx="356433">1</cx:pt>
          <cx:pt idx="356434">0</cx:pt>
          <cx:pt idx="356435">12</cx:pt>
          <cx:pt idx="356436">1</cx:pt>
          <cx:pt idx="356437">0</cx:pt>
          <cx:pt idx="356438">6</cx:pt>
          <cx:pt idx="356439">0</cx:pt>
          <cx:pt idx="356440">38</cx:pt>
          <cx:pt idx="356441">28</cx:pt>
          <cx:pt idx="356442">315</cx:pt>
          <cx:pt idx="356443">27</cx:pt>
          <cx:pt idx="356444">4</cx:pt>
          <cx:pt idx="356445">1</cx:pt>
          <cx:pt idx="356446">0</cx:pt>
          <cx:pt idx="356447">1</cx:pt>
          <cx:pt idx="356448">0</cx:pt>
          <cx:pt idx="356449">0</cx:pt>
          <cx:pt idx="356450">150</cx:pt>
          <cx:pt idx="356451">21</cx:pt>
          <cx:pt idx="356452">0</cx:pt>
          <cx:pt idx="356453">0</cx:pt>
          <cx:pt idx="356454">6</cx:pt>
          <cx:pt idx="356455">10</cx:pt>
          <cx:pt idx="356456">0</cx:pt>
          <cx:pt idx="356457">380</cx:pt>
          <cx:pt idx="356458">23</cx:pt>
          <cx:pt idx="356459">143</cx:pt>
          <cx:pt idx="356460">616</cx:pt>
          <cx:pt idx="356461">21</cx:pt>
          <cx:pt idx="356462">120</cx:pt>
          <cx:pt idx="356463">37</cx:pt>
          <cx:pt idx="356464">47</cx:pt>
          <cx:pt idx="356465">0</cx:pt>
          <cx:pt idx="356466">1</cx:pt>
          <cx:pt idx="356467">43</cx:pt>
          <cx:pt idx="356468">100</cx:pt>
          <cx:pt idx="356469">0</cx:pt>
          <cx:pt idx="356470">0</cx:pt>
          <cx:pt idx="356471">0</cx:pt>
          <cx:pt idx="356472">7</cx:pt>
          <cx:pt idx="356473">0</cx:pt>
          <cx:pt idx="356474">4</cx:pt>
          <cx:pt idx="356475">0</cx:pt>
          <cx:pt idx="356476">6</cx:pt>
          <cx:pt idx="356477">52</cx:pt>
          <cx:pt idx="356478">86</cx:pt>
          <cx:pt idx="356479">7</cx:pt>
          <cx:pt idx="356480">21</cx:pt>
          <cx:pt idx="356481">22</cx:pt>
          <cx:pt idx="356482">2</cx:pt>
          <cx:pt idx="356483">89</cx:pt>
          <cx:pt idx="356484">318</cx:pt>
          <cx:pt idx="356485">14</cx:pt>
          <cx:pt idx="356486">1</cx:pt>
          <cx:pt idx="356487">795</cx:pt>
          <cx:pt idx="356488">7</cx:pt>
          <cx:pt idx="356489">720</cx:pt>
          <cx:pt idx="356490">0</cx:pt>
          <cx:pt idx="356491">361</cx:pt>
          <cx:pt idx="356492">299</cx:pt>
          <cx:pt idx="356493">64</cx:pt>
          <cx:pt idx="356494">27</cx:pt>
          <cx:pt idx="356495">113</cx:pt>
          <cx:pt idx="356496">20</cx:pt>
          <cx:pt idx="356497">13</cx:pt>
          <cx:pt idx="356498">28</cx:pt>
          <cx:pt idx="356499">0</cx:pt>
          <cx:pt idx="356500">15</cx:pt>
          <cx:pt idx="356501">0</cx:pt>
          <cx:pt idx="356502">0</cx:pt>
          <cx:pt idx="356503">0</cx:pt>
          <cx:pt idx="356504">148</cx:pt>
          <cx:pt idx="356505">2</cx:pt>
          <cx:pt idx="356506">1</cx:pt>
          <cx:pt idx="356507">68</cx:pt>
          <cx:pt idx="356508">23</cx:pt>
          <cx:pt idx="356509">0</cx:pt>
          <cx:pt idx="356510">0</cx:pt>
          <cx:pt idx="356511">0</cx:pt>
          <cx:pt idx="356512">2</cx:pt>
          <cx:pt idx="356513">9</cx:pt>
          <cx:pt idx="356514">137</cx:pt>
          <cx:pt idx="356515">11</cx:pt>
          <cx:pt idx="356516">211</cx:pt>
          <cx:pt idx="356517">90</cx:pt>
          <cx:pt idx="356518">22</cx:pt>
          <cx:pt idx="356519">2</cx:pt>
          <cx:pt idx="356520">0</cx:pt>
          <cx:pt idx="356521">0</cx:pt>
          <cx:pt idx="356522">1</cx:pt>
          <cx:pt idx="356523">27</cx:pt>
          <cx:pt idx="356524">5</cx:pt>
          <cx:pt idx="356525">5</cx:pt>
          <cx:pt idx="356526">3</cx:pt>
          <cx:pt idx="356527">0</cx:pt>
          <cx:pt idx="356528">16</cx:pt>
          <cx:pt idx="356529">0</cx:pt>
          <cx:pt idx="356530">0</cx:pt>
          <cx:pt idx="356531">46</cx:pt>
          <cx:pt idx="356532">32</cx:pt>
          <cx:pt idx="356533">10</cx:pt>
          <cx:pt idx="356534">125</cx:pt>
          <cx:pt idx="356535">29</cx:pt>
          <cx:pt idx="356536">28</cx:pt>
          <cx:pt idx="356537">7</cx:pt>
          <cx:pt idx="356538">38</cx:pt>
          <cx:pt idx="356539">12</cx:pt>
          <cx:pt idx="356540">73</cx:pt>
          <cx:pt idx="356541">298</cx:pt>
          <cx:pt idx="356542">180</cx:pt>
          <cx:pt idx="356543">3</cx:pt>
          <cx:pt idx="356544">0</cx:pt>
          <cx:pt idx="356545">1</cx:pt>
          <cx:pt idx="356546">1</cx:pt>
          <cx:pt idx="356547">53</cx:pt>
          <cx:pt idx="356548">1</cx:pt>
          <cx:pt idx="356549">0</cx:pt>
          <cx:pt idx="356550">20</cx:pt>
          <cx:pt idx="356551">0</cx:pt>
          <cx:pt idx="356552">1</cx:pt>
          <cx:pt idx="356553">18</cx:pt>
          <cx:pt idx="356554">42</cx:pt>
          <cx:pt idx="356555">0</cx:pt>
          <cx:pt idx="356556">325</cx:pt>
          <cx:pt idx="356557">25</cx:pt>
          <cx:pt idx="356558">10</cx:pt>
          <cx:pt idx="356559">107</cx:pt>
          <cx:pt idx="356560">21</cx:pt>
          <cx:pt idx="356561">3</cx:pt>
          <cx:pt idx="356562">7</cx:pt>
          <cx:pt idx="356563">198</cx:pt>
          <cx:pt idx="356564">28</cx:pt>
          <cx:pt idx="356565">129</cx:pt>
          <cx:pt idx="356566">1</cx:pt>
          <cx:pt idx="356567">79</cx:pt>
          <cx:pt idx="356568">6</cx:pt>
          <cx:pt idx="356569">0</cx:pt>
          <cx:pt idx="356570">51</cx:pt>
          <cx:pt idx="356571">41</cx:pt>
          <cx:pt idx="356572">0</cx:pt>
          <cx:pt idx="356573">0</cx:pt>
          <cx:pt idx="356574">1</cx:pt>
          <cx:pt idx="356575">0</cx:pt>
          <cx:pt idx="356576">8</cx:pt>
          <cx:pt idx="356577">34</cx:pt>
          <cx:pt idx="356578">52</cx:pt>
          <cx:pt idx="356579">0</cx:pt>
          <cx:pt idx="356580">7</cx:pt>
          <cx:pt idx="356581">0</cx:pt>
          <cx:pt idx="356582">2</cx:pt>
          <cx:pt idx="356583">0</cx:pt>
          <cx:pt idx="356584">98</cx:pt>
          <cx:pt idx="356585">12</cx:pt>
          <cx:pt idx="356586">10</cx:pt>
          <cx:pt idx="356587">21</cx:pt>
          <cx:pt idx="356588">0</cx:pt>
          <cx:pt idx="356589">11</cx:pt>
          <cx:pt idx="356590">1</cx:pt>
          <cx:pt idx="356591">30</cx:pt>
          <cx:pt idx="356592">71</cx:pt>
          <cx:pt idx="356593">116</cx:pt>
          <cx:pt idx="356594">118</cx:pt>
          <cx:pt idx="356595">61</cx:pt>
          <cx:pt idx="356596">0</cx:pt>
          <cx:pt idx="356597">3</cx:pt>
          <cx:pt idx="356598">74</cx:pt>
          <cx:pt idx="356599">2</cx:pt>
          <cx:pt idx="356600">6</cx:pt>
          <cx:pt idx="356601">18</cx:pt>
          <cx:pt idx="356602">76</cx:pt>
          <cx:pt idx="356603">42</cx:pt>
          <cx:pt idx="356604">7</cx:pt>
          <cx:pt idx="356605">112</cx:pt>
          <cx:pt idx="356606">0</cx:pt>
          <cx:pt idx="356607">0</cx:pt>
          <cx:pt idx="356608">6</cx:pt>
          <cx:pt idx="356609">1</cx:pt>
          <cx:pt idx="356610">0</cx:pt>
          <cx:pt idx="356611">0</cx:pt>
          <cx:pt idx="356612">0</cx:pt>
          <cx:pt idx="356613">1</cx:pt>
          <cx:pt idx="356614">0</cx:pt>
          <cx:pt idx="356615">0</cx:pt>
          <cx:pt idx="356616">0</cx:pt>
          <cx:pt idx="356617">0</cx:pt>
          <cx:pt idx="356618">4</cx:pt>
          <cx:pt idx="356619">0</cx:pt>
          <cx:pt idx="356620">64</cx:pt>
          <cx:pt idx="356621">107</cx:pt>
          <cx:pt idx="356622">1</cx:pt>
          <cx:pt idx="356623">42</cx:pt>
          <cx:pt idx="356624">10</cx:pt>
          <cx:pt idx="356625">0</cx:pt>
          <cx:pt idx="356626">58</cx:pt>
          <cx:pt idx="356627">0</cx:pt>
          <cx:pt idx="356628">0</cx:pt>
          <cx:pt idx="356629">45</cx:pt>
          <cx:pt idx="356630">7</cx:pt>
          <cx:pt idx="356631">53</cx:pt>
          <cx:pt idx="356632">1</cx:pt>
          <cx:pt idx="356633">0</cx:pt>
          <cx:pt idx="356634">44</cx:pt>
          <cx:pt idx="356635">1</cx:pt>
          <cx:pt idx="356636">3</cx:pt>
          <cx:pt idx="356637">97</cx:pt>
          <cx:pt idx="356638">35</cx:pt>
          <cx:pt idx="356639">9</cx:pt>
          <cx:pt idx="356640">0</cx:pt>
          <cx:pt idx="356641">302</cx:pt>
          <cx:pt idx="356642">20</cx:pt>
          <cx:pt idx="356643">13</cx:pt>
          <cx:pt idx="356644">151</cx:pt>
          <cx:pt idx="356645">0</cx:pt>
          <cx:pt idx="356646">78</cx:pt>
          <cx:pt idx="356647">0</cx:pt>
          <cx:pt idx="356648">0</cx:pt>
          <cx:pt idx="356649">0</cx:pt>
          <cx:pt idx="356650">1</cx:pt>
          <cx:pt idx="356651">7</cx:pt>
          <cx:pt idx="356652">6</cx:pt>
          <cx:pt idx="356653">6</cx:pt>
          <cx:pt idx="356654">10</cx:pt>
          <cx:pt idx="356655">0</cx:pt>
          <cx:pt idx="356656">0</cx:pt>
          <cx:pt idx="356657">0</cx:pt>
          <cx:pt idx="356658">0</cx:pt>
          <cx:pt idx="356659">0</cx:pt>
          <cx:pt idx="356660">0</cx:pt>
          <cx:pt idx="356661">0</cx:pt>
          <cx:pt idx="356662">0</cx:pt>
          <cx:pt idx="356663">0</cx:pt>
          <cx:pt idx="356664">0</cx:pt>
          <cx:pt idx="356665">0</cx:pt>
          <cx:pt idx="356666">5</cx:pt>
          <cx:pt idx="356667">4</cx:pt>
          <cx:pt idx="356668">34</cx:pt>
          <cx:pt idx="356669">7</cx:pt>
          <cx:pt idx="356670">35</cx:pt>
          <cx:pt idx="356671">154</cx:pt>
          <cx:pt idx="356672">93</cx:pt>
          <cx:pt idx="356673">128</cx:pt>
          <cx:pt idx="356674">7</cx:pt>
          <cx:pt idx="356675">0</cx:pt>
          <cx:pt idx="356676">1</cx:pt>
          <cx:pt idx="356677">0</cx:pt>
          <cx:pt idx="356678">12</cx:pt>
          <cx:pt idx="356679">0</cx:pt>
          <cx:pt idx="356680">358</cx:pt>
          <cx:pt idx="356681">0</cx:pt>
          <cx:pt idx="356682">127</cx:pt>
          <cx:pt idx="356683">110</cx:pt>
          <cx:pt idx="356684">0</cx:pt>
          <cx:pt idx="356685">2</cx:pt>
          <cx:pt idx="356686">1</cx:pt>
          <cx:pt idx="356687">1</cx:pt>
          <cx:pt idx="356688">61</cx:pt>
          <cx:pt idx="356689">17</cx:pt>
          <cx:pt idx="356690">36</cx:pt>
          <cx:pt idx="356691">25</cx:pt>
          <cx:pt idx="356692">6</cx:pt>
          <cx:pt idx="356693">0</cx:pt>
          <cx:pt idx="356694">1</cx:pt>
          <cx:pt idx="356695">1</cx:pt>
          <cx:pt idx="356696">23</cx:pt>
          <cx:pt idx="356697">0</cx:pt>
          <cx:pt idx="356698">0</cx:pt>
          <cx:pt idx="356699">0</cx:pt>
          <cx:pt idx="356700">0</cx:pt>
          <cx:pt idx="356701">29</cx:pt>
          <cx:pt idx="356702">14</cx:pt>
          <cx:pt idx="356703">40</cx:pt>
          <cx:pt idx="356704">111</cx:pt>
          <cx:pt idx="356705">0</cx:pt>
          <cx:pt idx="356706">32</cx:pt>
          <cx:pt idx="356707">0</cx:pt>
          <cx:pt idx="356708">0</cx:pt>
          <cx:pt idx="356709">0</cx:pt>
          <cx:pt idx="356710">0</cx:pt>
          <cx:pt idx="356711">6</cx:pt>
          <cx:pt idx="356712">117</cx:pt>
          <cx:pt idx="356713">35</cx:pt>
          <cx:pt idx="356714">0</cx:pt>
          <cx:pt idx="356715">0</cx:pt>
          <cx:pt idx="356716">1</cx:pt>
          <cx:pt idx="356717">22</cx:pt>
          <cx:pt idx="356718">0</cx:pt>
          <cx:pt idx="356719">112</cx:pt>
          <cx:pt idx="356720">343</cx:pt>
          <cx:pt idx="356721">15</cx:pt>
          <cx:pt idx="356722">84</cx:pt>
          <cx:pt idx="356723">21</cx:pt>
          <cx:pt idx="356724">496</cx:pt>
          <cx:pt idx="356725">92</cx:pt>
          <cx:pt idx="356726">1</cx:pt>
          <cx:pt idx="356727">0</cx:pt>
          <cx:pt idx="356728">77</cx:pt>
          <cx:pt idx="356729">3</cx:pt>
          <cx:pt idx="356730">3</cx:pt>
          <cx:pt idx="356731">120</cx:pt>
          <cx:pt idx="356732">0</cx:pt>
          <cx:pt idx="356733">4</cx:pt>
          <cx:pt idx="356734">44</cx:pt>
          <cx:pt idx="356735">0</cx:pt>
          <cx:pt idx="356736">0</cx:pt>
          <cx:pt idx="356737">0</cx:pt>
          <cx:pt idx="356738">0</cx:pt>
          <cx:pt idx="356739">0</cx:pt>
          <cx:pt idx="356740">0</cx:pt>
          <cx:pt idx="356741">8</cx:pt>
          <cx:pt idx="356742">19</cx:pt>
          <cx:pt idx="356743">1324</cx:pt>
          <cx:pt idx="356744">0</cx:pt>
          <cx:pt idx="356745">2</cx:pt>
          <cx:pt idx="356746">0</cx:pt>
          <cx:pt idx="356747">22</cx:pt>
          <cx:pt idx="356748">22</cx:pt>
          <cx:pt idx="356749">121</cx:pt>
          <cx:pt idx="356750">30</cx:pt>
          <cx:pt idx="356751">28</cx:pt>
          <cx:pt idx="356752">1</cx:pt>
          <cx:pt idx="356753">1</cx:pt>
          <cx:pt idx="356754">9</cx:pt>
          <cx:pt idx="356755">7</cx:pt>
          <cx:pt idx="356756">25</cx:pt>
          <cx:pt idx="356757">17</cx:pt>
          <cx:pt idx="356758">21</cx:pt>
          <cx:pt idx="356759">1</cx:pt>
          <cx:pt idx="356760">80</cx:pt>
          <cx:pt idx="356761">6</cx:pt>
          <cx:pt idx="356762">68</cx:pt>
          <cx:pt idx="356763">28</cx:pt>
          <cx:pt idx="356764">9</cx:pt>
          <cx:pt idx="356765">0</cx:pt>
          <cx:pt idx="356766">0</cx:pt>
          <cx:pt idx="356767">0</cx:pt>
          <cx:pt idx="356768">0</cx:pt>
          <cx:pt idx="356769">7</cx:pt>
          <cx:pt idx="356770">21</cx:pt>
          <cx:pt idx="356771">0</cx:pt>
          <cx:pt idx="356772">0</cx:pt>
          <cx:pt idx="356773">21</cx:pt>
          <cx:pt idx="356774">4</cx:pt>
          <cx:pt idx="356775">3</cx:pt>
          <cx:pt idx="356776">15</cx:pt>
          <cx:pt idx="356777">0</cx:pt>
          <cx:pt idx="356778">135</cx:pt>
          <cx:pt idx="356779">0</cx:pt>
          <cx:pt idx="356780">44</cx:pt>
          <cx:pt idx="356781">92</cx:pt>
          <cx:pt idx="356782">455</cx:pt>
          <cx:pt idx="356783">227</cx:pt>
          <cx:pt idx="356784">27</cx:pt>
          <cx:pt idx="356785">17</cx:pt>
          <cx:pt idx="356786">62</cx:pt>
          <cx:pt idx="356787">38</cx:pt>
          <cx:pt idx="356788">105</cx:pt>
          <cx:pt idx="356789">140</cx:pt>
          <cx:pt idx="356790">1</cx:pt>
          <cx:pt idx="356791">63</cx:pt>
          <cx:pt idx="356792">24</cx:pt>
          <cx:pt idx="356793">0</cx:pt>
          <cx:pt idx="356794">368</cx:pt>
          <cx:pt idx="356795">19</cx:pt>
          <cx:pt idx="356796">2</cx:pt>
          <cx:pt idx="356797">5</cx:pt>
          <cx:pt idx="356798">0</cx:pt>
          <cx:pt idx="356799">14</cx:pt>
          <cx:pt idx="356800">96</cx:pt>
          <cx:pt idx="356801">0</cx:pt>
          <cx:pt idx="356802">0</cx:pt>
          <cx:pt idx="356803">9</cx:pt>
          <cx:pt idx="356804">0</cx:pt>
          <cx:pt idx="356805">0</cx:pt>
          <cx:pt idx="356806">0</cx:pt>
          <cx:pt idx="356807">41</cx:pt>
          <cx:pt idx="356808">0</cx:pt>
          <cx:pt idx="356809">5</cx:pt>
          <cx:pt idx="356810">1</cx:pt>
          <cx:pt idx="356811">0</cx:pt>
          <cx:pt idx="356812">1</cx:pt>
          <cx:pt idx="356813">35</cx:pt>
          <cx:pt idx="356814">1</cx:pt>
          <cx:pt idx="356815">1</cx:pt>
          <cx:pt idx="356816">35</cx:pt>
          <cx:pt idx="356817">22</cx:pt>
          <cx:pt idx="356818">2</cx:pt>
          <cx:pt idx="356819">5</cx:pt>
          <cx:pt idx="356820">3</cx:pt>
          <cx:pt idx="356821">3</cx:pt>
          <cx:pt idx="356822">1</cx:pt>
          <cx:pt idx="356823">22</cx:pt>
          <cx:pt idx="356824">86</cx:pt>
          <cx:pt idx="356825">135</cx:pt>
          <cx:pt idx="356826">0</cx:pt>
          <cx:pt idx="356827">5</cx:pt>
          <cx:pt idx="356828">139</cx:pt>
          <cx:pt idx="356829">5</cx:pt>
          <cx:pt idx="356830">11</cx:pt>
          <cx:pt idx="356831">5</cx:pt>
          <cx:pt idx="356832">1</cx:pt>
          <cx:pt idx="356833">1</cx:pt>
          <cx:pt idx="356834">2</cx:pt>
          <cx:pt idx="356835">5</cx:pt>
          <cx:pt idx="356836">2</cx:pt>
          <cx:pt idx="356837">0</cx:pt>
          <cx:pt idx="356838">8</cx:pt>
          <cx:pt idx="356839">43</cx:pt>
          <cx:pt idx="356840">9</cx:pt>
          <cx:pt idx="356841">224</cx:pt>
          <cx:pt idx="356842">3</cx:pt>
          <cx:pt idx="356843">59</cx:pt>
          <cx:pt idx="356844">0</cx:pt>
          <cx:pt idx="356845">0</cx:pt>
          <cx:pt idx="356846">0</cx:pt>
          <cx:pt idx="356847">0</cx:pt>
          <cx:pt idx="356848">24</cx:pt>
          <cx:pt idx="356849">0</cx:pt>
          <cx:pt idx="356850">3</cx:pt>
          <cx:pt idx="356851">1</cx:pt>
          <cx:pt idx="356852">267</cx:pt>
          <cx:pt idx="356853">3</cx:pt>
          <cx:pt idx="356854">53</cx:pt>
          <cx:pt idx="356855">55</cx:pt>
          <cx:pt idx="356856">126</cx:pt>
          <cx:pt idx="356857">0</cx:pt>
          <cx:pt idx="356858">2</cx:pt>
          <cx:pt idx="356859">76</cx:pt>
          <cx:pt idx="356860">40</cx:pt>
          <cx:pt idx="356861">53</cx:pt>
          <cx:pt idx="356862">22</cx:pt>
          <cx:pt idx="356863">243</cx:pt>
          <cx:pt idx="356864">237</cx:pt>
          <cx:pt idx="356865">6</cx:pt>
          <cx:pt idx="356866">2</cx:pt>
          <cx:pt idx="356867">0</cx:pt>
          <cx:pt idx="356868">0</cx:pt>
          <cx:pt idx="356869">0</cx:pt>
          <cx:pt idx="356870">8</cx:pt>
          <cx:pt idx="356871">22</cx:pt>
          <cx:pt idx="356872">14</cx:pt>
          <cx:pt idx="356873">17</cx:pt>
          <cx:pt idx="356874">35</cx:pt>
          <cx:pt idx="356875">13</cx:pt>
          <cx:pt idx="356876">33</cx:pt>
          <cx:pt idx="356877">23</cx:pt>
          <cx:pt idx="356878">0</cx:pt>
          <cx:pt idx="356879">2</cx:pt>
          <cx:pt idx="356880">0</cx:pt>
          <cx:pt idx="356881">588</cx:pt>
          <cx:pt idx="356882">0</cx:pt>
          <cx:pt idx="356883">0</cx:pt>
          <cx:pt idx="356884">0</cx:pt>
          <cx:pt idx="356885">0</cx:pt>
          <cx:pt idx="356886">129</cx:pt>
          <cx:pt idx="356887">17</cx:pt>
          <cx:pt idx="356888">0</cx:pt>
          <cx:pt idx="356889">0</cx:pt>
          <cx:pt idx="356890">6</cx:pt>
          <cx:pt idx="356891">0</cx:pt>
          <cx:pt idx="356892">1</cx:pt>
          <cx:pt idx="356893">8</cx:pt>
          <cx:pt idx="356894">7</cx:pt>
          <cx:pt idx="356895">1</cx:pt>
          <cx:pt idx="356896">29</cx:pt>
          <cx:pt idx="356897">17</cx:pt>
          <cx:pt idx="356898">0</cx:pt>
          <cx:pt idx="356899">26</cx:pt>
          <cx:pt idx="356900">1</cx:pt>
          <cx:pt idx="356901">244</cx:pt>
          <cx:pt idx="356902">114</cx:pt>
          <cx:pt idx="356903">42</cx:pt>
          <cx:pt idx="356904">9</cx:pt>
          <cx:pt idx="356905">2</cx:pt>
          <cx:pt idx="356906">0</cx:pt>
          <cx:pt idx="356907">98</cx:pt>
          <cx:pt idx="356908">1</cx:pt>
          <cx:pt idx="356909">186</cx:pt>
          <cx:pt idx="356910">6</cx:pt>
          <cx:pt idx="356911">0</cx:pt>
          <cx:pt idx="356912">32</cx:pt>
          <cx:pt idx="356913">48</cx:pt>
          <cx:pt idx="356914">0</cx:pt>
          <cx:pt idx="356915">7</cx:pt>
          <cx:pt idx="356916">0</cx:pt>
          <cx:pt idx="356917">8</cx:pt>
          <cx:pt idx="356918">0</cx:pt>
          <cx:pt idx="356919">244</cx:pt>
          <cx:pt idx="356920">252</cx:pt>
          <cx:pt idx="356921">15</cx:pt>
          <cx:pt idx="356922">11</cx:pt>
          <cx:pt idx="356923">27</cx:pt>
          <cx:pt idx="356924">23</cx:pt>
          <cx:pt idx="356925">0</cx:pt>
          <cx:pt idx="356926">15</cx:pt>
          <cx:pt idx="356927">30</cx:pt>
          <cx:pt idx="356928">16</cx:pt>
          <cx:pt idx="356929">0</cx:pt>
          <cx:pt idx="356930">4</cx:pt>
          <cx:pt idx="356931">0</cx:pt>
          <cx:pt idx="356932">305</cx:pt>
          <cx:pt idx="356933">5</cx:pt>
          <cx:pt idx="356934">28</cx:pt>
          <cx:pt idx="356935">10</cx:pt>
          <cx:pt idx="356936">0</cx:pt>
          <cx:pt idx="356937">3</cx:pt>
          <cx:pt idx="356938">20</cx:pt>
          <cx:pt idx="356939">84</cx:pt>
          <cx:pt idx="356940">0</cx:pt>
          <cx:pt idx="356941">5</cx:pt>
          <cx:pt idx="356942">0</cx:pt>
          <cx:pt idx="356943">0</cx:pt>
          <cx:pt idx="356944">0</cx:pt>
          <cx:pt idx="356945">1</cx:pt>
          <cx:pt idx="356946">266</cx:pt>
          <cx:pt idx="356947">0</cx:pt>
          <cx:pt idx="356948">0</cx:pt>
          <cx:pt idx="356949">0</cx:pt>
          <cx:pt idx="356950">0</cx:pt>
          <cx:pt idx="356951">0</cx:pt>
          <cx:pt idx="356952">7</cx:pt>
          <cx:pt idx="356953">147</cx:pt>
          <cx:pt idx="356954">213</cx:pt>
          <cx:pt idx="356955">0</cx:pt>
          <cx:pt idx="356956">21</cx:pt>
          <cx:pt idx="356957">46</cx:pt>
          <cx:pt idx="356958">0</cx:pt>
          <cx:pt idx="356959">0</cx:pt>
          <cx:pt idx="356960">3</cx:pt>
          <cx:pt idx="356961">0</cx:pt>
          <cx:pt idx="356962">2</cx:pt>
          <cx:pt idx="356963">7</cx:pt>
          <cx:pt idx="356964">5</cx:pt>
          <cx:pt idx="356965">14</cx:pt>
          <cx:pt idx="356966">114</cx:pt>
          <cx:pt idx="356967">39</cx:pt>
          <cx:pt idx="356968">13</cx:pt>
          <cx:pt idx="356969">4</cx:pt>
          <cx:pt idx="356970">13</cx:pt>
          <cx:pt idx="356971">20</cx:pt>
          <cx:pt idx="356972">174</cx:pt>
          <cx:pt idx="356973">5</cx:pt>
          <cx:pt idx="356974">633</cx:pt>
          <cx:pt idx="356975">13</cx:pt>
          <cx:pt idx="356976">89</cx:pt>
          <cx:pt idx="356977">13</cx:pt>
          <cx:pt idx="356978">1</cx:pt>
          <cx:pt idx="356979">7</cx:pt>
          <cx:pt idx="356980">130</cx:pt>
          <cx:pt idx="356981">26</cx:pt>
          <cx:pt idx="356982">0</cx:pt>
          <cx:pt idx="356983">1</cx:pt>
          <cx:pt idx="356984">1</cx:pt>
          <cx:pt idx="356985">14</cx:pt>
          <cx:pt idx="356986">3</cx:pt>
          <cx:pt idx="356987">6</cx:pt>
          <cx:pt idx="356988">118</cx:pt>
          <cx:pt idx="356989">247</cx:pt>
          <cx:pt idx="356990">21</cx:pt>
          <cx:pt idx="356991">24</cx:pt>
          <cx:pt idx="356992">27</cx:pt>
          <cx:pt idx="356993">1</cx:pt>
          <cx:pt idx="356994">0</cx:pt>
          <cx:pt idx="356995">1</cx:pt>
          <cx:pt idx="356996">0</cx:pt>
          <cx:pt idx="356997">1</cx:pt>
          <cx:pt idx="356998">126</cx:pt>
          <cx:pt idx="356999">26</cx:pt>
          <cx:pt idx="357000">99</cx:pt>
          <cx:pt idx="357001">48</cx:pt>
          <cx:pt idx="357002">20</cx:pt>
          <cx:pt idx="357003">27</cx:pt>
          <cx:pt idx="357004">340</cx:pt>
          <cx:pt idx="357005">29</cx:pt>
          <cx:pt idx="357006">22</cx:pt>
          <cx:pt idx="357007">0</cx:pt>
          <cx:pt idx="357008">34</cx:pt>
          <cx:pt idx="357009">49</cx:pt>
          <cx:pt idx="357010">0</cx:pt>
          <cx:pt idx="357011">14</cx:pt>
          <cx:pt idx="357012">27</cx:pt>
          <cx:pt idx="357013">1</cx:pt>
          <cx:pt idx="357014">7</cx:pt>
          <cx:pt idx="357015">41</cx:pt>
          <cx:pt idx="357016">13</cx:pt>
          <cx:pt idx="357017">85</cx:pt>
          <cx:pt idx="357018">1</cx:pt>
          <cx:pt idx="357019">4</cx:pt>
          <cx:pt idx="357020">0</cx:pt>
          <cx:pt idx="357021">0</cx:pt>
          <cx:pt idx="357022">0</cx:pt>
          <cx:pt idx="357023">0</cx:pt>
          <cx:pt idx="357024">0</cx:pt>
          <cx:pt idx="357025">0</cx:pt>
          <cx:pt idx="357026">0</cx:pt>
          <cx:pt idx="357027">10</cx:pt>
          <cx:pt idx="357028">1</cx:pt>
          <cx:pt idx="357029">194</cx:pt>
          <cx:pt idx="357030">57</cx:pt>
          <cx:pt idx="357031">0</cx:pt>
          <cx:pt idx="357032">139</cx:pt>
          <cx:pt idx="357033">2</cx:pt>
          <cx:pt idx="357034">6</cx:pt>
          <cx:pt idx="357035">0</cx:pt>
          <cx:pt idx="357036">1</cx:pt>
          <cx:pt idx="357037">0</cx:pt>
          <cx:pt idx="357038">0</cx:pt>
          <cx:pt idx="357039">0</cx:pt>
          <cx:pt idx="357040">1</cx:pt>
          <cx:pt idx="357041">1</cx:pt>
          <cx:pt idx="357042">0</cx:pt>
          <cx:pt idx="357043">0</cx:pt>
          <cx:pt idx="357044">0</cx:pt>
          <cx:pt idx="357045">7</cx:pt>
          <cx:pt idx="357046">17</cx:pt>
          <cx:pt idx="357047">16</cx:pt>
          <cx:pt idx="357048">81</cx:pt>
          <cx:pt idx="357049">0</cx:pt>
          <cx:pt idx="357050">224</cx:pt>
          <cx:pt idx="357051">0</cx:pt>
          <cx:pt idx="357052">17</cx:pt>
          <cx:pt idx="357053">8</cx:pt>
          <cx:pt idx="357054">19</cx:pt>
          <cx:pt idx="357055">70</cx:pt>
          <cx:pt idx="357056">13</cx:pt>
          <cx:pt idx="357057">1</cx:pt>
          <cx:pt idx="357058">4</cx:pt>
          <cx:pt idx="357059">302</cx:pt>
          <cx:pt idx="357060">201</cx:pt>
          <cx:pt idx="357061">13</cx:pt>
          <cx:pt idx="357062">0</cx:pt>
          <cx:pt idx="357063">61</cx:pt>
          <cx:pt idx="357064">0</cx:pt>
          <cx:pt idx="357065">0</cx:pt>
          <cx:pt idx="357066">0</cx:pt>
          <cx:pt idx="357067">19</cx:pt>
          <cx:pt idx="357068">7</cx:pt>
          <cx:pt idx="357069">50</cx:pt>
          <cx:pt idx="357070">1</cx:pt>
          <cx:pt idx="357071">4</cx:pt>
          <cx:pt idx="357072">75</cx:pt>
          <cx:pt idx="357073">102</cx:pt>
          <cx:pt idx="357074">61</cx:pt>
          <cx:pt idx="357075">0</cx:pt>
          <cx:pt idx="357076">0</cx:pt>
          <cx:pt idx="357077">0</cx:pt>
          <cx:pt idx="357078">0</cx:pt>
          <cx:pt idx="357079">11</cx:pt>
          <cx:pt idx="357080">2</cx:pt>
          <cx:pt idx="357081">37</cx:pt>
          <cx:pt idx="357082">0</cx:pt>
          <cx:pt idx="357083">0</cx:pt>
          <cx:pt idx="357084">40</cx:pt>
          <cx:pt idx="357085">2</cx:pt>
          <cx:pt idx="357086">12</cx:pt>
          <cx:pt idx="357087">25</cx:pt>
          <cx:pt idx="357088">3</cx:pt>
          <cx:pt idx="357089">0</cx:pt>
          <cx:pt idx="357090">8</cx:pt>
          <cx:pt idx="357091">5</cx:pt>
          <cx:pt idx="357092">1</cx:pt>
          <cx:pt idx="357093">5</cx:pt>
          <cx:pt idx="357094">2</cx:pt>
          <cx:pt idx="357095">0</cx:pt>
          <cx:pt idx="357096">0</cx:pt>
          <cx:pt idx="357097">0</cx:pt>
          <cx:pt idx="357098">0</cx:pt>
          <cx:pt idx="357099">57</cx:pt>
          <cx:pt idx="357100">8</cx:pt>
          <cx:pt idx="357101">0</cx:pt>
          <cx:pt idx="357102">52</cx:pt>
          <cx:pt idx="357103">135</cx:pt>
          <cx:pt idx="357104">2</cx:pt>
          <cx:pt idx="357105">8</cx:pt>
          <cx:pt idx="357106">132</cx:pt>
          <cx:pt idx="357107">157</cx:pt>
          <cx:pt idx="357108">3</cx:pt>
          <cx:pt idx="357109">89</cx:pt>
          <cx:pt idx="357110">0</cx:pt>
          <cx:pt idx="357111">3</cx:pt>
          <cx:pt idx="357112">115</cx:pt>
          <cx:pt idx="357113">4</cx:pt>
          <cx:pt idx="357114">320</cx:pt>
          <cx:pt idx="357115">1</cx:pt>
          <cx:pt idx="357116">110</cx:pt>
          <cx:pt idx="357117">28</cx:pt>
          <cx:pt idx="357118">1</cx:pt>
          <cx:pt idx="357119">6</cx:pt>
          <cx:pt idx="357120">3</cx:pt>
          <cx:pt idx="357121">60</cx:pt>
          <cx:pt idx="357122">0</cx:pt>
          <cx:pt idx="357123">0</cx:pt>
          <cx:pt idx="357124">2</cx:pt>
          <cx:pt idx="357125">5</cx:pt>
          <cx:pt idx="357126">0</cx:pt>
          <cx:pt idx="357127">97</cx:pt>
          <cx:pt idx="357128">29</cx:pt>
          <cx:pt idx="357129">243</cx:pt>
          <cx:pt idx="357130">49</cx:pt>
          <cx:pt idx="357131">6</cx:pt>
          <cx:pt idx="357132">19</cx:pt>
          <cx:pt idx="357133">65</cx:pt>
          <cx:pt idx="357134">1</cx:pt>
          <cx:pt idx="357135">39</cx:pt>
          <cx:pt idx="357136">0</cx:pt>
          <cx:pt idx="357137">4</cx:pt>
          <cx:pt idx="357138">0</cx:pt>
          <cx:pt idx="357139">0</cx:pt>
          <cx:pt idx="357140">0</cx:pt>
          <cx:pt idx="357141">4</cx:pt>
          <cx:pt idx="357142">11</cx:pt>
          <cx:pt idx="357143">12</cx:pt>
          <cx:pt idx="357144">4</cx:pt>
          <cx:pt idx="357145">3</cx:pt>
          <cx:pt idx="357146">1</cx:pt>
          <cx:pt idx="357147">0</cx:pt>
          <cx:pt idx="357148">21</cx:pt>
          <cx:pt idx="357149">21</cx:pt>
          <cx:pt idx="357150">38</cx:pt>
          <cx:pt idx="357151">16</cx:pt>
          <cx:pt idx="357152">13</cx:pt>
          <cx:pt idx="357153">17</cx:pt>
          <cx:pt idx="357154">46</cx:pt>
          <cx:pt idx="357155">0</cx:pt>
          <cx:pt idx="357156">0</cx:pt>
          <cx:pt idx="357157">28</cx:pt>
          <cx:pt idx="357158">16</cx:pt>
          <cx:pt idx="357159">6</cx:pt>
          <cx:pt idx="357160">139</cx:pt>
          <cx:pt idx="357161">3</cx:pt>
          <cx:pt idx="357162">16</cx:pt>
          <cx:pt idx="357163">0</cx:pt>
          <cx:pt idx="357164">96</cx:pt>
          <cx:pt idx="357165">84</cx:pt>
          <cx:pt idx="357166">13</cx:pt>
          <cx:pt idx="357167">7</cx:pt>
          <cx:pt idx="357168">0</cx:pt>
          <cx:pt idx="357169">1</cx:pt>
          <cx:pt idx="357170">1</cx:pt>
          <cx:pt idx="357171">18</cx:pt>
          <cx:pt idx="357172">22</cx:pt>
          <cx:pt idx="357173">49</cx:pt>
          <cx:pt idx="357174">0</cx:pt>
          <cx:pt idx="357175">48</cx:pt>
          <cx:pt idx="357176">1</cx:pt>
          <cx:pt idx="357177">88</cx:pt>
          <cx:pt idx="357178">78</cx:pt>
          <cx:pt idx="357179">3</cx:pt>
          <cx:pt idx="357180">98</cx:pt>
          <cx:pt idx="357181">10</cx:pt>
          <cx:pt idx="357182">7</cx:pt>
          <cx:pt idx="357183">3</cx:pt>
          <cx:pt idx="357184">36</cx:pt>
          <cx:pt idx="357185">3</cx:pt>
          <cx:pt idx="357186">0</cx:pt>
          <cx:pt idx="357187">49</cx:pt>
          <cx:pt idx="357188">3</cx:pt>
          <cx:pt idx="357189">0</cx:pt>
          <cx:pt idx="357190">0</cx:pt>
          <cx:pt idx="357191">5</cx:pt>
          <cx:pt idx="357192">332</cx:pt>
          <cx:pt idx="357193">0</cx:pt>
          <cx:pt idx="357194">2</cx:pt>
          <cx:pt idx="357195">58</cx:pt>
          <cx:pt idx="357196">0</cx:pt>
          <cx:pt idx="357197">0</cx:pt>
          <cx:pt idx="357198">0</cx:pt>
          <cx:pt idx="357199">7</cx:pt>
          <cx:pt idx="357200">0</cx:pt>
          <cx:pt idx="357201">122</cx:pt>
          <cx:pt idx="357202">62</cx:pt>
          <cx:pt idx="357203">6</cx:pt>
          <cx:pt idx="357204">10</cx:pt>
          <cx:pt idx="357205">41</cx:pt>
          <cx:pt idx="357206">90</cx:pt>
          <cx:pt idx="357207">1</cx:pt>
          <cx:pt idx="357208">230</cx:pt>
          <cx:pt idx="357209">2</cx:pt>
          <cx:pt idx="357210">2</cx:pt>
          <cx:pt idx="357211">1</cx:pt>
          <cx:pt idx="357212">125</cx:pt>
          <cx:pt idx="357213">0</cx:pt>
          <cx:pt idx="357214">1</cx:pt>
          <cx:pt idx="357215">1</cx:pt>
          <cx:pt idx="357216">0</cx:pt>
          <cx:pt idx="357217">14</cx:pt>
          <cx:pt idx="357218">535</cx:pt>
          <cx:pt idx="357219">2</cx:pt>
          <cx:pt idx="357220">4</cx:pt>
          <cx:pt idx="357221">50</cx:pt>
          <cx:pt idx="357222">18</cx:pt>
          <cx:pt idx="357223">47</cx:pt>
          <cx:pt idx="357224">71</cx:pt>
          <cx:pt idx="357225">4</cx:pt>
          <cx:pt idx="357226">2</cx:pt>
          <cx:pt idx="357227">108</cx:pt>
          <cx:pt idx="357228">5</cx:pt>
          <cx:pt idx="357229">28</cx:pt>
          <cx:pt idx="357230">0</cx:pt>
          <cx:pt idx="357231">23</cx:pt>
          <cx:pt idx="357232">23</cx:pt>
          <cx:pt idx="357233">8</cx:pt>
          <cx:pt idx="357234">16</cx:pt>
          <cx:pt idx="357235">1</cx:pt>
          <cx:pt idx="357236">8</cx:pt>
          <cx:pt idx="357237">0</cx:pt>
          <cx:pt idx="357238">6</cx:pt>
          <cx:pt idx="357239">5</cx:pt>
          <cx:pt idx="357240">17</cx:pt>
          <cx:pt idx="357241">49</cx:pt>
          <cx:pt idx="357242">5</cx:pt>
          <cx:pt idx="357243">6</cx:pt>
          <cx:pt idx="357244">41</cx:pt>
          <cx:pt idx="357245">11</cx:pt>
          <cx:pt idx="357246">237</cx:pt>
          <cx:pt idx="357247">1</cx:pt>
          <cx:pt idx="357248">26</cx:pt>
          <cx:pt idx="357249">32</cx:pt>
          <cx:pt idx="357250">157</cx:pt>
          <cx:pt idx="357251">0</cx:pt>
          <cx:pt idx="357252">2</cx:pt>
          <cx:pt idx="357253">77</cx:pt>
          <cx:pt idx="357254">20</cx:pt>
          <cx:pt idx="357255">1</cx:pt>
          <cx:pt idx="357256">0</cx:pt>
          <cx:pt idx="357257">49</cx:pt>
          <cx:pt idx="357258">10</cx:pt>
          <cx:pt idx="357259">9</cx:pt>
          <cx:pt idx="357260">0</cx:pt>
          <cx:pt idx="357261">8</cx:pt>
          <cx:pt idx="357262">0</cx:pt>
          <cx:pt idx="357263">3</cx:pt>
          <cx:pt idx="357264">11</cx:pt>
          <cx:pt idx="357265">19</cx:pt>
          <cx:pt idx="357266">19</cx:pt>
          <cx:pt idx="357267">23</cx:pt>
          <cx:pt idx="357268">55</cx:pt>
          <cx:pt idx="357269">90</cx:pt>
          <cx:pt idx="357270">53</cx:pt>
          <cx:pt idx="357271">0</cx:pt>
          <cx:pt idx="357272">0</cx:pt>
          <cx:pt idx="357273">43</cx:pt>
          <cx:pt idx="357274">8</cx:pt>
          <cx:pt idx="357275">6</cx:pt>
          <cx:pt idx="357276">0</cx:pt>
          <cx:pt idx="357277">152</cx:pt>
          <cx:pt idx="357278">0</cx:pt>
          <cx:pt idx="357279">0</cx:pt>
          <cx:pt idx="357280">0</cx:pt>
          <cx:pt idx="357281">9</cx:pt>
          <cx:pt idx="357282">10</cx:pt>
          <cx:pt idx="357283">0</cx:pt>
          <cx:pt idx="357284">1</cx:pt>
          <cx:pt idx="357285">9</cx:pt>
          <cx:pt idx="357286">13</cx:pt>
          <cx:pt idx="357287">2</cx:pt>
          <cx:pt idx="357288">6</cx:pt>
          <cx:pt idx="357289">0</cx:pt>
          <cx:pt idx="357290">6</cx:pt>
          <cx:pt idx="357291">6</cx:pt>
          <cx:pt idx="357292">153</cx:pt>
          <cx:pt idx="357293">0</cx:pt>
          <cx:pt idx="357294">2</cx:pt>
          <cx:pt idx="357295">6</cx:pt>
          <cx:pt idx="357296">10</cx:pt>
          <cx:pt idx="357297">17</cx:pt>
          <cx:pt idx="357298">5</cx:pt>
          <cx:pt idx="357299">8</cx:pt>
          <cx:pt idx="357300">0</cx:pt>
          <cx:pt idx="357301">0</cx:pt>
          <cx:pt idx="357302">3</cx:pt>
          <cx:pt idx="357303">0</cx:pt>
          <cx:pt idx="357304">1</cx:pt>
          <cx:pt idx="357305">0</cx:pt>
          <cx:pt idx="357306">6</cx:pt>
          <cx:pt idx="357307">0</cx:pt>
          <cx:pt idx="357308">0</cx:pt>
          <cx:pt idx="357309">0</cx:pt>
          <cx:pt idx="357310">63</cx:pt>
          <cx:pt idx="357311">4</cx:pt>
          <cx:pt idx="357312">0</cx:pt>
          <cx:pt idx="357313">17</cx:pt>
          <cx:pt idx="357314">0</cx:pt>
          <cx:pt idx="357315">0</cx:pt>
          <cx:pt idx="357316">0</cx:pt>
          <cx:pt idx="357317">6</cx:pt>
          <cx:pt idx="357318">2</cx:pt>
          <cx:pt idx="357319">20</cx:pt>
          <cx:pt idx="357320">194</cx:pt>
          <cx:pt idx="357321">8</cx:pt>
          <cx:pt idx="357322">0</cx:pt>
          <cx:pt idx="357323">14</cx:pt>
          <cx:pt idx="357324">2</cx:pt>
          <cx:pt idx="357325">12</cx:pt>
          <cx:pt idx="357326">0</cx:pt>
          <cx:pt idx="357327">22</cx:pt>
          <cx:pt idx="357328">2</cx:pt>
          <cx:pt idx="357329">0</cx:pt>
          <cx:pt idx="357330">31</cx:pt>
          <cx:pt idx="357331">0</cx:pt>
          <cx:pt idx="357332">0</cx:pt>
          <cx:pt idx="357333">3</cx:pt>
          <cx:pt idx="357334">0</cx:pt>
          <cx:pt idx="357335">0</cx:pt>
          <cx:pt idx="357336">1</cx:pt>
          <cx:pt idx="357337">0</cx:pt>
          <cx:pt idx="357338">0</cx:pt>
          <cx:pt idx="357339">0</cx:pt>
          <cx:pt idx="357340">0</cx:pt>
          <cx:pt idx="357341">0</cx:pt>
          <cx:pt idx="357342">0</cx:pt>
          <cx:pt idx="357343">1</cx:pt>
          <cx:pt idx="357344">0</cx:pt>
          <cx:pt idx="357345">0</cx:pt>
          <cx:pt idx="357346">0</cx:pt>
          <cx:pt idx="357347">0</cx:pt>
          <cx:pt idx="357348">0</cx:pt>
          <cx:pt idx="357349">0</cx:pt>
          <cx:pt idx="357350">0</cx:pt>
          <cx:pt idx="357351">0</cx:pt>
          <cx:pt idx="357352">0</cx:pt>
          <cx:pt idx="357353">0</cx:pt>
          <cx:pt idx="357354">0</cx:pt>
          <cx:pt idx="357355">5</cx:pt>
          <cx:pt idx="357356">26</cx:pt>
          <cx:pt idx="357357">0</cx:pt>
          <cx:pt idx="357358">3</cx:pt>
          <cx:pt idx="357359">56</cx:pt>
          <cx:pt idx="357360">14</cx:pt>
          <cx:pt idx="357361">0</cx:pt>
          <cx:pt idx="357362">0</cx:pt>
          <cx:pt idx="357363">85</cx:pt>
          <cx:pt idx="357364">0</cx:pt>
          <cx:pt idx="357365">0</cx:pt>
          <cx:pt idx="357366">27</cx:pt>
          <cx:pt idx="357367">16</cx:pt>
          <cx:pt idx="357368">3</cx:pt>
          <cx:pt idx="357369">0</cx:pt>
          <cx:pt idx="357370">0</cx:pt>
          <cx:pt idx="357371">0</cx:pt>
          <cx:pt idx="357372">0</cx:pt>
          <cx:pt idx="357373">294</cx:pt>
          <cx:pt idx="357374">237</cx:pt>
          <cx:pt idx="357375">1</cx:pt>
          <cx:pt idx="357376">162</cx:pt>
          <cx:pt idx="357377">6</cx:pt>
          <cx:pt idx="357378">6</cx:pt>
          <cx:pt idx="357379">55</cx:pt>
          <cx:pt idx="357380">43</cx:pt>
          <cx:pt idx="357381">1</cx:pt>
          <cx:pt idx="357382">13</cx:pt>
          <cx:pt idx="357383">0</cx:pt>
          <cx:pt idx="357384">22</cx:pt>
          <cx:pt idx="357385">5</cx:pt>
          <cx:pt idx="357386">41</cx:pt>
          <cx:pt idx="357387">0</cx:pt>
          <cx:pt idx="357388">32</cx:pt>
          <cx:pt idx="357389">81</cx:pt>
          <cx:pt idx="357390">0</cx:pt>
          <cx:pt idx="357391">26</cx:pt>
          <cx:pt idx="357392">66</cx:pt>
          <cx:pt idx="357393">46</cx:pt>
          <cx:pt idx="357394">7</cx:pt>
          <cx:pt idx="357395">6</cx:pt>
          <cx:pt idx="357396">0</cx:pt>
          <cx:pt idx="357397">45</cx:pt>
          <cx:pt idx="357398">164</cx:pt>
          <cx:pt idx="357399">662</cx:pt>
          <cx:pt idx="357400">0</cx:pt>
          <cx:pt idx="357401">26</cx:pt>
          <cx:pt idx="357402">0</cx:pt>
          <cx:pt idx="357403">43</cx:pt>
          <cx:pt idx="357404">112</cx:pt>
          <cx:pt idx="357405">0</cx:pt>
          <cx:pt idx="357406">0</cx:pt>
          <cx:pt idx="357407">65</cx:pt>
          <cx:pt idx="357408">244</cx:pt>
          <cx:pt idx="357409">55</cx:pt>
          <cx:pt idx="357410">0</cx:pt>
          <cx:pt idx="357411">0</cx:pt>
          <cx:pt idx="357412">6</cx:pt>
          <cx:pt idx="357413">1</cx:pt>
          <cx:pt idx="357414">0</cx:pt>
          <cx:pt idx="357415">0</cx:pt>
          <cx:pt idx="357416">0</cx:pt>
          <cx:pt idx="357417">0</cx:pt>
          <cx:pt idx="357418">105</cx:pt>
          <cx:pt idx="357419">4</cx:pt>
          <cx:pt idx="357420">84</cx:pt>
          <cx:pt idx="357421">23</cx:pt>
          <cx:pt idx="357422">122</cx:pt>
          <cx:pt idx="357423">59</cx:pt>
          <cx:pt idx="357424">0</cx:pt>
          <cx:pt idx="357425">0</cx:pt>
          <cx:pt idx="357426">8</cx:pt>
          <cx:pt idx="357427">29</cx:pt>
          <cx:pt idx="357428">0</cx:pt>
          <cx:pt idx="357429">8</cx:pt>
          <cx:pt idx="357430">1</cx:pt>
          <cx:pt idx="357431">0</cx:pt>
          <cx:pt idx="357432">23</cx:pt>
          <cx:pt idx="357433">0</cx:pt>
          <cx:pt idx="357434">75</cx:pt>
          <cx:pt idx="357435">21</cx:pt>
          <cx:pt idx="357436">20</cx:pt>
          <cx:pt idx="357437">15</cx:pt>
          <cx:pt idx="357438">1</cx:pt>
          <cx:pt idx="357439">17</cx:pt>
          <cx:pt idx="357440">0</cx:pt>
          <cx:pt idx="357441">1</cx:pt>
          <cx:pt idx="357442">10</cx:pt>
          <cx:pt idx="357443">0</cx:pt>
          <cx:pt idx="357444">0</cx:pt>
          <cx:pt idx="357445">80</cx:pt>
          <cx:pt idx="357446">0</cx:pt>
          <cx:pt idx="357447">0</cx:pt>
          <cx:pt idx="357448">22</cx:pt>
          <cx:pt idx="357449">0</cx:pt>
          <cx:pt idx="357450">2</cx:pt>
          <cx:pt idx="357451">55</cx:pt>
          <cx:pt idx="357452">0</cx:pt>
          <cx:pt idx="357453">0</cx:pt>
          <cx:pt idx="357454">12</cx:pt>
          <cx:pt idx="357455">12</cx:pt>
          <cx:pt idx="357456">183</cx:pt>
          <cx:pt idx="357457">0</cx:pt>
          <cx:pt idx="357458">56</cx:pt>
          <cx:pt idx="357459">0</cx:pt>
          <cx:pt idx="357460">127</cx:pt>
          <cx:pt idx="357461">2</cx:pt>
          <cx:pt idx="357462">1</cx:pt>
          <cx:pt idx="357463">34</cx:pt>
          <cx:pt idx="357464">14</cx:pt>
          <cx:pt idx="357465">0</cx:pt>
          <cx:pt idx="357466">27</cx:pt>
          <cx:pt idx="357467">0</cx:pt>
          <cx:pt idx="357468">0</cx:pt>
          <cx:pt idx="357469">0</cx:pt>
          <cx:pt idx="357470">0</cx:pt>
          <cx:pt idx="357471">21</cx:pt>
          <cx:pt idx="357472">0</cx:pt>
          <cx:pt idx="357473">0</cx:pt>
          <cx:pt idx="357474">6</cx:pt>
          <cx:pt idx="357475">0</cx:pt>
          <cx:pt idx="357476">7</cx:pt>
          <cx:pt idx="357477">16</cx:pt>
          <cx:pt idx="357478">15</cx:pt>
          <cx:pt idx="357479">0</cx:pt>
          <cx:pt idx="357480">3</cx:pt>
          <cx:pt idx="357481">21</cx:pt>
          <cx:pt idx="357482">0</cx:pt>
          <cx:pt idx="357483">30</cx:pt>
          <cx:pt idx="357484">95</cx:pt>
          <cx:pt idx="357485">118</cx:pt>
          <cx:pt idx="357486">21</cx:pt>
          <cx:pt idx="357487">78</cx:pt>
          <cx:pt idx="357488">0</cx:pt>
          <cx:pt idx="357489">63</cx:pt>
          <cx:pt idx="357490">30</cx:pt>
          <cx:pt idx="357491">54</cx:pt>
          <cx:pt idx="357492">0</cx:pt>
          <cx:pt idx="357493">0</cx:pt>
          <cx:pt idx="357494">314</cx:pt>
          <cx:pt idx="357495">7</cx:pt>
          <cx:pt idx="357496">9</cx:pt>
          <cx:pt idx="357497">16</cx:pt>
          <cx:pt idx="357498">6</cx:pt>
          <cx:pt idx="357499">11</cx:pt>
          <cx:pt idx="357500">1</cx:pt>
          <cx:pt idx="357501">20</cx:pt>
          <cx:pt idx="357502">11</cx:pt>
          <cx:pt idx="357503">25</cx:pt>
          <cx:pt idx="357504">0</cx:pt>
          <cx:pt idx="357505">105</cx:pt>
          <cx:pt idx="357506">3</cx:pt>
          <cx:pt idx="357507">0</cx:pt>
          <cx:pt idx="357508">1</cx:pt>
          <cx:pt idx="357509">0</cx:pt>
          <cx:pt idx="357510">5</cx:pt>
          <cx:pt idx="357511">1</cx:pt>
          <cx:pt idx="357512">0</cx:pt>
          <cx:pt idx="357513">18</cx:pt>
          <cx:pt idx="357514">0</cx:pt>
          <cx:pt idx="357515">9</cx:pt>
          <cx:pt idx="357516">125</cx:pt>
          <cx:pt idx="357517">86</cx:pt>
          <cx:pt idx="357518">137</cx:pt>
          <cx:pt idx="357519">33</cx:pt>
          <cx:pt idx="357520">0</cx:pt>
          <cx:pt idx="357521">283</cx:pt>
          <cx:pt idx="357522">0</cx:pt>
          <cx:pt idx="357523">105</cx:pt>
          <cx:pt idx="357524">36</cx:pt>
          <cx:pt idx="357525">23</cx:pt>
          <cx:pt idx="357526">11</cx:pt>
          <cx:pt idx="357527">26</cx:pt>
          <cx:pt idx="357528">6</cx:pt>
          <cx:pt idx="357529">19</cx:pt>
          <cx:pt idx="357530">0</cx:pt>
          <cx:pt idx="357531">3</cx:pt>
          <cx:pt idx="357532">165</cx:pt>
          <cx:pt idx="357533">102</cx:pt>
          <cx:pt idx="357534">3</cx:pt>
          <cx:pt idx="357535">36</cx:pt>
          <cx:pt idx="357536">43</cx:pt>
          <cx:pt idx="357537">330</cx:pt>
          <cx:pt idx="357538">0</cx:pt>
          <cx:pt idx="357539">5</cx:pt>
          <cx:pt idx="357540">2</cx:pt>
          <cx:pt idx="357541">3</cx:pt>
          <cx:pt idx="357542">17</cx:pt>
          <cx:pt idx="357543">15</cx:pt>
          <cx:pt idx="357544">185</cx:pt>
          <cx:pt idx="357545">0</cx:pt>
          <cx:pt idx="357546">1</cx:pt>
          <cx:pt idx="357547">4</cx:pt>
          <cx:pt idx="357548">0</cx:pt>
          <cx:pt idx="357549">51</cx:pt>
          <cx:pt idx="357550">20</cx:pt>
          <cx:pt idx="357551">6</cx:pt>
          <cx:pt idx="357552">27</cx:pt>
          <cx:pt idx="357553">2</cx:pt>
          <cx:pt idx="357554">389</cx:pt>
          <cx:pt idx="357555">13</cx:pt>
          <cx:pt idx="357556">4</cx:pt>
          <cx:pt idx="357557">14</cx:pt>
          <cx:pt idx="357558">582</cx:pt>
          <cx:pt idx="357559">6</cx:pt>
          <cx:pt idx="357560">6</cx:pt>
          <cx:pt idx="357561">87</cx:pt>
          <cx:pt idx="357562">87</cx:pt>
          <cx:pt idx="357563">26</cx:pt>
          <cx:pt idx="357564">15</cx:pt>
          <cx:pt idx="357565">163</cx:pt>
          <cx:pt idx="357566">31</cx:pt>
          <cx:pt idx="357567">83</cx:pt>
          <cx:pt idx="357568">145</cx:pt>
          <cx:pt idx="357569">0</cx:pt>
          <cx:pt idx="357570">19</cx:pt>
          <cx:pt idx="357571">2</cx:pt>
          <cx:pt idx="357572">0</cx:pt>
          <cx:pt idx="357573">21</cx:pt>
          <cx:pt idx="357574">103</cx:pt>
          <cx:pt idx="357575">1</cx:pt>
          <cx:pt idx="357576">329</cx:pt>
          <cx:pt idx="357577">0</cx:pt>
          <cx:pt idx="357578">29</cx:pt>
          <cx:pt idx="357579">28</cx:pt>
          <cx:pt idx="357580">4</cx:pt>
          <cx:pt idx="357581">21</cx:pt>
          <cx:pt idx="357582">211</cx:pt>
          <cx:pt idx="357583">0</cx:pt>
          <cx:pt idx="357584">1</cx:pt>
          <cx:pt idx="357585">1</cx:pt>
          <cx:pt idx="357586">2</cx:pt>
          <cx:pt idx="357587">1</cx:pt>
          <cx:pt idx="357588">1</cx:pt>
          <cx:pt idx="357589">0</cx:pt>
          <cx:pt idx="357590">3</cx:pt>
          <cx:pt idx="357591">14</cx:pt>
          <cx:pt idx="357592">6</cx:pt>
          <cx:pt idx="357593">43</cx:pt>
          <cx:pt idx="357594">32</cx:pt>
          <cx:pt idx="357595">30</cx:pt>
          <cx:pt idx="357596">148</cx:pt>
          <cx:pt idx="357597">0</cx:pt>
          <cx:pt idx="357598">27</cx:pt>
          <cx:pt idx="357599">98</cx:pt>
          <cx:pt idx="357600">0</cx:pt>
          <cx:pt idx="357601">137</cx:pt>
          <cx:pt idx="357602">0</cx:pt>
          <cx:pt idx="357603">8</cx:pt>
          <cx:pt idx="357604">19</cx:pt>
          <cx:pt idx="357605">14</cx:pt>
          <cx:pt idx="357606">42</cx:pt>
          <cx:pt idx="357607">19</cx:pt>
          <cx:pt idx="357608">6</cx:pt>
          <cx:pt idx="357609">43</cx:pt>
          <cx:pt idx="357610">7</cx:pt>
          <cx:pt idx="357611">17</cx:pt>
          <cx:pt idx="357612">145</cx:pt>
          <cx:pt idx="357613">0</cx:pt>
          <cx:pt idx="357614">0</cx:pt>
          <cx:pt idx="357615">55</cx:pt>
          <cx:pt idx="357616">0</cx:pt>
          <cx:pt idx="357617">62</cx:pt>
          <cx:pt idx="357618">31</cx:pt>
          <cx:pt idx="357619">24</cx:pt>
          <cx:pt idx="357620">10</cx:pt>
          <cx:pt idx="357621">6</cx:pt>
          <cx:pt idx="357622">3</cx:pt>
          <cx:pt idx="357623">0</cx:pt>
          <cx:pt idx="357624">76</cx:pt>
          <cx:pt idx="357625">0</cx:pt>
          <cx:pt idx="357626">0</cx:pt>
          <cx:pt idx="357627">44</cx:pt>
          <cx:pt idx="357628">0</cx:pt>
          <cx:pt idx="357629">49</cx:pt>
          <cx:pt idx="357630">0</cx:pt>
          <cx:pt idx="357631">44</cx:pt>
          <cx:pt idx="357632">11</cx:pt>
          <cx:pt idx="357633">1</cx:pt>
          <cx:pt idx="357634">0</cx:pt>
          <cx:pt idx="357635">1</cx:pt>
          <cx:pt idx="357636">7</cx:pt>
          <cx:pt idx="357637">50</cx:pt>
          <cx:pt idx="357638">4</cx:pt>
          <cx:pt idx="357639">157</cx:pt>
          <cx:pt idx="357640">2</cx:pt>
          <cx:pt idx="357641">186</cx:pt>
          <cx:pt idx="357642">213</cx:pt>
          <cx:pt idx="357643">36</cx:pt>
          <cx:pt idx="357644">0</cx:pt>
          <cx:pt idx="357645">1</cx:pt>
          <cx:pt idx="357646">88</cx:pt>
          <cx:pt idx="357647">40</cx:pt>
          <cx:pt idx="357648">259</cx:pt>
          <cx:pt idx="357649">89</cx:pt>
          <cx:pt idx="357650">152</cx:pt>
          <cx:pt idx="357651">121</cx:pt>
          <cx:pt idx="357652">7</cx:pt>
          <cx:pt idx="357653">0</cx:pt>
          <cx:pt idx="357654">0</cx:pt>
          <cx:pt idx="357655">6</cx:pt>
          <cx:pt idx="357656">0</cx:pt>
          <cx:pt idx="357657">8</cx:pt>
          <cx:pt idx="357658">113</cx:pt>
          <cx:pt idx="357659">3</cx:pt>
          <cx:pt idx="357660">0</cx:pt>
          <cx:pt idx="357661">7</cx:pt>
          <cx:pt idx="357662">0</cx:pt>
          <cx:pt idx="357663">3</cx:pt>
          <cx:pt idx="357664">0</cx:pt>
          <cx:pt idx="357665">3</cx:pt>
          <cx:pt idx="357666">4</cx:pt>
          <cx:pt idx="357667">53</cx:pt>
          <cx:pt idx="357668">4</cx:pt>
          <cx:pt idx="357669">13</cx:pt>
          <cx:pt idx="357670">113</cx:pt>
          <cx:pt idx="357671">0</cx:pt>
          <cx:pt idx="357672">129</cx:pt>
          <cx:pt idx="357673">79</cx:pt>
          <cx:pt idx="357674">94</cx:pt>
          <cx:pt idx="357675">13</cx:pt>
          <cx:pt idx="357676">1</cx:pt>
          <cx:pt idx="357677">1</cx:pt>
          <cx:pt idx="357678">42</cx:pt>
          <cx:pt idx="357679">47</cx:pt>
          <cx:pt idx="357680">53</cx:pt>
          <cx:pt idx="357681">19</cx:pt>
          <cx:pt idx="357682">7</cx:pt>
          <cx:pt idx="357683">0</cx:pt>
          <cx:pt idx="357684">12</cx:pt>
          <cx:pt idx="357685">211</cx:pt>
          <cx:pt idx="357686">10</cx:pt>
          <cx:pt idx="357687">0</cx:pt>
          <cx:pt idx="357688">1</cx:pt>
          <cx:pt idx="357689">0</cx:pt>
          <cx:pt idx="357690">20</cx:pt>
          <cx:pt idx="357691">31</cx:pt>
          <cx:pt idx="357692">5</cx:pt>
          <cx:pt idx="357693">107</cx:pt>
          <cx:pt idx="357694">34</cx:pt>
          <cx:pt idx="357695">73</cx:pt>
          <cx:pt idx="357696">0</cx:pt>
          <cx:pt idx="357697">0</cx:pt>
          <cx:pt idx="357698">25</cx:pt>
          <cx:pt idx="357699">0</cx:pt>
          <cx:pt idx="357700">0</cx:pt>
          <cx:pt idx="357701">154</cx:pt>
          <cx:pt idx="357702">0</cx:pt>
          <cx:pt idx="357703">7</cx:pt>
          <cx:pt idx="357704">57</cx:pt>
          <cx:pt idx="357705">69</cx:pt>
          <cx:pt idx="357706">0</cx:pt>
          <cx:pt idx="357707">103</cx:pt>
          <cx:pt idx="357708">313</cx:pt>
          <cx:pt idx="357709">973</cx:pt>
          <cx:pt idx="357710">138</cx:pt>
          <cx:pt idx="357711">0</cx:pt>
          <cx:pt idx="357712">14</cx:pt>
          <cx:pt idx="357713">125</cx:pt>
          <cx:pt idx="357714">26</cx:pt>
          <cx:pt idx="357715">70</cx:pt>
          <cx:pt idx="357716">1</cx:pt>
          <cx:pt idx="357717">96</cx:pt>
          <cx:pt idx="357718">0</cx:pt>
          <cx:pt idx="357719">2</cx:pt>
          <cx:pt idx="357720">1311</cx:pt>
          <cx:pt idx="357721">41</cx:pt>
          <cx:pt idx="357722">83</cx:pt>
          <cx:pt idx="357723">6</cx:pt>
          <cx:pt idx="357724">41</cx:pt>
          <cx:pt idx="357725">332</cx:pt>
          <cx:pt idx="357726">6</cx:pt>
          <cx:pt idx="357727">266</cx:pt>
          <cx:pt idx="357728">21</cx:pt>
          <cx:pt idx="357729">0</cx:pt>
          <cx:pt idx="357730">526</cx:pt>
          <cx:pt idx="357731">43</cx:pt>
          <cx:pt idx="357732">1</cx:pt>
          <cx:pt idx="357733">18</cx:pt>
          <cx:pt idx="357734">3</cx:pt>
          <cx:pt idx="357735">601</cx:pt>
          <cx:pt idx="357736">4</cx:pt>
          <cx:pt idx="357737">27</cx:pt>
          <cx:pt idx="357738">12</cx:pt>
          <cx:pt idx="357739">0</cx:pt>
          <cx:pt idx="357740">0</cx:pt>
          <cx:pt idx="357741">32</cx:pt>
          <cx:pt idx="357742">57</cx:pt>
          <cx:pt idx="357743">88</cx:pt>
          <cx:pt idx="357744">0</cx:pt>
          <cx:pt idx="357745">2</cx:pt>
          <cx:pt idx="357746">45</cx:pt>
          <cx:pt idx="357747">3</cx:pt>
          <cx:pt idx="357748">48</cx:pt>
          <cx:pt idx="357749">4</cx:pt>
          <cx:pt idx="357750">3</cx:pt>
          <cx:pt idx="357751">32</cx:pt>
          <cx:pt idx="357752">0</cx:pt>
          <cx:pt idx="357753">0</cx:pt>
          <cx:pt idx="357754">27</cx:pt>
          <cx:pt idx="357755">13</cx:pt>
          <cx:pt idx="357756">22</cx:pt>
          <cx:pt idx="357757">7</cx:pt>
          <cx:pt idx="357758">0</cx:pt>
          <cx:pt idx="357759">335</cx:pt>
          <cx:pt idx="357760">0</cx:pt>
          <cx:pt idx="357761">20</cx:pt>
          <cx:pt idx="357762">0</cx:pt>
          <cx:pt idx="357763">0</cx:pt>
          <cx:pt idx="357764">0</cx:pt>
          <cx:pt idx="357765">78</cx:pt>
          <cx:pt idx="357766">0</cx:pt>
          <cx:pt idx="357767">1</cx:pt>
          <cx:pt idx="357768">15</cx:pt>
          <cx:pt idx="357769">1</cx:pt>
          <cx:pt idx="357770">8</cx:pt>
          <cx:pt idx="357771">23</cx:pt>
          <cx:pt idx="357772">0</cx:pt>
          <cx:pt idx="357773">0</cx:pt>
          <cx:pt idx="357774">15</cx:pt>
          <cx:pt idx="357775">0</cx:pt>
          <cx:pt idx="357776">33</cx:pt>
          <cx:pt idx="357777">5</cx:pt>
          <cx:pt idx="357778">3</cx:pt>
          <cx:pt idx="357779">26</cx:pt>
          <cx:pt idx="357780">0</cx:pt>
          <cx:pt idx="357781">1</cx:pt>
          <cx:pt idx="357782">0</cx:pt>
          <cx:pt idx="357783">28</cx:pt>
          <cx:pt idx="357784">0</cx:pt>
          <cx:pt idx="357785">0</cx:pt>
          <cx:pt idx="357786">0</cx:pt>
          <cx:pt idx="357787">0</cx:pt>
          <cx:pt idx="357788">5</cx:pt>
          <cx:pt idx="357789">42</cx:pt>
          <cx:pt idx="357790">27</cx:pt>
          <cx:pt idx="357791">131</cx:pt>
          <cx:pt idx="357792">63</cx:pt>
          <cx:pt idx="357793">20</cx:pt>
          <cx:pt idx="357794">0</cx:pt>
          <cx:pt idx="357795">10</cx:pt>
          <cx:pt idx="357796">32</cx:pt>
          <cx:pt idx="357797">0</cx:pt>
          <cx:pt idx="357798">20</cx:pt>
          <cx:pt idx="357799">1</cx:pt>
          <cx:pt idx="357800">44</cx:pt>
          <cx:pt idx="357801">97</cx:pt>
          <cx:pt idx="357802">106</cx:pt>
          <cx:pt idx="357803">127</cx:pt>
          <cx:pt idx="357804">349</cx:pt>
          <cx:pt idx="357805">18</cx:pt>
          <cx:pt idx="357806">0</cx:pt>
          <cx:pt idx="357807">63</cx:pt>
          <cx:pt idx="357808">0</cx:pt>
          <cx:pt idx="357809">16</cx:pt>
          <cx:pt idx="357810">421</cx:pt>
          <cx:pt idx="357811">5</cx:pt>
          <cx:pt idx="357812">8</cx:pt>
          <cx:pt idx="357813">0</cx:pt>
          <cx:pt idx="357814">7</cx:pt>
          <cx:pt idx="357815">421</cx:pt>
          <cx:pt idx="357816">291</cx:pt>
          <cx:pt idx="357817">3</cx:pt>
          <cx:pt idx="357818">2</cx:pt>
          <cx:pt idx="357819">46</cx:pt>
          <cx:pt idx="357820">0</cx:pt>
          <cx:pt idx="357821">49</cx:pt>
          <cx:pt idx="357822">1</cx:pt>
          <cx:pt idx="357823">1</cx:pt>
          <cx:pt idx="357824">5</cx:pt>
          <cx:pt idx="357825">1</cx:pt>
          <cx:pt idx="357826">9</cx:pt>
          <cx:pt idx="357827">36</cx:pt>
          <cx:pt idx="357828">0</cx:pt>
          <cx:pt idx="357829">0</cx:pt>
          <cx:pt idx="357830">3</cx:pt>
          <cx:pt idx="357831">6</cx:pt>
          <cx:pt idx="357832">26</cx:pt>
          <cx:pt idx="357833">108</cx:pt>
          <cx:pt idx="357834">112</cx:pt>
          <cx:pt idx="357835">22</cx:pt>
          <cx:pt idx="357836">54</cx:pt>
          <cx:pt idx="357837">36</cx:pt>
          <cx:pt idx="357838">0</cx:pt>
          <cx:pt idx="357839">29</cx:pt>
          <cx:pt idx="357840">48</cx:pt>
          <cx:pt idx="357841">1</cx:pt>
          <cx:pt idx="357842">0</cx:pt>
          <cx:pt idx="357843">0</cx:pt>
          <cx:pt idx="357844">4</cx:pt>
          <cx:pt idx="357845">709</cx:pt>
          <cx:pt idx="357846">0</cx:pt>
          <cx:pt idx="357847">525</cx:pt>
          <cx:pt idx="357848">104</cx:pt>
          <cx:pt idx="357849">61</cx:pt>
          <cx:pt idx="357850">8</cx:pt>
          <cx:pt idx="357851">16</cx:pt>
          <cx:pt idx="357852">7</cx:pt>
          <cx:pt idx="357853">0</cx:pt>
          <cx:pt idx="357854">15</cx:pt>
          <cx:pt idx="357855">19</cx:pt>
          <cx:pt idx="357856">0</cx:pt>
          <cx:pt idx="357857">0</cx:pt>
          <cx:pt idx="357858">6</cx:pt>
          <cx:pt idx="357859">281</cx:pt>
          <cx:pt idx="357860">6</cx:pt>
          <cx:pt idx="357861">0</cx:pt>
          <cx:pt idx="357862">113</cx:pt>
          <cx:pt idx="357863">21</cx:pt>
          <cx:pt idx="357864">290</cx:pt>
          <cx:pt idx="357865">38</cx:pt>
          <cx:pt idx="357866">12</cx:pt>
          <cx:pt idx="357867">0</cx:pt>
          <cx:pt idx="357868">8</cx:pt>
          <cx:pt idx="357869">0</cx:pt>
          <cx:pt idx="357870">27</cx:pt>
          <cx:pt idx="357871">214</cx:pt>
          <cx:pt idx="357872">0</cx:pt>
          <cx:pt idx="357873">16</cx:pt>
          <cx:pt idx="357874">3</cx:pt>
          <cx:pt idx="357875">186</cx:pt>
          <cx:pt idx="357876">2</cx:pt>
          <cx:pt idx="357877">0</cx:pt>
          <cx:pt idx="357878">29</cx:pt>
          <cx:pt idx="357879">5</cx:pt>
          <cx:pt idx="357880">574</cx:pt>
          <cx:pt idx="357881">0</cx:pt>
          <cx:pt idx="357882">0</cx:pt>
          <cx:pt idx="357883">0</cx:pt>
          <cx:pt idx="357884">8</cx:pt>
          <cx:pt idx="357885">15</cx:pt>
          <cx:pt idx="357886">2</cx:pt>
          <cx:pt idx="357887">56</cx:pt>
          <cx:pt idx="357888">13</cx:pt>
          <cx:pt idx="357889">1</cx:pt>
          <cx:pt idx="357890">0</cx:pt>
          <cx:pt idx="357891">78</cx:pt>
          <cx:pt idx="357892">0</cx:pt>
          <cx:pt idx="357893">9</cx:pt>
          <cx:pt idx="357894">82</cx:pt>
          <cx:pt idx="357895">287</cx:pt>
          <cx:pt idx="357896">45</cx:pt>
          <cx:pt idx="357897">1</cx:pt>
          <cx:pt idx="357898">38</cx:pt>
          <cx:pt idx="357899">201</cx:pt>
          <cx:pt idx="357900">7</cx:pt>
          <cx:pt idx="357901">43</cx:pt>
          <cx:pt idx="357902">58</cx:pt>
          <cx:pt idx="357903">8</cx:pt>
          <cx:pt idx="357904">0</cx:pt>
          <cx:pt idx="357905">0</cx:pt>
          <cx:pt idx="357906">46</cx:pt>
          <cx:pt idx="357907">23</cx:pt>
          <cx:pt idx="357908">3</cx:pt>
          <cx:pt idx="357909">1</cx:pt>
          <cx:pt idx="357910">2</cx:pt>
          <cx:pt idx="357911">0</cx:pt>
          <cx:pt idx="357912">0</cx:pt>
          <cx:pt idx="357913">5</cx:pt>
          <cx:pt idx="357914">0</cx:pt>
          <cx:pt idx="357915">3</cx:pt>
          <cx:pt idx="357916">47</cx:pt>
          <cx:pt idx="357917">48</cx:pt>
          <cx:pt idx="357918">779</cx:pt>
          <cx:pt idx="357919">5</cx:pt>
          <cx:pt idx="357920">43</cx:pt>
          <cx:pt idx="357921">118</cx:pt>
          <cx:pt idx="357922">59</cx:pt>
          <cx:pt idx="357923">220</cx:pt>
          <cx:pt idx="357924">16</cx:pt>
          <cx:pt idx="357925">178</cx:pt>
          <cx:pt idx="357926">96</cx:pt>
          <cx:pt idx="357927">0</cx:pt>
          <cx:pt idx="357928">3</cx:pt>
          <cx:pt idx="357929">46</cx:pt>
          <cx:pt idx="357930">0</cx:pt>
          <cx:pt idx="357931">93</cx:pt>
          <cx:pt idx="357932">71</cx:pt>
          <cx:pt idx="357933">320</cx:pt>
          <cx:pt idx="357934">44</cx:pt>
          <cx:pt idx="357935">70</cx:pt>
          <cx:pt idx="357936">196</cx:pt>
          <cx:pt idx="357937">0</cx:pt>
          <cx:pt idx="357938">185</cx:pt>
          <cx:pt idx="357939">36</cx:pt>
          <cx:pt idx="357940">48</cx:pt>
          <cx:pt idx="357941">4</cx:pt>
          <cx:pt idx="357942">3</cx:pt>
          <cx:pt idx="357943">25</cx:pt>
          <cx:pt idx="357944">7</cx:pt>
          <cx:pt idx="357945">7</cx:pt>
          <cx:pt idx="357946">5</cx:pt>
          <cx:pt idx="357947">0</cx:pt>
          <cx:pt idx="357948">123</cx:pt>
          <cx:pt idx="357949">13</cx:pt>
          <cx:pt idx="357950">12</cx:pt>
          <cx:pt idx="357951">55</cx:pt>
          <cx:pt idx="357952">0</cx:pt>
          <cx:pt idx="357953">185</cx:pt>
          <cx:pt idx="357954">7</cx:pt>
          <cx:pt idx="357955">22</cx:pt>
          <cx:pt idx="357956">20</cx:pt>
          <cx:pt idx="357957">153</cx:pt>
          <cx:pt idx="357958">0</cx:pt>
          <cx:pt idx="357959">0</cx:pt>
          <cx:pt idx="357960">5</cx:pt>
          <cx:pt idx="357961">1</cx:pt>
          <cx:pt idx="357962">18</cx:pt>
          <cx:pt idx="357963">10</cx:pt>
          <cx:pt idx="357964">2</cx:pt>
          <cx:pt idx="357965">23</cx:pt>
          <cx:pt idx="357966">6</cx:pt>
          <cx:pt idx="357967">0</cx:pt>
          <cx:pt idx="357968">22</cx:pt>
          <cx:pt idx="357969">0</cx:pt>
          <cx:pt idx="357970">9</cx:pt>
          <cx:pt idx="357971">0</cx:pt>
          <cx:pt idx="357972">0</cx:pt>
          <cx:pt idx="357973">5</cx:pt>
          <cx:pt idx="357974">0</cx:pt>
          <cx:pt idx="357975">309</cx:pt>
          <cx:pt idx="357976">0</cx:pt>
          <cx:pt idx="357977">29</cx:pt>
          <cx:pt idx="357978">0</cx:pt>
          <cx:pt idx="357979">5</cx:pt>
          <cx:pt idx="357980">0</cx:pt>
          <cx:pt idx="357981">2</cx:pt>
          <cx:pt idx="357982">0</cx:pt>
          <cx:pt idx="357983">0</cx:pt>
          <cx:pt idx="357984">55</cx:pt>
          <cx:pt idx="357985">1</cx:pt>
          <cx:pt idx="357986">0</cx:pt>
          <cx:pt idx="357987">31</cx:pt>
          <cx:pt idx="357988">7</cx:pt>
          <cx:pt idx="357989">0</cx:pt>
          <cx:pt idx="357990">1</cx:pt>
          <cx:pt idx="357991">3</cx:pt>
          <cx:pt idx="357992">1</cx:pt>
          <cx:pt idx="357993">1</cx:pt>
          <cx:pt idx="357994">0</cx:pt>
          <cx:pt idx="357995">11</cx:pt>
          <cx:pt idx="357996">13</cx:pt>
          <cx:pt idx="357997">0</cx:pt>
          <cx:pt idx="357998">288</cx:pt>
          <cx:pt idx="357999">12</cx:pt>
          <cx:pt idx="358000">4</cx:pt>
          <cx:pt idx="358001">0</cx:pt>
          <cx:pt idx="358002">0</cx:pt>
          <cx:pt idx="358003">14</cx:pt>
          <cx:pt idx="358004">307</cx:pt>
          <cx:pt idx="358005">14</cx:pt>
          <cx:pt idx="358006">0</cx:pt>
          <cx:pt idx="358007">5</cx:pt>
          <cx:pt idx="358008">19</cx:pt>
          <cx:pt idx="358009">0</cx:pt>
          <cx:pt idx="358010">0</cx:pt>
          <cx:pt idx="358011">21</cx:pt>
          <cx:pt idx="358012">0</cx:pt>
          <cx:pt idx="358013">319</cx:pt>
          <cx:pt idx="358014">143</cx:pt>
          <cx:pt idx="358015">59</cx:pt>
          <cx:pt idx="358016">258</cx:pt>
          <cx:pt idx="358017">6</cx:pt>
          <cx:pt idx="358018">31</cx:pt>
          <cx:pt idx="358019">101</cx:pt>
          <cx:pt idx="358020">11</cx:pt>
          <cx:pt idx="358021">11</cx:pt>
          <cx:pt idx="358022">16</cx:pt>
          <cx:pt idx="358023">26</cx:pt>
          <cx:pt idx="358024">0</cx:pt>
          <cx:pt idx="358025">2</cx:pt>
          <cx:pt idx="358026">22</cx:pt>
          <cx:pt idx="358027">400</cx:pt>
          <cx:pt idx="358028">16</cx:pt>
          <cx:pt idx="358029">289</cx:pt>
          <cx:pt idx="358030">30</cx:pt>
          <cx:pt idx="358031">2</cx:pt>
          <cx:pt idx="358032">23</cx:pt>
          <cx:pt idx="358033">0</cx:pt>
          <cx:pt idx="358034">0</cx:pt>
          <cx:pt idx="358035">46</cx:pt>
          <cx:pt idx="358036">168</cx:pt>
          <cx:pt idx="358037">18</cx:pt>
          <cx:pt idx="358038">27</cx:pt>
          <cx:pt idx="358039">0</cx:pt>
          <cx:pt idx="358040">0</cx:pt>
          <cx:pt idx="358041">77</cx:pt>
          <cx:pt idx="358042">4</cx:pt>
          <cx:pt idx="358043">4</cx:pt>
          <cx:pt idx="358044">2</cx:pt>
          <cx:pt idx="358045">0</cx:pt>
          <cx:pt idx="358046">586</cx:pt>
          <cx:pt idx="358047">0</cx:pt>
          <cx:pt idx="358048">52</cx:pt>
          <cx:pt idx="358049">0</cx:pt>
          <cx:pt idx="358050">0</cx:pt>
          <cx:pt idx="358051">27</cx:pt>
          <cx:pt idx="358052">39</cx:pt>
          <cx:pt idx="358053">3</cx:pt>
          <cx:pt idx="358054">7</cx:pt>
          <cx:pt idx="358055">4</cx:pt>
          <cx:pt idx="358056">120</cx:pt>
          <cx:pt idx="358057">5</cx:pt>
          <cx:pt idx="358058">0</cx:pt>
          <cx:pt idx="358059">16</cx:pt>
          <cx:pt idx="358060">29</cx:pt>
          <cx:pt idx="358061">700</cx:pt>
          <cx:pt idx="358062">5</cx:pt>
          <cx:pt idx="358063">0</cx:pt>
          <cx:pt idx="358064">14</cx:pt>
          <cx:pt idx="358065">2</cx:pt>
          <cx:pt idx="358066">0</cx:pt>
          <cx:pt idx="358067">0</cx:pt>
          <cx:pt idx="358068">0</cx:pt>
          <cx:pt idx="358069">0</cx:pt>
          <cx:pt idx="358070">255</cx:pt>
          <cx:pt idx="358071">3</cx:pt>
          <cx:pt idx="358072">2</cx:pt>
          <cx:pt idx="358073">16</cx:pt>
          <cx:pt idx="358074">27</cx:pt>
          <cx:pt idx="358075">1</cx:pt>
          <cx:pt idx="358076">3</cx:pt>
          <cx:pt idx="358077">41</cx:pt>
          <cx:pt idx="358078">62</cx:pt>
          <cx:pt idx="358079">105</cx:pt>
          <cx:pt idx="358080">1</cx:pt>
          <cx:pt idx="358081">109</cx:pt>
          <cx:pt idx="358082">49</cx:pt>
          <cx:pt idx="358083">13</cx:pt>
          <cx:pt idx="358084">0</cx:pt>
          <cx:pt idx="358085">31</cx:pt>
          <cx:pt idx="358086">54</cx:pt>
          <cx:pt idx="358087">21</cx:pt>
          <cx:pt idx="358088">195</cx:pt>
          <cx:pt idx="358089">0</cx:pt>
          <cx:pt idx="358090">0</cx:pt>
          <cx:pt idx="358091">0</cx:pt>
          <cx:pt idx="358092">0</cx:pt>
          <cx:pt idx="358093">0</cx:pt>
          <cx:pt idx="358094">1</cx:pt>
          <cx:pt idx="358095">0</cx:pt>
          <cx:pt idx="358096">0</cx:pt>
          <cx:pt idx="358097">0</cx:pt>
          <cx:pt idx="358098">4</cx:pt>
          <cx:pt idx="358099">0</cx:pt>
          <cx:pt idx="358100">0</cx:pt>
          <cx:pt idx="358101">29</cx:pt>
          <cx:pt idx="358102">0</cx:pt>
          <cx:pt idx="358103">0</cx:pt>
          <cx:pt idx="358104">0</cx:pt>
          <cx:pt idx="358105">0</cx:pt>
          <cx:pt idx="358106">0</cx:pt>
          <cx:pt idx="358107">0</cx:pt>
          <cx:pt idx="358108">0</cx:pt>
          <cx:pt idx="358109">0</cx:pt>
          <cx:pt idx="358110">1</cx:pt>
          <cx:pt idx="358111">263</cx:pt>
          <cx:pt idx="358112">315</cx:pt>
          <cx:pt idx="358113">69</cx:pt>
          <cx:pt idx="358114">4</cx:pt>
          <cx:pt idx="358115">3</cx:pt>
          <cx:pt idx="358116">1</cx:pt>
          <cx:pt idx="358117">75</cx:pt>
          <cx:pt idx="358118">66</cx:pt>
          <cx:pt idx="358119">137</cx:pt>
          <cx:pt idx="358120">107</cx:pt>
          <cx:pt idx="358121">75</cx:pt>
          <cx:pt idx="358122">35</cx:pt>
          <cx:pt idx="358123">0</cx:pt>
          <cx:pt idx="358124">2</cx:pt>
          <cx:pt idx="358125">195</cx:pt>
          <cx:pt idx="358126">30</cx:pt>
          <cx:pt idx="358127">13</cx:pt>
          <cx:pt idx="358128">0</cx:pt>
          <cx:pt idx="358129">27</cx:pt>
          <cx:pt idx="358130">0</cx:pt>
          <cx:pt idx="358131">0</cx:pt>
          <cx:pt idx="358132">321</cx:pt>
          <cx:pt idx="358133">1</cx:pt>
          <cx:pt idx="358134">4</cx:pt>
          <cx:pt idx="358135">28</cx:pt>
          <cx:pt idx="358136">40</cx:pt>
          <cx:pt idx="358137">99</cx:pt>
          <cx:pt idx="358138">23</cx:pt>
          <cx:pt idx="358139">3</cx:pt>
          <cx:pt idx="358140">434</cx:pt>
          <cx:pt idx="358141">40</cx:pt>
          <cx:pt idx="358142">9</cx:pt>
          <cx:pt idx="358143">26</cx:pt>
          <cx:pt idx="358144">59</cx:pt>
          <cx:pt idx="358145">0</cx:pt>
          <cx:pt idx="358146">0</cx:pt>
          <cx:pt idx="358147">0</cx:pt>
          <cx:pt idx="358148">3</cx:pt>
          <cx:pt idx="358149">30</cx:pt>
          <cx:pt idx="358150">57</cx:pt>
          <cx:pt idx="358151">104</cx:pt>
          <cx:pt idx="358152">102</cx:pt>
          <cx:pt idx="358153">12</cx:pt>
          <cx:pt idx="358154">3</cx:pt>
          <cx:pt idx="358155">1</cx:pt>
          <cx:pt idx="358156">27</cx:pt>
          <cx:pt idx="358157">2</cx:pt>
          <cx:pt idx="358158">0</cx:pt>
          <cx:pt idx="358159">21</cx:pt>
          <cx:pt idx="358160">0</cx:pt>
          <cx:pt idx="358161">47</cx:pt>
          <cx:pt idx="358162">0</cx:pt>
          <cx:pt idx="358163">1</cx:pt>
          <cx:pt idx="358164">26</cx:pt>
          <cx:pt idx="358165">189</cx:pt>
          <cx:pt idx="358166">2</cx:pt>
          <cx:pt idx="358167">6</cx:pt>
          <cx:pt idx="358168">6</cx:pt>
          <cx:pt idx="358169">1</cx:pt>
          <cx:pt idx="358170">0</cx:pt>
          <cx:pt idx="358171">2</cx:pt>
          <cx:pt idx="358172">1</cx:pt>
          <cx:pt idx="358173">11</cx:pt>
          <cx:pt idx="358174">14</cx:pt>
          <cx:pt idx="358175">0</cx:pt>
          <cx:pt idx="358176">3</cx:pt>
          <cx:pt idx="358177">17</cx:pt>
          <cx:pt idx="358178">4</cx:pt>
          <cx:pt idx="358179">9</cx:pt>
          <cx:pt idx="358180">434</cx:pt>
          <cx:pt idx="358181">0</cx:pt>
          <cx:pt idx="358182">7</cx:pt>
          <cx:pt idx="358183">111</cx:pt>
          <cx:pt idx="358184">38</cx:pt>
          <cx:pt idx="358185">0</cx:pt>
          <cx:pt idx="358186">0</cx:pt>
          <cx:pt idx="358187">12</cx:pt>
          <cx:pt idx="358188">6</cx:pt>
          <cx:pt idx="358189">3</cx:pt>
          <cx:pt idx="358190">210</cx:pt>
          <cx:pt idx="358191">14</cx:pt>
          <cx:pt idx="358192">0</cx:pt>
          <cx:pt idx="358193">679</cx:pt>
          <cx:pt idx="358194">69</cx:pt>
          <cx:pt idx="358195">4</cx:pt>
          <cx:pt idx="358196">1</cx:pt>
          <cx:pt idx="358197">6</cx:pt>
          <cx:pt idx="358198">2</cx:pt>
          <cx:pt idx="358199">56</cx:pt>
          <cx:pt idx="358200">119</cx:pt>
          <cx:pt idx="358201">39</cx:pt>
          <cx:pt idx="358202">0</cx:pt>
          <cx:pt idx="358203">16</cx:pt>
          <cx:pt idx="358204">27</cx:pt>
          <cx:pt idx="358205">0</cx:pt>
          <cx:pt idx="358206">31</cx:pt>
          <cx:pt idx="358207">0</cx:pt>
          <cx:pt idx="358208">21</cx:pt>
          <cx:pt idx="358209">7</cx:pt>
          <cx:pt idx="358210">49</cx:pt>
          <cx:pt idx="358211">18</cx:pt>
          <cx:pt idx="358212">12</cx:pt>
          <cx:pt idx="358213">210</cx:pt>
          <cx:pt idx="358214">83</cx:pt>
          <cx:pt idx="358215">69</cx:pt>
          <cx:pt idx="358216">17</cx:pt>
          <cx:pt idx="358217">19</cx:pt>
          <cx:pt idx="358218">40</cx:pt>
          <cx:pt idx="358219">15</cx:pt>
          <cx:pt idx="358220">2</cx:pt>
          <cx:pt idx="358221">38</cx:pt>
          <cx:pt idx="358222">9</cx:pt>
          <cx:pt idx="358223">7</cx:pt>
          <cx:pt idx="358224">15</cx:pt>
          <cx:pt idx="358225">132</cx:pt>
          <cx:pt idx="358226">36</cx:pt>
          <cx:pt idx="358227">27</cx:pt>
          <cx:pt idx="358228">3</cx:pt>
          <cx:pt idx="358229">0</cx:pt>
          <cx:pt idx="358230">1</cx:pt>
          <cx:pt idx="358231">0</cx:pt>
          <cx:pt idx="358232">2</cx:pt>
          <cx:pt idx="358233">0</cx:pt>
          <cx:pt idx="358234">180</cx:pt>
          <cx:pt idx="358235">0</cx:pt>
          <cx:pt idx="358236">14</cx:pt>
          <cx:pt idx="358237">22</cx:pt>
          <cx:pt idx="358238">265</cx:pt>
          <cx:pt idx="358239">7</cx:pt>
          <cx:pt idx="358240">0</cx:pt>
          <cx:pt idx="358241">4</cx:pt>
          <cx:pt idx="358242">15</cx:pt>
          <cx:pt idx="358243">3</cx:pt>
          <cx:pt idx="358244">0</cx:pt>
          <cx:pt idx="358245">0</cx:pt>
          <cx:pt idx="358246">8</cx:pt>
          <cx:pt idx="358247">162</cx:pt>
          <cx:pt idx="358248">0</cx:pt>
          <cx:pt idx="358249">36</cx:pt>
          <cx:pt idx="358250">1</cx:pt>
          <cx:pt idx="358251">0</cx:pt>
          <cx:pt idx="358252">0</cx:pt>
          <cx:pt idx="358253">0</cx:pt>
          <cx:pt idx="358254">1</cx:pt>
          <cx:pt idx="358255">0</cx:pt>
          <cx:pt idx="358256">0</cx:pt>
          <cx:pt idx="358257">0</cx:pt>
          <cx:pt idx="358258">0</cx:pt>
          <cx:pt idx="358259">0</cx:pt>
          <cx:pt idx="358260">0</cx:pt>
          <cx:pt idx="358261">1</cx:pt>
          <cx:pt idx="358262">133</cx:pt>
          <cx:pt idx="358263">3</cx:pt>
          <cx:pt idx="358264">1</cx:pt>
          <cx:pt idx="358265">6</cx:pt>
          <cx:pt idx="358266">0</cx:pt>
          <cx:pt idx="358267">4</cx:pt>
          <cx:pt idx="358268">1</cx:pt>
          <cx:pt idx="358269">55</cx:pt>
          <cx:pt idx="358270">49</cx:pt>
          <cx:pt idx="358271">69</cx:pt>
          <cx:pt idx="358272">0</cx:pt>
          <cx:pt idx="358273">6</cx:pt>
          <cx:pt idx="358274">0</cx:pt>
          <cx:pt idx="358275">0</cx:pt>
          <cx:pt idx="358276">0</cx:pt>
          <cx:pt idx="358277">15</cx:pt>
          <cx:pt idx="358278">0</cx:pt>
          <cx:pt idx="358279">1</cx:pt>
          <cx:pt idx="358280">261</cx:pt>
          <cx:pt idx="358281">0</cx:pt>
          <cx:pt idx="358282">0</cx:pt>
          <cx:pt idx="358283">1</cx:pt>
          <cx:pt idx="358284">0</cx:pt>
          <cx:pt idx="358285">62</cx:pt>
          <cx:pt idx="358286">104</cx:pt>
          <cx:pt idx="358287">3</cx:pt>
          <cx:pt idx="358288">0</cx:pt>
          <cx:pt idx="358289">811</cx:pt>
          <cx:pt idx="358290">532</cx:pt>
          <cx:pt idx="358291">85</cx:pt>
          <cx:pt idx="358292">70</cx:pt>
          <cx:pt idx="358293">0</cx:pt>
          <cx:pt idx="358294">82</cx:pt>
          <cx:pt idx="358295">7</cx:pt>
          <cx:pt idx="358296">6</cx:pt>
          <cx:pt idx="358297">33</cx:pt>
          <cx:pt idx="358298">0</cx:pt>
          <cx:pt idx="358299">191</cx:pt>
          <cx:pt idx="358300">2</cx:pt>
          <cx:pt idx="358301">316</cx:pt>
          <cx:pt idx="358302">72</cx:pt>
          <cx:pt idx="358303">0</cx:pt>
          <cx:pt idx="358304">132</cx:pt>
          <cx:pt idx="358305">0</cx:pt>
          <cx:pt idx="358306">57</cx:pt>
          <cx:pt idx="358307">1</cx:pt>
          <cx:pt idx="358308">0</cx:pt>
          <cx:pt idx="358309">1</cx:pt>
          <cx:pt idx="358310">1</cx:pt>
          <cx:pt idx="358311">0</cx:pt>
          <cx:pt idx="358312">16</cx:pt>
          <cx:pt idx="358313">11</cx:pt>
          <cx:pt idx="358314">15</cx:pt>
          <cx:pt idx="358315">3</cx:pt>
          <cx:pt idx="358316">0</cx:pt>
          <cx:pt idx="358317">1</cx:pt>
          <cx:pt idx="358318">128</cx:pt>
          <cx:pt idx="358319">17</cx:pt>
          <cx:pt idx="358320">0</cx:pt>
          <cx:pt idx="358321">3</cx:pt>
          <cx:pt idx="358322">499</cx:pt>
          <cx:pt idx="358323">835</cx:pt>
          <cx:pt idx="358324">34</cx:pt>
          <cx:pt idx="358325">144</cx:pt>
          <cx:pt idx="358326">5</cx:pt>
          <cx:pt idx="358327">3</cx:pt>
          <cx:pt idx="358328">3</cx:pt>
          <cx:pt idx="358329">0</cx:pt>
          <cx:pt idx="358330">0</cx:pt>
          <cx:pt idx="358331">35</cx:pt>
          <cx:pt idx="358332">42</cx:pt>
          <cx:pt idx="358333">33</cx:pt>
          <cx:pt idx="358334">15</cx:pt>
          <cx:pt idx="358335">1</cx:pt>
          <cx:pt idx="358336">5</cx:pt>
          <cx:pt idx="358337">104</cx:pt>
          <cx:pt idx="358338">0</cx:pt>
          <cx:pt idx="358339">3</cx:pt>
          <cx:pt idx="358340">0</cx:pt>
          <cx:pt idx="358341">13</cx:pt>
          <cx:pt idx="358342">0</cx:pt>
          <cx:pt idx="358343">0</cx:pt>
          <cx:pt idx="358344">64</cx:pt>
          <cx:pt idx="358345">0</cx:pt>
          <cx:pt idx="358346">7</cx:pt>
          <cx:pt idx="358347">71</cx:pt>
          <cx:pt idx="358348">1</cx:pt>
          <cx:pt idx="358349">191</cx:pt>
          <cx:pt idx="358350">0</cx:pt>
          <cx:pt idx="358351">0</cx:pt>
          <cx:pt idx="358352">43</cx:pt>
          <cx:pt idx="358353">662</cx:pt>
          <cx:pt idx="358354">37</cx:pt>
          <cx:pt idx="358355">0</cx:pt>
          <cx:pt idx="358356">50</cx:pt>
          <cx:pt idx="358357">266</cx:pt>
          <cx:pt idx="358358">210</cx:pt>
          <cx:pt idx="358359">0</cx:pt>
          <cx:pt idx="358360">7</cx:pt>
          <cx:pt idx="358361">0</cx:pt>
          <cx:pt idx="358362">145</cx:pt>
          <cx:pt idx="358363">0</cx:pt>
          <cx:pt idx="358364">21</cx:pt>
          <cx:pt idx="358365">1</cx:pt>
          <cx:pt idx="358366">21</cx:pt>
          <cx:pt idx="358367">2</cx:pt>
          <cx:pt idx="358368">298</cx:pt>
          <cx:pt idx="358369">14</cx:pt>
          <cx:pt idx="358370">0</cx:pt>
          <cx:pt idx="358371">2</cx:pt>
          <cx:pt idx="358372">0</cx:pt>
          <cx:pt idx="358373">122</cx:pt>
          <cx:pt idx="358374">25</cx:pt>
          <cx:pt idx="358375">0</cx:pt>
          <cx:pt idx="358376">0</cx:pt>
          <cx:pt idx="358377">0</cx:pt>
          <cx:pt idx="358378">0</cx:pt>
          <cx:pt idx="358379">58</cx:pt>
          <cx:pt idx="358380">445</cx:pt>
          <cx:pt idx="358381">4</cx:pt>
          <cx:pt idx="358382">3</cx:pt>
          <cx:pt idx="358383">0</cx:pt>
          <cx:pt idx="358384">4</cx:pt>
          <cx:pt idx="358385">4</cx:pt>
          <cx:pt idx="358386">0</cx:pt>
          <cx:pt idx="358387">1</cx:pt>
          <cx:pt idx="358388">0</cx:pt>
          <cx:pt idx="358389">1</cx:pt>
          <cx:pt idx="358390">2</cx:pt>
          <cx:pt idx="358391">0</cx:pt>
          <cx:pt idx="358392">128</cx:pt>
          <cx:pt idx="358393">0</cx:pt>
          <cx:pt idx="358394">7</cx:pt>
          <cx:pt idx="358395">15</cx:pt>
          <cx:pt idx="358396">136</cx:pt>
          <cx:pt idx="358397">420</cx:pt>
          <cx:pt idx="358398">309</cx:pt>
          <cx:pt idx="358399">71</cx:pt>
          <cx:pt idx="358400">7</cx:pt>
          <cx:pt idx="358401">3</cx:pt>
          <cx:pt idx="358402">13</cx:pt>
          <cx:pt idx="358403">0</cx:pt>
          <cx:pt idx="358404">196</cx:pt>
          <cx:pt idx="358405">73</cx:pt>
          <cx:pt idx="358406">41</cx:pt>
          <cx:pt idx="358407">2</cx:pt>
          <cx:pt idx="358408">0</cx:pt>
          <cx:pt idx="358409">1</cx:pt>
          <cx:pt idx="358410">1</cx:pt>
          <cx:pt idx="358411">1</cx:pt>
          <cx:pt idx="358412">26</cx:pt>
          <cx:pt idx="358413">0</cx:pt>
          <cx:pt idx="358414">1</cx:pt>
          <cx:pt idx="358415">1</cx:pt>
          <cx:pt idx="358416">0</cx:pt>
          <cx:pt idx="358417">0</cx:pt>
          <cx:pt idx="358418">0</cx:pt>
          <cx:pt idx="358419">9</cx:pt>
          <cx:pt idx="358420">0</cx:pt>
          <cx:pt idx="358421">0</cx:pt>
          <cx:pt idx="358422">177</cx:pt>
          <cx:pt idx="358423">28</cx:pt>
          <cx:pt idx="358424">10</cx:pt>
          <cx:pt idx="358425">0</cx:pt>
          <cx:pt idx="358426">11</cx:pt>
          <cx:pt idx="358427">1</cx:pt>
          <cx:pt idx="358428">1</cx:pt>
          <cx:pt idx="358429">107</cx:pt>
          <cx:pt idx="358430">23</cx:pt>
          <cx:pt idx="358431">25</cx:pt>
          <cx:pt idx="358432">230</cx:pt>
          <cx:pt idx="358433">0</cx:pt>
          <cx:pt idx="358434">0</cx:pt>
          <cx:pt idx="358435">0</cx:pt>
          <cx:pt idx="358436">0</cx:pt>
          <cx:pt idx="358437">318</cx:pt>
          <cx:pt idx="358438">6</cx:pt>
          <cx:pt idx="358439">197</cx:pt>
          <cx:pt idx="358440">0</cx:pt>
          <cx:pt idx="358441">0</cx:pt>
          <cx:pt idx="358442">343</cx:pt>
          <cx:pt idx="358443">14</cx:pt>
          <cx:pt idx="358444">149</cx:pt>
          <cx:pt idx="358445">20</cx:pt>
          <cx:pt idx="358446">0</cx:pt>
          <cx:pt idx="358447">20</cx:pt>
          <cx:pt idx="358448">66</cx:pt>
          <cx:pt idx="358449">0</cx:pt>
          <cx:pt idx="358450">33</cx:pt>
          <cx:pt idx="358451">5</cx:pt>
          <cx:pt idx="358452">63</cx:pt>
          <cx:pt idx="358453">35</cx:pt>
          <cx:pt idx="358454">3</cx:pt>
          <cx:pt idx="358455">1</cx:pt>
          <cx:pt idx="358456">84</cx:pt>
          <cx:pt idx="358457">16</cx:pt>
          <cx:pt idx="358458">70</cx:pt>
          <cx:pt idx="358459">32</cx:pt>
          <cx:pt idx="358460">135</cx:pt>
          <cx:pt idx="358461">63</cx:pt>
          <cx:pt idx="358462">368</cx:pt>
          <cx:pt idx="358463">94</cx:pt>
          <cx:pt idx="358464">924</cx:pt>
          <cx:pt idx="358465">0</cx:pt>
          <cx:pt idx="358466">84</cx:pt>
          <cx:pt idx="358467">24</cx:pt>
          <cx:pt idx="358468">0</cx:pt>
          <cx:pt idx="358469">78</cx:pt>
          <cx:pt idx="358470">57</cx:pt>
          <cx:pt idx="358471">6</cx:pt>
          <cx:pt idx="358472">7</cx:pt>
          <cx:pt idx="358473">94</cx:pt>
          <cx:pt idx="358474">53</cx:pt>
          <cx:pt idx="358475">377</cx:pt>
          <cx:pt idx="358476">0</cx:pt>
          <cx:pt idx="358477">0</cx:pt>
          <cx:pt idx="358478">2</cx:pt>
          <cx:pt idx="358479">1</cx:pt>
          <cx:pt idx="358480">2</cx:pt>
          <cx:pt idx="358481">0</cx:pt>
          <cx:pt idx="358482">69</cx:pt>
          <cx:pt idx="358483">2</cx:pt>
          <cx:pt idx="358484">6</cx:pt>
          <cx:pt idx="358485">37</cx:pt>
          <cx:pt idx="358486">30</cx:pt>
          <cx:pt idx="358487">84</cx:pt>
          <cx:pt idx="358488">16</cx:pt>
          <cx:pt idx="358489">6</cx:pt>
          <cx:pt idx="358490">1</cx:pt>
          <cx:pt idx="358491">1</cx:pt>
          <cx:pt idx="358492">56</cx:pt>
          <cx:pt idx="358493">1</cx:pt>
          <cx:pt idx="358494">0</cx:pt>
          <cx:pt idx="358495">0</cx:pt>
          <cx:pt idx="358496">0</cx:pt>
          <cx:pt idx="358497">4</cx:pt>
          <cx:pt idx="358498">1</cx:pt>
          <cx:pt idx="358499">3</cx:pt>
          <cx:pt idx="358500">36</cx:pt>
          <cx:pt idx="358501">1</cx:pt>
          <cx:pt idx="358502">2</cx:pt>
          <cx:pt idx="358503">25</cx:pt>
          <cx:pt idx="358504">7</cx:pt>
          <cx:pt idx="358505">0</cx:pt>
          <cx:pt idx="358506">25</cx:pt>
          <cx:pt idx="358507">16</cx:pt>
          <cx:pt idx="358508">6</cx:pt>
          <cx:pt idx="358509">0</cx:pt>
          <cx:pt idx="358510">3</cx:pt>
          <cx:pt idx="358511">209</cx:pt>
          <cx:pt idx="358512">56</cx:pt>
          <cx:pt idx="358513">3</cx:pt>
          <cx:pt idx="358514">0</cx:pt>
          <cx:pt idx="358515">21</cx:pt>
          <cx:pt idx="358516">3</cx:pt>
          <cx:pt idx="358517">1</cx:pt>
          <cx:pt idx="358518">150</cx:pt>
          <cx:pt idx="358519">17</cx:pt>
          <cx:pt idx="358520">4</cx:pt>
          <cx:pt idx="358521">4</cx:pt>
          <cx:pt idx="358522">10</cx:pt>
          <cx:pt idx="358523">38</cx:pt>
          <cx:pt idx="358524">1</cx:pt>
          <cx:pt idx="358525">118</cx:pt>
          <cx:pt idx="358526">0</cx:pt>
          <cx:pt idx="358527">24</cx:pt>
          <cx:pt idx="358528">28</cx:pt>
          <cx:pt idx="358529">0</cx:pt>
          <cx:pt idx="358530">66</cx:pt>
          <cx:pt idx="358531">0</cx:pt>
          <cx:pt idx="358532">121</cx:pt>
          <cx:pt idx="358533">22</cx:pt>
          <cx:pt idx="358534">31</cx:pt>
          <cx:pt idx="358535">1</cx:pt>
          <cx:pt idx="358536">175</cx:pt>
          <cx:pt idx="358537">343</cx:pt>
          <cx:pt idx="358538">62</cx:pt>
          <cx:pt idx="358539">14</cx:pt>
          <cx:pt idx="358540">0</cx:pt>
          <cx:pt idx="358541">79</cx:pt>
          <cx:pt idx="358542">19</cx:pt>
          <cx:pt idx="358543">0</cx:pt>
          <cx:pt idx="358544">36</cx:pt>
          <cx:pt idx="358545">0</cx:pt>
          <cx:pt idx="358546">0</cx:pt>
          <cx:pt idx="358547">0</cx:pt>
          <cx:pt idx="358548">0</cx:pt>
          <cx:pt idx="358549">167</cx:pt>
          <cx:pt idx="358550">29</cx:pt>
          <cx:pt idx="358551">20</cx:pt>
          <cx:pt idx="358552">168</cx:pt>
          <cx:pt idx="358553">1</cx:pt>
          <cx:pt idx="358554">11</cx:pt>
          <cx:pt idx="358555">0</cx:pt>
          <cx:pt idx="358556">0</cx:pt>
          <cx:pt idx="358557">2</cx:pt>
          <cx:pt idx="358558">0</cx:pt>
          <cx:pt idx="358559">5</cx:pt>
          <cx:pt idx="358560">5</cx:pt>
          <cx:pt idx="358561">71</cx:pt>
          <cx:pt idx="358562">277</cx:pt>
          <cx:pt idx="358563">7</cx:pt>
          <cx:pt idx="358564">0</cx:pt>
          <cx:pt idx="358565">0</cx:pt>
          <cx:pt idx="358566">230</cx:pt>
          <cx:pt idx="358567">0</cx:pt>
          <cx:pt idx="358568">17</cx:pt>
          <cx:pt idx="358569">5</cx:pt>
          <cx:pt idx="358570">53</cx:pt>
          <cx:pt idx="358571">0</cx:pt>
          <cx:pt idx="358572">78</cx:pt>
          <cx:pt idx="358573">0</cx:pt>
          <cx:pt idx="358574">0</cx:pt>
          <cx:pt idx="358575">3</cx:pt>
          <cx:pt idx="358576">11</cx:pt>
          <cx:pt idx="358577">104</cx:pt>
          <cx:pt idx="358578">5</cx:pt>
          <cx:pt idx="358579">14</cx:pt>
          <cx:pt idx="358580">65</cx:pt>
          <cx:pt idx="358581">197</cx:pt>
          <cx:pt idx="358582">29</cx:pt>
          <cx:pt idx="358583">8</cx:pt>
          <cx:pt idx="358584">35</cx:pt>
          <cx:pt idx="358585">2</cx:pt>
          <cx:pt idx="358586">0</cx:pt>
          <cx:pt idx="358587">171</cx:pt>
          <cx:pt idx="358588">2</cx:pt>
          <cx:pt idx="358589">0</cx:pt>
          <cx:pt idx="358590">13</cx:pt>
          <cx:pt idx="358591">24</cx:pt>
          <cx:pt idx="358592">3</cx:pt>
          <cx:pt idx="358593">0</cx:pt>
          <cx:pt idx="358594">0</cx:pt>
          <cx:pt idx="358595">365</cx:pt>
          <cx:pt idx="358596">44</cx:pt>
          <cx:pt idx="358597">0</cx:pt>
          <cx:pt idx="358598">2</cx:pt>
          <cx:pt idx="358599">7</cx:pt>
          <cx:pt idx="358600">103</cx:pt>
          <cx:pt idx="358601">147</cx:pt>
          <cx:pt idx="358602">119</cx:pt>
          <cx:pt idx="358603">17</cx:pt>
          <cx:pt idx="358604">105</cx:pt>
          <cx:pt idx="358605">1</cx:pt>
          <cx:pt idx="358606">6</cx:pt>
          <cx:pt idx="358607">10</cx:pt>
          <cx:pt idx="358608">0</cx:pt>
          <cx:pt idx="358609">34</cx:pt>
          <cx:pt idx="358610">5</cx:pt>
          <cx:pt idx="358611">0</cx:pt>
          <cx:pt idx="358612">2</cx:pt>
          <cx:pt idx="358613">9</cx:pt>
          <cx:pt idx="358614">16</cx:pt>
          <cx:pt idx="358615">64</cx:pt>
          <cx:pt idx="358616">14</cx:pt>
          <cx:pt idx="358617">1</cx:pt>
          <cx:pt idx="358618">373</cx:pt>
          <cx:pt idx="358619">1</cx:pt>
          <cx:pt idx="358620">0</cx:pt>
          <cx:pt idx="358621">1</cx:pt>
          <cx:pt idx="358622">151</cx:pt>
          <cx:pt idx="358623">64</cx:pt>
          <cx:pt idx="358624">0</cx:pt>
          <cx:pt idx="358625">6</cx:pt>
          <cx:pt idx="358626">8</cx:pt>
          <cx:pt idx="358627">2</cx:pt>
          <cx:pt idx="358628">0</cx:pt>
          <cx:pt idx="358629">1</cx:pt>
          <cx:pt idx="358630">1</cx:pt>
          <cx:pt idx="358631">0</cx:pt>
          <cx:pt idx="358632">142</cx:pt>
          <cx:pt idx="358633">0</cx:pt>
          <cx:pt idx="358634">3</cx:pt>
          <cx:pt idx="358635">0</cx:pt>
          <cx:pt idx="358636">0</cx:pt>
          <cx:pt idx="358637">4</cx:pt>
          <cx:pt idx="358638">18</cx:pt>
          <cx:pt idx="358639">22</cx:pt>
          <cx:pt idx="358640">174</cx:pt>
          <cx:pt idx="358641">0</cx:pt>
          <cx:pt idx="358642">3</cx:pt>
          <cx:pt idx="358643">0</cx:pt>
          <cx:pt idx="358644">0</cx:pt>
          <cx:pt idx="358645">0</cx:pt>
          <cx:pt idx="358646">0</cx:pt>
          <cx:pt idx="358647">0</cx:pt>
          <cx:pt idx="358648">0</cx:pt>
          <cx:pt idx="358649">6</cx:pt>
          <cx:pt idx="358650">41</cx:pt>
          <cx:pt idx="358651">50</cx:pt>
          <cx:pt idx="358652">0</cx:pt>
          <cx:pt idx="358653">1</cx:pt>
          <cx:pt idx="358654">97</cx:pt>
          <cx:pt idx="358655">1</cx:pt>
          <cx:pt idx="358656">0</cx:pt>
          <cx:pt idx="358657">1</cx:pt>
          <cx:pt idx="358658">4</cx:pt>
          <cx:pt idx="358659">2</cx:pt>
          <cx:pt idx="358660">0</cx:pt>
          <cx:pt idx="358661">6</cx:pt>
          <cx:pt idx="358662">0</cx:pt>
          <cx:pt idx="358663">3</cx:pt>
          <cx:pt idx="358664">0</cx:pt>
          <cx:pt idx="358665">20</cx:pt>
          <cx:pt idx="358666">32</cx:pt>
          <cx:pt idx="358667">1</cx:pt>
          <cx:pt idx="358668">47</cx:pt>
          <cx:pt idx="358669">2</cx:pt>
          <cx:pt idx="358670">0</cx:pt>
          <cx:pt idx="358671">9</cx:pt>
          <cx:pt idx="358672">299</cx:pt>
          <cx:pt idx="358673">10</cx:pt>
          <cx:pt idx="358674">6</cx:pt>
          <cx:pt idx="358675">81</cx:pt>
          <cx:pt idx="358676">0</cx:pt>
          <cx:pt idx="358677">1</cx:pt>
          <cx:pt idx="358678">0</cx:pt>
          <cx:pt idx="358679">15</cx:pt>
          <cx:pt idx="358680">150</cx:pt>
          <cx:pt idx="358681">39</cx:pt>
          <cx:pt idx="358682">1</cx:pt>
          <cx:pt idx="358683">7</cx:pt>
          <cx:pt idx="358684">0</cx:pt>
          <cx:pt idx="358685">3</cx:pt>
          <cx:pt idx="358686">0</cx:pt>
          <cx:pt idx="358687">13</cx:pt>
          <cx:pt idx="358688">0</cx:pt>
          <cx:pt idx="358689">5</cx:pt>
          <cx:pt idx="358690">83</cx:pt>
          <cx:pt idx="358691">45</cx:pt>
          <cx:pt idx="358692">0</cx:pt>
          <cx:pt idx="358693">2</cx:pt>
          <cx:pt idx="358694">6</cx:pt>
          <cx:pt idx="358695">1</cx:pt>
          <cx:pt idx="358696">70</cx:pt>
          <cx:pt idx="358697">2</cx:pt>
          <cx:pt idx="358698">72</cx:pt>
          <cx:pt idx="358699">7</cx:pt>
          <cx:pt idx="358700">0</cx:pt>
          <cx:pt idx="358701">0</cx:pt>
          <cx:pt idx="358702">1</cx:pt>
          <cx:pt idx="358703">29</cx:pt>
          <cx:pt idx="358704">31</cx:pt>
          <cx:pt idx="358705">41</cx:pt>
          <cx:pt idx="358706">34</cx:pt>
          <cx:pt idx="358707">3</cx:pt>
          <cx:pt idx="358708">0</cx:pt>
          <cx:pt idx="358709">2</cx:pt>
          <cx:pt idx="358710">3</cx:pt>
          <cx:pt idx="358711">3</cx:pt>
          <cx:pt idx="358712">80</cx:pt>
          <cx:pt idx="358713">22</cx:pt>
          <cx:pt idx="358714">0</cx:pt>
          <cx:pt idx="358715">55</cx:pt>
          <cx:pt idx="358716">3</cx:pt>
          <cx:pt idx="358717">1</cx:pt>
          <cx:pt idx="358718">106</cx:pt>
          <cx:pt idx="358719">272</cx:pt>
          <cx:pt idx="358720">0</cx:pt>
          <cx:pt idx="358721">11</cx:pt>
          <cx:pt idx="358722">0</cx:pt>
          <cx:pt idx="358723">14</cx:pt>
          <cx:pt idx="358724">4</cx:pt>
          <cx:pt idx="358725">2</cx:pt>
          <cx:pt idx="358726">31</cx:pt>
          <cx:pt idx="358727">17</cx:pt>
          <cx:pt idx="358728">0</cx:pt>
          <cx:pt idx="358729">72</cx:pt>
          <cx:pt idx="358730">3</cx:pt>
          <cx:pt idx="358731">0</cx:pt>
          <cx:pt idx="358732">0</cx:pt>
          <cx:pt idx="358733">0</cx:pt>
          <cx:pt idx="358734">5</cx:pt>
          <cx:pt idx="358735">57</cx:pt>
          <cx:pt idx="358736">1</cx:pt>
          <cx:pt idx="358737">40</cx:pt>
          <cx:pt idx="358738">34</cx:pt>
          <cx:pt idx="358739">103</cx:pt>
          <cx:pt idx="358740">0</cx:pt>
          <cx:pt idx="358741">56</cx:pt>
          <cx:pt idx="358742">35</cx:pt>
          <cx:pt idx="358743">1</cx:pt>
          <cx:pt idx="358744">11</cx:pt>
          <cx:pt idx="358745">111</cx:pt>
          <cx:pt idx="358746">42</cx:pt>
          <cx:pt idx="358747">103</cx:pt>
          <cx:pt idx="358748">5</cx:pt>
          <cx:pt idx="358749">2</cx:pt>
          <cx:pt idx="358750">0</cx:pt>
          <cx:pt idx="358751">0</cx:pt>
          <cx:pt idx="358752">1</cx:pt>
          <cx:pt idx="358753">1</cx:pt>
          <cx:pt idx="358754">0</cx:pt>
          <cx:pt idx="358755">7</cx:pt>
          <cx:pt idx="358756">1</cx:pt>
          <cx:pt idx="358757">51</cx:pt>
          <cx:pt idx="358758">84</cx:pt>
          <cx:pt idx="358759">59</cx:pt>
          <cx:pt idx="358760">0</cx:pt>
          <cx:pt idx="358761">7</cx:pt>
          <cx:pt idx="358762">0</cx:pt>
          <cx:pt idx="358763">2</cx:pt>
          <cx:pt idx="358764">98</cx:pt>
          <cx:pt idx="358765">2</cx:pt>
          <cx:pt idx="358766">0</cx:pt>
          <cx:pt idx="358767">0</cx:pt>
          <cx:pt idx="358768">282</cx:pt>
          <cx:pt idx="358769">13</cx:pt>
          <cx:pt idx="358770">0</cx:pt>
          <cx:pt idx="358771">0</cx:pt>
          <cx:pt idx="358772">0</cx:pt>
          <cx:pt idx="358773">0</cx:pt>
          <cx:pt idx="358774">40</cx:pt>
          <cx:pt idx="358775">9</cx:pt>
          <cx:pt idx="358776">0</cx:pt>
          <cx:pt idx="358777">11</cx:pt>
          <cx:pt idx="358778">11</cx:pt>
          <cx:pt idx="358779">13</cx:pt>
          <cx:pt idx="358780">47</cx:pt>
          <cx:pt idx="358781">20</cx:pt>
          <cx:pt idx="358782">183</cx:pt>
          <cx:pt idx="358783">12</cx:pt>
          <cx:pt idx="358784">1</cx:pt>
          <cx:pt idx="358785">52</cx:pt>
          <cx:pt idx="358786">16</cx:pt>
          <cx:pt idx="358787">5</cx:pt>
          <cx:pt idx="358788">0</cx:pt>
          <cx:pt idx="358789">1</cx:pt>
          <cx:pt idx="358790">0</cx:pt>
          <cx:pt idx="358791">125</cx:pt>
          <cx:pt idx="358792">3</cx:pt>
          <cx:pt idx="358793">1</cx:pt>
          <cx:pt idx="358794">6</cx:pt>
          <cx:pt idx="358795">3</cx:pt>
          <cx:pt idx="358796">0</cx:pt>
          <cx:pt idx="358797">7</cx:pt>
          <cx:pt idx="358798">1</cx:pt>
          <cx:pt idx="358799">4</cx:pt>
          <cx:pt idx="358800">0</cx:pt>
          <cx:pt idx="358801">86</cx:pt>
          <cx:pt idx="358802">6</cx:pt>
          <cx:pt idx="358803">13</cx:pt>
          <cx:pt idx="358804">187</cx:pt>
          <cx:pt idx="358805">54</cx:pt>
          <cx:pt idx="358806">2</cx:pt>
          <cx:pt idx="358807">21</cx:pt>
          <cx:pt idx="358808">50</cx:pt>
          <cx:pt idx="358809">0</cx:pt>
          <cx:pt idx="358810">6</cx:pt>
          <cx:pt idx="358811">14</cx:pt>
          <cx:pt idx="358812">6</cx:pt>
          <cx:pt idx="358813">0</cx:pt>
          <cx:pt idx="358814">83</cx:pt>
          <cx:pt idx="358815">214</cx:pt>
          <cx:pt idx="358816">210</cx:pt>
          <cx:pt idx="358817">13</cx:pt>
          <cx:pt idx="358818">1</cx:pt>
          <cx:pt idx="358819">3</cx:pt>
          <cx:pt idx="358820">1</cx:pt>
          <cx:pt idx="358821">0</cx:pt>
          <cx:pt idx="358822">19</cx:pt>
          <cx:pt idx="358823">0</cx:pt>
          <cx:pt idx="358824">6</cx:pt>
          <cx:pt idx="358825">0</cx:pt>
          <cx:pt idx="358826">9</cx:pt>
          <cx:pt idx="358827">267</cx:pt>
          <cx:pt idx="358828">85</cx:pt>
          <cx:pt idx="358829">347</cx:pt>
          <cx:pt idx="358830">0</cx:pt>
          <cx:pt idx="358831">0</cx:pt>
          <cx:pt idx="358832">5</cx:pt>
          <cx:pt idx="358833">22</cx:pt>
          <cx:pt idx="358834">2</cx:pt>
          <cx:pt idx="358835">32</cx:pt>
          <cx:pt idx="358836">0</cx:pt>
          <cx:pt idx="358837">3</cx:pt>
          <cx:pt idx="358838">49</cx:pt>
          <cx:pt idx="358839">1</cx:pt>
          <cx:pt idx="358840">56</cx:pt>
          <cx:pt idx="358841">6</cx:pt>
          <cx:pt idx="358842">0</cx:pt>
          <cx:pt idx="358843">0</cx:pt>
          <cx:pt idx="358844">43</cx:pt>
          <cx:pt idx="358845">41</cx:pt>
          <cx:pt idx="358846">95</cx:pt>
          <cx:pt idx="358847">0</cx:pt>
          <cx:pt idx="358848">2</cx:pt>
          <cx:pt idx="358849">567</cx:pt>
          <cx:pt idx="358850">351</cx:pt>
          <cx:pt idx="358851">49</cx:pt>
          <cx:pt idx="358852">94</cx:pt>
          <cx:pt idx="358853">82</cx:pt>
          <cx:pt idx="358854">0</cx:pt>
          <cx:pt idx="358855">0</cx:pt>
          <cx:pt idx="358856">14</cx:pt>
          <cx:pt idx="358857">26</cx:pt>
          <cx:pt idx="358858">0</cx:pt>
          <cx:pt idx="358859">10</cx:pt>
          <cx:pt idx="358860">105</cx:pt>
          <cx:pt idx="358861">16</cx:pt>
          <cx:pt idx="358862">0</cx:pt>
          <cx:pt idx="358863">0</cx:pt>
          <cx:pt idx="358864">139</cx:pt>
          <cx:pt idx="358865">0</cx:pt>
          <cx:pt idx="358866">97</cx:pt>
          <cx:pt idx="358867">70</cx:pt>
          <cx:pt idx="358868">208</cx:pt>
          <cx:pt idx="358869">206</cx:pt>
          <cx:pt idx="358870">18</cx:pt>
          <cx:pt idx="358871">177</cx:pt>
          <cx:pt idx="358872">476</cx:pt>
          <cx:pt idx="358873">6</cx:pt>
          <cx:pt idx="358874">23</cx:pt>
          <cx:pt idx="358875">3</cx:pt>
          <cx:pt idx="358876">2</cx:pt>
          <cx:pt idx="358877">0</cx:pt>
          <cx:pt idx="358878">0</cx:pt>
          <cx:pt idx="358879">36</cx:pt>
          <cx:pt idx="358880">0</cx:pt>
          <cx:pt idx="358881">2</cx:pt>
          <cx:pt idx="358882">1</cx:pt>
          <cx:pt idx="358883">0</cx:pt>
          <cx:pt idx="358884">132</cx:pt>
          <cx:pt idx="358885">1</cx:pt>
          <cx:pt idx="358886">2</cx:pt>
          <cx:pt idx="358887">21</cx:pt>
          <cx:pt idx="358888">0</cx:pt>
          <cx:pt idx="358889">0</cx:pt>
          <cx:pt idx="358890">6</cx:pt>
          <cx:pt idx="358891">0</cx:pt>
          <cx:pt idx="358892">2</cx:pt>
          <cx:pt idx="358893">21</cx:pt>
          <cx:pt idx="358894">0</cx:pt>
          <cx:pt idx="358895">0</cx:pt>
          <cx:pt idx="358896">0</cx:pt>
          <cx:pt idx="358897">0</cx:pt>
          <cx:pt idx="358898">0</cx:pt>
          <cx:pt idx="358899">0</cx:pt>
          <cx:pt idx="358900">32</cx:pt>
          <cx:pt idx="358901">3</cx:pt>
          <cx:pt idx="358902">29</cx:pt>
          <cx:pt idx="358903">0</cx:pt>
          <cx:pt idx="358904">7</cx:pt>
          <cx:pt idx="358905">104</cx:pt>
          <cx:pt idx="358906">0</cx:pt>
          <cx:pt idx="358907">6</cx:pt>
          <cx:pt idx="358908">3</cx:pt>
          <cx:pt idx="358909">0</cx:pt>
          <cx:pt idx="358910">14</cx:pt>
          <cx:pt idx="358911">0</cx:pt>
          <cx:pt idx="358912">321</cx:pt>
          <cx:pt idx="358913">157</cx:pt>
          <cx:pt idx="358914">1</cx:pt>
          <cx:pt idx="358915">29</cx:pt>
          <cx:pt idx="358916">2</cx:pt>
          <cx:pt idx="358917">3</cx:pt>
          <cx:pt idx="358918">23</cx:pt>
          <cx:pt idx="358919">105</cx:pt>
          <cx:pt idx="358920">42</cx:pt>
          <cx:pt idx="358921">85</cx:pt>
          <cx:pt idx="358922">0</cx:pt>
          <cx:pt idx="358923">218</cx:pt>
          <cx:pt idx="358924">0</cx:pt>
          <cx:pt idx="358925">0</cx:pt>
          <cx:pt idx="358926">0</cx:pt>
          <cx:pt idx="358927">244</cx:pt>
          <cx:pt idx="358928">9</cx:pt>
          <cx:pt idx="358929">221</cx:pt>
          <cx:pt idx="358930">0</cx:pt>
          <cx:pt idx="358931">347</cx:pt>
          <cx:pt idx="358932">25</cx:pt>
          <cx:pt idx="358933">63</cx:pt>
          <cx:pt idx="358934">0</cx:pt>
          <cx:pt idx="358935">1</cx:pt>
          <cx:pt idx="358936">17</cx:pt>
          <cx:pt idx="358937">41</cx:pt>
          <cx:pt idx="358938">0</cx:pt>
          <cx:pt idx="358939">0</cx:pt>
          <cx:pt idx="358940">0</cx:pt>
          <cx:pt idx="358941">33</cx:pt>
          <cx:pt idx="358942">1</cx:pt>
          <cx:pt idx="358943">34</cx:pt>
          <cx:pt idx="358944">17</cx:pt>
          <cx:pt idx="358945">9</cx:pt>
          <cx:pt idx="358946">60</cx:pt>
          <cx:pt idx="358947">11</cx:pt>
          <cx:pt idx="358948">112</cx:pt>
          <cx:pt idx="358949">72</cx:pt>
          <cx:pt idx="358950">233</cx:pt>
          <cx:pt idx="358951">24</cx:pt>
          <cx:pt idx="358952">1</cx:pt>
          <cx:pt idx="358953">13</cx:pt>
          <cx:pt idx="358954">15</cx:pt>
          <cx:pt idx="358955">0</cx:pt>
          <cx:pt idx="358956">0</cx:pt>
          <cx:pt idx="358957">97</cx:pt>
          <cx:pt idx="358958">265</cx:pt>
          <cx:pt idx="358959">386</cx:pt>
          <cx:pt idx="358960">8</cx:pt>
          <cx:pt idx="358961">30</cx:pt>
          <cx:pt idx="358962">0</cx:pt>
          <cx:pt idx="358963">187</cx:pt>
          <cx:pt idx="358964">1</cx:pt>
          <cx:pt idx="358965">0</cx:pt>
          <cx:pt idx="358966">19</cx:pt>
          <cx:pt idx="358967">0</cx:pt>
          <cx:pt idx="358968">0</cx:pt>
          <cx:pt idx="358969">1</cx:pt>
          <cx:pt idx="358970">0</cx:pt>
          <cx:pt idx="358971">0</cx:pt>
          <cx:pt idx="358972">0</cx:pt>
          <cx:pt idx="358973">67</cx:pt>
          <cx:pt idx="358974">4</cx:pt>
          <cx:pt idx="358975">1</cx:pt>
          <cx:pt idx="358976">8</cx:pt>
          <cx:pt idx="358977">214</cx:pt>
          <cx:pt idx="358978">1</cx:pt>
          <cx:pt idx="358979">56</cx:pt>
          <cx:pt idx="358980">0</cx:pt>
          <cx:pt idx="358981">1</cx:pt>
          <cx:pt idx="358982">3</cx:pt>
          <cx:pt idx="358983">21</cx:pt>
          <cx:pt idx="358984">26</cx:pt>
          <cx:pt idx="358985">1</cx:pt>
          <cx:pt idx="358986">0</cx:pt>
          <cx:pt idx="358987">9</cx:pt>
          <cx:pt idx="358988">127</cx:pt>
          <cx:pt idx="358989">15</cx:pt>
          <cx:pt idx="358990">1</cx:pt>
          <cx:pt idx="358991">34</cx:pt>
          <cx:pt idx="358992">0</cx:pt>
          <cx:pt idx="358993">18</cx:pt>
          <cx:pt idx="358994">290</cx:pt>
          <cx:pt idx="358995">177</cx:pt>
          <cx:pt idx="358996">20</cx:pt>
          <cx:pt idx="358997">5</cx:pt>
          <cx:pt idx="358998">0</cx:pt>
          <cx:pt idx="358999">8</cx:pt>
          <cx:pt idx="359000">14</cx:pt>
          <cx:pt idx="359001">0</cx:pt>
          <cx:pt idx="359002">16</cx:pt>
          <cx:pt idx="359003">0</cx:pt>
          <cx:pt idx="359004">9</cx:pt>
          <cx:pt idx="359005">7</cx:pt>
          <cx:pt idx="359006">0</cx:pt>
          <cx:pt idx="359007">11</cx:pt>
          <cx:pt idx="359008">21</cx:pt>
          <cx:pt idx="359009">28</cx:pt>
          <cx:pt idx="359010">0</cx:pt>
          <cx:pt idx="359011">1</cx:pt>
          <cx:pt idx="359012">3</cx:pt>
          <cx:pt idx="359013">171</cx:pt>
          <cx:pt idx="359014">9</cx:pt>
          <cx:pt idx="359015">5</cx:pt>
          <cx:pt idx="359016">27</cx:pt>
          <cx:pt idx="359017">10</cx:pt>
          <cx:pt idx="359018">0</cx:pt>
          <cx:pt idx="359019">46</cx:pt>
          <cx:pt idx="359020">18</cx:pt>
          <cx:pt idx="359021">45</cx:pt>
          <cx:pt idx="359022">64</cx:pt>
          <cx:pt idx="359023">82</cx:pt>
          <cx:pt idx="359024">82</cx:pt>
          <cx:pt idx="359025">21</cx:pt>
          <cx:pt idx="359026">5</cx:pt>
          <cx:pt idx="359027">0</cx:pt>
          <cx:pt idx="359028">68</cx:pt>
          <cx:pt idx="359029">175</cx:pt>
          <cx:pt idx="359030">0</cx:pt>
          <cx:pt idx="359031">0</cx:pt>
          <cx:pt idx="359032">78</cx:pt>
          <cx:pt idx="359033">3</cx:pt>
          <cx:pt idx="359034">0</cx:pt>
          <cx:pt idx="359035">5</cx:pt>
          <cx:pt idx="359036">13</cx:pt>
          <cx:pt idx="359037">86</cx:pt>
          <cx:pt idx="359038">0</cx:pt>
          <cx:pt idx="359039">2</cx:pt>
          <cx:pt idx="359040">22</cx:pt>
          <cx:pt idx="359041">0</cx:pt>
          <cx:pt idx="359042">0</cx:pt>
          <cx:pt idx="359043">174</cx:pt>
          <cx:pt idx="359044">0</cx:pt>
          <cx:pt idx="359045">0</cx:pt>
          <cx:pt idx="359046">5</cx:pt>
          <cx:pt idx="359047">6</cx:pt>
          <cx:pt idx="359048">1</cx:pt>
          <cx:pt idx="359049">1</cx:pt>
          <cx:pt idx="359050">1</cx:pt>
          <cx:pt idx="359051">11</cx:pt>
          <cx:pt idx="359052">1</cx:pt>
          <cx:pt idx="359053">19</cx:pt>
          <cx:pt idx="359054">1</cx:pt>
          <cx:pt idx="359055">0</cx:pt>
          <cx:pt idx="359056">51</cx:pt>
          <cx:pt idx="359057">0</cx:pt>
          <cx:pt idx="359058">230</cx:pt>
          <cx:pt idx="359059">0</cx:pt>
          <cx:pt idx="359060">14</cx:pt>
          <cx:pt idx="359061">0</cx:pt>
          <cx:pt idx="359062">0</cx:pt>
          <cx:pt idx="359063">0</cx:pt>
          <cx:pt idx="359064">0</cx:pt>
          <cx:pt idx="359065">8</cx:pt>
          <cx:pt idx="359066">484</cx:pt>
          <cx:pt idx="359067">1</cx:pt>
          <cx:pt idx="359068">17</cx:pt>
          <cx:pt idx="359069">16</cx:pt>
          <cx:pt idx="359070">56</cx:pt>
          <cx:pt idx="359071">70</cx:pt>
          <cx:pt idx="359072">0</cx:pt>
          <cx:pt idx="359073">2</cx:pt>
          <cx:pt idx="359074">198</cx:pt>
          <cx:pt idx="359075">6</cx:pt>
          <cx:pt idx="359076">1</cx:pt>
          <cx:pt idx="359077">3</cx:pt>
          <cx:pt idx="359078">0</cx:pt>
          <cx:pt idx="359079">0</cx:pt>
          <cx:pt idx="359080">1</cx:pt>
          <cx:pt idx="359081">104</cx:pt>
          <cx:pt idx="359082">28</cx:pt>
          <cx:pt idx="359083">121</cx:pt>
          <cx:pt idx="359084">124</cx:pt>
          <cx:pt idx="359085">83</cx:pt>
          <cx:pt idx="359086">0</cx:pt>
          <cx:pt idx="359087">7</cx:pt>
          <cx:pt idx="359088">13</cx:pt>
          <cx:pt idx="359089">0</cx:pt>
          <cx:pt idx="359090">99</cx:pt>
          <cx:pt idx="359091">0</cx:pt>
          <cx:pt idx="359092">21</cx:pt>
          <cx:pt idx="359093">7</cx:pt>
          <cx:pt idx="359094">9</cx:pt>
          <cx:pt idx="359095">0</cx:pt>
          <cx:pt idx="359096">28</cx:pt>
          <cx:pt idx="359097">7</cx:pt>
          <cx:pt idx="359098">31</cx:pt>
          <cx:pt idx="359099">0</cx:pt>
          <cx:pt idx="359100">35</cx:pt>
          <cx:pt idx="359101">1</cx:pt>
          <cx:pt idx="359102">7</cx:pt>
          <cx:pt idx="359103">0</cx:pt>
          <cx:pt idx="359104">47</cx:pt>
          <cx:pt idx="359105">13</cx:pt>
          <cx:pt idx="359106">4</cx:pt>
          <cx:pt idx="359107">0</cx:pt>
          <cx:pt idx="359108">0</cx:pt>
          <cx:pt idx="359109">0</cx:pt>
          <cx:pt idx="359110">10</cx:pt>
          <cx:pt idx="359111">0</cx:pt>
          <cx:pt idx="359112">0</cx:pt>
          <cx:pt idx="359113">0</cx:pt>
          <cx:pt idx="359114">0</cx:pt>
          <cx:pt idx="359115">38</cx:pt>
          <cx:pt idx="359116">1</cx:pt>
          <cx:pt idx="359117">0</cx:pt>
          <cx:pt idx="359118">0</cx:pt>
          <cx:pt idx="359119">116</cx:pt>
          <cx:pt idx="359120">7</cx:pt>
          <cx:pt idx="359121">97</cx:pt>
          <cx:pt idx="359122">33</cx:pt>
          <cx:pt idx="359123">2</cx:pt>
          <cx:pt idx="359124">0</cx:pt>
          <cx:pt idx="359125">28</cx:pt>
          <cx:pt idx="359126">36</cx:pt>
          <cx:pt idx="359127">16</cx:pt>
          <cx:pt idx="359128">7</cx:pt>
          <cx:pt idx="359129">0</cx:pt>
          <cx:pt idx="359130">286</cx:pt>
          <cx:pt idx="359131">0</cx:pt>
          <cx:pt idx="359132">235</cx:pt>
          <cx:pt idx="359133">0</cx:pt>
          <cx:pt idx="359134">0</cx:pt>
          <cx:pt idx="359135">316</cx:pt>
          <cx:pt idx="359136">291</cx:pt>
          <cx:pt idx="359137">48</cx:pt>
          <cx:pt idx="359138">83</cx:pt>
          <cx:pt idx="359139">8</cx:pt>
          <cx:pt idx="359140">0</cx:pt>
          <cx:pt idx="359141">19</cx:pt>
          <cx:pt idx="359142">0</cx:pt>
          <cx:pt idx="359143">9</cx:pt>
          <cx:pt idx="359144">43</cx:pt>
          <cx:pt idx="359145">291</cx:pt>
          <cx:pt idx="359146">0</cx:pt>
          <cx:pt idx="359147">297</cx:pt>
          <cx:pt idx="359148">2</cx:pt>
          <cx:pt idx="359149">4</cx:pt>
          <cx:pt idx="359150">293</cx:pt>
          <cx:pt idx="359151">1</cx:pt>
          <cx:pt idx="359152">41</cx:pt>
          <cx:pt idx="359153">109</cx:pt>
          <cx:pt idx="359154">232</cx:pt>
          <cx:pt idx="359155">0</cx:pt>
          <cx:pt idx="359156">0</cx:pt>
          <cx:pt idx="359157">1</cx:pt>
          <cx:pt idx="359158">8</cx:pt>
          <cx:pt idx="359159">3</cx:pt>
          <cx:pt idx="359160">2</cx:pt>
          <cx:pt idx="359161">8</cx:pt>
          <cx:pt idx="359162">16</cx:pt>
          <cx:pt idx="359163">1</cx:pt>
          <cx:pt idx="359164">0</cx:pt>
          <cx:pt idx="359165">50</cx:pt>
          <cx:pt idx="359166">31</cx:pt>
          <cx:pt idx="359167">0</cx:pt>
          <cx:pt idx="359168">0</cx:pt>
          <cx:pt idx="359169">79</cx:pt>
          <cx:pt idx="359170">0</cx:pt>
          <cx:pt idx="359171">0</cx:pt>
          <cx:pt idx="359172">8</cx:pt>
          <cx:pt idx="359173">0</cx:pt>
          <cx:pt idx="359174">0</cx:pt>
          <cx:pt idx="359175">14</cx:pt>
          <cx:pt idx="359176">0</cx:pt>
          <cx:pt idx="359177">16</cx:pt>
          <cx:pt idx="359178">1</cx:pt>
          <cx:pt idx="359179">90</cx:pt>
          <cx:pt idx="359180">0</cx:pt>
          <cx:pt idx="359181">35</cx:pt>
          <cx:pt idx="359182">70</cx:pt>
          <cx:pt idx="359183">15</cx:pt>
          <cx:pt idx="359184">9</cx:pt>
          <cx:pt idx="359185">28</cx:pt>
          <cx:pt idx="359186">21</cx:pt>
          <cx:pt idx="359187">6</cx:pt>
          <cx:pt idx="359188">1</cx:pt>
          <cx:pt idx="359189">9</cx:pt>
          <cx:pt idx="359190">68</cx:pt>
          <cx:pt idx="359191">0</cx:pt>
          <cx:pt idx="359192">0</cx:pt>
          <cx:pt idx="359193">33</cx:pt>
          <cx:pt idx="359194">0</cx:pt>
          <cx:pt idx="359195">0</cx:pt>
          <cx:pt idx="359196">0</cx:pt>
          <cx:pt idx="359197">1</cx:pt>
          <cx:pt idx="359198">2</cx:pt>
          <cx:pt idx="359199">0</cx:pt>
          <cx:pt idx="359200">0</cx:pt>
          <cx:pt idx="359201">4</cx:pt>
          <cx:pt idx="359202">6</cx:pt>
          <cx:pt idx="359203">0</cx:pt>
          <cx:pt idx="359204">0</cx:pt>
          <cx:pt idx="359205">0</cx:pt>
          <cx:pt idx="359206">1</cx:pt>
          <cx:pt idx="359207">0</cx:pt>
          <cx:pt idx="359208">1</cx:pt>
          <cx:pt idx="359209">32</cx:pt>
          <cx:pt idx="359210">35</cx:pt>
          <cx:pt idx="359211">1</cx:pt>
          <cx:pt idx="359212">4</cx:pt>
          <cx:pt idx="359213">123</cx:pt>
          <cx:pt idx="359214">23</cx:pt>
          <cx:pt idx="359215">1</cx:pt>
          <cx:pt idx="359216">0</cx:pt>
          <cx:pt idx="359217">30</cx:pt>
          <cx:pt idx="359218">110</cx:pt>
          <cx:pt idx="359219">110</cx:pt>
          <cx:pt idx="359220">77</cx:pt>
          <cx:pt idx="359221">0</cx:pt>
          <cx:pt idx="359222">383</cx:pt>
          <cx:pt idx="359223">104</cx:pt>
          <cx:pt idx="359224">43</cx:pt>
          <cx:pt idx="359225">0</cx:pt>
          <cx:pt idx="359226">520</cx:pt>
          <cx:pt idx="359227">0</cx:pt>
          <cx:pt idx="359228">0</cx:pt>
          <cx:pt idx="359229">175</cx:pt>
          <cx:pt idx="359230">20</cx:pt>
          <cx:pt idx="359231">21</cx:pt>
          <cx:pt idx="359232">6</cx:pt>
          <cx:pt idx="359233">19</cx:pt>
          <cx:pt idx="359234">202</cx:pt>
          <cx:pt idx="359235">37</cx:pt>
          <cx:pt idx="359236">401</cx:pt>
          <cx:pt idx="359237">112</cx:pt>
          <cx:pt idx="359238">8</cx:pt>
          <cx:pt idx="359239">36</cx:pt>
          <cx:pt idx="359240">0</cx:pt>
          <cx:pt idx="359241">1</cx:pt>
          <cx:pt idx="359242">43</cx:pt>
          <cx:pt idx="359243">1</cx:pt>
          <cx:pt idx="359244">4</cx:pt>
          <cx:pt idx="359245">7</cx:pt>
          <cx:pt idx="359246">56</cx:pt>
          <cx:pt idx="359247">0</cx:pt>
          <cx:pt idx="359248">0</cx:pt>
          <cx:pt idx="359249">1</cx:pt>
          <cx:pt idx="359250">0</cx:pt>
          <cx:pt idx="359251">58</cx:pt>
          <cx:pt idx="359252">69</cx:pt>
          <cx:pt idx="359253">0</cx:pt>
          <cx:pt idx="359254">0</cx:pt>
          <cx:pt idx="359255">1</cx:pt>
          <cx:pt idx="359256">5</cx:pt>
          <cx:pt idx="359257">0</cx:pt>
          <cx:pt idx="359258">0</cx:pt>
          <cx:pt idx="359259">5</cx:pt>
          <cx:pt idx="359260">150</cx:pt>
          <cx:pt idx="359261">0</cx:pt>
          <cx:pt idx="359262">4</cx:pt>
          <cx:pt idx="359263">15</cx:pt>
          <cx:pt idx="359264">32</cx:pt>
          <cx:pt idx="359265">205</cx:pt>
          <cx:pt idx="359266">8</cx:pt>
          <cx:pt idx="359267">9</cx:pt>
          <cx:pt idx="359268">21</cx:pt>
          <cx:pt idx="359269">1</cx:pt>
          <cx:pt idx="359270">1126</cx:pt>
          <cx:pt idx="359271">1</cx:pt>
          <cx:pt idx="359272">0</cx:pt>
          <cx:pt idx="359273">2</cx:pt>
          <cx:pt idx="359274">1</cx:pt>
          <cx:pt idx="359275">0</cx:pt>
          <cx:pt idx="359276">0</cx:pt>
          <cx:pt idx="359277">0</cx:pt>
          <cx:pt idx="359278">1</cx:pt>
          <cx:pt idx="359279">6</cx:pt>
          <cx:pt idx="359280">0</cx:pt>
          <cx:pt idx="359281">0</cx:pt>
          <cx:pt idx="359282">12</cx:pt>
          <cx:pt idx="359283">1</cx:pt>
          <cx:pt idx="359284">0</cx:pt>
          <cx:pt idx="359285">0</cx:pt>
          <cx:pt idx="359286">0</cx:pt>
          <cx:pt idx="359287">114</cx:pt>
          <cx:pt idx="359288">39</cx:pt>
          <cx:pt idx="359289">13</cx:pt>
          <cx:pt idx="359290">0</cx:pt>
          <cx:pt idx="359291">0</cx:pt>
          <cx:pt idx="359292">4</cx:pt>
          <cx:pt idx="359293">0</cx:pt>
          <cx:pt idx="359294">0</cx:pt>
          <cx:pt idx="359295">0</cx:pt>
          <cx:pt idx="359296">72</cx:pt>
          <cx:pt idx="359297">0</cx:pt>
          <cx:pt idx="359298">37</cx:pt>
          <cx:pt idx="359299">20</cx:pt>
          <cx:pt idx="359300">0</cx:pt>
          <cx:pt idx="359301">0</cx:pt>
          <cx:pt idx="359302">40</cx:pt>
          <cx:pt idx="359303">0</cx:pt>
          <cx:pt idx="359304">1</cx:pt>
          <cx:pt idx="359305">1</cx:pt>
          <cx:pt idx="359306">13</cx:pt>
          <cx:pt idx="359307">41</cx:pt>
          <cx:pt idx="359308">97</cx:pt>
          <cx:pt idx="359309">30</cx:pt>
          <cx:pt idx="359310">5</cx:pt>
          <cx:pt idx="359311">0</cx:pt>
          <cx:pt idx="359312">534</cx:pt>
          <cx:pt idx="359313">7</cx:pt>
          <cx:pt idx="359314">6</cx:pt>
          <cx:pt idx="359315">16</cx:pt>
          <cx:pt idx="359316">20</cx:pt>
          <cx:pt idx="359317">11</cx:pt>
          <cx:pt idx="359318">0</cx:pt>
          <cx:pt idx="359319">7</cx:pt>
          <cx:pt idx="359320">0</cx:pt>
          <cx:pt idx="359321">74</cx:pt>
          <cx:pt idx="359322">120</cx:pt>
          <cx:pt idx="359323">31</cx:pt>
          <cx:pt idx="359324">36</cx:pt>
          <cx:pt idx="359325">18</cx:pt>
          <cx:pt idx="359326">165</cx:pt>
          <cx:pt idx="359327">126</cx:pt>
          <cx:pt idx="359328">311</cx:pt>
          <cx:pt idx="359329">0</cx:pt>
          <cx:pt idx="359330">2</cx:pt>
          <cx:pt idx="359331">437</cx:pt>
          <cx:pt idx="359332">50</cx:pt>
          <cx:pt idx="359333">0</cx:pt>
          <cx:pt idx="359334">0</cx:pt>
          <cx:pt idx="359335">2</cx:pt>
          <cx:pt idx="359336">0</cx:pt>
          <cx:pt idx="359337">1</cx:pt>
          <cx:pt idx="359338">0</cx:pt>
          <cx:pt idx="359339">0</cx:pt>
          <cx:pt idx="359340">0</cx:pt>
          <cx:pt idx="359341">0</cx:pt>
          <cx:pt idx="359342">0</cx:pt>
          <cx:pt idx="359343">0</cx:pt>
          <cx:pt idx="359344">4</cx:pt>
          <cx:pt idx="359345">12</cx:pt>
          <cx:pt idx="359346">0</cx:pt>
          <cx:pt idx="359347">0</cx:pt>
          <cx:pt idx="359348">4</cx:pt>
          <cx:pt idx="359349">0</cx:pt>
          <cx:pt idx="359350">9</cx:pt>
          <cx:pt idx="359351">5</cx:pt>
          <cx:pt idx="359352">17</cx:pt>
          <cx:pt idx="359353">29</cx:pt>
          <cx:pt idx="359354">1</cx:pt>
          <cx:pt idx="359355">0</cx:pt>
          <cx:pt idx="359356">0</cx:pt>
          <cx:pt idx="359357">8</cx:pt>
          <cx:pt idx="359358">0</cx:pt>
          <cx:pt idx="359359">2</cx:pt>
          <cx:pt idx="359360">2</cx:pt>
          <cx:pt idx="359361">1</cx:pt>
          <cx:pt idx="359362">3</cx:pt>
          <cx:pt idx="359363">8</cx:pt>
          <cx:pt idx="359364">49</cx:pt>
          <cx:pt idx="359365">64</cx:pt>
          <cx:pt idx="359366">78</cx:pt>
          <cx:pt idx="359367">5</cx:pt>
          <cx:pt idx="359368">127</cx:pt>
          <cx:pt idx="359369">0</cx:pt>
          <cx:pt idx="359370">1</cx:pt>
          <cx:pt idx="359371">4</cx:pt>
          <cx:pt idx="359372">11</cx:pt>
          <cx:pt idx="359373">0</cx:pt>
          <cx:pt idx="359374">48</cx:pt>
          <cx:pt idx="359375">72</cx:pt>
          <cx:pt idx="359376">22</cx:pt>
          <cx:pt idx="359377">126</cx:pt>
          <cx:pt idx="359378">29</cx:pt>
          <cx:pt idx="359379">37</cx:pt>
          <cx:pt idx="359380">11</cx:pt>
          <cx:pt idx="359381">122</cx:pt>
          <cx:pt idx="359382">0</cx:pt>
          <cx:pt idx="359383">0</cx:pt>
          <cx:pt idx="359384">0</cx:pt>
          <cx:pt idx="359385">4</cx:pt>
          <cx:pt idx="359386">284</cx:pt>
          <cx:pt idx="359387">7</cx:pt>
          <cx:pt idx="359388">24</cx:pt>
          <cx:pt idx="359389">5</cx:pt>
          <cx:pt idx="359390">6</cx:pt>
          <cx:pt idx="359391">312</cx:pt>
          <cx:pt idx="359392">0</cx:pt>
          <cx:pt idx="359393">29</cx:pt>
          <cx:pt idx="359394">1</cx:pt>
          <cx:pt idx="359395">1</cx:pt>
          <cx:pt idx="359396">0</cx:pt>
          <cx:pt idx="359397">0</cx:pt>
          <cx:pt idx="359398">7</cx:pt>
          <cx:pt idx="359399">47</cx:pt>
          <cx:pt idx="359400">0</cx:pt>
          <cx:pt idx="359401">4</cx:pt>
          <cx:pt idx="359402">329</cx:pt>
          <cx:pt idx="359403">6</cx:pt>
          <cx:pt idx="359404">14</cx:pt>
          <cx:pt idx="359405">49</cx:pt>
          <cx:pt idx="359406">50</cx:pt>
          <cx:pt idx="359407">0</cx:pt>
          <cx:pt idx="359408">5</cx:pt>
          <cx:pt idx="359409">1</cx:pt>
          <cx:pt idx="359410">0</cx:pt>
          <cx:pt idx="359411">4</cx:pt>
          <cx:pt idx="359412">32</cx:pt>
          <cx:pt idx="359413">101</cx:pt>
          <cx:pt idx="359414">230</cx:pt>
          <cx:pt idx="359415">23</cx:pt>
          <cx:pt idx="359416">8</cx:pt>
          <cx:pt idx="359417">1</cx:pt>
          <cx:pt idx="359418">38</cx:pt>
          <cx:pt idx="359419">0</cx:pt>
          <cx:pt idx="359420">72</cx:pt>
          <cx:pt idx="359421">0</cx:pt>
          <cx:pt idx="359422">2</cx:pt>
          <cx:pt idx="359423">9</cx:pt>
          <cx:pt idx="359424">144</cx:pt>
          <cx:pt idx="359425">65</cx:pt>
          <cx:pt idx="359426">1</cx:pt>
          <cx:pt idx="359427">57</cx:pt>
          <cx:pt idx="359428">0</cx:pt>
          <cx:pt idx="359429">18</cx:pt>
          <cx:pt idx="359430">5</cx:pt>
          <cx:pt idx="359431">2</cx:pt>
          <cx:pt idx="359432">22</cx:pt>
          <cx:pt idx="359433">1</cx:pt>
          <cx:pt idx="359434">248</cx:pt>
          <cx:pt idx="359435">8</cx:pt>
          <cx:pt idx="359436">0</cx:pt>
          <cx:pt idx="359437">21</cx:pt>
          <cx:pt idx="359438">8</cx:pt>
          <cx:pt idx="359439">4</cx:pt>
          <cx:pt idx="359440">232</cx:pt>
          <cx:pt idx="359441">20</cx:pt>
          <cx:pt idx="359442">14</cx:pt>
          <cx:pt idx="359443">0</cx:pt>
          <cx:pt idx="359444">9</cx:pt>
          <cx:pt idx="359445">38</cx:pt>
          <cx:pt idx="359446">71</cx:pt>
          <cx:pt idx="359447">58</cx:pt>
          <cx:pt idx="359448">0</cx:pt>
          <cx:pt idx="359449">35</cx:pt>
          <cx:pt idx="359450">24</cx:pt>
          <cx:pt idx="359451">0</cx:pt>
          <cx:pt idx="359452">188</cx:pt>
          <cx:pt idx="359453">12</cx:pt>
          <cx:pt idx="359454">0</cx:pt>
          <cx:pt idx="359455">22</cx:pt>
          <cx:pt idx="359456">0</cx:pt>
          <cx:pt idx="359457">0</cx:pt>
          <cx:pt idx="359458">0</cx:pt>
          <cx:pt idx="359459">0</cx:pt>
          <cx:pt idx="359460">7</cx:pt>
          <cx:pt idx="359461">1</cx:pt>
          <cx:pt idx="359462">0</cx:pt>
          <cx:pt idx="359463">0</cx:pt>
          <cx:pt idx="359464">24</cx:pt>
          <cx:pt idx="359465">1</cx:pt>
          <cx:pt idx="359466">6</cx:pt>
          <cx:pt idx="359467">0</cx:pt>
          <cx:pt idx="359468">34</cx:pt>
          <cx:pt idx="359469">0</cx:pt>
          <cx:pt idx="359470">3</cx:pt>
          <cx:pt idx="359471">0</cx:pt>
          <cx:pt idx="359472">0</cx:pt>
          <cx:pt idx="359473">3</cx:pt>
          <cx:pt idx="359474">4</cx:pt>
          <cx:pt idx="359475">3</cx:pt>
          <cx:pt idx="359476">29</cx:pt>
          <cx:pt idx="359477">5</cx:pt>
          <cx:pt idx="359478">0</cx:pt>
          <cx:pt idx="359479">48</cx:pt>
          <cx:pt idx="359480">11</cx:pt>
          <cx:pt idx="359481">0</cx:pt>
          <cx:pt idx="359482">13</cx:pt>
          <cx:pt idx="359483">0</cx:pt>
          <cx:pt idx="359484">0</cx:pt>
          <cx:pt idx="359485">8</cx:pt>
          <cx:pt idx="359486">0</cx:pt>
          <cx:pt idx="359487">0</cx:pt>
          <cx:pt idx="359488">0</cx:pt>
          <cx:pt idx="359489">0</cx:pt>
          <cx:pt idx="359490">0</cx:pt>
          <cx:pt idx="359491">0</cx:pt>
          <cx:pt idx="359492">0</cx:pt>
          <cx:pt idx="359493">0</cx:pt>
          <cx:pt idx="359494">0</cx:pt>
          <cx:pt idx="359495">0</cx:pt>
          <cx:pt idx="359496">0</cx:pt>
          <cx:pt idx="359497">12</cx:pt>
          <cx:pt idx="359498">0</cx:pt>
          <cx:pt idx="359499">0</cx:pt>
          <cx:pt idx="359500">8</cx:pt>
          <cx:pt idx="359501">1</cx:pt>
          <cx:pt idx="359502">0</cx:pt>
          <cx:pt idx="359503">12</cx:pt>
          <cx:pt idx="359504">2</cx:pt>
          <cx:pt idx="359505">0</cx:pt>
          <cx:pt idx="359506">16</cx:pt>
          <cx:pt idx="359507">1</cx:pt>
          <cx:pt idx="359508">3</cx:pt>
          <cx:pt idx="359509">3</cx:pt>
          <cx:pt idx="359510">6</cx:pt>
          <cx:pt idx="359511">1</cx:pt>
          <cx:pt idx="359512">40</cx:pt>
          <cx:pt idx="359513">8</cx:pt>
          <cx:pt idx="359514">5</cx:pt>
          <cx:pt idx="359515">112</cx:pt>
          <cx:pt idx="359516">336</cx:pt>
          <cx:pt idx="359517">93</cx:pt>
          <cx:pt idx="359518">44</cx:pt>
          <cx:pt idx="359519">135</cx:pt>
          <cx:pt idx="359520">2</cx:pt>
          <cx:pt idx="359521">0</cx:pt>
          <cx:pt idx="359522">0</cx:pt>
          <cx:pt idx="359523">19</cx:pt>
          <cx:pt idx="359524">23</cx:pt>
          <cx:pt idx="359525">0</cx:pt>
          <cx:pt idx="359526">2</cx:pt>
          <cx:pt idx="359527">0</cx:pt>
          <cx:pt idx="359528">3</cx:pt>
          <cx:pt idx="359529">0</cx:pt>
          <cx:pt idx="359530">0</cx:pt>
          <cx:pt idx="359531">107</cx:pt>
          <cx:pt idx="359532">21</cx:pt>
          <cx:pt idx="359533">63</cx:pt>
          <cx:pt idx="359534">0</cx:pt>
          <cx:pt idx="359535">71</cx:pt>
          <cx:pt idx="359536">5</cx:pt>
          <cx:pt idx="359537">0</cx:pt>
          <cx:pt idx="359538">14</cx:pt>
          <cx:pt idx="359539">0</cx:pt>
          <cx:pt idx="359540">8</cx:pt>
          <cx:pt idx="359541">0</cx:pt>
          <cx:pt idx="359542">69</cx:pt>
          <cx:pt idx="359543">0</cx:pt>
          <cx:pt idx="359544">3</cx:pt>
          <cx:pt idx="359545">23</cx:pt>
          <cx:pt idx="359546">2</cx:pt>
          <cx:pt idx="359547">0</cx:pt>
          <cx:pt idx="359548">123</cx:pt>
          <cx:pt idx="359549">0</cx:pt>
          <cx:pt idx="359550">17</cx:pt>
          <cx:pt idx="359551">0</cx:pt>
          <cx:pt idx="359552">66</cx:pt>
          <cx:pt idx="359553">27</cx:pt>
          <cx:pt idx="359554">63</cx:pt>
          <cx:pt idx="359555">1</cx:pt>
          <cx:pt idx="359556">54</cx:pt>
          <cx:pt idx="359557">15</cx:pt>
          <cx:pt idx="359558">2</cx:pt>
          <cx:pt idx="359559">40</cx:pt>
          <cx:pt idx="359560">0</cx:pt>
          <cx:pt idx="359561">34</cx:pt>
          <cx:pt idx="359562">10</cx:pt>
          <cx:pt idx="359563">2</cx:pt>
          <cx:pt idx="359564">8</cx:pt>
          <cx:pt idx="359565">0</cx:pt>
          <cx:pt idx="359566">0</cx:pt>
          <cx:pt idx="359567">1</cx:pt>
          <cx:pt idx="359568">180</cx:pt>
          <cx:pt idx="359569">0</cx:pt>
          <cx:pt idx="359570">35</cx:pt>
          <cx:pt idx="359571">7</cx:pt>
          <cx:pt idx="359572">55</cx:pt>
          <cx:pt idx="359573">109</cx:pt>
          <cx:pt idx="359574">1</cx:pt>
          <cx:pt idx="359575">0</cx:pt>
          <cx:pt idx="359576">109</cx:pt>
          <cx:pt idx="359577">35</cx:pt>
          <cx:pt idx="359578">0</cx:pt>
          <cx:pt idx="359579">0</cx:pt>
          <cx:pt idx="359580">15</cx:pt>
          <cx:pt idx="359581">14</cx:pt>
          <cx:pt idx="359582">0</cx:pt>
          <cx:pt idx="359583">0</cx:pt>
          <cx:pt idx="359584">5</cx:pt>
          <cx:pt idx="359585">32</cx:pt>
          <cx:pt idx="359586">276</cx:pt>
          <cx:pt idx="359587">2</cx:pt>
          <cx:pt idx="359588">12</cx:pt>
          <cx:pt idx="359589">1</cx:pt>
          <cx:pt idx="359590">10</cx:pt>
          <cx:pt idx="359591">5</cx:pt>
          <cx:pt idx="359592">0</cx:pt>
          <cx:pt idx="359593">51</cx:pt>
          <cx:pt idx="359594">17</cx:pt>
          <cx:pt idx="359595">6</cx:pt>
          <cx:pt idx="359596">278</cx:pt>
          <cx:pt idx="359597">51</cx:pt>
          <cx:pt idx="359598">16</cx:pt>
          <cx:pt idx="359599">0</cx:pt>
          <cx:pt idx="359600">54</cx:pt>
          <cx:pt idx="359601">6</cx:pt>
          <cx:pt idx="359602">0</cx:pt>
          <cx:pt idx="359603">225</cx:pt>
          <cx:pt idx="359604">201</cx:pt>
          <cx:pt idx="359605">487</cx:pt>
          <cx:pt idx="359606">312</cx:pt>
          <cx:pt idx="359607">0</cx:pt>
          <cx:pt idx="359608">81</cx:pt>
          <cx:pt idx="359609">370</cx:pt>
          <cx:pt idx="359610">35</cx:pt>
          <cx:pt idx="359611">0</cx:pt>
          <cx:pt idx="359612">0</cx:pt>
          <cx:pt idx="359613">77</cx:pt>
          <cx:pt idx="359614">0</cx:pt>
          <cx:pt idx="359615">0</cx:pt>
          <cx:pt idx="359616">3</cx:pt>
          <cx:pt idx="359617">0</cx:pt>
          <cx:pt idx="359618">0</cx:pt>
          <cx:pt idx="359619">0</cx:pt>
          <cx:pt idx="359620">25</cx:pt>
          <cx:pt idx="359621">9</cx:pt>
          <cx:pt idx="359622">57</cx:pt>
          <cx:pt idx="359623">14</cx:pt>
          <cx:pt idx="359624">9</cx:pt>
          <cx:pt idx="359625">14</cx:pt>
          <cx:pt idx="359626">0</cx:pt>
          <cx:pt idx="359627">1</cx:pt>
          <cx:pt idx="359628">22</cx:pt>
          <cx:pt idx="359629">16</cx:pt>
          <cx:pt idx="359630">15</cx:pt>
          <cx:pt idx="359631">0</cx:pt>
          <cx:pt idx="359632">0</cx:pt>
          <cx:pt idx="359633">0</cx:pt>
          <cx:pt idx="359634">1</cx:pt>
          <cx:pt idx="359635">0</cx:pt>
          <cx:pt idx="359636">1</cx:pt>
          <cx:pt idx="359637">1</cx:pt>
          <cx:pt idx="359638">0</cx:pt>
          <cx:pt idx="359639">112</cx:pt>
          <cx:pt idx="359640">255</cx:pt>
          <cx:pt idx="359641">175</cx:pt>
          <cx:pt idx="359642">217</cx:pt>
          <cx:pt idx="359643">40</cx:pt>
          <cx:pt idx="359644">4</cx:pt>
          <cx:pt idx="359645">10</cx:pt>
          <cx:pt idx="359646">218</cx:pt>
          <cx:pt idx="359647">12</cx:pt>
          <cx:pt idx="359648">1</cx:pt>
          <cx:pt idx="359649">0</cx:pt>
          <cx:pt idx="359650">10</cx:pt>
          <cx:pt idx="359651">1</cx:pt>
          <cx:pt idx="359652">5</cx:pt>
          <cx:pt idx="359653">0</cx:pt>
          <cx:pt idx="359654">3</cx:pt>
          <cx:pt idx="359655">333</cx:pt>
          <cx:pt idx="359656">1</cx:pt>
          <cx:pt idx="359657">0</cx:pt>
          <cx:pt idx="359658">7</cx:pt>
          <cx:pt idx="359659">85</cx:pt>
          <cx:pt idx="359660">49</cx:pt>
          <cx:pt idx="359661">6</cx:pt>
          <cx:pt idx="359662">3</cx:pt>
          <cx:pt idx="359663">0</cx:pt>
          <cx:pt idx="359664">7</cx:pt>
          <cx:pt idx="359665">0</cx:pt>
          <cx:pt idx="359666">10</cx:pt>
          <cx:pt idx="359667">4</cx:pt>
          <cx:pt idx="359668">0</cx:pt>
          <cx:pt idx="359669">4</cx:pt>
          <cx:pt idx="359670">4</cx:pt>
          <cx:pt idx="359671">10</cx:pt>
          <cx:pt idx="359672">0</cx:pt>
          <cx:pt idx="359673">0</cx:pt>
          <cx:pt idx="359674">0</cx:pt>
          <cx:pt idx="359675">1</cx:pt>
          <cx:pt idx="359676">17</cx:pt>
          <cx:pt idx="359677">8</cx:pt>
          <cx:pt idx="359678">0</cx:pt>
          <cx:pt idx="359679">1</cx:pt>
          <cx:pt idx="359680">1</cx:pt>
          <cx:pt idx="359681">0</cx:pt>
          <cx:pt idx="359682">55</cx:pt>
          <cx:pt idx="359683">4</cx:pt>
          <cx:pt idx="359684">3</cx:pt>
          <cx:pt idx="359685">2</cx:pt>
          <cx:pt idx="359686">62</cx:pt>
          <cx:pt idx="359687">12</cx:pt>
          <cx:pt idx="359688">10</cx:pt>
          <cx:pt idx="359689">13</cx:pt>
          <cx:pt idx="359690">202</cx:pt>
          <cx:pt idx="359691">246</cx:pt>
          <cx:pt idx="359692">139</cx:pt>
          <cx:pt idx="359693">8</cx:pt>
          <cx:pt idx="359694">35</cx:pt>
          <cx:pt idx="359695">12</cx:pt>
          <cx:pt idx="359696">0</cx:pt>
          <cx:pt idx="359697">0</cx:pt>
          <cx:pt idx="359698">9</cx:pt>
          <cx:pt idx="359699">7</cx:pt>
          <cx:pt idx="359700">1</cx:pt>
          <cx:pt idx="359701">13</cx:pt>
          <cx:pt idx="359702">0</cx:pt>
          <cx:pt idx="359703">0</cx:pt>
          <cx:pt idx="359704">24</cx:pt>
          <cx:pt idx="359705">103</cx:pt>
          <cx:pt idx="359706">3</cx:pt>
          <cx:pt idx="359707">37</cx:pt>
          <cx:pt idx="359708">91</cx:pt>
          <cx:pt idx="359709">18</cx:pt>
          <cx:pt idx="359710">104</cx:pt>
          <cx:pt idx="359711">0</cx:pt>
          <cx:pt idx="359712">7</cx:pt>
          <cx:pt idx="359713">115</cx:pt>
          <cx:pt idx="359714">71</cx:pt>
          <cx:pt idx="359715">0</cx:pt>
          <cx:pt idx="359716">1</cx:pt>
          <cx:pt idx="359717">0</cx:pt>
          <cx:pt idx="359718">177</cx:pt>
          <cx:pt idx="359719">63</cx:pt>
          <cx:pt idx="359720">20</cx:pt>
          <cx:pt idx="359721">117</cx:pt>
          <cx:pt idx="359722">195</cx:pt>
          <cx:pt idx="359723">210</cx:pt>
          <cx:pt idx="359724">2</cx:pt>
          <cx:pt idx="359725">4</cx:pt>
          <cx:pt idx="359726">2</cx:pt>
          <cx:pt idx="359727">0</cx:pt>
          <cx:pt idx="359728">0</cx:pt>
          <cx:pt idx="359729">0</cx:pt>
          <cx:pt idx="359730">0</cx:pt>
          <cx:pt idx="359731">0</cx:pt>
          <cx:pt idx="359732">0</cx:pt>
          <cx:pt idx="359733">1</cx:pt>
          <cx:pt idx="359734">1</cx:pt>
          <cx:pt idx="359735">622</cx:pt>
          <cx:pt idx="359736">0</cx:pt>
          <cx:pt idx="359737">60</cx:pt>
          <cx:pt idx="359738">10</cx:pt>
          <cx:pt idx="359739">14</cx:pt>
          <cx:pt idx="359740">106</cx:pt>
          <cx:pt idx="359741">26</cx:pt>
          <cx:pt idx="359742">17</cx:pt>
          <cx:pt idx="359743">57</cx:pt>
          <cx:pt idx="359744">0</cx:pt>
          <cx:pt idx="359745">20</cx:pt>
          <cx:pt idx="359746">100</cx:pt>
          <cx:pt idx="359747">58</cx:pt>
          <cx:pt idx="359748">29</cx:pt>
          <cx:pt idx="359749">5</cx:pt>
          <cx:pt idx="359750">0</cx:pt>
          <cx:pt idx="359751">7</cx:pt>
          <cx:pt idx="359752">14</cx:pt>
          <cx:pt idx="359753">20</cx:pt>
          <cx:pt idx="359754">137</cx:pt>
          <cx:pt idx="359755">35</cx:pt>
          <cx:pt idx="359756">92</cx:pt>
          <cx:pt idx="359757">574</cx:pt>
          <cx:pt idx="359758">21</cx:pt>
          <cx:pt idx="359759">1</cx:pt>
          <cx:pt idx="359760">0</cx:pt>
          <cx:pt idx="359761">26</cx:pt>
          <cx:pt idx="359762">14</cx:pt>
          <cx:pt idx="359763">0</cx:pt>
          <cx:pt idx="359764">2</cx:pt>
          <cx:pt idx="359765">4</cx:pt>
          <cx:pt idx="359766">1</cx:pt>
          <cx:pt idx="359767">0</cx:pt>
          <cx:pt idx="359768">6</cx:pt>
          <cx:pt idx="359769">52</cx:pt>
          <cx:pt idx="359770">0</cx:pt>
          <cx:pt idx="359771">13</cx:pt>
          <cx:pt idx="359772">22</cx:pt>
          <cx:pt idx="359773">0</cx:pt>
          <cx:pt idx="359774">22</cx:pt>
          <cx:pt idx="359775">13</cx:pt>
          <cx:pt idx="359776">0</cx:pt>
          <cx:pt idx="359777">1</cx:pt>
          <cx:pt idx="359778">39</cx:pt>
          <cx:pt idx="359779">9</cx:pt>
          <cx:pt idx="359780">114</cx:pt>
          <cx:pt idx="359781">1</cx:pt>
          <cx:pt idx="359782">34</cx:pt>
          <cx:pt idx="359783">84</cx:pt>
          <cx:pt idx="359784">223</cx:pt>
          <cx:pt idx="359785">151</cx:pt>
          <cx:pt idx="359786">0</cx:pt>
          <cx:pt idx="359787">3</cx:pt>
          <cx:pt idx="359788">13</cx:pt>
          <cx:pt idx="359789">1</cx:pt>
          <cx:pt idx="359790">133</cx:pt>
          <cx:pt idx="359791">0</cx:pt>
          <cx:pt idx="359792">0</cx:pt>
          <cx:pt idx="359793">47</cx:pt>
          <cx:pt idx="359794">4</cx:pt>
          <cx:pt idx="359795">13</cx:pt>
          <cx:pt idx="359796">28</cx:pt>
          <cx:pt idx="359797">0</cx:pt>
          <cx:pt idx="359798">1</cx:pt>
          <cx:pt idx="359799">0</cx:pt>
          <cx:pt idx="359800">30</cx:pt>
          <cx:pt idx="359801">13</cx:pt>
          <cx:pt idx="359802">10</cx:pt>
          <cx:pt idx="359803">0</cx:pt>
          <cx:pt idx="359804">8</cx:pt>
          <cx:pt idx="359805">0</cx:pt>
          <cx:pt idx="359806">121</cx:pt>
          <cx:pt idx="359807">1</cx:pt>
          <cx:pt idx="359808">190</cx:pt>
          <cx:pt idx="359809">0</cx:pt>
          <cx:pt idx="359810">9</cx:pt>
          <cx:pt idx="359811">173</cx:pt>
          <cx:pt idx="359812">0</cx:pt>
          <cx:pt idx="359813">0</cx:pt>
          <cx:pt idx="359814">0</cx:pt>
          <cx:pt idx="359815">0</cx:pt>
          <cx:pt idx="359816">0</cx:pt>
          <cx:pt idx="359817">0</cx:pt>
          <cx:pt idx="359818">1</cx:pt>
          <cx:pt idx="359819">1</cx:pt>
          <cx:pt idx="359820">0</cx:pt>
          <cx:pt idx="359821">20</cx:pt>
          <cx:pt idx="359822">319</cx:pt>
          <cx:pt idx="359823">0</cx:pt>
          <cx:pt idx="359824">0</cx:pt>
          <cx:pt idx="359825">413</cx:pt>
          <cx:pt idx="359826">0</cx:pt>
          <cx:pt idx="359827">7</cx:pt>
          <cx:pt idx="359828">537</cx:pt>
          <cx:pt idx="359829">10</cx:pt>
          <cx:pt idx="359830">75</cx:pt>
          <cx:pt idx="359831">1</cx:pt>
          <cx:pt idx="359832">1</cx:pt>
          <cx:pt idx="359833">0</cx:pt>
          <cx:pt idx="359834">77</cx:pt>
          <cx:pt idx="359835">1</cx:pt>
          <cx:pt idx="359836">14</cx:pt>
          <cx:pt idx="359837">19</cx:pt>
          <cx:pt idx="359838">121</cx:pt>
          <cx:pt idx="359839">43</cx:pt>
          <cx:pt idx="359840">0</cx:pt>
          <cx:pt idx="359841">64</cx:pt>
          <cx:pt idx="359842">2</cx:pt>
          <cx:pt idx="359843">302</cx:pt>
          <cx:pt idx="359844">2</cx:pt>
          <cx:pt idx="359845">7</cx:pt>
          <cx:pt idx="359846">57</cx:pt>
          <cx:pt idx="359847">0</cx:pt>
          <cx:pt idx="359848">13</cx:pt>
          <cx:pt idx="359849">21</cx:pt>
          <cx:pt idx="359850">1</cx:pt>
          <cx:pt idx="359851">142</cx:pt>
          <cx:pt idx="359852">13</cx:pt>
          <cx:pt idx="359853">165</cx:pt>
          <cx:pt idx="359854">26</cx:pt>
          <cx:pt idx="359855">22</cx:pt>
          <cx:pt idx="359856">0</cx:pt>
          <cx:pt idx="359857">0</cx:pt>
          <cx:pt idx="359858">0</cx:pt>
          <cx:pt idx="359859">123</cx:pt>
          <cx:pt idx="359860">182</cx:pt>
          <cx:pt idx="359861">104</cx:pt>
          <cx:pt idx="359862">3</cx:pt>
          <cx:pt idx="359863">3</cx:pt>
          <cx:pt idx="359864">14</cx:pt>
          <cx:pt idx="359865">62</cx:pt>
          <cx:pt idx="359866">0</cx:pt>
          <cx:pt idx="359867">0</cx:pt>
          <cx:pt idx="359868">7</cx:pt>
          <cx:pt idx="359869">7</cx:pt>
          <cx:pt idx="359870">7</cx:pt>
          <cx:pt idx="359871">0</cx:pt>
          <cx:pt idx="359872">36</cx:pt>
          <cx:pt idx="359873">1</cx:pt>
          <cx:pt idx="359874">8</cx:pt>
          <cx:pt idx="359875">1</cx:pt>
          <cx:pt idx="359876">0</cx:pt>
          <cx:pt idx="359877">20</cx:pt>
          <cx:pt idx="359878">144</cx:pt>
          <cx:pt idx="359879">104</cx:pt>
          <cx:pt idx="359880">38</cx:pt>
          <cx:pt idx="359881">0</cx:pt>
          <cx:pt idx="359882">273</cx:pt>
          <cx:pt idx="359883">1</cx:pt>
          <cx:pt idx="359884">35</cx:pt>
          <cx:pt idx="359885">50</cx:pt>
          <cx:pt idx="359886">2</cx:pt>
          <cx:pt idx="359887">1</cx:pt>
          <cx:pt idx="359888">26</cx:pt>
          <cx:pt idx="359889">0</cx:pt>
          <cx:pt idx="359890">91</cx:pt>
          <cx:pt idx="359891">36</cx:pt>
          <cx:pt idx="359892">0</cx:pt>
          <cx:pt idx="359893">0</cx:pt>
          <cx:pt idx="359894">0</cx:pt>
          <cx:pt idx="359895">133</cx:pt>
          <cx:pt idx="359896">198</cx:pt>
          <cx:pt idx="359897">206</cx:pt>
          <cx:pt idx="359898">19</cx:pt>
          <cx:pt idx="359899">121</cx:pt>
          <cx:pt idx="359900">18</cx:pt>
          <cx:pt idx="359901">145</cx:pt>
          <cx:pt idx="359902">1</cx:pt>
          <cx:pt idx="359903">6</cx:pt>
          <cx:pt idx="359904">0</cx:pt>
          <cx:pt idx="359905">0</cx:pt>
          <cx:pt idx="359906">0</cx:pt>
          <cx:pt idx="359907">35</cx:pt>
          <cx:pt idx="359908">14</cx:pt>
          <cx:pt idx="359909">0</cx:pt>
          <cx:pt idx="359910">0</cx:pt>
          <cx:pt idx="359911">7</cx:pt>
          <cx:pt idx="359912">1</cx:pt>
          <cx:pt idx="359913">1</cx:pt>
          <cx:pt idx="359914">0</cx:pt>
          <cx:pt idx="359915">0</cx:pt>
          <cx:pt idx="359916">203</cx:pt>
          <cx:pt idx="359917">0</cx:pt>
          <cx:pt idx="359918">0</cx:pt>
          <cx:pt idx="359919">98</cx:pt>
          <cx:pt idx="359920">364</cx:pt>
          <cx:pt idx="359921">0</cx:pt>
          <cx:pt idx="359922">29</cx:pt>
          <cx:pt idx="359923">1</cx:pt>
          <cx:pt idx="359924">4</cx:pt>
          <cx:pt idx="359925">16</cx:pt>
          <cx:pt idx="359926">32</cx:pt>
          <cx:pt idx="359927">59</cx:pt>
          <cx:pt idx="359928">1</cx:pt>
          <cx:pt idx="359929">23</cx:pt>
          <cx:pt idx="359930">50</cx:pt>
          <cx:pt idx="359931">141</cx:pt>
          <cx:pt idx="359932">130</cx:pt>
          <cx:pt idx="359933">0</cx:pt>
          <cx:pt idx="359934">31</cx:pt>
          <cx:pt idx="359935">3</cx:pt>
          <cx:pt idx="359936">3</cx:pt>
          <cx:pt idx="359937">2</cx:pt>
          <cx:pt idx="359938">0</cx:pt>
          <cx:pt idx="359939">3</cx:pt>
          <cx:pt idx="359940">2</cx:pt>
          <cx:pt idx="359941">56</cx:pt>
          <cx:pt idx="359942">3</cx:pt>
          <cx:pt idx="359943">352</cx:pt>
          <cx:pt idx="359944">28</cx:pt>
          <cx:pt idx="359945">10</cx:pt>
          <cx:pt idx="359946">4</cx:pt>
          <cx:pt idx="359947">2</cx:pt>
          <cx:pt idx="359948">27</cx:pt>
          <cx:pt idx="359949">7</cx:pt>
          <cx:pt idx="359950">0</cx:pt>
          <cx:pt idx="359951">34</cx:pt>
          <cx:pt idx="359952">387</cx:pt>
          <cx:pt idx="359953">28</cx:pt>
          <cx:pt idx="359954">16</cx:pt>
          <cx:pt idx="359955">0</cx:pt>
          <cx:pt idx="359956">12</cx:pt>
          <cx:pt idx="359957">12</cx:pt>
          <cx:pt idx="359958">7</cx:pt>
          <cx:pt idx="359959">0</cx:pt>
          <cx:pt idx="359960">3</cx:pt>
          <cx:pt idx="359961">3</cx:pt>
          <cx:pt idx="359962">0</cx:pt>
          <cx:pt idx="359963">1</cx:pt>
          <cx:pt idx="359964">92</cx:pt>
          <cx:pt idx="359965">0</cx:pt>
          <cx:pt idx="359966">5</cx:pt>
          <cx:pt idx="359967">1</cx:pt>
          <cx:pt idx="359968">0</cx:pt>
          <cx:pt idx="359969">0</cx:pt>
          <cx:pt idx="359970">7</cx:pt>
          <cx:pt idx="359971">0</cx:pt>
          <cx:pt idx="359972">0</cx:pt>
          <cx:pt idx="359973">16</cx:pt>
          <cx:pt idx="359974">12</cx:pt>
          <cx:pt idx="359975">17</cx:pt>
          <cx:pt idx="359976">10</cx:pt>
          <cx:pt idx="359977">10</cx:pt>
          <cx:pt idx="359978">14</cx:pt>
          <cx:pt idx="359979">13</cx:pt>
          <cx:pt idx="359980">0</cx:pt>
          <cx:pt idx="359981">17</cx:pt>
          <cx:pt idx="359982">31</cx:pt>
          <cx:pt idx="359983">0</cx:pt>
          <cx:pt idx="359984">10</cx:pt>
          <cx:pt idx="359985">37</cx:pt>
          <cx:pt idx="359986">31</cx:pt>
          <cx:pt idx="359987">7</cx:pt>
          <cx:pt idx="359988">111</cx:pt>
          <cx:pt idx="359989">3</cx:pt>
          <cx:pt idx="359990">1</cx:pt>
          <cx:pt idx="359991">1</cx:pt>
          <cx:pt idx="359992">0</cx:pt>
          <cx:pt idx="359993">21</cx:pt>
          <cx:pt idx="359994">2</cx:pt>
          <cx:pt idx="359995">0</cx:pt>
          <cx:pt idx="359996">13</cx:pt>
          <cx:pt idx="359997">18</cx:pt>
          <cx:pt idx="359998">6</cx:pt>
          <cx:pt idx="359999">16</cx:pt>
          <cx:pt idx="360000">0</cx:pt>
          <cx:pt idx="360001">13</cx:pt>
          <cx:pt idx="360002">1</cx:pt>
          <cx:pt idx="360003">0</cx:pt>
          <cx:pt idx="360004">1</cx:pt>
          <cx:pt idx="360005">3</cx:pt>
          <cx:pt idx="360006">0</cx:pt>
          <cx:pt idx="360007">52</cx:pt>
          <cx:pt idx="360008">41</cx:pt>
          <cx:pt idx="360009">71</cx:pt>
          <cx:pt idx="360010">9</cx:pt>
          <cx:pt idx="360011">208</cx:pt>
          <cx:pt idx="360012">0</cx:pt>
          <cx:pt idx="360013">0</cx:pt>
          <cx:pt idx="360014">48</cx:pt>
          <cx:pt idx="360015">16</cx:pt>
          <cx:pt idx="360016">14</cx:pt>
          <cx:pt idx="360017">2</cx:pt>
          <cx:pt idx="360018">18</cx:pt>
          <cx:pt idx="360019">0</cx:pt>
          <cx:pt idx="360020">16</cx:pt>
          <cx:pt idx="360021">4</cx:pt>
          <cx:pt idx="360022">11</cx:pt>
          <cx:pt idx="360023">4</cx:pt>
          <cx:pt idx="360024">35</cx:pt>
          <cx:pt idx="360025">12</cx:pt>
          <cx:pt idx="360026">0</cx:pt>
          <cx:pt idx="360027">1</cx:pt>
          <cx:pt idx="360028">76</cx:pt>
          <cx:pt idx="360029">21</cx:pt>
          <cx:pt idx="360030">1</cx:pt>
          <cx:pt idx="360031">13</cx:pt>
          <cx:pt idx="360032">31</cx:pt>
          <cx:pt idx="360033">85</cx:pt>
          <cx:pt idx="360034">0</cx:pt>
          <cx:pt idx="360035">1</cx:pt>
          <cx:pt idx="360036">0</cx:pt>
          <cx:pt idx="360037">0</cx:pt>
          <cx:pt idx="360038">39</cx:pt>
          <cx:pt idx="360039">134</cx:pt>
          <cx:pt idx="360040">7</cx:pt>
          <cx:pt idx="360041">18</cx:pt>
          <cx:pt idx="360042">0</cx:pt>
          <cx:pt idx="360043">7</cx:pt>
          <cx:pt idx="360044">6</cx:pt>
          <cx:pt idx="360045">86</cx:pt>
          <cx:pt idx="360046">1</cx:pt>
          <cx:pt idx="360047">0</cx:pt>
          <cx:pt idx="360048">14</cx:pt>
          <cx:pt idx="360049">301</cx:pt>
          <cx:pt idx="360050">0</cx:pt>
          <cx:pt idx="360051">8</cx:pt>
          <cx:pt idx="360052">24</cx:pt>
          <cx:pt idx="360053">0</cx:pt>
          <cx:pt idx="360054">0</cx:pt>
          <cx:pt idx="360055">139</cx:pt>
          <cx:pt idx="360056">1</cx:pt>
          <cx:pt idx="360057">21</cx:pt>
          <cx:pt idx="360058">6</cx:pt>
          <cx:pt idx="360059">0</cx:pt>
          <cx:pt idx="360060">0</cx:pt>
          <cx:pt idx="360061">0</cx:pt>
          <cx:pt idx="360062">1</cx:pt>
          <cx:pt idx="360063">2</cx:pt>
          <cx:pt idx="360064">39</cx:pt>
          <cx:pt idx="360065">0</cx:pt>
          <cx:pt idx="360066">0</cx:pt>
          <cx:pt idx="360067">8</cx:pt>
          <cx:pt idx="360068">0</cx:pt>
          <cx:pt idx="360069">0</cx:pt>
          <cx:pt idx="360070">1</cx:pt>
          <cx:pt idx="360071">0</cx:pt>
          <cx:pt idx="360072">0</cx:pt>
          <cx:pt idx="360073">0</cx:pt>
          <cx:pt idx="360074">0</cx:pt>
          <cx:pt idx="360075">2</cx:pt>
          <cx:pt idx="360076">0</cx:pt>
          <cx:pt idx="360077">3</cx:pt>
          <cx:pt idx="360078">0</cx:pt>
          <cx:pt idx="360079">3</cx:pt>
          <cx:pt idx="360080">0</cx:pt>
          <cx:pt idx="360081">0</cx:pt>
          <cx:pt idx="360082">93</cx:pt>
          <cx:pt idx="360083">6</cx:pt>
          <cx:pt idx="360084">376</cx:pt>
          <cx:pt idx="360085">14</cx:pt>
          <cx:pt idx="360086">3</cx:pt>
          <cx:pt idx="360087">19</cx:pt>
          <cx:pt idx="360088">34</cx:pt>
          <cx:pt idx="360089">84</cx:pt>
          <cx:pt idx="360090">2</cx:pt>
          <cx:pt idx="360091">3</cx:pt>
          <cx:pt idx="360092">2</cx:pt>
          <cx:pt idx="360093">47</cx:pt>
          <cx:pt idx="360094">297</cx:pt>
          <cx:pt idx="360095">30</cx:pt>
          <cx:pt idx="360096">71</cx:pt>
          <cx:pt idx="360097">0</cx:pt>
          <cx:pt idx="360098">13</cx:pt>
          <cx:pt idx="360099">0</cx:pt>
          <cx:pt idx="360100">1</cx:pt>
          <cx:pt idx="360101">9</cx:pt>
          <cx:pt idx="360102">1</cx:pt>
          <cx:pt idx="360103">0</cx:pt>
          <cx:pt idx="360104">10</cx:pt>
          <cx:pt idx="360105">1</cx:pt>
          <cx:pt idx="360106">0</cx:pt>
          <cx:pt idx="360107">0</cx:pt>
          <cx:pt idx="360108">1</cx:pt>
          <cx:pt idx="360109">0</cx:pt>
          <cx:pt idx="360110">0</cx:pt>
          <cx:pt idx="360111">28</cx:pt>
          <cx:pt idx="360112">55</cx:pt>
          <cx:pt idx="360113">37</cx:pt>
          <cx:pt idx="360114">13</cx:pt>
          <cx:pt idx="360115">0</cx:pt>
          <cx:pt idx="360116">5</cx:pt>
          <cx:pt idx="360117">1</cx:pt>
          <cx:pt idx="360118">105</cx:pt>
          <cx:pt idx="360119">14</cx:pt>
          <cx:pt idx="360120">126</cx:pt>
          <cx:pt idx="360121">0</cx:pt>
          <cx:pt idx="360122">0</cx:pt>
          <cx:pt idx="360123">13</cx:pt>
          <cx:pt idx="360124">21</cx:pt>
          <cx:pt idx="360125">0</cx:pt>
          <cx:pt idx="360126">1</cx:pt>
          <cx:pt idx="360127">1</cx:pt>
          <cx:pt idx="360128">11</cx:pt>
          <cx:pt idx="360129">1</cx:pt>
          <cx:pt idx="360130">54</cx:pt>
          <cx:pt idx="360131">25</cx:pt>
          <cx:pt idx="360132">25</cx:pt>
          <cx:pt idx="360133">0</cx:pt>
          <cx:pt idx="360134">157</cx:pt>
          <cx:pt idx="360135">47</cx:pt>
          <cx:pt idx="360136">181</cx:pt>
          <cx:pt idx="360137">10</cx:pt>
          <cx:pt idx="360138">28</cx:pt>
          <cx:pt idx="360139">28</cx:pt>
          <cx:pt idx="360140">40</cx:pt>
          <cx:pt idx="360141">67</cx:pt>
          <cx:pt idx="360142">10</cx:pt>
          <cx:pt idx="360143">3</cx:pt>
          <cx:pt idx="360144">6</cx:pt>
          <cx:pt idx="360145">266</cx:pt>
          <cx:pt idx="360146">308</cx:pt>
          <cx:pt idx="360147">6</cx:pt>
          <cx:pt idx="360148">10</cx:pt>
          <cx:pt idx="360149">0</cx:pt>
          <cx:pt idx="360150">0</cx:pt>
          <cx:pt idx="360151">0</cx:pt>
          <cx:pt idx="360152">0</cx:pt>
          <cx:pt idx="360153">0</cx:pt>
          <cx:pt idx="360154">0</cx:pt>
          <cx:pt idx="360155">0</cx:pt>
          <cx:pt idx="360156">0</cx:pt>
          <cx:pt idx="360157">0</cx:pt>
          <cx:pt idx="360158">193</cx:pt>
          <cx:pt idx="360159">39</cx:pt>
          <cx:pt idx="360160">31</cx:pt>
          <cx:pt idx="360161">0</cx:pt>
          <cx:pt idx="360162">66</cx:pt>
          <cx:pt idx="360163">609</cx:pt>
          <cx:pt idx="360164">0</cx:pt>
          <cx:pt idx="360165">54</cx:pt>
          <cx:pt idx="360166">89</cx:pt>
          <cx:pt idx="360167">1</cx:pt>
          <cx:pt idx="360168">3</cx:pt>
          <cx:pt idx="360169">68</cx:pt>
          <cx:pt idx="360170">378</cx:pt>
          <cx:pt idx="360171">2</cx:pt>
          <cx:pt idx="360172">1</cx:pt>
          <cx:pt idx="360173">320</cx:pt>
          <cx:pt idx="360174">10</cx:pt>
          <cx:pt idx="360175">0</cx:pt>
          <cx:pt idx="360176">0</cx:pt>
          <cx:pt idx="360177">0</cx:pt>
          <cx:pt idx="360178">0</cx:pt>
          <cx:pt idx="360179">8</cx:pt>
          <cx:pt idx="360180">61</cx:pt>
          <cx:pt idx="360181">20</cx:pt>
          <cx:pt idx="360182">125</cx:pt>
          <cx:pt idx="360183">4</cx:pt>
          <cx:pt idx="360184">32</cx:pt>
          <cx:pt idx="360185">0</cx:pt>
          <cx:pt idx="360186">4</cx:pt>
          <cx:pt idx="360187">27</cx:pt>
          <cx:pt idx="360188">84</cx:pt>
          <cx:pt idx="360189">84</cx:pt>
          <cx:pt idx="360190">0</cx:pt>
          <cx:pt idx="360191">0</cx:pt>
          <cx:pt idx="360192">0</cx:pt>
          <cx:pt idx="360193">0</cx:pt>
          <cx:pt idx="360194">26</cx:pt>
          <cx:pt idx="360195">43</cx:pt>
          <cx:pt idx="360196">15</cx:pt>
          <cx:pt idx="360197">12</cx:pt>
          <cx:pt idx="360198">6</cx:pt>
          <cx:pt idx="360199">13</cx:pt>
          <cx:pt idx="360200">85</cx:pt>
          <cx:pt idx="360201">0</cx:pt>
          <cx:pt idx="360202">10</cx:pt>
          <cx:pt idx="360203">0</cx:pt>
          <cx:pt idx="360204">1</cx:pt>
          <cx:pt idx="360205">46</cx:pt>
          <cx:pt idx="360206">73</cx:pt>
          <cx:pt idx="360207">76</cx:pt>
          <cx:pt idx="360208">125</cx:pt>
          <cx:pt idx="360209">0</cx:pt>
          <cx:pt idx="360210">14</cx:pt>
          <cx:pt idx="360211">24</cx:pt>
          <cx:pt idx="360212">0</cx:pt>
          <cx:pt idx="360213">1</cx:pt>
          <cx:pt idx="360214">75</cx:pt>
          <cx:pt idx="360215">1</cx:pt>
          <cx:pt idx="360216">3</cx:pt>
          <cx:pt idx="360217">0</cx:pt>
          <cx:pt idx="360218">41</cx:pt>
          <cx:pt idx="360219">41</cx:pt>
          <cx:pt idx="360220">1</cx:pt>
          <cx:pt idx="360221">0</cx:pt>
          <cx:pt idx="360222">84</cx:pt>
          <cx:pt idx="360223">0</cx:pt>
          <cx:pt idx="360224">0</cx:pt>
          <cx:pt idx="360225">424</cx:pt>
          <cx:pt idx="360226">6</cx:pt>
          <cx:pt idx="360227">6</cx:pt>
          <cx:pt idx="360228">59</cx:pt>
          <cx:pt idx="360229">1</cx:pt>
          <cx:pt idx="360230">110</cx:pt>
          <cx:pt idx="360231">5</cx:pt>
          <cx:pt idx="360232">0</cx:pt>
          <cx:pt idx="360233">263</cx:pt>
          <cx:pt idx="360234">8</cx:pt>
          <cx:pt idx="360235">1</cx:pt>
          <cx:pt idx="360236">90</cx:pt>
          <cx:pt idx="360237">17</cx:pt>
          <cx:pt idx="360238">0</cx:pt>
          <cx:pt idx="360239">15</cx:pt>
          <cx:pt idx="360240">6</cx:pt>
          <cx:pt idx="360241">22</cx:pt>
          <cx:pt idx="360242">166</cx:pt>
          <cx:pt idx="360243">453</cx:pt>
          <cx:pt idx="360244">0</cx:pt>
          <cx:pt idx="360245">1</cx:pt>
          <cx:pt idx="360246">25</cx:pt>
          <cx:pt idx="360247">0</cx:pt>
          <cx:pt idx="360248">0</cx:pt>
          <cx:pt idx="360249">1</cx:pt>
          <cx:pt idx="360250">0</cx:pt>
          <cx:pt idx="360251">0</cx:pt>
          <cx:pt idx="360252">0</cx:pt>
          <cx:pt idx="360253">1</cx:pt>
          <cx:pt idx="360254">103</cx:pt>
          <cx:pt idx="360255">0</cx:pt>
          <cx:pt idx="360256">196</cx:pt>
          <cx:pt idx="360257">57</cx:pt>
          <cx:pt idx="360258">1</cx:pt>
          <cx:pt idx="360259">65</cx:pt>
          <cx:pt idx="360260">1</cx:pt>
          <cx:pt idx="360261">25</cx:pt>
          <cx:pt idx="360262">0</cx:pt>
          <cx:pt idx="360263">1</cx:pt>
          <cx:pt idx="360264">56</cx:pt>
          <cx:pt idx="360265">15</cx:pt>
          <cx:pt idx="360266">57</cx:pt>
          <cx:pt idx="360267">7</cx:pt>
          <cx:pt idx="360268">0</cx:pt>
          <cx:pt idx="360269">116</cx:pt>
          <cx:pt idx="360270">7</cx:pt>
          <cx:pt idx="360271">0</cx:pt>
          <cx:pt idx="360272">5</cx:pt>
          <cx:pt idx="360273">1</cx:pt>
          <cx:pt idx="360274">36</cx:pt>
          <cx:pt idx="360275">0</cx:pt>
          <cx:pt idx="360276">3</cx:pt>
          <cx:pt idx="360277">1</cx:pt>
          <cx:pt idx="360278">113</cx:pt>
          <cx:pt idx="360279">5</cx:pt>
          <cx:pt idx="360280">0</cx:pt>
          <cx:pt idx="360281">9</cx:pt>
          <cx:pt idx="360282">3</cx:pt>
          <cx:pt idx="360283">44</cx:pt>
          <cx:pt idx="360284">132</cx:pt>
          <cx:pt idx="360285">112</cx:pt>
          <cx:pt idx="360286">209</cx:pt>
          <cx:pt idx="360287">0</cx:pt>
          <cx:pt idx="360288">1</cx:pt>
          <cx:pt idx="360289">0</cx:pt>
          <cx:pt idx="360290">461</cx:pt>
          <cx:pt idx="360291">0</cx:pt>
          <cx:pt idx="360292">1</cx:pt>
          <cx:pt idx="360293">1</cx:pt>
          <cx:pt idx="360294">0</cx:pt>
          <cx:pt idx="360295">0</cx:pt>
          <cx:pt idx="360296">3</cx:pt>
          <cx:pt idx="360297">0</cx:pt>
          <cx:pt idx="360298">1</cx:pt>
          <cx:pt idx="360299">0</cx:pt>
          <cx:pt idx="360300">0</cx:pt>
          <cx:pt idx="360301">0</cx:pt>
          <cx:pt idx="360302">1</cx:pt>
          <cx:pt idx="360303">1</cx:pt>
          <cx:pt idx="360304">5</cx:pt>
          <cx:pt idx="360305">0</cx:pt>
          <cx:pt idx="360306">28</cx:pt>
          <cx:pt idx="360307">0</cx:pt>
          <cx:pt idx="360308">20</cx:pt>
          <cx:pt idx="360309">471</cx:pt>
          <cx:pt idx="360310">45</cx:pt>
          <cx:pt idx="360311">1</cx:pt>
          <cx:pt idx="360312">10</cx:pt>
          <cx:pt idx="360313">1</cx:pt>
          <cx:pt idx="360314">74</cx:pt>
          <cx:pt idx="360315">17</cx:pt>
          <cx:pt idx="360316">1</cx:pt>
          <cx:pt idx="360317">70</cx:pt>
          <cx:pt idx="360318">3</cx:pt>
          <cx:pt idx="360319">320</cx:pt>
          <cx:pt idx="360320">0</cx:pt>
          <cx:pt idx="360321">0</cx:pt>
          <cx:pt idx="360322">7</cx:pt>
          <cx:pt idx="360323">0</cx:pt>
          <cx:pt idx="360324">6</cx:pt>
          <cx:pt idx="360325">9</cx:pt>
          <cx:pt idx="360326">0</cx:pt>
          <cx:pt idx="360327">22</cx:pt>
          <cx:pt idx="360328">14</cx:pt>
          <cx:pt idx="360329">161</cx:pt>
          <cx:pt idx="360330">8</cx:pt>
          <cx:pt idx="360331">77</cx:pt>
          <cx:pt idx="360332">1</cx:pt>
          <cx:pt idx="360333">28</cx:pt>
          <cx:pt idx="360334">92</cx:pt>
          <cx:pt idx="360335">932</cx:pt>
          <cx:pt idx="360336">21</cx:pt>
          <cx:pt idx="360337">34</cx:pt>
          <cx:pt idx="360338">8</cx:pt>
          <cx:pt idx="360339">0</cx:pt>
          <cx:pt idx="360340">0</cx:pt>
          <cx:pt idx="360341">7</cx:pt>
          <cx:pt idx="360342">8</cx:pt>
          <cx:pt idx="360343">0</cx:pt>
          <cx:pt idx="360344">7</cx:pt>
          <cx:pt idx="360345">0</cx:pt>
          <cx:pt idx="360346">15</cx:pt>
          <cx:pt idx="360347">2</cx:pt>
          <cx:pt idx="360348">0</cx:pt>
          <cx:pt idx="360349">11</cx:pt>
          <cx:pt idx="360350">22</cx:pt>
          <cx:pt idx="360351">7</cx:pt>
          <cx:pt idx="360352">164</cx:pt>
          <cx:pt idx="360353">66</cx:pt>
          <cx:pt idx="360354">8</cx:pt>
          <cx:pt idx="360355">7</cx:pt>
          <cx:pt idx="360356">192</cx:pt>
          <cx:pt idx="360357">38</cx:pt>
          <cx:pt idx="360358">19</cx:pt>
          <cx:pt idx="360359">1</cx:pt>
          <cx:pt idx="360360">0</cx:pt>
          <cx:pt idx="360361">17</cx:pt>
          <cx:pt idx="360362">69</cx:pt>
          <cx:pt idx="360363">1</cx:pt>
          <cx:pt idx="360364">21</cx:pt>
          <cx:pt idx="360365">792</cx:pt>
          <cx:pt idx="360366">94</cx:pt>
          <cx:pt idx="360367">1</cx:pt>
          <cx:pt idx="360368">40</cx:pt>
          <cx:pt idx="360369">23</cx:pt>
          <cx:pt idx="360370">16</cx:pt>
          <cx:pt idx="360371">4</cx:pt>
          <cx:pt idx="360372">0</cx:pt>
          <cx:pt idx="360373">536</cx:pt>
          <cx:pt idx="360374">35</cx:pt>
          <cx:pt idx="360375">376</cx:pt>
          <cx:pt idx="360376">2</cx:pt>
          <cx:pt idx="360377">6</cx:pt>
          <cx:pt idx="360378">2</cx:pt>
          <cx:pt idx="360379">0</cx:pt>
          <cx:pt idx="360380">1</cx:pt>
          <cx:pt idx="360381">0</cx:pt>
          <cx:pt idx="360382">0</cx:pt>
          <cx:pt idx="360383">97</cx:pt>
          <cx:pt idx="360384">101</cx:pt>
          <cx:pt idx="360385">32</cx:pt>
          <cx:pt idx="360386">112</cx:pt>
          <cx:pt idx="360387">6</cx:pt>
          <cx:pt idx="360388">78</cx:pt>
          <cx:pt idx="360389">35</cx:pt>
          <cx:pt idx="360390">9</cx:pt>
          <cx:pt idx="360391">10</cx:pt>
          <cx:pt idx="360392">1</cx:pt>
          <cx:pt idx="360393">11</cx:pt>
          <cx:pt idx="360394">21</cx:pt>
          <cx:pt idx="360395">31</cx:pt>
          <cx:pt idx="360396">0</cx:pt>
          <cx:pt idx="360397">0</cx:pt>
          <cx:pt idx="360398">6</cx:pt>
          <cx:pt idx="360399">21</cx:pt>
          <cx:pt idx="360400">12</cx:pt>
          <cx:pt idx="360401">0</cx:pt>
          <cx:pt idx="360402">13</cx:pt>
          <cx:pt idx="360403">0</cx:pt>
          <cx:pt idx="360404">0</cx:pt>
          <cx:pt idx="360405">0</cx:pt>
          <cx:pt idx="360406">13</cx:pt>
          <cx:pt idx="360407">11</cx:pt>
          <cx:pt idx="360408">77</cx:pt>
          <cx:pt idx="360409">3</cx:pt>
          <cx:pt idx="360410">1</cx:pt>
          <cx:pt idx="360411">21</cx:pt>
          <cx:pt idx="360412">57</cx:pt>
          <cx:pt idx="360413">2</cx:pt>
          <cx:pt idx="360414">0</cx:pt>
          <cx:pt idx="360415">25</cx:pt>
          <cx:pt idx="360416">0</cx:pt>
          <cx:pt idx="360417">259</cx:pt>
          <cx:pt idx="360418">48</cx:pt>
          <cx:pt idx="360419">33</cx:pt>
          <cx:pt idx="360420">18</cx:pt>
          <cx:pt idx="360421">20</cx:pt>
          <cx:pt idx="360422">38</cx:pt>
          <cx:pt idx="360423">409</cx:pt>
          <cx:pt idx="360424">0</cx:pt>
          <cx:pt idx="360425">0</cx:pt>
          <cx:pt idx="360426">0</cx:pt>
          <cx:pt idx="360427">0</cx:pt>
          <cx:pt idx="360428">0</cx:pt>
          <cx:pt idx="360429">0</cx:pt>
          <cx:pt idx="360430">3</cx:pt>
          <cx:pt idx="360431">37</cx:pt>
          <cx:pt idx="360432">78</cx:pt>
          <cx:pt idx="360433">72</cx:pt>
          <cx:pt idx="360434">0</cx:pt>
          <cx:pt idx="360435">2</cx:pt>
          <cx:pt idx="360436">128</cx:pt>
          <cx:pt idx="360437">13</cx:pt>
          <cx:pt idx="360438">13</cx:pt>
          <cx:pt idx="360439">27</cx:pt>
          <cx:pt idx="360440">2</cx:pt>
          <cx:pt idx="360441">6</cx:pt>
          <cx:pt idx="360442">3</cx:pt>
          <cx:pt idx="360443">0</cx:pt>
          <cx:pt idx="360444">9</cx:pt>
          <cx:pt idx="360445">146</cx:pt>
          <cx:pt idx="360446">1</cx:pt>
          <cx:pt idx="360447">0</cx:pt>
          <cx:pt idx="360448">23</cx:pt>
          <cx:pt idx="360449">1</cx:pt>
          <cx:pt idx="360450">39</cx:pt>
          <cx:pt idx="360451">1</cx:pt>
          <cx:pt idx="360452">12</cx:pt>
          <cx:pt idx="360453">5</cx:pt>
          <cx:pt idx="360454">1</cx:pt>
          <cx:pt idx="360455">0</cx:pt>
          <cx:pt idx="360456">17</cx:pt>
          <cx:pt idx="360457">0</cx:pt>
          <cx:pt idx="360458">218</cx:pt>
          <cx:pt idx="360459">13</cx:pt>
          <cx:pt idx="360460">3</cx:pt>
          <cx:pt idx="360461">50</cx:pt>
          <cx:pt idx="360462">356</cx:pt>
          <cx:pt idx="360463">22</cx:pt>
          <cx:pt idx="360464">91</cx:pt>
          <cx:pt idx="360465">5</cx:pt>
          <cx:pt idx="360466">6</cx:pt>
          <cx:pt idx="360467">3</cx:pt>
          <cx:pt idx="360468">7</cx:pt>
          <cx:pt idx="360469">6</cx:pt>
          <cx:pt idx="360470">34</cx:pt>
          <cx:pt idx="360471">4</cx:pt>
          <cx:pt idx="360472">242</cx:pt>
          <cx:pt idx="360473">0</cx:pt>
          <cx:pt idx="360474">2</cx:pt>
          <cx:pt idx="360475">0</cx:pt>
          <cx:pt idx="360476">0</cx:pt>
          <cx:pt idx="360477">6</cx:pt>
          <cx:pt idx="360478">139</cx:pt>
          <cx:pt idx="360479">0</cx:pt>
          <cx:pt idx="360480">1</cx:pt>
          <cx:pt idx="360481">1</cx:pt>
          <cx:pt idx="360482">8</cx:pt>
          <cx:pt idx="360483">0</cx:pt>
          <cx:pt idx="360484">27</cx:pt>
          <cx:pt idx="360485">89</cx:pt>
          <cx:pt idx="360486">0</cx:pt>
          <cx:pt idx="360487">10</cx:pt>
          <cx:pt idx="360488">22</cx:pt>
          <cx:pt idx="360489">14</cx:pt>
          <cx:pt idx="360490">9</cx:pt>
          <cx:pt idx="360491">1</cx:pt>
          <cx:pt idx="360492">7</cx:pt>
          <cx:pt idx="360493">45</cx:pt>
          <cx:pt idx="360494">6</cx:pt>
          <cx:pt idx="360495">0</cx:pt>
          <cx:pt idx="360496">1</cx:pt>
          <cx:pt idx="360497">0</cx:pt>
          <cx:pt idx="360498">22</cx:pt>
          <cx:pt idx="360499">146</cx:pt>
          <cx:pt idx="360500">5</cx:pt>
          <cx:pt idx="360501">82</cx:pt>
          <cx:pt idx="360502">27</cx:pt>
          <cx:pt idx="360503">371</cx:pt>
          <cx:pt idx="360504">1</cx:pt>
          <cx:pt idx="360505">40</cx:pt>
          <cx:pt idx="360506">3</cx:pt>
          <cx:pt idx="360507">1</cx:pt>
          <cx:pt idx="360508">0</cx:pt>
          <cx:pt idx="360509">17</cx:pt>
          <cx:pt idx="360510">29</cx:pt>
          <cx:pt idx="360511">5</cx:pt>
          <cx:pt idx="360512">7</cx:pt>
          <cx:pt idx="360513">0</cx:pt>
          <cx:pt idx="360514">215</cx:pt>
          <cx:pt idx="360515">40</cx:pt>
          <cx:pt idx="360516">7</cx:pt>
          <cx:pt idx="360517">2</cx:pt>
          <cx:pt idx="360518">1</cx:pt>
          <cx:pt idx="360519">1</cx:pt>
          <cx:pt idx="360520">1</cx:pt>
          <cx:pt idx="360521">65</cx:pt>
          <cx:pt idx="360522">0</cx:pt>
          <cx:pt idx="360523">1</cx:pt>
          <cx:pt idx="360524">4</cx:pt>
          <cx:pt idx="360525">0</cx:pt>
          <cx:pt idx="360526">4</cx:pt>
          <cx:pt idx="360527">104</cx:pt>
          <cx:pt idx="360528">42</cx:pt>
          <cx:pt idx="360529">1</cx:pt>
          <cx:pt idx="360530">629</cx:pt>
          <cx:pt idx="360531">3</cx:pt>
          <cx:pt idx="360532">0</cx:pt>
          <cx:pt idx="360533">1</cx:pt>
          <cx:pt idx="360534">14</cx:pt>
          <cx:pt idx="360535">1</cx:pt>
          <cx:pt idx="360536">0</cx:pt>
          <cx:pt idx="360537">1</cx:pt>
          <cx:pt idx="360538">1</cx:pt>
          <cx:pt idx="360539">4</cx:pt>
          <cx:pt idx="360540">263</cx:pt>
          <cx:pt idx="360541">8</cx:pt>
          <cx:pt idx="360542">1</cx:pt>
          <cx:pt idx="360543">22</cx:pt>
          <cx:pt idx="360544">0</cx:pt>
          <cx:pt idx="360545">14</cx:pt>
          <cx:pt idx="360546">7</cx:pt>
          <cx:pt idx="360547">0</cx:pt>
          <cx:pt idx="360548">10</cx:pt>
          <cx:pt idx="360549">0</cx:pt>
          <cx:pt idx="360550">93</cx:pt>
          <cx:pt idx="360551">14</cx:pt>
          <cx:pt idx="360552">0</cx:pt>
          <cx:pt idx="360553">1</cx:pt>
          <cx:pt idx="360554">6</cx:pt>
          <cx:pt idx="360555">0</cx:pt>
          <cx:pt idx="360556">25</cx:pt>
          <cx:pt idx="360557">14</cx:pt>
          <cx:pt idx="360558">33</cx:pt>
          <cx:pt idx="360559">0</cx:pt>
          <cx:pt idx="360560">1</cx:pt>
          <cx:pt idx="360561">14</cx:pt>
          <cx:pt idx="360562">0</cx:pt>
          <cx:pt idx="360563">1</cx:pt>
          <cx:pt idx="360564">0</cx:pt>
          <cx:pt idx="360565">0</cx:pt>
          <cx:pt idx="360566">0</cx:pt>
          <cx:pt idx="360567">97</cx:pt>
          <cx:pt idx="360568">3</cx:pt>
          <cx:pt idx="360569">0</cx:pt>
          <cx:pt idx="360570">90</cx:pt>
          <cx:pt idx="360571">21</cx:pt>
          <cx:pt idx="360572">7</cx:pt>
          <cx:pt idx="360573">69</cx:pt>
          <cx:pt idx="360574">14</cx:pt>
          <cx:pt idx="360575">13</cx:pt>
          <cx:pt idx="360576">1</cx:pt>
          <cx:pt idx="360577">0</cx:pt>
          <cx:pt idx="360578">12</cx:pt>
          <cx:pt idx="360579">234</cx:pt>
          <cx:pt idx="360580">1</cx:pt>
          <cx:pt idx="360581">0</cx:pt>
          <cx:pt idx="360582">17</cx:pt>
          <cx:pt idx="360583">453</cx:pt>
          <cx:pt idx="360584">651</cx:pt>
          <cx:pt idx="360585">242</cx:pt>
          <cx:pt idx="360586">0</cx:pt>
          <cx:pt idx="360587">1</cx:pt>
          <cx:pt idx="360588">16</cx:pt>
          <cx:pt idx="360589">27</cx:pt>
          <cx:pt idx="360590">261</cx:pt>
          <cx:pt idx="360591">1</cx:pt>
          <cx:pt idx="360592">37</cx:pt>
          <cx:pt idx="360593">4</cx:pt>
          <cx:pt idx="360594">0</cx:pt>
          <cx:pt idx="360595">222</cx:pt>
          <cx:pt idx="360596">10</cx:pt>
          <cx:pt idx="360597">2</cx:pt>
          <cx:pt idx="360598">0</cx:pt>
          <cx:pt idx="360599">0</cx:pt>
          <cx:pt idx="360600">7</cx:pt>
          <cx:pt idx="360601">8</cx:pt>
          <cx:pt idx="360602">21</cx:pt>
          <cx:pt idx="360603">3</cx:pt>
          <cx:pt idx="360604">0</cx:pt>
          <cx:pt idx="360605">0</cx:pt>
          <cx:pt idx="360606">82</cx:pt>
          <cx:pt idx="360607">219</cx:pt>
          <cx:pt idx="360608">14</cx:pt>
          <cx:pt idx="360609">0</cx:pt>
          <cx:pt idx="360610">28</cx:pt>
          <cx:pt idx="360611">305</cx:pt>
          <cx:pt idx="360612">0</cx:pt>
          <cx:pt idx="360613">0</cx:pt>
          <cx:pt idx="360614">35</cx:pt>
          <cx:pt idx="360615">0</cx:pt>
          <cx:pt idx="360616">9</cx:pt>
          <cx:pt idx="360617">9</cx:pt>
          <cx:pt idx="360618">9</cx:pt>
          <cx:pt idx="360619">316</cx:pt>
          <cx:pt idx="360620">1</cx:pt>
          <cx:pt idx="360621">0</cx:pt>
          <cx:pt idx="360622">157</cx:pt>
          <cx:pt idx="360623">0</cx:pt>
          <cx:pt idx="360624">22</cx:pt>
          <cx:pt idx="360625">22</cx:pt>
          <cx:pt idx="360626">0</cx:pt>
          <cx:pt idx="360627">0</cx:pt>
          <cx:pt idx="360628">161</cx:pt>
          <cx:pt idx="360629">0</cx:pt>
          <cx:pt idx="360630">2</cx:pt>
          <cx:pt idx="360631">0</cx:pt>
          <cx:pt idx="360632">0</cx:pt>
          <cx:pt idx="360633">0</cx:pt>
          <cx:pt idx="360634">0</cx:pt>
          <cx:pt idx="360635">0</cx:pt>
          <cx:pt idx="360636">3</cx:pt>
          <cx:pt idx="360637">0</cx:pt>
          <cx:pt idx="360638">21</cx:pt>
          <cx:pt idx="360639">0</cx:pt>
          <cx:pt idx="360640">1</cx:pt>
          <cx:pt idx="360641">14</cx:pt>
          <cx:pt idx="360642">49</cx:pt>
          <cx:pt idx="360643">2</cx:pt>
          <cx:pt idx="360644">63</cx:pt>
          <cx:pt idx="360645">562</cx:pt>
          <cx:pt idx="360646">26</cx:pt>
          <cx:pt idx="360647">50</cx:pt>
          <cx:pt idx="360648">47</cx:pt>
          <cx:pt idx="360649">5</cx:pt>
          <cx:pt idx="360650">0</cx:pt>
          <cx:pt idx="360651">0</cx:pt>
          <cx:pt idx="360652">5</cx:pt>
          <cx:pt idx="360653">2</cx:pt>
          <cx:pt idx="360654">14</cx:pt>
          <cx:pt idx="360655">0</cx:pt>
          <cx:pt idx="360656">0</cx:pt>
          <cx:pt idx="360657">0</cx:pt>
          <cx:pt idx="360658">0</cx:pt>
          <cx:pt idx="360659">0</cx:pt>
          <cx:pt idx="360660">80</cx:pt>
          <cx:pt idx="360661">39</cx:pt>
          <cx:pt idx="360662">0</cx:pt>
          <cx:pt idx="360663">0</cx:pt>
          <cx:pt idx="360664">8</cx:pt>
          <cx:pt idx="360665">1</cx:pt>
          <cx:pt idx="360666">33</cx:pt>
          <cx:pt idx="360667">3</cx:pt>
          <cx:pt idx="360668">28</cx:pt>
          <cx:pt idx="360669">33</cx:pt>
          <cx:pt idx="360670">30</cx:pt>
          <cx:pt idx="360671">14</cx:pt>
          <cx:pt idx="360672">9</cx:pt>
          <cx:pt idx="360673">111</cx:pt>
          <cx:pt idx="360674">0</cx:pt>
          <cx:pt idx="360675">75</cx:pt>
          <cx:pt idx="360676">1</cx:pt>
          <cx:pt idx="360677">34</cx:pt>
          <cx:pt idx="360678">0</cx:pt>
          <cx:pt idx="360679">47</cx:pt>
          <cx:pt idx="360680">13</cx:pt>
          <cx:pt idx="360681">54</cx:pt>
          <cx:pt idx="360682">1</cx:pt>
          <cx:pt idx="360683">0</cx:pt>
          <cx:pt idx="360684">135</cx:pt>
          <cx:pt idx="360685">96</cx:pt>
          <cx:pt idx="360686">0</cx:pt>
          <cx:pt idx="360687">12</cx:pt>
          <cx:pt idx="360688">1</cx:pt>
          <cx:pt idx="360689">0</cx:pt>
          <cx:pt idx="360690">2</cx:pt>
          <cx:pt idx="360691">1</cx:pt>
          <cx:pt idx="360692">4</cx:pt>
          <cx:pt idx="360693">6</cx:pt>
          <cx:pt idx="360694">58</cx:pt>
          <cx:pt idx="360695">21</cx:pt>
          <cx:pt idx="360696">31</cx:pt>
          <cx:pt idx="360697">4</cx:pt>
          <cx:pt idx="360698">2</cx:pt>
          <cx:pt idx="360699">66</cx:pt>
          <cx:pt idx="360700">0</cx:pt>
          <cx:pt idx="360701">9</cx:pt>
          <cx:pt idx="360702">15</cx:pt>
          <cx:pt idx="360703">5</cx:pt>
          <cx:pt idx="360704">0</cx:pt>
          <cx:pt idx="360705">5</cx:pt>
          <cx:pt idx="360706">3</cx:pt>
          <cx:pt idx="360707">34</cx:pt>
          <cx:pt idx="360708">21</cx:pt>
          <cx:pt idx="360709">10</cx:pt>
          <cx:pt idx="360710">0</cx:pt>
          <cx:pt idx="360711">0</cx:pt>
          <cx:pt idx="360712">0</cx:pt>
          <cx:pt idx="360713">0</cx:pt>
          <cx:pt idx="360714">0</cx:pt>
          <cx:pt idx="360715">0</cx:pt>
          <cx:pt idx="360716">2</cx:pt>
          <cx:pt idx="360717">2</cx:pt>
          <cx:pt idx="360718">0</cx:pt>
          <cx:pt idx="360719">5</cx:pt>
          <cx:pt idx="360720">137</cx:pt>
          <cx:pt idx="360721">1</cx:pt>
          <cx:pt idx="360722">1</cx:pt>
          <cx:pt idx="360723">0</cx:pt>
          <cx:pt idx="360724">13</cx:pt>
          <cx:pt idx="360725">1</cx:pt>
          <cx:pt idx="360726">0</cx:pt>
          <cx:pt idx="360727">0</cx:pt>
          <cx:pt idx="360728">28</cx:pt>
          <cx:pt idx="360729">83</cx:pt>
          <cx:pt idx="360730">3</cx:pt>
          <cx:pt idx="360731">57</cx:pt>
          <cx:pt idx="360732">2</cx:pt>
          <cx:pt idx="360733">3</cx:pt>
          <cx:pt idx="360734">0</cx:pt>
          <cx:pt idx="360735">112</cx:pt>
          <cx:pt idx="360736">0</cx:pt>
          <cx:pt idx="360737">22</cx:pt>
          <cx:pt idx="360738">9</cx:pt>
          <cx:pt idx="360739">2</cx:pt>
          <cx:pt idx="360740">71</cx:pt>
          <cx:pt idx="360741">0</cx:pt>
          <cx:pt idx="360742">7</cx:pt>
          <cx:pt idx="360743">32</cx:pt>
          <cx:pt idx="360744">7</cx:pt>
          <cx:pt idx="360745">1</cx:pt>
          <cx:pt idx="360746">1</cx:pt>
          <cx:pt idx="360747">161</cx:pt>
          <cx:pt idx="360748">14</cx:pt>
          <cx:pt idx="360749">0</cx:pt>
          <cx:pt idx="360750">131</cx:pt>
          <cx:pt idx="360751">0</cx:pt>
          <cx:pt idx="360752">56</cx:pt>
          <cx:pt idx="360753">3</cx:pt>
          <cx:pt idx="360754">5</cx:pt>
          <cx:pt idx="360755">7</cx:pt>
          <cx:pt idx="360756">164</cx:pt>
          <cx:pt idx="360757">30</cx:pt>
          <cx:pt idx="360758">0</cx:pt>
          <cx:pt idx="360759">19</cx:pt>
          <cx:pt idx="360760">0</cx:pt>
          <cx:pt idx="360761">287</cx:pt>
          <cx:pt idx="360762">1</cx:pt>
          <cx:pt idx="360763">5</cx:pt>
          <cx:pt idx="360764">24</cx:pt>
          <cx:pt idx="360765">66</cx:pt>
          <cx:pt idx="360766">65</cx:pt>
          <cx:pt idx="360767">454</cx:pt>
          <cx:pt idx="360768">10</cx:pt>
          <cx:pt idx="360769">0</cx:pt>
          <cx:pt idx="360770">72</cx:pt>
          <cx:pt idx="360771">1</cx:pt>
          <cx:pt idx="360772">107</cx:pt>
          <cx:pt idx="360773">1</cx:pt>
          <cx:pt idx="360774">2</cx:pt>
          <cx:pt idx="360775">29</cx:pt>
          <cx:pt idx="360776">12</cx:pt>
          <cx:pt idx="360777">6</cx:pt>
          <cx:pt idx="360778">0</cx:pt>
          <cx:pt idx="360779">107</cx:pt>
          <cx:pt idx="360780">0</cx:pt>
          <cx:pt idx="360781">0</cx:pt>
          <cx:pt idx="360782">1</cx:pt>
          <cx:pt idx="360783">0</cx:pt>
          <cx:pt idx="360784">0</cx:pt>
          <cx:pt idx="360785">44</cx:pt>
          <cx:pt idx="360786">27</cx:pt>
          <cx:pt idx="360787">1</cx:pt>
          <cx:pt idx="360788">10</cx:pt>
          <cx:pt idx="360789">652</cx:pt>
          <cx:pt idx="360790">29</cx:pt>
          <cx:pt idx="360791">12</cx:pt>
          <cx:pt idx="360792">7</cx:pt>
          <cx:pt idx="360793">13</cx:pt>
          <cx:pt idx="360794">160</cx:pt>
          <cx:pt idx="360795">2</cx:pt>
          <cx:pt idx="360796">20</cx:pt>
          <cx:pt idx="360797">4</cx:pt>
          <cx:pt idx="360798">1</cx:pt>
          <cx:pt idx="360799">8</cx:pt>
          <cx:pt idx="360800">3</cx:pt>
          <cx:pt idx="360801">4</cx:pt>
          <cx:pt idx="360802">2</cx:pt>
          <cx:pt idx="360803">0</cx:pt>
          <cx:pt idx="360804">74</cx:pt>
          <cx:pt idx="360805">0</cx:pt>
          <cx:pt idx="360806">0</cx:pt>
          <cx:pt idx="360807">0</cx:pt>
          <cx:pt idx="360808">6</cx:pt>
          <cx:pt idx="360809">15</cx:pt>
          <cx:pt idx="360810">2</cx:pt>
          <cx:pt idx="360811">0</cx:pt>
          <cx:pt idx="360812">0</cx:pt>
          <cx:pt idx="360813">0</cx:pt>
          <cx:pt idx="360814">0</cx:pt>
          <cx:pt idx="360815">0</cx:pt>
          <cx:pt idx="360816">0</cx:pt>
          <cx:pt idx="360817">3</cx:pt>
          <cx:pt idx="360818">5</cx:pt>
          <cx:pt idx="360819">4</cx:pt>
          <cx:pt idx="360820">42</cx:pt>
          <cx:pt idx="360821">138</cx:pt>
          <cx:pt idx="360822">16</cx:pt>
          <cx:pt idx="360823">6</cx:pt>
          <cx:pt idx="360824">1</cx:pt>
          <cx:pt idx="360825">16</cx:pt>
          <cx:pt idx="360826">15</cx:pt>
          <cx:pt idx="360827">336</cx:pt>
          <cx:pt idx="360828">3</cx:pt>
          <cx:pt idx="360829">93</cx:pt>
          <cx:pt idx="360830">46</cx:pt>
          <cx:pt idx="360831">0</cx:pt>
          <cx:pt idx="360832">48</cx:pt>
          <cx:pt idx="360833">4</cx:pt>
          <cx:pt idx="360834">6</cx:pt>
          <cx:pt idx="360835">26</cx:pt>
          <cx:pt idx="360836">0</cx:pt>
          <cx:pt idx="360837">5</cx:pt>
          <cx:pt idx="360838">17</cx:pt>
          <cx:pt idx="360839">4</cx:pt>
          <cx:pt idx="360840">7</cx:pt>
          <cx:pt idx="360841">0</cx:pt>
          <cx:pt idx="360842">52</cx:pt>
          <cx:pt idx="360843">17</cx:pt>
          <cx:pt idx="360844">308</cx:pt>
          <cx:pt idx="360845">6</cx:pt>
          <cx:pt idx="360846">338</cx:pt>
          <cx:pt idx="360847">203</cx:pt>
          <cx:pt idx="360848">0</cx:pt>
          <cx:pt idx="360849">126</cx:pt>
          <cx:pt idx="360850">26</cx:pt>
          <cx:pt idx="360851">0</cx:pt>
          <cx:pt idx="360852">4</cx:pt>
          <cx:pt idx="360853">8</cx:pt>
          <cx:pt idx="360854">0</cx:pt>
          <cx:pt idx="360855">147</cx:pt>
          <cx:pt idx="360856">11</cx:pt>
          <cx:pt idx="360857">1</cx:pt>
          <cx:pt idx="360858">0</cx:pt>
          <cx:pt idx="360859">0</cx:pt>
          <cx:pt idx="360860">103</cx:pt>
          <cx:pt idx="360861">0</cx:pt>
          <cx:pt idx="360862">1</cx:pt>
          <cx:pt idx="360863">4</cx:pt>
          <cx:pt idx="360864">50</cx:pt>
          <cx:pt idx="360865">0</cx:pt>
          <cx:pt idx="360866">0</cx:pt>
          <cx:pt idx="360867">28</cx:pt>
          <cx:pt idx="360868">0</cx:pt>
          <cx:pt idx="360869">0</cx:pt>
          <cx:pt idx="360870">53</cx:pt>
          <cx:pt idx="360871">35</cx:pt>
          <cx:pt idx="360872">0</cx:pt>
          <cx:pt idx="360873">54</cx:pt>
          <cx:pt idx="360874">6</cx:pt>
          <cx:pt idx="360875">70</cx:pt>
          <cx:pt idx="360876">5</cx:pt>
          <cx:pt idx="360877">0</cx:pt>
          <cx:pt idx="360878">0</cx:pt>
          <cx:pt idx="360879">0</cx:pt>
          <cx:pt idx="360880">28</cx:pt>
          <cx:pt idx="360881">32</cx:pt>
          <cx:pt idx="360882">596</cx:pt>
          <cx:pt idx="360883">1</cx:pt>
          <cx:pt idx="360884">0</cx:pt>
          <cx:pt idx="360885">60</cx:pt>
          <cx:pt idx="360886">28</cx:pt>
          <cx:pt idx="360887">9</cx:pt>
          <cx:pt idx="360888">0</cx:pt>
          <cx:pt idx="360889">0</cx:pt>
          <cx:pt idx="360890">8</cx:pt>
          <cx:pt idx="360891">2</cx:pt>
          <cx:pt idx="360892">0</cx:pt>
          <cx:pt idx="360893">2</cx:pt>
          <cx:pt idx="360894">184</cx:pt>
          <cx:pt idx="360895">139</cx:pt>
          <cx:pt idx="360896">0</cx:pt>
          <cx:pt idx="360897">4</cx:pt>
          <cx:pt idx="360898">0</cx:pt>
          <cx:pt idx="360899">55</cx:pt>
          <cx:pt idx="360900">287</cx:pt>
          <cx:pt idx="360901">43</cx:pt>
          <cx:pt idx="360902">0</cx:pt>
          <cx:pt idx="360903">0</cx:pt>
          <cx:pt idx="360904">17</cx:pt>
          <cx:pt idx="360905">49</cx:pt>
          <cx:pt idx="360906">2</cx:pt>
          <cx:pt idx="360907">0</cx:pt>
          <cx:pt idx="360908">287</cx:pt>
          <cx:pt idx="360909">370</cx:pt>
          <cx:pt idx="360910">1</cx:pt>
          <cx:pt idx="360911">1</cx:pt>
          <cx:pt idx="360912">3</cx:pt>
          <cx:pt idx="360913">0</cx:pt>
          <cx:pt idx="360914">1</cx:pt>
          <cx:pt idx="360915">1</cx:pt>
          <cx:pt idx="360916">0</cx:pt>
          <cx:pt idx="360917">9</cx:pt>
          <cx:pt idx="360918">0</cx:pt>
          <cx:pt idx="360919">9</cx:pt>
          <cx:pt idx="360920">0</cx:pt>
          <cx:pt idx="360921">103</cx:pt>
          <cx:pt idx="360922">3</cx:pt>
          <cx:pt idx="360923">0</cx:pt>
          <cx:pt idx="360924">9</cx:pt>
          <cx:pt idx="360925">3</cx:pt>
          <cx:pt idx="360926">1</cx:pt>
          <cx:pt idx="360927">26</cx:pt>
          <cx:pt idx="360928">0</cx:pt>
          <cx:pt idx="360929">0</cx:pt>
          <cx:pt idx="360930">3</cx:pt>
          <cx:pt idx="360931">79</cx:pt>
          <cx:pt idx="360932">0</cx:pt>
          <cx:pt idx="360933">0</cx:pt>
          <cx:pt idx="360934">0</cx:pt>
          <cx:pt idx="360935">20</cx:pt>
          <cx:pt idx="360936">1</cx:pt>
          <cx:pt idx="360937">3</cx:pt>
          <cx:pt idx="360938">58</cx:pt>
          <cx:pt idx="360939">1</cx:pt>
          <cx:pt idx="360940">2</cx:pt>
          <cx:pt idx="360941">1</cx:pt>
          <cx:pt idx="360942">3</cx:pt>
          <cx:pt idx="360943">3</cx:pt>
          <cx:pt idx="360944">19</cx:pt>
          <cx:pt idx="360945">3</cx:pt>
          <cx:pt idx="360946">0</cx:pt>
          <cx:pt idx="360947">2</cx:pt>
          <cx:pt idx="360948">0</cx:pt>
          <cx:pt idx="360949">1</cx:pt>
          <cx:pt idx="360950">2</cx:pt>
          <cx:pt idx="360951">0</cx:pt>
          <cx:pt idx="360952">0</cx:pt>
          <cx:pt idx="360953">0</cx:pt>
          <cx:pt idx="360954">7</cx:pt>
          <cx:pt idx="360955">45</cx:pt>
          <cx:pt idx="360956">77</cx:pt>
          <cx:pt idx="360957">6</cx:pt>
          <cx:pt idx="360958">0</cx:pt>
          <cx:pt idx="360959">0</cx:pt>
          <cx:pt idx="360960">46</cx:pt>
          <cx:pt idx="360961">0</cx:pt>
          <cx:pt idx="360962">15</cx:pt>
          <cx:pt idx="360963">17</cx:pt>
          <cx:pt idx="360964">9</cx:pt>
          <cx:pt idx="360965">23</cx:pt>
          <cx:pt idx="360966">42</cx:pt>
          <cx:pt idx="360967">5</cx:pt>
          <cx:pt idx="360968">123</cx:pt>
          <cx:pt idx="360969">0</cx:pt>
          <cx:pt idx="360970">21</cx:pt>
          <cx:pt idx="360971">1</cx:pt>
          <cx:pt idx="360972">0</cx:pt>
          <cx:pt idx="360973">0</cx:pt>
          <cx:pt idx="360974">0</cx:pt>
          <cx:pt idx="360975">1</cx:pt>
          <cx:pt idx="360976">16</cx:pt>
          <cx:pt idx="360977">89</cx:pt>
          <cx:pt idx="360978">108</cx:pt>
          <cx:pt idx="360979">91</cx:pt>
          <cx:pt idx="360980">80</cx:pt>
          <cx:pt idx="360981">82</cx:pt>
          <cx:pt idx="360982">0</cx:pt>
          <cx:pt idx="360983">0</cx:pt>
          <cx:pt idx="360984">1</cx:pt>
          <cx:pt idx="360985">0</cx:pt>
          <cx:pt idx="360986">0</cx:pt>
          <cx:pt idx="360987">27</cx:pt>
          <cx:pt idx="360988">15</cx:pt>
          <cx:pt idx="360989">28</cx:pt>
          <cx:pt idx="360990">19</cx:pt>
          <cx:pt idx="360991">13</cx:pt>
          <cx:pt idx="360992">4</cx:pt>
          <cx:pt idx="360993">45</cx:pt>
          <cx:pt idx="360994">34</cx:pt>
          <cx:pt idx="360995">24</cx:pt>
          <cx:pt idx="360996">7</cx:pt>
          <cx:pt idx="360997">0</cx:pt>
          <cx:pt idx="360998">3</cx:pt>
          <cx:pt idx="360999">16</cx:pt>
          <cx:pt idx="361000">0</cx:pt>
          <cx:pt idx="361001">1</cx:pt>
          <cx:pt idx="361002">11</cx:pt>
          <cx:pt idx="361003">42</cx:pt>
          <cx:pt idx="361004">0</cx:pt>
          <cx:pt idx="361005">8</cx:pt>
          <cx:pt idx="361006">0</cx:pt>
          <cx:pt idx="361007">0</cx:pt>
          <cx:pt idx="361008">49</cx:pt>
          <cx:pt idx="361009">14</cx:pt>
          <cx:pt idx="361010">1</cx:pt>
          <cx:pt idx="361011">9</cx:pt>
          <cx:pt idx="361012">2</cx:pt>
          <cx:pt idx="361013">3</cx:pt>
          <cx:pt idx="361014">0</cx:pt>
          <cx:pt idx="361015">0</cx:pt>
          <cx:pt idx="361016">2</cx:pt>
          <cx:pt idx="361017">9</cx:pt>
          <cx:pt idx="361018">293</cx:pt>
          <cx:pt idx="361019">17</cx:pt>
          <cx:pt idx="361020">194</cx:pt>
          <cx:pt idx="361021">209</cx:pt>
          <cx:pt idx="361022">0</cx:pt>
          <cx:pt idx="361023">135</cx:pt>
          <cx:pt idx="361024">1</cx:pt>
          <cx:pt idx="361025">0</cx:pt>
          <cx:pt idx="361026">42</cx:pt>
          <cx:pt idx="361027">0</cx:pt>
          <cx:pt idx="361028">12</cx:pt>
          <cx:pt idx="361029">0</cx:pt>
          <cx:pt idx="361030">0</cx:pt>
          <cx:pt idx="361031">1</cx:pt>
          <cx:pt idx="361032">7</cx:pt>
          <cx:pt idx="361033">33</cx:pt>
          <cx:pt idx="361034">2</cx:pt>
          <cx:pt idx="361035">2</cx:pt>
          <cx:pt idx="361036">1</cx:pt>
          <cx:pt idx="361037">0</cx:pt>
          <cx:pt idx="361038">0</cx:pt>
          <cx:pt idx="361039">0</cx:pt>
          <cx:pt idx="361040">1</cx:pt>
          <cx:pt idx="361041">0</cx:pt>
          <cx:pt idx="361042">7</cx:pt>
          <cx:pt idx="361043">48</cx:pt>
          <cx:pt idx="361044">21</cx:pt>
          <cx:pt idx="361045">0</cx:pt>
          <cx:pt idx="361046">529</cx:pt>
          <cx:pt idx="361047">148</cx:pt>
          <cx:pt idx="361048">7</cx:pt>
          <cx:pt idx="361049">8</cx:pt>
          <cx:pt idx="361050">19</cx:pt>
          <cx:pt idx="361051">4</cx:pt>
          <cx:pt idx="361052">1</cx:pt>
          <cx:pt idx="361053">151</cx:pt>
          <cx:pt idx="361054">42</cx:pt>
          <cx:pt idx="361055">0</cx:pt>
          <cx:pt idx="361056">11</cx:pt>
          <cx:pt idx="361057">34</cx:pt>
          <cx:pt idx="361058">23</cx:pt>
          <cx:pt idx="361059">127</cx:pt>
          <cx:pt idx="361060">70</cx:pt>
          <cx:pt idx="361061">13</cx:pt>
          <cx:pt idx="361062">0</cx:pt>
          <cx:pt idx="361063">68</cx:pt>
          <cx:pt idx="361064">0</cx:pt>
          <cx:pt idx="361065">2</cx:pt>
          <cx:pt idx="361066">239</cx:pt>
          <cx:pt idx="361067">35</cx:pt>
          <cx:pt idx="361068">178</cx:pt>
          <cx:pt idx="361069">100</cx:pt>
          <cx:pt idx="361070">29</cx:pt>
          <cx:pt idx="361071">79</cx:pt>
          <cx:pt idx="361072">6</cx:pt>
          <cx:pt idx="361073">1</cx:pt>
          <cx:pt idx="361074">0</cx:pt>
          <cx:pt idx="361075">14</cx:pt>
          <cx:pt idx="361076">0</cx:pt>
          <cx:pt idx="361077">182</cx:pt>
          <cx:pt idx="361078">0</cx:pt>
          <cx:pt idx="361079">0</cx:pt>
          <cx:pt idx="361080">0</cx:pt>
          <cx:pt idx="361081">14</cx:pt>
          <cx:pt idx="361082">8</cx:pt>
          <cx:pt idx="361083">122</cx:pt>
          <cx:pt idx="361084">70</cx:pt>
          <cx:pt idx="361085">56</cx:pt>
          <cx:pt idx="361086">14</cx:pt>
          <cx:pt idx="361087">0</cx:pt>
          <cx:pt idx="361088">6</cx:pt>
          <cx:pt idx="361089">2</cx:pt>
          <cx:pt idx="361090">37</cx:pt>
          <cx:pt idx="361091">66</cx:pt>
          <cx:pt idx="361092">63</cx:pt>
          <cx:pt idx="361093">735</cx:pt>
          <cx:pt idx="361094">46</cx:pt>
          <cx:pt idx="361095">0</cx:pt>
          <cx:pt idx="361096">2</cx:pt>
          <cx:pt idx="361097">15</cx:pt>
          <cx:pt idx="361098">0</cx:pt>
          <cx:pt idx="361099">1</cx:pt>
          <cx:pt idx="361100">0</cx:pt>
          <cx:pt idx="361101">24</cx:pt>
          <cx:pt idx="361102">0</cx:pt>
          <cx:pt idx="361103">0</cx:pt>
          <cx:pt idx="361104">50</cx:pt>
          <cx:pt idx="361105">17</cx:pt>
          <cx:pt idx="361106">0</cx:pt>
          <cx:pt idx="361107">206</cx:pt>
          <cx:pt idx="361108">1</cx:pt>
          <cx:pt idx="361109">81</cx:pt>
          <cx:pt idx="361110">2</cx:pt>
          <cx:pt idx="361111">0</cx:pt>
          <cx:pt idx="361112">0</cx:pt>
          <cx:pt idx="361113">14</cx:pt>
          <cx:pt idx="361114">0</cx:pt>
          <cx:pt idx="361115">0</cx:pt>
          <cx:pt idx="361116">0</cx:pt>
          <cx:pt idx="361117">0</cx:pt>
          <cx:pt idx="361118">1</cx:pt>
          <cx:pt idx="361119">13</cx:pt>
          <cx:pt idx="361120">25</cx:pt>
          <cx:pt idx="361121">1</cx:pt>
          <cx:pt idx="361122">2</cx:pt>
          <cx:pt idx="361123">0</cx:pt>
          <cx:pt idx="361124">60</cx:pt>
          <cx:pt idx="361125">7</cx:pt>
          <cx:pt idx="361126">55</cx:pt>
          <cx:pt idx="361127">19</cx:pt>
          <cx:pt idx="361128">1</cx:pt>
          <cx:pt idx="361129">0</cx:pt>
          <cx:pt idx="361130">0</cx:pt>
          <cx:pt idx="361131">17</cx:pt>
          <cx:pt idx="361132">28</cx:pt>
          <cx:pt idx="361133">9</cx:pt>
          <cx:pt idx="361134">0</cx:pt>
          <cx:pt idx="361135">7</cx:pt>
          <cx:pt idx="361136">63</cx:pt>
          <cx:pt idx="361137">1</cx:pt>
          <cx:pt idx="361138">8</cx:pt>
          <cx:pt idx="361139">3</cx:pt>
          <cx:pt idx="361140">0</cx:pt>
          <cx:pt idx="361141">6</cx:pt>
          <cx:pt idx="361142">1</cx:pt>
          <cx:pt idx="361143">0</cx:pt>
          <cx:pt idx="361144">0</cx:pt>
          <cx:pt idx="361145">0</cx:pt>
          <cx:pt idx="361146">0</cx:pt>
          <cx:pt idx="361147">0</cx:pt>
          <cx:pt idx="361148">2</cx:pt>
          <cx:pt idx="361149">1</cx:pt>
          <cx:pt idx="361150">0</cx:pt>
          <cx:pt idx="361151">18</cx:pt>
          <cx:pt idx="361152">0</cx:pt>
          <cx:pt idx="361153">0</cx:pt>
          <cx:pt idx="361154">12</cx:pt>
          <cx:pt idx="361155">4</cx:pt>
          <cx:pt idx="361156">0</cx:pt>
          <cx:pt idx="361157">2</cx:pt>
          <cx:pt idx="361158">11</cx:pt>
          <cx:pt idx="361159">57</cx:pt>
          <cx:pt idx="361160">0</cx:pt>
          <cx:pt idx="361161">212</cx:pt>
          <cx:pt idx="361162">349</cx:pt>
          <cx:pt idx="361163">24</cx:pt>
          <cx:pt idx="361164">7</cx:pt>
          <cx:pt idx="361165">48</cx:pt>
          <cx:pt idx="361166">95</cx:pt>
          <cx:pt idx="361167">50</cx:pt>
          <cx:pt idx="361168">0</cx:pt>
          <cx:pt idx="361169">103</cx:pt>
          <cx:pt idx="361170">69</cx:pt>
          <cx:pt idx="361171">0</cx:pt>
          <cx:pt idx="361172">3</cx:pt>
          <cx:pt idx="361173">0</cx:pt>
          <cx:pt idx="361174">2</cx:pt>
          <cx:pt idx="361175">0</cx:pt>
          <cx:pt idx="361176">126</cx:pt>
          <cx:pt idx="361177">154</cx:pt>
          <cx:pt idx="361178">10</cx:pt>
          <cx:pt idx="361179">34</cx:pt>
          <cx:pt idx="361180">5</cx:pt>
          <cx:pt idx="361181">15</cx:pt>
          <cx:pt idx="361182">0</cx:pt>
          <cx:pt idx="361183">40</cx:pt>
          <cx:pt idx="361184">1</cx:pt>
          <cx:pt idx="361185">1</cx:pt>
          <cx:pt idx="361186">1</cx:pt>
          <cx:pt idx="361187">28</cx:pt>
          <cx:pt idx="361188">1</cx:pt>
          <cx:pt idx="361189">0</cx:pt>
          <cx:pt idx="361190">3</cx:pt>
          <cx:pt idx="361191">346</cx:pt>
          <cx:pt idx="361192">0</cx:pt>
          <cx:pt idx="361193">68</cx:pt>
          <cx:pt idx="361194">754</cx:pt>
          <cx:pt idx="361195">67</cx:pt>
          <cx:pt idx="361196">238</cx:pt>
          <cx:pt idx="361197">93</cx:pt>
          <cx:pt idx="361198">40</cx:pt>
          <cx:pt idx="361199">2</cx:pt>
          <cx:pt idx="361200">15</cx:pt>
          <cx:pt idx="361201">223</cx:pt>
          <cx:pt idx="361202">0</cx:pt>
          <cx:pt idx="361203">9</cx:pt>
          <cx:pt idx="361204">123</cx:pt>
          <cx:pt idx="361205">65</cx:pt>
          <cx:pt idx="361206">0</cx:pt>
          <cx:pt idx="361207">0</cx:pt>
          <cx:pt idx="361208">0</cx:pt>
          <cx:pt idx="361209">4</cx:pt>
          <cx:pt idx="361210">55</cx:pt>
          <cx:pt idx="361211">4</cx:pt>
          <cx:pt idx="361212">11</cx:pt>
          <cx:pt idx="361213">7</cx:pt>
          <cx:pt idx="361214">0</cx:pt>
          <cx:pt idx="361215">242</cx:pt>
          <cx:pt idx="361216">0</cx:pt>
          <cx:pt idx="361217">25</cx:pt>
          <cx:pt idx="361218">5</cx:pt>
          <cx:pt idx="361219">20</cx:pt>
          <cx:pt idx="361220">0</cx:pt>
          <cx:pt idx="361221">0</cx:pt>
          <cx:pt idx="361222">1</cx:pt>
          <cx:pt idx="361223">0</cx:pt>
          <cx:pt idx="361224">0</cx:pt>
          <cx:pt idx="361225">7</cx:pt>
          <cx:pt idx="361226">0</cx:pt>
          <cx:pt idx="361227">5</cx:pt>
          <cx:pt idx="361228">0</cx:pt>
          <cx:pt idx="361229">0</cx:pt>
          <cx:pt idx="361230">8</cx:pt>
          <cx:pt idx="361231">0</cx:pt>
          <cx:pt idx="361232">0</cx:pt>
          <cx:pt idx="361233">0</cx:pt>
          <cx:pt idx="361234">0</cx:pt>
          <cx:pt idx="361235">120</cx:pt>
          <cx:pt idx="361236">5</cx:pt>
          <cx:pt idx="361237">56</cx:pt>
          <cx:pt idx="361238">11</cx:pt>
          <cx:pt idx="361239">4</cx:pt>
          <cx:pt idx="361240">1</cx:pt>
          <cx:pt idx="361241">15</cx:pt>
          <cx:pt idx="361242">0</cx:pt>
          <cx:pt idx="361243">17</cx:pt>
          <cx:pt idx="361244">35</cx:pt>
          <cx:pt idx="361245">17</cx:pt>
          <cx:pt idx="361246">4</cx:pt>
          <cx:pt idx="361247">37</cx:pt>
          <cx:pt idx="361248">287</cx:pt>
          <cx:pt idx="361249">1</cx:pt>
          <cx:pt idx="361250">0</cx:pt>
          <cx:pt idx="361251">6</cx:pt>
          <cx:pt idx="361252">12</cx:pt>
          <cx:pt idx="361253">20</cx:pt>
          <cx:pt idx="361254">27</cx:pt>
          <cx:pt idx="361255">1</cx:pt>
          <cx:pt idx="361256">21</cx:pt>
          <cx:pt idx="361257">58</cx:pt>
          <cx:pt idx="361258">0</cx:pt>
          <cx:pt idx="361259">0</cx:pt>
          <cx:pt idx="361260">250</cx:pt>
          <cx:pt idx="361261">3</cx:pt>
          <cx:pt idx="361262">3</cx:pt>
          <cx:pt idx="361263">40</cx:pt>
          <cx:pt idx="361264">44</cx:pt>
          <cx:pt idx="361265">1</cx:pt>
          <cx:pt idx="361266">35</cx:pt>
          <cx:pt idx="361267">0</cx:pt>
          <cx:pt idx="361268">4</cx:pt>
          <cx:pt idx="361269">0</cx:pt>
          <cx:pt idx="361270">8</cx:pt>
          <cx:pt idx="361271">7</cx:pt>
          <cx:pt idx="361272">0</cx:pt>
          <cx:pt idx="361273">4</cx:pt>
          <cx:pt idx="361274">0</cx:pt>
          <cx:pt idx="361275">44</cx:pt>
          <cx:pt idx="361276">42</cx:pt>
          <cx:pt idx="361277">21</cx:pt>
          <cx:pt idx="361278">0</cx:pt>
          <cx:pt idx="361279">0</cx:pt>
          <cx:pt idx="361280">0</cx:pt>
          <cx:pt idx="361281">0</cx:pt>
          <cx:pt idx="361282">6</cx:pt>
          <cx:pt idx="361283">0</cx:pt>
          <cx:pt idx="361284">91</cx:pt>
          <cx:pt idx="361285">186</cx:pt>
          <cx:pt idx="361286">0</cx:pt>
          <cx:pt idx="361287">0</cx:pt>
          <cx:pt idx="361288">0</cx:pt>
          <cx:pt idx="361289">2</cx:pt>
          <cx:pt idx="361290">8</cx:pt>
          <cx:pt idx="361291">9</cx:pt>
          <cx:pt idx="361292">0</cx:pt>
          <cx:pt idx="361293">0</cx:pt>
          <cx:pt idx="361294">4</cx:pt>
          <cx:pt idx="361295">0</cx:pt>
          <cx:pt idx="361296">0</cx:pt>
          <cx:pt idx="361297">0</cx:pt>
          <cx:pt idx="361298">0</cx:pt>
          <cx:pt idx="361299">1</cx:pt>
          <cx:pt idx="361300">238</cx:pt>
          <cx:pt idx="361301">0</cx:pt>
          <cx:pt idx="361302">3</cx:pt>
          <cx:pt idx="361303">1</cx:pt>
          <cx:pt idx="361304">0</cx:pt>
          <cx:pt idx="361305">0</cx:pt>
          <cx:pt idx="361306">0</cx:pt>
          <cx:pt idx="361307">0</cx:pt>
          <cx:pt idx="361308">0</cx:pt>
          <cx:pt idx="361309">0</cx:pt>
          <cx:pt idx="361310">109</cx:pt>
          <cx:pt idx="361311">0</cx:pt>
          <cx:pt idx="361312">0</cx:pt>
          <cx:pt idx="361313">0</cx:pt>
          <cx:pt idx="361314">1</cx:pt>
          <cx:pt idx="361315">15</cx:pt>
          <cx:pt idx="361316">30</cx:pt>
          <cx:pt idx="361317">3</cx:pt>
          <cx:pt idx="361318">1</cx:pt>
          <cx:pt idx="361319">0</cx:pt>
          <cx:pt idx="361320">2</cx:pt>
          <cx:pt idx="361321">6</cx:pt>
          <cx:pt idx="361322">0</cx:pt>
          <cx:pt idx="361323">16</cx:pt>
          <cx:pt idx="361324">59</cx:pt>
          <cx:pt idx="361325">108</cx:pt>
          <cx:pt idx="361326">3</cx:pt>
          <cx:pt idx="361327">146</cx:pt>
          <cx:pt idx="361328">1</cx:pt>
          <cx:pt idx="361329">23</cx:pt>
          <cx:pt idx="361330">1</cx:pt>
          <cx:pt idx="361331">0</cx:pt>
          <cx:pt idx="361332">19</cx:pt>
          <cx:pt idx="361333">259</cx:pt>
          <cx:pt idx="361334">1</cx:pt>
          <cx:pt idx="361335">36</cx:pt>
          <cx:pt idx="361336">81</cx:pt>
          <cx:pt idx="361337">11</cx:pt>
          <cx:pt idx="361338">81</cx:pt>
          <cx:pt idx="361339">0</cx:pt>
          <cx:pt idx="361340">0</cx:pt>
          <cx:pt idx="361341">0</cx:pt>
          <cx:pt idx="361342">0</cx:pt>
          <cx:pt idx="361343">2</cx:pt>
          <cx:pt idx="361344">1</cx:pt>
          <cx:pt idx="361345">255</cx:pt>
          <cx:pt idx="361346">3</cx:pt>
          <cx:pt idx="361347">0</cx:pt>
          <cx:pt idx="361348">10</cx:pt>
          <cx:pt idx="361349">320</cx:pt>
          <cx:pt idx="361350">69</cx:pt>
          <cx:pt idx="361351">0</cx:pt>
          <cx:pt idx="361352">0</cx:pt>
          <cx:pt idx="361353">0</cx:pt>
          <cx:pt idx="361354">10</cx:pt>
          <cx:pt idx="361355">0</cx:pt>
          <cx:pt idx="361356">7</cx:pt>
          <cx:pt idx="361357">0</cx:pt>
          <cx:pt idx="361358">552</cx:pt>
          <cx:pt idx="361359">1</cx:pt>
          <cx:pt idx="361360">0</cx:pt>
          <cx:pt idx="361361">0</cx:pt>
          <cx:pt idx="361362">8</cx:pt>
          <cx:pt idx="361363">0</cx:pt>
          <cx:pt idx="361364">0</cx:pt>
          <cx:pt idx="361365">0</cx:pt>
          <cx:pt idx="361366">0</cx:pt>
          <cx:pt idx="361367">20</cx:pt>
          <cx:pt idx="361368">25</cx:pt>
          <cx:pt idx="361369">0</cx:pt>
          <cx:pt idx="361370">21</cx:pt>
          <cx:pt idx="361371">0</cx:pt>
          <cx:pt idx="361372">0</cx:pt>
          <cx:pt idx="361373">480</cx:pt>
          <cx:pt idx="361374">16</cx:pt>
          <cx:pt idx="361375">0</cx:pt>
          <cx:pt idx="361376">23</cx:pt>
          <cx:pt idx="361377">14</cx:pt>
          <cx:pt idx="361378">87</cx:pt>
          <cx:pt idx="361379">172</cx:pt>
          <cx:pt idx="361380">9</cx:pt>
          <cx:pt idx="361381">11</cx:pt>
          <cx:pt idx="361382">3</cx:pt>
          <cx:pt idx="361383">220</cx:pt>
          <cx:pt idx="361384">71</cx:pt>
          <cx:pt idx="361385">35</cx:pt>
          <cx:pt idx="361386">0</cx:pt>
          <cx:pt idx="361387">638</cx:pt>
          <cx:pt idx="361388">0</cx:pt>
          <cx:pt idx="361389">15</cx:pt>
          <cx:pt idx="361390">0</cx:pt>
          <cx:pt idx="361391">14</cx:pt>
          <cx:pt idx="361392">64</cx:pt>
          <cx:pt idx="361393">241</cx:pt>
          <cx:pt idx="361394">269</cx:pt>
          <cx:pt idx="361395">35</cx:pt>
          <cx:pt idx="361396">2</cx:pt>
          <cx:pt idx="361397">62</cx:pt>
          <cx:pt idx="361398">22</cx:pt>
          <cx:pt idx="361399">5</cx:pt>
          <cx:pt idx="361400">0</cx:pt>
          <cx:pt idx="361401">2</cx:pt>
          <cx:pt idx="361402">42</cx:pt>
          <cx:pt idx="361403">38</cx:pt>
          <cx:pt idx="361404">0</cx:pt>
          <cx:pt idx="361405">7</cx:pt>
          <cx:pt idx="361406">0</cx:pt>
          <cx:pt idx="361407">5</cx:pt>
          <cx:pt idx="361408">36</cx:pt>
          <cx:pt idx="361409">2</cx:pt>
          <cx:pt idx="361410">1</cx:pt>
          <cx:pt idx="361411">0</cx:pt>
          <cx:pt idx="361412">0</cx:pt>
          <cx:pt idx="361413">1</cx:pt>
          <cx:pt idx="361414">21</cx:pt>
          <cx:pt idx="361415">7</cx:pt>
          <cx:pt idx="361416">386</cx:pt>
          <cx:pt idx="361417">42</cx:pt>
          <cx:pt idx="361418">80</cx:pt>
          <cx:pt idx="361419">23</cx:pt>
          <cx:pt idx="361420">0</cx:pt>
          <cx:pt idx="361421">2</cx:pt>
          <cx:pt idx="361422">13</cx:pt>
          <cx:pt idx="361423">1</cx:pt>
          <cx:pt idx="361424">20</cx:pt>
          <cx:pt idx="361425">12</cx:pt>
          <cx:pt idx="361426">141</cx:pt>
          <cx:pt idx="361427">1</cx:pt>
          <cx:pt idx="361428">48</cx:pt>
          <cx:pt idx="361429">21</cx:pt>
          <cx:pt idx="361430">124</cx:pt>
          <cx:pt idx="361431">118</cx:pt>
          <cx:pt idx="361432">12</cx:pt>
          <cx:pt idx="361433">26</cx:pt>
          <cx:pt idx="361434">14</cx:pt>
          <cx:pt idx="361435">10</cx:pt>
          <cx:pt idx="361436">0</cx:pt>
          <cx:pt idx="361437">7</cx:pt>
          <cx:pt idx="361438">21</cx:pt>
          <cx:pt idx="361439">13</cx:pt>
          <cx:pt idx="361440">17</cx:pt>
          <cx:pt idx="361441">1</cx:pt>
          <cx:pt idx="361442">0</cx:pt>
          <cx:pt idx="361443">0</cx:pt>
          <cx:pt idx="361444">0</cx:pt>
          <cx:pt idx="361445">28</cx:pt>
          <cx:pt idx="361446">0</cx:pt>
          <cx:pt idx="361447">2</cx:pt>
          <cx:pt idx="361448">4</cx:pt>
          <cx:pt idx="361449">0</cx:pt>
          <cx:pt idx="361450">0</cx:pt>
          <cx:pt idx="361451">0</cx:pt>
          <cx:pt idx="361452">2</cx:pt>
          <cx:pt idx="361453">1</cx:pt>
          <cx:pt idx="361454">68</cx:pt>
          <cx:pt idx="361455">0</cx:pt>
          <cx:pt idx="361456">0</cx:pt>
          <cx:pt idx="361457">39</cx:pt>
          <cx:pt idx="361458">104</cx:pt>
          <cx:pt idx="361459">26</cx:pt>
          <cx:pt idx="361460">13</cx:pt>
          <cx:pt idx="361461">0</cx:pt>
          <cx:pt idx="361462">57</cx:pt>
          <cx:pt idx="361463">23</cx:pt>
          <cx:pt idx="361464">0</cx:pt>
          <cx:pt idx="361465">0</cx:pt>
          <cx:pt idx="361466">12</cx:pt>
          <cx:pt idx="361467">0</cx:pt>
          <cx:pt idx="361468">0</cx:pt>
          <cx:pt idx="361469">15</cx:pt>
          <cx:pt idx="361470">6</cx:pt>
          <cx:pt idx="361471">0</cx:pt>
          <cx:pt idx="361472">2</cx:pt>
          <cx:pt idx="361473">17</cx:pt>
          <cx:pt idx="361474">28</cx:pt>
          <cx:pt idx="361475">0</cx:pt>
          <cx:pt idx="361476">73</cx:pt>
          <cx:pt idx="361477">177</cx:pt>
          <cx:pt idx="361478">5</cx:pt>
          <cx:pt idx="361479">1</cx:pt>
          <cx:pt idx="361480">49</cx:pt>
          <cx:pt idx="361481">102</cx:pt>
          <cx:pt idx="361482">121</cx:pt>
          <cx:pt idx="361483">16</cx:pt>
          <cx:pt idx="361484">0</cx:pt>
          <cx:pt idx="361485">67</cx:pt>
          <cx:pt idx="361486">0</cx:pt>
          <cx:pt idx="361487">0</cx:pt>
          <cx:pt idx="361488">89</cx:pt>
          <cx:pt idx="361489">350</cx:pt>
          <cx:pt idx="361490">63</cx:pt>
          <cx:pt idx="361491">0</cx:pt>
          <cx:pt idx="361492">343</cx:pt>
          <cx:pt idx="361493">58</cx:pt>
          <cx:pt idx="361494">65</cx:pt>
          <cx:pt idx="361495">20</cx:pt>
          <cx:pt idx="361496">21</cx:pt>
          <cx:pt idx="361497">2</cx:pt>
          <cx:pt idx="361498">68</cx:pt>
          <cx:pt idx="361499">6</cx:pt>
          <cx:pt idx="361500">85</cx:pt>
          <cx:pt idx="361501">15</cx:pt>
          <cx:pt idx="361502">6</cx:pt>
          <cx:pt idx="361503">190</cx:pt>
          <cx:pt idx="361504">0</cx:pt>
          <cx:pt idx="361505">0</cx:pt>
          <cx:pt idx="361506">36</cx:pt>
          <cx:pt idx="361507">0</cx:pt>
          <cx:pt idx="361508">27</cx:pt>
          <cx:pt idx="361509">1</cx:pt>
          <cx:pt idx="361510">0</cx:pt>
          <cx:pt idx="361511">0</cx:pt>
          <cx:pt idx="361512">2</cx:pt>
          <cx:pt idx="361513">111</cx:pt>
          <cx:pt idx="361514">72</cx:pt>
          <cx:pt idx="361515">439</cx:pt>
          <cx:pt idx="361516">4</cx:pt>
          <cx:pt idx="361517">93</cx:pt>
          <cx:pt idx="361518">70</cx:pt>
          <cx:pt idx="361519">8</cx:pt>
          <cx:pt idx="361520">1</cx:pt>
          <cx:pt idx="361521">1</cx:pt>
          <cx:pt idx="361522">13</cx:pt>
          <cx:pt idx="361523">15</cx:pt>
          <cx:pt idx="361524">7</cx:pt>
          <cx:pt idx="361525">38</cx:pt>
          <cx:pt idx="361526">1</cx:pt>
          <cx:pt idx="361527">0</cx:pt>
          <cx:pt idx="361528">1</cx:pt>
          <cx:pt idx="361529">55</cx:pt>
          <cx:pt idx="361530">27</cx:pt>
          <cx:pt idx="361531">22</cx:pt>
          <cx:pt idx="361532">0</cx:pt>
          <cx:pt idx="361533">0</cx:pt>
          <cx:pt idx="361534">63</cx:pt>
          <cx:pt idx="361535">86</cx:pt>
          <cx:pt idx="361536">29</cx:pt>
          <cx:pt idx="361537">45</cx:pt>
          <cx:pt idx="361538">2</cx:pt>
          <cx:pt idx="361539">35</cx:pt>
          <cx:pt idx="361540">0</cx:pt>
          <cx:pt idx="361541">13</cx:pt>
          <cx:pt idx="361542">6</cx:pt>
          <cx:pt idx="361543">3</cx:pt>
          <cx:pt idx="361544">0</cx:pt>
          <cx:pt idx="361545">9</cx:pt>
          <cx:pt idx="361546">0</cx:pt>
          <cx:pt idx="361547">59</cx:pt>
          <cx:pt idx="361548">37</cx:pt>
          <cx:pt idx="361549">2</cx:pt>
          <cx:pt idx="361550">33</cx:pt>
          <cx:pt idx="361551">0</cx:pt>
          <cx:pt idx="361552">0</cx:pt>
          <cx:pt idx="361553">110</cx:pt>
          <cx:pt idx="361554">21</cx:pt>
          <cx:pt idx="361555">8</cx:pt>
          <cx:pt idx="361556">0</cx:pt>
          <cx:pt idx="361557">0</cx:pt>
          <cx:pt idx="361558">5</cx:pt>
          <cx:pt idx="361559">462</cx:pt>
          <cx:pt idx="361560">505</cx:pt>
          <cx:pt idx="361561">78</cx:pt>
          <cx:pt idx="361562">4</cx:pt>
          <cx:pt idx="361563">1</cx:pt>
          <cx:pt idx="361564">2</cx:pt>
          <cx:pt idx="361565">8</cx:pt>
          <cx:pt idx="361566">2</cx:pt>
          <cx:pt idx="361567">0</cx:pt>
          <cx:pt idx="361568">0</cx:pt>
          <cx:pt idx="361569">28</cx:pt>
          <cx:pt idx="361570">28</cx:pt>
          <cx:pt idx="361571">0</cx:pt>
          <cx:pt idx="361572">57</cx:pt>
          <cx:pt idx="361573">0</cx:pt>
          <cx:pt idx="361574">0</cx:pt>
          <cx:pt idx="361575">2</cx:pt>
          <cx:pt idx="361576">19</cx:pt>
          <cx:pt idx="361577">3</cx:pt>
          <cx:pt idx="361578">14</cx:pt>
          <cx:pt idx="361579">1</cx:pt>
          <cx:pt idx="361580">6</cx:pt>
          <cx:pt idx="361581">1</cx:pt>
          <cx:pt idx="361582">25</cx:pt>
          <cx:pt idx="361583">2</cx:pt>
          <cx:pt idx="361584">14</cx:pt>
          <cx:pt idx="361585">2</cx:pt>
          <cx:pt idx="361586">130</cx:pt>
          <cx:pt idx="361587">261</cx:pt>
          <cx:pt idx="361588">2</cx:pt>
          <cx:pt idx="361589">30</cx:pt>
          <cx:pt idx="361590">10</cx:pt>
          <cx:pt idx="361591">87</cx:pt>
          <cx:pt idx="361592">243</cx:pt>
          <cx:pt idx="361593">13</cx:pt>
          <cx:pt idx="361594">0</cx:pt>
          <cx:pt idx="361595">1</cx:pt>
          <cx:pt idx="361596">6</cx:pt>
          <cx:pt idx="361597">0</cx:pt>
          <cx:pt idx="361598">1</cx:pt>
          <cx:pt idx="361599">0</cx:pt>
          <cx:pt idx="361600">28</cx:pt>
          <cx:pt idx="361601">32</cx:pt>
          <cx:pt idx="361602">7</cx:pt>
          <cx:pt idx="361603">440</cx:pt>
          <cx:pt idx="361604">0</cx:pt>
          <cx:pt idx="361605">0</cx:pt>
          <cx:pt idx="361606">52</cx:pt>
          <cx:pt idx="361607">1</cx:pt>
          <cx:pt idx="361608">20</cx:pt>
          <cx:pt idx="361609">30</cx:pt>
          <cx:pt idx="361610">11</cx:pt>
          <cx:pt idx="361611">110</cx:pt>
          <cx:pt idx="361612">13</cx:pt>
          <cx:pt idx="361613">1</cx:pt>
          <cx:pt idx="361614">91</cx:pt>
          <cx:pt idx="361615">10</cx:pt>
          <cx:pt idx="361616">11</cx:pt>
          <cx:pt idx="361617">4</cx:pt>
          <cx:pt idx="361618">3</cx:pt>
          <cx:pt idx="361619">0</cx:pt>
          <cx:pt idx="361620">0</cx:pt>
          <cx:pt idx="361621">1</cx:pt>
          <cx:pt idx="361622">0</cx:pt>
          <cx:pt idx="361623">8</cx:pt>
          <cx:pt idx="361624">9</cx:pt>
          <cx:pt idx="361625">0</cx:pt>
          <cx:pt idx="361626">12</cx:pt>
          <cx:pt idx="361627">15</cx:pt>
          <cx:pt idx="361628">78</cx:pt>
          <cx:pt idx="361629">14</cx:pt>
          <cx:pt idx="361630">0</cx:pt>
          <cx:pt idx="361631">0</cx:pt>
          <cx:pt idx="361632">0</cx:pt>
          <cx:pt idx="361633">15</cx:pt>
          <cx:pt idx="361634">0</cx:pt>
          <cx:pt idx="361635">6</cx:pt>
          <cx:pt idx="361636">0</cx:pt>
          <cx:pt idx="361637">14</cx:pt>
          <cx:pt idx="361638">56</cx:pt>
          <cx:pt idx="361639">0</cx:pt>
          <cx:pt idx="361640">7</cx:pt>
          <cx:pt idx="361641">5</cx:pt>
          <cx:pt idx="361642">0</cx:pt>
          <cx:pt idx="361643">10</cx:pt>
          <cx:pt idx="361644">0</cx:pt>
          <cx:pt idx="361645">0</cx:pt>
          <cx:pt idx="361646">21</cx:pt>
          <cx:pt idx="361647">7</cx:pt>
          <cx:pt idx="361648">0</cx:pt>
          <cx:pt idx="361649">6</cx:pt>
          <cx:pt idx="361650">0</cx:pt>
          <cx:pt idx="361651">181</cx:pt>
          <cx:pt idx="361652">12</cx:pt>
          <cx:pt idx="361653">78</cx:pt>
          <cx:pt idx="361654">18</cx:pt>
          <cx:pt idx="361655">68</cx:pt>
          <cx:pt idx="361656">0</cx:pt>
          <cx:pt idx="361657">7</cx:pt>
          <cx:pt idx="361658">15</cx:pt>
          <cx:pt idx="361659">368</cx:pt>
          <cx:pt idx="361660">158</cx:pt>
          <cx:pt idx="361661">1</cx:pt>
          <cx:pt idx="361662">23</cx:pt>
          <cx:pt idx="361663">33</cx:pt>
          <cx:pt idx="361664">96</cx:pt>
          <cx:pt idx="361665">0</cx:pt>
          <cx:pt idx="361666">31</cx:pt>
          <cx:pt idx="361667">10</cx:pt>
          <cx:pt idx="361668">23</cx:pt>
          <cx:pt idx="361669">0</cx:pt>
          <cx:pt idx="361670">55</cx:pt>
          <cx:pt idx="361671">1</cx:pt>
          <cx:pt idx="361672">1</cx:pt>
          <cx:pt idx="361673">7</cx:pt>
          <cx:pt idx="361674">494</cx:pt>
          <cx:pt idx="361675">1</cx:pt>
          <cx:pt idx="361676">0</cx:pt>
          <cx:pt idx="361677">142</cx:pt>
          <cx:pt idx="361678">102</cx:pt>
          <cx:pt idx="361679">25</cx:pt>
          <cx:pt idx="361680">38</cx:pt>
          <cx:pt idx="361681">27</cx:pt>
          <cx:pt idx="361682">5</cx:pt>
          <cx:pt idx="361683">10</cx:pt>
          <cx:pt idx="361684">95</cx:pt>
          <cx:pt idx="361685">736</cx:pt>
          <cx:pt idx="361686">23</cx:pt>
          <cx:pt idx="361687">14</cx:pt>
          <cx:pt idx="361688">0</cx:pt>
          <cx:pt idx="361689">5</cx:pt>
          <cx:pt idx="361690">0</cx:pt>
          <cx:pt idx="361691">6</cx:pt>
          <cx:pt idx="361692">252</cx:pt>
          <cx:pt idx="361693">2</cx:pt>
          <cx:pt idx="361694">4</cx:pt>
          <cx:pt idx="361695">1</cx:pt>
          <cx:pt idx="361696">4</cx:pt>
          <cx:pt idx="361697">1</cx:pt>
          <cx:pt idx="361698">0</cx:pt>
          <cx:pt idx="361699">0</cx:pt>
          <cx:pt idx="361700">168</cx:pt>
          <cx:pt idx="361701">6</cx:pt>
          <cx:pt idx="361702">90</cx:pt>
          <cx:pt idx="361703">0</cx:pt>
          <cx:pt idx="361704">7</cx:pt>
          <cx:pt idx="361705">77</cx:pt>
          <cx:pt idx="361706">0</cx:pt>
          <cx:pt idx="361707">358</cx:pt>
          <cx:pt idx="361708">24</cx:pt>
          <cx:pt idx="361709">13</cx:pt>
          <cx:pt idx="361710">0</cx:pt>
          <cx:pt idx="361711">1</cx:pt>
          <cx:pt idx="361712">1</cx:pt>
          <cx:pt idx="361713">152</cx:pt>
          <cx:pt idx="361714">11</cx:pt>
          <cx:pt idx="361715">4</cx:pt>
          <cx:pt idx="361716">0</cx:pt>
          <cx:pt idx="361717">18</cx:pt>
          <cx:pt idx="361718">23</cx:pt>
          <cx:pt idx="361719">1</cx:pt>
          <cx:pt idx="361720">2</cx:pt>
          <cx:pt idx="361721">0</cx:pt>
          <cx:pt idx="361722">7</cx:pt>
          <cx:pt idx="361723">1</cx:pt>
          <cx:pt idx="361724">27</cx:pt>
          <cx:pt idx="361725">11</cx:pt>
          <cx:pt idx="361726">0</cx:pt>
          <cx:pt idx="361727">10</cx:pt>
          <cx:pt idx="361728">369</cx:pt>
          <cx:pt idx="361729">0</cx:pt>
          <cx:pt idx="361730">2</cx:pt>
          <cx:pt idx="361731">0</cx:pt>
          <cx:pt idx="361732">0</cx:pt>
          <cx:pt idx="361733">99</cx:pt>
          <cx:pt idx="361734">35</cx:pt>
          <cx:pt idx="361735">25</cx:pt>
          <cx:pt idx="361736">0</cx:pt>
          <cx:pt idx="361737">16</cx:pt>
          <cx:pt idx="361738">0</cx:pt>
          <cx:pt idx="361739">4</cx:pt>
          <cx:pt idx="361740">34</cx:pt>
          <cx:pt idx="361741">5</cx:pt>
          <cx:pt idx="361742">37</cx:pt>
          <cx:pt idx="361743">0</cx:pt>
          <cx:pt idx="361744">1</cx:pt>
          <cx:pt idx="361745">0</cx:pt>
          <cx:pt idx="361746">13</cx:pt>
          <cx:pt idx="361747">1</cx:pt>
          <cx:pt idx="361748">0</cx:pt>
          <cx:pt idx="361749">0</cx:pt>
          <cx:pt idx="361750">14</cx:pt>
          <cx:pt idx="361751">148</cx:pt>
          <cx:pt idx="361752">0</cx:pt>
          <cx:pt idx="361753">76</cx:pt>
          <cx:pt idx="361754">0</cx:pt>
          <cx:pt idx="361755">395</cx:pt>
          <cx:pt idx="361756">22</cx:pt>
          <cx:pt idx="361757">56</cx:pt>
          <cx:pt idx="361758">67</cx:pt>
          <cx:pt idx="361759">0</cx:pt>
          <cx:pt idx="361760">0</cx:pt>
          <cx:pt idx="361761">0</cx:pt>
          <cx:pt idx="361762">7</cx:pt>
          <cx:pt idx="361763">54</cx:pt>
          <cx:pt idx="361764">0</cx:pt>
          <cx:pt idx="361765">4</cx:pt>
          <cx:pt idx="361766">3</cx:pt>
          <cx:pt idx="361767">1</cx:pt>
          <cx:pt idx="361768">6</cx:pt>
          <cx:pt idx="361769">1</cx:pt>
          <cx:pt idx="361770">0</cx:pt>
          <cx:pt idx="361771">2</cx:pt>
          <cx:pt idx="361772">6</cx:pt>
          <cx:pt idx="361773">0</cx:pt>
          <cx:pt idx="361774">32</cx:pt>
          <cx:pt idx="361775">1</cx:pt>
          <cx:pt idx="361776">0</cx:pt>
          <cx:pt idx="361777">0</cx:pt>
          <cx:pt idx="361778">1</cx:pt>
          <cx:pt idx="361779">0</cx:pt>
          <cx:pt idx="361780">0</cx:pt>
          <cx:pt idx="361781">61</cx:pt>
          <cx:pt idx="361782">0</cx:pt>
          <cx:pt idx="361783">70</cx:pt>
          <cx:pt idx="361784">0</cx:pt>
          <cx:pt idx="361785">0</cx:pt>
          <cx:pt idx="361786">0</cx:pt>
          <cx:pt idx="361787">0</cx:pt>
          <cx:pt idx="361788">69</cx:pt>
          <cx:pt idx="361789">93</cx:pt>
          <cx:pt idx="361790">54</cx:pt>
          <cx:pt idx="361791">22</cx:pt>
          <cx:pt idx="361792">88</cx:pt>
          <cx:pt idx="361793">0</cx:pt>
          <cx:pt idx="361794">0</cx:pt>
          <cx:pt idx="361795">88</cx:pt>
          <cx:pt idx="361796">0</cx:pt>
          <cx:pt idx="361797">62</cx:pt>
          <cx:pt idx="361798">4</cx:pt>
          <cx:pt idx="361799">10</cx:pt>
          <cx:pt idx="361800">39</cx:pt>
          <cx:pt idx="361801">3</cx:pt>
          <cx:pt idx="361802">85</cx:pt>
          <cx:pt idx="361803">67</cx:pt>
          <cx:pt idx="361804">4</cx:pt>
          <cx:pt idx="361805">35</cx:pt>
          <cx:pt idx="361806">0</cx:pt>
          <cx:pt idx="361807">141</cx:pt>
          <cx:pt idx="361808">6</cx:pt>
          <cx:pt idx="361809">8</cx:pt>
          <cx:pt idx="361810">0</cx:pt>
          <cx:pt idx="361811">0</cx:pt>
          <cx:pt idx="361812">0</cx:pt>
          <cx:pt idx="361813">48</cx:pt>
          <cx:pt idx="361814">160</cx:pt>
          <cx:pt idx="361815">9</cx:pt>
          <cx:pt idx="361816">46</cx:pt>
          <cx:pt idx="361817">21</cx:pt>
          <cx:pt idx="361818">18</cx:pt>
          <cx:pt idx="361819">16</cx:pt>
          <cx:pt idx="361820">0</cx:pt>
          <cx:pt idx="361821">0</cx:pt>
          <cx:pt idx="361822">0</cx:pt>
          <cx:pt idx="361823">0</cx:pt>
          <cx:pt idx="361824">0</cx:pt>
          <cx:pt idx="361825">1</cx:pt>
          <cx:pt idx="361826">0</cx:pt>
          <cx:pt idx="361827">1</cx:pt>
          <cx:pt idx="361828">87</cx:pt>
          <cx:pt idx="361829">4</cx:pt>
          <cx:pt idx="361830">0</cx:pt>
          <cx:pt idx="361831">69</cx:pt>
          <cx:pt idx="361832">28</cx:pt>
          <cx:pt idx="361833">2</cx:pt>
          <cx:pt idx="361834">0</cx:pt>
          <cx:pt idx="361835">55</cx:pt>
          <cx:pt idx="361836">0</cx:pt>
          <cx:pt idx="361837">10</cx:pt>
          <cx:pt idx="361838">0</cx:pt>
          <cx:pt idx="361839">0</cx:pt>
          <cx:pt idx="361840">0</cx:pt>
          <cx:pt idx="361841">0</cx:pt>
          <cx:pt idx="361842">0</cx:pt>
          <cx:pt idx="361843">0</cx:pt>
          <cx:pt idx="361844">22</cx:pt>
          <cx:pt idx="361845">3</cx:pt>
          <cx:pt idx="361846">0</cx:pt>
          <cx:pt idx="361847">13</cx:pt>
          <cx:pt idx="361848">25</cx:pt>
          <cx:pt idx="361849">29</cx:pt>
          <cx:pt idx="361850">7</cx:pt>
          <cx:pt idx="361851">0</cx:pt>
          <cx:pt idx="361852">0</cx:pt>
          <cx:pt idx="361853">3</cx:pt>
          <cx:pt idx="361854">0</cx:pt>
          <cx:pt idx="361855">0</cx:pt>
          <cx:pt idx="361856">2</cx:pt>
          <cx:pt idx="361857">14</cx:pt>
          <cx:pt idx="361858">0</cx:pt>
          <cx:pt idx="361859">0</cx:pt>
          <cx:pt idx="361860">0</cx:pt>
          <cx:pt idx="361861">0</cx:pt>
          <cx:pt idx="361862">1</cx:pt>
          <cx:pt idx="361863">0</cx:pt>
          <cx:pt idx="361864">1</cx:pt>
          <cx:pt idx="361865">88</cx:pt>
          <cx:pt idx="361866">4</cx:pt>
          <cx:pt idx="361867">50</cx:pt>
          <cx:pt idx="361868">15</cx:pt>
          <cx:pt idx="361869">3</cx:pt>
          <cx:pt idx="361870">7</cx:pt>
          <cx:pt idx="361871">76</cx:pt>
          <cx:pt idx="361872">206</cx:pt>
          <cx:pt idx="361873">0</cx:pt>
          <cx:pt idx="361874">0</cx:pt>
          <cx:pt idx="361875">1</cx:pt>
          <cx:pt idx="361876">36</cx:pt>
          <cx:pt idx="361877">164</cx:pt>
          <cx:pt idx="361878">351</cx:pt>
          <cx:pt idx="361879">3</cx:pt>
          <cx:pt idx="361880">7</cx:pt>
          <cx:pt idx="361881">5</cx:pt>
          <cx:pt idx="361882">41</cx:pt>
          <cx:pt idx="361883">0</cx:pt>
          <cx:pt idx="361884">5</cx:pt>
          <cx:pt idx="361885">39</cx:pt>
          <cx:pt idx="361886">2</cx:pt>
          <cx:pt idx="361887">155</cx:pt>
          <cx:pt idx="361888">0</cx:pt>
          <cx:pt idx="361889">0</cx:pt>
          <cx:pt idx="361890">194</cx:pt>
          <cx:pt idx="361891">1</cx:pt>
          <cx:pt idx="361892">3</cx:pt>
          <cx:pt idx="361893">114</cx:pt>
          <cx:pt idx="361894">67</cx:pt>
          <cx:pt idx="361895">29</cx:pt>
          <cx:pt idx="361896">2</cx:pt>
          <cx:pt idx="361897">137</cx:pt>
          <cx:pt idx="361898">209</cx:pt>
          <cx:pt idx="361899">22</cx:pt>
          <cx:pt idx="361900">25</cx:pt>
          <cx:pt idx="361901">61</cx:pt>
          <cx:pt idx="361902">6</cx:pt>
          <cx:pt idx="361903">4</cx:pt>
          <cx:pt idx="361904">1</cx:pt>
          <cx:pt idx="361905">125</cx:pt>
          <cx:pt idx="361906">2</cx:pt>
          <cx:pt idx="361907">16</cx:pt>
          <cx:pt idx="361908">1</cx:pt>
          <cx:pt idx="361909">7</cx:pt>
          <cx:pt idx="361910">69</cx:pt>
          <cx:pt idx="361911">28</cx:pt>
          <cx:pt idx="361912">4</cx:pt>
          <cx:pt idx="361913">0</cx:pt>
          <cx:pt idx="361914">0</cx:pt>
          <cx:pt idx="361915">18</cx:pt>
          <cx:pt idx="361916">0</cx:pt>
          <cx:pt idx="361917">2</cx:pt>
          <cx:pt idx="361918">26</cx:pt>
          <cx:pt idx="361919">39</cx:pt>
          <cx:pt idx="361920">0</cx:pt>
          <cx:pt idx="361921">0</cx:pt>
          <cx:pt idx="361922">16</cx:pt>
          <cx:pt idx="361923">0</cx:pt>
          <cx:pt idx="361924">0</cx:pt>
          <cx:pt idx="361925">2</cx:pt>
          <cx:pt idx="361926">11</cx:pt>
          <cx:pt idx="361927">0</cx:pt>
          <cx:pt idx="361928">0</cx:pt>
          <cx:pt idx="361929">147</cx:pt>
          <cx:pt idx="361930">95</cx:pt>
          <cx:pt idx="361931">0</cx:pt>
          <cx:pt idx="361932">145</cx:pt>
          <cx:pt idx="361933">2</cx:pt>
          <cx:pt idx="361934">0</cx:pt>
          <cx:pt idx="361935">5</cx:pt>
          <cx:pt idx="361936">66</cx:pt>
          <cx:pt idx="361937">4</cx:pt>
          <cx:pt idx="361938">205</cx:pt>
          <cx:pt idx="361939">73</cx:pt>
          <cx:pt idx="361940">52</cx:pt>
          <cx:pt idx="361941">310</cx:pt>
          <cx:pt idx="361942">0</cx:pt>
          <cx:pt idx="361943">1</cx:pt>
          <cx:pt idx="361944">1</cx:pt>
          <cx:pt idx="361945">14</cx:pt>
          <cx:pt idx="361946">0</cx:pt>
          <cx:pt idx="361947">0</cx:pt>
          <cx:pt idx="361948">7</cx:pt>
          <cx:pt idx="361949">12</cx:pt>
          <cx:pt idx="361950">243</cx:pt>
          <cx:pt idx="361951">0</cx:pt>
          <cx:pt idx="361952">18</cx:pt>
          <cx:pt idx="361953">39</cx:pt>
          <cx:pt idx="361954">459</cx:pt>
          <cx:pt idx="361955">0</cx:pt>
          <cx:pt idx="361956">7</cx:pt>
          <cx:pt idx="361957">16</cx:pt>
          <cx:pt idx="361958">0</cx:pt>
          <cx:pt idx="361959">1</cx:pt>
          <cx:pt idx="361960">6</cx:pt>
          <cx:pt idx="361961">22</cx:pt>
          <cx:pt idx="361962">0</cx:pt>
          <cx:pt idx="361963">81</cx:pt>
          <cx:pt idx="361964">1</cx:pt>
          <cx:pt idx="361965">2</cx:pt>
          <cx:pt idx="361966">6</cx:pt>
          <cx:pt idx="361967">0</cx:pt>
          <cx:pt idx="361968">264</cx:pt>
          <cx:pt idx="361969">102</cx:pt>
          <cx:pt idx="361970">0</cx:pt>
          <cx:pt idx="361971">0</cx:pt>
          <cx:pt idx="361972">14</cx:pt>
          <cx:pt idx="361973">0</cx:pt>
          <cx:pt idx="361974">8</cx:pt>
          <cx:pt idx="361975">1</cx:pt>
          <cx:pt idx="361976">8</cx:pt>
          <cx:pt idx="361977">56</cx:pt>
          <cx:pt idx="361978">9</cx:pt>
          <cx:pt idx="361979">0</cx:pt>
          <cx:pt idx="361980">0</cx:pt>
          <cx:pt idx="361981">6</cx:pt>
          <cx:pt idx="361982">138</cx:pt>
          <cx:pt idx="361983">109</cx:pt>
          <cx:pt idx="361984">0</cx:pt>
          <cx:pt idx="361985">71</cx:pt>
          <cx:pt idx="361986">5</cx:pt>
          <cx:pt idx="361987">5</cx:pt>
          <cx:pt idx="361988">86</cx:pt>
          <cx:pt idx="361989">26</cx:pt>
          <cx:pt idx="361990">34</cx:pt>
          <cx:pt idx="361991">6</cx:pt>
          <cx:pt idx="361992">6</cx:pt>
          <cx:pt idx="361993">0</cx:pt>
          <cx:pt idx="361994">0</cx:pt>
          <cx:pt idx="361995">1</cx:pt>
          <cx:pt idx="361996">15</cx:pt>
          <cx:pt idx="361997">14</cx:pt>
          <cx:pt idx="361998">3</cx:pt>
          <cx:pt idx="361999">3</cx:pt>
          <cx:pt idx="362000">3</cx:pt>
          <cx:pt idx="362001">1</cx:pt>
          <cx:pt idx="362002">0</cx:pt>
          <cx:pt idx="362003">0</cx:pt>
          <cx:pt idx="362004">0</cx:pt>
          <cx:pt idx="362005">1</cx:pt>
          <cx:pt idx="362006">363</cx:pt>
          <cx:pt idx="362007">155</cx:pt>
          <cx:pt idx="362008">13</cx:pt>
          <cx:pt idx="362009">10</cx:pt>
          <cx:pt idx="362010">2</cx:pt>
          <cx:pt idx="362011">16</cx:pt>
          <cx:pt idx="362012">2</cx:pt>
          <cx:pt idx="362013">0</cx:pt>
          <cx:pt idx="362014">0</cx:pt>
          <cx:pt idx="362015">0</cx:pt>
          <cx:pt idx="362016">0</cx:pt>
          <cx:pt idx="362017">0</cx:pt>
          <cx:pt idx="362018">0</cx:pt>
          <cx:pt idx="362019">0</cx:pt>
          <cx:pt idx="362020">1</cx:pt>
          <cx:pt idx="362021">23</cx:pt>
          <cx:pt idx="362022">109</cx:pt>
          <cx:pt idx="362023">12</cx:pt>
          <cx:pt idx="362024">18</cx:pt>
          <cx:pt idx="362025">9</cx:pt>
          <cx:pt idx="362026">27</cx:pt>
          <cx:pt idx="362027">9</cx:pt>
          <cx:pt idx="362028">105</cx:pt>
          <cx:pt idx="362029">2</cx:pt>
          <cx:pt idx="362030">27</cx:pt>
          <cx:pt idx="362031">2</cx:pt>
          <cx:pt idx="362032">38</cx:pt>
          <cx:pt idx="362033">0</cx:pt>
          <cx:pt idx="362034">22</cx:pt>
          <cx:pt idx="362035">11</cx:pt>
          <cx:pt idx="362036">27</cx:pt>
          <cx:pt idx="362037">39</cx:pt>
          <cx:pt idx="362038">0</cx:pt>
          <cx:pt idx="362039">9</cx:pt>
          <cx:pt idx="362040">136</cx:pt>
          <cx:pt idx="362041">0</cx:pt>
          <cx:pt idx="362042">37</cx:pt>
          <cx:pt idx="362043">8</cx:pt>
          <cx:pt idx="362044">0</cx:pt>
          <cx:pt idx="362045">2</cx:pt>
          <cx:pt idx="362046">40</cx:pt>
          <cx:pt idx="362047">62</cx:pt>
          <cx:pt idx="362048">10</cx:pt>
          <cx:pt idx="362049">0</cx:pt>
          <cx:pt idx="362050">0</cx:pt>
          <cx:pt idx="362051">1</cx:pt>
          <cx:pt idx="362052">93</cx:pt>
          <cx:pt idx="362053">6</cx:pt>
          <cx:pt idx="362054">1</cx:pt>
          <cx:pt idx="362055">204</cx:pt>
          <cx:pt idx="362056">32</cx:pt>
          <cx:pt idx="362057">52</cx:pt>
          <cx:pt idx="362058">3</cx:pt>
          <cx:pt idx="362059">34</cx:pt>
          <cx:pt idx="362060">7</cx:pt>
          <cx:pt idx="362061">0</cx:pt>
          <cx:pt idx="362062">0</cx:pt>
          <cx:pt idx="362063">1</cx:pt>
          <cx:pt idx="362064">227</cx:pt>
          <cx:pt idx="362065">96</cx:pt>
          <cx:pt idx="362066">15</cx:pt>
          <cx:pt idx="362067">13</cx:pt>
          <cx:pt idx="362068">0</cx:pt>
          <cx:pt idx="362069">1</cx:pt>
          <cx:pt idx="362070">0</cx:pt>
          <cx:pt idx="362071">0</cx:pt>
          <cx:pt idx="362072">1</cx:pt>
          <cx:pt idx="362073">3</cx:pt>
          <cx:pt idx="362074">2</cx:pt>
          <cx:pt idx="362075">0</cx:pt>
          <cx:pt idx="362076">70</cx:pt>
          <cx:pt idx="362077">22</cx:pt>
          <cx:pt idx="362078">103</cx:pt>
          <cx:pt idx="362079">12</cx:pt>
          <cx:pt idx="362080">42</cx:pt>
          <cx:pt idx="362081">70</cx:pt>
          <cx:pt idx="362082">65</cx:pt>
          <cx:pt idx="362083">120</cx:pt>
          <cx:pt idx="362084">4</cx:pt>
          <cx:pt idx="362085">15</cx:pt>
          <cx:pt idx="362086">0</cx:pt>
          <cx:pt idx="362087">0</cx:pt>
          <cx:pt idx="362088">0</cx:pt>
          <cx:pt idx="362089">125</cx:pt>
          <cx:pt idx="362090">10</cx:pt>
          <cx:pt idx="362091">50</cx:pt>
          <cx:pt idx="362092">185</cx:pt>
          <cx:pt idx="362093">6</cx:pt>
          <cx:pt idx="362094">0</cx:pt>
          <cx:pt idx="362095">0</cx:pt>
          <cx:pt idx="362096">0</cx:pt>
          <cx:pt idx="362097">0</cx:pt>
          <cx:pt idx="362098">0</cx:pt>
          <cx:pt idx="362099">0</cx:pt>
          <cx:pt idx="362100">0</cx:pt>
          <cx:pt idx="362101">0</cx:pt>
          <cx:pt idx="362102">0</cx:pt>
          <cx:pt idx="362103">0</cx:pt>
          <cx:pt idx="362104">0</cx:pt>
          <cx:pt idx="362105">150</cx:pt>
          <cx:pt idx="362106">0</cx:pt>
          <cx:pt idx="362107">333</cx:pt>
          <cx:pt idx="362108">105</cx:pt>
          <cx:pt idx="362109">2</cx:pt>
          <cx:pt idx="362110">142</cx:pt>
          <cx:pt idx="362111">1</cx:pt>
          <cx:pt idx="362112">11</cx:pt>
          <cx:pt idx="362113">16</cx:pt>
          <cx:pt idx="362114">75</cx:pt>
          <cx:pt idx="362115">31</cx:pt>
          <cx:pt idx="362116">0</cx:pt>
          <cx:pt idx="362117">34</cx:pt>
          <cx:pt idx="362118">1</cx:pt>
          <cx:pt idx="362119">34</cx:pt>
          <cx:pt idx="362120">31</cx:pt>
          <cx:pt idx="362121">0</cx:pt>
          <cx:pt idx="362122">1</cx:pt>
          <cx:pt idx="362123">15</cx:pt>
          <cx:pt idx="362124">10</cx:pt>
          <cx:pt idx="362125">116</cx:pt>
          <cx:pt idx="362126">0</cx:pt>
          <cx:pt idx="362127">4</cx:pt>
          <cx:pt idx="362128">148</cx:pt>
          <cx:pt idx="362129">8</cx:pt>
          <cx:pt idx="362130">0</cx:pt>
          <cx:pt idx="362131">1</cx:pt>
          <cx:pt idx="362132">1</cx:pt>
          <cx:pt idx="362133">0</cx:pt>
          <cx:pt idx="362134">0</cx:pt>
          <cx:pt idx="362135">0</cx:pt>
          <cx:pt idx="362136">1</cx:pt>
          <cx:pt idx="362137">0</cx:pt>
          <cx:pt idx="362138">2</cx:pt>
          <cx:pt idx="362139">0</cx:pt>
          <cx:pt idx="362140">1</cx:pt>
          <cx:pt idx="362141">0</cx:pt>
          <cx:pt idx="362142">23</cx:pt>
          <cx:pt idx="362143">7</cx:pt>
          <cx:pt idx="362144">1</cx:pt>
          <cx:pt idx="362145">49</cx:pt>
          <cx:pt idx="362146">27</cx:pt>
          <cx:pt idx="362147">6</cx:pt>
          <cx:pt idx="362148">0</cx:pt>
          <cx:pt idx="362149">3</cx:pt>
          <cx:pt idx="362150">1</cx:pt>
          <cx:pt idx="362151">0</cx:pt>
          <cx:pt idx="362152">18</cx:pt>
          <cx:pt idx="362153">0</cx:pt>
          <cx:pt idx="362154">7</cx:pt>
          <cx:pt idx="362155">266</cx:pt>
          <cx:pt idx="362156">139</cx:pt>
          <cx:pt idx="362157">8</cx:pt>
          <cx:pt idx="362158">57</cx:pt>
          <cx:pt idx="362159">49</cx:pt>
          <cx:pt idx="362160">0</cx:pt>
          <cx:pt idx="362161">77</cx:pt>
          <cx:pt idx="362162">133</cx:pt>
          <cx:pt idx="362163">221</cx:pt>
          <cx:pt idx="362164">0</cx:pt>
          <cx:pt idx="362165">117</cx:pt>
          <cx:pt idx="362166">71</cx:pt>
          <cx:pt idx="362167">19</cx:pt>
          <cx:pt idx="362168">48</cx:pt>
          <cx:pt idx="362169">8</cx:pt>
          <cx:pt idx="362170">172</cx:pt>
          <cx:pt idx="362171">5</cx:pt>
          <cx:pt idx="362172">204</cx:pt>
          <cx:pt idx="362173">1</cx:pt>
          <cx:pt idx="362174">110</cx:pt>
          <cx:pt idx="362175">78</cx:pt>
          <cx:pt idx="362176">34</cx:pt>
          <cx:pt idx="362177">43</cx:pt>
          <cx:pt idx="362178">3</cx:pt>
          <cx:pt idx="362179">6</cx:pt>
          <cx:pt idx="362180">7</cx:pt>
          <cx:pt idx="362181">0</cx:pt>
          <cx:pt idx="362182">0</cx:pt>
          <cx:pt idx="362183">0</cx:pt>
          <cx:pt idx="362184">0</cx:pt>
          <cx:pt idx="362185">1</cx:pt>
          <cx:pt idx="362186">21</cx:pt>
          <cx:pt idx="362187">12</cx:pt>
          <cx:pt idx="362188">30</cx:pt>
          <cx:pt idx="362189">13</cx:pt>
          <cx:pt idx="362190">7</cx:pt>
          <cx:pt idx="362191">0</cx:pt>
          <cx:pt idx="362192">22</cx:pt>
          <cx:pt idx="362193">0</cx:pt>
          <cx:pt idx="362194">30</cx:pt>
          <cx:pt idx="362195">0</cx:pt>
          <cx:pt idx="362196">54</cx:pt>
          <cx:pt idx="362197">0</cx:pt>
          <cx:pt idx="362198">0</cx:pt>
          <cx:pt idx="362199">4</cx:pt>
          <cx:pt idx="362200">5</cx:pt>
          <cx:pt idx="362201">46</cx:pt>
          <cx:pt idx="362202">0</cx:pt>
          <cx:pt idx="362203">9</cx:pt>
          <cx:pt idx="362204">0</cx:pt>
          <cx:pt idx="362205">1</cx:pt>
          <cx:pt idx="362206">13</cx:pt>
          <cx:pt idx="362207">182</cx:pt>
          <cx:pt idx="362208">0</cx:pt>
          <cx:pt idx="362209">4</cx:pt>
          <cx:pt idx="362210">4</cx:pt>
          <cx:pt idx="362211">10</cx:pt>
          <cx:pt idx="362212">1</cx:pt>
          <cx:pt idx="362213">0</cx:pt>
          <cx:pt idx="362214">4</cx:pt>
          <cx:pt idx="362215">13</cx:pt>
          <cx:pt idx="362216">230</cx:pt>
          <cx:pt idx="362217">0</cx:pt>
          <cx:pt idx="362218">0</cx:pt>
          <cx:pt idx="362219">36</cx:pt>
          <cx:pt idx="362220">38</cx:pt>
          <cx:pt idx="362221">15</cx:pt>
          <cx:pt idx="362222">56</cx:pt>
          <cx:pt idx="362223">85</cx:pt>
          <cx:pt idx="362224">0</cx:pt>
          <cx:pt idx="362225">0</cx:pt>
          <cx:pt idx="362226">0</cx:pt>
          <cx:pt idx="362227">0</cx:pt>
          <cx:pt idx="362228">25</cx:pt>
          <cx:pt idx="362229">0</cx:pt>
          <cx:pt idx="362230">16</cx:pt>
          <cx:pt idx="362231">28</cx:pt>
          <cx:pt idx="362232">1</cx:pt>
          <cx:pt idx="362233">6</cx:pt>
          <cx:pt idx="362234">265</cx:pt>
          <cx:pt idx="362235">0</cx:pt>
          <cx:pt idx="362236">0</cx:pt>
          <cx:pt idx="362237">21</cx:pt>
          <cx:pt idx="362238">4</cx:pt>
          <cx:pt idx="362239">1037</cx:pt>
          <cx:pt idx="362240">51</cx:pt>
          <cx:pt idx="362241">35</cx:pt>
          <cx:pt idx="362242">239</cx:pt>
          <cx:pt idx="362243">36</cx:pt>
          <cx:pt idx="362244">10</cx:pt>
          <cx:pt idx="362245">0</cx:pt>
          <cx:pt idx="362246">2</cx:pt>
          <cx:pt idx="362247">2</cx:pt>
          <cx:pt idx="362248">369</cx:pt>
          <cx:pt idx="362249">162</cx:pt>
          <cx:pt idx="362250">1</cx:pt>
          <cx:pt idx="362251">1</cx:pt>
          <cx:pt idx="362252">1</cx:pt>
          <cx:pt idx="362253">2</cx:pt>
          <cx:pt idx="362254">167</cx:pt>
          <cx:pt idx="362255">23</cx:pt>
          <cx:pt idx="362256">105</cx:pt>
          <cx:pt idx="362257">1</cx:pt>
          <cx:pt idx="362258">0</cx:pt>
          <cx:pt idx="362259">0</cx:pt>
          <cx:pt idx="362260">65</cx:pt>
          <cx:pt idx="362261">44</cx:pt>
          <cx:pt idx="362262">200</cx:pt>
          <cx:pt idx="362263">9</cx:pt>
          <cx:pt idx="362264">3</cx:pt>
          <cx:pt idx="362265">104</cx:pt>
          <cx:pt idx="362266">7</cx:pt>
          <cx:pt idx="362267">0</cx:pt>
          <cx:pt idx="362268">0</cx:pt>
          <cx:pt idx="362269">12</cx:pt>
          <cx:pt idx="362270">0</cx:pt>
          <cx:pt idx="362271">0</cx:pt>
          <cx:pt idx="362272">46</cx:pt>
          <cx:pt idx="362273">84</cx:pt>
          <cx:pt idx="362274">1</cx:pt>
          <cx:pt idx="362275">109</cx:pt>
          <cx:pt idx="362276">13</cx:pt>
          <cx:pt idx="362277">2</cx:pt>
          <cx:pt idx="362278">2</cx:pt>
          <cx:pt idx="362279">37</cx:pt>
          <cx:pt idx="362280">5</cx:pt>
          <cx:pt idx="362281">172</cx:pt>
          <cx:pt idx="362282">0</cx:pt>
          <cx:pt idx="362283">1</cx:pt>
          <cx:pt idx="362284">35</cx:pt>
          <cx:pt idx="362285">5</cx:pt>
          <cx:pt idx="362286">17</cx:pt>
          <cx:pt idx="362287">54</cx:pt>
          <cx:pt idx="362288">0</cx:pt>
          <cx:pt idx="362289">8</cx:pt>
          <cx:pt idx="362290">4</cx:pt>
          <cx:pt idx="362291">0</cx:pt>
          <cx:pt idx="362292">0</cx:pt>
          <cx:pt idx="362293">0</cx:pt>
          <cx:pt idx="362294">1</cx:pt>
          <cx:pt idx="362295">65</cx:pt>
          <cx:pt idx="362296">1</cx:pt>
          <cx:pt idx="362297">7</cx:pt>
          <cx:pt idx="362298">1</cx:pt>
          <cx:pt idx="362299">0</cx:pt>
          <cx:pt idx="362300">12</cx:pt>
          <cx:pt idx="362301">1</cx:pt>
          <cx:pt idx="362302">9</cx:pt>
          <cx:pt idx="362303">10</cx:pt>
          <cx:pt idx="362304">154</cx:pt>
          <cx:pt idx="362305">0</cx:pt>
          <cx:pt idx="362306">0</cx:pt>
          <cx:pt idx="362307">0</cx:pt>
          <cx:pt idx="362308">0</cx:pt>
          <cx:pt idx="362309">0</cx:pt>
          <cx:pt idx="362310">53</cx:pt>
          <cx:pt idx="362311">1</cx:pt>
          <cx:pt idx="362312">6</cx:pt>
          <cx:pt idx="362313">0</cx:pt>
          <cx:pt idx="362314">4</cx:pt>
          <cx:pt idx="362315">4</cx:pt>
          <cx:pt idx="362316">17</cx:pt>
          <cx:pt idx="362317">8</cx:pt>
          <cx:pt idx="362318">1</cx:pt>
          <cx:pt idx="362319">0</cx:pt>
          <cx:pt idx="362320">0</cx:pt>
          <cx:pt idx="362321">0</cx:pt>
          <cx:pt idx="362322">0</cx:pt>
          <cx:pt idx="362323">0</cx:pt>
          <cx:pt idx="362324">0</cx:pt>
          <cx:pt idx="362325">0</cx:pt>
          <cx:pt idx="362326">12</cx:pt>
          <cx:pt idx="362327">6</cx:pt>
          <cx:pt idx="362328">0</cx:pt>
          <cx:pt idx="362329">2</cx:pt>
          <cx:pt idx="362330">164</cx:pt>
          <cx:pt idx="362331">42</cx:pt>
          <cx:pt idx="362332">1</cx:pt>
          <cx:pt idx="362333">46</cx:pt>
          <cx:pt idx="362334">21</cx:pt>
          <cx:pt idx="362335">31</cx:pt>
          <cx:pt idx="362336">28</cx:pt>
          <cx:pt idx="362337">8</cx:pt>
          <cx:pt idx="362338">4</cx:pt>
          <cx:pt idx="362339">498</cx:pt>
          <cx:pt idx="362340">0</cx:pt>
          <cx:pt idx="362341">0</cx:pt>
          <cx:pt idx="362342">5</cx:pt>
          <cx:pt idx="362343">1</cx:pt>
          <cx:pt idx="362344">0</cx:pt>
          <cx:pt idx="362345">0</cx:pt>
          <cx:pt idx="362346">0</cx:pt>
          <cx:pt idx="362347">0</cx:pt>
          <cx:pt idx="362348">1</cx:pt>
          <cx:pt idx="362349">20</cx:pt>
          <cx:pt idx="362350">49</cx:pt>
          <cx:pt idx="362351">93</cx:pt>
          <cx:pt idx="362352">0</cx:pt>
          <cx:pt idx="362353">0</cx:pt>
          <cx:pt idx="362354">70</cx:pt>
          <cx:pt idx="362355">6</cx:pt>
          <cx:pt idx="362356">0</cx:pt>
          <cx:pt idx="362357">77</cx:pt>
          <cx:pt idx="362358">0</cx:pt>
          <cx:pt idx="362359">0</cx:pt>
          <cx:pt idx="362360">22</cx:pt>
          <cx:pt idx="362361">159</cx:pt>
          <cx:pt idx="362362">21</cx:pt>
          <cx:pt idx="362363">0</cx:pt>
          <cx:pt idx="362364">0</cx:pt>
          <cx:pt idx="362365">26</cx:pt>
          <cx:pt idx="362366">1</cx:pt>
          <cx:pt idx="362367">3</cx:pt>
          <cx:pt idx="362368">81</cx:pt>
          <cx:pt idx="362369">36</cx:pt>
          <cx:pt idx="362370">8</cx:pt>
          <cx:pt idx="362371">48</cx:pt>
          <cx:pt idx="362372">0</cx:pt>
          <cx:pt idx="362373">7</cx:pt>
          <cx:pt idx="362374">3</cx:pt>
          <cx:pt idx="362375">8</cx:pt>
          <cx:pt idx="362376">119</cx:pt>
          <cx:pt idx="362377">12</cx:pt>
          <cx:pt idx="362378">12</cx:pt>
          <cx:pt idx="362379">85</cx:pt>
          <cx:pt idx="362380">87</cx:pt>
          <cx:pt idx="362381">27</cx:pt>
          <cx:pt idx="362382">72</cx:pt>
          <cx:pt idx="362383">5</cx:pt>
          <cx:pt idx="362384">165</cx:pt>
          <cx:pt idx="362385">339</cx:pt>
          <cx:pt idx="362386">63</cx:pt>
          <cx:pt idx="362387">132</cx:pt>
          <cx:pt idx="362388">0</cx:pt>
          <cx:pt idx="362389">2</cx:pt>
          <cx:pt idx="362390">371</cx:pt>
          <cx:pt idx="362391">288</cx:pt>
          <cx:pt idx="362392">67</cx:pt>
          <cx:pt idx="362393">18</cx:pt>
          <cx:pt idx="362394">14</cx:pt>
          <cx:pt idx="362395">0</cx:pt>
          <cx:pt idx="362396">6</cx:pt>
          <cx:pt idx="362397">6</cx:pt>
          <cx:pt idx="362398">132</cx:pt>
          <cx:pt idx="362399">1</cx:pt>
          <cx:pt idx="362400">5</cx:pt>
          <cx:pt idx="362401">8</cx:pt>
          <cx:pt idx="362402">11</cx:pt>
          <cx:pt idx="362403">5</cx:pt>
          <cx:pt idx="362404">0</cx:pt>
          <cx:pt idx="362405">8</cx:pt>
          <cx:pt idx="362406">149</cx:pt>
          <cx:pt idx="362407">12</cx:pt>
          <cx:pt idx="362408">12</cx:pt>
          <cx:pt idx="362409">3</cx:pt>
          <cx:pt idx="362410">0</cx:pt>
          <cx:pt idx="362411">0</cx:pt>
          <cx:pt idx="362412">0</cx:pt>
          <cx:pt idx="362413">32</cx:pt>
          <cx:pt idx="362414">0</cx:pt>
          <cx:pt idx="362415">5</cx:pt>
          <cx:pt idx="362416">7</cx:pt>
          <cx:pt idx="362417">2</cx:pt>
          <cx:pt idx="362418">19</cx:pt>
          <cx:pt idx="362419">196</cx:pt>
          <cx:pt idx="362420">48</cx:pt>
          <cx:pt idx="362421">289</cx:pt>
          <cx:pt idx="362422">1</cx:pt>
          <cx:pt idx="362423">1</cx:pt>
          <cx:pt idx="362424">19</cx:pt>
          <cx:pt idx="362425">0</cx:pt>
          <cx:pt idx="362426">5</cx:pt>
          <cx:pt idx="362427">44</cx:pt>
          <cx:pt idx="362428">113</cx:pt>
          <cx:pt idx="362429">7</cx:pt>
          <cx:pt idx="362430">20</cx:pt>
          <cx:pt idx="362431">3</cx:pt>
          <cx:pt idx="362432">58</cx:pt>
          <cx:pt idx="362433">1</cx:pt>
          <cx:pt idx="362434">0</cx:pt>
          <cx:pt idx="362435">1</cx:pt>
          <cx:pt idx="362436">0</cx:pt>
          <cx:pt idx="362437">7</cx:pt>
          <cx:pt idx="362438">61</cx:pt>
          <cx:pt idx="362439">0</cx:pt>
          <cx:pt idx="362440">0</cx:pt>
          <cx:pt idx="362441">156</cx:pt>
          <cx:pt idx="362442">40</cx:pt>
          <cx:pt idx="362443">1</cx:pt>
          <cx:pt idx="362444">1</cx:pt>
          <cx:pt idx="362445">55</cx:pt>
          <cx:pt idx="362446">28</cx:pt>
          <cx:pt idx="362447">9</cx:pt>
          <cx:pt idx="362448">25</cx:pt>
          <cx:pt idx="362449">0</cx:pt>
          <cx:pt idx="362450">254</cx:pt>
          <cx:pt idx="362451">0</cx:pt>
          <cx:pt idx="362452">3</cx:pt>
          <cx:pt idx="362453">0</cx:pt>
          <cx:pt idx="362454">0</cx:pt>
          <cx:pt idx="362455">0</cx:pt>
          <cx:pt idx="362456">0</cx:pt>
          <cx:pt idx="362457">0</cx:pt>
          <cx:pt idx="362458">6</cx:pt>
          <cx:pt idx="362459">139</cx:pt>
          <cx:pt idx="362460">0</cx:pt>
          <cx:pt idx="362461">0</cx:pt>
          <cx:pt idx="362462">1</cx:pt>
          <cx:pt idx="362463">69</cx:pt>
          <cx:pt idx="362464">22</cx:pt>
          <cx:pt idx="362465">0</cx:pt>
          <cx:pt idx="362466">0</cx:pt>
          <cx:pt idx="362467">0</cx:pt>
          <cx:pt idx="362468">0</cx:pt>
          <cx:pt idx="362469">18</cx:pt>
          <cx:pt idx="362470">0</cx:pt>
          <cx:pt idx="362471">68</cx:pt>
          <cx:pt idx="362472">27</cx:pt>
          <cx:pt idx="362473">6</cx:pt>
          <cx:pt idx="362474">333</cx:pt>
          <cx:pt idx="362475">14</cx:pt>
          <cx:pt idx="362476">0</cx:pt>
          <cx:pt idx="362477">42</cx:pt>
          <cx:pt idx="362478">14</cx:pt>
          <cx:pt idx="362479">25</cx:pt>
          <cx:pt idx="362480">1</cx:pt>
          <cx:pt idx="362481">31</cx:pt>
          <cx:pt idx="362482">0</cx:pt>
          <cx:pt idx="362483">0</cx:pt>
          <cx:pt idx="362484">3</cx:pt>
          <cx:pt idx="362485">49</cx:pt>
          <cx:pt idx="362486">110</cx:pt>
          <cx:pt idx="362487">65</cx:pt>
          <cx:pt idx="362488">17</cx:pt>
          <cx:pt idx="362489">88</cx:pt>
          <cx:pt idx="362490">68</cx:pt>
          <cx:pt idx="362491">17</cx:pt>
          <cx:pt idx="362492">0</cx:pt>
          <cx:pt idx="362493">0</cx:pt>
          <cx:pt idx="362494">0</cx:pt>
          <cx:pt idx="362495">70</cx:pt>
          <cx:pt idx="362496">15</cx:pt>
          <cx:pt idx="362497">0</cx:pt>
          <cx:pt idx="362498">30</cx:pt>
          <cx:pt idx="362499">0</cx:pt>
          <cx:pt idx="362500">34</cx:pt>
          <cx:pt idx="362501">7</cx:pt>
          <cx:pt idx="362502">5</cx:pt>
          <cx:pt idx="362503">2</cx:pt>
          <cx:pt idx="362504">2</cx:pt>
          <cx:pt idx="362505">7</cx:pt>
          <cx:pt idx="362506">7</cx:pt>
          <cx:pt idx="362507">2</cx:pt>
          <cx:pt idx="362508">2</cx:pt>
          <cx:pt idx="362509">12</cx:pt>
          <cx:pt idx="362510">77</cx:pt>
          <cx:pt idx="362511">3</cx:pt>
          <cx:pt idx="362512">0</cx:pt>
          <cx:pt idx="362513">0</cx:pt>
          <cx:pt idx="362514">0</cx:pt>
          <cx:pt idx="362515">4</cx:pt>
          <cx:pt idx="362516">49</cx:pt>
          <cx:pt idx="362517">7</cx:pt>
          <cx:pt idx="362518">64</cx:pt>
          <cx:pt idx="362519">44</cx:pt>
          <cx:pt idx="362520">4</cx:pt>
          <cx:pt idx="362521">1</cx:pt>
          <cx:pt idx="362522">0</cx:pt>
          <cx:pt idx="362523">27</cx:pt>
          <cx:pt idx="362524">0</cx:pt>
          <cx:pt idx="362525">0</cx:pt>
          <cx:pt idx="362526">0</cx:pt>
          <cx:pt idx="362527">0</cx:pt>
          <cx:pt idx="362528">27</cx:pt>
          <cx:pt idx="362529">40</cx:pt>
          <cx:pt idx="362530">6</cx:pt>
          <cx:pt idx="362531">9</cx:pt>
          <cx:pt idx="362532">6</cx:pt>
          <cx:pt idx="362533">39</cx:pt>
          <cx:pt idx="362534">0</cx:pt>
          <cx:pt idx="362535">3</cx:pt>
          <cx:pt idx="362536">12</cx:pt>
          <cx:pt idx="362537">0</cx:pt>
          <cx:pt idx="362538">64</cx:pt>
          <cx:pt idx="362539">0</cx:pt>
          <cx:pt idx="362540">0</cx:pt>
          <cx:pt idx="362541">15</cx:pt>
          <cx:pt idx="362542">34</cx:pt>
          <cx:pt idx="362543">7</cx:pt>
          <cx:pt idx="362544">97</cx:pt>
          <cx:pt idx="362545">0</cx:pt>
          <cx:pt idx="362546">66</cx:pt>
          <cx:pt idx="362547">2</cx:pt>
          <cx:pt idx="362548">0</cx:pt>
          <cx:pt idx="362549">40</cx:pt>
          <cx:pt idx="362550">16</cx:pt>
          <cx:pt idx="362551">4</cx:pt>
          <cx:pt idx="362552">23</cx:pt>
          <cx:pt idx="362553">13</cx:pt>
          <cx:pt idx="362554">15</cx:pt>
          <cx:pt idx="362555">44</cx:pt>
          <cx:pt idx="362556">15</cx:pt>
          <cx:pt idx="362557">27</cx:pt>
          <cx:pt idx="362558">101</cx:pt>
          <cx:pt idx="362559">41</cx:pt>
          <cx:pt idx="362560">4</cx:pt>
          <cx:pt idx="362561">26</cx:pt>
          <cx:pt idx="362562">20</cx:pt>
          <cx:pt idx="362563">226</cx:pt>
          <cx:pt idx="362564">2</cx:pt>
          <cx:pt idx="362565">8</cx:pt>
          <cx:pt idx="362566">72</cx:pt>
          <cx:pt idx="362567">0</cx:pt>
          <cx:pt idx="362568">12</cx:pt>
          <cx:pt idx="362569">31</cx:pt>
          <cx:pt idx="362570">0</cx:pt>
          <cx:pt idx="362571">0</cx:pt>
          <cx:pt idx="362572">6</cx:pt>
          <cx:pt idx="362573">0</cx:pt>
          <cx:pt idx="362574">0</cx:pt>
          <cx:pt idx="362575">601</cx:pt>
          <cx:pt idx="362576">47</cx:pt>
          <cx:pt idx="362577">57</cx:pt>
          <cx:pt idx="362578">0</cx:pt>
          <cx:pt idx="362579">27</cx:pt>
          <cx:pt idx="362580">40</cx:pt>
          <cx:pt idx="362581">32</cx:pt>
          <cx:pt idx="362582">97</cx:pt>
          <cx:pt idx="362583">3</cx:pt>
          <cx:pt idx="362584">0</cx:pt>
          <cx:pt idx="362585">13</cx:pt>
          <cx:pt idx="362586">11</cx:pt>
          <cx:pt idx="362587">20</cx:pt>
          <cx:pt idx="362588">90</cx:pt>
          <cx:pt idx="362589">107</cx:pt>
          <cx:pt idx="362590">139</cx:pt>
          <cx:pt idx="362591">1</cx:pt>
          <cx:pt idx="362592">9</cx:pt>
          <cx:pt idx="362593">14</cx:pt>
          <cx:pt idx="362594">73</cx:pt>
          <cx:pt idx="362595">28</cx:pt>
          <cx:pt idx="362596">381</cx:pt>
          <cx:pt idx="362597">101</cx:pt>
          <cx:pt idx="362598">7</cx:pt>
          <cx:pt idx="362599">0</cx:pt>
          <cx:pt idx="362600">1</cx:pt>
          <cx:pt idx="362601">43</cx:pt>
          <cx:pt idx="362602">3</cx:pt>
          <cx:pt idx="362603">0</cx:pt>
          <cx:pt idx="362604">20</cx:pt>
          <cx:pt idx="362605">0</cx:pt>
          <cx:pt idx="362606">1</cx:pt>
          <cx:pt idx="362607">0</cx:pt>
          <cx:pt idx="362608">10</cx:pt>
          <cx:pt idx="362609">0</cx:pt>
          <cx:pt idx="362610">0</cx:pt>
          <cx:pt idx="362611">48</cx:pt>
          <cx:pt idx="362612">32</cx:pt>
          <cx:pt idx="362613">0</cx:pt>
          <cx:pt idx="362614">0</cx:pt>
          <cx:pt idx="362615">63</cx:pt>
          <cx:pt idx="362616">0</cx:pt>
          <cx:pt idx="362617">0</cx:pt>
          <cx:pt idx="362618">5</cx:pt>
          <cx:pt idx="362619">0</cx:pt>
          <cx:pt idx="362620">0</cx:pt>
          <cx:pt idx="362621">7</cx:pt>
          <cx:pt idx="362622">1</cx:pt>
          <cx:pt idx="362623">0</cx:pt>
          <cx:pt idx="362624">0</cx:pt>
          <cx:pt idx="362625">3</cx:pt>
          <cx:pt idx="362626">2</cx:pt>
          <cx:pt idx="362627">0</cx:pt>
          <cx:pt idx="362628">20</cx:pt>
          <cx:pt idx="362629">53</cx:pt>
          <cx:pt idx="362630">2</cx:pt>
          <cx:pt idx="362631">453</cx:pt>
          <cx:pt idx="362632">4</cx:pt>
          <cx:pt idx="362633">2</cx:pt>
          <cx:pt idx="362634">21</cx:pt>
          <cx:pt idx="362635">255</cx:pt>
          <cx:pt idx="362636">0</cx:pt>
          <cx:pt idx="362637">93</cx:pt>
          <cx:pt idx="362638">5</cx:pt>
          <cx:pt idx="362639">56</cx:pt>
          <cx:pt idx="362640">0</cx:pt>
          <cx:pt idx="362641">75</cx:pt>
          <cx:pt idx="362642">1</cx:pt>
          <cx:pt idx="362643">0</cx:pt>
          <cx:pt idx="362644">0</cx:pt>
          <cx:pt idx="362645">59</cx:pt>
          <cx:pt idx="362646">32</cx:pt>
          <cx:pt idx="362647">68</cx:pt>
          <cx:pt idx="362648">22</cx:pt>
          <cx:pt idx="362649">25</cx:pt>
          <cx:pt idx="362650">7</cx:pt>
          <cx:pt idx="362651">67</cx:pt>
          <cx:pt idx="362652">3</cx:pt>
          <cx:pt idx="362653">299</cx:pt>
          <cx:pt idx="362654">1</cx:pt>
          <cx:pt idx="362655">14</cx:pt>
          <cx:pt idx="362656">391</cx:pt>
          <cx:pt idx="362657">343</cx:pt>
          <cx:pt idx="362658">74</cx:pt>
          <cx:pt idx="362659">0</cx:pt>
          <cx:pt idx="362660">0</cx:pt>
          <cx:pt idx="362661">0</cx:pt>
          <cx:pt idx="362662">20</cx:pt>
          <cx:pt idx="362663">73</cx:pt>
          <cx:pt idx="362664">0</cx:pt>
          <cx:pt idx="362665">3</cx:pt>
          <cx:pt idx="362666">1</cx:pt>
          <cx:pt idx="362667">0</cx:pt>
          <cx:pt idx="362668">12</cx:pt>
          <cx:pt idx="362669">0</cx:pt>
          <cx:pt idx="362670">11</cx:pt>
          <cx:pt idx="362671">98</cx:pt>
          <cx:pt idx="362672">2</cx:pt>
          <cx:pt idx="362673">11</cx:pt>
          <cx:pt idx="362674">13</cx:pt>
          <cx:pt idx="362675">7</cx:pt>
          <cx:pt idx="362676">1</cx:pt>
          <cx:pt idx="362677">1</cx:pt>
          <cx:pt idx="362678">0</cx:pt>
          <cx:pt idx="362679">98</cx:pt>
          <cx:pt idx="362680">297</cx:pt>
          <cx:pt idx="362681">3</cx:pt>
          <cx:pt idx="362682">19</cx:pt>
          <cx:pt idx="362683">5</cx:pt>
          <cx:pt idx="362684">22</cx:pt>
          <cx:pt idx="362685">44</cx:pt>
          <cx:pt idx="362686">2</cx:pt>
          <cx:pt idx="362687">10</cx:pt>
          <cx:pt idx="362688">1</cx:pt>
          <cx:pt idx="362689">0</cx:pt>
          <cx:pt idx="362690">127</cx:pt>
          <cx:pt idx="362691">70</cx:pt>
          <cx:pt idx="362692">0</cx:pt>
          <cx:pt idx="362693">0</cx:pt>
          <cx:pt idx="362694">1</cx:pt>
          <cx:pt idx="362695">10</cx:pt>
          <cx:pt idx="362696">3</cx:pt>
          <cx:pt idx="362697">0</cx:pt>
          <cx:pt idx="362698">37</cx:pt>
          <cx:pt idx="362699">126</cx:pt>
          <cx:pt idx="362700">103</cx:pt>
          <cx:pt idx="362701">9</cx:pt>
          <cx:pt idx="362702">12</cx:pt>
          <cx:pt idx="362703">21</cx:pt>
          <cx:pt idx="362704">42</cx:pt>
          <cx:pt idx="362705">93</cx:pt>
          <cx:pt idx="362706">13</cx:pt>
          <cx:pt idx="362707">0</cx:pt>
          <cx:pt idx="362708">20</cx:pt>
          <cx:pt idx="362709">64</cx:pt>
          <cx:pt idx="362710">5</cx:pt>
          <cx:pt idx="362711">2</cx:pt>
          <cx:pt idx="362712">0</cx:pt>
          <cx:pt idx="362713">3</cx:pt>
          <cx:pt idx="362714">0</cx:pt>
          <cx:pt idx="362715">1</cx:pt>
          <cx:pt idx="362716">0</cx:pt>
          <cx:pt idx="362717">1</cx:pt>
          <cx:pt idx="362718">0</cx:pt>
          <cx:pt idx="362719">4</cx:pt>
          <cx:pt idx="362720">0</cx:pt>
          <cx:pt idx="362721">1</cx:pt>
          <cx:pt idx="362722">1</cx:pt>
          <cx:pt idx="362723">76</cx:pt>
          <cx:pt idx="362724">255</cx:pt>
          <cx:pt idx="362725">179</cx:pt>
          <cx:pt idx="362726">511</cx:pt>
          <cx:pt idx="362727">3</cx:pt>
          <cx:pt idx="362728">0</cx:pt>
          <cx:pt idx="362729">16</cx:pt>
          <cx:pt idx="362730">15</cx:pt>
          <cx:pt idx="362731">1</cx:pt>
          <cx:pt idx="362732">1</cx:pt>
          <cx:pt idx="362733">0</cx:pt>
          <cx:pt idx="362734">3</cx:pt>
          <cx:pt idx="362735">0</cx:pt>
          <cx:pt idx="362736">0</cx:pt>
          <cx:pt idx="362737">24</cx:pt>
          <cx:pt idx="362738">0</cx:pt>
          <cx:pt idx="362739">0</cx:pt>
          <cx:pt idx="362740">7</cx:pt>
          <cx:pt idx="362741">0</cx:pt>
          <cx:pt idx="362742">8</cx:pt>
          <cx:pt idx="362743">38</cx:pt>
          <cx:pt idx="362744">0</cx:pt>
          <cx:pt idx="362745">21</cx:pt>
          <cx:pt idx="362746">14</cx:pt>
          <cx:pt idx="362747">91</cx:pt>
          <cx:pt idx="362748">52</cx:pt>
          <cx:pt idx="362749">24</cx:pt>
          <cx:pt idx="362750">391</cx:pt>
          <cx:pt idx="362751">1</cx:pt>
          <cx:pt idx="362752">1</cx:pt>
          <cx:pt idx="362753">37</cx:pt>
          <cx:pt idx="362754">34</cx:pt>
          <cx:pt idx="362755">0</cx:pt>
          <cx:pt idx="362756">0</cx:pt>
          <cx:pt idx="362757">14</cx:pt>
          <cx:pt idx="362758">0</cx:pt>
          <cx:pt idx="362759">58</cx:pt>
          <cx:pt idx="362760">128</cx:pt>
          <cx:pt idx="362761">0</cx:pt>
          <cx:pt idx="362762">0</cx:pt>
          <cx:pt idx="362763">0</cx:pt>
          <cx:pt idx="362764">0</cx:pt>
          <cx:pt idx="362765">0</cx:pt>
          <cx:pt idx="362766">8</cx:pt>
          <cx:pt idx="362767">3</cx:pt>
          <cx:pt idx="362768">351</cx:pt>
          <cx:pt idx="362769">205</cx:pt>
          <cx:pt idx="362770">834</cx:pt>
          <cx:pt idx="362771">23</cx:pt>
          <cx:pt idx="362772">0</cx:pt>
          <cx:pt idx="362773">15</cx:pt>
          <cx:pt idx="362774">0</cx:pt>
          <cx:pt idx="362775">17</cx:pt>
          <cx:pt idx="362776">55</cx:pt>
          <cx:pt idx="362777">1</cx:pt>
          <cx:pt idx="362778">220</cx:pt>
          <cx:pt idx="362779">18</cx:pt>
          <cx:pt idx="362780">188</cx:pt>
          <cx:pt idx="362781">2</cx:pt>
          <cx:pt idx="362782">2</cx:pt>
          <cx:pt idx="362783">58</cx:pt>
          <cx:pt idx="362784">0</cx:pt>
          <cx:pt idx="362785">4</cx:pt>
          <cx:pt idx="362786">86</cx:pt>
          <cx:pt idx="362787">7</cx:pt>
          <cx:pt idx="362788">2</cx:pt>
          <cx:pt idx="362789">142</cx:pt>
          <cx:pt idx="362790">1</cx:pt>
          <cx:pt idx="362791">5</cx:pt>
          <cx:pt idx="362792">7</cx:pt>
          <cx:pt idx="362793">2</cx:pt>
          <cx:pt idx="362794">19</cx:pt>
          <cx:pt idx="362795">32</cx:pt>
          <cx:pt idx="362796">278</cx:pt>
          <cx:pt idx="362797">29</cx:pt>
          <cx:pt idx="362798">272</cx:pt>
          <cx:pt idx="362799">22</cx:pt>
          <cx:pt idx="362800">0</cx:pt>
          <cx:pt idx="362801">7</cx:pt>
          <cx:pt idx="362802">0</cx:pt>
          <cx:pt idx="362803">91</cx:pt>
          <cx:pt idx="362804">1</cx:pt>
          <cx:pt idx="362805">0</cx:pt>
          <cx:pt idx="362806">1</cx:pt>
          <cx:pt idx="362807">221</cx:pt>
          <cx:pt idx="362808">140</cx:pt>
          <cx:pt idx="362809">14</cx:pt>
          <cx:pt idx="362810">86</cx:pt>
          <cx:pt idx="362811">1</cx:pt>
          <cx:pt idx="362812">118</cx:pt>
          <cx:pt idx="362813">0</cx:pt>
          <cx:pt idx="362814">19</cx:pt>
          <cx:pt idx="362815">37</cx:pt>
          <cx:pt idx="362816">0</cx:pt>
          <cx:pt idx="362817">0</cx:pt>
          <cx:pt idx="362818">59</cx:pt>
          <cx:pt idx="362819">761</cx:pt>
          <cx:pt idx="362820">1</cx:pt>
          <cx:pt idx="362821">6</cx:pt>
          <cx:pt idx="362822">15</cx:pt>
          <cx:pt idx="362823">0</cx:pt>
          <cx:pt idx="362824">1</cx:pt>
          <cx:pt idx="362825">0</cx:pt>
          <cx:pt idx="362826">0</cx:pt>
          <cx:pt idx="362827">20</cx:pt>
          <cx:pt idx="362828">247</cx:pt>
          <cx:pt idx="362829">5</cx:pt>
          <cx:pt idx="362830">3</cx:pt>
          <cx:pt idx="362831">2</cx:pt>
          <cx:pt idx="362832">0</cx:pt>
          <cx:pt idx="362833">0</cx:pt>
          <cx:pt idx="362834">90</cx:pt>
          <cx:pt idx="362835">6</cx:pt>
          <cx:pt idx="362836">1</cx:pt>
          <cx:pt idx="362837">72</cx:pt>
          <cx:pt idx="362838">12</cx:pt>
          <cx:pt idx="362839">1</cx:pt>
          <cx:pt idx="362840">0</cx:pt>
          <cx:pt idx="362841">0</cx:pt>
          <cx:pt idx="362842">0</cx:pt>
          <cx:pt idx="362843">0</cx:pt>
          <cx:pt idx="362844">0</cx:pt>
          <cx:pt idx="362845">0</cx:pt>
          <cx:pt idx="362846">1</cx:pt>
          <cx:pt idx="362847">1</cx:pt>
          <cx:pt idx="362848">263</cx:pt>
          <cx:pt idx="362849">24</cx:pt>
          <cx:pt idx="362850">58</cx:pt>
          <cx:pt idx="362851">34</cx:pt>
          <cx:pt idx="362852">0</cx:pt>
          <cx:pt idx="362853">6</cx:pt>
          <cx:pt idx="362854">0</cx:pt>
          <cx:pt idx="362855">280</cx:pt>
          <cx:pt idx="362856">64</cx:pt>
          <cx:pt idx="362857">7</cx:pt>
          <cx:pt idx="362858">68</cx:pt>
          <cx:pt idx="362859">15</cx:pt>
          <cx:pt idx="362860">0</cx:pt>
          <cx:pt idx="362861">2</cx:pt>
          <cx:pt idx="362862">0</cx:pt>
          <cx:pt idx="362863">1</cx:pt>
          <cx:pt idx="362864">2</cx:pt>
          <cx:pt idx="362865">98</cx:pt>
          <cx:pt idx="362866">94</cx:pt>
          <cx:pt idx="362867">74</cx:pt>
          <cx:pt idx="362868">72</cx:pt>
          <cx:pt idx="362869">0</cx:pt>
          <cx:pt idx="362870">3</cx:pt>
          <cx:pt idx="362871">29</cx:pt>
          <cx:pt idx="362872">22</cx:pt>
          <cx:pt idx="362873">0</cx:pt>
          <cx:pt idx="362874">0</cx:pt>
          <cx:pt idx="362875">17</cx:pt>
          <cx:pt idx="362876">10</cx:pt>
          <cx:pt idx="362877">121</cx:pt>
          <cx:pt idx="362878">0</cx:pt>
          <cx:pt idx="362879">15</cx:pt>
          <cx:pt idx="362880">1</cx:pt>
          <cx:pt idx="362881">28</cx:pt>
          <cx:pt idx="362882">1</cx:pt>
          <cx:pt idx="362883">31</cx:pt>
          <cx:pt idx="362884">0</cx:pt>
          <cx:pt idx="362885">95</cx:pt>
          <cx:pt idx="362886">88</cx:pt>
          <cx:pt idx="362887">0</cx:pt>
          <cx:pt idx="362888">51</cx:pt>
          <cx:pt idx="362889">9</cx:pt>
          <cx:pt idx="362890">0</cx:pt>
          <cx:pt idx="362891">26</cx:pt>
          <cx:pt idx="362892">5</cx:pt>
          <cx:pt idx="362893">20</cx:pt>
          <cx:pt idx="362894">389</cx:pt>
          <cx:pt idx="362895">0</cx:pt>
          <cx:pt idx="362896">1</cx:pt>
          <cx:pt idx="362897">0</cx:pt>
          <cx:pt idx="362898">0</cx:pt>
          <cx:pt idx="362899">0</cx:pt>
          <cx:pt idx="362900">0</cx:pt>
          <cx:pt idx="362901">19</cx:pt>
          <cx:pt idx="362902">0</cx:pt>
          <cx:pt idx="362903">1</cx:pt>
          <cx:pt idx="362904">25</cx:pt>
          <cx:pt idx="362905">16</cx:pt>
          <cx:pt idx="362906">115</cx:pt>
          <cx:pt idx="362907">14</cx:pt>
          <cx:pt idx="362908">6</cx:pt>
          <cx:pt idx="362909">30</cx:pt>
          <cx:pt idx="362910">23</cx:pt>
          <cx:pt idx="362911">22</cx:pt>
          <cx:pt idx="362912">22</cx:pt>
          <cx:pt idx="362913">113</cx:pt>
          <cx:pt idx="362914">47</cx:pt>
          <cx:pt idx="362915">116</cx:pt>
          <cx:pt idx="362916">0</cx:pt>
          <cx:pt idx="362917">0</cx:pt>
          <cx:pt idx="362918">9</cx:pt>
          <cx:pt idx="362919">2</cx:pt>
          <cx:pt idx="362920">2</cx:pt>
          <cx:pt idx="362921">5</cx:pt>
          <cx:pt idx="362922">0</cx:pt>
          <cx:pt idx="362923">0</cx:pt>
          <cx:pt idx="362924">8</cx:pt>
          <cx:pt idx="362925">106</cx:pt>
          <cx:pt idx="362926">0</cx:pt>
          <cx:pt idx="362927">6</cx:pt>
          <cx:pt idx="362928">8</cx:pt>
          <cx:pt idx="362929">0</cx:pt>
          <cx:pt idx="362930">43</cx:pt>
          <cx:pt idx="362931">6</cx:pt>
          <cx:pt idx="362932">3</cx:pt>
          <cx:pt idx="362933">4</cx:pt>
          <cx:pt idx="362934">9</cx:pt>
          <cx:pt idx="362935">0</cx:pt>
          <cx:pt idx="362936">0</cx:pt>
          <cx:pt idx="362937">0</cx:pt>
          <cx:pt idx="362938">6</cx:pt>
          <cx:pt idx="362939">13</cx:pt>
          <cx:pt idx="362940">1</cx:pt>
          <cx:pt idx="362941">1</cx:pt>
          <cx:pt idx="362942">52</cx:pt>
          <cx:pt idx="362943">1</cx:pt>
          <cx:pt idx="362944">84</cx:pt>
          <cx:pt idx="362945">0</cx:pt>
          <cx:pt idx="362946">0</cx:pt>
          <cx:pt idx="362947">3</cx:pt>
          <cx:pt idx="362948">0</cx:pt>
          <cx:pt idx="362949">8</cx:pt>
          <cx:pt idx="362950">12</cx:pt>
          <cx:pt idx="362951">5</cx:pt>
          <cx:pt idx="362952">2</cx:pt>
          <cx:pt idx="362953">0</cx:pt>
          <cx:pt idx="362954">33</cx:pt>
          <cx:pt idx="362955">0</cx:pt>
          <cx:pt idx="362956">1</cx:pt>
          <cx:pt idx="362957">70</cx:pt>
          <cx:pt idx="362958">13</cx:pt>
          <cx:pt idx="362959">16</cx:pt>
          <cx:pt idx="362960">20</cx:pt>
          <cx:pt idx="362961">0</cx:pt>
          <cx:pt idx="362962">4</cx:pt>
          <cx:pt idx="362963">35</cx:pt>
          <cx:pt idx="362964">1</cx:pt>
          <cx:pt idx="362965">0</cx:pt>
          <cx:pt idx="362966">0</cx:pt>
          <cx:pt idx="362967">1</cx:pt>
          <cx:pt idx="362968">296</cx:pt>
          <cx:pt idx="362969">7</cx:pt>
          <cx:pt idx="362970">201</cx:pt>
          <cx:pt idx="362971">42</cx:pt>
          <cx:pt idx="362972">7</cx:pt>
          <cx:pt idx="362973">20</cx:pt>
          <cx:pt idx="362974">19</cx:pt>
          <cx:pt idx="362975">5</cx:pt>
          <cx:pt idx="362976">3</cx:pt>
          <cx:pt idx="362977">22</cx:pt>
          <cx:pt idx="362978">51</cx:pt>
          <cx:pt idx="362979">0</cx:pt>
          <cx:pt idx="362980">53</cx:pt>
          <cx:pt idx="362981">0</cx:pt>
          <cx:pt idx="362982">44</cx:pt>
          <cx:pt idx="362983">285</cx:pt>
          <cx:pt idx="362984">600</cx:pt>
          <cx:pt idx="362985">7</cx:pt>
          <cx:pt idx="362986">0</cx:pt>
          <cx:pt idx="362987">0</cx:pt>
          <cx:pt idx="362988">1</cx:pt>
          <cx:pt idx="362989">3</cx:pt>
          <cx:pt idx="362990">43</cx:pt>
          <cx:pt idx="362991">0</cx:pt>
          <cx:pt idx="362992">27</cx:pt>
          <cx:pt idx="362993">0</cx:pt>
          <cx:pt idx="362994">0</cx:pt>
          <cx:pt idx="362995">2</cx:pt>
          <cx:pt idx="362996">114</cx:pt>
          <cx:pt idx="362997">24</cx:pt>
          <cx:pt idx="362998">13</cx:pt>
          <cx:pt idx="362999">0</cx:pt>
          <cx:pt idx="363000">2</cx:pt>
          <cx:pt idx="363001">27</cx:pt>
          <cx:pt idx="363002">0</cx:pt>
          <cx:pt idx="363003">0</cx:pt>
          <cx:pt idx="363004">19</cx:pt>
          <cx:pt idx="363005">35</cx:pt>
          <cx:pt idx="363006">1</cx:pt>
          <cx:pt idx="363007">9</cx:pt>
          <cx:pt idx="363008">88</cx:pt>
          <cx:pt idx="363009">32</cx:pt>
          <cx:pt idx="363010">0</cx:pt>
          <cx:pt idx="363011">78</cx:pt>
          <cx:pt idx="363012">0</cx:pt>
          <cx:pt idx="363013">3</cx:pt>
          <cx:pt idx="363014">198</cx:pt>
          <cx:pt idx="363015">25</cx:pt>
          <cx:pt idx="363016">0</cx:pt>
          <cx:pt idx="363017">0</cx:pt>
          <cx:pt idx="363018">5</cx:pt>
          <cx:pt idx="363019">7</cx:pt>
          <cx:pt idx="363020">1</cx:pt>
          <cx:pt idx="363021">10</cx:pt>
          <cx:pt idx="363022">42</cx:pt>
          <cx:pt idx="363023">33</cx:pt>
          <cx:pt idx="363024">12</cx:pt>
          <cx:pt idx="363025">8</cx:pt>
          <cx:pt idx="363026">4</cx:pt>
          <cx:pt idx="363027">0</cx:pt>
          <cx:pt idx="363028">29</cx:pt>
          <cx:pt idx="363029">1</cx:pt>
          <cx:pt idx="363030">475</cx:pt>
          <cx:pt idx="363031">20</cx:pt>
          <cx:pt idx="363032">0</cx:pt>
          <cx:pt idx="363033">2</cx:pt>
          <cx:pt idx="363034">0</cx:pt>
          <cx:pt idx="363035">20</cx:pt>
          <cx:pt idx="363036">78</cx:pt>
          <cx:pt idx="363037">4</cx:pt>
          <cx:pt idx="363038">0</cx:pt>
          <cx:pt idx="363039">0</cx:pt>
          <cx:pt idx="363040">130</cx:pt>
          <cx:pt idx="363041">23</cx:pt>
          <cx:pt idx="363042">1</cx:pt>
          <cx:pt idx="363043">47</cx:pt>
          <cx:pt idx="363044">36</cx:pt>
          <cx:pt idx="363045">0</cx:pt>
          <cx:pt idx="363046">0</cx:pt>
          <cx:pt idx="363047">29</cx:pt>
          <cx:pt idx="363048">0</cx:pt>
          <cx:pt idx="363049">0</cx:pt>
          <cx:pt idx="363050">2</cx:pt>
          <cx:pt idx="363051">0</cx:pt>
          <cx:pt idx="363052">66</cx:pt>
          <cx:pt idx="363053">65</cx:pt>
          <cx:pt idx="363054">8</cx:pt>
          <cx:pt idx="363055">9</cx:pt>
          <cx:pt idx="363056">66</cx:pt>
          <cx:pt idx="363057">0</cx:pt>
          <cx:pt idx="363058">24</cx:pt>
          <cx:pt idx="363059">194</cx:pt>
          <cx:pt idx="363060">253</cx:pt>
          <cx:pt idx="363061">12</cx:pt>
          <cx:pt idx="363062">0</cx:pt>
          <cx:pt idx="363063">0</cx:pt>
          <cx:pt idx="363064">0</cx:pt>
          <cx:pt idx="363065">5</cx:pt>
          <cx:pt idx="363066">11</cx:pt>
          <cx:pt idx="363067">1</cx:pt>
          <cx:pt idx="363068">192</cx:pt>
          <cx:pt idx="363069">1</cx:pt>
          <cx:pt idx="363070">56</cx:pt>
          <cx:pt idx="363071">73</cx:pt>
          <cx:pt idx="363072">31</cx:pt>
          <cx:pt idx="363073">0</cx:pt>
          <cx:pt idx="363074">0</cx:pt>
          <cx:pt idx="363075">7</cx:pt>
          <cx:pt idx="363076">2</cx:pt>
          <cx:pt idx="363077">0</cx:pt>
          <cx:pt idx="363078">63</cx:pt>
          <cx:pt idx="363079">13</cx:pt>
          <cx:pt idx="363080">97</cx:pt>
          <cx:pt idx="363081">1</cx:pt>
          <cx:pt idx="363082">0</cx:pt>
          <cx:pt idx="363083">0</cx:pt>
          <cx:pt idx="363084">0</cx:pt>
          <cx:pt idx="363085">18</cx:pt>
          <cx:pt idx="363086">356</cx:pt>
          <cx:pt idx="363087">20</cx:pt>
          <cx:pt idx="363088">390</cx:pt>
          <cx:pt idx="363089">124</cx:pt>
          <cx:pt idx="363090">0</cx:pt>
          <cx:pt idx="363091">9</cx:pt>
          <cx:pt idx="363092">2</cx:pt>
          <cx:pt idx="363093">29</cx:pt>
          <cx:pt idx="363094">2</cx:pt>
          <cx:pt idx="363095">2</cx:pt>
          <cx:pt idx="363096">8</cx:pt>
          <cx:pt idx="363097">103</cx:pt>
          <cx:pt idx="363098">63</cx:pt>
          <cx:pt idx="363099">0</cx:pt>
          <cx:pt idx="363100">59</cx:pt>
          <cx:pt idx="363101">120</cx:pt>
          <cx:pt idx="363102">35</cx:pt>
          <cx:pt idx="363103">1</cx:pt>
          <cx:pt idx="363104">63</cx:pt>
          <cx:pt idx="363105">13</cx:pt>
          <cx:pt idx="363106">14</cx:pt>
          <cx:pt idx="363107">0</cx:pt>
          <cx:pt idx="363108">22</cx:pt>
          <cx:pt idx="363109">21</cx:pt>
          <cx:pt idx="363110">105</cx:pt>
          <cx:pt idx="363111">0</cx:pt>
          <cx:pt idx="363112">0</cx:pt>
          <cx:pt idx="363113">0</cx:pt>
          <cx:pt idx="363114">24</cx:pt>
          <cx:pt idx="363115">12</cx:pt>
          <cx:pt idx="363116">2</cx:pt>
          <cx:pt idx="363117">4</cx:pt>
          <cx:pt idx="363118">0</cx:pt>
          <cx:pt idx="363119">5</cx:pt>
          <cx:pt idx="363120">0</cx:pt>
          <cx:pt idx="363121">11</cx:pt>
          <cx:pt idx="363122">6</cx:pt>
          <cx:pt idx="363123">0</cx:pt>
          <cx:pt idx="363124">5</cx:pt>
          <cx:pt idx="363125">0</cx:pt>
          <cx:pt idx="363126">0</cx:pt>
          <cx:pt idx="363127">10</cx:pt>
          <cx:pt idx="363128">0</cx:pt>
          <cx:pt idx="363129">0</cx:pt>
          <cx:pt idx="363130">6</cx:pt>
          <cx:pt idx="363131">0</cx:pt>
          <cx:pt idx="363132">36</cx:pt>
          <cx:pt idx="363133">18</cx:pt>
          <cx:pt idx="363134">17</cx:pt>
          <cx:pt idx="363135">1</cx:pt>
          <cx:pt idx="363136">0</cx:pt>
          <cx:pt idx="363137">7</cx:pt>
          <cx:pt idx="363138">0</cx:pt>
          <cx:pt idx="363139">0</cx:pt>
          <cx:pt idx="363140">0</cx:pt>
          <cx:pt idx="363141">0</cx:pt>
          <cx:pt idx="363142">15</cx:pt>
          <cx:pt idx="363143">8</cx:pt>
          <cx:pt idx="363144">6</cx:pt>
          <cx:pt idx="363145">42</cx:pt>
          <cx:pt idx="363146">0</cx:pt>
          <cx:pt idx="363147">22</cx:pt>
          <cx:pt idx="363148">0</cx:pt>
          <cx:pt idx="363149">10</cx:pt>
          <cx:pt idx="363150">3</cx:pt>
          <cx:pt idx="363151">79</cx:pt>
          <cx:pt idx="363152">18</cx:pt>
          <cx:pt idx="363153">97</cx:pt>
          <cx:pt idx="363154">24</cx:pt>
          <cx:pt idx="363155">387</cx:pt>
          <cx:pt idx="363156">356</cx:pt>
          <cx:pt idx="363157">56</cx:pt>
          <cx:pt idx="363158">108</cx:pt>
          <cx:pt idx="363159">108</cx:pt>
          <cx:pt idx="363160">0</cx:pt>
          <cx:pt idx="363161">18</cx:pt>
          <cx:pt idx="363162">0</cx:pt>
          <cx:pt idx="363163">2</cx:pt>
          <cx:pt idx="363164">10</cx:pt>
          <cx:pt idx="363165">1</cx:pt>
          <cx:pt idx="363166">2</cx:pt>
          <cx:pt idx="363167">0</cx:pt>
          <cx:pt idx="363168">0</cx:pt>
          <cx:pt idx="363169">0</cx:pt>
          <cx:pt idx="363170">7</cx:pt>
          <cx:pt idx="363171">0</cx:pt>
          <cx:pt idx="363172">0</cx:pt>
          <cx:pt idx="363173">9</cx:pt>
          <cx:pt idx="363174">0</cx:pt>
          <cx:pt idx="363175">46</cx:pt>
          <cx:pt idx="363176">4</cx:pt>
          <cx:pt idx="363177">2</cx:pt>
          <cx:pt idx="363178">1</cx:pt>
          <cx:pt idx="363179">74</cx:pt>
          <cx:pt idx="363180">139</cx:pt>
          <cx:pt idx="363181">7</cx:pt>
          <cx:pt idx="363182">0</cx:pt>
          <cx:pt idx="363183">24</cx:pt>
          <cx:pt idx="363184">0</cx:pt>
          <cx:pt idx="363185">0</cx:pt>
          <cx:pt idx="363186">8</cx:pt>
          <cx:pt idx="363187">0</cx:pt>
          <cx:pt idx="363188">0</cx:pt>
          <cx:pt idx="363189">12</cx:pt>
          <cx:pt idx="363190">0</cx:pt>
          <cx:pt idx="363191">58</cx:pt>
          <cx:pt idx="363192">43</cx:pt>
          <cx:pt idx="363193">0</cx:pt>
          <cx:pt idx="363194">105</cx:pt>
          <cx:pt idx="363195">2</cx:pt>
          <cx:pt idx="363196">5</cx:pt>
          <cx:pt idx="363197">3</cx:pt>
          <cx:pt idx="363198">0</cx:pt>
          <cx:pt idx="363199">2</cx:pt>
          <cx:pt idx="363200">15</cx:pt>
          <cx:pt idx="363201">49</cx:pt>
          <cx:pt idx="363202">1</cx:pt>
          <cx:pt idx="363203">0</cx:pt>
          <cx:pt idx="363204">32</cx:pt>
          <cx:pt idx="363205">3</cx:pt>
          <cx:pt idx="363206">0</cx:pt>
          <cx:pt idx="363207">25</cx:pt>
          <cx:pt idx="363208">0</cx:pt>
          <cx:pt idx="363209">0</cx:pt>
          <cx:pt idx="363210">0</cx:pt>
          <cx:pt idx="363211">15</cx:pt>
          <cx:pt idx="363212">97</cx:pt>
          <cx:pt idx="363213">1</cx:pt>
          <cx:pt idx="363214">4</cx:pt>
          <cx:pt idx="363215">24</cx:pt>
          <cx:pt idx="363216">8</cx:pt>
          <cx:pt idx="363217">81</cx:pt>
          <cx:pt idx="363218">0</cx:pt>
          <cx:pt idx="363219">1</cx:pt>
          <cx:pt idx="363220">1</cx:pt>
          <cx:pt idx="363221">1</cx:pt>
          <cx:pt idx="363222">28</cx:pt>
          <cx:pt idx="363223">37</cx:pt>
          <cx:pt idx="363224">1</cx:pt>
          <cx:pt idx="363225">84</cx:pt>
          <cx:pt idx="363226">9</cx:pt>
          <cx:pt idx="363227">0</cx:pt>
          <cx:pt idx="363228">13</cx:pt>
          <cx:pt idx="363229">5</cx:pt>
          <cx:pt idx="363230">38</cx:pt>
          <cx:pt idx="363231">190</cx:pt>
          <cx:pt idx="363232">0</cx:pt>
          <cx:pt idx="363233">7</cx:pt>
          <cx:pt idx="363234">17</cx:pt>
          <cx:pt idx="363235">35</cx:pt>
          <cx:pt idx="363236">0</cx:pt>
          <cx:pt idx="363237">0</cx:pt>
          <cx:pt idx="363238">78</cx:pt>
          <cx:pt idx="363239">27</cx:pt>
          <cx:pt idx="363240">46</cx:pt>
          <cx:pt idx="363241">15</cx:pt>
          <cx:pt idx="363242">187</cx:pt>
          <cx:pt idx="363243">14</cx:pt>
          <cx:pt idx="363244">34</cx:pt>
          <cx:pt idx="363245">50</cx:pt>
          <cx:pt idx="363246">0</cx:pt>
          <cx:pt idx="363247">25</cx:pt>
          <cx:pt idx="363248">0</cx:pt>
          <cx:pt idx="363249">1</cx:pt>
          <cx:pt idx="363250">0</cx:pt>
          <cx:pt idx="363251">2</cx:pt>
          <cx:pt idx="363252">0</cx:pt>
          <cx:pt idx="363253">0</cx:pt>
          <cx:pt idx="363254">9</cx:pt>
          <cx:pt idx="363255">1</cx:pt>
          <cx:pt idx="363256">84</cx:pt>
          <cx:pt idx="363257">0</cx:pt>
          <cx:pt idx="363258">7</cx:pt>
          <cx:pt idx="363259">15</cx:pt>
          <cx:pt idx="363260">0</cx:pt>
          <cx:pt idx="363261">1</cx:pt>
          <cx:pt idx="363262">211</cx:pt>
          <cx:pt idx="363263">1</cx:pt>
          <cx:pt idx="363264">0</cx:pt>
          <cx:pt idx="363265">208</cx:pt>
          <cx:pt idx="363266">0</cx:pt>
          <cx:pt idx="363267">0</cx:pt>
          <cx:pt idx="363268">1</cx:pt>
          <cx:pt idx="363269">0</cx:pt>
          <cx:pt idx="363270">80</cx:pt>
          <cx:pt idx="363271">5</cx:pt>
          <cx:pt idx="363272">0</cx:pt>
          <cx:pt idx="363273">5</cx:pt>
          <cx:pt idx="363274">23</cx:pt>
          <cx:pt idx="363275">7</cx:pt>
          <cx:pt idx="363276">23</cx:pt>
          <cx:pt idx="363277">91</cx:pt>
          <cx:pt idx="363278">0</cx:pt>
          <cx:pt idx="363279">10</cx:pt>
          <cx:pt idx="363280">762</cx:pt>
          <cx:pt idx="363281">32</cx:pt>
          <cx:pt idx="363282">23</cx:pt>
          <cx:pt idx="363283">63</cx:pt>
          <cx:pt idx="363284">0</cx:pt>
          <cx:pt idx="363285">0</cx:pt>
          <cx:pt idx="363286">24</cx:pt>
          <cx:pt idx="363287">0</cx:pt>
          <cx:pt idx="363288">3</cx:pt>
          <cx:pt idx="363289">17</cx:pt>
          <cx:pt idx="363290">0</cx:pt>
          <cx:pt idx="363291">1</cx:pt>
          <cx:pt idx="363292">43</cx:pt>
          <cx:pt idx="363293">73</cx:pt>
          <cx:pt idx="363294">2</cx:pt>
          <cx:pt idx="363295">0</cx:pt>
          <cx:pt idx="363296">9</cx:pt>
          <cx:pt idx="363297">1</cx:pt>
          <cx:pt idx="363298">1</cx:pt>
          <cx:pt idx="363299">0</cx:pt>
          <cx:pt idx="363300">7</cx:pt>
          <cx:pt idx="363301">8</cx:pt>
          <cx:pt idx="363302">132</cx:pt>
          <cx:pt idx="363303">3</cx:pt>
          <cx:pt idx="363304">36</cx:pt>
          <cx:pt idx="363305">7</cx:pt>
          <cx:pt idx="363306">2</cx:pt>
          <cx:pt idx="363307">283</cx:pt>
          <cx:pt idx="363308">6</cx:pt>
          <cx:pt idx="363309">204</cx:pt>
          <cx:pt idx="363310">47</cx:pt>
          <cx:pt idx="363311">7</cx:pt>
          <cx:pt idx="363312">0</cx:pt>
          <cx:pt idx="363313">24</cx:pt>
          <cx:pt idx="363314">4</cx:pt>
          <cx:pt idx="363315">31</cx:pt>
          <cx:pt idx="363316">70</cx:pt>
          <cx:pt idx="363317">1</cx:pt>
          <cx:pt idx="363318">22</cx:pt>
          <cx:pt idx="363319">8</cx:pt>
          <cx:pt idx="363320">36</cx:pt>
          <cx:pt idx="363321">4</cx:pt>
          <cx:pt idx="363322">0</cx:pt>
          <cx:pt idx="363323">3</cx:pt>
          <cx:pt idx="363324">12</cx:pt>
          <cx:pt idx="363325">6</cx:pt>
          <cx:pt idx="363326">0</cx:pt>
          <cx:pt idx="363327">1</cx:pt>
          <cx:pt idx="363328">3</cx:pt>
          <cx:pt idx="363329">0</cx:pt>
          <cx:pt idx="363330">0</cx:pt>
          <cx:pt idx="363331">14</cx:pt>
          <cx:pt idx="363332">5</cx:pt>
          <cx:pt idx="363333">0</cx:pt>
          <cx:pt idx="363334">0</cx:pt>
          <cx:pt idx="363335">3</cx:pt>
          <cx:pt idx="363336">8</cx:pt>
          <cx:pt idx="363337">0</cx:pt>
          <cx:pt idx="363338">6</cx:pt>
          <cx:pt idx="363339">24</cx:pt>
          <cx:pt idx="363340">24</cx:pt>
          <cx:pt idx="363341">10</cx:pt>
          <cx:pt idx="363342">4</cx:pt>
          <cx:pt idx="363343">24</cx:pt>
          <cx:pt idx="363344">7</cx:pt>
          <cx:pt idx="363345">20</cx:pt>
          <cx:pt idx="363346">4</cx:pt>
          <cx:pt idx="363347">320</cx:pt>
          <cx:pt idx="363348">0</cx:pt>
          <cx:pt idx="363349">5</cx:pt>
          <cx:pt idx="363350">15</cx:pt>
          <cx:pt idx="363351">6</cx:pt>
          <cx:pt idx="363352">51</cx:pt>
          <cx:pt idx="363353">138</cx:pt>
          <cx:pt idx="363354">188</cx:pt>
          <cx:pt idx="363355">13</cx:pt>
          <cx:pt idx="363356">14</cx:pt>
          <cx:pt idx="363357">147</cx:pt>
          <cx:pt idx="363358">0</cx:pt>
          <cx:pt idx="363359">48</cx:pt>
          <cx:pt idx="363360">62</cx:pt>
          <cx:pt idx="363361">1</cx:pt>
          <cx:pt idx="363362">53</cx:pt>
          <cx:pt idx="363363">0</cx:pt>
          <cx:pt idx="363364">2</cx:pt>
          <cx:pt idx="363365">81</cx:pt>
          <cx:pt idx="363366">42</cx:pt>
          <cx:pt idx="363367">4</cx:pt>
          <cx:pt idx="363368">5</cx:pt>
          <cx:pt idx="363369">0</cx:pt>
          <cx:pt idx="363370">895</cx:pt>
          <cx:pt idx="363371">16</cx:pt>
          <cx:pt idx="363372">3</cx:pt>
          <cx:pt idx="363373">0</cx:pt>
          <cx:pt idx="363374">83</cx:pt>
          <cx:pt idx="363375">0</cx:pt>
          <cx:pt idx="363376">294</cx:pt>
          <cx:pt idx="363377">13</cx:pt>
          <cx:pt idx="363378">22</cx:pt>
          <cx:pt idx="363379">1</cx:pt>
          <cx:pt idx="363380">43</cx:pt>
          <cx:pt idx="363381">79</cx:pt>
          <cx:pt idx="363382">7</cx:pt>
          <cx:pt idx="363383">108</cx:pt>
          <cx:pt idx="363384">0</cx:pt>
          <cx:pt idx="363385">1</cx:pt>
          <cx:pt idx="363386">0</cx:pt>
          <cx:pt idx="363387">70</cx:pt>
          <cx:pt idx="363388">0</cx:pt>
          <cx:pt idx="363389">10</cx:pt>
          <cx:pt idx="363390">0</cx:pt>
          <cx:pt idx="363391">6</cx:pt>
          <cx:pt idx="363392">66</cx:pt>
          <cx:pt idx="363393">33</cx:pt>
          <cx:pt idx="363394">2</cx:pt>
          <cx:pt idx="363395">22</cx:pt>
          <cx:pt idx="363396">36</cx:pt>
          <cx:pt idx="363397">339</cx:pt>
          <cx:pt idx="363398">35</cx:pt>
          <cx:pt idx="363399">133</cx:pt>
          <cx:pt idx="363400">3</cx:pt>
          <cx:pt idx="363401">32</cx:pt>
          <cx:pt idx="363402">21</cx:pt>
          <cx:pt idx="363403">1</cx:pt>
          <cx:pt idx="363404">1</cx:pt>
          <cx:pt idx="363405">125</cx:pt>
          <cx:pt idx="363406">430</cx:pt>
          <cx:pt idx="363407">16</cx:pt>
          <cx:pt idx="363408">73</cx:pt>
          <cx:pt idx="363409">20</cx:pt>
          <cx:pt idx="363410">1</cx:pt>
          <cx:pt idx="363411">287</cx:pt>
          <cx:pt idx="363412">417</cx:pt>
          <cx:pt idx="363413">2</cx:pt>
          <cx:pt idx="363414">4</cx:pt>
          <cx:pt idx="363415">0</cx:pt>
          <cx:pt idx="363416">0</cx:pt>
          <cx:pt idx="363417">0</cx:pt>
          <cx:pt idx="363418">29</cx:pt>
          <cx:pt idx="363419">1</cx:pt>
          <cx:pt idx="363420">18</cx:pt>
          <cx:pt idx="363421">21</cx:pt>
          <cx:pt idx="363422">20</cx:pt>
          <cx:pt idx="363423">22</cx:pt>
          <cx:pt idx="363424">56</cx:pt>
          <cx:pt idx="363425">329</cx:pt>
          <cx:pt idx="363426">17</cx:pt>
          <cx:pt idx="363427">32</cx:pt>
          <cx:pt idx="363428">6</cx:pt>
          <cx:pt idx="363429">2</cx:pt>
          <cx:pt idx="363430">10</cx:pt>
          <cx:pt idx="363431">45</cx:pt>
          <cx:pt idx="363432">132</cx:pt>
          <cx:pt idx="363433">0</cx:pt>
          <cx:pt idx="363434">0</cx:pt>
          <cx:pt idx="363435">15</cx:pt>
          <cx:pt idx="363436">125</cx:pt>
          <cx:pt idx="363437">0</cx:pt>
          <cx:pt idx="363438">0</cx:pt>
          <cx:pt idx="363439">25</cx:pt>
          <cx:pt idx="363440">2</cx:pt>
          <cx:pt idx="363441">0</cx:pt>
          <cx:pt idx="363442">0</cx:pt>
          <cx:pt idx="363443">7</cx:pt>
          <cx:pt idx="363444">1</cx:pt>
          <cx:pt idx="363445">1</cx:pt>
          <cx:pt idx="363446">1</cx:pt>
          <cx:pt idx="363447">0</cx:pt>
          <cx:pt idx="363448">0</cx:pt>
          <cx:pt idx="363449">7</cx:pt>
          <cx:pt idx="363450">0</cx:pt>
          <cx:pt idx="363451">0</cx:pt>
          <cx:pt idx="363452">0</cx:pt>
          <cx:pt idx="363453">0</cx:pt>
          <cx:pt idx="363454">0</cx:pt>
          <cx:pt idx="363455">1</cx:pt>
          <cx:pt idx="363456">1</cx:pt>
          <cx:pt idx="363457">47</cx:pt>
          <cx:pt idx="363458">0</cx:pt>
          <cx:pt idx="363459">10</cx:pt>
          <cx:pt idx="363460">0</cx:pt>
          <cx:pt idx="363461">34</cx:pt>
          <cx:pt idx="363462">8</cx:pt>
          <cx:pt idx="363463">9</cx:pt>
          <cx:pt idx="363464">2</cx:pt>
          <cx:pt idx="363465">37</cx:pt>
          <cx:pt idx="363466">0</cx:pt>
          <cx:pt idx="363467">0</cx:pt>
          <cx:pt idx="363468">0</cx:pt>
          <cx:pt idx="363469">1</cx:pt>
          <cx:pt idx="363470">7</cx:pt>
          <cx:pt idx="363471">121</cx:pt>
          <cx:pt idx="363472">2</cx:pt>
          <cx:pt idx="363473">1</cx:pt>
          <cx:pt idx="363474">13</cx:pt>
          <cx:pt idx="363475">0</cx:pt>
          <cx:pt idx="363476">343</cx:pt>
          <cx:pt idx="363477">0</cx:pt>
          <cx:pt idx="363478">0</cx:pt>
          <cx:pt idx="363479">14</cx:pt>
          <cx:pt idx="363480">43</cx:pt>
          <cx:pt idx="363481">32</cx:pt>
          <cx:pt idx="363482">27</cx:pt>
          <cx:pt idx="363483">163</cx:pt>
          <cx:pt idx="363484">0</cx:pt>
          <cx:pt idx="363485">607</cx:pt>
          <cx:pt idx="363486">0</cx:pt>
          <cx:pt idx="363487">0</cx:pt>
          <cx:pt idx="363488">1</cx:pt>
          <cx:pt idx="363489">50</cx:pt>
          <cx:pt idx="363490">1</cx:pt>
          <cx:pt idx="363491">32</cx:pt>
          <cx:pt idx="363492">0</cx:pt>
          <cx:pt idx="363493">18</cx:pt>
          <cx:pt idx="363494">168</cx:pt>
          <cx:pt idx="363495">31</cx:pt>
          <cx:pt idx="363496">2</cx:pt>
          <cx:pt idx="363497">70</cx:pt>
          <cx:pt idx="363498">21</cx:pt>
          <cx:pt idx="363499">16</cx:pt>
          <cx:pt idx="363500">1</cx:pt>
          <cx:pt idx="363501">2</cx:pt>
          <cx:pt idx="363502">7</cx:pt>
          <cx:pt idx="363503">2</cx:pt>
          <cx:pt idx="363504">367</cx:pt>
          <cx:pt idx="363505">3</cx:pt>
          <cx:pt idx="363506">36</cx:pt>
          <cx:pt idx="363507">51</cx:pt>
          <cx:pt idx="363508">76</cx:pt>
          <cx:pt idx="363509">0</cx:pt>
          <cx:pt idx="363510">24</cx:pt>
          <cx:pt idx="363511">8</cx:pt>
          <cx:pt idx="363512">1</cx:pt>
          <cx:pt idx="363513">125</cx:pt>
          <cx:pt idx="363514">34</cx:pt>
          <cx:pt idx="363515">0</cx:pt>
          <cx:pt idx="363516">0</cx:pt>
          <cx:pt idx="363517">0</cx:pt>
          <cx:pt idx="363518">0</cx:pt>
          <cx:pt idx="363519">0</cx:pt>
          <cx:pt idx="363520">0</cx:pt>
          <cx:pt idx="363521">0</cx:pt>
          <cx:pt idx="363522">6</cx:pt>
          <cx:pt idx="363523">0</cx:pt>
          <cx:pt idx="363524">0</cx:pt>
          <cx:pt idx="363525">2</cx:pt>
          <cx:pt idx="363526">162</cx:pt>
          <cx:pt idx="363527">0</cx:pt>
          <cx:pt idx="363528">37</cx:pt>
          <cx:pt idx="363529">0</cx:pt>
          <cx:pt idx="363530">53</cx:pt>
          <cx:pt idx="363531">22</cx:pt>
          <cx:pt idx="363532">20</cx:pt>
          <cx:pt idx="363533">41</cx:pt>
          <cx:pt idx="363534">18</cx:pt>
          <cx:pt idx="363535">0</cx:pt>
          <cx:pt idx="363536">0</cx:pt>
          <cx:pt idx="363537">7</cx:pt>
          <cx:pt idx="363538">8</cx:pt>
          <cx:pt idx="363539">133</cx:pt>
          <cx:pt idx="363540">117</cx:pt>
          <cx:pt idx="363541">10</cx:pt>
          <cx:pt idx="363542">0</cx:pt>
          <cx:pt idx="363543">0</cx:pt>
          <cx:pt idx="363544">1</cx:pt>
          <cx:pt idx="363545">4</cx:pt>
          <cx:pt idx="363546">1</cx:pt>
          <cx:pt idx="363547">73</cx:pt>
          <cx:pt idx="363548">0</cx:pt>
          <cx:pt idx="363549">55</cx:pt>
          <cx:pt idx="363550">0</cx:pt>
          <cx:pt idx="363551">0</cx:pt>
          <cx:pt idx="363552">36</cx:pt>
          <cx:pt idx="363553">18</cx:pt>
          <cx:pt idx="363554">141</cx:pt>
          <cx:pt idx="363555">37</cx:pt>
          <cx:pt idx="363556">0</cx:pt>
          <cx:pt idx="363557">4</cx:pt>
          <cx:pt idx="363558">0</cx:pt>
          <cx:pt idx="363559">0</cx:pt>
          <cx:pt idx="363560">501</cx:pt>
          <cx:pt idx="363561">21</cx:pt>
          <cx:pt idx="363562">0</cx:pt>
          <cx:pt idx="363563">0</cx:pt>
          <cx:pt idx="363564">0</cx:pt>
          <cx:pt idx="363565">3</cx:pt>
          <cx:pt idx="363566">4</cx:pt>
          <cx:pt idx="363567">13</cx:pt>
          <cx:pt idx="363568">15</cx:pt>
          <cx:pt idx="363569">30</cx:pt>
          <cx:pt idx="363570">21</cx:pt>
          <cx:pt idx="363571">97</cx:pt>
          <cx:pt idx="363572">134</cx:pt>
          <cx:pt idx="363573">6</cx:pt>
          <cx:pt idx="363574">12</cx:pt>
          <cx:pt idx="363575">10</cx:pt>
          <cx:pt idx="363576">21</cx:pt>
          <cx:pt idx="363577">1</cx:pt>
          <cx:pt idx="363578">91</cx:pt>
          <cx:pt idx="363579">4</cx:pt>
          <cx:pt idx="363580">0</cx:pt>
          <cx:pt idx="363581">0</cx:pt>
          <cx:pt idx="363582">223</cx:pt>
          <cx:pt idx="363583">0</cx:pt>
          <cx:pt idx="363584">3</cx:pt>
          <cx:pt idx="363585">2</cx:pt>
          <cx:pt idx="363586">0</cx:pt>
          <cx:pt idx="363587">40</cx:pt>
          <cx:pt idx="363588">192</cx:pt>
          <cx:pt idx="363589">0</cx:pt>
          <cx:pt idx="363590">1</cx:pt>
          <cx:pt idx="363591">0</cx:pt>
          <cx:pt idx="363592">0</cx:pt>
          <cx:pt idx="363593">1</cx:pt>
          <cx:pt idx="363594">0</cx:pt>
          <cx:pt idx="363595">9</cx:pt>
          <cx:pt idx="363596">55</cx:pt>
          <cx:pt idx="363597">0</cx:pt>
          <cx:pt idx="363598">7</cx:pt>
          <cx:pt idx="363599">316</cx:pt>
          <cx:pt idx="363600">66</cx:pt>
          <cx:pt idx="363601">3</cx:pt>
          <cx:pt idx="363602">2</cx:pt>
          <cx:pt idx="363603">203</cx:pt>
          <cx:pt idx="363604">0</cx:pt>
          <cx:pt idx="363605">277</cx:pt>
          <cx:pt idx="363606">8</cx:pt>
          <cx:pt idx="363607">22</cx:pt>
          <cx:pt idx="363608">0</cx:pt>
          <cx:pt idx="363609">66</cx:pt>
          <cx:pt idx="363610">28</cx:pt>
          <cx:pt idx="363611">4</cx:pt>
          <cx:pt idx="363612">7</cx:pt>
          <cx:pt idx="363613">1</cx:pt>
          <cx:pt idx="363614">0</cx:pt>
          <cx:pt idx="363615">0</cx:pt>
          <cx:pt idx="363616">0</cx:pt>
          <cx:pt idx="363617">0</cx:pt>
          <cx:pt idx="363618">19</cx:pt>
          <cx:pt idx="363619">16</cx:pt>
          <cx:pt idx="363620">44</cx:pt>
          <cx:pt idx="363621">1</cx:pt>
          <cx:pt idx="363622">4</cx:pt>
          <cx:pt idx="363623">0</cx:pt>
          <cx:pt idx="363624">188</cx:pt>
          <cx:pt idx="363625">31</cx:pt>
          <cx:pt idx="363626">35</cx:pt>
          <cx:pt idx="363627">299</cx:pt>
          <cx:pt idx="363628">10</cx:pt>
          <cx:pt idx="363629">46</cx:pt>
          <cx:pt idx="363630">30</cx:pt>
          <cx:pt idx="363631">0</cx:pt>
          <cx:pt idx="363632">4</cx:pt>
          <cx:pt idx="363633">91</cx:pt>
          <cx:pt idx="363634">301</cx:pt>
          <cx:pt idx="363635">1</cx:pt>
          <cx:pt idx="363636">7</cx:pt>
          <cx:pt idx="363637">1</cx:pt>
          <cx:pt idx="363638">525</cx:pt>
          <cx:pt idx="363639">1</cx:pt>
          <cx:pt idx="363640">0</cx:pt>
          <cx:pt idx="363641">15</cx:pt>
          <cx:pt idx="363642">13</cx:pt>
          <cx:pt idx="363643">78</cx:pt>
          <cx:pt idx="363644">0</cx:pt>
          <cx:pt idx="363645">0</cx:pt>
          <cx:pt idx="363646">95</cx:pt>
          <cx:pt idx="363647">34</cx:pt>
          <cx:pt idx="363648">0</cx:pt>
          <cx:pt idx="363649">29</cx:pt>
          <cx:pt idx="363650">36</cx:pt>
          <cx:pt idx="363651">2</cx:pt>
          <cx:pt idx="363652">31</cx:pt>
          <cx:pt idx="363653">9</cx:pt>
          <cx:pt idx="363654">14</cx:pt>
          <cx:pt idx="363655">0</cx:pt>
          <cx:pt idx="363656">2</cx:pt>
          <cx:pt idx="363657">15</cx:pt>
          <cx:pt idx="363658">144</cx:pt>
          <cx:pt idx="363659">0</cx:pt>
          <cx:pt idx="363660">126</cx:pt>
          <cx:pt idx="363661">5</cx:pt>
          <cx:pt idx="363662">69</cx:pt>
          <cx:pt idx="363663">119</cx:pt>
          <cx:pt idx="363664">0</cx:pt>
          <cx:pt idx="363665">84</cx:pt>
          <cx:pt idx="363666">38</cx:pt>
          <cx:pt idx="363667">0</cx:pt>
          <cx:pt idx="363668">0</cx:pt>
          <cx:pt idx="363669">13</cx:pt>
          <cx:pt idx="363670">260</cx:pt>
          <cx:pt idx="363671">1</cx:pt>
          <cx:pt idx="363672">0</cx:pt>
          <cx:pt idx="363673">35</cx:pt>
          <cx:pt idx="363674">18</cx:pt>
          <cx:pt idx="363675">46</cx:pt>
          <cx:pt idx="363676">15</cx:pt>
          <cx:pt idx="363677">1</cx:pt>
          <cx:pt idx="363678">2</cx:pt>
          <cx:pt idx="363679">78</cx:pt>
          <cx:pt idx="363680">6</cx:pt>
          <cx:pt idx="363681">0</cx:pt>
          <cx:pt idx="363682">1</cx:pt>
          <cx:pt idx="363683">16</cx:pt>
          <cx:pt idx="363684">49</cx:pt>
          <cx:pt idx="363685">42</cx:pt>
          <cx:pt idx="363686">0</cx:pt>
          <cx:pt idx="363687">0</cx:pt>
          <cx:pt idx="363688">5</cx:pt>
          <cx:pt idx="363689">14</cx:pt>
          <cx:pt idx="363690">38</cx:pt>
          <cx:pt idx="363691">1</cx:pt>
          <cx:pt idx="363692">4</cx:pt>
          <cx:pt idx="363693">3</cx:pt>
          <cx:pt idx="363694">0</cx:pt>
          <cx:pt idx="363695">0</cx:pt>
          <cx:pt idx="363696">0</cx:pt>
          <cx:pt idx="363697">0</cx:pt>
          <cx:pt idx="363698">2</cx:pt>
          <cx:pt idx="363699">0</cx:pt>
          <cx:pt idx="363700">0</cx:pt>
          <cx:pt idx="363701">1</cx:pt>
          <cx:pt idx="363702">0</cx:pt>
          <cx:pt idx="363703">132</cx:pt>
          <cx:pt idx="363704">0</cx:pt>
          <cx:pt idx="363705">0</cx:pt>
          <cx:pt idx="363706">0</cx:pt>
          <cx:pt idx="363707">0</cx:pt>
          <cx:pt idx="363708">0</cx:pt>
          <cx:pt idx="363709">0</cx:pt>
          <cx:pt idx="363710">0</cx:pt>
          <cx:pt idx="363711">0</cx:pt>
          <cx:pt idx="363712">66</cx:pt>
          <cx:pt idx="363713">0</cx:pt>
          <cx:pt idx="363714">0</cx:pt>
          <cx:pt idx="363715">0</cx:pt>
          <cx:pt idx="363716">2</cx:pt>
          <cx:pt idx="363717">0</cx:pt>
          <cx:pt idx="363718">0</cx:pt>
          <cx:pt idx="363719">0</cx:pt>
          <cx:pt idx="363720">11</cx:pt>
          <cx:pt idx="363721">1</cx:pt>
          <cx:pt idx="363722">0</cx:pt>
          <cx:pt idx="363723">2</cx:pt>
          <cx:pt idx="363724">28</cx:pt>
          <cx:pt idx="363725">27</cx:pt>
          <cx:pt idx="363726">0</cx:pt>
          <cx:pt idx="363727">4</cx:pt>
          <cx:pt idx="363728">540</cx:pt>
          <cx:pt idx="363729">2</cx:pt>
          <cx:pt idx="363730">4</cx:pt>
          <cx:pt idx="363731">18</cx:pt>
          <cx:pt idx="363732">0</cx:pt>
          <cx:pt idx="363733">74</cx:pt>
          <cx:pt idx="363734">0</cx:pt>
          <cx:pt idx="363735">0</cx:pt>
          <cx:pt idx="363736">13</cx:pt>
          <cx:pt idx="363737">0</cx:pt>
          <cx:pt idx="363738">8</cx:pt>
          <cx:pt idx="363739">0</cx:pt>
          <cx:pt idx="363740">2</cx:pt>
          <cx:pt idx="363741">0</cx:pt>
          <cx:pt idx="363742">204</cx:pt>
          <cx:pt idx="363743">38</cx:pt>
          <cx:pt idx="363744">28</cx:pt>
          <cx:pt idx="363745">0</cx:pt>
          <cx:pt idx="363746">12</cx:pt>
          <cx:pt idx="363747">0</cx:pt>
          <cx:pt idx="363748">27</cx:pt>
          <cx:pt idx="363749">2</cx:pt>
          <cx:pt idx="363750">49</cx:pt>
          <cx:pt idx="363751">9</cx:pt>
          <cx:pt idx="363752">57</cx:pt>
          <cx:pt idx="363753">20</cx:pt>
          <cx:pt idx="363754">50</cx:pt>
          <cx:pt idx="363755">5</cx:pt>
          <cx:pt idx="363756">0</cx:pt>
          <cx:pt idx="363757">38</cx:pt>
          <cx:pt idx="363758">126</cx:pt>
          <cx:pt idx="363759">43</cx:pt>
          <cx:pt idx="363760">14</cx:pt>
          <cx:pt idx="363761">138</cx:pt>
          <cx:pt idx="363762">0</cx:pt>
          <cx:pt idx="363763">0</cx:pt>
          <cx:pt idx="363764">27</cx:pt>
          <cx:pt idx="363765">7</cx:pt>
          <cx:pt idx="363766">195</cx:pt>
          <cx:pt idx="363767">1</cx:pt>
          <cx:pt idx="363768">1</cx:pt>
          <cx:pt idx="363769">0</cx:pt>
          <cx:pt idx="363770">166</cx:pt>
          <cx:pt idx="363771">20</cx:pt>
          <cx:pt idx="363772">137</cx:pt>
          <cx:pt idx="363773">29</cx:pt>
          <cx:pt idx="363774">146</cx:pt>
          <cx:pt idx="363775">2</cx:pt>
          <cx:pt idx="363776">12</cx:pt>
          <cx:pt idx="363777">2</cx:pt>
          <cx:pt idx="363778">1</cx:pt>
          <cx:pt idx="363779">1</cx:pt>
          <cx:pt idx="363780">2</cx:pt>
          <cx:pt idx="363781">9</cx:pt>
          <cx:pt idx="363782">29</cx:pt>
          <cx:pt idx="363783">9</cx:pt>
          <cx:pt idx="363784">2</cx:pt>
          <cx:pt idx="363785">17</cx:pt>
          <cx:pt idx="363786">17</cx:pt>
          <cx:pt idx="363787">468</cx:pt>
          <cx:pt idx="363788">14</cx:pt>
          <cx:pt idx="363789">0</cx:pt>
          <cx:pt idx="363790">15</cx:pt>
          <cx:pt idx="363791">1</cx:pt>
          <cx:pt idx="363792">162</cx:pt>
          <cx:pt idx="363793">17</cx:pt>
          <cx:pt idx="363794">21</cx:pt>
          <cx:pt idx="363795">12</cx:pt>
          <cx:pt idx="363796">5</cx:pt>
          <cx:pt idx="363797">5</cx:pt>
          <cx:pt idx="363798">37</cx:pt>
          <cx:pt idx="363799">2</cx:pt>
          <cx:pt idx="363800">15</cx:pt>
          <cx:pt idx="363801">0</cx:pt>
          <cx:pt idx="363802">163</cx:pt>
          <cx:pt idx="363803">0</cx:pt>
          <cx:pt idx="363804">10</cx:pt>
          <cx:pt idx="363805">0</cx:pt>
          <cx:pt idx="363806">147</cx:pt>
          <cx:pt idx="363807">0</cx:pt>
          <cx:pt idx="363808">11</cx:pt>
          <cx:pt idx="363809">1</cx:pt>
          <cx:pt idx="363810">0</cx:pt>
          <cx:pt idx="363811">7</cx:pt>
          <cx:pt idx="363812">96</cx:pt>
          <cx:pt idx="363813">467</cx:pt>
          <cx:pt idx="363814">0</cx:pt>
          <cx:pt idx="363815">0</cx:pt>
          <cx:pt idx="363816">34</cx:pt>
          <cx:pt idx="363817">0</cx:pt>
          <cx:pt idx="363818">1</cx:pt>
          <cx:pt idx="363819">0</cx:pt>
          <cx:pt idx="363820">7</cx:pt>
          <cx:pt idx="363821">573</cx:pt>
          <cx:pt idx="363822">0</cx:pt>
          <cx:pt idx="363823">0</cx:pt>
          <cx:pt idx="363824">0</cx:pt>
          <cx:pt idx="363825">54</cx:pt>
          <cx:pt idx="363826">22</cx:pt>
          <cx:pt idx="363827">102</cx:pt>
          <cx:pt idx="363828">4</cx:pt>
          <cx:pt idx="363829">15</cx:pt>
          <cx:pt idx="363830">72</cx:pt>
          <cx:pt idx="363831">99</cx:pt>
          <cx:pt idx="363832">17</cx:pt>
          <cx:pt idx="363833">5</cx:pt>
          <cx:pt idx="363834">1</cx:pt>
          <cx:pt idx="363835">118</cx:pt>
          <cx:pt idx="363836">16</cx:pt>
          <cx:pt idx="363837">21</cx:pt>
          <cx:pt idx="363838">61</cx:pt>
          <cx:pt idx="363839">36</cx:pt>
          <cx:pt idx="363840">3</cx:pt>
          <cx:pt idx="363841">0</cx:pt>
          <cx:pt idx="363842">0</cx:pt>
          <cx:pt idx="363843">45</cx:pt>
          <cx:pt idx="363844">289</cx:pt>
          <cx:pt idx="363845">7</cx:pt>
          <cx:pt idx="363846">30</cx:pt>
          <cx:pt idx="363847">0</cx:pt>
          <cx:pt idx="363848">1</cx:pt>
          <cx:pt idx="363849">9</cx:pt>
          <cx:pt idx="363850">1</cx:pt>
          <cx:pt idx="363851">3</cx:pt>
          <cx:pt idx="363852">0</cx:pt>
          <cx:pt idx="363853">2</cx:pt>
          <cx:pt idx="363854">10</cx:pt>
          <cx:pt idx="363855">0</cx:pt>
          <cx:pt idx="363856">4</cx:pt>
          <cx:pt idx="363857">0</cx:pt>
          <cx:pt idx="363858">1</cx:pt>
          <cx:pt idx="363859">89</cx:pt>
          <cx:pt idx="363860">0</cx:pt>
          <cx:pt idx="363861">6</cx:pt>
          <cx:pt idx="363862">0</cx:pt>
          <cx:pt idx="363863">6</cx:pt>
          <cx:pt idx="363864">0</cx:pt>
          <cx:pt idx="363865">1</cx:pt>
          <cx:pt idx="363866">6</cx:pt>
          <cx:pt idx="363867">1</cx:pt>
          <cx:pt idx="363868">5</cx:pt>
          <cx:pt idx="363869">0</cx:pt>
          <cx:pt idx="363870">0</cx:pt>
          <cx:pt idx="363871">1</cx:pt>
          <cx:pt idx="363872">58</cx:pt>
          <cx:pt idx="363873">0</cx:pt>
          <cx:pt idx="363874">12</cx:pt>
          <cx:pt idx="363875">41</cx:pt>
          <cx:pt idx="363876">35</cx:pt>
          <cx:pt idx="363877">74</cx:pt>
          <cx:pt idx="363878">9</cx:pt>
          <cx:pt idx="363879">1</cx:pt>
          <cx:pt idx="363880">1</cx:pt>
          <cx:pt idx="363881">1</cx:pt>
          <cx:pt idx="363882">0</cx:pt>
          <cx:pt idx="363883">56</cx:pt>
          <cx:pt idx="363884">0</cx:pt>
          <cx:pt idx="363885">1</cx:pt>
          <cx:pt idx="363886">1</cx:pt>
          <cx:pt idx="363887">130</cx:pt>
          <cx:pt idx="363888">3</cx:pt>
          <cx:pt idx="363889">0</cx:pt>
          <cx:pt idx="363890">0</cx:pt>
          <cx:pt idx="363891">0</cx:pt>
          <cx:pt idx="363892">0</cx:pt>
          <cx:pt idx="363893">2</cx:pt>
          <cx:pt idx="363894">70</cx:pt>
          <cx:pt idx="363895">0</cx:pt>
          <cx:pt idx="363896">3</cx:pt>
          <cx:pt idx="363897">46</cx:pt>
          <cx:pt idx="363898">63</cx:pt>
          <cx:pt idx="363899">0</cx:pt>
          <cx:pt idx="363900">1</cx:pt>
          <cx:pt idx="363901">0</cx:pt>
          <cx:pt idx="363902">6</cx:pt>
          <cx:pt idx="363903">1</cx:pt>
          <cx:pt idx="363904">0</cx:pt>
          <cx:pt idx="363905">19</cx:pt>
          <cx:pt idx="363906">76</cx:pt>
          <cx:pt idx="363907">1</cx:pt>
          <cx:pt idx="363908">46</cx:pt>
          <cx:pt idx="363909">0</cx:pt>
          <cx:pt idx="363910">41</cx:pt>
          <cx:pt idx="363911">0</cx:pt>
          <cx:pt idx="363912">318</cx:pt>
          <cx:pt idx="363913">0</cx:pt>
          <cx:pt idx="363914">5</cx:pt>
          <cx:pt idx="363915">4</cx:pt>
          <cx:pt idx="363916">1</cx:pt>
          <cx:pt idx="363917">0</cx:pt>
          <cx:pt idx="363918">1</cx:pt>
          <cx:pt idx="363919">0</cx:pt>
          <cx:pt idx="363920">0</cx:pt>
          <cx:pt idx="363921">5</cx:pt>
          <cx:pt idx="363922">0</cx:pt>
          <cx:pt idx="363923">134</cx:pt>
          <cx:pt idx="363924">14</cx:pt>
          <cx:pt idx="363925">202</cx:pt>
          <cx:pt idx="363926">0</cx:pt>
          <cx:pt idx="363927">2</cx:pt>
          <cx:pt idx="363928">0</cx:pt>
          <cx:pt idx="363929">1</cx:pt>
          <cx:pt idx="363930">68</cx:pt>
          <cx:pt idx="363931">116</cx:pt>
          <cx:pt idx="363932">0</cx:pt>
          <cx:pt idx="363933">2</cx:pt>
          <cx:pt idx="363934">19</cx:pt>
          <cx:pt idx="363935">7</cx:pt>
          <cx:pt idx="363936">49</cx:pt>
          <cx:pt idx="363937">0</cx:pt>
          <cx:pt idx="363938">256</cx:pt>
          <cx:pt idx="363939">25</cx:pt>
          <cx:pt idx="363940">64</cx:pt>
          <cx:pt idx="363941">2</cx:pt>
          <cx:pt idx="363942">27</cx:pt>
          <cx:pt idx="363943">2</cx:pt>
          <cx:pt idx="363944">22</cx:pt>
          <cx:pt idx="363945">59</cx:pt>
          <cx:pt idx="363946">34</cx:pt>
          <cx:pt idx="363947">4</cx:pt>
          <cx:pt idx="363948">0</cx:pt>
          <cx:pt idx="363949">0</cx:pt>
          <cx:pt idx="363950">0</cx:pt>
          <cx:pt idx="363951">0</cx:pt>
          <cx:pt idx="363952">1</cx:pt>
          <cx:pt idx="363953">0</cx:pt>
          <cx:pt idx="363954">0</cx:pt>
          <cx:pt idx="363955">0</cx:pt>
          <cx:pt idx="363956">0</cx:pt>
          <cx:pt idx="363957">0</cx:pt>
          <cx:pt idx="363958">28</cx:pt>
          <cx:pt idx="363959">0</cx:pt>
          <cx:pt idx="363960">15</cx:pt>
          <cx:pt idx="363961">0</cx:pt>
          <cx:pt idx="363962">5</cx:pt>
          <cx:pt idx="363963">15</cx:pt>
          <cx:pt idx="363964">16</cx:pt>
          <cx:pt idx="363965">58</cx:pt>
          <cx:pt idx="363966">20</cx:pt>
          <cx:pt idx="363967">50</cx:pt>
          <cx:pt idx="363968">0</cx:pt>
          <cx:pt idx="363969">0</cx:pt>
          <cx:pt idx="363970">68</cx:pt>
          <cx:pt idx="363971">57</cx:pt>
          <cx:pt idx="363972">67</cx:pt>
          <cx:pt idx="363973">0</cx:pt>
          <cx:pt idx="363974">0</cx:pt>
          <cx:pt idx="363975">3</cx:pt>
          <cx:pt idx="363976">0</cx:pt>
          <cx:pt idx="363977">25</cx:pt>
          <cx:pt idx="363978">0</cx:pt>
          <cx:pt idx="363979">2</cx:pt>
          <cx:pt idx="363980">29</cx:pt>
          <cx:pt idx="363981">28</cx:pt>
          <cx:pt idx="363982">19</cx:pt>
          <cx:pt idx="363983">52</cx:pt>
          <cx:pt idx="363984">0</cx:pt>
          <cx:pt idx="363985">38</cx:pt>
          <cx:pt idx="363986">0</cx:pt>
          <cx:pt idx="363987">3</cx:pt>
          <cx:pt idx="363988">16</cx:pt>
          <cx:pt idx="363989">12</cx:pt>
          <cx:pt idx="363990">127</cx:pt>
          <cx:pt idx="363991">23</cx:pt>
          <cx:pt idx="363992">45</cx:pt>
          <cx:pt idx="363993">1</cx:pt>
          <cx:pt idx="363994">10</cx:pt>
          <cx:pt idx="363995">0</cx:pt>
          <cx:pt idx="363996">0</cx:pt>
          <cx:pt idx="363997">10</cx:pt>
          <cx:pt idx="363998">0</cx:pt>
          <cx:pt idx="363999">2</cx:pt>
          <cx:pt idx="364000">0</cx:pt>
          <cx:pt idx="364001">34</cx:pt>
          <cx:pt idx="364002">0</cx:pt>
          <cx:pt idx="364003">0</cx:pt>
          <cx:pt idx="364004">20</cx:pt>
          <cx:pt idx="364005">14</cx:pt>
          <cx:pt idx="364006">25</cx:pt>
          <cx:pt idx="364007">0</cx:pt>
          <cx:pt idx="364008">0</cx:pt>
          <cx:pt idx="364009">0</cx:pt>
          <cx:pt idx="364010">8</cx:pt>
          <cx:pt idx="364011">0</cx:pt>
          <cx:pt idx="364012">0</cx:pt>
          <cx:pt idx="364013">0</cx:pt>
          <cx:pt idx="364014">5</cx:pt>
          <cx:pt idx="364015">115</cx:pt>
          <cx:pt idx="364016">26</cx:pt>
          <cx:pt idx="364017">32</cx:pt>
          <cx:pt idx="364018">20</cx:pt>
          <cx:pt idx="364019">7</cx:pt>
          <cx:pt idx="364020">1</cx:pt>
          <cx:pt idx="364021">978</cx:pt>
          <cx:pt idx="364022">16</cx:pt>
          <cx:pt idx="364023">4</cx:pt>
          <cx:pt idx="364024">0</cx:pt>
          <cx:pt idx="364025">21</cx:pt>
          <cx:pt idx="364026">1</cx:pt>
          <cx:pt idx="364027">56</cx:pt>
          <cx:pt idx="364028">0</cx:pt>
          <cx:pt idx="364029">0</cx:pt>
          <cx:pt idx="364030">3</cx:pt>
          <cx:pt idx="364031">2</cx:pt>
          <cx:pt idx="364032">485</cx:pt>
          <cx:pt idx="364033">1</cx:pt>
          <cx:pt idx="364034">57</cx:pt>
          <cx:pt idx="364035">1</cx:pt>
          <cx:pt idx="364036">29</cx:pt>
          <cx:pt idx="364037">13</cx:pt>
          <cx:pt idx="364038">1</cx:pt>
          <cx:pt idx="364039">0</cx:pt>
          <cx:pt idx="364040">19</cx:pt>
          <cx:pt idx="364041">0</cx:pt>
          <cx:pt idx="364042">0</cx:pt>
          <cx:pt idx="364043">0</cx:pt>
          <cx:pt idx="364044">0</cx:pt>
          <cx:pt idx="364045">12</cx:pt>
          <cx:pt idx="364046">0</cx:pt>
          <cx:pt idx="364047">3</cx:pt>
          <cx:pt idx="364048">0</cx:pt>
          <cx:pt idx="364049">0</cx:pt>
          <cx:pt idx="364050">3</cx:pt>
          <cx:pt idx="364051">76</cx:pt>
          <cx:pt idx="364052">147</cx:pt>
          <cx:pt idx="364053">1</cx:pt>
          <cx:pt idx="364054">10</cx:pt>
          <cx:pt idx="364055">31</cx:pt>
          <cx:pt idx="364056">132</cx:pt>
          <cx:pt idx="364057">6</cx:pt>
          <cx:pt idx="364058">1</cx:pt>
          <cx:pt idx="364059">48</cx:pt>
          <cx:pt idx="364060">30</cx:pt>
          <cx:pt idx="364061">5</cx:pt>
          <cx:pt idx="364062">26</cx:pt>
          <cx:pt idx="364063">0</cx:pt>
          <cx:pt idx="364064">2</cx:pt>
          <cx:pt idx="364065">0</cx:pt>
          <cx:pt idx="364066">0</cx:pt>
          <cx:pt idx="364067">0</cx:pt>
          <cx:pt idx="364068">1</cx:pt>
          <cx:pt idx="364069">0</cx:pt>
          <cx:pt idx="364070">0</cx:pt>
          <cx:pt idx="364071">27</cx:pt>
          <cx:pt idx="364072">46</cx:pt>
          <cx:pt idx="364073">79</cx:pt>
          <cx:pt idx="364074">0</cx:pt>
          <cx:pt idx="364075">216</cx:pt>
          <cx:pt idx="364076">0</cx:pt>
          <cx:pt idx="364077">2</cx:pt>
          <cx:pt idx="364078">91</cx:pt>
          <cx:pt idx="364079">42</cx:pt>
          <cx:pt idx="364080">12</cx:pt>
          <cx:pt idx="364081">69</cx:pt>
          <cx:pt idx="364082">3</cx:pt>
          <cx:pt idx="364083">136</cx:pt>
          <cx:pt idx="364084">42</cx:pt>
          <cx:pt idx="364085">16</cx:pt>
          <cx:pt idx="364086">1</cx:pt>
          <cx:pt idx="364087">51</cx:pt>
          <cx:pt idx="364088">42</cx:pt>
          <cx:pt idx="364089">1</cx:pt>
          <cx:pt idx="364090">5</cx:pt>
          <cx:pt idx="364091">20</cx:pt>
          <cx:pt idx="364092">35</cx:pt>
          <cx:pt idx="364093">26</cx:pt>
          <cx:pt idx="364094">7</cx:pt>
          <cx:pt idx="364095">83</cx:pt>
          <cx:pt idx="364096">124</cx:pt>
          <cx:pt idx="364097">35</cx:pt>
          <cx:pt idx="364098">4</cx:pt>
          <cx:pt idx="364099">68</cx:pt>
          <cx:pt idx="364100">68</cx:pt>
          <cx:pt idx="364101">33</cx:pt>
          <cx:pt idx="364102">15</cx:pt>
          <cx:pt idx="364103">141</cx:pt>
          <cx:pt idx="364104">8</cx:pt>
          <cx:pt idx="364105">0</cx:pt>
          <cx:pt idx="364106">0</cx:pt>
          <cx:pt idx="364107">205</cx:pt>
          <cx:pt idx="364108">0</cx:pt>
          <cx:pt idx="364109">1</cx:pt>
          <cx:pt idx="364110">55</cx:pt>
          <cx:pt idx="364111">2</cx:pt>
          <cx:pt idx="364112">6</cx:pt>
          <cx:pt idx="364113">0</cx:pt>
          <cx:pt idx="364114">62</cx:pt>
          <cx:pt idx="364115">0</cx:pt>
          <cx:pt idx="364116">0</cx:pt>
          <cx:pt idx="364117">14</cx:pt>
          <cx:pt idx="364118">4</cx:pt>
          <cx:pt idx="364119">1</cx:pt>
          <cx:pt idx="364120">5</cx:pt>
          <cx:pt idx="364121">13</cx:pt>
          <cx:pt idx="364122">7</cx:pt>
          <cx:pt idx="364123">15</cx:pt>
          <cx:pt idx="364124">84</cx:pt>
          <cx:pt idx="364125">0</cx:pt>
          <cx:pt idx="364126">5</cx:pt>
          <cx:pt idx="364127">0</cx:pt>
          <cx:pt idx="364128">66</cx:pt>
          <cx:pt idx="364129">216</cx:pt>
          <cx:pt idx="364130">1</cx:pt>
          <cx:pt idx="364131">20</cx:pt>
          <cx:pt idx="364132">0</cx:pt>
          <cx:pt idx="364133">11</cx:pt>
          <cx:pt idx="364134">0</cx:pt>
          <cx:pt idx="364135">5</cx:pt>
          <cx:pt idx="364136">0</cx:pt>
          <cx:pt idx="364137">7</cx:pt>
          <cx:pt idx="364138">0</cx:pt>
          <cx:pt idx="364139">30</cx:pt>
          <cx:pt idx="364140">3</cx:pt>
          <cx:pt idx="364141">28</cx:pt>
          <cx:pt idx="364142">345</cx:pt>
          <cx:pt idx="364143">6</cx:pt>
          <cx:pt idx="364144">10</cx:pt>
          <cx:pt idx="364145">22</cx:pt>
          <cx:pt idx="364146">22</cx:pt>
          <cx:pt idx="364147">2</cx:pt>
          <cx:pt idx="364148">1</cx:pt>
          <cx:pt idx="364149">33</cx:pt>
          <cx:pt idx="364150">29</cx:pt>
          <cx:pt idx="364151">92</cx:pt>
          <cx:pt idx="364152">1</cx:pt>
          <cx:pt idx="364153">16</cx:pt>
          <cx:pt idx="364154">0</cx:pt>
          <cx:pt idx="364155">4</cx:pt>
          <cx:pt idx="364156">22</cx:pt>
          <cx:pt idx="364157">5</cx:pt>
          <cx:pt idx="364158">4</cx:pt>
          <cx:pt idx="364159">157</cx:pt>
          <cx:pt idx="364160">0</cx:pt>
          <cx:pt idx="364161">116</cx:pt>
          <cx:pt idx="364162">0</cx:pt>
          <cx:pt idx="364163">0</cx:pt>
          <cx:pt idx="364164">0</cx:pt>
          <cx:pt idx="364165">3</cx:pt>
          <cx:pt idx="364166">5</cx:pt>
          <cx:pt idx="364167">2</cx:pt>
          <cx:pt idx="364168">114</cx:pt>
          <cx:pt idx="364169">26</cx:pt>
          <cx:pt idx="364170">0</cx:pt>
          <cx:pt idx="364171">42</cx:pt>
          <cx:pt idx="364172">28</cx:pt>
          <cx:pt idx="364173">0</cx:pt>
          <cx:pt idx="364174">48</cx:pt>
          <cx:pt idx="364175">2</cx:pt>
          <cx:pt idx="364176">7</cx:pt>
          <cx:pt idx="364177">8</cx:pt>
          <cx:pt idx="364178">264</cx:pt>
          <cx:pt idx="364179">69</cx:pt>
          <cx:pt idx="364180">0</cx:pt>
          <cx:pt idx="364181">0</cx:pt>
          <cx:pt idx="364182">34</cx:pt>
          <cx:pt idx="364183">0</cx:pt>
          <cx:pt idx="364184">0</cx:pt>
          <cx:pt idx="364185">0</cx:pt>
          <cx:pt idx="364186">0</cx:pt>
          <cx:pt idx="364187">0</cx:pt>
          <cx:pt idx="364188">0</cx:pt>
          <cx:pt idx="364189">1</cx:pt>
          <cx:pt idx="364190">0</cx:pt>
          <cx:pt idx="364191">0</cx:pt>
          <cx:pt idx="364192">6</cx:pt>
          <cx:pt idx="364193">49</cx:pt>
          <cx:pt idx="364194">21</cx:pt>
          <cx:pt idx="364195">85</cx:pt>
          <cx:pt idx="364196">7</cx:pt>
          <cx:pt idx="364197">0</cx:pt>
          <cx:pt idx="364198">2</cx:pt>
          <cx:pt idx="364199">0</cx:pt>
          <cx:pt idx="364200">0</cx:pt>
          <cx:pt idx="364201">34</cx:pt>
          <cx:pt idx="364202">6</cx:pt>
          <cx:pt idx="364203">50</cx:pt>
          <cx:pt idx="364204">25</cx:pt>
          <cx:pt idx="364205">0</cx:pt>
          <cx:pt idx="364206">0</cx:pt>
          <cx:pt idx="364207">13</cx:pt>
          <cx:pt idx="364208">10</cx:pt>
          <cx:pt idx="364209">7</cx:pt>
          <cx:pt idx="364210">50</cx:pt>
          <cx:pt idx="364211">0</cx:pt>
          <cx:pt idx="364212">1</cx:pt>
          <cx:pt idx="364213">0</cx:pt>
          <cx:pt idx="364214">11</cx:pt>
          <cx:pt idx="364215">680</cx:pt>
          <cx:pt idx="364216">52</cx:pt>
          <cx:pt idx="364217">31</cx:pt>
          <cx:pt idx="364218">0</cx:pt>
          <cx:pt idx="364219">100</cx:pt>
          <cx:pt idx="364220">903</cx:pt>
          <cx:pt idx="364221">1</cx:pt>
          <cx:pt idx="364222">225</cx:pt>
          <cx:pt idx="364223">1</cx:pt>
          <cx:pt idx="364224">46</cx:pt>
          <cx:pt idx="364225">10</cx:pt>
          <cx:pt idx="364226">5</cx:pt>
          <cx:pt idx="364227">65</cx:pt>
          <cx:pt idx="364228">50</cx:pt>
          <cx:pt idx="364229">2</cx:pt>
          <cx:pt idx="364230">0</cx:pt>
          <cx:pt idx="364231">110</cx:pt>
          <cx:pt idx="364232">1</cx:pt>
          <cx:pt idx="364233">4</cx:pt>
          <cx:pt idx="364234">0</cx:pt>
          <cx:pt idx="364235">3</cx:pt>
          <cx:pt idx="364236">0</cx:pt>
          <cx:pt idx="364237">205</cx:pt>
          <cx:pt idx="364238">1</cx:pt>
          <cx:pt idx="364239">16</cx:pt>
          <cx:pt idx="364240">18</cx:pt>
          <cx:pt idx="364241">14</cx:pt>
          <cx:pt idx="364242">8</cx:pt>
          <cx:pt idx="364243">135</cx:pt>
          <cx:pt idx="364244">4</cx:pt>
          <cx:pt idx="364245">2</cx:pt>
          <cx:pt idx="364246">39</cx:pt>
          <cx:pt idx="364247">1</cx:pt>
          <cx:pt idx="364248">49</cx:pt>
          <cx:pt idx="364249">0</cx:pt>
          <cx:pt idx="364250">68</cx:pt>
          <cx:pt idx="364251">9</cx:pt>
          <cx:pt idx="364252">11</cx:pt>
          <cx:pt idx="364253">40</cx:pt>
          <cx:pt idx="364254">60</cx:pt>
          <cx:pt idx="364255">0</cx:pt>
          <cx:pt idx="364256">0</cx:pt>
          <cx:pt idx="364257">162</cx:pt>
          <cx:pt idx="364258">25</cx:pt>
          <cx:pt idx="364259">36</cx:pt>
          <cx:pt idx="364260">1</cx:pt>
          <cx:pt idx="364261">0</cx:pt>
          <cx:pt idx="364262">32</cx:pt>
          <cx:pt idx="364263">34</cx:pt>
          <cx:pt idx="364264">4</cx:pt>
          <cx:pt idx="364265">15</cx:pt>
          <cx:pt idx="364266">1</cx:pt>
          <cx:pt idx="364267">1</cx:pt>
          <cx:pt idx="364268">2</cx:pt>
          <cx:pt idx="364269">1</cx:pt>
          <cx:pt idx="364270">26</cx:pt>
          <cx:pt idx="364271">15</cx:pt>
          <cx:pt idx="364272">3</cx:pt>
          <cx:pt idx="364273">55</cx:pt>
          <cx:pt idx="364274">14</cx:pt>
          <cx:pt idx="364275">8</cx:pt>
          <cx:pt idx="364276">65</cx:pt>
          <cx:pt idx="364277">0</cx:pt>
          <cx:pt idx="364278">0</cx:pt>
          <cx:pt idx="364279">140</cx:pt>
          <cx:pt idx="364280">12</cx:pt>
          <cx:pt idx="364281">14</cx:pt>
          <cx:pt idx="364282">0</cx:pt>
          <cx:pt idx="364283">0</cx:pt>
          <cx:pt idx="364284">4</cx:pt>
          <cx:pt idx="364285">273</cx:pt>
          <cx:pt idx="364286">36</cx:pt>
          <cx:pt idx="364287">0</cx:pt>
          <cx:pt idx="364288">101</cx:pt>
          <cx:pt idx="364289">28</cx:pt>
          <cx:pt idx="364290">8</cx:pt>
          <cx:pt idx="364291">2</cx:pt>
          <cx:pt idx="364292">19</cx:pt>
          <cx:pt idx="364293">6</cx:pt>
          <cx:pt idx="364294">1</cx:pt>
          <cx:pt idx="364295">0</cx:pt>
          <cx:pt idx="364296">2</cx:pt>
          <cx:pt idx="364297">0</cx:pt>
          <cx:pt idx="364298">1</cx:pt>
          <cx:pt idx="364299">0</cx:pt>
          <cx:pt idx="364300">208</cx:pt>
          <cx:pt idx="364301">64</cx:pt>
          <cx:pt idx="364302">4</cx:pt>
          <cx:pt idx="364303">0</cx:pt>
          <cx:pt idx="364304">256</cx:pt>
          <cx:pt idx="364305">151</cx:pt>
          <cx:pt idx="364306">2</cx:pt>
          <cx:pt idx="364307">0</cx:pt>
          <cx:pt idx="364308">25</cx:pt>
          <cx:pt idx="364309">0</cx:pt>
          <cx:pt idx="364310">0</cx:pt>
          <cx:pt idx="364311">1</cx:pt>
          <cx:pt idx="364312">0</cx:pt>
          <cx:pt idx="364313">3</cx:pt>
          <cx:pt idx="364314">0</cx:pt>
          <cx:pt idx="364315">6</cx:pt>
          <cx:pt idx="364316">36</cx:pt>
          <cx:pt idx="364317">0</cx:pt>
          <cx:pt idx="364318">13</cx:pt>
          <cx:pt idx="364319">37</cx:pt>
          <cx:pt idx="364320">0</cx:pt>
          <cx:pt idx="364321">1</cx:pt>
          <cx:pt idx="364322">2</cx:pt>
          <cx:pt idx="364323">19</cx:pt>
          <cx:pt idx="364324">32</cx:pt>
          <cx:pt idx="364325">1</cx:pt>
          <cx:pt idx="364326">1</cx:pt>
          <cx:pt idx="364327">0</cx:pt>
          <cx:pt idx="364328">0</cx:pt>
          <cx:pt idx="364329">113</cx:pt>
          <cx:pt idx="364330">0</cx:pt>
          <cx:pt idx="364331">0</cx:pt>
          <cx:pt idx="364332">49</cx:pt>
          <cx:pt idx="364333">9</cx:pt>
          <cx:pt idx="364334">7</cx:pt>
          <cx:pt idx="364335">0</cx:pt>
          <cx:pt idx="364336">0</cx:pt>
          <cx:pt idx="364337">28</cx:pt>
          <cx:pt idx="364338">141</cx:pt>
          <cx:pt idx="364339">736</cx:pt>
          <cx:pt idx="364340">119</cx:pt>
          <cx:pt idx="364341">71</cx:pt>
          <cx:pt idx="364342">50</cx:pt>
          <cx:pt idx="364343">27</cx:pt>
          <cx:pt idx="364344">38</cx:pt>
          <cx:pt idx="364345">194</cx:pt>
          <cx:pt idx="364346">145</cx:pt>
          <cx:pt idx="364347">1</cx:pt>
          <cx:pt idx="364348">44</cx:pt>
          <cx:pt idx="364349">89</cx:pt>
          <cx:pt idx="364350">1</cx:pt>
          <cx:pt idx="364351">49</cx:pt>
          <cx:pt idx="364352">0</cx:pt>
          <cx:pt idx="364353">1</cx:pt>
          <cx:pt idx="364354">6</cx:pt>
          <cx:pt idx="364355">51</cx:pt>
          <cx:pt idx="364356">69</cx:pt>
          <cx:pt idx="364357">0</cx:pt>
          <cx:pt idx="364358">0</cx:pt>
          <cx:pt idx="364359">22</cx:pt>
          <cx:pt idx="364360">7</cx:pt>
          <cx:pt idx="364361">1</cx:pt>
          <cx:pt idx="364362">0</cx:pt>
          <cx:pt idx="364363">0</cx:pt>
          <cx:pt idx="364364">95</cx:pt>
          <cx:pt idx="364365">8</cx:pt>
          <cx:pt idx="364366">224</cx:pt>
          <cx:pt idx="364367">3</cx:pt>
          <cx:pt idx="364368">69</cx:pt>
          <cx:pt idx="364369">4</cx:pt>
          <cx:pt idx="364370">8</cx:pt>
          <cx:pt idx="364371">17</cx:pt>
          <cx:pt idx="364372">3</cx:pt>
          <cx:pt idx="364373">13</cx:pt>
          <cx:pt idx="364374">13</cx:pt>
          <cx:pt idx="364375">46</cx:pt>
          <cx:pt idx="364376">16</cx:pt>
          <cx:pt idx="364377">3</cx:pt>
          <cx:pt idx="364378">18</cx:pt>
          <cx:pt idx="364379">181</cx:pt>
          <cx:pt idx="364380">2</cx:pt>
          <cx:pt idx="364381">0</cx:pt>
          <cx:pt idx="364382">30</cx:pt>
          <cx:pt idx="364383">0</cx:pt>
          <cx:pt idx="364384">89</cx:pt>
          <cx:pt idx="364385">0</cx:pt>
          <cx:pt idx="364386">7</cx:pt>
          <cx:pt idx="364387">0</cx:pt>
          <cx:pt idx="364388">0</cx:pt>
          <cx:pt idx="364389">37</cx:pt>
          <cx:pt idx="364390">1</cx:pt>
          <cx:pt idx="364391">0</cx:pt>
          <cx:pt idx="364392">24</cx:pt>
          <cx:pt idx="364393">3</cx:pt>
          <cx:pt idx="364394">1</cx:pt>
          <cx:pt idx="364395">2</cx:pt>
          <cx:pt idx="364396">0</cx:pt>
          <cx:pt idx="364397">353</cx:pt>
          <cx:pt idx="364398">1</cx:pt>
          <cx:pt idx="364399">0</cx:pt>
          <cx:pt idx="364400">1</cx:pt>
          <cx:pt idx="364401">0</cx:pt>
          <cx:pt idx="364402">0</cx:pt>
          <cx:pt idx="364403">0</cx:pt>
          <cx:pt idx="364404">0</cx:pt>
          <cx:pt idx="364405">10</cx:pt>
          <cx:pt idx="364406">0</cx:pt>
          <cx:pt idx="364407">151</cx:pt>
          <cx:pt idx="364408">27</cx:pt>
          <cx:pt idx="364409">179</cx:pt>
          <cx:pt idx="364410">21</cx:pt>
          <cx:pt idx="364411">2</cx:pt>
          <cx:pt idx="364412">49</cx:pt>
          <cx:pt idx="364413">0</cx:pt>
          <cx:pt idx="364414">0</cx:pt>
          <cx:pt idx="364415">0</cx:pt>
          <cx:pt idx="364416">0</cx:pt>
          <cx:pt idx="364417">16</cx:pt>
          <cx:pt idx="364418">1</cx:pt>
          <cx:pt idx="364419">11</cx:pt>
          <cx:pt idx="364420">0</cx:pt>
          <cx:pt idx="364421">1</cx:pt>
          <cx:pt idx="364422">32</cx:pt>
          <cx:pt idx="364423">1</cx:pt>
          <cx:pt idx="364424">0</cx:pt>
          <cx:pt idx="364425">172</cx:pt>
          <cx:pt idx="364426">0</cx:pt>
          <cx:pt idx="364427">0</cx:pt>
          <cx:pt idx="364428">0</cx:pt>
          <cx:pt idx="364429">1</cx:pt>
          <cx:pt idx="364430">0</cx:pt>
          <cx:pt idx="364431">3</cx:pt>
          <cx:pt idx="364432">0</cx:pt>
          <cx:pt idx="364433">28</cx:pt>
          <cx:pt idx="364434">10</cx:pt>
          <cx:pt idx="364435">105</cx:pt>
          <cx:pt idx="364436">6</cx:pt>
          <cx:pt idx="364437">76</cx:pt>
          <cx:pt idx="364438">90</cx:pt>
          <cx:pt idx="364439">14</cx:pt>
          <cx:pt idx="364440">0</cx:pt>
          <cx:pt idx="364441">1</cx:pt>
          <cx:pt idx="364442">0</cx:pt>
          <cx:pt idx="364443">40</cx:pt>
          <cx:pt idx="364444">0</cx:pt>
          <cx:pt idx="364445">5</cx:pt>
          <cx:pt idx="364446">18</cx:pt>
          <cx:pt idx="364447">0</cx:pt>
          <cx:pt idx="364448">8</cx:pt>
          <cx:pt idx="364449">0</cx:pt>
          <cx:pt idx="364450">7</cx:pt>
          <cx:pt idx="364451">3</cx:pt>
          <cx:pt idx="364452">20</cx:pt>
          <cx:pt idx="364453">4</cx:pt>
          <cx:pt idx="364454">29</cx:pt>
          <cx:pt idx="364455">1</cx:pt>
          <cx:pt idx="364456">15</cx:pt>
          <cx:pt idx="364457">0</cx:pt>
          <cx:pt idx="364458">7</cx:pt>
          <cx:pt idx="364459">42</cx:pt>
          <cx:pt idx="364460">0</cx:pt>
          <cx:pt idx="364461">1</cx:pt>
          <cx:pt idx="364462">0</cx:pt>
          <cx:pt idx="364463">0</cx:pt>
          <cx:pt idx="364464">0</cx:pt>
          <cx:pt idx="364465">0</cx:pt>
          <cx:pt idx="364466">1</cx:pt>
          <cx:pt idx="364467">0</cx:pt>
          <cx:pt idx="364468">1</cx:pt>
          <cx:pt idx="364469">16</cx:pt>
          <cx:pt idx="364470">242</cx:pt>
          <cx:pt idx="364471">104</cx:pt>
          <cx:pt idx="364472">0</cx:pt>
          <cx:pt idx="364473">0</cx:pt>
          <cx:pt idx="364474">0</cx:pt>
          <cx:pt idx="364475">0</cx:pt>
          <cx:pt idx="364476">0</cx:pt>
          <cx:pt idx="364477">0</cx:pt>
          <cx:pt idx="364478">19</cx:pt>
          <cx:pt idx="364479">10</cx:pt>
          <cx:pt idx="364480">1</cx:pt>
          <cx:pt idx="364481">17</cx:pt>
          <cx:pt idx="364482">69</cx:pt>
          <cx:pt idx="364483">73</cx:pt>
          <cx:pt idx="364484">526</cx:pt>
          <cx:pt idx="364485">0</cx:pt>
          <cx:pt idx="364486">0</cx:pt>
          <cx:pt idx="364487">0</cx:pt>
          <cx:pt idx="364488">1</cx:pt>
          <cx:pt idx="364489">0</cx:pt>
          <cx:pt idx="364490">0</cx:pt>
          <cx:pt idx="364491">1</cx:pt>
          <cx:pt idx="364492">154</cx:pt>
          <cx:pt idx="364493">95</cx:pt>
          <cx:pt idx="364494">7</cx:pt>
          <cx:pt idx="364495">26</cx:pt>
          <cx:pt idx="364496">1</cx:pt>
          <cx:pt idx="364497">6</cx:pt>
          <cx:pt idx="364498">0</cx:pt>
          <cx:pt idx="364499">56</cx:pt>
          <cx:pt idx="364500">0</cx:pt>
          <cx:pt idx="364501">32</cx:pt>
          <cx:pt idx="364502">0</cx:pt>
          <cx:pt idx="364503">14</cx:pt>
          <cx:pt idx="364504">4</cx:pt>
          <cx:pt idx="364505">0</cx:pt>
          <cx:pt idx="364506">64</cx:pt>
          <cx:pt idx="364507">50</cx:pt>
          <cx:pt idx="364508">30</cx:pt>
          <cx:pt idx="364509">0</cx:pt>
          <cx:pt idx="364510">1</cx:pt>
          <cx:pt idx="364511">3</cx:pt>
          <cx:pt idx="364512">59</cx:pt>
          <cx:pt idx="364513">22</cx:pt>
          <cx:pt idx="364514">21</cx:pt>
          <cx:pt idx="364515">0</cx:pt>
          <cx:pt idx="364516">2</cx:pt>
          <cx:pt idx="364517">89</cx:pt>
          <cx:pt idx="364518">23</cx:pt>
          <cx:pt idx="364519">0</cx:pt>
          <cx:pt idx="364520">0</cx:pt>
          <cx:pt idx="364521">18</cx:pt>
          <cx:pt idx="364522">442</cx:pt>
          <cx:pt idx="364523">61</cx:pt>
          <cx:pt idx="364524">531</cx:pt>
          <cx:pt idx="364525">0</cx:pt>
          <cx:pt idx="364526">127</cx:pt>
          <cx:pt idx="364527">132</cx:pt>
          <cx:pt idx="364528">0</cx:pt>
          <cx:pt idx="364529">48</cx:pt>
          <cx:pt idx="364530">0</cx:pt>
          <cx:pt idx="364531">69</cx:pt>
          <cx:pt idx="364532">40</cx:pt>
          <cx:pt idx="364533">56</cx:pt>
          <cx:pt idx="364534">12</cx:pt>
          <cx:pt idx="364535">8</cx:pt>
          <cx:pt idx="364536">482</cx:pt>
          <cx:pt idx="364537">138</cx:pt>
          <cx:pt idx="364538">8</cx:pt>
          <cx:pt idx="364539">0</cx:pt>
          <cx:pt idx="364540">0</cx:pt>
          <cx:pt idx="364541">64</cx:pt>
          <cx:pt idx="364542">8</cx:pt>
          <cx:pt idx="364543">63</cx:pt>
          <cx:pt idx="364544">56</cx:pt>
          <cx:pt idx="364545">35</cx:pt>
          <cx:pt idx="364546">1</cx:pt>
          <cx:pt idx="364547">22</cx:pt>
          <cx:pt idx="364548">4</cx:pt>
          <cx:pt idx="364549">253</cx:pt>
          <cx:pt idx="364550">0</cx:pt>
          <cx:pt idx="364551">23</cx:pt>
          <cx:pt idx="364552">0</cx:pt>
          <cx:pt idx="364553">6</cx:pt>
          <cx:pt idx="364554">163</cx:pt>
          <cx:pt idx="364555">64</cx:pt>
          <cx:pt idx="364556">3</cx:pt>
          <cx:pt idx="364557">298</cx:pt>
          <cx:pt idx="364558">0</cx:pt>
          <cx:pt idx="364559">0</cx:pt>
          <cx:pt idx="364560">161</cx:pt>
          <cx:pt idx="364561">14</cx:pt>
          <cx:pt idx="364562">30</cx:pt>
          <cx:pt idx="364563">0</cx:pt>
          <cx:pt idx="364564">2</cx:pt>
          <cx:pt idx="364565">48</cx:pt>
          <cx:pt idx="364566">0</cx:pt>
          <cx:pt idx="364567">7</cx:pt>
          <cx:pt idx="364568">30</cx:pt>
          <cx:pt idx="364569">2</cx:pt>
          <cx:pt idx="364570">1</cx:pt>
          <cx:pt idx="364571">125</cx:pt>
          <cx:pt idx="364572">0</cx:pt>
          <cx:pt idx="364573">0</cx:pt>
          <cx:pt idx="364574">13</cx:pt>
          <cx:pt idx="364575">119</cx:pt>
          <cx:pt idx="364576">0</cx:pt>
          <cx:pt idx="364577">1</cx:pt>
          <cx:pt idx="364578">9</cx:pt>
          <cx:pt idx="364579">69</cx:pt>
          <cx:pt idx="364580">478</cx:pt>
          <cx:pt idx="364581">0</cx:pt>
          <cx:pt idx="364582">2</cx:pt>
          <cx:pt idx="364583">0</cx:pt>
          <cx:pt idx="364584">123</cx:pt>
          <cx:pt idx="364585">15</cx:pt>
          <cx:pt idx="364586">19</cx:pt>
          <cx:pt idx="364587">14</cx:pt>
          <cx:pt idx="364588">0</cx:pt>
          <cx:pt idx="364589">0</cx:pt>
          <cx:pt idx="364590">3</cx:pt>
          <cx:pt idx="364591">0</cx:pt>
          <cx:pt idx="364592">57</cx:pt>
          <cx:pt idx="364593">19</cx:pt>
          <cx:pt idx="364594">3</cx:pt>
          <cx:pt idx="364595">21</cx:pt>
          <cx:pt idx="364596">4</cx:pt>
          <cx:pt idx="364597">68</cx:pt>
          <cx:pt idx="364598">41</cx:pt>
          <cx:pt idx="364599">0</cx:pt>
          <cx:pt idx="364600">0</cx:pt>
          <cx:pt idx="364601">35</cx:pt>
          <cx:pt idx="364602">6</cx:pt>
          <cx:pt idx="364603">17</cx:pt>
          <cx:pt idx="364604">21</cx:pt>
          <cx:pt idx="364605">0</cx:pt>
          <cx:pt idx="364606">0</cx:pt>
          <cx:pt idx="364607">5</cx:pt>
          <cx:pt idx="364608">3</cx:pt>
          <cx:pt idx="364609">0</cx:pt>
          <cx:pt idx="364610">1</cx:pt>
          <cx:pt idx="364611">0</cx:pt>
          <cx:pt idx="364612">69</cx:pt>
          <cx:pt idx="364613">109</cx:pt>
          <cx:pt idx="364614">34</cx:pt>
          <cx:pt idx="364615">22</cx:pt>
          <cx:pt idx="364616">0</cx:pt>
          <cx:pt idx="364617">3</cx:pt>
          <cx:pt idx="364618">0</cx:pt>
          <cx:pt idx="364619">42</cx:pt>
          <cx:pt idx="364620">0</cx:pt>
          <cx:pt idx="364621">18</cx:pt>
          <cx:pt idx="364622">238</cx:pt>
          <cx:pt idx="364623">0</cx:pt>
          <cx:pt idx="364624">1</cx:pt>
          <cx:pt idx="364625">18</cx:pt>
          <cx:pt idx="364626">4</cx:pt>
          <cx:pt idx="364627">27</cx:pt>
          <cx:pt idx="364628">0</cx:pt>
          <cx:pt idx="364629">13</cx:pt>
          <cx:pt idx="364630">31</cx:pt>
          <cx:pt idx="364631">0</cx:pt>
          <cx:pt idx="364632">3</cx:pt>
          <cx:pt idx="364633">243</cx:pt>
          <cx:pt idx="364634">5</cx:pt>
          <cx:pt idx="364635">166</cx:pt>
          <cx:pt idx="364636">13</cx:pt>
          <cx:pt idx="364637">1</cx:pt>
          <cx:pt idx="364638">1</cx:pt>
          <cx:pt idx="364639">9</cx:pt>
          <cx:pt idx="364640">3</cx:pt>
          <cx:pt idx="364641">0</cx:pt>
          <cx:pt idx="364642">6</cx:pt>
          <cx:pt idx="364643">1</cx:pt>
          <cx:pt idx="364644">1</cx:pt>
          <cx:pt idx="364645">111</cx:pt>
          <cx:pt idx="364646">1</cx:pt>
          <cx:pt idx="364647">7</cx:pt>
          <cx:pt idx="364648">27</cx:pt>
          <cx:pt idx="364649">0</cx:pt>
          <cx:pt idx="364650">1</cx:pt>
          <cx:pt idx="364651">54</cx:pt>
          <cx:pt idx="364652">5</cx:pt>
          <cx:pt idx="364653">56</cx:pt>
          <cx:pt idx="364654">15</cx:pt>
          <cx:pt idx="364655">0</cx:pt>
          <cx:pt idx="364656">612</cx:pt>
          <cx:pt idx="364657">0</cx:pt>
          <cx:pt idx="364658">28</cx:pt>
          <cx:pt idx="364659">59</cx:pt>
          <cx:pt idx="364660">11</cx:pt>
          <cx:pt idx="364661">13</cx:pt>
          <cx:pt idx="364662">86</cx:pt>
          <cx:pt idx="364663">21</cx:pt>
          <cx:pt idx="364664">7</cx:pt>
          <cx:pt idx="364665">83</cx:pt>
          <cx:pt idx="364666">1</cx:pt>
          <cx:pt idx="364667">0</cx:pt>
          <cx:pt idx="364668">4</cx:pt>
          <cx:pt idx="364669">33</cx:pt>
          <cx:pt idx="364670">0</cx:pt>
          <cx:pt idx="364671">97</cx:pt>
          <cx:pt idx="364672">10</cx:pt>
          <cx:pt idx="364673">4</cx:pt>
          <cx:pt idx="364674">3</cx:pt>
          <cx:pt idx="364675">77</cx:pt>
          <cx:pt idx="364676">85</cx:pt>
          <cx:pt idx="364677">0</cx:pt>
          <cx:pt idx="364678">2</cx:pt>
          <cx:pt idx="364679">96</cx:pt>
          <cx:pt idx="364680">17</cx:pt>
          <cx:pt idx="364681">62</cx:pt>
          <cx:pt idx="364682">0</cx:pt>
          <cx:pt idx="364683">8</cx:pt>
          <cx:pt idx="364684">2</cx:pt>
          <cx:pt idx="364685">0</cx:pt>
          <cx:pt idx="364686">0</cx:pt>
          <cx:pt idx="364687">4</cx:pt>
          <cx:pt idx="364688">437</cx:pt>
          <cx:pt idx="364689">51</cx:pt>
          <cx:pt idx="364690">38</cx:pt>
          <cx:pt idx="364691">0</cx:pt>
          <cx:pt idx="364692">7</cx:pt>
          <cx:pt idx="364693">70</cx:pt>
          <cx:pt idx="364694">22</cx:pt>
          <cx:pt idx="364695">6</cx:pt>
          <cx:pt idx="364696">31</cx:pt>
          <cx:pt idx="364697">84</cx:pt>
          <cx:pt idx="364698">0</cx:pt>
          <cx:pt idx="364699">87</cx:pt>
          <cx:pt idx="364700">110</cx:pt>
          <cx:pt idx="364701">5</cx:pt>
          <cx:pt idx="364702">17</cx:pt>
          <cx:pt idx="364703">3</cx:pt>
          <cx:pt idx="364704">93</cx:pt>
          <cx:pt idx="364705">35</cx:pt>
          <cx:pt idx="364706">43</cx:pt>
          <cx:pt idx="364707">6</cx:pt>
          <cx:pt idx="364708">17</cx:pt>
          <cx:pt idx="364709">12</cx:pt>
          <cx:pt idx="364710">0</cx:pt>
          <cx:pt idx="364711">0</cx:pt>
          <cx:pt idx="364712">29</cx:pt>
          <cx:pt idx="364713">0</cx:pt>
          <cx:pt idx="364714">0</cx:pt>
          <cx:pt idx="364715">1</cx:pt>
          <cx:pt idx="364716">22</cx:pt>
          <cx:pt idx="364717">0</cx:pt>
          <cx:pt idx="364718">5</cx:pt>
          <cx:pt idx="364719">1</cx:pt>
          <cx:pt idx="364720">13</cx:pt>
          <cx:pt idx="364721">0</cx:pt>
          <cx:pt idx="364722">14</cx:pt>
          <cx:pt idx="364723">0</cx:pt>
          <cx:pt idx="364724">56</cx:pt>
          <cx:pt idx="364725">3</cx:pt>
          <cx:pt idx="364726">704</cx:pt>
          <cx:pt idx="364727">135</cx:pt>
          <cx:pt idx="364728">84</cx:pt>
          <cx:pt idx="364729">1</cx:pt>
          <cx:pt idx="364730">0</cx:pt>
          <cx:pt idx="364731">86</cx:pt>
          <cx:pt idx="364732">74</cx:pt>
          <cx:pt idx="364733">63</cx:pt>
          <cx:pt idx="364734">384</cx:pt>
          <cx:pt idx="364735">0</cx:pt>
          <cx:pt idx="364736">0</cx:pt>
          <cx:pt idx="364737">295</cx:pt>
          <cx:pt idx="364738">506</cx:pt>
          <cx:pt idx="364739">0</cx:pt>
          <cx:pt idx="364740">99</cx:pt>
          <cx:pt idx="364741">7</cx:pt>
          <cx:pt idx="364742">9</cx:pt>
          <cx:pt idx="364743">2</cx:pt>
          <cx:pt idx="364744">6</cx:pt>
          <cx:pt idx="364745">0</cx:pt>
          <cx:pt idx="364746">58</cx:pt>
          <cx:pt idx="364747">0</cx:pt>
          <cx:pt idx="364748">74</cx:pt>
          <cx:pt idx="364749">145</cx:pt>
          <cx:pt idx="364750">1</cx:pt>
          <cx:pt idx="364751">8</cx:pt>
          <cx:pt idx="364752">0</cx:pt>
          <cx:pt idx="364753">0</cx:pt>
          <cx:pt idx="364754">0</cx:pt>
          <cx:pt idx="364755">3</cx:pt>
          <cx:pt idx="364756">0</cx:pt>
          <cx:pt idx="364757">0</cx:pt>
          <cx:pt idx="364758">4</cx:pt>
          <cx:pt idx="364759">21</cx:pt>
          <cx:pt idx="364760">48</cx:pt>
          <cx:pt idx="364761">15</cx:pt>
          <cx:pt idx="364762">5</cx:pt>
          <cx:pt idx="364763">6</cx:pt>
          <cx:pt idx="364764">15</cx:pt>
          <cx:pt idx="364765">25</cx:pt>
          <cx:pt idx="364766">1</cx:pt>
          <cx:pt idx="364767">1</cx:pt>
          <cx:pt idx="364768">140</cx:pt>
          <cx:pt idx="364769">1</cx:pt>
          <cx:pt idx="364770">17</cx:pt>
          <cx:pt idx="364771">9</cx:pt>
          <cx:pt idx="364772">1</cx:pt>
          <cx:pt idx="364773">0</cx:pt>
          <cx:pt idx="364774">173</cx:pt>
          <cx:pt idx="364775">44</cx:pt>
          <cx:pt idx="364776">66</cx:pt>
          <cx:pt idx="364777">231</cx:pt>
          <cx:pt idx="364778">613</cx:pt>
          <cx:pt idx="364779">100</cx:pt>
          <cx:pt idx="364780">0</cx:pt>
          <cx:pt idx="364781">55</cx:pt>
          <cx:pt idx="364782">13</cx:pt>
          <cx:pt idx="364783">21</cx:pt>
          <cx:pt idx="364784">20</cx:pt>
          <cx:pt idx="364785">0</cx:pt>
          <cx:pt idx="364786">121</cx:pt>
          <cx:pt idx="364787">292</cx:pt>
          <cx:pt idx="364788">0</cx:pt>
          <cx:pt idx="364789">54</cx:pt>
          <cx:pt idx="364790">8</cx:pt>
          <cx:pt idx="364791">17</cx:pt>
          <cx:pt idx="364792">67</cx:pt>
          <cx:pt idx="364793">0</cx:pt>
          <cx:pt idx="364794">1</cx:pt>
          <cx:pt idx="364795">3</cx:pt>
          <cx:pt idx="364796">18</cx:pt>
          <cx:pt idx="364797">8</cx:pt>
          <cx:pt idx="364798">2</cx:pt>
          <cx:pt idx="364799">10</cx:pt>
          <cx:pt idx="364800">13</cx:pt>
          <cx:pt idx="364801">277</cx:pt>
          <cx:pt idx="364802">0</cx:pt>
          <cx:pt idx="364803">0</cx:pt>
          <cx:pt idx="364804">0</cx:pt>
          <cx:pt idx="364805">0</cx:pt>
          <cx:pt idx="364806">0</cx:pt>
          <cx:pt idx="364807">0</cx:pt>
          <cx:pt idx="364808">0</cx:pt>
          <cx:pt idx="364809">0</cx:pt>
          <cx:pt idx="364810">0</cx:pt>
          <cx:pt idx="364811">0</cx:pt>
          <cx:pt idx="364812">0</cx:pt>
          <cx:pt idx="364813">50</cx:pt>
          <cx:pt idx="364814">81</cx:pt>
          <cx:pt idx="364815">30</cx:pt>
          <cx:pt idx="364816">1</cx:pt>
          <cx:pt idx="364817">21</cx:pt>
          <cx:pt idx="364818">0</cx:pt>
          <cx:pt idx="364819">0</cx:pt>
          <cx:pt idx="364820">6</cx:pt>
          <cx:pt idx="364821">83</cx:pt>
          <cx:pt idx="364822">320</cx:pt>
          <cx:pt idx="364823">69</cx:pt>
          <cx:pt idx="364824">63</cx:pt>
          <cx:pt idx="364825">28</cx:pt>
          <cx:pt idx="364826">4</cx:pt>
          <cx:pt idx="364827">0</cx:pt>
          <cx:pt idx="364828">0</cx:pt>
          <cx:pt idx="364829">1</cx:pt>
          <cx:pt idx="364830">0</cx:pt>
          <cx:pt idx="364831">157</cx:pt>
          <cx:pt idx="364832">409</cx:pt>
          <cx:pt idx="364833">27</cx:pt>
          <cx:pt idx="364834">52</cx:pt>
          <cx:pt idx="364835">25</cx:pt>
          <cx:pt idx="364836">85</cx:pt>
          <cx:pt idx="364837">27</cx:pt>
          <cx:pt idx="364838">21</cx:pt>
          <cx:pt idx="364839">4</cx:pt>
          <cx:pt idx="364840">32</cx:pt>
          <cx:pt idx="364841">15</cx:pt>
          <cx:pt idx="364842">0</cx:pt>
          <cx:pt idx="364843">0</cx:pt>
          <cx:pt idx="364844">4</cx:pt>
          <cx:pt idx="364845">107</cx:pt>
          <cx:pt idx="364846">4</cx:pt>
          <cx:pt idx="364847">28</cx:pt>
          <cx:pt idx="364848">38</cx:pt>
          <cx:pt idx="364849">2</cx:pt>
          <cx:pt idx="364850">21</cx:pt>
          <cx:pt idx="364851">24</cx:pt>
          <cx:pt idx="364852">5</cx:pt>
          <cx:pt idx="364853">28</cx:pt>
          <cx:pt idx="364854">127</cx:pt>
          <cx:pt idx="364855">0</cx:pt>
          <cx:pt idx="364856">0</cx:pt>
          <cx:pt idx="364857">8</cx:pt>
          <cx:pt idx="364858">67</cx:pt>
          <cx:pt idx="364859">333</cx:pt>
          <cx:pt idx="364860">21</cx:pt>
          <cx:pt idx="364861">2</cx:pt>
          <cx:pt idx="364862">35</cx:pt>
          <cx:pt idx="364863">0</cx:pt>
          <cx:pt idx="364864">35</cx:pt>
          <cx:pt idx="364865">0</cx:pt>
          <cx:pt idx="364866">53</cx:pt>
          <cx:pt idx="364867">164</cx:pt>
          <cx:pt idx="364868">1</cx:pt>
          <cx:pt idx="364869">2</cx:pt>
          <cx:pt idx="364870">2</cx:pt>
          <cx:pt idx="364871">0</cx:pt>
          <cx:pt idx="364872">11</cx:pt>
          <cx:pt idx="364873">73</cx:pt>
          <cx:pt idx="364874">6</cx:pt>
          <cx:pt idx="364875">23</cx:pt>
          <cx:pt idx="364876">56</cx:pt>
          <cx:pt idx="364877">177</cx:pt>
          <cx:pt idx="364878">174</cx:pt>
          <cx:pt idx="364879">1</cx:pt>
          <cx:pt idx="364880">0</cx:pt>
          <cx:pt idx="364881">95</cx:pt>
          <cx:pt idx="364882">0</cx:pt>
          <cx:pt idx="364883">61</cx:pt>
          <cx:pt idx="364884">47</cx:pt>
          <cx:pt idx="364885">2</cx:pt>
          <cx:pt idx="364886">7</cx:pt>
          <cx:pt idx="364887">2</cx:pt>
          <cx:pt idx="364888">0</cx:pt>
          <cx:pt idx="364889">0</cx:pt>
          <cx:pt idx="364890">58</cx:pt>
          <cx:pt idx="364891">64</cx:pt>
          <cx:pt idx="364892">10</cx:pt>
          <cx:pt idx="364893">20</cx:pt>
          <cx:pt idx="364894">0</cx:pt>
          <cx:pt idx="364895">13</cx:pt>
          <cx:pt idx="364896">55</cx:pt>
          <cx:pt idx="364897">77</cx:pt>
          <cx:pt idx="364898">0</cx:pt>
          <cx:pt idx="364899">0</cx:pt>
          <cx:pt idx="364900">4</cx:pt>
          <cx:pt idx="364901">14</cx:pt>
          <cx:pt idx="364902">8</cx:pt>
          <cx:pt idx="364903">97</cx:pt>
          <cx:pt idx="364904">62</cx:pt>
          <cx:pt idx="364905">7</cx:pt>
          <cx:pt idx="364906">19</cx:pt>
          <cx:pt idx="364907">222</cx:pt>
          <cx:pt idx="364908">108</cx:pt>
          <cx:pt idx="364909">19</cx:pt>
          <cx:pt idx="364910">0</cx:pt>
          <cx:pt idx="364911">14</cx:pt>
          <cx:pt idx="364912">18</cx:pt>
          <cx:pt idx="364913">0</cx:pt>
          <cx:pt idx="364914">1</cx:pt>
          <cx:pt idx="364915">47</cx:pt>
          <cx:pt idx="364916">0</cx:pt>
          <cx:pt idx="364917">3</cx:pt>
          <cx:pt idx="364918">3</cx:pt>
          <cx:pt idx="364919">70</cx:pt>
          <cx:pt idx="364920">91</cx:pt>
          <cx:pt idx="364921">0</cx:pt>
          <cx:pt idx="364922">122</cx:pt>
          <cx:pt idx="364923">144</cx:pt>
          <cx:pt idx="364924">0</cx:pt>
          <cx:pt idx="364925">9</cx:pt>
          <cx:pt idx="364926">16</cx:pt>
          <cx:pt idx="364927">51</cx:pt>
          <cx:pt idx="364928">4</cx:pt>
          <cx:pt idx="364929">132</cx:pt>
          <cx:pt idx="364930">22</cx:pt>
          <cx:pt idx="364931">99</cx:pt>
          <cx:pt idx="364932">0</cx:pt>
          <cx:pt idx="364933">3</cx:pt>
          <cx:pt idx="364934">86</cx:pt>
          <cx:pt idx="364935">171</cx:pt>
          <cx:pt idx="364936">35</cx:pt>
          <cx:pt idx="364937">18</cx:pt>
          <cx:pt idx="364938">0</cx:pt>
          <cx:pt idx="364939">124</cx:pt>
          <cx:pt idx="364940">7</cx:pt>
          <cx:pt idx="364941">0</cx:pt>
          <cx:pt idx="364942">0</cx:pt>
          <cx:pt idx="364943">153</cx:pt>
          <cx:pt idx="364944">0</cx:pt>
          <cx:pt idx="364945">0</cx:pt>
          <cx:pt idx="364946">0</cx:pt>
          <cx:pt idx="364947">0</cx:pt>
          <cx:pt idx="364948">105</cx:pt>
          <cx:pt idx="364949">15</cx:pt>
          <cx:pt idx="364950">0</cx:pt>
          <cx:pt idx="364951">48</cx:pt>
          <cx:pt idx="364952">1</cx:pt>
          <cx:pt idx="364953">376</cx:pt>
          <cx:pt idx="364954">0</cx:pt>
          <cx:pt idx="364955">14</cx:pt>
          <cx:pt idx="364956">1</cx:pt>
          <cx:pt idx="364957">21</cx:pt>
          <cx:pt idx="364958">5</cx:pt>
          <cx:pt idx="364959">104</cx:pt>
          <cx:pt idx="364960">266</cx:pt>
          <cx:pt idx="364961">35</cx:pt>
          <cx:pt idx="364962">0</cx:pt>
          <cx:pt idx="364963">13</cx:pt>
          <cx:pt idx="364964">0</cx:pt>
          <cx:pt idx="364965">1</cx:pt>
          <cx:pt idx="364966">28</cx:pt>
          <cx:pt idx="364967">0</cx:pt>
          <cx:pt idx="364968">0</cx:pt>
          <cx:pt idx="364969">37</cx:pt>
          <cx:pt idx="364970">153</cx:pt>
          <cx:pt idx="364971">38</cx:pt>
          <cx:pt idx="364972">52</cx:pt>
          <cx:pt idx="364973">4</cx:pt>
          <cx:pt idx="364974">97</cx:pt>
          <cx:pt idx="364975">11</cx:pt>
          <cx:pt idx="364976">1</cx:pt>
          <cx:pt idx="364977">53</cx:pt>
          <cx:pt idx="364978">0</cx:pt>
          <cx:pt idx="364979">264</cx:pt>
          <cx:pt idx="364980">0</cx:pt>
          <cx:pt idx="364981">6</cx:pt>
          <cx:pt idx="364982">1</cx:pt>
          <cx:pt idx="364983">0</cx:pt>
          <cx:pt idx="364984">0</cx:pt>
          <cx:pt idx="364985">0</cx:pt>
          <cx:pt idx="364986">0</cx:pt>
          <cx:pt idx="364987">110</cx:pt>
          <cx:pt idx="364988">4</cx:pt>
          <cx:pt idx="364989">7</cx:pt>
          <cx:pt idx="364990">1</cx:pt>
          <cx:pt idx="364991">6</cx:pt>
          <cx:pt idx="364992">9</cx:pt>
          <cx:pt idx="364993">21</cx:pt>
          <cx:pt idx="364994">1</cx:pt>
          <cx:pt idx="364995">203</cx:pt>
          <cx:pt idx="364996">143</cx:pt>
          <cx:pt idx="364997">39</cx:pt>
          <cx:pt idx="364998">12</cx:pt>
          <cx:pt idx="364999">15</cx:pt>
          <cx:pt idx="365000">0</cx:pt>
          <cx:pt idx="365001">53</cx:pt>
          <cx:pt idx="365002">29</cx:pt>
          <cx:pt idx="365003">0</cx:pt>
          <cx:pt idx="365004">0</cx:pt>
          <cx:pt idx="365005">0</cx:pt>
          <cx:pt idx="365006">0</cx:pt>
          <cx:pt idx="365007">11</cx:pt>
          <cx:pt idx="365008">0</cx:pt>
          <cx:pt idx="365009">6</cx:pt>
          <cx:pt idx="365010">13</cx:pt>
          <cx:pt idx="365011">264</cx:pt>
          <cx:pt idx="365012">19</cx:pt>
          <cx:pt idx="365013">23</cx:pt>
          <cx:pt idx="365014">1</cx:pt>
          <cx:pt idx="365015">0</cx:pt>
          <cx:pt idx="365016">1</cx:pt>
          <cx:pt idx="365017">2</cx:pt>
          <cx:pt idx="365018">11</cx:pt>
          <cx:pt idx="365019">25</cx:pt>
          <cx:pt idx="365020">1</cx:pt>
          <cx:pt idx="365021">184</cx:pt>
          <cx:pt idx="365022">31</cx:pt>
          <cx:pt idx="365023">2</cx:pt>
          <cx:pt idx="365024">0</cx:pt>
          <cx:pt idx="365025">0</cx:pt>
          <cx:pt idx="365026">0</cx:pt>
          <cx:pt idx="365027">0</cx:pt>
          <cx:pt idx="365028">0</cx:pt>
          <cx:pt idx="365029">1</cx:pt>
          <cx:pt idx="365030">0</cx:pt>
          <cx:pt idx="365031">0</cx:pt>
          <cx:pt idx="365032">14</cx:pt>
          <cx:pt idx="365033">0</cx:pt>
          <cx:pt idx="365034">325</cx:pt>
          <cx:pt idx="365035">7</cx:pt>
          <cx:pt idx="365036">1</cx:pt>
          <cx:pt idx="365037">0</cx:pt>
          <cx:pt idx="365038">0</cx:pt>
          <cx:pt idx="365039">1</cx:pt>
          <cx:pt idx="365040">0</cx:pt>
          <cx:pt idx="365041">0</cx:pt>
          <cx:pt idx="365042">8</cx:pt>
          <cx:pt idx="365043">61</cx:pt>
          <cx:pt idx="365044">2</cx:pt>
          <cx:pt idx="365045">0</cx:pt>
          <cx:pt idx="365046">0</cx:pt>
          <cx:pt idx="365047">6</cx:pt>
          <cx:pt idx="365048">11</cx:pt>
          <cx:pt idx="365049">502</cx:pt>
          <cx:pt idx="365050">1</cx:pt>
          <cx:pt idx="365051">0</cx:pt>
          <cx:pt idx="365052">0</cx:pt>
          <cx:pt idx="365053">1</cx:pt>
          <cx:pt idx="365054">62</cx:pt>
          <cx:pt idx="365055">2</cx:pt>
          <cx:pt idx="365056">0</cx:pt>
          <cx:pt idx="365057">2</cx:pt>
          <cx:pt idx="365058">163</cx:pt>
          <cx:pt idx="365059">1</cx:pt>
          <cx:pt idx="365060">1</cx:pt>
          <cx:pt idx="365061">0</cx:pt>
          <cx:pt idx="365062">35</cx:pt>
          <cx:pt idx="365063">0</cx:pt>
          <cx:pt idx="365064">0</cx:pt>
          <cx:pt idx="365065">0</cx:pt>
          <cx:pt idx="365066">18</cx:pt>
          <cx:pt idx="365067">0</cx:pt>
          <cx:pt idx="365068">2</cx:pt>
          <cx:pt idx="365069">1</cx:pt>
          <cx:pt idx="365070">1</cx:pt>
          <cx:pt idx="365071">34</cx:pt>
          <cx:pt idx="365072">423</cx:pt>
          <cx:pt idx="365073">0</cx:pt>
          <cx:pt idx="365074">0</cx:pt>
          <cx:pt idx="365075">0</cx:pt>
          <cx:pt idx="365076">35</cx:pt>
          <cx:pt idx="365077">96</cx:pt>
          <cx:pt idx="365078">9</cx:pt>
          <cx:pt idx="365079">0</cx:pt>
          <cx:pt idx="365080">51</cx:pt>
          <cx:pt idx="365081">0</cx:pt>
          <cx:pt idx="365082">0</cx:pt>
          <cx:pt idx="365083">25</cx:pt>
          <cx:pt idx="365084">24</cx:pt>
          <cx:pt idx="365085">0</cx:pt>
          <cx:pt idx="365086">9</cx:pt>
          <cx:pt idx="365087">22</cx:pt>
          <cx:pt idx="365088">10</cx:pt>
          <cx:pt idx="365089">0</cx:pt>
          <cx:pt idx="365090">5</cx:pt>
          <cx:pt idx="365091">0</cx:pt>
          <cx:pt idx="365092">37</cx:pt>
          <cx:pt idx="365093">53</cx:pt>
          <cx:pt idx="365094">10</cx:pt>
          <cx:pt idx="365095">2</cx:pt>
          <cx:pt idx="365096">341</cx:pt>
          <cx:pt idx="365097">1</cx:pt>
          <cx:pt idx="365098">7</cx:pt>
          <cx:pt idx="365099">1</cx:pt>
          <cx:pt idx="365100">0</cx:pt>
          <cx:pt idx="365101">19</cx:pt>
          <cx:pt idx="365102">59</cx:pt>
          <cx:pt idx="365103">217</cx:pt>
          <cx:pt idx="365104">79</cx:pt>
          <cx:pt idx="365105">0</cx:pt>
          <cx:pt idx="365106">20</cx:pt>
          <cx:pt idx="365107">23</cx:pt>
          <cx:pt idx="365108">39</cx:pt>
          <cx:pt idx="365109">113</cx:pt>
          <cx:pt idx="365110">375</cx:pt>
          <cx:pt idx="365111">160</cx:pt>
          <cx:pt idx="365112">27</cx:pt>
          <cx:pt idx="365113">0</cx:pt>
          <cx:pt idx="365114">85</cx:pt>
          <cx:pt idx="365115">58</cx:pt>
          <cx:pt idx="365116">349</cx:pt>
          <cx:pt idx="365117">13</cx:pt>
          <cx:pt idx="365118">2</cx:pt>
          <cx:pt idx="365119">27</cx:pt>
          <cx:pt idx="365120">21</cx:pt>
          <cx:pt idx="365121">49</cx:pt>
          <cx:pt idx="365122">1</cx:pt>
          <cx:pt idx="365123">0</cx:pt>
          <cx:pt idx="365124">25</cx:pt>
          <cx:pt idx="365125">9</cx:pt>
          <cx:pt idx="365126">77</cx:pt>
          <cx:pt idx="365127">124</cx:pt>
          <cx:pt idx="365128">1</cx:pt>
          <cx:pt idx="365129">4</cx:pt>
          <cx:pt idx="365130">2</cx:pt>
          <cx:pt idx="365131">115</cx:pt>
          <cx:pt idx="365132">54</cx:pt>
          <cx:pt idx="365133">8</cx:pt>
          <cx:pt idx="365134">51</cx:pt>
          <cx:pt idx="365135">3</cx:pt>
          <cx:pt idx="365136">0</cx:pt>
          <cx:pt idx="365137">47</cx:pt>
          <cx:pt idx="365138">28</cx:pt>
          <cx:pt idx="365139">201</cx:pt>
          <cx:pt idx="365140">1</cx:pt>
          <cx:pt idx="365141">238</cx:pt>
          <cx:pt idx="365142">1</cx:pt>
          <cx:pt idx="365143">22</cx:pt>
          <cx:pt idx="365144">0</cx:pt>
          <cx:pt idx="365145">0</cx:pt>
          <cx:pt idx="365146">0</cx:pt>
          <cx:pt idx="365147">41</cx:pt>
          <cx:pt idx="365148">0</cx:pt>
          <cx:pt idx="365149">1</cx:pt>
          <cx:pt idx="365150">56</cx:pt>
          <cx:pt idx="365151">0</cx:pt>
          <cx:pt idx="365152">6</cx:pt>
          <cx:pt idx="365153">0</cx:pt>
          <cx:pt idx="365154">104</cx:pt>
          <cx:pt idx="365155">8</cx:pt>
          <cx:pt idx="365156">10</cx:pt>
          <cx:pt idx="365157">54</cx:pt>
          <cx:pt idx="365158">0</cx:pt>
          <cx:pt idx="365159">0</cx:pt>
          <cx:pt idx="365160">0</cx:pt>
          <cx:pt idx="365161">0</cx:pt>
          <cx:pt idx="365162">0</cx:pt>
          <cx:pt idx="365163">0</cx:pt>
          <cx:pt idx="365164">0</cx:pt>
          <cx:pt idx="365165">4</cx:pt>
          <cx:pt idx="365166">3</cx:pt>
          <cx:pt idx="365167">220</cx:pt>
          <cx:pt idx="365168">0</cx:pt>
          <cx:pt idx="365169">0</cx:pt>
          <cx:pt idx="365170">0</cx:pt>
          <cx:pt idx="365171">0</cx:pt>
          <cx:pt idx="365172">1</cx:pt>
          <cx:pt idx="365173">118</cx:pt>
          <cx:pt idx="365174">91</cx:pt>
          <cx:pt idx="365175">0</cx:pt>
          <cx:pt idx="365176">18</cx:pt>
          <cx:pt idx="365177">5</cx:pt>
          <cx:pt idx="365178">0</cx:pt>
          <cx:pt idx="365179">0</cx:pt>
          <cx:pt idx="365180">0</cx:pt>
          <cx:pt idx="365181">444</cx:pt>
          <cx:pt idx="365182">151</cx:pt>
          <cx:pt idx="365183">83</cx:pt>
          <cx:pt idx="365184">1</cx:pt>
          <cx:pt idx="365185">20</cx:pt>
          <cx:pt idx="365186">0</cx:pt>
          <cx:pt idx="365187">0</cx:pt>
          <cx:pt idx="365188">7</cx:pt>
          <cx:pt idx="365189">15</cx:pt>
          <cx:pt idx="365190">0</cx:pt>
          <cx:pt idx="365191">97</cx:pt>
          <cx:pt idx="365192">131</cx:pt>
          <cx:pt idx="365193">47</cx:pt>
          <cx:pt idx="365194">13</cx:pt>
          <cx:pt idx="365195">7</cx:pt>
          <cx:pt idx="365196">0</cx:pt>
          <cx:pt idx="365197">5</cx:pt>
          <cx:pt idx="365198">7</cx:pt>
          <cx:pt idx="365199">38</cx:pt>
          <cx:pt idx="365200">0</cx:pt>
          <cx:pt idx="365201">0</cx:pt>
          <cx:pt idx="365202">21</cx:pt>
          <cx:pt idx="365203">310</cx:pt>
          <cx:pt idx="365204">0</cx:pt>
          <cx:pt idx="365205">58</cx:pt>
          <cx:pt idx="365206">211</cx:pt>
          <cx:pt idx="365207">67</cx:pt>
          <cx:pt idx="365208">1</cx:pt>
          <cx:pt idx="365209">21</cx:pt>
          <cx:pt idx="365210">1</cx:pt>
          <cx:pt idx="365211">14</cx:pt>
          <cx:pt idx="365212">0</cx:pt>
          <cx:pt idx="365213">1</cx:pt>
          <cx:pt idx="365214">188</cx:pt>
          <cx:pt idx="365215">18</cx:pt>
          <cx:pt idx="365216">5</cx:pt>
          <cx:pt idx="365217">5</cx:pt>
          <cx:pt idx="365218">0</cx:pt>
          <cx:pt idx="365219">0</cx:pt>
          <cx:pt idx="365220">0</cx:pt>
          <cx:pt idx="365221">0</cx:pt>
          <cx:pt idx="365222">1</cx:pt>
          <cx:pt idx="365223">19</cx:pt>
          <cx:pt idx="365224">9</cx:pt>
          <cx:pt idx="365225">29</cx:pt>
          <cx:pt idx="365226">179</cx:pt>
          <cx:pt idx="365227">10</cx:pt>
          <cx:pt idx="365228">4</cx:pt>
          <cx:pt idx="365229">436</cx:pt>
          <cx:pt idx="365230">0</cx:pt>
          <cx:pt idx="365231">16</cx:pt>
          <cx:pt idx="365232">261</cx:pt>
          <cx:pt idx="365233">121</cx:pt>
          <cx:pt idx="365234">28</cx:pt>
          <cx:pt idx="365235">0</cx:pt>
          <cx:pt idx="365236">0</cx:pt>
          <cx:pt idx="365237">5</cx:pt>
          <cx:pt idx="365238">1</cx:pt>
          <cx:pt idx="365239">0</cx:pt>
          <cx:pt idx="365240">139</cx:pt>
          <cx:pt idx="365241">165</cx:pt>
          <cx:pt idx="365242">1</cx:pt>
          <cx:pt idx="365243">75</cx:pt>
          <cx:pt idx="365244">227</cx:pt>
          <cx:pt idx="365245">0</cx:pt>
          <cx:pt idx="365246">1</cx:pt>
          <cx:pt idx="365247">0</cx:pt>
          <cx:pt idx="365248">17</cx:pt>
          <cx:pt idx="365249">29</cx:pt>
          <cx:pt idx="365250">0</cx:pt>
          <cx:pt idx="365251">36</cx:pt>
          <cx:pt idx="365252">13</cx:pt>
          <cx:pt idx="365253">7</cx:pt>
          <cx:pt idx="365254">52</cx:pt>
          <cx:pt idx="365255">112</cx:pt>
          <cx:pt idx="365256">6</cx:pt>
          <cx:pt idx="365257">37</cx:pt>
          <cx:pt idx="365258">4</cx:pt>
          <cx:pt idx="365259">319</cx:pt>
          <cx:pt idx="365260">21</cx:pt>
          <cx:pt idx="365261">2</cx:pt>
          <cx:pt idx="365262">0</cx:pt>
          <cx:pt idx="365263">0</cx:pt>
          <cx:pt idx="365264">0</cx:pt>
          <cx:pt idx="365265">52</cx:pt>
          <cx:pt idx="365266">1</cx:pt>
          <cx:pt idx="365267">8</cx:pt>
          <cx:pt idx="365268">76</cx:pt>
          <cx:pt idx="365269">0</cx:pt>
          <cx:pt idx="365270">1</cx:pt>
          <cx:pt idx="365271">0</cx:pt>
          <cx:pt idx="365272">0</cx:pt>
          <cx:pt idx="365273">1</cx:pt>
          <cx:pt idx="365274">335</cx:pt>
          <cx:pt idx="365275">258</cx:pt>
          <cx:pt idx="365276">46</cx:pt>
          <cx:pt idx="365277">50</cx:pt>
          <cx:pt idx="365278">15</cx:pt>
          <cx:pt idx="365279">71</cx:pt>
          <cx:pt idx="365280">2</cx:pt>
          <cx:pt idx="365281">52</cx:pt>
          <cx:pt idx="365282">3</cx:pt>
          <cx:pt idx="365283">0</cx:pt>
          <cx:pt idx="365284">0</cx:pt>
          <cx:pt idx="365285">0</cx:pt>
          <cx:pt idx="365286">1</cx:pt>
          <cx:pt idx="365287">116</cx:pt>
          <cx:pt idx="365288">46</cx:pt>
          <cx:pt idx="365289">10</cx:pt>
          <cx:pt idx="365290">0</cx:pt>
          <cx:pt idx="365291">0</cx:pt>
          <cx:pt idx="365292">0</cx:pt>
          <cx:pt idx="365293">0</cx:pt>
          <cx:pt idx="365294">0</cx:pt>
          <cx:pt idx="365295">54</cx:pt>
          <cx:pt idx="365296">12</cx:pt>
          <cx:pt idx="365297">0</cx:pt>
          <cx:pt idx="365298">5</cx:pt>
          <cx:pt idx="365299">77</cx:pt>
          <cx:pt idx="365300">79</cx:pt>
          <cx:pt idx="365301">18</cx:pt>
          <cx:pt idx="365302">0</cx:pt>
          <cx:pt idx="365303">6</cx:pt>
          <cx:pt idx="365304">0</cx:pt>
          <cx:pt idx="365305">1</cx:pt>
          <cx:pt idx="365306">104</cx:pt>
          <cx:pt idx="365307">329</cx:pt>
          <cx:pt idx="365308">100</cx:pt>
          <cx:pt idx="365309">8</cx:pt>
          <cx:pt idx="365310">0</cx:pt>
          <cx:pt idx="365311">1</cx:pt>
          <cx:pt idx="365312">0</cx:pt>
          <cx:pt idx="365313">111</cx:pt>
          <cx:pt idx="365314">66</cx:pt>
          <cx:pt idx="365315">6</cx:pt>
          <cx:pt idx="365316">0</cx:pt>
          <cx:pt idx="365317">0</cx:pt>
          <cx:pt idx="365318">0</cx:pt>
          <cx:pt idx="365319">11</cx:pt>
          <cx:pt idx="365320">291</cx:pt>
          <cx:pt idx="365321">297</cx:pt>
          <cx:pt idx="365322">16</cx:pt>
          <cx:pt idx="365323">1</cx:pt>
          <cx:pt idx="365324">86</cx:pt>
          <cx:pt idx="365325">1</cx:pt>
          <cx:pt idx="365326">0</cx:pt>
          <cx:pt idx="365327">7</cx:pt>
          <cx:pt idx="365328">71</cx:pt>
          <cx:pt idx="365329">0</cx:pt>
          <cx:pt idx="365330">2</cx:pt>
          <cx:pt idx="365331">0</cx:pt>
          <cx:pt idx="365332">0</cx:pt>
          <cx:pt idx="365333">1</cx:pt>
          <cx:pt idx="365334">0</cx:pt>
          <cx:pt idx="365335">99</cx:pt>
          <cx:pt idx="365336">5</cx:pt>
          <cx:pt idx="365337">3</cx:pt>
          <cx:pt idx="365338">0</cx:pt>
          <cx:pt idx="365339">1</cx:pt>
          <cx:pt idx="365340">0</cx:pt>
          <cx:pt idx="365341">56</cx:pt>
          <cx:pt idx="365342">0</cx:pt>
          <cx:pt idx="365343">1</cx:pt>
          <cx:pt idx="365344">14</cx:pt>
          <cx:pt idx="365345">0</cx:pt>
          <cx:pt idx="365346">6</cx:pt>
          <cx:pt idx="365347">0</cx:pt>
          <cx:pt idx="365348">103</cx:pt>
          <cx:pt idx="365349">128</cx:pt>
          <cx:pt idx="365350">14</cx:pt>
          <cx:pt idx="365351">3</cx:pt>
          <cx:pt idx="365352">35</cx:pt>
          <cx:pt idx="365353">8</cx:pt>
          <cx:pt idx="365354">17</cx:pt>
          <cx:pt idx="365355">3</cx:pt>
          <cx:pt idx="365356">1</cx:pt>
          <cx:pt idx="365357">1</cx:pt>
          <cx:pt idx="365358">35</cx:pt>
          <cx:pt idx="365359">0</cx:pt>
          <cx:pt idx="365360">0</cx:pt>
          <cx:pt idx="365361">1</cx:pt>
          <cx:pt idx="365362">0</cx:pt>
          <cx:pt idx="365363">111</cx:pt>
          <cx:pt idx="365364">0</cx:pt>
          <cx:pt idx="365365">0</cx:pt>
          <cx:pt idx="365366">21</cx:pt>
          <cx:pt idx="365367">14</cx:pt>
          <cx:pt idx="365368">59</cx:pt>
          <cx:pt idx="365369">3</cx:pt>
          <cx:pt idx="365370">27</cx:pt>
          <cx:pt idx="365371">13</cx:pt>
          <cx:pt idx="365372">50</cx:pt>
          <cx:pt idx="365373">321</cx:pt>
          <cx:pt idx="365374">6</cx:pt>
          <cx:pt idx="365375">6</cx:pt>
          <cx:pt idx="365376">16</cx:pt>
          <cx:pt idx="365377">0</cx:pt>
          <cx:pt idx="365378">146</cx:pt>
          <cx:pt idx="365379">6</cx:pt>
          <cx:pt idx="365380">15</cx:pt>
          <cx:pt idx="365381">6</cx:pt>
          <cx:pt idx="365382">176</cx:pt>
          <cx:pt idx="365383">87</cx:pt>
          <cx:pt idx="365384">3</cx:pt>
          <cx:pt idx="365385">1</cx:pt>
          <cx:pt idx="365386">105</cx:pt>
          <cx:pt idx="365387">6</cx:pt>
          <cx:pt idx="365388">26</cx:pt>
          <cx:pt idx="365389">0</cx:pt>
          <cx:pt idx="365390">306</cx:pt>
          <cx:pt idx="365391">90</cx:pt>
          <cx:pt idx="365392">0</cx:pt>
          <cx:pt idx="365393">92</cx:pt>
          <cx:pt idx="365394">0</cx:pt>
          <cx:pt idx="365395">0</cx:pt>
          <cx:pt idx="365396">1</cx:pt>
          <cx:pt idx="365397">1</cx:pt>
          <cx:pt idx="365398">79</cx:pt>
          <cx:pt idx="365399">57</cx:pt>
          <cx:pt idx="365400">7</cx:pt>
          <cx:pt idx="365401">13</cx:pt>
          <cx:pt idx="365402">6</cx:pt>
          <cx:pt idx="365403">0</cx:pt>
          <cx:pt idx="365404">46</cx:pt>
          <cx:pt idx="365405">558</cx:pt>
          <cx:pt idx="365406">25</cx:pt>
          <cx:pt idx="365407">1</cx:pt>
          <cx:pt idx="365408">23</cx:pt>
          <cx:pt idx="365409">16</cx:pt>
          <cx:pt idx="365410">10</cx:pt>
          <cx:pt idx="365411">15</cx:pt>
          <cx:pt idx="365412">84</cx:pt>
          <cx:pt idx="365413">541</cx:pt>
          <cx:pt idx="365414">314</cx:pt>
          <cx:pt idx="365415">132</cx:pt>
          <cx:pt idx="365416">50</cx:pt>
          <cx:pt idx="365417">2</cx:pt>
          <cx:pt idx="365418">0</cx:pt>
          <cx:pt idx="365419">71</cx:pt>
          <cx:pt idx="365420">2</cx:pt>
          <cx:pt idx="365421">141</cx:pt>
          <cx:pt idx="365422">49</cx:pt>
          <cx:pt idx="365423">6</cx:pt>
          <cx:pt idx="365424">5</cx:pt>
          <cx:pt idx="365425">0</cx:pt>
          <cx:pt idx="365426">1</cx:pt>
          <cx:pt idx="365427">1</cx:pt>
          <cx:pt idx="365428">15</cx:pt>
          <cx:pt idx="365429">0</cx:pt>
          <cx:pt idx="365430">47</cx:pt>
          <cx:pt idx="365431">49</cx:pt>
          <cx:pt idx="365432">21</cx:pt>
          <cx:pt idx="365433">41</cx:pt>
          <cx:pt idx="365434">5</cx:pt>
          <cx:pt idx="365435">4</cx:pt>
          <cx:pt idx="365436">6</cx:pt>
          <cx:pt idx="365437">5</cx:pt>
          <cx:pt idx="365438">3</cx:pt>
          <cx:pt idx="365439">0</cx:pt>
          <cx:pt idx="365440">3</cx:pt>
          <cx:pt idx="365441">99</cx:pt>
          <cx:pt idx="365442">1</cx:pt>
          <cx:pt idx="365443">3</cx:pt>
          <cx:pt idx="365444">0</cx:pt>
          <cx:pt idx="365445">0</cx:pt>
          <cx:pt idx="365446">10</cx:pt>
          <cx:pt idx="365447">0</cx:pt>
          <cx:pt idx="365448">54</cx:pt>
          <cx:pt idx="365449">74</cx:pt>
          <cx:pt idx="365450">1</cx:pt>
          <cx:pt idx="365451">2</cx:pt>
          <cx:pt idx="365452">41</cx:pt>
          <cx:pt idx="365453">52</cx:pt>
          <cx:pt idx="365454">15</cx:pt>
          <cx:pt idx="365455">3</cx:pt>
          <cx:pt idx="365456">1</cx:pt>
          <cx:pt idx="365457">7</cx:pt>
          <cx:pt idx="365458">0</cx:pt>
          <cx:pt idx="365459">0</cx:pt>
          <cx:pt idx="365460">14</cx:pt>
          <cx:pt idx="365461">28</cx:pt>
          <cx:pt idx="365462">0</cx:pt>
          <cx:pt idx="365463">0</cx:pt>
          <cx:pt idx="365464">1</cx:pt>
          <cx:pt idx="365465">1</cx:pt>
          <cx:pt idx="365466">3</cx:pt>
          <cx:pt idx="365467">60</cx:pt>
          <cx:pt idx="365468">327</cx:pt>
          <cx:pt idx="365469">246</cx:pt>
          <cx:pt idx="365470">1</cx:pt>
          <cx:pt idx="365471">56</cx:pt>
          <cx:pt idx="365472">19</cx:pt>
          <cx:pt idx="365473">5</cx:pt>
          <cx:pt idx="365474">0</cx:pt>
          <cx:pt idx="365475">0</cx:pt>
          <cx:pt idx="365476">216</cx:pt>
          <cx:pt idx="365477">100</cx:pt>
          <cx:pt idx="365478">4</cx:pt>
          <cx:pt idx="365479">154</cx:pt>
          <cx:pt idx="365480">0</cx:pt>
          <cx:pt idx="365481">56</cx:pt>
          <cx:pt idx="365482">6</cx:pt>
          <cx:pt idx="365483">42</cx:pt>
          <cx:pt idx="365484">2</cx:pt>
          <cx:pt idx="365485">12</cx:pt>
          <cx:pt idx="365486">0</cx:pt>
          <cx:pt idx="365487">245</cx:pt>
          <cx:pt idx="365488">11</cx:pt>
          <cx:pt idx="365489">115</cx:pt>
          <cx:pt idx="365490">1</cx:pt>
          <cx:pt idx="365491">14</cx:pt>
          <cx:pt idx="365492">54</cx:pt>
          <cx:pt idx="365493">0</cx:pt>
          <cx:pt idx="365494">105</cx:pt>
          <cx:pt idx="365495">0</cx:pt>
          <cx:pt idx="365496">26</cx:pt>
          <cx:pt idx="365497">0</cx:pt>
          <cx:pt idx="365498">78</cx:pt>
          <cx:pt idx="365499">3</cx:pt>
          <cx:pt idx="365500">2</cx:pt>
          <cx:pt idx="365501">421</cx:pt>
          <cx:pt idx="365502">15</cx:pt>
          <cx:pt idx="365503">0</cx:pt>
          <cx:pt idx="365504">69</cx:pt>
          <cx:pt idx="365505">14</cx:pt>
          <cx:pt idx="365506">272</cx:pt>
          <cx:pt idx="365507">2</cx:pt>
          <cx:pt idx="365508">0</cx:pt>
          <cx:pt idx="365509">0</cx:pt>
          <cx:pt idx="365510">0</cx:pt>
          <cx:pt idx="365511">113</cx:pt>
          <cx:pt idx="365512">1</cx:pt>
          <cx:pt idx="365513">0</cx:pt>
          <cx:pt idx="365514">0</cx:pt>
          <cx:pt idx="365515">10</cx:pt>
          <cx:pt idx="365516">14</cx:pt>
          <cx:pt idx="365517">67</cx:pt>
          <cx:pt idx="365518">22</cx:pt>
          <cx:pt idx="365519">3</cx:pt>
          <cx:pt idx="365520">45</cx:pt>
          <cx:pt idx="365521">1</cx:pt>
          <cx:pt idx="365522">0</cx:pt>
          <cx:pt idx="365523">0</cx:pt>
          <cx:pt idx="365524">5</cx:pt>
          <cx:pt idx="365525">3</cx:pt>
          <cx:pt idx="365526">132</cx:pt>
          <cx:pt idx="365527">18</cx:pt>
          <cx:pt idx="365528">4</cx:pt>
          <cx:pt idx="365529">0</cx:pt>
          <cx:pt idx="365530">3</cx:pt>
          <cx:pt idx="365531">50</cx:pt>
          <cx:pt idx="365532">83</cx:pt>
          <cx:pt idx="365533">0</cx:pt>
          <cx:pt idx="365534">6</cx:pt>
          <cx:pt idx="365535">2</cx:pt>
          <cx:pt idx="365536">101</cx:pt>
          <cx:pt idx="365537">479</cx:pt>
          <cx:pt idx="365538">1</cx:pt>
          <cx:pt idx="365539">8</cx:pt>
          <cx:pt idx="365540">78</cx:pt>
          <cx:pt idx="365541">0</cx:pt>
          <cx:pt idx="365542">9</cx:pt>
          <cx:pt idx="365543">35</cx:pt>
          <cx:pt idx="365544">1</cx:pt>
          <cx:pt idx="365545">0</cx:pt>
          <cx:pt idx="365546">0</cx:pt>
          <cx:pt idx="365547">12</cx:pt>
          <cx:pt idx="365548">2</cx:pt>
          <cx:pt idx="365549">1</cx:pt>
          <cx:pt idx="365550">1</cx:pt>
          <cx:pt idx="365551">0</cx:pt>
          <cx:pt idx="365552">0</cx:pt>
          <cx:pt idx="365553">0</cx:pt>
          <cx:pt idx="365554">2</cx:pt>
          <cx:pt idx="365555">11</cx:pt>
          <cx:pt idx="365556">8</cx:pt>
          <cx:pt idx="365557">0</cx:pt>
          <cx:pt idx="365558">154</cx:pt>
          <cx:pt idx="365559">98</cx:pt>
          <cx:pt idx="365560">59</cx:pt>
          <cx:pt idx="365561">1</cx:pt>
          <cx:pt idx="365562">0</cx:pt>
          <cx:pt idx="365563">175</cx:pt>
          <cx:pt idx="365564">109</cx:pt>
          <cx:pt idx="365565">7</cx:pt>
          <cx:pt idx="365566">1</cx:pt>
          <cx:pt idx="365567">1</cx:pt>
          <cx:pt idx="365568">1</cx:pt>
          <cx:pt idx="365569">0</cx:pt>
          <cx:pt idx="365570">0</cx:pt>
          <cx:pt idx="365571">27</cx:pt>
          <cx:pt idx="365572">160</cx:pt>
          <cx:pt idx="365573">1</cx:pt>
          <cx:pt idx="365574">55</cx:pt>
          <cx:pt idx="365575">159</cx:pt>
          <cx:pt idx="365576">45</cx:pt>
          <cx:pt idx="365577">180</cx:pt>
          <cx:pt idx="365578">0</cx:pt>
          <cx:pt idx="365579">0</cx:pt>
          <cx:pt idx="365580">24</cx:pt>
          <cx:pt idx="365581">22</cx:pt>
          <cx:pt idx="365582">0</cx:pt>
          <cx:pt idx="365583">2</cx:pt>
          <cx:pt idx="365584">0</cx:pt>
          <cx:pt idx="365585">20</cx:pt>
          <cx:pt idx="365586">46</cx:pt>
          <cx:pt idx="365587">8</cx:pt>
          <cx:pt idx="365588">4</cx:pt>
          <cx:pt idx="365589">0</cx:pt>
          <cx:pt idx="365590">0</cx:pt>
          <cx:pt idx="365591">119</cx:pt>
          <cx:pt idx="365592">626</cx:pt>
          <cx:pt idx="365593">55</cx:pt>
          <cx:pt idx="365594">6</cx:pt>
          <cx:pt idx="365595">0</cx:pt>
          <cx:pt idx="365596">4</cx:pt>
          <cx:pt idx="365597">19</cx:pt>
          <cx:pt idx="365598">29</cx:pt>
          <cx:pt idx="365599">0</cx:pt>
          <cx:pt idx="365600">5</cx:pt>
          <cx:pt idx="365601">84</cx:pt>
          <cx:pt idx="365602">277</cx:pt>
          <cx:pt idx="365603">50</cx:pt>
          <cx:pt idx="365604">31</cx:pt>
          <cx:pt idx="365605">6</cx:pt>
          <cx:pt idx="365606">99</cx:pt>
          <cx:pt idx="365607">9</cx:pt>
          <cx:pt idx="365608">10</cx:pt>
          <cx:pt idx="365609">22</cx:pt>
          <cx:pt idx="365610">0</cx:pt>
          <cx:pt idx="365611">6</cx:pt>
          <cx:pt idx="365612">112</cx:pt>
          <cx:pt idx="365613">41</cx:pt>
          <cx:pt idx="365614">163</cx:pt>
          <cx:pt idx="365615">0</cx:pt>
          <cx:pt idx="365616">0</cx:pt>
          <cx:pt idx="365617">3</cx:pt>
          <cx:pt idx="365618">126</cx:pt>
          <cx:pt idx="365619">0</cx:pt>
          <cx:pt idx="365620">1</cx:pt>
          <cx:pt idx="365621">1</cx:pt>
          <cx:pt idx="365622">0</cx:pt>
          <cx:pt idx="365623">4</cx:pt>
          <cx:pt idx="365624">32</cx:pt>
          <cx:pt idx="365625">1</cx:pt>
          <cx:pt idx="365626">1</cx:pt>
          <cx:pt idx="365627">8</cx:pt>
          <cx:pt idx="365628">76</cx:pt>
          <cx:pt idx="365629">25</cx:pt>
          <cx:pt idx="365630">0</cx:pt>
          <cx:pt idx="365631">58</cx:pt>
          <cx:pt idx="365632">14</cx:pt>
          <cx:pt idx="365633">44</cx:pt>
          <cx:pt idx="365634">175</cx:pt>
          <cx:pt idx="365635">26</cx:pt>
          <cx:pt idx="365636">0</cx:pt>
          <cx:pt idx="365637">1</cx:pt>
          <cx:pt idx="365638">0</cx:pt>
          <cx:pt idx="365639">9</cx:pt>
          <cx:pt idx="365640">1</cx:pt>
          <cx:pt idx="365641">6</cx:pt>
          <cx:pt idx="365642">0</cx:pt>
          <cx:pt idx="365643">22</cx:pt>
          <cx:pt idx="365644">1</cx:pt>
          <cx:pt idx="365645">4</cx:pt>
          <cx:pt idx="365646">40</cx:pt>
          <cx:pt idx="365647">1</cx:pt>
          <cx:pt idx="365648">112</cx:pt>
          <cx:pt idx="365649">5</cx:pt>
          <cx:pt idx="365650">85</cx:pt>
          <cx:pt idx="365651">42</cx:pt>
          <cx:pt idx="365652">75</cx:pt>
          <cx:pt idx="365653">182</cx:pt>
          <cx:pt idx="365654">59</cx:pt>
          <cx:pt idx="365655">1</cx:pt>
          <cx:pt idx="365656">8</cx:pt>
          <cx:pt idx="365657">3</cx:pt>
          <cx:pt idx="365658">0</cx:pt>
          <cx:pt idx="365659">0</cx:pt>
          <cx:pt idx="365660">0</cx:pt>
          <cx:pt idx="365661">7</cx:pt>
          <cx:pt idx="365662">43</cx:pt>
          <cx:pt idx="365663">0</cx:pt>
          <cx:pt idx="365664">4</cx:pt>
          <cx:pt idx="365665">61</cx:pt>
          <cx:pt idx="365666">14</cx:pt>
          <cx:pt idx="365667">0</cx:pt>
          <cx:pt idx="365668">63</cx:pt>
          <cx:pt idx="365669">0</cx:pt>
          <cx:pt idx="365670">2</cx:pt>
          <cx:pt idx="365671">0</cx:pt>
          <cx:pt idx="365672">0</cx:pt>
          <cx:pt idx="365673">0</cx:pt>
          <cx:pt idx="365674">0</cx:pt>
          <cx:pt idx="365675">17</cx:pt>
          <cx:pt idx="365676">0</cx:pt>
          <cx:pt idx="365677">0</cx:pt>
          <cx:pt idx="365678">1</cx:pt>
          <cx:pt idx="365679">286</cx:pt>
          <cx:pt idx="365680">66</cx:pt>
          <cx:pt idx="365681">0</cx:pt>
          <cx:pt idx="365682">0</cx:pt>
          <cx:pt idx="365683">117</cx:pt>
          <cx:pt idx="365684">0</cx:pt>
          <cx:pt idx="365685">21</cx:pt>
          <cx:pt idx="365686">1</cx:pt>
          <cx:pt idx="365687">12</cx:pt>
          <cx:pt idx="365688">1</cx:pt>
          <cx:pt idx="365689">0</cx:pt>
          <cx:pt idx="365690">1</cx:pt>
          <cx:pt idx="365691">1</cx:pt>
          <cx:pt idx="365692">70</cx:pt>
          <cx:pt idx="365693">169</cx:pt>
          <cx:pt idx="365694">46</cx:pt>
          <cx:pt idx="365695">1</cx:pt>
          <cx:pt idx="365696">7</cx:pt>
          <cx:pt idx="365697">0</cx:pt>
          <cx:pt idx="365698">333</cx:pt>
          <cx:pt idx="365699">0</cx:pt>
          <cx:pt idx="365700">0</cx:pt>
          <cx:pt idx="365701">133</cx:pt>
          <cx:pt idx="365702">1</cx:pt>
          <cx:pt idx="365703">13</cx:pt>
          <cx:pt idx="365704">3</cx:pt>
          <cx:pt idx="365705">14</cx:pt>
          <cx:pt idx="365706">4</cx:pt>
          <cx:pt idx="365707">1</cx:pt>
          <cx:pt idx="365708">7</cx:pt>
          <cx:pt idx="365709">0</cx:pt>
          <cx:pt idx="365710">5</cx:pt>
          <cx:pt idx="365711">1</cx:pt>
          <cx:pt idx="365712">1</cx:pt>
          <cx:pt idx="365713">14</cx:pt>
          <cx:pt idx="365714">38</cx:pt>
          <cx:pt idx="365715">0</cx:pt>
          <cx:pt idx="365716">21</cx:pt>
          <cx:pt idx="365717">234</cx:pt>
          <cx:pt idx="365718">61</cx:pt>
          <cx:pt idx="365719">20</cx:pt>
          <cx:pt idx="365720">20</cx:pt>
          <cx:pt idx="365721">12</cx:pt>
          <cx:pt idx="365722">7</cx:pt>
          <cx:pt idx="365723">6</cx:pt>
          <cx:pt idx="365724">7</cx:pt>
          <cx:pt idx="365725">4</cx:pt>
          <cx:pt idx="365726">120</cx:pt>
          <cx:pt idx="365727">21</cx:pt>
          <cx:pt idx="365728">183</cx:pt>
          <cx:pt idx="365729">0</cx:pt>
          <cx:pt idx="365730">2</cx:pt>
          <cx:pt idx="365731">102</cx:pt>
          <cx:pt idx="365732">20</cx:pt>
          <cx:pt idx="365733">162</cx:pt>
          <cx:pt idx="365734">47</cx:pt>
          <cx:pt idx="365735">0</cx:pt>
          <cx:pt idx="365736">120</cx:pt>
          <cx:pt idx="365737">0</cx:pt>
          <cx:pt idx="365738">1</cx:pt>
          <cx:pt idx="365739">0</cx:pt>
          <cx:pt idx="365740">0</cx:pt>
          <cx:pt idx="365741">155</cx:pt>
          <cx:pt idx="365742">62</cx:pt>
          <cx:pt idx="365743">114</cx:pt>
          <cx:pt idx="365744">0</cx:pt>
          <cx:pt idx="365745">16</cx:pt>
          <cx:pt idx="365746">0</cx:pt>
          <cx:pt idx="365747">164</cx:pt>
          <cx:pt idx="365748">7</cx:pt>
          <cx:pt idx="365749">4</cx:pt>
          <cx:pt idx="365750">14</cx:pt>
          <cx:pt idx="365751">9</cx:pt>
          <cx:pt idx="365752">15</cx:pt>
          <cx:pt idx="365753">0</cx:pt>
          <cx:pt idx="365754">3</cx:pt>
          <cx:pt idx="365755">0</cx:pt>
          <cx:pt idx="365756">15</cx:pt>
          <cx:pt idx="365757">96</cx:pt>
          <cx:pt idx="365758">111</cx:pt>
          <cx:pt idx="365759">148</cx:pt>
          <cx:pt idx="365760">0</cx:pt>
          <cx:pt idx="365761">0</cx:pt>
          <cx:pt idx="365762">0</cx:pt>
          <cx:pt idx="365763">315</cx:pt>
          <cx:pt idx="365764">5</cx:pt>
          <cx:pt idx="365765">0</cx:pt>
          <cx:pt idx="365766">83</cx:pt>
          <cx:pt idx="365767">132</cx:pt>
          <cx:pt idx="365768">7</cx:pt>
          <cx:pt idx="365769">57</cx:pt>
          <cx:pt idx="365770">17</cx:pt>
          <cx:pt idx="365771">116</cx:pt>
          <cx:pt idx="365772">19</cx:pt>
          <cx:pt idx="365773">0</cx:pt>
          <cx:pt idx="365774">57</cx:pt>
          <cx:pt idx="365775">95</cx:pt>
          <cx:pt idx="365776">194</cx:pt>
          <cx:pt idx="365777">0</cx:pt>
          <cx:pt idx="365778">58</cx:pt>
          <cx:pt idx="365779">34</cx:pt>
          <cx:pt idx="365780">62</cx:pt>
          <cx:pt idx="365781">14</cx:pt>
          <cx:pt idx="365782">7</cx:pt>
          <cx:pt idx="365783">12</cx:pt>
          <cx:pt idx="365784">551</cx:pt>
          <cx:pt idx="365785">0</cx:pt>
          <cx:pt idx="365786">21</cx:pt>
          <cx:pt idx="365787">126</cx:pt>
          <cx:pt idx="365788">182</cx:pt>
          <cx:pt idx="365789">0</cx:pt>
          <cx:pt idx="365790">0</cx:pt>
          <cx:pt idx="365791">6</cx:pt>
          <cx:pt idx="365792">1</cx:pt>
          <cx:pt idx="365793">48</cx:pt>
          <cx:pt idx="365794">24</cx:pt>
          <cx:pt idx="365795">8</cx:pt>
          <cx:pt idx="365796">23</cx:pt>
          <cx:pt idx="365797">3</cx:pt>
          <cx:pt idx="365798">48</cx:pt>
          <cx:pt idx="365799">71</cx:pt>
          <cx:pt idx="365800">1</cx:pt>
          <cx:pt idx="365801">3</cx:pt>
          <cx:pt idx="365802">76</cx:pt>
          <cx:pt idx="365803">5</cx:pt>
          <cx:pt idx="365804">2</cx:pt>
          <cx:pt idx="365805">23</cx:pt>
          <cx:pt idx="365806">31</cx:pt>
          <cx:pt idx="365807">9</cx:pt>
          <cx:pt idx="365808">34</cx:pt>
          <cx:pt idx="365809">3</cx:pt>
          <cx:pt idx="365810">0</cx:pt>
          <cx:pt idx="365811">0</cx:pt>
          <cx:pt idx="365812">8</cx:pt>
          <cx:pt idx="365813">0</cx:pt>
          <cx:pt idx="365814">6</cx:pt>
          <cx:pt idx="365815">7</cx:pt>
          <cx:pt idx="365816">0</cx:pt>
          <cx:pt idx="365817">4</cx:pt>
          <cx:pt idx="365818">1</cx:pt>
          <cx:pt idx="365819">1</cx:pt>
          <cx:pt idx="365820">8</cx:pt>
          <cx:pt idx="365821">1</cx:pt>
          <cx:pt idx="365822">36</cx:pt>
          <cx:pt idx="365823">0</cx:pt>
          <cx:pt idx="365824">77</cx:pt>
          <cx:pt idx="365825">38</cx:pt>
          <cx:pt idx="365826">0</cx:pt>
          <cx:pt idx="365827">5</cx:pt>
          <cx:pt idx="365828">0</cx:pt>
          <cx:pt idx="365829">116</cx:pt>
          <cx:pt idx="365830">0</cx:pt>
          <cx:pt idx="365831">3</cx:pt>
          <cx:pt idx="365832">0</cx:pt>
          <cx:pt idx="365833">0</cx:pt>
          <cx:pt idx="365834">140</cx:pt>
          <cx:pt idx="365835">10</cx:pt>
          <cx:pt idx="365836">221</cx:pt>
          <cx:pt idx="365837">321</cx:pt>
          <cx:pt idx="365838">8</cx:pt>
          <cx:pt idx="365839">34</cx:pt>
          <cx:pt idx="365840">21</cx:pt>
          <cx:pt idx="365841">14</cx:pt>
          <cx:pt idx="365842">67</cx:pt>
          <cx:pt idx="365843">76</cx:pt>
          <cx:pt idx="365844">48</cx:pt>
          <cx:pt idx="365845">55</cx:pt>
          <cx:pt idx="365846">70</cx:pt>
          <cx:pt idx="365847">26</cx:pt>
          <cx:pt idx="365848">8</cx:pt>
          <cx:pt idx="365849">3</cx:pt>
          <cx:pt idx="365850">197</cx:pt>
          <cx:pt idx="365851">198</cx:pt>
          <cx:pt idx="365852">7</cx:pt>
          <cx:pt idx="365853">80</cx:pt>
          <cx:pt idx="365854">172</cx:pt>
          <cx:pt idx="365855">33</cx:pt>
          <cx:pt idx="365856">65</cx:pt>
          <cx:pt idx="365857">4</cx:pt>
          <cx:pt idx="365858">127</cx:pt>
          <cx:pt idx="365859">0</cx:pt>
          <cx:pt idx="365860">393</cx:pt>
          <cx:pt idx="365861">2</cx:pt>
          <cx:pt idx="365862">1</cx:pt>
          <cx:pt idx="365863">0</cx:pt>
          <cx:pt idx="365864">68</cx:pt>
          <cx:pt idx="365865">0</cx:pt>
          <cx:pt idx="365866">42</cx:pt>
          <cx:pt idx="365867">0</cx:pt>
          <cx:pt idx="365868">0</cx:pt>
          <cx:pt idx="365869">0</cx:pt>
          <cx:pt idx="365870">79</cx:pt>
          <cx:pt idx="365871">0</cx:pt>
          <cx:pt idx="365872">71</cx:pt>
          <cx:pt idx="365873">7</cx:pt>
          <cx:pt idx="365874">55</cx:pt>
          <cx:pt idx="365875">0</cx:pt>
          <cx:pt idx="365876">0</cx:pt>
          <cx:pt idx="365877">258</cx:pt>
          <cx:pt idx="365878">0</cx:pt>
          <cx:pt idx="365879">217</cx:pt>
          <cx:pt idx="365880">25</cx:pt>
          <cx:pt idx="365881">17</cx:pt>
          <cx:pt idx="365882">55</cx:pt>
          <cx:pt idx="365883">497</cx:pt>
          <cx:pt idx="365884">41</cx:pt>
          <cx:pt idx="365885">13</cx:pt>
          <cx:pt idx="365886">54</cx:pt>
          <cx:pt idx="365887">106</cx:pt>
          <cx:pt idx="365888">4</cx:pt>
          <cx:pt idx="365889">20</cx:pt>
          <cx:pt idx="365890">321</cx:pt>
          <cx:pt idx="365891">238</cx:pt>
          <cx:pt idx="365892">91</cx:pt>
          <cx:pt idx="365893">168</cx:pt>
          <cx:pt idx="365894">6</cx:pt>
          <cx:pt idx="365895">14</cx:pt>
          <cx:pt idx="365896">148</cx:pt>
          <cx:pt idx="365897">0</cx:pt>
          <cx:pt idx="365898">7</cx:pt>
          <cx:pt idx="365899">0</cx:pt>
          <cx:pt idx="365900">53</cx:pt>
          <cx:pt idx="365901">536</cx:pt>
          <cx:pt idx="365902">253</cx:pt>
          <cx:pt idx="365903">2</cx:pt>
          <cx:pt idx="365904">0</cx:pt>
          <cx:pt idx="365905">25</cx:pt>
          <cx:pt idx="365906">37</cx:pt>
          <cx:pt idx="365907">0</cx:pt>
          <cx:pt idx="365908">0</cx:pt>
          <cx:pt idx="365909">12</cx:pt>
          <cx:pt idx="365910">164</cx:pt>
          <cx:pt idx="365911">0</cx:pt>
          <cx:pt idx="365912">0</cx:pt>
          <cx:pt idx="365913">2</cx:pt>
          <cx:pt idx="365914">162</cx:pt>
          <cx:pt idx="365915">33</cx:pt>
          <cx:pt idx="365916">35</cx:pt>
          <cx:pt idx="365917">0</cx:pt>
          <cx:pt idx="365918">109</cx:pt>
          <cx:pt idx="365919">13</cx:pt>
          <cx:pt idx="365920">0</cx:pt>
          <cx:pt idx="365921">0</cx:pt>
          <cx:pt idx="365922">21</cx:pt>
          <cx:pt idx="365923">8</cx:pt>
          <cx:pt idx="365924">25</cx:pt>
          <cx:pt idx="365925">301</cx:pt>
          <cx:pt idx="365926">1</cx:pt>
          <cx:pt idx="365927">0</cx:pt>
          <cx:pt idx="365928">18</cx:pt>
          <cx:pt idx="365929">20</cx:pt>
          <cx:pt idx="365930">0</cx:pt>
          <cx:pt idx="365931">78</cx:pt>
          <cx:pt idx="365932">0</cx:pt>
          <cx:pt idx="365933">0</cx:pt>
          <cx:pt idx="365934">2</cx:pt>
          <cx:pt idx="365935">0</cx:pt>
          <cx:pt idx="365936">0</cx:pt>
          <cx:pt idx="365937">18</cx:pt>
          <cx:pt idx="365938">0</cx:pt>
          <cx:pt idx="365939">182</cx:pt>
          <cx:pt idx="365940">452</cx:pt>
          <cx:pt idx="365941">10</cx:pt>
          <cx:pt idx="365942">1</cx:pt>
          <cx:pt idx="365943">0</cx:pt>
          <cx:pt idx="365944">5</cx:pt>
          <cx:pt idx="365945">35</cx:pt>
          <cx:pt idx="365946">86</cx:pt>
          <cx:pt idx="365947">13</cx:pt>
          <cx:pt idx="365948">1</cx:pt>
          <cx:pt idx="365949">0</cx:pt>
          <cx:pt idx="365950">1</cx:pt>
          <cx:pt idx="365951">5</cx:pt>
          <cx:pt idx="365952">127</cx:pt>
          <cx:pt idx="365953">127</cx:pt>
          <cx:pt idx="365954">21</cx:pt>
          <cx:pt idx="365955">2</cx:pt>
          <cx:pt idx="365956">8</cx:pt>
          <cx:pt idx="365957">0</cx:pt>
          <cx:pt idx="365958">14</cx:pt>
          <cx:pt idx="365959">0</cx:pt>
          <cx:pt idx="365960">70</cx:pt>
          <cx:pt idx="365961">0</cx:pt>
          <cx:pt idx="365962">0</cx:pt>
          <cx:pt idx="365963">0</cx:pt>
          <cx:pt idx="365964">104</cx:pt>
          <cx:pt idx="365965">15</cx:pt>
          <cx:pt idx="365966">0</cx:pt>
          <cx:pt idx="365967">0</cx:pt>
          <cx:pt idx="365968">13</cx:pt>
          <cx:pt idx="365969">0</cx:pt>
          <cx:pt idx="365970">0</cx:pt>
          <cx:pt idx="365971">0</cx:pt>
          <cx:pt idx="365972">62</cx:pt>
          <cx:pt idx="365973">7</cx:pt>
          <cx:pt idx="365974">10</cx:pt>
          <cx:pt idx="365975">15</cx:pt>
          <cx:pt idx="365976">68</cx:pt>
          <cx:pt idx="365977">14</cx:pt>
          <cx:pt idx="365978">204</cx:pt>
          <cx:pt idx="365979">28</cx:pt>
          <cx:pt idx="365980">57</cx:pt>
          <cx:pt idx="365981">51</cx:pt>
          <cx:pt idx="365982">118</cx:pt>
          <cx:pt idx="365983">7</cx:pt>
          <cx:pt idx="365984">0</cx:pt>
          <cx:pt idx="365985">12</cx:pt>
          <cx:pt idx="365986">0</cx:pt>
          <cx:pt idx="365987">0</cx:pt>
          <cx:pt idx="365988">0</cx:pt>
          <cx:pt idx="365989">0</cx:pt>
          <cx:pt idx="365990">0</cx:pt>
          <cx:pt idx="365991">0</cx:pt>
          <cx:pt idx="365992">126</cx:pt>
          <cx:pt idx="365993">16</cx:pt>
          <cx:pt idx="365994">2</cx:pt>
          <cx:pt idx="365995">29</cx:pt>
          <cx:pt idx="365996">0</cx:pt>
          <cx:pt idx="365997">3</cx:pt>
          <cx:pt idx="365998">19</cx:pt>
          <cx:pt idx="365999">48</cx:pt>
          <cx:pt idx="366000">141</cx:pt>
          <cx:pt idx="366001">2</cx:pt>
          <cx:pt idx="366002">15</cx:pt>
          <cx:pt idx="366003">132</cx:pt>
          <cx:pt idx="366004">7</cx:pt>
          <cx:pt idx="366005">41</cx:pt>
          <cx:pt idx="366006">109</cx:pt>
          <cx:pt idx="366007">121</cx:pt>
          <cx:pt idx="366008">0</cx:pt>
          <cx:pt idx="366009">0</cx:pt>
          <cx:pt idx="366010">0</cx:pt>
          <cx:pt idx="366011">23</cx:pt>
          <cx:pt idx="366012">6</cx:pt>
          <cx:pt idx="366013">110</cx:pt>
          <cx:pt idx="366014">0</cx:pt>
          <cx:pt idx="366015">1</cx:pt>
          <cx:pt idx="366016">7</cx:pt>
          <cx:pt idx="366017">123</cx:pt>
          <cx:pt idx="366018">4</cx:pt>
          <cx:pt idx="366019">5</cx:pt>
          <cx:pt idx="366020">67</cx:pt>
          <cx:pt idx="366021">33</cx:pt>
          <cx:pt idx="366022">97</cx:pt>
          <cx:pt idx="366023">9</cx:pt>
          <cx:pt idx="366024">26</cx:pt>
          <cx:pt idx="366025">36</cx:pt>
          <cx:pt idx="366026">3</cx:pt>
          <cx:pt idx="366027">0</cx:pt>
          <cx:pt idx="366028">22</cx:pt>
          <cx:pt idx="366029">8</cx:pt>
          <cx:pt idx="366030">457</cx:pt>
          <cx:pt idx="366031">32</cx:pt>
          <cx:pt idx="366032">20</cx:pt>
          <cx:pt idx="366033">3</cx:pt>
          <cx:pt idx="366034">1</cx:pt>
          <cx:pt idx="366035">26</cx:pt>
          <cx:pt idx="366036">64</cx:pt>
          <cx:pt idx="366037">6</cx:pt>
          <cx:pt idx="366038">8</cx:pt>
          <cx:pt idx="366039">15</cx:pt>
          <cx:pt idx="366040">20</cx:pt>
          <cx:pt idx="366041">0</cx:pt>
          <cx:pt idx="366042">0</cx:pt>
          <cx:pt idx="366043">9</cx:pt>
          <cx:pt idx="366044">39</cx:pt>
          <cx:pt idx="366045">284</cx:pt>
          <cx:pt idx="366046">2</cx:pt>
          <cx:pt idx="366047">1</cx:pt>
          <cx:pt idx="366048">78</cx:pt>
          <cx:pt idx="366049">35</cx:pt>
          <cx:pt idx="366050">384</cx:pt>
          <cx:pt idx="366051">58</cx:pt>
          <cx:pt idx="366052">43</cx:pt>
          <cx:pt idx="366053">136</cx:pt>
          <cx:pt idx="366054">0</cx:pt>
          <cx:pt idx="366055">429</cx:pt>
          <cx:pt idx="366056">1</cx:pt>
          <cx:pt idx="366057">1</cx:pt>
          <cx:pt idx="366058">25</cx:pt>
          <cx:pt idx="366059">11</cx:pt>
          <cx:pt idx="366060">5</cx:pt>
          <cx:pt idx="366061">0</cx:pt>
          <cx:pt idx="366062">8</cx:pt>
          <cx:pt idx="366063">0</cx:pt>
          <cx:pt idx="366064">24</cx:pt>
          <cx:pt idx="366065">14</cx:pt>
          <cx:pt idx="366066">49</cx:pt>
          <cx:pt idx="366067">10</cx:pt>
          <cx:pt idx="366068">20</cx:pt>
          <cx:pt idx="366069">6</cx:pt>
          <cx:pt idx="366070">7</cx:pt>
          <cx:pt idx="366071">0</cx:pt>
          <cx:pt idx="366072">2</cx:pt>
          <cx:pt idx="366073">6</cx:pt>
          <cx:pt idx="366074">71</cx:pt>
          <cx:pt idx="366075">13</cx:pt>
          <cx:pt idx="366076">12</cx:pt>
          <cx:pt idx="366077">187</cx:pt>
          <cx:pt idx="366078">18</cx:pt>
          <cx:pt idx="366079">22</cx:pt>
          <cx:pt idx="366080">0</cx:pt>
          <cx:pt idx="366081">4</cx:pt>
          <cx:pt idx="366082">0</cx:pt>
          <cx:pt idx="366083">308</cx:pt>
          <cx:pt idx="366084">9</cx:pt>
          <cx:pt idx="366085">113</cx:pt>
          <cx:pt idx="366086">3</cx:pt>
          <cx:pt idx="366087">20</cx:pt>
          <cx:pt idx="366088">285</cx:pt>
          <cx:pt idx="366089">1</cx:pt>
          <cx:pt idx="366090">0</cx:pt>
          <cx:pt idx="366091">3</cx:pt>
          <cx:pt idx="366092">7</cx:pt>
          <cx:pt idx="366093">0</cx:pt>
          <cx:pt idx="366094">4</cx:pt>
          <cx:pt idx="366095">0</cx:pt>
          <cx:pt idx="366096">1</cx:pt>
          <cx:pt idx="366097">0</cx:pt>
          <cx:pt idx="366098">3</cx:pt>
          <cx:pt idx="366099">222</cx:pt>
          <cx:pt idx="366100">6</cx:pt>
          <cx:pt idx="366101">38</cx:pt>
          <cx:pt idx="366102">204</cx:pt>
          <cx:pt idx="366103">193</cx:pt>
          <cx:pt idx="366104">24</cx:pt>
          <cx:pt idx="366105">34</cx:pt>
          <cx:pt idx="366106">25</cx:pt>
          <cx:pt idx="366107">96</cx:pt>
          <cx:pt idx="366108">46</cx:pt>
          <cx:pt idx="366109">19</cx:pt>
          <cx:pt idx="366110">13</cx:pt>
          <cx:pt idx="366111">131</cx:pt>
          <cx:pt idx="366112">0</cx:pt>
          <cx:pt idx="366113">66</cx:pt>
          <cx:pt idx="366114">27</cx:pt>
          <cx:pt idx="366115">0</cx:pt>
          <cx:pt idx="366116">143</cx:pt>
          <cx:pt idx="366117">1</cx:pt>
          <cx:pt idx="366118">9</cx:pt>
          <cx:pt idx="366119">5</cx:pt>
          <cx:pt idx="366120">0</cx:pt>
          <cx:pt idx="366121">0</cx:pt>
          <cx:pt idx="366122">0</cx:pt>
          <cx:pt idx="366123">37</cx:pt>
          <cx:pt idx="366124">60</cx:pt>
          <cx:pt idx="366125">31</cx:pt>
          <cx:pt idx="366126">0</cx:pt>
          <cx:pt idx="366127">53</cx:pt>
          <cx:pt idx="366128">18</cx:pt>
          <cx:pt idx="366129">13</cx:pt>
          <cx:pt idx="366130">4</cx:pt>
          <cx:pt idx="366131">0</cx:pt>
          <cx:pt idx="366132">5</cx:pt>
          <cx:pt idx="366133">0</cx:pt>
          <cx:pt idx="366134">17</cx:pt>
          <cx:pt idx="366135">20</cx:pt>
          <cx:pt idx="366136">4</cx:pt>
          <cx:pt idx="366137">0</cx:pt>
          <cx:pt idx="366138">32</cx:pt>
          <cx:pt idx="366139">2</cx:pt>
          <cx:pt idx="366140">111</cx:pt>
          <cx:pt idx="366141">31</cx:pt>
          <cx:pt idx="366142">15</cx:pt>
          <cx:pt idx="366143">8</cx:pt>
          <cx:pt idx="366144">11</cx:pt>
          <cx:pt idx="366145">0</cx:pt>
          <cx:pt idx="366146">63</cx:pt>
          <cx:pt idx="366147">65</cx:pt>
          <cx:pt idx="366148">42</cx:pt>
          <cx:pt idx="366149">0</cx:pt>
          <cx:pt idx="366150">0</cx:pt>
          <cx:pt idx="366151">4</cx:pt>
          <cx:pt idx="366152">0</cx:pt>
          <cx:pt idx="366153">13</cx:pt>
          <cx:pt idx="366154">0</cx:pt>
          <cx:pt idx="366155">1</cx:pt>
          <cx:pt idx="366156">5</cx:pt>
          <cx:pt idx="366157">15</cx:pt>
          <cx:pt idx="366158">323</cx:pt>
          <cx:pt idx="366159">12</cx:pt>
          <cx:pt idx="366160">1</cx:pt>
          <cx:pt idx="366161">28</cx:pt>
          <cx:pt idx="366162">12</cx:pt>
          <cx:pt idx="366163">4</cx:pt>
          <cx:pt idx="366164">0</cx:pt>
          <cx:pt idx="366165">0</cx:pt>
          <cx:pt idx="366166">3</cx:pt>
          <cx:pt idx="366167">0</cx:pt>
          <cx:pt idx="366168">9</cx:pt>
          <cx:pt idx="366169">416</cx:pt>
          <cx:pt idx="366170">28</cx:pt>
          <cx:pt idx="366171">0</cx:pt>
          <cx:pt idx="366172">7</cx:pt>
          <cx:pt idx="366173">28</cx:pt>
          <cx:pt idx="366174">7</cx:pt>
          <cx:pt idx="366175">15</cx:pt>
          <cx:pt idx="366176">6</cx:pt>
          <cx:pt idx="366177">14</cx:pt>
          <cx:pt idx="366178">2</cx:pt>
          <cx:pt idx="366179">0</cx:pt>
          <cx:pt idx="366180">12</cx:pt>
          <cx:pt idx="366181">36</cx:pt>
          <cx:pt idx="366182">8</cx:pt>
          <cx:pt idx="366183">105</cx:pt>
          <cx:pt idx="366184">76</cx:pt>
          <cx:pt idx="366185">0</cx:pt>
          <cx:pt idx="366186">0</cx:pt>
          <cx:pt idx="366187">69</cx:pt>
          <cx:pt idx="366188">31</cx:pt>
          <cx:pt idx="366189">0</cx:pt>
          <cx:pt idx="366190">3</cx:pt>
          <cx:pt idx="366191">1</cx:pt>
          <cx:pt idx="366192">6</cx:pt>
          <cx:pt idx="366193">64</cx:pt>
          <cx:pt idx="366194">62</cx:pt>
          <cx:pt idx="366195">16</cx:pt>
          <cx:pt idx="366196">17</cx:pt>
          <cx:pt idx="366197">87</cx:pt>
          <cx:pt idx="366198">49</cx:pt>
          <cx:pt idx="366199">1</cx:pt>
          <cx:pt idx="366200">0</cx:pt>
          <cx:pt idx="366201">0</cx:pt>
          <cx:pt idx="366202">20</cx:pt>
          <cx:pt idx="366203">14</cx:pt>
          <cx:pt idx="366204">0</cx:pt>
          <cx:pt idx="366205">0</cx:pt>
          <cx:pt idx="366206">83</cx:pt>
          <cx:pt idx="366207">129</cx:pt>
          <cx:pt idx="366208">48</cx:pt>
          <cx:pt idx="366209">0</cx:pt>
          <cx:pt idx="366210">12</cx:pt>
          <cx:pt idx="366211">75</cx:pt>
          <cx:pt idx="366212">19</cx:pt>
          <cx:pt idx="366213">8</cx:pt>
          <cx:pt idx="366214">56</cx:pt>
          <cx:pt idx="366215">0</cx:pt>
          <cx:pt idx="366216">0</cx:pt>
          <cx:pt idx="366217">0</cx:pt>
          <cx:pt idx="366218">2</cx:pt>
          <cx:pt idx="366219">9</cx:pt>
          <cx:pt idx="366220">1</cx:pt>
          <cx:pt idx="366221">0</cx:pt>
          <cx:pt idx="366222">26</cx:pt>
          <cx:pt idx="366223">96</cx:pt>
          <cx:pt idx="366224">14</cx:pt>
          <cx:pt idx="366225">114</cx:pt>
          <cx:pt idx="366226">49</cx:pt>
          <cx:pt idx="366227">125</cx:pt>
          <cx:pt idx="366228">0</cx:pt>
          <cx:pt idx="366229">15</cx:pt>
          <cx:pt idx="366230">5</cx:pt>
          <cx:pt idx="366231">36</cx:pt>
          <cx:pt idx="366232">57</cx:pt>
          <cx:pt idx="366233">32</cx:pt>
          <cx:pt idx="366234">9</cx:pt>
          <cx:pt idx="366235">0</cx:pt>
          <cx:pt idx="366236">11</cx:pt>
          <cx:pt idx="366237">3</cx:pt>
          <cx:pt idx="366238">12</cx:pt>
          <cx:pt idx="366239">0</cx:pt>
          <cx:pt idx="366240">0</cx:pt>
          <cx:pt idx="366241">165</cx:pt>
          <cx:pt idx="366242">0</cx:pt>
          <cx:pt idx="366243">153</cx:pt>
          <cx:pt idx="366244">67</cx:pt>
          <cx:pt idx="366245">12</cx:pt>
          <cx:pt idx="366246">0</cx:pt>
          <cx:pt idx="366247">188</cx:pt>
          <cx:pt idx="366248">6</cx:pt>
          <cx:pt idx="366249">1</cx:pt>
          <cx:pt idx="366250">7</cx:pt>
          <cx:pt idx="366251">0</cx:pt>
          <cx:pt idx="366252">7</cx:pt>
          <cx:pt idx="366253">3</cx:pt>
          <cx:pt idx="366254">6</cx:pt>
          <cx:pt idx="366255">1</cx:pt>
          <cx:pt idx="366256">0</cx:pt>
          <cx:pt idx="366257">0</cx:pt>
          <cx:pt idx="366258">279</cx:pt>
          <cx:pt idx="366259">461</cx:pt>
          <cx:pt idx="366260">8</cx:pt>
          <cx:pt idx="366261">11</cx:pt>
          <cx:pt idx="366262">1</cx:pt>
          <cx:pt idx="366263">3</cx:pt>
          <cx:pt idx="366264">0</cx:pt>
          <cx:pt idx="366265">12</cx:pt>
          <cx:pt idx="366266">15</cx:pt>
          <cx:pt idx="366267">8</cx:pt>
          <cx:pt idx="366268">29</cx:pt>
          <cx:pt idx="366269">9</cx:pt>
          <cx:pt idx="366270">160</cx:pt>
          <cx:pt idx="366271">7</cx:pt>
          <cx:pt idx="366272">11</cx:pt>
          <cx:pt idx="366273">909</cx:pt>
          <cx:pt idx="366274">1</cx:pt>
          <cx:pt idx="366275">9</cx:pt>
          <cx:pt idx="366276">41</cx:pt>
          <cx:pt idx="366277">271</cx:pt>
          <cx:pt idx="366278">4</cx:pt>
          <cx:pt idx="366279">5</cx:pt>
          <cx:pt idx="366280">0</cx:pt>
          <cx:pt idx="366281">20</cx:pt>
          <cx:pt idx="366282">171</cx:pt>
          <cx:pt idx="366283">1</cx:pt>
          <cx:pt idx="366284">10</cx:pt>
          <cx:pt idx="366285">84</cx:pt>
          <cx:pt idx="366286">110</cx:pt>
          <cx:pt idx="366287">238</cx:pt>
          <cx:pt idx="366288">20</cx:pt>
          <cx:pt idx="366289">0</cx:pt>
          <cx:pt idx="366290">7</cx:pt>
          <cx:pt idx="366291">0</cx:pt>
          <cx:pt idx="366292">3</cx:pt>
          <cx:pt idx="366293">96</cx:pt>
          <cx:pt idx="366294">1</cx:pt>
          <cx:pt idx="366295">2</cx:pt>
          <cx:pt idx="366296">0</cx:pt>
          <cx:pt idx="366297">1</cx:pt>
          <cx:pt idx="366298">3</cx:pt>
          <cx:pt idx="366299">0</cx:pt>
          <cx:pt idx="366300">104</cx:pt>
          <cx:pt idx="366301">22</cx:pt>
          <cx:pt idx="366302">119</cx:pt>
          <cx:pt idx="366303">0</cx:pt>
          <cx:pt idx="366304">25</cx:pt>
          <cx:pt idx="366305">0</cx:pt>
          <cx:pt idx="366306">4</cx:pt>
          <cx:pt idx="366307">1</cx:pt>
          <cx:pt idx="366308">1</cx:pt>
          <cx:pt idx="366309">95</cx:pt>
          <cx:pt idx="366310">48</cx:pt>
          <cx:pt idx="366311">0</cx:pt>
          <cx:pt idx="366312">0</cx:pt>
          <cx:pt idx="366313">1</cx:pt>
          <cx:pt idx="366314">0</cx:pt>
          <cx:pt idx="366315">0</cx:pt>
          <cx:pt idx="366316">0</cx:pt>
          <cx:pt idx="366317">0</cx:pt>
          <cx:pt idx="366318">0</cx:pt>
          <cx:pt idx="366319">0</cx:pt>
          <cx:pt idx="366320">0</cx:pt>
          <cx:pt idx="366321">1</cx:pt>
          <cx:pt idx="366322">0</cx:pt>
          <cx:pt idx="366323">35</cx:pt>
          <cx:pt idx="366324">90</cx:pt>
          <cx:pt idx="366325">90</cx:pt>
          <cx:pt idx="366326">64</cx:pt>
          <cx:pt idx="366327">19</cx:pt>
          <cx:pt idx="366328">13</cx:pt>
          <cx:pt idx="366329">0</cx:pt>
          <cx:pt idx="366330">1</cx:pt>
          <cx:pt idx="366331">1</cx:pt>
          <cx:pt idx="366332">6</cx:pt>
          <cx:pt idx="366333">0</cx:pt>
          <cx:pt idx="366334">5</cx:pt>
          <cx:pt idx="366335">0</cx:pt>
          <cx:pt idx="366336">5</cx:pt>
          <cx:pt idx="366337">5</cx:pt>
          <cx:pt idx="366338">0</cx:pt>
          <cx:pt idx="366339">0</cx:pt>
          <cx:pt idx="366340">13</cx:pt>
          <cx:pt idx="366341">7</cx:pt>
          <cx:pt idx="366342">0</cx:pt>
          <cx:pt idx="366343">15</cx:pt>
          <cx:pt idx="366344">5</cx:pt>
          <cx:pt idx="366345">2</cx:pt>
          <cx:pt idx="366346">4</cx:pt>
          <cx:pt idx="366347">0</cx:pt>
          <cx:pt idx="366348">1</cx:pt>
          <cx:pt idx="366349">6</cx:pt>
          <cx:pt idx="366350">41</cx:pt>
          <cx:pt idx="366351">21</cx:pt>
          <cx:pt idx="366352">74</cx:pt>
          <cx:pt idx="366353">11</cx:pt>
          <cx:pt idx="366354">16</cx:pt>
          <cx:pt idx="366355">0</cx:pt>
          <cx:pt idx="366356">9</cx:pt>
          <cx:pt idx="366357">5</cx:pt>
          <cx:pt idx="366358">1</cx:pt>
          <cx:pt idx="366359">2</cx:pt>
          <cx:pt idx="366360">1</cx:pt>
          <cx:pt idx="366361">59</cx:pt>
          <cx:pt idx="366362">0</cx:pt>
          <cx:pt idx="366363">0</cx:pt>
          <cx:pt idx="366364">97</cx:pt>
          <cx:pt idx="366365">1</cx:pt>
          <cx:pt idx="366366">0</cx:pt>
          <cx:pt idx="366367">22</cx:pt>
          <cx:pt idx="366368">42</cx:pt>
          <cx:pt idx="366369">4</cx:pt>
          <cx:pt idx="366370">49</cx:pt>
          <cx:pt idx="366371">38</cx:pt>
          <cx:pt idx="366372">98</cx:pt>
          <cx:pt idx="366373">0</cx:pt>
          <cx:pt idx="366374">15</cx:pt>
          <cx:pt idx="366375">101</cx:pt>
          <cx:pt idx="366376">4</cx:pt>
          <cx:pt idx="366377">0</cx:pt>
          <cx:pt idx="366378">1</cx:pt>
          <cx:pt idx="366379">36</cx:pt>
          <cx:pt idx="366380">0</cx:pt>
          <cx:pt idx="366381">4</cx:pt>
          <cx:pt idx="366382">90</cx:pt>
          <cx:pt idx="366383">27</cx:pt>
          <cx:pt idx="366384">64</cx:pt>
          <cx:pt idx="366385">7</cx:pt>
          <cx:pt idx="366386">0</cx:pt>
          <cx:pt idx="366387">20</cx:pt>
          <cx:pt idx="366388">9</cx:pt>
          <cx:pt idx="366389">28</cx:pt>
          <cx:pt idx="366390">4</cx:pt>
          <cx:pt idx="366391">0</cx:pt>
          <cx:pt idx="366392">50</cx:pt>
          <cx:pt idx="366393">3</cx:pt>
          <cx:pt idx="366394">0</cx:pt>
          <cx:pt idx="366395">5</cx:pt>
          <cx:pt idx="366396">496</cx:pt>
          <cx:pt idx="366397">1</cx:pt>
          <cx:pt idx="366398">2</cx:pt>
          <cx:pt idx="366399">0</cx:pt>
          <cx:pt idx="366400">0</cx:pt>
          <cx:pt idx="366401">6</cx:pt>
          <cx:pt idx="366402">0</cx:pt>
          <cx:pt idx="366403">13</cx:pt>
          <cx:pt idx="366404">0</cx:pt>
          <cx:pt idx="366405">0</cx:pt>
          <cx:pt idx="366406">0</cx:pt>
          <cx:pt idx="366407">9</cx:pt>
          <cx:pt idx="366408">739</cx:pt>
          <cx:pt idx="366409">32</cx:pt>
          <cx:pt idx="366410">0</cx:pt>
          <cx:pt idx="366411">71</cx:pt>
          <cx:pt idx="366412">1</cx:pt>
          <cx:pt idx="366413">0</cx:pt>
          <cx:pt idx="366414">0</cx:pt>
          <cx:pt idx="366415">0</cx:pt>
          <cx:pt idx="366416">0</cx:pt>
          <cx:pt idx="366417">1</cx:pt>
          <cx:pt idx="366418">0</cx:pt>
          <cx:pt idx="366419">0</cx:pt>
          <cx:pt idx="366420">2</cx:pt>
          <cx:pt idx="366421">0</cx:pt>
          <cx:pt idx="366422">1</cx:pt>
          <cx:pt idx="366423">0</cx:pt>
          <cx:pt idx="366424">4</cx:pt>
          <cx:pt idx="366425">1</cx:pt>
          <cx:pt idx="366426">136</cx:pt>
          <cx:pt idx="366427">0</cx:pt>
          <cx:pt idx="366428">7</cx:pt>
          <cx:pt idx="366429">0</cx:pt>
          <cx:pt idx="366430">0</cx:pt>
          <cx:pt idx="366431">0</cx:pt>
          <cx:pt idx="366432">0</cx:pt>
          <cx:pt idx="366433">0</cx:pt>
          <cx:pt idx="366434">0</cx:pt>
          <cx:pt idx="366435">0</cx:pt>
          <cx:pt idx="366436">2</cx:pt>
          <cx:pt idx="366437">22</cx:pt>
          <cx:pt idx="366438">0</cx:pt>
          <cx:pt idx="366439">0</cx:pt>
          <cx:pt idx="366440">82</cx:pt>
          <cx:pt idx="366441">14</cx:pt>
          <cx:pt idx="366442">2</cx:pt>
          <cx:pt idx="366443">42</cx:pt>
          <cx:pt idx="366444">4</cx:pt>
          <cx:pt idx="366445">8</cx:pt>
          <cx:pt idx="366446">1</cx:pt>
          <cx:pt idx="366447">0</cx:pt>
          <cx:pt idx="366448">3</cx:pt>
          <cx:pt idx="366449">5</cx:pt>
          <cx:pt idx="366450">0</cx:pt>
          <cx:pt idx="366451">227</cx:pt>
          <cx:pt idx="366452">138</cx:pt>
          <cx:pt idx="366453">21</cx:pt>
          <cx:pt idx="366454">0</cx:pt>
          <cx:pt idx="366455">706</cx:pt>
          <cx:pt idx="366456">0</cx:pt>
          <cx:pt idx="366457">7</cx:pt>
          <cx:pt idx="366458">109</cx:pt>
          <cx:pt idx="366459">7</cx:pt>
          <cx:pt idx="366460">0</cx:pt>
          <cx:pt idx="366461">0</cx:pt>
          <cx:pt idx="366462">0</cx:pt>
          <cx:pt idx="366463">2</cx:pt>
          <cx:pt idx="366464">11</cx:pt>
          <cx:pt idx="366465">37</cx:pt>
          <cx:pt idx="366466">2</cx:pt>
          <cx:pt idx="366467">10</cx:pt>
          <cx:pt idx="366468">9</cx:pt>
          <cx:pt idx="366469">0</cx:pt>
          <cx:pt idx="366470">318</cx:pt>
          <cx:pt idx="366471">6</cx:pt>
          <cx:pt idx="366472">2</cx:pt>
          <cx:pt idx="366473">0</cx:pt>
          <cx:pt idx="366474">452</cx:pt>
          <cx:pt idx="366475">89</cx:pt>
          <cx:pt idx="366476">78</cx:pt>
          <cx:pt idx="366477">0</cx:pt>
          <cx:pt idx="366478">230</cx:pt>
          <cx:pt idx="366479">0</cx:pt>
          <cx:pt idx="366480">6</cx:pt>
          <cx:pt idx="366481">1</cx:pt>
          <cx:pt idx="366482">0</cx:pt>
          <cx:pt idx="366483">24</cx:pt>
          <cx:pt idx="366484">3</cx:pt>
          <cx:pt idx="366485">17</cx:pt>
          <cx:pt idx="366486">28</cx:pt>
          <cx:pt idx="366487">0</cx:pt>
          <cx:pt idx="366488">0</cx:pt>
          <cx:pt idx="366489">5</cx:pt>
          <cx:pt idx="366490">0</cx:pt>
          <cx:pt idx="366491">75</cx:pt>
          <cx:pt idx="366492">31</cx:pt>
          <cx:pt idx="366493">1</cx:pt>
          <cx:pt idx="366494">5</cx:pt>
          <cx:pt idx="366495">1</cx:pt>
          <cx:pt idx="366496">0</cx:pt>
          <cx:pt idx="366497">57</cx:pt>
          <cx:pt idx="366498">9</cx:pt>
          <cx:pt idx="366499">22</cx:pt>
          <cx:pt idx="366500">10</cx:pt>
          <cx:pt idx="366501">36</cx:pt>
          <cx:pt idx="366502">20</cx:pt>
          <cx:pt idx="366503">11</cx:pt>
          <cx:pt idx="366504">5</cx:pt>
          <cx:pt idx="366505">57</cx:pt>
          <cx:pt idx="366506">1</cx:pt>
          <cx:pt idx="366507">0</cx:pt>
          <cx:pt idx="366508">22</cx:pt>
          <cx:pt idx="366509">5</cx:pt>
          <cx:pt idx="366510">0</cx:pt>
          <cx:pt idx="366511">302</cx:pt>
          <cx:pt idx="366512">4</cx:pt>
          <cx:pt idx="366513">3</cx:pt>
          <cx:pt idx="366514">177</cx:pt>
          <cx:pt idx="366515">0</cx:pt>
          <cx:pt idx="366516">200</cx:pt>
          <cx:pt idx="366517">3</cx:pt>
          <cx:pt idx="366518">20</cx:pt>
          <cx:pt idx="366519">14</cx:pt>
          <cx:pt idx="366520">7</cx:pt>
          <cx:pt idx="366521">14</cx:pt>
          <cx:pt idx="366522">260</cx:pt>
          <cx:pt idx="366523">2</cx:pt>
          <cx:pt idx="366524">5</cx:pt>
          <cx:pt idx="366525">7</cx:pt>
          <cx:pt idx="366526">47</cx:pt>
          <cx:pt idx="366527">2</cx:pt>
          <cx:pt idx="366528">0</cx:pt>
          <cx:pt idx="366529">1</cx:pt>
          <cx:pt idx="366530">277</cx:pt>
          <cx:pt idx="366531">0</cx:pt>
          <cx:pt idx="366532">56</cx:pt>
          <cx:pt idx="366533">251</cx:pt>
          <cx:pt idx="366534">4</cx:pt>
          <cx:pt idx="366535">0</cx:pt>
          <cx:pt idx="366536">26</cx:pt>
          <cx:pt idx="366537">1</cx:pt>
          <cx:pt idx="366538">10</cx:pt>
          <cx:pt idx="366539">226</cx:pt>
          <cx:pt idx="366540">0</cx:pt>
          <cx:pt idx="366541">0</cx:pt>
          <cx:pt idx="366542">30</cx:pt>
          <cx:pt idx="366543">0</cx:pt>
          <cx:pt idx="366544">1</cx:pt>
          <cx:pt idx="366545">0</cx:pt>
          <cx:pt idx="366546">0</cx:pt>
          <cx:pt idx="366547">28</cx:pt>
          <cx:pt idx="366548">1</cx:pt>
          <cx:pt idx="366549">378</cx:pt>
          <cx:pt idx="366550">34</cx:pt>
          <cx:pt idx="366551">147</cx:pt>
          <cx:pt idx="366552">116</cx:pt>
          <cx:pt idx="366553">3</cx:pt>
          <cx:pt idx="366554">0</cx:pt>
          <cx:pt idx="366555">0</cx:pt>
          <cx:pt idx="366556">0</cx:pt>
          <cx:pt idx="366557">196</cx:pt>
          <cx:pt idx="366558">0</cx:pt>
          <cx:pt idx="366559">113</cx:pt>
          <cx:pt idx="366560">0</cx:pt>
          <cx:pt idx="366561">1</cx:pt>
          <cx:pt idx="366562">1</cx:pt>
          <cx:pt idx="366563">0</cx:pt>
          <cx:pt idx="366564">0</cx:pt>
          <cx:pt idx="366565">91</cx:pt>
          <cx:pt idx="366566">0</cx:pt>
          <cx:pt idx="366567">0</cx:pt>
          <cx:pt idx="366568">1</cx:pt>
          <cx:pt idx="366569">7</cx:pt>
          <cx:pt idx="366570">11</cx:pt>
          <cx:pt idx="366571">41</cx:pt>
          <cx:pt idx="366572">19</cx:pt>
          <cx:pt idx="366573">19</cx:pt>
          <cx:pt idx="366574">46</cx:pt>
          <cx:pt idx="366575">274</cx:pt>
          <cx:pt idx="366576">0</cx:pt>
          <cx:pt idx="366577">56</cx:pt>
          <cx:pt idx="366578">2</cx:pt>
          <cx:pt idx="366579">4</cx:pt>
          <cx:pt idx="366580">6</cx:pt>
          <cx:pt idx="366581">0</cx:pt>
          <cx:pt idx="366582">258</cx:pt>
          <cx:pt idx="366583">124</cx:pt>
          <cx:pt idx="366584">7</cx:pt>
          <cx:pt idx="366585">0</cx:pt>
          <cx:pt idx="366586">1</cx:pt>
          <cx:pt idx="366587">331</cx:pt>
          <cx:pt idx="366588">183</cx:pt>
          <cx:pt idx="366589">33</cx:pt>
          <cx:pt idx="366590">0</cx:pt>
          <cx:pt idx="366591">3</cx:pt>
          <cx:pt idx="366592">91</cx:pt>
          <cx:pt idx="366593">0</cx:pt>
          <cx:pt idx="366594">11</cx:pt>
          <cx:pt idx="366595">21</cx:pt>
          <cx:pt idx="366596">8</cx:pt>
          <cx:pt idx="366597">8</cx:pt>
          <cx:pt idx="366598">1</cx:pt>
          <cx:pt idx="366599">13</cx:pt>
          <cx:pt idx="366600">0</cx:pt>
          <cx:pt idx="366601">2</cx:pt>
          <cx:pt idx="366602">12</cx:pt>
          <cx:pt idx="366603">8</cx:pt>
          <cx:pt idx="366604">0</cx:pt>
          <cx:pt idx="366605">406</cx:pt>
          <cx:pt idx="366606">4</cx:pt>
          <cx:pt idx="366607">184</cx:pt>
          <cx:pt idx="366608">24</cx:pt>
          <cx:pt idx="366609">0</cx:pt>
          <cx:pt idx="366610">0</cx:pt>
          <cx:pt idx="366611">0</cx:pt>
          <cx:pt idx="366612">0</cx:pt>
          <cx:pt idx="366613">2</cx:pt>
          <cx:pt idx="366614">103</cx:pt>
          <cx:pt idx="366615">9</cx:pt>
          <cx:pt idx="366616">343</cx:pt>
          <cx:pt idx="366617">0</cx:pt>
          <cx:pt idx="366618">3</cx:pt>
          <cx:pt idx="366619">17</cx:pt>
          <cx:pt idx="366620">2</cx:pt>
          <cx:pt idx="366621">0</cx:pt>
          <cx:pt idx="366622">0</cx:pt>
          <cx:pt idx="366623">21</cx:pt>
          <cx:pt idx="366624">1</cx:pt>
          <cx:pt idx="366625">436</cx:pt>
          <cx:pt idx="366626">28</cx:pt>
          <cx:pt idx="366627">561</cx:pt>
          <cx:pt idx="366628">0</cx:pt>
          <cx:pt idx="366629">45</cx:pt>
          <cx:pt idx="366630">0</cx:pt>
          <cx:pt idx="366631">5</cx:pt>
          <cx:pt idx="366632">2</cx:pt>
          <cx:pt idx="366633">101</cx:pt>
          <cx:pt idx="366634">127</cx:pt>
          <cx:pt idx="366635">0</cx:pt>
          <cx:pt idx="366636">0</cx:pt>
          <cx:pt idx="366637">62</cx:pt>
          <cx:pt idx="366638">60</cx:pt>
          <cx:pt idx="366639">11</cx:pt>
          <cx:pt idx="366640">64</cx:pt>
          <cx:pt idx="366641">0</cx:pt>
          <cx:pt idx="366642">0</cx:pt>
          <cx:pt idx="366643">0</cx:pt>
          <cx:pt idx="366644">98</cx:pt>
          <cx:pt idx="366645">5</cx:pt>
          <cx:pt idx="366646">4</cx:pt>
          <cx:pt idx="366647">0</cx:pt>
          <cx:pt idx="366648">0</cx:pt>
          <cx:pt idx="366649">51</cx:pt>
          <cx:pt idx="366650">64</cx:pt>
          <cx:pt idx="366651">1</cx:pt>
          <cx:pt idx="366652">1</cx:pt>
          <cx:pt idx="366653">6</cx:pt>
          <cx:pt idx="366654">79</cx:pt>
          <cx:pt idx="366655">11</cx:pt>
          <cx:pt idx="366656">27</cx:pt>
          <cx:pt idx="366657">0</cx:pt>
          <cx:pt idx="366658">28</cx:pt>
          <cx:pt idx="366659">7</cx:pt>
          <cx:pt idx="366660">0</cx:pt>
          <cx:pt idx="366661">64</cx:pt>
          <cx:pt idx="366662">6</cx:pt>
          <cx:pt idx="366663">2</cx:pt>
          <cx:pt idx="366664">0</cx:pt>
          <cx:pt idx="366665">42</cx:pt>
          <cx:pt idx="366666">6</cx:pt>
          <cx:pt idx="366667">40</cx:pt>
          <cx:pt idx="366668">11</cx:pt>
          <cx:pt idx="366669">23</cx:pt>
          <cx:pt idx="366670">0</cx:pt>
          <cx:pt idx="366671">1</cx:pt>
          <cx:pt idx="366672">0</cx:pt>
          <cx:pt idx="366673">0</cx:pt>
          <cx:pt idx="366674">0</cx:pt>
          <cx:pt idx="366675">0</cx:pt>
          <cx:pt idx="366676">0</cx:pt>
          <cx:pt idx="366677">0</cx:pt>
          <cx:pt idx="366678">0</cx:pt>
          <cx:pt idx="366679">0</cx:pt>
          <cx:pt idx="366680">0</cx:pt>
          <cx:pt idx="366681">0</cx:pt>
          <cx:pt idx="366682">37</cx:pt>
          <cx:pt idx="366683">48</cx:pt>
          <cx:pt idx="366684">1</cx:pt>
          <cx:pt idx="366685">16</cx:pt>
          <cx:pt idx="366686">36</cx:pt>
          <cx:pt idx="366687">293</cx:pt>
          <cx:pt idx="366688">0</cx:pt>
          <cx:pt idx="366689">0</cx:pt>
          <cx:pt idx="366690">3</cx:pt>
          <cx:pt idx="366691">1</cx:pt>
          <cx:pt idx="366692">8</cx:pt>
          <cx:pt idx="366693">2</cx:pt>
          <cx:pt idx="366694">14</cx:pt>
          <cx:pt idx="366695">2</cx:pt>
          <cx:pt idx="366696">58</cx:pt>
          <cx:pt idx="366697">0</cx:pt>
          <cx:pt idx="366698">5</cx:pt>
          <cx:pt idx="366699">6</cx:pt>
          <cx:pt idx="366700">2</cx:pt>
          <cx:pt idx="366701">1</cx:pt>
          <cx:pt idx="366702">8</cx:pt>
          <cx:pt idx="366703">17</cx:pt>
          <cx:pt idx="366704">0</cx:pt>
          <cx:pt idx="366705">35</cx:pt>
          <cx:pt idx="366706">83</cx:pt>
          <cx:pt idx="366707">0</cx:pt>
          <cx:pt idx="366708">49</cx:pt>
          <cx:pt idx="366709">1</cx:pt>
          <cx:pt idx="366710">34</cx:pt>
          <cx:pt idx="366711">62</cx:pt>
          <cx:pt idx="366712">34</cx:pt>
          <cx:pt idx="366713">2</cx:pt>
          <cx:pt idx="366714">0</cx:pt>
          <cx:pt idx="366715">100</cx:pt>
          <cx:pt idx="366716">28</cx:pt>
          <cx:pt idx="366717">0</cx:pt>
          <cx:pt idx="366718">49</cx:pt>
          <cx:pt idx="366719">0</cx:pt>
          <cx:pt idx="366720">48</cx:pt>
          <cx:pt idx="366721">62</cx:pt>
          <cx:pt idx="366722">3</cx:pt>
          <cx:pt idx="366723">1</cx:pt>
          <cx:pt idx="366724">2</cx:pt>
          <cx:pt idx="366725">119</cx:pt>
          <cx:pt idx="366726">123</cx:pt>
          <cx:pt idx="366727">73</cx:pt>
          <cx:pt idx="366728">0</cx:pt>
          <cx:pt idx="366729">35</cx:pt>
          <cx:pt idx="366730">6</cx:pt>
          <cx:pt idx="366731">15</cx:pt>
          <cx:pt idx="366732">43</cx:pt>
          <cx:pt idx="366733">0</cx:pt>
          <cx:pt idx="366734">2</cx:pt>
          <cx:pt idx="366735">29</cx:pt>
          <cx:pt idx="366736">31</cx:pt>
          <cx:pt idx="366737">93</cx:pt>
          <cx:pt idx="366738">319</cx:pt>
          <cx:pt idx="366739">478</cx:pt>
          <cx:pt idx="366740">11</cx:pt>
          <cx:pt idx="366741">28</cx:pt>
          <cx:pt idx="366742">4</cx:pt>
          <cx:pt idx="366743">0</cx:pt>
          <cx:pt idx="366744">19</cx:pt>
          <cx:pt idx="366745">114</cx:pt>
          <cx:pt idx="366746">98</cx:pt>
          <cx:pt idx="366747">63</cx:pt>
          <cx:pt idx="366748">0</cx:pt>
          <cx:pt idx="366749">4</cx:pt>
          <cx:pt idx="366750">0</cx:pt>
          <cx:pt idx="366751">5</cx:pt>
          <cx:pt idx="366752">7</cx:pt>
          <cx:pt idx="366753">0</cx:pt>
          <cx:pt idx="366754">116</cx:pt>
          <cx:pt idx="366755">125</cx:pt>
          <cx:pt idx="366756">16</cx:pt>
          <cx:pt idx="366757">84</cx:pt>
          <cx:pt idx="366758">50</cx:pt>
          <cx:pt idx="366759">18</cx:pt>
          <cx:pt idx="366760">3</cx:pt>
          <cx:pt idx="366761">1</cx:pt>
          <cx:pt idx="366762">0</cx:pt>
          <cx:pt idx="366763">0</cx:pt>
          <cx:pt idx="366764">42</cx:pt>
          <cx:pt idx="366765">0</cx:pt>
          <cx:pt idx="366766">0</cx:pt>
          <cx:pt idx="366767">0</cx:pt>
          <cx:pt idx="366768">138</cx:pt>
          <cx:pt idx="366769">25</cx:pt>
          <cx:pt idx="366770">39</cx:pt>
          <cx:pt idx="366771">7</cx:pt>
          <cx:pt idx="366772">7</cx:pt>
          <cx:pt idx="366773">2</cx:pt>
          <cx:pt idx="366774">303</cx:pt>
          <cx:pt idx="366775">0</cx:pt>
          <cx:pt idx="366776">0</cx:pt>
          <cx:pt idx="366777">9</cx:pt>
          <cx:pt idx="366778">175</cx:pt>
          <cx:pt idx="366779">40</cx:pt>
          <cx:pt idx="366780">283</cx:pt>
          <cx:pt idx="366781">122</cx:pt>
          <cx:pt idx="366782">586</cx:pt>
          <cx:pt idx="366783">3</cx:pt>
          <cx:pt idx="366784">8</cx:pt>
          <cx:pt idx="366785">12</cx:pt>
          <cx:pt idx="366786">90</cx:pt>
          <cx:pt idx="366787">15</cx:pt>
          <cx:pt idx="366788">1</cx:pt>
          <cx:pt idx="366789">3</cx:pt>
          <cx:pt idx="366790">1</cx:pt>
          <cx:pt idx="366791">0</cx:pt>
          <cx:pt idx="366792">7</cx:pt>
          <cx:pt idx="366793">0</cx:pt>
          <cx:pt idx="366794">1</cx:pt>
          <cx:pt idx="366795">15</cx:pt>
          <cx:pt idx="366796">0</cx:pt>
          <cx:pt idx="366797">79</cx:pt>
          <cx:pt idx="366798">0</cx:pt>
          <cx:pt idx="366799">1</cx:pt>
          <cx:pt idx="366800">11</cx:pt>
          <cx:pt idx="366801">41</cx:pt>
          <cx:pt idx="366802">0</cx:pt>
          <cx:pt idx="366803">0</cx:pt>
          <cx:pt idx="366804">1</cx:pt>
          <cx:pt idx="366805">1</cx:pt>
          <cx:pt idx="366806">145</cx:pt>
          <cx:pt idx="366807">0</cx:pt>
          <cx:pt idx="366808">0</cx:pt>
          <cx:pt idx="366809">44</cx:pt>
          <cx:pt idx="366810">0</cx:pt>
          <cx:pt idx="366811">4</cx:pt>
          <cx:pt idx="366812">69</cx:pt>
          <cx:pt idx="366813">187</cx:pt>
          <cx:pt idx="366814">42</cx:pt>
          <cx:pt idx="366815">45</cx:pt>
          <cx:pt idx="366816">0</cx:pt>
          <cx:pt idx="366817">45</cx:pt>
          <cx:pt idx="366818">0</cx:pt>
          <cx:pt idx="366819">1</cx:pt>
          <cx:pt idx="366820">161</cx:pt>
          <cx:pt idx="366821">0</cx:pt>
          <cx:pt idx="366822">51</cx:pt>
          <cx:pt idx="366823">0</cx:pt>
          <cx:pt idx="366824">101</cx:pt>
          <cx:pt idx="366825">9</cx:pt>
          <cx:pt idx="366826">3</cx:pt>
          <cx:pt idx="366827">740</cx:pt>
          <cx:pt idx="366828">0</cx:pt>
          <cx:pt idx="366829">3</cx:pt>
          <cx:pt idx="366830">38</cx:pt>
          <cx:pt idx="366831">0</cx:pt>
          <cx:pt idx="366832">3</cx:pt>
          <cx:pt idx="366833">1</cx:pt>
          <cx:pt idx="366834">49</cx:pt>
          <cx:pt idx="366835">0</cx:pt>
          <cx:pt idx="366836">372</cx:pt>
          <cx:pt idx="366837">0</cx:pt>
          <cx:pt idx="366838">43</cx:pt>
          <cx:pt idx="366839">246</cx:pt>
          <cx:pt idx="366840">25</cx:pt>
          <cx:pt idx="366841">0</cx:pt>
          <cx:pt idx="366842">162</cx:pt>
          <cx:pt idx="366843">1</cx:pt>
          <cx:pt idx="366844">1</cx:pt>
          <cx:pt idx="366845">131</cx:pt>
          <cx:pt idx="366846">140</cx:pt>
          <cx:pt idx="366847">1</cx:pt>
          <cx:pt idx="366848">0</cx:pt>
          <cx:pt idx="366849">1</cx:pt>
          <cx:pt idx="366850">0</cx:pt>
          <cx:pt idx="366851">2</cx:pt>
          <cx:pt idx="366852">76</cx:pt>
          <cx:pt idx="366853">1</cx:pt>
          <cx:pt idx="366854">0</cx:pt>
          <cx:pt idx="366855">0</cx:pt>
          <cx:pt idx="366856">0</cx:pt>
          <cx:pt idx="366857">0</cx:pt>
          <cx:pt idx="366858">36</cx:pt>
          <cx:pt idx="366859">8</cx:pt>
          <cx:pt idx="366860">1</cx:pt>
          <cx:pt idx="366861">23</cx:pt>
          <cx:pt idx="366862">8</cx:pt>
          <cx:pt idx="366863">154</cx:pt>
          <cx:pt idx="366864">0</cx:pt>
          <cx:pt idx="366865">113</cx:pt>
          <cx:pt idx="366866">781</cx:pt>
          <cx:pt idx="366867">40</cx:pt>
          <cx:pt idx="366868">0</cx:pt>
          <cx:pt idx="366869">1</cx:pt>
          <cx:pt idx="366870">87</cx:pt>
          <cx:pt idx="366871">0</cx:pt>
          <cx:pt idx="366872">2</cx:pt>
          <cx:pt idx="366873">25</cx:pt>
          <cx:pt idx="366874">0</cx:pt>
          <cx:pt idx="366875">0</cx:pt>
          <cx:pt idx="366876">40</cx:pt>
          <cx:pt idx="366877">66</cx:pt>
          <cx:pt idx="366878">368</cx:pt>
          <cx:pt idx="366879">20</cx:pt>
          <cx:pt idx="366880">0</cx:pt>
          <cx:pt idx="366881">0</cx:pt>
          <cx:pt idx="366882">0</cx:pt>
          <cx:pt idx="366883">0</cx:pt>
          <cx:pt idx="366884">0</cx:pt>
          <cx:pt idx="366885">1</cx:pt>
          <cx:pt idx="366886">14</cx:pt>
          <cx:pt idx="366887">103</cx:pt>
          <cx:pt idx="366888">7</cx:pt>
          <cx:pt idx="366889">10</cx:pt>
          <cx:pt idx="366890">0</cx:pt>
          <cx:pt idx="366891">1</cx:pt>
          <cx:pt idx="366892">98</cx:pt>
          <cx:pt idx="366893">640</cx:pt>
          <cx:pt idx="366894">0</cx:pt>
          <cx:pt idx="366895">0</cx:pt>
          <cx:pt idx="366896">64</cx:pt>
          <cx:pt idx="366897">93</cx:pt>
          <cx:pt idx="366898">77</cx:pt>
          <cx:pt idx="366899">39</cx:pt>
          <cx:pt idx="366900">0</cx:pt>
          <cx:pt idx="366901">26</cx:pt>
          <cx:pt idx="366902">29</cx:pt>
          <cx:pt idx="366903">14</cx:pt>
          <cx:pt idx="366904">1</cx:pt>
          <cx:pt idx="366905">14</cx:pt>
          <cx:pt idx="366906">75</cx:pt>
          <cx:pt idx="366907">0</cx:pt>
          <cx:pt idx="366908">1</cx:pt>
          <cx:pt idx="366909">0</cx:pt>
          <cx:pt idx="366910">1</cx:pt>
          <cx:pt idx="366911">0</cx:pt>
          <cx:pt idx="366912">7</cx:pt>
          <cx:pt idx="366913">9</cx:pt>
          <cx:pt idx="366914">0</cx:pt>
          <cx:pt idx="366915">8</cx:pt>
          <cx:pt idx="366916">46</cx:pt>
          <cx:pt idx="366917">0</cx:pt>
          <cx:pt idx="366918">16</cx:pt>
          <cx:pt idx="366919">13</cx:pt>
          <cx:pt idx="366920">118</cx:pt>
          <cx:pt idx="366921">1</cx:pt>
          <cx:pt idx="366922">21</cx:pt>
          <cx:pt idx="366923">1</cx:pt>
          <cx:pt idx="366924">1</cx:pt>
          <cx:pt idx="366925">0</cx:pt>
          <cx:pt idx="366926">9</cx:pt>
          <cx:pt idx="366927">13</cx:pt>
          <cx:pt idx="366928">0</cx:pt>
          <cx:pt idx="366929">1</cx:pt>
          <cx:pt idx="366930">37</cx:pt>
          <cx:pt idx="366931">16</cx:pt>
          <cx:pt idx="366932">34</cx:pt>
          <cx:pt idx="366933">1</cx:pt>
          <cx:pt idx="366934">2</cx:pt>
          <cx:pt idx="366935">101</cx:pt>
          <cx:pt idx="366936">25</cx:pt>
          <cx:pt idx="366937">22</cx:pt>
          <cx:pt idx="366938">15</cx:pt>
          <cx:pt idx="366939">6</cx:pt>
          <cx:pt idx="366940">0</cx:pt>
          <cx:pt idx="366941">18</cx:pt>
          <cx:pt idx="366942">46</cx:pt>
          <cx:pt idx="366943">0</cx:pt>
          <cx:pt idx="366944">0</cx:pt>
          <cx:pt idx="366945">0</cx:pt>
          <cx:pt idx="366946">0</cx:pt>
          <cx:pt idx="366947">304</cx:pt>
          <cx:pt idx="366948">0</cx:pt>
          <cx:pt idx="366949">11</cx:pt>
          <cx:pt idx="366950">0</cx:pt>
          <cx:pt idx="366951">1</cx:pt>
          <cx:pt idx="366952">3</cx:pt>
          <cx:pt idx="366953">23</cx:pt>
          <cx:pt idx="366954">0</cx:pt>
          <cx:pt idx="366955">3</cx:pt>
          <cx:pt idx="366956">7</cx:pt>
          <cx:pt idx="366957">5</cx:pt>
          <cx:pt idx="366958">0</cx:pt>
          <cx:pt idx="366959">142</cx:pt>
          <cx:pt idx="366960">0</cx:pt>
          <cx:pt idx="366961">0</cx:pt>
          <cx:pt idx="366962">0</cx:pt>
          <cx:pt idx="366963">0</cx:pt>
          <cx:pt idx="366964">1</cx:pt>
          <cx:pt idx="366965">1</cx:pt>
          <cx:pt idx="366966">0</cx:pt>
          <cx:pt idx="366967">7</cx:pt>
          <cx:pt idx="366968">5</cx:pt>
          <cx:pt idx="366969">0</cx:pt>
          <cx:pt idx="366970">0</cx:pt>
          <cx:pt idx="366971">24</cx:pt>
          <cx:pt idx="366972">64</cx:pt>
          <cx:pt idx="366973">3</cx:pt>
          <cx:pt idx="366974">0</cx:pt>
          <cx:pt idx="366975">161</cx:pt>
          <cx:pt idx="366976">217</cx:pt>
          <cx:pt idx="366977">1</cx:pt>
          <cx:pt idx="366978">46</cx:pt>
          <cx:pt idx="366979">16</cx:pt>
          <cx:pt idx="366980">1</cx:pt>
          <cx:pt idx="366981">3</cx:pt>
          <cx:pt idx="366982">1</cx:pt>
          <cx:pt idx="366983">0</cx:pt>
          <cx:pt idx="366984">55</cx:pt>
          <cx:pt idx="366985">64</cx:pt>
          <cx:pt idx="366986">100</cx:pt>
          <cx:pt idx="366987">0</cx:pt>
          <cx:pt idx="366988">62</cx:pt>
          <cx:pt idx="366989">240</cx:pt>
          <cx:pt idx="366990">0</cx:pt>
          <cx:pt idx="366991">0</cx:pt>
          <cx:pt idx="366992">0</cx:pt>
          <cx:pt idx="366993">0</cx:pt>
          <cx:pt idx="366994">0</cx:pt>
          <cx:pt idx="366995">0</cx:pt>
          <cx:pt idx="366996">0</cx:pt>
          <cx:pt idx="366997">0</cx:pt>
          <cx:pt idx="366998">0</cx:pt>
          <cx:pt idx="366999">0</cx:pt>
          <cx:pt idx="367000">0</cx:pt>
          <cx:pt idx="367001">0</cx:pt>
          <cx:pt idx="367002">0</cx:pt>
          <cx:pt idx="367003">0</cx:pt>
          <cx:pt idx="367004">0</cx:pt>
          <cx:pt idx="367005">0</cx:pt>
          <cx:pt idx="367006">0</cx:pt>
          <cx:pt idx="367007">1</cx:pt>
          <cx:pt idx="367008">0</cx:pt>
          <cx:pt idx="367009">0</cx:pt>
          <cx:pt idx="367010">0</cx:pt>
          <cx:pt idx="367011">0</cx:pt>
          <cx:pt idx="367012">2</cx:pt>
          <cx:pt idx="367013">0</cx:pt>
          <cx:pt idx="367014">21</cx:pt>
          <cx:pt idx="367015">141</cx:pt>
          <cx:pt idx="367016">0</cx:pt>
          <cx:pt idx="367017">4</cx:pt>
          <cx:pt idx="367018">14</cx:pt>
          <cx:pt idx="367019">2</cx:pt>
          <cx:pt idx="367020">0</cx:pt>
          <cx:pt idx="367021">33</cx:pt>
          <cx:pt idx="367022">0</cx:pt>
          <cx:pt idx="367023">0</cx:pt>
          <cx:pt idx="367024">7</cx:pt>
          <cx:pt idx="367025">88</cx:pt>
          <cx:pt idx="367026">1</cx:pt>
          <cx:pt idx="367027">24</cx:pt>
          <cx:pt idx="367028">7</cx:pt>
          <cx:pt idx="367029">69</cx:pt>
          <cx:pt idx="367030">0</cx:pt>
          <cx:pt idx="367031">0</cx:pt>
          <cx:pt idx="367032">17</cx:pt>
          <cx:pt idx="367033">2</cx:pt>
          <cx:pt idx="367034">0</cx:pt>
          <cx:pt idx="367035">0</cx:pt>
          <cx:pt idx="367036">0</cx:pt>
          <cx:pt idx="367037">294</cx:pt>
          <cx:pt idx="367038">4</cx:pt>
          <cx:pt idx="367039">0</cx:pt>
          <cx:pt idx="367040">137</cx:pt>
          <cx:pt idx="367041">58</cx:pt>
          <cx:pt idx="367042">98</cx:pt>
          <cx:pt idx="367043">1</cx:pt>
          <cx:pt idx="367044">1</cx:pt>
          <cx:pt idx="367045">15</cx:pt>
          <cx:pt idx="367046">63</cx:pt>
          <cx:pt idx="367047">0</cx:pt>
          <cx:pt idx="367048">9</cx:pt>
          <cx:pt idx="367049">3</cx:pt>
          <cx:pt idx="367050">1</cx:pt>
          <cx:pt idx="367051">12</cx:pt>
          <cx:pt idx="367052">39</cx:pt>
          <cx:pt idx="367053">103</cx:pt>
          <cx:pt idx="367054">19</cx:pt>
          <cx:pt idx="367055">11</cx:pt>
          <cx:pt idx="367056">14</cx:pt>
          <cx:pt idx="367057">15</cx:pt>
          <cx:pt idx="367058">0</cx:pt>
          <cx:pt idx="367059">77</cx:pt>
          <cx:pt idx="367060">1</cx:pt>
          <cx:pt idx="367061">11</cx:pt>
          <cx:pt idx="367062">145</cx:pt>
          <cx:pt idx="367063">0</cx:pt>
          <cx:pt idx="367064">99</cx:pt>
          <cx:pt idx="367065">40</cx:pt>
          <cx:pt idx="367066">6</cx:pt>
          <cx:pt idx="367067">0</cx:pt>
          <cx:pt idx="367068">5</cx:pt>
          <cx:pt idx="367069">2</cx:pt>
          <cx:pt idx="367070">19</cx:pt>
          <cx:pt idx="367071">106</cx:pt>
          <cx:pt idx="367072">1</cx:pt>
          <cx:pt idx="367073">1</cx:pt>
          <cx:pt idx="367074">6</cx:pt>
          <cx:pt idx="367075">67</cx:pt>
          <cx:pt idx="367076">0</cx:pt>
          <cx:pt idx="367077">1</cx:pt>
          <cx:pt idx="367078">94</cx:pt>
          <cx:pt idx="367079">4</cx:pt>
          <cx:pt idx="367080">0</cx:pt>
          <cx:pt idx="367081">0</cx:pt>
          <cx:pt idx="367082">1</cx:pt>
          <cx:pt idx="367083">0</cx:pt>
          <cx:pt idx="367084">0</cx:pt>
          <cx:pt idx="367085">0</cx:pt>
          <cx:pt idx="367086">0</cx:pt>
          <cx:pt idx="367087">35</cx:pt>
          <cx:pt idx="367088">0</cx:pt>
          <cx:pt idx="367089">0</cx:pt>
          <cx:pt idx="367090">33</cx:pt>
          <cx:pt idx="367091">7</cx:pt>
          <cx:pt idx="367092">2</cx:pt>
          <cx:pt idx="367093">23</cx:pt>
          <cx:pt idx="367094">2</cx:pt>
          <cx:pt idx="367095">503</cx:pt>
          <cx:pt idx="367096">8</cx:pt>
          <cx:pt idx="367097">3</cx:pt>
          <cx:pt idx="367098">105</cx:pt>
          <cx:pt idx="367099">0</cx:pt>
          <cx:pt idx="367100">127</cx:pt>
          <cx:pt idx="367101">122</cx:pt>
          <cx:pt idx="367102">5</cx:pt>
          <cx:pt idx="367103">2</cx:pt>
          <cx:pt idx="367104">24</cx:pt>
          <cx:pt idx="367105">14</cx:pt>
          <cx:pt idx="367106">159</cx:pt>
          <cx:pt idx="367107">0</cx:pt>
          <cx:pt idx="367108">48</cx:pt>
          <cx:pt idx="367109">0</cx:pt>
          <cx:pt idx="367110">24</cx:pt>
          <cx:pt idx="367111">3</cx:pt>
          <cx:pt idx="367112">15</cx:pt>
          <cx:pt idx="367113">7</cx:pt>
          <cx:pt idx="367114">0</cx:pt>
          <cx:pt idx="367115">1</cx:pt>
          <cx:pt idx="367116">4</cx:pt>
          <cx:pt idx="367117">147</cx:pt>
          <cx:pt idx="367118">6</cx:pt>
          <cx:pt idx="367119">21</cx:pt>
          <cx:pt idx="367120">0</cx:pt>
          <cx:pt idx="367121">0</cx:pt>
          <cx:pt idx="367122">378</cx:pt>
          <cx:pt idx="367123">19</cx:pt>
          <cx:pt idx="367124">0</cx:pt>
          <cx:pt idx="367125">6</cx:pt>
          <cx:pt idx="367126">0</cx:pt>
          <cx:pt idx="367127">19</cx:pt>
          <cx:pt idx="367128">1</cx:pt>
          <cx:pt idx="367129">0</cx:pt>
          <cx:pt idx="367130">0</cx:pt>
          <cx:pt idx="367131">10</cx:pt>
          <cx:pt idx="367132">168</cx:pt>
          <cx:pt idx="367133">0</cx:pt>
          <cx:pt idx="367134">326</cx:pt>
          <cx:pt idx="367135">13</cx:pt>
          <cx:pt idx="367136">0</cx:pt>
          <cx:pt idx="367137">0</cx:pt>
          <cx:pt idx="367138">19</cx:pt>
          <cx:pt idx="367139">11</cx:pt>
          <cx:pt idx="367140">1</cx:pt>
          <cx:pt idx="367141">1</cx:pt>
          <cx:pt idx="367142">2</cx:pt>
          <cx:pt idx="367143">0</cx:pt>
          <cx:pt idx="367144">1</cx:pt>
          <cx:pt idx="367145">49</cx:pt>
          <cx:pt idx="367146">1</cx:pt>
          <cx:pt idx="367147">96</cx:pt>
          <cx:pt idx="367148">74</cx:pt>
          <cx:pt idx="367149">65</cx:pt>
          <cx:pt idx="367150">2</cx:pt>
          <cx:pt idx="367151">22</cx:pt>
          <cx:pt idx="367152">1</cx:pt>
          <cx:pt idx="367153">156</cx:pt>
          <cx:pt idx="367154">77</cx:pt>
          <cx:pt idx="367155">85</cx:pt>
          <cx:pt idx="367156">142</cx:pt>
          <cx:pt idx="367157">365</cx:pt>
          <cx:pt idx="367158">1</cx:pt>
          <cx:pt idx="367159">522</cx:pt>
          <cx:pt idx="367160">314</cx:pt>
          <cx:pt idx="367161">14</cx:pt>
          <cx:pt idx="367162">3</cx:pt>
          <cx:pt idx="367163">84</cx:pt>
          <cx:pt idx="367164">15</cx:pt>
          <cx:pt idx="367165">9</cx:pt>
          <cx:pt idx="367166">13</cx:pt>
          <cx:pt idx="367167">156</cx:pt>
          <cx:pt idx="367168">1</cx:pt>
          <cx:pt idx="367169">0</cx:pt>
          <cx:pt idx="367170">24</cx:pt>
          <cx:pt idx="367171">0</cx:pt>
          <cx:pt idx="367172">4</cx:pt>
          <cx:pt idx="367173">1</cx:pt>
          <cx:pt idx="367174">4</cx:pt>
          <cx:pt idx="367175">2</cx:pt>
          <cx:pt idx="367176">4</cx:pt>
          <cx:pt idx="367177">142</cx:pt>
          <cx:pt idx="367178">10</cx:pt>
          <cx:pt idx="367179">84</cx:pt>
          <cx:pt idx="367180">86</cx:pt>
          <cx:pt idx="367181">68</cx:pt>
          <cx:pt idx="367182">174</cx:pt>
          <cx:pt idx="367183">1</cx:pt>
          <cx:pt idx="367184">85</cx:pt>
          <cx:pt idx="367185">0</cx:pt>
          <cx:pt idx="367186">0</cx:pt>
          <cx:pt idx="367187">0</cx:pt>
          <cx:pt idx="367188">9</cx:pt>
          <cx:pt idx="367189">1</cx:pt>
          <cx:pt idx="367190">226</cx:pt>
          <cx:pt idx="367191">63</cx:pt>
          <cx:pt idx="367192">34</cx:pt>
          <cx:pt idx="367193">422</cx:pt>
          <cx:pt idx="367194">30</cx:pt>
          <cx:pt idx="367195">0</cx:pt>
          <cx:pt idx="367196">90</cx:pt>
          <cx:pt idx="367197">4</cx:pt>
          <cx:pt idx="367198">418</cx:pt>
          <cx:pt idx="367199">35</cx:pt>
          <cx:pt idx="367200">105</cx:pt>
          <cx:pt idx="367201">13</cx:pt>
          <cx:pt idx="367202">18</cx:pt>
          <cx:pt idx="367203">34</cx:pt>
          <cx:pt idx="367204">5</cx:pt>
          <cx:pt idx="367205">32</cx:pt>
          <cx:pt idx="367206">14</cx:pt>
          <cx:pt idx="367207">35</cx:pt>
          <cx:pt idx="367208">0</cx:pt>
          <cx:pt idx="367209">245</cx:pt>
          <cx:pt idx="367210">1</cx:pt>
          <cx:pt idx="367211">82</cx:pt>
          <cx:pt idx="367212">6</cx:pt>
          <cx:pt idx="367213">0</cx:pt>
          <cx:pt idx="367214">0</cx:pt>
          <cx:pt idx="367215">1</cx:pt>
          <cx:pt idx="367216">20</cx:pt>
          <cx:pt idx="367217">1</cx:pt>
          <cx:pt idx="367218">2</cx:pt>
          <cx:pt idx="367219">0</cx:pt>
          <cx:pt idx="367220">1</cx:pt>
          <cx:pt idx="367221">97</cx:pt>
          <cx:pt idx="367222">1</cx:pt>
          <cx:pt idx="367223">33</cx:pt>
          <cx:pt idx="367224">0</cx:pt>
          <cx:pt idx="367225">1</cx:pt>
          <cx:pt idx="367226">107</cx:pt>
          <cx:pt idx="367227">15</cx:pt>
          <cx:pt idx="367228">6</cx:pt>
          <cx:pt idx="367229">112</cx:pt>
          <cx:pt idx="367230">7</cx:pt>
          <cx:pt idx="367231">6</cx:pt>
          <cx:pt idx="367232">1</cx:pt>
          <cx:pt idx="367233">5</cx:pt>
          <cx:pt idx="367234">38</cx:pt>
          <cx:pt idx="367235">0</cx:pt>
          <cx:pt idx="367236">0</cx:pt>
          <cx:pt idx="367237">0</cx:pt>
          <cx:pt idx="367238">0</cx:pt>
          <cx:pt idx="367239">47</cx:pt>
          <cx:pt idx="367240">136</cx:pt>
          <cx:pt idx="367241">0</cx:pt>
          <cx:pt idx="367242">0</cx:pt>
          <cx:pt idx="367243">1</cx:pt>
          <cx:pt idx="367244">2</cx:pt>
          <cx:pt idx="367245">6</cx:pt>
          <cx:pt idx="367246">15</cx:pt>
          <cx:pt idx="367247">3</cx:pt>
          <cx:pt idx="367248">3</cx:pt>
          <cx:pt idx="367249">1</cx:pt>
          <cx:pt idx="367250">0</cx:pt>
          <cx:pt idx="367251">16</cx:pt>
          <cx:pt idx="367252">103</cx:pt>
          <cx:pt idx="367253">13</cx:pt>
          <cx:pt idx="367254">6</cx:pt>
          <cx:pt idx="367255">7</cx:pt>
          <cx:pt idx="367256">9</cx:pt>
          <cx:pt idx="367257">7</cx:pt>
          <cx:pt idx="367258">21</cx:pt>
          <cx:pt idx="367259">12</cx:pt>
          <cx:pt idx="367260">1</cx:pt>
          <cx:pt idx="367261">0</cx:pt>
          <cx:pt idx="367262">4</cx:pt>
          <cx:pt idx="367263">0</cx:pt>
          <cx:pt idx="367264">0</cx:pt>
          <cx:pt idx="367265">0</cx:pt>
          <cx:pt idx="367266">1</cx:pt>
          <cx:pt idx="367267">0</cx:pt>
          <cx:pt idx="367268">0</cx:pt>
          <cx:pt idx="367269">0</cx:pt>
          <cx:pt idx="367270">7</cx:pt>
          <cx:pt idx="367271">102</cx:pt>
          <cx:pt idx="367272">41</cx:pt>
          <cx:pt idx="367273">129</cx:pt>
          <cx:pt idx="367274">9</cx:pt>
          <cx:pt idx="367275">0</cx:pt>
          <cx:pt idx="367276">0</cx:pt>
          <cx:pt idx="367277">41</cx:pt>
          <cx:pt idx="367278">88</cx:pt>
          <cx:pt idx="367279">6</cx:pt>
          <cx:pt idx="367280">116</cx:pt>
          <cx:pt idx="367281">0</cx:pt>
          <cx:pt idx="367282">210</cx:pt>
          <cx:pt idx="367283">0</cx:pt>
          <cx:pt idx="367284">0</cx:pt>
          <cx:pt idx="367285">72</cx:pt>
          <cx:pt idx="367286">3</cx:pt>
          <cx:pt idx="367287">0</cx:pt>
          <cx:pt idx="367288">76</cx:pt>
          <cx:pt idx="367289">0</cx:pt>
          <cx:pt idx="367290">103</cx:pt>
          <cx:pt idx="367291">26</cx:pt>
          <cx:pt idx="367292">6</cx:pt>
          <cx:pt idx="367293">0</cx:pt>
          <cx:pt idx="367294">7</cx:pt>
          <cx:pt idx="367295">4</cx:pt>
          <cx:pt idx="367296">286</cx:pt>
          <cx:pt idx="367297">15</cx:pt>
          <cx:pt idx="367298">7</cx:pt>
          <cx:pt idx="367299">25</cx:pt>
          <cx:pt idx="367300">0</cx:pt>
          <cx:pt idx="367301">389</cx:pt>
          <cx:pt idx="367302">8</cx:pt>
          <cx:pt idx="367303">8</cx:pt>
          <cx:pt idx="367304">8</cx:pt>
          <cx:pt idx="367305">2</cx:pt>
          <cx:pt idx="367306">0</cx:pt>
          <cx:pt idx="367307">0</cx:pt>
          <cx:pt idx="367308">1</cx:pt>
          <cx:pt idx="367309">2</cx:pt>
          <cx:pt idx="367310">10</cx:pt>
          <cx:pt idx="367311">194</cx:pt>
          <cx:pt idx="367312">46</cx:pt>
          <cx:pt idx="367313">1</cx:pt>
          <cx:pt idx="367314">198</cx:pt>
          <cx:pt idx="367315">0</cx:pt>
          <cx:pt idx="367316">132</cx:pt>
          <cx:pt idx="367317">3</cx:pt>
          <cx:pt idx="367318">0</cx:pt>
          <cx:pt idx="367319">14</cx:pt>
          <cx:pt idx="367320">476</cx:pt>
          <cx:pt idx="367321">0</cx:pt>
          <cx:pt idx="367322">0</cx:pt>
          <cx:pt idx="367323">0</cx:pt>
          <cx:pt idx="367324">0</cx:pt>
          <cx:pt idx="367325">0</cx:pt>
          <cx:pt idx="367326">1</cx:pt>
          <cx:pt idx="367327">0</cx:pt>
          <cx:pt idx="367328">0</cx:pt>
          <cx:pt idx="367329">2</cx:pt>
          <cx:pt idx="367330">0</cx:pt>
          <cx:pt idx="367331">0</cx:pt>
          <cx:pt idx="367332">0</cx:pt>
          <cx:pt idx="367333">0</cx:pt>
          <cx:pt idx="367334">145</cx:pt>
          <cx:pt idx="367335">299</cx:pt>
          <cx:pt idx="367336">0</cx:pt>
          <cx:pt idx="367337">204</cx:pt>
          <cx:pt idx="367338">2</cx:pt>
          <cx:pt idx="367339">0</cx:pt>
          <cx:pt idx="367340">4</cx:pt>
          <cx:pt idx="367341">10</cx:pt>
          <cx:pt idx="367342">0</cx:pt>
          <cx:pt idx="367343">10</cx:pt>
          <cx:pt idx="367344">14</cx:pt>
          <cx:pt idx="367345">20</cx:pt>
          <cx:pt idx="367346">23</cx:pt>
          <cx:pt idx="367347">548</cx:pt>
          <cx:pt idx="367348">10</cx:pt>
          <cx:pt idx="367349">94</cx:pt>
          <cx:pt idx="367350">9</cx:pt>
          <cx:pt idx="367351">0</cx:pt>
          <cx:pt idx="367352">20</cx:pt>
          <cx:pt idx="367353">6</cx:pt>
          <cx:pt idx="367354">16</cx:pt>
          <cx:pt idx="367355">29</cx:pt>
          <cx:pt idx="367356">0</cx:pt>
          <cx:pt idx="367357">0</cx:pt>
          <cx:pt idx="367358">6</cx:pt>
          <cx:pt idx="367359">0</cx:pt>
          <cx:pt idx="367360">0</cx:pt>
          <cx:pt idx="367361">0</cx:pt>
          <cx:pt idx="367362">56</cx:pt>
          <cx:pt idx="367363">9</cx:pt>
          <cx:pt idx="367364">37</cx:pt>
          <cx:pt idx="367365">23</cx:pt>
          <cx:pt idx="367366">127</cx:pt>
          <cx:pt idx="367367">51</cx:pt>
          <cx:pt idx="367368">36</cx:pt>
          <cx:pt idx="367369">2</cx:pt>
          <cx:pt idx="367370">31</cx:pt>
          <cx:pt idx="367371">29</cx:pt>
          <cx:pt idx="367372">18</cx:pt>
          <cx:pt idx="367373">594</cx:pt>
          <cx:pt idx="367374">0</cx:pt>
          <cx:pt idx="367375">91</cx:pt>
          <cx:pt idx="367376">73</cx:pt>
          <cx:pt idx="367377">13</cx:pt>
          <cx:pt idx="367378">115</cx:pt>
          <cx:pt idx="367379">30</cx:pt>
          <cx:pt idx="367380">70</cx:pt>
          <cx:pt idx="367381">31</cx:pt>
          <cx:pt idx="367382">2</cx:pt>
          <cx:pt idx="367383">0</cx:pt>
          <cx:pt idx="367384">127</cx:pt>
          <cx:pt idx="367385">0</cx:pt>
          <cx:pt idx="367386">30</cx:pt>
          <cx:pt idx="367387">40</cx:pt>
          <cx:pt idx="367388">5</cx:pt>
          <cx:pt idx="367389">93</cx:pt>
          <cx:pt idx="367390">2</cx:pt>
          <cx:pt idx="367391">3</cx:pt>
          <cx:pt idx="367392">0</cx:pt>
          <cx:pt idx="367393">18</cx:pt>
          <cx:pt idx="367394">0</cx:pt>
          <cx:pt idx="367395">1</cx:pt>
          <cx:pt idx="367396">0</cx:pt>
          <cx:pt idx="367397">0</cx:pt>
          <cx:pt idx="367398">4</cx:pt>
          <cx:pt idx="367399">11</cx:pt>
          <cx:pt idx="367400">0</cx:pt>
          <cx:pt idx="367401">1</cx:pt>
          <cx:pt idx="367402">0</cx:pt>
          <cx:pt idx="367403">0</cx:pt>
          <cx:pt idx="367404">0</cx:pt>
          <cx:pt idx="367405">0</cx:pt>
          <cx:pt idx="367406">4</cx:pt>
          <cx:pt idx="367407">0</cx:pt>
          <cx:pt idx="367408">11</cx:pt>
          <cx:pt idx="367409">0</cx:pt>
          <cx:pt idx="367410">1</cx:pt>
          <cx:pt idx="367411">2</cx:pt>
          <cx:pt idx="367412">0</cx:pt>
          <cx:pt idx="367413">2</cx:pt>
          <cx:pt idx="367414">1</cx:pt>
          <cx:pt idx="367415">0</cx:pt>
          <cx:pt idx="367416">0</cx:pt>
          <cx:pt idx="367417">0</cx:pt>
          <cx:pt idx="367418">1</cx:pt>
          <cx:pt idx="367419">128</cx:pt>
          <cx:pt idx="367420">27</cx:pt>
          <cx:pt idx="367421">0</cx:pt>
          <cx:pt idx="367422">21</cx:pt>
          <cx:pt idx="367423">19</cx:pt>
          <cx:pt idx="367424">81</cx:pt>
          <cx:pt idx="367425">0</cx:pt>
          <cx:pt idx="367426">0</cx:pt>
          <cx:pt idx="367427">9</cx:pt>
          <cx:pt idx="367428">3</cx:pt>
          <cx:pt idx="367429">0</cx:pt>
          <cx:pt idx="367430">1</cx:pt>
          <cx:pt idx="367431">0</cx:pt>
          <cx:pt idx="367432">0</cx:pt>
          <cx:pt idx="367433">0</cx:pt>
          <cx:pt idx="367434">13</cx:pt>
          <cx:pt idx="367435">16</cx:pt>
          <cx:pt idx="367436">2</cx:pt>
          <cx:pt idx="367437">24</cx:pt>
          <cx:pt idx="367438">37</cx:pt>
          <cx:pt idx="367439">68</cx:pt>
          <cx:pt idx="367440">84</cx:pt>
          <cx:pt idx="367441">91</cx:pt>
          <cx:pt idx="367442">85</cx:pt>
          <cx:pt idx="367443">0</cx:pt>
          <cx:pt idx="367444">65</cx:pt>
          <cx:pt idx="367445">0</cx:pt>
          <cx:pt idx="367446">19</cx:pt>
          <cx:pt idx="367447">11</cx:pt>
          <cx:pt idx="367448">1</cx:pt>
          <cx:pt idx="367449">5</cx:pt>
          <cx:pt idx="367450">7</cx:pt>
          <cx:pt idx="367451">190</cx:pt>
          <cx:pt idx="367452">1</cx:pt>
          <cx:pt idx="367453">9</cx:pt>
          <cx:pt idx="367454">54</cx:pt>
          <cx:pt idx="367455">18</cx:pt>
          <cx:pt idx="367456">0</cx:pt>
          <cx:pt idx="367457">2</cx:pt>
          <cx:pt idx="367458">0</cx:pt>
          <cx:pt idx="367459">4</cx:pt>
          <cx:pt idx="367460">2</cx:pt>
          <cx:pt idx="367461">0</cx:pt>
          <cx:pt idx="367462">3</cx:pt>
          <cx:pt idx="367463">108</cx:pt>
          <cx:pt idx="367464">1</cx:pt>
          <cx:pt idx="367465">0</cx:pt>
          <cx:pt idx="367466">2</cx:pt>
          <cx:pt idx="367467">0</cx:pt>
          <cx:pt idx="367468">45</cx:pt>
          <cx:pt idx="367469">62</cx:pt>
          <cx:pt idx="367470">55</cx:pt>
          <cx:pt idx="367471">58</cx:pt>
          <cx:pt idx="367472">142</cx:pt>
          <cx:pt idx="367473">329</cx:pt>
          <cx:pt idx="367474">10</cx:pt>
          <cx:pt idx="367475">26</cx:pt>
          <cx:pt idx="367476">0</cx:pt>
          <cx:pt idx="367477">0</cx:pt>
          <cx:pt idx="367478">4</cx:pt>
          <cx:pt idx="367479">0</cx:pt>
          <cx:pt idx="367480">28</cx:pt>
          <cx:pt idx="367481">120</cx:pt>
          <cx:pt idx="367482">8</cx:pt>
          <cx:pt idx="367483">643</cx:pt>
          <cx:pt idx="367484">13</cx:pt>
          <cx:pt idx="367485">2</cx:pt>
          <cx:pt idx="367486">111</cx:pt>
          <cx:pt idx="367487">42</cx:pt>
          <cx:pt idx="367488">2</cx:pt>
          <cx:pt idx="367489">0</cx:pt>
          <cx:pt idx="367490">81</cx:pt>
          <cx:pt idx="367491">28</cx:pt>
          <cx:pt idx="367492">0</cx:pt>
          <cx:pt idx="367493">1</cx:pt>
          <cx:pt idx="367494">6</cx:pt>
          <cx:pt idx="367495">31</cx:pt>
          <cx:pt idx="367496">57</cx:pt>
          <cx:pt idx="367497">79</cx:pt>
          <cx:pt idx="367498">94</cx:pt>
          <cx:pt idx="367499">3</cx:pt>
          <cx:pt idx="367500">21</cx:pt>
          <cx:pt idx="367501">153</cx:pt>
          <cx:pt idx="367502">722</cx:pt>
          <cx:pt idx="367503">735</cx:pt>
          <cx:pt idx="367504">19</cx:pt>
          <cx:pt idx="367505">7</cx:pt>
          <cx:pt idx="367506">4</cx:pt>
          <cx:pt idx="367507">223</cx:pt>
          <cx:pt idx="367508">1</cx:pt>
          <cx:pt idx="367509">146</cx:pt>
          <cx:pt idx="367510">37</cx:pt>
          <cx:pt idx="367511">7</cx:pt>
          <cx:pt idx="367512">3</cx:pt>
          <cx:pt idx="367513">0</cx:pt>
          <cx:pt idx="367514">0</cx:pt>
          <cx:pt idx="367515">66</cx:pt>
          <cx:pt idx="367516">3</cx:pt>
          <cx:pt idx="367517">0</cx:pt>
          <cx:pt idx="367518">19</cx:pt>
          <cx:pt idx="367519">3</cx:pt>
          <cx:pt idx="367520">313</cx:pt>
          <cx:pt idx="367521">8</cx:pt>
          <cx:pt idx="367522">43</cx:pt>
          <cx:pt idx="367523">0</cx:pt>
          <cx:pt idx="367524">0</cx:pt>
          <cx:pt idx="367525">0</cx:pt>
          <cx:pt idx="367526">1</cx:pt>
          <cx:pt idx="367527">107</cx:pt>
          <cx:pt idx="367528">54</cx:pt>
          <cx:pt idx="367529">3</cx:pt>
          <cx:pt idx="367530">2</cx:pt>
          <cx:pt idx="367531">15</cx:pt>
          <cx:pt idx="367532">0</cx:pt>
          <cx:pt idx="367533">0</cx:pt>
          <cx:pt idx="367534">1</cx:pt>
          <cx:pt idx="367535">0</cx:pt>
          <cx:pt idx="367536">1</cx:pt>
          <cx:pt idx="367537">1</cx:pt>
          <cx:pt idx="367538">95</cx:pt>
          <cx:pt idx="367539">5</cx:pt>
          <cx:pt idx="367540">65</cx:pt>
          <cx:pt idx="367541">0</cx:pt>
          <cx:pt idx="367542">0</cx:pt>
          <cx:pt idx="367543">0</cx:pt>
          <cx:pt idx="367544">0</cx:pt>
          <cx:pt idx="367545">36</cx:pt>
          <cx:pt idx="367546">202</cx:pt>
          <cx:pt idx="367547">16</cx:pt>
          <cx:pt idx="367548">0</cx:pt>
          <cx:pt idx="367549">0</cx:pt>
          <cx:pt idx="367550">0</cx:pt>
          <cx:pt idx="367551">293</cx:pt>
          <cx:pt idx="367552">40</cx:pt>
          <cx:pt idx="367553">0</cx:pt>
          <cx:pt idx="367554">1</cx:pt>
          <cx:pt idx="367555">4</cx:pt>
          <cx:pt idx="367556">15</cx:pt>
          <cx:pt idx="367557">53</cx:pt>
          <cx:pt idx="367558">0</cx:pt>
          <cx:pt idx="367559">7</cx:pt>
          <cx:pt idx="367560">56</cx:pt>
          <cx:pt idx="367561">0</cx:pt>
          <cx:pt idx="367562">1</cx:pt>
          <cx:pt idx="367563">0</cx:pt>
          <cx:pt idx="367564">0</cx:pt>
          <cx:pt idx="367565">7</cx:pt>
          <cx:pt idx="367566">0</cx:pt>
          <cx:pt idx="367567">12</cx:pt>
          <cx:pt idx="367568">24</cx:pt>
          <cx:pt idx="367569">2</cx:pt>
          <cx:pt idx="367570">51</cx:pt>
          <cx:pt idx="367571">5</cx:pt>
          <cx:pt idx="367572">56</cx:pt>
          <cx:pt idx="367573">84</cx:pt>
          <cx:pt idx="367574">1</cx:pt>
          <cx:pt idx="367575">25</cx:pt>
          <cx:pt idx="367576">1</cx:pt>
          <cx:pt idx="367577">7</cx:pt>
          <cx:pt idx="367578">60</cx:pt>
          <cx:pt idx="367579">1</cx:pt>
          <cx:pt idx="367580">12</cx:pt>
          <cx:pt idx="367581">136</cx:pt>
          <cx:pt idx="367582">46</cx:pt>
          <cx:pt idx="367583">114</cx:pt>
          <cx:pt idx="367584">1</cx:pt>
          <cx:pt idx="367585">346</cx:pt>
          <cx:pt idx="367586">47</cx:pt>
          <cx:pt idx="367587">1</cx:pt>
          <cx:pt idx="367588">2</cx:pt>
          <cx:pt idx="367589">1</cx:pt>
          <cx:pt idx="367590">10</cx:pt>
          <cx:pt idx="367591">77</cx:pt>
          <cx:pt idx="367592">0</cx:pt>
          <cx:pt idx="367593">46</cx:pt>
          <cx:pt idx="367594">29</cx:pt>
          <cx:pt idx="367595">4</cx:pt>
          <cx:pt idx="367596">71</cx:pt>
          <cx:pt idx="367597">0</cx:pt>
          <cx:pt idx="367598">39</cx:pt>
          <cx:pt idx="367599">0</cx:pt>
          <cx:pt idx="367600">0</cx:pt>
          <cx:pt idx="367601">640</cx:pt>
          <cx:pt idx="367602">76</cx:pt>
          <cx:pt idx="367603">28</cx:pt>
          <cx:pt idx="367604">28</cx:pt>
          <cx:pt idx="367605">34</cx:pt>
          <cx:pt idx="367606">0</cx:pt>
          <cx:pt idx="367607">14</cx:pt>
          <cx:pt idx="367608">27</cx:pt>
          <cx:pt idx="367609">0</cx:pt>
          <cx:pt idx="367610">0</cx:pt>
          <cx:pt idx="367611">6</cx:pt>
          <cx:pt idx="367612">19</cx:pt>
          <cx:pt idx="367613">7</cx:pt>
          <cx:pt idx="367614">1</cx:pt>
          <cx:pt idx="367615">1</cx:pt>
          <cx:pt idx="367616">7</cx:pt>
          <cx:pt idx="367617">2</cx:pt>
          <cx:pt idx="367618">345</cx:pt>
          <cx:pt idx="367619">98</cx:pt>
          <cx:pt idx="367620">31</cx:pt>
          <cx:pt idx="367621">14</cx:pt>
          <cx:pt idx="367622">0</cx:pt>
          <cx:pt idx="367623">23</cx:pt>
          <cx:pt idx="367624">22</cx:pt>
          <cx:pt idx="367625">9</cx:pt>
          <cx:pt idx="367626">87</cx:pt>
          <cx:pt idx="367627">0</cx:pt>
          <cx:pt idx="367628">13</cx:pt>
          <cx:pt idx="367629">27</cx:pt>
          <cx:pt idx="367630">31</cx:pt>
          <cx:pt idx="367631">40</cx:pt>
          <cx:pt idx="367632">5</cx:pt>
          <cx:pt idx="367633">101</cx:pt>
          <cx:pt idx="367634">0</cx:pt>
          <cx:pt idx="367635">7</cx:pt>
          <cx:pt idx="367636">40</cx:pt>
          <cx:pt idx="367637">8</cx:pt>
          <cx:pt idx="367638">77</cx:pt>
          <cx:pt idx="367639">71</cx:pt>
          <cx:pt idx="367640">3</cx:pt>
          <cx:pt idx="367641">23</cx:pt>
          <cx:pt idx="367642">18</cx:pt>
          <cx:pt idx="367643">23</cx:pt>
          <cx:pt idx="367644">20</cx:pt>
          <cx:pt idx="367645">0</cx:pt>
          <cx:pt idx="367646">42</cx:pt>
          <cx:pt idx="367647">0</cx:pt>
          <cx:pt idx="367648">30</cx:pt>
          <cx:pt idx="367649">0</cx:pt>
          <cx:pt idx="367650">0</cx:pt>
          <cx:pt idx="367651">95</cx:pt>
          <cx:pt idx="367652">37</cx:pt>
          <cx:pt idx="367653">91</cx:pt>
          <cx:pt idx="367654">0</cx:pt>
          <cx:pt idx="367655">89</cx:pt>
          <cx:pt idx="367656">93</cx:pt>
          <cx:pt idx="367657">27</cx:pt>
          <cx:pt idx="367658">0</cx:pt>
          <cx:pt idx="367659">0</cx:pt>
          <cx:pt idx="367660">0</cx:pt>
          <cx:pt idx="367661">351</cx:pt>
          <cx:pt idx="367662">0</cx:pt>
          <cx:pt idx="367663">59</cx:pt>
          <cx:pt idx="367664">58</cx:pt>
          <cx:pt idx="367665">0</cx:pt>
          <cx:pt idx="367666">86</cx:pt>
          <cx:pt idx="367667">12</cx:pt>
          <cx:pt idx="367668">5</cx:pt>
          <cx:pt idx="367669">0</cx:pt>
          <cx:pt idx="367670">0</cx:pt>
          <cx:pt idx="367671">0</cx:pt>
          <cx:pt idx="367672">0</cx:pt>
          <cx:pt idx="367673">0</cx:pt>
          <cx:pt idx="367674">35</cx:pt>
          <cx:pt idx="367675">20</cx:pt>
          <cx:pt idx="367676">13</cx:pt>
          <cx:pt idx="367677">3</cx:pt>
          <cx:pt idx="367678">0</cx:pt>
          <cx:pt idx="367679">0</cx:pt>
          <cx:pt idx="367680">64</cx:pt>
          <cx:pt idx="367681">23</cx:pt>
          <cx:pt idx="367682">107</cx:pt>
          <cx:pt idx="367683">8</cx:pt>
          <cx:pt idx="367684">115</cx:pt>
          <cx:pt idx="367685">0</cx:pt>
          <cx:pt idx="367686">8</cx:pt>
          <cx:pt idx="367687">42</cx:pt>
          <cx:pt idx="367688">94</cx:pt>
          <cx:pt idx="367689">312</cx:pt>
          <cx:pt idx="367690">266</cx:pt>
          <cx:pt idx="367691">0</cx:pt>
          <cx:pt idx="367692">9</cx:pt>
          <cx:pt idx="367693">14</cx:pt>
          <cx:pt idx="367694">24</cx:pt>
          <cx:pt idx="367695">6</cx:pt>
          <cx:pt idx="367696">3</cx:pt>
          <cx:pt idx="367697">4</cx:pt>
          <cx:pt idx="367698">140</cx:pt>
          <cx:pt idx="367699">98</cx:pt>
          <cx:pt idx="367700">0</cx:pt>
          <cx:pt idx="367701">62</cx:pt>
          <cx:pt idx="367702">219</cx:pt>
          <cx:pt idx="367703">14</cx:pt>
          <cx:pt idx="367704">11</cx:pt>
          <cx:pt idx="367705">2</cx:pt>
          <cx:pt idx="367706">385</cx:pt>
          <cx:pt idx="367707">226</cx:pt>
          <cx:pt idx="367708">1</cx:pt>
          <cx:pt idx="367709">0</cx:pt>
          <cx:pt idx="367710">0</cx:pt>
          <cx:pt idx="367711">79</cx:pt>
          <cx:pt idx="367712">198</cx:pt>
          <cx:pt idx="367713">27</cx:pt>
          <cx:pt idx="367714">68</cx:pt>
          <cx:pt idx="367715">6</cx:pt>
          <cx:pt idx="367716">18</cx:pt>
          <cx:pt idx="367717">2</cx:pt>
          <cx:pt idx="367718">0</cx:pt>
          <cx:pt idx="367719">287</cx:pt>
          <cx:pt idx="367720">89</cx:pt>
          <cx:pt idx="367721">7</cx:pt>
          <cx:pt idx="367722">4</cx:pt>
          <cx:pt idx="367723">29</cx:pt>
          <cx:pt idx="367724">120</cx:pt>
          <cx:pt idx="367725">0</cx:pt>
          <cx:pt idx="367726">1</cx:pt>
          <cx:pt idx="367727">118</cx:pt>
          <cx:pt idx="367728">1</cx:pt>
          <cx:pt idx="367729">185</cx:pt>
          <cx:pt idx="367730">2</cx:pt>
          <cx:pt idx="367731">1</cx:pt>
          <cx:pt idx="367732">11</cx:pt>
          <cx:pt idx="367733">0</cx:pt>
          <cx:pt idx="367734">19</cx:pt>
          <cx:pt idx="367735">5</cx:pt>
          <cx:pt idx="367736">4</cx:pt>
          <cx:pt idx="367737">138</cx:pt>
          <cx:pt idx="367738">476</cx:pt>
          <cx:pt idx="367739">154</cx:pt>
          <cx:pt idx="367740">35</cx:pt>
          <cx:pt idx="367741">0</cx:pt>
          <cx:pt idx="367742">0</cx:pt>
          <cx:pt idx="367743">0</cx:pt>
          <cx:pt idx="367744">10</cx:pt>
          <cx:pt idx="367745">74</cx:pt>
          <cx:pt idx="367746">99</cx:pt>
          <cx:pt idx="367747">138</cx:pt>
          <cx:pt idx="367748">7</cx:pt>
          <cx:pt idx="367749">0</cx:pt>
          <cx:pt idx="367750">0</cx:pt>
          <cx:pt idx="367751">17</cx:pt>
          <cx:pt idx="367752">38</cx:pt>
          <cx:pt idx="367753">11</cx:pt>
          <cx:pt idx="367754">0</cx:pt>
          <cx:pt idx="367755">5</cx:pt>
          <cx:pt idx="367756">41</cx:pt>
          <cx:pt idx="367757">7</cx:pt>
          <cx:pt idx="367758">0</cx:pt>
          <cx:pt idx="367759">0</cx:pt>
          <cx:pt idx="367760">0</cx:pt>
          <cx:pt idx="367761">1</cx:pt>
          <cx:pt idx="367762">0</cx:pt>
          <cx:pt idx="367763">0</cx:pt>
          <cx:pt idx="367764">6</cx:pt>
          <cx:pt idx="367765">1</cx:pt>
          <cx:pt idx="367766">58</cx:pt>
          <cx:pt idx="367767">4</cx:pt>
          <cx:pt idx="367768">0</cx:pt>
          <cx:pt idx="367769">0</cx:pt>
          <cx:pt idx="367770">4</cx:pt>
          <cx:pt idx="367771">0</cx:pt>
          <cx:pt idx="367772">0</cx:pt>
          <cx:pt idx="367773">0</cx:pt>
          <cx:pt idx="367774">0</cx:pt>
          <cx:pt idx="367775">0</cx:pt>
          <cx:pt idx="367776">105</cx:pt>
          <cx:pt idx="367777">19</cx:pt>
          <cx:pt idx="367778">32</cx:pt>
          <cx:pt idx="367779">6</cx:pt>
          <cx:pt idx="367780">0</cx:pt>
          <cx:pt idx="367781">2</cx:pt>
          <cx:pt idx="367782">4</cx:pt>
          <cx:pt idx="367783">3</cx:pt>
          <cx:pt idx="367784">11</cx:pt>
          <cx:pt idx="367785">0</cx:pt>
          <cx:pt idx="367786">4</cx:pt>
          <cx:pt idx="367787">16</cx:pt>
          <cx:pt idx="367788">1</cx:pt>
          <cx:pt idx="367789">99</cx:pt>
          <cx:pt idx="367790">0</cx:pt>
          <cx:pt idx="367791">70</cx:pt>
          <cx:pt idx="367792">0</cx:pt>
          <cx:pt idx="367793">57</cx:pt>
          <cx:pt idx="367794">0</cx:pt>
          <cx:pt idx="367795">20</cx:pt>
          <cx:pt idx="367796">14</cx:pt>
          <cx:pt idx="367797">85</cx:pt>
          <cx:pt idx="367798">31</cx:pt>
          <cx:pt idx="367799">0</cx:pt>
          <cx:pt idx="367800">0</cx:pt>
          <cx:pt idx="367801">1</cx:pt>
          <cx:pt idx="367802">7</cx:pt>
          <cx:pt idx="367803">348</cx:pt>
          <cx:pt idx="367804">18</cx:pt>
          <cx:pt idx="367805">0</cx:pt>
          <cx:pt idx="367806">16</cx:pt>
          <cx:pt idx="367807">1</cx:pt>
          <cx:pt idx="367808">6</cx:pt>
          <cx:pt idx="367809">7</cx:pt>
          <cx:pt idx="367810">13</cx:pt>
          <cx:pt idx="367811">5</cx:pt>
          <cx:pt idx="367812">11</cx:pt>
          <cx:pt idx="367813">148</cx:pt>
          <cx:pt idx="367814">136</cx:pt>
          <cx:pt idx="367815">4</cx:pt>
          <cx:pt idx="367816">35</cx:pt>
          <cx:pt idx="367817">4</cx:pt>
          <cx:pt idx="367818">2</cx:pt>
          <cx:pt idx="367819">2</cx:pt>
          <cx:pt idx="367820">7</cx:pt>
          <cx:pt idx="367821">24</cx:pt>
          <cx:pt idx="367822">2</cx:pt>
          <cx:pt idx="367823">7</cx:pt>
          <cx:pt idx="367824">0</cx:pt>
          <cx:pt idx="367825">22</cx:pt>
          <cx:pt idx="367826">0</cx:pt>
          <cx:pt idx="367827">0</cx:pt>
          <cx:pt idx="367828">0</cx:pt>
          <cx:pt idx="367829">12</cx:pt>
          <cx:pt idx="367830">1</cx:pt>
          <cx:pt idx="367831">16</cx:pt>
          <cx:pt idx="367832">8</cx:pt>
          <cx:pt idx="367833">1</cx:pt>
          <cx:pt idx="367834">152</cx:pt>
          <cx:pt idx="367835">0</cx:pt>
          <cx:pt idx="367836">17</cx:pt>
          <cx:pt idx="367837">20</cx:pt>
          <cx:pt idx="367838">4</cx:pt>
          <cx:pt idx="367839">1</cx:pt>
          <cx:pt idx="367840">40</cx:pt>
          <cx:pt idx="367841">0</cx:pt>
          <cx:pt idx="367842">117</cx:pt>
          <cx:pt idx="367843">120</cx:pt>
          <cx:pt idx="367844">0</cx:pt>
          <cx:pt idx="367845">0</cx:pt>
          <cx:pt idx="367846">0</cx:pt>
          <cx:pt idx="367847">0</cx:pt>
          <cx:pt idx="367848">7</cx:pt>
          <cx:pt idx="367849">7</cx:pt>
          <cx:pt idx="367850">1</cx:pt>
          <cx:pt idx="367851">0</cx:pt>
          <cx:pt idx="367852">1</cx:pt>
          <cx:pt idx="367853">0</cx:pt>
          <cx:pt idx="367854">0</cx:pt>
          <cx:pt idx="367855">20</cx:pt>
          <cx:pt idx="367856">371</cx:pt>
          <cx:pt idx="367857">70</cx:pt>
          <cx:pt idx="367858">37</cx:pt>
          <cx:pt idx="367859">152</cx:pt>
          <cx:pt idx="367860">1</cx:pt>
          <cx:pt idx="367861">0</cx:pt>
          <cx:pt idx="367862">1</cx:pt>
          <cx:pt idx="367863">11</cx:pt>
          <cx:pt idx="367864">66</cx:pt>
          <cx:pt idx="367865">2</cx:pt>
          <cx:pt idx="367866">0</cx:pt>
          <cx:pt idx="367867">497</cx:pt>
          <cx:pt idx="367868">30</cx:pt>
          <cx:pt idx="367869">3</cx:pt>
          <cx:pt idx="367870">0</cx:pt>
          <cx:pt idx="367871">20</cx:pt>
          <cx:pt idx="367872">1</cx:pt>
          <cx:pt idx="367873">8</cx:pt>
          <cx:pt idx="367874">34</cx:pt>
          <cx:pt idx="367875">7</cx:pt>
          <cx:pt idx="367876">15</cx:pt>
          <cx:pt idx="367877">32</cx:pt>
          <cx:pt idx="367878">0</cx:pt>
          <cx:pt idx="367879">0</cx:pt>
          <cx:pt idx="367880">0</cx:pt>
          <cx:pt idx="367881">0</cx:pt>
          <cx:pt idx="367882">679</cx:pt>
          <cx:pt idx="367883">18</cx:pt>
          <cx:pt idx="367884">0</cx:pt>
          <cx:pt idx="367885">0</cx:pt>
          <cx:pt idx="367886">29</cx:pt>
          <cx:pt idx="367887">1</cx:pt>
          <cx:pt idx="367888">0</cx:pt>
          <cx:pt idx="367889">0</cx:pt>
          <cx:pt idx="367890">0</cx:pt>
          <cx:pt idx="367891">0</cx:pt>
          <cx:pt idx="367892">2</cx:pt>
          <cx:pt idx="367893">0</cx:pt>
          <cx:pt idx="367894">1</cx:pt>
          <cx:pt idx="367895">0</cx:pt>
          <cx:pt idx="367896">0</cx:pt>
          <cx:pt idx="367897">0</cx:pt>
          <cx:pt idx="367898">0</cx:pt>
          <cx:pt idx="367899">0</cx:pt>
          <cx:pt idx="367900">0</cx:pt>
          <cx:pt idx="367901">0</cx:pt>
          <cx:pt idx="367902">0</cx:pt>
          <cx:pt idx="367903">0</cx:pt>
          <cx:pt idx="367904">0</cx:pt>
          <cx:pt idx="367905">3</cx:pt>
          <cx:pt idx="367906">0</cx:pt>
          <cx:pt idx="367907">0</cx:pt>
          <cx:pt idx="367908">0</cx:pt>
          <cx:pt idx="367909">0</cx:pt>
          <cx:pt idx="367910">0</cx:pt>
          <cx:pt idx="367911">0</cx:pt>
          <cx:pt idx="367912">0</cx:pt>
          <cx:pt idx="367913">0</cx:pt>
          <cx:pt idx="367914">7</cx:pt>
          <cx:pt idx="367915">502</cx:pt>
          <cx:pt idx="367916">8</cx:pt>
          <cx:pt idx="367917">0</cx:pt>
          <cx:pt idx="367918">0</cx:pt>
          <cx:pt idx="367919">110</cx:pt>
          <cx:pt idx="367920">27</cx:pt>
          <cx:pt idx="367921">5</cx:pt>
          <cx:pt idx="367922">71</cx:pt>
          <cx:pt idx="367923">0</cx:pt>
          <cx:pt idx="367924">0</cx:pt>
          <cx:pt idx="367925">7</cx:pt>
          <cx:pt idx="367926">47</cx:pt>
          <cx:pt idx="367927">31</cx:pt>
          <cx:pt idx="367928">0</cx:pt>
          <cx:pt idx="367929">6</cx:pt>
          <cx:pt idx="367930">65</cx:pt>
          <cx:pt idx="367931">0</cx:pt>
          <cx:pt idx="367932">1</cx:pt>
          <cx:pt idx="367933">29</cx:pt>
          <cx:pt idx="367934">2</cx:pt>
          <cx:pt idx="367935">0</cx:pt>
          <cx:pt idx="367936">0</cx:pt>
          <cx:pt idx="367937">1</cx:pt>
          <cx:pt idx="367938">77</cx:pt>
          <cx:pt idx="367939">26</cx:pt>
          <cx:pt idx="367940">17</cx:pt>
          <cx:pt idx="367941">57</cx:pt>
          <cx:pt idx="367942">4</cx:pt>
          <cx:pt idx="367943">29</cx:pt>
          <cx:pt idx="367944">0</cx:pt>
          <cx:pt idx="367945">193</cx:pt>
          <cx:pt idx="367946">1</cx:pt>
          <cx:pt idx="367947">11</cx:pt>
          <cx:pt idx="367948">85</cx:pt>
          <cx:pt idx="367949">0</cx:pt>
          <cx:pt idx="367950">13</cx:pt>
          <cx:pt idx="367951">0</cx:pt>
          <cx:pt idx="367952">17</cx:pt>
          <cx:pt idx="367953">4</cx:pt>
          <cx:pt idx="367954">96</cx:pt>
          <cx:pt idx="367955">230</cx:pt>
          <cx:pt idx="367956">18</cx:pt>
          <cx:pt idx="367957">55</cx:pt>
          <cx:pt idx="367958">5</cx:pt>
          <cx:pt idx="367959">5</cx:pt>
          <cx:pt idx="367960">96</cx:pt>
          <cx:pt idx="367961">15</cx:pt>
          <cx:pt idx="367962">105</cx:pt>
          <cx:pt idx="367963">0</cx:pt>
          <cx:pt idx="367964">45</cx:pt>
          <cx:pt idx="367965">4</cx:pt>
          <cx:pt idx="367966">12</cx:pt>
          <cx:pt idx="367967">0</cx:pt>
          <cx:pt idx="367968">19</cx:pt>
          <cx:pt idx="367969">9</cx:pt>
          <cx:pt idx="367970">71</cx:pt>
          <cx:pt idx="367971">0</cx:pt>
          <cx:pt idx="367972">1</cx:pt>
          <cx:pt idx="367973">0</cx:pt>
          <cx:pt idx="367974">8</cx:pt>
          <cx:pt idx="367975">0</cx:pt>
          <cx:pt idx="367976">3</cx:pt>
          <cx:pt idx="367977">21</cx:pt>
          <cx:pt idx="367978">44</cx:pt>
          <cx:pt idx="367979">63</cx:pt>
          <cx:pt idx="367980">1</cx:pt>
          <cx:pt idx="367981">0</cx:pt>
          <cx:pt idx="367982">106</cx:pt>
          <cx:pt idx="367983">118</cx:pt>
          <cx:pt idx="367984">0</cx:pt>
          <cx:pt idx="367985">4</cx:pt>
          <cx:pt idx="367986">320</cx:pt>
          <cx:pt idx="367987">8</cx:pt>
          <cx:pt idx="367988">26</cx:pt>
          <cx:pt idx="367989">8</cx:pt>
          <cx:pt idx="367990">110</cx:pt>
          <cx:pt idx="367991">6</cx:pt>
          <cx:pt idx="367992">7</cx:pt>
          <cx:pt idx="367993">9</cx:pt>
          <cx:pt idx="367994">3</cx:pt>
          <cx:pt idx="367995">161</cx:pt>
          <cx:pt idx="367996">20</cx:pt>
          <cx:pt idx="367997">42</cx:pt>
          <cx:pt idx="367998">1</cx:pt>
          <cx:pt idx="367999">62</cx:pt>
          <cx:pt idx="368000">55</cx:pt>
          <cx:pt idx="368001">0</cx:pt>
          <cx:pt idx="368002">76</cx:pt>
          <cx:pt idx="368003">167</cx:pt>
          <cx:pt idx="368004">217</cx:pt>
          <cx:pt idx="368005">0</cx:pt>
          <cx:pt idx="368006">0</cx:pt>
          <cx:pt idx="368007">6</cx:pt>
          <cx:pt idx="368008">2</cx:pt>
          <cx:pt idx="368009">7</cx:pt>
          <cx:pt idx="368010">0</cx:pt>
          <cx:pt idx="368011">1</cx:pt>
          <cx:pt idx="368012">0</cx:pt>
          <cx:pt idx="368013">3</cx:pt>
          <cx:pt idx="368014">62</cx:pt>
          <cx:pt idx="368015">4</cx:pt>
          <cx:pt idx="368016">137</cx:pt>
          <cx:pt idx="368017">10</cx:pt>
          <cx:pt idx="368018">28</cx:pt>
          <cx:pt idx="368019">41</cx:pt>
          <cx:pt idx="368020">5</cx:pt>
          <cx:pt idx="368021">13</cx:pt>
          <cx:pt idx="368022">23</cx:pt>
          <cx:pt idx="368023">4</cx:pt>
          <cx:pt idx="368024">0</cx:pt>
          <cx:pt idx="368025">0</cx:pt>
          <cx:pt idx="368026">148</cx:pt>
          <cx:pt idx="368027">8</cx:pt>
          <cx:pt idx="368028">1</cx:pt>
          <cx:pt idx="368029">0</cx:pt>
          <cx:pt idx="368030">132</cx:pt>
          <cx:pt idx="368031">0</cx:pt>
          <cx:pt idx="368032">0</cx:pt>
          <cx:pt idx="368033">40</cx:pt>
          <cx:pt idx="368034">44</cx:pt>
          <cx:pt idx="368035">0</cx:pt>
          <cx:pt idx="368036">13</cx:pt>
          <cx:pt idx="368037">0</cx:pt>
          <cx:pt idx="368038">1</cx:pt>
          <cx:pt idx="368039">6</cx:pt>
          <cx:pt idx="368040">0</cx:pt>
          <cx:pt idx="368041">98</cx:pt>
          <cx:pt idx="368042">3</cx:pt>
          <cx:pt idx="368043">17</cx:pt>
          <cx:pt idx="368044">55</cx:pt>
          <cx:pt idx="368045">105</cx:pt>
          <cx:pt idx="368046">1</cx:pt>
          <cx:pt idx="368047">0</cx:pt>
          <cx:pt idx="368048">0</cx:pt>
          <cx:pt idx="368049">0</cx:pt>
          <cx:pt idx="368050">0</cx:pt>
          <cx:pt idx="368051">0</cx:pt>
          <cx:pt idx="368052">4</cx:pt>
          <cx:pt idx="368053">21</cx:pt>
          <cx:pt idx="368054">75</cx:pt>
          <cx:pt idx="368055">2</cx:pt>
          <cx:pt idx="368056">21</cx:pt>
          <cx:pt idx="368057">0</cx:pt>
          <cx:pt idx="368058">56</cx:pt>
          <cx:pt idx="368059">0</cx:pt>
          <cx:pt idx="368060">1</cx:pt>
          <cx:pt idx="368061">5</cx:pt>
          <cx:pt idx="368062">15</cx:pt>
          <cx:pt idx="368063">0</cx:pt>
          <cx:pt idx="368064">6</cx:pt>
          <cx:pt idx="368065">0</cx:pt>
          <cx:pt idx="368066">4</cx:pt>
          <cx:pt idx="368067">13</cx:pt>
          <cx:pt idx="368068">0</cx:pt>
          <cx:pt idx="368069">0</cx:pt>
          <cx:pt idx="368070">0</cx:pt>
          <cx:pt idx="368071">1</cx:pt>
          <cx:pt idx="368072">202</cx:pt>
          <cx:pt idx="368073">6</cx:pt>
          <cx:pt idx="368074">146</cx:pt>
          <cx:pt idx="368075">43</cx:pt>
          <cx:pt idx="368076">1</cx:pt>
          <cx:pt idx="368077">53</cx:pt>
          <cx:pt idx="368078">4</cx:pt>
          <cx:pt idx="368079">3</cx:pt>
          <cx:pt idx="368080">55</cx:pt>
          <cx:pt idx="368081">378</cx:pt>
          <cx:pt idx="368082">230</cx:pt>
          <cx:pt idx="368083">9</cx:pt>
          <cx:pt idx="368084">1</cx:pt>
          <cx:pt idx="368085">43</cx:pt>
          <cx:pt idx="368086">233</cx:pt>
          <cx:pt idx="368087">120</cx:pt>
          <cx:pt idx="368088">0</cx:pt>
          <cx:pt idx="368089">0</cx:pt>
          <cx:pt idx="368090">36</cx:pt>
          <cx:pt idx="368091">1</cx:pt>
          <cx:pt idx="368092">325</cx:pt>
          <cx:pt idx="368093">4</cx:pt>
          <cx:pt idx="368094">38</cx:pt>
          <cx:pt idx="368095">14</cx:pt>
          <cx:pt idx="368096">0</cx:pt>
          <cx:pt idx="368097">94</cx:pt>
          <cx:pt idx="368098">98</cx:pt>
          <cx:pt idx="368099">1</cx:pt>
          <cx:pt idx="368100">37</cx:pt>
          <cx:pt idx="368101">0</cx:pt>
          <cx:pt idx="368102">0</cx:pt>
          <cx:pt idx="368103">0</cx:pt>
          <cx:pt idx="368104">0</cx:pt>
          <cx:pt idx="368105">0</cx:pt>
          <cx:pt idx="368106">1</cx:pt>
          <cx:pt idx="368107">1</cx:pt>
          <cx:pt idx="368108">0</cx:pt>
          <cx:pt idx="368109">8</cx:pt>
          <cx:pt idx="368110">11</cx:pt>
          <cx:pt idx="368111">14</cx:pt>
          <cx:pt idx="368112">0</cx:pt>
          <cx:pt idx="368113">3</cx:pt>
          <cx:pt idx="368114">0</cx:pt>
          <cx:pt idx="368115">18</cx:pt>
          <cx:pt idx="368116">0</cx:pt>
          <cx:pt idx="368117">274</cx:pt>
          <cx:pt idx="368118">0</cx:pt>
          <cx:pt idx="368119">18</cx:pt>
          <cx:pt idx="368120">105</cx:pt>
          <cx:pt idx="368121">1</cx:pt>
          <cx:pt idx="368122">1</cx:pt>
          <cx:pt idx="368123">0</cx:pt>
          <cx:pt idx="368124">0</cx:pt>
          <cx:pt idx="368125">0</cx:pt>
          <cx:pt idx="368126">44</cx:pt>
          <cx:pt idx="368127">0</cx:pt>
          <cx:pt idx="368128">1</cx:pt>
          <cx:pt idx="368129">202</cx:pt>
          <cx:pt idx="368130">13</cx:pt>
          <cx:pt idx="368131">3</cx:pt>
          <cx:pt idx="368132">0</cx:pt>
          <cx:pt idx="368133">26</cx:pt>
          <cx:pt idx="368134">2</cx:pt>
          <cx:pt idx="368135">4</cx:pt>
          <cx:pt idx="368136">0</cx:pt>
          <cx:pt idx="368137">51</cx:pt>
          <cx:pt idx="368138">42</cx:pt>
          <cx:pt idx="368139">8</cx:pt>
          <cx:pt idx="368140">13</cx:pt>
          <cx:pt idx="368141">15</cx:pt>
          <cx:pt idx="368142">0</cx:pt>
          <cx:pt idx="368143">0</cx:pt>
          <cx:pt idx="368144">0</cx:pt>
          <cx:pt idx="368145">13</cx:pt>
          <cx:pt idx="368146">0</cx:pt>
          <cx:pt idx="368147">0</cx:pt>
          <cx:pt idx="368148">0</cx:pt>
          <cx:pt idx="368149">0</cx:pt>
          <cx:pt idx="368150">1</cx:pt>
          <cx:pt idx="368151">5</cx:pt>
          <cx:pt idx="368152">1</cx:pt>
          <cx:pt idx="368153">0</cx:pt>
          <cx:pt idx="368154">0</cx:pt>
          <cx:pt idx="368155">4</cx:pt>
          <cx:pt idx="368156">1</cx:pt>
          <cx:pt idx="368157">0</cx:pt>
          <cx:pt idx="368158">4</cx:pt>
          <cx:pt idx="368159">0</cx:pt>
          <cx:pt idx="368160">125</cx:pt>
          <cx:pt idx="368161">0</cx:pt>
          <cx:pt idx="368162">3</cx:pt>
          <cx:pt idx="368163">285</cx:pt>
          <cx:pt idx="368164">12</cx:pt>
          <cx:pt idx="368165">0</cx:pt>
          <cx:pt idx="368166">436</cx:pt>
          <cx:pt idx="368167">350</cx:pt>
          <cx:pt idx="368168">59</cx:pt>
          <cx:pt idx="368169">55</cx:pt>
          <cx:pt idx="368170">7</cx:pt>
          <cx:pt idx="368171">27</cx:pt>
          <cx:pt idx="368172">75</cx:pt>
          <cx:pt idx="368173">134</cx:pt>
          <cx:pt idx="368174">65</cx:pt>
          <cx:pt idx="368175">4</cx:pt>
          <cx:pt idx="368176">2</cx:pt>
          <cx:pt idx="368177">1</cx:pt>
          <cx:pt idx="368178">1</cx:pt>
          <cx:pt idx="368179">1</cx:pt>
          <cx:pt idx="368180">0</cx:pt>
          <cx:pt idx="368181">0</cx:pt>
          <cx:pt idx="368182">1</cx:pt>
          <cx:pt idx="368183">27</cx:pt>
          <cx:pt idx="368184">1</cx:pt>
          <cx:pt idx="368185">5</cx:pt>
          <cx:pt idx="368186">0</cx:pt>
          <cx:pt idx="368187">1</cx:pt>
          <cx:pt idx="368188">0</cx:pt>
          <cx:pt idx="368189">42</cx:pt>
          <cx:pt idx="368190">9</cx:pt>
          <cx:pt idx="368191">2</cx:pt>
          <cx:pt idx="368192">172</cx:pt>
          <cx:pt idx="368193">1</cx:pt>
          <cx:pt idx="368194">105</cx:pt>
          <cx:pt idx="368195">225</cx:pt>
          <cx:pt idx="368196">177</cx:pt>
          <cx:pt idx="368197">9</cx:pt>
          <cx:pt idx="368198">46</cx:pt>
          <cx:pt idx="368199">3</cx:pt>
          <cx:pt idx="368200">22</cx:pt>
          <cx:pt idx="368201">15</cx:pt>
          <cx:pt idx="368202">1</cx:pt>
          <cx:pt idx="368203">3</cx:pt>
          <cx:pt idx="368204">21</cx:pt>
          <cx:pt idx="368205">1</cx:pt>
          <cx:pt idx="368206">6</cx:pt>
          <cx:pt idx="368207">13</cx:pt>
          <cx:pt idx="368208">1</cx:pt>
          <cx:pt idx="368209">57</cx:pt>
          <cx:pt idx="368210">7</cx:pt>
          <cx:pt idx="368211">3</cx:pt>
          <cx:pt idx="368212">0</cx:pt>
          <cx:pt idx="368213">1</cx:pt>
          <cx:pt idx="368214">1</cx:pt>
          <cx:pt idx="368215">1</cx:pt>
          <cx:pt idx="368216">72</cx:pt>
          <cx:pt idx="368217">120</cx:pt>
          <cx:pt idx="368218">735</cx:pt>
          <cx:pt idx="368219">147</cx:pt>
          <cx:pt idx="368220">2</cx:pt>
          <cx:pt idx="368221">36</cx:pt>
          <cx:pt idx="368222">1</cx:pt>
          <cx:pt idx="368223">6</cx:pt>
          <cx:pt idx="368224">0</cx:pt>
          <cx:pt idx="368225">56</cx:pt>
          <cx:pt idx="368226">1</cx:pt>
          <cx:pt idx="368227">0</cx:pt>
          <cx:pt idx="368228">0</cx:pt>
          <cx:pt idx="368229">160</cx:pt>
          <cx:pt idx="368230">0</cx:pt>
          <cx:pt idx="368231">96</cx:pt>
          <cx:pt idx="368232">0</cx:pt>
          <cx:pt idx="368233">14</cx:pt>
          <cx:pt idx="368234">24</cx:pt>
          <cx:pt idx="368235">34</cx:pt>
          <cx:pt idx="368236">1</cx:pt>
          <cx:pt idx="368237">0</cx:pt>
          <cx:pt idx="368238">0</cx:pt>
          <cx:pt idx="368239">0</cx:pt>
          <cx:pt idx="368240">1</cx:pt>
          <cx:pt idx="368241">55</cx:pt>
          <cx:pt idx="368242">0</cx:pt>
          <cx:pt idx="368243">21</cx:pt>
          <cx:pt idx="368244">0</cx:pt>
          <cx:pt idx="368245">19</cx:pt>
          <cx:pt idx="368246">37</cx:pt>
          <cx:pt idx="368247">256</cx:pt>
          <cx:pt idx="368248">0</cx:pt>
          <cx:pt idx="368249">0</cx:pt>
          <cx:pt idx="368250">21</cx:pt>
          <cx:pt idx="368251">1</cx:pt>
          <cx:pt idx="368252">0</cx:pt>
          <cx:pt idx="368253">89</cx:pt>
          <cx:pt idx="368254">24</cx:pt>
          <cx:pt idx="368255">217</cx:pt>
          <cx:pt idx="368256">6</cx:pt>
          <cx:pt idx="368257">36</cx:pt>
          <cx:pt idx="368258">505</cx:pt>
          <cx:pt idx="368259">55</cx:pt>
          <cx:pt idx="368260">42</cx:pt>
          <cx:pt idx="368261">14</cx:pt>
          <cx:pt idx="368262">2</cx:pt>
          <cx:pt idx="368263">0</cx:pt>
          <cx:pt idx="368264">0</cx:pt>
          <cx:pt idx="368265">5</cx:pt>
          <cx:pt idx="368266">2</cx:pt>
          <cx:pt idx="368267">25</cx:pt>
          <cx:pt idx="368268">6</cx:pt>
          <cx:pt idx="368269">97</cx:pt>
          <cx:pt idx="368270">0</cx:pt>
          <cx:pt idx="368271">1</cx:pt>
          <cx:pt idx="368272">6</cx:pt>
          <cx:pt idx="368273">0</cx:pt>
          <cx:pt idx="368274">6</cx:pt>
          <cx:pt idx="368275">0</cx:pt>
          <cx:pt idx="368276">153</cx:pt>
          <cx:pt idx="368277">293</cx:pt>
          <cx:pt idx="368278">164</cx:pt>
          <cx:pt idx="368279">12</cx:pt>
          <cx:pt idx="368280">9</cx:pt>
          <cx:pt idx="368281">11</cx:pt>
          <cx:pt idx="368282">1</cx:pt>
          <cx:pt idx="368283">3</cx:pt>
          <cx:pt idx="368284">2</cx:pt>
          <cx:pt idx="368285">1</cx:pt>
          <cx:pt idx="368286">5</cx:pt>
          <cx:pt idx="368287">1</cx:pt>
          <cx:pt idx="368288">0</cx:pt>
          <cx:pt idx="368289">6</cx:pt>
          <cx:pt idx="368290">0</cx:pt>
          <cx:pt idx="368291">21</cx:pt>
          <cx:pt idx="368292">11</cx:pt>
          <cx:pt idx="368293">1</cx:pt>
          <cx:pt idx="368294">6</cx:pt>
          <cx:pt idx="368295">17</cx:pt>
          <cx:pt idx="368296">0</cx:pt>
          <cx:pt idx="368297">32</cx:pt>
          <cx:pt idx="368298">103</cx:pt>
          <cx:pt idx="368299">0</cx:pt>
          <cx:pt idx="368300">0</cx:pt>
          <cx:pt idx="368301">0</cx:pt>
          <cx:pt idx="368302">6</cx:pt>
          <cx:pt idx="368303">1</cx:pt>
          <cx:pt idx="368304">29</cx:pt>
          <cx:pt idx="368305">5</cx:pt>
          <cx:pt idx="368306">1</cx:pt>
          <cx:pt idx="368307">0</cx:pt>
          <cx:pt idx="368308">4</cx:pt>
          <cx:pt idx="368309">8</cx:pt>
          <cx:pt idx="368310">21</cx:pt>
          <cx:pt idx="368311">0</cx:pt>
          <cx:pt idx="368312">0</cx:pt>
          <cx:pt idx="368313">2</cx:pt>
          <cx:pt idx="368314">0</cx:pt>
          <cx:pt idx="368315">9</cx:pt>
          <cx:pt idx="368316">87</cx:pt>
          <cx:pt idx="368317">39</cx:pt>
          <cx:pt idx="368318">1</cx:pt>
          <cx:pt idx="368319">236</cx:pt>
          <cx:pt idx="368320">7</cx:pt>
          <cx:pt idx="368321">63</cx:pt>
          <cx:pt idx="368322">15</cx:pt>
          <cx:pt idx="368323">1</cx:pt>
          <cx:pt idx="368324">1</cx:pt>
          <cx:pt idx="368325">28</cx:pt>
          <cx:pt idx="368326">15</cx:pt>
          <cx:pt idx="368327">117</cx:pt>
          <cx:pt idx="368328">2</cx:pt>
          <cx:pt idx="368329">9</cx:pt>
          <cx:pt idx="368330">1</cx:pt>
          <cx:pt idx="368331">1</cx:pt>
          <cx:pt idx="368332">0</cx:pt>
          <cx:pt idx="368333">0</cx:pt>
          <cx:pt idx="368334">0</cx:pt>
          <cx:pt idx="368335">0</cx:pt>
          <cx:pt idx="368336">1</cx:pt>
          <cx:pt idx="368337">0</cx:pt>
          <cx:pt idx="368338">68</cx:pt>
          <cx:pt idx="368339">115</cx:pt>
          <cx:pt idx="368340">0</cx:pt>
          <cx:pt idx="368341">7</cx:pt>
          <cx:pt idx="368342">82</cx:pt>
          <cx:pt idx="368343">1</cx:pt>
          <cx:pt idx="368344">298</cx:pt>
          <cx:pt idx="368345">1</cx:pt>
          <cx:pt idx="368346">9</cx:pt>
          <cx:pt idx="368347">0</cx:pt>
          <cx:pt idx="368348">0</cx:pt>
          <cx:pt idx="368349">3</cx:pt>
          <cx:pt idx="368350">98</cx:pt>
          <cx:pt idx="368351">57</cx:pt>
          <cx:pt idx="368352">0</cx:pt>
          <cx:pt idx="368353">6</cx:pt>
          <cx:pt idx="368354">0</cx:pt>
          <cx:pt idx="368355">92</cx:pt>
          <cx:pt idx="368356">7</cx:pt>
          <cx:pt idx="368357">12</cx:pt>
          <cx:pt idx="368358">44</cx:pt>
          <cx:pt idx="368359">0</cx:pt>
          <cx:pt idx="368360">0</cx:pt>
          <cx:pt idx="368361">8</cx:pt>
          <cx:pt idx="368362">0</cx:pt>
          <cx:pt idx="368363">0</cx:pt>
          <cx:pt idx="368364">10</cx:pt>
          <cx:pt idx="368365">62</cx:pt>
          <cx:pt idx="368366">257</cx:pt>
          <cx:pt idx="368367">34</cx:pt>
          <cx:pt idx="368368">28</cx:pt>
          <cx:pt idx="368369">248</cx:pt>
          <cx:pt idx="368370">0</cx:pt>
          <cx:pt idx="368371">25</cx:pt>
          <cx:pt idx="368372">1</cx:pt>
          <cx:pt idx="368373">0</cx:pt>
          <cx:pt idx="368374">0</cx:pt>
          <cx:pt idx="368375">7</cx:pt>
          <cx:pt idx="368376">0</cx:pt>
          <cx:pt idx="368377">16</cx:pt>
          <cx:pt idx="368378">18</cx:pt>
          <cx:pt idx="368379">0</cx:pt>
          <cx:pt idx="368380">3</cx:pt>
          <cx:pt idx="368381">0</cx:pt>
          <cx:pt idx="368382">5</cx:pt>
          <cx:pt idx="368383">0</cx:pt>
          <cx:pt idx="368384">0</cx:pt>
          <cx:pt idx="368385">0</cx:pt>
          <cx:pt idx="368386">0</cx:pt>
          <cx:pt idx="368387">0</cx:pt>
          <cx:pt idx="368388">0</cx:pt>
          <cx:pt idx="368389">0</cx:pt>
          <cx:pt idx="368390">0</cx:pt>
          <cx:pt idx="368391">0</cx:pt>
          <cx:pt idx="368392">0</cx:pt>
          <cx:pt idx="368393">0</cx:pt>
          <cx:pt idx="368394">0</cx:pt>
          <cx:pt idx="368395">0</cx:pt>
          <cx:pt idx="368396">0</cx:pt>
          <cx:pt idx="368397">0</cx:pt>
          <cx:pt idx="368398">0</cx:pt>
          <cx:pt idx="368399">8</cx:pt>
          <cx:pt idx="368400">0</cx:pt>
          <cx:pt idx="368401">0</cx:pt>
          <cx:pt idx="368402">0</cx:pt>
          <cx:pt idx="368403">0</cx:pt>
          <cx:pt idx="368404">0</cx:pt>
          <cx:pt idx="368405">0</cx:pt>
          <cx:pt idx="368406">0</cx:pt>
          <cx:pt idx="368407">0</cx:pt>
          <cx:pt idx="368408">46</cx:pt>
          <cx:pt idx="368409">0</cx:pt>
          <cx:pt idx="368410">0</cx:pt>
          <cx:pt idx="368411">0</cx:pt>
          <cx:pt idx="368412">0</cx:pt>
          <cx:pt idx="368413">0</cx:pt>
          <cx:pt idx="368414">0</cx:pt>
          <cx:pt idx="368415">13</cx:pt>
          <cx:pt idx="368416">0</cx:pt>
          <cx:pt idx="368417">7</cx:pt>
          <cx:pt idx="368418">301</cx:pt>
          <cx:pt idx="368419">0</cx:pt>
          <cx:pt idx="368420">2</cx:pt>
          <cx:pt idx="368421">0</cx:pt>
          <cx:pt idx="368422">5</cx:pt>
          <cx:pt idx="368423">4</cx:pt>
          <cx:pt idx="368424">8</cx:pt>
          <cx:pt idx="368425">0</cx:pt>
          <cx:pt idx="368426">0</cx:pt>
          <cx:pt idx="368427">0</cx:pt>
          <cx:pt idx="368428">1</cx:pt>
          <cx:pt idx="368429">4</cx:pt>
          <cx:pt idx="368430">50</cx:pt>
          <cx:pt idx="368431">0</cx:pt>
          <cx:pt idx="368432">0</cx:pt>
          <cx:pt idx="368433">13</cx:pt>
          <cx:pt idx="368434">2</cx:pt>
          <cx:pt idx="368435">7</cx:pt>
          <cx:pt idx="368436">27</cx:pt>
          <cx:pt idx="368437">5</cx:pt>
          <cx:pt idx="368438">3</cx:pt>
          <cx:pt idx="368439">22</cx:pt>
          <cx:pt idx="368440">7</cx:pt>
          <cx:pt idx="368441">0</cx:pt>
          <cx:pt idx="368442">5</cx:pt>
          <cx:pt idx="368443">98</cx:pt>
          <cx:pt idx="368444">5</cx:pt>
          <cx:pt idx="368445">4</cx:pt>
          <cx:pt idx="368446">14</cx:pt>
          <cx:pt idx="368447">557</cx:pt>
          <cx:pt idx="368448">4</cx:pt>
          <cx:pt idx="368449">48</cx:pt>
          <cx:pt idx="368450">38</cx:pt>
          <cx:pt idx="368451">3</cx:pt>
          <cx:pt idx="368452">12</cx:pt>
          <cx:pt idx="368453">0</cx:pt>
          <cx:pt idx="368454">59</cx:pt>
          <cx:pt idx="368455">0</cx:pt>
          <cx:pt idx="368456">58</cx:pt>
          <cx:pt idx="368457">0</cx:pt>
          <cx:pt idx="368458">0</cx:pt>
          <cx:pt idx="368459">0</cx:pt>
          <cx:pt idx="368460">0</cx:pt>
          <cx:pt idx="368461">129</cx:pt>
          <cx:pt idx="368462">7</cx:pt>
          <cx:pt idx="368463">0</cx:pt>
          <cx:pt idx="368464">22</cx:pt>
          <cx:pt idx="368465">28</cx:pt>
          <cx:pt idx="368466">474</cx:pt>
          <cx:pt idx="368467">4</cx:pt>
          <cx:pt idx="368468">0</cx:pt>
          <cx:pt idx="368469">0</cx:pt>
          <cx:pt idx="368470">0</cx:pt>
          <cx:pt idx="368471">0</cx:pt>
          <cx:pt idx="368472">0</cx:pt>
          <cx:pt idx="368473">7</cx:pt>
          <cx:pt idx="368474">71</cx:pt>
          <cx:pt idx="368475">0</cx:pt>
          <cx:pt idx="368476">0</cx:pt>
          <cx:pt idx="368477">1</cx:pt>
          <cx:pt idx="368478">2</cx:pt>
          <cx:pt idx="368479">0</cx:pt>
          <cx:pt idx="368480">0</cx:pt>
          <cx:pt idx="368481">0</cx:pt>
          <cx:pt idx="368482">27</cx:pt>
          <cx:pt idx="368483">40</cx:pt>
          <cx:pt idx="368484">0</cx:pt>
          <cx:pt idx="368485">0</cx:pt>
          <cx:pt idx="368486">0</cx:pt>
          <cx:pt idx="368487">0</cx:pt>
          <cx:pt idx="368488">0</cx:pt>
          <cx:pt idx="368489">0</cx:pt>
          <cx:pt idx="368490">2</cx:pt>
          <cx:pt idx="368491">1</cx:pt>
          <cx:pt idx="368492">22</cx:pt>
          <cx:pt idx="368493">3</cx:pt>
          <cx:pt idx="368494">1</cx:pt>
          <cx:pt idx="368495">7</cx:pt>
          <cx:pt idx="368496">1</cx:pt>
          <cx:pt idx="368497">0</cx:pt>
          <cx:pt idx="368498">19</cx:pt>
          <cx:pt idx="368499">0</cx:pt>
          <cx:pt idx="368500">199</cx:pt>
          <cx:pt idx="368501">0</cx:pt>
          <cx:pt idx="368502">0</cx:pt>
          <cx:pt idx="368503">0</cx:pt>
          <cx:pt idx="368504">5</cx:pt>
          <cx:pt idx="368505">3</cx:pt>
          <cx:pt idx="368506">538</cx:pt>
          <cx:pt idx="368507">30</cx:pt>
          <cx:pt idx="368508">0</cx:pt>
          <cx:pt idx="368509">1</cx:pt>
          <cx:pt idx="368510">1</cx:pt>
          <cx:pt idx="368511">1</cx:pt>
          <cx:pt idx="368512">1</cx:pt>
          <cx:pt idx="368513">0</cx:pt>
          <cx:pt idx="368514">440</cx:pt>
          <cx:pt idx="368515">3</cx:pt>
          <cx:pt idx="368516">0</cx:pt>
          <cx:pt idx="368517">8</cx:pt>
          <cx:pt idx="368518">7</cx:pt>
          <cx:pt idx="368519">3</cx:pt>
          <cx:pt idx="368520">1</cx:pt>
          <cx:pt idx="368521">45</cx:pt>
          <cx:pt idx="368522">2</cx:pt>
          <cx:pt idx="368523">37</cx:pt>
          <cx:pt idx="368524">53</cx:pt>
          <cx:pt idx="368525">30</cx:pt>
          <cx:pt idx="368526">5</cx:pt>
          <cx:pt idx="368527">0</cx:pt>
          <cx:pt idx="368528">0</cx:pt>
          <cx:pt idx="368529">0</cx:pt>
          <cx:pt idx="368530">1</cx:pt>
          <cx:pt idx="368531">248</cx:pt>
          <cx:pt idx="368532">124</cx:pt>
          <cx:pt idx="368533">10</cx:pt>
          <cx:pt idx="368534">52</cx:pt>
          <cx:pt idx="368535">0</cx:pt>
          <cx:pt idx="368536">229</cx:pt>
          <cx:pt idx="368537">6</cx:pt>
          <cx:pt idx="368538">1</cx:pt>
          <cx:pt idx="368539">525</cx:pt>
          <cx:pt idx="368540">2</cx:pt>
          <cx:pt idx="368541">159</cx:pt>
          <cx:pt idx="368542">413</cx:pt>
          <cx:pt idx="368543">69</cx:pt>
          <cx:pt idx="368544">0</cx:pt>
          <cx:pt idx="368545">18</cx:pt>
          <cx:pt idx="368546">22</cx:pt>
          <cx:pt idx="368547">1</cx:pt>
          <cx:pt idx="368548">1</cx:pt>
          <cx:pt idx="368549">156</cx:pt>
          <cx:pt idx="368550">101</cx:pt>
          <cx:pt idx="368551">0</cx:pt>
          <cx:pt idx="368552">1</cx:pt>
          <cx:pt idx="368553">288</cx:pt>
          <cx:pt idx="368554">44</cx:pt>
          <cx:pt idx="368555">21</cx:pt>
          <cx:pt idx="368556">2</cx:pt>
          <cx:pt idx="368557">15</cx:pt>
          <cx:pt idx="368558">0</cx:pt>
          <cx:pt idx="368559">0</cx:pt>
          <cx:pt idx="368560">3</cx:pt>
          <cx:pt idx="368561">0</cx:pt>
          <cx:pt idx="368562">656</cx:pt>
          <cx:pt idx="368563">0</cx:pt>
          <cx:pt idx="368564">2</cx:pt>
          <cx:pt idx="368565">0</cx:pt>
          <cx:pt idx="368566">21</cx:pt>
          <cx:pt idx="368567">6</cx:pt>
          <cx:pt idx="368568">241</cx:pt>
          <cx:pt idx="368569">22</cx:pt>
          <cx:pt idx="368570">0</cx:pt>
          <cx:pt idx="368571">141</cx:pt>
          <cx:pt idx="368572">110</cx:pt>
          <cx:pt idx="368573">191</cx:pt>
          <cx:pt idx="368574">0</cx:pt>
          <cx:pt idx="368575">134</cx:pt>
          <cx:pt idx="368576">0</cx:pt>
          <cx:pt idx="368577">0</cx:pt>
          <cx:pt idx="368578">0</cx:pt>
          <cx:pt idx="368579">1</cx:pt>
          <cx:pt idx="368580">6</cx:pt>
          <cx:pt idx="368581">33</cx:pt>
          <cx:pt idx="368582">0</cx:pt>
          <cx:pt idx="368583">4</cx:pt>
          <cx:pt idx="368584">2</cx:pt>
          <cx:pt idx="368585">33</cx:pt>
          <cx:pt idx="368586">0</cx:pt>
          <cx:pt idx="368587">39</cx:pt>
          <cx:pt idx="368588">15</cx:pt>
          <cx:pt idx="368589">175</cx:pt>
          <cx:pt idx="368590">7</cx:pt>
          <cx:pt idx="368591">76</cx:pt>
          <cx:pt idx="368592">0</cx:pt>
          <cx:pt idx="368593">2</cx:pt>
          <cx:pt idx="368594">1</cx:pt>
          <cx:pt idx="368595">1</cx:pt>
          <cx:pt idx="368596">3</cx:pt>
          <cx:pt idx="368597">91</cx:pt>
          <cx:pt idx="368598">13</cx:pt>
          <cx:pt idx="368599">1</cx:pt>
          <cx:pt idx="368600">0</cx:pt>
          <cx:pt idx="368601">8</cx:pt>
          <cx:pt idx="368602">0</cx:pt>
          <cx:pt idx="368603">1</cx:pt>
          <cx:pt idx="368604">0</cx:pt>
          <cx:pt idx="368605">108</cx:pt>
          <cx:pt idx="368606">19</cx:pt>
          <cx:pt idx="368607">0</cx:pt>
          <cx:pt idx="368608">5</cx:pt>
          <cx:pt idx="368609">0</cx:pt>
          <cx:pt idx="368610">86</cx:pt>
          <cx:pt idx="368611">6</cx:pt>
          <cx:pt idx="368612">15</cx:pt>
          <cx:pt idx="368613">0</cx:pt>
          <cx:pt idx="368614">1</cx:pt>
          <cx:pt idx="368615">0</cx:pt>
          <cx:pt idx="368616">112</cx:pt>
          <cx:pt idx="368617">0</cx:pt>
          <cx:pt idx="368618">4</cx:pt>
          <cx:pt idx="368619">164</cx:pt>
          <cx:pt idx="368620">80</cx:pt>
          <cx:pt idx="368621">39</cx:pt>
          <cx:pt idx="368622">5</cx:pt>
          <cx:pt idx="368623">14</cx:pt>
          <cx:pt idx="368624">191</cx:pt>
          <cx:pt idx="368625">3</cx:pt>
          <cx:pt idx="368626">83</cx:pt>
          <cx:pt idx="368627">7</cx:pt>
          <cx:pt idx="368628">1</cx:pt>
          <cx:pt idx="368629">108</cx:pt>
          <cx:pt idx="368630">0</cx:pt>
          <cx:pt idx="368631">8</cx:pt>
          <cx:pt idx="368632">3</cx:pt>
          <cx:pt idx="368633">9</cx:pt>
          <cx:pt idx="368634">1</cx:pt>
          <cx:pt idx="368635">1</cx:pt>
          <cx:pt idx="368636">0</cx:pt>
          <cx:pt idx="368637">112</cx:pt>
          <cx:pt idx="368638">0</cx:pt>
          <cx:pt idx="368639">9</cx:pt>
          <cx:pt idx="368640">0</cx:pt>
          <cx:pt idx="368641">1</cx:pt>
          <cx:pt idx="368642">0</cx:pt>
          <cx:pt idx="368643">1</cx:pt>
          <cx:pt idx="368644">1</cx:pt>
          <cx:pt idx="368645">77</cx:pt>
          <cx:pt idx="368646">12</cx:pt>
          <cx:pt idx="368647">28</cx:pt>
          <cx:pt idx="368648">0</cx:pt>
          <cx:pt idx="368649">0</cx:pt>
          <cx:pt idx="368650">18</cx:pt>
          <cx:pt idx="368651">3</cx:pt>
          <cx:pt idx="368652">25</cx:pt>
          <cx:pt idx="368653">49</cx:pt>
          <cx:pt idx="368654">4</cx:pt>
          <cx:pt idx="368655">0</cx:pt>
          <cx:pt idx="368656">82</cx:pt>
          <cx:pt idx="368657">85</cx:pt>
          <cx:pt idx="368658">0</cx:pt>
          <cx:pt idx="368659">15</cx:pt>
          <cx:pt idx="368660">8</cx:pt>
          <cx:pt idx="368661">0</cx:pt>
          <cx:pt idx="368662">154</cx:pt>
          <cx:pt idx="368663">97</cx:pt>
          <cx:pt idx="368664">22</cx:pt>
          <cx:pt idx="368665">75</cx:pt>
          <cx:pt idx="368666">7</cx:pt>
          <cx:pt idx="368667">10</cx:pt>
          <cx:pt idx="368668">11</cx:pt>
          <cx:pt idx="368669">1</cx:pt>
          <cx:pt idx="368670">6</cx:pt>
          <cx:pt idx="368671">1</cx:pt>
          <cx:pt idx="368672">234</cx:pt>
          <cx:pt idx="368673">47</cx:pt>
          <cx:pt idx="368674">17</cx:pt>
          <cx:pt idx="368675">1</cx:pt>
          <cx:pt idx="368676">65</cx:pt>
          <cx:pt idx="368677">87</cx:pt>
          <cx:pt idx="368678">4</cx:pt>
          <cx:pt idx="368679">0</cx:pt>
          <cx:pt idx="368680">3</cx:pt>
          <cx:pt idx="368681">21</cx:pt>
          <cx:pt idx="368682">146</cx:pt>
          <cx:pt idx="368683">44</cx:pt>
          <cx:pt idx="368684">0</cx:pt>
          <cx:pt idx="368685">62</cx:pt>
          <cx:pt idx="368686">0</cx:pt>
          <cx:pt idx="368687">127</cx:pt>
          <cx:pt idx="368688">5</cx:pt>
          <cx:pt idx="368689">8</cx:pt>
          <cx:pt idx="368690">24</cx:pt>
          <cx:pt idx="368691">81</cx:pt>
          <cx:pt idx="368692">210</cx:pt>
          <cx:pt idx="368693">1</cx:pt>
          <cx:pt idx="368694">37</cx:pt>
          <cx:pt idx="368695">72</cx:pt>
          <cx:pt idx="368696">290</cx:pt>
          <cx:pt idx="368697">7</cx:pt>
          <cx:pt idx="368698">2</cx:pt>
          <cx:pt idx="368699">46</cx:pt>
          <cx:pt idx="368700">4</cx:pt>
          <cx:pt idx="368701">6</cx:pt>
          <cx:pt idx="368702">1</cx:pt>
          <cx:pt idx="368703">21</cx:pt>
          <cx:pt idx="368704">0</cx:pt>
          <cx:pt idx="368705">30</cx:pt>
          <cx:pt idx="368706">25</cx:pt>
          <cx:pt idx="368707">172</cx:pt>
          <cx:pt idx="368708">0</cx:pt>
          <cx:pt idx="368709">36</cx:pt>
          <cx:pt idx="368710">362</cx:pt>
          <cx:pt idx="368711">43</cx:pt>
          <cx:pt idx="368712">107</cx:pt>
          <cx:pt idx="368713">1</cx:pt>
          <cx:pt idx="368714">41</cx:pt>
          <cx:pt idx="368715">11</cx:pt>
          <cx:pt idx="368716">52</cx:pt>
          <cx:pt idx="368717">253</cx:pt>
          <cx:pt idx="368718">1</cx:pt>
          <cx:pt idx="368719">2</cx:pt>
          <cx:pt idx="368720">6</cx:pt>
          <cx:pt idx="368721">35</cx:pt>
          <cx:pt idx="368722">4</cx:pt>
          <cx:pt idx="368723">79</cx:pt>
          <cx:pt idx="368724">60</cx:pt>
          <cx:pt idx="368725">13</cx:pt>
          <cx:pt idx="368726">98</cx:pt>
          <cx:pt idx="368727">7</cx:pt>
          <cx:pt idx="368728">17</cx:pt>
          <cx:pt idx="368729">38</cx:pt>
          <cx:pt idx="368730">18</cx:pt>
          <cx:pt idx="368731">12</cx:pt>
          <cx:pt idx="368732">16</cx:pt>
          <cx:pt idx="368733">224</cx:pt>
          <cx:pt idx="368734">304</cx:pt>
          <cx:pt idx="368735">14</cx:pt>
          <cx:pt idx="368736">1</cx:pt>
          <cx:pt idx="368737">17</cx:pt>
          <cx:pt idx="368738">84</cx:pt>
          <cx:pt idx="368739">0</cx:pt>
          <cx:pt idx="368740">2</cx:pt>
          <cx:pt idx="368741">2</cx:pt>
          <cx:pt idx="368742">0</cx:pt>
          <cx:pt idx="368743">8</cx:pt>
          <cx:pt idx="368744">1</cx:pt>
          <cx:pt idx="368745">0</cx:pt>
          <cx:pt idx="368746">0</cx:pt>
          <cx:pt idx="368747">25</cx:pt>
          <cx:pt idx="368748">6</cx:pt>
          <cx:pt idx="368749">6</cx:pt>
          <cx:pt idx="368750">195</cx:pt>
          <cx:pt idx="368751">1</cx:pt>
          <cx:pt idx="368752">49</cx:pt>
          <cx:pt idx="368753">575</cx:pt>
          <cx:pt idx="368754">425</cx:pt>
          <cx:pt idx="368755">0</cx:pt>
          <cx:pt idx="368756">1</cx:pt>
          <cx:pt idx="368757">8</cx:pt>
          <cx:pt idx="368758">0</cx:pt>
          <cx:pt idx="368759">4</cx:pt>
          <cx:pt idx="368760">0</cx:pt>
          <cx:pt idx="368761">57</cx:pt>
          <cx:pt idx="368762">0</cx:pt>
          <cx:pt idx="368763">91</cx:pt>
          <cx:pt idx="368764">0</cx:pt>
          <cx:pt idx="368765">13</cx:pt>
          <cx:pt idx="368766">146</cx:pt>
          <cx:pt idx="368767">0</cx:pt>
          <cx:pt idx="368768">0</cx:pt>
          <cx:pt idx="368769">22</cx:pt>
          <cx:pt idx="368770">172</cx:pt>
          <cx:pt idx="368771">0</cx:pt>
          <cx:pt idx="368772">17</cx:pt>
          <cx:pt idx="368773">0</cx:pt>
          <cx:pt idx="368774">0</cx:pt>
          <cx:pt idx="368775">56</cx:pt>
          <cx:pt idx="368776">73</cx:pt>
          <cx:pt idx="368777">32</cx:pt>
          <cx:pt idx="368778">1</cx:pt>
          <cx:pt idx="368779">193</cx:pt>
          <cx:pt idx="368780">6</cx:pt>
          <cx:pt idx="368781">79</cx:pt>
          <cx:pt idx="368782">3</cx:pt>
          <cx:pt idx="368783">42</cx:pt>
          <cx:pt idx="368784">102</cx:pt>
          <cx:pt idx="368785">1</cx:pt>
          <cx:pt idx="368786">0</cx:pt>
          <cx:pt idx="368787">0</cx:pt>
          <cx:pt idx="368788">14</cx:pt>
          <cx:pt idx="368789">46</cx:pt>
          <cx:pt idx="368790">0</cx:pt>
          <cx:pt idx="368791">4</cx:pt>
          <cx:pt idx="368792">69</cx:pt>
          <cx:pt idx="368793">67</cx:pt>
          <cx:pt idx="368794">0</cx:pt>
          <cx:pt idx="368795">66</cx:pt>
          <cx:pt idx="368796">4</cx:pt>
          <cx:pt idx="368797">0</cx:pt>
          <cx:pt idx="368798">0</cx:pt>
          <cx:pt idx="368799">5</cx:pt>
          <cx:pt idx="368800">15</cx:pt>
          <cx:pt idx="368801">0</cx:pt>
          <cx:pt idx="368802">0</cx:pt>
          <cx:pt idx="368803">241</cx:pt>
          <cx:pt idx="368804">55</cx:pt>
          <cx:pt idx="368805">20</cx:pt>
          <cx:pt idx="368806">0</cx:pt>
          <cx:pt idx="368807">4</cx:pt>
          <cx:pt idx="368808">197</cx:pt>
          <cx:pt idx="368809">34</cx:pt>
          <cx:pt idx="368810">16</cx:pt>
          <cx:pt idx="368811">0</cx:pt>
          <cx:pt idx="368812">186</cx:pt>
          <cx:pt idx="368813">32</cx:pt>
          <cx:pt idx="368814">69</cx:pt>
          <cx:pt idx="368815">0</cx:pt>
          <cx:pt idx="368816">1</cx:pt>
          <cx:pt idx="368817">0</cx:pt>
          <cx:pt idx="368818">71</cx:pt>
          <cx:pt idx="368819">3</cx:pt>
          <cx:pt idx="368820">32</cx:pt>
          <cx:pt idx="368821">17</cx:pt>
          <cx:pt idx="368822">72</cx:pt>
          <cx:pt idx="368823">443</cx:pt>
          <cx:pt idx="368824">8</cx:pt>
          <cx:pt idx="368825">18</cx:pt>
          <cx:pt idx="368826">364</cx:pt>
          <cx:pt idx="368827">1</cx:pt>
          <cx:pt idx="368828">4</cx:pt>
          <cx:pt idx="368829">2</cx:pt>
          <cx:pt idx="368830">8</cx:pt>
          <cx:pt idx="368831">0</cx:pt>
          <cx:pt idx="368832">6</cx:pt>
          <cx:pt idx="368833">186</cx:pt>
          <cx:pt idx="368834">15</cx:pt>
          <cx:pt idx="368835">138</cx:pt>
          <cx:pt idx="368836">61</cx:pt>
          <cx:pt idx="368837">92</cx:pt>
          <cx:pt idx="368838">0</cx:pt>
          <cx:pt idx="368839">13</cx:pt>
          <cx:pt idx="368840">18</cx:pt>
          <cx:pt idx="368841">1</cx:pt>
          <cx:pt idx="368842">0</cx:pt>
          <cx:pt idx="368843">238</cx:pt>
          <cx:pt idx="368844">49</cx:pt>
          <cx:pt idx="368845">7</cx:pt>
          <cx:pt idx="368846">0</cx:pt>
          <cx:pt idx="368847">368</cx:pt>
          <cx:pt idx="368848">0</cx:pt>
          <cx:pt idx="368849">0</cx:pt>
          <cx:pt idx="368850">19</cx:pt>
          <cx:pt idx="368851">1</cx:pt>
          <cx:pt idx="368852">84</cx:pt>
          <cx:pt idx="368853">0</cx:pt>
          <cx:pt idx="368854">0</cx:pt>
          <cx:pt idx="368855">0</cx:pt>
          <cx:pt idx="368856">0</cx:pt>
          <cx:pt idx="368857">1</cx:pt>
          <cx:pt idx="368858">13</cx:pt>
          <cx:pt idx="368859">0</cx:pt>
          <cx:pt idx="368860">0</cx:pt>
          <cx:pt idx="368861">0</cx:pt>
          <cx:pt idx="368862">5</cx:pt>
          <cx:pt idx="368863">0</cx:pt>
          <cx:pt idx="368864">0</cx:pt>
          <cx:pt idx="368865">58</cx:pt>
          <cx:pt idx="368866">43</cx:pt>
          <cx:pt idx="368867">1</cx:pt>
          <cx:pt idx="368868">31</cx:pt>
          <cx:pt idx="368869">128</cx:pt>
          <cx:pt idx="368870">1</cx:pt>
          <cx:pt idx="368871">28</cx:pt>
          <cx:pt idx="368872">1</cx:pt>
          <cx:pt idx="368873">19</cx:pt>
          <cx:pt idx="368874">0</cx:pt>
          <cx:pt idx="368875">210</cx:pt>
          <cx:pt idx="368876">0</cx:pt>
          <cx:pt idx="368877">495</cx:pt>
          <cx:pt idx="368878">518</cx:pt>
          <cx:pt idx="368879">42</cx:pt>
          <cx:pt idx="368880">434</cx:pt>
          <cx:pt idx="368881">49</cx:pt>
          <cx:pt idx="368882">0</cx:pt>
          <cx:pt idx="368883">76</cx:pt>
          <cx:pt idx="368884">0</cx:pt>
          <cx:pt idx="368885">14</cx:pt>
          <cx:pt idx="368886">1</cx:pt>
          <cx:pt idx="368887">0</cx:pt>
          <cx:pt idx="368888">3</cx:pt>
          <cx:pt idx="368889">0</cx:pt>
          <cx:pt idx="368890">6</cx:pt>
          <cx:pt idx="368891">14</cx:pt>
          <cx:pt idx="368892">7</cx:pt>
          <cx:pt idx="368893">20</cx:pt>
          <cx:pt idx="368894">118</cx:pt>
          <cx:pt idx="368895">14</cx:pt>
          <cx:pt idx="368896">22</cx:pt>
          <cx:pt idx="368897">6</cx:pt>
          <cx:pt idx="368898">0</cx:pt>
          <cx:pt idx="368899">24</cx:pt>
          <cx:pt idx="368900">0</cx:pt>
          <cx:pt idx="368901">0</cx:pt>
          <cx:pt idx="368902">1</cx:pt>
          <cx:pt idx="368903">144</cx:pt>
          <cx:pt idx="368904">0</cx:pt>
          <cx:pt idx="368905">43</cx:pt>
          <cx:pt idx="368906">50</cx:pt>
          <cx:pt idx="368907">2</cx:pt>
          <cx:pt idx="368908">5</cx:pt>
          <cx:pt idx="368909">7</cx:pt>
          <cx:pt idx="368910">0</cx:pt>
          <cx:pt idx="368911">7</cx:pt>
          <cx:pt idx="368912">116</cx:pt>
          <cx:pt idx="368913">0</cx:pt>
          <cx:pt idx="368914">0</cx:pt>
          <cx:pt idx="368915">0</cx:pt>
          <cx:pt idx="368916">1</cx:pt>
          <cx:pt idx="368917">18</cx:pt>
          <cx:pt idx="368918">7</cx:pt>
          <cx:pt idx="368919">1</cx:pt>
          <cx:pt idx="368920">54</cx:pt>
          <cx:pt idx="368921">104</cx:pt>
          <cx:pt idx="368922">204</cx:pt>
          <cx:pt idx="368923">22</cx:pt>
          <cx:pt idx="368924">0</cx:pt>
          <cx:pt idx="368925">1</cx:pt>
          <cx:pt idx="368926">57</cx:pt>
          <cx:pt idx="368927">0</cx:pt>
          <cx:pt idx="368928">0</cx:pt>
          <cx:pt idx="368929">0</cx:pt>
          <cx:pt idx="368930">0</cx:pt>
          <cx:pt idx="368931">0</cx:pt>
          <cx:pt idx="368932">0</cx:pt>
          <cx:pt idx="368933">0</cx:pt>
          <cx:pt idx="368934">1</cx:pt>
          <cx:pt idx="368935">7</cx:pt>
          <cx:pt idx="368936">0</cx:pt>
          <cx:pt idx="368937">0</cx:pt>
          <cx:pt idx="368938">48</cx:pt>
          <cx:pt idx="368939">0</cx:pt>
          <cx:pt idx="368940">1</cx:pt>
          <cx:pt idx="368941">12</cx:pt>
          <cx:pt idx="368942">1</cx:pt>
          <cx:pt idx="368943">33</cx:pt>
          <cx:pt idx="368944">169</cx:pt>
          <cx:pt idx="368945">0</cx:pt>
          <cx:pt idx="368946">3</cx:pt>
          <cx:pt idx="368947">19</cx:pt>
          <cx:pt idx="368948">134</cx:pt>
          <cx:pt idx="368949">77</cx:pt>
          <cx:pt idx="368950">61</cx:pt>
          <cx:pt idx="368951">0</cx:pt>
          <cx:pt idx="368952">3</cx:pt>
          <cx:pt idx="368953">30</cx:pt>
          <cx:pt idx="368954">2</cx:pt>
          <cx:pt idx="368955">36</cx:pt>
          <cx:pt idx="368956">3</cx:pt>
          <cx:pt idx="368957">15</cx:pt>
          <cx:pt idx="368958">12</cx:pt>
          <cx:pt idx="368959">23</cx:pt>
          <cx:pt idx="368960">28</cx:pt>
          <cx:pt idx="368961">0</cx:pt>
          <cx:pt idx="368962">1</cx:pt>
          <cx:pt idx="368963">88</cx:pt>
          <cx:pt idx="368964">1</cx:pt>
          <cx:pt idx="368965">65</cx:pt>
          <cx:pt idx="368966">0</cx:pt>
          <cx:pt idx="368967">0</cx:pt>
          <cx:pt idx="368968">12</cx:pt>
          <cx:pt idx="368969">76</cx:pt>
          <cx:pt idx="368970">45</cx:pt>
          <cx:pt idx="368971">118</cx:pt>
          <cx:pt idx="368972">24</cx:pt>
          <cx:pt idx="368973">17</cx:pt>
          <cx:pt idx="368974">1</cx:pt>
          <cx:pt idx="368975">19</cx:pt>
          <cx:pt idx="368976">23</cx:pt>
          <cx:pt idx="368977">1</cx:pt>
          <cx:pt idx="368978">0</cx:pt>
          <cx:pt idx="368979">0</cx:pt>
          <cx:pt idx="368980">106</cx:pt>
          <cx:pt idx="368981">4</cx:pt>
          <cx:pt idx="368982">70</cx:pt>
          <cx:pt idx="368983">0</cx:pt>
          <cx:pt idx="368984">8</cx:pt>
          <cx:pt idx="368985">56</cx:pt>
          <cx:pt idx="368986">0</cx:pt>
          <cx:pt idx="368987">0</cx:pt>
          <cx:pt idx="368988">0</cx:pt>
          <cx:pt idx="368989">0</cx:pt>
          <cx:pt idx="368990">0</cx:pt>
          <cx:pt idx="368991">0</cx:pt>
          <cx:pt idx="368992">0</cx:pt>
          <cx:pt idx="368993">148</cx:pt>
          <cx:pt idx="368994">43</cx:pt>
          <cx:pt idx="368995">1</cx:pt>
          <cx:pt idx="368996">0</cx:pt>
          <cx:pt idx="368997">1</cx:pt>
          <cx:pt idx="368998">21</cx:pt>
          <cx:pt idx="368999">8</cx:pt>
          <cx:pt idx="369000">0</cx:pt>
          <cx:pt idx="369001">0</cx:pt>
          <cx:pt idx="369002">15</cx:pt>
          <cx:pt idx="369003">0</cx:pt>
          <cx:pt idx="369004">8</cx:pt>
          <cx:pt idx="369005">0</cx:pt>
          <cx:pt idx="369006">42</cx:pt>
          <cx:pt idx="369007">79</cx:pt>
          <cx:pt idx="369008">318</cx:pt>
          <cx:pt idx="369009">0</cx:pt>
          <cx:pt idx="369010">45</cx:pt>
          <cx:pt idx="369011">4</cx:pt>
          <cx:pt idx="369012">153</cx:pt>
          <cx:pt idx="369013">0</cx:pt>
          <cx:pt idx="369014">27</cx:pt>
          <cx:pt idx="369015">1</cx:pt>
          <cx:pt idx="369016">2</cx:pt>
          <cx:pt idx="369017">16</cx:pt>
          <cx:pt idx="369018">1</cx:pt>
          <cx:pt idx="369019">4</cx:pt>
          <cx:pt idx="369020">5</cx:pt>
          <cx:pt idx="369021">0</cx:pt>
          <cx:pt idx="369022">48</cx:pt>
          <cx:pt idx="369023">21</cx:pt>
          <cx:pt idx="369024">0</cx:pt>
          <cx:pt idx="369025">10</cx:pt>
          <cx:pt idx="369026">1</cx:pt>
          <cx:pt idx="369027">0</cx:pt>
          <cx:pt idx="369028">0</cx:pt>
          <cx:pt idx="369029">18</cx:pt>
          <cx:pt idx="369030">9</cx:pt>
          <cx:pt idx="369031">39</cx:pt>
          <cx:pt idx="369032">0</cx:pt>
          <cx:pt idx="369033">1</cx:pt>
          <cx:pt idx="369034">7</cx:pt>
          <cx:pt idx="369035">63</cx:pt>
          <cx:pt idx="369036">4</cx:pt>
          <cx:pt idx="369037">49</cx:pt>
          <cx:pt idx="369038">8</cx:pt>
          <cx:pt idx="369039">0</cx:pt>
          <cx:pt idx="369040">0</cx:pt>
          <cx:pt idx="369041">0</cx:pt>
          <cx:pt idx="369042">116</cx:pt>
          <cx:pt idx="369043">30</cx:pt>
          <cx:pt idx="369044">46</cx:pt>
          <cx:pt idx="369045">0</cx:pt>
          <cx:pt idx="369046">70</cx:pt>
          <cx:pt idx="369047">7</cx:pt>
          <cx:pt idx="369048">9</cx:pt>
          <cx:pt idx="369049">7</cx:pt>
          <cx:pt idx="369050">0</cx:pt>
          <cx:pt idx="369051">0</cx:pt>
          <cx:pt idx="369052">1</cx:pt>
          <cx:pt idx="369053">1</cx:pt>
          <cx:pt idx="369054">27</cx:pt>
          <cx:pt idx="369055">5</cx:pt>
          <cx:pt idx="369056">35</cx:pt>
          <cx:pt idx="369057">20</cx:pt>
          <cx:pt idx="369058">101</cx:pt>
          <cx:pt idx="369059">5</cx:pt>
          <cx:pt idx="369060">35</cx:pt>
          <cx:pt idx="369061">24</cx:pt>
          <cx:pt idx="369062">0</cx:pt>
          <cx:pt idx="369063">21</cx:pt>
          <cx:pt idx="369064">296</cx:pt>
          <cx:pt idx="369065">41</cx:pt>
          <cx:pt idx="369066">52</cx:pt>
          <cx:pt idx="369067">0</cx:pt>
          <cx:pt idx="369068">7</cx:pt>
          <cx:pt idx="369069">0</cx:pt>
          <cx:pt idx="369070">0</cx:pt>
          <cx:pt idx="369071">29</cx:pt>
          <cx:pt idx="369072">23</cx:pt>
          <cx:pt idx="369073">11</cx:pt>
          <cx:pt idx="369074">5</cx:pt>
          <cx:pt idx="369075">55</cx:pt>
          <cx:pt idx="369076">66</cx:pt>
          <cx:pt idx="369077">35</cx:pt>
          <cx:pt idx="369078">1</cx:pt>
          <cx:pt idx="369079">59</cx:pt>
          <cx:pt idx="369080">95</cx:pt>
          <cx:pt idx="369081">0</cx:pt>
          <cx:pt idx="369082">0</cx:pt>
          <cx:pt idx="369083">0</cx:pt>
          <cx:pt idx="369084">17</cx:pt>
          <cx:pt idx="369085">0</cx:pt>
          <cx:pt idx="369086">3</cx:pt>
          <cx:pt idx="369087">60</cx:pt>
          <cx:pt idx="369088">52</cx:pt>
          <cx:pt idx="369089">7</cx:pt>
          <cx:pt idx="369090">0</cx:pt>
          <cx:pt idx="369091">2</cx:pt>
          <cx:pt idx="369092">70</cx:pt>
          <cx:pt idx="369093">0</cx:pt>
          <cx:pt idx="369094">3</cx:pt>
          <cx:pt idx="369095">196</cx:pt>
          <cx:pt idx="369096">0</cx:pt>
          <cx:pt idx="369097">0</cx:pt>
          <cx:pt idx="369098">334</cx:pt>
          <cx:pt idx="369099">126</cx:pt>
          <cx:pt idx="369100">3</cx:pt>
          <cx:pt idx="369101">35</cx:pt>
          <cx:pt idx="369102">0</cx:pt>
          <cx:pt idx="369103">6</cx:pt>
          <cx:pt idx="369104">20</cx:pt>
          <cx:pt idx="369105">1</cx:pt>
          <cx:pt idx="369106">0</cx:pt>
          <cx:pt idx="369107">93</cx:pt>
          <cx:pt idx="369108">4</cx:pt>
          <cx:pt idx="369109">574</cx:pt>
          <cx:pt idx="369110">1</cx:pt>
          <cx:pt idx="369111">0</cx:pt>
          <cx:pt idx="369112">3</cx:pt>
          <cx:pt idx="369113">2</cx:pt>
          <cx:pt idx="369114">48</cx:pt>
          <cx:pt idx="369115">82</cx:pt>
          <cx:pt idx="369116">6</cx:pt>
          <cx:pt idx="369117">33</cx:pt>
          <cx:pt idx="369118">20</cx:pt>
          <cx:pt idx="369119">2</cx:pt>
          <cx:pt idx="369120">14</cx:pt>
          <cx:pt idx="369121">6</cx:pt>
          <cx:pt idx="369122">0</cx:pt>
          <cx:pt idx="369123">67</cx:pt>
          <cx:pt idx="369124">0</cx:pt>
          <cx:pt idx="369125">8</cx:pt>
          <cx:pt idx="369126">0</cx:pt>
          <cx:pt idx="369127">77</cx:pt>
          <cx:pt idx="369128">14</cx:pt>
          <cx:pt idx="369129">172</cx:pt>
          <cx:pt idx="369130">4</cx:pt>
          <cx:pt idx="369131">203</cx:pt>
          <cx:pt idx="369132">0</cx:pt>
          <cx:pt idx="369133">0</cx:pt>
          <cx:pt idx="369134">29</cx:pt>
          <cx:pt idx="369135">24</cx:pt>
          <cx:pt idx="369136">0</cx:pt>
          <cx:pt idx="369137">0</cx:pt>
          <cx:pt idx="369138">0</cx:pt>
          <cx:pt idx="369139">0</cx:pt>
          <cx:pt idx="369140">108</cx:pt>
          <cx:pt idx="369141">1</cx:pt>
          <cx:pt idx="369142">6</cx:pt>
          <cx:pt idx="369143">2</cx:pt>
          <cx:pt idx="369144">80</cx:pt>
          <cx:pt idx="369145">7</cx:pt>
          <cx:pt idx="369146">27</cx:pt>
          <cx:pt idx="369147">325</cx:pt>
          <cx:pt idx="369148">179</cx:pt>
          <cx:pt idx="369149">1</cx:pt>
          <cx:pt idx="369150">50</cx:pt>
          <cx:pt idx="369151">0</cx:pt>
          <cx:pt idx="369152">74</cx:pt>
          <cx:pt idx="369153">0</cx:pt>
          <cx:pt idx="369154">0</cx:pt>
          <cx:pt idx="369155">76</cx:pt>
          <cx:pt idx="369156">104</cx:pt>
          <cx:pt idx="369157">98</cx:pt>
          <cx:pt idx="369158">15</cx:pt>
          <cx:pt idx="369159">107</cx:pt>
          <cx:pt idx="369160">6</cx:pt>
          <cx:pt idx="369161">18</cx:pt>
          <cx:pt idx="369162">17</cx:pt>
          <cx:pt idx="369163">1</cx:pt>
          <cx:pt idx="369164">0</cx:pt>
          <cx:pt idx="369165">0</cx:pt>
          <cx:pt idx="369166">39</cx:pt>
          <cx:pt idx="369167">0</cx:pt>
          <cx:pt idx="369168">0</cx:pt>
          <cx:pt idx="369169">0</cx:pt>
          <cx:pt idx="369170">2</cx:pt>
          <cx:pt idx="369171">10</cx:pt>
          <cx:pt idx="369172">4</cx:pt>
          <cx:pt idx="369173">1</cx:pt>
          <cx:pt idx="369174">6</cx:pt>
          <cx:pt idx="369175">0</cx:pt>
          <cx:pt idx="369176">12</cx:pt>
          <cx:pt idx="369177">41</cx:pt>
          <cx:pt idx="369178">6</cx:pt>
          <cx:pt idx="369179">131</cx:pt>
          <cx:pt idx="369180">1</cx:pt>
          <cx:pt idx="369181">4</cx:pt>
          <cx:pt idx="369182">84</cx:pt>
          <cx:pt idx="369183">5</cx:pt>
          <cx:pt idx="369184">56</cx:pt>
          <cx:pt idx="369185">1</cx:pt>
          <cx:pt idx="369186">39</cx:pt>
          <cx:pt idx="369187">52</cx:pt>
          <cx:pt idx="369188">39</cx:pt>
          <cx:pt idx="369189">0</cx:pt>
          <cx:pt idx="369190">0</cx:pt>
          <cx:pt idx="369191">0</cx:pt>
          <cx:pt idx="369192">0</cx:pt>
          <cx:pt idx="369193">1</cx:pt>
          <cx:pt idx="369194">1</cx:pt>
          <cx:pt idx="369195">7</cx:pt>
          <cx:pt idx="369196">17</cx:pt>
          <cx:pt idx="369197">33</cx:pt>
          <cx:pt idx="369198">1</cx:pt>
          <cx:pt idx="369199">0</cx:pt>
          <cx:pt idx="369200">0</cx:pt>
          <cx:pt idx="369201">0</cx:pt>
          <cx:pt idx="369202">0</cx:pt>
          <cx:pt idx="369203">0</cx:pt>
          <cx:pt idx="369204">0</cx:pt>
          <cx:pt idx="369205">0</cx:pt>
          <cx:pt idx="369206">1</cx:pt>
          <cx:pt idx="369207">13</cx:pt>
          <cx:pt idx="369208">0</cx:pt>
          <cx:pt idx="369209">4</cx:pt>
          <cx:pt idx="369210">128</cx:pt>
          <cx:pt idx="369211">21</cx:pt>
          <cx:pt idx="369212">1</cx:pt>
          <cx:pt idx="369213">0</cx:pt>
          <cx:pt idx="369214">5</cx:pt>
          <cx:pt idx="369215">5</cx:pt>
          <cx:pt idx="369216">1</cx:pt>
          <cx:pt idx="369217">0</cx:pt>
          <cx:pt idx="369218">29</cx:pt>
          <cx:pt idx="369219">126</cx:pt>
          <cx:pt idx="369220">9</cx:pt>
          <cx:pt idx="369221">3</cx:pt>
          <cx:pt idx="369222">686</cx:pt>
          <cx:pt idx="369223">2</cx:pt>
          <cx:pt idx="369224">1</cx:pt>
          <cx:pt idx="369225">14</cx:pt>
          <cx:pt idx="369226">1</cx:pt>
          <cx:pt idx="369227">1</cx:pt>
          <cx:pt idx="369228">0</cx:pt>
          <cx:pt idx="369229">0</cx:pt>
          <cx:pt idx="369230">0</cx:pt>
          <cx:pt idx="369231">0</cx:pt>
          <cx:pt idx="369232">0</cx:pt>
          <cx:pt idx="369233">0</cx:pt>
          <cx:pt idx="369234">0</cx:pt>
          <cx:pt idx="369235">33</cx:pt>
          <cx:pt idx="369236">7</cx:pt>
          <cx:pt idx="369237">0</cx:pt>
          <cx:pt idx="369238">12</cx:pt>
          <cx:pt idx="369239">0</cx:pt>
          <cx:pt idx="369240">1</cx:pt>
          <cx:pt idx="369241">1</cx:pt>
          <cx:pt idx="369242">29</cx:pt>
          <cx:pt idx="369243">28</cx:pt>
          <cx:pt idx="369244">3</cx:pt>
          <cx:pt idx="369245">329</cx:pt>
          <cx:pt idx="369246">54</cx:pt>
          <cx:pt idx="369247">3</cx:pt>
          <cx:pt idx="369248">19</cx:pt>
          <cx:pt idx="369249">29</cx:pt>
          <cx:pt idx="369250">21</cx:pt>
          <cx:pt idx="369251">7</cx:pt>
          <cx:pt idx="369252">13</cx:pt>
          <cx:pt idx="369253">6</cx:pt>
          <cx:pt idx="369254">87</cx:pt>
          <cx:pt idx="369255">6</cx:pt>
          <cx:pt idx="369256">0</cx:pt>
          <cx:pt idx="369257">10</cx:pt>
          <cx:pt idx="369258">50</cx:pt>
          <cx:pt idx="369259">3</cx:pt>
          <cx:pt idx="369260">259</cx:pt>
          <cx:pt idx="369261">0</cx:pt>
          <cx:pt idx="369262">1</cx:pt>
          <cx:pt idx="369263">0</cx:pt>
          <cx:pt idx="369264">99</cx:pt>
          <cx:pt idx="369265">1</cx:pt>
          <cx:pt idx="369266">6</cx:pt>
          <cx:pt idx="369267">13</cx:pt>
          <cx:pt idx="369268">0</cx:pt>
          <cx:pt idx="369269">67</cx:pt>
          <cx:pt idx="369270">92</cx:pt>
          <cx:pt idx="369271">0</cx:pt>
          <cx:pt idx="369272">31</cx:pt>
          <cx:pt idx="369273">2</cx:pt>
          <cx:pt idx="369274">0</cx:pt>
          <cx:pt idx="369275">7</cx:pt>
          <cx:pt idx="369276">243</cx:pt>
          <cx:pt idx="369277">58</cx:pt>
          <cx:pt idx="369278">3</cx:pt>
          <cx:pt idx="369279">0</cx:pt>
          <cx:pt idx="369280">0</cx:pt>
          <cx:pt idx="369281">91</cx:pt>
          <cx:pt idx="369282">0</cx:pt>
          <cx:pt idx="369283">2</cx:pt>
          <cx:pt idx="369284">63</cx:pt>
          <cx:pt idx="369285">3</cx:pt>
          <cx:pt idx="369286">1</cx:pt>
          <cx:pt idx="369287">118</cx:pt>
          <cx:pt idx="369288">15</cx:pt>
          <cx:pt idx="369289">14</cx:pt>
          <cx:pt idx="369290">224</cx:pt>
          <cx:pt idx="369291">1</cx:pt>
          <cx:pt idx="369292">97</cx:pt>
          <cx:pt idx="369293">17</cx:pt>
          <cx:pt idx="369294">430</cx:pt>
          <cx:pt idx="369295">22</cx:pt>
          <cx:pt idx="369296">56</cx:pt>
          <cx:pt idx="369297">304</cx:pt>
          <cx:pt idx="369298">0</cx:pt>
          <cx:pt idx="369299">50</cx:pt>
          <cx:pt idx="369300">3</cx:pt>
          <cx:pt idx="369301">0</cx:pt>
          <cx:pt idx="369302">149</cx:pt>
          <cx:pt idx="369303">0</cx:pt>
          <cx:pt idx="369304">3</cx:pt>
          <cx:pt idx="369305">108</cx:pt>
          <cx:pt idx="369306">427</cx:pt>
          <cx:pt idx="369307">0</cx:pt>
          <cx:pt idx="369308">1</cx:pt>
          <cx:pt idx="369309">81</cx:pt>
          <cx:pt idx="369310">59</cx:pt>
          <cx:pt idx="369311">20</cx:pt>
          <cx:pt idx="369312">10</cx:pt>
          <cx:pt idx="369313">38</cx:pt>
          <cx:pt idx="369314">0</cx:pt>
          <cx:pt idx="369315">125</cx:pt>
          <cx:pt idx="369316">122</cx:pt>
          <cx:pt idx="369317">44</cx:pt>
          <cx:pt idx="369318">1</cx:pt>
          <cx:pt idx="369319">1</cx:pt>
          <cx:pt idx="369320">0</cx:pt>
          <cx:pt idx="369321">0</cx:pt>
          <cx:pt idx="369322">0</cx:pt>
          <cx:pt idx="369323">0</cx:pt>
          <cx:pt idx="369324">0</cx:pt>
          <cx:pt idx="369325">1</cx:pt>
          <cx:pt idx="369326">0</cx:pt>
          <cx:pt idx="369327">0</cx:pt>
          <cx:pt idx="369328">0</cx:pt>
          <cx:pt idx="369329">0</cx:pt>
          <cx:pt idx="369330">0</cx:pt>
          <cx:pt idx="369331">0</cx:pt>
          <cx:pt idx="369332">0</cx:pt>
          <cx:pt idx="369333">0</cx:pt>
          <cx:pt idx="369334">0</cx:pt>
          <cx:pt idx="369335">0</cx:pt>
          <cx:pt idx="369336">1</cx:pt>
          <cx:pt idx="369337">0</cx:pt>
          <cx:pt idx="369338">0</cx:pt>
          <cx:pt idx="369339">1</cx:pt>
          <cx:pt idx="369340">0</cx:pt>
          <cx:pt idx="369341">0</cx:pt>
          <cx:pt idx="369342">0</cx:pt>
          <cx:pt idx="369343">3</cx:pt>
          <cx:pt idx="369344">14</cx:pt>
          <cx:pt idx="369345">0</cx:pt>
          <cx:pt idx="369346">0</cx:pt>
          <cx:pt idx="369347">0</cx:pt>
          <cx:pt idx="369348">42</cx:pt>
          <cx:pt idx="369349">0</cx:pt>
          <cx:pt idx="369350">0</cx:pt>
          <cx:pt idx="369351">113</cx:pt>
          <cx:pt idx="369352">2</cx:pt>
          <cx:pt idx="369353">340</cx:pt>
          <cx:pt idx="369354">0</cx:pt>
          <cx:pt idx="369355">9</cx:pt>
          <cx:pt idx="369356">1</cx:pt>
          <cx:pt idx="369357">148</cx:pt>
          <cx:pt idx="369358">13</cx:pt>
          <cx:pt idx="369359">3</cx:pt>
          <cx:pt idx="369360">19</cx:pt>
          <cx:pt idx="369361">255</cx:pt>
          <cx:pt idx="369362">56</cx:pt>
          <cx:pt idx="369363">160</cx:pt>
          <cx:pt idx="369364">245</cx:pt>
          <cx:pt idx="369365">20</cx:pt>
          <cx:pt idx="369366">93</cx:pt>
          <cx:pt idx="369367">0</cx:pt>
          <cx:pt idx="369368">0</cx:pt>
          <cx:pt idx="369369">8</cx:pt>
          <cx:pt idx="369370">1</cx:pt>
          <cx:pt idx="369371">1</cx:pt>
          <cx:pt idx="369372">1</cx:pt>
          <cx:pt idx="369373">3</cx:pt>
          <cx:pt idx="369374">4</cx:pt>
          <cx:pt idx="369375">0</cx:pt>
          <cx:pt idx="369376">36</cx:pt>
          <cx:pt idx="369377">73</cx:pt>
          <cx:pt idx="369378">1</cx:pt>
          <cx:pt idx="369379">2</cx:pt>
          <cx:pt idx="369380">1</cx:pt>
          <cx:pt idx="369381">2</cx:pt>
          <cx:pt idx="369382">36</cx:pt>
          <cx:pt idx="369383">2</cx:pt>
          <cx:pt idx="369384">9</cx:pt>
          <cx:pt idx="369385">2</cx:pt>
          <cx:pt idx="369386">0</cx:pt>
          <cx:pt idx="369387">91</cx:pt>
          <cx:pt idx="369388">172</cx:pt>
          <cx:pt idx="369389">135</cx:pt>
          <cx:pt idx="369390">18</cx:pt>
          <cx:pt idx="369391">8</cx:pt>
          <cx:pt idx="369392">92</cx:pt>
          <cx:pt idx="369393">53</cx:pt>
          <cx:pt idx="369394">21</cx:pt>
          <cx:pt idx="369395">88</cx:pt>
          <cx:pt idx="369396">6</cx:pt>
          <cx:pt idx="369397">24</cx:pt>
          <cx:pt idx="369398">761</cx:pt>
          <cx:pt idx="369399">301</cx:pt>
          <cx:pt idx="369400">92</cx:pt>
          <cx:pt idx="369401">0</cx:pt>
          <cx:pt idx="369402">11</cx:pt>
          <cx:pt idx="369403">123</cx:pt>
          <cx:pt idx="369404">4</cx:pt>
          <cx:pt idx="369405">0</cx:pt>
          <cx:pt idx="369406">1</cx:pt>
          <cx:pt idx="369407">65</cx:pt>
          <cx:pt idx="369408">2</cx:pt>
          <cx:pt idx="369409">2</cx:pt>
          <cx:pt idx="369410">236</cx:pt>
          <cx:pt idx="369411">10</cx:pt>
          <cx:pt idx="369412">4</cx:pt>
          <cx:pt idx="369413">21</cx:pt>
          <cx:pt idx="369414">17</cx:pt>
          <cx:pt idx="369415">24</cx:pt>
          <cx:pt idx="369416">56</cx:pt>
          <cx:pt idx="369417">11</cx:pt>
          <cx:pt idx="369418">10</cx:pt>
          <cx:pt idx="369419">80</cx:pt>
          <cx:pt idx="369420">4</cx:pt>
          <cx:pt idx="369421">1</cx:pt>
          <cx:pt idx="369422">77</cx:pt>
          <cx:pt idx="369423">21</cx:pt>
          <cx:pt idx="369424">34</cx:pt>
          <cx:pt idx="369425">2</cx:pt>
          <cx:pt idx="369426">0</cx:pt>
          <cx:pt idx="369427">87</cx:pt>
          <cx:pt idx="369428">56</cx:pt>
          <cx:pt idx="369429">5</cx:pt>
          <cx:pt idx="369430">0</cx:pt>
          <cx:pt idx="369431">0</cx:pt>
          <cx:pt idx="369432">0</cx:pt>
          <cx:pt idx="369433">8</cx:pt>
          <cx:pt idx="369434">3</cx:pt>
          <cx:pt idx="369435">16</cx:pt>
          <cx:pt idx="369436">4</cx:pt>
          <cx:pt idx="369437">8</cx:pt>
          <cx:pt idx="369438">4</cx:pt>
          <cx:pt idx="369439">0</cx:pt>
          <cx:pt idx="369440">0</cx:pt>
          <cx:pt idx="369441">1</cx:pt>
          <cx:pt idx="369442">41</cx:pt>
          <cx:pt idx="369443">161</cx:pt>
          <cx:pt idx="369444">0</cx:pt>
          <cx:pt idx="369445">40</cx:pt>
          <cx:pt idx="369446">8</cx:pt>
          <cx:pt idx="369447">21</cx:pt>
          <cx:pt idx="369448">3</cx:pt>
          <cx:pt idx="369449">0</cx:pt>
          <cx:pt idx="369450">45</cx:pt>
          <cx:pt idx="369451">211</cx:pt>
          <cx:pt idx="369452">69</cx:pt>
          <cx:pt idx="369453">6</cx:pt>
          <cx:pt idx="369454">28</cx:pt>
          <cx:pt idx="369455">17</cx:pt>
          <cx:pt idx="369456">52</cx:pt>
          <cx:pt idx="369457">0</cx:pt>
          <cx:pt idx="369458">6</cx:pt>
          <cx:pt idx="369459">7</cx:pt>
          <cx:pt idx="369460">35</cx:pt>
          <cx:pt idx="369461">34</cx:pt>
          <cx:pt idx="369462">11</cx:pt>
          <cx:pt idx="369463">95</cx:pt>
          <cx:pt idx="369464">27</cx:pt>
          <cx:pt idx="369465">35</cx:pt>
          <cx:pt idx="369466">163</cx:pt>
          <cx:pt idx="369467">106</cx:pt>
          <cx:pt idx="369468">0</cx:pt>
          <cx:pt idx="369469">8</cx:pt>
          <cx:pt idx="369470">2</cx:pt>
          <cx:pt idx="369471">36</cx:pt>
          <cx:pt idx="369472">23</cx:pt>
          <cx:pt idx="369473">62</cx:pt>
          <cx:pt idx="369474">13</cx:pt>
          <cx:pt idx="369475">0</cx:pt>
          <cx:pt idx="369476">7</cx:pt>
          <cx:pt idx="369477">110</cx:pt>
          <cx:pt idx="369478">66</cx:pt>
          <cx:pt idx="369479">135</cx:pt>
          <cx:pt idx="369480">7</cx:pt>
          <cx:pt idx="369481">3</cx:pt>
          <cx:pt idx="369482">1</cx:pt>
          <cx:pt idx="369483">85</cx:pt>
          <cx:pt idx="369484">63</cx:pt>
          <cx:pt idx="369485">256</cx:pt>
          <cx:pt idx="369486">43</cx:pt>
          <cx:pt idx="369487">45</cx:pt>
          <cx:pt idx="369488">0</cx:pt>
          <cx:pt idx="369489">1</cx:pt>
          <cx:pt idx="369490">15</cx:pt>
          <cx:pt idx="369491">8</cx:pt>
          <cx:pt idx="369492">0</cx:pt>
          <cx:pt idx="369493">204</cx:pt>
          <cx:pt idx="369494">30</cx:pt>
          <cx:pt idx="369495">0</cx:pt>
          <cx:pt idx="369496">0</cx:pt>
          <cx:pt idx="369497">0</cx:pt>
          <cx:pt idx="369498">105</cx:pt>
          <cx:pt idx="369499">0</cx:pt>
          <cx:pt idx="369500">1</cx:pt>
          <cx:pt idx="369501">4</cx:pt>
          <cx:pt idx="369502">18</cx:pt>
          <cx:pt idx="369503">26</cx:pt>
          <cx:pt idx="369504">1</cx:pt>
          <cx:pt idx="369505">3</cx:pt>
          <cx:pt idx="369506">43</cx:pt>
          <cx:pt idx="369507">0</cx:pt>
          <cx:pt idx="369508">0</cx:pt>
          <cx:pt idx="369509">0</cx:pt>
          <cx:pt idx="369510">0</cx:pt>
          <cx:pt idx="369511">49</cx:pt>
          <cx:pt idx="369512">0</cx:pt>
          <cx:pt idx="369513">9</cx:pt>
          <cx:pt idx="369514">0</cx:pt>
          <cx:pt idx="369515">0</cx:pt>
          <cx:pt idx="369516">0</cx:pt>
          <cx:pt idx="369517">0</cx:pt>
          <cx:pt idx="369518">6</cx:pt>
          <cx:pt idx="369519">0</cx:pt>
          <cx:pt idx="369520">3</cx:pt>
          <cx:pt idx="369521">37</cx:pt>
          <cx:pt idx="369522">7</cx:pt>
          <cx:pt idx="369523">274</cx:pt>
          <cx:pt idx="369524">11</cx:pt>
          <cx:pt idx="369525">8</cx:pt>
          <cx:pt idx="369526">0</cx:pt>
          <cx:pt idx="369527">0</cx:pt>
          <cx:pt idx="369528">57</cx:pt>
          <cx:pt idx="369529">69</cx:pt>
          <cx:pt idx="369530">0</cx:pt>
          <cx:pt idx="369531">12</cx:pt>
          <cx:pt idx="369532">3</cx:pt>
          <cx:pt idx="369533">4</cx:pt>
          <cx:pt idx="369534">284</cx:pt>
          <cx:pt idx="369535">39</cx:pt>
          <cx:pt idx="369536">45</cx:pt>
          <cx:pt idx="369537">0</cx:pt>
          <cx:pt idx="369538">210</cx:pt>
          <cx:pt idx="369539">315</cx:pt>
          <cx:pt idx="369540">21</cx:pt>
          <cx:pt idx="369541">1</cx:pt>
          <cx:pt idx="369542">43</cx:pt>
          <cx:pt idx="369543">5</cx:pt>
          <cx:pt idx="369544">0</cx:pt>
          <cx:pt idx="369545">0</cx:pt>
          <cx:pt idx="369546">0</cx:pt>
          <cx:pt idx="369547">111</cx:pt>
          <cx:pt idx="369548">12</cx:pt>
          <cx:pt idx="369549">21</cx:pt>
          <cx:pt idx="369550">6</cx:pt>
          <cx:pt idx="369551">0</cx:pt>
          <cx:pt idx="369552">6</cx:pt>
          <cx:pt idx="369553">0</cx:pt>
          <cx:pt idx="369554">0</cx:pt>
          <cx:pt idx="369555">0</cx:pt>
          <cx:pt idx="369556">0</cx:pt>
          <cx:pt idx="369557">0</cx:pt>
          <cx:pt idx="369558">2</cx:pt>
          <cx:pt idx="369559">0</cx:pt>
          <cx:pt idx="369560">0</cx:pt>
          <cx:pt idx="369561">0</cx:pt>
          <cx:pt idx="369562">0</cx:pt>
          <cx:pt idx="369563">35</cx:pt>
          <cx:pt idx="369564">16</cx:pt>
          <cx:pt idx="369565">203</cx:pt>
          <cx:pt idx="369566">345</cx:pt>
          <cx:pt idx="369567">227</cx:pt>
          <cx:pt idx="369568">0</cx:pt>
          <cx:pt idx="369569">2</cx:pt>
          <cx:pt idx="369570">0</cx:pt>
          <cx:pt idx="369571">0</cx:pt>
          <cx:pt idx="369572">35</cx:pt>
          <cx:pt idx="369573">25</cx:pt>
          <cx:pt idx="369574">21</cx:pt>
          <cx:pt idx="369575">0</cx:pt>
          <cx:pt idx="369576">3</cx:pt>
          <cx:pt idx="369577">0</cx:pt>
          <cx:pt idx="369578">0</cx:pt>
          <cx:pt idx="369579">10</cx:pt>
          <cx:pt idx="369580">179</cx:pt>
          <cx:pt idx="369581">280</cx:pt>
          <cx:pt idx="369582">39</cx:pt>
          <cx:pt idx="369583">145</cx:pt>
          <cx:pt idx="369584">149</cx:pt>
          <cx:pt idx="369585">0</cx:pt>
          <cx:pt idx="369586">0</cx:pt>
          <cx:pt idx="369587">18</cx:pt>
          <cx:pt idx="369588">4</cx:pt>
          <cx:pt idx="369589">88</cx:pt>
          <cx:pt idx="369590">0</cx:pt>
          <cx:pt idx="369591">3</cx:pt>
          <cx:pt idx="369592">22</cx:pt>
          <cx:pt idx="369593">3</cx:pt>
          <cx:pt idx="369594">0</cx:pt>
          <cx:pt idx="369595">1</cx:pt>
          <cx:pt idx="369596">51</cx:pt>
          <cx:pt idx="369597">19</cx:pt>
          <cx:pt idx="369598">0</cx:pt>
          <cx:pt idx="369599">0</cx:pt>
          <cx:pt idx="369600">38</cx:pt>
          <cx:pt idx="369601">173</cx:pt>
          <cx:pt idx="369602">2</cx:pt>
          <cx:pt idx="369603">11</cx:pt>
          <cx:pt idx="369604">71</cx:pt>
          <cx:pt idx="369605">0</cx:pt>
          <cx:pt idx="369606">0</cx:pt>
          <cx:pt idx="369607">0</cx:pt>
          <cx:pt idx="369608">1</cx:pt>
          <cx:pt idx="369609">1</cx:pt>
          <cx:pt idx="369610">4</cx:pt>
          <cx:pt idx="369611">0</cx:pt>
          <cx:pt idx="369612">0</cx:pt>
          <cx:pt idx="369613">0</cx:pt>
          <cx:pt idx="369614">66</cx:pt>
          <cx:pt idx="369615">0</cx:pt>
          <cx:pt idx="369616">0</cx:pt>
          <cx:pt idx="369617">0</cx:pt>
          <cx:pt idx="369618">106</cx:pt>
          <cx:pt idx="369619">0</cx:pt>
          <cx:pt idx="369620">0</cx:pt>
          <cx:pt idx="369621">0</cx:pt>
          <cx:pt idx="369622">179</cx:pt>
          <cx:pt idx="369623">0</cx:pt>
          <cx:pt idx="369624">0</cx:pt>
          <cx:pt idx="369625">135</cx:pt>
          <cx:pt idx="369626">0</cx:pt>
          <cx:pt idx="369627">0</cx:pt>
          <cx:pt idx="369628">0</cx:pt>
          <cx:pt idx="369629">0</cx:pt>
          <cx:pt idx="369630">0</cx:pt>
          <cx:pt idx="369631">0</cx:pt>
          <cx:pt idx="369632">12</cx:pt>
          <cx:pt idx="369633">5</cx:pt>
          <cx:pt idx="369634">355</cx:pt>
          <cx:pt idx="369635">22</cx:pt>
          <cx:pt idx="369636">0</cx:pt>
          <cx:pt idx="369637">5</cx:pt>
          <cx:pt idx="369638">68</cx:pt>
          <cx:pt idx="369639">0</cx:pt>
          <cx:pt idx="369640">2</cx:pt>
          <cx:pt idx="369641">2</cx:pt>
          <cx:pt idx="369642">0</cx:pt>
          <cx:pt idx="369643">0</cx:pt>
          <cx:pt idx="369644">38</cx:pt>
          <cx:pt idx="369645">3</cx:pt>
          <cx:pt idx="369646">1</cx:pt>
          <cx:pt idx="369647">0</cx:pt>
          <cx:pt idx="369648">155</cx:pt>
          <cx:pt idx="369649">8</cx:pt>
          <cx:pt idx="369650">3</cx:pt>
          <cx:pt idx="369651">245</cx:pt>
          <cx:pt idx="369652">22</cx:pt>
          <cx:pt idx="369653">89</cx:pt>
          <cx:pt idx="369654">1</cx:pt>
          <cx:pt idx="369655">372</cx:pt>
          <cx:pt idx="369656">62</cx:pt>
          <cx:pt idx="369657">0</cx:pt>
          <cx:pt idx="369658">7</cx:pt>
          <cx:pt idx="369659">78</cx:pt>
          <cx:pt idx="369660">0</cx:pt>
          <cx:pt idx="369661">0</cx:pt>
          <cx:pt idx="369662">21</cx:pt>
          <cx:pt idx="369663">0</cx:pt>
          <cx:pt idx="369664">0</cx:pt>
          <cx:pt idx="369665">0</cx:pt>
          <cx:pt idx="369666">8</cx:pt>
          <cx:pt idx="369667">0</cx:pt>
          <cx:pt idx="369668">1</cx:pt>
          <cx:pt idx="369669">24</cx:pt>
          <cx:pt idx="369670">17</cx:pt>
          <cx:pt idx="369671">1</cx:pt>
          <cx:pt idx="369672">50</cx:pt>
          <cx:pt idx="369673">0</cx:pt>
          <cx:pt idx="369674">0</cx:pt>
          <cx:pt idx="369675">3</cx:pt>
          <cx:pt idx="369676">2</cx:pt>
          <cx:pt idx="369677">0</cx:pt>
          <cx:pt idx="369678">6</cx:pt>
          <cx:pt idx="369679">31</cx:pt>
          <cx:pt idx="369680">7</cx:pt>
          <cx:pt idx="369681">204</cx:pt>
          <cx:pt idx="369682">245</cx:pt>
          <cx:pt idx="369683">402</cx:pt>
          <cx:pt idx="369684">46</cx:pt>
          <cx:pt idx="369685">0</cx:pt>
          <cx:pt idx="369686">391</cx:pt>
          <cx:pt idx="369687">107</cx:pt>
          <cx:pt idx="369688">0</cx:pt>
          <cx:pt idx="369689">21</cx:pt>
          <cx:pt idx="369690">11</cx:pt>
          <cx:pt idx="369691">28</cx:pt>
          <cx:pt idx="369692">40</cx:pt>
          <cx:pt idx="369693">25</cx:pt>
          <cx:pt idx="369694">1</cx:pt>
          <cx:pt idx="369695">307</cx:pt>
          <cx:pt idx="369696">26</cx:pt>
          <cx:pt idx="369697">0</cx:pt>
          <cx:pt idx="369698">0</cx:pt>
          <cx:pt idx="369699">27</cx:pt>
          <cx:pt idx="369700">0</cx:pt>
          <cx:pt idx="369701">79</cx:pt>
          <cx:pt idx="369702">52</cx:pt>
          <cx:pt idx="369703">1</cx:pt>
          <cx:pt idx="369704">2</cx:pt>
          <cx:pt idx="369705">0</cx:pt>
          <cx:pt idx="369706">1</cx:pt>
          <cx:pt idx="369707">7</cx:pt>
          <cx:pt idx="369708">12</cx:pt>
          <cx:pt idx="369709">2</cx:pt>
          <cx:pt idx="369710">3</cx:pt>
          <cx:pt idx="369711">0</cx:pt>
          <cx:pt idx="369712">7</cx:pt>
          <cx:pt idx="369713">137</cx:pt>
          <cx:pt idx="369714">55</cx:pt>
          <cx:pt idx="369715">441</cx:pt>
          <cx:pt idx="369716">64</cx:pt>
          <cx:pt idx="369717">3</cx:pt>
          <cx:pt idx="369718">32</cx:pt>
          <cx:pt idx="369719">20</cx:pt>
          <cx:pt idx="369720">7</cx:pt>
          <cx:pt idx="369721">0</cx:pt>
          <cx:pt idx="369722">1</cx:pt>
          <cx:pt idx="369723">0</cx:pt>
          <cx:pt idx="369724">0</cx:pt>
          <cx:pt idx="369725">8</cx:pt>
          <cx:pt idx="369726">0</cx:pt>
          <cx:pt idx="369727">0</cx:pt>
          <cx:pt idx="369728">1</cx:pt>
          <cx:pt idx="369729">4</cx:pt>
          <cx:pt idx="369730">0</cx:pt>
          <cx:pt idx="369731">0</cx:pt>
          <cx:pt idx="369732">8</cx:pt>
          <cx:pt idx="369733">1</cx:pt>
          <cx:pt idx="369734">0</cx:pt>
          <cx:pt idx="369735">0</cx:pt>
          <cx:pt idx="369736">1</cx:pt>
          <cx:pt idx="369737">103</cx:pt>
          <cx:pt idx="369738">63</cx:pt>
          <cx:pt idx="369739">1</cx:pt>
          <cx:pt idx="369740">12</cx:pt>
          <cx:pt idx="369741">74</cx:pt>
          <cx:pt idx="369742">87</cx:pt>
          <cx:pt idx="369743">128</cx:pt>
          <cx:pt idx="369744">6</cx:pt>
          <cx:pt idx="369745">0</cx:pt>
          <cx:pt idx="369746">4</cx:pt>
          <cx:pt idx="369747">0</cx:pt>
          <cx:pt idx="369748">0</cx:pt>
          <cx:pt idx="369749">0</cx:pt>
          <cx:pt idx="369750">0</cx:pt>
          <cx:pt idx="369751">0</cx:pt>
          <cx:pt idx="369752">1</cx:pt>
          <cx:pt idx="369753">0</cx:pt>
          <cx:pt idx="369754">0</cx:pt>
          <cx:pt idx="369755">299</cx:pt>
          <cx:pt idx="369756">8</cx:pt>
          <cx:pt idx="369757">106</cx:pt>
          <cx:pt idx="369758">15</cx:pt>
          <cx:pt idx="369759">146</cx:pt>
          <cx:pt idx="369760">37</cx:pt>
          <cx:pt idx="369761">10</cx:pt>
          <cx:pt idx="369762">8</cx:pt>
          <cx:pt idx="369763">1</cx:pt>
          <cx:pt idx="369764">3</cx:pt>
          <cx:pt idx="369765">0</cx:pt>
          <cx:pt idx="369766">0</cx:pt>
          <cx:pt idx="369767">0</cx:pt>
          <cx:pt idx="369768">15</cx:pt>
          <cx:pt idx="369769">7</cx:pt>
          <cx:pt idx="369770">188</cx:pt>
          <cx:pt idx="369771">278</cx:pt>
          <cx:pt idx="369772">8</cx:pt>
          <cx:pt idx="369773">137</cx:pt>
          <cx:pt idx="369774">90</cx:pt>
          <cx:pt idx="369775">116</cx:pt>
          <cx:pt idx="369776">8</cx:pt>
          <cx:pt idx="369777">0</cx:pt>
          <cx:pt idx="369778">4</cx:pt>
          <cx:pt idx="369779">22</cx:pt>
          <cx:pt idx="369780">139</cx:pt>
          <cx:pt idx="369781">106</cx:pt>
          <cx:pt idx="369782">64</cx:pt>
          <cx:pt idx="369783">25</cx:pt>
          <cx:pt idx="369784">4</cx:pt>
          <cx:pt idx="369785">0</cx:pt>
          <cx:pt idx="369786">5</cx:pt>
          <cx:pt idx="369787">6</cx:pt>
          <cx:pt idx="369788">0</cx:pt>
          <cx:pt idx="369789">20</cx:pt>
          <cx:pt idx="369790">20</cx:pt>
          <cx:pt idx="369791">36</cx:pt>
          <cx:pt idx="369792">0</cx:pt>
          <cx:pt idx="369793">91</cx:pt>
          <cx:pt idx="369794">27</cx:pt>
          <cx:pt idx="369795">0</cx:pt>
          <cx:pt idx="369796">28</cx:pt>
          <cx:pt idx="369797">19</cx:pt>
          <cx:pt idx="369798">1</cx:pt>
          <cx:pt idx="369799">4</cx:pt>
          <cx:pt idx="369800">0</cx:pt>
          <cx:pt idx="369801">15</cx:pt>
          <cx:pt idx="369802">4</cx:pt>
          <cx:pt idx="369803">36</cx:pt>
          <cx:pt idx="369804">22</cx:pt>
          <cx:pt idx="369805">51</cx:pt>
          <cx:pt idx="369806">2</cx:pt>
          <cx:pt idx="369807">0</cx:pt>
          <cx:pt idx="369808">16</cx:pt>
          <cx:pt idx="369809">23</cx:pt>
          <cx:pt idx="369810">76</cx:pt>
          <cx:pt idx="369811">57</cx:pt>
          <cx:pt idx="369812">4</cx:pt>
          <cx:pt idx="369813">18</cx:pt>
          <cx:pt idx="369814">34</cx:pt>
          <cx:pt idx="369815">0</cx:pt>
          <cx:pt idx="369816">0</cx:pt>
          <cx:pt idx="369817">34</cx:pt>
          <cx:pt idx="369818">156</cx:pt>
          <cx:pt idx="369819">47</cx:pt>
          <cx:pt idx="369820">42</cx:pt>
          <cx:pt idx="369821">143</cx:pt>
          <cx:pt idx="369822">91</cx:pt>
          <cx:pt idx="369823">0</cx:pt>
          <cx:pt idx="369824">6</cx:pt>
          <cx:pt idx="369825">0</cx:pt>
          <cx:pt idx="369826">0</cx:pt>
          <cx:pt idx="369827">0</cx:pt>
          <cx:pt idx="369828">69</cx:pt>
          <cx:pt idx="369829">171</cx:pt>
          <cx:pt idx="369830">20</cx:pt>
          <cx:pt idx="369831">0</cx:pt>
          <cx:pt idx="369832">0</cx:pt>
          <cx:pt idx="369833">0</cx:pt>
          <cx:pt idx="369834">0</cx:pt>
          <cx:pt idx="369835">0</cx:pt>
          <cx:pt idx="369836">60</cx:pt>
          <cx:pt idx="369837">1</cx:pt>
          <cx:pt idx="369838">17</cx:pt>
          <cx:pt idx="369839">114</cx:pt>
          <cx:pt idx="369840">14</cx:pt>
          <cx:pt idx="369841">20</cx:pt>
          <cx:pt idx="369842">1</cx:pt>
          <cx:pt idx="369843">55</cx:pt>
          <cx:pt idx="369844">96</cx:pt>
          <cx:pt idx="369845">30</cx:pt>
          <cx:pt idx="369846">50</cx:pt>
          <cx:pt idx="369847">0</cx:pt>
          <cx:pt idx="369848">32</cx:pt>
          <cx:pt idx="369849">1</cx:pt>
          <cx:pt idx="369850">6</cx:pt>
          <cx:pt idx="369851">0</cx:pt>
          <cx:pt idx="369852">2</cx:pt>
          <cx:pt idx="369853">20</cx:pt>
          <cx:pt idx="369854">20</cx:pt>
          <cx:pt idx="369855">35</cx:pt>
          <cx:pt idx="369856">46</cx:pt>
          <cx:pt idx="369857">5</cx:pt>
          <cx:pt idx="369858">0</cx:pt>
          <cx:pt idx="369859">2</cx:pt>
          <cx:pt idx="369860">1</cx:pt>
          <cx:pt idx="369861">52</cx:pt>
          <cx:pt idx="369862">65</cx:pt>
          <cx:pt idx="369863">14</cx:pt>
          <cx:pt idx="369864">0</cx:pt>
          <cx:pt idx="369865">0</cx:pt>
          <cx:pt idx="369866">4</cx:pt>
          <cx:pt idx="369867">0</cx:pt>
          <cx:pt idx="369868">37</cx:pt>
          <cx:pt idx="369869">3</cx:pt>
          <cx:pt idx="369870">1</cx:pt>
          <cx:pt idx="369871">314</cx:pt>
          <cx:pt idx="369872">44</cx:pt>
          <cx:pt idx="369873">1</cx:pt>
          <cx:pt idx="369874">7</cx:pt>
          <cx:pt idx="369875">0</cx:pt>
          <cx:pt idx="369876">16</cx:pt>
          <cx:pt idx="369877">3</cx:pt>
          <cx:pt idx="369878">383</cx:pt>
          <cx:pt idx="369879">1</cx:pt>
          <cx:pt idx="369880">56</cx:pt>
          <cx:pt idx="369881">1</cx:pt>
          <cx:pt idx="369882">332</cx:pt>
          <cx:pt idx="369883">13</cx:pt>
          <cx:pt idx="369884">0</cx:pt>
          <cx:pt idx="369885">0</cx:pt>
          <cx:pt idx="369886">0</cx:pt>
          <cx:pt idx="369887">0</cx:pt>
          <cx:pt idx="369888">0</cx:pt>
          <cx:pt idx="369889">0</cx:pt>
          <cx:pt idx="369890">19</cx:pt>
          <cx:pt idx="369891">4</cx:pt>
          <cx:pt idx="369892">6</cx:pt>
          <cx:pt idx="369893">9</cx:pt>
          <cx:pt idx="369894">41</cx:pt>
          <cx:pt idx="369895">8</cx:pt>
          <cx:pt idx="369896">30</cx:pt>
          <cx:pt idx="369897">7</cx:pt>
          <cx:pt idx="369898">12</cx:pt>
          <cx:pt idx="369899">55</cx:pt>
          <cx:pt idx="369900">133</cx:pt>
          <cx:pt idx="369901">78</cx:pt>
          <cx:pt idx="369902">420</cx:pt>
          <cx:pt idx="369903">9</cx:pt>
          <cx:pt idx="369904">4</cx:pt>
          <cx:pt idx="369905">7</cx:pt>
          <cx:pt idx="369906">20</cx:pt>
          <cx:pt idx="369907">36</cx:pt>
          <cx:pt idx="369908">217</cx:pt>
          <cx:pt idx="369909">65</cx:pt>
          <cx:pt idx="369910">5</cx:pt>
          <cx:pt idx="369911">9</cx:pt>
          <cx:pt idx="369912">0</cx:pt>
          <cx:pt idx="369913">15</cx:pt>
          <cx:pt idx="369914">7</cx:pt>
          <cx:pt idx="369915">48</cx:pt>
          <cx:pt idx="369916">138</cx:pt>
          <cx:pt idx="369917">0</cx:pt>
          <cx:pt idx="369918">0</cx:pt>
          <cx:pt idx="369919">83</cx:pt>
          <cx:pt idx="369920">15</cx:pt>
          <cx:pt idx="369921">1</cx:pt>
          <cx:pt idx="369922">76</cx:pt>
          <cx:pt idx="369923">0</cx:pt>
          <cx:pt idx="369924">33</cx:pt>
          <cx:pt idx="369925">363</cx:pt>
          <cx:pt idx="369926">442</cx:pt>
          <cx:pt idx="369927">1</cx:pt>
          <cx:pt idx="369928">0</cx:pt>
          <cx:pt idx="369929">3</cx:pt>
          <cx:pt idx="369930">9</cx:pt>
          <cx:pt idx="369931">15</cx:pt>
          <cx:pt idx="369932">110</cx:pt>
          <cx:pt idx="369933">23</cx:pt>
          <cx:pt idx="369934">46</cx:pt>
          <cx:pt idx="369935">306</cx:pt>
          <cx:pt idx="369936">76</cx:pt>
          <cx:pt idx="369937">36</cx:pt>
          <cx:pt idx="369938">15</cx:pt>
          <cx:pt idx="369939">2</cx:pt>
          <cx:pt idx="369940">0</cx:pt>
          <cx:pt idx="369941">1</cx:pt>
          <cx:pt idx="369942">42</cx:pt>
          <cx:pt idx="369943">7</cx:pt>
          <cx:pt idx="369944">61</cx:pt>
          <cx:pt idx="369945">40</cx:pt>
          <cx:pt idx="369946">1</cx:pt>
          <cx:pt idx="369947">0</cx:pt>
          <cx:pt idx="369948">13</cx:pt>
          <cx:pt idx="369949">25</cx:pt>
          <cx:pt idx="369950">22</cx:pt>
          <cx:pt idx="369951">13</cx:pt>
          <cx:pt idx="369952">3</cx:pt>
          <cx:pt idx="369953">6</cx:pt>
          <cx:pt idx="369954">0</cx:pt>
          <cx:pt idx="369955">0</cx:pt>
          <cx:pt idx="369956">9</cx:pt>
          <cx:pt idx="369957">190</cx:pt>
          <cx:pt idx="369958">12</cx:pt>
          <cx:pt idx="369959">27</cx:pt>
          <cx:pt idx="369960">2</cx:pt>
          <cx:pt idx="369961">4</cx:pt>
          <cx:pt idx="369962">196</cx:pt>
          <cx:pt idx="369963">0</cx:pt>
          <cx:pt idx="369964">0</cx:pt>
          <cx:pt idx="369965">83</cx:pt>
          <cx:pt idx="369966">10</cx:pt>
          <cx:pt idx="369967">27</cx:pt>
          <cx:pt idx="369968">0</cx:pt>
          <cx:pt idx="369969">22</cx:pt>
          <cx:pt idx="369970">41</cx:pt>
          <cx:pt idx="369971">6</cx:pt>
          <cx:pt idx="369972">50</cx:pt>
          <cx:pt idx="369973">2</cx:pt>
          <cx:pt idx="369974">0</cx:pt>
          <cx:pt idx="369975">5</cx:pt>
          <cx:pt idx="369976">1</cx:pt>
          <cx:pt idx="369977">0</cx:pt>
          <cx:pt idx="369978">0</cx:pt>
          <cx:pt idx="369979">0</cx:pt>
          <cx:pt idx="369980">0</cx:pt>
          <cx:pt idx="369981">14</cx:pt>
          <cx:pt idx="369982">0</cx:pt>
          <cx:pt idx="369983">9</cx:pt>
          <cx:pt idx="369984">0</cx:pt>
          <cx:pt idx="369985">291</cx:pt>
          <cx:pt idx="369986">31</cx:pt>
          <cx:pt idx="369987">15</cx:pt>
          <cx:pt idx="369988">0</cx:pt>
          <cx:pt idx="369989">0</cx:pt>
          <cx:pt idx="369990">0</cx:pt>
          <cx:pt idx="369991">43</cx:pt>
          <cx:pt idx="369992">379</cx:pt>
          <cx:pt idx="369993">130</cx:pt>
          <cx:pt idx="369994">144</cx:pt>
          <cx:pt idx="369995">1</cx:pt>
          <cx:pt idx="369996">0</cx:pt>
          <cx:pt idx="369997">1</cx:pt>
          <cx:pt idx="369998">6</cx:pt>
          <cx:pt idx="369999">31</cx:pt>
          <cx:pt idx="370000">137</cx:pt>
          <cx:pt idx="370001">1</cx:pt>
          <cx:pt idx="370002">8</cx:pt>
          <cx:pt idx="370003">3</cx:pt>
          <cx:pt idx="370004">0</cx:pt>
          <cx:pt idx="370005">6</cx:pt>
          <cx:pt idx="370006">363</cx:pt>
          <cx:pt idx="370007">6</cx:pt>
          <cx:pt idx="370008">0</cx:pt>
          <cx:pt idx="370009">14</cx:pt>
          <cx:pt idx="370010">8</cx:pt>
          <cx:pt idx="370011">83</cx:pt>
          <cx:pt idx="370012">30</cx:pt>
          <cx:pt idx="370013">0</cx:pt>
          <cx:pt idx="370014">44</cx:pt>
          <cx:pt idx="370015">23</cx:pt>
          <cx:pt idx="370016">0</cx:pt>
          <cx:pt idx="370017">0</cx:pt>
          <cx:pt idx="370018">0</cx:pt>
          <cx:pt idx="370019">0</cx:pt>
          <cx:pt idx="370020">165</cx:pt>
          <cx:pt idx="370021">118</cx:pt>
          <cx:pt idx="370022">82</cx:pt>
          <cx:pt idx="370023">90</cx:pt>
          <cx:pt idx="370024">82</cx:pt>
          <cx:pt idx="370025">0</cx:pt>
          <cx:pt idx="370026">0</cx:pt>
          <cx:pt idx="370027">4</cx:pt>
          <cx:pt idx="370028">48</cx:pt>
          <cx:pt idx="370029">117</cx:pt>
          <cx:pt idx="370030">22</cx:pt>
          <cx:pt idx="370031">0</cx:pt>
          <cx:pt idx="370032">0</cx:pt>
          <cx:pt idx="370033">197</cx:pt>
          <cx:pt idx="370034">79</cx:pt>
          <cx:pt idx="370035">55</cx:pt>
          <cx:pt idx="370036">17</cx:pt>
          <cx:pt idx="370037">0</cx:pt>
          <cx:pt idx="370038">0</cx:pt>
          <cx:pt idx="370039">7</cx:pt>
          <cx:pt idx="370040">2</cx:pt>
          <cx:pt idx="370041">3</cx:pt>
          <cx:pt idx="370042">41</cx:pt>
          <cx:pt idx="370043">0</cx:pt>
          <cx:pt idx="370044">0</cx:pt>
          <cx:pt idx="370045">0</cx:pt>
          <cx:pt idx="370046">0</cx:pt>
          <cx:pt idx="370047">2</cx:pt>
          <cx:pt idx="370048">0</cx:pt>
          <cx:pt idx="370049">2</cx:pt>
          <cx:pt idx="370050">1</cx:pt>
          <cx:pt idx="370051">2</cx:pt>
          <cx:pt idx="370052">0</cx:pt>
          <cx:pt idx="370053">0</cx:pt>
          <cx:pt idx="370054">167</cx:pt>
          <cx:pt idx="370055">56</cx:pt>
          <cx:pt idx="370056">0</cx:pt>
          <cx:pt idx="370057">0</cx:pt>
          <cx:pt idx="370058">0</cx:pt>
          <cx:pt idx="370059">88</cx:pt>
          <cx:pt idx="370060">0</cx:pt>
          <cx:pt idx="370061">36</cx:pt>
          <cx:pt idx="370062">83</cx:pt>
          <cx:pt idx="370063">0</cx:pt>
          <cx:pt idx="370064">118</cx:pt>
          <cx:pt idx="370065">0</cx:pt>
          <cx:pt idx="370066">10</cx:pt>
          <cx:pt idx="370067">3</cx:pt>
          <cx:pt idx="370068">61</cx:pt>
          <cx:pt idx="370069">0</cx:pt>
          <cx:pt idx="370070">2</cx:pt>
          <cx:pt idx="370071">24</cx:pt>
          <cx:pt idx="370072">0</cx:pt>
          <cx:pt idx="370073">0</cx:pt>
          <cx:pt idx="370074">39</cx:pt>
          <cx:pt idx="370075">13</cx:pt>
          <cx:pt idx="370076">616</cx:pt>
          <cx:pt idx="370077">94</cx:pt>
          <cx:pt idx="370078">12</cx:pt>
          <cx:pt idx="370079">43</cx:pt>
          <cx:pt idx="370080">182</cx:pt>
          <cx:pt idx="370081">33</cx:pt>
          <cx:pt idx="370082">52</cx:pt>
          <cx:pt idx="370083">25</cx:pt>
          <cx:pt idx="370084">0</cx:pt>
          <cx:pt idx="370085">0</cx:pt>
          <cx:pt idx="370086">1</cx:pt>
          <cx:pt idx="370087">0</cx:pt>
          <cx:pt idx="370088">0</cx:pt>
          <cx:pt idx="370089">0</cx:pt>
          <cx:pt idx="370090">1</cx:pt>
          <cx:pt idx="370091">4</cx:pt>
          <cx:pt idx="370092">33</cx:pt>
          <cx:pt idx="370093">33</cx:pt>
          <cx:pt idx="370094">1</cx:pt>
          <cx:pt idx="370095">63</cx:pt>
          <cx:pt idx="370096">4</cx:pt>
          <cx:pt idx="370097">32</cx:pt>
          <cx:pt idx="370098">146</cx:pt>
          <cx:pt idx="370099">1</cx:pt>
          <cx:pt idx="370100">22</cx:pt>
          <cx:pt idx="370101">1</cx:pt>
          <cx:pt idx="370102">0</cx:pt>
          <cx:pt idx="370103">0</cx:pt>
          <cx:pt idx="370104">73</cx:pt>
          <cx:pt idx="370105">116</cx:pt>
          <cx:pt idx="370106">14</cx:pt>
          <cx:pt idx="370107">18</cx:pt>
          <cx:pt idx="370108">29</cx:pt>
          <cx:pt idx="370109">75</cx:pt>
          <cx:pt idx="370110">54</cx:pt>
          <cx:pt idx="370111">101</cx:pt>
          <cx:pt idx="370112">62</cx:pt>
          <cx:pt idx="370113">7</cx:pt>
          <cx:pt idx="370114">0</cx:pt>
          <cx:pt idx="370115">25</cx:pt>
          <cx:pt idx="370116">15</cx:pt>
          <cx:pt idx="370117">1</cx:pt>
          <cx:pt idx="370118">2</cx:pt>
          <cx:pt idx="370119">84</cx:pt>
          <cx:pt idx="370120">8</cx:pt>
          <cx:pt idx="370121">0</cx:pt>
          <cx:pt idx="370122">147</cx:pt>
          <cx:pt idx="370123">9</cx:pt>
          <cx:pt idx="370124">0</cx:pt>
          <cx:pt idx="370125">19</cx:pt>
          <cx:pt idx="370126">18</cx:pt>
          <cx:pt idx="370127">125</cx:pt>
          <cx:pt idx="370128">1</cx:pt>
          <cx:pt idx="370129">0</cx:pt>
          <cx:pt idx="370130">0</cx:pt>
          <cx:pt idx="370131">15</cx:pt>
          <cx:pt idx="370132">17</cx:pt>
          <cx:pt idx="370133">12</cx:pt>
          <cx:pt idx="370134">22</cx:pt>
          <cx:pt idx="370135">1</cx:pt>
          <cx:pt idx="370136">1</cx:pt>
          <cx:pt idx="370137">124</cx:pt>
          <cx:pt idx="370138">54</cx:pt>
          <cx:pt idx="370139">10</cx:pt>
          <cx:pt idx="370140">13</cx:pt>
          <cx:pt idx="370141">3</cx:pt>
          <cx:pt idx="370142">1</cx:pt>
          <cx:pt idx="370143">0</cx:pt>
          <cx:pt idx="370144">16</cx:pt>
          <cx:pt idx="370145">9</cx:pt>
          <cx:pt idx="370146">224</cx:pt>
          <cx:pt idx="370147">170</cx:pt>
          <cx:pt idx="370148">11</cx:pt>
          <cx:pt idx="370149">65</cx:pt>
          <cx:pt idx="370150">1</cx:pt>
          <cx:pt idx="370151">16</cx:pt>
          <cx:pt idx="370152">524</cx:pt>
          <cx:pt idx="370153">134</cx:pt>
          <cx:pt idx="370154">33</cx:pt>
          <cx:pt idx="370155">7</cx:pt>
          <cx:pt idx="370156">0</cx:pt>
          <cx:pt idx="370157">1</cx:pt>
          <cx:pt idx="370158">5</cx:pt>
          <cx:pt idx="370159">7</cx:pt>
          <cx:pt idx="370160">397</cx:pt>
          <cx:pt idx="370161">28</cx:pt>
          <cx:pt idx="370162">11</cx:pt>
          <cx:pt idx="370163">377</cx:pt>
          <cx:pt idx="370164">12</cx:pt>
          <cx:pt idx="370165">0</cx:pt>
          <cx:pt idx="370166">211</cx:pt>
          <cx:pt idx="370167">116</cx:pt>
          <cx:pt idx="370168">255</cx:pt>
          <cx:pt idx="370169">146</cx:pt>
          <cx:pt idx="370170">3</cx:pt>
          <cx:pt idx="370171">0</cx:pt>
          <cx:pt idx="370172">8</cx:pt>
          <cx:pt idx="370173">1026</cx:pt>
          <cx:pt idx="370174">0</cx:pt>
          <cx:pt idx="370175">7</cx:pt>
          <cx:pt idx="370176">0</cx:pt>
          <cx:pt idx="370177">4</cx:pt>
          <cx:pt idx="370178">0</cx:pt>
          <cx:pt idx="370179">73</cx:pt>
          <cx:pt idx="370180">14</cx:pt>
          <cx:pt idx="370181">20</cx:pt>
          <cx:pt idx="370182">29</cx:pt>
          <cx:pt idx="370183">0</cx:pt>
          <cx:pt idx="370184">0</cx:pt>
          <cx:pt idx="370185">1</cx:pt>
          <cx:pt idx="370186">23</cx:pt>
          <cx:pt idx="370187">0</cx:pt>
          <cx:pt idx="370188">3</cx:pt>
          <cx:pt idx="370189">0</cx:pt>
          <cx:pt idx="370190">0</cx:pt>
          <cx:pt idx="370191">3</cx:pt>
          <cx:pt idx="370192">4</cx:pt>
          <cx:pt idx="370193">0</cx:pt>
          <cx:pt idx="370194">0</cx:pt>
          <cx:pt idx="370195">0</cx:pt>
          <cx:pt idx="370196">0</cx:pt>
          <cx:pt idx="370197">0</cx:pt>
          <cx:pt idx="370198">0</cx:pt>
          <cx:pt idx="370199">0</cx:pt>
          <cx:pt idx="370200">2</cx:pt>
          <cx:pt idx="370201">0</cx:pt>
          <cx:pt idx="370202">0</cx:pt>
          <cx:pt idx="370203">0</cx:pt>
          <cx:pt idx="370204">64</cx:pt>
          <cx:pt idx="370205">36</cx:pt>
          <cx:pt idx="370206">186</cx:pt>
          <cx:pt idx="370207">10</cx:pt>
          <cx:pt idx="370208">19</cx:pt>
          <cx:pt idx="370209">3</cx:pt>
          <cx:pt idx="370210">7</cx:pt>
          <cx:pt idx="370211">0</cx:pt>
          <cx:pt idx="370212">55</cx:pt>
          <cx:pt idx="370213">0</cx:pt>
          <cx:pt idx="370214">3</cx:pt>
          <cx:pt idx="370215">1</cx:pt>
          <cx:pt idx="370216">1</cx:pt>
          <cx:pt idx="370217">0</cx:pt>
          <cx:pt idx="370218">16</cx:pt>
          <cx:pt idx="370219">0</cx:pt>
          <cx:pt idx="370220">1</cx:pt>
          <cx:pt idx="370221">0</cx:pt>
          <cx:pt idx="370222">36</cx:pt>
          <cx:pt idx="370223">29</cx:pt>
          <cx:pt idx="370224">0</cx:pt>
          <cx:pt idx="370225">0</cx:pt>
          <cx:pt idx="370226">14</cx:pt>
          <cx:pt idx="370227">42</cx:pt>
          <cx:pt idx="370228">17</cx:pt>
          <cx:pt idx="370229">54</cx:pt>
          <cx:pt idx="370230">0</cx:pt>
          <cx:pt idx="370231">0</cx:pt>
          <cx:pt idx="370232">0</cx:pt>
          <cx:pt idx="370233">14</cx:pt>
          <cx:pt idx="370234">1</cx:pt>
          <cx:pt idx="370235">7</cx:pt>
          <cx:pt idx="370236">21</cx:pt>
          <cx:pt idx="370237">4</cx:pt>
          <cx:pt idx="370238">2</cx:pt>
          <cx:pt idx="370239">4</cx:pt>
          <cx:pt idx="370240">0</cx:pt>
          <cx:pt idx="370241">65</cx:pt>
          <cx:pt idx="370242">2</cx:pt>
          <cx:pt idx="370243">42</cx:pt>
          <cx:pt idx="370244">0</cx:pt>
          <cx:pt idx="370245">69</cx:pt>
          <cx:pt idx="370246">0</cx:pt>
          <cx:pt idx="370247">0</cx:pt>
          <cx:pt idx="370248">8</cx:pt>
          <cx:pt idx="370249">247</cx:pt>
          <cx:pt idx="370250">15</cx:pt>
          <cx:pt idx="370251">97</cx:pt>
          <cx:pt idx="370252">2</cx:pt>
          <cx:pt idx="370253">0</cx:pt>
          <cx:pt idx="370254">0</cx:pt>
          <cx:pt idx="370255">14</cx:pt>
          <cx:pt idx="370256">0</cx:pt>
          <cx:pt idx="370257">0</cx:pt>
          <cx:pt idx="370258">17</cx:pt>
          <cx:pt idx="370259">0</cx:pt>
          <cx:pt idx="370260">1</cx:pt>
          <cx:pt idx="370261">49</cx:pt>
          <cx:pt idx="370262">70</cx:pt>
          <cx:pt idx="370263">6</cx:pt>
          <cx:pt idx="370264">28</cx:pt>
          <cx:pt idx="370265">0</cx:pt>
          <cx:pt idx="370266">0</cx:pt>
          <cx:pt idx="370267">90</cx:pt>
          <cx:pt idx="370268">25</cx:pt>
          <cx:pt idx="370269">52</cx:pt>
          <cx:pt idx="370270">0</cx:pt>
          <cx:pt idx="370271">11</cx:pt>
          <cx:pt idx="370272">0</cx:pt>
          <cx:pt idx="370273">0</cx:pt>
          <cx:pt idx="370274">0</cx:pt>
          <cx:pt idx="370275">5</cx:pt>
          <cx:pt idx="370276">0</cx:pt>
          <cx:pt idx="370277">0</cx:pt>
          <cx:pt idx="370278">6</cx:pt>
          <cx:pt idx="370279">2</cx:pt>
          <cx:pt idx="370280">0</cx:pt>
          <cx:pt idx="370281">138</cx:pt>
          <cx:pt idx="370282">5</cx:pt>
          <cx:pt idx="370283">0</cx:pt>
          <cx:pt idx="370284">13</cx:pt>
          <cx:pt idx="370285">15</cx:pt>
          <cx:pt idx="370286">88</cx:pt>
          <cx:pt idx="370287">0</cx:pt>
          <cx:pt idx="370288">80</cx:pt>
          <cx:pt idx="370289">35</cx:pt>
          <cx:pt idx="370290">27</cx:pt>
          <cx:pt idx="370291">0</cx:pt>
          <cx:pt idx="370292">216</cx:pt>
          <cx:pt idx="370293">77</cx:pt>
          <cx:pt idx="370294">48</cx:pt>
          <cx:pt idx="370295">1</cx:pt>
          <cx:pt idx="370296">2</cx:pt>
          <cx:pt idx="370297">0</cx:pt>
          <cx:pt idx="370298">0</cx:pt>
          <cx:pt idx="370299">2</cx:pt>
          <cx:pt idx="370300">204</cx:pt>
          <cx:pt idx="370301">0</cx:pt>
          <cx:pt idx="370302">15</cx:pt>
          <cx:pt idx="370303">1</cx:pt>
          <cx:pt idx="370304">0</cx:pt>
          <cx:pt idx="370305">0</cx:pt>
          <cx:pt idx="370306">1</cx:pt>
          <cx:pt idx="370307">0</cx:pt>
          <cx:pt idx="370308">0</cx:pt>
          <cx:pt idx="370309">1</cx:pt>
          <cx:pt idx="370310">38</cx:pt>
          <cx:pt idx="370311">43</cx:pt>
          <cx:pt idx="370312">3</cx:pt>
          <cx:pt idx="370313">43</cx:pt>
          <cx:pt idx="370314">0</cx:pt>
          <cx:pt idx="370315">9</cx:pt>
          <cx:pt idx="370316">231</cx:pt>
          <cx:pt idx="370317">5</cx:pt>
          <cx:pt idx="370318">0</cx:pt>
          <cx:pt idx="370319">96</cx:pt>
          <cx:pt idx="370320">24</cx:pt>
          <cx:pt idx="370321">0</cx:pt>
          <cx:pt idx="370322">1</cx:pt>
          <cx:pt idx="370323">0</cx:pt>
          <cx:pt idx="370324">101</cx:pt>
          <cx:pt idx="370325">1</cx:pt>
          <cx:pt idx="370326">195</cx:pt>
          <cx:pt idx="370327">1</cx:pt>
          <cx:pt idx="370328">110</cx:pt>
          <cx:pt idx="370329">0</cx:pt>
          <cx:pt idx="370330">0</cx:pt>
          <cx:pt idx="370331">26</cx:pt>
          <cx:pt idx="370332">13</cx:pt>
          <cx:pt idx="370333">125</cx:pt>
          <cx:pt idx="370334">13</cx:pt>
          <cx:pt idx="370335">1</cx:pt>
          <cx:pt idx="370336">15</cx:pt>
          <cx:pt idx="370337">63</cx:pt>
          <cx:pt idx="370338">6</cx:pt>
          <cx:pt idx="370339">0</cx:pt>
          <cx:pt idx="370340">65</cx:pt>
          <cx:pt idx="370341">0</cx:pt>
          <cx:pt idx="370342">3</cx:pt>
          <cx:pt idx="370343">25</cx:pt>
          <cx:pt idx="370344">0</cx:pt>
          <cx:pt idx="370345">138</cx:pt>
          <cx:pt idx="370346">54</cx:pt>
          <cx:pt idx="370347">125</cx:pt>
          <cx:pt idx="370348">0</cx:pt>
          <cx:pt idx="370349">16</cx:pt>
          <cx:pt idx="370350">4</cx:pt>
          <cx:pt idx="370351">70</cx:pt>
          <cx:pt idx="370352">1</cx:pt>
          <cx:pt idx="370353">2</cx:pt>
          <cx:pt idx="370354">96</cx:pt>
          <cx:pt idx="370355">0</cx:pt>
          <cx:pt idx="370356">16</cx:pt>
          <cx:pt idx="370357">0</cx:pt>
          <cx:pt idx="370358">217</cx:pt>
          <cx:pt idx="370359">223</cx:pt>
          <cx:pt idx="370360">34</cx:pt>
          <cx:pt idx="370361">244</cx:pt>
          <cx:pt idx="370362">0</cx:pt>
          <cx:pt idx="370363">4</cx:pt>
          <cx:pt idx="370364">4</cx:pt>
          <cx:pt idx="370365">3</cx:pt>
          <cx:pt idx="370366">0</cx:pt>
          <cx:pt idx="370367">0</cx:pt>
          <cx:pt idx="370368">5</cx:pt>
          <cx:pt idx="370369">77</cx:pt>
          <cx:pt idx="370370">87</cx:pt>
          <cx:pt idx="370371">24</cx:pt>
          <cx:pt idx="370372">172</cx:pt>
          <cx:pt idx="370373">56</cx:pt>
          <cx:pt idx="370374">37</cx:pt>
          <cx:pt idx="370375">60</cx:pt>
          <cx:pt idx="370376">0</cx:pt>
          <cx:pt idx="370377">0</cx:pt>
          <cx:pt idx="370378">13</cx:pt>
          <cx:pt idx="370379">0</cx:pt>
          <cx:pt idx="370380">63</cx:pt>
          <cx:pt idx="370381">42</cx:pt>
          <cx:pt idx="370382">6</cx:pt>
          <cx:pt idx="370383">0</cx:pt>
          <cx:pt idx="370384">1</cx:pt>
          <cx:pt idx="370385">0</cx:pt>
          <cx:pt idx="370386">1</cx:pt>
          <cx:pt idx="370387">14</cx:pt>
          <cx:pt idx="370388">5</cx:pt>
          <cx:pt idx="370389">0</cx:pt>
          <cx:pt idx="370390">2</cx:pt>
          <cx:pt idx="370391">3</cx:pt>
          <cx:pt idx="370392">107</cx:pt>
          <cx:pt idx="370393">3</cx:pt>
          <cx:pt idx="370394">21</cx:pt>
          <cx:pt idx="370395">39</cx:pt>
          <cx:pt idx="370396">1</cx:pt>
          <cx:pt idx="370397">68</cx:pt>
          <cx:pt idx="370398">26</cx:pt>
          <cx:pt idx="370399">65</cx:pt>
          <cx:pt idx="370400">221</cx:pt>
          <cx:pt idx="370401">0</cx:pt>
          <cx:pt idx="370402">376</cx:pt>
          <cx:pt idx="370403">22</cx:pt>
          <cx:pt idx="370404">105</cx:pt>
          <cx:pt idx="370405">294</cx:pt>
          <cx:pt idx="370406">1</cx:pt>
          <cx:pt idx="370407">111</cx:pt>
          <cx:pt idx="370408">0</cx:pt>
          <cx:pt idx="370409">47</cx:pt>
          <cx:pt idx="370410">0</cx:pt>
          <cx:pt idx="370411">173</cx:pt>
          <cx:pt idx="370412">0</cx:pt>
          <cx:pt idx="370413">1</cx:pt>
          <cx:pt idx="370414">15</cx:pt>
          <cx:pt idx="370415">20</cx:pt>
          <cx:pt idx="370416">0</cx:pt>
          <cx:pt idx="370417">6</cx:pt>
          <cx:pt idx="370418">3</cx:pt>
          <cx:pt idx="370419">0</cx:pt>
          <cx:pt idx="370420">3</cx:pt>
          <cx:pt idx="370421">8</cx:pt>
          <cx:pt idx="370422">13</cx:pt>
          <cx:pt idx="370423">1</cx:pt>
          <cx:pt idx="370424">26</cx:pt>
          <cx:pt idx="370425">49</cx:pt>
          <cx:pt idx="370426">7</cx:pt>
          <cx:pt idx="370427">111</cx:pt>
          <cx:pt idx="370428">7</cx:pt>
          <cx:pt idx="370429">0</cx:pt>
          <cx:pt idx="370430">1</cx:pt>
          <cx:pt idx="370431">24</cx:pt>
          <cx:pt idx="370432">0</cx:pt>
          <cx:pt idx="370433">14</cx:pt>
          <cx:pt idx="370434">137</cx:pt>
          <cx:pt idx="370435">1</cx:pt>
          <cx:pt idx="370436">0</cx:pt>
          <cx:pt idx="370437">68</cx:pt>
          <cx:pt idx="370438">1</cx:pt>
          <cx:pt idx="370439">49</cx:pt>
          <cx:pt idx="370440">9</cx:pt>
          <cx:pt idx="370441">0</cx:pt>
          <cx:pt idx="370442">0</cx:pt>
          <cx:pt idx="370443">14</cx:pt>
          <cx:pt idx="370444">1</cx:pt>
          <cx:pt idx="370445">37</cx:pt>
          <cx:pt idx="370446">0</cx:pt>
          <cx:pt idx="370447">1</cx:pt>
          <cx:pt idx="370448">98</cx:pt>
          <cx:pt idx="370449">53</cx:pt>
          <cx:pt idx="370450">0</cx:pt>
          <cx:pt idx="370451">0</cx:pt>
          <cx:pt idx="370452">119</cx:pt>
          <cx:pt idx="370453">4</cx:pt>
          <cx:pt idx="370454">18</cx:pt>
          <cx:pt idx="370455">120</cx:pt>
          <cx:pt idx="370456">1</cx:pt>
          <cx:pt idx="370457">0</cx:pt>
          <cx:pt idx="370458">0</cx:pt>
          <cx:pt idx="370459">1</cx:pt>
          <cx:pt idx="370460">34</cx:pt>
          <cx:pt idx="370461">1</cx:pt>
          <cx:pt idx="370462">34</cx:pt>
          <cx:pt idx="370463">6</cx:pt>
          <cx:pt idx="370464">9</cx:pt>
          <cx:pt idx="370465">0</cx:pt>
          <cx:pt idx="370466">1</cx:pt>
          <cx:pt idx="370467">0</cx:pt>
          <cx:pt idx="370468">56</cx:pt>
          <cx:pt idx="370469">13</cx:pt>
          <cx:pt idx="370470">0</cx:pt>
          <cx:pt idx="370471">1</cx:pt>
          <cx:pt idx="370472">0</cx:pt>
          <cx:pt idx="370473">9</cx:pt>
          <cx:pt idx="370474">144</cx:pt>
          <cx:pt idx="370475">50</cx:pt>
          <cx:pt idx="370476">6</cx:pt>
          <cx:pt idx="370477">0</cx:pt>
          <cx:pt idx="370478">886</cx:pt>
          <cx:pt idx="370479">1</cx:pt>
          <cx:pt idx="370480">50</cx:pt>
          <cx:pt idx="370481">29</cx:pt>
          <cx:pt idx="370482">8</cx:pt>
          <cx:pt idx="370483">5</cx:pt>
          <cx:pt idx="370484">21</cx:pt>
          <cx:pt idx="370485">65</cx:pt>
          <cx:pt idx="370486">0</cx:pt>
          <cx:pt idx="370487">0</cx:pt>
          <cx:pt idx="370488">0</cx:pt>
          <cx:pt idx="370489">39</cx:pt>
          <cx:pt idx="370490">3</cx:pt>
          <cx:pt idx="370491">1</cx:pt>
          <cx:pt idx="370492">5</cx:pt>
          <cx:pt idx="370493">7</cx:pt>
          <cx:pt idx="370494">0</cx:pt>
          <cx:pt idx="370495">104</cx:pt>
          <cx:pt idx="370496">85</cx:pt>
          <cx:pt idx="370497">0</cx:pt>
          <cx:pt idx="370498">14</cx:pt>
          <cx:pt idx="370499">0</cx:pt>
          <cx:pt idx="370500">6</cx:pt>
          <cx:pt idx="370501">58</cx:pt>
          <cx:pt idx="370502">17</cx:pt>
          <cx:pt idx="370503">26</cx:pt>
          <cx:pt idx="370504">0</cx:pt>
          <cx:pt idx="370505">4</cx:pt>
          <cx:pt idx="370506">59</cx:pt>
          <cx:pt idx="370507">0</cx:pt>
          <cx:pt idx="370508">106</cx:pt>
          <cx:pt idx="370509">3</cx:pt>
          <cx:pt idx="370510">0</cx:pt>
          <cx:pt idx="370511">0</cx:pt>
          <cx:pt idx="370512">1</cx:pt>
          <cx:pt idx="370513">0</cx:pt>
          <cx:pt idx="370514">0</cx:pt>
          <cx:pt idx="370515">10</cx:pt>
          <cx:pt idx="370516">0</cx:pt>
          <cx:pt idx="370517">0</cx:pt>
          <cx:pt idx="370518">65</cx:pt>
          <cx:pt idx="370519">91</cx:pt>
          <cx:pt idx="370520">0</cx:pt>
          <cx:pt idx="370521">0</cx:pt>
          <cx:pt idx="370522">0</cx:pt>
          <cx:pt idx="370523">4</cx:pt>
          <cx:pt idx="370524">0</cx:pt>
          <cx:pt idx="370525">0</cx:pt>
          <cx:pt idx="370526">0</cx:pt>
          <cx:pt idx="370527">2</cx:pt>
          <cx:pt idx="370528">28</cx:pt>
          <cx:pt idx="370529">0</cx:pt>
          <cx:pt idx="370530">27</cx:pt>
          <cx:pt idx="370531">4</cx:pt>
          <cx:pt idx="370532">48</cx:pt>
          <cx:pt idx="370533">208</cx:pt>
          <cx:pt idx="370534">62</cx:pt>
          <cx:pt idx="370535">2</cx:pt>
          <cx:pt idx="370536">197</cx:pt>
          <cx:pt idx="370537">23</cx:pt>
          <cx:pt idx="370538">10</cx:pt>
          <cx:pt idx="370539">32</cx:pt>
          <cx:pt idx="370540">0</cx:pt>
          <cx:pt idx="370541">116</cx:pt>
          <cx:pt idx="370542">4</cx:pt>
          <cx:pt idx="370543">0</cx:pt>
          <cx:pt idx="370544">223</cx:pt>
          <cx:pt idx="370545">5</cx:pt>
          <cx:pt idx="370546">0</cx:pt>
          <cx:pt idx="370547">0</cx:pt>
          <cx:pt idx="370548">2</cx:pt>
          <cx:pt idx="370549">1</cx:pt>
          <cx:pt idx="370550">0</cx:pt>
          <cx:pt idx="370551">21</cx:pt>
          <cx:pt idx="370552">0</cx:pt>
          <cx:pt idx="370553">2</cx:pt>
          <cx:pt idx="370554">0</cx:pt>
          <cx:pt idx="370555">20</cx:pt>
          <cx:pt idx="370556">0</cx:pt>
          <cx:pt idx="370557">15</cx:pt>
          <cx:pt idx="370558">1</cx:pt>
          <cx:pt idx="370559">10</cx:pt>
          <cx:pt idx="370560">11</cx:pt>
          <cx:pt idx="370561">49</cx:pt>
          <cx:pt idx="370562">22</cx:pt>
          <cx:pt idx="370563">0</cx:pt>
          <cx:pt idx="370564">4</cx:pt>
          <cx:pt idx="370565">207</cx:pt>
          <cx:pt idx="370566">408</cx:pt>
          <cx:pt idx="370567">1</cx:pt>
          <cx:pt idx="370568">159</cx:pt>
          <cx:pt idx="370569">1</cx:pt>
          <cx:pt idx="370570">80</cx:pt>
          <cx:pt idx="370571">0</cx:pt>
          <cx:pt idx="370572">8</cx:pt>
          <cx:pt idx="370573">2</cx:pt>
          <cx:pt idx="370574">1</cx:pt>
          <cx:pt idx="370575">8</cx:pt>
          <cx:pt idx="370576">0</cx:pt>
          <cx:pt idx="370577">15</cx:pt>
          <cx:pt idx="370578">6</cx:pt>
          <cx:pt idx="370579">1</cx:pt>
          <cx:pt idx="370580">143</cx:pt>
          <cx:pt idx="370581">6</cx:pt>
          <cx:pt idx="370582">0</cx:pt>
          <cx:pt idx="370583">0</cx:pt>
          <cx:pt idx="370584">0</cx:pt>
          <cx:pt idx="370585">1</cx:pt>
          <cx:pt idx="370586">0</cx:pt>
          <cx:pt idx="370587">0</cx:pt>
          <cx:pt idx="370588">1</cx:pt>
          <cx:pt idx="370589">3</cx:pt>
          <cx:pt idx="370590">28</cx:pt>
          <cx:pt idx="370591">240</cx:pt>
          <cx:pt idx="370592">0</cx:pt>
          <cx:pt idx="370593">28</cx:pt>
          <cx:pt idx="370594">80</cx:pt>
          <cx:pt idx="370595">10</cx:pt>
          <cx:pt idx="370596">44</cx:pt>
          <cx:pt idx="370597">41</cx:pt>
          <cx:pt idx="370598">1</cx:pt>
          <cx:pt idx="370599">0</cx:pt>
          <cx:pt idx="370600">3</cx:pt>
          <cx:pt idx="370601">13</cx:pt>
          <cx:pt idx="370602">1</cx:pt>
          <cx:pt idx="370603">1</cx:pt>
          <cx:pt idx="370604">0</cx:pt>
          <cx:pt idx="370605">0</cx:pt>
          <cx:pt idx="370606">0</cx:pt>
          <cx:pt idx="370607">63</cx:pt>
          <cx:pt idx="370608">8</cx:pt>
          <cx:pt idx="370609">78</cx:pt>
          <cx:pt idx="370610">29</cx:pt>
          <cx:pt idx="370611">1</cx:pt>
          <cx:pt idx="370612">0</cx:pt>
          <cx:pt idx="370613">7</cx:pt>
          <cx:pt idx="370614">0</cx:pt>
          <cx:pt idx="370615">9</cx:pt>
          <cx:pt idx="370616">4</cx:pt>
          <cx:pt idx="370617">1</cx:pt>
          <cx:pt idx="370618">56</cx:pt>
          <cx:pt idx="370619">13</cx:pt>
          <cx:pt idx="370620">67</cx:pt>
          <cx:pt idx="370621">201</cx:pt>
          <cx:pt idx="370622">1</cx:pt>
          <cx:pt idx="370623">41</cx:pt>
          <cx:pt idx="370624">0</cx:pt>
          <cx:pt idx="370625">0</cx:pt>
          <cx:pt idx="370626">2</cx:pt>
          <cx:pt idx="370627">2</cx:pt>
          <cx:pt idx="370628">0</cx:pt>
          <cx:pt idx="370629">1</cx:pt>
          <cx:pt idx="370630">0</cx:pt>
          <cx:pt idx="370631">1</cx:pt>
          <cx:pt idx="370632">0</cx:pt>
          <cx:pt idx="370633">19</cx:pt>
          <cx:pt idx="370634">59</cx:pt>
          <cx:pt idx="370635">2</cx:pt>
          <cx:pt idx="370636">23</cx:pt>
          <cx:pt idx="370637">0</cx:pt>
          <cx:pt idx="370638">0</cx:pt>
          <cx:pt idx="370639">1</cx:pt>
          <cx:pt idx="370640">16</cx:pt>
          <cx:pt idx="370641">42</cx:pt>
          <cx:pt idx="370642">82</cx:pt>
          <cx:pt idx="370643">0</cx:pt>
          <cx:pt idx="370644">5</cx:pt>
          <cx:pt idx="370645">0</cx:pt>
          <cx:pt idx="370646">2</cx:pt>
          <cx:pt idx="370647">1</cx:pt>
          <cx:pt idx="370648">122</cx:pt>
          <cx:pt idx="370649">227</cx:pt>
          <cx:pt idx="370650">158</cx:pt>
          <cx:pt idx="370651">28</cx:pt>
          <cx:pt idx="370652">35</cx:pt>
          <cx:pt idx="370653">0</cx:pt>
          <cx:pt idx="370654">0</cx:pt>
          <cx:pt idx="370655">4</cx:pt>
          <cx:pt idx="370656">7</cx:pt>
          <cx:pt idx="370657">3</cx:pt>
          <cx:pt idx="370658">4</cx:pt>
          <cx:pt idx="370659">0</cx:pt>
          <cx:pt idx="370660">0</cx:pt>
          <cx:pt idx="370661">1</cx:pt>
          <cx:pt idx="370662">63</cx:pt>
          <cx:pt idx="370663">70</cx:pt>
          <cx:pt idx="370664">0</cx:pt>
          <cx:pt idx="370665">461</cx:pt>
          <cx:pt idx="370666">1</cx:pt>
          <cx:pt idx="370667">1</cx:pt>
          <cx:pt idx="370668">0</cx:pt>
          <cx:pt idx="370669">49</cx:pt>
          <cx:pt idx="370670">14</cx:pt>
          <cx:pt idx="370671">215</cx:pt>
          <cx:pt idx="370672">18</cx:pt>
          <cx:pt idx="370673">8</cx:pt>
          <cx:pt idx="370674">0</cx:pt>
          <cx:pt idx="370675">1</cx:pt>
          <cx:pt idx="370676">70</cx:pt>
          <cx:pt idx="370677">65</cx:pt>
          <cx:pt idx="370678">8</cx:pt>
          <cx:pt idx="370679">16</cx:pt>
          <cx:pt idx="370680">15</cx:pt>
          <cx:pt idx="370681">0</cx:pt>
          <cx:pt idx="370682">0</cx:pt>
          <cx:pt idx="370683">0</cx:pt>
          <cx:pt idx="370684">53</cx:pt>
          <cx:pt idx="370685">21</cx:pt>
          <cx:pt idx="370686">93</cx:pt>
          <cx:pt idx="370687">8</cx:pt>
          <cx:pt idx="370688">3</cx:pt>
          <cx:pt idx="370689">0</cx:pt>
          <cx:pt idx="370690">122</cx:pt>
          <cx:pt idx="370691">91</cx:pt>
          <cx:pt idx="370692">13</cx:pt>
          <cx:pt idx="370693">4</cx:pt>
          <cx:pt idx="370694">28</cx:pt>
          <cx:pt idx="370695">0</cx:pt>
          <cx:pt idx="370696">2</cx:pt>
          <cx:pt idx="370697">0</cx:pt>
          <cx:pt idx="370698">91</cx:pt>
          <cx:pt idx="370699">46</cx:pt>
          <cx:pt idx="370700">40</cx:pt>
          <cx:pt idx="370701">23</cx:pt>
          <cx:pt idx="370702">103</cx:pt>
          <cx:pt idx="370703">1</cx:pt>
          <cx:pt idx="370704">2</cx:pt>
          <cx:pt idx="370705">0</cx:pt>
          <cx:pt idx="370706">0</cx:pt>
          <cx:pt idx="370707">0</cx:pt>
          <cx:pt idx="370708">22</cx:pt>
          <cx:pt idx="370709">18</cx:pt>
          <cx:pt idx="370710">4</cx:pt>
          <cx:pt idx="370711">0</cx:pt>
          <cx:pt idx="370712">1</cx:pt>
          <cx:pt idx="370713">108</cx:pt>
          <cx:pt idx="370714">118</cx:pt>
          <cx:pt idx="370715">39</cx:pt>
          <cx:pt idx="370716">121</cx:pt>
          <cx:pt idx="370717">0</cx:pt>
          <cx:pt idx="370718">60</cx:pt>
          <cx:pt idx="370719">0</cx:pt>
          <cx:pt idx="370720">37</cx:pt>
          <cx:pt idx="370721">0</cx:pt>
          <cx:pt idx="370722">66</cx:pt>
          <cx:pt idx="370723">1</cx:pt>
          <cx:pt idx="370724">49</cx:pt>
          <cx:pt idx="370725">0</cx:pt>
          <cx:pt idx="370726">41</cx:pt>
          <cx:pt idx="370727">259</cx:pt>
          <cx:pt idx="370728">0</cx:pt>
          <cx:pt idx="370729">7</cx:pt>
          <cx:pt idx="370730">12</cx:pt>
          <cx:pt idx="370731">3</cx:pt>
          <cx:pt idx="370732">0</cx:pt>
          <cx:pt idx="370733">535</cx:pt>
          <cx:pt idx="370734">4</cx:pt>
          <cx:pt idx="370735">0</cx:pt>
          <cx:pt idx="370736">1</cx:pt>
          <cx:pt idx="370737">1</cx:pt>
          <cx:pt idx="370738">3</cx:pt>
          <cx:pt idx="370739">14</cx:pt>
          <cx:pt idx="370740">5</cx:pt>
          <cx:pt idx="370741">7</cx:pt>
          <cx:pt idx="370742">37</cx:pt>
          <cx:pt idx="370743">162</cx:pt>
          <cx:pt idx="370744">2</cx:pt>
          <cx:pt idx="370745">731</cx:pt>
          <cx:pt idx="370746">1</cx:pt>
          <cx:pt idx="370747">0</cx:pt>
          <cx:pt idx="370748">4</cx:pt>
          <cx:pt idx="370749">119</cx:pt>
          <cx:pt idx="370750">564</cx:pt>
          <cx:pt idx="370751">0</cx:pt>
          <cx:pt idx="370752">11</cx:pt>
          <cx:pt idx="370753">5</cx:pt>
          <cx:pt idx="370754">27</cx:pt>
          <cx:pt idx="370755">246</cx:pt>
          <cx:pt idx="370756">3</cx:pt>
          <cx:pt idx="370757">6</cx:pt>
          <cx:pt idx="370758">15</cx:pt>
          <cx:pt idx="370759">7</cx:pt>
          <cx:pt idx="370760">0</cx:pt>
          <cx:pt idx="370761">0</cx:pt>
          <cx:pt idx="370762">0</cx:pt>
          <cx:pt idx="370763">3</cx:pt>
          <cx:pt idx="370764">7</cx:pt>
          <cx:pt idx="370765">2</cx:pt>
          <cx:pt idx="370766">6</cx:pt>
          <cx:pt idx="370767">0</cx:pt>
          <cx:pt idx="370768">2</cx:pt>
          <cx:pt idx="370769">68</cx:pt>
          <cx:pt idx="370770">71</cx:pt>
          <cx:pt idx="370771">102</cx:pt>
          <cx:pt idx="370772">14</cx:pt>
          <cx:pt idx="370773">2</cx:pt>
          <cx:pt idx="370774">0</cx:pt>
          <cx:pt idx="370775">1</cx:pt>
          <cx:pt idx="370776">233</cx:pt>
          <cx:pt idx="370777">0</cx:pt>
          <cx:pt idx="370778">5</cx:pt>
          <cx:pt idx="370779">1</cx:pt>
          <cx:pt idx="370780">6</cx:pt>
          <cx:pt idx="370781">0</cx:pt>
          <cx:pt idx="370782">23</cx:pt>
          <cx:pt idx="370783">33</cx:pt>
          <cx:pt idx="370784">70</cx:pt>
          <cx:pt idx="370785">7</cx:pt>
          <cx:pt idx="370786">0</cx:pt>
          <cx:pt idx="370787">120</cx:pt>
          <cx:pt idx="370788">48</cx:pt>
          <cx:pt idx="370789">41</cx:pt>
          <cx:pt idx="370790">24</cx:pt>
          <cx:pt idx="370791">28</cx:pt>
          <cx:pt idx="370792">34</cx:pt>
          <cx:pt idx="370793">7</cx:pt>
          <cx:pt idx="370794">14</cx:pt>
          <cx:pt idx="370795">5</cx:pt>
          <cx:pt idx="370796">0</cx:pt>
          <cx:pt idx="370797">0</cx:pt>
          <cx:pt idx="370798">322</cx:pt>
          <cx:pt idx="370799">117</cx:pt>
          <cx:pt idx="370800">0</cx:pt>
          <cx:pt idx="370801">0</cx:pt>
          <cx:pt idx="370802">93</cx:pt>
          <cx:pt idx="370803">0</cx:pt>
          <cx:pt idx="370804">622</cx:pt>
          <cx:pt idx="370805">4</cx:pt>
          <cx:pt idx="370806">0</cx:pt>
          <cx:pt idx="370807">56</cx:pt>
          <cx:pt idx="370808">58</cx:pt>
          <cx:pt idx="370809">283</cx:pt>
          <cx:pt idx="370810">125</cx:pt>
          <cx:pt idx="370811">4</cx:pt>
          <cx:pt idx="370812">4</cx:pt>
          <cx:pt idx="370813">8</cx:pt>
          <cx:pt idx="370814">42</cx:pt>
          <cx:pt idx="370815">61</cx:pt>
          <cx:pt idx="370816">6</cx:pt>
          <cx:pt idx="370817">16</cx:pt>
          <cx:pt idx="370818">85</cx:pt>
          <cx:pt idx="370819">0</cx:pt>
          <cx:pt idx="370820">0</cx:pt>
          <cx:pt idx="370821">441</cx:pt>
          <cx:pt idx="370822">0</cx:pt>
          <cx:pt idx="370823">84</cx:pt>
          <cx:pt idx="370824">74</cx:pt>
          <cx:pt idx="370825">64</cx:pt>
          <cx:pt idx="370826">8</cx:pt>
          <cx:pt idx="370827">34</cx:pt>
          <cx:pt idx="370828">45</cx:pt>
          <cx:pt idx="370829">29</cx:pt>
          <cx:pt idx="370830">185</cx:pt>
          <cx:pt idx="370831">0</cx:pt>
          <cx:pt idx="370832">11</cx:pt>
          <cx:pt idx="370833">99</cx:pt>
          <cx:pt idx="370834">0</cx:pt>
          <cx:pt idx="370835">0</cx:pt>
          <cx:pt idx="370836">0</cx:pt>
          <cx:pt idx="370837">0</cx:pt>
          <cx:pt idx="370838">0</cx:pt>
          <cx:pt idx="370839">0</cx:pt>
          <cx:pt idx="370840">0</cx:pt>
          <cx:pt idx="370841">0</cx:pt>
          <cx:pt idx="370842">0</cx:pt>
          <cx:pt idx="370843">43</cx:pt>
          <cx:pt idx="370844">0</cx:pt>
          <cx:pt idx="370845">3</cx:pt>
          <cx:pt idx="370846">6</cx:pt>
          <cx:pt idx="370847">23</cx:pt>
          <cx:pt idx="370848">26</cx:pt>
          <cx:pt idx="370849">10</cx:pt>
          <cx:pt idx="370850">25</cx:pt>
          <cx:pt idx="370851">18</cx:pt>
          <cx:pt idx="370852">1</cx:pt>
          <cx:pt idx="370853">15</cx:pt>
          <cx:pt idx="370854">0</cx:pt>
          <cx:pt idx="370855">26</cx:pt>
          <cx:pt idx="370856">1</cx:pt>
          <cx:pt idx="370857">0</cx:pt>
          <cx:pt idx="370858">1</cx:pt>
          <cx:pt idx="370859">5</cx:pt>
          <cx:pt idx="370860">6</cx:pt>
          <cx:pt idx="370861">0</cx:pt>
          <cx:pt idx="370862">19</cx:pt>
          <cx:pt idx="370863">36</cx:pt>
          <cx:pt idx="370864">7</cx:pt>
          <cx:pt idx="370865">61</cx:pt>
          <cx:pt idx="370866">48</cx:pt>
          <cx:pt idx="370867">1</cx:pt>
          <cx:pt idx="370868">0</cx:pt>
          <cx:pt idx="370869">6</cx:pt>
          <cx:pt idx="370870">95</cx:pt>
          <cx:pt idx="370871">0</cx:pt>
          <cx:pt idx="370872">0</cx:pt>
          <cx:pt idx="370873">37</cx:pt>
          <cx:pt idx="370874">52</cx:pt>
          <cx:pt idx="370875">8</cx:pt>
          <cx:pt idx="370876">7</cx:pt>
          <cx:pt idx="370877">0</cx:pt>
          <cx:pt idx="370878">1</cx:pt>
          <cx:pt idx="370879">0</cx:pt>
          <cx:pt idx="370880">0</cx:pt>
          <cx:pt idx="370881">1</cx:pt>
          <cx:pt idx="370882">14</cx:pt>
          <cx:pt idx="370883">30</cx:pt>
          <cx:pt idx="370884">1</cx:pt>
          <cx:pt idx="370885">0</cx:pt>
          <cx:pt idx="370886">4</cx:pt>
          <cx:pt idx="370887">27</cx:pt>
          <cx:pt idx="370888">0</cx:pt>
          <cx:pt idx="370889">0</cx:pt>
          <cx:pt idx="370890">69</cx:pt>
          <cx:pt idx="370891">0</cx:pt>
          <cx:pt idx="370892">0</cx:pt>
          <cx:pt idx="370893">2</cx:pt>
          <cx:pt idx="370894">0</cx:pt>
          <cx:pt idx="370895">4</cx:pt>
          <cx:pt idx="370896">272</cx:pt>
          <cx:pt idx="370897">361</cx:pt>
          <cx:pt idx="370898">0</cx:pt>
          <cx:pt idx="370899">12</cx:pt>
          <cx:pt idx="370900">1</cx:pt>
          <cx:pt idx="370901">5</cx:pt>
          <cx:pt idx="370902">66</cx:pt>
          <cx:pt idx="370903">0</cx:pt>
          <cx:pt idx="370904">23</cx:pt>
          <cx:pt idx="370905">1</cx:pt>
          <cx:pt idx="370906">34</cx:pt>
          <cx:pt idx="370907">0</cx:pt>
          <cx:pt idx="370908">74</cx:pt>
          <cx:pt idx="370909">271</cx:pt>
          <cx:pt idx="370910">13</cx:pt>
          <cx:pt idx="370911">35</cx:pt>
          <cx:pt idx="370912">75</cx:pt>
          <cx:pt idx="370913">0</cx:pt>
          <cx:pt idx="370914">15</cx:pt>
          <cx:pt idx="370915">123</cx:pt>
          <cx:pt idx="370916">38</cx:pt>
          <cx:pt idx="370917">380</cx:pt>
          <cx:pt idx="370918">240</cx:pt>
          <cx:pt idx="370919">0</cx:pt>
          <cx:pt idx="370920">0</cx:pt>
          <cx:pt idx="370921">63</cx:pt>
          <cx:pt idx="370922">0</cx:pt>
          <cx:pt idx="370923">6</cx:pt>
          <cx:pt idx="370924">0</cx:pt>
          <cx:pt idx="370925">60</cx:pt>
          <cx:pt idx="370926">0</cx:pt>
          <cx:pt idx="370927">6</cx:pt>
          <cx:pt idx="370928">7</cx:pt>
          <cx:pt idx="370929">0</cx:pt>
          <cx:pt idx="370930">1</cx:pt>
          <cx:pt idx="370931">345</cx:pt>
          <cx:pt idx="370932">1</cx:pt>
          <cx:pt idx="370933">174</cx:pt>
          <cx:pt idx="370934">1</cx:pt>
          <cx:pt idx="370935">1</cx:pt>
          <cx:pt idx="370936">14</cx:pt>
          <cx:pt idx="370937">2</cx:pt>
          <cx:pt idx="370938">1</cx:pt>
          <cx:pt idx="370939">1</cx:pt>
          <cx:pt idx="370940">13</cx:pt>
          <cx:pt idx="370941">26</cx:pt>
          <cx:pt idx="370942">21</cx:pt>
          <cx:pt idx="370943">36</cx:pt>
          <cx:pt idx="370944">22</cx:pt>
          <cx:pt idx="370945">8</cx:pt>
          <cx:pt idx="370946">7</cx:pt>
          <cx:pt idx="370947">7</cx:pt>
          <cx:pt idx="370948">5</cx:pt>
          <cx:pt idx="370949">1</cx:pt>
          <cx:pt idx="370950">172</cx:pt>
          <cx:pt idx="370951">125</cx:pt>
          <cx:pt idx="370952">30</cx:pt>
          <cx:pt idx="370953">92</cx:pt>
          <cx:pt idx="370954">4</cx:pt>
          <cx:pt idx="370955">19</cx:pt>
          <cx:pt idx="370956">1</cx:pt>
          <cx:pt idx="370957">13</cx:pt>
          <cx:pt idx="370958">0</cx:pt>
          <cx:pt idx="370959">0</cx:pt>
          <cx:pt idx="370960">6</cx:pt>
          <cx:pt idx="370961">0</cx:pt>
          <cx:pt idx="370962">42</cx:pt>
          <cx:pt idx="370963">14</cx:pt>
          <cx:pt idx="370964">34</cx:pt>
          <cx:pt idx="370965">0</cx:pt>
          <cx:pt idx="370966">0</cx:pt>
          <cx:pt idx="370967">21</cx:pt>
          <cx:pt idx="370968">0</cx:pt>
          <cx:pt idx="370969">13</cx:pt>
          <cx:pt idx="370970">27</cx:pt>
          <cx:pt idx="370971">0</cx:pt>
          <cx:pt idx="370972">0</cx:pt>
          <cx:pt idx="370973">2</cx:pt>
          <cx:pt idx="370974">0</cx:pt>
          <cx:pt idx="370975">2</cx:pt>
          <cx:pt idx="370976">2</cx:pt>
          <cx:pt idx="370977">4</cx:pt>
          <cx:pt idx="370978">23</cx:pt>
          <cx:pt idx="370979">0</cx:pt>
          <cx:pt idx="370980">0</cx:pt>
          <cx:pt idx="370981">0</cx:pt>
          <cx:pt idx="370982">196</cx:pt>
          <cx:pt idx="370983">0</cx:pt>
          <cx:pt idx="370984">0</cx:pt>
          <cx:pt idx="370985">0</cx:pt>
          <cx:pt idx="370986">0</cx:pt>
          <cx:pt idx="370987">24</cx:pt>
          <cx:pt idx="370988">14</cx:pt>
          <cx:pt idx="370989">8</cx:pt>
          <cx:pt idx="370990">0</cx:pt>
          <cx:pt idx="370991">1</cx:pt>
          <cx:pt idx="370992">0</cx:pt>
          <cx:pt idx="370993">13</cx:pt>
          <cx:pt idx="370994">126</cx:pt>
          <cx:pt idx="370995">0</cx:pt>
          <cx:pt idx="370996">0</cx:pt>
          <cx:pt idx="370997">0</cx:pt>
          <cx:pt idx="370998">0</cx:pt>
          <cx:pt idx="370999">0</cx:pt>
          <cx:pt idx="371000">0</cx:pt>
          <cx:pt idx="371001">14</cx:pt>
          <cx:pt idx="371002">14</cx:pt>
          <cx:pt idx="371003">141</cx:pt>
          <cx:pt idx="371004">32</cx:pt>
          <cx:pt idx="371005">76</cx:pt>
          <cx:pt idx="371006">0</cx:pt>
          <cx:pt idx="371007">0</cx:pt>
          <cx:pt idx="371008">2</cx:pt>
          <cx:pt idx="371009">6</cx:pt>
          <cx:pt idx="371010">9</cx:pt>
          <cx:pt idx="371011">4</cx:pt>
          <cx:pt idx="371012">109</cx:pt>
          <cx:pt idx="371013">0</cx:pt>
          <cx:pt idx="371014">18</cx:pt>
          <cx:pt idx="371015">4</cx:pt>
          <cx:pt idx="371016">44</cx:pt>
          <cx:pt idx="371017">35</cx:pt>
          <cx:pt idx="371018">1</cx:pt>
          <cx:pt idx="371019">0</cx:pt>
          <cx:pt idx="371020">20</cx:pt>
          <cx:pt idx="371021">5</cx:pt>
          <cx:pt idx="371022">214</cx:pt>
          <cx:pt idx="371023">201</cx:pt>
          <cx:pt idx="371024">18</cx:pt>
          <cx:pt idx="371025">56</cx:pt>
          <cx:pt idx="371026">17</cx:pt>
          <cx:pt idx="371027">4</cx:pt>
          <cx:pt idx="371028">0</cx:pt>
          <cx:pt idx="371029">34</cx:pt>
          <cx:pt idx="371030">42</cx:pt>
          <cx:pt idx="371031">50</cx:pt>
          <cx:pt idx="371032">1</cx:pt>
          <cx:pt idx="371033">3</cx:pt>
          <cx:pt idx="371034">11</cx:pt>
          <cx:pt idx="371035">3</cx:pt>
          <cx:pt idx="371036">47</cx:pt>
          <cx:pt idx="371037">283</cx:pt>
          <cx:pt idx="371038">0</cx:pt>
          <cx:pt idx="371039">0</cx:pt>
          <cx:pt idx="371040">2</cx:pt>
          <cx:pt idx="371041">7</cx:pt>
          <cx:pt idx="371042">10</cx:pt>
          <cx:pt idx="371043">0</cx:pt>
          <cx:pt idx="371044">0</cx:pt>
          <cx:pt idx="371045">0</cx:pt>
          <cx:pt idx="371046">18</cx:pt>
          <cx:pt idx="371047">33</cx:pt>
          <cx:pt idx="371048">5</cx:pt>
          <cx:pt idx="371049">36</cx:pt>
          <cx:pt idx="371050">9</cx:pt>
          <cx:pt idx="371051">1</cx:pt>
          <cx:pt idx="371052">153</cx:pt>
          <cx:pt idx="371053">61</cx:pt>
          <cx:pt idx="371054">15</cx:pt>
          <cx:pt idx="371055">43</cx:pt>
          <cx:pt idx="371056">153</cx:pt>
          <cx:pt idx="371057">70</cx:pt>
          <cx:pt idx="371058">0</cx:pt>
          <cx:pt idx="371059">1</cx:pt>
          <cx:pt idx="371060">20</cx:pt>
          <cx:pt idx="371061">104</cx:pt>
          <cx:pt idx="371062">0</cx:pt>
          <cx:pt idx="371063">0</cx:pt>
          <cx:pt idx="371064">0</cx:pt>
          <cx:pt idx="371065">1</cx:pt>
          <cx:pt idx="371066">7</cx:pt>
          <cx:pt idx="371067">0</cx:pt>
          <cx:pt idx="371068">15</cx:pt>
          <cx:pt idx="371069">1</cx:pt>
          <cx:pt idx="371070">1</cx:pt>
          <cx:pt idx="371071">0</cx:pt>
          <cx:pt idx="371072">3</cx:pt>
          <cx:pt idx="371073">0</cx:pt>
          <cx:pt idx="371074">0</cx:pt>
          <cx:pt idx="371075">0</cx:pt>
          <cx:pt idx="371076">195</cx:pt>
          <cx:pt idx="371077">0</cx:pt>
          <cx:pt idx="371078">18</cx:pt>
          <cx:pt idx="371079">0</cx:pt>
          <cx:pt idx="371080">0</cx:pt>
          <cx:pt idx="371081">1</cx:pt>
          <cx:pt idx="371082">18</cx:pt>
          <cx:pt idx="371083">0</cx:pt>
          <cx:pt idx="371084">45</cx:pt>
          <cx:pt idx="371085">0</cx:pt>
          <cx:pt idx="371086">64</cx:pt>
          <cx:pt idx="371087">152</cx:pt>
          <cx:pt idx="371088">57</cx:pt>
          <cx:pt idx="371089">6</cx:pt>
          <cx:pt idx="371090">5</cx:pt>
          <cx:pt idx="371091">13</cx:pt>
          <cx:pt idx="371092">5</cx:pt>
          <cx:pt idx="371093">22</cx:pt>
          <cx:pt idx="371094">68</cx:pt>
          <cx:pt idx="371095">239</cx:pt>
          <cx:pt idx="371096">7</cx:pt>
          <cx:pt idx="371097">1</cx:pt>
          <cx:pt idx="371098">1</cx:pt>
          <cx:pt idx="371099">29</cx:pt>
          <cx:pt idx="371100">1</cx:pt>
          <cx:pt idx="371101">12</cx:pt>
          <cx:pt idx="371102">192</cx:pt>
          <cx:pt idx="371103">0</cx:pt>
          <cx:pt idx="371104">0</cx:pt>
          <cx:pt idx="371105">0</cx:pt>
          <cx:pt idx="371106">0</cx:pt>
          <cx:pt idx="371107">13</cx:pt>
          <cx:pt idx="371108">4</cx:pt>
          <cx:pt idx="371109">15</cx:pt>
          <cx:pt idx="371110">0</cx:pt>
          <cx:pt idx="371111">104</cx:pt>
          <cx:pt idx="371112">0</cx:pt>
          <cx:pt idx="371113">0</cx:pt>
          <cx:pt idx="371114">0</cx:pt>
          <cx:pt idx="371115">7</cx:pt>
          <cx:pt idx="371116">12</cx:pt>
          <cx:pt idx="371117">344</cx:pt>
          <cx:pt idx="371118">2</cx:pt>
          <cx:pt idx="371119">46</cx:pt>
          <cx:pt idx="371120">15</cx:pt>
          <cx:pt idx="371121">7</cx:pt>
          <cx:pt idx="371122">19</cx:pt>
          <cx:pt idx="371123">35</cx:pt>
          <cx:pt idx="371124">114</cx:pt>
          <cx:pt idx="371125">11</cx:pt>
          <cx:pt idx="371126">79</cx:pt>
          <cx:pt idx="371127">6</cx:pt>
          <cx:pt idx="371128">1</cx:pt>
          <cx:pt idx="371129">93</cx:pt>
          <cx:pt idx="371130">76</cx:pt>
          <cx:pt idx="371131">242</cx:pt>
          <cx:pt idx="371132">9</cx:pt>
          <cx:pt idx="371133">7</cx:pt>
          <cx:pt idx="371134">0</cx:pt>
          <cx:pt idx="371135">0</cx:pt>
          <cx:pt idx="371136">0</cx:pt>
          <cx:pt idx="371137">20</cx:pt>
          <cx:pt idx="371138">0</cx:pt>
          <cx:pt idx="371139">0</cx:pt>
          <cx:pt idx="371140">0</cx:pt>
          <cx:pt idx="371141">10</cx:pt>
          <cx:pt idx="371142">0</cx:pt>
          <cx:pt idx="371143">0</cx:pt>
          <cx:pt idx="371144">63</cx:pt>
          <cx:pt idx="371145">2</cx:pt>
          <cx:pt idx="371146">2</cx:pt>
          <cx:pt idx="371147">3</cx:pt>
          <cx:pt idx="371148">1</cx:pt>
          <cx:pt idx="371149">237</cx:pt>
          <cx:pt idx="371150">10</cx:pt>
          <cx:pt idx="371151">17</cx:pt>
          <cx:pt idx="371152">25</cx:pt>
          <cx:pt idx="371153">65</cx:pt>
          <cx:pt idx="371154">22</cx:pt>
          <cx:pt idx="371155">1</cx:pt>
          <cx:pt idx="371156">0</cx:pt>
          <cx:pt idx="371157">0</cx:pt>
          <cx:pt idx="371158">0</cx:pt>
          <cx:pt idx="371159">47</cx:pt>
          <cx:pt idx="371160">6</cx:pt>
          <cx:pt idx="371161">11</cx:pt>
          <cx:pt idx="371162">12</cx:pt>
          <cx:pt idx="371163">0</cx:pt>
          <cx:pt idx="371164">0</cx:pt>
          <cx:pt idx="371165">0</cx:pt>
          <cx:pt idx="371166">73</cx:pt>
          <cx:pt idx="371167">0</cx:pt>
          <cx:pt idx="371168">2</cx:pt>
          <cx:pt idx="371169">18</cx:pt>
          <cx:pt idx="371170">25</cx:pt>
          <cx:pt idx="371171">74</cx:pt>
          <cx:pt idx="371172">55</cx:pt>
          <cx:pt idx="371173">0</cx:pt>
          <cx:pt idx="371174">1</cx:pt>
          <cx:pt idx="371175">30</cx:pt>
          <cx:pt idx="371176">38</cx:pt>
          <cx:pt idx="371177">0</cx:pt>
          <cx:pt idx="371178">10</cx:pt>
          <cx:pt idx="371179">0</cx:pt>
          <cx:pt idx="371180">0</cx:pt>
          <cx:pt idx="371181">19</cx:pt>
          <cx:pt idx="371182">616</cx:pt>
          <cx:pt idx="371183">13</cx:pt>
          <cx:pt idx="371184">70</cx:pt>
          <cx:pt idx="371185">0</cx:pt>
          <cx:pt idx="371186">29</cx:pt>
          <cx:pt idx="371187">1</cx:pt>
          <cx:pt idx="371188">0</cx:pt>
          <cx:pt idx="371189">0</cx:pt>
          <cx:pt idx="371190">0</cx:pt>
          <cx:pt idx="371191">0</cx:pt>
          <cx:pt idx="371192">0</cx:pt>
          <cx:pt idx="371193">0</cx:pt>
          <cx:pt idx="371194">1</cx:pt>
          <cx:pt idx="371195">11</cx:pt>
          <cx:pt idx="371196">28</cx:pt>
          <cx:pt idx="371197">50</cx:pt>
          <cx:pt idx="371198">1</cx:pt>
          <cx:pt idx="371199">0</cx:pt>
          <cx:pt idx="371200">0</cx:pt>
          <cx:pt idx="371201">1</cx:pt>
          <cx:pt idx="371202">15</cx:pt>
          <cx:pt idx="371203">24</cx:pt>
          <cx:pt idx="371204">1</cx:pt>
          <cx:pt idx="371205">105</cx:pt>
          <cx:pt idx="371206">11</cx:pt>
          <cx:pt idx="371207">171</cx:pt>
          <cx:pt idx="371208">56</cx:pt>
          <cx:pt idx="371209">0</cx:pt>
          <cx:pt idx="371210">0</cx:pt>
          <cx:pt idx="371211">257</cx:pt>
          <cx:pt idx="371212">0</cx:pt>
          <cx:pt idx="371213">19</cx:pt>
          <cx:pt idx="371214">85</cx:pt>
          <cx:pt idx="371215">0</cx:pt>
          <cx:pt idx="371216">0</cx:pt>
          <cx:pt idx="371217">0</cx:pt>
          <cx:pt idx="371218">3</cx:pt>
          <cx:pt idx="371219">1</cx:pt>
          <cx:pt idx="371220">67</cx:pt>
          <cx:pt idx="371221">0</cx:pt>
          <cx:pt idx="371222">108</cx:pt>
          <cx:pt idx="371223">0</cx:pt>
          <cx:pt idx="371224">1</cx:pt>
          <cx:pt idx="371225">18</cx:pt>
          <cx:pt idx="371226">0</cx:pt>
          <cx:pt idx="371227">0</cx:pt>
          <cx:pt idx="371228">0</cx:pt>
          <cx:pt idx="371229">101</cx:pt>
          <cx:pt idx="371230">3</cx:pt>
          <cx:pt idx="371231">181</cx:pt>
          <cx:pt idx="371232">18</cx:pt>
          <cx:pt idx="371233">0</cx:pt>
          <cx:pt idx="371234">0</cx:pt>
          <cx:pt idx="371235">0</cx:pt>
          <cx:pt idx="371236">1</cx:pt>
          <cx:pt idx="371237">0</cx:pt>
          <cx:pt idx="371238">0</cx:pt>
          <cx:pt idx="371239">0</cx:pt>
          <cx:pt idx="371240">0</cx:pt>
          <cx:pt idx="371241">0</cx:pt>
          <cx:pt idx="371242">62</cx:pt>
          <cx:pt idx="371243">2</cx:pt>
          <cx:pt idx="371244">0</cx:pt>
          <cx:pt idx="371245">8</cx:pt>
          <cx:pt idx="371246">0</cx:pt>
          <cx:pt idx="371247">20</cx:pt>
          <cx:pt idx="371248">1</cx:pt>
          <cx:pt idx="371249">81</cx:pt>
          <cx:pt idx="371250">22</cx:pt>
          <cx:pt idx="371251">0</cx:pt>
          <cx:pt idx="371252">7</cx:pt>
          <cx:pt idx="371253">0</cx:pt>
          <cx:pt idx="371254">96</cx:pt>
          <cx:pt idx="371255">2</cx:pt>
          <cx:pt idx="371256">6</cx:pt>
          <cx:pt idx="371257">30</cx:pt>
          <cx:pt idx="371258">190</cx:pt>
          <cx:pt idx="371259">239</cx:pt>
          <cx:pt idx="371260">8</cx:pt>
          <cx:pt idx="371261">0</cx:pt>
          <cx:pt idx="371262">0</cx:pt>
          <cx:pt idx="371263">1</cx:pt>
          <cx:pt idx="371264">1</cx:pt>
          <cx:pt idx="371265">0</cx:pt>
          <cx:pt idx="371266">0</cx:pt>
          <cx:pt idx="371267">0</cx:pt>
          <cx:pt idx="371268">0</cx:pt>
          <cx:pt idx="371269">0</cx:pt>
          <cx:pt idx="371270">0</cx:pt>
          <cx:pt idx="371271">0</cx:pt>
          <cx:pt idx="371272">28</cx:pt>
          <cx:pt idx="371273">2</cx:pt>
          <cx:pt idx="371274">9</cx:pt>
          <cx:pt idx="371275">0</cx:pt>
          <cx:pt idx="371276">9</cx:pt>
          <cx:pt idx="371277">134</cx:pt>
          <cx:pt idx="371278">29</cx:pt>
          <cx:pt idx="371279">5</cx:pt>
          <cx:pt idx="371280">63</cx:pt>
          <cx:pt idx="371281">17</cx:pt>
          <cx:pt idx="371282">14</cx:pt>
          <cx:pt idx="371283">0</cx:pt>
          <cx:pt idx="371284">2</cx:pt>
          <cx:pt idx="371285">9</cx:pt>
          <cx:pt idx="371286">0</cx:pt>
          <cx:pt idx="371287">51</cx:pt>
          <cx:pt idx="371288">15</cx:pt>
          <cx:pt idx="371289">49</cx:pt>
          <cx:pt idx="371290">3</cx:pt>
          <cx:pt idx="371291">5</cx:pt>
          <cx:pt idx="371292">24</cx:pt>
          <cx:pt idx="371293">70</cx:pt>
          <cx:pt idx="371294">6</cx:pt>
          <cx:pt idx="371295">36</cx:pt>
          <cx:pt idx="371296">16</cx:pt>
          <cx:pt idx="371297">1</cx:pt>
          <cx:pt idx="371298">164</cx:pt>
          <cx:pt idx="371299">121</cx:pt>
          <cx:pt idx="371300">7</cx:pt>
          <cx:pt idx="371301">19</cx:pt>
          <cx:pt idx="371302">0</cx:pt>
          <cx:pt idx="371303">14</cx:pt>
          <cx:pt idx="371304">398</cx:pt>
          <cx:pt idx="371305">194</cx:pt>
          <cx:pt idx="371306">2</cx:pt>
          <cx:pt idx="371307">6</cx:pt>
          <cx:pt idx="371308">69</cx:pt>
          <cx:pt idx="371309">28</cx:pt>
          <cx:pt idx="371310">28</cx:pt>
          <cx:pt idx="371311">58</cx:pt>
          <cx:pt idx="371312">1</cx:pt>
          <cx:pt idx="371313">51</cx:pt>
          <cx:pt idx="371314">0</cx:pt>
          <cx:pt idx="371315">1</cx:pt>
          <cx:pt idx="371316">58</cx:pt>
          <cx:pt idx="371317">42</cx:pt>
          <cx:pt idx="371318">18</cx:pt>
          <cx:pt idx="371319">42</cx:pt>
          <cx:pt idx="371320">64</cx:pt>
          <cx:pt idx="371321">97</cx:pt>
          <cx:pt idx="371322">14</cx:pt>
          <cx:pt idx="371323">104</cx:pt>
          <cx:pt idx="371324">0</cx:pt>
          <cx:pt idx="371325">48</cx:pt>
          <cx:pt idx="371326">0</cx:pt>
          <cx:pt idx="371327">0</cx:pt>
          <cx:pt idx="371328">63</cx:pt>
          <cx:pt idx="371329">0</cx:pt>
          <cx:pt idx="371330">76</cx:pt>
          <cx:pt idx="371331">14</cx:pt>
          <cx:pt idx="371332">2</cx:pt>
          <cx:pt idx="371333">0</cx:pt>
          <cx:pt idx="371334">0</cx:pt>
          <cx:pt idx="371335">0</cx:pt>
          <cx:pt idx="371336">0</cx:pt>
          <cx:pt idx="371337">0</cx:pt>
          <cx:pt idx="371338">200</cx:pt>
          <cx:pt idx="371339">510</cx:pt>
          <cx:pt idx="371340">0</cx:pt>
          <cx:pt idx="371341">0</cx:pt>
          <cx:pt idx="371342">0</cx:pt>
          <cx:pt idx="371343">0</cx:pt>
          <cx:pt idx="371344">0</cx:pt>
          <cx:pt idx="371345">7</cx:pt>
          <cx:pt idx="371346">0</cx:pt>
          <cx:pt idx="371347">0</cx:pt>
          <cx:pt idx="371348">0</cx:pt>
          <cx:pt idx="371349">10</cx:pt>
          <cx:pt idx="371350">18</cx:pt>
          <cx:pt idx="371351">40</cx:pt>
          <cx:pt idx="371352">7</cx:pt>
          <cx:pt idx="371353">0</cx:pt>
          <cx:pt idx="371354">1</cx:pt>
          <cx:pt idx="371355">6</cx:pt>
          <cx:pt idx="371356">9</cx:pt>
          <cx:pt idx="371357">99</cx:pt>
          <cx:pt idx="371358">4</cx:pt>
          <cx:pt idx="371359">32</cx:pt>
          <cx:pt idx="371360">15</cx:pt>
          <cx:pt idx="371361">148</cx:pt>
          <cx:pt idx="371362">149</cx:pt>
          <cx:pt idx="371363">1</cx:pt>
          <cx:pt idx="371364">0</cx:pt>
          <cx:pt idx="371365">0</cx:pt>
          <cx:pt idx="371366">0</cx:pt>
          <cx:pt idx="371367">0</cx:pt>
          <cx:pt idx="371368">3</cx:pt>
          <cx:pt idx="371369">64</cx:pt>
          <cx:pt idx="371370">7</cx:pt>
          <cx:pt idx="371371">286</cx:pt>
          <cx:pt idx="371372">0</cx:pt>
          <cx:pt idx="371373">27</cx:pt>
          <cx:pt idx="371374">41</cx:pt>
          <cx:pt idx="371375">0</cx:pt>
          <cx:pt idx="371376">0</cx:pt>
          <cx:pt idx="371377">0</cx:pt>
          <cx:pt idx="371378">1</cx:pt>
          <cx:pt idx="371379">591</cx:pt>
          <cx:pt idx="371380">135</cx:pt>
          <cx:pt idx="371381">0</cx:pt>
          <cx:pt idx="371382">37</cx:pt>
          <cx:pt idx="371383">0</cx:pt>
          <cx:pt idx="371384">0</cx:pt>
          <cx:pt idx="371385">1</cx:pt>
          <cx:pt idx="371386">5</cx:pt>
          <cx:pt idx="371387">31</cx:pt>
          <cx:pt idx="371388">0</cx:pt>
          <cx:pt idx="371389">0</cx:pt>
          <cx:pt idx="371390">13</cx:pt>
          <cx:pt idx="371391">0</cx:pt>
          <cx:pt idx="371392">4</cx:pt>
          <cx:pt idx="371393">66</cx:pt>
          <cx:pt idx="371394">1</cx:pt>
          <cx:pt idx="371395">3</cx:pt>
          <cx:pt idx="371396">64</cx:pt>
          <cx:pt idx="371397">5</cx:pt>
          <cx:pt idx="371398">10</cx:pt>
          <cx:pt idx="371399">0</cx:pt>
          <cx:pt idx="371400">7</cx:pt>
          <cx:pt idx="371401">0</cx:pt>
          <cx:pt idx="371402">0</cx:pt>
          <cx:pt idx="371403">4</cx:pt>
          <cx:pt idx="371404">122</cx:pt>
          <cx:pt idx="371405">0</cx:pt>
          <cx:pt idx="371406">131</cx:pt>
          <cx:pt idx="371407">23</cx:pt>
          <cx:pt idx="371408">27</cx:pt>
          <cx:pt idx="371409">0</cx:pt>
          <cx:pt idx="371410">3</cx:pt>
          <cx:pt idx="371411">551</cx:pt>
          <cx:pt idx="371412">0</cx:pt>
          <cx:pt idx="371413">55</cx:pt>
          <cx:pt idx="371414">63</cx:pt>
          <cx:pt idx="371415">33</cx:pt>
          <cx:pt idx="371416">1</cx:pt>
          <cx:pt idx="371417">0</cx:pt>
          <cx:pt idx="371418">0</cx:pt>
          <cx:pt idx="371419">29</cx:pt>
          <cx:pt idx="371420">34</cx:pt>
          <cx:pt idx="371421">66</cx:pt>
          <cx:pt idx="371422">3</cx:pt>
          <cx:pt idx="371423">3</cx:pt>
          <cx:pt idx="371424">1</cx:pt>
          <cx:pt idx="371425">3</cx:pt>
          <cx:pt idx="371426">10</cx:pt>
          <cx:pt idx="371427">2</cx:pt>
          <cx:pt idx="371428">11</cx:pt>
          <cx:pt idx="371429">3</cx:pt>
          <cx:pt idx="371430">3</cx:pt>
          <cx:pt idx="371431">22</cx:pt>
          <cx:pt idx="371432">0</cx:pt>
          <cx:pt idx="371433">6</cx:pt>
          <cx:pt idx="371434">11</cx:pt>
          <cx:pt idx="371435">300</cx:pt>
          <cx:pt idx="371436">34</cx:pt>
          <cx:pt idx="371437">6</cx:pt>
          <cx:pt idx="371438">256</cx:pt>
          <cx:pt idx="371439">0</cx:pt>
          <cx:pt idx="371440">21</cx:pt>
          <cx:pt idx="371441">24</cx:pt>
          <cx:pt idx="371442">4</cx:pt>
          <cx:pt idx="371443">0</cx:pt>
          <cx:pt idx="371444">0</cx:pt>
          <cx:pt idx="371445">0</cx:pt>
          <cx:pt idx="371446">0</cx:pt>
          <cx:pt idx="371447">0</cx:pt>
          <cx:pt idx="371448">2</cx:pt>
          <cx:pt idx="371449">0</cx:pt>
          <cx:pt idx="371450">5</cx:pt>
          <cx:pt idx="371451">0</cx:pt>
          <cx:pt idx="371452">3</cx:pt>
          <cx:pt idx="371453">0</cx:pt>
          <cx:pt idx="371454">4</cx:pt>
          <cx:pt idx="371455">2</cx:pt>
          <cx:pt idx="371456">28</cx:pt>
          <cx:pt idx="371457">51</cx:pt>
          <cx:pt idx="371458">0</cx:pt>
          <cx:pt idx="371459">0</cx:pt>
          <cx:pt idx="371460">84</cx:pt>
          <cx:pt idx="371461">0</cx:pt>
          <cx:pt idx="371462">0</cx:pt>
          <cx:pt idx="371463">0</cx:pt>
          <cx:pt idx="371464">0</cx:pt>
          <cx:pt idx="371465">5</cx:pt>
          <cx:pt idx="371466">9</cx:pt>
          <cx:pt idx="371467">1</cx:pt>
          <cx:pt idx="371468">0</cx:pt>
          <cx:pt idx="371469">65</cx:pt>
          <cx:pt idx="371470">105</cx:pt>
          <cx:pt idx="371471">3</cx:pt>
          <cx:pt idx="371472">6</cx:pt>
          <cx:pt idx="371473">58</cx:pt>
          <cx:pt idx="371474">122</cx:pt>
          <cx:pt idx="371475">41</cx:pt>
          <cx:pt idx="371476">22</cx:pt>
          <cx:pt idx="371477">181</cx:pt>
          <cx:pt idx="371478">0</cx:pt>
          <cx:pt idx="371479">6</cx:pt>
          <cx:pt idx="371480">42</cx:pt>
          <cx:pt idx="371481">153</cx:pt>
          <cx:pt idx="371482">33</cx:pt>
          <cx:pt idx="371483">111</cx:pt>
          <cx:pt idx="371484">35</cx:pt>
          <cx:pt idx="371485">0</cx:pt>
          <cx:pt idx="371486">3</cx:pt>
          <cx:pt idx="371487">287</cx:pt>
          <cx:pt idx="371488">298</cx:pt>
          <cx:pt idx="371489">77</cx:pt>
          <cx:pt idx="371490">21</cx:pt>
          <cx:pt idx="371491">1</cx:pt>
          <cx:pt idx="371492">189</cx:pt>
          <cx:pt idx="371493">3</cx:pt>
          <cx:pt idx="371494">38</cx:pt>
          <cx:pt idx="371495">25</cx:pt>
          <cx:pt idx="371496">28</cx:pt>
          <cx:pt idx="371497">5</cx:pt>
          <cx:pt idx="371498">195</cx:pt>
          <cx:pt idx="371499">30</cx:pt>
          <cx:pt idx="371500">5</cx:pt>
          <cx:pt idx="371501">19</cx:pt>
          <cx:pt idx="371502">154</cx:pt>
          <cx:pt idx="371503">0</cx:pt>
          <cx:pt idx="371504">7</cx:pt>
          <cx:pt idx="371505">59</cx:pt>
          <cx:pt idx="371506">0</cx:pt>
          <cx:pt idx="371507">0</cx:pt>
          <cx:pt idx="371508">2</cx:pt>
          <cx:pt idx="371509">6</cx:pt>
          <cx:pt idx="371510">89</cx:pt>
          <cx:pt idx="371511">0</cx:pt>
          <cx:pt idx="371512">354</cx:pt>
          <cx:pt idx="371513">15</cx:pt>
          <cx:pt idx="371514">0</cx:pt>
          <cx:pt idx="371515">121</cx:pt>
          <cx:pt idx="371516">298</cx:pt>
          <cx:pt idx="371517">224</cx:pt>
          <cx:pt idx="371518">3</cx:pt>
          <cx:pt idx="371519">140</cx:pt>
          <cx:pt idx="371520">56</cx:pt>
          <cx:pt idx="371521">142</cx:pt>
          <cx:pt idx="371522">452</cx:pt>
          <cx:pt idx="371523">0</cx:pt>
          <cx:pt idx="371524">0</cx:pt>
          <cx:pt idx="371525">0</cx:pt>
          <cx:pt idx="371526">0</cx:pt>
          <cx:pt idx="371527">22</cx:pt>
          <cx:pt idx="371528">13</cx:pt>
          <cx:pt idx="371529">12</cx:pt>
          <cx:pt idx="371530">0</cx:pt>
          <cx:pt idx="371531">0</cx:pt>
          <cx:pt idx="371532">3</cx:pt>
          <cx:pt idx="371533">78</cx:pt>
          <cx:pt idx="371534">43</cx:pt>
          <cx:pt idx="371535">0</cx:pt>
          <cx:pt idx="371536">6</cx:pt>
          <cx:pt idx="371537">118</cx:pt>
          <cx:pt idx="371538">118</cx:pt>
          <cx:pt idx="371539">8</cx:pt>
          <cx:pt idx="371540">0</cx:pt>
          <cx:pt idx="371541">0</cx:pt>
          <cx:pt idx="371542">625</cx:pt>
          <cx:pt idx="371543">13</cx:pt>
          <cx:pt idx="371544">4</cx:pt>
          <cx:pt idx="371545">42</cx:pt>
          <cx:pt idx="371546">0</cx:pt>
          <cx:pt idx="371547">54</cx:pt>
          <cx:pt idx="371548">1</cx:pt>
          <cx:pt idx="371549">1</cx:pt>
          <cx:pt idx="371550">10</cx:pt>
          <cx:pt idx="371551">16</cx:pt>
          <cx:pt idx="371552">1</cx:pt>
          <cx:pt idx="371553">0</cx:pt>
          <cx:pt idx="371554">1</cx:pt>
          <cx:pt idx="371555">1</cx:pt>
          <cx:pt idx="371556">5</cx:pt>
          <cx:pt idx="371557">0</cx:pt>
          <cx:pt idx="371558">0</cx:pt>
          <cx:pt idx="371559">0</cx:pt>
          <cx:pt idx="371560">80</cx:pt>
          <cx:pt idx="371561">49</cx:pt>
          <cx:pt idx="371562">84</cx:pt>
          <cx:pt idx="371563">7</cx:pt>
          <cx:pt idx="371564">1</cx:pt>
          <cx:pt idx="371565">197</cx:pt>
          <cx:pt idx="371566">319</cx:pt>
          <cx:pt idx="371567">13</cx:pt>
          <cx:pt idx="371568">0</cx:pt>
          <cx:pt idx="371569">14</cx:pt>
          <cx:pt idx="371570">75</cx:pt>
          <cx:pt idx="371571">42</cx:pt>
          <cx:pt idx="371572">42</cx:pt>
          <cx:pt idx="371573">37</cx:pt>
          <cx:pt idx="371574">2</cx:pt>
          <cx:pt idx="371575">10</cx:pt>
          <cx:pt idx="371576">34</cx:pt>
          <cx:pt idx="371577">29</cx:pt>
          <cx:pt idx="371578">10</cx:pt>
          <cx:pt idx="371579">8</cx:pt>
          <cx:pt idx="371580">8</cx:pt>
          <cx:pt idx="371581">13</cx:pt>
          <cx:pt idx="371582">0</cx:pt>
          <cx:pt idx="371583">0</cx:pt>
          <cx:pt idx="371584">34</cx:pt>
          <cx:pt idx="371585">0</cx:pt>
          <cx:pt idx="371586">14</cx:pt>
          <cx:pt idx="371587">13</cx:pt>
          <cx:pt idx="371588">0</cx:pt>
          <cx:pt idx="371589">41</cx:pt>
          <cx:pt idx="371590">0</cx:pt>
          <cx:pt idx="371591">94</cx:pt>
          <cx:pt idx="371592">3</cx:pt>
          <cx:pt idx="371593">8</cx:pt>
          <cx:pt idx="371594">1</cx:pt>
          <cx:pt idx="371595">0</cx:pt>
          <cx:pt idx="371596">77</cx:pt>
          <cx:pt idx="371597">0</cx:pt>
          <cx:pt idx="371598">14</cx:pt>
          <cx:pt idx="371599">202</cx:pt>
          <cx:pt idx="371600">22</cx:pt>
          <cx:pt idx="371601">11</cx:pt>
          <cx:pt idx="371602">96</cx:pt>
          <cx:pt idx="371603">95</cx:pt>
          <cx:pt idx="371604">3</cx:pt>
          <cx:pt idx="371605">10</cx:pt>
          <cx:pt idx="371606">0</cx:pt>
          <cx:pt idx="371607">0</cx:pt>
          <cx:pt idx="371608">56</cx:pt>
          <cx:pt idx="371609">70</cx:pt>
          <cx:pt idx="371610">1</cx:pt>
          <cx:pt idx="371611">1</cx:pt>
          <cx:pt idx="371612">0</cx:pt>
          <cx:pt idx="371613">18</cx:pt>
          <cx:pt idx="371614">1</cx:pt>
          <cx:pt idx="371615">49</cx:pt>
          <cx:pt idx="371616">17</cx:pt>
          <cx:pt idx="371617">8</cx:pt>
          <cx:pt idx="371618">21</cx:pt>
          <cx:pt idx="371619">728</cx:pt>
          <cx:pt idx="371620">7</cx:pt>
          <cx:pt idx="371621">7</cx:pt>
          <cx:pt idx="371622">0</cx:pt>
          <cx:pt idx="371623">1</cx:pt>
          <cx:pt idx="371624">8</cx:pt>
          <cx:pt idx="371625">12</cx:pt>
          <cx:pt idx="371626">0</cx:pt>
          <cx:pt idx="371627">13</cx:pt>
          <cx:pt idx="371628">0</cx:pt>
          <cx:pt idx="371629">52</cx:pt>
          <cx:pt idx="371630">16</cx:pt>
          <cx:pt idx="371631">6</cx:pt>
          <cx:pt idx="371632">1</cx:pt>
          <cx:pt idx="371633">23</cx:pt>
          <cx:pt idx="371634">44</cx:pt>
          <cx:pt idx="371635">26</cx:pt>
          <cx:pt idx="371636">15</cx:pt>
          <cx:pt idx="371637">10</cx:pt>
          <cx:pt idx="371638">39</cx:pt>
          <cx:pt idx="371639">0</cx:pt>
          <cx:pt idx="371640">1</cx:pt>
          <cx:pt idx="371641">0</cx:pt>
          <cx:pt idx="371642">113</cx:pt>
          <cx:pt idx="371643">5</cx:pt>
          <cx:pt idx="371644">15</cx:pt>
          <cx:pt idx="371645">42</cx:pt>
          <cx:pt idx="371646">0</cx:pt>
          <cx:pt idx="371647">2</cx:pt>
          <cx:pt idx="371648">3</cx:pt>
          <cx:pt idx="371649">0</cx:pt>
          <cx:pt idx="371650">17</cx:pt>
          <cx:pt idx="371651">65</cx:pt>
          <cx:pt idx="371652">1</cx:pt>
          <cx:pt idx="371653">2</cx:pt>
          <cx:pt idx="371654">0</cx:pt>
          <cx:pt idx="371655">1</cx:pt>
          <cx:pt idx="371656">0</cx:pt>
          <cx:pt idx="371657">0</cx:pt>
          <cx:pt idx="371658">1</cx:pt>
          <cx:pt idx="371659">0</cx:pt>
          <cx:pt idx="371660">2</cx:pt>
          <cx:pt idx="371661">0</cx:pt>
          <cx:pt idx="371662">0</cx:pt>
          <cx:pt idx="371663">4</cx:pt>
          <cx:pt idx="371664">10</cx:pt>
          <cx:pt idx="371665">0</cx:pt>
          <cx:pt idx="371666">0</cx:pt>
          <cx:pt idx="371667">1</cx:pt>
          <cx:pt idx="371668">7</cx:pt>
          <cx:pt idx="371669">1</cx:pt>
          <cx:pt idx="371670">8</cx:pt>
          <cx:pt idx="371671">0</cx:pt>
          <cx:pt idx="371672">0</cx:pt>
          <cx:pt idx="371673">1</cx:pt>
          <cx:pt idx="371674">28</cx:pt>
          <cx:pt idx="371675">7</cx:pt>
          <cx:pt idx="371676">0</cx:pt>
          <cx:pt idx="371677">1</cx:pt>
          <cx:pt idx="371678">1</cx:pt>
          <cx:pt idx="371679">41</cx:pt>
          <cx:pt idx="371680">28</cx:pt>
          <cx:pt idx="371681">0</cx:pt>
          <cx:pt idx="371682">7</cx:pt>
          <cx:pt idx="371683">6</cx:pt>
          <cx:pt idx="371684">6</cx:pt>
          <cx:pt idx="371685">45</cx:pt>
          <cx:pt idx="371686">11</cx:pt>
          <cx:pt idx="371687">140</cx:pt>
          <cx:pt idx="371688">0</cx:pt>
          <cx:pt idx="371689">4</cx:pt>
          <cx:pt idx="371690">0</cx:pt>
          <cx:pt idx="371691">0</cx:pt>
          <cx:pt idx="371692">0</cx:pt>
          <cx:pt idx="371693">0</cx:pt>
          <cx:pt idx="371694">0</cx:pt>
          <cx:pt idx="371695">0</cx:pt>
          <cx:pt idx="371696">0</cx:pt>
          <cx:pt idx="371697">123</cx:pt>
          <cx:pt idx="371698">77</cx:pt>
          <cx:pt idx="371699">0</cx:pt>
          <cx:pt idx="371700">0</cx:pt>
          <cx:pt idx="371701">0</cx:pt>
          <cx:pt idx="371702">122</cx:pt>
          <cx:pt idx="371703">17</cx:pt>
          <cx:pt idx="371704">0</cx:pt>
          <cx:pt idx="371705">187</cx:pt>
          <cx:pt idx="371706">126</cx:pt>
          <cx:pt idx="371707">1211</cx:pt>
          <cx:pt idx="371708">258</cx:pt>
          <cx:pt idx="371709">21</cx:pt>
          <cx:pt idx="371710">0</cx:pt>
          <cx:pt idx="371711">0</cx:pt>
          <cx:pt idx="371712">0</cx:pt>
          <cx:pt idx="371713">0</cx:pt>
          <cx:pt idx="371714">91</cx:pt>
          <cx:pt idx="371715">0</cx:pt>
          <cx:pt idx="371716">0</cx:pt>
          <cx:pt idx="371717">0</cx:pt>
          <cx:pt idx="371718">0</cx:pt>
          <cx:pt idx="371719">0</cx:pt>
          <cx:pt idx="371720">0</cx:pt>
          <cx:pt idx="371721">0</cx:pt>
          <cx:pt idx="371722">0</cx:pt>
          <cx:pt idx="371723">0</cx:pt>
          <cx:pt idx="371724">0</cx:pt>
          <cx:pt idx="371725">0</cx:pt>
          <cx:pt idx="371726">0</cx:pt>
          <cx:pt idx="371727">0</cx:pt>
          <cx:pt idx="371728">0</cx:pt>
          <cx:pt idx="371729">0</cx:pt>
          <cx:pt idx="371730">0</cx:pt>
          <cx:pt idx="371731">0</cx:pt>
          <cx:pt idx="371732">0</cx:pt>
          <cx:pt idx="371733">7</cx:pt>
          <cx:pt idx="371734">54</cx:pt>
          <cx:pt idx="371735">0</cx:pt>
          <cx:pt idx="371736">7</cx:pt>
          <cx:pt idx="371737">63</cx:pt>
          <cx:pt idx="371738">4</cx:pt>
          <cx:pt idx="371739">35</cx:pt>
          <cx:pt idx="371740">5</cx:pt>
          <cx:pt idx="371741">25</cx:pt>
          <cx:pt idx="371742">33</cx:pt>
          <cx:pt idx="371743">6</cx:pt>
          <cx:pt idx="371744">1</cx:pt>
          <cx:pt idx="371745">13</cx:pt>
          <cx:pt idx="371746">5</cx:pt>
          <cx:pt idx="371747">75</cx:pt>
          <cx:pt idx="371748">56</cx:pt>
          <cx:pt idx="371749">125</cx:pt>
          <cx:pt idx="371750">33</cx:pt>
          <cx:pt idx="371751">188</cx:pt>
          <cx:pt idx="371752">48</cx:pt>
          <cx:pt idx="371753">4</cx:pt>
          <cx:pt idx="371754">1</cx:pt>
          <cx:pt idx="371755">0</cx:pt>
          <cx:pt idx="371756">35</cx:pt>
          <cx:pt idx="371757">0</cx:pt>
          <cx:pt idx="371758">22</cx:pt>
          <cx:pt idx="371759">0</cx:pt>
          <cx:pt idx="371760">1</cx:pt>
          <cx:pt idx="371761">1</cx:pt>
          <cx:pt idx="371762">1</cx:pt>
          <cx:pt idx="371763">0</cx:pt>
          <cx:pt idx="371764">0</cx:pt>
          <cx:pt idx="371765">0</cx:pt>
          <cx:pt idx="371766">0</cx:pt>
          <cx:pt idx="371767">0</cx:pt>
          <cx:pt idx="371768">0</cx:pt>
          <cx:pt idx="371769">9</cx:pt>
          <cx:pt idx="371770">343</cx:pt>
          <cx:pt idx="371771">0</cx:pt>
          <cx:pt idx="371772">77</cx:pt>
          <cx:pt idx="371773">34</cx:pt>
          <cx:pt idx="371774">0</cx:pt>
          <cx:pt idx="371775">0</cx:pt>
          <cx:pt idx="371776">0</cx:pt>
          <cx:pt idx="371777">13</cx:pt>
          <cx:pt idx="371778">3</cx:pt>
          <cx:pt idx="371779">3</cx:pt>
          <cx:pt idx="371780">83</cx:pt>
          <cx:pt idx="371781">4</cx:pt>
          <cx:pt idx="371782">12</cx:pt>
          <cx:pt idx="371783">361</cx:pt>
          <cx:pt idx="371784">2</cx:pt>
          <cx:pt idx="371785">0</cx:pt>
          <cx:pt idx="371786">31</cx:pt>
          <cx:pt idx="371787">0</cx:pt>
          <cx:pt idx="371788">0</cx:pt>
          <cx:pt idx="371789">153</cx:pt>
          <cx:pt idx="371790">0</cx:pt>
          <cx:pt idx="371791">7</cx:pt>
          <cx:pt idx="371792">27</cx:pt>
          <cx:pt idx="371793">7</cx:pt>
          <cx:pt idx="371794">1</cx:pt>
          <cx:pt idx="371795">56</cx:pt>
          <cx:pt idx="371796">0</cx:pt>
          <cx:pt idx="371797">17</cx:pt>
          <cx:pt idx="371798">0</cx:pt>
          <cx:pt idx="371799">175</cx:pt>
          <cx:pt idx="371800">1</cx:pt>
          <cx:pt idx="371801">0</cx:pt>
          <cx:pt idx="371802">18</cx:pt>
          <cx:pt idx="371803">97</cx:pt>
          <cx:pt idx="371804">0</cx:pt>
          <cx:pt idx="371805">2</cx:pt>
          <cx:pt idx="371806">11</cx:pt>
          <cx:pt idx="371807">0</cx:pt>
          <cx:pt idx="371808">71</cx:pt>
          <cx:pt idx="371809">4</cx:pt>
          <cx:pt idx="371810">1</cx:pt>
          <cx:pt idx="371811">7</cx:pt>
          <cx:pt idx="371812">49</cx:pt>
          <cx:pt idx="371813">18</cx:pt>
          <cx:pt idx="371814">0</cx:pt>
          <cx:pt idx="371815">0</cx:pt>
          <cx:pt idx="371816">8</cx:pt>
          <cx:pt idx="371817">1</cx:pt>
          <cx:pt idx="371818">0</cx:pt>
          <cx:pt idx="371819">286</cx:pt>
          <cx:pt idx="371820">81</cx:pt>
          <cx:pt idx="371821">53</cx:pt>
          <cx:pt idx="371822">12</cx:pt>
          <cx:pt idx="371823">0</cx:pt>
          <cx:pt idx="371824">15</cx:pt>
          <cx:pt idx="371825">105</cx:pt>
          <cx:pt idx="371826">0</cx:pt>
          <cx:pt idx="371827">25</cx:pt>
          <cx:pt idx="371828">5</cx:pt>
          <cx:pt idx="371829">0</cx:pt>
          <cx:pt idx="371830">5</cx:pt>
          <cx:pt idx="371831">31</cx:pt>
          <cx:pt idx="371832">129</cx:pt>
          <cx:pt idx="371833">0</cx:pt>
          <cx:pt idx="371834">177</cx:pt>
          <cx:pt idx="371835">113</cx:pt>
          <cx:pt idx="371836">0</cx:pt>
          <cx:pt idx="371837">0</cx:pt>
          <cx:pt idx="371838">5</cx:pt>
          <cx:pt idx="371839">7</cx:pt>
          <cx:pt idx="371840">5</cx:pt>
          <cx:pt idx="371841">0</cx:pt>
          <cx:pt idx="371842">3</cx:pt>
          <cx:pt idx="371843">7</cx:pt>
          <cx:pt idx="371844">87</cx:pt>
          <cx:pt idx="371845">189</cx:pt>
          <cx:pt idx="371846">181</cx:pt>
          <cx:pt idx="371847">0</cx:pt>
          <cx:pt idx="371848">488</cx:pt>
          <cx:pt idx="371849">5</cx:pt>
          <cx:pt idx="371850">23</cx:pt>
          <cx:pt idx="371851">0</cx:pt>
          <cx:pt idx="371852">6</cx:pt>
          <cx:pt idx="371853">0</cx:pt>
          <cx:pt idx="371854">692</cx:pt>
          <cx:pt idx="371855">4</cx:pt>
          <cx:pt idx="371856">5</cx:pt>
          <cx:pt idx="371857">22</cx:pt>
          <cx:pt idx="371858">38</cx:pt>
          <cx:pt idx="371859">140</cx:pt>
          <cx:pt idx="371860">93</cx:pt>
          <cx:pt idx="371861">293</cx:pt>
          <cx:pt idx="371862">2</cx:pt>
          <cx:pt idx="371863">0</cx:pt>
          <cx:pt idx="371864">44</cx:pt>
          <cx:pt idx="371865">42</cx:pt>
          <cx:pt idx="371866">0</cx:pt>
          <cx:pt idx="371867">0</cx:pt>
          <cx:pt idx="371868">0</cx:pt>
          <cx:pt idx="371869">41</cx:pt>
          <cx:pt idx="371870">64</cx:pt>
          <cx:pt idx="371871">2</cx:pt>
          <cx:pt idx="371872">101</cx:pt>
          <cx:pt idx="371873">16</cx:pt>
          <cx:pt idx="371874">26</cx:pt>
          <cx:pt idx="371875">14</cx:pt>
          <cx:pt idx="371876">90</cx:pt>
          <cx:pt idx="371877">422</cx:pt>
          <cx:pt idx="371878">5</cx:pt>
          <cx:pt idx="371879">2</cx:pt>
          <cx:pt idx="371880">6</cx:pt>
          <cx:pt idx="371881">9</cx:pt>
          <cx:pt idx="371882">42</cx:pt>
          <cx:pt idx="371883">15</cx:pt>
          <cx:pt idx="371884">0</cx:pt>
          <cx:pt idx="371885">16</cx:pt>
          <cx:pt idx="371886">3</cx:pt>
          <cx:pt idx="371887">0</cx:pt>
          <cx:pt idx="371888">1</cx:pt>
          <cx:pt idx="371889">5</cx:pt>
          <cx:pt idx="371890">0</cx:pt>
          <cx:pt idx="371891">24</cx:pt>
          <cx:pt idx="371892">10</cx:pt>
          <cx:pt idx="371893">3</cx:pt>
          <cx:pt idx="371894">8</cx:pt>
          <cx:pt idx="371895">0</cx:pt>
          <cx:pt idx="371896">0</cx:pt>
          <cx:pt idx="371897">0</cx:pt>
          <cx:pt idx="371898">0</cx:pt>
          <cx:pt idx="371899">1</cx:pt>
          <cx:pt idx="371900">0</cx:pt>
          <cx:pt idx="371901">1</cx:pt>
          <cx:pt idx="371902">7</cx:pt>
          <cx:pt idx="371903">154</cx:pt>
          <cx:pt idx="371904">0</cx:pt>
          <cx:pt idx="371905">0</cx:pt>
          <cx:pt idx="371906">1</cx:pt>
          <cx:pt idx="371907">2</cx:pt>
          <cx:pt idx="371908">1</cx:pt>
          <cx:pt idx="371909">8</cx:pt>
          <cx:pt idx="371910">0</cx:pt>
          <cx:pt idx="371911">2</cx:pt>
          <cx:pt idx="371912">0</cx:pt>
          <cx:pt idx="371913">7</cx:pt>
          <cx:pt idx="371914">16</cx:pt>
          <cx:pt idx="371915">0</cx:pt>
          <cx:pt idx="371916">0</cx:pt>
          <cx:pt idx="371917">1</cx:pt>
          <cx:pt idx="371918">15</cx:pt>
          <cx:pt idx="371919">0</cx:pt>
          <cx:pt idx="371920">26</cx:pt>
          <cx:pt idx="371921">2</cx:pt>
          <cx:pt idx="371922">13</cx:pt>
          <cx:pt idx="371923">0</cx:pt>
          <cx:pt idx="371924">21</cx:pt>
          <cx:pt idx="371925">6</cx:pt>
          <cx:pt idx="371926">0</cx:pt>
          <cx:pt idx="371927">0</cx:pt>
          <cx:pt idx="371928">0</cx:pt>
          <cx:pt idx="371929">50</cx:pt>
          <cx:pt idx="371930">1</cx:pt>
          <cx:pt idx="371931">5</cx:pt>
          <cx:pt idx="371932">4</cx:pt>
          <cx:pt idx="371933">50</cx:pt>
          <cx:pt idx="371934">0</cx:pt>
          <cx:pt idx="371935">0</cx:pt>
          <cx:pt idx="371936">158</cx:pt>
          <cx:pt idx="371937">1</cx:pt>
          <cx:pt idx="371938">12</cx:pt>
          <cx:pt idx="371939">0</cx:pt>
          <cx:pt idx="371940">2</cx:pt>
          <cx:pt idx="371941">0</cx:pt>
          <cx:pt idx="371942">5</cx:pt>
          <cx:pt idx="371943">18</cx:pt>
          <cx:pt idx="371944">82</cx:pt>
          <cx:pt idx="371945">1</cx:pt>
          <cx:pt idx="371946">58</cx:pt>
          <cx:pt idx="371947">0</cx:pt>
          <cx:pt idx="371948">1</cx:pt>
          <cx:pt idx="371949">1</cx:pt>
          <cx:pt idx="371950">0</cx:pt>
          <cx:pt idx="371951">4</cx:pt>
          <cx:pt idx="371952">64</cx:pt>
          <cx:pt idx="371953">0</cx:pt>
          <cx:pt idx="371954">24</cx:pt>
          <cx:pt idx="371955">0</cx:pt>
          <cx:pt idx="371956">19</cx:pt>
          <cx:pt idx="371957">1</cx:pt>
          <cx:pt idx="371958">0</cx:pt>
          <cx:pt idx="371959">1</cx:pt>
          <cx:pt idx="371960">8</cx:pt>
          <cx:pt idx="371961">2</cx:pt>
          <cx:pt idx="371962">0</cx:pt>
          <cx:pt idx="371963">0</cx:pt>
          <cx:pt idx="371964">0</cx:pt>
          <cx:pt idx="371965">0</cx:pt>
          <cx:pt idx="371966">0</cx:pt>
          <cx:pt idx="371967">0</cx:pt>
          <cx:pt idx="371968">0</cx:pt>
          <cx:pt idx="371969">0</cx:pt>
          <cx:pt idx="371970">0</cx:pt>
          <cx:pt idx="371971">3</cx:pt>
          <cx:pt idx="371972">0</cx:pt>
          <cx:pt idx="371973">0</cx:pt>
          <cx:pt idx="371974">2</cx:pt>
          <cx:pt idx="371975">63</cx:pt>
          <cx:pt idx="371976">351</cx:pt>
          <cx:pt idx="371977">24</cx:pt>
          <cx:pt idx="371978">0</cx:pt>
          <cx:pt idx="371979">2</cx:pt>
          <cx:pt idx="371980">122</cx:pt>
          <cx:pt idx="371981">23</cx:pt>
          <cx:pt idx="371982">5</cx:pt>
          <cx:pt idx="371983">174</cx:pt>
          <cx:pt idx="371984">64</cx:pt>
          <cx:pt idx="371985">9</cx:pt>
          <cx:pt idx="371986">8</cx:pt>
          <cx:pt idx="371987">27</cx:pt>
          <cx:pt idx="371988">81</cx:pt>
          <cx:pt idx="371989">20</cx:pt>
          <cx:pt idx="371990">206</cx:pt>
          <cx:pt idx="371991">0</cx:pt>
          <cx:pt idx="371992">52</cx:pt>
          <cx:pt idx="371993">42</cx:pt>
          <cx:pt idx="371994">1</cx:pt>
          <cx:pt idx="371995">0</cx:pt>
          <cx:pt idx="371996">0</cx:pt>
          <cx:pt idx="371997">0</cx:pt>
          <cx:pt idx="371998">18</cx:pt>
          <cx:pt idx="371999">0</cx:pt>
          <cx:pt idx="372000">7</cx:pt>
          <cx:pt idx="372001">44</cx:pt>
          <cx:pt idx="372002">77</cx:pt>
          <cx:pt idx="372003">66</cx:pt>
          <cx:pt idx="372004">1</cx:pt>
          <cx:pt idx="372005">0</cx:pt>
          <cx:pt idx="372006">1</cx:pt>
          <cx:pt idx="372007">0</cx:pt>
          <cx:pt idx="372008">15</cx:pt>
          <cx:pt idx="372009">7</cx:pt>
          <cx:pt idx="372010">12</cx:pt>
          <cx:pt idx="372011">0</cx:pt>
          <cx:pt idx="372012">0</cx:pt>
          <cx:pt idx="372013">1</cx:pt>
          <cx:pt idx="372014">22</cx:pt>
          <cx:pt idx="372015">14</cx:pt>
          <cx:pt idx="372016">0</cx:pt>
          <cx:pt idx="372017">37</cx:pt>
          <cx:pt idx="372018">0</cx:pt>
          <cx:pt idx="372019">0</cx:pt>
          <cx:pt idx="372020">0</cx:pt>
          <cx:pt idx="372021">51</cx:pt>
          <cx:pt idx="372022">57</cx:pt>
          <cx:pt idx="372023">103</cx:pt>
          <cx:pt idx="372024">0</cx:pt>
          <cx:pt idx="372025">1</cx:pt>
          <cx:pt idx="372026">2</cx:pt>
          <cx:pt idx="372027">31</cx:pt>
          <cx:pt idx="372028">75</cx:pt>
          <cx:pt idx="372029">7</cx:pt>
          <cx:pt idx="372030">1</cx:pt>
          <cx:pt idx="372031">0</cx:pt>
          <cx:pt idx="372032">6</cx:pt>
          <cx:pt idx="372033">0</cx:pt>
          <cx:pt idx="372034">3</cx:pt>
          <cx:pt idx="372035">118</cx:pt>
          <cx:pt idx="372036">5</cx:pt>
          <cx:pt idx="372037">17</cx:pt>
          <cx:pt idx="372038">3</cx:pt>
          <cx:pt idx="372039">0</cx:pt>
          <cx:pt idx="372040">3</cx:pt>
          <cx:pt idx="372041">17</cx:pt>
          <cx:pt idx="372042">0</cx:pt>
          <cx:pt idx="372043">17</cx:pt>
          <cx:pt idx="372044">20</cx:pt>
          <cx:pt idx="372045">71</cx:pt>
          <cx:pt idx="372046">0</cx:pt>
          <cx:pt idx="372047">0</cx:pt>
          <cx:pt idx="372048">0</cx:pt>
          <cx:pt idx="372049">67</cx:pt>
          <cx:pt idx="372050">70</cx:pt>
          <cx:pt idx="372051">37</cx:pt>
          <cx:pt idx="372052">18</cx:pt>
          <cx:pt idx="372053">0</cx:pt>
          <cx:pt idx="372054">3</cx:pt>
          <cx:pt idx="372055">0</cx:pt>
          <cx:pt idx="372056">0</cx:pt>
          <cx:pt idx="372057">0</cx:pt>
          <cx:pt idx="372058">0</cx:pt>
          <cx:pt idx="372059">0</cx:pt>
          <cx:pt idx="372060">1</cx:pt>
          <cx:pt idx="372061">0</cx:pt>
          <cx:pt idx="372062">8</cx:pt>
          <cx:pt idx="372063">66</cx:pt>
          <cx:pt idx="372064">0</cx:pt>
          <cx:pt idx="372065">1</cx:pt>
          <cx:pt idx="372066">2</cx:pt>
          <cx:pt idx="372067">0</cx:pt>
          <cx:pt idx="372068">380</cx:pt>
          <cx:pt idx="372069">5</cx:pt>
          <cx:pt idx="372070">4</cx:pt>
          <cx:pt idx="372071">5</cx:pt>
          <cx:pt idx="372072">1</cx:pt>
          <cx:pt idx="372073">21</cx:pt>
          <cx:pt idx="372074">0</cx:pt>
          <cx:pt idx="372075">211</cx:pt>
          <cx:pt idx="372076">14</cx:pt>
          <cx:pt idx="372077">0</cx:pt>
          <cx:pt idx="372078">1</cx:pt>
          <cx:pt idx="372079">34</cx:pt>
          <cx:pt idx="372080">9</cx:pt>
          <cx:pt idx="372081">16</cx:pt>
          <cx:pt idx="372082">0</cx:pt>
          <cx:pt idx="372083">0</cx:pt>
          <cx:pt idx="372084">0</cx:pt>
          <cx:pt idx="372085">13</cx:pt>
          <cx:pt idx="372086">70</cx:pt>
          <cx:pt idx="372087">0</cx:pt>
          <cx:pt idx="372088">0</cx:pt>
          <cx:pt idx="372089">3</cx:pt>
          <cx:pt idx="372090">342</cx:pt>
          <cx:pt idx="372091">28</cx:pt>
          <cx:pt idx="372092">245</cx:pt>
          <cx:pt idx="372093">35</cx:pt>
          <cx:pt idx="372094">34</cx:pt>
          <cx:pt idx="372095">8</cx:pt>
          <cx:pt idx="372096">0</cx:pt>
          <cx:pt idx="372097">5</cx:pt>
          <cx:pt idx="372098">6</cx:pt>
          <cx:pt idx="372099">10</cx:pt>
          <cx:pt idx="372100">0</cx:pt>
          <cx:pt idx="372101">113</cx:pt>
          <cx:pt idx="372102">93</cx:pt>
          <cx:pt idx="372103">13</cx:pt>
          <cx:pt idx="372104">0</cx:pt>
          <cx:pt idx="372105">0</cx:pt>
          <cx:pt idx="372106">16</cx:pt>
          <cx:pt idx="372107">35</cx:pt>
          <cx:pt idx="372108">0</cx:pt>
          <cx:pt idx="372109">0</cx:pt>
          <cx:pt idx="372110">4</cx:pt>
          <cx:pt idx="372111">0</cx:pt>
          <cx:pt idx="372112">13</cx:pt>
          <cx:pt idx="372113">0</cx:pt>
          <cx:pt idx="372114">1</cx:pt>
          <cx:pt idx="372115">0</cx:pt>
          <cx:pt idx="372116">0</cx:pt>
          <cx:pt idx="372117">36</cx:pt>
          <cx:pt idx="372118">0</cx:pt>
          <cx:pt idx="372119">0</cx:pt>
          <cx:pt idx="372120">0</cx:pt>
          <cx:pt idx="372121">3</cx:pt>
          <cx:pt idx="372122">1</cx:pt>
          <cx:pt idx="372123">0</cx:pt>
          <cx:pt idx="372124">0</cx:pt>
          <cx:pt idx="372125">2</cx:pt>
          <cx:pt idx="372126">4</cx:pt>
          <cx:pt idx="372127">0</cx:pt>
          <cx:pt idx="372128">0</cx:pt>
          <cx:pt idx="372129">1</cx:pt>
          <cx:pt idx="372130">1</cx:pt>
          <cx:pt idx="372131">2</cx:pt>
          <cx:pt idx="372132">0</cx:pt>
          <cx:pt idx="372133">0</cx:pt>
          <cx:pt idx="372134">35</cx:pt>
          <cx:pt idx="372135">0</cx:pt>
          <cx:pt idx="372136">0</cx:pt>
          <cx:pt idx="372137">9</cx:pt>
          <cx:pt idx="372138">79</cx:pt>
          <cx:pt idx="372139">1</cx:pt>
          <cx:pt idx="372140">1</cx:pt>
          <cx:pt idx="372141">62</cx:pt>
          <cx:pt idx="372142">0</cx:pt>
          <cx:pt idx="372143">27</cx:pt>
          <cx:pt idx="372144">2</cx:pt>
          <cx:pt idx="372145">3</cx:pt>
          <cx:pt idx="372146">0</cx:pt>
          <cx:pt idx="372147">420</cx:pt>
          <cx:pt idx="372148">129</cx:pt>
          <cx:pt idx="372149">133</cx:pt>
          <cx:pt idx="372150">1</cx:pt>
          <cx:pt idx="372151">6</cx:pt>
          <cx:pt idx="372152">73</cx:pt>
          <cx:pt idx="372153">10</cx:pt>
          <cx:pt idx="372154">472</cx:pt>
          <cx:pt idx="372155">4</cx:pt>
          <cx:pt idx="372156">2</cx:pt>
          <cx:pt idx="372157">110</cx:pt>
          <cx:pt idx="372158">461</cx:pt>
          <cx:pt idx="372159">70</cx:pt>
          <cx:pt idx="372160">0</cx:pt>
          <cx:pt idx="372161">1</cx:pt>
          <cx:pt idx="372162">3</cx:pt>
          <cx:pt idx="372163">48</cx:pt>
          <cx:pt idx="372164">76</cx:pt>
          <cx:pt idx="372165">442</cx:pt>
          <cx:pt idx="372166">41</cx:pt>
          <cx:pt idx="372167">13</cx:pt>
          <cx:pt idx="372168">5</cx:pt>
          <cx:pt idx="372169">3</cx:pt>
          <cx:pt idx="372170">31</cx:pt>
          <cx:pt idx="372171">16</cx:pt>
          <cx:pt idx="372172">40</cx:pt>
          <cx:pt idx="372173">1</cx:pt>
          <cx:pt idx="372174">78</cx:pt>
          <cx:pt idx="372175">91</cx:pt>
          <cx:pt idx="372176">3</cx:pt>
          <cx:pt idx="372177">7</cx:pt>
          <cx:pt idx="372178">2</cx:pt>
          <cx:pt idx="372179">0</cx:pt>
          <cx:pt idx="372180">7</cx:pt>
          <cx:pt idx="372181">0</cx:pt>
          <cx:pt idx="372182">23</cx:pt>
          <cx:pt idx="372183">359</cx:pt>
          <cx:pt idx="372184">13</cx:pt>
          <cx:pt idx="372185">18</cx:pt>
          <cx:pt idx="372186">22</cx:pt>
          <cx:pt idx="372187">12</cx:pt>
          <cx:pt idx="372188">386</cx:pt>
          <cx:pt idx="372189">18</cx:pt>
          <cx:pt idx="372190">120</cx:pt>
          <cx:pt idx="372191">19</cx:pt>
          <cx:pt idx="372192">18</cx:pt>
          <cx:pt idx="372193">30</cx:pt>
          <cx:pt idx="372194">20</cx:pt>
          <cx:pt idx="372195">50</cx:pt>
          <cx:pt idx="372196">160</cx:pt>
          <cx:pt idx="372197">41</cx:pt>
          <cx:pt idx="372198">15</cx:pt>
          <cx:pt idx="372199">0</cx:pt>
          <cx:pt idx="372200">86</cx:pt>
          <cx:pt idx="372201">0</cx:pt>
          <cx:pt idx="372202">183</cx:pt>
          <cx:pt idx="372203">6</cx:pt>
          <cx:pt idx="372204">151</cx:pt>
          <cx:pt idx="372205">0</cx:pt>
          <cx:pt idx="372206">15</cx:pt>
          <cx:pt idx="372207">7</cx:pt>
          <cx:pt idx="372208">4</cx:pt>
          <cx:pt idx="372209">28</cx:pt>
          <cx:pt idx="372210">16</cx:pt>
          <cx:pt idx="372211">1</cx:pt>
          <cx:pt idx="372212">5</cx:pt>
          <cx:pt idx="372213">14</cx:pt>
          <cx:pt idx="372214">43</cx:pt>
          <cx:pt idx="372215">52</cx:pt>
          <cx:pt idx="372216">7</cx:pt>
          <cx:pt idx="372217">140</cx:pt>
          <cx:pt idx="372218">7</cx:pt>
          <cx:pt idx="372219">181</cx:pt>
          <cx:pt idx="372220">0</cx:pt>
          <cx:pt idx="372221">0</cx:pt>
          <cx:pt idx="372222">0</cx:pt>
          <cx:pt idx="372223">0</cx:pt>
          <cx:pt idx="372224">6</cx:pt>
          <cx:pt idx="372225">0</cx:pt>
          <cx:pt idx="372226">120</cx:pt>
          <cx:pt idx="372227">0</cx:pt>
          <cx:pt idx="372228">6</cx:pt>
          <cx:pt idx="372229">0</cx:pt>
          <cx:pt idx="372230">0</cx:pt>
          <cx:pt idx="372231">76</cx:pt>
          <cx:pt idx="372232">10</cx:pt>
          <cx:pt idx="372233">14</cx:pt>
          <cx:pt idx="372234">30</cx:pt>
          <cx:pt idx="372235">141</cx:pt>
          <cx:pt idx="372236">14</cx:pt>
          <cx:pt idx="372237">3</cx:pt>
          <cx:pt idx="372238">95</cx:pt>
          <cx:pt idx="372239">47</cx:pt>
          <cx:pt idx="372240">1</cx:pt>
          <cx:pt idx="372241">0</cx:pt>
          <cx:pt idx="372242">22</cx:pt>
          <cx:pt idx="372243">2</cx:pt>
          <cx:pt idx="372244">89</cx:pt>
          <cx:pt idx="372245">21</cx:pt>
          <cx:pt idx="372246">8</cx:pt>
          <cx:pt idx="372247">55</cx:pt>
          <cx:pt idx="372248">3</cx:pt>
          <cx:pt idx="372249">0</cx:pt>
          <cx:pt idx="372250">7</cx:pt>
          <cx:pt idx="372251">0</cx:pt>
          <cx:pt idx="372252">42</cx:pt>
          <cx:pt idx="372253">1</cx:pt>
          <cx:pt idx="372254">21</cx:pt>
          <cx:pt idx="372255">1</cx:pt>
          <cx:pt idx="372256">91</cx:pt>
          <cx:pt idx="372257">19</cx:pt>
          <cx:pt idx="372258">19</cx:pt>
          <cx:pt idx="372259">21</cx:pt>
          <cx:pt idx="372260">16</cx:pt>
          <cx:pt idx="372261">90</cx:pt>
          <cx:pt idx="372262">3</cx:pt>
          <cx:pt idx="372263">113</cx:pt>
          <cx:pt idx="372264">2</cx:pt>
          <cx:pt idx="372265">22</cx:pt>
          <cx:pt idx="372266">0</cx:pt>
          <cx:pt idx="372267">4</cx:pt>
          <cx:pt idx="372268">6</cx:pt>
          <cx:pt idx="372269">0</cx:pt>
          <cx:pt idx="372270">2</cx:pt>
          <cx:pt idx="372271">0</cx:pt>
          <cx:pt idx="372272">7</cx:pt>
          <cx:pt idx="372273">1</cx:pt>
          <cx:pt idx="372274">1</cx:pt>
          <cx:pt idx="372275">5</cx:pt>
          <cx:pt idx="372276">4</cx:pt>
          <cx:pt idx="372277">421</cx:pt>
          <cx:pt idx="372278">97</cx:pt>
          <cx:pt idx="372279">179</cx:pt>
          <cx:pt idx="372280">1</cx:pt>
          <cx:pt idx="372281">26</cx:pt>
          <cx:pt idx="372282">57</cx:pt>
          <cx:pt idx="372283">0</cx:pt>
          <cx:pt idx="372284">0</cx:pt>
          <cx:pt idx="372285">4</cx:pt>
          <cx:pt idx="372286">29</cx:pt>
          <cx:pt idx="372287">190</cx:pt>
          <cx:pt idx="372288">56</cx:pt>
          <cx:pt idx="372289">38</cx:pt>
          <cx:pt idx="372290">581</cx:pt>
          <cx:pt idx="372291">0</cx:pt>
          <cx:pt idx="372292">1</cx:pt>
          <cx:pt idx="372293">1</cx:pt>
          <cx:pt idx="372294">0</cx:pt>
          <cx:pt idx="372295">0</cx:pt>
          <cx:pt idx="372296">11</cx:pt>
          <cx:pt idx="372297">8</cx:pt>
          <cx:pt idx="372298">16</cx:pt>
          <cx:pt idx="372299">54</cx:pt>
          <cx:pt idx="372300">4</cx:pt>
          <cx:pt idx="372301">75</cx:pt>
          <cx:pt idx="372302">9</cx:pt>
          <cx:pt idx="372303">49</cx:pt>
          <cx:pt idx="372304">372</cx:pt>
          <cx:pt idx="372305">7</cx:pt>
          <cx:pt idx="372306">54</cx:pt>
          <cx:pt idx="372307">15</cx:pt>
          <cx:pt idx="372308">4</cx:pt>
          <cx:pt idx="372309">6</cx:pt>
          <cx:pt idx="372310">0</cx:pt>
          <cx:pt idx="372311">15</cx:pt>
          <cx:pt idx="372312">13</cx:pt>
          <cx:pt idx="372313">0</cx:pt>
          <cx:pt idx="372314">0</cx:pt>
          <cx:pt idx="372315">0</cx:pt>
          <cx:pt idx="372316">9</cx:pt>
          <cx:pt idx="372317">5</cx:pt>
          <cx:pt idx="372318">2</cx:pt>
          <cx:pt idx="372319">0</cx:pt>
          <cx:pt idx="372320">3</cx:pt>
          <cx:pt idx="372321">0</cx:pt>
          <cx:pt idx="372322">1</cx:pt>
          <cx:pt idx="372323">8</cx:pt>
          <cx:pt idx="372324">16</cx:pt>
          <cx:pt idx="372325">20</cx:pt>
          <cx:pt idx="372326">3</cx:pt>
          <cx:pt idx="372327">300</cx:pt>
          <cx:pt idx="372328">13</cx:pt>
          <cx:pt idx="372329">0</cx:pt>
          <cx:pt idx="372330">9</cx:pt>
          <cx:pt idx="372331">24</cx:pt>
          <cx:pt idx="372332">168</cx:pt>
          <cx:pt idx="372333">0</cx:pt>
          <cx:pt idx="372334">18</cx:pt>
          <cx:pt idx="372335">3</cx:pt>
          <cx:pt idx="372336">11</cx:pt>
          <cx:pt idx="372337">0</cx:pt>
          <cx:pt idx="372338">0</cx:pt>
          <cx:pt idx="372339">0</cx:pt>
          <cx:pt idx="372340">47</cx:pt>
          <cx:pt idx="372341">0</cx:pt>
          <cx:pt idx="372342">111</cx:pt>
          <cx:pt idx="372343">0</cx:pt>
          <cx:pt idx="372344">0</cx:pt>
          <cx:pt idx="372345">17</cx:pt>
          <cx:pt idx="372346">0</cx:pt>
          <cx:pt idx="372347">1</cx:pt>
          <cx:pt idx="372348">0</cx:pt>
          <cx:pt idx="372349">27</cx:pt>
          <cx:pt idx="372350">0</cx:pt>
          <cx:pt idx="372351">4</cx:pt>
          <cx:pt idx="372352">7</cx:pt>
          <cx:pt idx="372353">27</cx:pt>
          <cx:pt idx="372354">91</cx:pt>
          <cx:pt idx="372355">93</cx:pt>
          <cx:pt idx="372356">3</cx:pt>
          <cx:pt idx="372357">0</cx:pt>
          <cx:pt idx="372358">0</cx:pt>
          <cx:pt idx="372359">0</cx:pt>
          <cx:pt idx="372360">0</cx:pt>
          <cx:pt idx="372361">0</cx:pt>
          <cx:pt idx="372362">0</cx:pt>
          <cx:pt idx="372363">35</cx:pt>
          <cx:pt idx="372364">0</cx:pt>
          <cx:pt idx="372365">14</cx:pt>
          <cx:pt idx="372366">0</cx:pt>
          <cx:pt idx="372367">0</cx:pt>
          <cx:pt idx="372368">0</cx:pt>
          <cx:pt idx="372369">8</cx:pt>
          <cx:pt idx="372370">0</cx:pt>
          <cx:pt idx="372371">20</cx:pt>
          <cx:pt idx="372372">0</cx:pt>
          <cx:pt idx="372373">0</cx:pt>
          <cx:pt idx="372374">0</cx:pt>
          <cx:pt idx="372375">0</cx:pt>
          <cx:pt idx="372376">0</cx:pt>
          <cx:pt idx="372377">14</cx:pt>
          <cx:pt idx="372378">0</cx:pt>
          <cx:pt idx="372379">13</cx:pt>
          <cx:pt idx="372380">4</cx:pt>
          <cx:pt idx="372381">78</cx:pt>
          <cx:pt idx="372382">0</cx:pt>
          <cx:pt idx="372383">0</cx:pt>
          <cx:pt idx="372384">1</cx:pt>
          <cx:pt idx="372385">385</cx:pt>
          <cx:pt idx="372386">157</cx:pt>
          <cx:pt idx="372387">5</cx:pt>
          <cx:pt idx="372388">85</cx:pt>
          <cx:pt idx="372389">12</cx:pt>
          <cx:pt idx="372390">14</cx:pt>
          <cx:pt idx="372391">0</cx:pt>
          <cx:pt idx="372392">355</cx:pt>
          <cx:pt idx="372393">5</cx:pt>
          <cx:pt idx="372394">15</cx:pt>
          <cx:pt idx="372395">0</cx:pt>
          <cx:pt idx="372396">4</cx:pt>
          <cx:pt idx="372397">0</cx:pt>
          <cx:pt idx="372398">30</cx:pt>
          <cx:pt idx="372399">13</cx:pt>
          <cx:pt idx="372400">6</cx:pt>
          <cx:pt idx="372401">20</cx:pt>
          <cx:pt idx="372402">571</cx:pt>
          <cx:pt idx="372403">50</cx:pt>
          <cx:pt idx="372404">73</cx:pt>
          <cx:pt idx="372405">83</cx:pt>
          <cx:pt idx="372406">8</cx:pt>
          <cx:pt idx="372407">158</cx:pt>
          <cx:pt idx="372408">1</cx:pt>
          <cx:pt idx="372409">12</cx:pt>
          <cx:pt idx="372410">27</cx:pt>
          <cx:pt idx="372411">13</cx:pt>
          <cx:pt idx="372412">3</cx:pt>
          <cx:pt idx="372413">0</cx:pt>
          <cx:pt idx="372414">15</cx:pt>
          <cx:pt idx="372415">28</cx:pt>
          <cx:pt idx="372416">13</cx:pt>
          <cx:pt idx="372417">44</cx:pt>
          <cx:pt idx="372418">53</cx:pt>
          <cx:pt idx="372419">0</cx:pt>
          <cx:pt idx="372420">0</cx:pt>
          <cx:pt idx="372421">7</cx:pt>
          <cx:pt idx="372422">7</cx:pt>
          <cx:pt idx="372423">3</cx:pt>
          <cx:pt idx="372424">104</cx:pt>
          <cx:pt idx="372425">0</cx:pt>
          <cx:pt idx="372426">5</cx:pt>
          <cx:pt idx="372427">7</cx:pt>
          <cx:pt idx="372428">65</cx:pt>
          <cx:pt idx="372429">3</cx:pt>
          <cx:pt idx="372430">13</cx:pt>
          <cx:pt idx="372431">4</cx:pt>
          <cx:pt idx="372432">4</cx:pt>
          <cx:pt idx="372433">0</cx:pt>
          <cx:pt idx="372434">38</cx:pt>
          <cx:pt idx="372435">88</cx:pt>
          <cx:pt idx="372436">84</cx:pt>
          <cx:pt idx="372437">75</cx:pt>
          <cx:pt idx="372438">0</cx:pt>
          <cx:pt idx="372439">0</cx:pt>
          <cx:pt idx="372440">2</cx:pt>
          <cx:pt idx="372441">2</cx:pt>
          <cx:pt idx="372442">3</cx:pt>
          <cx:pt idx="372443">102</cx:pt>
          <cx:pt idx="372444">0</cx:pt>
          <cx:pt idx="372445">3</cx:pt>
          <cx:pt idx="372446">1</cx:pt>
          <cx:pt idx="372447">3</cx:pt>
          <cx:pt idx="372448">47</cx:pt>
          <cx:pt idx="372449">0</cx:pt>
          <cx:pt idx="372450">0</cx:pt>
          <cx:pt idx="372451">0</cx:pt>
          <cx:pt idx="372452">2</cx:pt>
          <cx:pt idx="372453">13</cx:pt>
          <cx:pt idx="372454">5</cx:pt>
          <cx:pt idx="372455">1</cx:pt>
          <cx:pt idx="372456">1</cx:pt>
          <cx:pt idx="372457">0</cx:pt>
          <cx:pt idx="372458">1</cx:pt>
          <cx:pt idx="372459">0</cx:pt>
          <cx:pt idx="372460">13</cx:pt>
          <cx:pt idx="372461">11</cx:pt>
          <cx:pt idx="372462">0</cx:pt>
          <cx:pt idx="372463">4</cx:pt>
          <cx:pt idx="372464">209</cx:pt>
          <cx:pt idx="372465">9</cx:pt>
          <cx:pt idx="372466">42</cx:pt>
          <cx:pt idx="372467">0</cx:pt>
          <cx:pt idx="372468">2</cx:pt>
          <cx:pt idx="372469">309</cx:pt>
          <cx:pt idx="372470">308</cx:pt>
          <cx:pt idx="372471">7</cx:pt>
          <cx:pt idx="372472">18</cx:pt>
          <cx:pt idx="372473">13</cx:pt>
          <cx:pt idx="372474">5</cx:pt>
          <cx:pt idx="372475">3</cx:pt>
          <cx:pt idx="372476">28</cx:pt>
          <cx:pt idx="372477">117</cx:pt>
          <cx:pt idx="372478">0</cx:pt>
          <cx:pt idx="372479">281</cx:pt>
          <cx:pt idx="372480">7</cx:pt>
          <cx:pt idx="372481">21</cx:pt>
          <cx:pt idx="372482">1</cx:pt>
          <cx:pt idx="372483">13</cx:pt>
          <cx:pt idx="372484">0</cx:pt>
          <cx:pt idx="372485">0</cx:pt>
          <cx:pt idx="372486">62</cx:pt>
          <cx:pt idx="372487">23</cx:pt>
          <cx:pt idx="372488">51</cx:pt>
          <cx:pt idx="372489">35</cx:pt>
          <cx:pt idx="372490">3</cx:pt>
          <cx:pt idx="372491">15</cx:pt>
          <cx:pt idx="372492">1</cx:pt>
          <cx:pt idx="372493">5</cx:pt>
          <cx:pt idx="372494">106</cx:pt>
          <cx:pt idx="372495">97</cx:pt>
          <cx:pt idx="372496">19</cx:pt>
          <cx:pt idx="372497">0</cx:pt>
          <cx:pt idx="372498">8</cx:pt>
          <cx:pt idx="372499">24</cx:pt>
          <cx:pt idx="372500">5</cx:pt>
          <cx:pt idx="372501">381</cx:pt>
          <cx:pt idx="372502">48</cx:pt>
          <cx:pt idx="372503">13</cx:pt>
          <cx:pt idx="372504">5</cx:pt>
          <cx:pt idx="372505">44</cx:pt>
          <cx:pt idx="372506">2</cx:pt>
          <cx:pt idx="372507">39</cx:pt>
          <cx:pt idx="372508">26</cx:pt>
          <cx:pt idx="372509">4</cx:pt>
          <cx:pt idx="372510">24</cx:pt>
          <cx:pt idx="372511">31</cx:pt>
          <cx:pt idx="372512">7</cx:pt>
          <cx:pt idx="372513">68</cx:pt>
          <cx:pt idx="372514">5</cx:pt>
          <cx:pt idx="372515">22</cx:pt>
          <cx:pt idx="372516">545</cx:pt>
          <cx:pt idx="372517">0</cx:pt>
          <cx:pt idx="372518">0</cx:pt>
          <cx:pt idx="372519">5</cx:pt>
          <cx:pt idx="372520">0</cx:pt>
          <cx:pt idx="372521">5</cx:pt>
          <cx:pt idx="372522">71</cx:pt>
          <cx:pt idx="372523">11</cx:pt>
          <cx:pt idx="372524">0</cx:pt>
          <cx:pt idx="372525">0</cx:pt>
          <cx:pt idx="372526">0</cx:pt>
          <cx:pt idx="372527">166</cx:pt>
          <cx:pt idx="372528">1</cx:pt>
          <cx:pt idx="372529">28</cx:pt>
          <cx:pt idx="372530">22</cx:pt>
          <cx:pt idx="372531">11</cx:pt>
          <cx:pt idx="372532">4</cx:pt>
          <cx:pt idx="372533">13</cx:pt>
          <cx:pt idx="372534">15</cx:pt>
          <cx:pt idx="372535">52</cx:pt>
          <cx:pt idx="372536">1</cx:pt>
          <cx:pt idx="372537">126</cx:pt>
          <cx:pt idx="372538">8</cx:pt>
          <cx:pt idx="372539">6</cx:pt>
          <cx:pt idx="372540">21</cx:pt>
          <cx:pt idx="372541">113</cx:pt>
          <cx:pt idx="372542">0</cx:pt>
          <cx:pt idx="372543">0</cx:pt>
          <cx:pt idx="372544">0</cx:pt>
          <cx:pt idx="372545">0</cx:pt>
          <cx:pt idx="372546">13</cx:pt>
          <cx:pt idx="372547">0</cx:pt>
          <cx:pt idx="372548">0</cx:pt>
          <cx:pt idx="372549">0</cx:pt>
          <cx:pt idx="372550">7</cx:pt>
          <cx:pt idx="372551">5</cx:pt>
          <cx:pt idx="372552">0</cx:pt>
          <cx:pt idx="372553">0</cx:pt>
          <cx:pt idx="372554">0</cx:pt>
          <cx:pt idx="372555">0</cx:pt>
          <cx:pt idx="372556">0</cx:pt>
          <cx:pt idx="372557">0</cx:pt>
          <cx:pt idx="372558">7</cx:pt>
          <cx:pt idx="372559">16</cx:pt>
          <cx:pt idx="372560">257</cx:pt>
          <cx:pt idx="372561">3</cx:pt>
          <cx:pt idx="372562">0</cx:pt>
          <cx:pt idx="372563">34</cx:pt>
          <cx:pt idx="372564">158</cx:pt>
          <cx:pt idx="372565">1</cx:pt>
          <cx:pt idx="372566">5</cx:pt>
          <cx:pt idx="372567">70</cx:pt>
          <cx:pt idx="372568">0</cx:pt>
          <cx:pt idx="372569">93</cx:pt>
          <cx:pt idx="372570">2</cx:pt>
          <cx:pt idx="372571">29</cx:pt>
          <cx:pt idx="372572">90</cx:pt>
          <cx:pt idx="372573">0</cx:pt>
          <cx:pt idx="372574">11</cx:pt>
          <cx:pt idx="372575">77</cx:pt>
          <cx:pt idx="372576">7</cx:pt>
          <cx:pt idx="372577">515</cx:pt>
          <cx:pt idx="372578">0</cx:pt>
          <cx:pt idx="372579">0</cx:pt>
          <cx:pt idx="372580">0</cx:pt>
          <cx:pt idx="372581">0</cx:pt>
          <cx:pt idx="372582">19</cx:pt>
          <cx:pt idx="372583">8</cx:pt>
          <cx:pt idx="372584">0</cx:pt>
          <cx:pt idx="372585">1</cx:pt>
          <cx:pt idx="372586">0</cx:pt>
          <cx:pt idx="372587">0</cx:pt>
          <cx:pt idx="372588">10</cx:pt>
          <cx:pt idx="372589">150</cx:pt>
          <cx:pt idx="372590">11</cx:pt>
          <cx:pt idx="372591">26</cx:pt>
          <cx:pt idx="372592">22</cx:pt>
          <cx:pt idx="372593">29</cx:pt>
          <cx:pt idx="372594">18</cx:pt>
          <cx:pt idx="372595">5</cx:pt>
          <cx:pt idx="372596">225</cx:pt>
          <cx:pt idx="372597">46</cx:pt>
          <cx:pt idx="372598">45</cx:pt>
          <cx:pt idx="372599">1</cx:pt>
          <cx:pt idx="372600">0</cx:pt>
          <cx:pt idx="372601">0</cx:pt>
          <cx:pt idx="372602">2</cx:pt>
          <cx:pt idx="372603">8</cx:pt>
          <cx:pt idx="372604">21</cx:pt>
          <cx:pt idx="372605">76</cx:pt>
          <cx:pt idx="372606">123</cx:pt>
          <cx:pt idx="372607">64</cx:pt>
          <cx:pt idx="372608">61</cx:pt>
          <cx:pt idx="372609">7</cx:pt>
          <cx:pt idx="372610">1</cx:pt>
          <cx:pt idx="372611">1</cx:pt>
          <cx:pt idx="372612">16</cx:pt>
          <cx:pt idx="372613">68</cx:pt>
          <cx:pt idx="372614">17</cx:pt>
          <cx:pt idx="372615">262</cx:pt>
          <cx:pt idx="372616">30</cx:pt>
          <cx:pt idx="372617">1</cx:pt>
          <cx:pt idx="372618">24</cx:pt>
          <cx:pt idx="372619">3</cx:pt>
          <cx:pt idx="372620">5</cx:pt>
          <cx:pt idx="372621">2</cx:pt>
          <cx:pt idx="372622">46</cx:pt>
          <cx:pt idx="372623">18</cx:pt>
          <cx:pt idx="372624">0</cx:pt>
          <cx:pt idx="372625">43</cx:pt>
          <cx:pt idx="372626">0</cx:pt>
          <cx:pt idx="372627">0</cx:pt>
          <cx:pt idx="372628">46</cx:pt>
          <cx:pt idx="372629">104</cx:pt>
          <cx:pt idx="372630">50</cx:pt>
          <cx:pt idx="372631">56</cx:pt>
          <cx:pt idx="372632">85</cx:pt>
          <cx:pt idx="372633">28</cx:pt>
          <cx:pt idx="372634">6</cx:pt>
          <cx:pt idx="372635">66</cx:pt>
          <cx:pt idx="372636">133</cx:pt>
          <cx:pt idx="372637">0</cx:pt>
          <cx:pt idx="372638">126</cx:pt>
          <cx:pt idx="372639">308</cx:pt>
          <cx:pt idx="372640">4</cx:pt>
          <cx:pt idx="372641">70</cx:pt>
          <cx:pt idx="372642">40</cx:pt>
          <cx:pt idx="372643">2</cx:pt>
          <cx:pt idx="372644">1</cx:pt>
          <cx:pt idx="372645">83</cx:pt>
          <cx:pt idx="372646">12</cx:pt>
          <cx:pt idx="372647">70</cx:pt>
          <cx:pt idx="372648">6</cx:pt>
          <cx:pt idx="372649">16</cx:pt>
          <cx:pt idx="372650">0</cx:pt>
          <cx:pt idx="372651">0</cx:pt>
          <cx:pt idx="372652">0</cx:pt>
          <cx:pt idx="372653">5</cx:pt>
          <cx:pt idx="372654">37</cx:pt>
          <cx:pt idx="372655">0</cx:pt>
          <cx:pt idx="372656">169</cx:pt>
          <cx:pt idx="372657">9</cx:pt>
          <cx:pt idx="372658">1</cx:pt>
          <cx:pt idx="372659">111</cx:pt>
          <cx:pt idx="372660">12</cx:pt>
          <cx:pt idx="372661">1</cx:pt>
          <cx:pt idx="372662">0</cx:pt>
          <cx:pt idx="372663">0</cx:pt>
          <cx:pt idx="372664">0</cx:pt>
          <cx:pt idx="372665">31</cx:pt>
          <cx:pt idx="372666">0</cx:pt>
          <cx:pt idx="372667">201</cx:pt>
          <cx:pt idx="372668">0</cx:pt>
          <cx:pt idx="372669">119</cx:pt>
          <cx:pt idx="372670">0</cx:pt>
          <cx:pt idx="372671">9</cx:pt>
          <cx:pt idx="372672">10</cx:pt>
          <cx:pt idx="372673">118</cx:pt>
          <cx:pt idx="372674">31</cx:pt>
          <cx:pt idx="372675">116</cx:pt>
          <cx:pt idx="372676">5</cx:pt>
          <cx:pt idx="372677">12</cx:pt>
          <cx:pt idx="372678">9</cx:pt>
          <cx:pt idx="372679">1</cx:pt>
          <cx:pt idx="372680">5</cx:pt>
          <cx:pt idx="372681">34</cx:pt>
          <cx:pt idx="372682">13</cx:pt>
          <cx:pt idx="372683">5</cx:pt>
          <cx:pt idx="372684">15</cx:pt>
          <cx:pt idx="372685">0</cx:pt>
          <cx:pt idx="372686">0</cx:pt>
          <cx:pt idx="372687">45</cx:pt>
          <cx:pt idx="372688">0</cx:pt>
          <cx:pt idx="372689">226</cx:pt>
          <cx:pt idx="372690">482</cx:pt>
          <cx:pt idx="372691">20</cx:pt>
          <cx:pt idx="372692">0</cx:pt>
          <cx:pt idx="372693">11</cx:pt>
          <cx:pt idx="372694">0</cx:pt>
          <cx:pt idx="372695">0</cx:pt>
          <cx:pt idx="372696">0</cx:pt>
          <cx:pt idx="372697">0</cx:pt>
          <cx:pt idx="372698">286</cx:pt>
          <cx:pt idx="372699">0</cx:pt>
          <cx:pt idx="372700">0</cx:pt>
          <cx:pt idx="372701">0</cx:pt>
          <cx:pt idx="372702">59</cx:pt>
          <cx:pt idx="372703">49</cx:pt>
          <cx:pt idx="372704">2</cx:pt>
          <cx:pt idx="372705">3</cx:pt>
          <cx:pt idx="372706">9</cx:pt>
          <cx:pt idx="372707">13</cx:pt>
          <cx:pt idx="372708">0</cx:pt>
          <cx:pt idx="372709">4</cx:pt>
          <cx:pt idx="372710">4</cx:pt>
          <cx:pt idx="372711">1</cx:pt>
          <cx:pt idx="372712">17</cx:pt>
          <cx:pt idx="372713">121</cx:pt>
          <cx:pt idx="372714">93</cx:pt>
          <cx:pt idx="372715">4</cx:pt>
          <cx:pt idx="372716">6</cx:pt>
          <cx:pt idx="372717">0</cx:pt>
          <cx:pt idx="372718">0</cx:pt>
          <cx:pt idx="372719">0</cx:pt>
          <cx:pt idx="372720">32</cx:pt>
          <cx:pt idx="372721">77</cx:pt>
          <cx:pt idx="372722">21</cx:pt>
          <cx:pt idx="372723">0</cx:pt>
          <cx:pt idx="372724">9</cx:pt>
          <cx:pt idx="372725">12</cx:pt>
          <cx:pt idx="372726">56</cx:pt>
          <cx:pt idx="372727">6</cx:pt>
          <cx:pt idx="372728">1</cx:pt>
          <cx:pt idx="372729">22</cx:pt>
          <cx:pt idx="372730">0</cx:pt>
          <cx:pt idx="372731">11</cx:pt>
          <cx:pt idx="372732">1</cx:pt>
          <cx:pt idx="372733">0</cx:pt>
          <cx:pt idx="372734">11</cx:pt>
          <cx:pt idx="372735">0</cx:pt>
          <cx:pt idx="372736">37</cx:pt>
          <cx:pt idx="372737">1</cx:pt>
          <cx:pt idx="372738">191</cx:pt>
          <cx:pt idx="372739">127</cx:pt>
          <cx:pt idx="372740">19</cx:pt>
          <cx:pt idx="372741">95</cx:pt>
          <cx:pt idx="372742">0</cx:pt>
          <cx:pt idx="372743">7</cx:pt>
          <cx:pt idx="372744">15</cx:pt>
          <cx:pt idx="372745">0</cx:pt>
          <cx:pt idx="372746">0</cx:pt>
          <cx:pt idx="372747">5</cx:pt>
          <cx:pt idx="372748">21</cx:pt>
          <cx:pt idx="372749">38</cx:pt>
          <cx:pt idx="372750">144</cx:pt>
          <cx:pt idx="372751">23</cx:pt>
          <cx:pt idx="372752">55</cx:pt>
          <cx:pt idx="372753">14</cx:pt>
          <cx:pt idx="372754">43</cx:pt>
          <cx:pt idx="372755">0</cx:pt>
          <cx:pt idx="372756">0</cx:pt>
          <cx:pt idx="372757">12</cx:pt>
          <cx:pt idx="372758">4</cx:pt>
          <cx:pt idx="372759">14</cx:pt>
          <cx:pt idx="372760">0</cx:pt>
          <cx:pt idx="372761">0</cx:pt>
          <cx:pt idx="372762">13</cx:pt>
          <cx:pt idx="372763">0</cx:pt>
          <cx:pt idx="372764">6</cx:pt>
          <cx:pt idx="372765">21</cx:pt>
          <cx:pt idx="372766">87</cx:pt>
          <cx:pt idx="372767">8</cx:pt>
          <cx:pt idx="372768">512</cx:pt>
          <cx:pt idx="372769">84</cx:pt>
          <cx:pt idx="372770">38</cx:pt>
          <cx:pt idx="372771">0</cx:pt>
          <cx:pt idx="372772">222</cx:pt>
          <cx:pt idx="372773">48</cx:pt>
          <cx:pt idx="372774">27</cx:pt>
          <cx:pt idx="372775">0</cx:pt>
          <cx:pt idx="372776">104</cx:pt>
          <cx:pt idx="372777">229</cx:pt>
          <cx:pt idx="372778">0</cx:pt>
          <cx:pt idx="372779">0</cx:pt>
          <cx:pt idx="372780">1</cx:pt>
          <cx:pt idx="372781">0</cx:pt>
          <cx:pt idx="372782">0</cx:pt>
          <cx:pt idx="372783">257</cx:pt>
          <cx:pt idx="372784">247</cx:pt>
          <cx:pt idx="372785">0</cx:pt>
          <cx:pt idx="372786">59</cx:pt>
          <cx:pt idx="372787">0</cx:pt>
          <cx:pt idx="372788">1</cx:pt>
          <cx:pt idx="372789">0</cx:pt>
          <cx:pt idx="372790">0</cx:pt>
          <cx:pt idx="372791">0</cx:pt>
          <cx:pt idx="372792">0</cx:pt>
          <cx:pt idx="372793">4</cx:pt>
          <cx:pt idx="372794">85</cx:pt>
          <cx:pt idx="372795">4</cx:pt>
          <cx:pt idx="372796">3</cx:pt>
          <cx:pt idx="372797">227</cx:pt>
          <cx:pt idx="372798">83</cx:pt>
          <cx:pt idx="372799">38</cx:pt>
          <cx:pt idx="372800">15</cx:pt>
          <cx:pt idx="372801">5</cx:pt>
          <cx:pt idx="372802">0</cx:pt>
          <cx:pt idx="372803">6</cx:pt>
          <cx:pt idx="372804">1</cx:pt>
          <cx:pt idx="372805">4</cx:pt>
          <cx:pt idx="372806">0</cx:pt>
          <cx:pt idx="372807">122</cx:pt>
          <cx:pt idx="372808">2</cx:pt>
          <cx:pt idx="372809">34</cx:pt>
          <cx:pt idx="372810">0</cx:pt>
          <cx:pt idx="372811">0</cx:pt>
          <cx:pt idx="372812">12</cx:pt>
          <cx:pt idx="372813">89</cx:pt>
          <cx:pt idx="372814">5</cx:pt>
          <cx:pt idx="372815">1</cx:pt>
          <cx:pt idx="372816">1</cx:pt>
          <cx:pt idx="372817">8</cx:pt>
          <cx:pt idx="372818">70</cx:pt>
          <cx:pt idx="372819">12</cx:pt>
          <cx:pt idx="372820">305</cx:pt>
          <cx:pt idx="372821">0</cx:pt>
          <cx:pt idx="372822">0</cx:pt>
          <cx:pt idx="372823">7</cx:pt>
          <cx:pt idx="372824">0</cx:pt>
          <cx:pt idx="372825">6</cx:pt>
          <cx:pt idx="372826">100</cx:pt>
          <cx:pt idx="372827">170</cx:pt>
          <cx:pt idx="372828">13</cx:pt>
          <cx:pt idx="372829">21</cx:pt>
          <cx:pt idx="372830">72</cx:pt>
          <cx:pt idx="372831">88</cx:pt>
          <cx:pt idx="372832">62</cx:pt>
          <cx:pt idx="372833">3</cx:pt>
          <cx:pt idx="372834">3</cx:pt>
          <cx:pt idx="372835">22</cx:pt>
          <cx:pt idx="372836">14</cx:pt>
          <cx:pt idx="372837">22</cx:pt>
          <cx:pt idx="372838">6</cx:pt>
          <cx:pt idx="372839">1</cx:pt>
          <cx:pt idx="372840">0</cx:pt>
          <cx:pt idx="372841">7</cx:pt>
          <cx:pt idx="372842">28</cx:pt>
          <cx:pt idx="372843">24</cx:pt>
          <cx:pt idx="372844">14</cx:pt>
          <cx:pt idx="372845">2</cx:pt>
          <cx:pt idx="372846">9</cx:pt>
          <cx:pt idx="372847">49</cx:pt>
          <cx:pt idx="372848">0</cx:pt>
          <cx:pt idx="372849">1</cx:pt>
          <cx:pt idx="372850">9</cx:pt>
          <cx:pt idx="372851">198</cx:pt>
          <cx:pt idx="372852">26</cx:pt>
          <cx:pt idx="372853">1</cx:pt>
          <cx:pt idx="372854">35</cx:pt>
          <cx:pt idx="372855">1</cx:pt>
          <cx:pt idx="372856">1</cx:pt>
          <cx:pt idx="372857">49</cx:pt>
          <cx:pt idx="372858">1</cx:pt>
          <cx:pt idx="372859">1</cx:pt>
          <cx:pt idx="372860">0</cx:pt>
          <cx:pt idx="372861">0</cx:pt>
          <cx:pt idx="372862">1</cx:pt>
          <cx:pt idx="372863">31</cx:pt>
          <cx:pt idx="372864">29</cx:pt>
          <cx:pt idx="372865">591</cx:pt>
          <cx:pt idx="372866">4</cx:pt>
          <cx:pt idx="372867">1</cx:pt>
          <cx:pt idx="372868">3</cx:pt>
          <cx:pt idx="372869">148</cx:pt>
          <cx:pt idx="372870">109</cx:pt>
          <cx:pt idx="372871">636</cx:pt>
          <cx:pt idx="372872">47</cx:pt>
          <cx:pt idx="372873">17</cx:pt>
          <cx:pt idx="372874">246</cx:pt>
          <cx:pt idx="372875">0</cx:pt>
          <cx:pt idx="372876">269</cx:pt>
          <cx:pt idx="372877">7</cx:pt>
          <cx:pt idx="372878">47</cx:pt>
          <cx:pt idx="372879">7</cx:pt>
          <cx:pt idx="372880">0</cx:pt>
          <cx:pt idx="372881">3</cx:pt>
          <cx:pt idx="372882">78</cx:pt>
          <cx:pt idx="372883">2</cx:pt>
          <cx:pt idx="372884">0</cx:pt>
          <cx:pt idx="372885">18</cx:pt>
          <cx:pt idx="372886">0</cx:pt>
          <cx:pt idx="372887">10</cx:pt>
          <cx:pt idx="372888">18</cx:pt>
          <cx:pt idx="372889">32</cx:pt>
          <cx:pt idx="372890">6</cx:pt>
          <cx:pt idx="372891">26</cx:pt>
          <cx:pt idx="372892">336</cx:pt>
          <cx:pt idx="372893">0</cx:pt>
          <cx:pt idx="372894">27</cx:pt>
          <cx:pt idx="372895">0</cx:pt>
          <cx:pt idx="372896">92</cx:pt>
          <cx:pt idx="372897">0</cx:pt>
          <cx:pt idx="372898">0</cx:pt>
          <cx:pt idx="372899">29</cx:pt>
          <cx:pt idx="372900">20</cx:pt>
          <cx:pt idx="372901">109</cx:pt>
          <cx:pt idx="372902">82</cx:pt>
          <cx:pt idx="372903">7</cx:pt>
          <cx:pt idx="372904">1124</cx:pt>
          <cx:pt idx="372905">2</cx:pt>
          <cx:pt idx="372906">0</cx:pt>
          <cx:pt idx="372907">10</cx:pt>
          <cx:pt idx="372908">21</cx:pt>
          <cx:pt idx="372909">0</cx:pt>
          <cx:pt idx="372910">0</cx:pt>
          <cx:pt idx="372911">6</cx:pt>
          <cx:pt idx="372912">4</cx:pt>
          <cx:pt idx="372913">0</cx:pt>
          <cx:pt idx="372914">1</cx:pt>
          <cx:pt idx="372915">0</cx:pt>
          <cx:pt idx="372916">1</cx:pt>
          <cx:pt idx="372917">0</cx:pt>
          <cx:pt idx="372918">202</cx:pt>
          <cx:pt idx="372919">0</cx:pt>
          <cx:pt idx="372920">0</cx:pt>
          <cx:pt idx="372921">6</cx:pt>
          <cx:pt idx="372922">154</cx:pt>
          <cx:pt idx="372923">23</cx:pt>
          <cx:pt idx="372924">22</cx:pt>
          <cx:pt idx="372925">5</cx:pt>
          <cx:pt idx="372926">2</cx:pt>
          <cx:pt idx="372927">0</cx:pt>
          <cx:pt idx="372928">709</cx:pt>
          <cx:pt idx="372929">91</cx:pt>
          <cx:pt idx="372930">38</cx:pt>
          <cx:pt idx="372931">0</cx:pt>
          <cx:pt idx="372932">0</cx:pt>
          <cx:pt idx="372933">0</cx:pt>
          <cx:pt idx="372934">0</cx:pt>
          <cx:pt idx="372935">3</cx:pt>
          <cx:pt idx="372936">0</cx:pt>
          <cx:pt idx="372937">0</cx:pt>
          <cx:pt idx="372938">18</cx:pt>
          <cx:pt idx="372939">11</cx:pt>
          <cx:pt idx="372940">123</cx:pt>
          <cx:pt idx="372941">31</cx:pt>
          <cx:pt idx="372942">3</cx:pt>
          <cx:pt idx="372943">0</cx:pt>
          <cx:pt idx="372944">83</cx:pt>
          <cx:pt idx="372945">914</cx:pt>
          <cx:pt idx="372946">19</cx:pt>
          <cx:pt idx="372947">11</cx:pt>
          <cx:pt idx="372948">49</cx:pt>
          <cx:pt idx="372949">31</cx:pt>
          <cx:pt idx="372950">13</cx:pt>
          <cx:pt idx="372951">2</cx:pt>
          <cx:pt idx="372952">264</cx:pt>
          <cx:pt idx="372953">35</cx:pt>
          <cx:pt idx="372954">7</cx:pt>
          <cx:pt idx="372955">200</cx:pt>
          <cx:pt idx="372956">0</cx:pt>
          <cx:pt idx="372957">21</cx:pt>
          <cx:pt idx="372958">138</cx:pt>
          <cx:pt idx="372959">16</cx:pt>
          <cx:pt idx="372960">202</cx:pt>
          <cx:pt idx="372961">147</cx:pt>
          <cx:pt idx="372962">403</cx:pt>
          <cx:pt idx="372963">106</cx:pt>
          <cx:pt idx="372964">0</cx:pt>
          <cx:pt idx="372965">0</cx:pt>
          <cx:pt idx="372966">281</cx:pt>
          <cx:pt idx="372967">13</cx:pt>
          <cx:pt idx="372968">0</cx:pt>
          <cx:pt idx="372969">0</cx:pt>
          <cx:pt idx="372970">0</cx:pt>
          <cx:pt idx="372971">0</cx:pt>
          <cx:pt idx="372972">0</cx:pt>
          <cx:pt idx="372973">131</cx:pt>
          <cx:pt idx="372974">0</cx:pt>
          <cx:pt idx="372975">42</cx:pt>
          <cx:pt idx="372976">67</cx:pt>
          <cx:pt idx="372977">0</cx:pt>
          <cx:pt idx="372978">35</cx:pt>
          <cx:pt idx="372979">1</cx:pt>
          <cx:pt idx="372980">43</cx:pt>
          <cx:pt idx="372981">0</cx:pt>
          <cx:pt idx="372982">0</cx:pt>
          <cx:pt idx="372983">1</cx:pt>
          <cx:pt idx="372984">24</cx:pt>
          <cx:pt idx="372985">0</cx:pt>
          <cx:pt idx="372986">0</cx:pt>
          <cx:pt idx="372987">16</cx:pt>
          <cx:pt idx="372988">0</cx:pt>
          <cx:pt idx="372989">0</cx:pt>
          <cx:pt idx="372990">0</cx:pt>
          <cx:pt idx="372991">0</cx:pt>
          <cx:pt idx="372992">1</cx:pt>
          <cx:pt idx="372993">0</cx:pt>
          <cx:pt idx="372994">1</cx:pt>
          <cx:pt idx="372995">20</cx:pt>
          <cx:pt idx="372996">9</cx:pt>
          <cx:pt idx="372997">33</cx:pt>
          <cx:pt idx="372998">0</cx:pt>
          <cx:pt idx="372999">0</cx:pt>
          <cx:pt idx="373000">99</cx:pt>
          <cx:pt idx="373001">0</cx:pt>
          <cx:pt idx="373002">7</cx:pt>
          <cx:pt idx="373003">2</cx:pt>
          <cx:pt idx="373004">0</cx:pt>
          <cx:pt idx="373005">0</cx:pt>
          <cx:pt idx="373006">4</cx:pt>
          <cx:pt idx="373007">71</cx:pt>
          <cx:pt idx="373008">9</cx:pt>
          <cx:pt idx="373009">7</cx:pt>
          <cx:pt idx="373010">0</cx:pt>
          <cx:pt idx="373011">22</cx:pt>
          <cx:pt idx="373012">101</cx:pt>
          <cx:pt idx="373013">27</cx:pt>
          <cx:pt idx="373014">1</cx:pt>
          <cx:pt idx="373015">95</cx:pt>
          <cx:pt idx="373016">444</cx:pt>
          <cx:pt idx="373017">4</cx:pt>
          <cx:pt idx="373018">433</cx:pt>
          <cx:pt idx="373019">287</cx:pt>
          <cx:pt idx="373020">83</cx:pt>
          <cx:pt idx="373021">13</cx:pt>
          <cx:pt idx="373022">118</cx:pt>
          <cx:pt idx="373023">161</cx:pt>
          <cx:pt idx="373024">157</cx:pt>
          <cx:pt idx="373025">58</cx:pt>
          <cx:pt idx="373026">13</cx:pt>
          <cx:pt idx="373027">19</cx:pt>
          <cx:pt idx="373028">1</cx:pt>
          <cx:pt idx="373029">11</cx:pt>
          <cx:pt idx="373030">10</cx:pt>
          <cx:pt idx="373031">25</cx:pt>
          <cx:pt idx="373032">5</cx:pt>
          <cx:pt idx="373033">601</cx:pt>
          <cx:pt idx="373034">2</cx:pt>
          <cx:pt idx="373035">16</cx:pt>
          <cx:pt idx="373036">0</cx:pt>
          <cx:pt idx="373037">146</cx:pt>
          <cx:pt idx="373038">0</cx:pt>
          <cx:pt idx="373039">14</cx:pt>
          <cx:pt idx="373040">0</cx:pt>
          <cx:pt idx="373041">0</cx:pt>
          <cx:pt idx="373042">0</cx:pt>
          <cx:pt idx="373043">25</cx:pt>
          <cx:pt idx="373044">0</cx:pt>
          <cx:pt idx="373045">107</cx:pt>
          <cx:pt idx="373046">2</cx:pt>
          <cx:pt idx="373047">16</cx:pt>
          <cx:pt idx="373048">3</cx:pt>
          <cx:pt idx="373049">0</cx:pt>
          <cx:pt idx="373050">21</cx:pt>
          <cx:pt idx="373051">42</cx:pt>
          <cx:pt idx="373052">82</cx:pt>
          <cx:pt idx="373053">50</cx:pt>
          <cx:pt idx="373054">0</cx:pt>
          <cx:pt idx="373055">11</cx:pt>
          <cx:pt idx="373056">55</cx:pt>
          <cx:pt idx="373057">0</cx:pt>
          <cx:pt idx="373058">222</cx:pt>
          <cx:pt idx="373059">0</cx:pt>
          <cx:pt idx="373060">22</cx:pt>
          <cx:pt idx="373061">0</cx:pt>
          <cx:pt idx="373062">0</cx:pt>
          <cx:pt idx="373063">0</cx:pt>
          <cx:pt idx="373064">0</cx:pt>
          <cx:pt idx="373065">0</cx:pt>
          <cx:pt idx="373066">1</cx:pt>
          <cx:pt idx="373067">5</cx:pt>
          <cx:pt idx="373068">1</cx:pt>
          <cx:pt idx="373069">1</cx:pt>
          <cx:pt idx="373070">1</cx:pt>
          <cx:pt idx="373071">0</cx:pt>
          <cx:pt idx="373072">0</cx:pt>
          <cx:pt idx="373073">48</cx:pt>
          <cx:pt idx="373074">52</cx:pt>
          <cx:pt idx="373075">13</cx:pt>
          <cx:pt idx="373076">1</cx:pt>
          <cx:pt idx="373077">28</cx:pt>
          <cx:pt idx="373078">18</cx:pt>
          <cx:pt idx="373079">1</cx:pt>
          <cx:pt idx="373080">31</cx:pt>
          <cx:pt idx="373081">1</cx:pt>
          <cx:pt idx="373082">0</cx:pt>
          <cx:pt idx="373083">0</cx:pt>
          <cx:pt idx="373084">7</cx:pt>
          <cx:pt idx="373085">48</cx:pt>
          <cx:pt idx="373086">2</cx:pt>
          <cx:pt idx="373087">9</cx:pt>
          <cx:pt idx="373088">0</cx:pt>
          <cx:pt idx="373089">79</cx:pt>
          <cx:pt idx="373090">171</cx:pt>
          <cx:pt idx="373091">0</cx:pt>
          <cx:pt idx="373092">16</cx:pt>
          <cx:pt idx="373093">0</cx:pt>
          <cx:pt idx="373094">0</cx:pt>
          <cx:pt idx="373095">1</cx:pt>
          <cx:pt idx="373096">1</cx:pt>
          <cx:pt idx="373097">0</cx:pt>
          <cx:pt idx="373098">7</cx:pt>
          <cx:pt idx="373099">23</cx:pt>
          <cx:pt idx="373100">2</cx:pt>
          <cx:pt idx="373101">0</cx:pt>
          <cx:pt idx="373102">52</cx:pt>
          <cx:pt idx="373103">228</cx:pt>
          <cx:pt idx="373104">97</cx:pt>
          <cx:pt idx="373105">18</cx:pt>
          <cx:pt idx="373106">1</cx:pt>
          <cx:pt idx="373107">129</cx:pt>
          <cx:pt idx="373108">102</cx:pt>
          <cx:pt idx="373109">65</cx:pt>
          <cx:pt idx="373110">0</cx:pt>
          <cx:pt idx="373111">8</cx:pt>
          <cx:pt idx="373112">7</cx:pt>
          <cx:pt idx="373113">55</cx:pt>
          <cx:pt idx="373114">76</cx:pt>
          <cx:pt idx="373115">20</cx:pt>
          <cx:pt idx="373116">8</cx:pt>
          <cx:pt idx="373117">17</cx:pt>
          <cx:pt idx="373118">25</cx:pt>
          <cx:pt idx="373119">0</cx:pt>
          <cx:pt idx="373120">0</cx:pt>
          <cx:pt idx="373121">4</cx:pt>
          <cx:pt idx="373122">0</cx:pt>
          <cx:pt idx="373123">0</cx:pt>
          <cx:pt idx="373124">10</cx:pt>
          <cx:pt idx="373125">4</cx:pt>
          <cx:pt idx="373126">3</cx:pt>
          <cx:pt idx="373127">156</cx:pt>
          <cx:pt idx="373128">175</cx:pt>
          <cx:pt idx="373129">4</cx:pt>
          <cx:pt idx="373130">0</cx:pt>
          <cx:pt idx="373131">0</cx:pt>
          <cx:pt idx="373132">2</cx:pt>
          <cx:pt idx="373133">0</cx:pt>
          <cx:pt idx="373134">1</cx:pt>
          <cx:pt idx="373135">5</cx:pt>
          <cx:pt idx="373136">0</cx:pt>
          <cx:pt idx="373137">0</cx:pt>
          <cx:pt idx="373138">0</cx:pt>
          <cx:pt idx="373139">1</cx:pt>
          <cx:pt idx="373140">56</cx:pt>
          <cx:pt idx="373141">73</cx:pt>
          <cx:pt idx="373142">0</cx:pt>
          <cx:pt idx="373143">0</cx:pt>
          <cx:pt idx="373144">0</cx:pt>
          <cx:pt idx="373145">0</cx:pt>
          <cx:pt idx="373146">0</cx:pt>
          <cx:pt idx="373147">0</cx:pt>
          <cx:pt idx="373148">1</cx:pt>
          <cx:pt idx="373149">0</cx:pt>
          <cx:pt idx="373150">104</cx:pt>
          <cx:pt idx="373151">53</cx:pt>
          <cx:pt idx="373152">13</cx:pt>
          <cx:pt idx="373153">33</cx:pt>
          <cx:pt idx="373154">17</cx:pt>
          <cx:pt idx="373155">11</cx:pt>
          <cx:pt idx="373156">26</cx:pt>
          <cx:pt idx="373157">9</cx:pt>
          <cx:pt idx="373158">265</cx:pt>
          <cx:pt idx="373159">21</cx:pt>
          <cx:pt idx="373160">113</cx:pt>
          <cx:pt idx="373161">0</cx:pt>
          <cx:pt idx="373162">2</cx:pt>
          <cx:pt idx="373163">0</cx:pt>
          <cx:pt idx="373164">14</cx:pt>
          <cx:pt idx="373165">0</cx:pt>
          <cx:pt idx="373166">137</cx:pt>
          <cx:pt idx="373167">2</cx:pt>
          <cx:pt idx="373168">34</cx:pt>
          <cx:pt idx="373169">55</cx:pt>
          <cx:pt idx="373170">103</cx:pt>
          <cx:pt idx="373171">6</cx:pt>
          <cx:pt idx="373172">7</cx:pt>
          <cx:pt idx="373173">3</cx:pt>
          <cx:pt idx="373174">123</cx:pt>
          <cx:pt idx="373175">1</cx:pt>
          <cx:pt idx="373176">0</cx:pt>
          <cx:pt idx="373177">5</cx:pt>
          <cx:pt idx="373178">294</cx:pt>
          <cx:pt idx="373179">16</cx:pt>
          <cx:pt idx="373180">22</cx:pt>
          <cx:pt idx="373181">32</cx:pt>
          <cx:pt idx="373182">77</cx:pt>
          <cx:pt idx="373183">69</cx:pt>
          <cx:pt idx="373184">17</cx:pt>
          <cx:pt idx="373185">48</cx:pt>
          <cx:pt idx="373186">9</cx:pt>
          <cx:pt idx="373187">0</cx:pt>
          <cx:pt idx="373188">0</cx:pt>
          <cx:pt idx="373189">3</cx:pt>
          <cx:pt idx="373190">42</cx:pt>
          <cx:pt idx="373191">0</cx:pt>
          <cx:pt idx="373192">5</cx:pt>
          <cx:pt idx="373193">184</cx:pt>
          <cx:pt idx="373194">10</cx:pt>
          <cx:pt idx="373195">4</cx:pt>
          <cx:pt idx="373196">41</cx:pt>
          <cx:pt idx="373197">478</cx:pt>
          <cx:pt idx="373198">14</cx:pt>
          <cx:pt idx="373199">0</cx:pt>
          <cx:pt idx="373200">179</cx:pt>
          <cx:pt idx="373201">67</cx:pt>
          <cx:pt idx="373202">66</cx:pt>
          <cx:pt idx="373203">2</cx:pt>
          <cx:pt idx="373204">27</cx:pt>
          <cx:pt idx="373205">10</cx:pt>
          <cx:pt idx="373206">75</cx:pt>
          <cx:pt idx="373207">2</cx:pt>
          <cx:pt idx="373208">3</cx:pt>
          <cx:pt idx="373209">3</cx:pt>
          <cx:pt idx="373210">95</cx:pt>
          <cx:pt idx="373211">377</cx:pt>
          <cx:pt idx="373212">26</cx:pt>
          <cx:pt idx="373213">37</cx:pt>
          <cx:pt idx="373214">66</cx:pt>
          <cx:pt idx="373215">1</cx:pt>
          <cx:pt idx="373216">1</cx:pt>
          <cx:pt idx="373217">7</cx:pt>
          <cx:pt idx="373218">3</cx:pt>
          <cx:pt idx="373219">8</cx:pt>
          <cx:pt idx="373220">0</cx:pt>
          <cx:pt idx="373221">145</cx:pt>
          <cx:pt idx="373222">2</cx:pt>
          <cx:pt idx="373223">0</cx:pt>
          <cx:pt idx="373224">14</cx:pt>
          <cx:pt idx="373225">0</cx:pt>
          <cx:pt idx="373226">6</cx:pt>
          <cx:pt idx="373227">0</cx:pt>
          <cx:pt idx="373228">0</cx:pt>
          <cx:pt idx="373229">28</cx:pt>
          <cx:pt idx="373230">14</cx:pt>
          <cx:pt idx="373231">12</cx:pt>
          <cx:pt idx="373232">0</cx:pt>
          <cx:pt idx="373233">1</cx:pt>
          <cx:pt idx="373234">557</cx:pt>
          <cx:pt idx="373235">0</cx:pt>
          <cx:pt idx="373236">91</cx:pt>
          <cx:pt idx="373237">7</cx:pt>
          <cx:pt idx="373238">6</cx:pt>
          <cx:pt idx="373239">0</cx:pt>
          <cx:pt idx="373240">0</cx:pt>
          <cx:pt idx="373241">17</cx:pt>
          <cx:pt idx="373242">0</cx:pt>
          <cx:pt idx="373243">0</cx:pt>
          <cx:pt idx="373244">0</cx:pt>
          <cx:pt idx="373245">161</cx:pt>
          <cx:pt idx="373246">0</cx:pt>
          <cx:pt idx="373247">0</cx:pt>
          <cx:pt idx="373248">6</cx:pt>
          <cx:pt idx="373249">7</cx:pt>
          <cx:pt idx="373250">5</cx:pt>
          <cx:pt idx="373251">0</cx:pt>
          <cx:pt idx="373252">0</cx:pt>
          <cx:pt idx="373253">28</cx:pt>
          <cx:pt idx="373254">2</cx:pt>
          <cx:pt idx="373255">3</cx:pt>
          <cx:pt idx="373256">46</cx:pt>
          <cx:pt idx="373257">150</cx:pt>
          <cx:pt idx="373258">26</cx:pt>
          <cx:pt idx="373259">1</cx:pt>
          <cx:pt idx="373260">6</cx:pt>
          <cx:pt idx="373261">2</cx:pt>
          <cx:pt idx="373262">14</cx:pt>
          <cx:pt idx="373263">13</cx:pt>
          <cx:pt idx="373264">271</cx:pt>
          <cx:pt idx="373265">143</cx:pt>
          <cx:pt idx="373266">0</cx:pt>
          <cx:pt idx="373267">0</cx:pt>
          <cx:pt idx="373268">3</cx:pt>
          <cx:pt idx="373269">0</cx:pt>
          <cx:pt idx="373270">1</cx:pt>
          <cx:pt idx="373271">0</cx:pt>
          <cx:pt idx="373272">0</cx:pt>
          <cx:pt idx="373273">0</cx:pt>
          <cx:pt idx="373274">0</cx:pt>
          <cx:pt idx="373275">8</cx:pt>
          <cx:pt idx="373276">32</cx:pt>
          <cx:pt idx="373277">49</cx:pt>
          <cx:pt idx="373278">64</cx:pt>
          <cx:pt idx="373279">0</cx:pt>
          <cx:pt idx="373280">109</cx:pt>
          <cx:pt idx="373281">35</cx:pt>
          <cx:pt idx="373282">9</cx:pt>
          <cx:pt idx="373283">135</cx:pt>
          <cx:pt idx="373284">113</cx:pt>
          <cx:pt idx="373285">0</cx:pt>
          <cx:pt idx="373286">9</cx:pt>
          <cx:pt idx="373287">6</cx:pt>
          <cx:pt idx="373288">297</cx:pt>
          <cx:pt idx="373289">0</cx:pt>
          <cx:pt idx="373290">1</cx:pt>
          <cx:pt idx="373291">87</cx:pt>
          <cx:pt idx="373292">7</cx:pt>
          <cx:pt idx="373293">0</cx:pt>
          <cx:pt idx="373294">2</cx:pt>
          <cx:pt idx="373295">24</cx:pt>
          <cx:pt idx="373296">24</cx:pt>
          <cx:pt idx="373297">168</cx:pt>
          <cx:pt idx="373298">48</cx:pt>
          <cx:pt idx="373299">0</cx:pt>
          <cx:pt idx="373300">3</cx:pt>
          <cx:pt idx="373301">1</cx:pt>
          <cx:pt idx="373302">0</cx:pt>
          <cx:pt idx="373303">1</cx:pt>
          <cx:pt idx="373304">8</cx:pt>
          <cx:pt idx="373305">55</cx:pt>
          <cx:pt idx="373306">0</cx:pt>
          <cx:pt idx="373307">4</cx:pt>
          <cx:pt idx="373308">0</cx:pt>
          <cx:pt idx="373309">155</cx:pt>
          <cx:pt idx="373310">13</cx:pt>
          <cx:pt idx="373311">262</cx:pt>
          <cx:pt idx="373312">0</cx:pt>
          <cx:pt idx="373313">71</cx:pt>
          <cx:pt idx="373314">1</cx:pt>
          <cx:pt idx="373315">41</cx:pt>
          <cx:pt idx="373316">138</cx:pt>
          <cx:pt idx="373317">5</cx:pt>
          <cx:pt idx="373318">113</cx:pt>
          <cx:pt idx="373319">565</cx:pt>
          <cx:pt idx="373320">27</cx:pt>
          <cx:pt idx="373321">54</cx:pt>
          <cx:pt idx="373322">170</cx:pt>
          <cx:pt idx="373323">2</cx:pt>
          <cx:pt idx="373324">6</cx:pt>
          <cx:pt idx="373325">4</cx:pt>
          <cx:pt idx="373326">36</cx:pt>
          <cx:pt idx="373327">29</cx:pt>
          <cx:pt idx="373328">23</cx:pt>
          <cx:pt idx="373329">4</cx:pt>
          <cx:pt idx="373330">0</cx:pt>
          <cx:pt idx="373331">113</cx:pt>
          <cx:pt idx="373332">2</cx:pt>
          <cx:pt idx="373333">48</cx:pt>
          <cx:pt idx="373334">0</cx:pt>
          <cx:pt idx="373335">29</cx:pt>
          <cx:pt idx="373336">28</cx:pt>
          <cx:pt idx="373337">69</cx:pt>
          <cx:pt idx="373338">192</cx:pt>
          <cx:pt idx="373339">4</cx:pt>
          <cx:pt idx="373340">14</cx:pt>
          <cx:pt idx="373341">1</cx:pt>
          <cx:pt idx="373342">12</cx:pt>
          <cx:pt idx="373343">112</cx:pt>
          <cx:pt idx="373344">70</cx:pt>
          <cx:pt idx="373345">55</cx:pt>
          <cx:pt idx="373346">12</cx:pt>
          <cx:pt idx="373347">85</cx:pt>
          <cx:pt idx="373348">6</cx:pt>
          <cx:pt idx="373349">1</cx:pt>
          <cx:pt idx="373350">714</cx:pt>
          <cx:pt idx="373351">1</cx:pt>
          <cx:pt idx="373352">167</cx:pt>
          <cx:pt idx="373353">0</cx:pt>
          <cx:pt idx="373354">87</cx:pt>
          <cx:pt idx="373355">90</cx:pt>
          <cx:pt idx="373356">0</cx:pt>
          <cx:pt idx="373357">2</cx:pt>
          <cx:pt idx="373358">0</cx:pt>
          <cx:pt idx="373359">461</cx:pt>
          <cx:pt idx="373360">1</cx:pt>
          <cx:pt idx="373361">0</cx:pt>
          <cx:pt idx="373362">1</cx:pt>
          <cx:pt idx="373363">5</cx:pt>
          <cx:pt idx="373364">17</cx:pt>
          <cx:pt idx="373365">1</cx:pt>
          <cx:pt idx="373366">0</cx:pt>
          <cx:pt idx="373367">22</cx:pt>
          <cx:pt idx="373368">1</cx:pt>
          <cx:pt idx="373369">0</cx:pt>
          <cx:pt idx="373370">0</cx:pt>
          <cx:pt idx="373371">0</cx:pt>
          <cx:pt idx="373372">30</cx:pt>
          <cx:pt idx="373373">6</cx:pt>
          <cx:pt idx="373374">3</cx:pt>
          <cx:pt idx="373375">0</cx:pt>
          <cx:pt idx="373376">2</cx:pt>
          <cx:pt idx="373377">0</cx:pt>
          <cx:pt idx="373378">0</cx:pt>
          <cx:pt idx="373379">0</cx:pt>
          <cx:pt idx="373380">0</cx:pt>
          <cx:pt idx="373381">0</cx:pt>
          <cx:pt idx="373382">0</cx:pt>
          <cx:pt idx="373383">55</cx:pt>
          <cx:pt idx="373384">0</cx:pt>
          <cx:pt idx="373385">60</cx:pt>
          <cx:pt idx="373386">0</cx:pt>
          <cx:pt idx="373387">1</cx:pt>
          <cx:pt idx="373388">0</cx:pt>
          <cx:pt idx="373389">0</cx:pt>
          <cx:pt idx="373390">47</cx:pt>
          <cx:pt idx="373391">0</cx:pt>
          <cx:pt idx="373392">5</cx:pt>
          <cx:pt idx="373393">95</cx:pt>
          <cx:pt idx="373394">0</cx:pt>
          <cx:pt idx="373395">56</cx:pt>
          <cx:pt idx="373396">62</cx:pt>
          <cx:pt idx="373397">115</cx:pt>
          <cx:pt idx="373398">171</cx:pt>
          <cx:pt idx="373399">149</cx:pt>
          <cx:pt idx="373400">6</cx:pt>
          <cx:pt idx="373401">8</cx:pt>
          <cx:pt idx="373402">17</cx:pt>
          <cx:pt idx="373403">1</cx:pt>
          <cx:pt idx="373404">0</cx:pt>
          <cx:pt idx="373405">0</cx:pt>
          <cx:pt idx="373406">2</cx:pt>
          <cx:pt idx="373407">21</cx:pt>
          <cx:pt idx="373408">0</cx:pt>
          <cx:pt idx="373409">4</cx:pt>
          <cx:pt idx="373410">0</cx:pt>
          <cx:pt idx="373411">17</cx:pt>
          <cx:pt idx="373412">0</cx:pt>
          <cx:pt idx="373413">73</cx:pt>
          <cx:pt idx="373414">14</cx:pt>
          <cx:pt idx="373415">8</cx:pt>
          <cx:pt idx="373416">12</cx:pt>
          <cx:pt idx="373417">30</cx:pt>
          <cx:pt idx="373418">276</cx:pt>
          <cx:pt idx="373419">3</cx:pt>
          <cx:pt idx="373420">0</cx:pt>
          <cx:pt idx="373421">0</cx:pt>
          <cx:pt idx="373422">1</cx:pt>
          <cx:pt idx="373423">6</cx:pt>
          <cx:pt idx="373424">10</cx:pt>
          <cx:pt idx="373425">84</cx:pt>
          <cx:pt idx="373426">3</cx:pt>
          <cx:pt idx="373427">154</cx:pt>
          <cx:pt idx="373428">189</cx:pt>
          <cx:pt idx="373429">74</cx:pt>
          <cx:pt idx="373430">140</cx:pt>
          <cx:pt idx="373431">7</cx:pt>
          <cx:pt idx="373432">12</cx:pt>
          <cx:pt idx="373433">11</cx:pt>
          <cx:pt idx="373434">308</cx:pt>
          <cx:pt idx="373435">3</cx:pt>
          <cx:pt idx="373436">77</cx:pt>
          <cx:pt idx="373437">2</cx:pt>
          <cx:pt idx="373438">12</cx:pt>
          <cx:pt idx="373439">30</cx:pt>
          <cx:pt idx="373440">17</cx:pt>
          <cx:pt idx="373441">6</cx:pt>
          <cx:pt idx="373442">0</cx:pt>
          <cx:pt idx="373443">17</cx:pt>
          <cx:pt idx="373444">164</cx:pt>
          <cx:pt idx="373445">6</cx:pt>
          <cx:pt idx="373446">4</cx:pt>
          <cx:pt idx="373447">17</cx:pt>
          <cx:pt idx="373448">9</cx:pt>
          <cx:pt idx="373449">39</cx:pt>
          <cx:pt idx="373450">23</cx:pt>
          <cx:pt idx="373451">1</cx:pt>
          <cx:pt idx="373452">1</cx:pt>
          <cx:pt idx="373453">3</cx:pt>
          <cx:pt idx="373454">0</cx:pt>
          <cx:pt idx="373455">4</cx:pt>
          <cx:pt idx="373456">0</cx:pt>
          <cx:pt idx="373457">0</cx:pt>
          <cx:pt idx="373458">1</cx:pt>
          <cx:pt idx="373459">0</cx:pt>
          <cx:pt idx="373460">0</cx:pt>
          <cx:pt idx="373461">83</cx:pt>
          <cx:pt idx="373462">30</cx:pt>
          <cx:pt idx="373463">4</cx:pt>
          <cx:pt idx="373464">3</cx:pt>
          <cx:pt idx="373465">2</cx:pt>
          <cx:pt idx="373466">10</cx:pt>
          <cx:pt idx="373467">18</cx:pt>
          <cx:pt idx="373468">1</cx:pt>
          <cx:pt idx="373469">1</cx:pt>
          <cx:pt idx="373470">3</cx:pt>
          <cx:pt idx="373471">29</cx:pt>
          <cx:pt idx="373472">5</cx:pt>
          <cx:pt idx="373473">141</cx:pt>
          <cx:pt idx="373474">0</cx:pt>
          <cx:pt idx="373475">0</cx:pt>
          <cx:pt idx="373476">6</cx:pt>
          <cx:pt idx="373477">0</cx:pt>
          <cx:pt idx="373478">0</cx:pt>
          <cx:pt idx="373479">5</cx:pt>
          <cx:pt idx="373480">60</cx:pt>
          <cx:pt idx="373481">0</cx:pt>
          <cx:pt idx="373482">0</cx:pt>
          <cx:pt idx="373483">1</cx:pt>
          <cx:pt idx="373484">0</cx:pt>
          <cx:pt idx="373485">0</cx:pt>
          <cx:pt idx="373486">0</cx:pt>
          <cx:pt idx="373487">0</cx:pt>
          <cx:pt idx="373488">0</cx:pt>
          <cx:pt idx="373489">0</cx:pt>
          <cx:pt idx="373490">0</cx:pt>
          <cx:pt idx="373491">89</cx:pt>
          <cx:pt idx="373492">0</cx:pt>
          <cx:pt idx="373493">0</cx:pt>
          <cx:pt idx="373494">0</cx:pt>
          <cx:pt idx="373495">0</cx:pt>
          <cx:pt idx="373496">0</cx:pt>
          <cx:pt idx="373497">0</cx:pt>
          <cx:pt idx="373498">2</cx:pt>
          <cx:pt idx="373499">77</cx:pt>
          <cx:pt idx="373500">121</cx:pt>
          <cx:pt idx="373501">3</cx:pt>
          <cx:pt idx="373502">0</cx:pt>
          <cx:pt idx="373503">7</cx:pt>
          <cx:pt idx="373504">386</cx:pt>
          <cx:pt idx="373505">4</cx:pt>
          <cx:pt idx="373506">20</cx:pt>
          <cx:pt idx="373507">389</cx:pt>
          <cx:pt idx="373508">90</cx:pt>
          <cx:pt idx="373509">249</cx:pt>
          <cx:pt idx="373510">29</cx:pt>
          <cx:pt idx="373511">12</cx:pt>
          <cx:pt idx="373512">0</cx:pt>
          <cx:pt idx="373513">670</cx:pt>
          <cx:pt idx="373514">7</cx:pt>
          <cx:pt idx="373515">0</cx:pt>
          <cx:pt idx="373516">0</cx:pt>
          <cx:pt idx="373517">101</cx:pt>
          <cx:pt idx="373518">0</cx:pt>
          <cx:pt idx="373519">2</cx:pt>
          <cx:pt idx="373520">10</cx:pt>
          <cx:pt idx="373521">1</cx:pt>
          <cx:pt idx="373522">7</cx:pt>
          <cx:pt idx="373523">0</cx:pt>
          <cx:pt idx="373524">0</cx:pt>
          <cx:pt idx="373525">0</cx:pt>
          <cx:pt idx="373526">0</cx:pt>
          <cx:pt idx="373527">42</cx:pt>
          <cx:pt idx="373528">0</cx:pt>
          <cx:pt idx="373529">14</cx:pt>
          <cx:pt idx="373530">84</cx:pt>
          <cx:pt idx="373531">1</cx:pt>
          <cx:pt idx="373532">151</cx:pt>
          <cx:pt idx="373533">194</cx:pt>
          <cx:pt idx="373534">6</cx:pt>
          <cx:pt idx="373535">4</cx:pt>
          <cx:pt idx="373536">215</cx:pt>
          <cx:pt idx="373537">15</cx:pt>
          <cx:pt idx="373538">0</cx:pt>
          <cx:pt idx="373539">6</cx:pt>
          <cx:pt idx="373540">120</cx:pt>
          <cx:pt idx="373541">83</cx:pt>
          <cx:pt idx="373542">31</cx:pt>
          <cx:pt idx="373543">21</cx:pt>
          <cx:pt idx="373544">10</cx:pt>
          <cx:pt idx="373545">6</cx:pt>
          <cx:pt idx="373546">7</cx:pt>
          <cx:pt idx="373547">4</cx:pt>
          <cx:pt idx="373548">40</cx:pt>
          <cx:pt idx="373549">232</cx:pt>
          <cx:pt idx="373550">19</cx:pt>
          <cx:pt idx="373551">0</cx:pt>
          <cx:pt idx="373552">135</cx:pt>
          <cx:pt idx="373553">33</cx:pt>
          <cx:pt idx="373554">12</cx:pt>
          <cx:pt idx="373555">384</cx:pt>
          <cx:pt idx="373556">7</cx:pt>
          <cx:pt idx="373557">0</cx:pt>
          <cx:pt idx="373558">1</cx:pt>
          <cx:pt idx="373559">1</cx:pt>
          <cx:pt idx="373560">18</cx:pt>
          <cx:pt idx="373561">29</cx:pt>
          <cx:pt idx="373562">1</cx:pt>
          <cx:pt idx="373563">232</cx:pt>
          <cx:pt idx="373564">281</cx:pt>
          <cx:pt idx="373565">115</cx:pt>
          <cx:pt idx="373566">0</cx:pt>
          <cx:pt idx="373567">69</cx:pt>
          <cx:pt idx="373568">1</cx:pt>
          <cx:pt idx="373569">0</cx:pt>
          <cx:pt idx="373570">0</cx:pt>
          <cx:pt idx="373571">0</cx:pt>
          <cx:pt idx="373572">0</cx:pt>
          <cx:pt idx="373573">0</cx:pt>
          <cx:pt idx="373574">0</cx:pt>
          <cx:pt idx="373575">0</cx:pt>
          <cx:pt idx="373576">0</cx:pt>
          <cx:pt idx="373577">12</cx:pt>
          <cx:pt idx="373578">0</cx:pt>
          <cx:pt idx="373579">1</cx:pt>
          <cx:pt idx="373580">0</cx:pt>
          <cx:pt idx="373581">2</cx:pt>
          <cx:pt idx="373582">0</cx:pt>
          <cx:pt idx="373583">0</cx:pt>
          <cx:pt idx="373584">1</cx:pt>
          <cx:pt idx="373585">6</cx:pt>
          <cx:pt idx="373586">7</cx:pt>
          <cx:pt idx="373587">0</cx:pt>
          <cx:pt idx="373588">42</cx:pt>
          <cx:pt idx="373589">0</cx:pt>
          <cx:pt idx="373590">0</cx:pt>
          <cx:pt idx="373591">0</cx:pt>
          <cx:pt idx="373592">2</cx:pt>
          <cx:pt idx="373593">1</cx:pt>
          <cx:pt idx="373594">0</cx:pt>
          <cx:pt idx="373595">5</cx:pt>
          <cx:pt idx="373596">0</cx:pt>
          <cx:pt idx="373597">0</cx:pt>
          <cx:pt idx="373598">94</cx:pt>
          <cx:pt idx="373599">0</cx:pt>
          <cx:pt idx="373600">9</cx:pt>
          <cx:pt idx="373601">314</cx:pt>
          <cx:pt idx="373602">117</cx:pt>
          <cx:pt idx="373603">23</cx:pt>
          <cx:pt idx="373604">1</cx:pt>
          <cx:pt idx="373605">56</cx:pt>
          <cx:pt idx="373606">0</cx:pt>
          <cx:pt idx="373607">0</cx:pt>
          <cx:pt idx="373608">7</cx:pt>
          <cx:pt idx="373609">0</cx:pt>
          <cx:pt idx="373610">38</cx:pt>
          <cx:pt idx="373611">0</cx:pt>
          <cx:pt idx="373612">5</cx:pt>
          <cx:pt idx="373613">334</cx:pt>
          <cx:pt idx="373614">0</cx:pt>
          <cx:pt idx="373615">96</cx:pt>
          <cx:pt idx="373616">6</cx:pt>
          <cx:pt idx="373617">154</cx:pt>
          <cx:pt idx="373618">35</cx:pt>
          <cx:pt idx="373619">13</cx:pt>
          <cx:pt idx="373620">1</cx:pt>
          <cx:pt idx="373621">0</cx:pt>
          <cx:pt idx="373622">10</cx:pt>
          <cx:pt idx="373623">125</cx:pt>
          <cx:pt idx="373624">4</cx:pt>
          <cx:pt idx="373625">15</cx:pt>
          <cx:pt idx="373626">21</cx:pt>
          <cx:pt idx="373627">1</cx:pt>
          <cx:pt idx="373628">3</cx:pt>
          <cx:pt idx="373629">11</cx:pt>
          <cx:pt idx="373630">42</cx:pt>
          <cx:pt idx="373631">2</cx:pt>
          <cx:pt idx="373632">0</cx:pt>
          <cx:pt idx="373633">112</cx:pt>
          <cx:pt idx="373634">3</cx:pt>
          <cx:pt idx="373635">11</cx:pt>
          <cx:pt idx="373636">1</cx:pt>
          <cx:pt idx="373637">0</cx:pt>
          <cx:pt idx="373638">21</cx:pt>
          <cx:pt idx="373639">21</cx:pt>
          <cx:pt idx="373640">0</cx:pt>
          <cx:pt idx="373641">0</cx:pt>
          <cx:pt idx="373642">4</cx:pt>
          <cx:pt idx="373643">7</cx:pt>
          <cx:pt idx="373644">3</cx:pt>
          <cx:pt idx="373645">0</cx:pt>
          <cx:pt idx="373646">54</cx:pt>
          <cx:pt idx="373647">22</cx:pt>
          <cx:pt idx="373648">99</cx:pt>
          <cx:pt idx="373649">0</cx:pt>
          <cx:pt idx="373650">55</cx:pt>
          <cx:pt idx="373651">12</cx:pt>
          <cx:pt idx="373652">59</cx:pt>
          <cx:pt idx="373653">0</cx:pt>
          <cx:pt idx="373654">3</cx:pt>
          <cx:pt idx="373655">0</cx:pt>
          <cx:pt idx="373656">108</cx:pt>
          <cx:pt idx="373657">12</cx:pt>
          <cx:pt idx="373658">146</cx:pt>
          <cx:pt idx="373659">23</cx:pt>
          <cx:pt idx="373660">39</cx:pt>
          <cx:pt idx="373661">12</cx:pt>
          <cx:pt idx="373662">0</cx:pt>
          <cx:pt idx="373663">9</cx:pt>
          <cx:pt idx="373664">0</cx:pt>
          <cx:pt idx="373665">21</cx:pt>
          <cx:pt idx="373666">36</cx:pt>
          <cx:pt idx="373667">2</cx:pt>
          <cx:pt idx="373668">2</cx:pt>
          <cx:pt idx="373669">1</cx:pt>
          <cx:pt idx="373670">0</cx:pt>
          <cx:pt idx="373671">0</cx:pt>
          <cx:pt idx="373672">1</cx:pt>
          <cx:pt idx="373673">67</cx:pt>
          <cx:pt idx="373674">6</cx:pt>
          <cx:pt idx="373675">70</cx:pt>
          <cx:pt idx="373676">1</cx:pt>
          <cx:pt idx="373677">0</cx:pt>
          <cx:pt idx="373678">0</cx:pt>
          <cx:pt idx="373679">0</cx:pt>
          <cx:pt idx="373680">16</cx:pt>
          <cx:pt idx="373681">46</cx:pt>
          <cx:pt idx="373682">5</cx:pt>
          <cx:pt idx="373683">1</cx:pt>
          <cx:pt idx="373684">81</cx:pt>
          <cx:pt idx="373685">0</cx:pt>
          <cx:pt idx="373686">0</cx:pt>
          <cx:pt idx="373687">87</cx:pt>
          <cx:pt idx="373688">417</cx:pt>
          <cx:pt idx="373689">0</cx:pt>
          <cx:pt idx="373690">277</cx:pt>
          <cx:pt idx="373691">54</cx:pt>
          <cx:pt idx="373692">1</cx:pt>
          <cx:pt idx="373693">0</cx:pt>
          <cx:pt idx="373694">1</cx:pt>
          <cx:pt idx="373695">1</cx:pt>
          <cx:pt idx="373696">5</cx:pt>
          <cx:pt idx="373697">0</cx:pt>
          <cx:pt idx="373698">90</cx:pt>
          <cx:pt idx="373699">214</cx:pt>
          <cx:pt idx="373700">182</cx:pt>
          <cx:pt idx="373701">0</cx:pt>
          <cx:pt idx="373702">3</cx:pt>
          <cx:pt idx="373703">23</cx:pt>
          <cx:pt idx="373704">6</cx:pt>
          <cx:pt idx="373705">14</cx:pt>
          <cx:pt idx="373706">1</cx:pt>
          <cx:pt idx="373707">4</cx:pt>
          <cx:pt idx="373708">217</cx:pt>
          <cx:pt idx="373709">0</cx:pt>
          <cx:pt idx="373710">41</cx:pt>
          <cx:pt idx="373711">0</cx:pt>
          <cx:pt idx="373712">83</cx:pt>
          <cx:pt idx="373713">0</cx:pt>
          <cx:pt idx="373714">1</cx:pt>
          <cx:pt idx="373715">3</cx:pt>
          <cx:pt idx="373716">0</cx:pt>
          <cx:pt idx="373717">0</cx:pt>
          <cx:pt idx="373718">1</cx:pt>
          <cx:pt idx="373719">0</cx:pt>
          <cx:pt idx="373720">1</cx:pt>
          <cx:pt idx="373721">0</cx:pt>
          <cx:pt idx="373722">1</cx:pt>
          <cx:pt idx="373723">1</cx:pt>
          <cx:pt idx="373724">0</cx:pt>
          <cx:pt idx="373725">318</cx:pt>
          <cx:pt idx="373726">4</cx:pt>
          <cx:pt idx="373727">13</cx:pt>
          <cx:pt idx="373728">180</cx:pt>
          <cx:pt idx="373729">67</cx:pt>
          <cx:pt idx="373730">8</cx:pt>
          <cx:pt idx="373731">7</cx:pt>
          <cx:pt idx="373732">33</cx:pt>
          <cx:pt idx="373733">0</cx:pt>
          <cx:pt idx="373734">293</cx:pt>
          <cx:pt idx="373735">0</cx:pt>
          <cx:pt idx="373736">1</cx:pt>
          <cx:pt idx="373737">249</cx:pt>
          <cx:pt idx="373738">0</cx:pt>
          <cx:pt idx="373739">14</cx:pt>
          <cx:pt idx="373740">0</cx:pt>
          <cx:pt idx="373741">45</cx:pt>
          <cx:pt idx="373742">4</cx:pt>
          <cx:pt idx="373743">60</cx:pt>
          <cx:pt idx="373744">69</cx:pt>
          <cx:pt idx="373745">76</cx:pt>
          <cx:pt idx="373746">4</cx:pt>
          <cx:pt idx="373747">8</cx:pt>
          <cx:pt idx="373748">2</cx:pt>
          <cx:pt idx="373749">1</cx:pt>
          <cx:pt idx="373750">40</cx:pt>
          <cx:pt idx="373751">0</cx:pt>
          <cx:pt idx="373752">0</cx:pt>
          <cx:pt idx="373753">28</cx:pt>
          <cx:pt idx="373754">132</cx:pt>
          <cx:pt idx="373755">71</cx:pt>
          <cx:pt idx="373756">11</cx:pt>
          <cx:pt idx="373757">13</cx:pt>
          <cx:pt idx="373758">0</cx:pt>
          <cx:pt idx="373759">0</cx:pt>
          <cx:pt idx="373760">0</cx:pt>
          <cx:pt idx="373761">0</cx:pt>
          <cx:pt idx="373762">1</cx:pt>
          <cx:pt idx="373763">0</cx:pt>
          <cx:pt idx="373764">1</cx:pt>
          <cx:pt idx="373765">11</cx:pt>
          <cx:pt idx="373766">8</cx:pt>
          <cx:pt idx="373767">7</cx:pt>
          <cx:pt idx="373768">0</cx:pt>
          <cx:pt idx="373769">13</cx:pt>
          <cx:pt idx="373770">0</cx:pt>
          <cx:pt idx="373771">0</cx:pt>
          <cx:pt idx="373772">0</cx:pt>
          <cx:pt idx="373773">2</cx:pt>
          <cx:pt idx="373774">0</cx:pt>
          <cx:pt idx="373775">1</cx:pt>
          <cx:pt idx="373776">55</cx:pt>
          <cx:pt idx="373777">233</cx:pt>
          <cx:pt idx="373778">4</cx:pt>
          <cx:pt idx="373779">140</cx:pt>
          <cx:pt idx="373780">453</cx:pt>
          <cx:pt idx="373781">1</cx:pt>
          <cx:pt idx="373782">238</cx:pt>
          <cx:pt idx="373783">37</cx:pt>
          <cx:pt idx="373784">5</cx:pt>
          <cx:pt idx="373785">0</cx:pt>
          <cx:pt idx="373786">14</cx:pt>
          <cx:pt idx="373787">55</cx:pt>
          <cx:pt idx="373788">141</cx:pt>
          <cx:pt idx="373789">26</cx:pt>
          <cx:pt idx="373790">0</cx:pt>
          <cx:pt idx="373791">13</cx:pt>
          <cx:pt idx="373792">1</cx:pt>
          <cx:pt idx="373793">206</cx:pt>
          <cx:pt idx="373794">72</cx:pt>
          <cx:pt idx="373795">263</cx:pt>
          <cx:pt idx="373796">3</cx:pt>
          <cx:pt idx="373797">6</cx:pt>
          <cx:pt idx="373798">8</cx:pt>
          <cx:pt idx="373799">0</cx:pt>
          <cx:pt idx="373800">5</cx:pt>
          <cx:pt idx="373801">3</cx:pt>
          <cx:pt idx="373802">0</cx:pt>
          <cx:pt idx="373803">1</cx:pt>
          <cx:pt idx="373804">0</cx:pt>
          <cx:pt idx="373805">7</cx:pt>
          <cx:pt idx="373806">78</cx:pt>
          <cx:pt idx="373807">32</cx:pt>
          <cx:pt idx="373808">4</cx:pt>
          <cx:pt idx="373809">35</cx:pt>
          <cx:pt idx="373810">13</cx:pt>
          <cx:pt idx="373811">1</cx:pt>
          <cx:pt idx="373812">15</cx:pt>
          <cx:pt idx="373813">0</cx:pt>
          <cx:pt idx="373814">84</cx:pt>
          <cx:pt idx="373815">27</cx:pt>
          <cx:pt idx="373816">1</cx:pt>
          <cx:pt idx="373817">13</cx:pt>
          <cx:pt idx="373818">64</cx:pt>
          <cx:pt idx="373819">0</cx:pt>
          <cx:pt idx="373820">35</cx:pt>
          <cx:pt idx="373821">0</cx:pt>
          <cx:pt idx="373822">6</cx:pt>
          <cx:pt idx="373823">51</cx:pt>
          <cx:pt idx="373824">25</cx:pt>
          <cx:pt idx="373825">1</cx:pt>
          <cx:pt idx="373826">27</cx:pt>
          <cx:pt idx="373827">109</cx:pt>
          <cx:pt idx="373828">120</cx:pt>
          <cx:pt idx="373829">90</cx:pt>
          <cx:pt idx="373830">0</cx:pt>
          <cx:pt idx="373831">0</cx:pt>
          <cx:pt idx="373832">255</cx:pt>
          <cx:pt idx="373833">27</cx:pt>
          <cx:pt idx="373834">16</cx:pt>
          <cx:pt idx="373835">0</cx:pt>
          <cx:pt idx="373836">13</cx:pt>
          <cx:pt idx="373837">90</cx:pt>
          <cx:pt idx="373838">136</cx:pt>
          <cx:pt idx="373839">131</cx:pt>
          <cx:pt idx="373840">74</cx:pt>
          <cx:pt idx="373841">1</cx:pt>
          <cx:pt idx="373842">2</cx:pt>
          <cx:pt idx="373843">63</cx:pt>
          <cx:pt idx="373844">45</cx:pt>
          <cx:pt idx="373845">63</cx:pt>
          <cx:pt idx="373846">4</cx:pt>
          <cx:pt idx="373847">0</cx:pt>
          <cx:pt idx="373848">0</cx:pt>
          <cx:pt idx="373849">17</cx:pt>
          <cx:pt idx="373850">4</cx:pt>
          <cx:pt idx="373851">109</cx:pt>
          <cx:pt idx="373852">2</cx:pt>
          <cx:pt idx="373853">161</cx:pt>
          <cx:pt idx="373854">218</cx:pt>
          <cx:pt idx="373855">7</cx:pt>
          <cx:pt idx="373856">82</cx:pt>
          <cx:pt idx="373857">8</cx:pt>
          <cx:pt idx="373858">32</cx:pt>
          <cx:pt idx="373859">154</cx:pt>
          <cx:pt idx="373860">1</cx:pt>
          <cx:pt idx="373861">5</cx:pt>
          <cx:pt idx="373862">32</cx:pt>
          <cx:pt idx="373863">17</cx:pt>
          <cx:pt idx="373864">59</cx:pt>
          <cx:pt idx="373865">4</cx:pt>
          <cx:pt idx="373866">102</cx:pt>
          <cx:pt idx="373867">148</cx:pt>
          <cx:pt idx="373868">3</cx:pt>
          <cx:pt idx="373869">77</cx:pt>
          <cx:pt idx="373870">1</cx:pt>
          <cx:pt idx="373871">7</cx:pt>
          <cx:pt idx="373872">131</cx:pt>
          <cx:pt idx="373873">0</cx:pt>
          <cx:pt idx="373874">0</cx:pt>
          <cx:pt idx="373875">0</cx:pt>
          <cx:pt idx="373876">0</cx:pt>
          <cx:pt idx="373877">0</cx:pt>
          <cx:pt idx="373878">62</cx:pt>
          <cx:pt idx="373879">18</cx:pt>
          <cx:pt idx="373880">43</cx:pt>
          <cx:pt idx="373881">1</cx:pt>
          <cx:pt idx="373882">55</cx:pt>
          <cx:pt idx="373883">0</cx:pt>
          <cx:pt idx="373884">9</cx:pt>
          <cx:pt idx="373885">8</cx:pt>
          <cx:pt idx="373886">86</cx:pt>
          <cx:pt idx="373887">53</cx:pt>
          <cx:pt idx="373888">97</cx:pt>
          <cx:pt idx="373889">4</cx:pt>
          <cx:pt idx="373890">1</cx:pt>
          <cx:pt idx="373891">40</cx:pt>
          <cx:pt idx="373892">2</cx:pt>
          <cx:pt idx="373893">266</cx:pt>
          <cx:pt idx="373894">49</cx:pt>
          <cx:pt idx="373895">26</cx:pt>
          <cx:pt idx="373896">0</cx:pt>
          <cx:pt idx="373897">5</cx:pt>
          <cx:pt idx="373898">0</cx:pt>
          <cx:pt idx="373899">2</cx:pt>
          <cx:pt idx="373900">0</cx:pt>
          <cx:pt idx="373901">0</cx:pt>
          <cx:pt idx="373902">0</cx:pt>
          <cx:pt idx="373903">22</cx:pt>
          <cx:pt idx="373904">0</cx:pt>
          <cx:pt idx="373905">139</cx:pt>
          <cx:pt idx="373906">14</cx:pt>
          <cx:pt idx="373907">17</cx:pt>
          <cx:pt idx="373908">4</cx:pt>
          <cx:pt idx="373909">1</cx:pt>
          <cx:pt idx="373910">5</cx:pt>
          <cx:pt idx="373911">31</cx:pt>
          <cx:pt idx="373912">0</cx:pt>
          <cx:pt idx="373913">5</cx:pt>
          <cx:pt idx="373914">6</cx:pt>
          <cx:pt idx="373915">97</cx:pt>
          <cx:pt idx="373916">2</cx:pt>
          <cx:pt idx="373917">9</cx:pt>
          <cx:pt idx="373918">15</cx:pt>
          <cx:pt idx="373919">4</cx:pt>
          <cx:pt idx="373920">51</cx:pt>
          <cx:pt idx="373921">8</cx:pt>
          <cx:pt idx="373922">7</cx:pt>
          <cx:pt idx="373923">0</cx:pt>
          <cx:pt idx="373924">207</cx:pt>
          <cx:pt idx="373925">1</cx:pt>
          <cx:pt idx="373926">0</cx:pt>
          <cx:pt idx="373927">34</cx:pt>
          <cx:pt idx="373928">6</cx:pt>
          <cx:pt idx="373929">6</cx:pt>
          <cx:pt idx="373930">115</cx:pt>
          <cx:pt idx="373931">12</cx:pt>
          <cx:pt idx="373932">32</cx:pt>
          <cx:pt idx="373933">0</cx:pt>
          <cx:pt idx="373934">4</cx:pt>
          <cx:pt idx="373935">32</cx:pt>
          <cx:pt idx="373936">22</cx:pt>
          <cx:pt idx="373937">64</cx:pt>
          <cx:pt idx="373938">0</cx:pt>
          <cx:pt idx="373939">3</cx:pt>
          <cx:pt idx="373940">7</cx:pt>
          <cx:pt idx="373941">2</cx:pt>
          <cx:pt idx="373942">2</cx:pt>
          <cx:pt idx="373943">155</cx:pt>
          <cx:pt idx="373944">350</cx:pt>
          <cx:pt idx="373945">0</cx:pt>
          <cx:pt idx="373946">104</cx:pt>
          <cx:pt idx="373947">3</cx:pt>
          <cx:pt idx="373948">0</cx:pt>
          <cx:pt idx="373949">0</cx:pt>
          <cx:pt idx="373950">0</cx:pt>
          <cx:pt idx="373951">76</cx:pt>
          <cx:pt idx="373952">13</cx:pt>
          <cx:pt idx="373953">0</cx:pt>
          <cx:pt idx="373954">0</cx:pt>
          <cx:pt idx="373955">4</cx:pt>
          <cx:pt idx="373956">12</cx:pt>
          <cx:pt idx="373957">0</cx:pt>
          <cx:pt idx="373958">155</cx:pt>
          <cx:pt idx="373959">27</cx:pt>
          <cx:pt idx="373960">22</cx:pt>
          <cx:pt idx="373961">30</cx:pt>
          <cx:pt idx="373962">103</cx:pt>
          <cx:pt idx="373963">13</cx:pt>
          <cx:pt idx="373964">250</cx:pt>
          <cx:pt idx="373965">1</cx:pt>
          <cx:pt idx="373966">0</cx:pt>
          <cx:pt idx="373967">118</cx:pt>
          <cx:pt idx="373968">2</cx:pt>
          <cx:pt idx="373969">28</cx:pt>
          <cx:pt idx="373970">0</cx:pt>
          <cx:pt idx="373971">62</cx:pt>
          <cx:pt idx="373972">268</cx:pt>
          <cx:pt idx="373973">0</cx:pt>
          <cx:pt idx="373974">1</cx:pt>
          <cx:pt idx="373975">56</cx:pt>
          <cx:pt idx="373976">142</cx:pt>
          <cx:pt idx="373977">36</cx:pt>
          <cx:pt idx="373978">19</cx:pt>
          <cx:pt idx="373979">0</cx:pt>
          <cx:pt idx="373980">0</cx:pt>
          <cx:pt idx="373981">0</cx:pt>
          <cx:pt idx="373982">0</cx:pt>
          <cx:pt idx="373983">0</cx:pt>
          <cx:pt idx="373984">7</cx:pt>
          <cx:pt idx="373985">0</cx:pt>
          <cx:pt idx="373986">293</cx:pt>
          <cx:pt idx="373987">0</cx:pt>
          <cx:pt idx="373988">139</cx:pt>
          <cx:pt idx="373989">70</cx:pt>
          <cx:pt idx="373990">34</cx:pt>
          <cx:pt idx="373991">6</cx:pt>
          <cx:pt idx="373992">104</cx:pt>
          <cx:pt idx="373993">120</cx:pt>
          <cx:pt idx="373994">3</cx:pt>
          <cx:pt idx="373995">1</cx:pt>
          <cx:pt idx="373996">384</cx:pt>
          <cx:pt idx="373997">0</cx:pt>
          <cx:pt idx="373998">10</cx:pt>
          <cx:pt idx="373999">2</cx:pt>
          <cx:pt idx="374000">103</cx:pt>
          <cx:pt idx="374001">0</cx:pt>
          <cx:pt idx="374002">1</cx:pt>
          <cx:pt idx="374003">0</cx:pt>
          <cx:pt idx="374004">222</cx:pt>
          <cx:pt idx="374005">7</cx:pt>
          <cx:pt idx="374006">0</cx:pt>
          <cx:pt idx="374007">0</cx:pt>
          <cx:pt idx="374008">91</cx:pt>
          <cx:pt idx="374009">64</cx:pt>
          <cx:pt idx="374010">513</cx:pt>
          <cx:pt idx="374011">671</cx:pt>
          <cx:pt idx="374012">8</cx:pt>
          <cx:pt idx="374013">3</cx:pt>
          <cx:pt idx="374014">0</cx:pt>
          <cx:pt idx="374015">154</cx:pt>
          <cx:pt idx="374016">3</cx:pt>
          <cx:pt idx="374017">13</cx:pt>
          <cx:pt idx="374018">0</cx:pt>
          <cx:pt idx="374019">5</cx:pt>
          <cx:pt idx="374020">38</cx:pt>
          <cx:pt idx="374021">438</cx:pt>
          <cx:pt idx="374022">0</cx:pt>
          <cx:pt idx="374023">9</cx:pt>
          <cx:pt idx="374024">200</cx:pt>
          <cx:pt idx="374025">0</cx:pt>
          <cx:pt idx="374026">0</cx:pt>
          <cx:pt idx="374027">14</cx:pt>
          <cx:pt idx="374028">0</cx:pt>
          <cx:pt idx="374029">14</cx:pt>
          <cx:pt idx="374030">0</cx:pt>
          <cx:pt idx="374031">0</cx:pt>
          <cx:pt idx="374032">6</cx:pt>
          <cx:pt idx="374033">40</cx:pt>
          <cx:pt idx="374034">36</cx:pt>
          <cx:pt idx="374035">61</cx:pt>
          <cx:pt idx="374036">13</cx:pt>
          <cx:pt idx="374037">16</cx:pt>
          <cx:pt idx="374038">25</cx:pt>
          <cx:pt idx="374039">113</cx:pt>
          <cx:pt idx="374040">27</cx:pt>
          <cx:pt idx="374041">0</cx:pt>
          <cx:pt idx="374042">7</cx:pt>
          <cx:pt idx="374043">2</cx:pt>
          <cx:pt idx="374044">20</cx:pt>
          <cx:pt idx="374045">231</cx:pt>
          <cx:pt idx="374046">98</cx:pt>
          <cx:pt idx="374047">25</cx:pt>
          <cx:pt idx="374048">109</cx:pt>
          <cx:pt idx="374049">25</cx:pt>
          <cx:pt idx="374050">5</cx:pt>
          <cx:pt idx="374051">0</cx:pt>
          <cx:pt idx="374052">1</cx:pt>
          <cx:pt idx="374053">224</cx:pt>
          <cx:pt idx="374054">107</cx:pt>
          <cx:pt idx="374055">0</cx:pt>
          <cx:pt idx="374056">2</cx:pt>
          <cx:pt idx="374057">1</cx:pt>
          <cx:pt idx="374058">0</cx:pt>
          <cx:pt idx="374059">42</cx:pt>
          <cx:pt idx="374060">0</cx:pt>
          <cx:pt idx="374061">15</cx:pt>
          <cx:pt idx="374062">40</cx:pt>
          <cx:pt idx="374063">0</cx:pt>
          <cx:pt idx="374064">0</cx:pt>
          <cx:pt idx="374065">50</cx:pt>
          <cx:pt idx="374066">6</cx:pt>
          <cx:pt idx="374067">55</cx:pt>
          <cx:pt idx="374068">0</cx:pt>
          <cx:pt idx="374069">0</cx:pt>
          <cx:pt idx="374070">29</cx:pt>
          <cx:pt idx="374071">72</cx:pt>
          <cx:pt idx="374072">150</cx:pt>
          <cx:pt idx="374073">11</cx:pt>
          <cx:pt idx="374074">4</cx:pt>
          <cx:pt idx="374075">16</cx:pt>
          <cx:pt idx="374076">1</cx:pt>
          <cx:pt idx="374077">14</cx:pt>
          <cx:pt idx="374078">26</cx:pt>
          <cx:pt idx="374079">1</cx:pt>
          <cx:pt idx="374080">11</cx:pt>
          <cx:pt idx="374081">0</cx:pt>
          <cx:pt idx="374082">13</cx:pt>
          <cx:pt idx="374083">0</cx:pt>
          <cx:pt idx="374084">1</cx:pt>
          <cx:pt idx="374085">2</cx:pt>
          <cx:pt idx="374086">1</cx:pt>
          <cx:pt idx="374087">28</cx:pt>
          <cx:pt idx="374088">1</cx:pt>
          <cx:pt idx="374089">0</cx:pt>
          <cx:pt idx="374090">0</cx:pt>
          <cx:pt idx="374091">0</cx:pt>
          <cx:pt idx="374092">0</cx:pt>
          <cx:pt idx="374093">11</cx:pt>
          <cx:pt idx="374094">0</cx:pt>
          <cx:pt idx="374095">0</cx:pt>
          <cx:pt idx="374096">1</cx:pt>
          <cx:pt idx="374097">4</cx:pt>
          <cx:pt idx="374098">0</cx:pt>
          <cx:pt idx="374099">5</cx:pt>
          <cx:pt idx="374100">0</cx:pt>
          <cx:pt idx="374101">2</cx:pt>
          <cx:pt idx="374102">1</cx:pt>
          <cx:pt idx="374103">0</cx:pt>
          <cx:pt idx="374104">1</cx:pt>
          <cx:pt idx="374105">0</cx:pt>
          <cx:pt idx="374106">25</cx:pt>
          <cx:pt idx="374107">520</cx:pt>
          <cx:pt idx="374108">0</cx:pt>
          <cx:pt idx="374109">35</cx:pt>
          <cx:pt idx="374110">0</cx:pt>
          <cx:pt idx="374111">0</cx:pt>
          <cx:pt idx="374112">7</cx:pt>
          <cx:pt idx="374113">2</cx:pt>
          <cx:pt idx="374114">0</cx:pt>
          <cx:pt idx="374115">101</cx:pt>
          <cx:pt idx="374116">4</cx:pt>
          <cx:pt idx="374117">0</cx:pt>
          <cx:pt idx="374118">0</cx:pt>
          <cx:pt idx="374119">1</cx:pt>
          <cx:pt idx="374120">231</cx:pt>
          <cx:pt idx="374121">0</cx:pt>
          <cx:pt idx="374122">4</cx:pt>
          <cx:pt idx="374123">21</cx:pt>
          <cx:pt idx="374124">342</cx:pt>
          <cx:pt idx="374125">27</cx:pt>
          <cx:pt idx="374126">1</cx:pt>
          <cx:pt idx="374127">15</cx:pt>
          <cx:pt idx="374128">111</cx:pt>
          <cx:pt idx="374129">0</cx:pt>
          <cx:pt idx="374130">36</cx:pt>
          <cx:pt idx="374131">1</cx:pt>
          <cx:pt idx="374132">7</cx:pt>
          <cx:pt idx="374133">1</cx:pt>
          <cx:pt idx="374134">7</cx:pt>
          <cx:pt idx="374135">9</cx:pt>
          <cx:pt idx="374136">181</cx:pt>
          <cx:pt idx="374137">0</cx:pt>
          <cx:pt idx="374138">7</cx:pt>
          <cx:pt idx="374139">12</cx:pt>
          <cx:pt idx="374140">0</cx:pt>
          <cx:pt idx="374141">3</cx:pt>
          <cx:pt idx="374142">1</cx:pt>
          <cx:pt idx="374143">2</cx:pt>
          <cx:pt idx="374144">1</cx:pt>
          <cx:pt idx="374145">0</cx:pt>
          <cx:pt idx="374146">19</cx:pt>
          <cx:pt idx="374147">24</cx:pt>
          <cx:pt idx="374148">0</cx:pt>
          <cx:pt idx="374149">255</cx:pt>
          <cx:pt idx="374150">5</cx:pt>
          <cx:pt idx="374151">2</cx:pt>
          <cx:pt idx="374152">0</cx:pt>
          <cx:pt idx="374153">0</cx:pt>
          <cx:pt idx="374154">1</cx:pt>
          <cx:pt idx="374155">0</cx:pt>
          <cx:pt idx="374156">11</cx:pt>
          <cx:pt idx="374157">49</cx:pt>
          <cx:pt idx="374158">0</cx:pt>
          <cx:pt idx="374159">0</cx:pt>
          <cx:pt idx="374160">0</cx:pt>
          <cx:pt idx="374161">14</cx:pt>
          <cx:pt idx="374162">33</cx:pt>
          <cx:pt idx="374163">8</cx:pt>
          <cx:pt idx="374164">10</cx:pt>
          <cx:pt idx="374165">6</cx:pt>
          <cx:pt idx="374166">10</cx:pt>
          <cx:pt idx="374167">12</cx:pt>
          <cx:pt idx="374168">4</cx:pt>
          <cx:pt idx="374169">0</cx:pt>
          <cx:pt idx="374170">0</cx:pt>
          <cx:pt idx="374171">4</cx:pt>
          <cx:pt idx="374172">2</cx:pt>
          <cx:pt idx="374173">35</cx:pt>
          <cx:pt idx="374174">9</cx:pt>
          <cx:pt idx="374175">3</cx:pt>
          <cx:pt idx="374176">20</cx:pt>
          <cx:pt idx="374177">0</cx:pt>
          <cx:pt idx="374178">10</cx:pt>
          <cx:pt idx="374179">0</cx:pt>
          <cx:pt idx="374180">50</cx:pt>
          <cx:pt idx="374181">168</cx:pt>
          <cx:pt idx="374182">10</cx:pt>
          <cx:pt idx="374183">224</cx:pt>
          <cx:pt idx="374184">16</cx:pt>
          <cx:pt idx="374185">1</cx:pt>
          <cx:pt idx="374186">2</cx:pt>
          <cx:pt idx="374187">2</cx:pt>
          <cx:pt idx="374188">22</cx:pt>
          <cx:pt idx="374189">3</cx:pt>
          <cx:pt idx="374190">15</cx:pt>
          <cx:pt idx="374191">0</cx:pt>
          <cx:pt idx="374192">7</cx:pt>
          <cx:pt idx="374193">69</cx:pt>
          <cx:pt idx="374194">0</cx:pt>
          <cx:pt idx="374195">17</cx:pt>
          <cx:pt idx="374196">1</cx:pt>
          <cx:pt idx="374197">13</cx:pt>
          <cx:pt idx="374198">475</cx:pt>
          <cx:pt idx="374199">1</cx:pt>
          <cx:pt idx="374200">0</cx:pt>
          <cx:pt idx="374201">0</cx:pt>
          <cx:pt idx="374202">0</cx:pt>
          <cx:pt idx="374203">203</cx:pt>
          <cx:pt idx="374204">30</cx:pt>
          <cx:pt idx="374205">3</cx:pt>
          <cx:pt idx="374206">158</cx:pt>
          <cx:pt idx="374207">0</cx:pt>
          <cx:pt idx="374208">193</cx:pt>
          <cx:pt idx="374209">0</cx:pt>
          <cx:pt idx="374210">2</cx:pt>
          <cx:pt idx="374211">0</cx:pt>
          <cx:pt idx="374212">0</cx:pt>
          <cx:pt idx="374213">33</cx:pt>
          <cx:pt idx="374214">413</cx:pt>
          <cx:pt idx="374215">64</cx:pt>
          <cx:pt idx="374216">0</cx:pt>
          <cx:pt idx="374217">0</cx:pt>
          <cx:pt idx="374218">5</cx:pt>
          <cx:pt idx="374219">35</cx:pt>
          <cx:pt idx="374220">4</cx:pt>
          <cx:pt idx="374221">1</cx:pt>
          <cx:pt idx="374222">0</cx:pt>
          <cx:pt idx="374223">0</cx:pt>
          <cx:pt idx="374224">1</cx:pt>
          <cx:pt idx="374225">1</cx:pt>
          <cx:pt idx="374226">18</cx:pt>
          <cx:pt idx="374227">14</cx:pt>
          <cx:pt idx="374228">47</cx:pt>
          <cx:pt idx="374229">6</cx:pt>
          <cx:pt idx="374230">0</cx:pt>
          <cx:pt idx="374231">279</cx:pt>
          <cx:pt idx="374232">54</cx:pt>
          <cx:pt idx="374233">15</cx:pt>
          <cx:pt idx="374234">46</cx:pt>
          <cx:pt idx="374235">7</cx:pt>
          <cx:pt idx="374236">63</cx:pt>
          <cx:pt idx="374237">0</cx:pt>
          <cx:pt idx="374238">32</cx:pt>
          <cx:pt idx="374239">63</cx:pt>
          <cx:pt idx="374240">16</cx:pt>
          <cx:pt idx="374241">1</cx:pt>
          <cx:pt idx="374242">5</cx:pt>
          <cx:pt idx="374243">1</cx:pt>
          <cx:pt idx="374244">132</cx:pt>
          <cx:pt idx="374245">46</cx:pt>
          <cx:pt idx="374246">49</cx:pt>
          <cx:pt idx="374247">60</cx:pt>
          <cx:pt idx="374248">26</cx:pt>
          <cx:pt idx="374249">0</cx:pt>
          <cx:pt idx="374250">6</cx:pt>
          <cx:pt idx="374251">6</cx:pt>
          <cx:pt idx="374252">13</cx:pt>
          <cx:pt idx="374253">0</cx:pt>
          <cx:pt idx="374254">30</cx:pt>
          <cx:pt idx="374255">177</cx:pt>
          <cx:pt idx="374256">229</cx:pt>
          <cx:pt idx="374257">78</cx:pt>
          <cx:pt idx="374258">4</cx:pt>
          <cx:pt idx="374259">26</cx:pt>
          <cx:pt idx="374260">16</cx:pt>
          <cx:pt idx="374261">0</cx:pt>
          <cx:pt idx="374262">3</cx:pt>
          <cx:pt idx="374263">0</cx:pt>
          <cx:pt idx="374264">35</cx:pt>
          <cx:pt idx="374265">4</cx:pt>
          <cx:pt idx="374266">1</cx:pt>
          <cx:pt idx="374267">92</cx:pt>
          <cx:pt idx="374268">0</cx:pt>
          <cx:pt idx="374269">111</cx:pt>
          <cx:pt idx="374270">307</cx:pt>
          <cx:pt idx="374271">7</cx:pt>
          <cx:pt idx="374272">1</cx:pt>
          <cx:pt idx="374273">155</cx:pt>
          <cx:pt idx="374274">0</cx:pt>
          <cx:pt idx="374275">0</cx:pt>
          <cx:pt idx="374276">20</cx:pt>
          <cx:pt idx="374277">32</cx:pt>
          <cx:pt idx="374278">79</cx:pt>
          <cx:pt idx="374279">23</cx:pt>
          <cx:pt idx="374280">156</cx:pt>
          <cx:pt idx="374281">12</cx:pt>
          <cx:pt idx="374282">120</cx:pt>
          <cx:pt idx="374283">4</cx:pt>
          <cx:pt idx="374284">0</cx:pt>
          <cx:pt idx="374285">0</cx:pt>
          <cx:pt idx="374286">92</cx:pt>
          <cx:pt idx="374287">3</cx:pt>
          <cx:pt idx="374288">0</cx:pt>
          <cx:pt idx="374289">9</cx:pt>
          <cx:pt idx="374290">1</cx:pt>
          <cx:pt idx="374291">0</cx:pt>
          <cx:pt idx="374292">0</cx:pt>
          <cx:pt idx="374293">0</cx:pt>
          <cx:pt idx="374294">6</cx:pt>
          <cx:pt idx="374295">11</cx:pt>
          <cx:pt idx="374296">0</cx:pt>
          <cx:pt idx="374297">1</cx:pt>
          <cx:pt idx="374298">84</cx:pt>
          <cx:pt idx="374299">0</cx:pt>
          <cx:pt idx="374300">14</cx:pt>
          <cx:pt idx="374301">0</cx:pt>
          <cx:pt idx="374302">1</cx:pt>
          <cx:pt idx="374303">0</cx:pt>
          <cx:pt idx="374304">0</cx:pt>
          <cx:pt idx="374305">8</cx:pt>
          <cx:pt idx="374306">0</cx:pt>
          <cx:pt idx="374307">180</cx:pt>
          <cx:pt idx="374308">3</cx:pt>
          <cx:pt idx="374309">26</cx:pt>
          <cx:pt idx="374310">0</cx:pt>
          <cx:pt idx="374311">0</cx:pt>
          <cx:pt idx="374312">28</cx:pt>
          <cx:pt idx="374313">14</cx:pt>
          <cx:pt idx="374314">1</cx:pt>
          <cx:pt idx="374315">195</cx:pt>
          <cx:pt idx="374316">113</cx:pt>
          <cx:pt idx="374317">0</cx:pt>
          <cx:pt idx="374318">0</cx:pt>
          <cx:pt idx="374319">0</cx:pt>
          <cx:pt idx="374320">0</cx:pt>
          <cx:pt idx="374321">0</cx:pt>
          <cx:pt idx="374322">1</cx:pt>
          <cx:pt idx="374323">0</cx:pt>
          <cx:pt idx="374324">0</cx:pt>
          <cx:pt idx="374325">0</cx:pt>
          <cx:pt idx="374326">2</cx:pt>
          <cx:pt idx="374327">0</cx:pt>
          <cx:pt idx="374328">0</cx:pt>
          <cx:pt idx="374329">0</cx:pt>
          <cx:pt idx="374330">16</cx:pt>
          <cx:pt idx="374331">0</cx:pt>
          <cx:pt idx="374332">0</cx:pt>
          <cx:pt idx="374333">0</cx:pt>
          <cx:pt idx="374334">0</cx:pt>
          <cx:pt idx="374335">285</cx:pt>
          <cx:pt idx="374336">0</cx:pt>
          <cx:pt idx="374337">19</cx:pt>
          <cx:pt idx="374338">0</cx:pt>
          <cx:pt idx="374339">0</cx:pt>
          <cx:pt idx="374340">0</cx:pt>
          <cx:pt idx="374341">1</cx:pt>
          <cx:pt idx="374342">0</cx:pt>
          <cx:pt idx="374343">1</cx:pt>
          <cx:pt idx="374344">0</cx:pt>
          <cx:pt idx="374345">0</cx:pt>
          <cx:pt idx="374346">0</cx:pt>
          <cx:pt idx="374347">13</cx:pt>
          <cx:pt idx="374348">0</cx:pt>
          <cx:pt idx="374349">0</cx:pt>
          <cx:pt idx="374350">0</cx:pt>
          <cx:pt idx="374351">0</cx:pt>
          <cx:pt idx="374352">32</cx:pt>
          <cx:pt idx="374353">0</cx:pt>
          <cx:pt idx="374354">0</cx:pt>
          <cx:pt idx="374355">0</cx:pt>
          <cx:pt idx="374356">0</cx:pt>
          <cx:pt idx="374357">0</cx:pt>
          <cx:pt idx="374358">69</cx:pt>
          <cx:pt idx="374359">0</cx:pt>
          <cx:pt idx="374360">0</cx:pt>
          <cx:pt idx="374361">0</cx:pt>
          <cx:pt idx="374362">0</cx:pt>
          <cx:pt idx="374363">0</cx:pt>
          <cx:pt idx="374364">0</cx:pt>
          <cx:pt idx="374365">51</cx:pt>
          <cx:pt idx="374366">2</cx:pt>
          <cx:pt idx="374367">133</cx:pt>
          <cx:pt idx="374368">0</cx:pt>
          <cx:pt idx="374369">140</cx:pt>
          <cx:pt idx="374370">113</cx:pt>
          <cx:pt idx="374371">36</cx:pt>
          <cx:pt idx="374372">1</cx:pt>
          <cx:pt idx="374373">15</cx:pt>
          <cx:pt idx="374374">91</cx:pt>
          <cx:pt idx="374375">19</cx:pt>
          <cx:pt idx="374376">12</cx:pt>
          <cx:pt idx="374377">31</cx:pt>
          <cx:pt idx="374378">100</cx:pt>
          <cx:pt idx="374379">49</cx:pt>
          <cx:pt idx="374380">0</cx:pt>
          <cx:pt idx="374381">26</cx:pt>
          <cx:pt idx="374382">224</cx:pt>
          <cx:pt idx="374383">26</cx:pt>
          <cx:pt idx="374384">0</cx:pt>
          <cx:pt idx="374385">0</cx:pt>
          <cx:pt idx="374386">395</cx:pt>
          <cx:pt idx="374387">41</cx:pt>
          <cx:pt idx="374388">7</cx:pt>
          <cx:pt idx="374389">55</cx:pt>
          <cx:pt idx="374390">121</cx:pt>
          <cx:pt idx="374391">4</cx:pt>
          <cx:pt idx="374392">5</cx:pt>
          <cx:pt idx="374393">0</cx:pt>
          <cx:pt idx="374394">52</cx:pt>
          <cx:pt idx="374395">342</cx:pt>
          <cx:pt idx="374396">0</cx:pt>
          <cx:pt idx="374397">1</cx:pt>
          <cx:pt idx="374398">6</cx:pt>
          <cx:pt idx="374399">11</cx:pt>
          <cx:pt idx="374400">0</cx:pt>
          <cx:pt idx="374401">19</cx:pt>
          <cx:pt idx="374402">0</cx:pt>
          <cx:pt idx="374403">3</cx:pt>
          <cx:pt idx="374404">0</cx:pt>
          <cx:pt idx="374405">7</cx:pt>
          <cx:pt idx="374406">23</cx:pt>
          <cx:pt idx="374407">0</cx:pt>
          <cx:pt idx="374408">17</cx:pt>
          <cx:pt idx="374409">23</cx:pt>
          <cx:pt idx="374410">155</cx:pt>
          <cx:pt idx="374411">0</cx:pt>
          <cx:pt idx="374412">7</cx:pt>
          <cx:pt idx="374413">9</cx:pt>
          <cx:pt idx="374414">52</cx:pt>
          <cx:pt idx="374415">0</cx:pt>
          <cx:pt idx="374416">42</cx:pt>
          <cx:pt idx="374417">79</cx:pt>
          <cx:pt idx="374418">235</cx:pt>
          <cx:pt idx="374419">19</cx:pt>
          <cx:pt idx="374420">139</cx:pt>
          <cx:pt idx="374421">0</cx:pt>
          <cx:pt idx="374422">4</cx:pt>
          <cx:pt idx="374423">0</cx:pt>
          <cx:pt idx="374424">49</cx:pt>
          <cx:pt idx="374425">1</cx:pt>
          <cx:pt idx="374426">3</cx:pt>
          <cx:pt idx="374427">0</cx:pt>
          <cx:pt idx="374428">0</cx:pt>
          <cx:pt idx="374429">0</cx:pt>
          <cx:pt idx="374430">21</cx:pt>
          <cx:pt idx="374431">9</cx:pt>
          <cx:pt idx="374432">1</cx:pt>
          <cx:pt idx="374433">66</cx:pt>
          <cx:pt idx="374434">105</cx:pt>
          <cx:pt idx="374435">35</cx:pt>
          <cx:pt idx="374436">5</cx:pt>
          <cx:pt idx="374437">13</cx:pt>
          <cx:pt idx="374438">2</cx:pt>
          <cx:pt idx="374439">1</cx:pt>
          <cx:pt idx="374440">27</cx:pt>
          <cx:pt idx="374441">244</cx:pt>
          <cx:pt idx="374442">54</cx:pt>
          <cx:pt idx="374443">12</cx:pt>
          <cx:pt idx="374444">1</cx:pt>
          <cx:pt idx="374445">674</cx:pt>
          <cx:pt idx="374446">0</cx:pt>
          <cx:pt idx="374447">11</cx:pt>
          <cx:pt idx="374448">3</cx:pt>
          <cx:pt idx="374449">1</cx:pt>
          <cx:pt idx="374450">5</cx:pt>
          <cx:pt idx="374451">0</cx:pt>
          <cx:pt idx="374452">0</cx:pt>
          <cx:pt idx="374453">21</cx:pt>
          <cx:pt idx="374454">297</cx:pt>
          <cx:pt idx="374455">14</cx:pt>
          <cx:pt idx="374456">15</cx:pt>
          <cx:pt idx="374457">17</cx:pt>
          <cx:pt idx="374458">1</cx:pt>
          <cx:pt idx="374459">0</cx:pt>
          <cx:pt idx="374460">0</cx:pt>
          <cx:pt idx="374461">119</cx:pt>
          <cx:pt idx="374462">0</cx:pt>
          <cx:pt idx="374463">0</cx:pt>
          <cx:pt idx="374464">0</cx:pt>
          <cx:pt idx="374465">62</cx:pt>
          <cx:pt idx="374466">232</cx:pt>
          <cx:pt idx="374467">0</cx:pt>
          <cx:pt idx="374468">0</cx:pt>
          <cx:pt idx="374469">2</cx:pt>
          <cx:pt idx="374470">0</cx:pt>
          <cx:pt idx="374471">0</cx:pt>
          <cx:pt idx="374472">0</cx:pt>
          <cx:pt idx="374473">0</cx:pt>
          <cx:pt idx="374474">0</cx:pt>
          <cx:pt idx="374475">8</cx:pt>
          <cx:pt idx="374476">35</cx:pt>
          <cx:pt idx="374477">276</cx:pt>
          <cx:pt idx="374478">0</cx:pt>
          <cx:pt idx="374479">0</cx:pt>
          <cx:pt idx="374480">14</cx:pt>
          <cx:pt idx="374481">5</cx:pt>
          <cx:pt idx="374482">8</cx:pt>
          <cx:pt idx="374483">36</cx:pt>
          <cx:pt idx="374484">10</cx:pt>
          <cx:pt idx="374485">31</cx:pt>
          <cx:pt idx="374486">14</cx:pt>
          <cx:pt idx="374487">0</cx:pt>
          <cx:pt idx="374488">21</cx:pt>
          <cx:pt idx="374489">6</cx:pt>
          <cx:pt idx="374490">1</cx:pt>
          <cx:pt idx="374491">544</cx:pt>
          <cx:pt idx="374492">22</cx:pt>
          <cx:pt idx="374493">111</cx:pt>
          <cx:pt idx="374494">0</cx:pt>
          <cx:pt idx="374495">20</cx:pt>
          <cx:pt idx="374496">21</cx:pt>
          <cx:pt idx="374497">148</cx:pt>
          <cx:pt idx="374498">213</cx:pt>
          <cx:pt idx="374499">0</cx:pt>
          <cx:pt idx="374500">1</cx:pt>
          <cx:pt idx="374501">0</cx:pt>
          <cx:pt idx="374502">0</cx:pt>
          <cx:pt idx="374503">1</cx:pt>
          <cx:pt idx="374504">2</cx:pt>
          <cx:pt idx="374505">31</cx:pt>
          <cx:pt idx="374506">7</cx:pt>
          <cx:pt idx="374507">149</cx:pt>
          <cx:pt idx="374508">14</cx:pt>
          <cx:pt idx="374509">143</cx:pt>
          <cx:pt idx="374510">56</cx:pt>
          <cx:pt idx="374511">8</cx:pt>
          <cx:pt idx="374512">1</cx:pt>
          <cx:pt idx="374513">8</cx:pt>
          <cx:pt idx="374514">0</cx:pt>
          <cx:pt idx="374515">27</cx:pt>
          <cx:pt idx="374516">1</cx:pt>
          <cx:pt idx="374517">1</cx:pt>
          <cx:pt idx="374518">1</cx:pt>
          <cx:pt idx="374519">77</cx:pt>
          <cx:pt idx="374520">37</cx:pt>
          <cx:pt idx="374521">1</cx:pt>
          <cx:pt idx="374522">62</cx:pt>
          <cx:pt idx="374523">3</cx:pt>
          <cx:pt idx="374524">186</cx:pt>
          <cx:pt idx="374525">140</cx:pt>
          <cx:pt idx="374526">1</cx:pt>
          <cx:pt idx="374527">96</cx:pt>
          <cx:pt idx="374528">7</cx:pt>
          <cx:pt idx="374529">19</cx:pt>
          <cx:pt idx="374530">61</cx:pt>
          <cx:pt idx="374531">3</cx:pt>
          <cx:pt idx="374532">248</cx:pt>
          <cx:pt idx="374533">1</cx:pt>
          <cx:pt idx="374534">52</cx:pt>
          <cx:pt idx="374535">1</cx:pt>
          <cx:pt idx="374536">35</cx:pt>
          <cx:pt idx="374537">0</cx:pt>
          <cx:pt idx="374538">0</cx:pt>
          <cx:pt idx="374539">3</cx:pt>
          <cx:pt idx="374540">411</cx:pt>
          <cx:pt idx="374541">90</cx:pt>
          <cx:pt idx="374542">24</cx:pt>
          <cx:pt idx="374543">3</cx:pt>
          <cx:pt idx="374544">112</cx:pt>
          <cx:pt idx="374545">1</cx:pt>
          <cx:pt idx="374546">106</cx:pt>
          <cx:pt idx="374547">155</cx:pt>
          <cx:pt idx="374548">0</cx:pt>
          <cx:pt idx="374549">0</cx:pt>
          <cx:pt idx="374550">17</cx:pt>
          <cx:pt idx="374551">2</cx:pt>
          <cx:pt idx="374552">0</cx:pt>
          <cx:pt idx="374553">64</cx:pt>
          <cx:pt idx="374554">0</cx:pt>
          <cx:pt idx="374555">35</cx:pt>
          <cx:pt idx="374556">0</cx:pt>
          <cx:pt idx="374557">0</cx:pt>
          <cx:pt idx="374558">1</cx:pt>
          <cx:pt idx="374559">8</cx:pt>
          <cx:pt idx="374560">0</cx:pt>
          <cx:pt idx="374561">0</cx:pt>
          <cx:pt idx="374562">0</cx:pt>
          <cx:pt idx="374563">8</cx:pt>
          <cx:pt idx="374564">1</cx:pt>
          <cx:pt idx="374565">32</cx:pt>
          <cx:pt idx="374566">34</cx:pt>
          <cx:pt idx="374567">5</cx:pt>
          <cx:pt idx="374568">29</cx:pt>
          <cx:pt idx="374569">6</cx:pt>
          <cx:pt idx="374570">78</cx:pt>
          <cx:pt idx="374571">0</cx:pt>
          <cx:pt idx="374572">28</cx:pt>
          <cx:pt idx="374573">1</cx:pt>
          <cx:pt idx="374574">0</cx:pt>
          <cx:pt idx="374575">0</cx:pt>
          <cx:pt idx="374576">0</cx:pt>
          <cx:pt idx="374577">0</cx:pt>
          <cx:pt idx="374578">22</cx:pt>
          <cx:pt idx="374579">18</cx:pt>
          <cx:pt idx="374580">246</cx:pt>
          <cx:pt idx="374581">66</cx:pt>
          <cx:pt idx="374582">0</cx:pt>
          <cx:pt idx="374583">0</cx:pt>
          <cx:pt idx="374584">19</cx:pt>
          <cx:pt idx="374585">4</cx:pt>
          <cx:pt idx="374586">16</cx:pt>
          <cx:pt idx="374587">8</cx:pt>
          <cx:pt idx="374588">16</cx:pt>
          <cx:pt idx="374589">31</cx:pt>
          <cx:pt idx="374590">0</cx:pt>
          <cx:pt idx="374591">0</cx:pt>
          <cx:pt idx="374592">267</cx:pt>
          <cx:pt idx="374593">0</cx:pt>
          <cx:pt idx="374594">0</cx:pt>
          <cx:pt idx="374595">293</cx:pt>
          <cx:pt idx="374596">0</cx:pt>
          <cx:pt idx="374597">134</cx:pt>
          <cx:pt idx="374598">0</cx:pt>
          <cx:pt idx="374599">0</cx:pt>
          <cx:pt idx="374600">0</cx:pt>
          <cx:pt idx="374601">1</cx:pt>
          <cx:pt idx="374602">8</cx:pt>
          <cx:pt idx="374603">0</cx:pt>
          <cx:pt idx="374604">0</cx:pt>
          <cx:pt idx="374605">1</cx:pt>
          <cx:pt idx="374606">77</cx:pt>
          <cx:pt idx="374607">10</cx:pt>
          <cx:pt idx="374608">0</cx:pt>
          <cx:pt idx="374609">13</cx:pt>
          <cx:pt idx="374610">1</cx:pt>
          <cx:pt idx="374611">7</cx:pt>
          <cx:pt idx="374612">0</cx:pt>
          <cx:pt idx="374613">0</cx:pt>
          <cx:pt idx="374614">0</cx:pt>
          <cx:pt idx="374615">6</cx:pt>
          <cx:pt idx="374616">0</cx:pt>
          <cx:pt idx="374617">0</cx:pt>
          <cx:pt idx="374618">2</cx:pt>
          <cx:pt idx="374619">10</cx:pt>
          <cx:pt idx="374620">7</cx:pt>
          <cx:pt idx="374621">48</cx:pt>
          <cx:pt idx="374622">55</cx:pt>
          <cx:pt idx="374623">110</cx:pt>
          <cx:pt idx="374624">70</cx:pt>
          <cx:pt idx="374625">3</cx:pt>
          <cx:pt idx="374626">5</cx:pt>
          <cx:pt idx="374627">47</cx:pt>
          <cx:pt idx="374628">110</cx:pt>
          <cx:pt idx="374629">23</cx:pt>
          <cx:pt idx="374630">36</cx:pt>
          <cx:pt idx="374631">8</cx:pt>
          <cx:pt idx="374632">28</cx:pt>
          <cx:pt idx="374633">1</cx:pt>
          <cx:pt idx="374634">63</cx:pt>
          <cx:pt idx="374635">114</cx:pt>
          <cx:pt idx="374636">215</cx:pt>
          <cx:pt idx="374637">184</cx:pt>
          <cx:pt idx="374638">0</cx:pt>
          <cx:pt idx="374639">15</cx:pt>
          <cx:pt idx="374640">36</cx:pt>
          <cx:pt idx="374641">155</cx:pt>
          <cx:pt idx="374642">0</cx:pt>
          <cx:pt idx="374643">0</cx:pt>
          <cx:pt idx="374644">0</cx:pt>
          <cx:pt idx="374645">0</cx:pt>
          <cx:pt idx="374646">0</cx:pt>
          <cx:pt idx="374647">240</cx:pt>
          <cx:pt idx="374648">5</cx:pt>
          <cx:pt idx="374649">17</cx:pt>
          <cx:pt idx="374650">0</cx:pt>
          <cx:pt idx="374651">1</cx:pt>
          <cx:pt idx="374652">0</cx:pt>
          <cx:pt idx="374653">1</cx:pt>
          <cx:pt idx="374654">30</cx:pt>
          <cx:pt idx="374655">33</cx:pt>
          <cx:pt idx="374656">0</cx:pt>
          <cx:pt idx="374657">0</cx:pt>
          <cx:pt idx="374658">79</cx:pt>
          <cx:pt idx="374659">1</cx:pt>
          <cx:pt idx="374660">0</cx:pt>
          <cx:pt idx="374661">17</cx:pt>
          <cx:pt idx="374662">16</cx:pt>
          <cx:pt idx="374663">27</cx:pt>
          <cx:pt idx="374664">35</cx:pt>
          <cx:pt idx="374665">0</cx:pt>
          <cx:pt idx="374666">4</cx:pt>
          <cx:pt idx="374667">0</cx:pt>
          <cx:pt idx="374668">25</cx:pt>
          <cx:pt idx="374669">156</cx:pt>
          <cx:pt idx="374670">135</cx:pt>
          <cx:pt idx="374671">0</cx:pt>
          <cx:pt idx="374672">0</cx:pt>
          <cx:pt idx="374673">6</cx:pt>
          <cx:pt idx="374674">0</cx:pt>
          <cx:pt idx="374675">0</cx:pt>
          <cx:pt idx="374676">0</cx:pt>
          <cx:pt idx="374677">0</cx:pt>
          <cx:pt idx="374678">2</cx:pt>
          <cx:pt idx="374679">0</cx:pt>
          <cx:pt idx="374680">50</cx:pt>
          <cx:pt idx="374681">1</cx:pt>
          <cx:pt idx="374682">5</cx:pt>
          <cx:pt idx="374683">43</cx:pt>
          <cx:pt idx="374684">5</cx:pt>
          <cx:pt idx="374685">0</cx:pt>
          <cx:pt idx="374686">69</cx:pt>
          <cx:pt idx="374687">31</cx:pt>
          <cx:pt idx="374688">1</cx:pt>
          <cx:pt idx="374689">1</cx:pt>
          <cx:pt idx="374690">0</cx:pt>
          <cx:pt idx="374691">392</cx:pt>
          <cx:pt idx="374692">142</cx:pt>
          <cx:pt idx="374693">1</cx:pt>
          <cx:pt idx="374694">22</cx:pt>
          <cx:pt idx="374695">0</cx:pt>
          <cx:pt idx="374696">0</cx:pt>
          <cx:pt idx="374697">3</cx:pt>
          <cx:pt idx="374698">14</cx:pt>
          <cx:pt idx="374699">18</cx:pt>
          <cx:pt idx="374700">153</cx:pt>
          <cx:pt idx="374701">0</cx:pt>
          <cx:pt idx="374702">21</cx:pt>
          <cx:pt idx="374703">29</cx:pt>
          <cx:pt idx="374704">0</cx:pt>
          <cx:pt idx="374705">2</cx:pt>
          <cx:pt idx="374706">8</cx:pt>
          <cx:pt idx="374707">728</cx:pt>
          <cx:pt idx="374708">14</cx:pt>
          <cx:pt idx="374709">0</cx:pt>
          <cx:pt idx="374710">47</cx:pt>
          <cx:pt idx="374711">0</cx:pt>
          <cx:pt idx="374712">108</cx:pt>
          <cx:pt idx="374713">3</cx:pt>
          <cx:pt idx="374714">84</cx:pt>
          <cx:pt idx="374715">0</cx:pt>
          <cx:pt idx="374716">47</cx:pt>
          <cx:pt idx="374717">0</cx:pt>
          <cx:pt idx="374718">1</cx:pt>
          <cx:pt idx="374719">0</cx:pt>
          <cx:pt idx="374720">10</cx:pt>
          <cx:pt idx="374721">17</cx:pt>
          <cx:pt idx="374722">9</cx:pt>
          <cx:pt idx="374723">0</cx:pt>
          <cx:pt idx="374724">53</cx:pt>
          <cx:pt idx="374725">113</cx:pt>
          <cx:pt idx="374726">21</cx:pt>
          <cx:pt idx="374727">74</cx:pt>
          <cx:pt idx="374728">2</cx:pt>
          <cx:pt idx="374729">0</cx:pt>
          <cx:pt idx="374730">434</cx:pt>
          <cx:pt idx="374731">3</cx:pt>
          <cx:pt idx="374732">135</cx:pt>
          <cx:pt idx="374733">50</cx:pt>
          <cx:pt idx="374734">6</cx:pt>
          <cx:pt idx="374735">1</cx:pt>
          <cx:pt idx="374736">2</cx:pt>
          <cx:pt idx="374737">281</cx:pt>
          <cx:pt idx="374738">0</cx:pt>
          <cx:pt idx="374739">382</cx:pt>
          <cx:pt idx="374740">103</cx:pt>
          <cx:pt idx="374741">1</cx:pt>
          <cx:pt idx="374742">50</cx:pt>
          <cx:pt idx="374743">169</cx:pt>
          <cx:pt idx="374744">0</cx:pt>
          <cx:pt idx="374745">1</cx:pt>
          <cx:pt idx="374746">8</cx:pt>
          <cx:pt idx="374747">2</cx:pt>
          <cx:pt idx="374748">0</cx:pt>
          <cx:pt idx="374749">0</cx:pt>
          <cx:pt idx="374750">7</cx:pt>
          <cx:pt idx="374751">43</cx:pt>
          <cx:pt idx="374752">0</cx:pt>
          <cx:pt idx="374753">13</cx:pt>
          <cx:pt idx="374754">1</cx:pt>
          <cx:pt idx="374755">64</cx:pt>
          <cx:pt idx="374756">35</cx:pt>
          <cx:pt idx="374757">7</cx:pt>
          <cx:pt idx="374758">144</cx:pt>
          <cx:pt idx="374759">11</cx:pt>
          <cx:pt idx="374760">143</cx:pt>
          <cx:pt idx="374761">138</cx:pt>
          <cx:pt idx="374762">1</cx:pt>
          <cx:pt idx="374763">3</cx:pt>
          <cx:pt idx="374764">1</cx:pt>
          <cx:pt idx="374765">0</cx:pt>
          <cx:pt idx="374766">1</cx:pt>
          <cx:pt idx="374767">2</cx:pt>
          <cx:pt idx="374768">38</cx:pt>
          <cx:pt idx="374769">16</cx:pt>
          <cx:pt idx="374770">0</cx:pt>
          <cx:pt idx="374771">301</cx:pt>
          <cx:pt idx="374772">71</cx:pt>
          <cx:pt idx="374773">71</cx:pt>
          <cx:pt idx="374774">1</cx:pt>
          <cx:pt idx="374775">252</cx:pt>
          <cx:pt idx="374776">7</cx:pt>
          <cx:pt idx="374777">18</cx:pt>
          <cx:pt idx="374778">37</cx:pt>
          <cx:pt idx="374779">13</cx:pt>
          <cx:pt idx="374780">0</cx:pt>
          <cx:pt idx="374781">5</cx:pt>
          <cx:pt idx="374782">20</cx:pt>
          <cx:pt idx="374783">224</cx:pt>
          <cx:pt idx="374784">0</cx:pt>
          <cx:pt idx="374785">0</cx:pt>
          <cx:pt idx="374786">33</cx:pt>
          <cx:pt idx="374787">4</cx:pt>
          <cx:pt idx="374788">9</cx:pt>
          <cx:pt idx="374789">14</cx:pt>
          <cx:pt idx="374790">0</cx:pt>
          <cx:pt idx="374791">98</cx:pt>
          <cx:pt idx="374792">0</cx:pt>
          <cx:pt idx="374793">1</cx:pt>
          <cx:pt idx="374794">65</cx:pt>
          <cx:pt idx="374795">122</cx:pt>
          <cx:pt idx="374796">36</cx:pt>
          <cx:pt idx="374797">71</cx:pt>
          <cx:pt idx="374798">121</cx:pt>
          <cx:pt idx="374799">1</cx:pt>
          <cx:pt idx="374800">11</cx:pt>
          <cx:pt idx="374801">90</cx:pt>
          <cx:pt idx="374802">1</cx:pt>
          <cx:pt idx="374803">3</cx:pt>
          <cx:pt idx="374804">6</cx:pt>
          <cx:pt idx="374805">114</cx:pt>
          <cx:pt idx="374806">29</cx:pt>
          <cx:pt idx="374807">132</cx:pt>
          <cx:pt idx="374808">71</cx:pt>
          <cx:pt idx="374809">24</cx:pt>
          <cx:pt idx="374810">0</cx:pt>
          <cx:pt idx="374811">0</cx:pt>
          <cx:pt idx="374812">72</cx:pt>
          <cx:pt idx="374813">42</cx:pt>
          <cx:pt idx="374814">182</cx:pt>
          <cx:pt idx="374815">1</cx:pt>
          <cx:pt idx="374816">15</cx:pt>
          <cx:pt idx="374817">41</cx:pt>
          <cx:pt idx="374818">57</cx:pt>
          <cx:pt idx="374819">8</cx:pt>
          <cx:pt idx="374820">75</cx:pt>
          <cx:pt idx="374821">25</cx:pt>
          <cx:pt idx="374822">94</cx:pt>
          <cx:pt idx="374823">22</cx:pt>
          <cx:pt idx="374824">0</cx:pt>
          <cx:pt idx="374825">5</cx:pt>
          <cx:pt idx="374826">202</cx:pt>
          <cx:pt idx="374827">0</cx:pt>
          <cx:pt idx="374828">0</cx:pt>
          <cx:pt idx="374829">7</cx:pt>
          <cx:pt idx="374830">0</cx:pt>
          <cx:pt idx="374831">3</cx:pt>
          <cx:pt idx="374832">32</cx:pt>
          <cx:pt idx="374833">1</cx:pt>
          <cx:pt idx="374834">13</cx:pt>
          <cx:pt idx="374835">152</cx:pt>
          <cx:pt idx="374836">0</cx:pt>
          <cx:pt idx="374837">42</cx:pt>
          <cx:pt idx="374838">140</cx:pt>
          <cx:pt idx="374839">0</cx:pt>
          <cx:pt idx="374840">0</cx:pt>
          <cx:pt idx="374841">0</cx:pt>
          <cx:pt idx="374842">1</cx:pt>
          <cx:pt idx="374843">0</cx:pt>
          <cx:pt idx="374844">1</cx:pt>
          <cx:pt idx="374845">28</cx:pt>
          <cx:pt idx="374846">2</cx:pt>
          <cx:pt idx="374847">4</cx:pt>
          <cx:pt idx="374848">13</cx:pt>
          <cx:pt idx="374849">0</cx:pt>
          <cx:pt idx="374850">0</cx:pt>
          <cx:pt idx="374851">16</cx:pt>
          <cx:pt idx="374852">7</cx:pt>
          <cx:pt idx="374853">0</cx:pt>
          <cx:pt idx="374854">0</cx:pt>
          <cx:pt idx="374855">0</cx:pt>
          <cx:pt idx="374856">0</cx:pt>
          <cx:pt idx="374857">0</cx:pt>
          <cx:pt idx="374858">33</cx:pt>
          <cx:pt idx="374859">1</cx:pt>
          <cx:pt idx="374860">0</cx:pt>
          <cx:pt idx="374861">0</cx:pt>
          <cx:pt idx="374862">2</cx:pt>
          <cx:pt idx="374863">120</cx:pt>
          <cx:pt idx="374864">1</cx:pt>
          <cx:pt idx="374865">3</cx:pt>
          <cx:pt idx="374866">0</cx:pt>
          <cx:pt idx="374867">416</cx:pt>
          <cx:pt idx="374868">134</cx:pt>
          <cx:pt idx="374869">44</cx:pt>
          <cx:pt idx="374870">0</cx:pt>
          <cx:pt idx="374871">186</cx:pt>
          <cx:pt idx="374872">4</cx:pt>
          <cx:pt idx="374873">55</cx:pt>
          <cx:pt idx="374874">1</cx:pt>
          <cx:pt idx="374875">21</cx:pt>
          <cx:pt idx="374876">14</cx:pt>
          <cx:pt idx="374877">5</cx:pt>
          <cx:pt idx="374878">2</cx:pt>
          <cx:pt idx="374879">1</cx:pt>
          <cx:pt idx="374880">1</cx:pt>
          <cx:pt idx="374881">0</cx:pt>
          <cx:pt idx="374882">2</cx:pt>
          <cx:pt idx="374883">4</cx:pt>
          <cx:pt idx="374884">350</cx:pt>
          <cx:pt idx="374885">171</cx:pt>
          <cx:pt idx="374886">73</cx:pt>
          <cx:pt idx="374887">102</cx:pt>
          <cx:pt idx="374888">0</cx:pt>
          <cx:pt idx="374889">3</cx:pt>
          <cx:pt idx="374890">174</cx:pt>
          <cx:pt idx="374891">0</cx:pt>
          <cx:pt idx="374892">50</cx:pt>
          <cx:pt idx="374893">248</cx:pt>
          <cx:pt idx="374894">8</cx:pt>
          <cx:pt idx="374895">4</cx:pt>
          <cx:pt idx="374896">0</cx:pt>
          <cx:pt idx="374897">46</cx:pt>
          <cx:pt idx="374898">0</cx:pt>
          <cx:pt idx="374899">5</cx:pt>
          <cx:pt idx="374900">1</cx:pt>
          <cx:pt idx="374901">0</cx:pt>
          <cx:pt idx="374902">0</cx:pt>
          <cx:pt idx="374903">0</cx:pt>
          <cx:pt idx="374904">17</cx:pt>
          <cx:pt idx="374905">172</cx:pt>
          <cx:pt idx="374906">307</cx:pt>
          <cx:pt idx="374907">1</cx:pt>
          <cx:pt idx="374908">0</cx:pt>
          <cx:pt idx="374909">0</cx:pt>
          <cx:pt idx="374910">0</cx:pt>
          <cx:pt idx="374911">179</cx:pt>
          <cx:pt idx="374912">0</cx:pt>
          <cx:pt idx="374913">1</cx:pt>
          <cx:pt idx="374914">0</cx:pt>
          <cx:pt idx="374915">0</cx:pt>
          <cx:pt idx="374916">49</cx:pt>
          <cx:pt idx="374917">71</cx:pt>
          <cx:pt idx="374918">11</cx:pt>
          <cx:pt idx="374919">7</cx:pt>
          <cx:pt idx="374920">6</cx:pt>
          <cx:pt idx="374921">60</cx:pt>
          <cx:pt idx="374922">12</cx:pt>
          <cx:pt idx="374923">83</cx:pt>
          <cx:pt idx="374924">263</cx:pt>
          <cx:pt idx="374925">0</cx:pt>
          <cx:pt idx="374926">330</cx:pt>
          <cx:pt idx="374927">100</cx:pt>
          <cx:pt idx="374928">12</cx:pt>
          <cx:pt idx="374929">57</cx:pt>
          <cx:pt idx="374930">1</cx:pt>
          <cx:pt idx="374931">35</cx:pt>
          <cx:pt idx="374932">3</cx:pt>
          <cx:pt idx="374933">17</cx:pt>
          <cx:pt idx="374934">10</cx:pt>
          <cx:pt idx="374935">3</cx:pt>
          <cx:pt idx="374936">23</cx:pt>
          <cx:pt idx="374937">14</cx:pt>
          <cx:pt idx="374938">1</cx:pt>
          <cx:pt idx="374939">10</cx:pt>
          <cx:pt idx="374940">41</cx:pt>
          <cx:pt idx="374941">259</cx:pt>
          <cx:pt idx="374942">247</cx:pt>
          <cx:pt idx="374943">3</cx:pt>
          <cx:pt idx="374944">20</cx:pt>
          <cx:pt idx="374945">28</cx:pt>
          <cx:pt idx="374946">1</cx:pt>
          <cx:pt idx="374947">7</cx:pt>
          <cx:pt idx="374948">1</cx:pt>
          <cx:pt idx="374949">7</cx:pt>
          <cx:pt idx="374950">4</cx:pt>
          <cx:pt idx="374951">0</cx:pt>
          <cx:pt idx="374952">25</cx:pt>
          <cx:pt idx="374953">203</cx:pt>
          <cx:pt idx="374954">0</cx:pt>
          <cx:pt idx="374955">0</cx:pt>
          <cx:pt idx="374956">28</cx:pt>
          <cx:pt idx="374957">6</cx:pt>
          <cx:pt idx="374958">2</cx:pt>
          <cx:pt idx="374959">0</cx:pt>
          <cx:pt idx="374960">7</cx:pt>
          <cx:pt idx="374961">59</cx:pt>
          <cx:pt idx="374962">8</cx:pt>
          <cx:pt idx="374963">0</cx:pt>
          <cx:pt idx="374964">1</cx:pt>
          <cx:pt idx="374965">83</cx:pt>
          <cx:pt idx="374966">0</cx:pt>
          <cx:pt idx="374967">32</cx:pt>
          <cx:pt idx="374968">0</cx:pt>
          <cx:pt idx="374969">0</cx:pt>
          <cx:pt idx="374970">3</cx:pt>
          <cx:pt idx="374971">12</cx:pt>
          <cx:pt idx="374972">81</cx:pt>
          <cx:pt idx="374973">155</cx:pt>
          <cx:pt idx="374974">1</cx:pt>
          <cx:pt idx="374975">21</cx:pt>
          <cx:pt idx="374976">11</cx:pt>
          <cx:pt idx="374977">1</cx:pt>
          <cx:pt idx="374978">24</cx:pt>
          <cx:pt idx="374979">10</cx:pt>
          <cx:pt idx="374980">0</cx:pt>
          <cx:pt idx="374981">55</cx:pt>
          <cx:pt idx="374982">2</cx:pt>
          <cx:pt idx="374983">27</cx:pt>
          <cx:pt idx="374984">3</cx:pt>
          <cx:pt idx="374985">3</cx:pt>
          <cx:pt idx="374986">0</cx:pt>
          <cx:pt idx="374987">32</cx:pt>
          <cx:pt idx="374988">15</cx:pt>
          <cx:pt idx="374989">27</cx:pt>
          <cx:pt idx="374990">102</cx:pt>
          <cx:pt idx="374991">49</cx:pt>
          <cx:pt idx="374992">0</cx:pt>
          <cx:pt idx="374993">0</cx:pt>
          <cx:pt idx="374994">0</cx:pt>
          <cx:pt idx="374995">15</cx:pt>
          <cx:pt idx="374996">152</cx:pt>
          <cx:pt idx="374997">84</cx:pt>
          <cx:pt idx="374998">1</cx:pt>
          <cx:pt idx="374999">0</cx:pt>
          <cx:pt idx="375000">43</cx:pt>
          <cx:pt idx="375001">81</cx:pt>
          <cx:pt idx="375002">76</cx:pt>
          <cx:pt idx="375003">33</cx:pt>
          <cx:pt idx="375004">84</cx:pt>
          <cx:pt idx="375005">36</cx:pt>
          <cx:pt idx="375006">0</cx:pt>
          <cx:pt idx="375007">2</cx:pt>
          <cx:pt idx="375008">42</cx:pt>
          <cx:pt idx="375009">70</cx:pt>
          <cx:pt idx="375010">0</cx:pt>
          <cx:pt idx="375011">0</cx:pt>
          <cx:pt idx="375012">0</cx:pt>
          <cx:pt idx="375013">0</cx:pt>
          <cx:pt idx="375014">0</cx:pt>
          <cx:pt idx="375015">7</cx:pt>
          <cx:pt idx="375016">9</cx:pt>
          <cx:pt idx="375017">4</cx:pt>
          <cx:pt idx="375018">0</cx:pt>
          <cx:pt idx="375019">2</cx:pt>
          <cx:pt idx="375020">62</cx:pt>
          <cx:pt idx="375021">1</cx:pt>
          <cx:pt idx="375022">8</cx:pt>
          <cx:pt idx="375023">4</cx:pt>
          <cx:pt idx="375024">21</cx:pt>
          <cx:pt idx="375025">214</cx:pt>
          <cx:pt idx="375026">218</cx:pt>
          <cx:pt idx="375027">13</cx:pt>
          <cx:pt idx="375028">39</cx:pt>
          <cx:pt idx="375029">127</cx:pt>
          <cx:pt idx="375030">12</cx:pt>
          <cx:pt idx="375031">4</cx:pt>
          <cx:pt idx="375032">1</cx:pt>
          <cx:pt idx="375033">1</cx:pt>
          <cx:pt idx="375034">21</cx:pt>
          <cx:pt idx="375035">104</cx:pt>
          <cx:pt idx="375036">8</cx:pt>
          <cx:pt idx="375037">2</cx:pt>
          <cx:pt idx="375038">1</cx:pt>
          <cx:pt idx="375039">0</cx:pt>
          <cx:pt idx="375040">127</cx:pt>
          <cx:pt idx="375041">96</cx:pt>
          <cx:pt idx="375042">0</cx:pt>
          <cx:pt idx="375043">202</cx:pt>
          <cx:pt idx="375044">0</cx:pt>
          <cx:pt idx="375045">13</cx:pt>
          <cx:pt idx="375046">0</cx:pt>
          <cx:pt idx="375047">10</cx:pt>
          <cx:pt idx="375048">1</cx:pt>
          <cx:pt idx="375049">1</cx:pt>
          <cx:pt idx="375050">1</cx:pt>
          <cx:pt idx="375051">1</cx:pt>
          <cx:pt idx="375052">0</cx:pt>
          <cx:pt idx="375053">6</cx:pt>
          <cx:pt idx="375054">0</cx:pt>
          <cx:pt idx="375055">105</cx:pt>
          <cx:pt idx="375056">0</cx:pt>
          <cx:pt idx="375057">0</cx:pt>
          <cx:pt idx="375058">31</cx:pt>
          <cx:pt idx="375059">0</cx:pt>
          <cx:pt idx="375060">15</cx:pt>
          <cx:pt idx="375061">1</cx:pt>
          <cx:pt idx="375062">1</cx:pt>
          <cx:pt idx="375063">19</cx:pt>
          <cx:pt idx="375064">20</cx:pt>
          <cx:pt idx="375065">4</cx:pt>
          <cx:pt idx="375066">125</cx:pt>
          <cx:pt idx="375067">1</cx:pt>
          <cx:pt idx="375068">0</cx:pt>
          <cx:pt idx="375069">2</cx:pt>
          <cx:pt idx="375070">3</cx:pt>
          <cx:pt idx="375071">31</cx:pt>
          <cx:pt idx="375072">162</cx:pt>
          <cx:pt idx="375073">0</cx:pt>
          <cx:pt idx="375074">5</cx:pt>
          <cx:pt idx="375075">126</cx:pt>
          <cx:pt idx="375076">237</cx:pt>
          <cx:pt idx="375077">2</cx:pt>
          <cx:pt idx="375078">42</cx:pt>
          <cx:pt idx="375079">25</cx:pt>
          <cx:pt idx="375080">0</cx:pt>
          <cx:pt idx="375081">0</cx:pt>
          <cx:pt idx="375082">0</cx:pt>
          <cx:pt idx="375083">294</cx:pt>
          <cx:pt idx="375084">64</cx:pt>
          <cx:pt idx="375085">1</cx:pt>
          <cx:pt idx="375086">31</cx:pt>
          <cx:pt idx="375087">26</cx:pt>
          <cx:pt idx="375088">6</cx:pt>
          <cx:pt idx="375089">1</cx:pt>
          <cx:pt idx="375090">0</cx:pt>
          <cx:pt idx="375091">10</cx:pt>
          <cx:pt idx="375092">1</cx:pt>
          <cx:pt idx="375093">10</cx:pt>
          <cx:pt idx="375094">0</cx:pt>
          <cx:pt idx="375095">34</cx:pt>
          <cx:pt idx="375096">118</cx:pt>
          <cx:pt idx="375097">50</cx:pt>
          <cx:pt idx="375098">0</cx:pt>
          <cx:pt idx="375099">61</cx:pt>
          <cx:pt idx="375100">0</cx:pt>
          <cx:pt idx="375101">0</cx:pt>
          <cx:pt idx="375102">13</cx:pt>
          <cx:pt idx="375103">1</cx:pt>
          <cx:pt idx="375104">0</cx:pt>
          <cx:pt idx="375105">0</cx:pt>
          <cx:pt idx="375106">0</cx:pt>
          <cx:pt idx="375107">1</cx:pt>
          <cx:pt idx="375108">0</cx:pt>
          <cx:pt idx="375109">1</cx:pt>
          <cx:pt idx="375110">0</cx:pt>
          <cx:pt idx="375111">1</cx:pt>
          <cx:pt idx="375112">3</cx:pt>
          <cx:pt idx="375113">1</cx:pt>
          <cx:pt idx="375114">14</cx:pt>
          <cx:pt idx="375115">38</cx:pt>
          <cx:pt idx="375116">1</cx:pt>
          <cx:pt idx="375117">19</cx:pt>
          <cx:pt idx="375118">42</cx:pt>
          <cx:pt idx="375119">0</cx:pt>
          <cx:pt idx="375120">83</cx:pt>
          <cx:pt idx="375121">693</cx:pt>
          <cx:pt idx="375122">93</cx:pt>
          <cx:pt idx="375123">18</cx:pt>
          <cx:pt idx="375124">20</cx:pt>
          <cx:pt idx="375125">336</cx:pt>
          <cx:pt idx="375126">0</cx:pt>
          <cx:pt idx="375127">0</cx:pt>
          <cx:pt idx="375128">307</cx:pt>
          <cx:pt idx="375129">0</cx:pt>
          <cx:pt idx="375130">498</cx:pt>
          <cx:pt idx="375131">71</cx:pt>
          <cx:pt idx="375132">0</cx:pt>
          <cx:pt idx="375133">0</cx:pt>
          <cx:pt idx="375134">6</cx:pt>
          <cx:pt idx="375135">86</cx:pt>
          <cx:pt idx="375136">62</cx:pt>
          <cx:pt idx="375137">21</cx:pt>
          <cx:pt idx="375138">22</cx:pt>
          <cx:pt idx="375139">0</cx:pt>
          <cx:pt idx="375140">0</cx:pt>
          <cx:pt idx="375141">9</cx:pt>
          <cx:pt idx="375142">0</cx:pt>
          <cx:pt idx="375143">39</cx:pt>
          <cx:pt idx="375144">648</cx:pt>
          <cx:pt idx="375145">119</cx:pt>
          <cx:pt idx="375146">39</cx:pt>
          <cx:pt idx="375147">263</cx:pt>
          <cx:pt idx="375148">182</cx:pt>
          <cx:pt idx="375149">64</cx:pt>
          <cx:pt idx="375150">0</cx:pt>
          <cx:pt idx="375151">17</cx:pt>
          <cx:pt idx="375152">2</cx:pt>
          <cx:pt idx="375153">3</cx:pt>
          <cx:pt idx="375154">0</cx:pt>
          <cx:pt idx="375155">8</cx:pt>
          <cx:pt idx="375156">116</cx:pt>
          <cx:pt idx="375157">9</cx:pt>
          <cx:pt idx="375158">2</cx:pt>
          <cx:pt idx="375159">1</cx:pt>
          <cx:pt idx="375160">13</cx:pt>
          <cx:pt idx="375161">10</cx:pt>
          <cx:pt idx="375162">2</cx:pt>
          <cx:pt idx="375163">0</cx:pt>
          <cx:pt idx="375164">14</cx:pt>
          <cx:pt idx="375165">23</cx:pt>
          <cx:pt idx="375166">9</cx:pt>
          <cx:pt idx="375167">0</cx:pt>
          <cx:pt idx="375168">90</cx:pt>
          <cx:pt idx="375169">1</cx:pt>
          <cx:pt idx="375170">18</cx:pt>
          <cx:pt idx="375171">23</cx:pt>
          <cx:pt idx="375172">1</cx:pt>
          <cx:pt idx="375173">0</cx:pt>
          <cx:pt idx="375174">10</cx:pt>
          <cx:pt idx="375175">0</cx:pt>
          <cx:pt idx="375176">68</cx:pt>
          <cx:pt idx="375177">22</cx:pt>
          <cx:pt idx="375178">113</cx:pt>
          <cx:pt idx="375179">1</cx:pt>
          <cx:pt idx="375180">0</cx:pt>
          <cx:pt idx="375181">29</cx:pt>
          <cx:pt idx="375182">1</cx:pt>
          <cx:pt idx="375183">27</cx:pt>
          <cx:pt idx="375184">0</cx:pt>
          <cx:pt idx="375185">0</cx:pt>
          <cx:pt idx="375186">5</cx:pt>
          <cx:pt idx="375187">0</cx:pt>
          <cx:pt idx="375188">0</cx:pt>
          <cx:pt idx="375189">106</cx:pt>
          <cx:pt idx="375190">11</cx:pt>
          <cx:pt idx="375191">105</cx:pt>
          <cx:pt idx="375192">77</cx:pt>
          <cx:pt idx="375193">9</cx:pt>
          <cx:pt idx="375194">6</cx:pt>
          <cx:pt idx="375195">5</cx:pt>
          <cx:pt idx="375196">28</cx:pt>
          <cx:pt idx="375197">689</cx:pt>
          <cx:pt idx="375198">0</cx:pt>
          <cx:pt idx="375199">0</cx:pt>
          <cx:pt idx="375200">28</cx:pt>
          <cx:pt idx="375201">0</cx:pt>
          <cx:pt idx="375202">14</cx:pt>
          <cx:pt idx="375203">1</cx:pt>
          <cx:pt idx="375204">1</cx:pt>
          <cx:pt idx="375205">24</cx:pt>
          <cx:pt idx="375206">0</cx:pt>
          <cx:pt idx="375207">0</cx:pt>
          <cx:pt idx="375208">34</cx:pt>
          <cx:pt idx="375209">401</cx:pt>
          <cx:pt idx="375210">2</cx:pt>
          <cx:pt idx="375211">29</cx:pt>
          <cx:pt idx="375212">121</cx:pt>
          <cx:pt idx="375213">17</cx:pt>
          <cx:pt idx="375214">61</cx:pt>
          <cx:pt idx="375215">13</cx:pt>
          <cx:pt idx="375216">0</cx:pt>
          <cx:pt idx="375217">7</cx:pt>
          <cx:pt idx="375218">131</cx:pt>
          <cx:pt idx="375219">511</cx:pt>
          <cx:pt idx="375220">25</cx:pt>
          <cx:pt idx="375221">1</cx:pt>
          <cx:pt idx="375222">29</cx:pt>
          <cx:pt idx="375223">59</cx:pt>
          <cx:pt idx="375224">8</cx:pt>
          <cx:pt idx="375225">3</cx:pt>
          <cx:pt idx="375226">18</cx:pt>
          <cx:pt idx="375227">0</cx:pt>
          <cx:pt idx="375228">3</cx:pt>
          <cx:pt idx="375229">3</cx:pt>
          <cx:pt idx="375230">8</cx:pt>
          <cx:pt idx="375231">0</cx:pt>
          <cx:pt idx="375232">0</cx:pt>
          <cx:pt idx="375233">2</cx:pt>
          <cx:pt idx="375234">119</cx:pt>
          <cx:pt idx="375235">11</cx:pt>
          <cx:pt idx="375236">0</cx:pt>
          <cx:pt idx="375237">69</cx:pt>
          <cx:pt idx="375238">7</cx:pt>
          <cx:pt idx="375239">12</cx:pt>
          <cx:pt idx="375240">8</cx:pt>
          <cx:pt idx="375241">74</cx:pt>
          <cx:pt idx="375242">1</cx:pt>
          <cx:pt idx="375243">8</cx:pt>
          <cx:pt idx="375244">0</cx:pt>
          <cx:pt idx="375245">36</cx:pt>
          <cx:pt idx="375246">61</cx:pt>
          <cx:pt idx="375247">1</cx:pt>
          <cx:pt idx="375248">409</cx:pt>
          <cx:pt idx="375249">5</cx:pt>
          <cx:pt idx="375250">0</cx:pt>
          <cx:pt idx="375251">0</cx:pt>
          <cx:pt idx="375252">6</cx:pt>
          <cx:pt idx="375253">0</cx:pt>
          <cx:pt idx="375254">0</cx:pt>
          <cx:pt idx="375255">0</cx:pt>
          <cx:pt idx="375256">0</cx:pt>
          <cx:pt idx="375257">0</cx:pt>
          <cx:pt idx="375258">1</cx:pt>
          <cx:pt idx="375259">93</cx:pt>
          <cx:pt idx="375260">7</cx:pt>
          <cx:pt idx="375261">32</cx:pt>
          <cx:pt idx="375262">134</cx:pt>
          <cx:pt idx="375263">8</cx:pt>
          <cx:pt idx="375264">15</cx:pt>
          <cx:pt idx="375265">0</cx:pt>
          <cx:pt idx="375266">78</cx:pt>
          <cx:pt idx="375267">1</cx:pt>
          <cx:pt idx="375268">6</cx:pt>
          <cx:pt idx="375269">0</cx:pt>
          <cx:pt idx="375270">2</cx:pt>
          <cx:pt idx="375271">3</cx:pt>
          <cx:pt idx="375272">4</cx:pt>
          <cx:pt idx="375273">1</cx:pt>
          <cx:pt idx="375274">13</cx:pt>
          <cx:pt idx="375275">75</cx:pt>
          <cx:pt idx="375276">0</cx:pt>
          <cx:pt idx="375277">175</cx:pt>
          <cx:pt idx="375278">1</cx:pt>
          <cx:pt idx="375279">2</cx:pt>
          <cx:pt idx="375280">0</cx:pt>
          <cx:pt idx="375281">33</cx:pt>
          <cx:pt idx="375282">0</cx:pt>
          <cx:pt idx="375283">0</cx:pt>
          <cx:pt idx="375284">6</cx:pt>
          <cx:pt idx="375285">407</cx:pt>
          <cx:pt idx="375286">158</cx:pt>
          <cx:pt idx="375287">1</cx:pt>
          <cx:pt idx="375288">1</cx:pt>
          <cx:pt idx="375289">6</cx:pt>
          <cx:pt idx="375290">128</cx:pt>
          <cx:pt idx="375291">44</cx:pt>
          <cx:pt idx="375292">5</cx:pt>
          <cx:pt idx="375293">0</cx:pt>
          <cx:pt idx="375294">24</cx:pt>
          <cx:pt idx="375295">361</cx:pt>
          <cx:pt idx="375296">1</cx:pt>
          <cx:pt idx="375297">1</cx:pt>
          <cx:pt idx="375298">0</cx:pt>
          <cx:pt idx="375299">30</cx:pt>
          <cx:pt idx="375300">14</cx:pt>
          <cx:pt idx="375301">0</cx:pt>
          <cx:pt idx="375302">7</cx:pt>
          <cx:pt idx="375303">0</cx:pt>
          <cx:pt idx="375304">40</cx:pt>
          <cx:pt idx="375305">1</cx:pt>
          <cx:pt idx="375306">0</cx:pt>
          <cx:pt idx="375307">0</cx:pt>
          <cx:pt idx="375308">56</cx:pt>
          <cx:pt idx="375309">0</cx:pt>
          <cx:pt idx="375310">0</cx:pt>
          <cx:pt idx="375311">32</cx:pt>
          <cx:pt idx="375312">2</cx:pt>
          <cx:pt idx="375313">137</cx:pt>
          <cx:pt idx="375314">7</cx:pt>
          <cx:pt idx="375315">132</cx:pt>
          <cx:pt idx="375316">0</cx:pt>
          <cx:pt idx="375317">20</cx:pt>
          <cx:pt idx="375318">78</cx:pt>
          <cx:pt idx="375319">154</cx:pt>
          <cx:pt idx="375320">2</cx:pt>
          <cx:pt idx="375321">6</cx:pt>
          <cx:pt idx="375322">23</cx:pt>
          <cx:pt idx="375323">4</cx:pt>
          <cx:pt idx="375324">9</cx:pt>
          <cx:pt idx="375325">227</cx:pt>
          <cx:pt idx="375326">81</cx:pt>
          <cx:pt idx="375327">0</cx:pt>
          <cx:pt idx="375328">1</cx:pt>
          <cx:pt idx="375329">200</cx:pt>
          <cx:pt idx="375330">0</cx:pt>
          <cx:pt idx="375331">11</cx:pt>
          <cx:pt idx="375332">90</cx:pt>
          <cx:pt idx="375333">0</cx:pt>
          <cx:pt idx="375334">1</cx:pt>
          <cx:pt idx="375335">4</cx:pt>
          <cx:pt idx="375336">21</cx:pt>
          <cx:pt idx="375337">4</cx:pt>
          <cx:pt idx="375338">92</cx:pt>
          <cx:pt idx="375339">0</cx:pt>
          <cx:pt idx="375340">149</cx:pt>
          <cx:pt idx="375341">6</cx:pt>
          <cx:pt idx="375342">11</cx:pt>
          <cx:pt idx="375343">1</cx:pt>
          <cx:pt idx="375344">0</cx:pt>
          <cx:pt idx="375345">0</cx:pt>
          <cx:pt idx="375346">37</cx:pt>
          <cx:pt idx="375347">19</cx:pt>
          <cx:pt idx="375348">0</cx:pt>
          <cx:pt idx="375349">2</cx:pt>
          <cx:pt idx="375350">57</cx:pt>
          <cx:pt idx="375351">19</cx:pt>
          <cx:pt idx="375352">566</cx:pt>
          <cx:pt idx="375353">4</cx:pt>
          <cx:pt idx="375354">1</cx:pt>
          <cx:pt idx="375355">64</cx:pt>
          <cx:pt idx="375356">40</cx:pt>
          <cx:pt idx="375357">83</cx:pt>
          <cx:pt idx="375358">69</cx:pt>
          <cx:pt idx="375359">67</cx:pt>
          <cx:pt idx="375360">90</cx:pt>
          <cx:pt idx="375361">16</cx:pt>
          <cx:pt idx="375362">0</cx:pt>
          <cx:pt idx="375363">138</cx:pt>
          <cx:pt idx="375364">10</cx:pt>
          <cx:pt idx="375365">27</cx:pt>
          <cx:pt idx="375366">373</cx:pt>
          <cx:pt idx="375367">13</cx:pt>
          <cx:pt idx="375368">74</cx:pt>
          <cx:pt idx="375369">162</cx:pt>
          <cx:pt idx="375370">0</cx:pt>
          <cx:pt idx="375371">15</cx:pt>
          <cx:pt idx="375372">70</cx:pt>
          <cx:pt idx="375373">21</cx:pt>
          <cx:pt idx="375374">41</cx:pt>
          <cx:pt idx="375375">128</cx:pt>
          <cx:pt idx="375376">43</cx:pt>
          <cx:pt idx="375377">3</cx:pt>
          <cx:pt idx="375378">10</cx:pt>
          <cx:pt idx="375379">0</cx:pt>
          <cx:pt idx="375380">0</cx:pt>
          <cx:pt idx="375381">0</cx:pt>
          <cx:pt idx="375382">40</cx:pt>
          <cx:pt idx="375383">72</cx:pt>
          <cx:pt idx="375384">26</cx:pt>
          <cx:pt idx="375385">246</cx:pt>
          <cx:pt idx="375386">123</cx:pt>
          <cx:pt idx="375387">1</cx:pt>
          <cx:pt idx="375388">11</cx:pt>
          <cx:pt idx="375389">0</cx:pt>
          <cx:pt idx="375390">3</cx:pt>
          <cx:pt idx="375391">0</cx:pt>
          <cx:pt idx="375392">0</cx:pt>
          <cx:pt idx="375393">10</cx:pt>
          <cx:pt idx="375394">46</cx:pt>
          <cx:pt idx="375395">0</cx:pt>
          <cx:pt idx="375396">83</cx:pt>
          <cx:pt idx="375397">0</cx:pt>
          <cx:pt idx="375398">0</cx:pt>
          <cx:pt idx="375399">14</cx:pt>
          <cx:pt idx="375400">133</cx:pt>
          <cx:pt idx="375401">32</cx:pt>
          <cx:pt idx="375402">0</cx:pt>
          <cx:pt idx="375403">23</cx:pt>
          <cx:pt idx="375404">14</cx:pt>
          <cx:pt idx="375405">0</cx:pt>
          <cx:pt idx="375406">123</cx:pt>
          <cx:pt idx="375407">11</cx:pt>
          <cx:pt idx="375408">13</cx:pt>
          <cx:pt idx="375409">1</cx:pt>
          <cx:pt idx="375410">180</cx:pt>
          <cx:pt idx="375411">8</cx:pt>
          <cx:pt idx="375412">79</cx:pt>
          <cx:pt idx="375413">0</cx:pt>
          <cx:pt idx="375414">1</cx:pt>
          <cx:pt idx="375415">0</cx:pt>
          <cx:pt idx="375416">0</cx:pt>
          <cx:pt idx="375417">0</cx:pt>
          <cx:pt idx="375418">0</cx:pt>
          <cx:pt idx="375419">0</cx:pt>
          <cx:pt idx="375420">4</cx:pt>
          <cx:pt idx="375421">49</cx:pt>
          <cx:pt idx="375422">0</cx:pt>
          <cx:pt idx="375423">28</cx:pt>
          <cx:pt idx="375424">0</cx:pt>
          <cx:pt idx="375425">0</cx:pt>
          <cx:pt idx="375426">5</cx:pt>
          <cx:pt idx="375427">180</cx:pt>
          <cx:pt idx="375428">3</cx:pt>
          <cx:pt idx="375429">52</cx:pt>
          <cx:pt idx="375430">27</cx:pt>
          <cx:pt idx="375431">37</cx:pt>
          <cx:pt idx="375432">0</cx:pt>
          <cx:pt idx="375433">0</cx:pt>
          <cx:pt idx="375434">31</cx:pt>
          <cx:pt idx="375435">2</cx:pt>
          <cx:pt idx="375436">35</cx:pt>
          <cx:pt idx="375437">3</cx:pt>
          <cx:pt idx="375438">175</cx:pt>
          <cx:pt idx="375439">4</cx:pt>
          <cx:pt idx="375440">1</cx:pt>
          <cx:pt idx="375441">385</cx:pt>
          <cx:pt idx="375442">10</cx:pt>
          <cx:pt idx="375443">6</cx:pt>
          <cx:pt idx="375444">31</cx:pt>
          <cx:pt idx="375445">1</cx:pt>
          <cx:pt idx="375446">0</cx:pt>
          <cx:pt idx="375447">2</cx:pt>
          <cx:pt idx="375448">2</cx:pt>
          <cx:pt idx="375449">92</cx:pt>
          <cx:pt idx="375450">36</cx:pt>
          <cx:pt idx="375451">20</cx:pt>
          <cx:pt idx="375452">44</cx:pt>
          <cx:pt idx="375453">168</cx:pt>
          <cx:pt idx="375454">0</cx:pt>
          <cx:pt idx="375455">75</cx:pt>
          <cx:pt idx="375456">13</cx:pt>
          <cx:pt idx="375457">132</cx:pt>
          <cx:pt idx="375458">20</cx:pt>
          <cx:pt idx="375459">27</cx:pt>
          <cx:pt idx="375460">0</cx:pt>
          <cx:pt idx="375461">0</cx:pt>
          <cx:pt idx="375462">20</cx:pt>
          <cx:pt idx="375463">0</cx:pt>
          <cx:pt idx="375464">8</cx:pt>
          <cx:pt idx="375465">47</cx:pt>
          <cx:pt idx="375466">387</cx:pt>
          <cx:pt idx="375467">74</cx:pt>
          <cx:pt idx="375468">0</cx:pt>
          <cx:pt idx="375469">0</cx:pt>
          <cx:pt idx="375470">1</cx:pt>
          <cx:pt idx="375471">17</cx:pt>
          <cx:pt idx="375472">3</cx:pt>
          <cx:pt idx="375473">23</cx:pt>
          <cx:pt idx="375474">1</cx:pt>
          <cx:pt idx="375475">2</cx:pt>
          <cx:pt idx="375476">0</cx:pt>
          <cx:pt idx="375477">0</cx:pt>
          <cx:pt idx="375478">0</cx:pt>
          <cx:pt idx="375479">104</cx:pt>
          <cx:pt idx="375480">128</cx:pt>
          <cx:pt idx="375481">16</cx:pt>
          <cx:pt idx="375482">6</cx:pt>
          <cx:pt idx="375483">0</cx:pt>
          <cx:pt idx="375484">1</cx:pt>
          <cx:pt idx="375485">0</cx:pt>
          <cx:pt idx="375486">0</cx:pt>
          <cx:pt idx="375487">0</cx:pt>
          <cx:pt idx="375488">0</cx:pt>
          <cx:pt idx="375489">0</cx:pt>
          <cx:pt idx="375490">0</cx:pt>
          <cx:pt idx="375491">0</cx:pt>
          <cx:pt idx="375492">0</cx:pt>
          <cx:pt idx="375493">50</cx:pt>
          <cx:pt idx="375494">23</cx:pt>
          <cx:pt idx="375495">6</cx:pt>
          <cx:pt idx="375496">17</cx:pt>
          <cx:pt idx="375497">4</cx:pt>
          <cx:pt idx="375498">9</cx:pt>
          <cx:pt idx="375499">1</cx:pt>
          <cx:pt idx="375500">0</cx:pt>
          <cx:pt idx="375501">197</cx:pt>
          <cx:pt idx="375502">0</cx:pt>
          <cx:pt idx="375503">2</cx:pt>
          <cx:pt idx="375504">0</cx:pt>
          <cx:pt idx="375505">19</cx:pt>
          <cx:pt idx="375506">11</cx:pt>
          <cx:pt idx="375507">0</cx:pt>
          <cx:pt idx="375508">1</cx:pt>
          <cx:pt idx="375509">4</cx:pt>
          <cx:pt idx="375510">24</cx:pt>
          <cx:pt idx="375511">11</cx:pt>
          <cx:pt idx="375512">274</cx:pt>
          <cx:pt idx="375513">0</cx:pt>
          <cx:pt idx="375514">0</cx:pt>
          <cx:pt idx="375515">18</cx:pt>
          <cx:pt idx="375516">7</cx:pt>
          <cx:pt idx="375517">15</cx:pt>
          <cx:pt idx="375518">7</cx:pt>
          <cx:pt idx="375519">6</cx:pt>
          <cx:pt idx="375520">133</cx:pt>
          <cx:pt idx="375521">26</cx:pt>
          <cx:pt idx="375522">4</cx:pt>
          <cx:pt idx="375523">8</cx:pt>
          <cx:pt idx="375524">233</cx:pt>
          <cx:pt idx="375525">57</cx:pt>
          <cx:pt idx="375526">0</cx:pt>
          <cx:pt idx="375527">42</cx:pt>
          <cx:pt idx="375528">2</cx:pt>
          <cx:pt idx="375529">33</cx:pt>
          <cx:pt idx="375530">82</cx:pt>
          <cx:pt idx="375531">4</cx:pt>
          <cx:pt idx="375532">0</cx:pt>
          <cx:pt idx="375533">5</cx:pt>
          <cx:pt idx="375534">89</cx:pt>
          <cx:pt idx="375535">65</cx:pt>
          <cx:pt idx="375536">12</cx:pt>
          <cx:pt idx="375537">201</cx:pt>
          <cx:pt idx="375538">131</cx:pt>
          <cx:pt idx="375539">62</cx:pt>
          <cx:pt idx="375540">0</cx:pt>
          <cx:pt idx="375541">5</cx:pt>
          <cx:pt idx="375542">0</cx:pt>
          <cx:pt idx="375543">0</cx:pt>
          <cx:pt idx="375544">9</cx:pt>
          <cx:pt idx="375545">0</cx:pt>
          <cx:pt idx="375546">9</cx:pt>
          <cx:pt idx="375547">7</cx:pt>
          <cx:pt idx="375548">3</cx:pt>
          <cx:pt idx="375549">33</cx:pt>
          <cx:pt idx="375550">16</cx:pt>
          <cx:pt idx="375551">0</cx:pt>
          <cx:pt idx="375552">4</cx:pt>
          <cx:pt idx="375553">21</cx:pt>
          <cx:pt idx="375554">416</cx:pt>
          <cx:pt idx="375555">0</cx:pt>
          <cx:pt idx="375556">322</cx:pt>
          <cx:pt idx="375557">12</cx:pt>
          <cx:pt idx="375558">66</cx:pt>
          <cx:pt idx="375559">24</cx:pt>
          <cx:pt idx="375560">300</cx:pt>
          <cx:pt idx="375561">139</cx:pt>
          <cx:pt idx="375562">49</cx:pt>
          <cx:pt idx="375563">194</cx:pt>
          <cx:pt idx="375564">0</cx:pt>
          <cx:pt idx="375565">5</cx:pt>
          <cx:pt idx="375566">1</cx:pt>
          <cx:pt idx="375567">0</cx:pt>
          <cx:pt idx="375568">100</cx:pt>
          <cx:pt idx="375569">0</cx:pt>
          <cx:pt idx="375570">331</cx:pt>
          <cx:pt idx="375571">15</cx:pt>
          <cx:pt idx="375572">0</cx:pt>
          <cx:pt idx="375573">0</cx:pt>
          <cx:pt idx="375574">3</cx:pt>
          <cx:pt idx="375575">16</cx:pt>
          <cx:pt idx="375576">9</cx:pt>
          <cx:pt idx="375577">0</cx:pt>
          <cx:pt idx="375578">12</cx:pt>
          <cx:pt idx="375579">0</cx:pt>
          <cx:pt idx="375580">0</cx:pt>
          <cx:pt idx="375581">37</cx:pt>
          <cx:pt idx="375582">0</cx:pt>
          <cx:pt idx="375583">0</cx:pt>
          <cx:pt idx="375584">4</cx:pt>
          <cx:pt idx="375585">8</cx:pt>
          <cx:pt idx="375586">25</cx:pt>
          <cx:pt idx="375587">6</cx:pt>
          <cx:pt idx="375588">17</cx:pt>
          <cx:pt idx="375589">141</cx:pt>
          <cx:pt idx="375590">10</cx:pt>
          <cx:pt idx="375591">5</cx:pt>
          <cx:pt idx="375592">13</cx:pt>
          <cx:pt idx="375593">0</cx:pt>
          <cx:pt idx="375594">63</cx:pt>
          <cx:pt idx="375595">1</cx:pt>
          <cx:pt idx="375596">14</cx:pt>
          <cx:pt idx="375597">0</cx:pt>
          <cx:pt idx="375598">49</cx:pt>
          <cx:pt idx="375599">210</cx:pt>
          <cx:pt idx="375600">1</cx:pt>
          <cx:pt idx="375601">19</cx:pt>
          <cx:pt idx="375602">2</cx:pt>
          <cx:pt idx="375603">62</cx:pt>
          <cx:pt idx="375604">1</cx:pt>
          <cx:pt idx="375605">0</cx:pt>
          <cx:pt idx="375606">54</cx:pt>
          <cx:pt idx="375607">6</cx:pt>
          <cx:pt idx="375608">37</cx:pt>
          <cx:pt idx="375609">1</cx:pt>
          <cx:pt idx="375610">5</cx:pt>
          <cx:pt idx="375611">2</cx:pt>
          <cx:pt idx="375612">130</cx:pt>
          <cx:pt idx="375613">12</cx:pt>
          <cx:pt idx="375614">179</cx:pt>
          <cx:pt idx="375615">0</cx:pt>
          <cx:pt idx="375616">1</cx:pt>
          <cx:pt idx="375617">7</cx:pt>
          <cx:pt idx="375618">0</cx:pt>
          <cx:pt idx="375619">0</cx:pt>
          <cx:pt idx="375620">0</cx:pt>
          <cx:pt idx="375621">0</cx:pt>
          <cx:pt idx="375622">0</cx:pt>
          <cx:pt idx="375623">19</cx:pt>
          <cx:pt idx="375624">8</cx:pt>
          <cx:pt idx="375625">8</cx:pt>
          <cx:pt idx="375626">22</cx:pt>
          <cx:pt idx="375627">17</cx:pt>
          <cx:pt idx="375628">1</cx:pt>
          <cx:pt idx="375629">0</cx:pt>
          <cx:pt idx="375630">0</cx:pt>
          <cx:pt idx="375631">209</cx:pt>
          <cx:pt idx="375632">0</cx:pt>
          <cx:pt idx="375633">126</cx:pt>
          <cx:pt idx="375634">45</cx:pt>
          <cx:pt idx="375635">6</cx:pt>
          <cx:pt idx="375636">5</cx:pt>
          <cx:pt idx="375637">8</cx:pt>
          <cx:pt idx="375638">11</cx:pt>
          <cx:pt idx="375639">0</cx:pt>
          <cx:pt idx="375640">0</cx:pt>
          <cx:pt idx="375641">0</cx:pt>
          <cx:pt idx="375642">0</cx:pt>
          <cx:pt idx="375643">0</cx:pt>
          <cx:pt idx="375644">1</cx:pt>
          <cx:pt idx="375645">0</cx:pt>
          <cx:pt idx="375646">0</cx:pt>
          <cx:pt idx="375647">0</cx:pt>
          <cx:pt idx="375648">7</cx:pt>
          <cx:pt idx="375649">1</cx:pt>
          <cx:pt idx="375650">7</cx:pt>
          <cx:pt idx="375651">0</cx:pt>
          <cx:pt idx="375652">0</cx:pt>
          <cx:pt idx="375653">2</cx:pt>
          <cx:pt idx="375654">30</cx:pt>
          <cx:pt idx="375655">0</cx:pt>
          <cx:pt idx="375656">2</cx:pt>
          <cx:pt idx="375657">2</cx:pt>
          <cx:pt idx="375658">0</cx:pt>
          <cx:pt idx="375659">0</cx:pt>
          <cx:pt idx="375660">0</cx:pt>
          <cx:pt idx="375661">5</cx:pt>
          <cx:pt idx="375662">45</cx:pt>
          <cx:pt idx="375663">26</cx:pt>
          <cx:pt idx="375664">0</cx:pt>
          <cx:pt idx="375665">7</cx:pt>
          <cx:pt idx="375666">0</cx:pt>
          <cx:pt idx="375667">12</cx:pt>
          <cx:pt idx="375668">34</cx:pt>
          <cx:pt idx="375669">47</cx:pt>
          <cx:pt idx="375670">0</cx:pt>
          <cx:pt idx="375671">9</cx:pt>
          <cx:pt idx="375672">0</cx:pt>
          <cx:pt idx="375673">13</cx:pt>
          <cx:pt idx="375674">180</cx:pt>
          <cx:pt idx="375675">0</cx:pt>
          <cx:pt idx="375676">0</cx:pt>
          <cx:pt idx="375677">36</cx:pt>
          <cx:pt idx="375678">0</cx:pt>
          <cx:pt idx="375679">1</cx:pt>
          <cx:pt idx="375680">0</cx:pt>
          <cx:pt idx="375681">0</cx:pt>
          <cx:pt idx="375682">0</cx:pt>
          <cx:pt idx="375683">0</cx:pt>
          <cx:pt idx="375684">0</cx:pt>
          <cx:pt idx="375685">0</cx:pt>
          <cx:pt idx="375686">0</cx:pt>
          <cx:pt idx="375687">28</cx:pt>
          <cx:pt idx="375688">1</cx:pt>
          <cx:pt idx="375689">12</cx:pt>
          <cx:pt idx="375690">6</cx:pt>
          <cx:pt idx="375691">0</cx:pt>
          <cx:pt idx="375692">0</cx:pt>
          <cx:pt idx="375693">0</cx:pt>
          <cx:pt idx="375694">0</cx:pt>
          <cx:pt idx="375695">1</cx:pt>
          <cx:pt idx="375696">0</cx:pt>
          <cx:pt idx="375697">0</cx:pt>
          <cx:pt idx="375698">4</cx:pt>
          <cx:pt idx="375699">0</cx:pt>
          <cx:pt idx="375700">9</cx:pt>
          <cx:pt idx="375701">0</cx:pt>
          <cx:pt idx="375702">40</cx:pt>
          <cx:pt idx="375703">4</cx:pt>
          <cx:pt idx="375704">240</cx:pt>
          <cx:pt idx="375705">0</cx:pt>
          <cx:pt idx="375706">8</cx:pt>
          <cx:pt idx="375707">14</cx:pt>
          <cx:pt idx="375708">316</cx:pt>
          <cx:pt idx="375709">3</cx:pt>
          <cx:pt idx="375710">23</cx:pt>
          <cx:pt idx="375711">68</cx:pt>
          <cx:pt idx="375712">3</cx:pt>
          <cx:pt idx="375713">3</cx:pt>
          <cx:pt idx="375714">0</cx:pt>
          <cx:pt idx="375715">30</cx:pt>
          <cx:pt idx="375716">98</cx:pt>
          <cx:pt idx="375717">6</cx:pt>
          <cx:pt idx="375718">3</cx:pt>
          <cx:pt idx="375719">47</cx:pt>
          <cx:pt idx="375720">34</cx:pt>
          <cx:pt idx="375721">0</cx:pt>
          <cx:pt idx="375722">17</cx:pt>
          <cx:pt idx="375723">0</cx:pt>
          <cx:pt idx="375724">13</cx:pt>
          <cx:pt idx="375725">1</cx:pt>
          <cx:pt idx="375726">0</cx:pt>
          <cx:pt idx="375727">0</cx:pt>
          <cx:pt idx="375728">0</cx:pt>
          <cx:pt idx="375729">0</cx:pt>
          <cx:pt idx="375730">97</cx:pt>
          <cx:pt idx="375731">16</cx:pt>
          <cx:pt idx="375732">1</cx:pt>
          <cx:pt idx="375733">7</cx:pt>
          <cx:pt idx="375734">147</cx:pt>
          <cx:pt idx="375735">56</cx:pt>
          <cx:pt idx="375736">152</cx:pt>
          <cx:pt idx="375737">145</cx:pt>
          <cx:pt idx="375738">194</cx:pt>
          <cx:pt idx="375739">0</cx:pt>
          <cx:pt idx="375740">29</cx:pt>
          <cx:pt idx="375741">0</cx:pt>
          <cx:pt idx="375742">1</cx:pt>
          <cx:pt idx="375743">44</cx:pt>
          <cx:pt idx="375744">7</cx:pt>
          <cx:pt idx="375745">0</cx:pt>
          <cx:pt idx="375746">135</cx:pt>
          <cx:pt idx="375747">0</cx:pt>
          <cx:pt idx="375748">2</cx:pt>
          <cx:pt idx="375749">103</cx:pt>
          <cx:pt idx="375750">14</cx:pt>
          <cx:pt idx="375751">0</cx:pt>
          <cx:pt idx="375752">21</cx:pt>
          <cx:pt idx="375753">64</cx:pt>
          <cx:pt idx="375754">34</cx:pt>
          <cx:pt idx="375755">0</cx:pt>
          <cx:pt idx="375756">12</cx:pt>
          <cx:pt idx="375757">53</cx:pt>
          <cx:pt idx="375758">0</cx:pt>
          <cx:pt idx="375759">97</cx:pt>
          <cx:pt idx="375760">1</cx:pt>
          <cx:pt idx="375761">122</cx:pt>
          <cx:pt idx="375762">1</cx:pt>
          <cx:pt idx="375763">30</cx:pt>
          <cx:pt idx="375764">1</cx:pt>
          <cx:pt idx="375765">6</cx:pt>
          <cx:pt idx="375766">85</cx:pt>
          <cx:pt idx="375767">28</cx:pt>
          <cx:pt idx="375768">0</cx:pt>
          <cx:pt idx="375769">29</cx:pt>
          <cx:pt idx="375770">0</cx:pt>
          <cx:pt idx="375771">1</cx:pt>
          <cx:pt idx="375772">19</cx:pt>
          <cx:pt idx="375773">0</cx:pt>
          <cx:pt idx="375774">347</cx:pt>
          <cx:pt idx="375775">22</cx:pt>
          <cx:pt idx="375776">1</cx:pt>
          <cx:pt idx="375777">187</cx:pt>
          <cx:pt idx="375778">9</cx:pt>
          <cx:pt idx="375779">0</cx:pt>
          <cx:pt idx="375780">0</cx:pt>
          <cx:pt idx="375781">82</cx:pt>
          <cx:pt idx="375782">0</cx:pt>
          <cx:pt idx="375783">0</cx:pt>
          <cx:pt idx="375784">1</cx:pt>
          <cx:pt idx="375785">0</cx:pt>
          <cx:pt idx="375786">0</cx:pt>
          <cx:pt idx="375787">7</cx:pt>
          <cx:pt idx="375788">11</cx:pt>
          <cx:pt idx="375789">31</cx:pt>
          <cx:pt idx="375790">101</cx:pt>
          <cx:pt idx="375791">14</cx:pt>
          <cx:pt idx="375792">12</cx:pt>
          <cx:pt idx="375793">16</cx:pt>
          <cx:pt idx="375794">26</cx:pt>
          <cx:pt idx="375795">0</cx:pt>
          <cx:pt idx="375796">4</cx:pt>
          <cx:pt idx="375797">0</cx:pt>
          <cx:pt idx="375798">197</cx:pt>
          <cx:pt idx="375799">17</cx:pt>
          <cx:pt idx="375800">23</cx:pt>
          <cx:pt idx="375801">2</cx:pt>
          <cx:pt idx="375802">72</cx:pt>
          <cx:pt idx="375803">166</cx:pt>
          <cx:pt idx="375804">161</cx:pt>
          <cx:pt idx="375805">72</cx:pt>
          <cx:pt idx="375806">15</cx:pt>
          <cx:pt idx="375807">7</cx:pt>
          <cx:pt idx="375808">0</cx:pt>
          <cx:pt idx="375809">27</cx:pt>
          <cx:pt idx="375810">0</cx:pt>
          <cx:pt idx="375811">16</cx:pt>
          <cx:pt idx="375812">13</cx:pt>
          <cx:pt idx="375813">7</cx:pt>
          <cx:pt idx="375814">42</cx:pt>
          <cx:pt idx="375815">223</cx:pt>
          <cx:pt idx="375816">78</cx:pt>
          <cx:pt idx="375817">148</cx:pt>
          <cx:pt idx="375818">23</cx:pt>
          <cx:pt idx="375819">2</cx:pt>
          <cx:pt idx="375820">0</cx:pt>
          <cx:pt idx="375821">0</cx:pt>
          <cx:pt idx="375822">43</cx:pt>
          <cx:pt idx="375823">119</cx:pt>
          <cx:pt idx="375824">0</cx:pt>
          <cx:pt idx="375825">15</cx:pt>
          <cx:pt idx="375826">0</cx:pt>
          <cx:pt idx="375827">2</cx:pt>
          <cx:pt idx="375828">25</cx:pt>
          <cx:pt idx="375829">0</cx:pt>
          <cx:pt idx="375830">1</cx:pt>
          <cx:pt idx="375831">0</cx:pt>
          <cx:pt idx="375832">26</cx:pt>
          <cx:pt idx="375833">0</cx:pt>
          <cx:pt idx="375834">6</cx:pt>
          <cx:pt idx="375835">0</cx:pt>
          <cx:pt idx="375836">0</cx:pt>
          <cx:pt idx="375837">0</cx:pt>
          <cx:pt idx="375838">198</cx:pt>
          <cx:pt idx="375839">91</cx:pt>
          <cx:pt idx="375840">0</cx:pt>
          <cx:pt idx="375841">0</cx:pt>
          <cx:pt idx="375842">71</cx:pt>
          <cx:pt idx="375843">6</cx:pt>
          <cx:pt idx="375844">0</cx:pt>
          <cx:pt idx="375845">182</cx:pt>
          <cx:pt idx="375846">11</cx:pt>
          <cx:pt idx="375847">0</cx:pt>
          <cx:pt idx="375848">0</cx:pt>
          <cx:pt idx="375849">0</cx:pt>
          <cx:pt idx="375850">1</cx:pt>
          <cx:pt idx="375851">0</cx:pt>
          <cx:pt idx="375852">1</cx:pt>
          <cx:pt idx="375853">0</cx:pt>
          <cx:pt idx="375854">0</cx:pt>
          <cx:pt idx="375855">2</cx:pt>
          <cx:pt idx="375856">1</cx:pt>
          <cx:pt idx="375857">5</cx:pt>
          <cx:pt idx="375858">6</cx:pt>
          <cx:pt idx="375859">9</cx:pt>
          <cx:pt idx="375860">11</cx:pt>
          <cx:pt idx="375861">2</cx:pt>
          <cx:pt idx="375862">91</cx:pt>
          <cx:pt idx="375863">159</cx:pt>
          <cx:pt idx="375864">5</cx:pt>
          <cx:pt idx="375865">153</cx:pt>
          <cx:pt idx="375866">1</cx:pt>
          <cx:pt idx="375867">2</cx:pt>
          <cx:pt idx="375868">24</cx:pt>
          <cx:pt idx="375869">3</cx:pt>
          <cx:pt idx="375870">25</cx:pt>
          <cx:pt idx="375871">31</cx:pt>
          <cx:pt idx="375872">0</cx:pt>
          <cx:pt idx="375873">2</cx:pt>
          <cx:pt idx="375874">90</cx:pt>
          <cx:pt idx="375875">0</cx:pt>
          <cx:pt idx="375876">4</cx:pt>
          <cx:pt idx="375877">22</cx:pt>
          <cx:pt idx="375878">0</cx:pt>
          <cx:pt idx="375879">1</cx:pt>
          <cx:pt idx="375880">0</cx:pt>
          <cx:pt idx="375881">0</cx:pt>
          <cx:pt idx="375882">5</cx:pt>
          <cx:pt idx="375883">5</cx:pt>
          <cx:pt idx="375884">21</cx:pt>
          <cx:pt idx="375885">34</cx:pt>
          <cx:pt idx="375886">47</cx:pt>
          <cx:pt idx="375887">25</cx:pt>
          <cx:pt idx="375888">71</cx:pt>
          <cx:pt idx="375889">233</cx:pt>
          <cx:pt idx="375890">123</cx:pt>
          <cx:pt idx="375891">26</cx:pt>
          <cx:pt idx="375892">12</cx:pt>
          <cx:pt idx="375893">48</cx:pt>
          <cx:pt idx="375894">0</cx:pt>
          <cx:pt idx="375895">38</cx:pt>
          <cx:pt idx="375896">7</cx:pt>
          <cx:pt idx="375897">10</cx:pt>
          <cx:pt idx="375898">63</cx:pt>
          <cx:pt idx="375899">0</cx:pt>
          <cx:pt idx="375900">189</cx:pt>
          <cx:pt idx="375901">8</cx:pt>
          <cx:pt idx="375902">151</cx:pt>
          <cx:pt idx="375903">0</cx:pt>
          <cx:pt idx="375904">10</cx:pt>
          <cx:pt idx="375905">132</cx:pt>
          <cx:pt idx="375906">2</cx:pt>
          <cx:pt idx="375907">8</cx:pt>
          <cx:pt idx="375908">7</cx:pt>
          <cx:pt idx="375909">16</cx:pt>
          <cx:pt idx="375910">0</cx:pt>
          <cx:pt idx="375911">2</cx:pt>
          <cx:pt idx="375912">6</cx:pt>
          <cx:pt idx="375913">69</cx:pt>
          <cx:pt idx="375914">1</cx:pt>
          <cx:pt idx="375915">95</cx:pt>
          <cx:pt idx="375916">1</cx:pt>
          <cx:pt idx="375917">85</cx:pt>
          <cx:pt idx="375918">160</cx:pt>
          <cx:pt idx="375919">0</cx:pt>
          <cx:pt idx="375920">12</cx:pt>
          <cx:pt idx="375921">54</cx:pt>
          <cx:pt idx="375922">0</cx:pt>
          <cx:pt idx="375923">0</cx:pt>
          <cx:pt idx="375924">29</cx:pt>
          <cx:pt idx="375925">35</cx:pt>
          <cx:pt idx="375926">1</cx:pt>
          <cx:pt idx="375927">34</cx:pt>
          <cx:pt idx="375928">7</cx:pt>
          <cx:pt idx="375929">62</cx:pt>
          <cx:pt idx="375930">5</cx:pt>
          <cx:pt idx="375931">0</cx:pt>
          <cx:pt idx="375932">29</cx:pt>
          <cx:pt idx="375933">10</cx:pt>
          <cx:pt idx="375934">21</cx:pt>
          <cx:pt idx="375935">0</cx:pt>
          <cx:pt idx="375936">69</cx:pt>
          <cx:pt idx="375937">181</cx:pt>
          <cx:pt idx="375938">16</cx:pt>
          <cx:pt idx="375939">4</cx:pt>
          <cx:pt idx="375940">0</cx:pt>
          <cx:pt idx="375941">5</cx:pt>
          <cx:pt idx="375942">0</cx:pt>
          <cx:pt idx="375943">1</cx:pt>
          <cx:pt idx="375944">2</cx:pt>
          <cx:pt idx="375945">34</cx:pt>
          <cx:pt idx="375946">42</cx:pt>
          <cx:pt idx="375947">55</cx:pt>
          <cx:pt idx="375948">8</cx:pt>
          <cx:pt idx="375949">55</cx:pt>
          <cx:pt idx="375950">21</cx:pt>
          <cx:pt idx="375951">101</cx:pt>
          <cx:pt idx="375952">28</cx:pt>
          <cx:pt idx="375953">0</cx:pt>
          <cx:pt idx="375954">240</cx:pt>
          <cx:pt idx="375955">9</cx:pt>
          <cx:pt idx="375956">6</cx:pt>
          <cx:pt idx="375957">42</cx:pt>
          <cx:pt idx="375958">113</cx:pt>
          <cx:pt idx="375959">36</cx:pt>
          <cx:pt idx="375960">5</cx:pt>
          <cx:pt idx="375961">0</cx:pt>
          <cx:pt idx="375962">0</cx:pt>
          <cx:pt idx="375963">23</cx:pt>
          <cx:pt idx="375964">631</cx:pt>
          <cx:pt idx="375965">20</cx:pt>
          <cx:pt idx="375966">8</cx:pt>
          <cx:pt idx="375967">14</cx:pt>
          <cx:pt idx="375968">126</cx:pt>
          <cx:pt idx="375969">16</cx:pt>
          <cx:pt idx="375970">229</cx:pt>
          <cx:pt idx="375971">20</cx:pt>
          <cx:pt idx="375972">0</cx:pt>
          <cx:pt idx="375973">226</cx:pt>
          <cx:pt idx="375974">21</cx:pt>
          <cx:pt idx="375975">14</cx:pt>
          <cx:pt idx="375976">28</cx:pt>
          <cx:pt idx="375977">20</cx:pt>
          <cx:pt idx="375978">50</cx:pt>
          <cx:pt idx="375979">49</cx:pt>
          <cx:pt idx="375980">42</cx:pt>
          <cx:pt idx="375981">0</cx:pt>
          <cx:pt idx="375982">0</cx:pt>
          <cx:pt idx="375983">36</cx:pt>
          <cx:pt idx="375984">14</cx:pt>
          <cx:pt idx="375985">46</cx:pt>
          <cx:pt idx="375986">0</cx:pt>
          <cx:pt idx="375987">11</cx:pt>
          <cx:pt idx="375988">0</cx:pt>
          <cx:pt idx="375989">4</cx:pt>
          <cx:pt idx="375990">0</cx:pt>
          <cx:pt idx="375991">9</cx:pt>
          <cx:pt idx="375992">22</cx:pt>
          <cx:pt idx="375993">3</cx:pt>
          <cx:pt idx="375994">1</cx:pt>
          <cx:pt idx="375995">0</cx:pt>
          <cx:pt idx="375996">154</cx:pt>
          <cx:pt idx="375997">59</cx:pt>
          <cx:pt idx="375998">199</cx:pt>
          <cx:pt idx="375999">8</cx:pt>
          <cx:pt idx="376000">40</cx:pt>
          <cx:pt idx="376001">19</cx:pt>
          <cx:pt idx="376002">113</cx:pt>
          <cx:pt idx="376003">1</cx:pt>
          <cx:pt idx="376004">202</cx:pt>
          <cx:pt idx="376005">9</cx:pt>
          <cx:pt idx="376006">0</cx:pt>
          <cx:pt idx="376007">40</cx:pt>
          <cx:pt idx="376008">131</cx:pt>
          <cx:pt idx="376009">35</cx:pt>
          <cx:pt idx="376010">4</cx:pt>
          <cx:pt idx="376011">16</cx:pt>
          <cx:pt idx="376012">0</cx:pt>
          <cx:pt idx="376013">0</cx:pt>
          <cx:pt idx="376014">0</cx:pt>
          <cx:pt idx="376015">0</cx:pt>
          <cx:pt idx="376016">4</cx:pt>
          <cx:pt idx="376017">8</cx:pt>
          <cx:pt idx="376018">1</cx:pt>
          <cx:pt idx="376019">1</cx:pt>
          <cx:pt idx="376020">0</cx:pt>
          <cx:pt idx="376021">1</cx:pt>
          <cx:pt idx="376022">85</cx:pt>
          <cx:pt idx="376023">82</cx:pt>
          <cx:pt idx="376024">0</cx:pt>
          <cx:pt idx="376025">0</cx:pt>
          <cx:pt idx="376026">26</cx:pt>
          <cx:pt idx="376027">8</cx:pt>
          <cx:pt idx="376028">1</cx:pt>
          <cx:pt idx="376029">183</cx:pt>
          <cx:pt idx="376030">106</cx:pt>
          <cx:pt idx="376031">54</cx:pt>
          <cx:pt idx="376032">0</cx:pt>
          <cx:pt idx="376033">173</cx:pt>
          <cx:pt idx="376034">2</cx:pt>
          <cx:pt idx="376035">0</cx:pt>
          <cx:pt idx="376036">0</cx:pt>
          <cx:pt idx="376037">24</cx:pt>
          <cx:pt idx="376038">104</cx:pt>
          <cx:pt idx="376039">637</cx:pt>
          <cx:pt idx="376040">0</cx:pt>
          <cx:pt idx="376041">0</cx:pt>
          <cx:pt idx="376042">14</cx:pt>
          <cx:pt idx="376043">240</cx:pt>
          <cx:pt idx="376044">0</cx:pt>
          <cx:pt idx="376045">7</cx:pt>
          <cx:pt idx="376046">12</cx:pt>
          <cx:pt idx="376047">42</cx:pt>
          <cx:pt idx="376048">54</cx:pt>
          <cx:pt idx="376049">183</cx:pt>
          <cx:pt idx="376050">9</cx:pt>
          <cx:pt idx="376051">86</cx:pt>
          <cx:pt idx="376052">11</cx:pt>
          <cx:pt idx="376053">0</cx:pt>
          <cx:pt idx="376054">9</cx:pt>
          <cx:pt idx="376055">75</cx:pt>
          <cx:pt idx="376056">14</cx:pt>
          <cx:pt idx="376057">6</cx:pt>
          <cx:pt idx="376058">21</cx:pt>
          <cx:pt idx="376059">2</cx:pt>
          <cx:pt idx="376060">3</cx:pt>
          <cx:pt idx="376061">76</cx:pt>
          <cx:pt idx="376062">55</cx:pt>
          <cx:pt idx="376063">23</cx:pt>
          <cx:pt idx="376064">3</cx:pt>
          <cx:pt idx="376065">154</cx:pt>
          <cx:pt idx="376066">0</cx:pt>
          <cx:pt idx="376067">2</cx:pt>
          <cx:pt idx="376068">3</cx:pt>
          <cx:pt idx="376069">22</cx:pt>
          <cx:pt idx="376070">0</cx:pt>
          <cx:pt idx="376071">1</cx:pt>
          <cx:pt idx="376072">58</cx:pt>
          <cx:pt idx="376073">8</cx:pt>
          <cx:pt idx="376074">1</cx:pt>
          <cx:pt idx="376075">42</cx:pt>
          <cx:pt idx="376076">40</cx:pt>
          <cx:pt idx="376077">3</cx:pt>
          <cx:pt idx="376078">0</cx:pt>
          <cx:pt idx="376079">0</cx:pt>
          <cx:pt idx="376080">0</cx:pt>
          <cx:pt idx="376081">0</cx:pt>
          <cx:pt idx="376082">0</cx:pt>
          <cx:pt idx="376083">5</cx:pt>
          <cx:pt idx="376084">7</cx:pt>
          <cx:pt idx="376085">34</cx:pt>
          <cx:pt idx="376086">116</cx:pt>
          <cx:pt idx="376087">91</cx:pt>
          <cx:pt idx="376088">0</cx:pt>
          <cx:pt idx="376089">161</cx:pt>
          <cx:pt idx="376090">8</cx:pt>
          <cx:pt idx="376091">2</cx:pt>
          <cx:pt idx="376092">0</cx:pt>
          <cx:pt idx="376093">0</cx:pt>
          <cx:pt idx="376094">20</cx:pt>
          <cx:pt idx="376095">1</cx:pt>
          <cx:pt idx="376096">10</cx:pt>
          <cx:pt idx="376097">41</cx:pt>
          <cx:pt idx="376098">19</cx:pt>
          <cx:pt idx="376099">3</cx:pt>
          <cx:pt idx="376100">61</cx:pt>
          <cx:pt idx="376101">5</cx:pt>
          <cx:pt idx="376102">0</cx:pt>
          <cx:pt idx="376103">1</cx:pt>
          <cx:pt idx="376104">339</cx:pt>
          <cx:pt idx="376105">0</cx:pt>
          <cx:pt idx="376106">3</cx:pt>
          <cx:pt idx="376107">0</cx:pt>
          <cx:pt idx="376108">5</cx:pt>
          <cx:pt idx="376109">0</cx:pt>
          <cx:pt idx="376110">14</cx:pt>
          <cx:pt idx="376111">15</cx:pt>
          <cx:pt idx="376112">24</cx:pt>
          <cx:pt idx="376113">1</cx:pt>
          <cx:pt idx="376114">0</cx:pt>
          <cx:pt idx="376115">23</cx:pt>
          <cx:pt idx="376116">38</cx:pt>
          <cx:pt idx="376117">15</cx:pt>
          <cx:pt idx="376118">5</cx:pt>
          <cx:pt idx="376119">40</cx:pt>
          <cx:pt idx="376120">0</cx:pt>
          <cx:pt idx="376121">0</cx:pt>
          <cx:pt idx="376122">367</cx:pt>
          <cx:pt idx="376123">0</cx:pt>
          <cx:pt idx="376124">5</cx:pt>
          <cx:pt idx="376125">77</cx:pt>
          <cx:pt idx="376126">70</cx:pt>
          <cx:pt idx="376127">12</cx:pt>
          <cx:pt idx="376128">29</cx:pt>
          <cx:pt idx="376129">73</cx:pt>
          <cx:pt idx="376130">113</cx:pt>
          <cx:pt idx="376131">24</cx:pt>
          <cx:pt idx="376132">0</cx:pt>
          <cx:pt idx="376133">0</cx:pt>
          <cx:pt idx="376134">0</cx:pt>
          <cx:pt idx="376135">0</cx:pt>
          <cx:pt idx="376136">1</cx:pt>
          <cx:pt idx="376137">0</cx:pt>
          <cx:pt idx="376138">0</cx:pt>
          <cx:pt idx="376139">152</cx:pt>
          <cx:pt idx="376140">4</cx:pt>
          <cx:pt idx="376141">11</cx:pt>
          <cx:pt idx="376142">0</cx:pt>
          <cx:pt idx="376143">0</cx:pt>
          <cx:pt idx="376144">0</cx:pt>
          <cx:pt idx="376145">8</cx:pt>
          <cx:pt idx="376146">0</cx:pt>
          <cx:pt idx="376147">8</cx:pt>
          <cx:pt idx="376148">218</cx:pt>
          <cx:pt idx="376149">0</cx:pt>
          <cx:pt idx="376150">7</cx:pt>
          <cx:pt idx="376151">63</cx:pt>
          <cx:pt idx="376152">0</cx:pt>
          <cx:pt idx="376153">1</cx:pt>
          <cx:pt idx="376154">0</cx:pt>
          <cx:pt idx="376155">0</cx:pt>
          <cx:pt idx="376156">24</cx:pt>
          <cx:pt idx="376157">0</cx:pt>
          <cx:pt idx="376158">0</cx:pt>
          <cx:pt idx="376159">1</cx:pt>
          <cx:pt idx="376160">0</cx:pt>
          <cx:pt idx="376161">91</cx:pt>
          <cx:pt idx="376162">30</cx:pt>
          <cx:pt idx="376163">0</cx:pt>
          <cx:pt idx="376164">48</cx:pt>
          <cx:pt idx="376165">1</cx:pt>
          <cx:pt idx="376166">0</cx:pt>
          <cx:pt idx="376167">5</cx:pt>
          <cx:pt idx="376168">10</cx:pt>
          <cx:pt idx="376169">9</cx:pt>
          <cx:pt idx="376170">6</cx:pt>
          <cx:pt idx="376171">0</cx:pt>
          <cx:pt idx="376172">1</cx:pt>
          <cx:pt idx="376173">0</cx:pt>
          <cx:pt idx="376174">16</cx:pt>
          <cx:pt idx="376175">18</cx:pt>
          <cx:pt idx="376176">21</cx:pt>
          <cx:pt idx="376177">61</cx:pt>
          <cx:pt idx="376178">51</cx:pt>
          <cx:pt idx="376179">23</cx:pt>
          <cx:pt idx="376180">0</cx:pt>
          <cx:pt idx="376181">3</cx:pt>
          <cx:pt idx="376182">6</cx:pt>
          <cx:pt idx="376183">12</cx:pt>
          <cx:pt idx="376184">49</cx:pt>
          <cx:pt idx="376185">0</cx:pt>
          <cx:pt idx="376186">63</cx:pt>
          <cx:pt idx="376187">124</cx:pt>
          <cx:pt idx="376188">1</cx:pt>
          <cx:pt idx="376189">5</cx:pt>
          <cx:pt idx="376190">41</cx:pt>
          <cx:pt idx="376191">4</cx:pt>
          <cx:pt idx="376192">0</cx:pt>
          <cx:pt idx="376193">0</cx:pt>
          <cx:pt idx="376194">0</cx:pt>
          <cx:pt idx="376195">21</cx:pt>
          <cx:pt idx="376196">48</cx:pt>
          <cx:pt idx="376197">10</cx:pt>
          <cx:pt idx="376198">407</cx:pt>
          <cx:pt idx="376199">1</cx:pt>
          <cx:pt idx="376200">0</cx:pt>
          <cx:pt idx="376201">0</cx:pt>
          <cx:pt idx="376202">0</cx:pt>
          <cx:pt idx="376203">6</cx:pt>
          <cx:pt idx="376204">44</cx:pt>
          <cx:pt idx="376205">4</cx:pt>
          <cx:pt idx="376206">2</cx:pt>
          <cx:pt idx="376207">2</cx:pt>
          <cx:pt idx="376208">0</cx:pt>
          <cx:pt idx="376209">7</cx:pt>
          <cx:pt idx="376210">4</cx:pt>
          <cx:pt idx="376211">0</cx:pt>
          <cx:pt idx="376212">0</cx:pt>
          <cx:pt idx="376213">112</cx:pt>
          <cx:pt idx="376214">16</cx:pt>
          <cx:pt idx="376215">388</cx:pt>
          <cx:pt idx="376216">1</cx:pt>
          <cx:pt idx="376217">2</cx:pt>
          <cx:pt idx="376218">20</cx:pt>
          <cx:pt idx="376219">6</cx:pt>
          <cx:pt idx="376220">10</cx:pt>
          <cx:pt idx="376221">50</cx:pt>
          <cx:pt idx="376222">84</cx:pt>
          <cx:pt idx="376223">8</cx:pt>
          <cx:pt idx="376224">21</cx:pt>
          <cx:pt idx="376225">0</cx:pt>
          <cx:pt idx="376226">0</cx:pt>
          <cx:pt idx="376227">3</cx:pt>
          <cx:pt idx="376228">1</cx:pt>
          <cx:pt idx="376229">26</cx:pt>
          <cx:pt idx="376230">100</cx:pt>
          <cx:pt idx="376231">33</cx:pt>
          <cx:pt idx="376232">650</cx:pt>
          <cx:pt idx="376233">828</cx:pt>
          <cx:pt idx="376234">0</cx:pt>
          <cx:pt idx="376235">3</cx:pt>
          <cx:pt idx="376236">1</cx:pt>
          <cx:pt idx="376237">0</cx:pt>
          <cx:pt idx="376238">0</cx:pt>
          <cx:pt idx="376239">21</cx:pt>
          <cx:pt idx="376240">14</cx:pt>
          <cx:pt idx="376241">0</cx:pt>
          <cx:pt idx="376242">17</cx:pt>
          <cx:pt idx="376243">63</cx:pt>
          <cx:pt idx="376244">111</cx:pt>
          <cx:pt idx="376245">8</cx:pt>
          <cx:pt idx="376246">1</cx:pt>
          <cx:pt idx="376247">21</cx:pt>
          <cx:pt idx="376248">60</cx:pt>
          <cx:pt idx="376249">1</cx:pt>
          <cx:pt idx="376250">13</cx:pt>
          <cx:pt idx="376251">33</cx:pt>
          <cx:pt idx="376252">13</cx:pt>
          <cx:pt idx="376253">10</cx:pt>
          <cx:pt idx="376254">0</cx:pt>
          <cx:pt idx="376255">38</cx:pt>
          <cx:pt idx="376256">37</cx:pt>
          <cx:pt idx="376257">46</cx:pt>
          <cx:pt idx="376258">0</cx:pt>
          <cx:pt idx="376259">2</cx:pt>
          <cx:pt idx="376260">10</cx:pt>
          <cx:pt idx="376261">0</cx:pt>
          <cx:pt idx="376262">6</cx:pt>
          <cx:pt idx="376263">12</cx:pt>
          <cx:pt idx="376264">91</cx:pt>
          <cx:pt idx="376265">18</cx:pt>
          <cx:pt idx="376266">99</cx:pt>
          <cx:pt idx="376267">83</cx:pt>
          <cx:pt idx="376268">1</cx:pt>
          <cx:pt idx="376269">10</cx:pt>
          <cx:pt idx="376270">14</cx:pt>
          <cx:pt idx="376271">96</cx:pt>
          <cx:pt idx="376272">0</cx:pt>
          <cx:pt idx="376273">7</cx:pt>
          <cx:pt idx="376274">259</cx:pt>
          <cx:pt idx="376275">52</cx:pt>
          <cx:pt idx="376276">35</cx:pt>
          <cx:pt idx="376277">0</cx:pt>
          <cx:pt idx="376278">69</cx:pt>
          <cx:pt idx="376279">39</cx:pt>
          <cx:pt idx="376280">45</cx:pt>
          <cx:pt idx="376281">497</cx:pt>
          <cx:pt idx="376282">36</cx:pt>
          <cx:pt idx="376283">0</cx:pt>
          <cx:pt idx="376284">0</cx:pt>
          <cx:pt idx="376285">71</cx:pt>
          <cx:pt idx="376286">1</cx:pt>
          <cx:pt idx="376287">1</cx:pt>
          <cx:pt idx="376288">8</cx:pt>
          <cx:pt idx="376289">39</cx:pt>
          <cx:pt idx="376290">28</cx:pt>
          <cx:pt idx="376291">85</cx:pt>
          <cx:pt idx="376292">0</cx:pt>
          <cx:pt idx="376293">0</cx:pt>
          <cx:pt idx="376294">33</cx:pt>
          <cx:pt idx="376295">112</cx:pt>
          <cx:pt idx="376296">56</cx:pt>
          <cx:pt idx="376297">114</cx:pt>
          <cx:pt idx="376298">27</cx:pt>
          <cx:pt idx="376299">16</cx:pt>
          <cx:pt idx="376300">85</cx:pt>
          <cx:pt idx="376301">3</cx:pt>
          <cx:pt idx="376302">0</cx:pt>
          <cx:pt idx="376303">1</cx:pt>
          <cx:pt idx="376304">2</cx:pt>
          <cx:pt idx="376305">7</cx:pt>
          <cx:pt idx="376306">1</cx:pt>
          <cx:pt idx="376307">0</cx:pt>
          <cx:pt idx="376308">6</cx:pt>
          <cx:pt idx="376309">0</cx:pt>
          <cx:pt idx="376310">0</cx:pt>
          <cx:pt idx="376311">1</cx:pt>
          <cx:pt idx="376312">1</cx:pt>
          <cx:pt idx="376313">0</cx:pt>
          <cx:pt idx="376314">0</cx:pt>
          <cx:pt idx="376315">5</cx:pt>
          <cx:pt idx="376316">0</cx:pt>
          <cx:pt idx="376317">4</cx:pt>
          <cx:pt idx="376318">1</cx:pt>
          <cx:pt idx="376319">0</cx:pt>
          <cx:pt idx="376320">1</cx:pt>
          <cx:pt idx="376321">0</cx:pt>
          <cx:pt idx="376322">0</cx:pt>
          <cx:pt idx="376323">0</cx:pt>
          <cx:pt idx="376324">0</cx:pt>
          <cx:pt idx="376325">4</cx:pt>
          <cx:pt idx="376326">0</cx:pt>
          <cx:pt idx="376327">4</cx:pt>
          <cx:pt idx="376328">0</cx:pt>
          <cx:pt idx="376329">44</cx:pt>
          <cx:pt idx="376330">45</cx:pt>
          <cx:pt idx="376331">23</cx:pt>
          <cx:pt idx="376332">45</cx:pt>
          <cx:pt idx="376333">4</cx:pt>
          <cx:pt idx="376334">13</cx:pt>
          <cx:pt idx="376335">6</cx:pt>
          <cx:pt idx="376336">0</cx:pt>
          <cx:pt idx="376337">0</cx:pt>
          <cx:pt idx="376338">399</cx:pt>
          <cx:pt idx="376339">4</cx:pt>
          <cx:pt idx="376340">60</cx:pt>
          <cx:pt idx="376341">6</cx:pt>
          <cx:pt idx="376342">19</cx:pt>
          <cx:pt idx="376343">0</cx:pt>
          <cx:pt idx="376344">51</cx:pt>
          <cx:pt idx="376345">0</cx:pt>
          <cx:pt idx="376346">0</cx:pt>
          <cx:pt idx="376347">1</cx:pt>
          <cx:pt idx="376348">1</cx:pt>
          <cx:pt idx="376349">3</cx:pt>
          <cx:pt idx="376350">15</cx:pt>
          <cx:pt idx="376351">184</cx:pt>
          <cx:pt idx="376352">33</cx:pt>
          <cx:pt idx="376353">0</cx:pt>
          <cx:pt idx="376354">0</cx:pt>
          <cx:pt idx="376355">91</cx:pt>
          <cx:pt idx="376356">294</cx:pt>
          <cx:pt idx="376357">19</cx:pt>
          <cx:pt idx="376358">116</cx:pt>
          <cx:pt idx="376359">16</cx:pt>
          <cx:pt idx="376360">24</cx:pt>
          <cx:pt idx="376361">0</cx:pt>
          <cx:pt idx="376362">13</cx:pt>
          <cx:pt idx="376363">0</cx:pt>
          <cx:pt idx="376364">14</cx:pt>
          <cx:pt idx="376365">28</cx:pt>
          <cx:pt idx="376366">24</cx:pt>
          <cx:pt idx="376367">5</cx:pt>
          <cx:pt idx="376368">4</cx:pt>
          <cx:pt idx="376369">91</cx:pt>
          <cx:pt idx="376370">7</cx:pt>
          <cx:pt idx="376371">238</cx:pt>
          <cx:pt idx="376372">84</cx:pt>
          <cx:pt idx="376373">83</cx:pt>
          <cx:pt idx="376374">64</cx:pt>
          <cx:pt idx="376375">32</cx:pt>
          <cx:pt idx="376376">573</cx:pt>
          <cx:pt idx="376377">28</cx:pt>
          <cx:pt idx="376378">27</cx:pt>
          <cx:pt idx="376379">16</cx:pt>
          <cx:pt idx="376380">5</cx:pt>
          <cx:pt idx="376381">0</cx:pt>
          <cx:pt idx="376382">1</cx:pt>
          <cx:pt idx="376383">0</cx:pt>
          <cx:pt idx="376384">0</cx:pt>
          <cx:pt idx="376385">0</cx:pt>
          <cx:pt idx="376386">58</cx:pt>
          <cx:pt idx="376387">0</cx:pt>
          <cx:pt idx="376388">443</cx:pt>
          <cx:pt idx="376389">163</cx:pt>
          <cx:pt idx="376390">81</cx:pt>
          <cx:pt idx="376391">1</cx:pt>
          <cx:pt idx="376392">26</cx:pt>
          <cx:pt idx="376393">266</cx:pt>
          <cx:pt idx="376394">8</cx:pt>
          <cx:pt idx="376395">1</cx:pt>
          <cx:pt idx="376396">79</cx:pt>
          <cx:pt idx="376397">342</cx:pt>
          <cx:pt idx="376398">31</cx:pt>
          <cx:pt idx="376399">101</cx:pt>
          <cx:pt idx="376400">21</cx:pt>
          <cx:pt idx="376401">0</cx:pt>
          <cx:pt idx="376402">4</cx:pt>
          <cx:pt idx="376403">55</cx:pt>
          <cx:pt idx="376404">8</cx:pt>
          <cx:pt idx="376405">35</cx:pt>
          <cx:pt idx="376406">4</cx:pt>
          <cx:pt idx="376407">0</cx:pt>
          <cx:pt idx="376408">68</cx:pt>
          <cx:pt idx="376409">3</cx:pt>
          <cx:pt idx="376410">3</cx:pt>
          <cx:pt idx="376411">97</cx:pt>
          <cx:pt idx="376412">15</cx:pt>
          <cx:pt idx="376413">79</cx:pt>
          <cx:pt idx="376414">11</cx:pt>
          <cx:pt idx="376415">11</cx:pt>
          <cx:pt idx="376416">3</cx:pt>
          <cx:pt idx="376417">398</cx:pt>
          <cx:pt idx="376418">0</cx:pt>
          <cx:pt idx="376419">1</cx:pt>
          <cx:pt idx="376420">0</cx:pt>
          <cx:pt idx="376421">4</cx:pt>
          <cx:pt idx="376422">0</cx:pt>
          <cx:pt idx="376423">387</cx:pt>
          <cx:pt idx="376424">0</cx:pt>
          <cx:pt idx="376425">0</cx:pt>
          <cx:pt idx="376426">16</cx:pt>
          <cx:pt idx="376427">2</cx:pt>
          <cx:pt idx="376428">13</cx:pt>
          <cx:pt idx="376429">10</cx:pt>
          <cx:pt idx="376430">6</cx:pt>
          <cx:pt idx="376431">80</cx:pt>
          <cx:pt idx="376432">48</cx:pt>
          <cx:pt idx="376433">14</cx:pt>
          <cx:pt idx="376434">1</cx:pt>
          <cx:pt idx="376435">65</cx:pt>
          <cx:pt idx="376436">4</cx:pt>
          <cx:pt idx="376437">10</cx:pt>
          <cx:pt idx="376438">162</cx:pt>
          <cx:pt idx="376439">0</cx:pt>
          <cx:pt idx="376440">75</cx:pt>
          <cx:pt idx="376441">927</cx:pt>
          <cx:pt idx="376442">402</cx:pt>
          <cx:pt idx="376443">9</cx:pt>
          <cx:pt idx="376444">52</cx:pt>
          <cx:pt idx="376445">0</cx:pt>
          <cx:pt idx="376446">36</cx:pt>
          <cx:pt idx="376447">68</cx:pt>
          <cx:pt idx="376448">301</cx:pt>
          <cx:pt idx="376449">0</cx:pt>
          <cx:pt idx="376450">13</cx:pt>
          <cx:pt idx="376451">16</cx:pt>
          <cx:pt idx="376452">6</cx:pt>
          <cx:pt idx="376453">33</cx:pt>
          <cx:pt idx="376454">103</cx:pt>
          <cx:pt idx="376455">0</cx:pt>
          <cx:pt idx="376456">0</cx:pt>
          <cx:pt idx="376457">0</cx:pt>
          <cx:pt idx="376458">2</cx:pt>
          <cx:pt idx="376459">113</cx:pt>
          <cx:pt idx="376460">85</cx:pt>
          <cx:pt idx="376461">5</cx:pt>
          <cx:pt idx="376462">445</cx:pt>
          <cx:pt idx="376463">167</cx:pt>
          <cx:pt idx="376464">7</cx:pt>
          <cx:pt idx="376465">1</cx:pt>
          <cx:pt idx="376466">1</cx:pt>
          <cx:pt idx="376467">0</cx:pt>
          <cx:pt idx="376468">0</cx:pt>
          <cx:pt idx="376469">16</cx:pt>
          <cx:pt idx="376470">60</cx:pt>
          <cx:pt idx="376471">119</cx:pt>
          <cx:pt idx="376472">6</cx:pt>
          <cx:pt idx="376473">0</cx:pt>
          <cx:pt idx="376474">1</cx:pt>
          <cx:pt idx="376475">12</cx:pt>
          <cx:pt idx="376476">68</cx:pt>
          <cx:pt idx="376477">2</cx:pt>
          <cx:pt idx="376478">10</cx:pt>
          <cx:pt idx="376479">3</cx:pt>
          <cx:pt idx="376480">6</cx:pt>
          <cx:pt idx="376481">16</cx:pt>
          <cx:pt idx="376482">98</cx:pt>
          <cx:pt idx="376483">7</cx:pt>
          <cx:pt idx="376484">113</cx:pt>
          <cx:pt idx="376485">173</cx:pt>
          <cx:pt idx="376486">14</cx:pt>
          <cx:pt idx="376487">72</cx:pt>
          <cx:pt idx="376488">22</cx:pt>
          <cx:pt idx="376489">0</cx:pt>
          <cx:pt idx="376490">0</cx:pt>
          <cx:pt idx="376491">64</cx:pt>
          <cx:pt idx="376492">9</cx:pt>
          <cx:pt idx="376493">28</cx:pt>
          <cx:pt idx="376494">14</cx:pt>
          <cx:pt idx="376495">19</cx:pt>
          <cx:pt idx="376496">15</cx:pt>
          <cx:pt idx="376497">405</cx:pt>
          <cx:pt idx="376498">4</cx:pt>
          <cx:pt idx="376499">14</cx:pt>
          <cx:pt idx="376500">10</cx:pt>
          <cx:pt idx="376501">266</cx:pt>
          <cx:pt idx="376502">43</cx:pt>
          <cx:pt idx="376503">74</cx:pt>
          <cx:pt idx="376504">1</cx:pt>
          <cx:pt idx="376505">7</cx:pt>
          <cx:pt idx="376506">6</cx:pt>
          <cx:pt idx="376507">6</cx:pt>
          <cx:pt idx="376508">5</cx:pt>
          <cx:pt idx="376509">0</cx:pt>
          <cx:pt idx="376510">47</cx:pt>
          <cx:pt idx="376511">0</cx:pt>
          <cx:pt idx="376512">194</cx:pt>
          <cx:pt idx="376513">20</cx:pt>
          <cx:pt idx="376514">26</cx:pt>
          <cx:pt idx="376515">0</cx:pt>
          <cx:pt idx="376516">0</cx:pt>
          <cx:pt idx="376517">14</cx:pt>
          <cx:pt idx="376518">3</cx:pt>
          <cx:pt idx="376519">0</cx:pt>
          <cx:pt idx="376520">34</cx:pt>
          <cx:pt idx="376521">7</cx:pt>
          <cx:pt idx="376522">28</cx:pt>
          <cx:pt idx="376523">210</cx:pt>
          <cx:pt idx="376524">155</cx:pt>
          <cx:pt idx="376525">455</cx:pt>
          <cx:pt idx="376526">5</cx:pt>
          <cx:pt idx="376527">14</cx:pt>
          <cx:pt idx="376528">0</cx:pt>
          <cx:pt idx="376529">0</cx:pt>
          <cx:pt idx="376530">35</cx:pt>
          <cx:pt idx="376531">11</cx:pt>
          <cx:pt idx="376532">58</cx:pt>
          <cx:pt idx="376533">26</cx:pt>
          <cx:pt idx="376534">1</cx:pt>
          <cx:pt idx="376535">14</cx:pt>
          <cx:pt idx="376536">8</cx:pt>
          <cx:pt idx="376537">0</cx:pt>
          <cx:pt idx="376538">11</cx:pt>
          <cx:pt idx="376539">3</cx:pt>
          <cx:pt idx="376540">82</cx:pt>
          <cx:pt idx="376541">19</cx:pt>
          <cx:pt idx="376542">0</cx:pt>
          <cx:pt idx="376543">72</cx:pt>
          <cx:pt idx="376544">6</cx:pt>
          <cx:pt idx="376545">90</cx:pt>
          <cx:pt idx="376546">4</cx:pt>
          <cx:pt idx="376547">0</cx:pt>
          <cx:pt idx="376548">0</cx:pt>
          <cx:pt idx="376549">28</cx:pt>
          <cx:pt idx="376550">48</cx:pt>
          <cx:pt idx="376551">2</cx:pt>
          <cx:pt idx="376552">1</cx:pt>
          <cx:pt idx="376553">5</cx:pt>
          <cx:pt idx="376554">15</cx:pt>
          <cx:pt idx="376555">134</cx:pt>
          <cx:pt idx="376556">15</cx:pt>
          <cx:pt idx="376557">10</cx:pt>
          <cx:pt idx="376558">0</cx:pt>
          <cx:pt idx="376559">0</cx:pt>
          <cx:pt idx="376560">1</cx:pt>
          <cx:pt idx="376561">3</cx:pt>
          <cx:pt idx="376562">395</cx:pt>
          <cx:pt idx="376563">113</cx:pt>
          <cx:pt idx="376564">0</cx:pt>
          <cx:pt idx="376565">0</cx:pt>
          <cx:pt idx="376566">35</cx:pt>
          <cx:pt idx="376567">1</cx:pt>
          <cx:pt idx="376568">162</cx:pt>
          <cx:pt idx="376569">15</cx:pt>
          <cx:pt idx="376570">1</cx:pt>
          <cx:pt idx="376571">0</cx:pt>
          <cx:pt idx="376572">0</cx:pt>
          <cx:pt idx="376573">1</cx:pt>
          <cx:pt idx="376574">3</cx:pt>
          <cx:pt idx="376575">26</cx:pt>
          <cx:pt idx="376576">2</cx:pt>
          <cx:pt idx="376577">238</cx:pt>
          <cx:pt idx="376578">1</cx:pt>
          <cx:pt idx="376579">70</cx:pt>
          <cx:pt idx="376580">1</cx:pt>
          <cx:pt idx="376581">79</cx:pt>
          <cx:pt idx="376582">19</cx:pt>
          <cx:pt idx="376583">0</cx:pt>
          <cx:pt idx="376584">0</cx:pt>
          <cx:pt idx="376585">1</cx:pt>
          <cx:pt idx="376586">0</cx:pt>
          <cx:pt idx="376587">8</cx:pt>
          <cx:pt idx="376588">6</cx:pt>
          <cx:pt idx="376589">137</cx:pt>
          <cx:pt idx="376590">49</cx:pt>
          <cx:pt idx="376591">56</cx:pt>
          <cx:pt idx="376592">0</cx:pt>
          <cx:pt idx="376593">2</cx:pt>
          <cx:pt idx="376594">69</cx:pt>
          <cx:pt idx="376595">0</cx:pt>
          <cx:pt idx="376596">133</cx:pt>
          <cx:pt idx="376597">348</cx:pt>
          <cx:pt idx="376598">65</cx:pt>
          <cx:pt idx="376599">13</cx:pt>
          <cx:pt idx="376600">0</cx:pt>
          <cx:pt idx="376601">11</cx:pt>
          <cx:pt idx="376602">1</cx:pt>
          <cx:pt idx="376603">186</cx:pt>
          <cx:pt idx="376604">48</cx:pt>
          <cx:pt idx="376605">107</cx:pt>
          <cx:pt idx="376606">28</cx:pt>
          <cx:pt idx="376607">0</cx:pt>
          <cx:pt idx="376608">32</cx:pt>
          <cx:pt idx="376609">36</cx:pt>
          <cx:pt idx="376610">146</cx:pt>
          <cx:pt idx="376611">108</cx:pt>
          <cx:pt idx="376612">0</cx:pt>
          <cx:pt idx="376613">63</cx:pt>
          <cx:pt idx="376614">35</cx:pt>
          <cx:pt idx="376615">18</cx:pt>
          <cx:pt idx="376616">25</cx:pt>
          <cx:pt idx="376617">1</cx:pt>
          <cx:pt idx="376618">161</cx:pt>
          <cx:pt idx="376619">60</cx:pt>
          <cx:pt idx="376620">1</cx:pt>
          <cx:pt idx="376621">0</cx:pt>
          <cx:pt idx="376622">6</cx:pt>
          <cx:pt idx="376623">1</cx:pt>
          <cx:pt idx="376624">93</cx:pt>
          <cx:pt idx="376625">0</cx:pt>
          <cx:pt idx="376626">4</cx:pt>
          <cx:pt idx="376627">0</cx:pt>
          <cx:pt idx="376628">0</cx:pt>
          <cx:pt idx="376629">0</cx:pt>
          <cx:pt idx="376630">0</cx:pt>
          <cx:pt idx="376631">180</cx:pt>
          <cx:pt idx="376632">21</cx:pt>
          <cx:pt idx="376633">0</cx:pt>
          <cx:pt idx="376634">17</cx:pt>
          <cx:pt idx="376635">10</cx:pt>
          <cx:pt idx="376636">14</cx:pt>
          <cx:pt idx="376637">2</cx:pt>
          <cx:pt idx="376638">41</cx:pt>
          <cx:pt idx="376639">27</cx:pt>
          <cx:pt idx="376640">0</cx:pt>
          <cx:pt idx="376641">0</cx:pt>
          <cx:pt idx="376642">10</cx:pt>
          <cx:pt idx="376643">0</cx:pt>
          <cx:pt idx="376644">1</cx:pt>
          <cx:pt idx="376645">0</cx:pt>
          <cx:pt idx="376646">0</cx:pt>
          <cx:pt idx="376647">1</cx:pt>
          <cx:pt idx="376648">1</cx:pt>
          <cx:pt idx="376649">1</cx:pt>
          <cx:pt idx="376650">1</cx:pt>
          <cx:pt idx="376651">1</cx:pt>
          <cx:pt idx="376652">13</cx:pt>
          <cx:pt idx="376653">27</cx:pt>
          <cx:pt idx="376654">4</cx:pt>
          <cx:pt idx="376655">31</cx:pt>
          <cx:pt idx="376656">21</cx:pt>
          <cx:pt idx="376657">5</cx:pt>
          <cx:pt idx="376658">2</cx:pt>
          <cx:pt idx="376659">1</cx:pt>
          <cx:pt idx="376660">0</cx:pt>
          <cx:pt idx="376661">0</cx:pt>
          <cx:pt idx="376662">110</cx:pt>
          <cx:pt idx="376663">10</cx:pt>
          <cx:pt idx="376664">34</cx:pt>
          <cx:pt idx="376665">25</cx:pt>
          <cx:pt idx="376666">0</cx:pt>
          <cx:pt idx="376667">0</cx:pt>
          <cx:pt idx="376668">0</cx:pt>
          <cx:pt idx="376669">0</cx:pt>
          <cx:pt idx="376670">0</cx:pt>
          <cx:pt idx="376671">8</cx:pt>
          <cx:pt idx="376672">1</cx:pt>
          <cx:pt idx="376673">2</cx:pt>
          <cx:pt idx="376674">0</cx:pt>
          <cx:pt idx="376675">103</cx:pt>
          <cx:pt idx="376676">74</cx:pt>
          <cx:pt idx="376677">61</cx:pt>
          <cx:pt idx="376678">0</cx:pt>
          <cx:pt idx="376679">292</cx:pt>
          <cx:pt idx="376680">1</cx:pt>
          <cx:pt idx="376681">119</cx:pt>
          <cx:pt idx="376682">16</cx:pt>
          <cx:pt idx="376683">21</cx:pt>
          <cx:pt idx="376684">60</cx:pt>
          <cx:pt idx="376685">0</cx:pt>
          <cx:pt idx="376686">9</cx:pt>
          <cx:pt idx="376687">50</cx:pt>
          <cx:pt idx="376688">20</cx:pt>
          <cx:pt idx="376689">0</cx:pt>
          <cx:pt idx="376690">0</cx:pt>
          <cx:pt idx="376691">0</cx:pt>
          <cx:pt idx="376692">2</cx:pt>
          <cx:pt idx="376693">18</cx:pt>
          <cx:pt idx="376694">0</cx:pt>
          <cx:pt idx="376695">0</cx:pt>
          <cx:pt idx="376696">10</cx:pt>
          <cx:pt idx="376697">0</cx:pt>
          <cx:pt idx="376698">0</cx:pt>
          <cx:pt idx="376699">41</cx:pt>
          <cx:pt idx="376700">48</cx:pt>
          <cx:pt idx="376701">51</cx:pt>
          <cx:pt idx="376702">52</cx:pt>
          <cx:pt idx="376703">5</cx:pt>
          <cx:pt idx="376704">0</cx:pt>
          <cx:pt idx="376705">326</cx:pt>
          <cx:pt idx="376706">307</cx:pt>
          <cx:pt idx="376707">39</cx:pt>
          <cx:pt idx="376708">40</cx:pt>
          <cx:pt idx="376709">15</cx:pt>
          <cx:pt idx="376710">14</cx:pt>
          <cx:pt idx="376711">55</cx:pt>
          <cx:pt idx="376712">28</cx:pt>
          <cx:pt idx="376713">36</cx:pt>
          <cx:pt idx="376714">77</cx:pt>
          <cx:pt idx="376715">0</cx:pt>
          <cx:pt idx="376716">157</cx:pt>
          <cx:pt idx="376717">49</cx:pt>
          <cx:pt idx="376718">48</cx:pt>
          <cx:pt idx="376719">43</cx:pt>
          <cx:pt idx="376720">8</cx:pt>
          <cx:pt idx="376721">22</cx:pt>
          <cx:pt idx="376722">84</cx:pt>
          <cx:pt idx="376723">13</cx:pt>
          <cx:pt idx="376724">160</cx:pt>
          <cx:pt idx="376725">0</cx:pt>
          <cx:pt idx="376726">7</cx:pt>
          <cx:pt idx="376727">0</cx:pt>
          <cx:pt idx="376728">1</cx:pt>
          <cx:pt idx="376729">47</cx:pt>
          <cx:pt idx="376730">9</cx:pt>
          <cx:pt idx="376731">17</cx:pt>
          <cx:pt idx="376732">56</cx:pt>
          <cx:pt idx="376733">15</cx:pt>
          <cx:pt idx="376734">42</cx:pt>
          <cx:pt idx="376735">1</cx:pt>
          <cx:pt idx="376736">2</cx:pt>
          <cx:pt idx="376737">50</cx:pt>
          <cx:pt idx="376738">14</cx:pt>
          <cx:pt idx="376739">2</cx:pt>
          <cx:pt idx="376740">8</cx:pt>
          <cx:pt idx="376741">17</cx:pt>
          <cx:pt idx="376742">74</cx:pt>
          <cx:pt idx="376743">1</cx:pt>
          <cx:pt idx="376744">0</cx:pt>
          <cx:pt idx="376745">9</cx:pt>
          <cx:pt idx="376746">179</cx:pt>
          <cx:pt idx="376747">53</cx:pt>
          <cx:pt idx="376748">137</cx:pt>
          <cx:pt idx="376749">12</cx:pt>
          <cx:pt idx="376750">1</cx:pt>
          <cx:pt idx="376751">0</cx:pt>
          <cx:pt idx="376752">322</cx:pt>
          <cx:pt idx="376753">0</cx:pt>
          <cx:pt idx="376754">21</cx:pt>
          <cx:pt idx="376755">85</cx:pt>
          <cx:pt idx="376756">0</cx:pt>
          <cx:pt idx="376757">0</cx:pt>
          <cx:pt idx="376758">86</cx:pt>
          <cx:pt idx="376759">56</cx:pt>
          <cx:pt idx="376760">8</cx:pt>
          <cx:pt idx="376761">0</cx:pt>
          <cx:pt idx="376762">0</cx:pt>
          <cx:pt idx="376763">0</cx:pt>
          <cx:pt idx="376764">1</cx:pt>
          <cx:pt idx="376765">0</cx:pt>
          <cx:pt idx="376766">0</cx:pt>
          <cx:pt idx="376767">35</cx:pt>
          <cx:pt idx="376768">1</cx:pt>
          <cx:pt idx="376769">21</cx:pt>
          <cx:pt idx="376770">3</cx:pt>
          <cx:pt idx="376771">96</cx:pt>
          <cx:pt idx="376772">26</cx:pt>
          <cx:pt idx="376773">0</cx:pt>
          <cx:pt idx="376774">5</cx:pt>
          <cx:pt idx="376775">3</cx:pt>
          <cx:pt idx="376776">21</cx:pt>
          <cx:pt idx="376777">44</cx:pt>
          <cx:pt idx="376778">17</cx:pt>
          <cx:pt idx="376779">0</cx:pt>
          <cx:pt idx="376780">76</cx:pt>
          <cx:pt idx="376781">32</cx:pt>
          <cx:pt idx="376782">0</cx:pt>
          <cx:pt idx="376783">9</cx:pt>
          <cx:pt idx="376784">91</cx:pt>
          <cx:pt idx="376785">36</cx:pt>
          <cx:pt idx="376786">0</cx:pt>
          <cx:pt idx="376787">11</cx:pt>
          <cx:pt idx="376788">48</cx:pt>
          <cx:pt idx="376789">5</cx:pt>
          <cx:pt idx="376790">21</cx:pt>
          <cx:pt idx="376791">0</cx:pt>
          <cx:pt idx="376792">0</cx:pt>
          <cx:pt idx="376793">0</cx:pt>
          <cx:pt idx="376794">178</cx:pt>
          <cx:pt idx="376795">92</cx:pt>
          <cx:pt idx="376796">24</cx:pt>
          <cx:pt idx="376797">0</cx:pt>
          <cx:pt idx="376798">7</cx:pt>
          <cx:pt idx="376799">9</cx:pt>
          <cx:pt idx="376800">0</cx:pt>
          <cx:pt idx="376801">39</cx:pt>
          <cx:pt idx="376802">2</cx:pt>
          <cx:pt idx="376803">0</cx:pt>
          <cx:pt idx="376804">76</cx:pt>
          <cx:pt idx="376805">12</cx:pt>
          <cx:pt idx="376806">40</cx:pt>
          <cx:pt idx="376807">52</cx:pt>
          <cx:pt idx="376808">5</cx:pt>
          <cx:pt idx="376809">3</cx:pt>
          <cx:pt idx="376810">71</cx:pt>
          <cx:pt idx="376811">46</cx:pt>
          <cx:pt idx="376812">59</cx:pt>
          <cx:pt idx="376813">12</cx:pt>
          <cx:pt idx="376814">37</cx:pt>
          <cx:pt idx="376815">0</cx:pt>
          <cx:pt idx="376816">0</cx:pt>
          <cx:pt idx="376817">1</cx:pt>
          <cx:pt idx="376818">0</cx:pt>
          <cx:pt idx="376819">12</cx:pt>
          <cx:pt idx="376820">53</cx:pt>
          <cx:pt idx="376821">11</cx:pt>
          <cx:pt idx="376822">0</cx:pt>
          <cx:pt idx="376823">48</cx:pt>
          <cx:pt idx="376824">43</cx:pt>
          <cx:pt idx="376825">117</cx:pt>
          <cx:pt idx="376826">0</cx:pt>
          <cx:pt idx="376827">0</cx:pt>
          <cx:pt idx="376828">6</cx:pt>
          <cx:pt idx="376829">0</cx:pt>
          <cx:pt idx="376830">3</cx:pt>
          <cx:pt idx="376831">2</cx:pt>
          <cx:pt idx="376832">0</cx:pt>
          <cx:pt idx="376833">90</cx:pt>
          <cx:pt idx="376834">82</cx:pt>
          <cx:pt idx="376835">124</cx:pt>
          <cx:pt idx="376836">13</cx:pt>
          <cx:pt idx="376837">20</cx:pt>
          <cx:pt idx="376838">5</cx:pt>
          <cx:pt idx="376839">161</cx:pt>
          <cx:pt idx="376840">6</cx:pt>
          <cx:pt idx="376841">5</cx:pt>
          <cx:pt idx="376842">0</cx:pt>
          <cx:pt idx="376843">6</cx:pt>
          <cx:pt idx="376844">0</cx:pt>
          <cx:pt idx="376845">76</cx:pt>
          <cx:pt idx="376846">3</cx:pt>
          <cx:pt idx="376847">5</cx:pt>
          <cx:pt idx="376848">6</cx:pt>
          <cx:pt idx="376849">53</cx:pt>
          <cx:pt idx="376850">0</cx:pt>
          <cx:pt idx="376851">0</cx:pt>
          <cx:pt idx="376852">1</cx:pt>
          <cx:pt idx="376853">1</cx:pt>
          <cx:pt idx="376854">0</cx:pt>
          <cx:pt idx="376855">10</cx:pt>
          <cx:pt idx="376856">0</cx:pt>
          <cx:pt idx="376857">1</cx:pt>
          <cx:pt idx="376858">28</cx:pt>
          <cx:pt idx="376859">8</cx:pt>
          <cx:pt idx="376860">32</cx:pt>
          <cx:pt idx="376861">1</cx:pt>
          <cx:pt idx="376862">4</cx:pt>
          <cx:pt idx="376863">14</cx:pt>
          <cx:pt idx="376864">184</cx:pt>
          <cx:pt idx="376865">0</cx:pt>
          <cx:pt idx="376866">0</cx:pt>
          <cx:pt idx="376867">302</cx:pt>
          <cx:pt idx="376868">89</cx:pt>
          <cx:pt idx="376869">28</cx:pt>
          <cx:pt idx="376870">239</cx:pt>
          <cx:pt idx="376871">143</cx:pt>
          <cx:pt idx="376872">19</cx:pt>
          <cx:pt idx="376873">8</cx:pt>
          <cx:pt idx="376874">1</cx:pt>
          <cx:pt idx="376875">27</cx:pt>
          <cx:pt idx="376876">0</cx:pt>
          <cx:pt idx="376877">28</cx:pt>
          <cx:pt idx="376878">0</cx:pt>
          <cx:pt idx="376879">0</cx:pt>
          <cx:pt idx="376880">53</cx:pt>
          <cx:pt idx="376881">28</cx:pt>
          <cx:pt idx="376882">1</cx:pt>
          <cx:pt idx="376883">0</cx:pt>
          <cx:pt idx="376884">49</cx:pt>
          <cx:pt idx="376885">33</cx:pt>
          <cx:pt idx="376886">0</cx:pt>
          <cx:pt idx="376887">9</cx:pt>
          <cx:pt idx="376888">96</cx:pt>
          <cx:pt idx="376889">79</cx:pt>
          <cx:pt idx="376890">5</cx:pt>
          <cx:pt idx="376891">4</cx:pt>
          <cx:pt idx="376892">13</cx:pt>
          <cx:pt idx="376893">38</cx:pt>
          <cx:pt idx="376894">2</cx:pt>
          <cx:pt idx="376895">0</cx:pt>
          <cx:pt idx="376896">12</cx:pt>
          <cx:pt idx="376897">68</cx:pt>
          <cx:pt idx="376898">170</cx:pt>
          <cx:pt idx="376899">12</cx:pt>
          <cx:pt idx="376900">0</cx:pt>
          <cx:pt idx="376901">44</cx:pt>
          <cx:pt idx="376902">11</cx:pt>
          <cx:pt idx="376903">323</cx:pt>
          <cx:pt idx="376904">10</cx:pt>
          <cx:pt idx="376905">84</cx:pt>
          <cx:pt idx="376906">0</cx:pt>
          <cx:pt idx="376907">17</cx:pt>
          <cx:pt idx="376908">2</cx:pt>
          <cx:pt idx="376909">4</cx:pt>
          <cx:pt idx="376910">161</cx:pt>
          <cx:pt idx="376911">1</cx:pt>
          <cx:pt idx="376912">1</cx:pt>
          <cx:pt idx="376913">16</cx:pt>
          <cx:pt idx="376914">16</cx:pt>
          <cx:pt idx="376915">2</cx:pt>
          <cx:pt idx="376916">3</cx:pt>
          <cx:pt idx="376917">0</cx:pt>
          <cx:pt idx="376918">6</cx:pt>
          <cx:pt idx="376919">0</cx:pt>
          <cx:pt idx="376920">26</cx:pt>
          <cx:pt idx="376921">0</cx:pt>
          <cx:pt idx="376922">0</cx:pt>
          <cx:pt idx="376923">9</cx:pt>
          <cx:pt idx="376924">0</cx:pt>
          <cx:pt idx="376925">39</cx:pt>
          <cx:pt idx="376926">1</cx:pt>
          <cx:pt idx="376927">1</cx:pt>
          <cx:pt idx="376928">21</cx:pt>
          <cx:pt idx="376929">71</cx:pt>
          <cx:pt idx="376930">11</cx:pt>
          <cx:pt idx="376931">4</cx:pt>
          <cx:pt idx="376932">3</cx:pt>
          <cx:pt idx="376933">1</cx:pt>
          <cx:pt idx="376934">27</cx:pt>
          <cx:pt idx="376935">0</cx:pt>
          <cx:pt idx="376936">1</cx:pt>
          <cx:pt idx="376937">0</cx:pt>
          <cx:pt idx="376938">78</cx:pt>
          <cx:pt idx="376939">0</cx:pt>
          <cx:pt idx="376940">0</cx:pt>
          <cx:pt idx="376941">1</cx:pt>
          <cx:pt idx="376942">0</cx:pt>
          <cx:pt idx="376943">0</cx:pt>
          <cx:pt idx="376944">14</cx:pt>
          <cx:pt idx="376945">47</cx:pt>
          <cx:pt idx="376946">14</cx:pt>
          <cx:pt idx="376947">0</cx:pt>
          <cx:pt idx="376948">3</cx:pt>
          <cx:pt idx="376949">2</cx:pt>
          <cx:pt idx="376950">59</cx:pt>
          <cx:pt idx="376951">39</cx:pt>
          <cx:pt idx="376952">35</cx:pt>
          <cx:pt idx="376953">0</cx:pt>
          <cx:pt idx="376954">0</cx:pt>
          <cx:pt idx="376955">0</cx:pt>
          <cx:pt idx="376956">20</cx:pt>
          <cx:pt idx="376957">13</cx:pt>
          <cx:pt idx="376958">13</cx:pt>
          <cx:pt idx="376959">23</cx:pt>
          <cx:pt idx="376960">1</cx:pt>
          <cx:pt idx="376961">14</cx:pt>
          <cx:pt idx="376962">0</cx:pt>
          <cx:pt idx="376963">12</cx:pt>
          <cx:pt idx="376964">0</cx:pt>
          <cx:pt idx="376965">1</cx:pt>
          <cx:pt idx="376966">35</cx:pt>
          <cx:pt idx="376967">0</cx:pt>
          <cx:pt idx="376968">4</cx:pt>
          <cx:pt idx="376969">6</cx:pt>
          <cx:pt idx="376970">9</cx:pt>
          <cx:pt idx="376971">203</cx:pt>
          <cx:pt idx="376972">0</cx:pt>
          <cx:pt idx="376973">7</cx:pt>
          <cx:pt idx="376974">0</cx:pt>
          <cx:pt idx="376975">5</cx:pt>
          <cx:pt idx="376976">109</cx:pt>
          <cx:pt idx="376977">1</cx:pt>
          <cx:pt idx="376978">0</cx:pt>
          <cx:pt idx="376979">70</cx:pt>
          <cx:pt idx="376980">7</cx:pt>
          <cx:pt idx="376981">51</cx:pt>
          <cx:pt idx="376982">32</cx:pt>
          <cx:pt idx="376983">361</cx:pt>
          <cx:pt idx="376984">22</cx:pt>
          <cx:pt idx="376985">0</cx:pt>
          <cx:pt idx="376986">0</cx:pt>
          <cx:pt idx="376987">0</cx:pt>
          <cx:pt idx="376988">35</cx:pt>
          <cx:pt idx="376989">129</cx:pt>
          <cx:pt idx="376990">0</cx:pt>
          <cx:pt idx="376991">2</cx:pt>
          <cx:pt idx="376992">0</cx:pt>
          <cx:pt idx="376993">4</cx:pt>
          <cx:pt idx="376994">456</cx:pt>
          <cx:pt idx="376995">94</cx:pt>
          <cx:pt idx="376996">14</cx:pt>
          <cx:pt idx="376997">21</cx:pt>
          <cx:pt idx="376998">54</cx:pt>
          <cx:pt idx="376999">104</cx:pt>
          <cx:pt idx="377000">65</cx:pt>
          <cx:pt idx="377001">3</cx:pt>
          <cx:pt idx="377002">133</cx:pt>
          <cx:pt idx="377003">49</cx:pt>
          <cx:pt idx="377004">6</cx:pt>
          <cx:pt idx="377005">1</cx:pt>
          <cx:pt idx="377006">0</cx:pt>
          <cx:pt idx="377007">23</cx:pt>
          <cx:pt idx="377008">0</cx:pt>
          <cx:pt idx="377009">0</cx:pt>
          <cx:pt idx="377010">78</cx:pt>
          <cx:pt idx="377011">0</cx:pt>
          <cx:pt idx="377012">0</cx:pt>
          <cx:pt idx="377013">34</cx:pt>
          <cx:pt idx="377014">14</cx:pt>
          <cx:pt idx="377015">0</cx:pt>
          <cx:pt idx="377016">4</cx:pt>
          <cx:pt idx="377017">104</cx:pt>
          <cx:pt idx="377018">0</cx:pt>
          <cx:pt idx="377019">0</cx:pt>
          <cx:pt idx="377020">0</cx:pt>
          <cx:pt idx="377021">0</cx:pt>
          <cx:pt idx="377022">7</cx:pt>
          <cx:pt idx="377023">0</cx:pt>
          <cx:pt idx="377024">0</cx:pt>
          <cx:pt idx="377025">0</cx:pt>
          <cx:pt idx="377026">13</cx:pt>
          <cx:pt idx="377027">0</cx:pt>
          <cx:pt idx="377028">0</cx:pt>
          <cx:pt idx="377029">21</cx:pt>
          <cx:pt idx="377030">21</cx:pt>
          <cx:pt idx="377031">1</cx:pt>
          <cx:pt idx="377032">34</cx:pt>
          <cx:pt idx="377033">1</cx:pt>
          <cx:pt idx="377034">5</cx:pt>
          <cx:pt idx="377035">331</cx:pt>
          <cx:pt idx="377036">220</cx:pt>
          <cx:pt idx="377037">11</cx:pt>
          <cx:pt idx="377038">42</cx:pt>
          <cx:pt idx="377039">0</cx:pt>
          <cx:pt idx="377040">5</cx:pt>
          <cx:pt idx="377041">16</cx:pt>
          <cx:pt idx="377042">61</cx:pt>
          <cx:pt idx="377043">0</cx:pt>
          <cx:pt idx="377044">8</cx:pt>
          <cx:pt idx="377045">31</cx:pt>
          <cx:pt idx="377046">149</cx:pt>
          <cx:pt idx="377047">2</cx:pt>
          <cx:pt idx="377048">1</cx:pt>
          <cx:pt idx="377049">7</cx:pt>
          <cx:pt idx="377050">1</cx:pt>
          <cx:pt idx="377051">1</cx:pt>
          <cx:pt idx="377052">13</cx:pt>
          <cx:pt idx="377053">5</cx:pt>
          <cx:pt idx="377054">0</cx:pt>
          <cx:pt idx="377055">8</cx:pt>
          <cx:pt idx="377056">689</cx:pt>
          <cx:pt idx="377057">12</cx:pt>
          <cx:pt idx="377058">23</cx:pt>
          <cx:pt idx="377059">60</cx:pt>
          <cx:pt idx="377060">1</cx:pt>
          <cx:pt idx="377061">23</cx:pt>
          <cx:pt idx="377062">280</cx:pt>
          <cx:pt idx="377063">3</cx:pt>
          <cx:pt idx="377064">185</cx:pt>
          <cx:pt idx="377065">529</cx:pt>
          <cx:pt idx="377066">155</cx:pt>
          <cx:pt idx="377067">42</cx:pt>
          <cx:pt idx="377068">0</cx:pt>
          <cx:pt idx="377069">0</cx:pt>
          <cx:pt idx="377070">1</cx:pt>
          <cx:pt idx="377071">6</cx:pt>
          <cx:pt idx="377072">7</cx:pt>
          <cx:pt idx="377073">0</cx:pt>
          <cx:pt idx="377074">0</cx:pt>
          <cx:pt idx="377075">7</cx:pt>
          <cx:pt idx="377076">83</cx:pt>
          <cx:pt idx="377077">366</cx:pt>
          <cx:pt idx="377078">8</cx:pt>
          <cx:pt idx="377079">52</cx:pt>
          <cx:pt idx="377080">19</cx:pt>
          <cx:pt idx="377081">6</cx:pt>
          <cx:pt idx="377082">38</cx:pt>
          <cx:pt idx="377083">0</cx:pt>
          <cx:pt idx="377084">1</cx:pt>
          <cx:pt idx="377085">22</cx:pt>
          <cx:pt idx="377086">0</cx:pt>
          <cx:pt idx="377087">0</cx:pt>
          <cx:pt idx="377088">34</cx:pt>
          <cx:pt idx="377089">91</cx:pt>
          <cx:pt idx="377090">0</cx:pt>
          <cx:pt idx="377091">52</cx:pt>
          <cx:pt idx="377092">8</cx:pt>
          <cx:pt idx="377093">64</cx:pt>
          <cx:pt idx="377094">1</cx:pt>
          <cx:pt idx="377095">163</cx:pt>
          <cx:pt idx="377096">35</cx:pt>
          <cx:pt idx="377097">23</cx:pt>
          <cx:pt idx="377098">21</cx:pt>
          <cx:pt idx="377099">1</cx:pt>
          <cx:pt idx="377100">3</cx:pt>
          <cx:pt idx="377101">5</cx:pt>
          <cx:pt idx="377102">8</cx:pt>
          <cx:pt idx="377103">0</cx:pt>
          <cx:pt idx="377104">2</cx:pt>
          <cx:pt idx="377105">44</cx:pt>
          <cx:pt idx="377106">29</cx:pt>
          <cx:pt idx="377107">0</cx:pt>
          <cx:pt idx="377108">0</cx:pt>
          <cx:pt idx="377109">1</cx:pt>
          <cx:pt idx="377110">0</cx:pt>
          <cx:pt idx="377111">0</cx:pt>
          <cx:pt idx="377112">0</cx:pt>
          <cx:pt idx="377113">0</cx:pt>
          <cx:pt idx="377114">0</cx:pt>
          <cx:pt idx="377115">0</cx:pt>
          <cx:pt idx="377116">0</cx:pt>
          <cx:pt idx="377117">0</cx:pt>
          <cx:pt idx="377118">3</cx:pt>
          <cx:pt idx="377119">49</cx:pt>
          <cx:pt idx="377120">0</cx:pt>
          <cx:pt idx="377121">0</cx:pt>
          <cx:pt idx="377122">293</cx:pt>
          <cx:pt idx="377123">364</cx:pt>
          <cx:pt idx="377124">203</cx:pt>
          <cx:pt idx="377125">8</cx:pt>
          <cx:pt idx="377126">35</cx:pt>
          <cx:pt idx="377127">9</cx:pt>
          <cx:pt idx="377128">15</cx:pt>
          <cx:pt idx="377129">13</cx:pt>
          <cx:pt idx="377130">175</cx:pt>
          <cx:pt idx="377131">112</cx:pt>
          <cx:pt idx="377132">174</cx:pt>
          <cx:pt idx="377133">20</cx:pt>
          <cx:pt idx="377134">214</cx:pt>
          <cx:pt idx="377135">174</cx:pt>
          <cx:pt idx="377136">12</cx:pt>
          <cx:pt idx="377137">16</cx:pt>
          <cx:pt idx="377138">65</cx:pt>
          <cx:pt idx="377139">90</cx:pt>
          <cx:pt idx="377140">283</cx:pt>
          <cx:pt idx="377141">1</cx:pt>
          <cx:pt idx="377142">13</cx:pt>
          <cx:pt idx="377143">1</cx:pt>
          <cx:pt idx="377144">39</cx:pt>
          <cx:pt idx="377145">0</cx:pt>
          <cx:pt idx="377146">41</cx:pt>
          <cx:pt idx="377147">14</cx:pt>
          <cx:pt idx="377148">6</cx:pt>
          <cx:pt idx="377149">35</cx:pt>
          <cx:pt idx="377150">7</cx:pt>
          <cx:pt idx="377151">11</cx:pt>
          <cx:pt idx="377152">6</cx:pt>
          <cx:pt idx="377153">1</cx:pt>
          <cx:pt idx="377154">32</cx:pt>
          <cx:pt idx="377155">3</cx:pt>
          <cx:pt idx="377156">159</cx:pt>
          <cx:pt idx="377157">4</cx:pt>
          <cx:pt idx="377158">4</cx:pt>
          <cx:pt idx="377159">0</cx:pt>
          <cx:pt idx="377160">1</cx:pt>
          <cx:pt idx="377161">151</cx:pt>
          <cx:pt idx="377162">1</cx:pt>
          <cx:pt idx="377163">123</cx:pt>
          <cx:pt idx="377164">148</cx:pt>
          <cx:pt idx="377165">749</cx:pt>
          <cx:pt idx="377166">0</cx:pt>
          <cx:pt idx="377167">9</cx:pt>
          <cx:pt idx="377168">18</cx:pt>
          <cx:pt idx="377169">218</cx:pt>
          <cx:pt idx="377170">125</cx:pt>
          <cx:pt idx="377171">1</cx:pt>
          <cx:pt idx="377172">299</cx:pt>
          <cx:pt idx="377173">0</cx:pt>
          <cx:pt idx="377174">223</cx:pt>
          <cx:pt idx="377175">70</cx:pt>
          <cx:pt idx="377176">61</cx:pt>
          <cx:pt idx="377177">3</cx:pt>
          <cx:pt idx="377178">55</cx:pt>
          <cx:pt idx="377179">1</cx:pt>
          <cx:pt idx="377180">0</cx:pt>
          <cx:pt idx="377181">1</cx:pt>
          <cx:pt idx="377182">0</cx:pt>
          <cx:pt idx="377183">92</cx:pt>
          <cx:pt idx="377184">4</cx:pt>
          <cx:pt idx="377185">0</cx:pt>
          <cx:pt idx="377186">223</cx:pt>
          <cx:pt idx="377187">40</cx:pt>
          <cx:pt idx="377188">9</cx:pt>
          <cx:pt idx="377189">6</cx:pt>
          <cx:pt idx="377190">15</cx:pt>
          <cx:pt idx="377191">151</cx:pt>
          <cx:pt idx="377192">5</cx:pt>
          <cx:pt idx="377193">6</cx:pt>
          <cx:pt idx="377194">192</cx:pt>
          <cx:pt idx="377195">3</cx:pt>
          <cx:pt idx="377196">1</cx:pt>
          <cx:pt idx="377197">1</cx:pt>
          <cx:pt idx="377198">126</cx:pt>
          <cx:pt idx="377199">47</cx:pt>
          <cx:pt idx="377200">4</cx:pt>
          <cx:pt idx="377201">4</cx:pt>
          <cx:pt idx="377202">57</cx:pt>
          <cx:pt idx="377203">0</cx:pt>
          <cx:pt idx="377204">57</cx:pt>
          <cx:pt idx="377205">100</cx:pt>
          <cx:pt idx="377206">34</cx:pt>
          <cx:pt idx="377207">0</cx:pt>
          <cx:pt idx="377208">34</cx:pt>
          <cx:pt idx="377209">46</cx:pt>
          <cx:pt idx="377210">21</cx:pt>
          <cx:pt idx="377211">0</cx:pt>
          <cx:pt idx="377212">15</cx:pt>
          <cx:pt idx="377213">4</cx:pt>
          <cx:pt idx="377214">0</cx:pt>
          <cx:pt idx="377215">4</cx:pt>
          <cx:pt idx="377216">0</cx:pt>
          <cx:pt idx="377217">0</cx:pt>
          <cx:pt idx="377218">1</cx:pt>
          <cx:pt idx="377219">0</cx:pt>
          <cx:pt idx="377220">0</cx:pt>
          <cx:pt idx="377221">13</cx:pt>
          <cx:pt idx="377222">33</cx:pt>
          <cx:pt idx="377223">0</cx:pt>
          <cx:pt idx="377224">0</cx:pt>
          <cx:pt idx="377225">7</cx:pt>
          <cx:pt idx="377226">6</cx:pt>
          <cx:pt idx="377227">50</cx:pt>
          <cx:pt idx="377228">0</cx:pt>
          <cx:pt idx="377229">191</cx:pt>
          <cx:pt idx="377230">0</cx:pt>
          <cx:pt idx="377231">1</cx:pt>
          <cx:pt idx="377232">0</cx:pt>
          <cx:pt idx="377233">0</cx:pt>
          <cx:pt idx="377234">14</cx:pt>
          <cx:pt idx="377235">4</cx:pt>
          <cx:pt idx="377236">1</cx:pt>
          <cx:pt idx="377237">19</cx:pt>
          <cx:pt idx="377238">17</cx:pt>
          <cx:pt idx="377239">69</cx:pt>
          <cx:pt idx="377240">0</cx:pt>
          <cx:pt idx="377241">1</cx:pt>
          <cx:pt idx="377242">3</cx:pt>
          <cx:pt idx="377243">1</cx:pt>
          <cx:pt idx="377244">38</cx:pt>
          <cx:pt idx="377245">69</cx:pt>
          <cx:pt idx="377246">38</cx:pt>
          <cx:pt idx="377247">0</cx:pt>
          <cx:pt idx="377248">12</cx:pt>
          <cx:pt idx="377249">42</cx:pt>
          <cx:pt idx="377250">599</cx:pt>
          <cx:pt idx="377251">58</cx:pt>
          <cx:pt idx="377252">0</cx:pt>
          <cx:pt idx="377253">10</cx:pt>
          <cx:pt idx="377254">0</cx:pt>
          <cx:pt idx="377255">84</cx:pt>
          <cx:pt idx="377256">0</cx:pt>
          <cx:pt idx="377257">57</cx:pt>
          <cx:pt idx="377258">39</cx:pt>
          <cx:pt idx="377259">210</cx:pt>
          <cx:pt idx="377260">36</cx:pt>
          <cx:pt idx="377261">5</cx:pt>
          <cx:pt idx="377262">216</cx:pt>
          <cx:pt idx="377263">107</cx:pt>
          <cx:pt idx="377264">1</cx:pt>
          <cx:pt idx="377265">85</cx:pt>
          <cx:pt idx="377266">70</cx:pt>
          <cx:pt idx="377267">33</cx:pt>
          <cx:pt idx="377268">35</cx:pt>
          <cx:pt idx="377269">33</cx:pt>
          <cx:pt idx="377270">59</cx:pt>
          <cx:pt idx="377271">1</cx:pt>
          <cx:pt idx="377272">18</cx:pt>
          <cx:pt idx="377273">20</cx:pt>
          <cx:pt idx="377274">0</cx:pt>
          <cx:pt idx="377275">0</cx:pt>
          <cx:pt idx="377276">77</cx:pt>
          <cx:pt idx="377277">101</cx:pt>
          <cx:pt idx="377278">10</cx:pt>
          <cx:pt idx="377279">2</cx:pt>
          <cx:pt idx="377280">0</cx:pt>
          <cx:pt idx="377281">1</cx:pt>
          <cx:pt idx="377282">23</cx:pt>
          <cx:pt idx="377283">1</cx:pt>
          <cx:pt idx="377284">1</cx:pt>
          <cx:pt idx="377285">337</cx:pt>
          <cx:pt idx="377286">0</cx:pt>
          <cx:pt idx="377287">0</cx:pt>
          <cx:pt idx="377288">9</cx:pt>
          <cx:pt idx="377289">0</cx:pt>
          <cx:pt idx="377290">7</cx:pt>
          <cx:pt idx="377291">13</cx:pt>
          <cx:pt idx="377292">141</cx:pt>
          <cx:pt idx="377293">2</cx:pt>
          <cx:pt idx="377294">139</cx:pt>
          <cx:pt idx="377295">0</cx:pt>
          <cx:pt idx="377296">9</cx:pt>
          <cx:pt idx="377297">0</cx:pt>
          <cx:pt idx="377298">0</cx:pt>
          <cx:pt idx="377299">0</cx:pt>
          <cx:pt idx="377300">24</cx:pt>
          <cx:pt idx="377301">0</cx:pt>
          <cx:pt idx="377302">63</cx:pt>
          <cx:pt idx="377303">19</cx:pt>
          <cx:pt idx="377304">0</cx:pt>
          <cx:pt idx="377305">3</cx:pt>
          <cx:pt idx="377306">22</cx:pt>
          <cx:pt idx="377307">1</cx:pt>
          <cx:pt idx="377308">22</cx:pt>
          <cx:pt idx="377309">17</cx:pt>
          <cx:pt idx="377310">3</cx:pt>
          <cx:pt idx="377311">3</cx:pt>
          <cx:pt idx="377312">49</cx:pt>
          <cx:pt idx="377313">0</cx:pt>
          <cx:pt idx="377314">13</cx:pt>
          <cx:pt idx="377315">8</cx:pt>
          <cx:pt idx="377316">27</cx:pt>
          <cx:pt idx="377317">0</cx:pt>
          <cx:pt idx="377318">139</cx:pt>
          <cx:pt idx="377319">63</cx:pt>
          <cx:pt idx="377320">12</cx:pt>
          <cx:pt idx="377321">36</cx:pt>
          <cx:pt idx="377322">21</cx:pt>
          <cx:pt idx="377323">6</cx:pt>
          <cx:pt idx="377324">7</cx:pt>
          <cx:pt idx="377325">2</cx:pt>
          <cx:pt idx="377326">3</cx:pt>
          <cx:pt idx="377327">3</cx:pt>
          <cx:pt idx="377328">63</cx:pt>
          <cx:pt idx="377329">0</cx:pt>
          <cx:pt idx="377330">61</cx:pt>
          <cx:pt idx="377331">0</cx:pt>
          <cx:pt idx="377332">6</cx:pt>
          <cx:pt idx="377333">279</cx:pt>
          <cx:pt idx="377334">16</cx:pt>
          <cx:pt idx="377335">18</cx:pt>
          <cx:pt idx="377336">59</cx:pt>
          <cx:pt idx="377337">54</cx:pt>
          <cx:pt idx="377338">50</cx:pt>
          <cx:pt idx="377339">0</cx:pt>
          <cx:pt idx="377340">1</cx:pt>
          <cx:pt idx="377341">2</cx:pt>
          <cx:pt idx="377342">35</cx:pt>
          <cx:pt idx="377343">208</cx:pt>
          <cx:pt idx="377344">1</cx:pt>
          <cx:pt idx="377345">6</cx:pt>
          <cx:pt idx="377346">58</cx:pt>
          <cx:pt idx="377347">14</cx:pt>
          <cx:pt idx="377348">0</cx:pt>
          <cx:pt idx="377349">84</cx:pt>
          <cx:pt idx="377350">40</cx:pt>
          <cx:pt idx="377351">2</cx:pt>
          <cx:pt idx="377352">62</cx:pt>
          <cx:pt idx="377353">10</cx:pt>
          <cx:pt idx="377354">11</cx:pt>
          <cx:pt idx="377355">0</cx:pt>
          <cx:pt idx="377356">0</cx:pt>
          <cx:pt idx="377357">2</cx:pt>
          <cx:pt idx="377358">35</cx:pt>
          <cx:pt idx="377359">155</cx:pt>
          <cx:pt idx="377360">104</cx:pt>
          <cx:pt idx="377361">22</cx:pt>
          <cx:pt idx="377362">16</cx:pt>
          <cx:pt idx="377363">11</cx:pt>
          <cx:pt idx="377364">0</cx:pt>
          <cx:pt idx="377365">0</cx:pt>
          <cx:pt idx="377366">1</cx:pt>
          <cx:pt idx="377367">43</cx:pt>
          <cx:pt idx="377368">0</cx:pt>
          <cx:pt idx="377369">113</cx:pt>
          <cx:pt idx="377370">13</cx:pt>
          <cx:pt idx="377371">1</cx:pt>
          <cx:pt idx="377372">0</cx:pt>
          <cx:pt idx="377373">0</cx:pt>
          <cx:pt idx="377374">0</cx:pt>
          <cx:pt idx="377375">170</cx:pt>
          <cx:pt idx="377376">0</cx:pt>
          <cx:pt idx="377377">1</cx:pt>
          <cx:pt idx="377378">251</cx:pt>
          <cx:pt idx="377379">0</cx:pt>
          <cx:pt idx="377380">0</cx:pt>
          <cx:pt idx="377381">98</cx:pt>
          <cx:pt idx="377382">284</cx:pt>
          <cx:pt idx="377383">0</cx:pt>
          <cx:pt idx="377384">39</cx:pt>
          <cx:pt idx="377385">17</cx:pt>
          <cx:pt idx="377386">1</cx:pt>
          <cx:pt idx="377387">418</cx:pt>
          <cx:pt idx="377388">2</cx:pt>
          <cx:pt idx="377389">16</cx:pt>
          <cx:pt idx="377390">5</cx:pt>
          <cx:pt idx="377391">5</cx:pt>
          <cx:pt idx="377392">14</cx:pt>
          <cx:pt idx="377393">0</cx:pt>
          <cx:pt idx="377394">30</cx:pt>
          <cx:pt idx="377395">0</cx:pt>
          <cx:pt idx="377396">94</cx:pt>
          <cx:pt idx="377397">0</cx:pt>
          <cx:pt idx="377398">5</cx:pt>
          <cx:pt idx="377399">13</cx:pt>
          <cx:pt idx="377400">3</cx:pt>
          <cx:pt idx="377401">0</cx:pt>
          <cx:pt idx="377402">0</cx:pt>
          <cx:pt idx="377403">63</cx:pt>
          <cx:pt idx="377404">39</cx:pt>
          <cx:pt idx="377405">0</cx:pt>
          <cx:pt idx="377406">77</cx:pt>
          <cx:pt idx="377407">125</cx:pt>
          <cx:pt idx="377408">173</cx:pt>
          <cx:pt idx="377409">0</cx:pt>
          <cx:pt idx="377410">0</cx:pt>
          <cx:pt idx="377411">504</cx:pt>
          <cx:pt idx="377412">20</cx:pt>
          <cx:pt idx="377413">0</cx:pt>
          <cx:pt idx="377414">57</cx:pt>
          <cx:pt idx="377415">412</cx:pt>
          <cx:pt idx="377416">0</cx:pt>
          <cx:pt idx="377417">0</cx:pt>
          <cx:pt idx="377418">10</cx:pt>
          <cx:pt idx="377419">48</cx:pt>
          <cx:pt idx="377420">55</cx:pt>
          <cx:pt idx="377421">83</cx:pt>
          <cx:pt idx="377422">32</cx:pt>
          <cx:pt idx="377423">378</cx:pt>
          <cx:pt idx="377424">42</cx:pt>
          <cx:pt idx="377425">91</cx:pt>
          <cx:pt idx="377426">52</cx:pt>
          <cx:pt idx="377427">0</cx:pt>
          <cx:pt idx="377428">7</cx:pt>
          <cx:pt idx="377429">23</cx:pt>
          <cx:pt idx="377430">82</cx:pt>
          <cx:pt idx="377431">0</cx:pt>
          <cx:pt idx="377432">4</cx:pt>
          <cx:pt idx="377433">0</cx:pt>
          <cx:pt idx="377434">0</cx:pt>
          <cx:pt idx="377435">7</cx:pt>
          <cx:pt idx="377436">4</cx:pt>
          <cx:pt idx="377437">7</cx:pt>
          <cx:pt idx="377438">33</cx:pt>
          <cx:pt idx="377439">0</cx:pt>
          <cx:pt idx="377440">17</cx:pt>
          <cx:pt idx="377441">0</cx:pt>
          <cx:pt idx="377442">268</cx:pt>
          <cx:pt idx="377443">81</cx:pt>
          <cx:pt idx="377444">1</cx:pt>
          <cx:pt idx="377445">8</cx:pt>
          <cx:pt idx="377446">1</cx:pt>
          <cx:pt idx="377447">37</cx:pt>
          <cx:pt idx="377448">0</cx:pt>
          <cx:pt idx="377449">139</cx:pt>
          <cx:pt idx="377450">42</cx:pt>
          <cx:pt idx="377451">89</cx:pt>
          <cx:pt idx="377452">26</cx:pt>
          <cx:pt idx="377453">21</cx:pt>
          <cx:pt idx="377454">11</cx:pt>
          <cx:pt idx="377455">73</cx:pt>
          <cx:pt idx="377456">0</cx:pt>
          <cx:pt idx="377457">16</cx:pt>
          <cx:pt idx="377458">0</cx:pt>
          <cx:pt idx="377459">0</cx:pt>
          <cx:pt idx="377460">0</cx:pt>
          <cx:pt idx="377461">66</cx:pt>
          <cx:pt idx="377462">24</cx:pt>
          <cx:pt idx="377463">5</cx:pt>
          <cx:pt idx="377464">125</cx:pt>
          <cx:pt idx="377465">1</cx:pt>
          <cx:pt idx="377466">4</cx:pt>
          <cx:pt idx="377467">102</cx:pt>
          <cx:pt idx="377468">0</cx:pt>
          <cx:pt idx="377469">11</cx:pt>
          <cx:pt idx="377470">0</cx:pt>
          <cx:pt idx="377471">0</cx:pt>
          <cx:pt idx="377472">1</cx:pt>
          <cx:pt idx="377473">21</cx:pt>
          <cx:pt idx="377474">0</cx:pt>
          <cx:pt idx="377475">9</cx:pt>
          <cx:pt idx="377476">62</cx:pt>
          <cx:pt idx="377477">0</cx:pt>
          <cx:pt idx="377478">2</cx:pt>
          <cx:pt idx="377479">0</cx:pt>
          <cx:pt idx="377480">7</cx:pt>
          <cx:pt idx="377481">25</cx:pt>
          <cx:pt idx="377482">5</cx:pt>
          <cx:pt idx="377483">2</cx:pt>
          <cx:pt idx="377484">26</cx:pt>
          <cx:pt idx="377485">1</cx:pt>
          <cx:pt idx="377486">101</cx:pt>
          <cx:pt idx="377487">1</cx:pt>
          <cx:pt idx="377488">3</cx:pt>
          <cx:pt idx="377489">6</cx:pt>
          <cx:pt idx="377490">0</cx:pt>
          <cx:pt idx="377491">3</cx:pt>
          <cx:pt idx="377492">69</cx:pt>
          <cx:pt idx="377493">1</cx:pt>
          <cx:pt idx="377494">6</cx:pt>
          <cx:pt idx="377495">26</cx:pt>
          <cx:pt idx="377496">0</cx:pt>
          <cx:pt idx="377497">0</cx:pt>
          <cx:pt idx="377498">5</cx:pt>
          <cx:pt idx="377499">2</cx:pt>
          <cx:pt idx="377500">15</cx:pt>
          <cx:pt idx="377501">0</cx:pt>
          <cx:pt idx="377502">603</cx:pt>
          <cx:pt idx="377503">45</cx:pt>
          <cx:pt idx="377504">12</cx:pt>
          <cx:pt idx="377505">1</cx:pt>
          <cx:pt idx="377506">0</cx:pt>
          <cx:pt idx="377507">0</cx:pt>
          <cx:pt idx="377508">14</cx:pt>
          <cx:pt idx="377509">5</cx:pt>
          <cx:pt idx="377510">147</cx:pt>
          <cx:pt idx="377511">356</cx:pt>
          <cx:pt idx="377512">35</cx:pt>
          <cx:pt idx="377513">47</cx:pt>
          <cx:pt idx="377514">5</cx:pt>
          <cx:pt idx="377515">68</cx:pt>
          <cx:pt idx="377516">40</cx:pt>
          <cx:pt idx="377517">0</cx:pt>
          <cx:pt idx="377518">6</cx:pt>
          <cx:pt idx="377519">0</cx:pt>
          <cx:pt idx="377520">13</cx:pt>
          <cx:pt idx="377521">12</cx:pt>
          <cx:pt idx="377522">165</cx:pt>
          <cx:pt idx="377523">22</cx:pt>
          <cx:pt idx="377524">0</cx:pt>
          <cx:pt idx="377525">1</cx:pt>
          <cx:pt idx="377526">5</cx:pt>
          <cx:pt idx="377527">0</cx:pt>
          <cx:pt idx="377528">47</cx:pt>
          <cx:pt idx="377529">0</cx:pt>
          <cx:pt idx="377530">1</cx:pt>
          <cx:pt idx="377531">23</cx:pt>
          <cx:pt idx="377532">45</cx:pt>
          <cx:pt idx="377533">296</cx:pt>
          <cx:pt idx="377534">5</cx:pt>
          <cx:pt idx="377535">0</cx:pt>
          <cx:pt idx="377536">12</cx:pt>
          <cx:pt idx="377537">28</cx:pt>
          <cx:pt idx="377538">1</cx:pt>
          <cx:pt idx="377539">79</cx:pt>
          <cx:pt idx="377540">24</cx:pt>
          <cx:pt idx="377541">16</cx:pt>
          <cx:pt idx="377542">0</cx:pt>
          <cx:pt idx="377543">12</cx:pt>
          <cx:pt idx="377544">110</cx:pt>
          <cx:pt idx="377545">1</cx:pt>
          <cx:pt idx="377546">1</cx:pt>
          <cx:pt idx="377547">0</cx:pt>
          <cx:pt idx="377548">105</cx:pt>
          <cx:pt idx="377549">0</cx:pt>
          <cx:pt idx="377550">7</cx:pt>
          <cx:pt idx="377551">41</cx:pt>
          <cx:pt idx="377552">3</cx:pt>
          <cx:pt idx="377553">0</cx:pt>
          <cx:pt idx="377554">0</cx:pt>
          <cx:pt idx="377555">6</cx:pt>
          <cx:pt idx="377556">167</cx:pt>
          <cx:pt idx="377557">0</cx:pt>
          <cx:pt idx="377558">26</cx:pt>
          <cx:pt idx="377559">0</cx:pt>
          <cx:pt idx="377560">15</cx:pt>
          <cx:pt idx="377561">0</cx:pt>
          <cx:pt idx="377562">0</cx:pt>
          <cx:pt idx="377563">0</cx:pt>
          <cx:pt idx="377564">0</cx:pt>
          <cx:pt idx="377565">210</cx:pt>
          <cx:pt idx="377566">11</cx:pt>
          <cx:pt idx="377567">629</cx:pt>
          <cx:pt idx="377568">233</cx:pt>
          <cx:pt idx="377569">0</cx:pt>
          <cx:pt idx="377570">0</cx:pt>
          <cx:pt idx="377571">58</cx:pt>
          <cx:pt idx="377572">19</cx:pt>
          <cx:pt idx="377573">0</cx:pt>
          <cx:pt idx="377574">37</cx:pt>
          <cx:pt idx="377575">0</cx:pt>
          <cx:pt idx="377576">1</cx:pt>
          <cx:pt idx="377577">13</cx:pt>
          <cx:pt idx="377578">1</cx:pt>
          <cx:pt idx="377579">476</cx:pt>
          <cx:pt idx="377580">0</cx:pt>
          <cx:pt idx="377581">44</cx:pt>
          <cx:pt idx="377582">123</cx:pt>
          <cx:pt idx="377583">61</cx:pt>
          <cx:pt idx="377584">41</cx:pt>
          <cx:pt idx="377585">405</cx:pt>
          <cx:pt idx="377586">9</cx:pt>
          <cx:pt idx="377587">125</cx:pt>
          <cx:pt idx="377588">602</cx:pt>
          <cx:pt idx="377589">0</cx:pt>
          <cx:pt idx="377590">11</cx:pt>
          <cx:pt idx="377591">207</cx:pt>
          <cx:pt idx="377592">126</cx:pt>
          <cx:pt idx="377593">23</cx:pt>
          <cx:pt idx="377594">0</cx:pt>
          <cx:pt idx="377595">0</cx:pt>
          <cx:pt idx="377596">8</cx:pt>
          <cx:pt idx="377597">127</cx:pt>
          <cx:pt idx="377598">1</cx:pt>
          <cx:pt idx="377599">2</cx:pt>
          <cx:pt idx="377600">2</cx:pt>
          <cx:pt idx="377601">320</cx:pt>
          <cx:pt idx="377602">33</cx:pt>
          <cx:pt idx="377603">248</cx:pt>
          <cx:pt idx="377604">0</cx:pt>
          <cx:pt idx="377605">17</cx:pt>
          <cx:pt idx="377606">1</cx:pt>
          <cx:pt idx="377607">0</cx:pt>
          <cx:pt idx="377608">0</cx:pt>
          <cx:pt idx="377609">0</cx:pt>
          <cx:pt idx="377610">3</cx:pt>
          <cx:pt idx="377611">16</cx:pt>
          <cx:pt idx="377612">25</cx:pt>
          <cx:pt idx="377613">18</cx:pt>
          <cx:pt idx="377614">108</cx:pt>
          <cx:pt idx="377615">326</cx:pt>
          <cx:pt idx="377616">1</cx:pt>
          <cx:pt idx="377617">1</cx:pt>
          <cx:pt idx="377618">46</cx:pt>
          <cx:pt idx="377619">0</cx:pt>
          <cx:pt idx="377620">0</cx:pt>
          <cx:pt idx="377621">0</cx:pt>
          <cx:pt idx="377622">0</cx:pt>
          <cx:pt idx="377623">0</cx:pt>
          <cx:pt idx="377624">0</cx:pt>
          <cx:pt idx="377625">1</cx:pt>
          <cx:pt idx="377626">0</cx:pt>
          <cx:pt idx="377627">1</cx:pt>
          <cx:pt idx="377628">14</cx:pt>
          <cx:pt idx="377629">84</cx:pt>
          <cx:pt idx="377630">2</cx:pt>
          <cx:pt idx="377631">23</cx:pt>
          <cx:pt idx="377632">0</cx:pt>
          <cx:pt idx="377633">3</cx:pt>
          <cx:pt idx="377634">8</cx:pt>
          <cx:pt idx="377635">6</cx:pt>
          <cx:pt idx="377636">35</cx:pt>
          <cx:pt idx="377637">19</cx:pt>
          <cx:pt idx="377638">75</cx:pt>
          <cx:pt idx="377639">0</cx:pt>
          <cx:pt idx="377640">1</cx:pt>
          <cx:pt idx="377641">19</cx:pt>
          <cx:pt idx="377642">29</cx:pt>
          <cx:pt idx="377643">20</cx:pt>
          <cx:pt idx="377644">1</cx:pt>
          <cx:pt idx="377645">0</cx:pt>
          <cx:pt idx="377646">35</cx:pt>
          <cx:pt idx="377647">0</cx:pt>
          <cx:pt idx="377648">7</cx:pt>
          <cx:pt idx="377649">0</cx:pt>
          <cx:pt idx="377650">0</cx:pt>
          <cx:pt idx="377651">14</cx:pt>
          <cx:pt idx="377652">10</cx:pt>
          <cx:pt idx="377653">66</cx:pt>
          <cx:pt idx="377654">28</cx:pt>
          <cx:pt idx="377655">0</cx:pt>
          <cx:pt idx="377656">65</cx:pt>
          <cx:pt idx="377657">14</cx:pt>
          <cx:pt idx="377658">41</cx:pt>
          <cx:pt idx="377659">242</cx:pt>
          <cx:pt idx="377660">460</cx:pt>
          <cx:pt idx="377661">84</cx:pt>
          <cx:pt idx="377662">4</cx:pt>
          <cx:pt idx="377663">0</cx:pt>
          <cx:pt idx="377664">150</cx:pt>
          <cx:pt idx="377665">33</cx:pt>
          <cx:pt idx="377666">2</cx:pt>
          <cx:pt idx="377667">51</cx:pt>
          <cx:pt idx="377668">0</cx:pt>
          <cx:pt idx="377669">1</cx:pt>
          <cx:pt idx="377670">192</cx:pt>
          <cx:pt idx="377671">13</cx:pt>
          <cx:pt idx="377672">48</cx:pt>
          <cx:pt idx="377673">0</cx:pt>
          <cx:pt idx="377674">210</cx:pt>
          <cx:pt idx="377675">318</cx:pt>
          <cx:pt idx="377676">55</cx:pt>
          <cx:pt idx="377677">0</cx:pt>
          <cx:pt idx="377678">1</cx:pt>
          <cx:pt idx="377679">66</cx:pt>
          <cx:pt idx="377680">0</cx:pt>
          <cx:pt idx="377681">13</cx:pt>
          <cx:pt idx="377682">14</cx:pt>
          <cx:pt idx="377683">0</cx:pt>
          <cx:pt idx="377684">115</cx:pt>
          <cx:pt idx="377685">10</cx:pt>
          <cx:pt idx="377686">20</cx:pt>
          <cx:pt idx="377687">0</cx:pt>
          <cx:pt idx="377688">6</cx:pt>
          <cx:pt idx="377689">0</cx:pt>
          <cx:pt idx="377690">0</cx:pt>
          <cx:pt idx="377691">1</cx:pt>
          <cx:pt idx="377692">14</cx:pt>
          <cx:pt idx="377693">7</cx:pt>
          <cx:pt idx="377694">0</cx:pt>
          <cx:pt idx="377695">3</cx:pt>
          <cx:pt idx="377696">17</cx:pt>
          <cx:pt idx="377697">1</cx:pt>
          <cx:pt idx="377698">20</cx:pt>
          <cx:pt idx="377699">8</cx:pt>
          <cx:pt idx="377700">29</cx:pt>
          <cx:pt idx="377701">6</cx:pt>
          <cx:pt idx="377702">185</cx:pt>
          <cx:pt idx="377703">0</cx:pt>
          <cx:pt idx="377704">66</cx:pt>
          <cx:pt idx="377705">221</cx:pt>
          <cx:pt idx="377706">112</cx:pt>
          <cx:pt idx="377707">82</cx:pt>
          <cx:pt idx="377708">0</cx:pt>
          <cx:pt idx="377709">60</cx:pt>
          <cx:pt idx="377710">5</cx:pt>
          <cx:pt idx="377711">3</cx:pt>
          <cx:pt idx="377712">1</cx:pt>
          <cx:pt idx="377713">0</cx:pt>
          <cx:pt idx="377714">2</cx:pt>
          <cx:pt idx="377715">9</cx:pt>
          <cx:pt idx="377716">12</cx:pt>
          <cx:pt idx="377717">3</cx:pt>
          <cx:pt idx="377718">15</cx:pt>
          <cx:pt idx="377719">0</cx:pt>
          <cx:pt idx="377720">1</cx:pt>
          <cx:pt idx="377721">1</cx:pt>
          <cx:pt idx="377722">14</cx:pt>
          <cx:pt idx="377723">8</cx:pt>
          <cx:pt idx="377724">116</cx:pt>
          <cx:pt idx="377725">16</cx:pt>
          <cx:pt idx="377726">62</cx:pt>
          <cx:pt idx="377727">23</cx:pt>
          <cx:pt idx="377728">26</cx:pt>
          <cx:pt idx="377729">0</cx:pt>
          <cx:pt idx="377730">7</cx:pt>
          <cx:pt idx="377731">0</cx:pt>
          <cx:pt idx="377732">0</cx:pt>
          <cx:pt idx="377733">65</cx:pt>
          <cx:pt idx="377734">0</cx:pt>
          <cx:pt idx="377735">0</cx:pt>
          <cx:pt idx="377736">0</cx:pt>
          <cx:pt idx="377737">5</cx:pt>
          <cx:pt idx="377738">5</cx:pt>
          <cx:pt idx="377739">0</cx:pt>
          <cx:pt idx="377740">161</cx:pt>
          <cx:pt idx="377741">32</cx:pt>
          <cx:pt idx="377742">18</cx:pt>
          <cx:pt idx="377743">430</cx:pt>
          <cx:pt idx="377744">4</cx:pt>
          <cx:pt idx="377745">119</cx:pt>
          <cx:pt idx="377746">4</cx:pt>
          <cx:pt idx="377747">0</cx:pt>
          <cx:pt idx="377748">0</cx:pt>
          <cx:pt idx="377749">1</cx:pt>
          <cx:pt idx="377750">7</cx:pt>
          <cx:pt idx="377751">327</cx:pt>
          <cx:pt idx="377752">299</cx:pt>
          <cx:pt idx="377753">375</cx:pt>
          <cx:pt idx="377754">0</cx:pt>
          <cx:pt idx="377755">288</cx:pt>
          <cx:pt idx="377756">38</cx:pt>
          <cx:pt idx="377757">22</cx:pt>
          <cx:pt idx="377758">5</cx:pt>
          <cx:pt idx="377759">11</cx:pt>
          <cx:pt idx="377760">0</cx:pt>
          <cx:pt idx="377761">35</cx:pt>
          <cx:pt idx="377762">3</cx:pt>
          <cx:pt idx="377763">29</cx:pt>
          <cx:pt idx="377764">10</cx:pt>
          <cx:pt idx="377765">5</cx:pt>
          <cx:pt idx="377766">62</cx:pt>
          <cx:pt idx="377767">20</cx:pt>
          <cx:pt idx="377768">11</cx:pt>
          <cx:pt idx="377769">9</cx:pt>
          <cx:pt idx="377770">7</cx:pt>
          <cx:pt idx="377771">3</cx:pt>
          <cx:pt idx="377772">2</cx:pt>
          <cx:pt idx="377773">0</cx:pt>
          <cx:pt idx="377774">0</cx:pt>
          <cx:pt idx="377775">0</cx:pt>
          <cx:pt idx="377776">2</cx:pt>
          <cx:pt idx="377777">122</cx:pt>
          <cx:pt idx="377778">1</cx:pt>
          <cx:pt idx="377779">22</cx:pt>
          <cx:pt idx="377780">0</cx:pt>
          <cx:pt idx="377781">1</cx:pt>
          <cx:pt idx="377782">0</cx:pt>
          <cx:pt idx="377783">235</cx:pt>
          <cx:pt idx="377784">128</cx:pt>
          <cx:pt idx="377785">8</cx:pt>
          <cx:pt idx="377786">131</cx:pt>
          <cx:pt idx="377787">0</cx:pt>
          <cx:pt idx="377788">151</cx:pt>
          <cx:pt idx="377789">0</cx:pt>
          <cx:pt idx="377790">12</cx:pt>
          <cx:pt idx="377791">138</cx:pt>
          <cx:pt idx="377792">7</cx:pt>
          <cx:pt idx="377793">6</cx:pt>
          <cx:pt idx="377794">1</cx:pt>
          <cx:pt idx="377795">70</cx:pt>
          <cx:pt idx="377796">0</cx:pt>
          <cx:pt idx="377797">0</cx:pt>
          <cx:pt idx="377798">0</cx:pt>
          <cx:pt idx="377799">0</cx:pt>
          <cx:pt idx="377800">0</cx:pt>
          <cx:pt idx="377801">0</cx:pt>
          <cx:pt idx="377802">0</cx:pt>
          <cx:pt idx="377803">6</cx:pt>
          <cx:pt idx="377804">0</cx:pt>
          <cx:pt idx="377805">0</cx:pt>
          <cx:pt idx="377806">35</cx:pt>
          <cx:pt idx="377807">0</cx:pt>
          <cx:pt idx="377808">75</cx:pt>
          <cx:pt idx="377809">0</cx:pt>
          <cx:pt idx="377810">1</cx:pt>
          <cx:pt idx="377811">13</cx:pt>
          <cx:pt idx="377812">14</cx:pt>
          <cx:pt idx="377813">23</cx:pt>
          <cx:pt idx="377814">6</cx:pt>
          <cx:pt idx="377815">364</cx:pt>
          <cx:pt idx="377816">117</cx:pt>
          <cx:pt idx="377817">117</cx:pt>
          <cx:pt idx="377818">546</cx:pt>
          <cx:pt idx="377819">82</cx:pt>
          <cx:pt idx="377820">6</cx:pt>
          <cx:pt idx="377821">70</cx:pt>
          <cx:pt idx="377822">59</cx:pt>
          <cx:pt idx="377823">10</cx:pt>
          <cx:pt idx="377824">38</cx:pt>
          <cx:pt idx="377825">0</cx:pt>
          <cx:pt idx="377826">186</cx:pt>
          <cx:pt idx="377827">0</cx:pt>
          <cx:pt idx="377828">0</cx:pt>
          <cx:pt idx="377829">0</cx:pt>
          <cx:pt idx="377830">173</cx:pt>
          <cx:pt idx="377831">1</cx:pt>
          <cx:pt idx="377832">64</cx:pt>
          <cx:pt idx="377833">6</cx:pt>
          <cx:pt idx="377834">34</cx:pt>
          <cx:pt idx="377835">359</cx:pt>
          <cx:pt idx="377836">0</cx:pt>
          <cx:pt idx="377837">0</cx:pt>
          <cx:pt idx="377838">0</cx:pt>
          <cx:pt idx="377839">22</cx:pt>
          <cx:pt idx="377840">141</cx:pt>
          <cx:pt idx="377841">1</cx:pt>
          <cx:pt idx="377842">405</cx:pt>
          <cx:pt idx="377843">187</cx:pt>
          <cx:pt idx="377844">4</cx:pt>
          <cx:pt idx="377845">31</cx:pt>
          <cx:pt idx="377846">2</cx:pt>
          <cx:pt idx="377847">15</cx:pt>
          <cx:pt idx="377848">1</cx:pt>
          <cx:pt idx="377849">117</cx:pt>
          <cx:pt idx="377850">0</cx:pt>
          <cx:pt idx="377851">44</cx:pt>
          <cx:pt idx="377852">12</cx:pt>
          <cx:pt idx="377853">0</cx:pt>
          <cx:pt idx="377854">0</cx:pt>
          <cx:pt idx="377855">0</cx:pt>
          <cx:pt idx="377856">0</cx:pt>
          <cx:pt idx="377857">0</cx:pt>
          <cx:pt idx="377858">5</cx:pt>
          <cx:pt idx="377859">0</cx:pt>
          <cx:pt idx="377860">5</cx:pt>
          <cx:pt idx="377861">0</cx:pt>
          <cx:pt idx="377862">16</cx:pt>
          <cx:pt idx="377863">20</cx:pt>
          <cx:pt idx="377864">0</cx:pt>
          <cx:pt idx="377865">0</cx:pt>
          <cx:pt idx="377866">1</cx:pt>
          <cx:pt idx="377867">1</cx:pt>
          <cx:pt idx="377868">11</cx:pt>
          <cx:pt idx="377869">2</cx:pt>
          <cx:pt idx="377870">85</cx:pt>
          <cx:pt idx="377871">6</cx:pt>
          <cx:pt idx="377872">22</cx:pt>
          <cx:pt idx="377873">27</cx:pt>
          <cx:pt idx="377874">243</cx:pt>
          <cx:pt idx="377875">1</cx:pt>
          <cx:pt idx="377876">0</cx:pt>
          <cx:pt idx="377877">6</cx:pt>
          <cx:pt idx="377878">1</cx:pt>
          <cx:pt idx="377879">1</cx:pt>
          <cx:pt idx="377880">50</cx:pt>
          <cx:pt idx="377881">6</cx:pt>
          <cx:pt idx="377882">0</cx:pt>
          <cx:pt idx="377883">28</cx:pt>
          <cx:pt idx="377884">183</cx:pt>
          <cx:pt idx="377885">117</cx:pt>
          <cx:pt idx="377886">0</cx:pt>
          <cx:pt idx="377887">153</cx:pt>
          <cx:pt idx="377888">162</cx:pt>
          <cx:pt idx="377889">300</cx:pt>
          <cx:pt idx="377890">3</cx:pt>
          <cx:pt idx="377891">0</cx:pt>
          <cx:pt idx="377892">92</cx:pt>
          <cx:pt idx="377893">4</cx:pt>
          <cx:pt idx="377894">20</cx:pt>
          <cx:pt idx="377895">0</cx:pt>
          <cx:pt idx="377896">96</cx:pt>
          <cx:pt idx="377897">2</cx:pt>
          <cx:pt idx="377898">13</cx:pt>
          <cx:pt idx="377899">8</cx:pt>
          <cx:pt idx="377900">0</cx:pt>
          <cx:pt idx="377901">112</cx:pt>
          <cx:pt idx="377902">8</cx:pt>
          <cx:pt idx="377903">4</cx:pt>
          <cx:pt idx="377904">0</cx:pt>
          <cx:pt idx="377905">76</cx:pt>
          <cx:pt idx="377906">49</cx:pt>
          <cx:pt idx="377907">1</cx:pt>
          <cx:pt idx="377908">0</cx:pt>
          <cx:pt idx="377909">0</cx:pt>
          <cx:pt idx="377910">0</cx:pt>
          <cx:pt idx="377911">1</cx:pt>
          <cx:pt idx="377912">20</cx:pt>
          <cx:pt idx="377913">0</cx:pt>
          <cx:pt idx="377914">0</cx:pt>
          <cx:pt idx="377915">0</cx:pt>
          <cx:pt idx="377916">0</cx:pt>
          <cx:pt idx="377917">0</cx:pt>
          <cx:pt idx="377918">1</cx:pt>
          <cx:pt idx="377919">0</cx:pt>
          <cx:pt idx="377920">1</cx:pt>
          <cx:pt idx="377921">1</cx:pt>
          <cx:pt idx="377922">19</cx:pt>
          <cx:pt idx="377923">21</cx:pt>
          <cx:pt idx="377924">49</cx:pt>
          <cx:pt idx="377925">19</cx:pt>
          <cx:pt idx="377926">130</cx:pt>
          <cx:pt idx="377927">70</cx:pt>
          <cx:pt idx="377928">6</cx:pt>
          <cx:pt idx="377929">180</cx:pt>
          <cx:pt idx="377930">7</cx:pt>
          <cx:pt idx="377931">0</cx:pt>
          <cx:pt idx="377932">1</cx:pt>
          <cx:pt idx="377933">16</cx:pt>
          <cx:pt idx="377934">5</cx:pt>
          <cx:pt idx="377935">79</cx:pt>
          <cx:pt idx="377936">14</cx:pt>
          <cx:pt idx="377937">930</cx:pt>
          <cx:pt idx="377938">407</cx:pt>
          <cx:pt idx="377939">28</cx:pt>
          <cx:pt idx="377940">6</cx:pt>
          <cx:pt idx="377941">0</cx:pt>
          <cx:pt idx="377942">120</cx:pt>
          <cx:pt idx="377943">0</cx:pt>
          <cx:pt idx="377944">0</cx:pt>
          <cx:pt idx="377945">12</cx:pt>
          <cx:pt idx="377946">3</cx:pt>
          <cx:pt idx="377947">0</cx:pt>
          <cx:pt idx="377948">7</cx:pt>
          <cx:pt idx="377949">1</cx:pt>
          <cx:pt idx="377950">36</cx:pt>
          <cx:pt idx="377951">0</cx:pt>
          <cx:pt idx="377952">1</cx:pt>
          <cx:pt idx="377953">0</cx:pt>
          <cx:pt idx="377954">101</cx:pt>
          <cx:pt idx="377955">51</cx:pt>
          <cx:pt idx="377956">0</cx:pt>
          <cx:pt idx="377957">10</cx:pt>
          <cx:pt idx="377958">15</cx:pt>
          <cx:pt idx="377959">14</cx:pt>
          <cx:pt idx="377960">0</cx:pt>
          <cx:pt idx="377961">1</cx:pt>
          <cx:pt idx="377962">1</cx:pt>
          <cx:pt idx="377963">12</cx:pt>
          <cx:pt idx="377964">0</cx:pt>
          <cx:pt idx="377965">0</cx:pt>
          <cx:pt idx="377966">7</cx:pt>
          <cx:pt idx="377967">0</cx:pt>
          <cx:pt idx="377968">35</cx:pt>
          <cx:pt idx="377969">0</cx:pt>
          <cx:pt idx="377970">0</cx:pt>
          <cx:pt idx="377971">411</cx:pt>
          <cx:pt idx="377972">14</cx:pt>
          <cx:pt idx="377973">10</cx:pt>
          <cx:pt idx="377974">28</cx:pt>
          <cx:pt idx="377975">90</cx:pt>
          <cx:pt idx="377976">29</cx:pt>
          <cx:pt idx="377977">226</cx:pt>
          <cx:pt idx="377978">22</cx:pt>
          <cx:pt idx="377979">224</cx:pt>
          <cx:pt idx="377980">126</cx:pt>
          <cx:pt idx="377981">0</cx:pt>
          <cx:pt idx="377982">0</cx:pt>
          <cx:pt idx="377983">13</cx:pt>
          <cx:pt idx="377984">14</cx:pt>
          <cx:pt idx="377985">425</cx:pt>
          <cx:pt idx="377986">76</cx:pt>
          <cx:pt idx="377987">1</cx:pt>
          <cx:pt idx="377988">280</cx:pt>
          <cx:pt idx="377989">3</cx:pt>
          <cx:pt idx="377990">9</cx:pt>
          <cx:pt idx="377991">1</cx:pt>
          <cx:pt idx="377992">0</cx:pt>
          <cx:pt idx="377993">3</cx:pt>
          <cx:pt idx="377994">53</cx:pt>
          <cx:pt idx="377995">0</cx:pt>
          <cx:pt idx="377996">0</cx:pt>
          <cx:pt idx="377997">0</cx:pt>
          <cx:pt idx="377998">35</cx:pt>
          <cx:pt idx="377999">19</cx:pt>
          <cx:pt idx="378000">1</cx:pt>
          <cx:pt idx="378001">0</cx:pt>
          <cx:pt idx="378002">0</cx:pt>
          <cx:pt idx="378003">0</cx:pt>
          <cx:pt idx="378004">0</cx:pt>
          <cx:pt idx="378005">0</cx:pt>
          <cx:pt idx="378006">5</cx:pt>
          <cx:pt idx="378007">5</cx:pt>
          <cx:pt idx="378008">0</cx:pt>
          <cx:pt idx="378009">7</cx:pt>
          <cx:pt idx="378010">0</cx:pt>
          <cx:pt idx="378011">1</cx:pt>
          <cx:pt idx="378012">126</cx:pt>
          <cx:pt idx="378013">0</cx:pt>
          <cx:pt idx="378014">6</cx:pt>
          <cx:pt idx="378015">102</cx:pt>
          <cx:pt idx="378016">0</cx:pt>
          <cx:pt idx="378017">11</cx:pt>
          <cx:pt idx="378018">20</cx:pt>
          <cx:pt idx="378019">0</cx:pt>
          <cx:pt idx="378020">5</cx:pt>
          <cx:pt idx="378021">48</cx:pt>
          <cx:pt idx="378022">211</cx:pt>
          <cx:pt idx="378023">34</cx:pt>
          <cx:pt idx="378024">40</cx:pt>
          <cx:pt idx="378025">13</cx:pt>
          <cx:pt idx="378026">1</cx:pt>
          <cx:pt idx="378027">0</cx:pt>
          <cx:pt idx="378028">122</cx:pt>
          <cx:pt idx="378029">11</cx:pt>
          <cx:pt idx="378030">0</cx:pt>
          <cx:pt idx="378031">0</cx:pt>
          <cx:pt idx="378032">0</cx:pt>
          <cx:pt idx="378033">0</cx:pt>
          <cx:pt idx="378034">0</cx:pt>
          <cx:pt idx="378035">0</cx:pt>
          <cx:pt idx="378036">0</cx:pt>
          <cx:pt idx="378037">0</cx:pt>
          <cx:pt idx="378038">0</cx:pt>
          <cx:pt idx="378039">0</cx:pt>
          <cx:pt idx="378040">85</cx:pt>
          <cx:pt idx="378041">6</cx:pt>
          <cx:pt idx="378042">50</cx:pt>
          <cx:pt idx="378043">415</cx:pt>
          <cx:pt idx="378044">0</cx:pt>
          <cx:pt idx="378045">147</cx:pt>
          <cx:pt idx="378046">0</cx:pt>
          <cx:pt idx="378047">0</cx:pt>
          <cx:pt idx="378048">1</cx:pt>
          <cx:pt idx="378049">0</cx:pt>
          <cx:pt idx="378050">0</cx:pt>
          <cx:pt idx="378051">0</cx:pt>
          <cx:pt idx="378052">0</cx:pt>
          <cx:pt idx="378053">1</cx:pt>
          <cx:pt idx="378054">0</cx:pt>
          <cx:pt idx="378055">14</cx:pt>
          <cx:pt idx="378056">0</cx:pt>
          <cx:pt idx="378057">18</cx:pt>
          <cx:pt idx="378058">40</cx:pt>
          <cx:pt idx="378059">4</cx:pt>
          <cx:pt idx="378060">2</cx:pt>
          <cx:pt idx="378061">57</cx:pt>
          <cx:pt idx="378062">0</cx:pt>
          <cx:pt idx="378063">244</cx:pt>
          <cx:pt idx="378064">0</cx:pt>
          <cx:pt idx="378065">2</cx:pt>
          <cx:pt idx="378066">52</cx:pt>
          <cx:pt idx="378067">276</cx:pt>
          <cx:pt idx="378068">47</cx:pt>
          <cx:pt idx="378069">0</cx:pt>
          <cx:pt idx="378070">5</cx:pt>
          <cx:pt idx="378071">13</cx:pt>
          <cx:pt idx="378072">3</cx:pt>
          <cx:pt idx="378073">227</cx:pt>
          <cx:pt idx="378074">0</cx:pt>
          <cx:pt idx="378075">4</cx:pt>
          <cx:pt idx="378076">216</cx:pt>
          <cx:pt idx="378077">46</cx:pt>
          <cx:pt idx="378078">0</cx:pt>
          <cx:pt idx="378079">0</cx:pt>
          <cx:pt idx="378080">0</cx:pt>
          <cx:pt idx="378081">1</cx:pt>
          <cx:pt idx="378082">418</cx:pt>
          <cx:pt idx="378083">115</cx:pt>
          <cx:pt idx="378084">118</cx:pt>
          <cx:pt idx="378085">98</cx:pt>
          <cx:pt idx="378086">0</cx:pt>
          <cx:pt idx="378087">8</cx:pt>
          <cx:pt idx="378088">0</cx:pt>
          <cx:pt idx="378089">13</cx:pt>
          <cx:pt idx="378090">0</cx:pt>
          <cx:pt idx="378091">17</cx:pt>
          <cx:pt idx="378092">99</cx:pt>
          <cx:pt idx="378093">498</cx:pt>
          <cx:pt idx="378094">0</cx:pt>
          <cx:pt idx="378095">6</cx:pt>
          <cx:pt idx="378096">1</cx:pt>
          <cx:pt idx="378097">3</cx:pt>
          <cx:pt idx="378098">0</cx:pt>
          <cx:pt idx="378099">14</cx:pt>
          <cx:pt idx="378100">29</cx:pt>
          <cx:pt idx="378101">42</cx:pt>
          <cx:pt idx="378102">1</cx:pt>
          <cx:pt idx="378103">13</cx:pt>
          <cx:pt idx="378104">2</cx:pt>
          <cx:pt idx="378105">0</cx:pt>
          <cx:pt idx="378106">0</cx:pt>
          <cx:pt idx="378107">5</cx:pt>
          <cx:pt idx="378108">31</cx:pt>
          <cx:pt idx="378109">1</cx:pt>
          <cx:pt idx="378110">0</cx:pt>
          <cx:pt idx="378111">9</cx:pt>
          <cx:pt idx="378112">4</cx:pt>
          <cx:pt idx="378113">0</cx:pt>
          <cx:pt idx="378114">3</cx:pt>
          <cx:pt idx="378115">33</cx:pt>
          <cx:pt idx="378116">0</cx:pt>
          <cx:pt idx="378117">0</cx:pt>
          <cx:pt idx="378118">44</cx:pt>
          <cx:pt idx="378119">21</cx:pt>
          <cx:pt idx="378120">1</cx:pt>
          <cx:pt idx="378121">20</cx:pt>
          <cx:pt idx="378122">50</cx:pt>
          <cx:pt idx="378123">11</cx:pt>
          <cx:pt idx="378124">8</cx:pt>
          <cx:pt idx="378125">3</cx:pt>
          <cx:pt idx="378126">7</cx:pt>
          <cx:pt idx="378127">0</cx:pt>
          <cx:pt idx="378128">19</cx:pt>
          <cx:pt idx="378129">1</cx:pt>
          <cx:pt idx="378130">42</cx:pt>
          <cx:pt idx="378131">14</cx:pt>
          <cx:pt idx="378132">19</cx:pt>
          <cx:pt idx="378133">48</cx:pt>
          <cx:pt idx="378134">0</cx:pt>
          <cx:pt idx="378135">1</cx:pt>
          <cx:pt idx="378136">76</cx:pt>
          <cx:pt idx="378137">331</cx:pt>
          <cx:pt idx="378138">147</cx:pt>
          <cx:pt idx="378139">56</cx:pt>
          <cx:pt idx="378140">237</cx:pt>
          <cx:pt idx="378141">3</cx:pt>
          <cx:pt idx="378142">186</cx:pt>
          <cx:pt idx="378143">0</cx:pt>
          <cx:pt idx="378144">0</cx:pt>
          <cx:pt idx="378145">6</cx:pt>
          <cx:pt idx="378146">0</cx:pt>
          <cx:pt idx="378147">19</cx:pt>
          <cx:pt idx="378148">5</cx:pt>
          <cx:pt idx="378149">3</cx:pt>
          <cx:pt idx="378150">308</cx:pt>
          <cx:pt idx="378151">0</cx:pt>
          <cx:pt idx="378152">1</cx:pt>
          <cx:pt idx="378153">76</cx:pt>
          <cx:pt idx="378154">5</cx:pt>
          <cx:pt idx="378155">23</cx:pt>
          <cx:pt idx="378156">225</cx:pt>
          <cx:pt idx="378157">220</cx:pt>
          <cx:pt idx="378158">45</cx:pt>
          <cx:pt idx="378159">84</cx:pt>
          <cx:pt idx="378160">0</cx:pt>
          <cx:pt idx="378161">1</cx:pt>
          <cx:pt idx="378162">29</cx:pt>
          <cx:pt idx="378163">0</cx:pt>
          <cx:pt idx="378164">0</cx:pt>
          <cx:pt idx="378165">4</cx:pt>
          <cx:pt idx="378166">16</cx:pt>
          <cx:pt idx="378167">0</cx:pt>
          <cx:pt idx="378168">0</cx:pt>
          <cx:pt idx="378169">42</cx:pt>
          <cx:pt idx="378170">0</cx:pt>
          <cx:pt idx="378171">2</cx:pt>
          <cx:pt idx="378172">3</cx:pt>
          <cx:pt idx="378173">1</cx:pt>
          <cx:pt idx="378174">8</cx:pt>
          <cx:pt idx="378175">0</cx:pt>
          <cx:pt idx="378176">10</cx:pt>
          <cx:pt idx="378177">62</cx:pt>
          <cx:pt idx="378178">0</cx:pt>
          <cx:pt idx="378179">5</cx:pt>
          <cx:pt idx="378180">0</cx:pt>
          <cx:pt idx="378181">1</cx:pt>
          <cx:pt idx="378182">14</cx:pt>
          <cx:pt idx="378183">4</cx:pt>
          <cx:pt idx="378184">16</cx:pt>
          <cx:pt idx="378185">128</cx:pt>
          <cx:pt idx="378186">0</cx:pt>
          <cx:pt idx="378187">39</cx:pt>
          <cx:pt idx="378188">96</cx:pt>
          <cx:pt idx="378189">21</cx:pt>
          <cx:pt idx="378190">22</cx:pt>
          <cx:pt idx="378191">15</cx:pt>
          <cx:pt idx="378192">0</cx:pt>
          <cx:pt idx="378193">39</cx:pt>
          <cx:pt idx="378194">190</cx:pt>
          <cx:pt idx="378195">19</cx:pt>
          <cx:pt idx="378196">17</cx:pt>
          <cx:pt idx="378197">0</cx:pt>
          <cx:pt idx="378198">12</cx:pt>
          <cx:pt idx="378199">231</cx:pt>
          <cx:pt idx="378200">63</cx:pt>
          <cx:pt idx="378201">47</cx:pt>
          <cx:pt idx="378202">149</cx:pt>
          <cx:pt idx="378203">33</cx:pt>
          <cx:pt idx="378204">47</cx:pt>
          <cx:pt idx="378205">0</cx:pt>
          <cx:pt idx="378206">15</cx:pt>
          <cx:pt idx="378207">204</cx:pt>
          <cx:pt idx="378208">0</cx:pt>
          <cx:pt idx="378209">351</cx:pt>
          <cx:pt idx="378210">0</cx:pt>
          <cx:pt idx="378211">0</cx:pt>
          <cx:pt idx="378212">93</cx:pt>
          <cx:pt idx="378213">0</cx:pt>
          <cx:pt idx="378214">190</cx:pt>
          <cx:pt idx="378215">1</cx:pt>
          <cx:pt idx="378216">1</cx:pt>
          <cx:pt idx="378217">47</cx:pt>
          <cx:pt idx="378218">6</cx:pt>
          <cx:pt idx="378219">19</cx:pt>
          <cx:pt idx="378220">9</cx:pt>
          <cx:pt idx="378221">12</cx:pt>
          <cx:pt idx="378222">624</cx:pt>
          <cx:pt idx="378223">77</cx:pt>
          <cx:pt idx="378224">5</cx:pt>
          <cx:pt idx="378225">23</cx:pt>
          <cx:pt idx="378226">1</cx:pt>
          <cx:pt idx="378227">17</cx:pt>
          <cx:pt idx="378228">8</cx:pt>
          <cx:pt idx="378229">28</cx:pt>
          <cx:pt idx="378230">0</cx:pt>
          <cx:pt idx="378231">0</cx:pt>
          <cx:pt idx="378232">0</cx:pt>
          <cx:pt idx="378233">0</cx:pt>
          <cx:pt idx="378234">0</cx:pt>
          <cx:pt idx="378235">3</cx:pt>
          <cx:pt idx="378236">2</cx:pt>
          <cx:pt idx="378237">5</cx:pt>
          <cx:pt idx="378238">0</cx:pt>
          <cx:pt idx="378239">1</cx:pt>
          <cx:pt idx="378240">2</cx:pt>
          <cx:pt idx="378241">1</cx:pt>
          <cx:pt idx="378242">287</cx:pt>
          <cx:pt idx="378243">1</cx:pt>
          <cx:pt idx="378244">92</cx:pt>
          <cx:pt idx="378245">99</cx:pt>
          <cx:pt idx="378246">4</cx:pt>
          <cx:pt idx="378247">0</cx:pt>
          <cx:pt idx="378248">0</cx:pt>
          <cx:pt idx="378249">1</cx:pt>
          <cx:pt idx="378250">40</cx:pt>
          <cx:pt idx="378251">32</cx:pt>
          <cx:pt idx="378252">4</cx:pt>
          <cx:pt idx="378253">154</cx:pt>
          <cx:pt idx="378254">1</cx:pt>
          <cx:pt idx="378255">3</cx:pt>
          <cx:pt idx="378256">1</cx:pt>
          <cx:pt idx="378257">28</cx:pt>
          <cx:pt idx="378258">15</cx:pt>
          <cx:pt idx="378259">14</cx:pt>
          <cx:pt idx="378260">0</cx:pt>
          <cx:pt idx="378261">0</cx:pt>
          <cx:pt idx="378262">398</cx:pt>
          <cx:pt idx="378263">26</cx:pt>
          <cx:pt idx="378264">27</cx:pt>
          <cx:pt idx="378265">198</cx:pt>
          <cx:pt idx="378266">21</cx:pt>
          <cx:pt idx="378267">2</cx:pt>
          <cx:pt idx="378268">7</cx:pt>
          <cx:pt idx="378269">3</cx:pt>
          <cx:pt idx="378270">5</cx:pt>
          <cx:pt idx="378271">0</cx:pt>
          <cx:pt idx="378272">0</cx:pt>
          <cx:pt idx="378273">0</cx:pt>
          <cx:pt idx="378274">0</cx:pt>
          <cx:pt idx="378275">0</cx:pt>
          <cx:pt idx="378276">0</cx:pt>
          <cx:pt idx="378277">0</cx:pt>
          <cx:pt idx="378278">1</cx:pt>
          <cx:pt idx="378279">14</cx:pt>
          <cx:pt idx="378280">7</cx:pt>
          <cx:pt idx="378281">0</cx:pt>
          <cx:pt idx="378282">2</cx:pt>
          <cx:pt idx="378283">1</cx:pt>
          <cx:pt idx="378284">3</cx:pt>
          <cx:pt idx="378285">3</cx:pt>
          <cx:pt idx="378286">1</cx:pt>
          <cx:pt idx="378287">49</cx:pt>
          <cx:pt idx="378288">0</cx:pt>
          <cx:pt idx="378289">0</cx:pt>
          <cx:pt idx="378290">0</cx:pt>
          <cx:pt idx="378291">6</cx:pt>
          <cx:pt idx="378292">21</cx:pt>
          <cx:pt idx="378293">69</cx:pt>
          <cx:pt idx="378294">2</cx:pt>
          <cx:pt idx="378295">1</cx:pt>
          <cx:pt idx="378296">7</cx:pt>
          <cx:pt idx="378297">0</cx:pt>
          <cx:pt idx="378298">1</cx:pt>
          <cx:pt idx="378299">2</cx:pt>
          <cx:pt idx="378300">0</cx:pt>
          <cx:pt idx="378301">0</cx:pt>
          <cx:pt idx="378302">1</cx:pt>
          <cx:pt idx="378303">0</cx:pt>
          <cx:pt idx="378304">1</cx:pt>
          <cx:pt idx="378305">10</cx:pt>
          <cx:pt idx="378306">0</cx:pt>
          <cx:pt idx="378307">6</cx:pt>
          <cx:pt idx="378308">15</cx:pt>
          <cx:pt idx="378309">0</cx:pt>
          <cx:pt idx="378310">1</cx:pt>
          <cx:pt idx="378311">1</cx:pt>
          <cx:pt idx="378312">5</cx:pt>
          <cx:pt idx="378313">279</cx:pt>
          <cx:pt idx="378314">5</cx:pt>
          <cx:pt idx="378315">1</cx:pt>
          <cx:pt idx="378316">0</cx:pt>
          <cx:pt idx="378317">1</cx:pt>
          <cx:pt idx="378318">0</cx:pt>
          <cx:pt idx="378319">1</cx:pt>
          <cx:pt idx="378320">0</cx:pt>
          <cx:pt idx="378321">28</cx:pt>
          <cx:pt idx="378322">123</cx:pt>
          <cx:pt idx="378323">27</cx:pt>
          <cx:pt idx="378324">3</cx:pt>
          <cx:pt idx="378325">0</cx:pt>
          <cx:pt idx="378326">0</cx:pt>
          <cx:pt idx="378327">0</cx:pt>
          <cx:pt idx="378328">5</cx:pt>
          <cx:pt idx="378329">0</cx:pt>
          <cx:pt idx="378330">5</cx:pt>
          <cx:pt idx="378331">39</cx:pt>
          <cx:pt idx="378332">22</cx:pt>
          <cx:pt idx="378333">4</cx:pt>
          <cx:pt idx="378334">0</cx:pt>
          <cx:pt idx="378335">6</cx:pt>
          <cx:pt idx="378336">5</cx:pt>
          <cx:pt idx="378337">11</cx:pt>
          <cx:pt idx="378338">7</cx:pt>
          <cx:pt idx="378339">304</cx:pt>
          <cx:pt idx="378340">0</cx:pt>
          <cx:pt idx="378341">120</cx:pt>
          <cx:pt idx="378342">47</cx:pt>
          <cx:pt idx="378343">145</cx:pt>
          <cx:pt idx="378344">0</cx:pt>
          <cx:pt idx="378345">6</cx:pt>
          <cx:pt idx="378346">92</cx:pt>
          <cx:pt idx="378347">595</cx:pt>
          <cx:pt idx="378348">84</cx:pt>
          <cx:pt idx="378349">62</cx:pt>
          <cx:pt idx="378350">28</cx:pt>
          <cx:pt idx="378351">14</cx:pt>
          <cx:pt idx="378352">3</cx:pt>
          <cx:pt idx="378353">349</cx:pt>
          <cx:pt idx="378354">75</cx:pt>
          <cx:pt idx="378355">404</cx:pt>
          <cx:pt idx="378356">15</cx:pt>
          <cx:pt idx="378357">0</cx:pt>
          <cx:pt idx="378358">19</cx:pt>
          <cx:pt idx="378359">16</cx:pt>
          <cx:pt idx="378360">1</cx:pt>
          <cx:pt idx="378361">98</cx:pt>
          <cx:pt idx="378362">5</cx:pt>
          <cx:pt idx="378363">1</cx:pt>
          <cx:pt idx="378364">45</cx:pt>
          <cx:pt idx="378365">56</cx:pt>
          <cx:pt idx="378366">330</cx:pt>
          <cx:pt idx="378367">3</cx:pt>
          <cx:pt idx="378368">24</cx:pt>
          <cx:pt idx="378369">0</cx:pt>
          <cx:pt idx="378370">1</cx:pt>
          <cx:pt idx="378371">0</cx:pt>
          <cx:pt idx="378372">9</cx:pt>
          <cx:pt idx="378373">1</cx:pt>
          <cx:pt idx="378374">1</cx:pt>
          <cx:pt idx="378375">14</cx:pt>
          <cx:pt idx="378376">0</cx:pt>
          <cx:pt idx="378377">1</cx:pt>
          <cx:pt idx="378378">0</cx:pt>
          <cx:pt idx="378379">19</cx:pt>
          <cx:pt idx="378380">0</cx:pt>
          <cx:pt idx="378381">4</cx:pt>
          <cx:pt idx="378382">0</cx:pt>
          <cx:pt idx="378383">1</cx:pt>
          <cx:pt idx="378384">12</cx:pt>
          <cx:pt idx="378385">0</cx:pt>
          <cx:pt idx="378386">0</cx:pt>
          <cx:pt idx="378387">0</cx:pt>
          <cx:pt idx="378388">2</cx:pt>
          <cx:pt idx="378389">20</cx:pt>
          <cx:pt idx="378390">0</cx:pt>
          <cx:pt idx="378391">29</cx:pt>
          <cx:pt idx="378392">3</cx:pt>
          <cx:pt idx="378393">0</cx:pt>
          <cx:pt idx="378394">54</cx:pt>
          <cx:pt idx="378395">6</cx:pt>
          <cx:pt idx="378396">34</cx:pt>
          <cx:pt idx="378397">141</cx:pt>
          <cx:pt idx="378398">255</cx:pt>
          <cx:pt idx="378399">35</cx:pt>
          <cx:pt idx="378400">74</cx:pt>
          <cx:pt idx="378401">35</cx:pt>
          <cx:pt idx="378402">47</cx:pt>
          <cx:pt idx="378403">0</cx:pt>
          <cx:pt idx="378404">0</cx:pt>
          <cx:pt idx="378405">0</cx:pt>
          <cx:pt idx="378406">365</cx:pt>
          <cx:pt idx="378407">1</cx:pt>
          <cx:pt idx="378408">0</cx:pt>
          <cx:pt idx="378409">0</cx:pt>
          <cx:pt idx="378410">12</cx:pt>
          <cx:pt idx="378411">0</cx:pt>
          <cx:pt idx="378412">8</cx:pt>
          <cx:pt idx="378413">29</cx:pt>
          <cx:pt idx="378414">10</cx:pt>
          <cx:pt idx="378415">8</cx:pt>
          <cx:pt idx="378416">11</cx:pt>
          <cx:pt idx="378417">43</cx:pt>
          <cx:pt idx="378418">97</cx:pt>
          <cx:pt idx="378419">59</cx:pt>
          <cx:pt idx="378420">8</cx:pt>
          <cx:pt idx="378421">0</cx:pt>
          <cx:pt idx="378422">7</cx:pt>
          <cx:pt idx="378423">63</cx:pt>
          <cx:pt idx="378424">70</cx:pt>
          <cx:pt idx="378425">8</cx:pt>
          <cx:pt idx="378426">405</cx:pt>
          <cx:pt idx="378427">0</cx:pt>
          <cx:pt idx="378428">8</cx:pt>
          <cx:pt idx="378429">134</cx:pt>
          <cx:pt idx="378430">0</cx:pt>
          <cx:pt idx="378431">291</cx:pt>
          <cx:pt idx="378432">4</cx:pt>
          <cx:pt idx="378433">36</cx:pt>
          <cx:pt idx="378434">7</cx:pt>
          <cx:pt idx="378435">74</cx:pt>
          <cx:pt idx="378436">8</cx:pt>
          <cx:pt idx="378437">1</cx:pt>
          <cx:pt idx="378438">0</cx:pt>
          <cx:pt idx="378439">1</cx:pt>
          <cx:pt idx="378440">2</cx:pt>
          <cx:pt idx="378441">4</cx:pt>
          <cx:pt idx="378442">15</cx:pt>
          <cx:pt idx="378443">0</cx:pt>
          <cx:pt idx="378444">0</cx:pt>
          <cx:pt idx="378445">14</cx:pt>
          <cx:pt idx="378446">89</cx:pt>
          <cx:pt idx="378447">114</cx:pt>
          <cx:pt idx="378448">38</cx:pt>
          <cx:pt idx="378449">3</cx:pt>
          <cx:pt idx="378450">14</cx:pt>
          <cx:pt idx="378451">55</cx:pt>
          <cx:pt idx="378452">1</cx:pt>
          <cx:pt idx="378453">1</cx:pt>
          <cx:pt idx="378454">0</cx:pt>
          <cx:pt idx="378455">420</cx:pt>
          <cx:pt idx="378456">0</cx:pt>
          <cx:pt idx="378457">3</cx:pt>
          <cx:pt idx="378458">6</cx:pt>
          <cx:pt idx="378459">141</cx:pt>
          <cx:pt idx="378460">0</cx:pt>
          <cx:pt idx="378461">2</cx:pt>
          <cx:pt idx="378462">22</cx:pt>
          <cx:pt idx="378463">91</cx:pt>
          <cx:pt idx="378464">33</cx:pt>
          <cx:pt idx="378465">21</cx:pt>
          <cx:pt idx="378466">1</cx:pt>
          <cx:pt idx="378467">11</cx:pt>
          <cx:pt idx="378468">1</cx:pt>
          <cx:pt idx="378469">5</cx:pt>
          <cx:pt idx="378470">18</cx:pt>
          <cx:pt idx="378471">0</cx:pt>
          <cx:pt idx="378472">24</cx:pt>
          <cx:pt idx="378473">120</cx:pt>
          <cx:pt idx="378474">119</cx:pt>
          <cx:pt idx="378475">31</cx:pt>
          <cx:pt idx="378476">1</cx:pt>
          <cx:pt idx="378477">19</cx:pt>
          <cx:pt idx="378478">21</cx:pt>
          <cx:pt idx="378479">0</cx:pt>
          <cx:pt idx="378480">7</cx:pt>
          <cx:pt idx="378481">77</cx:pt>
          <cx:pt idx="378482">1</cx:pt>
          <cx:pt idx="378483">16</cx:pt>
          <cx:pt idx="378484">6</cx:pt>
          <cx:pt idx="378485">1</cx:pt>
          <cx:pt idx="378486">0</cx:pt>
          <cx:pt idx="378487">1</cx:pt>
          <cx:pt idx="378488">123</cx:pt>
          <cx:pt idx="378489">6</cx:pt>
          <cx:pt idx="378490">0</cx:pt>
          <cx:pt idx="378491">14</cx:pt>
          <cx:pt idx="378492">6</cx:pt>
          <cx:pt idx="378493">327</cx:pt>
          <cx:pt idx="378494">0</cx:pt>
          <cx:pt idx="378495">2</cx:pt>
          <cx:pt idx="378496">30</cx:pt>
          <cx:pt idx="378497">17</cx:pt>
          <cx:pt idx="378498">0</cx:pt>
          <cx:pt idx="378499">154</cx:pt>
          <cx:pt idx="378500">5</cx:pt>
          <cx:pt idx="378501">0</cx:pt>
          <cx:pt idx="378502">6</cx:pt>
          <cx:pt idx="378503">7</cx:pt>
          <cx:pt idx="378504">138</cx:pt>
          <cx:pt idx="378505">36</cx:pt>
          <cx:pt idx="378506">4</cx:pt>
          <cx:pt idx="378507">0</cx:pt>
          <cx:pt idx="378508">397</cx:pt>
          <cx:pt idx="378509">114</cx:pt>
          <cx:pt idx="378510">1</cx:pt>
          <cx:pt idx="378511">0</cx:pt>
          <cx:pt idx="378512">4</cx:pt>
          <cx:pt idx="378513">0</cx:pt>
          <cx:pt idx="378514">0</cx:pt>
          <cx:pt idx="378515">0</cx:pt>
          <cx:pt idx="378516">0</cx:pt>
          <cx:pt idx="378517">0</cx:pt>
          <cx:pt idx="378518">41</cx:pt>
          <cx:pt idx="378519">0</cx:pt>
          <cx:pt idx="378520">0</cx:pt>
          <cx:pt idx="378521">104</cx:pt>
          <cx:pt idx="378522">0</cx:pt>
          <cx:pt idx="378523">50</cx:pt>
          <cx:pt idx="378524">9</cx:pt>
          <cx:pt idx="378525">7</cx:pt>
          <cx:pt idx="378526">0</cx:pt>
          <cx:pt idx="378527">0</cx:pt>
          <cx:pt idx="378528">6</cx:pt>
          <cx:pt idx="378529">1</cx:pt>
          <cx:pt idx="378530">0</cx:pt>
          <cx:pt idx="378531">0</cx:pt>
          <cx:pt idx="378532">4</cx:pt>
          <cx:pt idx="378533">1</cx:pt>
          <cx:pt idx="378534">13</cx:pt>
          <cx:pt idx="378535">42</cx:pt>
          <cx:pt idx="378536">230</cx:pt>
          <cx:pt idx="378537">160</cx:pt>
          <cx:pt idx="378538">26</cx:pt>
          <cx:pt idx="378539">35</cx:pt>
          <cx:pt idx="378540">57</cx:pt>
          <cx:pt idx="378541">85</cx:pt>
          <cx:pt idx="378542">108</cx:pt>
          <cx:pt idx="378543">381</cx:pt>
          <cx:pt idx="378544">6</cx:pt>
          <cx:pt idx="378545">3</cx:pt>
          <cx:pt idx="378546">1</cx:pt>
          <cx:pt idx="378547">3</cx:pt>
          <cx:pt idx="378548">5</cx:pt>
          <cx:pt idx="378549">0</cx:pt>
          <cx:pt idx="378550">149</cx:pt>
          <cx:pt idx="378551">42</cx:pt>
          <cx:pt idx="378552">35</cx:pt>
          <cx:pt idx="378553">1</cx:pt>
          <cx:pt idx="378554">308</cx:pt>
          <cx:pt idx="378555">17</cx:pt>
          <cx:pt idx="378556">375</cx:pt>
          <cx:pt idx="378557">6</cx:pt>
          <cx:pt idx="378558">0</cx:pt>
          <cx:pt idx="378559">10</cx:pt>
          <cx:pt idx="378560">44</cx:pt>
          <cx:pt idx="378561">2</cx:pt>
          <cx:pt idx="378562">0</cx:pt>
          <cx:pt idx="378563">35</cx:pt>
          <cx:pt idx="378564">10</cx:pt>
          <cx:pt idx="378565">705</cx:pt>
          <cx:pt idx="378566">4</cx:pt>
          <cx:pt idx="378567">6</cx:pt>
          <cx:pt idx="378568">12</cx:pt>
          <cx:pt idx="378569">25</cx:pt>
          <cx:pt idx="378570">4</cx:pt>
          <cx:pt idx="378571">42</cx:pt>
          <cx:pt idx="378572">18</cx:pt>
          <cx:pt idx="378573">0</cx:pt>
          <cx:pt idx="378574">0</cx:pt>
          <cx:pt idx="378575">0</cx:pt>
          <cx:pt idx="378576">1</cx:pt>
          <cx:pt idx="378577">23</cx:pt>
          <cx:pt idx="378578">0</cx:pt>
          <cx:pt idx="378579">1</cx:pt>
          <cx:pt idx="378580">0</cx:pt>
          <cx:pt idx="378581">25</cx:pt>
          <cx:pt idx="378582">23</cx:pt>
          <cx:pt idx="378583">122</cx:pt>
          <cx:pt idx="378584">28</cx:pt>
          <cx:pt idx="378585">33</cx:pt>
          <cx:pt idx="378586">90</cx:pt>
          <cx:pt idx="378587">0</cx:pt>
          <cx:pt idx="378588">1</cx:pt>
          <cx:pt idx="378589">159</cx:pt>
          <cx:pt idx="378590">20</cx:pt>
          <cx:pt idx="378591">8</cx:pt>
          <cx:pt idx="378592">0</cx:pt>
          <cx:pt idx="378593">9</cx:pt>
          <cx:pt idx="378594">0</cx:pt>
          <cx:pt idx="378595">0</cx:pt>
          <cx:pt idx="378596">99</cx:pt>
          <cx:pt idx="378597">31</cx:pt>
          <cx:pt idx="378598">10</cx:pt>
          <cx:pt idx="378599">0</cx:pt>
          <cx:pt idx="378600">0</cx:pt>
          <cx:pt idx="378601">3</cx:pt>
          <cx:pt idx="378602">0</cx:pt>
          <cx:pt idx="378603">7</cx:pt>
          <cx:pt idx="378604">9</cx:pt>
          <cx:pt idx="378605">49</cx:pt>
          <cx:pt idx="378606">1</cx:pt>
          <cx:pt idx="378607">33</cx:pt>
          <cx:pt idx="378608">1</cx:pt>
          <cx:pt idx="378609">17</cx:pt>
          <cx:pt idx="378610">23</cx:pt>
          <cx:pt idx="378611">0</cx:pt>
          <cx:pt idx="378612">2</cx:pt>
          <cx:pt idx="378613">61</cx:pt>
          <cx:pt idx="378614">15</cx:pt>
          <cx:pt idx="378615">1</cx:pt>
          <cx:pt idx="378616">62</cx:pt>
          <cx:pt idx="378617">0</cx:pt>
          <cx:pt idx="378618">3</cx:pt>
          <cx:pt idx="378619">36</cx:pt>
          <cx:pt idx="378620">5</cx:pt>
          <cx:pt idx="378621">1</cx:pt>
          <cx:pt idx="378622">1</cx:pt>
          <cx:pt idx="378623">25</cx:pt>
          <cx:pt idx="378624">55</cx:pt>
          <cx:pt idx="378625">1</cx:pt>
          <cx:pt idx="378626">0</cx:pt>
          <cx:pt idx="378627">0</cx:pt>
          <cx:pt idx="378628">0</cx:pt>
          <cx:pt idx="378629">3</cx:pt>
          <cx:pt idx="378630">49</cx:pt>
          <cx:pt idx="378631">0</cx:pt>
          <cx:pt idx="378632">2</cx:pt>
          <cx:pt idx="378633">125</cx:pt>
          <cx:pt idx="378634">79</cx:pt>
          <cx:pt idx="378635">42</cx:pt>
          <cx:pt idx="378636">1</cx:pt>
          <cx:pt idx="378637">21</cx:pt>
          <cx:pt idx="378638">0</cx:pt>
          <cx:pt idx="378639">95</cx:pt>
          <cx:pt idx="378640">11</cx:pt>
          <cx:pt idx="378641">4</cx:pt>
          <cx:pt idx="378642">62</cx:pt>
          <cx:pt idx="378643">4</cx:pt>
          <cx:pt idx="378644">17</cx:pt>
          <cx:pt idx="378645">523</cx:pt>
          <cx:pt idx="378646">15</cx:pt>
          <cx:pt idx="378647">13</cx:pt>
          <cx:pt idx="378648">5</cx:pt>
          <cx:pt idx="378649">151</cx:pt>
          <cx:pt idx="378650">3</cx:pt>
          <cx:pt idx="378651">0</cx:pt>
          <cx:pt idx="378652">0</cx:pt>
          <cx:pt idx="378653">1</cx:pt>
          <cx:pt idx="378654">6</cx:pt>
          <cx:pt idx="378655">0</cx:pt>
          <cx:pt idx="378656">33</cx:pt>
          <cx:pt idx="378657">0</cx:pt>
          <cx:pt idx="378658">63</cx:pt>
          <cx:pt idx="378659">2</cx:pt>
          <cx:pt idx="378660">0</cx:pt>
          <cx:pt idx="378661">11</cx:pt>
          <cx:pt idx="378662">0</cx:pt>
          <cx:pt idx="378663">0</cx:pt>
          <cx:pt idx="378664">2</cx:pt>
          <cx:pt idx="378665">49</cx:pt>
          <cx:pt idx="378666">28</cx:pt>
          <cx:pt idx="378667">0</cx:pt>
          <cx:pt idx="378668">0</cx:pt>
          <cx:pt idx="378669">0</cx:pt>
          <cx:pt idx="378670">1</cx:pt>
          <cx:pt idx="378671">1</cx:pt>
          <cx:pt idx="378672">141</cx:pt>
          <cx:pt idx="378673">2</cx:pt>
          <cx:pt idx="378674">9</cx:pt>
          <cx:pt idx="378675">32</cx:pt>
          <cx:pt idx="378676">5</cx:pt>
          <cx:pt idx="378677">44</cx:pt>
          <cx:pt idx="378678">0</cx:pt>
          <cx:pt idx="378679">0</cx:pt>
          <cx:pt idx="378680">40</cx:pt>
          <cx:pt idx="378681">6</cx:pt>
          <cx:pt idx="378682">40</cx:pt>
          <cx:pt idx="378683">71</cx:pt>
          <cx:pt idx="378684">16</cx:pt>
          <cx:pt idx="378685">101</cx:pt>
          <cx:pt idx="378686">0</cx:pt>
          <cx:pt idx="378687">12</cx:pt>
          <cx:pt idx="378688">22</cx:pt>
          <cx:pt idx="378689">683</cx:pt>
          <cx:pt idx="378690">44</cx:pt>
          <cx:pt idx="378691">77</cx:pt>
          <cx:pt idx="378692">217</cx:pt>
          <cx:pt idx="378693">42</cx:pt>
          <cx:pt idx="378694">0</cx:pt>
          <cx:pt idx="378695">0</cx:pt>
          <cx:pt idx="378696">211</cx:pt>
          <cx:pt idx="378697">5</cx:pt>
          <cx:pt idx="378698">2</cx:pt>
          <cx:pt idx="378699">3</cx:pt>
          <cx:pt idx="378700">0</cx:pt>
          <cx:pt idx="378701">0</cx:pt>
          <cx:pt idx="378702">106</cx:pt>
          <cx:pt idx="378703">0</cx:pt>
          <cx:pt idx="378704">0</cx:pt>
          <cx:pt idx="378705">163</cx:pt>
          <cx:pt idx="378706">22</cx:pt>
          <cx:pt idx="378707">0</cx:pt>
          <cx:pt idx="378708">51</cx:pt>
          <cx:pt idx="378709">182</cx:pt>
          <cx:pt idx="378710">0</cx:pt>
          <cx:pt idx="378711">33</cx:pt>
          <cx:pt idx="378712">20</cx:pt>
          <cx:pt idx="378713">31</cx:pt>
          <cx:pt idx="378714">3</cx:pt>
          <cx:pt idx="378715">6</cx:pt>
          <cx:pt idx="378716">8</cx:pt>
          <cx:pt idx="378717">0</cx:pt>
          <cx:pt idx="378718">82</cx:pt>
          <cx:pt idx="378719">1</cx:pt>
          <cx:pt idx="378720">10</cx:pt>
          <cx:pt idx="378721">38</cx:pt>
          <cx:pt idx="378722">0</cx:pt>
          <cx:pt idx="378723">76</cx:pt>
          <cx:pt idx="378724">8</cx:pt>
          <cx:pt idx="378725">15</cx:pt>
          <cx:pt idx="378726">0</cx:pt>
          <cx:pt idx="378727">6</cx:pt>
          <cx:pt idx="378728">8</cx:pt>
          <cx:pt idx="378729">0</cx:pt>
          <cx:pt idx="378730">10</cx:pt>
          <cx:pt idx="378731">0</cx:pt>
          <cx:pt idx="378732">0</cx:pt>
          <cx:pt idx="378733">12</cx:pt>
          <cx:pt idx="378734">9</cx:pt>
          <cx:pt idx="378735">3</cx:pt>
          <cx:pt idx="378736">4</cx:pt>
          <cx:pt idx="378737">0</cx:pt>
          <cx:pt idx="378738">0</cx:pt>
          <cx:pt idx="378739">0</cx:pt>
          <cx:pt idx="378740">3</cx:pt>
          <cx:pt idx="378741">38</cx:pt>
          <cx:pt idx="378742">33</cx:pt>
          <cx:pt idx="378743">1</cx:pt>
          <cx:pt idx="378744">42</cx:pt>
          <cx:pt idx="378745">1</cx:pt>
          <cx:pt idx="378746">7</cx:pt>
          <cx:pt idx="378747">20</cx:pt>
          <cx:pt idx="378748">1</cx:pt>
          <cx:pt idx="378749">0</cx:pt>
          <cx:pt idx="378750">0</cx:pt>
          <cx:pt idx="378751">1</cx:pt>
          <cx:pt idx="378752">6</cx:pt>
          <cx:pt idx="378753">1</cx:pt>
          <cx:pt idx="378754">21</cx:pt>
          <cx:pt idx="378755">4</cx:pt>
          <cx:pt idx="378756">3</cx:pt>
          <cx:pt idx="378757">1</cx:pt>
          <cx:pt idx="378758">92</cx:pt>
          <cx:pt idx="378759">5</cx:pt>
          <cx:pt idx="378760">25</cx:pt>
          <cx:pt idx="378761">23</cx:pt>
          <cx:pt idx="378762">12</cx:pt>
          <cx:pt idx="378763">148</cx:pt>
          <cx:pt idx="378764">8</cx:pt>
          <cx:pt idx="378765">85</cx:pt>
          <cx:pt idx="378766">11</cx:pt>
          <cx:pt idx="378767">21</cx:pt>
          <cx:pt idx="378768">148</cx:pt>
          <cx:pt idx="378769">0</cx:pt>
          <cx:pt idx="378770">0</cx:pt>
          <cx:pt idx="378771">4</cx:pt>
          <cx:pt idx="378772">27</cx:pt>
          <cx:pt idx="378773">0</cx:pt>
          <cx:pt idx="378774">1</cx:pt>
          <cx:pt idx="378775">274</cx:pt>
          <cx:pt idx="378776">0</cx:pt>
          <cx:pt idx="378777">1</cx:pt>
          <cx:pt idx="378778">0</cx:pt>
          <cx:pt idx="378779">28</cx:pt>
          <cx:pt idx="378780">36</cx:pt>
          <cx:pt idx="378781">0</cx:pt>
          <cx:pt idx="378782">0</cx:pt>
          <cx:pt idx="378783">30</cx:pt>
          <cx:pt idx="378784">0</cx:pt>
          <cx:pt idx="378785">6</cx:pt>
          <cx:pt idx="378786">103</cx:pt>
          <cx:pt idx="378787">0</cx:pt>
          <cx:pt idx="378788">15</cx:pt>
          <cx:pt idx="378789">98</cx:pt>
          <cx:pt idx="378790">33</cx:pt>
          <cx:pt idx="378791">0</cx:pt>
          <cx:pt idx="378792">0</cx:pt>
          <cx:pt idx="378793">5</cx:pt>
          <cx:pt idx="378794">0</cx:pt>
          <cx:pt idx="378795">0</cx:pt>
          <cx:pt idx="378796">0</cx:pt>
          <cx:pt idx="378797">0</cx:pt>
          <cx:pt idx="378798">5</cx:pt>
          <cx:pt idx="378799">30</cx:pt>
          <cx:pt idx="378800">0</cx:pt>
          <cx:pt idx="378801">0</cx:pt>
          <cx:pt idx="378802">0</cx:pt>
          <cx:pt idx="378803">178</cx:pt>
          <cx:pt idx="378804">0</cx:pt>
          <cx:pt idx="378805">2</cx:pt>
          <cx:pt idx="378806">5</cx:pt>
          <cx:pt idx="378807">0</cx:pt>
          <cx:pt idx="378808">1</cx:pt>
          <cx:pt idx="378809">6</cx:pt>
          <cx:pt idx="378810">0</cx:pt>
          <cx:pt idx="378811">0</cx:pt>
          <cx:pt idx="378812">2</cx:pt>
          <cx:pt idx="378813">7</cx:pt>
          <cx:pt idx="378814">6</cx:pt>
          <cx:pt idx="378815">137</cx:pt>
          <cx:pt idx="378816">16</cx:pt>
          <cx:pt idx="378817">35</cx:pt>
          <cx:pt idx="378818">24</cx:pt>
          <cx:pt idx="378819">0</cx:pt>
          <cx:pt idx="378820">31</cx:pt>
          <cx:pt idx="378821">0</cx:pt>
          <cx:pt idx="378822">0</cx:pt>
          <cx:pt idx="378823">0</cx:pt>
          <cx:pt idx="378824">220</cx:pt>
          <cx:pt idx="378825">10</cx:pt>
          <cx:pt idx="378826">36</cx:pt>
          <cx:pt idx="378827">0</cx:pt>
          <cx:pt idx="378828">665</cx:pt>
          <cx:pt idx="378829">139</cx:pt>
          <cx:pt idx="378830">0</cx:pt>
          <cx:pt idx="378831">7</cx:pt>
          <cx:pt idx="378832">0</cx:pt>
          <cx:pt idx="378833">15</cx:pt>
          <cx:pt idx="378834">3</cx:pt>
          <cx:pt idx="378835">0</cx:pt>
          <cx:pt idx="378836">0</cx:pt>
          <cx:pt idx="378837">0</cx:pt>
          <cx:pt idx="378838">1</cx:pt>
          <cx:pt idx="378839">4</cx:pt>
          <cx:pt idx="378840">12</cx:pt>
          <cx:pt idx="378841">21</cx:pt>
          <cx:pt idx="378842">1</cx:pt>
          <cx:pt idx="378843">9</cx:pt>
          <cx:pt idx="378844">6</cx:pt>
          <cx:pt idx="378845">1</cx:pt>
          <cx:pt idx="378846">0</cx:pt>
          <cx:pt idx="378847">1</cx:pt>
          <cx:pt idx="378848">0</cx:pt>
          <cx:pt idx="378849">65</cx:pt>
          <cx:pt idx="378850">28</cx:pt>
          <cx:pt idx="378851">16</cx:pt>
          <cx:pt idx="378852">42</cx:pt>
          <cx:pt idx="378853">109</cx:pt>
          <cx:pt idx="378854">8</cx:pt>
          <cx:pt idx="378855">1</cx:pt>
          <cx:pt idx="378856">171</cx:pt>
          <cx:pt idx="378857">3</cx:pt>
          <cx:pt idx="378858">2</cx:pt>
          <cx:pt idx="378859">0</cx:pt>
          <cx:pt idx="378860">0</cx:pt>
          <cx:pt idx="378861">6</cx:pt>
          <cx:pt idx="378862">0</cx:pt>
          <cx:pt idx="378863">0</cx:pt>
          <cx:pt idx="378864">49</cx:pt>
          <cx:pt idx="378865">1</cx:pt>
          <cx:pt idx="378866">19</cx:pt>
          <cx:pt idx="378867">4</cx:pt>
          <cx:pt idx="378868">6</cx:pt>
          <cx:pt idx="378869">6</cx:pt>
          <cx:pt idx="378870">0</cx:pt>
          <cx:pt idx="378871">21</cx:pt>
          <cx:pt idx="378872">78</cx:pt>
          <cx:pt idx="378873">5</cx:pt>
          <cx:pt idx="378874">14</cx:pt>
          <cx:pt idx="378875">69</cx:pt>
          <cx:pt idx="378876">6</cx:pt>
          <cx:pt idx="378877">2</cx:pt>
          <cx:pt idx="378878">40</cx:pt>
          <cx:pt idx="378879">64</cx:pt>
          <cx:pt idx="378880">0</cx:pt>
          <cx:pt idx="378881">0</cx:pt>
          <cx:pt idx="378882">0</cx:pt>
          <cx:pt idx="378883">0</cx:pt>
          <cx:pt idx="378884">8</cx:pt>
          <cx:pt idx="378885">2</cx:pt>
          <cx:pt idx="378886">49</cx:pt>
          <cx:pt idx="378887">4</cx:pt>
          <cx:pt idx="378888">0</cx:pt>
          <cx:pt idx="378889">1</cx:pt>
          <cx:pt idx="378890">11</cx:pt>
          <cx:pt idx="378891">0</cx:pt>
          <cx:pt idx="378892">0</cx:pt>
          <cx:pt idx="378893">0</cx:pt>
          <cx:pt idx="378894">0</cx:pt>
          <cx:pt idx="378895">32</cx:pt>
          <cx:pt idx="378896">0</cx:pt>
          <cx:pt idx="378897">0</cx:pt>
          <cx:pt idx="378898">33</cx:pt>
          <cx:pt idx="378899">118</cx:pt>
          <cx:pt idx="378900">3</cx:pt>
          <cx:pt idx="378901">15</cx:pt>
          <cx:pt idx="378902">1</cx:pt>
          <cx:pt idx="378903">83</cx:pt>
          <cx:pt idx="378904">59</cx:pt>
          <cx:pt idx="378905">19</cx:pt>
          <cx:pt idx="378906">1</cx:pt>
          <cx:pt idx="378907">21</cx:pt>
          <cx:pt idx="378908">0</cx:pt>
          <cx:pt idx="378909">0</cx:pt>
          <cx:pt idx="378910">0</cx:pt>
          <cx:pt idx="378911">0</cx:pt>
          <cx:pt idx="378912">5</cx:pt>
          <cx:pt idx="378913">0</cx:pt>
          <cx:pt idx="378914">0</cx:pt>
          <cx:pt idx="378915">4</cx:pt>
          <cx:pt idx="378916">107</cx:pt>
          <cx:pt idx="378917">216</cx:pt>
          <cx:pt idx="378918">15</cx:pt>
          <cx:pt idx="378919">116</cx:pt>
          <cx:pt idx="378920">183</cx:pt>
          <cx:pt idx="378921">71</cx:pt>
          <cx:pt idx="378922">0</cx:pt>
          <cx:pt idx="378923">0</cx:pt>
          <cx:pt idx="378924">13</cx:pt>
          <cx:pt idx="378925">0</cx:pt>
          <cx:pt idx="378926">0</cx:pt>
          <cx:pt idx="378927">31</cx:pt>
          <cx:pt idx="378928">283</cx:pt>
          <cx:pt idx="378929">17</cx:pt>
          <cx:pt idx="378930">0</cx:pt>
          <cx:pt idx="378931">13</cx:pt>
          <cx:pt idx="378932">47</cx:pt>
          <cx:pt idx="378933">359</cx:pt>
          <cx:pt idx="378934">117</cx:pt>
          <cx:pt idx="378935">4</cx:pt>
          <cx:pt idx="378936">62</cx:pt>
          <cx:pt idx="378937">20</cx:pt>
          <cx:pt idx="378938">5</cx:pt>
          <cx:pt idx="378939">0</cx:pt>
          <cx:pt idx="378940">1</cx:pt>
          <cx:pt idx="378941">0</cx:pt>
          <cx:pt idx="378942">0</cx:pt>
          <cx:pt idx="378943">45</cx:pt>
          <cx:pt idx="378944">0</cx:pt>
          <cx:pt idx="378945">1</cx:pt>
          <cx:pt idx="378946">0</cx:pt>
          <cx:pt idx="378947">5</cx:pt>
          <cx:pt idx="378948">0</cx:pt>
          <cx:pt idx="378949">0</cx:pt>
          <cx:pt idx="378950">0</cx:pt>
          <cx:pt idx="378951">13</cx:pt>
          <cx:pt idx="378952">0</cx:pt>
          <cx:pt idx="378953">5</cx:pt>
          <cx:pt idx="378954">5</cx:pt>
          <cx:pt idx="378955">0</cx:pt>
          <cx:pt idx="378956">1</cx:pt>
          <cx:pt idx="378957">265</cx:pt>
          <cx:pt idx="378958">7</cx:pt>
          <cx:pt idx="378959">24</cx:pt>
          <cx:pt idx="378960">21</cx:pt>
          <cx:pt idx="378961">31</cx:pt>
          <cx:pt idx="378962">3</cx:pt>
          <cx:pt idx="378963">15</cx:pt>
          <cx:pt idx="378964">38</cx:pt>
          <cx:pt idx="378965">0</cx:pt>
          <cx:pt idx="378966">7</cx:pt>
          <cx:pt idx="378967">1</cx:pt>
          <cx:pt idx="378968">2</cx:pt>
          <cx:pt idx="378969">1</cx:pt>
          <cx:pt idx="378970">205</cx:pt>
          <cx:pt idx="378971">3</cx:pt>
          <cx:pt idx="378972">0</cx:pt>
          <cx:pt idx="378973">1</cx:pt>
          <cx:pt idx="378974">1</cx:pt>
          <cx:pt idx="378975">11</cx:pt>
          <cx:pt idx="378976">5</cx:pt>
          <cx:pt idx="378977">1</cx:pt>
          <cx:pt idx="378978">10</cx:pt>
          <cx:pt idx="378979">13</cx:pt>
          <cx:pt idx="378980">1</cx:pt>
          <cx:pt idx="378981">2</cx:pt>
          <cx:pt idx="378982">23</cx:pt>
          <cx:pt idx="378983">9</cx:pt>
          <cx:pt idx="378984">268</cx:pt>
          <cx:pt idx="378985">0</cx:pt>
          <cx:pt idx="378986">15</cx:pt>
          <cx:pt idx="378987">3</cx:pt>
          <cx:pt idx="378988">89</cx:pt>
          <cx:pt idx="378989">22</cx:pt>
          <cx:pt idx="378990">110</cx:pt>
          <cx:pt idx="378991">89</cx:pt>
          <cx:pt idx="378992">17</cx:pt>
          <cx:pt idx="378993">0</cx:pt>
          <cx:pt idx="378994">0</cx:pt>
          <cx:pt idx="378995">0</cx:pt>
          <cx:pt idx="378996">211</cx:pt>
          <cx:pt idx="378997">112</cx:pt>
          <cx:pt idx="378998">6</cx:pt>
          <cx:pt idx="378999">13</cx:pt>
          <cx:pt idx="379000">27</cx:pt>
          <cx:pt idx="379001">23</cx:pt>
          <cx:pt idx="379002">26</cx:pt>
          <cx:pt idx="379003">111</cx:pt>
          <cx:pt idx="379004">10</cx:pt>
          <cx:pt idx="379005">8</cx:pt>
          <cx:pt idx="379006">0</cx:pt>
          <cx:pt idx="379007">114</cx:pt>
          <cx:pt idx="379008">114</cx:pt>
          <cx:pt idx="379009">1</cx:pt>
          <cx:pt idx="379010">7</cx:pt>
          <cx:pt idx="379011">94</cx:pt>
          <cx:pt idx="379012">5</cx:pt>
          <cx:pt idx="379013">13</cx:pt>
          <cx:pt idx="379014">139</cx:pt>
          <cx:pt idx="379015">800</cx:pt>
          <cx:pt idx="379016">44</cx:pt>
          <cx:pt idx="379017">1</cx:pt>
          <cx:pt idx="379018">25</cx:pt>
          <cx:pt idx="379019">66</cx:pt>
          <cx:pt idx="379020">0</cx:pt>
          <cx:pt idx="379021">0</cx:pt>
          <cx:pt idx="379022">5</cx:pt>
          <cx:pt idx="379023">4</cx:pt>
          <cx:pt idx="379024">1</cx:pt>
          <cx:pt idx="379025">1</cx:pt>
          <cx:pt idx="379026">0</cx:pt>
          <cx:pt idx="379027">195</cx:pt>
          <cx:pt idx="379028">3</cx:pt>
          <cx:pt idx="379029">34</cx:pt>
          <cx:pt idx="379030">107</cx:pt>
          <cx:pt idx="379031">178</cx:pt>
          <cx:pt idx="379032">284</cx:pt>
          <cx:pt idx="379033">117</cx:pt>
          <cx:pt idx="379034">0</cx:pt>
          <cx:pt idx="379035">0</cx:pt>
          <cx:pt idx="379036">64</cx:pt>
          <cx:pt idx="379037">10</cx:pt>
          <cx:pt idx="379038">1</cx:pt>
          <cx:pt idx="379039">94</cx:pt>
          <cx:pt idx="379040">441</cx:pt>
          <cx:pt idx="379041">0</cx:pt>
          <cx:pt idx="379042">0</cx:pt>
          <cx:pt idx="379043">7</cx:pt>
          <cx:pt idx="379044">46</cx:pt>
          <cx:pt idx="379045">7</cx:pt>
          <cx:pt idx="379046">170</cx:pt>
          <cx:pt idx="379047">11</cx:pt>
          <cx:pt idx="379048">102</cx:pt>
          <cx:pt idx="379049">96</cx:pt>
          <cx:pt idx="379050">8</cx:pt>
          <cx:pt idx="379051">177</cx:pt>
          <cx:pt idx="379052">0</cx:pt>
          <cx:pt idx="379053">75</cx:pt>
          <cx:pt idx="379054">0</cx:pt>
          <cx:pt idx="379055">0</cx:pt>
          <cx:pt idx="379056">5</cx:pt>
          <cx:pt idx="379057">0</cx:pt>
          <cx:pt idx="379058">3</cx:pt>
          <cx:pt idx="379059">2</cx:pt>
          <cx:pt idx="379060">1</cx:pt>
          <cx:pt idx="379061">0</cx:pt>
          <cx:pt idx="379062">1</cx:pt>
          <cx:pt idx="379063">0</cx:pt>
          <cx:pt idx="379064">2</cx:pt>
          <cx:pt idx="379065">25</cx:pt>
          <cx:pt idx="379066">0</cx:pt>
          <cx:pt idx="379067">4</cx:pt>
          <cx:pt idx="379068">0</cx:pt>
          <cx:pt idx="379069">0</cx:pt>
          <cx:pt idx="379070">105</cx:pt>
          <cx:pt idx="379071">5</cx:pt>
          <cx:pt idx="379072">0</cx:pt>
          <cx:pt idx="379073">2</cx:pt>
          <cx:pt idx="379074">2</cx:pt>
          <cx:pt idx="379075">0</cx:pt>
          <cx:pt idx="379076">2</cx:pt>
          <cx:pt idx="379077">8</cx:pt>
          <cx:pt idx="379078">41</cx:pt>
          <cx:pt idx="379079">0</cx:pt>
          <cx:pt idx="379080">27</cx:pt>
          <cx:pt idx="379081">37</cx:pt>
          <cx:pt idx="379082">13</cx:pt>
          <cx:pt idx="379083">63</cx:pt>
          <cx:pt idx="379084">1</cx:pt>
          <cx:pt idx="379085">22</cx:pt>
          <cx:pt idx="379086">9</cx:pt>
          <cx:pt idx="379087">0</cx:pt>
          <cx:pt idx="379088">174</cx:pt>
          <cx:pt idx="379089">47</cx:pt>
          <cx:pt idx="379090">3</cx:pt>
          <cx:pt idx="379091">1</cx:pt>
          <cx:pt idx="379092">217</cx:pt>
          <cx:pt idx="379093">6</cx:pt>
          <cx:pt idx="379094">3</cx:pt>
          <cx:pt idx="379095">43</cx:pt>
          <cx:pt idx="379096">35</cx:pt>
          <cx:pt idx="379097">20</cx:pt>
          <cx:pt idx="379098">7</cx:pt>
          <cx:pt idx="379099">20</cx:pt>
          <cx:pt idx="379100">0</cx:pt>
          <cx:pt idx="379101">1</cx:pt>
          <cx:pt idx="379102">3</cx:pt>
          <cx:pt idx="379103">25</cx:pt>
          <cx:pt idx="379104">0</cx:pt>
          <cx:pt idx="379105">23</cx:pt>
          <cx:pt idx="379106">4</cx:pt>
          <cx:pt idx="379107">0</cx:pt>
          <cx:pt idx="379108">32</cx:pt>
          <cx:pt idx="379109">0</cx:pt>
          <cx:pt idx="379110">5</cx:pt>
          <cx:pt idx="379111">0</cx:pt>
          <cx:pt idx="379112">57</cx:pt>
          <cx:pt idx="379113">18</cx:pt>
          <cx:pt idx="379114">0</cx:pt>
          <cx:pt idx="379115">16</cx:pt>
          <cx:pt idx="379116">13</cx:pt>
          <cx:pt idx="379117">34</cx:pt>
          <cx:pt idx="379118">36</cx:pt>
          <cx:pt idx="379119">28</cx:pt>
          <cx:pt idx="379120">9</cx:pt>
          <cx:pt idx="379121">115</cx:pt>
          <cx:pt idx="379122">117</cx:pt>
          <cx:pt idx="379123">38</cx:pt>
          <cx:pt idx="379124">0</cx:pt>
          <cx:pt idx="379125">21</cx:pt>
          <cx:pt idx="379126">3</cx:pt>
          <cx:pt idx="379127">225</cx:pt>
          <cx:pt idx="379128">19</cx:pt>
          <cx:pt idx="379129">269</cx:pt>
          <cx:pt idx="379130">98</cx:pt>
          <cx:pt idx="379131">1</cx:pt>
          <cx:pt idx="379132">3</cx:pt>
          <cx:pt idx="379133">0</cx:pt>
          <cx:pt idx="379134">5</cx:pt>
          <cx:pt idx="379135">21</cx:pt>
          <cx:pt idx="379136">6</cx:pt>
          <cx:pt idx="379137">2</cx:pt>
          <cx:pt idx="379138">92</cx:pt>
          <cx:pt idx="379139">0</cx:pt>
          <cx:pt idx="379140">3</cx:pt>
          <cx:pt idx="379141">1</cx:pt>
          <cx:pt idx="379142">593</cx:pt>
          <cx:pt idx="379143">251</cx:pt>
          <cx:pt idx="379144">0</cx:pt>
          <cx:pt idx="379145">9</cx:pt>
          <cx:pt idx="379146">0</cx:pt>
          <cx:pt idx="379147">0</cx:pt>
          <cx:pt idx="379148">5</cx:pt>
          <cx:pt idx="379149">0</cx:pt>
          <cx:pt idx="379150">0</cx:pt>
          <cx:pt idx="379151">3</cx:pt>
          <cx:pt idx="379152">56</cx:pt>
          <cx:pt idx="379153">7</cx:pt>
          <cx:pt idx="379154">13</cx:pt>
          <cx:pt idx="379155">0</cx:pt>
          <cx:pt idx="379156">27</cx:pt>
          <cx:pt idx="379157">18</cx:pt>
          <cx:pt idx="379158">0</cx:pt>
          <cx:pt idx="379159">13</cx:pt>
          <cx:pt idx="379160">247</cx:pt>
          <cx:pt idx="379161">7</cx:pt>
          <cx:pt idx="379162">0</cx:pt>
          <cx:pt idx="379163">770</cx:pt>
          <cx:pt idx="379164">0</cx:pt>
          <cx:pt idx="379165">0</cx:pt>
          <cx:pt idx="379166">0</cx:pt>
          <cx:pt idx="379167">249</cx:pt>
          <cx:pt idx="379168">1</cx:pt>
          <cx:pt idx="379169">0</cx:pt>
          <cx:pt idx="379170">65</cx:pt>
          <cx:pt idx="379171">0</cx:pt>
          <cx:pt idx="379172">0</cx:pt>
          <cx:pt idx="379173">0</cx:pt>
          <cx:pt idx="379174">2</cx:pt>
          <cx:pt idx="379175">0</cx:pt>
          <cx:pt idx="379176">0</cx:pt>
          <cx:pt idx="379177">10</cx:pt>
          <cx:pt idx="379178">7</cx:pt>
          <cx:pt idx="379179">2</cx:pt>
          <cx:pt idx="379180">3</cx:pt>
          <cx:pt idx="379181">4</cx:pt>
          <cx:pt idx="379182">3</cx:pt>
          <cx:pt idx="379183">0</cx:pt>
          <cx:pt idx="379184">8</cx:pt>
          <cx:pt idx="379185">263</cx:pt>
          <cx:pt idx="379186">30</cx:pt>
          <cx:pt idx="379187">0</cx:pt>
          <cx:pt idx="379188">5</cx:pt>
          <cx:pt idx="379189">0</cx:pt>
          <cx:pt idx="379190">0</cx:pt>
          <cx:pt idx="379191">55</cx:pt>
          <cx:pt idx="379192">5</cx:pt>
          <cx:pt idx="379193">2</cx:pt>
          <cx:pt idx="379194">1</cx:pt>
          <cx:pt idx="379195">0</cx:pt>
          <cx:pt idx="379196">0</cx:pt>
          <cx:pt idx="379197">7</cx:pt>
          <cx:pt idx="379198">14</cx:pt>
          <cx:pt idx="379199">3</cx:pt>
          <cx:pt idx="379200">91</cx:pt>
          <cx:pt idx="379201">0</cx:pt>
          <cx:pt idx="379202">0</cx:pt>
          <cx:pt idx="379203">0</cx:pt>
          <cx:pt idx="379204">0</cx:pt>
          <cx:pt idx="379205">1</cx:pt>
          <cx:pt idx="379206">11</cx:pt>
          <cx:pt idx="379207">42</cx:pt>
          <cx:pt idx="379208">104</cx:pt>
          <cx:pt idx="379209">2</cx:pt>
          <cx:pt idx="379210">17</cx:pt>
          <cx:pt idx="379211">0</cx:pt>
          <cx:pt idx="379212">203</cx:pt>
          <cx:pt idx="379213">7</cx:pt>
          <cx:pt idx="379214">309</cx:pt>
          <cx:pt idx="379215">153</cx:pt>
          <cx:pt idx="379216">253</cx:pt>
          <cx:pt idx="379217">7</cx:pt>
          <cx:pt idx="379218">0</cx:pt>
          <cx:pt idx="379219">0</cx:pt>
          <cx:pt idx="379220">0</cx:pt>
          <cx:pt idx="379221">121</cx:pt>
          <cx:pt idx="379222">0</cx:pt>
          <cx:pt idx="379223">7</cx:pt>
          <cx:pt idx="379224">2</cx:pt>
          <cx:pt idx="379225">12</cx:pt>
          <cx:pt idx="379226">78</cx:pt>
          <cx:pt idx="379227">266</cx:pt>
          <cx:pt idx="379228">4</cx:pt>
          <cx:pt idx="379229">219</cx:pt>
          <cx:pt idx="379230">0</cx:pt>
          <cx:pt idx="379231">27</cx:pt>
          <cx:pt idx="379232">0</cx:pt>
          <cx:pt idx="379233">2</cx:pt>
          <cx:pt idx="379234">0</cx:pt>
          <cx:pt idx="379235">22</cx:pt>
          <cx:pt idx="379236">0</cx:pt>
          <cx:pt idx="379237">0</cx:pt>
          <cx:pt idx="379238">1</cx:pt>
          <cx:pt idx="379239">9</cx:pt>
          <cx:pt idx="379240">3</cx:pt>
          <cx:pt idx="379241">0</cx:pt>
          <cx:pt idx="379242">0</cx:pt>
          <cx:pt idx="379243">0</cx:pt>
          <cx:pt idx="379244">0</cx:pt>
          <cx:pt idx="379245">30</cx:pt>
          <cx:pt idx="379246">0</cx:pt>
          <cx:pt idx="379247">10</cx:pt>
          <cx:pt idx="379248">0</cx:pt>
          <cx:pt idx="379249">0</cx:pt>
          <cx:pt idx="379250">0</cx:pt>
          <cx:pt idx="379251">0</cx:pt>
          <cx:pt idx="379252">9</cx:pt>
          <cx:pt idx="379253">1</cx:pt>
          <cx:pt idx="379254">0</cx:pt>
          <cx:pt idx="379255">43</cx:pt>
          <cx:pt idx="379256">12</cx:pt>
          <cx:pt idx="379257">15</cx:pt>
          <cx:pt idx="379258">13</cx:pt>
          <cx:pt idx="379259">0</cx:pt>
          <cx:pt idx="379260">1</cx:pt>
          <cx:pt idx="379261">16</cx:pt>
          <cx:pt idx="379262">17</cx:pt>
          <cx:pt idx="379263">0</cx:pt>
          <cx:pt idx="379264">122</cx:pt>
          <cx:pt idx="379265">1</cx:pt>
          <cx:pt idx="379266">0</cx:pt>
          <cx:pt idx="379267">1</cx:pt>
          <cx:pt idx="379268">0</cx:pt>
          <cx:pt idx="379269">25</cx:pt>
          <cx:pt idx="379270">242</cx:pt>
          <cx:pt idx="379271">0</cx:pt>
          <cx:pt idx="379272">0</cx:pt>
          <cx:pt idx="379273">40</cx:pt>
          <cx:pt idx="379274">267</cx:pt>
          <cx:pt idx="379275">1</cx:pt>
          <cx:pt idx="379276">30</cx:pt>
          <cx:pt idx="379277">34</cx:pt>
          <cx:pt idx="379278">62</cx:pt>
          <cx:pt idx="379279">19</cx:pt>
          <cx:pt idx="379280">2</cx:pt>
          <cx:pt idx="379281">32</cx:pt>
          <cx:pt idx="379282">30</cx:pt>
          <cx:pt idx="379283">136</cx:pt>
          <cx:pt idx="379284">49</cx:pt>
          <cx:pt idx="379285">1</cx:pt>
          <cx:pt idx="379286">0</cx:pt>
          <cx:pt idx="379287">0</cx:pt>
          <cx:pt idx="379288">1</cx:pt>
          <cx:pt idx="379289">0</cx:pt>
          <cx:pt idx="379290">9</cx:pt>
          <cx:pt idx="379291">14</cx:pt>
          <cx:pt idx="379292">339</cx:pt>
          <cx:pt idx="379293">57</cx:pt>
          <cx:pt idx="379294">7</cx:pt>
          <cx:pt idx="379295">1</cx:pt>
          <cx:pt idx="379296">79</cx:pt>
          <cx:pt idx="379297">0</cx:pt>
          <cx:pt idx="379298">1</cx:pt>
          <cx:pt idx="379299">1</cx:pt>
          <cx:pt idx="379300">14</cx:pt>
          <cx:pt idx="379301">22</cx:pt>
          <cx:pt idx="379302">554</cx:pt>
          <cx:pt idx="379303">1</cx:pt>
          <cx:pt idx="379304">0</cx:pt>
          <cx:pt idx="379305">93</cx:pt>
          <cx:pt idx="379306">7</cx:pt>
          <cx:pt idx="379307">12</cx:pt>
          <cx:pt idx="379308">1</cx:pt>
          <cx:pt idx="379309">73</cx:pt>
          <cx:pt idx="379310">28</cx:pt>
          <cx:pt idx="379311">21</cx:pt>
          <cx:pt idx="379312">57</cx:pt>
          <cx:pt idx="379313">91</cx:pt>
          <cx:pt idx="379314">455</cx:pt>
          <cx:pt idx="379315">33</cx:pt>
          <cx:pt idx="379316">83</cx:pt>
          <cx:pt idx="379317">133</cx:pt>
          <cx:pt idx="379318">396</cx:pt>
          <cx:pt idx="379319">1</cx:pt>
          <cx:pt idx="379320">1</cx:pt>
          <cx:pt idx="379321">0</cx:pt>
          <cx:pt idx="379322">0</cx:pt>
          <cx:pt idx="379323">0</cx:pt>
          <cx:pt idx="379324">0</cx:pt>
          <cx:pt idx="379325">0</cx:pt>
          <cx:pt idx="379326">1</cx:pt>
          <cx:pt idx="379327">0</cx:pt>
          <cx:pt idx="379328">3</cx:pt>
          <cx:pt idx="379329">0</cx:pt>
          <cx:pt idx="379330">0</cx:pt>
          <cx:pt idx="379331">7</cx:pt>
          <cx:pt idx="379332">11</cx:pt>
          <cx:pt idx="379333">71</cx:pt>
          <cx:pt idx="379334">0</cx:pt>
          <cx:pt idx="379335">143</cx:pt>
          <cx:pt idx="379336">0</cx:pt>
          <cx:pt idx="379337">13</cx:pt>
          <cx:pt idx="379338">0</cx:pt>
          <cx:pt idx="379339">77</cx:pt>
          <cx:pt idx="379340">13</cx:pt>
          <cx:pt idx="379341">0</cx:pt>
          <cx:pt idx="379342">5</cx:pt>
          <cx:pt idx="379343">199</cx:pt>
          <cx:pt idx="379344">3</cx:pt>
          <cx:pt idx="379345">0</cx:pt>
          <cx:pt idx="379346">6</cx:pt>
          <cx:pt idx="379347">3</cx:pt>
          <cx:pt idx="379348">1</cx:pt>
          <cx:pt idx="379349">18</cx:pt>
          <cx:pt idx="379350">12</cx:pt>
          <cx:pt idx="379351">0</cx:pt>
          <cx:pt idx="379352">8</cx:pt>
          <cx:pt idx="379353">1</cx:pt>
          <cx:pt idx="379354">1</cx:pt>
          <cx:pt idx="379355">49</cx:pt>
          <cx:pt idx="379356">1</cx:pt>
          <cx:pt idx="379357">1</cx:pt>
          <cx:pt idx="379358">321</cx:pt>
          <cx:pt idx="379359">0</cx:pt>
          <cx:pt idx="379360">26</cx:pt>
          <cx:pt idx="379361">17</cx:pt>
          <cx:pt idx="379362">35</cx:pt>
          <cx:pt idx="379363">0</cx:pt>
          <cx:pt idx="379364">68</cx:pt>
          <cx:pt idx="379365">33</cx:pt>
          <cx:pt idx="379366">70</cx:pt>
          <cx:pt idx="379367">65</cx:pt>
          <cx:pt idx="379368">30</cx:pt>
          <cx:pt idx="379369">2</cx:pt>
          <cx:pt idx="379370">0</cx:pt>
          <cx:pt idx="379371">33</cx:pt>
          <cx:pt idx="379372">0</cx:pt>
          <cx:pt idx="379373">72</cx:pt>
          <cx:pt idx="379374">1</cx:pt>
          <cx:pt idx="379375">98</cx:pt>
          <cx:pt idx="379376">6</cx:pt>
          <cx:pt idx="379377">25</cx:pt>
          <cx:pt idx="379378">0</cx:pt>
          <cx:pt idx="379379">4</cx:pt>
          <cx:pt idx="379380">22</cx:pt>
          <cx:pt idx="379381">107</cx:pt>
          <cx:pt idx="379382">0</cx:pt>
          <cx:pt idx="379383">0</cx:pt>
          <cx:pt idx="379384">0</cx:pt>
          <cx:pt idx="379385">1</cx:pt>
          <cx:pt idx="379386">0</cx:pt>
          <cx:pt idx="379387">8</cx:pt>
          <cx:pt idx="379388">411</cx:pt>
          <cx:pt idx="379389">11</cx:pt>
          <cx:pt idx="379390">0</cx:pt>
          <cx:pt idx="379391">252</cx:pt>
          <cx:pt idx="379392">209</cx:pt>
          <cx:pt idx="379393">0</cx:pt>
          <cx:pt idx="379394">28</cx:pt>
          <cx:pt idx="379395">40</cx:pt>
          <cx:pt idx="379396">0</cx:pt>
          <cx:pt idx="379397">1</cx:pt>
          <cx:pt idx="379398">14</cx:pt>
          <cx:pt idx="379399">0</cx:pt>
          <cx:pt idx="379400">3</cx:pt>
          <cx:pt idx="379401">1</cx:pt>
          <cx:pt idx="379402">15</cx:pt>
          <cx:pt idx="379403">1</cx:pt>
          <cx:pt idx="379404">57</cx:pt>
          <cx:pt idx="379405">1</cx:pt>
          <cx:pt idx="379406">8</cx:pt>
          <cx:pt idx="379407">2</cx:pt>
          <cx:pt idx="379408">28</cx:pt>
          <cx:pt idx="379409">27</cx:pt>
          <cx:pt idx="379410">0</cx:pt>
          <cx:pt idx="379411">1</cx:pt>
          <cx:pt idx="379412">0</cx:pt>
          <cx:pt idx="379413">3</cx:pt>
          <cx:pt idx="379414">35</cx:pt>
          <cx:pt idx="379415">0</cx:pt>
          <cx:pt idx="379416">15</cx:pt>
          <cx:pt idx="379417">33</cx:pt>
          <cx:pt idx="379418">130</cx:pt>
          <cx:pt idx="379419">6</cx:pt>
          <cx:pt idx="379420">14</cx:pt>
          <cx:pt idx="379421">3</cx:pt>
          <cx:pt idx="379422">6</cx:pt>
          <cx:pt idx="379423">0</cx:pt>
          <cx:pt idx="379424">0</cx:pt>
          <cx:pt idx="379425">130</cx:pt>
          <cx:pt idx="379426">41</cx:pt>
          <cx:pt idx="379427">2</cx:pt>
          <cx:pt idx="379428">18</cx:pt>
          <cx:pt idx="379429">11</cx:pt>
          <cx:pt idx="379430">69</cx:pt>
          <cx:pt idx="379431">51</cx:pt>
          <cx:pt idx="379432">165</cx:pt>
          <cx:pt idx="379433">0</cx:pt>
          <cx:pt idx="379434">51</cx:pt>
          <cx:pt idx="379435">83</cx:pt>
          <cx:pt idx="379436">21</cx:pt>
          <cx:pt idx="379437">415</cx:pt>
          <cx:pt idx="379438">0</cx:pt>
          <cx:pt idx="379439">33</cx:pt>
          <cx:pt idx="379440">52</cx:pt>
          <cx:pt idx="379441">0</cx:pt>
          <cx:pt idx="379442">7</cx:pt>
          <cx:pt idx="379443">3</cx:pt>
          <cx:pt idx="379444">0</cx:pt>
          <cx:pt idx="379445">7</cx:pt>
          <cx:pt idx="379446">0</cx:pt>
          <cx:pt idx="379447">8</cx:pt>
          <cx:pt idx="379448">2</cx:pt>
          <cx:pt idx="379449">0</cx:pt>
          <cx:pt idx="379450">0</cx:pt>
          <cx:pt idx="379451">77</cx:pt>
          <cx:pt idx="379452">50</cx:pt>
          <cx:pt idx="379453">0</cx:pt>
          <cx:pt idx="379454">0</cx:pt>
          <cx:pt idx="379455">82</cx:pt>
          <cx:pt idx="379456">0</cx:pt>
          <cx:pt idx="379457">0</cx:pt>
          <cx:pt idx="379458">49</cx:pt>
          <cx:pt idx="379459">8</cx:pt>
          <cx:pt idx="379460">175</cx:pt>
          <cx:pt idx="379461">2</cx:pt>
          <cx:pt idx="379462">20</cx:pt>
          <cx:pt idx="379463">3</cx:pt>
          <cx:pt idx="379464">1</cx:pt>
          <cx:pt idx="379465">13</cx:pt>
          <cx:pt idx="379466">64</cx:pt>
          <cx:pt idx="379467">75</cx:pt>
          <cx:pt idx="379468">43</cx:pt>
          <cx:pt idx="379469">156</cx:pt>
          <cx:pt idx="379470">8</cx:pt>
          <cx:pt idx="379471">65</cx:pt>
          <cx:pt idx="379472">30</cx:pt>
          <cx:pt idx="379473">14</cx:pt>
          <cx:pt idx="379474">11</cx:pt>
          <cx:pt idx="379475">0</cx:pt>
          <cx:pt idx="379476">0</cx:pt>
          <cx:pt idx="379477">4</cx:pt>
          <cx:pt idx="379478">0</cx:pt>
          <cx:pt idx="379479">0</cx:pt>
          <cx:pt idx="379480">55</cx:pt>
          <cx:pt idx="379481">9</cx:pt>
          <cx:pt idx="379482">0</cx:pt>
          <cx:pt idx="379483">0</cx:pt>
          <cx:pt idx="379484">0</cx:pt>
          <cx:pt idx="379485">0</cx:pt>
          <cx:pt idx="379486">0</cx:pt>
          <cx:pt idx="379487">0</cx:pt>
          <cx:pt idx="379488">13</cx:pt>
          <cx:pt idx="379489">0</cx:pt>
          <cx:pt idx="379490">27</cx:pt>
          <cx:pt idx="379491">119</cx:pt>
          <cx:pt idx="379492">0</cx:pt>
          <cx:pt idx="379493">7</cx:pt>
          <cx:pt idx="379494">111</cx:pt>
          <cx:pt idx="379495">17</cx:pt>
          <cx:pt idx="379496">0</cx:pt>
          <cx:pt idx="379497">307</cx:pt>
          <cx:pt idx="379498">1</cx:pt>
          <cx:pt idx="379499">2</cx:pt>
          <cx:pt idx="379500">87</cx:pt>
          <cx:pt idx="379501">52</cx:pt>
          <cx:pt idx="379502">5</cx:pt>
          <cx:pt idx="379503">3</cx:pt>
          <cx:pt idx="379504">0</cx:pt>
          <cx:pt idx="379505">0</cx:pt>
          <cx:pt idx="379506">0</cx:pt>
          <cx:pt idx="379507">0</cx:pt>
          <cx:pt idx="379508">0</cx:pt>
          <cx:pt idx="379509">0</cx:pt>
          <cx:pt idx="379510">0</cx:pt>
          <cx:pt idx="379511">1</cx:pt>
          <cx:pt idx="379512">0</cx:pt>
          <cx:pt idx="379513">114</cx:pt>
          <cx:pt idx="379514">21</cx:pt>
          <cx:pt idx="379515">84</cx:pt>
          <cx:pt idx="379516">1</cx:pt>
          <cx:pt idx="379517">0</cx:pt>
          <cx:pt idx="379518">3</cx:pt>
          <cx:pt idx="379519">13</cx:pt>
          <cx:pt idx="379520">93</cx:pt>
          <cx:pt idx="379521">19</cx:pt>
          <cx:pt idx="379522">1</cx:pt>
          <cx:pt idx="379523">94</cx:pt>
          <cx:pt idx="379524">50</cx:pt>
          <cx:pt idx="379525">3</cx:pt>
          <cx:pt idx="379526">2</cx:pt>
          <cx:pt idx="379527">150</cx:pt>
          <cx:pt idx="379528">3</cx:pt>
          <cx:pt idx="379529">83</cx:pt>
          <cx:pt idx="379530">0</cx:pt>
          <cx:pt idx="379531">35</cx:pt>
          <cx:pt idx="379532">43</cx:pt>
          <cx:pt idx="379533">67</cx:pt>
          <cx:pt idx="379534">540</cx:pt>
          <cx:pt idx="379535">48</cx:pt>
          <cx:pt idx="379536">23</cx:pt>
          <cx:pt idx="379537">18</cx:pt>
          <cx:pt idx="379538">0</cx:pt>
          <cx:pt idx="379539">4</cx:pt>
          <cx:pt idx="379540">5</cx:pt>
          <cx:pt idx="379541">9</cx:pt>
          <cx:pt idx="379542">0</cx:pt>
          <cx:pt idx="379543">0</cx:pt>
          <cx:pt idx="379544">6</cx:pt>
          <cx:pt idx="379545">107</cx:pt>
          <cx:pt idx="379546">1</cx:pt>
          <cx:pt idx="379547">0</cx:pt>
          <cx:pt idx="379548">109</cx:pt>
          <cx:pt idx="379549">110</cx:pt>
          <cx:pt idx="379550">1</cx:pt>
          <cx:pt idx="379551">4</cx:pt>
          <cx:pt idx="379552">0</cx:pt>
          <cx:pt idx="379553">8</cx:pt>
          <cx:pt idx="379554">13</cx:pt>
          <cx:pt idx="379555">1</cx:pt>
          <cx:pt idx="379556">101</cx:pt>
          <cx:pt idx="379557">108</cx:pt>
          <cx:pt idx="379558">99</cx:pt>
          <cx:pt idx="379559">1</cx:pt>
          <cx:pt idx="379560">1</cx:pt>
          <cx:pt idx="379561">4</cx:pt>
          <cx:pt idx="379562">3</cx:pt>
          <cx:pt idx="379563">24</cx:pt>
          <cx:pt idx="379564">0</cx:pt>
          <cx:pt idx="379565">0</cx:pt>
          <cx:pt idx="379566">0</cx:pt>
          <cx:pt idx="379567">56</cx:pt>
          <cx:pt idx="379568">16</cx:pt>
          <cx:pt idx="379569">2</cx:pt>
          <cx:pt idx="379570">0</cx:pt>
          <cx:pt idx="379571">0</cx:pt>
          <cx:pt idx="379572">4</cx:pt>
          <cx:pt idx="379573">0</cx:pt>
          <cx:pt idx="379574">0</cx:pt>
          <cx:pt idx="379575">0</cx:pt>
          <cx:pt idx="379576">91</cx:pt>
          <cx:pt idx="379577">0</cx:pt>
          <cx:pt idx="379578">0</cx:pt>
          <cx:pt idx="379579">0</cx:pt>
          <cx:pt idx="379580">1</cx:pt>
          <cx:pt idx="379581">267</cx:pt>
          <cx:pt idx="379582">0</cx:pt>
          <cx:pt idx="379583">159</cx:pt>
          <cx:pt idx="379584">1</cx:pt>
          <cx:pt idx="379585">10</cx:pt>
          <cx:pt idx="379586">12</cx:pt>
          <cx:pt idx="379587">23</cx:pt>
          <cx:pt idx="379588">36</cx:pt>
          <cx:pt idx="379589">79</cx:pt>
          <cx:pt idx="379590">28</cx:pt>
          <cx:pt idx="379591">10</cx:pt>
          <cx:pt idx="379592">32</cx:pt>
          <cx:pt idx="379593">134</cx:pt>
          <cx:pt idx="379594">0</cx:pt>
          <cx:pt idx="379595">150</cx:pt>
          <cx:pt idx="379596">5</cx:pt>
          <cx:pt idx="379597">28</cx:pt>
          <cx:pt idx="379598">20</cx:pt>
          <cx:pt idx="379599">111</cx:pt>
          <cx:pt idx="379600">62</cx:pt>
          <cx:pt idx="379601">46</cx:pt>
          <cx:pt idx="379602">221</cx:pt>
          <cx:pt idx="379603">23</cx:pt>
          <cx:pt idx="379604">76</cx:pt>
          <cx:pt idx="379605">3</cx:pt>
          <cx:pt idx="379606">1</cx:pt>
          <cx:pt idx="379607">26</cx:pt>
          <cx:pt idx="379608">0</cx:pt>
          <cx:pt idx="379609">19</cx:pt>
          <cx:pt idx="379610">11</cx:pt>
          <cx:pt idx="379611">22</cx:pt>
          <cx:pt idx="379612">191</cx:pt>
          <cx:pt idx="379613">108</cx:pt>
          <cx:pt idx="379614">1</cx:pt>
          <cx:pt idx="379615">0</cx:pt>
          <cx:pt idx="379616">0</cx:pt>
          <cx:pt idx="379617">45</cx:pt>
          <cx:pt idx="379618">21</cx:pt>
          <cx:pt idx="379619">25</cx:pt>
          <cx:pt idx="379620">5</cx:pt>
          <cx:pt idx="379621">17</cx:pt>
          <cx:pt idx="379622">68</cx:pt>
          <cx:pt idx="379623">16</cx:pt>
          <cx:pt idx="379624">0</cx:pt>
          <cx:pt idx="379625">0</cx:pt>
          <cx:pt idx="379626">112</cx:pt>
          <cx:pt idx="379627">0</cx:pt>
          <cx:pt idx="379628">0</cx:pt>
          <cx:pt idx="379629">0</cx:pt>
          <cx:pt idx="379630">1</cx:pt>
          <cx:pt idx="379631">1</cx:pt>
          <cx:pt idx="379632">5</cx:pt>
          <cx:pt idx="379633">0</cx:pt>
          <cx:pt idx="379634">1</cx:pt>
          <cx:pt idx="379635">7</cx:pt>
          <cx:pt idx="379636">0</cx:pt>
          <cx:pt idx="379637">0</cx:pt>
          <cx:pt idx="379638">0</cx:pt>
          <cx:pt idx="379639">3</cx:pt>
          <cx:pt idx="379640">0</cx:pt>
          <cx:pt idx="379641">3</cx:pt>
          <cx:pt idx="379642">37</cx:pt>
          <cx:pt idx="379643">0</cx:pt>
          <cx:pt idx="379644">0</cx:pt>
          <cx:pt idx="379645">0</cx:pt>
          <cx:pt idx="379646">47</cx:pt>
          <cx:pt idx="379647">294</cx:pt>
          <cx:pt idx="379648">0</cx:pt>
          <cx:pt idx="379649">4</cx:pt>
          <cx:pt idx="379650">0</cx:pt>
          <cx:pt idx="379651">3</cx:pt>
          <cx:pt idx="379652">226</cx:pt>
          <cx:pt idx="379653">14</cx:pt>
          <cx:pt idx="379654">134</cx:pt>
          <cx:pt idx="379655">71</cx:pt>
          <cx:pt idx="379656">0</cx:pt>
          <cx:pt idx="379657">146</cx:pt>
          <cx:pt idx="379658">0</cx:pt>
          <cx:pt idx="379659">2</cx:pt>
          <cx:pt idx="379660">347</cx:pt>
          <cx:pt idx="379661">0</cx:pt>
          <cx:pt idx="379662">25</cx:pt>
          <cx:pt idx="379663">24</cx:pt>
          <cx:pt idx="379664">118</cx:pt>
          <cx:pt idx="379665">0</cx:pt>
          <cx:pt idx="379666">15</cx:pt>
          <cx:pt idx="379667">12</cx:pt>
          <cx:pt idx="379668">0</cx:pt>
          <cx:pt idx="379669">18</cx:pt>
          <cx:pt idx="379670">20</cx:pt>
          <cx:pt idx="379671">43</cx:pt>
          <cx:pt idx="379672">105</cx:pt>
          <cx:pt idx="379673">44</cx:pt>
          <cx:pt idx="379674">149</cx:pt>
          <cx:pt idx="379675">0</cx:pt>
          <cx:pt idx="379676">748</cx:pt>
          <cx:pt idx="379677">33</cx:pt>
          <cx:pt idx="379678">85</cx:pt>
          <cx:pt idx="379679">476</cx:pt>
          <cx:pt idx="379680">2</cx:pt>
          <cx:pt idx="379681">0</cx:pt>
          <cx:pt idx="379682">0</cx:pt>
          <cx:pt idx="379683">0</cx:pt>
          <cx:pt idx="379684">0</cx:pt>
          <cx:pt idx="379685">0</cx:pt>
          <cx:pt idx="379686">0</cx:pt>
          <cx:pt idx="379687">0</cx:pt>
          <cx:pt idx="379688">1</cx:pt>
          <cx:pt idx="379689">42</cx:pt>
          <cx:pt idx="379690">496</cx:pt>
          <cx:pt idx="379691">0</cx:pt>
          <cx:pt idx="379692">3</cx:pt>
          <cx:pt idx="379693">7</cx:pt>
          <cx:pt idx="379694">28</cx:pt>
          <cx:pt idx="379695">39</cx:pt>
          <cx:pt idx="379696">292</cx:pt>
          <cx:pt idx="379697">0</cx:pt>
          <cx:pt idx="379698">31</cx:pt>
          <cx:pt idx="379699">0</cx:pt>
          <cx:pt idx="379700">0</cx:pt>
          <cx:pt idx="379701">0</cx:pt>
          <cx:pt idx="379702">0</cx:pt>
          <cx:pt idx="379703">14</cx:pt>
          <cx:pt idx="379704">2</cx:pt>
          <cx:pt idx="379705">11</cx:pt>
          <cx:pt idx="379706">0</cx:pt>
          <cx:pt idx="379707">0</cx:pt>
          <cx:pt idx="379708">2</cx:pt>
          <cx:pt idx="379709">0</cx:pt>
          <cx:pt idx="379710">0</cx:pt>
          <cx:pt idx="379711">1</cx:pt>
          <cx:pt idx="379712">70</cx:pt>
          <cx:pt idx="379713">5</cx:pt>
          <cx:pt idx="379714">13</cx:pt>
          <cx:pt idx="379715">165</cx:pt>
          <cx:pt idx="379716">50</cx:pt>
          <cx:pt idx="379717">14</cx:pt>
          <cx:pt idx="379718">0</cx:pt>
          <cx:pt idx="379719">3</cx:pt>
          <cx:pt idx="379720">0</cx:pt>
          <cx:pt idx="379721">0</cx:pt>
          <cx:pt idx="379722">30</cx:pt>
          <cx:pt idx="379723">0</cx:pt>
          <cx:pt idx="379724">1</cx:pt>
          <cx:pt idx="379725">1</cx:pt>
          <cx:pt idx="379726">14</cx:pt>
          <cx:pt idx="379727">6</cx:pt>
          <cx:pt idx="379728">1</cx:pt>
          <cx:pt idx="379729">3</cx:pt>
          <cx:pt idx="379730">113</cx:pt>
          <cx:pt idx="379731">152</cx:pt>
          <cx:pt idx="379732">14</cx:pt>
          <cx:pt idx="379733">24</cx:pt>
          <cx:pt idx="379734">0</cx:pt>
          <cx:pt idx="379735">31</cx:pt>
          <cx:pt idx="379736">0</cx:pt>
          <cx:pt idx="379737">0</cx:pt>
          <cx:pt idx="379738">21</cx:pt>
          <cx:pt idx="379739">5</cx:pt>
          <cx:pt idx="379740">0</cx:pt>
          <cx:pt idx="379741">1</cx:pt>
          <cx:pt idx="379742">5</cx:pt>
          <cx:pt idx="379743">13</cx:pt>
          <cx:pt idx="379744">35</cx:pt>
          <cx:pt idx="379745">28</cx:pt>
          <cx:pt idx="379746">22</cx:pt>
          <cx:pt idx="379747">128</cx:pt>
          <cx:pt idx="379748">85</cx:pt>
          <cx:pt idx="379749">68</cx:pt>
          <cx:pt idx="379750">2</cx:pt>
          <cx:pt idx="379751">3</cx:pt>
          <cx:pt idx="379752">107</cx:pt>
          <cx:pt idx="379753">254</cx:pt>
          <cx:pt idx="379754">734</cx:pt>
          <cx:pt idx="379755">182</cx:pt>
          <cx:pt idx="379756">62</cx:pt>
          <cx:pt idx="379757">4</cx:pt>
          <cx:pt idx="379758">237</cx:pt>
          <cx:pt idx="379759">2</cx:pt>
          <cx:pt idx="379760">0</cx:pt>
          <cx:pt idx="379761">290</cx:pt>
          <cx:pt idx="379762">0</cx:pt>
          <cx:pt idx="379763">6</cx:pt>
          <cx:pt idx="379764">12</cx:pt>
          <cx:pt idx="379765">0</cx:pt>
          <cx:pt idx="379766">141</cx:pt>
          <cx:pt idx="379767">113</cx:pt>
          <cx:pt idx="379768">5</cx:pt>
          <cx:pt idx="379769">0</cx:pt>
          <cx:pt idx="379770">0</cx:pt>
          <cx:pt idx="379771">0</cx:pt>
          <cx:pt idx="379772">110</cx:pt>
          <cx:pt idx="379773">35</cx:pt>
          <cx:pt idx="379774">91</cx:pt>
          <cx:pt idx="379775">0</cx:pt>
          <cx:pt idx="379776">73</cx:pt>
          <cx:pt idx="379777">134</cx:pt>
          <cx:pt idx="379778">28</cx:pt>
          <cx:pt idx="379779">103</cx:pt>
          <cx:pt idx="379780">14</cx:pt>
          <cx:pt idx="379781">17</cx:pt>
          <cx:pt idx="379782">0</cx:pt>
          <cx:pt idx="379783">123</cx:pt>
          <cx:pt idx="379784">1</cx:pt>
          <cx:pt idx="379785">21</cx:pt>
          <cx:pt idx="379786">10</cx:pt>
          <cx:pt idx="379787">3</cx:pt>
          <cx:pt idx="379788">17</cx:pt>
          <cx:pt idx="379789">318</cx:pt>
          <cx:pt idx="379790">685</cx:pt>
          <cx:pt idx="379791">25</cx:pt>
          <cx:pt idx="379792">58</cx:pt>
          <cx:pt idx="379793">20</cx:pt>
          <cx:pt idx="379794">1</cx:pt>
          <cx:pt idx="379795">1</cx:pt>
          <cx:pt idx="379796">50</cx:pt>
          <cx:pt idx="379797">0</cx:pt>
          <cx:pt idx="379798">9</cx:pt>
          <cx:pt idx="379799">3</cx:pt>
          <cx:pt idx="379800">2</cx:pt>
          <cx:pt idx="379801">1</cx:pt>
          <cx:pt idx="379802">36</cx:pt>
          <cx:pt idx="379803">33</cx:pt>
          <cx:pt idx="379804">59</cx:pt>
          <cx:pt idx="379805">328</cx:pt>
          <cx:pt idx="379806">3</cx:pt>
          <cx:pt idx="379807">176</cx:pt>
          <cx:pt idx="379808">0</cx:pt>
          <cx:pt idx="379809">1</cx:pt>
          <cx:pt idx="379810">0</cx:pt>
          <cx:pt idx="379811">14</cx:pt>
          <cx:pt idx="379812">59</cx:pt>
          <cx:pt idx="379813">13</cx:pt>
          <cx:pt idx="379814">198</cx:pt>
          <cx:pt idx="379815">1</cx:pt>
          <cx:pt idx="379816">7</cx:pt>
          <cx:pt idx="379817">35</cx:pt>
          <cx:pt idx="379818">223</cx:pt>
          <cx:pt idx="379819">147</cx:pt>
          <cx:pt idx="379820">59</cx:pt>
          <cx:pt idx="379821">0</cx:pt>
          <cx:pt idx="379822">1</cx:pt>
          <cx:pt idx="379823">0</cx:pt>
          <cx:pt idx="379824">8</cx:pt>
          <cx:pt idx="379825">53</cx:pt>
          <cx:pt idx="379826">942</cx:pt>
          <cx:pt idx="379827">38</cx:pt>
          <cx:pt idx="379828">49</cx:pt>
          <cx:pt idx="379829">238</cx:pt>
          <cx:pt idx="379830">0</cx:pt>
          <cx:pt idx="379831">4</cx:pt>
          <cx:pt idx="379832">28</cx:pt>
          <cx:pt idx="379833">86</cx:pt>
          <cx:pt idx="379834">14</cx:pt>
          <cx:pt idx="379835">6</cx:pt>
          <cx:pt idx="379836">0</cx:pt>
          <cx:pt idx="379837">0</cx:pt>
          <cx:pt idx="379838">173</cx:pt>
          <cx:pt idx="379839">57</cx:pt>
          <cx:pt idx="379840">4</cx:pt>
          <cx:pt idx="379841">0</cx:pt>
          <cx:pt idx="379842">11</cx:pt>
          <cx:pt idx="379843">0</cx:pt>
          <cx:pt idx="379844">111</cx:pt>
          <cx:pt idx="379845">21</cx:pt>
          <cx:pt idx="379846">1</cx:pt>
          <cx:pt idx="379847">0</cx:pt>
          <cx:pt idx="379848">253</cx:pt>
          <cx:pt idx="379849">7</cx:pt>
          <cx:pt idx="379850">0</cx:pt>
          <cx:pt idx="379851">0</cx:pt>
          <cx:pt idx="379852">10</cx:pt>
          <cx:pt idx="379853">33</cx:pt>
          <cx:pt idx="379854">4</cx:pt>
          <cx:pt idx="379855">8</cx:pt>
          <cx:pt idx="379856">0</cx:pt>
          <cx:pt idx="379857">0</cx:pt>
          <cx:pt idx="379858">12</cx:pt>
          <cx:pt idx="379859">0</cx:pt>
          <cx:pt idx="379860">72</cx:pt>
          <cx:pt idx="379861">29</cx:pt>
          <cx:pt idx="379862">7</cx:pt>
          <cx:pt idx="379863">0</cx:pt>
          <cx:pt idx="379864">1</cx:pt>
          <cx:pt idx="379865">0</cx:pt>
          <cx:pt idx="379866">97</cx:pt>
          <cx:pt idx="379867">172</cx:pt>
          <cx:pt idx="379868">39</cx:pt>
          <cx:pt idx="379869">0</cx:pt>
          <cx:pt idx="379870">509</cx:pt>
          <cx:pt idx="379871">76</cx:pt>
          <cx:pt idx="379872">0</cx:pt>
          <cx:pt idx="379873">5</cx:pt>
          <cx:pt idx="379874">4</cx:pt>
          <cx:pt idx="379875">0</cx:pt>
          <cx:pt idx="379876">71</cx:pt>
          <cx:pt idx="379877">118</cx:pt>
          <cx:pt idx="379878">32</cx:pt>
          <cx:pt idx="379879">8</cx:pt>
          <cx:pt idx="379880">11</cx:pt>
          <cx:pt idx="379881">12</cx:pt>
          <cx:pt idx="379882">1</cx:pt>
          <cx:pt idx="379883">6</cx:pt>
          <cx:pt idx="379884">10</cx:pt>
          <cx:pt idx="379885">47</cx:pt>
          <cx:pt idx="379886">0</cx:pt>
          <cx:pt idx="379887">29</cx:pt>
          <cx:pt idx="379888">42</cx:pt>
          <cx:pt idx="379889">0</cx:pt>
          <cx:pt idx="379890">62</cx:pt>
          <cx:pt idx="379891">30</cx:pt>
          <cx:pt idx="379892">20</cx:pt>
          <cx:pt idx="379893">0</cx:pt>
          <cx:pt idx="379894">0</cx:pt>
          <cx:pt idx="379895">0</cx:pt>
          <cx:pt idx="379896">0</cx:pt>
          <cx:pt idx="379897">9</cx:pt>
          <cx:pt idx="379898">17</cx:pt>
          <cx:pt idx="379899">7</cx:pt>
          <cx:pt idx="379900">0</cx:pt>
          <cx:pt idx="379901">0</cx:pt>
          <cx:pt idx="379902">0</cx:pt>
          <cx:pt idx="379903">0</cx:pt>
          <cx:pt idx="379904">40</cx:pt>
          <cx:pt idx="379905">1</cx:pt>
          <cx:pt idx="379906">7</cx:pt>
          <cx:pt idx="379907">280</cx:pt>
          <cx:pt idx="379908">10</cx:pt>
          <cx:pt idx="379909">42</cx:pt>
          <cx:pt idx="379910">182</cx:pt>
          <cx:pt idx="379911">1</cx:pt>
          <cx:pt idx="379912">7</cx:pt>
          <cx:pt idx="379913">8</cx:pt>
          <cx:pt idx="379914">263</cx:pt>
          <cx:pt idx="379915">18</cx:pt>
          <cx:pt idx="379916">98</cx:pt>
          <cx:pt idx="379917">12</cx:pt>
          <cx:pt idx="379918">0</cx:pt>
          <cx:pt idx="379919">0</cx:pt>
          <cx:pt idx="379920">0</cx:pt>
          <cx:pt idx="379921">8</cx:pt>
          <cx:pt idx="379922">383</cx:pt>
          <cx:pt idx="379923">0</cx:pt>
          <cx:pt idx="379924">99</cx:pt>
          <cx:pt idx="379925">10</cx:pt>
          <cx:pt idx="379926">35</cx:pt>
          <cx:pt idx="379927">83</cx:pt>
          <cx:pt idx="379928">2</cx:pt>
          <cx:pt idx="379929">56</cx:pt>
          <cx:pt idx="379930">2</cx:pt>
          <cx:pt idx="379931">0</cx:pt>
          <cx:pt idx="379932">0</cx:pt>
          <cx:pt idx="379933">0</cx:pt>
          <cx:pt idx="379934">9</cx:pt>
          <cx:pt idx="379935">0</cx:pt>
          <cx:pt idx="379936">0</cx:pt>
          <cx:pt idx="379937">175</cx:pt>
          <cx:pt idx="379938">3</cx:pt>
          <cx:pt idx="379939">31</cx:pt>
          <cx:pt idx="379940">40</cx:pt>
          <cx:pt idx="379941">50</cx:pt>
          <cx:pt idx="379942">77</cx:pt>
          <cx:pt idx="379943">90</cx:pt>
          <cx:pt idx="379944">6</cx:pt>
          <cx:pt idx="379945">11</cx:pt>
          <cx:pt idx="379946">22</cx:pt>
          <cx:pt idx="379947">13</cx:pt>
          <cx:pt idx="379948">0</cx:pt>
          <cx:pt idx="379949">2</cx:pt>
          <cx:pt idx="379950">0</cx:pt>
          <cx:pt idx="379951">0</cx:pt>
          <cx:pt idx="379952">0</cx:pt>
          <cx:pt idx="379953">0</cx:pt>
          <cx:pt idx="379954">0</cx:pt>
          <cx:pt idx="379955">0</cx:pt>
          <cx:pt idx="379956">0</cx:pt>
          <cx:pt idx="379957">0</cx:pt>
          <cx:pt idx="379958">8</cx:pt>
          <cx:pt idx="379959">0</cx:pt>
          <cx:pt idx="379960">0</cx:pt>
          <cx:pt idx="379961">103</cx:pt>
          <cx:pt idx="379962">0</cx:pt>
          <cx:pt idx="379963">28</cx:pt>
          <cx:pt idx="379964">104</cx:pt>
          <cx:pt idx="379965">0</cx:pt>
          <cx:pt idx="379966">1</cx:pt>
          <cx:pt idx="379967">1</cx:pt>
          <cx:pt idx="379968">7</cx:pt>
          <cx:pt idx="379969">225</cx:pt>
          <cx:pt idx="379970">12</cx:pt>
          <cx:pt idx="379971">22</cx:pt>
          <cx:pt idx="379972">3</cx:pt>
          <cx:pt idx="379973">265</cx:pt>
          <cx:pt idx="379974">3</cx:pt>
          <cx:pt idx="379975">0</cx:pt>
          <cx:pt idx="379976">0</cx:pt>
          <cx:pt idx="379977">86</cx:pt>
          <cx:pt idx="379978">7</cx:pt>
          <cx:pt idx="379979">3</cx:pt>
          <cx:pt idx="379980">13</cx:pt>
          <cx:pt idx="379981">336</cx:pt>
          <cx:pt idx="379982">157</cx:pt>
          <cx:pt idx="379983">0</cx:pt>
          <cx:pt idx="379984">38</cx:pt>
          <cx:pt idx="379985">1</cx:pt>
          <cx:pt idx="379986">18</cx:pt>
          <cx:pt idx="379987">0</cx:pt>
          <cx:pt idx="379988">21</cx:pt>
          <cx:pt idx="379989">41</cx:pt>
          <cx:pt idx="379990">14</cx:pt>
          <cx:pt idx="379991">0</cx:pt>
          <cx:pt idx="379992">35</cx:pt>
          <cx:pt idx="379993">0</cx:pt>
          <cx:pt idx="379994">0</cx:pt>
          <cx:pt idx="379995">0</cx:pt>
          <cx:pt idx="379996">6</cx:pt>
          <cx:pt idx="379997">25</cx:pt>
          <cx:pt idx="379998">0</cx:pt>
          <cx:pt idx="379999">6</cx:pt>
          <cx:pt idx="380000">23</cx:pt>
          <cx:pt idx="380001">0</cx:pt>
          <cx:pt idx="380002">7</cx:pt>
          <cx:pt idx="380003">2</cx:pt>
          <cx:pt idx="380004">9</cx:pt>
          <cx:pt idx="380005">63</cx:pt>
          <cx:pt idx="380006">0</cx:pt>
          <cx:pt idx="380007">3</cx:pt>
          <cx:pt idx="380008">20</cx:pt>
          <cx:pt idx="380009">28</cx:pt>
          <cx:pt idx="380010">0</cx:pt>
          <cx:pt idx="380011">211</cx:pt>
          <cx:pt idx="380012">5</cx:pt>
          <cx:pt idx="380013">0</cx:pt>
          <cx:pt idx="380014">1</cx:pt>
          <cx:pt idx="380015">0</cx:pt>
          <cx:pt idx="380016">0</cx:pt>
          <cx:pt idx="380017">160</cx:pt>
          <cx:pt idx="380018">244</cx:pt>
          <cx:pt idx="380019">29</cx:pt>
          <cx:pt idx="380020">47</cx:pt>
          <cx:pt idx="380021">48</cx:pt>
          <cx:pt idx="380022">18</cx:pt>
          <cx:pt idx="380023">1</cx:pt>
          <cx:pt idx="380024">3</cx:pt>
          <cx:pt idx="380025">16</cx:pt>
          <cx:pt idx="380026">9</cx:pt>
          <cx:pt idx="380027">19</cx:pt>
          <cx:pt idx="380028">8</cx:pt>
          <cx:pt idx="380029">1</cx:pt>
          <cx:pt idx="380030">4</cx:pt>
          <cx:pt idx="380031">0</cx:pt>
          <cx:pt idx="380032">0</cx:pt>
          <cx:pt idx="380033">201</cx:pt>
          <cx:pt idx="380034">87</cx:pt>
          <cx:pt idx="380035">0</cx:pt>
          <cx:pt idx="380036">17</cx:pt>
          <cx:pt idx="380037">33</cx:pt>
          <cx:pt idx="380038">370</cx:pt>
          <cx:pt idx="380039">3</cx:pt>
          <cx:pt idx="380040">6</cx:pt>
          <cx:pt idx="380041">7</cx:pt>
          <cx:pt idx="380042">1</cx:pt>
          <cx:pt idx="380043">4</cx:pt>
          <cx:pt idx="380044">63</cx:pt>
          <cx:pt idx="380045">10</cx:pt>
          <cx:pt idx="380046">19</cx:pt>
          <cx:pt idx="380047">21</cx:pt>
          <cx:pt idx="380048">0</cx:pt>
          <cx:pt idx="380049">7</cx:pt>
          <cx:pt idx="380050">46</cx:pt>
          <cx:pt idx="380051">0</cx:pt>
          <cx:pt idx="380052">0</cx:pt>
          <cx:pt idx="380053">8</cx:pt>
          <cx:pt idx="380054">0</cx:pt>
          <cx:pt idx="380055">11</cx:pt>
          <cx:pt idx="380056">4</cx:pt>
          <cx:pt idx="380057">23</cx:pt>
          <cx:pt idx="380058">0</cx:pt>
          <cx:pt idx="380059">0</cx:pt>
          <cx:pt idx="380060">6</cx:pt>
          <cx:pt idx="380061">0</cx:pt>
          <cx:pt idx="380062">0</cx:pt>
          <cx:pt idx="380063">24</cx:pt>
          <cx:pt idx="380064">0</cx:pt>
          <cx:pt idx="380065">12</cx:pt>
          <cx:pt idx="380066">0</cx:pt>
          <cx:pt idx="380067">65</cx:pt>
          <cx:pt idx="380068">1</cx:pt>
          <cx:pt idx="380069">175</cx:pt>
          <cx:pt idx="380070">1</cx:pt>
          <cx:pt idx="380071">12</cx:pt>
          <cx:pt idx="380072">0</cx:pt>
          <cx:pt idx="380073">27</cx:pt>
          <cx:pt idx="380074">143</cx:pt>
          <cx:pt idx="380075">1</cx:pt>
          <cx:pt idx="380076">11</cx:pt>
          <cx:pt idx="380077">26</cx:pt>
          <cx:pt idx="380078">1</cx:pt>
          <cx:pt idx="380079">62</cx:pt>
          <cx:pt idx="380080">9</cx:pt>
          <cx:pt idx="380081">0</cx:pt>
          <cx:pt idx="380082">33</cx:pt>
          <cx:pt idx="380083">0</cx:pt>
          <cx:pt idx="380084">2</cx:pt>
          <cx:pt idx="380085">101</cx:pt>
          <cx:pt idx="380086">0</cx:pt>
          <cx:pt idx="380087">0</cx:pt>
          <cx:pt idx="380088">7</cx:pt>
          <cx:pt idx="380089">1</cx:pt>
          <cx:pt idx="380090">0</cx:pt>
          <cx:pt idx="380091">0</cx:pt>
          <cx:pt idx="380092">0</cx:pt>
          <cx:pt idx="380093">36</cx:pt>
          <cx:pt idx="380094">0</cx:pt>
          <cx:pt idx="380095">0</cx:pt>
          <cx:pt idx="380096">0</cx:pt>
          <cx:pt idx="380097">0</cx:pt>
          <cx:pt idx="380098">0</cx:pt>
          <cx:pt idx="380099">0</cx:pt>
          <cx:pt idx="380100">0</cx:pt>
          <cx:pt idx="380101">0</cx:pt>
          <cx:pt idx="380102">350</cx:pt>
          <cx:pt idx="380103">583</cx:pt>
          <cx:pt idx="380104">0</cx:pt>
          <cx:pt idx="380105">281</cx:pt>
          <cx:pt idx="380106">26</cx:pt>
          <cx:pt idx="380107">136</cx:pt>
          <cx:pt idx="380108">0</cx:pt>
          <cx:pt idx="380109">0</cx:pt>
          <cx:pt idx="380110">1</cx:pt>
          <cx:pt idx="380111">1</cx:pt>
          <cx:pt idx="380112">3</cx:pt>
          <cx:pt idx="380113">0</cx:pt>
          <cx:pt idx="380114">14</cx:pt>
          <cx:pt idx="380115">3</cx:pt>
          <cx:pt idx="380116">68</cx:pt>
          <cx:pt idx="380117">0</cx:pt>
          <cx:pt idx="380118">32</cx:pt>
          <cx:pt idx="380119">136</cx:pt>
          <cx:pt idx="380120">53</cx:pt>
          <cx:pt idx="380121">203</cx:pt>
          <cx:pt idx="380122">0</cx:pt>
          <cx:pt idx="380123">18</cx:pt>
          <cx:pt idx="380124">9</cx:pt>
          <cx:pt idx="380125">1</cx:pt>
          <cx:pt idx="380126">210</cx:pt>
          <cx:pt idx="380127">0</cx:pt>
          <cx:pt idx="380128">26</cx:pt>
          <cx:pt idx="380129">12</cx:pt>
          <cx:pt idx="380130">0</cx:pt>
          <cx:pt idx="380131">3</cx:pt>
          <cx:pt idx="380132">106</cx:pt>
          <cx:pt idx="380133">452</cx:pt>
          <cx:pt idx="380134">18</cx:pt>
          <cx:pt idx="380135">81</cx:pt>
          <cx:pt idx="380136">12</cx:pt>
          <cx:pt idx="380137">15</cx:pt>
          <cx:pt idx="380138">0</cx:pt>
          <cx:pt idx="380139">1</cx:pt>
          <cx:pt idx="380140">5</cx:pt>
          <cx:pt idx="380141">14</cx:pt>
          <cx:pt idx="380142">0</cx:pt>
          <cx:pt idx="380143">0</cx:pt>
          <cx:pt idx="380144">0</cx:pt>
          <cx:pt idx="380145">0</cx:pt>
          <cx:pt idx="380146">7</cx:pt>
          <cx:pt idx="380147">0</cx:pt>
          <cx:pt idx="380148">62</cx:pt>
          <cx:pt idx="380149">51</cx:pt>
          <cx:pt idx="380150">0</cx:pt>
          <cx:pt idx="380151">323</cx:pt>
          <cx:pt idx="380152">0</cx:pt>
          <cx:pt idx="380153">2</cx:pt>
          <cx:pt idx="380154">20</cx:pt>
          <cx:pt idx="380155">477</cx:pt>
          <cx:pt idx="380156">6</cx:pt>
          <cx:pt idx="380157">34</cx:pt>
          <cx:pt idx="380158">0</cx:pt>
          <cx:pt idx="380159">3</cx:pt>
          <cx:pt idx="380160">41</cx:pt>
          <cx:pt idx="380161">13</cx:pt>
          <cx:pt idx="380162">0</cx:pt>
          <cx:pt idx="380163">3</cx:pt>
          <cx:pt idx="380164">0</cx:pt>
          <cx:pt idx="380165">0</cx:pt>
          <cx:pt idx="380166">1</cx:pt>
          <cx:pt idx="380167">0</cx:pt>
          <cx:pt idx="380168">1</cx:pt>
          <cx:pt idx="380169">26</cx:pt>
          <cx:pt idx="380170">5</cx:pt>
          <cx:pt idx="380171">46</cx:pt>
          <cx:pt idx="380172">40</cx:pt>
          <cx:pt idx="380173">0</cx:pt>
          <cx:pt idx="380174">0</cx:pt>
          <cx:pt idx="380175">104</cx:pt>
          <cx:pt idx="380176">0</cx:pt>
          <cx:pt idx="380177">0</cx:pt>
          <cx:pt idx="380178">1</cx:pt>
          <cx:pt idx="380179">0</cx:pt>
          <cx:pt idx="380180">1</cx:pt>
          <cx:pt idx="380181">21</cx:pt>
          <cx:pt idx="380182">0</cx:pt>
          <cx:pt idx="380183">61</cx:pt>
          <cx:pt idx="380184">35</cx:pt>
          <cx:pt idx="380185">325</cx:pt>
          <cx:pt idx="380186">59</cx:pt>
          <cx:pt idx="380187">26</cx:pt>
          <cx:pt idx="380188">0</cx:pt>
          <cx:pt idx="380189">17</cx:pt>
          <cx:pt idx="380190">2</cx:pt>
          <cx:pt idx="380191">0</cx:pt>
          <cx:pt idx="380192">52</cx:pt>
          <cx:pt idx="380193">27</cx:pt>
          <cx:pt idx="380194">285</cx:pt>
          <cx:pt idx="380195">169</cx:pt>
          <cx:pt idx="380196">25</cx:pt>
          <cx:pt idx="380197">70</cx:pt>
          <cx:pt idx="380198">1</cx:pt>
          <cx:pt idx="380199">5</cx:pt>
          <cx:pt idx="380200">1</cx:pt>
          <cx:pt idx="380201">0</cx:pt>
          <cx:pt idx="380202">0</cx:pt>
          <cx:pt idx="380203">0</cx:pt>
          <cx:pt idx="380204">74</cx:pt>
          <cx:pt idx="380205">30</cx:pt>
          <cx:pt idx="380206">66</cx:pt>
          <cx:pt idx="380207">357</cx:pt>
          <cx:pt idx="380208">63</cx:pt>
          <cx:pt idx="380209">0</cx:pt>
          <cx:pt idx="380210">2</cx:pt>
          <cx:pt idx="380211">8</cx:pt>
          <cx:pt idx="380212">0</cx:pt>
          <cx:pt idx="380213">18</cx:pt>
          <cx:pt idx="380214">80</cx:pt>
          <cx:pt idx="380215">0</cx:pt>
          <cx:pt idx="380216">1</cx:pt>
          <cx:pt idx="380217">5</cx:pt>
          <cx:pt idx="380218">17</cx:pt>
          <cx:pt idx="380219">0</cx:pt>
          <cx:pt idx="380220">23</cx:pt>
          <cx:pt idx="380221">0</cx:pt>
          <cx:pt idx="380222">5</cx:pt>
          <cx:pt idx="380223">0</cx:pt>
          <cx:pt idx="380224">0</cx:pt>
          <cx:pt idx="380225">4</cx:pt>
          <cx:pt idx="380226">1</cx:pt>
          <cx:pt idx="380227">118</cx:pt>
          <cx:pt idx="380228">150</cx:pt>
          <cx:pt idx="380229">5</cx:pt>
          <cx:pt idx="380230">25</cx:pt>
          <cx:pt idx="380231">9</cx:pt>
          <cx:pt idx="380232">7</cx:pt>
          <cx:pt idx="380233">0</cx:pt>
          <cx:pt idx="380234">78</cx:pt>
          <cx:pt idx="380235">0</cx:pt>
          <cx:pt idx="380236">4</cx:pt>
          <cx:pt idx="380237">24</cx:pt>
          <cx:pt idx="380238">0</cx:pt>
          <cx:pt idx="380239">0</cx:pt>
          <cx:pt idx="380240">15</cx:pt>
          <cx:pt idx="380241">0</cx:pt>
          <cx:pt idx="380242">1</cx:pt>
          <cx:pt idx="380243">0</cx:pt>
          <cx:pt idx="380244">56</cx:pt>
          <cx:pt idx="380245">5</cx:pt>
          <cx:pt idx="380246">0</cx:pt>
          <cx:pt idx="380247">12</cx:pt>
          <cx:pt idx="380248">36</cx:pt>
          <cx:pt idx="380249">112</cx:pt>
          <cx:pt idx="380250">8</cx:pt>
          <cx:pt idx="380251">21</cx:pt>
          <cx:pt idx="380252">0</cx:pt>
          <cx:pt idx="380253">0</cx:pt>
          <cx:pt idx="380254">0</cx:pt>
          <cx:pt idx="380255">13</cx:pt>
          <cx:pt idx="380256">13</cx:pt>
          <cx:pt idx="380257">147</cx:pt>
          <cx:pt idx="380258">3</cx:pt>
          <cx:pt idx="380259">0</cx:pt>
          <cx:pt idx="380260">565</cx:pt>
          <cx:pt idx="380261">93</cx:pt>
          <cx:pt idx="380262">1</cx:pt>
          <cx:pt idx="380263">10</cx:pt>
          <cx:pt idx="380264">19</cx:pt>
          <cx:pt idx="380265">7</cx:pt>
          <cx:pt idx="380266">147</cx:pt>
          <cx:pt idx="380267">4</cx:pt>
          <cx:pt idx="380268">7</cx:pt>
          <cx:pt idx="380269">0</cx:pt>
          <cx:pt idx="380270">0</cx:pt>
          <cx:pt idx="380271">0</cx:pt>
          <cx:pt idx="380272">5</cx:pt>
          <cx:pt idx="380273">9</cx:pt>
          <cx:pt idx="380274">0</cx:pt>
          <cx:pt idx="380275">0</cx:pt>
          <cx:pt idx="380276">0</cx:pt>
          <cx:pt idx="380277">0</cx:pt>
          <cx:pt idx="380278">0</cx:pt>
          <cx:pt idx="380279">0</cx:pt>
          <cx:pt idx="380280">0</cx:pt>
          <cx:pt idx="380281">0</cx:pt>
          <cx:pt idx="380282">0</cx:pt>
          <cx:pt idx="380283">10</cx:pt>
          <cx:pt idx="380284">0</cx:pt>
          <cx:pt idx="380285">1</cx:pt>
          <cx:pt idx="380286">13</cx:pt>
          <cx:pt idx="380287">6</cx:pt>
          <cx:pt idx="380288">0</cx:pt>
          <cx:pt idx="380289">1</cx:pt>
          <cx:pt idx="380290">10</cx:pt>
          <cx:pt idx="380291">0</cx:pt>
          <cx:pt idx="380292">1</cx:pt>
          <cx:pt idx="380293">0</cx:pt>
          <cx:pt idx="380294">2</cx:pt>
          <cx:pt idx="380295">104</cx:pt>
          <cx:pt idx="380296">64</cx:pt>
          <cx:pt idx="380297">155</cx:pt>
          <cx:pt idx="380298">8</cx:pt>
          <cx:pt idx="380299">20</cx:pt>
          <cx:pt idx="380300">340</cx:pt>
          <cx:pt idx="380301">62</cx:pt>
          <cx:pt idx="380302">8</cx:pt>
          <cx:pt idx="380303">36</cx:pt>
          <cx:pt idx="380304">0</cx:pt>
          <cx:pt idx="380305">7</cx:pt>
          <cx:pt idx="380306">21</cx:pt>
          <cx:pt idx="380307">148</cx:pt>
          <cx:pt idx="380308">0</cx:pt>
          <cx:pt idx="380309">5</cx:pt>
          <cx:pt idx="380310">0</cx:pt>
          <cx:pt idx="380311">118</cx:pt>
          <cx:pt idx="380312">21</cx:pt>
          <cx:pt idx="380313">0</cx:pt>
          <cx:pt idx="380314">48</cx:pt>
          <cx:pt idx="380315">10</cx:pt>
          <cx:pt idx="380316">14</cx:pt>
          <cx:pt idx="380317">152</cx:pt>
          <cx:pt idx="380318">4</cx:pt>
          <cx:pt idx="380319">29</cx:pt>
          <cx:pt idx="380320">7</cx:pt>
          <cx:pt idx="380321">0</cx:pt>
          <cx:pt idx="380322">11</cx:pt>
          <cx:pt idx="380323">43</cx:pt>
          <cx:pt idx="380324">0</cx:pt>
          <cx:pt idx="380325">50</cx:pt>
          <cx:pt idx="380326">10</cx:pt>
          <cx:pt idx="380327">32</cx:pt>
          <cx:pt idx="380328">358</cx:pt>
          <cx:pt idx="380329">0</cx:pt>
          <cx:pt idx="380330">11</cx:pt>
          <cx:pt idx="380331">0</cx:pt>
          <cx:pt idx="380332">21</cx:pt>
          <cx:pt idx="380333">14</cx:pt>
          <cx:pt idx="380334">0</cx:pt>
          <cx:pt idx="380335">0</cx:pt>
          <cx:pt idx="380336">0</cx:pt>
          <cx:pt idx="380337">0</cx:pt>
          <cx:pt idx="380338">1</cx:pt>
          <cx:pt idx="380339">0</cx:pt>
          <cx:pt idx="380340">0</cx:pt>
          <cx:pt idx="380341">0</cx:pt>
          <cx:pt idx="380342">27</cx:pt>
          <cx:pt idx="380343">0</cx:pt>
          <cx:pt idx="380344">40</cx:pt>
          <cx:pt idx="380345">184</cx:pt>
          <cx:pt idx="380346">78</cx:pt>
          <cx:pt idx="380347">43</cx:pt>
          <cx:pt idx="380348">1</cx:pt>
          <cx:pt idx="380349">186</cx:pt>
          <cx:pt idx="380350">18</cx:pt>
          <cx:pt idx="380351">154</cx:pt>
          <cx:pt idx="380352">0</cx:pt>
          <cx:pt idx="380353">0</cx:pt>
          <cx:pt idx="380354">98</cx:pt>
          <cx:pt idx="380355">0</cx:pt>
          <cx:pt idx="380356">109</cx:pt>
          <cx:pt idx="380357">4</cx:pt>
          <cx:pt idx="380358">1</cx:pt>
          <cx:pt idx="380359">11</cx:pt>
          <cx:pt idx="380360">14</cx:pt>
          <cx:pt idx="380361">0</cx:pt>
          <cx:pt idx="380362">0</cx:pt>
          <cx:pt idx="380363">26</cx:pt>
          <cx:pt idx="380364">160</cx:pt>
          <cx:pt idx="380365">49</cx:pt>
          <cx:pt idx="380366">4</cx:pt>
          <cx:pt idx="380367">1</cx:pt>
          <cx:pt idx="380368">1</cx:pt>
          <cx:pt idx="380369">40</cx:pt>
          <cx:pt idx="380370">0</cx:pt>
          <cx:pt idx="380371">3</cx:pt>
          <cx:pt idx="380372">1</cx:pt>
          <cx:pt idx="380373">73</cx:pt>
          <cx:pt idx="380374">1</cx:pt>
          <cx:pt idx="380375">0</cx:pt>
          <cx:pt idx="380376">3</cx:pt>
          <cx:pt idx="380377">6</cx:pt>
          <cx:pt idx="380378">1</cx:pt>
          <cx:pt idx="380379">0</cx:pt>
          <cx:pt idx="380380">1</cx:pt>
          <cx:pt idx="380381">28</cx:pt>
          <cx:pt idx="380382">28</cx:pt>
          <cx:pt idx="380383">0</cx:pt>
          <cx:pt idx="380384">48</cx:pt>
          <cx:pt idx="380385">172</cx:pt>
          <cx:pt idx="380386">0</cx:pt>
          <cx:pt idx="380387">7</cx:pt>
          <cx:pt idx="380388">0</cx:pt>
          <cx:pt idx="380389">27</cx:pt>
          <cx:pt idx="380390">0</cx:pt>
          <cx:pt idx="380391">0</cx:pt>
          <cx:pt idx="380392">0</cx:pt>
          <cx:pt idx="380393">1</cx:pt>
          <cx:pt idx="380394">95</cx:pt>
          <cx:pt idx="380395">41</cx:pt>
          <cx:pt idx="380396">4</cx:pt>
          <cx:pt idx="380397">0</cx:pt>
          <cx:pt idx="380398">0</cx:pt>
          <cx:pt idx="380399">0</cx:pt>
          <cx:pt idx="380400">7</cx:pt>
          <cx:pt idx="380401">16</cx:pt>
          <cx:pt idx="380402">0</cx:pt>
          <cx:pt idx="380403">0</cx:pt>
          <cx:pt idx="380404">0</cx:pt>
          <cx:pt idx="380405">0</cx:pt>
          <cx:pt idx="380406">22</cx:pt>
          <cx:pt idx="380407">0</cx:pt>
          <cx:pt idx="380408">42</cx:pt>
          <cx:pt idx="380409">285</cx:pt>
          <cx:pt idx="380410">0</cx:pt>
          <cx:pt idx="380411">1</cx:pt>
          <cx:pt idx="380412">0</cx:pt>
          <cx:pt idx="380413">0</cx:pt>
          <cx:pt idx="380414">40</cx:pt>
          <cx:pt idx="380415">14</cx:pt>
          <cx:pt idx="380416">292</cx:pt>
          <cx:pt idx="380417">42</cx:pt>
          <cx:pt idx="380418">80</cx:pt>
          <cx:pt idx="380419">7</cx:pt>
          <cx:pt idx="380420">2</cx:pt>
          <cx:pt idx="380421">1</cx:pt>
          <cx:pt idx="380422">9</cx:pt>
          <cx:pt idx="380423">0</cx:pt>
          <cx:pt idx="380424">4</cx:pt>
          <cx:pt idx="380425">0</cx:pt>
          <cx:pt idx="380426">28</cx:pt>
          <cx:pt idx="380427">0</cx:pt>
          <cx:pt idx="380428">1</cx:pt>
          <cx:pt idx="380429">2</cx:pt>
          <cx:pt idx="380430">48</cx:pt>
          <cx:pt idx="380431">0</cx:pt>
          <cx:pt idx="380432">0</cx:pt>
          <cx:pt idx="380433">0</cx:pt>
          <cx:pt idx="380434">13</cx:pt>
          <cx:pt idx="380435">0</cx:pt>
          <cx:pt idx="380436">3</cx:pt>
          <cx:pt idx="380437">0</cx:pt>
          <cx:pt idx="380438">0</cx:pt>
          <cx:pt idx="380439">0</cx:pt>
          <cx:pt idx="380440">3</cx:pt>
          <cx:pt idx="380441">2</cx:pt>
          <cx:pt idx="380442">6</cx:pt>
          <cx:pt idx="380443">10</cx:pt>
          <cx:pt idx="380444">5</cx:pt>
          <cx:pt idx="380445">0</cx:pt>
          <cx:pt idx="380446">637</cx:pt>
          <cx:pt idx="380447">0</cx:pt>
          <cx:pt idx="380448">1</cx:pt>
          <cx:pt idx="380449">19</cx:pt>
          <cx:pt idx="380450">4</cx:pt>
          <cx:pt idx="380451">19</cx:pt>
          <cx:pt idx="380452">4</cx:pt>
          <cx:pt idx="380453">4</cx:pt>
          <cx:pt idx="380454">127</cx:pt>
          <cx:pt idx="380455">125</cx:pt>
          <cx:pt idx="380456">28</cx:pt>
          <cx:pt idx="380457">0</cx:pt>
          <cx:pt idx="380458">9</cx:pt>
          <cx:pt idx="380459">23</cx:pt>
          <cx:pt idx="380460">1</cx:pt>
          <cx:pt idx="380461">0</cx:pt>
          <cx:pt idx="380462">0</cx:pt>
          <cx:pt idx="380463">0</cx:pt>
          <cx:pt idx="380464">0</cx:pt>
          <cx:pt idx="380465">30</cx:pt>
          <cx:pt idx="380466">0</cx:pt>
          <cx:pt idx="380467">0</cx:pt>
          <cx:pt idx="380468">0</cx:pt>
          <cx:pt idx="380469">40</cx:pt>
          <cx:pt idx="380470">40</cx:pt>
          <cx:pt idx="380471">0</cx:pt>
          <cx:pt idx="380472">23</cx:pt>
          <cx:pt idx="380473">0</cx:pt>
          <cx:pt idx="380474">14</cx:pt>
          <cx:pt idx="380475">1</cx:pt>
          <cx:pt idx="380476">11</cx:pt>
          <cx:pt idx="380477">517</cx:pt>
          <cx:pt idx="380478">0</cx:pt>
          <cx:pt idx="380479">1</cx:pt>
          <cx:pt idx="380480">1</cx:pt>
          <cx:pt idx="380481">6</cx:pt>
          <cx:pt idx="380482">22</cx:pt>
          <cx:pt idx="380483">3</cx:pt>
          <cx:pt idx="380484">81</cx:pt>
          <cx:pt idx="380485">13</cx:pt>
          <cx:pt idx="380486">0</cx:pt>
          <cx:pt idx="380487">0</cx:pt>
          <cx:pt idx="380488">0</cx:pt>
          <cx:pt idx="380489">0</cx:pt>
          <cx:pt idx="380490">0</cx:pt>
          <cx:pt idx="380491">0</cx:pt>
          <cx:pt idx="380492">1</cx:pt>
          <cx:pt idx="380493">0</cx:pt>
          <cx:pt idx="380494">21</cx:pt>
          <cx:pt idx="380495">0</cx:pt>
          <cx:pt idx="380496">70</cx:pt>
          <cx:pt idx="380497">108</cx:pt>
          <cx:pt idx="380498">0</cx:pt>
          <cx:pt idx="380499">5</cx:pt>
          <cx:pt idx="380500">141</cx:pt>
          <cx:pt idx="380501">1</cx:pt>
          <cx:pt idx="380502">30</cx:pt>
          <cx:pt idx="380503">0</cx:pt>
          <cx:pt idx="380504">7</cx:pt>
          <cx:pt idx="380505">0</cx:pt>
          <cx:pt idx="380506">0</cx:pt>
          <cx:pt idx="380507">0</cx:pt>
          <cx:pt idx="380508">0</cx:pt>
          <cx:pt idx="380509">187</cx:pt>
          <cx:pt idx="380510">10</cx:pt>
          <cx:pt idx="380511">0</cx:pt>
          <cx:pt idx="380512">4</cx:pt>
          <cx:pt idx="380513">1</cx:pt>
          <cx:pt idx="380514">1</cx:pt>
          <cx:pt idx="380515">54</cx:pt>
          <cx:pt idx="380516">4</cx:pt>
          <cx:pt idx="380517">1</cx:pt>
          <cx:pt idx="380518">38</cx:pt>
          <cx:pt idx="380519">0</cx:pt>
          <cx:pt idx="380520">34</cx:pt>
          <cx:pt idx="380521">2</cx:pt>
          <cx:pt idx="380522">85</cx:pt>
          <cx:pt idx="380523">284</cx:pt>
          <cx:pt idx="380524">1</cx:pt>
          <cx:pt idx="380525">12</cx:pt>
          <cx:pt idx="380526">7</cx:pt>
          <cx:pt idx="380527">15</cx:pt>
          <cx:pt idx="380528">3</cx:pt>
          <cx:pt idx="380529">0</cx:pt>
          <cx:pt idx="380530">104</cx:pt>
          <cx:pt idx="380531">1</cx:pt>
          <cx:pt idx="380532">1</cx:pt>
          <cx:pt idx="380533">0</cx:pt>
          <cx:pt idx="380534">63</cx:pt>
          <cx:pt idx="380535">0</cx:pt>
          <cx:pt idx="380536">16</cx:pt>
          <cx:pt idx="380537">3</cx:pt>
          <cx:pt idx="380538">324</cx:pt>
          <cx:pt idx="380539">55</cx:pt>
          <cx:pt idx="380540">29</cx:pt>
          <cx:pt idx="380541">2</cx:pt>
          <cx:pt idx="380542">52</cx:pt>
          <cx:pt idx="380543">34</cx:pt>
          <cx:pt idx="380544">28</cx:pt>
          <cx:pt idx="380545">0</cx:pt>
          <cx:pt idx="380546">41</cx:pt>
          <cx:pt idx="380547">0</cx:pt>
          <cx:pt idx="380548">8</cx:pt>
          <cx:pt idx="380549">4</cx:pt>
          <cx:pt idx="380550">31</cx:pt>
          <cx:pt idx="380551">34</cx:pt>
          <cx:pt idx="380552">0</cx:pt>
          <cx:pt idx="380553">9</cx:pt>
          <cx:pt idx="380554">57</cx:pt>
          <cx:pt idx="380555">9</cx:pt>
          <cx:pt idx="380556">7</cx:pt>
          <cx:pt idx="380557">48</cx:pt>
          <cx:pt idx="380558">198</cx:pt>
          <cx:pt idx="380559">13</cx:pt>
          <cx:pt idx="380560">0</cx:pt>
          <cx:pt idx="380561">0</cx:pt>
          <cx:pt idx="380562">11</cx:pt>
          <cx:pt idx="380563">2</cx:pt>
          <cx:pt idx="380564">0</cx:pt>
          <cx:pt idx="380565">1</cx:pt>
          <cx:pt idx="380566">0</cx:pt>
          <cx:pt idx="380567">78</cx:pt>
          <cx:pt idx="380568">0</cx:pt>
          <cx:pt idx="380569">13</cx:pt>
          <cx:pt idx="380570">41</cx:pt>
          <cx:pt idx="380571">2</cx:pt>
          <cx:pt idx="380572">25</cx:pt>
          <cx:pt idx="380573">469</cx:pt>
          <cx:pt idx="380574">276</cx:pt>
          <cx:pt idx="380575">11</cx:pt>
          <cx:pt idx="380576">0</cx:pt>
          <cx:pt idx="380577">15</cx:pt>
          <cx:pt idx="380578">13</cx:pt>
          <cx:pt idx="380579">0</cx:pt>
          <cx:pt idx="380580">5</cx:pt>
          <cx:pt idx="380581">20</cx:pt>
          <cx:pt idx="380582">39</cx:pt>
          <cx:pt idx="380583">4</cx:pt>
          <cx:pt idx="380584">284</cx:pt>
          <cx:pt idx="380585">38</cx:pt>
          <cx:pt idx="380586">454</cx:pt>
          <cx:pt idx="380587">244</cx:pt>
          <cx:pt idx="380588">3</cx:pt>
          <cx:pt idx="380589">31</cx:pt>
          <cx:pt idx="380590">62</cx:pt>
          <cx:pt idx="380591">1</cx:pt>
          <cx:pt idx="380592">4</cx:pt>
          <cx:pt idx="380593">31</cx:pt>
          <cx:pt idx="380594">5</cx:pt>
          <cx:pt idx="380595">0</cx:pt>
          <cx:pt idx="380596">132</cx:pt>
          <cx:pt idx="380597">92</cx:pt>
          <cx:pt idx="380598">70</cx:pt>
          <cx:pt idx="380599">56</cx:pt>
          <cx:pt idx="380600">1</cx:pt>
          <cx:pt idx="380601">5</cx:pt>
          <cx:pt idx="380602">28</cx:pt>
          <cx:pt idx="380603">3</cx:pt>
          <cx:pt idx="380604">1</cx:pt>
          <cx:pt idx="380605">0</cx:pt>
          <cx:pt idx="380606">0</cx:pt>
          <cx:pt idx="380607">0</cx:pt>
          <cx:pt idx="380608">3</cx:pt>
          <cx:pt idx="380609">4</cx:pt>
          <cx:pt idx="380610">11</cx:pt>
          <cx:pt idx="380611">7</cx:pt>
          <cx:pt idx="380612">0</cx:pt>
          <cx:pt idx="380613">1</cx:pt>
          <cx:pt idx="380614">12</cx:pt>
          <cx:pt idx="380615">0</cx:pt>
          <cx:pt idx="380616">0</cx:pt>
          <cx:pt idx="380617">0</cx:pt>
          <cx:pt idx="380618">23</cx:pt>
          <cx:pt idx="380619">2</cx:pt>
          <cx:pt idx="380620">101</cx:pt>
          <cx:pt idx="380621">0</cx:pt>
          <cx:pt idx="380622">84</cx:pt>
          <cx:pt idx="380623">13</cx:pt>
          <cx:pt idx="380624">13</cx:pt>
          <cx:pt idx="380625">42</cx:pt>
          <cx:pt idx="380626">69</cx:pt>
          <cx:pt idx="380627">8</cx:pt>
          <cx:pt idx="380628">28</cx:pt>
          <cx:pt idx="380629">2</cx:pt>
          <cx:pt idx="380630">4</cx:pt>
          <cx:pt idx="380631">0</cx:pt>
          <cx:pt idx="380632">16</cx:pt>
          <cx:pt idx="380633">1</cx:pt>
          <cx:pt idx="380634">4</cx:pt>
          <cx:pt idx="380635">0</cx:pt>
          <cx:pt idx="380636">28</cx:pt>
          <cx:pt idx="380637">3</cx:pt>
          <cx:pt idx="380638">2</cx:pt>
          <cx:pt idx="380639">70</cx:pt>
          <cx:pt idx="380640">8</cx:pt>
          <cx:pt idx="380641">48</cx:pt>
          <cx:pt idx="380642">34</cx:pt>
          <cx:pt idx="380643">3</cx:pt>
          <cx:pt idx="380644">1</cx:pt>
          <cx:pt idx="380645">0</cx:pt>
          <cx:pt idx="380646">0</cx:pt>
          <cx:pt idx="380647">0</cx:pt>
          <cx:pt idx="380648">3</cx:pt>
          <cx:pt idx="380649">0</cx:pt>
          <cx:pt idx="380650">1</cx:pt>
          <cx:pt idx="380651">36</cx:pt>
          <cx:pt idx="380652">2</cx:pt>
          <cx:pt idx="380653">238</cx:pt>
          <cx:pt idx="380654">8</cx:pt>
          <cx:pt idx="380655">26</cx:pt>
          <cx:pt idx="380656">13</cx:pt>
          <cx:pt idx="380657">11</cx:pt>
          <cx:pt idx="380658">6</cx:pt>
          <cx:pt idx="380659">84</cx:pt>
          <cx:pt idx="380660">0</cx:pt>
          <cx:pt idx="380661">3</cx:pt>
          <cx:pt idx="380662">0</cx:pt>
          <cx:pt idx="380663">0</cx:pt>
          <cx:pt idx="380664">0</cx:pt>
          <cx:pt idx="380665">3</cx:pt>
          <cx:pt idx="380666">0</cx:pt>
          <cx:pt idx="380667">9</cx:pt>
          <cx:pt idx="380668">217</cx:pt>
          <cx:pt idx="380669">35</cx:pt>
          <cx:pt idx="380670">18</cx:pt>
          <cx:pt idx="380671">7</cx:pt>
          <cx:pt idx="380672">14</cx:pt>
          <cx:pt idx="380673">29</cx:pt>
          <cx:pt idx="380674">23</cx:pt>
          <cx:pt idx="380675">111</cx:pt>
          <cx:pt idx="380676">80</cx:pt>
          <cx:pt idx="380677">3</cx:pt>
          <cx:pt idx="380678">11</cx:pt>
          <cx:pt idx="380679">15</cx:pt>
          <cx:pt idx="380680">0</cx:pt>
          <cx:pt idx="380681">0</cx:pt>
          <cx:pt idx="380682">22</cx:pt>
          <cx:pt idx="380683">1</cx:pt>
          <cx:pt idx="380684">0</cx:pt>
          <cx:pt idx="380685">20</cx:pt>
          <cx:pt idx="380686">0</cx:pt>
          <cx:pt idx="380687">1</cx:pt>
          <cx:pt idx="380688">42</cx:pt>
          <cx:pt idx="380689">25</cx:pt>
          <cx:pt idx="380690">7</cx:pt>
          <cx:pt idx="380691">119</cx:pt>
          <cx:pt idx="380692">83</cx:pt>
          <cx:pt idx="380693">2</cx:pt>
          <cx:pt idx="380694">12</cx:pt>
          <cx:pt idx="380695">2</cx:pt>
          <cx:pt idx="380696">43</cx:pt>
          <cx:pt idx="380697">36</cx:pt>
          <cx:pt idx="380698">0</cx:pt>
          <cx:pt idx="380699">4</cx:pt>
          <cx:pt idx="380700">111</cx:pt>
          <cx:pt idx="380701">0</cx:pt>
          <cx:pt idx="380702">0</cx:pt>
          <cx:pt idx="380703">23</cx:pt>
          <cx:pt idx="380704">0</cx:pt>
          <cx:pt idx="380705">9</cx:pt>
          <cx:pt idx="380706">1</cx:pt>
          <cx:pt idx="380707">0</cx:pt>
          <cx:pt idx="380708">0</cx:pt>
          <cx:pt idx="380709">0</cx:pt>
          <cx:pt idx="380710">112</cx:pt>
          <cx:pt idx="380711">120</cx:pt>
          <cx:pt idx="380712">3</cx:pt>
          <cx:pt idx="380713">88</cx:pt>
          <cx:pt idx="380714">4</cx:pt>
          <cx:pt idx="380715">80</cx:pt>
          <cx:pt idx="380716">0</cx:pt>
          <cx:pt idx="380717">1</cx:pt>
          <cx:pt idx="380718">33</cx:pt>
          <cx:pt idx="380719">0</cx:pt>
          <cx:pt idx="380720">0</cx:pt>
          <cx:pt idx="380721">133</cx:pt>
          <cx:pt idx="380722">7</cx:pt>
          <cx:pt idx="380723">39</cx:pt>
          <cx:pt idx="380724">26</cx:pt>
          <cx:pt idx="380725">24</cx:pt>
          <cx:pt idx="380726">0</cx:pt>
          <cx:pt idx="380727">0</cx:pt>
          <cx:pt idx="380728">49</cx:pt>
          <cx:pt idx="380729">30</cx:pt>
          <cx:pt idx="380730">56</cx:pt>
          <cx:pt idx="380731">77</cx:pt>
          <cx:pt idx="380732">2</cx:pt>
          <cx:pt idx="380733">101</cx:pt>
          <cx:pt idx="380734">67</cx:pt>
          <cx:pt idx="380735">108</cx:pt>
          <cx:pt idx="380736">102</cx:pt>
          <cx:pt idx="380737">0</cx:pt>
          <cx:pt idx="380738">0</cx:pt>
          <cx:pt idx="380739">224</cx:pt>
          <cx:pt idx="380740">0</cx:pt>
          <cx:pt idx="380741">7</cx:pt>
          <cx:pt idx="380742">0</cx:pt>
          <cx:pt idx="380743">0</cx:pt>
          <cx:pt idx="380744">2</cx:pt>
          <cx:pt idx="380745">5</cx:pt>
          <cx:pt idx="380746">24</cx:pt>
          <cx:pt idx="380747">67</cx:pt>
          <cx:pt idx="380748">43</cx:pt>
          <cx:pt idx="380749">0</cx:pt>
          <cx:pt idx="380750">0</cx:pt>
          <cx:pt idx="380751">243</cx:pt>
          <cx:pt idx="380752">0</cx:pt>
          <cx:pt idx="380753">20</cx:pt>
          <cx:pt idx="380754">183</cx:pt>
          <cx:pt idx="380755">1</cx:pt>
          <cx:pt idx="380756">22</cx:pt>
          <cx:pt idx="380757">42</cx:pt>
          <cx:pt idx="380758">1</cx:pt>
          <cx:pt idx="380759">0</cx:pt>
          <cx:pt idx="380760">0</cx:pt>
          <cx:pt idx="380761">0</cx:pt>
          <cx:pt idx="380762">14</cx:pt>
          <cx:pt idx="380763">0</cx:pt>
          <cx:pt idx="380764">124</cx:pt>
          <cx:pt idx="380765">92</cx:pt>
          <cx:pt idx="380766">0</cx:pt>
          <cx:pt idx="380767">17</cx:pt>
          <cx:pt idx="380768">303</cx:pt>
          <cx:pt idx="380769">25</cx:pt>
          <cx:pt idx="380770">88</cx:pt>
          <cx:pt idx="380771">22</cx:pt>
          <cx:pt idx="380772">196</cx:pt>
          <cx:pt idx="380773">7</cx:pt>
          <cx:pt idx="380774">30</cx:pt>
          <cx:pt idx="380775">62</cx:pt>
          <cx:pt idx="380776">19</cx:pt>
          <cx:pt idx="380777">0</cx:pt>
          <cx:pt idx="380778">0</cx:pt>
          <cx:pt idx="380779">6</cx:pt>
          <cx:pt idx="380780">0</cx:pt>
          <cx:pt idx="380781">1</cx:pt>
          <cx:pt idx="380782">0</cx:pt>
          <cx:pt idx="380783">16</cx:pt>
          <cx:pt idx="380784">0</cx:pt>
          <cx:pt idx="380785">0</cx:pt>
          <cx:pt idx="380786">5</cx:pt>
          <cx:pt idx="380787">50</cx:pt>
          <cx:pt idx="380788">2</cx:pt>
          <cx:pt idx="380789">5</cx:pt>
          <cx:pt idx="380790">54</cx:pt>
          <cx:pt idx="380791">127</cx:pt>
          <cx:pt idx="380792">11</cx:pt>
          <cx:pt idx="380793">7</cx:pt>
          <cx:pt idx="380794">249</cx:pt>
          <cx:pt idx="380795">32</cx:pt>
          <cx:pt idx="380796">7</cx:pt>
          <cx:pt idx="380797">0</cx:pt>
          <cx:pt idx="380798">100</cx:pt>
          <cx:pt idx="380799">0</cx:pt>
          <cx:pt idx="380800">0</cx:pt>
          <cx:pt idx="380801">0</cx:pt>
          <cx:pt idx="380802">0</cx:pt>
          <cx:pt idx="380803">0</cx:pt>
          <cx:pt idx="380804">0</cx:pt>
          <cx:pt idx="380805">0</cx:pt>
          <cx:pt idx="380806">1</cx:pt>
          <cx:pt idx="380807">11</cx:pt>
          <cx:pt idx="380808">82</cx:pt>
          <cx:pt idx="380809">0</cx:pt>
          <cx:pt idx="380810">12</cx:pt>
          <cx:pt idx="380811">6</cx:pt>
          <cx:pt idx="380812">19</cx:pt>
          <cx:pt idx="380813">34</cx:pt>
          <cx:pt idx="380814">0</cx:pt>
          <cx:pt idx="380815">0</cx:pt>
          <cx:pt idx="380816">277</cx:pt>
          <cx:pt idx="380817">78</cx:pt>
          <cx:pt idx="380818">13</cx:pt>
          <cx:pt idx="380819">301</cx:pt>
          <cx:pt idx="380820">0</cx:pt>
          <cx:pt idx="380821">106</cx:pt>
          <cx:pt idx="380822">0</cx:pt>
          <cx:pt idx="380823">0</cx:pt>
          <cx:pt idx="380824">96</cx:pt>
          <cx:pt idx="380825">3</cx:pt>
          <cx:pt idx="380826">104</cx:pt>
          <cx:pt idx="380827">4</cx:pt>
          <cx:pt idx="380828">1</cx:pt>
          <cx:pt idx="380829">0</cx:pt>
          <cx:pt idx="380830">12</cx:pt>
          <cx:pt idx="380831">5</cx:pt>
          <cx:pt idx="380832">1</cx:pt>
          <cx:pt idx="380833">138</cx:pt>
          <cx:pt idx="380834">0</cx:pt>
          <cx:pt idx="380835">0</cx:pt>
          <cx:pt idx="380836">2</cx:pt>
          <cx:pt idx="380837">2</cx:pt>
          <cx:pt idx="380838">0</cx:pt>
          <cx:pt idx="380839">98</cx:pt>
          <cx:pt idx="380840">31</cx:pt>
          <cx:pt idx="380841">0</cx:pt>
          <cx:pt idx="380842">54</cx:pt>
          <cx:pt idx="380843">21</cx:pt>
          <cx:pt idx="380844">0</cx:pt>
          <cx:pt idx="380845">0</cx:pt>
          <cx:pt idx="380846">3</cx:pt>
          <cx:pt idx="380847">0</cx:pt>
          <cx:pt idx="380848">39</cx:pt>
          <cx:pt idx="380849">0</cx:pt>
          <cx:pt idx="380850">1</cx:pt>
          <cx:pt idx="380851">0</cx:pt>
          <cx:pt idx="380852">0</cx:pt>
          <cx:pt idx="380853">2</cx:pt>
          <cx:pt idx="380854">0</cx:pt>
          <cx:pt idx="380855">0</cx:pt>
          <cx:pt idx="380856">0</cx:pt>
          <cx:pt idx="380857">6</cx:pt>
          <cx:pt idx="380858">0</cx:pt>
          <cx:pt idx="380859">0</cx:pt>
          <cx:pt idx="380860">0</cx:pt>
          <cx:pt idx="380861">0</cx:pt>
          <cx:pt idx="380862">0</cx:pt>
          <cx:pt idx="380863">0</cx:pt>
          <cx:pt idx="380864">5</cx:pt>
          <cx:pt idx="380865">119</cx:pt>
          <cx:pt idx="380866">25</cx:pt>
          <cx:pt idx="380867">7</cx:pt>
          <cx:pt idx="380868">0</cx:pt>
          <cx:pt idx="380869">15</cx:pt>
          <cx:pt idx="380870">0</cx:pt>
          <cx:pt idx="380871">0</cx:pt>
          <cx:pt idx="380872">0</cx:pt>
          <cx:pt idx="380873">27</cx:pt>
          <cx:pt idx="380874">30</cx:pt>
          <cx:pt idx="380875">1</cx:pt>
          <cx:pt idx="380876">2</cx:pt>
          <cx:pt idx="380877">22</cx:pt>
          <cx:pt idx="380878">6</cx:pt>
          <cx:pt idx="380879">0</cx:pt>
          <cx:pt idx="380880">0</cx:pt>
          <cx:pt idx="380881">3</cx:pt>
          <cx:pt idx="380882">0</cx:pt>
          <cx:pt idx="380883">22</cx:pt>
          <cx:pt idx="380884">278</cx:pt>
          <cx:pt idx="380885">17</cx:pt>
          <cx:pt idx="380886">0</cx:pt>
          <cx:pt idx="380887">0</cx:pt>
          <cx:pt idx="380888">0</cx:pt>
          <cx:pt idx="380889">57</cx:pt>
          <cx:pt idx="380890">4</cx:pt>
          <cx:pt idx="380891">18</cx:pt>
          <cx:pt idx="380892">12</cx:pt>
          <cx:pt idx="380893">1</cx:pt>
          <cx:pt idx="380894">0</cx:pt>
          <cx:pt idx="380895">69</cx:pt>
          <cx:pt idx="380896">0</cx:pt>
          <cx:pt idx="380897">272</cx:pt>
          <cx:pt idx="380898">86</cx:pt>
          <cx:pt idx="380899">43</cx:pt>
          <cx:pt idx="380900">148</cx:pt>
          <cx:pt idx="380901">1</cx:pt>
          <cx:pt idx="380902">28</cx:pt>
          <cx:pt idx="380903">11</cx:pt>
          <cx:pt idx="380904">1</cx:pt>
          <cx:pt idx="380905">7</cx:pt>
          <cx:pt idx="380906">9</cx:pt>
          <cx:pt idx="380907">23</cx:pt>
          <cx:pt idx="380908">56</cx:pt>
          <cx:pt idx="380909">77</cx:pt>
          <cx:pt idx="380910">0</cx:pt>
          <cx:pt idx="380911">4</cx:pt>
          <cx:pt idx="380912">0</cx:pt>
          <cx:pt idx="380913">1</cx:pt>
          <cx:pt idx="380914">0</cx:pt>
          <cx:pt idx="380915">0</cx:pt>
          <cx:pt idx="380916">1</cx:pt>
          <cx:pt idx="380917">0</cx:pt>
          <cx:pt idx="380918">4</cx:pt>
          <cx:pt idx="380919">0</cx:pt>
          <cx:pt idx="380920">2</cx:pt>
          <cx:pt idx="380921">6</cx:pt>
          <cx:pt idx="380922">7</cx:pt>
          <cx:pt idx="380923">3</cx:pt>
          <cx:pt idx="380924">3</cx:pt>
          <cx:pt idx="380925">0</cx:pt>
          <cx:pt idx="380926">0</cx:pt>
          <cx:pt idx="380927">20</cx:pt>
          <cx:pt idx="380928">22</cx:pt>
          <cx:pt idx="380929">0</cx:pt>
          <cx:pt idx="380930">218</cx:pt>
          <cx:pt idx="380931">91</cx:pt>
          <cx:pt idx="380932">2</cx:pt>
          <cx:pt idx="380933">20</cx:pt>
          <cx:pt idx="380934">4</cx:pt>
          <cx:pt idx="380935">0</cx:pt>
          <cx:pt idx="380936">13</cx:pt>
          <cx:pt idx="380937">61</cx:pt>
          <cx:pt idx="380938">0</cx:pt>
          <cx:pt idx="380939">42</cx:pt>
          <cx:pt idx="380940">28</cx:pt>
          <cx:pt idx="380941">15</cx:pt>
          <cx:pt idx="380942">11</cx:pt>
          <cx:pt idx="380943">1</cx:pt>
          <cx:pt idx="380944">34</cx:pt>
          <cx:pt idx="380945">101</cx:pt>
          <cx:pt idx="380946">0</cx:pt>
          <cx:pt idx="380947">0</cx:pt>
          <cx:pt idx="380948">0</cx:pt>
          <cx:pt idx="380949">401</cx:pt>
          <cx:pt idx="380950">713</cx:pt>
          <cx:pt idx="380951">50</cx:pt>
          <cx:pt idx="380952">11</cx:pt>
          <cx:pt idx="380953">78</cx:pt>
          <cx:pt idx="380954">71</cx:pt>
          <cx:pt idx="380955">0</cx:pt>
          <cx:pt idx="380956">144</cx:pt>
          <cx:pt idx="380957">1</cx:pt>
          <cx:pt idx="380958">7</cx:pt>
          <cx:pt idx="380959">0</cx:pt>
          <cx:pt idx="380960">0</cx:pt>
          <cx:pt idx="380961">3</cx:pt>
          <cx:pt idx="380962">36</cx:pt>
          <cx:pt idx="380963">0</cx:pt>
          <cx:pt idx="380964">40</cx:pt>
          <cx:pt idx="380965">17</cx:pt>
          <cx:pt idx="380966">11</cx:pt>
          <cx:pt idx="380967">33</cx:pt>
          <cx:pt idx="380968">1</cx:pt>
          <cx:pt idx="380969">16</cx:pt>
          <cx:pt idx="380970">2</cx:pt>
          <cx:pt idx="380971">6</cx:pt>
          <cx:pt idx="380972">650</cx:pt>
          <cx:pt idx="380973">2</cx:pt>
          <cx:pt idx="380974">2</cx:pt>
          <cx:pt idx="380975">17</cx:pt>
          <cx:pt idx="380976">1</cx:pt>
          <cx:pt idx="380977">72</cx:pt>
          <cx:pt idx="380978">27</cx:pt>
          <cx:pt idx="380979">0</cx:pt>
          <cx:pt idx="380980">65</cx:pt>
          <cx:pt idx="380981">20</cx:pt>
          <cx:pt idx="380982">21</cx:pt>
          <cx:pt idx="380983">0</cx:pt>
          <cx:pt idx="380984">3</cx:pt>
          <cx:pt idx="380985">15</cx:pt>
          <cx:pt idx="380986">0</cx:pt>
          <cx:pt idx="380987">0</cx:pt>
          <cx:pt idx="380988">0</cx:pt>
          <cx:pt idx="380989">29</cx:pt>
          <cx:pt idx="380990">1</cx:pt>
          <cx:pt idx="380991">29</cx:pt>
          <cx:pt idx="380992">0</cx:pt>
          <cx:pt idx="380993">365</cx:pt>
          <cx:pt idx="380994">2</cx:pt>
          <cx:pt idx="380995">1</cx:pt>
          <cx:pt idx="380996">3</cx:pt>
          <cx:pt idx="380997">10</cx:pt>
          <cx:pt idx="380998">2</cx:pt>
          <cx:pt idx="380999">15</cx:pt>
          <cx:pt idx="381000">3</cx:pt>
          <cx:pt idx="381001">64</cx:pt>
          <cx:pt idx="381002">5</cx:pt>
          <cx:pt idx="381003">1</cx:pt>
          <cx:pt idx="381004">37</cx:pt>
          <cx:pt idx="381005">1</cx:pt>
          <cx:pt idx="381006">20</cx:pt>
          <cx:pt idx="381007">112</cx:pt>
          <cx:pt idx="381008">11</cx:pt>
          <cx:pt idx="381009">9</cx:pt>
          <cx:pt idx="381010">9</cx:pt>
          <cx:pt idx="381011">0</cx:pt>
          <cx:pt idx="381012">22</cx:pt>
          <cx:pt idx="381013">0</cx:pt>
          <cx:pt idx="381014">1</cx:pt>
          <cx:pt idx="381015">0</cx:pt>
          <cx:pt idx="381016">15</cx:pt>
          <cx:pt idx="381017">104</cx:pt>
          <cx:pt idx="381018">4</cx:pt>
          <cx:pt idx="381019">1</cx:pt>
          <cx:pt idx="381020">0</cx:pt>
          <cx:pt idx="381021">0</cx:pt>
          <cx:pt idx="381022">0</cx:pt>
          <cx:pt idx="381023">70</cx:pt>
          <cx:pt idx="381024">148</cx:pt>
          <cx:pt idx="381025">14</cx:pt>
          <cx:pt idx="381026">0</cx:pt>
          <cx:pt idx="381027">0</cx:pt>
          <cx:pt idx="381028">0</cx:pt>
          <cx:pt idx="381029">0</cx:pt>
          <cx:pt idx="381030">0</cx:pt>
          <cx:pt idx="381031">295</cx:pt>
          <cx:pt idx="381032">0</cx:pt>
          <cx:pt idx="381033">5</cx:pt>
          <cx:pt idx="381034">0</cx:pt>
          <cx:pt idx="381035">0</cx:pt>
          <cx:pt idx="381036">2</cx:pt>
          <cx:pt idx="381037">0</cx:pt>
          <cx:pt idx="381038">19</cx:pt>
          <cx:pt idx="381039">1</cx:pt>
          <cx:pt idx="381040">0</cx:pt>
          <cx:pt idx="381041">74</cx:pt>
          <cx:pt idx="381042">87</cx:pt>
          <cx:pt idx="381043">1</cx:pt>
          <cx:pt idx="381044">8</cx:pt>
          <cx:pt idx="381045">1</cx:pt>
          <cx:pt idx="381046">12</cx:pt>
          <cx:pt idx="381047">26</cx:pt>
          <cx:pt idx="381048">0</cx:pt>
          <cx:pt idx="381049">19</cx:pt>
          <cx:pt idx="381050">0</cx:pt>
          <cx:pt idx="381051">0</cx:pt>
          <cx:pt idx="381052">26</cx:pt>
          <cx:pt idx="381053">9</cx:pt>
          <cx:pt idx="381054">0</cx:pt>
          <cx:pt idx="381055">0</cx:pt>
          <cx:pt idx="381056">2</cx:pt>
          <cx:pt idx="381057">0</cx:pt>
          <cx:pt idx="381058">14</cx:pt>
          <cx:pt idx="381059">0</cx:pt>
          <cx:pt idx="381060">1</cx:pt>
          <cx:pt idx="381061">25</cx:pt>
          <cx:pt idx="381062">0</cx:pt>
          <cx:pt idx="381063">1</cx:pt>
          <cx:pt idx="381064">3</cx:pt>
          <cx:pt idx="381065">25</cx:pt>
          <cx:pt idx="381066">6</cx:pt>
          <cx:pt idx="381067">27</cx:pt>
          <cx:pt idx="381068">123</cx:pt>
          <cx:pt idx="381069">63</cx:pt>
          <cx:pt idx="381070">0</cx:pt>
          <cx:pt idx="381071">0</cx:pt>
          <cx:pt idx="381072">63</cx:pt>
          <cx:pt idx="381073">73</cx:pt>
          <cx:pt idx="381074">31</cx:pt>
          <cx:pt idx="381075">83</cx:pt>
          <cx:pt idx="381076">111</cx:pt>
          <cx:pt idx="381077">52</cx:pt>
          <cx:pt idx="381078">70</cx:pt>
          <cx:pt idx="381079">1</cx:pt>
          <cx:pt idx="381080">436</cx:pt>
          <cx:pt idx="381081">0</cx:pt>
          <cx:pt idx="381082">1</cx:pt>
          <cx:pt idx="381083">36</cx:pt>
          <cx:pt idx="381084">15</cx:pt>
          <cx:pt idx="381085">6</cx:pt>
          <cx:pt idx="381086">0</cx:pt>
          <cx:pt idx="381087">3</cx:pt>
          <cx:pt idx="381088">79</cx:pt>
          <cx:pt idx="381089">1</cx:pt>
          <cx:pt idx="381090">3</cx:pt>
          <cx:pt idx="381091">322</cx:pt>
          <cx:pt idx="381092">332</cx:pt>
          <cx:pt idx="381093">381</cx:pt>
          <cx:pt idx="381094">0</cx:pt>
          <cx:pt idx="381095">0</cx:pt>
          <cx:pt idx="381096">8</cx:pt>
          <cx:pt idx="381097">12</cx:pt>
          <cx:pt idx="381098">36</cx:pt>
          <cx:pt idx="381099">0</cx:pt>
          <cx:pt idx="381100">40</cx:pt>
          <cx:pt idx="381101">21</cx:pt>
          <cx:pt idx="381102">13</cx:pt>
          <cx:pt idx="381103">21</cx:pt>
          <cx:pt idx="381104">18</cx:pt>
          <cx:pt idx="381105">32</cx:pt>
          <cx:pt idx="381106">0</cx:pt>
          <cx:pt idx="381107">26</cx:pt>
          <cx:pt idx="381108">0</cx:pt>
          <cx:pt idx="381109">2</cx:pt>
          <cx:pt idx="381110">13</cx:pt>
          <cx:pt idx="381111">0</cx:pt>
          <cx:pt idx="381112">3</cx:pt>
          <cx:pt idx="381113">3</cx:pt>
          <cx:pt idx="381114">0</cx:pt>
          <cx:pt idx="381115">133</cx:pt>
          <cx:pt idx="381116">3</cx:pt>
          <cx:pt idx="381117">267</cx:pt>
          <cx:pt idx="381118">0</cx:pt>
          <cx:pt idx="381119">4</cx:pt>
          <cx:pt idx="381120">10</cx:pt>
          <cx:pt idx="381121">45</cx:pt>
          <cx:pt idx="381122">53</cx:pt>
          <cx:pt idx="381123">0</cx:pt>
          <cx:pt idx="381124">1</cx:pt>
          <cx:pt idx="381125">0</cx:pt>
          <cx:pt idx="381126">0</cx:pt>
          <cx:pt idx="381127">0</cx:pt>
          <cx:pt idx="381128">0</cx:pt>
          <cx:pt idx="381129">1</cx:pt>
          <cx:pt idx="381130">3</cx:pt>
          <cx:pt idx="381131">65</cx:pt>
          <cx:pt idx="381132">43</cx:pt>
          <cx:pt idx="381133">1</cx:pt>
          <cx:pt idx="381134">0</cx:pt>
          <cx:pt idx="381135">0</cx:pt>
          <cx:pt idx="381136">14</cx:pt>
          <cx:pt idx="381137">16</cx:pt>
          <cx:pt idx="381138">426</cx:pt>
          <cx:pt idx="381139">7</cx:pt>
          <cx:pt idx="381140">1</cx:pt>
          <cx:pt idx="381141">5</cx:pt>
          <cx:pt idx="381142">5</cx:pt>
          <cx:pt idx="381143">0</cx:pt>
          <cx:pt idx="381144">0</cx:pt>
          <cx:pt idx="381145">0</cx:pt>
          <cx:pt idx="381146">0</cx:pt>
          <cx:pt idx="381147">226</cx:pt>
          <cx:pt idx="381148">40</cx:pt>
          <cx:pt idx="381149">0</cx:pt>
          <cx:pt idx="381150">0</cx:pt>
          <cx:pt idx="381151">56</cx:pt>
          <cx:pt idx="381152">472</cx:pt>
          <cx:pt idx="381153">5</cx:pt>
          <cx:pt idx="381154">4</cx:pt>
          <cx:pt idx="381155">10</cx:pt>
          <cx:pt idx="381156">6</cx:pt>
          <cx:pt idx="381157">14</cx:pt>
          <cx:pt idx="381158">84</cx:pt>
          <cx:pt idx="381159">39</cx:pt>
          <cx:pt idx="381160">0</cx:pt>
          <cx:pt idx="381161">3</cx:pt>
          <cx:pt idx="381162">0</cx:pt>
          <cx:pt idx="381163">2</cx:pt>
          <cx:pt idx="381164">0</cx:pt>
          <cx:pt idx="381165">1</cx:pt>
          <cx:pt idx="381166">8</cx:pt>
          <cx:pt idx="381167">0</cx:pt>
          <cx:pt idx="381168">15</cx:pt>
          <cx:pt idx="381169">0</cx:pt>
          <cx:pt idx="381170">0</cx:pt>
          <cx:pt idx="381171">0</cx:pt>
          <cx:pt idx="381172">13</cx:pt>
          <cx:pt idx="381173">31</cx:pt>
          <cx:pt idx="381174">0</cx:pt>
          <cx:pt idx="381175">18</cx:pt>
          <cx:pt idx="381176">104</cx:pt>
          <cx:pt idx="381177">3</cx:pt>
          <cx:pt idx="381178">9</cx:pt>
          <cx:pt idx="381179">183</cx:pt>
          <cx:pt idx="381180">0</cx:pt>
          <cx:pt idx="381181">0</cx:pt>
          <cx:pt idx="381182">57</cx:pt>
          <cx:pt idx="381183">64</cx:pt>
          <cx:pt idx="381184">49</cx:pt>
          <cx:pt idx="381185">0</cx:pt>
          <cx:pt idx="381186">17</cx:pt>
          <cx:pt idx="381187">0</cx:pt>
          <cx:pt idx="381188">70</cx:pt>
          <cx:pt idx="381189">25</cx:pt>
          <cx:pt idx="381190">88</cx:pt>
          <cx:pt idx="381191">34</cx:pt>
          <cx:pt idx="381192">0</cx:pt>
          <cx:pt idx="381193">19</cx:pt>
          <cx:pt idx="381194">0</cx:pt>
          <cx:pt idx="381195">24</cx:pt>
          <cx:pt idx="381196">27</cx:pt>
          <cx:pt idx="381197">78</cx:pt>
          <cx:pt idx="381198">1</cx:pt>
          <cx:pt idx="381199">17</cx:pt>
          <cx:pt idx="381200">21</cx:pt>
          <cx:pt idx="381201">1</cx:pt>
          <cx:pt idx="381202">245</cx:pt>
          <cx:pt idx="381203">121</cx:pt>
          <cx:pt idx="381204">0</cx:pt>
          <cx:pt idx="381205">48</cx:pt>
          <cx:pt idx="381206">0</cx:pt>
          <cx:pt idx="381207">0</cx:pt>
          <cx:pt idx="381208">1</cx:pt>
          <cx:pt idx="381209">2</cx:pt>
          <cx:pt idx="381210">30</cx:pt>
          <cx:pt idx="381211">2</cx:pt>
          <cx:pt idx="381212">20</cx:pt>
          <cx:pt idx="381213">0</cx:pt>
          <cx:pt idx="381214">0</cx:pt>
          <cx:pt idx="381215">0</cx:pt>
          <cx:pt idx="381216">6</cx:pt>
          <cx:pt idx="381217">0</cx:pt>
          <cx:pt idx="381218">2</cx:pt>
          <cx:pt idx="381219">0</cx:pt>
          <cx:pt idx="381220">0</cx:pt>
          <cx:pt idx="381221">1</cx:pt>
          <cx:pt idx="381222">0</cx:pt>
          <cx:pt idx="381223">17</cx:pt>
          <cx:pt idx="381224">2</cx:pt>
          <cx:pt idx="381225">0</cx:pt>
          <cx:pt idx="381226">3</cx:pt>
          <cx:pt idx="381227">0</cx:pt>
          <cx:pt idx="381228">4</cx:pt>
          <cx:pt idx="381229">4</cx:pt>
          <cx:pt idx="381230">43</cx:pt>
          <cx:pt idx="381231">38</cx:pt>
          <cx:pt idx="381232">0</cx:pt>
          <cx:pt idx="381233">18</cx:pt>
          <cx:pt idx="381234">7</cx:pt>
          <cx:pt idx="381235">0</cx:pt>
          <cx:pt idx="381236">0</cx:pt>
          <cx:pt idx="381237">0</cx:pt>
          <cx:pt idx="381238">0</cx:pt>
          <cx:pt idx="381239">0</cx:pt>
          <cx:pt idx="381240">9</cx:pt>
          <cx:pt idx="381241">0</cx:pt>
          <cx:pt idx="381242">0</cx:pt>
          <cx:pt idx="381243">0</cx:pt>
          <cx:pt idx="381244">1</cx:pt>
          <cx:pt idx="381245">0</cx:pt>
          <cx:pt idx="381246">0</cx:pt>
          <cx:pt idx="381247">0</cx:pt>
          <cx:pt idx="381248">0</cx:pt>
          <cx:pt idx="381249">0</cx:pt>
          <cx:pt idx="381250">0</cx:pt>
          <cx:pt idx="381251">0</cx:pt>
          <cx:pt idx="381252">0</cx:pt>
          <cx:pt idx="381253">12</cx:pt>
          <cx:pt idx="381254">0</cx:pt>
          <cx:pt idx="381255">0</cx:pt>
          <cx:pt idx="381256">0</cx:pt>
          <cx:pt idx="381257">0</cx:pt>
          <cx:pt idx="381258">2</cx:pt>
          <cx:pt idx="381259">0</cx:pt>
          <cx:pt idx="381260">0</cx:pt>
          <cx:pt idx="381261">0</cx:pt>
          <cx:pt idx="381262">0</cx:pt>
          <cx:pt idx="381263">8</cx:pt>
          <cx:pt idx="381264">0</cx:pt>
          <cx:pt idx="381265">0</cx:pt>
          <cx:pt idx="381266">0</cx:pt>
          <cx:pt idx="381267">0</cx:pt>
          <cx:pt idx="381268">0</cx:pt>
          <cx:pt idx="381269">0</cx:pt>
          <cx:pt idx="381270">2</cx:pt>
          <cx:pt idx="381271">165</cx:pt>
          <cx:pt idx="381272">0</cx:pt>
          <cx:pt idx="381273">1</cx:pt>
          <cx:pt idx="381274">178</cx:pt>
          <cx:pt idx="381275">1</cx:pt>
          <cx:pt idx="381276">0</cx:pt>
          <cx:pt idx="381277">102</cx:pt>
          <cx:pt idx="381278">133</cx:pt>
          <cx:pt idx="381279">4</cx:pt>
          <cx:pt idx="381280">1</cx:pt>
          <cx:pt idx="381281">7</cx:pt>
          <cx:pt idx="381282">15</cx:pt>
          <cx:pt idx="381283">6</cx:pt>
          <cx:pt idx="381284">2</cx:pt>
          <cx:pt idx="381285">20</cx:pt>
          <cx:pt idx="381286">0</cx:pt>
          <cx:pt idx="381287">0</cx:pt>
          <cx:pt idx="381288">3</cx:pt>
          <cx:pt idx="381289">0</cx:pt>
          <cx:pt idx="381290">2</cx:pt>
          <cx:pt idx="381291">0</cx:pt>
          <cx:pt idx="381292">339</cx:pt>
          <cx:pt idx="381293">31</cx:pt>
          <cx:pt idx="381294">1</cx:pt>
          <cx:pt idx="381295">3</cx:pt>
          <cx:pt idx="381296">27</cx:pt>
          <cx:pt idx="381297">1</cx:pt>
          <cx:pt idx="381298">0</cx:pt>
          <cx:pt idx="381299">0</cx:pt>
          <cx:pt idx="381300">33</cx:pt>
          <cx:pt idx="381301">7</cx:pt>
          <cx:pt idx="381302">71</cx:pt>
          <cx:pt idx="381303">46</cx:pt>
          <cx:pt idx="381304">5</cx:pt>
          <cx:pt idx="381305">38</cx:pt>
          <cx:pt idx="381306">4</cx:pt>
          <cx:pt idx="381307">17</cx:pt>
          <cx:pt idx="381308">33</cx:pt>
          <cx:pt idx="381309">20</cx:pt>
          <cx:pt idx="381310">700</cx:pt>
          <cx:pt idx="381311">1</cx:pt>
          <cx:pt idx="381312">202</cx:pt>
          <cx:pt idx="381313">1</cx:pt>
          <cx:pt idx="381314">2</cx:pt>
          <cx:pt idx="381315">42</cx:pt>
          <cx:pt idx="381316">14</cx:pt>
          <cx:pt idx="381317">14</cx:pt>
          <cx:pt idx="381318">234</cx:pt>
          <cx:pt idx="381319">3</cx:pt>
          <cx:pt idx="381320">349</cx:pt>
          <cx:pt idx="381321">21</cx:pt>
          <cx:pt idx="381322">82</cx:pt>
          <cx:pt idx="381323">43</cx:pt>
          <cx:pt idx="381324">0</cx:pt>
          <cx:pt idx="381325">4</cx:pt>
          <cx:pt idx="381326">0</cx:pt>
          <cx:pt idx="381327">0</cx:pt>
          <cx:pt idx="381328">63</cx:pt>
          <cx:pt idx="381329">211</cx:pt>
          <cx:pt idx="381330">0</cx:pt>
          <cx:pt idx="381331">25</cx:pt>
          <cx:pt idx="381332">1</cx:pt>
          <cx:pt idx="381333">24</cx:pt>
          <cx:pt idx="381334">4</cx:pt>
          <cx:pt idx="381335">16</cx:pt>
          <cx:pt idx="381336">113</cx:pt>
          <cx:pt idx="381337">3</cx:pt>
          <cx:pt idx="381338">120</cx:pt>
          <cx:pt idx="381339">10</cx:pt>
          <cx:pt idx="381340">29</cx:pt>
          <cx:pt idx="381341">0</cx:pt>
          <cx:pt idx="381342">19</cx:pt>
          <cx:pt idx="381343">43</cx:pt>
          <cx:pt idx="381344">6</cx:pt>
          <cx:pt idx="381345">1</cx:pt>
          <cx:pt idx="381346">126</cx:pt>
          <cx:pt idx="381347">13</cx:pt>
          <cx:pt idx="381348">0</cx:pt>
          <cx:pt idx="381349">1</cx:pt>
          <cx:pt idx="381350">0</cx:pt>
          <cx:pt idx="381351">0</cx:pt>
          <cx:pt idx="381352">5</cx:pt>
          <cx:pt idx="381353">6</cx:pt>
          <cx:pt idx="381354">2</cx:pt>
          <cx:pt idx="381355">9</cx:pt>
          <cx:pt idx="381356">38</cx:pt>
          <cx:pt idx="381357">0</cx:pt>
          <cx:pt idx="381358">0</cx:pt>
          <cx:pt idx="381359">1</cx:pt>
          <cx:pt idx="381360">14</cx:pt>
          <cx:pt idx="381361">0</cx:pt>
          <cx:pt idx="381362">3</cx:pt>
          <cx:pt idx="381363">181</cx:pt>
          <cx:pt idx="381364">168</cx:pt>
          <cx:pt idx="381365">15</cx:pt>
          <cx:pt idx="381366">157</cx:pt>
          <cx:pt idx="381367">42</cx:pt>
          <cx:pt idx="381368">227</cx:pt>
          <cx:pt idx="381369">1</cx:pt>
          <cx:pt idx="381370">1</cx:pt>
          <cx:pt idx="381371">0</cx:pt>
          <cx:pt idx="381372">0</cx:pt>
          <cx:pt idx="381373">258</cx:pt>
          <cx:pt idx="381374">20</cx:pt>
          <cx:pt idx="381375">36</cx:pt>
          <cx:pt idx="381376">0</cx:pt>
          <cx:pt idx="381377">2</cx:pt>
          <cx:pt idx="381378">0</cx:pt>
          <cx:pt idx="381379">0</cx:pt>
          <cx:pt idx="381380">0</cx:pt>
          <cx:pt idx="381381">1</cx:pt>
          <cx:pt idx="381382">17</cx:pt>
          <cx:pt idx="381383">1</cx:pt>
          <cx:pt idx="381384">0</cx:pt>
          <cx:pt idx="381385">0</cx:pt>
          <cx:pt idx="381386">24</cx:pt>
          <cx:pt idx="381387">0</cx:pt>
          <cx:pt idx="381388">543</cx:pt>
          <cx:pt idx="381389">6</cx:pt>
          <cx:pt idx="381390">26</cx:pt>
          <cx:pt idx="381391">2</cx:pt>
          <cx:pt idx="381392">0</cx:pt>
          <cx:pt idx="381393">132</cx:pt>
          <cx:pt idx="381394">4</cx:pt>
          <cx:pt idx="381395">64</cx:pt>
          <cx:pt idx="381396">0</cx:pt>
          <cx:pt idx="381397">0</cx:pt>
          <cx:pt idx="381398">0</cx:pt>
          <cx:pt idx="381399">0</cx:pt>
          <cx:pt idx="381400">0</cx:pt>
          <cx:pt idx="381401">1</cx:pt>
          <cx:pt idx="381402">38</cx:pt>
          <cx:pt idx="381403">3</cx:pt>
          <cx:pt idx="381404">1</cx:pt>
          <cx:pt idx="381405">19</cx:pt>
          <cx:pt idx="381406">7</cx:pt>
          <cx:pt idx="381407">6</cx:pt>
          <cx:pt idx="381408">257</cx:pt>
          <cx:pt idx="381409">0</cx:pt>
          <cx:pt idx="381410">0</cx:pt>
          <cx:pt idx="381411">0</cx:pt>
          <cx:pt idx="381412">1</cx:pt>
          <cx:pt idx="381413">8</cx:pt>
          <cx:pt idx="381414">50</cx:pt>
          <cx:pt idx="381415">19</cx:pt>
          <cx:pt idx="381416">409</cx:pt>
          <cx:pt idx="381417">0</cx:pt>
          <cx:pt idx="381418">53</cx:pt>
          <cx:pt idx="381419">1</cx:pt>
          <cx:pt idx="381420">7</cx:pt>
          <cx:pt idx="381421">8</cx:pt>
          <cx:pt idx="381422">13</cx:pt>
          <cx:pt idx="381423">14</cx:pt>
          <cx:pt idx="381424">57</cx:pt>
          <cx:pt idx="381425">8</cx:pt>
          <cx:pt idx="381426">0</cx:pt>
          <cx:pt idx="381427">34</cx:pt>
          <cx:pt idx="381428">182</cx:pt>
          <cx:pt idx="381429">52</cx:pt>
          <cx:pt idx="381430">1</cx:pt>
          <cx:pt idx="381431">0</cx:pt>
          <cx:pt idx="381432">3</cx:pt>
          <cx:pt idx="381433">59</cx:pt>
          <cx:pt idx="381434">82</cx:pt>
          <cx:pt idx="381435">1</cx:pt>
          <cx:pt idx="381436">156</cx:pt>
          <cx:pt idx="381437">7</cx:pt>
          <cx:pt idx="381438">84</cx:pt>
          <cx:pt idx="381439">39</cx:pt>
          <cx:pt idx="381440">20</cx:pt>
          <cx:pt idx="381441">652</cx:pt>
          <cx:pt idx="381442">27</cx:pt>
          <cx:pt idx="381443">27</cx:pt>
          <cx:pt idx="381444">0</cx:pt>
          <cx:pt idx="381445">0</cx:pt>
          <cx:pt idx="381446">56</cx:pt>
          <cx:pt idx="381447">1</cx:pt>
          <cx:pt idx="381448">1</cx:pt>
          <cx:pt idx="381449">0</cx:pt>
          <cx:pt idx="381450">1</cx:pt>
          <cx:pt idx="381451">3</cx:pt>
          <cx:pt idx="381452">20</cx:pt>
          <cx:pt idx="381453">7</cx:pt>
          <cx:pt idx="381454">2</cx:pt>
          <cx:pt idx="381455">0</cx:pt>
          <cx:pt idx="381456">0</cx:pt>
          <cx:pt idx="381457">4</cx:pt>
          <cx:pt idx="381458">269</cx:pt>
          <cx:pt idx="381459">3</cx:pt>
          <cx:pt idx="381460">12</cx:pt>
          <cx:pt idx="381461">1</cx:pt>
          <cx:pt idx="381462">39</cx:pt>
          <cx:pt idx="381463">168</cx:pt>
          <cx:pt idx="381464">10</cx:pt>
          <cx:pt idx="381465">74</cx:pt>
          <cx:pt idx="381466">0</cx:pt>
          <cx:pt idx="381467">0</cx:pt>
          <cx:pt idx="381468">8</cx:pt>
          <cx:pt idx="381469">56</cx:pt>
          <cx:pt idx="381470">145</cx:pt>
          <cx:pt idx="381471">213</cx:pt>
          <cx:pt idx="381472">10</cx:pt>
          <cx:pt idx="381473">124</cx:pt>
          <cx:pt idx="381474">506</cx:pt>
          <cx:pt idx="381475">1</cx:pt>
          <cx:pt idx="381476">1</cx:pt>
          <cx:pt idx="381477">2</cx:pt>
          <cx:pt idx="381478">31</cx:pt>
          <cx:pt idx="381479">0</cx:pt>
          <cx:pt idx="381480">3</cx:pt>
          <cx:pt idx="381481">7</cx:pt>
          <cx:pt idx="381482">0</cx:pt>
          <cx:pt idx="381483">6</cx:pt>
          <cx:pt idx="381484">10</cx:pt>
          <cx:pt idx="381485">21</cx:pt>
          <cx:pt idx="381486">0</cx:pt>
          <cx:pt idx="381487">11</cx:pt>
          <cx:pt idx="381488">3</cx:pt>
          <cx:pt idx="381489">30</cx:pt>
          <cx:pt idx="381490">0</cx:pt>
          <cx:pt idx="381491">0</cx:pt>
          <cx:pt idx="381492">0</cx:pt>
          <cx:pt idx="381493">0</cx:pt>
          <cx:pt idx="381494">0</cx:pt>
          <cx:pt idx="381495">0</cx:pt>
          <cx:pt idx="381496">0</cx:pt>
          <cx:pt idx="381497">0</cx:pt>
          <cx:pt idx="381498">0</cx:pt>
          <cx:pt idx="381499">0</cx:pt>
          <cx:pt idx="381500">43</cx:pt>
          <cx:pt idx="381501">0</cx:pt>
          <cx:pt idx="381502">0</cx:pt>
          <cx:pt idx="381503">0</cx:pt>
          <cx:pt idx="381504">1</cx:pt>
          <cx:pt idx="381505">0</cx:pt>
          <cx:pt idx="381506">8</cx:pt>
          <cx:pt idx="381507">83</cx:pt>
          <cx:pt idx="381508">21</cx:pt>
          <cx:pt idx="381509">7</cx:pt>
          <cx:pt idx="381510">9</cx:pt>
          <cx:pt idx="381511">14</cx:pt>
          <cx:pt idx="381512">52</cx:pt>
          <cx:pt idx="381513">53</cx:pt>
          <cx:pt idx="381514">141</cx:pt>
          <cx:pt idx="381515">15</cx:pt>
          <cx:pt idx="381516">66</cx:pt>
          <cx:pt idx="381517">9</cx:pt>
          <cx:pt idx="381518">36</cx:pt>
          <cx:pt idx="381519">0</cx:pt>
          <cx:pt idx="381520">4</cx:pt>
          <cx:pt idx="381521">0</cx:pt>
          <cx:pt idx="381522">8</cx:pt>
          <cx:pt idx="381523">0</cx:pt>
          <cx:pt idx="381524">0</cx:pt>
          <cx:pt idx="381525">23</cx:pt>
          <cx:pt idx="381526">7</cx:pt>
          <cx:pt idx="381527">33</cx:pt>
          <cx:pt idx="381528">10</cx:pt>
          <cx:pt idx="381529">210</cx:pt>
          <cx:pt idx="381530">1</cx:pt>
          <cx:pt idx="381531">3</cx:pt>
          <cx:pt idx="381532">0</cx:pt>
          <cx:pt idx="381533">1</cx:pt>
          <cx:pt idx="381534">43</cx:pt>
          <cx:pt idx="381535">16</cx:pt>
          <cx:pt idx="381536">63</cx:pt>
          <cx:pt idx="381537">31</cx:pt>
          <cx:pt idx="381538">108</cx:pt>
          <cx:pt idx="381539">29</cx:pt>
          <cx:pt idx="381540">25</cx:pt>
          <cx:pt idx="381541">67</cx:pt>
          <cx:pt idx="381542">0</cx:pt>
          <cx:pt idx="381543">2</cx:pt>
          <cx:pt idx="381544">61</cx:pt>
          <cx:pt idx="381545">0</cx:pt>
          <cx:pt idx="381546">12</cx:pt>
          <cx:pt idx="381547">13</cx:pt>
          <cx:pt idx="381548">78</cx:pt>
          <cx:pt idx="381549">0</cx:pt>
          <cx:pt idx="381550">0</cx:pt>
          <cx:pt idx="381551">24</cx:pt>
          <cx:pt idx="381552">51</cx:pt>
          <cx:pt idx="381553">0</cx:pt>
          <cx:pt idx="381554">0</cx:pt>
          <cx:pt idx="381555">0</cx:pt>
          <cx:pt idx="381556">102</cx:pt>
          <cx:pt idx="381557">91</cx:pt>
          <cx:pt idx="381558">0</cx:pt>
          <cx:pt idx="381559">1</cx:pt>
          <cx:pt idx="381560">7</cx:pt>
          <cx:pt idx="381561">0</cx:pt>
          <cx:pt idx="381562">1</cx:pt>
          <cx:pt idx="381563">0</cx:pt>
          <cx:pt idx="381564">5</cx:pt>
          <cx:pt idx="381565">29</cx:pt>
          <cx:pt idx="381566">4</cx:pt>
          <cx:pt idx="381567">10</cx:pt>
          <cx:pt idx="381568">0</cx:pt>
          <cx:pt idx="381569">0</cx:pt>
          <cx:pt idx="381570">0</cx:pt>
          <cx:pt idx="381571">80</cx:pt>
          <cx:pt idx="381572">40</cx:pt>
          <cx:pt idx="381573">4</cx:pt>
          <cx:pt idx="381574">63</cx:pt>
          <cx:pt idx="381575">77</cx:pt>
          <cx:pt idx="381576">1</cx:pt>
          <cx:pt idx="381577">52</cx:pt>
          <cx:pt idx="381578">0</cx:pt>
          <cx:pt idx="381579">4</cx:pt>
          <cx:pt idx="381580">2</cx:pt>
          <cx:pt idx="381581">0</cx:pt>
          <cx:pt idx="381582">13</cx:pt>
          <cx:pt idx="381583">0</cx:pt>
          <cx:pt idx="381584">3</cx:pt>
          <cx:pt idx="381585">4</cx:pt>
          <cx:pt idx="381586">0</cx:pt>
          <cx:pt idx="381587">28</cx:pt>
          <cx:pt idx="381588">28</cx:pt>
          <cx:pt idx="381589">17</cx:pt>
          <cx:pt idx="381590">17</cx:pt>
          <cx:pt idx="381591">0</cx:pt>
          <cx:pt idx="381592">28</cx:pt>
          <cx:pt idx="381593">77</cx:pt>
          <cx:pt idx="381594">112</cx:pt>
          <cx:pt idx="381595">189</cx:pt>
          <cx:pt idx="381596">2</cx:pt>
          <cx:pt idx="381597">0</cx:pt>
          <cx:pt idx="381598">0</cx:pt>
          <cx:pt idx="381599">0</cx:pt>
          <cx:pt idx="381600">110</cx:pt>
          <cx:pt idx="381601">1</cx:pt>
          <cx:pt idx="381602">21</cx:pt>
          <cx:pt idx="381603">65</cx:pt>
          <cx:pt idx="381604">239</cx:pt>
          <cx:pt idx="381605">0</cx:pt>
          <cx:pt idx="381606">8</cx:pt>
          <cx:pt idx="381607">2</cx:pt>
          <cx:pt idx="381608">14</cx:pt>
          <cx:pt idx="381609">0</cx:pt>
          <cx:pt idx="381610">482</cx:pt>
          <cx:pt idx="381611">2</cx:pt>
          <cx:pt idx="381612">0</cx:pt>
          <cx:pt idx="381613">10</cx:pt>
          <cx:pt idx="381614">7</cx:pt>
          <cx:pt idx="381615">6</cx:pt>
          <cx:pt idx="381616">24</cx:pt>
          <cx:pt idx="381617">17</cx:pt>
          <cx:pt idx="381618">0</cx:pt>
          <cx:pt idx="381619">0</cx:pt>
          <cx:pt idx="381620">14</cx:pt>
          <cx:pt idx="381621">0</cx:pt>
          <cx:pt idx="381622">5</cx:pt>
          <cx:pt idx="381623">0</cx:pt>
          <cx:pt idx="381624">36</cx:pt>
          <cx:pt idx="381625">7</cx:pt>
          <cx:pt idx="381626">0</cx:pt>
          <cx:pt idx="381627">0</cx:pt>
          <cx:pt idx="381628">0</cx:pt>
          <cx:pt idx="381629">0</cx:pt>
          <cx:pt idx="381630">0</cx:pt>
          <cx:pt idx="381631">0</cx:pt>
          <cx:pt idx="381632">0</cx:pt>
          <cx:pt idx="381633">0</cx:pt>
          <cx:pt idx="381634">0</cx:pt>
          <cx:pt idx="381635">0</cx:pt>
          <cx:pt idx="381636">0</cx:pt>
          <cx:pt idx="381637">0</cx:pt>
          <cx:pt idx="381638">0</cx:pt>
          <cx:pt idx="381639">0</cx:pt>
          <cx:pt idx="381640">0</cx:pt>
          <cx:pt idx="381641">0</cx:pt>
          <cx:pt idx="381642">0</cx:pt>
          <cx:pt idx="381643">1</cx:pt>
          <cx:pt idx="381644">0</cx:pt>
          <cx:pt idx="381645">5</cx:pt>
          <cx:pt idx="381646">106</cx:pt>
          <cx:pt idx="381647">12</cx:pt>
          <cx:pt idx="381648">0</cx:pt>
          <cx:pt idx="381649">0</cx:pt>
          <cx:pt idx="381650">0</cx:pt>
          <cx:pt idx="381651">0</cx:pt>
          <cx:pt idx="381652">0</cx:pt>
          <cx:pt idx="381653">0</cx:pt>
          <cx:pt idx="381654">1</cx:pt>
          <cx:pt idx="381655">2</cx:pt>
          <cx:pt idx="381656">0</cx:pt>
          <cx:pt idx="381657">1</cx:pt>
          <cx:pt idx="381658">0</cx:pt>
          <cx:pt idx="381659">0</cx:pt>
          <cx:pt idx="381660">0</cx:pt>
          <cx:pt idx="381661">0</cx:pt>
          <cx:pt idx="381662">0</cx:pt>
          <cx:pt idx="381663">0</cx:pt>
          <cx:pt idx="381664">32</cx:pt>
          <cx:pt idx="381665">0</cx:pt>
          <cx:pt idx="381666">0</cx:pt>
          <cx:pt idx="381667">100</cx:pt>
          <cx:pt idx="381668">4</cx:pt>
          <cx:pt idx="381669">0</cx:pt>
          <cx:pt idx="381670">0</cx:pt>
          <cx:pt idx="381671">26</cx:pt>
          <cx:pt idx="381672">3</cx:pt>
          <cx:pt idx="381673">0</cx:pt>
          <cx:pt idx="381674">1</cx:pt>
          <cx:pt idx="381675">0</cx:pt>
          <cx:pt idx="381676">0</cx:pt>
          <cx:pt idx="381677">0</cx:pt>
          <cx:pt idx="381678">3</cx:pt>
          <cx:pt idx="381679">0</cx:pt>
          <cx:pt idx="381680">31</cx:pt>
          <cx:pt idx="381681">0</cx:pt>
          <cx:pt idx="381682">0</cx:pt>
          <cx:pt idx="381683">0</cx:pt>
          <cx:pt idx="381684">1</cx:pt>
          <cx:pt idx="381685">0</cx:pt>
          <cx:pt idx="381686">0</cx:pt>
          <cx:pt idx="381687">0</cx:pt>
          <cx:pt idx="381688">0</cx:pt>
          <cx:pt idx="381689">0</cx:pt>
          <cx:pt idx="381690">0</cx:pt>
          <cx:pt idx="381691">0</cx:pt>
          <cx:pt idx="381692">0</cx:pt>
          <cx:pt idx="381693">0</cx:pt>
          <cx:pt idx="381694">49</cx:pt>
          <cx:pt idx="381695">44</cx:pt>
          <cx:pt idx="381696">52</cx:pt>
          <cx:pt idx="381697">2</cx:pt>
          <cx:pt idx="381698">2</cx:pt>
          <cx:pt idx="381699">14</cx:pt>
          <cx:pt idx="381700">44</cx:pt>
          <cx:pt idx="381701">16</cx:pt>
          <cx:pt idx="381702">22</cx:pt>
          <cx:pt idx="381703">0</cx:pt>
          <cx:pt idx="381704">0</cx:pt>
          <cx:pt idx="381705">2</cx:pt>
          <cx:pt idx="381706">228</cx:pt>
          <cx:pt idx="381707">3</cx:pt>
          <cx:pt idx="381708">0</cx:pt>
          <cx:pt idx="381709">0</cx:pt>
          <cx:pt idx="381710">39</cx:pt>
          <cx:pt idx="381711">32</cx:pt>
          <cx:pt idx="381712">8</cx:pt>
          <cx:pt idx="381713">2</cx:pt>
          <cx:pt idx="381714">0</cx:pt>
          <cx:pt idx="381715">3</cx:pt>
          <cx:pt idx="381716">0</cx:pt>
          <cx:pt idx="381717">115</cx:pt>
          <cx:pt idx="381718">0</cx:pt>
          <cx:pt idx="381719">166</cx:pt>
          <cx:pt idx="381720">26</cx:pt>
          <cx:pt idx="381721">15</cx:pt>
          <cx:pt idx="381722">186</cx:pt>
          <cx:pt idx="381723">2</cx:pt>
          <cx:pt idx="381724">0</cx:pt>
          <cx:pt idx="381725">93</cx:pt>
          <cx:pt idx="381726">7</cx:pt>
          <cx:pt idx="381727">16</cx:pt>
          <cx:pt idx="381728">5</cx:pt>
          <cx:pt idx="381729">0</cx:pt>
          <cx:pt idx="381730">19</cx:pt>
          <cx:pt idx="381731">1</cx:pt>
          <cx:pt idx="381732">43</cx:pt>
          <cx:pt idx="381733">54</cx:pt>
          <cx:pt idx="381734">0</cx:pt>
          <cx:pt idx="381735">0</cx:pt>
          <cx:pt idx="381736">28</cx:pt>
          <cx:pt idx="381737">10</cx:pt>
          <cx:pt idx="381738">86</cx:pt>
          <cx:pt idx="381739">11</cx:pt>
          <cx:pt idx="381740">14</cx:pt>
          <cx:pt idx="381741">25</cx:pt>
          <cx:pt idx="381742">312</cx:pt>
          <cx:pt idx="381743">0</cx:pt>
          <cx:pt idx="381744">0</cx:pt>
          <cx:pt idx="381745">0</cx:pt>
          <cx:pt idx="381746">0</cx:pt>
          <cx:pt idx="381747">5</cx:pt>
          <cx:pt idx="381748">0</cx:pt>
          <cx:pt idx="381749">0</cx:pt>
          <cx:pt idx="381750">0</cx:pt>
          <cx:pt idx="381751">0</cx:pt>
          <cx:pt idx="381752">0</cx:pt>
          <cx:pt idx="381753">0</cx:pt>
          <cx:pt idx="381754">3</cx:pt>
          <cx:pt idx="381755">4</cx:pt>
          <cx:pt idx="381756">0</cx:pt>
          <cx:pt idx="381757">0</cx:pt>
          <cx:pt idx="381758">5</cx:pt>
          <cx:pt idx="381759">0</cx:pt>
          <cx:pt idx="381760">29</cx:pt>
          <cx:pt idx="381761">112</cx:pt>
          <cx:pt idx="381762">11</cx:pt>
          <cx:pt idx="381763">40</cx:pt>
          <cx:pt idx="381764">32</cx:pt>
          <cx:pt idx="381765">3</cx:pt>
          <cx:pt idx="381766">26</cx:pt>
          <cx:pt idx="381767">3</cx:pt>
          <cx:pt idx="381768">127</cx:pt>
          <cx:pt idx="381769">49</cx:pt>
          <cx:pt idx="381770">0</cx:pt>
          <cx:pt idx="381771">0</cx:pt>
          <cx:pt idx="381772">0</cx:pt>
          <cx:pt idx="381773">17</cx:pt>
          <cx:pt idx="381774">14</cx:pt>
          <cx:pt idx="381775">5</cx:pt>
          <cx:pt idx="381776">0</cx:pt>
          <cx:pt idx="381777">3</cx:pt>
          <cx:pt idx="381778">0</cx:pt>
          <cx:pt idx="381779">0</cx:pt>
          <cx:pt idx="381780">1</cx:pt>
          <cx:pt idx="381781">0</cx:pt>
          <cx:pt idx="381782">219</cx:pt>
          <cx:pt idx="381783">11</cx:pt>
          <cx:pt idx="381784">1</cx:pt>
          <cx:pt idx="381785">53</cx:pt>
          <cx:pt idx="381786">1</cx:pt>
          <cx:pt idx="381787">7</cx:pt>
          <cx:pt idx="381788">0</cx:pt>
          <cx:pt idx="381789">35</cx:pt>
          <cx:pt idx="381790">104</cx:pt>
          <cx:pt idx="381791">169</cx:pt>
          <cx:pt idx="381792">175</cx:pt>
          <cx:pt idx="381793">1</cx:pt>
          <cx:pt idx="381794">59</cx:pt>
          <cx:pt idx="381795">0</cx:pt>
          <cx:pt idx="381796">0</cx:pt>
          <cx:pt idx="381797">15</cx:pt>
          <cx:pt idx="381798">0</cx:pt>
          <cx:pt idx="381799">0</cx:pt>
          <cx:pt idx="381800">0</cx:pt>
          <cx:pt idx="381801">1</cx:pt>
          <cx:pt idx="381802">211</cx:pt>
          <cx:pt idx="381803">4</cx:pt>
          <cx:pt idx="381804">36</cx:pt>
          <cx:pt idx="381805">0</cx:pt>
          <cx:pt idx="381806">6</cx:pt>
          <cx:pt idx="381807">0</cx:pt>
          <cx:pt idx="381808">1</cx:pt>
          <cx:pt idx="381809">10</cx:pt>
          <cx:pt idx="381810">3</cx:pt>
          <cx:pt idx="381811">0</cx:pt>
          <cx:pt idx="381812">35</cx:pt>
          <cx:pt idx="381813">0</cx:pt>
          <cx:pt idx="381814">0</cx:pt>
          <cx:pt idx="381815">0</cx:pt>
          <cx:pt idx="381816">31</cx:pt>
          <cx:pt idx="381817">28</cx:pt>
          <cx:pt idx="381818">33</cx:pt>
          <cx:pt idx="381819">108</cx:pt>
          <cx:pt idx="381820">6</cx:pt>
          <cx:pt idx="381821">0</cx:pt>
          <cx:pt idx="381822">1</cx:pt>
          <cx:pt idx="381823">4</cx:pt>
          <cx:pt idx="381824">0</cx:pt>
          <cx:pt idx="381825">20</cx:pt>
          <cx:pt idx="381826">92</cx:pt>
          <cx:pt idx="381827">455</cx:pt>
          <cx:pt idx="381828">10</cx:pt>
          <cx:pt idx="381829">244</cx:pt>
          <cx:pt idx="381830">3</cx:pt>
          <cx:pt idx="381831">2</cx:pt>
          <cx:pt idx="381832">0</cx:pt>
          <cx:pt idx="381833">34</cx:pt>
          <cx:pt idx="381834">7</cx:pt>
          <cx:pt idx="381835">35</cx:pt>
          <cx:pt idx="381836">6</cx:pt>
          <cx:pt idx="381837">40</cx:pt>
          <cx:pt idx="381838">34</cx:pt>
          <cx:pt idx="381839">9</cx:pt>
          <cx:pt idx="381840">10</cx:pt>
          <cx:pt idx="381841">75</cx:pt>
          <cx:pt idx="381842">4</cx:pt>
          <cx:pt idx="381843">24</cx:pt>
          <cx:pt idx="381844">63</cx:pt>
          <cx:pt idx="381845">106</cx:pt>
          <cx:pt idx="381846">80</cx:pt>
          <cx:pt idx="381847">406</cx:pt>
          <cx:pt idx="381848">28</cx:pt>
          <cx:pt idx="381849">21</cx:pt>
          <cx:pt idx="381850">77</cx:pt>
          <cx:pt idx="381851">5</cx:pt>
          <cx:pt idx="381852">248</cx:pt>
          <cx:pt idx="381853">50</cx:pt>
          <cx:pt idx="381854">0</cx:pt>
          <cx:pt idx="381855">0</cx:pt>
          <cx:pt idx="381856">95</cx:pt>
          <cx:pt idx="381857">20</cx:pt>
          <cx:pt idx="381858">44</cx:pt>
          <cx:pt idx="381859">77</cx:pt>
          <cx:pt idx="381860">0</cx:pt>
          <cx:pt idx="381861">95</cx:pt>
          <cx:pt idx="381862">7</cx:pt>
          <cx:pt idx="381863">3</cx:pt>
          <cx:pt idx="381864">0</cx:pt>
          <cx:pt idx="381865">9</cx:pt>
          <cx:pt idx="381866">0</cx:pt>
          <cx:pt idx="381867">7</cx:pt>
          <cx:pt idx="381868">3</cx:pt>
          <cx:pt idx="381869">301</cx:pt>
          <cx:pt idx="381870">26</cx:pt>
          <cx:pt idx="381871">1</cx:pt>
          <cx:pt idx="381872">16</cx:pt>
          <cx:pt idx="381873">0</cx:pt>
          <cx:pt idx="381874">456</cx:pt>
          <cx:pt idx="381875">30</cx:pt>
          <cx:pt idx="381876">140</cx:pt>
          <cx:pt idx="381877">4</cx:pt>
          <cx:pt idx="381878">8</cx:pt>
          <cx:pt idx="381879">28</cx:pt>
          <cx:pt idx="381880">0</cx:pt>
          <cx:pt idx="381881">3</cx:pt>
          <cx:pt idx="381882">266</cx:pt>
          <cx:pt idx="381883">0</cx:pt>
          <cx:pt idx="381884">30</cx:pt>
          <cx:pt idx="381885">0</cx:pt>
          <cx:pt idx="381886">1</cx:pt>
          <cx:pt idx="381887">0</cx:pt>
          <cx:pt idx="381888">1</cx:pt>
          <cx:pt idx="381889">1</cx:pt>
          <cx:pt idx="381890">0</cx:pt>
          <cx:pt idx="381891">3</cx:pt>
          <cx:pt idx="381892">0</cx:pt>
          <cx:pt idx="381893">0</cx:pt>
          <cx:pt idx="381894">0</cx:pt>
          <cx:pt idx="381895">0</cx:pt>
          <cx:pt idx="381896">76</cx:pt>
          <cx:pt idx="381897">0</cx:pt>
          <cx:pt idx="381898">49</cx:pt>
          <cx:pt idx="381899">8</cx:pt>
          <cx:pt idx="381900">0</cx:pt>
          <cx:pt idx="381901">1</cx:pt>
          <cx:pt idx="381902">0</cx:pt>
          <cx:pt idx="381903">30</cx:pt>
          <cx:pt idx="381904">82</cx:pt>
          <cx:pt idx="381905">151</cx:pt>
          <cx:pt idx="381906">0</cx:pt>
          <cx:pt idx="381907">18</cx:pt>
          <cx:pt idx="381908">5</cx:pt>
          <cx:pt idx="381909">20</cx:pt>
          <cx:pt idx="381910">7</cx:pt>
          <cx:pt idx="381911">18</cx:pt>
          <cx:pt idx="381912">21</cx:pt>
          <cx:pt idx="381913">27</cx:pt>
          <cx:pt idx="381914">11</cx:pt>
          <cx:pt idx="381915">22</cx:pt>
          <cx:pt idx="381916">0</cx:pt>
          <cx:pt idx="381917">10</cx:pt>
          <cx:pt idx="381918">217</cx:pt>
          <cx:pt idx="381919">4</cx:pt>
          <cx:pt idx="381920">1</cx:pt>
          <cx:pt idx="381921">3</cx:pt>
          <cx:pt idx="381922">2</cx:pt>
          <cx:pt idx="381923">0</cx:pt>
          <cx:pt idx="381924">89</cx:pt>
          <cx:pt idx="381925">0</cx:pt>
          <cx:pt idx="381926">1</cx:pt>
          <cx:pt idx="381927">64</cx:pt>
          <cx:pt idx="381928">1</cx:pt>
          <cx:pt idx="381929">272</cx:pt>
          <cx:pt idx="381930">67</cx:pt>
          <cx:pt idx="381931">29</cx:pt>
          <cx:pt idx="381932">9</cx:pt>
          <cx:pt idx="381933">0</cx:pt>
          <cx:pt idx="381934">24</cx:pt>
          <cx:pt idx="381935">0</cx:pt>
          <cx:pt idx="381936">4</cx:pt>
          <cx:pt idx="381937">626</cx:pt>
          <cx:pt idx="381938">5</cx:pt>
          <cx:pt idx="381939">47</cx:pt>
          <cx:pt idx="381940">5</cx:pt>
          <cx:pt idx="381941">8</cx:pt>
          <cx:pt idx="381942">35</cx:pt>
          <cx:pt idx="381943">6</cx:pt>
          <cx:pt idx="381944">0</cx:pt>
          <cx:pt idx="381945">14</cx:pt>
          <cx:pt idx="381946">0</cx:pt>
          <cx:pt idx="381947">0</cx:pt>
          <cx:pt idx="381948">0</cx:pt>
          <cx:pt idx="381949">0</cx:pt>
          <cx:pt idx="381950">0</cx:pt>
          <cx:pt idx="381951">1</cx:pt>
          <cx:pt idx="381952">1</cx:pt>
          <cx:pt idx="381953">28</cx:pt>
          <cx:pt idx="381954">0</cx:pt>
          <cx:pt idx="381955">5</cx:pt>
          <cx:pt idx="381956">1</cx:pt>
          <cx:pt idx="381957">1</cx:pt>
          <cx:pt idx="381958">2</cx:pt>
          <cx:pt idx="381959">88</cx:pt>
          <cx:pt idx="381960">40</cx:pt>
          <cx:pt idx="381961">22</cx:pt>
          <cx:pt idx="381962">32</cx:pt>
          <cx:pt idx="381963">1</cx:pt>
          <cx:pt idx="381964">0</cx:pt>
          <cx:pt idx="381965">15</cx:pt>
          <cx:pt idx="381966">1</cx:pt>
          <cx:pt idx="381967">4</cx:pt>
          <cx:pt idx="381968">4</cx:pt>
          <cx:pt idx="381969">0</cx:pt>
          <cx:pt idx="381970">0</cx:pt>
          <cx:pt idx="381971">0</cx:pt>
          <cx:pt idx="381972">0</cx:pt>
          <cx:pt idx="381973">15</cx:pt>
          <cx:pt idx="381974">54</cx:pt>
          <cx:pt idx="381975">58</cx:pt>
          <cx:pt idx="381976">3</cx:pt>
          <cx:pt idx="381977">0</cx:pt>
          <cx:pt idx="381978">1</cx:pt>
          <cx:pt idx="381979">1</cx:pt>
          <cx:pt idx="381980">57</cx:pt>
          <cx:pt idx="381981">21</cx:pt>
          <cx:pt idx="381982">22</cx:pt>
          <cx:pt idx="381983">12</cx:pt>
          <cx:pt idx="381984">22</cx:pt>
          <cx:pt idx="381985">1</cx:pt>
          <cx:pt idx="381986">52</cx:pt>
          <cx:pt idx="381987">27</cx:pt>
          <cx:pt idx="381988">69</cx:pt>
          <cx:pt idx="381989">178</cx:pt>
          <cx:pt idx="381990">31</cx:pt>
          <cx:pt idx="381991">28</cx:pt>
          <cx:pt idx="381992">1</cx:pt>
          <cx:pt idx="381993">65</cx:pt>
          <cx:pt idx="381994">0</cx:pt>
          <cx:pt idx="381995">2</cx:pt>
          <cx:pt idx="381996">1</cx:pt>
          <cx:pt idx="381997">0</cx:pt>
          <cx:pt idx="381998">33</cx:pt>
          <cx:pt idx="381999">74</cx:pt>
          <cx:pt idx="382000">24</cx:pt>
          <cx:pt idx="382001">52</cx:pt>
          <cx:pt idx="382002">62</cx:pt>
          <cx:pt idx="382003">15</cx:pt>
          <cx:pt idx="382004">3</cx:pt>
          <cx:pt idx="382005">83</cx:pt>
          <cx:pt idx="382006">635</cx:pt>
          <cx:pt idx="382007">2</cx:pt>
          <cx:pt idx="382008">65</cx:pt>
          <cx:pt idx="382009">7</cx:pt>
          <cx:pt idx="382010">100</cx:pt>
          <cx:pt idx="382011">37</cx:pt>
          <cx:pt idx="382012">0</cx:pt>
          <cx:pt idx="382013">0</cx:pt>
          <cx:pt idx="382014">1</cx:pt>
          <cx:pt idx="382015">13</cx:pt>
          <cx:pt idx="382016">4</cx:pt>
          <cx:pt idx="382017">13</cx:pt>
          <cx:pt idx="382018">64</cx:pt>
          <cx:pt idx="382019">0</cx:pt>
          <cx:pt idx="382020">0</cx:pt>
          <cx:pt idx="382021">53</cx:pt>
          <cx:pt idx="382022">2</cx:pt>
          <cx:pt idx="382023">2</cx:pt>
          <cx:pt idx="382024">9</cx:pt>
          <cx:pt idx="382025">172</cx:pt>
          <cx:pt idx="382026">19</cx:pt>
          <cx:pt idx="382027">116</cx:pt>
          <cx:pt idx="382028">16</cx:pt>
          <cx:pt idx="382029">0</cx:pt>
          <cx:pt idx="382030">0</cx:pt>
          <cx:pt idx="382031">0</cx:pt>
          <cx:pt idx="382032">0</cx:pt>
          <cx:pt idx="382033">0</cx:pt>
          <cx:pt idx="382034">1</cx:pt>
          <cx:pt idx="382035">1</cx:pt>
          <cx:pt idx="382036">0</cx:pt>
          <cx:pt idx="382037">9</cx:pt>
          <cx:pt idx="382038">3</cx:pt>
          <cx:pt idx="382039">3</cx:pt>
          <cx:pt idx="382040">4</cx:pt>
          <cx:pt idx="382041">0</cx:pt>
          <cx:pt idx="382042">4</cx:pt>
          <cx:pt idx="382043">0</cx:pt>
          <cx:pt idx="382044">4</cx:pt>
          <cx:pt idx="382045">37</cx:pt>
          <cx:pt idx="382046">6</cx:pt>
          <cx:pt idx="382047">168</cx:pt>
          <cx:pt idx="382048">55</cx:pt>
          <cx:pt idx="382049">0</cx:pt>
          <cx:pt idx="382050">0</cx:pt>
          <cx:pt idx="382051">210</cx:pt>
          <cx:pt idx="382052">3</cx:pt>
          <cx:pt idx="382053">0</cx:pt>
          <cx:pt idx="382054">0</cx:pt>
          <cx:pt idx="382055">34</cx:pt>
          <cx:pt idx="382056">386</cx:pt>
          <cx:pt idx="382057">0</cx:pt>
          <cx:pt idx="382058">0</cx:pt>
          <cx:pt idx="382059">0</cx:pt>
          <cx:pt idx="382060">0</cx:pt>
          <cx:pt idx="382061">0</cx:pt>
          <cx:pt idx="382062">0</cx:pt>
          <cx:pt idx="382063">0</cx:pt>
          <cx:pt idx="382064">13</cx:pt>
          <cx:pt idx="382065">0</cx:pt>
          <cx:pt idx="382066">0</cx:pt>
          <cx:pt idx="382067">0</cx:pt>
          <cx:pt idx="382068">0</cx:pt>
          <cx:pt idx="382069">3</cx:pt>
          <cx:pt idx="382070">12</cx:pt>
          <cx:pt idx="382071">91</cx:pt>
          <cx:pt idx="382072">20</cx:pt>
          <cx:pt idx="382073">131</cx:pt>
          <cx:pt idx="382074">15</cx:pt>
          <cx:pt idx="382075">300</cx:pt>
          <cx:pt idx="382076">3</cx:pt>
          <cx:pt idx="382077">33</cx:pt>
          <cx:pt idx="382078">0</cx:pt>
          <cx:pt idx="382079">107</cx:pt>
          <cx:pt idx="382080">3</cx:pt>
          <cx:pt idx="382081">0</cx:pt>
          <cx:pt idx="382082">15</cx:pt>
          <cx:pt idx="382083">62</cx:pt>
          <cx:pt idx="382084">1</cx:pt>
          <cx:pt idx="382085">0</cx:pt>
          <cx:pt idx="382086">22</cx:pt>
          <cx:pt idx="382087">46</cx:pt>
          <cx:pt idx="382088">6</cx:pt>
          <cx:pt idx="382089">1</cx:pt>
          <cx:pt idx="382090">0</cx:pt>
          <cx:pt idx="382091">0</cx:pt>
          <cx:pt idx="382092">13</cx:pt>
          <cx:pt idx="382093">0</cx:pt>
          <cx:pt idx="382094">0</cx:pt>
          <cx:pt idx="382095">15</cx:pt>
          <cx:pt idx="382096">36</cx:pt>
          <cx:pt idx="382097">8</cx:pt>
          <cx:pt idx="382098">1</cx:pt>
          <cx:pt idx="382099">116</cx:pt>
          <cx:pt idx="382100">72</cx:pt>
          <cx:pt idx="382101">63</cx:pt>
          <cx:pt idx="382102">13</cx:pt>
          <cx:pt idx="382103">11</cx:pt>
          <cx:pt idx="382104">48</cx:pt>
          <cx:pt idx="382105">0</cx:pt>
          <cx:pt idx="382106">0</cx:pt>
          <cx:pt idx="382107">1</cx:pt>
          <cx:pt idx="382108">7</cx:pt>
          <cx:pt idx="382109">6</cx:pt>
          <cx:pt idx="382110">23</cx:pt>
          <cx:pt idx="382111">34</cx:pt>
          <cx:pt idx="382112">0</cx:pt>
          <cx:pt idx="382113">341</cx:pt>
          <cx:pt idx="382114">14</cx:pt>
          <cx:pt idx="382115">0</cx:pt>
          <cx:pt idx="382116">7</cx:pt>
          <cx:pt idx="382117">14</cx:pt>
          <cx:pt idx="382118">2</cx:pt>
          <cx:pt idx="382119">0</cx:pt>
          <cx:pt idx="382120">19</cx:pt>
          <cx:pt idx="382121">143</cx:pt>
          <cx:pt idx="382122">14</cx:pt>
          <cx:pt idx="382123">3</cx:pt>
          <cx:pt idx="382124">176</cx:pt>
          <cx:pt idx="382125">14</cx:pt>
          <cx:pt idx="382126">4</cx:pt>
          <cx:pt idx="382127">6</cx:pt>
          <cx:pt idx="382128">0</cx:pt>
          <cx:pt idx="382129">34</cx:pt>
          <cx:pt idx="382130">28</cx:pt>
          <cx:pt idx="382131">3</cx:pt>
          <cx:pt idx="382132">22</cx:pt>
          <cx:pt idx="382133">51</cx:pt>
          <cx:pt idx="382134">108</cx:pt>
          <cx:pt idx="382135">35</cx:pt>
          <cx:pt idx="382136">156</cx:pt>
          <cx:pt idx="382137">0</cx:pt>
          <cx:pt idx="382138">0</cx:pt>
          <cx:pt idx="382139">0</cx:pt>
          <cx:pt idx="382140">4</cx:pt>
          <cx:pt idx="382141">0</cx:pt>
          <cx:pt idx="382142">0</cx:pt>
          <cx:pt idx="382143">0</cx:pt>
          <cx:pt idx="382144">6</cx:pt>
          <cx:pt idx="382145">0</cx:pt>
          <cx:pt idx="382146">4</cx:pt>
          <cx:pt idx="382147">23</cx:pt>
          <cx:pt idx="382148">0</cx:pt>
          <cx:pt idx="382149">0</cx:pt>
          <cx:pt idx="382150">10</cx:pt>
          <cx:pt idx="382151">7</cx:pt>
          <cx:pt idx="382152">1</cx:pt>
          <cx:pt idx="382153">3</cx:pt>
          <cx:pt idx="382154">4</cx:pt>
          <cx:pt idx="382155">0</cx:pt>
          <cx:pt idx="382156">24</cx:pt>
          <cx:pt idx="382157">37</cx:pt>
          <cx:pt idx="382158">283</cx:pt>
          <cx:pt idx="382159">334</cx:pt>
          <cx:pt idx="382160">12</cx:pt>
          <cx:pt idx="382161">56</cx:pt>
          <cx:pt idx="382162">0</cx:pt>
          <cx:pt idx="382163">77</cx:pt>
          <cx:pt idx="382164">0</cx:pt>
          <cx:pt idx="382165">0</cx:pt>
          <cx:pt idx="382166">39</cx:pt>
          <cx:pt idx="382167">329</cx:pt>
          <cx:pt idx="382168">12</cx:pt>
          <cx:pt idx="382169">58</cx:pt>
          <cx:pt idx="382170">72</cx:pt>
          <cx:pt idx="382171">19</cx:pt>
          <cx:pt idx="382172">0</cx:pt>
          <cx:pt idx="382173">7</cx:pt>
          <cx:pt idx="382174">6</cx:pt>
          <cx:pt idx="382175">0</cx:pt>
          <cx:pt idx="382176">21</cx:pt>
          <cx:pt idx="382177">39</cx:pt>
          <cx:pt idx="382178">84</cx:pt>
          <cx:pt idx="382179">50</cx:pt>
          <cx:pt idx="382180">63</cx:pt>
          <cx:pt idx="382181">77</cx:pt>
          <cx:pt idx="382182">2</cx:pt>
          <cx:pt idx="382183">147</cx:pt>
          <cx:pt idx="382184">42</cx:pt>
          <cx:pt idx="382185">46</cx:pt>
          <cx:pt idx="382186">503</cx:pt>
          <cx:pt idx="382187">0</cx:pt>
          <cx:pt idx="382188">6</cx:pt>
          <cx:pt idx="382189">48</cx:pt>
          <cx:pt idx="382190">22</cx:pt>
          <cx:pt idx="382191">0</cx:pt>
          <cx:pt idx="382192">9</cx:pt>
          <cx:pt idx="382193">12</cx:pt>
          <cx:pt idx="382194">9</cx:pt>
          <cx:pt idx="382195">11</cx:pt>
          <cx:pt idx="382196">0</cx:pt>
          <cx:pt idx="382197">0</cx:pt>
          <cx:pt idx="382198">202</cx:pt>
          <cx:pt idx="382199">7</cx:pt>
          <cx:pt idx="382200">20</cx:pt>
          <cx:pt idx="382201">2</cx:pt>
          <cx:pt idx="382202">1</cx:pt>
          <cx:pt idx="382203">3</cx:pt>
          <cx:pt idx="382204">7</cx:pt>
          <cx:pt idx="382205">201</cx:pt>
          <cx:pt idx="382206">4</cx:pt>
          <cx:pt idx="382207">2</cx:pt>
          <cx:pt idx="382208">0</cx:pt>
          <cx:pt idx="382209">19</cx:pt>
          <cx:pt idx="382210">0</cx:pt>
          <cx:pt idx="382211">0</cx:pt>
          <cx:pt idx="382212">8</cx:pt>
          <cx:pt idx="382213">107</cx:pt>
          <cx:pt idx="382214">98</cx:pt>
          <cx:pt idx="382215">81</cx:pt>
          <cx:pt idx="382216">0</cx:pt>
          <cx:pt idx="382217">2</cx:pt>
          <cx:pt idx="382218">4</cx:pt>
          <cx:pt idx="382219">0</cx:pt>
          <cx:pt idx="382220">0</cx:pt>
          <cx:pt idx="382221">0</cx:pt>
          <cx:pt idx="382222">4</cx:pt>
          <cx:pt idx="382223">41</cx:pt>
          <cx:pt idx="382224">21</cx:pt>
          <cx:pt idx="382225">15</cx:pt>
          <cx:pt idx="382226">20</cx:pt>
          <cx:pt idx="382227">9</cx:pt>
          <cx:pt idx="382228">1</cx:pt>
          <cx:pt idx="382229">0</cx:pt>
          <cx:pt idx="382230">0</cx:pt>
          <cx:pt idx="382231">279</cx:pt>
          <cx:pt idx="382232">7</cx:pt>
          <cx:pt idx="382233">0</cx:pt>
          <cx:pt idx="382234">2</cx:pt>
          <cx:pt idx="382235">10</cx:pt>
          <cx:pt idx="382236">16</cx:pt>
          <cx:pt idx="382237">2</cx:pt>
          <cx:pt idx="382238">2</cx:pt>
          <cx:pt idx="382239">302</cx:pt>
          <cx:pt idx="382240">158</cx:pt>
          <cx:pt idx="382241">0</cx:pt>
          <cx:pt idx="382242">7</cx:pt>
          <cx:pt idx="382243">5</cx:pt>
          <cx:pt idx="382244">211</cx:pt>
          <cx:pt idx="382245">85</cx:pt>
          <cx:pt idx="382246">194</cx:pt>
          <cx:pt idx="382247">0</cx:pt>
          <cx:pt idx="382248">0</cx:pt>
          <cx:pt idx="382249">20</cx:pt>
          <cx:pt idx="382250">8</cx:pt>
          <cx:pt idx="382251">0</cx:pt>
          <cx:pt idx="382252">0</cx:pt>
          <cx:pt idx="382253">2</cx:pt>
          <cx:pt idx="382254">0</cx:pt>
          <cx:pt idx="382255">0</cx:pt>
          <cx:pt idx="382256">1</cx:pt>
          <cx:pt idx="382257">12</cx:pt>
          <cx:pt idx="382258">16</cx:pt>
          <cx:pt idx="382259">1</cx:pt>
          <cx:pt idx="382260">25</cx:pt>
          <cx:pt idx="382261">13</cx:pt>
          <cx:pt idx="382262">24</cx:pt>
          <cx:pt idx="382263">1</cx:pt>
          <cx:pt idx="382264">0</cx:pt>
          <cx:pt idx="382265">15</cx:pt>
          <cx:pt idx="382266">5</cx:pt>
          <cx:pt idx="382267">1</cx:pt>
          <cx:pt idx="382268">81</cx:pt>
          <cx:pt idx="382269">0</cx:pt>
          <cx:pt idx="382270">54</cx:pt>
          <cx:pt idx="382271">0</cx:pt>
          <cx:pt idx="382272">29</cx:pt>
          <cx:pt idx="382273">52</cx:pt>
          <cx:pt idx="382274">15</cx:pt>
          <cx:pt idx="382275">59</cx:pt>
          <cx:pt idx="382276">52</cx:pt>
          <cx:pt idx="382277">42</cx:pt>
          <cx:pt idx="382278">10</cx:pt>
          <cx:pt idx="382279">328</cx:pt>
          <cx:pt idx="382280">322</cx:pt>
          <cx:pt idx="382281">0</cx:pt>
          <cx:pt idx="382282">76</cx:pt>
          <cx:pt idx="382283">95</cx:pt>
          <cx:pt idx="382284">8</cx:pt>
          <cx:pt idx="382285">381</cx:pt>
          <cx:pt idx="382286">0</cx:pt>
          <cx:pt idx="382287">111</cx:pt>
          <cx:pt idx="382288">8</cx:pt>
          <cx:pt idx="382289">7</cx:pt>
          <cx:pt idx="382290">1</cx:pt>
          <cx:pt idx="382291">611</cx:pt>
          <cx:pt idx="382292">42</cx:pt>
          <cx:pt idx="382293">262</cx:pt>
          <cx:pt idx="382294">0</cx:pt>
          <cx:pt idx="382295">5</cx:pt>
          <cx:pt idx="382296">4</cx:pt>
          <cx:pt idx="382297">152</cx:pt>
          <cx:pt idx="382298">35</cx:pt>
          <cx:pt idx="382299">1</cx:pt>
          <cx:pt idx="382300">0</cx:pt>
          <cx:pt idx="382301">1</cx:pt>
          <cx:pt idx="382302">14</cx:pt>
          <cx:pt idx="382303">0</cx:pt>
          <cx:pt idx="382304">21</cx:pt>
          <cx:pt idx="382305">11</cx:pt>
          <cx:pt idx="382306">0</cx:pt>
          <cx:pt idx="382307">0</cx:pt>
          <cx:pt idx="382308">0</cx:pt>
          <cx:pt idx="382309">0</cx:pt>
          <cx:pt idx="382310">3</cx:pt>
          <cx:pt idx="382311">1</cx:pt>
          <cx:pt idx="382312">44</cx:pt>
          <cx:pt idx="382313">0</cx:pt>
          <cx:pt idx="382314">58</cx:pt>
          <cx:pt idx="382315">4</cx:pt>
          <cx:pt idx="382316">1</cx:pt>
          <cx:pt idx="382317">18</cx:pt>
          <cx:pt idx="382318">21</cx:pt>
          <cx:pt idx="382319">20</cx:pt>
          <cx:pt idx="382320">0</cx:pt>
          <cx:pt idx="382321">0</cx:pt>
          <cx:pt idx="382322">0</cx:pt>
          <cx:pt idx="382323">0</cx:pt>
          <cx:pt idx="382324">0</cx:pt>
          <cx:pt idx="382325">0</cx:pt>
          <cx:pt idx="382326">0</cx:pt>
          <cx:pt idx="382327">10</cx:pt>
          <cx:pt idx="382328">35</cx:pt>
          <cx:pt idx="382329">0</cx:pt>
          <cx:pt idx="382330">78</cx:pt>
          <cx:pt idx="382331">42</cx:pt>
          <cx:pt idx="382332">2</cx:pt>
          <cx:pt idx="382333">0</cx:pt>
          <cx:pt idx="382334">64</cx:pt>
          <cx:pt idx="382335">28</cx:pt>
          <cx:pt idx="382336">7</cx:pt>
          <cx:pt idx="382337">5</cx:pt>
          <cx:pt idx="382338">4</cx:pt>
          <cx:pt idx="382339">22</cx:pt>
          <cx:pt idx="382340">203</cx:pt>
          <cx:pt idx="382341">21</cx:pt>
          <cx:pt idx="382342">15</cx:pt>
          <cx:pt idx="382343">1</cx:pt>
          <cx:pt idx="382344">13</cx:pt>
          <cx:pt idx="382345">31</cx:pt>
          <cx:pt idx="382346">2</cx:pt>
          <cx:pt idx="382347">18</cx:pt>
          <cx:pt idx="382348">12</cx:pt>
          <cx:pt idx="382349">7</cx:pt>
          <cx:pt idx="382350">0</cx:pt>
          <cx:pt idx="382351">6</cx:pt>
          <cx:pt idx="382352">5</cx:pt>
          <cx:pt idx="382353">28</cx:pt>
          <cx:pt idx="382354">0</cx:pt>
          <cx:pt idx="382355">22</cx:pt>
          <cx:pt idx="382356">58</cx:pt>
          <cx:pt idx="382357">14</cx:pt>
          <cx:pt idx="382358">0</cx:pt>
          <cx:pt idx="382359">28</cx:pt>
          <cx:pt idx="382360">0</cx:pt>
          <cx:pt idx="382361">18</cx:pt>
          <cx:pt idx="382362">0</cx:pt>
          <cx:pt idx="382363">29</cx:pt>
          <cx:pt idx="382364">20</cx:pt>
          <cx:pt idx="382365">12</cx:pt>
          <cx:pt idx="382366">0</cx:pt>
          <cx:pt idx="382367">0</cx:pt>
          <cx:pt idx="382368">6</cx:pt>
          <cx:pt idx="382369">90</cx:pt>
          <cx:pt idx="382370">0</cx:pt>
          <cx:pt idx="382371">0</cx:pt>
          <cx:pt idx="382372">2</cx:pt>
          <cx:pt idx="382373">15</cx:pt>
          <cx:pt idx="382374">28</cx:pt>
          <cx:pt idx="382375">137</cx:pt>
          <cx:pt idx="382376">51</cx:pt>
          <cx:pt idx="382377">19</cx:pt>
          <cx:pt idx="382378">17</cx:pt>
          <cx:pt idx="382379">7</cx:pt>
          <cx:pt idx="382380">15</cx:pt>
          <cx:pt idx="382381">93</cx:pt>
          <cx:pt idx="382382">0</cx:pt>
          <cx:pt idx="382383">0</cx:pt>
          <cx:pt idx="382384">1</cx:pt>
          <cx:pt idx="382385">6</cx:pt>
          <cx:pt idx="382386">178</cx:pt>
          <cx:pt idx="382387">105</cx:pt>
          <cx:pt idx="382388">32</cx:pt>
          <cx:pt idx="382389">7</cx:pt>
          <cx:pt idx="382390">36</cx:pt>
          <cx:pt idx="382391">16</cx:pt>
          <cx:pt idx="382392">37</cx:pt>
          <cx:pt idx="382393">1</cx:pt>
          <cx:pt idx="382394">5</cx:pt>
          <cx:pt idx="382395">0</cx:pt>
          <cx:pt idx="382396">123</cx:pt>
          <cx:pt idx="382397">51</cx:pt>
          <cx:pt idx="382398">0</cx:pt>
          <cx:pt idx="382399">1</cx:pt>
          <cx:pt idx="382400">8</cx:pt>
          <cx:pt idx="382401">20</cx:pt>
          <cx:pt idx="382402">6</cx:pt>
          <cx:pt idx="382403">239</cx:pt>
          <cx:pt idx="382404">217</cx:pt>
          <cx:pt idx="382405">0</cx:pt>
          <cx:pt idx="382406">3</cx:pt>
          <cx:pt idx="382407">0</cx:pt>
          <cx:pt idx="382408">1</cx:pt>
          <cx:pt idx="382409">74</cx:pt>
          <cx:pt idx="382410">7</cx:pt>
          <cx:pt idx="382411">71</cx:pt>
          <cx:pt idx="382412">19</cx:pt>
          <cx:pt idx="382413">22</cx:pt>
          <cx:pt idx="382414">0</cx:pt>
          <cx:pt idx="382415">61</cx:pt>
          <cx:pt idx="382416">18</cx:pt>
          <cx:pt idx="382417">0</cx:pt>
          <cx:pt idx="382418">1</cx:pt>
          <cx:pt idx="382419">0</cx:pt>
          <cx:pt idx="382420">34</cx:pt>
          <cx:pt idx="382421">2</cx:pt>
          <cx:pt idx="382422">0</cx:pt>
          <cx:pt idx="382423">7</cx:pt>
          <cx:pt idx="382424">28</cx:pt>
          <cx:pt idx="382425">458</cx:pt>
          <cx:pt idx="382426">0</cx:pt>
          <cx:pt idx="382427">15</cx:pt>
          <cx:pt idx="382428">42</cx:pt>
          <cx:pt idx="382429">65</cx:pt>
          <cx:pt idx="382430">0</cx:pt>
          <cx:pt idx="382431">0</cx:pt>
          <cx:pt idx="382432">0</cx:pt>
          <cx:pt idx="382433">1</cx:pt>
          <cx:pt idx="382434">4</cx:pt>
          <cx:pt idx="382435">0</cx:pt>
          <cx:pt idx="382436">0</cx:pt>
          <cx:pt idx="382437">0</cx:pt>
          <cx:pt idx="382438">1</cx:pt>
          <cx:pt idx="382439">0</cx:pt>
          <cx:pt idx="382440">7</cx:pt>
          <cx:pt idx="382441">10</cx:pt>
          <cx:pt idx="382442">21</cx:pt>
          <cx:pt idx="382443">81</cx:pt>
          <cx:pt idx="382444">28</cx:pt>
          <cx:pt idx="382445">46</cx:pt>
          <cx:pt idx="382446">0</cx:pt>
          <cx:pt idx="382447">6</cx:pt>
          <cx:pt idx="382448">39</cx:pt>
          <cx:pt idx="382449">0</cx:pt>
          <cx:pt idx="382450">29</cx:pt>
          <cx:pt idx="382451">164</cx:pt>
          <cx:pt idx="382452">55</cx:pt>
          <cx:pt idx="382453">56</cx:pt>
          <cx:pt idx="382454">107</cx:pt>
          <cx:pt idx="382455">21</cx:pt>
          <cx:pt idx="382456">1</cx:pt>
          <cx:pt idx="382457">0</cx:pt>
          <cx:pt idx="382458">371</cx:pt>
          <cx:pt idx="382459">8</cx:pt>
          <cx:pt idx="382460">42</cx:pt>
          <cx:pt idx="382461">30</cx:pt>
          <cx:pt idx="382462">0</cx:pt>
          <cx:pt idx="382463">50</cx:pt>
          <cx:pt idx="382464">20</cx:pt>
          <cx:pt idx="382465">9</cx:pt>
          <cx:pt idx="382466">5</cx:pt>
          <cx:pt idx="382467">0</cx:pt>
          <cx:pt idx="382468">0</cx:pt>
          <cx:pt idx="382469">0</cx:pt>
          <cx:pt idx="382470">0</cx:pt>
          <cx:pt idx="382471">0</cx:pt>
          <cx:pt idx="382472">0</cx:pt>
          <cx:pt idx="382473">0</cx:pt>
          <cx:pt idx="382474">0</cx:pt>
          <cx:pt idx="382475">0</cx:pt>
          <cx:pt idx="382476">0</cx:pt>
          <cx:pt idx="382477">1</cx:pt>
          <cx:pt idx="382478">4</cx:pt>
          <cx:pt idx="382479">13</cx:pt>
          <cx:pt idx="382480">5</cx:pt>
          <cx:pt idx="382481">1</cx:pt>
          <cx:pt idx="382482">0</cx:pt>
          <cx:pt idx="382483">0</cx:pt>
          <cx:pt idx="382484">1</cx:pt>
          <cx:pt idx="382485">0</cx:pt>
          <cx:pt idx="382486">1</cx:pt>
          <cx:pt idx="382487">0</cx:pt>
          <cx:pt idx="382488">0</cx:pt>
          <cx:pt idx="382489">4</cx:pt>
          <cx:pt idx="382490">1</cx:pt>
          <cx:pt idx="382491">20</cx:pt>
          <cx:pt idx="382492">6</cx:pt>
          <cx:pt idx="382493">0</cx:pt>
          <cx:pt idx="382494">40</cx:pt>
          <cx:pt idx="382495">1</cx:pt>
          <cx:pt idx="382496">3</cx:pt>
          <cx:pt idx="382497">21</cx:pt>
          <cx:pt idx="382498">0</cx:pt>
          <cx:pt idx="382499">142</cx:pt>
          <cx:pt idx="382500">0</cx:pt>
          <cx:pt idx="382501">1</cx:pt>
          <cx:pt idx="382502">761</cx:pt>
          <cx:pt idx="382503">404</cx:pt>
          <cx:pt idx="382504">4</cx:pt>
          <cx:pt idx="382505">58</cx:pt>
          <cx:pt idx="382506">325</cx:pt>
          <cx:pt idx="382507">225</cx:pt>
          <cx:pt idx="382508">90</cx:pt>
          <cx:pt idx="382509">67</cx:pt>
          <cx:pt idx="382510">0</cx:pt>
          <cx:pt idx="382511">25</cx:pt>
          <cx:pt idx="382512">66</cx:pt>
          <cx:pt idx="382513">115</cx:pt>
          <cx:pt idx="382514">0</cx:pt>
          <cx:pt idx="382515">1</cx:pt>
          <cx:pt idx="382516">2</cx:pt>
          <cx:pt idx="382517">0</cx:pt>
          <cx:pt idx="382518">11</cx:pt>
          <cx:pt idx="382519">54</cx:pt>
          <cx:pt idx="382520">5</cx:pt>
          <cx:pt idx="382521">233</cx:pt>
          <cx:pt idx="382522">0</cx:pt>
          <cx:pt idx="382523">14</cx:pt>
          <cx:pt idx="382524">16</cx:pt>
          <cx:pt idx="382525">21</cx:pt>
          <cx:pt idx="382526">0</cx:pt>
          <cx:pt idx="382527">0</cx:pt>
          <cx:pt idx="382528">20</cx:pt>
          <cx:pt idx="382529">31</cx:pt>
          <cx:pt idx="382530">0</cx:pt>
          <cx:pt idx="382531">13</cx:pt>
          <cx:pt idx="382532">581</cx:pt>
          <cx:pt idx="382533">20</cx:pt>
          <cx:pt idx="382534">0</cx:pt>
          <cx:pt idx="382535">0</cx:pt>
          <cx:pt idx="382536">460</cx:pt>
          <cx:pt idx="382537">0</cx:pt>
          <cx:pt idx="382538">8</cx:pt>
          <cx:pt idx="382539">0</cx:pt>
          <cx:pt idx="382540">0</cx:pt>
          <cx:pt idx="382541">0</cx:pt>
          <cx:pt idx="382542">51</cx:pt>
          <cx:pt idx="382543">5</cx:pt>
          <cx:pt idx="382544">4</cx:pt>
          <cx:pt idx="382545">0</cx:pt>
          <cx:pt idx="382546">0</cx:pt>
          <cx:pt idx="382547">2</cx:pt>
          <cx:pt idx="382548">58</cx:pt>
          <cx:pt idx="382549">10</cx:pt>
          <cx:pt idx="382550">21</cx:pt>
          <cx:pt idx="382551">62</cx:pt>
          <cx:pt idx="382552">21</cx:pt>
          <cx:pt idx="382553">13</cx:pt>
          <cx:pt idx="382554">5</cx:pt>
          <cx:pt idx="382555">0</cx:pt>
          <cx:pt idx="382556">0</cx:pt>
          <cx:pt idx="382557">1</cx:pt>
          <cx:pt idx="382558">0</cx:pt>
          <cx:pt idx="382559">112</cx:pt>
          <cx:pt idx="382560">0</cx:pt>
          <cx:pt idx="382561">72</cx:pt>
          <cx:pt idx="382562">0</cx:pt>
          <cx:pt idx="382563">0</cx:pt>
          <cx:pt idx="382564">67</cx:pt>
          <cx:pt idx="382565">0</cx:pt>
          <cx:pt idx="382566">0</cx:pt>
          <cx:pt idx="382567">37</cx:pt>
          <cx:pt idx="382568">205</cx:pt>
          <cx:pt idx="382569">0</cx:pt>
          <cx:pt idx="382570">1</cx:pt>
          <cx:pt idx="382571">204</cx:pt>
          <cx:pt idx="382572">128</cx:pt>
          <cx:pt idx="382573">2</cx:pt>
          <cx:pt idx="382574">47</cx:pt>
          <cx:pt idx="382575">0</cx:pt>
          <cx:pt idx="382576">0</cx:pt>
          <cx:pt idx="382577">4</cx:pt>
          <cx:pt idx="382578">3</cx:pt>
          <cx:pt idx="382579">1</cx:pt>
          <cx:pt idx="382580">14</cx:pt>
          <cx:pt idx="382581">0</cx:pt>
          <cx:pt idx="382582">9</cx:pt>
          <cx:pt idx="382583">1</cx:pt>
          <cx:pt idx="382584">5</cx:pt>
          <cx:pt idx="382585">48</cx:pt>
          <cx:pt idx="382586">0</cx:pt>
          <cx:pt idx="382587">0</cx:pt>
          <cx:pt idx="382588">44</cx:pt>
          <cx:pt idx="382589">0</cx:pt>
          <cx:pt idx="382590">0</cx:pt>
          <cx:pt idx="382591">64</cx:pt>
          <cx:pt idx="382592">22</cx:pt>
          <cx:pt idx="382593">0</cx:pt>
          <cx:pt idx="382594">0</cx:pt>
          <cx:pt idx="382595">10</cx:pt>
          <cx:pt idx="382596">27</cx:pt>
          <cx:pt idx="382597">14</cx:pt>
          <cx:pt idx="382598">21</cx:pt>
          <cx:pt idx="382599">7</cx:pt>
          <cx:pt idx="382600">34</cx:pt>
          <cx:pt idx="382601">15</cx:pt>
          <cx:pt idx="382602">7</cx:pt>
          <cx:pt idx="382603">7</cx:pt>
          <cx:pt idx="382604">0</cx:pt>
          <cx:pt idx="382605">0</cx:pt>
          <cx:pt idx="382606">0</cx:pt>
          <cx:pt idx="382607">0</cx:pt>
          <cx:pt idx="382608">22</cx:pt>
          <cx:pt idx="382609">0</cx:pt>
          <cx:pt idx="382610">4</cx:pt>
          <cx:pt idx="382611">12</cx:pt>
          <cx:pt idx="382612">0</cx:pt>
          <cx:pt idx="382613">0</cx:pt>
          <cx:pt idx="382614">0</cx:pt>
          <cx:pt idx="382615">12</cx:pt>
          <cx:pt idx="382616">1</cx:pt>
          <cx:pt idx="382617">0</cx:pt>
          <cx:pt idx="382618">24</cx:pt>
          <cx:pt idx="382619">119</cx:pt>
          <cx:pt idx="382620">231</cx:pt>
          <cx:pt idx="382621">105</cx:pt>
          <cx:pt idx="382622">92</cx:pt>
          <cx:pt idx="382623">1</cx:pt>
          <cx:pt idx="382624">0</cx:pt>
          <cx:pt idx="382625">14</cx:pt>
          <cx:pt idx="382626">13</cx:pt>
          <cx:pt idx="382627">0</cx:pt>
          <cx:pt idx="382628">0</cx:pt>
          <cx:pt idx="382629">1</cx:pt>
          <cx:pt idx="382630">2</cx:pt>
          <cx:pt idx="382631">79</cx:pt>
          <cx:pt idx="382632">4</cx:pt>
          <cx:pt idx="382633">7</cx:pt>
          <cx:pt idx="382634">24</cx:pt>
          <cx:pt idx="382635">175</cx:pt>
          <cx:pt idx="382636">1</cx:pt>
          <cx:pt idx="382637">51</cx:pt>
          <cx:pt idx="382638">106</cx:pt>
          <cx:pt idx="382639">313</cx:pt>
          <cx:pt idx="382640">0</cx:pt>
          <cx:pt idx="382641">35</cx:pt>
          <cx:pt idx="382642">0</cx:pt>
          <cx:pt idx="382643">7</cx:pt>
          <cx:pt idx="382644">2</cx:pt>
          <cx:pt idx="382645">8</cx:pt>
          <cx:pt idx="382646">17</cx:pt>
          <cx:pt idx="382647">1</cx:pt>
          <cx:pt idx="382648">0</cx:pt>
          <cx:pt idx="382649">0</cx:pt>
          <cx:pt idx="382650">24</cx:pt>
          <cx:pt idx="382651">0</cx:pt>
          <cx:pt idx="382652">4</cx:pt>
          <cx:pt idx="382653">1</cx:pt>
          <cx:pt idx="382654">0</cx:pt>
          <cx:pt idx="382655">512</cx:pt>
          <cx:pt idx="382656">2</cx:pt>
          <cx:pt idx="382657">1</cx:pt>
          <cx:pt idx="382658">1</cx:pt>
          <cx:pt idx="382659">44</cx:pt>
          <cx:pt idx="382660">6</cx:pt>
          <cx:pt idx="382661">67</cx:pt>
          <cx:pt idx="382662">64</cx:pt>
          <cx:pt idx="382663">4</cx:pt>
          <cx:pt idx="382664">8</cx:pt>
          <cx:pt idx="382665">0</cx:pt>
          <cx:pt idx="382666">29</cx:pt>
          <cx:pt idx="382667">61</cx:pt>
          <cx:pt idx="382668">36</cx:pt>
          <cx:pt idx="382669">2</cx:pt>
          <cx:pt idx="382670">4</cx:pt>
          <cx:pt idx="382671">12</cx:pt>
          <cx:pt idx="382672">0</cx:pt>
          <cx:pt idx="382673">255</cx:pt>
          <cx:pt idx="382674">179</cx:pt>
          <cx:pt idx="382675">15</cx:pt>
          <cx:pt idx="382676">1</cx:pt>
          <cx:pt idx="382677">5</cx:pt>
          <cx:pt idx="382678">0</cx:pt>
          <cx:pt idx="382679">21</cx:pt>
          <cx:pt idx="382680">10</cx:pt>
          <cx:pt idx="382681">1</cx:pt>
          <cx:pt idx="382682">6</cx:pt>
          <cx:pt idx="382683">6</cx:pt>
          <cx:pt idx="382684">2</cx:pt>
          <cx:pt idx="382685">0</cx:pt>
          <cx:pt idx="382686">0</cx:pt>
          <cx:pt idx="382687">0</cx:pt>
          <cx:pt idx="382688">1</cx:pt>
          <cx:pt idx="382689">2</cx:pt>
          <cx:pt idx="382690">0</cx:pt>
          <cx:pt idx="382691">4</cx:pt>
          <cx:pt idx="382692">0</cx:pt>
          <cx:pt idx="382693">53</cx:pt>
          <cx:pt idx="382694">2</cx:pt>
          <cx:pt idx="382695">28</cx:pt>
          <cx:pt idx="382696">57</cx:pt>
          <cx:pt idx="382697">37</cx:pt>
          <cx:pt idx="382698">0</cx:pt>
          <cx:pt idx="382699">21</cx:pt>
          <cx:pt idx="382700">28</cx:pt>
          <cx:pt idx="382701">62</cx:pt>
          <cx:pt idx="382702">1</cx:pt>
          <cx:pt idx="382703">2</cx:pt>
          <cx:pt idx="382704">9</cx:pt>
          <cx:pt idx="382705">4</cx:pt>
          <cx:pt idx="382706">18</cx:pt>
          <cx:pt idx="382707">0</cx:pt>
          <cx:pt idx="382708">0</cx:pt>
          <cx:pt idx="382709">0</cx:pt>
          <cx:pt idx="382710">1</cx:pt>
          <cx:pt idx="382711">5</cx:pt>
          <cx:pt idx="382712">162</cx:pt>
          <cx:pt idx="382713">0</cx:pt>
          <cx:pt idx="382714">0</cx:pt>
          <cx:pt idx="382715">208</cx:pt>
          <cx:pt idx="382716">0</cx:pt>
          <cx:pt idx="382717">19</cx:pt>
          <cx:pt idx="382718">0</cx:pt>
          <cx:pt idx="382719">33</cx:pt>
          <cx:pt idx="382720">244</cx:pt>
          <cx:pt idx="382721">31</cx:pt>
          <cx:pt idx="382722">156</cx:pt>
          <cx:pt idx="382723">34</cx:pt>
          <cx:pt idx="382724">52</cx:pt>
          <cx:pt idx="382725">0</cx:pt>
          <cx:pt idx="382726">131</cx:pt>
          <cx:pt idx="382727">6</cx:pt>
          <cx:pt idx="382728">61</cx:pt>
          <cx:pt idx="382729">0</cx:pt>
          <cx:pt idx="382730">0</cx:pt>
          <cx:pt idx="382731">0</cx:pt>
          <cx:pt idx="382732">78</cx:pt>
          <cx:pt idx="382733">0</cx:pt>
          <cx:pt idx="382734">0</cx:pt>
          <cx:pt idx="382735">0</cx:pt>
          <cx:pt idx="382736">84</cx:pt>
          <cx:pt idx="382737">2</cx:pt>
          <cx:pt idx="382738">5</cx:pt>
          <cx:pt idx="382739">3</cx:pt>
          <cx:pt idx="382740">0</cx:pt>
          <cx:pt idx="382741">17</cx:pt>
          <cx:pt idx="382742">0</cx:pt>
          <cx:pt idx="382743">12</cx:pt>
          <cx:pt idx="382744">0</cx:pt>
          <cx:pt idx="382745">0</cx:pt>
          <cx:pt idx="382746">0</cx:pt>
          <cx:pt idx="382747">0</cx:pt>
          <cx:pt idx="382748">0</cx:pt>
          <cx:pt idx="382749">0</cx:pt>
          <cx:pt idx="382750">0</cx:pt>
          <cx:pt idx="382751">22</cx:pt>
          <cx:pt idx="382752">78</cx:pt>
          <cx:pt idx="382753">7</cx:pt>
          <cx:pt idx="382754">27</cx:pt>
          <cx:pt idx="382755">0</cx:pt>
          <cx:pt idx="382756">2</cx:pt>
          <cx:pt idx="382757">1</cx:pt>
          <cx:pt idx="382758">0</cx:pt>
          <cx:pt idx="382759">1</cx:pt>
          <cx:pt idx="382760">77</cx:pt>
          <cx:pt idx="382761">25</cx:pt>
          <cx:pt idx="382762">23</cx:pt>
          <cx:pt idx="382763">13</cx:pt>
          <cx:pt idx="382764">23</cx:pt>
          <cx:pt idx="382765">14</cx:pt>
          <cx:pt idx="382766">98</cx:pt>
          <cx:pt idx="382767">46</cx:pt>
          <cx:pt idx="382768">160</cx:pt>
          <cx:pt idx="382769">4</cx:pt>
          <cx:pt idx="382770">41</cx:pt>
          <cx:pt idx="382771">75</cx:pt>
          <cx:pt idx="382772">6</cx:pt>
          <cx:pt idx="382773">108</cx:pt>
          <cx:pt idx="382774">13</cx:pt>
          <cx:pt idx="382775">13</cx:pt>
          <cx:pt idx="382776">0</cx:pt>
          <cx:pt idx="382777">46</cx:pt>
          <cx:pt idx="382778">29</cx:pt>
          <cx:pt idx="382779">30</cx:pt>
          <cx:pt idx="382780">12</cx:pt>
          <cx:pt idx="382781">36</cx:pt>
          <cx:pt idx="382782">31</cx:pt>
          <cx:pt idx="382783">117</cx:pt>
          <cx:pt idx="382784">129</cx:pt>
          <cx:pt idx="382785">0</cx:pt>
          <cx:pt idx="382786">3</cx:pt>
          <cx:pt idx="382787">4</cx:pt>
          <cx:pt idx="382788">0</cx:pt>
          <cx:pt idx="382789">0</cx:pt>
          <cx:pt idx="382790">0</cx:pt>
          <cx:pt idx="382791">4</cx:pt>
          <cx:pt idx="382792">0</cx:pt>
          <cx:pt idx="382793">0</cx:pt>
          <cx:pt idx="382794">2</cx:pt>
          <cx:pt idx="382795">5</cx:pt>
          <cx:pt idx="382796">15</cx:pt>
          <cx:pt idx="382797">6</cx:pt>
          <cx:pt idx="382798">0</cx:pt>
          <cx:pt idx="382799">0</cx:pt>
          <cx:pt idx="382800">11</cx:pt>
          <cx:pt idx="382801">0</cx:pt>
          <cx:pt idx="382802">134</cx:pt>
          <cx:pt idx="382803">692</cx:pt>
          <cx:pt idx="382804">103</cx:pt>
          <cx:pt idx="382805">6</cx:pt>
          <cx:pt idx="382806">13</cx:pt>
          <cx:pt idx="382807">217</cx:pt>
          <cx:pt idx="382808">111</cx:pt>
          <cx:pt idx="382809">0</cx:pt>
          <cx:pt idx="382810">1</cx:pt>
          <cx:pt idx="382811">40</cx:pt>
          <cx:pt idx="382812">4</cx:pt>
          <cx:pt idx="382813">12</cx:pt>
          <cx:pt idx="382814">168</cx:pt>
          <cx:pt idx="382815">63</cx:pt>
          <cx:pt idx="382816">262</cx:pt>
          <cx:pt idx="382817">0</cx:pt>
          <cx:pt idx="382818">15</cx:pt>
          <cx:pt idx="382819">0</cx:pt>
          <cx:pt idx="382820">0</cx:pt>
          <cx:pt idx="382821">0</cx:pt>
          <cx:pt idx="382822">0</cx:pt>
          <cx:pt idx="382823">0</cx:pt>
          <cx:pt idx="382824">15</cx:pt>
          <cx:pt idx="382825">58</cx:pt>
          <cx:pt idx="382826">0</cx:pt>
          <cx:pt idx="382827">2</cx:pt>
          <cx:pt idx="382828">21</cx:pt>
          <cx:pt idx="382829">2</cx:pt>
          <cx:pt idx="382830">16</cx:pt>
          <cx:pt idx="382831">191</cx:pt>
          <cx:pt idx="382832">1</cx:pt>
          <cx:pt idx="382833">180</cx:pt>
          <cx:pt idx="382834">23</cx:pt>
          <cx:pt idx="382835">17</cx:pt>
          <cx:pt idx="382836">8</cx:pt>
          <cx:pt idx="382837">89</cx:pt>
          <cx:pt idx="382838">14</cx:pt>
          <cx:pt idx="382839">14</cx:pt>
          <cx:pt idx="382840">237</cx:pt>
          <cx:pt idx="382841">43</cx:pt>
          <cx:pt idx="382842">3</cx:pt>
          <cx:pt idx="382843">56</cx:pt>
          <cx:pt idx="382844">58</cx:pt>
          <cx:pt idx="382845">0</cx:pt>
          <cx:pt idx="382846">76</cx:pt>
          <cx:pt idx="382847">9</cx:pt>
          <cx:pt idx="382848">0</cx:pt>
          <cx:pt idx="382849">59</cx:pt>
          <cx:pt idx="382850">47</cx:pt>
          <cx:pt idx="382851">1</cx:pt>
          <cx:pt idx="382852">0</cx:pt>
          <cx:pt idx="382853">261</cx:pt>
          <cx:pt idx="382854">0</cx:pt>
          <cx:pt idx="382855">1</cx:pt>
          <cx:pt idx="382856">0</cx:pt>
          <cx:pt idx="382857">0</cx:pt>
          <cx:pt idx="382858">59</cx:pt>
          <cx:pt idx="382859">0</cx:pt>
          <cx:pt idx="382860">72</cx:pt>
          <cx:pt idx="382861">347</cx:pt>
          <cx:pt idx="382862">4</cx:pt>
          <cx:pt idx="382863">8</cx:pt>
          <cx:pt idx="382864">22</cx:pt>
          <cx:pt idx="382865">115</cx:pt>
          <cx:pt idx="382866">43</cx:pt>
          <cx:pt idx="382867">12</cx:pt>
          <cx:pt idx="382868">76</cx:pt>
          <cx:pt idx="382869">27</cx:pt>
          <cx:pt idx="382870">0</cx:pt>
          <cx:pt idx="382871">1</cx:pt>
          <cx:pt idx="382872">5</cx:pt>
          <cx:pt idx="382873">141</cx:pt>
          <cx:pt idx="382874">9</cx:pt>
          <cx:pt idx="382875">21</cx:pt>
          <cx:pt idx="382876">44</cx:pt>
          <cx:pt idx="382877">2</cx:pt>
          <cx:pt idx="382878">65</cx:pt>
          <cx:pt idx="382879">32</cx:pt>
          <cx:pt idx="382880">5</cx:pt>
          <cx:pt idx="382881">21</cx:pt>
          <cx:pt idx="382882">154</cx:pt>
          <cx:pt idx="382883">3</cx:pt>
          <cx:pt idx="382884">6</cx:pt>
          <cx:pt idx="382885">42</cx:pt>
          <cx:pt idx="382886">55</cx:pt>
          <cx:pt idx="382887">1</cx:pt>
          <cx:pt idx="382888">7</cx:pt>
          <cx:pt idx="382889">55</cx:pt>
          <cx:pt idx="382890">0</cx:pt>
          <cx:pt idx="382891">0</cx:pt>
          <cx:pt idx="382892">2</cx:pt>
          <cx:pt idx="382893">0</cx:pt>
          <cx:pt idx="382894">44</cx:pt>
          <cx:pt idx="382895">0</cx:pt>
          <cx:pt idx="382896">32</cx:pt>
          <cx:pt idx="382897">0</cx:pt>
          <cx:pt idx="382898">0</cx:pt>
          <cx:pt idx="382899">8</cx:pt>
          <cx:pt idx="382900">92</cx:pt>
          <cx:pt idx="382901">0</cx:pt>
          <cx:pt idx="382902">49</cx:pt>
          <cx:pt idx="382903">31</cx:pt>
          <cx:pt idx="382904">8</cx:pt>
          <cx:pt idx="382905">0</cx:pt>
          <cx:pt idx="382906">4</cx:pt>
          <cx:pt idx="382907">0</cx:pt>
          <cx:pt idx="382908">1</cx:pt>
          <cx:pt idx="382909">137</cx:pt>
          <cx:pt idx="382910">8</cx:pt>
          <cx:pt idx="382911">190</cx:pt>
          <cx:pt idx="382912">115</cx:pt>
          <cx:pt idx="382913">0</cx:pt>
          <cx:pt idx="382914">2</cx:pt>
          <cx:pt idx="382915">8</cx:pt>
          <cx:pt idx="382916">280</cx:pt>
          <cx:pt idx="382917">56</cx:pt>
          <cx:pt idx="382918">45</cx:pt>
          <cx:pt idx="382919">6</cx:pt>
          <cx:pt idx="382920">145</cx:pt>
          <cx:pt idx="382921">0</cx:pt>
          <cx:pt idx="382922">40</cx:pt>
          <cx:pt idx="382923">0</cx:pt>
          <cx:pt idx="382924">20</cx:pt>
          <cx:pt idx="382925">14</cx:pt>
          <cx:pt idx="382926">26</cx:pt>
          <cx:pt idx="382927">111</cx:pt>
          <cx:pt idx="382928">0</cx:pt>
          <cx:pt idx="382929">3</cx:pt>
          <cx:pt idx="382930">98</cx:pt>
          <cx:pt idx="382931">4</cx:pt>
          <cx:pt idx="382932">8</cx:pt>
          <cx:pt idx="382933">7</cx:pt>
          <cx:pt idx="382934">6</cx:pt>
          <cx:pt idx="382935">1</cx:pt>
          <cx:pt idx="382936">2</cx:pt>
          <cx:pt idx="382937">104</cx:pt>
          <cx:pt idx="382938">0</cx:pt>
          <cx:pt idx="382939">120</cx:pt>
          <cx:pt idx="382940">0</cx:pt>
          <cx:pt idx="382941">0</cx:pt>
          <cx:pt idx="382942">0</cx:pt>
          <cx:pt idx="382943">4</cx:pt>
          <cx:pt idx="382944">3</cx:pt>
          <cx:pt idx="382945">27</cx:pt>
          <cx:pt idx="382946">1</cx:pt>
          <cx:pt idx="382947">2</cx:pt>
          <cx:pt idx="382948">18</cx:pt>
          <cx:pt idx="382949">99</cx:pt>
          <cx:pt idx="382950">0</cx:pt>
          <cx:pt idx="382951">2</cx:pt>
          <cx:pt idx="382952">2</cx:pt>
          <cx:pt idx="382953">66</cx:pt>
          <cx:pt idx="382954">20</cx:pt>
          <cx:pt idx="382955">4</cx:pt>
          <cx:pt idx="382956">317</cx:pt>
          <cx:pt idx="382957">106</cx:pt>
          <cx:pt idx="382958">0</cx:pt>
          <cx:pt idx="382959">1</cx:pt>
          <cx:pt idx="382960">0</cx:pt>
          <cx:pt idx="382961">15</cx:pt>
          <cx:pt idx="382962">28</cx:pt>
          <cx:pt idx="382963">22</cx:pt>
          <cx:pt idx="382964">0</cx:pt>
          <cx:pt idx="382965">4</cx:pt>
          <cx:pt idx="382966">76</cx:pt>
          <cx:pt idx="382967">77</cx:pt>
          <cx:pt idx="382968">94</cx:pt>
          <cx:pt idx="382969">706</cx:pt>
          <cx:pt idx="382970">0</cx:pt>
          <cx:pt idx="382971">16</cx:pt>
          <cx:pt idx="382972">7</cx:pt>
          <cx:pt idx="382973">16</cx:pt>
          <cx:pt idx="382974">105</cx:pt>
          <cx:pt idx="382975">7</cx:pt>
          <cx:pt idx="382976">81</cx:pt>
          <cx:pt idx="382977">156</cx:pt>
          <cx:pt idx="382978">43</cx:pt>
          <cx:pt idx="382979">0</cx:pt>
          <cx:pt idx="382980">10</cx:pt>
          <cx:pt idx="382981">0</cx:pt>
          <cx:pt idx="382982">28</cx:pt>
          <cx:pt idx="382983">15</cx:pt>
          <cx:pt idx="382984">0</cx:pt>
          <cx:pt idx="382985">78</cx:pt>
          <cx:pt idx="382986">64</cx:pt>
          <cx:pt idx="382987">13</cx:pt>
          <cx:pt idx="382988">1</cx:pt>
          <cx:pt idx="382989">11</cx:pt>
          <cx:pt idx="382990">6</cx:pt>
          <cx:pt idx="382991">12</cx:pt>
          <cx:pt idx="382992">4</cx:pt>
          <cx:pt idx="382993">135</cx:pt>
          <cx:pt idx="382994">0</cx:pt>
          <cx:pt idx="382995">0</cx:pt>
          <cx:pt idx="382996">0</cx:pt>
          <cx:pt idx="382997">0</cx:pt>
          <cx:pt idx="382998">0</cx:pt>
          <cx:pt idx="382999">0</cx:pt>
          <cx:pt idx="383000">2</cx:pt>
          <cx:pt idx="383001">0</cx:pt>
          <cx:pt idx="383002">1</cx:pt>
          <cx:pt idx="383003">1</cx:pt>
          <cx:pt idx="383004">0</cx:pt>
          <cx:pt idx="383005">0</cx:pt>
          <cx:pt idx="383006">1</cx:pt>
          <cx:pt idx="383007">0</cx:pt>
          <cx:pt idx="383008">0</cx:pt>
          <cx:pt idx="383009">0</cx:pt>
          <cx:pt idx="383010">0</cx:pt>
          <cx:pt idx="383011">0</cx:pt>
          <cx:pt idx="383012">0</cx:pt>
          <cx:pt idx="383013">0</cx:pt>
          <cx:pt idx="383014">0</cx:pt>
          <cx:pt idx="383015">1</cx:pt>
          <cx:pt idx="383016">0</cx:pt>
          <cx:pt idx="383017">0</cx:pt>
          <cx:pt idx="383018">1</cx:pt>
          <cx:pt idx="383019">4</cx:pt>
          <cx:pt idx="383020">1</cx:pt>
          <cx:pt idx="383021">0</cx:pt>
          <cx:pt idx="383022">0</cx:pt>
          <cx:pt idx="383023">1</cx:pt>
          <cx:pt idx="383024">0</cx:pt>
          <cx:pt idx="383025">1</cx:pt>
          <cx:pt idx="383026">1</cx:pt>
          <cx:pt idx="383027">0</cx:pt>
          <cx:pt idx="383028">5</cx:pt>
          <cx:pt idx="383029">0</cx:pt>
          <cx:pt idx="383030">0</cx:pt>
          <cx:pt idx="383031">1</cx:pt>
          <cx:pt idx="383032">1</cx:pt>
          <cx:pt idx="383033">0</cx:pt>
          <cx:pt idx="383034">0</cx:pt>
          <cx:pt idx="383035">1</cx:pt>
          <cx:pt idx="383036">0</cx:pt>
          <cx:pt idx="383037">0</cx:pt>
          <cx:pt idx="383038">1</cx:pt>
          <cx:pt idx="383039">1</cx:pt>
          <cx:pt idx="383040">4</cx:pt>
          <cx:pt idx="383041">0</cx:pt>
          <cx:pt idx="383042">0</cx:pt>
          <cx:pt idx="383043">140</cx:pt>
          <cx:pt idx="383044">42</cx:pt>
          <cx:pt idx="383045">6</cx:pt>
          <cx:pt idx="383046">10</cx:pt>
          <cx:pt idx="383047">21</cx:pt>
          <cx:pt idx="383048">1</cx:pt>
          <cx:pt idx="383049">11</cx:pt>
          <cx:pt idx="383050">5</cx:pt>
          <cx:pt idx="383051">0</cx:pt>
          <cx:pt idx="383052">0</cx:pt>
          <cx:pt idx="383053">7</cx:pt>
          <cx:pt idx="383054">0</cx:pt>
          <cx:pt idx="383055">0</cx:pt>
          <cx:pt idx="383056">59</cx:pt>
          <cx:pt idx="383057">118</cx:pt>
          <cx:pt idx="383058">0</cx:pt>
          <cx:pt idx="383059">0</cx:pt>
          <cx:pt idx="383060">13</cx:pt>
          <cx:pt idx="383061">33</cx:pt>
          <cx:pt idx="383062">4</cx:pt>
          <cx:pt idx="383063">1</cx:pt>
          <cx:pt idx="383064">19</cx:pt>
          <cx:pt idx="383065">20</cx:pt>
          <cx:pt idx="383066">0</cx:pt>
          <cx:pt idx="383067">12</cx:pt>
          <cx:pt idx="383068">14</cx:pt>
          <cx:pt idx="383069">22</cx:pt>
          <cx:pt idx="383070">0</cx:pt>
          <cx:pt idx="383071">104</cx:pt>
          <cx:pt idx="383072">2</cx:pt>
          <cx:pt idx="383073">14</cx:pt>
          <cx:pt idx="383074">1</cx:pt>
          <cx:pt idx="383075">1</cx:pt>
          <cx:pt idx="383076">10</cx:pt>
          <cx:pt idx="383077">101</cx:pt>
          <cx:pt idx="383078">19</cx:pt>
          <cx:pt idx="383079">257</cx:pt>
          <cx:pt idx="383080">29</cx:pt>
          <cx:pt idx="383081">0</cx:pt>
          <cx:pt idx="383082">3</cx:pt>
          <cx:pt idx="383083">0</cx:pt>
          <cx:pt idx="383084">1</cx:pt>
          <cx:pt idx="383085">13</cx:pt>
          <cx:pt idx="383086">18</cx:pt>
          <cx:pt idx="383087">1</cx:pt>
          <cx:pt idx="383088">0</cx:pt>
          <cx:pt idx="383089">62</cx:pt>
          <cx:pt idx="383090">183</cx:pt>
          <cx:pt idx="383091">91</cx:pt>
          <cx:pt idx="383092">1</cx:pt>
          <cx:pt idx="383093">13</cx:pt>
          <cx:pt idx="383094">19</cx:pt>
          <cx:pt idx="383095">97</cx:pt>
          <cx:pt idx="383096">0</cx:pt>
          <cx:pt idx="383097">0</cx:pt>
          <cx:pt idx="383098">15</cx:pt>
          <cx:pt idx="383099">201</cx:pt>
          <cx:pt idx="383100">65</cx:pt>
          <cx:pt idx="383101">0</cx:pt>
          <cx:pt idx="383102">0</cx:pt>
          <cx:pt idx="383103">0</cx:pt>
          <cx:pt idx="383104">13</cx:pt>
          <cx:pt idx="383105">25</cx:pt>
          <cx:pt idx="383106">8</cx:pt>
          <cx:pt idx="383107">1169</cx:pt>
          <cx:pt idx="383108">0</cx:pt>
          <cx:pt idx="383109">0</cx:pt>
          <cx:pt idx="383110">5</cx:pt>
          <cx:pt idx="383111">29</cx:pt>
          <cx:pt idx="383112">76</cx:pt>
          <cx:pt idx="383113">160</cx:pt>
          <cx:pt idx="383114">140</cx:pt>
          <cx:pt idx="383115">10</cx:pt>
          <cx:pt idx="383116">0</cx:pt>
          <cx:pt idx="383117">7</cx:pt>
          <cx:pt idx="383118">1</cx:pt>
          <cx:pt idx="383119">1</cx:pt>
          <cx:pt idx="383120">0</cx:pt>
          <cx:pt idx="383121">1</cx:pt>
          <cx:pt idx="383122">1</cx:pt>
          <cx:pt idx="383123">106</cx:pt>
          <cx:pt idx="383124">0</cx:pt>
          <cx:pt idx="383125">0</cx:pt>
          <cx:pt idx="383126">7</cx:pt>
          <cx:pt idx="383127">1</cx:pt>
          <cx:pt idx="383128">0</cx:pt>
          <cx:pt idx="383129">1</cx:pt>
          <cx:pt idx="383130">1</cx:pt>
          <cx:pt idx="383131">0</cx:pt>
          <cx:pt idx="383132">1</cx:pt>
          <cx:pt idx="383133">0</cx:pt>
          <cx:pt idx="383134">0</cx:pt>
          <cx:pt idx="383135">0</cx:pt>
          <cx:pt idx="383136">1</cx:pt>
          <cx:pt idx="383137">0</cx:pt>
          <cx:pt idx="383138">0</cx:pt>
          <cx:pt idx="383139">21</cx:pt>
          <cx:pt idx="383140">1</cx:pt>
          <cx:pt idx="383141">0</cx:pt>
          <cx:pt idx="383142">0</cx:pt>
          <cx:pt idx="383143">133</cx:pt>
          <cx:pt idx="383144">386</cx:pt>
          <cx:pt idx="383145">11</cx:pt>
          <cx:pt idx="383146">2</cx:pt>
          <cx:pt idx="383147">1</cx:pt>
          <cx:pt idx="383148">8</cx:pt>
          <cx:pt idx="383149">7</cx:pt>
          <cx:pt idx="383150">30</cx:pt>
          <cx:pt idx="383151">49</cx:pt>
          <cx:pt idx="383152">0</cx:pt>
          <cx:pt idx="383153">10</cx:pt>
          <cx:pt idx="383154">3</cx:pt>
          <cx:pt idx="383155">10</cx:pt>
          <cx:pt idx="383156">3</cx:pt>
          <cx:pt idx="383157">44</cx:pt>
          <cx:pt idx="383158">152</cx:pt>
          <cx:pt idx="383159">337</cx:pt>
          <cx:pt idx="383160">0</cx:pt>
          <cx:pt idx="383161">56</cx:pt>
          <cx:pt idx="383162">4</cx:pt>
          <cx:pt idx="383163">0</cx:pt>
          <cx:pt idx="383164">12</cx:pt>
          <cx:pt idx="383165">7</cx:pt>
          <cx:pt idx="383166">1</cx:pt>
          <cx:pt idx="383167">42</cx:pt>
          <cx:pt idx="383168">5</cx:pt>
          <cx:pt idx="383169">1</cx:pt>
          <cx:pt idx="383170">20</cx:pt>
          <cx:pt idx="383171">5</cx:pt>
          <cx:pt idx="383172">11</cx:pt>
          <cx:pt idx="383173">20</cx:pt>
          <cx:pt idx="383174">0</cx:pt>
          <cx:pt idx="383175">0</cx:pt>
          <cx:pt idx="383176">12</cx:pt>
          <cx:pt idx="383177">83</cx:pt>
          <cx:pt idx="383178">11</cx:pt>
          <cx:pt idx="383179">191</cx:pt>
          <cx:pt idx="383180">0</cx:pt>
          <cx:pt idx="383181">0</cx:pt>
          <cx:pt idx="383182">7</cx:pt>
          <cx:pt idx="383183">156</cx:pt>
          <cx:pt idx="383184">13</cx:pt>
          <cx:pt idx="383185">35</cx:pt>
          <cx:pt idx="383186">4</cx:pt>
          <cx:pt idx="383187">111</cx:pt>
          <cx:pt idx="383188">1</cx:pt>
          <cx:pt idx="383189">56</cx:pt>
          <cx:pt idx="383190">1</cx:pt>
          <cx:pt idx="383191">20</cx:pt>
          <cx:pt idx="383192">8</cx:pt>
          <cx:pt idx="383193">0</cx:pt>
          <cx:pt idx="383194">240</cx:pt>
          <cx:pt idx="383195">212</cx:pt>
          <cx:pt idx="383196">41</cx:pt>
          <cx:pt idx="383197">4</cx:pt>
          <cx:pt idx="383198">1</cx:pt>
          <cx:pt idx="383199">38</cx:pt>
          <cx:pt idx="383200">0</cx:pt>
          <cx:pt idx="383201">0</cx:pt>
          <cx:pt idx="383202">292</cx:pt>
          <cx:pt idx="383203">31</cx:pt>
          <cx:pt idx="383204">0</cx:pt>
          <cx:pt idx="383205">0</cx:pt>
          <cx:pt idx="383206">1</cx:pt>
          <cx:pt idx="383207">4</cx:pt>
          <cx:pt idx="383208">0</cx:pt>
          <cx:pt idx="383209">3</cx:pt>
          <cx:pt idx="383210">0</cx:pt>
          <cx:pt idx="383211">0</cx:pt>
          <cx:pt idx="383212">1</cx:pt>
          <cx:pt idx="383213">1</cx:pt>
          <cx:pt idx="383214">8</cx:pt>
          <cx:pt idx="383215">10</cx:pt>
          <cx:pt idx="383216">0</cx:pt>
          <cx:pt idx="383217">44</cx:pt>
          <cx:pt idx="383218">0</cx:pt>
          <cx:pt idx="383219">0</cx:pt>
          <cx:pt idx="383220">2</cx:pt>
          <cx:pt idx="383221">1</cx:pt>
          <cx:pt idx="383222">20</cx:pt>
          <cx:pt idx="383223">0</cx:pt>
          <cx:pt idx="383224">1</cx:pt>
          <cx:pt idx="383225">17</cx:pt>
          <cx:pt idx="383226">0</cx:pt>
          <cx:pt idx="383227">0</cx:pt>
          <cx:pt idx="383228">75</cx:pt>
          <cx:pt idx="383229">1</cx:pt>
          <cx:pt idx="383230">13</cx:pt>
          <cx:pt idx="383231">0</cx:pt>
          <cx:pt idx="383232">26</cx:pt>
          <cx:pt idx="383233">0</cx:pt>
          <cx:pt idx="383234">0</cx:pt>
          <cx:pt idx="383235">93</cx:pt>
          <cx:pt idx="383236">22</cx:pt>
          <cx:pt idx="383237">0</cx:pt>
          <cx:pt idx="383238">30</cx:pt>
          <cx:pt idx="383239">1</cx:pt>
          <cx:pt idx="383240">6</cx:pt>
          <cx:pt idx="383241">14</cx:pt>
          <cx:pt idx="383242">0</cx:pt>
          <cx:pt idx="383243">0</cx:pt>
          <cx:pt idx="383244">0</cx:pt>
          <cx:pt idx="383245">0</cx:pt>
          <cx:pt idx="383246">0</cx:pt>
          <cx:pt idx="383247">22</cx:pt>
          <cx:pt idx="383248">14</cx:pt>
          <cx:pt idx="383249">27</cx:pt>
          <cx:pt idx="383250">5</cx:pt>
          <cx:pt idx="383251">16</cx:pt>
          <cx:pt idx="383252">4</cx:pt>
          <cx:pt idx="383253">0</cx:pt>
          <cx:pt idx="383254">226</cx:pt>
          <cx:pt idx="383255">71</cx:pt>
          <cx:pt idx="383256">19</cx:pt>
          <cx:pt idx="383257">18</cx:pt>
          <cx:pt idx="383258">304</cx:pt>
          <cx:pt idx="383259">56</cx:pt>
          <cx:pt idx="383260">16</cx:pt>
          <cx:pt idx="383261">77</cx:pt>
          <cx:pt idx="383262">2</cx:pt>
          <cx:pt idx="383263">8</cx:pt>
          <cx:pt idx="383264">63</cx:pt>
          <cx:pt idx="383265">29</cx:pt>
          <cx:pt idx="383266">55</cx:pt>
          <cx:pt idx="383267">211</cx:pt>
          <cx:pt idx="383268">2</cx:pt>
          <cx:pt idx="383269">128</cx:pt>
          <cx:pt idx="383270">100</cx:pt>
          <cx:pt idx="383271">238</cx:pt>
          <cx:pt idx="383272">29</cx:pt>
          <cx:pt idx="383273">36</cx:pt>
          <cx:pt idx="383274">0</cx:pt>
          <cx:pt idx="383275">0</cx:pt>
          <cx:pt idx="383276">0</cx:pt>
          <cx:pt idx="383277">0</cx:pt>
          <cx:pt idx="383278">7</cx:pt>
          <cx:pt idx="383279">29</cx:pt>
          <cx:pt idx="383280">329</cx:pt>
          <cx:pt idx="383281">32</cx:pt>
          <cx:pt idx="383282">0</cx:pt>
          <cx:pt idx="383283">1</cx:pt>
          <cx:pt idx="383284">8</cx:pt>
          <cx:pt idx="383285">111</cx:pt>
          <cx:pt idx="383286">0</cx:pt>
          <cx:pt idx="383287">5</cx:pt>
          <cx:pt idx="383288">1</cx:pt>
          <cx:pt idx="383289">1</cx:pt>
          <cx:pt idx="383290">0</cx:pt>
          <cx:pt idx="383291">0</cx:pt>
          <cx:pt idx="383292">0</cx:pt>
          <cx:pt idx="383293">0</cx:pt>
          <cx:pt idx="383294">3</cx:pt>
          <cx:pt idx="383295">0</cx:pt>
          <cx:pt idx="383296">10</cx:pt>
          <cx:pt idx="383297">0</cx:pt>
          <cx:pt idx="383298">5</cx:pt>
          <cx:pt idx="383299">1</cx:pt>
          <cx:pt idx="383300">2</cx:pt>
          <cx:pt idx="383301">0</cx:pt>
          <cx:pt idx="383302">1</cx:pt>
          <cx:pt idx="383303">1</cx:pt>
          <cx:pt idx="383304">0</cx:pt>
          <cx:pt idx="383305">0</cx:pt>
          <cx:pt idx="383306">4</cx:pt>
          <cx:pt idx="383307">6</cx:pt>
          <cx:pt idx="383308">0</cx:pt>
          <cx:pt idx="383309">14</cx:pt>
          <cx:pt idx="383310">10</cx:pt>
          <cx:pt idx="383311">0</cx:pt>
          <cx:pt idx="383312">11</cx:pt>
          <cx:pt idx="383313">1</cx:pt>
          <cx:pt idx="383314">1</cx:pt>
          <cx:pt idx="383315">0</cx:pt>
          <cx:pt idx="383316">0</cx:pt>
          <cx:pt idx="383317">0</cx:pt>
          <cx:pt idx="383318">0</cx:pt>
          <cx:pt idx="383319">0</cx:pt>
          <cx:pt idx="383320">0</cx:pt>
          <cx:pt idx="383321">148</cx:pt>
          <cx:pt idx="383322">13</cx:pt>
          <cx:pt idx="383323">3</cx:pt>
          <cx:pt idx="383324">0</cx:pt>
          <cx:pt idx="383325">0</cx:pt>
          <cx:pt idx="383326">8</cx:pt>
          <cx:pt idx="383327">12</cx:pt>
          <cx:pt idx="383328">40</cx:pt>
          <cx:pt idx="383329">20</cx:pt>
          <cx:pt idx="383330">0</cx:pt>
          <cx:pt idx="383331">70</cx:pt>
          <cx:pt idx="383332">73</cx:pt>
          <cx:pt idx="383333">14</cx:pt>
          <cx:pt idx="383334">61</cx:pt>
          <cx:pt idx="383335">96</cx:pt>
          <cx:pt idx="383336">3</cx:pt>
          <cx:pt idx="383337">0</cx:pt>
          <cx:pt idx="383338">2</cx:pt>
          <cx:pt idx="383339">0</cx:pt>
          <cx:pt idx="383340">1</cx:pt>
          <cx:pt idx="383341">22</cx:pt>
          <cx:pt idx="383342">0</cx:pt>
          <cx:pt idx="383343">47</cx:pt>
          <cx:pt idx="383344">20</cx:pt>
          <cx:pt idx="383345">1</cx:pt>
          <cx:pt idx="383346">21</cx:pt>
          <cx:pt idx="383347">224</cx:pt>
          <cx:pt idx="383348">0</cx:pt>
          <cx:pt idx="383349">320</cx:pt>
          <cx:pt idx="383350">89</cx:pt>
          <cx:pt idx="383351">0</cx:pt>
          <cx:pt idx="383352">124</cx:pt>
          <cx:pt idx="383353">0</cx:pt>
          <cx:pt idx="383354">0</cx:pt>
          <cx:pt idx="383355">12</cx:pt>
          <cx:pt idx="383356">10</cx:pt>
          <cx:pt idx="383357">68</cx:pt>
          <cx:pt idx="383358">7</cx:pt>
          <cx:pt idx="383359">19</cx:pt>
          <cx:pt idx="383360">62</cx:pt>
          <cx:pt idx="383361">107</cx:pt>
          <cx:pt idx="383362">8</cx:pt>
          <cx:pt idx="383363">6</cx:pt>
          <cx:pt idx="383364">2</cx:pt>
          <cx:pt idx="383365">14</cx:pt>
          <cx:pt idx="383366">1</cx:pt>
          <cx:pt idx="383367">14</cx:pt>
          <cx:pt idx="383368">0</cx:pt>
          <cx:pt idx="383369">0</cx:pt>
          <cx:pt idx="383370">77</cx:pt>
          <cx:pt idx="383371">4</cx:pt>
          <cx:pt idx="383372">60</cx:pt>
          <cx:pt idx="383373">1</cx:pt>
          <cx:pt idx="383374">1</cx:pt>
          <cx:pt idx="383375">3</cx:pt>
          <cx:pt idx="383376">5</cx:pt>
          <cx:pt idx="383377">44</cx:pt>
          <cx:pt idx="383378">52</cx:pt>
          <cx:pt idx="383379">7</cx:pt>
          <cx:pt idx="383380">30</cx:pt>
          <cx:pt idx="383381">25</cx:pt>
          <cx:pt idx="383382">320</cx:pt>
          <cx:pt idx="383383">143</cx:pt>
          <cx:pt idx="383384">0</cx:pt>
          <cx:pt idx="383385">49</cx:pt>
          <cx:pt idx="383386">42</cx:pt>
          <cx:pt idx="383387">8</cx:pt>
          <cx:pt idx="383388">1</cx:pt>
          <cx:pt idx="383389">0</cx:pt>
          <cx:pt idx="383390">480</cx:pt>
          <cx:pt idx="383391">29</cx:pt>
          <cx:pt idx="383392">233</cx:pt>
          <cx:pt idx="383393">311</cx:pt>
          <cx:pt idx="383394">7</cx:pt>
          <cx:pt idx="383395">13</cx:pt>
          <cx:pt idx="383396">9</cx:pt>
          <cx:pt idx="383397">4</cx:pt>
          <cx:pt idx="383398">0</cx:pt>
          <cx:pt idx="383399">13</cx:pt>
          <cx:pt idx="383400">0</cx:pt>
          <cx:pt idx="383401">14</cx:pt>
          <cx:pt idx="383402">169</cx:pt>
          <cx:pt idx="383403">24</cx:pt>
          <cx:pt idx="383404">19</cx:pt>
          <cx:pt idx="383405">120</cx:pt>
          <cx:pt idx="383406">1</cx:pt>
          <cx:pt idx="383407">0</cx:pt>
          <cx:pt idx="383408">6</cx:pt>
          <cx:pt idx="383409">6</cx:pt>
          <cx:pt idx="383410">15</cx:pt>
          <cx:pt idx="383411">13</cx:pt>
          <cx:pt idx="383412">2</cx:pt>
          <cx:pt idx="383413">10</cx:pt>
          <cx:pt idx="383414">25</cx:pt>
          <cx:pt idx="383415">11</cx:pt>
          <cx:pt idx="383416">106</cx:pt>
          <cx:pt idx="383417">44</cx:pt>
          <cx:pt idx="383418">10</cx:pt>
          <cx:pt idx="383419">1</cx:pt>
          <cx:pt idx="383420">61</cx:pt>
          <cx:pt idx="383421">0</cx:pt>
          <cx:pt idx="383422">0</cx:pt>
          <cx:pt idx="383423">90</cx:pt>
          <cx:pt idx="383424">36</cx:pt>
          <cx:pt idx="383425">1</cx:pt>
          <cx:pt idx="383426">3</cx:pt>
          <cx:pt idx="383427">0</cx:pt>
          <cx:pt idx="383428">67</cx:pt>
          <cx:pt idx="383429">9</cx:pt>
          <cx:pt idx="383430">12</cx:pt>
          <cx:pt idx="383431">89</cx:pt>
          <cx:pt idx="383432">12</cx:pt>
          <cx:pt idx="383433">1</cx:pt>
          <cx:pt idx="383434">4</cx:pt>
          <cx:pt idx="383435">84</cx:pt>
          <cx:pt idx="383436">28</cx:pt>
          <cx:pt idx="383437">363</cx:pt>
          <cx:pt idx="383438">128</cx:pt>
          <cx:pt idx="383439">26</cx:pt>
          <cx:pt idx="383440">0</cx:pt>
          <cx:pt idx="383441">0</cx:pt>
          <cx:pt idx="383442">16</cx:pt>
          <cx:pt idx="383443">6</cx:pt>
          <cx:pt idx="383444">7</cx:pt>
          <cx:pt idx="383445">0</cx:pt>
          <cx:pt idx="383446">69</cx:pt>
          <cx:pt idx="383447">0</cx:pt>
          <cx:pt idx="383448">8</cx:pt>
          <cx:pt idx="383449">638</cx:pt>
          <cx:pt idx="383450">25</cx:pt>
          <cx:pt idx="383451">0</cx:pt>
          <cx:pt idx="383452">0</cx:pt>
          <cx:pt idx="383453">10</cx:pt>
          <cx:pt idx="383454">125</cx:pt>
          <cx:pt idx="383455">0</cx:pt>
          <cx:pt idx="383456">8</cx:pt>
          <cx:pt idx="383457">1</cx:pt>
          <cx:pt idx="383458">0</cx:pt>
          <cx:pt idx="383459">19</cx:pt>
          <cx:pt idx="383460">1</cx:pt>
          <cx:pt idx="383461">11</cx:pt>
          <cx:pt idx="383462">64</cx:pt>
          <cx:pt idx="383463">13</cx:pt>
          <cx:pt idx="383464">16</cx:pt>
          <cx:pt idx="383465">3</cx:pt>
          <cx:pt idx="383466">0</cx:pt>
          <cx:pt idx="383467">2</cx:pt>
          <cx:pt idx="383468">7</cx:pt>
          <cx:pt idx="383469">19</cx:pt>
          <cx:pt idx="383470">0</cx:pt>
          <cx:pt idx="383471">0</cx:pt>
          <cx:pt idx="383472">3</cx:pt>
          <cx:pt idx="383473">20</cx:pt>
          <cx:pt idx="383474">30</cx:pt>
          <cx:pt idx="383475">6</cx:pt>
          <cx:pt idx="383476">0</cx:pt>
          <cx:pt idx="383477">9</cx:pt>
          <cx:pt idx="383478">1</cx:pt>
          <cx:pt idx="383479">144</cx:pt>
          <cx:pt idx="383480">18</cx:pt>
          <cx:pt idx="383481">9</cx:pt>
          <cx:pt idx="383482">7</cx:pt>
          <cx:pt idx="383483">56</cx:pt>
          <cx:pt idx="383484">22</cx:pt>
          <cx:pt idx="383485">0</cx:pt>
          <cx:pt idx="383486">0</cx:pt>
          <cx:pt idx="383487">30</cx:pt>
          <cx:pt idx="383488">0</cx:pt>
          <cx:pt idx="383489">1</cx:pt>
          <cx:pt idx="383490">4</cx:pt>
          <cx:pt idx="383491">0</cx:pt>
          <cx:pt idx="383492">0</cx:pt>
          <cx:pt idx="383493">0</cx:pt>
          <cx:pt idx="383494">0</cx:pt>
          <cx:pt idx="383495">0</cx:pt>
          <cx:pt idx="383496">0</cx:pt>
          <cx:pt idx="383497">0</cx:pt>
          <cx:pt idx="383498">0</cx:pt>
          <cx:pt idx="383499">0</cx:pt>
          <cx:pt idx="383500">1</cx:pt>
          <cx:pt idx="383501">1</cx:pt>
          <cx:pt idx="383502">1</cx:pt>
          <cx:pt idx="383503">0</cx:pt>
          <cx:pt idx="383504">1</cx:pt>
          <cx:pt idx="383505">0</cx:pt>
          <cx:pt idx="383506">0</cx:pt>
          <cx:pt idx="383507">0</cx:pt>
          <cx:pt idx="383508">0</cx:pt>
          <cx:pt idx="383509">0</cx:pt>
          <cx:pt idx="383510">0</cx:pt>
          <cx:pt idx="383511">0</cx:pt>
          <cx:pt idx="383512">0</cx:pt>
          <cx:pt idx="383513">0</cx:pt>
          <cx:pt idx="383514">1</cx:pt>
          <cx:pt idx="383515">0</cx:pt>
          <cx:pt idx="383516">0</cx:pt>
          <cx:pt idx="383517">0</cx:pt>
          <cx:pt idx="383518">0</cx:pt>
          <cx:pt idx="383519">4</cx:pt>
          <cx:pt idx="383520">0</cx:pt>
          <cx:pt idx="383521">28</cx:pt>
          <cx:pt idx="383522">7</cx:pt>
          <cx:pt idx="383523">0</cx:pt>
          <cx:pt idx="383524">1</cx:pt>
          <cx:pt idx="383525">3</cx:pt>
          <cx:pt idx="383526">49</cx:pt>
          <cx:pt idx="383527">0</cx:pt>
          <cx:pt idx="383528">0</cx:pt>
          <cx:pt idx="383529">1</cx:pt>
          <cx:pt idx="383530">3</cx:pt>
          <cx:pt idx="383531">57</cx:pt>
          <cx:pt idx="383532">270</cx:pt>
          <cx:pt idx="383533">135</cx:pt>
          <cx:pt idx="383534">69</cx:pt>
          <cx:pt idx="383535">5</cx:pt>
          <cx:pt idx="383536">17</cx:pt>
          <cx:pt idx="383537">59</cx:pt>
          <cx:pt idx="383538">8</cx:pt>
          <cx:pt idx="383539">26</cx:pt>
          <cx:pt idx="383540">0</cx:pt>
          <cx:pt idx="383541">0</cx:pt>
          <cx:pt idx="383542">0</cx:pt>
          <cx:pt idx="383543">0</cx:pt>
          <cx:pt idx="383544">8</cx:pt>
          <cx:pt idx="383545">9</cx:pt>
          <cx:pt idx="383546">8</cx:pt>
          <cx:pt idx="383547">6</cx:pt>
          <cx:pt idx="383548">14</cx:pt>
          <cx:pt idx="383549">24</cx:pt>
          <cx:pt idx="383550">30</cx:pt>
          <cx:pt idx="383551">0</cx:pt>
          <cx:pt idx="383552">1</cx:pt>
          <cx:pt idx="383553">1</cx:pt>
          <cx:pt idx="383554">15</cx:pt>
          <cx:pt idx="383555">278</cx:pt>
          <cx:pt idx="383556">14</cx:pt>
          <cx:pt idx="383557">4</cx:pt>
          <cx:pt idx="383558">33</cx:pt>
          <cx:pt idx="383559">8</cx:pt>
          <cx:pt idx="383560">32</cx:pt>
          <cx:pt idx="383561">13</cx:pt>
          <cx:pt idx="383562">0</cx:pt>
          <cx:pt idx="383563">0</cx:pt>
          <cx:pt idx="383564">0</cx:pt>
          <cx:pt idx="383565">0</cx:pt>
          <cx:pt idx="383566">0</cx:pt>
          <cx:pt idx="383567">52</cx:pt>
          <cx:pt idx="383568">1</cx:pt>
          <cx:pt idx="383569">98</cx:pt>
          <cx:pt idx="383570">260</cx:pt>
          <cx:pt idx="383571">7</cx:pt>
          <cx:pt idx="383572">0</cx:pt>
          <cx:pt idx="383573">21</cx:pt>
          <cx:pt idx="383574">1</cx:pt>
          <cx:pt idx="383575">67</cx:pt>
          <cx:pt idx="383576">4</cx:pt>
          <cx:pt idx="383577">0</cx:pt>
          <cx:pt idx="383578">468</cx:pt>
          <cx:pt idx="383579">1</cx:pt>
          <cx:pt idx="383580">40</cx:pt>
          <cx:pt idx="383581">64</cx:pt>
          <cx:pt idx="383582">16</cx:pt>
          <cx:pt idx="383583">37</cx:pt>
          <cx:pt idx="383584">35</cx:pt>
          <cx:pt idx="383585">4</cx:pt>
          <cx:pt idx="383586">0</cx:pt>
          <cx:pt idx="383587">0</cx:pt>
          <cx:pt idx="383588">1</cx:pt>
          <cx:pt idx="383589">0</cx:pt>
          <cx:pt idx="383590">0</cx:pt>
          <cx:pt idx="383591">5</cx:pt>
          <cx:pt idx="383592">1</cx:pt>
          <cx:pt idx="383593">1</cx:pt>
          <cx:pt idx="383594">0</cx:pt>
          <cx:pt idx="383595">5</cx:pt>
          <cx:pt idx="383596">0</cx:pt>
          <cx:pt idx="383597">160</cx:pt>
          <cx:pt idx="383598">23</cx:pt>
          <cx:pt idx="383599">11</cx:pt>
          <cx:pt idx="383600">0</cx:pt>
          <cx:pt idx="383601">0</cx:pt>
          <cx:pt idx="383602">2</cx:pt>
          <cx:pt idx="383603">20</cx:pt>
          <cx:pt idx="383604">1</cx:pt>
          <cx:pt idx="383605">248</cx:pt>
          <cx:pt idx="383606">1</cx:pt>
          <cx:pt idx="383607">6</cx:pt>
          <cx:pt idx="383608">6</cx:pt>
          <cx:pt idx="383609">2</cx:pt>
          <cx:pt idx="383610">0</cx:pt>
          <cx:pt idx="383611">14</cx:pt>
          <cx:pt idx="383612">4</cx:pt>
          <cx:pt idx="383613">0</cx:pt>
          <cx:pt idx="383614">0</cx:pt>
          <cx:pt idx="383615">0</cx:pt>
          <cx:pt idx="383616">0</cx:pt>
          <cx:pt idx="383617">1</cx:pt>
          <cx:pt idx="383618">0</cx:pt>
          <cx:pt idx="383619">0</cx:pt>
          <cx:pt idx="383620">0</cx:pt>
          <cx:pt idx="383621">0</cx:pt>
          <cx:pt idx="383622">1</cx:pt>
          <cx:pt idx="383623">13</cx:pt>
          <cx:pt idx="383624">0</cx:pt>
          <cx:pt idx="383625">0</cx:pt>
          <cx:pt idx="383626">2</cx:pt>
          <cx:pt idx="383627">0</cx:pt>
          <cx:pt idx="383628">3</cx:pt>
          <cx:pt idx="383629">13</cx:pt>
          <cx:pt idx="383630">20</cx:pt>
          <cx:pt idx="383631">10</cx:pt>
          <cx:pt idx="383632">5</cx:pt>
          <cx:pt idx="383633">1</cx:pt>
          <cx:pt idx="383634">72</cx:pt>
          <cx:pt idx="383635">53</cx:pt>
          <cx:pt idx="383636">2</cx:pt>
          <cx:pt idx="383637">1</cx:pt>
          <cx:pt idx="383638">1</cx:pt>
          <cx:pt idx="383639">3</cx:pt>
          <cx:pt idx="383640">188</cx:pt>
          <cx:pt idx="383641">0</cx:pt>
          <cx:pt idx="383642">6</cx:pt>
          <cx:pt idx="383643">7</cx:pt>
          <cx:pt idx="383644">48</cx:pt>
          <cx:pt idx="383645">86</cx:pt>
          <cx:pt idx="383646">0</cx:pt>
          <cx:pt idx="383647">21</cx:pt>
          <cx:pt idx="383648">450</cx:pt>
          <cx:pt idx="383649">36</cx:pt>
          <cx:pt idx="383650">5</cx:pt>
          <cx:pt idx="383651">16</cx:pt>
          <cx:pt idx="383652">27</cx:pt>
          <cx:pt idx="383653">2</cx:pt>
          <cx:pt idx="383654">0</cx:pt>
          <cx:pt idx="383655">1191</cx:pt>
          <cx:pt idx="383656">1</cx:pt>
          <cx:pt idx="383657">0</cx:pt>
          <cx:pt idx="383658">36</cx:pt>
          <cx:pt idx="383659">2</cx:pt>
          <cx:pt idx="383660">9</cx:pt>
          <cx:pt idx="383661">12</cx:pt>
          <cx:pt idx="383662">14</cx:pt>
          <cx:pt idx="383663">35</cx:pt>
          <cx:pt idx="383664">42</cx:pt>
          <cx:pt idx="383665">0</cx:pt>
          <cx:pt idx="383666">71</cx:pt>
          <cx:pt idx="383667">96</cx:pt>
          <cx:pt idx="383668">1</cx:pt>
          <cx:pt idx="383669">0</cx:pt>
          <cx:pt idx="383670">0</cx:pt>
          <cx:pt idx="383671">381</cx:pt>
          <cx:pt idx="383672">84</cx:pt>
          <cx:pt idx="383673">10</cx:pt>
          <cx:pt idx="383674">104</cx:pt>
          <cx:pt idx="383675">4</cx:pt>
          <cx:pt idx="383676">0</cx:pt>
          <cx:pt idx="383677">0</cx:pt>
          <cx:pt idx="383678">7</cx:pt>
          <cx:pt idx="383679">3</cx:pt>
          <cx:pt idx="383680">0</cx:pt>
          <cx:pt idx="383681">0</cx:pt>
          <cx:pt idx="383682">1</cx:pt>
          <cx:pt idx="383683">0</cx:pt>
          <cx:pt idx="383684">1</cx:pt>
          <cx:pt idx="383685">89</cx:pt>
          <cx:pt idx="383686">37</cx:pt>
          <cx:pt idx="383687">6</cx:pt>
          <cx:pt idx="383688">126</cx:pt>
          <cx:pt idx="383689">19</cx:pt>
          <cx:pt idx="383690">28</cx:pt>
          <cx:pt idx="383691">35</cx:pt>
          <cx:pt idx="383692">3</cx:pt>
          <cx:pt idx="383693">84</cx:pt>
          <cx:pt idx="383694">196</cx:pt>
          <cx:pt idx="383695">544</cx:pt>
          <cx:pt idx="383696">14</cx:pt>
          <cx:pt idx="383697">152</cx:pt>
          <cx:pt idx="383698">12</cx:pt>
          <cx:pt idx="383699">1</cx:pt>
          <cx:pt idx="383700">8</cx:pt>
          <cx:pt idx="383701">0</cx:pt>
          <cx:pt idx="383702">6</cx:pt>
          <cx:pt idx="383703">0</cx:pt>
          <cx:pt idx="383704">66</cx:pt>
          <cx:pt idx="383705">47</cx:pt>
          <cx:pt idx="383706">43</cx:pt>
          <cx:pt idx="383707">269</cx:pt>
          <cx:pt idx="383708">10</cx:pt>
          <cx:pt idx="383709">54</cx:pt>
          <cx:pt idx="383710">0</cx:pt>
          <cx:pt idx="383711">45</cx:pt>
          <cx:pt idx="383712">14</cx:pt>
          <cx:pt idx="383713">18</cx:pt>
          <cx:pt idx="383714">40</cx:pt>
          <cx:pt idx="383715">18</cx:pt>
          <cx:pt idx="383716">6</cx:pt>
          <cx:pt idx="383717">155</cx:pt>
          <cx:pt idx="383718">182</cx:pt>
          <cx:pt idx="383719">26</cx:pt>
          <cx:pt idx="383720">28</cx:pt>
          <cx:pt idx="383721">35</cx:pt>
          <cx:pt idx="383722">6</cx:pt>
          <cx:pt idx="383723">6</cx:pt>
          <cx:pt idx="383724">1</cx:pt>
          <cx:pt idx="383725">40</cx:pt>
          <cx:pt idx="383726">0</cx:pt>
          <cx:pt idx="383727">95</cx:pt>
          <cx:pt idx="383728">1</cx:pt>
          <cx:pt idx="383729">4</cx:pt>
          <cx:pt idx="383730">2</cx:pt>
          <cx:pt idx="383731">0</cx:pt>
          <cx:pt idx="383732">1</cx:pt>
          <cx:pt idx="383733">92</cx:pt>
          <cx:pt idx="383734">1</cx:pt>
          <cx:pt idx="383735">1</cx:pt>
          <cx:pt idx="383736">46</cx:pt>
          <cx:pt idx="383737">125</cx:pt>
          <cx:pt idx="383738">0</cx:pt>
          <cx:pt idx="383739">0</cx:pt>
          <cx:pt idx="383740">13</cx:pt>
          <cx:pt idx="383741">24</cx:pt>
          <cx:pt idx="383742">67</cx:pt>
          <cx:pt idx="383743">0</cx:pt>
          <cx:pt idx="383744">0</cx:pt>
          <cx:pt idx="383745">24</cx:pt>
          <cx:pt idx="383746">6</cx:pt>
          <cx:pt idx="383747">41</cx:pt>
          <cx:pt idx="383748">665</cx:pt>
          <cx:pt idx="383749">0</cx:pt>
          <cx:pt idx="383750">28</cx:pt>
          <cx:pt idx="383751">351</cx:pt>
          <cx:pt idx="383752">0</cx:pt>
          <cx:pt idx="383753">0</cx:pt>
          <cx:pt idx="383754">8</cx:pt>
          <cx:pt idx="383755">14</cx:pt>
          <cx:pt idx="383756">35</cx:pt>
          <cx:pt idx="383757">34</cx:pt>
          <cx:pt idx="383758">2</cx:pt>
          <cx:pt idx="383759">0</cx:pt>
          <cx:pt idx="383760">49</cx:pt>
          <cx:pt idx="383761">1</cx:pt>
          <cx:pt idx="383762">13</cx:pt>
          <cx:pt idx="383763">7</cx:pt>
          <cx:pt idx="383764">2</cx:pt>
          <cx:pt idx="383765">72</cx:pt>
          <cx:pt idx="383766">236</cx:pt>
          <cx:pt idx="383767">22</cx:pt>
          <cx:pt idx="383768">18</cx:pt>
          <cx:pt idx="383769">17</cx:pt>
          <cx:pt idx="383770">17</cx:pt>
          <cx:pt idx="383771">0</cx:pt>
          <cx:pt idx="383772">2</cx:pt>
          <cx:pt idx="383773">0</cx:pt>
          <cx:pt idx="383774">1</cx:pt>
          <cx:pt idx="383775">0</cx:pt>
          <cx:pt idx="383776">0</cx:pt>
          <cx:pt idx="383777">0</cx:pt>
          <cx:pt idx="383778">0</cx:pt>
          <cx:pt idx="383779">5</cx:pt>
          <cx:pt idx="383780">6</cx:pt>
          <cx:pt idx="383781">10</cx:pt>
          <cx:pt idx="383782">0</cx:pt>
          <cx:pt idx="383783">47</cx:pt>
          <cx:pt idx="383784">0</cx:pt>
          <cx:pt idx="383785">101</cx:pt>
          <cx:pt idx="383786">12</cx:pt>
          <cx:pt idx="383787">44</cx:pt>
          <cx:pt idx="383788">348</cx:pt>
          <cx:pt idx="383789">7</cx:pt>
          <cx:pt idx="383790">5</cx:pt>
          <cx:pt idx="383791">141</cx:pt>
          <cx:pt idx="383792">12</cx:pt>
          <cx:pt idx="383793">32</cx:pt>
          <cx:pt idx="383794">0</cx:pt>
          <cx:pt idx="383795">22</cx:pt>
          <cx:pt idx="383796">56</cx:pt>
          <cx:pt idx="383797">59</cx:pt>
          <cx:pt idx="383798">9</cx:pt>
          <cx:pt idx="383799">169</cx:pt>
          <cx:pt idx="383800">1</cx:pt>
          <cx:pt idx="383801">176</cx:pt>
          <cx:pt idx="383802">14</cx:pt>
          <cx:pt idx="383803">456</cx:pt>
          <cx:pt idx="383804">66</cx:pt>
          <cx:pt idx="383805">8</cx:pt>
          <cx:pt idx="383806">0</cx:pt>
          <cx:pt idx="383807">0</cx:pt>
          <cx:pt idx="383808">0</cx:pt>
          <cx:pt idx="383809">1</cx:pt>
          <cx:pt idx="383810">28</cx:pt>
          <cx:pt idx="383811">0</cx:pt>
          <cx:pt idx="383812">10</cx:pt>
          <cx:pt idx="383813">12</cx:pt>
          <cx:pt idx="383814">2</cx:pt>
          <cx:pt idx="383815">1</cx:pt>
          <cx:pt idx="383816">3</cx:pt>
          <cx:pt idx="383817">3</cx:pt>
          <cx:pt idx="383818">0</cx:pt>
          <cx:pt idx="383819">7</cx:pt>
          <cx:pt idx="383820">27</cx:pt>
          <cx:pt idx="383821">648</cx:pt>
          <cx:pt idx="383822">0</cx:pt>
          <cx:pt idx="383823">48</cx:pt>
          <cx:pt idx="383824">1</cx:pt>
          <cx:pt idx="383825">1</cx:pt>
          <cx:pt idx="383826">90</cx:pt>
          <cx:pt idx="383827">133</cx:pt>
          <cx:pt idx="383828">1</cx:pt>
          <cx:pt idx="383829">0</cx:pt>
          <cx:pt idx="383830">77</cx:pt>
          <cx:pt idx="383831">17</cx:pt>
          <cx:pt idx="383832">77</cx:pt>
          <cx:pt idx="383833">297</cx:pt>
          <cx:pt idx="383834">37</cx:pt>
          <cx:pt idx="383835">6</cx:pt>
          <cx:pt idx="383836">28</cx:pt>
          <cx:pt idx="383837">15</cx:pt>
          <cx:pt idx="383838">407</cx:pt>
          <cx:pt idx="383839">0</cx:pt>
          <cx:pt idx="383840">3</cx:pt>
          <cx:pt idx="383841">1</cx:pt>
          <cx:pt idx="383842">41</cx:pt>
          <cx:pt idx="383843">18</cx:pt>
          <cx:pt idx="383844">3</cx:pt>
          <cx:pt idx="383845">136</cx:pt>
          <cx:pt idx="383846">29</cx:pt>
          <cx:pt idx="383847">196</cx:pt>
          <cx:pt idx="383848">224</cx:pt>
          <cx:pt idx="383849">1</cx:pt>
          <cx:pt idx="383850">2</cx:pt>
          <cx:pt idx="383851">1</cx:pt>
          <cx:pt idx="383852">1</cx:pt>
          <cx:pt idx="383853">35</cx:pt>
          <cx:pt idx="383854">49</cx:pt>
          <cx:pt idx="383855">0</cx:pt>
          <cx:pt idx="383856">28</cx:pt>
          <cx:pt idx="383857">119</cx:pt>
          <cx:pt idx="383858">6</cx:pt>
          <cx:pt idx="383859">4</cx:pt>
          <cx:pt idx="383860">14</cx:pt>
          <cx:pt idx="383861">2</cx:pt>
          <cx:pt idx="383862">0</cx:pt>
          <cx:pt idx="383863">13</cx:pt>
          <cx:pt idx="383864">0</cx:pt>
          <cx:pt idx="383865">1</cx:pt>
          <cx:pt idx="383866">247</cx:pt>
          <cx:pt idx="383867">0</cx:pt>
          <cx:pt idx="383868">1</cx:pt>
          <cx:pt idx="383869">0</cx:pt>
          <cx:pt idx="383870">2</cx:pt>
          <cx:pt idx="383871">44</cx:pt>
          <cx:pt idx="383872">21</cx:pt>
          <cx:pt idx="383873">11</cx:pt>
          <cx:pt idx="383874">138</cx:pt>
          <cx:pt idx="383875">34</cx:pt>
          <cx:pt idx="383876">0</cx:pt>
          <cx:pt idx="383877">224</cx:pt>
          <cx:pt idx="383878">0</cx:pt>
          <cx:pt idx="383879">0</cx:pt>
          <cx:pt idx="383880">0</cx:pt>
          <cx:pt idx="383881">0</cx:pt>
          <cx:pt idx="383882">0</cx:pt>
          <cx:pt idx="383883">19</cx:pt>
          <cx:pt idx="383884">12</cx:pt>
          <cx:pt idx="383885">86</cx:pt>
          <cx:pt idx="383886">110</cx:pt>
          <cx:pt idx="383887">64</cx:pt>
          <cx:pt idx="383888">0</cx:pt>
          <cx:pt idx="383889">0</cx:pt>
          <cx:pt idx="383890">0</cx:pt>
          <cx:pt idx="383891">8</cx:pt>
          <cx:pt idx="383892">6</cx:pt>
          <cx:pt idx="383893">0</cx:pt>
          <cx:pt idx="383894">133</cx:pt>
          <cx:pt idx="383895">5</cx:pt>
          <cx:pt idx="383896">0</cx:pt>
          <cx:pt idx="383897">7</cx:pt>
          <cx:pt idx="383898">54</cx:pt>
          <cx:pt idx="383899">167</cx:pt>
          <cx:pt idx="383900">0</cx:pt>
          <cx:pt idx="383901">5</cx:pt>
          <cx:pt idx="383902">39</cx:pt>
          <cx:pt idx="383903">306</cx:pt>
          <cx:pt idx="383904">1</cx:pt>
          <cx:pt idx="383905">121</cx:pt>
          <cx:pt idx="383906">0</cx:pt>
          <cx:pt idx="383907">0</cx:pt>
          <cx:pt idx="383908">0</cx:pt>
          <cx:pt idx="383909">0</cx:pt>
          <cx:pt idx="383910">0</cx:pt>
          <cx:pt idx="383911">0</cx:pt>
          <cx:pt idx="383912">48</cx:pt>
          <cx:pt idx="383913">30</cx:pt>
          <cx:pt idx="383914">1</cx:pt>
          <cx:pt idx="383915">0</cx:pt>
          <cx:pt idx="383916">7</cx:pt>
          <cx:pt idx="383917">62</cx:pt>
          <cx:pt idx="383918">10</cx:pt>
          <cx:pt idx="383919">1</cx:pt>
          <cx:pt idx="383920">39</cx:pt>
          <cx:pt idx="383921">747</cx:pt>
          <cx:pt idx="383922">1</cx:pt>
          <cx:pt idx="383923">0</cx:pt>
          <cx:pt idx="383924">47</cx:pt>
          <cx:pt idx="383925">62</cx:pt>
          <cx:pt idx="383926">0</cx:pt>
          <cx:pt idx="383927">7</cx:pt>
          <cx:pt idx="383928">1</cx:pt>
          <cx:pt idx="383929">76</cx:pt>
          <cx:pt idx="383930">5</cx:pt>
          <cx:pt idx="383931">14</cx:pt>
          <cx:pt idx="383932">2</cx:pt>
          <cx:pt idx="383933">2</cx:pt>
          <cx:pt idx="383934">12</cx:pt>
          <cx:pt idx="383935">243</cx:pt>
          <cx:pt idx="383936">1</cx:pt>
          <cx:pt idx="383937">0</cx:pt>
          <cx:pt idx="383938">5</cx:pt>
          <cx:pt idx="383939">1</cx:pt>
          <cx:pt idx="383940">0</cx:pt>
          <cx:pt idx="383941">49</cx:pt>
          <cx:pt idx="383942">1</cx:pt>
          <cx:pt idx="383943">19</cx:pt>
          <cx:pt idx="383944">3</cx:pt>
          <cx:pt idx="383945">0</cx:pt>
          <cx:pt idx="383946">2</cx:pt>
          <cx:pt idx="383947">33</cx:pt>
          <cx:pt idx="383948">82</cx:pt>
          <cx:pt idx="383949">9</cx:pt>
          <cx:pt idx="383950">33</cx:pt>
          <cx:pt idx="383951">54</cx:pt>
          <cx:pt idx="383952">0</cx:pt>
          <cx:pt idx="383953">45</cx:pt>
          <cx:pt idx="383954">1</cx:pt>
          <cx:pt idx="383955">151</cx:pt>
          <cx:pt idx="383956">48</cx:pt>
          <cx:pt idx="383957">8</cx:pt>
          <cx:pt idx="383958">1</cx:pt>
          <cx:pt idx="383959">89</cx:pt>
          <cx:pt idx="383960">180</cx:pt>
          <cx:pt idx="383961">7</cx:pt>
          <cx:pt idx="383962">21</cx:pt>
          <cx:pt idx="383963">97</cx:pt>
          <cx:pt idx="383964">6</cx:pt>
          <cx:pt idx="383965">57</cx:pt>
          <cx:pt idx="383966">142</cx:pt>
          <cx:pt idx="383967">13</cx:pt>
          <cx:pt idx="383968">22</cx:pt>
          <cx:pt idx="383969">2</cx:pt>
          <cx:pt idx="383970">105</cx:pt>
          <cx:pt idx="383971">8</cx:pt>
          <cx:pt idx="383972">3</cx:pt>
          <cx:pt idx="383973">6</cx:pt>
          <cx:pt idx="383974">3</cx:pt>
          <cx:pt idx="383975">1</cx:pt>
          <cx:pt idx="383976">1</cx:pt>
          <cx:pt idx="383977">17</cx:pt>
          <cx:pt idx="383978">0</cx:pt>
          <cx:pt idx="383979">12</cx:pt>
          <cx:pt idx="383980">42</cx:pt>
          <cx:pt idx="383981">317</cx:pt>
          <cx:pt idx="383982">39</cx:pt>
          <cx:pt idx="383983">1</cx:pt>
          <cx:pt idx="383984">0</cx:pt>
          <cx:pt idx="383985">33</cx:pt>
          <cx:pt idx="383986">3</cx:pt>
          <cx:pt idx="383987">72</cx:pt>
          <cx:pt idx="383988">1</cx:pt>
          <cx:pt idx="383989">1</cx:pt>
          <cx:pt idx="383990">21</cx:pt>
          <cx:pt idx="383991">3</cx:pt>
          <cx:pt idx="383992">0</cx:pt>
          <cx:pt idx="383993">1</cx:pt>
          <cx:pt idx="383994">1</cx:pt>
          <cx:pt idx="383995">22</cx:pt>
          <cx:pt idx="383996">44</cx:pt>
          <cx:pt idx="383997">25</cx:pt>
          <cx:pt idx="383998">157</cx:pt>
          <cx:pt idx="383999">19</cx:pt>
          <cx:pt idx="384000">82</cx:pt>
          <cx:pt idx="384001">70</cx:pt>
          <cx:pt idx="384002">46</cx:pt>
          <cx:pt idx="384003">572</cx:pt>
          <cx:pt idx="384004">0</cx:pt>
          <cx:pt idx="384005">0</cx:pt>
          <cx:pt idx="384006">2</cx:pt>
          <cx:pt idx="384007">15</cx:pt>
          <cx:pt idx="384008">3</cx:pt>
          <cx:pt idx="384009">64</cx:pt>
          <cx:pt idx="384010">0</cx:pt>
          <cx:pt idx="384011">5</cx:pt>
          <cx:pt idx="384012">0</cx:pt>
          <cx:pt idx="384013">35</cx:pt>
          <cx:pt idx="384014">0</cx:pt>
          <cx:pt idx="384015">8</cx:pt>
          <cx:pt idx="384016">0</cx:pt>
          <cx:pt idx="384017">66</cx:pt>
          <cx:pt idx="384018">14</cx:pt>
          <cx:pt idx="384019">0</cx:pt>
          <cx:pt idx="384020">0</cx:pt>
          <cx:pt idx="384021">42</cx:pt>
          <cx:pt idx="384022">1</cx:pt>
          <cx:pt idx="384023">10</cx:pt>
          <cx:pt idx="384024">0</cx:pt>
          <cx:pt idx="384025">1</cx:pt>
          <cx:pt idx="384026">1</cx:pt>
          <cx:pt idx="384027">2</cx:pt>
          <cx:pt idx="384028">0</cx:pt>
          <cx:pt idx="384029">0</cx:pt>
          <cx:pt idx="384030">1</cx:pt>
          <cx:pt idx="384031">3</cx:pt>
          <cx:pt idx="384032">0</cx:pt>
          <cx:pt idx="384033">0</cx:pt>
          <cx:pt idx="384034">0</cx:pt>
          <cx:pt idx="384035">13</cx:pt>
          <cx:pt idx="384036">110</cx:pt>
          <cx:pt idx="384037">2</cx:pt>
          <cx:pt idx="384038">11</cx:pt>
          <cx:pt idx="384039">12</cx:pt>
          <cx:pt idx="384040">8</cx:pt>
          <cx:pt idx="384041">176</cx:pt>
          <cx:pt idx="384042">26</cx:pt>
          <cx:pt idx="384043">132</cx:pt>
          <cx:pt idx="384044">4</cx:pt>
          <cx:pt idx="384045">8</cx:pt>
          <cx:pt idx="384046">2</cx:pt>
          <cx:pt idx="384047">9</cx:pt>
          <cx:pt idx="384048">108</cx:pt>
          <cx:pt idx="384049">24</cx:pt>
          <cx:pt idx="384050">15</cx:pt>
          <cx:pt idx="384051">217</cx:pt>
          <cx:pt idx="384052">180</cx:pt>
          <cx:pt idx="384053">1</cx:pt>
          <cx:pt idx="384054">18</cx:pt>
          <cx:pt idx="384055">5</cx:pt>
          <cx:pt idx="384056">0</cx:pt>
          <cx:pt idx="384057">6</cx:pt>
          <cx:pt idx="384058">34</cx:pt>
          <cx:pt idx="384059">4</cx:pt>
          <cx:pt idx="384060">23</cx:pt>
          <cx:pt idx="384061">0</cx:pt>
          <cx:pt idx="384062">3</cx:pt>
          <cx:pt idx="384063">0</cx:pt>
          <cx:pt idx="384064">47</cx:pt>
          <cx:pt idx="384065">49</cx:pt>
          <cx:pt idx="384066">0</cx:pt>
          <cx:pt idx="384067">3</cx:pt>
          <cx:pt idx="384068">55</cx:pt>
          <cx:pt idx="384069">0</cx:pt>
          <cx:pt idx="384070">21</cx:pt>
          <cx:pt idx="384071">0</cx:pt>
          <cx:pt idx="384072">152</cx:pt>
          <cx:pt idx="384073">13</cx:pt>
          <cx:pt idx="384074">6</cx:pt>
          <cx:pt idx="384075">50</cx:pt>
          <cx:pt idx="384076">68</cx:pt>
          <cx:pt idx="384077">8</cx:pt>
          <cx:pt idx="384078">1</cx:pt>
          <cx:pt idx="384079">1</cx:pt>
          <cx:pt idx="384080">0</cx:pt>
          <cx:pt idx="384081">15</cx:pt>
          <cx:pt idx="384082">8</cx:pt>
          <cx:pt idx="384083">168</cx:pt>
          <cx:pt idx="384084">1</cx:pt>
          <cx:pt idx="384085">10</cx:pt>
          <cx:pt idx="384086">1</cx:pt>
          <cx:pt idx="384087">8</cx:pt>
          <cx:pt idx="384088">20</cx:pt>
          <cx:pt idx="384089">115</cx:pt>
          <cx:pt idx="384090">2</cx:pt>
          <cx:pt idx="384091">228</cx:pt>
          <cx:pt idx="384092">0</cx:pt>
          <cx:pt idx="384093">1</cx:pt>
          <cx:pt idx="384094">250</cx:pt>
          <cx:pt idx="384095">20</cx:pt>
          <cx:pt idx="384096">2</cx:pt>
          <cx:pt idx="384097">170</cx:pt>
          <cx:pt idx="384098">119</cx:pt>
          <cx:pt idx="384099">8</cx:pt>
          <cx:pt idx="384100">14</cx:pt>
          <cx:pt idx="384101">20</cx:pt>
          <cx:pt idx="384102">0</cx:pt>
          <cx:pt idx="384103">0</cx:pt>
          <cx:pt idx="384104">98</cx:pt>
          <cx:pt idx="384105">7</cx:pt>
          <cx:pt idx="384106">0</cx:pt>
          <cx:pt idx="384107">3</cx:pt>
          <cx:pt idx="384108">0</cx:pt>
          <cx:pt idx="384109">0</cx:pt>
          <cx:pt idx="384110">0</cx:pt>
          <cx:pt idx="384111">0</cx:pt>
          <cx:pt idx="384112">0</cx:pt>
          <cx:pt idx="384113">20</cx:pt>
          <cx:pt idx="384114">1</cx:pt>
          <cx:pt idx="384115">61</cx:pt>
          <cx:pt idx="384116">1</cx:pt>
          <cx:pt idx="384117">107</cx:pt>
          <cx:pt idx="384118">0</cx:pt>
          <cx:pt idx="384119">1</cx:pt>
          <cx:pt idx="384120">27</cx:pt>
          <cx:pt idx="384121">7</cx:pt>
          <cx:pt idx="384122">15</cx:pt>
          <cx:pt idx="384123">479</cx:pt>
          <cx:pt idx="384124">434</cx:pt>
          <cx:pt idx="384125">0</cx:pt>
          <cx:pt idx="384126">2</cx:pt>
          <cx:pt idx="384127">177</cx:pt>
          <cx:pt idx="384128">5</cx:pt>
          <cx:pt idx="384129">6</cx:pt>
          <cx:pt idx="384130">95</cx:pt>
          <cx:pt idx="384131">0</cx:pt>
          <cx:pt idx="384132">0</cx:pt>
          <cx:pt idx="384133">0</cx:pt>
          <cx:pt idx="384134">12</cx:pt>
          <cx:pt idx="384135">0</cx:pt>
          <cx:pt idx="384136">0</cx:pt>
          <cx:pt idx="384137">18</cx:pt>
          <cx:pt idx="384138">3</cx:pt>
          <cx:pt idx="384139">1</cx:pt>
          <cx:pt idx="384140">50</cx:pt>
          <cx:pt idx="384141">31</cx:pt>
          <cx:pt idx="384142">1</cx:pt>
          <cx:pt idx="384143">0</cx:pt>
          <cx:pt idx="384144">77</cx:pt>
          <cx:pt idx="384145">2</cx:pt>
          <cx:pt idx="384146">0</cx:pt>
          <cx:pt idx="384147">0</cx:pt>
          <cx:pt idx="384148">0</cx:pt>
          <cx:pt idx="384149">0</cx:pt>
          <cx:pt idx="384150">8</cx:pt>
          <cx:pt idx="384151">0</cx:pt>
          <cx:pt idx="384152">0</cx:pt>
          <cx:pt idx="384153">13</cx:pt>
          <cx:pt idx="384154">0</cx:pt>
          <cx:pt idx="384155">0</cx:pt>
          <cx:pt idx="384156">241</cx:pt>
          <cx:pt idx="384157">6</cx:pt>
          <cx:pt idx="384158">0</cx:pt>
          <cx:pt idx="384159">15</cx:pt>
          <cx:pt idx="384160">249</cx:pt>
          <cx:pt idx="384161">281</cx:pt>
          <cx:pt idx="384162">8</cx:pt>
          <cx:pt idx="384163">11</cx:pt>
          <cx:pt idx="384164">1</cx:pt>
          <cx:pt idx="384165">0</cx:pt>
          <cx:pt idx="384166">7</cx:pt>
          <cx:pt idx="384167">3</cx:pt>
          <cx:pt idx="384168">18</cx:pt>
          <cx:pt idx="384169">498</cx:pt>
          <cx:pt idx="384170">0</cx:pt>
          <cx:pt idx="384171">0</cx:pt>
          <cx:pt idx="384172">0</cx:pt>
          <cx:pt idx="384173">2</cx:pt>
          <cx:pt idx="384174">1</cx:pt>
          <cx:pt idx="384175">1</cx:pt>
          <cx:pt idx="384176">15</cx:pt>
          <cx:pt idx="384177">0</cx:pt>
          <cx:pt idx="384178">0</cx:pt>
          <cx:pt idx="384179">52</cx:pt>
          <cx:pt idx="384180">0</cx:pt>
          <cx:pt idx="384181">0</cx:pt>
          <cx:pt idx="384182">2</cx:pt>
          <cx:pt idx="384183">60</cx:pt>
          <cx:pt idx="384184">0</cx:pt>
          <cx:pt idx="384185">3</cx:pt>
          <cx:pt idx="384186">0</cx:pt>
          <cx:pt idx="384187">8</cx:pt>
          <cx:pt idx="384188">14</cx:pt>
          <cx:pt idx="384189">2</cx:pt>
          <cx:pt idx="384190">0</cx:pt>
          <cx:pt idx="384191">63</cx:pt>
          <cx:pt idx="384192">0</cx:pt>
          <cx:pt idx="384193">47</cx:pt>
          <cx:pt idx="384194">0</cx:pt>
          <cx:pt idx="384195">73</cx:pt>
          <cx:pt idx="384196">0</cx:pt>
          <cx:pt idx="384197">0</cx:pt>
          <cx:pt idx="384198">92</cx:pt>
          <cx:pt idx="384199">53</cx:pt>
          <cx:pt idx="384200">10</cx:pt>
          <cx:pt idx="384201">9</cx:pt>
          <cx:pt idx="384202">3</cx:pt>
          <cx:pt idx="384203">8</cx:pt>
          <cx:pt idx="384204">0</cx:pt>
          <cx:pt idx="384205">0</cx:pt>
          <cx:pt idx="384206">0</cx:pt>
          <cx:pt idx="384207">1</cx:pt>
          <cx:pt idx="384208">54</cx:pt>
          <cx:pt idx="384209">8</cx:pt>
          <cx:pt idx="384210">0</cx:pt>
          <cx:pt idx="384211">24</cx:pt>
          <cx:pt idx="384212">0</cx:pt>
          <cx:pt idx="384213">0</cx:pt>
          <cx:pt idx="384214">5</cx:pt>
          <cx:pt idx="384215">0</cx:pt>
          <cx:pt idx="384216">3</cx:pt>
          <cx:pt idx="384217">104</cx:pt>
          <cx:pt idx="384218">68</cx:pt>
          <cx:pt idx="384219">0</cx:pt>
          <cx:pt idx="384220">327</cx:pt>
          <cx:pt idx="384221">0</cx:pt>
          <cx:pt idx="384222">0</cx:pt>
          <cx:pt idx="384223">142</cx:pt>
          <cx:pt idx="384224">0</cx:pt>
          <cx:pt idx="384225">334</cx:pt>
          <cx:pt idx="384226">114</cx:pt>
          <cx:pt idx="384227">10</cx:pt>
          <cx:pt idx="384228">0</cx:pt>
          <cx:pt idx="384229">123</cx:pt>
          <cx:pt idx="384230">49</cx:pt>
          <cx:pt idx="384231">0</cx:pt>
          <cx:pt idx="384232">10</cx:pt>
          <cx:pt idx="384233">157</cx:pt>
          <cx:pt idx="384234">0</cx:pt>
          <cx:pt idx="384235">2</cx:pt>
          <cx:pt idx="384236">2</cx:pt>
          <cx:pt idx="384237">2</cx:pt>
          <cx:pt idx="384238">102</cx:pt>
          <cx:pt idx="384239">0</cx:pt>
          <cx:pt idx="384240">140</cx:pt>
          <cx:pt idx="384241">58</cx:pt>
          <cx:pt idx="384242">0</cx:pt>
          <cx:pt idx="384243">0</cx:pt>
          <cx:pt idx="384244">61</cx:pt>
          <cx:pt idx="384245">0</cx:pt>
          <cx:pt idx="384246">20</cx:pt>
          <cx:pt idx="384247">3</cx:pt>
          <cx:pt idx="384248">60</cx:pt>
          <cx:pt idx="384249">141</cx:pt>
          <cx:pt idx="384250">75</cx:pt>
          <cx:pt idx="384251">0</cx:pt>
          <cx:pt idx="384252">0</cx:pt>
          <cx:pt idx="384253">0</cx:pt>
          <cx:pt idx="384254">0</cx:pt>
          <cx:pt idx="384255">1</cx:pt>
          <cx:pt idx="384256">19</cx:pt>
          <cx:pt idx="384257">9</cx:pt>
          <cx:pt idx="384258">15</cx:pt>
          <cx:pt idx="384259">155</cx:pt>
          <cx:pt idx="384260">0</cx:pt>
          <cx:pt idx="384261">0</cx:pt>
          <cx:pt idx="384262">1</cx:pt>
          <cx:pt idx="384263">0</cx:pt>
          <cx:pt idx="384264">0</cx:pt>
          <cx:pt idx="384265">1</cx:pt>
          <cx:pt idx="384266">1</cx:pt>
          <cx:pt idx="384267">18</cx:pt>
          <cx:pt idx="384268">0</cx:pt>
          <cx:pt idx="384269">115</cx:pt>
          <cx:pt idx="384270">0</cx:pt>
          <cx:pt idx="384271">0</cx:pt>
          <cx:pt idx="384272">196</cx:pt>
          <cx:pt idx="384273">0</cx:pt>
          <cx:pt idx="384274">2</cx:pt>
          <cx:pt idx="384275">0</cx:pt>
          <cx:pt idx="384276">14</cx:pt>
          <cx:pt idx="384277">7</cx:pt>
          <cx:pt idx="384278">0</cx:pt>
          <cx:pt idx="384279">161</cx:pt>
          <cx:pt idx="384280">24</cx:pt>
          <cx:pt idx="384281">6</cx:pt>
          <cx:pt idx="384282">0</cx:pt>
          <cx:pt idx="384283">15</cx:pt>
          <cx:pt idx="384284">0</cx:pt>
          <cx:pt idx="384285">0</cx:pt>
          <cx:pt idx="384286">0</cx:pt>
          <cx:pt idx="384287">1</cx:pt>
          <cx:pt idx="384288">2</cx:pt>
          <cx:pt idx="384289">66</cx:pt>
          <cx:pt idx="384290">0</cx:pt>
          <cx:pt idx="384291">0</cx:pt>
          <cx:pt idx="384292">1</cx:pt>
          <cx:pt idx="384293">3</cx:pt>
          <cx:pt idx="384294">6</cx:pt>
          <cx:pt idx="384295">0</cx:pt>
          <cx:pt idx="384296">0</cx:pt>
          <cx:pt idx="384297">0</cx:pt>
          <cx:pt idx="384298">1</cx:pt>
          <cx:pt idx="384299">3</cx:pt>
          <cx:pt idx="384300">0</cx:pt>
          <cx:pt idx="384301">1</cx:pt>
          <cx:pt idx="384302">2</cx:pt>
          <cx:pt idx="384303">40</cx:pt>
          <cx:pt idx="384304">6</cx:pt>
          <cx:pt idx="384305">0</cx:pt>
          <cx:pt idx="384306">0</cx:pt>
          <cx:pt idx="384307">0</cx:pt>
          <cx:pt idx="384308">1</cx:pt>
          <cx:pt idx="384309">9</cx:pt>
          <cx:pt idx="384310">62</cx:pt>
          <cx:pt idx="384311">28</cx:pt>
          <cx:pt idx="384312">175</cx:pt>
          <cx:pt idx="384313">175</cx:pt>
          <cx:pt idx="384314">57</cx:pt>
          <cx:pt idx="384315">5</cx:pt>
          <cx:pt idx="384316">11</cx:pt>
          <cx:pt idx="384317">505</cx:pt>
          <cx:pt idx="384318">0</cx:pt>
          <cx:pt idx="384319">8</cx:pt>
          <cx:pt idx="384320">0</cx:pt>
          <cx:pt idx="384321">0</cx:pt>
          <cx:pt idx="384322">0</cx:pt>
          <cx:pt idx="384323">0</cx:pt>
          <cx:pt idx="384324">2</cx:pt>
          <cx:pt idx="384325">0</cx:pt>
          <cx:pt idx="384326">0</cx:pt>
          <cx:pt idx="384327">0</cx:pt>
          <cx:pt idx="384328">1</cx:pt>
          <cx:pt idx="384329">1</cx:pt>
          <cx:pt idx="384330">0</cx:pt>
          <cx:pt idx="384331">0</cx:pt>
          <cx:pt idx="384332">0</cx:pt>
          <cx:pt idx="384333">0</cx:pt>
          <cx:pt idx="384334">0</cx:pt>
          <cx:pt idx="384335">0</cx:pt>
          <cx:pt idx="384336">0</cx:pt>
          <cx:pt idx="384337">0</cx:pt>
          <cx:pt idx="384338">19</cx:pt>
          <cx:pt idx="384339">15</cx:pt>
          <cx:pt idx="384340">4</cx:pt>
          <cx:pt idx="384341">98</cx:pt>
          <cx:pt idx="384342">125</cx:pt>
          <cx:pt idx="384343">47</cx:pt>
          <cx:pt idx="384344">4</cx:pt>
          <cx:pt idx="384345">0</cx:pt>
          <cx:pt idx="384346">0</cx:pt>
          <cx:pt idx="384347">13</cx:pt>
          <cx:pt idx="384348">0</cx:pt>
          <cx:pt idx="384349">4</cx:pt>
          <cx:pt idx="384350">0</cx:pt>
          <cx:pt idx="384351">1</cx:pt>
          <cx:pt idx="384352">0</cx:pt>
          <cx:pt idx="384353">73</cx:pt>
          <cx:pt idx="384354">37</cx:pt>
          <cx:pt idx="384355">36</cx:pt>
          <cx:pt idx="384356">0</cx:pt>
          <cx:pt idx="384357">0</cx:pt>
          <cx:pt idx="384358">0</cx:pt>
          <cx:pt idx="384359">15</cx:pt>
          <cx:pt idx="384360">102</cx:pt>
          <cx:pt idx="384361">94</cx:pt>
          <cx:pt idx="384362">133</cx:pt>
          <cx:pt idx="384363">1</cx:pt>
          <cx:pt idx="384364">30</cx:pt>
          <cx:pt idx="384365">29</cx:pt>
          <cx:pt idx="384366">53</cx:pt>
          <cx:pt idx="384367">1</cx:pt>
          <cx:pt idx="384368">7</cx:pt>
          <cx:pt idx="384369">72</cx:pt>
          <cx:pt idx="384370">84</cx:pt>
          <cx:pt idx="384371">1</cx:pt>
          <cx:pt idx="384372">8</cx:pt>
          <cx:pt idx="384373">30</cx:pt>
          <cx:pt idx="384374">0</cx:pt>
          <cx:pt idx="384375">0</cx:pt>
          <cx:pt idx="384376">4</cx:pt>
          <cx:pt idx="384377">0</cx:pt>
          <cx:pt idx="384378">0</cx:pt>
          <cx:pt idx="384379">1</cx:pt>
          <cx:pt idx="384380">399</cx:pt>
          <cx:pt idx="384381">6</cx:pt>
          <cx:pt idx="384382">0</cx:pt>
          <cx:pt idx="384383">55</cx:pt>
          <cx:pt idx="384384">6</cx:pt>
          <cx:pt idx="384385">4</cx:pt>
          <cx:pt idx="384386">1</cx:pt>
          <cx:pt idx="384387">47</cx:pt>
          <cx:pt idx="384388">0</cx:pt>
          <cx:pt idx="384389">0</cx:pt>
          <cx:pt idx="384390">0</cx:pt>
          <cx:pt idx="384391">1</cx:pt>
          <cx:pt idx="384392">7</cx:pt>
          <cx:pt idx="384393">176</cx:pt>
          <cx:pt idx="384394">20</cx:pt>
          <cx:pt idx="384395">6</cx:pt>
          <cx:pt idx="384396">0</cx:pt>
          <cx:pt idx="384397">20</cx:pt>
          <cx:pt idx="384398">5</cx:pt>
          <cx:pt idx="384399">8</cx:pt>
          <cx:pt idx="384400">0</cx:pt>
          <cx:pt idx="384401">1</cx:pt>
          <cx:pt idx="384402">50</cx:pt>
          <cx:pt idx="384403">13</cx:pt>
          <cx:pt idx="384404">30</cx:pt>
          <cx:pt idx="384405">7</cx:pt>
          <cx:pt idx="384406">1</cx:pt>
          <cx:pt idx="384407">0</cx:pt>
          <cx:pt idx="384408">27</cx:pt>
          <cx:pt idx="384409">12</cx:pt>
          <cx:pt idx="384410">262</cx:pt>
          <cx:pt idx="384411">1</cx:pt>
          <cx:pt idx="384412">0</cx:pt>
          <cx:pt idx="384413">115</cx:pt>
          <cx:pt idx="384414">50</cx:pt>
          <cx:pt idx="384415">23</cx:pt>
          <cx:pt idx="384416">27</cx:pt>
          <cx:pt idx="384417">0</cx:pt>
          <cx:pt idx="384418">0</cx:pt>
          <cx:pt idx="384419">0</cx:pt>
          <cx:pt idx="384420">0</cx:pt>
          <cx:pt idx="384421">225</cx:pt>
          <cx:pt idx="384422">7</cx:pt>
          <cx:pt idx="384423">28</cx:pt>
          <cx:pt idx="384424">0</cx:pt>
          <cx:pt idx="384425">73</cx:pt>
          <cx:pt idx="384426">0</cx:pt>
          <cx:pt idx="384427">20</cx:pt>
          <cx:pt idx="384428">0</cx:pt>
          <cx:pt idx="384429">1</cx:pt>
          <cx:pt idx="384430">132</cx:pt>
          <cx:pt idx="384431">0</cx:pt>
          <cx:pt idx="384432">0</cx:pt>
          <cx:pt idx="384433">8</cx:pt>
          <cx:pt idx="384434">6</cx:pt>
          <cx:pt idx="384435">15</cx:pt>
          <cx:pt idx="384436">0</cx:pt>
          <cx:pt idx="384437">0</cx:pt>
          <cx:pt idx="384438">62</cx:pt>
          <cx:pt idx="384439">3</cx:pt>
          <cx:pt idx="384440">130</cx:pt>
          <cx:pt idx="384441">102</cx:pt>
          <cx:pt idx="384442">0</cx:pt>
          <cx:pt idx="384443">11</cx:pt>
          <cx:pt idx="384444">15</cx:pt>
          <cx:pt idx="384445">4</cx:pt>
          <cx:pt idx="384446">63</cx:pt>
          <cx:pt idx="384447">0</cx:pt>
          <cx:pt idx="384448">30</cx:pt>
          <cx:pt idx="384449">43</cx:pt>
          <cx:pt idx="384450">1</cx:pt>
          <cx:pt idx="384451">0</cx:pt>
          <cx:pt idx="384452">0</cx:pt>
          <cx:pt idx="384453">9</cx:pt>
          <cx:pt idx="384454">0</cx:pt>
          <cx:pt idx="384455">322</cx:pt>
          <cx:pt idx="384456">20</cx:pt>
          <cx:pt idx="384457">0</cx:pt>
          <cx:pt idx="384458">0</cx:pt>
          <cx:pt idx="384459">2</cx:pt>
          <cx:pt idx="384460">0</cx:pt>
          <cx:pt idx="384461">0</cx:pt>
          <cx:pt idx="384462">1</cx:pt>
          <cx:pt idx="384463">0</cx:pt>
          <cx:pt idx="384464">0</cx:pt>
          <cx:pt idx="384465">0</cx:pt>
          <cx:pt idx="384466">57</cx:pt>
          <cx:pt idx="384467">0</cx:pt>
          <cx:pt idx="384468">0</cx:pt>
          <cx:pt idx="384469">0</cx:pt>
          <cx:pt idx="384470">1</cx:pt>
          <cx:pt idx="384471">0</cx:pt>
          <cx:pt idx="384472">0</cx:pt>
          <cx:pt idx="384473">0</cx:pt>
          <cx:pt idx="384474">0</cx:pt>
          <cx:pt idx="384475">1</cx:pt>
          <cx:pt idx="384476">0</cx:pt>
          <cx:pt idx="384477">0</cx:pt>
          <cx:pt idx="384478">0</cx:pt>
          <cx:pt idx="384479">0</cx:pt>
          <cx:pt idx="384480">0</cx:pt>
          <cx:pt idx="384481">7</cx:pt>
          <cx:pt idx="384482">0</cx:pt>
          <cx:pt idx="384483">0</cx:pt>
          <cx:pt idx="384484">3</cx:pt>
          <cx:pt idx="384485">42</cx:pt>
          <cx:pt idx="384486">2</cx:pt>
          <cx:pt idx="384487">50</cx:pt>
          <cx:pt idx="384488">8</cx:pt>
          <cx:pt idx="384489">0</cx:pt>
          <cx:pt idx="384490">48</cx:pt>
          <cx:pt idx="384491">0</cx:pt>
          <cx:pt idx="384492">147</cx:pt>
          <cx:pt idx="384493">0</cx:pt>
          <cx:pt idx="384494">77</cx:pt>
          <cx:pt idx="384495">109</cx:pt>
          <cx:pt idx="384496">1</cx:pt>
          <cx:pt idx="384497">15</cx:pt>
          <cx:pt idx="384498">7</cx:pt>
          <cx:pt idx="384499">25</cx:pt>
          <cx:pt idx="384500">0</cx:pt>
          <cx:pt idx="384501">12</cx:pt>
          <cx:pt idx="384502">70</cx:pt>
          <cx:pt idx="384503">0</cx:pt>
          <cx:pt idx="384504">0</cx:pt>
          <cx:pt idx="384505">26</cx:pt>
          <cx:pt idx="384506">237</cx:pt>
          <cx:pt idx="384507">156</cx:pt>
          <cx:pt idx="384508">46</cx:pt>
          <cx:pt idx="384509">276</cx:pt>
          <cx:pt idx="384510">19</cx:pt>
          <cx:pt idx="384511">138</cx:pt>
          <cx:pt idx="384512">22</cx:pt>
          <cx:pt idx="384513">0</cx:pt>
          <cx:pt idx="384514">103</cx:pt>
          <cx:pt idx="384515">27</cx:pt>
          <cx:pt idx="384516">139</cx:pt>
          <cx:pt idx="384517">54</cx:pt>
          <cx:pt idx="384518">84</cx:pt>
          <cx:pt idx="384519">200</cx:pt>
          <cx:pt idx="384520">1</cx:pt>
          <cx:pt idx="384521">4</cx:pt>
          <cx:pt idx="384522">100</cx:pt>
          <cx:pt idx="384523">26</cx:pt>
          <cx:pt idx="384524">0</cx:pt>
          <cx:pt idx="384525">33</cx:pt>
          <cx:pt idx="384526">586</cx:pt>
          <cx:pt idx="384527">6</cx:pt>
          <cx:pt idx="384528">61</cx:pt>
          <cx:pt idx="384529">26</cx:pt>
          <cx:pt idx="384530">0</cx:pt>
          <cx:pt idx="384531">54</cx:pt>
          <cx:pt idx="384532">0</cx:pt>
          <cx:pt idx="384533">118</cx:pt>
          <cx:pt idx="384534">9</cx:pt>
          <cx:pt idx="384535">1</cx:pt>
          <cx:pt idx="384536">201</cx:pt>
          <cx:pt idx="384537">95</cx:pt>
          <cx:pt idx="384538">3</cx:pt>
          <cx:pt idx="384539">121</cx:pt>
          <cx:pt idx="384540">0</cx:pt>
          <cx:pt idx="384541">0</cx:pt>
          <cx:pt idx="384542">1</cx:pt>
          <cx:pt idx="384543">6</cx:pt>
          <cx:pt idx="384544">0</cx:pt>
          <cx:pt idx="384545">1</cx:pt>
          <cx:pt idx="384546">0</cx:pt>
          <cx:pt idx="384547">0</cx:pt>
          <cx:pt idx="384548">0</cx:pt>
          <cx:pt idx="384549">0</cx:pt>
          <cx:pt idx="384550">13</cx:pt>
          <cx:pt idx="384551">1</cx:pt>
          <cx:pt idx="384552">0</cx:pt>
          <cx:pt idx="384553">1</cx:pt>
          <cx:pt idx="384554">2</cx:pt>
          <cx:pt idx="384555">4</cx:pt>
          <cx:pt idx="384556">19</cx:pt>
          <cx:pt idx="384557">28</cx:pt>
          <cx:pt idx="384558">0</cx:pt>
          <cx:pt idx="384559">12</cx:pt>
          <cx:pt idx="384560">129</cx:pt>
          <cx:pt idx="384561">104</cx:pt>
          <cx:pt idx="384562">0</cx:pt>
          <cx:pt idx="384563">17</cx:pt>
          <cx:pt idx="384564">81</cx:pt>
          <cx:pt idx="384565">7</cx:pt>
          <cx:pt idx="384566">1</cx:pt>
          <cx:pt idx="384567">6</cx:pt>
          <cx:pt idx="384568">439</cx:pt>
          <cx:pt idx="384569">5</cx:pt>
          <cx:pt idx="384570">2</cx:pt>
          <cx:pt idx="384571">2</cx:pt>
          <cx:pt idx="384572">25</cx:pt>
          <cx:pt idx="384573">84</cx:pt>
          <cx:pt idx="384574">62</cx:pt>
          <cx:pt idx="384575">53</cx:pt>
          <cx:pt idx="384576">3</cx:pt>
          <cx:pt idx="384577">53</cx:pt>
          <cx:pt idx="384578">0</cx:pt>
          <cx:pt idx="384579">6</cx:pt>
          <cx:pt idx="384580">1</cx:pt>
          <cx:pt idx="384581">0</cx:pt>
          <cx:pt idx="384582">211</cx:pt>
          <cx:pt idx="384583">9</cx:pt>
          <cx:pt idx="384584">79</cx:pt>
          <cx:pt idx="384585">36</cx:pt>
          <cx:pt idx="384586">56</cx:pt>
          <cx:pt idx="384587">11</cx:pt>
          <cx:pt idx="384588">0</cx:pt>
          <cx:pt idx="384589">48</cx:pt>
          <cx:pt idx="384590">0</cx:pt>
          <cx:pt idx="384591">220</cx:pt>
          <cx:pt idx="384592">2</cx:pt>
          <cx:pt idx="384593">22</cx:pt>
          <cx:pt idx="384594">0</cx:pt>
          <cx:pt idx="384595">5</cx:pt>
          <cx:pt idx="384596">2</cx:pt>
          <cx:pt idx="384597">0</cx:pt>
          <cx:pt idx="384598">0</cx:pt>
          <cx:pt idx="384599">2</cx:pt>
          <cx:pt idx="384600">1</cx:pt>
          <cx:pt idx="384601">1</cx:pt>
          <cx:pt idx="384602">0</cx:pt>
          <cx:pt idx="384603">0</cx:pt>
          <cx:pt idx="384604">6</cx:pt>
          <cx:pt idx="384605">16</cx:pt>
          <cx:pt idx="384606">62</cx:pt>
          <cx:pt idx="384607">0</cx:pt>
          <cx:pt idx="384608">1</cx:pt>
          <cx:pt idx="384609">42</cx:pt>
          <cx:pt idx="384610">1</cx:pt>
          <cx:pt idx="384611">75</cx:pt>
          <cx:pt idx="384612">64</cx:pt>
          <cx:pt idx="384613">306</cx:pt>
          <cx:pt idx="384614">26</cx:pt>
          <cx:pt idx="384615">1</cx:pt>
          <cx:pt idx="384616">0</cx:pt>
          <cx:pt idx="384617">19</cx:pt>
          <cx:pt idx="384618">3</cx:pt>
          <cx:pt idx="384619">0</cx:pt>
          <cx:pt idx="384620">7</cx:pt>
          <cx:pt idx="384621">133</cx:pt>
          <cx:pt idx="384622">70</cx:pt>
          <cx:pt idx="384623">35</cx:pt>
          <cx:pt idx="384624">0</cx:pt>
          <cx:pt idx="384625">45</cx:pt>
          <cx:pt idx="384626">156</cx:pt>
          <cx:pt idx="384627">0</cx:pt>
          <cx:pt idx="384628">0</cx:pt>
          <cx:pt idx="384629">0</cx:pt>
          <cx:pt idx="384630">0</cx:pt>
          <cx:pt idx="384631">2</cx:pt>
          <cx:pt idx="384632">19</cx:pt>
          <cx:pt idx="384633">0</cx:pt>
          <cx:pt idx="384634">1</cx:pt>
          <cx:pt idx="384635">0</cx:pt>
          <cx:pt idx="384636">0</cx:pt>
          <cx:pt idx="384637">26</cx:pt>
          <cx:pt idx="384638">145</cx:pt>
          <cx:pt idx="384639">242</cx:pt>
          <cx:pt idx="384640">161</cx:pt>
          <cx:pt idx="384641">39</cx:pt>
          <cx:pt idx="384642">165</cx:pt>
          <cx:pt idx="384643">0</cx:pt>
          <cx:pt idx="384644">0</cx:pt>
          <cx:pt idx="384645">85</cx:pt>
          <cx:pt idx="384646">69</cx:pt>
          <cx:pt idx="384647">1</cx:pt>
          <cx:pt idx="384648">0</cx:pt>
          <cx:pt idx="384649">3</cx:pt>
          <cx:pt idx="384650">56</cx:pt>
          <cx:pt idx="384651">15</cx:pt>
          <cx:pt idx="384652">4</cx:pt>
          <cx:pt idx="384653">27</cx:pt>
          <cx:pt idx="384654">85</cx:pt>
          <cx:pt idx="384655">9</cx:pt>
          <cx:pt idx="384656">0</cx:pt>
          <cx:pt idx="384657">1</cx:pt>
          <cx:pt idx="384658">14</cx:pt>
          <cx:pt idx="384659">0</cx:pt>
          <cx:pt idx="384660">4</cx:pt>
          <cx:pt idx="384661">14</cx:pt>
          <cx:pt idx="384662">17</cx:pt>
          <cx:pt idx="384663">4</cx:pt>
          <cx:pt idx="384664">432</cx:pt>
          <cx:pt idx="384665">35</cx:pt>
          <cx:pt idx="384666">0</cx:pt>
          <cx:pt idx="384667">30</cx:pt>
          <cx:pt idx="384668">85</cx:pt>
          <cx:pt idx="384669">48</cx:pt>
          <cx:pt idx="384670">0</cx:pt>
          <cx:pt idx="384671">36</cx:pt>
          <cx:pt idx="384672">11</cx:pt>
          <cx:pt idx="384673">58</cx:pt>
          <cx:pt idx="384674">76</cx:pt>
          <cx:pt idx="384675">0</cx:pt>
          <cx:pt idx="384676">111</cx:pt>
          <cx:pt idx="384677">10</cx:pt>
          <cx:pt idx="384678">210</cx:pt>
          <cx:pt idx="384679">116</cx:pt>
          <cx:pt idx="384680">791</cx:pt>
          <cx:pt idx="384681">379</cx:pt>
          <cx:pt idx="384682">84</cx:pt>
          <cx:pt idx="384683">40</cx:pt>
          <cx:pt idx="384684">0</cx:pt>
          <cx:pt idx="384685">14</cx:pt>
          <cx:pt idx="384686">226</cx:pt>
          <cx:pt idx="384687">0</cx:pt>
          <cx:pt idx="384688">475</cx:pt>
          <cx:pt idx="384689">78</cx:pt>
          <cx:pt idx="384690">28</cx:pt>
          <cx:pt idx="384691">128</cx:pt>
          <cx:pt idx="384692">0</cx:pt>
          <cx:pt idx="384693">0</cx:pt>
          <cx:pt idx="384694">6</cx:pt>
          <cx:pt idx="384695">363</cx:pt>
          <cx:pt idx="384696">135</cx:pt>
          <cx:pt idx="384697">262</cx:pt>
          <cx:pt idx="384698">1</cx:pt>
          <cx:pt idx="384699">0</cx:pt>
          <cx:pt idx="384700">42</cx:pt>
          <cx:pt idx="384701">123</cx:pt>
          <cx:pt idx="384702">1</cx:pt>
          <cx:pt idx="384703">96</cx:pt>
          <cx:pt idx="384704">1</cx:pt>
          <cx:pt idx="384705">3</cx:pt>
          <cx:pt idx="384706">244</cx:pt>
          <cx:pt idx="384707">19</cx:pt>
          <cx:pt idx="384708">1</cx:pt>
          <cx:pt idx="384709">0</cx:pt>
          <cx:pt idx="384710">98</cx:pt>
          <cx:pt idx="384711">0</cx:pt>
          <cx:pt idx="384712">23</cx:pt>
          <cx:pt idx="384713">83</cx:pt>
          <cx:pt idx="384714">0</cx:pt>
          <cx:pt idx="384715">343</cx:pt>
          <cx:pt idx="384716">14</cx:pt>
          <cx:pt idx="384717">30</cx:pt>
          <cx:pt idx="384718">0</cx:pt>
          <cx:pt idx="384719">0</cx:pt>
          <cx:pt idx="384720">1</cx:pt>
          <cx:pt idx="384721">8</cx:pt>
          <cx:pt idx="384722">0</cx:pt>
          <cx:pt idx="384723">25</cx:pt>
          <cx:pt idx="384724">0</cx:pt>
          <cx:pt idx="384725">30</cx:pt>
          <cx:pt idx="384726">15</cx:pt>
          <cx:pt idx="384727">0</cx:pt>
          <cx:pt idx="384728">0</cx:pt>
          <cx:pt idx="384729">0</cx:pt>
          <cx:pt idx="384730">22</cx:pt>
          <cx:pt idx="384731">0</cx:pt>
          <cx:pt idx="384732">0</cx:pt>
          <cx:pt idx="384733">19</cx:pt>
          <cx:pt idx="384734">43</cx:pt>
          <cx:pt idx="384735">0</cx:pt>
          <cx:pt idx="384736">0</cx:pt>
          <cx:pt idx="384737">0</cx:pt>
          <cx:pt idx="384738">0</cx:pt>
          <cx:pt idx="384739">7</cx:pt>
          <cx:pt idx="384740">0</cx:pt>
          <cx:pt idx="384741">0</cx:pt>
          <cx:pt idx="384742">10</cx:pt>
          <cx:pt idx="384743">17</cx:pt>
          <cx:pt idx="384744">0</cx:pt>
          <cx:pt idx="384745">54</cx:pt>
          <cx:pt idx="384746">37</cx:pt>
          <cx:pt idx="384747">324</cx:pt>
          <cx:pt idx="384748">0</cx:pt>
          <cx:pt idx="384749">0</cx:pt>
          <cx:pt idx="384750">0</cx:pt>
          <cx:pt idx="384751">0</cx:pt>
          <cx:pt idx="384752">385</cx:pt>
          <cx:pt idx="384753">6</cx:pt>
          <cx:pt idx="384754">53</cx:pt>
          <cx:pt idx="384755">0</cx:pt>
          <cx:pt idx="384756">0</cx:pt>
          <cx:pt idx="384757">67</cx:pt>
          <cx:pt idx="384758">10</cx:pt>
          <cx:pt idx="384759">1</cx:pt>
          <cx:pt idx="384760">2</cx:pt>
          <cx:pt idx="384761">3</cx:pt>
          <cx:pt idx="384762">1</cx:pt>
          <cx:pt idx="384763">0</cx:pt>
          <cx:pt idx="384764">0</cx:pt>
          <cx:pt idx="384765">34</cx:pt>
          <cx:pt idx="384766">1</cx:pt>
          <cx:pt idx="384767">8</cx:pt>
          <cx:pt idx="384768">0</cx:pt>
          <cx:pt idx="384769">14</cx:pt>
          <cx:pt idx="384770">270</cx:pt>
          <cx:pt idx="384771">1</cx:pt>
          <cx:pt idx="384772">417</cx:pt>
          <cx:pt idx="384773">0</cx:pt>
          <cx:pt idx="384774">30</cx:pt>
          <cx:pt idx="384775">105</cx:pt>
          <cx:pt idx="384776">0</cx:pt>
          <cx:pt idx="384777">1</cx:pt>
          <cx:pt idx="384778">0</cx:pt>
          <cx:pt idx="384779">853</cx:pt>
          <cx:pt idx="384780">35</cx:pt>
          <cx:pt idx="384781">1</cx:pt>
          <cx:pt idx="384782">1</cx:pt>
          <cx:pt idx="384783">13</cx:pt>
          <cx:pt idx="384784">595</cx:pt>
          <cx:pt idx="384785">32</cx:pt>
          <cx:pt idx="384786">48</cx:pt>
          <cx:pt idx="384787">293</cx:pt>
          <cx:pt idx="384788">50</cx:pt>
          <cx:pt idx="384789">8</cx:pt>
          <cx:pt idx="384790">0</cx:pt>
          <cx:pt idx="384791">2</cx:pt>
          <cx:pt idx="384792">66</cx:pt>
          <cx:pt idx="384793">2</cx:pt>
          <cx:pt idx="384794">0</cx:pt>
          <cx:pt idx="384795">11</cx:pt>
          <cx:pt idx="384796">6</cx:pt>
          <cx:pt idx="384797">10</cx:pt>
          <cx:pt idx="384798">90</cx:pt>
          <cx:pt idx="384799">8</cx:pt>
          <cx:pt idx="384800">25</cx:pt>
          <cx:pt idx="384801">97</cx:pt>
          <cx:pt idx="384802">481</cx:pt>
          <cx:pt idx="384803">0</cx:pt>
          <cx:pt idx="384804">5</cx:pt>
          <cx:pt idx="384805">17</cx:pt>
          <cx:pt idx="384806">90</cx:pt>
          <cx:pt idx="384807">150</cx:pt>
          <cx:pt idx="384808">2</cx:pt>
          <cx:pt idx="384809">7</cx:pt>
          <cx:pt idx="384810">70</cx:pt>
          <cx:pt idx="384811">98</cx:pt>
          <cx:pt idx="384812">14</cx:pt>
          <cx:pt idx="384813">41</cx:pt>
          <cx:pt idx="384814">0</cx:pt>
          <cx:pt idx="384815">7</cx:pt>
          <cx:pt idx="384816">27</cx:pt>
          <cx:pt idx="384817">89</cx:pt>
          <cx:pt idx="384818">0</cx:pt>
          <cx:pt idx="384819">66</cx:pt>
          <cx:pt idx="384820">0</cx:pt>
          <cx:pt idx="384821">19</cx:pt>
          <cx:pt idx="384822">14</cx:pt>
          <cx:pt idx="384823">0</cx:pt>
          <cx:pt idx="384824">29</cx:pt>
          <cx:pt idx="384825">35</cx:pt>
          <cx:pt idx="384826">1</cx:pt>
          <cx:pt idx="384827">55</cx:pt>
          <cx:pt idx="384828">15</cx:pt>
          <cx:pt idx="384829">43</cx:pt>
          <cx:pt idx="384830">8</cx:pt>
          <cx:pt idx="384831">0</cx:pt>
          <cx:pt idx="384832">0</cx:pt>
          <cx:pt idx="384833">20</cx:pt>
          <cx:pt idx="384834">131</cx:pt>
          <cx:pt idx="384835">15</cx:pt>
          <cx:pt idx="384836">9</cx:pt>
          <cx:pt idx="384837">3</cx:pt>
          <cx:pt idx="384838">1</cx:pt>
          <cx:pt idx="384839">17</cx:pt>
          <cx:pt idx="384840">58</cx:pt>
          <cx:pt idx="384841">0</cx:pt>
          <cx:pt idx="384842">1</cx:pt>
          <cx:pt idx="384843">14</cx:pt>
          <cx:pt idx="384844">3</cx:pt>
          <cx:pt idx="384845">11</cx:pt>
          <cx:pt idx="384846">54</cx:pt>
          <cx:pt idx="384847">0</cx:pt>
          <cx:pt idx="384848">0</cx:pt>
          <cx:pt idx="384849">0</cx:pt>
          <cx:pt idx="384850">0</cx:pt>
          <cx:pt idx="384851">118</cx:pt>
          <cx:pt idx="384852">0</cx:pt>
          <cx:pt idx="384853">0</cx:pt>
          <cx:pt idx="384854">8</cx:pt>
          <cx:pt idx="384855">2</cx:pt>
          <cx:pt idx="384856">0</cx:pt>
          <cx:pt idx="384857">1</cx:pt>
          <cx:pt idx="384858">6</cx:pt>
          <cx:pt idx="384859">12</cx:pt>
          <cx:pt idx="384860">11</cx:pt>
          <cx:pt idx="384861">0</cx:pt>
          <cx:pt idx="384862">25</cx:pt>
          <cx:pt idx="384863">0</cx:pt>
          <cx:pt idx="384864">100</cx:pt>
          <cx:pt idx="384865">105</cx:pt>
          <cx:pt idx="384866">8</cx:pt>
          <cx:pt idx="384867">48</cx:pt>
          <cx:pt idx="384868">60</cx:pt>
          <cx:pt idx="384869">0</cx:pt>
          <cx:pt idx="384870">0</cx:pt>
          <cx:pt idx="384871">0</cx:pt>
          <cx:pt idx="384872">0</cx:pt>
          <cx:pt idx="384873">0</cx:pt>
          <cx:pt idx="384874">0</cx:pt>
          <cx:pt idx="384875">37</cx:pt>
          <cx:pt idx="384876">1</cx:pt>
          <cx:pt idx="384877">7</cx:pt>
          <cx:pt idx="384878">2</cx:pt>
          <cx:pt idx="384879">21</cx:pt>
          <cx:pt idx="384880">7</cx:pt>
          <cx:pt idx="384881">3</cx:pt>
          <cx:pt idx="384882">8</cx:pt>
          <cx:pt idx="384883">20</cx:pt>
          <cx:pt idx="384884">8</cx:pt>
          <cx:pt idx="384885">1</cx:pt>
          <cx:pt idx="384886">1</cx:pt>
          <cx:pt idx="384887">75</cx:pt>
          <cx:pt idx="384888">4</cx:pt>
          <cx:pt idx="384889">7</cx:pt>
          <cx:pt idx="384890">42</cx:pt>
          <cx:pt idx="384891">2</cx:pt>
          <cx:pt idx="384892">0</cx:pt>
          <cx:pt idx="384893">0</cx:pt>
          <cx:pt idx="384894">0</cx:pt>
          <cx:pt idx="384895">2</cx:pt>
          <cx:pt idx="384896">18</cx:pt>
          <cx:pt idx="384897">0</cx:pt>
          <cx:pt idx="384898">0</cx:pt>
          <cx:pt idx="384899">0</cx:pt>
          <cx:pt idx="384900">10</cx:pt>
          <cx:pt idx="384901">146</cx:pt>
          <cx:pt idx="384902">55</cx:pt>
          <cx:pt idx="384903">113</cx:pt>
          <cx:pt idx="384904">0</cx:pt>
          <cx:pt idx="384905">15</cx:pt>
          <cx:pt idx="384906">29</cx:pt>
          <cx:pt idx="384907">7</cx:pt>
          <cx:pt idx="384908">328</cx:pt>
          <cx:pt idx="384909">37</cx:pt>
          <cx:pt idx="384910">4</cx:pt>
          <cx:pt idx="384911">31</cx:pt>
          <cx:pt idx="384912">3</cx:pt>
          <cx:pt idx="384913">0</cx:pt>
          <cx:pt idx="384914">21</cx:pt>
          <cx:pt idx="384915">1</cx:pt>
          <cx:pt idx="384916">7</cx:pt>
          <cx:pt idx="384917">0</cx:pt>
          <cx:pt idx="384918">0</cx:pt>
          <cx:pt idx="384919">12</cx:pt>
          <cx:pt idx="384920">0</cx:pt>
          <cx:pt idx="384921">91</cx:pt>
          <cx:pt idx="384922">76</cx:pt>
          <cx:pt idx="384923">0</cx:pt>
          <cx:pt idx="384924">0</cx:pt>
          <cx:pt idx="384925">0</cx:pt>
          <cx:pt idx="384926">118</cx:pt>
          <cx:pt idx="384927">68</cx:pt>
          <cx:pt idx="384928">0</cx:pt>
          <cx:pt idx="384929">0</cx:pt>
          <cx:pt idx="384930">0</cx:pt>
          <cx:pt idx="384931">41</cx:pt>
          <cx:pt idx="384932">4</cx:pt>
          <cx:pt idx="384933">0</cx:pt>
          <cx:pt idx="384934">0</cx:pt>
          <cx:pt idx="384935">0</cx:pt>
          <cx:pt idx="384936">124</cx:pt>
          <cx:pt idx="384937">43</cx:pt>
          <cx:pt idx="384938">13</cx:pt>
          <cx:pt idx="384939">712</cx:pt>
          <cx:pt idx="384940">54</cx:pt>
          <cx:pt idx="384941">4</cx:pt>
          <cx:pt idx="384942">0</cx:pt>
          <cx:pt idx="384943">6</cx:pt>
          <cx:pt idx="384944">42</cx:pt>
          <cx:pt idx="384945">2</cx:pt>
          <cx:pt idx="384946">2</cx:pt>
          <cx:pt idx="384947">1</cx:pt>
          <cx:pt idx="384948">39</cx:pt>
          <cx:pt idx="384949">0</cx:pt>
          <cx:pt idx="384950">0</cx:pt>
          <cx:pt idx="384951">53</cx:pt>
          <cx:pt idx="384952">61</cx:pt>
          <cx:pt idx="384953">9</cx:pt>
          <cx:pt idx="384954">48</cx:pt>
          <cx:pt idx="384955">3</cx:pt>
          <cx:pt idx="384956">260</cx:pt>
          <cx:pt idx="384957">280</cx:pt>
          <cx:pt idx="384958">50</cx:pt>
          <cx:pt idx="384959">11</cx:pt>
          <cx:pt idx="384960">4</cx:pt>
          <cx:pt idx="384961">7</cx:pt>
          <cx:pt idx="384962">10</cx:pt>
          <cx:pt idx="384963">8</cx:pt>
          <cx:pt idx="384964">66</cx:pt>
          <cx:pt idx="384965">13</cx:pt>
          <cx:pt idx="384966">33</cx:pt>
          <cx:pt idx="384967">26</cx:pt>
          <cx:pt idx="384968">281</cx:pt>
          <cx:pt idx="384969">77</cx:pt>
          <cx:pt idx="384970">183</cx:pt>
          <cx:pt idx="384971">7</cx:pt>
          <cx:pt idx="384972">0</cx:pt>
          <cx:pt idx="384973">0</cx:pt>
          <cx:pt idx="384974">18</cx:pt>
          <cx:pt idx="384975">25</cx:pt>
          <cx:pt idx="384976">4</cx:pt>
          <cx:pt idx="384977">1</cx:pt>
          <cx:pt idx="384978">3</cx:pt>
          <cx:pt idx="384979">56</cx:pt>
          <cx:pt idx="384980">3</cx:pt>
          <cx:pt idx="384981">0</cx:pt>
          <cx:pt idx="384982">327</cx:pt>
          <cx:pt idx="384983">8</cx:pt>
          <cx:pt idx="384984">28</cx:pt>
          <cx:pt idx="384985">34</cx:pt>
          <cx:pt idx="384986">1</cx:pt>
          <cx:pt idx="384987">7</cx:pt>
          <cx:pt idx="384988">1</cx:pt>
          <cx:pt idx="384989">21</cx:pt>
          <cx:pt idx="384990">0</cx:pt>
          <cx:pt idx="384991">17</cx:pt>
          <cx:pt idx="384992">0</cx:pt>
          <cx:pt idx="384993">116</cx:pt>
          <cx:pt idx="384994">1</cx:pt>
          <cx:pt idx="384995">0</cx:pt>
          <cx:pt idx="384996">98</cx:pt>
          <cx:pt idx="384997">0</cx:pt>
          <cx:pt idx="384998">0</cx:pt>
          <cx:pt idx="384999">22</cx:pt>
          <cx:pt idx="385000">4</cx:pt>
          <cx:pt idx="385001">22</cx:pt>
          <cx:pt idx="385002">0</cx:pt>
          <cx:pt idx="385003">80</cx:pt>
          <cx:pt idx="385004">44</cx:pt>
          <cx:pt idx="385005">0</cx:pt>
          <cx:pt idx="385006">2</cx:pt>
          <cx:pt idx="385007">125</cx:pt>
          <cx:pt idx="385008">34</cx:pt>
          <cx:pt idx="385009">0</cx:pt>
          <cx:pt idx="385010">0</cx:pt>
          <cx:pt idx="385011">2</cx:pt>
          <cx:pt idx="385012">0</cx:pt>
          <cx:pt idx="385013">0</cx:pt>
          <cx:pt idx="385014">0</cx:pt>
          <cx:pt idx="385015">0</cx:pt>
          <cx:pt idx="385016">52</cx:pt>
          <cx:pt idx="385017">7</cx:pt>
          <cx:pt idx="385018">10</cx:pt>
          <cx:pt idx="385019">4</cx:pt>
          <cx:pt idx="385020">0</cx:pt>
          <cx:pt idx="385021">0</cx:pt>
          <cx:pt idx="385022">0</cx:pt>
          <cx:pt idx="385023">234</cx:pt>
          <cx:pt idx="385024">1</cx:pt>
          <cx:pt idx="385025">3</cx:pt>
          <cx:pt idx="385026">19</cx:pt>
          <cx:pt idx="385027">0</cx:pt>
          <cx:pt idx="385028">1</cx:pt>
          <cx:pt idx="385029">54</cx:pt>
          <cx:pt idx="385030">27</cx:pt>
          <cx:pt idx="385031">0</cx:pt>
          <cx:pt idx="385032">39</cx:pt>
          <cx:pt idx="385033">35</cx:pt>
          <cx:pt idx="385034">1</cx:pt>
          <cx:pt idx="385035">47</cx:pt>
          <cx:pt idx="385036">28</cx:pt>
          <cx:pt idx="385037">0</cx:pt>
          <cx:pt idx="385038">0</cx:pt>
          <cx:pt idx="385039">0</cx:pt>
          <cx:pt idx="385040">0</cx:pt>
          <cx:pt idx="385041">0</cx:pt>
          <cx:pt idx="385042">0</cx:pt>
          <cx:pt idx="385043">0</cx:pt>
          <cx:pt idx="385044">0</cx:pt>
          <cx:pt idx="385045">1</cx:pt>
          <cx:pt idx="385046">0</cx:pt>
          <cx:pt idx="385047">21</cx:pt>
          <cx:pt idx="385048">0</cx:pt>
          <cx:pt idx="385049">0</cx:pt>
          <cx:pt idx="385050">85</cx:pt>
          <cx:pt idx="385051">5</cx:pt>
          <cx:pt idx="385052">19</cx:pt>
          <cx:pt idx="385053">21</cx:pt>
          <cx:pt idx="385054">11</cx:pt>
          <cx:pt idx="385055">0</cx:pt>
          <cx:pt idx="385056">0</cx:pt>
          <cx:pt idx="385057">9</cx:pt>
          <cx:pt idx="385058">0</cx:pt>
          <cx:pt idx="385059">294</cx:pt>
          <cx:pt idx="385060">3</cx:pt>
          <cx:pt idx="385061">53</cx:pt>
          <cx:pt idx="385062">246</cx:pt>
          <cx:pt idx="385063">2</cx:pt>
          <cx:pt idx="385064">0</cx:pt>
          <cx:pt idx="385065">19</cx:pt>
          <cx:pt idx="385066">0</cx:pt>
          <cx:pt idx="385067">15</cx:pt>
          <cx:pt idx="385068">177</cx:pt>
          <cx:pt idx="385069">49</cx:pt>
          <cx:pt idx="385070">18</cx:pt>
          <cx:pt idx="385071">53</cx:pt>
          <cx:pt idx="385072">0</cx:pt>
          <cx:pt idx="385073">1</cx:pt>
          <cx:pt idx="385074">0</cx:pt>
          <cx:pt idx="385075">0</cx:pt>
          <cx:pt idx="385076">2</cx:pt>
          <cx:pt idx="385077">2</cx:pt>
          <cx:pt idx="385078">0</cx:pt>
          <cx:pt idx="385079">0</cx:pt>
          <cx:pt idx="385080">0</cx:pt>
          <cx:pt idx="385081">0</cx:pt>
          <cx:pt idx="385082">4</cx:pt>
          <cx:pt idx="385083">2</cx:pt>
          <cx:pt idx="385084">0</cx:pt>
          <cx:pt idx="385085">23</cx:pt>
          <cx:pt idx="385086">0</cx:pt>
          <cx:pt idx="385087">19</cx:pt>
          <cx:pt idx="385088">12</cx:pt>
          <cx:pt idx="385089">67</cx:pt>
          <cx:pt idx="385090">176</cx:pt>
          <cx:pt idx="385091">0</cx:pt>
          <cx:pt idx="385092">0</cx:pt>
          <cx:pt idx="385093">0</cx:pt>
          <cx:pt idx="385094">0</cx:pt>
          <cx:pt idx="385095">0</cx:pt>
          <cx:pt idx="385096">0</cx:pt>
          <cx:pt idx="385097">0</cx:pt>
          <cx:pt idx="385098">0</cx:pt>
          <cx:pt idx="385099">0</cx:pt>
          <cx:pt idx="385100">96</cx:pt>
          <cx:pt idx="385101">85</cx:pt>
          <cx:pt idx="385102">69</cx:pt>
          <cx:pt idx="385103">0</cx:pt>
          <cx:pt idx="385104">0</cx:pt>
          <cx:pt idx="385105">1</cx:pt>
          <cx:pt idx="385106">80</cx:pt>
          <cx:pt idx="385107">5</cx:pt>
          <cx:pt idx="385108">11</cx:pt>
          <cx:pt idx="385109">0</cx:pt>
          <cx:pt idx="385110">0</cx:pt>
          <cx:pt idx="385111">23</cx:pt>
          <cx:pt idx="385112">129</cx:pt>
          <cx:pt idx="385113">0</cx:pt>
          <cx:pt idx="385114">282</cx:pt>
          <cx:pt idx="385115">0</cx:pt>
          <cx:pt idx="385116">263</cx:pt>
          <cx:pt idx="385117">97</cx:pt>
          <cx:pt idx="385118">0</cx:pt>
          <cx:pt idx="385119">0</cx:pt>
          <cx:pt idx="385120">0</cx:pt>
          <cx:pt idx="385121">0</cx:pt>
          <cx:pt idx="385122">7</cx:pt>
          <cx:pt idx="385123">73</cx:pt>
          <cx:pt idx="385124">27</cx:pt>
          <cx:pt idx="385125">2</cx:pt>
          <cx:pt idx="385126">40</cx:pt>
          <cx:pt idx="385127">11</cx:pt>
          <cx:pt idx="385128">49</cx:pt>
          <cx:pt idx="385129">193</cx:pt>
          <cx:pt idx="385130">0</cx:pt>
          <cx:pt idx="385131">42</cx:pt>
          <cx:pt idx="385132">14</cx:pt>
          <cx:pt idx="385133">14</cx:pt>
          <cx:pt idx="385134">71</cx:pt>
          <cx:pt idx="385135">17</cx:pt>
          <cx:pt idx="385136">7</cx:pt>
          <cx:pt idx="385137">2</cx:pt>
          <cx:pt idx="385138">32</cx:pt>
          <cx:pt idx="385139">0</cx:pt>
          <cx:pt idx="385140">0</cx:pt>
          <cx:pt idx="385141">8</cx:pt>
          <cx:pt idx="385142">0</cx:pt>
          <cx:pt idx="385143">49</cx:pt>
          <cx:pt idx="385144">0</cx:pt>
          <cx:pt idx="385145">1</cx:pt>
          <cx:pt idx="385146">0</cx:pt>
          <cx:pt idx="385147">0</cx:pt>
          <cx:pt idx="385148">0</cx:pt>
          <cx:pt idx="385149">0</cx:pt>
          <cx:pt idx="385150">0</cx:pt>
          <cx:pt idx="385151">1</cx:pt>
          <cx:pt idx="385152">0</cx:pt>
          <cx:pt idx="385153">0</cx:pt>
          <cx:pt idx="385154">0</cx:pt>
          <cx:pt idx="385155">7</cx:pt>
          <cx:pt idx="385156">4</cx:pt>
          <cx:pt idx="385157">3</cx:pt>
          <cx:pt idx="385158">0</cx:pt>
          <cx:pt idx="385159">58</cx:pt>
          <cx:pt idx="385160">1</cx:pt>
          <cx:pt idx="385161">323</cx:pt>
          <cx:pt idx="385162">200</cx:pt>
          <cx:pt idx="385163">246</cx:pt>
          <cx:pt idx="385164">29</cx:pt>
          <cx:pt idx="385165">699</cx:pt>
          <cx:pt idx="385166">28</cx:pt>
          <cx:pt idx="385167">10</cx:pt>
          <cx:pt idx="385168">5</cx:pt>
          <cx:pt idx="385169">57</cx:pt>
          <cx:pt idx="385170">16</cx:pt>
          <cx:pt idx="385171">92</cx:pt>
          <cx:pt idx="385172">37</cx:pt>
          <cx:pt idx="385173">5</cx:pt>
          <cx:pt idx="385174">289</cx:pt>
          <cx:pt idx="385175">343</cx:pt>
          <cx:pt idx="385176">11</cx:pt>
          <cx:pt idx="385177">147</cx:pt>
          <cx:pt idx="385178">0</cx:pt>
          <cx:pt idx="385179">68</cx:pt>
          <cx:pt idx="385180">26</cx:pt>
          <cx:pt idx="385181">81</cx:pt>
          <cx:pt idx="385182">62</cx:pt>
          <cx:pt idx="385183">12</cx:pt>
          <cx:pt idx="385184">3</cx:pt>
          <cx:pt idx="385185">1</cx:pt>
          <cx:pt idx="385186">9</cx:pt>
          <cx:pt idx="385187">0</cx:pt>
          <cx:pt idx="385188">50</cx:pt>
          <cx:pt idx="385189">20</cx:pt>
          <cx:pt idx="385190">1</cx:pt>
          <cx:pt idx="385191">22</cx:pt>
          <cx:pt idx="385192">7</cx:pt>
          <cx:pt idx="385193">27</cx:pt>
          <cx:pt idx="385194">28</cx:pt>
          <cx:pt idx="385195">12</cx:pt>
          <cx:pt idx="385196">44</cx:pt>
          <cx:pt idx="385197">575</cx:pt>
          <cx:pt idx="385198">0</cx:pt>
          <cx:pt idx="385199">0</cx:pt>
          <cx:pt idx="385200">13</cx:pt>
          <cx:pt idx="385201">0</cx:pt>
          <cx:pt idx="385202">63</cx:pt>
          <cx:pt idx="385203">0</cx:pt>
          <cx:pt idx="385204">100</cx:pt>
          <cx:pt idx="385205">125</cx:pt>
          <cx:pt idx="385206">9</cx:pt>
          <cx:pt idx="385207">88</cx:pt>
          <cx:pt idx="385208">6</cx:pt>
          <cx:pt idx="385209">40</cx:pt>
          <cx:pt idx="385210">0</cx:pt>
          <cx:pt idx="385211">0</cx:pt>
          <cx:pt idx="385212">0</cx:pt>
          <cx:pt idx="385213">97</cx:pt>
          <cx:pt idx="385214">72</cx:pt>
          <cx:pt idx="385215">8</cx:pt>
          <cx:pt idx="385216">139</cx:pt>
          <cx:pt idx="385217">0</cx:pt>
          <cx:pt idx="385218">0</cx:pt>
          <cx:pt idx="385219">0</cx:pt>
          <cx:pt idx="385220">6</cx:pt>
          <cx:pt idx="385221">0</cx:pt>
          <cx:pt idx="385222">4</cx:pt>
          <cx:pt idx="385223">7</cx:pt>
          <cx:pt idx="385224">11</cx:pt>
          <cx:pt idx="385225">13</cx:pt>
          <cx:pt idx="385226">11</cx:pt>
          <cx:pt idx="385227">5</cx:pt>
          <cx:pt idx="385228">0</cx:pt>
          <cx:pt idx="385229">25</cx:pt>
          <cx:pt idx="385230">63</cx:pt>
          <cx:pt idx="385231">102</cx:pt>
          <cx:pt idx="385232">0</cx:pt>
          <cx:pt idx="385233">0</cx:pt>
          <cx:pt idx="385234">14</cx:pt>
          <cx:pt idx="385235">4</cx:pt>
          <cx:pt idx="385236">1</cx:pt>
          <cx:pt idx="385237">21</cx:pt>
          <cx:pt idx="385238">67</cx:pt>
          <cx:pt idx="385239">15</cx:pt>
          <cx:pt idx="385240">0</cx:pt>
          <cx:pt idx="385241">0</cx:pt>
          <cx:pt idx="385242">351</cx:pt>
          <cx:pt idx="385243">2</cx:pt>
          <cx:pt idx="385244">5</cx:pt>
          <cx:pt idx="385245">0</cx:pt>
          <cx:pt idx="385246">238</cx:pt>
          <cx:pt idx="385247">44</cx:pt>
          <cx:pt idx="385248">12</cx:pt>
          <cx:pt idx="385249">0</cx:pt>
          <cx:pt idx="385250">20</cx:pt>
          <cx:pt idx="385251">5</cx:pt>
          <cx:pt idx="385252">2</cx:pt>
          <cx:pt idx="385253">1</cx:pt>
          <cx:pt idx="385254">0</cx:pt>
          <cx:pt idx="385255">52</cx:pt>
          <cx:pt idx="385256">1</cx:pt>
          <cx:pt idx="385257">0</cx:pt>
          <cx:pt idx="385258">3</cx:pt>
          <cx:pt idx="385259">0</cx:pt>
          <cx:pt idx="385260">5</cx:pt>
          <cx:pt idx="385261">27</cx:pt>
          <cx:pt idx="385262">6</cx:pt>
          <cx:pt idx="385263">0</cx:pt>
          <cx:pt idx="385264">21</cx:pt>
          <cx:pt idx="385265">1</cx:pt>
          <cx:pt idx="385266">77</cx:pt>
          <cx:pt idx="385267">46</cx:pt>
          <cx:pt idx="385268">1</cx:pt>
          <cx:pt idx="385269">5</cx:pt>
          <cx:pt idx="385270">0</cx:pt>
          <cx:pt idx="385271">14</cx:pt>
          <cx:pt idx="385272">63</cx:pt>
          <cx:pt idx="385273">51</cx:pt>
          <cx:pt idx="385274">105</cx:pt>
          <cx:pt idx="385275">17</cx:pt>
          <cx:pt idx="385276">27</cx:pt>
          <cx:pt idx="385277">50</cx:pt>
          <cx:pt idx="385278">43</cx:pt>
          <cx:pt idx="385279">8</cx:pt>
          <cx:pt idx="385280">7</cx:pt>
          <cx:pt idx="385281">0</cx:pt>
          <cx:pt idx="385282">23</cx:pt>
          <cx:pt idx="385283">32</cx:pt>
          <cx:pt idx="385284">184</cx:pt>
          <cx:pt idx="385285">56</cx:pt>
          <cx:pt idx="385286">126</cx:pt>
          <cx:pt idx="385287">6</cx:pt>
          <cx:pt idx="385288">3</cx:pt>
          <cx:pt idx="385289">60</cx:pt>
          <cx:pt idx="385290">7</cx:pt>
          <cx:pt idx="385291">14</cx:pt>
          <cx:pt idx="385292">27</cx:pt>
          <cx:pt idx="385293">7</cx:pt>
          <cx:pt idx="385294">1</cx:pt>
          <cx:pt idx="385295">5</cx:pt>
          <cx:pt idx="385296">5</cx:pt>
          <cx:pt idx="385297">47</cx:pt>
          <cx:pt idx="385298">43</cx:pt>
          <cx:pt idx="385299">9</cx:pt>
          <cx:pt idx="385300">617</cx:pt>
          <cx:pt idx="385301">190</cx:pt>
          <cx:pt idx="385302">0</cx:pt>
          <cx:pt idx="385303">42</cx:pt>
          <cx:pt idx="385304">2</cx:pt>
          <cx:pt idx="385305">0</cx:pt>
          <cx:pt idx="385306">3</cx:pt>
          <cx:pt idx="385307">298</cx:pt>
          <cx:pt idx="385308">19</cx:pt>
          <cx:pt idx="385309">7</cx:pt>
          <cx:pt idx="385310">12</cx:pt>
          <cx:pt idx="385311">1</cx:pt>
          <cx:pt idx="385312">20</cx:pt>
          <cx:pt idx="385313">0</cx:pt>
          <cx:pt idx="385314">8</cx:pt>
          <cx:pt idx="385315">63</cx:pt>
          <cx:pt idx="385316">0</cx:pt>
          <cx:pt idx="385317">0</cx:pt>
          <cx:pt idx="385318">113</cx:pt>
          <cx:pt idx="385319">54</cx:pt>
          <cx:pt idx="385320">1</cx:pt>
          <cx:pt idx="385321">22</cx:pt>
          <cx:pt idx="385322">0</cx:pt>
          <cx:pt idx="385323">0</cx:pt>
          <cx:pt idx="385324">0</cx:pt>
          <cx:pt idx="385325">0</cx:pt>
          <cx:pt idx="385326">8</cx:pt>
          <cx:pt idx="385327">0</cx:pt>
          <cx:pt idx="385328">13</cx:pt>
          <cx:pt idx="385329">0</cx:pt>
          <cx:pt idx="385330">0</cx:pt>
          <cx:pt idx="385331">124</cx:pt>
          <cx:pt idx="385332">19</cx:pt>
          <cx:pt idx="385333">3</cx:pt>
          <cx:pt idx="385334">109</cx:pt>
          <cx:pt idx="385335">0</cx:pt>
          <cx:pt idx="385336">0</cx:pt>
          <cx:pt idx="385337">0</cx:pt>
          <cx:pt idx="385338">49</cx:pt>
          <cx:pt idx="385339">72</cx:pt>
          <cx:pt idx="385340">183</cx:pt>
          <cx:pt idx="385341">42</cx:pt>
          <cx:pt idx="385342">6</cx:pt>
          <cx:pt idx="385343">0</cx:pt>
          <cx:pt idx="385344">1</cx:pt>
          <cx:pt idx="385345">0</cx:pt>
          <cx:pt idx="385346">85</cx:pt>
          <cx:pt idx="385347">38</cx:pt>
          <cx:pt idx="385348">29</cx:pt>
          <cx:pt idx="385349">8</cx:pt>
          <cx:pt idx="385350">1</cx:pt>
          <cx:pt idx="385351">0</cx:pt>
          <cx:pt idx="385352">0</cx:pt>
          <cx:pt idx="385353">57</cx:pt>
          <cx:pt idx="385354">2</cx:pt>
          <cx:pt idx="385355">0</cx:pt>
          <cx:pt idx="385356">0</cx:pt>
          <cx:pt idx="385357">1</cx:pt>
          <cx:pt idx="385358">1</cx:pt>
          <cx:pt idx="385359">48</cx:pt>
          <cx:pt idx="385360">16</cx:pt>
          <cx:pt idx="385361">12</cx:pt>
          <cx:pt idx="385362">0</cx:pt>
          <cx:pt idx="385363">7</cx:pt>
          <cx:pt idx="385364">216</cx:pt>
          <cx:pt idx="385365">0</cx:pt>
          <cx:pt idx="385366">143</cx:pt>
          <cx:pt idx="385367">3</cx:pt>
          <cx:pt idx="385368">23</cx:pt>
          <cx:pt idx="385369">1</cx:pt>
          <cx:pt idx="385370">0</cx:pt>
          <cx:pt idx="385371">1</cx:pt>
          <cx:pt idx="385372">58</cx:pt>
          <cx:pt idx="385373">51</cx:pt>
          <cx:pt idx="385374">2</cx:pt>
          <cx:pt idx="385375">0</cx:pt>
          <cx:pt idx="385376">0</cx:pt>
          <cx:pt idx="385377">23</cx:pt>
          <cx:pt idx="385378">3</cx:pt>
          <cx:pt idx="385379">0</cx:pt>
          <cx:pt idx="385380">1</cx:pt>
          <cx:pt idx="385381">15</cx:pt>
          <cx:pt idx="385382">6</cx:pt>
          <cx:pt idx="385383">0</cx:pt>
          <cx:pt idx="385384">0</cx:pt>
          <cx:pt idx="385385">40</cx:pt>
          <cx:pt idx="385386">0</cx:pt>
          <cx:pt idx="385387">54</cx:pt>
          <cx:pt idx="385388">0</cx:pt>
          <cx:pt idx="385389">36</cx:pt>
          <cx:pt idx="385390">0</cx:pt>
          <cx:pt idx="385391">0</cx:pt>
          <cx:pt idx="385392">0</cx:pt>
          <cx:pt idx="385393">0</cx:pt>
          <cx:pt idx="385394">21</cx:pt>
          <cx:pt idx="385395">15</cx:pt>
          <cx:pt idx="385396">0</cx:pt>
          <cx:pt idx="385397">3</cx:pt>
          <cx:pt idx="385398">36</cx:pt>
          <cx:pt idx="385399">11</cx:pt>
          <cx:pt idx="385400">3</cx:pt>
          <cx:pt idx="385401">18</cx:pt>
          <cx:pt idx="385402">21</cx:pt>
          <cx:pt idx="385403">89</cx:pt>
          <cx:pt idx="385404">8</cx:pt>
          <cx:pt idx="385405">14</cx:pt>
          <cx:pt idx="385406">11</cx:pt>
          <cx:pt idx="385407">10</cx:pt>
          <cx:pt idx="385408">14</cx:pt>
          <cx:pt idx="385409">0</cx:pt>
          <cx:pt idx="385410">7</cx:pt>
          <cx:pt idx="385411">0</cx:pt>
          <cx:pt idx="385412">0</cx:pt>
          <cx:pt idx="385413">1</cx:pt>
          <cx:pt idx="385414">0</cx:pt>
          <cx:pt idx="385415">0</cx:pt>
          <cx:pt idx="385416">1</cx:pt>
          <cx:pt idx="385417">1</cx:pt>
          <cx:pt idx="385418">0</cx:pt>
          <cx:pt idx="385419">2</cx:pt>
          <cx:pt idx="385420">14</cx:pt>
          <cx:pt idx="385421">0</cx:pt>
          <cx:pt idx="385422">0</cx:pt>
          <cx:pt idx="385423">0</cx:pt>
          <cx:pt idx="385424">0</cx:pt>
          <cx:pt idx="385425">0</cx:pt>
          <cx:pt idx="385426">0</cx:pt>
          <cx:pt idx="385427">0</cx:pt>
          <cx:pt idx="385428">59</cx:pt>
          <cx:pt idx="385429">7</cx:pt>
          <cx:pt idx="385430">156</cx:pt>
          <cx:pt idx="385431">28</cx:pt>
          <cx:pt idx="385432">0</cx:pt>
          <cx:pt idx="385433">0</cx:pt>
          <cx:pt idx="385434">1</cx:pt>
          <cx:pt idx="385435">1</cx:pt>
          <cx:pt idx="385436">2</cx:pt>
          <cx:pt idx="385437">1</cx:pt>
          <cx:pt idx="385438">0</cx:pt>
          <cx:pt idx="385439">139</cx:pt>
          <cx:pt idx="385440">39</cx:pt>
          <cx:pt idx="385441">0</cx:pt>
          <cx:pt idx="385442">10</cx:pt>
          <cx:pt idx="385443">0</cx:pt>
          <cx:pt idx="385444">74</cx:pt>
          <cx:pt idx="385445">1</cx:pt>
          <cx:pt idx="385446">14</cx:pt>
          <cx:pt idx="385447">126</cx:pt>
          <cx:pt idx="385448">0</cx:pt>
          <cx:pt idx="385449">0</cx:pt>
          <cx:pt idx="385450">6</cx:pt>
          <cx:pt idx="385451">125</cx:pt>
          <cx:pt idx="385452">12</cx:pt>
          <cx:pt idx="385453">97</cx:pt>
          <cx:pt idx="385454">128</cx:pt>
          <cx:pt idx="385455">107</cx:pt>
          <cx:pt idx="385456">8</cx:pt>
          <cx:pt idx="385457">0</cx:pt>
          <cx:pt idx="385458">64</cx:pt>
          <cx:pt idx="385459">0</cx:pt>
          <cx:pt idx="385460">4</cx:pt>
          <cx:pt idx="385461">0</cx:pt>
          <cx:pt idx="385462">1</cx:pt>
          <cx:pt idx="385463">62</cx:pt>
          <cx:pt idx="385464">111</cx:pt>
          <cx:pt idx="385465">7</cx:pt>
          <cx:pt idx="385466">4</cx:pt>
          <cx:pt idx="385467">6</cx:pt>
          <cx:pt idx="385468">40</cx:pt>
          <cx:pt idx="385469">37</cx:pt>
          <cx:pt idx="385470">97</cx:pt>
          <cx:pt idx="385471">0</cx:pt>
          <cx:pt idx="385472">51</cx:pt>
          <cx:pt idx="385473">11</cx:pt>
          <cx:pt idx="385474">10</cx:pt>
          <cx:pt idx="385475">0</cx:pt>
          <cx:pt idx="385476">0</cx:pt>
          <cx:pt idx="385477">0</cx:pt>
          <cx:pt idx="385478">0</cx:pt>
          <cx:pt idx="385479">5</cx:pt>
          <cx:pt idx="385480">27</cx:pt>
          <cx:pt idx="385481">3</cx:pt>
          <cx:pt idx="385482">0</cx:pt>
          <cx:pt idx="385483">17</cx:pt>
          <cx:pt idx="385484">383</cx:pt>
          <cx:pt idx="385485">3</cx:pt>
          <cx:pt idx="385486">0</cx:pt>
          <cx:pt idx="385487">2</cx:pt>
          <cx:pt idx="385488">36</cx:pt>
          <cx:pt idx="385489">5</cx:pt>
          <cx:pt idx="385490">6</cx:pt>
          <cx:pt idx="385491">4</cx:pt>
          <cx:pt idx="385492">3</cx:pt>
          <cx:pt idx="385493">0</cx:pt>
          <cx:pt idx="385494">28</cx:pt>
          <cx:pt idx="385495">1</cx:pt>
          <cx:pt idx="385496">1</cx:pt>
          <cx:pt idx="385497">3</cx:pt>
          <cx:pt idx="385498">10</cx:pt>
          <cx:pt idx="385499">372</cx:pt>
          <cx:pt idx="385500">0</cx:pt>
          <cx:pt idx="385501">1</cx:pt>
          <cx:pt idx="385502">0</cx:pt>
          <cx:pt idx="385503">9</cx:pt>
          <cx:pt idx="385504">3</cx:pt>
          <cx:pt idx="385505">74</cx:pt>
          <cx:pt idx="385506">2</cx:pt>
          <cx:pt idx="385507">33</cx:pt>
          <cx:pt idx="385508">11</cx:pt>
          <cx:pt idx="385509">1</cx:pt>
          <cx:pt idx="385510">0</cx:pt>
          <cx:pt idx="385511">84</cx:pt>
          <cx:pt idx="385512">0</cx:pt>
          <cx:pt idx="385513">0</cx:pt>
          <cx:pt idx="385514">12</cx:pt>
          <cx:pt idx="385515">14</cx:pt>
          <cx:pt idx="385516">69</cx:pt>
          <cx:pt idx="385517">89</cx:pt>
          <cx:pt idx="385518">107</cx:pt>
          <cx:pt idx="385519">23</cx:pt>
          <cx:pt idx="385520">1</cx:pt>
          <cx:pt idx="385521">0</cx:pt>
          <cx:pt idx="385522">0</cx:pt>
          <cx:pt idx="385523">22</cx:pt>
          <cx:pt idx="385524">5</cx:pt>
          <cx:pt idx="385525">4</cx:pt>
          <cx:pt idx="385526">95</cx:pt>
          <cx:pt idx="385527">17</cx:pt>
          <cx:pt idx="385528">2</cx:pt>
          <cx:pt idx="385529">68</cx:pt>
          <cx:pt idx="385530">29</cx:pt>
          <cx:pt idx="385531">1</cx:pt>
          <cx:pt idx="385532">7</cx:pt>
          <cx:pt idx="385533">5</cx:pt>
          <cx:pt idx="385534">2</cx:pt>
          <cx:pt idx="385535">15</cx:pt>
          <cx:pt idx="385536">20</cx:pt>
          <cx:pt idx="385537">3</cx:pt>
          <cx:pt idx="385538">1</cx:pt>
          <cx:pt idx="385539">115</cx:pt>
          <cx:pt idx="385540">5</cx:pt>
          <cx:pt idx="385541">1</cx:pt>
          <cx:pt idx="385542">4</cx:pt>
          <cx:pt idx="385543">236</cx:pt>
          <cx:pt idx="385544">31</cx:pt>
          <cx:pt idx="385545">1</cx:pt>
          <cx:pt idx="385546">0</cx:pt>
          <cx:pt idx="385547">41</cx:pt>
          <cx:pt idx="385548">130</cx:pt>
          <cx:pt idx="385549">9</cx:pt>
          <cx:pt idx="385550">44</cx:pt>
          <cx:pt idx="385551">0</cx:pt>
          <cx:pt idx="385552">0</cx:pt>
          <cx:pt idx="385553">0</cx:pt>
          <cx:pt idx="385554">0</cx:pt>
          <cx:pt idx="385555">0</cx:pt>
          <cx:pt idx="385556">0</cx:pt>
          <cx:pt idx="385557">0</cx:pt>
          <cx:pt idx="385558">0</cx:pt>
          <cx:pt idx="385559">0</cx:pt>
          <cx:pt idx="385560">0</cx:pt>
          <cx:pt idx="385561">0</cx:pt>
          <cx:pt idx="385562">14</cx:pt>
          <cx:pt idx="385563">0</cx:pt>
          <cx:pt idx="385564">0</cx:pt>
          <cx:pt idx="385565">65</cx:pt>
          <cx:pt idx="385566">0</cx:pt>
          <cx:pt idx="385567">175</cx:pt>
          <cx:pt idx="385568">4</cx:pt>
          <cx:pt idx="385569">21</cx:pt>
          <cx:pt idx="385570">141</cx:pt>
          <cx:pt idx="385571">283</cx:pt>
          <cx:pt idx="385572">130</cx:pt>
          <cx:pt idx="385573">343</cx:pt>
          <cx:pt idx="385574">11</cx:pt>
          <cx:pt idx="385575">17</cx:pt>
          <cx:pt idx="385576">18</cx:pt>
          <cx:pt idx="385577">0</cx:pt>
          <cx:pt idx="385578">44</cx:pt>
          <cx:pt idx="385579">32</cx:pt>
          <cx:pt idx="385580">1</cx:pt>
          <cx:pt idx="385581">2</cx:pt>
          <cx:pt idx="385582">0</cx:pt>
          <cx:pt idx="385583">184</cx:pt>
          <cx:pt idx="385584">92</cx:pt>
          <cx:pt idx="385585">18</cx:pt>
          <cx:pt idx="385586">2</cx:pt>
          <cx:pt idx="385587">1</cx:pt>
          <cx:pt idx="385588">4</cx:pt>
          <cx:pt idx="385589">43</cx:pt>
          <cx:pt idx="385590">11</cx:pt>
          <cx:pt idx="385591">6</cx:pt>
          <cx:pt idx="385592">91</cx:pt>
          <cx:pt idx="385593">6</cx:pt>
          <cx:pt idx="385594">5</cx:pt>
          <cx:pt idx="385595">42</cx:pt>
          <cx:pt idx="385596">70</cx:pt>
          <cx:pt idx="385597">76</cx:pt>
          <cx:pt idx="385598">31</cx:pt>
          <cx:pt idx="385599">43</cx:pt>
          <cx:pt idx="385600">16</cx:pt>
          <cx:pt idx="385601">14</cx:pt>
          <cx:pt idx="385602">0</cx:pt>
          <cx:pt idx="385603">57</cx:pt>
          <cx:pt idx="385604">40</cx:pt>
          <cx:pt idx="385605">23</cx:pt>
          <cx:pt idx="385606">1</cx:pt>
          <cx:pt idx="385607">34</cx:pt>
          <cx:pt idx="385608">0</cx:pt>
          <cx:pt idx="385609">16</cx:pt>
          <cx:pt idx="385610">7</cx:pt>
          <cx:pt idx="385611">0</cx:pt>
          <cx:pt idx="385612">35</cx:pt>
          <cx:pt idx="385613">0</cx:pt>
          <cx:pt idx="385614">137</cx:pt>
          <cx:pt idx="385615">0</cx:pt>
          <cx:pt idx="385616">0</cx:pt>
          <cx:pt idx="385617">1</cx:pt>
          <cx:pt idx="385618">0</cx:pt>
          <cx:pt idx="385619">0</cx:pt>
          <cx:pt idx="385620">13</cx:pt>
          <cx:pt idx="385621">12</cx:pt>
          <cx:pt idx="385622">23</cx:pt>
          <cx:pt idx="385623">0</cx:pt>
          <cx:pt idx="385624">0</cx:pt>
          <cx:pt idx="385625">0</cx:pt>
          <cx:pt idx="385626">2</cx:pt>
          <cx:pt idx="385627">1</cx:pt>
          <cx:pt idx="385628">0</cx:pt>
          <cx:pt idx="385629">0</cx:pt>
          <cx:pt idx="385630">240</cx:pt>
          <cx:pt idx="385631">9</cx:pt>
          <cx:pt idx="385632">0</cx:pt>
          <cx:pt idx="385633">18</cx:pt>
          <cx:pt idx="385634">12</cx:pt>
          <cx:pt idx="385635">2</cx:pt>
          <cx:pt idx="385636">1</cx:pt>
          <cx:pt idx="385637">9</cx:pt>
          <cx:pt idx="385638">22</cx:pt>
          <cx:pt idx="385639">27</cx:pt>
          <cx:pt idx="385640">1</cx:pt>
          <cx:pt idx="385641">181</cx:pt>
          <cx:pt idx="385642">351</cx:pt>
          <cx:pt idx="385643">0</cx:pt>
          <cx:pt idx="385644">45</cx:pt>
          <cx:pt idx="385645">0</cx:pt>
          <cx:pt idx="385646">0</cx:pt>
          <cx:pt idx="385647">1</cx:pt>
          <cx:pt idx="385648">247</cx:pt>
          <cx:pt idx="385649">89</cx:pt>
          <cx:pt idx="385650">8</cx:pt>
          <cx:pt idx="385651">442</cx:pt>
          <cx:pt idx="385652">80</cx:pt>
          <cx:pt idx="385653">3</cx:pt>
          <cx:pt idx="385654">27</cx:pt>
          <cx:pt idx="385655">176</cx:pt>
          <cx:pt idx="385656">4</cx:pt>
          <cx:pt idx="385657">0</cx:pt>
          <cx:pt idx="385658">0</cx:pt>
          <cx:pt idx="385659">0</cx:pt>
          <cx:pt idx="385660">0</cx:pt>
          <cx:pt idx="385661">1</cx:pt>
          <cx:pt idx="385662">0</cx:pt>
          <cx:pt idx="385663">20</cx:pt>
          <cx:pt idx="385664">6</cx:pt>
          <cx:pt idx="385665">18</cx:pt>
          <cx:pt idx="385666">0</cx:pt>
          <cx:pt idx="385667">0</cx:pt>
          <cx:pt idx="385668">198</cx:pt>
          <cx:pt idx="385669">0</cx:pt>
          <cx:pt idx="385670">104</cx:pt>
          <cx:pt idx="385671">33</cx:pt>
          <cx:pt idx="385672">1</cx:pt>
          <cx:pt idx="385673">26</cx:pt>
          <cx:pt idx="385674">21</cx:pt>
          <cx:pt idx="385675">3</cx:pt>
          <cx:pt idx="385676">28</cx:pt>
          <cx:pt idx="385677">0</cx:pt>
          <cx:pt idx="385678">0</cx:pt>
          <cx:pt idx="385679">0</cx:pt>
          <cx:pt idx="385680">1</cx:pt>
          <cx:pt idx="385681">0</cx:pt>
          <cx:pt idx="385682">14</cx:pt>
          <cx:pt idx="385683">127</cx:pt>
          <cx:pt idx="385684">0</cx:pt>
          <cx:pt idx="385685">2</cx:pt>
          <cx:pt idx="385686">0</cx:pt>
          <cx:pt idx="385687">42</cx:pt>
          <cx:pt idx="385688">41</cx:pt>
          <cx:pt idx="385689">0</cx:pt>
          <cx:pt idx="385690">0</cx:pt>
          <cx:pt idx="385691">0</cx:pt>
          <cx:pt idx="385692">37</cx:pt>
          <cx:pt idx="385693">3</cx:pt>
          <cx:pt idx="385694">20</cx:pt>
          <cx:pt idx="385695">1</cx:pt>
          <cx:pt idx="385696">51</cx:pt>
          <cx:pt idx="385697">1</cx:pt>
          <cx:pt idx="385698">12</cx:pt>
          <cx:pt idx="385699">173</cx:pt>
          <cx:pt idx="385700">0</cx:pt>
          <cx:pt idx="385701">0</cx:pt>
          <cx:pt idx="385702">3</cx:pt>
          <cx:pt idx="385703">4</cx:pt>
          <cx:pt idx="385704">0</cx:pt>
          <cx:pt idx="385705">0</cx:pt>
          <cx:pt idx="385706">15</cx:pt>
          <cx:pt idx="385707">49</cx:pt>
          <cx:pt idx="385708">78</cx:pt>
          <cx:pt idx="385709">75</cx:pt>
          <cx:pt idx="385710">155</cx:pt>
          <cx:pt idx="385711">1</cx:pt>
          <cx:pt idx="385712">14</cx:pt>
          <cx:pt idx="385713">24</cx:pt>
          <cx:pt idx="385714">11</cx:pt>
          <cx:pt idx="385715">43</cx:pt>
          <cx:pt idx="385716">41</cx:pt>
          <cx:pt idx="385717">53</cx:pt>
          <cx:pt idx="385718">8</cx:pt>
          <cx:pt idx="385719">0</cx:pt>
          <cx:pt idx="385720">88</cx:pt>
          <cx:pt idx="385721">0</cx:pt>
          <cx:pt idx="385722">22</cx:pt>
          <cx:pt idx="385723">0</cx:pt>
          <cx:pt idx="385724">1</cx:pt>
          <cx:pt idx="385725">3</cx:pt>
          <cx:pt idx="385726">2</cx:pt>
          <cx:pt idx="385727">1</cx:pt>
          <cx:pt idx="385728">1</cx:pt>
          <cx:pt idx="385729">0</cx:pt>
          <cx:pt idx="385730">0</cx:pt>
          <cx:pt idx="385731">11</cx:pt>
          <cx:pt idx="385732">0</cx:pt>
          <cx:pt idx="385733">37</cx:pt>
          <cx:pt idx="385734">2</cx:pt>
          <cx:pt idx="385735">22</cx:pt>
          <cx:pt idx="385736">3</cx:pt>
          <cx:pt idx="385737">14</cx:pt>
          <cx:pt idx="385738">0</cx:pt>
          <cx:pt idx="385739">1</cx:pt>
          <cx:pt idx="385740">1</cx:pt>
          <cx:pt idx="385741">1</cx:pt>
          <cx:pt idx="385742">0</cx:pt>
          <cx:pt idx="385743">0</cx:pt>
          <cx:pt idx="385744">1</cx:pt>
          <cx:pt idx="385745">0</cx:pt>
          <cx:pt idx="385746">1</cx:pt>
          <cx:pt idx="385747">16</cx:pt>
          <cx:pt idx="385748">35</cx:pt>
          <cx:pt idx="385749">210</cx:pt>
          <cx:pt idx="385750">2</cx:pt>
          <cx:pt idx="385751">9</cx:pt>
          <cx:pt idx="385752">0</cx:pt>
          <cx:pt idx="385753">45</cx:pt>
          <cx:pt idx="385754">2</cx:pt>
          <cx:pt idx="385755">46</cx:pt>
          <cx:pt idx="385756">9</cx:pt>
          <cx:pt idx="385757">22</cx:pt>
          <cx:pt idx="385758">6</cx:pt>
          <cx:pt idx="385759">19</cx:pt>
          <cx:pt idx="385760">0</cx:pt>
          <cx:pt idx="385761">0</cx:pt>
          <cx:pt idx="385762">0</cx:pt>
          <cx:pt idx="385763">29</cx:pt>
          <cx:pt idx="385764">0</cx:pt>
          <cx:pt idx="385765">0</cx:pt>
          <cx:pt idx="385766">0</cx:pt>
          <cx:pt idx="385767">0</cx:pt>
          <cx:pt idx="385768">83</cx:pt>
          <cx:pt idx="385769">0</cx:pt>
          <cx:pt idx="385770">2</cx:pt>
          <cx:pt idx="385771">4</cx:pt>
          <cx:pt idx="385772">9</cx:pt>
          <cx:pt idx="385773">0</cx:pt>
          <cx:pt idx="385774">194</cx:pt>
          <cx:pt idx="385775">42</cx:pt>
          <cx:pt idx="385776">1</cx:pt>
          <cx:pt idx="385777">77</cx:pt>
          <cx:pt idx="385778">0</cx:pt>
          <cx:pt idx="385779">19</cx:pt>
          <cx:pt idx="385780">2</cx:pt>
          <cx:pt idx="385781">1</cx:pt>
          <cx:pt idx="385782">0</cx:pt>
          <cx:pt idx="385783">3</cx:pt>
          <cx:pt idx="385784">5</cx:pt>
          <cx:pt idx="385785">15</cx:pt>
          <cx:pt idx="385786">6</cx:pt>
          <cx:pt idx="385787">77</cx:pt>
          <cx:pt idx="385788">20</cx:pt>
          <cx:pt idx="385789">70</cx:pt>
          <cx:pt idx="385790">1</cx:pt>
          <cx:pt idx="385791">12</cx:pt>
          <cx:pt idx="385792">106</cx:pt>
          <cx:pt idx="385793">1</cx:pt>
          <cx:pt idx="385794">1</cx:pt>
          <cx:pt idx="385795">6</cx:pt>
          <cx:pt idx="385796">0</cx:pt>
          <cx:pt idx="385797">0</cx:pt>
          <cx:pt idx="385798">2</cx:pt>
          <cx:pt idx="385799">1</cx:pt>
          <cx:pt idx="385800">112</cx:pt>
          <cx:pt idx="385801">2</cx:pt>
          <cx:pt idx="385802">0</cx:pt>
          <cx:pt idx="385803">8</cx:pt>
          <cx:pt idx="385804">12</cx:pt>
          <cx:pt idx="385805">3</cx:pt>
          <cx:pt idx="385806">7</cx:pt>
          <cx:pt idx="385807">0</cx:pt>
          <cx:pt idx="385808">0</cx:pt>
          <cx:pt idx="385809">0</cx:pt>
          <cx:pt idx="385810">0</cx:pt>
          <cx:pt idx="385811">0</cx:pt>
          <cx:pt idx="385812">14</cx:pt>
          <cx:pt idx="385813">6</cx:pt>
          <cx:pt idx="385814">3</cx:pt>
          <cx:pt idx="385815">23</cx:pt>
          <cx:pt idx="385816">0</cx:pt>
          <cx:pt idx="385817">16</cx:pt>
          <cx:pt idx="385818">2</cx:pt>
          <cx:pt idx="385819">7</cx:pt>
          <cx:pt idx="385820">0</cx:pt>
          <cx:pt idx="385821">0</cx:pt>
          <cx:pt idx="385822">0</cx:pt>
          <cx:pt idx="385823">1</cx:pt>
          <cx:pt idx="385824">4</cx:pt>
          <cx:pt idx="385825">0</cx:pt>
          <cx:pt idx="385826">0</cx:pt>
          <cx:pt idx="385827">1</cx:pt>
          <cx:pt idx="385828">0</cx:pt>
          <cx:pt idx="385829">3</cx:pt>
          <cx:pt idx="385830">34</cx:pt>
          <cx:pt idx="385831">14</cx:pt>
          <cx:pt idx="385832">0</cx:pt>
          <cx:pt idx="385833">29</cx:pt>
          <cx:pt idx="385834">0</cx:pt>
          <cx:pt idx="385835">0</cx:pt>
          <cx:pt idx="385836">1</cx:pt>
          <cx:pt idx="385837">3</cx:pt>
          <cx:pt idx="385838">15</cx:pt>
          <cx:pt idx="385839">7</cx:pt>
          <cx:pt idx="385840">0</cx:pt>
          <cx:pt idx="385841">27</cx:pt>
          <cx:pt idx="385842">21</cx:pt>
          <cx:pt idx="385843">341</cx:pt>
          <cx:pt idx="385844">1</cx:pt>
          <cx:pt idx="385845">0</cx:pt>
          <cx:pt idx="385846">5</cx:pt>
          <cx:pt idx="385847">8</cx:pt>
          <cx:pt idx="385848">7</cx:pt>
          <cx:pt idx="385849">67</cx:pt>
          <cx:pt idx="385850">4</cx:pt>
          <cx:pt idx="385851">0</cx:pt>
          <cx:pt idx="385852">16</cx:pt>
          <cx:pt idx="385853">66</cx:pt>
          <cx:pt idx="385854">62</cx:pt>
          <cx:pt idx="385855">37</cx:pt>
          <cx:pt idx="385856">21</cx:pt>
          <cx:pt idx="385857">40</cx:pt>
          <cx:pt idx="385858">208</cx:pt>
          <cx:pt idx="385859">5</cx:pt>
          <cx:pt idx="385860">123</cx:pt>
          <cx:pt idx="385861">95</cx:pt>
          <cx:pt idx="385862">56</cx:pt>
          <cx:pt idx="385863">94</cx:pt>
          <cx:pt idx="385864">7</cx:pt>
          <cx:pt idx="385865">11</cx:pt>
          <cx:pt idx="385866">0</cx:pt>
          <cx:pt idx="385867">0</cx:pt>
          <cx:pt idx="385868">0</cx:pt>
          <cx:pt idx="385869">0</cx:pt>
          <cx:pt idx="385870">0</cx:pt>
          <cx:pt idx="385871">0</cx:pt>
          <cx:pt idx="385872">95</cx:pt>
          <cx:pt idx="385873">3</cx:pt>
          <cx:pt idx="385874">0</cx:pt>
          <cx:pt idx="385875">2</cx:pt>
          <cx:pt idx="385876">1</cx:pt>
          <cx:pt idx="385877">230</cx:pt>
          <cx:pt idx="385878">53</cx:pt>
          <cx:pt idx="385879">10</cx:pt>
          <cx:pt idx="385880">7</cx:pt>
          <cx:pt idx="385881">3</cx:pt>
          <cx:pt idx="385882">0</cx:pt>
          <cx:pt idx="385883">0</cx:pt>
          <cx:pt idx="385884">0</cx:pt>
          <cx:pt idx="385885">11</cx:pt>
          <cx:pt idx="385886">0</cx:pt>
          <cx:pt idx="385887">0</cx:pt>
          <cx:pt idx="385888">5</cx:pt>
          <cx:pt idx="385889">13</cx:pt>
          <cx:pt idx="385890">4</cx:pt>
          <cx:pt idx="385891">18</cx:pt>
          <cx:pt idx="385892">1</cx:pt>
          <cx:pt idx="385893">1</cx:pt>
          <cx:pt idx="385894">4</cx:pt>
          <cx:pt idx="385895">130</cx:pt>
          <cx:pt idx="385896">8</cx:pt>
          <cx:pt idx="385897">50</cx:pt>
          <cx:pt idx="385898">148</cx:pt>
          <cx:pt idx="385899">2</cx:pt>
          <cx:pt idx="385900">7</cx:pt>
          <cx:pt idx="385901">511</cx:pt>
          <cx:pt idx="385902">15</cx:pt>
          <cx:pt idx="385903">14</cx:pt>
          <cx:pt idx="385904">42</cx:pt>
          <cx:pt idx="385905">345</cx:pt>
          <cx:pt idx="385906">40</cx:pt>
          <cx:pt idx="385907">97</cx:pt>
          <cx:pt idx="385908">80</cx:pt>
          <cx:pt idx="385909">62</cx:pt>
          <cx:pt idx="385910">3</cx:pt>
          <cx:pt idx="385911">2</cx:pt>
          <cx:pt idx="385912">3</cx:pt>
          <cx:pt idx="385913">1</cx:pt>
          <cx:pt idx="385914">5</cx:pt>
          <cx:pt idx="385915">50</cx:pt>
          <cx:pt idx="385916">20</cx:pt>
          <cx:pt idx="385917">29</cx:pt>
          <cx:pt idx="385918">18</cx:pt>
          <cx:pt idx="385919">1</cx:pt>
          <cx:pt idx="385920">8</cx:pt>
          <cx:pt idx="385921">1</cx:pt>
          <cx:pt idx="385922">7</cx:pt>
          <cx:pt idx="385923">47</cx:pt>
          <cx:pt idx="385924">5</cx:pt>
          <cx:pt idx="385925">111</cx:pt>
          <cx:pt idx="385926">0</cx:pt>
          <cx:pt idx="385927">3</cx:pt>
          <cx:pt idx="385928">195</cx:pt>
          <cx:pt idx="385929">1</cx:pt>
          <cx:pt idx="385930">1</cx:pt>
          <cx:pt idx="385931">1</cx:pt>
          <cx:pt idx="385932">226</cx:pt>
          <cx:pt idx="385933">1</cx:pt>
          <cx:pt idx="385934">87</cx:pt>
          <cx:pt idx="385935">97</cx:pt>
          <cx:pt idx="385936">100</cx:pt>
          <cx:pt idx="385937">100</cx:pt>
          <cx:pt idx="385938">14</cx:pt>
          <cx:pt idx="385939">0</cx:pt>
          <cx:pt idx="385940">25</cx:pt>
          <cx:pt idx="385941">5</cx:pt>
          <cx:pt idx="385942">53</cx:pt>
          <cx:pt idx="385943">0</cx:pt>
          <cx:pt idx="385944">16</cx:pt>
          <cx:pt idx="385945">18</cx:pt>
          <cx:pt idx="385946">0</cx:pt>
          <cx:pt idx="385947">0</cx:pt>
          <cx:pt idx="385948">4</cx:pt>
          <cx:pt idx="385949">4</cx:pt>
          <cx:pt idx="385950">0</cx:pt>
          <cx:pt idx="385951">3</cx:pt>
          <cx:pt idx="385952">20</cx:pt>
          <cx:pt idx="385953">308</cx:pt>
          <cx:pt idx="385954">72</cx:pt>
          <cx:pt idx="385955">190</cx:pt>
          <cx:pt idx="385956">0</cx:pt>
          <cx:pt idx="385957">14</cx:pt>
          <cx:pt idx="385958">106</cx:pt>
          <cx:pt idx="385959">5</cx:pt>
          <cx:pt idx="385960">25</cx:pt>
          <cx:pt idx="385961">35</cx:pt>
          <cx:pt idx="385962">261</cx:pt>
          <cx:pt idx="385963">3</cx:pt>
          <cx:pt idx="385964">242</cx:pt>
          <cx:pt idx="385965">0</cx:pt>
          <cx:pt idx="385966">324</cx:pt>
          <cx:pt idx="385967">19</cx:pt>
          <cx:pt idx="385968">0</cx:pt>
          <cx:pt idx="385969">0</cx:pt>
          <cx:pt idx="385970">0</cx:pt>
          <cx:pt idx="385971">2</cx:pt>
          <cx:pt idx="385972">0</cx:pt>
          <cx:pt idx="385973">0</cx:pt>
          <cx:pt idx="385974">0</cx:pt>
          <cx:pt idx="385975">8</cx:pt>
          <cx:pt idx="385976">0</cx:pt>
          <cx:pt idx="385977">23</cx:pt>
          <cx:pt idx="385978">0</cx:pt>
          <cx:pt idx="385979">38</cx:pt>
          <cx:pt idx="385980">12</cx:pt>
          <cx:pt idx="385981">54</cx:pt>
          <cx:pt idx="385982">0</cx:pt>
          <cx:pt idx="385983">49</cx:pt>
          <cx:pt idx="385984">28</cx:pt>
          <cx:pt idx="385985">15</cx:pt>
          <cx:pt idx="385986">0</cx:pt>
          <cx:pt idx="385987">7</cx:pt>
          <cx:pt idx="385988">114</cx:pt>
          <cx:pt idx="385989">337</cx:pt>
          <cx:pt idx="385990">13</cx:pt>
          <cx:pt idx="385991">24</cx:pt>
          <cx:pt idx="385992">5</cx:pt>
          <cx:pt idx="385993">5</cx:pt>
          <cx:pt idx="385994">85</cx:pt>
          <cx:pt idx="385995">96</cx:pt>
          <cx:pt idx="385996">34</cx:pt>
          <cx:pt idx="385997">18</cx:pt>
          <cx:pt idx="385998">149</cx:pt>
          <cx:pt idx="385999">11</cx:pt>
          <cx:pt idx="386000">13</cx:pt>
          <cx:pt idx="386001">0</cx:pt>
          <cx:pt idx="386002">251</cx:pt>
          <cx:pt idx="386003">0</cx:pt>
          <cx:pt idx="386004">1</cx:pt>
          <cx:pt idx="386005">0</cx:pt>
          <cx:pt idx="386006">15</cx:pt>
          <cx:pt idx="386007">0</cx:pt>
          <cx:pt idx="386008">0</cx:pt>
          <cx:pt idx="386009">0</cx:pt>
          <cx:pt idx="386010">0</cx:pt>
          <cx:pt idx="386011">63</cx:pt>
          <cx:pt idx="386012">84</cx:pt>
          <cx:pt idx="386013">343</cx:pt>
          <cx:pt idx="386014">58</cx:pt>
          <cx:pt idx="386015">2</cx:pt>
          <cx:pt idx="386016">140</cx:pt>
          <cx:pt idx="386017">0</cx:pt>
          <cx:pt idx="386018">0</cx:pt>
          <cx:pt idx="386019">0</cx:pt>
          <cx:pt idx="386020">81</cx:pt>
          <cx:pt idx="386021">171</cx:pt>
          <cx:pt idx="386022">48</cx:pt>
          <cx:pt idx="386023">3</cx:pt>
          <cx:pt idx="386024">15</cx:pt>
          <cx:pt idx="386025">69</cx:pt>
          <cx:pt idx="386026">133</cx:pt>
          <cx:pt idx="386027">0</cx:pt>
          <cx:pt idx="386028">0</cx:pt>
          <cx:pt idx="386029">9</cx:pt>
          <cx:pt idx="386030">12</cx:pt>
          <cx:pt idx="386031">30</cx:pt>
          <cx:pt idx="386032">0</cx:pt>
          <cx:pt idx="386033">19</cx:pt>
          <cx:pt idx="386034">181</cx:pt>
          <cx:pt idx="386035">1</cx:pt>
          <cx:pt idx="386036">2</cx:pt>
          <cx:pt idx="386037">69</cx:pt>
          <cx:pt idx="386038">349</cx:pt>
          <cx:pt idx="386039">10</cx:pt>
          <cx:pt idx="386040">28</cx:pt>
          <cx:pt idx="386041">7</cx:pt>
          <cx:pt idx="386042">21</cx:pt>
          <cx:pt idx="386043">0</cx:pt>
          <cx:pt idx="386044">0</cx:pt>
          <cx:pt idx="386045">97</cx:pt>
          <cx:pt idx="386046">69</cx:pt>
          <cx:pt idx="386047">7</cx:pt>
          <cx:pt idx="386048">100</cx:pt>
          <cx:pt idx="386049">183</cx:pt>
          <cx:pt idx="386050">571</cx:pt>
          <cx:pt idx="386051">2</cx:pt>
          <cx:pt idx="386052">0</cx:pt>
          <cx:pt idx="386053">16</cx:pt>
          <cx:pt idx="386054">0</cx:pt>
          <cx:pt idx="386055">151</cx:pt>
          <cx:pt idx="386056">83</cx:pt>
          <cx:pt idx="386057">14</cx:pt>
          <cx:pt idx="386058">3</cx:pt>
          <cx:pt idx="386059">4</cx:pt>
          <cx:pt idx="386060">29</cx:pt>
          <cx:pt idx="386061">0</cx:pt>
          <cx:pt idx="386062">0</cx:pt>
          <cx:pt idx="386063">0</cx:pt>
          <cx:pt idx="386064">1</cx:pt>
          <cx:pt idx="386065">0</cx:pt>
          <cx:pt idx="386066">182</cx:pt>
          <cx:pt idx="386067">0</cx:pt>
          <cx:pt idx="386068">88</cx:pt>
          <cx:pt idx="386069">22</cx:pt>
          <cx:pt idx="386070">22</cx:pt>
          <cx:pt idx="386071">26</cx:pt>
          <cx:pt idx="386072">1</cx:pt>
          <cx:pt idx="386073">0</cx:pt>
          <cx:pt idx="386074">6</cx:pt>
          <cx:pt idx="386075">25</cx:pt>
          <cx:pt idx="386076">0</cx:pt>
          <cx:pt idx="386077">0</cx:pt>
          <cx:pt idx="386078">0</cx:pt>
          <cx:pt idx="386079">0</cx:pt>
          <cx:pt idx="386080">0</cx:pt>
          <cx:pt idx="386081">0</cx:pt>
          <cx:pt idx="386082">49</cx:pt>
          <cx:pt idx="386083">0</cx:pt>
          <cx:pt idx="386084">0</cx:pt>
          <cx:pt idx="386085">25</cx:pt>
          <cx:pt idx="386086">14</cx:pt>
          <cx:pt idx="386087">1</cx:pt>
          <cx:pt idx="386088">11</cx:pt>
          <cx:pt idx="386089">6</cx:pt>
          <cx:pt idx="386090">1</cx:pt>
          <cx:pt idx="386091">531</cx:pt>
          <cx:pt idx="386092">1</cx:pt>
          <cx:pt idx="386093">1</cx:pt>
          <cx:pt idx="386094">3</cx:pt>
          <cx:pt idx="386095">4</cx:pt>
          <cx:pt idx="386096">14</cx:pt>
          <cx:pt idx="386097">36</cx:pt>
          <cx:pt idx="386098">6</cx:pt>
          <cx:pt idx="386099">83</cx:pt>
          <cx:pt idx="386100">0</cx:pt>
          <cx:pt idx="386101">5</cx:pt>
          <cx:pt idx="386102">1</cx:pt>
          <cx:pt idx="386103">7</cx:pt>
          <cx:pt idx="386104">76</cx:pt>
          <cx:pt idx="386105">11</cx:pt>
          <cx:pt idx="386106">77</cx:pt>
          <cx:pt idx="386107">0</cx:pt>
          <cx:pt idx="386108">71</cx:pt>
          <cx:pt idx="386109">32</cx:pt>
          <cx:pt idx="386110">232</cx:pt>
          <cx:pt idx="386111">6</cx:pt>
          <cx:pt idx="386112">258</cx:pt>
          <cx:pt idx="386113">177</cx:pt>
          <cx:pt idx="386114">2</cx:pt>
          <cx:pt idx="386115">46</cx:pt>
          <cx:pt idx="386116">17</cx:pt>
          <cx:pt idx="386117">15</cx:pt>
          <cx:pt idx="386118">27</cx:pt>
          <cx:pt idx="386119">1</cx:pt>
          <cx:pt idx="386120">0</cx:pt>
          <cx:pt idx="386121">8</cx:pt>
          <cx:pt idx="386122">45</cx:pt>
          <cx:pt idx="386123">28</cx:pt>
          <cx:pt idx="386124">0</cx:pt>
          <cx:pt idx="386125">1</cx:pt>
          <cx:pt idx="386126">215</cx:pt>
          <cx:pt idx="386127">17</cx:pt>
          <cx:pt idx="386128">2</cx:pt>
          <cx:pt idx="386129">2</cx:pt>
          <cx:pt idx="386130">5</cx:pt>
          <cx:pt idx="386131">35</cx:pt>
          <cx:pt idx="386132">54</cx:pt>
          <cx:pt idx="386133">46</cx:pt>
          <cx:pt idx="386134">79</cx:pt>
          <cx:pt idx="386135">96</cx:pt>
          <cx:pt idx="386136">36</cx:pt>
          <cx:pt idx="386137">219</cx:pt>
          <cx:pt idx="386138">132</cx:pt>
          <cx:pt idx="386139">20</cx:pt>
          <cx:pt idx="386140">106</cx:pt>
          <cx:pt idx="386141">1</cx:pt>
          <cx:pt idx="386142">0</cx:pt>
          <cx:pt idx="386143">2</cx:pt>
          <cx:pt idx="386144">36</cx:pt>
          <cx:pt idx="386145">144</cx:pt>
          <cx:pt idx="386146">145</cx:pt>
          <cx:pt idx="386147">0</cx:pt>
          <cx:pt idx="386148">300</cx:pt>
          <cx:pt idx="386149">27</cx:pt>
          <cx:pt idx="386150">2</cx:pt>
          <cx:pt idx="386151">0</cx:pt>
          <cx:pt idx="386152">95</cx:pt>
          <cx:pt idx="386153">2</cx:pt>
          <cx:pt idx="386154">356</cx:pt>
          <cx:pt idx="386155">71</cx:pt>
          <cx:pt idx="386156">0</cx:pt>
          <cx:pt idx="386157">169</cx:pt>
          <cx:pt idx="386158">14</cx:pt>
          <cx:pt idx="386159">113</cx:pt>
          <cx:pt idx="386160">113</cx:pt>
          <cx:pt idx="386161">22</cx:pt>
          <cx:pt idx="386162">131</cx:pt>
          <cx:pt idx="386163">5</cx:pt>
          <cx:pt idx="386164">2</cx:pt>
          <cx:pt idx="386165">0</cx:pt>
          <cx:pt idx="386166">0</cx:pt>
          <cx:pt idx="386167">87</cx:pt>
          <cx:pt idx="386168">2</cx:pt>
          <cx:pt idx="386169">1</cx:pt>
          <cx:pt idx="386170">0</cx:pt>
          <cx:pt idx="386171">44</cx:pt>
          <cx:pt idx="386172">31</cx:pt>
          <cx:pt idx="386173">0</cx:pt>
          <cx:pt idx="386174">0</cx:pt>
          <cx:pt idx="386175">11</cx:pt>
          <cx:pt idx="386176">94</cx:pt>
          <cx:pt idx="386177">71</cx:pt>
          <cx:pt idx="386178">7</cx:pt>
          <cx:pt idx="386179">0</cx:pt>
          <cx:pt idx="386180">0</cx:pt>
          <cx:pt idx="386181">1</cx:pt>
          <cx:pt idx="386182">1</cx:pt>
          <cx:pt idx="386183">49</cx:pt>
          <cx:pt idx="386184">14</cx:pt>
          <cx:pt idx="386185">0</cx:pt>
          <cx:pt idx="386186">0</cx:pt>
          <cx:pt idx="386187">176</cx:pt>
          <cx:pt idx="386188">18</cx:pt>
          <cx:pt idx="386189">0</cx:pt>
          <cx:pt idx="386190">3</cx:pt>
          <cx:pt idx="386191">17</cx:pt>
          <cx:pt idx="386192">1</cx:pt>
          <cx:pt idx="386193">6</cx:pt>
          <cx:pt idx="386194">54</cx:pt>
          <cx:pt idx="386195">19</cx:pt>
          <cx:pt idx="386196">0</cx:pt>
          <cx:pt idx="386197">3</cx:pt>
          <cx:pt idx="386198">3</cx:pt>
          <cx:pt idx="386199">5</cx:pt>
          <cx:pt idx="386200">510</cx:pt>
          <cx:pt idx="386201">0</cx:pt>
          <cx:pt idx="386202">0</cx:pt>
          <cx:pt idx="386203">37</cx:pt>
          <cx:pt idx="386204">0</cx:pt>
          <cx:pt idx="386205">3</cx:pt>
          <cx:pt idx="386206">53</cx:pt>
          <cx:pt idx="386207">189</cx:pt>
          <cx:pt idx="386208">280</cx:pt>
          <cx:pt idx="386209">19</cx:pt>
          <cx:pt idx="386210">275</cx:pt>
          <cx:pt idx="386211">0</cx:pt>
          <cx:pt idx="386212">3</cx:pt>
          <cx:pt idx="386213">147</cx:pt>
          <cx:pt idx="386214">0</cx:pt>
          <cx:pt idx="386215">83</cx:pt>
          <cx:pt idx="386216">110</cx:pt>
          <cx:pt idx="386217">153</cx:pt>
          <cx:pt idx="386218">12</cx:pt>
          <cx:pt idx="386219">15</cx:pt>
          <cx:pt idx="386220">7</cx:pt>
          <cx:pt idx="386221">0</cx:pt>
          <cx:pt idx="386222">12</cx:pt>
          <cx:pt idx="386223">30</cx:pt>
          <cx:pt idx="386224">0</cx:pt>
          <cx:pt idx="386225">80</cx:pt>
          <cx:pt idx="386226">24</cx:pt>
          <cx:pt idx="386227">0</cx:pt>
          <cx:pt idx="386228">48</cx:pt>
          <cx:pt idx="386229">24</cx:pt>
          <cx:pt idx="386230">0</cx:pt>
          <cx:pt idx="386231">0</cx:pt>
          <cx:pt idx="386232">1</cx:pt>
          <cx:pt idx="386233">0</cx:pt>
          <cx:pt idx="386234">0</cx:pt>
          <cx:pt idx="386235">86</cx:pt>
          <cx:pt idx="386236">34</cx:pt>
          <cx:pt idx="386237">3</cx:pt>
          <cx:pt idx="386238">0</cx:pt>
          <cx:pt idx="386239">5</cx:pt>
          <cx:pt idx="386240">160</cx:pt>
          <cx:pt idx="386241">78</cx:pt>
          <cx:pt idx="386242">10</cx:pt>
          <cx:pt idx="386243">50</cx:pt>
          <cx:pt idx="386244">0</cx:pt>
          <cx:pt idx="386245">0</cx:pt>
          <cx:pt idx="386246">20</cx:pt>
          <cx:pt idx="386247">4</cx:pt>
          <cx:pt idx="386248">217</cx:pt>
          <cx:pt idx="386249">0</cx:pt>
          <cx:pt idx="386250">3</cx:pt>
          <cx:pt idx="386251">19</cx:pt>
          <cx:pt idx="386252">36</cx:pt>
          <cx:pt idx="386253">13</cx:pt>
          <cx:pt idx="386254">198</cx:pt>
          <cx:pt idx="386255">6</cx:pt>
          <cx:pt idx="386256">0</cx:pt>
          <cx:pt idx="386257">1</cx:pt>
          <cx:pt idx="386258">1</cx:pt>
          <cx:pt idx="386259">12</cx:pt>
          <cx:pt idx="386260">14</cx:pt>
          <cx:pt idx="386261">9</cx:pt>
          <cx:pt idx="386262">153</cx:pt>
          <cx:pt idx="386263">13</cx:pt>
          <cx:pt idx="386264">125</cx:pt>
          <cx:pt idx="386265">111</cx:pt>
          <cx:pt idx="386266">98</cx:pt>
          <cx:pt idx="386267">1</cx:pt>
          <cx:pt idx="386268">157</cx:pt>
          <cx:pt idx="386269">75</cx:pt>
          <cx:pt idx="386270">9</cx:pt>
          <cx:pt idx="386271">0</cx:pt>
          <cx:pt idx="386272">0</cx:pt>
          <cx:pt idx="386273">0</cx:pt>
          <cx:pt idx="386274">0</cx:pt>
          <cx:pt idx="386275">3</cx:pt>
          <cx:pt idx="386276">0</cx:pt>
          <cx:pt idx="386277">14</cx:pt>
          <cx:pt idx="386278">20</cx:pt>
          <cx:pt idx="386279">4</cx:pt>
          <cx:pt idx="386280">3</cx:pt>
          <cx:pt idx="386281">1</cx:pt>
          <cx:pt idx="386282">12</cx:pt>
          <cx:pt idx="386283">8</cx:pt>
          <cx:pt idx="386284">13</cx:pt>
          <cx:pt idx="386285">61</cx:pt>
          <cx:pt idx="386286">39</cx:pt>
          <cx:pt idx="386287">100</cx:pt>
          <cx:pt idx="386288">0</cx:pt>
          <cx:pt idx="386289">8</cx:pt>
          <cx:pt idx="386290">55</cx:pt>
          <cx:pt idx="386291">51</cx:pt>
          <cx:pt idx="386292">8</cx:pt>
          <cx:pt idx="386293">3</cx:pt>
          <cx:pt idx="386294">14</cx:pt>
          <cx:pt idx="386295">4</cx:pt>
          <cx:pt idx="386296">0</cx:pt>
          <cx:pt idx="386297">0</cx:pt>
          <cx:pt idx="386298">16</cx:pt>
          <cx:pt idx="386299">0</cx:pt>
          <cx:pt idx="386300">26</cx:pt>
          <cx:pt idx="386301">0</cx:pt>
          <cx:pt idx="386302">162</cx:pt>
          <cx:pt idx="386303">6</cx:pt>
          <cx:pt idx="386304">1</cx:pt>
          <cx:pt idx="386305">2</cx:pt>
          <cx:pt idx="386306">0</cx:pt>
          <cx:pt idx="386307">4</cx:pt>
          <cx:pt idx="386308">1</cx:pt>
          <cx:pt idx="386309">108</cx:pt>
          <cx:pt idx="386310">19</cx:pt>
          <cx:pt idx="386311">2</cx:pt>
          <cx:pt idx="386312">2</cx:pt>
          <cx:pt idx="386313">0</cx:pt>
          <cx:pt idx="386314">0</cx:pt>
          <cx:pt idx="386315">0</cx:pt>
          <cx:pt idx="386316">7</cx:pt>
          <cx:pt idx="386317">195</cx:pt>
          <cx:pt idx="386318">4</cx:pt>
          <cx:pt idx="386319">8</cx:pt>
          <cx:pt idx="386320">12</cx:pt>
          <cx:pt idx="386321">13</cx:pt>
          <cx:pt idx="386322">14</cx:pt>
          <cx:pt idx="386323">6</cx:pt>
          <cx:pt idx="386324">5</cx:pt>
          <cx:pt idx="386325">0</cx:pt>
          <cx:pt idx="386326">0</cx:pt>
          <cx:pt idx="386327">1</cx:pt>
          <cx:pt idx="386328">0</cx:pt>
          <cx:pt idx="386329">16</cx:pt>
          <cx:pt idx="386330">6</cx:pt>
          <cx:pt idx="386331">8</cx:pt>
          <cx:pt idx="386332">3</cx:pt>
          <cx:pt idx="386333">6</cx:pt>
          <cx:pt idx="386334">1</cx:pt>
          <cx:pt idx="386335">12</cx:pt>
          <cx:pt idx="386336">0</cx:pt>
          <cx:pt idx="386337">0</cx:pt>
          <cx:pt idx="386338">198</cx:pt>
          <cx:pt idx="386339">21</cx:pt>
          <cx:pt idx="386340">9</cx:pt>
          <cx:pt idx="386341">0</cx:pt>
          <cx:pt idx="386342">0</cx:pt>
          <cx:pt idx="386343">35</cx:pt>
          <cx:pt idx="386344">1</cx:pt>
          <cx:pt idx="386345">0</cx:pt>
          <cx:pt idx="386346">1</cx:pt>
          <cx:pt idx="386347">380</cx:pt>
          <cx:pt idx="386348">341</cx:pt>
          <cx:pt idx="386349">24</cx:pt>
          <cx:pt idx="386350">12</cx:pt>
          <cx:pt idx="386351">9</cx:pt>
          <cx:pt idx="386352">54</cx:pt>
          <cx:pt idx="386353">8</cx:pt>
          <cx:pt idx="386354">48</cx:pt>
          <cx:pt idx="386355">74</cx:pt>
          <cx:pt idx="386356">248</cx:pt>
          <cx:pt idx="386357">0</cx:pt>
          <cx:pt idx="386358">0</cx:pt>
          <cx:pt idx="386359">1</cx:pt>
          <cx:pt idx="386360">5</cx:pt>
          <cx:pt idx="386361">12</cx:pt>
          <cx:pt idx="386362">0</cx:pt>
          <cx:pt idx="386363">24</cx:pt>
          <cx:pt idx="386364">0</cx:pt>
          <cx:pt idx="386365">125</cx:pt>
          <cx:pt idx="386366">0</cx:pt>
          <cx:pt idx="386367">0</cx:pt>
          <cx:pt idx="386368">0</cx:pt>
          <cx:pt idx="386369">16</cx:pt>
          <cx:pt idx="386370">0</cx:pt>
          <cx:pt idx="386371">0</cx:pt>
          <cx:pt idx="386372">0</cx:pt>
          <cx:pt idx="386373">0</cx:pt>
          <cx:pt idx="386374">1</cx:pt>
          <cx:pt idx="386375">16</cx:pt>
          <cx:pt idx="386376">0</cx:pt>
          <cx:pt idx="386377">56</cx:pt>
          <cx:pt idx="386378">108</cx:pt>
          <cx:pt idx="386379">34</cx:pt>
          <cx:pt idx="386380">153</cx:pt>
          <cx:pt idx="386381">0</cx:pt>
          <cx:pt idx="386382">2</cx:pt>
          <cx:pt idx="386383">47</cx:pt>
          <cx:pt idx="386384">3</cx:pt>
          <cx:pt idx="386385">28</cx:pt>
          <cx:pt idx="386386">27</cx:pt>
          <cx:pt idx="386387">1</cx:pt>
          <cx:pt idx="386388">0</cx:pt>
          <cx:pt idx="386389">1</cx:pt>
          <cx:pt idx="386390">49</cx:pt>
          <cx:pt idx="386391">171</cx:pt>
          <cx:pt idx="386392">1</cx:pt>
          <cx:pt idx="386393">0</cx:pt>
          <cx:pt idx="386394">1</cx:pt>
          <cx:pt idx="386395">351</cx:pt>
          <cx:pt idx="386396">125</cx:pt>
          <cx:pt idx="386397">0</cx:pt>
          <cx:pt idx="386398">226</cx:pt>
          <cx:pt idx="386399">196</cx:pt>
          <cx:pt idx="386400">30</cx:pt>
          <cx:pt idx="386401">18</cx:pt>
          <cx:pt idx="386402">27</cx:pt>
          <cx:pt idx="386403">210</cx:pt>
          <cx:pt idx="386404">1</cx:pt>
          <cx:pt idx="386405">22</cx:pt>
          <cx:pt idx="386406">1</cx:pt>
          <cx:pt idx="386407">50</cx:pt>
          <cx:pt idx="386408">49</cx:pt>
          <cx:pt idx="386409">0</cx:pt>
          <cx:pt idx="386410">177</cx:pt>
          <cx:pt idx="386411">1</cx:pt>
          <cx:pt idx="386412">0</cx:pt>
          <cx:pt idx="386413">0</cx:pt>
          <cx:pt idx="386414">41</cx:pt>
          <cx:pt idx="386415">4</cx:pt>
          <cx:pt idx="386416">302</cx:pt>
          <cx:pt idx="386417">1</cx:pt>
          <cx:pt idx="386418">10</cx:pt>
          <cx:pt idx="386419">7</cx:pt>
          <cx:pt idx="386420">0</cx:pt>
          <cx:pt idx="386421">295</cx:pt>
          <cx:pt idx="386422">10</cx:pt>
          <cx:pt idx="386423">0</cx:pt>
          <cx:pt idx="386424">25</cx:pt>
          <cx:pt idx="386425">0</cx:pt>
          <cx:pt idx="386426">1</cx:pt>
          <cx:pt idx="386427">59</cx:pt>
          <cx:pt idx="386428">11</cx:pt>
          <cx:pt idx="386429">138</cx:pt>
          <cx:pt idx="386430">0</cx:pt>
          <cx:pt idx="386431">0</cx:pt>
          <cx:pt idx="386432">0</cx:pt>
          <cx:pt idx="386433">0</cx:pt>
          <cx:pt idx="386434">5</cx:pt>
          <cx:pt idx="386435">21</cx:pt>
          <cx:pt idx="386436">14</cx:pt>
          <cx:pt idx="386437">5</cx:pt>
          <cx:pt idx="386438">35</cx:pt>
          <cx:pt idx="386439">118</cx:pt>
          <cx:pt idx="386440">25</cx:pt>
          <cx:pt idx="386441">0</cx:pt>
          <cx:pt idx="386442">10</cx:pt>
          <cx:pt idx="386443">74</cx:pt>
          <cx:pt idx="386444">0</cx:pt>
          <cx:pt idx="386445">0</cx:pt>
          <cx:pt idx="386446">0</cx:pt>
          <cx:pt idx="386447">0</cx:pt>
          <cx:pt idx="386448">76</cx:pt>
          <cx:pt idx="386449">18</cx:pt>
          <cx:pt idx="386450">7</cx:pt>
          <cx:pt idx="386451">568</cx:pt>
          <cx:pt idx="386452">58</cx:pt>
          <cx:pt idx="386453">83</cx:pt>
          <cx:pt idx="386454">2</cx:pt>
          <cx:pt idx="386455">21</cx:pt>
          <cx:pt idx="386456">10</cx:pt>
          <cx:pt idx="386457">13</cx:pt>
          <cx:pt idx="386458">14</cx:pt>
          <cx:pt idx="386459">302</cx:pt>
          <cx:pt idx="386460">1</cx:pt>
          <cx:pt idx="386461">0</cx:pt>
          <cx:pt idx="386462">57</cx:pt>
          <cx:pt idx="386463">18</cx:pt>
          <cx:pt idx="386464">11</cx:pt>
          <cx:pt idx="386465">32</cx:pt>
          <cx:pt idx="386466">15</cx:pt>
          <cx:pt idx="386467">12</cx:pt>
          <cx:pt idx="386468">44</cx:pt>
          <cx:pt idx="386469">0</cx:pt>
          <cx:pt idx="386470">1</cx:pt>
          <cx:pt idx="386471">261</cx:pt>
          <cx:pt idx="386472">9</cx:pt>
          <cx:pt idx="386473">9</cx:pt>
          <cx:pt idx="386474">211</cx:pt>
          <cx:pt idx="386475">96</cx:pt>
          <cx:pt idx="386476">70</cx:pt>
          <cx:pt idx="386477">1</cx:pt>
          <cx:pt idx="386478">3</cx:pt>
          <cx:pt idx="386479">14</cx:pt>
          <cx:pt idx="386480">15</cx:pt>
          <cx:pt idx="386481">0</cx:pt>
          <cx:pt idx="386482">3</cx:pt>
          <cx:pt idx="386483">85</cx:pt>
          <cx:pt idx="386484">0</cx:pt>
          <cx:pt idx="386485">356</cx:pt>
          <cx:pt idx="386486">6</cx:pt>
          <cx:pt idx="386487">0</cx:pt>
          <cx:pt idx="386488">0</cx:pt>
          <cx:pt idx="386489">0</cx:pt>
          <cx:pt idx="386490">0</cx:pt>
          <cx:pt idx="386491">1</cx:pt>
          <cx:pt idx="386492">0</cx:pt>
          <cx:pt idx="386493">0</cx:pt>
          <cx:pt idx="386494">0</cx:pt>
          <cx:pt idx="386495">14</cx:pt>
          <cx:pt idx="386496">0</cx:pt>
          <cx:pt idx="386497">1</cx:pt>
          <cx:pt idx="386498">69</cx:pt>
          <cx:pt idx="386499">78</cx:pt>
          <cx:pt idx="386500">4</cx:pt>
          <cx:pt idx="386501">0</cx:pt>
          <cx:pt idx="386502">144</cx:pt>
          <cx:pt idx="386503">8</cx:pt>
          <cx:pt idx="386504">31</cx:pt>
          <cx:pt idx="386505">8</cx:pt>
          <cx:pt idx="386506">0</cx:pt>
          <cx:pt idx="386507">0</cx:pt>
          <cx:pt idx="386508">29</cx:pt>
          <cx:pt idx="386509">0</cx:pt>
          <cx:pt idx="386510">0</cx:pt>
          <cx:pt idx="386511">0</cx:pt>
          <cx:pt idx="386512">0</cx:pt>
          <cx:pt idx="386513">0</cx:pt>
          <cx:pt idx="386514">0</cx:pt>
          <cx:pt idx="386515">0</cx:pt>
          <cx:pt idx="386516">3</cx:pt>
          <cx:pt idx="386517">14</cx:pt>
          <cx:pt idx="386518">0</cx:pt>
          <cx:pt idx="386519">121</cx:pt>
          <cx:pt idx="386520">3</cx:pt>
          <cx:pt idx="386521">58</cx:pt>
          <cx:pt idx="386522">71</cx:pt>
          <cx:pt idx="386523">1</cx:pt>
          <cx:pt idx="386524">11</cx:pt>
          <cx:pt idx="386525">1</cx:pt>
          <cx:pt idx="386526">0</cx:pt>
          <cx:pt idx="386527">79</cx:pt>
          <cx:pt idx="386528">111</cx:pt>
          <cx:pt idx="386529">6</cx:pt>
          <cx:pt idx="386530">70</cx:pt>
          <cx:pt idx="386531">1</cx:pt>
          <cx:pt idx="386532">33</cx:pt>
          <cx:pt idx="386533">0</cx:pt>
          <cx:pt idx="386534">0</cx:pt>
          <cx:pt idx="386535">14</cx:pt>
          <cx:pt idx="386536">84</cx:pt>
          <cx:pt idx="386537">0</cx:pt>
          <cx:pt idx="386538">14</cx:pt>
          <cx:pt idx="386539">9</cx:pt>
          <cx:pt idx="386540">2</cx:pt>
          <cx:pt idx="386541">1</cx:pt>
          <cx:pt idx="386542">1</cx:pt>
          <cx:pt idx="386543">75</cx:pt>
          <cx:pt idx="386544">0</cx:pt>
          <cx:pt idx="386545">6</cx:pt>
          <cx:pt idx="386546">0</cx:pt>
          <cx:pt idx="386547">34</cx:pt>
          <cx:pt idx="386548">24</cx:pt>
          <cx:pt idx="386549">88</cx:pt>
          <cx:pt idx="386550">0</cx:pt>
          <cx:pt idx="386551">0</cx:pt>
          <cx:pt idx="386552">29</cx:pt>
          <cx:pt idx="386553">19</cx:pt>
          <cx:pt idx="386554">14</cx:pt>
          <cx:pt idx="386555">22</cx:pt>
          <cx:pt idx="386556">0</cx:pt>
          <cx:pt idx="386557">20</cx:pt>
          <cx:pt idx="386558">24</cx:pt>
          <cx:pt idx="386559">74</cx:pt>
          <cx:pt idx="386560">0</cx:pt>
          <cx:pt idx="386561">6</cx:pt>
          <cx:pt idx="386562">6</cx:pt>
          <cx:pt idx="386563">128</cx:pt>
          <cx:pt idx="386564">1</cx:pt>
          <cx:pt idx="386565">102</cx:pt>
          <cx:pt idx="386566">111</cx:pt>
          <cx:pt idx="386567">0</cx:pt>
          <cx:pt idx="386568">20</cx:pt>
          <cx:pt idx="386569">1</cx:pt>
          <cx:pt idx="386570">0</cx:pt>
          <cx:pt idx="386571">178</cx:pt>
          <cx:pt idx="386572">260</cx:pt>
          <cx:pt idx="386573">0</cx:pt>
          <cx:pt idx="386574">0</cx:pt>
          <cx:pt idx="386575">4</cx:pt>
          <cx:pt idx="386576">2</cx:pt>
          <cx:pt idx="386577">11</cx:pt>
          <cx:pt idx="386578">66</cx:pt>
          <cx:pt idx="386579">19</cx:pt>
          <cx:pt idx="386580">230</cx:pt>
          <cx:pt idx="386581">11</cx:pt>
          <cx:pt idx="386582">0</cx:pt>
          <cx:pt idx="386583">0</cx:pt>
          <cx:pt idx="386584">0</cx:pt>
          <cx:pt idx="386585">4</cx:pt>
          <cx:pt idx="386586">0</cx:pt>
          <cx:pt idx="386587">17</cx:pt>
          <cx:pt idx="386588">0</cx:pt>
          <cx:pt idx="386589">0</cx:pt>
          <cx:pt idx="386590">73</cx:pt>
          <cx:pt idx="386591">105</cx:pt>
          <cx:pt idx="386592">0</cx:pt>
          <cx:pt idx="386593">0</cx:pt>
          <cx:pt idx="386594">0</cx:pt>
          <cx:pt idx="386595">1</cx:pt>
          <cx:pt idx="386596">13</cx:pt>
          <cx:pt idx="386597">0</cx:pt>
          <cx:pt idx="386598">41</cx:pt>
          <cx:pt idx="386599">60</cx:pt>
          <cx:pt idx="386600">1</cx:pt>
          <cx:pt idx="386601">4</cx:pt>
          <cx:pt idx="386602">7</cx:pt>
          <cx:pt idx="386603">12</cx:pt>
          <cx:pt idx="386604">27</cx:pt>
          <cx:pt idx="386605">28</cx:pt>
          <cx:pt idx="386606">68</cx:pt>
          <cx:pt idx="386607">6</cx:pt>
          <cx:pt idx="386608">36</cx:pt>
          <cx:pt idx="386609">34</cx:pt>
          <cx:pt idx="386610">2</cx:pt>
          <cx:pt idx="386611">38</cx:pt>
          <cx:pt idx="386612">236</cx:pt>
          <cx:pt idx="386613">3</cx:pt>
          <cx:pt idx="386614">0</cx:pt>
          <cx:pt idx="386615">0</cx:pt>
          <cx:pt idx="386616">0</cx:pt>
          <cx:pt idx="386617">91</cx:pt>
          <cx:pt idx="386618">17</cx:pt>
          <cx:pt idx="386619">62</cx:pt>
          <cx:pt idx="386620">18</cx:pt>
          <cx:pt idx="386621">81</cx:pt>
          <cx:pt idx="386622">7</cx:pt>
          <cx:pt idx="386623">46</cx:pt>
          <cx:pt idx="386624">5</cx:pt>
          <cx:pt idx="386625">17</cx:pt>
          <cx:pt idx="386626">4</cx:pt>
          <cx:pt idx="386627">7</cx:pt>
          <cx:pt idx="386628">77</cx:pt>
          <cx:pt idx="386629">32</cx:pt>
          <cx:pt idx="386630">0</cx:pt>
          <cx:pt idx="386631">98</cx:pt>
          <cx:pt idx="386632">0</cx:pt>
          <cx:pt idx="386633">10</cx:pt>
          <cx:pt idx="386634">103</cx:pt>
          <cx:pt idx="386635">50</cx:pt>
          <cx:pt idx="386636">170</cx:pt>
          <cx:pt idx="386637">0</cx:pt>
          <cx:pt idx="386638">1</cx:pt>
          <cx:pt idx="386639">0</cx:pt>
          <cx:pt idx="386640">14</cx:pt>
          <cx:pt idx="386641">0</cx:pt>
          <cx:pt idx="386642">55</cx:pt>
          <cx:pt idx="386643">0</cx:pt>
          <cx:pt idx="386644">5</cx:pt>
          <cx:pt idx="386645">1</cx:pt>
          <cx:pt idx="386646">339</cx:pt>
          <cx:pt idx="386647">29</cx:pt>
          <cx:pt idx="386648">12</cx:pt>
          <cx:pt idx="386649">408</cx:pt>
          <cx:pt idx="386650">152</cx:pt>
          <cx:pt idx="386651">1</cx:pt>
          <cx:pt idx="386652">2</cx:pt>
          <cx:pt idx="386653">0</cx:pt>
          <cx:pt idx="386654">90</cx:pt>
          <cx:pt idx="386655">113</cx:pt>
          <cx:pt idx="386656">1</cx:pt>
          <cx:pt idx="386657">7</cx:pt>
          <cx:pt idx="386658">6</cx:pt>
          <cx:pt idx="386659">0</cx:pt>
          <cx:pt idx="386660">0</cx:pt>
          <cx:pt idx="386661">33</cx:pt>
          <cx:pt idx="386662">0</cx:pt>
          <cx:pt idx="386663">262</cx:pt>
          <cx:pt idx="386664">27</cx:pt>
          <cx:pt idx="386665">14</cx:pt>
          <cx:pt idx="386666">29</cx:pt>
          <cx:pt idx="386667">2</cx:pt>
          <cx:pt idx="386668">23</cx:pt>
          <cx:pt idx="386669">14</cx:pt>
          <cx:pt idx="386670">0</cx:pt>
          <cx:pt idx="386671">0</cx:pt>
          <cx:pt idx="386672">45</cx:pt>
          <cx:pt idx="386673">7</cx:pt>
          <cx:pt idx="386674">0</cx:pt>
          <cx:pt idx="386675">46</cx:pt>
          <cx:pt idx="386676">20</cx:pt>
          <cx:pt idx="386677">27</cx:pt>
          <cx:pt idx="386678">0</cx:pt>
          <cx:pt idx="386679">0</cx:pt>
          <cx:pt idx="386680">3</cx:pt>
          <cx:pt idx="386681">18</cx:pt>
          <cx:pt idx="386682">5</cx:pt>
          <cx:pt idx="386683">35</cx:pt>
          <cx:pt idx="386684">0</cx:pt>
          <cx:pt idx="386685">61</cx:pt>
          <cx:pt idx="386686">0</cx:pt>
          <cx:pt idx="386687">0</cx:pt>
          <cx:pt idx="386688">2</cx:pt>
          <cx:pt idx="386689">6</cx:pt>
          <cx:pt idx="386690">1</cx:pt>
          <cx:pt idx="386691">0</cx:pt>
          <cx:pt idx="386692">0</cx:pt>
          <cx:pt idx="386693">5</cx:pt>
          <cx:pt idx="386694">88</cx:pt>
          <cx:pt idx="386695">0</cx:pt>
          <cx:pt idx="386696">0</cx:pt>
          <cx:pt idx="386697">11</cx:pt>
          <cx:pt idx="386698">25</cx:pt>
          <cx:pt idx="386699">7</cx:pt>
          <cx:pt idx="386700">27</cx:pt>
          <cx:pt idx="386701">12</cx:pt>
          <cx:pt idx="386702">0</cx:pt>
          <cx:pt idx="386703">7</cx:pt>
          <cx:pt idx="386704">21</cx:pt>
          <cx:pt idx="386705">0</cx:pt>
          <cx:pt idx="386706">0</cx:pt>
          <cx:pt idx="386707">43</cx:pt>
          <cx:pt idx="386708">0</cx:pt>
          <cx:pt idx="386709">7</cx:pt>
          <cx:pt idx="386710">78</cx:pt>
          <cx:pt idx="386711">7</cx:pt>
          <cx:pt idx="386712">20</cx:pt>
          <cx:pt idx="386713">0</cx:pt>
          <cx:pt idx="386714">1</cx:pt>
          <cx:pt idx="386715">30</cx:pt>
          <cx:pt idx="386716">0</cx:pt>
          <cx:pt idx="386717">2</cx:pt>
          <cx:pt idx="386718">0</cx:pt>
          <cx:pt idx="386719">2</cx:pt>
          <cx:pt idx="386720">0</cx:pt>
          <cx:pt idx="386721">49</cx:pt>
          <cx:pt idx="386722">13</cx:pt>
          <cx:pt idx="386723">0</cx:pt>
          <cx:pt idx="386724">57</cx:pt>
          <cx:pt idx="386725">0</cx:pt>
          <cx:pt idx="386726">0</cx:pt>
          <cx:pt idx="386727">0</cx:pt>
          <cx:pt idx="386728">6</cx:pt>
          <cx:pt idx="386729">60</cx:pt>
          <cx:pt idx="386730">77</cx:pt>
          <cx:pt idx="386731">28</cx:pt>
          <cx:pt idx="386732">0</cx:pt>
          <cx:pt idx="386733">133</cx:pt>
          <cx:pt idx="386734">14</cx:pt>
          <cx:pt idx="386735">0</cx:pt>
          <cx:pt idx="386736">68</cx:pt>
          <cx:pt idx="386737">4</cx:pt>
          <cx:pt idx="386738">0</cx:pt>
          <cx:pt idx="386739">7</cx:pt>
          <cx:pt idx="386740">138</cx:pt>
          <cx:pt idx="386741">0</cx:pt>
          <cx:pt idx="386742">1</cx:pt>
          <cx:pt idx="386743">1</cx:pt>
          <cx:pt idx="386744">0</cx:pt>
          <cx:pt idx="386745">0</cx:pt>
          <cx:pt idx="386746">0</cx:pt>
          <cx:pt idx="386747">38</cx:pt>
          <cx:pt idx="386748">17</cx:pt>
          <cx:pt idx="386749">1</cx:pt>
          <cx:pt idx="386750">13</cx:pt>
          <cx:pt idx="386751">10</cx:pt>
          <cx:pt idx="386752">20</cx:pt>
          <cx:pt idx="386753">7</cx:pt>
          <cx:pt idx="386754">10</cx:pt>
          <cx:pt idx="386755">0</cx:pt>
          <cx:pt idx="386756">0</cx:pt>
          <cx:pt idx="386757">55</cx:pt>
          <cx:pt idx="386758">0</cx:pt>
          <cx:pt idx="386759">0</cx:pt>
          <cx:pt idx="386760">20</cx:pt>
          <cx:pt idx="386761">0</cx:pt>
          <cx:pt idx="386762">120</cx:pt>
          <cx:pt idx="386763">357</cx:pt>
          <cx:pt idx="386764">26</cx:pt>
          <cx:pt idx="386765">1</cx:pt>
          <cx:pt idx="386766">0</cx:pt>
          <cx:pt idx="386767">0</cx:pt>
          <cx:pt idx="386768">28</cx:pt>
          <cx:pt idx="386769">17</cx:pt>
          <cx:pt idx="386770">0</cx:pt>
          <cx:pt idx="386771">3</cx:pt>
          <cx:pt idx="386772">39</cx:pt>
          <cx:pt idx="386773">6</cx:pt>
          <cx:pt idx="386774">152</cx:pt>
          <cx:pt idx="386775">3</cx:pt>
          <cx:pt idx="386776">14</cx:pt>
          <cx:pt idx="386777">31</cx:pt>
          <cx:pt idx="386778">0</cx:pt>
          <cx:pt idx="386779">162</cx:pt>
          <cx:pt idx="386780">5</cx:pt>
          <cx:pt idx="386781">229</cx:pt>
          <cx:pt idx="386782">272</cx:pt>
          <cx:pt idx="386783">7</cx:pt>
          <cx:pt idx="386784">48</cx:pt>
          <cx:pt idx="386785">164</cx:pt>
          <cx:pt idx="386786">35</cx:pt>
          <cx:pt idx="386787">419</cx:pt>
          <cx:pt idx="386788">5</cx:pt>
          <cx:pt idx="386789">4</cx:pt>
          <cx:pt idx="386790">0</cx:pt>
          <cx:pt idx="386791">23</cx:pt>
          <cx:pt idx="386792">13</cx:pt>
          <cx:pt idx="386793">0</cx:pt>
          <cx:pt idx="386794">15</cx:pt>
          <cx:pt idx="386795">0</cx:pt>
          <cx:pt idx="386796">1</cx:pt>
          <cx:pt idx="386797">17</cx:pt>
          <cx:pt idx="386798">8</cx:pt>
          <cx:pt idx="386799">252</cx:pt>
          <cx:pt idx="386800">0</cx:pt>
          <cx:pt idx="386801">515</cx:pt>
          <cx:pt idx="386802">485</cx:pt>
          <cx:pt idx="386803">15</cx:pt>
          <cx:pt idx="386804">26</cx:pt>
          <cx:pt idx="386805">29</cx:pt>
          <cx:pt idx="386806">1</cx:pt>
          <cx:pt idx="386807">87</cx:pt>
          <cx:pt idx="386808">0</cx:pt>
          <cx:pt idx="386809">94</cx:pt>
          <cx:pt idx="386810">0</cx:pt>
          <cx:pt idx="386811">7</cx:pt>
          <cx:pt idx="386812">0</cx:pt>
          <cx:pt idx="386813">137</cx:pt>
          <cx:pt idx="386814">0</cx:pt>
          <cx:pt idx="386815">18</cx:pt>
          <cx:pt idx="386816">1</cx:pt>
          <cx:pt idx="386817">30</cx:pt>
          <cx:pt idx="386818">15</cx:pt>
          <cx:pt idx="386819">0</cx:pt>
          <cx:pt idx="386820">41</cx:pt>
          <cx:pt idx="386821">0</cx:pt>
          <cx:pt idx="386822">72</cx:pt>
          <cx:pt idx="386823">5</cx:pt>
          <cx:pt idx="386824">33</cx:pt>
          <cx:pt idx="386825">0</cx:pt>
          <cx:pt idx="386826">0</cx:pt>
          <cx:pt idx="386827">6</cx:pt>
          <cx:pt idx="386828">4</cx:pt>
          <cx:pt idx="386829">11</cx:pt>
          <cx:pt idx="386830">5</cx:pt>
          <cx:pt idx="386831">0</cx:pt>
          <cx:pt idx="386832">12</cx:pt>
          <cx:pt idx="386833">0</cx:pt>
          <cx:pt idx="386834">1</cx:pt>
          <cx:pt idx="386835">792</cx:pt>
          <cx:pt idx="386836">1</cx:pt>
          <cx:pt idx="386837">0</cx:pt>
          <cx:pt idx="386838">0</cx:pt>
          <cx:pt idx="386839">15</cx:pt>
          <cx:pt idx="386840">289</cx:pt>
          <cx:pt idx="386841">12</cx:pt>
          <cx:pt idx="386842">30</cx:pt>
          <cx:pt idx="386843">4</cx:pt>
          <cx:pt idx="386844">0</cx:pt>
          <cx:pt idx="386845">1</cx:pt>
          <cx:pt idx="386846">502</cx:pt>
          <cx:pt idx="386847">24</cx:pt>
          <cx:pt idx="386848">2</cx:pt>
          <cx:pt idx="386849">56</cx:pt>
          <cx:pt idx="386850">22</cx:pt>
          <cx:pt idx="386851">0</cx:pt>
          <cx:pt idx="386852">111</cx:pt>
          <cx:pt idx="386853">0</cx:pt>
          <cx:pt idx="386854">1</cx:pt>
          <cx:pt idx="386855">1</cx:pt>
          <cx:pt idx="386856">1</cx:pt>
          <cx:pt idx="386857">78</cx:pt>
          <cx:pt idx="386858">4</cx:pt>
          <cx:pt idx="386859">10</cx:pt>
          <cx:pt idx="386860">54</cx:pt>
          <cx:pt idx="386861">0</cx:pt>
          <cx:pt idx="386862">0</cx:pt>
          <cx:pt idx="386863">0</cx:pt>
          <cx:pt idx="386864">0</cx:pt>
          <cx:pt idx="386865">0</cx:pt>
          <cx:pt idx="386866">0</cx:pt>
          <cx:pt idx="386867">0</cx:pt>
          <cx:pt idx="386868">0</cx:pt>
          <cx:pt idx="386869">1</cx:pt>
          <cx:pt idx="386870">0</cx:pt>
          <cx:pt idx="386871">57</cx:pt>
          <cx:pt idx="386872">4</cx:pt>
          <cx:pt idx="386873">261</cx:pt>
          <cx:pt idx="386874">118</cx:pt>
          <cx:pt idx="386875">6</cx:pt>
          <cx:pt idx="386876">0</cx:pt>
          <cx:pt idx="386877">1</cx:pt>
          <cx:pt idx="386878">0</cx:pt>
          <cx:pt idx="386879">0</cx:pt>
          <cx:pt idx="386880">16</cx:pt>
          <cx:pt idx="386881">27</cx:pt>
          <cx:pt idx="386882">0</cx:pt>
          <cx:pt idx="386883">2</cx:pt>
          <cx:pt idx="386884">1</cx:pt>
          <cx:pt idx="386885">0</cx:pt>
          <cx:pt idx="386886">0</cx:pt>
          <cx:pt idx="386887">0</cx:pt>
          <cx:pt idx="386888">9</cx:pt>
          <cx:pt idx="386889">128</cx:pt>
          <cx:pt idx="386890">0</cx:pt>
          <cx:pt idx="386891">0</cx:pt>
          <cx:pt idx="386892">4</cx:pt>
          <cx:pt idx="386893">44</cx:pt>
          <cx:pt idx="386894">28</cx:pt>
          <cx:pt idx="386895">155</cx:pt>
          <cx:pt idx="386896">10</cx:pt>
          <cx:pt idx="386897">56</cx:pt>
          <cx:pt idx="386898">7</cx:pt>
          <cx:pt idx="386899">488</cx:pt>
          <cx:pt idx="386900">135</cx:pt>
          <cx:pt idx="386901">0</cx:pt>
          <cx:pt idx="386902">6</cx:pt>
          <cx:pt idx="386903">13</cx:pt>
          <cx:pt idx="386904">5</cx:pt>
          <cx:pt idx="386905">3</cx:pt>
          <cx:pt idx="386906">6</cx:pt>
          <cx:pt idx="386907">32</cx:pt>
          <cx:pt idx="386908">83</cx:pt>
          <cx:pt idx="386909">5</cx:pt>
          <cx:pt idx="386910">15</cx:pt>
          <cx:pt idx="386911">3</cx:pt>
          <cx:pt idx="386912">4</cx:pt>
          <cx:pt idx="386913">255</cx:pt>
          <cx:pt idx="386914">0</cx:pt>
          <cx:pt idx="386915">8</cx:pt>
          <cx:pt idx="386916">1</cx:pt>
          <cx:pt idx="386917">15</cx:pt>
          <cx:pt idx="386918">3</cx:pt>
          <cx:pt idx="386919">190</cx:pt>
          <cx:pt idx="386920">190</cx:pt>
          <cx:pt idx="386921">99</cx:pt>
          <cx:pt idx="386922">14</cx:pt>
          <cx:pt idx="386923">1</cx:pt>
          <cx:pt idx="386924">21</cx:pt>
          <cx:pt idx="386925">0</cx:pt>
          <cx:pt idx="386926">105</cx:pt>
          <cx:pt idx="386927">90</cx:pt>
          <cx:pt idx="386928">100</cx:pt>
          <cx:pt idx="386929">1</cx:pt>
          <cx:pt idx="386930">0</cx:pt>
          <cx:pt idx="386931">4</cx:pt>
          <cx:pt idx="386932">68</cx:pt>
          <cx:pt idx="386933">27</cx:pt>
          <cx:pt idx="386934">9</cx:pt>
          <cx:pt idx="386935">27</cx:pt>
          <cx:pt idx="386936">0</cx:pt>
          <cx:pt idx="386937">0</cx:pt>
          <cx:pt idx="386938">9</cx:pt>
          <cx:pt idx="386939">8</cx:pt>
          <cx:pt idx="386940">6</cx:pt>
          <cx:pt idx="386941">47</cx:pt>
          <cx:pt idx="386942">36</cx:pt>
          <cx:pt idx="386943">35</cx:pt>
          <cx:pt idx="386944">0</cx:pt>
          <cx:pt idx="386945">53</cx:pt>
          <cx:pt idx="386946">4</cx:pt>
          <cx:pt idx="386947">0</cx:pt>
          <cx:pt idx="386948">47</cx:pt>
          <cx:pt idx="386949">24</cx:pt>
          <cx:pt idx="386950">130</cx:pt>
          <cx:pt idx="386951">5</cx:pt>
          <cx:pt idx="386952">91</cx:pt>
          <cx:pt idx="386953">119</cx:pt>
          <cx:pt idx="386954">46</cx:pt>
          <cx:pt idx="386955">0</cx:pt>
          <cx:pt idx="386956">2</cx:pt>
          <cx:pt idx="386957">83</cx:pt>
          <cx:pt idx="386958">0</cx:pt>
          <cx:pt idx="386959">16</cx:pt>
          <cx:pt idx="386960">3</cx:pt>
          <cx:pt idx="386961">0</cx:pt>
          <cx:pt idx="386962">1</cx:pt>
          <cx:pt idx="386963">0</cx:pt>
          <cx:pt idx="386964">0</cx:pt>
          <cx:pt idx="386965">0</cx:pt>
          <cx:pt idx="386966">37</cx:pt>
          <cx:pt idx="386967">7</cx:pt>
          <cx:pt idx="386968">4</cx:pt>
          <cx:pt idx="386969">0</cx:pt>
          <cx:pt idx="386970">1</cx:pt>
          <cx:pt idx="386971">0</cx:pt>
          <cx:pt idx="386972">0</cx:pt>
          <cx:pt idx="386973">9</cx:pt>
          <cx:pt idx="386974">2</cx:pt>
          <cx:pt idx="386975">1</cx:pt>
          <cx:pt idx="386976">1</cx:pt>
          <cx:pt idx="386977">1</cx:pt>
          <cx:pt idx="386978">139</cx:pt>
          <cx:pt idx="386979">82</cx:pt>
          <cx:pt idx="386980">9</cx:pt>
          <cx:pt idx="386981">71</cx:pt>
          <cx:pt idx="386982">0</cx:pt>
          <cx:pt idx="386983">0</cx:pt>
          <cx:pt idx="386984">0</cx:pt>
          <cx:pt idx="386985">1</cx:pt>
          <cx:pt idx="386986">8</cx:pt>
          <cx:pt idx="386987">8</cx:pt>
          <cx:pt idx="386988">46</cx:pt>
          <cx:pt idx="386989">175</cx:pt>
          <cx:pt idx="386990">104</cx:pt>
          <cx:pt idx="386991">12</cx:pt>
          <cx:pt idx="386992">1</cx:pt>
          <cx:pt idx="386993">438</cx:pt>
          <cx:pt idx="386994">19</cx:pt>
          <cx:pt idx="386995">7</cx:pt>
          <cx:pt idx="386996">22</cx:pt>
          <cx:pt idx="386997">2</cx:pt>
          <cx:pt idx="386998">107</cx:pt>
          <cx:pt idx="386999">40</cx:pt>
          <cx:pt idx="387000">1</cx:pt>
          <cx:pt idx="387001">29</cx:pt>
          <cx:pt idx="387002">0</cx:pt>
          <cx:pt idx="387003">1</cx:pt>
          <cx:pt idx="387004">0</cx:pt>
          <cx:pt idx="387005">0</cx:pt>
          <cx:pt idx="387006">0</cx:pt>
          <cx:pt idx="387007">0</cx:pt>
          <cx:pt idx="387008">0</cx:pt>
          <cx:pt idx="387009">0</cx:pt>
          <cx:pt idx="387010">0</cx:pt>
          <cx:pt idx="387011">0</cx:pt>
          <cx:pt idx="387012">0</cx:pt>
          <cx:pt idx="387013">0</cx:pt>
          <cx:pt idx="387014">1</cx:pt>
          <cx:pt idx="387015">15</cx:pt>
          <cx:pt idx="387016">39</cx:pt>
          <cx:pt idx="387017">86</cx:pt>
          <cx:pt idx="387018">0</cx:pt>
          <cx:pt idx="387019">143</cx:pt>
          <cx:pt idx="387020">0</cx:pt>
          <cx:pt idx="387021">151</cx:pt>
          <cx:pt idx="387022">77</cx:pt>
          <cx:pt idx="387023">1</cx:pt>
          <cx:pt idx="387024">9</cx:pt>
          <cx:pt idx="387025">4</cx:pt>
          <cx:pt idx="387026">10</cx:pt>
          <cx:pt idx="387027">153</cx:pt>
          <cx:pt idx="387028">0</cx:pt>
          <cx:pt idx="387029">254</cx:pt>
          <cx:pt idx="387030">0</cx:pt>
          <cx:pt idx="387031">10</cx:pt>
          <cx:pt idx="387032">0</cx:pt>
          <cx:pt idx="387033">79</cx:pt>
          <cx:pt idx="387034">100</cx:pt>
          <cx:pt idx="387035">2</cx:pt>
          <cx:pt idx="387036">0</cx:pt>
          <cx:pt idx="387037">2</cx:pt>
          <cx:pt idx="387038">82</cx:pt>
          <cx:pt idx="387039">1</cx:pt>
          <cx:pt idx="387040">0</cx:pt>
          <cx:pt idx="387041">0</cx:pt>
          <cx:pt idx="387042">0</cx:pt>
          <cx:pt idx="387043">0</cx:pt>
          <cx:pt idx="387044">1</cx:pt>
          <cx:pt idx="387045">4</cx:pt>
          <cx:pt idx="387046">2</cx:pt>
          <cx:pt idx="387047">0</cx:pt>
          <cx:pt idx="387048">0</cx:pt>
          <cx:pt idx="387049">0</cx:pt>
          <cx:pt idx="387050">2</cx:pt>
          <cx:pt idx="387051">0</cx:pt>
          <cx:pt idx="387052">0</cx:pt>
          <cx:pt idx="387053">0</cx:pt>
          <cx:pt idx="387054">0</cx:pt>
          <cx:pt idx="387055">0</cx:pt>
          <cx:pt idx="387056">0</cx:pt>
          <cx:pt idx="387057">0</cx:pt>
          <cx:pt idx="387058">0</cx:pt>
          <cx:pt idx="387059">0</cx:pt>
          <cx:pt idx="387060">0</cx:pt>
          <cx:pt idx="387061">0</cx:pt>
          <cx:pt idx="387062">20</cx:pt>
          <cx:pt idx="387063">0</cx:pt>
          <cx:pt idx="387064">2</cx:pt>
          <cx:pt idx="387065">0</cx:pt>
          <cx:pt idx="387066">0</cx:pt>
          <cx:pt idx="387067">4</cx:pt>
          <cx:pt idx="387068">0</cx:pt>
          <cx:pt idx="387069">88</cx:pt>
          <cx:pt idx="387070">51</cx:pt>
          <cx:pt idx="387071">21</cx:pt>
          <cx:pt idx="387072">0</cx:pt>
          <cx:pt idx="387073">0</cx:pt>
          <cx:pt idx="387074">0</cx:pt>
          <cx:pt idx="387075">0</cx:pt>
          <cx:pt idx="387076">0</cx:pt>
          <cx:pt idx="387077">7</cx:pt>
          <cx:pt idx="387078">0</cx:pt>
          <cx:pt idx="387079">1</cx:pt>
          <cx:pt idx="387080">31</cx:pt>
          <cx:pt idx="387081">4</cx:pt>
          <cx:pt idx="387082">15</cx:pt>
          <cx:pt idx="387083">24</cx:pt>
          <cx:pt idx="387084">20</cx:pt>
          <cx:pt idx="387085">98</cx:pt>
          <cx:pt idx="387086">29</cx:pt>
          <cx:pt idx="387087">6</cx:pt>
          <cx:pt idx="387088">15</cx:pt>
          <cx:pt idx="387089">92</cx:pt>
          <cx:pt idx="387090">299</cx:pt>
          <cx:pt idx="387091">0</cx:pt>
          <cx:pt idx="387092">1</cx:pt>
          <cx:pt idx="387093">0</cx:pt>
          <cx:pt idx="387094">91</cx:pt>
          <cx:pt idx="387095">514</cx:pt>
          <cx:pt idx="387096">0</cx:pt>
          <cx:pt idx="387097">93</cx:pt>
          <cx:pt idx="387098">0</cx:pt>
          <cx:pt idx="387099">26</cx:pt>
          <cx:pt idx="387100">118</cx:pt>
          <cx:pt idx="387101">7</cx:pt>
          <cx:pt idx="387102">30</cx:pt>
          <cx:pt idx="387103">103</cx:pt>
          <cx:pt idx="387104">29</cx:pt>
          <cx:pt idx="387105">285</cx:pt>
          <cx:pt idx="387106">180</cx:pt>
          <cx:pt idx="387107">4</cx:pt>
          <cx:pt idx="387108">53</cx:pt>
          <cx:pt idx="387109">231</cx:pt>
          <cx:pt idx="387110">372</cx:pt>
          <cx:pt idx="387111">7</cx:pt>
          <cx:pt idx="387112">23</cx:pt>
          <cx:pt idx="387113">22</cx:pt>
          <cx:pt idx="387114">1</cx:pt>
          <cx:pt idx="387115">77</cx:pt>
          <cx:pt idx="387116">97</cx:pt>
          <cx:pt idx="387117">1</cx:pt>
          <cx:pt idx="387118">4</cx:pt>
          <cx:pt idx="387119">1</cx:pt>
          <cx:pt idx="387120">0</cx:pt>
          <cx:pt idx="387121">14</cx:pt>
          <cx:pt idx="387122">19</cx:pt>
          <cx:pt idx="387123">0</cx:pt>
          <cx:pt idx="387124">19</cx:pt>
          <cx:pt idx="387125">20</cx:pt>
          <cx:pt idx="387126">0</cx:pt>
          <cx:pt idx="387127">0</cx:pt>
          <cx:pt idx="387128">279</cx:pt>
          <cx:pt idx="387129">7</cx:pt>
          <cx:pt idx="387130">40</cx:pt>
          <cx:pt idx="387131">5</cx:pt>
          <cx:pt idx="387132">19</cx:pt>
          <cx:pt idx="387133">93</cx:pt>
          <cx:pt idx="387134">0</cx:pt>
          <cx:pt idx="387135">1</cx:pt>
          <cx:pt idx="387136">8</cx:pt>
          <cx:pt idx="387137">19</cx:pt>
          <cx:pt idx="387138">109</cx:pt>
          <cx:pt idx="387139">0</cx:pt>
          <cx:pt idx="387140">0</cx:pt>
          <cx:pt idx="387141">0</cx:pt>
          <cx:pt idx="387142">65</cx:pt>
          <cx:pt idx="387143">5</cx:pt>
          <cx:pt idx="387144">86</cx:pt>
          <cx:pt idx="387145">0</cx:pt>
          <cx:pt idx="387146">5</cx:pt>
          <cx:pt idx="387147">58</cx:pt>
          <cx:pt idx="387148">0</cx:pt>
          <cx:pt idx="387149">232</cx:pt>
          <cx:pt idx="387150">3</cx:pt>
          <cx:pt idx="387151">1</cx:pt>
          <cx:pt idx="387152">0</cx:pt>
          <cx:pt idx="387153">0</cx:pt>
          <cx:pt idx="387154">1</cx:pt>
          <cx:pt idx="387155">5</cx:pt>
          <cx:pt idx="387156">1</cx:pt>
          <cx:pt idx="387157">0</cx:pt>
          <cx:pt idx="387158">0</cx:pt>
          <cx:pt idx="387159">0</cx:pt>
          <cx:pt idx="387160">1</cx:pt>
          <cx:pt idx="387161">0</cx:pt>
          <cx:pt idx="387162">0</cx:pt>
          <cx:pt idx="387163">7</cx:pt>
          <cx:pt idx="387164">0</cx:pt>
          <cx:pt idx="387165">0</cx:pt>
          <cx:pt idx="387166">46</cx:pt>
          <cx:pt idx="387167">0</cx:pt>
          <cx:pt idx="387168">8</cx:pt>
          <cx:pt idx="387169">37</cx:pt>
          <cx:pt idx="387170">1</cx:pt>
          <cx:pt idx="387171">0</cx:pt>
          <cx:pt idx="387172">14</cx:pt>
          <cx:pt idx="387173">0</cx:pt>
          <cx:pt idx="387174">1</cx:pt>
          <cx:pt idx="387175">0</cx:pt>
          <cx:pt idx="387176">20</cx:pt>
          <cx:pt idx="387177">8</cx:pt>
          <cx:pt idx="387178">1</cx:pt>
          <cx:pt idx="387179">3</cx:pt>
          <cx:pt idx="387180">1</cx:pt>
          <cx:pt idx="387181">0</cx:pt>
          <cx:pt idx="387182">1</cx:pt>
          <cx:pt idx="387183">1</cx:pt>
          <cx:pt idx="387184">2</cx:pt>
          <cx:pt idx="387185">0</cx:pt>
          <cx:pt idx="387186">0</cx:pt>
          <cx:pt idx="387187">0</cx:pt>
          <cx:pt idx="387188">1</cx:pt>
          <cx:pt idx="387189">0</cx:pt>
          <cx:pt idx="387190">0</cx:pt>
          <cx:pt idx="387191">1</cx:pt>
          <cx:pt idx="387192">31</cx:pt>
          <cx:pt idx="387193">0</cx:pt>
          <cx:pt idx="387194">281</cx:pt>
          <cx:pt idx="387195">385</cx:pt>
          <cx:pt idx="387196">13</cx:pt>
          <cx:pt idx="387197">21</cx:pt>
          <cx:pt idx="387198">29</cx:pt>
          <cx:pt idx="387199">1</cx:pt>
          <cx:pt idx="387200">1</cx:pt>
          <cx:pt idx="387201">53</cx:pt>
          <cx:pt idx="387202">105</cx:pt>
          <cx:pt idx="387203">0</cx:pt>
          <cx:pt idx="387204">97</cx:pt>
          <cx:pt idx="387205">338</cx:pt>
          <cx:pt idx="387206">2</cx:pt>
          <cx:pt idx="387207">0</cx:pt>
          <cx:pt idx="387208">18</cx:pt>
          <cx:pt idx="387209">105</cx:pt>
          <cx:pt idx="387210">13</cx:pt>
          <cx:pt idx="387211">122</cx:pt>
          <cx:pt idx="387212">77</cx:pt>
          <cx:pt idx="387213">0</cx:pt>
          <cx:pt idx="387214">8</cx:pt>
          <cx:pt idx="387215">35</cx:pt>
          <cx:pt idx="387216">75</cx:pt>
          <cx:pt idx="387217">11</cx:pt>
          <cx:pt idx="387218">244</cx:pt>
          <cx:pt idx="387219">288</cx:pt>
          <cx:pt idx="387220">57</cx:pt>
          <cx:pt idx="387221">77</cx:pt>
          <cx:pt idx="387222">51</cx:pt>
          <cx:pt idx="387223">44</cx:pt>
          <cx:pt idx="387224">15</cx:pt>
          <cx:pt idx="387225">20</cx:pt>
          <cx:pt idx="387226">1</cx:pt>
          <cx:pt idx="387227">77</cx:pt>
          <cx:pt idx="387228">7</cx:pt>
          <cx:pt idx="387229">9</cx:pt>
          <cx:pt idx="387230">101</cx:pt>
          <cx:pt idx="387231">0</cx:pt>
          <cx:pt idx="387232">0</cx:pt>
          <cx:pt idx="387233">12</cx:pt>
          <cx:pt idx="387234">269</cx:pt>
          <cx:pt idx="387235">12</cx:pt>
          <cx:pt idx="387236">108</cx:pt>
          <cx:pt idx="387237">0</cx:pt>
          <cx:pt idx="387238">236</cx:pt>
          <cx:pt idx="387239">37</cx:pt>
          <cx:pt idx="387240">6</cx:pt>
          <cx:pt idx="387241">28</cx:pt>
          <cx:pt idx="387242">64</cx:pt>
          <cx:pt idx="387243">11</cx:pt>
          <cx:pt idx="387244">94</cx:pt>
          <cx:pt idx="387245">292</cx:pt>
          <cx:pt idx="387246">390</cx:pt>
          <cx:pt idx="387247">25</cx:pt>
          <cx:pt idx="387248">176</cx:pt>
          <cx:pt idx="387249">62</cx:pt>
          <cx:pt idx="387250">14</cx:pt>
          <cx:pt idx="387251">12</cx:pt>
          <cx:pt idx="387252">8</cx:pt>
          <cx:pt idx="387253">0</cx:pt>
          <cx:pt idx="387254">51</cx:pt>
          <cx:pt idx="387255">5</cx:pt>
          <cx:pt idx="387256">16</cx:pt>
          <cx:pt idx="387257">6</cx:pt>
          <cx:pt idx="387258">125</cx:pt>
          <cx:pt idx="387259">27</cx:pt>
          <cx:pt idx="387260">7</cx:pt>
          <cx:pt idx="387261">2</cx:pt>
          <cx:pt idx="387262">48</cx:pt>
          <cx:pt idx="387263">303</cx:pt>
          <cx:pt idx="387264">130</cx:pt>
          <cx:pt idx="387265">8</cx:pt>
          <cx:pt idx="387266">408</cx:pt>
          <cx:pt idx="387267">0</cx:pt>
          <cx:pt idx="387268">6</cx:pt>
          <cx:pt idx="387269">38</cx:pt>
          <cx:pt idx="387270">380</cx:pt>
          <cx:pt idx="387271">208</cx:pt>
          <cx:pt idx="387272">1</cx:pt>
          <cx:pt idx="387273">5</cx:pt>
          <cx:pt idx="387274">4</cx:pt>
          <cx:pt idx="387275">5</cx:pt>
          <cx:pt idx="387276">1</cx:pt>
          <cx:pt idx="387277">98</cx:pt>
          <cx:pt idx="387278">6</cx:pt>
          <cx:pt idx="387279">13</cx:pt>
          <cx:pt idx="387280">33</cx:pt>
          <cx:pt idx="387281">6</cx:pt>
          <cx:pt idx="387282">142</cx:pt>
          <cx:pt idx="387283">32</cx:pt>
          <cx:pt idx="387284">37</cx:pt>
          <cx:pt idx="387285">2</cx:pt>
          <cx:pt idx="387286">23</cx:pt>
          <cx:pt idx="387287">0</cx:pt>
          <cx:pt idx="387288">0</cx:pt>
          <cx:pt idx="387289">34</cx:pt>
          <cx:pt idx="387290">37</cx:pt>
          <cx:pt idx="387291">0</cx:pt>
          <cx:pt idx="387292">10</cx:pt>
          <cx:pt idx="387293">23</cx:pt>
          <cx:pt idx="387294">0</cx:pt>
          <cx:pt idx="387295">27</cx:pt>
          <cx:pt idx="387296">93</cx:pt>
          <cx:pt idx="387297">34</cx:pt>
          <cx:pt idx="387298">63</cx:pt>
          <cx:pt idx="387299">125</cx:pt>
          <cx:pt idx="387300">6</cx:pt>
          <cx:pt idx="387301">4</cx:pt>
          <cx:pt idx="387302">3</cx:pt>
          <cx:pt idx="387303">12</cx:pt>
          <cx:pt idx="387304">1</cx:pt>
          <cx:pt idx="387305">36</cx:pt>
          <cx:pt idx="387306">15</cx:pt>
          <cx:pt idx="387307">7</cx:pt>
          <cx:pt idx="387308">6</cx:pt>
          <cx:pt idx="387309">429</cx:pt>
          <cx:pt idx="387310">38</cx:pt>
          <cx:pt idx="387311">9</cx:pt>
          <cx:pt idx="387312">2</cx:pt>
          <cx:pt idx="387313">0</cx:pt>
          <cx:pt idx="387314">11</cx:pt>
          <cx:pt idx="387315">1</cx:pt>
          <cx:pt idx="387316">22</cx:pt>
          <cx:pt idx="387317">76</cx:pt>
          <cx:pt idx="387318">92</cx:pt>
          <cx:pt idx="387319">7</cx:pt>
          <cx:pt idx="387320">7</cx:pt>
          <cx:pt idx="387321">10</cx:pt>
          <cx:pt idx="387322">32</cx:pt>
          <cx:pt idx="387323">433</cx:pt>
          <cx:pt idx="387324">21</cx:pt>
          <cx:pt idx="387325">0</cx:pt>
          <cx:pt idx="387326">43</cx:pt>
          <cx:pt idx="387327">1</cx:pt>
          <cx:pt idx="387328">0</cx:pt>
          <cx:pt idx="387329">0</cx:pt>
          <cx:pt idx="387330">1</cx:pt>
          <cx:pt idx="387331">0</cx:pt>
          <cx:pt idx="387332">101</cx:pt>
          <cx:pt idx="387333">126</cx:pt>
          <cx:pt idx="387334">13</cx:pt>
          <cx:pt idx="387335">224</cx:pt>
          <cx:pt idx="387336">0</cx:pt>
          <cx:pt idx="387337">3</cx:pt>
          <cx:pt idx="387338">6</cx:pt>
          <cx:pt idx="387339">40</cx:pt>
          <cx:pt idx="387340">143</cx:pt>
          <cx:pt idx="387341">28</cx:pt>
          <cx:pt idx="387342">0</cx:pt>
          <cx:pt idx="387343">1</cx:pt>
          <cx:pt idx="387344">1</cx:pt>
          <cx:pt idx="387345">42</cx:pt>
          <cx:pt idx="387346">0</cx:pt>
          <cx:pt idx="387347">70</cx:pt>
          <cx:pt idx="387348">1</cx:pt>
          <cx:pt idx="387349">1</cx:pt>
          <cx:pt idx="387350">218</cx:pt>
          <cx:pt idx="387351">0</cx:pt>
          <cx:pt idx="387352">75</cx:pt>
          <cx:pt idx="387353">20</cx:pt>
          <cx:pt idx="387354">757</cx:pt>
          <cx:pt idx="387355">0</cx:pt>
          <cx:pt idx="387356">22</cx:pt>
          <cx:pt idx="387357">15</cx:pt>
          <cx:pt idx="387358">0</cx:pt>
          <cx:pt idx="387359">106</cx:pt>
          <cx:pt idx="387360">83</cx:pt>
          <cx:pt idx="387361">57</cx:pt>
          <cx:pt idx="387362">33</cx:pt>
          <cx:pt idx="387363">22</cx:pt>
          <cx:pt idx="387364">28</cx:pt>
          <cx:pt idx="387365">20</cx:pt>
          <cx:pt idx="387366">4</cx:pt>
          <cx:pt idx="387367">33</cx:pt>
          <cx:pt idx="387368">13</cx:pt>
          <cx:pt idx="387369">36</cx:pt>
          <cx:pt idx="387370">0</cx:pt>
          <cx:pt idx="387371">3</cx:pt>
          <cx:pt idx="387372">0</cx:pt>
          <cx:pt idx="387373">100</cx:pt>
          <cx:pt idx="387374">230</cx:pt>
          <cx:pt idx="387375">0</cx:pt>
          <cx:pt idx="387376">0</cx:pt>
          <cx:pt idx="387377">0</cx:pt>
          <cx:pt idx="387378">0</cx:pt>
          <cx:pt idx="387379">0</cx:pt>
          <cx:pt idx="387380">0</cx:pt>
          <cx:pt idx="387381">4</cx:pt>
          <cx:pt idx="387382">46</cx:pt>
          <cx:pt idx="387383">4</cx:pt>
          <cx:pt idx="387384">0</cx:pt>
          <cx:pt idx="387385">0</cx:pt>
          <cx:pt idx="387386">156</cx:pt>
          <cx:pt idx="387387">161</cx:pt>
          <cx:pt idx="387388">3</cx:pt>
          <cx:pt idx="387389">92</cx:pt>
          <cx:pt idx="387390">414</cx:pt>
          <cx:pt idx="387391">125</cx:pt>
          <cx:pt idx="387392">14</cx:pt>
          <cx:pt idx="387393">0</cx:pt>
          <cx:pt idx="387394">149</cx:pt>
          <cx:pt idx="387395">147</cx:pt>
          <cx:pt idx="387396">82</cx:pt>
          <cx:pt idx="387397">35</cx:pt>
          <cx:pt idx="387398">5</cx:pt>
          <cx:pt idx="387399">0</cx:pt>
          <cx:pt idx="387400">0</cx:pt>
          <cx:pt idx="387401">4</cx:pt>
          <cx:pt idx="387402">0</cx:pt>
          <cx:pt idx="387403">4</cx:pt>
          <cx:pt idx="387404">10</cx:pt>
          <cx:pt idx="387405">75</cx:pt>
          <cx:pt idx="387406">20</cx:pt>
          <cx:pt idx="387407">7</cx:pt>
          <cx:pt idx="387408">4</cx:pt>
          <cx:pt idx="387409">1</cx:pt>
          <cx:pt idx="387410">3</cx:pt>
          <cx:pt idx="387411">6</cx:pt>
          <cx:pt idx="387412">3</cx:pt>
          <cx:pt idx="387413">11</cx:pt>
          <cx:pt idx="387414">0</cx:pt>
          <cx:pt idx="387415">0</cx:pt>
          <cx:pt idx="387416">65</cx:pt>
          <cx:pt idx="387417">5</cx:pt>
          <cx:pt idx="387418">7</cx:pt>
          <cx:pt idx="387419">0</cx:pt>
          <cx:pt idx="387420">0</cx:pt>
          <cx:pt idx="387421">12</cx:pt>
          <cx:pt idx="387422">13</cx:pt>
          <cx:pt idx="387423">72</cx:pt>
          <cx:pt idx="387424">291</cx:pt>
          <cx:pt idx="387425">0</cx:pt>
          <cx:pt idx="387426">12</cx:pt>
          <cx:pt idx="387427">0</cx:pt>
          <cx:pt idx="387428">1</cx:pt>
          <cx:pt idx="387429">16</cx:pt>
          <cx:pt idx="387430">1</cx:pt>
          <cx:pt idx="387431">0</cx:pt>
          <cx:pt idx="387432">12</cx:pt>
          <cx:pt idx="387433">31</cx:pt>
          <cx:pt idx="387434">0</cx:pt>
          <cx:pt idx="387435">0</cx:pt>
          <cx:pt idx="387436">8</cx:pt>
          <cx:pt idx="387437">58</cx:pt>
          <cx:pt idx="387438">0</cx:pt>
          <cx:pt idx="387439">5</cx:pt>
          <cx:pt idx="387440">0</cx:pt>
          <cx:pt idx="387441">6</cx:pt>
          <cx:pt idx="387442">36</cx:pt>
          <cx:pt idx="387443">10</cx:pt>
          <cx:pt idx="387444">99</cx:pt>
          <cx:pt idx="387445">0</cx:pt>
          <cx:pt idx="387446">119</cx:pt>
          <cx:pt idx="387447">11</cx:pt>
          <cx:pt idx="387448">28</cx:pt>
          <cx:pt idx="387449">19</cx:pt>
          <cx:pt idx="387450">1</cx:pt>
          <cx:pt idx="387451">0</cx:pt>
          <cx:pt idx="387452">13</cx:pt>
          <cx:pt idx="387453">0</cx:pt>
          <cx:pt idx="387454">1</cx:pt>
          <cx:pt idx="387455">3</cx:pt>
          <cx:pt idx="387456">66</cx:pt>
          <cx:pt idx="387457">3</cx:pt>
          <cx:pt idx="387458">0</cx:pt>
          <cx:pt idx="387459">1</cx:pt>
          <cx:pt idx="387460">1</cx:pt>
          <cx:pt idx="387461">244</cx:pt>
          <cx:pt idx="387462">0</cx:pt>
          <cx:pt idx="387463">7</cx:pt>
          <cx:pt idx="387464">1</cx:pt>
          <cx:pt idx="387465">0</cx:pt>
          <cx:pt idx="387466">0</cx:pt>
          <cx:pt idx="387467">8</cx:pt>
          <cx:pt idx="387468">12</cx:pt>
          <cx:pt idx="387469">6</cx:pt>
          <cx:pt idx="387470">21</cx:pt>
          <cx:pt idx="387471">111</cx:pt>
          <cx:pt idx="387472">266</cx:pt>
          <cx:pt idx="387473">122</cx:pt>
          <cx:pt idx="387474">14</cx:pt>
          <cx:pt idx="387475">0</cx:pt>
          <cx:pt idx="387476">535</cx:pt>
          <cx:pt idx="387477">1</cx:pt>
          <cx:pt idx="387478">99</cx:pt>
          <cx:pt idx="387479">0</cx:pt>
          <cx:pt idx="387480">16</cx:pt>
          <cx:pt idx="387481">0</cx:pt>
          <cx:pt idx="387482">0</cx:pt>
          <cx:pt idx="387483">0</cx:pt>
          <cx:pt idx="387484">3</cx:pt>
          <cx:pt idx="387485">49</cx:pt>
          <cx:pt idx="387486">127</cx:pt>
          <cx:pt idx="387487">42</cx:pt>
          <cx:pt idx="387488">121</cx:pt>
          <cx:pt idx="387489">74</cx:pt>
          <cx:pt idx="387490">8</cx:pt>
          <cx:pt idx="387491">2</cx:pt>
          <cx:pt idx="387492">2</cx:pt>
          <cx:pt idx="387493">24</cx:pt>
          <cx:pt idx="387494">1</cx:pt>
          <cx:pt idx="387495">71</cx:pt>
          <cx:pt idx="387496">47</cx:pt>
          <cx:pt idx="387497">4</cx:pt>
          <cx:pt idx="387498">48</cx:pt>
          <cx:pt idx="387499">26</cx:pt>
          <cx:pt idx="387500">84</cx:pt>
          <cx:pt idx="387501">1</cx:pt>
          <cx:pt idx="387502">81</cx:pt>
          <cx:pt idx="387503">9</cx:pt>
          <cx:pt idx="387504">54</cx:pt>
          <cx:pt idx="387505">0</cx:pt>
          <cx:pt idx="387506">134</cx:pt>
          <cx:pt idx="387507">2</cx:pt>
          <cx:pt idx="387508">27</cx:pt>
          <cx:pt idx="387509">116</cx:pt>
          <cx:pt idx="387510">0</cx:pt>
          <cx:pt idx="387511">41</cx:pt>
          <cx:pt idx="387512">13</cx:pt>
          <cx:pt idx="387513">0</cx:pt>
          <cx:pt idx="387514">0</cx:pt>
          <cx:pt idx="387515">4</cx:pt>
          <cx:pt idx="387516">25</cx:pt>
          <cx:pt idx="387517">224</cx:pt>
          <cx:pt idx="387518">177</cx:pt>
          <cx:pt idx="387519">174</cx:pt>
          <cx:pt idx="387520">3</cx:pt>
          <cx:pt idx="387521">0</cx:pt>
          <cx:pt idx="387522">4</cx:pt>
          <cx:pt idx="387523">1</cx:pt>
          <cx:pt idx="387524">0</cx:pt>
          <cx:pt idx="387525">20</cx:pt>
          <cx:pt idx="387526">36</cx:pt>
          <cx:pt idx="387527">19</cx:pt>
          <cx:pt idx="387528">2</cx:pt>
          <cx:pt idx="387529">39</cx:pt>
          <cx:pt idx="387530">10</cx:pt>
          <cx:pt idx="387531">0</cx:pt>
          <cx:pt idx="387532">1</cx:pt>
          <cx:pt idx="387533">32</cx:pt>
          <cx:pt idx="387534">35</cx:pt>
          <cx:pt idx="387535">19</cx:pt>
          <cx:pt idx="387536">3</cx:pt>
          <cx:pt idx="387537">47</cx:pt>
          <cx:pt idx="387538">0</cx:pt>
          <cx:pt idx="387539">0</cx:pt>
          <cx:pt idx="387540">3</cx:pt>
          <cx:pt idx="387541">1</cx:pt>
          <cx:pt idx="387542">0</cx:pt>
          <cx:pt idx="387543">9</cx:pt>
          <cx:pt idx="387544">0</cx:pt>
          <cx:pt idx="387545">1</cx:pt>
          <cx:pt idx="387546">1</cx:pt>
          <cx:pt idx="387547">0</cx:pt>
          <cx:pt idx="387548">5</cx:pt>
          <cx:pt idx="387549">0</cx:pt>
          <cx:pt idx="387550">0</cx:pt>
          <cx:pt idx="387551">11</cx:pt>
          <cx:pt idx="387552">0</cx:pt>
          <cx:pt idx="387553">0</cx:pt>
          <cx:pt idx="387554">44</cx:pt>
          <cx:pt idx="387555">1</cx:pt>
          <cx:pt idx="387556">127</cx:pt>
          <cx:pt idx="387557">5</cx:pt>
          <cx:pt idx="387558">5</cx:pt>
          <cx:pt idx="387559">149</cx:pt>
          <cx:pt idx="387560">3</cx:pt>
          <cx:pt idx="387561">7</cx:pt>
          <cx:pt idx="387562">244</cx:pt>
          <cx:pt idx="387563">16</cx:pt>
          <cx:pt idx="387564">22</cx:pt>
          <cx:pt idx="387565">17</cx:pt>
          <cx:pt idx="387566">0</cx:pt>
          <cx:pt idx="387567">13</cx:pt>
          <cx:pt idx="387568">28</cx:pt>
          <cx:pt idx="387569">0</cx:pt>
          <cx:pt idx="387570">9</cx:pt>
          <cx:pt idx="387571">14</cx:pt>
          <cx:pt idx="387572">0</cx:pt>
          <cx:pt idx="387573">4</cx:pt>
          <cx:pt idx="387574">143</cx:pt>
          <cx:pt idx="387575">209</cx:pt>
          <cx:pt idx="387576">160</cx:pt>
          <cx:pt idx="387577">4</cx:pt>
          <cx:pt idx="387578">130</cx:pt>
          <cx:pt idx="387579">11</cx:pt>
          <cx:pt idx="387580">12</cx:pt>
          <cx:pt idx="387581">21</cx:pt>
          <cx:pt idx="387582">2</cx:pt>
          <cx:pt idx="387583">8</cx:pt>
          <cx:pt idx="387584">0</cx:pt>
          <cx:pt idx="387585">8</cx:pt>
          <cx:pt idx="387586">106</cx:pt>
          <cx:pt idx="387587">20</cx:pt>
          <cx:pt idx="387588">0</cx:pt>
          <cx:pt idx="387589">3</cx:pt>
          <cx:pt idx="387590">3</cx:pt>
          <cx:pt idx="387591">0</cx:pt>
          <cx:pt idx="387592">0</cx:pt>
          <cx:pt idx="387593">12</cx:pt>
          <cx:pt idx="387594">0</cx:pt>
          <cx:pt idx="387595">0</cx:pt>
          <cx:pt idx="387596">0</cx:pt>
          <cx:pt idx="387597">159</cx:pt>
          <cx:pt idx="387598">0</cx:pt>
          <cx:pt idx="387599">11</cx:pt>
          <cx:pt idx="387600">74</cx:pt>
          <cx:pt idx="387601">41</cx:pt>
          <cx:pt idx="387602">0</cx:pt>
          <cx:pt idx="387603">1</cx:pt>
          <cx:pt idx="387604">0</cx:pt>
          <cx:pt idx="387605">16</cx:pt>
          <cx:pt idx="387606">4</cx:pt>
          <cx:pt idx="387607">735</cx:pt>
          <cx:pt idx="387608">316</cx:pt>
          <cx:pt idx="387609">217</cx:pt>
          <cx:pt idx="387610">7</cx:pt>
          <cx:pt idx="387611">32</cx:pt>
          <cx:pt idx="387612">350</cx:pt>
          <cx:pt idx="387613">14</cx:pt>
          <cx:pt idx="387614">162</cx:pt>
          <cx:pt idx="387615">12</cx:pt>
          <cx:pt idx="387616">2</cx:pt>
          <cx:pt idx="387617">1</cx:pt>
          <cx:pt idx="387618">0</cx:pt>
          <cx:pt idx="387619">3</cx:pt>
          <cx:pt idx="387620">57</cx:pt>
          <cx:pt idx="387621">35</cx:pt>
          <cx:pt idx="387622">0</cx:pt>
          <cx:pt idx="387623">8</cx:pt>
          <cx:pt idx="387624">1</cx:pt>
          <cx:pt idx="387625">0</cx:pt>
          <cx:pt idx="387626">0</cx:pt>
          <cx:pt idx="387627">47</cx:pt>
          <cx:pt idx="387628">4</cx:pt>
          <cx:pt idx="387629">1</cx:pt>
          <cx:pt idx="387630">3</cx:pt>
          <cx:pt idx="387631">1</cx:pt>
          <cx:pt idx="387632">18</cx:pt>
          <cx:pt idx="387633">90</cx:pt>
          <cx:pt idx="387634">5</cx:pt>
          <cx:pt idx="387635">0</cx:pt>
          <cx:pt idx="387636">3</cx:pt>
          <cx:pt idx="387637">0</cx:pt>
          <cx:pt idx="387638">18</cx:pt>
          <cx:pt idx="387639">18</cx:pt>
          <cx:pt idx="387640">62</cx:pt>
          <cx:pt idx="387641">160</cx:pt>
          <cx:pt idx="387642">38</cx:pt>
          <cx:pt idx="387643">0</cx:pt>
          <cx:pt idx="387644">0</cx:pt>
          <cx:pt idx="387645">0</cx:pt>
          <cx:pt idx="387646">119</cx:pt>
          <cx:pt idx="387647">158</cx:pt>
          <cx:pt idx="387648">67</cx:pt>
          <cx:pt idx="387649">0</cx:pt>
          <cx:pt idx="387650">0</cx:pt>
          <cx:pt idx="387651">676</cx:pt>
          <cx:pt idx="387652">0</cx:pt>
          <cx:pt idx="387653">1</cx:pt>
          <cx:pt idx="387654">1</cx:pt>
          <cx:pt idx="387655">67</cx:pt>
          <cx:pt idx="387656">55</cx:pt>
          <cx:pt idx="387657">7</cx:pt>
          <cx:pt idx="387658">7</cx:pt>
          <cx:pt idx="387659">17</cx:pt>
          <cx:pt idx="387660">117</cx:pt>
          <cx:pt idx="387661">0</cx:pt>
          <cx:pt idx="387662">0</cx:pt>
          <cx:pt idx="387663">31</cx:pt>
          <cx:pt idx="387664">5</cx:pt>
          <cx:pt idx="387665">3</cx:pt>
          <cx:pt idx="387666">408</cx:pt>
          <cx:pt idx="387667">0</cx:pt>
          <cx:pt idx="387668">0</cx:pt>
          <cx:pt idx="387669">0</cx:pt>
          <cx:pt idx="387670">0</cx:pt>
          <cx:pt idx="387671">0</cx:pt>
          <cx:pt idx="387672">0</cx:pt>
          <cx:pt idx="387673">0</cx:pt>
          <cx:pt idx="387674">0</cx:pt>
          <cx:pt idx="387675">0</cx:pt>
          <cx:pt idx="387676">132</cx:pt>
          <cx:pt idx="387677">7</cx:pt>
          <cx:pt idx="387678">10</cx:pt>
          <cx:pt idx="387679">13</cx:pt>
          <cx:pt idx="387680">1</cx:pt>
          <cx:pt idx="387681">2</cx:pt>
          <cx:pt idx="387682">193</cx:pt>
          <cx:pt idx="387683">83</cx:pt>
          <cx:pt idx="387684">182</cx:pt>
          <cx:pt idx="387685">83</cx:pt>
          <cx:pt idx="387686">97</cx:pt>
          <cx:pt idx="387687">79</cx:pt>
          <cx:pt idx="387688">770</cx:pt>
          <cx:pt idx="387689">1</cx:pt>
          <cx:pt idx="387690">42</cx:pt>
          <cx:pt idx="387691">153</cx:pt>
          <cx:pt idx="387692">38</cx:pt>
          <cx:pt idx="387693">0</cx:pt>
          <cx:pt idx="387694">3</cx:pt>
          <cx:pt idx="387695">23</cx:pt>
          <cx:pt idx="387696">0</cx:pt>
          <cx:pt idx="387697">2</cx:pt>
          <cx:pt idx="387698">0</cx:pt>
          <cx:pt idx="387699">0</cx:pt>
          <cx:pt idx="387700">11</cx:pt>
          <cx:pt idx="387701">21</cx:pt>
          <cx:pt idx="387702">83</cx:pt>
          <cx:pt idx="387703">1</cx:pt>
          <cx:pt idx="387704">20</cx:pt>
          <cx:pt idx="387705">0</cx:pt>
          <cx:pt idx="387706">27</cx:pt>
          <cx:pt idx="387707">159</cx:pt>
          <cx:pt idx="387708">3</cx:pt>
          <cx:pt idx="387709">0</cx:pt>
          <cx:pt idx="387710">0</cx:pt>
          <cx:pt idx="387711">0</cx:pt>
          <cx:pt idx="387712">0</cx:pt>
          <cx:pt idx="387713">5</cx:pt>
          <cx:pt idx="387714">0</cx:pt>
          <cx:pt idx="387715">19</cx:pt>
          <cx:pt idx="387716">0</cx:pt>
          <cx:pt idx="387717">4</cx:pt>
          <cx:pt idx="387718">92</cx:pt>
          <cx:pt idx="387719">0</cx:pt>
          <cx:pt idx="387720">0</cx:pt>
          <cx:pt idx="387721">1</cx:pt>
          <cx:pt idx="387722">33</cx:pt>
          <cx:pt idx="387723">6</cx:pt>
          <cx:pt idx="387724">1</cx:pt>
          <cx:pt idx="387725">0</cx:pt>
          <cx:pt idx="387726">20</cx:pt>
          <cx:pt idx="387727">11</cx:pt>
          <cx:pt idx="387728">66</cx:pt>
          <cx:pt idx="387729">7</cx:pt>
          <cx:pt idx="387730">18</cx:pt>
          <cx:pt idx="387731">22</cx:pt>
          <cx:pt idx="387732">2</cx:pt>
          <cx:pt idx="387733">1</cx:pt>
          <cx:pt idx="387734">0</cx:pt>
          <cx:pt idx="387735">56</cx:pt>
          <cx:pt idx="387736">1</cx:pt>
          <cx:pt idx="387737">0</cx:pt>
          <cx:pt idx="387738">0</cx:pt>
          <cx:pt idx="387739">65</cx:pt>
          <cx:pt idx="387740">0</cx:pt>
          <cx:pt idx="387741">169</cx:pt>
          <cx:pt idx="387742">107</cx:pt>
          <cx:pt idx="387743">4</cx:pt>
          <cx:pt idx="387744">35</cx:pt>
          <cx:pt idx="387745">0</cx:pt>
          <cx:pt idx="387746">0</cx:pt>
          <cx:pt idx="387747">5</cx:pt>
          <cx:pt idx="387748">1</cx:pt>
          <cx:pt idx="387749">0</cx:pt>
          <cx:pt idx="387750">261</cx:pt>
          <cx:pt idx="387751">24</cx:pt>
          <cx:pt idx="387752">215</cx:pt>
          <cx:pt idx="387753">41</cx:pt>
          <cx:pt idx="387754">26</cx:pt>
          <cx:pt idx="387755">0</cx:pt>
          <cx:pt idx="387756">41</cx:pt>
          <cx:pt idx="387757">0</cx:pt>
          <cx:pt idx="387758">2</cx:pt>
          <cx:pt idx="387759">7</cx:pt>
          <cx:pt idx="387760">308</cx:pt>
          <cx:pt idx="387761">394</cx:pt>
          <cx:pt idx="387762">50</cx:pt>
          <cx:pt idx="387763">0</cx:pt>
          <cx:pt idx="387764">8</cx:pt>
          <cx:pt idx="387765">0</cx:pt>
          <cx:pt idx="387766">0</cx:pt>
          <cx:pt idx="387767">1</cx:pt>
          <cx:pt idx="387768">0</cx:pt>
          <cx:pt idx="387769">11</cx:pt>
          <cx:pt idx="387770">0</cx:pt>
          <cx:pt idx="387771">0</cx:pt>
          <cx:pt idx="387772">0</cx:pt>
          <cx:pt idx="387773">0</cx:pt>
          <cx:pt idx="387774">132</cx:pt>
          <cx:pt idx="387775">1</cx:pt>
          <cx:pt idx="387776">0</cx:pt>
          <cx:pt idx="387777">1</cx:pt>
          <cx:pt idx="387778">1</cx:pt>
          <cx:pt idx="387779">0</cx:pt>
          <cx:pt idx="387780">101</cx:pt>
          <cx:pt idx="387781">0</cx:pt>
          <cx:pt idx="387782">0</cx:pt>
          <cx:pt idx="387783">2</cx:pt>
          <cx:pt idx="387784">0</cx:pt>
          <cx:pt idx="387785">0</cx:pt>
          <cx:pt idx="387786">7</cx:pt>
          <cx:pt idx="387787">26</cx:pt>
          <cx:pt idx="387788">48</cx:pt>
          <cx:pt idx="387789">0</cx:pt>
          <cx:pt idx="387790">0</cx:pt>
          <cx:pt idx="387791">66</cx:pt>
          <cx:pt idx="387792">1</cx:pt>
          <cx:pt idx="387793">6</cx:pt>
          <cx:pt idx="387794">76</cx:pt>
          <cx:pt idx="387795">0</cx:pt>
          <cx:pt idx="387796">0</cx:pt>
          <cx:pt idx="387797">239</cx:pt>
          <cx:pt idx="387798">137</cx:pt>
          <cx:pt idx="387799">24</cx:pt>
          <cx:pt idx="387800">7</cx:pt>
          <cx:pt idx="387801">77</cx:pt>
          <cx:pt idx="387802">7</cx:pt>
          <cx:pt idx="387803">169</cx:pt>
          <cx:pt idx="387804">1</cx:pt>
          <cx:pt idx="387805">63</cx:pt>
          <cx:pt idx="387806">28</cx:pt>
          <cx:pt idx="387807">9</cx:pt>
          <cx:pt idx="387808">7</cx:pt>
          <cx:pt idx="387809">2</cx:pt>
          <cx:pt idx="387810">0</cx:pt>
          <cx:pt idx="387811">5</cx:pt>
          <cx:pt idx="387812">113</cx:pt>
          <cx:pt idx="387813">10</cx:pt>
          <cx:pt idx="387814">0</cx:pt>
          <cx:pt idx="387815">64</cx:pt>
          <cx:pt idx="387816">19</cx:pt>
          <cx:pt idx="387817">0</cx:pt>
          <cx:pt idx="387818">0</cx:pt>
          <cx:pt idx="387819">46</cx:pt>
          <cx:pt idx="387820">24</cx:pt>
          <cx:pt idx="387821">228</cx:pt>
          <cx:pt idx="387822">0</cx:pt>
          <cx:pt idx="387823">208</cx:pt>
          <cx:pt idx="387824">16</cx:pt>
          <cx:pt idx="387825">578</cx:pt>
          <cx:pt idx="387826">35</cx:pt>
          <cx:pt idx="387827">45</cx:pt>
          <cx:pt idx="387828">1</cx:pt>
          <cx:pt idx="387829">0</cx:pt>
          <cx:pt idx="387830">52</cx:pt>
          <cx:pt idx="387831">1</cx:pt>
          <cx:pt idx="387832">32</cx:pt>
          <cx:pt idx="387833">0</cx:pt>
          <cx:pt idx="387834">0</cx:pt>
          <cx:pt idx="387835">120</cx:pt>
          <cx:pt idx="387836">6</cx:pt>
          <cx:pt idx="387837">0</cx:pt>
          <cx:pt idx="387838">0</cx:pt>
          <cx:pt idx="387839">2</cx:pt>
          <cx:pt idx="387840">1</cx:pt>
          <cx:pt idx="387841">154</cx:pt>
          <cx:pt idx="387842">196</cx:pt>
          <cx:pt idx="387843">20</cx:pt>
          <cx:pt idx="387844">17</cx:pt>
          <cx:pt idx="387845">11</cx:pt>
          <cx:pt idx="387846">21</cx:pt>
          <cx:pt idx="387847">8</cx:pt>
          <cx:pt idx="387848">108</cx:pt>
          <cx:pt idx="387849">1</cx:pt>
          <cx:pt idx="387850">1</cx:pt>
          <cx:pt idx="387851">40</cx:pt>
          <cx:pt idx="387852">0</cx:pt>
          <cx:pt idx="387853">0</cx:pt>
          <cx:pt idx="387854">15</cx:pt>
          <cx:pt idx="387855">14</cx:pt>
          <cx:pt idx="387856">97</cx:pt>
          <cx:pt idx="387857">52</cx:pt>
          <cx:pt idx="387858">74</cx:pt>
          <cx:pt idx="387859">6</cx:pt>
          <cx:pt idx="387860">4</cx:pt>
          <cx:pt idx="387861">30</cx:pt>
          <cx:pt idx="387862">21</cx:pt>
          <cx:pt idx="387863">197</cx:pt>
          <cx:pt idx="387864">7</cx:pt>
          <cx:pt idx="387865">0</cx:pt>
          <cx:pt idx="387866">1</cx:pt>
          <cx:pt idx="387867">0</cx:pt>
          <cx:pt idx="387868">0</cx:pt>
          <cx:pt idx="387869">0</cx:pt>
          <cx:pt idx="387870">0</cx:pt>
          <cx:pt idx="387871">0</cx:pt>
          <cx:pt idx="387872">0</cx:pt>
          <cx:pt idx="387873">7</cx:pt>
          <cx:pt idx="387874">28</cx:pt>
          <cx:pt idx="387875">315</cx:pt>
          <cx:pt idx="387876">7</cx:pt>
          <cx:pt idx="387877">92</cx:pt>
          <cx:pt idx="387878">14</cx:pt>
          <cx:pt idx="387879">109</cx:pt>
          <cx:pt idx="387880">114</cx:pt>
          <cx:pt idx="387881">0</cx:pt>
          <cx:pt idx="387882">71</cx:pt>
          <cx:pt idx="387883">32</cx:pt>
          <cx:pt idx="387884">7</cx:pt>
          <cx:pt idx="387885">38</cx:pt>
          <cx:pt idx="387886">14</cx:pt>
          <cx:pt idx="387887">13</cx:pt>
          <cx:pt idx="387888">211</cx:pt>
          <cx:pt idx="387889">8</cx:pt>
          <cx:pt idx="387890">196</cx:pt>
          <cx:pt idx="387891">1</cx:pt>
          <cx:pt idx="387892">32</cx:pt>
          <cx:pt idx="387893">1</cx:pt>
          <cx:pt idx="387894">0</cx:pt>
          <cx:pt idx="387895">0</cx:pt>
          <cx:pt idx="387896">2</cx:pt>
          <cx:pt idx="387897">1</cx:pt>
          <cx:pt idx="387898">0</cx:pt>
          <cx:pt idx="387899">0</cx:pt>
          <cx:pt idx="387900">0</cx:pt>
          <cx:pt idx="387901">13</cx:pt>
          <cx:pt idx="387902">0</cx:pt>
          <cx:pt idx="387903">456</cx:pt>
          <cx:pt idx="387904">0</cx:pt>
          <cx:pt idx="387905">6</cx:pt>
          <cx:pt idx="387906">0</cx:pt>
          <cx:pt idx="387907">16</cx:pt>
          <cx:pt idx="387908">0</cx:pt>
          <cx:pt idx="387909">3</cx:pt>
          <cx:pt idx="387910">1</cx:pt>
          <cx:pt idx="387911">52</cx:pt>
          <cx:pt idx="387912">0</cx:pt>
          <cx:pt idx="387913">0</cx:pt>
          <cx:pt idx="387914">7</cx:pt>
          <cx:pt idx="387915">0</cx:pt>
          <cx:pt idx="387916">40</cx:pt>
          <cx:pt idx="387917">0</cx:pt>
          <cx:pt idx="387918">0</cx:pt>
          <cx:pt idx="387919">0</cx:pt>
          <cx:pt idx="387920">0</cx:pt>
          <cx:pt idx="387921">191</cx:pt>
          <cx:pt idx="387922">34</cx:pt>
          <cx:pt idx="387923">14</cx:pt>
          <cx:pt idx="387924">698</cx:pt>
          <cx:pt idx="387925">99</cx:pt>
          <cx:pt idx="387926">7</cx:pt>
          <cx:pt idx="387927">0</cx:pt>
          <cx:pt idx="387928">3</cx:pt>
          <cx:pt idx="387929">33</cx:pt>
          <cx:pt idx="387930">0</cx:pt>
          <cx:pt idx="387931">115</cx:pt>
          <cx:pt idx="387932">89</cx:pt>
          <cx:pt idx="387933">21</cx:pt>
          <cx:pt idx="387934">90</cx:pt>
          <cx:pt idx="387935">1</cx:pt>
          <cx:pt idx="387936">0</cx:pt>
          <cx:pt idx="387937">7</cx:pt>
          <cx:pt idx="387938">23</cx:pt>
          <cx:pt idx="387939">4</cx:pt>
          <cx:pt idx="387940">2</cx:pt>
          <cx:pt idx="387941">7</cx:pt>
          <cx:pt idx="387942">85</cx:pt>
          <cx:pt idx="387943">694</cx:pt>
          <cx:pt idx="387944">1</cx:pt>
          <cx:pt idx="387945">95</cx:pt>
          <cx:pt idx="387946">2</cx:pt>
          <cx:pt idx="387947">3</cx:pt>
          <cx:pt idx="387948">0</cx:pt>
          <cx:pt idx="387949">2</cx:pt>
          <cx:pt idx="387950">6</cx:pt>
          <cx:pt idx="387951">656</cx:pt>
          <cx:pt idx="387952">0</cx:pt>
          <cx:pt idx="387953">402</cx:pt>
          <cx:pt idx="387954">82</cx:pt>
          <cx:pt idx="387955">145</cx:pt>
          <cx:pt idx="387956">1</cx:pt>
          <cx:pt idx="387957">56</cx:pt>
          <cx:pt idx="387958">30</cx:pt>
          <cx:pt idx="387959">0</cx:pt>
          <cx:pt idx="387960">0</cx:pt>
          <cx:pt idx="387961">5</cx:pt>
          <cx:pt idx="387962">6</cx:pt>
          <cx:pt idx="387963">2</cx:pt>
          <cx:pt idx="387964">46</cx:pt>
          <cx:pt idx="387965">34</cx:pt>
          <cx:pt idx="387966">13</cx:pt>
          <cx:pt idx="387967">52</cx:pt>
          <cx:pt idx="387968">49</cx:pt>
          <cx:pt idx="387969">0</cx:pt>
          <cx:pt idx="387970">6</cx:pt>
          <cx:pt idx="387971">62</cx:pt>
          <cx:pt idx="387972">12</cx:pt>
          <cx:pt idx="387973">1</cx:pt>
          <cx:pt idx="387974">156</cx:pt>
          <cx:pt idx="387975">256</cx:pt>
          <cx:pt idx="387976">0</cx:pt>
          <cx:pt idx="387977">0</cx:pt>
          <cx:pt idx="387978">12</cx:pt>
          <cx:pt idx="387979">23</cx:pt>
          <cx:pt idx="387980">96</cx:pt>
          <cx:pt idx="387981">0</cx:pt>
          <cx:pt idx="387982">0</cx:pt>
          <cx:pt idx="387983">0</cx:pt>
          <cx:pt idx="387984">0</cx:pt>
          <cx:pt idx="387985">0</cx:pt>
          <cx:pt idx="387986">0</cx:pt>
          <cx:pt idx="387987">0</cx:pt>
          <cx:pt idx="387988">2</cx:pt>
          <cx:pt idx="387989">0</cx:pt>
          <cx:pt idx="387990">3</cx:pt>
          <cx:pt idx="387991">708</cx:pt>
          <cx:pt idx="387992">15</cx:pt>
          <cx:pt idx="387993">41</cx:pt>
          <cx:pt idx="387994">121</cx:pt>
          <cx:pt idx="387995">176</cx:pt>
          <cx:pt idx="387996">6</cx:pt>
          <cx:pt idx="387997">46</cx:pt>
          <cx:pt idx="387998">2</cx:pt>
          <cx:pt idx="387999">1</cx:pt>
          <cx:pt idx="388000">1</cx:pt>
          <cx:pt idx="388001">0</cx:pt>
          <cx:pt idx="388002">1</cx:pt>
          <cx:pt idx="388003">1</cx:pt>
          <cx:pt idx="388004">0</cx:pt>
          <cx:pt idx="388005">0</cx:pt>
          <cx:pt idx="388006">1</cx:pt>
          <cx:pt idx="388007">3</cx:pt>
          <cx:pt idx="388008">27</cx:pt>
          <cx:pt idx="388009">36</cx:pt>
          <cx:pt idx="388010">6</cx:pt>
          <cx:pt idx="388011">0</cx:pt>
          <cx:pt idx="388012">232</cx:pt>
          <cx:pt idx="388013">0</cx:pt>
          <cx:pt idx="388014">39</cx:pt>
          <cx:pt idx="388015">2</cx:pt>
          <cx:pt idx="388016">65</cx:pt>
          <cx:pt idx="388017">0</cx:pt>
          <cx:pt idx="388018">57</cx:pt>
          <cx:pt idx="388019">95</cx:pt>
          <cx:pt idx="388020">7</cx:pt>
          <cx:pt idx="388021">1</cx:pt>
          <cx:pt idx="388022">4</cx:pt>
          <cx:pt idx="388023">36</cx:pt>
          <cx:pt idx="388024">56</cx:pt>
          <cx:pt idx="388025">131</cx:pt>
          <cx:pt idx="388026">54</cx:pt>
          <cx:pt idx="388027">2</cx:pt>
          <cx:pt idx="388028">28</cx:pt>
          <cx:pt idx="388029">5</cx:pt>
          <cx:pt idx="388030">0</cx:pt>
          <cx:pt idx="388031">28</cx:pt>
          <cx:pt idx="388032">0</cx:pt>
          <cx:pt idx="388033">8</cx:pt>
          <cx:pt idx="388034">61</cx:pt>
          <cx:pt idx="388035">15</cx:pt>
          <cx:pt idx="388036">0</cx:pt>
          <cx:pt idx="388037">48</cx:pt>
          <cx:pt idx="388038">0</cx:pt>
          <cx:pt idx="388039">2</cx:pt>
          <cx:pt idx="388040">0</cx:pt>
          <cx:pt idx="388041">15</cx:pt>
          <cx:pt idx="388042">4</cx:pt>
          <cx:pt idx="388043">0</cx:pt>
          <cx:pt idx="388044">4</cx:pt>
          <cx:pt idx="388045">1</cx:pt>
          <cx:pt idx="388046">2</cx:pt>
          <cx:pt idx="388047">69</cx:pt>
          <cx:pt idx="388048">413</cx:pt>
          <cx:pt idx="388049">70</cx:pt>
          <cx:pt idx="388050">16</cx:pt>
          <cx:pt idx="388051">14</cx:pt>
          <cx:pt idx="388052">5</cx:pt>
          <cx:pt idx="388053">14</cx:pt>
          <cx:pt idx="388054">5</cx:pt>
          <cx:pt idx="388055">9</cx:pt>
          <cx:pt idx="388056">5</cx:pt>
          <cx:pt idx="388057">107</cx:pt>
          <cx:pt idx="388058">176</cx:pt>
          <cx:pt idx="388059">14</cx:pt>
          <cx:pt idx="388060">45</cx:pt>
          <cx:pt idx="388061">10</cx:pt>
          <cx:pt idx="388062">0</cx:pt>
          <cx:pt idx="388063">1</cx:pt>
          <cx:pt idx="388064">0</cx:pt>
          <cx:pt idx="388065">0</cx:pt>
          <cx:pt idx="388066">2</cx:pt>
          <cx:pt idx="388067">118</cx:pt>
          <cx:pt idx="388068">0</cx:pt>
          <cx:pt idx="388069">14</cx:pt>
          <cx:pt idx="388070">0</cx:pt>
          <cx:pt idx="388071">0</cx:pt>
          <cx:pt idx="388072">0</cx:pt>
          <cx:pt idx="388073">0</cx:pt>
          <cx:pt idx="388074">12</cx:pt>
          <cx:pt idx="388075">0</cx:pt>
          <cx:pt idx="388076">5</cx:pt>
          <cx:pt idx="388077">0</cx:pt>
          <cx:pt idx="388078">41</cx:pt>
          <cx:pt idx="388079">57</cx:pt>
          <cx:pt idx="388080">2</cx:pt>
          <cx:pt idx="388081">0</cx:pt>
          <cx:pt idx="388082">7</cx:pt>
          <cx:pt idx="388083">6</cx:pt>
          <cx:pt idx="388084">28</cx:pt>
          <cx:pt idx="388085">0</cx:pt>
          <cx:pt idx="388086">0</cx:pt>
          <cx:pt idx="388087">0</cx:pt>
          <cx:pt idx="388088">76</cx:pt>
          <cx:pt idx="388089">20</cx:pt>
          <cx:pt idx="388090">26</cx:pt>
          <cx:pt idx="388091">1</cx:pt>
          <cx:pt idx="388092">97</cx:pt>
          <cx:pt idx="388093">2</cx:pt>
          <cx:pt idx="388094">35</cx:pt>
          <cx:pt idx="388095">26</cx:pt>
          <cx:pt idx="388096">0</cx:pt>
          <cx:pt idx="388097">17</cx:pt>
          <cx:pt idx="388098">152</cx:pt>
          <cx:pt idx="388099">3</cx:pt>
          <cx:pt idx="388100">7</cx:pt>
          <cx:pt idx="388101">0</cx:pt>
          <cx:pt idx="388102">16</cx:pt>
          <cx:pt idx="388103">18</cx:pt>
          <cx:pt idx="388104">53</cx:pt>
          <cx:pt idx="388105">135</cx:pt>
          <cx:pt idx="388106">3</cx:pt>
          <cx:pt idx="388107">5</cx:pt>
          <cx:pt idx="388108">117</cx:pt>
          <cx:pt idx="388109">31</cx:pt>
          <cx:pt idx="388110">5</cx:pt>
          <cx:pt idx="388111">0</cx:pt>
          <cx:pt idx="388112">16</cx:pt>
          <cx:pt idx="388113">2</cx:pt>
          <cx:pt idx="388114">55</cx:pt>
          <cx:pt idx="388115">5</cx:pt>
          <cx:pt idx="388116">139</cx:pt>
          <cx:pt idx="388117">16</cx:pt>
          <cx:pt idx="388118">1</cx:pt>
          <cx:pt idx="388119">127</cx:pt>
          <cx:pt idx="388120">68</cx:pt>
          <cx:pt idx="388121">1</cx:pt>
          <cx:pt idx="388122">0</cx:pt>
          <cx:pt idx="388123">169</cx:pt>
          <cx:pt idx="388124">94</cx:pt>
          <cx:pt idx="388125">400</cx:pt>
          <cx:pt idx="388126">0</cx:pt>
          <cx:pt idx="388127">219</cx:pt>
          <cx:pt idx="388128">0</cx:pt>
          <cx:pt idx="388129">4</cx:pt>
          <cx:pt idx="388130">0</cx:pt>
          <cx:pt idx="388131">21</cx:pt>
          <cx:pt idx="388132">0</cx:pt>
          <cx:pt idx="388133">4</cx:pt>
          <cx:pt idx="388134">0</cx:pt>
          <cx:pt idx="388135">52</cx:pt>
          <cx:pt idx="388136">217</cx:pt>
          <cx:pt idx="388137">5</cx:pt>
          <cx:pt idx="388138">1</cx:pt>
          <cx:pt idx="388139">7</cx:pt>
          <cx:pt idx="388140">0</cx:pt>
          <cx:pt idx="388141">33</cx:pt>
          <cx:pt idx="388142">22</cx:pt>
          <cx:pt idx="388143">0</cx:pt>
          <cx:pt idx="388144">0</cx:pt>
          <cx:pt idx="388145">0</cx:pt>
          <cx:pt idx="388146">12</cx:pt>
          <cx:pt idx="388147">0</cx:pt>
          <cx:pt idx="388148">0</cx:pt>
          <cx:pt idx="388149">0</cx:pt>
          <cx:pt idx="388150">15</cx:pt>
          <cx:pt idx="388151">176</cx:pt>
          <cx:pt idx="388152">290</cx:pt>
          <cx:pt idx="388153">2</cx:pt>
          <cx:pt idx="388154">0</cx:pt>
          <cx:pt idx="388155">48</cx:pt>
          <cx:pt idx="388156">0</cx:pt>
          <cx:pt idx="388157">7</cx:pt>
          <cx:pt idx="388158">1</cx:pt>
          <cx:pt idx="388159">0</cx:pt>
          <cx:pt idx="388160">13</cx:pt>
          <cx:pt idx="388161">17</cx:pt>
          <cx:pt idx="388162">56</cx:pt>
          <cx:pt idx="388163">383</cx:pt>
          <cx:pt idx="388164">53</cx:pt>
          <cx:pt idx="388165">0</cx:pt>
          <cx:pt idx="388166">0</cx:pt>
          <cx:pt idx="388167">8</cx:pt>
          <cx:pt idx="388168">30</cx:pt>
          <cx:pt idx="388169">52</cx:pt>
          <cx:pt idx="388170">114</cx:pt>
          <cx:pt idx="388171">8</cx:pt>
          <cx:pt idx="388172">39</cx:pt>
          <cx:pt idx="388173">35</cx:pt>
          <cx:pt idx="388174">0</cx:pt>
          <cx:pt idx="388175">1</cx:pt>
          <cx:pt idx="388176">3</cx:pt>
          <cx:pt idx="388177">2</cx:pt>
          <cx:pt idx="388178">9</cx:pt>
          <cx:pt idx="388179">6</cx:pt>
          <cx:pt idx="388180">706</cx:pt>
          <cx:pt idx="388181">0</cx:pt>
          <cx:pt idx="388182">6</cx:pt>
          <cx:pt idx="388183">0</cx:pt>
          <cx:pt idx="388184">0</cx:pt>
          <cx:pt idx="388185">1</cx:pt>
          <cx:pt idx="388186">0</cx:pt>
          <cx:pt idx="388187">0</cx:pt>
          <cx:pt idx="388188">150</cx:pt>
          <cx:pt idx="388189">52</cx:pt>
          <cx:pt idx="388190">8</cx:pt>
          <cx:pt idx="388191">24</cx:pt>
          <cx:pt idx="388192">11</cx:pt>
          <cx:pt idx="388193">10</cx:pt>
          <cx:pt idx="388194">57</cx:pt>
          <cx:pt idx="388195">23</cx:pt>
          <cx:pt idx="388196">0</cx:pt>
          <cx:pt idx="388197">9</cx:pt>
          <cx:pt idx="388198">2</cx:pt>
          <cx:pt idx="388199">25</cx:pt>
          <cx:pt idx="388200">3</cx:pt>
          <cx:pt idx="388201">12</cx:pt>
          <cx:pt idx="388202">4</cx:pt>
          <cx:pt idx="388203">51</cx:pt>
          <cx:pt idx="388204">170</cx:pt>
          <cx:pt idx="388205">0</cx:pt>
          <cx:pt idx="388206">174</cx:pt>
          <cx:pt idx="388207">200</cx:pt>
          <cx:pt idx="388208">1</cx:pt>
          <cx:pt idx="388209">1</cx:pt>
          <cx:pt idx="388210">0</cx:pt>
          <cx:pt idx="388211">2</cx:pt>
          <cx:pt idx="388212">104</cx:pt>
          <cx:pt idx="388213">14</cx:pt>
          <cx:pt idx="388214">50</cx:pt>
          <cx:pt idx="388215">0</cx:pt>
          <cx:pt idx="388216">0</cx:pt>
          <cx:pt idx="388217">13</cx:pt>
          <cx:pt idx="388218">3</cx:pt>
          <cx:pt idx="388219">0</cx:pt>
          <cx:pt idx="388220">4</cx:pt>
          <cx:pt idx="388221">14</cx:pt>
          <cx:pt idx="388222">0</cx:pt>
          <cx:pt idx="388223">5</cx:pt>
          <cx:pt idx="388224">62</cx:pt>
          <cx:pt idx="388225">79</cx:pt>
          <cx:pt idx="388226">23</cx:pt>
          <cx:pt idx="388227">0</cx:pt>
          <cx:pt idx="388228">19</cx:pt>
          <cx:pt idx="388229">0</cx:pt>
          <cx:pt idx="388230">1</cx:pt>
          <cx:pt idx="388231">37</cx:pt>
          <cx:pt idx="388232">1</cx:pt>
          <cx:pt idx="388233">1</cx:pt>
          <cx:pt idx="388234">1</cx:pt>
          <cx:pt idx="388235">244</cx:pt>
          <cx:pt idx="388236">41</cx:pt>
          <cx:pt idx="388237">0</cx:pt>
          <cx:pt idx="388238">0</cx:pt>
          <cx:pt idx="388239">63</cx:pt>
          <cx:pt idx="388240">10</cx:pt>
          <cx:pt idx="388241">0</cx:pt>
          <cx:pt idx="388242">0</cx:pt>
          <cx:pt idx="388243">14</cx:pt>
          <cx:pt idx="388244">15</cx:pt>
          <cx:pt idx="388245">24</cx:pt>
          <cx:pt idx="388246">0</cx:pt>
          <cx:pt idx="388247">6</cx:pt>
          <cx:pt idx="388248">32</cx:pt>
          <cx:pt idx="388249">0</cx:pt>
          <cx:pt idx="388250">0</cx:pt>
          <cx:pt idx="388251">0</cx:pt>
          <cx:pt idx="388252">22</cx:pt>
          <cx:pt idx="388253">1</cx:pt>
          <cx:pt idx="388254">0</cx:pt>
          <cx:pt idx="388255">113</cx:pt>
          <cx:pt idx="388256">6</cx:pt>
          <cx:pt idx="388257">2</cx:pt>
          <cx:pt idx="388258">0</cx:pt>
          <cx:pt idx="388259">6</cx:pt>
          <cx:pt idx="388260">83</cx:pt>
          <cx:pt idx="388261">45</cx:pt>
          <cx:pt idx="388262">0</cx:pt>
          <cx:pt idx="388263">37</cx:pt>
          <cx:pt idx="388264">0</cx:pt>
          <cx:pt idx="388265">82</cx:pt>
          <cx:pt idx="388266">135</cx:pt>
          <cx:pt idx="388267">160</cx:pt>
          <cx:pt idx="388268">0</cx:pt>
          <cx:pt idx="388269">6</cx:pt>
          <cx:pt idx="388270">1</cx:pt>
          <cx:pt idx="388271">37</cx:pt>
          <cx:pt idx="388272">4</cx:pt>
          <cx:pt idx="388273">7</cx:pt>
          <cx:pt idx="388274">2</cx:pt>
          <cx:pt idx="388275">3</cx:pt>
          <cx:pt idx="388276">1</cx:pt>
          <cx:pt idx="388277">55</cx:pt>
          <cx:pt idx="388278">26</cx:pt>
          <cx:pt idx="388279">147</cx:pt>
          <cx:pt idx="388280">0</cx:pt>
          <cx:pt idx="388281">118</cx:pt>
          <cx:pt idx="388282">86</cx:pt>
          <cx:pt idx="388283">3</cx:pt>
          <cx:pt idx="388284">0</cx:pt>
          <cx:pt idx="388285">212</cx:pt>
          <cx:pt idx="388286">0</cx:pt>
          <cx:pt idx="388287">0</cx:pt>
          <cx:pt idx="388288">26</cx:pt>
          <cx:pt idx="388289">1</cx:pt>
          <cx:pt idx="388290">18</cx:pt>
          <cx:pt idx="388291">259</cx:pt>
          <cx:pt idx="388292">305</cx:pt>
          <cx:pt idx="388293">2</cx:pt>
          <cx:pt idx="388294">116</cx:pt>
          <cx:pt idx="388295">77</cx:pt>
          <cx:pt idx="388296">6</cx:pt>
          <cx:pt idx="388297">24</cx:pt>
          <cx:pt idx="388298">3</cx:pt>
          <cx:pt idx="388299">8</cx:pt>
          <cx:pt idx="388300">0</cx:pt>
          <cx:pt idx="388301">45</cx:pt>
          <cx:pt idx="388302">1</cx:pt>
          <cx:pt idx="388303">336</cx:pt>
          <cx:pt idx="388304">100</cx:pt>
          <cx:pt idx="388305">0</cx:pt>
          <cx:pt idx="388306">0</cx:pt>
          <cx:pt idx="388307">0</cx:pt>
          <cx:pt idx="388308">0</cx:pt>
          <cx:pt idx="388309">42</cx:pt>
          <cx:pt idx="388310">237</cx:pt>
          <cx:pt idx="388311">0</cx:pt>
          <cx:pt idx="388312">5</cx:pt>
          <cx:pt idx="388313">1</cx:pt>
          <cx:pt idx="388314">0</cx:pt>
          <cx:pt idx="388315">8</cx:pt>
          <cx:pt idx="388316">7</cx:pt>
          <cx:pt idx="388317">38</cx:pt>
          <cx:pt idx="388318">80</cx:pt>
          <cx:pt idx="388319">1</cx:pt>
          <cx:pt idx="388320">26</cx:pt>
          <cx:pt idx="388321">32</cx:pt>
          <cx:pt idx="388322">14</cx:pt>
          <cx:pt idx="388323">21</cx:pt>
          <cx:pt idx="388324">1</cx:pt>
          <cx:pt idx="388325">3</cx:pt>
          <cx:pt idx="388326">1</cx:pt>
          <cx:pt idx="388327">0</cx:pt>
          <cx:pt idx="388328">266</cx:pt>
          <cx:pt idx="388329">0</cx:pt>
          <cx:pt idx="388330">0</cx:pt>
          <cx:pt idx="388331">0</cx:pt>
          <cx:pt idx="388332">0</cx:pt>
          <cx:pt idx="388333">7</cx:pt>
          <cx:pt idx="388334">82</cx:pt>
          <cx:pt idx="388335">12</cx:pt>
          <cx:pt idx="388336">13</cx:pt>
          <cx:pt idx="388337">0</cx:pt>
          <cx:pt idx="388338">35</cx:pt>
          <cx:pt idx="388339">3</cx:pt>
          <cx:pt idx="388340">22</cx:pt>
          <cx:pt idx="388341">533</cx:pt>
          <cx:pt idx="388342">0</cx:pt>
          <cx:pt idx="388343">0</cx:pt>
          <cx:pt idx="388344">3</cx:pt>
          <cx:pt idx="388345">12</cx:pt>
          <cx:pt idx="388346">2</cx:pt>
          <cx:pt idx="388347">328</cx:pt>
          <cx:pt idx="388348">0</cx:pt>
          <cx:pt idx="388349">0</cx:pt>
          <cx:pt idx="388350">0</cx:pt>
          <cx:pt idx="388351">141</cx:pt>
          <cx:pt idx="388352">22</cx:pt>
          <cx:pt idx="388353">149</cx:pt>
          <cx:pt idx="388354">0</cx:pt>
          <cx:pt idx="388355">0</cx:pt>
          <cx:pt idx="388356">20</cx:pt>
          <cx:pt idx="388357">7</cx:pt>
          <cx:pt idx="388358">3</cx:pt>
          <cx:pt idx="388359">1</cx:pt>
          <cx:pt idx="388360">0</cx:pt>
          <cx:pt idx="388361">0</cx:pt>
          <cx:pt idx="388362">22</cx:pt>
          <cx:pt idx="388363">1</cx:pt>
          <cx:pt idx="388364">14</cx:pt>
          <cx:pt idx="388365">8</cx:pt>
          <cx:pt idx="388366">1435</cx:pt>
          <cx:pt idx="388367">2</cx:pt>
          <cx:pt idx="388368">57</cx:pt>
          <cx:pt idx="388369">394</cx:pt>
          <cx:pt idx="388370">76</cx:pt>
          <cx:pt idx="388371">60</cx:pt>
          <cx:pt idx="388372">7</cx:pt>
          <cx:pt idx="388373">1</cx:pt>
          <cx:pt idx="388374">4</cx:pt>
          <cx:pt idx="388375">16</cx:pt>
          <cx:pt idx="388376">0</cx:pt>
          <cx:pt idx="388377">20</cx:pt>
          <cx:pt idx="388378">2</cx:pt>
          <cx:pt idx="388379">7</cx:pt>
          <cx:pt idx="388380">125</cx:pt>
          <cx:pt idx="388381">0</cx:pt>
          <cx:pt idx="388382">0</cx:pt>
          <cx:pt idx="388383">2</cx:pt>
          <cx:pt idx="388384">0</cx:pt>
          <cx:pt idx="388385">0</cx:pt>
          <cx:pt idx="388386">3</cx:pt>
          <cx:pt idx="388387">0</cx:pt>
          <cx:pt idx="388388">0</cx:pt>
          <cx:pt idx="388389">1</cx:pt>
          <cx:pt idx="388390">23</cx:pt>
          <cx:pt idx="388391">75</cx:pt>
          <cx:pt idx="388392">17</cx:pt>
          <cx:pt idx="388393">12</cx:pt>
          <cx:pt idx="388394">113</cx:pt>
          <cx:pt idx="388395">123</cx:pt>
          <cx:pt idx="388396">0</cx:pt>
          <cx:pt idx="388397">2</cx:pt>
          <cx:pt idx="388398">72</cx:pt>
          <cx:pt idx="388399">17</cx:pt>
          <cx:pt idx="388400">1</cx:pt>
          <cx:pt idx="388401">0</cx:pt>
          <cx:pt idx="388402">0</cx:pt>
          <cx:pt idx="388403">28</cx:pt>
          <cx:pt idx="388404">24</cx:pt>
          <cx:pt idx="388405">218</cx:pt>
          <cx:pt idx="388406">56</cx:pt>
          <cx:pt idx="388407">358</cx:pt>
          <cx:pt idx="388408">3</cx:pt>
          <cx:pt idx="388409">6</cx:pt>
          <cx:pt idx="388410">0</cx:pt>
          <cx:pt idx="388411">0</cx:pt>
          <cx:pt idx="388412">0</cx:pt>
          <cx:pt idx="388413">0</cx:pt>
          <cx:pt idx="388414">47</cx:pt>
          <cx:pt idx="388415">0</cx:pt>
          <cx:pt idx="388416">111</cx:pt>
          <cx:pt idx="388417">40</cx:pt>
          <cx:pt idx="388418">20</cx:pt>
          <cx:pt idx="388419">1</cx:pt>
          <cx:pt idx="388420">52</cx:pt>
          <cx:pt idx="388421">22</cx:pt>
          <cx:pt idx="388422">373</cx:pt>
          <cx:pt idx="388423">8</cx:pt>
          <cx:pt idx="388424">0</cx:pt>
          <cx:pt idx="388425">0</cx:pt>
          <cx:pt idx="388426">0</cx:pt>
          <cx:pt idx="388427">24</cx:pt>
          <cx:pt idx="388428">8</cx:pt>
          <cx:pt idx="388429">30</cx:pt>
          <cx:pt idx="388430">25</cx:pt>
          <cx:pt idx="388431">8</cx:pt>
          <cx:pt idx="388432">56</cx:pt>
          <cx:pt idx="388433">20</cx:pt>
          <cx:pt idx="388434">10</cx:pt>
          <cx:pt idx="388435">8</cx:pt>
          <cx:pt idx="388436">8</cx:pt>
          <cx:pt idx="388437">211</cx:pt>
          <cx:pt idx="388438">12</cx:pt>
          <cx:pt idx="388439">6</cx:pt>
          <cx:pt idx="388440">11</cx:pt>
          <cx:pt idx="388441">42</cx:pt>
          <cx:pt idx="388442">3</cx:pt>
          <cx:pt idx="388443">0</cx:pt>
          <cx:pt idx="388444">0</cx:pt>
          <cx:pt idx="388445">255</cx:pt>
          <cx:pt idx="388446">1</cx:pt>
          <cx:pt idx="388447">21</cx:pt>
          <cx:pt idx="388448">21</cx:pt>
          <cx:pt idx="388449">14</cx:pt>
          <cx:pt idx="388450">0</cx:pt>
          <cx:pt idx="388451">21</cx:pt>
          <cx:pt idx="388452">38</cx:pt>
          <cx:pt idx="388453">183</cx:pt>
          <cx:pt idx="388454">125</cx:pt>
          <cx:pt idx="388455">124</cx:pt>
          <cx:pt idx="388456">494</cx:pt>
          <cx:pt idx="388457">0</cx:pt>
          <cx:pt idx="388458">3</cx:pt>
          <cx:pt idx="388459">0</cx:pt>
          <cx:pt idx="388460">1</cx:pt>
          <cx:pt idx="388461">1</cx:pt>
          <cx:pt idx="388462">0</cx:pt>
          <cx:pt idx="388463">4</cx:pt>
          <cx:pt idx="388464">0</cx:pt>
          <cx:pt idx="388465">3</cx:pt>
          <cx:pt idx="388466">84</cx:pt>
          <cx:pt idx="388467">15</cx:pt>
          <cx:pt idx="388468">50</cx:pt>
          <cx:pt idx="388469">1</cx:pt>
          <cx:pt idx="388470">15</cx:pt>
          <cx:pt idx="388471">14</cx:pt>
          <cx:pt idx="388472">7</cx:pt>
          <cx:pt idx="388473">42</cx:pt>
          <cx:pt idx="388474">0</cx:pt>
          <cx:pt idx="388475">9</cx:pt>
          <cx:pt idx="388476">73</cx:pt>
          <cx:pt idx="388477">112</cx:pt>
          <cx:pt idx="388478">84</cx:pt>
          <cx:pt idx="388479">20</cx:pt>
          <cx:pt idx="388480">14</cx:pt>
          <cx:pt idx="388481">16</cx:pt>
          <cx:pt idx="388482">133</cx:pt>
          <cx:pt idx="388483">0</cx:pt>
          <cx:pt idx="388484">0</cx:pt>
          <cx:pt idx="388485">0</cx:pt>
          <cx:pt idx="388486">23</cx:pt>
          <cx:pt idx="388487">17</cx:pt>
          <cx:pt idx="388488">41</cx:pt>
          <cx:pt idx="388489">1</cx:pt>
          <cx:pt idx="388490">4</cx:pt>
          <cx:pt idx="388491">0</cx:pt>
          <cx:pt idx="388492">75</cx:pt>
          <cx:pt idx="388493">0</cx:pt>
          <cx:pt idx="388494">2</cx:pt>
          <cx:pt idx="388495">0</cx:pt>
          <cx:pt idx="388496">61</cx:pt>
          <cx:pt idx="388497">3</cx:pt>
          <cx:pt idx="388498">0</cx:pt>
          <cx:pt idx="388499">0</cx:pt>
          <cx:pt idx="388500">6</cx:pt>
          <cx:pt idx="388501">0</cx:pt>
          <cx:pt idx="388502">120</cx:pt>
          <cx:pt idx="388503">3</cx:pt>
          <cx:pt idx="388504">0</cx:pt>
          <cx:pt idx="388505">1</cx:pt>
          <cx:pt idx="388506">58</cx:pt>
          <cx:pt idx="388507">41</cx:pt>
          <cx:pt idx="388508">0</cx:pt>
          <cx:pt idx="388509">35</cx:pt>
          <cx:pt idx="388510">485</cx:pt>
          <cx:pt idx="388511">0</cx:pt>
          <cx:pt idx="388512">3</cx:pt>
          <cx:pt idx="388513">15</cx:pt>
          <cx:pt idx="388514">1</cx:pt>
          <cx:pt idx="388515">354</cx:pt>
          <cx:pt idx="388516">0</cx:pt>
          <cx:pt idx="388517">10</cx:pt>
          <cx:pt idx="388518">5</cx:pt>
          <cx:pt idx="388519">29</cx:pt>
          <cx:pt idx="388520">3</cx:pt>
          <cx:pt idx="388521">1</cx:pt>
          <cx:pt idx="388522">1</cx:pt>
          <cx:pt idx="388523">1</cx:pt>
          <cx:pt idx="388524">249</cx:pt>
          <cx:pt idx="388525">336</cx:pt>
          <cx:pt idx="388526">49</cx:pt>
          <cx:pt idx="388527">28</cx:pt>
          <cx:pt idx="388528">21</cx:pt>
          <cx:pt idx="388529">1</cx:pt>
          <cx:pt idx="388530">5</cx:pt>
          <cx:pt idx="388531">21</cx:pt>
          <cx:pt idx="388532">0</cx:pt>
          <cx:pt idx="388533">35</cx:pt>
          <cx:pt idx="388534">0</cx:pt>
          <cx:pt idx="388535">2</cx:pt>
          <cx:pt idx="388536">22</cx:pt>
          <cx:pt idx="388537">9</cx:pt>
          <cx:pt idx="388538">17</cx:pt>
          <cx:pt idx="388539">241</cx:pt>
          <cx:pt idx="388540">0</cx:pt>
          <cx:pt idx="388541">33</cx:pt>
          <cx:pt idx="388542">39</cx:pt>
          <cx:pt idx="388543">0</cx:pt>
          <cx:pt idx="388544">1</cx:pt>
          <cx:pt idx="388545">0</cx:pt>
          <cx:pt idx="388546">0</cx:pt>
          <cx:pt idx="388547">1</cx:pt>
          <cx:pt idx="388548">0</cx:pt>
          <cx:pt idx="388549">18</cx:pt>
          <cx:pt idx="388550">4</cx:pt>
          <cx:pt idx="388551">56</cx:pt>
          <cx:pt idx="388552">35</cx:pt>
          <cx:pt idx="388553">0</cx:pt>
          <cx:pt idx="388554">0</cx:pt>
          <cx:pt idx="388555">2</cx:pt>
          <cx:pt idx="388556">0</cx:pt>
          <cx:pt idx="388557">0</cx:pt>
          <cx:pt idx="388558">7</cx:pt>
          <cx:pt idx="388559">2</cx:pt>
          <cx:pt idx="388560">370</cx:pt>
          <cx:pt idx="388561">10</cx:pt>
          <cx:pt idx="388562">30</cx:pt>
          <cx:pt idx="388563">42</cx:pt>
          <cx:pt idx="388564">63</cx:pt>
          <cx:pt idx="388565">1</cx:pt>
          <cx:pt idx="388566">0</cx:pt>
          <cx:pt idx="388567">0</cx:pt>
          <cx:pt idx="388568">14</cx:pt>
          <cx:pt idx="388569">4</cx:pt>
          <cx:pt idx="388570">0</cx:pt>
          <cx:pt idx="388571">0</cx:pt>
          <cx:pt idx="388572">86</cx:pt>
          <cx:pt idx="388573">163</cx:pt>
          <cx:pt idx="388574">12</cx:pt>
          <cx:pt idx="388575">0</cx:pt>
          <cx:pt idx="388576">139</cx:pt>
          <cx:pt idx="388577">1</cx:pt>
          <cx:pt idx="388578">1</cx:pt>
          <cx:pt idx="388579">0</cx:pt>
          <cx:pt idx="388580">1</cx:pt>
          <cx:pt idx="388581">0</cx:pt>
          <cx:pt idx="388582">0</cx:pt>
          <cx:pt idx="388583">0</cx:pt>
          <cx:pt idx="388584">0</cx:pt>
          <cx:pt idx="388585">22</cx:pt>
          <cx:pt idx="388586">0</cx:pt>
          <cx:pt idx="388587">0</cx:pt>
          <cx:pt idx="388588">1</cx:pt>
          <cx:pt idx="388589">4</cx:pt>
          <cx:pt idx="388590">1</cx:pt>
          <cx:pt idx="388591">0</cx:pt>
          <cx:pt idx="388592">0</cx:pt>
          <cx:pt idx="388593">0</cx:pt>
          <cx:pt idx="388594">16</cx:pt>
          <cx:pt idx="388595">21</cx:pt>
          <cx:pt idx="388596">39</cx:pt>
          <cx:pt idx="388597">0</cx:pt>
          <cx:pt idx="388598">0</cx:pt>
          <cx:pt idx="388599">0</cx:pt>
          <cx:pt idx="388600">0</cx:pt>
          <cx:pt idx="388601">14</cx:pt>
          <cx:pt idx="388602">33</cx:pt>
          <cx:pt idx="388603">36</cx:pt>
          <cx:pt idx="388604">39</cx:pt>
          <cx:pt idx="388605">1</cx:pt>
          <cx:pt idx="388606">2</cx:pt>
          <cx:pt idx="388607">6</cx:pt>
          <cx:pt idx="388608">23</cx:pt>
          <cx:pt idx="388609">0</cx:pt>
          <cx:pt idx="388610">158</cx:pt>
          <cx:pt idx="388611">0</cx:pt>
          <cx:pt idx="388612">0</cx:pt>
          <cx:pt idx="388613">0</cx:pt>
          <cx:pt idx="388614">4</cx:pt>
          <cx:pt idx="388615">0</cx:pt>
          <cx:pt idx="388616">3</cx:pt>
          <cx:pt idx="388617">10</cx:pt>
          <cx:pt idx="388618">27</cx:pt>
          <cx:pt idx="388619">0</cx:pt>
          <cx:pt idx="388620">0</cx:pt>
          <cx:pt idx="388621">0</cx:pt>
          <cx:pt idx="388622">0</cx:pt>
          <cx:pt idx="388623">0</cx:pt>
          <cx:pt idx="388624">0</cx:pt>
          <cx:pt idx="388625">0</cx:pt>
          <cx:pt idx="388626">34</cx:pt>
          <cx:pt idx="388627">0</cx:pt>
          <cx:pt idx="388628">10</cx:pt>
          <cx:pt idx="388629">0</cx:pt>
          <cx:pt idx="388630">0</cx:pt>
          <cx:pt idx="388631">33</cx:pt>
          <cx:pt idx="388632">107</cx:pt>
          <cx:pt idx="388633">623</cx:pt>
          <cx:pt idx="388634">197</cx:pt>
          <cx:pt idx="388635">49</cx:pt>
          <cx:pt idx="388636">9</cx:pt>
          <cx:pt idx="388637">5</cx:pt>
          <cx:pt idx="388638">0</cx:pt>
          <cx:pt idx="388639">9</cx:pt>
          <cx:pt idx="388640">2</cx:pt>
          <cx:pt idx="388641">28</cx:pt>
          <cx:pt idx="388642">7</cx:pt>
          <cx:pt idx="388643">0</cx:pt>
          <cx:pt idx="388644">1</cx:pt>
          <cx:pt idx="388645">4</cx:pt>
          <cx:pt idx="388646">6</cx:pt>
          <cx:pt idx="388647">0</cx:pt>
          <cx:pt idx="388648">21</cx:pt>
          <cx:pt idx="388649">18</cx:pt>
          <cx:pt idx="388650">150</cx:pt>
          <cx:pt idx="388651">13</cx:pt>
          <cx:pt idx="388652">9</cx:pt>
          <cx:pt idx="388653">0</cx:pt>
          <cx:pt idx="388654">0</cx:pt>
          <cx:pt idx="388655">0</cx:pt>
          <cx:pt idx="388656">4</cx:pt>
          <cx:pt idx="388657">6</cx:pt>
          <cx:pt idx="388658">70</cx:pt>
          <cx:pt idx="388659">4</cx:pt>
          <cx:pt idx="388660">2</cx:pt>
          <cx:pt idx="388661">0</cx:pt>
          <cx:pt idx="388662">104</cx:pt>
          <cx:pt idx="388663">0</cx:pt>
          <cx:pt idx="388664">0</cx:pt>
          <cx:pt idx="388665">0</cx:pt>
          <cx:pt idx="388666">0</cx:pt>
          <cx:pt idx="388667">1</cx:pt>
          <cx:pt idx="388668">54</cx:pt>
          <cx:pt idx="388669">43</cx:pt>
          <cx:pt idx="388670">4</cx:pt>
          <cx:pt idx="388671">0</cx:pt>
          <cx:pt idx="388672">3</cx:pt>
          <cx:pt idx="388673">46</cx:pt>
          <cx:pt idx="388674">4</cx:pt>
          <cx:pt idx="388675">1</cx:pt>
          <cx:pt idx="388676">0</cx:pt>
          <cx:pt idx="388677">0</cx:pt>
          <cx:pt idx="388678">4</cx:pt>
          <cx:pt idx="388679">5</cx:pt>
          <cx:pt idx="388680">15</cx:pt>
          <cx:pt idx="388681">0</cx:pt>
          <cx:pt idx="388682">32</cx:pt>
          <cx:pt idx="388683">1</cx:pt>
          <cx:pt idx="388684">13</cx:pt>
          <cx:pt idx="388685">115</cx:pt>
          <cx:pt idx="388686">91</cx:pt>
          <cx:pt idx="388687">40</cx:pt>
          <cx:pt idx="388688">7</cx:pt>
          <cx:pt idx="388689">29</cx:pt>
          <cx:pt idx="388690">1</cx:pt>
          <cx:pt idx="388691">237</cx:pt>
          <cx:pt idx="388692">206</cx:pt>
          <cx:pt idx="388693">6</cx:pt>
          <cx:pt idx="388694">5</cx:pt>
          <cx:pt idx="388695">323</cx:pt>
          <cx:pt idx="388696">169</cx:pt>
          <cx:pt idx="388697">27</cx:pt>
          <cx:pt idx="388698">1</cx:pt>
          <cx:pt idx="388699">84</cx:pt>
          <cx:pt idx="388700">421</cx:pt>
          <cx:pt idx="388701">1</cx:pt>
          <cx:pt idx="388702">0</cx:pt>
          <cx:pt idx="388703">0</cx:pt>
          <cx:pt idx="388704">110</cx:pt>
          <cx:pt idx="388705">18</cx:pt>
          <cx:pt idx="388706">27</cx:pt>
          <cx:pt idx="388707">1</cx:pt>
          <cx:pt idx="388708">1</cx:pt>
          <cx:pt idx="388709">46</cx:pt>
          <cx:pt idx="388710">8</cx:pt>
          <cx:pt idx="388711">2</cx:pt>
          <cx:pt idx="388712">343</cx:pt>
          <cx:pt idx="388713">0</cx:pt>
          <cx:pt idx="388714">2</cx:pt>
          <cx:pt idx="388715">6</cx:pt>
          <cx:pt idx="388716">6</cx:pt>
          <cx:pt idx="388717">80</cx:pt>
          <cx:pt idx="388718">240</cx:pt>
          <cx:pt idx="388719">9</cx:pt>
          <cx:pt idx="388720">228</cx:pt>
          <cx:pt idx="388721">28</cx:pt>
          <cx:pt idx="388722">4</cx:pt>
          <cx:pt idx="388723">314</cx:pt>
          <cx:pt idx="388724">0</cx:pt>
          <cx:pt idx="388725">267</cx:pt>
          <cx:pt idx="388726">1</cx:pt>
          <cx:pt idx="388727">4</cx:pt>
          <cx:pt idx="388728">0</cx:pt>
          <cx:pt idx="388729">45</cx:pt>
          <cx:pt idx="388730">13</cx:pt>
          <cx:pt idx="388731">0</cx:pt>
          <cx:pt idx="388732">0</cx:pt>
          <cx:pt idx="388733">4</cx:pt>
          <cx:pt idx="388734">103</cx:pt>
          <cx:pt idx="388735">3</cx:pt>
          <cx:pt idx="388736">20</cx:pt>
          <cx:pt idx="388737">0</cx:pt>
          <cx:pt idx="388738">15</cx:pt>
          <cx:pt idx="388739">98</cx:pt>
          <cx:pt idx="388740">107</cx:pt>
          <cx:pt idx="388741">0</cx:pt>
          <cx:pt idx="388742">27</cx:pt>
          <cx:pt idx="388743">6</cx:pt>
          <cx:pt idx="388744">127</cx:pt>
          <cx:pt idx="388745">39</cx:pt>
          <cx:pt idx="388746">12</cx:pt>
          <cx:pt idx="388747">319</cx:pt>
          <cx:pt idx="388748">0</cx:pt>
          <cx:pt idx="388749">1</cx:pt>
          <cx:pt idx="388750">4</cx:pt>
          <cx:pt idx="388751">3</cx:pt>
          <cx:pt idx="388752">4</cx:pt>
          <cx:pt idx="388753">0</cx:pt>
          <cx:pt idx="388754">57</cx:pt>
          <cx:pt idx="388755">0</cx:pt>
          <cx:pt idx="388756">1</cx:pt>
          <cx:pt idx="388757">0</cx:pt>
          <cx:pt idx="388758">0</cx:pt>
          <cx:pt idx="388759">119</cx:pt>
          <cx:pt idx="388760">83</cx:pt>
          <cx:pt idx="388761">3</cx:pt>
          <cx:pt idx="388762">0</cx:pt>
          <cx:pt idx="388763">4</cx:pt>
          <cx:pt idx="388764">1</cx:pt>
          <cx:pt idx="388765">0</cx:pt>
          <cx:pt idx="388766">0</cx:pt>
          <cx:pt idx="388767">0</cx:pt>
          <cx:pt idx="388768">0</cx:pt>
          <cx:pt idx="388769">15</cx:pt>
          <cx:pt idx="388770">8</cx:pt>
          <cx:pt idx="388771">1083</cx:pt>
          <cx:pt idx="388772">17</cx:pt>
          <cx:pt idx="388773">74</cx:pt>
          <cx:pt idx="388774">0</cx:pt>
          <cx:pt idx="388775">0</cx:pt>
          <cx:pt idx="388776">0</cx:pt>
          <cx:pt idx="388777">31</cx:pt>
          <cx:pt idx="388778">0</cx:pt>
          <cx:pt idx="388779">0</cx:pt>
          <cx:pt idx="388780">0</cx:pt>
          <cx:pt idx="388781">62</cx:pt>
          <cx:pt idx="388782">156</cx:pt>
          <cx:pt idx="388783">0</cx:pt>
          <cx:pt idx="388784">54</cx:pt>
          <cx:pt idx="388785">0</cx:pt>
          <cx:pt idx="388786">0</cx:pt>
          <cx:pt idx="388787">5</cx:pt>
          <cx:pt idx="388788">0</cx:pt>
          <cx:pt idx="388789">2</cx:pt>
          <cx:pt idx="388790">1</cx:pt>
          <cx:pt idx="388791">43</cx:pt>
          <cx:pt idx="388792">0</cx:pt>
          <cx:pt idx="388793">0</cx:pt>
          <cx:pt idx="388794">0</cx:pt>
          <cx:pt idx="388795">0</cx:pt>
          <cx:pt idx="388796">0</cx:pt>
          <cx:pt idx="388797">0</cx:pt>
          <cx:pt idx="388798">0</cx:pt>
          <cx:pt idx="388799">0</cx:pt>
          <cx:pt idx="388800">0</cx:pt>
          <cx:pt idx="388801">0</cx:pt>
          <cx:pt idx="388802">0</cx:pt>
          <cx:pt idx="388803">0</cx:pt>
          <cx:pt idx="388804">0</cx:pt>
          <cx:pt idx="388805">58</cx:pt>
          <cx:pt idx="388806">0</cx:pt>
          <cx:pt idx="388807">0</cx:pt>
          <cx:pt idx="388808">0</cx:pt>
          <cx:pt idx="388809">14</cx:pt>
          <cx:pt idx="388810">1</cx:pt>
          <cx:pt idx="388811">21</cx:pt>
          <cx:pt idx="388812">39</cx:pt>
          <cx:pt idx="388813">0</cx:pt>
          <cx:pt idx="388814">0</cx:pt>
          <cx:pt idx="388815">50</cx:pt>
          <cx:pt idx="388816">57</cx:pt>
          <cx:pt idx="388817">70</cx:pt>
          <cx:pt idx="388818">0</cx:pt>
          <cx:pt idx="388819">0</cx:pt>
          <cx:pt idx="388820">0</cx:pt>
          <cx:pt idx="388821">0</cx:pt>
          <cx:pt idx="388822">29</cx:pt>
          <cx:pt idx="388823">0</cx:pt>
          <cx:pt idx="388824">0</cx:pt>
          <cx:pt idx="388825">7</cx:pt>
          <cx:pt idx="388826">227</cx:pt>
          <cx:pt idx="388827">19</cx:pt>
          <cx:pt idx="388828">0</cx:pt>
          <cx:pt idx="388829">0</cx:pt>
          <cx:pt idx="388830">26</cx:pt>
          <cx:pt idx="388831">1</cx:pt>
          <cx:pt idx="388832">2</cx:pt>
          <cx:pt idx="388833">12</cx:pt>
          <cx:pt idx="388834">1</cx:pt>
          <cx:pt idx="388835">25</cx:pt>
          <cx:pt idx="388836">0</cx:pt>
          <cx:pt idx="388837">0</cx:pt>
          <cx:pt idx="388838">1</cx:pt>
          <cx:pt idx="388839">54</cx:pt>
          <cx:pt idx="388840">24</cx:pt>
          <cx:pt idx="388841">5</cx:pt>
          <cx:pt idx="388842">2</cx:pt>
          <cx:pt idx="388843">8</cx:pt>
          <cx:pt idx="388844">8</cx:pt>
          <cx:pt idx="388845">2</cx:pt>
          <cx:pt idx="388846">7</cx:pt>
          <cx:pt idx="388847">1</cx:pt>
          <cx:pt idx="388848">9</cx:pt>
          <cx:pt idx="388849">2</cx:pt>
          <cx:pt idx="388850">88</cx:pt>
          <cx:pt idx="388851">0</cx:pt>
          <cx:pt idx="388852">2</cx:pt>
          <cx:pt idx="388853">10</cx:pt>
          <cx:pt idx="388854">32</cx:pt>
          <cx:pt idx="388855">196</cx:pt>
          <cx:pt idx="388856">0</cx:pt>
          <cx:pt idx="388857">1</cx:pt>
          <cx:pt idx="388858">0</cx:pt>
          <cx:pt idx="388859">3</cx:pt>
          <cx:pt idx="388860">1</cx:pt>
          <cx:pt idx="388861">0</cx:pt>
          <cx:pt idx="388862">63</cx:pt>
          <cx:pt idx="388863">0</cx:pt>
          <cx:pt idx="388864">0</cx:pt>
          <cx:pt idx="388865">0</cx:pt>
          <cx:pt idx="388866">0</cx:pt>
          <cx:pt idx="388867">75</cx:pt>
          <cx:pt idx="388868">70</cx:pt>
          <cx:pt idx="388869">47</cx:pt>
          <cx:pt idx="388870">6</cx:pt>
          <cx:pt idx="388871">297</cx:pt>
          <cx:pt idx="388872">0</cx:pt>
          <cx:pt idx="388873">15</cx:pt>
          <cx:pt idx="388874">0</cx:pt>
          <cx:pt idx="388875">0</cx:pt>
          <cx:pt idx="388876">8</cx:pt>
          <cx:pt idx="388877">0</cx:pt>
          <cx:pt idx="388878">0</cx:pt>
          <cx:pt idx="388879">0</cx:pt>
          <cx:pt idx="388880">5</cx:pt>
          <cx:pt idx="388881">24</cx:pt>
          <cx:pt idx="388882">207</cx:pt>
          <cx:pt idx="388883">109</cx:pt>
          <cx:pt idx="388884">4</cx:pt>
          <cx:pt idx="388885">11</cx:pt>
          <cx:pt idx="388886">346</cx:pt>
          <cx:pt idx="388887">47</cx:pt>
          <cx:pt idx="388888">0</cx:pt>
          <cx:pt idx="388889">0</cx:pt>
          <cx:pt idx="388890">97</cx:pt>
          <cx:pt idx="388891">70</cx:pt>
          <cx:pt idx="388892">13</cx:pt>
          <cx:pt idx="388893">0</cx:pt>
          <cx:pt idx="388894">6</cx:pt>
          <cx:pt idx="388895">0</cx:pt>
          <cx:pt idx="388896">6</cx:pt>
          <cx:pt idx="388897">83</cx:pt>
          <cx:pt idx="388898">184</cx:pt>
          <cx:pt idx="388899">0</cx:pt>
          <cx:pt idx="388900">16</cx:pt>
          <cx:pt idx="388901">2</cx:pt>
          <cx:pt idx="388902">62</cx:pt>
          <cx:pt idx="388903">0</cx:pt>
          <cx:pt idx="388904">1</cx:pt>
          <cx:pt idx="388905">1</cx:pt>
          <cx:pt idx="388906">0</cx:pt>
          <cx:pt idx="388907">14</cx:pt>
          <cx:pt idx="388908">28</cx:pt>
          <cx:pt idx="388909">76</cx:pt>
          <cx:pt idx="388910">37</cx:pt>
          <cx:pt idx="388911">0</cx:pt>
          <cx:pt idx="388912">0</cx:pt>
          <cx:pt idx="388913">3</cx:pt>
          <cx:pt idx="388914">28</cx:pt>
          <cx:pt idx="388915">1</cx:pt>
          <cx:pt idx="388916">28</cx:pt>
          <cx:pt idx="388917">76</cx:pt>
          <cx:pt idx="388918">50</cx:pt>
          <cx:pt idx="388919">164</cx:pt>
          <cx:pt idx="388920">100</cx:pt>
          <cx:pt idx="388921">0</cx:pt>
          <cx:pt idx="388922">17</cx:pt>
          <cx:pt idx="388923">0</cx:pt>
          <cx:pt idx="388924">1</cx:pt>
          <cx:pt idx="388925">60</cx:pt>
          <cx:pt idx="388926">0</cx:pt>
          <cx:pt idx="388927">42</cx:pt>
          <cx:pt idx="388928">0</cx:pt>
          <cx:pt idx="388929">15</cx:pt>
          <cx:pt idx="388930">1</cx:pt>
          <cx:pt idx="388931">90</cx:pt>
          <cx:pt idx="388932">0</cx:pt>
          <cx:pt idx="388933">7</cx:pt>
          <cx:pt idx="388934">15</cx:pt>
          <cx:pt idx="388935">265</cx:pt>
          <cx:pt idx="388936">19</cx:pt>
          <cx:pt idx="388937">0</cx:pt>
          <cx:pt idx="388938">0</cx:pt>
          <cx:pt idx="388939">1</cx:pt>
          <cx:pt idx="388940">6</cx:pt>
          <cx:pt idx="388941">5</cx:pt>
          <cx:pt idx="388942">0</cx:pt>
          <cx:pt idx="388943">1</cx:pt>
          <cx:pt idx="388944">6</cx:pt>
          <cx:pt idx="388945">4</cx:pt>
          <cx:pt idx="388946">71</cx:pt>
          <cx:pt idx="388947">0</cx:pt>
          <cx:pt idx="388948">0</cx:pt>
          <cx:pt idx="388949">18</cx:pt>
          <cx:pt idx="388950">0</cx:pt>
          <cx:pt idx="388951">1</cx:pt>
          <cx:pt idx="388952">7</cx:pt>
          <cx:pt idx="388953">1</cx:pt>
          <cx:pt idx="388954">15</cx:pt>
          <cx:pt idx="388955">0</cx:pt>
          <cx:pt idx="388956">0</cx:pt>
          <cx:pt idx="388957">108</cx:pt>
          <cx:pt idx="388958">0</cx:pt>
          <cx:pt idx="388959">139</cx:pt>
          <cx:pt idx="388960">14</cx:pt>
          <cx:pt idx="388961">80</cx:pt>
          <cx:pt idx="388962">119</cx:pt>
          <cx:pt idx="388963">5</cx:pt>
          <cx:pt idx="388964">86</cx:pt>
          <cx:pt idx="388965">0</cx:pt>
          <cx:pt idx="388966">152</cx:pt>
          <cx:pt idx="388967">247</cx:pt>
          <cx:pt idx="388968">0</cx:pt>
          <cx:pt idx="388969">7</cx:pt>
          <cx:pt idx="388970">0</cx:pt>
          <cx:pt idx="388971">1</cx:pt>
          <cx:pt idx="388972">11</cx:pt>
          <cx:pt idx="388973">5</cx:pt>
          <cx:pt idx="388974">5</cx:pt>
          <cx:pt idx="388975">7</cx:pt>
          <cx:pt idx="388976">23</cx:pt>
          <cx:pt idx="388977">162</cx:pt>
          <cx:pt idx="388978">0</cx:pt>
          <cx:pt idx="388979">1</cx:pt>
          <cx:pt idx="388980">46</cx:pt>
          <cx:pt idx="388981">214</cx:pt>
          <cx:pt idx="388982">46</cx:pt>
          <cx:pt idx="388983">3</cx:pt>
          <cx:pt idx="388984">20</cx:pt>
          <cx:pt idx="388985">1</cx:pt>
          <cx:pt idx="388986">0</cx:pt>
          <cx:pt idx="388987">0</cx:pt>
          <cx:pt idx="388988">194</cx:pt>
          <cx:pt idx="388989">12</cx:pt>
          <cx:pt idx="388990">43</cx:pt>
          <cx:pt idx="388991">0</cx:pt>
          <cx:pt idx="388992">20</cx:pt>
          <cx:pt idx="388993">4</cx:pt>
          <cx:pt idx="388994">0</cx:pt>
          <cx:pt idx="388995">153</cx:pt>
          <cx:pt idx="388996">8</cx:pt>
          <cx:pt idx="388997">0</cx:pt>
          <cx:pt idx="388998">17</cx:pt>
          <cx:pt idx="388999">0</cx:pt>
          <cx:pt idx="389000">5</cx:pt>
          <cx:pt idx="389001">0</cx:pt>
          <cx:pt idx="389002">60</cx:pt>
          <cx:pt idx="389003">14</cx:pt>
          <cx:pt idx="389004">2</cx:pt>
          <cx:pt idx="389005">1030</cx:pt>
          <cx:pt idx="389006">49</cx:pt>
          <cx:pt idx="389007">319</cx:pt>
          <cx:pt idx="389008">0</cx:pt>
          <cx:pt idx="389009">0</cx:pt>
          <cx:pt idx="389010">18</cx:pt>
          <cx:pt idx="389011">41</cx:pt>
          <cx:pt idx="389012">33</cx:pt>
          <cx:pt idx="389013">21</cx:pt>
          <cx:pt idx="389014">1</cx:pt>
          <cx:pt idx="389015">7</cx:pt>
          <cx:pt idx="389016">36</cx:pt>
          <cx:pt idx="389017">53</cx:pt>
          <cx:pt idx="389018">1</cx:pt>
          <cx:pt idx="389019">23</cx:pt>
          <cx:pt idx="389020">8</cx:pt>
          <cx:pt idx="389021">0</cx:pt>
          <cx:pt idx="389022">0</cx:pt>
          <cx:pt idx="389023">34</cx:pt>
          <cx:pt idx="389024">80</cx:pt>
          <cx:pt idx="389025">2</cx:pt>
          <cx:pt idx="389026">2</cx:pt>
          <cx:pt idx="389027">1</cx:pt>
          <cx:pt idx="389028">68</cx:pt>
          <cx:pt idx="389029">3</cx:pt>
          <cx:pt idx="389030">1</cx:pt>
          <cx:pt idx="389031">18</cx:pt>
          <cx:pt idx="389032">71</cx:pt>
          <cx:pt idx="389033">3</cx:pt>
          <cx:pt idx="389034">0</cx:pt>
          <cx:pt idx="389035">1</cx:pt>
          <cx:pt idx="389036">1</cx:pt>
          <cx:pt idx="389037">0</cx:pt>
          <cx:pt idx="389038">1</cx:pt>
          <cx:pt idx="389039">50</cx:pt>
          <cx:pt idx="389040">141</cx:pt>
          <cx:pt idx="389041">214</cx:pt>
          <cx:pt idx="389042">35</cx:pt>
          <cx:pt idx="389043">38</cx:pt>
          <cx:pt idx="389044">8</cx:pt>
          <cx:pt idx="389045">6</cx:pt>
          <cx:pt idx="389046">0</cx:pt>
          <cx:pt idx="389047">0</cx:pt>
          <cx:pt idx="389048">203</cx:pt>
          <cx:pt idx="389049">2</cx:pt>
          <cx:pt idx="389050">0</cx:pt>
          <cx:pt idx="389051">22</cx:pt>
          <cx:pt idx="389052">21</cx:pt>
          <cx:pt idx="389053">18</cx:pt>
          <cx:pt idx="389054">1</cx:pt>
          <cx:pt idx="389055">8</cx:pt>
          <cx:pt idx="389056">0</cx:pt>
          <cx:pt idx="389057">362</cx:pt>
          <cx:pt idx="389058">0</cx:pt>
          <cx:pt idx="389059">1</cx:pt>
          <cx:pt idx="389060">0</cx:pt>
          <cx:pt idx="389061">1</cx:pt>
          <cx:pt idx="389062">29</cx:pt>
          <cx:pt idx="389063">48</cx:pt>
          <cx:pt idx="389064">2</cx:pt>
          <cx:pt idx="389065">31</cx:pt>
          <cx:pt idx="389066">82</cx:pt>
          <cx:pt idx="389067">7</cx:pt>
          <cx:pt idx="389068">5</cx:pt>
          <cx:pt idx="389069">3</cx:pt>
          <cx:pt idx="389070">7</cx:pt>
          <cx:pt idx="389071">57</cx:pt>
          <cx:pt idx="389072">27</cx:pt>
          <cx:pt idx="389073">56</cx:pt>
          <cx:pt idx="389074">10</cx:pt>
          <cx:pt idx="389075">26</cx:pt>
          <cx:pt idx="389076">3</cx:pt>
          <cx:pt idx="389077">87</cx:pt>
          <cx:pt idx="389078">1119</cx:pt>
          <cx:pt idx="389079">27</cx:pt>
          <cx:pt idx="389080">21</cx:pt>
          <cx:pt idx="389081">0</cx:pt>
          <cx:pt idx="389082">10</cx:pt>
          <cx:pt idx="389083">0</cx:pt>
          <cx:pt idx="389084">0</cx:pt>
          <cx:pt idx="389085">6</cx:pt>
          <cx:pt idx="389086">20</cx:pt>
          <cx:pt idx="389087">50</cx:pt>
          <cx:pt idx="389088">59</cx:pt>
          <cx:pt idx="389089">0</cx:pt>
          <cx:pt idx="389090">0</cx:pt>
          <cx:pt idx="389091">80</cx:pt>
          <cx:pt idx="389092">0</cx:pt>
          <cx:pt idx="389093">10</cx:pt>
          <cx:pt idx="389094">0</cx:pt>
          <cx:pt idx="389095">0</cx:pt>
          <cx:pt idx="389096">0</cx:pt>
          <cx:pt idx="389097">3</cx:pt>
          <cx:pt idx="389098">0</cx:pt>
          <cx:pt idx="389099">2</cx:pt>
          <cx:pt idx="389100">5</cx:pt>
          <cx:pt idx="389101">14</cx:pt>
          <cx:pt idx="389102">524</cx:pt>
          <cx:pt idx="389103">21</cx:pt>
          <cx:pt idx="389104">127</cx:pt>
          <cx:pt idx="389105">8</cx:pt>
          <cx:pt idx="389106">0</cx:pt>
          <cx:pt idx="389107">14</cx:pt>
          <cx:pt idx="389108">0</cx:pt>
          <cx:pt idx="389109">0</cx:pt>
          <cx:pt idx="389110">0</cx:pt>
          <cx:pt idx="389111">0</cx:pt>
          <cx:pt idx="389112">7</cx:pt>
          <cx:pt idx="389113">0</cx:pt>
          <cx:pt idx="389114">0</cx:pt>
          <cx:pt idx="389115">43</cx:pt>
          <cx:pt idx="389116">7</cx:pt>
          <cx:pt idx="389117">0</cx:pt>
          <cx:pt idx="389118">12</cx:pt>
          <cx:pt idx="389119">120</cx:pt>
          <cx:pt idx="389120">1</cx:pt>
          <cx:pt idx="389121">1</cx:pt>
          <cx:pt idx="389122">1</cx:pt>
          <cx:pt idx="389123">66</cx:pt>
          <cx:pt idx="389124">10</cx:pt>
          <cx:pt idx="389125">201</cx:pt>
          <cx:pt idx="389126">1</cx:pt>
          <cx:pt idx="389127">37</cx:pt>
          <cx:pt idx="389128">1</cx:pt>
          <cx:pt idx="389129">28</cx:pt>
          <cx:pt idx="389130">1</cx:pt>
          <cx:pt idx="389131">14</cx:pt>
          <cx:pt idx="389132">184</cx:pt>
          <cx:pt idx="389133">324</cx:pt>
          <cx:pt idx="389134">14</cx:pt>
          <cx:pt idx="389135">0</cx:pt>
          <cx:pt idx="389136">43</cx:pt>
          <cx:pt idx="389137">0</cx:pt>
          <cx:pt idx="389138">0</cx:pt>
          <cx:pt idx="389139">3</cx:pt>
          <cx:pt idx="389140">0</cx:pt>
          <cx:pt idx="389141">1</cx:pt>
          <cx:pt idx="389142">3</cx:pt>
          <cx:pt idx="389143">351</cx:pt>
          <cx:pt idx="389144">58</cx:pt>
          <cx:pt idx="389145">0</cx:pt>
          <cx:pt idx="389146">761</cx:pt>
          <cx:pt idx="389147">0</cx:pt>
          <cx:pt idx="389148">306</cx:pt>
          <cx:pt idx="389149">2</cx:pt>
          <cx:pt idx="389150">0</cx:pt>
          <cx:pt idx="389151">53</cx:pt>
          <cx:pt idx="389152">0</cx:pt>
          <cx:pt idx="389153">0</cx:pt>
          <cx:pt idx="389154">29</cx:pt>
          <cx:pt idx="389155">299</cx:pt>
          <cx:pt idx="389156">256</cx:pt>
          <cx:pt idx="389157">43</cx:pt>
          <cx:pt idx="389158">142</cx:pt>
          <cx:pt idx="389159">7</cx:pt>
          <cx:pt idx="389160">0</cx:pt>
          <cx:pt idx="389161">5</cx:pt>
          <cx:pt idx="389162">220</cx:pt>
          <cx:pt idx="389163">6</cx:pt>
          <cx:pt idx="389164">1</cx:pt>
          <cx:pt idx="389165">10</cx:pt>
          <cx:pt idx="389166">273</cx:pt>
          <cx:pt idx="389167">103</cx:pt>
          <cx:pt idx="389168">153</cx:pt>
          <cx:pt idx="389169">1</cx:pt>
          <cx:pt idx="389170">1</cx:pt>
          <cx:pt idx="389171">17</cx:pt>
          <cx:pt idx="389172">107</cx:pt>
          <cx:pt idx="389173">0</cx:pt>
          <cx:pt idx="389174">0</cx:pt>
          <cx:pt idx="389175">10</cx:pt>
          <cx:pt idx="389176">13</cx:pt>
          <cx:pt idx="389177">0</cx:pt>
          <cx:pt idx="389178">6</cx:pt>
          <cx:pt idx="389179">0</cx:pt>
          <cx:pt idx="389180">0</cx:pt>
          <cx:pt idx="389181">0</cx:pt>
          <cx:pt idx="389182">0</cx:pt>
          <cx:pt idx="389183">0</cx:pt>
          <cx:pt idx="389184">1</cx:pt>
          <cx:pt idx="389185">0</cx:pt>
          <cx:pt idx="389186">19</cx:pt>
          <cx:pt idx="389187">37</cx:pt>
          <cx:pt idx="389188">1</cx:pt>
          <cx:pt idx="389189">167</cx:pt>
          <cx:pt idx="389190">1</cx:pt>
          <cx:pt idx="389191">7</cx:pt>
          <cx:pt idx="389192">8</cx:pt>
          <cx:pt idx="389193">113</cx:pt>
          <cx:pt idx="389194">41</cx:pt>
          <cx:pt idx="389195">3</cx:pt>
          <cx:pt idx="389196">84</cx:pt>
          <cx:pt idx="389197">96</cx:pt>
          <cx:pt idx="389198">334</cx:pt>
          <cx:pt idx="389199">553</cx:pt>
          <cx:pt idx="389200">0</cx:pt>
          <cx:pt idx="389201">0</cx:pt>
          <cx:pt idx="389202">1</cx:pt>
          <cx:pt idx="389203">1</cx:pt>
          <cx:pt idx="389204">7</cx:pt>
          <cx:pt idx="389205">270</cx:pt>
          <cx:pt idx="389206">104</cx:pt>
          <cx:pt idx="389207">7</cx:pt>
          <cx:pt idx="389208">0</cx:pt>
          <cx:pt idx="389209">3</cx:pt>
          <cx:pt idx="389210">0</cx:pt>
          <cx:pt idx="389211">55</cx:pt>
          <cx:pt idx="389212">103</cx:pt>
          <cx:pt idx="389213">34</cx:pt>
          <cx:pt idx="389214">4</cx:pt>
          <cx:pt idx="389215">19</cx:pt>
          <cx:pt idx="389216">23</cx:pt>
          <cx:pt idx="389217">7</cx:pt>
          <cx:pt idx="389218">6</cx:pt>
          <cx:pt idx="389219">18</cx:pt>
          <cx:pt idx="389220">69</cx:pt>
          <cx:pt idx="389221">23</cx:pt>
          <cx:pt idx="389222">0</cx:pt>
          <cx:pt idx="389223">0</cx:pt>
          <cx:pt idx="389224">72</cx:pt>
          <cx:pt idx="389225">53</cx:pt>
          <cx:pt idx="389226">71</cx:pt>
          <cx:pt idx="389227">95</cx:pt>
          <cx:pt idx="389228">25</cx:pt>
          <cx:pt idx="389229">135</cx:pt>
          <cx:pt idx="389230">0</cx:pt>
          <cx:pt idx="389231">2</cx:pt>
          <cx:pt idx="389232">5</cx:pt>
          <cx:pt idx="389233">0</cx:pt>
          <cx:pt idx="389234">0</cx:pt>
          <cx:pt idx="389235">0</cx:pt>
          <cx:pt idx="389236">0</cx:pt>
          <cx:pt idx="389237">92</cx:pt>
          <cx:pt idx="389238">1</cx:pt>
          <cx:pt idx="389239">1</cx:pt>
          <cx:pt idx="389240">112</cx:pt>
          <cx:pt idx="389241">45</cx:pt>
          <cx:pt idx="389242">3</cx:pt>
          <cx:pt idx="389243">0</cx:pt>
          <cx:pt idx="389244">0</cx:pt>
          <cx:pt idx="389245">1</cx:pt>
          <cx:pt idx="389246">34</cx:pt>
          <cx:pt idx="389247">35</cx:pt>
          <cx:pt idx="389248">3</cx:pt>
          <cx:pt idx="389249">6</cx:pt>
          <cx:pt idx="389250">0</cx:pt>
          <cx:pt idx="389251">9</cx:pt>
          <cx:pt idx="389252">165</cx:pt>
          <cx:pt idx="389253">416</cx:pt>
          <cx:pt idx="389254">22</cx:pt>
          <cx:pt idx="389255">20</cx:pt>
          <cx:pt idx="389256">1</cx:pt>
          <cx:pt idx="389257">0</cx:pt>
          <cx:pt idx="389258">0</cx:pt>
          <cx:pt idx="389259">0</cx:pt>
          <cx:pt idx="389260">0</cx:pt>
          <cx:pt idx="389261">1</cx:pt>
          <cx:pt idx="389262">0</cx:pt>
          <cx:pt idx="389263">74</cx:pt>
          <cx:pt idx="389264">0</cx:pt>
          <cx:pt idx="389265">9</cx:pt>
          <cx:pt idx="389266">55</cx:pt>
          <cx:pt idx="389267">116</cx:pt>
          <cx:pt idx="389268">182</cx:pt>
          <cx:pt idx="389269">142</cx:pt>
          <cx:pt idx="389270">1</cx:pt>
          <cx:pt idx="389271">0</cx:pt>
          <cx:pt idx="389272">3</cx:pt>
          <cx:pt idx="389273">0</cx:pt>
          <cx:pt idx="389274">114</cx:pt>
          <cx:pt idx="389275">15</cx:pt>
          <cx:pt idx="389276">0</cx:pt>
          <cx:pt idx="389277">209</cx:pt>
          <cx:pt idx="389278">18</cx:pt>
          <cx:pt idx="389279">0</cx:pt>
          <cx:pt idx="389280">123</cx:pt>
          <cx:pt idx="389281">267</cx:pt>
          <cx:pt idx="389282">585</cx:pt>
          <cx:pt idx="389283">80</cx:pt>
          <cx:pt idx="389284">31</cx:pt>
          <cx:pt idx="389285">14</cx:pt>
          <cx:pt idx="389286">0</cx:pt>
          <cx:pt idx="389287">1</cx:pt>
          <cx:pt idx="389288">84</cx:pt>
          <cx:pt idx="389289">65</cx:pt>
          <cx:pt idx="389290">0</cx:pt>
          <cx:pt idx="389291">8</cx:pt>
          <cx:pt idx="389292">1</cx:pt>
          <cx:pt idx="389293">6</cx:pt>
          <cx:pt idx="389294">20</cx:pt>
          <cx:pt idx="389295">34</cx:pt>
          <cx:pt idx="389296">0</cx:pt>
          <cx:pt idx="389297">0</cx:pt>
          <cx:pt idx="389298">43</cx:pt>
          <cx:pt idx="389299">0</cx:pt>
          <cx:pt idx="389300">1</cx:pt>
          <cx:pt idx="389301">0</cx:pt>
          <cx:pt idx="389302">0</cx:pt>
          <cx:pt idx="389303">0</cx:pt>
          <cx:pt idx="389304">0</cx:pt>
          <cx:pt idx="389305">6</cx:pt>
          <cx:pt idx="389306">534</cx:pt>
          <cx:pt idx="389307">1</cx:pt>
          <cx:pt idx="389308">0</cx:pt>
          <cx:pt idx="389309">6</cx:pt>
          <cx:pt idx="389310">7</cx:pt>
          <cx:pt idx="389311">3</cx:pt>
          <cx:pt idx="389312">83</cx:pt>
          <cx:pt idx="389313">0</cx:pt>
          <cx:pt idx="389314">2</cx:pt>
          <cx:pt idx="389315">3</cx:pt>
          <cx:pt idx="389316">15</cx:pt>
          <cx:pt idx="389317">0</cx:pt>
          <cx:pt idx="389318">33</cx:pt>
          <cx:pt idx="389319">0</cx:pt>
          <cx:pt idx="389320">4</cx:pt>
          <cx:pt idx="389321">236</cx:pt>
          <cx:pt idx="389322">0</cx:pt>
          <cx:pt idx="389323">2</cx:pt>
          <cx:pt idx="389324">113</cx:pt>
          <cx:pt idx="389325">0</cx:pt>
          <cx:pt idx="389326">0</cx:pt>
          <cx:pt idx="389327">0</cx:pt>
          <cx:pt idx="389328">1</cx:pt>
          <cx:pt idx="389329">157</cx:pt>
          <cx:pt idx="389330">5</cx:pt>
          <cx:pt idx="389331">1</cx:pt>
          <cx:pt idx="389332">0</cx:pt>
          <cx:pt idx="389333">0</cx:pt>
          <cx:pt idx="389334">0</cx:pt>
          <cx:pt idx="389335">0</cx:pt>
          <cx:pt idx="389336">17</cx:pt>
          <cx:pt idx="389337">0</cx:pt>
          <cx:pt idx="389338">9</cx:pt>
          <cx:pt idx="389339">22</cx:pt>
          <cx:pt idx="389340">4</cx:pt>
          <cx:pt idx="389341">7</cx:pt>
          <cx:pt idx="389342">2</cx:pt>
          <cx:pt idx="389343">0</cx:pt>
          <cx:pt idx="389344">2</cx:pt>
          <cx:pt idx="389345">3</cx:pt>
          <cx:pt idx="389346">0</cx:pt>
          <cx:pt idx="389347">5</cx:pt>
          <cx:pt idx="389348">3</cx:pt>
          <cx:pt idx="389349">2</cx:pt>
          <cx:pt idx="389350">14</cx:pt>
          <cx:pt idx="389351">596</cx:pt>
          <cx:pt idx="389352">0</cx:pt>
          <cx:pt idx="389353">2</cx:pt>
          <cx:pt idx="389354">0</cx:pt>
          <cx:pt idx="389355">0</cx:pt>
          <cx:pt idx="389356">57</cx:pt>
          <cx:pt idx="389357">107</cx:pt>
          <cx:pt idx="389358">302</cx:pt>
          <cx:pt idx="389359">0</cx:pt>
          <cx:pt idx="389360">66</cx:pt>
          <cx:pt idx="389361">2</cx:pt>
          <cx:pt idx="389362">47</cx:pt>
          <cx:pt idx="389363">0</cx:pt>
          <cx:pt idx="389364">33</cx:pt>
          <cx:pt idx="389365">22</cx:pt>
          <cx:pt idx="389366">4</cx:pt>
          <cx:pt idx="389367">0</cx:pt>
          <cx:pt idx="389368">1</cx:pt>
          <cx:pt idx="389369">0</cx:pt>
          <cx:pt idx="389370">0</cx:pt>
          <cx:pt idx="389371">0</cx:pt>
          <cx:pt idx="389372">0</cx:pt>
          <cx:pt idx="389373">0</cx:pt>
          <cx:pt idx="389374">313</cx:pt>
          <cx:pt idx="389375">0</cx:pt>
          <cx:pt idx="389376">0</cx:pt>
          <cx:pt idx="389377">0</cx:pt>
          <cx:pt idx="389378">1</cx:pt>
          <cx:pt idx="389379">0</cx:pt>
          <cx:pt idx="389380">0</cx:pt>
          <cx:pt idx="389381">0</cx:pt>
          <cx:pt idx="389382">0</cx:pt>
          <cx:pt idx="389383">1</cx:pt>
          <cx:pt idx="389384">0</cx:pt>
          <cx:pt idx="389385">0</cx:pt>
          <cx:pt idx="389386">0</cx:pt>
          <cx:pt idx="389387">3</cx:pt>
          <cx:pt idx="389388">0</cx:pt>
          <cx:pt idx="389389">0</cx:pt>
          <cx:pt idx="389390">1</cx:pt>
          <cx:pt idx="389391">0</cx:pt>
          <cx:pt idx="389392">13</cx:pt>
          <cx:pt idx="389393">69</cx:pt>
          <cx:pt idx="389394">53</cx:pt>
          <cx:pt idx="389395">775</cx:pt>
          <cx:pt idx="389396">0</cx:pt>
          <cx:pt idx="389397">20</cx:pt>
          <cx:pt idx="389398">0</cx:pt>
          <cx:pt idx="389399">0</cx:pt>
          <cx:pt idx="389400">0</cx:pt>
          <cx:pt idx="389401">0</cx:pt>
          <cx:pt idx="389402">66</cx:pt>
          <cx:pt idx="389403">26</cx:pt>
          <cx:pt idx="389404">82</cx:pt>
          <cx:pt idx="389405">18</cx:pt>
          <cx:pt idx="389406">21</cx:pt>
          <cx:pt idx="389407">21</cx:pt>
          <cx:pt idx="389408">54</cx:pt>
          <cx:pt idx="389409">148</cx:pt>
          <cx:pt idx="389410">47</cx:pt>
          <cx:pt idx="389411">1</cx:pt>
          <cx:pt idx="389412">57</cx:pt>
          <cx:pt idx="389413">4</cx:pt>
          <cx:pt idx="389414">0</cx:pt>
          <cx:pt idx="389415">22</cx:pt>
          <cx:pt idx="389416">15</cx:pt>
          <cx:pt idx="389417">4</cx:pt>
          <cx:pt idx="389418">1</cx:pt>
          <cx:pt idx="389419">4</cx:pt>
          <cx:pt idx="389420">0</cx:pt>
          <cx:pt idx="389421">127</cx:pt>
          <cx:pt idx="389422">1</cx:pt>
          <cx:pt idx="389423">2</cx:pt>
          <cx:pt idx="389424">3</cx:pt>
          <cx:pt idx="389425">54</cx:pt>
          <cx:pt idx="389426">1</cx:pt>
          <cx:pt idx="389427">1</cx:pt>
          <cx:pt idx="389428">0</cx:pt>
          <cx:pt idx="389429">15</cx:pt>
          <cx:pt idx="389430">8</cx:pt>
          <cx:pt idx="389431">0</cx:pt>
          <cx:pt idx="389432">6</cx:pt>
          <cx:pt idx="389433">60</cx:pt>
          <cx:pt idx="389434">100</cx:pt>
          <cx:pt idx="389435">35</cx:pt>
          <cx:pt idx="389436">7</cx:pt>
          <cx:pt idx="389437">84</cx:pt>
          <cx:pt idx="389438">28</cx:pt>
          <cx:pt idx="389439">0</cx:pt>
          <cx:pt idx="389440">1</cx:pt>
          <cx:pt idx="389441">42</cx:pt>
          <cx:pt idx="389442">0</cx:pt>
          <cx:pt idx="389443">9</cx:pt>
          <cx:pt idx="389444">112</cx:pt>
          <cx:pt idx="389445">356</cx:pt>
          <cx:pt idx="389446">220</cx:pt>
          <cx:pt idx="389447">4</cx:pt>
          <cx:pt idx="389448">2</cx:pt>
          <cx:pt idx="389449">5</cx:pt>
          <cx:pt idx="389450">415</cx:pt>
          <cx:pt idx="389451">71</cx:pt>
          <cx:pt idx="389452">0</cx:pt>
          <cx:pt idx="389453">21</cx:pt>
          <cx:pt idx="389454">21</cx:pt>
          <cx:pt idx="389455">165</cx:pt>
          <cx:pt idx="389456">1</cx:pt>
          <cx:pt idx="389457">0</cx:pt>
          <cx:pt idx="389458">940</cx:pt>
          <cx:pt idx="389459">0</cx:pt>
          <cx:pt idx="389460">136</cx:pt>
          <cx:pt idx="389461">0</cx:pt>
          <cx:pt idx="389462">37</cx:pt>
          <cx:pt idx="389463">1</cx:pt>
          <cx:pt idx="389464">0</cx:pt>
          <cx:pt idx="389465">0</cx:pt>
          <cx:pt idx="389466">0</cx:pt>
          <cx:pt idx="389467">15</cx:pt>
          <cx:pt idx="389468">5</cx:pt>
          <cx:pt idx="389469">1</cx:pt>
          <cx:pt idx="389470">1</cx:pt>
          <cx:pt idx="389471">0</cx:pt>
          <cx:pt idx="389472">0</cx:pt>
          <cx:pt idx="389473">8</cx:pt>
          <cx:pt idx="389474">0</cx:pt>
          <cx:pt idx="389475">0</cx:pt>
          <cx:pt idx="389476">0</cx:pt>
          <cx:pt idx="389477">0</cx:pt>
          <cx:pt idx="389478">0</cx:pt>
          <cx:pt idx="389479">0</cx:pt>
          <cx:pt idx="389480">0</cx:pt>
          <cx:pt idx="389481">0</cx:pt>
          <cx:pt idx="389482">72</cx:pt>
          <cx:pt idx="389483">130</cx:pt>
          <cx:pt idx="389484">1</cx:pt>
          <cx:pt idx="389485">0</cx:pt>
          <cx:pt idx="389486">0</cx:pt>
          <cx:pt idx="389487">0</cx:pt>
          <cx:pt idx="389488">0</cx:pt>
          <cx:pt idx="389489">0</cx:pt>
          <cx:pt idx="389490">1</cx:pt>
          <cx:pt idx="389491">0</cx:pt>
          <cx:pt idx="389492">7</cx:pt>
          <cx:pt idx="389493">0</cx:pt>
          <cx:pt idx="389494">13</cx:pt>
          <cx:pt idx="389495">17</cx:pt>
          <cx:pt idx="389496">1</cx:pt>
          <cx:pt idx="389497">64</cx:pt>
          <cx:pt idx="389498">65</cx:pt>
          <cx:pt idx="389499">7</cx:pt>
          <cx:pt idx="389500">7</cx:pt>
          <cx:pt idx="389501">7</cx:pt>
          <cx:pt idx="389502">0</cx:pt>
          <cx:pt idx="389503">7</cx:pt>
          <cx:pt idx="389504">75</cx:pt>
          <cx:pt idx="389505">2</cx:pt>
          <cx:pt idx="389506">197</cx:pt>
          <cx:pt idx="389507">0</cx:pt>
          <cx:pt idx="389508">2</cx:pt>
          <cx:pt idx="389509">43</cx:pt>
          <cx:pt idx="389510">161</cx:pt>
          <cx:pt idx="389511">18</cx:pt>
          <cx:pt idx="389512">26</cx:pt>
          <cx:pt idx="389513">3</cx:pt>
          <cx:pt idx="389514">0</cx:pt>
          <cx:pt idx="389515">54</cx:pt>
          <cx:pt idx="389516">0</cx:pt>
          <cx:pt idx="389517">0</cx:pt>
          <cx:pt idx="389518">0</cx:pt>
          <cx:pt idx="389519">29</cx:pt>
          <cx:pt idx="389520">2</cx:pt>
          <cx:pt idx="389521">200</cx:pt>
          <cx:pt idx="389522">0</cx:pt>
          <cx:pt idx="389523">21</cx:pt>
          <cx:pt idx="389524">0</cx:pt>
          <cx:pt idx="389525">2</cx:pt>
          <cx:pt idx="389526">27</cx:pt>
          <cx:pt idx="389527">0</cx:pt>
          <cx:pt idx="389528">1</cx:pt>
          <cx:pt idx="389529">6</cx:pt>
          <cx:pt idx="389530">126</cx:pt>
          <cx:pt idx="389531">0</cx:pt>
          <cx:pt idx="389532">0</cx:pt>
          <cx:pt idx="389533">78</cx:pt>
          <cx:pt idx="389534">26</cx:pt>
          <cx:pt idx="389535">644</cx:pt>
          <cx:pt idx="389536">2</cx:pt>
          <cx:pt idx="389537">0</cx:pt>
          <cx:pt idx="389538">1</cx:pt>
          <cx:pt idx="389539">0</cx:pt>
          <cx:pt idx="389540">114</cx:pt>
          <cx:pt idx="389541">28</cx:pt>
          <cx:pt idx="389542">1</cx:pt>
          <cx:pt idx="389543">0</cx:pt>
          <cx:pt idx="389544">1</cx:pt>
          <cx:pt idx="389545">13</cx:pt>
          <cx:pt idx="389546">268</cx:pt>
          <cx:pt idx="389547">243</cx:pt>
          <cx:pt idx="389548">140</cx:pt>
          <cx:pt idx="389549">0</cx:pt>
          <cx:pt idx="389550">7</cx:pt>
          <cx:pt idx="389551">5</cx:pt>
          <cx:pt idx="389552">1</cx:pt>
          <cx:pt idx="389553">119</cx:pt>
          <cx:pt idx="389554">8</cx:pt>
          <cx:pt idx="389555">20</cx:pt>
          <cx:pt idx="389556">174</cx:pt>
          <cx:pt idx="389557">2</cx:pt>
          <cx:pt idx="389558">16</cx:pt>
          <cx:pt idx="389559">23</cx:pt>
          <cx:pt idx="389560">33</cx:pt>
          <cx:pt idx="389561">76</cx:pt>
          <cx:pt idx="389562">15</cx:pt>
          <cx:pt idx="389563">7</cx:pt>
          <cx:pt idx="389564">4</cx:pt>
          <cx:pt idx="389565">0</cx:pt>
          <cx:pt idx="389566">8</cx:pt>
          <cx:pt idx="389567">0</cx:pt>
          <cx:pt idx="389568">2</cx:pt>
          <cx:pt idx="389569">0</cx:pt>
          <cx:pt idx="389570">4</cx:pt>
          <cx:pt idx="389571">48</cx:pt>
          <cx:pt idx="389572">0</cx:pt>
          <cx:pt idx="389573">103</cx:pt>
          <cx:pt idx="389574">175</cx:pt>
          <cx:pt idx="389575">0</cx:pt>
          <cx:pt idx="389576">0</cx:pt>
          <cx:pt idx="389577">13</cx:pt>
          <cx:pt idx="389578">1</cx:pt>
          <cx:pt idx="389579">12</cx:pt>
          <cx:pt idx="389580">37</cx:pt>
          <cx:pt idx="389581">1</cx:pt>
          <cx:pt idx="389582">6</cx:pt>
          <cx:pt idx="389583">56</cx:pt>
          <cx:pt idx="389584">18</cx:pt>
          <cx:pt idx="389585">53</cx:pt>
          <cx:pt idx="389586">60</cx:pt>
          <cx:pt idx="389587">59</cx:pt>
          <cx:pt idx="389588">0</cx:pt>
          <cx:pt idx="389589">0</cx:pt>
          <cx:pt idx="389590">3</cx:pt>
          <cx:pt idx="389591">13</cx:pt>
          <cx:pt idx="389592">472</cx:pt>
          <cx:pt idx="389593">0</cx:pt>
          <cx:pt idx="389594">1</cx:pt>
          <cx:pt idx="389595">0</cx:pt>
          <cx:pt idx="389596">359</cx:pt>
          <cx:pt idx="389597">28</cx:pt>
          <cx:pt idx="389598">0</cx:pt>
          <cx:pt idx="389599">40</cx:pt>
          <cx:pt idx="389600">107</cx:pt>
          <cx:pt idx="389601">147</cx:pt>
          <cx:pt idx="389602">111</cx:pt>
          <cx:pt idx="389603">42</cx:pt>
          <cx:pt idx="389604">3</cx:pt>
          <cx:pt idx="389605">15</cx:pt>
          <cx:pt idx="389606">81</cx:pt>
          <cx:pt idx="389607">24</cx:pt>
          <cx:pt idx="389608">30</cx:pt>
          <cx:pt idx="389609">237</cx:pt>
          <cx:pt idx="389610">3</cx:pt>
          <cx:pt idx="389611">2</cx:pt>
          <cx:pt idx="389612">0</cx:pt>
          <cx:pt idx="389613">31</cx:pt>
          <cx:pt idx="389614">0</cx:pt>
          <cx:pt idx="389615">0</cx:pt>
          <cx:pt idx="389616">0</cx:pt>
          <cx:pt idx="389617">0</cx:pt>
          <cx:pt idx="389618">0</cx:pt>
          <cx:pt idx="389619">1</cx:pt>
          <cx:pt idx="389620">0</cx:pt>
          <cx:pt idx="389621">0</cx:pt>
          <cx:pt idx="389622">0</cx:pt>
          <cx:pt idx="389623">0</cx:pt>
          <cx:pt idx="389624">0</cx:pt>
          <cx:pt idx="389625">7</cx:pt>
          <cx:pt idx="389626">0</cx:pt>
          <cx:pt idx="389627">0</cx:pt>
          <cx:pt idx="389628">0</cx:pt>
          <cx:pt idx="389629">0</cx:pt>
          <cx:pt idx="389630">0</cx:pt>
          <cx:pt idx="389631">0</cx:pt>
          <cx:pt idx="389632">0</cx:pt>
          <cx:pt idx="389633">0</cx:pt>
          <cx:pt idx="389634">0</cx:pt>
          <cx:pt idx="389635">15</cx:pt>
          <cx:pt idx="389636">0</cx:pt>
          <cx:pt idx="389637">0</cx:pt>
          <cx:pt idx="389638">0</cx:pt>
          <cx:pt idx="389639">0</cx:pt>
          <cx:pt idx="389640">0</cx:pt>
          <cx:pt idx="389641">0</cx:pt>
          <cx:pt idx="389642">0</cx:pt>
          <cx:pt idx="389643">12</cx:pt>
          <cx:pt idx="389644">0</cx:pt>
          <cx:pt idx="389645">0</cx:pt>
          <cx:pt idx="389646">0</cx:pt>
          <cx:pt idx="389647">0</cx:pt>
          <cx:pt idx="389648">0</cx:pt>
          <cx:pt idx="389649">0</cx:pt>
          <cx:pt idx="389650">0</cx:pt>
          <cx:pt idx="389651">0</cx:pt>
          <cx:pt idx="389652">4</cx:pt>
          <cx:pt idx="389653">0</cx:pt>
          <cx:pt idx="389654">0</cx:pt>
          <cx:pt idx="389655">6</cx:pt>
          <cx:pt idx="389656">2</cx:pt>
          <cx:pt idx="389657">1</cx:pt>
          <cx:pt idx="389658">23</cx:pt>
          <cx:pt idx="389659">10</cx:pt>
          <cx:pt idx="389660">0</cx:pt>
          <cx:pt idx="389661">0</cx:pt>
          <cx:pt idx="389662">0</cx:pt>
          <cx:pt idx="389663">304</cx:pt>
          <cx:pt idx="389664">14</cx:pt>
          <cx:pt idx="389665">43</cx:pt>
          <cx:pt idx="389666">0</cx:pt>
          <cx:pt idx="389667">3</cx:pt>
          <cx:pt idx="389668">6</cx:pt>
          <cx:pt idx="389669">290</cx:pt>
          <cx:pt idx="389670">0</cx:pt>
          <cx:pt idx="389671">0</cx:pt>
          <cx:pt idx="389672">0</cx:pt>
          <cx:pt idx="389673">197</cx:pt>
          <cx:pt idx="389674">1</cx:pt>
          <cx:pt idx="389675">0</cx:pt>
          <cx:pt idx="389676">0</cx:pt>
          <cx:pt idx="389677">32</cx:pt>
          <cx:pt idx="389678">33</cx:pt>
          <cx:pt idx="389679">24</cx:pt>
          <cx:pt idx="389680">1</cx:pt>
          <cx:pt idx="389681">116</cx:pt>
          <cx:pt idx="389682">10</cx:pt>
          <cx:pt idx="389683">6</cx:pt>
          <cx:pt idx="389684">337</cx:pt>
          <cx:pt idx="389685">6</cx:pt>
          <cx:pt idx="389686">0</cx:pt>
          <cx:pt idx="389687">61</cx:pt>
          <cx:pt idx="389688">0</cx:pt>
          <cx:pt idx="389689">57</cx:pt>
          <cx:pt idx="389690">3</cx:pt>
          <cx:pt idx="389691">0</cx:pt>
          <cx:pt idx="389692">20</cx:pt>
          <cx:pt idx="389693">99</cx:pt>
          <cx:pt idx="389694">0</cx:pt>
          <cx:pt idx="389695">0</cx:pt>
          <cx:pt idx="389696">0</cx:pt>
          <cx:pt idx="389697">1</cx:pt>
          <cx:pt idx="389698">49</cx:pt>
          <cx:pt idx="389699">1</cx:pt>
          <cx:pt idx="389700">0</cx:pt>
          <cx:pt idx="389701">3</cx:pt>
          <cx:pt idx="389702">34</cx:pt>
          <cx:pt idx="389703">5</cx:pt>
          <cx:pt idx="389704">1</cx:pt>
          <cx:pt idx="389705">0</cx:pt>
          <cx:pt idx="389706">3</cx:pt>
          <cx:pt idx="389707">14</cx:pt>
          <cx:pt idx="389708">10</cx:pt>
          <cx:pt idx="389709">9</cx:pt>
          <cx:pt idx="389710">19</cx:pt>
          <cx:pt idx="389711">34</cx:pt>
          <cx:pt idx="389712">505</cx:pt>
          <cx:pt idx="389713">3</cx:pt>
          <cx:pt idx="389714">7</cx:pt>
          <cx:pt idx="389715">196</cx:pt>
          <cx:pt idx="389716">0</cx:pt>
          <cx:pt idx="389717">43</cx:pt>
          <cx:pt idx="389718">13</cx:pt>
          <cx:pt idx="389719">0</cx:pt>
          <cx:pt idx="389720">43</cx:pt>
          <cx:pt idx="389721">8</cx:pt>
          <cx:pt idx="389722">6</cx:pt>
          <cx:pt idx="389723">14</cx:pt>
          <cx:pt idx="389724">3</cx:pt>
          <cx:pt idx="389725">29</cx:pt>
          <cx:pt idx="389726">0</cx:pt>
          <cx:pt idx="389727">28</cx:pt>
          <cx:pt idx="389728">6</cx:pt>
          <cx:pt idx="389729">0</cx:pt>
          <cx:pt idx="389730">0</cx:pt>
          <cx:pt idx="389731">0</cx:pt>
          <cx:pt idx="389732">14</cx:pt>
          <cx:pt idx="389733">1</cx:pt>
          <cx:pt idx="389734">21</cx:pt>
          <cx:pt idx="389735">4</cx:pt>
          <cx:pt idx="389736">2</cx:pt>
          <cx:pt idx="389737">0</cx:pt>
          <cx:pt idx="389738">1</cx:pt>
          <cx:pt idx="389739">1</cx:pt>
          <cx:pt idx="389740">0</cx:pt>
          <cx:pt idx="389741">1</cx:pt>
          <cx:pt idx="389742">1</cx:pt>
          <cx:pt idx="389743">0</cx:pt>
          <cx:pt idx="389744">178</cx:pt>
          <cx:pt idx="389745">0</cx:pt>
          <cx:pt idx="389746">0</cx:pt>
          <cx:pt idx="389747">0</cx:pt>
          <cx:pt idx="389748">19</cx:pt>
          <cx:pt idx="389749">61</cx:pt>
          <cx:pt idx="389750">45</cx:pt>
          <cx:pt idx="389751">21</cx:pt>
          <cx:pt idx="389752">1</cx:pt>
          <cx:pt idx="389753">0</cx:pt>
          <cx:pt idx="389754">3</cx:pt>
          <cx:pt idx="389755">17</cx:pt>
          <cx:pt idx="389756">0</cx:pt>
          <cx:pt idx="389757">0</cx:pt>
          <cx:pt idx="389758">15</cx:pt>
          <cx:pt idx="389759">3</cx:pt>
          <cx:pt idx="389760">12</cx:pt>
          <cx:pt idx="389761">0</cx:pt>
          <cx:pt idx="389762">0</cx:pt>
          <cx:pt idx="389763">0</cx:pt>
          <cx:pt idx="389764">1</cx:pt>
          <cx:pt idx="389765">0</cx:pt>
          <cx:pt idx="389766">3</cx:pt>
          <cx:pt idx="389767">0</cx:pt>
          <cx:pt idx="389768">14</cx:pt>
          <cx:pt idx="389769">16</cx:pt>
          <cx:pt idx="389770">7</cx:pt>
          <cx:pt idx="389771">9</cx:pt>
          <cx:pt idx="389772">0</cx:pt>
          <cx:pt idx="389773">0</cx:pt>
          <cx:pt idx="389774">0</cx:pt>
          <cx:pt idx="389775">2</cx:pt>
          <cx:pt idx="389776">6</cx:pt>
          <cx:pt idx="389777">36</cx:pt>
          <cx:pt idx="389778">84</cx:pt>
          <cx:pt idx="389779">80</cx:pt>
          <cx:pt idx="389780">0</cx:pt>
          <cx:pt idx="389781">4</cx:pt>
          <cx:pt idx="389782">0</cx:pt>
          <cx:pt idx="389783">56</cx:pt>
          <cx:pt idx="389784">0</cx:pt>
          <cx:pt idx="389785">0</cx:pt>
          <cx:pt idx="389786">116</cx:pt>
          <cx:pt idx="389787">13</cx:pt>
          <cx:pt idx="389788">48</cx:pt>
          <cx:pt idx="389789">31</cx:pt>
          <cx:pt idx="389790">0</cx:pt>
          <cx:pt idx="389791">0</cx:pt>
          <cx:pt idx="389792">168</cx:pt>
          <cx:pt idx="389793">1</cx:pt>
          <cx:pt idx="389794">313</cx:pt>
          <cx:pt idx="389795">14</cx:pt>
          <cx:pt idx="389796">24</cx:pt>
          <cx:pt idx="389797">9</cx:pt>
          <cx:pt idx="389798">481</cx:pt>
          <cx:pt idx="389799">6</cx:pt>
          <cx:pt idx="389800">46</cx:pt>
          <cx:pt idx="389801">1</cx:pt>
          <cx:pt idx="389802">1</cx:pt>
          <cx:pt idx="389803">2</cx:pt>
          <cx:pt idx="389804">114</cx:pt>
          <cx:pt idx="389805">539</cx:pt>
          <cx:pt idx="389806">0</cx:pt>
          <cx:pt idx="389807">9</cx:pt>
          <cx:pt idx="389808">6</cx:pt>
          <cx:pt idx="389809">25</cx:pt>
          <cx:pt idx="389810">3</cx:pt>
          <cx:pt idx="389811">7</cx:pt>
          <cx:pt idx="389812">0</cx:pt>
          <cx:pt idx="389813">17</cx:pt>
          <cx:pt idx="389814">0</cx:pt>
          <cx:pt idx="389815">3</cx:pt>
          <cx:pt idx="389816">3</cx:pt>
          <cx:pt idx="389817">0</cx:pt>
          <cx:pt idx="389818">4</cx:pt>
          <cx:pt idx="389819">0</cx:pt>
          <cx:pt idx="389820">7</cx:pt>
          <cx:pt idx="389821">38</cx:pt>
          <cx:pt idx="389822">48</cx:pt>
          <cx:pt idx="389823">66</cx:pt>
          <cx:pt idx="389824">14</cx:pt>
          <cx:pt idx="389825">0</cx:pt>
          <cx:pt idx="389826">367</cx:pt>
          <cx:pt idx="389827">0</cx:pt>
          <cx:pt idx="389828">6</cx:pt>
          <cx:pt idx="389829">5</cx:pt>
          <cx:pt idx="389830">0</cx:pt>
          <cx:pt idx="389831">2</cx:pt>
          <cx:pt idx="389832">2</cx:pt>
          <cx:pt idx="389833">13</cx:pt>
          <cx:pt idx="389834">184</cx:pt>
          <cx:pt idx="389835">43</cx:pt>
          <cx:pt idx="389836">348</cx:pt>
          <cx:pt idx="389837">1</cx:pt>
          <cx:pt idx="389838">29</cx:pt>
          <cx:pt idx="389839">14</cx:pt>
          <cx:pt idx="389840">39</cx:pt>
          <cx:pt idx="389841">2</cx:pt>
          <cx:pt idx="389842">19</cx:pt>
          <cx:pt idx="389843">0</cx:pt>
          <cx:pt idx="389844">5</cx:pt>
          <cx:pt idx="389845">14</cx:pt>
          <cx:pt idx="389846">216</cx:pt>
          <cx:pt idx="389847">1</cx:pt>
          <cx:pt idx="389848">98</cx:pt>
          <cx:pt idx="389849">0</cx:pt>
          <cx:pt idx="389850">42</cx:pt>
          <cx:pt idx="389851">105</cx:pt>
          <cx:pt idx="389852">0</cx:pt>
          <cx:pt idx="389853">0</cx:pt>
          <cx:pt idx="389854">0</cx:pt>
          <cx:pt idx="389855">0</cx:pt>
          <cx:pt idx="389856">3</cx:pt>
          <cx:pt idx="389857">28</cx:pt>
          <cx:pt idx="389858">2</cx:pt>
          <cx:pt idx="389859">1</cx:pt>
          <cx:pt idx="389860">10</cx:pt>
          <cx:pt idx="389861">0</cx:pt>
          <cx:pt idx="389862">13</cx:pt>
          <cx:pt idx="389863">3</cx:pt>
          <cx:pt idx="389864">0</cx:pt>
          <cx:pt idx="389865">27</cx:pt>
          <cx:pt idx="389866">5</cx:pt>
          <cx:pt idx="389867">6</cx:pt>
          <cx:pt idx="389868">9</cx:pt>
          <cx:pt idx="389869">0</cx:pt>
          <cx:pt idx="389870">12</cx:pt>
          <cx:pt idx="389871">99</cx:pt>
          <cx:pt idx="389872">0</cx:pt>
          <cx:pt idx="389873">129</cx:pt>
          <cx:pt idx="389874">15</cx:pt>
          <cx:pt idx="389875">1</cx:pt>
          <cx:pt idx="389876">3</cx:pt>
          <cx:pt idx="389877">40</cx:pt>
          <cx:pt idx="389878">2</cx:pt>
          <cx:pt idx="389879">50</cx:pt>
          <cx:pt idx="389880">0</cx:pt>
          <cx:pt idx="389881">1</cx:pt>
          <cx:pt idx="389882">2</cx:pt>
          <cx:pt idx="389883">9</cx:pt>
          <cx:pt idx="389884">65</cx:pt>
          <cx:pt idx="389885">276</cx:pt>
          <cx:pt idx="389886">1</cx:pt>
          <cx:pt idx="389887">2</cx:pt>
          <cx:pt idx="389888">14</cx:pt>
          <cx:pt idx="389889">28</cx:pt>
          <cx:pt idx="389890">27</cx:pt>
          <cx:pt idx="389891">12</cx:pt>
          <cx:pt idx="389892">0</cx:pt>
          <cx:pt idx="389893">10</cx:pt>
          <cx:pt idx="389894">85</cx:pt>
          <cx:pt idx="389895">81</cx:pt>
          <cx:pt idx="389896">70</cx:pt>
          <cx:pt idx="389897">20</cx:pt>
          <cx:pt idx="389898">7</cx:pt>
          <cx:pt idx="389899">85</cx:pt>
          <cx:pt idx="389900">20</cx:pt>
          <cx:pt idx="389901">206</cx:pt>
          <cx:pt idx="389902">80</cx:pt>
          <cx:pt idx="389903">20</cx:pt>
          <cx:pt idx="389904">7</cx:pt>
          <cx:pt idx="389905">9</cx:pt>
          <cx:pt idx="389906">102</cx:pt>
          <cx:pt idx="389907">89</cx:pt>
          <cx:pt idx="389908">0</cx:pt>
          <cx:pt idx="389909">0</cx:pt>
          <cx:pt idx="389910">0</cx:pt>
          <cx:pt idx="389911">1</cx:pt>
          <cx:pt idx="389912">15</cx:pt>
          <cx:pt idx="389913">281</cx:pt>
          <cx:pt idx="389914">1</cx:pt>
          <cx:pt idx="389915">0</cx:pt>
          <cx:pt idx="389916">2</cx:pt>
          <cx:pt idx="389917">55</cx:pt>
          <cx:pt idx="389918">18</cx:pt>
          <cx:pt idx="389919">0</cx:pt>
          <cx:pt idx="389920">7</cx:pt>
          <cx:pt idx="389921">1</cx:pt>
          <cx:pt idx="389922">1</cx:pt>
          <cx:pt idx="389923">7</cx:pt>
          <cx:pt idx="389924">0</cx:pt>
          <cx:pt idx="389925">8</cx:pt>
          <cx:pt idx="389926">20</cx:pt>
          <cx:pt idx="389927">0</cx:pt>
          <cx:pt idx="389928">1</cx:pt>
          <cx:pt idx="389929">19</cx:pt>
          <cx:pt idx="389930">135</cx:pt>
          <cx:pt idx="389931">61</cx:pt>
          <cx:pt idx="389932">38</cx:pt>
          <cx:pt idx="389933">69</cx:pt>
          <cx:pt idx="389934">0</cx:pt>
          <cx:pt idx="389935">0</cx:pt>
          <cx:pt idx="389936">11</cx:pt>
          <cx:pt idx="389937">0</cx:pt>
          <cx:pt idx="389938">0</cx:pt>
          <cx:pt idx="389939">57</cx:pt>
          <cx:pt idx="389940">25</cx:pt>
          <cx:pt idx="389941">2</cx:pt>
          <cx:pt idx="389942">19</cx:pt>
          <cx:pt idx="389943">6</cx:pt>
          <cx:pt idx="389944">765</cx:pt>
          <cx:pt idx="389945">70</cx:pt>
          <cx:pt idx="389946">196</cx:pt>
          <cx:pt idx="389947">270</cx:pt>
          <cx:pt idx="389948">68</cx:pt>
          <cx:pt idx="389949">82</cx:pt>
          <cx:pt idx="389950">5</cx:pt>
          <cx:pt idx="389951">0</cx:pt>
          <cx:pt idx="389952">43</cx:pt>
          <cx:pt idx="389953">47</cx:pt>
          <cx:pt idx="389954">28</cx:pt>
          <cx:pt idx="389955">0</cx:pt>
          <cx:pt idx="389956">0</cx:pt>
          <cx:pt idx="389957">48</cx:pt>
          <cx:pt idx="389958">4</cx:pt>
          <cx:pt idx="389959">6</cx:pt>
          <cx:pt idx="389960">1</cx:pt>
          <cx:pt idx="389961">22</cx:pt>
          <cx:pt idx="389962">18</cx:pt>
          <cx:pt idx="389963">3</cx:pt>
          <cx:pt idx="389964">29</cx:pt>
          <cx:pt idx="389965">35</cx:pt>
          <cx:pt idx="389966">0</cx:pt>
          <cx:pt idx="389967">2</cx:pt>
          <cx:pt idx="389968">0</cx:pt>
          <cx:pt idx="389969">56</cx:pt>
          <cx:pt idx="389970">0</cx:pt>
          <cx:pt idx="389971">31</cx:pt>
          <cx:pt idx="389972">0</cx:pt>
          <cx:pt idx="389973">4</cx:pt>
          <cx:pt idx="389974">2</cx:pt>
          <cx:pt idx="389975">11</cx:pt>
          <cx:pt idx="389976">0</cx:pt>
          <cx:pt idx="389977">1</cx:pt>
          <cx:pt idx="389978">49</cx:pt>
          <cx:pt idx="389979">0</cx:pt>
          <cx:pt idx="389980">1</cx:pt>
          <cx:pt idx="389981">27</cx:pt>
          <cx:pt idx="389982">0</cx:pt>
          <cx:pt idx="389983">99</cx:pt>
          <cx:pt idx="389984">15</cx:pt>
          <cx:pt idx="389985">1</cx:pt>
          <cx:pt idx="389986">2</cx:pt>
          <cx:pt idx="389987">64</cx:pt>
          <cx:pt idx="389988">221</cx:pt>
          <cx:pt idx="389989">73</cx:pt>
          <cx:pt idx="389990">1</cx:pt>
          <cx:pt idx="389991">0</cx:pt>
          <cx:pt idx="389992">29</cx:pt>
          <cx:pt idx="389993">1</cx:pt>
          <cx:pt idx="389994">7</cx:pt>
          <cx:pt idx="389995">0</cx:pt>
          <cx:pt idx="389996">36</cx:pt>
          <cx:pt idx="389997">0</cx:pt>
          <cx:pt idx="389998">0</cx:pt>
          <cx:pt idx="389999">0</cx:pt>
          <cx:pt idx="390000">19</cx:pt>
          <cx:pt idx="390001">22</cx:pt>
          <cx:pt idx="390002">16</cx:pt>
          <cx:pt idx="390003">11</cx:pt>
          <cx:pt idx="390004">0</cx:pt>
          <cx:pt idx="390005">3</cx:pt>
          <cx:pt idx="390006">0</cx:pt>
          <cx:pt idx="390007">33</cx:pt>
          <cx:pt idx="390008">0</cx:pt>
          <cx:pt idx="390009">0</cx:pt>
          <cx:pt idx="390010">117</cx:pt>
          <cx:pt idx="390011">5</cx:pt>
          <cx:pt idx="390012">27</cx:pt>
          <cx:pt idx="390013">2</cx:pt>
          <cx:pt idx="390014">195</cx:pt>
          <cx:pt idx="390015">27</cx:pt>
          <cx:pt idx="390016">2</cx:pt>
          <cx:pt idx="390017">76</cx:pt>
          <cx:pt idx="390018">0</cx:pt>
          <cx:pt idx="390019">0</cx:pt>
          <cx:pt idx="390020">10</cx:pt>
          <cx:pt idx="390021">327</cx:pt>
          <cx:pt idx="390022">136</cx:pt>
          <cx:pt idx="390023">162</cx:pt>
          <cx:pt idx="390024">22</cx:pt>
          <cx:pt idx="390025">191</cx:pt>
          <cx:pt idx="390026">0</cx:pt>
          <cx:pt idx="390027">132</cx:pt>
          <cx:pt idx="390028">19</cx:pt>
          <cx:pt idx="390029">124</cx:pt>
          <cx:pt idx="390030">5</cx:pt>
          <cx:pt idx="390031">14</cx:pt>
          <cx:pt idx="390032">8</cx:pt>
          <cx:pt idx="390033">379</cx:pt>
          <cx:pt idx="390034">77</cx:pt>
          <cx:pt idx="390035">28</cx:pt>
          <cx:pt idx="390036">44</cx:pt>
          <cx:pt idx="390037">206</cx:pt>
          <cx:pt idx="390038">256</cx:pt>
          <cx:pt idx="390039">7</cx:pt>
          <cx:pt idx="390040">0</cx:pt>
          <cx:pt idx="390041">10</cx:pt>
          <cx:pt idx="390042">1</cx:pt>
          <cx:pt idx="390043">30</cx:pt>
          <cx:pt idx="390044">0</cx:pt>
          <cx:pt idx="390045">0</cx:pt>
          <cx:pt idx="390046">34</cx:pt>
          <cx:pt idx="390047">0</cx:pt>
          <cx:pt idx="390048">13</cx:pt>
          <cx:pt idx="390049">6</cx:pt>
          <cx:pt idx="390050">16</cx:pt>
          <cx:pt idx="390051">2</cx:pt>
          <cx:pt idx="390052">9</cx:pt>
          <cx:pt idx="390053">16</cx:pt>
          <cx:pt idx="390054">83</cx:pt>
          <cx:pt idx="390055">6</cx:pt>
          <cx:pt idx="390056">3</cx:pt>
          <cx:pt idx="390057">5</cx:pt>
          <cx:pt idx="390058">8</cx:pt>
          <cx:pt idx="390059">28</cx:pt>
          <cx:pt idx="390060">3</cx:pt>
          <cx:pt idx="390061">6</cx:pt>
          <cx:pt idx="390062">1</cx:pt>
          <cx:pt idx="390063">0</cx:pt>
          <cx:pt idx="390064">0</cx:pt>
          <cx:pt idx="390065">20</cx:pt>
          <cx:pt idx="390066">0</cx:pt>
          <cx:pt idx="390067">0</cx:pt>
          <cx:pt idx="390068">1</cx:pt>
          <cx:pt idx="390069">6</cx:pt>
          <cx:pt idx="390070">3</cx:pt>
          <cx:pt idx="390071">0</cx:pt>
          <cx:pt idx="390072">0</cx:pt>
          <cx:pt idx="390073">0</cx:pt>
          <cx:pt idx="390074">90</cx:pt>
          <cx:pt idx="390075">13</cx:pt>
          <cx:pt idx="390076">3</cx:pt>
          <cx:pt idx="390077">147</cx:pt>
          <cx:pt idx="390078">12</cx:pt>
          <cx:pt idx="390079">0</cx:pt>
          <cx:pt idx="390080">13</cx:pt>
          <cx:pt idx="390081">5</cx:pt>
          <cx:pt idx="390082">1</cx:pt>
          <cx:pt idx="390083">0</cx:pt>
          <cx:pt idx="390084">0</cx:pt>
          <cx:pt idx="390085">2</cx:pt>
          <cx:pt idx="390086">13</cx:pt>
          <cx:pt idx="390087">1</cx:pt>
          <cx:pt idx="390088">0</cx:pt>
          <cx:pt idx="390089">19</cx:pt>
          <cx:pt idx="390090">63</cx:pt>
          <cx:pt idx="390091">8</cx:pt>
          <cx:pt idx="390092">4</cx:pt>
          <cx:pt idx="390093">1</cx:pt>
          <cx:pt idx="390094">0</cx:pt>
          <cx:pt idx="390095">0</cx:pt>
          <cx:pt idx="390096">1</cx:pt>
          <cx:pt idx="390097">1</cx:pt>
          <cx:pt idx="390098">0</cx:pt>
          <cx:pt idx="390099">0</cx:pt>
          <cx:pt idx="390100">19</cx:pt>
          <cx:pt idx="390101">19</cx:pt>
          <cx:pt idx="390102">17</cx:pt>
          <cx:pt idx="390103">100</cx:pt>
          <cx:pt idx="390104">2</cx:pt>
          <cx:pt idx="390105">34</cx:pt>
          <cx:pt idx="390106">0</cx:pt>
          <cx:pt idx="390107">0</cx:pt>
          <cx:pt idx="390108">0</cx:pt>
          <cx:pt idx="390109">7</cx:pt>
          <cx:pt idx="390110">7</cx:pt>
          <cx:pt idx="390111">0</cx:pt>
          <cx:pt idx="390112">105</cx:pt>
          <cx:pt idx="390113">14</cx:pt>
          <cx:pt idx="390114">1</cx:pt>
          <cx:pt idx="390115">3</cx:pt>
          <cx:pt idx="390116">5</cx:pt>
          <cx:pt idx="390117">0</cx:pt>
          <cx:pt idx="390118">0</cx:pt>
          <cx:pt idx="390119">0</cx:pt>
          <cx:pt idx="390120">57</cx:pt>
          <cx:pt idx="390121">332</cx:pt>
          <cx:pt idx="390122">145</cx:pt>
          <cx:pt idx="390123">10</cx:pt>
          <cx:pt idx="390124">132</cx:pt>
          <cx:pt idx="390125">0</cx:pt>
          <cx:pt idx="390126">0</cx:pt>
          <cx:pt idx="390127">350</cx:pt>
          <cx:pt idx="390128">3</cx:pt>
          <cx:pt idx="390129">67</cx:pt>
          <cx:pt idx="390130">0</cx:pt>
          <cx:pt idx="390131">40</cx:pt>
          <cx:pt idx="390132">44</cx:pt>
          <cx:pt idx="390133">2</cx:pt>
          <cx:pt idx="390134">4</cx:pt>
          <cx:pt idx="390135">43</cx:pt>
          <cx:pt idx="390136">0</cx:pt>
          <cx:pt idx="390137">182</cx:pt>
          <cx:pt idx="390138">9</cx:pt>
          <cx:pt idx="390139">119</cx:pt>
          <cx:pt idx="390140">31</cx:pt>
          <cx:pt idx="390141">70</cx:pt>
          <cx:pt idx="390142">2</cx:pt>
          <cx:pt idx="390143">94</cx:pt>
          <cx:pt idx="390144">0</cx:pt>
          <cx:pt idx="390145">35</cx:pt>
          <cx:pt idx="390146">28</cx:pt>
          <cx:pt idx="390147">0</cx:pt>
          <cx:pt idx="390148">0</cx:pt>
          <cx:pt idx="390149">0</cx:pt>
          <cx:pt idx="390150">0</cx:pt>
          <cx:pt idx="390151">0</cx:pt>
          <cx:pt idx="390152">153</cx:pt>
          <cx:pt idx="390153">527</cx:pt>
          <cx:pt idx="390154">15</cx:pt>
          <cx:pt idx="390155">1</cx:pt>
          <cx:pt idx="390156">29</cx:pt>
          <cx:pt idx="390157">101</cx:pt>
          <cx:pt idx="390158">53</cx:pt>
          <cx:pt idx="390159">0</cx:pt>
          <cx:pt idx="390160">0</cx:pt>
          <cx:pt idx="390161">53</cx:pt>
          <cx:pt idx="390162">1</cx:pt>
          <cx:pt idx="390163">25</cx:pt>
          <cx:pt idx="390164">0</cx:pt>
          <cx:pt idx="390165">0</cx:pt>
          <cx:pt idx="390166">6</cx:pt>
          <cx:pt idx="390167">27</cx:pt>
          <cx:pt idx="390168">0</cx:pt>
          <cx:pt idx="390169">20</cx:pt>
          <cx:pt idx="390170">29</cx:pt>
          <cx:pt idx="390171">36</cx:pt>
          <cx:pt idx="390172">5</cx:pt>
          <cx:pt idx="390173">126</cx:pt>
          <cx:pt idx="390174">3</cx:pt>
          <cx:pt idx="390175">118</cx:pt>
          <cx:pt idx="390176">2</cx:pt>
          <cx:pt idx="390177">10</cx:pt>
          <cx:pt idx="390178">281</cx:pt>
          <cx:pt idx="390179">48</cx:pt>
          <cx:pt idx="390180">6</cx:pt>
          <cx:pt idx="390181">0</cx:pt>
          <cx:pt idx="390182">0</cx:pt>
          <cx:pt idx="390183">12</cx:pt>
          <cx:pt idx="390184">0</cx:pt>
          <cx:pt idx="390185">0</cx:pt>
          <cx:pt idx="390186">56</cx:pt>
          <cx:pt idx="390187">114</cx:pt>
          <cx:pt idx="390188">136</cx:pt>
          <cx:pt idx="390189">0</cx:pt>
          <cx:pt idx="390190">8</cx:pt>
          <cx:pt idx="390191">113</cx:pt>
          <cx:pt idx="390192">142</cx:pt>
          <cx:pt idx="390193">35</cx:pt>
          <cx:pt idx="390194">6</cx:pt>
          <cx:pt idx="390195">1</cx:pt>
          <cx:pt idx="390196">0</cx:pt>
          <cx:pt idx="390197">3</cx:pt>
          <cx:pt idx="390198">0</cx:pt>
          <cx:pt idx="390199">126</cx:pt>
          <cx:pt idx="390200">112</cx:pt>
          <cx:pt idx="390201">8</cx:pt>
          <cx:pt idx="390202">18</cx:pt>
          <cx:pt idx="390203">0</cx:pt>
          <cx:pt idx="390204">2</cx:pt>
          <cx:pt idx="390205">5</cx:pt>
          <cx:pt idx="390206">7</cx:pt>
          <cx:pt idx="390207">1</cx:pt>
          <cx:pt idx="390208">1</cx:pt>
          <cx:pt idx="390209">5</cx:pt>
          <cx:pt idx="390210">0</cx:pt>
          <cx:pt idx="390211">0</cx:pt>
          <cx:pt idx="390212">77</cx:pt>
          <cx:pt idx="390213">42</cx:pt>
          <cx:pt idx="390214">38</cx:pt>
          <cx:pt idx="390215">0</cx:pt>
          <cx:pt idx="390216">10</cx:pt>
          <cx:pt idx="390217">12</cx:pt>
          <cx:pt idx="390218">10</cx:pt>
          <cx:pt idx="390219">2</cx:pt>
          <cx:pt idx="390220">210</cx:pt>
          <cx:pt idx="390221">95</cx:pt>
          <cx:pt idx="390222">0</cx:pt>
          <cx:pt idx="390223">9</cx:pt>
          <cx:pt idx="390224">6</cx:pt>
          <cx:pt idx="390225">272</cx:pt>
          <cx:pt idx="390226">0</cx:pt>
          <cx:pt idx="390227">3</cx:pt>
          <cx:pt idx="390228">19</cx:pt>
          <cx:pt idx="390229">6</cx:pt>
          <cx:pt idx="390230">16</cx:pt>
          <cx:pt idx="390231">151</cx:pt>
          <cx:pt idx="390232">43</cx:pt>
          <cx:pt idx="390233">104</cx:pt>
          <cx:pt idx="390234">33</cx:pt>
          <cx:pt idx="390235">25</cx:pt>
          <cx:pt idx="390236">3</cx:pt>
          <cx:pt idx="390237">0</cx:pt>
          <cx:pt idx="390238">0</cx:pt>
          <cx:pt idx="390239">20</cx:pt>
          <cx:pt idx="390240">0</cx:pt>
          <cx:pt idx="390241">61</cx:pt>
          <cx:pt idx="390242">1</cx:pt>
          <cx:pt idx="390243">0</cx:pt>
          <cx:pt idx="390244">3</cx:pt>
          <cx:pt idx="390245">12</cx:pt>
          <cx:pt idx="390246">120</cx:pt>
          <cx:pt idx="390247">21</cx:pt>
          <cx:pt idx="390248">1</cx:pt>
          <cx:pt idx="390249">352</cx:pt>
          <cx:pt idx="390250">6</cx:pt>
          <cx:pt idx="390251">128</cx:pt>
          <cx:pt idx="390252">0</cx:pt>
          <cx:pt idx="390253">4</cx:pt>
          <cx:pt idx="390254">0</cx:pt>
          <cx:pt idx="390255">3</cx:pt>
          <cx:pt idx="390256">115</cx:pt>
          <cx:pt idx="390257">92</cx:pt>
          <cx:pt idx="390258">11</cx:pt>
          <cx:pt idx="390259">0</cx:pt>
          <cx:pt idx="390260">98</cx:pt>
          <cx:pt idx="390261">0</cx:pt>
          <cx:pt idx="390262">149</cx:pt>
          <cx:pt idx="390263">27</cx:pt>
          <cx:pt idx="390264">28</cx:pt>
          <cx:pt idx="390265">0</cx:pt>
          <cx:pt idx="390266">0</cx:pt>
          <cx:pt idx="390267">137</cx:pt>
          <cx:pt idx="390268">349</cx:pt>
          <cx:pt idx="390269">21</cx:pt>
          <cx:pt idx="390270">8</cx:pt>
          <cx:pt idx="390271">2</cx:pt>
          <cx:pt idx="390272">0</cx:pt>
          <cx:pt idx="390273">4</cx:pt>
          <cx:pt idx="390274">1</cx:pt>
          <cx:pt idx="390275">2</cx:pt>
          <cx:pt idx="390276">8</cx:pt>
          <cx:pt idx="390277">0</cx:pt>
          <cx:pt idx="390278">19</cx:pt>
          <cx:pt idx="390279">0</cx:pt>
          <cx:pt idx="390280">0</cx:pt>
          <cx:pt idx="390281">0</cx:pt>
          <cx:pt idx="390282">2</cx:pt>
          <cx:pt idx="390283">0</cx:pt>
          <cx:pt idx="390284">18</cx:pt>
          <cx:pt idx="390285">0</cx:pt>
          <cx:pt idx="390286">16</cx:pt>
          <cx:pt idx="390287">0</cx:pt>
          <cx:pt idx="390288">5</cx:pt>
          <cx:pt idx="390289">155</cx:pt>
          <cx:pt idx="390290">0</cx:pt>
          <cx:pt idx="390291">0</cx:pt>
          <cx:pt idx="390292">2</cx:pt>
          <cx:pt idx="390293">0</cx:pt>
          <cx:pt idx="390294">33</cx:pt>
          <cx:pt idx="390295">19</cx:pt>
          <cx:pt idx="390296">0</cx:pt>
          <cx:pt idx="390297">144</cx:pt>
          <cx:pt idx="390298">0</cx:pt>
          <cx:pt idx="390299">6</cx:pt>
          <cx:pt idx="390300">90</cx:pt>
          <cx:pt idx="390301">267</cx:pt>
          <cx:pt idx="390302">4</cx:pt>
          <cx:pt idx="390303">1</cx:pt>
          <cx:pt idx="390304">317</cx:pt>
          <cx:pt idx="390305">0</cx:pt>
          <cx:pt idx="390306">98</cx:pt>
          <cx:pt idx="390307">0</cx:pt>
          <cx:pt idx="390308">0</cx:pt>
          <cx:pt idx="390309">0</cx:pt>
          <cx:pt idx="390310">0</cx:pt>
          <cx:pt idx="390311">0</cx:pt>
          <cx:pt idx="390312">101</cx:pt>
          <cx:pt idx="390313">210</cx:pt>
          <cx:pt idx="390314">15</cx:pt>
          <cx:pt idx="390315">0</cx:pt>
          <cx:pt idx="390316">0</cx:pt>
          <cx:pt idx="390317">0</cx:pt>
          <cx:pt idx="390318">0</cx:pt>
          <cx:pt idx="390319">0</cx:pt>
          <cx:pt idx="390320">56</cx:pt>
          <cx:pt idx="390321">14</cx:pt>
          <cx:pt idx="390322">0</cx:pt>
          <cx:pt idx="390323">65</cx:pt>
          <cx:pt idx="390324">24</cx:pt>
          <cx:pt idx="390325">0</cx:pt>
          <cx:pt idx="390326">0</cx:pt>
          <cx:pt idx="390327">0</cx:pt>
          <cx:pt idx="390328">0</cx:pt>
          <cx:pt idx="390329">15</cx:pt>
          <cx:pt idx="390330">148</cx:pt>
          <cx:pt idx="390331">107</cx:pt>
          <cx:pt idx="390332">1</cx:pt>
          <cx:pt idx="390333">4</cx:pt>
          <cx:pt idx="390334">76</cx:pt>
          <cx:pt idx="390335">0</cx:pt>
          <cx:pt idx="390336">0</cx:pt>
          <cx:pt idx="390337">8</cx:pt>
          <cx:pt idx="390338">0</cx:pt>
          <cx:pt idx="390339">11</cx:pt>
          <cx:pt idx="390340">111</cx:pt>
          <cx:pt idx="390341">28</cx:pt>
          <cx:pt idx="390342">1</cx:pt>
          <cx:pt idx="390343">65</cx:pt>
          <cx:pt idx="390344">27</cx:pt>
          <cx:pt idx="390345">2</cx:pt>
          <cx:pt idx="390346">11</cx:pt>
          <cx:pt idx="390347">0</cx:pt>
          <cx:pt idx="390348">0</cx:pt>
          <cx:pt idx="390349">4</cx:pt>
          <cx:pt idx="390350">1</cx:pt>
          <cx:pt idx="390351">0</cx:pt>
          <cx:pt idx="390352">82</cx:pt>
          <cx:pt idx="390353">162</cx:pt>
          <cx:pt idx="390354">63</cx:pt>
          <cx:pt idx="390355">3</cx:pt>
          <cx:pt idx="390356">13</cx:pt>
          <cx:pt idx="390357">12</cx:pt>
          <cx:pt idx="390358">0</cx:pt>
          <cx:pt idx="390359">31</cx:pt>
          <cx:pt idx="390360">9</cx:pt>
          <cx:pt idx="390361">16</cx:pt>
          <cx:pt idx="390362">83</cx:pt>
          <cx:pt idx="390363">1</cx:pt>
          <cx:pt idx="390364">44</cx:pt>
          <cx:pt idx="390365">1</cx:pt>
          <cx:pt idx="390366">13</cx:pt>
          <cx:pt idx="390367">33</cx:pt>
          <cx:pt idx="390368">1</cx:pt>
          <cx:pt idx="390369">94</cx:pt>
          <cx:pt idx="390370">599</cx:pt>
          <cx:pt idx="390371">4</cx:pt>
          <cx:pt idx="390372">42</cx:pt>
          <cx:pt idx="390373">81</cx:pt>
          <cx:pt idx="390374">1</cx:pt>
          <cx:pt idx="390375">0</cx:pt>
          <cx:pt idx="390376">0</cx:pt>
          <cx:pt idx="390377">0</cx:pt>
          <cx:pt idx="390378">29</cx:pt>
          <cx:pt idx="390379">95</cx:pt>
          <cx:pt idx="390380">8</cx:pt>
          <cx:pt idx="390381">29</cx:pt>
          <cx:pt idx="390382">0</cx:pt>
          <cx:pt idx="390383">34</cx:pt>
          <cx:pt idx="390384">19</cx:pt>
          <cx:pt idx="390385">5</cx:pt>
          <cx:pt idx="390386">1</cx:pt>
          <cx:pt idx="390387">24</cx:pt>
          <cx:pt idx="390388">0</cx:pt>
          <cx:pt idx="390389">0</cx:pt>
          <cx:pt idx="390390">0</cx:pt>
          <cx:pt idx="390391">1</cx:pt>
          <cx:pt idx="390392">2</cx:pt>
          <cx:pt idx="390393">2</cx:pt>
          <cx:pt idx="390394">50</cx:pt>
          <cx:pt idx="390395">133</cx:pt>
          <cx:pt idx="390396">0</cx:pt>
          <cx:pt idx="390397">0</cx:pt>
          <cx:pt idx="390398">0</cx:pt>
          <cx:pt idx="390399">1</cx:pt>
          <cx:pt idx="390400">7</cx:pt>
          <cx:pt idx="390401">8</cx:pt>
          <cx:pt idx="390402">7</cx:pt>
          <cx:pt idx="390403">0</cx:pt>
          <cx:pt idx="390404">0</cx:pt>
          <cx:pt idx="390405">0</cx:pt>
          <cx:pt idx="390406">3</cx:pt>
          <cx:pt idx="390407">1</cx:pt>
          <cx:pt idx="390408">2</cx:pt>
          <cx:pt idx="390409">224</cx:pt>
          <cx:pt idx="390410">12</cx:pt>
          <cx:pt idx="390411">1</cx:pt>
          <cx:pt idx="390412">6</cx:pt>
          <cx:pt idx="390413">0</cx:pt>
          <cx:pt idx="390414">0</cx:pt>
          <cx:pt idx="390415">0</cx:pt>
          <cx:pt idx="390416">1</cx:pt>
          <cx:pt idx="390417">339</cx:pt>
          <cx:pt idx="390418">1</cx:pt>
          <cx:pt idx="390419">1</cx:pt>
          <cx:pt idx="390420">1</cx:pt>
          <cx:pt idx="390421">6</cx:pt>
          <cx:pt idx="390422">1</cx:pt>
          <cx:pt idx="390423">62</cx:pt>
          <cx:pt idx="390424">1</cx:pt>
          <cx:pt idx="390425">19</cx:pt>
          <cx:pt idx="390426">1</cx:pt>
          <cx:pt idx="390427">64</cx:pt>
          <cx:pt idx="390428">181</cx:pt>
          <cx:pt idx="390429">99</cx:pt>
          <cx:pt idx="390430">0</cx:pt>
          <cx:pt idx="390431">2</cx:pt>
          <cx:pt idx="390432">65</cx:pt>
          <cx:pt idx="390433">2</cx:pt>
          <cx:pt idx="390434">3</cx:pt>
          <cx:pt idx="390435">0</cx:pt>
          <cx:pt idx="390436">8</cx:pt>
          <cx:pt idx="390437">3</cx:pt>
          <cx:pt idx="390438">10</cx:pt>
          <cx:pt idx="390439">13</cx:pt>
          <cx:pt idx="390440">90</cx:pt>
          <cx:pt idx="390441">14</cx:pt>
          <cx:pt idx="390442">575</cx:pt>
          <cx:pt idx="390443">34</cx:pt>
          <cx:pt idx="390444">4</cx:pt>
          <cx:pt idx="390445">0</cx:pt>
          <cx:pt idx="390446">1</cx:pt>
          <cx:pt idx="390447">0</cx:pt>
          <cx:pt idx="390448">140</cx:pt>
          <cx:pt idx="390449">1</cx:pt>
          <cx:pt idx="390450">27</cx:pt>
          <cx:pt idx="390451">0</cx:pt>
          <cx:pt idx="390452">35</cx:pt>
          <cx:pt idx="390453">1</cx:pt>
          <cx:pt idx="390454">1</cx:pt>
          <cx:pt idx="390455">13</cx:pt>
          <cx:pt idx="390456">35</cx:pt>
          <cx:pt idx="390457">6</cx:pt>
          <cx:pt idx="390458">33</cx:pt>
          <cx:pt idx="390459">21</cx:pt>
          <cx:pt idx="390460">0</cx:pt>
          <cx:pt idx="390461">47</cx:pt>
          <cx:pt idx="390462">2</cx:pt>
          <cx:pt idx="390463">22</cx:pt>
          <cx:pt idx="390464">0</cx:pt>
          <cx:pt idx="390465">72</cx:pt>
          <cx:pt idx="390466">0</cx:pt>
          <cx:pt idx="390467">1</cx:pt>
          <cx:pt idx="390468">352</cx:pt>
          <cx:pt idx="390469">53</cx:pt>
          <cx:pt idx="390470">118</cx:pt>
          <cx:pt idx="390471">0</cx:pt>
          <cx:pt idx="390472">23</cx:pt>
          <cx:pt idx="390473">27</cx:pt>
          <cx:pt idx="390474">0</cx:pt>
          <cx:pt idx="390475">0</cx:pt>
          <cx:pt idx="390476">77</cx:pt>
          <cx:pt idx="390477">0</cx:pt>
          <cx:pt idx="390478">0</cx:pt>
          <cx:pt idx="390479">54</cx:pt>
          <cx:pt idx="390480">0</cx:pt>
          <cx:pt idx="390481">0</cx:pt>
          <cx:pt idx="390482">0</cx:pt>
          <cx:pt idx="390483">78</cx:pt>
          <cx:pt idx="390484">21</cx:pt>
          <cx:pt idx="390485">1</cx:pt>
          <cx:pt idx="390486">698</cx:pt>
          <cx:pt idx="390487">1135</cx:pt>
          <cx:pt idx="390488">2</cx:pt>
          <cx:pt idx="390489">0</cx:pt>
          <cx:pt idx="390490">1</cx:pt>
          <cx:pt idx="390491">2</cx:pt>
          <cx:pt idx="390492">0</cx:pt>
          <cx:pt idx="390493">57</cx:pt>
          <cx:pt idx="390494">90</cx:pt>
          <cx:pt idx="390495">0</cx:pt>
          <cx:pt idx="390496">1</cx:pt>
          <cx:pt idx="390497">83</cx:pt>
          <cx:pt idx="390498">0</cx:pt>
          <cx:pt idx="390499">19</cx:pt>
          <cx:pt idx="390500">1</cx:pt>
          <cx:pt idx="390501">0</cx:pt>
          <cx:pt idx="390502">37</cx:pt>
          <cx:pt idx="390503">4</cx:pt>
          <cx:pt idx="390504">115</cx:pt>
          <cx:pt idx="390505">16</cx:pt>
          <cx:pt idx="390506">19</cx:pt>
          <cx:pt idx="390507">0</cx:pt>
          <cx:pt idx="390508">18</cx:pt>
          <cx:pt idx="390509">1</cx:pt>
          <cx:pt idx="390510">0</cx:pt>
          <cx:pt idx="390511">1</cx:pt>
          <cx:pt idx="390512">141</cx:pt>
          <cx:pt idx="390513">81</cx:pt>
          <cx:pt idx="390514">106</cx:pt>
          <cx:pt idx="390515">0</cx:pt>
          <cx:pt idx="390516">0</cx:pt>
          <cx:pt idx="390517">0</cx:pt>
          <cx:pt idx="390518">49</cx:pt>
          <cx:pt idx="390519">49</cx:pt>
          <cx:pt idx="390520">23</cx:pt>
          <cx:pt idx="390521">0</cx:pt>
          <cx:pt idx="390522">7</cx:pt>
          <cx:pt idx="390523">29</cx:pt>
          <cx:pt idx="390524">0</cx:pt>
          <cx:pt idx="390525">0</cx:pt>
          <cx:pt idx="390526">0</cx:pt>
          <cx:pt idx="390527">0</cx:pt>
          <cx:pt idx="390528">0</cx:pt>
          <cx:pt idx="390529">0</cx:pt>
          <cx:pt idx="390530">0</cx:pt>
          <cx:pt idx="390531">1</cx:pt>
          <cx:pt idx="390532">420</cx:pt>
          <cx:pt idx="390533">0</cx:pt>
          <cx:pt idx="390534">10</cx:pt>
          <cx:pt idx="390535">320</cx:pt>
          <cx:pt idx="390536">9</cx:pt>
          <cx:pt idx="390537">379</cx:pt>
          <cx:pt idx="390538">1</cx:pt>
          <cx:pt idx="390539">9</cx:pt>
          <cx:pt idx="390540">146</cx:pt>
          <cx:pt idx="390541">3</cx:pt>
          <cx:pt idx="390542">19</cx:pt>
          <cx:pt idx="390543">0</cx:pt>
          <cx:pt idx="390544">46</cx:pt>
          <cx:pt idx="390545">51</cx:pt>
          <cx:pt idx="390546">21</cx:pt>
          <cx:pt idx="390547">10</cx:pt>
          <cx:pt idx="390548">4</cx:pt>
          <cx:pt idx="390549">1</cx:pt>
          <cx:pt idx="390550">13</cx:pt>
          <cx:pt idx="390551">1</cx:pt>
          <cx:pt idx="390552">431</cx:pt>
          <cx:pt idx="390553">62</cx:pt>
          <cx:pt idx="390554">6</cx:pt>
          <cx:pt idx="390555">0</cx:pt>
          <cx:pt idx="390556">0</cx:pt>
          <cx:pt idx="390557">99</cx:pt>
          <cx:pt idx="390558">7</cx:pt>
          <cx:pt idx="390559">1</cx:pt>
          <cx:pt idx="390560">1</cx:pt>
          <cx:pt idx="390561">0</cx:pt>
          <cx:pt idx="390562">0</cx:pt>
          <cx:pt idx="390563">1</cx:pt>
          <cx:pt idx="390564">0</cx:pt>
          <cx:pt idx="390565">23</cx:pt>
          <cx:pt idx="390566">269</cx:pt>
          <cx:pt idx="390567">54</cx:pt>
          <cx:pt idx="390568">36</cx:pt>
          <cx:pt idx="390569">16</cx:pt>
          <cx:pt idx="390570">31</cx:pt>
          <cx:pt idx="390571">462</cx:pt>
          <cx:pt idx="390572">1</cx:pt>
          <cx:pt idx="390573">0</cx:pt>
          <cx:pt idx="390574">0</cx:pt>
          <cx:pt idx="390575">0</cx:pt>
          <cx:pt idx="390576">5</cx:pt>
          <cx:pt idx="390577">34</cx:pt>
          <cx:pt idx="390578">0</cx:pt>
          <cx:pt idx="390579">17</cx:pt>
          <cx:pt idx="390580">3</cx:pt>
          <cx:pt idx="390581">44</cx:pt>
          <cx:pt idx="390582">2</cx:pt>
          <cx:pt idx="390583">12</cx:pt>
          <cx:pt idx="390584">87</cx:pt>
          <cx:pt idx="390585">0</cx:pt>
          <cx:pt idx="390586">0</cx:pt>
          <cx:pt idx="390587">0</cx:pt>
          <cx:pt idx="390588">0</cx:pt>
          <cx:pt idx="390589">4</cx:pt>
          <cx:pt idx="390590">0</cx:pt>
          <cx:pt idx="390591">0</cx:pt>
          <cx:pt idx="390592">0</cx:pt>
          <cx:pt idx="390593">0</cx:pt>
          <cx:pt idx="390594">0</cx:pt>
          <cx:pt idx="390595">0</cx:pt>
          <cx:pt idx="390596">0</cx:pt>
          <cx:pt idx="390597">0</cx:pt>
          <cx:pt idx="390598">0</cx:pt>
          <cx:pt idx="390599">62</cx:pt>
          <cx:pt idx="390600">1</cx:pt>
          <cx:pt idx="390601">13</cx:pt>
          <cx:pt idx="390602">136</cx:pt>
          <cx:pt idx="390603">71</cx:pt>
          <cx:pt idx="390604">4</cx:pt>
          <cx:pt idx="390605">0</cx:pt>
          <cx:pt idx="390606">7</cx:pt>
          <cx:pt idx="390607">2</cx:pt>
          <cx:pt idx="390608">1</cx:pt>
          <cx:pt idx="390609">5</cx:pt>
          <cx:pt idx="390610">63</cx:pt>
          <cx:pt idx="390611">338</cx:pt>
          <cx:pt idx="390612">4</cx:pt>
          <cx:pt idx="390613">30</cx:pt>
          <cx:pt idx="390614">4</cx:pt>
          <cx:pt idx="390615">46</cx:pt>
          <cx:pt idx="390616">19</cx:pt>
          <cx:pt idx="390617">98</cx:pt>
          <cx:pt idx="390618">0</cx:pt>
          <cx:pt idx="390619">71</cx:pt>
          <cx:pt idx="390620">7</cx:pt>
          <cx:pt idx="390621">0</cx:pt>
          <cx:pt idx="390622">11</cx:pt>
          <cx:pt idx="390623">0</cx:pt>
          <cx:pt idx="390624">0</cx:pt>
          <cx:pt idx="390625">8</cx:pt>
          <cx:pt idx="390626">50</cx:pt>
          <cx:pt idx="390627">0</cx:pt>
          <cx:pt idx="390628">0</cx:pt>
          <cx:pt idx="390629">4</cx:pt>
          <cx:pt idx="390630">14</cx:pt>
          <cx:pt idx="390631">237</cx:pt>
          <cx:pt idx="390632">0</cx:pt>
          <cx:pt idx="390633">2</cx:pt>
          <cx:pt idx="390634">0</cx:pt>
          <cx:pt idx="390635">5</cx:pt>
          <cx:pt idx="390636">2</cx:pt>
          <cx:pt idx="390637">0</cx:pt>
          <cx:pt idx="390638">0</cx:pt>
          <cx:pt idx="390639">8</cx:pt>
          <cx:pt idx="390640">38</cx:pt>
          <cx:pt idx="390641">2</cx:pt>
          <cx:pt idx="390642">22</cx:pt>
          <cx:pt idx="390643">7</cx:pt>
          <cx:pt idx="390644">246</cx:pt>
          <cx:pt idx="390645">0</cx:pt>
          <cx:pt idx="390646">0</cx:pt>
          <cx:pt idx="390647">147</cx:pt>
          <cx:pt idx="390648">42</cx:pt>
          <cx:pt idx="390649">21</cx:pt>
          <cx:pt idx="390650">2</cx:pt>
          <cx:pt idx="390651">13</cx:pt>
          <cx:pt idx="390652">8</cx:pt>
          <cx:pt idx="390653">123</cx:pt>
          <cx:pt idx="390654">1</cx:pt>
          <cx:pt idx="390655">0</cx:pt>
          <cx:pt idx="390656">0</cx:pt>
          <cx:pt idx="390657">0</cx:pt>
          <cx:pt idx="390658">0</cx:pt>
          <cx:pt idx="390659">0</cx:pt>
          <cx:pt idx="390660">0</cx:pt>
          <cx:pt idx="390661">0</cx:pt>
          <cx:pt idx="390662">0</cx:pt>
          <cx:pt idx="390663">50</cx:pt>
          <cx:pt idx="390664">50</cx:pt>
          <cx:pt idx="390665">0</cx:pt>
          <cx:pt idx="390666">0</cx:pt>
          <cx:pt idx="390667">3</cx:pt>
          <cx:pt idx="390668">7</cx:pt>
          <cx:pt idx="390669">0</cx:pt>
          <cx:pt idx="390670">73</cx:pt>
          <cx:pt idx="390671">109</cx:pt>
          <cx:pt idx="390672">6</cx:pt>
          <cx:pt idx="390673">1</cx:pt>
          <cx:pt idx="390674">21</cx:pt>
          <cx:pt idx="390675">28</cx:pt>
          <cx:pt idx="390676">67</cx:pt>
          <cx:pt idx="390677">0</cx:pt>
          <cx:pt idx="390678">11</cx:pt>
          <cx:pt idx="390679">1</cx:pt>
          <cx:pt idx="390680">0</cx:pt>
          <cx:pt idx="390681">2</cx:pt>
          <cx:pt idx="390682">0</cx:pt>
          <cx:pt idx="390683">40</cx:pt>
          <cx:pt idx="390684">27</cx:pt>
          <cx:pt idx="390685">0</cx:pt>
          <cx:pt idx="390686">0</cx:pt>
          <cx:pt idx="390687">168</cx:pt>
          <cx:pt idx="390688">12</cx:pt>
          <cx:pt idx="390689">13</cx:pt>
          <cx:pt idx="390690">1</cx:pt>
          <cx:pt idx="390691">4</cx:pt>
          <cx:pt idx="390692">12</cx:pt>
          <cx:pt idx="390693">2</cx:pt>
          <cx:pt idx="390694">76</cx:pt>
          <cx:pt idx="390695">0</cx:pt>
          <cx:pt idx="390696">0</cx:pt>
          <cx:pt idx="390697">0</cx:pt>
          <cx:pt idx="390698">0</cx:pt>
          <cx:pt idx="390699">2</cx:pt>
          <cx:pt idx="390700">212</cx:pt>
          <cx:pt idx="390701">21</cx:pt>
          <cx:pt idx="390702">0</cx:pt>
          <cx:pt idx="390703">1</cx:pt>
          <cx:pt idx="390704">342</cx:pt>
          <cx:pt idx="390705">0</cx:pt>
          <cx:pt idx="390706">0</cx:pt>
          <cx:pt idx="390707">121</cx:pt>
          <cx:pt idx="390708">43</cx:pt>
          <cx:pt idx="390709">68</cx:pt>
          <cx:pt idx="390710">372</cx:pt>
          <cx:pt idx="390711">0</cx:pt>
          <cx:pt idx="390712">3</cx:pt>
          <cx:pt idx="390713">601</cx:pt>
          <cx:pt idx="390714">312</cx:pt>
          <cx:pt idx="390715">31</cx:pt>
          <cx:pt idx="390716">15</cx:pt>
          <cx:pt idx="390717">70</cx:pt>
          <cx:pt idx="390718">34</cx:pt>
          <cx:pt idx="390719">3</cx:pt>
          <cx:pt idx="390720">136</cx:pt>
          <cx:pt idx="390721">0</cx:pt>
          <cx:pt idx="390722">5</cx:pt>
          <cx:pt idx="390723">103</cx:pt>
          <cx:pt idx="390724">30</cx:pt>
          <cx:pt idx="390725">5</cx:pt>
          <cx:pt idx="390726">4</cx:pt>
          <cx:pt idx="390727">23</cx:pt>
          <cx:pt idx="390728">148</cx:pt>
          <cx:pt idx="390729">0</cx:pt>
          <cx:pt idx="390730">24</cx:pt>
          <cx:pt idx="390731">0</cx:pt>
          <cx:pt idx="390732">0</cx:pt>
          <cx:pt idx="390733">23</cx:pt>
          <cx:pt idx="390734">27</cx:pt>
          <cx:pt idx="390735">3</cx:pt>
          <cx:pt idx="390736">0</cx:pt>
          <cx:pt idx="390737">2</cx:pt>
          <cx:pt idx="390738">0</cx:pt>
          <cx:pt idx="390739">18</cx:pt>
          <cx:pt idx="390740">11</cx:pt>
          <cx:pt idx="390741">63</cx:pt>
          <cx:pt idx="390742">0</cx:pt>
          <cx:pt idx="390743">162</cx:pt>
          <cx:pt idx="390744">22</cx:pt>
          <cx:pt idx="390745">55</cx:pt>
          <cx:pt idx="390746">86</cx:pt>
          <cx:pt idx="390747">0</cx:pt>
          <cx:pt idx="390748">7</cx:pt>
          <cx:pt idx="390749">10</cx:pt>
          <cx:pt idx="390750">11</cx:pt>
          <cx:pt idx="390751">20</cx:pt>
          <cx:pt idx="390752">0</cx:pt>
          <cx:pt idx="390753">0</cx:pt>
          <cx:pt idx="390754">0</cx:pt>
          <cx:pt idx="390755">9</cx:pt>
          <cx:pt idx="390756">0</cx:pt>
          <cx:pt idx="390757">0</cx:pt>
          <cx:pt idx="390758">0</cx:pt>
          <cx:pt idx="390759">5</cx:pt>
          <cx:pt idx="390760">0</cx:pt>
          <cx:pt idx="390761">4</cx:pt>
          <cx:pt idx="390762">21</cx:pt>
          <cx:pt idx="390763">87</cx:pt>
          <cx:pt idx="390764">1</cx:pt>
          <cx:pt idx="390765">10</cx:pt>
          <cx:pt idx="390766">0</cx:pt>
          <cx:pt idx="390767">38</cx:pt>
          <cx:pt idx="390768">68</cx:pt>
          <cx:pt idx="390769">34</cx:pt>
          <cx:pt idx="390770">418</cx:pt>
          <cx:pt idx="390771">4</cx:pt>
          <cx:pt idx="390772">13</cx:pt>
          <cx:pt idx="390773">175</cx:pt>
          <cx:pt idx="390774">0</cx:pt>
          <cx:pt idx="390775">1</cx:pt>
          <cx:pt idx="390776">7</cx:pt>
          <cx:pt idx="390777">1</cx:pt>
          <cx:pt idx="390778">7</cx:pt>
          <cx:pt idx="390779">1</cx:pt>
          <cx:pt idx="390780">0</cx:pt>
          <cx:pt idx="390781">28</cx:pt>
          <cx:pt idx="390782">3</cx:pt>
          <cx:pt idx="390783">83</cx:pt>
          <cx:pt idx="390784">4</cx:pt>
          <cx:pt idx="390785">0</cx:pt>
          <cx:pt idx="390786">0</cx:pt>
          <cx:pt idx="390787">3</cx:pt>
          <cx:pt idx="390788">63</cx:pt>
          <cx:pt idx="390789">5</cx:pt>
          <cx:pt idx="390790">0</cx:pt>
          <cx:pt idx="390791">17</cx:pt>
          <cx:pt idx="390792">383</cx:pt>
          <cx:pt idx="390793">150</cx:pt>
          <cx:pt idx="390794">32</cx:pt>
          <cx:pt idx="390795">8</cx:pt>
          <cx:pt idx="390796">52</cx:pt>
          <cx:pt idx="390797">30</cx:pt>
          <cx:pt idx="390798">48</cx:pt>
          <cx:pt idx="390799">42</cx:pt>
          <cx:pt idx="390800">55</cx:pt>
          <cx:pt idx="390801">49</cx:pt>
          <cx:pt idx="390802">0</cx:pt>
          <cx:pt idx="390803">1</cx:pt>
          <cx:pt idx="390804">5</cx:pt>
          <cx:pt idx="390805">934</cx:pt>
          <cx:pt idx="390806">78</cx:pt>
          <cx:pt idx="390807">42</cx:pt>
          <cx:pt idx="390808">2</cx:pt>
          <cx:pt idx="390809">1</cx:pt>
          <cx:pt idx="390810">4</cx:pt>
          <cx:pt idx="390811">0</cx:pt>
          <cx:pt idx="390812">52</cx:pt>
          <cx:pt idx="390813">3</cx:pt>
          <cx:pt idx="390814">0</cx:pt>
          <cx:pt idx="390815">20</cx:pt>
          <cx:pt idx="390816">18</cx:pt>
          <cx:pt idx="390817">3</cx:pt>
          <cx:pt idx="390818">0</cx:pt>
          <cx:pt idx="390819">69</cx:pt>
          <cx:pt idx="390820">35</cx:pt>
          <cx:pt idx="390821">0</cx:pt>
          <cx:pt idx="390822">19</cx:pt>
          <cx:pt idx="390823">13</cx:pt>
          <cx:pt idx="390824">35</cx:pt>
          <cx:pt idx="390825">19</cx:pt>
          <cx:pt idx="390826">13</cx:pt>
          <cx:pt idx="390827">26</cx:pt>
          <cx:pt idx="390828">13</cx:pt>
          <cx:pt idx="390829">0</cx:pt>
          <cx:pt idx="390830">0</cx:pt>
          <cx:pt idx="390831">17</cx:pt>
          <cx:pt idx="390832">0</cx:pt>
          <cx:pt idx="390833">24</cx:pt>
          <cx:pt idx="390834">0</cx:pt>
          <cx:pt idx="390835">41</cx:pt>
          <cx:pt idx="390836">133</cx:pt>
          <cx:pt idx="390837">6</cx:pt>
          <cx:pt idx="390838">15</cx:pt>
          <cx:pt idx="390839">7</cx:pt>
          <cx:pt idx="390840">6</cx:pt>
          <cx:pt idx="390841">14</cx:pt>
          <cx:pt idx="390842">1</cx:pt>
          <cx:pt idx="390843">19</cx:pt>
          <cx:pt idx="390844">36</cx:pt>
          <cx:pt idx="390845">0</cx:pt>
          <cx:pt idx="390846">0</cx:pt>
          <cx:pt idx="390847">18</cx:pt>
          <cx:pt idx="390848">0</cx:pt>
          <cx:pt idx="390849">0</cx:pt>
          <cx:pt idx="390850">0</cx:pt>
          <cx:pt idx="390851">0</cx:pt>
          <cx:pt idx="390852">0</cx:pt>
          <cx:pt idx="390853">0</cx:pt>
          <cx:pt idx="390854">0</cx:pt>
          <cx:pt idx="390855">14</cx:pt>
          <cx:pt idx="390856">7</cx:pt>
          <cx:pt idx="390857">0</cx:pt>
          <cx:pt idx="390858">1</cx:pt>
          <cx:pt idx="390859">7</cx:pt>
          <cx:pt idx="390860">0</cx:pt>
          <cx:pt idx="390861">0</cx:pt>
          <cx:pt idx="390862">15</cx:pt>
          <cx:pt idx="390863">13</cx:pt>
          <cx:pt idx="390864">43</cx:pt>
          <cx:pt idx="390865">5</cx:pt>
          <cx:pt idx="390866">0</cx:pt>
          <cx:pt idx="390867">16</cx:pt>
          <cx:pt idx="390868">246</cx:pt>
          <cx:pt idx="390869">78</cx:pt>
          <cx:pt idx="390870">13</cx:pt>
          <cx:pt idx="390871">1</cx:pt>
          <cx:pt idx="390872">20</cx:pt>
          <cx:pt idx="390873">11</cx:pt>
          <cx:pt idx="390874">0</cx:pt>
          <cx:pt idx="390875">0</cx:pt>
          <cx:pt idx="390876">0</cx:pt>
          <cx:pt idx="390877">29</cx:pt>
          <cx:pt idx="390878">37</cx:pt>
          <cx:pt idx="390879">97</cx:pt>
          <cx:pt idx="390880">26</cx:pt>
          <cx:pt idx="390881">7</cx:pt>
          <cx:pt idx="390882">94</cx:pt>
          <cx:pt idx="390883">0</cx:pt>
          <cx:pt idx="390884">0</cx:pt>
          <cx:pt idx="390885">0</cx:pt>
          <cx:pt idx="390886">242</cx:pt>
          <cx:pt idx="390887">6</cx:pt>
          <cx:pt idx="390888">54</cx:pt>
          <cx:pt idx="390889">22</cx:pt>
          <cx:pt idx="390890">0</cx:pt>
          <cx:pt idx="390891">11</cx:pt>
          <cx:pt idx="390892">22</cx:pt>
          <cx:pt idx="390893">1</cx:pt>
          <cx:pt idx="390894">281</cx:pt>
          <cx:pt idx="390895">55</cx:pt>
          <cx:pt idx="390896">323</cx:pt>
          <cx:pt idx="390897">0</cx:pt>
          <cx:pt idx="390898">96</cx:pt>
          <cx:pt idx="390899">20</cx:pt>
          <cx:pt idx="390900">36</cx:pt>
          <cx:pt idx="390901">17</cx:pt>
          <cx:pt idx="390902">0</cx:pt>
          <cx:pt idx="390903">0</cx:pt>
          <cx:pt idx="390904">0</cx:pt>
          <cx:pt idx="390905">0</cx:pt>
          <cx:pt idx="390906">1</cx:pt>
          <cx:pt idx="390907">0</cx:pt>
          <cx:pt idx="390908">0</cx:pt>
          <cx:pt idx="390909">0</cx:pt>
          <cx:pt idx="390910">61</cx:pt>
          <cx:pt idx="390911">0</cx:pt>
          <cx:pt idx="390912">0</cx:pt>
          <cx:pt idx="390913">4</cx:pt>
          <cx:pt idx="390914">40</cx:pt>
          <cx:pt idx="390915">2</cx:pt>
          <cx:pt idx="390916">66</cx:pt>
          <cx:pt idx="390917">0</cx:pt>
          <cx:pt idx="390918">13</cx:pt>
          <cx:pt idx="390919">0</cx:pt>
          <cx:pt idx="390920">1</cx:pt>
          <cx:pt idx="390921">36</cx:pt>
          <cx:pt idx="390922">1</cx:pt>
          <cx:pt idx="390923">214</cx:pt>
          <cx:pt idx="390924">162</cx:pt>
          <cx:pt idx="390925">34</cx:pt>
          <cx:pt idx="390926">0</cx:pt>
          <cx:pt idx="390927">65</cx:pt>
          <cx:pt idx="390928">0</cx:pt>
          <cx:pt idx="390929">33</cx:pt>
          <cx:pt idx="390930">0</cx:pt>
          <cx:pt idx="390931">0</cx:pt>
          <cx:pt idx="390932">0</cx:pt>
          <cx:pt idx="390933">0</cx:pt>
          <cx:pt idx="390934">0</cx:pt>
          <cx:pt idx="390935">9</cx:pt>
          <cx:pt idx="390936">0</cx:pt>
          <cx:pt idx="390937">0</cx:pt>
          <cx:pt idx="390938">0</cx:pt>
          <cx:pt idx="390939">11</cx:pt>
          <cx:pt idx="390940">3</cx:pt>
          <cx:pt idx="390941">0</cx:pt>
          <cx:pt idx="390942">0</cx:pt>
          <cx:pt idx="390943">0</cx:pt>
          <cx:pt idx="390944">4</cx:pt>
          <cx:pt idx="390945">0</cx:pt>
          <cx:pt idx="390946">0</cx:pt>
          <cx:pt idx="390947">2</cx:pt>
          <cx:pt idx="390948">2</cx:pt>
          <cx:pt idx="390949">0</cx:pt>
          <cx:pt idx="390950">1</cx:pt>
          <cx:pt idx="390951">0</cx:pt>
          <cx:pt idx="390952">0</cx:pt>
          <cx:pt idx="390953">0</cx:pt>
          <cx:pt idx="390954">0</cx:pt>
          <cx:pt idx="390955">0</cx:pt>
          <cx:pt idx="390956">0</cx:pt>
          <cx:pt idx="390957">0</cx:pt>
          <cx:pt idx="390958">7</cx:pt>
          <cx:pt idx="390959">0</cx:pt>
          <cx:pt idx="390960">0</cx:pt>
          <cx:pt idx="390961">4</cx:pt>
          <cx:pt idx="390962">15</cx:pt>
          <cx:pt idx="390963">0</cx:pt>
          <cx:pt idx="390964">0</cx:pt>
          <cx:pt idx="390965">0</cx:pt>
          <cx:pt idx="390966">15</cx:pt>
          <cx:pt idx="390967">22</cx:pt>
          <cx:pt idx="390968">323</cx:pt>
          <cx:pt idx="390969">0</cx:pt>
          <cx:pt idx="390970">0</cx:pt>
          <cx:pt idx="390971">39</cx:pt>
          <cx:pt idx="390972">313</cx:pt>
          <cx:pt idx="390973">45</cx:pt>
          <cx:pt idx="390974">27</cx:pt>
          <cx:pt idx="390975">78</cx:pt>
          <cx:pt idx="390976">20</cx:pt>
          <cx:pt idx="390977">29</cx:pt>
          <cx:pt idx="390978">157</cx:pt>
          <cx:pt idx="390979">137</cx:pt>
          <cx:pt idx="390980">11</cx:pt>
          <cx:pt idx="390981">1</cx:pt>
          <cx:pt idx="390982">4</cx:pt>
          <cx:pt idx="390983">46</cx:pt>
          <cx:pt idx="390984">63</cx:pt>
          <cx:pt idx="390985">126</cx:pt>
          <cx:pt idx="390986">19</cx:pt>
          <cx:pt idx="390987">0</cx:pt>
          <cx:pt idx="390988">3</cx:pt>
          <cx:pt idx="390989">1</cx:pt>
          <cx:pt idx="390990">126</cx:pt>
          <cx:pt idx="390991">180</cx:pt>
          <cx:pt idx="390992">0</cx:pt>
          <cx:pt idx="390993">3</cx:pt>
          <cx:pt idx="390994">115</cx:pt>
          <cx:pt idx="390995">35</cx:pt>
          <cx:pt idx="390996">0</cx:pt>
          <cx:pt idx="390997">5</cx:pt>
          <cx:pt idx="390998">1</cx:pt>
          <cx:pt idx="390999">0</cx:pt>
          <cx:pt idx="391000">0</cx:pt>
          <cx:pt idx="391001">0</cx:pt>
          <cx:pt idx="391002">19</cx:pt>
          <cx:pt idx="391003">20</cx:pt>
          <cx:pt idx="391004">2</cx:pt>
          <cx:pt idx="391005">7</cx:pt>
          <cx:pt idx="391006">13</cx:pt>
          <cx:pt idx="391007">5</cx:pt>
          <cx:pt idx="391008">54</cx:pt>
          <cx:pt idx="391009">27</cx:pt>
          <cx:pt idx="391010">84</cx:pt>
          <cx:pt idx="391011">27</cx:pt>
          <cx:pt idx="391012">56</cx:pt>
          <cx:pt idx="391013">63</cx:pt>
          <cx:pt idx="391014">4</cx:pt>
          <cx:pt idx="391015">0</cx:pt>
          <cx:pt idx="391016">229</cx:pt>
          <cx:pt idx="391017">0</cx:pt>
          <cx:pt idx="391018">1</cx:pt>
          <cx:pt idx="391019">171</cx:pt>
          <cx:pt idx="391020">1</cx:pt>
          <cx:pt idx="391021">2</cx:pt>
          <cx:pt idx="391022">5</cx:pt>
          <cx:pt idx="391023">26</cx:pt>
          <cx:pt idx="391024">10</cx:pt>
          <cx:pt idx="391025">2</cx:pt>
          <cx:pt idx="391026">37</cx:pt>
          <cx:pt idx="391027">25</cx:pt>
          <cx:pt idx="391028">2</cx:pt>
          <cx:pt idx="391029">31</cx:pt>
          <cx:pt idx="391030">63</cx:pt>
          <cx:pt idx="391031">5</cx:pt>
          <cx:pt idx="391032">118</cx:pt>
          <cx:pt idx="391033">240</cx:pt>
          <cx:pt idx="391034">161</cx:pt>
          <cx:pt idx="391035">0</cx:pt>
          <cx:pt idx="391036">0</cx:pt>
          <cx:pt idx="391037">21</cx:pt>
          <cx:pt idx="391038">53</cx:pt>
          <cx:pt idx="391039">0</cx:pt>
          <cx:pt idx="391040">164</cx:pt>
          <cx:pt idx="391041">46</cx:pt>
          <cx:pt idx="391042">31</cx:pt>
          <cx:pt idx="391043">0</cx:pt>
          <cx:pt idx="391044">761</cx:pt>
          <cx:pt idx="391045">0</cx:pt>
          <cx:pt idx="391046">252</cx:pt>
          <cx:pt idx="391047">316</cx:pt>
          <cx:pt idx="391048">537</cx:pt>
          <cx:pt idx="391049">43</cx:pt>
          <cx:pt idx="391050">41</cx:pt>
          <cx:pt idx="391051">38</cx:pt>
          <cx:pt idx="391052">23</cx:pt>
          <cx:pt idx="391053">1</cx:pt>
          <cx:pt idx="391054">10</cx:pt>
          <cx:pt idx="391055">1</cx:pt>
          <cx:pt idx="391056">62</cx:pt>
          <cx:pt idx="391057">0</cx:pt>
          <cx:pt idx="391058">13</cx:pt>
          <cx:pt idx="391059">0</cx:pt>
          <cx:pt idx="391060">0</cx:pt>
          <cx:pt idx="391061">20</cx:pt>
          <cx:pt idx="391062">7</cx:pt>
          <cx:pt idx="391063">36</cx:pt>
          <cx:pt idx="391064">70</cx:pt>
          <cx:pt idx="391065">6</cx:pt>
          <cx:pt idx="391066">14</cx:pt>
          <cx:pt idx="391067">167</cx:pt>
          <cx:pt idx="391068">9</cx:pt>
          <cx:pt idx="391069">0</cx:pt>
          <cx:pt idx="391070">28</cx:pt>
          <cx:pt idx="391071">5</cx:pt>
          <cx:pt idx="391072">18</cx:pt>
          <cx:pt idx="391073">23</cx:pt>
          <cx:pt idx="391074">0</cx:pt>
          <cx:pt idx="391075">28</cx:pt>
          <cx:pt idx="391076">4</cx:pt>
          <cx:pt idx="391077">36</cx:pt>
          <cx:pt idx="391078">0</cx:pt>
          <cx:pt idx="391079">518</cx:pt>
          <cx:pt idx="391080">7</cx:pt>
          <cx:pt idx="391081">0</cx:pt>
          <cx:pt idx="391082">1</cx:pt>
          <cx:pt idx="391083">14</cx:pt>
          <cx:pt idx="391084">14</cx:pt>
          <cx:pt idx="391085">43</cx:pt>
          <cx:pt idx="391086">0</cx:pt>
          <cx:pt idx="391087">0</cx:pt>
          <cx:pt idx="391088">0</cx:pt>
          <cx:pt idx="391089">43</cx:pt>
          <cx:pt idx="391090">2</cx:pt>
          <cx:pt idx="391091">42</cx:pt>
          <cx:pt idx="391092">7</cx:pt>
          <cx:pt idx="391093">0</cx:pt>
          <cx:pt idx="391094">1</cx:pt>
          <cx:pt idx="391095">0</cx:pt>
          <cx:pt idx="391096">0</cx:pt>
          <cx:pt idx="391097">0</cx:pt>
          <cx:pt idx="391098">0</cx:pt>
          <cx:pt idx="391099">0</cx:pt>
          <cx:pt idx="391100">565</cx:pt>
          <cx:pt idx="391101">3</cx:pt>
          <cx:pt idx="391102">10</cx:pt>
          <cx:pt idx="391103">11</cx:pt>
          <cx:pt idx="391104">0</cx:pt>
          <cx:pt idx="391105">0</cx:pt>
          <cx:pt idx="391106">0</cx:pt>
          <cx:pt idx="391107">0</cx:pt>
          <cx:pt idx="391108">35</cx:pt>
          <cx:pt idx="391109">0</cx:pt>
          <cx:pt idx="391110">0</cx:pt>
          <cx:pt idx="391111">0</cx:pt>
          <cx:pt idx="391112">25</cx:pt>
          <cx:pt idx="391113">2</cx:pt>
          <cx:pt idx="391114">720</cx:pt>
          <cx:pt idx="391115">104</cx:pt>
          <cx:pt idx="391116">0</cx:pt>
          <cx:pt idx="391117">0</cx:pt>
          <cx:pt idx="391118">0</cx:pt>
          <cx:pt idx="391119">0</cx:pt>
          <cx:pt idx="391120">43</cx:pt>
          <cx:pt idx="391121">6</cx:pt>
          <cx:pt idx="391122">0</cx:pt>
          <cx:pt idx="391123">0</cx:pt>
          <cx:pt idx="391124">42</cx:pt>
          <cx:pt idx="391125">41</cx:pt>
          <cx:pt idx="391126">15</cx:pt>
          <cx:pt idx="391127">69</cx:pt>
          <cx:pt idx="391128">237</cx:pt>
          <cx:pt idx="391129">8</cx:pt>
          <cx:pt idx="391130">0</cx:pt>
          <cx:pt idx="391131">42</cx:pt>
          <cx:pt idx="391132">63</cx:pt>
          <cx:pt idx="391133">56</cx:pt>
          <cx:pt idx="391134">0</cx:pt>
          <cx:pt idx="391135">0</cx:pt>
          <cx:pt idx="391136">0</cx:pt>
          <cx:pt idx="391137">5</cx:pt>
          <cx:pt idx="391138">80</cx:pt>
          <cx:pt idx="391139">9</cx:pt>
          <cx:pt idx="391140">10</cx:pt>
          <cx:pt idx="391141">69</cx:pt>
          <cx:pt idx="391142">1</cx:pt>
          <cx:pt idx="391143">21</cx:pt>
          <cx:pt idx="391144">180</cx:pt>
          <cx:pt idx="391145">129</cx:pt>
          <cx:pt idx="391146">0</cx:pt>
          <cx:pt idx="391147">91</cx:pt>
          <cx:pt idx="391148">38</cx:pt>
          <cx:pt idx="391149">0</cx:pt>
          <cx:pt idx="391150">58</cx:pt>
          <cx:pt idx="391151">0</cx:pt>
          <cx:pt idx="391152">0</cx:pt>
          <cx:pt idx="391153">1</cx:pt>
          <cx:pt idx="391154">0</cx:pt>
          <cx:pt idx="391155">0</cx:pt>
          <cx:pt idx="391156">1</cx:pt>
          <cx:pt idx="391157">0</cx:pt>
          <cx:pt idx="391158">0</cx:pt>
          <cx:pt idx="391159">49</cx:pt>
          <cx:pt idx="391160">58</cx:pt>
          <cx:pt idx="391161">1</cx:pt>
          <cx:pt idx="391162">51</cx:pt>
          <cx:pt idx="391163">4</cx:pt>
          <cx:pt idx="391164">0</cx:pt>
          <cx:pt idx="391165">1</cx:pt>
          <cx:pt idx="391166">205</cx:pt>
          <cx:pt idx="391167">15</cx:pt>
          <cx:pt idx="391168">5</cx:pt>
          <cx:pt idx="391169">7</cx:pt>
          <cx:pt idx="391170">17</cx:pt>
          <cx:pt idx="391171">1</cx:pt>
          <cx:pt idx="391172">14</cx:pt>
          <cx:pt idx="391173">31</cx:pt>
          <cx:pt idx="391174">6</cx:pt>
          <cx:pt idx="391175">29</cx:pt>
          <cx:pt idx="391176">0</cx:pt>
          <cx:pt idx="391177">81</cx:pt>
          <cx:pt idx="391178">55</cx:pt>
          <cx:pt idx="391179">78</cx:pt>
          <cx:pt idx="391180">314</cx:pt>
          <cx:pt idx="391181">1</cx:pt>
          <cx:pt idx="391182">601</cx:pt>
          <cx:pt idx="391183">0</cx:pt>
          <cx:pt idx="391184">0</cx:pt>
          <cx:pt idx="391185">1</cx:pt>
          <cx:pt idx="391186">21</cx:pt>
          <cx:pt idx="391187">0</cx:pt>
          <cx:pt idx="391188">10</cx:pt>
          <cx:pt idx="391189">155</cx:pt>
          <cx:pt idx="391190">136</cx:pt>
          <cx:pt idx="391191">0</cx:pt>
          <cx:pt idx="391192">7</cx:pt>
          <cx:pt idx="391193">5</cx:pt>
          <cx:pt idx="391194">35</cx:pt>
          <cx:pt idx="391195">5</cx:pt>
          <cx:pt idx="391196">0</cx:pt>
          <cx:pt idx="391197">0</cx:pt>
          <cx:pt idx="391198">1</cx:pt>
          <cx:pt idx="391199">13</cx:pt>
          <cx:pt idx="391200">6</cx:pt>
          <cx:pt idx="391201">6</cx:pt>
          <cx:pt idx="391202">61</cx:pt>
          <cx:pt idx="391203">54</cx:pt>
          <cx:pt idx="391204">51</cx:pt>
          <cx:pt idx="391205">1</cx:pt>
          <cx:pt idx="391206">4</cx:pt>
          <cx:pt idx="391207">1</cx:pt>
          <cx:pt idx="391208">0</cx:pt>
          <cx:pt idx="391209">0</cx:pt>
          <cx:pt idx="391210">0</cx:pt>
          <cx:pt idx="391211">8</cx:pt>
          <cx:pt idx="391212">13</cx:pt>
          <cx:pt idx="391213">14</cx:pt>
          <cx:pt idx="391214">18</cx:pt>
          <cx:pt idx="391215">0</cx:pt>
          <cx:pt idx="391216">7</cx:pt>
          <cx:pt idx="391217">238</cx:pt>
          <cx:pt idx="391218">1</cx:pt>
          <cx:pt idx="391219">603</cx:pt>
          <cx:pt idx="391220">70</cx:pt>
          <cx:pt idx="391221">1</cx:pt>
          <cx:pt idx="391222">1</cx:pt>
          <cx:pt idx="391223">125</cx:pt>
          <cx:pt idx="391224">6</cx:pt>
          <cx:pt idx="391225">25</cx:pt>
          <cx:pt idx="391226">2</cx:pt>
          <cx:pt idx="391227">7</cx:pt>
          <cx:pt idx="391228">4</cx:pt>
          <cx:pt idx="391229">0</cx:pt>
          <cx:pt idx="391230">0</cx:pt>
          <cx:pt idx="391231">6</cx:pt>
          <cx:pt idx="391232">2</cx:pt>
          <cx:pt idx="391233">0</cx:pt>
          <cx:pt idx="391234">273</cx:pt>
          <cx:pt idx="391235">932</cx:pt>
          <cx:pt idx="391236">12</cx:pt>
          <cx:pt idx="391237">1</cx:pt>
          <cx:pt idx="391238">50</cx:pt>
          <cx:pt idx="391239">409</cx:pt>
          <cx:pt idx="391240">4</cx:pt>
          <cx:pt idx="391241">75</cx:pt>
          <cx:pt idx="391242">0</cx:pt>
          <cx:pt idx="391243">44</cx:pt>
          <cx:pt idx="391244">25</cx:pt>
          <cx:pt idx="391245">272</cx:pt>
          <cx:pt idx="391246">0</cx:pt>
          <cx:pt idx="391247">92</cx:pt>
          <cx:pt idx="391248">20</cx:pt>
          <cx:pt idx="391249">1</cx:pt>
          <cx:pt idx="391250">193</cx:pt>
          <cx:pt idx="391251">10</cx:pt>
          <cx:pt idx="391252">1</cx:pt>
          <cx:pt idx="391253">1</cx:pt>
          <cx:pt idx="391254">27</cx:pt>
          <cx:pt idx="391255">45</cx:pt>
          <cx:pt idx="391256">39</cx:pt>
          <cx:pt idx="391257">34</cx:pt>
          <cx:pt idx="391258">0</cx:pt>
          <cx:pt idx="391259">27</cx:pt>
          <cx:pt idx="391260">130</cx:pt>
          <cx:pt idx="391261">1</cx:pt>
          <cx:pt idx="391262">23</cx:pt>
          <cx:pt idx="391263">1</cx:pt>
          <cx:pt idx="391264">0</cx:pt>
          <cx:pt idx="391265">0</cx:pt>
          <cx:pt idx="391266">1</cx:pt>
          <cx:pt idx="391267">0</cx:pt>
          <cx:pt idx="391268">0</cx:pt>
          <cx:pt idx="391269">160</cx:pt>
          <cx:pt idx="391270">14</cx:pt>
          <cx:pt idx="391271">4</cx:pt>
          <cx:pt idx="391272">102</cx:pt>
          <cx:pt idx="391273">0</cx:pt>
          <cx:pt idx="391274">6</cx:pt>
          <cx:pt idx="391275">210</cx:pt>
          <cx:pt idx="391276">1</cx:pt>
          <cx:pt idx="391277">133</cx:pt>
          <cx:pt idx="391278">0</cx:pt>
          <cx:pt idx="391279">5</cx:pt>
          <cx:pt idx="391280">53</cx:pt>
          <cx:pt idx="391281">160</cx:pt>
          <cx:pt idx="391282">25</cx:pt>
          <cx:pt idx="391283">8</cx:pt>
          <cx:pt idx="391284">60</cx:pt>
          <cx:pt idx="391285">34</cx:pt>
          <cx:pt idx="391286">147</cx:pt>
          <cx:pt idx="391287">119</cx:pt>
          <cx:pt idx="391288">0</cx:pt>
          <cx:pt idx="391289">35</cx:pt>
          <cx:pt idx="391290">7</cx:pt>
          <cx:pt idx="391291">153</cx:pt>
          <cx:pt idx="391292">12</cx:pt>
          <cx:pt idx="391293">2</cx:pt>
          <cx:pt idx="391294">20</cx:pt>
          <cx:pt idx="391295">1</cx:pt>
          <cx:pt idx="391296">9</cx:pt>
          <cx:pt idx="391297">0</cx:pt>
          <cx:pt idx="391298">0</cx:pt>
          <cx:pt idx="391299">1</cx:pt>
          <cx:pt idx="391300">0</cx:pt>
          <cx:pt idx="391301">1</cx:pt>
          <cx:pt idx="391302">28</cx:pt>
          <cx:pt idx="391303">195</cx:pt>
          <cx:pt idx="391304">0</cx:pt>
          <cx:pt idx="391305">8</cx:pt>
          <cx:pt idx="391306">8</cx:pt>
          <cx:pt idx="391307">44</cx:pt>
          <cx:pt idx="391308">1</cx:pt>
          <cx:pt idx="391309">2</cx:pt>
          <cx:pt idx="391310">39</cx:pt>
          <cx:pt idx="391311">7</cx:pt>
          <cx:pt idx="391312">195</cx:pt>
          <cx:pt idx="391313">7</cx:pt>
          <cx:pt idx="391314">19</cx:pt>
          <cx:pt idx="391315">32</cx:pt>
          <cx:pt idx="391316">0</cx:pt>
          <cx:pt idx="391317">0</cx:pt>
          <cx:pt idx="391318">179</cx:pt>
          <cx:pt idx="391319">3</cx:pt>
          <cx:pt idx="391320">22</cx:pt>
          <cx:pt idx="391321">6</cx:pt>
          <cx:pt idx="391322">115</cx:pt>
          <cx:pt idx="391323">30</cx:pt>
          <cx:pt idx="391324">5</cx:pt>
          <cx:pt idx="391325">5</cx:pt>
          <cx:pt idx="391326">1</cx:pt>
          <cx:pt idx="391327">0</cx:pt>
          <cx:pt idx="391328">0</cx:pt>
          <cx:pt idx="391329">62</cx:pt>
          <cx:pt idx="391330">0</cx:pt>
          <cx:pt idx="391331">15</cx:pt>
          <cx:pt idx="391332">11</cx:pt>
          <cx:pt idx="391333">12</cx:pt>
          <cx:pt idx="391334">126</cx:pt>
          <cx:pt idx="391335">9</cx:pt>
          <cx:pt idx="391336">20</cx:pt>
          <cx:pt idx="391337">46</cx:pt>
          <cx:pt idx="391338">0</cx:pt>
          <cx:pt idx="391339">79</cx:pt>
          <cx:pt idx="391340">13</cx:pt>
          <cx:pt idx="391341">0</cx:pt>
          <cx:pt idx="391342">0</cx:pt>
          <cx:pt idx="391343">85</cx:pt>
          <cx:pt idx="391344">0</cx:pt>
          <cx:pt idx="391345">28</cx:pt>
          <cx:pt idx="391346">0</cx:pt>
          <cx:pt idx="391347">4</cx:pt>
          <cx:pt idx="391348">90</cx:pt>
          <cx:pt idx="391349">8</cx:pt>
          <cx:pt idx="391350">137</cx:pt>
          <cx:pt idx="391351">5</cx:pt>
          <cx:pt idx="391352">0</cx:pt>
          <cx:pt idx="391353">34</cx:pt>
          <cx:pt idx="391354">6</cx:pt>
          <cx:pt idx="391355">2</cx:pt>
          <cx:pt idx="391356">78</cx:pt>
          <cx:pt idx="391357">0</cx:pt>
          <cx:pt idx="391358">101</cx:pt>
          <cx:pt idx="391359">6</cx:pt>
          <cx:pt idx="391360">0</cx:pt>
          <cx:pt idx="391361">98</cx:pt>
          <cx:pt idx="391362">12</cx:pt>
          <cx:pt idx="391363">157</cx:pt>
          <cx:pt idx="391364">0</cx:pt>
          <cx:pt idx="391365">8</cx:pt>
          <cx:pt idx="391366">42</cx:pt>
          <cx:pt idx="391367">7</cx:pt>
          <cx:pt idx="391368">645</cx:pt>
          <cx:pt idx="391369">0</cx:pt>
          <cx:pt idx="391370">0</cx:pt>
          <cx:pt idx="391371">0</cx:pt>
          <cx:pt idx="391372">21</cx:pt>
          <cx:pt idx="391373">211</cx:pt>
          <cx:pt idx="391374">168</cx:pt>
          <cx:pt idx="391375">0</cx:pt>
          <cx:pt idx="391376">17</cx:pt>
          <cx:pt idx="391377">8</cx:pt>
          <cx:pt idx="391378">9</cx:pt>
          <cx:pt idx="391379">3</cx:pt>
          <cx:pt idx="391380">4</cx:pt>
          <cx:pt idx="391381">0</cx:pt>
          <cx:pt idx="391382">20</cx:pt>
          <cx:pt idx="391383">6</cx:pt>
          <cx:pt idx="391384">0</cx:pt>
          <cx:pt idx="391385">7</cx:pt>
          <cx:pt idx="391386">0</cx:pt>
          <cx:pt idx="391387">6</cx:pt>
          <cx:pt idx="391388">0</cx:pt>
          <cx:pt idx="391389">5</cx:pt>
          <cx:pt idx="391390">77</cx:pt>
          <cx:pt idx="391391">0</cx:pt>
          <cx:pt idx="391392">0</cx:pt>
          <cx:pt idx="391393">0</cx:pt>
          <cx:pt idx="391394">31</cx:pt>
          <cx:pt idx="391395">0</cx:pt>
          <cx:pt idx="391396">0</cx:pt>
          <cx:pt idx="391397">1</cx:pt>
          <cx:pt idx="391398">2</cx:pt>
          <cx:pt idx="391399">5</cx:pt>
          <cx:pt idx="391400">6</cx:pt>
          <cx:pt idx="391401">30</cx:pt>
          <cx:pt idx="391402">19</cx:pt>
          <cx:pt idx="391403">198</cx:pt>
          <cx:pt idx="391404">37</cx:pt>
          <cx:pt idx="391405">148</cx:pt>
          <cx:pt idx="391406">9</cx:pt>
          <cx:pt idx="391407">8</cx:pt>
          <cx:pt idx="391408">0</cx:pt>
          <cx:pt idx="391409">50</cx:pt>
          <cx:pt idx="391410">0</cx:pt>
          <cx:pt idx="391411">0</cx:pt>
          <cx:pt idx="391412">0</cx:pt>
          <cx:pt idx="391413">48</cx:pt>
          <cx:pt idx="391414">109</cx:pt>
          <cx:pt idx="391415">0</cx:pt>
          <cx:pt idx="391416">14</cx:pt>
          <cx:pt idx="391417">0</cx:pt>
          <cx:pt idx="391418">0</cx:pt>
          <cx:pt idx="391419">31</cx:pt>
          <cx:pt idx="391420">162</cx:pt>
          <cx:pt idx="391421">6</cx:pt>
          <cx:pt idx="391422">56</cx:pt>
          <cx:pt idx="391423">0</cx:pt>
          <cx:pt idx="391424">0</cx:pt>
          <cx:pt idx="391425">3</cx:pt>
          <cx:pt idx="391426">40</cx:pt>
          <cx:pt idx="391427">7</cx:pt>
          <cx:pt idx="391428">0</cx:pt>
          <cx:pt idx="391429">148</cx:pt>
          <cx:pt idx="391430">5</cx:pt>
          <cx:pt idx="391431">7</cx:pt>
          <cx:pt idx="391432">161</cx:pt>
          <cx:pt idx="391433">14</cx:pt>
          <cx:pt idx="391434">0</cx:pt>
          <cx:pt idx="391435">11</cx:pt>
          <cx:pt idx="391436">13</cx:pt>
          <cx:pt idx="391437">0</cx:pt>
          <cx:pt idx="391438">0</cx:pt>
          <cx:pt idx="391439">0</cx:pt>
          <cx:pt idx="391440">8</cx:pt>
          <cx:pt idx="391441">8</cx:pt>
          <cx:pt idx="391442">28</cx:pt>
          <cx:pt idx="391443">95</cx:pt>
          <cx:pt idx="391444">0</cx:pt>
          <cx:pt idx="391445">0</cx:pt>
          <cx:pt idx="391446">71</cx:pt>
          <cx:pt idx="391447">1</cx:pt>
          <cx:pt idx="391448">1</cx:pt>
          <cx:pt idx="391449">2</cx:pt>
          <cx:pt idx="391450">0</cx:pt>
          <cx:pt idx="391451">39</cx:pt>
          <cx:pt idx="391452">71</cx:pt>
          <cx:pt idx="391453">43</cx:pt>
          <cx:pt idx="391454">6</cx:pt>
          <cx:pt idx="391455">1</cx:pt>
          <cx:pt idx="391456">0</cx:pt>
          <cx:pt idx="391457">2</cx:pt>
          <cx:pt idx="391458">0</cx:pt>
          <cx:pt idx="391459">0</cx:pt>
          <cx:pt idx="391460">31</cx:pt>
          <cx:pt idx="391461">0</cx:pt>
          <cx:pt idx="391462">0</cx:pt>
          <cx:pt idx="391463">0</cx:pt>
          <cx:pt idx="391464">1</cx:pt>
          <cx:pt idx="391465">0</cx:pt>
          <cx:pt idx="391466">0</cx:pt>
          <cx:pt idx="391467">0</cx:pt>
          <cx:pt idx="391468">22</cx:pt>
          <cx:pt idx="391469">0</cx:pt>
          <cx:pt idx="391470">0</cx:pt>
          <cx:pt idx="391471">0</cx:pt>
          <cx:pt idx="391472">21</cx:pt>
          <cx:pt idx="391473">19</cx:pt>
          <cx:pt idx="391474">0</cx:pt>
          <cx:pt idx="391475">49</cx:pt>
          <cx:pt idx="391476">0</cx:pt>
          <cx:pt idx="391477">1</cx:pt>
          <cx:pt idx="391478">0</cx:pt>
          <cx:pt idx="391479">0</cx:pt>
          <cx:pt idx="391480">6</cx:pt>
          <cx:pt idx="391481">0</cx:pt>
          <cx:pt idx="391482">14</cx:pt>
          <cx:pt idx="391483">174</cx:pt>
          <cx:pt idx="391484">34</cx:pt>
          <cx:pt idx="391485">1</cx:pt>
          <cx:pt idx="391486">159</cx:pt>
          <cx:pt idx="391487">0</cx:pt>
          <cx:pt idx="391488">5</cx:pt>
          <cx:pt idx="391489">0</cx:pt>
          <cx:pt idx="391490">26</cx:pt>
          <cx:pt idx="391491">0</cx:pt>
          <cx:pt idx="391492">69</cx:pt>
          <cx:pt idx="391493">8</cx:pt>
          <cx:pt idx="391494">7</cx:pt>
          <cx:pt idx="391495">0</cx:pt>
          <cx:pt idx="391496">2</cx:pt>
          <cx:pt idx="391497">1</cx:pt>
          <cx:pt idx="391498">0</cx:pt>
          <cx:pt idx="391499">8</cx:pt>
          <cx:pt idx="391500">9</cx:pt>
          <cx:pt idx="391501">1</cx:pt>
          <cx:pt idx="391502">298</cx:pt>
          <cx:pt idx="391503">56</cx:pt>
          <cx:pt idx="391504">0</cx:pt>
          <cx:pt idx="391505">6</cx:pt>
          <cx:pt idx="391506">3</cx:pt>
          <cx:pt idx="391507">28</cx:pt>
          <cx:pt idx="391508">43</cx:pt>
          <cx:pt idx="391509">0</cx:pt>
          <cx:pt idx="391510">16</cx:pt>
          <cx:pt idx="391511">31</cx:pt>
          <cx:pt idx="391512">1</cx:pt>
          <cx:pt idx="391513">0</cx:pt>
          <cx:pt idx="391514">4</cx:pt>
          <cx:pt idx="391515">0</cx:pt>
          <cx:pt idx="391516">11</cx:pt>
          <cx:pt idx="391517">28</cx:pt>
          <cx:pt idx="391518">4</cx:pt>
          <cx:pt idx="391519">14</cx:pt>
          <cx:pt idx="391520">4</cx:pt>
          <cx:pt idx="391521">30</cx:pt>
          <cx:pt idx="391522">46</cx:pt>
          <cx:pt idx="391523">606</cx:pt>
          <cx:pt idx="391524">76</cx:pt>
          <cx:pt idx="391525">98</cx:pt>
          <cx:pt idx="391526">0</cx:pt>
          <cx:pt idx="391527">0</cx:pt>
          <cx:pt idx="391528">0</cx:pt>
          <cx:pt idx="391529">175</cx:pt>
          <cx:pt idx="391530">0</cx:pt>
          <cx:pt idx="391531">1</cx:pt>
          <cx:pt idx="391532">0</cx:pt>
          <cx:pt idx="391533">1</cx:pt>
          <cx:pt idx="391534">0</cx:pt>
          <cx:pt idx="391535">1</cx:pt>
          <cx:pt idx="391536">0</cx:pt>
          <cx:pt idx="391537">0</cx:pt>
          <cx:pt idx="391538">26</cx:pt>
          <cx:pt idx="391539">16</cx:pt>
          <cx:pt idx="391540">162</cx:pt>
          <cx:pt idx="391541">108</cx:pt>
          <cx:pt idx="391542">0</cx:pt>
          <cx:pt idx="391543">0</cx:pt>
          <cx:pt idx="391544">0</cx:pt>
          <cx:pt idx="391545">6</cx:pt>
          <cx:pt idx="391546">8</cx:pt>
          <cx:pt idx="391547">0</cx:pt>
          <cx:pt idx="391548">7</cx:pt>
          <cx:pt idx="391549">11</cx:pt>
          <cx:pt idx="391550">0</cx:pt>
          <cx:pt idx="391551">1</cx:pt>
          <cx:pt idx="391552">56</cx:pt>
          <cx:pt idx="391553">0</cx:pt>
          <cx:pt idx="391554">0</cx:pt>
          <cx:pt idx="391555">2</cx:pt>
          <cx:pt idx="391556">0</cx:pt>
          <cx:pt idx="391557">13</cx:pt>
          <cx:pt idx="391558">99</cx:pt>
          <cx:pt idx="391559">252</cx:pt>
          <cx:pt idx="391560">0</cx:pt>
          <cx:pt idx="391561">0</cx:pt>
          <cx:pt idx="391562">0</cx:pt>
          <cx:pt idx="391563">22</cx:pt>
          <cx:pt idx="391564">2</cx:pt>
          <cx:pt idx="391565">0</cx:pt>
          <cx:pt idx="391566">7</cx:pt>
          <cx:pt idx="391567">45</cx:pt>
          <cx:pt idx="391568">0</cx:pt>
          <cx:pt idx="391569">15</cx:pt>
          <cx:pt idx="391570">5</cx:pt>
          <cx:pt idx="391571">20</cx:pt>
          <cx:pt idx="391572">1</cx:pt>
          <cx:pt idx="391573">0</cx:pt>
          <cx:pt idx="391574">75</cx:pt>
          <cx:pt idx="391575">1</cx:pt>
          <cx:pt idx="391576">19</cx:pt>
          <cx:pt idx="391577">5</cx:pt>
          <cx:pt idx="391578">644</cx:pt>
          <cx:pt idx="391579">21</cx:pt>
          <cx:pt idx="391580">7</cx:pt>
          <cx:pt idx="391581">1</cx:pt>
          <cx:pt idx="391582">0</cx:pt>
          <cx:pt idx="391583">2</cx:pt>
          <cx:pt idx="391584">145</cx:pt>
          <cx:pt idx="391585">75</cx:pt>
          <cx:pt idx="391586">0</cx:pt>
          <cx:pt idx="391587">6</cx:pt>
          <cx:pt idx="391588">136</cx:pt>
          <cx:pt idx="391589">32</cx:pt>
          <cx:pt idx="391590">0</cx:pt>
          <cx:pt idx="391591">1</cx:pt>
          <cx:pt idx="391592">0</cx:pt>
          <cx:pt idx="391593">0</cx:pt>
          <cx:pt idx="391594">0</cx:pt>
          <cx:pt idx="391595">0</cx:pt>
          <cx:pt idx="391596">0</cx:pt>
          <cx:pt idx="391597">0</cx:pt>
          <cx:pt idx="391598">0</cx:pt>
          <cx:pt idx="391599">0</cx:pt>
          <cx:pt idx="391600">0</cx:pt>
          <cx:pt idx="391601">2</cx:pt>
          <cx:pt idx="391602">0</cx:pt>
          <cx:pt idx="391603">13</cx:pt>
          <cx:pt idx="391604">223</cx:pt>
          <cx:pt idx="391605">7</cx:pt>
          <cx:pt idx="391606">511</cx:pt>
          <cx:pt idx="391607">1</cx:pt>
          <cx:pt idx="391608">23</cx:pt>
          <cx:pt idx="391609">210</cx:pt>
          <cx:pt idx="391610">15</cx:pt>
          <cx:pt idx="391611">14</cx:pt>
          <cx:pt idx="391612">7</cx:pt>
          <cx:pt idx="391613">10</cx:pt>
          <cx:pt idx="391614">1</cx:pt>
          <cx:pt idx="391615">2</cx:pt>
          <cx:pt idx="391616">28</cx:pt>
          <cx:pt idx="391617">0</cx:pt>
          <cx:pt idx="391618">0</cx:pt>
          <cx:pt idx="391619">0</cx:pt>
          <cx:pt idx="391620">0</cx:pt>
          <cx:pt idx="391621">0</cx:pt>
          <cx:pt idx="391622">1</cx:pt>
          <cx:pt idx="391623">78</cx:pt>
          <cx:pt idx="391624">21</cx:pt>
          <cx:pt idx="391625">57</cx:pt>
          <cx:pt idx="391626">55</cx:pt>
          <cx:pt idx="391627">166</cx:pt>
          <cx:pt idx="391628">0</cx:pt>
          <cx:pt idx="391629">12</cx:pt>
          <cx:pt idx="391630">146</cx:pt>
          <cx:pt idx="391631">2</cx:pt>
          <cx:pt idx="391632">2</cx:pt>
          <cx:pt idx="391633">108</cx:pt>
          <cx:pt idx="391634">11</cx:pt>
          <cx:pt idx="391635">35</cx:pt>
          <cx:pt idx="391636">1</cx:pt>
          <cx:pt idx="391637">48</cx:pt>
          <cx:pt idx="391638">4</cx:pt>
          <cx:pt idx="391639">4</cx:pt>
          <cx:pt idx="391640">129</cx:pt>
          <cx:pt idx="391641">1</cx:pt>
          <cx:pt idx="391642">0</cx:pt>
          <cx:pt idx="391643">3</cx:pt>
          <cx:pt idx="391644">103</cx:pt>
          <cx:pt idx="391645">88</cx:pt>
          <cx:pt idx="391646">0</cx:pt>
          <cx:pt idx="391647">6</cx:pt>
          <cx:pt idx="391648">0</cx:pt>
          <cx:pt idx="391649">69</cx:pt>
          <cx:pt idx="391650">5</cx:pt>
          <cx:pt idx="391651">3</cx:pt>
          <cx:pt idx="391652">0</cx:pt>
          <cx:pt idx="391653">0</cx:pt>
          <cx:pt idx="391654">1</cx:pt>
          <cx:pt idx="391655">14</cx:pt>
          <cx:pt idx="391656">0</cx:pt>
          <cx:pt idx="391657">2</cx:pt>
          <cx:pt idx="391658">0</cx:pt>
          <cx:pt idx="391659">1</cx:pt>
          <cx:pt idx="391660">196</cx:pt>
          <cx:pt idx="391661">0</cx:pt>
          <cx:pt idx="391662">6</cx:pt>
          <cx:pt idx="391663">28</cx:pt>
          <cx:pt idx="391664">1</cx:pt>
          <cx:pt idx="391665">38</cx:pt>
          <cx:pt idx="391666">8</cx:pt>
          <cx:pt idx="391667">0</cx:pt>
          <cx:pt idx="391668">8</cx:pt>
          <cx:pt idx="391669">11</cx:pt>
          <cx:pt idx="391670">3</cx:pt>
          <cx:pt idx="391671">0</cx:pt>
          <cx:pt idx="391672">25</cx:pt>
          <cx:pt idx="391673">103</cx:pt>
          <cx:pt idx="391674">0</cx:pt>
          <cx:pt idx="391675">17</cx:pt>
          <cx:pt idx="391676">2</cx:pt>
          <cx:pt idx="391677">103</cx:pt>
          <cx:pt idx="391678">0</cx:pt>
          <cx:pt idx="391679">0</cx:pt>
          <cx:pt idx="391680">42</cx:pt>
          <cx:pt idx="391681">5</cx:pt>
          <cx:pt idx="391682">0</cx:pt>
          <cx:pt idx="391683">8</cx:pt>
          <cx:pt idx="391684">17</cx:pt>
          <cx:pt idx="391685">136</cx:pt>
          <cx:pt idx="391686">3</cx:pt>
          <cx:pt idx="391687">0</cx:pt>
          <cx:pt idx="391688">27</cx:pt>
          <cx:pt idx="391689">31</cx:pt>
          <cx:pt idx="391690">14</cx:pt>
          <cx:pt idx="391691">36</cx:pt>
          <cx:pt idx="391692">0</cx:pt>
          <cx:pt idx="391693">29</cx:pt>
          <cx:pt idx="391694">12</cx:pt>
          <cx:pt idx="391695">1</cx:pt>
          <cx:pt idx="391696">13</cx:pt>
          <cx:pt idx="391697">1</cx:pt>
          <cx:pt idx="391698">74</cx:pt>
          <cx:pt idx="391699">48</cx:pt>
          <cx:pt idx="391700">11</cx:pt>
          <cx:pt idx="391701">11</cx:pt>
          <cx:pt idx="391702">14</cx:pt>
          <cx:pt idx="391703">3</cx:pt>
          <cx:pt idx="391704">45</cx:pt>
          <cx:pt idx="391705">0</cx:pt>
          <cx:pt idx="391706">0</cx:pt>
          <cx:pt idx="391707">1</cx:pt>
          <cx:pt idx="391708">20</cx:pt>
          <cx:pt idx="391709">39</cx:pt>
          <cx:pt idx="391710">904</cx:pt>
          <cx:pt idx="391711">0</cx:pt>
          <cx:pt idx="391712">39</cx:pt>
          <cx:pt idx="391713">10</cx:pt>
          <cx:pt idx="391714">0</cx:pt>
          <cx:pt idx="391715">0</cx:pt>
          <cx:pt idx="391716">20</cx:pt>
          <cx:pt idx="391717">13</cx:pt>
          <cx:pt idx="391718">0</cx:pt>
          <cx:pt idx="391719">0</cx:pt>
          <cx:pt idx="391720">9</cx:pt>
          <cx:pt idx="391721">28</cx:pt>
          <cx:pt idx="391722">34</cx:pt>
          <cx:pt idx="391723">189</cx:pt>
          <cx:pt idx="391724">76</cx:pt>
          <cx:pt idx="391725">363</cx:pt>
          <cx:pt idx="391726">36</cx:pt>
          <cx:pt idx="391727">4</cx:pt>
          <cx:pt idx="391728">1</cx:pt>
          <cx:pt idx="391729">42</cx:pt>
          <cx:pt idx="391730">412</cx:pt>
          <cx:pt idx="391731">0</cx:pt>
          <cx:pt idx="391732">189</cx:pt>
          <cx:pt idx="391733">0</cx:pt>
          <cx:pt idx="391734">18</cx:pt>
          <cx:pt idx="391735">17</cx:pt>
          <cx:pt idx="391736">1</cx:pt>
          <cx:pt idx="391737">0</cx:pt>
          <cx:pt idx="391738">0</cx:pt>
          <cx:pt idx="391739">0</cx:pt>
          <cx:pt idx="391740">0</cx:pt>
          <cx:pt idx="391741">0</cx:pt>
          <cx:pt idx="391742">0</cx:pt>
          <cx:pt idx="391743">178</cx:pt>
          <cx:pt idx="391744">0</cx:pt>
          <cx:pt idx="391745">0</cx:pt>
          <cx:pt idx="391746">56</cx:pt>
          <cx:pt idx="391747">1</cx:pt>
          <cx:pt idx="391748">5</cx:pt>
          <cx:pt idx="391749">105</cx:pt>
          <cx:pt idx="391750">35</cx:pt>
          <cx:pt idx="391751">6</cx:pt>
          <cx:pt idx="391752">2</cx:pt>
          <cx:pt idx="391753">22</cx:pt>
          <cx:pt idx="391754">364</cx:pt>
          <cx:pt idx="391755">71</cx:pt>
          <cx:pt idx="391756">15</cx:pt>
          <cx:pt idx="391757">1</cx:pt>
          <cx:pt idx="391758">2</cx:pt>
          <cx:pt idx="391759">32</cx:pt>
          <cx:pt idx="391760">39</cx:pt>
          <cx:pt idx="391761">43</cx:pt>
          <cx:pt idx="391762">303</cx:pt>
          <cx:pt idx="391763">21</cx:pt>
          <cx:pt idx="391764">18</cx:pt>
          <cx:pt idx="391765">0</cx:pt>
          <cx:pt idx="391766">4</cx:pt>
          <cx:pt idx="391767">35</cx:pt>
          <cx:pt idx="391768">57</cx:pt>
          <cx:pt idx="391769">0</cx:pt>
          <cx:pt idx="391770">8</cx:pt>
          <cx:pt idx="391771">0</cx:pt>
          <cx:pt idx="391772">0</cx:pt>
          <cx:pt idx="391773">28</cx:pt>
          <cx:pt idx="391774">0</cx:pt>
          <cx:pt idx="391775">0</cx:pt>
          <cx:pt idx="391776">0</cx:pt>
          <cx:pt idx="391777">0</cx:pt>
          <cx:pt idx="391778">0</cx:pt>
          <cx:pt idx="391779">0</cx:pt>
          <cx:pt idx="391780">0</cx:pt>
          <cx:pt idx="391781">0</cx:pt>
          <cx:pt idx="391782">5</cx:pt>
          <cx:pt idx="391783">0</cx:pt>
          <cx:pt idx="391784">0</cx:pt>
          <cx:pt idx="391785">0</cx:pt>
          <cx:pt idx="391786">11</cx:pt>
          <cx:pt idx="391787">0</cx:pt>
          <cx:pt idx="391788">0</cx:pt>
          <cx:pt idx="391789">138</cx:pt>
          <cx:pt idx="391790">186</cx:pt>
          <cx:pt idx="391791">21</cx:pt>
          <cx:pt idx="391792">14</cx:pt>
          <cx:pt idx="391793">7</cx:pt>
          <cx:pt idx="391794">3</cx:pt>
          <cx:pt idx="391795">1</cx:pt>
          <cx:pt idx="391796">18</cx:pt>
          <cx:pt idx="391797">215</cx:pt>
          <cx:pt idx="391798">3</cx:pt>
          <cx:pt idx="391799">52</cx:pt>
          <cx:pt idx="391800">38</cx:pt>
          <cx:pt idx="391801">10</cx:pt>
          <cx:pt idx="391802">12</cx:pt>
          <cx:pt idx="391803">6</cx:pt>
          <cx:pt idx="391804">32</cx:pt>
          <cx:pt idx="391805">113</cx:pt>
          <cx:pt idx="391806">3</cx:pt>
          <cx:pt idx="391807">332</cx:pt>
          <cx:pt idx="391808">0</cx:pt>
          <cx:pt idx="391809">63</cx:pt>
          <cx:pt idx="391810">0</cx:pt>
          <cx:pt idx="391811">0</cx:pt>
          <cx:pt idx="391812">0</cx:pt>
          <cx:pt idx="391813">0</cx:pt>
          <cx:pt idx="391814">0</cx:pt>
          <cx:pt idx="391815">8</cx:pt>
          <cx:pt idx="391816">363</cx:pt>
          <cx:pt idx="391817">29</cx:pt>
          <cx:pt idx="391818">46</cx:pt>
          <cx:pt idx="391819">1</cx:pt>
          <cx:pt idx="391820">119</cx:pt>
          <cx:pt idx="391821">14</cx:pt>
          <cx:pt idx="391822">126</cx:pt>
          <cx:pt idx="391823">48</cx:pt>
          <cx:pt idx="391824">0</cx:pt>
          <cx:pt idx="391825">10</cx:pt>
          <cx:pt idx="391826">48</cx:pt>
          <cx:pt idx="391827">2</cx:pt>
          <cx:pt idx="391828">34</cx:pt>
          <cx:pt idx="391829">0</cx:pt>
          <cx:pt idx="391830">0</cx:pt>
          <cx:pt idx="391831">1</cx:pt>
          <cx:pt idx="391832">27</cx:pt>
          <cx:pt idx="391833">56</cx:pt>
          <cx:pt idx="391834">0</cx:pt>
          <cx:pt idx="391835">0</cx:pt>
          <cx:pt idx="391836">0</cx:pt>
          <cx:pt idx="391837">1</cx:pt>
          <cx:pt idx="391838">0</cx:pt>
          <cx:pt idx="391839">0</cx:pt>
          <cx:pt idx="391840">3</cx:pt>
          <cx:pt idx="391841">83</cx:pt>
          <cx:pt idx="391842">15</cx:pt>
          <cx:pt idx="391843">355</cx:pt>
          <cx:pt idx="391844">15</cx:pt>
          <cx:pt idx="391845">3</cx:pt>
          <cx:pt idx="391846">1</cx:pt>
          <cx:pt idx="391847">0</cx:pt>
          <cx:pt idx="391848">3</cx:pt>
          <cx:pt idx="391849">51</cx:pt>
          <cx:pt idx="391850">0</cx:pt>
          <cx:pt idx="391851">0</cx:pt>
          <cx:pt idx="391852">0</cx:pt>
          <cx:pt idx="391853">413</cx:pt>
          <cx:pt idx="391854">249</cx:pt>
          <cx:pt idx="391855">26</cx:pt>
          <cx:pt idx="391856">0</cx:pt>
          <cx:pt idx="391857">62</cx:pt>
          <cx:pt idx="391858">102</cx:pt>
          <cx:pt idx="391859">75</cx:pt>
          <cx:pt idx="391860">48</cx:pt>
          <cx:pt idx="391861">33</cx:pt>
          <cx:pt idx="391862">9</cx:pt>
          <cx:pt idx="391863">1</cx:pt>
          <cx:pt idx="391864">0</cx:pt>
          <cx:pt idx="391865">0</cx:pt>
          <cx:pt idx="391866">19</cx:pt>
          <cx:pt idx="391867">2</cx:pt>
          <cx:pt idx="391868">12</cx:pt>
          <cx:pt idx="391869">0</cx:pt>
          <cx:pt idx="391870">41</cx:pt>
          <cx:pt idx="391871">75</cx:pt>
          <cx:pt idx="391872">10</cx:pt>
          <cx:pt idx="391873">12</cx:pt>
          <cx:pt idx="391874">0</cx:pt>
          <cx:pt idx="391875">42</cx:pt>
          <cx:pt idx="391876">63</cx:pt>
          <cx:pt idx="391877">7</cx:pt>
          <cx:pt idx="391878">7</cx:pt>
          <cx:pt idx="391879">35</cx:pt>
          <cx:pt idx="391880">12</cx:pt>
          <cx:pt idx="391881">1</cx:pt>
          <cx:pt idx="391882">1</cx:pt>
          <cx:pt idx="391883">27</cx:pt>
          <cx:pt idx="391884">9</cx:pt>
          <cx:pt idx="391885">8</cx:pt>
          <cx:pt idx="391886">80</cx:pt>
          <cx:pt idx="391887">16</cx:pt>
          <cx:pt idx="391888">20</cx:pt>
          <cx:pt idx="391889">0</cx:pt>
          <cx:pt idx="391890">0</cx:pt>
          <cx:pt idx="391891">1</cx:pt>
          <cx:pt idx="391892">42</cx:pt>
          <cx:pt idx="391893">5</cx:pt>
          <cx:pt idx="391894">6</cx:pt>
          <cx:pt idx="391895">0</cx:pt>
          <cx:pt idx="391896">1</cx:pt>
          <cx:pt idx="391897">0</cx:pt>
          <cx:pt idx="391898">9</cx:pt>
          <cx:pt idx="391899">1</cx:pt>
          <cx:pt idx="391900">2</cx:pt>
          <cx:pt idx="391901">0</cx:pt>
          <cx:pt idx="391902">42</cx:pt>
          <cx:pt idx="391903">32</cx:pt>
          <cx:pt idx="391904">8</cx:pt>
          <cx:pt idx="391905">179</cx:pt>
          <cx:pt idx="391906">29</cx:pt>
          <cx:pt idx="391907">0</cx:pt>
          <cx:pt idx="391908">0</cx:pt>
          <cx:pt idx="391909">0</cx:pt>
          <cx:pt idx="391910">0</cx:pt>
          <cx:pt idx="391911">1</cx:pt>
          <cx:pt idx="391912">1</cx:pt>
          <cx:pt idx="391913">0</cx:pt>
          <cx:pt idx="391914">12</cx:pt>
          <cx:pt idx="391915">1</cx:pt>
          <cx:pt idx="391916">1</cx:pt>
          <cx:pt idx="391917">0</cx:pt>
          <cx:pt idx="391918">6</cx:pt>
          <cx:pt idx="391919">0</cx:pt>
          <cx:pt idx="391920">0</cx:pt>
          <cx:pt idx="391921">14</cx:pt>
          <cx:pt idx="391922">369</cx:pt>
          <cx:pt idx="391923">0</cx:pt>
          <cx:pt idx="391924">326</cx:pt>
          <cx:pt idx="391925">104</cx:pt>
          <cx:pt idx="391926">90</cx:pt>
          <cx:pt idx="391927">189</cx:pt>
          <cx:pt idx="391928">39</cx:pt>
          <cx:pt idx="391929">27</cx:pt>
          <cx:pt idx="391930">0</cx:pt>
          <cx:pt idx="391931">14</cx:pt>
          <cx:pt idx="391932">49</cx:pt>
          <cx:pt idx="391933">1</cx:pt>
          <cx:pt idx="391934">0</cx:pt>
          <cx:pt idx="391935">0</cx:pt>
          <cx:pt idx="391936">0</cx:pt>
          <cx:pt idx="391937">0</cx:pt>
          <cx:pt idx="391938">1</cx:pt>
          <cx:pt idx="391939">0</cx:pt>
          <cx:pt idx="391940">17</cx:pt>
          <cx:pt idx="391941">0</cx:pt>
          <cx:pt idx="391942">2</cx:pt>
          <cx:pt idx="391943">21</cx:pt>
          <cx:pt idx="391944">2</cx:pt>
          <cx:pt idx="391945">13</cx:pt>
          <cx:pt idx="391946">44</cx:pt>
          <cx:pt idx="391947">96</cx:pt>
          <cx:pt idx="391948">231</cx:pt>
          <cx:pt idx="391949">22</cx:pt>
          <cx:pt idx="391950">369</cx:pt>
          <cx:pt idx="391951">95</cx:pt>
          <cx:pt idx="391952">1</cx:pt>
          <cx:pt idx="391953">2</cx:pt>
          <cx:pt idx="391954">17</cx:pt>
          <cx:pt idx="391955">0</cx:pt>
          <cx:pt idx="391956">2</cx:pt>
          <cx:pt idx="391957">4</cx:pt>
          <cx:pt idx="391958">0</cx:pt>
          <cx:pt idx="391959">0</cx:pt>
          <cx:pt idx="391960">0</cx:pt>
          <cx:pt idx="391961">14</cx:pt>
          <cx:pt idx="391962">7</cx:pt>
          <cx:pt idx="391963">127</cx:pt>
          <cx:pt idx="391964">11</cx:pt>
          <cx:pt idx="391965">0</cx:pt>
          <cx:pt idx="391966">9</cx:pt>
          <cx:pt idx="391967">1</cx:pt>
          <cx:pt idx="391968">29</cx:pt>
          <cx:pt idx="391969">0</cx:pt>
          <cx:pt idx="391970">44</cx:pt>
          <cx:pt idx="391971">108</cx:pt>
          <cx:pt idx="391972">18</cx:pt>
          <cx:pt idx="391973">7</cx:pt>
          <cx:pt idx="391974">0</cx:pt>
          <cx:pt idx="391975">7</cx:pt>
          <cx:pt idx="391976">31</cx:pt>
          <cx:pt idx="391977">158</cx:pt>
          <cx:pt idx="391978">8</cx:pt>
          <cx:pt idx="391979">22</cx:pt>
          <cx:pt idx="391980">0</cx:pt>
          <cx:pt idx="391981">0</cx:pt>
          <cx:pt idx="391982">5</cx:pt>
          <cx:pt idx="391983">0</cx:pt>
          <cx:pt idx="391984">22</cx:pt>
          <cx:pt idx="391985">18</cx:pt>
          <cx:pt idx="391986">0</cx:pt>
          <cx:pt idx="391987">31</cx:pt>
          <cx:pt idx="391988">4</cx:pt>
          <cx:pt idx="391989">11</cx:pt>
          <cx:pt idx="391990">10</cx:pt>
          <cx:pt idx="391991">73</cx:pt>
          <cx:pt idx="391992">0</cx:pt>
          <cx:pt idx="391993">40</cx:pt>
          <cx:pt idx="391994">266</cx:pt>
          <cx:pt idx="391995">5</cx:pt>
          <cx:pt idx="391996">6</cx:pt>
          <cx:pt idx="391997">1</cx:pt>
          <cx:pt idx="391998">134</cx:pt>
          <cx:pt idx="391999">0</cx:pt>
          <cx:pt idx="392000">0</cx:pt>
          <cx:pt idx="392001">10</cx:pt>
          <cx:pt idx="392002">0</cx:pt>
          <cx:pt idx="392003">5</cx:pt>
          <cx:pt idx="392004">0</cx:pt>
          <cx:pt idx="392005">193</cx:pt>
          <cx:pt idx="392006">0</cx:pt>
          <cx:pt idx="392007">0</cx:pt>
          <cx:pt idx="392008">0</cx:pt>
          <cx:pt idx="392009">0</cx:pt>
          <cx:pt idx="392010">1</cx:pt>
          <cx:pt idx="392011">42</cx:pt>
          <cx:pt idx="392012">1</cx:pt>
          <cx:pt idx="392013">6</cx:pt>
          <cx:pt idx="392014">15</cx:pt>
          <cx:pt idx="392015">36</cx:pt>
          <cx:pt idx="392016">0</cx:pt>
          <cx:pt idx="392017">0</cx:pt>
          <cx:pt idx="392018">161</cx:pt>
          <cx:pt idx="392019">112</cx:pt>
          <cx:pt idx="392020">65</cx:pt>
          <cx:pt idx="392021">0</cx:pt>
          <cx:pt idx="392022">9</cx:pt>
          <cx:pt idx="392023">0</cx:pt>
          <cx:pt idx="392024">71</cx:pt>
          <cx:pt idx="392025">25</cx:pt>
          <cx:pt idx="392026">57</cx:pt>
          <cx:pt idx="392027">7</cx:pt>
          <cx:pt idx="392028">28</cx:pt>
          <cx:pt idx="392029">0</cx:pt>
          <cx:pt idx="392030">80</cx:pt>
          <cx:pt idx="392031">4</cx:pt>
          <cx:pt idx="392032">0</cx:pt>
          <cx:pt idx="392033">10</cx:pt>
          <cx:pt idx="392034">0</cx:pt>
          <cx:pt idx="392035">1</cx:pt>
          <cx:pt idx="392036">21</cx:pt>
          <cx:pt idx="392037">170</cx:pt>
          <cx:pt idx="392038">3</cx:pt>
          <cx:pt idx="392039">2</cx:pt>
          <cx:pt idx="392040">1</cx:pt>
          <cx:pt idx="392041">40</cx:pt>
          <cx:pt idx="392042">16</cx:pt>
          <cx:pt idx="392043">2</cx:pt>
          <cx:pt idx="392044">16</cx:pt>
          <cx:pt idx="392045">311</cx:pt>
          <cx:pt idx="392046">0</cx:pt>
          <cx:pt idx="392047">3</cx:pt>
          <cx:pt idx="392048">19</cx:pt>
          <cx:pt idx="392049">1</cx:pt>
          <cx:pt idx="392050">29</cx:pt>
          <cx:pt idx="392051">1</cx:pt>
          <cx:pt idx="392052">0</cx:pt>
          <cx:pt idx="392053">0</cx:pt>
          <cx:pt idx="392054">265</cx:pt>
          <cx:pt idx="392055">7</cx:pt>
          <cx:pt idx="392056">3</cx:pt>
          <cx:pt idx="392057">1</cx:pt>
          <cx:pt idx="392058">0</cx:pt>
          <cx:pt idx="392059">13</cx:pt>
          <cx:pt idx="392060">306</cx:pt>
          <cx:pt idx="392061">0</cx:pt>
          <cx:pt idx="392062">5</cx:pt>
          <cx:pt idx="392063">22</cx:pt>
          <cx:pt idx="392064">1</cx:pt>
          <cx:pt idx="392065">0</cx:pt>
          <cx:pt idx="392066">4</cx:pt>
          <cx:pt idx="392067">4</cx:pt>
          <cx:pt idx="392068">1</cx:pt>
          <cx:pt idx="392069">1</cx:pt>
          <cx:pt idx="392070">1</cx:pt>
          <cx:pt idx="392071">1</cx:pt>
          <cx:pt idx="392072">11</cx:pt>
          <cx:pt idx="392073">1</cx:pt>
          <cx:pt idx="392074">78</cx:pt>
          <cx:pt idx="392075">1</cx:pt>
          <cx:pt idx="392076">0</cx:pt>
          <cx:pt idx="392077">13</cx:pt>
          <cx:pt idx="392078">80</cx:pt>
          <cx:pt idx="392079">0</cx:pt>
          <cx:pt idx="392080">52</cx:pt>
          <cx:pt idx="392081">6</cx:pt>
          <cx:pt idx="392082">587</cx:pt>
          <cx:pt idx="392083">30</cx:pt>
          <cx:pt idx="392084">29</cx:pt>
          <cx:pt idx="392085">259</cx:pt>
          <cx:pt idx="392086">31</cx:pt>
          <cx:pt idx="392087">45</cx:pt>
          <cx:pt idx="392088">0</cx:pt>
          <cx:pt idx="392089">74</cx:pt>
          <cx:pt idx="392090">0</cx:pt>
          <cx:pt idx="392091">3</cx:pt>
          <cx:pt idx="392092">0</cx:pt>
          <cx:pt idx="392093">48</cx:pt>
          <cx:pt idx="392094">28</cx:pt>
          <cx:pt idx="392095">0</cx:pt>
          <cx:pt idx="392096">13</cx:pt>
          <cx:pt idx="392097">15</cx:pt>
          <cx:pt idx="392098">0</cx:pt>
          <cx:pt idx="392099">26</cx:pt>
          <cx:pt idx="392100">6</cx:pt>
          <cx:pt idx="392101">2</cx:pt>
          <cx:pt idx="392102">0</cx:pt>
          <cx:pt idx="392103">0</cx:pt>
          <cx:pt idx="392104">0</cx:pt>
          <cx:pt idx="392105">161</cx:pt>
          <cx:pt idx="392106">498</cx:pt>
          <cx:pt idx="392107">4</cx:pt>
          <cx:pt idx="392108">0</cx:pt>
          <cx:pt idx="392109">274</cx:pt>
          <cx:pt idx="392110">27</cx:pt>
          <cx:pt idx="392111">0</cx:pt>
          <cx:pt idx="392112">48</cx:pt>
          <cx:pt idx="392113">354</cx:pt>
          <cx:pt idx="392114">4</cx:pt>
          <cx:pt idx="392115">19</cx:pt>
          <cx:pt idx="392116">1</cx:pt>
          <cx:pt idx="392117">20</cx:pt>
          <cx:pt idx="392118">56</cx:pt>
          <cx:pt idx="392119">106</cx:pt>
          <cx:pt idx="392120">15</cx:pt>
          <cx:pt idx="392121">28</cx:pt>
          <cx:pt idx="392122">37</cx:pt>
          <cx:pt idx="392123">37</cx:pt>
          <cx:pt idx="392124">64</cx:pt>
          <cx:pt idx="392125">4</cx:pt>
          <cx:pt idx="392126">0</cx:pt>
          <cx:pt idx="392127">7</cx:pt>
          <cx:pt idx="392128">0</cx:pt>
          <cx:pt idx="392129">30</cx:pt>
          <cx:pt idx="392130">0</cx:pt>
          <cx:pt idx="392131">0</cx:pt>
          <cx:pt idx="392132">1</cx:pt>
          <cx:pt idx="392133">0</cx:pt>
          <cx:pt idx="392134">104</cx:pt>
          <cx:pt idx="392135">0</cx:pt>
          <cx:pt idx="392136">41</cx:pt>
          <cx:pt idx="392137">41</cx:pt>
          <cx:pt idx="392138">111</cx:pt>
          <cx:pt idx="392139">0</cx:pt>
          <cx:pt idx="392140">6</cx:pt>
          <cx:pt idx="392141">0</cx:pt>
          <cx:pt idx="392142">38</cx:pt>
          <cx:pt idx="392143">5</cx:pt>
          <cx:pt idx="392144">1</cx:pt>
          <cx:pt idx="392145">29</cx:pt>
          <cx:pt idx="392146">24</cx:pt>
          <cx:pt idx="392147">1</cx:pt>
          <cx:pt idx="392148">12</cx:pt>
          <cx:pt idx="392149">83</cx:pt>
          <cx:pt idx="392150">5</cx:pt>
          <cx:pt idx="392151">0</cx:pt>
          <cx:pt idx="392152">55</cx:pt>
          <cx:pt idx="392153">11</cx:pt>
          <cx:pt idx="392154">18</cx:pt>
          <cx:pt idx="392155">0</cx:pt>
          <cx:pt idx="392156">1</cx:pt>
          <cx:pt idx="392157">20</cx:pt>
          <cx:pt idx="392158">0</cx:pt>
          <cx:pt idx="392159">13</cx:pt>
          <cx:pt idx="392160">352</cx:pt>
          <cx:pt idx="392161">21</cx:pt>
          <cx:pt idx="392162">323</cx:pt>
          <cx:pt idx="392163">7</cx:pt>
          <cx:pt idx="392164">3</cx:pt>
          <cx:pt idx="392165">27</cx:pt>
          <cx:pt idx="392166">53</cx:pt>
          <cx:pt idx="392167">83</cx:pt>
          <cx:pt idx="392168">11</cx:pt>
          <cx:pt idx="392169">42</cx:pt>
          <cx:pt idx="392170">9</cx:pt>
          <cx:pt idx="392171">1</cx:pt>
          <cx:pt idx="392172">2</cx:pt>
          <cx:pt idx="392173">130</cx:pt>
          <cx:pt idx="392174">1</cx:pt>
          <cx:pt idx="392175">11</cx:pt>
          <cx:pt idx="392176">194</cx:pt>
          <cx:pt idx="392177">1</cx:pt>
          <cx:pt idx="392178">13</cx:pt>
          <cx:pt idx="392179">0</cx:pt>
          <cx:pt idx="392180">90</cx:pt>
          <cx:pt idx="392181">0</cx:pt>
          <cx:pt idx="392182">0</cx:pt>
          <cx:pt idx="392183">3</cx:pt>
          <cx:pt idx="392184">299</cx:pt>
          <cx:pt idx="392185">0</cx:pt>
          <cx:pt idx="392186">0</cx:pt>
          <cx:pt idx="392187">0</cx:pt>
          <cx:pt idx="392188">6</cx:pt>
          <cx:pt idx="392189">7</cx:pt>
          <cx:pt idx="392190">7</cx:pt>
          <cx:pt idx="392191">17</cx:pt>
          <cx:pt idx="392192">2</cx:pt>
          <cx:pt idx="392193">1</cx:pt>
          <cx:pt idx="392194">23</cx:pt>
          <cx:pt idx="392195">0</cx:pt>
          <cx:pt idx="392196">2</cx:pt>
          <cx:pt idx="392197">2</cx:pt>
          <cx:pt idx="392198">278</cx:pt>
          <cx:pt idx="392199">5</cx:pt>
          <cx:pt idx="392200">0</cx:pt>
          <cx:pt idx="392201">0</cx:pt>
          <cx:pt idx="392202">5</cx:pt>
          <cx:pt idx="392203">78</cx:pt>
          <cx:pt idx="392204">0</cx:pt>
          <cx:pt idx="392205">6</cx:pt>
          <cx:pt idx="392206">0</cx:pt>
          <cx:pt idx="392207">0</cx:pt>
          <cx:pt idx="392208">0</cx:pt>
          <cx:pt idx="392209">7</cx:pt>
          <cx:pt idx="392210">102</cx:pt>
          <cx:pt idx="392211">54</cx:pt>
          <cx:pt idx="392212">0</cx:pt>
          <cx:pt idx="392213">1</cx:pt>
          <cx:pt idx="392214">28</cx:pt>
          <cx:pt idx="392215">0</cx:pt>
          <cx:pt idx="392216">0</cx:pt>
          <cx:pt idx="392217">266</cx:pt>
          <cx:pt idx="392218">0</cx:pt>
          <cx:pt idx="392219">7</cx:pt>
          <cx:pt idx="392220">1</cx:pt>
          <cx:pt idx="392221">17</cx:pt>
          <cx:pt idx="392222">11</cx:pt>
          <cx:pt idx="392223">0</cx:pt>
          <cx:pt idx="392224">41</cx:pt>
          <cx:pt idx="392225">48</cx:pt>
          <cx:pt idx="392226">0</cx:pt>
          <cx:pt idx="392227">88</cx:pt>
          <cx:pt idx="392228">19</cx:pt>
          <cx:pt idx="392229">0</cx:pt>
          <cx:pt idx="392230">20</cx:pt>
          <cx:pt idx="392231">3</cx:pt>
          <cx:pt idx="392232">1</cx:pt>
          <cx:pt idx="392233">23</cx:pt>
          <cx:pt idx="392234">1</cx:pt>
          <cx:pt idx="392235">55</cx:pt>
          <cx:pt idx="392236">279</cx:pt>
          <cx:pt idx="392237">33</cx:pt>
          <cx:pt idx="392238">230</cx:pt>
          <cx:pt idx="392239">55</cx:pt>
          <cx:pt idx="392240">172</cx:pt>
          <cx:pt idx="392241">21</cx:pt>
          <cx:pt idx="392242">40</cx:pt>
          <cx:pt idx="392243">2</cx:pt>
          <cx:pt idx="392244">0</cx:pt>
          <cx:pt idx="392245">27</cx:pt>
          <cx:pt idx="392246">6</cx:pt>
          <cx:pt idx="392247">0</cx:pt>
          <cx:pt idx="392248">0</cx:pt>
          <cx:pt idx="392249">0</cx:pt>
          <cx:pt idx="392250">6</cx:pt>
          <cx:pt idx="392251">6</cx:pt>
          <cx:pt idx="392252">41</cx:pt>
          <cx:pt idx="392253">0</cx:pt>
          <cx:pt idx="392254">226</cx:pt>
          <cx:pt idx="392255">45</cx:pt>
          <cx:pt idx="392256">13</cx:pt>
          <cx:pt idx="392257">6</cx:pt>
          <cx:pt idx="392258">0</cx:pt>
          <cx:pt idx="392259">0</cx:pt>
          <cx:pt idx="392260">13</cx:pt>
          <cx:pt idx="392261">41</cx:pt>
          <cx:pt idx="392262">15</cx:pt>
          <cx:pt idx="392263">1</cx:pt>
          <cx:pt idx="392264">107</cx:pt>
          <cx:pt idx="392265">0</cx:pt>
          <cx:pt idx="392266">5</cx:pt>
          <cx:pt idx="392267">2</cx:pt>
          <cx:pt idx="392268">15</cx:pt>
          <cx:pt idx="392269">0</cx:pt>
          <cx:pt idx="392270">2</cx:pt>
          <cx:pt idx="392271">2</cx:pt>
          <cx:pt idx="392272">55</cx:pt>
          <cx:pt idx="392273">6</cx:pt>
          <cx:pt idx="392274">294</cx:pt>
          <cx:pt idx="392275">143</cx:pt>
          <cx:pt idx="392276">1</cx:pt>
          <cx:pt idx="392277">1</cx:pt>
          <cx:pt idx="392278">0</cx:pt>
          <cx:pt idx="392279">0</cx:pt>
          <cx:pt idx="392280">101</cx:pt>
          <cx:pt idx="392281">5</cx:pt>
          <cx:pt idx="392282">144</cx:pt>
          <cx:pt idx="392283">20</cx:pt>
          <cx:pt idx="392284">16</cx:pt>
          <cx:pt idx="392285">1</cx:pt>
          <cx:pt idx="392286">44</cx:pt>
          <cx:pt idx="392287">7</cx:pt>
          <cx:pt idx="392288">1</cx:pt>
          <cx:pt idx="392289">74</cx:pt>
          <cx:pt idx="392290">5</cx:pt>
          <cx:pt idx="392291">35</cx:pt>
          <cx:pt idx="392292">0</cx:pt>
          <cx:pt idx="392293">74</cx:pt>
          <cx:pt idx="392294">0</cx:pt>
          <cx:pt idx="392295">2</cx:pt>
          <cx:pt idx="392296">1</cx:pt>
          <cx:pt idx="392297">0</cx:pt>
          <cx:pt idx="392298">83</cx:pt>
          <cx:pt idx="392299">7</cx:pt>
          <cx:pt idx="392300">1</cx:pt>
          <cx:pt idx="392301">37</cx:pt>
          <cx:pt idx="392302">0</cx:pt>
          <cx:pt idx="392303">0</cx:pt>
          <cx:pt idx="392304">0</cx:pt>
          <cx:pt idx="392305">0</cx:pt>
          <cx:pt idx="392306">0</cx:pt>
          <cx:pt idx="392307">0</cx:pt>
          <cx:pt idx="392308">0</cx:pt>
          <cx:pt idx="392309">0</cx:pt>
          <cx:pt idx="392310">0</cx:pt>
          <cx:pt idx="392311">0</cx:pt>
          <cx:pt idx="392312">1</cx:pt>
          <cx:pt idx="392313">0</cx:pt>
          <cx:pt idx="392314">0</cx:pt>
          <cx:pt idx="392315">0</cx:pt>
          <cx:pt idx="392316">0</cx:pt>
          <cx:pt idx="392317">0</cx:pt>
          <cx:pt idx="392318">6</cx:pt>
          <cx:pt idx="392319">0</cx:pt>
          <cx:pt idx="392320">0</cx:pt>
          <cx:pt idx="392321">0</cx:pt>
          <cx:pt idx="392322">4</cx:pt>
          <cx:pt idx="392323">0</cx:pt>
          <cx:pt idx="392324">0</cx:pt>
          <cx:pt idx="392325">0</cx:pt>
          <cx:pt idx="392326">0</cx:pt>
          <cx:pt idx="392327">82</cx:pt>
          <cx:pt idx="392328">0</cx:pt>
          <cx:pt idx="392329">21</cx:pt>
          <cx:pt idx="392330">6</cx:pt>
          <cx:pt idx="392331">3</cx:pt>
          <cx:pt idx="392332">125</cx:pt>
          <cx:pt idx="392333">23</cx:pt>
          <cx:pt idx="392334">1</cx:pt>
          <cx:pt idx="392335">1</cx:pt>
          <cx:pt idx="392336">12</cx:pt>
          <cx:pt idx="392337">16</cx:pt>
          <cx:pt idx="392338">7</cx:pt>
          <cx:pt idx="392339">1</cx:pt>
          <cx:pt idx="392340">0</cx:pt>
          <cx:pt idx="392341">1</cx:pt>
          <cx:pt idx="392342">0</cx:pt>
          <cx:pt idx="392343">0</cx:pt>
          <cx:pt idx="392344">1</cx:pt>
          <cx:pt idx="392345">4</cx:pt>
          <cx:pt idx="392346">5</cx:pt>
          <cx:pt idx="392347">14</cx:pt>
          <cx:pt idx="392348">1</cx:pt>
          <cx:pt idx="392349">0</cx:pt>
          <cx:pt idx="392350">27</cx:pt>
          <cx:pt idx="392351">3</cx:pt>
          <cx:pt idx="392352">0</cx:pt>
          <cx:pt idx="392353">8</cx:pt>
          <cx:pt idx="392354">0</cx:pt>
          <cx:pt idx="392355">0</cx:pt>
          <cx:pt idx="392356">0</cx:pt>
          <cx:pt idx="392357">0</cx:pt>
          <cx:pt idx="392358">0</cx:pt>
          <cx:pt idx="392359">0</cx:pt>
          <cx:pt idx="392360">0</cx:pt>
          <cx:pt idx="392361">0</cx:pt>
          <cx:pt idx="392362">0</cx:pt>
          <cx:pt idx="392363">0</cx:pt>
          <cx:pt idx="392364">22</cx:pt>
          <cx:pt idx="392365">2</cx:pt>
          <cx:pt idx="392366">38</cx:pt>
          <cx:pt idx="392367">432</cx:pt>
          <cx:pt idx="392368">0</cx:pt>
          <cx:pt idx="392369">10</cx:pt>
          <cx:pt idx="392370">239</cx:pt>
          <cx:pt idx="392371">0</cx:pt>
          <cx:pt idx="392372">8</cx:pt>
          <cx:pt idx="392373">0</cx:pt>
          <cx:pt idx="392374">96</cx:pt>
          <cx:pt idx="392375">2</cx:pt>
          <cx:pt idx="392376">0</cx:pt>
          <cx:pt idx="392377">169</cx:pt>
          <cx:pt idx="392378">237</cx:pt>
          <cx:pt idx="392379">6</cx:pt>
          <cx:pt idx="392380">46</cx:pt>
          <cx:pt idx="392381">76</cx:pt>
          <cx:pt idx="392382">0</cx:pt>
          <cx:pt idx="392383">0</cx:pt>
          <cx:pt idx="392384">1</cx:pt>
          <cx:pt idx="392385">1</cx:pt>
          <cx:pt idx="392386">2</cx:pt>
          <cx:pt idx="392387">1</cx:pt>
          <cx:pt idx="392388">81</cx:pt>
          <cx:pt idx="392389">0</cx:pt>
          <cx:pt idx="392390">0</cx:pt>
          <cx:pt idx="392391">74</cx:pt>
          <cx:pt idx="392392">30</cx:pt>
          <cx:pt idx="392393">33</cx:pt>
          <cx:pt idx="392394">2</cx:pt>
          <cx:pt idx="392395">0</cx:pt>
          <cx:pt idx="392396">1</cx:pt>
          <cx:pt idx="392397">20</cx:pt>
          <cx:pt idx="392398">29</cx:pt>
          <cx:pt idx="392399">10</cx:pt>
          <cx:pt idx="392400">2</cx:pt>
          <cx:pt idx="392401">0</cx:pt>
          <cx:pt idx="392402">31</cx:pt>
          <cx:pt idx="392403">41</cx:pt>
          <cx:pt idx="392404">3</cx:pt>
          <cx:pt idx="392405">1</cx:pt>
          <cx:pt idx="392406">40</cx:pt>
          <cx:pt idx="392407">62</cx:pt>
          <cx:pt idx="392408">8</cx:pt>
          <cx:pt idx="392409">0</cx:pt>
          <cx:pt idx="392410">1</cx:pt>
          <cx:pt idx="392411">0</cx:pt>
          <cx:pt idx="392412">0</cx:pt>
          <cx:pt idx="392413">0</cx:pt>
          <cx:pt idx="392414">0</cx:pt>
          <cx:pt idx="392415">85</cx:pt>
          <cx:pt idx="392416">0</cx:pt>
          <cx:pt idx="392417">1</cx:pt>
          <cx:pt idx="392418">63</cx:pt>
          <cx:pt idx="392419">262</cx:pt>
          <cx:pt idx="392420">2</cx:pt>
          <cx:pt idx="392421">0</cx:pt>
          <cx:pt idx="392422">0</cx:pt>
          <cx:pt idx="392423">1</cx:pt>
          <cx:pt idx="392424">11</cx:pt>
          <cx:pt idx="392425">0</cx:pt>
          <cx:pt idx="392426">7</cx:pt>
          <cx:pt idx="392427">5</cx:pt>
          <cx:pt idx="392428">0</cx:pt>
          <cx:pt idx="392429">1</cx:pt>
          <cx:pt idx="392430">3</cx:pt>
          <cx:pt idx="392431">3</cx:pt>
          <cx:pt idx="392432">182</cx:pt>
          <cx:pt idx="392433">2</cx:pt>
          <cx:pt idx="392434">74</cx:pt>
          <cx:pt idx="392435">0</cx:pt>
          <cx:pt idx="392436">0</cx:pt>
          <cx:pt idx="392437">32</cx:pt>
          <cx:pt idx="392438">0</cx:pt>
          <cx:pt idx="392439">29</cx:pt>
          <cx:pt idx="392440">62</cx:pt>
          <cx:pt idx="392441">1</cx:pt>
          <cx:pt idx="392442">58</cx:pt>
          <cx:pt idx="392443">1</cx:pt>
          <cx:pt idx="392444">4</cx:pt>
          <cx:pt idx="392445">0</cx:pt>
          <cx:pt idx="392446">15</cx:pt>
          <cx:pt idx="392447">89</cx:pt>
          <cx:pt idx="392448">0</cx:pt>
          <cx:pt idx="392449">0</cx:pt>
          <cx:pt idx="392450">6</cx:pt>
          <cx:pt idx="392451">23</cx:pt>
          <cx:pt idx="392452">16</cx:pt>
          <cx:pt idx="392453">0</cx:pt>
          <cx:pt idx="392454">24</cx:pt>
          <cx:pt idx="392455">101</cx:pt>
          <cx:pt idx="392456">563</cx:pt>
          <cx:pt idx="392457">217</cx:pt>
          <cx:pt idx="392458">4</cx:pt>
          <cx:pt idx="392459">98</cx:pt>
          <cx:pt idx="392460">0</cx:pt>
          <cx:pt idx="392461">0</cx:pt>
          <cx:pt idx="392462">69</cx:pt>
          <cx:pt idx="392463">34</cx:pt>
          <cx:pt idx="392464">79</cx:pt>
          <cx:pt idx="392465">0</cx:pt>
          <cx:pt idx="392466">0</cx:pt>
          <cx:pt idx="392467">0</cx:pt>
          <cx:pt idx="392468">0</cx:pt>
          <cx:pt idx="392469">0</cx:pt>
          <cx:pt idx="392470">2</cx:pt>
          <cx:pt idx="392471">0</cx:pt>
          <cx:pt idx="392472">2</cx:pt>
          <cx:pt idx="392473">0</cx:pt>
          <cx:pt idx="392474">20</cx:pt>
          <cx:pt idx="392475">0</cx:pt>
          <cx:pt idx="392476">0</cx:pt>
          <cx:pt idx="392477">0</cx:pt>
          <cx:pt idx="392478">30</cx:pt>
          <cx:pt idx="392479">264</cx:pt>
          <cx:pt idx="392480">2</cx:pt>
          <cx:pt idx="392481">0</cx:pt>
          <cx:pt idx="392482">0</cx:pt>
          <cx:pt idx="392483">0</cx:pt>
          <cx:pt idx="392484">1</cx:pt>
          <cx:pt idx="392485">3</cx:pt>
          <cx:pt idx="392486">52</cx:pt>
          <cx:pt idx="392487">190</cx:pt>
          <cx:pt idx="392488">0</cx:pt>
          <cx:pt idx="392489">2</cx:pt>
          <cx:pt idx="392490">33</cx:pt>
          <cx:pt idx="392491">3</cx:pt>
          <cx:pt idx="392492">1</cx:pt>
          <cx:pt idx="392493">8</cx:pt>
          <cx:pt idx="392494">7</cx:pt>
          <cx:pt idx="392495">77</cx:pt>
          <cx:pt idx="392496">0</cx:pt>
          <cx:pt idx="392497">22</cx:pt>
          <cx:pt idx="392498">1</cx:pt>
          <cx:pt idx="392499">0</cx:pt>
          <cx:pt idx="392500">0</cx:pt>
          <cx:pt idx="392501">0</cx:pt>
          <cx:pt idx="392502">148</cx:pt>
          <cx:pt idx="392503">7</cx:pt>
          <cx:pt idx="392504">4</cx:pt>
          <cx:pt idx="392505">0</cx:pt>
          <cx:pt idx="392506">109</cx:pt>
          <cx:pt idx="392507">3</cx:pt>
          <cx:pt idx="392508">190</cx:pt>
          <cx:pt idx="392509">0</cx:pt>
          <cx:pt idx="392510">0</cx:pt>
          <cx:pt idx="392511">0</cx:pt>
          <cx:pt idx="392512">0</cx:pt>
          <cx:pt idx="392513">106</cx:pt>
          <cx:pt idx="392514">22</cx:pt>
          <cx:pt idx="392515">5</cx:pt>
          <cx:pt idx="392516">0</cx:pt>
          <cx:pt idx="392517">200</cx:pt>
          <cx:pt idx="392518">41</cx:pt>
          <cx:pt idx="392519">25</cx:pt>
          <cx:pt idx="392520">12</cx:pt>
          <cx:pt idx="392521">9</cx:pt>
          <cx:pt idx="392522">0</cx:pt>
          <cx:pt idx="392523">0</cx:pt>
          <cx:pt idx="392524">0</cx:pt>
          <cx:pt idx="392525">7</cx:pt>
          <cx:pt idx="392526">0</cx:pt>
          <cx:pt idx="392527">7</cx:pt>
          <cx:pt idx="392528">18</cx:pt>
          <cx:pt idx="392529">2</cx:pt>
          <cx:pt idx="392530">200</cx:pt>
          <cx:pt idx="392531">92</cx:pt>
          <cx:pt idx="392532">22</cx:pt>
          <cx:pt idx="392533">546</cx:pt>
          <cx:pt idx="392534">77</cx:pt>
          <cx:pt idx="392535">0</cx:pt>
          <cx:pt idx="392536">8</cx:pt>
          <cx:pt idx="392537">0</cx:pt>
          <cx:pt idx="392538">46</cx:pt>
          <cx:pt idx="392539">1</cx:pt>
          <cx:pt idx="392540">0</cx:pt>
          <cx:pt idx="392541">0</cx:pt>
          <cx:pt idx="392542">0</cx:pt>
          <cx:pt idx="392543">0</cx:pt>
          <cx:pt idx="392544">0</cx:pt>
          <cx:pt idx="392545">1</cx:pt>
          <cx:pt idx="392546">11</cx:pt>
          <cx:pt idx="392547">0</cx:pt>
          <cx:pt idx="392548">0</cx:pt>
          <cx:pt idx="392549">48</cx:pt>
          <cx:pt idx="392550">145</cx:pt>
          <cx:pt idx="392551">3</cx:pt>
          <cx:pt idx="392552">0</cx:pt>
          <cx:pt idx="392553">82</cx:pt>
          <cx:pt idx="392554">127</cx:pt>
          <cx:pt idx="392555">7</cx:pt>
          <cx:pt idx="392556">42</cx:pt>
          <cx:pt idx="392557">16</cx:pt>
          <cx:pt idx="392558">8</cx:pt>
          <cx:pt idx="392559">0</cx:pt>
          <cx:pt idx="392560">191</cx:pt>
          <cx:pt idx="392561">0</cx:pt>
          <cx:pt idx="392562">0</cx:pt>
          <cx:pt idx="392563">0</cx:pt>
          <cx:pt idx="392564">4</cx:pt>
          <cx:pt idx="392565">9</cx:pt>
          <cx:pt idx="392566">0</cx:pt>
          <cx:pt idx="392567">0</cx:pt>
          <cx:pt idx="392568">1</cx:pt>
          <cx:pt idx="392569">0</cx:pt>
          <cx:pt idx="392570">1</cx:pt>
          <cx:pt idx="392571">155</cx:pt>
          <cx:pt idx="392572">0</cx:pt>
          <cx:pt idx="392573">23</cx:pt>
          <cx:pt idx="392574">36</cx:pt>
          <cx:pt idx="392575">104</cx:pt>
          <cx:pt idx="392576">4</cx:pt>
          <cx:pt idx="392577">2</cx:pt>
          <cx:pt idx="392578">0</cx:pt>
          <cx:pt idx="392579">272</cx:pt>
          <cx:pt idx="392580">4</cx:pt>
          <cx:pt idx="392581">30</cx:pt>
          <cx:pt idx="392582">1</cx:pt>
          <cx:pt idx="392583">0</cx:pt>
          <cx:pt idx="392584">24</cx:pt>
          <cx:pt idx="392585">7</cx:pt>
          <cx:pt idx="392586">117</cx:pt>
          <cx:pt idx="392587">370</cx:pt>
          <cx:pt idx="392588">35</cx:pt>
          <cx:pt idx="392589">0</cx:pt>
          <cx:pt idx="392590">87</cx:pt>
          <cx:pt idx="392591">0</cx:pt>
          <cx:pt idx="392592">27</cx:pt>
          <cx:pt idx="392593">12</cx:pt>
          <cx:pt idx="392594">12</cx:pt>
          <cx:pt idx="392595">7</cx:pt>
          <cx:pt idx="392596">2</cx:pt>
          <cx:pt idx="392597">2</cx:pt>
          <cx:pt idx="392598">8</cx:pt>
          <cx:pt idx="392599">0</cx:pt>
          <cx:pt idx="392600">6</cx:pt>
          <cx:pt idx="392601">17</cx:pt>
          <cx:pt idx="392602">97</cx:pt>
          <cx:pt idx="392603">0</cx:pt>
          <cx:pt idx="392604">17</cx:pt>
          <cx:pt idx="392605">2</cx:pt>
          <cx:pt idx="392606">0</cx:pt>
          <cx:pt idx="392607">35</cx:pt>
          <cx:pt idx="392608">0</cx:pt>
          <cx:pt idx="392609">46</cx:pt>
          <cx:pt idx="392610">0</cx:pt>
          <cx:pt idx="392611">129</cx:pt>
          <cx:pt idx="392612">1</cx:pt>
          <cx:pt idx="392613">54</cx:pt>
          <cx:pt idx="392614">0</cx:pt>
          <cx:pt idx="392615">0</cx:pt>
          <cx:pt idx="392616">0</cx:pt>
          <cx:pt idx="392617">3</cx:pt>
          <cx:pt idx="392618">4</cx:pt>
          <cx:pt idx="392619">10</cx:pt>
          <cx:pt idx="392620">0</cx:pt>
          <cx:pt idx="392621">9</cx:pt>
          <cx:pt idx="392622">69</cx:pt>
          <cx:pt idx="392623">0</cx:pt>
          <cx:pt idx="392624">3</cx:pt>
          <cx:pt idx="392625">89</cx:pt>
          <cx:pt idx="392626">0</cx:pt>
          <cx:pt idx="392627">3</cx:pt>
          <cx:pt idx="392628">29</cx:pt>
          <cx:pt idx="392629">9</cx:pt>
          <cx:pt idx="392630">40</cx:pt>
          <cx:pt idx="392631">610</cx:pt>
          <cx:pt idx="392632">14</cx:pt>
          <cx:pt idx="392633">0</cx:pt>
          <cx:pt idx="392634">91</cx:pt>
          <cx:pt idx="392635">137</cx:pt>
          <cx:pt idx="392636">19</cx:pt>
          <cx:pt idx="392637">20</cx:pt>
          <cx:pt idx="392638">20</cx:pt>
          <cx:pt idx="392639">1</cx:pt>
          <cx:pt idx="392640">1</cx:pt>
          <cx:pt idx="392641">0</cx:pt>
          <cx:pt idx="392642">136</cx:pt>
          <cx:pt idx="392643">88</cx:pt>
          <cx:pt idx="392644">6</cx:pt>
          <cx:pt idx="392645">21</cx:pt>
          <cx:pt idx="392646">1</cx:pt>
          <cx:pt idx="392647">25</cx:pt>
          <cx:pt idx="392648">61</cx:pt>
          <cx:pt idx="392649">128</cx:pt>
          <cx:pt idx="392650">7</cx:pt>
          <cx:pt idx="392651">20</cx:pt>
          <cx:pt idx="392652">0</cx:pt>
          <cx:pt idx="392653">1</cx:pt>
          <cx:pt idx="392654">25</cx:pt>
          <cx:pt idx="392655">18</cx:pt>
          <cx:pt idx="392656">44</cx:pt>
          <cx:pt idx="392657">0</cx:pt>
          <cx:pt idx="392658">0</cx:pt>
          <cx:pt idx="392659">1</cx:pt>
          <cx:pt idx="392660">1</cx:pt>
          <cx:pt idx="392661">1</cx:pt>
          <cx:pt idx="392662">0</cx:pt>
          <cx:pt idx="392663">31</cx:pt>
          <cx:pt idx="392664">10</cx:pt>
          <cx:pt idx="392665">2</cx:pt>
          <cx:pt idx="392666">0</cx:pt>
          <cx:pt idx="392667">307</cx:pt>
          <cx:pt idx="392668">22</cx:pt>
          <cx:pt idx="392669">26</cx:pt>
          <cx:pt idx="392670">304</cx:pt>
          <cx:pt idx="392671">18</cx:pt>
          <cx:pt idx="392672">0</cx:pt>
          <cx:pt idx="392673">2</cx:pt>
          <cx:pt idx="392674">24</cx:pt>
          <cx:pt idx="392675">257</cx:pt>
          <cx:pt idx="392676">5</cx:pt>
          <cx:pt idx="392677">0</cx:pt>
          <cx:pt idx="392678">0</cx:pt>
          <cx:pt idx="392679">1</cx:pt>
          <cx:pt idx="392680">5</cx:pt>
          <cx:pt idx="392681">6</cx:pt>
          <cx:pt idx="392682">230</cx:pt>
          <cx:pt idx="392683">17</cx:pt>
          <cx:pt idx="392684">422</cx:pt>
          <cx:pt idx="392685">0</cx:pt>
          <cx:pt idx="392686">13</cx:pt>
          <cx:pt idx="392687">1</cx:pt>
          <cx:pt idx="392688">11</cx:pt>
          <cx:pt idx="392689">135</cx:pt>
          <cx:pt idx="392690">1</cx:pt>
          <cx:pt idx="392691">13</cx:pt>
          <cx:pt idx="392692">0</cx:pt>
          <cx:pt idx="392693">37</cx:pt>
          <cx:pt idx="392694">0</cx:pt>
          <cx:pt idx="392695">11</cx:pt>
          <cx:pt idx="392696">3</cx:pt>
          <cx:pt idx="392697">0</cx:pt>
          <cx:pt idx="392698">8</cx:pt>
          <cx:pt idx="392699">88</cx:pt>
          <cx:pt idx="392700">9</cx:pt>
          <cx:pt idx="392701">182</cx:pt>
          <cx:pt idx="392702">46</cx:pt>
          <cx:pt idx="392703">4</cx:pt>
          <cx:pt idx="392704">0</cx:pt>
          <cx:pt idx="392705">9</cx:pt>
          <cx:pt idx="392706">22</cx:pt>
          <cx:pt idx="392707">5</cx:pt>
          <cx:pt idx="392708">6</cx:pt>
          <cx:pt idx="392709">40</cx:pt>
          <cx:pt idx="392710">0</cx:pt>
          <cx:pt idx="392711">1</cx:pt>
          <cx:pt idx="392712">0</cx:pt>
          <cx:pt idx="392713">0</cx:pt>
          <cx:pt idx="392714">51</cx:pt>
          <cx:pt idx="392715">1</cx:pt>
          <cx:pt idx="392716">0</cx:pt>
          <cx:pt idx="392717">89</cx:pt>
          <cx:pt idx="392718">99</cx:pt>
          <cx:pt idx="392719">0</cx:pt>
          <cx:pt idx="392720">25</cx:pt>
          <cx:pt idx="392721">0</cx:pt>
          <cx:pt idx="392722">0</cx:pt>
          <cx:pt idx="392723">14</cx:pt>
          <cx:pt idx="392724">1</cx:pt>
          <cx:pt idx="392725">6</cx:pt>
          <cx:pt idx="392726">106</cx:pt>
          <cx:pt idx="392727">73</cx:pt>
          <cx:pt idx="392728">6</cx:pt>
          <cx:pt idx="392729">56</cx:pt>
          <cx:pt idx="392730">12</cx:pt>
          <cx:pt idx="392731">0</cx:pt>
          <cx:pt idx="392732">1</cx:pt>
          <cx:pt idx="392733">0</cx:pt>
          <cx:pt idx="392734">0</cx:pt>
          <cx:pt idx="392735">0</cx:pt>
          <cx:pt idx="392736">6</cx:pt>
          <cx:pt idx="392737">106</cx:pt>
          <cx:pt idx="392738">252</cx:pt>
          <cx:pt idx="392739">0</cx:pt>
          <cx:pt idx="392740">1</cx:pt>
          <cx:pt idx="392741">0</cx:pt>
          <cx:pt idx="392742">0</cx:pt>
          <cx:pt idx="392743">5</cx:pt>
          <cx:pt idx="392744">0</cx:pt>
          <cx:pt idx="392745">0</cx:pt>
          <cx:pt idx="392746">1</cx:pt>
          <cx:pt idx="392747">0</cx:pt>
          <cx:pt idx="392748">31</cx:pt>
          <cx:pt idx="392749">0</cx:pt>
          <cx:pt idx="392750">50</cx:pt>
          <cx:pt idx="392751">21</cx:pt>
          <cx:pt idx="392752">3</cx:pt>
          <cx:pt idx="392753">0</cx:pt>
          <cx:pt idx="392754">55</cx:pt>
          <cx:pt idx="392755">68</cx:pt>
          <cx:pt idx="392756">0</cx:pt>
          <cx:pt idx="392757">0</cx:pt>
          <cx:pt idx="392758">189</cx:pt>
          <cx:pt idx="392759">26</cx:pt>
          <cx:pt idx="392760">22</cx:pt>
          <cx:pt idx="392761">45</cx:pt>
          <cx:pt idx="392762">0</cx:pt>
          <cx:pt idx="392763">504</cx:pt>
          <cx:pt idx="392764">181</cx:pt>
          <cx:pt idx="392765">10</cx:pt>
          <cx:pt idx="392766">8</cx:pt>
          <cx:pt idx="392767">27</cx:pt>
          <cx:pt idx="392768">14</cx:pt>
          <cx:pt idx="392769">0</cx:pt>
          <cx:pt idx="392770">3</cx:pt>
          <cx:pt idx="392771">0</cx:pt>
          <cx:pt idx="392772">11</cx:pt>
          <cx:pt idx="392773">49</cx:pt>
          <cx:pt idx="392774">19</cx:pt>
          <cx:pt idx="392775">15</cx:pt>
          <cx:pt idx="392776">14</cx:pt>
          <cx:pt idx="392777">501</cx:pt>
          <cx:pt idx="392778">42</cx:pt>
          <cx:pt idx="392779">59</cx:pt>
          <cx:pt idx="392780">0</cx:pt>
          <cx:pt idx="392781">28</cx:pt>
          <cx:pt idx="392782">1</cx:pt>
          <cx:pt idx="392783">0</cx:pt>
          <cx:pt idx="392784">60</cx:pt>
          <cx:pt idx="392785">1</cx:pt>
          <cx:pt idx="392786">0</cx:pt>
          <cx:pt idx="392787">53</cx:pt>
          <cx:pt idx="392788">0</cx:pt>
          <cx:pt idx="392789">7</cx:pt>
          <cx:pt idx="392790">13</cx:pt>
          <cx:pt idx="392791">111</cx:pt>
          <cx:pt idx="392792">23</cx:pt>
          <cx:pt idx="392793">14</cx:pt>
          <cx:pt idx="392794">5</cx:pt>
          <cx:pt idx="392795">2</cx:pt>
          <cx:pt idx="392796">0</cx:pt>
          <cx:pt idx="392797">65</cx:pt>
          <cx:pt idx="392798">24</cx:pt>
          <cx:pt idx="392799">13</cx:pt>
          <cx:pt idx="392800">28</cx:pt>
          <cx:pt idx="392801">126</cx:pt>
          <cx:pt idx="392802">0</cx:pt>
          <cx:pt idx="392803">42</cx:pt>
          <cx:pt idx="392804">93</cx:pt>
          <cx:pt idx="392805">0</cx:pt>
          <cx:pt idx="392806">6</cx:pt>
          <cx:pt idx="392807">8</cx:pt>
          <cx:pt idx="392808">0</cx:pt>
          <cx:pt idx="392809">4</cx:pt>
          <cx:pt idx="392810">66</cx:pt>
          <cx:pt idx="392811">0</cx:pt>
          <cx:pt idx="392812">42</cx:pt>
          <cx:pt idx="392813">0</cx:pt>
          <cx:pt idx="392814">0</cx:pt>
          <cx:pt idx="392815">31</cx:pt>
          <cx:pt idx="392816">5</cx:pt>
          <cx:pt idx="392817">63</cx:pt>
          <cx:pt idx="392818">8</cx:pt>
          <cx:pt idx="392819">0</cx:pt>
          <cx:pt idx="392820">0</cx:pt>
          <cx:pt idx="392821">0</cx:pt>
          <cx:pt idx="392822">0</cx:pt>
          <cx:pt idx="392823">0</cx:pt>
          <cx:pt idx="392824">29</cx:pt>
          <cx:pt idx="392825">34</cx:pt>
          <cx:pt idx="392826">3</cx:pt>
          <cx:pt idx="392827">11</cx:pt>
          <cx:pt idx="392828">0</cx:pt>
          <cx:pt idx="392829">0</cx:pt>
          <cx:pt idx="392830">54</cx:pt>
          <cx:pt idx="392831">0</cx:pt>
          <cx:pt idx="392832">14</cx:pt>
          <cx:pt idx="392833">39</cx:pt>
          <cx:pt idx="392834">705</cx:pt>
          <cx:pt idx="392835">1</cx:pt>
          <cx:pt idx="392836">5</cx:pt>
          <cx:pt idx="392837">1</cx:pt>
          <cx:pt idx="392838">4</cx:pt>
          <cx:pt idx="392839">182</cx:pt>
          <cx:pt idx="392840">13</cx:pt>
          <cx:pt idx="392841">0</cx:pt>
          <cx:pt idx="392842">42</cx:pt>
          <cx:pt idx="392843">393</cx:pt>
          <cx:pt idx="392844">77</cx:pt>
          <cx:pt idx="392845">27</cx:pt>
          <cx:pt idx="392846">9</cx:pt>
          <cx:pt idx="392847">978</cx:pt>
          <cx:pt idx="392848">0</cx:pt>
          <cx:pt idx="392849">37</cx:pt>
          <cx:pt idx="392850">8</cx:pt>
          <cx:pt idx="392851">0</cx:pt>
          <cx:pt idx="392852">27</cx:pt>
          <cx:pt idx="392853">47</cx:pt>
          <cx:pt idx="392854">460</cx:pt>
          <cx:pt idx="392855">480</cx:pt>
          <cx:pt idx="392856">33</cx:pt>
          <cx:pt idx="392857">1</cx:pt>
          <cx:pt idx="392858">0</cx:pt>
          <cx:pt idx="392859">27</cx:pt>
          <cx:pt idx="392860">1</cx:pt>
          <cx:pt idx="392861">0</cx:pt>
          <cx:pt idx="392862">97</cx:pt>
          <cx:pt idx="392863">30</cx:pt>
          <cx:pt idx="392864">0</cx:pt>
          <cx:pt idx="392865">209</cx:pt>
          <cx:pt idx="392866">12</cx:pt>
          <cx:pt idx="392867">1</cx:pt>
          <cx:pt idx="392868">0</cx:pt>
          <cx:pt idx="392869">6</cx:pt>
          <cx:pt idx="392870">1</cx:pt>
          <cx:pt idx="392871">6</cx:pt>
          <cx:pt idx="392872">1</cx:pt>
          <cx:pt idx="392873">177</cx:pt>
          <cx:pt idx="392874">1</cx:pt>
          <cx:pt idx="392875">77</cx:pt>
          <cx:pt idx="392876">397</cx:pt>
          <cx:pt idx="392877">13</cx:pt>
          <cx:pt idx="392878">2</cx:pt>
          <cx:pt idx="392879">1</cx:pt>
          <cx:pt idx="392880">32</cx:pt>
          <cx:pt idx="392881">5</cx:pt>
          <cx:pt idx="392882">20</cx:pt>
          <cx:pt idx="392883">28</cx:pt>
          <cx:pt idx="392884">0</cx:pt>
          <cx:pt idx="392885">24</cx:pt>
          <cx:pt idx="392886">1</cx:pt>
          <cx:pt idx="392887">1</cx:pt>
          <cx:pt idx="392888">0</cx:pt>
          <cx:pt idx="392889">52</cx:pt>
          <cx:pt idx="392890">25</cx:pt>
          <cx:pt idx="392891">3</cx:pt>
          <cx:pt idx="392892">0</cx:pt>
          <cx:pt idx="392893">6</cx:pt>
          <cx:pt idx="392894">0</cx:pt>
          <cx:pt idx="392895">0</cx:pt>
          <cx:pt idx="392896">0</cx:pt>
          <cx:pt idx="392897">0</cx:pt>
          <cx:pt idx="392898">0</cx:pt>
          <cx:pt idx="392899">0</cx:pt>
          <cx:pt idx="392900">0</cx:pt>
          <cx:pt idx="392901">0</cx:pt>
          <cx:pt idx="392902">0</cx:pt>
          <cx:pt idx="392903">13</cx:pt>
          <cx:pt idx="392904">2</cx:pt>
          <cx:pt idx="392905">0</cx:pt>
          <cx:pt idx="392906">1</cx:pt>
          <cx:pt idx="392907">14</cx:pt>
          <cx:pt idx="392908">83</cx:pt>
          <cx:pt idx="392909">1</cx:pt>
          <cx:pt idx="392910">2</cx:pt>
          <cx:pt idx="392911">36</cx:pt>
          <cx:pt idx="392912">1</cx:pt>
          <cx:pt idx="392913">71</cx:pt>
          <cx:pt idx="392914">6</cx:pt>
          <cx:pt idx="392915">0</cx:pt>
          <cx:pt idx="392916">3</cx:pt>
          <cx:pt idx="392917">0</cx:pt>
          <cx:pt idx="392918">159</cx:pt>
          <cx:pt idx="392919">29</cx:pt>
          <cx:pt idx="392920">0</cx:pt>
          <cx:pt idx="392921">5</cx:pt>
          <cx:pt idx="392922">48</cx:pt>
          <cx:pt idx="392923">0</cx:pt>
          <cx:pt idx="392924">4</cx:pt>
          <cx:pt idx="392925">0</cx:pt>
          <cx:pt idx="392926">10</cx:pt>
          <cx:pt idx="392927">2</cx:pt>
          <cx:pt idx="392928">8</cx:pt>
          <cx:pt idx="392929">18</cx:pt>
          <cx:pt idx="392930">72</cx:pt>
          <cx:pt idx="392931">0</cx:pt>
          <cx:pt idx="392932">4</cx:pt>
          <cx:pt idx="392933">0</cx:pt>
          <cx:pt idx="392934">76</cx:pt>
          <cx:pt idx="392935">13</cx:pt>
          <cx:pt idx="392936">78</cx:pt>
          <cx:pt idx="392937">14</cx:pt>
          <cx:pt idx="392938">1</cx:pt>
          <cx:pt idx="392939">20</cx:pt>
          <cx:pt idx="392940">5</cx:pt>
          <cx:pt idx="392941">0</cx:pt>
          <cx:pt idx="392942">5</cx:pt>
          <cx:pt idx="392943">1</cx:pt>
          <cx:pt idx="392944">22</cx:pt>
          <cx:pt idx="392945">0</cx:pt>
          <cx:pt idx="392946">8</cx:pt>
          <cx:pt idx="392947">40</cx:pt>
          <cx:pt idx="392948">17</cx:pt>
          <cx:pt idx="392949">21</cx:pt>
          <cx:pt idx="392950">28</cx:pt>
          <cx:pt idx="392951">55</cx:pt>
          <cx:pt idx="392952">0</cx:pt>
          <cx:pt idx="392953">1</cx:pt>
          <cx:pt idx="392954">15</cx:pt>
          <cx:pt idx="392955">1</cx:pt>
          <cx:pt idx="392956">64</cx:pt>
          <cx:pt idx="392957">38</cx:pt>
          <cx:pt idx="392958">46</cx:pt>
          <cx:pt idx="392959">107</cx:pt>
          <cx:pt idx="392960">37</cx:pt>
          <cx:pt idx="392961">3</cx:pt>
          <cx:pt idx="392962">1</cx:pt>
          <cx:pt idx="392963">266</cx:pt>
          <cx:pt idx="392964">8</cx:pt>
          <cx:pt idx="392965">11</cx:pt>
          <cx:pt idx="392966">0</cx:pt>
          <cx:pt idx="392967">516</cx:pt>
          <cx:pt idx="392968">49</cx:pt>
          <cx:pt idx="392969">8</cx:pt>
          <cx:pt idx="392970">0</cx:pt>
          <cx:pt idx="392971">1</cx:pt>
          <cx:pt idx="392972">83</cx:pt>
          <cx:pt idx="392973">3</cx:pt>
          <cx:pt idx="392974">48</cx:pt>
          <cx:pt idx="392975">3</cx:pt>
          <cx:pt idx="392976">110</cx:pt>
          <cx:pt idx="392977">0</cx:pt>
          <cx:pt idx="392978">2</cx:pt>
          <cx:pt idx="392979">0</cx:pt>
          <cx:pt idx="392980">3</cx:pt>
          <cx:pt idx="392981">0</cx:pt>
          <cx:pt idx="392982">0</cx:pt>
          <cx:pt idx="392983">2</cx:pt>
          <cx:pt idx="392984">6</cx:pt>
          <cx:pt idx="392985">0</cx:pt>
          <cx:pt idx="392986">19</cx:pt>
          <cx:pt idx="392987">12</cx:pt>
          <cx:pt idx="392988">39</cx:pt>
          <cx:pt idx="392989">36</cx:pt>
          <cx:pt idx="392990">5</cx:pt>
          <cx:pt idx="392991">32</cx:pt>
          <cx:pt idx="392992">7</cx:pt>
          <cx:pt idx="392993">1</cx:pt>
          <cx:pt idx="392994">6</cx:pt>
          <cx:pt idx="392995">96</cx:pt>
          <cx:pt idx="392996">0</cx:pt>
          <cx:pt idx="392997">270</cx:pt>
          <cx:pt idx="392998">158</cx:pt>
          <cx:pt idx="392999">7</cx:pt>
          <cx:pt idx="393000">0</cx:pt>
          <cx:pt idx="393001">0</cx:pt>
          <cx:pt idx="393002">15</cx:pt>
          <cx:pt idx="393003">150</cx:pt>
          <cx:pt idx="393004">79</cx:pt>
          <cx:pt idx="393005">0</cx:pt>
          <cx:pt idx="393006">2</cx:pt>
          <cx:pt idx="393007">1</cx:pt>
          <cx:pt idx="393008">21</cx:pt>
          <cx:pt idx="393009">7</cx:pt>
          <cx:pt idx="393010">33</cx:pt>
          <cx:pt idx="393011">1</cx:pt>
          <cx:pt idx="393012">2</cx:pt>
          <cx:pt idx="393013">104</cx:pt>
          <cx:pt idx="393014">24</cx:pt>
          <cx:pt idx="393015">35</cx:pt>
          <cx:pt idx="393016">0</cx:pt>
          <cx:pt idx="393017">1</cx:pt>
          <cx:pt idx="393018">3</cx:pt>
          <cx:pt idx="393019">0</cx:pt>
          <cx:pt idx="393020">0</cx:pt>
          <cx:pt idx="393021">22</cx:pt>
          <cx:pt idx="393022">15</cx:pt>
          <cx:pt idx="393023">0</cx:pt>
          <cx:pt idx="393024">83</cx:pt>
          <cx:pt idx="393025">0</cx:pt>
          <cx:pt idx="393026">11</cx:pt>
          <cx:pt idx="393027">37</cx:pt>
          <cx:pt idx="393028">321</cx:pt>
          <cx:pt idx="393029">49</cx:pt>
          <cx:pt idx="393030">1</cx:pt>
          <cx:pt idx="393031">1</cx:pt>
          <cx:pt idx="393032">288</cx:pt>
          <cx:pt idx="393033">159</cx:pt>
          <cx:pt idx="393034">45</cx:pt>
          <cx:pt idx="393035">174</cx:pt>
          <cx:pt idx="393036">38</cx:pt>
          <cx:pt idx="393037">37</cx:pt>
          <cx:pt idx="393038">48</cx:pt>
          <cx:pt idx="393039">30</cx:pt>
          <cx:pt idx="393040">19</cx:pt>
          <cx:pt idx="393041">0</cx:pt>
          <cx:pt idx="393042">299</cx:pt>
          <cx:pt idx="393043">5</cx:pt>
          <cx:pt idx="393044">69</cx:pt>
          <cx:pt idx="393045">0</cx:pt>
          <cx:pt idx="393046">1</cx:pt>
          <cx:pt idx="393047">1</cx:pt>
          <cx:pt idx="393048">0</cx:pt>
          <cx:pt idx="393049">1</cx:pt>
          <cx:pt idx="393050">39</cx:pt>
          <cx:pt idx="393051">6</cx:pt>
          <cx:pt idx="393052">0</cx:pt>
          <cx:pt idx="393053">0</cx:pt>
          <cx:pt idx="393054">0</cx:pt>
          <cx:pt idx="393055">30</cx:pt>
          <cx:pt idx="393056">0</cx:pt>
          <cx:pt idx="393057">18</cx:pt>
          <cx:pt idx="393058">20</cx:pt>
          <cx:pt idx="393059">14</cx:pt>
          <cx:pt idx="393060">3</cx:pt>
          <cx:pt idx="393061">63</cx:pt>
          <cx:pt idx="393062">347</cx:pt>
          <cx:pt idx="393063">33</cx:pt>
          <cx:pt idx="393064">35</cx:pt>
          <cx:pt idx="393065">0</cx:pt>
          <cx:pt idx="393066">6</cx:pt>
          <cx:pt idx="393067">38</cx:pt>
          <cx:pt idx="393068">91</cx:pt>
          <cx:pt idx="393069">0</cx:pt>
          <cx:pt idx="393070">1</cx:pt>
          <cx:pt idx="393071">0</cx:pt>
          <cx:pt idx="393072">9</cx:pt>
          <cx:pt idx="393073">0</cx:pt>
          <cx:pt idx="393074">0</cx:pt>
          <cx:pt idx="393075">1</cx:pt>
          <cx:pt idx="393076">0</cx:pt>
          <cx:pt idx="393077">0</cx:pt>
          <cx:pt idx="393078">0</cx:pt>
          <cx:pt idx="393079">0</cx:pt>
          <cx:pt idx="393080">0</cx:pt>
          <cx:pt idx="393081">0</cx:pt>
          <cx:pt idx="393082">0</cx:pt>
          <cx:pt idx="393083">0</cx:pt>
          <cx:pt idx="393084">0</cx:pt>
          <cx:pt idx="393085">1</cx:pt>
          <cx:pt idx="393086">0</cx:pt>
          <cx:pt idx="393087">0</cx:pt>
          <cx:pt idx="393088">0</cx:pt>
          <cx:pt idx="393089">0</cx:pt>
          <cx:pt idx="393090">0</cx:pt>
          <cx:pt idx="393091">0</cx:pt>
          <cx:pt idx="393092">3</cx:pt>
          <cx:pt idx="393093">1</cx:pt>
          <cx:pt idx="393094">67</cx:pt>
          <cx:pt idx="393095">0</cx:pt>
          <cx:pt idx="393096">17</cx:pt>
          <cx:pt idx="393097">4</cx:pt>
          <cx:pt idx="393098">21</cx:pt>
          <cx:pt idx="393099">119</cx:pt>
          <cx:pt idx="393100">0</cx:pt>
          <cx:pt idx="393101">39</cx:pt>
          <cx:pt idx="393102">3</cx:pt>
          <cx:pt idx="393103">11</cx:pt>
          <cx:pt idx="393104">8</cx:pt>
          <cx:pt idx="393105">64</cx:pt>
          <cx:pt idx="393106">24</cx:pt>
          <cx:pt idx="393107">41</cx:pt>
          <cx:pt idx="393108">8</cx:pt>
          <cx:pt idx="393109">4</cx:pt>
          <cx:pt idx="393110">14</cx:pt>
          <cx:pt idx="393111">14</cx:pt>
          <cx:pt idx="393112">2</cx:pt>
          <cx:pt idx="393113">13</cx:pt>
          <cx:pt idx="393114">1</cx:pt>
          <cx:pt idx="393115">51</cx:pt>
          <cx:pt idx="393116">70</cx:pt>
          <cx:pt idx="393117">12</cx:pt>
          <cx:pt idx="393118">17</cx:pt>
          <cx:pt idx="393119">9</cx:pt>
          <cx:pt idx="393120">9</cx:pt>
          <cx:pt idx="393121">11</cx:pt>
          <cx:pt idx="393122">1</cx:pt>
          <cx:pt idx="393123">4</cx:pt>
          <cx:pt idx="393124">13</cx:pt>
          <cx:pt idx="393125">7</cx:pt>
          <cx:pt idx="393126">0</cx:pt>
          <cx:pt idx="393127">1</cx:pt>
          <cx:pt idx="393128">10</cx:pt>
          <cx:pt idx="393129">1</cx:pt>
          <cx:pt idx="393130">23</cx:pt>
          <cx:pt idx="393131">30</cx:pt>
          <cx:pt idx="393132">0</cx:pt>
          <cx:pt idx="393133">12</cx:pt>
          <cx:pt idx="393134">13</cx:pt>
          <cx:pt idx="393135">30</cx:pt>
          <cx:pt idx="393136">34</cx:pt>
          <cx:pt idx="393137">12</cx:pt>
          <cx:pt idx="393138">0</cx:pt>
          <cx:pt idx="393139">0</cx:pt>
          <cx:pt idx="393140">60</cx:pt>
          <cx:pt idx="393141">12</cx:pt>
          <cx:pt idx="393142">1</cx:pt>
          <cx:pt idx="393143">23</cx:pt>
          <cx:pt idx="393144">41</cx:pt>
          <cx:pt idx="393145">47</cx:pt>
          <cx:pt idx="393146">0</cx:pt>
          <cx:pt idx="393147">47</cx:pt>
          <cx:pt idx="393148">0</cx:pt>
          <cx:pt idx="393149">18</cx:pt>
          <cx:pt idx="393150">29</cx:pt>
          <cx:pt idx="393151">46</cx:pt>
          <cx:pt idx="393152">0</cx:pt>
          <cx:pt idx="393153">0</cx:pt>
          <cx:pt idx="393154">0</cx:pt>
          <cx:pt idx="393155">0</cx:pt>
          <cx:pt idx="393156">124</cx:pt>
          <cx:pt idx="393157">1</cx:pt>
          <cx:pt idx="393158">1</cx:pt>
          <cx:pt idx="393159">0</cx:pt>
          <cx:pt idx="393160">0</cx:pt>
          <cx:pt idx="393161">2</cx:pt>
          <cx:pt idx="393162">0</cx:pt>
          <cx:pt idx="393163">0</cx:pt>
          <cx:pt idx="393164">150</cx:pt>
          <cx:pt idx="393165">1</cx:pt>
          <cx:pt idx="393166">146</cx:pt>
          <cx:pt idx="393167">142</cx:pt>
          <cx:pt idx="393168">7</cx:pt>
          <cx:pt idx="393169">1</cx:pt>
          <cx:pt idx="393170">0</cx:pt>
          <cx:pt idx="393171">1</cx:pt>
          <cx:pt idx="393172">38</cx:pt>
          <cx:pt idx="393173">495</cx:pt>
          <cx:pt idx="393174">37</cx:pt>
          <cx:pt idx="393175">0</cx:pt>
          <cx:pt idx="393176">123</cx:pt>
          <cx:pt idx="393177">0</cx:pt>
          <cx:pt idx="393178">2</cx:pt>
          <cx:pt idx="393179">0</cx:pt>
          <cx:pt idx="393180">2</cx:pt>
          <cx:pt idx="393181">16</cx:pt>
          <cx:pt idx="393182">86</cx:pt>
          <cx:pt idx="393183">0</cx:pt>
          <cx:pt idx="393184">0</cx:pt>
          <cx:pt idx="393185">90</cx:pt>
          <cx:pt idx="393186">0</cx:pt>
          <cx:pt idx="393187">0</cx:pt>
          <cx:pt idx="393188">0</cx:pt>
          <cx:pt idx="393189">66</cx:pt>
          <cx:pt idx="393190">5</cx:pt>
          <cx:pt idx="393191">1</cx:pt>
          <cx:pt idx="393192">0</cx:pt>
          <cx:pt idx="393193">2</cx:pt>
          <cx:pt idx="393194">26</cx:pt>
          <cx:pt idx="393195">55</cx:pt>
          <cx:pt idx="393196">0</cx:pt>
          <cx:pt idx="393197">2</cx:pt>
          <cx:pt idx="393198">17</cx:pt>
          <cx:pt idx="393199">27</cx:pt>
          <cx:pt idx="393200">7</cx:pt>
          <cx:pt idx="393201">1</cx:pt>
          <cx:pt idx="393202">1</cx:pt>
          <cx:pt idx="393203">0</cx:pt>
          <cx:pt idx="393204">0</cx:pt>
          <cx:pt idx="393205">0</cx:pt>
          <cx:pt idx="393206">0</cx:pt>
          <cx:pt idx="393207">11</cx:pt>
          <cx:pt idx="393208">9</cx:pt>
          <cx:pt idx="393209">3</cx:pt>
          <cx:pt idx="393210">240</cx:pt>
          <cx:pt idx="393211">3</cx:pt>
          <cx:pt idx="393212">5</cx:pt>
          <cx:pt idx="393213">20</cx:pt>
          <cx:pt idx="393214">35</cx:pt>
          <cx:pt idx="393215">10</cx:pt>
          <cx:pt idx="393216">7</cx:pt>
          <cx:pt idx="393217">17</cx:pt>
          <cx:pt idx="393218">0</cx:pt>
          <cx:pt idx="393219">0</cx:pt>
          <cx:pt idx="393220">6</cx:pt>
          <cx:pt idx="393221">2</cx:pt>
          <cx:pt idx="393222">31</cx:pt>
          <cx:pt idx="393223">3</cx:pt>
          <cx:pt idx="393224">95</cx:pt>
          <cx:pt idx="393225">64</cx:pt>
          <cx:pt idx="393226">0</cx:pt>
          <cx:pt idx="393227">0</cx:pt>
          <cx:pt idx="393228">13</cx:pt>
          <cx:pt idx="393229">0</cx:pt>
          <cx:pt idx="393230">0</cx:pt>
          <cx:pt idx="393231">0</cx:pt>
          <cx:pt idx="393232">13</cx:pt>
          <cx:pt idx="393233">128</cx:pt>
          <cx:pt idx="393234">8</cx:pt>
          <cx:pt idx="393235">0</cx:pt>
          <cx:pt idx="393236">1</cx:pt>
          <cx:pt idx="393237">0</cx:pt>
          <cx:pt idx="393238">55</cx:pt>
          <cx:pt idx="393239">0</cx:pt>
          <cx:pt idx="393240">140</cx:pt>
          <cx:pt idx="393241">11</cx:pt>
          <cx:pt idx="393242">0</cx:pt>
          <cx:pt idx="393243">36</cx:pt>
          <cx:pt idx="393244">27</cx:pt>
          <cx:pt idx="393245">27</cx:pt>
          <cx:pt idx="393246">3</cx:pt>
          <cx:pt idx="393247">0</cx:pt>
          <cx:pt idx="393248">21</cx:pt>
          <cx:pt idx="393249">48</cx:pt>
          <cx:pt idx="393250">2</cx:pt>
          <cx:pt idx="393251">227</cx:pt>
          <cx:pt idx="393252">112</cx:pt>
          <cx:pt idx="393253">13</cx:pt>
          <cx:pt idx="393254">86</cx:pt>
          <cx:pt idx="393255">0</cx:pt>
          <cx:pt idx="393256">96</cx:pt>
          <cx:pt idx="393257">17</cx:pt>
          <cx:pt idx="393258">203</cx:pt>
          <cx:pt idx="393259">3</cx:pt>
          <cx:pt idx="393260">14</cx:pt>
          <cx:pt idx="393261">0</cx:pt>
          <cx:pt idx="393262">139</cx:pt>
          <cx:pt idx="393263">3</cx:pt>
          <cx:pt idx="393264">25</cx:pt>
          <cx:pt idx="393265">7</cx:pt>
          <cx:pt idx="393266">0</cx:pt>
          <cx:pt idx="393267">0</cx:pt>
          <cx:pt idx="393268">2</cx:pt>
          <cx:pt idx="393269">19</cx:pt>
          <cx:pt idx="393270">49</cx:pt>
          <cx:pt idx="393271">2</cx:pt>
          <cx:pt idx="393272">2</cx:pt>
          <cx:pt idx="393273">0</cx:pt>
          <cx:pt idx="393274">0</cx:pt>
          <cx:pt idx="393275">0</cx:pt>
          <cx:pt idx="393276">0</cx:pt>
          <cx:pt idx="393277">96</cx:pt>
          <cx:pt idx="393278">459</cx:pt>
          <cx:pt idx="393279">1</cx:pt>
          <cx:pt idx="393280">0</cx:pt>
          <cx:pt idx="393281">21</cx:pt>
          <cx:pt idx="393282">7</cx:pt>
          <cx:pt idx="393283">7</cx:pt>
          <cx:pt idx="393284">15</cx:pt>
          <cx:pt idx="393285">32</cx:pt>
          <cx:pt idx="393286">9</cx:pt>
          <cx:pt idx="393287">0</cx:pt>
          <cx:pt idx="393288">0</cx:pt>
          <cx:pt idx="393289">116</cx:pt>
          <cx:pt idx="393290">1</cx:pt>
          <cx:pt idx="393291">0</cx:pt>
          <cx:pt idx="393292">376</cx:pt>
          <cx:pt idx="393293">31</cx:pt>
          <cx:pt idx="393294">0</cx:pt>
          <cx:pt idx="393295">1</cx:pt>
          <cx:pt idx="393296">21</cx:pt>
          <cx:pt idx="393297">0</cx:pt>
          <cx:pt idx="393298">117</cx:pt>
          <cx:pt idx="393299">3</cx:pt>
          <cx:pt idx="393300">51</cx:pt>
          <cx:pt idx="393301">14</cx:pt>
          <cx:pt idx="393302">33</cx:pt>
          <cx:pt idx="393303">0</cx:pt>
          <cx:pt idx="393304">3</cx:pt>
          <cx:pt idx="393305">4</cx:pt>
          <cx:pt idx="393306">2</cx:pt>
          <cx:pt idx="393307">52</cx:pt>
          <cx:pt idx="393308">4</cx:pt>
          <cx:pt idx="393309">1</cx:pt>
          <cx:pt idx="393310">98</cx:pt>
          <cx:pt idx="393311">1</cx:pt>
          <cx:pt idx="393312">37</cx:pt>
          <cx:pt idx="393313">0</cx:pt>
          <cx:pt idx="393314">0</cx:pt>
          <cx:pt idx="393315">22</cx:pt>
          <cx:pt idx="393316">3</cx:pt>
          <cx:pt idx="393317">1</cx:pt>
          <cx:pt idx="393318">1</cx:pt>
          <cx:pt idx="393319">114</cx:pt>
          <cx:pt idx="393320">53</cx:pt>
          <cx:pt idx="393321">7</cx:pt>
          <cx:pt idx="393322">5</cx:pt>
          <cx:pt idx="393323">68</cx:pt>
          <cx:pt idx="393324">81</cx:pt>
          <cx:pt idx="393325">8</cx:pt>
          <cx:pt idx="393326">296</cx:pt>
          <cx:pt idx="393327">148</cx:pt>
          <cx:pt idx="393328">67</cx:pt>
          <cx:pt idx="393329">4</cx:pt>
          <cx:pt idx="393330">5</cx:pt>
          <cx:pt idx="393331">87</cx:pt>
          <cx:pt idx="393332">0</cx:pt>
          <cx:pt idx="393333">20</cx:pt>
          <cx:pt idx="393334">9</cx:pt>
          <cx:pt idx="393335">2</cx:pt>
          <cx:pt idx="393336">108</cx:pt>
          <cx:pt idx="393337">2</cx:pt>
          <cx:pt idx="393338">0</cx:pt>
          <cx:pt idx="393339">0</cx:pt>
          <cx:pt idx="393340">0</cx:pt>
          <cx:pt idx="393341">131</cx:pt>
          <cx:pt idx="393342">549</cx:pt>
          <cx:pt idx="393343">0</cx:pt>
          <cx:pt idx="393344">49</cx:pt>
          <cx:pt idx="393345">0</cx:pt>
          <cx:pt idx="393346">40</cx:pt>
          <cx:pt idx="393347">0</cx:pt>
          <cx:pt idx="393348">6</cx:pt>
          <cx:pt idx="393349">29</cx:pt>
          <cx:pt idx="393350">54</cx:pt>
          <cx:pt idx="393351">4</cx:pt>
          <cx:pt idx="393352">0</cx:pt>
          <cx:pt idx="393353">43</cx:pt>
          <cx:pt idx="393354">49</cx:pt>
          <cx:pt idx="393355">13</cx:pt>
          <cx:pt idx="393356">4</cx:pt>
          <cx:pt idx="393357">45</cx:pt>
          <cx:pt idx="393358">21</cx:pt>
          <cx:pt idx="393359">32</cx:pt>
          <cx:pt idx="393360">1</cx:pt>
          <cx:pt idx="393361">1</cx:pt>
          <cx:pt idx="393362">0</cx:pt>
          <cx:pt idx="393363">0</cx:pt>
          <cx:pt idx="393364">1</cx:pt>
          <cx:pt idx="393365">0</cx:pt>
          <cx:pt idx="393366">0</cx:pt>
          <cx:pt idx="393367">19</cx:pt>
          <cx:pt idx="393368">70</cx:pt>
          <cx:pt idx="393369">0</cx:pt>
          <cx:pt idx="393370">0</cx:pt>
          <cx:pt idx="393371">0</cx:pt>
          <cx:pt idx="393372">4</cx:pt>
          <cx:pt idx="393373">0</cx:pt>
          <cx:pt idx="393374">12</cx:pt>
          <cx:pt idx="393375">1</cx:pt>
          <cx:pt idx="393376">0</cx:pt>
          <cx:pt idx="393377">0</cx:pt>
          <cx:pt idx="393378">0</cx:pt>
          <cx:pt idx="393379">110</cx:pt>
          <cx:pt idx="393380">0</cx:pt>
          <cx:pt idx="393381">0</cx:pt>
          <cx:pt idx="393382">21</cx:pt>
          <cx:pt idx="393383">0</cx:pt>
          <cx:pt idx="393384">316</cx:pt>
          <cx:pt idx="393385">0</cx:pt>
          <cx:pt idx="393386">75</cx:pt>
          <cx:pt idx="393387">44</cx:pt>
          <cx:pt idx="393388">0</cx:pt>
          <cx:pt idx="393389">14</cx:pt>
          <cx:pt idx="393390">2</cx:pt>
          <cx:pt idx="393391">1</cx:pt>
          <cx:pt idx="393392">1</cx:pt>
          <cx:pt idx="393393">25</cx:pt>
          <cx:pt idx="393394">28</cx:pt>
          <cx:pt idx="393395">0</cx:pt>
          <cx:pt idx="393396">0</cx:pt>
          <cx:pt idx="393397">0</cx:pt>
          <cx:pt idx="393398">0</cx:pt>
          <cx:pt idx="393399">1</cx:pt>
          <cx:pt idx="393400">7</cx:pt>
          <cx:pt idx="393401">63</cx:pt>
          <cx:pt idx="393402">310</cx:pt>
          <cx:pt idx="393403">20</cx:pt>
          <cx:pt idx="393404">23</cx:pt>
          <cx:pt idx="393405">8</cx:pt>
          <cx:pt idx="393406">4</cx:pt>
          <cx:pt idx="393407">6</cx:pt>
          <cx:pt idx="393408">6</cx:pt>
          <cx:pt idx="393409">0</cx:pt>
          <cx:pt idx="393410">7</cx:pt>
          <cx:pt idx="393411">14</cx:pt>
          <cx:pt idx="393412">21</cx:pt>
          <cx:pt idx="393413">0</cx:pt>
          <cx:pt idx="393414">1</cx:pt>
          <cx:pt idx="393415">8</cx:pt>
          <cx:pt idx="393416">30</cx:pt>
          <cx:pt idx="393417">20</cx:pt>
          <cx:pt idx="393418">1</cx:pt>
          <cx:pt idx="393419">0</cx:pt>
          <cx:pt idx="393420">325</cx:pt>
          <cx:pt idx="393421">225</cx:pt>
          <cx:pt idx="393422">48</cx:pt>
          <cx:pt idx="393423">0</cx:pt>
          <cx:pt idx="393424">7</cx:pt>
          <cx:pt idx="393425">107</cx:pt>
          <cx:pt idx="393426">4</cx:pt>
          <cx:pt idx="393427">0</cx:pt>
          <cx:pt idx="393428">7</cx:pt>
          <cx:pt idx="393429">28</cx:pt>
          <cx:pt idx="393430">14</cx:pt>
          <cx:pt idx="393431">0</cx:pt>
          <cx:pt idx="393432">66</cx:pt>
          <cx:pt idx="393433">0</cx:pt>
          <cx:pt idx="393434">0</cx:pt>
          <cx:pt idx="393435">0</cx:pt>
          <cx:pt idx="393436">0</cx:pt>
          <cx:pt idx="393437">5</cx:pt>
          <cx:pt idx="393438">0</cx:pt>
          <cx:pt idx="393439">0</cx:pt>
          <cx:pt idx="393440">0</cx:pt>
          <cx:pt idx="393441">31</cx:pt>
          <cx:pt idx="393442">135</cx:pt>
          <cx:pt idx="393443">0</cx:pt>
          <cx:pt idx="393444">0</cx:pt>
          <cx:pt idx="393445">0</cx:pt>
          <cx:pt idx="393446">24</cx:pt>
          <cx:pt idx="393447">0</cx:pt>
          <cx:pt idx="393448">1</cx:pt>
          <cx:pt idx="393449">0</cx:pt>
          <cx:pt idx="393450">0</cx:pt>
          <cx:pt idx="393451">0</cx:pt>
          <cx:pt idx="393452">0</cx:pt>
          <cx:pt idx="393453">0</cx:pt>
          <cx:pt idx="393454">0</cx:pt>
          <cx:pt idx="393455">0</cx:pt>
          <cx:pt idx="393456">0</cx:pt>
          <cx:pt idx="393457">0</cx:pt>
          <cx:pt idx="393458">44</cx:pt>
          <cx:pt idx="393459">24</cx:pt>
          <cx:pt idx="393460">39</cx:pt>
          <cx:pt idx="393461">10</cx:pt>
          <cx:pt idx="393462">24</cx:pt>
          <cx:pt idx="393463">43</cx:pt>
          <cx:pt idx="393464">3</cx:pt>
          <cx:pt idx="393465">1050</cx:pt>
          <cx:pt idx="393466">1</cx:pt>
          <cx:pt idx="393467">0</cx:pt>
          <cx:pt idx="393468">1</cx:pt>
          <cx:pt idx="393469">0</cx:pt>
          <cx:pt idx="393470">0</cx:pt>
          <cx:pt idx="393471">7</cx:pt>
          <cx:pt idx="393472">0</cx:pt>
          <cx:pt idx="393473">0</cx:pt>
          <cx:pt idx="393474">38</cx:pt>
          <cx:pt idx="393475">112</cx:pt>
          <cx:pt idx="393476">1</cx:pt>
          <cx:pt idx="393477">0</cx:pt>
          <cx:pt idx="393478">8</cx:pt>
          <cx:pt idx="393479">46</cx:pt>
          <cx:pt idx="393480">3</cx:pt>
          <cx:pt idx="393481">281</cx:pt>
          <cx:pt idx="393482">494</cx:pt>
          <cx:pt idx="393483">1</cx:pt>
          <cx:pt idx="393484">0</cx:pt>
          <cx:pt idx="393485">44</cx:pt>
          <cx:pt idx="393486">204</cx:pt>
          <cx:pt idx="393487">9</cx:pt>
          <cx:pt idx="393488">21</cx:pt>
          <cx:pt idx="393489">0</cx:pt>
          <cx:pt idx="393490">112</cx:pt>
          <cx:pt idx="393491">1</cx:pt>
          <cx:pt idx="393492">27</cx:pt>
          <cx:pt idx="393493">5</cx:pt>
          <cx:pt idx="393494">41</cx:pt>
          <cx:pt idx="393495">0</cx:pt>
          <cx:pt idx="393496">0</cx:pt>
          <cx:pt idx="393497">0</cx:pt>
          <cx:pt idx="393498">49</cx:pt>
          <cx:pt idx="393499">4</cx:pt>
          <cx:pt idx="393500">0</cx:pt>
          <cx:pt idx="393501">2</cx:pt>
          <cx:pt idx="393502">0</cx:pt>
          <cx:pt idx="393503">9</cx:pt>
          <cx:pt idx="393504">0</cx:pt>
          <cx:pt idx="393505">1</cx:pt>
          <cx:pt idx="393506">1</cx:pt>
          <cx:pt idx="393507">23</cx:pt>
          <cx:pt idx="393508">0</cx:pt>
          <cx:pt idx="393509">18</cx:pt>
          <cx:pt idx="393510">1</cx:pt>
          <cx:pt idx="393511">11</cx:pt>
          <cx:pt idx="393512">24</cx:pt>
          <cx:pt idx="393513">7</cx:pt>
          <cx:pt idx="393514">1</cx:pt>
          <cx:pt idx="393515">0</cx:pt>
          <cx:pt idx="393516">8</cx:pt>
          <cx:pt idx="393517">0</cx:pt>
          <cx:pt idx="393518">6</cx:pt>
          <cx:pt idx="393519">36</cx:pt>
          <cx:pt idx="393520">0</cx:pt>
          <cx:pt idx="393521">80</cx:pt>
          <cx:pt idx="393522">0</cx:pt>
          <cx:pt idx="393523">12</cx:pt>
          <cx:pt idx="393524">2</cx:pt>
          <cx:pt idx="393525">15</cx:pt>
          <cx:pt idx="393526">107</cx:pt>
          <cx:pt idx="393527">87</cx:pt>
          <cx:pt idx="393528">31</cx:pt>
          <cx:pt idx="393529">54</cx:pt>
          <cx:pt idx="393530">60</cx:pt>
          <cx:pt idx="393531">0</cx:pt>
          <cx:pt idx="393532">39</cx:pt>
          <cx:pt idx="393533">31</cx:pt>
          <cx:pt idx="393534">1</cx:pt>
          <cx:pt idx="393535">0</cx:pt>
          <cx:pt idx="393536">5</cx:pt>
          <cx:pt idx="393537">0</cx:pt>
          <cx:pt idx="393538">23</cx:pt>
          <cx:pt idx="393539">0</cx:pt>
          <cx:pt idx="393540">1</cx:pt>
          <cx:pt idx="393541">51</cx:pt>
          <cx:pt idx="393542">0</cx:pt>
          <cx:pt idx="393543">1</cx:pt>
          <cx:pt idx="393544">0</cx:pt>
          <cx:pt idx="393545">0</cx:pt>
          <cx:pt idx="393546">119</cx:pt>
          <cx:pt idx="393547">0</cx:pt>
          <cx:pt idx="393548">20</cx:pt>
          <cx:pt idx="393549">28</cx:pt>
          <cx:pt idx="393550">0</cx:pt>
          <cx:pt idx="393551">0</cx:pt>
          <cx:pt idx="393552">0</cx:pt>
          <cx:pt idx="393553">0</cx:pt>
          <cx:pt idx="393554">0</cx:pt>
          <cx:pt idx="393555">0</cx:pt>
          <cx:pt idx="393556">0</cx:pt>
          <cx:pt idx="393557">0</cx:pt>
          <cx:pt idx="393558">1</cx:pt>
          <cx:pt idx="393559">0</cx:pt>
          <cx:pt idx="393560">0</cx:pt>
          <cx:pt idx="393561">0</cx:pt>
          <cx:pt idx="393562">0</cx:pt>
          <cx:pt idx="393563">0</cx:pt>
          <cx:pt idx="393564">0</cx:pt>
          <cx:pt idx="393565">0</cx:pt>
          <cx:pt idx="393566">67</cx:pt>
          <cx:pt idx="393567">7</cx:pt>
          <cx:pt idx="393568">29</cx:pt>
          <cx:pt idx="393569">94</cx:pt>
          <cx:pt idx="393570">0</cx:pt>
          <cx:pt idx="393571">10</cx:pt>
          <cx:pt idx="393572">136</cx:pt>
          <cx:pt idx="393573">26</cx:pt>
          <cx:pt idx="393574">7</cx:pt>
          <cx:pt idx="393575">0</cx:pt>
          <cx:pt idx="393576">0</cx:pt>
          <cx:pt idx="393577">2</cx:pt>
          <cx:pt idx="393578">0</cx:pt>
          <cx:pt idx="393579">258</cx:pt>
          <cx:pt idx="393580">4</cx:pt>
          <cx:pt idx="393581">0</cx:pt>
          <cx:pt idx="393582">1</cx:pt>
          <cx:pt idx="393583">5</cx:pt>
          <cx:pt idx="393584">18</cx:pt>
          <cx:pt idx="393585">2</cx:pt>
          <cx:pt idx="393586">1</cx:pt>
          <cx:pt idx="393587">95</cx:pt>
          <cx:pt idx="393588">19</cx:pt>
          <cx:pt idx="393589">57</cx:pt>
          <cx:pt idx="393590">0</cx:pt>
          <cx:pt idx="393591">1</cx:pt>
          <cx:pt idx="393592">43</cx:pt>
          <cx:pt idx="393593">0</cx:pt>
          <cx:pt idx="393594">0</cx:pt>
          <cx:pt idx="393595">72</cx:pt>
          <cx:pt idx="393596">0</cx:pt>
          <cx:pt idx="393597">1</cx:pt>
          <cx:pt idx="393598">12</cx:pt>
          <cx:pt idx="393599">97</cx:pt>
          <cx:pt idx="393600">3</cx:pt>
          <cx:pt idx="393601">6</cx:pt>
          <cx:pt idx="393602">4</cx:pt>
          <cx:pt idx="393603">607</cx:pt>
          <cx:pt idx="393604">27</cx:pt>
          <cx:pt idx="393605">0</cx:pt>
          <cx:pt idx="393606">15</cx:pt>
          <cx:pt idx="393607">1</cx:pt>
          <cx:pt idx="393608">0</cx:pt>
          <cx:pt idx="393609">70</cx:pt>
          <cx:pt idx="393610">22</cx:pt>
          <cx:pt idx="393611">1</cx:pt>
          <cx:pt idx="393612">0</cx:pt>
          <cx:pt idx="393613">99</cx:pt>
          <cx:pt idx="393614">0</cx:pt>
          <cx:pt idx="393615">6</cx:pt>
          <cx:pt idx="393616">21</cx:pt>
          <cx:pt idx="393617">7</cx:pt>
          <cx:pt idx="393618">35</cx:pt>
          <cx:pt idx="393619">100</cx:pt>
          <cx:pt idx="393620">392</cx:pt>
          <cx:pt idx="393621">272</cx:pt>
          <cx:pt idx="393622">114</cx:pt>
          <cx:pt idx="393623">104</cx:pt>
          <cx:pt idx="393624">345</cx:pt>
          <cx:pt idx="393625">0</cx:pt>
          <cx:pt idx="393626">2</cx:pt>
          <cx:pt idx="393627">23</cx:pt>
          <cx:pt idx="393628">2</cx:pt>
          <cx:pt idx="393629">4</cx:pt>
          <cx:pt idx="393630">4</cx:pt>
          <cx:pt idx="393631">0</cx:pt>
          <cx:pt idx="393632">0</cx:pt>
          <cx:pt idx="393633">1</cx:pt>
          <cx:pt idx="393634">0</cx:pt>
          <cx:pt idx="393635">0</cx:pt>
          <cx:pt idx="393636">0</cx:pt>
          <cx:pt idx="393637">21</cx:pt>
          <cx:pt idx="393638">0</cx:pt>
          <cx:pt idx="393639">0</cx:pt>
          <cx:pt idx="393640">0</cx:pt>
          <cx:pt idx="393641">2</cx:pt>
          <cx:pt idx="393642">5</cx:pt>
          <cx:pt idx="393643">56</cx:pt>
          <cx:pt idx="393644">117</cx:pt>
          <cx:pt idx="393645">414</cx:pt>
          <cx:pt idx="393646">0</cx:pt>
          <cx:pt idx="393647">49</cx:pt>
          <cx:pt idx="393648">0</cx:pt>
          <cx:pt idx="393649">98</cx:pt>
          <cx:pt idx="393650">21</cx:pt>
          <cx:pt idx="393651">2</cx:pt>
          <cx:pt idx="393652">8</cx:pt>
          <cx:pt idx="393653">2</cx:pt>
          <cx:pt idx="393654">0</cx:pt>
          <cx:pt idx="393655">0</cx:pt>
          <cx:pt idx="393656">532</cx:pt>
          <cx:pt idx="393657">53</cx:pt>
          <cx:pt idx="393658">10</cx:pt>
          <cx:pt idx="393659">80</cx:pt>
          <cx:pt idx="393660">57</cx:pt>
          <cx:pt idx="393661">0</cx:pt>
          <cx:pt idx="393662">0</cx:pt>
          <cx:pt idx="393663">0</cx:pt>
          <cx:pt idx="393664">1</cx:pt>
          <cx:pt idx="393665">1</cx:pt>
          <cx:pt idx="393666">0</cx:pt>
          <cx:pt idx="393667">2</cx:pt>
          <cx:pt idx="393668">0</cx:pt>
          <cx:pt idx="393669">7</cx:pt>
          <cx:pt idx="393670">26</cx:pt>
          <cx:pt idx="393671">6</cx:pt>
          <cx:pt idx="393672">62</cx:pt>
          <cx:pt idx="393673">12</cx:pt>
          <cx:pt idx="393674">0</cx:pt>
          <cx:pt idx="393675">0</cx:pt>
          <cx:pt idx="393676">0</cx:pt>
          <cx:pt idx="393677">0</cx:pt>
          <cx:pt idx="393678">0</cx:pt>
          <cx:pt idx="393679">0</cx:pt>
          <cx:pt idx="393680">5</cx:pt>
          <cx:pt idx="393681">0</cx:pt>
          <cx:pt idx="393682">0</cx:pt>
          <cx:pt idx="393683">0</cx:pt>
          <cx:pt idx="393684">7</cx:pt>
          <cx:pt idx="393685">4</cx:pt>
          <cx:pt idx="393686">55</cx:pt>
          <cx:pt idx="393687">0</cx:pt>
          <cx:pt idx="393688">0</cx:pt>
          <cx:pt idx="393689">147</cx:pt>
          <cx:pt idx="393690">19</cx:pt>
          <cx:pt idx="393691">0</cx:pt>
          <cx:pt idx="393692">0</cx:pt>
          <cx:pt idx="393693">1</cx:pt>
          <cx:pt idx="393694">0</cx:pt>
          <cx:pt idx="393695">39</cx:pt>
          <cx:pt idx="393696">6</cx:pt>
          <cx:pt idx="393697">4</cx:pt>
          <cx:pt idx="393698">0</cx:pt>
          <cx:pt idx="393699">4</cx:pt>
          <cx:pt idx="393700">1</cx:pt>
          <cx:pt idx="393701">2</cx:pt>
          <cx:pt idx="393702">3</cx:pt>
          <cx:pt idx="393703">0</cx:pt>
          <cx:pt idx="393704">276</cx:pt>
          <cx:pt idx="393705">10</cx:pt>
          <cx:pt idx="393706">16</cx:pt>
          <cx:pt idx="393707">1</cx:pt>
          <cx:pt idx="393708">7</cx:pt>
          <cx:pt idx="393709">5</cx:pt>
          <cx:pt idx="393710">21</cx:pt>
          <cx:pt idx="393711">0</cx:pt>
          <cx:pt idx="393712">3</cx:pt>
          <cx:pt idx="393713">28</cx:pt>
          <cx:pt idx="393714">101</cx:pt>
          <cx:pt idx="393715">6</cx:pt>
          <cx:pt idx="393716">311</cx:pt>
          <cx:pt idx="393717">3</cx:pt>
          <cx:pt idx="393718">0</cx:pt>
          <cx:pt idx="393719">29</cx:pt>
          <cx:pt idx="393720">5</cx:pt>
          <cx:pt idx="393721">73</cx:pt>
          <cx:pt idx="393722">71</cx:pt>
          <cx:pt idx="393723">2</cx:pt>
          <cx:pt idx="393724">87</cx:pt>
          <cx:pt idx="393725">0</cx:pt>
          <cx:pt idx="393726">0</cx:pt>
          <cx:pt idx="393727">0</cx:pt>
          <cx:pt idx="393728">127</cx:pt>
          <cx:pt idx="393729">8</cx:pt>
          <cx:pt idx="393730">3</cx:pt>
          <cx:pt idx="393731">2</cx:pt>
          <cx:pt idx="393732">2</cx:pt>
          <cx:pt idx="393733">0</cx:pt>
          <cx:pt idx="393734">92</cx:pt>
          <cx:pt idx="393735">26</cx:pt>
          <cx:pt idx="393736">6</cx:pt>
          <cx:pt idx="393737">7</cx:pt>
          <cx:pt idx="393738">9</cx:pt>
          <cx:pt idx="393739">0</cx:pt>
          <cx:pt idx="393740">22</cx:pt>
          <cx:pt idx="393741">8</cx:pt>
          <cx:pt idx="393742">1</cx:pt>
          <cx:pt idx="393743">14</cx:pt>
          <cx:pt idx="393744">2</cx:pt>
          <cx:pt idx="393745">28</cx:pt>
          <cx:pt idx="393746">61</cx:pt>
          <cx:pt idx="393747">2</cx:pt>
          <cx:pt idx="393748">75</cx:pt>
          <cx:pt idx="393749">350</cx:pt>
          <cx:pt idx="393750">10</cx:pt>
          <cx:pt idx="393751">0</cx:pt>
          <cx:pt idx="393752">0</cx:pt>
          <cx:pt idx="393753">5</cx:pt>
          <cx:pt idx="393754">0</cx:pt>
          <cx:pt idx="393755">0</cx:pt>
          <cx:pt idx="393756">26</cx:pt>
          <cx:pt idx="393757">43</cx:pt>
          <cx:pt idx="393758">105</cx:pt>
          <cx:pt idx="393759">0</cx:pt>
          <cx:pt idx="393760">12</cx:pt>
          <cx:pt idx="393761">3</cx:pt>
          <cx:pt idx="393762">4</cx:pt>
          <cx:pt idx="393763">0</cx:pt>
          <cx:pt idx="393764">4</cx:pt>
          <cx:pt idx="393765">63</cx:pt>
          <cx:pt idx="393766">2</cx:pt>
          <cx:pt idx="393767">0</cx:pt>
          <cx:pt idx="393768">6</cx:pt>
          <cx:pt idx="393769">0</cx:pt>
          <cx:pt idx="393770">27</cx:pt>
          <cx:pt idx="393771">0</cx:pt>
          <cx:pt idx="393772">7</cx:pt>
          <cx:pt idx="393773">1</cx:pt>
          <cx:pt idx="393774">38</cx:pt>
          <cx:pt idx="393775">2</cx:pt>
          <cx:pt idx="393776">0</cx:pt>
          <cx:pt idx="393777">10</cx:pt>
          <cx:pt idx="393778">18</cx:pt>
          <cx:pt idx="393779">4</cx:pt>
          <cx:pt idx="393780">0</cx:pt>
          <cx:pt idx="393781">1</cx:pt>
          <cx:pt idx="393782">1</cx:pt>
          <cx:pt idx="393783">2</cx:pt>
          <cx:pt idx="393784">3</cx:pt>
          <cx:pt idx="393785">99</cx:pt>
          <cx:pt idx="393786">7</cx:pt>
          <cx:pt idx="393787">62</cx:pt>
          <cx:pt idx="393788">21</cx:pt>
          <cx:pt idx="393789">79</cx:pt>
          <cx:pt idx="393790">20</cx:pt>
          <cx:pt idx="393791">28</cx:pt>
          <cx:pt idx="393792">10</cx:pt>
          <cx:pt idx="393793">9</cx:pt>
          <cx:pt idx="393794">71</cx:pt>
          <cx:pt idx="393795">1</cx:pt>
          <cx:pt idx="393796">0</cx:pt>
          <cx:pt idx="393797">5</cx:pt>
          <cx:pt idx="393798">59</cx:pt>
          <cx:pt idx="393799">17</cx:pt>
          <cx:pt idx="393800">227</cx:pt>
          <cx:pt idx="393801">101</cx:pt>
          <cx:pt idx="393802">0</cx:pt>
          <cx:pt idx="393803">0</cx:pt>
          <cx:pt idx="393804">6</cx:pt>
          <cx:pt idx="393805">0</cx:pt>
          <cx:pt idx="393806">148</cx:pt>
          <cx:pt idx="393807">47</cx:pt>
          <cx:pt idx="393808">100</cx:pt>
          <cx:pt idx="393809">41</cx:pt>
          <cx:pt idx="393810">94</cx:pt>
          <cx:pt idx="393811">91</cx:pt>
          <cx:pt idx="393812">6</cx:pt>
          <cx:pt idx="393813">0</cx:pt>
          <cx:pt idx="393814">0</cx:pt>
          <cx:pt idx="393815">0</cx:pt>
          <cx:pt idx="393816">23</cx:pt>
          <cx:pt idx="393817">25</cx:pt>
          <cx:pt idx="393818">6</cx:pt>
          <cx:pt idx="393819">0</cx:pt>
          <cx:pt idx="393820">14</cx:pt>
          <cx:pt idx="393821">23</cx:pt>
          <cx:pt idx="393822">0</cx:pt>
          <cx:pt idx="393823">0</cx:pt>
          <cx:pt idx="393824">11</cx:pt>
          <cx:pt idx="393825">19</cx:pt>
          <cx:pt idx="393826">2</cx:pt>
          <cx:pt idx="393827">29</cx:pt>
          <cx:pt idx="393828">233</cx:pt>
          <cx:pt idx="393829">54</cx:pt>
          <cx:pt idx="393830">0</cx:pt>
          <cx:pt idx="393831">0</cx:pt>
          <cx:pt idx="393832">4</cx:pt>
          <cx:pt idx="393833">0</cx:pt>
          <cx:pt idx="393834">109</cx:pt>
          <cx:pt idx="393835">1</cx:pt>
          <cx:pt idx="393836">258</cx:pt>
          <cx:pt idx="393837">0</cx:pt>
          <cx:pt idx="393838">1</cx:pt>
          <cx:pt idx="393839">1</cx:pt>
          <cx:pt idx="393840">0</cx:pt>
          <cx:pt idx="393841">27</cx:pt>
          <cx:pt idx="393842">0</cx:pt>
          <cx:pt idx="393843">2</cx:pt>
          <cx:pt idx="393844">153</cx:pt>
          <cx:pt idx="393845">214</cx:pt>
          <cx:pt idx="393846">8</cx:pt>
          <cx:pt idx="393847">19</cx:pt>
          <cx:pt idx="393848">21</cx:pt>
          <cx:pt idx="393849">632</cx:pt>
          <cx:pt idx="393850">49</cx:pt>
          <cx:pt idx="393851">0</cx:pt>
          <cx:pt idx="393852">29</cx:pt>
          <cx:pt idx="393853">35</cx:pt>
          <cx:pt idx="393854">116</cx:pt>
          <cx:pt idx="393855">2</cx:pt>
          <cx:pt idx="393856">230</cx:pt>
          <cx:pt idx="393857">0</cx:pt>
          <cx:pt idx="393858">1</cx:pt>
          <cx:pt idx="393859">0</cx:pt>
          <cx:pt idx="393860">8</cx:pt>
          <cx:pt idx="393861">110</cx:pt>
          <cx:pt idx="393862">45</cx:pt>
          <cx:pt idx="393863">1</cx:pt>
          <cx:pt idx="393864">0</cx:pt>
          <cx:pt idx="393865">79</cx:pt>
          <cx:pt idx="393866">16</cx:pt>
          <cx:pt idx="393867">13</cx:pt>
          <cx:pt idx="393868">0</cx:pt>
          <cx:pt idx="393869">10</cx:pt>
          <cx:pt idx="393870">91</cx:pt>
          <cx:pt idx="393871">0</cx:pt>
          <cx:pt idx="393872">888</cx:pt>
          <cx:pt idx="393873">6</cx:pt>
          <cx:pt idx="393874">0</cx:pt>
          <cx:pt idx="393875">22</cx:pt>
          <cx:pt idx="393876">88</cx:pt>
          <cx:pt idx="393877">1</cx:pt>
          <cx:pt idx="393878">0</cx:pt>
          <cx:pt idx="393879">0</cx:pt>
          <cx:pt idx="393880">0</cx:pt>
          <cx:pt idx="393881">0</cx:pt>
          <cx:pt idx="393882">21</cx:pt>
          <cx:pt idx="393883">109</cx:pt>
          <cx:pt idx="393884">0</cx:pt>
          <cx:pt idx="393885">28</cx:pt>
          <cx:pt idx="393886">1</cx:pt>
          <cx:pt idx="393887">26</cx:pt>
          <cx:pt idx="393888">0</cx:pt>
          <cx:pt idx="393889">10</cx:pt>
          <cx:pt idx="393890">0</cx:pt>
          <cx:pt idx="393891">1</cx:pt>
          <cx:pt idx="393892">0</cx:pt>
          <cx:pt idx="393893">69</cx:pt>
          <cx:pt idx="393894">242</cx:pt>
          <cx:pt idx="393895">15</cx:pt>
          <cx:pt idx="393896">48</cx:pt>
          <cx:pt idx="393897">736</cx:pt>
          <cx:pt idx="393898">231</cx:pt>
          <cx:pt idx="393899">6</cx:pt>
          <cx:pt idx="393900">26</cx:pt>
          <cx:pt idx="393901">20</cx:pt>
          <cx:pt idx="393902">17</cx:pt>
          <cx:pt idx="393903">1</cx:pt>
          <cx:pt idx="393904">4</cx:pt>
          <cx:pt idx="393905">1</cx:pt>
          <cx:pt idx="393906">0</cx:pt>
          <cx:pt idx="393907">136</cx:pt>
          <cx:pt idx="393908">34</cx:pt>
          <cx:pt idx="393909">0</cx:pt>
          <cx:pt idx="393910">46</cx:pt>
          <cx:pt idx="393911">0</cx:pt>
          <cx:pt idx="393912">3</cx:pt>
          <cx:pt idx="393913">30</cx:pt>
          <cx:pt idx="393914">0</cx:pt>
          <cx:pt idx="393915">0</cx:pt>
          <cx:pt idx="393916">26</cx:pt>
          <cx:pt idx="393917">24</cx:pt>
          <cx:pt idx="393918">287</cx:pt>
          <cx:pt idx="393919">1</cx:pt>
          <cx:pt idx="393920">0</cx:pt>
          <cx:pt idx="393921">10</cx:pt>
          <cx:pt idx="393922">12</cx:pt>
          <cx:pt idx="393923">0</cx:pt>
          <cx:pt idx="393924">24</cx:pt>
          <cx:pt idx="393925">0</cx:pt>
          <cx:pt idx="393926">6</cx:pt>
          <cx:pt idx="393927">27</cx:pt>
          <cx:pt idx="393928">0</cx:pt>
          <cx:pt idx="393929">17</cx:pt>
          <cx:pt idx="393930">0</cx:pt>
          <cx:pt idx="393931">759</cx:pt>
          <cx:pt idx="393932">30</cx:pt>
          <cx:pt idx="393933">4</cx:pt>
          <cx:pt idx="393934">2</cx:pt>
          <cx:pt idx="393935">14</cx:pt>
          <cx:pt idx="393936">8</cx:pt>
          <cx:pt idx="393937">7</cx:pt>
          <cx:pt idx="393938">45</cx:pt>
          <cx:pt idx="393939">0</cx:pt>
          <cx:pt idx="393940">6</cx:pt>
          <cx:pt idx="393941">43</cx:pt>
          <cx:pt idx="393942">0</cx:pt>
          <cx:pt idx="393943">1</cx:pt>
          <cx:pt idx="393944">0</cx:pt>
          <cx:pt idx="393945">0</cx:pt>
          <cx:pt idx="393946">2</cx:pt>
          <cx:pt idx="393947">211</cx:pt>
          <cx:pt idx="393948">0</cx:pt>
          <cx:pt idx="393949">96</cx:pt>
          <cx:pt idx="393950">92</cx:pt>
          <cx:pt idx="393951">0</cx:pt>
          <cx:pt idx="393952">3</cx:pt>
          <cx:pt idx="393953">144</cx:pt>
          <cx:pt idx="393954">70</cx:pt>
          <cx:pt idx="393955">545</cx:pt>
          <cx:pt idx="393956">105</cx:pt>
          <cx:pt idx="393957">0</cx:pt>
          <cx:pt idx="393958">147</cx:pt>
          <cx:pt idx="393959">20</cx:pt>
          <cx:pt idx="393960">26</cx:pt>
          <cx:pt idx="393961">28</cx:pt>
          <cx:pt idx="393962">5</cx:pt>
          <cx:pt idx="393963">32</cx:pt>
          <cx:pt idx="393964">0</cx:pt>
          <cx:pt idx="393965">1</cx:pt>
          <cx:pt idx="393966">143</cx:pt>
          <cx:pt idx="393967">24</cx:pt>
          <cx:pt idx="393968">113</cx:pt>
          <cx:pt idx="393969">0</cx:pt>
          <cx:pt idx="393970">0</cx:pt>
          <cx:pt idx="393971">57</cx:pt>
          <cx:pt idx="393972">3</cx:pt>
          <cx:pt idx="393973">112</cx:pt>
          <cx:pt idx="393974">20</cx:pt>
          <cx:pt idx="393975">42</cx:pt>
          <cx:pt idx="393976">1</cx:pt>
          <cx:pt idx="393977">194</cx:pt>
          <cx:pt idx="393978">0</cx:pt>
          <cx:pt idx="393979">25</cx:pt>
          <cx:pt idx="393980">5</cx:pt>
          <cx:pt idx="393981">5</cx:pt>
          <cx:pt idx="393982">86</cx:pt>
          <cx:pt idx="393983">15</cx:pt>
          <cx:pt idx="393984">0</cx:pt>
          <cx:pt idx="393985">0</cx:pt>
          <cx:pt idx="393986">3</cx:pt>
          <cx:pt idx="393987">13</cx:pt>
          <cx:pt idx="393988">954</cx:pt>
          <cx:pt idx="393989">120</cx:pt>
          <cx:pt idx="393990">56</cx:pt>
          <cx:pt idx="393991">25</cx:pt>
          <cx:pt idx="393992">2</cx:pt>
          <cx:pt idx="393993">7</cx:pt>
          <cx:pt idx="393994">0</cx:pt>
          <cx:pt idx="393995">0</cx:pt>
          <cx:pt idx="393996">1</cx:pt>
          <cx:pt idx="393997">3</cx:pt>
          <cx:pt idx="393998">0</cx:pt>
          <cx:pt idx="393999">0</cx:pt>
          <cx:pt idx="394000">0</cx:pt>
          <cx:pt idx="394001">0</cx:pt>
          <cx:pt idx="394002">0</cx:pt>
          <cx:pt idx="394003">0</cx:pt>
          <cx:pt idx="394004">11</cx:pt>
          <cx:pt idx="394005">17</cx:pt>
          <cx:pt idx="394006">9</cx:pt>
          <cx:pt idx="394007">7</cx:pt>
          <cx:pt idx="394008">0</cx:pt>
          <cx:pt idx="394009">0</cx:pt>
          <cx:pt idx="394010">0</cx:pt>
          <cx:pt idx="394011">0</cx:pt>
          <cx:pt idx="394012">0</cx:pt>
          <cx:pt idx="394013">0</cx:pt>
          <cx:pt idx="394014">3</cx:pt>
          <cx:pt idx="394015">3</cx:pt>
          <cx:pt idx="394016">2</cx:pt>
          <cx:pt idx="394017">0</cx:pt>
          <cx:pt idx="394018">19</cx:pt>
          <cx:pt idx="394019">82</cx:pt>
          <cx:pt idx="394020">22</cx:pt>
          <cx:pt idx="394021">22</cx:pt>
          <cx:pt idx="394022">0</cx:pt>
          <cx:pt idx="394023">0</cx:pt>
          <cx:pt idx="394024">16</cx:pt>
          <cx:pt idx="394025">0</cx:pt>
          <cx:pt idx="394026">3</cx:pt>
          <cx:pt idx="394027">0</cx:pt>
          <cx:pt idx="394028">0</cx:pt>
          <cx:pt idx="394029">0</cx:pt>
          <cx:pt idx="394030">0</cx:pt>
          <cx:pt idx="394031">1</cx:pt>
          <cx:pt idx="394032">21</cx:pt>
          <cx:pt idx="394033">0</cx:pt>
          <cx:pt idx="394034">218</cx:pt>
          <cx:pt idx="394035">7</cx:pt>
          <cx:pt idx="394036">32</cx:pt>
          <cx:pt idx="394037">0</cx:pt>
          <cx:pt idx="394038">0</cx:pt>
          <cx:pt idx="394039">73</cx:pt>
          <cx:pt idx="394040">0</cx:pt>
          <cx:pt idx="394041">1</cx:pt>
          <cx:pt idx="394042">196</cx:pt>
          <cx:pt idx="394043">6</cx:pt>
          <cx:pt idx="394044">0</cx:pt>
          <cx:pt idx="394045">0</cx:pt>
          <cx:pt idx="394046">71</cx:pt>
          <cx:pt idx="394047">0</cx:pt>
          <cx:pt idx="394048">1</cx:pt>
          <cx:pt idx="394049">0</cx:pt>
          <cx:pt idx="394050">0</cx:pt>
          <cx:pt idx="394051">0</cx:pt>
          <cx:pt idx="394052">0</cx:pt>
          <cx:pt idx="394053">0</cx:pt>
          <cx:pt idx="394054">7</cx:pt>
          <cx:pt idx="394055">1</cx:pt>
          <cx:pt idx="394056">1</cx:pt>
          <cx:pt idx="394057">108</cx:pt>
          <cx:pt idx="394058">0</cx:pt>
          <cx:pt idx="394059">0</cx:pt>
          <cx:pt idx="394060">1</cx:pt>
          <cx:pt idx="394061">0</cx:pt>
          <cx:pt idx="394062">2</cx:pt>
          <cx:pt idx="394063">0</cx:pt>
          <cx:pt idx="394064">1</cx:pt>
          <cx:pt idx="394065">0</cx:pt>
          <cx:pt idx="394066">7</cx:pt>
          <cx:pt idx="394067">37</cx:pt>
          <cx:pt idx="394068">12</cx:pt>
          <cx:pt idx="394069">783</cx:pt>
          <cx:pt idx="394070">39</cx:pt>
          <cx:pt idx="394071">2</cx:pt>
          <cx:pt idx="394072">8</cx:pt>
          <cx:pt idx="394073">50</cx:pt>
          <cx:pt idx="394074">0</cx:pt>
          <cx:pt idx="394075">1</cx:pt>
          <cx:pt idx="394076">1</cx:pt>
          <cx:pt idx="394077">12</cx:pt>
          <cx:pt idx="394078">95</cx:pt>
          <cx:pt idx="394079">68</cx:pt>
          <cx:pt idx="394080">0</cx:pt>
          <cx:pt idx="394081">62</cx:pt>
          <cx:pt idx="394082">32</cx:pt>
          <cx:pt idx="394083">0</cx:pt>
          <cx:pt idx="394084">27</cx:pt>
          <cx:pt idx="394085">154</cx:pt>
          <cx:pt idx="394086">14</cx:pt>
          <cx:pt idx="394087">56</cx:pt>
          <cx:pt idx="394088">0</cx:pt>
          <cx:pt idx="394089">3</cx:pt>
          <cx:pt idx="394090">49</cx:pt>
          <cx:pt idx="394091">8</cx:pt>
          <cx:pt idx="394092">89</cx:pt>
          <cx:pt idx="394093">6</cx:pt>
          <cx:pt idx="394094">57</cx:pt>
          <cx:pt idx="394095">483</cx:pt>
          <cx:pt idx="394096">18</cx:pt>
          <cx:pt idx="394097">8</cx:pt>
          <cx:pt idx="394098">3</cx:pt>
          <cx:pt idx="394099">5</cx:pt>
          <cx:pt idx="394100">29</cx:pt>
          <cx:pt idx="394101">14</cx:pt>
          <cx:pt idx="394102">96</cx:pt>
          <cx:pt idx="394103">155</cx:pt>
          <cx:pt idx="394104">41</cx:pt>
          <cx:pt idx="394105">13</cx:pt>
          <cx:pt idx="394106">0</cx:pt>
          <cx:pt idx="394107">5</cx:pt>
          <cx:pt idx="394108">38</cx:pt>
          <cx:pt idx="394109">1</cx:pt>
          <cx:pt idx="394110">18</cx:pt>
          <cx:pt idx="394111">64</cx:pt>
          <cx:pt idx="394112">25</cx:pt>
          <cx:pt idx="394113">5</cx:pt>
          <cx:pt idx="394114">2</cx:pt>
          <cx:pt idx="394115">18</cx:pt>
          <cx:pt idx="394116">0</cx:pt>
          <cx:pt idx="394117">1</cx:pt>
          <cx:pt idx="394118">84</cx:pt>
          <cx:pt idx="394119">7</cx:pt>
          <cx:pt idx="394120">7</cx:pt>
          <cx:pt idx="394121">12</cx:pt>
          <cx:pt idx="394122">0</cx:pt>
          <cx:pt idx="394123">0</cx:pt>
          <cx:pt idx="394124">41</cx:pt>
          <cx:pt idx="394125">27</cx:pt>
          <cx:pt idx="394126">97</cx:pt>
          <cx:pt idx="394127">3</cx:pt>
          <cx:pt idx="394128">618</cx:pt>
          <cx:pt idx="394129">109</cx:pt>
          <cx:pt idx="394130">0</cx:pt>
          <cx:pt idx="394131">0</cx:pt>
          <cx:pt idx="394132">11</cx:pt>
          <cx:pt idx="394133">0</cx:pt>
          <cx:pt idx="394134">92</cx:pt>
          <cx:pt idx="394135">46</cx:pt>
          <cx:pt idx="394136">29</cx:pt>
          <cx:pt idx="394137">0</cx:pt>
          <cx:pt idx="394138">0</cx:pt>
          <cx:pt idx="394139">27</cx:pt>
          <cx:pt idx="394140">0</cx:pt>
          <cx:pt idx="394141">2</cx:pt>
          <cx:pt idx="394142">1</cx:pt>
          <cx:pt idx="394143">55</cx:pt>
          <cx:pt idx="394144">30</cx:pt>
          <cx:pt idx="394145">56</cx:pt>
          <cx:pt idx="394146">160</cx:pt>
          <cx:pt idx="394147">48</cx:pt>
          <cx:pt idx="394148">0</cx:pt>
          <cx:pt idx="394149">99</cx:pt>
          <cx:pt idx="394150">0</cx:pt>
          <cx:pt idx="394151">0</cx:pt>
          <cx:pt idx="394152">0</cx:pt>
          <cx:pt idx="394153">63</cx:pt>
          <cx:pt idx="394154">0</cx:pt>
          <cx:pt idx="394155">20</cx:pt>
          <cx:pt idx="394156">2</cx:pt>
          <cx:pt idx="394157">1</cx:pt>
          <cx:pt idx="394158">0</cx:pt>
          <cx:pt idx="394159">33</cx:pt>
          <cx:pt idx="394160">33</cx:pt>
          <cx:pt idx="394161">27</cx:pt>
          <cx:pt idx="394162">43</cx:pt>
          <cx:pt idx="394163">19</cx:pt>
          <cx:pt idx="394164">0</cx:pt>
          <cx:pt idx="394165">1</cx:pt>
          <cx:pt idx="394166">29</cx:pt>
          <cx:pt idx="394167">0</cx:pt>
          <cx:pt idx="394168">16</cx:pt>
          <cx:pt idx="394169">16</cx:pt>
          <cx:pt idx="394170">0</cx:pt>
          <cx:pt idx="394171">0</cx:pt>
          <cx:pt idx="394172">0</cx:pt>
          <cx:pt idx="394173">64</cx:pt>
          <cx:pt idx="394174">8</cx:pt>
          <cx:pt idx="394175">0</cx:pt>
          <cx:pt idx="394176">14</cx:pt>
          <cx:pt idx="394177">0</cx:pt>
          <cx:pt idx="394178">0</cx:pt>
          <cx:pt idx="394179">24</cx:pt>
          <cx:pt idx="394180">0</cx:pt>
          <cx:pt idx="394181">119</cx:pt>
          <cx:pt idx="394182">68</cx:pt>
          <cx:pt idx="394183">15</cx:pt>
          <cx:pt idx="394184">156</cx:pt>
          <cx:pt idx="394185">15</cx:pt>
          <cx:pt idx="394186">3</cx:pt>
          <cx:pt idx="394187">2</cx:pt>
          <cx:pt idx="394188">180</cx:pt>
          <cx:pt idx="394189">22</cx:pt>
          <cx:pt idx="394190">25</cx:pt>
          <cx:pt idx="394191">8</cx:pt>
          <cx:pt idx="394192">2</cx:pt>
          <cx:pt idx="394193">20</cx:pt>
          <cx:pt idx="394194">8</cx:pt>
          <cx:pt idx="394195">42</cx:pt>
          <cx:pt idx="394196">28</cx:pt>
          <cx:pt idx="394197">77</cx:pt>
          <cx:pt idx="394198">90</cx:pt>
          <cx:pt idx="394199">5</cx:pt>
          <cx:pt idx="394200">0</cx:pt>
          <cx:pt idx="394201">0</cx:pt>
          <cx:pt idx="394202">0</cx:pt>
          <cx:pt idx="394203">6</cx:pt>
          <cx:pt idx="394204">0</cx:pt>
          <cx:pt idx="394205">39</cx:pt>
          <cx:pt idx="394206">8</cx:pt>
          <cx:pt idx="394207">56</cx:pt>
          <cx:pt idx="394208">103</cx:pt>
          <cx:pt idx="394209">55</cx:pt>
          <cx:pt idx="394210">5</cx:pt>
          <cx:pt idx="394211">61</cx:pt>
          <cx:pt idx="394212">265</cx:pt>
          <cx:pt idx="394213">83</cx:pt>
          <cx:pt idx="394214">2</cx:pt>
          <cx:pt idx="394215">0</cx:pt>
          <cx:pt idx="394216">0</cx:pt>
          <cx:pt idx="394217">22</cx:pt>
          <cx:pt idx="394218">35</cx:pt>
          <cx:pt idx="394219">77</cx:pt>
          <cx:pt idx="394220">9</cx:pt>
          <cx:pt idx="394221">0</cx:pt>
          <cx:pt idx="394222">12</cx:pt>
          <cx:pt idx="394223">0</cx:pt>
          <cx:pt idx="394224">2</cx:pt>
          <cx:pt idx="394225">1</cx:pt>
          <cx:pt idx="394226">6</cx:pt>
          <cx:pt idx="394227">67</cx:pt>
          <cx:pt idx="394228">0</cx:pt>
          <cx:pt idx="394229">20</cx:pt>
          <cx:pt idx="394230">46</cx:pt>
          <cx:pt idx="394231">1</cx:pt>
          <cx:pt idx="394232">0</cx:pt>
          <cx:pt idx="394233">2</cx:pt>
          <cx:pt idx="394234">2</cx:pt>
          <cx:pt idx="394235">0</cx:pt>
          <cx:pt idx="394236">1</cx:pt>
          <cx:pt idx="394237">4</cx:pt>
          <cx:pt idx="394238">0</cx:pt>
          <cx:pt idx="394239">22</cx:pt>
          <cx:pt idx="394240">0</cx:pt>
          <cx:pt idx="394241">0</cx:pt>
          <cx:pt idx="394242">7</cx:pt>
          <cx:pt idx="394243">1</cx:pt>
          <cx:pt idx="394244">26</cx:pt>
          <cx:pt idx="394245">0</cx:pt>
          <cx:pt idx="394246">198</cx:pt>
          <cx:pt idx="394247">258</cx:pt>
          <cx:pt idx="394248">65</cx:pt>
          <cx:pt idx="394249">0</cx:pt>
          <cx:pt idx="394250">85</cx:pt>
          <cx:pt idx="394251">0</cx:pt>
          <cx:pt idx="394252">81</cx:pt>
          <cx:pt idx="394253">132</cx:pt>
          <cx:pt idx="394254">15</cx:pt>
          <cx:pt idx="394255">15</cx:pt>
          <cx:pt idx="394256">7</cx:pt>
          <cx:pt idx="394257">1</cx:pt>
          <cx:pt idx="394258">35</cx:pt>
          <cx:pt idx="394259">45</cx:pt>
          <cx:pt idx="394260">1</cx:pt>
          <cx:pt idx="394261">8</cx:pt>
          <cx:pt idx="394262">82</cx:pt>
          <cx:pt idx="394263">26</cx:pt>
          <cx:pt idx="394264">1</cx:pt>
          <cx:pt idx="394265">0</cx:pt>
          <cx:pt idx="394266">0</cx:pt>
          <cx:pt idx="394267">1</cx:pt>
          <cx:pt idx="394268">0</cx:pt>
          <cx:pt idx="394269">4</cx:pt>
          <cx:pt idx="394270">1</cx:pt>
          <cx:pt idx="394271">14</cx:pt>
          <cx:pt idx="394272">27</cx:pt>
          <cx:pt idx="394273">0</cx:pt>
          <cx:pt idx="394274">2</cx:pt>
          <cx:pt idx="394275">0</cx:pt>
          <cx:pt idx="394276">1</cx:pt>
          <cx:pt idx="394277">1</cx:pt>
          <cx:pt idx="394278">0</cx:pt>
          <cx:pt idx="394279">1</cx:pt>
          <cx:pt idx="394280">0</cx:pt>
          <cx:pt idx="394281">0</cx:pt>
          <cx:pt idx="394282">1</cx:pt>
          <cx:pt idx="394283">860</cx:pt>
          <cx:pt idx="394284">457</cx:pt>
          <cx:pt idx="394285">14</cx:pt>
          <cx:pt idx="394286">37</cx:pt>
          <cx:pt idx="394287">265</cx:pt>
          <cx:pt idx="394288">13</cx:pt>
          <cx:pt idx="394289">32</cx:pt>
          <cx:pt idx="394290">5</cx:pt>
          <cx:pt idx="394291">1</cx:pt>
          <cx:pt idx="394292">1</cx:pt>
          <cx:pt idx="394293">0</cx:pt>
          <cx:pt idx="394294">1</cx:pt>
          <cx:pt idx="394295">19</cx:pt>
          <cx:pt idx="394296">1</cx:pt>
          <cx:pt idx="394297">1</cx:pt>
          <cx:pt idx="394298">17</cx:pt>
          <cx:pt idx="394299">0</cx:pt>
          <cx:pt idx="394300">0</cx:pt>
          <cx:pt idx="394301">25</cx:pt>
          <cx:pt idx="394302">2</cx:pt>
          <cx:pt idx="394303">0</cx:pt>
          <cx:pt idx="394304">0</cx:pt>
          <cx:pt idx="394305">82</cx:pt>
          <cx:pt idx="394306">29</cx:pt>
          <cx:pt idx="394307">0</cx:pt>
          <cx:pt idx="394308">26</cx:pt>
          <cx:pt idx="394309">1</cx:pt>
          <cx:pt idx="394310">31</cx:pt>
          <cx:pt idx="394311">8</cx:pt>
          <cx:pt idx="394312">0</cx:pt>
          <cx:pt idx="394313">7</cx:pt>
          <cx:pt idx="394314">5</cx:pt>
          <cx:pt idx="394315">1</cx:pt>
          <cx:pt idx="394316">11</cx:pt>
          <cx:pt idx="394317">244</cx:pt>
          <cx:pt idx="394318">75</cx:pt>
          <cx:pt idx="394319">18</cx:pt>
          <cx:pt idx="394320">231</cx:pt>
          <cx:pt idx="394321">1</cx:pt>
          <cx:pt idx="394322">17</cx:pt>
          <cx:pt idx="394323">36</cx:pt>
          <cx:pt idx="394324">1</cx:pt>
          <cx:pt idx="394325">14</cx:pt>
          <cx:pt idx="394326">293</cx:pt>
          <cx:pt idx="394327">0</cx:pt>
          <cx:pt idx="394328">22</cx:pt>
          <cx:pt idx="394329">44</cx:pt>
          <cx:pt idx="394330">1</cx:pt>
          <cx:pt idx="394331">4</cx:pt>
          <cx:pt idx="394332">18</cx:pt>
          <cx:pt idx="394333">13</cx:pt>
          <cx:pt idx="394334">7</cx:pt>
          <cx:pt idx="394335">585</cx:pt>
          <cx:pt idx="394336">7</cx:pt>
          <cx:pt idx="394337">0</cx:pt>
          <cx:pt idx="394338">0</cx:pt>
          <cx:pt idx="394339">0</cx:pt>
          <cx:pt idx="394340">167</cx:pt>
          <cx:pt idx="394341">2</cx:pt>
          <cx:pt idx="394342">14</cx:pt>
          <cx:pt idx="394343">0</cx:pt>
          <cx:pt idx="394344">694</cx:pt>
          <cx:pt idx="394345">14</cx:pt>
          <cx:pt idx="394346">13</cx:pt>
          <cx:pt idx="394347">1</cx:pt>
          <cx:pt idx="394348">6</cx:pt>
          <cx:pt idx="394349">1</cx:pt>
          <cx:pt idx="394350">380</cx:pt>
          <cx:pt idx="394351">35</cx:pt>
          <cx:pt idx="394352">61</cx:pt>
          <cx:pt idx="394353">11</cx:pt>
          <cx:pt idx="394354">163</cx:pt>
          <cx:pt idx="394355">105</cx:pt>
          <cx:pt idx="394356">53</cx:pt>
          <cx:pt idx="394357">36</cx:pt>
          <cx:pt idx="394358">9</cx:pt>
          <cx:pt idx="394359">23</cx:pt>
          <cx:pt idx="394360">7</cx:pt>
          <cx:pt idx="394361">1</cx:pt>
          <cx:pt idx="394362">120</cx:pt>
          <cx:pt idx="394363">0</cx:pt>
          <cx:pt idx="394364">17</cx:pt>
          <cx:pt idx="394365">3</cx:pt>
          <cx:pt idx="394366">15</cx:pt>
          <cx:pt idx="394367">1</cx:pt>
          <cx:pt idx="394368">4</cx:pt>
          <cx:pt idx="394369">0</cx:pt>
          <cx:pt idx="394370">2</cx:pt>
          <cx:pt idx="394371">106</cx:pt>
          <cx:pt idx="394372">0</cx:pt>
          <cx:pt idx="394373">12</cx:pt>
          <cx:pt idx="394374">22</cx:pt>
          <cx:pt idx="394375">11</cx:pt>
          <cx:pt idx="394376">7</cx:pt>
          <cx:pt idx="394377">1</cx:pt>
          <cx:pt idx="394378">0</cx:pt>
          <cx:pt idx="394379">1</cx:pt>
          <cx:pt idx="394380">50</cx:pt>
          <cx:pt idx="394381">6</cx:pt>
          <cx:pt idx="394382">38</cx:pt>
          <cx:pt idx="394383">0</cx:pt>
          <cx:pt idx="394384">18</cx:pt>
          <cx:pt idx="394385">0</cx:pt>
          <cx:pt idx="394386">127</cx:pt>
          <cx:pt idx="394387">1</cx:pt>
          <cx:pt idx="394388">0</cx:pt>
          <cx:pt idx="394389">26</cx:pt>
          <cx:pt idx="394390">8</cx:pt>
          <cx:pt idx="394391">8</cx:pt>
          <cx:pt idx="394392">0</cx:pt>
          <cx:pt idx="394393">1</cx:pt>
          <cx:pt idx="394394">57</cx:pt>
          <cx:pt idx="394395">0</cx:pt>
          <cx:pt idx="394396">0</cx:pt>
          <cx:pt idx="394397">0</cx:pt>
          <cx:pt idx="394398">3</cx:pt>
          <cx:pt idx="394399">66</cx:pt>
          <cx:pt idx="394400">154</cx:pt>
          <cx:pt idx="394401">183</cx:pt>
          <cx:pt idx="394402">55</cx:pt>
          <cx:pt idx="394403">0</cx:pt>
          <cx:pt idx="394404">4</cx:pt>
          <cx:pt idx="394405">27</cx:pt>
          <cx:pt idx="394406">2</cx:pt>
          <cx:pt idx="394407">1</cx:pt>
          <cx:pt idx="394408">7</cx:pt>
          <cx:pt idx="394409">99</cx:pt>
          <cx:pt idx="394410">52</cx:pt>
          <cx:pt idx="394411">27</cx:pt>
          <cx:pt idx="394412">89</cx:pt>
          <cx:pt idx="394413">0</cx:pt>
          <cx:pt idx="394414">0</cx:pt>
          <cx:pt idx="394415">15</cx:pt>
          <cx:pt idx="394416">0</cx:pt>
          <cx:pt idx="394417">53</cx:pt>
          <cx:pt idx="394418">0</cx:pt>
          <cx:pt idx="394419">8</cx:pt>
          <cx:pt idx="394420">31</cx:pt>
          <cx:pt idx="394421">0</cx:pt>
          <cx:pt idx="394422">7</cx:pt>
          <cx:pt idx="394423">29</cx:pt>
          <cx:pt idx="394424">46</cx:pt>
          <cx:pt idx="394425">16</cx:pt>
          <cx:pt idx="394426">0</cx:pt>
          <cx:pt idx="394427">0</cx:pt>
          <cx:pt idx="394428">0</cx:pt>
          <cx:pt idx="394429">26</cx:pt>
          <cx:pt idx="394430">3</cx:pt>
          <cx:pt idx="394431">3</cx:pt>
          <cx:pt idx="394432">0</cx:pt>
          <cx:pt idx="394433">0</cx:pt>
          <cx:pt idx="394434">28</cx:pt>
          <cx:pt idx="394435">0</cx:pt>
          <cx:pt idx="394436">168</cx:pt>
          <cx:pt idx="394437">406</cx:pt>
          <cx:pt idx="394438">8</cx:pt>
          <cx:pt idx="394439">0</cx:pt>
          <cx:pt idx="394440">7</cx:pt>
          <cx:pt idx="394441">302</cx:pt>
          <cx:pt idx="394442">0</cx:pt>
          <cx:pt idx="394443">0</cx:pt>
          <cx:pt idx="394444">1</cx:pt>
          <cx:pt idx="394445">1</cx:pt>
          <cx:pt idx="394446">92</cx:pt>
          <cx:pt idx="394447">0</cx:pt>
          <cx:pt idx="394448">30</cx:pt>
          <cx:pt idx="394449">21</cx:pt>
          <cx:pt idx="394450">1</cx:pt>
          <cx:pt idx="394451">0</cx:pt>
          <cx:pt idx="394452">0</cx:pt>
          <cx:pt idx="394453">14</cx:pt>
          <cx:pt idx="394454">47</cx:pt>
          <cx:pt idx="394455">0</cx:pt>
          <cx:pt idx="394456">0</cx:pt>
          <cx:pt idx="394457">0</cx:pt>
          <cx:pt idx="394458">79</cx:pt>
          <cx:pt idx="394459">3</cx:pt>
          <cx:pt idx="394460">0</cx:pt>
          <cx:pt idx="394461">0</cx:pt>
          <cx:pt idx="394462">3</cx:pt>
          <cx:pt idx="394463">30</cx:pt>
          <cx:pt idx="394464">0</cx:pt>
          <cx:pt idx="394465">1</cx:pt>
          <cx:pt idx="394466">217</cx:pt>
          <cx:pt idx="394467">49</cx:pt>
          <cx:pt idx="394468">0</cx:pt>
          <cx:pt idx="394469">22</cx:pt>
          <cx:pt idx="394470">0</cx:pt>
          <cx:pt idx="394471">3</cx:pt>
          <cx:pt idx="394472">80</cx:pt>
          <cx:pt idx="394473">28</cx:pt>
          <cx:pt idx="394474">79</cx:pt>
          <cx:pt idx="394475">0</cx:pt>
          <cx:pt idx="394476">3</cx:pt>
          <cx:pt idx="394477">0</cx:pt>
          <cx:pt idx="394478">161</cx:pt>
          <cx:pt idx="394479">23</cx:pt>
          <cx:pt idx="394480">155</cx:pt>
          <cx:pt idx="394481">18</cx:pt>
          <cx:pt idx="394482">19</cx:pt>
          <cx:pt idx="394483">0</cx:pt>
          <cx:pt idx="394484">0</cx:pt>
          <cx:pt idx="394485">0</cx:pt>
          <cx:pt idx="394486">0</cx:pt>
          <cx:pt idx="394487">1</cx:pt>
          <cx:pt idx="394488">63</cx:pt>
          <cx:pt idx="394489">22</cx:pt>
          <cx:pt idx="394490">0</cx:pt>
          <cx:pt idx="394491">42</cx:pt>
          <cx:pt idx="394492">528</cx:pt>
          <cx:pt idx="394493">59</cx:pt>
          <cx:pt idx="394494">0</cx:pt>
          <cx:pt idx="394495">81</cx:pt>
          <cx:pt idx="394496">10</cx:pt>
          <cx:pt idx="394497">0</cx:pt>
          <cx:pt idx="394498">1</cx:pt>
          <cx:pt idx="394499">0</cx:pt>
          <cx:pt idx="394500">5</cx:pt>
          <cx:pt idx="394501">21</cx:pt>
          <cx:pt idx="394502">0</cx:pt>
          <cx:pt idx="394503">22</cx:pt>
          <cx:pt idx="394504">7</cx:pt>
          <cx:pt idx="394505">98</cx:pt>
          <cx:pt idx="394506">220</cx:pt>
          <cx:pt idx="394507">0</cx:pt>
          <cx:pt idx="394508">0</cx:pt>
          <cx:pt idx="394509">0</cx:pt>
          <cx:pt idx="394510">28</cx:pt>
          <cx:pt idx="394511">4</cx:pt>
          <cx:pt idx="394512">0</cx:pt>
          <cx:pt idx="394513">0</cx:pt>
          <cx:pt idx="394514">2</cx:pt>
          <cx:pt idx="394515">27</cx:pt>
          <cx:pt idx="394516">0</cx:pt>
          <cx:pt idx="394517">0</cx:pt>
          <cx:pt idx="394518">0</cx:pt>
          <cx:pt idx="394519">0</cx:pt>
          <cx:pt idx="394520">0</cx:pt>
          <cx:pt idx="394521">0</cx:pt>
          <cx:pt idx="394522">0</cx:pt>
          <cx:pt idx="394523">84</cx:pt>
          <cx:pt idx="394524">11</cx:pt>
          <cx:pt idx="394525">0</cx:pt>
          <cx:pt idx="394526">0</cx:pt>
          <cx:pt idx="394527">1</cx:pt>
          <cx:pt idx="394528">30</cx:pt>
          <cx:pt idx="394529">0</cx:pt>
          <cx:pt idx="394530">3</cx:pt>
          <cx:pt idx="394531">0</cx:pt>
          <cx:pt idx="394532">0</cx:pt>
          <cx:pt idx="394533">4</cx:pt>
          <cx:pt idx="394534">8</cx:pt>
          <cx:pt idx="394535">0</cx:pt>
          <cx:pt idx="394536">2</cx:pt>
          <cx:pt idx="394537">6</cx:pt>
          <cx:pt idx="394538">410</cx:pt>
          <cx:pt idx="394539">343</cx:pt>
          <cx:pt idx="394540">1</cx:pt>
          <cx:pt idx="394541">1</cx:pt>
          <cx:pt idx="394542">6</cx:pt>
          <cx:pt idx="394543">20</cx:pt>
          <cx:pt idx="394544">10</cx:pt>
          <cx:pt idx="394545">179</cx:pt>
          <cx:pt idx="394546">59</cx:pt>
          <cx:pt idx="394547">46</cx:pt>
          <cx:pt idx="394548">129</cx:pt>
          <cx:pt idx="394549">169</cx:pt>
          <cx:pt idx="394550">836</cx:pt>
          <cx:pt idx="394551">1</cx:pt>
          <cx:pt idx="394552">1</cx:pt>
          <cx:pt idx="394553">35</cx:pt>
          <cx:pt idx="394554">290</cx:pt>
          <cx:pt idx="394555">0</cx:pt>
          <cx:pt idx="394556">31</cx:pt>
          <cx:pt idx="394557">7</cx:pt>
          <cx:pt idx="394558">0</cx:pt>
          <cx:pt idx="394559">3</cx:pt>
          <cx:pt idx="394560">6</cx:pt>
          <cx:pt idx="394561">10</cx:pt>
          <cx:pt idx="394562">12</cx:pt>
          <cx:pt idx="394563">23</cx:pt>
          <cx:pt idx="394564">0</cx:pt>
          <cx:pt idx="394565">1</cx:pt>
          <cx:pt idx="394566">1</cx:pt>
          <cx:pt idx="394567">8</cx:pt>
          <cx:pt idx="394568">7</cx:pt>
          <cx:pt idx="394569">4</cx:pt>
          <cx:pt idx="394570">0</cx:pt>
          <cx:pt idx="394571">29</cx:pt>
          <cx:pt idx="394572">1</cx:pt>
          <cx:pt idx="394573">0</cx:pt>
          <cx:pt idx="394574">6</cx:pt>
          <cx:pt idx="394575">0</cx:pt>
          <cx:pt idx="394576">0</cx:pt>
          <cx:pt idx="394577">21</cx:pt>
          <cx:pt idx="394578">23</cx:pt>
          <cx:pt idx="394579">0</cx:pt>
          <cx:pt idx="394580">4</cx:pt>
          <cx:pt idx="394581">0</cx:pt>
          <cx:pt idx="394582">1</cx:pt>
          <cx:pt idx="394583">0</cx:pt>
          <cx:pt idx="394584">161</cx:pt>
          <cx:pt idx="394585">252</cx:pt>
          <cx:pt idx="394586">127</cx:pt>
          <cx:pt idx="394587">0</cx:pt>
          <cx:pt idx="394588">0</cx:pt>
          <cx:pt idx="394589">1</cx:pt>
          <cx:pt idx="394590">0</cx:pt>
          <cx:pt idx="394591">0</cx:pt>
          <cx:pt idx="394592">0</cx:pt>
          <cx:pt idx="394593">2</cx:pt>
          <cx:pt idx="394594">0</cx:pt>
          <cx:pt idx="394595">0</cx:pt>
          <cx:pt idx="394596">0</cx:pt>
          <cx:pt idx="394597">1</cx:pt>
          <cx:pt idx="394598">1</cx:pt>
          <cx:pt idx="394599">45</cx:pt>
          <cx:pt idx="394600">0</cx:pt>
          <cx:pt idx="394601">13</cx:pt>
          <cx:pt idx="394602">37</cx:pt>
          <cx:pt idx="394603">7</cx:pt>
          <cx:pt idx="394604">0</cx:pt>
          <cx:pt idx="394605">0</cx:pt>
          <cx:pt idx="394606">1</cx:pt>
          <cx:pt idx="394607">0</cx:pt>
          <cx:pt idx="394608">0</cx:pt>
          <cx:pt idx="394609">1</cx:pt>
          <cx:pt idx="394610">51</cx:pt>
          <cx:pt idx="394611">45</cx:pt>
          <cx:pt idx="394612">5</cx:pt>
          <cx:pt idx="394613">0</cx:pt>
          <cx:pt idx="394614">0</cx:pt>
          <cx:pt idx="394615">0</cx:pt>
          <cx:pt idx="394616">0</cx:pt>
          <cx:pt idx="394617">1</cx:pt>
          <cx:pt idx="394618">0</cx:pt>
          <cx:pt idx="394619">0</cx:pt>
          <cx:pt idx="394620">0</cx:pt>
          <cx:pt idx="394621">2</cx:pt>
          <cx:pt idx="394622">0</cx:pt>
          <cx:pt idx="394623">0</cx:pt>
          <cx:pt idx="394624">0</cx:pt>
          <cx:pt idx="394625">0</cx:pt>
          <cx:pt idx="394626">6</cx:pt>
          <cx:pt idx="394627">51</cx:pt>
          <cx:pt idx="394628">84</cx:pt>
          <cx:pt idx="394629">12</cx:pt>
          <cx:pt idx="394630">1</cx:pt>
          <cx:pt idx="394631">2</cx:pt>
          <cx:pt idx="394632">0</cx:pt>
          <cx:pt idx="394633">3</cx:pt>
          <cx:pt idx="394634">21</cx:pt>
          <cx:pt idx="394635">0</cx:pt>
          <cx:pt idx="394636">2</cx:pt>
          <cx:pt idx="394637">193</cx:pt>
          <cx:pt idx="394638">0</cx:pt>
          <cx:pt idx="394639">11</cx:pt>
          <cx:pt idx="394640">0</cx:pt>
          <cx:pt idx="394641">0</cx:pt>
          <cx:pt idx="394642">0</cx:pt>
          <cx:pt idx="394643">1</cx:pt>
          <cx:pt idx="394644">2</cx:pt>
          <cx:pt idx="394645">7</cx:pt>
          <cx:pt idx="394646">0</cx:pt>
          <cx:pt idx="394647">23</cx:pt>
          <cx:pt idx="394648">9</cx:pt>
          <cx:pt idx="394649">0</cx:pt>
          <cx:pt idx="394650">0</cx:pt>
          <cx:pt idx="394651">26</cx:pt>
          <cx:pt idx="394652">0</cx:pt>
          <cx:pt idx="394653">1</cx:pt>
          <cx:pt idx="394654">7</cx:pt>
          <cx:pt idx="394655">0</cx:pt>
          <cx:pt idx="394656">12</cx:pt>
          <cx:pt idx="394657">36</cx:pt>
          <cx:pt idx="394658">3</cx:pt>
          <cx:pt idx="394659">56</cx:pt>
          <cx:pt idx="394660">153</cx:pt>
          <cx:pt idx="394661">30</cx:pt>
          <cx:pt idx="394662">31</cx:pt>
          <cx:pt idx="394663">1</cx:pt>
          <cx:pt idx="394664">17</cx:pt>
          <cx:pt idx="394665">19</cx:pt>
          <cx:pt idx="394666">79</cx:pt>
          <cx:pt idx="394667">3</cx:pt>
          <cx:pt idx="394668">161</cx:pt>
          <cx:pt idx="394669">7</cx:pt>
          <cx:pt idx="394670">0</cx:pt>
          <cx:pt idx="394671">5</cx:pt>
          <cx:pt idx="394672">9</cx:pt>
          <cx:pt idx="394673">8</cx:pt>
          <cx:pt idx="394674">23</cx:pt>
          <cx:pt idx="394675">150</cx:pt>
          <cx:pt idx="394676">7</cx:pt>
          <cx:pt idx="394677">1</cx:pt>
          <cx:pt idx="394678">1</cx:pt>
          <cx:pt idx="394679">156</cx:pt>
          <cx:pt idx="394680">0</cx:pt>
          <cx:pt idx="394681">15</cx:pt>
          <cx:pt idx="394682">23</cx:pt>
          <cx:pt idx="394683">116</cx:pt>
          <cx:pt idx="394684">1</cx:pt>
          <cx:pt idx="394685">17</cx:pt>
          <cx:pt idx="394686">29</cx:pt>
          <cx:pt idx="394687">0</cx:pt>
          <cx:pt idx="394688">0</cx:pt>
          <cx:pt idx="394689">1</cx:pt>
          <cx:pt idx="394690">70</cx:pt>
          <cx:pt idx="394691">0</cx:pt>
          <cx:pt idx="394692">47</cx:pt>
          <cx:pt idx="394693">0</cx:pt>
          <cx:pt idx="394694">1</cx:pt>
          <cx:pt idx="394695">77</cx:pt>
          <cx:pt idx="394696">220</cx:pt>
          <cx:pt idx="394697">63</cx:pt>
          <cx:pt idx="394698">39</cx:pt>
          <cx:pt idx="394699">1</cx:pt>
          <cx:pt idx="394700">445</cx:pt>
          <cx:pt idx="394701">29</cx:pt>
          <cx:pt idx="394702">0</cx:pt>
          <cx:pt idx="394703">96</cx:pt>
          <cx:pt idx="394704">13</cx:pt>
          <cx:pt idx="394705">14</cx:pt>
          <cx:pt idx="394706">0</cx:pt>
          <cx:pt idx="394707">467</cx:pt>
          <cx:pt idx="394708">2</cx:pt>
          <cx:pt idx="394709">12</cx:pt>
          <cx:pt idx="394710">21</cx:pt>
          <cx:pt idx="394711">39</cx:pt>
          <cx:pt idx="394712">0</cx:pt>
          <cx:pt idx="394713">0</cx:pt>
          <cx:pt idx="394714">0</cx:pt>
          <cx:pt idx="394715">0</cx:pt>
          <cx:pt idx="394716">80</cx:pt>
          <cx:pt idx="394717">0</cx:pt>
          <cx:pt idx="394718">0</cx:pt>
          <cx:pt idx="394719">2</cx:pt>
          <cx:pt idx="394720">0</cx:pt>
          <cx:pt idx="394721">1</cx:pt>
          <cx:pt idx="394722">2</cx:pt>
          <cx:pt idx="394723">157</cx:pt>
          <cx:pt idx="394724">1</cx:pt>
          <cx:pt idx="394725">1</cx:pt>
          <cx:pt idx="394726">10</cx:pt>
          <cx:pt idx="394727">1</cx:pt>
          <cx:pt idx="394728">34</cx:pt>
          <cx:pt idx="394729">70</cx:pt>
          <cx:pt idx="394730">20</cx:pt>
          <cx:pt idx="394731">21</cx:pt>
          <cx:pt idx="394732">114</cx:pt>
          <cx:pt idx="394733">0</cx:pt>
          <cx:pt idx="394734">19</cx:pt>
          <cx:pt idx="394735">1</cx:pt>
          <cx:pt idx="394736">2</cx:pt>
          <cx:pt idx="394737">0</cx:pt>
          <cx:pt idx="394738">0</cx:pt>
          <cx:pt idx="394739">46</cx:pt>
          <cx:pt idx="394740">0</cx:pt>
          <cx:pt idx="394741">1</cx:pt>
          <cx:pt idx="394742">17</cx:pt>
          <cx:pt idx="394743">1</cx:pt>
          <cx:pt idx="394744">10</cx:pt>
          <cx:pt idx="394745">468</cx:pt>
          <cx:pt idx="394746">10</cx:pt>
          <cx:pt idx="394747">62</cx:pt>
          <cx:pt idx="394748">6</cx:pt>
          <cx:pt idx="394749">31</cx:pt>
          <cx:pt idx="394750">45</cx:pt>
          <cx:pt idx="394751">21</cx:pt>
          <cx:pt idx="394752">2</cx:pt>
          <cx:pt idx="394753">175</cx:pt>
          <cx:pt idx="394754">5</cx:pt>
          <cx:pt idx="394755">16</cx:pt>
          <cx:pt idx="394756">0</cx:pt>
          <cx:pt idx="394757">24</cx:pt>
          <cx:pt idx="394758">0</cx:pt>
          <cx:pt idx="394759">7</cx:pt>
          <cx:pt idx="394760">41</cx:pt>
          <cx:pt idx="394761">24</cx:pt>
          <cx:pt idx="394762">0</cx:pt>
          <cx:pt idx="394763">27</cx:pt>
          <cx:pt idx="394764">68</cx:pt>
          <cx:pt idx="394765">12</cx:pt>
          <cx:pt idx="394766">0</cx:pt>
          <cx:pt idx="394767">19</cx:pt>
          <cx:pt idx="394768">0</cx:pt>
          <cx:pt idx="394769">43</cx:pt>
          <cx:pt idx="394770">1</cx:pt>
          <cx:pt idx="394771">0</cx:pt>
          <cx:pt idx="394772">4</cx:pt>
          <cx:pt idx="394773">140</cx:pt>
          <cx:pt idx="394774">1</cx:pt>
          <cx:pt idx="394775">7</cx:pt>
          <cx:pt idx="394776">74</cx:pt>
          <cx:pt idx="394777">6</cx:pt>
          <cx:pt idx="394778">5</cx:pt>
          <cx:pt idx="394779">8</cx:pt>
          <cx:pt idx="394780">99</cx:pt>
          <cx:pt idx="394781">6</cx:pt>
          <cx:pt idx="394782">0</cx:pt>
          <cx:pt idx="394783">40</cx:pt>
          <cx:pt idx="394784">1</cx:pt>
          <cx:pt idx="394785">0</cx:pt>
          <cx:pt idx="394786">0</cx:pt>
          <cx:pt idx="394787">0</cx:pt>
          <cx:pt idx="394788">577</cx:pt>
          <cx:pt idx="394789">0</cx:pt>
          <cx:pt idx="394790">0</cx:pt>
          <cx:pt idx="394791">0</cx:pt>
          <cx:pt idx="394792">0</cx:pt>
          <cx:pt idx="394793">1</cx:pt>
          <cx:pt idx="394794">1</cx:pt>
          <cx:pt idx="394795">0</cx:pt>
          <cx:pt idx="394796">0</cx:pt>
          <cx:pt idx="394797">0</cx:pt>
          <cx:pt idx="394798">1</cx:pt>
          <cx:pt idx="394799">0</cx:pt>
          <cx:pt idx="394800">0</cx:pt>
          <cx:pt idx="394801">0</cx:pt>
          <cx:pt idx="394802">0</cx:pt>
          <cx:pt idx="394803">0</cx:pt>
          <cx:pt idx="394804">0</cx:pt>
          <cx:pt idx="394805">0</cx:pt>
          <cx:pt idx="394806">49</cx:pt>
          <cx:pt idx="394807">64</cx:pt>
          <cx:pt idx="394808">0</cx:pt>
          <cx:pt idx="394809">0</cx:pt>
          <cx:pt idx="394810">1</cx:pt>
          <cx:pt idx="394811">0</cx:pt>
          <cx:pt idx="394812">0</cx:pt>
          <cx:pt idx="394813">0</cx:pt>
          <cx:pt idx="394814">90</cx:pt>
          <cx:pt idx="394815">3</cx:pt>
          <cx:pt idx="394816">0</cx:pt>
          <cx:pt idx="394817">3</cx:pt>
          <cx:pt idx="394818">100</cx:pt>
          <cx:pt idx="394819">1</cx:pt>
          <cx:pt idx="394820">7</cx:pt>
          <cx:pt idx="394821">6</cx:pt>
          <cx:pt idx="394822">0</cx:pt>
          <cx:pt idx="394823">4</cx:pt>
          <cx:pt idx="394824">0</cx:pt>
          <cx:pt idx="394825">1</cx:pt>
          <cx:pt idx="394826">325</cx:pt>
          <cx:pt idx="394827">48</cx:pt>
          <cx:pt idx="394828">9</cx:pt>
          <cx:pt idx="394829">0</cx:pt>
          <cx:pt idx="394830">0</cx:pt>
          <cx:pt idx="394831">1</cx:pt>
          <cx:pt idx="394832">38</cx:pt>
          <cx:pt idx="394833">1</cx:pt>
          <cx:pt idx="394834">0</cx:pt>
          <cx:pt idx="394835">0</cx:pt>
          <cx:pt idx="394836">0</cx:pt>
          <cx:pt idx="394837">0</cx:pt>
          <cx:pt idx="394838">0</cx:pt>
          <cx:pt idx="394839">49</cx:pt>
          <cx:pt idx="394840">0</cx:pt>
          <cx:pt idx="394841">201</cx:pt>
          <cx:pt idx="394842">0</cx:pt>
          <cx:pt idx="394843">5</cx:pt>
          <cx:pt idx="394844">13</cx:pt>
          <cx:pt idx="394845">408</cx:pt>
          <cx:pt idx="394846">52</cx:pt>
          <cx:pt idx="394847">42</cx:pt>
          <cx:pt idx="394848">72</cx:pt>
          <cx:pt idx="394849">0</cx:pt>
          <cx:pt idx="394850">0</cx:pt>
          <cx:pt idx="394851">15</cx:pt>
          <cx:pt idx="394852">0</cx:pt>
          <cx:pt idx="394853">5</cx:pt>
          <cx:pt idx="394854">20</cx:pt>
          <cx:pt idx="394855">0</cx:pt>
          <cx:pt idx="394856">13</cx:pt>
          <cx:pt idx="394857">18</cx:pt>
          <cx:pt idx="394858">21</cx:pt>
          <cx:pt idx="394859">23</cx:pt>
          <cx:pt idx="394860">53</cx:pt>
          <cx:pt idx="394861">0</cx:pt>
          <cx:pt idx="394862">18</cx:pt>
          <cx:pt idx="394863">1</cx:pt>
          <cx:pt idx="394864">0</cx:pt>
          <cx:pt idx="394865">12</cx:pt>
          <cx:pt idx="394866">2</cx:pt>
          <cx:pt idx="394867">43</cx:pt>
          <cx:pt idx="394868">50</cx:pt>
          <cx:pt idx="394869">14</cx:pt>
          <cx:pt idx="394870">47</cx:pt>
          <cx:pt idx="394871">39</cx:pt>
          <cx:pt idx="394872">19</cx:pt>
          <cx:pt idx="394873">80</cx:pt>
          <cx:pt idx="394874">16</cx:pt>
          <cx:pt idx="394875">3</cx:pt>
          <cx:pt idx="394876">4</cx:pt>
          <cx:pt idx="394877">19</cx:pt>
          <cx:pt idx="394878">0</cx:pt>
          <cx:pt idx="394879">0</cx:pt>
          <cx:pt idx="394880">0</cx:pt>
          <cx:pt idx="394881">12</cx:pt>
          <cx:pt idx="394882">0</cx:pt>
          <cx:pt idx="394883">47</cx:pt>
          <cx:pt idx="394884">62</cx:pt>
          <cx:pt idx="394885">0</cx:pt>
          <cx:pt idx="394886">6</cx:pt>
          <cx:pt idx="394887">2</cx:pt>
          <cx:pt idx="394888">193</cx:pt>
          <cx:pt idx="394889">1</cx:pt>
          <cx:pt idx="394890">1</cx:pt>
          <cx:pt idx="394891">7</cx:pt>
          <cx:pt idx="394892">21</cx:pt>
          <cx:pt idx="394893">0</cx:pt>
          <cx:pt idx="394894">65</cx:pt>
          <cx:pt idx="394895">12</cx:pt>
          <cx:pt idx="394896">49</cx:pt>
          <cx:pt idx="394897">4</cx:pt>
          <cx:pt idx="394898">2</cx:pt>
          <cx:pt idx="394899">35</cx:pt>
          <cx:pt idx="394900">3</cx:pt>
          <cx:pt idx="394901">18</cx:pt>
          <cx:pt idx="394902">14</cx:pt>
          <cx:pt idx="394903">12</cx:pt>
          <cx:pt idx="394904">32</cx:pt>
          <cx:pt idx="394905">16</cx:pt>
          <cx:pt idx="394906">282</cx:pt>
          <cx:pt idx="394907">217</cx:pt>
          <cx:pt idx="394908">196</cx:pt>
          <cx:pt idx="394909">20</cx:pt>
          <cx:pt idx="394910">592</cx:pt>
          <cx:pt idx="394911">0</cx:pt>
          <cx:pt idx="394912">7</cx:pt>
          <cx:pt idx="394913">21</cx:pt>
          <cx:pt idx="394914">139</cx:pt>
          <cx:pt idx="394915">279</cx:pt>
          <cx:pt idx="394916">0</cx:pt>
          <cx:pt idx="394917">0</cx:pt>
          <cx:pt idx="394918">37</cx:pt>
          <cx:pt idx="394919">166</cx:pt>
          <cx:pt idx="394920">1</cx:pt>
          <cx:pt idx="394921">1</cx:pt>
          <cx:pt idx="394922">2</cx:pt>
          <cx:pt idx="394923">0</cx:pt>
          <cx:pt idx="394924">3</cx:pt>
          <cx:pt idx="394925">0</cx:pt>
          <cx:pt idx="394926">150</cx:pt>
          <cx:pt idx="394927">46</cx:pt>
          <cx:pt idx="394928">124</cx:pt>
          <cx:pt idx="394929">151</cx:pt>
          <cx:pt idx="394930">0</cx:pt>
          <cx:pt idx="394931">0</cx:pt>
          <cx:pt idx="394932">0</cx:pt>
          <cx:pt idx="394933">495</cx:pt>
          <cx:pt idx="394934">19</cx:pt>
          <cx:pt idx="394935">106</cx:pt>
          <cx:pt idx="394936">19</cx:pt>
          <cx:pt idx="394937">2</cx:pt>
          <cx:pt idx="394938">503</cx:pt>
          <cx:pt idx="394939">0</cx:pt>
          <cx:pt idx="394940">7</cx:pt>
          <cx:pt idx="394941">0</cx:pt>
          <cx:pt idx="394942">0</cx:pt>
          <cx:pt idx="394943">140</cx:pt>
          <cx:pt idx="394944">221</cx:pt>
          <cx:pt idx="394945">10</cx:pt>
          <cx:pt idx="394946">12</cx:pt>
          <cx:pt idx="394947">0</cx:pt>
          <cx:pt idx="394948">0</cx:pt>
          <cx:pt idx="394949">0</cx:pt>
          <cx:pt idx="394950">28</cx:pt>
          <cx:pt idx="394951">5</cx:pt>
          <cx:pt idx="394952">37</cx:pt>
          <cx:pt idx="394953">1</cx:pt>
          <cx:pt idx="394954">5</cx:pt>
          <cx:pt idx="394955">11</cx:pt>
          <cx:pt idx="394956">1</cx:pt>
          <cx:pt idx="394957">0</cx:pt>
          <cx:pt idx="394958">3</cx:pt>
          <cx:pt idx="394959">85</cx:pt>
          <cx:pt idx="394960">2</cx:pt>
          <cx:pt idx="394961">0</cx:pt>
          <cx:pt idx="394962">22</cx:pt>
          <cx:pt idx="394963">0</cx:pt>
          <cx:pt idx="394964">42</cx:pt>
          <cx:pt idx="394965">140</cx:pt>
          <cx:pt idx="394966">0</cx:pt>
          <cx:pt idx="394967">12</cx:pt>
          <cx:pt idx="394968">197</cx:pt>
          <cx:pt idx="394969">0</cx:pt>
          <cx:pt idx="394970">0</cx:pt>
          <cx:pt idx="394971">10</cx:pt>
          <cx:pt idx="394972">112</cx:pt>
          <cx:pt idx="394973">0</cx:pt>
          <cx:pt idx="394974">31</cx:pt>
          <cx:pt idx="394975">1</cx:pt>
          <cx:pt idx="394976">2</cx:pt>
          <cx:pt idx="394977">43</cx:pt>
          <cx:pt idx="394978">14</cx:pt>
          <cx:pt idx="394979">4</cx:pt>
          <cx:pt idx="394980">0</cx:pt>
          <cx:pt idx="394981">0</cx:pt>
          <cx:pt idx="394982">0</cx:pt>
          <cx:pt idx="394983">1</cx:pt>
          <cx:pt idx="394984">0</cx:pt>
          <cx:pt idx="394985">0</cx:pt>
          <cx:pt idx="394986">0</cx:pt>
          <cx:pt idx="394987">0</cx:pt>
          <cx:pt idx="394988">8</cx:pt>
          <cx:pt idx="394989">19</cx:pt>
          <cx:pt idx="394990">0</cx:pt>
          <cx:pt idx="394991">2</cx:pt>
          <cx:pt idx="394992">41</cx:pt>
          <cx:pt idx="394993">0</cx:pt>
          <cx:pt idx="394994">48</cx:pt>
          <cx:pt idx="394995">260</cx:pt>
          <cx:pt idx="394996">2</cx:pt>
          <cx:pt idx="394997">338</cx:pt>
          <cx:pt idx="394998">331</cx:pt>
          <cx:pt idx="394999">47</cx:pt>
          <cx:pt idx="395000">213</cx:pt>
          <cx:pt idx="395001">20</cx:pt>
          <cx:pt idx="395002">0</cx:pt>
          <cx:pt idx="395003">3</cx:pt>
          <cx:pt idx="395004">78</cx:pt>
          <cx:pt idx="395005">98</cx:pt>
          <cx:pt idx="395006">316</cx:pt>
          <cx:pt idx="395007">6</cx:pt>
          <cx:pt idx="395008">0</cx:pt>
          <cx:pt idx="395009">53</cx:pt>
          <cx:pt idx="395010">8</cx:pt>
          <cx:pt idx="395011">25</cx:pt>
          <cx:pt idx="395012">0</cx:pt>
          <cx:pt idx="395013">4</cx:pt>
          <cx:pt idx="395014">132</cx:pt>
          <cx:pt idx="395015">0</cx:pt>
          <cx:pt idx="395016">7</cx:pt>
          <cx:pt idx="395017">10</cx:pt>
          <cx:pt idx="395018">0</cx:pt>
          <cx:pt idx="395019">6</cx:pt>
          <cx:pt idx="395020">6</cx:pt>
          <cx:pt idx="395021">26</cx:pt>
          <cx:pt idx="395022">8</cx:pt>
          <cx:pt idx="395023">0</cx:pt>
          <cx:pt idx="395024">0</cx:pt>
          <cx:pt idx="395025">7</cx:pt>
          <cx:pt idx="395026">1</cx:pt>
          <cx:pt idx="395027">1</cx:pt>
          <cx:pt idx="395028">2</cx:pt>
          <cx:pt idx="395029">6</cx:pt>
          <cx:pt idx="395030">211</cx:pt>
          <cx:pt idx="395031">2</cx:pt>
          <cx:pt idx="395032">2</cx:pt>
          <cx:pt idx="395033">1</cx:pt>
          <cx:pt idx="395034">48</cx:pt>
          <cx:pt idx="395035">44</cx:pt>
          <cx:pt idx="395036">34</cx:pt>
          <cx:pt idx="395037">1</cx:pt>
          <cx:pt idx="395038">0</cx:pt>
          <cx:pt idx="395039">1</cx:pt>
          <cx:pt idx="395040">4</cx:pt>
          <cx:pt idx="395041">5</cx:pt>
          <cx:pt idx="395042">0</cx:pt>
          <cx:pt idx="395043">43</cx:pt>
          <cx:pt idx="395044">63</cx:pt>
          <cx:pt idx="395045">0</cx:pt>
          <cx:pt idx="395046">9</cx:pt>
          <cx:pt idx="395047">12</cx:pt>
          <cx:pt idx="395048">27</cx:pt>
          <cx:pt idx="395049">5</cx:pt>
          <cx:pt idx="395050">47</cx:pt>
          <cx:pt idx="395051">176</cx:pt>
          <cx:pt idx="395052">53</cx:pt>
          <cx:pt idx="395053">0</cx:pt>
          <cx:pt idx="395054">0</cx:pt>
          <cx:pt idx="395055">0</cx:pt>
          <cx:pt idx="395056">0</cx:pt>
          <cx:pt idx="395057">22</cx:pt>
          <cx:pt idx="395058">1</cx:pt>
          <cx:pt idx="395059">1</cx:pt>
          <cx:pt idx="395060">0</cx:pt>
          <cx:pt idx="395061">0</cx:pt>
          <cx:pt idx="395062">15</cx:pt>
          <cx:pt idx="395063">0</cx:pt>
          <cx:pt idx="395064">28</cx:pt>
          <cx:pt idx="395065">65</cx:pt>
          <cx:pt idx="395066">5</cx:pt>
          <cx:pt idx="395067">21</cx:pt>
          <cx:pt idx="395068">17</cx:pt>
          <cx:pt idx="395069">0</cx:pt>
          <cx:pt idx="395070">1</cx:pt>
          <cx:pt idx="395071">290</cx:pt>
          <cx:pt idx="395072">5</cx:pt>
          <cx:pt idx="395073">111</cx:pt>
          <cx:pt idx="395074">76</cx:pt>
          <cx:pt idx="395075">36</cx:pt>
          <cx:pt idx="395076">0</cx:pt>
          <cx:pt idx="395077">0</cx:pt>
          <cx:pt idx="395078">0</cx:pt>
          <cx:pt idx="395079">7</cx:pt>
          <cx:pt idx="395080">0</cx:pt>
          <cx:pt idx="395081">0</cx:pt>
          <cx:pt idx="395082">0</cx:pt>
          <cx:pt idx="395083">14</cx:pt>
          <cx:pt idx="395084">14</cx:pt>
          <cx:pt idx="395085">0</cx:pt>
          <cx:pt idx="395086">1</cx:pt>
          <cx:pt idx="395087">2</cx:pt>
          <cx:pt idx="395088">0</cx:pt>
          <cx:pt idx="395089">0</cx:pt>
          <cx:pt idx="395090">1</cx:pt>
          <cx:pt idx="395091">21</cx:pt>
          <cx:pt idx="395092">1</cx:pt>
          <cx:pt idx="395093">0</cx:pt>
          <cx:pt idx="395094">0</cx:pt>
          <cx:pt idx="395095">29</cx:pt>
          <cx:pt idx="395096">20</cx:pt>
          <cx:pt idx="395097">0</cx:pt>
          <cx:pt idx="395098">25</cx:pt>
          <cx:pt idx="395099">146</cx:pt>
          <cx:pt idx="395100">147</cx:pt>
          <cx:pt idx="395101">29</cx:pt>
          <cx:pt idx="395102">52</cx:pt>
          <cx:pt idx="395103">1</cx:pt>
          <cx:pt idx="395104">56</cx:pt>
          <cx:pt idx="395105">5</cx:pt>
          <cx:pt idx="395106">59</cx:pt>
          <cx:pt idx="395107">3</cx:pt>
          <cx:pt idx="395108">0</cx:pt>
          <cx:pt idx="395109">167</cx:pt>
          <cx:pt idx="395110">0</cx:pt>
          <cx:pt idx="395111">0</cx:pt>
          <cx:pt idx="395112">0</cx:pt>
          <cx:pt idx="395113">10</cx:pt>
          <cx:pt idx="395114">59</cx:pt>
          <cx:pt idx="395115">0</cx:pt>
          <cx:pt idx="395116">0</cx:pt>
          <cx:pt idx="395117">0</cx:pt>
          <cx:pt idx="395118">32</cx:pt>
          <cx:pt idx="395119">5</cx:pt>
          <cx:pt idx="395120">0</cx:pt>
          <cx:pt idx="395121">1</cx:pt>
          <cx:pt idx="395122">32</cx:pt>
          <cx:pt idx="395123">1</cx:pt>
          <cx:pt idx="395124">11</cx:pt>
          <cx:pt idx="395125">14</cx:pt>
          <cx:pt idx="395126">3</cx:pt>
          <cx:pt idx="395127">277</cx:pt>
          <cx:pt idx="395128">50</cx:pt>
          <cx:pt idx="395129">26</cx:pt>
          <cx:pt idx="395130">0</cx:pt>
          <cx:pt idx="395131">43</cx:pt>
          <cx:pt idx="395132">1</cx:pt>
          <cx:pt idx="395133">27</cx:pt>
          <cx:pt idx="395134">1</cx:pt>
          <cx:pt idx="395135">0</cx:pt>
          <cx:pt idx="395136">79</cx:pt>
          <cx:pt idx="395137">0</cx:pt>
          <cx:pt idx="395138">39</cx:pt>
          <cx:pt idx="395139">165</cx:pt>
          <cx:pt idx="395140">214</cx:pt>
          <cx:pt idx="395141">0</cx:pt>
          <cx:pt idx="395142">0</cx:pt>
          <cx:pt idx="395143">4</cx:pt>
          <cx:pt idx="395144">3</cx:pt>
          <cx:pt idx="395145">5</cx:pt>
          <cx:pt idx="395146">1</cx:pt>
          <cx:pt idx="395147">1</cx:pt>
          <cx:pt idx="395148">0</cx:pt>
          <cx:pt idx="395149">0</cx:pt>
          <cx:pt idx="395150">0</cx:pt>
          <cx:pt idx="395151">0</cx:pt>
          <cx:pt idx="395152">0</cx:pt>
          <cx:pt idx="395153">0</cx:pt>
          <cx:pt idx="395154">0</cx:pt>
          <cx:pt idx="395155">0</cx:pt>
          <cx:pt idx="395156">0</cx:pt>
          <cx:pt idx="395157">0</cx:pt>
          <cx:pt idx="395158">0</cx:pt>
          <cx:pt idx="395159">0</cx:pt>
          <cx:pt idx="395160">0</cx:pt>
          <cx:pt idx="395161">0</cx:pt>
          <cx:pt idx="395162">0</cx:pt>
          <cx:pt idx="395163">0</cx:pt>
          <cx:pt idx="395164">0</cx:pt>
          <cx:pt idx="395165">0</cx:pt>
          <cx:pt idx="395166">0</cx:pt>
          <cx:pt idx="395167">2</cx:pt>
          <cx:pt idx="395168">0</cx:pt>
          <cx:pt idx="395169">0</cx:pt>
          <cx:pt idx="395170">0</cx:pt>
          <cx:pt idx="395171">0</cx:pt>
          <cx:pt idx="395172">0</cx:pt>
          <cx:pt idx="395173">0</cx:pt>
          <cx:pt idx="395174">0</cx:pt>
          <cx:pt idx="395175">0</cx:pt>
          <cx:pt idx="395176">0</cx:pt>
          <cx:pt idx="395177">0</cx:pt>
          <cx:pt idx="395178">0</cx:pt>
          <cx:pt idx="395179">0</cx:pt>
          <cx:pt idx="395180">0</cx:pt>
          <cx:pt idx="395181">0</cx:pt>
          <cx:pt idx="395182">0</cx:pt>
          <cx:pt idx="395183">0</cx:pt>
          <cx:pt idx="395184">0</cx:pt>
          <cx:pt idx="395185">30</cx:pt>
          <cx:pt idx="395186">13</cx:pt>
          <cx:pt idx="395187">15</cx:pt>
          <cx:pt idx="395188">64</cx:pt>
          <cx:pt idx="395189">132</cx:pt>
          <cx:pt idx="395190">110</cx:pt>
          <cx:pt idx="395191">1</cx:pt>
          <cx:pt idx="395192">331</cx:pt>
          <cx:pt idx="395193">25</cx:pt>
          <cx:pt idx="395194">4</cx:pt>
          <cx:pt idx="395195">0</cx:pt>
          <cx:pt idx="395196">4</cx:pt>
          <cx:pt idx="395197">0</cx:pt>
          <cx:pt idx="395198">2</cx:pt>
          <cx:pt idx="395199">0</cx:pt>
          <cx:pt idx="395200">64</cx:pt>
          <cx:pt idx="395201">1</cx:pt>
          <cx:pt idx="395202">449</cx:pt>
          <cx:pt idx="395203">12</cx:pt>
          <cx:pt idx="395204">8</cx:pt>
          <cx:pt idx="395205">15</cx:pt>
          <cx:pt idx="395206">8</cx:pt>
          <cx:pt idx="395207">19</cx:pt>
          <cx:pt idx="395208">6</cx:pt>
          <cx:pt idx="395209">46</cx:pt>
          <cx:pt idx="395210">0</cx:pt>
          <cx:pt idx="395211">0</cx:pt>
          <cx:pt idx="395212">39</cx:pt>
          <cx:pt idx="395213">16</cx:pt>
          <cx:pt idx="395214">0</cx:pt>
          <cx:pt idx="395215">98</cx:pt>
          <cx:pt idx="395216">15</cx:pt>
          <cx:pt idx="395217">1</cx:pt>
          <cx:pt idx="395218">169</cx:pt>
          <cx:pt idx="395219">0</cx:pt>
          <cx:pt idx="395220">18</cx:pt>
          <cx:pt idx="395221">188</cx:pt>
          <cx:pt idx="395222">3</cx:pt>
          <cx:pt idx="395223">1</cx:pt>
          <cx:pt idx="395224">94</cx:pt>
          <cx:pt idx="395225">10</cx:pt>
          <cx:pt idx="395226">2</cx:pt>
          <cx:pt idx="395227">3</cx:pt>
          <cx:pt idx="395228">1</cx:pt>
          <cx:pt idx="395229">112</cx:pt>
          <cx:pt idx="395230">1</cx:pt>
          <cx:pt idx="395231">1</cx:pt>
          <cx:pt idx="395232">0</cx:pt>
          <cx:pt idx="395233">5</cx:pt>
          <cx:pt idx="395234">1</cx:pt>
          <cx:pt idx="395235">22</cx:pt>
          <cx:pt idx="395236">1</cx:pt>
          <cx:pt idx="395237">0</cx:pt>
          <cx:pt idx="395238">1</cx:pt>
          <cx:pt idx="395239">0</cx:pt>
          <cx:pt idx="395240">14</cx:pt>
          <cx:pt idx="395241">0</cx:pt>
          <cx:pt idx="395242">34</cx:pt>
          <cx:pt idx="395243">41</cx:pt>
          <cx:pt idx="395244">10</cx:pt>
          <cx:pt idx="395245">19</cx:pt>
          <cx:pt idx="395246">13</cx:pt>
          <cx:pt idx="395247">0</cx:pt>
          <cx:pt idx="395248">2</cx:pt>
          <cx:pt idx="395249">2</cx:pt>
          <cx:pt idx="395250">56</cx:pt>
          <cx:pt idx="395251">0</cx:pt>
          <cx:pt idx="395252">0</cx:pt>
          <cx:pt idx="395253">0</cx:pt>
          <cx:pt idx="395254">1</cx:pt>
          <cx:pt idx="395255">3</cx:pt>
          <cx:pt idx="395256">623</cx:pt>
          <cx:pt idx="395257">71</cx:pt>
          <cx:pt idx="395258">99</cx:pt>
          <cx:pt idx="395259">3</cx:pt>
          <cx:pt idx="395260">4</cx:pt>
          <cx:pt idx="395261">0</cx:pt>
          <cx:pt idx="395262">2</cx:pt>
          <cx:pt idx="395263">1</cx:pt>
          <cx:pt idx="395264">0</cx:pt>
          <cx:pt idx="395265">52</cx:pt>
          <cx:pt idx="395266">0</cx:pt>
          <cx:pt idx="395267">0</cx:pt>
          <cx:pt idx="395268">15</cx:pt>
          <cx:pt idx="395269">29</cx:pt>
          <cx:pt idx="395270">281</cx:pt>
          <cx:pt idx="395271">37</cx:pt>
          <cx:pt idx="395272">0</cx:pt>
          <cx:pt idx="395273">9</cx:pt>
          <cx:pt idx="395274">117</cx:pt>
          <cx:pt idx="395275">50</cx:pt>
          <cx:pt idx="395276">28</cx:pt>
          <cx:pt idx="395277">217</cx:pt>
          <cx:pt idx="395278">40</cx:pt>
          <cx:pt idx="395279">6</cx:pt>
          <cx:pt idx="395280">1</cx:pt>
          <cx:pt idx="395281">0</cx:pt>
          <cx:pt idx="395282">0</cx:pt>
          <cx:pt idx="395283">6</cx:pt>
          <cx:pt idx="395284">66</cx:pt>
          <cx:pt idx="395285">510</cx:pt>
          <cx:pt idx="395286">82</cx:pt>
          <cx:pt idx="395287">1</cx:pt>
          <cx:pt idx="395288">2</cx:pt>
          <cx:pt idx="395289">4</cx:pt>
          <cx:pt idx="395290">0</cx:pt>
          <cx:pt idx="395291">0</cx:pt>
          <cx:pt idx="395292">6</cx:pt>
          <cx:pt idx="395293">83</cx:pt>
          <cx:pt idx="395294">0</cx:pt>
          <cx:pt idx="395295">31</cx:pt>
          <cx:pt idx="395296">4</cx:pt>
          <cx:pt idx="395297">0</cx:pt>
          <cx:pt idx="395298">2</cx:pt>
          <cx:pt idx="395299">6</cx:pt>
          <cx:pt idx="395300">6</cx:pt>
          <cx:pt idx="395301">24</cx:pt>
          <cx:pt idx="395302">9</cx:pt>
          <cx:pt idx="395303">0</cx:pt>
          <cx:pt idx="395304">3</cx:pt>
          <cx:pt idx="395305">1</cx:pt>
          <cx:pt idx="395306">78</cx:pt>
          <cx:pt idx="395307">22</cx:pt>
          <cx:pt idx="395308">0</cx:pt>
          <cx:pt idx="395309">50</cx:pt>
          <cx:pt idx="395310">41</cx:pt>
          <cx:pt idx="395311">139</cx:pt>
          <cx:pt idx="395312">28</cx:pt>
          <cx:pt idx="395313">26</cx:pt>
          <cx:pt idx="395314">16</cx:pt>
          <cx:pt idx="395315">112</cx:pt>
          <cx:pt idx="395316">0</cx:pt>
          <cx:pt idx="395317">0</cx:pt>
          <cx:pt idx="395318">19</cx:pt>
          <cx:pt idx="395319">35</cx:pt>
          <cx:pt idx="395320">0</cx:pt>
          <cx:pt idx="395321">409</cx:pt>
          <cx:pt idx="395322">48</cx:pt>
          <cx:pt idx="395323">16</cx:pt>
          <cx:pt idx="395324">21</cx:pt>
          <cx:pt idx="395325">3</cx:pt>
          <cx:pt idx="395326">0</cx:pt>
          <cx:pt idx="395327">0</cx:pt>
          <cx:pt idx="395328">0</cx:pt>
          <cx:pt idx="395329">0</cx:pt>
          <cx:pt idx="395330">0</cx:pt>
          <cx:pt idx="395331">1</cx:pt>
          <cx:pt idx="395332">0</cx:pt>
          <cx:pt idx="395333">0</cx:pt>
          <cx:pt idx="395334">0</cx:pt>
          <cx:pt idx="395335">0</cx:pt>
          <cx:pt idx="395336">1</cx:pt>
          <cx:pt idx="395337">0</cx:pt>
          <cx:pt idx="395338">0</cx:pt>
          <cx:pt idx="395339">0</cx:pt>
          <cx:pt idx="395340">1</cx:pt>
          <cx:pt idx="395341">5</cx:pt>
          <cx:pt idx="395342">217</cx:pt>
          <cx:pt idx="395343">28</cx:pt>
          <cx:pt idx="395344">77</cx:pt>
          <cx:pt idx="395345">0</cx:pt>
          <cx:pt idx="395346">1</cx:pt>
          <cx:pt idx="395347">2</cx:pt>
          <cx:pt idx="395348">15</cx:pt>
          <cx:pt idx="395349">46</cx:pt>
          <cx:pt idx="395350">2</cx:pt>
          <cx:pt idx="395351">15</cx:pt>
          <cx:pt idx="395352">0</cx:pt>
          <cx:pt idx="395353">1</cx:pt>
          <cx:pt idx="395354">0</cx:pt>
          <cx:pt idx="395355">0</cx:pt>
          <cx:pt idx="395356">8</cx:pt>
          <cx:pt idx="395357">47</cx:pt>
          <cx:pt idx="395358">0</cx:pt>
          <cx:pt idx="395359">0</cx:pt>
          <cx:pt idx="395360">0</cx:pt>
          <cx:pt idx="395361">9</cx:pt>
          <cx:pt idx="395362">264</cx:pt>
          <cx:pt idx="395363">3</cx:pt>
          <cx:pt idx="395364">7</cx:pt>
          <cx:pt idx="395365">0</cx:pt>
          <cx:pt idx="395366">6</cx:pt>
          <cx:pt idx="395367">71</cx:pt>
          <cx:pt idx="395368">3</cx:pt>
          <cx:pt idx="395369">15</cx:pt>
          <cx:pt idx="395370">8</cx:pt>
          <cx:pt idx="395371">3</cx:pt>
          <cx:pt idx="395372">27</cx:pt>
          <cx:pt idx="395373">0</cx:pt>
          <cx:pt idx="395374">6</cx:pt>
          <cx:pt idx="395375">0</cx:pt>
          <cx:pt idx="395376">1</cx:pt>
          <cx:pt idx="395377">4</cx:pt>
          <cx:pt idx="395378">1</cx:pt>
          <cx:pt idx="395379">3</cx:pt>
          <cx:pt idx="395380">39</cx:pt>
          <cx:pt idx="395381">2</cx:pt>
          <cx:pt idx="395382">4</cx:pt>
          <cx:pt idx="395383">66</cx:pt>
          <cx:pt idx="395384">6</cx:pt>
          <cx:pt idx="395385">27</cx:pt>
          <cx:pt idx="395386">3</cx:pt>
          <cx:pt idx="395387">43</cx:pt>
          <cx:pt idx="395388">13</cx:pt>
          <cx:pt idx="395389">50</cx:pt>
          <cx:pt idx="395390">0</cx:pt>
          <cx:pt idx="395391">0</cx:pt>
          <cx:pt idx="395392">0</cx:pt>
          <cx:pt idx="395393">10</cx:pt>
          <cx:pt idx="395394">146</cx:pt>
          <cx:pt idx="395395">48</cx:pt>
          <cx:pt idx="395396">0</cx:pt>
          <cx:pt idx="395397">1</cx:pt>
          <cx:pt idx="395398">88</cx:pt>
          <cx:pt idx="395399">10</cx:pt>
          <cx:pt idx="395400">30</cx:pt>
          <cx:pt idx="395401">1</cx:pt>
          <cx:pt idx="395402">148</cx:pt>
          <cx:pt idx="395403">1</cx:pt>
          <cx:pt idx="395404">139</cx:pt>
          <cx:pt idx="395405">26</cx:pt>
          <cx:pt idx="395406">9</cx:pt>
          <cx:pt idx="395407">0</cx:pt>
          <cx:pt idx="395408">19</cx:pt>
          <cx:pt idx="395409">26</cx:pt>
          <cx:pt idx="395410">529</cx:pt>
          <cx:pt idx="395411">22</cx:pt>
          <cx:pt idx="395412">109</cx:pt>
          <cx:pt idx="395413">27</cx:pt>
          <cx:pt idx="395414">78</cx:pt>
          <cx:pt idx="395415">103</cx:pt>
          <cx:pt idx="395416">7</cx:pt>
          <cx:pt idx="395417">25</cx:pt>
          <cx:pt idx="395418">70</cx:pt>
          <cx:pt idx="395419">11</cx:pt>
          <cx:pt idx="395420">447</cx:pt>
          <cx:pt idx="395421">36</cx:pt>
          <cx:pt idx="395422">1</cx:pt>
          <cx:pt idx="395423">0</cx:pt>
          <cx:pt idx="395424">0</cx:pt>
          <cx:pt idx="395425">0</cx:pt>
          <cx:pt idx="395426">0</cx:pt>
          <cx:pt idx="395427">0</cx:pt>
          <cx:pt idx="395428">0</cx:pt>
          <cx:pt idx="395429">0</cx:pt>
          <cx:pt idx="395430">0</cx:pt>
          <cx:pt idx="395431">21</cx:pt>
          <cx:pt idx="395432">127</cx:pt>
          <cx:pt idx="395433">0</cx:pt>
          <cx:pt idx="395434">166</cx:pt>
          <cx:pt idx="395435">8</cx:pt>
          <cx:pt idx="395436">3</cx:pt>
          <cx:pt idx="395437">2</cx:pt>
          <cx:pt idx="395438">0</cx:pt>
          <cx:pt idx="395439">16</cx:pt>
          <cx:pt idx="395440">0</cx:pt>
          <cx:pt idx="395441">0</cx:pt>
          <cx:pt idx="395442">0</cx:pt>
          <cx:pt idx="395443">1</cx:pt>
          <cx:pt idx="395444">1</cx:pt>
          <cx:pt idx="395445">3</cx:pt>
          <cx:pt idx="395446">5</cx:pt>
          <cx:pt idx="395447">1</cx:pt>
          <cx:pt idx="395448">0</cx:pt>
          <cx:pt idx="395449">1</cx:pt>
          <cx:pt idx="395450">854</cx:pt>
          <cx:pt idx="395451">160</cx:pt>
          <cx:pt idx="395452">1</cx:pt>
          <cx:pt idx="395453">0</cx:pt>
          <cx:pt idx="395454">5</cx:pt>
          <cx:pt idx="395455">3</cx:pt>
          <cx:pt idx="395456">14</cx:pt>
          <cx:pt idx="395457">16</cx:pt>
          <cx:pt idx="395458">0</cx:pt>
          <cx:pt idx="395459">5</cx:pt>
          <cx:pt idx="395460">2</cx:pt>
          <cx:pt idx="395461">21</cx:pt>
          <cx:pt idx="395462">0</cx:pt>
          <cx:pt idx="395463">1</cx:pt>
          <cx:pt idx="395464">0</cx:pt>
          <cx:pt idx="395465">0</cx:pt>
          <cx:pt idx="395466">0</cx:pt>
          <cx:pt idx="395467">0</cx:pt>
          <cx:pt idx="395468">0</cx:pt>
          <cx:pt idx="395469">0</cx:pt>
          <cx:pt idx="395470">60</cx:pt>
          <cx:pt idx="395471">0</cx:pt>
          <cx:pt idx="395472">0</cx:pt>
          <cx:pt idx="395473">2</cx:pt>
          <cx:pt idx="395474">34</cx:pt>
          <cx:pt idx="395475">0</cx:pt>
          <cx:pt idx="395476">70</cx:pt>
          <cx:pt idx="395477">3</cx:pt>
          <cx:pt idx="395478">1</cx:pt>
          <cx:pt idx="395479">101</cx:pt>
          <cx:pt idx="395480">75</cx:pt>
          <cx:pt idx="395481">13</cx:pt>
          <cx:pt idx="395482">0</cx:pt>
          <cx:pt idx="395483">125</cx:pt>
          <cx:pt idx="395484">2</cx:pt>
          <cx:pt idx="395485">16</cx:pt>
          <cx:pt idx="395486">2</cx:pt>
          <cx:pt idx="395487">22</cx:pt>
          <cx:pt idx="395488">17</cx:pt>
          <cx:pt idx="395489">68</cx:pt>
          <cx:pt idx="395490">517</cx:pt>
          <cx:pt idx="395491">89</cx:pt>
          <cx:pt idx="395492">196</cx:pt>
          <cx:pt idx="395493">4</cx:pt>
          <cx:pt idx="395494">0</cx:pt>
          <cx:pt idx="395495">47</cx:pt>
          <cx:pt idx="395496">3</cx:pt>
          <cx:pt idx="395497">0</cx:pt>
          <cx:pt idx="395498">14</cx:pt>
          <cx:pt idx="395499">5</cx:pt>
          <cx:pt idx="395500">4</cx:pt>
          <cx:pt idx="395501">0</cx:pt>
          <cx:pt idx="395502">0</cx:pt>
          <cx:pt idx="395503">184</cx:pt>
          <cx:pt idx="395504">87</cx:pt>
          <cx:pt idx="395505">0</cx:pt>
          <cx:pt idx="395506">0</cx:pt>
          <cx:pt idx="395507">0</cx:pt>
          <cx:pt idx="395508">14</cx:pt>
          <cx:pt idx="395509">3</cx:pt>
          <cx:pt idx="395510">1</cx:pt>
          <cx:pt idx="395511">0</cx:pt>
          <cx:pt idx="395512">1</cx:pt>
          <cx:pt idx="395513">0</cx:pt>
          <cx:pt idx="395514">3</cx:pt>
          <cx:pt idx="395515">21</cx:pt>
          <cx:pt idx="395516">124</cx:pt>
          <cx:pt idx="395517">35</cx:pt>
          <cx:pt idx="395518">78</cx:pt>
          <cx:pt idx="395519">78</cx:pt>
          <cx:pt idx="395520">2</cx:pt>
          <cx:pt idx="395521">49</cx:pt>
          <cx:pt idx="395522">64</cx:pt>
          <cx:pt idx="395523">21</cx:pt>
          <cx:pt idx="395524">34</cx:pt>
          <cx:pt idx="395525">1</cx:pt>
          <cx:pt idx="395526">37</cx:pt>
          <cx:pt idx="395527">0</cx:pt>
          <cx:pt idx="395528">18</cx:pt>
          <cx:pt idx="395529">112</cx:pt>
          <cx:pt idx="395530">35</cx:pt>
          <cx:pt idx="395531">0</cx:pt>
          <cx:pt idx="395532">1</cx:pt>
          <cx:pt idx="395533">16</cx:pt>
          <cx:pt idx="395534">39</cx:pt>
          <cx:pt idx="395535">7</cx:pt>
          <cx:pt idx="395536">4</cx:pt>
          <cx:pt idx="395537">64</cx:pt>
          <cx:pt idx="395538">3</cx:pt>
          <cx:pt idx="395539">160</cx:pt>
          <cx:pt idx="395540">112</cx:pt>
          <cx:pt idx="395541">21</cx:pt>
          <cx:pt idx="395542">14</cx:pt>
          <cx:pt idx="395543">36</cx:pt>
          <cx:pt idx="395544">95</cx:pt>
          <cx:pt idx="395545">0</cx:pt>
          <cx:pt idx="395546">1</cx:pt>
          <cx:pt idx="395547">4</cx:pt>
          <cx:pt idx="395548">0</cx:pt>
          <cx:pt idx="395549">2</cx:pt>
          <cx:pt idx="395550">0</cx:pt>
          <cx:pt idx="395551">1</cx:pt>
          <cx:pt idx="395552">0</cx:pt>
          <cx:pt idx="395553">1</cx:pt>
          <cx:pt idx="395554">0</cx:pt>
          <cx:pt idx="395555">67</cx:pt>
          <cx:pt idx="395556">0</cx:pt>
          <cx:pt idx="395557">13</cx:pt>
          <cx:pt idx="395558">36</cx:pt>
          <cx:pt idx="395559">0</cx:pt>
          <cx:pt idx="395560">0</cx:pt>
          <cx:pt idx="395561">0</cx:pt>
          <cx:pt idx="395562">0</cx:pt>
          <cx:pt idx="395563">0</cx:pt>
          <cx:pt idx="395564">17</cx:pt>
          <cx:pt idx="395565">3</cx:pt>
          <cx:pt idx="395566">0</cx:pt>
          <cx:pt idx="395567">0</cx:pt>
          <cx:pt idx="395568">0</cx:pt>
          <cx:pt idx="395569">0</cx:pt>
          <cx:pt idx="395570">23</cx:pt>
          <cx:pt idx="395571">0</cx:pt>
          <cx:pt idx="395572">6</cx:pt>
          <cx:pt idx="395573">196</cx:pt>
          <cx:pt idx="395574">25</cx:pt>
          <cx:pt idx="395575">21</cx:pt>
          <cx:pt idx="395576">74</cx:pt>
          <cx:pt idx="395577">3</cx:pt>
          <cx:pt idx="395578">3</cx:pt>
          <cx:pt idx="395579">63</cx:pt>
          <cx:pt idx="395580">25</cx:pt>
          <cx:pt idx="395581">0</cx:pt>
          <cx:pt idx="395582">6</cx:pt>
          <cx:pt idx="395583">4</cx:pt>
          <cx:pt idx="395584">54</cx:pt>
          <cx:pt idx="395585">5</cx:pt>
          <cx:pt idx="395586">36</cx:pt>
          <cx:pt idx="395587">121</cx:pt>
          <cx:pt idx="395588">51</cx:pt>
          <cx:pt idx="395589">11</cx:pt>
          <cx:pt idx="395590">7</cx:pt>
          <cx:pt idx="395591">156</cx:pt>
          <cx:pt idx="395592">0</cx:pt>
          <cx:pt idx="395593">64</cx:pt>
          <cx:pt idx="395594">0</cx:pt>
          <cx:pt idx="395595">3</cx:pt>
          <cx:pt idx="395596">54</cx:pt>
          <cx:pt idx="395597">4</cx:pt>
          <cx:pt idx="395598">1</cx:pt>
          <cx:pt idx="395599">35</cx:pt>
          <cx:pt idx="395600">11</cx:pt>
          <cx:pt idx="395601">47</cx:pt>
          <cx:pt idx="395602">1</cx:pt>
          <cx:pt idx="395603">3</cx:pt>
          <cx:pt idx="395604">1</cx:pt>
          <cx:pt idx="395605">0</cx:pt>
          <cx:pt idx="395606">0</cx:pt>
          <cx:pt idx="395607">1</cx:pt>
          <cx:pt idx="395608">231</cx:pt>
          <cx:pt idx="395609">0</cx:pt>
          <cx:pt idx="395610">25</cx:pt>
          <cx:pt idx="395611">0</cx:pt>
          <cx:pt idx="395612">0</cx:pt>
          <cx:pt idx="395613">0</cx:pt>
          <cx:pt idx="395614">0</cx:pt>
          <cx:pt idx="395615">2</cx:pt>
          <cx:pt idx="395616">0</cx:pt>
          <cx:pt idx="395617">145</cx:pt>
          <cx:pt idx="395618">13</cx:pt>
          <cx:pt idx="395619">74</cx:pt>
          <cx:pt idx="395620">20</cx:pt>
          <cx:pt idx="395621">98</cx:pt>
          <cx:pt idx="395622">30</cx:pt>
          <cx:pt idx="395623">0</cx:pt>
          <cx:pt idx="395624">0</cx:pt>
          <cx:pt idx="395625">0</cx:pt>
          <cx:pt idx="395626">1</cx:pt>
          <cx:pt idx="395627">1</cx:pt>
          <cx:pt idx="395628">1</cx:pt>
          <cx:pt idx="395629">373</cx:pt>
          <cx:pt idx="395630">1</cx:pt>
          <cx:pt idx="395631">0</cx:pt>
          <cx:pt idx="395632">0</cx:pt>
          <cx:pt idx="395633">1</cx:pt>
          <cx:pt idx="395634">0</cx:pt>
          <cx:pt idx="395635">0</cx:pt>
          <cx:pt idx="395636">90</cx:pt>
          <cx:pt idx="395637">0</cx:pt>
          <cx:pt idx="395638">0</cx:pt>
          <cx:pt idx="395639">100</cx:pt>
          <cx:pt idx="395640">5</cx:pt>
          <cx:pt idx="395641">231</cx:pt>
          <cx:pt idx="395642">73</cx:pt>
          <cx:pt idx="395643">7</cx:pt>
          <cx:pt idx="395644">0</cx:pt>
          <cx:pt idx="395645">3</cx:pt>
          <cx:pt idx="395646">20</cx:pt>
          <cx:pt idx="395647">1</cx:pt>
          <cx:pt idx="395648">127</cx:pt>
          <cx:pt idx="395649">12</cx:pt>
          <cx:pt idx="395650">1</cx:pt>
          <cx:pt idx="395651">7</cx:pt>
          <cx:pt idx="395652">6</cx:pt>
          <cx:pt idx="395653">1</cx:pt>
          <cx:pt idx="395654">13</cx:pt>
          <cx:pt idx="395655">34</cx:pt>
          <cx:pt idx="395656">12</cx:pt>
          <cx:pt idx="395657">6</cx:pt>
          <cx:pt idx="395658">50</cx:pt>
          <cx:pt idx="395659">6</cx:pt>
          <cx:pt idx="395660">6</cx:pt>
          <cx:pt idx="395661">35</cx:pt>
          <cx:pt idx="395662">3</cx:pt>
          <cx:pt idx="395663">0</cx:pt>
          <cx:pt idx="395664">12</cx:pt>
          <cx:pt idx="395665">218</cx:pt>
          <cx:pt idx="395666">63</cx:pt>
          <cx:pt idx="395667">133</cx:pt>
          <cx:pt idx="395668">3</cx:pt>
          <cx:pt idx="395669">0</cx:pt>
          <cx:pt idx="395670">0</cx:pt>
          <cx:pt idx="395671">42</cx:pt>
          <cx:pt idx="395672">0</cx:pt>
          <cx:pt idx="395673">0</cx:pt>
          <cx:pt idx="395674">1</cx:pt>
          <cx:pt idx="395675">1</cx:pt>
          <cx:pt idx="395676">0</cx:pt>
          <cx:pt idx="395677">22</cx:pt>
          <cx:pt idx="395678">0</cx:pt>
          <cx:pt idx="395679">0</cx:pt>
          <cx:pt idx="395680">1</cx:pt>
          <cx:pt idx="395681">4</cx:pt>
          <cx:pt idx="395682">0</cx:pt>
          <cx:pt idx="395683">20</cx:pt>
          <cx:pt idx="395684">0</cx:pt>
          <cx:pt idx="395685">4</cx:pt>
          <cx:pt idx="395686">0</cx:pt>
          <cx:pt idx="395687">0</cx:pt>
          <cx:pt idx="395688">0</cx:pt>
          <cx:pt idx="395689">0</cx:pt>
          <cx:pt idx="395690">0</cx:pt>
          <cx:pt idx="395691">0</cx:pt>
          <cx:pt idx="395692">5</cx:pt>
          <cx:pt idx="395693">2</cx:pt>
          <cx:pt idx="395694">0</cx:pt>
          <cx:pt idx="395695">0</cx:pt>
          <cx:pt idx="395696">2</cx:pt>
          <cx:pt idx="395697">1</cx:pt>
          <cx:pt idx="395698">29</cx:pt>
          <cx:pt idx="395699">31</cx:pt>
          <cx:pt idx="395700">26</cx:pt>
          <cx:pt idx="395701">6</cx:pt>
          <cx:pt idx="395702">17</cx:pt>
          <cx:pt idx="395703">0</cx:pt>
          <cx:pt idx="395704">6</cx:pt>
          <cx:pt idx="395705">0</cx:pt>
          <cx:pt idx="395706">14</cx:pt>
          <cx:pt idx="395707">67</cx:pt>
          <cx:pt idx="395708">0</cx:pt>
          <cx:pt idx="395709">8</cx:pt>
          <cx:pt idx="395710">138</cx:pt>
          <cx:pt idx="395711">34</cx:pt>
          <cx:pt idx="395712">186</cx:pt>
          <cx:pt idx="395713">10</cx:pt>
          <cx:pt idx="395714">8</cx:pt>
          <cx:pt idx="395715">96</cx:pt>
          <cx:pt idx="395716">0</cx:pt>
          <cx:pt idx="395717">0</cx:pt>
          <cx:pt idx="395718">24</cx:pt>
          <cx:pt idx="395719">893</cx:pt>
          <cx:pt idx="395720">0</cx:pt>
          <cx:pt idx="395721">80</cx:pt>
          <cx:pt idx="395722">15</cx:pt>
          <cx:pt idx="395723">0</cx:pt>
          <cx:pt idx="395724">62</cx:pt>
          <cx:pt idx="395725">161</cx:pt>
          <cx:pt idx="395726">160</cx:pt>
          <cx:pt idx="395727">4</cx:pt>
          <cx:pt idx="395728">2</cx:pt>
          <cx:pt idx="395729">3</cx:pt>
          <cx:pt idx="395730">2</cx:pt>
          <cx:pt idx="395731">1</cx:pt>
          <cx:pt idx="395732">624</cx:pt>
          <cx:pt idx="395733">662</cx:pt>
          <cx:pt idx="395734">0</cx:pt>
          <cx:pt idx="395735">1</cx:pt>
          <cx:pt idx="395736">0</cx:pt>
          <cx:pt idx="395737">5</cx:pt>
          <cx:pt idx="395738">0</cx:pt>
          <cx:pt idx="395739">0</cx:pt>
          <cx:pt idx="395740">585</cx:pt>
          <cx:pt idx="395741">0</cx:pt>
          <cx:pt idx="395742">0</cx:pt>
          <cx:pt idx="395743">3</cx:pt>
          <cx:pt idx="395744">45</cx:pt>
          <cx:pt idx="395745">27</cx:pt>
          <cx:pt idx="395746">51</cx:pt>
          <cx:pt idx="395747">0</cx:pt>
          <cx:pt idx="395748">15</cx:pt>
          <cx:pt idx="395749">154</cx:pt>
          <cx:pt idx="395750">0</cx:pt>
          <cx:pt idx="395751">37</cx:pt>
          <cx:pt idx="395752">21</cx:pt>
          <cx:pt idx="395753">36</cx:pt>
          <cx:pt idx="395754">0</cx:pt>
          <cx:pt idx="395755">9</cx:pt>
          <cx:pt idx="395756">12</cx:pt>
          <cx:pt idx="395757">1</cx:pt>
          <cx:pt idx="395758">0</cx:pt>
          <cx:pt idx="395759">0</cx:pt>
          <cx:pt idx="395760">0</cx:pt>
          <cx:pt idx="395761">0</cx:pt>
          <cx:pt idx="395762">2</cx:pt>
          <cx:pt idx="395763">10</cx:pt>
          <cx:pt idx="395764">1</cx:pt>
          <cx:pt idx="395765">14</cx:pt>
          <cx:pt idx="395766">0</cx:pt>
          <cx:pt idx="395767">0</cx:pt>
          <cx:pt idx="395768">0</cx:pt>
          <cx:pt idx="395769">1</cx:pt>
          <cx:pt idx="395770">0</cx:pt>
          <cx:pt idx="395771">1</cx:pt>
          <cx:pt idx="395772">1</cx:pt>
          <cx:pt idx="395773">0</cx:pt>
          <cx:pt idx="395774">0</cx:pt>
          <cx:pt idx="395775">1</cx:pt>
          <cx:pt idx="395776">7</cx:pt>
          <cx:pt idx="395777">7</cx:pt>
          <cx:pt idx="395778">9</cx:pt>
          <cx:pt idx="395779">11</cx:pt>
          <cx:pt idx="395780">5</cx:pt>
          <cx:pt idx="395781">0</cx:pt>
          <cx:pt idx="395782">41</cx:pt>
          <cx:pt idx="395783">98</cx:pt>
          <cx:pt idx="395784">51</cx:pt>
          <cx:pt idx="395785">106</cx:pt>
          <cx:pt idx="395786">1</cx:pt>
          <cx:pt idx="395787">0</cx:pt>
          <cx:pt idx="395788">94</cx:pt>
          <cx:pt idx="395789">132</cx:pt>
          <cx:pt idx="395790">6</cx:pt>
          <cx:pt idx="395791">12</cx:pt>
          <cx:pt idx="395792">14</cx:pt>
          <cx:pt idx="395793">0</cx:pt>
          <cx:pt idx="395794">12</cx:pt>
          <cx:pt idx="395795">53</cx:pt>
          <cx:pt idx="395796">1</cx:pt>
          <cx:pt idx="395797">0</cx:pt>
          <cx:pt idx="395798">0</cx:pt>
          <cx:pt idx="395799">0</cx:pt>
          <cx:pt idx="395800">5</cx:pt>
          <cx:pt idx="395801">32</cx:pt>
          <cx:pt idx="395802">189</cx:pt>
          <cx:pt idx="395803">7</cx:pt>
          <cx:pt idx="395804">6</cx:pt>
          <cx:pt idx="395805">8</cx:pt>
          <cx:pt idx="395806">0</cx:pt>
          <cx:pt idx="395807">1</cx:pt>
          <cx:pt idx="395808">2</cx:pt>
          <cx:pt idx="395809">3</cx:pt>
          <cx:pt idx="395810">5</cx:pt>
          <cx:pt idx="395811">0</cx:pt>
          <cx:pt idx="395812">24</cx:pt>
          <cx:pt idx="395813">36</cx:pt>
          <cx:pt idx="395814">35</cx:pt>
          <cx:pt idx="395815">0</cx:pt>
          <cx:pt idx="395816">37</cx:pt>
          <cx:pt idx="395817">37</cx:pt>
          <cx:pt idx="395818">118</cx:pt>
          <cx:pt idx="395819">20</cx:pt>
          <cx:pt idx="395820">2</cx:pt>
          <cx:pt idx="395821">0</cx:pt>
          <cx:pt idx="395822">0</cx:pt>
          <cx:pt idx="395823">0</cx:pt>
          <cx:pt idx="395824">0</cx:pt>
          <cx:pt idx="395825">0</cx:pt>
          <cx:pt idx="395826">0</cx:pt>
          <cx:pt idx="395827">3</cx:pt>
          <cx:pt idx="395828">0</cx:pt>
          <cx:pt idx="395829">1</cx:pt>
          <cx:pt idx="395830">37</cx:pt>
          <cx:pt idx="395831">0</cx:pt>
          <cx:pt idx="395832">0</cx:pt>
          <cx:pt idx="395833">116</cx:pt>
          <cx:pt idx="395834">354</cx:pt>
          <cx:pt idx="395835">0</cx:pt>
          <cx:pt idx="395836">0</cx:pt>
          <cx:pt idx="395837">9</cx:pt>
          <cx:pt idx="395838">0</cx:pt>
          <cx:pt idx="395839">1</cx:pt>
          <cx:pt idx="395840">1</cx:pt>
          <cx:pt idx="395841">12</cx:pt>
          <cx:pt idx="395842">3</cx:pt>
          <cx:pt idx="395843">0</cx:pt>
          <cx:pt idx="395844">0</cx:pt>
          <cx:pt idx="395845">4</cx:pt>
          <cx:pt idx="395846">14</cx:pt>
          <cx:pt idx="395847">29</cx:pt>
          <cx:pt idx="395848">35</cx:pt>
          <cx:pt idx="395849">6</cx:pt>
          <cx:pt idx="395850">0</cx:pt>
          <cx:pt idx="395851">28</cx:pt>
          <cx:pt idx="395852">7</cx:pt>
          <cx:pt idx="395853">62</cx:pt>
          <cx:pt idx="395854">329</cx:pt>
          <cx:pt idx="395855">1</cx:pt>
          <cx:pt idx="395856">1</cx:pt>
          <cx:pt idx="395857">4</cx:pt>
          <cx:pt idx="395858">48</cx:pt>
          <cx:pt idx="395859">14</cx:pt>
          <cx:pt idx="395860">70</cx:pt>
          <cx:pt idx="395861">28</cx:pt>
          <cx:pt idx="395862">333</cx:pt>
          <cx:pt idx="395863">113</cx:pt>
          <cx:pt idx="395864">76</cx:pt>
          <cx:pt idx="395865">6</cx:pt>
          <cx:pt idx="395866">2</cx:pt>
          <cx:pt idx="395867">0</cx:pt>
          <cx:pt idx="395868">1</cx:pt>
          <cx:pt idx="395869">0</cx:pt>
          <cx:pt idx="395870">1</cx:pt>
          <cx:pt idx="395871">0</cx:pt>
          <cx:pt idx="395872">0</cx:pt>
          <cx:pt idx="395873">0</cx:pt>
          <cx:pt idx="395874">436</cx:pt>
          <cx:pt idx="395875">7</cx:pt>
          <cx:pt idx="395876">0</cx:pt>
          <cx:pt idx="395877">3</cx:pt>
          <cx:pt idx="395878">0</cx:pt>
          <cx:pt idx="395879">1</cx:pt>
          <cx:pt idx="395880">4</cx:pt>
          <cx:pt idx="395881">0</cx:pt>
          <cx:pt idx="395882">10</cx:pt>
          <cx:pt idx="395883">76</cx:pt>
          <cx:pt idx="395884">0</cx:pt>
          <cx:pt idx="395885">3</cx:pt>
          <cx:pt idx="395886">2</cx:pt>
          <cx:pt idx="395887">0</cx:pt>
          <cx:pt idx="395888">30</cx:pt>
          <cx:pt idx="395889">41</cx:pt>
          <cx:pt idx="395890">0</cx:pt>
          <cx:pt idx="395891">26</cx:pt>
          <cx:pt idx="395892">0</cx:pt>
          <cx:pt idx="395893">0</cx:pt>
          <cx:pt idx="395894">1</cx:pt>
          <cx:pt idx="395895">16</cx:pt>
          <cx:pt idx="395896">63</cx:pt>
          <cx:pt idx="395897">252</cx:pt>
          <cx:pt idx="395898">1</cx:pt>
          <cx:pt idx="395899">13</cx:pt>
          <cx:pt idx="395900">95</cx:pt>
          <cx:pt idx="395901">14</cx:pt>
          <cx:pt idx="395902">15</cx:pt>
          <cx:pt idx="395903">322</cx:pt>
          <cx:pt idx="395904">11</cx:pt>
          <cx:pt idx="395905">2</cx:pt>
          <cx:pt idx="395906">214</cx:pt>
          <cx:pt idx="395907">0</cx:pt>
          <cx:pt idx="395908">13</cx:pt>
          <cx:pt idx="395909">264</cx:pt>
          <cx:pt idx="395910">11</cx:pt>
          <cx:pt idx="395911">7</cx:pt>
          <cx:pt idx="395912">0</cx:pt>
          <cx:pt idx="395913">6</cx:pt>
          <cx:pt idx="395914">0</cx:pt>
          <cx:pt idx="395915">0</cx:pt>
          <cx:pt idx="395916">0</cx:pt>
          <cx:pt idx="395917">0</cx:pt>
          <cx:pt idx="395918">0</cx:pt>
          <cx:pt idx="395919">0</cx:pt>
          <cx:pt idx="395920">0</cx:pt>
          <cx:pt idx="395921">3</cx:pt>
          <cx:pt idx="395922">0</cx:pt>
          <cx:pt idx="395923">81</cx:pt>
          <cx:pt idx="395924">56</cx:pt>
          <cx:pt idx="395925">2</cx:pt>
          <cx:pt idx="395926">14</cx:pt>
          <cx:pt idx="395927">74</cx:pt>
          <cx:pt idx="395928">0</cx:pt>
          <cx:pt idx="395929">365</cx:pt>
          <cx:pt idx="395930">16</cx:pt>
          <cx:pt idx="395931">0</cx:pt>
          <cx:pt idx="395932">0</cx:pt>
          <cx:pt idx="395933">0</cx:pt>
          <cx:pt idx="395934">3</cx:pt>
          <cx:pt idx="395935">42</cx:pt>
          <cx:pt idx="395936">65</cx:pt>
          <cx:pt idx="395937">1</cx:pt>
          <cx:pt idx="395938">2</cx:pt>
          <cx:pt idx="395939">4</cx:pt>
          <cx:pt idx="395940">3</cx:pt>
          <cx:pt idx="395941">25</cx:pt>
          <cx:pt idx="395942">0</cx:pt>
          <cx:pt idx="395943">9</cx:pt>
          <cx:pt idx="395944">24</cx:pt>
          <cx:pt idx="395945">29</cx:pt>
          <cx:pt idx="395946">0</cx:pt>
          <cx:pt idx="395947">502</cx:pt>
          <cx:pt idx="395948">230</cx:pt>
          <cx:pt idx="395949">433</cx:pt>
          <cx:pt idx="395950">47</cx:pt>
          <cx:pt idx="395951">45</cx:pt>
          <cx:pt idx="395952">89</cx:pt>
          <cx:pt idx="395953">112</cx:pt>
          <cx:pt idx="395954">55</cx:pt>
          <cx:pt idx="395955">127</cx:pt>
          <cx:pt idx="395956">0</cx:pt>
          <cx:pt idx="395957">0</cx:pt>
          <cx:pt idx="395958">8</cx:pt>
          <cx:pt idx="395959">352</cx:pt>
          <cx:pt idx="395960">24</cx:pt>
          <cx:pt idx="395961">71</cx:pt>
          <cx:pt idx="395962">0</cx:pt>
          <cx:pt idx="395963">0</cx:pt>
          <cx:pt idx="395964">49</cx:pt>
          <cx:pt idx="395965">1</cx:pt>
          <cx:pt idx="395966">0</cx:pt>
          <cx:pt idx="395967">2</cx:pt>
          <cx:pt idx="395968">99</cx:pt>
          <cx:pt idx="395969">7</cx:pt>
          <cx:pt idx="395970">0</cx:pt>
          <cx:pt idx="395971">13</cx:pt>
          <cx:pt idx="395972">53</cx:pt>
          <cx:pt idx="395973">14</cx:pt>
          <cx:pt idx="395974">177</cx:pt>
          <cx:pt idx="395975">0</cx:pt>
          <cx:pt idx="395976">76</cx:pt>
          <cx:pt idx="395977">0</cx:pt>
          <cx:pt idx="395978">97</cx:pt>
          <cx:pt idx="395979">34</cx:pt>
          <cx:pt idx="395980">204</cx:pt>
          <cx:pt idx="395981">72</cx:pt>
          <cx:pt idx="395982">5</cx:pt>
          <cx:pt idx="395983">74</cx:pt>
          <cx:pt idx="395984">24</cx:pt>
          <cx:pt idx="395985">9</cx:pt>
          <cx:pt idx="395986">28</cx:pt>
          <cx:pt idx="395987">106</cx:pt>
          <cx:pt idx="395988">155</cx:pt>
          <cx:pt idx="395989">35</cx:pt>
          <cx:pt idx="395990">26</cx:pt>
          <cx:pt idx="395991">160</cx:pt>
          <cx:pt idx="395992">1</cx:pt>
          <cx:pt idx="395993">38</cx:pt>
          <cx:pt idx="395994">340</cx:pt>
          <cx:pt idx="395995">7</cx:pt>
          <cx:pt idx="395996">71</cx:pt>
          <cx:pt idx="395997">6</cx:pt>
          <cx:pt idx="395998">114</cx:pt>
          <cx:pt idx="395999">2</cx:pt>
          <cx:pt idx="396000">14</cx:pt>
          <cx:pt idx="396001">11</cx:pt>
          <cx:pt idx="396002">20</cx:pt>
          <cx:pt idx="396003">425</cx:pt>
          <cx:pt idx="396004">16</cx:pt>
          <cx:pt idx="396005">97</cx:pt>
          <cx:pt idx="396006">1</cx:pt>
          <cx:pt idx="396007">0</cx:pt>
          <cx:pt idx="396008">1</cx:pt>
          <cx:pt idx="396009">14</cx:pt>
          <cx:pt idx="396010">0</cx:pt>
          <cx:pt idx="396011">146</cx:pt>
          <cx:pt idx="396012">1</cx:pt>
          <cx:pt idx="396013">23</cx:pt>
          <cx:pt idx="396014">25</cx:pt>
          <cx:pt idx="396015">491</cx:pt>
          <cx:pt idx="396016">81</cx:pt>
          <cx:pt idx="396017">0</cx:pt>
          <cx:pt idx="396018">0</cx:pt>
          <cx:pt idx="396019">3</cx:pt>
          <cx:pt idx="396020">26</cx:pt>
          <cx:pt idx="396021">52</cx:pt>
          <cx:pt idx="396022">23</cx:pt>
          <cx:pt idx="396023">0</cx:pt>
          <cx:pt idx="396024">4</cx:pt>
          <cx:pt idx="396025">7</cx:pt>
          <cx:pt idx="396026">6</cx:pt>
          <cx:pt idx="396027">0</cx:pt>
          <cx:pt idx="396028">4</cx:pt>
          <cx:pt idx="396029">328</cx:pt>
          <cx:pt idx="396030">427</cx:pt>
          <cx:pt idx="396031">8</cx:pt>
          <cx:pt idx="396032">3</cx:pt>
          <cx:pt idx="396033">34</cx:pt>
          <cx:pt idx="396034">5</cx:pt>
          <cx:pt idx="396035">0</cx:pt>
          <cx:pt idx="396036">0</cx:pt>
          <cx:pt idx="396037">1</cx:pt>
          <cx:pt idx="396038">0</cx:pt>
          <cx:pt idx="396039">0</cx:pt>
          <cx:pt idx="396040">0</cx:pt>
          <cx:pt idx="396041">0</cx:pt>
          <cx:pt idx="396042">38</cx:pt>
          <cx:pt idx="396043">0</cx:pt>
          <cx:pt idx="396044">21</cx:pt>
          <cx:pt idx="396045">17</cx:pt>
          <cx:pt idx="396046">48</cx:pt>
          <cx:pt idx="396047">21</cx:pt>
          <cx:pt idx="396048">14</cx:pt>
          <cx:pt idx="396049">0</cx:pt>
          <cx:pt idx="396050">35</cx:pt>
          <cx:pt idx="396051">182</cx:pt>
          <cx:pt idx="396052">50</cx:pt>
          <cx:pt idx="396053">0</cx:pt>
          <cx:pt idx="396054">132</cx:pt>
          <cx:pt idx="396055">0</cx:pt>
          <cx:pt idx="396056">0</cx:pt>
          <cx:pt idx="396057">4</cx:pt>
          <cx:pt idx="396058">0</cx:pt>
          <cx:pt idx="396059">3</cx:pt>
          <cx:pt idx="396060">246</cx:pt>
          <cx:pt idx="396061">49</cx:pt>
          <cx:pt idx="396062">2</cx:pt>
          <cx:pt idx="396063">0</cx:pt>
          <cx:pt idx="396064">20</cx:pt>
          <cx:pt idx="396065">0</cx:pt>
          <cx:pt idx="396066">0</cx:pt>
          <cx:pt idx="396067">53</cx:pt>
          <cx:pt idx="396068">190</cx:pt>
          <cx:pt idx="396069">3</cx:pt>
          <cx:pt idx="396070">8</cx:pt>
          <cx:pt idx="396071">96</cx:pt>
          <cx:pt idx="396072">649</cx:pt>
          <cx:pt idx="396073">0</cx:pt>
          <cx:pt idx="396074">41</cx:pt>
          <cx:pt idx="396075">0</cx:pt>
          <cx:pt idx="396076">47</cx:pt>
          <cx:pt idx="396077">0</cx:pt>
          <cx:pt idx="396078">55</cx:pt>
          <cx:pt idx="396079">22</cx:pt>
          <cx:pt idx="396080">151</cx:pt>
          <cx:pt idx="396081">0</cx:pt>
          <cx:pt idx="396082">1</cx:pt>
          <cx:pt idx="396083">1</cx:pt>
          <cx:pt idx="396084">23</cx:pt>
          <cx:pt idx="396085">0</cx:pt>
          <cx:pt idx="396086">1</cx:pt>
          <cx:pt idx="396087">0</cx:pt>
          <cx:pt idx="396088">0</cx:pt>
          <cx:pt idx="396089">79</cx:pt>
          <cx:pt idx="396090">0</cx:pt>
          <cx:pt idx="396091">0</cx:pt>
          <cx:pt idx="396092">0</cx:pt>
          <cx:pt idx="396093">123</cx:pt>
          <cx:pt idx="396094">0</cx:pt>
          <cx:pt idx="396095">274</cx:pt>
          <cx:pt idx="396096">8</cx:pt>
          <cx:pt idx="396097">6</cx:pt>
          <cx:pt idx="396098">1</cx:pt>
          <cx:pt idx="396099">25</cx:pt>
          <cx:pt idx="396100">2</cx:pt>
          <cx:pt idx="396101">14</cx:pt>
          <cx:pt idx="396102">0</cx:pt>
          <cx:pt idx="396103">366</cx:pt>
          <cx:pt idx="396104">4</cx:pt>
          <cx:pt idx="396105">329</cx:pt>
          <cx:pt idx="396106">561</cx:pt>
          <cx:pt idx="396107">31</cx:pt>
          <cx:pt idx="396108">12</cx:pt>
          <cx:pt idx="396109">17</cx:pt>
          <cx:pt idx="396110">7</cx:pt>
          <cx:pt idx="396111">0</cx:pt>
          <cx:pt idx="396112">77</cx:pt>
          <cx:pt idx="396113">5</cx:pt>
          <cx:pt idx="396114">1</cx:pt>
          <cx:pt idx="396115">0</cx:pt>
          <cx:pt idx="396116">0</cx:pt>
          <cx:pt idx="396117">14</cx:pt>
          <cx:pt idx="396118">342</cx:pt>
          <cx:pt idx="396119">17</cx:pt>
          <cx:pt idx="396120">15</cx:pt>
          <cx:pt idx="396121">12</cx:pt>
          <cx:pt idx="396122">145</cx:pt>
          <cx:pt idx="396123">14</cx:pt>
          <cx:pt idx="396124">0</cx:pt>
          <cx:pt idx="396125">5</cx:pt>
          <cx:pt idx="396126">11</cx:pt>
          <cx:pt idx="396127">172</cx:pt>
          <cx:pt idx="396128">0</cx:pt>
          <cx:pt idx="396129">9</cx:pt>
          <cx:pt idx="396130">5</cx:pt>
          <cx:pt idx="396131">0</cx:pt>
          <cx:pt idx="396132">0</cx:pt>
          <cx:pt idx="396133">4</cx:pt>
          <cx:pt idx="396134">15</cx:pt>
          <cx:pt idx="396135">0</cx:pt>
          <cx:pt idx="396136">0</cx:pt>
          <cx:pt idx="396137">0</cx:pt>
          <cx:pt idx="396138">4</cx:pt>
          <cx:pt idx="396139">6</cx:pt>
          <cx:pt idx="396140">0</cx:pt>
          <cx:pt idx="396141">0</cx:pt>
          <cx:pt idx="396142">31</cx:pt>
          <cx:pt idx="396143">43</cx:pt>
          <cx:pt idx="396144">0</cx:pt>
          <cx:pt idx="396145">32</cx:pt>
          <cx:pt idx="396146">5</cx:pt>
          <cx:pt idx="396147">1</cx:pt>
          <cx:pt idx="396148">1</cx:pt>
          <cx:pt idx="396149">0</cx:pt>
          <cx:pt idx="396150">76</cx:pt>
          <cx:pt idx="396151">1</cx:pt>
          <cx:pt idx="396152">102</cx:pt>
          <cx:pt idx="396153">190</cx:pt>
          <cx:pt idx="396154">2</cx:pt>
          <cx:pt idx="396155">6</cx:pt>
          <cx:pt idx="396156">1</cx:pt>
          <cx:pt idx="396157">0</cx:pt>
          <cx:pt idx="396158">0</cx:pt>
          <cx:pt idx="396159">3</cx:pt>
          <cx:pt idx="396160">0</cx:pt>
          <cx:pt idx="396161">0</cx:pt>
          <cx:pt idx="396162">4</cx:pt>
          <cx:pt idx="396163">0</cx:pt>
          <cx:pt idx="396164">220</cx:pt>
          <cx:pt idx="396165">0</cx:pt>
          <cx:pt idx="396166">0</cx:pt>
          <cx:pt idx="396167">77</cx:pt>
          <cx:pt idx="396168">253</cx:pt>
          <cx:pt idx="396169">3</cx:pt>
          <cx:pt idx="396170">0</cx:pt>
          <cx:pt idx="396171">0</cx:pt>
          <cx:pt idx="396172">0</cx:pt>
          <cx:pt idx="396173">6</cx:pt>
          <cx:pt idx="396174">28</cx:pt>
          <cx:pt idx="396175">0</cx:pt>
          <cx:pt idx="396176">0</cx:pt>
          <cx:pt idx="396177">0</cx:pt>
          <cx:pt idx="396178">0</cx:pt>
          <cx:pt idx="396179">247</cx:pt>
          <cx:pt idx="396180">19</cx:pt>
          <cx:pt idx="396181">2</cx:pt>
          <cx:pt idx="396182">5</cx:pt>
          <cx:pt idx="396183">11</cx:pt>
          <cx:pt idx="396184">59</cx:pt>
          <cx:pt idx="396185">8</cx:pt>
          <cx:pt idx="396186">11</cx:pt>
          <cx:pt idx="396187">3</cx:pt>
          <cx:pt idx="396188">41</cx:pt>
          <cx:pt idx="396189">0</cx:pt>
          <cx:pt idx="396190">0</cx:pt>
          <cx:pt idx="396191">0</cx:pt>
          <cx:pt idx="396192">30</cx:pt>
          <cx:pt idx="396193">0</cx:pt>
          <cx:pt idx="396194">0</cx:pt>
          <cx:pt idx="396195">19</cx:pt>
          <cx:pt idx="396196">400</cx:pt>
          <cx:pt idx="396197">11</cx:pt>
          <cx:pt idx="396198">120</cx:pt>
          <cx:pt idx="396199">91</cx:pt>
          <cx:pt idx="396200">0</cx:pt>
          <cx:pt idx="396201">4</cx:pt>
          <cx:pt idx="396202">122</cx:pt>
          <cx:pt idx="396203">7</cx:pt>
          <cx:pt idx="396204">6</cx:pt>
          <cx:pt idx="396205">1</cx:pt>
          <cx:pt idx="396206">3</cx:pt>
          <cx:pt idx="396207">2</cx:pt>
          <cx:pt idx="396208">7</cx:pt>
          <cx:pt idx="396209">14</cx:pt>
          <cx:pt idx="396210">34</cx:pt>
          <cx:pt idx="396211">6</cx:pt>
          <cx:pt idx="396212">0</cx:pt>
          <cx:pt idx="396213">36</cx:pt>
          <cx:pt idx="396214">125</cx:pt>
          <cx:pt idx="396215">1</cx:pt>
          <cx:pt idx="396216">2</cx:pt>
          <cx:pt idx="396217">338</cx:pt>
          <cx:pt idx="396218">0</cx:pt>
          <cx:pt idx="396219">71</cx:pt>
          <cx:pt idx="396220">31</cx:pt>
          <cx:pt idx="396221">38</cx:pt>
          <cx:pt idx="396222">32</cx:pt>
          <cx:pt idx="396223">9</cx:pt>
          <cx:pt idx="396224">2</cx:pt>
          <cx:pt idx="396225">78</cx:pt>
          <cx:pt idx="396226">0</cx:pt>
          <cx:pt idx="396227">0</cx:pt>
          <cx:pt idx="396228">1</cx:pt>
          <cx:pt idx="396229">98</cx:pt>
          <cx:pt idx="396230">6</cx:pt>
          <cx:pt idx="396231">0</cx:pt>
          <cx:pt idx="396232">2</cx:pt>
          <cx:pt idx="396233">146</cx:pt>
          <cx:pt idx="396234">21</cx:pt>
          <cx:pt idx="396235">1</cx:pt>
          <cx:pt idx="396236">38</cx:pt>
          <cx:pt idx="396237">0</cx:pt>
          <cx:pt idx="396238">0</cx:pt>
          <cx:pt idx="396239">28</cx:pt>
          <cx:pt idx="396240">1</cx:pt>
          <cx:pt idx="396241">3</cx:pt>
          <cx:pt idx="396242">6</cx:pt>
          <cx:pt idx="396243">0</cx:pt>
          <cx:pt idx="396244">264</cx:pt>
          <cx:pt idx="396245">0</cx:pt>
          <cx:pt idx="396246">26</cx:pt>
          <cx:pt idx="396247">165</cx:pt>
          <cx:pt idx="396248">0</cx:pt>
          <cx:pt idx="396249">16</cx:pt>
          <cx:pt idx="396250">0</cx:pt>
          <cx:pt idx="396251">40</cx:pt>
          <cx:pt idx="396252">7</cx:pt>
          <cx:pt idx="396253">7</cx:pt>
          <cx:pt idx="396254">56</cx:pt>
          <cx:pt idx="396255">621</cx:pt>
          <cx:pt idx="396256">62</cx:pt>
          <cx:pt idx="396257">0</cx:pt>
          <cx:pt idx="396258">9</cx:pt>
          <cx:pt idx="396259">4</cx:pt>
          <cx:pt idx="396260">2</cx:pt>
          <cx:pt idx="396261">5</cx:pt>
          <cx:pt idx="396262">111</cx:pt>
          <cx:pt idx="396263">0</cx:pt>
          <cx:pt idx="396264">138</cx:pt>
          <cx:pt idx="396265">0</cx:pt>
          <cx:pt idx="396266">29</cx:pt>
          <cx:pt idx="396267">53</cx:pt>
          <cx:pt idx="396268">21</cx:pt>
          <cx:pt idx="396269">120</cx:pt>
          <cx:pt idx="396270">84</cx:pt>
          <cx:pt idx="396271">38</cx:pt>
          <cx:pt idx="396272">0</cx:pt>
          <cx:pt idx="396273">0</cx:pt>
          <cx:pt idx="396274">0</cx:pt>
          <cx:pt idx="396275">56</cx:pt>
          <cx:pt idx="396276">1</cx:pt>
          <cx:pt idx="396277">17</cx:pt>
          <cx:pt idx="396278">0</cx:pt>
          <cx:pt idx="396279">4</cx:pt>
          <cx:pt idx="396280">406</cx:pt>
          <cx:pt idx="396281">67</cx:pt>
          <cx:pt idx="396282">4</cx:pt>
          <cx:pt idx="396283">552</cx:pt>
          <cx:pt idx="396284">0</cx:pt>
          <cx:pt idx="396285">0</cx:pt>
          <cx:pt idx="396286">0</cx:pt>
          <cx:pt idx="396287">0</cx:pt>
          <cx:pt idx="396288">25</cx:pt>
          <cx:pt idx="396289">3</cx:pt>
          <cx:pt idx="396290">0</cx:pt>
          <cx:pt idx="396291">0</cx:pt>
          <cx:pt idx="396292">0</cx:pt>
          <cx:pt idx="396293">0</cx:pt>
          <cx:pt idx="396294">38</cx:pt>
          <cx:pt idx="396295">37</cx:pt>
          <cx:pt idx="396296">99</cx:pt>
          <cx:pt idx="396297">6</cx:pt>
          <cx:pt idx="396298">8</cx:pt>
          <cx:pt idx="396299">0</cx:pt>
          <cx:pt idx="396300">5</cx:pt>
          <cx:pt idx="396301">0</cx:pt>
          <cx:pt idx="396302">180</cx:pt>
          <cx:pt idx="396303">8</cx:pt>
          <cx:pt idx="396304">0</cx:pt>
          <cx:pt idx="396305">0</cx:pt>
          <cx:pt idx="396306">2</cx:pt>
          <cx:pt idx="396307">4</cx:pt>
          <cx:pt idx="396308">322</cx:pt>
          <cx:pt idx="396309">35</cx:pt>
          <cx:pt idx="396310">41</cx:pt>
          <cx:pt idx="396311">0</cx:pt>
          <cx:pt idx="396312">35</cx:pt>
          <cx:pt idx="396313">31</cx:pt>
          <cx:pt idx="396314">0</cx:pt>
          <cx:pt idx="396315">111</cx:pt>
          <cx:pt idx="396316">16</cx:pt>
          <cx:pt idx="396317">0</cx:pt>
          <cx:pt idx="396318">0</cx:pt>
          <cx:pt idx="396319">0</cx:pt>
          <cx:pt idx="396320">23</cx:pt>
          <cx:pt idx="396321">5</cx:pt>
          <cx:pt idx="396322">140</cx:pt>
          <cx:pt idx="396323">131</cx:pt>
          <cx:pt idx="396324">0</cx:pt>
          <cx:pt idx="396325">0</cx:pt>
          <cx:pt idx="396326">0</cx:pt>
          <cx:pt idx="396327">4</cx:pt>
          <cx:pt idx="396328">0</cx:pt>
          <cx:pt idx="396329">158</cx:pt>
          <cx:pt idx="396330">0</cx:pt>
          <cx:pt idx="396331">1</cx:pt>
          <cx:pt idx="396332">48</cx:pt>
          <cx:pt idx="396333">49</cx:pt>
          <cx:pt idx="396334">8</cx:pt>
          <cx:pt idx="396335">7</cx:pt>
          <cx:pt idx="396336">298</cx:pt>
          <cx:pt idx="396337">20</cx:pt>
          <cx:pt idx="396338">106</cx:pt>
          <cx:pt idx="396339">61</cx:pt>
          <cx:pt idx="396340">48</cx:pt>
          <cx:pt idx="396341">33</cx:pt>
          <cx:pt idx="396342">8</cx:pt>
          <cx:pt idx="396343">0</cx:pt>
          <cx:pt idx="396344">0</cx:pt>
          <cx:pt idx="396345">18</cx:pt>
          <cx:pt idx="396346">0</cx:pt>
          <cx:pt idx="396347">0</cx:pt>
          <cx:pt idx="396348">1</cx:pt>
          <cx:pt idx="396349">57</cx:pt>
          <cx:pt idx="396350">69</cx:pt>
          <cx:pt idx="396351">0</cx:pt>
          <cx:pt idx="396352">117</cx:pt>
          <cx:pt idx="396353">358</cx:pt>
          <cx:pt idx="396354">0</cx:pt>
          <cx:pt idx="396355">1</cx:pt>
          <cx:pt idx="396356">6</cx:pt>
          <cx:pt idx="396357">12</cx:pt>
          <cx:pt idx="396358">60</cx:pt>
          <cx:pt idx="396359">7</cx:pt>
          <cx:pt idx="396360">6</cx:pt>
          <cx:pt idx="396361">0</cx:pt>
          <cx:pt idx="396362">0</cx:pt>
          <cx:pt idx="396363">58</cx:pt>
          <cx:pt idx="396364">70</cx:pt>
          <cx:pt idx="396365">10</cx:pt>
          <cx:pt idx="396366">396</cx:pt>
          <cx:pt idx="396367">52</cx:pt>
          <cx:pt idx="396368">10</cx:pt>
          <cx:pt idx="396369">0</cx:pt>
          <cx:pt idx="396370">51</cx:pt>
          <cx:pt idx="396371">20</cx:pt>
          <cx:pt idx="396372">19</cx:pt>
          <cx:pt idx="396373">8</cx:pt>
          <cx:pt idx="396374">11</cx:pt>
          <cx:pt idx="396375">84</cx:pt>
          <cx:pt idx="396376">39</cx:pt>
          <cx:pt idx="396377">7</cx:pt>
          <cx:pt idx="396378">7</cx:pt>
          <cx:pt idx="396379">6</cx:pt>
          <cx:pt idx="396380">0</cx:pt>
          <cx:pt idx="396381">29</cx:pt>
          <cx:pt idx="396382">13</cx:pt>
          <cx:pt idx="396383">16</cx:pt>
          <cx:pt idx="396384">1</cx:pt>
          <cx:pt idx="396385">1</cx:pt>
          <cx:pt idx="396386">35</cx:pt>
          <cx:pt idx="396387">2</cx:pt>
          <cx:pt idx="396388">62</cx:pt>
          <cx:pt idx="396389">0</cx:pt>
          <cx:pt idx="396390">0</cx:pt>
          <cx:pt idx="396391">132</cx:pt>
          <cx:pt idx="396392">86</cx:pt>
          <cx:pt idx="396393">0</cx:pt>
          <cx:pt idx="396394">13</cx:pt>
          <cx:pt idx="396395">5</cx:pt>
          <cx:pt idx="396396">22</cx:pt>
          <cx:pt idx="396397">7</cx:pt>
          <cx:pt idx="396398">78</cx:pt>
          <cx:pt idx="396399">15</cx:pt>
          <cx:pt idx="396400">0</cx:pt>
          <cx:pt idx="396401">1</cx:pt>
          <cx:pt idx="396402">70</cx:pt>
          <cx:pt idx="396403">18</cx:pt>
          <cx:pt idx="396404">74</cx:pt>
          <cx:pt idx="396405">17</cx:pt>
          <cx:pt idx="396406">221</cx:pt>
          <cx:pt idx="396407">43</cx:pt>
          <cx:pt idx="396408">329</cx:pt>
          <cx:pt idx="396409">1</cx:pt>
          <cx:pt idx="396410">18</cx:pt>
          <cx:pt idx="396411">105</cx:pt>
          <cx:pt idx="396412">6</cx:pt>
          <cx:pt idx="396413">7</cx:pt>
          <cx:pt idx="396414">13</cx:pt>
          <cx:pt idx="396415">0</cx:pt>
          <cx:pt idx="396416">35</cx:pt>
          <cx:pt idx="396417">0</cx:pt>
          <cx:pt idx="396418">2</cx:pt>
          <cx:pt idx="396419">81</cx:pt>
          <cx:pt idx="396420">85</cx:pt>
          <cx:pt idx="396421">18</cx:pt>
          <cx:pt idx="396422">6</cx:pt>
          <cx:pt idx="396423">122</cx:pt>
          <cx:pt idx="396424">60</cx:pt>
          <cx:pt idx="396425">0</cx:pt>
          <cx:pt idx="396426">0</cx:pt>
          <cx:pt idx="396427">1</cx:pt>
          <cx:pt idx="396428">4</cx:pt>
          <cx:pt idx="396429">1</cx:pt>
          <cx:pt idx="396430">0</cx:pt>
          <cx:pt idx="396431">7</cx:pt>
          <cx:pt idx="396432">9</cx:pt>
          <cx:pt idx="396433">140</cx:pt>
          <cx:pt idx="396434">0</cx:pt>
          <cx:pt idx="396435">82</cx:pt>
          <cx:pt idx="396436">123</cx:pt>
          <cx:pt idx="396437">104</cx:pt>
          <cx:pt idx="396438">1</cx:pt>
          <cx:pt idx="396439">1</cx:pt>
          <cx:pt idx="396440">0</cx:pt>
          <cx:pt idx="396441">1</cx:pt>
          <cx:pt idx="396442">0</cx:pt>
          <cx:pt idx="396443">5</cx:pt>
          <cx:pt idx="396444">4</cx:pt>
          <cx:pt idx="396445">1</cx:pt>
          <cx:pt idx="396446">6</cx:pt>
          <cx:pt idx="396447">1</cx:pt>
          <cx:pt idx="396448">5</cx:pt>
          <cx:pt idx="396449">299</cx:pt>
          <cx:pt idx="396450">68</cx:pt>
          <cx:pt idx="396451">121</cx:pt>
          <cx:pt idx="396452">10</cx:pt>
          <cx:pt idx="396453">57</cx:pt>
          <cx:pt idx="396454">15</cx:pt>
          <cx:pt idx="396455">15</cx:pt>
          <cx:pt idx="396456">50</cx:pt>
          <cx:pt idx="396457">22</cx:pt>
          <cx:pt idx="396458">1</cx:pt>
          <cx:pt idx="396459">5</cx:pt>
          <cx:pt idx="396460">113</cx:pt>
          <cx:pt idx="396461">62</cx:pt>
          <cx:pt idx="396462">59</cx:pt>
          <cx:pt idx="396463">0</cx:pt>
          <cx:pt idx="396464">2</cx:pt>
          <cx:pt idx="396465">28</cx:pt>
          <cx:pt idx="396466">12</cx:pt>
          <cx:pt idx="396467">27</cx:pt>
          <cx:pt idx="396468">10</cx:pt>
          <cx:pt idx="396469">0</cx:pt>
          <cx:pt idx="396470">0</cx:pt>
          <cx:pt idx="396471">5</cx:pt>
          <cx:pt idx="396472">81</cx:pt>
          <cx:pt idx="396473">0</cx:pt>
          <cx:pt idx="396474">12</cx:pt>
          <cx:pt idx="396475">21</cx:pt>
          <cx:pt idx="396476">37</cx:pt>
          <cx:pt idx="396477">0</cx:pt>
          <cx:pt idx="396478">21</cx:pt>
          <cx:pt idx="396479">0</cx:pt>
          <cx:pt idx="396480">15</cx:pt>
          <cx:pt idx="396481">22</cx:pt>
          <cx:pt idx="396482">0</cx:pt>
          <cx:pt idx="396483">189</cx:pt>
          <cx:pt idx="396484">0</cx:pt>
          <cx:pt idx="396485">2</cx:pt>
          <cx:pt idx="396486">373</cx:pt>
          <cx:pt idx="396487">23</cx:pt>
          <cx:pt idx="396488">3</cx:pt>
          <cx:pt idx="396489">194</cx:pt>
          <cx:pt idx="396490">0</cx:pt>
          <cx:pt idx="396491">198</cx:pt>
          <cx:pt idx="396492">5</cx:pt>
          <cx:pt idx="396493">61</cx:pt>
          <cx:pt idx="396494">33</cx:pt>
          <cx:pt idx="396495">0</cx:pt>
          <cx:pt idx="396496">15</cx:pt>
          <cx:pt idx="396497">1</cx:pt>
          <cx:pt idx="396498">0</cx:pt>
          <cx:pt idx="396499">0</cx:pt>
          <cx:pt idx="396500">0</cx:pt>
          <cx:pt idx="396501">0</cx:pt>
          <cx:pt idx="396502">1</cx:pt>
          <cx:pt idx="396503">51</cx:pt>
          <cx:pt idx="396504">14</cx:pt>
          <cx:pt idx="396505">29</cx:pt>
          <cx:pt idx="396506">21</cx:pt>
          <cx:pt idx="396507">7</cx:pt>
          <cx:pt idx="396508">64</cx:pt>
          <cx:pt idx="396509">26</cx:pt>
          <cx:pt idx="396510">34</cx:pt>
          <cx:pt idx="396511">0</cx:pt>
          <cx:pt idx="396512">1</cx:pt>
          <cx:pt idx="396513">0</cx:pt>
          <cx:pt idx="396514">72</cx:pt>
          <cx:pt idx="396515">2</cx:pt>
          <cx:pt idx="396516">5</cx:pt>
          <cx:pt idx="396517">0</cx:pt>
          <cx:pt idx="396518">51</cx:pt>
          <cx:pt idx="396519">7</cx:pt>
          <cx:pt idx="396520">33</cx:pt>
          <cx:pt idx="396521">560</cx:pt>
          <cx:pt idx="396522">4</cx:pt>
          <cx:pt idx="396523">138</cx:pt>
          <cx:pt idx="396524">1</cx:pt>
          <cx:pt idx="396525">0</cx:pt>
          <cx:pt idx="396526">0</cx:pt>
          <cx:pt idx="396527">330</cx:pt>
          <cx:pt idx="396528">27</cx:pt>
          <cx:pt idx="396529">14</cx:pt>
          <cx:pt idx="396530">0</cx:pt>
          <cx:pt idx="396531">0</cx:pt>
          <cx:pt idx="396532">0</cx:pt>
          <cx:pt idx="396533">0</cx:pt>
          <cx:pt idx="396534">15</cx:pt>
          <cx:pt idx="396535">66</cx:pt>
          <cx:pt idx="396536">0</cx:pt>
          <cx:pt idx="396537">89</cx:pt>
          <cx:pt idx="396538">7</cx:pt>
          <cx:pt idx="396539">45</cx:pt>
          <cx:pt idx="396540">18</cx:pt>
          <cx:pt idx="396541">2</cx:pt>
          <cx:pt idx="396542">187</cx:pt>
          <cx:pt idx="396543">0</cx:pt>
          <cx:pt idx="396544">0</cx:pt>
          <cx:pt idx="396545">139</cx:pt>
          <cx:pt idx="396546">39</cx:pt>
          <cx:pt idx="396547">9</cx:pt>
          <cx:pt idx="396548">648</cx:pt>
          <cx:pt idx="396549">0</cx:pt>
          <cx:pt idx="396550">315</cx:pt>
          <cx:pt idx="396551">157</cx:pt>
          <cx:pt idx="396552">160</cx:pt>
          <cx:pt idx="396553">0</cx:pt>
          <cx:pt idx="396554">41</cx:pt>
          <cx:pt idx="396555">63</cx:pt>
          <cx:pt idx="396556">0</cx:pt>
          <cx:pt idx="396557">14</cx:pt>
          <cx:pt idx="396558">20</cx:pt>
          <cx:pt idx="396559">44</cx:pt>
          <cx:pt idx="396560">13</cx:pt>
          <cx:pt idx="396561">22</cx:pt>
          <cx:pt idx="396562">2</cx:pt>
          <cx:pt idx="396563">3</cx:pt>
          <cx:pt idx="396564">26</cx:pt>
          <cx:pt idx="396565">9</cx:pt>
          <cx:pt idx="396566">0</cx:pt>
          <cx:pt idx="396567">2</cx:pt>
          <cx:pt idx="396568">1</cx:pt>
          <cx:pt idx="396569">9</cx:pt>
          <cx:pt idx="396570">6</cx:pt>
          <cx:pt idx="396571">1</cx:pt>
          <cx:pt idx="396572">0</cx:pt>
          <cx:pt idx="396573">1</cx:pt>
          <cx:pt idx="396574">0</cx:pt>
          <cx:pt idx="396575">210</cx:pt>
          <cx:pt idx="396576">1</cx:pt>
          <cx:pt idx="396577">0</cx:pt>
          <cx:pt idx="396578">90</cx:pt>
          <cx:pt idx="396579">0</cx:pt>
          <cx:pt idx="396580">11</cx:pt>
          <cx:pt idx="396581">0</cx:pt>
          <cx:pt idx="396582">0</cx:pt>
          <cx:pt idx="396583">39</cx:pt>
          <cx:pt idx="396584">0</cx:pt>
          <cx:pt idx="396585">3</cx:pt>
          <cx:pt idx="396586">0</cx:pt>
          <cx:pt idx="396587">7</cx:pt>
          <cx:pt idx="396588">5</cx:pt>
          <cx:pt idx="396589">195</cx:pt>
          <cx:pt idx="396590">6</cx:pt>
          <cx:pt idx="396591">133</cx:pt>
          <cx:pt idx="396592">14</cx:pt>
          <cx:pt idx="396593">16</cx:pt>
          <cx:pt idx="396594">57</cx:pt>
          <cx:pt idx="396595">0</cx:pt>
          <cx:pt idx="396596">0</cx:pt>
          <cx:pt idx="396597">0</cx:pt>
          <cx:pt idx="396598">0</cx:pt>
          <cx:pt idx="396599">0</cx:pt>
          <cx:pt idx="396600">53</cx:pt>
          <cx:pt idx="396601">52</cx:pt>
          <cx:pt idx="396602">15</cx:pt>
          <cx:pt idx="396603">4</cx:pt>
          <cx:pt idx="396604">62</cx:pt>
          <cx:pt idx="396605">39</cx:pt>
          <cx:pt idx="396606">26</cx:pt>
          <cx:pt idx="396607">63</cx:pt>
          <cx:pt idx="396608">55</cx:pt>
          <cx:pt idx="396609">2</cx:pt>
          <cx:pt idx="396610">102</cx:pt>
          <cx:pt idx="396611">15</cx:pt>
          <cx:pt idx="396612">178</cx:pt>
          <cx:pt idx="396613">116</cx:pt>
          <cx:pt idx="396614">179</cx:pt>
          <cx:pt idx="396615">35</cx:pt>
          <cx:pt idx="396616">19</cx:pt>
          <cx:pt idx="396617">13</cx:pt>
          <cx:pt idx="396618">209</cx:pt>
          <cx:pt idx="396619">84</cx:pt>
          <cx:pt idx="396620">26</cx:pt>
          <cx:pt idx="396621">108</cx:pt>
          <cx:pt idx="396622">2</cx:pt>
          <cx:pt idx="396623">16</cx:pt>
          <cx:pt idx="396624">0</cx:pt>
          <cx:pt idx="396625">55</cx:pt>
          <cx:pt idx="396626">422</cx:pt>
          <cx:pt idx="396627">0</cx:pt>
          <cx:pt idx="396628">459</cx:pt>
          <cx:pt idx="396629">58</cx:pt>
          <cx:pt idx="396630">0</cx:pt>
          <cx:pt idx="396631">0</cx:pt>
          <cx:pt idx="396632">343</cx:pt>
          <cx:pt idx="396633">0</cx:pt>
          <cx:pt idx="396634">0</cx:pt>
          <cx:pt idx="396635">8</cx:pt>
          <cx:pt idx="396636">229</cx:pt>
          <cx:pt idx="396637">341</cx:pt>
          <cx:pt idx="396638">106</cx:pt>
          <cx:pt idx="396639">10</cx:pt>
          <cx:pt idx="396640">0</cx:pt>
          <cx:pt idx="396641">4</cx:pt>
          <cx:pt idx="396642">1</cx:pt>
          <cx:pt idx="396643">1323</cx:pt>
          <cx:pt idx="396644">21</cx:pt>
          <cx:pt idx="396645">5</cx:pt>
          <cx:pt idx="396646">64</cx:pt>
          <cx:pt idx="396647">83</cx:pt>
          <cx:pt idx="396648">112</cx:pt>
          <cx:pt idx="396649">1</cx:pt>
          <cx:pt idx="396650">0</cx:pt>
          <cx:pt idx="396651">203</cx:pt>
          <cx:pt idx="396652">200</cx:pt>
          <cx:pt idx="396653">21</cx:pt>
          <cx:pt idx="396654">0</cx:pt>
          <cx:pt idx="396655">0</cx:pt>
          <cx:pt idx="396656">7</cx:pt>
          <cx:pt idx="396657">16</cx:pt>
          <cx:pt idx="396658">7</cx:pt>
          <cx:pt idx="396659">0</cx:pt>
          <cx:pt idx="396660">22</cx:pt>
          <cx:pt idx="396661">12</cx:pt>
          <cx:pt idx="396662">5</cx:pt>
          <cx:pt idx="396663">8</cx:pt>
          <cx:pt idx="396664">13</cx:pt>
          <cx:pt idx="396665">0</cx:pt>
          <cx:pt idx="396666">125</cx:pt>
          <cx:pt idx="396667">0</cx:pt>
          <cx:pt idx="396668">0</cx:pt>
          <cx:pt idx="396669">0</cx:pt>
          <cx:pt idx="396670">359</cx:pt>
          <cx:pt idx="396671">0</cx:pt>
          <cx:pt idx="396672">117</cx:pt>
          <cx:pt idx="396673">0</cx:pt>
          <cx:pt idx="396674">1</cx:pt>
          <cx:pt idx="396675">5</cx:pt>
          <cx:pt idx="396676">0</cx:pt>
          <cx:pt idx="396677">43</cx:pt>
          <cx:pt idx="396678">0</cx:pt>
          <cx:pt idx="396679">24</cx:pt>
          <cx:pt idx="396680">0</cx:pt>
          <cx:pt idx="396681">0</cx:pt>
          <cx:pt idx="396682">0</cx:pt>
          <cx:pt idx="396683">1</cx:pt>
          <cx:pt idx="396684">0</cx:pt>
          <cx:pt idx="396685">0</cx:pt>
          <cx:pt idx="396686">5</cx:pt>
          <cx:pt idx="396687">52</cx:pt>
          <cx:pt idx="396688">3</cx:pt>
          <cx:pt idx="396689">71</cx:pt>
          <cx:pt idx="396690">4</cx:pt>
          <cx:pt idx="396691">12</cx:pt>
          <cx:pt idx="396692">26</cx:pt>
          <cx:pt idx="396693">257</cx:pt>
          <cx:pt idx="396694">58</cx:pt>
          <cx:pt idx="396695">3</cx:pt>
          <cx:pt idx="396696">6</cx:pt>
          <cx:pt idx="396697">82</cx:pt>
          <cx:pt idx="396698">0</cx:pt>
          <cx:pt idx="396699">0</cx:pt>
          <cx:pt idx="396700">7</cx:pt>
          <cx:pt idx="396701">7</cx:pt>
          <cx:pt idx="396702">0</cx:pt>
          <cx:pt idx="396703">30</cx:pt>
          <cx:pt idx="396704">0</cx:pt>
          <cx:pt idx="396705">31</cx:pt>
          <cx:pt idx="396706">15</cx:pt>
          <cx:pt idx="396707">9</cx:pt>
          <cx:pt idx="396708">9</cx:pt>
          <cx:pt idx="396709">7</cx:pt>
          <cx:pt idx="396710">0</cx:pt>
          <cx:pt idx="396711">78</cx:pt>
          <cx:pt idx="396712">7</cx:pt>
          <cx:pt idx="396713">31</cx:pt>
          <cx:pt idx="396714">0</cx:pt>
          <cx:pt idx="396715">53</cx:pt>
          <cx:pt idx="396716">88</cx:pt>
          <cx:pt idx="396717">71</cx:pt>
          <cx:pt idx="396718">85</cx:pt>
          <cx:pt idx="396719">57</cx:pt>
          <cx:pt idx="396720">27</cx:pt>
          <cx:pt idx="396721">18</cx:pt>
          <cx:pt idx="396722">3</cx:pt>
          <cx:pt idx="396723">19</cx:pt>
          <cx:pt idx="396724">22</cx:pt>
          <cx:pt idx="396725">13</cx:pt>
          <cx:pt idx="396726">26</cx:pt>
          <cx:pt idx="396727">13</cx:pt>
          <cx:pt idx="396728">11</cx:pt>
          <cx:pt idx="396729">2</cx:pt>
          <cx:pt idx="396730">1</cx:pt>
          <cx:pt idx="396731">106</cx:pt>
          <cx:pt idx="396732">1</cx:pt>
          <cx:pt idx="396733">7</cx:pt>
          <cx:pt idx="396734">0</cx:pt>
          <cx:pt idx="396735">0</cx:pt>
          <cx:pt idx="396736">25</cx:pt>
          <cx:pt idx="396737">208</cx:pt>
          <cx:pt idx="396738">1</cx:pt>
          <cx:pt idx="396739">7</cx:pt>
          <cx:pt idx="396740">0</cx:pt>
          <cx:pt idx="396741">0</cx:pt>
          <cx:pt idx="396742">0</cx:pt>
          <cx:pt idx="396743">0</cx:pt>
          <cx:pt idx="396744">0</cx:pt>
          <cx:pt idx="396745">0</cx:pt>
          <cx:pt idx="396746">0</cx:pt>
          <cx:pt idx="396747">0</cx:pt>
          <cx:pt idx="396748">0</cx:pt>
          <cx:pt idx="396749">0</cx:pt>
          <cx:pt idx="396750">0</cx:pt>
          <cx:pt idx="396751">0</cx:pt>
          <cx:pt idx="396752">0</cx:pt>
          <cx:pt idx="396753">1</cx:pt>
          <cx:pt idx="396754">0</cx:pt>
          <cx:pt idx="396755">1</cx:pt>
          <cx:pt idx="396756">0</cx:pt>
          <cx:pt idx="396757">163</cx:pt>
          <cx:pt idx="396758">35</cx:pt>
          <cx:pt idx="396759">113</cx:pt>
          <cx:pt idx="396760">3</cx:pt>
          <cx:pt idx="396761">0</cx:pt>
          <cx:pt idx="396762">1</cx:pt>
          <cx:pt idx="396763">8</cx:pt>
          <cx:pt idx="396764">8</cx:pt>
          <cx:pt idx="396765">0</cx:pt>
          <cx:pt idx="396766">28</cx:pt>
          <cx:pt idx="396767">62</cx:pt>
          <cx:pt idx="396768">10</cx:pt>
          <cx:pt idx="396769">89</cx:pt>
          <cx:pt idx="396770">27</cx:pt>
          <cx:pt idx="396771">0</cx:pt>
          <cx:pt idx="396772">43</cx:pt>
          <cx:pt idx="396773">0</cx:pt>
          <cx:pt idx="396774">0</cx:pt>
          <cx:pt idx="396775">3</cx:pt>
          <cx:pt idx="396776">0</cx:pt>
          <cx:pt idx="396777">0</cx:pt>
          <cx:pt idx="396778">0</cx:pt>
          <cx:pt idx="396779">4</cx:pt>
          <cx:pt idx="396780">3</cx:pt>
          <cx:pt idx="396781">51</cx:pt>
          <cx:pt idx="396782">11</cx:pt>
          <cx:pt idx="396783">99</cx:pt>
          <cx:pt idx="396784">0</cx:pt>
          <cx:pt idx="396785">3</cx:pt>
          <cx:pt idx="396786">0</cx:pt>
          <cx:pt idx="396787">22</cx:pt>
          <cx:pt idx="396788">33</cx:pt>
          <cx:pt idx="396789">9</cx:pt>
          <cx:pt idx="396790">176</cx:pt>
          <cx:pt idx="396791">55</cx:pt>
          <cx:pt idx="396792">14</cx:pt>
          <cx:pt idx="396793">33</cx:pt>
          <cx:pt idx="396794">96</cx:pt>
          <cx:pt idx="396795">0</cx:pt>
          <cx:pt idx="396796">2</cx:pt>
          <cx:pt idx="396797">2</cx:pt>
          <cx:pt idx="396798">6</cx:pt>
          <cx:pt idx="396799">0</cx:pt>
          <cx:pt idx="396800">42</cx:pt>
          <cx:pt idx="396801">0</cx:pt>
          <cx:pt idx="396802">1</cx:pt>
          <cx:pt idx="396803">83</cx:pt>
          <cx:pt idx="396804">0</cx:pt>
          <cx:pt idx="396805">47</cx:pt>
          <cx:pt idx="396806">86</cx:pt>
          <cx:pt idx="396807">75</cx:pt>
          <cx:pt idx="396808">5</cx:pt>
          <cx:pt idx="396809">77</cx:pt>
          <cx:pt idx="396810">0</cx:pt>
          <cx:pt idx="396811">179</cx:pt>
          <cx:pt idx="396812">67</cx:pt>
          <cx:pt idx="396813">0</cx:pt>
          <cx:pt idx="396814">1</cx:pt>
          <cx:pt idx="396815">9</cx:pt>
          <cx:pt idx="396816">0</cx:pt>
          <cx:pt idx="396817">2</cx:pt>
          <cx:pt idx="396818">133</cx:pt>
          <cx:pt idx="396819">2</cx:pt>
          <cx:pt idx="396820">67</cx:pt>
          <cx:pt idx="396821">0</cx:pt>
          <cx:pt idx="396822">23</cx:pt>
          <cx:pt idx="396823">14</cx:pt>
          <cx:pt idx="396824">15</cx:pt>
          <cx:pt idx="396825">0</cx:pt>
          <cx:pt idx="396826">0</cx:pt>
          <cx:pt idx="396827">0</cx:pt>
          <cx:pt idx="396828">0</cx:pt>
          <cx:pt idx="396829">1</cx:pt>
          <cx:pt idx="396830">12</cx:pt>
          <cx:pt idx="396831">0</cx:pt>
          <cx:pt idx="396832">0</cx:pt>
          <cx:pt idx="396833">0</cx:pt>
          <cx:pt idx="396834">0</cx:pt>
          <cx:pt idx="396835">0</cx:pt>
          <cx:pt idx="396836">0</cx:pt>
          <cx:pt idx="396837">0</cx:pt>
          <cx:pt idx="396838">1</cx:pt>
          <cx:pt idx="396839">0</cx:pt>
          <cx:pt idx="396840">1</cx:pt>
          <cx:pt idx="396841">124</cx:pt>
          <cx:pt idx="396842">15</cx:pt>
          <cx:pt idx="396843">0</cx:pt>
          <cx:pt idx="396844">48</cx:pt>
          <cx:pt idx="396845">1</cx:pt>
          <cx:pt idx="396846">4</cx:pt>
          <cx:pt idx="396847">98</cx:pt>
          <cx:pt idx="396848">0</cx:pt>
          <cx:pt idx="396849">63</cx:pt>
          <cx:pt idx="396850">0</cx:pt>
          <cx:pt idx="396851">138</cx:pt>
          <cx:pt idx="396852">35</cx:pt>
          <cx:pt idx="396853">76</cx:pt>
          <cx:pt idx="396854">516</cx:pt>
          <cx:pt idx="396855">18</cx:pt>
          <cx:pt idx="396856">25</cx:pt>
          <cx:pt idx="396857">1</cx:pt>
          <cx:pt idx="396858">1</cx:pt>
          <cx:pt idx="396859">40</cx:pt>
          <cx:pt idx="396860">61</cx:pt>
          <cx:pt idx="396861">0</cx:pt>
          <cx:pt idx="396862">12</cx:pt>
          <cx:pt idx="396863">2</cx:pt>
          <cx:pt idx="396864">1</cx:pt>
          <cx:pt idx="396865">0</cx:pt>
          <cx:pt idx="396866">1</cx:pt>
          <cx:pt idx="396867">0</cx:pt>
          <cx:pt idx="396868">34</cx:pt>
          <cx:pt idx="396869">20</cx:pt>
          <cx:pt idx="396870">5</cx:pt>
          <cx:pt idx="396871">11</cx:pt>
          <cx:pt idx="396872">0</cx:pt>
          <cx:pt idx="396873">1</cx:pt>
          <cx:pt idx="396874">118</cx:pt>
          <cx:pt idx="396875">1</cx:pt>
          <cx:pt idx="396876">48</cx:pt>
          <cx:pt idx="396877">7</cx:pt>
          <cx:pt idx="396878">9</cx:pt>
          <cx:pt idx="396879">0</cx:pt>
          <cx:pt idx="396880">35</cx:pt>
          <cx:pt idx="396881">7</cx:pt>
          <cx:pt idx="396882">0</cx:pt>
          <cx:pt idx="396883">38</cx:pt>
          <cx:pt idx="396884">13</cx:pt>
          <cx:pt idx="396885">28</cx:pt>
          <cx:pt idx="396886">42</cx:pt>
          <cx:pt idx="396887">78</cx:pt>
          <cx:pt idx="396888">70</cx:pt>
          <cx:pt idx="396889">32</cx:pt>
          <cx:pt idx="396890">148</cx:pt>
          <cx:pt idx="396891">175</cx:pt>
          <cx:pt idx="396892">197</cx:pt>
          <cx:pt idx="396893">50</cx:pt>
          <cx:pt idx="396894">6</cx:pt>
          <cx:pt idx="396895">1</cx:pt>
          <cx:pt idx="396896">11</cx:pt>
          <cx:pt idx="396897">5</cx:pt>
          <cx:pt idx="396898">371</cx:pt>
          <cx:pt idx="396899">0</cx:pt>
          <cx:pt idx="396900">8</cx:pt>
          <cx:pt idx="396901">10</cx:pt>
          <cx:pt idx="396902">3</cx:pt>
          <cx:pt idx="396903">1</cx:pt>
          <cx:pt idx="396904">12</cx:pt>
          <cx:pt idx="396905">25</cx:pt>
          <cx:pt idx="396906">0</cx:pt>
          <cx:pt idx="396907">83</cx:pt>
          <cx:pt idx="396908">14</cx:pt>
          <cx:pt idx="396909">274</cx:pt>
          <cx:pt idx="396910">26</cx:pt>
          <cx:pt idx="396911">0</cx:pt>
          <cx:pt idx="396912">3</cx:pt>
          <cx:pt idx="396913">7</cx:pt>
          <cx:pt idx="396914">47</cx:pt>
          <cx:pt idx="396915">13</cx:pt>
          <cx:pt idx="396916">36</cx:pt>
          <cx:pt idx="396917">10</cx:pt>
          <cx:pt idx="396918">4</cx:pt>
          <cx:pt idx="396919">1</cx:pt>
          <cx:pt idx="396920">1</cx:pt>
          <cx:pt idx="396921">4</cx:pt>
          <cx:pt idx="396922">105</cx:pt>
          <cx:pt idx="396923">0</cx:pt>
          <cx:pt idx="396924">0</cx:pt>
          <cx:pt idx="396925">0</cx:pt>
          <cx:pt idx="396926">6</cx:pt>
          <cx:pt idx="396927">0</cx:pt>
          <cx:pt idx="396928">0</cx:pt>
          <cx:pt idx="396929">0</cx:pt>
          <cx:pt idx="396930">83</cx:pt>
          <cx:pt idx="396931">73</cx:pt>
          <cx:pt idx="396932">28</cx:pt>
          <cx:pt idx="396933">3</cx:pt>
          <cx:pt idx="396934">11</cx:pt>
          <cx:pt idx="396935">31</cx:pt>
          <cx:pt idx="396936">0</cx:pt>
          <cx:pt idx="396937">0</cx:pt>
          <cx:pt idx="396938">0</cx:pt>
          <cx:pt idx="396939">25</cx:pt>
          <cx:pt idx="396940">137</cx:pt>
          <cx:pt idx="396941">1</cx:pt>
          <cx:pt idx="396942">1</cx:pt>
          <cx:pt idx="396943">1</cx:pt>
          <cx:pt idx="396944">0</cx:pt>
          <cx:pt idx="396945">0</cx:pt>
          <cx:pt idx="396946">1</cx:pt>
          <cx:pt idx="396947">3</cx:pt>
          <cx:pt idx="396948">42</cx:pt>
          <cx:pt idx="396949">2</cx:pt>
          <cx:pt idx="396950">1</cx:pt>
          <cx:pt idx="396951">128</cx:pt>
          <cx:pt idx="396952">0</cx:pt>
          <cx:pt idx="396953">1</cx:pt>
          <cx:pt idx="396954">26</cx:pt>
          <cx:pt idx="396955">19</cx:pt>
          <cx:pt idx="396956">18</cx:pt>
          <cx:pt idx="396957">3</cx:pt>
          <cx:pt idx="396958">0</cx:pt>
          <cx:pt idx="396959">22</cx:pt>
          <cx:pt idx="396960">5</cx:pt>
          <cx:pt idx="396961">98</cx:pt>
          <cx:pt idx="396962">1</cx:pt>
          <cx:pt idx="396963">1</cx:pt>
          <cx:pt idx="396964">0</cx:pt>
          <cx:pt idx="396965">1</cx:pt>
          <cx:pt idx="396966">17</cx:pt>
          <cx:pt idx="396967">0</cx:pt>
          <cx:pt idx="396968">7</cx:pt>
          <cx:pt idx="396969">29</cx:pt>
          <cx:pt idx="396970">5</cx:pt>
          <cx:pt idx="396971">1</cx:pt>
          <cx:pt idx="396972">211</cx:pt>
          <cx:pt idx="396973">57</cx:pt>
          <cx:pt idx="396974">21</cx:pt>
          <cx:pt idx="396975">0</cx:pt>
          <cx:pt idx="396976">19</cx:pt>
          <cx:pt idx="396977">0</cx:pt>
          <cx:pt idx="396978">0</cx:pt>
          <cx:pt idx="396979">0</cx:pt>
          <cx:pt idx="396980">0</cx:pt>
          <cx:pt idx="396981">49</cx:pt>
          <cx:pt idx="396982">176</cx:pt>
          <cx:pt idx="396983">0</cx:pt>
          <cx:pt idx="396984">0</cx:pt>
          <cx:pt idx="396985">3</cx:pt>
          <cx:pt idx="396986">1</cx:pt>
          <cx:pt idx="396987">2</cx:pt>
          <cx:pt idx="396988">12</cx:pt>
          <cx:pt idx="396989">0</cx:pt>
          <cx:pt idx="396990">62</cx:pt>
          <cx:pt idx="396991">105</cx:pt>
          <cx:pt idx="396992">7</cx:pt>
          <cx:pt idx="396993">55</cx:pt>
          <cx:pt idx="396994">6</cx:pt>
          <cx:pt idx="396995">1</cx:pt>
          <cx:pt idx="396996">2</cx:pt>
          <cx:pt idx="396997">0</cx:pt>
          <cx:pt idx="396998">9</cx:pt>
          <cx:pt idx="396999">0</cx:pt>
          <cx:pt idx="397000">19</cx:pt>
          <cx:pt idx="397001">11</cx:pt>
          <cx:pt idx="397002">2</cx:pt>
          <cx:pt idx="397003">3</cx:pt>
          <cx:pt idx="397004">4</cx:pt>
          <cx:pt idx="397005">0</cx:pt>
          <cx:pt idx="397006">0</cx:pt>
          <cx:pt idx="397007">14</cx:pt>
          <cx:pt idx="397008">324</cx:pt>
          <cx:pt idx="397009">252</cx:pt>
          <cx:pt idx="397010">28</cx:pt>
          <cx:pt idx="397011">1</cx:pt>
          <cx:pt idx="397012">6</cx:pt>
          <cx:pt idx="397013">1</cx:pt>
          <cx:pt idx="397014">25</cx:pt>
          <cx:pt idx="397015">223</cx:pt>
          <cx:pt idx="397016">45</cx:pt>
          <cx:pt idx="397017">6</cx:pt>
          <cx:pt idx="397018">0</cx:pt>
          <cx:pt idx="397019">0</cx:pt>
          <cx:pt idx="397020">1</cx:pt>
          <cx:pt idx="397021">29</cx:pt>
          <cx:pt idx="397022">28</cx:pt>
          <cx:pt idx="397023">0</cx:pt>
          <cx:pt idx="397024">268</cx:pt>
          <cx:pt idx="397025">98</cx:pt>
          <cx:pt idx="397026">8</cx:pt>
          <cx:pt idx="397027">0</cx:pt>
          <cx:pt idx="397028">20</cx:pt>
          <cx:pt idx="397029">1</cx:pt>
          <cx:pt idx="397030">11</cx:pt>
          <cx:pt idx="397031">129</cx:pt>
          <cx:pt idx="397032">6</cx:pt>
          <cx:pt idx="397033">14</cx:pt>
          <cx:pt idx="397034">16</cx:pt>
          <cx:pt idx="397035">1</cx:pt>
          <cx:pt idx="397036">3</cx:pt>
          <cx:pt idx="397037">279</cx:pt>
          <cx:pt idx="397038">16</cx:pt>
          <cx:pt idx="397039">8</cx:pt>
          <cx:pt idx="397040">0</cx:pt>
          <cx:pt idx="397041">34</cx:pt>
          <cx:pt idx="397042">477</cx:pt>
          <cx:pt idx="397043">91</cx:pt>
          <cx:pt idx="397044">259</cx:pt>
          <cx:pt idx="397045">28</cx:pt>
          <cx:pt idx="397046">82</cx:pt>
          <cx:pt idx="397047">0</cx:pt>
          <cx:pt idx="397048">0</cx:pt>
          <cx:pt idx="397049">0</cx:pt>
          <cx:pt idx="397050">0</cx:pt>
          <cx:pt idx="397051">0</cx:pt>
          <cx:pt idx="397052">36</cx:pt>
          <cx:pt idx="397053">42</cx:pt>
          <cx:pt idx="397054">29</cx:pt>
          <cx:pt idx="397055">70</cx:pt>
          <cx:pt idx="397056">43</cx:pt>
          <cx:pt idx="397057">0</cx:pt>
          <cx:pt idx="397058">1</cx:pt>
          <cx:pt idx="397059">93</cx:pt>
          <cx:pt idx="397060">0</cx:pt>
          <cx:pt idx="397061">1</cx:pt>
          <cx:pt idx="397062">0</cx:pt>
          <cx:pt idx="397063">20</cx:pt>
          <cx:pt idx="397064">9</cx:pt>
          <cx:pt idx="397065">0</cx:pt>
          <cx:pt idx="397066">2</cx:pt>
          <cx:pt idx="397067">0</cx:pt>
          <cx:pt idx="397068">19</cx:pt>
          <cx:pt idx="397069">0</cx:pt>
          <cx:pt idx="397070">50</cx:pt>
          <cx:pt idx="397071">15</cx:pt>
          <cx:pt idx="397072">2</cx:pt>
          <cx:pt idx="397073">6</cx:pt>
          <cx:pt idx="397074">73</cx:pt>
          <cx:pt idx="397075">2</cx:pt>
          <cx:pt idx="397076">355</cx:pt>
          <cx:pt idx="397077">1</cx:pt>
          <cx:pt idx="397078">76</cx:pt>
          <cx:pt idx="397079">0</cx:pt>
          <cx:pt idx="397080">7</cx:pt>
          <cx:pt idx="397081">42</cx:pt>
          <cx:pt idx="397082">22</cx:pt>
          <cx:pt idx="397083">23</cx:pt>
          <cx:pt idx="397084">5</cx:pt>
          <cx:pt idx="397085">75</cx:pt>
          <cx:pt idx="397086">0</cx:pt>
          <cx:pt idx="397087">35</cx:pt>
          <cx:pt idx="397088">82</cx:pt>
          <cx:pt idx="397089">18</cx:pt>
          <cx:pt idx="397090">27</cx:pt>
          <cx:pt idx="397091">22</cx:pt>
          <cx:pt idx="397092">0</cx:pt>
          <cx:pt idx="397093">0</cx:pt>
          <cx:pt idx="397094">52</cx:pt>
          <cx:pt idx="397095">10</cx:pt>
          <cx:pt idx="397096">0</cx:pt>
          <cx:pt idx="397097">54</cx:pt>
          <cx:pt idx="397098">0</cx:pt>
          <cx:pt idx="397099">1</cx:pt>
          <cx:pt idx="397100">1</cx:pt>
          <cx:pt idx="397101">0</cx:pt>
          <cx:pt idx="397102">23</cx:pt>
          <cx:pt idx="397103">0</cx:pt>
          <cx:pt idx="397104">1</cx:pt>
          <cx:pt idx="397105">30</cx:pt>
          <cx:pt idx="397106">23</cx:pt>
          <cx:pt idx="397107">0</cx:pt>
          <cx:pt idx="397108">27</cx:pt>
          <cx:pt idx="397109">7</cx:pt>
          <cx:pt idx="397110">1</cx:pt>
          <cx:pt idx="397111">5</cx:pt>
          <cx:pt idx="397112">45</cx:pt>
          <cx:pt idx="397113">245</cx:pt>
          <cx:pt idx="397114">312</cx:pt>
          <cx:pt idx="397115">74</cx:pt>
          <cx:pt idx="397116">207</cx:pt>
          <cx:pt idx="397117">2</cx:pt>
          <cx:pt idx="397118">104</cx:pt>
          <cx:pt idx="397119">10</cx:pt>
          <cx:pt idx="397120">44</cx:pt>
          <cx:pt idx="397121">175</cx:pt>
          <cx:pt idx="397122">123</cx:pt>
          <cx:pt idx="397123">6</cx:pt>
          <cx:pt idx="397124">259</cx:pt>
          <cx:pt idx="397125">322</cx:pt>
          <cx:pt idx="397126">21</cx:pt>
          <cx:pt idx="397127">0</cx:pt>
          <cx:pt idx="397128">0</cx:pt>
          <cx:pt idx="397129">1</cx:pt>
          <cx:pt idx="397130">5</cx:pt>
          <cx:pt idx="397131">0</cx:pt>
          <cx:pt idx="397132">7</cx:pt>
          <cx:pt idx="397133">6</cx:pt>
          <cx:pt idx="397134">11</cx:pt>
          <cx:pt idx="397135">4</cx:pt>
          <cx:pt idx="397136">5</cx:pt>
          <cx:pt idx="397137">368</cx:pt>
          <cx:pt idx="397138">27</cx:pt>
          <cx:pt idx="397139">22</cx:pt>
          <cx:pt idx="397140">1</cx:pt>
          <cx:pt idx="397141">50</cx:pt>
          <cx:pt idx="397142">0</cx:pt>
          <cx:pt idx="397143">1</cx:pt>
          <cx:pt idx="397144">7</cx:pt>
          <cx:pt idx="397145">0</cx:pt>
          <cx:pt idx="397146">0</cx:pt>
          <cx:pt idx="397147">6</cx:pt>
          <cx:pt idx="397148">0</cx:pt>
          <cx:pt idx="397149">0</cx:pt>
          <cx:pt idx="397150">0</cx:pt>
          <cx:pt idx="397151">0</cx:pt>
          <cx:pt idx="397152">3</cx:pt>
          <cx:pt idx="397153">1</cx:pt>
          <cx:pt idx="397154">12</cx:pt>
          <cx:pt idx="397155">47</cx:pt>
          <cx:pt idx="397156">13</cx:pt>
          <cx:pt idx="397157">26</cx:pt>
          <cx:pt idx="397158">4</cx:pt>
          <cx:pt idx="397159">189</cx:pt>
          <cx:pt idx="397160">354</cx:pt>
          <cx:pt idx="397161">0</cx:pt>
          <cx:pt idx="397162">19</cx:pt>
          <cx:pt idx="397163">1</cx:pt>
          <cx:pt idx="397164">2</cx:pt>
          <cx:pt idx="397165">0</cx:pt>
          <cx:pt idx="397166">0</cx:pt>
          <cx:pt idx="397167">0</cx:pt>
          <cx:pt idx="397168">1</cx:pt>
          <cx:pt idx="397169">6</cx:pt>
          <cx:pt idx="397170">22</cx:pt>
          <cx:pt idx="397171">17</cx:pt>
          <cx:pt idx="397172">0</cx:pt>
          <cx:pt idx="397173">8</cx:pt>
          <cx:pt idx="397174">1</cx:pt>
          <cx:pt idx="397175">279</cx:pt>
          <cx:pt idx="397176">79</cx:pt>
          <cx:pt idx="397177">127</cx:pt>
          <cx:pt idx="397178">3</cx:pt>
          <cx:pt idx="397179">16</cx:pt>
          <cx:pt idx="397180">1</cx:pt>
          <cx:pt idx="397181">0</cx:pt>
          <cx:pt idx="397182">0</cx:pt>
          <cx:pt idx="397183">0</cx:pt>
          <cx:pt idx="397184">0</cx:pt>
          <cx:pt idx="397185">87</cx:pt>
          <cx:pt idx="397186">199</cx:pt>
          <cx:pt idx="397187">0</cx:pt>
          <cx:pt idx="397188">3</cx:pt>
          <cx:pt idx="397189">0</cx:pt>
          <cx:pt idx="397190">0</cx:pt>
          <cx:pt idx="397191">0</cx:pt>
          <cx:pt idx="397192">0</cx:pt>
          <cx:pt idx="397193">7</cx:pt>
          <cx:pt idx="397194">108</cx:pt>
          <cx:pt idx="397195">10</cx:pt>
          <cx:pt idx="397196">158</cx:pt>
          <cx:pt idx="397197">363</cx:pt>
          <cx:pt idx="397198">32</cx:pt>
          <cx:pt idx="397199">66</cx:pt>
          <cx:pt idx="397200">7</cx:pt>
          <cx:pt idx="397201">5</cx:pt>
          <cx:pt idx="397202">1</cx:pt>
          <cx:pt idx="397203">12</cx:pt>
          <cx:pt idx="397204">40</cx:pt>
          <cx:pt idx="397205">0</cx:pt>
          <cx:pt idx="397206">0</cx:pt>
          <cx:pt idx="397207">0</cx:pt>
          <cx:pt idx="397208">18</cx:pt>
          <cx:pt idx="397209">20</cx:pt>
          <cx:pt idx="397210">14</cx:pt>
          <cx:pt idx="397211">0</cx:pt>
          <cx:pt idx="397212">1</cx:pt>
          <cx:pt idx="397213">3</cx:pt>
          <cx:pt idx="397214">0</cx:pt>
          <cx:pt idx="397215">0</cx:pt>
          <cx:pt idx="397216">47</cx:pt>
          <cx:pt idx="397217">2</cx:pt>
          <cx:pt idx="397218">428</cx:pt>
          <cx:pt idx="397219">30</cx:pt>
          <cx:pt idx="397220">1</cx:pt>
          <cx:pt idx="397221">139</cx:pt>
          <cx:pt idx="397222">0</cx:pt>
          <cx:pt idx="397223">88</cx:pt>
          <cx:pt idx="397224">0</cx:pt>
          <cx:pt idx="397225">0</cx:pt>
          <cx:pt idx="397226">0</cx:pt>
          <cx:pt idx="397227">39</cx:pt>
          <cx:pt idx="397228">0</cx:pt>
          <cx:pt idx="397229">0</cx:pt>
          <cx:pt idx="397230">1</cx:pt>
          <cx:pt idx="397231">3</cx:pt>
          <cx:pt idx="397232">137</cx:pt>
          <cx:pt idx="397233">0</cx:pt>
          <cx:pt idx="397234">0</cx:pt>
          <cx:pt idx="397235">2</cx:pt>
          <cx:pt idx="397236">34</cx:pt>
          <cx:pt idx="397237">35</cx:pt>
          <cx:pt idx="397238">26</cx:pt>
          <cx:pt idx="397239">8</cx:pt>
          <cx:pt idx="397240">14</cx:pt>
          <cx:pt idx="397241">36</cx:pt>
          <cx:pt idx="397242">27</cx:pt>
          <cx:pt idx="397243">8</cx:pt>
          <cx:pt idx="397244">11</cx:pt>
          <cx:pt idx="397245">7</cx:pt>
          <cx:pt idx="397246">197</cx:pt>
          <cx:pt idx="397247">1</cx:pt>
          <cx:pt idx="397248">2</cx:pt>
          <cx:pt idx="397249">0</cx:pt>
          <cx:pt idx="397250">0</cx:pt>
          <cx:pt idx="397251">1</cx:pt>
          <cx:pt idx="397252">2</cx:pt>
          <cx:pt idx="397253">72</cx:pt>
          <cx:pt idx="397254">0</cx:pt>
          <cx:pt idx="397255">652</cx:pt>
          <cx:pt idx="397256">0</cx:pt>
          <cx:pt idx="397257">0</cx:pt>
          <cx:pt idx="397258">32</cx:pt>
          <cx:pt idx="397259">1</cx:pt>
          <cx:pt idx="397260">0</cx:pt>
          <cx:pt idx="397261">379</cx:pt>
          <cx:pt idx="397262">0</cx:pt>
          <cx:pt idx="397263">1</cx:pt>
          <cx:pt idx="397264">0</cx:pt>
          <cx:pt idx="397265">12</cx:pt>
          <cx:pt idx="397266">0</cx:pt>
          <cx:pt idx="397267">1</cx:pt>
          <cx:pt idx="397268">0</cx:pt>
          <cx:pt idx="397269">30</cx:pt>
          <cx:pt idx="397270">99</cx:pt>
          <cx:pt idx="397271">15</cx:pt>
          <cx:pt idx="397272">0</cx:pt>
          <cx:pt idx="397273">12</cx:pt>
          <cx:pt idx="397274">0</cx:pt>
          <cx:pt idx="397275">0</cx:pt>
          <cx:pt idx="397276">46</cx:pt>
          <cx:pt idx="397277">1</cx:pt>
          <cx:pt idx="397278">16</cx:pt>
          <cx:pt idx="397279">44</cx:pt>
          <cx:pt idx="397280">3</cx:pt>
          <cx:pt idx="397281">0</cx:pt>
          <cx:pt idx="397282">75</cx:pt>
          <cx:pt idx="397283">0</cx:pt>
          <cx:pt idx="397284">0</cx:pt>
          <cx:pt idx="397285">21</cx:pt>
          <cx:pt idx="397286">0</cx:pt>
          <cx:pt idx="397287">3</cx:pt>
          <cx:pt idx="397288">6</cx:pt>
          <cx:pt idx="397289">15</cx:pt>
          <cx:pt idx="397290">2</cx:pt>
          <cx:pt idx="397291">0</cx:pt>
          <cx:pt idx="397292">23</cx:pt>
          <cx:pt idx="397293">12</cx:pt>
          <cx:pt idx="397294">2</cx:pt>
          <cx:pt idx="397295">8</cx:pt>
          <cx:pt idx="397296">132</cx:pt>
          <cx:pt idx="397297">36</cx:pt>
          <cx:pt idx="397298">193</cx:pt>
          <cx:pt idx="397299">97</cx:pt>
          <cx:pt idx="397300">0</cx:pt>
          <cx:pt idx="397301">0</cx:pt>
          <cx:pt idx="397302">0</cx:pt>
          <cx:pt idx="397303">0</cx:pt>
          <cx:pt idx="397304">12</cx:pt>
          <cx:pt idx="397305">6</cx:pt>
          <cx:pt idx="397306">28</cx:pt>
          <cx:pt idx="397307">44</cx:pt>
          <cx:pt idx="397308">0</cx:pt>
          <cx:pt idx="397309">2</cx:pt>
          <cx:pt idx="397310">0</cx:pt>
          <cx:pt idx="397311">7</cx:pt>
          <cx:pt idx="397312">59</cx:pt>
          <cx:pt idx="397313">0</cx:pt>
          <cx:pt idx="397314">58</cx:pt>
          <cx:pt idx="397315">1</cx:pt>
          <cx:pt idx="397316">4</cx:pt>
          <cx:pt idx="397317">57</cx:pt>
          <cx:pt idx="397318">0</cx:pt>
          <cx:pt idx="397319">0</cx:pt>
          <cx:pt idx="397320">183</cx:pt>
          <cx:pt idx="397321">1</cx:pt>
          <cx:pt idx="397322">5</cx:pt>
          <cx:pt idx="397323">54</cx:pt>
          <cx:pt idx="397324">66</cx:pt>
          <cx:pt idx="397325">47</cx:pt>
          <cx:pt idx="397326">89</cx:pt>
          <cx:pt idx="397327">0</cx:pt>
          <cx:pt idx="397328">0</cx:pt>
          <cx:pt idx="397329">0</cx:pt>
          <cx:pt idx="397330">2</cx:pt>
          <cx:pt idx="397331">1</cx:pt>
          <cx:pt idx="397332">11</cx:pt>
          <cx:pt idx="397333">55</cx:pt>
          <cx:pt idx="397334">8</cx:pt>
          <cx:pt idx="397335">9</cx:pt>
          <cx:pt idx="397336">3</cx:pt>
          <cx:pt idx="397337">17</cx:pt>
          <cx:pt idx="397338">1</cx:pt>
          <cx:pt idx="397339">0</cx:pt>
          <cx:pt idx="397340">9</cx:pt>
          <cx:pt idx="397341">0</cx:pt>
          <cx:pt idx="397342">14</cx:pt>
          <cx:pt idx="397343">6</cx:pt>
          <cx:pt idx="397344">17</cx:pt>
          <cx:pt idx="397345">11</cx:pt>
          <cx:pt idx="397346">1</cx:pt>
          <cx:pt idx="397347">115</cx:pt>
          <cx:pt idx="397348">0</cx:pt>
          <cx:pt idx="397349">1</cx:pt>
          <cx:pt idx="397350">474</cx:pt>
          <cx:pt idx="397351">12</cx:pt>
          <cx:pt idx="397352">0</cx:pt>
          <cx:pt idx="397353">0</cx:pt>
          <cx:pt idx="397354">20</cx:pt>
          <cx:pt idx="397355">0</cx:pt>
          <cx:pt idx="397356">1</cx:pt>
          <cx:pt idx="397357">85</cx:pt>
          <cx:pt idx="397358">13</cx:pt>
          <cx:pt idx="397359">623</cx:pt>
          <cx:pt idx="397360">13</cx:pt>
          <cx:pt idx="397361">0</cx:pt>
          <cx:pt idx="397362">0</cx:pt>
          <cx:pt idx="397363">0</cx:pt>
          <cx:pt idx="397364">1</cx:pt>
          <cx:pt idx="397365">47</cx:pt>
          <cx:pt idx="397366">468</cx:pt>
          <cx:pt idx="397367">25</cx:pt>
          <cx:pt idx="397368">35</cx:pt>
          <cx:pt idx="397369">35</cx:pt>
          <cx:pt idx="397370">0</cx:pt>
          <cx:pt idx="397371">47</cx:pt>
          <cx:pt idx="397372">1</cx:pt>
          <cx:pt idx="397373">52</cx:pt>
          <cx:pt idx="397374">614</cx:pt>
          <cx:pt idx="397375">37</cx:pt>
          <cx:pt idx="397376">6</cx:pt>
          <cx:pt idx="397377">0</cx:pt>
          <cx:pt idx="397378">270</cx:pt>
          <cx:pt idx="397379">0</cx:pt>
          <cx:pt idx="397380">7</cx:pt>
          <cx:pt idx="397381">0</cx:pt>
          <cx:pt idx="397382">1</cx:pt>
          <cx:pt idx="397383">0</cx:pt>
          <cx:pt idx="397384">0</cx:pt>
          <cx:pt idx="397385">1</cx:pt>
          <cx:pt idx="397386">3</cx:pt>
          <cx:pt idx="397387">0</cx:pt>
          <cx:pt idx="397388">4</cx:pt>
          <cx:pt idx="397389">10</cx:pt>
          <cx:pt idx="397390">0</cx:pt>
          <cx:pt idx="397391">2</cx:pt>
          <cx:pt idx="397392">72</cx:pt>
          <cx:pt idx="397393">0</cx:pt>
          <cx:pt idx="397394">2</cx:pt>
          <cx:pt idx="397395">0</cx:pt>
          <cx:pt idx="397396">0</cx:pt>
          <cx:pt idx="397397">0</cx:pt>
          <cx:pt idx="397398">0</cx:pt>
          <cx:pt idx="397399">0</cx:pt>
          <cx:pt idx="397400">11</cx:pt>
          <cx:pt idx="397401">0</cx:pt>
          <cx:pt idx="397402">7</cx:pt>
          <cx:pt idx="397403">0</cx:pt>
          <cx:pt idx="397404">4</cx:pt>
          <cx:pt idx="397405">9</cx:pt>
          <cx:pt idx="397406">1</cx:pt>
          <cx:pt idx="397407">0</cx:pt>
          <cx:pt idx="397408">0</cx:pt>
          <cx:pt idx="397409">0</cx:pt>
          <cx:pt idx="397410">0</cx:pt>
          <cx:pt idx="397411">0</cx:pt>
          <cx:pt idx="397412">0</cx:pt>
          <cx:pt idx="397413">0</cx:pt>
          <cx:pt idx="397414">1</cx:pt>
          <cx:pt idx="397415">0</cx:pt>
          <cx:pt idx="397416">0</cx:pt>
          <cx:pt idx="397417">0</cx:pt>
          <cx:pt idx="397418">0</cx:pt>
          <cx:pt idx="397419">0</cx:pt>
          <cx:pt idx="397420">0</cx:pt>
          <cx:pt idx="397421">49</cx:pt>
          <cx:pt idx="397422">186</cx:pt>
          <cx:pt idx="397423">0</cx:pt>
          <cx:pt idx="397424">0</cx:pt>
          <cx:pt idx="397425">162</cx:pt>
          <cx:pt idx="397426">0</cx:pt>
          <cx:pt idx="397427">95</cx:pt>
          <cx:pt idx="397428">0</cx:pt>
          <cx:pt idx="397429">0</cx:pt>
          <cx:pt idx="397430">4</cx:pt>
          <cx:pt idx="397431">17</cx:pt>
          <cx:pt idx="397432">12</cx:pt>
          <cx:pt idx="397433">29</cx:pt>
          <cx:pt idx="397434">1</cx:pt>
          <cx:pt idx="397435">1</cx:pt>
          <cx:pt idx="397436">0</cx:pt>
          <cx:pt idx="397437">15</cx:pt>
          <cx:pt idx="397438">1</cx:pt>
          <cx:pt idx="397439">35</cx:pt>
          <cx:pt idx="397440">40</cx:pt>
          <cx:pt idx="397441">62</cx:pt>
          <cx:pt idx="397442">20</cx:pt>
          <cx:pt idx="397443">9</cx:pt>
          <cx:pt idx="397444">0</cx:pt>
          <cx:pt idx="397445">265</cx:pt>
          <cx:pt idx="397446">11</cx:pt>
          <cx:pt idx="397447">183</cx:pt>
          <cx:pt idx="397448">363</cx:pt>
          <cx:pt idx="397449">10</cx:pt>
          <cx:pt idx="397450">25</cx:pt>
          <cx:pt idx="397451">19</cx:pt>
          <cx:pt idx="397452">1</cx:pt>
          <cx:pt idx="397453">0</cx:pt>
          <cx:pt idx="397454">0</cx:pt>
          <cx:pt idx="397455">0</cx:pt>
          <cx:pt idx="397456">1</cx:pt>
          <cx:pt idx="397457">21</cx:pt>
          <cx:pt idx="397458">42</cx:pt>
          <cx:pt idx="397459">0</cx:pt>
          <cx:pt idx="397460">602</cx:pt>
          <cx:pt idx="397461">7</cx:pt>
          <cx:pt idx="397462">1</cx:pt>
          <cx:pt idx="397463">42</cx:pt>
          <cx:pt idx="397464">0</cx:pt>
          <cx:pt idx="397465">0</cx:pt>
          <cx:pt idx="397466">26</cx:pt>
          <cx:pt idx="397467">69</cx:pt>
          <cx:pt idx="397468">2</cx:pt>
          <cx:pt idx="397469">0</cx:pt>
          <cx:pt idx="397470">26</cx:pt>
          <cx:pt idx="397471">4</cx:pt>
          <cx:pt idx="397472">14</cx:pt>
          <cx:pt idx="397473">0</cx:pt>
          <cx:pt idx="397474">2</cx:pt>
          <cx:pt idx="397475">0</cx:pt>
          <cx:pt idx="397476">0</cx:pt>
          <cx:pt idx="397477">570</cx:pt>
          <cx:pt idx="397478">8</cx:pt>
          <cx:pt idx="397479">1</cx:pt>
          <cx:pt idx="397480">3</cx:pt>
          <cx:pt idx="397481">4</cx:pt>
          <cx:pt idx="397482">2</cx:pt>
          <cx:pt idx="397483">37</cx:pt>
          <cx:pt idx="397484">1</cx:pt>
          <cx:pt idx="397485">0</cx:pt>
          <cx:pt idx="397486">0</cx:pt>
          <cx:pt idx="397487">0</cx:pt>
          <cx:pt idx="397488">17</cx:pt>
          <cx:pt idx="397489">12</cx:pt>
          <cx:pt idx="397490">0</cx:pt>
          <cx:pt idx="397491">20</cx:pt>
          <cx:pt idx="397492">13</cx:pt>
          <cx:pt idx="397493">0</cx:pt>
          <cx:pt idx="397494">0</cx:pt>
          <cx:pt idx="397495">0</cx:pt>
          <cx:pt idx="397496">1</cx:pt>
          <cx:pt idx="397497">1</cx:pt>
          <cx:pt idx="397498">1</cx:pt>
          <cx:pt idx="397499">12</cx:pt>
          <cx:pt idx="397500">4</cx:pt>
          <cx:pt idx="397501">1</cx:pt>
          <cx:pt idx="397502">1</cx:pt>
          <cx:pt idx="397503">5</cx:pt>
          <cx:pt idx="397504">0</cx:pt>
          <cx:pt idx="397505">11</cx:pt>
          <cx:pt idx="397506">687</cx:pt>
          <cx:pt idx="397507">0</cx:pt>
          <cx:pt idx="397508">86</cx:pt>
          <cx:pt idx="397509">88</cx:pt>
          <cx:pt idx="397510">43</cx:pt>
          <cx:pt idx="397511">0</cx:pt>
          <cx:pt idx="397512">9</cx:pt>
          <cx:pt idx="397513">22</cx:pt>
          <cx:pt idx="397514">100</cx:pt>
          <cx:pt idx="397515">383</cx:pt>
          <cx:pt idx="397516">133</cx:pt>
          <cx:pt idx="397517">0</cx:pt>
          <cx:pt idx="397518">41</cx:pt>
          <cx:pt idx="397519">189</cx:pt>
          <cx:pt idx="397520">37</cx:pt>
          <cx:pt idx="397521">32</cx:pt>
          <cx:pt idx="397522">0</cx:pt>
          <cx:pt idx="397523">0</cx:pt>
          <cx:pt idx="397524">536</cx:pt>
          <cx:pt idx="397525">119</cx:pt>
          <cx:pt idx="397526">0</cx:pt>
          <cx:pt idx="397527">20</cx:pt>
          <cx:pt idx="397528">0</cx:pt>
          <cx:pt idx="397529">2</cx:pt>
          <cx:pt idx="397530">7</cx:pt>
          <cx:pt idx="397531">61</cx:pt>
          <cx:pt idx="397532">57</cx:pt>
          <cx:pt idx="397533">313</cx:pt>
          <cx:pt idx="397534">77</cx:pt>
          <cx:pt idx="397535">7</cx:pt>
          <cx:pt idx="397536">5</cx:pt>
          <cx:pt idx="397537">150</cx:pt>
          <cx:pt idx="397538">32</cx:pt>
          <cx:pt idx="397539">7</cx:pt>
          <cx:pt idx="397540">0</cx:pt>
          <cx:pt idx="397541">0</cx:pt>
          <cx:pt idx="397542">0</cx:pt>
          <cx:pt idx="397543">0</cx:pt>
          <cx:pt idx="397544">0</cx:pt>
          <cx:pt idx="397545">1</cx:pt>
          <cx:pt idx="397546">1</cx:pt>
          <cx:pt idx="397547">1</cx:pt>
          <cx:pt idx="397548">2</cx:pt>
          <cx:pt idx="397549">0</cx:pt>
          <cx:pt idx="397550">0</cx:pt>
          <cx:pt idx="397551">41</cx:pt>
          <cx:pt idx="397552">58</cx:pt>
          <cx:pt idx="397553">13</cx:pt>
          <cx:pt idx="397554">215</cx:pt>
          <cx:pt idx="397555">75</cx:pt>
          <cx:pt idx="397556">8</cx:pt>
          <cx:pt idx="397557">1</cx:pt>
          <cx:pt idx="397558">21</cx:pt>
          <cx:pt idx="397559">0</cx:pt>
          <cx:pt idx="397560">66</cx:pt>
          <cx:pt idx="397561">7</cx:pt>
          <cx:pt idx="397562">3</cx:pt>
          <cx:pt idx="397563">20</cx:pt>
          <cx:pt idx="397564">42</cx:pt>
          <cx:pt idx="397565">0</cx:pt>
          <cx:pt idx="397566">0</cx:pt>
          <cx:pt idx="397567">2</cx:pt>
          <cx:pt idx="397568">0</cx:pt>
          <cx:pt idx="397569">8</cx:pt>
          <cx:pt idx="397570">3</cx:pt>
          <cx:pt idx="397571">0</cx:pt>
          <cx:pt idx="397572">0</cx:pt>
          <cx:pt idx="397573">0</cx:pt>
          <cx:pt idx="397574">0</cx:pt>
          <cx:pt idx="397575">0</cx:pt>
          <cx:pt idx="397576">0</cx:pt>
          <cx:pt idx="397577">0</cx:pt>
          <cx:pt idx="397578">2</cx:pt>
          <cx:pt idx="397579">0</cx:pt>
          <cx:pt idx="397580">0</cx:pt>
          <cx:pt idx="397581">55</cx:pt>
          <cx:pt idx="397582">0</cx:pt>
          <cx:pt idx="397583">471</cx:pt>
          <cx:pt idx="397584">38</cx:pt>
          <cx:pt idx="397585">1</cx:pt>
          <cx:pt idx="397586">12</cx:pt>
          <cx:pt idx="397587">0</cx:pt>
          <cx:pt idx="397588">2</cx:pt>
          <cx:pt idx="397589">1</cx:pt>
          <cx:pt idx="397590">18</cx:pt>
          <cx:pt idx="397591">0</cx:pt>
          <cx:pt idx="397592">0</cx:pt>
          <cx:pt idx="397593">0</cx:pt>
          <cx:pt idx="397594">28</cx:pt>
          <cx:pt idx="397595">32</cx:pt>
          <cx:pt idx="397596">2</cx:pt>
          <cx:pt idx="397597">1</cx:pt>
          <cx:pt idx="397598">161</cx:pt>
          <cx:pt idx="397599">110</cx:pt>
          <cx:pt idx="397600">0</cx:pt>
          <cx:pt idx="397601">10</cx:pt>
          <cx:pt idx="397602">97</cx:pt>
          <cx:pt idx="397603">41</cx:pt>
          <cx:pt idx="397604">9</cx:pt>
          <cx:pt idx="397605">24</cx:pt>
          <cx:pt idx="397606">63</cx:pt>
          <cx:pt idx="397607">0</cx:pt>
          <cx:pt idx="397608">0</cx:pt>
          <cx:pt idx="397609">13</cx:pt>
          <cx:pt idx="397610">20</cx:pt>
          <cx:pt idx="397611">21</cx:pt>
          <cx:pt idx="397612">2</cx:pt>
          <cx:pt idx="397613">0</cx:pt>
          <cx:pt idx="397614">1</cx:pt>
          <cx:pt idx="397615">309</cx:pt>
          <cx:pt idx="397616">0</cx:pt>
          <cx:pt idx="397617">0</cx:pt>
          <cx:pt idx="397618">4</cx:pt>
          <cx:pt idx="397619">0</cx:pt>
          <cx:pt idx="397620">0</cx:pt>
          <cx:pt idx="397621">10</cx:pt>
          <cx:pt idx="397622">0</cx:pt>
          <cx:pt idx="397623">22</cx:pt>
          <cx:pt idx="397624">27</cx:pt>
          <cx:pt idx="397625">42</cx:pt>
          <cx:pt idx="397626">35</cx:pt>
          <cx:pt idx="397627">4</cx:pt>
          <cx:pt idx="397628">85</cx:pt>
          <cx:pt idx="397629">71</cx:pt>
          <cx:pt idx="397630">0</cx:pt>
          <cx:pt idx="397631">0</cx:pt>
          <cx:pt idx="397632">325</cx:pt>
          <cx:pt idx="397633">0</cx:pt>
          <cx:pt idx="397634">1</cx:pt>
          <cx:pt idx="397635">1</cx:pt>
          <cx:pt idx="397636">0</cx:pt>
          <cx:pt idx="397637">0</cx:pt>
          <cx:pt idx="397638">0</cx:pt>
          <cx:pt idx="397639">0</cx:pt>
          <cx:pt idx="397640">13</cx:pt>
          <cx:pt idx="397641">21</cx:pt>
          <cx:pt idx="397642">9</cx:pt>
          <cx:pt idx="397643">0</cx:pt>
          <cx:pt idx="397644">0</cx:pt>
          <cx:pt idx="397645">0</cx:pt>
          <cx:pt idx="397646">23</cx:pt>
          <cx:pt idx="397647">11</cx:pt>
          <cx:pt idx="397648">7</cx:pt>
          <cx:pt idx="397649">0</cx:pt>
          <cx:pt idx="397650">59</cx:pt>
          <cx:pt idx="397651">32</cx:pt>
          <cx:pt idx="397652">33</cx:pt>
          <cx:pt idx="397653">2</cx:pt>
          <cx:pt idx="397654">140</cx:pt>
          <cx:pt idx="397655">12</cx:pt>
          <cx:pt idx="397656">261</cx:pt>
          <cx:pt idx="397657">56</cx:pt>
          <cx:pt idx="397658">100</cx:pt>
          <cx:pt idx="397659">5</cx:pt>
          <cx:pt idx="397660">281</cx:pt>
          <cx:pt idx="397661">48</cx:pt>
          <cx:pt idx="397662">323</cx:pt>
          <cx:pt idx="397663">79</cx:pt>
          <cx:pt idx="397664">0</cx:pt>
          <cx:pt idx="397665">174</cx:pt>
          <cx:pt idx="397666">48</cx:pt>
          <cx:pt idx="397667">297</cx:pt>
          <cx:pt idx="397668">0</cx:pt>
          <cx:pt idx="397669">40</cx:pt>
          <cx:pt idx="397670">16</cx:pt>
          <cx:pt idx="397671">29</cx:pt>
          <cx:pt idx="397672">12</cx:pt>
          <cx:pt idx="397673">0</cx:pt>
          <cx:pt idx="397674">2</cx:pt>
          <cx:pt idx="397675">5</cx:pt>
          <cx:pt idx="397676">96</cx:pt>
          <cx:pt idx="397677">3</cx:pt>
          <cx:pt idx="397678">0</cx:pt>
          <cx:pt idx="397679">0</cx:pt>
          <cx:pt idx="397680">69</cx:pt>
          <cx:pt idx="397681">40</cx:pt>
          <cx:pt idx="397682">11</cx:pt>
          <cx:pt idx="397683">0</cx:pt>
          <cx:pt idx="397684">41</cx:pt>
          <cx:pt idx="397685">3</cx:pt>
          <cx:pt idx="397686">182</cx:pt>
          <cx:pt idx="397687">25</cx:pt>
          <cx:pt idx="397688">17</cx:pt>
          <cx:pt idx="397689">1</cx:pt>
          <cx:pt idx="397690">25</cx:pt>
          <cx:pt idx="397691">14</cx:pt>
          <cx:pt idx="397692">28</cx:pt>
          <cx:pt idx="397693">56</cx:pt>
          <cx:pt idx="397694">14</cx:pt>
          <cx:pt idx="397695">0</cx:pt>
          <cx:pt idx="397696">128</cx:pt>
          <cx:pt idx="397697">77</cx:pt>
          <cx:pt idx="397698">0</cx:pt>
          <cx:pt idx="397699">6</cx:pt>
          <cx:pt idx="397700">0</cx:pt>
          <cx:pt idx="397701">0</cx:pt>
          <cx:pt idx="397702">1</cx:pt>
          <cx:pt idx="397703">0</cx:pt>
          <cx:pt idx="397704">0</cx:pt>
          <cx:pt idx="397705">0</cx:pt>
          <cx:pt idx="397706">0</cx:pt>
          <cx:pt idx="397707">2</cx:pt>
          <cx:pt idx="397708">4</cx:pt>
          <cx:pt idx="397709">0</cx:pt>
          <cx:pt idx="397710">0</cx:pt>
          <cx:pt idx="397711">0</cx:pt>
          <cx:pt idx="397712">19</cx:pt>
          <cx:pt idx="397713">119</cx:pt>
          <cx:pt idx="397714">0</cx:pt>
          <cx:pt idx="397715">0</cx:pt>
          <cx:pt idx="397716">0</cx:pt>
          <cx:pt idx="397717">10</cx:pt>
          <cx:pt idx="397718">1</cx:pt>
          <cx:pt idx="397719">42</cx:pt>
          <cx:pt idx="397720">90</cx:pt>
          <cx:pt idx="397721">4</cx:pt>
          <cx:pt idx="397722">1</cx:pt>
          <cx:pt idx="397723">1</cx:pt>
          <cx:pt idx="397724">0</cx:pt>
          <cx:pt idx="397725">6</cx:pt>
          <cx:pt idx="397726">0</cx:pt>
          <cx:pt idx="397727">3</cx:pt>
          <cx:pt idx="397728">17</cx:pt>
          <cx:pt idx="397729">50</cx:pt>
          <cx:pt idx="397730">24</cx:pt>
          <cx:pt idx="397731">0</cx:pt>
          <cx:pt idx="397732">27</cx:pt>
          <cx:pt idx="397733">30</cx:pt>
          <cx:pt idx="397734">0</cx:pt>
          <cx:pt idx="397735">0</cx:pt>
          <cx:pt idx="397736">0</cx:pt>
          <cx:pt idx="397737">6</cx:pt>
          <cx:pt idx="397738">0</cx:pt>
          <cx:pt idx="397739">0</cx:pt>
          <cx:pt idx="397740">0</cx:pt>
          <cx:pt idx="397741">0</cx:pt>
          <cx:pt idx="397742">0</cx:pt>
          <cx:pt idx="397743">0</cx:pt>
          <cx:pt idx="397744">134</cx:pt>
          <cx:pt idx="397745">44</cx:pt>
          <cx:pt idx="397746">1</cx:pt>
          <cx:pt idx="397747">1</cx:pt>
          <cx:pt idx="397748">6</cx:pt>
          <cx:pt idx="397749">47</cx:pt>
          <cx:pt idx="397750">7</cx:pt>
          <cx:pt idx="397751">7</cx:pt>
          <cx:pt idx="397752">20</cx:pt>
          <cx:pt idx="397753">2</cx:pt>
          <cx:pt idx="397754">40</cx:pt>
          <cx:pt idx="397755">14</cx:pt>
          <cx:pt idx="397756">360</cx:pt>
          <cx:pt idx="397757">1</cx:pt>
          <cx:pt idx="397758">1</cx:pt>
          <cx:pt idx="397759">68</cx:pt>
          <cx:pt idx="397760">13</cx:pt>
          <cx:pt idx="397761">55</cx:pt>
          <cx:pt idx="397762">7</cx:pt>
          <cx:pt idx="397763">0</cx:pt>
          <cx:pt idx="397764">1</cx:pt>
          <cx:pt idx="397765">39</cx:pt>
          <cx:pt idx="397766">0</cx:pt>
          <cx:pt idx="397767">0</cx:pt>
          <cx:pt idx="397768">1</cx:pt>
          <cx:pt idx="397769">1</cx:pt>
          <cx:pt idx="397770">12</cx:pt>
          <cx:pt idx="397771">0</cx:pt>
          <cx:pt idx="397772">0</cx:pt>
          <cx:pt idx="397773">0</cx:pt>
          <cx:pt idx="397774">9</cx:pt>
          <cx:pt idx="397775">18</cx:pt>
          <cx:pt idx="397776">0</cx:pt>
          <cx:pt idx="397777">4</cx:pt>
          <cx:pt idx="397778">0</cx:pt>
          <cx:pt idx="397779">0</cx:pt>
          <cx:pt idx="397780">0</cx:pt>
          <cx:pt idx="397781">0</cx:pt>
          <cx:pt idx="397782">2</cx:pt>
          <cx:pt idx="397783">15</cx:pt>
          <cx:pt idx="397784">0</cx:pt>
          <cx:pt idx="397785">0</cx:pt>
          <cx:pt idx="397786">21</cx:pt>
          <cx:pt idx="397787">0</cx:pt>
          <cx:pt idx="397788">108</cx:pt>
          <cx:pt idx="397789">1</cx:pt>
          <cx:pt idx="397790">55</cx:pt>
          <cx:pt idx="397791">6</cx:pt>
          <cx:pt idx="397792">53</cx:pt>
          <cx:pt idx="397793">0</cx:pt>
          <cx:pt idx="397794">15</cx:pt>
          <cx:pt idx="397795">23</cx:pt>
          <cx:pt idx="397796">7</cx:pt>
          <cx:pt idx="397797">63</cx:pt>
          <cx:pt idx="397798">16</cx:pt>
          <cx:pt idx="397799">15</cx:pt>
          <cx:pt idx="397800">5</cx:pt>
          <cx:pt idx="397801">3</cx:pt>
          <cx:pt idx="397802">0</cx:pt>
          <cx:pt idx="397803">0</cx:pt>
          <cx:pt idx="397804">4</cx:pt>
          <cx:pt idx="397805">0</cx:pt>
          <cx:pt idx="397806">0</cx:pt>
          <cx:pt idx="397807">35</cx:pt>
          <cx:pt idx="397808">222</cx:pt>
          <cx:pt idx="397809">2</cx:pt>
          <cx:pt idx="397810">33</cx:pt>
          <cx:pt idx="397811">59</cx:pt>
          <cx:pt idx="397812">652</cx:pt>
          <cx:pt idx="397813">50</cx:pt>
          <cx:pt idx="397814">5</cx:pt>
          <cx:pt idx="397815">49</cx:pt>
          <cx:pt idx="397816">17</cx:pt>
          <cx:pt idx="397817">119</cx:pt>
          <cx:pt idx="397818">8</cx:pt>
          <cx:pt idx="397819">59</cx:pt>
          <cx:pt idx="397820">1</cx:pt>
          <cx:pt idx="397821">3</cx:pt>
          <cx:pt idx="397822">0</cx:pt>
          <cx:pt idx="397823">58</cx:pt>
          <cx:pt idx="397824">162</cx:pt>
          <cx:pt idx="397825">0</cx:pt>
          <cx:pt idx="397826">23</cx:pt>
          <cx:pt idx="397827">84</cx:pt>
          <cx:pt idx="397828">18</cx:pt>
          <cx:pt idx="397829">36</cx:pt>
          <cx:pt idx="397830">3</cx:pt>
          <cx:pt idx="397831">0</cx:pt>
          <cx:pt idx="397832">113</cx:pt>
          <cx:pt idx="397833">113</cx:pt>
          <cx:pt idx="397834">6</cx:pt>
          <cx:pt idx="397835">1</cx:pt>
          <cx:pt idx="397836">37</cx:pt>
          <cx:pt idx="397837">7</cx:pt>
          <cx:pt idx="397838">0</cx:pt>
          <cx:pt idx="397839">13</cx:pt>
          <cx:pt idx="397840">20</cx:pt>
          <cx:pt idx="397841">21</cx:pt>
          <cx:pt idx="397842">43</cx:pt>
          <cx:pt idx="397843">6</cx:pt>
          <cx:pt idx="397844">9</cx:pt>
          <cx:pt idx="397845">1</cx:pt>
          <cx:pt idx="397846">0</cx:pt>
          <cx:pt idx="397847">0</cx:pt>
          <cx:pt idx="397848">11</cx:pt>
          <cx:pt idx="397849">109</cx:pt>
          <cx:pt idx="397850">13</cx:pt>
          <cx:pt idx="397851">43</cx:pt>
          <cx:pt idx="397852">22</cx:pt>
          <cx:pt idx="397853">30</cx:pt>
          <cx:pt idx="397854">17</cx:pt>
          <cx:pt idx="397855">69</cx:pt>
          <cx:pt idx="397856">0</cx:pt>
          <cx:pt idx="397857">34</cx:pt>
          <cx:pt idx="397858">19</cx:pt>
          <cx:pt idx="397859">2</cx:pt>
          <cx:pt idx="397860">324</cx:pt>
          <cx:pt idx="397861">2</cx:pt>
          <cx:pt idx="397862">42</cx:pt>
          <cx:pt idx="397863">2</cx:pt>
          <cx:pt idx="397864">77</cx:pt>
          <cx:pt idx="397865">2</cx:pt>
          <cx:pt idx="397866">0</cx:pt>
          <cx:pt idx="397867">1</cx:pt>
          <cx:pt idx="397868">0</cx:pt>
          <cx:pt idx="397869">19</cx:pt>
          <cx:pt idx="397870">0</cx:pt>
          <cx:pt idx="397871">46</cx:pt>
          <cx:pt idx="397872">31</cx:pt>
          <cx:pt idx="397873">7</cx:pt>
          <cx:pt idx="397874">0</cx:pt>
          <cx:pt idx="397875">0</cx:pt>
          <cx:pt idx="397876">15</cx:pt>
          <cx:pt idx="397877">7</cx:pt>
          <cx:pt idx="397878">36</cx:pt>
          <cx:pt idx="397879">0</cx:pt>
          <cx:pt idx="397880">0</cx:pt>
          <cx:pt idx="397881">395</cx:pt>
          <cx:pt idx="397882">1102</cx:pt>
          <cx:pt idx="397883">145</cx:pt>
          <cx:pt idx="397884">21</cx:pt>
          <cx:pt idx="397885">9</cx:pt>
          <cx:pt idx="397886">0</cx:pt>
          <cx:pt idx="397887">4</cx:pt>
          <cx:pt idx="397888">8</cx:pt>
          <cx:pt idx="397889">11</cx:pt>
          <cx:pt idx="397890">155</cx:pt>
          <cx:pt idx="397891">3</cx:pt>
          <cx:pt idx="397892">2</cx:pt>
          <cx:pt idx="397893">19</cx:pt>
          <cx:pt idx="397894">3</cx:pt>
          <cx:pt idx="397895">260</cx:pt>
          <cx:pt idx="397896">35</cx:pt>
          <cx:pt idx="397897">0</cx:pt>
          <cx:pt idx="397898">3</cx:pt>
          <cx:pt idx="397899">1</cx:pt>
          <cx:pt idx="397900">2</cx:pt>
          <cx:pt idx="397901">0</cx:pt>
          <cx:pt idx="397902">0</cx:pt>
          <cx:pt idx="397903">75</cx:pt>
          <cx:pt idx="397904">0</cx:pt>
          <cx:pt idx="397905">6</cx:pt>
          <cx:pt idx="397906">6</cx:pt>
          <cx:pt idx="397907">1</cx:pt>
          <cx:pt idx="397908">407</cx:pt>
          <cx:pt idx="397909">37</cx:pt>
          <cx:pt idx="397910">23</cx:pt>
          <cx:pt idx="397911">219</cx:pt>
          <cx:pt idx="397912">1</cx:pt>
          <cx:pt idx="397913">57</cx:pt>
          <cx:pt idx="397914">8</cx:pt>
          <cx:pt idx="397915">19</cx:pt>
          <cx:pt idx="397916">5</cx:pt>
          <cx:pt idx="397917">11</cx:pt>
          <cx:pt idx="397918">20</cx:pt>
          <cx:pt idx="397919">54</cx:pt>
          <cx:pt idx="397920">11</cx:pt>
          <cx:pt idx="397921">14</cx:pt>
          <cx:pt idx="397922">50</cx:pt>
          <cx:pt idx="397923">5</cx:pt>
          <cx:pt idx="397924">81</cx:pt>
          <cx:pt idx="397925">22</cx:pt>
          <cx:pt idx="397926">432</cx:pt>
          <cx:pt idx="397927">143</cx:pt>
          <cx:pt idx="397928">25</cx:pt>
          <cx:pt idx="397929">2</cx:pt>
          <cx:pt idx="397930">12</cx:pt>
          <cx:pt idx="397931">42</cx:pt>
          <cx:pt idx="397932">0</cx:pt>
          <cx:pt idx="397933">58</cx:pt>
          <cx:pt idx="397934">0</cx:pt>
          <cx:pt idx="397935">3</cx:pt>
          <cx:pt idx="397936">34</cx:pt>
          <cx:pt idx="397937">0</cx:pt>
          <cx:pt idx="397938">6</cx:pt>
          <cx:pt idx="397939">0</cx:pt>
          <cx:pt idx="397940">3</cx:pt>
          <cx:pt idx="397941">0</cx:pt>
          <cx:pt idx="397942">0</cx:pt>
          <cx:pt idx="397943">56</cx:pt>
          <cx:pt idx="397944">0</cx:pt>
          <cx:pt idx="397945">5</cx:pt>
          <cx:pt idx="397946">1</cx:pt>
          <cx:pt idx="397947">3</cx:pt>
          <cx:pt idx="397948">668</cx:pt>
          <cx:pt idx="397949">4</cx:pt>
          <cx:pt idx="397950">118</cx:pt>
          <cx:pt idx="397951">9</cx:pt>
          <cx:pt idx="397952">5</cx:pt>
          <cx:pt idx="397953">48</cx:pt>
          <cx:pt idx="397954">7</cx:pt>
          <cx:pt idx="397955">0</cx:pt>
          <cx:pt idx="397956">24</cx:pt>
          <cx:pt idx="397957">137</cx:pt>
          <cx:pt idx="397958">167</cx:pt>
          <cx:pt idx="397959">0</cx:pt>
          <cx:pt idx="397960">24</cx:pt>
          <cx:pt idx="397961">0</cx:pt>
          <cx:pt idx="397962">5</cx:pt>
          <cx:pt idx="397963">0</cx:pt>
          <cx:pt idx="397964">10</cx:pt>
          <cx:pt idx="397965">0</cx:pt>
          <cx:pt idx="397966">0</cx:pt>
          <cx:pt idx="397967">1</cx:pt>
          <cx:pt idx="397968">182</cx:pt>
          <cx:pt idx="397969">23</cx:pt>
          <cx:pt idx="397970">57</cx:pt>
          <cx:pt idx="397971">2</cx:pt>
          <cx:pt idx="397972">39</cx:pt>
          <cx:pt idx="397973">0</cx:pt>
          <cx:pt idx="397974">0</cx:pt>
          <cx:pt idx="397975">1</cx:pt>
          <cx:pt idx="397976">0</cx:pt>
          <cx:pt idx="397977">11</cx:pt>
          <cx:pt idx="397978">0</cx:pt>
          <cx:pt idx="397979">1</cx:pt>
          <cx:pt idx="397980">498</cx:pt>
          <cx:pt idx="397981">1</cx:pt>
          <cx:pt idx="397982">0</cx:pt>
          <cx:pt idx="397983">3</cx:pt>
          <cx:pt idx="397984">0</cx:pt>
          <cx:pt idx="397985">57</cx:pt>
          <cx:pt idx="397986">208</cx:pt>
          <cx:pt idx="397987">4</cx:pt>
          <cx:pt idx="397988">0</cx:pt>
          <cx:pt idx="397989">288</cx:pt>
          <cx:pt idx="397990">43</cx:pt>
          <cx:pt idx="397991">81</cx:pt>
          <cx:pt idx="397992">6</cx:pt>
          <cx:pt idx="397993">23</cx:pt>
          <cx:pt idx="397994">104</cx:pt>
          <cx:pt idx="397995">60</cx:pt>
          <cx:pt idx="397996">8</cx:pt>
          <cx:pt idx="397997">8</cx:pt>
          <cx:pt idx="397998">0</cx:pt>
          <cx:pt idx="397999">0</cx:pt>
          <cx:pt idx="398000">24</cx:pt>
          <cx:pt idx="398001">0</cx:pt>
          <cx:pt idx="398002">9</cx:pt>
          <cx:pt idx="398003">9</cx:pt>
          <cx:pt idx="398004">1</cx:pt>
          <cx:pt idx="398005">12</cx:pt>
          <cx:pt idx="398006">0</cx:pt>
          <cx:pt idx="398007">571</cx:pt>
          <cx:pt idx="398008">106</cx:pt>
          <cx:pt idx="398009">22</cx:pt>
          <cx:pt idx="398010">0</cx:pt>
          <cx:pt idx="398011">1</cx:pt>
          <cx:pt idx="398012">154</cx:pt>
          <cx:pt idx="398013">32</cx:pt>
          <cx:pt idx="398014">0</cx:pt>
          <cx:pt idx="398015">0</cx:pt>
          <cx:pt idx="398016">0</cx:pt>
          <cx:pt idx="398017">0</cx:pt>
          <cx:pt idx="398018">0</cx:pt>
          <cx:pt idx="398019">10</cx:pt>
          <cx:pt idx="398020">7</cx:pt>
          <cx:pt idx="398021">34</cx:pt>
          <cx:pt idx="398022">29</cx:pt>
          <cx:pt idx="398023">51</cx:pt>
          <cx:pt idx="398024">3</cx:pt>
          <cx:pt idx="398025">424</cx:pt>
          <cx:pt idx="398026">3</cx:pt>
          <cx:pt idx="398027">133</cx:pt>
          <cx:pt idx="398028">10</cx:pt>
          <cx:pt idx="398029">0</cx:pt>
          <cx:pt idx="398030">1</cx:pt>
          <cx:pt idx="398031">0</cx:pt>
          <cx:pt idx="398032">16</cx:pt>
          <cx:pt idx="398033">149</cx:pt>
          <cx:pt idx="398034">0</cx:pt>
          <cx:pt idx="398035">1</cx:pt>
          <cx:pt idx="398036">38</cx:pt>
          <cx:pt idx="398037">25</cx:pt>
          <cx:pt idx="398038">24</cx:pt>
          <cx:pt idx="398039">5</cx:pt>
          <cx:pt idx="398040">65</cx:pt>
          <cx:pt idx="398041">0</cx:pt>
          <cx:pt idx="398042">0</cx:pt>
          <cx:pt idx="398043">0</cx:pt>
          <cx:pt idx="398044">0</cx:pt>
          <cx:pt idx="398045">7</cx:pt>
          <cx:pt idx="398046">0</cx:pt>
          <cx:pt idx="398047">71</cx:pt>
          <cx:pt idx="398048">13</cx:pt>
          <cx:pt idx="398049">61</cx:pt>
          <cx:pt idx="398050">133</cx:pt>
          <cx:pt idx="398051">7</cx:pt>
          <cx:pt idx="398052">0</cx:pt>
          <cx:pt idx="398053">83</cx:pt>
          <cx:pt idx="398054">1</cx:pt>
          <cx:pt idx="398055">13</cx:pt>
          <cx:pt idx="398056">94</cx:pt>
          <cx:pt idx="398057">42</cx:pt>
          <cx:pt idx="398058">224</cx:pt>
          <cx:pt idx="398059">4</cx:pt>
          <cx:pt idx="398060">415</cx:pt>
          <cx:pt idx="398061">19</cx:pt>
          <cx:pt idx="398062">3</cx:pt>
          <cx:pt idx="398063">245</cx:pt>
          <cx:pt idx="398064">18</cx:pt>
          <cx:pt idx="398065">38</cx:pt>
          <cx:pt idx="398066">27</cx:pt>
          <cx:pt idx="398067">1</cx:pt>
          <cx:pt idx="398068">42</cx:pt>
          <cx:pt idx="398069">65</cx:pt>
          <cx:pt idx="398070">121</cx:pt>
          <cx:pt idx="398071">7</cx:pt>
          <cx:pt idx="398072">55</cx:pt>
          <cx:pt idx="398073">0</cx:pt>
          <cx:pt idx="398074">168</cx:pt>
          <cx:pt idx="398075">2</cx:pt>
          <cx:pt idx="398076">6</cx:pt>
          <cx:pt idx="398077">226</cx:pt>
          <cx:pt idx="398078">4</cx:pt>
          <cx:pt idx="398079">0</cx:pt>
          <cx:pt idx="398080">8</cx:pt>
          <cx:pt idx="398081">0</cx:pt>
          <cx:pt idx="398082">10</cx:pt>
          <cx:pt idx="398083">4</cx:pt>
          <cx:pt idx="398084">165</cx:pt>
          <cx:pt idx="398085">189</cx:pt>
          <cx:pt idx="398086">99</cx:pt>
          <cx:pt idx="398087">69</cx:pt>
          <cx:pt idx="398088">0</cx:pt>
          <cx:pt idx="398089">0</cx:pt>
          <cx:pt idx="398090">0</cx:pt>
          <cx:pt idx="398091">0</cx:pt>
          <cx:pt idx="398092">0</cx:pt>
          <cx:pt idx="398093">2</cx:pt>
          <cx:pt idx="398094">21</cx:pt>
          <cx:pt idx="398095">133</cx:pt>
          <cx:pt idx="398096">317</cx:pt>
          <cx:pt idx="398097">104</cx:pt>
          <cx:pt idx="398098">0</cx:pt>
          <cx:pt idx="398099">0</cx:pt>
          <cx:pt idx="398100">7</cx:pt>
          <cx:pt idx="398101">0</cx:pt>
          <cx:pt idx="398102">1</cx:pt>
          <cx:pt idx="398103">0</cx:pt>
          <cx:pt idx="398104">41</cx:pt>
          <cx:pt idx="398105">0</cx:pt>
          <cx:pt idx="398106">1</cx:pt>
          <cx:pt idx="398107">22</cx:pt>
          <cx:pt idx="398108">62</cx:pt>
          <cx:pt idx="398109">388</cx:pt>
          <cx:pt idx="398110">7</cx:pt>
          <cx:pt idx="398111">1</cx:pt>
          <cx:pt idx="398112">2</cx:pt>
          <cx:pt idx="398113">29</cx:pt>
          <cx:pt idx="398114">2</cx:pt>
          <cx:pt idx="398115">3</cx:pt>
          <cx:pt idx="398116">111</cx:pt>
          <cx:pt idx="398117">17</cx:pt>
          <cx:pt idx="398118">0</cx:pt>
          <cx:pt idx="398119">483</cx:pt>
          <cx:pt idx="398120">0</cx:pt>
          <cx:pt idx="398121">114</cx:pt>
          <cx:pt idx="398122">4</cx:pt>
          <cx:pt idx="398123">0</cx:pt>
          <cx:pt idx="398124">72</cx:pt>
          <cx:pt idx="398125">17</cx:pt>
          <cx:pt idx="398126">8</cx:pt>
          <cx:pt idx="398127">8</cx:pt>
          <cx:pt idx="398128">1</cx:pt>
          <cx:pt idx="398129">57</cx:pt>
          <cx:pt idx="398130">1</cx:pt>
          <cx:pt idx="398131">17</cx:pt>
          <cx:pt idx="398132">57</cx:pt>
          <cx:pt idx="398133">0</cx:pt>
          <cx:pt idx="398134">254</cx:pt>
          <cx:pt idx="398135">513</cx:pt>
          <cx:pt idx="398136">15</cx:pt>
          <cx:pt idx="398137">0</cx:pt>
          <cx:pt idx="398138">344</cx:pt>
          <cx:pt idx="398139">20</cx:pt>
          <cx:pt idx="398140">269</cx:pt>
          <cx:pt idx="398141">177</cx:pt>
          <cx:pt idx="398142">0</cx:pt>
          <cx:pt idx="398143">55</cx:pt>
          <cx:pt idx="398144">0</cx:pt>
          <cx:pt idx="398145">26</cx:pt>
          <cx:pt idx="398146">0</cx:pt>
          <cx:pt idx="398147">1</cx:pt>
          <cx:pt idx="398148">35</cx:pt>
          <cx:pt idx="398149">3</cx:pt>
          <cx:pt idx="398150">0</cx:pt>
          <cx:pt idx="398151">9</cx:pt>
          <cx:pt idx="398152">0</cx:pt>
          <cx:pt idx="398153">2</cx:pt>
          <cx:pt idx="398154">0</cx:pt>
          <cx:pt idx="398155">0</cx:pt>
          <cx:pt idx="398156">0</cx:pt>
          <cx:pt idx="398157">0</cx:pt>
          <cx:pt idx="398158">0</cx:pt>
          <cx:pt idx="398159">0</cx:pt>
          <cx:pt idx="398160">0</cx:pt>
          <cx:pt idx="398161">0</cx:pt>
          <cx:pt idx="398162">0</cx:pt>
          <cx:pt idx="398163">23</cx:pt>
          <cx:pt idx="398164">114</cx:pt>
          <cx:pt idx="398165">72</cx:pt>
          <cx:pt idx="398166">7</cx:pt>
          <cx:pt idx="398167">120</cx:pt>
          <cx:pt idx="398168">78</cx:pt>
          <cx:pt idx="398169">12</cx:pt>
          <cx:pt idx="398170">12</cx:pt>
          <cx:pt idx="398171">150</cx:pt>
          <cx:pt idx="398172">344</cx:pt>
          <cx:pt idx="398173">24</cx:pt>
          <cx:pt idx="398174">24</cx:pt>
          <cx:pt idx="398175">112</cx:pt>
          <cx:pt idx="398176">63</cx:pt>
          <cx:pt idx="398177">29</cx:pt>
          <cx:pt idx="398178">672</cx:pt>
          <cx:pt idx="398179">21</cx:pt>
          <cx:pt idx="398180">0</cx:pt>
          <cx:pt idx="398181">4</cx:pt>
          <cx:pt idx="398182">91</cx:pt>
          <cx:pt idx="398183">43</cx:pt>
          <cx:pt idx="398184">1</cx:pt>
          <cx:pt idx="398185">6</cx:pt>
          <cx:pt idx="398186">7</cx:pt>
          <cx:pt idx="398187">0</cx:pt>
          <cx:pt idx="398188">0</cx:pt>
          <cx:pt idx="398189">62</cx:pt>
          <cx:pt idx="398190">7</cx:pt>
          <cx:pt idx="398191">15</cx:pt>
          <cx:pt idx="398192">26</cx:pt>
          <cx:pt idx="398193">5</cx:pt>
          <cx:pt idx="398194">1</cx:pt>
          <cx:pt idx="398195">46</cx:pt>
          <cx:pt idx="398196">259</cx:pt>
          <cx:pt idx="398197">5</cx:pt>
          <cx:pt idx="398198">1</cx:pt>
          <cx:pt idx="398199">0</cx:pt>
          <cx:pt idx="398200">9</cx:pt>
          <cx:pt idx="398201">0</cx:pt>
          <cx:pt idx="398202">2</cx:pt>
          <cx:pt idx="398203">1</cx:pt>
          <cx:pt idx="398204">323</cx:pt>
          <cx:pt idx="398205">65</cx:pt>
          <cx:pt idx="398206">0</cx:pt>
          <cx:pt idx="398207">1</cx:pt>
          <cx:pt idx="398208">5</cx:pt>
          <cx:pt idx="398209">0</cx:pt>
          <cx:pt idx="398210">3</cx:pt>
          <cx:pt idx="398211">13</cx:pt>
          <cx:pt idx="398212">1</cx:pt>
          <cx:pt idx="398213">0</cx:pt>
          <cx:pt idx="398214">1</cx:pt>
          <cx:pt idx="398215">0</cx:pt>
          <cx:pt idx="398216">0</cx:pt>
          <cx:pt idx="398217">8</cx:pt>
          <cx:pt idx="398218">69</cx:pt>
          <cx:pt idx="398219">0</cx:pt>
          <cx:pt idx="398220">5</cx:pt>
          <cx:pt idx="398221">155</cx:pt>
          <cx:pt idx="398222">5</cx:pt>
          <cx:pt idx="398223">61</cx:pt>
          <cx:pt idx="398224">229</cx:pt>
          <cx:pt idx="398225">1</cx:pt>
          <cx:pt idx="398226">5</cx:pt>
          <cx:pt idx="398227">0</cx:pt>
          <cx:pt idx="398228">31</cx:pt>
          <cx:pt idx="398229">95</cx:pt>
          <cx:pt idx="398230">102</cx:pt>
          <cx:pt idx="398231">105</cx:pt>
          <cx:pt idx="398232">0</cx:pt>
          <cx:pt idx="398233">7</cx:pt>
          <cx:pt idx="398234">3</cx:pt>
          <cx:pt idx="398235">0</cx:pt>
          <cx:pt idx="398236">5</cx:pt>
          <cx:pt idx="398237">0</cx:pt>
          <cx:pt idx="398238">0</cx:pt>
          <cx:pt idx="398239">0</cx:pt>
          <cx:pt idx="398240">1</cx:pt>
          <cx:pt idx="398241">14</cx:pt>
          <cx:pt idx="398242">35</cx:pt>
          <cx:pt idx="398243">1</cx:pt>
          <cx:pt idx="398244">0</cx:pt>
          <cx:pt idx="398245">0</cx:pt>
          <cx:pt idx="398246">0</cx:pt>
          <cx:pt idx="398247">0</cx:pt>
          <cx:pt idx="398248">0</cx:pt>
          <cx:pt idx="398249">1</cx:pt>
          <cx:pt idx="398250">0</cx:pt>
          <cx:pt idx="398251">0</cx:pt>
          <cx:pt idx="398252">0</cx:pt>
          <cx:pt idx="398253">0</cx:pt>
          <cx:pt idx="398254">0</cx:pt>
          <cx:pt idx="398255">0</cx:pt>
          <cx:pt idx="398256">1</cx:pt>
          <cx:pt idx="398257">0</cx:pt>
          <cx:pt idx="398258">0</cx:pt>
          <cx:pt idx="398259">0</cx:pt>
          <cx:pt idx="398260">0</cx:pt>
          <cx:pt idx="398261">0</cx:pt>
          <cx:pt idx="398262">0</cx:pt>
          <cx:pt idx="398263">0</cx:pt>
          <cx:pt idx="398264">1</cx:pt>
          <cx:pt idx="398265">0</cx:pt>
          <cx:pt idx="398266">0</cx:pt>
          <cx:pt idx="398267">0</cx:pt>
          <cx:pt idx="398268">5</cx:pt>
          <cx:pt idx="398269">0</cx:pt>
          <cx:pt idx="398270">0</cx:pt>
          <cx:pt idx="398271">0</cx:pt>
          <cx:pt idx="398272">0</cx:pt>
          <cx:pt idx="398273">0</cx:pt>
          <cx:pt idx="398274">0</cx:pt>
          <cx:pt idx="398275">0</cx:pt>
          <cx:pt idx="398276">1</cx:pt>
          <cx:pt idx="398277">3</cx:pt>
          <cx:pt idx="398278">0</cx:pt>
          <cx:pt idx="398279">0</cx:pt>
          <cx:pt idx="398280">0</cx:pt>
          <cx:pt idx="398281">1</cx:pt>
          <cx:pt idx="398282">0</cx:pt>
          <cx:pt idx="398283">0</cx:pt>
          <cx:pt idx="398284">0</cx:pt>
          <cx:pt idx="398285">0</cx:pt>
          <cx:pt idx="398286">0</cx:pt>
          <cx:pt idx="398287">0</cx:pt>
          <cx:pt idx="398288">0</cx:pt>
          <cx:pt idx="398289">0</cx:pt>
          <cx:pt idx="398290">0</cx:pt>
          <cx:pt idx="398291">0</cx:pt>
          <cx:pt idx="398292">0</cx:pt>
          <cx:pt idx="398293">0</cx:pt>
          <cx:pt idx="398294">0</cx:pt>
          <cx:pt idx="398295">0</cx:pt>
          <cx:pt idx="398296">0</cx:pt>
          <cx:pt idx="398297">0</cx:pt>
          <cx:pt idx="398298">0</cx:pt>
          <cx:pt idx="398299">0</cx:pt>
          <cx:pt idx="398300">0</cx:pt>
          <cx:pt idx="398301">0</cx:pt>
          <cx:pt idx="398302">0</cx:pt>
          <cx:pt idx="398303">0</cx:pt>
          <cx:pt idx="398304">0</cx:pt>
          <cx:pt idx="398305">0</cx:pt>
          <cx:pt idx="398306">0</cx:pt>
          <cx:pt idx="398307">0</cx:pt>
          <cx:pt idx="398308">0</cx:pt>
          <cx:pt idx="398309">0</cx:pt>
          <cx:pt idx="398310">0</cx:pt>
          <cx:pt idx="398311">0</cx:pt>
          <cx:pt idx="398312">0</cx:pt>
          <cx:pt idx="398313">0</cx:pt>
          <cx:pt idx="398314">0</cx:pt>
          <cx:pt idx="398315">0</cx:pt>
          <cx:pt idx="398316">0</cx:pt>
          <cx:pt idx="398317">0</cx:pt>
          <cx:pt idx="398318">0</cx:pt>
          <cx:pt idx="398319">0</cx:pt>
          <cx:pt idx="398320">0</cx:pt>
          <cx:pt idx="398321">0</cx:pt>
          <cx:pt idx="398322">0</cx:pt>
          <cx:pt idx="398323">0</cx:pt>
          <cx:pt idx="398324">0</cx:pt>
          <cx:pt idx="398325">0</cx:pt>
          <cx:pt idx="398326">0</cx:pt>
          <cx:pt idx="398327">40</cx:pt>
          <cx:pt idx="398328">135</cx:pt>
          <cx:pt idx="398329">3</cx:pt>
          <cx:pt idx="398330">27</cx:pt>
          <cx:pt idx="398331">99</cx:pt>
          <cx:pt idx="398332">1</cx:pt>
          <cx:pt idx="398333">29</cx:pt>
          <cx:pt idx="398334">1</cx:pt>
          <cx:pt idx="398335">84</cx:pt>
          <cx:pt idx="398336">0</cx:pt>
          <cx:pt idx="398337">7</cx:pt>
          <cx:pt idx="398338">50</cx:pt>
          <cx:pt idx="398339">60</cx:pt>
          <cx:pt idx="398340">26</cx:pt>
          <cx:pt idx="398341">39</cx:pt>
          <cx:pt idx="398342">21</cx:pt>
          <cx:pt idx="398343">0</cx:pt>
          <cx:pt idx="398344">193</cx:pt>
          <cx:pt idx="398345">55</cx:pt>
          <cx:pt idx="398346">96</cx:pt>
          <cx:pt idx="398347">68</cx:pt>
          <cx:pt idx="398348">0</cx:pt>
          <cx:pt idx="398349">1</cx:pt>
          <cx:pt idx="398350">23</cx:pt>
          <cx:pt idx="398351">4</cx:pt>
          <cx:pt idx="398352">7</cx:pt>
          <cx:pt idx="398353">0</cx:pt>
          <cx:pt idx="398354">0</cx:pt>
          <cx:pt idx="398355">23</cx:pt>
          <cx:pt idx="398356">2</cx:pt>
          <cx:pt idx="398357">2</cx:pt>
          <cx:pt idx="398358">1</cx:pt>
          <cx:pt idx="398359">2</cx:pt>
          <cx:pt idx="398360">1</cx:pt>
          <cx:pt idx="398361">1</cx:pt>
          <cx:pt idx="398362">29</cx:pt>
          <cx:pt idx="398363">10</cx:pt>
          <cx:pt idx="398364">1</cx:pt>
          <cx:pt idx="398365">0</cx:pt>
          <cx:pt idx="398366">0</cx:pt>
          <cx:pt idx="398367">24</cx:pt>
          <cx:pt idx="398368">2</cx:pt>
          <cx:pt idx="398369">64</cx:pt>
          <cx:pt idx="398370">8</cx:pt>
          <cx:pt idx="398371">25</cx:pt>
          <cx:pt idx="398372">2</cx:pt>
          <cx:pt idx="398373">1</cx:pt>
          <cx:pt idx="398374">7</cx:pt>
          <cx:pt idx="398375">0</cx:pt>
          <cx:pt idx="398376">49</cx:pt>
          <cx:pt idx="398377">11</cx:pt>
          <cx:pt idx="398378">8</cx:pt>
          <cx:pt idx="398379">0</cx:pt>
          <cx:pt idx="398380">72</cx:pt>
          <cx:pt idx="398381">29</cx:pt>
          <cx:pt idx="398382">72</cx:pt>
          <cx:pt idx="398383">0</cx:pt>
          <cx:pt idx="398384">26</cx:pt>
          <cx:pt idx="398385">24</cx:pt>
          <cx:pt idx="398386">226</cx:pt>
          <cx:pt idx="398387">164</cx:pt>
          <cx:pt idx="398388">25</cx:pt>
          <cx:pt idx="398389">19</cx:pt>
          <cx:pt idx="398390">216</cx:pt>
          <cx:pt idx="398391">0</cx:pt>
          <cx:pt idx="398392">86</cx:pt>
          <cx:pt idx="398393">14</cx:pt>
          <cx:pt idx="398394">1</cx:pt>
          <cx:pt idx="398395">1</cx:pt>
          <cx:pt idx="398396">1</cx:pt>
          <cx:pt idx="398397">0</cx:pt>
          <cx:pt idx="398398">0</cx:pt>
          <cx:pt idx="398399">13</cx:pt>
          <cx:pt idx="398400">3</cx:pt>
          <cx:pt idx="398401">75</cx:pt>
          <cx:pt idx="398402">57</cx:pt>
          <cx:pt idx="398403">9</cx:pt>
          <cx:pt idx="398404">61</cx:pt>
          <cx:pt idx="398405">35</cx:pt>
          <cx:pt idx="398406">162</cx:pt>
          <cx:pt idx="398407">1</cx:pt>
          <cx:pt idx="398408">28</cx:pt>
          <cx:pt idx="398409">41</cx:pt>
          <cx:pt idx="398410">88</cx:pt>
          <cx:pt idx="398411">12</cx:pt>
          <cx:pt idx="398412">16</cx:pt>
          <cx:pt idx="398413">3</cx:pt>
          <cx:pt idx="398414">3</cx:pt>
          <cx:pt idx="398415">16</cx:pt>
          <cx:pt idx="398416">22</cx:pt>
          <cx:pt idx="398417">16</cx:pt>
          <cx:pt idx="398418">0</cx:pt>
          <cx:pt idx="398419">1</cx:pt>
          <cx:pt idx="398420">0</cx:pt>
          <cx:pt idx="398421">0</cx:pt>
          <cx:pt idx="398422">22</cx:pt>
          <cx:pt idx="398423">0</cx:pt>
          <cx:pt idx="398424">1</cx:pt>
          <cx:pt idx="398425">2</cx:pt>
          <cx:pt idx="398426">41</cx:pt>
          <cx:pt idx="398427">40</cx:pt>
          <cx:pt idx="398428">504</cx:pt>
          <cx:pt idx="398429">196</cx:pt>
          <cx:pt idx="398430">7</cx:pt>
          <cx:pt idx="398431">219</cx:pt>
          <cx:pt idx="398432">100</cx:pt>
          <cx:pt idx="398433">31</cx:pt>
          <cx:pt idx="398434">130</cx:pt>
          <cx:pt idx="398435">294</cx:pt>
          <cx:pt idx="398436">6</cx:pt>
          <cx:pt idx="398437">39</cx:pt>
          <cx:pt idx="398438">91</cx:pt>
          <cx:pt idx="398439">0</cx:pt>
          <cx:pt idx="398440">0</cx:pt>
          <cx:pt idx="398441">2</cx:pt>
          <cx:pt idx="398442">131</cx:pt>
          <cx:pt idx="398443">59</cx:pt>
          <cx:pt idx="398444">82</cx:pt>
          <cx:pt idx="398445">0</cx:pt>
          <cx:pt idx="398446">6</cx:pt>
          <cx:pt idx="398447">61</cx:pt>
          <cx:pt idx="398448">131</cx:pt>
          <cx:pt idx="398449">74</cx:pt>
          <cx:pt idx="398450">3</cx:pt>
          <cx:pt idx="398451">1</cx:pt>
          <cx:pt idx="398452">191</cx:pt>
          <cx:pt idx="398453">42</cx:pt>
          <cx:pt idx="398454">91</cx:pt>
          <cx:pt idx="398455">38</cx:pt>
          <cx:pt idx="398456">313</cx:pt>
          <cx:pt idx="398457">4</cx:pt>
          <cx:pt idx="398458">5</cx:pt>
          <cx:pt idx="398459">0</cx:pt>
          <cx:pt idx="398460">97</cx:pt>
          <cx:pt idx="398461">6</cx:pt>
          <cx:pt idx="398462">0</cx:pt>
          <cx:pt idx="398463">23</cx:pt>
          <cx:pt idx="398464">0</cx:pt>
          <cx:pt idx="398465">10</cx:pt>
          <cx:pt idx="398466">96</cx:pt>
          <cx:pt idx="398467">18</cx:pt>
          <cx:pt idx="398468">61</cx:pt>
          <cx:pt idx="398469">2</cx:pt>
          <cx:pt idx="398470">15</cx:pt>
          <cx:pt idx="398471">27</cx:pt>
          <cx:pt idx="398472">398</cx:pt>
          <cx:pt idx="398473">0</cx:pt>
          <cx:pt idx="398474">218</cx:pt>
          <cx:pt idx="398475">0</cx:pt>
          <cx:pt idx="398476">9</cx:pt>
          <cx:pt idx="398477">13</cx:pt>
          <cx:pt idx="398478">56</cx:pt>
          <cx:pt idx="398479">27</cx:pt>
          <cx:pt idx="398480">0</cx:pt>
          <cx:pt idx="398481">237</cx:pt>
          <cx:pt idx="398482">0</cx:pt>
          <cx:pt idx="398483">24</cx:pt>
          <cx:pt idx="398484">0</cx:pt>
          <cx:pt idx="398485">1</cx:pt>
          <cx:pt idx="398486">0</cx:pt>
          <cx:pt idx="398487">0</cx:pt>
          <cx:pt idx="398488">17</cx:pt>
          <cx:pt idx="398489">15</cx:pt>
          <cx:pt idx="398490">0</cx:pt>
          <cx:pt idx="398491">3</cx:pt>
          <cx:pt idx="398492">91</cx:pt>
          <cx:pt idx="398493">115</cx:pt>
          <cx:pt idx="398494">29</cx:pt>
          <cx:pt idx="398495">7</cx:pt>
          <cx:pt idx="398496">0</cx:pt>
          <cx:pt idx="398497">78</cx:pt>
          <cx:pt idx="398498">0</cx:pt>
          <cx:pt idx="398499">0</cx:pt>
          <cx:pt idx="398500">0</cx:pt>
          <cx:pt idx="398501">42</cx:pt>
          <cx:pt idx="398502">6</cx:pt>
          <cx:pt idx="398503">11</cx:pt>
          <cx:pt idx="398504">20</cx:pt>
          <cx:pt idx="398505">30</cx:pt>
          <cx:pt idx="398506">3</cx:pt>
          <cx:pt idx="398507">98</cx:pt>
          <cx:pt idx="398508">1</cx:pt>
          <cx:pt idx="398509">0</cx:pt>
          <cx:pt idx="398510">16</cx:pt>
          <cx:pt idx="398511">0</cx:pt>
          <cx:pt idx="398512">4</cx:pt>
          <cx:pt idx="398513">0</cx:pt>
          <cx:pt idx="398514">1</cx:pt>
          <cx:pt idx="398515">1</cx:pt>
          <cx:pt idx="398516">2</cx:pt>
          <cx:pt idx="398517">5</cx:pt>
          <cx:pt idx="398518">66</cx:pt>
          <cx:pt idx="398519">0</cx:pt>
          <cx:pt idx="398520">0</cx:pt>
          <cx:pt idx="398521">42</cx:pt>
          <cx:pt idx="398522">0</cx:pt>
          <cx:pt idx="398523">0</cx:pt>
          <cx:pt idx="398524">0</cx:pt>
          <cx:pt idx="398525">2</cx:pt>
          <cx:pt idx="398526">0</cx:pt>
          <cx:pt idx="398527">0</cx:pt>
          <cx:pt idx="398528">0</cx:pt>
          <cx:pt idx="398529">0</cx:pt>
          <cx:pt idx="398530">0</cx:pt>
          <cx:pt idx="398531">0</cx:pt>
          <cx:pt idx="398532">0</cx:pt>
          <cx:pt idx="398533">0</cx:pt>
          <cx:pt idx="398534">0</cx:pt>
          <cx:pt idx="398535">0</cx:pt>
          <cx:pt idx="398536">0</cx:pt>
          <cx:pt idx="398537">0</cx:pt>
          <cx:pt idx="398538">9</cx:pt>
          <cx:pt idx="398539">1</cx:pt>
          <cx:pt idx="398540">10</cx:pt>
          <cx:pt idx="398541">1</cx:pt>
          <cx:pt idx="398542">0</cx:pt>
          <cx:pt idx="398543">22</cx:pt>
          <cx:pt idx="398544">39</cx:pt>
          <cx:pt idx="398545">24</cx:pt>
          <cx:pt idx="398546">4</cx:pt>
          <cx:pt idx="398547">0</cx:pt>
          <cx:pt idx="398548">6</cx:pt>
          <cx:pt idx="398549">28</cx:pt>
          <cx:pt idx="398550">79</cx:pt>
          <cx:pt idx="398551">70</cx:pt>
          <cx:pt idx="398552">147</cx:pt>
          <cx:pt idx="398553">2</cx:pt>
          <cx:pt idx="398554">1</cx:pt>
          <cx:pt idx="398555">0</cx:pt>
          <cx:pt idx="398556">0</cx:pt>
          <cx:pt idx="398557">0</cx:pt>
          <cx:pt idx="398558">137</cx:pt>
          <cx:pt idx="398559">1</cx:pt>
          <cx:pt idx="398560">88</cx:pt>
          <cx:pt idx="398561">4</cx:pt>
          <cx:pt idx="398562">2</cx:pt>
          <cx:pt idx="398563">180</cx:pt>
          <cx:pt idx="398564">0</cx:pt>
          <cx:pt idx="398565">0</cx:pt>
          <cx:pt idx="398566">5</cx:pt>
          <cx:pt idx="398567">20</cx:pt>
          <cx:pt idx="398568">10</cx:pt>
          <cx:pt idx="398569">223</cx:pt>
          <cx:pt idx="398570">30</cx:pt>
          <cx:pt idx="398571">0</cx:pt>
          <cx:pt idx="398572">39</cx:pt>
          <cx:pt idx="398573">35</cx:pt>
          <cx:pt idx="398574">11</cx:pt>
          <cx:pt idx="398575">35</cx:pt>
          <cx:pt idx="398576">36</cx:pt>
          <cx:pt idx="398577">1</cx:pt>
          <cx:pt idx="398578">7</cx:pt>
          <cx:pt idx="398579">1</cx:pt>
          <cx:pt idx="398580">0</cx:pt>
          <cx:pt idx="398581">0</cx:pt>
          <cx:pt idx="398582">27</cx:pt>
          <cx:pt idx="398583">1</cx:pt>
          <cx:pt idx="398584">0</cx:pt>
          <cx:pt idx="398585">29</cx:pt>
          <cx:pt idx="398586">0</cx:pt>
          <cx:pt idx="398587">13</cx:pt>
          <cx:pt idx="398588">0</cx:pt>
          <cx:pt idx="398589">1</cx:pt>
          <cx:pt idx="398590">110</cx:pt>
          <cx:pt idx="398591">1</cx:pt>
          <cx:pt idx="398592">1</cx:pt>
          <cx:pt idx="398593">4</cx:pt>
          <cx:pt idx="398594">30</cx:pt>
          <cx:pt idx="398595">0</cx:pt>
          <cx:pt idx="398596">148</cx:pt>
          <cx:pt idx="398597">0</cx:pt>
          <cx:pt idx="398598">27</cx:pt>
          <cx:pt idx="398599">169</cx:pt>
          <cx:pt idx="398600">0</cx:pt>
          <cx:pt idx="398601">35</cx:pt>
          <cx:pt idx="398602">0</cx:pt>
          <cx:pt idx="398603">0</cx:pt>
          <cx:pt idx="398604">3</cx:pt>
          <cx:pt idx="398605">0</cx:pt>
          <cx:pt idx="398606">17</cx:pt>
          <cx:pt idx="398607">3</cx:pt>
          <cx:pt idx="398608">63</cx:pt>
          <cx:pt idx="398609">5</cx:pt>
          <cx:pt idx="398610">61</cx:pt>
          <cx:pt idx="398611">42</cx:pt>
          <cx:pt idx="398612">2</cx:pt>
          <cx:pt idx="398613">0</cx:pt>
          <cx:pt idx="398614">11</cx:pt>
          <cx:pt idx="398615">0</cx:pt>
          <cx:pt idx="398616">118</cx:pt>
          <cx:pt idx="398617">55</cx:pt>
          <cx:pt idx="398618">15</cx:pt>
          <cx:pt idx="398619">0</cx:pt>
          <cx:pt idx="398620">0</cx:pt>
          <cx:pt idx="398621">69</cx:pt>
          <cx:pt idx="398622">69</cx:pt>
          <cx:pt idx="398623">207</cx:pt>
          <cx:pt idx="398624">61</cx:pt>
          <cx:pt idx="398625">0</cx:pt>
          <cx:pt idx="398626">103</cx:pt>
          <cx:pt idx="398627">160</cx:pt>
          <cx:pt idx="398628">30</cx:pt>
          <cx:pt idx="398629">0</cx:pt>
          <cx:pt idx="398630">51</cx:pt>
          <cx:pt idx="398631">1</cx:pt>
          <cx:pt idx="398632">196</cx:pt>
          <cx:pt idx="398633">0</cx:pt>
          <cx:pt idx="398634">171</cx:pt>
          <cx:pt idx="398635">148</cx:pt>
          <cx:pt idx="398636">170</cx:pt>
          <cx:pt idx="398637">17</cx:pt>
          <cx:pt idx="398638">5</cx:pt>
          <cx:pt idx="398639">20</cx:pt>
          <cx:pt idx="398640">1</cx:pt>
          <cx:pt idx="398641">1</cx:pt>
          <cx:pt idx="398642">22</cx:pt>
          <cx:pt idx="398643">151</cx:pt>
          <cx:pt idx="398644">12</cx:pt>
          <cx:pt idx="398645">0</cx:pt>
          <cx:pt idx="398646">0</cx:pt>
          <cx:pt idx="398647">348</cx:pt>
          <cx:pt idx="398648">2</cx:pt>
          <cx:pt idx="398649">3</cx:pt>
          <cx:pt idx="398650">11</cx:pt>
          <cx:pt idx="398651">41</cx:pt>
          <cx:pt idx="398652">112</cx:pt>
          <cx:pt idx="398653">130</cx:pt>
          <cx:pt idx="398654">26</cx:pt>
          <cx:pt idx="398655">0</cx:pt>
          <cx:pt idx="398656">23</cx:pt>
          <cx:pt idx="398657">8</cx:pt>
          <cx:pt idx="398658">7</cx:pt>
          <cx:pt idx="398659">3</cx:pt>
          <cx:pt idx="398660">56</cx:pt>
          <cx:pt idx="398661">197</cx:pt>
          <cx:pt idx="398662">29</cx:pt>
          <cx:pt idx="398663">13</cx:pt>
          <cx:pt idx="398664">526</cx:pt>
          <cx:pt idx="398665">561</cx:pt>
          <cx:pt idx="398666">6</cx:pt>
          <cx:pt idx="398667">71</cx:pt>
          <cx:pt idx="398668">0</cx:pt>
          <cx:pt idx="398669">2</cx:pt>
          <cx:pt idx="398670">0</cx:pt>
          <cx:pt idx="398671">9</cx:pt>
          <cx:pt idx="398672">0</cx:pt>
          <cx:pt idx="398673">20</cx:pt>
          <cx:pt idx="398674">7</cx:pt>
          <cx:pt idx="398675">0</cx:pt>
          <cx:pt idx="398676">1</cx:pt>
          <cx:pt idx="398677">4</cx:pt>
          <cx:pt idx="398678">243</cx:pt>
          <cx:pt idx="398679">2</cx:pt>
          <cx:pt idx="398680">21</cx:pt>
          <cx:pt idx="398681">0</cx:pt>
          <cx:pt idx="398682">12</cx:pt>
          <cx:pt idx="398683">0</cx:pt>
          <cx:pt idx="398684">0</cx:pt>
          <cx:pt idx="398685">14</cx:pt>
          <cx:pt idx="398686">162</cx:pt>
          <cx:pt idx="398687">16</cx:pt>
          <cx:pt idx="398688">7</cx:pt>
          <cx:pt idx="398689">18</cx:pt>
          <cx:pt idx="398690">45</cx:pt>
          <cx:pt idx="398691">118</cx:pt>
          <cx:pt idx="398692">108</cx:pt>
          <cx:pt idx="398693">170</cx:pt>
          <cx:pt idx="398694">61</cx:pt>
          <cx:pt idx="398695">66</cx:pt>
          <cx:pt idx="398696">0</cx:pt>
          <cx:pt idx="398697">0</cx:pt>
          <cx:pt idx="398698">2</cx:pt>
          <cx:pt idx="398699">289</cx:pt>
          <cx:pt idx="398700">1</cx:pt>
          <cx:pt idx="398701">29</cx:pt>
          <cx:pt idx="398702">0</cx:pt>
          <cx:pt idx="398703">0</cx:pt>
          <cx:pt idx="398704">0</cx:pt>
          <cx:pt idx="398705">0</cx:pt>
          <cx:pt idx="398706">0</cx:pt>
          <cx:pt idx="398707">1</cx:pt>
          <cx:pt idx="398708">20</cx:pt>
          <cx:pt idx="398709">0</cx:pt>
          <cx:pt idx="398710">1</cx:pt>
          <cx:pt idx="398711">11</cx:pt>
          <cx:pt idx="398712">350</cx:pt>
          <cx:pt idx="398713">1</cx:pt>
          <cx:pt idx="398714">3</cx:pt>
          <cx:pt idx="398715">0</cx:pt>
          <cx:pt idx="398716">0</cx:pt>
          <cx:pt idx="398717">2</cx:pt>
          <cx:pt idx="398718">4</cx:pt>
          <cx:pt idx="398719">1</cx:pt>
          <cx:pt idx="398720">119</cx:pt>
          <cx:pt idx="398721">19</cx:pt>
          <cx:pt idx="398722">0</cx:pt>
          <cx:pt idx="398723">31</cx:pt>
          <cx:pt idx="398724">21</cx:pt>
          <cx:pt idx="398725">9</cx:pt>
          <cx:pt idx="398726">30</cx:pt>
          <cx:pt idx="398727">142</cx:pt>
          <cx:pt idx="398728">0</cx:pt>
          <cx:pt idx="398729">22</cx:pt>
          <cx:pt idx="398730">15</cx:pt>
          <cx:pt idx="398731">6</cx:pt>
          <cx:pt idx="398732">66</cx:pt>
          <cx:pt idx="398733">1</cx:pt>
          <cx:pt idx="398734">8</cx:pt>
          <cx:pt idx="398735">0</cx:pt>
          <cx:pt idx="398736">36</cx:pt>
          <cx:pt idx="398737">0</cx:pt>
          <cx:pt idx="398738">0</cx:pt>
          <cx:pt idx="398739">3</cx:pt>
          <cx:pt idx="398740">8</cx:pt>
          <cx:pt idx="398741">28</cx:pt>
          <cx:pt idx="398742">12</cx:pt>
          <cx:pt idx="398743">268</cx:pt>
          <cx:pt idx="398744">7</cx:pt>
          <cx:pt idx="398745">92</cx:pt>
          <cx:pt idx="398746">26</cx:pt>
          <cx:pt idx="398747">102</cx:pt>
          <cx:pt idx="398748">48</cx:pt>
          <cx:pt idx="398749">3</cx:pt>
          <cx:pt idx="398750">2</cx:pt>
          <cx:pt idx="398751">7</cx:pt>
          <cx:pt idx="398752">25</cx:pt>
          <cx:pt idx="398753">23</cx:pt>
          <cx:pt idx="398754">21</cx:pt>
          <cx:pt idx="398755">5</cx:pt>
          <cx:pt idx="398756">0</cx:pt>
          <cx:pt idx="398757">0</cx:pt>
          <cx:pt idx="398758">0</cx:pt>
          <cx:pt idx="398759">0</cx:pt>
          <cx:pt idx="398760">0</cx:pt>
          <cx:pt idx="398761">22</cx:pt>
          <cx:pt idx="398762">0</cx:pt>
          <cx:pt idx="398763">0</cx:pt>
          <cx:pt idx="398764">0</cx:pt>
          <cx:pt idx="398765">0</cx:pt>
          <cx:pt idx="398766">0</cx:pt>
          <cx:pt idx="398767">16</cx:pt>
          <cx:pt idx="398768">0</cx:pt>
          <cx:pt idx="398769">0</cx:pt>
          <cx:pt idx="398770">0</cx:pt>
          <cx:pt idx="398771">80</cx:pt>
          <cx:pt idx="398772">2</cx:pt>
          <cx:pt idx="398773">0</cx:pt>
          <cx:pt idx="398774">0</cx:pt>
          <cx:pt idx="398775">152</cx:pt>
          <cx:pt idx="398776">66</cx:pt>
          <cx:pt idx="398777">6</cx:pt>
          <cx:pt idx="398778">4</cx:pt>
          <cx:pt idx="398779">4</cx:pt>
          <cx:pt idx="398780">447</cx:pt>
          <cx:pt idx="398781">5</cx:pt>
          <cx:pt idx="398782">31</cx:pt>
          <cx:pt idx="398783">26</cx:pt>
          <cx:pt idx="398784">1</cx:pt>
          <cx:pt idx="398785">19</cx:pt>
          <cx:pt idx="398786">40</cx:pt>
          <cx:pt idx="398787">379</cx:pt>
          <cx:pt idx="398788">0</cx:pt>
          <cx:pt idx="398789">11</cx:pt>
          <cx:pt idx="398790">7</cx:pt>
          <cx:pt idx="398791">0</cx:pt>
          <cx:pt idx="398792">3</cx:pt>
          <cx:pt idx="398793">10</cx:pt>
          <cx:pt idx="398794">3</cx:pt>
          <cx:pt idx="398795">38</cx:pt>
          <cx:pt idx="398796">0</cx:pt>
          <cx:pt idx="398797">4</cx:pt>
          <cx:pt idx="398798">81</cx:pt>
          <cx:pt idx="398799">7</cx:pt>
          <cx:pt idx="398800">620</cx:pt>
          <cx:pt idx="398801">2</cx:pt>
          <cx:pt idx="398802">322</cx:pt>
          <cx:pt idx="398803">4</cx:pt>
          <cx:pt idx="398804">3</cx:pt>
          <cx:pt idx="398805">1</cx:pt>
          <cx:pt idx="398806">6</cx:pt>
          <cx:pt idx="398807">35</cx:pt>
          <cx:pt idx="398808">5</cx:pt>
          <cx:pt idx="398809">28</cx:pt>
          <cx:pt idx="398810">2</cx:pt>
          <cx:pt idx="398811">10</cx:pt>
          <cx:pt idx="398812">645</cx:pt>
          <cx:pt idx="398813">210</cx:pt>
          <cx:pt idx="398814">271</cx:pt>
          <cx:pt idx="398815">282</cx:pt>
          <cx:pt idx="398816">6</cx:pt>
          <cx:pt idx="398817">0</cx:pt>
          <cx:pt idx="398818">52</cx:pt>
          <cx:pt idx="398819">28</cx:pt>
          <cx:pt idx="398820">22</cx:pt>
          <cx:pt idx="398821">17</cx:pt>
          <cx:pt idx="398822">6</cx:pt>
          <cx:pt idx="398823">55</cx:pt>
          <cx:pt idx="398824">0</cx:pt>
          <cx:pt idx="398825">14</cx:pt>
          <cx:pt idx="398826">0</cx:pt>
          <cx:pt idx="398827">15</cx:pt>
          <cx:pt idx="398828">210</cx:pt>
          <cx:pt idx="398829">0</cx:pt>
          <cx:pt idx="398830">0</cx:pt>
          <cx:pt idx="398831">0</cx:pt>
          <cx:pt idx="398832">0</cx:pt>
          <cx:pt idx="398833">1</cx:pt>
          <cx:pt idx="398834">0</cx:pt>
          <cx:pt idx="398835">24</cx:pt>
          <cx:pt idx="398836">0</cx:pt>
          <cx:pt idx="398837">66</cx:pt>
          <cx:pt idx="398838">4</cx:pt>
          <cx:pt idx="398839">17</cx:pt>
          <cx:pt idx="398840">2</cx:pt>
          <cx:pt idx="398841">3</cx:pt>
          <cx:pt idx="398842">4</cx:pt>
          <cx:pt idx="398843">48</cx:pt>
          <cx:pt idx="398844">24</cx:pt>
          <cx:pt idx="398845">0</cx:pt>
          <cx:pt idx="398846">48</cx:pt>
          <cx:pt idx="398847">89</cx:pt>
          <cx:pt idx="398848">3</cx:pt>
          <cx:pt idx="398849">13</cx:pt>
          <cx:pt idx="398850">2</cx:pt>
          <cx:pt idx="398851">1</cx:pt>
          <cx:pt idx="398852">0</cx:pt>
          <cx:pt idx="398853">0</cx:pt>
          <cx:pt idx="398854">0</cx:pt>
          <cx:pt idx="398855">0</cx:pt>
          <cx:pt idx="398856">1</cx:pt>
          <cx:pt idx="398857">0</cx:pt>
          <cx:pt idx="398858">0</cx:pt>
          <cx:pt idx="398859">0</cx:pt>
          <cx:pt idx="398860">13</cx:pt>
          <cx:pt idx="398861">0</cx:pt>
          <cx:pt idx="398862">0</cx:pt>
          <cx:pt idx="398863">0</cx:pt>
          <cx:pt idx="398864">5</cx:pt>
          <cx:pt idx="398865">8</cx:pt>
          <cx:pt idx="398866">5</cx:pt>
          <cx:pt idx="398867">5</cx:pt>
          <cx:pt idx="398868">287</cx:pt>
          <cx:pt idx="398869">31</cx:pt>
          <cx:pt idx="398870">0</cx:pt>
          <cx:pt idx="398871">30</cx:pt>
          <cx:pt idx="398872">20</cx:pt>
          <cx:pt idx="398873">97</cx:pt>
          <cx:pt idx="398874">148</cx:pt>
          <cx:pt idx="398875">55</cx:pt>
          <cx:pt idx="398876">169</cx:pt>
          <cx:pt idx="398877">117</cx:pt>
          <cx:pt idx="398878">3</cx:pt>
          <cx:pt idx="398879">76</cx:pt>
          <cx:pt idx="398880">1</cx:pt>
          <cx:pt idx="398881">1</cx:pt>
          <cx:pt idx="398882">0</cx:pt>
          <cx:pt idx="398883">152</cx:pt>
          <cx:pt idx="398884">3</cx:pt>
          <cx:pt idx="398885">0</cx:pt>
          <cx:pt idx="398886">36</cx:pt>
          <cx:pt idx="398887">84</cx:pt>
          <cx:pt idx="398888">26</cx:pt>
          <cx:pt idx="398889">83</cx:pt>
          <cx:pt idx="398890">0</cx:pt>
          <cx:pt idx="398891">194</cx:pt>
          <cx:pt idx="398892">19</cx:pt>
          <cx:pt idx="398893">76</cx:pt>
          <cx:pt idx="398894">16</cx:pt>
          <cx:pt idx="398895">495</cx:pt>
          <cx:pt idx="398896">54</cx:pt>
          <cx:pt idx="398897">8</cx:pt>
          <cx:pt idx="398898">4</cx:pt>
          <cx:pt idx="398899">1</cx:pt>
          <cx:pt idx="398900">28</cx:pt>
          <cx:pt idx="398901">46</cx:pt>
          <cx:pt idx="398902">58</cx:pt>
          <cx:pt idx="398903">9</cx:pt>
          <cx:pt idx="398904">0</cx:pt>
          <cx:pt idx="398905">33</cx:pt>
          <cx:pt idx="398906">48</cx:pt>
          <cx:pt idx="398907">4</cx:pt>
          <cx:pt idx="398908">1</cx:pt>
          <cx:pt idx="398909">3</cx:pt>
          <cx:pt idx="398910">0</cx:pt>
          <cx:pt idx="398911">203</cx:pt>
          <cx:pt idx="398912">17</cx:pt>
          <cx:pt idx="398913">62</cx:pt>
          <cx:pt idx="398914">0</cx:pt>
          <cx:pt idx="398915">0</cx:pt>
          <cx:pt idx="398916">5</cx:pt>
          <cx:pt idx="398917">0</cx:pt>
          <cx:pt idx="398918">16</cx:pt>
          <cx:pt idx="398919">1</cx:pt>
          <cx:pt idx="398920">552</cx:pt>
          <cx:pt idx="398921">62</cx:pt>
          <cx:pt idx="398922">1</cx:pt>
          <cx:pt idx="398923">0</cx:pt>
          <cx:pt idx="398924">1</cx:pt>
          <cx:pt idx="398925">96</cx:pt>
          <cx:pt idx="398926">511</cx:pt>
          <cx:pt idx="398927">57</cx:pt>
          <cx:pt idx="398928">51</cx:pt>
          <cx:pt idx="398929">17</cx:pt>
          <cx:pt idx="398930">0</cx:pt>
          <cx:pt idx="398931">22</cx:pt>
          <cx:pt idx="398932">0</cx:pt>
          <cx:pt idx="398933">4</cx:pt>
          <cx:pt idx="398934">1</cx:pt>
          <cx:pt idx="398935">7</cx:pt>
          <cx:pt idx="398936">0</cx:pt>
          <cx:pt idx="398937">66</cx:pt>
          <cx:pt idx="398938">239</cx:pt>
          <cx:pt idx="398939">1</cx:pt>
          <cx:pt idx="398940">68</cx:pt>
          <cx:pt idx="398941">16</cx:pt>
          <cx:pt idx="398942">2</cx:pt>
          <cx:pt idx="398943">16</cx:pt>
          <cx:pt idx="398944">13</cx:pt>
          <cx:pt idx="398945">350</cx:pt>
          <cx:pt idx="398946">0</cx:pt>
          <cx:pt idx="398947">0</cx:pt>
          <cx:pt idx="398948">34</cx:pt>
          <cx:pt idx="398949">37</cx:pt>
          <cx:pt idx="398950">62</cx:pt>
          <cx:pt idx="398951">226</cx:pt>
          <cx:pt idx="398952">0</cx:pt>
          <cx:pt idx="398953">220</cx:pt>
          <cx:pt idx="398954">0</cx:pt>
          <cx:pt idx="398955">38</cx:pt>
          <cx:pt idx="398956">0</cx:pt>
          <cx:pt idx="398957">4</cx:pt>
          <cx:pt idx="398958">0</cx:pt>
          <cx:pt idx="398959">11</cx:pt>
          <cx:pt idx="398960">0</cx:pt>
          <cx:pt idx="398961">0</cx:pt>
          <cx:pt idx="398962">5</cx:pt>
          <cx:pt idx="398963">0</cx:pt>
          <cx:pt idx="398964">40</cx:pt>
          <cx:pt idx="398965">47</cx:pt>
          <cx:pt idx="398966">36</cx:pt>
          <cx:pt idx="398967">63</cx:pt>
          <cx:pt idx="398968">35</cx:pt>
          <cx:pt idx="398969">133</cx:pt>
          <cx:pt idx="398970">0</cx:pt>
          <cx:pt idx="398971">127</cx:pt>
          <cx:pt idx="398972">0</cx:pt>
          <cx:pt idx="398973">27</cx:pt>
          <cx:pt idx="398974">0</cx:pt>
          <cx:pt idx="398975">341</cx:pt>
          <cx:pt idx="398976">1</cx:pt>
          <cx:pt idx="398977">8</cx:pt>
          <cx:pt idx="398978">0</cx:pt>
          <cx:pt idx="398979">0</cx:pt>
          <cx:pt idx="398980">1</cx:pt>
          <cx:pt idx="398981">8</cx:pt>
          <cx:pt idx="398982">0</cx:pt>
          <cx:pt idx="398983">0</cx:pt>
          <cx:pt idx="398984">0</cx:pt>
          <cx:pt idx="398985">0</cx:pt>
          <cx:pt idx="398986">16</cx:pt>
          <cx:pt idx="398987">0</cx:pt>
          <cx:pt idx="398988">18</cx:pt>
          <cx:pt idx="398989">8</cx:pt>
          <cx:pt idx="398990">47</cx:pt>
          <cx:pt idx="398991">0</cx:pt>
          <cx:pt idx="398992">9</cx:pt>
          <cx:pt idx="398993">0</cx:pt>
          <cx:pt idx="398994">15</cx:pt>
          <cx:pt idx="398995">1</cx:pt>
          <cx:pt idx="398996">26</cx:pt>
          <cx:pt idx="398997">1</cx:pt>
          <cx:pt idx="398998">2</cx:pt>
          <cx:pt idx="398999">64</cx:pt>
          <cx:pt idx="399000">273</cx:pt>
          <cx:pt idx="399001">25</cx:pt>
          <cx:pt idx="399002">18</cx:pt>
          <cx:pt idx="399003">39</cx:pt>
          <cx:pt idx="399004">45</cx:pt>
          <cx:pt idx="399005">3</cx:pt>
          <cx:pt idx="399006">6</cx:pt>
          <cx:pt idx="399007">7</cx:pt>
          <cx:pt idx="399008">88</cx:pt>
          <cx:pt idx="399009">233</cx:pt>
          <cx:pt idx="399010">10</cx:pt>
          <cx:pt idx="399011">47</cx:pt>
          <cx:pt idx="399012">0</cx:pt>
          <cx:pt idx="399013">210</cx:pt>
          <cx:pt idx="399014">77</cx:pt>
          <cx:pt idx="399015">436</cx:pt>
          <cx:pt idx="399016">0</cx:pt>
          <cx:pt idx="399017">108</cx:pt>
          <cx:pt idx="399018">1</cx:pt>
          <cx:pt idx="399019">0</cx:pt>
          <cx:pt idx="399020">29</cx:pt>
          <cx:pt idx="399021">12</cx:pt>
          <cx:pt idx="399022">0</cx:pt>
          <cx:pt idx="399023">1</cx:pt>
          <cx:pt idx="399024">20</cx:pt>
          <cx:pt idx="399025">0</cx:pt>
          <cx:pt idx="399026">0</cx:pt>
          <cx:pt idx="399027">0</cx:pt>
          <cx:pt idx="399028">126</cx:pt>
          <cx:pt idx="399029">0</cx:pt>
          <cx:pt idx="399030">0</cx:pt>
          <cx:pt idx="399031">0</cx:pt>
          <cx:pt idx="399032">131</cx:pt>
          <cx:pt idx="399033">0</cx:pt>
          <cx:pt idx="399034">29</cx:pt>
          <cx:pt idx="399035">350</cx:pt>
          <cx:pt idx="399036">159</cx:pt>
          <cx:pt idx="399037">1</cx:pt>
          <cx:pt idx="399038">0</cx:pt>
          <cx:pt idx="399039">0</cx:pt>
          <cx:pt idx="399040">0</cx:pt>
          <cx:pt idx="399041">0</cx:pt>
          <cx:pt idx="399042">0</cx:pt>
          <cx:pt idx="399043">4</cx:pt>
          <cx:pt idx="399044">0</cx:pt>
          <cx:pt idx="399045">29</cx:pt>
          <cx:pt idx="399046">218</cx:pt>
          <cx:pt idx="399047">0</cx:pt>
          <cx:pt idx="399048">28</cx:pt>
          <cx:pt idx="399049">0</cx:pt>
          <cx:pt idx="399050">1</cx:pt>
          <cx:pt idx="399051">204</cx:pt>
          <cx:pt idx="399052">0</cx:pt>
          <cx:pt idx="399053">19</cx:pt>
          <cx:pt idx="399054">13</cx:pt>
          <cx:pt idx="399055">0</cx:pt>
          <cx:pt idx="399056">2</cx:pt>
          <cx:pt idx="399057">23</cx:pt>
          <cx:pt idx="399058">2</cx:pt>
          <cx:pt idx="399059">0</cx:pt>
          <cx:pt idx="399060">1</cx:pt>
          <cx:pt idx="399061">129</cx:pt>
          <cx:pt idx="399062">128</cx:pt>
          <cx:pt idx="399063">42</cx:pt>
          <cx:pt idx="399064">28</cx:pt>
          <cx:pt idx="399065">0</cx:pt>
          <cx:pt idx="399066">1</cx:pt>
          <cx:pt idx="399067">13</cx:pt>
          <cx:pt idx="399068">22</cx:pt>
          <cx:pt idx="399069">10</cx:pt>
          <cx:pt idx="399070">78</cx:pt>
          <cx:pt idx="399071">6</cx:pt>
          <cx:pt idx="399072">56</cx:pt>
          <cx:pt idx="399073">25</cx:pt>
          <cx:pt idx="399074">5</cx:pt>
          <cx:pt idx="399075">0</cx:pt>
          <cx:pt idx="399076">22</cx:pt>
          <cx:pt idx="399077">4</cx:pt>
          <cx:pt idx="399078">1</cx:pt>
          <cx:pt idx="399079">10</cx:pt>
          <cx:pt idx="399080">45</cx:pt>
          <cx:pt idx="399081">14</cx:pt>
          <cx:pt idx="399082">0</cx:pt>
          <cx:pt idx="399083">0</cx:pt>
          <cx:pt idx="399084">54</cx:pt>
          <cx:pt idx="399085">5</cx:pt>
          <cx:pt idx="399086">126</cx:pt>
          <cx:pt idx="399087">90</cx:pt>
          <cx:pt idx="399088">46</cx:pt>
          <cx:pt idx="399089">0</cx:pt>
          <cx:pt idx="399090">106</cx:pt>
          <cx:pt idx="399091">0</cx:pt>
          <cx:pt idx="399092">20</cx:pt>
          <cx:pt idx="399093">0</cx:pt>
          <cx:pt idx="399094">55</cx:pt>
          <cx:pt idx="399095">153</cx:pt>
          <cx:pt idx="399096">105</cx:pt>
          <cx:pt idx="399097">2</cx:pt>
          <cx:pt idx="399098">0</cx:pt>
          <cx:pt idx="399099">5</cx:pt>
          <cx:pt idx="399100">0</cx:pt>
          <cx:pt idx="399101">0</cx:pt>
          <cx:pt idx="399102">0</cx:pt>
          <cx:pt idx="399103">2</cx:pt>
          <cx:pt idx="399104">606</cx:pt>
          <cx:pt idx="399105">74</cx:pt>
          <cx:pt idx="399106">149</cx:pt>
          <cx:pt idx="399107">6</cx:pt>
          <cx:pt idx="399108">120</cx:pt>
          <cx:pt idx="399109">0</cx:pt>
          <cx:pt idx="399110">0</cx:pt>
          <cx:pt idx="399111">0</cx:pt>
          <cx:pt idx="399112">11</cx:pt>
          <cx:pt idx="399113">186</cx:pt>
          <cx:pt idx="399114">36</cx:pt>
          <cx:pt idx="399115">3</cx:pt>
          <cx:pt idx="399116">10</cx:pt>
          <cx:pt idx="399117">0</cx:pt>
          <cx:pt idx="399118">0</cx:pt>
          <cx:pt idx="399119">13</cx:pt>
          <cx:pt idx="399120">0</cx:pt>
          <cx:pt idx="399121">3</cx:pt>
          <cx:pt idx="399122">5</cx:pt>
          <cx:pt idx="399123">180</cx:pt>
          <cx:pt idx="399124">42</cx:pt>
          <cx:pt idx="399125">97</cx:pt>
          <cx:pt idx="399126">113</cx:pt>
          <cx:pt idx="399127">5</cx:pt>
          <cx:pt idx="399128">7</cx:pt>
          <cx:pt idx="399129">14</cx:pt>
          <cx:pt idx="399130">6</cx:pt>
          <cx:pt idx="399131">35</cx:pt>
          <cx:pt idx="399132">218</cx:pt>
          <cx:pt idx="399133">0</cx:pt>
          <cx:pt idx="399134">0</cx:pt>
          <cx:pt idx="399135">10</cx:pt>
          <cx:pt idx="399136">6</cx:pt>
          <cx:pt idx="399137">19</cx:pt>
          <cx:pt idx="399138">4</cx:pt>
          <cx:pt idx="399139">0</cx:pt>
          <cx:pt idx="399140">2</cx:pt>
          <cx:pt idx="399141">75</cx:pt>
          <cx:pt idx="399142">3</cx:pt>
          <cx:pt idx="399143">6</cx:pt>
          <cx:pt idx="399144">46</cx:pt>
          <cx:pt idx="399145">4</cx:pt>
          <cx:pt idx="399146">3</cx:pt>
          <cx:pt idx="399147">46</cx:pt>
          <cx:pt idx="399148">8</cx:pt>
          <cx:pt idx="399149">405</cx:pt>
          <cx:pt idx="399150">5</cx:pt>
          <cx:pt idx="399151">0</cx:pt>
          <cx:pt idx="399152">0</cx:pt>
          <cx:pt idx="399153">170</cx:pt>
          <cx:pt idx="399154">92</cx:pt>
          <cx:pt idx="399155">73</cx:pt>
          <cx:pt idx="399156">108</cx:pt>
          <cx:pt idx="399157">3</cx:pt>
          <cx:pt idx="399158">0</cx:pt>
          <cx:pt idx="399159">5</cx:pt>
          <cx:pt idx="399160">55</cx:pt>
          <cx:pt idx="399161">265</cx:pt>
          <cx:pt idx="399162">56</cx:pt>
          <cx:pt idx="399163">0</cx:pt>
          <cx:pt idx="399164">21</cx:pt>
          <cx:pt idx="399165">268</cx:pt>
          <cx:pt idx="399166">331</cx:pt>
          <cx:pt idx="399167">247</cx:pt>
          <cx:pt idx="399168">7</cx:pt>
          <cx:pt idx="399169">12</cx:pt>
          <cx:pt idx="399170">7</cx:pt>
          <cx:pt idx="399171">0</cx:pt>
          <cx:pt idx="399172">74</cx:pt>
          <cx:pt idx="399173">0</cx:pt>
          <cx:pt idx="399174">5</cx:pt>
          <cx:pt idx="399175">24</cx:pt>
          <cx:pt idx="399176">19</cx:pt>
          <cx:pt idx="399177">0</cx:pt>
          <cx:pt idx="399178">74</cx:pt>
          <cx:pt idx="399179">156</cx:pt>
          <cx:pt idx="399180">49</cx:pt>
          <cx:pt idx="399181">1</cx:pt>
          <cx:pt idx="399182">24</cx:pt>
          <cx:pt idx="399183">31</cx:pt>
          <cx:pt idx="399184">0</cx:pt>
          <cx:pt idx="399185">25</cx:pt>
          <cx:pt idx="399186">16</cx:pt>
          <cx:pt idx="399187">1</cx:pt>
          <cx:pt idx="399188">169</cx:pt>
          <cx:pt idx="399189">2</cx:pt>
          <cx:pt idx="399190">2</cx:pt>
          <cx:pt idx="399191">4</cx:pt>
          <cx:pt idx="399192">41</cx:pt>
          <cx:pt idx="399193">90</cx:pt>
          <cx:pt idx="399194">163</cx:pt>
          <cx:pt idx="399195">0</cx:pt>
          <cx:pt idx="399196">0</cx:pt>
          <cx:pt idx="399197">14</cx:pt>
          <cx:pt idx="399198">0</cx:pt>
          <cx:pt idx="399199">154</cx:pt>
          <cx:pt idx="399200">109</cx:pt>
          <cx:pt idx="399201">32</cx:pt>
          <cx:pt idx="399202">0</cx:pt>
          <cx:pt idx="399203">77</cx:pt>
          <cx:pt idx="399204">4</cx:pt>
          <cx:pt idx="399205">55</cx:pt>
          <cx:pt idx="399206">10</cx:pt>
          <cx:pt idx="399207">6</cx:pt>
          <cx:pt idx="399208">49</cx:pt>
          <cx:pt idx="399209">0</cx:pt>
          <cx:pt idx="399210">43</cx:pt>
          <cx:pt idx="399211">7</cx:pt>
          <cx:pt idx="399212">3</cx:pt>
          <cx:pt idx="399213">1</cx:pt>
          <cx:pt idx="399214">0</cx:pt>
          <cx:pt idx="399215">4</cx:pt>
          <cx:pt idx="399216">7</cx:pt>
          <cx:pt idx="399217">5</cx:pt>
          <cx:pt idx="399218">281</cx:pt>
          <cx:pt idx="399219">60</cx:pt>
          <cx:pt idx="399220">5</cx:pt>
          <cx:pt idx="399221">6</cx:pt>
          <cx:pt idx="399222">7</cx:pt>
          <cx:pt idx="399223">14</cx:pt>
          <cx:pt idx="399224">1</cx:pt>
          <cx:pt idx="399225">5</cx:pt>
          <cx:pt idx="399226">606</cx:pt>
          <cx:pt idx="399227">14</cx:pt>
          <cx:pt idx="399228">0</cx:pt>
          <cx:pt idx="399229">11</cx:pt>
          <cx:pt idx="399230">40</cx:pt>
          <cx:pt idx="399231">23</cx:pt>
          <cx:pt idx="399232">205</cx:pt>
          <cx:pt idx="399233">39</cx:pt>
          <cx:pt idx="399234">91</cx:pt>
          <cx:pt idx="399235">4</cx:pt>
          <cx:pt idx="399236">0</cx:pt>
          <cx:pt idx="399237">0</cx:pt>
          <cx:pt idx="399238">0</cx:pt>
          <cx:pt idx="399239">6</cx:pt>
          <cx:pt idx="399240">9</cx:pt>
          <cx:pt idx="399241">30</cx:pt>
          <cx:pt idx="399242">0</cx:pt>
          <cx:pt idx="399243">0</cx:pt>
          <cx:pt idx="399244">0</cx:pt>
          <cx:pt idx="399245">7</cx:pt>
          <cx:pt idx="399246">21</cx:pt>
          <cx:pt idx="399247">44</cx:pt>
          <cx:pt idx="399248">13</cx:pt>
          <cx:pt idx="399249">93</cx:pt>
          <cx:pt idx="399250">149</cx:pt>
          <cx:pt idx="399251">24</cx:pt>
          <cx:pt idx="399252">0</cx:pt>
          <cx:pt idx="399253">0</cx:pt>
          <cx:pt idx="399254">17</cx:pt>
          <cx:pt idx="399255">87</cx:pt>
          <cx:pt idx="399256">0</cx:pt>
          <cx:pt idx="399257">57</cx:pt>
          <cx:pt idx="399258">0</cx:pt>
          <cx:pt idx="399259">0</cx:pt>
          <cx:pt idx="399260">0</cx:pt>
          <cx:pt idx="399261">1</cx:pt>
          <cx:pt idx="399262">71</cx:pt>
          <cx:pt idx="399263">34</cx:pt>
          <cx:pt idx="399264">34</cx:pt>
          <cx:pt idx="399265">56</cx:pt>
          <cx:pt idx="399266">64</cx:pt>
          <cx:pt idx="399267">50</cx:pt>
          <cx:pt idx="399268">0</cx:pt>
          <cx:pt idx="399269">45</cx:pt>
          <cx:pt idx="399270">6</cx:pt>
          <cx:pt idx="399271">15</cx:pt>
          <cx:pt idx="399272">0</cx:pt>
          <cx:pt idx="399273">28</cx:pt>
          <cx:pt idx="399274">14</cx:pt>
          <cx:pt idx="399275">15</cx:pt>
          <cx:pt idx="399276">15</cx:pt>
          <cx:pt idx="399277">38</cx:pt>
          <cx:pt idx="399278">2</cx:pt>
          <cx:pt idx="399279">0</cx:pt>
          <cx:pt idx="399280">284</cx:pt>
          <cx:pt idx="399281">13</cx:pt>
          <cx:pt idx="399282">0</cx:pt>
          <cx:pt idx="399283">1</cx:pt>
          <cx:pt idx="399284">1</cx:pt>
          <cx:pt idx="399285">1</cx:pt>
          <cx:pt idx="399286">122</cx:pt>
          <cx:pt idx="399287">56</cx:pt>
          <cx:pt idx="399288">51</cx:pt>
          <cx:pt idx="399289">19</cx:pt>
          <cx:pt idx="399290">63</cx:pt>
          <cx:pt idx="399291">11</cx:pt>
          <cx:pt idx="399292">14</cx:pt>
          <cx:pt idx="399293">0</cx:pt>
          <cx:pt idx="399294">20</cx:pt>
          <cx:pt idx="399295">0</cx:pt>
          <cx:pt idx="399296">1</cx:pt>
          <cx:pt idx="399297">1</cx:pt>
          <cx:pt idx="399298">0</cx:pt>
          <cx:pt idx="399299">0</cx:pt>
          <cx:pt idx="399300">0</cx:pt>
          <cx:pt idx="399301">6</cx:pt>
          <cx:pt idx="399302">2</cx:pt>
          <cx:pt idx="399303">0</cx:pt>
          <cx:pt idx="399304">72</cx:pt>
          <cx:pt idx="399305">5</cx:pt>
          <cx:pt idx="399306">48</cx:pt>
          <cx:pt idx="399307">73</cx:pt>
          <cx:pt idx="399308">5</cx:pt>
          <cx:pt idx="399309">125</cx:pt>
          <cx:pt idx="399310">0</cx:pt>
          <cx:pt idx="399311">6</cx:pt>
          <cx:pt idx="399312">0</cx:pt>
          <cx:pt idx="399313">133</cx:pt>
          <cx:pt idx="399314">50</cx:pt>
          <cx:pt idx="399315">40</cx:pt>
          <cx:pt idx="399316">1</cx:pt>
          <cx:pt idx="399317">95</cx:pt>
          <cx:pt idx="399318">7</cx:pt>
          <cx:pt idx="399319">0</cx:pt>
          <cx:pt idx="399320">0</cx:pt>
          <cx:pt idx="399321">1</cx:pt>
          <cx:pt idx="399322">0</cx:pt>
          <cx:pt idx="399323">0</cx:pt>
          <cx:pt idx="399324">15</cx:pt>
          <cx:pt idx="399325">1</cx:pt>
          <cx:pt idx="399326">0</cx:pt>
          <cx:pt idx="399327">59</cx:pt>
          <cx:pt idx="399328">25</cx:pt>
          <cx:pt idx="399329">0</cx:pt>
          <cx:pt idx="399330">5</cx:pt>
          <cx:pt idx="399331">1</cx:pt>
          <cx:pt idx="399332">1</cx:pt>
          <cx:pt idx="399333">21</cx:pt>
          <cx:pt idx="399334">0</cx:pt>
          <cx:pt idx="399335">114</cx:pt>
          <cx:pt idx="399336">1</cx:pt>
          <cx:pt idx="399337">1</cx:pt>
          <cx:pt idx="399338">14</cx:pt>
          <cx:pt idx="399339">26</cx:pt>
          <cx:pt idx="399340">56</cx:pt>
          <cx:pt idx="399341">9</cx:pt>
          <cx:pt idx="399342">7</cx:pt>
          <cx:pt idx="399343">0</cx:pt>
          <cx:pt idx="399344">46</cx:pt>
          <cx:pt idx="399345">1</cx:pt>
          <cx:pt idx="399346">0</cx:pt>
          <cx:pt idx="399347">11</cx:pt>
          <cx:pt idx="399348">0</cx:pt>
          <cx:pt idx="399349">0</cx:pt>
          <cx:pt idx="399350">1</cx:pt>
          <cx:pt idx="399351">0</cx:pt>
          <cx:pt idx="399352">0</cx:pt>
          <cx:pt idx="399353">260</cx:pt>
          <cx:pt idx="399354">102</cx:pt>
          <cx:pt idx="399355">30</cx:pt>
          <cx:pt idx="399356">55</cx:pt>
          <cx:pt idx="399357">3</cx:pt>
          <cx:pt idx="399358">20</cx:pt>
          <cx:pt idx="399359">0</cx:pt>
          <cx:pt idx="399360">0</cx:pt>
          <cx:pt idx="399361">31</cx:pt>
          <cx:pt idx="399362">29</cx:pt>
          <cx:pt idx="399363">13</cx:pt>
          <cx:pt idx="399364">1</cx:pt>
          <cx:pt idx="399365">3</cx:pt>
          <cx:pt idx="399366">31</cx:pt>
          <cx:pt idx="399367">15</cx:pt>
          <cx:pt idx="399368">144</cx:pt>
          <cx:pt idx="399369">4</cx:pt>
          <cx:pt idx="399370">0</cx:pt>
          <cx:pt idx="399371">5</cx:pt>
          <cx:pt idx="399372">3</cx:pt>
          <cx:pt idx="399373">3</cx:pt>
          <cx:pt idx="399374">5</cx:pt>
          <cx:pt idx="399375">64</cx:pt>
          <cx:pt idx="399376">1</cx:pt>
          <cx:pt idx="399377">32</cx:pt>
          <cx:pt idx="399378">0</cx:pt>
          <cx:pt idx="399379">6</cx:pt>
          <cx:pt idx="399380">1</cx:pt>
          <cx:pt idx="399381">99</cx:pt>
          <cx:pt idx="399382">89</cx:pt>
          <cx:pt idx="399383">0</cx:pt>
          <cx:pt idx="399384">11</cx:pt>
          <cx:pt idx="399385">21</cx:pt>
          <cx:pt idx="399386">4</cx:pt>
          <cx:pt idx="399387">5</cx:pt>
          <cx:pt idx="399388">0</cx:pt>
          <cx:pt idx="399389">106</cx:pt>
          <cx:pt idx="399390">378</cx:pt>
          <cx:pt idx="399391">1</cx:pt>
          <cx:pt idx="399392">1</cx:pt>
          <cx:pt idx="399393">0</cx:pt>
          <cx:pt idx="399394">0</cx:pt>
          <cx:pt idx="399395">114</cx:pt>
          <cx:pt idx="399396">32</cx:pt>
          <cx:pt idx="399397">152</cx:pt>
          <cx:pt idx="399398">16</cx:pt>
          <cx:pt idx="399399">10</cx:pt>
          <cx:pt idx="399400">0</cx:pt>
          <cx:pt idx="399401">35</cx:pt>
          <cx:pt idx="399402">259</cx:pt>
          <cx:pt idx="399403">95</cx:pt>
          <cx:pt idx="399404">57</cx:pt>
          <cx:pt idx="399405">45</cx:pt>
          <cx:pt idx="399406">27</cx:pt>
          <cx:pt idx="399407">2</cx:pt>
          <cx:pt idx="399408">48</cx:pt>
          <cx:pt idx="399409">26</cx:pt>
          <cx:pt idx="399410">12</cx:pt>
          <cx:pt idx="399411">136</cx:pt>
          <cx:pt idx="399412">188</cx:pt>
          <cx:pt idx="399413">2</cx:pt>
          <cx:pt idx="399414">134</cx:pt>
          <cx:pt idx="399415">1</cx:pt>
          <cx:pt idx="399416">1</cx:pt>
          <cx:pt idx="399417">1</cx:pt>
          <cx:pt idx="399418">12</cx:pt>
          <cx:pt idx="399419">64</cx:pt>
          <cx:pt idx="399420">78</cx:pt>
          <cx:pt idx="399421">0</cx:pt>
          <cx:pt idx="399422">70</cx:pt>
          <cx:pt idx="399423">11</cx:pt>
          <cx:pt idx="399424">223</cx:pt>
          <cx:pt idx="399425">0</cx:pt>
          <cx:pt idx="399426">0</cx:pt>
          <cx:pt idx="399427">1</cx:pt>
          <cx:pt idx="399428">0</cx:pt>
          <cx:pt idx="399429">0</cx:pt>
          <cx:pt idx="399430">0</cx:pt>
          <cx:pt idx="399431">7</cx:pt>
          <cx:pt idx="399432">5</cx:pt>
          <cx:pt idx="399433">0</cx:pt>
          <cx:pt idx="399434">12</cx:pt>
          <cx:pt idx="399435">0</cx:pt>
          <cx:pt idx="399436">0</cx:pt>
          <cx:pt idx="399437">0</cx:pt>
          <cx:pt idx="399438">0</cx:pt>
          <cx:pt idx="399439">0</cx:pt>
          <cx:pt idx="399440">0</cx:pt>
          <cx:pt idx="399441">0</cx:pt>
          <cx:pt idx="399442">0</cx:pt>
          <cx:pt idx="399443">0</cx:pt>
          <cx:pt idx="399444">3</cx:pt>
          <cx:pt idx="399445">0</cx:pt>
          <cx:pt idx="399446">1</cx:pt>
          <cx:pt idx="399447">25</cx:pt>
          <cx:pt idx="399448">1</cx:pt>
          <cx:pt idx="399449">0</cx:pt>
          <cx:pt idx="399450">3</cx:pt>
          <cx:pt idx="399451">0</cx:pt>
          <cx:pt idx="399452">23</cx:pt>
          <cx:pt idx="399453">1</cx:pt>
          <cx:pt idx="399454">2</cx:pt>
          <cx:pt idx="399455">274</cx:pt>
          <cx:pt idx="399456">3</cx:pt>
          <cx:pt idx="399457">147</cx:pt>
          <cx:pt idx="399458">6</cx:pt>
          <cx:pt idx="399459">4</cx:pt>
          <cx:pt idx="399460">1</cx:pt>
          <cx:pt idx="399461">113</cx:pt>
          <cx:pt idx="399462">2</cx:pt>
          <cx:pt idx="399463">435</cx:pt>
          <cx:pt idx="399464">2</cx:pt>
          <cx:pt idx="399465">3</cx:pt>
          <cx:pt idx="399466">0</cx:pt>
          <cx:pt idx="399467">0</cx:pt>
          <cx:pt idx="399468">0</cx:pt>
          <cx:pt idx="399469">3</cx:pt>
          <cx:pt idx="399470">19</cx:pt>
          <cx:pt idx="399471">5</cx:pt>
          <cx:pt idx="399472">0</cx:pt>
          <cx:pt idx="399473">20</cx:pt>
          <cx:pt idx="399474">5</cx:pt>
          <cx:pt idx="399475">74</cx:pt>
          <cx:pt idx="399476">18</cx:pt>
          <cx:pt idx="399477">1</cx:pt>
          <cx:pt idx="399478">18</cx:pt>
          <cx:pt idx="399479">96</cx:pt>
          <cx:pt idx="399480">5</cx:pt>
          <cx:pt idx="399481">89</cx:pt>
          <cx:pt idx="399482">0</cx:pt>
          <cx:pt idx="399483">6</cx:pt>
          <cx:pt idx="399484">292</cx:pt>
          <cx:pt idx="399485">0</cx:pt>
          <cx:pt idx="399486">0</cx:pt>
          <cx:pt idx="399487">15</cx:pt>
          <cx:pt idx="399488">0</cx:pt>
          <cx:pt idx="399489">1</cx:pt>
          <cx:pt idx="399490">146</cx:pt>
          <cx:pt idx="399491">453</cx:pt>
          <cx:pt idx="399492">1</cx:pt>
          <cx:pt idx="399493">8</cx:pt>
          <cx:pt idx="399494">0</cx:pt>
          <cx:pt idx="399495">15</cx:pt>
          <cx:pt idx="399496">10</cx:pt>
          <cx:pt idx="399497">1</cx:pt>
          <cx:pt idx="399498">3</cx:pt>
          <cx:pt idx="399499">3</cx:pt>
          <cx:pt idx="399500">8</cx:pt>
          <cx:pt idx="399501">31</cx:pt>
          <cx:pt idx="399502">81</cx:pt>
          <cx:pt idx="399503">1</cx:pt>
          <cx:pt idx="399504">1</cx:pt>
          <cx:pt idx="399505">1</cx:pt>
          <cx:pt idx="399506">1</cx:pt>
          <cx:pt idx="399507">0</cx:pt>
          <cx:pt idx="399508">0</cx:pt>
          <cx:pt idx="399509">10</cx:pt>
          <cx:pt idx="399510">27</cx:pt>
          <cx:pt idx="399511">0</cx:pt>
          <cx:pt idx="399512">173</cx:pt>
          <cx:pt idx="399513">132</cx:pt>
          <cx:pt idx="399514">5</cx:pt>
          <cx:pt idx="399515">1</cx:pt>
          <cx:pt idx="399516">0</cx:pt>
          <cx:pt idx="399517">1</cx:pt>
          <cx:pt idx="399518">0</cx:pt>
          <cx:pt idx="399519">3</cx:pt>
          <cx:pt idx="399520">5</cx:pt>
          <cx:pt idx="399521">45</cx:pt>
          <cx:pt idx="399522">17</cx:pt>
          <cx:pt idx="399523">10</cx:pt>
          <cx:pt idx="399524">6</cx:pt>
          <cx:pt idx="399525">1</cx:pt>
          <cx:pt idx="399526">0</cx:pt>
          <cx:pt idx="399527">30</cx:pt>
          <cx:pt idx="399528">0</cx:pt>
          <cx:pt idx="399529">7</cx:pt>
          <cx:pt idx="399530">14</cx:pt>
          <cx:pt idx="399531">2</cx:pt>
          <cx:pt idx="399532">1</cx:pt>
          <cx:pt idx="399533">1</cx:pt>
          <cx:pt idx="399534">9</cx:pt>
          <cx:pt idx="399535">0</cx:pt>
          <cx:pt idx="399536">0</cx:pt>
          <cx:pt idx="399537">0</cx:pt>
          <cx:pt idx="399538">30</cx:pt>
          <cx:pt idx="399539">4</cx:pt>
          <cx:pt idx="399540">11</cx:pt>
          <cx:pt idx="399541">2</cx:pt>
          <cx:pt idx="399542">0</cx:pt>
          <cx:pt idx="399543">15</cx:pt>
          <cx:pt idx="399544">6</cx:pt>
          <cx:pt idx="399545">140</cx:pt>
          <cx:pt idx="399546">3</cx:pt>
          <cx:pt idx="399547">11</cx:pt>
          <cx:pt idx="399548">58</cx:pt>
          <cx:pt idx="399549">0</cx:pt>
          <cx:pt idx="399550">0</cx:pt>
          <cx:pt idx="399551">0</cx:pt>
          <cx:pt idx="399552">51</cx:pt>
          <cx:pt idx="399553">2</cx:pt>
          <cx:pt idx="399554">0</cx:pt>
          <cx:pt idx="399555">15</cx:pt>
          <cx:pt idx="399556">45</cx:pt>
          <cx:pt idx="399557">62</cx:pt>
          <cx:pt idx="399558">4</cx:pt>
          <cx:pt idx="399559">26</cx:pt>
          <cx:pt idx="399560">0</cx:pt>
          <cx:pt idx="399561">1</cx:pt>
          <cx:pt idx="399562">76</cx:pt>
          <cx:pt idx="399563">0</cx:pt>
          <cx:pt idx="399564">27</cx:pt>
          <cx:pt idx="399565">10</cx:pt>
          <cx:pt idx="399566">49</cx:pt>
          <cx:pt idx="399567">4</cx:pt>
          <cx:pt idx="399568">20</cx:pt>
          <cx:pt idx="399569">0</cx:pt>
          <cx:pt idx="399570">7</cx:pt>
          <cx:pt idx="399571">35</cx:pt>
          <cx:pt idx="399572">83</cx:pt>
          <cx:pt idx="399573">1</cx:pt>
          <cx:pt idx="399574">0</cx:pt>
          <cx:pt idx="399575">0</cx:pt>
          <cx:pt idx="399576">7</cx:pt>
          <cx:pt idx="399577">23</cx:pt>
          <cx:pt idx="399578">128</cx:pt>
          <cx:pt idx="399579">8</cx:pt>
          <cx:pt idx="399580">29</cx:pt>
          <cx:pt idx="399581">1</cx:pt>
          <cx:pt idx="399582">43</cx:pt>
          <cx:pt idx="399583">0</cx:pt>
          <cx:pt idx="399584">394</cx:pt>
          <cx:pt idx="399585">0</cx:pt>
          <cx:pt idx="399586">0</cx:pt>
          <cx:pt idx="399587">27</cx:pt>
          <cx:pt idx="399588">4</cx:pt>
          <cx:pt idx="399589">7</cx:pt>
          <cx:pt idx="399590">3</cx:pt>
          <cx:pt idx="399591">6</cx:pt>
          <cx:pt idx="399592">24</cx:pt>
          <cx:pt idx="399593">1</cx:pt>
          <cx:pt idx="399594">10</cx:pt>
          <cx:pt idx="399595">0</cx:pt>
          <cx:pt idx="399596">75</cx:pt>
          <cx:pt idx="399597">0</cx:pt>
          <cx:pt idx="399598">82</cx:pt>
          <cx:pt idx="399599">84</cx:pt>
          <cx:pt idx="399600">111</cx:pt>
          <cx:pt idx="399601">0</cx:pt>
          <cx:pt idx="399602">18</cx:pt>
          <cx:pt idx="399603">13</cx:pt>
          <cx:pt idx="399604">76</cx:pt>
          <cx:pt idx="399605">2</cx:pt>
          <cx:pt idx="399606">6</cx:pt>
          <cx:pt idx="399607">1</cx:pt>
          <cx:pt idx="399608">142</cx:pt>
          <cx:pt idx="399609">137</cx:pt>
          <cx:pt idx="399610">525</cx:pt>
          <cx:pt idx="399611">229</cx:pt>
          <cx:pt idx="399612">82</cx:pt>
          <cx:pt idx="399613">1</cx:pt>
          <cx:pt idx="399614">0</cx:pt>
          <cx:pt idx="399615">83</cx:pt>
          <cx:pt idx="399616">0</cx:pt>
          <cx:pt idx="399617">24</cx:pt>
          <cx:pt idx="399618">0</cx:pt>
          <cx:pt idx="399619">23</cx:pt>
          <cx:pt idx="399620">1</cx:pt>
          <cx:pt idx="399621">0</cx:pt>
          <cx:pt idx="399622">1</cx:pt>
          <cx:pt idx="399623">84</cx:pt>
          <cx:pt idx="399624">13</cx:pt>
          <cx:pt idx="399625">3</cx:pt>
          <cx:pt idx="399626">1</cx:pt>
          <cx:pt idx="399627">46</cx:pt>
          <cx:pt idx="399628">2</cx:pt>
          <cx:pt idx="399629">0</cx:pt>
          <cx:pt idx="399630">0</cx:pt>
          <cx:pt idx="399631">0</cx:pt>
          <cx:pt idx="399632">0</cx:pt>
          <cx:pt idx="399633">1</cx:pt>
          <cx:pt idx="399634">9</cx:pt>
          <cx:pt idx="399635">253</cx:pt>
          <cx:pt idx="399636">207</cx:pt>
          <cx:pt idx="399637">4</cx:pt>
          <cx:pt idx="399638">0</cx:pt>
          <cx:pt idx="399639">6</cx:pt>
          <cx:pt idx="399640">0</cx:pt>
          <cx:pt idx="399641">137</cx:pt>
          <cx:pt idx="399642">27</cx:pt>
          <cx:pt idx="399643">1</cx:pt>
          <cx:pt idx="399644">6</cx:pt>
          <cx:pt idx="399645">1</cx:pt>
          <cx:pt idx="399646">163</cx:pt>
          <cx:pt idx="399647">4</cx:pt>
          <cx:pt idx="399648">19</cx:pt>
          <cx:pt idx="399649">0</cx:pt>
          <cx:pt idx="399650">28</cx:pt>
          <cx:pt idx="399651">47</cx:pt>
          <cx:pt idx="399652">1</cx:pt>
          <cx:pt idx="399653">0</cx:pt>
          <cx:pt idx="399654">9</cx:pt>
          <cx:pt idx="399655">274</cx:pt>
          <cx:pt idx="399656">0</cx:pt>
          <cx:pt idx="399657">0</cx:pt>
          <cx:pt idx="399658">0</cx:pt>
          <cx:pt idx="399659">19</cx:pt>
          <cx:pt idx="399660">2</cx:pt>
          <cx:pt idx="399661">0</cx:pt>
          <cx:pt idx="399662">5</cx:pt>
          <cx:pt idx="399663">0</cx:pt>
          <cx:pt idx="399664">0</cx:pt>
          <cx:pt idx="399665">0</cx:pt>
          <cx:pt idx="399666">302</cx:pt>
          <cx:pt idx="399667">63</cx:pt>
          <cx:pt idx="399668">7</cx:pt>
          <cx:pt idx="399669">0</cx:pt>
          <cx:pt idx="399670">19</cx:pt>
          <cx:pt idx="399671">51</cx:pt>
          <cx:pt idx="399672">0</cx:pt>
          <cx:pt idx="399673">5</cx:pt>
          <cx:pt idx="399674">12</cx:pt>
          <cx:pt idx="399675">0</cx:pt>
          <cx:pt idx="399676">1</cx:pt>
          <cx:pt idx="399677">114</cx:pt>
          <cx:pt idx="399678">148</cx:pt>
          <cx:pt idx="399679">105</cx:pt>
          <cx:pt idx="399680">24</cx:pt>
          <cx:pt idx="399681">42</cx:pt>
          <cx:pt idx="399682">8</cx:pt>
          <cx:pt idx="399683">71</cx:pt>
          <cx:pt idx="399684">90</cx:pt>
          <cx:pt idx="399685">7</cx:pt>
          <cx:pt idx="399686">121</cx:pt>
          <cx:pt idx="399687">138</cx:pt>
          <cx:pt idx="399688">52</cx:pt>
          <cx:pt idx="399689">228</cx:pt>
          <cx:pt idx="399690">82</cx:pt>
          <cx:pt idx="399691">5</cx:pt>
          <cx:pt idx="399692">4</cx:pt>
          <cx:pt idx="399693">0</cx:pt>
          <cx:pt idx="399694">60</cx:pt>
          <cx:pt idx="399695">0</cx:pt>
          <cx:pt idx="399696">0</cx:pt>
          <cx:pt idx="399697">0</cx:pt>
          <cx:pt idx="399698">14</cx:pt>
          <cx:pt idx="399699">1</cx:pt>
          <cx:pt idx="399700">0</cx:pt>
          <cx:pt idx="399701">0</cx:pt>
          <cx:pt idx="399702">0</cx:pt>
          <cx:pt idx="399703">0</cx:pt>
          <cx:pt idx="399704">3</cx:pt>
          <cx:pt idx="399705">0</cx:pt>
          <cx:pt idx="399706">7</cx:pt>
          <cx:pt idx="399707">0</cx:pt>
          <cx:pt idx="399708">0</cx:pt>
          <cx:pt idx="399709">6</cx:pt>
          <cx:pt idx="399710">6</cx:pt>
          <cx:pt idx="399711">0</cx:pt>
          <cx:pt idx="399712">0</cx:pt>
          <cx:pt idx="399713">101</cx:pt>
          <cx:pt idx="399714">1</cx:pt>
          <cx:pt idx="399715">0</cx:pt>
          <cx:pt idx="399716">0</cx:pt>
          <cx:pt idx="399717">0</cx:pt>
          <cx:pt idx="399718">0</cx:pt>
          <cx:pt idx="399719">0</cx:pt>
          <cx:pt idx="399720">3</cx:pt>
          <cx:pt idx="399721">357</cx:pt>
          <cx:pt idx="399722">322</cx:pt>
          <cx:pt idx="399723">0</cx:pt>
          <cx:pt idx="399724">147</cx:pt>
          <cx:pt idx="399725">0</cx:pt>
          <cx:pt idx="399726">3</cx:pt>
          <cx:pt idx="399727">8</cx:pt>
          <cx:pt idx="399728">13</cx:pt>
          <cx:pt idx="399729">7</cx:pt>
          <cx:pt idx="399730">17</cx:pt>
          <cx:pt idx="399731">2</cx:pt>
          <cx:pt idx="399732">31</cx:pt>
          <cx:pt idx="399733">19</cx:pt>
          <cx:pt idx="399734">18</cx:pt>
          <cx:pt idx="399735">19</cx:pt>
          <cx:pt idx="399736">0</cx:pt>
          <cx:pt idx="399737">14</cx:pt>
          <cx:pt idx="399738">24</cx:pt>
          <cx:pt idx="399739">5</cx:pt>
          <cx:pt idx="399740">20</cx:pt>
          <cx:pt idx="399741">377</cx:pt>
          <cx:pt idx="399742">0</cx:pt>
          <cx:pt idx="399743">0</cx:pt>
          <cx:pt idx="399744">0</cx:pt>
          <cx:pt idx="399745">1</cx:pt>
          <cx:pt idx="399746">80</cx:pt>
          <cx:pt idx="399747">92</cx:pt>
          <cx:pt idx="399748">9</cx:pt>
          <cx:pt idx="399749">8</cx:pt>
          <cx:pt idx="399750">6</cx:pt>
          <cx:pt idx="399751">31</cx:pt>
          <cx:pt idx="399752">81</cx:pt>
          <cx:pt idx="399753">564</cx:pt>
          <cx:pt idx="399754">63</cx:pt>
          <cx:pt idx="399755">4</cx:pt>
          <cx:pt idx="399756">2</cx:pt>
          <cx:pt idx="399757">77</cx:pt>
          <cx:pt idx="399758">1</cx:pt>
          <cx:pt idx="399759">0</cx:pt>
          <cx:pt idx="399760">21</cx:pt>
          <cx:pt idx="399761">0</cx:pt>
          <cx:pt idx="399762">1</cx:pt>
          <cx:pt idx="399763">0</cx:pt>
          <cx:pt idx="399764">0</cx:pt>
          <cx:pt idx="399765">58</cx:pt>
          <cx:pt idx="399766">0</cx:pt>
          <cx:pt idx="399767">0</cx:pt>
          <cx:pt idx="399768">0</cx:pt>
          <cx:pt idx="399769">20</cx:pt>
          <cx:pt idx="399770">0</cx:pt>
          <cx:pt idx="399771">0</cx:pt>
          <cx:pt idx="399772">16</cx:pt>
          <cx:pt idx="399773">425</cx:pt>
          <cx:pt idx="399774">3</cx:pt>
          <cx:pt idx="399775">2</cx:pt>
          <cx:pt idx="399776">0</cx:pt>
          <cx:pt idx="399777">0</cx:pt>
          <cx:pt idx="399778">6</cx:pt>
          <cx:pt idx="399779">1</cx:pt>
          <cx:pt idx="399780">41</cx:pt>
          <cx:pt idx="399781">52</cx:pt>
          <cx:pt idx="399782">7</cx:pt>
          <cx:pt idx="399783">16</cx:pt>
          <cx:pt idx="399784">45</cx:pt>
          <cx:pt idx="399785">0</cx:pt>
          <cx:pt idx="399786">0</cx:pt>
          <cx:pt idx="399787">0</cx:pt>
          <cx:pt idx="399788">0</cx:pt>
          <cx:pt idx="399789">0</cx:pt>
          <cx:pt idx="399790">63</cx:pt>
          <cx:pt idx="399791">0</cx:pt>
          <cx:pt idx="399792">8</cx:pt>
          <cx:pt idx="399793">45</cx:pt>
          <cx:pt idx="399794">27</cx:pt>
          <cx:pt idx="399795">3</cx:pt>
          <cx:pt idx="399796">3</cx:pt>
          <cx:pt idx="399797">33</cx:pt>
          <cx:pt idx="399798">114</cx:pt>
          <cx:pt idx="399799">1</cx:pt>
          <cx:pt idx="399800">2</cx:pt>
          <cx:pt idx="399801">19</cx:pt>
          <cx:pt idx="399802">11</cx:pt>
          <cx:pt idx="399803">426</cx:pt>
          <cx:pt idx="399804">63</cx:pt>
          <cx:pt idx="399805">11</cx:pt>
          <cx:pt idx="399806">0</cx:pt>
          <cx:pt idx="399807">0</cx:pt>
          <cx:pt idx="399808">5</cx:pt>
          <cx:pt idx="399809">0</cx:pt>
          <cx:pt idx="399810">5</cx:pt>
          <cx:pt idx="399811">50</cx:pt>
          <cx:pt idx="399812">4</cx:pt>
          <cx:pt idx="399813">1</cx:pt>
          <cx:pt idx="399814">28</cx:pt>
          <cx:pt idx="399815">42</cx:pt>
          <cx:pt idx="399816">98</cx:pt>
          <cx:pt idx="399817">10</cx:pt>
          <cx:pt idx="399818">9</cx:pt>
          <cx:pt idx="399819">70</cx:pt>
          <cx:pt idx="399820">4</cx:pt>
          <cx:pt idx="399821">2</cx:pt>
          <cx:pt idx="399822">10</cx:pt>
          <cx:pt idx="399823">299</cx:pt>
          <cx:pt idx="399824">28</cx:pt>
          <cx:pt idx="399825">22</cx:pt>
          <cx:pt idx="399826">0</cx:pt>
          <cx:pt idx="399827">8</cx:pt>
          <cx:pt idx="399828">0</cx:pt>
          <cx:pt idx="399829">0</cx:pt>
          <cx:pt idx="399830">20</cx:pt>
          <cx:pt idx="399831">34</cx:pt>
          <cx:pt idx="399832">28</cx:pt>
          <cx:pt idx="399833">3</cx:pt>
          <cx:pt idx="399834">24</cx:pt>
          <cx:pt idx="399835">0</cx:pt>
          <cx:pt idx="399836">84</cx:pt>
          <cx:pt idx="399837">0</cx:pt>
          <cx:pt idx="399838">45</cx:pt>
          <cx:pt idx="399839">19</cx:pt>
          <cx:pt idx="399840">5</cx:pt>
          <cx:pt idx="399841">0</cx:pt>
          <cx:pt idx="399842">20</cx:pt>
          <cx:pt idx="399843">2</cx:pt>
          <cx:pt idx="399844">2</cx:pt>
          <cx:pt idx="399845">1</cx:pt>
          <cx:pt idx="399846">19</cx:pt>
          <cx:pt idx="399847">0</cx:pt>
          <cx:pt idx="399848">5</cx:pt>
          <cx:pt idx="399849">0</cx:pt>
          <cx:pt idx="399850">8</cx:pt>
          <cx:pt idx="399851">213</cx:pt>
          <cx:pt idx="399852">13</cx:pt>
          <cx:pt idx="399853">0</cx:pt>
          <cx:pt idx="399854">14</cx:pt>
          <cx:pt idx="399855">52</cx:pt>
          <cx:pt idx="399856">43</cx:pt>
          <cx:pt idx="399857">47</cx:pt>
          <cx:pt idx="399858">9</cx:pt>
          <cx:pt idx="399859">7</cx:pt>
          <cx:pt idx="399860">14</cx:pt>
          <cx:pt idx="399861">0</cx:pt>
          <cx:pt idx="399862">22</cx:pt>
          <cx:pt idx="399863">0</cx:pt>
          <cx:pt idx="399864">15</cx:pt>
          <cx:pt idx="399865">4</cx:pt>
          <cx:pt idx="399866">18</cx:pt>
          <cx:pt idx="399867">20</cx:pt>
          <cx:pt idx="399868">0</cx:pt>
          <cx:pt idx="399869">2</cx:pt>
          <cx:pt idx="399870">0</cx:pt>
          <cx:pt idx="399871">91</cx:pt>
          <cx:pt idx="399872">0</cx:pt>
          <cx:pt idx="399873">104</cx:pt>
          <cx:pt idx="399874">0</cx:pt>
          <cx:pt idx="399875">0</cx:pt>
          <cx:pt idx="399876">0</cx:pt>
          <cx:pt idx="399877">0</cx:pt>
          <cx:pt idx="399878">6</cx:pt>
          <cx:pt idx="399879">1</cx:pt>
          <cx:pt idx="399880">31</cx:pt>
          <cx:pt idx="399881">0</cx:pt>
          <cx:pt idx="399882">4</cx:pt>
          <cx:pt idx="399883">157</cx:pt>
          <cx:pt idx="399884">39</cx:pt>
          <cx:pt idx="399885">96</cx:pt>
          <cx:pt idx="399886">13</cx:pt>
          <cx:pt idx="399887">1</cx:pt>
          <cx:pt idx="399888">0</cx:pt>
          <cx:pt idx="399889">0</cx:pt>
          <cx:pt idx="399890">2</cx:pt>
          <cx:pt idx="399891">219</cx:pt>
          <cx:pt idx="399892">0</cx:pt>
          <cx:pt idx="399893">2</cx:pt>
          <cx:pt idx="399894">0</cx:pt>
          <cx:pt idx="399895">3</cx:pt>
          <cx:pt idx="399896">0</cx:pt>
          <cx:pt idx="399897">0</cx:pt>
          <cx:pt idx="399898">0</cx:pt>
          <cx:pt idx="399899">0</cx:pt>
          <cx:pt idx="399900">1</cx:pt>
          <cx:pt idx="399901">0</cx:pt>
          <cx:pt idx="399902">1</cx:pt>
          <cx:pt idx="399903">2</cx:pt>
          <cx:pt idx="399904">1</cx:pt>
          <cx:pt idx="399905">201</cx:pt>
          <cx:pt idx="399906">0</cx:pt>
          <cx:pt idx="399907">1</cx:pt>
          <cx:pt idx="399908">0</cx:pt>
          <cx:pt idx="399909">0</cx:pt>
          <cx:pt idx="399910">281</cx:pt>
          <cx:pt idx="399911">21</cx:pt>
          <cx:pt idx="399912">59</cx:pt>
          <cx:pt idx="399913">317</cx:pt>
          <cx:pt idx="399914">204</cx:pt>
          <cx:pt idx="399915">0</cx:pt>
          <cx:pt idx="399916">85</cx:pt>
          <cx:pt idx="399917">728</cx:pt>
          <cx:pt idx="399918">1</cx:pt>
          <cx:pt idx="399919">0</cx:pt>
          <cx:pt idx="399920">14</cx:pt>
          <cx:pt idx="399921">2</cx:pt>
          <cx:pt idx="399922">6</cx:pt>
          <cx:pt idx="399923">8</cx:pt>
          <cx:pt idx="399924">89</cx:pt>
          <cx:pt idx="399925">0</cx:pt>
          <cx:pt idx="399926">6</cx:pt>
          <cx:pt idx="399927">13</cx:pt>
          <cx:pt idx="399928">91</cx:pt>
          <cx:pt idx="399929">2</cx:pt>
          <cx:pt idx="399930">0</cx:pt>
          <cx:pt idx="399931">13</cx:pt>
          <cx:pt idx="399932">72</cx:pt>
          <cx:pt idx="399933">1</cx:pt>
          <cx:pt idx="399934">38</cx:pt>
          <cx:pt idx="399935">90</cx:pt>
          <cx:pt idx="399936">11</cx:pt>
          <cx:pt idx="399937">357</cx:pt>
          <cx:pt idx="399938">1</cx:pt>
          <cx:pt idx="399939">118</cx:pt>
          <cx:pt idx="399940">0</cx:pt>
          <cx:pt idx="399941">4</cx:pt>
          <cx:pt idx="399942">1</cx:pt>
          <cx:pt idx="399943">0</cx:pt>
          <cx:pt idx="399944">1</cx:pt>
          <cx:pt idx="399945">0</cx:pt>
          <cx:pt idx="399946">263</cx:pt>
          <cx:pt idx="399947">0</cx:pt>
          <cx:pt idx="399948">183</cx:pt>
          <cx:pt idx="399949">3</cx:pt>
          <cx:pt idx="399950">56</cx:pt>
          <cx:pt idx="399951">43</cx:pt>
          <cx:pt idx="399952">127</cx:pt>
          <cx:pt idx="399953">0</cx:pt>
          <cx:pt idx="399954">6</cx:pt>
          <cx:pt idx="399955">2</cx:pt>
          <cx:pt idx="399956">8</cx:pt>
          <cx:pt idx="399957">230</cx:pt>
          <cx:pt idx="399958">330</cx:pt>
          <cx:pt idx="399959">105</cx:pt>
          <cx:pt idx="399960">56</cx:pt>
          <cx:pt idx="399961">47</cx:pt>
          <cx:pt idx="399962">0</cx:pt>
          <cx:pt idx="399963">0</cx:pt>
          <cx:pt idx="399964">4</cx:pt>
          <cx:pt idx="399965">1</cx:pt>
          <cx:pt idx="399966">17</cx:pt>
          <cx:pt idx="399967">0</cx:pt>
          <cx:pt idx="399968">0</cx:pt>
          <cx:pt idx="399969">3</cx:pt>
          <cx:pt idx="399970">58</cx:pt>
          <cx:pt idx="399971">0</cx:pt>
          <cx:pt idx="399972">0</cx:pt>
          <cx:pt idx="399973">2</cx:pt>
          <cx:pt idx="399974">0</cx:pt>
          <cx:pt idx="399975">1</cx:pt>
          <cx:pt idx="399976">72</cx:pt>
          <cx:pt idx="399977">33</cx:pt>
          <cx:pt idx="399978">1</cx:pt>
          <cx:pt idx="399979">41</cx:pt>
          <cx:pt idx="399980">358</cx:pt>
          <cx:pt idx="399981">5</cx:pt>
          <cx:pt idx="399982">63</cx:pt>
          <cx:pt idx="399983">314</cx:pt>
          <cx:pt idx="399984">51</cx:pt>
          <cx:pt idx="399985">1</cx:pt>
          <cx:pt idx="399986">33</cx:pt>
          <cx:pt idx="399987">79</cx:pt>
          <cx:pt idx="399988">16</cx:pt>
          <cx:pt idx="399989">6</cx:pt>
          <cx:pt idx="399990">0</cx:pt>
          <cx:pt idx="399991">4</cx:pt>
          <cx:pt idx="399992">2</cx:pt>
          <cx:pt idx="399993">56</cx:pt>
          <cx:pt idx="399994">281</cx:pt>
          <cx:pt idx="399995">0</cx:pt>
          <cx:pt idx="399996">13</cx:pt>
          <cx:pt idx="399997">0</cx:pt>
          <cx:pt idx="399998">33</cx:pt>
          <cx:pt idx="399999">0</cx:pt>
          <cx:pt idx="400000">0</cx:pt>
          <cx:pt idx="400001">0</cx:pt>
          <cx:pt idx="400002">4</cx:pt>
          <cx:pt idx="400003">0</cx:pt>
          <cx:pt idx="400004">0</cx:pt>
          <cx:pt idx="400005">1</cx:pt>
          <cx:pt idx="400006">107</cx:pt>
          <cx:pt idx="400007">11</cx:pt>
          <cx:pt idx="400008">23</cx:pt>
          <cx:pt idx="400009">0</cx:pt>
          <cx:pt idx="400010">0</cx:pt>
          <cx:pt idx="400011">9</cx:pt>
          <cx:pt idx="400012">0</cx:pt>
          <cx:pt idx="400013">0</cx:pt>
          <cx:pt idx="400014">0</cx:pt>
          <cx:pt idx="400015">0</cx:pt>
          <cx:pt idx="400016">9</cx:pt>
          <cx:pt idx="400017">1</cx:pt>
          <cx:pt idx="400018">101</cx:pt>
          <cx:pt idx="400019">37</cx:pt>
          <cx:pt idx="400020">151</cx:pt>
          <cx:pt idx="400021">96</cx:pt>
          <cx:pt idx="400022">35</cx:pt>
          <cx:pt idx="400023">10</cx:pt>
          <cx:pt idx="400024">1</cx:pt>
          <cx:pt idx="400025">2</cx:pt>
          <cx:pt idx="400026">2</cx:pt>
          <cx:pt idx="400027">25</cx:pt>
          <cx:pt idx="400028">397</cx:pt>
          <cx:pt idx="400029">0</cx:pt>
          <cx:pt idx="400030">9</cx:pt>
          <cx:pt idx="400031">32</cx:pt>
          <cx:pt idx="400032">3</cx:pt>
          <cx:pt idx="400033">1</cx:pt>
          <cx:pt idx="400034">0</cx:pt>
          <cx:pt idx="400035">0</cx:pt>
          <cx:pt idx="400036">23</cx:pt>
          <cx:pt idx="400037">8</cx:pt>
          <cx:pt idx="400038">2</cx:pt>
          <cx:pt idx="400039">0</cx:pt>
          <cx:pt idx="400040">43</cx:pt>
          <cx:pt idx="400041">0</cx:pt>
          <cx:pt idx="400042">0</cx:pt>
          <cx:pt idx="400043">23</cx:pt>
          <cx:pt idx="400044">1</cx:pt>
          <cx:pt idx="400045">432</cx:pt>
          <cx:pt idx="400046">16</cx:pt>
          <cx:pt idx="400047">0</cx:pt>
          <cx:pt idx="400048">0</cx:pt>
          <cx:pt idx="400049">12</cx:pt>
          <cx:pt idx="400050">115</cx:pt>
          <cx:pt idx="400051">40</cx:pt>
          <cx:pt idx="400052">0</cx:pt>
          <cx:pt idx="400053">1</cx:pt>
          <cx:pt idx="400054">0</cx:pt>
          <cx:pt idx="400055">0</cx:pt>
          <cx:pt idx="400056">0</cx:pt>
          <cx:pt idx="400057">2</cx:pt>
          <cx:pt idx="400058">0</cx:pt>
          <cx:pt idx="400059">0</cx:pt>
          <cx:pt idx="400060">0</cx:pt>
          <cx:pt idx="400061">0</cx:pt>
          <cx:pt idx="400062">0</cx:pt>
          <cx:pt idx="400063">0</cx:pt>
          <cx:pt idx="400064">0</cx:pt>
          <cx:pt idx="400065">3</cx:pt>
          <cx:pt idx="400066">0</cx:pt>
          <cx:pt idx="400067">1</cx:pt>
          <cx:pt idx="400068">1</cx:pt>
          <cx:pt idx="400069">2</cx:pt>
          <cx:pt idx="400070">0</cx:pt>
          <cx:pt idx="400071">0</cx:pt>
          <cx:pt idx="400072">0</cx:pt>
          <cx:pt idx="400073">0</cx:pt>
          <cx:pt idx="400074">1</cx:pt>
          <cx:pt idx="400075">0</cx:pt>
          <cx:pt idx="400076">0</cx:pt>
          <cx:pt idx="400077">53</cx:pt>
          <cx:pt idx="400078">2</cx:pt>
          <cx:pt idx="400079">37</cx:pt>
          <cx:pt idx="400080">8</cx:pt>
          <cx:pt idx="400081">0</cx:pt>
          <cx:pt idx="400082">11</cx:pt>
          <cx:pt idx="400083">3</cx:pt>
          <cx:pt idx="400084">18</cx:pt>
          <cx:pt idx="400085">1</cx:pt>
          <cx:pt idx="400086">16</cx:pt>
          <cx:pt idx="400087">5</cx:pt>
          <cx:pt idx="400088">68</cx:pt>
          <cx:pt idx="400089">16</cx:pt>
          <cx:pt idx="400090">23</cx:pt>
          <cx:pt idx="400091">0</cx:pt>
          <cx:pt idx="400092">0</cx:pt>
          <cx:pt idx="400093">0</cx:pt>
          <cx:pt idx="400094">11</cx:pt>
          <cx:pt idx="400095">1</cx:pt>
          <cx:pt idx="400096">4</cx:pt>
          <cx:pt idx="400097">16</cx:pt>
          <cx:pt idx="400098">12</cx:pt>
          <cx:pt idx="400099">0</cx:pt>
          <cx:pt idx="400100">13</cx:pt>
          <cx:pt idx="400101">260</cx:pt>
          <cx:pt idx="400102">260</cx:pt>
          <cx:pt idx="400103">22</cx:pt>
          <cx:pt idx="400104">729</cx:pt>
          <cx:pt idx="400105">2</cx:pt>
          <cx:pt idx="400106">91</cx:pt>
          <cx:pt idx="400107">1</cx:pt>
          <cx:pt idx="400108">33</cx:pt>
          <cx:pt idx="400109">0</cx:pt>
          <cx:pt idx="400110">0</cx:pt>
          <cx:pt idx="400111">8</cx:pt>
          <cx:pt idx="400112">0</cx:pt>
          <cx:pt idx="400113">43</cx:pt>
          <cx:pt idx="400114">2</cx:pt>
          <cx:pt idx="400115">1</cx:pt>
          <cx:pt idx="400116">0</cx:pt>
          <cx:pt idx="400117">396</cx:pt>
          <cx:pt idx="400118">4</cx:pt>
          <cx:pt idx="400119">72</cx:pt>
          <cx:pt idx="400120">1</cx:pt>
          <cx:pt idx="400121">0</cx:pt>
          <cx:pt idx="400122">0</cx:pt>
          <cx:pt idx="400123">13</cx:pt>
          <cx:pt idx="400124">0</cx:pt>
          <cx:pt idx="400125">22</cx:pt>
          <cx:pt idx="400126">124</cx:pt>
          <cx:pt idx="400127">0</cx:pt>
          <cx:pt idx="400128">360</cx:pt>
          <cx:pt idx="400129">3</cx:pt>
          <cx:pt idx="400130">26</cx:pt>
          <cx:pt idx="400131">6</cx:pt>
          <cx:pt idx="400132">8</cx:pt>
          <cx:pt idx="400133">0</cx:pt>
          <cx:pt idx="400134">6</cx:pt>
          <cx:pt idx="400135">0</cx:pt>
          <cx:pt idx="400136">69</cx:pt>
          <cx:pt idx="400137">29</cx:pt>
          <cx:pt idx="400138">0</cx:pt>
          <cx:pt idx="400139">138</cx:pt>
          <cx:pt idx="400140">33</cx:pt>
          <cx:pt idx="400141">2</cx:pt>
          <cx:pt idx="400142">0</cx:pt>
          <cx:pt idx="400143">88</cx:pt>
          <cx:pt idx="400144">12</cx:pt>
          <cx:pt idx="400145">0</cx:pt>
          <cx:pt idx="400146">0</cx:pt>
          <cx:pt idx="400147">0</cx:pt>
          <cx:pt idx="400148">0</cx:pt>
          <cx:pt idx="400149">0</cx:pt>
          <cx:pt idx="400150">0</cx:pt>
          <cx:pt idx="400151">29</cx:pt>
          <cx:pt idx="400152">0</cx:pt>
          <cx:pt idx="400153">1</cx:pt>
          <cx:pt idx="400154">0</cx:pt>
          <cx:pt idx="400155">159</cx:pt>
          <cx:pt idx="400156">23</cx:pt>
          <cx:pt idx="400157">0</cx:pt>
          <cx:pt idx="400158">1</cx:pt>
          <cx:pt idx="400159">0</cx:pt>
          <cx:pt idx="400160">1</cx:pt>
          <cx:pt idx="400161">17</cx:pt>
          <cx:pt idx="400162">0</cx:pt>
          <cx:pt idx="400163">0</cx:pt>
          <cx:pt idx="400164">0</cx:pt>
          <cx:pt idx="400165">14</cx:pt>
          <cx:pt idx="400166">0</cx:pt>
          <cx:pt idx="400167">0</cx:pt>
          <cx:pt idx="400168">0</cx:pt>
          <cx:pt idx="400169">24</cx:pt>
          <cx:pt idx="400170">235</cx:pt>
          <cx:pt idx="400171">0</cx:pt>
          <cx:pt idx="400172">18</cx:pt>
          <cx:pt idx="400173">59</cx:pt>
          <cx:pt idx="400174">64</cx:pt>
          <cx:pt idx="400175">2</cx:pt>
          <cx:pt idx="400176">37</cx:pt>
          <cx:pt idx="400177">88</cx:pt>
          <cx:pt idx="400178">111</cx:pt>
          <cx:pt idx="400179">86</cx:pt>
          <cx:pt idx="400180">3</cx:pt>
          <cx:pt idx="400181">0</cx:pt>
          <cx:pt idx="400182">3</cx:pt>
          <cx:pt idx="400183">0</cx:pt>
          <cx:pt idx="400184">5</cx:pt>
          <cx:pt idx="400185">0</cx:pt>
          <cx:pt idx="400186">11</cx:pt>
          <cx:pt idx="400187">9</cx:pt>
          <cx:pt idx="400188">69</cx:pt>
          <cx:pt idx="400189">1</cx:pt>
          <cx:pt idx="400190">0</cx:pt>
          <cx:pt idx="400191">13</cx:pt>
          <cx:pt idx="400192">21</cx:pt>
          <cx:pt idx="400193">62</cx:pt>
          <cx:pt idx="400194">1</cx:pt>
          <cx:pt idx="400195">3</cx:pt>
          <cx:pt idx="400196">0</cx:pt>
          <cx:pt idx="400197">3</cx:pt>
          <cx:pt idx="400198">3</cx:pt>
          <cx:pt idx="400199">0</cx:pt>
          <cx:pt idx="400200">15</cx:pt>
          <cx:pt idx="400201">53</cx:pt>
          <cx:pt idx="400202">91</cx:pt>
          <cx:pt idx="400203">58</cx:pt>
          <cx:pt idx="400204">22</cx:pt>
          <cx:pt idx="400205">181</cx:pt>
          <cx:pt idx="400206">70</cx:pt>
          <cx:pt idx="400207">126</cx:pt>
          <cx:pt idx="400208">6</cx:pt>
          <cx:pt idx="400209">7</cx:pt>
          <cx:pt idx="400210">19</cx:pt>
          <cx:pt idx="400211">31</cx:pt>
          <cx:pt idx="400212">6</cx:pt>
          <cx:pt idx="400213">41</cx:pt>
          <cx:pt idx="400214">0</cx:pt>
          <cx:pt idx="400215">19</cx:pt>
          <cx:pt idx="400216">48</cx:pt>
          <cx:pt idx="400217">1</cx:pt>
          <cx:pt idx="400218">21</cx:pt>
          <cx:pt idx="400219">322</cx:pt>
          <cx:pt idx="400220">39</cx:pt>
          <cx:pt idx="400221">2</cx:pt>
          <cx:pt idx="400222">54</cx:pt>
          <cx:pt idx="400223">92</cx:pt>
          <cx:pt idx="400224">169</cx:pt>
          <cx:pt idx="400225">1</cx:pt>
          <cx:pt idx="400226">12</cx:pt>
          <cx:pt idx="400227">12</cx:pt>
          <cx:pt idx="400228">156</cx:pt>
          <cx:pt idx="400229">1</cx:pt>
          <cx:pt idx="400230">111</cx:pt>
          <cx:pt idx="400231">12</cx:pt>
          <cx:pt idx="400232">47</cx:pt>
          <cx:pt idx="400233">15</cx:pt>
          <cx:pt idx="400234">0</cx:pt>
          <cx:pt idx="400235">60</cx:pt>
          <cx:pt idx="400236">56</cx:pt>
          <cx:pt idx="400237">174</cx:pt>
          <cx:pt idx="400238">5</cx:pt>
          <cx:pt idx="400239">4</cx:pt>
          <cx:pt idx="400240">0</cx:pt>
          <cx:pt idx="400241">7</cx:pt>
          <cx:pt idx="400242">101</cx:pt>
          <cx:pt idx="400243">23</cx:pt>
          <cx:pt idx="400244">15</cx:pt>
          <cx:pt idx="400245">28</cx:pt>
          <cx:pt idx="400246">68</cx:pt>
          <cx:pt idx="400247">0</cx:pt>
          <cx:pt idx="400248">5</cx:pt>
          <cx:pt idx="400249">0</cx:pt>
          <cx:pt idx="400250">13</cx:pt>
          <cx:pt idx="400251">203</cx:pt>
          <cx:pt idx="400252">344</cx:pt>
          <cx:pt idx="400253">91</cx:pt>
          <cx:pt idx="400254">195</cx:pt>
          <cx:pt idx="400255">69</cx:pt>
          <cx:pt idx="400256">0</cx:pt>
          <cx:pt idx="400257">5</cx:pt>
          <cx:pt idx="400258">72</cx:pt>
          <cx:pt idx="400259">21</cx:pt>
          <cx:pt idx="400260">26</cx:pt>
          <cx:pt idx="400261">138</cx:pt>
          <cx:pt idx="400262">17</cx:pt>
          <cx:pt idx="400263">348</cx:pt>
          <cx:pt idx="400264">15</cx:pt>
          <cx:pt idx="400265">98</cx:pt>
          <cx:pt idx="400266">420</cx:pt>
          <cx:pt idx="400267">1</cx:pt>
          <cx:pt idx="400268">75</cx:pt>
          <cx:pt idx="400269">48</cx:pt>
          <cx:pt idx="400270">4</cx:pt>
          <cx:pt idx="400271">10</cx:pt>
          <cx:pt idx="400272">0</cx:pt>
          <cx:pt idx="400273">2</cx:pt>
          <cx:pt idx="400274">0</cx:pt>
          <cx:pt idx="400275">0</cx:pt>
          <cx:pt idx="400276">0</cx:pt>
          <cx:pt idx="400277">1</cx:pt>
          <cx:pt idx="400278">0</cx:pt>
          <cx:pt idx="400279">0</cx:pt>
          <cx:pt idx="400280">0</cx:pt>
          <cx:pt idx="400281">0</cx:pt>
          <cx:pt idx="400282">0</cx:pt>
          <cx:pt idx="400283">20</cx:pt>
          <cx:pt idx="400284">30</cx:pt>
          <cx:pt idx="400285">0</cx:pt>
          <cx:pt idx="400286">7</cx:pt>
          <cx:pt idx="400287">51</cx:pt>
          <cx:pt idx="400288">111</cx:pt>
          <cx:pt idx="400289">4</cx:pt>
          <cx:pt idx="400290">20</cx:pt>
          <cx:pt idx="400291">5</cx:pt>
          <cx:pt idx="400292">14</cx:pt>
          <cx:pt idx="400293">101</cx:pt>
          <cx:pt idx="400294">21</cx:pt>
          <cx:pt idx="400295">16</cx:pt>
          <cx:pt idx="400296">3</cx:pt>
          <cx:pt idx="400297">0</cx:pt>
          <cx:pt idx="400298">27</cx:pt>
          <cx:pt idx="400299">0</cx:pt>
          <cx:pt idx="400300">0</cx:pt>
          <cx:pt idx="400301">1</cx:pt>
          <cx:pt idx="400302">1</cx:pt>
          <cx:pt idx="400303">2</cx:pt>
          <cx:pt idx="400304">1</cx:pt>
          <cx:pt idx="400305">14</cx:pt>
          <cx:pt idx="400306">0</cx:pt>
          <cx:pt idx="400307">0</cx:pt>
          <cx:pt idx="400308">5</cx:pt>
          <cx:pt idx="400309">13</cx:pt>
          <cx:pt idx="400310">1</cx:pt>
          <cx:pt idx="400311">21</cx:pt>
          <cx:pt idx="400312">28</cx:pt>
          <cx:pt idx="400313">1</cx:pt>
          <cx:pt idx="400314">3</cx:pt>
          <cx:pt idx="400315">9</cx:pt>
          <cx:pt idx="400316">1</cx:pt>
          <cx:pt idx="400317">0</cx:pt>
          <cx:pt idx="400318">21</cx:pt>
          <cx:pt idx="400319">253</cx:pt>
          <cx:pt idx="400320">10</cx:pt>
          <cx:pt idx="400321">177</cx:pt>
          <cx:pt idx="400322">3</cx:pt>
          <cx:pt idx="400323">689</cx:pt>
          <cx:pt idx="400324">684</cx:pt>
          <cx:pt idx="400325">8</cx:pt>
          <cx:pt idx="400326">0</cx:pt>
          <cx:pt idx="400327">0</cx:pt>
          <cx:pt idx="400328">2</cx:pt>
          <cx:pt idx="400329">1</cx:pt>
          <cx:pt idx="400330">0</cx:pt>
          <cx:pt idx="400331">6</cx:pt>
          <cx:pt idx="400332">90</cx:pt>
          <cx:pt idx="400333">54</cx:pt>
          <cx:pt idx="400334">174</cx:pt>
          <cx:pt idx="400335">0</cx:pt>
          <cx:pt idx="400336">41</cx:pt>
          <cx:pt idx="400337">15</cx:pt>
          <cx:pt idx="400338">3</cx:pt>
          <cx:pt idx="400339">1</cx:pt>
          <cx:pt idx="400340">1</cx:pt>
          <cx:pt idx="400341">147</cx:pt>
          <cx:pt idx="400342">24</cx:pt>
          <cx:pt idx="400343">1</cx:pt>
          <cx:pt idx="400344">312</cx:pt>
          <cx:pt idx="400345">128</cx:pt>
          <cx:pt idx="400346">7</cx:pt>
          <cx:pt idx="400347">25</cx:pt>
          <cx:pt idx="400348">1</cx:pt>
          <cx:pt idx="400349">24</cx:pt>
          <cx:pt idx="400350">0</cx:pt>
          <cx:pt idx="400351">15</cx:pt>
          <cx:pt idx="400352">4</cx:pt>
          <cx:pt idx="400353">0</cx:pt>
          <cx:pt idx="400354">7</cx:pt>
          <cx:pt idx="400355">61</cx:pt>
          <cx:pt idx="400356">0</cx:pt>
          <cx:pt idx="400357">0</cx:pt>
          <cx:pt idx="400358">5</cx:pt>
          <cx:pt idx="400359">35</cx:pt>
          <cx:pt idx="400360">61</cx:pt>
          <cx:pt idx="400361">34</cx:pt>
          <cx:pt idx="400362">15</cx:pt>
          <cx:pt idx="400363">12</cx:pt>
          <cx:pt idx="400364">1025</cx:pt>
          <cx:pt idx="400365">180</cx:pt>
          <cx:pt idx="400366">1</cx:pt>
          <cx:pt idx="400367">0</cx:pt>
          <cx:pt idx="400368">5</cx:pt>
          <cx:pt idx="400369">28</cx:pt>
          <cx:pt idx="400370">19</cx:pt>
          <cx:pt idx="400371">483</cx:pt>
          <cx:pt idx="400372">122</cx:pt>
          <cx:pt idx="400373">7</cx:pt>
          <cx:pt idx="400374">1</cx:pt>
          <cx:pt idx="400375">2</cx:pt>
          <cx:pt idx="400376">3</cx:pt>
          <cx:pt idx="400377">156</cx:pt>
          <cx:pt idx="400378">2</cx:pt>
          <cx:pt idx="400379">1</cx:pt>
          <cx:pt idx="400380">42</cx:pt>
          <cx:pt idx="400381">53</cx:pt>
          <cx:pt idx="400382">140</cx:pt>
          <cx:pt idx="400383">87</cx:pt>
          <cx:pt idx="400384">33</cx:pt>
          <cx:pt idx="400385">0</cx:pt>
          <cx:pt idx="400386">0</cx:pt>
          <cx:pt idx="400387">1</cx:pt>
          <cx:pt idx="400388">0</cx:pt>
          <cx:pt idx="400389">293</cx:pt>
          <cx:pt idx="400390">21</cx:pt>
          <cx:pt idx="400391">44</cx:pt>
          <cx:pt idx="400392">0</cx:pt>
          <cx:pt idx="400393">2</cx:pt>
          <cx:pt idx="400394">43</cx:pt>
          <cx:pt idx="400395">0</cx:pt>
          <cx:pt idx="400396">0</cx:pt>
          <cx:pt idx="400397">0</cx:pt>
          <cx:pt idx="400398">0</cx:pt>
          <cx:pt idx="400399">0</cx:pt>
          <cx:pt idx="400400">61</cx:pt>
          <cx:pt idx="400401">2</cx:pt>
          <cx:pt idx="400402">1</cx:pt>
          <cx:pt idx="400403">1</cx:pt>
          <cx:pt idx="400404">105</cx:pt>
          <cx:pt idx="400405">7</cx:pt>
          <cx:pt idx="400406">26</cx:pt>
          <cx:pt idx="400407">17</cx:pt>
          <cx:pt idx="400408">0</cx:pt>
          <cx:pt idx="400409">0</cx:pt>
          <cx:pt idx="400410">90</cx:pt>
          <cx:pt idx="400411">0</cx:pt>
          <cx:pt idx="400412">0</cx:pt>
          <cx:pt idx="400413">1</cx:pt>
          <cx:pt idx="400414">3</cx:pt>
          <cx:pt idx="400415">26</cx:pt>
          <cx:pt idx="400416">0</cx:pt>
          <cx:pt idx="400417">3</cx:pt>
          <cx:pt idx="400418">0</cx:pt>
          <cx:pt idx="400419">17</cx:pt>
          <cx:pt idx="400420">0</cx:pt>
          <cx:pt idx="400421">0</cx:pt>
          <cx:pt idx="400422">0</cx:pt>
          <cx:pt idx="400423">29</cx:pt>
          <cx:pt idx="400424">0</cx:pt>
          <cx:pt idx="400425">0</cx:pt>
          <cx:pt idx="400426">0</cx:pt>
          <cx:pt idx="400427">13</cx:pt>
          <cx:pt idx="400428">10</cx:pt>
          <cx:pt idx="400429">1</cx:pt>
          <cx:pt idx="400430">0</cx:pt>
          <cx:pt idx="400431">0</cx:pt>
          <cx:pt idx="400432">438</cx:pt>
          <cx:pt idx="400433">26</cx:pt>
          <cx:pt idx="400434">0</cx:pt>
          <cx:pt idx="400435">0</cx:pt>
          <cx:pt idx="400436">0</cx:pt>
          <cx:pt idx="400437">707</cx:pt>
          <cx:pt idx="400438">0</cx:pt>
          <cx:pt idx="400439">0</cx:pt>
          <cx:pt idx="400440">0</cx:pt>
          <cx:pt idx="400441">3</cx:pt>
          <cx:pt idx="400442">51</cx:pt>
          <cx:pt idx="400443">27</cx:pt>
          <cx:pt idx="400444">0</cx:pt>
          <cx:pt idx="400445">0</cx:pt>
          <cx:pt idx="400446">259</cx:pt>
          <cx:pt idx="400447">12</cx:pt>
          <cx:pt idx="400448">3</cx:pt>
          <cx:pt idx="400449">0</cx:pt>
          <cx:pt idx="400450">34</cx:pt>
          <cx:pt idx="400451">19</cx:pt>
          <cx:pt idx="400452">201</cx:pt>
          <cx:pt idx="400453">7</cx:pt>
          <cx:pt idx="400454">18</cx:pt>
          <cx:pt idx="400455">73</cx:pt>
          <cx:pt idx="400456">6</cx:pt>
          <cx:pt idx="400457">16</cx:pt>
          <cx:pt idx="400458">19</cx:pt>
          <cx:pt idx="400459">0</cx:pt>
          <cx:pt idx="400460">0</cx:pt>
          <cx:pt idx="400461">0</cx:pt>
          <cx:pt idx="400462">21</cx:pt>
          <cx:pt idx="400463">155</cx:pt>
          <cx:pt idx="400464">0</cx:pt>
          <cx:pt idx="400465">12</cx:pt>
          <cx:pt idx="400466">126</cx:pt>
          <cx:pt idx="400467">0</cx:pt>
          <cx:pt idx="400468">0</cx:pt>
          <cx:pt idx="400469">0</cx:pt>
          <cx:pt idx="400470">147</cx:pt>
          <cx:pt idx="400471">0</cx:pt>
          <cx:pt idx="400472">0</cx:pt>
          <cx:pt idx="400473">34</cx:pt>
          <cx:pt idx="400474">13</cx:pt>
          <cx:pt idx="400475">38</cx:pt>
          <cx:pt idx="400476">0</cx:pt>
          <cx:pt idx="400477">1</cx:pt>
          <cx:pt idx="400478">2</cx:pt>
          <cx:pt idx="400479">105</cx:pt>
          <cx:pt idx="400480">5</cx:pt>
          <cx:pt idx="400481">0</cx:pt>
          <cx:pt idx="400482">0</cx:pt>
          <cx:pt idx="400483">0</cx:pt>
          <cx:pt idx="400484">1</cx:pt>
          <cx:pt idx="400485">1</cx:pt>
          <cx:pt idx="400486">1</cx:pt>
          <cx:pt idx="400487">0</cx:pt>
          <cx:pt idx="400488">0</cx:pt>
          <cx:pt idx="400489">0</cx:pt>
          <cx:pt idx="400490">20</cx:pt>
          <cx:pt idx="400491">1</cx:pt>
          <cx:pt idx="400492">0</cx:pt>
          <cx:pt idx="400493">1</cx:pt>
          <cx:pt idx="400494">5</cx:pt>
          <cx:pt idx="400495">63</cx:pt>
          <cx:pt idx="400496">0</cx:pt>
          <cx:pt idx="400497">78</cx:pt>
          <cx:pt idx="400498">0</cx:pt>
          <cx:pt idx="400499">8</cx:pt>
          <cx:pt idx="400500">8</cx:pt>
          <cx:pt idx="400501">2</cx:pt>
          <cx:pt idx="400502">141</cx:pt>
          <cx:pt idx="400503">18</cx:pt>
          <cx:pt idx="400504">133</cx:pt>
          <cx:pt idx="400505">24</cx:pt>
          <cx:pt idx="400506">56</cx:pt>
          <cx:pt idx="400507">0</cx:pt>
          <cx:pt idx="400508">0</cx:pt>
          <cx:pt idx="400509">0</cx:pt>
          <cx:pt idx="400510">2</cx:pt>
          <cx:pt idx="400511">1</cx:pt>
          <cx:pt idx="400512">10</cx:pt>
          <cx:pt idx="400513">1</cx:pt>
          <cx:pt idx="400514">122</cx:pt>
          <cx:pt idx="400515">0</cx:pt>
          <cx:pt idx="400516">9</cx:pt>
          <cx:pt idx="400517">4</cx:pt>
          <cx:pt idx="400518">0</cx:pt>
          <cx:pt idx="400519">1</cx:pt>
          <cx:pt idx="400520">1</cx:pt>
          <cx:pt idx="400521">2</cx:pt>
          <cx:pt idx="400522">25</cx:pt>
          <cx:pt idx="400523">14</cx:pt>
          <cx:pt idx="400524">53</cx:pt>
          <cx:pt idx="400525">4</cx:pt>
          <cx:pt idx="400526">0</cx:pt>
          <cx:pt idx="400527">0</cx:pt>
          <cx:pt idx="400528">1</cx:pt>
          <cx:pt idx="400529">0</cx:pt>
          <cx:pt idx="400530">0</cx:pt>
          <cx:pt idx="400531">3</cx:pt>
          <cx:pt idx="400532">4</cx:pt>
          <cx:pt idx="400533">0</cx:pt>
          <cx:pt idx="400534">1</cx:pt>
          <cx:pt idx="400535">0</cx:pt>
          <cx:pt idx="400536">41</cx:pt>
          <cx:pt idx="400537">64</cx:pt>
          <cx:pt idx="400538">106</cx:pt>
          <cx:pt idx="400539">0</cx:pt>
          <cx:pt idx="400540">0</cx:pt>
          <cx:pt idx="400541">0</cx:pt>
          <cx:pt idx="400542">1</cx:pt>
          <cx:pt idx="400543">3</cx:pt>
          <cx:pt idx="400544">175</cx:pt>
          <cx:pt idx="400545">1</cx:pt>
          <cx:pt idx="400546">5</cx:pt>
          <cx:pt idx="400547">3</cx:pt>
          <cx:pt idx="400548">252</cx:pt>
          <cx:pt idx="400549">82</cx:pt>
          <cx:pt idx="400550">17</cx:pt>
          <cx:pt idx="400551">318</cx:pt>
          <cx:pt idx="400552">3</cx:pt>
          <cx:pt idx="400553">155</cx:pt>
          <cx:pt idx="400554">2</cx:pt>
          <cx:pt idx="400555">64</cx:pt>
          <cx:pt idx="400556">0</cx:pt>
          <cx:pt idx="400557">80</cx:pt>
          <cx:pt idx="400558">0</cx:pt>
          <cx:pt idx="400559">0</cx:pt>
          <cx:pt idx="400560">0</cx:pt>
          <cx:pt idx="400561">0</cx:pt>
          <cx:pt idx="400562">9</cx:pt>
          <cx:pt idx="400563">22</cx:pt>
          <cx:pt idx="400564">69</cx:pt>
          <cx:pt idx="400565">0</cx:pt>
          <cx:pt idx="400566">6</cx:pt>
          <cx:pt idx="400567">11</cx:pt>
          <cx:pt idx="400568">49</cx:pt>
          <cx:pt idx="400569">25</cx:pt>
          <cx:pt idx="400570">24</cx:pt>
          <cx:pt idx="400571">3</cx:pt>
          <cx:pt idx="400572">78</cx:pt>
          <cx:pt idx="400573">6</cx:pt>
          <cx:pt idx="400574">91</cx:pt>
          <cx:pt idx="400575">10</cx:pt>
          <cx:pt idx="400576">263</cx:pt>
          <cx:pt idx="400577">13</cx:pt>
          <cx:pt idx="400578">1</cx:pt>
          <cx:pt idx="400579">0</cx:pt>
          <cx:pt idx="400580">0</cx:pt>
          <cx:pt idx="400581">77</cx:pt>
          <cx:pt idx="400582">222</cx:pt>
          <cx:pt idx="400583">51</cx:pt>
          <cx:pt idx="400584">4</cx:pt>
          <cx:pt idx="400585">332</cx:pt>
          <cx:pt idx="400586">103</cx:pt>
          <cx:pt idx="400587">105</cx:pt>
          <cx:pt idx="400588">151</cx:pt>
          <cx:pt idx="400589">14</cx:pt>
          <cx:pt idx="400590">2</cx:pt>
          <cx:pt idx="400591">0</cx:pt>
          <cx:pt idx="400592">0</cx:pt>
          <cx:pt idx="400593">8</cx:pt>
          <cx:pt idx="400594">0</cx:pt>
          <cx:pt idx="400595">0</cx:pt>
          <cx:pt idx="400596">14</cx:pt>
          <cx:pt idx="400597">0</cx:pt>
          <cx:pt idx="400598">13</cx:pt>
          <cx:pt idx="400599">44</cx:pt>
          <cx:pt idx="400600">25</cx:pt>
          <cx:pt idx="400601">20</cx:pt>
          <cx:pt idx="400602">0</cx:pt>
          <cx:pt idx="400603">0</cx:pt>
          <cx:pt idx="400604">22</cx:pt>
          <cx:pt idx="400605">0</cx:pt>
          <cx:pt idx="400606">0</cx:pt>
          <cx:pt idx="400607">0</cx:pt>
          <cx:pt idx="400608">4</cx:pt>
          <cx:pt idx="400609">0</cx:pt>
          <cx:pt idx="400610">27</cx:pt>
          <cx:pt idx="400611">28</cx:pt>
          <cx:pt idx="400612">0</cx:pt>
          <cx:pt idx="400613">0</cx:pt>
          <cx:pt idx="400614">0</cx:pt>
          <cx:pt idx="400615">15</cx:pt>
          <cx:pt idx="400616">2</cx:pt>
          <cx:pt idx="400617">0</cx:pt>
          <cx:pt idx="400618">0</cx:pt>
          <cx:pt idx="400619">61</cx:pt>
          <cx:pt idx="400620">7</cx:pt>
          <cx:pt idx="400621">0</cx:pt>
          <cx:pt idx="400622">67</cx:pt>
          <cx:pt idx="400623">27</cx:pt>
          <cx:pt idx="400624">4</cx:pt>
          <cx:pt idx="400625">21</cx:pt>
          <cx:pt idx="400626">37</cx:pt>
          <cx:pt idx="400627">0</cx:pt>
          <cx:pt idx="400628">0</cx:pt>
          <cx:pt idx="400629">37</cx:pt>
          <cx:pt idx="400630">3</cx:pt>
          <cx:pt idx="400631">6</cx:pt>
          <cx:pt idx="400632">5</cx:pt>
          <cx:pt idx="400633">0</cx:pt>
          <cx:pt idx="400634">1</cx:pt>
          <cx:pt idx="400635">7</cx:pt>
          <cx:pt idx="400636">7</cx:pt>
          <cx:pt idx="400637">1</cx:pt>
          <cx:pt idx="400638">0</cx:pt>
          <cx:pt idx="400639">54</cx:pt>
          <cx:pt idx="400640">1</cx:pt>
          <cx:pt idx="400641">0</cx:pt>
          <cx:pt idx="400642">5</cx:pt>
          <cx:pt idx="400643">2</cx:pt>
          <cx:pt idx="400644">3</cx:pt>
          <cx:pt idx="400645">47</cx:pt>
          <cx:pt idx="400646">1</cx:pt>
          <cx:pt idx="400647">15</cx:pt>
          <cx:pt idx="400648">20</cx:pt>
          <cx:pt idx="400649">36</cx:pt>
          <cx:pt idx="400650">1</cx:pt>
          <cx:pt idx="400651">0</cx:pt>
          <cx:pt idx="400652">8</cx:pt>
          <cx:pt idx="400653">186</cx:pt>
          <cx:pt idx="400654">18</cx:pt>
          <cx:pt idx="400655">0</cx:pt>
          <cx:pt idx="400656">1</cx:pt>
          <cx:pt idx="400657">9</cx:pt>
          <cx:pt idx="400658">69</cx:pt>
          <cx:pt idx="400659">33</cx:pt>
          <cx:pt idx="400660">36</cx:pt>
          <cx:pt idx="400661">0</cx:pt>
          <cx:pt idx="400662">4</cx:pt>
          <cx:pt idx="400663">0</cx:pt>
          <cx:pt idx="400664">2</cx:pt>
          <cx:pt idx="400665">4</cx:pt>
          <cx:pt idx="400666">39</cx:pt>
          <cx:pt idx="400667">4</cx:pt>
          <cx:pt idx="400668">4</cx:pt>
          <cx:pt idx="400669">0</cx:pt>
          <cx:pt idx="400670">67</cx:pt>
          <cx:pt idx="400671">1</cx:pt>
          <cx:pt idx="400672">0</cx:pt>
          <cx:pt idx="400673">1</cx:pt>
          <cx:pt idx="400674">6</cx:pt>
          <cx:pt idx="400675">0</cx:pt>
          <cx:pt idx="400676">20</cx:pt>
          <cx:pt idx="400677">230</cx:pt>
          <cx:pt idx="400678">126</cx:pt>
          <cx:pt idx="400679">8</cx:pt>
          <cx:pt idx="400680">182</cx:pt>
          <cx:pt idx="400681">44</cx:pt>
          <cx:pt idx="400682">56</cx:pt>
          <cx:pt idx="400683">28</cx:pt>
          <cx:pt idx="400684">49</cx:pt>
          <cx:pt idx="400685">6</cx:pt>
          <cx:pt idx="400686">41</cx:pt>
          <cx:pt idx="400687">0</cx:pt>
          <cx:pt idx="400688">6</cx:pt>
          <cx:pt idx="400689">288</cx:pt>
          <cx:pt idx="400690">3</cx:pt>
          <cx:pt idx="400691">4</cx:pt>
          <cx:pt idx="400692">1</cx:pt>
          <cx:pt idx="400693">57</cx:pt>
          <cx:pt idx="400694">281</cx:pt>
          <cx:pt idx="400695">15</cx:pt>
          <cx:pt idx="400696">0</cx:pt>
          <cx:pt idx="400697">8</cx:pt>
          <cx:pt idx="400698">10</cx:pt>
          <cx:pt idx="400699">4</cx:pt>
          <cx:pt idx="400700">1</cx:pt>
          <cx:pt idx="400701">8</cx:pt>
          <cx:pt idx="400702">34</cx:pt>
          <cx:pt idx="400703">10</cx:pt>
          <cx:pt idx="400704">0</cx:pt>
          <cx:pt idx="400705">105</cx:pt>
          <cx:pt idx="400706">0</cx:pt>
          <cx:pt idx="400707">0</cx:pt>
          <cx:pt idx="400708">14</cx:pt>
          <cx:pt idx="400709">59</cx:pt>
          <cx:pt idx="400710">934</cx:pt>
          <cx:pt idx="400711">4</cx:pt>
          <cx:pt idx="400712">14</cx:pt>
          <cx:pt idx="400713">0</cx:pt>
          <cx:pt idx="400714">0</cx:pt>
          <cx:pt idx="400715">1</cx:pt>
          <cx:pt idx="400716">19</cx:pt>
          <cx:pt idx="400717">0</cx:pt>
          <cx:pt idx="400718">43</cx:pt>
          <cx:pt idx="400719">15</cx:pt>
          <cx:pt idx="400720">16</cx:pt>
          <cx:pt idx="400721">0</cx:pt>
          <cx:pt idx="400722">193</cx:pt>
          <cx:pt idx="400723">91</cx:pt>
          <cx:pt idx="400724">62</cx:pt>
          <cx:pt idx="400725">6</cx:pt>
          <cx:pt idx="400726">48</cx:pt>
          <cx:pt idx="400727">83</cx:pt>
          <cx:pt idx="400728">23</cx:pt>
          <cx:pt idx="400729">199</cx:pt>
          <cx:pt idx="400730">2</cx:pt>
          <cx:pt idx="400731">381</cx:pt>
          <cx:pt idx="400732">0</cx:pt>
          <cx:pt idx="400733">45</cx:pt>
          <cx:pt idx="400734">0</cx:pt>
          <cx:pt idx="400735">23</cx:pt>
          <cx:pt idx="400736">6</cx:pt>
          <cx:pt idx="400737">1</cx:pt>
          <cx:pt idx="400738">415</cx:pt>
          <cx:pt idx="400739">21</cx:pt>
          <cx:pt idx="400740">28</cx:pt>
          <cx:pt idx="400741">140</cx:pt>
          <cx:pt idx="400742">0</cx:pt>
          <cx:pt idx="400743">12</cx:pt>
          <cx:pt idx="400744">42</cx:pt>
          <cx:pt idx="400745">0</cx:pt>
          <cx:pt idx="400746">0</cx:pt>
          <cx:pt idx="400747">36</cx:pt>
          <cx:pt idx="400748">6</cx:pt>
          <cx:pt idx="400749">0</cx:pt>
          <cx:pt idx="400750">28</cx:pt>
          <cx:pt idx="400751">32</cx:pt>
          <cx:pt idx="400752">12</cx:pt>
          <cx:pt idx="400753">7</cx:pt>
          <cx:pt idx="400754">5</cx:pt>
          <cx:pt idx="400755">84</cx:pt>
          <cx:pt idx="400756">6</cx:pt>
          <cx:pt idx="400757">0</cx:pt>
          <cx:pt idx="400758">201</cx:pt>
          <cx:pt idx="400759">2</cx:pt>
          <cx:pt idx="400760">42</cx:pt>
          <cx:pt idx="400761">15</cx:pt>
          <cx:pt idx="400762">11</cx:pt>
          <cx:pt idx="400763">68</cx:pt>
          <cx:pt idx="400764">0</cx:pt>
          <cx:pt idx="400765">39</cx:pt>
          <cx:pt idx="400766">0</cx:pt>
          <cx:pt idx="400767">0</cx:pt>
          <cx:pt idx="400768">278</cx:pt>
          <cx:pt idx="400769">57</cx:pt>
          <cx:pt idx="400770">382</cx:pt>
          <cx:pt idx="400771">21</cx:pt>
          <cx:pt idx="400772">139</cx:pt>
          <cx:pt idx="400773">259</cx:pt>
          <cx:pt idx="400774">197</cx:pt>
          <cx:pt idx="400775">36</cx:pt>
          <cx:pt idx="400776">12</cx:pt>
          <cx:pt idx="400777">27</cx:pt>
          <cx:pt idx="400778">8</cx:pt>
          <cx:pt idx="400779">7</cx:pt>
          <cx:pt idx="400780">29</cx:pt>
          <cx:pt idx="400781">126</cx:pt>
          <cx:pt idx="400782">4</cx:pt>
          <cx:pt idx="400783">27</cx:pt>
          <cx:pt idx="400784">25</cx:pt>
          <cx:pt idx="400785">152</cx:pt>
          <cx:pt idx="400786">152</cx:pt>
          <cx:pt idx="400787">28</cx:pt>
          <cx:pt idx="400788">67</cx:pt>
          <cx:pt idx="400789">0</cx:pt>
          <cx:pt idx="400790">0</cx:pt>
          <cx:pt idx="400791">1</cx:pt>
          <cx:pt idx="400792">83</cx:pt>
          <cx:pt idx="400793">62</cx:pt>
          <cx:pt idx="400794">0</cx:pt>
          <cx:pt idx="400795">11</cx:pt>
          <cx:pt idx="400796">0</cx:pt>
          <cx:pt idx="400797">0</cx:pt>
          <cx:pt idx="400798">1</cx:pt>
          <cx:pt idx="400799">59</cx:pt>
          <cx:pt idx="400800">29</cx:pt>
          <cx:pt idx="400801">1</cx:pt>
          <cx:pt idx="400802">1</cx:pt>
          <cx:pt idx="400803">37</cx:pt>
          <cx:pt idx="400804">201</cx:pt>
          <cx:pt idx="400805">83</cx:pt>
          <cx:pt idx="400806">439</cx:pt>
          <cx:pt idx="400807">77</cx:pt>
          <cx:pt idx="400808">27</cx:pt>
          <cx:pt idx="400809">108</cx:pt>
          <cx:pt idx="400810">368</cx:pt>
          <cx:pt idx="400811">36</cx:pt>
          <cx:pt idx="400812">101</cx:pt>
          <cx:pt idx="400813">26</cx:pt>
          <cx:pt idx="400814">6</cx:pt>
          <cx:pt idx="400815">78</cx:pt>
          <cx:pt idx="400816">51</cx:pt>
          <cx:pt idx="400817">0</cx:pt>
          <cx:pt idx="400818">0</cx:pt>
          <cx:pt idx="400819">49</cx:pt>
          <cx:pt idx="400820">7</cx:pt>
          <cx:pt idx="400821">7</cx:pt>
          <cx:pt idx="400822">0</cx:pt>
          <cx:pt idx="400823">0</cx:pt>
          <cx:pt idx="400824">5</cx:pt>
          <cx:pt idx="400825">7</cx:pt>
          <cx:pt idx="400826">0</cx:pt>
          <cx:pt idx="400827">84</cx:pt>
          <cx:pt idx="400828">93</cx:pt>
          <cx:pt idx="400829">15</cx:pt>
          <cx:pt idx="400830">71</cx:pt>
          <cx:pt idx="400831">2</cx:pt>
          <cx:pt idx="400832">19</cx:pt>
          <cx:pt idx="400833">56</cx:pt>
          <cx:pt idx="400834">0</cx:pt>
          <cx:pt idx="400835">49</cx:pt>
          <cx:pt idx="400836">139</cx:pt>
          <cx:pt idx="400837">38</cx:pt>
          <cx:pt idx="400838">8</cx:pt>
          <cx:pt idx="400839">1</cx:pt>
          <cx:pt idx="400840">0</cx:pt>
          <cx:pt idx="400841">21</cx:pt>
          <cx:pt idx="400842">6</cx:pt>
          <cx:pt idx="400843">902</cx:pt>
          <cx:pt idx="400844">27</cx:pt>
          <cx:pt idx="400845">1</cx:pt>
          <cx:pt idx="400846">6</cx:pt>
          <cx:pt idx="400847">125</cx:pt>
          <cx:pt idx="400848">10</cx:pt>
          <cx:pt idx="400849">69</cx:pt>
          <cx:pt idx="400850">10</cx:pt>
          <cx:pt idx="400851">41</cx:pt>
          <cx:pt idx="400852">95</cx:pt>
          <cx:pt idx="400853">0</cx:pt>
          <cx:pt idx="400854">28</cx:pt>
          <cx:pt idx="400855">0</cx:pt>
          <cx:pt idx="400856">2</cx:pt>
          <cx:pt idx="400857">1</cx:pt>
          <cx:pt idx="400858">0</cx:pt>
          <cx:pt idx="400859">1</cx:pt>
          <cx:pt idx="400860">23</cx:pt>
          <cx:pt idx="400861">64</cx:pt>
          <cx:pt idx="400862">6</cx:pt>
          <cx:pt idx="400863">0</cx:pt>
          <cx:pt idx="400864">53</cx:pt>
          <cx:pt idx="400865">20</cx:pt>
          <cx:pt idx="400866">0</cx:pt>
          <cx:pt idx="400867">2</cx:pt>
          <cx:pt idx="400868">0</cx:pt>
          <cx:pt idx="400869">0</cx:pt>
          <cx:pt idx="400870">0</cx:pt>
          <cx:pt idx="400871">0</cx:pt>
          <cx:pt idx="400872">6</cx:pt>
          <cx:pt idx="400873">35</cx:pt>
          <cx:pt idx="400874">38</cx:pt>
          <cx:pt idx="400875">244</cx:pt>
          <cx:pt idx="400876">81</cx:pt>
          <cx:pt idx="400877">0</cx:pt>
          <cx:pt idx="400878">0</cx:pt>
          <cx:pt idx="400879">8</cx:pt>
          <cx:pt idx="400880">1</cx:pt>
          <cx:pt idx="400881">0</cx:pt>
          <cx:pt idx="400882">2</cx:pt>
          <cx:pt idx="400883">31</cx:pt>
          <cx:pt idx="400884">0</cx:pt>
          <cx:pt idx="400885">0</cx:pt>
          <cx:pt idx="400886">7</cx:pt>
          <cx:pt idx="400887">0</cx:pt>
          <cx:pt idx="400888">0</cx:pt>
          <cx:pt idx="400889">83</cx:pt>
          <cx:pt idx="400890">0</cx:pt>
          <cx:pt idx="400891">0</cx:pt>
          <cx:pt idx="400892">0</cx:pt>
          <cx:pt idx="400893">0</cx:pt>
          <cx:pt idx="400894">308</cx:pt>
          <cx:pt idx="400895">190</cx:pt>
          <cx:pt idx="400896">225</cx:pt>
          <cx:pt idx="400897">102</cx:pt>
          <cx:pt idx="400898">0</cx:pt>
          <cx:pt idx="400899">9</cx:pt>
          <cx:pt idx="400900">0</cx:pt>
          <cx:pt idx="400901">24</cx:pt>
          <cx:pt idx="400902">2</cx:pt>
          <cx:pt idx="400903">68</cx:pt>
          <cx:pt idx="400904">0</cx:pt>
          <cx:pt idx="400905">2</cx:pt>
          <cx:pt idx="400906">0</cx:pt>
          <cx:pt idx="400907">0</cx:pt>
          <cx:pt idx="400908">77</cx:pt>
          <cx:pt idx="400909">0</cx:pt>
          <cx:pt idx="400910">11</cx:pt>
          <cx:pt idx="400911">1</cx:pt>
          <cx:pt idx="400912">1</cx:pt>
          <cx:pt idx="400913">98</cx:pt>
          <cx:pt idx="400914">5</cx:pt>
          <cx:pt idx="400915">0</cx:pt>
          <cx:pt idx="400916">0</cx:pt>
          <cx:pt idx="400917">175</cx:pt>
          <cx:pt idx="400918">0</cx:pt>
          <cx:pt idx="400919">64</cx:pt>
          <cx:pt idx="400920">40</cx:pt>
          <cx:pt idx="400921">13</cx:pt>
          <cx:pt idx="400922">42</cx:pt>
          <cx:pt idx="400923">2</cx:pt>
          <cx:pt idx="400924">81</cx:pt>
          <cx:pt idx="400925">3</cx:pt>
          <cx:pt idx="400926">63</cx:pt>
          <cx:pt idx="400927">0</cx:pt>
          <cx:pt idx="400928">5</cx:pt>
          <cx:pt idx="400929">65</cx:pt>
          <cx:pt idx="400930">3</cx:pt>
          <cx:pt idx="400931">0</cx:pt>
          <cx:pt idx="400932">46</cx:pt>
          <cx:pt idx="400933">44</cx:pt>
          <cx:pt idx="400934">0</cx:pt>
          <cx:pt idx="400935">86</cx:pt>
          <cx:pt idx="400936">98</cx:pt>
          <cx:pt idx="400937">0</cx:pt>
          <cx:pt idx="400938">365</cx:pt>
          <cx:pt idx="400939">10</cx:pt>
          <cx:pt idx="400940">9</cx:pt>
          <cx:pt idx="400941">1</cx:pt>
          <cx:pt idx="400942">1</cx:pt>
          <cx:pt idx="400943">6</cx:pt>
          <cx:pt idx="400944">6</cx:pt>
          <cx:pt idx="400945">1</cx:pt>
          <cx:pt idx="400946">1</cx:pt>
          <cx:pt idx="400947">0</cx:pt>
          <cx:pt idx="400948">0</cx:pt>
          <cx:pt idx="400949">2</cx:pt>
          <cx:pt idx="400950">36</cx:pt>
          <cx:pt idx="400951">21</cx:pt>
          <cx:pt idx="400952">254</cx:pt>
          <cx:pt idx="400953">16</cx:pt>
          <cx:pt idx="400954">29</cx:pt>
          <cx:pt idx="400955">0</cx:pt>
          <cx:pt idx="400956">17</cx:pt>
          <cx:pt idx="400957">4</cx:pt>
          <cx:pt idx="400958">112</cx:pt>
          <cx:pt idx="400959">3</cx:pt>
          <cx:pt idx="400960">3</cx:pt>
          <cx:pt idx="400961">27</cx:pt>
          <cx:pt idx="400962">0</cx:pt>
          <cx:pt idx="400963">0</cx:pt>
          <cx:pt idx="400964">0</cx:pt>
          <cx:pt idx="400965">44</cx:pt>
          <cx:pt idx="400966">28</cx:pt>
          <cx:pt idx="400967">0</cx:pt>
          <cx:pt idx="400968">0</cx:pt>
          <cx:pt idx="400969">15</cx:pt>
          <cx:pt idx="400970">22</cx:pt>
          <cx:pt idx="400971">4</cx:pt>
          <cx:pt idx="400972">369</cx:pt>
          <cx:pt idx="400973">2</cx:pt>
          <cx:pt idx="400974">12</cx:pt>
          <cx:pt idx="400975">11</cx:pt>
          <cx:pt idx="400976">89</cx:pt>
          <cx:pt idx="400977">1</cx:pt>
          <cx:pt idx="400978">104</cx:pt>
          <cx:pt idx="400979">7</cx:pt>
          <cx:pt idx="400980">68</cx:pt>
          <cx:pt idx="400981">22</cx:pt>
          <cx:pt idx="400982">140</cx:pt>
          <cx:pt idx="400983">30</cx:pt>
          <cx:pt idx="400984">96</cx:pt>
          <cx:pt idx="400985">4</cx:pt>
          <cx:pt idx="400986">88</cx:pt>
          <cx:pt idx="400987">3</cx:pt>
          <cx:pt idx="400988">63</cx:pt>
          <cx:pt idx="400989">6</cx:pt>
          <cx:pt idx="400990">0</cx:pt>
          <cx:pt idx="400991">0</cx:pt>
          <cx:pt idx="400992">39</cx:pt>
          <cx:pt idx="400993">8</cx:pt>
          <cx:pt idx="400994">82</cx:pt>
          <cx:pt idx="400995">31</cx:pt>
          <cx:pt idx="400996">1</cx:pt>
          <cx:pt idx="400997">12</cx:pt>
          <cx:pt idx="400998">11</cx:pt>
          <cx:pt idx="400999">1</cx:pt>
          <cx:pt idx="401000">20</cx:pt>
          <cx:pt idx="401001">8</cx:pt>
          <cx:pt idx="401002">7</cx:pt>
          <cx:pt idx="401003">0</cx:pt>
          <cx:pt idx="401004">0</cx:pt>
          <cx:pt idx="401005">0</cx:pt>
          <cx:pt idx="401006">0</cx:pt>
          <cx:pt idx="401007">7</cx:pt>
          <cx:pt idx="401008">6</cx:pt>
          <cx:pt idx="401009">23</cx:pt>
          <cx:pt idx="401010">0</cx:pt>
          <cx:pt idx="401011">0</cx:pt>
          <cx:pt idx="401012">2</cx:pt>
          <cx:pt idx="401013">2</cx:pt>
          <cx:pt idx="401014">0</cx:pt>
          <cx:pt idx="401015">0</cx:pt>
          <cx:pt idx="401016">0</cx:pt>
          <cx:pt idx="401017">0</cx:pt>
          <cx:pt idx="401018">42</cx:pt>
          <cx:pt idx="401019">200</cx:pt>
          <cx:pt idx="401020">12</cx:pt>
          <cx:pt idx="401021">58</cx:pt>
          <cx:pt idx="401022">48</cx:pt>
          <cx:pt idx="401023">10</cx:pt>
          <cx:pt idx="401024">323</cx:pt>
          <cx:pt idx="401025">41</cx:pt>
          <cx:pt idx="401026">50</cx:pt>
          <cx:pt idx="401027">58</cx:pt>
          <cx:pt idx="401028">1</cx:pt>
          <cx:pt idx="401029">14</cx:pt>
          <cx:pt idx="401030">0</cx:pt>
          <cx:pt idx="401031">0</cx:pt>
          <cx:pt idx="401032">0</cx:pt>
          <cx:pt idx="401033">0</cx:pt>
          <cx:pt idx="401034">3</cx:pt>
          <cx:pt idx="401035">0</cx:pt>
          <cx:pt idx="401036">55</cx:pt>
          <cx:pt idx="401037">5</cx:pt>
          <cx:pt idx="401038">28</cx:pt>
          <cx:pt idx="401039">87</cx:pt>
          <cx:pt idx="401040">92</cx:pt>
          <cx:pt idx="401041">9</cx:pt>
          <cx:pt idx="401042">21</cx:pt>
          <cx:pt idx="401043">8</cx:pt>
          <cx:pt idx="401044">0</cx:pt>
          <cx:pt idx="401045">0</cx:pt>
          <cx:pt idx="401046">31</cx:pt>
          <cx:pt idx="401047">0</cx:pt>
          <cx:pt idx="401048">6</cx:pt>
          <cx:pt idx="401049">1</cx:pt>
          <cx:pt idx="401050">3</cx:pt>
          <cx:pt idx="401051">0</cx:pt>
          <cx:pt idx="401052">68</cx:pt>
          <cx:pt idx="401053">0</cx:pt>
          <cx:pt idx="401054">0</cx:pt>
          <cx:pt idx="401055">4</cx:pt>
          <cx:pt idx="401056">0</cx:pt>
          <cx:pt idx="401057">25</cx:pt>
          <cx:pt idx="401058">0</cx:pt>
          <cx:pt idx="401059">3</cx:pt>
          <cx:pt idx="401060">7</cx:pt>
          <cx:pt idx="401061">19</cx:pt>
          <cx:pt idx="401062">20</cx:pt>
          <cx:pt idx="401063">5</cx:pt>
          <cx:pt idx="401064">0</cx:pt>
          <cx:pt idx="401065">1</cx:pt>
          <cx:pt idx="401066">36</cx:pt>
          <cx:pt idx="401067">133</cx:pt>
          <cx:pt idx="401068">125</cx:pt>
          <cx:pt idx="401069">175</cx:pt>
          <cx:pt idx="401070">55</cx:pt>
          <cx:pt idx="401071">1</cx:pt>
          <cx:pt idx="401072">3</cx:pt>
          <cx:pt idx="401073">0</cx:pt>
          <cx:pt idx="401074">5</cx:pt>
          <cx:pt idx="401075">0</cx:pt>
          <cx:pt idx="401076">0</cx:pt>
          <cx:pt idx="401077">0</cx:pt>
          <cx:pt idx="401078">13</cx:pt>
          <cx:pt idx="401079">1</cx:pt>
          <cx:pt idx="401080">28</cx:pt>
          <cx:pt idx="401081">3</cx:pt>
          <cx:pt idx="401082">3</cx:pt>
          <cx:pt idx="401083">78</cx:pt>
          <cx:pt idx="401084">155</cx:pt>
          <cx:pt idx="401085">1</cx:pt>
          <cx:pt idx="401086">32</cx:pt>
          <cx:pt idx="401087">325</cx:pt>
          <cx:pt idx="401088">15</cx:pt>
          <cx:pt idx="401089">161</cx:pt>
          <cx:pt idx="401090">174</cx:pt>
          <cx:pt idx="401091">435</cx:pt>
          <cx:pt idx="401092">214</cx:pt>
          <cx:pt idx="401093">0</cx:pt>
          <cx:pt idx="401094">46</cx:pt>
          <cx:pt idx="401095">71</cx:pt>
          <cx:pt idx="401096">26</cx:pt>
          <cx:pt idx="401097">6</cx:pt>
          <cx:pt idx="401098">0</cx:pt>
          <cx:pt idx="401099">2</cx:pt>
          <cx:pt idx="401100">1</cx:pt>
          <cx:pt idx="401101">0</cx:pt>
          <cx:pt idx="401102">55</cx:pt>
          <cx:pt idx="401103">18</cx:pt>
          <cx:pt idx="401104">319</cx:pt>
          <cx:pt idx="401105">0</cx:pt>
          <cx:pt idx="401106">0</cx:pt>
          <cx:pt idx="401107">0</cx:pt>
          <cx:pt idx="401108">7</cx:pt>
          <cx:pt idx="401109">0</cx:pt>
          <cx:pt idx="401110">11</cx:pt>
          <cx:pt idx="401111">0</cx:pt>
          <cx:pt idx="401112">0</cx:pt>
          <cx:pt idx="401113">0</cx:pt>
          <cx:pt idx="401114">2</cx:pt>
          <cx:pt idx="401115">91</cx:pt>
          <cx:pt idx="401116">8</cx:pt>
          <cx:pt idx="401117">1</cx:pt>
          <cx:pt idx="401118">0</cx:pt>
          <cx:pt idx="401119">0</cx:pt>
          <cx:pt idx="401120">0</cx:pt>
          <cx:pt idx="401121">2</cx:pt>
          <cx:pt idx="401122">4</cx:pt>
          <cx:pt idx="401123">3</cx:pt>
          <cx:pt idx="401124">0</cx:pt>
          <cx:pt idx="401125">2</cx:pt>
          <cx:pt idx="401126">0</cx:pt>
          <cx:pt idx="401127">7</cx:pt>
          <cx:pt idx="401128">7</cx:pt>
          <cx:pt idx="401129">0</cx:pt>
          <cx:pt idx="401130">68</cx:pt>
          <cx:pt idx="401131">3</cx:pt>
          <cx:pt idx="401132">0</cx:pt>
          <cx:pt idx="401133">1</cx:pt>
          <cx:pt idx="401134">70</cx:pt>
          <cx:pt idx="401135">133</cx:pt>
          <cx:pt idx="401136">147</cx:pt>
          <cx:pt idx="401137">37</cx:pt>
          <cx:pt idx="401138">6</cx:pt>
          <cx:pt idx="401139">7</cx:pt>
          <cx:pt idx="401140">0</cx:pt>
          <cx:pt idx="401141">111</cx:pt>
          <cx:pt idx="401142">0</cx:pt>
          <cx:pt idx="401143">40</cx:pt>
          <cx:pt idx="401144">0</cx:pt>
          <cx:pt idx="401145">56</cx:pt>
          <cx:pt idx="401146">2</cx:pt>
          <cx:pt idx="401147">0</cx:pt>
          <cx:pt idx="401148">3</cx:pt>
          <cx:pt idx="401149">159</cx:pt>
          <cx:pt idx="401150">0</cx:pt>
          <cx:pt idx="401151">1</cx:pt>
          <cx:pt idx="401152">0</cx:pt>
          <cx:pt idx="401153">3</cx:pt>
          <cx:pt idx="401154">1</cx:pt>
          <cx:pt idx="401155">0</cx:pt>
          <cx:pt idx="401156">1</cx:pt>
          <cx:pt idx="401157">2</cx:pt>
          <cx:pt idx="401158">0</cx:pt>
          <cx:pt idx="401159">16</cx:pt>
          <cx:pt idx="401160">25</cx:pt>
          <cx:pt idx="401161">3</cx:pt>
          <cx:pt idx="401162">46</cx:pt>
          <cx:pt idx="401163">141</cx:pt>
          <cx:pt idx="401164">106</cx:pt>
          <cx:pt idx="401165">0</cx:pt>
          <cx:pt idx="401166">63</cx:pt>
          <cx:pt idx="401167">39</cx:pt>
          <cx:pt idx="401168">0</cx:pt>
          <cx:pt idx="401169">2</cx:pt>
          <cx:pt idx="401170">0</cx:pt>
          <cx:pt idx="401171">47</cx:pt>
          <cx:pt idx="401172">1</cx:pt>
          <cx:pt idx="401173">12</cx:pt>
          <cx:pt idx="401174">4</cx:pt>
          <cx:pt idx="401175">96</cx:pt>
          <cx:pt idx="401176">0</cx:pt>
          <cx:pt idx="401177">0</cx:pt>
          <cx:pt idx="401178">0</cx:pt>
          <cx:pt idx="401179">2</cx:pt>
          <cx:pt idx="401180">36</cx:pt>
          <cx:pt idx="401181">0</cx:pt>
          <cx:pt idx="401182">0</cx:pt>
          <cx:pt idx="401183">0</cx:pt>
          <cx:pt idx="401184">0</cx:pt>
          <cx:pt idx="401185">0</cx:pt>
          <cx:pt idx="401186">0</cx:pt>
          <cx:pt idx="401187">0</cx:pt>
          <cx:pt idx="401188">0</cx:pt>
          <cx:pt idx="401189">1</cx:pt>
          <cx:pt idx="401190">0</cx:pt>
          <cx:pt idx="401191">0</cx:pt>
          <cx:pt idx="401192">0</cx:pt>
          <cx:pt idx="401193">0</cx:pt>
          <cx:pt idx="401194">1</cx:pt>
          <cx:pt idx="401195">1</cx:pt>
          <cx:pt idx="401196">0</cx:pt>
          <cx:pt idx="401197">1</cx:pt>
          <cx:pt idx="401198">8</cx:pt>
          <cx:pt idx="401199">4</cx:pt>
          <cx:pt idx="401200">0</cx:pt>
          <cx:pt idx="401201">59</cx:pt>
          <cx:pt idx="401202">133</cx:pt>
          <cx:pt idx="401203">1</cx:pt>
          <cx:pt idx="401204">5</cx:pt>
          <cx:pt idx="401205">32</cx:pt>
          <cx:pt idx="401206">0</cx:pt>
          <cx:pt idx="401207">10</cx:pt>
          <cx:pt idx="401208">0</cx:pt>
          <cx:pt idx="401209">16</cx:pt>
          <cx:pt idx="401210">1</cx:pt>
          <cx:pt idx="401211">97</cx:pt>
          <cx:pt idx="401212">2</cx:pt>
          <cx:pt idx="401213">0</cx:pt>
          <cx:pt idx="401214">4</cx:pt>
          <cx:pt idx="401215">0</cx:pt>
          <cx:pt idx="401216">0</cx:pt>
          <cx:pt idx="401217">0</cx:pt>
          <cx:pt idx="401218">0</cx:pt>
          <cx:pt idx="401219">6</cx:pt>
          <cx:pt idx="401220">21</cx:pt>
          <cx:pt idx="401221">0</cx:pt>
          <cx:pt idx="401222">0</cx:pt>
          <cx:pt idx="401223">42</cx:pt>
          <cx:pt idx="401224">0</cx:pt>
          <cx:pt idx="401225">3</cx:pt>
          <cx:pt idx="401226">0</cx:pt>
          <cx:pt idx="401227">75</cx:pt>
          <cx:pt idx="401228">0</cx:pt>
          <cx:pt idx="401229">15</cx:pt>
          <cx:pt idx="401230">119</cx:pt>
          <cx:pt idx="401231">73</cx:pt>
          <cx:pt idx="401232">0</cx:pt>
          <cx:pt idx="401233">0</cx:pt>
          <cx:pt idx="401234">0</cx:pt>
          <cx:pt idx="401235">243</cx:pt>
          <cx:pt idx="401236">176</cx:pt>
          <cx:pt idx="401237">0</cx:pt>
          <cx:pt idx="401238">209</cx:pt>
          <cx:pt idx="401239">373</cx:pt>
          <cx:pt idx="401240">38</cx:pt>
          <cx:pt idx="401241">28</cx:pt>
          <cx:pt idx="401242">0</cx:pt>
          <cx:pt idx="401243">0</cx:pt>
          <cx:pt idx="401244">6</cx:pt>
          <cx:pt idx="401245">222</cx:pt>
          <cx:pt idx="401246">4</cx:pt>
          <cx:pt idx="401247">0</cx:pt>
          <cx:pt idx="401248">91</cx:pt>
          <cx:pt idx="401249">31</cx:pt>
          <cx:pt idx="401250">0</cx:pt>
          <cx:pt idx="401251">11</cx:pt>
          <cx:pt idx="401252">27</cx:pt>
          <cx:pt idx="401253">3</cx:pt>
          <cx:pt idx="401254">0</cx:pt>
          <cx:pt idx="401255">0</cx:pt>
          <cx:pt idx="401256">34</cx:pt>
          <cx:pt idx="401257">7</cx:pt>
          <cx:pt idx="401258">152</cx:pt>
          <cx:pt idx="401259">4</cx:pt>
          <cx:pt idx="401260">2</cx:pt>
          <cx:pt idx="401261">33</cx:pt>
          <cx:pt idx="401262">27</cx:pt>
          <cx:pt idx="401263">3</cx:pt>
          <cx:pt idx="401264">0</cx:pt>
          <cx:pt idx="401265">3</cx:pt>
          <cx:pt idx="401266">0</cx:pt>
          <cx:pt idx="401267">3</cx:pt>
          <cx:pt idx="401268">14</cx:pt>
          <cx:pt idx="401269">1</cx:pt>
          <cx:pt idx="401270">7</cx:pt>
          <cx:pt idx="401271">1</cx:pt>
          <cx:pt idx="401272">47</cx:pt>
          <cx:pt idx="401273">27</cx:pt>
          <cx:pt idx="401274">12</cx:pt>
          <cx:pt idx="401275">0</cx:pt>
          <cx:pt idx="401276">11</cx:pt>
          <cx:pt idx="401277">53</cx:pt>
          <cx:pt idx="401278">18</cx:pt>
          <cx:pt idx="401279">1</cx:pt>
          <cx:pt idx="401280">130</cx:pt>
          <cx:pt idx="401281">1</cx:pt>
          <cx:pt idx="401282">1</cx:pt>
          <cx:pt idx="401283">50</cx:pt>
          <cx:pt idx="401284">477</cx:pt>
          <cx:pt idx="401285">0</cx:pt>
          <cx:pt idx="401286">0</cx:pt>
          <cx:pt idx="401287">0</cx:pt>
          <cx:pt idx="401288">0</cx:pt>
          <cx:pt idx="401289">0</cx:pt>
          <cx:pt idx="401290">0</cx:pt>
          <cx:pt idx="401291">0</cx:pt>
          <cx:pt idx="401292">0</cx:pt>
          <cx:pt idx="401293">1</cx:pt>
          <cx:pt idx="401294">95</cx:pt>
          <cx:pt idx="401295">22</cx:pt>
          <cx:pt idx="401296">24</cx:pt>
          <cx:pt idx="401297">0</cx:pt>
          <cx:pt idx="401298">90</cx:pt>
          <cx:pt idx="401299">22</cx:pt>
          <cx:pt idx="401300">31</cx:pt>
          <cx:pt idx="401301">10</cx:pt>
          <cx:pt idx="401302">0</cx:pt>
          <cx:pt idx="401303">7</cx:pt>
          <cx:pt idx="401304">0</cx:pt>
          <cx:pt idx="401305">4</cx:pt>
          <cx:pt idx="401306">7</cx:pt>
          <cx:pt idx="401307">4</cx:pt>
          <cx:pt idx="401308">0</cx:pt>
          <cx:pt idx="401309">0</cx:pt>
          <cx:pt idx="401310">8</cx:pt>
          <cx:pt idx="401311">20</cx:pt>
          <cx:pt idx="401312">80</cx:pt>
          <cx:pt idx="401313">53</cx:pt>
          <cx:pt idx="401314">245</cx:pt>
          <cx:pt idx="401315">10</cx:pt>
          <cx:pt idx="401316">7</cx:pt>
          <cx:pt idx="401317">46</cx:pt>
          <cx:pt idx="401318">0</cx:pt>
          <cx:pt idx="401319">263</cx:pt>
          <cx:pt idx="401320">8</cx:pt>
          <cx:pt idx="401321">183</cx:pt>
          <cx:pt idx="401322">25</cx:pt>
          <cx:pt idx="401323">191</cx:pt>
          <cx:pt idx="401324">4</cx:pt>
          <cx:pt idx="401325">36</cx:pt>
          <cx:pt idx="401326">108</cx:pt>
          <cx:pt idx="401327">29</cx:pt>
          <cx:pt idx="401328">180</cx:pt>
          <cx:pt idx="401329">0</cx:pt>
          <cx:pt idx="401330">13</cx:pt>
          <cx:pt idx="401331">289</cx:pt>
          <cx:pt idx="401332">12</cx:pt>
          <cx:pt idx="401333">112</cx:pt>
          <cx:pt idx="401334">323</cx:pt>
          <cx:pt idx="401335">0</cx:pt>
          <cx:pt idx="401336">12</cx:pt>
          <cx:pt idx="401337">18</cx:pt>
          <cx:pt idx="401338">24</cx:pt>
          <cx:pt idx="401339">0</cx:pt>
          <cx:pt idx="401340">3</cx:pt>
          <cx:pt idx="401341">0</cx:pt>
          <cx:pt idx="401342">2</cx:pt>
          <cx:pt idx="401343">0</cx:pt>
          <cx:pt idx="401344">1</cx:pt>
          <cx:pt idx="401345">20</cx:pt>
          <cx:pt idx="401346">20</cx:pt>
          <cx:pt idx="401347">6</cx:pt>
          <cx:pt idx="401348">1</cx:pt>
          <cx:pt idx="401349">0</cx:pt>
          <cx:pt idx="401350">167</cx:pt>
          <cx:pt idx="401351">5</cx:pt>
          <cx:pt idx="401352">101</cx:pt>
          <cx:pt idx="401353">0</cx:pt>
          <cx:pt idx="401354">0</cx:pt>
          <cx:pt idx="401355">0</cx:pt>
          <cx:pt idx="401356">0</cx:pt>
          <cx:pt idx="401357">1</cx:pt>
          <cx:pt idx="401358">0</cx:pt>
          <cx:pt idx="401359">0</cx:pt>
          <cx:pt idx="401360">0</cx:pt>
          <cx:pt idx="401361">0</cx:pt>
          <cx:pt idx="401362">24</cx:pt>
          <cx:pt idx="401363">90</cx:pt>
          <cx:pt idx="401364">11</cx:pt>
          <cx:pt idx="401365">16</cx:pt>
          <cx:pt idx="401366">0</cx:pt>
          <cx:pt idx="401367">70</cx:pt>
          <cx:pt idx="401368">3</cx:pt>
          <cx:pt idx="401369">3</cx:pt>
          <cx:pt idx="401370">165</cx:pt>
          <cx:pt idx="401371">0</cx:pt>
          <cx:pt idx="401372">5</cx:pt>
          <cx:pt idx="401373">112</cx:pt>
          <cx:pt idx="401374">0</cx:pt>
          <cx:pt idx="401375">17</cx:pt>
          <cx:pt idx="401376">42</cx:pt>
          <cx:pt idx="401377">0</cx:pt>
          <cx:pt idx="401378">28</cx:pt>
          <cx:pt idx="401379">0</cx:pt>
          <cx:pt idx="401380">1</cx:pt>
          <cx:pt idx="401381">44</cx:pt>
          <cx:pt idx="401382">0</cx:pt>
          <cx:pt idx="401383">15</cx:pt>
          <cx:pt idx="401384">1</cx:pt>
          <cx:pt idx="401385">4</cx:pt>
          <cx:pt idx="401386">6</cx:pt>
          <cx:pt idx="401387">0</cx:pt>
          <cx:pt idx="401388">55</cx:pt>
          <cx:pt idx="401389">249</cx:pt>
          <cx:pt idx="401390">0</cx:pt>
          <cx:pt idx="401391">0</cx:pt>
          <cx:pt idx="401392">57</cx:pt>
          <cx:pt idx="401393">1</cx:pt>
          <cx:pt idx="401394">1</cx:pt>
          <cx:pt idx="401395">5</cx:pt>
          <cx:pt idx="401396">0</cx:pt>
          <cx:pt idx="401397">0</cx:pt>
          <cx:pt idx="401398">1</cx:pt>
          <cx:pt idx="401399">1</cx:pt>
          <cx:pt idx="401400">111</cx:pt>
          <cx:pt idx="401401">19</cx:pt>
          <cx:pt idx="401402">149</cx:pt>
          <cx:pt idx="401403">70</cx:pt>
          <cx:pt idx="401404">0</cx:pt>
          <cx:pt idx="401405">63</cx:pt>
          <cx:pt idx="401406">812</cx:pt>
          <cx:pt idx="401407">0</cx:pt>
          <cx:pt idx="401408">34</cx:pt>
          <cx:pt idx="401409">0</cx:pt>
          <cx:pt idx="401410">0</cx:pt>
          <cx:pt idx="401411">1</cx:pt>
          <cx:pt idx="401412">0</cx:pt>
          <cx:pt idx="401413">252</cx:pt>
          <cx:pt idx="401414">195</cx:pt>
          <cx:pt idx="401415">28</cx:pt>
          <cx:pt idx="401416">6</cx:pt>
          <cx:pt idx="401417">2</cx:pt>
          <cx:pt idx="401418">6</cx:pt>
          <cx:pt idx="401419">20</cx:pt>
          <cx:pt idx="401420">25</cx:pt>
          <cx:pt idx="401421">54</cx:pt>
          <cx:pt idx="401422">2</cx:pt>
          <cx:pt idx="401423">180</cx:pt>
          <cx:pt idx="401424">6</cx:pt>
          <cx:pt idx="401425">264</cx:pt>
          <cx:pt idx="401426">28</cx:pt>
          <cx:pt idx="401427">0</cx:pt>
          <cx:pt idx="401428">0</cx:pt>
          <cx:pt idx="401429">0</cx:pt>
          <cx:pt idx="401430">0</cx:pt>
          <cx:pt idx="401431">2</cx:pt>
          <cx:pt idx="401432">4</cx:pt>
          <cx:pt idx="401433">1</cx:pt>
          <cx:pt idx="401434">11</cx:pt>
          <cx:pt idx="401435">102</cx:pt>
          <cx:pt idx="401436">0</cx:pt>
          <cx:pt idx="401437">18</cx:pt>
          <cx:pt idx="401438">0</cx:pt>
          <cx:pt idx="401439">0</cx:pt>
          <cx:pt idx="401440">0</cx:pt>
          <cx:pt idx="401441">0</cx:pt>
          <cx:pt idx="401442">1</cx:pt>
          <cx:pt idx="401443">0</cx:pt>
          <cx:pt idx="401444">0</cx:pt>
          <cx:pt idx="401445">193</cx:pt>
          <cx:pt idx="401446">0</cx:pt>
          <cx:pt idx="401447">66</cx:pt>
          <cx:pt idx="401448">0</cx:pt>
          <cx:pt idx="401449">4</cx:pt>
          <cx:pt idx="401450">53</cx:pt>
          <cx:pt idx="401451">226</cx:pt>
          <cx:pt idx="401452">19</cx:pt>
          <cx:pt idx="401453">0</cx:pt>
          <cx:pt idx="401454">3</cx:pt>
          <cx:pt idx="401455">56</cx:pt>
          <cx:pt idx="401456">5</cx:pt>
          <cx:pt idx="401457">9</cx:pt>
          <cx:pt idx="401458">3</cx:pt>
          <cx:pt idx="401459">0</cx:pt>
          <cx:pt idx="401460">45</cx:pt>
          <cx:pt idx="401461">1</cx:pt>
          <cx:pt idx="401462">0</cx:pt>
          <cx:pt idx="401463">3</cx:pt>
          <cx:pt idx="401464">0</cx:pt>
          <cx:pt idx="401465">0</cx:pt>
          <cx:pt idx="401466">3</cx:pt>
          <cx:pt idx="401467">7</cx:pt>
          <cx:pt idx="401468">40</cx:pt>
          <cx:pt idx="401469">74</cx:pt>
          <cx:pt idx="401470">29</cx:pt>
          <cx:pt idx="401471">0</cx:pt>
          <cx:pt idx="401472">7</cx:pt>
          <cx:pt idx="401473">9</cx:pt>
          <cx:pt idx="401474">8</cx:pt>
          <cx:pt idx="401475">337</cx:pt>
          <cx:pt idx="401476">0</cx:pt>
          <cx:pt idx="401477">66</cx:pt>
          <cx:pt idx="401478">9</cx:pt>
          <cx:pt idx="401479">24</cx:pt>
          <cx:pt idx="401480">65</cx:pt>
          <cx:pt idx="401481">124</cx:pt>
          <cx:pt idx="401482">66</cx:pt>
          <cx:pt idx="401483">44</cx:pt>
          <cx:pt idx="401484">94</cx:pt>
          <cx:pt idx="401485">19</cx:pt>
          <cx:pt idx="401486">27</cx:pt>
          <cx:pt idx="401487">335</cx:pt>
          <cx:pt idx="401488">19</cx:pt>
          <cx:pt idx="401489">1</cx:pt>
          <cx:pt idx="401490">0</cx:pt>
          <cx:pt idx="401491">12</cx:pt>
          <cx:pt idx="401492">49</cx:pt>
          <cx:pt idx="401493">0</cx:pt>
          <cx:pt idx="401494">21</cx:pt>
          <cx:pt idx="401495">388</cx:pt>
          <cx:pt idx="401496">1</cx:pt>
          <cx:pt idx="401497">4</cx:pt>
          <cx:pt idx="401498">0</cx:pt>
          <cx:pt idx="401499">1</cx:pt>
          <cx:pt idx="401500">40</cx:pt>
          <cx:pt idx="401501">79</cx:pt>
          <cx:pt idx="401502">22</cx:pt>
          <cx:pt idx="401503">27</cx:pt>
          <cx:pt idx="401504">0</cx:pt>
          <cx:pt idx="401505">11</cx:pt>
          <cx:pt idx="401506">103</cx:pt>
          <cx:pt idx="401507">34</cx:pt>
          <cx:pt idx="401508">20</cx:pt>
          <cx:pt idx="401509">27</cx:pt>
          <cx:pt idx="401510">0</cx:pt>
          <cx:pt idx="401511">0</cx:pt>
          <cx:pt idx="401512">12</cx:pt>
          <cx:pt idx="401513">8</cx:pt>
          <cx:pt idx="401514">3</cx:pt>
          <cx:pt idx="401515">19</cx:pt>
          <cx:pt idx="401516">17</cx:pt>
          <cx:pt idx="401517">122</cx:pt>
          <cx:pt idx="401518">3</cx:pt>
          <cx:pt idx="401519">0</cx:pt>
          <cx:pt idx="401520">0</cx:pt>
          <cx:pt idx="401521">0</cx:pt>
          <cx:pt idx="401522">6</cx:pt>
          <cx:pt idx="401523">61</cx:pt>
          <cx:pt idx="401524">16</cx:pt>
          <cx:pt idx="401525">0</cx:pt>
          <cx:pt idx="401526">11</cx:pt>
          <cx:pt idx="401527">83</cx:pt>
          <cx:pt idx="401528">6</cx:pt>
          <cx:pt idx="401529">7</cx:pt>
          <cx:pt idx="401530">18</cx:pt>
          <cx:pt idx="401531">275</cx:pt>
          <cx:pt idx="401532">6</cx:pt>
          <cx:pt idx="401533">415</cx:pt>
          <cx:pt idx="401534">124</cx:pt>
          <cx:pt idx="401535">290</cx:pt>
          <cx:pt idx="401536">0</cx:pt>
          <cx:pt idx="401537">382</cx:pt>
          <cx:pt idx="401538">167</cx:pt>
          <cx:pt idx="401539">67</cx:pt>
          <cx:pt idx="401540">70</cx:pt>
          <cx:pt idx="401541">119</cx:pt>
          <cx:pt idx="401542">7</cx:pt>
          <cx:pt idx="401543">117</cx:pt>
          <cx:pt idx="401544">22</cx:pt>
          <cx:pt idx="401545">11</cx:pt>
          <cx:pt idx="401546">8</cx:pt>
          <cx:pt idx="401547">21</cx:pt>
          <cx:pt idx="401548">14</cx:pt>
          <cx:pt idx="401549">0</cx:pt>
          <cx:pt idx="401550">0</cx:pt>
          <cx:pt idx="401551">0</cx:pt>
          <cx:pt idx="401552">1</cx:pt>
          <cx:pt idx="401553">4</cx:pt>
          <cx:pt idx="401554">0</cx:pt>
          <cx:pt idx="401555">38</cx:pt>
          <cx:pt idx="401556">146</cx:pt>
          <cx:pt idx="401557">6</cx:pt>
          <cx:pt idx="401558">204</cx:pt>
          <cx:pt idx="401559">0</cx:pt>
          <cx:pt idx="401560">34</cx:pt>
          <cx:pt idx="401561">0</cx:pt>
          <cx:pt idx="401562">2</cx:pt>
          <cx:pt idx="401563">21</cx:pt>
          <cx:pt idx="401564">0</cx:pt>
          <cx:pt idx="401565">69</cx:pt>
          <cx:pt idx="401566">39</cx:pt>
          <cx:pt idx="401567">0</cx:pt>
          <cx:pt idx="401568">152</cx:pt>
          <cx:pt idx="401569">23</cx:pt>
          <cx:pt idx="401570">33</cx:pt>
          <cx:pt idx="401571">4</cx:pt>
          <cx:pt idx="401572">0</cx:pt>
          <cx:pt idx="401573">0</cx:pt>
          <cx:pt idx="401574">0</cx:pt>
          <cx:pt idx="401575">0</cx:pt>
          <cx:pt idx="401576">1</cx:pt>
          <cx:pt idx="401577">1</cx:pt>
          <cx:pt idx="401578">0</cx:pt>
          <cx:pt idx="401579">0</cx:pt>
          <cx:pt idx="401580">0</cx:pt>
          <cx:pt idx="401581">24</cx:pt>
          <cx:pt idx="401582">1</cx:pt>
          <cx:pt idx="401583">6</cx:pt>
          <cx:pt idx="401584">62</cx:pt>
          <cx:pt idx="401585">1</cx:pt>
          <cx:pt idx="401586">39</cx:pt>
          <cx:pt idx="401587">24</cx:pt>
          <cx:pt idx="401588">56</cx:pt>
          <cx:pt idx="401589">39</cx:pt>
          <cx:pt idx="401590">140</cx:pt>
          <cx:pt idx="401591">39</cx:pt>
          <cx:pt idx="401592">1</cx:pt>
          <cx:pt idx="401593">54</cx:pt>
          <cx:pt idx="401594">0</cx:pt>
          <cx:pt idx="401595">60</cx:pt>
          <cx:pt idx="401596">40</cx:pt>
          <cx:pt idx="401597">25</cx:pt>
          <cx:pt idx="401598">42</cx:pt>
          <cx:pt idx="401599">0</cx:pt>
          <cx:pt idx="401600">8</cx:pt>
          <cx:pt idx="401601">6</cx:pt>
          <cx:pt idx="401602">41</cx:pt>
          <cx:pt idx="401603">0</cx:pt>
          <cx:pt idx="401604">28</cx:pt>
          <cx:pt idx="401605">332</cx:pt>
          <cx:pt idx="401606">10</cx:pt>
          <cx:pt idx="401607">2</cx:pt>
          <cx:pt idx="401608">7</cx:pt>
          <cx:pt idx="401609">1</cx:pt>
          <cx:pt idx="401610">16</cx:pt>
          <cx:pt idx="401611">6</cx:pt>
          <cx:pt idx="401612">1</cx:pt>
          <cx:pt idx="401613">5</cx:pt>
          <cx:pt idx="401614">147</cx:pt>
          <cx:pt idx="401615">331</cx:pt>
          <cx:pt idx="401616">24</cx:pt>
          <cx:pt idx="401617">0</cx:pt>
          <cx:pt idx="401618">16</cx:pt>
          <cx:pt idx="401619">11</cx:pt>
          <cx:pt idx="401620">96</cx:pt>
          <cx:pt idx="401621">104</cx:pt>
          <cx:pt idx="401622">18</cx:pt>
          <cx:pt idx="401623">1</cx:pt>
          <cx:pt idx="401624">227</cx:pt>
          <cx:pt idx="401625">6</cx:pt>
          <cx:pt idx="401626">1</cx:pt>
          <cx:pt idx="401627">10</cx:pt>
          <cx:pt idx="401628">6</cx:pt>
          <cx:pt idx="401629">0</cx:pt>
          <cx:pt idx="401630">97</cx:pt>
          <cx:pt idx="401631">7</cx:pt>
          <cx:pt idx="401632">7</cx:pt>
          <cx:pt idx="401633">36</cx:pt>
          <cx:pt idx="401634">43</cx:pt>
          <cx:pt idx="401635">25</cx:pt>
          <cx:pt idx="401636">9</cx:pt>
          <cx:pt idx="401637">374</cx:pt>
          <cx:pt idx="401638">75</cx:pt>
          <cx:pt idx="401639">87</cx:pt>
          <cx:pt idx="401640">19</cx:pt>
          <cx:pt idx="401641">37</cx:pt>
          <cx:pt idx="401642">58</cx:pt>
          <cx:pt idx="401643">7</cx:pt>
          <cx:pt idx="401644">13</cx:pt>
          <cx:pt idx="401645">14</cx:pt>
          <cx:pt idx="401646">18</cx:pt>
          <cx:pt idx="401647">58</cx:pt>
          <cx:pt idx="401648">26</cx:pt>
          <cx:pt idx="401649">8</cx:pt>
          <cx:pt idx="401650">5</cx:pt>
          <cx:pt idx="401651">104</cx:pt>
          <cx:pt idx="401652">173</cx:pt>
          <cx:pt idx="401653">39</cx:pt>
          <cx:pt idx="401654">12</cx:pt>
          <cx:pt idx="401655">10</cx:pt>
          <cx:pt idx="401656">33</cx:pt>
          <cx:pt idx="401657">134</cx:pt>
          <cx:pt idx="401658">15</cx:pt>
          <cx:pt idx="401659">0</cx:pt>
          <cx:pt idx="401660">1</cx:pt>
          <cx:pt idx="401661">20</cx:pt>
          <cx:pt idx="401662">3</cx:pt>
          <cx:pt idx="401663">7</cx:pt>
          <cx:pt idx="401664">0</cx:pt>
          <cx:pt idx="401665">0</cx:pt>
          <cx:pt idx="401666">80</cx:pt>
          <cx:pt idx="401667">0</cx:pt>
          <cx:pt idx="401668">0</cx:pt>
          <cx:pt idx="401669">0</cx:pt>
          <cx:pt idx="401670">32</cx:pt>
          <cx:pt idx="401671">0</cx:pt>
          <cx:pt idx="401672">4</cx:pt>
          <cx:pt idx="401673">56</cx:pt>
          <cx:pt idx="401674">2</cx:pt>
          <cx:pt idx="401675">0</cx:pt>
          <cx:pt idx="401676">0</cx:pt>
          <cx:pt idx="401677">0</cx:pt>
          <cx:pt idx="401678">2</cx:pt>
          <cx:pt idx="401679">0</cx:pt>
          <cx:pt idx="401680">6</cx:pt>
          <cx:pt idx="401681">3</cx:pt>
          <cx:pt idx="401682">19</cx:pt>
          <cx:pt idx="401683">248</cx:pt>
          <cx:pt idx="401684">1</cx:pt>
          <cx:pt idx="401685">133</cx:pt>
          <cx:pt idx="401686">35</cx:pt>
          <cx:pt idx="401687">2</cx:pt>
          <cx:pt idx="401688">4</cx:pt>
          <cx:pt idx="401689">0</cx:pt>
          <cx:pt idx="401690">2</cx:pt>
          <cx:pt idx="401691">0</cx:pt>
          <cx:pt idx="401692">0</cx:pt>
          <cx:pt idx="401693">0</cx:pt>
          <cx:pt idx="401694">0</cx:pt>
          <cx:pt idx="401695">2</cx:pt>
          <cx:pt idx="401696">1</cx:pt>
          <cx:pt idx="401697">2</cx:pt>
          <cx:pt idx="401698">1</cx:pt>
          <cx:pt idx="401699">20</cx:pt>
          <cx:pt idx="401700">0</cx:pt>
          <cx:pt idx="401701">134</cx:pt>
          <cx:pt idx="401702">0</cx:pt>
          <cx:pt idx="401703">0</cx:pt>
          <cx:pt idx="401704">0</cx:pt>
          <cx:pt idx="401705">0</cx:pt>
          <cx:pt idx="401706">0</cx:pt>
          <cx:pt idx="401707">0</cx:pt>
          <cx:pt idx="401708">49</cx:pt>
          <cx:pt idx="401709">86</cx:pt>
          <cx:pt idx="401710">5</cx:pt>
          <cx:pt idx="401711">0</cx:pt>
          <cx:pt idx="401712">4</cx:pt>
          <cx:pt idx="401713">38</cx:pt>
          <cx:pt idx="401714">1</cx:pt>
          <cx:pt idx="401715">0</cx:pt>
          <cx:pt idx="401716">1</cx:pt>
          <cx:pt idx="401717">29</cx:pt>
          <cx:pt idx="401718">14</cx:pt>
          <cx:pt idx="401719">76</cx:pt>
          <cx:pt idx="401720">7</cx:pt>
          <cx:pt idx="401721">12</cx:pt>
          <cx:pt idx="401722">73</cx:pt>
          <cx:pt idx="401723">9</cx:pt>
          <cx:pt idx="401724">0</cx:pt>
          <cx:pt idx="401725">0</cx:pt>
          <cx:pt idx="401726">0</cx:pt>
          <cx:pt idx="401727">59</cx:pt>
          <cx:pt idx="401728">34</cx:pt>
          <cx:pt idx="401729">162</cx:pt>
          <cx:pt idx="401730">7</cx:pt>
          <cx:pt idx="401731">5</cx:pt>
          <cx:pt idx="401732">125</cx:pt>
          <cx:pt idx="401733">241</cx:pt>
          <cx:pt idx="401734">34</cx:pt>
          <cx:pt idx="401735">54</cx:pt>
          <cx:pt idx="401736">0</cx:pt>
          <cx:pt idx="401737">0</cx:pt>
          <cx:pt idx="401738">43</cx:pt>
          <cx:pt idx="401739">118</cx:pt>
          <cx:pt idx="401740">63</cx:pt>
          <cx:pt idx="401741">90</cx:pt>
          <cx:pt idx="401742">234</cx:pt>
          <cx:pt idx="401743">0</cx:pt>
          <cx:pt idx="401744">0</cx:pt>
          <cx:pt idx="401745">0</cx:pt>
          <cx:pt idx="401746">124</cx:pt>
          <cx:pt idx="401747">2</cx:pt>
          <cx:pt idx="401748">71</cx:pt>
          <cx:pt idx="401749">0</cx:pt>
          <cx:pt idx="401750">3</cx:pt>
          <cx:pt idx="401751">0</cx:pt>
          <cx:pt idx="401752">0</cx:pt>
          <cx:pt idx="401753">0</cx:pt>
          <cx:pt idx="401754">0</cx:pt>
          <cx:pt idx="401755">0</cx:pt>
          <cx:pt idx="401756">58</cx:pt>
          <cx:pt idx="401757">0</cx:pt>
          <cx:pt idx="401758">1</cx:pt>
          <cx:pt idx="401759">0</cx:pt>
          <cx:pt idx="401760">0</cx:pt>
          <cx:pt idx="401761">0</cx:pt>
          <cx:pt idx="401762">0</cx:pt>
          <cx:pt idx="401763">0</cx:pt>
          <cx:pt idx="401764">0</cx:pt>
          <cx:pt idx="401765">43</cx:pt>
          <cx:pt idx="401766">104</cx:pt>
          <cx:pt idx="401767">1</cx:pt>
          <cx:pt idx="401768">0</cx:pt>
          <cx:pt idx="401769">31</cx:pt>
          <cx:pt idx="401770">0</cx:pt>
          <cx:pt idx="401771">14</cx:pt>
          <cx:pt idx="401772">0</cx:pt>
          <cx:pt idx="401773">3</cx:pt>
          <cx:pt idx="401774">158</cx:pt>
          <cx:pt idx="401775">15</cx:pt>
          <cx:pt idx="401776">33</cx:pt>
          <cx:pt idx="401777">0</cx:pt>
          <cx:pt idx="401778">115</cx:pt>
          <cx:pt idx="401779">0</cx:pt>
          <cx:pt idx="401780">0</cx:pt>
          <cx:pt idx="401781">17</cx:pt>
          <cx:pt idx="401782">6</cx:pt>
          <cx:pt idx="401783">0</cx:pt>
          <cx:pt idx="401784">1</cx:pt>
          <cx:pt idx="401785">114</cx:pt>
          <cx:pt idx="401786">0</cx:pt>
          <cx:pt idx="401787">0</cx:pt>
          <cx:pt idx="401788">96</cx:pt>
          <cx:pt idx="401789">10</cx:pt>
          <cx:pt idx="401790">20</cx:pt>
          <cx:pt idx="401791">152</cx:pt>
          <cx:pt idx="401792">370</cx:pt>
          <cx:pt idx="401793">141</cx:pt>
          <cx:pt idx="401794">0</cx:pt>
          <cx:pt idx="401795">41</cx:pt>
          <cx:pt idx="401796">1</cx:pt>
          <cx:pt idx="401797">0</cx:pt>
          <cx:pt idx="401798">1</cx:pt>
          <cx:pt idx="401799">4</cx:pt>
          <cx:pt idx="401800">2</cx:pt>
          <cx:pt idx="401801">350</cx:pt>
          <cx:pt idx="401802">27</cx:pt>
          <cx:pt idx="401803">162</cx:pt>
          <cx:pt idx="401804">9</cx:pt>
          <cx:pt idx="401805">41</cx:pt>
          <cx:pt idx="401806">0</cx:pt>
          <cx:pt idx="401807">7</cx:pt>
          <cx:pt idx="401808">7</cx:pt>
          <cx:pt idx="401809">147</cx:pt>
          <cx:pt idx="401810">7</cx:pt>
          <cx:pt idx="401811">14</cx:pt>
          <cx:pt idx="401812">44</cx:pt>
          <cx:pt idx="401813">19</cx:pt>
          <cx:pt idx="401814">76</cx:pt>
          <cx:pt idx="401815">5</cx:pt>
          <cx:pt idx="401816">2</cx:pt>
          <cx:pt idx="401817">0</cx:pt>
          <cx:pt idx="401818">1</cx:pt>
          <cx:pt idx="401819">0</cx:pt>
          <cx:pt idx="401820">0</cx:pt>
          <cx:pt idx="401821">0</cx:pt>
          <cx:pt idx="401822">21</cx:pt>
          <cx:pt idx="401823">0</cx:pt>
          <cx:pt idx="401824">6</cx:pt>
          <cx:pt idx="401825">1</cx:pt>
          <cx:pt idx="401826">80</cx:pt>
          <cx:pt idx="401827">13</cx:pt>
          <cx:pt idx="401828">0</cx:pt>
          <cx:pt idx="401829">34</cx:pt>
          <cx:pt idx="401830">2</cx:pt>
          <cx:pt idx="401831">7</cx:pt>
          <cx:pt idx="401832">21</cx:pt>
          <cx:pt idx="401833">2</cx:pt>
          <cx:pt idx="401834">1</cx:pt>
          <cx:pt idx="401835">4</cx:pt>
          <cx:pt idx="401836">9</cx:pt>
          <cx:pt idx="401837">13</cx:pt>
          <cx:pt idx="401838">14</cx:pt>
          <cx:pt idx="401839">39</cx:pt>
          <cx:pt idx="401840">104</cx:pt>
          <cx:pt idx="401841">27</cx:pt>
          <cx:pt idx="401842">126</cx:pt>
          <cx:pt idx="401843">81</cx:pt>
          <cx:pt idx="401844">3</cx:pt>
          <cx:pt idx="401845">76</cx:pt>
          <cx:pt idx="401846">11</cx:pt>
          <cx:pt idx="401847">0</cx:pt>
          <cx:pt idx="401848">0</cx:pt>
          <cx:pt idx="401849">13</cx:pt>
          <cx:pt idx="401850">0</cx:pt>
          <cx:pt idx="401851">47</cx:pt>
          <cx:pt idx="401852">35</cx:pt>
          <cx:pt idx="401853">106</cx:pt>
          <cx:pt idx="401854">30</cx:pt>
          <cx:pt idx="401855">35</cx:pt>
          <cx:pt idx="401856">0</cx:pt>
          <cx:pt idx="401857">3</cx:pt>
          <cx:pt idx="401858">0</cx:pt>
          <cx:pt idx="401859">21</cx:pt>
          <cx:pt idx="401860">2</cx:pt>
          <cx:pt idx="401861">292</cx:pt>
          <cx:pt idx="401862">1</cx:pt>
          <cx:pt idx="401863">8</cx:pt>
          <cx:pt idx="401864">1</cx:pt>
          <cx:pt idx="401865">1</cx:pt>
          <cx:pt idx="401866">0</cx:pt>
          <cx:pt idx="401867">0</cx:pt>
          <cx:pt idx="401868">40</cx:pt>
          <cx:pt idx="401869">12</cx:pt>
          <cx:pt idx="401870">0</cx:pt>
          <cx:pt idx="401871">2</cx:pt>
          <cx:pt idx="401872">0</cx:pt>
          <cx:pt idx="401873">1</cx:pt>
          <cx:pt idx="401874">6</cx:pt>
          <cx:pt idx="401875">97</cx:pt>
          <cx:pt idx="401876">91</cx:pt>
          <cx:pt idx="401877">158</cx:pt>
          <cx:pt idx="401878">256</cx:pt>
          <cx:pt idx="401879">75</cx:pt>
          <cx:pt idx="401880">29</cx:pt>
          <cx:pt idx="401881">193</cx:pt>
          <cx:pt idx="401882">76</cx:pt>
          <cx:pt idx="401883">0</cx:pt>
          <cx:pt idx="401884">9</cx:pt>
          <cx:pt idx="401885">1</cx:pt>
          <cx:pt idx="401886">0</cx:pt>
          <cx:pt idx="401887">65</cx:pt>
          <cx:pt idx="401888">1</cx:pt>
          <cx:pt idx="401889">0</cx:pt>
          <cx:pt idx="401890">0</cx:pt>
          <cx:pt idx="401891">86</cx:pt>
          <cx:pt idx="401892">384</cx:pt>
          <cx:pt idx="401893">0</cx:pt>
          <cx:pt idx="401894">20</cx:pt>
          <cx:pt idx="401895">4</cx:pt>
          <cx:pt idx="401896">0</cx:pt>
          <cx:pt idx="401897">24</cx:pt>
          <cx:pt idx="401898">48</cx:pt>
          <cx:pt idx="401899">1</cx:pt>
          <cx:pt idx="401900">1</cx:pt>
          <cx:pt idx="401901">42</cx:pt>
          <cx:pt idx="401902">90</cx:pt>
          <cx:pt idx="401903">15</cx:pt>
          <cx:pt idx="401904">24</cx:pt>
          <cx:pt idx="401905">16</cx:pt>
          <cx:pt idx="401906">4</cx:pt>
          <cx:pt idx="401907">2</cx:pt>
          <cx:pt idx="401908">47</cx:pt>
          <cx:pt idx="401909">0</cx:pt>
          <cx:pt idx="401910">1</cx:pt>
          <cx:pt idx="401911">168</cx:pt>
          <cx:pt idx="401912">10</cx:pt>
          <cx:pt idx="401913">0</cx:pt>
          <cx:pt idx="401914">12</cx:pt>
          <cx:pt idx="401915">6</cx:pt>
          <cx:pt idx="401916">13</cx:pt>
          <cx:pt idx="401917">360</cx:pt>
          <cx:pt idx="401918">0</cx:pt>
          <cx:pt idx="401919">18</cx:pt>
          <cx:pt idx="401920">60</cx:pt>
          <cx:pt idx="401921">361</cx:pt>
          <cx:pt idx="401922">0</cx:pt>
          <cx:pt idx="401923">33</cx:pt>
          <cx:pt idx="401924">54</cx:pt>
          <cx:pt idx="401925">49</cx:pt>
          <cx:pt idx="401926">88</cx:pt>
          <cx:pt idx="401927">223</cx:pt>
          <cx:pt idx="401928">66</cx:pt>
          <cx:pt idx="401929">4</cx:pt>
          <cx:pt idx="401930">7</cx:pt>
          <cx:pt idx="401931">0</cx:pt>
          <cx:pt idx="401932">0</cx:pt>
          <cx:pt idx="401933">22</cx:pt>
          <cx:pt idx="401934">1</cx:pt>
          <cx:pt idx="401935">33</cx:pt>
          <cx:pt idx="401936">307</cx:pt>
          <cx:pt idx="401937">14</cx:pt>
          <cx:pt idx="401938">9</cx:pt>
          <cx:pt idx="401939">0</cx:pt>
          <cx:pt idx="401940">0</cx:pt>
          <cx:pt idx="401941">18</cx:pt>
          <cx:pt idx="401942">0</cx:pt>
          <cx:pt idx="401943">25</cx:pt>
          <cx:pt idx="401944">72</cx:pt>
          <cx:pt idx="401945">54</cx:pt>
          <cx:pt idx="401946">34</cx:pt>
          <cx:pt idx="401947">22</cx:pt>
          <cx:pt idx="401948">1</cx:pt>
          <cx:pt idx="401949">107</cx:pt>
          <cx:pt idx="401950">2</cx:pt>
          <cx:pt idx="401951">2</cx:pt>
          <cx:pt idx="401952">15</cx:pt>
          <cx:pt idx="401953">3</cx:pt>
          <cx:pt idx="401954">0</cx:pt>
          <cx:pt idx="401955">315</cx:pt>
          <cx:pt idx="401956">6</cx:pt>
          <cx:pt idx="401957">468</cx:pt>
          <cx:pt idx="401958">37</cx:pt>
          <cx:pt idx="401959">59</cx:pt>
          <cx:pt idx="401960">3</cx:pt>
          <cx:pt idx="401961">7</cx:pt>
          <cx:pt idx="401962">6</cx:pt>
          <cx:pt idx="401963">3</cx:pt>
          <cx:pt idx="401964">8</cx:pt>
          <cx:pt idx="401965">2</cx:pt>
          <cx:pt idx="401966">187</cx:pt>
          <cx:pt idx="401967">0</cx:pt>
          <cx:pt idx="401968">2</cx:pt>
          <cx:pt idx="401969">0</cx:pt>
          <cx:pt idx="401970">1</cx:pt>
          <cx:pt idx="401971">0</cx:pt>
          <cx:pt idx="401972">0</cx:pt>
          <cx:pt idx="401973">2</cx:pt>
          <cx:pt idx="401974">119</cx:pt>
          <cx:pt idx="401975">1</cx:pt>
          <cx:pt idx="401976">11</cx:pt>
          <cx:pt idx="401977">22</cx:pt>
          <cx:pt idx="401978">16</cx:pt>
          <cx:pt idx="401979">23</cx:pt>
          <cx:pt idx="401980">97</cx:pt>
          <cx:pt idx="401981">40</cx:pt>
          <cx:pt idx="401982">3</cx:pt>
          <cx:pt idx="401983">309</cx:pt>
          <cx:pt idx="401984">0</cx:pt>
          <cx:pt idx="401985">4</cx:pt>
          <cx:pt idx="401986">1</cx:pt>
          <cx:pt idx="401987">6</cx:pt>
          <cx:pt idx="401988">68</cx:pt>
          <cx:pt idx="401989">6</cx:pt>
          <cx:pt idx="401990">16</cx:pt>
          <cx:pt idx="401991">79</cx:pt>
          <cx:pt idx="401992">360</cx:pt>
          <cx:pt idx="401993">97</cx:pt>
          <cx:pt idx="401994">0</cx:pt>
          <cx:pt idx="401995">103</cx:pt>
          <cx:pt idx="401996">0</cx:pt>
          <cx:pt idx="401997">36</cx:pt>
          <cx:pt idx="401998">0</cx:pt>
          <cx:pt idx="401999">183</cx:pt>
          <cx:pt idx="402000">6</cx:pt>
          <cx:pt idx="402001">120</cx:pt>
          <cx:pt idx="402002">14</cx:pt>
          <cx:pt idx="402003">1</cx:pt>
          <cx:pt idx="402004">7</cx:pt>
          <cx:pt idx="402005">1</cx:pt>
          <cx:pt idx="402006">2</cx:pt>
          <cx:pt idx="402007">7</cx:pt>
          <cx:pt idx="402008">27</cx:pt>
          <cx:pt idx="402009">82</cx:pt>
          <cx:pt idx="402010">17</cx:pt>
          <cx:pt idx="402011">4</cx:pt>
          <cx:pt idx="402012">14</cx:pt>
          <cx:pt idx="402013">2</cx:pt>
          <cx:pt idx="402014">0</cx:pt>
          <cx:pt idx="402015">160</cx:pt>
          <cx:pt idx="402016">0</cx:pt>
          <cx:pt idx="402017">109</cx:pt>
          <cx:pt idx="402018">287</cx:pt>
          <cx:pt idx="402019">370</cx:pt>
          <cx:pt idx="402020">28</cx:pt>
          <cx:pt idx="402021">7</cx:pt>
          <cx:pt idx="402022">1</cx:pt>
          <cx:pt idx="402023">83</cx:pt>
          <cx:pt idx="402024">303</cx:pt>
          <cx:pt idx="402025">23</cx:pt>
          <cx:pt idx="402026">11</cx:pt>
          <cx:pt idx="402027">3</cx:pt>
          <cx:pt idx="402028">0</cx:pt>
          <cx:pt idx="402029">35</cx:pt>
          <cx:pt idx="402030">12</cx:pt>
          <cx:pt idx="402031">60</cx:pt>
          <cx:pt idx="402032">17</cx:pt>
          <cx:pt idx="402033">9</cx:pt>
          <cx:pt idx="402034">4</cx:pt>
          <cx:pt idx="402035">84</cx:pt>
          <cx:pt idx="402036">1</cx:pt>
          <cx:pt idx="402037">49</cx:pt>
          <cx:pt idx="402038">4</cx:pt>
          <cx:pt idx="402039">6</cx:pt>
          <cx:pt idx="402040">3</cx:pt>
          <cx:pt idx="402041">7</cx:pt>
          <cx:pt idx="402042">1</cx:pt>
          <cx:pt idx="402043">2</cx:pt>
          <cx:pt idx="402044">4</cx:pt>
          <cx:pt idx="402045">3</cx:pt>
          <cx:pt idx="402046">95</cx:pt>
          <cx:pt idx="402047">9</cx:pt>
          <cx:pt idx="402048">0</cx:pt>
          <cx:pt idx="402049">11</cx:pt>
          <cx:pt idx="402050">2</cx:pt>
          <cx:pt idx="402051">1</cx:pt>
          <cx:pt idx="402052">17</cx:pt>
          <cx:pt idx="402053">14</cx:pt>
          <cx:pt idx="402054">0</cx:pt>
          <cx:pt idx="402055">15</cx:pt>
          <cx:pt idx="402056">1</cx:pt>
          <cx:pt idx="402057">1</cx:pt>
          <cx:pt idx="402058">1</cx:pt>
          <cx:pt idx="402059">6</cx:pt>
          <cx:pt idx="402060">14</cx:pt>
          <cx:pt idx="402061">15</cx:pt>
          <cx:pt idx="402062">36</cx:pt>
          <cx:pt idx="402063">0</cx:pt>
          <cx:pt idx="402064">0</cx:pt>
          <cx:pt idx="402065">0</cx:pt>
          <cx:pt idx="402066">0</cx:pt>
          <cx:pt idx="402067">0</cx:pt>
          <cx:pt idx="402068">15</cx:pt>
          <cx:pt idx="402069">357</cx:pt>
          <cx:pt idx="402070">15</cx:pt>
          <cx:pt idx="402071">1</cx:pt>
          <cx:pt idx="402072">379</cx:pt>
          <cx:pt idx="402073">1</cx:pt>
          <cx:pt idx="402074">12</cx:pt>
          <cx:pt idx="402075">2</cx:pt>
          <cx:pt idx="402076">1</cx:pt>
          <cx:pt idx="402077">184</cx:pt>
          <cx:pt idx="402078">49</cx:pt>
          <cx:pt idx="402079">6</cx:pt>
          <cx:pt idx="402080">77</cx:pt>
          <cx:pt idx="402081">39</cx:pt>
          <cx:pt idx="402082">10</cx:pt>
          <cx:pt idx="402083">0</cx:pt>
          <cx:pt idx="402084">17</cx:pt>
          <cx:pt idx="402085">3</cx:pt>
          <cx:pt idx="402086">1</cx:pt>
          <cx:pt idx="402087">4</cx:pt>
          <cx:pt idx="402088">6</cx:pt>
          <cx:pt idx="402089">3</cx:pt>
          <cx:pt idx="402090">2</cx:pt>
          <cx:pt idx="402091">11</cx:pt>
          <cx:pt idx="402092">2</cx:pt>
          <cx:pt idx="402093">20</cx:pt>
          <cx:pt idx="402094">3</cx:pt>
          <cx:pt idx="402095">2</cx:pt>
          <cx:pt idx="402096">18</cx:pt>
          <cx:pt idx="402097">0</cx:pt>
          <cx:pt idx="402098">2</cx:pt>
          <cx:pt idx="402099">6</cx:pt>
          <cx:pt idx="402100">97</cx:pt>
          <cx:pt idx="402101">4</cx:pt>
          <cx:pt idx="402102">5</cx:pt>
          <cx:pt idx="402103">208</cx:pt>
          <cx:pt idx="402104">1</cx:pt>
          <cx:pt idx="402105">16</cx:pt>
          <cx:pt idx="402106">3</cx:pt>
          <cx:pt idx="402107">10</cx:pt>
          <cx:pt idx="402108">0</cx:pt>
          <cx:pt idx="402109">50</cx:pt>
          <cx:pt idx="402110">0</cx:pt>
          <cx:pt idx="402111">0</cx:pt>
          <cx:pt idx="402112">301</cx:pt>
          <cx:pt idx="402113">0</cx:pt>
          <cx:pt idx="402114">1</cx:pt>
          <cx:pt idx="402115">0</cx:pt>
          <cx:pt idx="402116">0</cx:pt>
          <cx:pt idx="402117">13</cx:pt>
          <cx:pt idx="402118">28</cx:pt>
          <cx:pt idx="402119">59</cx:pt>
          <cx:pt idx="402120">0</cx:pt>
          <cx:pt idx="402121">22</cx:pt>
          <cx:pt idx="402122">18</cx:pt>
          <cx:pt idx="402123">27</cx:pt>
          <cx:pt idx="402124">21</cx:pt>
          <cx:pt idx="402125">0</cx:pt>
          <cx:pt idx="402126">0</cx:pt>
          <cx:pt idx="402127">64</cx:pt>
          <cx:pt idx="402128">48</cx:pt>
          <cx:pt idx="402129">0</cx:pt>
          <cx:pt idx="402130">42</cx:pt>
          <cx:pt idx="402131">90</cx:pt>
          <cx:pt idx="402132">33</cx:pt>
          <cx:pt idx="402133">7</cx:pt>
          <cx:pt idx="402134">78</cx:pt>
          <cx:pt idx="402135">0</cx:pt>
          <cx:pt idx="402136">54</cx:pt>
          <cx:pt idx="402137">2</cx:pt>
          <cx:pt idx="402138">37</cx:pt>
          <cx:pt idx="402139">250</cx:pt>
          <cx:pt idx="402140">26</cx:pt>
          <cx:pt idx="402141">193</cx:pt>
          <cx:pt idx="402142">17</cx:pt>
          <cx:pt idx="402143">2</cx:pt>
          <cx:pt idx="402144">16</cx:pt>
          <cx:pt idx="402145">448</cx:pt>
          <cx:pt idx="402146">6</cx:pt>
          <cx:pt idx="402147">0</cx:pt>
          <cx:pt idx="402148">20</cx:pt>
          <cx:pt idx="402149">1</cx:pt>
          <cx:pt idx="402150">13</cx:pt>
          <cx:pt idx="402151">0</cx:pt>
          <cx:pt idx="402152">0</cx:pt>
          <cx:pt idx="402153">67</cx:pt>
          <cx:pt idx="402154">1</cx:pt>
          <cx:pt idx="402155">43</cx:pt>
          <cx:pt idx="402156">15</cx:pt>
          <cx:pt idx="402157">50</cx:pt>
          <cx:pt idx="402158">123</cx:pt>
          <cx:pt idx="402159">46</cx:pt>
          <cx:pt idx="402160">42</cx:pt>
          <cx:pt idx="402161">34</cx:pt>
          <cx:pt idx="402162">70</cx:pt>
          <cx:pt idx="402163">6</cx:pt>
          <cx:pt idx="402164">128</cx:pt>
          <cx:pt idx="402165">21</cx:pt>
          <cx:pt idx="402166">105</cx:pt>
          <cx:pt idx="402167">2</cx:pt>
          <cx:pt idx="402168">41</cx:pt>
          <cx:pt idx="402169">568</cx:pt>
          <cx:pt idx="402170">28</cx:pt>
          <cx:pt idx="402171">62</cx:pt>
          <cx:pt idx="402172">0</cx:pt>
          <cx:pt idx="402173">15</cx:pt>
          <cx:pt idx="402174">0</cx:pt>
          <cx:pt idx="402175">3</cx:pt>
          <cx:pt idx="402176">0</cx:pt>
          <cx:pt idx="402177">0</cx:pt>
          <cx:pt idx="402178">32</cx:pt>
          <cx:pt idx="402179">0</cx:pt>
          <cx:pt idx="402180">23</cx:pt>
          <cx:pt idx="402181">5</cx:pt>
          <cx:pt idx="402182">1</cx:pt>
          <cx:pt idx="402183">56</cx:pt>
          <cx:pt idx="402184">0</cx:pt>
          <cx:pt idx="402185">35</cx:pt>
          <cx:pt idx="402186">10</cx:pt>
          <cx:pt idx="402187">4</cx:pt>
          <cx:pt idx="402188">4</cx:pt>
          <cx:pt idx="402189">7</cx:pt>
          <cx:pt idx="402190">58</cx:pt>
          <cx:pt idx="402191">0</cx:pt>
          <cx:pt idx="402192">28</cx:pt>
          <cx:pt idx="402193">0</cx:pt>
          <cx:pt idx="402194">2</cx:pt>
          <cx:pt idx="402195">0</cx:pt>
          <cx:pt idx="402196">1</cx:pt>
          <cx:pt idx="402197">0</cx:pt>
          <cx:pt idx="402198">0</cx:pt>
          <cx:pt idx="402199">427</cx:pt>
          <cx:pt idx="402200">18</cx:pt>
          <cx:pt idx="402201">54</cx:pt>
          <cx:pt idx="402202">1</cx:pt>
          <cx:pt idx="402203">1</cx:pt>
          <cx:pt idx="402204">0</cx:pt>
          <cx:pt idx="402205">0</cx:pt>
          <cx:pt idx="402206">7</cx:pt>
          <cx:pt idx="402207">0</cx:pt>
          <cx:pt idx="402208">53</cx:pt>
          <cx:pt idx="402209">50</cx:pt>
          <cx:pt idx="402210">278</cx:pt>
          <cx:pt idx="402211">1</cx:pt>
          <cx:pt idx="402212">54</cx:pt>
          <cx:pt idx="402213">0</cx:pt>
          <cx:pt idx="402214">1</cx:pt>
          <cx:pt idx="402215">84</cx:pt>
          <cx:pt idx="402216">0</cx:pt>
          <cx:pt idx="402217">42</cx:pt>
          <cx:pt idx="402218">148</cx:pt>
          <cx:pt idx="402219">2</cx:pt>
          <cx:pt idx="402220">265</cx:pt>
          <cx:pt idx="402221">0</cx:pt>
          <cx:pt idx="402222">0</cx:pt>
          <cx:pt idx="402223">33</cx:pt>
          <cx:pt idx="402224">0</cx:pt>
          <cx:pt idx="402225">7</cx:pt>
          <cx:pt idx="402226">113</cx:pt>
          <cx:pt idx="402227">1</cx:pt>
          <cx:pt idx="402228">341</cx:pt>
          <cx:pt idx="402229">2</cx:pt>
          <cx:pt idx="402230">0</cx:pt>
          <cx:pt idx="402231">4</cx:pt>
          <cx:pt idx="402232">35</cx:pt>
          <cx:pt idx="402233">16</cx:pt>
          <cx:pt idx="402234">17</cx:pt>
          <cx:pt idx="402235">1</cx:pt>
          <cx:pt idx="402236">2</cx:pt>
          <cx:pt idx="402237">12</cx:pt>
          <cx:pt idx="402238">1</cx:pt>
          <cx:pt idx="402239">1</cx:pt>
          <cx:pt idx="402240">19</cx:pt>
          <cx:pt idx="402241">5</cx:pt>
          <cx:pt idx="402242">2</cx:pt>
          <cx:pt idx="402243">6</cx:pt>
          <cx:pt idx="402244">0</cx:pt>
          <cx:pt idx="402245">0</cx:pt>
          <cx:pt idx="402246">24</cx:pt>
          <cx:pt idx="402247">109</cx:pt>
          <cx:pt idx="402248">13</cx:pt>
          <cx:pt idx="402249">7</cx:pt>
          <cx:pt idx="402250">8</cx:pt>
          <cx:pt idx="402251">0</cx:pt>
          <cx:pt idx="402252">4</cx:pt>
          <cx:pt idx="402253">27</cx:pt>
          <cx:pt idx="402254">0</cx:pt>
          <cx:pt idx="402255">6</cx:pt>
          <cx:pt idx="402256">1</cx:pt>
          <cx:pt idx="402257">1</cx:pt>
          <cx:pt idx="402258">0</cx:pt>
          <cx:pt idx="402259">189</cx:pt>
          <cx:pt idx="402260">0</cx:pt>
          <cx:pt idx="402261">1</cx:pt>
          <cx:pt idx="402262">17</cx:pt>
          <cx:pt idx="402263">40</cx:pt>
          <cx:pt idx="402264">158</cx:pt>
          <cx:pt idx="402265">2</cx:pt>
          <cx:pt idx="402266">0</cx:pt>
          <cx:pt idx="402267">13</cx:pt>
          <cx:pt idx="402268">97</cx:pt>
          <cx:pt idx="402269">0</cx:pt>
          <cx:pt idx="402270">0</cx:pt>
          <cx:pt idx="402271">46</cx:pt>
          <cx:pt idx="402272">4</cx:pt>
          <cx:pt idx="402273">211</cx:pt>
          <cx:pt idx="402274">35</cx:pt>
          <cx:pt idx="402275">0</cx:pt>
          <cx:pt idx="402276">18</cx:pt>
          <cx:pt idx="402277">209</cx:pt>
          <cx:pt idx="402278">40</cx:pt>
          <cx:pt idx="402279">87</cx:pt>
          <cx:pt idx="402280">0</cx:pt>
          <cx:pt idx="402281">0</cx:pt>
          <cx:pt idx="402282">13</cx:pt>
          <cx:pt idx="402283">1</cx:pt>
          <cx:pt idx="402284">37</cx:pt>
          <cx:pt idx="402285">6</cx:pt>
          <cx:pt idx="402286">9</cx:pt>
          <cx:pt idx="402287">1</cx:pt>
          <cx:pt idx="402288">0</cx:pt>
          <cx:pt idx="402289">5</cx:pt>
          <cx:pt idx="402290">56</cx:pt>
          <cx:pt idx="402291">1</cx:pt>
          <cx:pt idx="402292">118</cx:pt>
          <cx:pt idx="402293">40</cx:pt>
          <cx:pt idx="402294">5</cx:pt>
          <cx:pt idx="402295">7</cx:pt>
          <cx:pt idx="402296">34</cx:pt>
          <cx:pt idx="402297">19</cx:pt>
          <cx:pt idx="402298">118</cx:pt>
          <cx:pt idx="402299">3</cx:pt>
          <cx:pt idx="402300">0</cx:pt>
          <cx:pt idx="402301">8</cx:pt>
          <cx:pt idx="402302">0</cx:pt>
          <cx:pt idx="402303">0</cx:pt>
          <cx:pt idx="402304">0</cx:pt>
          <cx:pt idx="402305">8</cx:pt>
          <cx:pt idx="402306">154</cx:pt>
          <cx:pt idx="402307">42</cx:pt>
          <cx:pt idx="402308">9</cx:pt>
          <cx:pt idx="402309">72</cx:pt>
          <cx:pt idx="402310">8</cx:pt>
          <cx:pt idx="402311">62</cx:pt>
          <cx:pt idx="402312">24</cx:pt>
          <cx:pt idx="402313">18</cx:pt>
          <cx:pt idx="402314">233</cx:pt>
          <cx:pt idx="402315">81</cx:pt>
          <cx:pt idx="402316">0</cx:pt>
          <cx:pt idx="402317">1</cx:pt>
          <cx:pt idx="402318">164</cx:pt>
          <cx:pt idx="402319">20</cx:pt>
          <cx:pt idx="402320">33</cx:pt>
          <cx:pt idx="402321">7</cx:pt>
          <cx:pt idx="402322">13</cx:pt>
          <cx:pt idx="402323">0</cx:pt>
          <cx:pt idx="402324">2</cx:pt>
          <cx:pt idx="402325">1</cx:pt>
          <cx:pt idx="402326">0</cx:pt>
          <cx:pt idx="402327">0</cx:pt>
          <cx:pt idx="402328">6</cx:pt>
          <cx:pt idx="402329">0</cx:pt>
          <cx:pt idx="402330">1</cx:pt>
          <cx:pt idx="402331">0</cx:pt>
          <cx:pt idx="402332">0</cx:pt>
          <cx:pt idx="402333">1</cx:pt>
          <cx:pt idx="402334">10</cx:pt>
          <cx:pt idx="402335">113</cx:pt>
          <cx:pt idx="402336">5</cx:pt>
          <cx:pt idx="402337">0</cx:pt>
          <cx:pt idx="402338">5</cx:pt>
          <cx:pt idx="402339">6</cx:pt>
          <cx:pt idx="402340">30</cx:pt>
          <cx:pt idx="402341">0</cx:pt>
          <cx:pt idx="402342">0</cx:pt>
          <cx:pt idx="402343">0</cx:pt>
          <cx:pt idx="402344">6</cx:pt>
          <cx:pt idx="402345">8</cx:pt>
          <cx:pt idx="402346">0</cx:pt>
          <cx:pt idx="402347">6</cx:pt>
          <cx:pt idx="402348">0</cx:pt>
          <cx:pt idx="402349">3</cx:pt>
          <cx:pt idx="402350">178</cx:pt>
          <cx:pt idx="402351">0</cx:pt>
          <cx:pt idx="402352">10</cx:pt>
          <cx:pt idx="402353">30</cx:pt>
          <cx:pt idx="402354">1</cx:pt>
          <cx:pt idx="402355">14</cx:pt>
          <cx:pt idx="402356">7</cx:pt>
          <cx:pt idx="402357">73</cx:pt>
          <cx:pt idx="402358">80</cx:pt>
          <cx:pt idx="402359">2</cx:pt>
          <cx:pt idx="402360">0</cx:pt>
          <cx:pt idx="402361">0</cx:pt>
          <cx:pt idx="402362">0</cx:pt>
          <cx:pt idx="402363">0</cx:pt>
          <cx:pt idx="402364">0</cx:pt>
          <cx:pt idx="402365">0</cx:pt>
          <cx:pt idx="402366">3</cx:pt>
          <cx:pt idx="402367">0</cx:pt>
          <cx:pt idx="402368">9</cx:pt>
          <cx:pt idx="402369">6</cx:pt>
          <cx:pt idx="402370">0</cx:pt>
          <cx:pt idx="402371">0</cx:pt>
          <cx:pt idx="402372">6</cx:pt>
          <cx:pt idx="402373">0</cx:pt>
          <cx:pt idx="402374">55</cx:pt>
          <cx:pt idx="402375">44</cx:pt>
          <cx:pt idx="402376">9</cx:pt>
          <cx:pt idx="402377">230</cx:pt>
          <cx:pt idx="402378">22</cx:pt>
          <cx:pt idx="402379">28</cx:pt>
          <cx:pt idx="402380">45</cx:pt>
          <cx:pt idx="402381">17</cx:pt>
          <cx:pt idx="402382">21</cx:pt>
          <cx:pt idx="402383">147</cx:pt>
          <cx:pt idx="402384">36</cx:pt>
          <cx:pt idx="402385">1</cx:pt>
          <cx:pt idx="402386">0</cx:pt>
          <cx:pt idx="402387">1</cx:pt>
          <cx:pt idx="402388">1</cx:pt>
          <cx:pt idx="402389">0</cx:pt>
          <cx:pt idx="402390">65</cx:pt>
          <cx:pt idx="402391">242</cx:pt>
          <cx:pt idx="402392">55</cx:pt>
          <cx:pt idx="402393">0</cx:pt>
          <cx:pt idx="402394">77</cx:pt>
          <cx:pt idx="402395">40</cx:pt>
          <cx:pt idx="402396">0</cx:pt>
          <cx:pt idx="402397">71</cx:pt>
          <cx:pt idx="402398">17</cx:pt>
          <cx:pt idx="402399">8</cx:pt>
          <cx:pt idx="402400">0</cx:pt>
          <cx:pt idx="402401">0</cx:pt>
          <cx:pt idx="402402">0</cx:pt>
          <cx:pt idx="402403">70</cx:pt>
          <cx:pt idx="402404">3</cx:pt>
          <cx:pt idx="402405">262</cx:pt>
          <cx:pt idx="402406">36</cx:pt>
          <cx:pt idx="402407">175</cx:pt>
          <cx:pt idx="402408">295</cx:pt>
          <cx:pt idx="402409">1</cx:pt>
          <cx:pt idx="402410">8</cx:pt>
          <cx:pt idx="402411">70</cx:pt>
          <cx:pt idx="402412">67</cx:pt>
          <cx:pt idx="402413">0</cx:pt>
          <cx:pt idx="402414">0</cx:pt>
          <cx:pt idx="402415">8</cx:pt>
          <cx:pt idx="402416">0</cx:pt>
          <cx:pt idx="402417">12</cx:pt>
          <cx:pt idx="402418">81</cx:pt>
          <cx:pt idx="402419">28</cx:pt>
          <cx:pt idx="402420">10</cx:pt>
          <cx:pt idx="402421">1</cx:pt>
          <cx:pt idx="402422">0</cx:pt>
          <cx:pt idx="402423">1</cx:pt>
          <cx:pt idx="402424">298</cx:pt>
          <cx:pt idx="402425">222</cx:pt>
          <cx:pt idx="402426">14</cx:pt>
          <cx:pt idx="402427">77</cx:pt>
          <cx:pt idx="402428">12</cx:pt>
          <cx:pt idx="402429">0</cx:pt>
          <cx:pt idx="402430">4</cx:pt>
          <cx:pt idx="402431">6</cx:pt>
          <cx:pt idx="402432">0</cx:pt>
          <cx:pt idx="402433">0</cx:pt>
          <cx:pt idx="402434">0</cx:pt>
          <cx:pt idx="402435">0</cx:pt>
          <cx:pt idx="402436">0</cx:pt>
          <cx:pt idx="402437">0</cx:pt>
          <cx:pt idx="402438">0</cx:pt>
          <cx:pt idx="402439">0</cx:pt>
          <cx:pt idx="402440">60</cx:pt>
          <cx:pt idx="402441">0</cx:pt>
          <cx:pt idx="402442">16</cx:pt>
          <cx:pt idx="402443">0</cx:pt>
          <cx:pt idx="402444">2</cx:pt>
          <cx:pt idx="402445">15</cx:pt>
          <cx:pt idx="402446">0</cx:pt>
          <cx:pt idx="402447">0</cx:pt>
          <cx:pt idx="402448">0</cx:pt>
          <cx:pt idx="402449">8</cx:pt>
          <cx:pt idx="402450">5</cx:pt>
          <cx:pt idx="402451">161</cx:pt>
          <cx:pt idx="402452">246</cx:pt>
          <cx:pt idx="402453">7</cx:pt>
          <cx:pt idx="402454">21</cx:pt>
          <cx:pt idx="402455">26</cx:pt>
          <cx:pt idx="402456">1</cx:pt>
          <cx:pt idx="402457">215</cx:pt>
          <cx:pt idx="402458">0</cx:pt>
          <cx:pt idx="402459">2</cx:pt>
          <cx:pt idx="402460">29</cx:pt>
          <cx:pt idx="402461">4</cx:pt>
          <cx:pt idx="402462">7</cx:pt>
          <cx:pt idx="402463">0</cx:pt>
          <cx:pt idx="402464">107</cx:pt>
          <cx:pt idx="402465">525</cx:pt>
          <cx:pt idx="402466">8</cx:pt>
          <cx:pt idx="402467">3</cx:pt>
          <cx:pt idx="402468">41</cx:pt>
          <cx:pt idx="402469">3</cx:pt>
          <cx:pt idx="402470">5</cx:pt>
          <cx:pt idx="402471">16</cx:pt>
          <cx:pt idx="402472">4</cx:pt>
          <cx:pt idx="402473">11</cx:pt>
          <cx:pt idx="402474">4</cx:pt>
          <cx:pt idx="402475">15</cx:pt>
          <cx:pt idx="402476">0</cx:pt>
          <cx:pt idx="402477">0</cx:pt>
          <cx:pt idx="402478">3</cx:pt>
          <cx:pt idx="402479">190</cx:pt>
          <cx:pt idx="402480">104</cx:pt>
          <cx:pt idx="402481">55</cx:pt>
          <cx:pt idx="402482">91</cx:pt>
          <cx:pt idx="402483">10</cx:pt>
          <cx:pt idx="402484">13</cx:pt>
          <cx:pt idx="402485">119</cx:pt>
          <cx:pt idx="402486">13</cx:pt>
          <cx:pt idx="402487">69</cx:pt>
          <cx:pt idx="402488">27</cx:pt>
          <cx:pt idx="402489">23</cx:pt>
          <cx:pt idx="402490">25</cx:pt>
          <cx:pt idx="402491">11</cx:pt>
          <cx:pt idx="402492">34</cx:pt>
          <cx:pt idx="402493">9</cx:pt>
          <cx:pt idx="402494">20</cx:pt>
          <cx:pt idx="402495">0</cx:pt>
          <cx:pt idx="402496">177</cx:pt>
          <cx:pt idx="402497">7</cx:pt>
          <cx:pt idx="402498">20</cx:pt>
          <cx:pt idx="402499">25</cx:pt>
          <cx:pt idx="402500">38</cx:pt>
          <cx:pt idx="402501">33</cx:pt>
          <cx:pt idx="402502">1</cx:pt>
          <cx:pt idx="402503">1</cx:pt>
          <cx:pt idx="402504">8</cx:pt>
          <cx:pt idx="402505">0</cx:pt>
          <cx:pt idx="402506">16</cx:pt>
          <cx:pt idx="402507">0</cx:pt>
          <cx:pt idx="402508">0</cx:pt>
          <cx:pt idx="402509">6</cx:pt>
          <cx:pt idx="402510">0</cx:pt>
          <cx:pt idx="402511">50</cx:pt>
          <cx:pt idx="402512">5</cx:pt>
          <cx:pt idx="402513">270</cx:pt>
          <cx:pt idx="402514">0</cx:pt>
          <cx:pt idx="402515">1</cx:pt>
          <cx:pt idx="402516">510</cx:pt>
          <cx:pt idx="402517">1</cx:pt>
          <cx:pt idx="402518">0</cx:pt>
          <cx:pt idx="402519">1</cx:pt>
          <cx:pt idx="402520">0</cx:pt>
          <cx:pt idx="402521">0</cx:pt>
          <cx:pt idx="402522">0</cx:pt>
          <cx:pt idx="402523">0</cx:pt>
          <cx:pt idx="402524">6</cx:pt>
          <cx:pt idx="402525">7</cx:pt>
          <cx:pt idx="402526">309</cx:pt>
          <cx:pt idx="402527">2</cx:pt>
          <cx:pt idx="402528">12</cx:pt>
          <cx:pt idx="402529">832</cx:pt>
          <cx:pt idx="402530">19</cx:pt>
          <cx:pt idx="402531">8</cx:pt>
          <cx:pt idx="402532">1</cx:pt>
          <cx:pt idx="402533">8</cx:pt>
          <cx:pt idx="402534">1</cx:pt>
          <cx:pt idx="402535">1</cx:pt>
          <cx:pt idx="402536">0</cx:pt>
          <cx:pt idx="402537">53</cx:pt>
          <cx:pt idx="402538">8</cx:pt>
          <cx:pt idx="402539">47</cx:pt>
          <cx:pt idx="402540">0</cx:pt>
          <cx:pt idx="402541">0</cx:pt>
          <cx:pt idx="402542">1</cx:pt>
          <cx:pt idx="402543">12</cx:pt>
          <cx:pt idx="402544">52</cx:pt>
          <cx:pt idx="402545">0</cx:pt>
          <cx:pt idx="402546">35</cx:pt>
          <cx:pt idx="402547">0</cx:pt>
          <cx:pt idx="402548">0</cx:pt>
          <cx:pt idx="402549">0</cx:pt>
          <cx:pt idx="402550">1</cx:pt>
          <cx:pt idx="402551">456</cx:pt>
          <cx:pt idx="402552">65</cx:pt>
          <cx:pt idx="402553">0</cx:pt>
          <cx:pt idx="402554">0</cx:pt>
          <cx:pt idx="402555">65</cx:pt>
          <cx:pt idx="402556">7</cx:pt>
          <cx:pt idx="402557">7</cx:pt>
          <cx:pt idx="402558">81</cx:pt>
          <cx:pt idx="402559">4</cx:pt>
          <cx:pt idx="402560">0</cx:pt>
          <cx:pt idx="402561">14</cx:pt>
          <cx:pt idx="402562">36</cx:pt>
          <cx:pt idx="402563">1</cx:pt>
          <cx:pt idx="402564">18</cx:pt>
          <cx:pt idx="402565">116</cx:pt>
          <cx:pt idx="402566">88</cx:pt>
          <cx:pt idx="402567">826</cx:pt>
          <cx:pt idx="402568">16</cx:pt>
          <cx:pt idx="402569">22</cx:pt>
          <cx:pt idx="402570">0</cx:pt>
          <cx:pt idx="402571">0</cx:pt>
          <cx:pt idx="402572">23</cx:pt>
          <cx:pt idx="402573">33</cx:pt>
          <cx:pt idx="402574">2</cx:pt>
          <cx:pt idx="402575">0</cx:pt>
          <cx:pt idx="402576">71</cx:pt>
          <cx:pt idx="402577">21</cx:pt>
          <cx:pt idx="402578">238</cx:pt>
          <cx:pt idx="402579">8</cx:pt>
          <cx:pt idx="402580">0</cx:pt>
          <cx:pt idx="402581">20</cx:pt>
          <cx:pt idx="402582">5</cx:pt>
          <cx:pt idx="402583">0</cx:pt>
          <cx:pt idx="402584">0</cx:pt>
          <cx:pt idx="402585">0</cx:pt>
          <cx:pt idx="402586">277</cx:pt>
          <cx:pt idx="402587">0</cx:pt>
          <cx:pt idx="402588">29</cx:pt>
          <cx:pt idx="402589">0</cx:pt>
          <cx:pt idx="402590">1</cx:pt>
          <cx:pt idx="402591">0</cx:pt>
          <cx:pt idx="402592">6</cx:pt>
          <cx:pt idx="402593">4</cx:pt>
          <cx:pt idx="402594">3</cx:pt>
          <cx:pt idx="402595">1</cx:pt>
          <cx:pt idx="402596">0</cx:pt>
          <cx:pt idx="402597">88</cx:pt>
          <cx:pt idx="402598">140</cx:pt>
          <cx:pt idx="402599">306</cx:pt>
          <cx:pt idx="402600">70</cx:pt>
          <cx:pt idx="402601">5</cx:pt>
          <cx:pt idx="402602">5</cx:pt>
          <cx:pt idx="402603">14</cx:pt>
          <cx:pt idx="402604">153</cx:pt>
          <cx:pt idx="402605">642</cx:pt>
          <cx:pt idx="402606">20</cx:pt>
          <cx:pt idx="402607">74</cx:pt>
          <cx:pt idx="402608">7</cx:pt>
          <cx:pt idx="402609">5</cx:pt>
          <cx:pt idx="402610">29</cx:pt>
          <cx:pt idx="402611">23</cx:pt>
          <cx:pt idx="402612">56</cx:pt>
          <cx:pt idx="402613">54</cx:pt>
          <cx:pt idx="402614">314</cx:pt>
          <cx:pt idx="402615">1</cx:pt>
          <cx:pt idx="402616">0</cx:pt>
          <cx:pt idx="402617">0</cx:pt>
          <cx:pt idx="402618">7</cx:pt>
          <cx:pt idx="402619">0</cx:pt>
          <cx:pt idx="402620">0</cx:pt>
          <cx:pt idx="402621">41</cx:pt>
          <cx:pt idx="402622">0</cx:pt>
          <cx:pt idx="402623">32</cx:pt>
          <cx:pt idx="402624">64</cx:pt>
          <cx:pt idx="402625">8</cx:pt>
          <cx:pt idx="402626">0</cx:pt>
          <cx:pt idx="402627">2</cx:pt>
          <cx:pt idx="402628">1</cx:pt>
          <cx:pt idx="402629">4</cx:pt>
          <cx:pt idx="402630">0</cx:pt>
          <cx:pt idx="402631">86</cx:pt>
          <cx:pt idx="402632">0</cx:pt>
          <cx:pt idx="402633">0</cx:pt>
          <cx:pt idx="402634">1</cx:pt>
          <cx:pt idx="402635">1</cx:pt>
          <cx:pt idx="402636">10</cx:pt>
          <cx:pt idx="402637">0</cx:pt>
          <cx:pt idx="402638">8</cx:pt>
          <cx:pt idx="402639">101</cx:pt>
          <cx:pt idx="402640">0</cx:pt>
          <cx:pt idx="402641">10</cx:pt>
          <cx:pt idx="402642">0</cx:pt>
          <cx:pt idx="402643">1</cx:pt>
          <cx:pt idx="402644">12</cx:pt>
          <cx:pt idx="402645">16</cx:pt>
          <cx:pt idx="402646">175</cx:pt>
          <cx:pt idx="402647">73</cx:pt>
          <cx:pt idx="402648">8</cx:pt>
          <cx:pt idx="402649">77</cx:pt>
          <cx:pt idx="402650">32</cx:pt>
          <cx:pt idx="402651">44</cx:pt>
          <cx:pt idx="402652">19</cx:pt>
          <cx:pt idx="402653">40</cx:pt>
          <cx:pt idx="402654">34</cx:pt>
          <cx:pt idx="402655">44</cx:pt>
          <cx:pt idx="402656">69</cx:pt>
          <cx:pt idx="402657">2</cx:pt>
          <cx:pt idx="402658">0</cx:pt>
          <cx:pt idx="402659">0</cx:pt>
          <cx:pt idx="402660">12</cx:pt>
          <cx:pt idx="402661">1</cx:pt>
          <cx:pt idx="402662">7</cx:pt>
          <cx:pt idx="402663">1</cx:pt>
          <cx:pt idx="402664">1</cx:pt>
          <cx:pt idx="402665">149</cx:pt>
          <cx:pt idx="402666">13</cx:pt>
          <cx:pt idx="402667">1</cx:pt>
          <cx:pt idx="402668">10</cx:pt>
          <cx:pt idx="402669">14</cx:pt>
          <cx:pt idx="402670">211</cx:pt>
          <cx:pt idx="402671">26</cx:pt>
          <cx:pt idx="402672">39</cx:pt>
          <cx:pt idx="402673">27</cx:pt>
          <cx:pt idx="402674">11</cx:pt>
          <cx:pt idx="402675">2</cx:pt>
          <cx:pt idx="402676">282</cx:pt>
          <cx:pt idx="402677">0</cx:pt>
          <cx:pt idx="402678">105</cx:pt>
          <cx:pt idx="402679">127</cx:pt>
          <cx:pt idx="402680">20</cx:pt>
          <cx:pt idx="402681">0</cx:pt>
          <cx:pt idx="402682">0</cx:pt>
          <cx:pt idx="402683">25</cx:pt>
          <cx:pt idx="402684">13</cx:pt>
          <cx:pt idx="402685">10</cx:pt>
          <cx:pt idx="402686">0</cx:pt>
          <cx:pt idx="402687">1</cx:pt>
          <cx:pt idx="402688">69</cx:pt>
          <cx:pt idx="402689">0</cx:pt>
          <cx:pt idx="402690">1</cx:pt>
          <cx:pt idx="402691">1</cx:pt>
          <cx:pt idx="402692">14</cx:pt>
          <cx:pt idx="402693">7</cx:pt>
          <cx:pt idx="402694">18</cx:pt>
          <cx:pt idx="402695">0</cx:pt>
          <cx:pt idx="402696">16</cx:pt>
          <cx:pt idx="402697">24</cx:pt>
          <cx:pt idx="402698">4</cx:pt>
          <cx:pt idx="402699">0</cx:pt>
          <cx:pt idx="402700">6</cx:pt>
          <cx:pt idx="402701">0</cx:pt>
          <cx:pt idx="402702">0</cx:pt>
          <cx:pt idx="402703">1</cx:pt>
          <cx:pt idx="402704">0</cx:pt>
          <cx:pt idx="402705">1</cx:pt>
          <cx:pt idx="402706">0</cx:pt>
          <cx:pt idx="402707">1</cx:pt>
          <cx:pt idx="402708">1</cx:pt>
          <cx:pt idx="402709">26</cx:pt>
          <cx:pt idx="402710">15</cx:pt>
          <cx:pt idx="402711">600</cx:pt>
          <cx:pt idx="402712">21</cx:pt>
          <cx:pt idx="402713">57</cx:pt>
          <cx:pt idx="402714">42</cx:pt>
          <cx:pt idx="402715">17</cx:pt>
          <cx:pt idx="402716">0</cx:pt>
          <cx:pt idx="402717">112</cx:pt>
          <cx:pt idx="402718">6</cx:pt>
          <cx:pt idx="402719">21</cx:pt>
          <cx:pt idx="402720">0</cx:pt>
          <cx:pt idx="402721">0</cx:pt>
          <cx:pt idx="402722">0</cx:pt>
          <cx:pt idx="402723">1</cx:pt>
          <cx:pt idx="402724">49</cx:pt>
          <cx:pt idx="402725">19</cx:pt>
          <cx:pt idx="402726">224</cx:pt>
          <cx:pt idx="402727">1</cx:pt>
          <cx:pt idx="402728">1</cx:pt>
          <cx:pt idx="402729">25</cx:pt>
          <cx:pt idx="402730">42</cx:pt>
          <cx:pt idx="402731">5</cx:pt>
          <cx:pt idx="402732">1</cx:pt>
          <cx:pt idx="402733">10</cx:pt>
          <cx:pt idx="402734">18</cx:pt>
          <cx:pt idx="402735">0</cx:pt>
          <cx:pt idx="402736">42</cx:pt>
          <cx:pt idx="402737">29</cx:pt>
          <cx:pt idx="402738">20</cx:pt>
          <cx:pt idx="402739">1</cx:pt>
          <cx:pt idx="402740">1</cx:pt>
          <cx:pt idx="402741">1</cx:pt>
          <cx:pt idx="402742">0</cx:pt>
          <cx:pt idx="402743">95</cx:pt>
          <cx:pt idx="402744">0</cx:pt>
          <cx:pt idx="402745">113</cx:pt>
          <cx:pt idx="402746">61</cx:pt>
          <cx:pt idx="402747">0</cx:pt>
          <cx:pt idx="402748">14</cx:pt>
          <cx:pt idx="402749">1</cx:pt>
          <cx:pt idx="402750">41</cx:pt>
          <cx:pt idx="402751">79</cx:pt>
          <cx:pt idx="402752">6</cx:pt>
          <cx:pt idx="402753">19</cx:pt>
          <cx:pt idx="402754">0</cx:pt>
          <cx:pt idx="402755">1</cx:pt>
          <cx:pt idx="402756">53</cx:pt>
          <cx:pt idx="402757">6</cx:pt>
          <cx:pt idx="402758">34</cx:pt>
          <cx:pt idx="402759">4</cx:pt>
          <cx:pt idx="402760">163</cx:pt>
          <cx:pt idx="402761">2</cx:pt>
          <cx:pt idx="402762">142</cx:pt>
          <cx:pt idx="402763">2</cx:pt>
          <cx:pt idx="402764">4</cx:pt>
          <cx:pt idx="402765">136</cx:pt>
          <cx:pt idx="402766">92</cx:pt>
          <cx:pt idx="402767">145</cx:pt>
          <cx:pt idx="402768">78</cx:pt>
          <cx:pt idx="402769">9</cx:pt>
          <cx:pt idx="402770">53</cx:pt>
          <cx:pt idx="402771">68</cx:pt>
          <cx:pt idx="402772">87</cx:pt>
          <cx:pt idx="402773">137</cx:pt>
          <cx:pt idx="402774">3</cx:pt>
          <cx:pt idx="402775">0</cx:pt>
          <cx:pt idx="402776">0</cx:pt>
          <cx:pt idx="402777">0</cx:pt>
          <cx:pt idx="402778">148</cx:pt>
          <cx:pt idx="402779">5</cx:pt>
          <cx:pt idx="402780">6</cx:pt>
          <cx:pt idx="402781">1</cx:pt>
          <cx:pt idx="402782">70</cx:pt>
          <cx:pt idx="402783">9</cx:pt>
          <cx:pt idx="402784">72</cx:pt>
          <cx:pt idx="402785">147</cx:pt>
          <cx:pt idx="402786">9</cx:pt>
          <cx:pt idx="402787">22</cx:pt>
          <cx:pt idx="402788">0</cx:pt>
          <cx:pt idx="402789">1</cx:pt>
          <cx:pt idx="402790">0</cx:pt>
          <cx:pt idx="402791">0</cx:pt>
          <cx:pt idx="402792">1</cx:pt>
          <cx:pt idx="402793">35</cx:pt>
          <cx:pt idx="402794">83</cx:pt>
          <cx:pt idx="402795">0</cx:pt>
          <cx:pt idx="402796">5</cx:pt>
          <cx:pt idx="402797">0</cx:pt>
          <cx:pt idx="402798">1</cx:pt>
          <cx:pt idx="402799">1</cx:pt>
          <cx:pt idx="402800">19</cx:pt>
          <cx:pt idx="402801">5</cx:pt>
          <cx:pt idx="402802">7</cx:pt>
          <cx:pt idx="402803">17</cx:pt>
          <cx:pt idx="402804">1</cx:pt>
          <cx:pt idx="402805">1</cx:pt>
          <cx:pt idx="402806">1</cx:pt>
          <cx:pt idx="402807">4</cx:pt>
          <cx:pt idx="402808">7</cx:pt>
          <cx:pt idx="402809">1</cx:pt>
          <cx:pt idx="402810">24</cx:pt>
          <cx:pt idx="402811">18</cx:pt>
          <cx:pt idx="402812">55</cx:pt>
          <cx:pt idx="402813">3</cx:pt>
          <cx:pt idx="402814">0</cx:pt>
          <cx:pt idx="402815">134</cx:pt>
          <cx:pt idx="402816">0</cx:pt>
          <cx:pt idx="402817">186</cx:pt>
          <cx:pt idx="402818">221</cx:pt>
          <cx:pt idx="402819">2</cx:pt>
          <cx:pt idx="402820">355</cx:pt>
          <cx:pt idx="402821">10</cx:pt>
          <cx:pt idx="402822">89</cx:pt>
          <cx:pt idx="402823">7</cx:pt>
          <cx:pt idx="402824">41</cx:pt>
          <cx:pt idx="402825">23</cx:pt>
          <cx:pt idx="402826">70</cx:pt>
          <cx:pt idx="402827">722</cx:pt>
          <cx:pt idx="402828">13</cx:pt>
          <cx:pt idx="402829">0</cx:pt>
          <cx:pt idx="402830">186</cx:pt>
          <cx:pt idx="402831">0</cx:pt>
          <cx:pt idx="402832">8</cx:pt>
          <cx:pt idx="402833">1</cx:pt>
          <cx:pt idx="402834">112</cx:pt>
          <cx:pt idx="402835">119</cx:pt>
          <cx:pt idx="402836">1</cx:pt>
          <cx:pt idx="402837">0</cx:pt>
          <cx:pt idx="402838">0</cx:pt>
          <cx:pt idx="402839">6</cx:pt>
          <cx:pt idx="402840">15</cx:pt>
          <cx:pt idx="402841">1</cx:pt>
          <cx:pt idx="402842">0</cx:pt>
          <cx:pt idx="402843">26</cx:pt>
          <cx:pt idx="402844">28</cx:pt>
          <cx:pt idx="402845">1</cx:pt>
          <cx:pt idx="402846">0</cx:pt>
          <cx:pt idx="402847">1</cx:pt>
          <cx:pt idx="402848">1</cx:pt>
          <cx:pt idx="402849">22</cx:pt>
          <cx:pt idx="402850">1</cx:pt>
          <cx:pt idx="402851">0</cx:pt>
          <cx:pt idx="402852">0</cx:pt>
          <cx:pt idx="402853">0</cx:pt>
          <cx:pt idx="402854">0</cx:pt>
          <cx:pt idx="402855">0</cx:pt>
          <cx:pt idx="402856">0</cx:pt>
          <cx:pt idx="402857">4</cx:pt>
          <cx:pt idx="402858">48</cx:pt>
          <cx:pt idx="402859">39</cx:pt>
          <cx:pt idx="402860">29</cx:pt>
          <cx:pt idx="402861">1</cx:pt>
          <cx:pt idx="402862">18</cx:pt>
          <cx:pt idx="402863">31</cx:pt>
          <cx:pt idx="402864">28</cx:pt>
          <cx:pt idx="402865">12</cx:pt>
          <cx:pt idx="402866">1</cx:pt>
          <cx:pt idx="402867">0</cx:pt>
          <cx:pt idx="402868">3</cx:pt>
          <cx:pt idx="402869">0</cx:pt>
          <cx:pt idx="402870">0</cx:pt>
          <cx:pt idx="402871">1</cx:pt>
          <cx:pt idx="402872">248</cx:pt>
          <cx:pt idx="402873">1</cx:pt>
          <cx:pt idx="402874">0</cx:pt>
          <cx:pt idx="402875">0</cx:pt>
          <cx:pt idx="402876">5</cx:pt>
          <cx:pt idx="402877">33</cx:pt>
          <cx:pt idx="402878">24</cx:pt>
          <cx:pt idx="402879">118</cx:pt>
          <cx:pt idx="402880">0</cx:pt>
          <cx:pt idx="402881">17</cx:pt>
          <cx:pt idx="402882">0</cx:pt>
          <cx:pt idx="402883">49</cx:pt>
          <cx:pt idx="402884">8</cx:pt>
          <cx:pt idx="402885">0</cx:pt>
          <cx:pt idx="402886">37</cx:pt>
          <cx:pt idx="402887">0</cx:pt>
          <cx:pt idx="402888">3</cx:pt>
          <cx:pt idx="402889">0</cx:pt>
          <cx:pt idx="402890">0</cx:pt>
          <cx:pt idx="402891">0</cx:pt>
          <cx:pt idx="402892">22</cx:pt>
          <cx:pt idx="402893">14</cx:pt>
          <cx:pt idx="402894">12</cx:pt>
          <cx:pt idx="402895">91</cx:pt>
          <cx:pt idx="402896">77</cx:pt>
          <cx:pt idx="402897">7</cx:pt>
          <cx:pt idx="402898">262</cx:pt>
          <cx:pt idx="402899">1</cx:pt>
          <cx:pt idx="402900">2</cx:pt>
          <cx:pt idx="402901">0</cx:pt>
          <cx:pt idx="402902">26</cx:pt>
          <cx:pt idx="402903">10</cx:pt>
          <cx:pt idx="402904">77</cx:pt>
          <cx:pt idx="402905">0</cx:pt>
          <cx:pt idx="402906">4</cx:pt>
          <cx:pt idx="402907">96</cx:pt>
          <cx:pt idx="402908">0</cx:pt>
          <cx:pt idx="402909">6</cx:pt>
          <cx:pt idx="402910">100</cx:pt>
          <cx:pt idx="402911">1</cx:pt>
          <cx:pt idx="402912">1</cx:pt>
          <cx:pt idx="402913">1</cx:pt>
          <cx:pt idx="402914">1</cx:pt>
          <cx:pt idx="402915">69</cx:pt>
          <cx:pt idx="402916">1</cx:pt>
          <cx:pt idx="402917">0</cx:pt>
          <cx:pt idx="402918">3</cx:pt>
          <cx:pt idx="402919">22</cx:pt>
          <cx:pt idx="402920">22</cx:pt>
          <cx:pt idx="402921">65</cx:pt>
          <cx:pt idx="402922">1</cx:pt>
          <cx:pt idx="402923">127</cx:pt>
          <cx:pt idx="402924">28</cx:pt>
          <cx:pt idx="402925">20</cx:pt>
          <cx:pt idx="402926">15</cx:pt>
          <cx:pt idx="402927">6</cx:pt>
          <cx:pt idx="402928">91</cx:pt>
          <cx:pt idx="402929">0</cx:pt>
          <cx:pt idx="402930">52</cx:pt>
          <cx:pt idx="402931">176</cx:pt>
          <cx:pt idx="402932">8</cx:pt>
          <cx:pt idx="402933">22</cx:pt>
          <cx:pt idx="402934">9</cx:pt>
          <cx:pt idx="402935">277</cx:pt>
          <cx:pt idx="402936">4</cx:pt>
          <cx:pt idx="402937">2</cx:pt>
          <cx:pt idx="402938">0</cx:pt>
          <cx:pt idx="402939">0</cx:pt>
          <cx:pt idx="402940">0</cx:pt>
          <cx:pt idx="402941">2</cx:pt>
          <cx:pt idx="402942">35</cx:pt>
          <cx:pt idx="402943">0</cx:pt>
          <cx:pt idx="402944">0</cx:pt>
          <cx:pt idx="402945">7</cx:pt>
          <cx:pt idx="402946">1</cx:pt>
          <cx:pt idx="402947">30</cx:pt>
          <cx:pt idx="402948">0</cx:pt>
          <cx:pt idx="402949">3</cx:pt>
          <cx:pt idx="402950">2</cx:pt>
          <cx:pt idx="402951">85</cx:pt>
          <cx:pt idx="402952">48</cx:pt>
          <cx:pt idx="402953">0</cx:pt>
          <cx:pt idx="402954">0</cx:pt>
          <cx:pt idx="402955">80</cx:pt>
          <cx:pt idx="402956">404</cx:pt>
          <cx:pt idx="402957">4</cx:pt>
          <cx:pt idx="402958">0</cx:pt>
          <cx:pt idx="402959">1</cx:pt>
          <cx:pt idx="402960">6</cx:pt>
          <cx:pt idx="402961">4</cx:pt>
          <cx:pt idx="402962">1</cx:pt>
          <cx:pt idx="402963">18</cx:pt>
          <cx:pt idx="402964">0</cx:pt>
          <cx:pt idx="402965">12</cx:pt>
          <cx:pt idx="402966">3</cx:pt>
          <cx:pt idx="402967">2</cx:pt>
          <cx:pt idx="402968">1</cx:pt>
          <cx:pt idx="402969">5</cx:pt>
          <cx:pt idx="402970">617</cx:pt>
          <cx:pt idx="402971">257</cx:pt>
          <cx:pt idx="402972">1</cx:pt>
          <cx:pt idx="402973">0</cx:pt>
          <cx:pt idx="402974">54</cx:pt>
          <cx:pt idx="402975">0</cx:pt>
          <cx:pt idx="402976">3</cx:pt>
          <cx:pt idx="402977">0</cx:pt>
          <cx:pt idx="402978">175</cx:pt>
          <cx:pt idx="402979">66</cx:pt>
          <cx:pt idx="402980">86</cx:pt>
          <cx:pt idx="402981">47</cx:pt>
          <cx:pt idx="402982">0</cx:pt>
          <cx:pt idx="402983">1</cx:pt>
          <cx:pt idx="402984">4</cx:pt>
          <cx:pt idx="402985">1</cx:pt>
          <cx:pt idx="402986">179</cx:pt>
          <cx:pt idx="402987">85</cx:pt>
          <cx:pt idx="402988">2</cx:pt>
          <cx:pt idx="402989">0</cx:pt>
          <cx:pt idx="402990">0</cx:pt>
          <cx:pt idx="402991">3</cx:pt>
          <cx:pt idx="402992">6</cx:pt>
          <cx:pt idx="402993">0</cx:pt>
          <cx:pt idx="402994">0</cx:pt>
          <cx:pt idx="402995">0</cx:pt>
          <cx:pt idx="402996">0</cx:pt>
          <cx:pt idx="402997">5</cx:pt>
          <cx:pt idx="402998">1</cx:pt>
          <cx:pt idx="402999">0</cx:pt>
          <cx:pt idx="403000">0</cx:pt>
          <cx:pt idx="403001">0</cx:pt>
          <cx:pt idx="403002">0</cx:pt>
          <cx:pt idx="403003">28</cx:pt>
          <cx:pt idx="403004">12</cx:pt>
          <cx:pt idx="403005">231</cx:pt>
          <cx:pt idx="403006">42</cx:pt>
          <cx:pt idx="403007">29</cx:pt>
          <cx:pt idx="403008">0</cx:pt>
          <cx:pt idx="403009">0</cx:pt>
          <cx:pt idx="403010">11</cx:pt>
          <cx:pt idx="403011">9</cx:pt>
          <cx:pt idx="403012">0</cx:pt>
          <cx:pt idx="403013">0</cx:pt>
          <cx:pt idx="403014">26</cx:pt>
          <cx:pt idx="403015">16</cx:pt>
          <cx:pt idx="403016">82</cx:pt>
          <cx:pt idx="403017">465</cx:pt>
          <cx:pt idx="403018">104</cx:pt>
          <cx:pt idx="403019">1</cx:pt>
          <cx:pt idx="403020">11</cx:pt>
          <cx:pt idx="403021">1</cx:pt>
          <cx:pt idx="403022">1</cx:pt>
          <cx:pt idx="403023">0</cx:pt>
          <cx:pt idx="403024">2</cx:pt>
          <cx:pt idx="403025">71</cx:pt>
          <cx:pt idx="403026">14</cx:pt>
          <cx:pt idx="403027">5</cx:pt>
          <cx:pt idx="403028">0</cx:pt>
          <cx:pt idx="403029">15</cx:pt>
          <cx:pt idx="403030">29</cx:pt>
          <cx:pt idx="403031">77</cx:pt>
          <cx:pt idx="403032">7</cx:pt>
          <cx:pt idx="403033">0</cx:pt>
          <cx:pt idx="403034">0</cx:pt>
          <cx:pt idx="403035">138</cx:pt>
          <cx:pt idx="403036">2</cx:pt>
          <cx:pt idx="403037">84</cx:pt>
          <cx:pt idx="403038">0</cx:pt>
          <cx:pt idx="403039">6</cx:pt>
          <cx:pt idx="403040">1</cx:pt>
          <cx:pt idx="403041">1</cx:pt>
          <cx:pt idx="403042">0</cx:pt>
          <cx:pt idx="403043">249</cx:pt>
          <cx:pt idx="403044">8</cx:pt>
          <cx:pt idx="403045">1</cx:pt>
          <cx:pt idx="403046">0</cx:pt>
          <cx:pt idx="403047">0</cx:pt>
          <cx:pt idx="403048">19</cx:pt>
          <cx:pt idx="403049">0</cx:pt>
          <cx:pt idx="403050">21</cx:pt>
          <cx:pt idx="403051">0</cx:pt>
          <cx:pt idx="403052">0</cx:pt>
          <cx:pt idx="403053">105</cx:pt>
          <cx:pt idx="403054">25</cx:pt>
          <cx:pt idx="403055">35</cx:pt>
          <cx:pt idx="403056">1</cx:pt>
          <cx:pt idx="403057">0</cx:pt>
          <cx:pt idx="403058">6</cx:pt>
          <cx:pt idx="403059">4</cx:pt>
          <cx:pt idx="403060">73</cx:pt>
          <cx:pt idx="403061">1</cx:pt>
          <cx:pt idx="403062">9</cx:pt>
          <cx:pt idx="403063">0</cx:pt>
          <cx:pt idx="403064">83</cx:pt>
          <cx:pt idx="403065">11</cx:pt>
          <cx:pt idx="403066">3</cx:pt>
          <cx:pt idx="403067">85</cx:pt>
          <cx:pt idx="403068">27</cx:pt>
          <cx:pt idx="403069">90</cx:pt>
          <cx:pt idx="403070">0</cx:pt>
          <cx:pt idx="403071">8</cx:pt>
          <cx:pt idx="403072">11</cx:pt>
          <cx:pt idx="403073">126</cx:pt>
          <cx:pt idx="403074">117</cx:pt>
          <cx:pt idx="403075">4</cx:pt>
          <cx:pt idx="403076">85</cx:pt>
          <cx:pt idx="403077">475</cx:pt>
          <cx:pt idx="403078">0</cx:pt>
          <cx:pt idx="403079">55</cx:pt>
          <cx:pt idx="403080">0</cx:pt>
          <cx:pt idx="403081">0</cx:pt>
          <cx:pt idx="403082">5</cx:pt>
          <cx:pt idx="403083">307</cx:pt>
          <cx:pt idx="403084">0</cx:pt>
          <cx:pt idx="403085">15</cx:pt>
          <cx:pt idx="403086">1</cx:pt>
          <cx:pt idx="403087">1</cx:pt>
          <cx:pt idx="403088">0</cx:pt>
          <cx:pt idx="403089">0</cx:pt>
          <cx:pt idx="403090">3</cx:pt>
          <cx:pt idx="403091">0</cx:pt>
          <cx:pt idx="403092">0</cx:pt>
          <cx:pt idx="403093">0</cx:pt>
          <cx:pt idx="403094">13</cx:pt>
          <cx:pt idx="403095">1</cx:pt>
          <cx:pt idx="403096">10</cx:pt>
          <cx:pt idx="403097">0</cx:pt>
          <cx:pt idx="403098">59</cx:pt>
          <cx:pt idx="403099">0</cx:pt>
          <cx:pt idx="403100">0</cx:pt>
          <cx:pt idx="403101">79</cx:pt>
          <cx:pt idx="403102">28</cx:pt>
          <cx:pt idx="403103">12</cx:pt>
          <cx:pt idx="403104">302</cx:pt>
          <cx:pt idx="403105">0</cx:pt>
          <cx:pt idx="403106">1</cx:pt>
          <cx:pt idx="403107">9</cx:pt>
          <cx:pt idx="403108">0</cx:pt>
          <cx:pt idx="403109">72</cx:pt>
          <cx:pt idx="403110">126</cx:pt>
          <cx:pt idx="403111">23</cx:pt>
          <cx:pt idx="403112">69</cx:pt>
          <cx:pt idx="403113">27</cx:pt>
          <cx:pt idx="403114">9</cx:pt>
          <cx:pt idx="403115">34</cx:pt>
          <cx:pt idx="403116">35</cx:pt>
          <cx:pt idx="403117">0</cx:pt>
          <cx:pt idx="403118">37</cx:pt>
          <cx:pt idx="403119">43</cx:pt>
          <cx:pt idx="403120">28</cx:pt>
          <cx:pt idx="403121">0</cx:pt>
          <cx:pt idx="403122">2</cx:pt>
          <cx:pt idx="403123">1</cx:pt>
          <cx:pt idx="403124">1</cx:pt>
          <cx:pt idx="403125">0</cx:pt>
          <cx:pt idx="403126">122</cx:pt>
          <cx:pt idx="403127">42</cx:pt>
          <cx:pt idx="403128">0</cx:pt>
          <cx:pt idx="403129">0</cx:pt>
          <cx:pt idx="403130">0</cx:pt>
          <cx:pt idx="403131">0</cx:pt>
          <cx:pt idx="403132">0</cx:pt>
          <cx:pt idx="403133">0</cx:pt>
          <cx:pt idx="403134">133</cx:pt>
          <cx:pt idx="403135">5</cx:pt>
          <cx:pt idx="403136">38</cx:pt>
          <cx:pt idx="403137">40</cx:pt>
          <cx:pt idx="403138">98</cx:pt>
          <cx:pt idx="403139">80</cx:pt>
          <cx:pt idx="403140">3</cx:pt>
          <cx:pt idx="403141">39</cx:pt>
          <cx:pt idx="403142">0</cx:pt>
          <cx:pt idx="403143">14</cx:pt>
          <cx:pt idx="403144">0</cx:pt>
          <cx:pt idx="403145">86</cx:pt>
          <cx:pt idx="403146">0</cx:pt>
          <cx:pt idx="403147">0</cx:pt>
          <cx:pt idx="403148">8</cx:pt>
          <cx:pt idx="403149">0</cx:pt>
          <cx:pt idx="403150">5</cx:pt>
          <cx:pt idx="403151">5</cx:pt>
          <cx:pt idx="403152">0</cx:pt>
          <cx:pt idx="403153">6</cx:pt>
          <cx:pt idx="403154">0</cx:pt>
          <cx:pt idx="403155">6</cx:pt>
          <cx:pt idx="403156">113</cx:pt>
          <cx:pt idx="403157">55</cx:pt>
          <cx:pt idx="403158">2</cx:pt>
          <cx:pt idx="403159">3</cx:pt>
          <cx:pt idx="403160">1</cx:pt>
          <cx:pt idx="403161">0</cx:pt>
          <cx:pt idx="403162">0</cx:pt>
          <cx:pt idx="403163">0</cx:pt>
          <cx:pt idx="403164">14</cx:pt>
          <cx:pt idx="403165">49</cx:pt>
          <cx:pt idx="403166">82</cx:pt>
          <cx:pt idx="403167">23</cx:pt>
          <cx:pt idx="403168">0</cx:pt>
          <cx:pt idx="403169">0</cx:pt>
          <cx:pt idx="403170">1</cx:pt>
          <cx:pt idx="403171">0</cx:pt>
          <cx:pt idx="403172">4</cx:pt>
          <cx:pt idx="403173">3</cx:pt>
          <cx:pt idx="403174">0</cx:pt>
          <cx:pt idx="403175">70</cx:pt>
          <cx:pt idx="403176">136</cx:pt>
          <cx:pt idx="403177">1</cx:pt>
          <cx:pt idx="403178">7</cx:pt>
          <cx:pt idx="403179">20</cx:pt>
          <cx:pt idx="403180">33</cx:pt>
          <cx:pt idx="403181">0</cx:pt>
          <cx:pt idx="403182">2</cx:pt>
          <cx:pt idx="403183">26</cx:pt>
          <cx:pt idx="403184">0</cx:pt>
          <cx:pt idx="403185">4</cx:pt>
          <cx:pt idx="403186">25</cx:pt>
          <cx:pt idx="403187">139</cx:pt>
          <cx:pt idx="403188">709</cx:pt>
          <cx:pt idx="403189">712</cx:pt>
          <cx:pt idx="403190">1</cx:pt>
          <cx:pt idx="403191">5</cx:pt>
          <cx:pt idx="403192">18</cx:pt>
          <cx:pt idx="403193">157</cx:pt>
          <cx:pt idx="403194">50</cx:pt>
          <cx:pt idx="403195">10</cx:pt>
          <cx:pt idx="403196">4</cx:pt>
          <cx:pt idx="403197">1</cx:pt>
          <cx:pt idx="403198">0</cx:pt>
          <cx:pt idx="403199">4</cx:pt>
          <cx:pt idx="403200">5</cx:pt>
          <cx:pt idx="403201">79</cx:pt>
          <cx:pt idx="403202">1</cx:pt>
          <cx:pt idx="403203">57</cx:pt>
          <cx:pt idx="403204">41</cx:pt>
          <cx:pt idx="403205">95</cx:pt>
          <cx:pt idx="403206">3</cx:pt>
          <cx:pt idx="403207">7</cx:pt>
          <cx:pt idx="403208">12</cx:pt>
          <cx:pt idx="403209">148</cx:pt>
          <cx:pt idx="403210">34</cx:pt>
          <cx:pt idx="403211">390</cx:pt>
          <cx:pt idx="403212">4</cx:pt>
          <cx:pt idx="403213">7</cx:pt>
          <cx:pt idx="403214">0</cx:pt>
          <cx:pt idx="403215">0</cx:pt>
          <cx:pt idx="403216">24</cx:pt>
          <cx:pt idx="403217">0</cx:pt>
          <cx:pt idx="403218">7</cx:pt>
          <cx:pt idx="403219">0</cx:pt>
          <cx:pt idx="403220">0</cx:pt>
          <cx:pt idx="403221">12</cx:pt>
          <cx:pt idx="403222">0</cx:pt>
          <cx:pt idx="403223">0</cx:pt>
          <cx:pt idx="403224">0</cx:pt>
          <cx:pt idx="403225">0</cx:pt>
          <cx:pt idx="403226">0</cx:pt>
          <cx:pt idx="403227">0</cx:pt>
          <cx:pt idx="403228">0</cx:pt>
          <cx:pt idx="403229">0</cx:pt>
          <cx:pt idx="403230">0</cx:pt>
          <cx:pt idx="403231">0</cx:pt>
          <cx:pt idx="403232">10</cx:pt>
          <cx:pt idx="403233">29</cx:pt>
          <cx:pt idx="403234">0</cx:pt>
          <cx:pt idx="403235">0</cx:pt>
          <cx:pt idx="403236">1</cx:pt>
          <cx:pt idx="403237">16</cx:pt>
          <cx:pt idx="403238">98</cx:pt>
          <cx:pt idx="403239">77</cx:pt>
          <cx:pt idx="403240">1</cx:pt>
          <cx:pt idx="403241">1</cx:pt>
          <cx:pt idx="403242">12</cx:pt>
          <cx:pt idx="403243">0</cx:pt>
          <cx:pt idx="403244">3</cx:pt>
          <cx:pt idx="403245">0</cx:pt>
          <cx:pt idx="403246">0</cx:pt>
          <cx:pt idx="403247">3</cx:pt>
          <cx:pt idx="403248">81</cx:pt>
          <cx:pt idx="403249">8</cx:pt>
          <cx:pt idx="403250">15</cx:pt>
          <cx:pt idx="403251">0</cx:pt>
          <cx:pt idx="403252">0</cx:pt>
          <cx:pt idx="403253">0</cx:pt>
          <cx:pt idx="403254">68</cx:pt>
          <cx:pt idx="403255">2</cx:pt>
          <cx:pt idx="403256">37</cx:pt>
          <cx:pt idx="403257">5</cx:pt>
          <cx:pt idx="403258">0</cx:pt>
          <cx:pt idx="403259">0</cx:pt>
          <cx:pt idx="403260">0</cx:pt>
          <cx:pt idx="403261">2</cx:pt>
          <cx:pt idx="403262">4</cx:pt>
          <cx:pt idx="403263">16</cx:pt>
          <cx:pt idx="403264">6</cx:pt>
          <cx:pt idx="403265">97</cx:pt>
          <cx:pt idx="403266">21</cx:pt>
          <cx:pt idx="403267">81</cx:pt>
          <cx:pt idx="403268">13</cx:pt>
          <cx:pt idx="403269">1</cx:pt>
          <cx:pt idx="403270">15</cx:pt>
          <cx:pt idx="403271">2</cx:pt>
          <cx:pt idx="403272">1</cx:pt>
          <cx:pt idx="403273">85</cx:pt>
          <cx:pt idx="403274">0</cx:pt>
          <cx:pt idx="403275">7</cx:pt>
          <cx:pt idx="403276">1</cx:pt>
          <cx:pt idx="403277">84</cx:pt>
          <cx:pt idx="403278">0</cx:pt>
          <cx:pt idx="403279">0</cx:pt>
          <cx:pt idx="403280">85</cx:pt>
          <cx:pt idx="403281">41</cx:pt>
          <cx:pt idx="403282">0</cx:pt>
          <cx:pt idx="403283">0</cx:pt>
          <cx:pt idx="403284">2</cx:pt>
          <cx:pt idx="403285">20</cx:pt>
          <cx:pt idx="403286">1</cx:pt>
          <cx:pt idx="403287">27</cx:pt>
          <cx:pt idx="403288">109</cx:pt>
          <cx:pt idx="403289">11</cx:pt>
          <cx:pt idx="403290">713</cx:pt>
          <cx:pt idx="403291">1</cx:pt>
          <cx:pt idx="403292">0</cx:pt>
          <cx:pt idx="403293">5</cx:pt>
          <cx:pt idx="403294">41</cx:pt>
          <cx:pt idx="403295">1</cx:pt>
          <cx:pt idx="403296">14</cx:pt>
          <cx:pt idx="403297">3</cx:pt>
          <cx:pt idx="403298">26</cx:pt>
          <cx:pt idx="403299">8</cx:pt>
          <cx:pt idx="403300">2</cx:pt>
          <cx:pt idx="403301">1</cx:pt>
          <cx:pt idx="403302">15</cx:pt>
          <cx:pt idx="403303">6</cx:pt>
          <cx:pt idx="403304">0</cx:pt>
          <cx:pt idx="403305">2</cx:pt>
          <cx:pt idx="403306">25</cx:pt>
          <cx:pt idx="403307">0</cx:pt>
          <cx:pt idx="403308">1</cx:pt>
          <cx:pt idx="403309">34</cx:pt>
          <cx:pt idx="403310">2</cx:pt>
          <cx:pt idx="403311">0</cx:pt>
          <cx:pt idx="403312">0</cx:pt>
          <cx:pt idx="403313">0</cx:pt>
          <cx:pt idx="403314">54</cx:pt>
          <cx:pt idx="403315">0</cx:pt>
          <cx:pt idx="403316">3</cx:pt>
          <cx:pt idx="403317">3</cx:pt>
          <cx:pt idx="403318">0</cx:pt>
          <cx:pt idx="403319">0</cx:pt>
          <cx:pt idx="403320">22</cx:pt>
          <cx:pt idx="403321">35</cx:pt>
          <cx:pt idx="403322">249</cx:pt>
          <cx:pt idx="403323">1</cx:pt>
          <cx:pt idx="403324">11</cx:pt>
          <cx:pt idx="403325">3</cx:pt>
          <cx:pt idx="403326">2</cx:pt>
          <cx:pt idx="403327">81</cx:pt>
          <cx:pt idx="403328">17</cx:pt>
          <cx:pt idx="403329">0</cx:pt>
          <cx:pt idx="403330">1</cx:pt>
          <cx:pt idx="403331">0</cx:pt>
          <cx:pt idx="403332">2</cx:pt>
          <cx:pt idx="403333">0</cx:pt>
          <cx:pt idx="403334">56</cx:pt>
          <cx:pt idx="403335">131</cx:pt>
          <cx:pt idx="403336">91</cx:pt>
          <cx:pt idx="403337">29</cx:pt>
          <cx:pt idx="403338">0</cx:pt>
          <cx:pt idx="403339">31</cx:pt>
          <cx:pt idx="403340">399</cx:pt>
          <cx:pt idx="403341">6</cx:pt>
          <cx:pt idx="403342">106</cx:pt>
          <cx:pt idx="403343">0</cx:pt>
          <cx:pt idx="403344">242</cx:pt>
          <cx:pt idx="403345">375</cx:pt>
          <cx:pt idx="403346">0</cx:pt>
          <cx:pt idx="403347">1</cx:pt>
          <cx:pt idx="403348">20</cx:pt>
          <cx:pt idx="403349">27</cx:pt>
          <cx:pt idx="403350">6</cx:pt>
          <cx:pt idx="403351">21</cx:pt>
          <cx:pt idx="403352">19</cx:pt>
          <cx:pt idx="403353">0</cx:pt>
          <cx:pt idx="403354">0</cx:pt>
          <cx:pt idx="403355">7</cx:pt>
          <cx:pt idx="403356">0</cx:pt>
          <cx:pt idx="403357">0</cx:pt>
          <cx:pt idx="403358">0</cx:pt>
          <cx:pt idx="403359">0</cx:pt>
          <cx:pt idx="403360">0</cx:pt>
          <cx:pt idx="403361">0</cx:pt>
          <cx:pt idx="403362">41</cx:pt>
          <cx:pt idx="403363">0</cx:pt>
          <cx:pt idx="403364">0</cx:pt>
          <cx:pt idx="403365">88</cx:pt>
          <cx:pt idx="403366">1</cx:pt>
          <cx:pt idx="403367">6</cx:pt>
          <cx:pt idx="403368">21</cx:pt>
          <cx:pt idx="403369">1</cx:pt>
          <cx:pt idx="403370">0</cx:pt>
          <cx:pt idx="403371">2</cx:pt>
          <cx:pt idx="403372">0</cx:pt>
          <cx:pt idx="403373">10</cx:pt>
          <cx:pt idx="403374">1</cx:pt>
          <cx:pt idx="403375">18</cx:pt>
          <cx:pt idx="403376">0</cx:pt>
          <cx:pt idx="403377">5</cx:pt>
          <cx:pt idx="403378">20</cx:pt>
          <cx:pt idx="403379">8</cx:pt>
          <cx:pt idx="403380">52</cx:pt>
          <cx:pt idx="403381">11</cx:pt>
          <cx:pt idx="403382">225</cx:pt>
          <cx:pt idx="403383">154</cx:pt>
          <cx:pt idx="403384">13</cx:pt>
          <cx:pt idx="403385">0</cx:pt>
          <cx:pt idx="403386">0</cx:pt>
          <cx:pt idx="403387">42</cx:pt>
          <cx:pt idx="403388">126</cx:pt>
          <cx:pt idx="403389">0</cx:pt>
          <cx:pt idx="403390">1</cx:pt>
          <cx:pt idx="403391">2</cx:pt>
          <cx:pt idx="403392">11</cx:pt>
          <cx:pt idx="403393">525</cx:pt>
          <cx:pt idx="403394">4</cx:pt>
          <cx:pt idx="403395">212</cx:pt>
          <cx:pt idx="403396">43</cx:pt>
          <cx:pt idx="403397">2</cx:pt>
          <cx:pt idx="403398">20</cx:pt>
          <cx:pt idx="403399">0</cx:pt>
          <cx:pt idx="403400">0</cx:pt>
          <cx:pt idx="403401">10</cx:pt>
          <cx:pt idx="403402">0</cx:pt>
          <cx:pt idx="403403">0</cx:pt>
          <cx:pt idx="403404">27</cx:pt>
          <cx:pt idx="403405">92</cx:pt>
          <cx:pt idx="403406">0</cx:pt>
          <cx:pt idx="403407">53</cx:pt>
          <cx:pt idx="403408">149</cx:pt>
          <cx:pt idx="403409">0</cx:pt>
          <cx:pt idx="403410">16</cx:pt>
          <cx:pt idx="403411">16</cx:pt>
          <cx:pt idx="403412">3</cx:pt>
          <cx:pt idx="403413">0</cx:pt>
          <cx:pt idx="403414">74</cx:pt>
          <cx:pt idx="403415">5</cx:pt>
          <cx:pt idx="403416">78</cx:pt>
          <cx:pt idx="403417">1</cx:pt>
          <cx:pt idx="403418">3</cx:pt>
          <cx:pt idx="403419">1</cx:pt>
          <cx:pt idx="403420">7</cx:pt>
          <cx:pt idx="403421">12</cx:pt>
          <cx:pt idx="403422">10</cx:pt>
          <cx:pt idx="403423">57</cx:pt>
          <cx:pt idx="403424">4</cx:pt>
          <cx:pt idx="403425">50</cx:pt>
          <cx:pt idx="403426">0</cx:pt>
          <cx:pt idx="403427">5</cx:pt>
          <cx:pt idx="403428">1</cx:pt>
          <cx:pt idx="403429">27</cx:pt>
          <cx:pt idx="403430">15</cx:pt>
          <cx:pt idx="403431">0</cx:pt>
          <cx:pt idx="403432">1</cx:pt>
          <cx:pt idx="403433">0</cx:pt>
          <cx:pt idx="403434">1</cx:pt>
          <cx:pt idx="403435">0</cx:pt>
          <cx:pt idx="403436">2</cx:pt>
          <cx:pt idx="403437">0</cx:pt>
          <cx:pt idx="403438">9</cx:pt>
          <cx:pt idx="403439">13</cx:pt>
          <cx:pt idx="403440">1</cx:pt>
          <cx:pt idx="403441">6</cx:pt>
          <cx:pt idx="403442">112</cx:pt>
          <cx:pt idx="403443">0</cx:pt>
          <cx:pt idx="403444">12</cx:pt>
          <cx:pt idx="403445">11</cx:pt>
          <cx:pt idx="403446">7</cx:pt>
          <cx:pt idx="403447">0</cx:pt>
          <cx:pt idx="403448">68</cx:pt>
          <cx:pt idx="403449">56</cx:pt>
          <cx:pt idx="403450">0</cx:pt>
          <cx:pt idx="403451">0</cx:pt>
          <cx:pt idx="403452">0</cx:pt>
          <cx:pt idx="403453">1</cx:pt>
          <cx:pt idx="403454">3</cx:pt>
          <cx:pt idx="403455">82</cx:pt>
          <cx:pt idx="403456">20</cx:pt>
          <cx:pt idx="403457">88</cx:pt>
          <cx:pt idx="403458">22</cx:pt>
          <cx:pt idx="403459">0</cx:pt>
          <cx:pt idx="403460">1</cx:pt>
          <cx:pt idx="403461">6</cx:pt>
          <cx:pt idx="403462">11</cx:pt>
          <cx:pt idx="403463">0</cx:pt>
          <cx:pt idx="403464">9</cx:pt>
          <cx:pt idx="403465">52</cx:pt>
          <cx:pt idx="403466">6</cx:pt>
          <cx:pt idx="403467">8</cx:pt>
          <cx:pt idx="403468">73</cx:pt>
          <cx:pt idx="403469">46</cx:pt>
          <cx:pt idx="403470">73</cx:pt>
          <cx:pt idx="403471">0</cx:pt>
          <cx:pt idx="403472">207</cx:pt>
          <cx:pt idx="403473">0</cx:pt>
          <cx:pt idx="403474">68</cx:pt>
          <cx:pt idx="403475">0</cx:pt>
          <cx:pt idx="403476">0</cx:pt>
          <cx:pt idx="403477">9</cx:pt>
          <cx:pt idx="403478">1</cx:pt>
          <cx:pt idx="403479">0</cx:pt>
          <cx:pt idx="403480">0</cx:pt>
          <cx:pt idx="403481">0</cx:pt>
          <cx:pt idx="403482">0</cx:pt>
          <cx:pt idx="403483">1</cx:pt>
          <cx:pt idx="403484">45</cx:pt>
          <cx:pt idx="403485">1</cx:pt>
          <cx:pt idx="403486">26</cx:pt>
          <cx:pt idx="403487">29</cx:pt>
          <cx:pt idx="403488">23</cx:pt>
          <cx:pt idx="403489">0</cx:pt>
          <cx:pt idx="403490">1</cx:pt>
          <cx:pt idx="403491">27</cx:pt>
          <cx:pt idx="403492">17</cx:pt>
          <cx:pt idx="403493">2</cx:pt>
          <cx:pt idx="403494">0</cx:pt>
          <cx:pt idx="403495">0</cx:pt>
          <cx:pt idx="403496">0</cx:pt>
          <cx:pt idx="403497">0</cx:pt>
          <cx:pt idx="403498">414</cx:pt>
          <cx:pt idx="403499">6</cx:pt>
          <cx:pt idx="403500">0</cx:pt>
          <cx:pt idx="403501">0</cx:pt>
          <cx:pt idx="403502">7</cx:pt>
          <cx:pt idx="403503">0</cx:pt>
          <cx:pt idx="403504">6</cx:pt>
          <cx:pt idx="403505">18</cx:pt>
          <cx:pt idx="403506">21</cx:pt>
          <cx:pt idx="403507">4</cx:pt>
          <cx:pt idx="403508">12</cx:pt>
          <cx:pt idx="403509">1</cx:pt>
          <cx:pt idx="403510">0</cx:pt>
          <cx:pt idx="403511">1</cx:pt>
          <cx:pt idx="403512">2</cx:pt>
          <cx:pt idx="403513">0</cx:pt>
          <cx:pt idx="403514">1</cx:pt>
          <cx:pt idx="403515">0</cx:pt>
          <cx:pt idx="403516">0</cx:pt>
          <cx:pt idx="403517">13</cx:pt>
          <cx:pt idx="403518">6</cx:pt>
          <cx:pt idx="403519">0</cx:pt>
          <cx:pt idx="403520">0</cx:pt>
          <cx:pt idx="403521">0</cx:pt>
          <cx:pt idx="403522">5</cx:pt>
          <cx:pt idx="403523">8</cx:pt>
          <cx:pt idx="403524">242</cx:pt>
          <cx:pt idx="403525">0</cx:pt>
          <cx:pt idx="403526">1</cx:pt>
          <cx:pt idx="403527">0</cx:pt>
          <cx:pt idx="403528">0</cx:pt>
          <cx:pt idx="403529">32</cx:pt>
          <cx:pt idx="403530">35</cx:pt>
          <cx:pt idx="403531">8</cx:pt>
          <cx:pt idx="403532">0</cx:pt>
          <cx:pt idx="403533">4</cx:pt>
          <cx:pt idx="403534">746</cx:pt>
          <cx:pt idx="403535">9</cx:pt>
          <cx:pt idx="403536">6</cx:pt>
          <cx:pt idx="403537">5</cx:pt>
          <cx:pt idx="403538">47</cx:pt>
          <cx:pt idx="403539">51</cx:pt>
          <cx:pt idx="403540">76</cx:pt>
          <cx:pt idx="403541">35</cx:pt>
          <cx:pt idx="403542">171</cx:pt>
          <cx:pt idx="403543">0</cx:pt>
          <cx:pt idx="403544">7</cx:pt>
          <cx:pt idx="403545">1</cx:pt>
          <cx:pt idx="403546">89</cx:pt>
          <cx:pt idx="403547">0</cx:pt>
          <cx:pt idx="403548">12</cx:pt>
          <cx:pt idx="403549">21</cx:pt>
          <cx:pt idx="403550">103</cx:pt>
          <cx:pt idx="403551">0</cx:pt>
          <cx:pt idx="403552">15</cx:pt>
          <cx:pt idx="403553">0</cx:pt>
          <cx:pt idx="403554">13</cx:pt>
          <cx:pt idx="403555">74</cx:pt>
          <cx:pt idx="403556">0</cx:pt>
          <cx:pt idx="403557">6</cx:pt>
          <cx:pt idx="403558">44</cx:pt>
          <cx:pt idx="403559">2</cx:pt>
          <cx:pt idx="403560">35</cx:pt>
          <cx:pt idx="403561">26</cx:pt>
          <cx:pt idx="403562">237</cx:pt>
          <cx:pt idx="403563">1</cx:pt>
          <cx:pt idx="403564">21</cx:pt>
          <cx:pt idx="403565">0</cx:pt>
          <cx:pt idx="403566">23</cx:pt>
          <cx:pt idx="403567">36</cx:pt>
          <cx:pt idx="403568">2</cx:pt>
          <cx:pt idx="403569">0</cx:pt>
          <cx:pt idx="403570">10</cx:pt>
          <cx:pt idx="403571">4</cx:pt>
          <cx:pt idx="403572">1</cx:pt>
          <cx:pt idx="403573">175</cx:pt>
          <cx:pt idx="403574">44</cx:pt>
          <cx:pt idx="403575">1</cx:pt>
          <cx:pt idx="403576">0</cx:pt>
          <cx:pt idx="403577">0</cx:pt>
          <cx:pt idx="403578">0</cx:pt>
          <cx:pt idx="403579">7</cx:pt>
          <cx:pt idx="403580">0</cx:pt>
          <cx:pt idx="403581">0</cx:pt>
          <cx:pt idx="403582">156</cx:pt>
          <cx:pt idx="403583">1</cx:pt>
          <cx:pt idx="403584">0</cx:pt>
          <cx:pt idx="403585">47</cx:pt>
          <cx:pt idx="403586">202</cx:pt>
          <cx:pt idx="403587">101</cx:pt>
          <cx:pt idx="403588">21</cx:pt>
          <cx:pt idx="403589">225</cx:pt>
          <cx:pt idx="403590">18</cx:pt>
          <cx:pt idx="403591">168</cx:pt>
          <cx:pt idx="403592">1</cx:pt>
          <cx:pt idx="403593">24</cx:pt>
          <cx:pt idx="403594">84</cx:pt>
          <cx:pt idx="403595">6</cx:pt>
          <cx:pt idx="403596">0</cx:pt>
          <cx:pt idx="403597">12</cx:pt>
          <cx:pt idx="403598">371</cx:pt>
          <cx:pt idx="403599">28</cx:pt>
          <cx:pt idx="403600">20</cx:pt>
          <cx:pt idx="403601">181</cx:pt>
          <cx:pt idx="403602">11</cx:pt>
          <cx:pt idx="403603">14</cx:pt>
          <cx:pt idx="403604">3</cx:pt>
          <cx:pt idx="403605">14</cx:pt>
          <cx:pt idx="403606">31</cx:pt>
          <cx:pt idx="403607">1</cx:pt>
          <cx:pt idx="403608">4</cx:pt>
          <cx:pt idx="403609">19</cx:pt>
          <cx:pt idx="403610">8</cx:pt>
          <cx:pt idx="403611">5</cx:pt>
          <cx:pt idx="403612">0</cx:pt>
          <cx:pt idx="403613">0</cx:pt>
          <cx:pt idx="403614">0</cx:pt>
          <cx:pt idx="403615">0</cx:pt>
          <cx:pt idx="403616">1</cx:pt>
          <cx:pt idx="403617">26</cx:pt>
          <cx:pt idx="403618">0</cx:pt>
          <cx:pt idx="403619">7</cx:pt>
          <cx:pt idx="403620">26</cx:pt>
          <cx:pt idx="403621">0</cx:pt>
          <cx:pt idx="403622">6</cx:pt>
          <cx:pt idx="403623">6</cx:pt>
          <cx:pt idx="403624">130</cx:pt>
          <cx:pt idx="403625">9</cx:pt>
          <cx:pt idx="403626">0</cx:pt>
          <cx:pt idx="403627">8</cx:pt>
          <cx:pt idx="403628">4</cx:pt>
          <cx:pt idx="403629">1</cx:pt>
          <cx:pt idx="403630">16</cx:pt>
          <cx:pt idx="403631">2</cx:pt>
          <cx:pt idx="403632">1</cx:pt>
          <cx:pt idx="403633">348</cx:pt>
          <cx:pt idx="403634">1</cx:pt>
          <cx:pt idx="403635">6</cx:pt>
          <cx:pt idx="403636">16</cx:pt>
          <cx:pt idx="403637">35</cx:pt>
          <cx:pt idx="403638">21</cx:pt>
          <cx:pt idx="403639">13</cx:pt>
          <cx:pt idx="403640">0</cx:pt>
          <cx:pt idx="403641">32</cx:pt>
          <cx:pt idx="403642">90</cx:pt>
          <cx:pt idx="403643">5</cx:pt>
          <cx:pt idx="403644">48</cx:pt>
          <cx:pt idx="403645">27</cx:pt>
          <cx:pt idx="403646">35</cx:pt>
          <cx:pt idx="403647">12</cx:pt>
          <cx:pt idx="403648">14</cx:pt>
          <cx:pt idx="403649">0</cx:pt>
          <cx:pt idx="403650">0</cx:pt>
          <cx:pt idx="403651">3</cx:pt>
          <cx:pt idx="403652">0</cx:pt>
          <cx:pt idx="403653">0</cx:pt>
          <cx:pt idx="403654">92</cx:pt>
          <cx:pt idx="403655">10</cx:pt>
          <cx:pt idx="403656">15</cx:pt>
          <cx:pt idx="403657">53</cx:pt>
          <cx:pt idx="403658">2</cx:pt>
          <cx:pt idx="403659">13</cx:pt>
          <cx:pt idx="403660">17</cx:pt>
          <cx:pt idx="403661">1</cx:pt>
          <cx:pt idx="403662">163</cx:pt>
          <cx:pt idx="403663">8</cx:pt>
          <cx:pt idx="403664">2</cx:pt>
          <cx:pt idx="403665">8</cx:pt>
          <cx:pt idx="403666">99</cx:pt>
          <cx:pt idx="403667">0</cx:pt>
          <cx:pt idx="403668">0</cx:pt>
          <cx:pt idx="403669">4</cx:pt>
          <cx:pt idx="403670">4</cx:pt>
          <cx:pt idx="403671">0</cx:pt>
          <cx:pt idx="403672">0</cx:pt>
          <cx:pt idx="403673">6</cx:pt>
          <cx:pt idx="403674">75</cx:pt>
          <cx:pt idx="403675">22</cx:pt>
          <cx:pt idx="403676">95</cx:pt>
          <cx:pt idx="403677">12</cx:pt>
          <cx:pt idx="403678">146</cx:pt>
          <cx:pt idx="403679">1106</cx:pt>
          <cx:pt idx="403680">212</cx:pt>
          <cx:pt idx="403681">58</cx:pt>
          <cx:pt idx="403682">0</cx:pt>
          <cx:pt idx="403683">50</cx:pt>
          <cx:pt idx="403684">0</cx:pt>
          <cx:pt idx="403685">65</cx:pt>
          <cx:pt idx="403686">0</cx:pt>
          <cx:pt idx="403687">1</cx:pt>
          <cx:pt idx="403688">0</cx:pt>
          <cx:pt idx="403689">0</cx:pt>
          <cx:pt idx="403690">2</cx:pt>
          <cx:pt idx="403691">112</cx:pt>
          <cx:pt idx="403692">6</cx:pt>
          <cx:pt idx="403693">32</cx:pt>
          <cx:pt idx="403694">22</cx:pt>
          <cx:pt idx="403695">11</cx:pt>
          <cx:pt idx="403696">2</cx:pt>
          <cx:pt idx="403697">5</cx:pt>
          <cx:pt idx="403698">0</cx:pt>
          <cx:pt idx="403699">2</cx:pt>
          <cx:pt idx="403700">209</cx:pt>
          <cx:pt idx="403701">0</cx:pt>
          <cx:pt idx="403702">0</cx:pt>
          <cx:pt idx="403703">0</cx:pt>
          <cx:pt idx="403704">1</cx:pt>
          <cx:pt idx="403705">0</cx:pt>
          <cx:pt idx="403706">48</cx:pt>
          <cx:pt idx="403707">0</cx:pt>
          <cx:pt idx="403708">29</cx:pt>
          <cx:pt idx="403709">0</cx:pt>
          <cx:pt idx="403710">5</cx:pt>
          <cx:pt idx="403711">5</cx:pt>
          <cx:pt idx="403712">8</cx:pt>
          <cx:pt idx="403713">23</cx:pt>
          <cx:pt idx="403714">0</cx:pt>
          <cx:pt idx="403715">120</cx:pt>
          <cx:pt idx="403716">5</cx:pt>
          <cx:pt idx="403717">11</cx:pt>
          <cx:pt idx="403718">0</cx:pt>
          <cx:pt idx="403719">8</cx:pt>
          <cx:pt idx="403720">17</cx:pt>
          <cx:pt idx="403721">168</cx:pt>
          <cx:pt idx="403722">20</cx:pt>
          <cx:pt idx="403723">0</cx:pt>
          <cx:pt idx="403724">307</cx:pt>
          <cx:pt idx="403725">12</cx:pt>
          <cx:pt idx="403726">128</cx:pt>
          <cx:pt idx="403727">287</cx:pt>
          <cx:pt idx="403728">21</cx:pt>
          <cx:pt idx="403729">325</cx:pt>
          <cx:pt idx="403730">219</cx:pt>
          <cx:pt idx="403731">53</cx:pt>
          <cx:pt idx="403732">116</cx:pt>
          <cx:pt idx="403733">20</cx:pt>
          <cx:pt idx="403734">5</cx:pt>
          <cx:pt idx="403735">0</cx:pt>
          <cx:pt idx="403736">43</cx:pt>
          <cx:pt idx="403737">0</cx:pt>
          <cx:pt idx="403738">17</cx:pt>
          <cx:pt idx="403739">43</cx:pt>
          <cx:pt idx="403740">52</cx:pt>
          <cx:pt idx="403741">133</cx:pt>
          <cx:pt idx="403742">350</cx:pt>
          <cx:pt idx="403743">156</cx:pt>
          <cx:pt idx="403744">73</cx:pt>
          <cx:pt idx="403745">87</cx:pt>
          <cx:pt idx="403746">42</cx:pt>
          <cx:pt idx="403747">5</cx:pt>
          <cx:pt idx="403748">19</cx:pt>
          <cx:pt idx="403749">14</cx:pt>
          <cx:pt idx="403750">1</cx:pt>
          <cx:pt idx="403751">27</cx:pt>
          <cx:pt idx="403752">12</cx:pt>
          <cx:pt idx="403753">0</cx:pt>
          <cx:pt idx="403754">0</cx:pt>
          <cx:pt idx="403755">3</cx:pt>
          <cx:pt idx="403756">0</cx:pt>
          <cx:pt idx="403757">26</cx:pt>
          <cx:pt idx="403758">0</cx:pt>
          <cx:pt idx="403759">1</cx:pt>
          <cx:pt idx="403760">8</cx:pt>
          <cx:pt idx="403761">429</cx:pt>
          <cx:pt idx="403762">475</cx:pt>
          <cx:pt idx="403763">145</cx:pt>
          <cx:pt idx="403764">10</cx:pt>
          <cx:pt idx="403765">664</cx:pt>
          <cx:pt idx="403766">447</cx:pt>
          <cx:pt idx="403767">76</cx:pt>
          <cx:pt idx="403768">34</cx:pt>
          <cx:pt idx="403769">244</cx:pt>
          <cx:pt idx="403770">29</cx:pt>
          <cx:pt idx="403771">11</cx:pt>
          <cx:pt idx="403772">14</cx:pt>
          <cx:pt idx="403773">479</cx:pt>
          <cx:pt idx="403774">29</cx:pt>
          <cx:pt idx="403775">0</cx:pt>
          <cx:pt idx="403776">8</cx:pt>
          <cx:pt idx="403777">38</cx:pt>
          <cx:pt idx="403778">60</cx:pt>
          <cx:pt idx="403779">97</cx:pt>
          <cx:pt idx="403780">8</cx:pt>
          <cx:pt idx="403781">8</cx:pt>
          <cx:pt idx="403782">179</cx:pt>
          <cx:pt idx="403783">88</cx:pt>
          <cx:pt idx="403784">60</cx:pt>
          <cx:pt idx="403785">34</cx:pt>
          <cx:pt idx="403786">10</cx:pt>
          <cx:pt idx="403787">1</cx:pt>
          <cx:pt idx="403788">45</cx:pt>
          <cx:pt idx="403789">0</cx:pt>
          <cx:pt idx="403790">63</cx:pt>
          <cx:pt idx="403791">630</cx:pt>
          <cx:pt idx="403792">45</cx:pt>
          <cx:pt idx="403793">85</cx:pt>
          <cx:pt idx="403794">5</cx:pt>
          <cx:pt idx="403795">168</cx:pt>
          <cx:pt idx="403796">0</cx:pt>
          <cx:pt idx="403797">0</cx:pt>
          <cx:pt idx="403798">68</cx:pt>
          <cx:pt idx="403799">111</cx:pt>
          <cx:pt idx="403800">0</cx:pt>
          <cx:pt idx="403801">5</cx:pt>
          <cx:pt idx="403802">197</cx:pt>
          <cx:pt idx="403803">0</cx:pt>
          <cx:pt idx="403804">43</cx:pt>
          <cx:pt idx="403805">510</cx:pt>
          <cx:pt idx="403806">19</cx:pt>
          <cx:pt idx="403807">20</cx:pt>
          <cx:pt idx="403808">0</cx:pt>
          <cx:pt idx="403809">0</cx:pt>
          <cx:pt idx="403810">3</cx:pt>
          <cx:pt idx="403811">2</cx:pt>
          <cx:pt idx="403812">0</cx:pt>
          <cx:pt idx="403813">0</cx:pt>
          <cx:pt idx="403814">5</cx:pt>
          <cx:pt idx="403815">50</cx:pt>
          <cx:pt idx="403816">4</cx:pt>
          <cx:pt idx="403817">90</cx:pt>
          <cx:pt idx="403818">0</cx:pt>
          <cx:pt idx="403819">1</cx:pt>
          <cx:pt idx="403820">0</cx:pt>
          <cx:pt idx="403821">2</cx:pt>
          <cx:pt idx="403822">0</cx:pt>
          <cx:pt idx="403823">0</cx:pt>
          <cx:pt idx="403824">105</cx:pt>
          <cx:pt idx="403825">1</cx:pt>
          <cx:pt idx="403826">622</cx:pt>
          <cx:pt idx="403827">15</cx:pt>
          <cx:pt idx="403828">48</cx:pt>
          <cx:pt idx="403829">4</cx:pt>
          <cx:pt idx="403830">84</cx:pt>
          <cx:pt idx="403831">10</cx:pt>
          <cx:pt idx="403832">36</cx:pt>
          <cx:pt idx="403833">8</cx:pt>
          <cx:pt idx="403834">212</cx:pt>
          <cx:pt idx="403835">19</cx:pt>
          <cx:pt idx="403836">0</cx:pt>
          <cx:pt idx="403837">1</cx:pt>
          <cx:pt idx="403838">179</cx:pt>
          <cx:pt idx="403839">0</cx:pt>
          <cx:pt idx="403840">0</cx:pt>
          <cx:pt idx="403841">190</cx:pt>
          <cx:pt idx="403842">150</cx:pt>
          <cx:pt idx="403843">636</cx:pt>
          <cx:pt idx="403844">0</cx:pt>
          <cx:pt idx="403845">44</cx:pt>
          <cx:pt idx="403846">10</cx:pt>
          <cx:pt idx="403847">65</cx:pt>
          <cx:pt idx="403848">0</cx:pt>
          <cx:pt idx="403849">67</cx:pt>
          <cx:pt idx="403850">2</cx:pt>
          <cx:pt idx="403851">119</cx:pt>
          <cx:pt idx="403852">7</cx:pt>
          <cx:pt idx="403853">2</cx:pt>
          <cx:pt idx="403854">0</cx:pt>
          <cx:pt idx="403855">5</cx:pt>
          <cx:pt idx="403856">0</cx:pt>
          <cx:pt idx="403857">8</cx:pt>
          <cx:pt idx="403858">4</cx:pt>
          <cx:pt idx="403859">1</cx:pt>
          <cx:pt idx="403860">1</cx:pt>
          <cx:pt idx="403861">0</cx:pt>
          <cx:pt idx="403862">1</cx:pt>
          <cx:pt idx="403863">7</cx:pt>
          <cx:pt idx="403864">51</cx:pt>
          <cx:pt idx="403865">344</cx:pt>
          <cx:pt idx="403866">0</cx:pt>
          <cx:pt idx="403867">21</cx:pt>
          <cx:pt idx="403868">120</cx:pt>
          <cx:pt idx="403869">8</cx:pt>
          <cx:pt idx="403870">5</cx:pt>
          <cx:pt idx="403871">29</cx:pt>
          <cx:pt idx="403872">16</cx:pt>
          <cx:pt idx="403873">19</cx:pt>
          <cx:pt idx="403874">154</cx:pt>
          <cx:pt idx="403875">8</cx:pt>
          <cx:pt idx="403876">100</cx:pt>
          <cx:pt idx="403877">9</cx:pt>
          <cx:pt idx="403878">0</cx:pt>
          <cx:pt idx="403879">9</cx:pt>
          <cx:pt idx="403880">9</cx:pt>
          <cx:pt idx="403881">2</cx:pt>
          <cx:pt idx="403882">3</cx:pt>
          <cx:pt idx="403883">441</cx:pt>
          <cx:pt idx="403884">42</cx:pt>
          <cx:pt idx="403885">59</cx:pt>
          <cx:pt idx="403886">3</cx:pt>
          <cx:pt idx="403887">8</cx:pt>
          <cx:pt idx="403888">1</cx:pt>
          <cx:pt idx="403889">92</cx:pt>
          <cx:pt idx="403890">0</cx:pt>
          <cx:pt idx="403891">0</cx:pt>
          <cx:pt idx="403892">9</cx:pt>
          <cx:pt idx="403893">49</cx:pt>
          <cx:pt idx="403894">67</cx:pt>
          <cx:pt idx="403895">6</cx:pt>
          <cx:pt idx="403896">0</cx:pt>
          <cx:pt idx="403897">740</cx:pt>
          <cx:pt idx="403898">0</cx:pt>
          <cx:pt idx="403899">0</cx:pt>
          <cx:pt idx="403900">53</cx:pt>
          <cx:pt idx="403901">28</cx:pt>
          <cx:pt idx="403902">538</cx:pt>
          <cx:pt idx="403903">583</cx:pt>
          <cx:pt idx="403904">31</cx:pt>
          <cx:pt idx="403905">105</cx:pt>
          <cx:pt idx="403906">64</cx:pt>
          <cx:pt idx="403907">6</cx:pt>
          <cx:pt idx="403908">2</cx:pt>
          <cx:pt idx="403909">1</cx:pt>
          <cx:pt idx="403910">7</cx:pt>
          <cx:pt idx="403911">0</cx:pt>
          <cx:pt idx="403912">1</cx:pt>
          <cx:pt idx="403913">7</cx:pt>
          <cx:pt idx="403914">9</cx:pt>
          <cx:pt idx="403915">1</cx:pt>
          <cx:pt idx="403916">255</cx:pt>
          <cx:pt idx="403917">14</cx:pt>
          <cx:pt idx="403918">41</cx:pt>
          <cx:pt idx="403919">42</cx:pt>
          <cx:pt idx="403920">7</cx:pt>
          <cx:pt idx="403921">44</cx:pt>
          <cx:pt idx="403922">3</cx:pt>
          <cx:pt idx="403923">24</cx:pt>
          <cx:pt idx="403924">7</cx:pt>
          <cx:pt idx="403925">0</cx:pt>
          <cx:pt idx="403926">27</cx:pt>
          <cx:pt idx="403927">2</cx:pt>
          <cx:pt idx="403928">22</cx:pt>
          <cx:pt idx="403929">0</cx:pt>
          <cx:pt idx="403930">0</cx:pt>
          <cx:pt idx="403931">12</cx:pt>
          <cx:pt idx="403932">3</cx:pt>
          <cx:pt idx="403933">0</cx:pt>
          <cx:pt idx="403934">3</cx:pt>
          <cx:pt idx="403935">0</cx:pt>
          <cx:pt idx="403936">8</cx:pt>
          <cx:pt idx="403937">33</cx:pt>
          <cx:pt idx="403938">131</cx:pt>
          <cx:pt idx="403939">287</cx:pt>
          <cx:pt idx="403940">220</cx:pt>
          <cx:pt idx="403941">6</cx:pt>
          <cx:pt idx="403942">0</cx:pt>
          <cx:pt idx="403943">11</cx:pt>
          <cx:pt idx="403944">1</cx:pt>
          <cx:pt idx="403945">0</cx:pt>
          <cx:pt idx="403946">2</cx:pt>
          <cx:pt idx="403947">5</cx:pt>
          <cx:pt idx="403948">0</cx:pt>
          <cx:pt idx="403949">326</cx:pt>
          <cx:pt idx="403950">41</cx:pt>
          <cx:pt idx="403951">9</cx:pt>
          <cx:pt idx="403952">10</cx:pt>
          <cx:pt idx="403953">113</cx:pt>
          <cx:pt idx="403954">29</cx:pt>
          <cx:pt idx="403955">13</cx:pt>
          <cx:pt idx="403956">17</cx:pt>
          <cx:pt idx="403957">3</cx:pt>
          <cx:pt idx="403958">9</cx:pt>
          <cx:pt idx="403959">0</cx:pt>
          <cx:pt idx="403960">6</cx:pt>
          <cx:pt idx="403961">5</cx:pt>
          <cx:pt idx="403962">0</cx:pt>
          <cx:pt idx="403963">0</cx:pt>
          <cx:pt idx="403964">27</cx:pt>
          <cx:pt idx="403965">0</cx:pt>
          <cx:pt idx="403966">1</cx:pt>
          <cx:pt idx="403967">0</cx:pt>
          <cx:pt idx="403968">0</cx:pt>
          <cx:pt idx="403969">0</cx:pt>
          <cx:pt idx="403970">1</cx:pt>
          <cx:pt idx="403971">3</cx:pt>
          <cx:pt idx="403972">0</cx:pt>
          <cx:pt idx="403973">1</cx:pt>
          <cx:pt idx="403974">19</cx:pt>
          <cx:pt idx="403975">99</cx:pt>
          <cx:pt idx="403976">7</cx:pt>
          <cx:pt idx="403977">0</cx:pt>
          <cx:pt idx="403978">80</cx:pt>
          <cx:pt idx="403979">16</cx:pt>
          <cx:pt idx="403980">21</cx:pt>
          <cx:pt idx="403981">1</cx:pt>
          <cx:pt idx="403982">9</cx:pt>
          <cx:pt idx="403983">13</cx:pt>
          <cx:pt idx="403984">14</cx:pt>
          <cx:pt idx="403985">4</cx:pt>
          <cx:pt idx="403986">2</cx:pt>
          <cx:pt idx="403987">1</cx:pt>
          <cx:pt idx="403988">45</cx:pt>
          <cx:pt idx="403989">40</cx:pt>
          <cx:pt idx="403990">13</cx:pt>
          <cx:pt idx="403991">105</cx:pt>
          <cx:pt idx="403992">6</cx:pt>
          <cx:pt idx="403993">38</cx:pt>
          <cx:pt idx="403994">52</cx:pt>
          <cx:pt idx="403995">0</cx:pt>
          <cx:pt idx="403996">30</cx:pt>
          <cx:pt idx="403997">78</cx:pt>
          <cx:pt idx="403998">16</cx:pt>
          <cx:pt idx="403999">111</cx:pt>
          <cx:pt idx="404000">27</cx:pt>
          <cx:pt idx="404001">0</cx:pt>
          <cx:pt idx="404002">6</cx:pt>
          <cx:pt idx="404003">0</cx:pt>
          <cx:pt idx="404004">0</cx:pt>
          <cx:pt idx="404005">0</cx:pt>
          <cx:pt idx="404006">0</cx:pt>
          <cx:pt idx="404007">0</cx:pt>
          <cx:pt idx="404008">3</cx:pt>
          <cx:pt idx="404009">29</cx:pt>
          <cx:pt idx="404010">19</cx:pt>
          <cx:pt idx="404011">2</cx:pt>
          <cx:pt idx="404012">0</cx:pt>
          <cx:pt idx="404013">0</cx:pt>
          <cx:pt idx="404014">0</cx:pt>
          <cx:pt idx="404015">0</cx:pt>
          <cx:pt idx="404016">5</cx:pt>
          <cx:pt idx="404017">0</cx:pt>
          <cx:pt idx="404018">2</cx:pt>
          <cx:pt idx="404019">8</cx:pt>
          <cx:pt idx="404020">4</cx:pt>
          <cx:pt idx="404021">0</cx:pt>
          <cx:pt idx="404022">0</cx:pt>
          <cx:pt idx="404023">8</cx:pt>
          <cx:pt idx="404024">28</cx:pt>
          <cx:pt idx="404025">146</cx:pt>
          <cx:pt idx="404026">0</cx:pt>
          <cx:pt idx="404027">0</cx:pt>
          <cx:pt idx="404028">3</cx:pt>
          <cx:pt idx="404029">4</cx:pt>
          <cx:pt idx="404030">0</cx:pt>
          <cx:pt idx="404031">4</cx:pt>
          <cx:pt idx="404032">1</cx:pt>
          <cx:pt idx="404033">0</cx:pt>
          <cx:pt idx="404034">0</cx:pt>
          <cx:pt idx="404035">0</cx:pt>
          <cx:pt idx="404036">0</cx:pt>
          <cx:pt idx="404037">68</cx:pt>
          <cx:pt idx="404038">38</cx:pt>
          <cx:pt idx="404039">10</cx:pt>
          <cx:pt idx="404040">1</cx:pt>
          <cx:pt idx="404041">7</cx:pt>
          <cx:pt idx="404042">3</cx:pt>
          <cx:pt idx="404043">153</cx:pt>
          <cx:pt idx="404044">160</cx:pt>
          <cx:pt idx="404045">23</cx:pt>
          <cx:pt idx="404046">13</cx:pt>
          <cx:pt idx="404047">8</cx:pt>
          <cx:pt idx="404048">10</cx:pt>
          <cx:pt idx="404049">130</cx:pt>
          <cx:pt idx="404050">15</cx:pt>
          <cx:pt idx="404051">160</cx:pt>
          <cx:pt idx="404052">5</cx:pt>
          <cx:pt idx="404053">19</cx:pt>
          <cx:pt idx="404054">0</cx:pt>
          <cx:pt idx="404055">662</cx:pt>
          <cx:pt idx="404056">690</cx:pt>
          <cx:pt idx="404057">122</cx:pt>
          <cx:pt idx="404058">12</cx:pt>
          <cx:pt idx="404059">102</cx:pt>
          <cx:pt idx="404060">0</cx:pt>
          <cx:pt idx="404061">26</cx:pt>
          <cx:pt idx="404062">21</cx:pt>
          <cx:pt idx="404063">69</cx:pt>
          <cx:pt idx="404064">553</cx:pt>
          <cx:pt idx="404065">0</cx:pt>
          <cx:pt idx="404066">112</cx:pt>
          <cx:pt idx="404067">0</cx:pt>
          <cx:pt idx="404068">0</cx:pt>
          <cx:pt idx="404069">1</cx:pt>
          <cx:pt idx="404070">0</cx:pt>
          <cx:pt idx="404071">0</cx:pt>
          <cx:pt idx="404072">0</cx:pt>
          <cx:pt idx="404073">0</cx:pt>
          <cx:pt idx="404074">0</cx:pt>
          <cx:pt idx="404075">1</cx:pt>
          <cx:pt idx="404076">1</cx:pt>
          <cx:pt idx="404077">0</cx:pt>
          <cx:pt idx="404078">0</cx:pt>
          <cx:pt idx="404079">0</cx:pt>
          <cx:pt idx="404080">0</cx:pt>
          <cx:pt idx="404081">1</cx:pt>
          <cx:pt idx="404082">0</cx:pt>
          <cx:pt idx="404083">0</cx:pt>
          <cx:pt idx="404084">0</cx:pt>
          <cx:pt idx="404085">0</cx:pt>
          <cx:pt idx="404086">1</cx:pt>
          <cx:pt idx="404087">0</cx:pt>
          <cx:pt idx="404088">0</cx:pt>
          <cx:pt idx="404089">1</cx:pt>
          <cx:pt idx="404090">0</cx:pt>
          <cx:pt idx="404091">61</cx:pt>
          <cx:pt idx="404092">88</cx:pt>
          <cx:pt idx="404093">129</cx:pt>
          <cx:pt idx="404094">10</cx:pt>
          <cx:pt idx="404095">0</cx:pt>
          <cx:pt idx="404096">82</cx:pt>
          <cx:pt idx="404097">164</cx:pt>
          <cx:pt idx="404098">146</cx:pt>
          <cx:pt idx="404099">4</cx:pt>
          <cx:pt idx="404100">8</cx:pt>
          <cx:pt idx="404101">64</cx:pt>
          <cx:pt idx="404102">1</cx:pt>
          <cx:pt idx="404103">0</cx:pt>
          <cx:pt idx="404104">29</cx:pt>
          <cx:pt idx="404105">1</cx:pt>
          <cx:pt idx="404106">5</cx:pt>
          <cx:pt idx="404107">0</cx:pt>
          <cx:pt idx="404108">2</cx:pt>
          <cx:pt idx="404109">0</cx:pt>
          <cx:pt idx="404110">1</cx:pt>
          <cx:pt idx="404111">18</cx:pt>
          <cx:pt idx="404112">3</cx:pt>
          <cx:pt idx="404113">27</cx:pt>
          <cx:pt idx="404114">243</cx:pt>
          <cx:pt idx="404115">1</cx:pt>
          <cx:pt idx="404116">27</cx:pt>
          <cx:pt idx="404117">4</cx:pt>
          <cx:pt idx="404118">3</cx:pt>
          <cx:pt idx="404119">20</cx:pt>
          <cx:pt idx="404120">6</cx:pt>
          <cx:pt idx="404121">4</cx:pt>
          <cx:pt idx="404122">54</cx:pt>
          <cx:pt idx="404123">119</cx:pt>
          <cx:pt idx="404124">0</cx:pt>
          <cx:pt idx="404125">0</cx:pt>
          <cx:pt idx="404126">6</cx:pt>
          <cx:pt idx="404127">2</cx:pt>
          <cx:pt idx="404128">2</cx:pt>
          <cx:pt idx="404129">0</cx:pt>
          <cx:pt idx="404130">26</cx:pt>
          <cx:pt idx="404131">75</cx:pt>
          <cx:pt idx="404132">26</cx:pt>
          <cx:pt idx="404133">0</cx:pt>
          <cx:pt idx="404134">3</cx:pt>
          <cx:pt idx="404135">0</cx:pt>
          <cx:pt idx="404136">0</cx:pt>
          <cx:pt idx="404137">0</cx:pt>
          <cx:pt idx="404138">1</cx:pt>
          <cx:pt idx="404139">0</cx:pt>
          <cx:pt idx="404140">0</cx:pt>
          <cx:pt idx="404141">7</cx:pt>
          <cx:pt idx="404142">0</cx:pt>
          <cx:pt idx="404143">0</cx:pt>
          <cx:pt idx="404144">0</cx:pt>
          <cx:pt idx="404145">13</cx:pt>
          <cx:pt idx="404146">174</cx:pt>
          <cx:pt idx="404147">124</cx:pt>
          <cx:pt idx="404148">10</cx:pt>
          <cx:pt idx="404149">0</cx:pt>
          <cx:pt idx="404150">0</cx:pt>
          <cx:pt idx="404151">1</cx:pt>
          <cx:pt idx="404152">88</cx:pt>
          <cx:pt idx="404153">6</cx:pt>
          <cx:pt idx="404154">14</cx:pt>
          <cx:pt idx="404155">28</cx:pt>
          <cx:pt idx="404156">6</cx:pt>
          <cx:pt idx="404157">1</cx:pt>
          <cx:pt idx="404158">0</cx:pt>
          <cx:pt idx="404159">0</cx:pt>
          <cx:pt idx="404160">6</cx:pt>
          <cx:pt idx="404161">0</cx:pt>
          <cx:pt idx="404162">0</cx:pt>
          <cx:pt idx="404163">0</cx:pt>
          <cx:pt idx="404164">0</cx:pt>
          <cx:pt idx="404165">0</cx:pt>
          <cx:pt idx="404166">0</cx:pt>
          <cx:pt idx="404167">1</cx:pt>
          <cx:pt idx="404168">16</cx:pt>
          <cx:pt idx="404169">2</cx:pt>
          <cx:pt idx="404170">0</cx:pt>
          <cx:pt idx="404171">1</cx:pt>
          <cx:pt idx="404172">12</cx:pt>
          <cx:pt idx="404173">0</cx:pt>
          <cx:pt idx="404174">70</cx:pt>
          <cx:pt idx="404175">35</cx:pt>
          <cx:pt idx="404176">0</cx:pt>
          <cx:pt idx="404177">0</cx:pt>
          <cx:pt idx="404178">27</cx:pt>
          <cx:pt idx="404179">0</cx:pt>
          <cx:pt idx="404180">201</cx:pt>
          <cx:pt idx="404181">102</cx:pt>
          <cx:pt idx="404182">21</cx:pt>
          <cx:pt idx="404183">9</cx:pt>
          <cx:pt idx="404184">48</cx:pt>
          <cx:pt idx="404185">4</cx:pt>
          <cx:pt idx="404186">35</cx:pt>
          <cx:pt idx="404187">10</cx:pt>
          <cx:pt idx="404188">0</cx:pt>
          <cx:pt idx="404189">0</cx:pt>
          <cx:pt idx="404190">241</cx:pt>
          <cx:pt idx="404191">85</cx:pt>
          <cx:pt idx="404192">50</cx:pt>
          <cx:pt idx="404193">11</cx:pt>
          <cx:pt idx="404194">3</cx:pt>
          <cx:pt idx="404195">48</cx:pt>
          <cx:pt idx="404196">4</cx:pt>
          <cx:pt idx="404197">9</cx:pt>
          <cx:pt idx="404198">4</cx:pt>
          <cx:pt idx="404199">7</cx:pt>
          <cx:pt idx="404200">27</cx:pt>
          <cx:pt idx="404201">11</cx:pt>
          <cx:pt idx="404202">426</cx:pt>
          <cx:pt idx="404203">29</cx:pt>
          <cx:pt idx="404204">2</cx:pt>
          <cx:pt idx="404205">138</cx:pt>
          <cx:pt idx="404206">3</cx:pt>
          <cx:pt idx="404207">108</cx:pt>
          <cx:pt idx="404208">132</cx:pt>
          <cx:pt idx="404209">39</cx:pt>
          <cx:pt idx="404210">51</cx:pt>
          <cx:pt idx="404211">1</cx:pt>
          <cx:pt idx="404212">0</cx:pt>
          <cx:pt idx="404213">2</cx:pt>
          <cx:pt idx="404214">3</cx:pt>
          <cx:pt idx="404215">28</cx:pt>
          <cx:pt idx="404216">1</cx:pt>
          <cx:pt idx="404217">0</cx:pt>
          <cx:pt idx="404218">77</cx:pt>
          <cx:pt idx="404219">23</cx:pt>
          <cx:pt idx="404220">23</cx:pt>
          <cx:pt idx="404221">28</cx:pt>
          <cx:pt idx="404222">417</cx:pt>
          <cx:pt idx="404223">2</cx:pt>
          <cx:pt idx="404224">5</cx:pt>
          <cx:pt idx="404225">0</cx:pt>
          <cx:pt idx="404226">63</cx:pt>
          <cx:pt idx="404227">2</cx:pt>
          <cx:pt idx="404228">0</cx:pt>
          <cx:pt idx="404229">29</cx:pt>
          <cx:pt idx="404230">0</cx:pt>
          <cx:pt idx="404231">15</cx:pt>
          <cx:pt idx="404232">1</cx:pt>
          <cx:pt idx="404233">59</cx:pt>
          <cx:pt idx="404234">115</cx:pt>
          <cx:pt idx="404235">7</cx:pt>
          <cx:pt idx="404236">3</cx:pt>
          <cx:pt idx="404237">1</cx:pt>
          <cx:pt idx="404238">9</cx:pt>
          <cx:pt idx="404239">6</cx:pt>
          <cx:pt idx="404240">0</cx:pt>
          <cx:pt idx="404241">0</cx:pt>
          <cx:pt idx="404242">0</cx:pt>
          <cx:pt idx="404243">1</cx:pt>
          <cx:pt idx="404244">3</cx:pt>
          <cx:pt idx="404245">53</cx:pt>
          <cx:pt idx="404246">1</cx:pt>
          <cx:pt idx="404247">3</cx:pt>
          <cx:pt idx="404248">6</cx:pt>
          <cx:pt idx="404249">38</cx:pt>
          <cx:pt idx="404250">39</cx:pt>
          <cx:pt idx="404251">73</cx:pt>
          <cx:pt idx="404252">29</cx:pt>
          <cx:pt idx="404253">4</cx:pt>
          <cx:pt idx="404254">25</cx:pt>
          <cx:pt idx="404255">7</cx:pt>
          <cx:pt idx="404256">5</cx:pt>
          <cx:pt idx="404257">3</cx:pt>
          <cx:pt idx="404258">14</cx:pt>
          <cx:pt idx="404259">346</cx:pt>
          <cx:pt idx="404260">90</cx:pt>
          <cx:pt idx="404261">0</cx:pt>
          <cx:pt idx="404262">36</cx:pt>
          <cx:pt idx="404263">1</cx:pt>
          <cx:pt idx="404264">0</cx:pt>
          <cx:pt idx="404265">0</cx:pt>
          <cx:pt idx="404266">2</cx:pt>
          <cx:pt idx="404267">238</cx:pt>
          <cx:pt idx="404268">90</cx:pt>
          <cx:pt idx="404269">83</cx:pt>
          <cx:pt idx="404270">0</cx:pt>
          <cx:pt idx="404271">4</cx:pt>
          <cx:pt idx="404272">150</cx:pt>
          <cx:pt idx="404273">76</cx:pt>
          <cx:pt idx="404274">41</cx:pt>
          <cx:pt idx="404275">0</cx:pt>
          <cx:pt idx="404276">6</cx:pt>
          <cx:pt idx="404277">3</cx:pt>
          <cx:pt idx="404278">2</cx:pt>
          <cx:pt idx="404279">35</cx:pt>
          <cx:pt idx="404280">0</cx:pt>
          <cx:pt idx="404281">9</cx:pt>
          <cx:pt idx="404282">3</cx:pt>
          <cx:pt idx="404283">273</cx:pt>
          <cx:pt idx="404284">0</cx:pt>
          <cx:pt idx="404285">15</cx:pt>
          <cx:pt idx="404286">2</cx:pt>
          <cx:pt idx="404287">1</cx:pt>
          <cx:pt idx="404288">0</cx:pt>
          <cx:pt idx="404289">131</cx:pt>
          <cx:pt idx="404290">1</cx:pt>
          <cx:pt idx="404291">80</cx:pt>
          <cx:pt idx="404292">25</cx:pt>
          <cx:pt idx="404293">0</cx:pt>
          <cx:pt idx="404294">8</cx:pt>
          <cx:pt idx="404295">15</cx:pt>
          <cx:pt idx="404296">0</cx:pt>
          <cx:pt idx="404297">5</cx:pt>
          <cx:pt idx="404298">3</cx:pt>
          <cx:pt idx="404299">0</cx:pt>
          <cx:pt idx="404300">3</cx:pt>
          <cx:pt idx="404301">184</cx:pt>
          <cx:pt idx="404302">8</cx:pt>
          <cx:pt idx="404303">0</cx:pt>
          <cx:pt idx="404304">0</cx:pt>
          <cx:pt idx="404305">18</cx:pt>
          <cx:pt idx="404306">10</cx:pt>
          <cx:pt idx="404307">0</cx:pt>
          <cx:pt idx="404308">1</cx:pt>
          <cx:pt idx="404309">0</cx:pt>
          <cx:pt idx="404310">0</cx:pt>
          <cx:pt idx="404311">0</cx:pt>
          <cx:pt idx="404312">0</cx:pt>
          <cx:pt idx="404313">15</cx:pt>
          <cx:pt idx="404314">271</cx:pt>
          <cx:pt idx="404315">8</cx:pt>
          <cx:pt idx="404316">31</cx:pt>
          <cx:pt idx="404317">15</cx:pt>
          <cx:pt idx="404318">32</cx:pt>
          <cx:pt idx="404319">75</cx:pt>
          <cx:pt idx="404320">0</cx:pt>
          <cx:pt idx="404321">0</cx:pt>
          <cx:pt idx="404322">20</cx:pt>
          <cx:pt idx="404323">0</cx:pt>
          <cx:pt idx="404324">0</cx:pt>
          <cx:pt idx="404325">42</cx:pt>
          <cx:pt idx="404326">284</cx:pt>
          <cx:pt idx="404327">6</cx:pt>
          <cx:pt idx="404328">13</cx:pt>
          <cx:pt idx="404329">0</cx:pt>
          <cx:pt idx="404330">148</cx:pt>
          <cx:pt idx="404331">8</cx:pt>
          <cx:pt idx="404332">2</cx:pt>
          <cx:pt idx="404333">206</cx:pt>
          <cx:pt idx="404334">36</cx:pt>
          <cx:pt idx="404335">71</cx:pt>
          <cx:pt idx="404336">158</cx:pt>
          <cx:pt idx="404337">177</cx:pt>
          <cx:pt idx="404338">1</cx:pt>
          <cx:pt idx="404339">71</cx:pt>
          <cx:pt idx="404340">0</cx:pt>
          <cx:pt idx="404341">0</cx:pt>
          <cx:pt idx="404342">36</cx:pt>
          <cx:pt idx="404343">8</cx:pt>
          <cx:pt idx="404344">340</cx:pt>
          <cx:pt idx="404345">12</cx:pt>
          <cx:pt idx="404346">159</cx:pt>
          <cx:pt idx="404347">8</cx:pt>
          <cx:pt idx="404348">5</cx:pt>
          <cx:pt idx="404349">0</cx:pt>
          <cx:pt idx="404350">40</cx:pt>
          <cx:pt idx="404351">0</cx:pt>
          <cx:pt idx="404352">22</cx:pt>
          <cx:pt idx="404353">108</cx:pt>
          <cx:pt idx="404354">21</cx:pt>
          <cx:pt idx="404355">37</cx:pt>
          <cx:pt idx="404356">13</cx:pt>
          <cx:pt idx="404357">15</cx:pt>
          <cx:pt idx="404358">21</cx:pt>
          <cx:pt idx="404359">13</cx:pt>
          <cx:pt idx="404360">1</cx:pt>
          <cx:pt idx="404361">9</cx:pt>
          <cx:pt idx="404362">0</cx:pt>
          <cx:pt idx="404363">4</cx:pt>
          <cx:pt idx="404364">0</cx:pt>
          <cx:pt idx="404365">0</cx:pt>
          <cx:pt idx="404366">448</cx:pt>
          <cx:pt idx="404367">0</cx:pt>
          <cx:pt idx="404368">147</cx:pt>
          <cx:pt idx="404369">2</cx:pt>
          <cx:pt idx="404370">4</cx:pt>
          <cx:pt idx="404371">0</cx:pt>
          <cx:pt idx="404372">70</cx:pt>
          <cx:pt idx="404373">4</cx:pt>
          <cx:pt idx="404374">1</cx:pt>
          <cx:pt idx="404375">0</cx:pt>
          <cx:pt idx="404376">52</cx:pt>
          <cx:pt idx="404377">0</cx:pt>
          <cx:pt idx="404378">0</cx:pt>
          <cx:pt idx="404379">144</cx:pt>
          <cx:pt idx="404380">17</cx:pt>
          <cx:pt idx="404381">5</cx:pt>
          <cx:pt idx="404382">128</cx:pt>
          <cx:pt idx="404383">1</cx:pt>
          <cx:pt idx="404384">145</cx:pt>
          <cx:pt idx="404385">0</cx:pt>
          <cx:pt idx="404386">163</cx:pt>
          <cx:pt idx="404387">19</cx:pt>
          <cx:pt idx="404388">0</cx:pt>
          <cx:pt idx="404389">52</cx:pt>
          <cx:pt idx="404390">23</cx:pt>
          <cx:pt idx="404391">0</cx:pt>
          <cx:pt idx="404392">0</cx:pt>
          <cx:pt idx="404393">7</cx:pt>
          <cx:pt idx="404394">27</cx:pt>
          <cx:pt idx="404395">10</cx:pt>
          <cx:pt idx="404396">0</cx:pt>
          <cx:pt idx="404397">6</cx:pt>
          <cx:pt idx="404398">4</cx:pt>
          <cx:pt idx="404399">95</cx:pt>
          <cx:pt idx="404400">345</cx:pt>
          <cx:pt idx="404401">245</cx:pt>
          <cx:pt idx="404402">21</cx:pt>
          <cx:pt idx="404403">0</cx:pt>
          <cx:pt idx="404404">0</cx:pt>
          <cx:pt idx="404405">0</cx:pt>
          <cx:pt idx="404406">12</cx:pt>
          <cx:pt idx="404407">13</cx:pt>
          <cx:pt idx="404408">15</cx:pt>
          <cx:pt idx="404409">12</cx:pt>
          <cx:pt idx="404410">117</cx:pt>
          <cx:pt idx="404411">53</cx:pt>
          <cx:pt idx="404412">3</cx:pt>
          <cx:pt idx="404413">1</cx:pt>
          <cx:pt idx="404414">0</cx:pt>
          <cx:pt idx="404415">0</cx:pt>
          <cx:pt idx="404416">0</cx:pt>
          <cx:pt idx="404417">7</cx:pt>
          <cx:pt idx="404418">2</cx:pt>
          <cx:pt idx="404419">3</cx:pt>
          <cx:pt idx="404420">14</cx:pt>
          <cx:pt idx="404421">7</cx:pt>
          <cx:pt idx="404422">2</cx:pt>
          <cx:pt idx="404423">0</cx:pt>
          <cx:pt idx="404424">0</cx:pt>
          <cx:pt idx="404425">0</cx:pt>
          <cx:pt idx="404426">1</cx:pt>
          <cx:pt idx="404427">0</cx:pt>
          <cx:pt idx="404428">2</cx:pt>
          <cx:pt idx="404429">120</cx:pt>
          <cx:pt idx="404430">1</cx:pt>
          <cx:pt idx="404431">42</cx:pt>
          <cx:pt idx="404432">7</cx:pt>
          <cx:pt idx="404433">0</cx:pt>
          <cx:pt idx="404434">269</cx:pt>
          <cx:pt idx="404435">35</cx:pt>
          <cx:pt idx="404436">0</cx:pt>
          <cx:pt idx="404437">0</cx:pt>
          <cx:pt idx="404438">6</cx:pt>
          <cx:pt idx="404439">29</cx:pt>
          <cx:pt idx="404440">0</cx:pt>
          <cx:pt idx="404441">0</cx:pt>
          <cx:pt idx="404442">0</cx:pt>
          <cx:pt idx="404443">4</cx:pt>
          <cx:pt idx="404444">10</cx:pt>
          <cx:pt idx="404445">0</cx:pt>
          <cx:pt idx="404446">31</cx:pt>
          <cx:pt idx="404447">17</cx:pt>
          <cx:pt idx="404448">19</cx:pt>
          <cx:pt idx="404449">1</cx:pt>
          <cx:pt idx="404450">0</cx:pt>
          <cx:pt idx="404451">69</cx:pt>
          <cx:pt idx="404452">78</cx:pt>
          <cx:pt idx="404453">168</cx:pt>
          <cx:pt idx="404454">2</cx:pt>
          <cx:pt idx="404455">14</cx:pt>
          <cx:pt idx="404456">0</cx:pt>
          <cx:pt idx="404457">20</cx:pt>
          <cx:pt idx="404458">39</cx:pt>
          <cx:pt idx="404459">0</cx:pt>
          <cx:pt idx="404460">0</cx:pt>
          <cx:pt idx="404461">4</cx:pt>
          <cx:pt idx="404462">0</cx:pt>
          <cx:pt idx="404463">0</cx:pt>
          <cx:pt idx="404464">3</cx:pt>
          <cx:pt idx="404465">0</cx:pt>
          <cx:pt idx="404466">22</cx:pt>
          <cx:pt idx="404467">5</cx:pt>
          <cx:pt idx="404468">13</cx:pt>
          <cx:pt idx="404469">0</cx:pt>
          <cx:pt idx="404470">12</cx:pt>
          <cx:pt idx="404471">26</cx:pt>
          <cx:pt idx="404472">35</cx:pt>
          <cx:pt idx="404473">0</cx:pt>
          <cx:pt idx="404474">1</cx:pt>
          <cx:pt idx="404475">14</cx:pt>
          <cx:pt idx="404476">13</cx:pt>
          <cx:pt idx="404477">14</cx:pt>
          <cx:pt idx="404478">0</cx:pt>
          <cx:pt idx="404479">4</cx:pt>
          <cx:pt idx="404480">1</cx:pt>
          <cx:pt idx="404481">79</cx:pt>
          <cx:pt idx="404482">5</cx:pt>
          <cx:pt idx="404483">78</cx:pt>
          <cx:pt idx="404484">38</cx:pt>
          <cx:pt idx="404485">5</cx:pt>
          <cx:pt idx="404486">57</cx:pt>
          <cx:pt idx="404487">203</cx:pt>
          <cx:pt idx="404488">309</cx:pt>
          <cx:pt idx="404489">44</cx:pt>
          <cx:pt idx="404490">2</cx:pt>
          <cx:pt idx="404491">28</cx:pt>
          <cx:pt idx="404492">2</cx:pt>
          <cx:pt idx="404493">384</cx:pt>
          <cx:pt idx="404494">1</cx:pt>
          <cx:pt idx="404495">26</cx:pt>
          <cx:pt idx="404496">19</cx:pt>
          <cx:pt idx="404497">8</cx:pt>
          <cx:pt idx="404498">112</cx:pt>
          <cx:pt idx="404499">0</cx:pt>
          <cx:pt idx="404500">0</cx:pt>
          <cx:pt idx="404501">1</cx:pt>
          <cx:pt idx="404502">1</cx:pt>
          <cx:pt idx="404503">0</cx:pt>
          <cx:pt idx="404504">0</cx:pt>
          <cx:pt idx="404505">0</cx:pt>
          <cx:pt idx="404506">0</cx:pt>
          <cx:pt idx="404507">0</cx:pt>
          <cx:pt idx="404508">0</cx:pt>
          <cx:pt idx="404509">0</cx:pt>
          <cx:pt idx="404510">0</cx:pt>
          <cx:pt idx="404511">6</cx:pt>
          <cx:pt idx="404512">0</cx:pt>
          <cx:pt idx="404513">0</cx:pt>
          <cx:pt idx="404514">0</cx:pt>
          <cx:pt idx="404515">0</cx:pt>
          <cx:pt idx="404516">0</cx:pt>
          <cx:pt idx="404517">0</cx:pt>
          <cx:pt idx="404518">0</cx:pt>
          <cx:pt idx="404519">0</cx:pt>
          <cx:pt idx="404520">0</cx:pt>
          <cx:pt idx="404521">0</cx:pt>
          <cx:pt idx="404522">33</cx:pt>
          <cx:pt idx="404523">22</cx:pt>
          <cx:pt idx="404524">46</cx:pt>
          <cx:pt idx="404525">123</cx:pt>
          <cx:pt idx="404526">97</cx:pt>
          <cx:pt idx="404527">8</cx:pt>
          <cx:pt idx="404528">7</cx:pt>
          <cx:pt idx="404529">13</cx:pt>
          <cx:pt idx="404530">72</cx:pt>
          <cx:pt idx="404531">2</cx:pt>
          <cx:pt idx="404532">0</cx:pt>
          <cx:pt idx="404533">1</cx:pt>
          <cx:pt idx="404534">14</cx:pt>
          <cx:pt idx="404535">24</cx:pt>
          <cx:pt idx="404536">7</cx:pt>
          <cx:pt idx="404537">2</cx:pt>
          <cx:pt idx="404538">2</cx:pt>
          <cx:pt idx="404539">2</cx:pt>
          <cx:pt idx="404540">0</cx:pt>
          <cx:pt idx="404541">18</cx:pt>
          <cx:pt idx="404542">4</cx:pt>
          <cx:pt idx="404543">9</cx:pt>
          <cx:pt idx="404544">0</cx:pt>
          <cx:pt idx="404545">21</cx:pt>
          <cx:pt idx="404546">1</cx:pt>
          <cx:pt idx="404547">1</cx:pt>
          <cx:pt idx="404548">3</cx:pt>
          <cx:pt idx="404549">2</cx:pt>
          <cx:pt idx="404550">0</cx:pt>
          <cx:pt idx="404551">1</cx:pt>
          <cx:pt idx="404552">10</cx:pt>
          <cx:pt idx="404553">1</cx:pt>
          <cx:pt idx="404554">4</cx:pt>
          <cx:pt idx="404555">4</cx:pt>
          <cx:pt idx="404556">19</cx:pt>
          <cx:pt idx="404557">77</cx:pt>
          <cx:pt idx="404558">13</cx:pt>
          <cx:pt idx="404559">2</cx:pt>
          <cx:pt idx="404560">5</cx:pt>
          <cx:pt idx="404561">0</cx:pt>
          <cx:pt idx="404562">153</cx:pt>
          <cx:pt idx="404563">0</cx:pt>
          <cx:pt idx="404564">0</cx:pt>
          <cx:pt idx="404565">0</cx:pt>
          <cx:pt idx="404566">2</cx:pt>
          <cx:pt idx="404567">0</cx:pt>
          <cx:pt idx="404568">0</cx:pt>
          <cx:pt idx="404569">0</cx:pt>
          <cx:pt idx="404570">0</cx:pt>
          <cx:pt idx="404571">6</cx:pt>
          <cx:pt idx="404572">240</cx:pt>
          <cx:pt idx="404573">29</cx:pt>
          <cx:pt idx="404574">0</cx:pt>
          <cx:pt idx="404575">16</cx:pt>
          <cx:pt idx="404576">0</cx:pt>
          <cx:pt idx="404577">0</cx:pt>
          <cx:pt idx="404578">0</cx:pt>
          <cx:pt idx="404579">125</cx:pt>
          <cx:pt idx="404580">15</cx:pt>
          <cx:pt idx="404581">1</cx:pt>
          <cx:pt idx="404582">0</cx:pt>
          <cx:pt idx="404583">3</cx:pt>
          <cx:pt idx="404584">0</cx:pt>
          <cx:pt idx="404585">0</cx:pt>
          <cx:pt idx="404586">1</cx:pt>
          <cx:pt idx="404587">4</cx:pt>
          <cx:pt idx="404588">0</cx:pt>
          <cx:pt idx="404589">0</cx:pt>
          <cx:pt idx="404590">35</cx:pt>
          <cx:pt idx="404591">0</cx:pt>
          <cx:pt idx="404592">0</cx:pt>
          <cx:pt idx="404593">8</cx:pt>
          <cx:pt idx="404594">13</cx:pt>
          <cx:pt idx="404595">19</cx:pt>
          <cx:pt idx="404596">10</cx:pt>
          <cx:pt idx="404597">6</cx:pt>
          <cx:pt idx="404598">11</cx:pt>
          <cx:pt idx="404599">16</cx:pt>
          <cx:pt idx="404600">1</cx:pt>
          <cx:pt idx="404601">418</cx:pt>
          <cx:pt idx="404602">124</cx:pt>
          <cx:pt idx="404603">14</cx:pt>
          <cx:pt idx="404604">204</cx:pt>
          <cx:pt idx="404605">1</cx:pt>
          <cx:pt idx="404606">223</cx:pt>
          <cx:pt idx="404607">4</cx:pt>
          <cx:pt idx="404608">0</cx:pt>
          <cx:pt idx="404609">5</cx:pt>
          <cx:pt idx="404610">12</cx:pt>
          <cx:pt idx="404611">0</cx:pt>
          <cx:pt idx="404612">238</cx:pt>
          <cx:pt idx="404613">0</cx:pt>
          <cx:pt idx="404614">16</cx:pt>
          <cx:pt idx="404615">0</cx:pt>
          <cx:pt idx="404616">0</cx:pt>
          <cx:pt idx="404617">25</cx:pt>
          <cx:pt idx="404618">2</cx:pt>
          <cx:pt idx="404619">10</cx:pt>
          <cx:pt idx="404620">9</cx:pt>
          <cx:pt idx="404621">9</cx:pt>
          <cx:pt idx="404622">4</cx:pt>
          <cx:pt idx="404623">4</cx:pt>
          <cx:pt idx="404624">6</cx:pt>
          <cx:pt idx="404625">14</cx:pt>
          <cx:pt idx="404626">0</cx:pt>
          <cx:pt idx="404627">489</cx:pt>
          <cx:pt idx="404628">88</cx:pt>
          <cx:pt idx="404629">4</cx:pt>
          <cx:pt idx="404630">1</cx:pt>
          <cx:pt idx="404631">8</cx:pt>
          <cx:pt idx="404632">1</cx:pt>
          <cx:pt idx="404633">3</cx:pt>
          <cx:pt idx="404634">255</cx:pt>
          <cx:pt idx="404635">85</cx:pt>
          <cx:pt idx="404636">0</cx:pt>
          <cx:pt idx="404637">230</cx:pt>
          <cx:pt idx="404638">0</cx:pt>
          <cx:pt idx="404639">30</cx:pt>
          <cx:pt idx="404640">0</cx:pt>
          <cx:pt idx="404641">0</cx:pt>
          <cx:pt idx="404642">70</cx:pt>
          <cx:pt idx="404643">0</cx:pt>
          <cx:pt idx="404644">20</cx:pt>
          <cx:pt idx="404645">0</cx:pt>
          <cx:pt idx="404646">50</cx:pt>
          <cx:pt idx="404647">1</cx:pt>
          <cx:pt idx="404648">0</cx:pt>
          <cx:pt idx="404649">10</cx:pt>
          <cx:pt idx="404650">7</cx:pt>
          <cx:pt idx="404651">10</cx:pt>
          <cx:pt idx="404652">17</cx:pt>
          <cx:pt idx="404653">1</cx:pt>
          <cx:pt idx="404654">7</cx:pt>
          <cx:pt idx="404655">24</cx:pt>
          <cx:pt idx="404656">8</cx:pt>
          <cx:pt idx="404657">195</cx:pt>
          <cx:pt idx="404658">0</cx:pt>
          <cx:pt idx="404659">1</cx:pt>
          <cx:pt idx="404660">2</cx:pt>
          <cx:pt idx="404661">16</cx:pt>
          <cx:pt idx="404662">8</cx:pt>
          <cx:pt idx="404663">0</cx:pt>
          <cx:pt idx="404664">0</cx:pt>
          <cx:pt idx="404665">1</cx:pt>
          <cx:pt idx="404666">0</cx:pt>
          <cx:pt idx="404667">1</cx:pt>
          <cx:pt idx="404668">0</cx:pt>
          <cx:pt idx="404669">7</cx:pt>
          <cx:pt idx="404670">7</cx:pt>
          <cx:pt idx="404671">0</cx:pt>
          <cx:pt idx="404672">0</cx:pt>
          <cx:pt idx="404673">15</cx:pt>
          <cx:pt idx="404674">0</cx:pt>
          <cx:pt idx="404675">1</cx:pt>
          <cx:pt idx="404676">15</cx:pt>
          <cx:pt idx="404677">35</cx:pt>
          <cx:pt idx="404678">0</cx:pt>
          <cx:pt idx="404679">1</cx:pt>
          <cx:pt idx="404680">37</cx:pt>
          <cx:pt idx="404681">2</cx:pt>
          <cx:pt idx="404682">63</cx:pt>
          <cx:pt idx="404683">0</cx:pt>
          <cx:pt idx="404684">0</cx:pt>
          <cx:pt idx="404685">0</cx:pt>
          <cx:pt idx="404686">58</cx:pt>
          <cx:pt idx="404687">0</cx:pt>
          <cx:pt idx="404688">0</cx:pt>
          <cx:pt idx="404689">36</cx:pt>
          <cx:pt idx="404690">54</cx:pt>
          <cx:pt idx="404691">6</cx:pt>
          <cx:pt idx="404692">0</cx:pt>
          <cx:pt idx="404693">29</cx:pt>
          <cx:pt idx="404694">0</cx:pt>
          <cx:pt idx="404695">0</cx:pt>
          <cx:pt idx="404696">0</cx:pt>
          <cx:pt idx="404697">0</cx:pt>
          <cx:pt idx="404698">0</cx:pt>
          <cx:pt idx="404699">48</cx:pt>
          <cx:pt idx="404700">2</cx:pt>
          <cx:pt idx="404701">91</cx:pt>
          <cx:pt idx="404702">175</cx:pt>
          <cx:pt idx="404703">0</cx:pt>
          <cx:pt idx="404704">0</cx:pt>
          <cx:pt idx="404705">1</cx:pt>
          <cx:pt idx="404706">29</cx:pt>
          <cx:pt idx="404707">302</cx:pt>
          <cx:pt idx="404708">5</cx:pt>
          <cx:pt idx="404709">55</cx:pt>
          <cx:pt idx="404710">13</cx:pt>
          <cx:pt idx="404711">12</cx:pt>
          <cx:pt idx="404712">0</cx:pt>
          <cx:pt idx="404713">8</cx:pt>
          <cx:pt idx="404714">44</cx:pt>
          <cx:pt idx="404715">204</cx:pt>
          <cx:pt idx="404716">5</cx:pt>
          <cx:pt idx="404717">2</cx:pt>
          <cx:pt idx="404718">200</cx:pt>
          <cx:pt idx="404719">0</cx:pt>
          <cx:pt idx="404720">2</cx:pt>
          <cx:pt idx="404721">0</cx:pt>
          <cx:pt idx="404722">216</cx:pt>
          <cx:pt idx="404723">104</cx:pt>
          <cx:pt idx="404724">30</cx:pt>
          <cx:pt idx="404725">15</cx:pt>
          <cx:pt idx="404726">24</cx:pt>
          <cx:pt idx="404727">13</cx:pt>
          <cx:pt idx="404728">1</cx:pt>
          <cx:pt idx="404729">1</cx:pt>
          <cx:pt idx="404730">0</cx:pt>
          <cx:pt idx="404731">0</cx:pt>
          <cx:pt idx="404732">4</cx:pt>
          <cx:pt idx="404733">49</cx:pt>
          <cx:pt idx="404734">17</cx:pt>
          <cx:pt idx="404735">149</cx:pt>
          <cx:pt idx="404736">0</cx:pt>
          <cx:pt idx="404737">1</cx:pt>
          <cx:pt idx="404738">0</cx:pt>
          <cx:pt idx="404739">0</cx:pt>
          <cx:pt idx="404740">1</cx:pt>
          <cx:pt idx="404741">71</cx:pt>
          <cx:pt idx="404742">6</cx:pt>
          <cx:pt idx="404743">0</cx:pt>
          <cx:pt idx="404744">0</cx:pt>
          <cx:pt idx="404745">4</cx:pt>
          <cx:pt idx="404746">1</cx:pt>
          <cx:pt idx="404747">45</cx:pt>
          <cx:pt idx="404748">668</cx:pt>
          <cx:pt idx="404749">0</cx:pt>
          <cx:pt idx="404750">27</cx:pt>
          <cx:pt idx="404751">203</cx:pt>
          <cx:pt idx="404752">20</cx:pt>
          <cx:pt idx="404753">254</cx:pt>
          <cx:pt idx="404754">0</cx:pt>
          <cx:pt idx="404755">4</cx:pt>
          <cx:pt idx="404756">14</cx:pt>
          <cx:pt idx="404757">36</cx:pt>
          <cx:pt idx="404758">6</cx:pt>
          <cx:pt idx="404759">112</cx:pt>
          <cx:pt idx="404760">3</cx:pt>
          <cx:pt idx="404761">0</cx:pt>
          <cx:pt idx="404762">0</cx:pt>
          <cx:pt idx="404763">4</cx:pt>
          <cx:pt idx="404764">1</cx:pt>
          <cx:pt idx="404765">22</cx:pt>
          <cx:pt idx="404766">6</cx:pt>
          <cx:pt idx="404767">5</cx:pt>
          <cx:pt idx="404768">4</cx:pt>
          <cx:pt idx="404769">0</cx:pt>
          <cx:pt idx="404770">6</cx:pt>
          <cx:pt idx="404771">225</cx:pt>
          <cx:pt idx="404772">130</cx:pt>
          <cx:pt idx="404773">163</cx:pt>
          <cx:pt idx="404774">15</cx:pt>
          <cx:pt idx="404775">4</cx:pt>
          <cx:pt idx="404776">18</cx:pt>
          <cx:pt idx="404777">0</cx:pt>
          <cx:pt idx="404778">6</cx:pt>
          <cx:pt idx="404779">4</cx:pt>
          <cx:pt idx="404780">172</cx:pt>
          <cx:pt idx="404781">104</cx:pt>
          <cx:pt idx="404782">7</cx:pt>
          <cx:pt idx="404783">0</cx:pt>
          <cx:pt idx="404784">6</cx:pt>
          <cx:pt idx="404785">119</cx:pt>
          <cx:pt idx="404786">262</cx:pt>
          <cx:pt idx="404787">106</cx:pt>
          <cx:pt idx="404788">30</cx:pt>
          <cx:pt idx="404789">170</cx:pt>
          <cx:pt idx="404790">1</cx:pt>
          <cx:pt idx="404791">7</cx:pt>
          <cx:pt idx="404792">171</cx:pt>
          <cx:pt idx="404793">81</cx:pt>
          <cx:pt idx="404794">523</cx:pt>
          <cx:pt idx="404795">0</cx:pt>
          <cx:pt idx="404796">13</cx:pt>
          <cx:pt idx="404797">7</cx:pt>
          <cx:pt idx="404798">8</cx:pt>
          <cx:pt idx="404799">161</cx:pt>
          <cx:pt idx="404800">9</cx:pt>
          <cx:pt idx="404801">60</cx:pt>
          <cx:pt idx="404802">13</cx:pt>
          <cx:pt idx="404803">0</cx:pt>
          <cx:pt idx="404804">0</cx:pt>
          <cx:pt idx="404805">12</cx:pt>
          <cx:pt idx="404806">0</cx:pt>
          <cx:pt idx="404807">5</cx:pt>
          <cx:pt idx="404808">0</cx:pt>
          <cx:pt idx="404809">0</cx:pt>
          <cx:pt idx="404810">4</cx:pt>
          <cx:pt idx="404811">3</cx:pt>
          <cx:pt idx="404812">27</cx:pt>
          <cx:pt idx="404813">1</cx:pt>
          <cx:pt idx="404814">283</cx:pt>
          <cx:pt idx="404815">13</cx:pt>
          <cx:pt idx="404816">281</cx:pt>
          <cx:pt idx="404817">5</cx:pt>
          <cx:pt idx="404818">1</cx:pt>
          <cx:pt idx="404819">0</cx:pt>
          <cx:pt idx="404820">0</cx:pt>
          <cx:pt idx="404821">8</cx:pt>
          <cx:pt idx="404822">0</cx:pt>
          <cx:pt idx="404823">0</cx:pt>
          <cx:pt idx="404824">0</cx:pt>
          <cx:pt idx="404825">14</cx:pt>
          <cx:pt idx="404826">80</cx:pt>
          <cx:pt idx="404827">0</cx:pt>
          <cx:pt idx="404828">36</cx:pt>
          <cx:pt idx="404829">3</cx:pt>
          <cx:pt idx="404830">7</cx:pt>
          <cx:pt idx="404831">200</cx:pt>
          <cx:pt idx="404832">8</cx:pt>
          <cx:pt idx="404833">0</cx:pt>
          <cx:pt idx="404834">21</cx:pt>
          <cx:pt idx="404835">21</cx:pt>
          <cx:pt idx="404836">72</cx:pt>
          <cx:pt idx="404837">5</cx:pt>
          <cx:pt idx="404838">203</cx:pt>
          <cx:pt idx="404839">29</cx:pt>
          <cx:pt idx="404840">3</cx:pt>
          <cx:pt idx="404841">0</cx:pt>
          <cx:pt idx="404842">4</cx:pt>
          <cx:pt idx="404843">0</cx:pt>
          <cx:pt idx="404844">11</cx:pt>
          <cx:pt idx="404845">1</cx:pt>
          <cx:pt idx="404846">17</cx:pt>
          <cx:pt idx="404847">0</cx:pt>
          <cx:pt idx="404848">4</cx:pt>
          <cx:pt idx="404849">281</cx:pt>
          <cx:pt idx="404850">0</cx:pt>
          <cx:pt idx="404851">6</cx:pt>
          <cx:pt idx="404852">0</cx:pt>
          <cx:pt idx="404853">2</cx:pt>
          <cx:pt idx="404854">0</cx:pt>
          <cx:pt idx="404855">4</cx:pt>
          <cx:pt idx="404856">1</cx:pt>
          <cx:pt idx="404857">1</cx:pt>
          <cx:pt idx="404858">28</cx:pt>
          <cx:pt idx="404859">0</cx:pt>
          <cx:pt idx="404860">72</cx:pt>
          <cx:pt idx="404861">0</cx:pt>
          <cx:pt idx="404862">0</cx:pt>
          <cx:pt idx="404863">75</cx:pt>
          <cx:pt idx="404864">39</cx:pt>
          <cx:pt idx="404865">70</cx:pt>
          <cx:pt idx="404866">568</cx:pt>
          <cx:pt idx="404867">1</cx:pt>
          <cx:pt idx="404868">5</cx:pt>
          <cx:pt idx="404869">11</cx:pt>
          <cx:pt idx="404870">105</cx:pt>
          <cx:pt idx="404871">35</cx:pt>
          <cx:pt idx="404872">604</cx:pt>
          <cx:pt idx="404873">35</cx:pt>
          <cx:pt idx="404874">105</cx:pt>
          <cx:pt idx="404875">5</cx:pt>
          <cx:pt idx="404876">272</cx:pt>
          <cx:pt idx="404877">2</cx:pt>
          <cx:pt idx="404878">3</cx:pt>
          <cx:pt idx="404879">0</cx:pt>
          <cx:pt idx="404880">0</cx:pt>
          <cx:pt idx="404881">0</cx:pt>
          <cx:pt idx="404882">1</cx:pt>
          <cx:pt idx="404883">0</cx:pt>
          <cx:pt idx="404884">0</cx:pt>
          <cx:pt idx="404885">0</cx:pt>
          <cx:pt idx="404886">1</cx:pt>
          <cx:pt idx="404887">1</cx:pt>
          <cx:pt idx="404888">32</cx:pt>
          <cx:pt idx="404889">267</cx:pt>
          <cx:pt idx="404890">17</cx:pt>
          <cx:pt idx="404891">3</cx:pt>
          <cx:pt idx="404892">12</cx:pt>
          <cx:pt idx="404893">259</cx:pt>
          <cx:pt idx="404894">61</cx:pt>
          <cx:pt idx="404895">1</cx:pt>
          <cx:pt idx="404896">11</cx:pt>
          <cx:pt idx="404897">2</cx:pt>
          <cx:pt idx="404898">13</cx:pt>
          <cx:pt idx="404899">1</cx:pt>
          <cx:pt idx="404900">26</cx:pt>
          <cx:pt idx="404901">385</cx:pt>
          <cx:pt idx="404902">36</cx:pt>
          <cx:pt idx="404903">0</cx:pt>
          <cx:pt idx="404904">114</cx:pt>
          <cx:pt idx="404905">0</cx:pt>
          <cx:pt idx="404906">1</cx:pt>
          <cx:pt idx="404907">1</cx:pt>
          <cx:pt idx="404908">3</cx:pt>
          <cx:pt idx="404909">0</cx:pt>
          <cx:pt idx="404910">0</cx:pt>
          <cx:pt idx="404911">0</cx:pt>
          <cx:pt idx="404912">1</cx:pt>
          <cx:pt idx="404913">38</cx:pt>
          <cx:pt idx="404914">0</cx:pt>
          <cx:pt idx="404915">0</cx:pt>
          <cx:pt idx="404916">23</cx:pt>
          <cx:pt idx="404917">10</cx:pt>
          <cx:pt idx="404918">20</cx:pt>
          <cx:pt idx="404919">2</cx:pt>
          <cx:pt idx="404920">0</cx:pt>
          <cx:pt idx="404921">0</cx:pt>
          <cx:pt idx="404922">0</cx:pt>
          <cx:pt idx="404923">4</cx:pt>
          <cx:pt idx="404924">2</cx:pt>
          <cx:pt idx="404925">5</cx:pt>
          <cx:pt idx="404926">111</cx:pt>
          <cx:pt idx="404927">1</cx:pt>
          <cx:pt idx="404928">42</cx:pt>
          <cx:pt idx="404929">195</cx:pt>
          <cx:pt idx="404930">174</cx:pt>
          <cx:pt idx="404931">5</cx:pt>
          <cx:pt idx="404932">0</cx:pt>
          <cx:pt idx="404933">0</cx:pt>
          <cx:pt idx="404934">0</cx:pt>
          <cx:pt idx="404935">19</cx:pt>
          <cx:pt idx="404936">0</cx:pt>
          <cx:pt idx="404937">0</cx:pt>
          <cx:pt idx="404938">0</cx:pt>
          <cx:pt idx="404939">1</cx:pt>
          <cx:pt idx="404940">72</cx:pt>
          <cx:pt idx="404941">2</cx:pt>
          <cx:pt idx="404942">225</cx:pt>
          <cx:pt idx="404943">1</cx:pt>
          <cx:pt idx="404944">0</cx:pt>
          <cx:pt idx="404945">71</cx:pt>
          <cx:pt idx="404946">73</cx:pt>
          <cx:pt idx="404947">155</cx:pt>
          <cx:pt idx="404948">0</cx:pt>
          <cx:pt idx="404949">0</cx:pt>
          <cx:pt idx="404950">17</cx:pt>
          <cx:pt idx="404951">5</cx:pt>
          <cx:pt idx="404952">3</cx:pt>
          <cx:pt idx="404953">38</cx:pt>
          <cx:pt idx="404954">0</cx:pt>
          <cx:pt idx="404955">0</cx:pt>
          <cx:pt idx="404956">59</cx:pt>
          <cx:pt idx="404957">4</cx:pt>
          <cx:pt idx="404958">0</cx:pt>
          <cx:pt idx="404959">24</cx:pt>
          <cx:pt idx="404960">5</cx:pt>
          <cx:pt idx="404961">0</cx:pt>
          <cx:pt idx="404962">86</cx:pt>
          <cx:pt idx="404963">7</cx:pt>
          <cx:pt idx="404964">0</cx:pt>
          <cx:pt idx="404965">0</cx:pt>
          <cx:pt idx="404966">1</cx:pt>
          <cx:pt idx="404967">1</cx:pt>
          <cx:pt idx="404968">22</cx:pt>
          <cx:pt idx="404969">4</cx:pt>
          <cx:pt idx="404970">0</cx:pt>
          <cx:pt idx="404971">0</cx:pt>
          <cx:pt idx="404972">0</cx:pt>
          <cx:pt idx="404973">73</cx:pt>
          <cx:pt idx="404974">1</cx:pt>
          <cx:pt idx="404975">4</cx:pt>
          <cx:pt idx="404976">38</cx:pt>
          <cx:pt idx="404977">54</cx:pt>
          <cx:pt idx="404978">106</cx:pt>
          <cx:pt idx="404979">57</cx:pt>
          <cx:pt idx="404980">0</cx:pt>
          <cx:pt idx="404981">28</cx:pt>
          <cx:pt idx="404982">29</cx:pt>
          <cx:pt idx="404983">0</cx:pt>
          <cx:pt idx="404984">5</cx:pt>
          <cx:pt idx="404985">0</cx:pt>
          <cx:pt idx="404986">8</cx:pt>
          <cx:pt idx="404987">34</cx:pt>
          <cx:pt idx="404988">12</cx:pt>
          <cx:pt idx="404989">34</cx:pt>
          <cx:pt idx="404990">0</cx:pt>
          <cx:pt idx="404991">0</cx:pt>
          <cx:pt idx="404992">16</cx:pt>
          <cx:pt idx="404993">52</cx:pt>
          <cx:pt idx="404994">1</cx:pt>
          <cx:pt idx="404995">49</cx:pt>
          <cx:pt idx="404996">6</cx:pt>
          <cx:pt idx="404997">13</cx:pt>
          <cx:pt idx="404998">53</cx:pt>
          <cx:pt idx="404999">0</cx:pt>
          <cx:pt idx="405000">1</cx:pt>
          <cx:pt idx="405001">18</cx:pt>
          <cx:pt idx="405002">0</cx:pt>
          <cx:pt idx="405003">0</cx:pt>
          <cx:pt idx="405004">0</cx:pt>
          <cx:pt idx="405005">7</cx:pt>
          <cx:pt idx="405006">1</cx:pt>
          <cx:pt idx="405007">25</cx:pt>
          <cx:pt idx="405008">0</cx:pt>
          <cx:pt idx="405009">246</cx:pt>
          <cx:pt idx="405010">36</cx:pt>
          <cx:pt idx="405011">0</cx:pt>
          <cx:pt idx="405012">60</cx:pt>
          <cx:pt idx="405013">28</cx:pt>
          <cx:pt idx="405014">0</cx:pt>
          <cx:pt idx="405015">76</cx:pt>
          <cx:pt idx="405016">35</cx:pt>
          <cx:pt idx="405017">33</cx:pt>
          <cx:pt idx="405018">6</cx:pt>
          <cx:pt idx="405019">117</cx:pt>
          <cx:pt idx="405020">175</cx:pt>
          <cx:pt idx="405021">69</cx:pt>
          <cx:pt idx="405022">0</cx:pt>
          <cx:pt idx="405023">1</cx:pt>
          <cx:pt idx="405024">22</cx:pt>
          <cx:pt idx="405025">61</cx:pt>
          <cx:pt idx="405026">18</cx:pt>
          <cx:pt idx="405027">3</cx:pt>
          <cx:pt idx="405028">26</cx:pt>
          <cx:pt idx="405029">0</cx:pt>
          <cx:pt idx="405030">21</cx:pt>
          <cx:pt idx="405031">91</cx:pt>
          <cx:pt idx="405032">14</cx:pt>
          <cx:pt idx="405033">6</cx:pt>
          <cx:pt idx="405034">187</cx:pt>
          <cx:pt idx="405035">285</cx:pt>
          <cx:pt idx="405036">7</cx:pt>
          <cx:pt idx="405037">185</cx:pt>
          <cx:pt idx="405038">0</cx:pt>
          <cx:pt idx="405039">2</cx:pt>
          <cx:pt idx="405040">7</cx:pt>
          <cx:pt idx="405041">87</cx:pt>
          <cx:pt idx="405042">14</cx:pt>
          <cx:pt idx="405043">0</cx:pt>
          <cx:pt idx="405044">0</cx:pt>
          <cx:pt idx="405045">76</cx:pt>
          <cx:pt idx="405046">7</cx:pt>
          <cx:pt idx="405047">2</cx:pt>
          <cx:pt idx="405048">0</cx:pt>
          <cx:pt idx="405049">7</cx:pt>
          <cx:pt idx="405050">0</cx:pt>
          <cx:pt idx="405051">0</cx:pt>
          <cx:pt idx="405052">31</cx:pt>
          <cx:pt idx="405053">3</cx:pt>
          <cx:pt idx="405054">12</cx:pt>
          <cx:pt idx="405055">1</cx:pt>
          <cx:pt idx="405056">0</cx:pt>
          <cx:pt idx="405057">63</cx:pt>
          <cx:pt idx="405058">0</cx:pt>
          <cx:pt idx="405059">0</cx:pt>
          <cx:pt idx="405060">0</cx:pt>
          <cx:pt idx="405061">0</cx:pt>
          <cx:pt idx="405062">20</cx:pt>
          <cx:pt idx="405063">0</cx:pt>
          <cx:pt idx="405064">117</cx:pt>
          <cx:pt idx="405065">71</cx:pt>
          <cx:pt idx="405066">15</cx:pt>
          <cx:pt idx="405067">20</cx:pt>
          <cx:pt idx="405068">27</cx:pt>
          <cx:pt idx="405069">0</cx:pt>
          <cx:pt idx="405070">3</cx:pt>
          <cx:pt idx="405071">1</cx:pt>
          <cx:pt idx="405072">20</cx:pt>
          <cx:pt idx="405073">2</cx:pt>
          <cx:pt idx="405074">642</cx:pt>
          <cx:pt idx="405075">1</cx:pt>
          <cx:pt idx="405076">0</cx:pt>
          <cx:pt idx="405077">0</cx:pt>
          <cx:pt idx="405078">64</cx:pt>
          <cx:pt idx="405079">14</cx:pt>
          <cx:pt idx="405080">9</cx:pt>
          <cx:pt idx="405081">0</cx:pt>
          <cx:pt idx="405082">1</cx:pt>
          <cx:pt idx="405083">15</cx:pt>
          <cx:pt idx="405084">6</cx:pt>
          <cx:pt idx="405085">58</cx:pt>
          <cx:pt idx="405086">48</cx:pt>
          <cx:pt idx="405087">2</cx:pt>
          <cx:pt idx="405088">16</cx:pt>
          <cx:pt idx="405089">290</cx:pt>
          <cx:pt idx="405090">34</cx:pt>
          <cx:pt idx="405091">0</cx:pt>
          <cx:pt idx="405092">94</cx:pt>
          <cx:pt idx="405093">1</cx:pt>
          <cx:pt idx="405094">6</cx:pt>
          <cx:pt idx="405095">35</cx:pt>
          <cx:pt idx="405096">0</cx:pt>
          <cx:pt idx="405097">145</cx:pt>
          <cx:pt idx="405098">19</cx:pt>
          <cx:pt idx="405099">3</cx:pt>
          <cx:pt idx="405100">10</cx:pt>
          <cx:pt idx="405101">17</cx:pt>
          <cx:pt idx="405102">22</cx:pt>
          <cx:pt idx="405103">40</cx:pt>
          <cx:pt idx="405104">26</cx:pt>
          <cx:pt idx="405105">6</cx:pt>
          <cx:pt idx="405106">40</cx:pt>
          <cx:pt idx="405107">75</cx:pt>
          <cx:pt idx="405108">54</cx:pt>
          <cx:pt idx="405109">84</cx:pt>
          <cx:pt idx="405110">56</cx:pt>
          <cx:pt idx="405111">12</cx:pt>
          <cx:pt idx="405112">0</cx:pt>
          <cx:pt idx="405113">1</cx:pt>
          <cx:pt idx="405114">0</cx:pt>
          <cx:pt idx="405115">2</cx:pt>
          <cx:pt idx="405116">55</cx:pt>
          <cx:pt idx="405117">63</cx:pt>
          <cx:pt idx="405118">0</cx:pt>
          <cx:pt idx="405119">0</cx:pt>
          <cx:pt idx="405120">1</cx:pt>
          <cx:pt idx="405121">13</cx:pt>
          <cx:pt idx="405122">90</cx:pt>
          <cx:pt idx="405123">327</cx:pt>
          <cx:pt idx="405124">8</cx:pt>
          <cx:pt idx="405125">23</cx:pt>
          <cx:pt idx="405126">71</cx:pt>
          <cx:pt idx="405127">0</cx:pt>
          <cx:pt idx="405128">18</cx:pt>
          <cx:pt idx="405129">1</cx:pt>
          <cx:pt idx="405130">7</cx:pt>
          <cx:pt idx="405131">1</cx:pt>
          <cx:pt idx="405132">73</cx:pt>
          <cx:pt idx="405133">17</cx:pt>
          <cx:pt idx="405134">89</cx:pt>
          <cx:pt idx="405135">0</cx:pt>
          <cx:pt idx="405136">3</cx:pt>
          <cx:pt idx="405137">1</cx:pt>
          <cx:pt idx="405138">8</cx:pt>
          <cx:pt idx="405139">22</cx:pt>
          <cx:pt idx="405140">123</cx:pt>
          <cx:pt idx="405141">508</cx:pt>
          <cx:pt idx="405142">0</cx:pt>
          <cx:pt idx="405143">0</cx:pt>
          <cx:pt idx="405144">50</cx:pt>
          <cx:pt idx="405145">113</cx:pt>
          <cx:pt idx="405146">33</cx:pt>
          <cx:pt idx="405147">34</cx:pt>
          <cx:pt idx="405148">5</cx:pt>
          <cx:pt idx="405149">8</cx:pt>
          <cx:pt idx="405150">0</cx:pt>
          <cx:pt idx="405151">0</cx:pt>
          <cx:pt idx="405152">209</cx:pt>
          <cx:pt idx="405153">84</cx:pt>
          <cx:pt idx="405154">26</cx:pt>
          <cx:pt idx="405155">11</cx:pt>
          <cx:pt idx="405156">0</cx:pt>
          <cx:pt idx="405157">0</cx:pt>
          <cx:pt idx="405158">3</cx:pt>
          <cx:pt idx="405159">58</cx:pt>
          <cx:pt idx="405160">5</cx:pt>
          <cx:pt idx="405161">1</cx:pt>
          <cx:pt idx="405162">113</cx:pt>
          <cx:pt idx="405163">30</cx:pt>
          <cx:pt idx="405164">21</cx:pt>
          <cx:pt idx="405165">0</cx:pt>
          <cx:pt idx="405166">0</cx:pt>
          <cx:pt idx="405167">0</cx:pt>
          <cx:pt idx="405168">5</cx:pt>
          <cx:pt idx="405169">0</cx:pt>
          <cx:pt idx="405170">3</cx:pt>
          <cx:pt idx="405171">6</cx:pt>
          <cx:pt idx="405172">141</cx:pt>
          <cx:pt idx="405173">0</cx:pt>
          <cx:pt idx="405174">128</cx:pt>
          <cx:pt idx="405175">1</cx:pt>
          <cx:pt idx="405176">2</cx:pt>
          <cx:pt idx="405177">21</cx:pt>
          <cx:pt idx="405178">290</cx:pt>
          <cx:pt idx="405179">0</cx:pt>
          <cx:pt idx="405180">9</cx:pt>
          <cx:pt idx="405181">21</cx:pt>
          <cx:pt idx="405182">0</cx:pt>
          <cx:pt idx="405183">1</cx:pt>
          <cx:pt idx="405184">135</cx:pt>
          <cx:pt idx="405185">562</cx:pt>
          <cx:pt idx="405186">12</cx:pt>
          <cx:pt idx="405187">16</cx:pt>
          <cx:pt idx="405188">0</cx:pt>
          <cx:pt idx="405189">3</cx:pt>
          <cx:pt idx="405190">45</cx:pt>
          <cx:pt idx="405191">35</cx:pt>
          <cx:pt idx="405192">0</cx:pt>
          <cx:pt idx="405193">0</cx:pt>
          <cx:pt idx="405194">22</cx:pt>
          <cx:pt idx="405195">28</cx:pt>
          <cx:pt idx="405196">0</cx:pt>
          <cx:pt idx="405197">126</cx:pt>
          <cx:pt idx="405198">0</cx:pt>
          <cx:pt idx="405199">35</cx:pt>
          <cx:pt idx="405200">0</cx:pt>
          <cx:pt idx="405201">0</cx:pt>
          <cx:pt idx="405202">18</cx:pt>
          <cx:pt idx="405203">34</cx:pt>
          <cx:pt idx="405204">4</cx:pt>
          <cx:pt idx="405205">4</cx:pt>
          <cx:pt idx="405206">0</cx:pt>
          <cx:pt idx="405207">22</cx:pt>
          <cx:pt idx="405208">26</cx:pt>
          <cx:pt idx="405209">1</cx:pt>
          <cx:pt idx="405210">1</cx:pt>
          <cx:pt idx="405211">14</cx:pt>
          <cx:pt idx="405212">0</cx:pt>
          <cx:pt idx="405213">0</cx:pt>
          <cx:pt idx="405214">42</cx:pt>
          <cx:pt idx="405215">58</cx:pt>
          <cx:pt idx="405216">0</cx:pt>
          <cx:pt idx="405217">28</cx:pt>
          <cx:pt idx="405218">2</cx:pt>
          <cx:pt idx="405219">80</cx:pt>
          <cx:pt idx="405220">18</cx:pt>
          <cx:pt idx="405221">2</cx:pt>
          <cx:pt idx="405222">2</cx:pt>
          <cx:pt idx="405223">0</cx:pt>
          <cx:pt idx="405224">6</cx:pt>
          <cx:pt idx="405225">1</cx:pt>
          <cx:pt idx="405226">75</cx:pt>
          <cx:pt idx="405227">1</cx:pt>
          <cx:pt idx="405228">0</cx:pt>
          <cx:pt idx="405229">42</cx:pt>
          <cx:pt idx="405230">0</cx:pt>
          <cx:pt idx="405231">2</cx:pt>
          <cx:pt idx="405232">65</cx:pt>
          <cx:pt idx="405233">28</cx:pt>
          <cx:pt idx="405234">78</cx:pt>
          <cx:pt idx="405235">40</cx:pt>
          <cx:pt idx="405236">19</cx:pt>
          <cx:pt idx="405237">182</cx:pt>
          <cx:pt idx="405238">16</cx:pt>
          <cx:pt idx="405239">7</cx:pt>
          <cx:pt idx="405240">0</cx:pt>
          <cx:pt idx="405241">0</cx:pt>
          <cx:pt idx="405242">0</cx:pt>
          <cx:pt idx="405243">1</cx:pt>
          <cx:pt idx="405244">1</cx:pt>
          <cx:pt idx="405245">10</cx:pt>
          <cx:pt idx="405246">20</cx:pt>
          <cx:pt idx="405247">0</cx:pt>
          <cx:pt idx="405248">102</cx:pt>
          <cx:pt idx="405249">1</cx:pt>
          <cx:pt idx="405250">49</cx:pt>
          <cx:pt idx="405251">79</cx:pt>
          <cx:pt idx="405252">15</cx:pt>
          <cx:pt idx="405253">0</cx:pt>
          <cx:pt idx="405254">0</cx:pt>
          <cx:pt idx="405255">30</cx:pt>
          <cx:pt idx="405256">138</cx:pt>
          <cx:pt idx="405257">4</cx:pt>
          <cx:pt idx="405258">0</cx:pt>
          <cx:pt idx="405259">19</cx:pt>
          <cx:pt idx="405260">21</cx:pt>
          <cx:pt idx="405261">35</cx:pt>
          <cx:pt idx="405262">270</cx:pt>
          <cx:pt idx="405263">1</cx:pt>
          <cx:pt idx="405264">6</cx:pt>
          <cx:pt idx="405265">0</cx:pt>
          <cx:pt idx="405266">0</cx:pt>
          <cx:pt idx="405267">9</cx:pt>
          <cx:pt idx="405268">5</cx:pt>
          <cx:pt idx="405269">0</cx:pt>
          <cx:pt idx="405270">0</cx:pt>
          <cx:pt idx="405271">0</cx:pt>
          <cx:pt idx="405272">0</cx:pt>
          <cx:pt idx="405273">0</cx:pt>
          <cx:pt idx="405274">47</cx:pt>
          <cx:pt idx="405275">1</cx:pt>
          <cx:pt idx="405276">0</cx:pt>
          <cx:pt idx="405277">12</cx:pt>
          <cx:pt idx="405278">4</cx:pt>
          <cx:pt idx="405279">21</cx:pt>
          <cx:pt idx="405280">1</cx:pt>
          <cx:pt idx="405281">24</cx:pt>
          <cx:pt idx="405282">76</cx:pt>
          <cx:pt idx="405283">155</cx:pt>
          <cx:pt idx="405284">107</cx:pt>
          <cx:pt idx="405285">33</cx:pt>
          <cx:pt idx="405286">14</cx:pt>
          <cx:pt idx="405287">6</cx:pt>
          <cx:pt idx="405288">1</cx:pt>
          <cx:pt idx="405289">0</cx:pt>
          <cx:pt idx="405290">1</cx:pt>
          <cx:pt idx="405291">184</cx:pt>
          <cx:pt idx="405292">35</cx:pt>
          <cx:pt idx="405293">0</cx:pt>
          <cx:pt idx="405294">0</cx:pt>
          <cx:pt idx="405295">17</cx:pt>
          <cx:pt idx="405296">119</cx:pt>
          <cx:pt idx="405297">5</cx:pt>
          <cx:pt idx="405298">25</cx:pt>
          <cx:pt idx="405299">0</cx:pt>
          <cx:pt idx="405300">6</cx:pt>
          <cx:pt idx="405301">2</cx:pt>
          <cx:pt idx="405302">0</cx:pt>
          <cx:pt idx="405303">0</cx:pt>
          <cx:pt idx="405304">0</cx:pt>
          <cx:pt idx="405305">8</cx:pt>
          <cx:pt idx="405306">0</cx:pt>
          <cx:pt idx="405307">75</cx:pt>
          <cx:pt idx="405308">1</cx:pt>
          <cx:pt idx="405309">0</cx:pt>
          <cx:pt idx="405310">0</cx:pt>
          <cx:pt idx="405311">1</cx:pt>
          <cx:pt idx="405312">0</cx:pt>
          <cx:pt idx="405313">0</cx:pt>
          <cx:pt idx="405314">3</cx:pt>
          <cx:pt idx="405315">0</cx:pt>
          <cx:pt idx="405316">1</cx:pt>
          <cx:pt idx="405317">0</cx:pt>
          <cx:pt idx="405318">12</cx:pt>
          <cx:pt idx="405319">83</cx:pt>
          <cx:pt idx="405320">0</cx:pt>
          <cx:pt idx="405321">24</cx:pt>
          <cx:pt idx="405322">0</cx:pt>
          <cx:pt idx="405323">0</cx:pt>
          <cx:pt idx="405324">91</cx:pt>
          <cx:pt idx="405325">74</cx:pt>
          <cx:pt idx="405326">1</cx:pt>
          <cx:pt idx="405327">0</cx:pt>
          <cx:pt idx="405328">34</cx:pt>
          <cx:pt idx="405329">34</cx:pt>
          <cx:pt idx="405330">37</cx:pt>
          <cx:pt idx="405331">426</cx:pt>
          <cx:pt idx="405332">6</cx:pt>
          <cx:pt idx="405333">5</cx:pt>
          <cx:pt idx="405334">32</cx:pt>
          <cx:pt idx="405335">81</cx:pt>
          <cx:pt idx="405336">0</cx:pt>
          <cx:pt idx="405337">29</cx:pt>
          <cx:pt idx="405338">0</cx:pt>
          <cx:pt idx="405339">38</cx:pt>
          <cx:pt idx="405340">155</cx:pt>
          <cx:pt idx="405341">0</cx:pt>
          <cx:pt idx="405342">21</cx:pt>
          <cx:pt idx="405343">0</cx:pt>
          <cx:pt idx="405344">8</cx:pt>
          <cx:pt idx="405345">109</cx:pt>
          <cx:pt idx="405346">16</cx:pt>
          <cx:pt idx="405347">186</cx:pt>
          <cx:pt idx="405348">0</cx:pt>
          <cx:pt idx="405349">8</cx:pt>
          <cx:pt idx="405350">246</cx:pt>
          <cx:pt idx="405351">84</cx:pt>
          <cx:pt idx="405352">1</cx:pt>
          <cx:pt idx="405353">10</cx:pt>
          <cx:pt idx="405354">37</cx:pt>
          <cx:pt idx="405355">58</cx:pt>
          <cx:pt idx="405356">59</cx:pt>
          <cx:pt idx="405357">1</cx:pt>
          <cx:pt idx="405358">527</cx:pt>
          <cx:pt idx="405359">1</cx:pt>
          <cx:pt idx="405360">31</cx:pt>
          <cx:pt idx="405361">0</cx:pt>
          <cx:pt idx="405362">27</cx:pt>
          <cx:pt idx="405363">6</cx:pt>
          <cx:pt idx="405364">2</cx:pt>
          <cx:pt idx="405365">14</cx:pt>
          <cx:pt idx="405366">7</cx:pt>
          <cx:pt idx="405367">17</cx:pt>
          <cx:pt idx="405368">17</cx:pt>
          <cx:pt idx="405369">7</cx:pt>
          <cx:pt idx="405370">7</cx:pt>
          <cx:pt idx="405371">26</cx:pt>
          <cx:pt idx="405372">491</cx:pt>
          <cx:pt idx="405373">4</cx:pt>
          <cx:pt idx="405374">0</cx:pt>
          <cx:pt idx="405375">0</cx:pt>
          <cx:pt idx="405376">33</cx:pt>
          <cx:pt idx="405377">0</cx:pt>
          <cx:pt idx="405378">80</cx:pt>
          <cx:pt idx="405379">1</cx:pt>
          <cx:pt idx="405380">1</cx:pt>
          <cx:pt idx="405381">19</cx:pt>
          <cx:pt idx="405382">0</cx:pt>
          <cx:pt idx="405383">7</cx:pt>
          <cx:pt idx="405384">1</cx:pt>
          <cx:pt idx="405385">0</cx:pt>
          <cx:pt idx="405386">0</cx:pt>
          <cx:pt idx="405387">16</cx:pt>
          <cx:pt idx="405388">0</cx:pt>
          <cx:pt idx="405389">29</cx:pt>
          <cx:pt idx="405390">105</cx:pt>
          <cx:pt idx="405391">54</cx:pt>
          <cx:pt idx="405392">0</cx:pt>
          <cx:pt idx="405393">282</cx:pt>
          <cx:pt idx="405394">92</cx:pt>
          <cx:pt idx="405395">238</cx:pt>
          <cx:pt idx="405396">48</cx:pt>
          <cx:pt idx="405397">27</cx:pt>
          <cx:pt idx="405398">4</cx:pt>
          <cx:pt idx="405399">183</cx:pt>
          <cx:pt idx="405400">0</cx:pt>
          <cx:pt idx="405401">0</cx:pt>
          <cx:pt idx="405402">6</cx:pt>
          <cx:pt idx="405403">1</cx:pt>
          <cx:pt idx="405404">0</cx:pt>
          <cx:pt idx="405405">0</cx:pt>
          <cx:pt idx="405406">6</cx:pt>
          <cx:pt idx="405407">151</cx:pt>
          <cx:pt idx="405408">42</cx:pt>
          <cx:pt idx="405409">114</cx:pt>
          <cx:pt idx="405410">40</cx:pt>
          <cx:pt idx="405411">174</cx:pt>
          <cx:pt idx="405412">7</cx:pt>
          <cx:pt idx="405413">18</cx:pt>
          <cx:pt idx="405414">39</cx:pt>
          <cx:pt idx="405415">3</cx:pt>
          <cx:pt idx="405416">28</cx:pt>
          <cx:pt idx="405417">0</cx:pt>
          <cx:pt idx="405418">9</cx:pt>
          <cx:pt idx="405419">18</cx:pt>
          <cx:pt idx="405420">1</cx:pt>
          <cx:pt idx="405421">119</cx:pt>
          <cx:pt idx="405422">57</cx:pt>
          <cx:pt idx="405423">8</cx:pt>
          <cx:pt idx="405424">18</cx:pt>
          <cx:pt idx="405425">0</cx:pt>
          <cx:pt idx="405426">0</cx:pt>
          <cx:pt idx="405427">13</cx:pt>
          <cx:pt idx="405428">2</cx:pt>
          <cx:pt idx="405429">0</cx:pt>
          <cx:pt idx="405430">1</cx:pt>
          <cx:pt idx="405431">0</cx:pt>
          <cx:pt idx="405432">39</cx:pt>
          <cx:pt idx="405433">0</cx:pt>
          <cx:pt idx="405434">259</cx:pt>
          <cx:pt idx="405435">0</cx:pt>
          <cx:pt idx="405436">36</cx:pt>
          <cx:pt idx="405437">28</cx:pt>
          <cx:pt idx="405438">13</cx:pt>
          <cx:pt idx="405439">3</cx:pt>
          <cx:pt idx="405440">69</cx:pt>
          <cx:pt idx="405441">5</cx:pt>
          <cx:pt idx="405442">39</cx:pt>
          <cx:pt idx="405443">161</cx:pt>
          <cx:pt idx="405444">0</cx:pt>
          <cx:pt idx="405445">0</cx:pt>
          <cx:pt idx="405446">0</cx:pt>
          <cx:pt idx="405447">0</cx:pt>
          <cx:pt idx="405448">3</cx:pt>
          <cx:pt idx="405449">1</cx:pt>
          <cx:pt idx="405450">0</cx:pt>
          <cx:pt idx="405451">112</cx:pt>
          <cx:pt idx="405452">0</cx:pt>
          <cx:pt idx="405453">3</cx:pt>
          <cx:pt idx="405454">0</cx:pt>
          <cx:pt idx="405455">3</cx:pt>
          <cx:pt idx="405456">33</cx:pt>
          <cx:pt idx="405457">3</cx:pt>
          <cx:pt idx="405458">0</cx:pt>
          <cx:pt idx="405459">33</cx:pt>
          <cx:pt idx="405460">0</cx:pt>
          <cx:pt idx="405461">7</cx:pt>
          <cx:pt idx="405462">3</cx:pt>
          <cx:pt idx="405463">0</cx:pt>
          <cx:pt idx="405464">39</cx:pt>
          <cx:pt idx="405465">1</cx:pt>
          <cx:pt idx="405466">30</cx:pt>
          <cx:pt idx="405467">13</cx:pt>
          <cx:pt idx="405468">0</cx:pt>
          <cx:pt idx="405469">31</cx:pt>
          <cx:pt idx="405470">1</cx:pt>
          <cx:pt idx="405471">174</cx:pt>
          <cx:pt idx="405472">7</cx:pt>
          <cx:pt idx="405473">0</cx:pt>
          <cx:pt idx="405474">223</cx:pt>
          <cx:pt idx="405475">7</cx:pt>
          <cx:pt idx="405476">48</cx:pt>
          <cx:pt idx="405477">21</cx:pt>
          <cx:pt idx="405478">0</cx:pt>
          <cx:pt idx="405479">14</cx:pt>
          <cx:pt idx="405480">2</cx:pt>
          <cx:pt idx="405481">5</cx:pt>
          <cx:pt idx="405482">2</cx:pt>
          <cx:pt idx="405483">0</cx:pt>
          <cx:pt idx="405484">2</cx:pt>
          <cx:pt idx="405485">45</cx:pt>
          <cx:pt idx="405486">28</cx:pt>
          <cx:pt idx="405487">21</cx:pt>
          <cx:pt idx="405488">1</cx:pt>
          <cx:pt idx="405489">1</cx:pt>
          <cx:pt idx="405490">13</cx:pt>
          <cx:pt idx="405491">0</cx:pt>
          <cx:pt idx="405492">9</cx:pt>
          <cx:pt idx="405493">5</cx:pt>
          <cx:pt idx="405494">13</cx:pt>
          <cx:pt idx="405495">0</cx:pt>
          <cx:pt idx="405496">4</cx:pt>
          <cx:pt idx="405497">104</cx:pt>
          <cx:pt idx="405498">0</cx:pt>
          <cx:pt idx="405499">0</cx:pt>
          <cx:pt idx="405500">280</cx:pt>
          <cx:pt idx="405501">175</cx:pt>
          <cx:pt idx="405502">9</cx:pt>
          <cx:pt idx="405503">5</cx:pt>
          <cx:pt idx="405504">35</cx:pt>
          <cx:pt idx="405505">8</cx:pt>
          <cx:pt idx="405506">0</cx:pt>
          <cx:pt idx="405507">0</cx:pt>
          <cx:pt idx="405508">15</cx:pt>
          <cx:pt idx="405509">11</cx:pt>
          <cx:pt idx="405510">33</cx:pt>
          <cx:pt idx="405511">288</cx:pt>
          <cx:pt idx="405512">356</cx:pt>
          <cx:pt idx="405513">38</cx:pt>
          <cx:pt idx="405514">12</cx:pt>
          <cx:pt idx="405515">77</cx:pt>
          <cx:pt idx="405516">0</cx:pt>
          <cx:pt idx="405517">0</cx:pt>
          <cx:pt idx="405518">56</cx:pt>
          <cx:pt idx="405519">28</cx:pt>
          <cx:pt idx="405520">13</cx:pt>
          <cx:pt idx="405521">0</cx:pt>
          <cx:pt idx="405522">24</cx:pt>
          <cx:pt idx="405523">71</cx:pt>
          <cx:pt idx="405524">147</cx:pt>
          <cx:pt idx="405525">10</cx:pt>
          <cx:pt idx="405526">155</cx:pt>
          <cx:pt idx="405527">0</cx:pt>
          <cx:pt idx="405528">0</cx:pt>
          <cx:pt idx="405529">1</cx:pt>
          <cx:pt idx="405530">0</cx:pt>
          <cx:pt idx="405531">18</cx:pt>
          <cx:pt idx="405532">1</cx:pt>
          <cx:pt idx="405533">72</cx:pt>
          <cx:pt idx="405534">14</cx:pt>
          <cx:pt idx="405535">66</cx:pt>
          <cx:pt idx="405536">97</cx:pt>
          <cx:pt idx="405537">6</cx:pt>
          <cx:pt idx="405538">15</cx:pt>
          <cx:pt idx="405539">15</cx:pt>
          <cx:pt idx="405540">446</cx:pt>
          <cx:pt idx="405541">185</cx:pt>
          <cx:pt idx="405542">3</cx:pt>
          <cx:pt idx="405543">0</cx:pt>
          <cx:pt idx="405544">1</cx:pt>
          <cx:pt idx="405545">0</cx:pt>
          <cx:pt idx="405546">0</cx:pt>
          <cx:pt idx="405547">0</cx:pt>
          <cx:pt idx="405548">2</cx:pt>
          <cx:pt idx="405549">14</cx:pt>
          <cx:pt idx="405550">13</cx:pt>
          <cx:pt idx="405551">1</cx:pt>
          <cx:pt idx="405552">14</cx:pt>
          <cx:pt idx="405553">15</cx:pt>
          <cx:pt idx="405554">280</cx:pt>
          <cx:pt idx="405555">124</cx:pt>
          <cx:pt idx="405556">20</cx:pt>
          <cx:pt idx="405557">0</cx:pt>
          <cx:pt idx="405558">13</cx:pt>
          <cx:pt idx="405559">0</cx:pt>
          <cx:pt idx="405560">17</cx:pt>
          <cx:pt idx="405561">1</cx:pt>
          <cx:pt idx="405562">344</cx:pt>
          <cx:pt idx="405563">16</cx:pt>
          <cx:pt idx="405564">8</cx:pt>
          <cx:pt idx="405565">2</cx:pt>
          <cx:pt idx="405566">147</cx:pt>
          <cx:pt idx="405567">0</cx:pt>
          <cx:pt idx="405568">25</cx:pt>
          <cx:pt idx="405569">0</cx:pt>
          <cx:pt idx="405570">16</cx:pt>
          <cx:pt idx="405571">70</cx:pt>
          <cx:pt idx="405572">145</cx:pt>
          <cx:pt idx="405573">56</cx:pt>
          <cx:pt idx="405574">0</cx:pt>
          <cx:pt idx="405575">3</cx:pt>
          <cx:pt idx="405576">1</cx:pt>
          <cx:pt idx="405577">8</cx:pt>
          <cx:pt idx="405578">9</cx:pt>
          <cx:pt idx="405579">510</cx:pt>
          <cx:pt idx="405580">1</cx:pt>
          <cx:pt idx="405581">2</cx:pt>
          <cx:pt idx="405582">57</cx:pt>
          <cx:pt idx="405583">17</cx:pt>
          <cx:pt idx="405584">116</cx:pt>
          <cx:pt idx="405585">0</cx:pt>
          <cx:pt idx="405586">3</cx:pt>
          <cx:pt idx="405587">0</cx:pt>
          <cx:pt idx="405588">0</cx:pt>
          <cx:pt idx="405589">14</cx:pt>
          <cx:pt idx="405590">70</cx:pt>
          <cx:pt idx="405591">157</cx:pt>
          <cx:pt idx="405592">18</cx:pt>
          <cx:pt idx="405593">112</cx:pt>
          <cx:pt idx="405594">1</cx:pt>
          <cx:pt idx="405595">20</cx:pt>
          <cx:pt idx="405596">99</cx:pt>
          <cx:pt idx="405597">52</cx:pt>
          <cx:pt idx="405598">6</cx:pt>
          <cx:pt idx="405599">39</cx:pt>
          <cx:pt idx="405600">9</cx:pt>
          <cx:pt idx="405601">19</cx:pt>
          <cx:pt idx="405602">0</cx:pt>
          <cx:pt idx="405603">15</cx:pt>
          <cx:pt idx="405604">0</cx:pt>
          <cx:pt idx="405605">714</cx:pt>
          <cx:pt idx="405606">80</cx:pt>
          <cx:pt idx="405607">38</cx:pt>
          <cx:pt idx="405608">74</cx:pt>
          <cx:pt idx="405609">3</cx:pt>
          <cx:pt idx="405610">1</cx:pt>
          <cx:pt idx="405611">125</cx:pt>
          <cx:pt idx="405612">16</cx:pt>
          <cx:pt idx="405613">0</cx:pt>
          <cx:pt idx="405614">0</cx:pt>
          <cx:pt idx="405615">43</cx:pt>
          <cx:pt idx="405616">1</cx:pt>
          <cx:pt idx="405617">6</cx:pt>
          <cx:pt idx="405618">582</cx:pt>
          <cx:pt idx="405619">56</cx:pt>
          <cx:pt idx="405620">41</cx:pt>
          <cx:pt idx="405621">1</cx:pt>
          <cx:pt idx="405622">15</cx:pt>
          <cx:pt idx="405623">5</cx:pt>
          <cx:pt idx="405624">1</cx:pt>
          <cx:pt idx="405625">6</cx:pt>
          <cx:pt idx="405626">0</cx:pt>
          <cx:pt idx="405627">437</cx:pt>
          <cx:pt idx="405628">265</cx:pt>
          <cx:pt idx="405629">21</cx:pt>
          <cx:pt idx="405630">5</cx:pt>
          <cx:pt idx="405631">6</cx:pt>
          <cx:pt idx="405632">79</cx:pt>
          <cx:pt idx="405633">0</cx:pt>
          <cx:pt idx="405634">197</cx:pt>
          <cx:pt idx="405635">422</cx:pt>
          <cx:pt idx="405636">3</cx:pt>
          <cx:pt idx="405637">0</cx:pt>
          <cx:pt idx="405638">5</cx:pt>
          <cx:pt idx="405639">4</cx:pt>
          <cx:pt idx="405640">129</cx:pt>
          <cx:pt idx="405641">28</cx:pt>
          <cx:pt idx="405642">133</cx:pt>
          <cx:pt idx="405643">9</cx:pt>
          <cx:pt idx="405644">0</cx:pt>
          <cx:pt idx="405645">63</cx:pt>
          <cx:pt idx="405646">42</cx:pt>
          <cx:pt idx="405647">32</cx:pt>
          <cx:pt idx="405648">4</cx:pt>
          <cx:pt idx="405649">8</cx:pt>
          <cx:pt idx="405650">221</cx:pt>
          <cx:pt idx="405651">0</cx:pt>
          <cx:pt idx="405652">78</cx:pt>
          <cx:pt idx="405653">587</cx:pt>
          <cx:pt idx="405654">28</cx:pt>
          <cx:pt idx="405655">135</cx:pt>
          <cx:pt idx="405656">0</cx:pt>
          <cx:pt idx="405657">0</cx:pt>
          <cx:pt idx="405658">0</cx:pt>
          <cx:pt idx="405659">0</cx:pt>
          <cx:pt idx="405660">3</cx:pt>
          <cx:pt idx="405661">33</cx:pt>
          <cx:pt idx="405662">1</cx:pt>
          <cx:pt idx="405663">0</cx:pt>
          <cx:pt idx="405664">60</cx:pt>
          <cx:pt idx="405665">0</cx:pt>
          <cx:pt idx="405666">8</cx:pt>
          <cx:pt idx="405667">91</cx:pt>
          <cx:pt idx="405668">47</cx:pt>
          <cx:pt idx="405669">17</cx:pt>
          <cx:pt idx="405670">0</cx:pt>
          <cx:pt idx="405671">52</cx:pt>
          <cx:pt idx="405672">25</cx:pt>
          <cx:pt idx="405673">75</cx:pt>
          <cx:pt idx="405674">263</cx:pt>
          <cx:pt idx="405675">4</cx:pt>
          <cx:pt idx="405676">49</cx:pt>
          <cx:pt idx="405677">86</cx:pt>
          <cx:pt idx="405678">33</cx:pt>
          <cx:pt idx="405679">3</cx:pt>
          <cx:pt idx="405680">41</cx:pt>
          <cx:pt idx="405681">0</cx:pt>
          <cx:pt idx="405682">14</cx:pt>
          <cx:pt idx="405683">5</cx:pt>
          <cx:pt idx="405684">0</cx:pt>
          <cx:pt idx="405685">101</cx:pt>
          <cx:pt idx="405686">23</cx:pt>
          <cx:pt idx="405687">1</cx:pt>
          <cx:pt idx="405688">6</cx:pt>
          <cx:pt idx="405689">0</cx:pt>
          <cx:pt idx="405690">0</cx:pt>
          <cx:pt idx="405691">139</cx:pt>
          <cx:pt idx="405692">0</cx:pt>
          <cx:pt idx="405693">0</cx:pt>
          <cx:pt idx="405694">1</cx:pt>
          <cx:pt idx="405695">6</cx:pt>
          <cx:pt idx="405696">27</cx:pt>
          <cx:pt idx="405697">7</cx:pt>
          <cx:pt idx="405698">0</cx:pt>
          <cx:pt idx="405699">3</cx:pt>
          <cx:pt idx="405700">2</cx:pt>
          <cx:pt idx="405701">0</cx:pt>
          <cx:pt idx="405702">0</cx:pt>
          <cx:pt idx="405703">1</cx:pt>
          <cx:pt idx="405704">6</cx:pt>
          <cx:pt idx="405705">349</cx:pt>
          <cx:pt idx="405706">103</cx:pt>
          <cx:pt idx="405707">3</cx:pt>
          <cx:pt idx="405708">153</cx:pt>
          <cx:pt idx="405709">2</cx:pt>
          <cx:pt idx="405710">42</cx:pt>
          <cx:pt idx="405711">0</cx:pt>
          <cx:pt idx="405712">0</cx:pt>
          <cx:pt idx="405713">0</cx:pt>
          <cx:pt idx="405714">42</cx:pt>
          <cx:pt idx="405715">124</cx:pt>
          <cx:pt idx="405716">16</cx:pt>
          <cx:pt idx="405717">0</cx:pt>
          <cx:pt idx="405718">77</cx:pt>
          <cx:pt idx="405719">259</cx:pt>
          <cx:pt idx="405720">1</cx:pt>
          <cx:pt idx="405721">0</cx:pt>
          <cx:pt idx="405722">21</cx:pt>
          <cx:pt idx="405723">243</cx:pt>
          <cx:pt idx="405724">15</cx:pt>
          <cx:pt idx="405725">0</cx:pt>
          <cx:pt idx="405726">0</cx:pt>
          <cx:pt idx="405727">0</cx:pt>
          <cx:pt idx="405728">0</cx:pt>
          <cx:pt idx="405729">0</cx:pt>
          <cx:pt idx="405730">1</cx:pt>
          <cx:pt idx="405731">161</cx:pt>
          <cx:pt idx="405732">196</cx:pt>
          <cx:pt idx="405733">126</cx:pt>
          <cx:pt idx="405734">7</cx:pt>
          <cx:pt idx="405735">5</cx:pt>
          <cx:pt idx="405736">0</cx:pt>
          <cx:pt idx="405737">0</cx:pt>
          <cx:pt idx="405738">8</cx:pt>
          <cx:pt idx="405739">0</cx:pt>
          <cx:pt idx="405740">83</cx:pt>
          <cx:pt idx="405741">47</cx:pt>
          <cx:pt idx="405742">67</cx:pt>
          <cx:pt idx="405743">65</cx:pt>
          <cx:pt idx="405744">1</cx:pt>
          <cx:pt idx="405745">0</cx:pt>
          <cx:pt idx="405746">2</cx:pt>
          <cx:pt idx="405747">58</cx:pt>
          <cx:pt idx="405748">374</cx:pt>
          <cx:pt idx="405749">6</cx:pt>
          <cx:pt idx="405750">1</cx:pt>
          <cx:pt idx="405751">51</cx:pt>
          <cx:pt idx="405752">39</cx:pt>
          <cx:pt idx="405753">100</cx:pt>
          <cx:pt idx="405754">0</cx:pt>
          <cx:pt idx="405755">22</cx:pt>
          <cx:pt idx="405756">0</cx:pt>
          <cx:pt idx="405757">0</cx:pt>
          <cx:pt idx="405758">1</cx:pt>
          <cx:pt idx="405759">0</cx:pt>
          <cx:pt idx="405760">6</cx:pt>
          <cx:pt idx="405761">79</cx:pt>
          <cx:pt idx="405762">3</cx:pt>
          <cx:pt idx="405763">6</cx:pt>
          <cx:pt idx="405764">3</cx:pt>
          <cx:pt idx="405765">24</cx:pt>
          <cx:pt idx="405766">220</cx:pt>
          <cx:pt idx="405767">0</cx:pt>
          <cx:pt idx="405768">0</cx:pt>
          <cx:pt idx="405769">5</cx:pt>
          <cx:pt idx="405770">24</cx:pt>
          <cx:pt idx="405771">0</cx:pt>
          <cx:pt idx="405772">34</cx:pt>
          <cx:pt idx="405773">0</cx:pt>
          <cx:pt idx="405774">84</cx:pt>
          <cx:pt idx="405775">13</cx:pt>
          <cx:pt idx="405776">260</cx:pt>
          <cx:pt idx="405777">45</cx:pt>
          <cx:pt idx="405778">1</cx:pt>
          <cx:pt idx="405779">0</cx:pt>
          <cx:pt idx="405780">0</cx:pt>
          <cx:pt idx="405781">106</cx:pt>
          <cx:pt idx="405782">89</cx:pt>
          <cx:pt idx="405783">7</cx:pt>
          <cx:pt idx="405784">29</cx:pt>
          <cx:pt idx="405785">0</cx:pt>
          <cx:pt idx="405786">1</cx:pt>
          <cx:pt idx="405787">4</cx:pt>
          <cx:pt idx="405788">0</cx:pt>
          <cx:pt idx="405789">4</cx:pt>
          <cx:pt idx="405790">0</cx:pt>
          <cx:pt idx="405791">1</cx:pt>
          <cx:pt idx="405792">17</cx:pt>
          <cx:pt idx="405793">1</cx:pt>
          <cx:pt idx="405794">0</cx:pt>
          <cx:pt idx="405795">11</cx:pt>
          <cx:pt idx="405796">0</cx:pt>
          <cx:pt idx="405797">1</cx:pt>
          <cx:pt idx="405798">1</cx:pt>
          <cx:pt idx="405799">4</cx:pt>
          <cx:pt idx="405800">19</cx:pt>
          <cx:pt idx="405801">0</cx:pt>
          <cx:pt idx="405802">40</cx:pt>
          <cx:pt idx="405803">23</cx:pt>
          <cx:pt idx="405804">2</cx:pt>
          <cx:pt idx="405805">0</cx:pt>
          <cx:pt idx="405806">0</cx:pt>
          <cx:pt idx="405807">0</cx:pt>
          <cx:pt idx="405808">0</cx:pt>
          <cx:pt idx="405809">0</cx:pt>
          <cx:pt idx="405810">10</cx:pt>
          <cx:pt idx="405811">0</cx:pt>
          <cx:pt idx="405812">0</cx:pt>
          <cx:pt idx="405813">0</cx:pt>
          <cx:pt idx="405814">0</cx:pt>
          <cx:pt idx="405815">0</cx:pt>
          <cx:pt idx="405816">6</cx:pt>
          <cx:pt idx="405817">0</cx:pt>
          <cx:pt idx="405818">84</cx:pt>
          <cx:pt idx="405819">32</cx:pt>
          <cx:pt idx="405820">0</cx:pt>
          <cx:pt idx="405821">0</cx:pt>
          <cx:pt idx="405822">7</cx:pt>
          <cx:pt idx="405823">36</cx:pt>
          <cx:pt idx="405824">68</cx:pt>
          <cx:pt idx="405825">22</cx:pt>
          <cx:pt idx="405826">0</cx:pt>
          <cx:pt idx="405827">44</cx:pt>
          <cx:pt idx="405828">21</cx:pt>
          <cx:pt idx="405829">78</cx:pt>
          <cx:pt idx="405830">3</cx:pt>
          <cx:pt idx="405831">25</cx:pt>
          <cx:pt idx="405832">4</cx:pt>
          <cx:pt idx="405833">0</cx:pt>
          <cx:pt idx="405834">0</cx:pt>
          <cx:pt idx="405835">30</cx:pt>
          <cx:pt idx="405836">105</cx:pt>
          <cx:pt idx="405837">0</cx:pt>
          <cx:pt idx="405838">0</cx:pt>
          <cx:pt idx="405839">0</cx:pt>
          <cx:pt idx="405840">1</cx:pt>
          <cx:pt idx="405841">42</cx:pt>
          <cx:pt idx="405842">43</cx:pt>
          <cx:pt idx="405843">12</cx:pt>
          <cx:pt idx="405844">0</cx:pt>
          <cx:pt idx="405845">142</cx:pt>
          <cx:pt idx="405846">0</cx:pt>
          <cx:pt idx="405847">0</cx:pt>
          <cx:pt idx="405848">336</cx:pt>
          <cx:pt idx="405849">3</cx:pt>
          <cx:pt idx="405850">3</cx:pt>
          <cx:pt idx="405851">4</cx:pt>
          <cx:pt idx="405852">33</cx:pt>
          <cx:pt idx="405853">74</cx:pt>
          <cx:pt idx="405854">19</cx:pt>
          <cx:pt idx="405855">7</cx:pt>
          <cx:pt idx="405856">0</cx:pt>
          <cx:pt idx="405857">0</cx:pt>
          <cx:pt idx="405858">336</cx:pt>
          <cx:pt idx="405859">269</cx:pt>
          <cx:pt idx="405860">238</cx:pt>
          <cx:pt idx="405861">1</cx:pt>
          <cx:pt idx="405862">28</cx:pt>
          <cx:pt idx="405863">0</cx:pt>
          <cx:pt idx="405864">28</cx:pt>
          <cx:pt idx="405865">0</cx:pt>
          <cx:pt idx="405866">0</cx:pt>
          <cx:pt idx="405867">21</cx:pt>
          <cx:pt idx="405868">2</cx:pt>
          <cx:pt idx="405869">0</cx:pt>
          <cx:pt idx="405870">0</cx:pt>
          <cx:pt idx="405871">1</cx:pt>
          <cx:pt idx="405872">1</cx:pt>
          <cx:pt idx="405873">1</cx:pt>
          <cx:pt idx="405874">5</cx:pt>
          <cx:pt idx="405875">0</cx:pt>
          <cx:pt idx="405876">29</cx:pt>
          <cx:pt idx="405877">0</cx:pt>
          <cx:pt idx="405878">0</cx:pt>
          <cx:pt idx="405879">0</cx:pt>
          <cx:pt idx="405880">0</cx:pt>
          <cx:pt idx="405881">0</cx:pt>
          <cx:pt idx="405882">0</cx:pt>
          <cx:pt idx="405883">15</cx:pt>
          <cx:pt idx="405884">76</cx:pt>
          <cx:pt idx="405885">35</cx:pt>
          <cx:pt idx="405886">0</cx:pt>
          <cx:pt idx="405887">2</cx:pt>
          <cx:pt idx="405888">121</cx:pt>
          <cx:pt idx="405889">31</cx:pt>
          <cx:pt idx="405890">147</cx:pt>
          <cx:pt idx="405891">0</cx:pt>
          <cx:pt idx="405892">153</cx:pt>
          <cx:pt idx="405893">322</cx:pt>
          <cx:pt idx="405894">1</cx:pt>
          <cx:pt idx="405895">0</cx:pt>
          <cx:pt idx="405896">0</cx:pt>
          <cx:pt idx="405897">17</cx:pt>
          <cx:pt idx="405898">8</cx:pt>
          <cx:pt idx="405899">5</cx:pt>
          <cx:pt idx="405900">4</cx:pt>
          <cx:pt idx="405901">4</cx:pt>
          <cx:pt idx="405902">7</cx:pt>
          <cx:pt idx="405903">3</cx:pt>
          <cx:pt idx="405904">0</cx:pt>
          <cx:pt idx="405905">0</cx:pt>
          <cx:pt idx="405906">20</cx:pt>
          <cx:pt idx="405907">1</cx:pt>
          <cx:pt idx="405908">30</cx:pt>
          <cx:pt idx="405909">6</cx:pt>
          <cx:pt idx="405910">1</cx:pt>
          <cx:pt idx="405911">15</cx:pt>
          <cx:pt idx="405912">11</cx:pt>
          <cx:pt idx="405913">77</cx:pt>
          <cx:pt idx="405914">22</cx:pt>
          <cx:pt idx="405915">0</cx:pt>
          <cx:pt idx="405916">0</cx:pt>
          <cx:pt idx="405917">0</cx:pt>
          <cx:pt idx="405918">232</cx:pt>
          <cx:pt idx="405919">148</cx:pt>
          <cx:pt idx="405920">6</cx:pt>
          <cx:pt idx="405921">0</cx:pt>
          <cx:pt idx="405922">123</cx:pt>
          <cx:pt idx="405923">33</cx:pt>
          <cx:pt idx="405924">0</cx:pt>
          <cx:pt idx="405925">147</cx:pt>
          <cx:pt idx="405926">250</cx:pt>
          <cx:pt idx="405927">3</cx:pt>
          <cx:pt idx="405928">7</cx:pt>
          <cx:pt idx="405929">232</cx:pt>
          <cx:pt idx="405930">133</cx:pt>
          <cx:pt idx="405931">0</cx:pt>
          <cx:pt idx="405932">40</cx:pt>
          <cx:pt idx="405933">0</cx:pt>
          <cx:pt idx="405934">0</cx:pt>
          <cx:pt idx="405935">17</cx:pt>
          <cx:pt idx="405936">0</cx:pt>
          <cx:pt idx="405937">0</cx:pt>
          <cx:pt idx="405938">5</cx:pt>
          <cx:pt idx="405939">3</cx:pt>
          <cx:pt idx="405940">1</cx:pt>
          <cx:pt idx="405941">20</cx:pt>
          <cx:pt idx="405942">21</cx:pt>
          <cx:pt idx="405943">58</cx:pt>
          <cx:pt idx="405944">0</cx:pt>
          <cx:pt idx="405945">22</cx:pt>
          <cx:pt idx="405946">14</cx:pt>
          <cx:pt idx="405947">7</cx:pt>
          <cx:pt idx="405948">11</cx:pt>
          <cx:pt idx="405949">43</cx:pt>
          <cx:pt idx="405950">0</cx:pt>
          <cx:pt idx="405951">0</cx:pt>
          <cx:pt idx="405952">2</cx:pt>
          <cx:pt idx="405953">27</cx:pt>
          <cx:pt idx="405954">0</cx:pt>
          <cx:pt idx="405955">0</cx:pt>
          <cx:pt idx="405956">412</cx:pt>
          <cx:pt idx="405957">22</cx:pt>
          <cx:pt idx="405958">0</cx:pt>
          <cx:pt idx="405959">50</cx:pt>
          <cx:pt idx="405960">314</cx:pt>
          <cx:pt idx="405961">4</cx:pt>
          <cx:pt idx="405962">90</cx:pt>
          <cx:pt idx="405963">31</cx:pt>
          <cx:pt idx="405964">11</cx:pt>
          <cx:pt idx="405965">0</cx:pt>
          <cx:pt idx="405966">22</cx:pt>
          <cx:pt idx="405967">1</cx:pt>
          <cx:pt idx="405968">34</cx:pt>
          <cx:pt idx="405969">28</cx:pt>
          <cx:pt idx="405970">25</cx:pt>
          <cx:pt idx="405971">38</cx:pt>
          <cx:pt idx="405972">55</cx:pt>
          <cx:pt idx="405973">3</cx:pt>
          <cx:pt idx="405974">0</cx:pt>
          <cx:pt idx="405975">4</cx:pt>
          <cx:pt idx="405976">0</cx:pt>
          <cx:pt idx="405977">2</cx:pt>
          <cx:pt idx="405978">0</cx:pt>
          <cx:pt idx="405979">0</cx:pt>
          <cx:pt idx="405980">0</cx:pt>
          <cx:pt idx="405981">6</cx:pt>
          <cx:pt idx="405982">6</cx:pt>
          <cx:pt idx="405983">462</cx:pt>
          <cx:pt idx="405984">1</cx:pt>
          <cx:pt idx="405985">68</cx:pt>
          <cx:pt idx="405986">0</cx:pt>
          <cx:pt idx="405987">36</cx:pt>
          <cx:pt idx="405988">18</cx:pt>
          <cx:pt idx="405989">119</cx:pt>
          <cx:pt idx="405990">7</cx:pt>
          <cx:pt idx="405991">207</cx:pt>
          <cx:pt idx="405992">26</cx:pt>
          <cx:pt idx="405993">0</cx:pt>
          <cx:pt idx="405994">0</cx:pt>
          <cx:pt idx="405995">102</cx:pt>
          <cx:pt idx="405996">15</cx:pt>
          <cx:pt idx="405997">26</cx:pt>
          <cx:pt idx="405998">90</cx:pt>
          <cx:pt idx="405999">23</cx:pt>
          <cx:pt idx="406000">36</cx:pt>
          <cx:pt idx="406001">14</cx:pt>
          <cx:pt idx="406002">1</cx:pt>
          <cx:pt idx="406003">0</cx:pt>
          <cx:pt idx="406004">0</cx:pt>
          <cx:pt idx="406005">2</cx:pt>
          <cx:pt idx="406006">2</cx:pt>
          <cx:pt idx="406007">1</cx:pt>
          <cx:pt idx="406008">0</cx:pt>
          <cx:pt idx="406009">1</cx:pt>
          <cx:pt idx="406010">1</cx:pt>
          <cx:pt idx="406011">0</cx:pt>
          <cx:pt idx="406012">59</cx:pt>
          <cx:pt idx="406013">276</cx:pt>
          <cx:pt idx="406014">28</cx:pt>
          <cx:pt idx="406015">6</cx:pt>
          <cx:pt idx="406016">13</cx:pt>
          <cx:pt idx="406017">27</cx:pt>
          <cx:pt idx="406018">183</cx:pt>
          <cx:pt idx="406019">119</cx:pt>
          <cx:pt idx="406020">0</cx:pt>
          <cx:pt idx="406021">1</cx:pt>
          <cx:pt idx="406022">0</cx:pt>
          <cx:pt idx="406023">37</cx:pt>
          <cx:pt idx="406024">0</cx:pt>
          <cx:pt idx="406025">34</cx:pt>
          <cx:pt idx="406026">406</cx:pt>
          <cx:pt idx="406027">9</cx:pt>
          <cx:pt idx="406028">6</cx:pt>
          <cx:pt idx="406029">2</cx:pt>
          <cx:pt idx="406030">0</cx:pt>
          <cx:pt idx="406031">0</cx:pt>
          <cx:pt idx="406032">1</cx:pt>
          <cx:pt idx="406033">12</cx:pt>
          <cx:pt idx="406034">0</cx:pt>
          <cx:pt idx="406035">0</cx:pt>
          <cx:pt idx="406036">7</cx:pt>
          <cx:pt idx="406037">30</cx:pt>
          <cx:pt idx="406038">59</cx:pt>
          <cx:pt idx="406039">29</cx:pt>
          <cx:pt idx="406040">14</cx:pt>
          <cx:pt idx="406041">1</cx:pt>
          <cx:pt idx="406042">30</cx:pt>
          <cx:pt idx="406043">275</cx:pt>
          <cx:pt idx="406044">40</cx:pt>
          <cx:pt idx="406045">8</cx:pt>
          <cx:pt idx="406046">6</cx:pt>
          <cx:pt idx="406047">0</cx:pt>
          <cx:pt idx="406048">149</cx:pt>
          <cx:pt idx="406049">0</cx:pt>
          <cx:pt idx="406050">0</cx:pt>
          <cx:pt idx="406051">0</cx:pt>
          <cx:pt idx="406052">0</cx:pt>
          <cx:pt idx="406053">0</cx:pt>
          <cx:pt idx="406054">0</cx:pt>
          <cx:pt idx="406055">0</cx:pt>
          <cx:pt idx="406056">0</cx:pt>
          <cx:pt idx="406057">2</cx:pt>
          <cx:pt idx="406058">6</cx:pt>
          <cx:pt idx="406059">11</cx:pt>
          <cx:pt idx="406060">8</cx:pt>
          <cx:pt idx="406061">119</cx:pt>
          <cx:pt idx="406062">0</cx:pt>
          <cx:pt idx="406063">12</cx:pt>
          <cx:pt idx="406064">205</cx:pt>
          <cx:pt idx="406065">356</cx:pt>
          <cx:pt idx="406066">0</cx:pt>
          <cx:pt idx="406067">49</cx:pt>
          <cx:pt idx="406068">0</cx:pt>
          <cx:pt idx="406069">29</cx:pt>
          <cx:pt idx="406070">1</cx:pt>
          <cx:pt idx="406071">0</cx:pt>
          <cx:pt idx="406072">0</cx:pt>
          <cx:pt idx="406073">11</cx:pt>
          <cx:pt idx="406074">0</cx:pt>
          <cx:pt idx="406075">0</cx:pt>
          <cx:pt idx="406076">160</cx:pt>
          <cx:pt idx="406077">75</cx:pt>
          <cx:pt idx="406078">0</cx:pt>
          <cx:pt idx="406079">0</cx:pt>
          <cx:pt idx="406080">0</cx:pt>
          <cx:pt idx="406081">273</cx:pt>
          <cx:pt idx="406082">133</cx:pt>
          <cx:pt idx="406083">212</cx:pt>
          <cx:pt idx="406084">39</cx:pt>
          <cx:pt idx="406085">4</cx:pt>
          <cx:pt idx="406086">1</cx:pt>
          <cx:pt idx="406087">35</cx:pt>
          <cx:pt idx="406088">4</cx:pt>
          <cx:pt idx="406089">23</cx:pt>
          <cx:pt idx="406090">4</cx:pt>
          <cx:pt idx="406091">25</cx:pt>
          <cx:pt idx="406092">105</cx:pt>
          <cx:pt idx="406093">121</cx:pt>
          <cx:pt idx="406094">172</cx:pt>
          <cx:pt idx="406095">86</cx:pt>
          <cx:pt idx="406096">72</cx:pt>
          <cx:pt idx="406097">26</cx:pt>
          <cx:pt idx="406098">56</cx:pt>
          <cx:pt idx="406099">0</cx:pt>
          <cx:pt idx="406100">7</cx:pt>
          <cx:pt idx="406101">3</cx:pt>
          <cx:pt idx="406102">1</cx:pt>
          <cx:pt idx="406103">7</cx:pt>
          <cx:pt idx="406104">0</cx:pt>
          <cx:pt idx="406105">0</cx:pt>
          <cx:pt idx="406106">0</cx:pt>
          <cx:pt idx="406107">0</cx:pt>
          <cx:pt idx="406108">0</cx:pt>
          <cx:pt idx="406109">1</cx:pt>
          <cx:pt idx="406110">0</cx:pt>
          <cx:pt idx="406111">0</cx:pt>
          <cx:pt idx="406112">0</cx:pt>
          <cx:pt idx="406113">0</cx:pt>
          <cx:pt idx="406114">0</cx:pt>
          <cx:pt idx="406115">9</cx:pt>
          <cx:pt idx="406116">19</cx:pt>
          <cx:pt idx="406117">211</cx:pt>
          <cx:pt idx="406118">43</cx:pt>
          <cx:pt idx="406119">0</cx:pt>
          <cx:pt idx="406120">127</cx:pt>
          <cx:pt idx="406121">4</cx:pt>
          <cx:pt idx="406122">42</cx:pt>
          <cx:pt idx="406123">3</cx:pt>
          <cx:pt idx="406124">0</cx:pt>
          <cx:pt idx="406125">0</cx:pt>
          <cx:pt idx="406126">9</cx:pt>
          <cx:pt idx="406127">5</cx:pt>
          <cx:pt idx="406128">2</cx:pt>
          <cx:pt idx="406129">0</cx:pt>
          <cx:pt idx="406130">1</cx:pt>
          <cx:pt idx="406131">3</cx:pt>
          <cx:pt idx="406132">0</cx:pt>
          <cx:pt idx="406133">0</cx:pt>
          <cx:pt idx="406134">1</cx:pt>
          <cx:pt idx="406135">39</cx:pt>
          <cx:pt idx="406136">0</cx:pt>
          <cx:pt idx="406137">1</cx:pt>
          <cx:pt idx="406138">0</cx:pt>
          <cx:pt idx="406139">12</cx:pt>
          <cx:pt idx="406140">34</cx:pt>
          <cx:pt idx="406141">3</cx:pt>
          <cx:pt idx="406142">3</cx:pt>
          <cx:pt idx="406143">130</cx:pt>
          <cx:pt idx="406144">14</cx:pt>
          <cx:pt idx="406145">0</cx:pt>
          <cx:pt idx="406146">0</cx:pt>
          <cx:pt idx="406147">125</cx:pt>
          <cx:pt idx="406148">0</cx:pt>
          <cx:pt idx="406149">555</cx:pt>
          <cx:pt idx="406150">384</cx:pt>
          <cx:pt idx="406151">74</cx:pt>
          <cx:pt idx="406152">0</cx:pt>
          <cx:pt idx="406153">13</cx:pt>
          <cx:pt idx="406154">79</cx:pt>
          <cx:pt idx="406155">0</cx:pt>
          <cx:pt idx="406156">3</cx:pt>
          <cx:pt idx="406157">0</cx:pt>
          <cx:pt idx="406158">20</cx:pt>
          <cx:pt idx="406159">2</cx:pt>
          <cx:pt idx="406160">0</cx:pt>
          <cx:pt idx="406161">0</cx:pt>
          <cx:pt idx="406162">12</cx:pt>
          <cx:pt idx="406163">29</cx:pt>
          <cx:pt idx="406164">24</cx:pt>
          <cx:pt idx="406165">7</cx:pt>
          <cx:pt idx="406166">0</cx:pt>
          <cx:pt idx="406167">107</cx:pt>
          <cx:pt idx="406168">0</cx:pt>
          <cx:pt idx="406169">2</cx:pt>
          <cx:pt idx="406170">2</cx:pt>
          <cx:pt idx="406171">3</cx:pt>
          <cx:pt idx="406172">0</cx:pt>
          <cx:pt idx="406173">0</cx:pt>
          <cx:pt idx="406174">0</cx:pt>
          <cx:pt idx="406175">21</cx:pt>
          <cx:pt idx="406176">11</cx:pt>
          <cx:pt idx="406177">0</cx:pt>
          <cx:pt idx="406178">6</cx:pt>
          <cx:pt idx="406179">5</cx:pt>
          <cx:pt idx="406180">23</cx:pt>
          <cx:pt idx="406181">85</cx:pt>
          <cx:pt idx="406182">0</cx:pt>
          <cx:pt idx="406183">3</cx:pt>
          <cx:pt idx="406184">230</cx:pt>
          <cx:pt idx="406185">42</cx:pt>
          <cx:pt idx="406186">140</cx:pt>
          <cx:pt idx="406187">14</cx:pt>
          <cx:pt idx="406188">70</cx:pt>
          <cx:pt idx="406189">0</cx:pt>
          <cx:pt idx="406190">20</cx:pt>
          <cx:pt idx="406191">105</cx:pt>
          <cx:pt idx="406192">3</cx:pt>
          <cx:pt idx="406193">181</cx:pt>
          <cx:pt idx="406194">0</cx:pt>
          <cx:pt idx="406195">23</cx:pt>
          <cx:pt idx="406196">1</cx:pt>
          <cx:pt idx="406197">8</cx:pt>
          <cx:pt idx="406198">162</cx:pt>
          <cx:pt idx="406199">0</cx:pt>
          <cx:pt idx="406200">43</cx:pt>
          <cx:pt idx="406201">21</cx:pt>
          <cx:pt idx="406202">10</cx:pt>
          <cx:pt idx="406203">89</cx:pt>
          <cx:pt idx="406204">178</cx:pt>
          <cx:pt idx="406205">3</cx:pt>
          <cx:pt idx="406206">0</cx:pt>
          <cx:pt idx="406207">6</cx:pt>
          <cx:pt idx="406208">21</cx:pt>
          <cx:pt idx="406209">35</cx:pt>
          <cx:pt idx="406210">27</cx:pt>
          <cx:pt idx="406211">84</cx:pt>
          <cx:pt idx="406212">63</cx:pt>
          <cx:pt idx="406213">65</cx:pt>
          <cx:pt idx="406214">54</cx:pt>
          <cx:pt idx="406215">2</cx:pt>
          <cx:pt idx="406216">1</cx:pt>
          <cx:pt idx="406217">0</cx:pt>
          <cx:pt idx="406218">6</cx:pt>
          <cx:pt idx="406219">70</cx:pt>
          <cx:pt idx="406220">51</cx:pt>
          <cx:pt idx="406221">7</cx:pt>
          <cx:pt idx="406222">0</cx:pt>
          <cx:pt idx="406223">0</cx:pt>
          <cx:pt idx="406224">12</cx:pt>
          <cx:pt idx="406225">0</cx:pt>
          <cx:pt idx="406226">35</cx:pt>
          <cx:pt idx="406227">50</cx:pt>
          <cx:pt idx="406228">0</cx:pt>
          <cx:pt idx="406229">52</cx:pt>
          <cx:pt idx="406230">0</cx:pt>
          <cx:pt idx="406231">8</cx:pt>
          <cx:pt idx="406232">8</cx:pt>
          <cx:pt idx="406233">99</cx:pt>
          <cx:pt idx="406234">3</cx:pt>
          <cx:pt idx="406235">1</cx:pt>
          <cx:pt idx="406236">1</cx:pt>
          <cx:pt idx="406237">1</cx:pt>
          <cx:pt idx="406238">57</cx:pt>
          <cx:pt idx="406239">99</cx:pt>
          <cx:pt idx="406240">72</cx:pt>
          <cx:pt idx="406241">159</cx:pt>
          <cx:pt idx="406242">2</cx:pt>
          <cx:pt idx="406243">17</cx:pt>
          <cx:pt idx="406244">7</cx:pt>
          <cx:pt idx="406245">6</cx:pt>
          <cx:pt idx="406246">27</cx:pt>
          <cx:pt idx="406247">803</cx:pt>
          <cx:pt idx="406248">1</cx:pt>
          <cx:pt idx="406249">4</cx:pt>
          <cx:pt idx="406250">210</cx:pt>
          <cx:pt idx="406251">12</cx:pt>
          <cx:pt idx="406252">3</cx:pt>
          <cx:pt idx="406253">71</cx:pt>
          <cx:pt idx="406254">8</cx:pt>
          <cx:pt idx="406255">1</cx:pt>
          <cx:pt idx="406256">0</cx:pt>
          <cx:pt idx="406257">51</cx:pt>
          <cx:pt idx="406258">0</cx:pt>
          <cx:pt idx="406259">0</cx:pt>
          <cx:pt idx="406260">7</cx:pt>
          <cx:pt idx="406261">34</cx:pt>
          <cx:pt idx="406262">94</cx:pt>
          <cx:pt idx="406263">118</cx:pt>
          <cx:pt idx="406264">0</cx:pt>
          <cx:pt idx="406265">0</cx:pt>
          <cx:pt idx="406266">161</cx:pt>
          <cx:pt idx="406267">206</cx:pt>
          <cx:pt idx="406268">66</cx:pt>
          <cx:pt idx="406269">114</cx:pt>
          <cx:pt idx="406270">0</cx:pt>
          <cx:pt idx="406271">5</cx:pt>
          <cx:pt idx="406272">0</cx:pt>
          <cx:pt idx="406273">0</cx:pt>
          <cx:pt idx="406274">0</cx:pt>
          <cx:pt idx="406275">178</cx:pt>
          <cx:pt idx="406276">7</cx:pt>
          <cx:pt idx="406277">0</cx:pt>
          <cx:pt idx="406278">24</cx:pt>
          <cx:pt idx="406279">7</cx:pt>
          <cx:pt idx="406280">1</cx:pt>
          <cx:pt idx="406281">25</cx:pt>
          <cx:pt idx="406282">1</cx:pt>
          <cx:pt idx="406283">0</cx:pt>
          <cx:pt idx="406284">2</cx:pt>
          <cx:pt idx="406285">26</cx:pt>
          <cx:pt idx="406286">45</cx:pt>
          <cx:pt idx="406287">22</cx:pt>
          <cx:pt idx="406288">0</cx:pt>
          <cx:pt idx="406289">6</cx:pt>
          <cx:pt idx="406290">0</cx:pt>
          <cx:pt idx="406291">0</cx:pt>
          <cx:pt idx="406292">0</cx:pt>
          <cx:pt idx="406293">0</cx:pt>
          <cx:pt idx="406294">148</cx:pt>
          <cx:pt idx="406295">11</cx:pt>
          <cx:pt idx="406296">0</cx:pt>
          <cx:pt idx="406297">111</cx:pt>
          <cx:pt idx="406298">0</cx:pt>
          <cx:pt idx="406299">7</cx:pt>
          <cx:pt idx="406300">0</cx:pt>
          <cx:pt idx="406301">94</cx:pt>
          <cx:pt idx="406302">0</cx:pt>
          <cx:pt idx="406303">0</cx:pt>
          <cx:pt idx="406304">76</cx:pt>
          <cx:pt idx="406305">188</cx:pt>
          <cx:pt idx="406306">15</cx:pt>
          <cx:pt idx="406307">40</cx:pt>
          <cx:pt idx="406308">20</cx:pt>
          <cx:pt idx="406309">134</cx:pt>
          <cx:pt idx="406310">1</cx:pt>
          <cx:pt idx="406311">5</cx:pt>
          <cx:pt idx="406312">0</cx:pt>
          <cx:pt idx="406313">28</cx:pt>
          <cx:pt idx="406314">3</cx:pt>
          <cx:pt idx="406315">83</cx:pt>
          <cx:pt idx="406316">0</cx:pt>
          <cx:pt idx="406317">39</cx:pt>
          <cx:pt idx="406318">96</cx:pt>
          <cx:pt idx="406319">21</cx:pt>
          <cx:pt idx="406320">2</cx:pt>
          <cx:pt idx="406321">22</cx:pt>
          <cx:pt idx="406322">1</cx:pt>
          <cx:pt idx="406323">6</cx:pt>
          <cx:pt idx="406324">0</cx:pt>
          <cx:pt idx="406325">69</cx:pt>
          <cx:pt idx="406326">0</cx:pt>
          <cx:pt idx="406327">0</cx:pt>
          <cx:pt idx="406328">0</cx:pt>
          <cx:pt idx="406329">92</cx:pt>
          <cx:pt idx="406330">200</cx:pt>
          <cx:pt idx="406331">162</cx:pt>
          <cx:pt idx="406332">161</cx:pt>
          <cx:pt idx="406333">0</cx:pt>
          <cx:pt idx="406334">64</cx:pt>
          <cx:pt idx="406335">89</cx:pt>
          <cx:pt idx="406336">55</cx:pt>
          <cx:pt idx="406337">20</cx:pt>
          <cx:pt idx="406338">0</cx:pt>
          <cx:pt idx="406339">20</cx:pt>
          <cx:pt idx="406340">40</cx:pt>
          <cx:pt idx="406341">0</cx:pt>
          <cx:pt idx="406342">44</cx:pt>
          <cx:pt idx="406343">3</cx:pt>
          <cx:pt idx="406344">3</cx:pt>
          <cx:pt idx="406345">2</cx:pt>
          <cx:pt idx="406346">1</cx:pt>
          <cx:pt idx="406347">0</cx:pt>
          <cx:pt idx="406348">45</cx:pt>
          <cx:pt idx="406349">115</cx:pt>
          <cx:pt idx="406350">0</cx:pt>
          <cx:pt idx="406351">105</cx:pt>
          <cx:pt idx="406352">0</cx:pt>
          <cx:pt idx="406353">3</cx:pt>
          <cx:pt idx="406354">4</cx:pt>
          <cx:pt idx="406355">0</cx:pt>
          <cx:pt idx="406356">0</cx:pt>
          <cx:pt idx="406357">26</cx:pt>
          <cx:pt idx="406358">0</cx:pt>
          <cx:pt idx="406359">0</cx:pt>
          <cx:pt idx="406360">0</cx:pt>
          <cx:pt idx="406361">6</cx:pt>
          <cx:pt idx="406362">1</cx:pt>
          <cx:pt idx="406363">21</cx:pt>
          <cx:pt idx="406364">11</cx:pt>
          <cx:pt idx="406365">4</cx:pt>
          <cx:pt idx="406366">7</cx:pt>
          <cx:pt idx="406367">4</cx:pt>
          <cx:pt idx="406368">47</cx:pt>
          <cx:pt idx="406369">1</cx:pt>
          <cx:pt idx="406370">1</cx:pt>
          <cx:pt idx="406371">204</cx:pt>
          <cx:pt idx="406372">43</cx:pt>
          <cx:pt idx="406373">0</cx:pt>
          <cx:pt idx="406374">6</cx:pt>
          <cx:pt idx="406375">0</cx:pt>
          <cx:pt idx="406376">0</cx:pt>
          <cx:pt idx="406377">0</cx:pt>
          <cx:pt idx="406378">1</cx:pt>
          <cx:pt idx="406379">0</cx:pt>
          <cx:pt idx="406380">2</cx:pt>
          <cx:pt idx="406381">48</cx:pt>
          <cx:pt idx="406382">7</cx:pt>
          <cx:pt idx="406383">1</cx:pt>
          <cx:pt idx="406384">38</cx:pt>
          <cx:pt idx="406385">0</cx:pt>
          <cx:pt idx="406386">0</cx:pt>
          <cx:pt idx="406387">15</cx:pt>
          <cx:pt idx="406388">380</cx:pt>
          <cx:pt idx="406389">21</cx:pt>
          <cx:pt idx="406390">0</cx:pt>
          <cx:pt idx="406391">0</cx:pt>
          <cx:pt idx="406392">0</cx:pt>
          <cx:pt idx="406393">19</cx:pt>
          <cx:pt idx="406394">0</cx:pt>
          <cx:pt idx="406395">5</cx:pt>
          <cx:pt idx="406396">10</cx:pt>
          <cx:pt idx="406397">10</cx:pt>
          <cx:pt idx="406398">74</cx:pt>
          <cx:pt idx="406399">0</cx:pt>
          <cx:pt idx="406400">8</cx:pt>
          <cx:pt idx="406401">0</cx:pt>
          <cx:pt idx="406402">0</cx:pt>
          <cx:pt idx="406403">0</cx:pt>
          <cx:pt idx="406404">7</cx:pt>
          <cx:pt idx="406405">12</cx:pt>
          <cx:pt idx="406406">22</cx:pt>
          <cx:pt idx="406407">137</cx:pt>
          <cx:pt idx="406408">706</cx:pt>
          <cx:pt idx="406409">3</cx:pt>
          <cx:pt idx="406410">3</cx:pt>
          <cx:pt idx="406411">1</cx:pt>
          <cx:pt idx="406412">1</cx:pt>
          <cx:pt idx="406413">49</cx:pt>
          <cx:pt idx="406414">10</cx:pt>
          <cx:pt idx="406415">4</cx:pt>
          <cx:pt idx="406416">0</cx:pt>
          <cx:pt idx="406417">7</cx:pt>
          <cx:pt idx="406418">3</cx:pt>
          <cx:pt idx="406419">0</cx:pt>
          <cx:pt idx="406420">15</cx:pt>
          <cx:pt idx="406421">26</cx:pt>
          <cx:pt idx="406422">597</cx:pt>
          <cx:pt idx="406423">0</cx:pt>
          <cx:pt idx="406424">5</cx:pt>
          <cx:pt idx="406425">0</cx:pt>
          <cx:pt idx="406426">0</cx:pt>
          <cx:pt idx="406427">0</cx:pt>
          <cx:pt idx="406428">30</cx:pt>
          <cx:pt idx="406429">0</cx:pt>
          <cx:pt idx="406430">358</cx:pt>
          <cx:pt idx="406431">13</cx:pt>
          <cx:pt idx="406432">0</cx:pt>
          <cx:pt idx="406433">13</cx:pt>
          <cx:pt idx="406434">0</cx:pt>
          <cx:pt idx="406435">0</cx:pt>
          <cx:pt idx="406436">0</cx:pt>
          <cx:pt idx="406437">47</cx:pt>
          <cx:pt idx="406438">1</cx:pt>
          <cx:pt idx="406439">18</cx:pt>
          <cx:pt idx="406440">237</cx:pt>
          <cx:pt idx="406441">98</cx:pt>
          <cx:pt idx="406442">0</cx:pt>
          <cx:pt idx="406443">0</cx:pt>
          <cx:pt idx="406444">6</cx:pt>
          <cx:pt idx="406445">0</cx:pt>
          <cx:pt idx="406446">48</cx:pt>
          <cx:pt idx="406447">23</cx:pt>
          <cx:pt idx="406448">290</cx:pt>
          <cx:pt idx="406449">50</cx:pt>
          <cx:pt idx="406450">64</cx:pt>
          <cx:pt idx="406451">7</cx:pt>
          <cx:pt idx="406452">12</cx:pt>
          <cx:pt idx="406453">0</cx:pt>
          <cx:pt idx="406454">0</cx:pt>
          <cx:pt idx="406455">45</cx:pt>
          <cx:pt idx="406456">15</cx:pt>
          <cx:pt idx="406457">1</cx:pt>
          <cx:pt idx="406458">133</cx:pt>
          <cx:pt idx="406459">1</cx:pt>
          <cx:pt idx="406460">0</cx:pt>
          <cx:pt idx="406461">2</cx:pt>
          <cx:pt idx="406462">6</cx:pt>
          <cx:pt idx="406463">2</cx:pt>
          <cx:pt idx="406464">1</cx:pt>
          <cx:pt idx="406465">2</cx:pt>
          <cx:pt idx="406466">1</cx:pt>
          <cx:pt idx="406467">14</cx:pt>
          <cx:pt idx="406468">574</cx:pt>
          <cx:pt idx="406469">1</cx:pt>
          <cx:pt idx="406470">338</cx:pt>
          <cx:pt idx="406471">51</cx:pt>
          <cx:pt idx="406472">19</cx:pt>
          <cx:pt idx="406473">27</cx:pt>
          <cx:pt idx="406474">1</cx:pt>
          <cx:pt idx="406475">1</cx:pt>
          <cx:pt idx="406476">0</cx:pt>
          <cx:pt idx="406477">13</cx:pt>
          <cx:pt idx="406478">1</cx:pt>
          <cx:pt idx="406479">0</cx:pt>
          <cx:pt idx="406480">1</cx:pt>
          <cx:pt idx="406481">5</cx:pt>
          <cx:pt idx="406482">27</cx:pt>
          <cx:pt idx="406483">1</cx:pt>
          <cx:pt idx="406484">40</cx:pt>
          <cx:pt idx="406485">21</cx:pt>
          <cx:pt idx="406486">26</cx:pt>
          <cx:pt idx="406487">32</cx:pt>
          <cx:pt idx="406488">138</cx:pt>
          <cx:pt idx="406489">76</cx:pt>
          <cx:pt idx="406490">0</cx:pt>
          <cx:pt idx="406491">0</cx:pt>
          <cx:pt idx="406492">6</cx:pt>
          <cx:pt idx="406493">0</cx:pt>
          <cx:pt idx="406494">64</cx:pt>
          <cx:pt idx="406495">0</cx:pt>
          <cx:pt idx="406496">15</cx:pt>
          <cx:pt idx="406497">3</cx:pt>
          <cx:pt idx="406498">0</cx:pt>
          <cx:pt idx="406499">118</cx:pt>
          <cx:pt idx="406500">21</cx:pt>
          <cx:pt idx="406501">89</cx:pt>
          <cx:pt idx="406502">53</cx:pt>
          <cx:pt idx="406503">3</cx:pt>
          <cx:pt idx="406504">3</cx:pt>
          <cx:pt idx="406505">1</cx:pt>
          <cx:pt idx="406506">50</cx:pt>
          <cx:pt idx="406507">0</cx:pt>
          <cx:pt idx="406508">2</cx:pt>
          <cx:pt idx="406509">0</cx:pt>
          <cx:pt idx="406510">1</cx:pt>
          <cx:pt idx="406511">0</cx:pt>
          <cx:pt idx="406512">7</cx:pt>
          <cx:pt idx="406513">1</cx:pt>
          <cx:pt idx="406514">0</cx:pt>
          <cx:pt idx="406515">0</cx:pt>
          <cx:pt idx="406516">0</cx:pt>
          <cx:pt idx="406517">11</cx:pt>
          <cx:pt idx="406518">9</cx:pt>
          <cx:pt idx="406519">1</cx:pt>
          <cx:pt idx="406520">106</cx:pt>
          <cx:pt idx="406521">61</cx:pt>
          <cx:pt idx="406522">11</cx:pt>
          <cx:pt idx="406523">155</cx:pt>
          <cx:pt idx="406524">22</cx:pt>
          <cx:pt idx="406525">5</cx:pt>
          <cx:pt idx="406526">0</cx:pt>
          <cx:pt idx="406527">0</cx:pt>
          <cx:pt idx="406528">0</cx:pt>
          <cx:pt idx="406529">0</cx:pt>
          <cx:pt idx="406530">0</cx:pt>
          <cx:pt idx="406531">0</cx:pt>
          <cx:pt idx="406532">9</cx:pt>
          <cx:pt idx="406533">153</cx:pt>
          <cx:pt idx="406534">9</cx:pt>
          <cx:pt idx="406535">19</cx:pt>
          <cx:pt idx="406536">0</cx:pt>
          <cx:pt idx="406537">15</cx:pt>
          <cx:pt idx="406538">0</cx:pt>
          <cx:pt idx="406539">35</cx:pt>
          <cx:pt idx="406540">113</cx:pt>
          <cx:pt idx="406541">0</cx:pt>
          <cx:pt idx="406542">2</cx:pt>
          <cx:pt idx="406543">4</cx:pt>
          <cx:pt idx="406544">0</cx:pt>
          <cx:pt idx="406545">26</cx:pt>
          <cx:pt idx="406546">1</cx:pt>
          <cx:pt idx="406547">35</cx:pt>
          <cx:pt idx="406548">0</cx:pt>
          <cx:pt idx="406549">0</cx:pt>
          <cx:pt idx="406550">10</cx:pt>
          <cx:pt idx="406551">0</cx:pt>
          <cx:pt idx="406552">5</cx:pt>
          <cx:pt idx="406553">1</cx:pt>
          <cx:pt idx="406554">8</cx:pt>
          <cx:pt idx="406555">0</cx:pt>
          <cx:pt idx="406556">106</cx:pt>
          <cx:pt idx="406557">0</cx:pt>
          <cx:pt idx="406558">1</cx:pt>
          <cx:pt idx="406559">0</cx:pt>
          <cx:pt idx="406560">27</cx:pt>
          <cx:pt idx="406561">94</cx:pt>
          <cx:pt idx="406562">354</cx:pt>
          <cx:pt idx="406563">365</cx:pt>
          <cx:pt idx="406564">10</cx:pt>
          <cx:pt idx="406565">2</cx:pt>
          <cx:pt idx="406566">11</cx:pt>
          <cx:pt idx="406567">20</cx:pt>
          <cx:pt idx="406568">1</cx:pt>
          <cx:pt idx="406569">14</cx:pt>
          <cx:pt idx="406570">3</cx:pt>
          <cx:pt idx="406571">1</cx:pt>
          <cx:pt idx="406572">8</cx:pt>
          <cx:pt idx="406573">5</cx:pt>
          <cx:pt idx="406574">3</cx:pt>
          <cx:pt idx="406575">1</cx:pt>
          <cx:pt idx="406576">0</cx:pt>
          <cx:pt idx="406577">0</cx:pt>
          <cx:pt idx="406578">1</cx:pt>
          <cx:pt idx="406579">0</cx:pt>
          <cx:pt idx="406580">20</cx:pt>
          <cx:pt idx="406581">0</cx:pt>
          <cx:pt idx="406582">3</cx:pt>
          <cx:pt idx="406583">105</cx:pt>
          <cx:pt idx="406584">12</cx:pt>
          <cx:pt idx="406585">0</cx:pt>
          <cx:pt idx="406586">54</cx:pt>
          <cx:pt idx="406587">1</cx:pt>
          <cx:pt idx="406588">0</cx:pt>
          <cx:pt idx="406589">7</cx:pt>
          <cx:pt idx="406590">24</cx:pt>
          <cx:pt idx="406591">0</cx:pt>
          <cx:pt idx="406592">0</cx:pt>
          <cx:pt idx="406593">0</cx:pt>
          <cx:pt idx="406594">0</cx:pt>
          <cx:pt idx="406595">0</cx:pt>
          <cx:pt idx="406596">0</cx:pt>
          <cx:pt idx="406597">17</cx:pt>
          <cx:pt idx="406598">4</cx:pt>
          <cx:pt idx="406599">0</cx:pt>
          <cx:pt idx="406600">161</cx:pt>
          <cx:pt idx="406601">80</cx:pt>
          <cx:pt idx="406602">2</cx:pt>
          <cx:pt idx="406603">157</cx:pt>
          <cx:pt idx="406604">1</cx:pt>
          <cx:pt idx="406605">43</cx:pt>
          <cx:pt idx="406606">19</cx:pt>
          <cx:pt idx="406607">6</cx:pt>
          <cx:pt idx="406608">27</cx:pt>
          <cx:pt idx="406609">678</cx:pt>
          <cx:pt idx="406610">33</cx:pt>
          <cx:pt idx="406611">178</cx:pt>
          <cx:pt idx="406612">0</cx:pt>
          <cx:pt idx="406613">0</cx:pt>
          <cx:pt idx="406614">0</cx:pt>
          <cx:pt idx="406615">8</cx:pt>
          <cx:pt idx="406616">243</cx:pt>
          <cx:pt idx="406617">0</cx:pt>
          <cx:pt idx="406618">0</cx:pt>
          <cx:pt idx="406619">6</cx:pt>
          <cx:pt idx="406620">66</cx:pt>
          <cx:pt idx="406621">0</cx:pt>
          <cx:pt idx="406622">32</cx:pt>
          <cx:pt idx="406623">4</cx:pt>
          <cx:pt idx="406624">223</cx:pt>
          <cx:pt idx="406625">38</cx:pt>
          <cx:pt idx="406626">80</cx:pt>
          <cx:pt idx="406627">146</cx:pt>
          <cx:pt idx="406628">0</cx:pt>
          <cx:pt idx="406629">10</cx:pt>
          <cx:pt idx="406630">0</cx:pt>
          <cx:pt idx="406631">3</cx:pt>
          <cx:pt idx="406632">3</cx:pt>
          <cx:pt idx="406633">1</cx:pt>
          <cx:pt idx="406634">0</cx:pt>
          <cx:pt idx="406635">0</cx:pt>
          <cx:pt idx="406636">0</cx:pt>
          <cx:pt idx="406637">16</cx:pt>
          <cx:pt idx="406638">0</cx:pt>
          <cx:pt idx="406639">0</cx:pt>
          <cx:pt idx="406640">34</cx:pt>
          <cx:pt idx="406641">6</cx:pt>
          <cx:pt idx="406642">45</cx:pt>
          <cx:pt idx="406643">19</cx:pt>
          <cx:pt idx="406644">18</cx:pt>
          <cx:pt idx="406645">541</cx:pt>
          <cx:pt idx="406646">89</cx:pt>
          <cx:pt idx="406647">46</cx:pt>
          <cx:pt idx="406648">0</cx:pt>
          <cx:pt idx="406649">1</cx:pt>
          <cx:pt idx="406650">48</cx:pt>
          <cx:pt idx="406651">0</cx:pt>
          <cx:pt idx="406652">109</cx:pt>
          <cx:pt idx="406653">0</cx:pt>
          <cx:pt idx="406654">50</cx:pt>
          <cx:pt idx="406655">1</cx:pt>
          <cx:pt idx="406656">8</cx:pt>
          <cx:pt idx="406657">9</cx:pt>
          <cx:pt idx="406658">19</cx:pt>
          <cx:pt idx="406659">78</cx:pt>
          <cx:pt idx="406660">0</cx:pt>
          <cx:pt idx="406661">0</cx:pt>
          <cx:pt idx="406662">8</cx:pt>
          <cx:pt idx="406663">35</cx:pt>
          <cx:pt idx="406664">168</cx:pt>
          <cx:pt idx="406665">3</cx:pt>
          <cx:pt idx="406666">49</cx:pt>
          <cx:pt idx="406667">0</cx:pt>
          <cx:pt idx="406668">11</cx:pt>
          <cx:pt idx="406669">0</cx:pt>
          <cx:pt idx="406670">124</cx:pt>
          <cx:pt idx="406671">4</cx:pt>
          <cx:pt idx="406672">15</cx:pt>
          <cx:pt idx="406673">13</cx:pt>
          <cx:pt idx="406674">1</cx:pt>
          <cx:pt idx="406675">48</cx:pt>
          <cx:pt idx="406676">43</cx:pt>
          <cx:pt idx="406677">3</cx:pt>
          <cx:pt idx="406678">39</cx:pt>
          <cx:pt idx="406679">7</cx:pt>
          <cx:pt idx="406680">7</cx:pt>
          <cx:pt idx="406681">4</cx:pt>
          <cx:pt idx="406682">20</cx:pt>
          <cx:pt idx="406683">8</cx:pt>
          <cx:pt idx="406684">1</cx:pt>
          <cx:pt idx="406685">529</cx:pt>
          <cx:pt idx="406686">0</cx:pt>
          <cx:pt idx="406687">0</cx:pt>
          <cx:pt idx="406688">1</cx:pt>
          <cx:pt idx="406689">3</cx:pt>
          <cx:pt idx="406690">1</cx:pt>
          <cx:pt idx="406691">2</cx:pt>
          <cx:pt idx="406692">43</cx:pt>
          <cx:pt idx="406693">0</cx:pt>
          <cx:pt idx="406694">400</cx:pt>
          <cx:pt idx="406695">14</cx:pt>
          <cx:pt idx="406696">0</cx:pt>
          <cx:pt idx="406697">21</cx:pt>
          <cx:pt idx="406698">0</cx:pt>
          <cx:pt idx="406699">24</cx:pt>
          <cx:pt idx="406700">0</cx:pt>
          <cx:pt idx="406701">0</cx:pt>
          <cx:pt idx="406702">14</cx:pt>
          <cx:pt idx="406703">1</cx:pt>
          <cx:pt idx="406704">34</cx:pt>
          <cx:pt idx="406705">7</cx:pt>
          <cx:pt idx="406706">149</cx:pt>
          <cx:pt idx="406707">0</cx:pt>
          <cx:pt idx="406708">0</cx:pt>
          <cx:pt idx="406709">96</cx:pt>
          <cx:pt idx="406710">174</cx:pt>
          <cx:pt idx="406711">14</cx:pt>
          <cx:pt idx="406712">35</cx:pt>
          <cx:pt idx="406713">21</cx:pt>
          <cx:pt idx="406714">21</cx:pt>
          <cx:pt idx="406715">2</cx:pt>
          <cx:pt idx="406716">61</cx:pt>
          <cx:pt idx="406717">39</cx:pt>
          <cx:pt idx="406718">29</cx:pt>
          <cx:pt idx="406719">0</cx:pt>
          <cx:pt idx="406720">0</cx:pt>
          <cx:pt idx="406721">19</cx:pt>
          <cx:pt idx="406722">17</cx:pt>
          <cx:pt idx="406723">2</cx:pt>
          <cx:pt idx="406724">1</cx:pt>
          <cx:pt idx="406725">16</cx:pt>
          <cx:pt idx="406726">0</cx:pt>
          <cx:pt idx="406727">0</cx:pt>
          <cx:pt idx="406728">14</cx:pt>
          <cx:pt idx="406729">4</cx:pt>
          <cx:pt idx="406730">1</cx:pt>
          <cx:pt idx="406731">0</cx:pt>
          <cx:pt idx="406732">9</cx:pt>
          <cx:pt idx="406733">375</cx:pt>
          <cx:pt idx="406734">119</cx:pt>
          <cx:pt idx="406735">2</cx:pt>
          <cx:pt idx="406736">44</cx:pt>
          <cx:pt idx="406737">4</cx:pt>
          <cx:pt idx="406738">539</cx:pt>
          <cx:pt idx="406739">336</cx:pt>
          <cx:pt idx="406740">8</cx:pt>
          <cx:pt idx="406741">74</cx:pt>
          <cx:pt idx="406742">119</cx:pt>
          <cx:pt idx="406743">22</cx:pt>
          <cx:pt idx="406744">8</cx:pt>
          <cx:pt idx="406745">14</cx:pt>
          <cx:pt idx="406746">0</cx:pt>
          <cx:pt idx="406747">106</cx:pt>
          <cx:pt idx="406748">7</cx:pt>
          <cx:pt idx="406749">0</cx:pt>
          <cx:pt idx="406750">61</cx:pt>
          <cx:pt idx="406751">336</cx:pt>
          <cx:pt idx="406752">0</cx:pt>
          <cx:pt idx="406753">0</cx:pt>
          <cx:pt idx="406754">0</cx:pt>
          <cx:pt idx="406755">0</cx:pt>
          <cx:pt idx="406756">12</cx:pt>
          <cx:pt idx="406757">159</cx:pt>
          <cx:pt idx="406758">60</cx:pt>
          <cx:pt idx="406759">128</cx:pt>
          <cx:pt idx="406760">0</cx:pt>
          <cx:pt idx="406761">49</cx:pt>
          <cx:pt idx="406762">0</cx:pt>
          <cx:pt idx="406763">43</cx:pt>
          <cx:pt idx="406764">2</cx:pt>
          <cx:pt idx="406765">6</cx:pt>
          <cx:pt idx="406766">43</cx:pt>
          <cx:pt idx="406767">6</cx:pt>
          <cx:pt idx="406768">0</cx:pt>
          <cx:pt idx="406769">78</cx:pt>
          <cx:pt idx="406770">29</cx:pt>
          <cx:pt idx="406771">306</cx:pt>
          <cx:pt idx="406772">0</cx:pt>
          <cx:pt idx="406773">55</cx:pt>
          <cx:pt idx="406774">0</cx:pt>
          <cx:pt idx="406775">115</cx:pt>
          <cx:pt idx="406776">70</cx:pt>
          <cx:pt idx="406777">202</cx:pt>
          <cx:pt idx="406778">1</cx:pt>
          <cx:pt idx="406779">1</cx:pt>
          <cx:pt idx="406780">26</cx:pt>
          <cx:pt idx="406781">0</cx:pt>
          <cx:pt idx="406782">181</cx:pt>
          <cx:pt idx="406783">26</cx:pt>
          <cx:pt idx="406784">0</cx:pt>
          <cx:pt idx="406785">0</cx:pt>
          <cx:pt idx="406786">5</cx:pt>
          <cx:pt idx="406787">7</cx:pt>
          <cx:pt idx="406788">0</cx:pt>
          <cx:pt idx="406789">0</cx:pt>
          <cx:pt idx="406790">0</cx:pt>
          <cx:pt idx="406791">0</cx:pt>
          <cx:pt idx="406792">1</cx:pt>
          <cx:pt idx="406793">0</cx:pt>
          <cx:pt idx="406794">0</cx:pt>
          <cx:pt idx="406795">0</cx:pt>
          <cx:pt idx="406796">0</cx:pt>
          <cx:pt idx="406797">0</cx:pt>
          <cx:pt idx="406798">0</cx:pt>
          <cx:pt idx="406799">0</cx:pt>
          <cx:pt idx="406800">0</cx:pt>
          <cx:pt idx="406801">0</cx:pt>
          <cx:pt idx="406802">0</cx:pt>
          <cx:pt idx="406803">0</cx:pt>
          <cx:pt idx="406804">0</cx:pt>
          <cx:pt idx="406805">1</cx:pt>
          <cx:pt idx="406806">0</cx:pt>
          <cx:pt idx="406807">0</cx:pt>
          <cx:pt idx="406808">0</cx:pt>
          <cx:pt idx="406809">0</cx:pt>
          <cx:pt idx="406810">0</cx:pt>
          <cx:pt idx="406811">0</cx:pt>
          <cx:pt idx="406812">1</cx:pt>
          <cx:pt idx="406813">0</cx:pt>
          <cx:pt idx="406814">0</cx:pt>
          <cx:pt idx="406815">0</cx:pt>
          <cx:pt idx="406816">2</cx:pt>
          <cx:pt idx="406817">136</cx:pt>
          <cx:pt idx="406818">7</cx:pt>
          <cx:pt idx="406819">69</cx:pt>
          <cx:pt idx="406820">35</cx:pt>
          <cx:pt idx="406821">8</cx:pt>
          <cx:pt idx="406822">0</cx:pt>
          <cx:pt idx="406823">2</cx:pt>
          <cx:pt idx="406824">15</cx:pt>
          <cx:pt idx="406825">2</cx:pt>
          <cx:pt idx="406826">4</cx:pt>
          <cx:pt idx="406827">6</cx:pt>
          <cx:pt idx="406828">7</cx:pt>
          <cx:pt idx="406829">0</cx:pt>
          <cx:pt idx="406830">14</cx:pt>
          <cx:pt idx="406831">22</cx:pt>
          <cx:pt idx="406832">1</cx:pt>
          <cx:pt idx="406833">10</cx:pt>
          <cx:pt idx="406834">8</cx:pt>
          <cx:pt idx="406835">2</cx:pt>
          <cx:pt idx="406836">10</cx:pt>
          <cx:pt idx="406837">103</cx:pt>
          <cx:pt idx="406838">0</cx:pt>
          <cx:pt idx="406839">1</cx:pt>
          <cx:pt idx="406840">42</cx:pt>
          <cx:pt idx="406841">38</cx:pt>
          <cx:pt idx="406842">1</cx:pt>
          <cx:pt idx="406843">0</cx:pt>
          <cx:pt idx="406844">48</cx:pt>
          <cx:pt idx="406845">0</cx:pt>
          <cx:pt idx="406846">0</cx:pt>
          <cx:pt idx="406847">0</cx:pt>
          <cx:pt idx="406848">1</cx:pt>
          <cx:pt idx="406849">0</cx:pt>
          <cx:pt idx="406850">0</cx:pt>
          <cx:pt idx="406851">0</cx:pt>
          <cx:pt idx="406852">3</cx:pt>
          <cx:pt idx="406853">56</cx:pt>
          <cx:pt idx="406854">6</cx:pt>
          <cx:pt idx="406855">6</cx:pt>
          <cx:pt idx="406856">11</cx:pt>
          <cx:pt idx="406857">4</cx:pt>
          <cx:pt idx="406858">188</cx:pt>
          <cx:pt idx="406859">43</cx:pt>
          <cx:pt idx="406860">0</cx:pt>
          <cx:pt idx="406861">1</cx:pt>
          <cx:pt idx="406862">3</cx:pt>
          <cx:pt idx="406863">0</cx:pt>
          <cx:pt idx="406864">1</cx:pt>
          <cx:pt idx="406865">68</cx:pt>
          <cx:pt idx="406866">0</cx:pt>
          <cx:pt idx="406867">5</cx:pt>
          <cx:pt idx="406868">0</cx:pt>
          <cx:pt idx="406869">0</cx:pt>
          <cx:pt idx="406870">57</cx:pt>
          <cx:pt idx="406871">92</cx:pt>
          <cx:pt idx="406872">0</cx:pt>
          <cx:pt idx="406873">107</cx:pt>
          <cx:pt idx="406874">69</cx:pt>
          <cx:pt idx="406875">20</cx:pt>
          <cx:pt idx="406876">84</cx:pt>
          <cx:pt idx="406877">224</cx:pt>
          <cx:pt idx="406878">211</cx:pt>
          <cx:pt idx="406879">79</cx:pt>
          <cx:pt idx="406880">0</cx:pt>
          <cx:pt idx="406881">2</cx:pt>
          <cx:pt idx="406882">55</cx:pt>
          <cx:pt idx="406883">21</cx:pt>
          <cx:pt idx="406884">2</cx:pt>
          <cx:pt idx="406885">0</cx:pt>
          <cx:pt idx="406886">0</cx:pt>
          <cx:pt idx="406887">14</cx:pt>
          <cx:pt idx="406888">4</cx:pt>
          <cx:pt idx="406889">17</cx:pt>
          <cx:pt idx="406890">20</cx:pt>
          <cx:pt idx="406891">97</cx:pt>
          <cx:pt idx="406892">4</cx:pt>
          <cx:pt idx="406893">97</cx:pt>
          <cx:pt idx="406894">11</cx:pt>
          <cx:pt idx="406895">0</cx:pt>
          <cx:pt idx="406896">1</cx:pt>
          <cx:pt idx="406897">1</cx:pt>
          <cx:pt idx="406898">1</cx:pt>
          <cx:pt idx="406899">0</cx:pt>
          <cx:pt idx="406900">0</cx:pt>
          <cx:pt idx="406901">5</cx:pt>
          <cx:pt idx="406902">0</cx:pt>
          <cx:pt idx="406903">6</cx:pt>
          <cx:pt idx="406904">0</cx:pt>
          <cx:pt idx="406905">79</cx:pt>
          <cx:pt idx="406906">0</cx:pt>
          <cx:pt idx="406907">1</cx:pt>
          <cx:pt idx="406908">136</cx:pt>
          <cx:pt idx="406909">17</cx:pt>
          <cx:pt idx="406910">60</cx:pt>
          <cx:pt idx="406911">7</cx:pt>
          <cx:pt idx="406912">218</cx:pt>
          <cx:pt idx="406913">15</cx:pt>
          <cx:pt idx="406914">0</cx:pt>
          <cx:pt idx="406915">264</cx:pt>
          <cx:pt idx="406916">34</cx:pt>
          <cx:pt idx="406917">0</cx:pt>
          <cx:pt idx="406918">10</cx:pt>
          <cx:pt idx="406919">35</cx:pt>
          <cx:pt idx="406920">6</cx:pt>
          <cx:pt idx="406921">0</cx:pt>
          <cx:pt idx="406922">19</cx:pt>
          <cx:pt idx="406923">16</cx:pt>
          <cx:pt idx="406924">1</cx:pt>
          <cx:pt idx="406925">43</cx:pt>
          <cx:pt idx="406926">7</cx:pt>
          <cx:pt idx="406927">0</cx:pt>
          <cx:pt idx="406928">18</cx:pt>
          <cx:pt idx="406929">59</cx:pt>
          <cx:pt idx="406930">25</cx:pt>
          <cx:pt idx="406931">0</cx:pt>
          <cx:pt idx="406932">71</cx:pt>
          <cx:pt idx="406933">0</cx:pt>
          <cx:pt idx="406934">0</cx:pt>
          <cx:pt idx="406935">0</cx:pt>
          <cx:pt idx="406936">0</cx:pt>
          <cx:pt idx="406937">414</cx:pt>
          <cx:pt idx="406938">0</cx:pt>
          <cx:pt idx="406939">28</cx:pt>
          <cx:pt idx="406940">7</cx:pt>
          <cx:pt idx="406941">0</cx:pt>
          <cx:pt idx="406942">0</cx:pt>
          <cx:pt idx="406943">0</cx:pt>
          <cx:pt idx="406944">309</cx:pt>
          <cx:pt idx="406945">82</cx:pt>
          <cx:pt idx="406946">1</cx:pt>
          <cx:pt idx="406947">71</cx:pt>
          <cx:pt idx="406948">5</cx:pt>
          <cx:pt idx="406949">223</cx:pt>
          <cx:pt idx="406950">306</cx:pt>
          <cx:pt idx="406951">0</cx:pt>
          <cx:pt idx="406952">33</cx:pt>
          <cx:pt idx="406953">0</cx:pt>
          <cx:pt idx="406954">17</cx:pt>
          <cx:pt idx="406955">7</cx:pt>
          <cx:pt idx="406956">155</cx:pt>
          <cx:pt idx="406957">0</cx:pt>
          <cx:pt idx="406958">336</cx:pt>
          <cx:pt idx="406959">0</cx:pt>
          <cx:pt idx="406960">146</cx:pt>
          <cx:pt idx="406961">0</cx:pt>
          <cx:pt idx="406962">14</cx:pt>
          <cx:pt idx="406963">281</cx:pt>
          <cx:pt idx="406964">0</cx:pt>
          <cx:pt idx="406965">134</cx:pt>
          <cx:pt idx="406966">93</cx:pt>
          <cx:pt idx="406967">1</cx:pt>
          <cx:pt idx="406968">7</cx:pt>
          <cx:pt idx="406969">234</cx:pt>
          <cx:pt idx="406970">42</cx:pt>
          <cx:pt idx="406971">0</cx:pt>
          <cx:pt idx="406972">1</cx:pt>
          <cx:pt idx="406973">0</cx:pt>
          <cx:pt idx="406974">36</cx:pt>
          <cx:pt idx="406975">1</cx:pt>
          <cx:pt idx="406976">0</cx:pt>
          <cx:pt idx="406977">3</cx:pt>
          <cx:pt idx="406978">0</cx:pt>
          <cx:pt idx="406979">0</cx:pt>
          <cx:pt idx="406980">44</cx:pt>
          <cx:pt idx="406981">43</cx:pt>
          <cx:pt idx="406982">1</cx:pt>
          <cx:pt idx="406983">0</cx:pt>
          <cx:pt idx="406984">216</cx:pt>
          <cx:pt idx="406985">7</cx:pt>
          <cx:pt idx="406986">5</cx:pt>
          <cx:pt idx="406987">122</cx:pt>
          <cx:pt idx="406988">20</cx:pt>
          <cx:pt idx="406989">0</cx:pt>
          <cx:pt idx="406990">39</cx:pt>
          <cx:pt idx="406991">9</cx:pt>
          <cx:pt idx="406992">7</cx:pt>
          <cx:pt idx="406993">56</cx:pt>
          <cx:pt idx="406994">3</cx:pt>
          <cx:pt idx="406995">1</cx:pt>
          <cx:pt idx="406996">273</cx:pt>
          <cx:pt idx="406997">112</cx:pt>
          <cx:pt idx="406998">49</cx:pt>
          <cx:pt idx="406999">92</cx:pt>
          <cx:pt idx="407000">4</cx:pt>
          <cx:pt idx="407001">61</cx:pt>
          <cx:pt idx="407002">141</cx:pt>
          <cx:pt idx="407003">6</cx:pt>
          <cx:pt idx="407004">8</cx:pt>
          <cx:pt idx="407005">0</cx:pt>
          <cx:pt idx="407006">0</cx:pt>
          <cx:pt idx="407007">11</cx:pt>
          <cx:pt idx="407008">32</cx:pt>
          <cx:pt idx="407009">2</cx:pt>
          <cx:pt idx="407010">20</cx:pt>
          <cx:pt idx="407011">0</cx:pt>
          <cx:pt idx="407012">29</cx:pt>
          <cx:pt idx="407013">67</cx:pt>
          <cx:pt idx="407014">7</cx:pt>
          <cx:pt idx="407015">12</cx:pt>
          <cx:pt idx="407016">1</cx:pt>
          <cx:pt idx="407017">0</cx:pt>
          <cx:pt idx="407018">0</cx:pt>
          <cx:pt idx="407019">293</cx:pt>
          <cx:pt idx="407020">82</cx:pt>
          <cx:pt idx="407021">18</cx:pt>
          <cx:pt idx="407022">35</cx:pt>
          <cx:pt idx="407023">162</cx:pt>
          <cx:pt idx="407024">403</cx:pt>
          <cx:pt idx="407025">6</cx:pt>
          <cx:pt idx="407026">59</cx:pt>
          <cx:pt idx="407027">74</cx:pt>
          <cx:pt idx="407028">0</cx:pt>
          <cx:pt idx="407029">1</cx:pt>
          <cx:pt idx="407030">0</cx:pt>
          <cx:pt idx="407031">1</cx:pt>
          <cx:pt idx="407032">0</cx:pt>
          <cx:pt idx="407033">631</cx:pt>
          <cx:pt idx="407034">0</cx:pt>
          <cx:pt idx="407035">4</cx:pt>
          <cx:pt idx="407036">19</cx:pt>
          <cx:pt idx="407037">13</cx:pt>
          <cx:pt idx="407038">5</cx:pt>
          <cx:pt idx="407039">17</cx:pt>
          <cx:pt idx="407040">3</cx:pt>
          <cx:pt idx="407041">15</cx:pt>
          <cx:pt idx="407042">0</cx:pt>
          <cx:pt idx="407043">0</cx:pt>
          <cx:pt idx="407044">0</cx:pt>
          <cx:pt idx="407045">146</cx:pt>
          <cx:pt idx="407046">0</cx:pt>
          <cx:pt idx="407047">0</cx:pt>
          <cx:pt idx="407048">0</cx:pt>
          <cx:pt idx="407049">0</cx:pt>
          <cx:pt idx="407050">0</cx:pt>
          <cx:pt idx="407051">7</cx:pt>
          <cx:pt idx="407052">8</cx:pt>
          <cx:pt idx="407053">32</cx:pt>
          <cx:pt idx="407054">203</cx:pt>
          <cx:pt idx="407055">19</cx:pt>
          <cx:pt idx="407056">199</cx:pt>
          <cx:pt idx="407057">87</cx:pt>
          <cx:pt idx="407058">0</cx:pt>
          <cx:pt idx="407059">0</cx:pt>
          <cx:pt idx="407060">131</cx:pt>
          <cx:pt idx="407061">7</cx:pt>
          <cx:pt idx="407062">21</cx:pt>
          <cx:pt idx="407063">37</cx:pt>
          <cx:pt idx="407064">4</cx:pt>
          <cx:pt idx="407065">227</cx:pt>
          <cx:pt idx="407066">106</cx:pt>
          <cx:pt idx="407067">2</cx:pt>
          <cx:pt idx="407068">3</cx:pt>
          <cx:pt idx="407069">0</cx:pt>
          <cx:pt idx="407070">19</cx:pt>
          <cx:pt idx="407071">16</cx:pt>
          <cx:pt idx="407072">0</cx:pt>
          <cx:pt idx="407073">8</cx:pt>
          <cx:pt idx="407074">34</cx:pt>
          <cx:pt idx="407075">0</cx:pt>
          <cx:pt idx="407076">120</cx:pt>
          <cx:pt idx="407077">64</cx:pt>
          <cx:pt idx="407078">22</cx:pt>
          <cx:pt idx="407079">6</cx:pt>
          <cx:pt idx="407080">1</cx:pt>
          <cx:pt idx="407081">0</cx:pt>
          <cx:pt idx="407082">117</cx:pt>
          <cx:pt idx="407083">153</cx:pt>
          <cx:pt idx="407084">55</cx:pt>
          <cx:pt idx="407085">0</cx:pt>
          <cx:pt idx="407086">0</cx:pt>
          <cx:pt idx="407087">1</cx:pt>
          <cx:pt idx="407088">10</cx:pt>
          <cx:pt idx="407089">12</cx:pt>
          <cx:pt idx="407090">69</cx:pt>
          <cx:pt idx="407091">0</cx:pt>
          <cx:pt idx="407092">0</cx:pt>
          <cx:pt idx="407093">11</cx:pt>
          <cx:pt idx="407094">63</cx:pt>
          <cx:pt idx="407095">113</cx:pt>
          <cx:pt idx="407096">0</cx:pt>
          <cx:pt idx="407097">4</cx:pt>
          <cx:pt idx="407098">36</cx:pt>
          <cx:pt idx="407099">0</cx:pt>
          <cx:pt idx="407100">4</cx:pt>
          <cx:pt idx="407101">20</cx:pt>
          <cx:pt idx="407102">0</cx:pt>
          <cx:pt idx="407103">20</cx:pt>
          <cx:pt idx="407104">0</cx:pt>
          <cx:pt idx="407105">69</cx:pt>
          <cx:pt idx="407106">0</cx:pt>
          <cx:pt idx="407107">0</cx:pt>
          <cx:pt idx="407108">35</cx:pt>
          <cx:pt idx="407109">22</cx:pt>
          <cx:pt idx="407110">4</cx:pt>
          <cx:pt idx="407111">8</cx:pt>
          <cx:pt idx="407112">34</cx:pt>
          <cx:pt idx="407113">159</cx:pt>
          <cx:pt idx="407114">68</cx:pt>
          <cx:pt idx="407115">0</cx:pt>
          <cx:pt idx="407116">30</cx:pt>
          <cx:pt idx="407117">29</cx:pt>
          <cx:pt idx="407118">0</cx:pt>
          <cx:pt idx="407119">19</cx:pt>
          <cx:pt idx="407120">6</cx:pt>
          <cx:pt idx="407121">290</cx:pt>
          <cx:pt idx="407122">125</cx:pt>
          <cx:pt idx="407123">1</cx:pt>
          <cx:pt idx="407124">8</cx:pt>
          <cx:pt idx="407125">0</cx:pt>
          <cx:pt idx="407126">0</cx:pt>
          <cx:pt idx="407127">0</cx:pt>
          <cx:pt idx="407128">32</cx:pt>
          <cx:pt idx="407129">24</cx:pt>
          <cx:pt idx="407130">0</cx:pt>
          <cx:pt idx="407131">66</cx:pt>
          <cx:pt idx="407132">165</cx:pt>
          <cx:pt idx="407133">2</cx:pt>
          <cx:pt idx="407134">1</cx:pt>
          <cx:pt idx="407135">67</cx:pt>
          <cx:pt idx="407136">0</cx:pt>
          <cx:pt idx="407137">1</cx:pt>
          <cx:pt idx="407138">13</cx:pt>
          <cx:pt idx="407139">28</cx:pt>
          <cx:pt idx="407140">0</cx:pt>
          <cx:pt idx="407141">22</cx:pt>
          <cx:pt idx="407142">0</cx:pt>
          <cx:pt idx="407143">20</cx:pt>
          <cx:pt idx="407144">5</cx:pt>
          <cx:pt idx="407145">11</cx:pt>
          <cx:pt idx="407146">1</cx:pt>
          <cx:pt idx="407147">0</cx:pt>
          <cx:pt idx="407148">0</cx:pt>
          <cx:pt idx="407149">1</cx:pt>
          <cx:pt idx="407150">0</cx:pt>
          <cx:pt idx="407151">0</cx:pt>
          <cx:pt idx="407152">0</cx:pt>
          <cx:pt idx="407153">89</cx:pt>
          <cx:pt idx="407154">2</cx:pt>
          <cx:pt idx="407155">13</cx:pt>
          <cx:pt idx="407156">21</cx:pt>
          <cx:pt idx="407157">67</cx:pt>
          <cx:pt idx="407158">0</cx:pt>
          <cx:pt idx="407159">41</cx:pt>
          <cx:pt idx="407160">0</cx:pt>
          <cx:pt idx="407161">16</cx:pt>
          <cx:pt idx="407162">4</cx:pt>
          <cx:pt idx="407163">5</cx:pt>
          <cx:pt idx="407164">24</cx:pt>
          <cx:pt idx="407165">4</cx:pt>
          <cx:pt idx="407166">0</cx:pt>
          <cx:pt idx="407167">1</cx:pt>
          <cx:pt idx="407168">0</cx:pt>
          <cx:pt idx="407169">18</cx:pt>
          <cx:pt idx="407170">0</cx:pt>
          <cx:pt idx="407171">0</cx:pt>
          <cx:pt idx="407172">84</cx:pt>
          <cx:pt idx="407173">48</cx:pt>
          <cx:pt idx="407174">14</cx:pt>
          <cx:pt idx="407175">2</cx:pt>
          <cx:pt idx="407176">293</cx:pt>
          <cx:pt idx="407177">0</cx:pt>
          <cx:pt idx="407178">18</cx:pt>
          <cx:pt idx="407179">0</cx:pt>
          <cx:pt idx="407180">9</cx:pt>
          <cx:pt idx="407181">0</cx:pt>
          <cx:pt idx="407182">7</cx:pt>
          <cx:pt idx="407183">0</cx:pt>
          <cx:pt idx="407184">0</cx:pt>
          <cx:pt idx="407185">7</cx:pt>
          <cx:pt idx="407186">49</cx:pt>
          <cx:pt idx="407187">0</cx:pt>
          <cx:pt idx="407188">57</cx:pt>
          <cx:pt idx="407189">0</cx:pt>
          <cx:pt idx="407190">78</cx:pt>
          <cx:pt idx="407191">8</cx:pt>
          <cx:pt idx="407192">14</cx:pt>
          <cx:pt idx="407193">1</cx:pt>
          <cx:pt idx="407194">22</cx:pt>
          <cx:pt idx="407195">5</cx:pt>
          <cx:pt idx="407196">181</cx:pt>
          <cx:pt idx="407197">58</cx:pt>
          <cx:pt idx="407198">0</cx:pt>
          <cx:pt idx="407199">355</cx:pt>
          <cx:pt idx="407200">170</cx:pt>
          <cx:pt idx="407201">1</cx:pt>
          <cx:pt idx="407202">2</cx:pt>
          <cx:pt idx="407203">100</cx:pt>
          <cx:pt idx="407204">0</cx:pt>
          <cx:pt idx="407205">11</cx:pt>
          <cx:pt idx="407206">0</cx:pt>
          <cx:pt idx="407207">3</cx:pt>
          <cx:pt idx="407208">0</cx:pt>
          <cx:pt idx="407209">0</cx:pt>
          <cx:pt idx="407210">28</cx:pt>
          <cx:pt idx="407211">79</cx:pt>
          <cx:pt idx="407212">16</cx:pt>
          <cx:pt idx="407213">69</cx:pt>
          <cx:pt idx="407214">15</cx:pt>
          <cx:pt idx="407215">129</cx:pt>
          <cx:pt idx="407216">34</cx:pt>
          <cx:pt idx="407217">33</cx:pt>
          <cx:pt idx="407218">5</cx:pt>
          <cx:pt idx="407219">1</cx:pt>
          <cx:pt idx="407220">7</cx:pt>
          <cx:pt idx="407221">109</cx:pt>
          <cx:pt idx="407222">106</cx:pt>
          <cx:pt idx="407223">0</cx:pt>
          <cx:pt idx="407224">3</cx:pt>
          <cx:pt idx="407225">6</cx:pt>
          <cx:pt idx="407226">92</cx:pt>
          <cx:pt idx="407227">8</cx:pt>
          <cx:pt idx="407228">0</cx:pt>
          <cx:pt idx="407229">1</cx:pt>
          <cx:pt idx="407230">3</cx:pt>
          <cx:pt idx="407231">0</cx:pt>
          <cx:pt idx="407232">3</cx:pt>
          <cx:pt idx="407233">15</cx:pt>
          <cx:pt idx="407234">0</cx:pt>
          <cx:pt idx="407235">18</cx:pt>
          <cx:pt idx="407236">5</cx:pt>
          <cx:pt idx="407237">0</cx:pt>
          <cx:pt idx="407238">0</cx:pt>
          <cx:pt idx="407239">14</cx:pt>
          <cx:pt idx="407240">0</cx:pt>
          <cx:pt idx="407241">0</cx:pt>
          <cx:pt idx="407242">7</cx:pt>
          <cx:pt idx="407243">0</cx:pt>
          <cx:pt idx="407244">24</cx:pt>
          <cx:pt idx="407245">5</cx:pt>
          <cx:pt idx="407246">187</cx:pt>
          <cx:pt idx="407247">35</cx:pt>
          <cx:pt idx="407248">14</cx:pt>
          <cx:pt idx="407249">84</cx:pt>
          <cx:pt idx="407250">61</cx:pt>
          <cx:pt idx="407251">71</cx:pt>
          <cx:pt idx="407252">84</cx:pt>
          <cx:pt idx="407253">5</cx:pt>
          <cx:pt idx="407254">16</cx:pt>
          <cx:pt idx="407255">31</cx:pt>
          <cx:pt idx="407256">110</cx:pt>
          <cx:pt idx="407257">4</cx:pt>
          <cx:pt idx="407258">7</cx:pt>
          <cx:pt idx="407259">2</cx:pt>
          <cx:pt idx="407260">54</cx:pt>
          <cx:pt idx="407261">0</cx:pt>
          <cx:pt idx="407262">8</cx:pt>
          <cx:pt idx="407263">152</cx:pt>
          <cx:pt idx="407264">3</cx:pt>
          <cx:pt idx="407265">56</cx:pt>
          <cx:pt idx="407266">3</cx:pt>
          <cx:pt idx="407267">0</cx:pt>
          <cx:pt idx="407268">0</cx:pt>
          <cx:pt idx="407269">35</cx:pt>
          <cx:pt idx="407270">74</cx:pt>
          <cx:pt idx="407271">4</cx:pt>
          <cx:pt idx="407272">23</cx:pt>
          <cx:pt idx="407273">0</cx:pt>
          <cx:pt idx="407274">16</cx:pt>
          <cx:pt idx="407275">1</cx:pt>
          <cx:pt idx="407276">1</cx:pt>
          <cx:pt idx="407277">3</cx:pt>
          <cx:pt idx="407278">10</cx:pt>
          <cx:pt idx="407279">357</cx:pt>
          <cx:pt idx="407280">6</cx:pt>
          <cx:pt idx="407281">85</cx:pt>
          <cx:pt idx="407282">4</cx:pt>
          <cx:pt idx="407283">0</cx:pt>
          <cx:pt idx="407284">0</cx:pt>
          <cx:pt idx="407285">16</cx:pt>
          <cx:pt idx="407286">0</cx:pt>
          <cx:pt idx="407287">0</cx:pt>
          <cx:pt idx="407288">52</cx:pt>
          <cx:pt idx="407289">1</cx:pt>
          <cx:pt idx="407290">17</cx:pt>
          <cx:pt idx="407291">0</cx:pt>
          <cx:pt idx="407292">72</cx:pt>
          <cx:pt idx="407293">1</cx:pt>
          <cx:pt idx="407294">1</cx:pt>
          <cx:pt idx="407295">4</cx:pt>
          <cx:pt idx="407296">5</cx:pt>
          <cx:pt idx="407297">20</cx:pt>
          <cx:pt idx="407298">116</cx:pt>
          <cx:pt idx="407299">1</cx:pt>
          <cx:pt idx="407300">11</cx:pt>
          <cx:pt idx="407301">34</cx:pt>
          <cx:pt idx="407302">426</cx:pt>
          <cx:pt idx="407303">10</cx:pt>
          <cx:pt idx="407304">26</cx:pt>
          <cx:pt idx="407305">0</cx:pt>
          <cx:pt idx="407306">80</cx:pt>
          <cx:pt idx="407307">15</cx:pt>
          <cx:pt idx="407308">14</cx:pt>
          <cx:pt idx="407309">10</cx:pt>
          <cx:pt idx="407310">89</cx:pt>
          <cx:pt idx="407311">38</cx:pt>
          <cx:pt idx="407312">0</cx:pt>
          <cx:pt idx="407313">0</cx:pt>
          <cx:pt idx="407314">0</cx:pt>
          <cx:pt idx="407315">0</cx:pt>
          <cx:pt idx="407316">92</cx:pt>
          <cx:pt idx="407317">3</cx:pt>
          <cx:pt idx="407318">1</cx:pt>
          <cx:pt idx="407319">15</cx:pt>
          <cx:pt idx="407320">0</cx:pt>
          <cx:pt idx="407321">0</cx:pt>
          <cx:pt idx="407322">0</cx:pt>
          <cx:pt idx="407323">0</cx:pt>
          <cx:pt idx="407324">0</cx:pt>
          <cx:pt idx="407325">0</cx:pt>
          <cx:pt idx="407326">1</cx:pt>
          <cx:pt idx="407327">130</cx:pt>
          <cx:pt idx="407328">0</cx:pt>
          <cx:pt idx="407329">13</cx:pt>
          <cx:pt idx="407330">74</cx:pt>
          <cx:pt idx="407331">12</cx:pt>
          <cx:pt idx="407332">125</cx:pt>
          <cx:pt idx="407333">7</cx:pt>
          <cx:pt idx="407334">1</cx:pt>
          <cx:pt idx="407335">125</cx:pt>
          <cx:pt idx="407336">0</cx:pt>
          <cx:pt idx="407337">1</cx:pt>
          <cx:pt idx="407338">68</cx:pt>
          <cx:pt idx="407339">127</cx:pt>
          <cx:pt idx="407340">0</cx:pt>
          <cx:pt idx="407341">19</cx:pt>
          <cx:pt idx="407342">3</cx:pt>
          <cx:pt idx="407343">163</cx:pt>
          <cx:pt idx="407344">13</cx:pt>
          <cx:pt idx="407345">5</cx:pt>
          <cx:pt idx="407346">0</cx:pt>
          <cx:pt idx="407347">60</cx:pt>
          <cx:pt idx="407348">49</cx:pt>
          <cx:pt idx="407349">67</cx:pt>
          <cx:pt idx="407350">312</cx:pt>
          <cx:pt idx="407351">50</cx:pt>
          <cx:pt idx="407352">1</cx:pt>
          <cx:pt idx="407353">48</cx:pt>
          <cx:pt idx="407354">81</cx:pt>
          <cx:pt idx="407355">3</cx:pt>
          <cx:pt idx="407356">376</cx:pt>
          <cx:pt idx="407357">13</cx:pt>
          <cx:pt idx="407358">85</cx:pt>
          <cx:pt idx="407359">278</cx:pt>
          <cx:pt idx="407360">6</cx:pt>
          <cx:pt idx="407361">14</cx:pt>
          <cx:pt idx="407362">1</cx:pt>
          <cx:pt idx="407363">1</cx:pt>
          <cx:pt idx="407364">4</cx:pt>
          <cx:pt idx="407365">3</cx:pt>
          <cx:pt idx="407366">0</cx:pt>
          <cx:pt idx="407367">14</cx:pt>
          <cx:pt idx="407368">1</cx:pt>
          <cx:pt idx="407369">4</cx:pt>
          <cx:pt idx="407370">0</cx:pt>
          <cx:pt idx="407371">50</cx:pt>
          <cx:pt idx="407372">3</cx:pt>
          <cx:pt idx="407373">0</cx:pt>
          <cx:pt idx="407374">5</cx:pt>
          <cx:pt idx="407375">1</cx:pt>
          <cx:pt idx="407376">0</cx:pt>
          <cx:pt idx="407377">1</cx:pt>
          <cx:pt idx="407378">9</cx:pt>
          <cx:pt idx="407379">7</cx:pt>
          <cx:pt idx="407380">0</cx:pt>
          <cx:pt idx="407381">0</cx:pt>
          <cx:pt idx="407382">0</cx:pt>
          <cx:pt idx="407383">12</cx:pt>
          <cx:pt idx="407384">0</cx:pt>
          <cx:pt idx="407385">0</cx:pt>
          <cx:pt idx="407386">7</cx:pt>
          <cx:pt idx="407387">9</cx:pt>
          <cx:pt idx="407388">18</cx:pt>
          <cx:pt idx="407389">1</cx:pt>
          <cx:pt idx="407390">20</cx:pt>
          <cx:pt idx="407391">6</cx:pt>
          <cx:pt idx="407392">76</cx:pt>
          <cx:pt idx="407393">20</cx:pt>
          <cx:pt idx="407394">12</cx:pt>
          <cx:pt idx="407395">43</cx:pt>
          <cx:pt idx="407396">1</cx:pt>
          <cx:pt idx="407397">0</cx:pt>
          <cx:pt idx="407398">224</cx:pt>
          <cx:pt idx="407399">224</cx:pt>
          <cx:pt idx="407400">3</cx:pt>
          <cx:pt idx="407401">0</cx:pt>
          <cx:pt idx="407402">4</cx:pt>
          <cx:pt idx="407403">4</cx:pt>
          <cx:pt idx="407404">14</cx:pt>
          <cx:pt idx="407405">6</cx:pt>
          <cx:pt idx="407406">8</cx:pt>
          <cx:pt idx="407407">18</cx:pt>
          <cx:pt idx="407408">0</cx:pt>
          <cx:pt idx="407409">115</cx:pt>
          <cx:pt idx="407410">80</cx:pt>
          <cx:pt idx="407411">4</cx:pt>
          <cx:pt idx="407412">112</cx:pt>
          <cx:pt idx="407413">0</cx:pt>
          <cx:pt idx="407414">21</cx:pt>
          <cx:pt idx="407415">33</cx:pt>
          <cx:pt idx="407416">146</cx:pt>
          <cx:pt idx="407417">287</cx:pt>
          <cx:pt idx="407418">142</cx:pt>
          <cx:pt idx="407419">101</cx:pt>
          <cx:pt idx="407420">141</cx:pt>
          <cx:pt idx="407421">2</cx:pt>
          <cx:pt idx="407422">370</cx:pt>
          <cx:pt idx="407423">0</cx:pt>
          <cx:pt idx="407424">19</cx:pt>
          <cx:pt idx="407425">2</cx:pt>
          <cx:pt idx="407426">6</cx:pt>
          <cx:pt idx="407427">2</cx:pt>
          <cx:pt idx="407428">7</cx:pt>
          <cx:pt idx="407429">3</cx:pt>
          <cx:pt idx="407430">59</cx:pt>
          <cx:pt idx="407431">41</cx:pt>
          <cx:pt idx="407432">0</cx:pt>
          <cx:pt idx="407433">179</cx:pt>
          <cx:pt idx="407434">0</cx:pt>
          <cx:pt idx="407435">26</cx:pt>
          <cx:pt idx="407436">0</cx:pt>
          <cx:pt idx="407437">1</cx:pt>
          <cx:pt idx="407438">7</cx:pt>
          <cx:pt idx="407439">1</cx:pt>
          <cx:pt idx="407440">80</cx:pt>
          <cx:pt idx="407441">103</cx:pt>
          <cx:pt idx="407442">0</cx:pt>
          <cx:pt idx="407443">10</cx:pt>
          <cx:pt idx="407444">0</cx:pt>
          <cx:pt idx="407445">8</cx:pt>
          <cx:pt idx="407446">7</cx:pt>
          <cx:pt idx="407447">21</cx:pt>
          <cx:pt idx="407448">0</cx:pt>
          <cx:pt idx="407449">4</cx:pt>
          <cx:pt idx="407450">7</cx:pt>
          <cx:pt idx="407451">109</cx:pt>
          <cx:pt idx="407452">8</cx:pt>
          <cx:pt idx="407453">0</cx:pt>
          <cx:pt idx="407454">124</cx:pt>
          <cx:pt idx="407455">517</cx:pt>
          <cx:pt idx="407456">0</cx:pt>
          <cx:pt idx="407457">15</cx:pt>
          <cx:pt idx="407458">40</cx:pt>
          <cx:pt idx="407459">66</cx:pt>
          <cx:pt idx="407460">0</cx:pt>
          <cx:pt idx="407461">0</cx:pt>
          <cx:pt idx="407462">9</cx:pt>
          <cx:pt idx="407463">18</cx:pt>
          <cx:pt idx="407464">13</cx:pt>
          <cx:pt idx="407465">22</cx:pt>
          <cx:pt idx="407466">0</cx:pt>
          <cx:pt idx="407467">4</cx:pt>
          <cx:pt idx="407468">1</cx:pt>
          <cx:pt idx="407469">80</cx:pt>
          <cx:pt idx="407470">28</cx:pt>
          <cx:pt idx="407471">24</cx:pt>
          <cx:pt idx="407472">331</cx:pt>
          <cx:pt idx="407473">41</cx:pt>
          <cx:pt idx="407474">0</cx:pt>
          <cx:pt idx="407475">0</cx:pt>
          <cx:pt idx="407476">1</cx:pt>
          <cx:pt idx="407477">38</cx:pt>
          <cx:pt idx="407478">195</cx:pt>
          <cx:pt idx="407479">88</cx:pt>
          <cx:pt idx="407480">59</cx:pt>
          <cx:pt idx="407481">75</cx:pt>
          <cx:pt idx="407482">0</cx:pt>
          <cx:pt idx="407483">1</cx:pt>
          <cx:pt idx="407484">99</cx:pt>
          <cx:pt idx="407485">2</cx:pt>
          <cx:pt idx="407486">0</cx:pt>
          <cx:pt idx="407487">16</cx:pt>
          <cx:pt idx="407488">0</cx:pt>
          <cx:pt idx="407489">11</cx:pt>
          <cx:pt idx="407490">17</cx:pt>
          <cx:pt idx="407491">2</cx:pt>
          <cx:pt idx="407492">1</cx:pt>
          <cx:pt idx="407493">0</cx:pt>
          <cx:pt idx="407494">8</cx:pt>
          <cx:pt idx="407495">0</cx:pt>
          <cx:pt idx="407496">1</cx:pt>
          <cx:pt idx="407497">0</cx:pt>
          <cx:pt idx="407498">0</cx:pt>
          <cx:pt idx="407499">1</cx:pt>
          <cx:pt idx="407500">74</cx:pt>
          <cx:pt idx="407501">1</cx:pt>
          <cx:pt idx="407502">0</cx:pt>
          <cx:pt idx="407503">5</cx:pt>
          <cx:pt idx="407504">6</cx:pt>
          <cx:pt idx="407505">378</cx:pt>
          <cx:pt idx="407506">0</cx:pt>
          <cx:pt idx="407507">28</cx:pt>
          <cx:pt idx="407508">0</cx:pt>
          <cx:pt idx="407509">5</cx:pt>
          <cx:pt idx="407510">210</cx:pt>
          <cx:pt idx="407511">0</cx:pt>
          <cx:pt idx="407512">0</cx:pt>
          <cx:pt idx="407513">0</cx:pt>
          <cx:pt idx="407514">0</cx:pt>
          <cx:pt idx="407515">0</cx:pt>
          <cx:pt idx="407516">0</cx:pt>
          <cx:pt idx="407517">5</cx:pt>
          <cx:pt idx="407518">0</cx:pt>
          <cx:pt idx="407519">0</cx:pt>
          <cx:pt idx="407520">0</cx:pt>
          <cx:pt idx="407521">1</cx:pt>
          <cx:pt idx="407522">8</cx:pt>
          <cx:pt idx="407523">0</cx:pt>
          <cx:pt idx="407524">4</cx:pt>
          <cx:pt idx="407525">0</cx:pt>
          <cx:pt idx="407526">0</cx:pt>
          <cx:pt idx="407527">1</cx:pt>
          <cx:pt idx="407528">0</cx:pt>
          <cx:pt idx="407529">0</cx:pt>
          <cx:pt idx="407530">4</cx:pt>
          <cx:pt idx="407531">1</cx:pt>
          <cx:pt idx="407532">5</cx:pt>
          <cx:pt idx="407533">0</cx:pt>
          <cx:pt idx="407534">0</cx:pt>
          <cx:pt idx="407535">1</cx:pt>
          <cx:pt idx="407536">0</cx:pt>
          <cx:pt idx="407537">0</cx:pt>
          <cx:pt idx="407538">1</cx:pt>
          <cx:pt idx="407539">0</cx:pt>
          <cx:pt idx="407540">0</cx:pt>
          <cx:pt idx="407541">0</cx:pt>
          <cx:pt idx="407542">14</cx:pt>
          <cx:pt idx="407543">0</cx:pt>
          <cx:pt idx="407544">0</cx:pt>
          <cx:pt idx="407545">6</cx:pt>
          <cx:pt idx="407546">1</cx:pt>
          <cx:pt idx="407547">1</cx:pt>
          <cx:pt idx="407548">0</cx:pt>
          <cx:pt idx="407549">0</cx:pt>
          <cx:pt idx="407550">2</cx:pt>
          <cx:pt idx="407551">0</cx:pt>
          <cx:pt idx="407552">0</cx:pt>
          <cx:pt idx="407553">1</cx:pt>
          <cx:pt idx="407554">0</cx:pt>
          <cx:pt idx="407555">39</cx:pt>
          <cx:pt idx="407556">2</cx:pt>
          <cx:pt idx="407557">0</cx:pt>
          <cx:pt idx="407558">14</cx:pt>
          <cx:pt idx="407559">0</cx:pt>
          <cx:pt idx="407560">14</cx:pt>
          <cx:pt idx="407561">2</cx:pt>
          <cx:pt idx="407562">0</cx:pt>
          <cx:pt idx="407563">49</cx:pt>
          <cx:pt idx="407564">38</cx:pt>
          <cx:pt idx="407565">0</cx:pt>
          <cx:pt idx="407566">1</cx:pt>
          <cx:pt idx="407567">0</cx:pt>
          <cx:pt idx="407568">45</cx:pt>
          <cx:pt idx="407569">283</cx:pt>
          <cx:pt idx="407570">94</cx:pt>
          <cx:pt idx="407571">0</cx:pt>
          <cx:pt idx="407572">1</cx:pt>
          <cx:pt idx="407573">113</cx:pt>
          <cx:pt idx="407574">10</cx:pt>
          <cx:pt idx="407575">9</cx:pt>
          <cx:pt idx="407576">32</cx:pt>
          <cx:pt idx="407577">6</cx:pt>
          <cx:pt idx="407578">259</cx:pt>
          <cx:pt idx="407579">6</cx:pt>
          <cx:pt idx="407580">78</cx:pt>
          <cx:pt idx="407581">90</cx:pt>
          <cx:pt idx="407582">0</cx:pt>
          <cx:pt idx="407583">0</cx:pt>
          <cx:pt idx="407584">29</cx:pt>
          <cx:pt idx="407585">29</cx:pt>
          <cx:pt idx="407586">47</cx:pt>
          <cx:pt idx="407587">186</cx:pt>
          <cx:pt idx="407588">21</cx:pt>
          <cx:pt idx="407589">35</cx:pt>
          <cx:pt idx="407590">119</cx:pt>
          <cx:pt idx="407591">65</cx:pt>
          <cx:pt idx="407592">0</cx:pt>
          <cx:pt idx="407593">0</cx:pt>
          <cx:pt idx="407594">32</cx:pt>
          <cx:pt idx="407595">5</cx:pt>
          <cx:pt idx="407596">1</cx:pt>
          <cx:pt idx="407597">9</cx:pt>
          <cx:pt idx="407598">1</cx:pt>
          <cx:pt idx="407599">0</cx:pt>
          <cx:pt idx="407600">70</cx:pt>
          <cx:pt idx="407601">0</cx:pt>
          <cx:pt idx="407602">0</cx:pt>
          <cx:pt idx="407603">0</cx:pt>
          <cx:pt idx="407604">8</cx:pt>
          <cx:pt idx="407605">37</cx:pt>
          <cx:pt idx="407606">10</cx:pt>
          <cx:pt idx="407607">1</cx:pt>
          <cx:pt idx="407608">91</cx:pt>
          <cx:pt idx="407609">1</cx:pt>
          <cx:pt idx="407610">39</cx:pt>
          <cx:pt idx="407611">0</cx:pt>
          <cx:pt idx="407612">0</cx:pt>
          <cx:pt idx="407613">0</cx:pt>
          <cx:pt idx="407614">6</cx:pt>
          <cx:pt idx="407615">4</cx:pt>
          <cx:pt idx="407616">0</cx:pt>
          <cx:pt idx="407617">1</cx:pt>
          <cx:pt idx="407618">151</cx:pt>
          <cx:pt idx="407619">0</cx:pt>
          <cx:pt idx="407620">1</cx:pt>
          <cx:pt idx="407621">0</cx:pt>
          <cx:pt idx="407622">12</cx:pt>
          <cx:pt idx="407623">35</cx:pt>
          <cx:pt idx="407624">3</cx:pt>
          <cx:pt idx="407625">190</cx:pt>
          <cx:pt idx="407626">3</cx:pt>
          <cx:pt idx="407627">0</cx:pt>
          <cx:pt idx="407628">7</cx:pt>
          <cx:pt idx="407629">13</cx:pt>
          <cx:pt idx="407630">7</cx:pt>
          <cx:pt idx="407631">0</cx:pt>
          <cx:pt idx="407632">8</cx:pt>
          <cx:pt idx="407633">10</cx:pt>
          <cx:pt idx="407634">68</cx:pt>
          <cx:pt idx="407635">0</cx:pt>
          <cx:pt idx="407636">119</cx:pt>
          <cx:pt idx="407637">109</cx:pt>
          <cx:pt idx="407638">86</cx:pt>
          <cx:pt idx="407639">8</cx:pt>
          <cx:pt idx="407640">1</cx:pt>
          <cx:pt idx="407641">0</cx:pt>
          <cx:pt idx="407642">23</cx:pt>
          <cx:pt idx="407643">29</cx:pt>
          <cx:pt idx="407644">105</cx:pt>
          <cx:pt idx="407645">98</cx:pt>
          <cx:pt idx="407646">5</cx:pt>
          <cx:pt idx="407647">178</cx:pt>
          <cx:pt idx="407648">62</cx:pt>
          <cx:pt idx="407649">2</cx:pt>
          <cx:pt idx="407650">419</cx:pt>
          <cx:pt idx="407651">1</cx:pt>
          <cx:pt idx="407652">29</cx:pt>
          <cx:pt idx="407653">13</cx:pt>
          <cx:pt idx="407654">51</cx:pt>
          <cx:pt idx="407655">0</cx:pt>
          <cx:pt idx="407656">15</cx:pt>
          <cx:pt idx="407657">45</cx:pt>
          <cx:pt idx="407658">26</cx:pt>
          <cx:pt idx="407659">13</cx:pt>
          <cx:pt idx="407660">43</cx:pt>
          <cx:pt idx="407661">8</cx:pt>
          <cx:pt idx="407662">13</cx:pt>
          <cx:pt idx="407663">62</cx:pt>
          <cx:pt idx="407664">7</cx:pt>
          <cx:pt idx="407665">0</cx:pt>
          <cx:pt idx="407666">23</cx:pt>
          <cx:pt idx="407667">1</cx:pt>
          <cx:pt idx="407668">1</cx:pt>
          <cx:pt idx="407669">1</cx:pt>
          <cx:pt idx="407670">25</cx:pt>
          <cx:pt idx="407671">1</cx:pt>
          <cx:pt idx="407672">0</cx:pt>
          <cx:pt idx="407673">0</cx:pt>
          <cx:pt idx="407674">0</cx:pt>
          <cx:pt idx="407675">0</cx:pt>
          <cx:pt idx="407676">228</cx:pt>
          <cx:pt idx="407677">25</cx:pt>
          <cx:pt idx="407678">76</cx:pt>
          <cx:pt idx="407679">21</cx:pt>
          <cx:pt idx="407680">150</cx:pt>
          <cx:pt idx="407681">92</cx:pt>
          <cx:pt idx="407682">44</cx:pt>
          <cx:pt idx="407683">0</cx:pt>
          <cx:pt idx="407684">0</cx:pt>
          <cx:pt idx="407685">0</cx:pt>
          <cx:pt idx="407686">39</cx:pt>
          <cx:pt idx="407687">14</cx:pt>
          <cx:pt idx="407688">8</cx:pt>
          <cx:pt idx="407689">1</cx:pt>
          <cx:pt idx="407690">2</cx:pt>
          <cx:pt idx="407691">6</cx:pt>
          <cx:pt idx="407692">532</cx:pt>
          <cx:pt idx="407693">167</cx:pt>
          <cx:pt idx="407694">24</cx:pt>
          <cx:pt idx="407695">372</cx:pt>
          <cx:pt idx="407696">25</cx:pt>
          <cx:pt idx="407697">13</cx:pt>
          <cx:pt idx="407698">54</cx:pt>
          <cx:pt idx="407699">284</cx:pt>
          <cx:pt idx="407700">32</cx:pt>
          <cx:pt idx="407701">0</cx:pt>
          <cx:pt idx="407702">1</cx:pt>
          <cx:pt idx="407703">26</cx:pt>
          <cx:pt idx="407704">146</cx:pt>
          <cx:pt idx="407705">0</cx:pt>
          <cx:pt idx="407706">0</cx:pt>
          <cx:pt idx="407707">0</cx:pt>
          <cx:pt idx="407708">0</cx:pt>
          <cx:pt idx="407709">0</cx:pt>
          <cx:pt idx="407710">8</cx:pt>
          <cx:pt idx="407711">37</cx:pt>
          <cx:pt idx="407712">0</cx:pt>
          <cx:pt idx="407713">20</cx:pt>
          <cx:pt idx="407714">0</cx:pt>
          <cx:pt idx="407715">13</cx:pt>
          <cx:pt idx="407716">4</cx:pt>
          <cx:pt idx="407717">0</cx:pt>
          <cx:pt idx="407718">204</cx:pt>
          <cx:pt idx="407719">5</cx:pt>
          <cx:pt idx="407720">8</cx:pt>
          <cx:pt idx="407721">3</cx:pt>
          <cx:pt idx="407722">1</cx:pt>
          <cx:pt idx="407723">19</cx:pt>
          <cx:pt idx="407724">87</cx:pt>
          <cx:pt idx="407725">1</cx:pt>
          <cx:pt idx="407726">46</cx:pt>
          <cx:pt idx="407727">1</cx:pt>
          <cx:pt idx="407728">165</cx:pt>
          <cx:pt idx="407729">0</cx:pt>
          <cx:pt idx="407730">0</cx:pt>
          <cx:pt idx="407731">7</cx:pt>
          <cx:pt idx="407732">12</cx:pt>
          <cx:pt idx="407733">41</cx:pt>
          <cx:pt idx="407734">1</cx:pt>
          <cx:pt idx="407735">0</cx:pt>
          <cx:pt idx="407736">59</cx:pt>
          <cx:pt idx="407737">1</cx:pt>
          <cx:pt idx="407738">1</cx:pt>
          <cx:pt idx="407739">3</cx:pt>
          <cx:pt idx="407740">52</cx:pt>
          <cx:pt idx="407741">0</cx:pt>
          <cx:pt idx="407742">14</cx:pt>
          <cx:pt idx="407743">0</cx:pt>
          <cx:pt idx="407744">36</cx:pt>
          <cx:pt idx="407745">119</cx:pt>
          <cx:pt idx="407746">0</cx:pt>
          <cx:pt idx="407747">1</cx:pt>
          <cx:pt idx="407748">263</cx:pt>
          <cx:pt idx="407749">0</cx:pt>
          <cx:pt idx="407750">40</cx:pt>
          <cx:pt idx="407751">8</cx:pt>
          <cx:pt idx="407752">0</cx:pt>
          <cx:pt idx="407753">5</cx:pt>
          <cx:pt idx="407754">3</cx:pt>
          <cx:pt idx="407755">90</cx:pt>
          <cx:pt idx="407756">0</cx:pt>
          <cx:pt idx="407757">0</cx:pt>
          <cx:pt idx="407758">0</cx:pt>
          <cx:pt idx="407759">3</cx:pt>
          <cx:pt idx="407760">50</cx:pt>
          <cx:pt idx="407761">1</cx:pt>
          <cx:pt idx="407762">0</cx:pt>
          <cx:pt idx="407763">5</cx:pt>
          <cx:pt idx="407764">0</cx:pt>
          <cx:pt idx="407765">8</cx:pt>
          <cx:pt idx="407766">64</cx:pt>
          <cx:pt idx="407767">0</cx:pt>
          <cx:pt idx="407768">0</cx:pt>
          <cx:pt idx="407769">236</cx:pt>
          <cx:pt idx="407770">0</cx:pt>
          <cx:pt idx="407771">14</cx:pt>
          <cx:pt idx="407772">114</cx:pt>
          <cx:pt idx="407773">0</cx:pt>
          <cx:pt idx="407774">4</cx:pt>
          <cx:pt idx="407775">1</cx:pt>
          <cx:pt idx="407776">0</cx:pt>
          <cx:pt idx="407777">0</cx:pt>
          <cx:pt idx="407778">0</cx:pt>
          <cx:pt idx="407779">2</cx:pt>
          <cx:pt idx="407780">27</cx:pt>
          <cx:pt idx="407781">25</cx:pt>
          <cx:pt idx="407782">0</cx:pt>
          <cx:pt idx="407783">0</cx:pt>
          <cx:pt idx="407784">24</cx:pt>
          <cx:pt idx="407785">4</cx:pt>
          <cx:pt idx="407786">1</cx:pt>
          <cx:pt idx="407787">241</cx:pt>
          <cx:pt idx="407788">1</cx:pt>
          <cx:pt idx="407789">1</cx:pt>
          <cx:pt idx="407790">78</cx:pt>
          <cx:pt idx="407791">0</cx:pt>
          <cx:pt idx="407792">1</cx:pt>
          <cx:pt idx="407793">31</cx:pt>
          <cx:pt idx="407794">20</cx:pt>
          <cx:pt idx="407795">20</cx:pt>
          <cx:pt idx="407796">51</cx:pt>
          <cx:pt idx="407797">19</cx:pt>
          <cx:pt idx="407798">1</cx:pt>
          <cx:pt idx="407799">2</cx:pt>
          <cx:pt idx="407800">63</cx:pt>
          <cx:pt idx="407801">4</cx:pt>
          <cx:pt idx="407802">37</cx:pt>
          <cx:pt idx="407803">50</cx:pt>
          <cx:pt idx="407804">1</cx:pt>
          <cx:pt idx="407805">201</cx:pt>
          <cx:pt idx="407806">1</cx:pt>
          <cx:pt idx="407807">5</cx:pt>
          <cx:pt idx="407808">1</cx:pt>
          <cx:pt idx="407809">21</cx:pt>
          <cx:pt idx="407810">0</cx:pt>
          <cx:pt idx="407811">0</cx:pt>
          <cx:pt idx="407812">20</cx:pt>
          <cx:pt idx="407813">0</cx:pt>
          <cx:pt idx="407814">19</cx:pt>
          <cx:pt idx="407815">24</cx:pt>
          <cx:pt idx="407816">0</cx:pt>
          <cx:pt idx="407817">24</cx:pt>
          <cx:pt idx="407818">0</cx:pt>
          <cx:pt idx="407819">0</cx:pt>
          <cx:pt idx="407820">18</cx:pt>
          <cx:pt idx="407821">170</cx:pt>
          <cx:pt idx="407822">1</cx:pt>
          <cx:pt idx="407823">17</cx:pt>
          <cx:pt idx="407824">46</cx:pt>
          <cx:pt idx="407825">0</cx:pt>
          <cx:pt idx="407826">6</cx:pt>
          <cx:pt idx="407827">28</cx:pt>
          <cx:pt idx="407828">0</cx:pt>
          <cx:pt idx="407829">0</cx:pt>
          <cx:pt idx="407830">0</cx:pt>
          <cx:pt idx="407831">106</cx:pt>
          <cx:pt idx="407832">38</cx:pt>
          <cx:pt idx="407833">0</cx:pt>
          <cx:pt idx="407834">0</cx:pt>
          <cx:pt idx="407835">35</cx:pt>
          <cx:pt idx="407836">31</cx:pt>
          <cx:pt idx="407837">65</cx:pt>
          <cx:pt idx="407838">207</cx:pt>
          <cx:pt idx="407839">40</cx:pt>
          <cx:pt idx="407840">46</cx:pt>
          <cx:pt idx="407841">198</cx:pt>
          <cx:pt idx="407842">0</cx:pt>
          <cx:pt idx="407843">4</cx:pt>
          <cx:pt idx="407844">1</cx:pt>
          <cx:pt idx="407845">97</cx:pt>
          <cx:pt idx="407846">125</cx:pt>
          <cx:pt idx="407847">217</cx:pt>
          <cx:pt idx="407848">16</cx:pt>
          <cx:pt idx="407849">0</cx:pt>
          <cx:pt idx="407850">726</cx:pt>
          <cx:pt idx="407851">48</cx:pt>
          <cx:pt idx="407852">402</cx:pt>
          <cx:pt idx="407853">0</cx:pt>
          <cx:pt idx="407854">265</cx:pt>
          <cx:pt idx="407855">4</cx:pt>
          <cx:pt idx="407856">6</cx:pt>
          <cx:pt idx="407857">0</cx:pt>
          <cx:pt idx="407858">22</cx:pt>
          <cx:pt idx="407859">6</cx:pt>
          <cx:pt idx="407860">5</cx:pt>
          <cx:pt idx="407861">7</cx:pt>
          <cx:pt idx="407862">34</cx:pt>
          <cx:pt idx="407863">7</cx:pt>
          <cx:pt idx="407864">98</cx:pt>
          <cx:pt idx="407865">409</cx:pt>
          <cx:pt idx="407866">41</cx:pt>
          <cx:pt idx="407867">1</cx:pt>
          <cx:pt idx="407868">0</cx:pt>
          <cx:pt idx="407869">0</cx:pt>
          <cx:pt idx="407870">0</cx:pt>
          <cx:pt idx="407871">2</cx:pt>
          <cx:pt idx="407872">0</cx:pt>
          <cx:pt idx="407873">28</cx:pt>
          <cx:pt idx="407874">30</cx:pt>
          <cx:pt idx="407875">80</cx:pt>
          <cx:pt idx="407876">42</cx:pt>
          <cx:pt idx="407877">0</cx:pt>
          <cx:pt idx="407878">12</cx:pt>
          <cx:pt idx="407879">19</cx:pt>
          <cx:pt idx="407880">20</cx:pt>
          <cx:pt idx="407881">0</cx:pt>
          <cx:pt idx="407882">4</cx:pt>
          <cx:pt idx="407883">56</cx:pt>
          <cx:pt idx="407884">82</cx:pt>
          <cx:pt idx="407885">161</cx:pt>
          <cx:pt idx="407886">1</cx:pt>
          <cx:pt idx="407887">20</cx:pt>
          <cx:pt idx="407888">6</cx:pt>
          <cx:pt idx="407889">0</cx:pt>
          <cx:pt idx="407890">4</cx:pt>
          <cx:pt idx="407891">248</cx:pt>
          <cx:pt idx="407892">39</cx:pt>
          <cx:pt idx="407893">0</cx:pt>
          <cx:pt idx="407894">22</cx:pt>
          <cx:pt idx="407895">28</cx:pt>
          <cx:pt idx="407896">567</cx:pt>
          <cx:pt idx="407897">33</cx:pt>
          <cx:pt idx="407898">0</cx:pt>
          <cx:pt idx="407899">135</cx:pt>
          <cx:pt idx="407900">6</cx:pt>
          <cx:pt idx="407901">17</cx:pt>
          <cx:pt idx="407902">78</cx:pt>
          <cx:pt idx="407903">2</cx:pt>
          <cx:pt idx="407904">0</cx:pt>
          <cx:pt idx="407905">6</cx:pt>
          <cx:pt idx="407906">101</cx:pt>
          <cx:pt idx="407907">0</cx:pt>
          <cx:pt idx="407908">1</cx:pt>
          <cx:pt idx="407909">0</cx:pt>
          <cx:pt idx="407910">12</cx:pt>
          <cx:pt idx="407911">0</cx:pt>
          <cx:pt idx="407912">0</cx:pt>
          <cx:pt idx="407913">7</cx:pt>
          <cx:pt idx="407914">124</cx:pt>
          <cx:pt idx="407915">0</cx:pt>
          <cx:pt idx="407916">2</cx:pt>
          <cx:pt idx="407917">0</cx:pt>
          <cx:pt idx="407918">0</cx:pt>
          <cx:pt idx="407919">3</cx:pt>
          <cx:pt idx="407920">6</cx:pt>
          <cx:pt idx="407921">226</cx:pt>
          <cx:pt idx="407922">2</cx:pt>
          <cx:pt idx="407923">0</cx:pt>
          <cx:pt idx="407924">2</cx:pt>
          <cx:pt idx="407925">21</cx:pt>
          <cx:pt idx="407926">0</cx:pt>
          <cx:pt idx="407927">0</cx:pt>
          <cx:pt idx="407928">15</cx:pt>
          <cx:pt idx="407929">1</cx:pt>
          <cx:pt idx="407930">12</cx:pt>
          <cx:pt idx="407931">1</cx:pt>
          <cx:pt idx="407932">7</cx:pt>
          <cx:pt idx="407933">90</cx:pt>
          <cx:pt idx="407934">2</cx:pt>
          <cx:pt idx="407935">125</cx:pt>
          <cx:pt idx="407936">3</cx:pt>
          <cx:pt idx="407937">0</cx:pt>
          <cx:pt idx="407938">0</cx:pt>
          <cx:pt idx="407939">0</cx:pt>
          <cx:pt idx="407940">0</cx:pt>
          <cx:pt idx="407941">4</cx:pt>
          <cx:pt idx="407942">0</cx:pt>
          <cx:pt idx="407943">0</cx:pt>
          <cx:pt idx="407944">83</cx:pt>
          <cx:pt idx="407945">47</cx:pt>
          <cx:pt idx="407946">5</cx:pt>
          <cx:pt idx="407947">1</cx:pt>
          <cx:pt idx="407948">0</cx:pt>
          <cx:pt idx="407949">8</cx:pt>
          <cx:pt idx="407950">48</cx:pt>
          <cx:pt idx="407951">46</cx:pt>
          <cx:pt idx="407952">18</cx:pt>
          <cx:pt idx="407953">1</cx:pt>
          <cx:pt idx="407954">2</cx:pt>
          <cx:pt idx="407955">1</cx:pt>
          <cx:pt idx="407956">8</cx:pt>
          <cx:pt idx="407957">17</cx:pt>
          <cx:pt idx="407958">61</cx:pt>
          <cx:pt idx="407959">0</cx:pt>
          <cx:pt idx="407960">20</cx:pt>
          <cx:pt idx="407961">7</cx:pt>
          <cx:pt idx="407962">0</cx:pt>
          <cx:pt idx="407963">14</cx:pt>
          <cx:pt idx="407964">1</cx:pt>
          <cx:pt idx="407965">298</cx:pt>
          <cx:pt idx="407966">0</cx:pt>
          <cx:pt idx="407967">0</cx:pt>
          <cx:pt idx="407968">72</cx:pt>
          <cx:pt idx="407969">0</cx:pt>
          <cx:pt idx="407970">2</cx:pt>
          <cx:pt idx="407971">1</cx:pt>
          <cx:pt idx="407972">48</cx:pt>
          <cx:pt idx="407973">1</cx:pt>
          <cx:pt idx="407974">10</cx:pt>
          <cx:pt idx="407975">1</cx:pt>
          <cx:pt idx="407976">0</cx:pt>
          <cx:pt idx="407977">0</cx:pt>
          <cx:pt idx="407978">0</cx:pt>
          <cx:pt idx="407979">0</cx:pt>
          <cx:pt idx="407980">45</cx:pt>
          <cx:pt idx="407981">91</cx:pt>
          <cx:pt idx="407982">1</cx:pt>
          <cx:pt idx="407983">67</cx:pt>
          <cx:pt idx="407984">6</cx:pt>
          <cx:pt idx="407985">61</cx:pt>
          <cx:pt idx="407986">11</cx:pt>
          <cx:pt idx="407987">17</cx:pt>
          <cx:pt idx="407988">10</cx:pt>
          <cx:pt idx="407989">1</cx:pt>
          <cx:pt idx="407990">9</cx:pt>
          <cx:pt idx="407991">10</cx:pt>
          <cx:pt idx="407992">5</cx:pt>
          <cx:pt idx="407993">0</cx:pt>
          <cx:pt idx="407994">0</cx:pt>
          <cx:pt idx="407995">0</cx:pt>
          <cx:pt idx="407996">56</cx:pt>
          <cx:pt idx="407997">2</cx:pt>
          <cx:pt idx="407998">0</cx:pt>
          <cx:pt idx="407999">0</cx:pt>
          <cx:pt idx="408000">90</cx:pt>
          <cx:pt idx="408001">0</cx:pt>
          <cx:pt idx="408002">18</cx:pt>
          <cx:pt idx="408003">86</cx:pt>
          <cx:pt idx="408004">3</cx:pt>
          <cx:pt idx="408005">351</cx:pt>
          <cx:pt idx="408006">0</cx:pt>
          <cx:pt idx="408007">17</cx:pt>
          <cx:pt idx="408008">10</cx:pt>
          <cx:pt idx="408009">75</cx:pt>
          <cx:pt idx="408010">0</cx:pt>
          <cx:pt idx="408011">50</cx:pt>
          <cx:pt idx="408012">76</cx:pt>
          <cx:pt idx="408013">29</cx:pt>
          <cx:pt idx="408014">111</cx:pt>
          <cx:pt idx="408015">0</cx:pt>
          <cx:pt idx="408016">0</cx:pt>
          <cx:pt idx="408017">1</cx:pt>
          <cx:pt idx="408018">32</cx:pt>
          <cx:pt idx="408019">51</cx:pt>
          <cx:pt idx="408020">9</cx:pt>
          <cx:pt idx="408021">62</cx:pt>
          <cx:pt idx="408022">2</cx:pt>
          <cx:pt idx="408023">21</cx:pt>
          <cx:pt idx="408024">481</cx:pt>
          <cx:pt idx="408025">16</cx:pt>
          <cx:pt idx="408026">21</cx:pt>
          <cx:pt idx="408027">126</cx:pt>
          <cx:pt idx="408028">97</cx:pt>
          <cx:pt idx="408029">3</cx:pt>
          <cx:pt idx="408030">1</cx:pt>
          <cx:pt idx="408031">6</cx:pt>
          <cx:pt idx="408032">0</cx:pt>
          <cx:pt idx="408033">92</cx:pt>
          <cx:pt idx="408034">4</cx:pt>
          <cx:pt idx="408035">0</cx:pt>
          <cx:pt idx="408036">63</cx:pt>
          <cx:pt idx="408037">1</cx:pt>
          <cx:pt idx="408038">20</cx:pt>
          <cx:pt idx="408039">0</cx:pt>
          <cx:pt idx="408040">1</cx:pt>
          <cx:pt idx="408041">0</cx:pt>
          <cx:pt idx="408042">16</cx:pt>
          <cx:pt idx="408043">83</cx:pt>
          <cx:pt idx="408044">21</cx:pt>
          <cx:pt idx="408045">415</cx:pt>
          <cx:pt idx="408046">13</cx:pt>
          <cx:pt idx="408047">3</cx:pt>
          <cx:pt idx="408048">25</cx:pt>
          <cx:pt idx="408049">21</cx:pt>
          <cx:pt idx="408050">6</cx:pt>
          <cx:pt idx="408051">215</cx:pt>
          <cx:pt idx="408052">33</cx:pt>
          <cx:pt idx="408053">0</cx:pt>
          <cx:pt idx="408054">17</cx:pt>
          <cx:pt idx="408055">3</cx:pt>
          <cx:pt idx="408056">7</cx:pt>
          <cx:pt idx="408057">0</cx:pt>
          <cx:pt idx="408058">321</cx:pt>
          <cx:pt idx="408059">1</cx:pt>
          <cx:pt idx="408060">13</cx:pt>
          <cx:pt idx="408061">576</cx:pt>
          <cx:pt idx="408062">17</cx:pt>
          <cx:pt idx="408063">0</cx:pt>
          <cx:pt idx="408064">21</cx:pt>
          <cx:pt idx="408065">16</cx:pt>
          <cx:pt idx="408066">1</cx:pt>
          <cx:pt idx="408067">2</cx:pt>
          <cx:pt idx="408068">11</cx:pt>
          <cx:pt idx="408069">0</cx:pt>
          <cx:pt idx="408070">4</cx:pt>
          <cx:pt idx="408071">9</cx:pt>
          <cx:pt idx="408072">79</cx:pt>
          <cx:pt idx="408073">0</cx:pt>
          <cx:pt idx="408074">5</cx:pt>
          <cx:pt idx="408075">0</cx:pt>
          <cx:pt idx="408076">19</cx:pt>
          <cx:pt idx="408077">91</cx:pt>
          <cx:pt idx="408078">1</cx:pt>
          <cx:pt idx="408079">3</cx:pt>
          <cx:pt idx="408080">0</cx:pt>
          <cx:pt idx="408081">76</cx:pt>
          <cx:pt idx="408082">0</cx:pt>
          <cx:pt idx="408083">1</cx:pt>
          <cx:pt idx="408084">51</cx:pt>
          <cx:pt idx="408085">0</cx:pt>
          <cx:pt idx="408086">7</cx:pt>
          <cx:pt idx="408087">20</cx:pt>
          <cx:pt idx="408088">0</cx:pt>
          <cx:pt idx="408089">1</cx:pt>
          <cx:pt idx="408090">50</cx:pt>
          <cx:pt idx="408091">38</cx:pt>
          <cx:pt idx="408092">50</cx:pt>
          <cx:pt idx="408093">7</cx:pt>
          <cx:pt idx="408094">0</cx:pt>
          <cx:pt idx="408095">0</cx:pt>
          <cx:pt idx="408096">0</cx:pt>
          <cx:pt idx="408097">118</cx:pt>
          <cx:pt idx="408098">54</cx:pt>
          <cx:pt idx="408099">52</cx:pt>
          <cx:pt idx="408100">0</cx:pt>
          <cx:pt idx="408101">25</cx:pt>
          <cx:pt idx="408102">1</cx:pt>
          <cx:pt idx="408103">83</cx:pt>
          <cx:pt idx="408104">11</cx:pt>
          <cx:pt idx="408105">84</cx:pt>
          <cx:pt idx="408106">0</cx:pt>
          <cx:pt idx="408107">0</cx:pt>
          <cx:pt idx="408108">278</cx:pt>
          <cx:pt idx="408109">623</cx:pt>
          <cx:pt idx="408110">5</cx:pt>
          <cx:pt idx="408111">17</cx:pt>
          <cx:pt idx="408112">20</cx:pt>
          <cx:pt idx="408113">6</cx:pt>
          <cx:pt idx="408114">2</cx:pt>
          <cx:pt idx="408115">8</cx:pt>
          <cx:pt idx="408116">16</cx:pt>
          <cx:pt idx="408117">78</cx:pt>
          <cx:pt idx="408118">14</cx:pt>
          <cx:pt idx="408119">134</cx:pt>
          <cx:pt idx="408120">3</cx:pt>
          <cx:pt idx="408121">3</cx:pt>
          <cx:pt idx="408122">2</cx:pt>
          <cx:pt idx="408123">25</cx:pt>
          <cx:pt idx="408124">20</cx:pt>
          <cx:pt idx="408125">0</cx:pt>
          <cx:pt idx="408126">1</cx:pt>
          <cx:pt idx="408127">348</cx:pt>
          <cx:pt idx="408128">5</cx:pt>
          <cx:pt idx="408129">0</cx:pt>
          <cx:pt idx="408130">0</cx:pt>
          <cx:pt idx="408131">96</cx:pt>
          <cx:pt idx="408132">0</cx:pt>
          <cx:pt idx="408133">42</cx:pt>
          <cx:pt idx="408134">0</cx:pt>
          <cx:pt idx="408135">0</cx:pt>
          <cx:pt idx="408136">5</cx:pt>
          <cx:pt idx="408137">0</cx:pt>
          <cx:pt idx="408138">12</cx:pt>
          <cx:pt idx="408139">2</cx:pt>
          <cx:pt idx="408140">0</cx:pt>
          <cx:pt idx="408141">80</cx:pt>
          <cx:pt idx="408142">6</cx:pt>
          <cx:pt idx="408143">10</cx:pt>
          <cx:pt idx="408144">0</cx:pt>
          <cx:pt idx="408145">0</cx:pt>
          <cx:pt idx="408146">1</cx:pt>
          <cx:pt idx="408147">3</cx:pt>
          <cx:pt idx="408148">0</cx:pt>
          <cx:pt idx="408149">0</cx:pt>
          <cx:pt idx="408150">40</cx:pt>
          <cx:pt idx="408151">55</cx:pt>
          <cx:pt idx="408152">14</cx:pt>
          <cx:pt idx="408153">122</cx:pt>
          <cx:pt idx="408154">8</cx:pt>
          <cx:pt idx="408155">33</cx:pt>
          <cx:pt idx="408156">18</cx:pt>
          <cx:pt idx="408157">14</cx:pt>
          <cx:pt idx="408158">11</cx:pt>
          <cx:pt idx="408159">42</cx:pt>
          <cx:pt idx="408160">12</cx:pt>
          <cx:pt idx="408161">17</cx:pt>
          <cx:pt idx="408162">0</cx:pt>
          <cx:pt idx="408163">21</cx:pt>
          <cx:pt idx="408164">8</cx:pt>
          <cx:pt idx="408165">2</cx:pt>
          <cx:pt idx="408166">6</cx:pt>
          <cx:pt idx="408167">0</cx:pt>
          <cx:pt idx="408168">0</cx:pt>
          <cx:pt idx="408169">0</cx:pt>
          <cx:pt idx="408170">0</cx:pt>
          <cx:pt idx="408171">0</cx:pt>
          <cx:pt idx="408172">1</cx:pt>
          <cx:pt idx="408173">0</cx:pt>
          <cx:pt idx="408174">11</cx:pt>
          <cx:pt idx="408175">0</cx:pt>
          <cx:pt idx="408176">3</cx:pt>
          <cx:pt idx="408177">7</cx:pt>
          <cx:pt idx="408178">84</cx:pt>
          <cx:pt idx="408179">0</cx:pt>
          <cx:pt idx="408180">21</cx:pt>
          <cx:pt idx="408181">11</cx:pt>
          <cx:pt idx="408182">40</cx:pt>
          <cx:pt idx="408183">18</cx:pt>
          <cx:pt idx="408184">11</cx:pt>
          <cx:pt idx="408185">21</cx:pt>
          <cx:pt idx="408186">73</cx:pt>
          <cx:pt idx="408187">92</cx:pt>
          <cx:pt idx="408188">7</cx:pt>
          <cx:pt idx="408189">13</cx:pt>
          <cx:pt idx="408190">15</cx:pt>
          <cx:pt idx="408191">81</cx:pt>
          <cx:pt idx="408192">0</cx:pt>
          <cx:pt idx="408193">0</cx:pt>
          <cx:pt idx="408194">61</cx:pt>
          <cx:pt idx="408195">0</cx:pt>
          <cx:pt idx="408196">32</cx:pt>
          <cx:pt idx="408197">50</cx:pt>
          <cx:pt idx="408198">7</cx:pt>
          <cx:pt idx="408199">0</cx:pt>
          <cx:pt idx="408200">6</cx:pt>
          <cx:pt idx="408201">29</cx:pt>
          <cx:pt idx="408202">57</cx:pt>
          <cx:pt idx="408203">188</cx:pt>
          <cx:pt idx="408204">94</cx:pt>
          <cx:pt idx="408205">641</cx:pt>
          <cx:pt idx="408206">6</cx:pt>
          <cx:pt idx="408207">122</cx:pt>
          <cx:pt idx="408208">16</cx:pt>
          <cx:pt idx="408209">105</cx:pt>
          <cx:pt idx="408210">0</cx:pt>
          <cx:pt idx="408211">1</cx:pt>
          <cx:pt idx="408212">13</cx:pt>
          <cx:pt idx="408213">71</cx:pt>
          <cx:pt idx="408214">21</cx:pt>
          <cx:pt idx="408215">0</cx:pt>
          <cx:pt idx="408216">104</cx:pt>
          <cx:pt idx="408217">0</cx:pt>
          <cx:pt idx="408218">141</cx:pt>
          <cx:pt idx="408219">39</cx:pt>
          <cx:pt idx="408220">0</cx:pt>
          <cx:pt idx="408221">18</cx:pt>
          <cx:pt idx="408222">13</cx:pt>
          <cx:pt idx="408223">44</cx:pt>
          <cx:pt idx="408224">0</cx:pt>
          <cx:pt idx="408225">18</cx:pt>
          <cx:pt idx="408226">376</cx:pt>
          <cx:pt idx="408227">326</cx:pt>
          <cx:pt idx="408228">149</cx:pt>
          <cx:pt idx="408229">322</cx:pt>
          <cx:pt idx="408230">3</cx:pt>
          <cx:pt idx="408231">12</cx:pt>
          <cx:pt idx="408232">69</cx:pt>
          <cx:pt idx="408233">1</cx:pt>
          <cx:pt idx="408234">0</cx:pt>
          <cx:pt idx="408235">0</cx:pt>
          <cx:pt idx="408236">0</cx:pt>
          <cx:pt idx="408237">43</cx:pt>
          <cx:pt idx="408238">2</cx:pt>
          <cx:pt idx="408239">3</cx:pt>
          <cx:pt idx="408240">9</cx:pt>
          <cx:pt idx="408241">104</cx:pt>
          <cx:pt idx="408242">11</cx:pt>
          <cx:pt idx="408243">1</cx:pt>
          <cx:pt idx="408244">0</cx:pt>
          <cx:pt idx="408245">118</cx:pt>
          <cx:pt idx="408246">6</cx:pt>
          <cx:pt idx="408247">21</cx:pt>
          <cx:pt idx="408248">39</cx:pt>
          <cx:pt idx="408249">1</cx:pt>
          <cx:pt idx="408250">0</cx:pt>
          <cx:pt idx="408251">0</cx:pt>
          <cx:pt idx="408252">7</cx:pt>
          <cx:pt idx="408253">1</cx:pt>
          <cx:pt idx="408254">0</cx:pt>
          <cx:pt idx="408255">0</cx:pt>
          <cx:pt idx="408256">1</cx:pt>
          <cx:pt idx="408257">21</cx:pt>
          <cx:pt idx="408258">1</cx:pt>
          <cx:pt idx="408259">27</cx:pt>
          <cx:pt idx="408260">0</cx:pt>
          <cx:pt idx="408261">2</cx:pt>
          <cx:pt idx="408262">6</cx:pt>
          <cx:pt idx="408263">28</cx:pt>
          <cx:pt idx="408264">140</cx:pt>
          <cx:pt idx="408265">52</cx:pt>
          <cx:pt idx="408266">14</cx:pt>
          <cx:pt idx="408267">140</cx:pt>
          <cx:pt idx="408268">0</cx:pt>
          <cx:pt idx="408269">224</cx:pt>
          <cx:pt idx="408270">104</cx:pt>
          <cx:pt idx="408271">4</cx:pt>
          <cx:pt idx="408272">12</cx:pt>
          <cx:pt idx="408273">308</cx:pt>
          <cx:pt idx="408274">187</cx:pt>
          <cx:pt idx="408275">56</cx:pt>
          <cx:pt idx="408276">0</cx:pt>
          <cx:pt idx="408277">6</cx:pt>
          <cx:pt idx="408278">4</cx:pt>
          <cx:pt idx="408279">3</cx:pt>
          <cx:pt idx="408280">1</cx:pt>
          <cx:pt idx="408281">33</cx:pt>
          <cx:pt idx="408282">0</cx:pt>
          <cx:pt idx="408283">1</cx:pt>
          <cx:pt idx="408284">0</cx:pt>
          <cx:pt idx="408285">8</cx:pt>
          <cx:pt idx="408286">0</cx:pt>
          <cx:pt idx="408287">9</cx:pt>
          <cx:pt idx="408288">0</cx:pt>
          <cx:pt idx="408289">1</cx:pt>
          <cx:pt idx="408290">0</cx:pt>
          <cx:pt idx="408291">1</cx:pt>
          <cx:pt idx="408292">0</cx:pt>
          <cx:pt idx="408293">0</cx:pt>
          <cx:pt idx="408294">0</cx:pt>
          <cx:pt idx="408295">0</cx:pt>
          <cx:pt idx="408296">0</cx:pt>
          <cx:pt idx="408297">0</cx:pt>
          <cx:pt idx="408298">0</cx:pt>
          <cx:pt idx="408299">50</cx:pt>
          <cx:pt idx="408300">41</cx:pt>
          <cx:pt idx="408301">12</cx:pt>
          <cx:pt idx="408302">122</cx:pt>
          <cx:pt idx="408303">0</cx:pt>
          <cx:pt idx="408304">50</cx:pt>
          <cx:pt idx="408305">16</cx:pt>
          <cx:pt idx="408306">3</cx:pt>
          <cx:pt idx="408307">0</cx:pt>
          <cx:pt idx="408308">352</cx:pt>
          <cx:pt idx="408309">0</cx:pt>
          <cx:pt idx="408310">3</cx:pt>
          <cx:pt idx="408311">47</cx:pt>
          <cx:pt idx="408312">0</cx:pt>
          <cx:pt idx="408313">0</cx:pt>
          <cx:pt idx="408314">50</cx:pt>
          <cx:pt idx="408315">7</cx:pt>
          <cx:pt idx="408316">20</cx:pt>
          <cx:pt idx="408317">18</cx:pt>
          <cx:pt idx="408318">4</cx:pt>
          <cx:pt idx="408319">28</cx:pt>
          <cx:pt idx="408320">0</cx:pt>
          <cx:pt idx="408321">0</cx:pt>
          <cx:pt idx="408322">13</cx:pt>
          <cx:pt idx="408323">20</cx:pt>
          <cx:pt idx="408324">1</cx:pt>
          <cx:pt idx="408325">0</cx:pt>
          <cx:pt idx="408326">0</cx:pt>
          <cx:pt idx="408327">0</cx:pt>
          <cx:pt idx="408328">8</cx:pt>
          <cx:pt idx="408329">13</cx:pt>
          <cx:pt idx="408330">208</cx:pt>
          <cx:pt idx="408331">4</cx:pt>
          <cx:pt idx="408332">8</cx:pt>
          <cx:pt idx="408333">3</cx:pt>
          <cx:pt idx="408334">35</cx:pt>
          <cx:pt idx="408335">25</cx:pt>
          <cx:pt idx="408336">0</cx:pt>
          <cx:pt idx="408337">0</cx:pt>
          <cx:pt idx="408338">0</cx:pt>
          <cx:pt idx="408339">51</cx:pt>
          <cx:pt idx="408340">0</cx:pt>
          <cx:pt idx="408341">1</cx:pt>
          <cx:pt idx="408342">1</cx:pt>
          <cx:pt idx="408343">10</cx:pt>
          <cx:pt idx="408344">52</cx:pt>
          <cx:pt idx="408345">0</cx:pt>
          <cx:pt idx="408346">702</cx:pt>
          <cx:pt idx="408347">14</cx:pt>
          <cx:pt idx="408348">4</cx:pt>
          <cx:pt idx="408349">13</cx:pt>
          <cx:pt idx="408350">139</cx:pt>
          <cx:pt idx="408351">199</cx:pt>
          <cx:pt idx="408352">34</cx:pt>
          <cx:pt idx="408353">0</cx:pt>
          <cx:pt idx="408354">15</cx:pt>
          <cx:pt idx="408355">0</cx:pt>
          <cx:pt idx="408356">0</cx:pt>
          <cx:pt idx="408357">0</cx:pt>
          <cx:pt idx="408358">30</cx:pt>
          <cx:pt idx="408359">5</cx:pt>
          <cx:pt idx="408360">17</cx:pt>
          <cx:pt idx="408361">6</cx:pt>
          <cx:pt idx="408362">0</cx:pt>
          <cx:pt idx="408363">7</cx:pt>
          <cx:pt idx="408364">2</cx:pt>
          <cx:pt idx="408365">0</cx:pt>
          <cx:pt idx="408366">0</cx:pt>
          <cx:pt idx="408367">0</cx:pt>
          <cx:pt idx="408368">13</cx:pt>
          <cx:pt idx="408369">0</cx:pt>
          <cx:pt idx="408370">0</cx:pt>
          <cx:pt idx="408371">0</cx:pt>
          <cx:pt idx="408372">0</cx:pt>
          <cx:pt idx="408373">23</cx:pt>
          <cx:pt idx="408374">3</cx:pt>
          <cx:pt idx="408375">0</cx:pt>
          <cx:pt idx="408376">22</cx:pt>
          <cx:pt idx="408377">3</cx:pt>
          <cx:pt idx="408378">97</cx:pt>
          <cx:pt idx="408379">3</cx:pt>
          <cx:pt idx="408380">5</cx:pt>
          <cx:pt idx="408381">54</cx:pt>
          <cx:pt idx="408382">18</cx:pt>
          <cx:pt idx="408383">0</cx:pt>
          <cx:pt idx="408384">3</cx:pt>
          <cx:pt idx="408385">11</cx:pt>
          <cx:pt idx="408386">0</cx:pt>
          <cx:pt idx="408387">0</cx:pt>
          <cx:pt idx="408388">13</cx:pt>
          <cx:pt idx="408389">4</cx:pt>
          <cx:pt idx="408390">0</cx:pt>
          <cx:pt idx="408391">35</cx:pt>
          <cx:pt idx="408392">6</cx:pt>
          <cx:pt idx="408393">12</cx:pt>
          <cx:pt idx="408394">0</cx:pt>
          <cx:pt idx="408395">0</cx:pt>
          <cx:pt idx="408396">72</cx:pt>
          <cx:pt idx="408397">99</cx:pt>
          <cx:pt idx="408398">667</cx:pt>
          <cx:pt idx="408399">11</cx:pt>
          <cx:pt idx="408400">128</cx:pt>
          <cx:pt idx="408401">1</cx:pt>
          <cx:pt idx="408402">97</cx:pt>
          <cx:pt idx="408403">69</cx:pt>
          <cx:pt idx="408404">641</cx:pt>
          <cx:pt idx="408405">0</cx:pt>
          <cx:pt idx="408406">112</cx:pt>
          <cx:pt idx="408407">103</cx:pt>
          <cx:pt idx="408408">50</cx:pt>
          <cx:pt idx="408409">14</cx:pt>
          <cx:pt idx="408410">105</cx:pt>
          <cx:pt idx="408411">35</cx:pt>
          <cx:pt idx="408412">21</cx:pt>
          <cx:pt idx="408413">1</cx:pt>
          <cx:pt idx="408414">0</cx:pt>
          <cx:pt idx="408415">0</cx:pt>
          <cx:pt idx="408416">6</cx:pt>
          <cx:pt idx="408417">29</cx:pt>
          <cx:pt idx="408418">75</cx:pt>
          <cx:pt idx="408419">5</cx:pt>
          <cx:pt idx="408420">0</cx:pt>
          <cx:pt idx="408421">1</cx:pt>
          <cx:pt idx="408422">15</cx:pt>
          <cx:pt idx="408423">2</cx:pt>
          <cx:pt idx="408424">2</cx:pt>
          <cx:pt idx="408425">119</cx:pt>
          <cx:pt idx="408426">2</cx:pt>
          <cx:pt idx="408427">1</cx:pt>
          <cx:pt idx="408428">5</cx:pt>
          <cx:pt idx="408429">1</cx:pt>
          <cx:pt idx="408430">92</cx:pt>
          <cx:pt idx="408431">567</cx:pt>
          <cx:pt idx="408432">145</cx:pt>
          <cx:pt idx="408433">40</cx:pt>
          <cx:pt idx="408434">116</cx:pt>
          <cx:pt idx="408435">0</cx:pt>
          <cx:pt idx="408436">10</cx:pt>
          <cx:pt idx="408437">0</cx:pt>
          <cx:pt idx="408438">3</cx:pt>
          <cx:pt idx="408439">11</cx:pt>
          <cx:pt idx="408440">28</cx:pt>
          <cx:pt idx="408441">18</cx:pt>
          <cx:pt idx="408442">83</cx:pt>
          <cx:pt idx="408443">147</cx:pt>
          <cx:pt idx="408444">0</cx:pt>
          <cx:pt idx="408445">21</cx:pt>
          <cx:pt idx="408446">4</cx:pt>
          <cx:pt idx="408447">28</cx:pt>
          <cx:pt idx="408448">100</cx:pt>
          <cx:pt idx="408449">6</cx:pt>
          <cx:pt idx="408450">0</cx:pt>
          <cx:pt idx="408451">3</cx:pt>
          <cx:pt idx="408452">3</cx:pt>
          <cx:pt idx="408453">28</cx:pt>
          <cx:pt idx="408454">16</cx:pt>
          <cx:pt idx="408455">11</cx:pt>
          <cx:pt idx="408456">113</cx:pt>
          <cx:pt idx="408457">0</cx:pt>
          <cx:pt idx="408458">226</cx:pt>
          <cx:pt idx="408459">8</cx:pt>
          <cx:pt idx="408460">0</cx:pt>
          <cx:pt idx="408461">5</cx:pt>
          <cx:pt idx="408462">6</cx:pt>
          <cx:pt idx="408463">14</cx:pt>
          <cx:pt idx="408464">7</cx:pt>
          <cx:pt idx="408465">1</cx:pt>
          <cx:pt idx="408466">0</cx:pt>
          <cx:pt idx="408467">1</cx:pt>
          <cx:pt idx="408468">0</cx:pt>
          <cx:pt idx="408469">0</cx:pt>
          <cx:pt idx="408470">0</cx:pt>
          <cx:pt idx="408471">0</cx:pt>
          <cx:pt idx="408472">0</cx:pt>
          <cx:pt idx="408473">0</cx:pt>
          <cx:pt idx="408474">2</cx:pt>
          <cx:pt idx="408475">0</cx:pt>
          <cx:pt idx="408476">0</cx:pt>
          <cx:pt idx="408477">0</cx:pt>
          <cx:pt idx="408478">0</cx:pt>
          <cx:pt idx="408479">3</cx:pt>
          <cx:pt idx="408480">0</cx:pt>
          <cx:pt idx="408481">0</cx:pt>
          <cx:pt idx="408482">0</cx:pt>
          <cx:pt idx="408483">7</cx:pt>
          <cx:pt idx="408484">21</cx:pt>
          <cx:pt idx="408485">0</cx:pt>
          <cx:pt idx="408486">3</cx:pt>
          <cx:pt idx="408487">0</cx:pt>
          <cx:pt idx="408488">30</cx:pt>
          <cx:pt idx="408489">0</cx:pt>
          <cx:pt idx="408490">3</cx:pt>
          <cx:pt idx="408491">0</cx:pt>
          <cx:pt idx="408492">2</cx:pt>
          <cx:pt idx="408493">40</cx:pt>
          <cx:pt idx="408494">63</cx:pt>
          <cx:pt idx="408495">3</cx:pt>
          <cx:pt idx="408496">65</cx:pt>
          <cx:pt idx="408497">55</cx:pt>
          <cx:pt idx="408498">144</cx:pt>
          <cx:pt idx="408499">2</cx:pt>
          <cx:pt idx="408500">4</cx:pt>
          <cx:pt idx="408501">5</cx:pt>
          <cx:pt idx="408502">0</cx:pt>
          <cx:pt idx="408503">29</cx:pt>
          <cx:pt idx="408504">5</cx:pt>
          <cx:pt idx="408505">1</cx:pt>
          <cx:pt idx="408506">138</cx:pt>
          <cx:pt idx="408507">13</cx:pt>
          <cx:pt idx="408508">0</cx:pt>
          <cx:pt idx="408509">0</cx:pt>
          <cx:pt idx="408510">1</cx:pt>
          <cx:pt idx="408511">0</cx:pt>
          <cx:pt idx="408512">30</cx:pt>
          <cx:pt idx="408513">0</cx:pt>
          <cx:pt idx="408514">6</cx:pt>
          <cx:pt idx="408515">0</cx:pt>
          <cx:pt idx="408516">67</cx:pt>
          <cx:pt idx="408517">14</cx:pt>
          <cx:pt idx="408518">115</cx:pt>
          <cx:pt idx="408519">61</cx:pt>
          <cx:pt idx="408520">379</cx:pt>
          <cx:pt idx="408521">17</cx:pt>
          <cx:pt idx="408522">1</cx:pt>
          <cx:pt idx="408523">2</cx:pt>
          <cx:pt idx="408524">14</cx:pt>
          <cx:pt idx="408525">11</cx:pt>
          <cx:pt idx="408526">8</cx:pt>
          <cx:pt idx="408527">359</cx:pt>
          <cx:pt idx="408528">109</cx:pt>
          <cx:pt idx="408529">12</cx:pt>
          <cx:pt idx="408530">5</cx:pt>
          <cx:pt idx="408531">0</cx:pt>
          <cx:pt idx="408532">18</cx:pt>
          <cx:pt idx="408533">13</cx:pt>
          <cx:pt idx="408534">35</cx:pt>
          <cx:pt idx="408535">0</cx:pt>
          <cx:pt idx="408536">0</cx:pt>
          <cx:pt idx="408537">0</cx:pt>
          <cx:pt idx="408538">1</cx:pt>
          <cx:pt idx="408539">0</cx:pt>
          <cx:pt idx="408540">10</cx:pt>
          <cx:pt idx="408541">0</cx:pt>
          <cx:pt idx="408542">0</cx:pt>
          <cx:pt idx="408543">0</cx:pt>
          <cx:pt idx="408544">0</cx:pt>
          <cx:pt idx="408545">0</cx:pt>
          <cx:pt idx="408546">4</cx:pt>
          <cx:pt idx="408547">0</cx:pt>
          <cx:pt idx="408548">1</cx:pt>
          <cx:pt idx="408549">7</cx:pt>
          <cx:pt idx="408550">0</cx:pt>
          <cx:pt idx="408551">0</cx:pt>
          <cx:pt idx="408552">6</cx:pt>
          <cx:pt idx="408553">0</cx:pt>
          <cx:pt idx="408554">0</cx:pt>
          <cx:pt idx="408555">0</cx:pt>
          <cx:pt idx="408556">0</cx:pt>
          <cx:pt idx="408557">0</cx:pt>
          <cx:pt idx="408558">0</cx:pt>
          <cx:pt idx="408559">0</cx:pt>
          <cx:pt idx="408560">6</cx:pt>
          <cx:pt idx="408561">0</cx:pt>
          <cx:pt idx="408562">0</cx:pt>
          <cx:pt idx="408563">1</cx:pt>
          <cx:pt idx="408564">0</cx:pt>
          <cx:pt idx="408565">0</cx:pt>
          <cx:pt idx="408566">0</cx:pt>
          <cx:pt idx="408567">2</cx:pt>
          <cx:pt idx="408568">0</cx:pt>
          <cx:pt idx="408569">0</cx:pt>
          <cx:pt idx="408570">0</cx:pt>
          <cx:pt idx="408571">0</cx:pt>
          <cx:pt idx="408572">0</cx:pt>
          <cx:pt idx="408573">1</cx:pt>
          <cx:pt idx="408574">0</cx:pt>
          <cx:pt idx="408575">0</cx:pt>
          <cx:pt idx="408576">0</cx:pt>
          <cx:pt idx="408577">0</cx:pt>
          <cx:pt idx="408578">2</cx:pt>
          <cx:pt idx="408579">0</cx:pt>
          <cx:pt idx="408580">0</cx:pt>
          <cx:pt idx="408581">0</cx:pt>
          <cx:pt idx="408582">0</cx:pt>
          <cx:pt idx="408583">0</cx:pt>
          <cx:pt idx="408584">0</cx:pt>
          <cx:pt idx="408585">0</cx:pt>
          <cx:pt idx="408586">1</cx:pt>
          <cx:pt idx="408587">0</cx:pt>
          <cx:pt idx="408588">0</cx:pt>
          <cx:pt idx="408589">0</cx:pt>
          <cx:pt idx="408590">0</cx:pt>
          <cx:pt idx="408591">0</cx:pt>
          <cx:pt idx="408592">0</cx:pt>
          <cx:pt idx="408593">0</cx:pt>
          <cx:pt idx="408594">0</cx:pt>
          <cx:pt idx="408595">0</cx:pt>
          <cx:pt idx="408596">0</cx:pt>
          <cx:pt idx="408597">0</cx:pt>
          <cx:pt idx="408598">0</cx:pt>
          <cx:pt idx="408599">0</cx:pt>
          <cx:pt idx="408600">0</cx:pt>
          <cx:pt idx="408601">0</cx:pt>
          <cx:pt idx="408602">0</cx:pt>
          <cx:pt idx="408603">0</cx:pt>
          <cx:pt idx="408604">0</cx:pt>
          <cx:pt idx="408605">0</cx:pt>
          <cx:pt idx="408606">0</cx:pt>
          <cx:pt idx="408607">0</cx:pt>
          <cx:pt idx="408608">0</cx:pt>
          <cx:pt idx="408609">0</cx:pt>
          <cx:pt idx="408610">0</cx:pt>
          <cx:pt idx="408611">5</cx:pt>
          <cx:pt idx="408612">0</cx:pt>
          <cx:pt idx="408613">0</cx:pt>
          <cx:pt idx="408614">0</cx:pt>
          <cx:pt idx="408615">0</cx:pt>
          <cx:pt idx="408616">0</cx:pt>
          <cx:pt idx="408617">0</cx:pt>
          <cx:pt idx="408618">0</cx:pt>
          <cx:pt idx="408619">0</cx:pt>
          <cx:pt idx="408620">0</cx:pt>
          <cx:pt idx="408621">0</cx:pt>
          <cx:pt idx="408622">0</cx:pt>
          <cx:pt idx="408623">1</cx:pt>
          <cx:pt idx="408624">0</cx:pt>
          <cx:pt idx="408625">2</cx:pt>
          <cx:pt idx="408626">154</cx:pt>
          <cx:pt idx="408627">0</cx:pt>
          <cx:pt idx="408628">6</cx:pt>
          <cx:pt idx="408629">99</cx:pt>
          <cx:pt idx="408630">83</cx:pt>
          <cx:pt idx="408631">0</cx:pt>
          <cx:pt idx="408632">22</cx:pt>
          <cx:pt idx="408633">1</cx:pt>
          <cx:pt idx="408634">99</cx:pt>
          <cx:pt idx="408635">23</cx:pt>
          <cx:pt idx="408636">54</cx:pt>
          <cx:pt idx="408637">34</cx:pt>
          <cx:pt idx="408638">1</cx:pt>
          <cx:pt idx="408639">1</cx:pt>
          <cx:pt idx="408640">202</cx:pt>
          <cx:pt idx="408641">56</cx:pt>
          <cx:pt idx="408642">1</cx:pt>
          <cx:pt idx="408643">4</cx:pt>
          <cx:pt idx="408644">2</cx:pt>
          <cx:pt idx="408645">24</cx:pt>
          <cx:pt idx="408646">1</cx:pt>
          <cx:pt idx="408647">13</cx:pt>
          <cx:pt idx="408648">46</cx:pt>
          <cx:pt idx="408649">0</cx:pt>
          <cx:pt idx="408650">59</cx:pt>
          <cx:pt idx="408651">8</cx:pt>
          <cx:pt idx="408652">12</cx:pt>
          <cx:pt idx="408653">15</cx:pt>
          <cx:pt idx="408654">17</cx:pt>
          <cx:pt idx="408655">3</cx:pt>
          <cx:pt idx="408656">41</cx:pt>
          <cx:pt idx="408657">0</cx:pt>
          <cx:pt idx="408658">0</cx:pt>
          <cx:pt idx="408659">1</cx:pt>
          <cx:pt idx="408660">7</cx:pt>
          <cx:pt idx="408661">1</cx:pt>
          <cx:pt idx="408662">24</cx:pt>
          <cx:pt idx="408663">44</cx:pt>
          <cx:pt idx="408664">0</cx:pt>
          <cx:pt idx="408665">5</cx:pt>
          <cx:pt idx="408666">0</cx:pt>
          <cx:pt idx="408667">4</cx:pt>
          <cx:pt idx="408668">11</cx:pt>
          <cx:pt idx="408669">1</cx:pt>
          <cx:pt idx="408670">0</cx:pt>
          <cx:pt idx="408671">0</cx:pt>
          <cx:pt idx="408672">0</cx:pt>
          <cx:pt idx="408673">11</cx:pt>
          <cx:pt idx="408674">4</cx:pt>
          <cx:pt idx="408675">0</cx:pt>
          <cx:pt idx="408676">0</cx:pt>
          <cx:pt idx="408677">0</cx:pt>
          <cx:pt idx="408678">0</cx:pt>
          <cx:pt idx="408679">1</cx:pt>
          <cx:pt idx="408680">0</cx:pt>
          <cx:pt idx="408681">231</cx:pt>
          <cx:pt idx="408682">1</cx:pt>
          <cx:pt idx="408683">0</cx:pt>
          <cx:pt idx="408684">1</cx:pt>
          <cx:pt idx="408685">0</cx:pt>
          <cx:pt idx="408686">0</cx:pt>
          <cx:pt idx="408687">10</cx:pt>
          <cx:pt idx="408688">0</cx:pt>
          <cx:pt idx="408689">0</cx:pt>
          <cx:pt idx="408690">1</cx:pt>
          <cx:pt idx="408691">86</cx:pt>
          <cx:pt idx="408692">0</cx:pt>
          <cx:pt idx="408693">7</cx:pt>
          <cx:pt idx="408694">15</cx:pt>
          <cx:pt idx="408695">344</cx:pt>
          <cx:pt idx="408696">240</cx:pt>
          <cx:pt idx="408697">0</cx:pt>
          <cx:pt idx="408698">6</cx:pt>
          <cx:pt idx="408699">56</cx:pt>
          <cx:pt idx="408700">0</cx:pt>
          <cx:pt idx="408701">25</cx:pt>
          <cx:pt idx="408702">8</cx:pt>
          <cx:pt idx="408703">23</cx:pt>
          <cx:pt idx="408704">183</cx:pt>
          <cx:pt idx="408705">222</cx:pt>
          <cx:pt idx="408706">0</cx:pt>
          <cx:pt idx="408707">16</cx:pt>
          <cx:pt idx="408708">62</cx:pt>
          <cx:pt idx="408709">52</cx:pt>
          <cx:pt idx="408710">10</cx:pt>
          <cx:pt idx="408711">5</cx:pt>
          <cx:pt idx="408712">125</cx:pt>
          <cx:pt idx="408713">16</cx:pt>
          <cx:pt idx="408714">11</cx:pt>
          <cx:pt idx="408715">145</cx:pt>
          <cx:pt idx="408716">46</cx:pt>
          <cx:pt idx="408717">69</cx:pt>
          <cx:pt idx="408718">0</cx:pt>
          <cx:pt idx="408719">0</cx:pt>
          <cx:pt idx="408720">151</cx:pt>
          <cx:pt idx="408721">0</cx:pt>
          <cx:pt idx="408722">7</cx:pt>
          <cx:pt idx="408723">0</cx:pt>
          <cx:pt idx="408724">0</cx:pt>
          <cx:pt idx="408725">7</cx:pt>
          <cx:pt idx="408726">11</cx:pt>
          <cx:pt idx="408727">82</cx:pt>
          <cx:pt idx="408728">1</cx:pt>
          <cx:pt idx="408729">21</cx:pt>
          <cx:pt idx="408730">39</cx:pt>
          <cx:pt idx="408731">6</cx:pt>
          <cx:pt idx="408732">0</cx:pt>
          <cx:pt idx="408733">11</cx:pt>
          <cx:pt idx="408734">24</cx:pt>
          <cx:pt idx="408735">0</cx:pt>
          <cx:pt idx="408736">1</cx:pt>
          <cx:pt idx="408737">2</cx:pt>
          <cx:pt idx="408738">275</cx:pt>
          <cx:pt idx="408739">4</cx:pt>
          <cx:pt idx="408740">48</cx:pt>
          <cx:pt idx="408741">17</cx:pt>
          <cx:pt idx="408742">81</cx:pt>
          <cx:pt idx="408743">1</cx:pt>
          <cx:pt idx="408744">28</cx:pt>
          <cx:pt idx="408745">3</cx:pt>
          <cx:pt idx="408746">0</cx:pt>
          <cx:pt idx="408747">9</cx:pt>
          <cx:pt idx="408748">0</cx:pt>
          <cx:pt idx="408749">7</cx:pt>
          <cx:pt idx="408750">21</cx:pt>
          <cx:pt idx="408751">42</cx:pt>
          <cx:pt idx="408752">3</cx:pt>
          <cx:pt idx="408753">12</cx:pt>
          <cx:pt idx="408754">125</cx:pt>
          <cx:pt idx="408755">57</cx:pt>
          <cx:pt idx="408756">2</cx:pt>
          <cx:pt idx="408757">0</cx:pt>
          <cx:pt idx="408758">5</cx:pt>
          <cx:pt idx="408759">68</cx:pt>
          <cx:pt idx="408760">1</cx:pt>
          <cx:pt idx="408761">0</cx:pt>
          <cx:pt idx="408762">50</cx:pt>
          <cx:pt idx="408763">5</cx:pt>
          <cx:pt idx="408764">1</cx:pt>
          <cx:pt idx="408765">3</cx:pt>
          <cx:pt idx="408766">7</cx:pt>
          <cx:pt idx="408767">1</cx:pt>
          <cx:pt idx="408768">36</cx:pt>
          <cx:pt idx="408769">79</cx:pt>
          <cx:pt idx="408770">727</cx:pt>
          <cx:pt idx="408771">8</cx:pt>
          <cx:pt idx="408772">0</cx:pt>
          <cx:pt idx="408773">27</cx:pt>
          <cx:pt idx="408774">30</cx:pt>
          <cx:pt idx="408775">2</cx:pt>
          <cx:pt idx="408776">3</cx:pt>
          <cx:pt idx="408777">44</cx:pt>
          <cx:pt idx="408778">20</cx:pt>
          <cx:pt idx="408779">166</cx:pt>
          <cx:pt idx="408780">1</cx:pt>
          <cx:pt idx="408781">20</cx:pt>
          <cx:pt idx="408782">5</cx:pt>
          <cx:pt idx="408783">0</cx:pt>
          <cx:pt idx="408784">79</cx:pt>
          <cx:pt idx="408785">6</cx:pt>
          <cx:pt idx="408786">7</cx:pt>
          <cx:pt idx="408787">6</cx:pt>
          <cx:pt idx="408788">3</cx:pt>
          <cx:pt idx="408789">21</cx:pt>
          <cx:pt idx="408790">0</cx:pt>
          <cx:pt idx="408791">0</cx:pt>
          <cx:pt idx="408792">10</cx:pt>
          <cx:pt idx="408793">1</cx:pt>
          <cx:pt idx="408794">15</cx:pt>
          <cx:pt idx="408795">1</cx:pt>
          <cx:pt idx="408796">0</cx:pt>
          <cx:pt idx="408797">13</cx:pt>
          <cx:pt idx="408798">7</cx:pt>
          <cx:pt idx="408799">1</cx:pt>
          <cx:pt idx="408800">29</cx:pt>
          <cx:pt idx="408801">68</cx:pt>
          <cx:pt idx="408802">45</cx:pt>
          <cx:pt idx="408803">25</cx:pt>
          <cx:pt idx="408804">0</cx:pt>
          <cx:pt idx="408805">18</cx:pt>
          <cx:pt idx="408806">0</cx:pt>
          <cx:pt idx="408807">73</cx:pt>
          <cx:pt idx="408808">6</cx:pt>
          <cx:pt idx="408809">0</cx:pt>
          <cx:pt idx="408810">0</cx:pt>
          <cx:pt idx="408811">1</cx:pt>
          <cx:pt idx="408812">7</cx:pt>
          <cx:pt idx="408813">29</cx:pt>
          <cx:pt idx="408814">1</cx:pt>
          <cx:pt idx="408815">62</cx:pt>
          <cx:pt idx="408816">0</cx:pt>
          <cx:pt idx="408817">0</cx:pt>
          <cx:pt idx="408818">6</cx:pt>
          <cx:pt idx="408819">371</cx:pt>
          <cx:pt idx="408820">0</cx:pt>
          <cx:pt idx="408821">366</cx:pt>
          <cx:pt idx="408822">156</cx:pt>
          <cx:pt idx="408823">0</cx:pt>
          <cx:pt idx="408824">108</cx:pt>
          <cx:pt idx="408825">87</cx:pt>
          <cx:pt idx="408826">36</cx:pt>
          <cx:pt idx="408827">636</cx:pt>
          <cx:pt idx="408828">31</cx:pt>
          <cx:pt idx="408829">182</cx:pt>
          <cx:pt idx="408830">233</cx:pt>
          <cx:pt idx="408831">63</cx:pt>
          <cx:pt idx="408832">0</cx:pt>
          <cx:pt idx="408833">7</cx:pt>
          <cx:pt idx="408834">15</cx:pt>
          <cx:pt idx="408835">0</cx:pt>
          <cx:pt idx="408836">11</cx:pt>
          <cx:pt idx="408837">0</cx:pt>
          <cx:pt idx="408838">3</cx:pt>
          <cx:pt idx="408839">0</cx:pt>
          <cx:pt idx="408840">6</cx:pt>
          <cx:pt idx="408841">2</cx:pt>
          <cx:pt idx="408842">0</cx:pt>
          <cx:pt idx="408843">16</cx:pt>
          <cx:pt idx="408844">84</cx:pt>
          <cx:pt idx="408845">86</cx:pt>
          <cx:pt idx="408846">0</cx:pt>
          <cx:pt idx="408847">39</cx:pt>
          <cx:pt idx="408848">0</cx:pt>
          <cx:pt idx="408849">0</cx:pt>
          <cx:pt idx="408850">54</cx:pt>
          <cx:pt idx="408851">0</cx:pt>
          <cx:pt idx="408852">0</cx:pt>
          <cx:pt idx="408853">2</cx:pt>
          <cx:pt idx="408854">482</cx:pt>
          <cx:pt idx="408855">449</cx:pt>
          <cx:pt idx="408856">34</cx:pt>
          <cx:pt idx="408857">21</cx:pt>
          <cx:pt idx="408858">11</cx:pt>
          <cx:pt idx="408859">776</cx:pt>
          <cx:pt idx="408860">59</cx:pt>
          <cx:pt idx="408861">0</cx:pt>
          <cx:pt idx="408862">224</cx:pt>
          <cx:pt idx="408863">0</cx:pt>
          <cx:pt idx="408864">0</cx:pt>
          <cx:pt idx="408865">0</cx:pt>
          <cx:pt idx="408866">5</cx:pt>
          <cx:pt idx="408867">223</cx:pt>
          <cx:pt idx="408868">402</cx:pt>
          <cx:pt idx="408869">325</cx:pt>
          <cx:pt idx="408870">26</cx:pt>
          <cx:pt idx="408871">0</cx:pt>
          <cx:pt idx="408872">7</cx:pt>
          <cx:pt idx="408873">0</cx:pt>
          <cx:pt idx="408874">0</cx:pt>
          <cx:pt idx="408875">7</cx:pt>
          <cx:pt idx="408876">0</cx:pt>
          <cx:pt idx="408877">0</cx:pt>
          <cx:pt idx="408878">5</cx:pt>
          <cx:pt idx="408879">7</cx:pt>
          <cx:pt idx="408880">8</cx:pt>
          <cx:pt idx="408881">0</cx:pt>
          <cx:pt idx="408882">0</cx:pt>
          <cx:pt idx="408883">0</cx:pt>
          <cx:pt idx="408884">0</cx:pt>
          <cx:pt idx="408885">4</cx:pt>
          <cx:pt idx="408886">3</cx:pt>
          <cx:pt idx="408887">6</cx:pt>
          <cx:pt idx="408888">5</cx:pt>
          <cx:pt idx="408889">13</cx:pt>
          <cx:pt idx="408890">79</cx:pt>
          <cx:pt idx="408891">1</cx:pt>
          <cx:pt idx="408892">0</cx:pt>
          <cx:pt idx="408893">0</cx:pt>
          <cx:pt idx="408894">0</cx:pt>
          <cx:pt idx="408895">0</cx:pt>
          <cx:pt idx="408896">3</cx:pt>
          <cx:pt idx="408897">17</cx:pt>
          <cx:pt idx="408898">21</cx:pt>
          <cx:pt idx="408899">41</cx:pt>
          <cx:pt idx="408900">7</cx:pt>
          <cx:pt idx="408901">2</cx:pt>
          <cx:pt idx="408902">3</cx:pt>
          <cx:pt idx="408903">0</cx:pt>
          <cx:pt idx="408904">0</cx:pt>
          <cx:pt idx="408905">0</cx:pt>
          <cx:pt idx="408906">19</cx:pt>
          <cx:pt idx="408907">75</cx:pt>
          <cx:pt idx="408908">169</cx:pt>
          <cx:pt idx="408909">2</cx:pt>
          <cx:pt idx="408910">0</cx:pt>
          <cx:pt idx="408911">94</cx:pt>
          <cx:pt idx="408912">2</cx:pt>
          <cx:pt idx="408913">12</cx:pt>
          <cx:pt idx="408914">5</cx:pt>
          <cx:pt idx="408915">67</cx:pt>
          <cx:pt idx="408916">0</cx:pt>
          <cx:pt idx="408917">53</cx:pt>
          <cx:pt idx="408918">79</cx:pt>
          <cx:pt idx="408919">92</cx:pt>
          <cx:pt idx="408920">87</cx:pt>
          <cx:pt idx="408921">0</cx:pt>
          <cx:pt idx="408922">120</cx:pt>
          <cx:pt idx="408923">57</cx:pt>
          <cx:pt idx="408924">0</cx:pt>
          <cx:pt idx="408925">1</cx:pt>
          <cx:pt idx="408926">56</cx:pt>
          <cx:pt idx="408927">15</cx:pt>
          <cx:pt idx="408928">1</cx:pt>
          <cx:pt idx="408929">0</cx:pt>
          <cx:pt idx="408930">0</cx:pt>
          <cx:pt idx="408931">35</cx:pt>
          <cx:pt idx="408932">2</cx:pt>
          <cx:pt idx="408933">1</cx:pt>
          <cx:pt idx="408934">35</cx:pt>
          <cx:pt idx="408935">2</cx:pt>
          <cx:pt idx="408936">47</cx:pt>
          <cx:pt idx="408937">0</cx:pt>
          <cx:pt idx="408938">0</cx:pt>
          <cx:pt idx="408939">1</cx:pt>
          <cx:pt idx="408940">1</cx:pt>
          <cx:pt idx="408941">1</cx:pt>
          <cx:pt idx="408942">9</cx:pt>
          <cx:pt idx="408943">0</cx:pt>
          <cx:pt idx="408944">43</cx:pt>
          <cx:pt idx="408945">11</cx:pt>
          <cx:pt idx="408946">1</cx:pt>
          <cx:pt idx="408947">34</cx:pt>
          <cx:pt idx="408948">242</cx:pt>
          <cx:pt idx="408949">7</cx:pt>
          <cx:pt idx="408950">7</cx:pt>
          <cx:pt idx="408951">53</cx:pt>
          <cx:pt idx="408952">54</cx:pt>
          <cx:pt idx="408953">0</cx:pt>
          <cx:pt idx="408954">13</cx:pt>
          <cx:pt idx="408955">8</cx:pt>
          <cx:pt idx="408956">263</cx:pt>
          <cx:pt idx="408957">0</cx:pt>
          <cx:pt idx="408958">61</cx:pt>
          <cx:pt idx="408959">17</cx:pt>
          <cx:pt idx="408960">0</cx:pt>
          <cx:pt idx="408961">1</cx:pt>
          <cx:pt idx="408962">3</cx:pt>
          <cx:pt idx="408963">3</cx:pt>
          <cx:pt idx="408964">179</cx:pt>
          <cx:pt idx="408965">0</cx:pt>
          <cx:pt idx="408966">90</cx:pt>
          <cx:pt idx="408967">356</cx:pt>
          <cx:pt idx="408968">14</cx:pt>
          <cx:pt idx="408969">0</cx:pt>
          <cx:pt idx="408970">0</cx:pt>
          <cx:pt idx="408971">271</cx:pt>
          <cx:pt idx="408972">0</cx:pt>
          <cx:pt idx="408973">1</cx:pt>
          <cx:pt idx="408974">0</cx:pt>
          <cx:pt idx="408975">0</cx:pt>
          <cx:pt idx="408976">0</cx:pt>
          <cx:pt idx="408977">1</cx:pt>
          <cx:pt idx="408978">21</cx:pt>
          <cx:pt idx="408979">86</cx:pt>
          <cx:pt idx="408980">21</cx:pt>
          <cx:pt idx="408981">29</cx:pt>
          <cx:pt idx="408982">0</cx:pt>
          <cx:pt idx="408983">0</cx:pt>
          <cx:pt idx="408984">17</cx:pt>
          <cx:pt idx="408985">0</cx:pt>
          <cx:pt idx="408986">0</cx:pt>
          <cx:pt idx="408987">1</cx:pt>
          <cx:pt idx="408988">178</cx:pt>
          <cx:pt idx="408989">10</cx:pt>
          <cx:pt idx="408990">57</cx:pt>
          <cx:pt idx="408991">14</cx:pt>
          <cx:pt idx="408992">29</cx:pt>
          <cx:pt idx="408993">1</cx:pt>
          <cx:pt idx="408994">0</cx:pt>
          <cx:pt idx="408995">7</cx:pt>
          <cx:pt idx="408996">0</cx:pt>
          <cx:pt idx="408997">1</cx:pt>
          <cx:pt idx="408998">1</cx:pt>
          <cx:pt idx="408999">0</cx:pt>
          <cx:pt idx="409000">0</cx:pt>
          <cx:pt idx="409001">4</cx:pt>
          <cx:pt idx="409002">1</cx:pt>
          <cx:pt idx="409003">0</cx:pt>
          <cx:pt idx="409004">15</cx:pt>
          <cx:pt idx="409005">7</cx:pt>
          <cx:pt idx="409006">7</cx:pt>
          <cx:pt idx="409007">7</cx:pt>
          <cx:pt idx="409008">201</cx:pt>
          <cx:pt idx="409009">45</cx:pt>
          <cx:pt idx="409010">1</cx:pt>
          <cx:pt idx="409011">10</cx:pt>
          <cx:pt idx="409012">30</cx:pt>
          <cx:pt idx="409013">55</cx:pt>
          <cx:pt idx="409014">15</cx:pt>
          <cx:pt idx="409015">4</cx:pt>
          <cx:pt idx="409016">41</cx:pt>
          <cx:pt idx="409017">2</cx:pt>
          <cx:pt idx="409018">14</cx:pt>
          <cx:pt idx="409019">9</cx:pt>
          <cx:pt idx="409020">0</cx:pt>
          <cx:pt idx="409021">0</cx:pt>
          <cx:pt idx="409022">1</cx:pt>
          <cx:pt idx="409023">4</cx:pt>
          <cx:pt idx="409024">0</cx:pt>
          <cx:pt idx="409025">0</cx:pt>
          <cx:pt idx="409026">0</cx:pt>
          <cx:pt idx="409027">0</cx:pt>
          <cx:pt idx="409028">11</cx:pt>
          <cx:pt idx="409029">28</cx:pt>
          <cx:pt idx="409030">18</cx:pt>
          <cx:pt idx="409031">0</cx:pt>
          <cx:pt idx="409032">3</cx:pt>
          <cx:pt idx="409033">133</cx:pt>
          <cx:pt idx="409034">49</cx:pt>
          <cx:pt idx="409035">9</cx:pt>
          <cx:pt idx="409036">27</cx:pt>
          <cx:pt idx="409037">10</cx:pt>
          <cx:pt idx="409038">10</cx:pt>
          <cx:pt idx="409039">168</cx:pt>
          <cx:pt idx="409040">74</cx:pt>
          <cx:pt idx="409041">0</cx:pt>
          <cx:pt idx="409042">2</cx:pt>
          <cx:pt idx="409043">0</cx:pt>
          <cx:pt idx="409044">21</cx:pt>
          <cx:pt idx="409045">50</cx:pt>
          <cx:pt idx="409046">26</cx:pt>
          <cx:pt idx="409047">80</cx:pt>
          <cx:pt idx="409048">3</cx:pt>
          <cx:pt idx="409049">125</cx:pt>
          <cx:pt idx="409050">0</cx:pt>
          <cx:pt idx="409051">8</cx:pt>
          <cx:pt idx="409052">166</cx:pt>
          <cx:pt idx="409053">7</cx:pt>
          <cx:pt idx="409054">0</cx:pt>
          <cx:pt idx="409055">9</cx:pt>
          <cx:pt idx="409056">8</cx:pt>
          <cx:pt idx="409057">14</cx:pt>
          <cx:pt idx="409058">167</cx:pt>
          <cx:pt idx="409059">2</cx:pt>
          <cx:pt idx="409060">1</cx:pt>
          <cx:pt idx="409061">56</cx:pt>
          <cx:pt idx="409062">33</cx:pt>
          <cx:pt idx="409063">73</cx:pt>
          <cx:pt idx="409064">48</cx:pt>
          <cx:pt idx="409065">0</cx:pt>
          <cx:pt idx="409066">2</cx:pt>
          <cx:pt idx="409067">118</cx:pt>
          <cx:pt idx="409068">10</cx:pt>
          <cx:pt idx="409069">0</cx:pt>
          <cx:pt idx="409070">1</cx:pt>
          <cx:pt idx="409071">14</cx:pt>
          <cx:pt idx="409072">28</cx:pt>
          <cx:pt idx="409073">0</cx:pt>
          <cx:pt idx="409074">0</cx:pt>
          <cx:pt idx="409075">1</cx:pt>
          <cx:pt idx="409076">68</cx:pt>
          <cx:pt idx="409077">7</cx:pt>
          <cx:pt idx="409078">15</cx:pt>
          <cx:pt idx="409079">50</cx:pt>
          <cx:pt idx="409080">74</cx:pt>
          <cx:pt idx="409081">1</cx:pt>
          <cx:pt idx="409082">63</cx:pt>
          <cx:pt idx="409083">0</cx:pt>
          <cx:pt idx="409084">266</cx:pt>
          <cx:pt idx="409085">62</cx:pt>
          <cx:pt idx="409086">0</cx:pt>
          <cx:pt idx="409087">2</cx:pt>
          <cx:pt idx="409088">10</cx:pt>
          <cx:pt idx="409089">131</cx:pt>
          <cx:pt idx="409090">4</cx:pt>
          <cx:pt idx="409091">18</cx:pt>
          <cx:pt idx="409092">28</cx:pt>
          <cx:pt idx="409093">1</cx:pt>
          <cx:pt idx="409094">20</cx:pt>
          <cx:pt idx="409095">1</cx:pt>
          <cx:pt idx="409096">0</cx:pt>
          <cx:pt idx="409097">11</cx:pt>
          <cx:pt idx="409098">0</cx:pt>
          <cx:pt idx="409099">0</cx:pt>
          <cx:pt idx="409100">0</cx:pt>
          <cx:pt idx="409101">0</cx:pt>
          <cx:pt idx="409102">28</cx:pt>
          <cx:pt idx="409103">339</cx:pt>
          <cx:pt idx="409104">1</cx:pt>
          <cx:pt idx="409105">1</cx:pt>
          <cx:pt idx="409106">0</cx:pt>
          <cx:pt idx="409107">65</cx:pt>
          <cx:pt idx="409108">0</cx:pt>
          <cx:pt idx="409109">1</cx:pt>
          <cx:pt idx="409110">28</cx:pt>
          <cx:pt idx="409111">237</cx:pt>
          <cx:pt idx="409112">167</cx:pt>
          <cx:pt idx="409113">45</cx:pt>
          <cx:pt idx="409114">6</cx:pt>
          <cx:pt idx="409115">8</cx:pt>
          <cx:pt idx="409116">198</cx:pt>
          <cx:pt idx="409117">7</cx:pt>
          <cx:pt idx="409118">747</cx:pt>
          <cx:pt idx="409119">28</cx:pt>
          <cx:pt idx="409120">1</cx:pt>
          <cx:pt idx="409121">0</cx:pt>
          <cx:pt idx="409122">0</cx:pt>
          <cx:pt idx="409123">0</cx:pt>
          <cx:pt idx="409124">83</cx:pt>
          <cx:pt idx="409125">14</cx:pt>
          <cx:pt idx="409126">35</cx:pt>
          <cx:pt idx="409127">38</cx:pt>
          <cx:pt idx="409128">0</cx:pt>
          <cx:pt idx="409129">17</cx:pt>
          <cx:pt idx="409130">7</cx:pt>
          <cx:pt idx="409131">257</cx:pt>
          <cx:pt idx="409132">52</cx:pt>
          <cx:pt idx="409133">4</cx:pt>
          <cx:pt idx="409134">28</cx:pt>
          <cx:pt idx="409135">2</cx:pt>
          <cx:pt idx="409136">6</cx:pt>
          <cx:pt idx="409137">8</cx:pt>
          <cx:pt idx="409138">109</cx:pt>
          <cx:pt idx="409139">1</cx:pt>
          <cx:pt idx="409140">3</cx:pt>
          <cx:pt idx="409141">0</cx:pt>
          <cx:pt idx="409142">0</cx:pt>
          <cx:pt idx="409143">71</cx:pt>
          <cx:pt idx="409144">0</cx:pt>
          <cx:pt idx="409145">31</cx:pt>
          <cx:pt idx="409146">13</cx:pt>
          <cx:pt idx="409147">0</cx:pt>
          <cx:pt idx="409148">0</cx:pt>
          <cx:pt idx="409149">153</cx:pt>
          <cx:pt idx="409150">3</cx:pt>
          <cx:pt idx="409151">37</cx:pt>
          <cx:pt idx="409152">0</cx:pt>
          <cx:pt idx="409153">0</cx:pt>
          <cx:pt idx="409154">0</cx:pt>
          <cx:pt idx="409155">41</cx:pt>
          <cx:pt idx="409156">1</cx:pt>
          <cx:pt idx="409157">0</cx:pt>
          <cx:pt idx="409158">0</cx:pt>
          <cx:pt idx="409159">1</cx:pt>
          <cx:pt idx="409160">30</cx:pt>
          <cx:pt idx="409161">14</cx:pt>
          <cx:pt idx="409162">0</cx:pt>
          <cx:pt idx="409163">34</cx:pt>
          <cx:pt idx="409164">2</cx:pt>
          <cx:pt idx="409165">217</cx:pt>
          <cx:pt idx="409166">1</cx:pt>
          <cx:pt idx="409167">0</cx:pt>
          <cx:pt idx="409168">13</cx:pt>
          <cx:pt idx="409169">1</cx:pt>
          <cx:pt idx="409170">7</cx:pt>
          <cx:pt idx="409171">90</cx:pt>
          <cx:pt idx="409172">7</cx:pt>
          <cx:pt idx="409173">46</cx:pt>
          <cx:pt idx="409174">118</cx:pt>
          <cx:pt idx="409175">163</cx:pt>
          <cx:pt idx="409176">0</cx:pt>
          <cx:pt idx="409177">2</cx:pt>
          <cx:pt idx="409178">11</cx:pt>
          <cx:pt idx="409179">72</cx:pt>
          <cx:pt idx="409180">0</cx:pt>
          <cx:pt idx="409181">0</cx:pt>
          <cx:pt idx="409182">18</cx:pt>
          <cx:pt idx="409183">1</cx:pt>
          <cx:pt idx="409184">45</cx:pt>
          <cx:pt idx="409185">18</cx:pt>
          <cx:pt idx="409186">8</cx:pt>
          <cx:pt idx="409187">14</cx:pt>
          <cx:pt idx="409188">74</cx:pt>
          <cx:pt idx="409189">5</cx:pt>
          <cx:pt idx="409190">0</cx:pt>
          <cx:pt idx="409191">0</cx:pt>
          <cx:pt idx="409192">0</cx:pt>
          <cx:pt idx="409193">11</cx:pt>
          <cx:pt idx="409194">0</cx:pt>
          <cx:pt idx="409195">4</cx:pt>
          <cx:pt idx="409196">0</cx:pt>
          <cx:pt idx="409197">16</cx:pt>
          <cx:pt idx="409198">12</cx:pt>
          <cx:pt idx="409199">5</cx:pt>
          <cx:pt idx="409200">45</cx:pt>
          <cx:pt idx="409201">0</cx:pt>
          <cx:pt idx="409202">0</cx:pt>
          <cx:pt idx="409203">57</cx:pt>
          <cx:pt idx="409204">5</cx:pt>
          <cx:pt idx="409205">1</cx:pt>
          <cx:pt idx="409206">1</cx:pt>
          <cx:pt idx="409207">65</cx:pt>
          <cx:pt idx="409208">44</cx:pt>
          <cx:pt idx="409209">49</cx:pt>
          <cx:pt idx="409210">4</cx:pt>
          <cx:pt idx="409211">0</cx:pt>
          <cx:pt idx="409212">243</cx:pt>
          <cx:pt idx="409213">8</cx:pt>
          <cx:pt idx="409214">3</cx:pt>
          <cx:pt idx="409215">2</cx:pt>
          <cx:pt idx="409216">0</cx:pt>
          <cx:pt idx="409217">54</cx:pt>
          <cx:pt idx="409218">0</cx:pt>
          <cx:pt idx="409219">0</cx:pt>
          <cx:pt idx="409220">0</cx:pt>
          <cx:pt idx="409221">68</cx:pt>
          <cx:pt idx="409222">78</cx:pt>
          <cx:pt idx="409223">8</cx:pt>
          <cx:pt idx="409224">13</cx:pt>
          <cx:pt idx="409225">23</cx:pt>
          <cx:pt idx="409226">0</cx:pt>
          <cx:pt idx="409227">7</cx:pt>
          <cx:pt idx="409228">0</cx:pt>
          <cx:pt idx="409229">0</cx:pt>
          <cx:pt idx="409230">93</cx:pt>
          <cx:pt idx="409231">167</cx:pt>
          <cx:pt idx="409232">20</cx:pt>
          <cx:pt idx="409233">0</cx:pt>
          <cx:pt idx="409234">4</cx:pt>
          <cx:pt idx="409235">63</cx:pt>
          <cx:pt idx="409236">0</cx:pt>
          <cx:pt idx="409237">19</cx:pt>
          <cx:pt idx="409238">39</cx:pt>
          <cx:pt idx="409239">55</cx:pt>
          <cx:pt idx="409240">39</cx:pt>
          <cx:pt idx="409241">70</cx:pt>
          <cx:pt idx="409242">16</cx:pt>
          <cx:pt idx="409243">17</cx:pt>
          <cx:pt idx="409244">81</cx:pt>
          <cx:pt idx="409245">0</cx:pt>
          <cx:pt idx="409246">0</cx:pt>
          <cx:pt idx="409247">49</cx:pt>
          <cx:pt idx="409248">13</cx:pt>
          <cx:pt idx="409249">0</cx:pt>
          <cx:pt idx="409250">0</cx:pt>
          <cx:pt idx="409251">0</cx:pt>
          <cx:pt idx="409252">0</cx:pt>
          <cx:pt idx="409253">3</cx:pt>
          <cx:pt idx="409254">2</cx:pt>
          <cx:pt idx="409255">10</cx:pt>
          <cx:pt idx="409256">7</cx:pt>
          <cx:pt idx="409257">0</cx:pt>
          <cx:pt idx="409258">39</cx:pt>
          <cx:pt idx="409259">0</cx:pt>
          <cx:pt idx="409260">50</cx:pt>
          <cx:pt idx="409261">1</cx:pt>
          <cx:pt idx="409262">1</cx:pt>
          <cx:pt idx="409263">0</cx:pt>
          <cx:pt idx="409264">4</cx:pt>
          <cx:pt idx="409265">38</cx:pt>
          <cx:pt idx="409266">16</cx:pt>
          <cx:pt idx="409267">6</cx:pt>
          <cx:pt idx="409268">0</cx:pt>
          <cx:pt idx="409269">1</cx:pt>
          <cx:pt idx="409270">107</cx:pt>
          <cx:pt idx="409271">4</cx:pt>
          <cx:pt idx="409272">33</cx:pt>
          <cx:pt idx="409273">46</cx:pt>
          <cx:pt idx="409274">20</cx:pt>
          <cx:pt idx="409275">1</cx:pt>
          <cx:pt idx="409276">0</cx:pt>
          <cx:pt idx="409277">63</cx:pt>
          <cx:pt idx="409278">41</cx:pt>
          <cx:pt idx="409279">7</cx:pt>
          <cx:pt idx="409280">1</cx:pt>
          <cx:pt idx="409281">0</cx:pt>
          <cx:pt idx="409282">0</cx:pt>
          <cx:pt idx="409283">4</cx:pt>
          <cx:pt idx="409284">0</cx:pt>
          <cx:pt idx="409285">1</cx:pt>
          <cx:pt idx="409286">0</cx:pt>
          <cx:pt idx="409287">24</cx:pt>
          <cx:pt idx="409288">0</cx:pt>
          <cx:pt idx="409289">8</cx:pt>
          <cx:pt idx="409290">0</cx:pt>
          <cx:pt idx="409291">0</cx:pt>
          <cx:pt idx="409292">38</cx:pt>
          <cx:pt idx="409293">0</cx:pt>
          <cx:pt idx="409294">0</cx:pt>
          <cx:pt idx="409295">0</cx:pt>
          <cx:pt idx="409296">0</cx:pt>
          <cx:pt idx="409297">6</cx:pt>
          <cx:pt idx="409298">3</cx:pt>
          <cx:pt idx="409299">0</cx:pt>
          <cx:pt idx="409300">3</cx:pt>
          <cx:pt idx="409301">0</cx:pt>
          <cx:pt idx="409302">0</cx:pt>
          <cx:pt idx="409303">2</cx:pt>
          <cx:pt idx="409304">0</cx:pt>
          <cx:pt idx="409305">1</cx:pt>
          <cx:pt idx="409306">1</cx:pt>
          <cx:pt idx="409307">0</cx:pt>
          <cx:pt idx="409308">0</cx:pt>
          <cx:pt idx="409309">7</cx:pt>
          <cx:pt idx="409310">0</cx:pt>
          <cx:pt idx="409311">26</cx:pt>
          <cx:pt idx="409312">3</cx:pt>
          <cx:pt idx="409313">4</cx:pt>
          <cx:pt idx="409314">0</cx:pt>
          <cx:pt idx="409315">0</cx:pt>
          <cx:pt idx="409316">2</cx:pt>
          <cx:pt idx="409317">2</cx:pt>
          <cx:pt idx="409318">43</cx:pt>
          <cx:pt idx="409319">4</cx:pt>
          <cx:pt idx="409320">17</cx:pt>
          <cx:pt idx="409321">0</cx:pt>
          <cx:pt idx="409322">2</cx:pt>
          <cx:pt idx="409323">28</cx:pt>
          <cx:pt idx="409324">1</cx:pt>
          <cx:pt idx="409325">7</cx:pt>
          <cx:pt idx="409326">0</cx:pt>
          <cx:pt idx="409327">0</cx:pt>
          <cx:pt idx="409328">0</cx:pt>
          <cx:pt idx="409329">32</cx:pt>
          <cx:pt idx="409330">0</cx:pt>
          <cx:pt idx="409331">77</cx:pt>
          <cx:pt idx="409332">34</cx:pt>
          <cx:pt idx="409333">34</cx:pt>
          <cx:pt idx="409334">71</cx:pt>
          <cx:pt idx="409335">215</cx:pt>
          <cx:pt idx="409336">68</cx:pt>
          <cx:pt idx="409337">1</cx:pt>
          <cx:pt idx="409338">0</cx:pt>
          <cx:pt idx="409339">0</cx:pt>
          <cx:pt idx="409340">1</cx:pt>
          <cx:pt idx="409341">72</cx:pt>
          <cx:pt idx="409342">21</cx:pt>
          <cx:pt idx="409343">31</cx:pt>
          <cx:pt idx="409344">113</cx:pt>
          <cx:pt idx="409345">8</cx:pt>
          <cx:pt idx="409346">5</cx:pt>
          <cx:pt idx="409347">61</cx:pt>
          <cx:pt idx="409348">562</cx:pt>
          <cx:pt idx="409349">2</cx:pt>
          <cx:pt idx="409350">1</cx:pt>
          <cx:pt idx="409351">1</cx:pt>
          <cx:pt idx="409352">0</cx:pt>
          <cx:pt idx="409353">32</cx:pt>
          <cx:pt idx="409354">119</cx:pt>
          <cx:pt idx="409355">41</cx:pt>
          <cx:pt idx="409356">76</cx:pt>
          <cx:pt idx="409357">1</cx:pt>
          <cx:pt idx="409358">0</cx:pt>
          <cx:pt idx="409359">2</cx:pt>
          <cx:pt idx="409360">9</cx:pt>
          <cx:pt idx="409361">7</cx:pt>
          <cx:pt idx="409362">42</cx:pt>
          <cx:pt idx="409363">5</cx:pt>
          <cx:pt idx="409364">3</cx:pt>
          <cx:pt idx="409365">4</cx:pt>
          <cx:pt idx="409366">14</cx:pt>
          <cx:pt idx="409367">2</cx:pt>
          <cx:pt idx="409368">6</cx:pt>
          <cx:pt idx="409369">4</cx:pt>
          <cx:pt idx="409370">16</cx:pt>
          <cx:pt idx="409371">30</cx:pt>
          <cx:pt idx="409372">0</cx:pt>
          <cx:pt idx="409373">11</cx:pt>
          <cx:pt idx="409374">21</cx:pt>
          <cx:pt idx="409375">19</cx:pt>
          <cx:pt idx="409376">179</cx:pt>
          <cx:pt idx="409377">1</cx:pt>
          <cx:pt idx="409378">28</cx:pt>
          <cx:pt idx="409379">48</cx:pt>
          <cx:pt idx="409380">5</cx:pt>
          <cx:pt idx="409381">13</cx:pt>
          <cx:pt idx="409382">27</cx:pt>
          <cx:pt idx="409383">14</cx:pt>
          <cx:pt idx="409384">3</cx:pt>
          <cx:pt idx="409385">2</cx:pt>
          <cx:pt idx="409386">185</cx:pt>
          <cx:pt idx="409387">345</cx:pt>
          <cx:pt idx="409388">7</cx:pt>
          <cx:pt idx="409389">71</cx:pt>
          <cx:pt idx="409390">141</cx:pt>
          <cx:pt idx="409391">266</cx:pt>
          <cx:pt idx="409392">0</cx:pt>
          <cx:pt idx="409393">27</cx:pt>
          <cx:pt idx="409394">69</cx:pt>
          <cx:pt idx="409395">3</cx:pt>
          <cx:pt idx="409396">0</cx:pt>
          <cx:pt idx="409397">13</cx:pt>
          <cx:pt idx="409398">1</cx:pt>
          <cx:pt idx="409399">183</cx:pt>
          <cx:pt idx="409400">489</cx:pt>
          <cx:pt idx="409401">306</cx:pt>
          <cx:pt idx="409402">1</cx:pt>
          <cx:pt idx="409403">6</cx:pt>
          <cx:pt idx="409404">337</cx:pt>
          <cx:pt idx="409405">335</cx:pt>
          <cx:pt idx="409406">9</cx:pt>
          <cx:pt idx="409407">519</cx:pt>
          <cx:pt idx="409408">7</cx:pt>
          <cx:pt idx="409409">29</cx:pt>
          <cx:pt idx="409410">0</cx:pt>
          <cx:pt idx="409411">27</cx:pt>
          <cx:pt idx="409412">3</cx:pt>
          <cx:pt idx="409413">0</cx:pt>
          <cx:pt idx="409414">25</cx:pt>
          <cx:pt idx="409415">0</cx:pt>
          <cx:pt idx="409416">3</cx:pt>
          <cx:pt idx="409417">110</cx:pt>
          <cx:pt idx="409418">3</cx:pt>
          <cx:pt idx="409419">309</cx:pt>
          <cx:pt idx="409420">10</cx:pt>
          <cx:pt idx="409421">30</cx:pt>
          <cx:pt idx="409422">0</cx:pt>
          <cx:pt idx="409423">0</cx:pt>
          <cx:pt idx="409424">5</cx:pt>
          <cx:pt idx="409425">3</cx:pt>
          <cx:pt idx="409426">180</cx:pt>
          <cx:pt idx="409427">1</cx:pt>
          <cx:pt idx="409428">1</cx:pt>
          <cx:pt idx="409429">64</cx:pt>
          <cx:pt idx="409430">0</cx:pt>
          <cx:pt idx="409431">197</cx:pt>
          <cx:pt idx="409432">337</cx:pt>
          <cx:pt idx="409433">0</cx:pt>
          <cx:pt idx="409434">0</cx:pt>
          <cx:pt idx="409435">6</cx:pt>
          <cx:pt idx="409436">8</cx:pt>
          <cx:pt idx="409437">260</cx:pt>
          <cx:pt idx="409438">16</cx:pt>
          <cx:pt idx="409439">0</cx:pt>
          <cx:pt idx="409440">8</cx:pt>
          <cx:pt idx="409441">79</cx:pt>
          <cx:pt idx="409442">10</cx:pt>
          <cx:pt idx="409443">12</cx:pt>
          <cx:pt idx="409444">177</cx:pt>
          <cx:pt idx="409445">50</cx:pt>
          <cx:pt idx="409446">1</cx:pt>
          <cx:pt idx="409447">20</cx:pt>
          <cx:pt idx="409448">21</cx:pt>
          <cx:pt idx="409449">19</cx:pt>
          <cx:pt idx="409450">0</cx:pt>
          <cx:pt idx="409451">0</cx:pt>
          <cx:pt idx="409452">144</cx:pt>
          <cx:pt idx="409453">0</cx:pt>
          <cx:pt idx="409454">0</cx:pt>
          <cx:pt idx="409455">7</cx:pt>
          <cx:pt idx="409456">16</cx:pt>
          <cx:pt idx="409457">0</cx:pt>
          <cx:pt idx="409458">0</cx:pt>
          <cx:pt idx="409459">29</cx:pt>
          <cx:pt idx="409460">0</cx:pt>
          <cx:pt idx="409461">7</cx:pt>
          <cx:pt idx="409462">62</cx:pt>
          <cx:pt idx="409463">28</cx:pt>
          <cx:pt idx="409464">26</cx:pt>
          <cx:pt idx="409465">0</cx:pt>
          <cx:pt idx="409466">3</cx:pt>
          <cx:pt idx="409467">21</cx:pt>
          <cx:pt idx="409468">0</cx:pt>
          <cx:pt idx="409469">2</cx:pt>
          <cx:pt idx="409470">21</cx:pt>
          <cx:pt idx="409471">0</cx:pt>
          <cx:pt idx="409472">2</cx:pt>
          <cx:pt idx="409473">5</cx:pt>
          <cx:pt idx="409474">6</cx:pt>
          <cx:pt idx="409475">49</cx:pt>
          <cx:pt idx="409476">3</cx:pt>
          <cx:pt idx="409477">4</cx:pt>
          <cx:pt idx="409478">0</cx:pt>
          <cx:pt idx="409479">0</cx:pt>
          <cx:pt idx="409480">3</cx:pt>
          <cx:pt idx="409481">7</cx:pt>
          <cx:pt idx="409482">1</cx:pt>
          <cx:pt idx="409483">0</cx:pt>
          <cx:pt idx="409484">268</cx:pt>
          <cx:pt idx="409485">12</cx:pt>
          <cx:pt idx="409486">7</cx:pt>
          <cx:pt idx="409487">24</cx:pt>
          <cx:pt idx="409488">82</cx:pt>
          <cx:pt idx="409489">0</cx:pt>
          <cx:pt idx="409490">37</cx:pt>
          <cx:pt idx="409491">20</cx:pt>
          <cx:pt idx="409492">0</cx:pt>
          <cx:pt idx="409493">0</cx:pt>
          <cx:pt idx="409494">1</cx:pt>
          <cx:pt idx="409495">0</cx:pt>
          <cx:pt idx="409496">0</cx:pt>
          <cx:pt idx="409497">22</cx:pt>
          <cx:pt idx="409498">12</cx:pt>
          <cx:pt idx="409499">34</cx:pt>
          <cx:pt idx="409500">1</cx:pt>
          <cx:pt idx="409501">303</cx:pt>
          <cx:pt idx="409502">77</cx:pt>
          <cx:pt idx="409503">0</cx:pt>
          <cx:pt idx="409504">35</cx:pt>
          <cx:pt idx="409505">390</cx:pt>
          <cx:pt idx="409506">200</cx:pt>
          <cx:pt idx="409507">12</cx:pt>
          <cx:pt idx="409508">45</cx:pt>
          <cx:pt idx="409509">0</cx:pt>
          <cx:pt idx="409510">0</cx:pt>
          <cx:pt idx="409511">23</cx:pt>
          <cx:pt idx="409512">8</cx:pt>
          <cx:pt idx="409513">605</cx:pt>
          <cx:pt idx="409514">258</cx:pt>
          <cx:pt idx="409515">1</cx:pt>
          <cx:pt idx="409516">55</cx:pt>
          <cx:pt idx="409517">8</cx:pt>
          <cx:pt idx="409518">19</cx:pt>
          <cx:pt idx="409519">0</cx:pt>
          <cx:pt idx="409520">16</cx:pt>
          <cx:pt idx="409521">14</cx:pt>
          <cx:pt idx="409522">52</cx:pt>
          <cx:pt idx="409523">2</cx:pt>
          <cx:pt idx="409524">34</cx:pt>
          <cx:pt idx="409525">1</cx:pt>
          <cx:pt idx="409526">824</cx:pt>
          <cx:pt idx="409527">229</cx:pt>
          <cx:pt idx="409528">1</cx:pt>
          <cx:pt idx="409529">140</cx:pt>
          <cx:pt idx="409530">621</cx:pt>
          <cx:pt idx="409531">6</cx:pt>
          <cx:pt idx="409532">41</cx:pt>
          <cx:pt idx="409533">19</cx:pt>
          <cx:pt idx="409534">0</cx:pt>
          <cx:pt idx="409535">0</cx:pt>
          <cx:pt idx="409536">1</cx:pt>
          <cx:pt idx="409537">0</cx:pt>
          <cx:pt idx="409538">4</cx:pt>
          <cx:pt idx="409539">0</cx:pt>
          <cx:pt idx="409540">6</cx:pt>
          <cx:pt idx="409541">7</cx:pt>
          <cx:pt idx="409542">18</cx:pt>
          <cx:pt idx="409543">0</cx:pt>
          <cx:pt idx="409544">8</cx:pt>
          <cx:pt idx="409545">0</cx:pt>
          <cx:pt idx="409546">7</cx:pt>
          <cx:pt idx="409547">31</cx:pt>
          <cx:pt idx="409548">8</cx:pt>
          <cx:pt idx="409549">8</cx:pt>
          <cx:pt idx="409550">3</cx:pt>
          <cx:pt idx="409551">3</cx:pt>
          <cx:pt idx="409552">33</cx:pt>
          <cx:pt idx="409553">0</cx:pt>
          <cx:pt idx="409554">59</cx:pt>
          <cx:pt idx="409555">144</cx:pt>
          <cx:pt idx="409556">0</cx:pt>
          <cx:pt idx="409557">0</cx:pt>
          <cx:pt idx="409558">34</cx:pt>
          <cx:pt idx="409559">2</cx:pt>
          <cx:pt idx="409560">34</cx:pt>
          <cx:pt idx="409561">15</cx:pt>
          <cx:pt idx="409562">372</cx:pt>
          <cx:pt idx="409563">3</cx:pt>
          <cx:pt idx="409564">44</cx:pt>
          <cx:pt idx="409565">57</cx:pt>
          <cx:pt idx="409566">1</cx:pt>
          <cx:pt idx="409567">15</cx:pt>
          <cx:pt idx="409568">571</cx:pt>
          <cx:pt idx="409569">0</cx:pt>
          <cx:pt idx="409570">59</cx:pt>
          <cx:pt idx="409571">34</cx:pt>
          <cx:pt idx="409572">283</cx:pt>
          <cx:pt idx="409573">41</cx:pt>
          <cx:pt idx="409574">0</cx:pt>
          <cx:pt idx="409575">0</cx:pt>
          <cx:pt idx="409576">1</cx:pt>
          <cx:pt idx="409577">0</cx:pt>
          <cx:pt idx="409578">0</cx:pt>
          <cx:pt idx="409579">0</cx:pt>
          <cx:pt idx="409580">2</cx:pt>
          <cx:pt idx="409581">1</cx:pt>
          <cx:pt idx="409582">0</cx:pt>
          <cx:pt idx="409583">0</cx:pt>
          <cx:pt idx="409584">0</cx:pt>
          <cx:pt idx="409585">0</cx:pt>
          <cx:pt idx="409586">0</cx:pt>
          <cx:pt idx="409587">124</cx:pt>
          <cx:pt idx="409588">37</cx:pt>
          <cx:pt idx="409589">18</cx:pt>
          <cx:pt idx="409590">1</cx:pt>
          <cx:pt idx="409591">1</cx:pt>
          <cx:pt idx="409592">1</cx:pt>
          <cx:pt idx="409593">213</cx:pt>
          <cx:pt idx="409594">69</cx:pt>
          <cx:pt idx="409595">0</cx:pt>
          <cx:pt idx="409596">2</cx:pt>
          <cx:pt idx="409597">0</cx:pt>
          <cx:pt idx="409598">57</cx:pt>
          <cx:pt idx="409599">1</cx:pt>
          <cx:pt idx="409600">5</cx:pt>
          <cx:pt idx="409601">1</cx:pt>
          <cx:pt idx="409602">0</cx:pt>
          <cx:pt idx="409603">4</cx:pt>
          <cx:pt idx="409604">0</cx:pt>
          <cx:pt idx="409605">0</cx:pt>
          <cx:pt idx="409606">0</cx:pt>
          <cx:pt idx="409607">0</cx:pt>
          <cx:pt idx="409608">56</cx:pt>
          <cx:pt idx="409609">25</cx:pt>
          <cx:pt idx="409610">0</cx:pt>
          <cx:pt idx="409611">25</cx:pt>
          <cx:pt idx="409612">4</cx:pt>
          <cx:pt idx="409613">46</cx:pt>
          <cx:pt idx="409614">57</cx:pt>
          <cx:pt idx="409615">2</cx:pt>
          <cx:pt idx="409616">0</cx:pt>
          <cx:pt idx="409617">10</cx:pt>
          <cx:pt idx="409618">0</cx:pt>
          <cx:pt idx="409619">726</cx:pt>
          <cx:pt idx="409620">1</cx:pt>
          <cx:pt idx="409621">0</cx:pt>
          <cx:pt idx="409622">1</cx:pt>
          <cx:pt idx="409623">14</cx:pt>
          <cx:pt idx="409624">16</cx:pt>
          <cx:pt idx="409625">0</cx:pt>
          <cx:pt idx="409626">0</cx:pt>
          <cx:pt idx="409627">43</cx:pt>
          <cx:pt idx="409628">0</cx:pt>
          <cx:pt idx="409629">45</cx:pt>
          <cx:pt idx="409630">0</cx:pt>
          <cx:pt idx="409631">21</cx:pt>
          <cx:pt idx="409632">0</cx:pt>
          <cx:pt idx="409633">25</cx:pt>
          <cx:pt idx="409634">1</cx:pt>
          <cx:pt idx="409635">0</cx:pt>
          <cx:pt idx="409636">0</cx:pt>
          <cx:pt idx="409637">1</cx:pt>
          <cx:pt idx="409638">1</cx:pt>
          <cx:pt idx="409639">0</cx:pt>
          <cx:pt idx="409640">0</cx:pt>
          <cx:pt idx="409641">1</cx:pt>
          <cx:pt idx="409642">1</cx:pt>
          <cx:pt idx="409643">29</cx:pt>
          <cx:pt idx="409644">8</cx:pt>
          <cx:pt idx="409645">148</cx:pt>
          <cx:pt idx="409646">48</cx:pt>
          <cx:pt idx="409647">112</cx:pt>
          <cx:pt idx="409648">0</cx:pt>
          <cx:pt idx="409649">25</cx:pt>
          <cx:pt idx="409650">2</cx:pt>
          <cx:pt idx="409651">0</cx:pt>
          <cx:pt idx="409652">8</cx:pt>
          <cx:pt idx="409653">2</cx:pt>
          <cx:pt idx="409654">1</cx:pt>
          <cx:pt idx="409655">55</cx:pt>
          <cx:pt idx="409656">32</cx:pt>
          <cx:pt idx="409657">20</cx:pt>
          <cx:pt idx="409658">58</cx:pt>
          <cx:pt idx="409659">6</cx:pt>
          <cx:pt idx="409660">0</cx:pt>
          <cx:pt idx="409661">0</cx:pt>
          <cx:pt idx="409662">9</cx:pt>
          <cx:pt idx="409663">8</cx:pt>
          <cx:pt idx="409664">0</cx:pt>
          <cx:pt idx="409665">27</cx:pt>
          <cx:pt idx="409666">23</cx:pt>
          <cx:pt idx="409667">0</cx:pt>
          <cx:pt idx="409668">51</cx:pt>
          <cx:pt idx="409669">5</cx:pt>
          <cx:pt idx="409670">0</cx:pt>
          <cx:pt idx="409671">3</cx:pt>
          <cx:pt idx="409672">29</cx:pt>
          <cx:pt idx="409673">0</cx:pt>
          <cx:pt idx="409674">42</cx:pt>
          <cx:pt idx="409675">216</cx:pt>
          <cx:pt idx="409676">15</cx:pt>
          <cx:pt idx="409677">188</cx:pt>
          <cx:pt idx="409678">552</cx:pt>
          <cx:pt idx="409679">0</cx:pt>
          <cx:pt idx="409680">0</cx:pt>
          <cx:pt idx="409681">55</cx:pt>
          <cx:pt idx="409682">13</cx:pt>
          <cx:pt idx="409683">56</cx:pt>
          <cx:pt idx="409684">4</cx:pt>
          <cx:pt idx="409685">26</cx:pt>
          <cx:pt idx="409686">6</cx:pt>
          <cx:pt idx="409687">7</cx:pt>
          <cx:pt idx="409688">0</cx:pt>
          <cx:pt idx="409689">4</cx:pt>
          <cx:pt idx="409690">35</cx:pt>
          <cx:pt idx="409691">0</cx:pt>
          <cx:pt idx="409692">0</cx:pt>
          <cx:pt idx="409693">737</cx:pt>
          <cx:pt idx="409694">8</cx:pt>
          <cx:pt idx="409695">0</cx:pt>
          <cx:pt idx="409696">35</cx:pt>
          <cx:pt idx="409697">75</cx:pt>
          <cx:pt idx="409698">2</cx:pt>
          <cx:pt idx="409699">0</cx:pt>
          <cx:pt idx="409700">20</cx:pt>
          <cx:pt idx="409701">10</cx:pt>
          <cx:pt idx="409702">0</cx:pt>
          <cx:pt idx="409703">14</cx:pt>
          <cx:pt idx="409704">2</cx:pt>
          <cx:pt idx="409705">16</cx:pt>
          <cx:pt idx="409706">1</cx:pt>
          <cx:pt idx="409707">1</cx:pt>
          <cx:pt idx="409708">71</cx:pt>
          <cx:pt idx="409709">0</cx:pt>
          <cx:pt idx="409710">0</cx:pt>
          <cx:pt idx="409711">6</cx:pt>
          <cx:pt idx="409712">828</cx:pt>
          <cx:pt idx="409713">0</cx:pt>
          <cx:pt idx="409714">102</cx:pt>
          <cx:pt idx="409715">209</cx:pt>
          <cx:pt idx="409716">5</cx:pt>
          <cx:pt idx="409717">1</cx:pt>
          <cx:pt idx="409718">51</cx:pt>
          <cx:pt idx="409719">0</cx:pt>
          <cx:pt idx="409720">0</cx:pt>
          <cx:pt idx="409721">0</cx:pt>
          <cx:pt idx="409722">0</cx:pt>
          <cx:pt idx="409723">1</cx:pt>
          <cx:pt idx="409724">84</cx:pt>
          <cx:pt idx="409725">89</cx:pt>
          <cx:pt idx="409726">2</cx:pt>
          <cx:pt idx="409727">5</cx:pt>
          <cx:pt idx="409728">0</cx:pt>
          <cx:pt idx="409729">98</cx:pt>
          <cx:pt idx="409730">7</cx:pt>
          <cx:pt idx="409731">3</cx:pt>
          <cx:pt idx="409732">5</cx:pt>
          <cx:pt idx="409733">21</cx:pt>
          <cx:pt idx="409734">114</cx:pt>
          <cx:pt idx="409735">0</cx:pt>
          <cx:pt idx="409736">123</cx:pt>
          <cx:pt idx="409737">82</cx:pt>
          <cx:pt idx="409738">1</cx:pt>
          <cx:pt idx="409739">1</cx:pt>
          <cx:pt idx="409740">0</cx:pt>
          <cx:pt idx="409741">7</cx:pt>
          <cx:pt idx="409742">0</cx:pt>
          <cx:pt idx="409743">0</cx:pt>
          <cx:pt idx="409744">124</cx:pt>
          <cx:pt idx="409745">0</cx:pt>
          <cx:pt idx="409746">89</cx:pt>
          <cx:pt idx="409747">1</cx:pt>
          <cx:pt idx="409748">136</cx:pt>
          <cx:pt idx="409749">5</cx:pt>
          <cx:pt idx="409750">18</cx:pt>
          <cx:pt idx="409751">0</cx:pt>
          <cx:pt idx="409752">35</cx:pt>
          <cx:pt idx="409753">7</cx:pt>
          <cx:pt idx="409754">0</cx:pt>
          <cx:pt idx="409755">0</cx:pt>
          <cx:pt idx="409756">7</cx:pt>
          <cx:pt idx="409757">1</cx:pt>
          <cx:pt idx="409758">13</cx:pt>
          <cx:pt idx="409759">0</cx:pt>
          <cx:pt idx="409760">10</cx:pt>
          <cx:pt idx="409761">0</cx:pt>
          <cx:pt idx="409762">0</cx:pt>
          <cx:pt idx="409763">3</cx:pt>
          <cx:pt idx="409764">6</cx:pt>
          <cx:pt idx="409765">0</cx:pt>
          <cx:pt idx="409766">0</cx:pt>
          <cx:pt idx="409767">11</cx:pt>
          <cx:pt idx="409768">0</cx:pt>
          <cx:pt idx="409769">0</cx:pt>
          <cx:pt idx="409770">0</cx:pt>
          <cx:pt idx="409771">0</cx:pt>
          <cx:pt idx="409772">0</cx:pt>
          <cx:pt idx="409773">2</cx:pt>
          <cx:pt idx="409774">0</cx:pt>
          <cx:pt idx="409775">0</cx:pt>
          <cx:pt idx="409776">0</cx:pt>
          <cx:pt idx="409777">0</cx:pt>
          <cx:pt idx="409778">0</cx:pt>
          <cx:pt idx="409779">0</cx:pt>
          <cx:pt idx="409780">0</cx:pt>
          <cx:pt idx="409781">3</cx:pt>
          <cx:pt idx="409782">1</cx:pt>
          <cx:pt idx="409783">168</cx:pt>
          <cx:pt idx="409784">218</cx:pt>
          <cx:pt idx="409785">23</cx:pt>
          <cx:pt idx="409786">391</cx:pt>
          <cx:pt idx="409787">1</cx:pt>
          <cx:pt idx="409788">1</cx:pt>
          <cx:pt idx="409789">21</cx:pt>
          <cx:pt idx="409790">136</cx:pt>
          <cx:pt idx="409791">17</cx:pt>
          <cx:pt idx="409792">11</cx:pt>
          <cx:pt idx="409793">1</cx:pt>
          <cx:pt idx="409794">7</cx:pt>
          <cx:pt idx="409795">481</cx:pt>
          <cx:pt idx="409796">0</cx:pt>
          <cx:pt idx="409797">19</cx:pt>
          <cx:pt idx="409798">183</cx:pt>
          <cx:pt idx="409799">0</cx:pt>
          <cx:pt idx="409800">12</cx:pt>
          <cx:pt idx="409801">95</cx:pt>
          <cx:pt idx="409802">250</cx:pt>
          <cx:pt idx="409803">55</cx:pt>
          <cx:pt idx="409804">106</cx:pt>
          <cx:pt idx="409805">211</cx:pt>
          <cx:pt idx="409806">3</cx:pt>
          <cx:pt idx="409807">109</cx:pt>
          <cx:pt idx="409808">1</cx:pt>
          <cx:pt idx="409809">28</cx:pt>
          <cx:pt idx="409810">1</cx:pt>
          <cx:pt idx="409811">0</cx:pt>
          <cx:pt idx="409812">2</cx:pt>
          <cx:pt idx="409813">105</cx:pt>
          <cx:pt idx="409814">58</cx:pt>
          <cx:pt idx="409815">36</cx:pt>
          <cx:pt idx="409816">1</cx:pt>
          <cx:pt idx="409817">79</cx:pt>
          <cx:pt idx="409818">25</cx:pt>
          <cx:pt idx="409819">27</cx:pt>
          <cx:pt idx="409820">1</cx:pt>
          <cx:pt idx="409821">2</cx:pt>
          <cx:pt idx="409822">0</cx:pt>
          <cx:pt idx="409823">58</cx:pt>
          <cx:pt idx="409824">5</cx:pt>
          <cx:pt idx="409825">30</cx:pt>
          <cx:pt idx="409826">55</cx:pt>
          <cx:pt idx="409827">62</cx:pt>
          <cx:pt idx="409828">505</cx:pt>
          <cx:pt idx="409829">2</cx:pt>
          <cx:pt idx="409830">160</cx:pt>
          <cx:pt idx="409831">34</cx:pt>
          <cx:pt idx="409832">15</cx:pt>
          <cx:pt idx="409833">46</cx:pt>
          <cx:pt idx="409834">1</cx:pt>
          <cx:pt idx="409835">18</cx:pt>
          <cx:pt idx="409836">20</cx:pt>
          <cx:pt idx="409837">17</cx:pt>
          <cx:pt idx="409838">8</cx:pt>
          <cx:pt idx="409839">15</cx:pt>
          <cx:pt idx="409840">0</cx:pt>
          <cx:pt idx="409841">0</cx:pt>
          <cx:pt idx="409842">1</cx:pt>
          <cx:pt idx="409843">0</cx:pt>
          <cx:pt idx="409844">0</cx:pt>
          <cx:pt idx="409845">18</cx:pt>
          <cx:pt idx="409846">50</cx:pt>
          <cx:pt idx="409847">13</cx:pt>
          <cx:pt idx="409848">0</cx:pt>
          <cx:pt idx="409849">0</cx:pt>
          <cx:pt idx="409850">15</cx:pt>
          <cx:pt idx="409851">23</cx:pt>
          <cx:pt idx="409852">108</cx:pt>
          <cx:pt idx="409853">6</cx:pt>
          <cx:pt idx="409854">0</cx:pt>
          <cx:pt idx="409855">12</cx:pt>
          <cx:pt idx="409856">96</cx:pt>
          <cx:pt idx="409857">16</cx:pt>
          <cx:pt idx="409858">56</cx:pt>
          <cx:pt idx="409859">122</cx:pt>
          <cx:pt idx="409860">1</cx:pt>
          <cx:pt idx="409861">0</cx:pt>
          <cx:pt idx="409862">50</cx:pt>
          <cx:pt idx="409863">70</cx:pt>
          <cx:pt idx="409864">651</cx:pt>
          <cx:pt idx="409865">42</cx:pt>
          <cx:pt idx="409866">0</cx:pt>
          <cx:pt idx="409867">187</cx:pt>
          <cx:pt idx="409868">0</cx:pt>
          <cx:pt idx="409869">17</cx:pt>
          <cx:pt idx="409870">2</cx:pt>
          <cx:pt idx="409871">2</cx:pt>
          <cx:pt idx="409872">0</cx:pt>
          <cx:pt idx="409873">1</cx:pt>
          <cx:pt idx="409874">1</cx:pt>
          <cx:pt idx="409875">1</cx:pt>
          <cx:pt idx="409876">10</cx:pt>
          <cx:pt idx="409877">0</cx:pt>
          <cx:pt idx="409878">214</cx:pt>
          <cx:pt idx="409879">1</cx:pt>
          <cx:pt idx="409880">127</cx:pt>
          <cx:pt idx="409881">44</cx:pt>
          <cx:pt idx="409882">69</cx:pt>
          <cx:pt idx="409883">95</cx:pt>
          <cx:pt idx="409884">0</cx:pt>
          <cx:pt idx="409885">6</cx:pt>
          <cx:pt idx="409886">0</cx:pt>
          <cx:pt idx="409887">0</cx:pt>
          <cx:pt idx="409888">0</cx:pt>
          <cx:pt idx="409889">0</cx:pt>
          <cx:pt idx="409890">1</cx:pt>
          <cx:pt idx="409891">12</cx:pt>
          <cx:pt idx="409892">0</cx:pt>
          <cx:pt idx="409893">0</cx:pt>
          <cx:pt idx="409894">19</cx:pt>
          <cx:pt idx="409895">1</cx:pt>
          <cx:pt idx="409896">2</cx:pt>
          <cx:pt idx="409897">0</cx:pt>
          <cx:pt idx="409898">0</cx:pt>
          <cx:pt idx="409899">0</cx:pt>
          <cx:pt idx="409900">28</cx:pt>
          <cx:pt idx="409901">23</cx:pt>
          <cx:pt idx="409902">0</cx:pt>
          <cx:pt idx="409903">0</cx:pt>
          <cx:pt idx="409904">253</cx:pt>
          <cx:pt idx="409905">13</cx:pt>
          <cx:pt idx="409906">18</cx:pt>
          <cx:pt idx="409907">0</cx:pt>
          <cx:pt idx="409908">3</cx:pt>
          <cx:pt idx="409909">27</cx:pt>
          <cx:pt idx="409910">0</cx:pt>
          <cx:pt idx="409911">4</cx:pt>
          <cx:pt idx="409912">56</cx:pt>
          <cx:pt idx="409913">57</cx:pt>
          <cx:pt idx="409914">4</cx:pt>
          <cx:pt idx="409915">0</cx:pt>
          <cx:pt idx="409916">46</cx:pt>
          <cx:pt idx="409917">364</cx:pt>
          <cx:pt idx="409918">1</cx:pt>
          <cx:pt idx="409919">0</cx:pt>
          <cx:pt idx="409920">1</cx:pt>
          <cx:pt idx="409921">39</cx:pt>
          <cx:pt idx="409922">208</cx:pt>
          <cx:pt idx="409923">2</cx:pt>
          <cx:pt idx="409924">12</cx:pt>
          <cx:pt idx="409925">0</cx:pt>
          <cx:pt idx="409926">0</cx:pt>
          <cx:pt idx="409927">10</cx:pt>
          <cx:pt idx="409928">1</cx:pt>
          <cx:pt idx="409929">62</cx:pt>
          <cx:pt idx="409930">3</cx:pt>
          <cx:pt idx="409931">1</cx:pt>
          <cx:pt idx="409932">38</cx:pt>
          <cx:pt idx="409933">14</cx:pt>
          <cx:pt idx="409934">26</cx:pt>
          <cx:pt idx="409935">5</cx:pt>
          <cx:pt idx="409936">1</cx:pt>
          <cx:pt idx="409937">10</cx:pt>
          <cx:pt idx="409938">0</cx:pt>
          <cx:pt idx="409939">3</cx:pt>
          <cx:pt idx="409940">8</cx:pt>
          <cx:pt idx="409941">5</cx:pt>
          <cx:pt idx="409942">137</cx:pt>
          <cx:pt idx="409943">0</cx:pt>
          <cx:pt idx="409944">13</cx:pt>
          <cx:pt idx="409945">31</cx:pt>
          <cx:pt idx="409946">0</cx:pt>
          <cx:pt idx="409947">0</cx:pt>
          <cx:pt idx="409948">50</cx:pt>
          <cx:pt idx="409949">13</cx:pt>
          <cx:pt idx="409950">7</cx:pt>
          <cx:pt idx="409951">46</cx:pt>
          <cx:pt idx="409952">5</cx:pt>
          <cx:pt idx="409953">1</cx:pt>
          <cx:pt idx="409954">42</cx:pt>
          <cx:pt idx="409955">0</cx:pt>
          <cx:pt idx="409956">38</cx:pt>
          <cx:pt idx="409957">67</cx:pt>
          <cx:pt idx="409958">285</cx:pt>
          <cx:pt idx="409959">0</cx:pt>
          <cx:pt idx="409960">12</cx:pt>
          <cx:pt idx="409961">2</cx:pt>
          <cx:pt idx="409962">240</cx:pt>
          <cx:pt idx="409963">7</cx:pt>
          <cx:pt idx="409964">0</cx:pt>
          <cx:pt idx="409965">31</cx:pt>
          <cx:pt idx="409966">14</cx:pt>
          <cx:pt idx="409967">5</cx:pt>
          <cx:pt idx="409968">21</cx:pt>
          <cx:pt idx="409969">0</cx:pt>
          <cx:pt idx="409970">35</cx:pt>
          <cx:pt idx="409971">15</cx:pt>
          <cx:pt idx="409972">6</cx:pt>
          <cx:pt idx="409973">0</cx:pt>
          <cx:pt idx="409974">38</cx:pt>
          <cx:pt idx="409975">0</cx:pt>
          <cx:pt idx="409976">1</cx:pt>
          <cx:pt idx="409977">4</cx:pt>
          <cx:pt idx="409978">0</cx:pt>
          <cx:pt idx="409979">3</cx:pt>
          <cx:pt idx="409980">170</cx:pt>
          <cx:pt idx="409981">244</cx:pt>
          <cx:pt idx="409982">22</cx:pt>
          <cx:pt idx="409983">6</cx:pt>
          <cx:pt idx="409984">273</cx:pt>
          <cx:pt idx="409985">0</cx:pt>
          <cx:pt idx="409986">51</cx:pt>
          <cx:pt idx="409987">17</cx:pt>
          <cx:pt idx="409988">328</cx:pt>
          <cx:pt idx="409989">118</cx:pt>
          <cx:pt idx="409990">1</cx:pt>
          <cx:pt idx="409991">0</cx:pt>
          <cx:pt idx="409992">6</cx:pt>
          <cx:pt idx="409993">84</cx:pt>
          <cx:pt idx="409994">26</cx:pt>
          <cx:pt idx="409995">7</cx:pt>
          <cx:pt idx="409996">1</cx:pt>
          <cx:pt idx="409997">36</cx:pt>
          <cx:pt idx="409998">4</cx:pt>
          <cx:pt idx="409999">154</cx:pt>
          <cx:pt idx="410000">205</cx:pt>
          <cx:pt idx="410001">4</cx:pt>
          <cx:pt idx="410002">21</cx:pt>
          <cx:pt idx="410003">68</cx:pt>
          <cx:pt idx="410004">2</cx:pt>
          <cx:pt idx="410005">0</cx:pt>
          <cx:pt idx="410006">0</cx:pt>
          <cx:pt idx="410007">18</cx:pt>
          <cx:pt idx="410008">0</cx:pt>
          <cx:pt idx="410009">1</cx:pt>
          <cx:pt idx="410010">643</cx:pt>
          <cx:pt idx="410011">1</cx:pt>
          <cx:pt idx="410012">0</cx:pt>
          <cx:pt idx="410013">1</cx:pt>
          <cx:pt idx="410014">1</cx:pt>
          <cx:pt idx="410015">0</cx:pt>
          <cx:pt idx="410016">50</cx:pt>
          <cx:pt idx="410017">0</cx:pt>
          <cx:pt idx="410018">2</cx:pt>
          <cx:pt idx="410019">0</cx:pt>
          <cx:pt idx="410020">1</cx:pt>
          <cx:pt idx="410021">0</cx:pt>
          <cx:pt idx="410022">29</cx:pt>
          <cx:pt idx="410023">23</cx:pt>
          <cx:pt idx="410024">23</cx:pt>
          <cx:pt idx="410025">20</cx:pt>
          <cx:pt idx="410026">0</cx:pt>
          <cx:pt idx="410027">21</cx:pt>
          <cx:pt idx="410028">1</cx:pt>
          <cx:pt idx="410029">277</cx:pt>
          <cx:pt idx="410030">89</cx:pt>
          <cx:pt idx="410031">5</cx:pt>
          <cx:pt idx="410032">174</cx:pt>
          <cx:pt idx="410033">0</cx:pt>
          <cx:pt idx="410034">0</cx:pt>
          <cx:pt idx="410035">104</cx:pt>
          <cx:pt idx="410036">52</cx:pt>
          <cx:pt idx="410037">43</cx:pt>
          <cx:pt idx="410038">18</cx:pt>
          <cx:pt idx="410039">0</cx:pt>
          <cx:pt idx="410040">21</cx:pt>
          <cx:pt idx="410041">39</cx:pt>
          <cx:pt idx="410042">0</cx:pt>
          <cx:pt idx="410043">0</cx:pt>
          <cx:pt idx="410044">25</cx:pt>
          <cx:pt idx="410045">0</cx:pt>
          <cx:pt idx="410046">0</cx:pt>
          <cx:pt idx="410047">7</cx:pt>
          <cx:pt idx="410048">50</cx:pt>
          <cx:pt idx="410049">27</cx:pt>
          <cx:pt idx="410050">8</cx:pt>
          <cx:pt idx="410051">14</cx:pt>
          <cx:pt idx="410052">15</cx:pt>
          <cx:pt idx="410053">0</cx:pt>
          <cx:pt idx="410054">105</cx:pt>
          <cx:pt idx="410055">16</cx:pt>
          <cx:pt idx="410056">35</cx:pt>
          <cx:pt idx="410057">94</cx:pt>
          <cx:pt idx="410058">53</cx:pt>
          <cx:pt idx="410059">64</cx:pt>
          <cx:pt idx="410060">0</cx:pt>
          <cx:pt idx="410061">3</cx:pt>
          <cx:pt idx="410062">32</cx:pt>
          <cx:pt idx="410063">61</cx:pt>
          <cx:pt idx="410064">525</cx:pt>
          <cx:pt idx="410065">0</cx:pt>
          <cx:pt idx="410066">144</cx:pt>
          <cx:pt idx="410067">0</cx:pt>
          <cx:pt idx="410068">36</cx:pt>
          <cx:pt idx="410069">8</cx:pt>
          <cx:pt idx="410070">7</cx:pt>
          <cx:pt idx="410071">43</cx:pt>
          <cx:pt idx="410072">8</cx:pt>
          <cx:pt idx="410073">1</cx:pt>
          <cx:pt idx="410074">2</cx:pt>
          <cx:pt idx="410075">4</cx:pt>
          <cx:pt idx="410076">2</cx:pt>
          <cx:pt idx="410077">23</cx:pt>
          <cx:pt idx="410078">0</cx:pt>
          <cx:pt idx="410079">207</cx:pt>
          <cx:pt idx="410080">0</cx:pt>
          <cx:pt idx="410081">20</cx:pt>
          <cx:pt idx="410082">17</cx:pt>
          <cx:pt idx="410083">19</cx:pt>
          <cx:pt idx="410084">14</cx:pt>
          <cx:pt idx="410085">30</cx:pt>
          <cx:pt idx="410086">11</cx:pt>
          <cx:pt idx="410087">0</cx:pt>
          <cx:pt idx="410088">0</cx:pt>
          <cx:pt idx="410089">0</cx:pt>
          <cx:pt idx="410090">0</cx:pt>
          <cx:pt idx="410091">0</cx:pt>
          <cx:pt idx="410092">69</cx:pt>
          <cx:pt idx="410093">16</cx:pt>
          <cx:pt idx="410094">0</cx:pt>
          <cx:pt idx="410095">25</cx:pt>
          <cx:pt idx="410096">105</cx:pt>
          <cx:pt idx="410097">0</cx:pt>
          <cx:pt idx="410098">0</cx:pt>
          <cx:pt idx="410099">24</cx:pt>
          <cx:pt idx="410100">7</cx:pt>
          <cx:pt idx="410101">2</cx:pt>
          <cx:pt idx="410102">6</cx:pt>
          <cx:pt idx="410103">150</cx:pt>
          <cx:pt idx="410104">0</cx:pt>
          <cx:pt idx="410105">0</cx:pt>
          <cx:pt idx="410106">70</cx:pt>
          <cx:pt idx="410107">14</cx:pt>
          <cx:pt idx="410108">7</cx:pt>
          <cx:pt idx="410109">0</cx:pt>
          <cx:pt idx="410110">7</cx:pt>
          <cx:pt idx="410111">9</cx:pt>
          <cx:pt idx="410112">19</cx:pt>
          <cx:pt idx="410113">63</cx:pt>
          <cx:pt idx="410114">6</cx:pt>
          <cx:pt idx="410115">26</cx:pt>
          <cx:pt idx="410116">1</cx:pt>
          <cx:pt idx="410117">155</cx:pt>
          <cx:pt idx="410118">2</cx:pt>
          <cx:pt idx="410119">0</cx:pt>
          <cx:pt idx="410120">0</cx:pt>
          <cx:pt idx="410121">19</cx:pt>
          <cx:pt idx="410122">13</cx:pt>
          <cx:pt idx="410123">101</cx:pt>
          <cx:pt idx="410124">7</cx:pt>
          <cx:pt idx="410125">52</cx:pt>
          <cx:pt idx="410126">15</cx:pt>
          <cx:pt idx="410127">1</cx:pt>
          <cx:pt idx="410128">0</cx:pt>
          <cx:pt idx="410129">63</cx:pt>
          <cx:pt idx="410130">15</cx:pt>
          <cx:pt idx="410131">231</cx:pt>
          <cx:pt idx="410132">1</cx:pt>
          <cx:pt idx="410133">0</cx:pt>
          <cx:pt idx="410134">153</cx:pt>
          <cx:pt idx="410135">9</cx:pt>
          <cx:pt idx="410136">39</cx:pt>
          <cx:pt idx="410137">0</cx:pt>
          <cx:pt idx="410138">0</cx:pt>
          <cx:pt idx="410139">4</cx:pt>
          <cx:pt idx="410140">19</cx:pt>
          <cx:pt idx="410141">22</cx:pt>
          <cx:pt idx="410142">8</cx:pt>
          <cx:pt idx="410143">7</cx:pt>
          <cx:pt idx="410144">21</cx:pt>
          <cx:pt idx="410145">1</cx:pt>
          <cx:pt idx="410146">0</cx:pt>
          <cx:pt idx="410147">0</cx:pt>
          <cx:pt idx="410148">3</cx:pt>
          <cx:pt idx="410149">12</cx:pt>
          <cx:pt idx="410150">0</cx:pt>
          <cx:pt idx="410151">0</cx:pt>
          <cx:pt idx="410152">21</cx:pt>
          <cx:pt idx="410153">2</cx:pt>
          <cx:pt idx="410154">29</cx:pt>
          <cx:pt idx="410155">13</cx:pt>
          <cx:pt idx="410156">0</cx:pt>
          <cx:pt idx="410157">0</cx:pt>
          <cx:pt idx="410158">0</cx:pt>
          <cx:pt idx="410159">1</cx:pt>
          <cx:pt idx="410160">16</cx:pt>
          <cx:pt idx="410161">14</cx:pt>
          <cx:pt idx="410162">1</cx:pt>
          <cx:pt idx="410163">748</cx:pt>
          <cx:pt idx="410164">753</cx:pt>
          <cx:pt idx="410165">46</cx:pt>
          <cx:pt idx="410166">2</cx:pt>
          <cx:pt idx="410167">0</cx:pt>
          <cx:pt idx="410168">0</cx:pt>
          <cx:pt idx="410169">0</cx:pt>
          <cx:pt idx="410170">0</cx:pt>
          <cx:pt idx="410171">0</cx:pt>
          <cx:pt idx="410172">336</cx:pt>
          <cx:pt idx="410173">1</cx:pt>
          <cx:pt idx="410174">2</cx:pt>
          <cx:pt idx="410175">12</cx:pt>
          <cx:pt idx="410176">6</cx:pt>
          <cx:pt idx="410177">131</cx:pt>
          <cx:pt idx="410178">0</cx:pt>
          <cx:pt idx="410179">0</cx:pt>
          <cx:pt idx="410180">0</cx:pt>
          <cx:pt idx="410181">8</cx:pt>
          <cx:pt idx="410182">6</cx:pt>
          <cx:pt idx="410183">33</cx:pt>
          <cx:pt idx="410184">2</cx:pt>
          <cx:pt idx="410185">0</cx:pt>
          <cx:pt idx="410186">0</cx:pt>
          <cx:pt idx="410187">3</cx:pt>
          <cx:pt idx="410188">56</cx:pt>
          <cx:pt idx="410189">17</cx:pt>
          <cx:pt idx="410190">0</cx:pt>
          <cx:pt idx="410191">0</cx:pt>
          <cx:pt idx="410192">1</cx:pt>
          <cx:pt idx="410193">0</cx:pt>
          <cx:pt idx="410194">132</cx:pt>
          <cx:pt idx="410195">10</cx:pt>
          <cx:pt idx="410196">49</cx:pt>
          <cx:pt idx="410197">20</cx:pt>
          <cx:pt idx="410198">0</cx:pt>
          <cx:pt idx="410199">12</cx:pt>
          <cx:pt idx="410200">187</cx:pt>
          <cx:pt idx="410201">546</cx:pt>
          <cx:pt idx="410202">34</cx:pt>
          <cx:pt idx="410203">37</cx:pt>
          <cx:pt idx="410204">67</cx:pt>
          <cx:pt idx="410205">33</cx:pt>
          <cx:pt idx="410206">167</cx:pt>
          <cx:pt idx="410207">4</cx:pt>
          <cx:pt idx="410208">1</cx:pt>
          <cx:pt idx="410209">1</cx:pt>
          <cx:pt idx="410210">1</cx:pt>
          <cx:pt idx="410211">5</cx:pt>
          <cx:pt idx="410212">0</cx:pt>
          <cx:pt idx="410213">1</cx:pt>
          <cx:pt idx="410214">258</cx:pt>
          <cx:pt idx="410215">0</cx:pt>
          <cx:pt idx="410216">19</cx:pt>
          <cx:pt idx="410217">10</cx:pt>
          <cx:pt idx="410218">4</cx:pt>
          <cx:pt idx="410219">0</cx:pt>
          <cx:pt idx="410220">1</cx:pt>
          <cx:pt idx="410221">9</cx:pt>
          <cx:pt idx="410222">112</cx:pt>
          <cx:pt idx="410223">0</cx:pt>
          <cx:pt idx="410224">1</cx:pt>
          <cx:pt idx="410225">4</cx:pt>
          <cx:pt idx="410226">16</cx:pt>
          <cx:pt idx="410227">0</cx:pt>
          <cx:pt idx="410228">27</cx:pt>
          <cx:pt idx="410229">44</cx:pt>
          <cx:pt idx="410230">1</cx:pt>
          <cx:pt idx="410231">0</cx:pt>
          <cx:pt idx="410232">80</cx:pt>
          <cx:pt idx="410233">124</cx:pt>
          <cx:pt idx="410234">72</cx:pt>
          <cx:pt idx="410235">1</cx:pt>
          <cx:pt idx="410236">0</cx:pt>
          <cx:pt idx="410237">0</cx:pt>
          <cx:pt idx="410238">0</cx:pt>
          <cx:pt idx="410239">0</cx:pt>
          <cx:pt idx="410240">138</cx:pt>
          <cx:pt idx="410241">0</cx:pt>
          <cx:pt idx="410242">1</cx:pt>
          <cx:pt idx="410243">207</cx:pt>
          <cx:pt idx="410244">0</cx:pt>
          <cx:pt idx="410245">13</cx:pt>
          <cx:pt idx="410246">4</cx:pt>
          <cx:pt idx="410247">20</cx:pt>
          <cx:pt idx="410248">2</cx:pt>
          <cx:pt idx="410249">32</cx:pt>
          <cx:pt idx="410250">23</cx:pt>
          <cx:pt idx="410251">1</cx:pt>
          <cx:pt idx="410252">31</cx:pt>
          <cx:pt idx="410253">16</cx:pt>
          <cx:pt idx="410254">9</cx:pt>
          <cx:pt idx="410255">0</cx:pt>
          <cx:pt idx="410256">1</cx:pt>
          <cx:pt idx="410257">107</cx:pt>
          <cx:pt idx="410258">95</cx:pt>
          <cx:pt idx="410259">1</cx:pt>
          <cx:pt idx="410260">46</cx:pt>
          <cx:pt idx="410261">1</cx:pt>
          <cx:pt idx="410262">13</cx:pt>
          <cx:pt idx="410263">70</cx:pt>
          <cx:pt idx="410264">899</cx:pt>
          <cx:pt idx="410265">0</cx:pt>
          <cx:pt idx="410266">3</cx:pt>
          <cx:pt idx="410267">7</cx:pt>
          <cx:pt idx="410268">353</cx:pt>
          <cx:pt idx="410269">14</cx:pt>
          <cx:pt idx="410270">50</cx:pt>
          <cx:pt idx="410271">0</cx:pt>
          <cx:pt idx="410272">16</cx:pt>
          <cx:pt idx="410273">3</cx:pt>
          <cx:pt idx="410274">29</cx:pt>
          <cx:pt idx="410275">0</cx:pt>
          <cx:pt idx="410276">3</cx:pt>
          <cx:pt idx="410277">0</cx:pt>
          <cx:pt idx="410278">56</cx:pt>
          <cx:pt idx="410279">2</cx:pt>
          <cx:pt idx="410280">14</cx:pt>
          <cx:pt idx="410281">0</cx:pt>
          <cx:pt idx="410282">7</cx:pt>
          <cx:pt idx="410283">307</cx:pt>
          <cx:pt idx="410284">196</cx:pt>
          <cx:pt idx="410285">9</cx:pt>
          <cx:pt idx="410286">3</cx:pt>
          <cx:pt idx="410287">42</cx:pt>
          <cx:pt idx="410288">3</cx:pt>
          <cx:pt idx="410289">0</cx:pt>
          <cx:pt idx="410290">2</cx:pt>
          <cx:pt idx="410291">198</cx:pt>
          <cx:pt idx="410292">1</cx:pt>
          <cx:pt idx="410293">0</cx:pt>
          <cx:pt idx="410294">3</cx:pt>
          <cx:pt idx="410295">140</cx:pt>
          <cx:pt idx="410296">7</cx:pt>
          <cx:pt idx="410297">56</cx:pt>
          <cx:pt idx="410298">6</cx:pt>
          <cx:pt idx="410299">1</cx:pt>
          <cx:pt idx="410300">7</cx:pt>
          <cx:pt idx="410301">2</cx:pt>
          <cx:pt idx="410302">1</cx:pt>
          <cx:pt idx="410303">0</cx:pt>
          <cx:pt idx="410304">0</cx:pt>
          <cx:pt idx="410305">39</cx:pt>
          <cx:pt idx="410306">0</cx:pt>
          <cx:pt idx="410307">0</cx:pt>
          <cx:pt idx="410308">13</cx:pt>
          <cx:pt idx="410309">38</cx:pt>
          <cx:pt idx="410310">54</cx:pt>
          <cx:pt idx="410311">2</cx:pt>
          <cx:pt idx="410312">1</cx:pt>
          <cx:pt idx="410313">2</cx:pt>
          <cx:pt idx="410314">4</cx:pt>
          <cx:pt idx="410315">301</cx:pt>
          <cx:pt idx="410316">170</cx:pt>
          <cx:pt idx="410317">5</cx:pt>
          <cx:pt idx="410318">8</cx:pt>
          <cx:pt idx="410319">20</cx:pt>
          <cx:pt idx="410320">0</cx:pt>
          <cx:pt idx="410321">118</cx:pt>
          <cx:pt idx="410322">36</cx:pt>
          <cx:pt idx="410323">146</cx:pt>
          <cx:pt idx="410324">13</cx:pt>
          <cx:pt idx="410325">86</cx:pt>
          <cx:pt idx="410326">8</cx:pt>
          <cx:pt idx="410327">35</cx:pt>
          <cx:pt idx="410328">0</cx:pt>
          <cx:pt idx="410329">1</cx:pt>
          <cx:pt idx="410330">25</cx:pt>
          <cx:pt idx="410331">102</cx:pt>
          <cx:pt idx="410332">1</cx:pt>
          <cx:pt idx="410333">6</cx:pt>
          <cx:pt idx="410334">177</cx:pt>
          <cx:pt idx="410335">78</cx:pt>
          <cx:pt idx="410336">0</cx:pt>
          <cx:pt idx="410337">6</cx:pt>
          <cx:pt idx="410338">0</cx:pt>
          <cx:pt idx="410339">1</cx:pt>
          <cx:pt idx="410340">12</cx:pt>
          <cx:pt idx="410341">0</cx:pt>
          <cx:pt idx="410342">2</cx:pt>
          <cx:pt idx="410343">1</cx:pt>
          <cx:pt idx="410344">0</cx:pt>
          <cx:pt idx="410345">1</cx:pt>
          <cx:pt idx="410346">3</cx:pt>
          <cx:pt idx="410347">4</cx:pt>
          <cx:pt idx="410348">125</cx:pt>
          <cx:pt idx="410349">11</cx:pt>
          <cx:pt idx="410350">13</cx:pt>
          <cx:pt idx="410351">0</cx:pt>
          <cx:pt idx="410352">0</cx:pt>
          <cx:pt idx="410353">28</cx:pt>
          <cx:pt idx="410354">2</cx:pt>
          <cx:pt idx="410355">3</cx:pt>
          <cx:pt idx="410356">0</cx:pt>
          <cx:pt idx="410357">0</cx:pt>
          <cx:pt idx="410358">0</cx:pt>
          <cx:pt idx="410359">0</cx:pt>
          <cx:pt idx="410360">0</cx:pt>
          <cx:pt idx="410361">0</cx:pt>
          <cx:pt idx="410362">5</cx:pt>
          <cx:pt idx="410363">49</cx:pt>
          <cx:pt idx="410364">8</cx:pt>
          <cx:pt idx="410365">64</cx:pt>
          <cx:pt idx="410366">33</cx:pt>
          <cx:pt idx="410367">7</cx:pt>
          <cx:pt idx="410368">0</cx:pt>
          <cx:pt idx="410369">4</cx:pt>
          <cx:pt idx="410370">28</cx:pt>
          <cx:pt idx="410371">0</cx:pt>
          <cx:pt idx="410372">49</cx:pt>
          <cx:pt idx="410373">632</cx:pt>
          <cx:pt idx="410374">139</cx:pt>
          <cx:pt idx="410375">1</cx:pt>
          <cx:pt idx="410376">286</cx:pt>
          <cx:pt idx="410377">29</cx:pt>
          <cx:pt idx="410378">176</cx:pt>
          <cx:pt idx="410379">1</cx:pt>
          <cx:pt idx="410380">0</cx:pt>
          <cx:pt idx="410381">0</cx:pt>
          <cx:pt idx="410382">0</cx:pt>
          <cx:pt idx="410383">0</cx:pt>
          <cx:pt idx="410384">1</cx:pt>
          <cx:pt idx="410385">0</cx:pt>
          <cx:pt idx="410386">0</cx:pt>
          <cx:pt idx="410387">0</cx:pt>
          <cx:pt idx="410388">0</cx:pt>
          <cx:pt idx="410389">1</cx:pt>
          <cx:pt idx="410390">2</cx:pt>
          <cx:pt idx="410391">2</cx:pt>
          <cx:pt idx="410392">0</cx:pt>
          <cx:pt idx="410393">29</cx:pt>
          <cx:pt idx="410394">29</cx:pt>
          <cx:pt idx="410395">0</cx:pt>
          <cx:pt idx="410396">14</cx:pt>
          <cx:pt idx="410397">7</cx:pt>
          <cx:pt idx="410398">5</cx:pt>
          <cx:pt idx="410399">39</cx:pt>
          <cx:pt idx="410400">25</cx:pt>
          <cx:pt idx="410401">170</cx:pt>
          <cx:pt idx="410402">0</cx:pt>
          <cx:pt idx="410403">9</cx:pt>
          <cx:pt idx="410404">0</cx:pt>
          <cx:pt idx="410405">1</cx:pt>
          <cx:pt idx="410406">157</cx:pt>
          <cx:pt idx="410407">1</cx:pt>
          <cx:pt idx="410408">34</cx:pt>
          <cx:pt idx="410409">0</cx:pt>
          <cx:pt idx="410410">0</cx:pt>
          <cx:pt idx="410411">406</cx:pt>
          <cx:pt idx="410412">4</cx:pt>
          <cx:pt idx="410413">7</cx:pt>
          <cx:pt idx="410414">27</cx:pt>
          <cx:pt idx="410415">2</cx:pt>
          <cx:pt idx="410416">6</cx:pt>
          <cx:pt idx="410417">348</cx:pt>
          <cx:pt idx="410418">262</cx:pt>
          <cx:pt idx="410419">49</cx:pt>
          <cx:pt idx="410420">11</cx:pt>
          <cx:pt idx="410421">222</cx:pt>
          <cx:pt idx="410422">24</cx:pt>
          <cx:pt idx="410423">0</cx:pt>
          <cx:pt idx="410424">1</cx:pt>
          <cx:pt idx="410425">7</cx:pt>
          <cx:pt idx="410426">71</cx:pt>
          <cx:pt idx="410427">9</cx:pt>
          <cx:pt idx="410428">5</cx:pt>
          <cx:pt idx="410429">17</cx:pt>
          <cx:pt idx="410430">20</cx:pt>
          <cx:pt idx="410431">25</cx:pt>
          <cx:pt idx="410432">1</cx:pt>
          <cx:pt idx="410433">1</cx:pt>
          <cx:pt idx="410434">0</cx:pt>
          <cx:pt idx="410435">0</cx:pt>
          <cx:pt idx="410436">3</cx:pt>
          <cx:pt idx="410437">1</cx:pt>
          <cx:pt idx="410438">12</cx:pt>
          <cx:pt idx="410439">42</cx:pt>
          <cx:pt idx="410440">97</cx:pt>
          <cx:pt idx="410441">6</cx:pt>
          <cx:pt idx="410442">0</cx:pt>
          <cx:pt idx="410443">0</cx:pt>
          <cx:pt idx="410444">1</cx:pt>
          <cx:pt idx="410445">50</cx:pt>
          <cx:pt idx="410446">1</cx:pt>
          <cx:pt idx="410447">112</cx:pt>
          <cx:pt idx="410448">0</cx:pt>
          <cx:pt idx="410449">9</cx:pt>
          <cx:pt idx="410450">49</cx:pt>
          <cx:pt idx="410451">4</cx:pt>
          <cx:pt idx="410452">0</cx:pt>
          <cx:pt idx="410453">0</cx:pt>
          <cx:pt idx="410454">0</cx:pt>
          <cx:pt idx="410455">7</cx:pt>
          <cx:pt idx="410456">61</cx:pt>
          <cx:pt idx="410457">3</cx:pt>
          <cx:pt idx="410458">0</cx:pt>
          <cx:pt idx="410459">8</cx:pt>
          <cx:pt idx="410460">0</cx:pt>
          <cx:pt idx="410461">70</cx:pt>
          <cx:pt idx="410462">3</cx:pt>
          <cx:pt idx="410463">106</cx:pt>
          <cx:pt idx="410464">83</cx:pt>
          <cx:pt idx="410465">103</cx:pt>
          <cx:pt idx="410466">7</cx:pt>
          <cx:pt idx="410467">7</cx:pt>
          <cx:pt idx="410468">84</cx:pt>
          <cx:pt idx="410469">309</cx:pt>
          <cx:pt idx="410470">43</cx:pt>
          <cx:pt idx="410471">1</cx:pt>
          <cx:pt idx="410472">36</cx:pt>
          <cx:pt idx="410473">41</cx:pt>
          <cx:pt idx="410474">0</cx:pt>
          <cx:pt idx="410475">159</cx:pt>
          <cx:pt idx="410476">29</cx:pt>
          <cx:pt idx="410477">0</cx:pt>
          <cx:pt idx="410478">4</cx:pt>
          <cx:pt idx="410479">21</cx:pt>
          <cx:pt idx="410480">0</cx:pt>
          <cx:pt idx="410481">275</cx:pt>
          <cx:pt idx="410482">0</cx:pt>
          <cx:pt idx="410483">0</cx:pt>
          <cx:pt idx="410484">15</cx:pt>
          <cx:pt idx="410485">1</cx:pt>
          <cx:pt idx="410486">0</cx:pt>
          <cx:pt idx="410487">10</cx:pt>
          <cx:pt idx="410488">0</cx:pt>
          <cx:pt idx="410489">0</cx:pt>
          <cx:pt idx="410490">0</cx:pt>
          <cx:pt idx="410491">20</cx:pt>
          <cx:pt idx="410492">5</cx:pt>
          <cx:pt idx="410493">25</cx:pt>
          <cx:pt idx="410494">55</cx:pt>
          <cx:pt idx="410495">75</cx:pt>
          <cx:pt idx="410496">113</cx:pt>
          <cx:pt idx="410497">0</cx:pt>
          <cx:pt idx="410498">164</cx:pt>
          <cx:pt idx="410499">0</cx:pt>
          <cx:pt idx="410500">203</cx:pt>
          <cx:pt idx="410501">106</cx:pt>
          <cx:pt idx="410502">25</cx:pt>
          <cx:pt idx="410503">138</cx:pt>
          <cx:pt idx="410504">5</cx:pt>
          <cx:pt idx="410505">5</cx:pt>
          <cx:pt idx="410506">57</cx:pt>
          <cx:pt idx="410507">4</cx:pt>
          <cx:pt idx="410508">155</cx:pt>
          <cx:pt idx="410509">0</cx:pt>
          <cx:pt idx="410510">5</cx:pt>
          <cx:pt idx="410511">1</cx:pt>
          <cx:pt idx="410512">4</cx:pt>
          <cx:pt idx="410513">0</cx:pt>
          <cx:pt idx="410514">9</cx:pt>
          <cx:pt idx="410515">0</cx:pt>
          <cx:pt idx="410516">4</cx:pt>
          <cx:pt idx="410517">0</cx:pt>
          <cx:pt idx="410518">0</cx:pt>
          <cx:pt idx="410519">0</cx:pt>
          <cx:pt idx="410520">0</cx:pt>
          <cx:pt idx="410521">1</cx:pt>
          <cx:pt idx="410522">0</cx:pt>
          <cx:pt idx="410523">150</cx:pt>
          <cx:pt idx="410524">12</cx:pt>
          <cx:pt idx="410525">3</cx:pt>
          <cx:pt idx="410526">0</cx:pt>
          <cx:pt idx="410527">0</cx:pt>
          <cx:pt idx="410528">0</cx:pt>
          <cx:pt idx="410529">132</cx:pt>
          <cx:pt idx="410530">215</cx:pt>
          <cx:pt idx="410531">763</cx:pt>
          <cx:pt idx="410532">14</cx:pt>
          <cx:pt idx="410533">13</cx:pt>
          <cx:pt idx="410534">240</cx:pt>
          <cx:pt idx="410535">0</cx:pt>
          <cx:pt idx="410536">0</cx:pt>
          <cx:pt idx="410537">310</cx:pt>
          <cx:pt idx="410538">328</cx:pt>
          <cx:pt idx="410539">36</cx:pt>
          <cx:pt idx="410540">16</cx:pt>
          <cx:pt idx="410541">36</cx:pt>
          <cx:pt idx="410542">13</cx:pt>
          <cx:pt idx="410543">33</cx:pt>
          <cx:pt idx="410544">47</cx:pt>
          <cx:pt idx="410545">754</cx:pt>
          <cx:pt idx="410546">14</cx:pt>
          <cx:pt idx="410547">59</cx:pt>
          <cx:pt idx="410548">0</cx:pt>
          <cx:pt idx="410549">0</cx:pt>
          <cx:pt idx="410550">0</cx:pt>
          <cx:pt idx="410551">0</cx:pt>
          <cx:pt idx="410552">0</cx:pt>
          <cx:pt idx="410553">0</cx:pt>
          <cx:pt idx="410554">113</cx:pt>
          <cx:pt idx="410555">14</cx:pt>
          <cx:pt idx="410556">136</cx:pt>
          <cx:pt idx="410557">31</cx:pt>
          <cx:pt idx="410558">70</cx:pt>
          <cx:pt idx="410559">65</cx:pt>
          <cx:pt idx="410560">0</cx:pt>
          <cx:pt idx="410561">49</cx:pt>
          <cx:pt idx="410562">58</cx:pt>
          <cx:pt idx="410563">0</cx:pt>
          <cx:pt idx="410564">0</cx:pt>
          <cx:pt idx="410565">2</cx:pt>
          <cx:pt idx="410566">0</cx:pt>
          <cx:pt idx="410567">0</cx:pt>
          <cx:pt idx="410568">0</cx:pt>
          <cx:pt idx="410569">0</cx:pt>
          <cx:pt idx="410570">1</cx:pt>
          <cx:pt idx="410571">0</cx:pt>
          <cx:pt idx="410572">0</cx:pt>
          <cx:pt idx="410573">27</cx:pt>
          <cx:pt idx="410574">0</cx:pt>
          <cx:pt idx="410575">14</cx:pt>
          <cx:pt idx="410576">86</cx:pt>
          <cx:pt idx="410577">0</cx:pt>
          <cx:pt idx="410578">8</cx:pt>
          <cx:pt idx="410579">0</cx:pt>
          <cx:pt idx="410580">2</cx:pt>
          <cx:pt idx="410581">6</cx:pt>
          <cx:pt idx="410582">68</cx:pt>
          <cx:pt idx="410583">1</cx:pt>
          <cx:pt idx="410584">0</cx:pt>
          <cx:pt idx="410585">5</cx:pt>
          <cx:pt idx="410586">71</cx:pt>
          <cx:pt idx="410587">1</cx:pt>
          <cx:pt idx="410588">13</cx:pt>
          <cx:pt idx="410589">0</cx:pt>
          <cx:pt idx="410590">2</cx:pt>
          <cx:pt idx="410591">11</cx:pt>
          <cx:pt idx="410592">22</cx:pt>
          <cx:pt idx="410593">1</cx:pt>
          <cx:pt idx="410594">0</cx:pt>
          <cx:pt idx="410595">0</cx:pt>
          <cx:pt idx="410596">3</cx:pt>
          <cx:pt idx="410597">0</cx:pt>
          <cx:pt idx="410598">0</cx:pt>
          <cx:pt idx="410599">0</cx:pt>
          <cx:pt idx="410600">2</cx:pt>
          <cx:pt idx="410601">12</cx:pt>
          <cx:pt idx="410602">363</cx:pt>
          <cx:pt idx="410603">6</cx:pt>
          <cx:pt idx="410604">17</cx:pt>
          <cx:pt idx="410605">7</cx:pt>
          <cx:pt idx="410606">1</cx:pt>
          <cx:pt idx="410607">7</cx:pt>
          <cx:pt idx="410608">0</cx:pt>
          <cx:pt idx="410609">36</cx:pt>
          <cx:pt idx="410610">4</cx:pt>
          <cx:pt idx="410611">1</cx:pt>
          <cx:pt idx="410612">0</cx:pt>
          <cx:pt idx="410613">5</cx:pt>
          <cx:pt idx="410614">3</cx:pt>
          <cx:pt idx="410615">0</cx:pt>
          <cx:pt idx="410616">9</cx:pt>
          <cx:pt idx="410617">105</cx:pt>
          <cx:pt idx="410618">17</cx:pt>
          <cx:pt idx="410619">83</cx:pt>
          <cx:pt idx="410620">59</cx:pt>
          <cx:pt idx="410621">342</cx:pt>
          <cx:pt idx="410622">7</cx:pt>
          <cx:pt idx="410623">91</cx:pt>
          <cx:pt idx="410624">0</cx:pt>
          <cx:pt idx="410625">0</cx:pt>
          <cx:pt idx="410626">0</cx:pt>
          <cx:pt idx="410627">6</cx:pt>
          <cx:pt idx="410628">6</cx:pt>
          <cx:pt idx="410629">13</cx:pt>
          <cx:pt idx="410630">0</cx:pt>
          <cx:pt idx="410631">1</cx:pt>
          <cx:pt idx="410632">47</cx:pt>
          <cx:pt idx="410633">8</cx:pt>
          <cx:pt idx="410634">251</cx:pt>
          <cx:pt idx="410635">0</cx:pt>
          <cx:pt idx="410636">74</cx:pt>
          <cx:pt idx="410637">393</cx:pt>
          <cx:pt idx="410638">0</cx:pt>
          <cx:pt idx="410639">0</cx:pt>
          <cx:pt idx="410640">1</cx:pt>
          <cx:pt idx="410641">1</cx:pt>
          <cx:pt idx="410642">14</cx:pt>
          <cx:pt idx="410643">53</cx:pt>
          <cx:pt idx="410644">27</cx:pt>
          <cx:pt idx="410645">2</cx:pt>
          <cx:pt idx="410646">0</cx:pt>
          <cx:pt idx="410647">16</cx:pt>
          <cx:pt idx="410648">30</cx:pt>
          <cx:pt idx="410649">36</cx:pt>
          <cx:pt idx="410650">3</cx:pt>
          <cx:pt idx="410651">102</cx:pt>
          <cx:pt idx="410652">0</cx:pt>
          <cx:pt idx="410653">2</cx:pt>
          <cx:pt idx="410654">0</cx:pt>
          <cx:pt idx="410655">47</cx:pt>
          <cx:pt idx="410656">0</cx:pt>
          <cx:pt idx="410657">12</cx:pt>
          <cx:pt idx="410658">46</cx:pt>
          <cx:pt idx="410659">1</cx:pt>
          <cx:pt idx="410660">269</cx:pt>
          <cx:pt idx="410661">0</cx:pt>
          <cx:pt idx="410662">1</cx:pt>
          <cx:pt idx="410663">3</cx:pt>
          <cx:pt idx="410664">24</cx:pt>
          <cx:pt idx="410665">1</cx:pt>
          <cx:pt idx="410666">0</cx:pt>
          <cx:pt idx="410667">134</cx:pt>
          <cx:pt idx="410668">83</cx:pt>
          <cx:pt idx="410669">10</cx:pt>
          <cx:pt idx="410670">27</cx:pt>
          <cx:pt idx="410671">33</cx:pt>
          <cx:pt idx="410672">72</cx:pt>
          <cx:pt idx="410673">13</cx:pt>
          <cx:pt idx="410674">1</cx:pt>
          <cx:pt idx="410675">0</cx:pt>
          <cx:pt idx="410676">1</cx:pt>
          <cx:pt idx="410677">0</cx:pt>
          <cx:pt idx="410678">1</cx:pt>
          <cx:pt idx="410679">40</cx:pt>
          <cx:pt idx="410680">62</cx:pt>
          <cx:pt idx="410681">20</cx:pt>
          <cx:pt idx="410682">3</cx:pt>
          <cx:pt idx="410683">0</cx:pt>
          <cx:pt idx="410684">109</cx:pt>
          <cx:pt idx="410685">4</cx:pt>
          <cx:pt idx="410686">0</cx:pt>
          <cx:pt idx="410687">6</cx:pt>
          <cx:pt idx="410688">0</cx:pt>
          <cx:pt idx="410689">36</cx:pt>
          <cx:pt idx="410690">70</cx:pt>
          <cx:pt idx="410691">0</cx:pt>
          <cx:pt idx="410692">40</cx:pt>
          <cx:pt idx="410693">0</cx:pt>
          <cx:pt idx="410694">373</cx:pt>
          <cx:pt idx="410695">7</cx:pt>
          <cx:pt idx="410696">12</cx:pt>
          <cx:pt idx="410697">6</cx:pt>
          <cx:pt idx="410698">20</cx:pt>
          <cx:pt idx="410699">0</cx:pt>
          <cx:pt idx="410700">47</cx:pt>
          <cx:pt idx="410701">9</cx:pt>
          <cx:pt idx="410702">0</cx:pt>
          <cx:pt idx="410703">15</cx:pt>
          <cx:pt idx="410704">42</cx:pt>
          <cx:pt idx="410705">0</cx:pt>
          <cx:pt idx="410706">76</cx:pt>
          <cx:pt idx="410707">3</cx:pt>
          <cx:pt idx="410708">11</cx:pt>
          <cx:pt idx="410709">2</cx:pt>
          <cx:pt idx="410710">3</cx:pt>
          <cx:pt idx="410711">11</cx:pt>
          <cx:pt idx="410712">0</cx:pt>
          <cx:pt idx="410713">8</cx:pt>
          <cx:pt idx="410714">1</cx:pt>
          <cx:pt idx="410715">1</cx:pt>
          <cx:pt idx="410716">0</cx:pt>
          <cx:pt idx="410717">1</cx:pt>
          <cx:pt idx="410718">3</cx:pt>
          <cx:pt idx="410719">231</cx:pt>
          <cx:pt idx="410720">0</cx:pt>
          <cx:pt idx="410721">171</cx:pt>
          <cx:pt idx="410722">1</cx:pt>
          <cx:pt idx="410723">1</cx:pt>
          <cx:pt idx="410724">66</cx:pt>
          <cx:pt idx="410725">0</cx:pt>
          <cx:pt idx="410726">50</cx:pt>
          <cx:pt idx="410727">0</cx:pt>
          <cx:pt idx="410728">0</cx:pt>
          <cx:pt idx="410729">4</cx:pt>
          <cx:pt idx="410730">0</cx:pt>
          <cx:pt idx="410731">210</cx:pt>
          <cx:pt idx="410732">11</cx:pt>
          <cx:pt idx="410733">146</cx:pt>
          <cx:pt idx="410734">0</cx:pt>
          <cx:pt idx="410735">25</cx:pt>
          <cx:pt idx="410736">147</cx:pt>
          <cx:pt idx="410737">12</cx:pt>
          <cx:pt idx="410738">0</cx:pt>
          <cx:pt idx="410739">0</cx:pt>
          <cx:pt idx="410740">46</cx:pt>
          <cx:pt idx="410741">0</cx:pt>
          <cx:pt idx="410742">0</cx:pt>
          <cx:pt idx="410743">0</cx:pt>
          <cx:pt idx="410744">43</cx:pt>
          <cx:pt idx="410745">3</cx:pt>
          <cx:pt idx="410746">16</cx:pt>
          <cx:pt idx="410747">371</cx:pt>
          <cx:pt idx="410748">0</cx:pt>
          <cx:pt idx="410749">0</cx:pt>
          <cx:pt idx="410750">11</cx:pt>
          <cx:pt idx="410751">3</cx:pt>
          <cx:pt idx="410752">1</cx:pt>
          <cx:pt idx="410753">4</cx:pt>
          <cx:pt idx="410754">52</cx:pt>
          <cx:pt idx="410755">0</cx:pt>
          <cx:pt idx="410756">2</cx:pt>
          <cx:pt idx="410757">0</cx:pt>
          <cx:pt idx="410758">3</cx:pt>
          <cx:pt idx="410759">0</cx:pt>
          <cx:pt idx="410760">17</cx:pt>
          <cx:pt idx="410761">0</cx:pt>
          <cx:pt idx="410762">1</cx:pt>
          <cx:pt idx="410763">0</cx:pt>
          <cx:pt idx="410764">0</cx:pt>
          <cx:pt idx="410765">0</cx:pt>
          <cx:pt idx="410766">0</cx:pt>
          <cx:pt idx="410767">7</cx:pt>
          <cx:pt idx="410768">0</cx:pt>
          <cx:pt idx="410769">11</cx:pt>
          <cx:pt idx="410770">35</cx:pt>
          <cx:pt idx="410771">22</cx:pt>
          <cx:pt idx="410772">5</cx:pt>
          <cx:pt idx="410773">6</cx:pt>
          <cx:pt idx="410774">1</cx:pt>
          <cx:pt idx="410775">0</cx:pt>
          <cx:pt idx="410776">13</cx:pt>
          <cx:pt idx="410777">34</cx:pt>
          <cx:pt idx="410778">10</cx:pt>
          <cx:pt idx="410779">28</cx:pt>
          <cx:pt idx="410780">0</cx:pt>
          <cx:pt idx="410781">136</cx:pt>
          <cx:pt idx="410782">97</cx:pt>
          <cx:pt idx="410783">7</cx:pt>
          <cx:pt idx="410784">0</cx:pt>
          <cx:pt idx="410785">0</cx:pt>
          <cx:pt idx="410786">23</cx:pt>
          <cx:pt idx="410787">15</cx:pt>
          <cx:pt idx="410788">3</cx:pt>
          <cx:pt idx="410789">128</cx:pt>
          <cx:pt idx="410790">240</cx:pt>
          <cx:pt idx="410791">90</cx:pt>
          <cx:pt idx="410792">237</cx:pt>
          <cx:pt idx="410793">204</cx:pt>
          <cx:pt idx="410794">8</cx:pt>
          <cx:pt idx="410795">1</cx:pt>
          <cx:pt idx="410796">49</cx:pt>
          <cx:pt idx="410797">0</cx:pt>
          <cx:pt idx="410798">0</cx:pt>
          <cx:pt idx="410799">1</cx:pt>
          <cx:pt idx="410800">0</cx:pt>
          <cx:pt idx="410801">74</cx:pt>
          <cx:pt idx="410802">0</cx:pt>
          <cx:pt idx="410803">469</cx:pt>
          <cx:pt idx="410804">37</cx:pt>
          <cx:pt idx="410805">1043</cx:pt>
          <cx:pt idx="410806">28</cx:pt>
          <cx:pt idx="410807">0</cx:pt>
          <cx:pt idx="410808">0</cx:pt>
          <cx:pt idx="410809">1</cx:pt>
          <cx:pt idx="410810">31</cx:pt>
          <cx:pt idx="410811">91</cx:pt>
          <cx:pt idx="410812">8</cx:pt>
          <cx:pt idx="410813">32</cx:pt>
          <cx:pt idx="410814">147</cx:pt>
          <cx:pt idx="410815">3</cx:pt>
          <cx:pt idx="410816">1</cx:pt>
          <cx:pt idx="410817">2</cx:pt>
          <cx:pt idx="410818">195</cx:pt>
          <cx:pt idx="410819">55</cx:pt>
          <cx:pt idx="410820">371</cx:pt>
          <cx:pt idx="410821">54</cx:pt>
          <cx:pt idx="410822">253</cx:pt>
          <cx:pt idx="410823">154</cx:pt>
          <cx:pt idx="410824">4</cx:pt>
          <cx:pt idx="410825">2</cx:pt>
          <cx:pt idx="410826">55</cx:pt>
          <cx:pt idx="410827">37</cx:pt>
          <cx:pt idx="410828">17</cx:pt>
          <cx:pt idx="410829">29</cx:pt>
          <cx:pt idx="410830">41</cx:pt>
          <cx:pt idx="410831">14</cx:pt>
          <cx:pt idx="410832">0</cx:pt>
          <cx:pt idx="410833">0</cx:pt>
          <cx:pt idx="410834">0</cx:pt>
          <cx:pt idx="410835">5</cx:pt>
          <cx:pt idx="410836">0</cx:pt>
          <cx:pt idx="410837">7</cx:pt>
          <cx:pt idx="410838">2</cx:pt>
          <cx:pt idx="410839">11</cx:pt>
          <cx:pt idx="410840">64</cx:pt>
          <cx:pt idx="410841">2</cx:pt>
          <cx:pt idx="410842">1</cx:pt>
          <cx:pt idx="410843">5</cx:pt>
          <cx:pt idx="410844">34</cx:pt>
          <cx:pt idx="410845">0</cx:pt>
          <cx:pt idx="410846">5</cx:pt>
          <cx:pt idx="410847">0</cx:pt>
          <cx:pt idx="410848">0</cx:pt>
          <cx:pt idx="410849">0</cx:pt>
          <cx:pt idx="410850">1</cx:pt>
          <cx:pt idx="410851">4</cx:pt>
          <cx:pt idx="410852">126</cx:pt>
          <cx:pt idx="410853">171</cx:pt>
          <cx:pt idx="410854">15</cx:pt>
          <cx:pt idx="410855">7</cx:pt>
          <cx:pt idx="410856">126</cx:pt>
          <cx:pt idx="410857">0</cx:pt>
          <cx:pt idx="410858">0</cx:pt>
          <cx:pt idx="410859">65</cx:pt>
          <cx:pt idx="410860">3</cx:pt>
          <cx:pt idx="410861">117</cx:pt>
          <cx:pt idx="410862">97</cx:pt>
          <cx:pt idx="410863">0</cx:pt>
          <cx:pt idx="410864">1</cx:pt>
          <cx:pt idx="410865">32</cx:pt>
          <cx:pt idx="410866">6</cx:pt>
          <cx:pt idx="410867">0</cx:pt>
          <cx:pt idx="410868">0</cx:pt>
          <cx:pt idx="410869">0</cx:pt>
          <cx:pt idx="410870">0</cx:pt>
          <cx:pt idx="410871">2</cx:pt>
          <cx:pt idx="410872">54</cx:pt>
          <cx:pt idx="410873">11</cx:pt>
          <cx:pt idx="410874">302</cx:pt>
          <cx:pt idx="410875">1</cx:pt>
          <cx:pt idx="410876">0</cx:pt>
          <cx:pt idx="410877">49</cx:pt>
          <cx:pt idx="410878">47</cx:pt>
          <cx:pt idx="410879">0</cx:pt>
          <cx:pt idx="410880">99</cx:pt>
          <cx:pt idx="410881">12</cx:pt>
          <cx:pt idx="410882">0</cx:pt>
          <cx:pt idx="410883">0</cx:pt>
          <cx:pt idx="410884">0</cx:pt>
          <cx:pt idx="410885">39</cx:pt>
          <cx:pt idx="410886">0</cx:pt>
          <cx:pt idx="410887">0</cx:pt>
          <cx:pt idx="410888">43</cx:pt>
          <cx:pt idx="410889">0</cx:pt>
          <cx:pt idx="410890">3</cx:pt>
          <cx:pt idx="410891">5</cx:pt>
          <cx:pt idx="410892">4</cx:pt>
          <cx:pt idx="410893">0</cx:pt>
          <cx:pt idx="410894">28</cx:pt>
          <cx:pt idx="410895">0</cx:pt>
          <cx:pt idx="410896">10</cx:pt>
          <cx:pt idx="410897">15</cx:pt>
          <cx:pt idx="410898">0</cx:pt>
          <cx:pt idx="410899">0</cx:pt>
          <cx:pt idx="410900">13</cx:pt>
          <cx:pt idx="410901">0</cx:pt>
          <cx:pt idx="410902">3</cx:pt>
          <cx:pt idx="410903">0</cx:pt>
          <cx:pt idx="410904">42</cx:pt>
          <cx:pt idx="410905">615</cx:pt>
          <cx:pt idx="410906">22</cx:pt>
          <cx:pt idx="410907">6</cx:pt>
          <cx:pt idx="410908">0</cx:pt>
          <cx:pt idx="410909">91</cx:pt>
          <cx:pt idx="410910">55</cx:pt>
          <cx:pt idx="410911">0</cx:pt>
          <cx:pt idx="410912">10</cx:pt>
          <cx:pt idx="410913">28</cx:pt>
          <cx:pt idx="410914">0</cx:pt>
          <cx:pt idx="410915">0</cx:pt>
          <cx:pt idx="410916">0</cx:pt>
          <cx:pt idx="410917">0</cx:pt>
          <cx:pt idx="410918">157</cx:pt>
          <cx:pt idx="410919">1</cx:pt>
          <cx:pt idx="410920">1</cx:pt>
          <cx:pt idx="410921">56</cx:pt>
          <cx:pt idx="410922">0</cx:pt>
          <cx:pt idx="410923">0</cx:pt>
          <cx:pt idx="410924">0</cx:pt>
          <cx:pt idx="410925">1</cx:pt>
          <cx:pt idx="410926">11</cx:pt>
          <cx:pt idx="410927">0</cx:pt>
          <cx:pt idx="410928">0</cx:pt>
          <cx:pt idx="410929">30</cx:pt>
          <cx:pt idx="410930">0</cx:pt>
          <cx:pt idx="410931">5</cx:pt>
          <cx:pt idx="410932">65</cx:pt>
          <cx:pt idx="410933">1</cx:pt>
          <cx:pt idx="410934">126</cx:pt>
          <cx:pt idx="410935">0</cx:pt>
          <cx:pt idx="410936">18</cx:pt>
          <cx:pt idx="410937">0</cx:pt>
          <cx:pt idx="410938">3</cx:pt>
          <cx:pt idx="410939">43</cx:pt>
          <cx:pt idx="410940">305</cx:pt>
          <cx:pt idx="410941">0</cx:pt>
          <cx:pt idx="410942">13</cx:pt>
          <cx:pt idx="410943">216</cx:pt>
          <cx:pt idx="410944">1</cx:pt>
          <cx:pt idx="410945">0</cx:pt>
          <cx:pt idx="410946">4</cx:pt>
          <cx:pt idx="410947">0</cx:pt>
          <cx:pt idx="410948">27</cx:pt>
          <cx:pt idx="410949">2</cx:pt>
          <cx:pt idx="410950">3</cx:pt>
          <cx:pt idx="410951">29</cx:pt>
          <cx:pt idx="410952">50</cx:pt>
          <cx:pt idx="410953">22</cx:pt>
          <cx:pt idx="410954">61</cx:pt>
          <cx:pt idx="410955">0</cx:pt>
          <cx:pt idx="410956">47</cx:pt>
          <cx:pt idx="410957">0</cx:pt>
          <cx:pt idx="410958">0</cx:pt>
          <cx:pt idx="410959">4</cx:pt>
          <cx:pt idx="410960">5</cx:pt>
          <cx:pt idx="410961">20</cx:pt>
          <cx:pt idx="410962">1</cx:pt>
          <cx:pt idx="410963">10</cx:pt>
          <cx:pt idx="410964">8</cx:pt>
          <cx:pt idx="410965">48</cx:pt>
          <cx:pt idx="410966">0</cx:pt>
          <cx:pt idx="410967">28</cx:pt>
          <cx:pt idx="410968">6</cx:pt>
          <cx:pt idx="410969">1</cx:pt>
          <cx:pt idx="410970">0</cx:pt>
          <cx:pt idx="410971">1</cx:pt>
          <cx:pt idx="410972">0</cx:pt>
          <cx:pt idx="410973">2</cx:pt>
          <cx:pt idx="410974">4</cx:pt>
          <cx:pt idx="410975">94</cx:pt>
          <cx:pt idx="410976">0</cx:pt>
          <cx:pt idx="410977">4</cx:pt>
          <cx:pt idx="410978">11</cx:pt>
          <cx:pt idx="410979">14</cx:pt>
          <cx:pt idx="410980">100</cx:pt>
          <cx:pt idx="410981">0</cx:pt>
          <cx:pt idx="410982">0</cx:pt>
          <cx:pt idx="410983">0</cx:pt>
          <cx:pt idx="410984">0</cx:pt>
          <cx:pt idx="410985">0</cx:pt>
          <cx:pt idx="410986">60</cx:pt>
          <cx:pt idx="410987">0</cx:pt>
          <cx:pt idx="410988">36</cx:pt>
          <cx:pt idx="410989">12</cx:pt>
          <cx:pt idx="410990">0</cx:pt>
          <cx:pt idx="410991">7</cx:pt>
          <cx:pt idx="410992">28</cx:pt>
          <cx:pt idx="410993">60</cx:pt>
          <cx:pt idx="410994">6</cx:pt>
          <cx:pt idx="410995">0</cx:pt>
          <cx:pt idx="410996">33</cx:pt>
          <cx:pt idx="410997">0</cx:pt>
          <cx:pt idx="410998">0</cx:pt>
          <cx:pt idx="410999">0</cx:pt>
          <cx:pt idx="411000">1</cx:pt>
          <cx:pt idx="411001">7</cx:pt>
          <cx:pt idx="411002">1</cx:pt>
          <cx:pt idx="411003">1</cx:pt>
          <cx:pt idx="411004">1</cx:pt>
          <cx:pt idx="411005">6</cx:pt>
          <cx:pt idx="411006">0</cx:pt>
          <cx:pt idx="411007">1</cx:pt>
          <cx:pt idx="411008">27</cx:pt>
          <cx:pt idx="411009">59</cx:pt>
          <cx:pt idx="411010">1</cx:pt>
          <cx:pt idx="411011">0</cx:pt>
          <cx:pt idx="411012">110</cx:pt>
          <cx:pt idx="411013">1</cx:pt>
          <cx:pt idx="411014">1</cx:pt>
          <cx:pt idx="411015">8</cx:pt>
          <cx:pt idx="411016">0</cx:pt>
          <cx:pt idx="411017">3</cx:pt>
          <cx:pt idx="411018">0</cx:pt>
          <cx:pt idx="411019">4</cx:pt>
          <cx:pt idx="411020">0</cx:pt>
          <cx:pt idx="411021">0</cx:pt>
          <cx:pt idx="411022">47</cx:pt>
          <cx:pt idx="411023">0</cx:pt>
          <cx:pt idx="411024">3</cx:pt>
          <cx:pt idx="411025">5</cx:pt>
          <cx:pt idx="411026">0</cx:pt>
          <cx:pt idx="411027">1</cx:pt>
          <cx:pt idx="411028">16</cx:pt>
          <cx:pt idx="411029">31</cx:pt>
          <cx:pt idx="411030">216</cx:pt>
          <cx:pt idx="411031">0</cx:pt>
          <cx:pt idx="411032">253</cx:pt>
          <cx:pt idx="411033">5</cx:pt>
          <cx:pt idx="411034">44</cx:pt>
          <cx:pt idx="411035">0</cx:pt>
          <cx:pt idx="411036">12</cx:pt>
          <cx:pt idx="411037">1</cx:pt>
          <cx:pt idx="411038">32</cx:pt>
          <cx:pt idx="411039">29</cx:pt>
          <cx:pt idx="411040">1</cx:pt>
          <cx:pt idx="411041">1</cx:pt>
          <cx:pt idx="411042">201</cx:pt>
          <cx:pt idx="411043">0</cx:pt>
          <cx:pt idx="411044">33</cx:pt>
          <cx:pt idx="411045">86</cx:pt>
          <cx:pt idx="411046">123</cx:pt>
          <cx:pt idx="411047">6</cx:pt>
          <cx:pt idx="411048">197</cx:pt>
          <cx:pt idx="411049">0</cx:pt>
          <cx:pt idx="411050">13</cx:pt>
          <cx:pt idx="411051">0</cx:pt>
          <cx:pt idx="411052">0</cx:pt>
          <cx:pt idx="411053">46</cx:pt>
          <cx:pt idx="411054">1</cx:pt>
          <cx:pt idx="411055">0</cx:pt>
          <cx:pt idx="411056">0</cx:pt>
          <cx:pt idx="411057">0</cx:pt>
          <cx:pt idx="411058">0</cx:pt>
          <cx:pt idx="411059">0</cx:pt>
          <cx:pt idx="411060">0</cx:pt>
          <cx:pt idx="411061">73</cx:pt>
          <cx:pt idx="411062">28</cx:pt>
          <cx:pt idx="411063">7</cx:pt>
          <cx:pt idx="411064">220</cx:pt>
          <cx:pt idx="411065">1</cx:pt>
          <cx:pt idx="411066">9</cx:pt>
          <cx:pt idx="411067">50</cx:pt>
          <cx:pt idx="411068">0</cx:pt>
          <cx:pt idx="411069">55</cx:pt>
          <cx:pt idx="411070">0</cx:pt>
          <cx:pt idx="411071">0</cx:pt>
          <cx:pt idx="411072">0</cx:pt>
          <cx:pt idx="411073">0</cx:pt>
          <cx:pt idx="411074">3</cx:pt>
          <cx:pt idx="411075">248</cx:pt>
          <cx:pt idx="411076">0</cx:pt>
          <cx:pt idx="411077">17</cx:pt>
          <cx:pt idx="411078">7</cx:pt>
          <cx:pt idx="411079">31</cx:pt>
          <cx:pt idx="411080">0</cx:pt>
          <cx:pt idx="411081">1</cx:pt>
          <cx:pt idx="411082">155</cx:pt>
          <cx:pt idx="411083">25</cx:pt>
          <cx:pt idx="411084">0</cx:pt>
          <cx:pt idx="411085">18</cx:pt>
          <cx:pt idx="411086">8</cx:pt>
          <cx:pt idx="411087">1</cx:pt>
          <cx:pt idx="411088">77</cx:pt>
          <cx:pt idx="411089">393</cx:pt>
          <cx:pt idx="411090">1</cx:pt>
          <cx:pt idx="411091">67</cx:pt>
          <cx:pt idx="411092">63</cx:pt>
          <cx:pt idx="411093">86</cx:pt>
          <cx:pt idx="411094">0</cx:pt>
          <cx:pt idx="411095">14</cx:pt>
          <cx:pt idx="411096">48</cx:pt>
          <cx:pt idx="411097">1</cx:pt>
          <cx:pt idx="411098">15</cx:pt>
          <cx:pt idx="411099">2</cx:pt>
          <cx:pt idx="411100">12</cx:pt>
          <cx:pt idx="411101">408</cx:pt>
          <cx:pt idx="411102">45</cx:pt>
          <cx:pt idx="411103">39</cx:pt>
          <cx:pt idx="411104">0</cx:pt>
          <cx:pt idx="411105">17</cx:pt>
          <cx:pt idx="411106">2</cx:pt>
          <cx:pt idx="411107">81</cx:pt>
          <cx:pt idx="411108">1</cx:pt>
          <cx:pt idx="411109">17</cx:pt>
          <cx:pt idx="411110">5</cx:pt>
          <cx:pt idx="411111">1</cx:pt>
          <cx:pt idx="411112">70</cx:pt>
          <cx:pt idx="411113">28</cx:pt>
          <cx:pt idx="411114">1</cx:pt>
          <cx:pt idx="411115">4</cx:pt>
          <cx:pt idx="411116">0</cx:pt>
          <cx:pt idx="411117">0</cx:pt>
          <cx:pt idx="411118">20</cx:pt>
          <cx:pt idx="411119">11</cx:pt>
          <cx:pt idx="411120">39</cx:pt>
          <cx:pt idx="411121">0</cx:pt>
          <cx:pt idx="411122">0</cx:pt>
          <cx:pt idx="411123">0</cx:pt>
          <cx:pt idx="411124">22</cx:pt>
          <cx:pt idx="411125">166</cx:pt>
          <cx:pt idx="411126">628</cx:pt>
          <cx:pt idx="411127">42</cx:pt>
          <cx:pt idx="411128">4</cx:pt>
          <cx:pt idx="411129">11</cx:pt>
          <cx:pt idx="411130">111</cx:pt>
          <cx:pt idx="411131">0</cx:pt>
          <cx:pt idx="411132">0</cx:pt>
          <cx:pt idx="411133">13</cx:pt>
          <cx:pt idx="411134">3</cx:pt>
          <cx:pt idx="411135">36</cx:pt>
          <cx:pt idx="411136">77</cx:pt>
          <cx:pt idx="411137">139</cx:pt>
          <cx:pt idx="411138">53</cx:pt>
          <cx:pt idx="411139">0</cx:pt>
          <cx:pt idx="411140">35</cx:pt>
          <cx:pt idx="411141">3</cx:pt>
          <cx:pt idx="411142">43</cx:pt>
          <cx:pt idx="411143">187</cx:pt>
          <cx:pt idx="411144">0</cx:pt>
          <cx:pt idx="411145">0</cx:pt>
          <cx:pt idx="411146">1</cx:pt>
          <cx:pt idx="411147">9</cx:pt>
          <cx:pt idx="411148">65</cx:pt>
          <cx:pt idx="411149">2</cx:pt>
          <cx:pt idx="411150">0</cx:pt>
          <cx:pt idx="411151">0</cx:pt>
          <cx:pt idx="411152">33</cx:pt>
          <cx:pt idx="411153">7</cx:pt>
          <cx:pt idx="411154">87</cx:pt>
          <cx:pt idx="411155">43</cx:pt>
          <cx:pt idx="411156">359</cx:pt>
          <cx:pt idx="411157">1</cx:pt>
          <cx:pt idx="411158">2</cx:pt>
          <cx:pt idx="411159">1</cx:pt>
          <cx:pt idx="411160">55</cx:pt>
          <cx:pt idx="411161">19</cx:pt>
          <cx:pt idx="411162">261</cx:pt>
          <cx:pt idx="411163">0</cx:pt>
          <cx:pt idx="411164">5</cx:pt>
          <cx:pt idx="411165">35</cx:pt>
          <cx:pt idx="411166">2</cx:pt>
          <cx:pt idx="411167">13</cx:pt>
          <cx:pt idx="411168">6</cx:pt>
          <cx:pt idx="411169">0</cx:pt>
          <cx:pt idx="411170">14</cx:pt>
          <cx:pt idx="411171">36</cx:pt>
          <cx:pt idx="411172">0</cx:pt>
          <cx:pt idx="411173">1</cx:pt>
          <cx:pt idx="411174">13</cx:pt>
          <cx:pt idx="411175">1</cx:pt>
          <cx:pt idx="411176">0</cx:pt>
          <cx:pt idx="411177">4</cx:pt>
          <cx:pt idx="411178">0</cx:pt>
          <cx:pt idx="411179">41</cx:pt>
          <cx:pt idx="411180">102</cx:pt>
          <cx:pt idx="411181">2</cx:pt>
          <cx:pt idx="411182">0</cx:pt>
          <cx:pt idx="411183">1</cx:pt>
          <cx:pt idx="411184">8</cx:pt>
          <cx:pt idx="411185">6</cx:pt>
          <cx:pt idx="411186">0</cx:pt>
          <cx:pt idx="411187">5</cx:pt>
          <cx:pt idx="411188">22</cx:pt>
          <cx:pt idx="411189">44</cx:pt>
          <cx:pt idx="411190">23</cx:pt>
          <cx:pt idx="411191">1</cx:pt>
          <cx:pt idx="411192">90</cx:pt>
          <cx:pt idx="411193">133</cx:pt>
          <cx:pt idx="411194">4</cx:pt>
          <cx:pt idx="411195">128</cx:pt>
          <cx:pt idx="411196">0</cx:pt>
          <cx:pt idx="411197">86</cx:pt>
          <cx:pt idx="411198">0</cx:pt>
          <cx:pt idx="411199">20</cx:pt>
          <cx:pt idx="411200">102</cx:pt>
          <cx:pt idx="411201">12</cx:pt>
          <cx:pt idx="411202">128</cx:pt>
          <cx:pt idx="411203">1</cx:pt>
          <cx:pt idx="411204">4</cx:pt>
          <cx:pt idx="411205">22</cx:pt>
          <cx:pt idx="411206">5</cx:pt>
          <cx:pt idx="411207">11</cx:pt>
          <cx:pt idx="411208">20</cx:pt>
          <cx:pt idx="411209">378</cx:pt>
          <cx:pt idx="411210">13</cx:pt>
          <cx:pt idx="411211">4</cx:pt>
          <cx:pt idx="411212">388</cx:pt>
          <cx:pt idx="411213">13</cx:pt>
          <cx:pt idx="411214">13</cx:pt>
          <cx:pt idx="411215">1</cx:pt>
          <cx:pt idx="411216">0</cx:pt>
          <cx:pt idx="411217">84</cx:pt>
          <cx:pt idx="411218">15</cx:pt>
          <cx:pt idx="411219">3</cx:pt>
          <cx:pt idx="411220">78</cx:pt>
          <cx:pt idx="411221">2</cx:pt>
          <cx:pt idx="411222">0</cx:pt>
          <cx:pt idx="411223">50</cx:pt>
          <cx:pt idx="411224">0</cx:pt>
          <cx:pt idx="411225">0</cx:pt>
          <cx:pt idx="411226">94</cx:pt>
          <cx:pt idx="411227">28</cx:pt>
          <cx:pt idx="411228">1</cx:pt>
          <cx:pt idx="411229">40</cx:pt>
          <cx:pt idx="411230">22</cx:pt>
          <cx:pt idx="411231">28</cx:pt>
          <cx:pt idx="411232">36</cx:pt>
          <cx:pt idx="411233">1</cx:pt>
          <cx:pt idx="411234">346</cx:pt>
          <cx:pt idx="411235">450</cx:pt>
          <cx:pt idx="411236">182</cx:pt>
          <cx:pt idx="411237">35</cx:pt>
          <cx:pt idx="411238">0</cx:pt>
          <cx:pt idx="411239">0</cx:pt>
          <cx:pt idx="411240">149</cx:pt>
          <cx:pt idx="411241">1</cx:pt>
          <cx:pt idx="411242">2</cx:pt>
          <cx:pt idx="411243">1</cx:pt>
          <cx:pt idx="411244">0</cx:pt>
          <cx:pt idx="411245">42</cx:pt>
          <cx:pt idx="411246">214</cx:pt>
          <cx:pt idx="411247">3</cx:pt>
          <cx:pt idx="411248">7</cx:pt>
          <cx:pt idx="411249">2</cx:pt>
          <cx:pt idx="411250">1</cx:pt>
          <cx:pt idx="411251">0</cx:pt>
          <cx:pt idx="411252">0</cx:pt>
          <cx:pt idx="411253">3</cx:pt>
          <cx:pt idx="411254">6</cx:pt>
          <cx:pt idx="411255">36</cx:pt>
          <cx:pt idx="411256">5</cx:pt>
          <cx:pt idx="411257">11</cx:pt>
          <cx:pt idx="411258">59</cx:pt>
          <cx:pt idx="411259">44</cx:pt>
          <cx:pt idx="411260">0</cx:pt>
          <cx:pt idx="411261">39</cx:pt>
          <cx:pt idx="411262">12</cx:pt>
          <cx:pt idx="411263">3</cx:pt>
          <cx:pt idx="411264">2</cx:pt>
          <cx:pt idx="411265">75</cx:pt>
          <cx:pt idx="411266">0</cx:pt>
          <cx:pt idx="411267">187</cx:pt>
          <cx:pt idx="411268">113</cx:pt>
          <cx:pt idx="411269">96</cx:pt>
          <cx:pt idx="411270">1</cx:pt>
          <cx:pt idx="411271">0</cx:pt>
          <cx:pt idx="411272">2</cx:pt>
          <cx:pt idx="411273">0</cx:pt>
          <cx:pt idx="411274">52</cx:pt>
          <cx:pt idx="411275">0</cx:pt>
          <cx:pt idx="411276">7</cx:pt>
          <cx:pt idx="411277">1</cx:pt>
          <cx:pt idx="411278">14</cx:pt>
          <cx:pt idx="411279">4</cx:pt>
          <cx:pt idx="411280">54</cx:pt>
          <cx:pt idx="411281">0</cx:pt>
          <cx:pt idx="411282">0</cx:pt>
          <cx:pt idx="411283">0</cx:pt>
          <cx:pt idx="411284">0</cx:pt>
          <cx:pt idx="411285">12</cx:pt>
          <cx:pt idx="411286">1</cx:pt>
          <cx:pt idx="411287">1</cx:pt>
          <cx:pt idx="411288">0</cx:pt>
          <cx:pt idx="411289">1</cx:pt>
          <cx:pt idx="411290">0</cx:pt>
          <cx:pt idx="411291">0</cx:pt>
          <cx:pt idx="411292">37</cx:pt>
          <cx:pt idx="411293">19</cx:pt>
          <cx:pt idx="411294">1</cx:pt>
          <cx:pt idx="411295">364</cx:pt>
          <cx:pt idx="411296">7</cx:pt>
          <cx:pt idx="411297">0</cx:pt>
          <cx:pt idx="411298">69</cx:pt>
          <cx:pt idx="411299">1</cx:pt>
          <cx:pt idx="411300">0</cx:pt>
          <cx:pt idx="411301">38</cx:pt>
          <cx:pt idx="411302">87</cx:pt>
          <cx:pt idx="411303">68</cx:pt>
          <cx:pt idx="411304">84</cx:pt>
          <cx:pt idx="411305">0</cx:pt>
          <cx:pt idx="411306">4</cx:pt>
          <cx:pt idx="411307">172</cx:pt>
          <cx:pt idx="411308">489</cx:pt>
          <cx:pt idx="411309">21</cx:pt>
          <cx:pt idx="411310">22</cx:pt>
          <cx:pt idx="411311">3</cx:pt>
          <cx:pt idx="411312">22</cx:pt>
          <cx:pt idx="411313">34</cx:pt>
          <cx:pt idx="411314">113</cx:pt>
          <cx:pt idx="411315">0</cx:pt>
          <cx:pt idx="411316">0</cx:pt>
          <cx:pt idx="411317">0</cx:pt>
          <cx:pt idx="411318">134</cx:pt>
          <cx:pt idx="411319">0</cx:pt>
          <cx:pt idx="411320">224</cx:pt>
          <cx:pt idx="411321">0</cx:pt>
          <cx:pt idx="411322">10</cx:pt>
          <cx:pt idx="411323">0</cx:pt>
          <cx:pt idx="411324">2</cx:pt>
          <cx:pt idx="411325">0</cx:pt>
          <cx:pt idx="411326">28</cx:pt>
          <cx:pt idx="411327">0</cx:pt>
          <cx:pt idx="411328">7</cx:pt>
          <cx:pt idx="411329">65</cx:pt>
          <cx:pt idx="411330">0</cx:pt>
          <cx:pt idx="411331">0</cx:pt>
          <cx:pt idx="411332">1</cx:pt>
          <cx:pt idx="411333">70</cx:pt>
          <cx:pt idx="411334">40</cx:pt>
          <cx:pt idx="411335">1</cx:pt>
          <cx:pt idx="411336">1</cx:pt>
          <cx:pt idx="411337">0</cx:pt>
          <cx:pt idx="411338">0</cx:pt>
          <cx:pt idx="411339">0</cx:pt>
          <cx:pt idx="411340">41</cx:pt>
          <cx:pt idx="411341">0</cx:pt>
          <cx:pt idx="411342">0</cx:pt>
          <cx:pt idx="411343">0</cx:pt>
          <cx:pt idx="411344">6</cx:pt>
          <cx:pt idx="411345">2</cx:pt>
          <cx:pt idx="411346">61</cx:pt>
          <cx:pt idx="411347">0</cx:pt>
          <cx:pt idx="411348">229</cx:pt>
          <cx:pt idx="411349">13</cx:pt>
          <cx:pt idx="411350">96</cx:pt>
          <cx:pt idx="411351">1</cx:pt>
          <cx:pt idx="411352">4</cx:pt>
          <cx:pt idx="411353">38</cx:pt>
          <cx:pt idx="411354">6</cx:pt>
          <cx:pt idx="411355">4</cx:pt>
          <cx:pt idx="411356">0</cx:pt>
          <cx:pt idx="411357">6</cx:pt>
          <cx:pt idx="411358">0</cx:pt>
          <cx:pt idx="411359">1</cx:pt>
          <cx:pt idx="411360">0</cx:pt>
          <cx:pt idx="411361">0</cx:pt>
          <cx:pt idx="411362">2</cx:pt>
          <cx:pt idx="411363">1</cx:pt>
          <cx:pt idx="411364">0</cx:pt>
          <cx:pt idx="411365">0</cx:pt>
          <cx:pt idx="411366">0</cx:pt>
          <cx:pt idx="411367">7</cx:pt>
          <cx:pt idx="411368">0</cx:pt>
          <cx:pt idx="411369">0</cx:pt>
          <cx:pt idx="411370">0</cx:pt>
          <cx:pt idx="411371">21</cx:pt>
          <cx:pt idx="411372">0</cx:pt>
          <cx:pt idx="411373">1</cx:pt>
          <cx:pt idx="411374">127</cx:pt>
          <cx:pt idx="411375">70</cx:pt>
          <cx:pt idx="411376">7</cx:pt>
          <cx:pt idx="411377">0</cx:pt>
          <cx:pt idx="411378">1</cx:pt>
          <cx:pt idx="411379">248</cx:pt>
          <cx:pt idx="411380">1</cx:pt>
          <cx:pt idx="411381">232</cx:pt>
          <cx:pt idx="411382">27</cx:pt>
          <cx:pt idx="411383">97</cx:pt>
          <cx:pt idx="411384">0</cx:pt>
          <cx:pt idx="411385">1</cx:pt>
          <cx:pt idx="411386">25</cx:pt>
          <cx:pt idx="411387">112</cx:pt>
          <cx:pt idx="411388">1</cx:pt>
          <cx:pt idx="411389">37</cx:pt>
          <cx:pt idx="411390">13</cx:pt>
          <cx:pt idx="411391">5</cx:pt>
          <cx:pt idx="411392">5</cx:pt>
          <cx:pt idx="411393">166</cx:pt>
          <cx:pt idx="411394">1</cx:pt>
          <cx:pt idx="411395">58</cx:pt>
          <cx:pt idx="411396">0</cx:pt>
          <cx:pt idx="411397">1</cx:pt>
          <cx:pt idx="411398">26</cx:pt>
          <cx:pt idx="411399">64</cx:pt>
          <cx:pt idx="411400">94</cx:pt>
          <cx:pt idx="411401">2</cx:pt>
          <cx:pt idx="411402">0</cx:pt>
          <cx:pt idx="411403">0</cx:pt>
          <cx:pt idx="411404">0</cx:pt>
          <cx:pt idx="411405">192</cx:pt>
          <cx:pt idx="411406">96</cx:pt>
          <cx:pt idx="411407">34</cx:pt>
          <cx:pt idx="411408">38</cx:pt>
          <cx:pt idx="411409">92</cx:pt>
          <cx:pt idx="411410">16</cx:pt>
          <cx:pt idx="411411">34</cx:pt>
          <cx:pt idx="411412">5</cx:pt>
          <cx:pt idx="411413">0</cx:pt>
          <cx:pt idx="411414">4</cx:pt>
          <cx:pt idx="411415">184</cx:pt>
          <cx:pt idx="411416">29</cx:pt>
          <cx:pt idx="411417">23</cx:pt>
          <cx:pt idx="411418">16</cx:pt>
          <cx:pt idx="411419">67</cx:pt>
          <cx:pt idx="411420">15</cx:pt>
          <cx:pt idx="411421">50</cx:pt>
          <cx:pt idx="411422">47</cx:pt>
          <cx:pt idx="411423">0</cx:pt>
          <cx:pt idx="411424">50</cx:pt>
          <cx:pt idx="411425">1</cx:pt>
          <cx:pt idx="411426">150</cx:pt>
          <cx:pt idx="411427">79</cx:pt>
          <cx:pt idx="411428">0</cx:pt>
          <cx:pt idx="411429">5</cx:pt>
          <cx:pt idx="411430">2</cx:pt>
          <cx:pt idx="411431">0</cx:pt>
          <cx:pt idx="411432">1</cx:pt>
          <cx:pt idx="411433">0</cx:pt>
          <cx:pt idx="411434">23</cx:pt>
          <cx:pt idx="411435">0</cx:pt>
          <cx:pt idx="411436">0</cx:pt>
          <cx:pt idx="411437">7</cx:pt>
          <cx:pt idx="411438">0</cx:pt>
          <cx:pt idx="411439">1</cx:pt>
          <cx:pt idx="411440">176</cx:pt>
          <cx:pt idx="411441">2</cx:pt>
          <cx:pt idx="411442">1</cx:pt>
          <cx:pt idx="411443">1</cx:pt>
          <cx:pt idx="411444">33</cx:pt>
          <cx:pt idx="411445">0</cx:pt>
          <cx:pt idx="411446">36</cx:pt>
          <cx:pt idx="411447">70</cx:pt>
          <cx:pt idx="411448">3</cx:pt>
          <cx:pt idx="411449">39</cx:pt>
          <cx:pt idx="411450">0</cx:pt>
          <cx:pt idx="411451">56</cx:pt>
          <cx:pt idx="411452">50</cx:pt>
          <cx:pt idx="411453">14</cx:pt>
          <cx:pt idx="411454">33</cx:pt>
          <cx:pt idx="411455">0</cx:pt>
          <cx:pt idx="411456">31</cx:pt>
          <cx:pt idx="411457">15</cx:pt>
          <cx:pt idx="411458">1</cx:pt>
          <cx:pt idx="411459">11</cx:pt>
          <cx:pt idx="411460">0</cx:pt>
          <cx:pt idx="411461">0</cx:pt>
          <cx:pt idx="411462">14</cx:pt>
          <cx:pt idx="411463">329</cx:pt>
          <cx:pt idx="411464">76</cx:pt>
          <cx:pt idx="411465">187</cx:pt>
          <cx:pt idx="411466">0</cx:pt>
          <cx:pt idx="411467">154</cx:pt>
          <cx:pt idx="411468">61</cx:pt>
          <cx:pt idx="411469">57</cx:pt>
          <cx:pt idx="411470">134</cx:pt>
          <cx:pt idx="411471">56</cx:pt>
          <cx:pt idx="411472">46</cx:pt>
          <cx:pt idx="411473">25</cx:pt>
          <cx:pt idx="411474">8</cx:pt>
          <cx:pt idx="411475">1</cx:pt>
          <cx:pt idx="411476">18</cx:pt>
          <cx:pt idx="411477">1</cx:pt>
          <cx:pt idx="411478">0</cx:pt>
          <cx:pt idx="411479">11</cx:pt>
          <cx:pt idx="411480">42</cx:pt>
          <cx:pt idx="411481">161</cx:pt>
          <cx:pt idx="411482">1</cx:pt>
          <cx:pt idx="411483">0</cx:pt>
          <cx:pt idx="411484">0</cx:pt>
          <cx:pt idx="411485">1</cx:pt>
          <cx:pt idx="411486">3</cx:pt>
          <cx:pt idx="411487">0</cx:pt>
          <cx:pt idx="411488">0</cx:pt>
          <cx:pt idx="411489">0</cx:pt>
          <cx:pt idx="411490">0</cx:pt>
          <cx:pt idx="411491">0</cx:pt>
          <cx:pt idx="411492">66</cx:pt>
          <cx:pt idx="411493">1</cx:pt>
          <cx:pt idx="411494">0</cx:pt>
          <cx:pt idx="411495">123</cx:pt>
          <cx:pt idx="411496">2</cx:pt>
          <cx:pt idx="411497">0</cx:pt>
          <cx:pt idx="411498">31</cx:pt>
          <cx:pt idx="411499">2</cx:pt>
          <cx:pt idx="411500">4</cx:pt>
          <cx:pt idx="411501">226</cx:pt>
          <cx:pt idx="411502">108</cx:pt>
          <cx:pt idx="411503">336</cx:pt>
          <cx:pt idx="411504">2</cx:pt>
          <cx:pt idx="411505">15</cx:pt>
          <cx:pt idx="411506">126</cx:pt>
          <cx:pt idx="411507">0</cx:pt>
          <cx:pt idx="411508">14</cx:pt>
          <cx:pt idx="411509">0</cx:pt>
          <cx:pt idx="411510">0</cx:pt>
          <cx:pt idx="411511">0</cx:pt>
          <cx:pt idx="411512">12</cx:pt>
          <cx:pt idx="411513">3</cx:pt>
          <cx:pt idx="411514">44</cx:pt>
          <cx:pt idx="411515">473</cx:pt>
          <cx:pt idx="411516">191</cx:pt>
          <cx:pt idx="411517">17</cx:pt>
          <cx:pt idx="411518">8</cx:pt>
          <cx:pt idx="411519">37</cx:pt>
          <cx:pt idx="411520">0</cx:pt>
          <cx:pt idx="411521">336</cx:pt>
          <cx:pt idx="411522">50</cx:pt>
          <cx:pt idx="411523">8</cx:pt>
          <cx:pt idx="411524">21</cx:pt>
          <cx:pt idx="411525">21</cx:pt>
          <cx:pt idx="411526">1</cx:pt>
          <cx:pt idx="411527">1</cx:pt>
          <cx:pt idx="411528">5</cx:pt>
          <cx:pt idx="411529">22</cx:pt>
          <cx:pt idx="411530">2</cx:pt>
          <cx:pt idx="411531">1</cx:pt>
          <cx:pt idx="411532">0</cx:pt>
          <cx:pt idx="411533">61</cx:pt>
          <cx:pt idx="411534">42</cx:pt>
          <cx:pt idx="411535">1</cx:pt>
          <cx:pt idx="411536">0</cx:pt>
          <cx:pt idx="411537">1</cx:pt>
          <cx:pt idx="411538">98</cx:pt>
          <cx:pt idx="411539">2</cx:pt>
          <cx:pt idx="411540">34</cx:pt>
          <cx:pt idx="411541">15</cx:pt>
          <cx:pt idx="411542">0</cx:pt>
          <cx:pt idx="411543">119</cx:pt>
          <cx:pt idx="411544">26</cx:pt>
          <cx:pt idx="411545">3</cx:pt>
          <cx:pt idx="411546">29</cx:pt>
          <cx:pt idx="411547">0</cx:pt>
          <cx:pt idx="411548">0</cx:pt>
          <cx:pt idx="411549">0</cx:pt>
          <cx:pt idx="411550">0</cx:pt>
          <cx:pt idx="411551">0</cx:pt>
          <cx:pt idx="411552">1</cx:pt>
          <cx:pt idx="411553">0</cx:pt>
          <cx:pt idx="411554">3</cx:pt>
          <cx:pt idx="411555">0</cx:pt>
          <cx:pt idx="411556">1</cx:pt>
          <cx:pt idx="411557">0</cx:pt>
          <cx:pt idx="411558">0</cx:pt>
          <cx:pt idx="411559">12</cx:pt>
          <cx:pt idx="411560">13</cx:pt>
          <cx:pt idx="411561">1</cx:pt>
          <cx:pt idx="411562">5</cx:pt>
          <cx:pt idx="411563">1</cx:pt>
          <cx:pt idx="411564">1</cx:pt>
          <cx:pt idx="411565">24</cx:pt>
          <cx:pt idx="411566">5</cx:pt>
          <cx:pt idx="411567">4</cx:pt>
          <cx:pt idx="411568">17</cx:pt>
          <cx:pt idx="411569">3</cx:pt>
          <cx:pt idx="411570">13</cx:pt>
          <cx:pt idx="411571">6</cx:pt>
          <cx:pt idx="411572">1</cx:pt>
          <cx:pt idx="411573">91</cx:pt>
          <cx:pt idx="411574">1</cx:pt>
          <cx:pt idx="411575">9</cx:pt>
          <cx:pt idx="411576">8</cx:pt>
          <cx:pt idx="411577">0</cx:pt>
          <cx:pt idx="411578">147</cx:pt>
          <cx:pt idx="411579">138</cx:pt>
          <cx:pt idx="411580">0</cx:pt>
          <cx:pt idx="411581">275</cx:pt>
          <cx:pt idx="411582">118</cx:pt>
          <cx:pt idx="411583">8</cx:pt>
          <cx:pt idx="411584">25</cx:pt>
          <cx:pt idx="411585">3</cx:pt>
          <cx:pt idx="411586">6</cx:pt>
          <cx:pt idx="411587">1</cx:pt>
          <cx:pt idx="411588">0</cx:pt>
          <cx:pt idx="411589">63</cx:pt>
          <cx:pt idx="411590">127</cx:pt>
          <cx:pt idx="411591">0</cx:pt>
          <cx:pt idx="411592">47</cx:pt>
          <cx:pt idx="411593">98</cx:pt>
          <cx:pt idx="411594">1</cx:pt>
          <cx:pt idx="411595">0</cx:pt>
          <cx:pt idx="411596">2</cx:pt>
          <cx:pt idx="411597">8</cx:pt>
          <cx:pt idx="411598">92</cx:pt>
          <cx:pt idx="411599">0</cx:pt>
          <cx:pt idx="411600">0</cx:pt>
          <cx:pt idx="411601">323</cx:pt>
          <cx:pt idx="411602">1</cx:pt>
          <cx:pt idx="411603">0</cx:pt>
          <cx:pt idx="411604">6</cx:pt>
          <cx:pt idx="411605">82</cx:pt>
          <cx:pt idx="411606">1</cx:pt>
          <cx:pt idx="411607">109</cx:pt>
          <cx:pt idx="411608">152</cx:pt>
          <cx:pt idx="411609">20</cx:pt>
          <cx:pt idx="411610">0</cx:pt>
          <cx:pt idx="411611">0</cx:pt>
          <cx:pt idx="411612">0</cx:pt>
          <cx:pt idx="411613">316</cx:pt>
          <cx:pt idx="411614">278</cx:pt>
          <cx:pt idx="411615">84</cx:pt>
          <cx:pt idx="411616">351</cx:pt>
          <cx:pt idx="411617">0</cx:pt>
          <cx:pt idx="411618">37</cx:pt>
          <cx:pt idx="411619">1</cx:pt>
          <cx:pt idx="411620">10</cx:pt>
          <cx:pt idx="411621">5</cx:pt>
          <cx:pt idx="411622">234</cx:pt>
          <cx:pt idx="411623">15</cx:pt>
          <cx:pt idx="411624">4</cx:pt>
          <cx:pt idx="411625">3</cx:pt>
          <cx:pt idx="411626">0</cx:pt>
          <cx:pt idx="411627">70</cx:pt>
          <cx:pt idx="411628">0</cx:pt>
          <cx:pt idx="411629">0</cx:pt>
          <cx:pt idx="411630">1</cx:pt>
          <cx:pt idx="411631">0</cx:pt>
          <cx:pt idx="411632">1</cx:pt>
          <cx:pt idx="411633">50</cx:pt>
          <cx:pt idx="411634">1</cx:pt>
          <cx:pt idx="411635">1</cx:pt>
          <cx:pt idx="411636">0</cx:pt>
          <cx:pt idx="411637">0</cx:pt>
          <cx:pt idx="411638">1</cx:pt>
          <cx:pt idx="411639">0</cx:pt>
          <cx:pt idx="411640">1</cx:pt>
          <cx:pt idx="411641">63</cx:pt>
          <cx:pt idx="411642">15</cx:pt>
          <cx:pt idx="411643">10</cx:pt>
          <cx:pt idx="411644">29</cx:pt>
          <cx:pt idx="411645">19</cx:pt>
          <cx:pt idx="411646">118</cx:pt>
          <cx:pt idx="411647">0</cx:pt>
          <cx:pt idx="411648">0</cx:pt>
          <cx:pt idx="411649">0</cx:pt>
          <cx:pt idx="411650">0</cx:pt>
          <cx:pt idx="411651">2</cx:pt>
          <cx:pt idx="411652">3</cx:pt>
          <cx:pt idx="411653">52</cx:pt>
          <cx:pt idx="411654">0</cx:pt>
          <cx:pt idx="411655">2</cx:pt>
          <cx:pt idx="411656">243</cx:pt>
          <cx:pt idx="411657">0</cx:pt>
          <cx:pt idx="411658">22</cx:pt>
          <cx:pt idx="411659">70</cx:pt>
          <cx:pt idx="411660">489</cx:pt>
          <cx:pt idx="411661">0</cx:pt>
          <cx:pt idx="411662">354</cx:pt>
          <cx:pt idx="411663">23</cx:pt>
          <cx:pt idx="411664">0</cx:pt>
          <cx:pt idx="411665">25</cx:pt>
          <cx:pt idx="411666">247</cx:pt>
          <cx:pt idx="411667">341</cx:pt>
          <cx:pt idx="411668">1</cx:pt>
          <cx:pt idx="411669">0</cx:pt>
          <cx:pt idx="411670">19</cx:pt>
          <cx:pt idx="411671">4</cx:pt>
          <cx:pt idx="411672">1</cx:pt>
          <cx:pt idx="411673">0</cx:pt>
          <cx:pt idx="411674">0</cx:pt>
          <cx:pt idx="411675">0</cx:pt>
          <cx:pt idx="411676">12</cx:pt>
          <cx:pt idx="411677">3</cx:pt>
          <cx:pt idx="411678">0</cx:pt>
          <cx:pt idx="411679">101</cx:pt>
          <cx:pt idx="411680">559</cx:pt>
          <cx:pt idx="411681">4</cx:pt>
          <cx:pt idx="411682">275</cx:pt>
          <cx:pt idx="411683">15</cx:pt>
          <cx:pt idx="411684">43</cx:pt>
          <cx:pt idx="411685">18</cx:pt>
          <cx:pt idx="411686">30</cx:pt>
          <cx:pt idx="411687">13</cx:pt>
          <cx:pt idx="411688">0</cx:pt>
          <cx:pt idx="411689">20</cx:pt>
          <cx:pt idx="411690">13</cx:pt>
          <cx:pt idx="411691">0</cx:pt>
          <cx:pt idx="411692">2</cx:pt>
          <cx:pt idx="411693">3</cx:pt>
          <cx:pt idx="411694">7</cx:pt>
          <cx:pt idx="411695">0</cx:pt>
          <cx:pt idx="411696">1</cx:pt>
          <cx:pt idx="411697">0</cx:pt>
          <cx:pt idx="411698">1048</cx:pt>
          <cx:pt idx="411699">63</cx:pt>
          <cx:pt idx="411700">19</cx:pt>
          <cx:pt idx="411701">186</cx:pt>
          <cx:pt idx="411702">165</cx:pt>
          <cx:pt idx="411703">82</cx:pt>
          <cx:pt idx="411704">15</cx:pt>
          <cx:pt idx="411705">37</cx:pt>
          <cx:pt idx="411706">18</cx:pt>
          <cx:pt idx="411707">265</cx:pt>
          <cx:pt idx="411708">1</cx:pt>
          <cx:pt idx="411709">17</cx:pt>
          <cx:pt idx="411710">133</cx:pt>
          <cx:pt idx="411711">210</cx:pt>
          <cx:pt idx="411712">55</cx:pt>
          <cx:pt idx="411713">3</cx:pt>
          <cx:pt idx="411714">149</cx:pt>
          <cx:pt idx="411715">13</cx:pt>
          <cx:pt idx="411716">7</cx:pt>
          <cx:pt idx="411717">1</cx:pt>
          <cx:pt idx="411718">0</cx:pt>
          <cx:pt idx="411719">3</cx:pt>
          <cx:pt idx="411720">0</cx:pt>
          <cx:pt idx="411721">1</cx:pt>
          <cx:pt idx="411722">12</cx:pt>
          <cx:pt idx="411723">23</cx:pt>
          <cx:pt idx="411724">36</cx:pt>
          <cx:pt idx="411725">139</cx:pt>
          <cx:pt idx="411726">0</cx:pt>
          <cx:pt idx="411727">0</cx:pt>
          <cx:pt idx="411728">0</cx:pt>
          <cx:pt idx="411729">0</cx:pt>
          <cx:pt idx="411730">28</cx:pt>
          <cx:pt idx="411731">8</cx:pt>
          <cx:pt idx="411732">6</cx:pt>
          <cx:pt idx="411733">1</cx:pt>
          <cx:pt idx="411734">1</cx:pt>
          <cx:pt idx="411735">5</cx:pt>
          <cx:pt idx="411736">12</cx:pt>
          <cx:pt idx="411737">242</cx:pt>
          <cx:pt idx="411738">29</cx:pt>
          <cx:pt idx="411739">0</cx:pt>
          <cx:pt idx="411740">0</cx:pt>
          <cx:pt idx="411741">1</cx:pt>
          <cx:pt idx="411742">0</cx:pt>
          <cx:pt idx="411743">17</cx:pt>
          <cx:pt idx="411744">17</cx:pt>
          <cx:pt idx="411745">11</cx:pt>
          <cx:pt idx="411746">75</cx:pt>
          <cx:pt idx="411747">57</cx:pt>
          <cx:pt idx="411748">57</cx:pt>
          <cx:pt idx="411749">0</cx:pt>
          <cx:pt idx="411750">4</cx:pt>
          <cx:pt idx="411751">0</cx:pt>
          <cx:pt idx="411752">0</cx:pt>
          <cx:pt idx="411753">61</cx:pt>
          <cx:pt idx="411754">0</cx:pt>
          <cx:pt idx="411755">5</cx:pt>
          <cx:pt idx="411756">51</cx:pt>
          <cx:pt idx="411757">71</cx:pt>
          <cx:pt idx="411758">56</cx:pt>
          <cx:pt idx="411759">246</cx:pt>
          <cx:pt idx="411760">13</cx:pt>
          <cx:pt idx="411761">0</cx:pt>
          <cx:pt idx="411762">15</cx:pt>
          <cx:pt idx="411763">0</cx:pt>
          <cx:pt idx="411764">10</cx:pt>
          <cx:pt idx="411765">1</cx:pt>
          <cx:pt idx="411766">0</cx:pt>
          <cx:pt idx="411767">4</cx:pt>
          <cx:pt idx="411768">1</cx:pt>
          <cx:pt idx="411769">0</cx:pt>
          <cx:pt idx="411770">69</cx:pt>
          <cx:pt idx="411771">28</cx:pt>
          <cx:pt idx="411772">0</cx:pt>
          <cx:pt idx="411773">2</cx:pt>
          <cx:pt idx="411774">16</cx:pt>
          <cx:pt idx="411775">451</cx:pt>
          <cx:pt idx="411776">35</cx:pt>
          <cx:pt idx="411777">30</cx:pt>
          <cx:pt idx="411778">27</cx:pt>
          <cx:pt idx="411779">6</cx:pt>
          <cx:pt idx="411780">7</cx:pt>
          <cx:pt idx="411781">0</cx:pt>
          <cx:pt idx="411782">150</cx:pt>
          <cx:pt idx="411783">3</cx:pt>
          <cx:pt idx="411784">17</cx:pt>
          <cx:pt idx="411785">86</cx:pt>
          <cx:pt idx="411786">35</cx:pt>
          <cx:pt idx="411787">29</cx:pt>
          <cx:pt idx="411788">9</cx:pt>
          <cx:pt idx="411789">1</cx:pt>
          <cx:pt idx="411790">27</cx:pt>
          <cx:pt idx="411791">35</cx:pt>
          <cx:pt idx="411792">0</cx:pt>
          <cx:pt idx="411793">1</cx:pt>
          <cx:pt idx="411794">0</cx:pt>
          <cx:pt idx="411795">0</cx:pt>
          <cx:pt idx="411796">0</cx:pt>
          <cx:pt idx="411797">0</cx:pt>
          <cx:pt idx="411798">5</cx:pt>
          <cx:pt idx="411799">0</cx:pt>
          <cx:pt idx="411800">2</cx:pt>
          <cx:pt idx="411801">3</cx:pt>
          <cx:pt idx="411802">0</cx:pt>
          <cx:pt idx="411803">0</cx:pt>
          <cx:pt idx="411804">0</cx:pt>
          <cx:pt idx="411805">0</cx:pt>
          <cx:pt idx="411806">0</cx:pt>
          <cx:pt idx="411807">3</cx:pt>
          <cx:pt idx="411808">65</cx:pt>
          <cx:pt idx="411809">0</cx:pt>
          <cx:pt idx="411810">0</cx:pt>
          <cx:pt idx="411811">0</cx:pt>
          <cx:pt idx="411812">0</cx:pt>
          <cx:pt idx="411813">0</cx:pt>
          <cx:pt idx="411814">0</cx:pt>
          <cx:pt idx="411815">1</cx:pt>
          <cx:pt idx="411816">0</cx:pt>
          <cx:pt idx="411817">0</cx:pt>
          <cx:pt idx="411818">0</cx:pt>
          <cx:pt idx="411819">0</cx:pt>
          <cx:pt idx="411820">0</cx:pt>
          <cx:pt idx="411821">0</cx:pt>
          <cx:pt idx="411822">13</cx:pt>
          <cx:pt idx="411823">0</cx:pt>
          <cx:pt idx="411824">125</cx:pt>
          <cx:pt idx="411825">37</cx:pt>
          <cx:pt idx="411826">0</cx:pt>
          <cx:pt idx="411827">52</cx:pt>
          <cx:pt idx="411828">120</cx:pt>
          <cx:pt idx="411829">0</cx:pt>
          <cx:pt idx="411830">1</cx:pt>
          <cx:pt idx="411831">28</cx:pt>
          <cx:pt idx="411832">33</cx:pt>
          <cx:pt idx="411833">0</cx:pt>
          <cx:pt idx="411834">2</cx:pt>
          <cx:pt idx="411835">18</cx:pt>
          <cx:pt idx="411836">0</cx:pt>
          <cx:pt idx="411837">0</cx:pt>
          <cx:pt idx="411838">31</cx:pt>
          <cx:pt idx="411839">0</cx:pt>
          <cx:pt idx="411840">6</cx:pt>
          <cx:pt idx="411841">6</cx:pt>
          <cx:pt idx="411842">10</cx:pt>
          <cx:pt idx="411843">146</cx:pt>
          <cx:pt idx="411844">27</cx:pt>
          <cx:pt idx="411845">0</cx:pt>
          <cx:pt idx="411846">62</cx:pt>
          <cx:pt idx="411847">14</cx:pt>
          <cx:pt idx="411848">1</cx:pt>
          <cx:pt idx="411849">34</cx:pt>
          <cx:pt idx="411850">756</cx:pt>
          <cx:pt idx="411851">30</cx:pt>
          <cx:pt idx="411852">24</cx:pt>
          <cx:pt idx="411853">130</cx:pt>
          <cx:pt idx="411854">56</cx:pt>
          <cx:pt idx="411855">0</cx:pt>
          <cx:pt idx="411856">6</cx:pt>
          <cx:pt idx="411857">168</cx:pt>
          <cx:pt idx="411858">0</cx:pt>
          <cx:pt idx="411859">0</cx:pt>
          <cx:pt idx="411860">9</cx:pt>
          <cx:pt idx="411861">1</cx:pt>
          <cx:pt idx="411862">24</cx:pt>
          <cx:pt idx="411863">19</cx:pt>
          <cx:pt idx="411864">37</cx:pt>
          <cx:pt idx="411865">1</cx:pt>
          <cx:pt idx="411866">48</cx:pt>
          <cx:pt idx="411867">28</cx:pt>
          <cx:pt idx="411868">63</cx:pt>
          <cx:pt idx="411869">0</cx:pt>
          <cx:pt idx="411870">0</cx:pt>
          <cx:pt idx="411871">80</cx:pt>
          <cx:pt idx="411872">12</cx:pt>
          <cx:pt idx="411873">0</cx:pt>
          <cx:pt idx="411874">0</cx:pt>
          <cx:pt idx="411875">23</cx:pt>
          <cx:pt idx="411876">7</cx:pt>
          <cx:pt idx="411877">365</cx:pt>
          <cx:pt idx="411878">7</cx:pt>
          <cx:pt idx="411879">1</cx:pt>
          <cx:pt idx="411880">1</cx:pt>
          <cx:pt idx="411881">59</cx:pt>
          <cx:pt idx="411882">2</cx:pt>
          <cx:pt idx="411883">1</cx:pt>
          <cx:pt idx="411884">38</cx:pt>
          <cx:pt idx="411885">55</cx:pt>
          <cx:pt idx="411886">7</cx:pt>
          <cx:pt idx="411887">0</cx:pt>
          <cx:pt idx="411888">346</cx:pt>
          <cx:pt idx="411889">222</cx:pt>
          <cx:pt idx="411890">21</cx:pt>
          <cx:pt idx="411891">23</cx:pt>
          <cx:pt idx="411892">8</cx:pt>
          <cx:pt idx="411893">4</cx:pt>
          <cx:pt idx="411894">1</cx:pt>
          <cx:pt idx="411895">233</cx:pt>
          <cx:pt idx="411896">141</cx:pt>
          <cx:pt idx="411897">4</cx:pt>
          <cx:pt idx="411898">0</cx:pt>
          <cx:pt idx="411899">0</cx:pt>
          <cx:pt idx="411900">0</cx:pt>
          <cx:pt idx="411901">0</cx:pt>
          <cx:pt idx="411902">0</cx:pt>
          <cx:pt idx="411903">154</cx:pt>
          <cx:pt idx="411904">4</cx:pt>
          <cx:pt idx="411905">1</cx:pt>
          <cx:pt idx="411906">14</cx:pt>
          <cx:pt idx="411907">11</cx:pt>
          <cx:pt idx="411908">12</cx:pt>
          <cx:pt idx="411909">14</cx:pt>
          <cx:pt idx="411910">3</cx:pt>
          <cx:pt idx="411911">0</cx:pt>
          <cx:pt idx="411912">40</cx:pt>
          <cx:pt idx="411913">109</cx:pt>
          <cx:pt idx="411914">1</cx:pt>
          <cx:pt idx="411915">1</cx:pt>
          <cx:pt idx="411916">42</cx:pt>
          <cx:pt idx="411917">16</cx:pt>
          <cx:pt idx="411918">28</cx:pt>
          <cx:pt idx="411919">55</cx:pt>
          <cx:pt idx="411920">0</cx:pt>
          <cx:pt idx="411921">4</cx:pt>
          <cx:pt idx="411922">0</cx:pt>
          <cx:pt idx="411923">39</cx:pt>
          <cx:pt idx="411924">1</cx:pt>
          <cx:pt idx="411925">40</cx:pt>
          <cx:pt idx="411926">0</cx:pt>
          <cx:pt idx="411927">10</cx:pt>
          <cx:pt idx="411928">0</cx:pt>
          <cx:pt idx="411929">199</cx:pt>
          <cx:pt idx="411930">17</cx:pt>
          <cx:pt idx="411931">0</cx:pt>
          <cx:pt idx="411932">56</cx:pt>
          <cx:pt idx="411933">38</cx:pt>
          <cx:pt idx="411934">8</cx:pt>
          <cx:pt idx="411935">2</cx:pt>
          <cx:pt idx="411936">0</cx:pt>
          <cx:pt idx="411937">202</cx:pt>
          <cx:pt idx="411938">443</cx:pt>
          <cx:pt idx="411939">14</cx:pt>
          <cx:pt idx="411940">24</cx:pt>
          <cx:pt idx="411941">24</cx:pt>
          <cx:pt idx="411942">1</cx:pt>
          <cx:pt idx="411943">1</cx:pt>
          <cx:pt idx="411944">0</cx:pt>
          <cx:pt idx="411945">101</cx:pt>
          <cx:pt idx="411946">0</cx:pt>
          <cx:pt idx="411947">8</cx:pt>
          <cx:pt idx="411948">10</cx:pt>
          <cx:pt idx="411949">0</cx:pt>
          <cx:pt idx="411950">0</cx:pt>
          <cx:pt idx="411951">0</cx:pt>
          <cx:pt idx="411952">0</cx:pt>
          <cx:pt idx="411953">0</cx:pt>
          <cx:pt idx="411954">55</cx:pt>
          <cx:pt idx="411955">1</cx:pt>
          <cx:pt idx="411956">2</cx:pt>
          <cx:pt idx="411957">0</cx:pt>
          <cx:pt idx="411958">0</cx:pt>
          <cx:pt idx="411959">0</cx:pt>
          <cx:pt idx="411960">0</cx:pt>
          <cx:pt idx="411961">0</cx:pt>
          <cx:pt idx="411962">0</cx:pt>
          <cx:pt idx="411963">24</cx:pt>
          <cx:pt idx="411964">0</cx:pt>
          <cx:pt idx="411965">59</cx:pt>
          <cx:pt idx="411966">0</cx:pt>
          <cx:pt idx="411967">0</cx:pt>
          <cx:pt idx="411968">1</cx:pt>
          <cx:pt idx="411969">1</cx:pt>
          <cx:pt idx="411970">9</cx:pt>
          <cx:pt idx="411971">47</cx:pt>
          <cx:pt idx="411972">147</cx:pt>
          <cx:pt idx="411973">0</cx:pt>
          <cx:pt idx="411974">0</cx:pt>
          <cx:pt idx="411975">0</cx:pt>
          <cx:pt idx="411976">0</cx:pt>
          <cx:pt idx="411977">0</cx:pt>
          <cx:pt idx="411978">0</cx:pt>
          <cx:pt idx="411979">3</cx:pt>
          <cx:pt idx="411980">1</cx:pt>
          <cx:pt idx="411981">5</cx:pt>
          <cx:pt idx="411982">180</cx:pt>
          <cx:pt idx="411983">0</cx:pt>
          <cx:pt idx="411984">21</cx:pt>
          <cx:pt idx="411985">0</cx:pt>
          <cx:pt idx="411986">7</cx:pt>
          <cx:pt idx="411987">17</cx:pt>
          <cx:pt idx="411988">4</cx:pt>
          <cx:pt idx="411989">41</cx:pt>
          <cx:pt idx="411990">1</cx:pt>
          <cx:pt idx="411991">1</cx:pt>
          <cx:pt idx="411992">105</cx:pt>
          <cx:pt idx="411993">3</cx:pt>
          <cx:pt idx="411994">0</cx:pt>
          <cx:pt idx="411995">0</cx:pt>
          <cx:pt idx="411996">39</cx:pt>
          <cx:pt idx="411997">17</cx:pt>
          <cx:pt idx="411998">113</cx:pt>
          <cx:pt idx="411999">47</cx:pt>
          <cx:pt idx="412000">89</cx:pt>
          <cx:pt idx="412001">0</cx:pt>
          <cx:pt idx="412002">71</cx:pt>
          <cx:pt idx="412003">16</cx:pt>
          <cx:pt idx="412004">0</cx:pt>
          <cx:pt idx="412005">15</cx:pt>
          <cx:pt idx="412006">38</cx:pt>
          <cx:pt idx="412007">106</cx:pt>
          <cx:pt idx="412008">270</cx:pt>
          <cx:pt idx="412009">2</cx:pt>
          <cx:pt idx="412010">0</cx:pt>
          <cx:pt idx="412011">104</cx:pt>
          <cx:pt idx="412012">93</cx:pt>
          <cx:pt idx="412013">19</cx:pt>
          <cx:pt idx="412014">7</cx:pt>
          <cx:pt idx="412015">21</cx:pt>
          <cx:pt idx="412016">1</cx:pt>
          <cx:pt idx="412017">0</cx:pt>
          <cx:pt idx="412018">28</cx:pt>
          <cx:pt idx="412019">1</cx:pt>
          <cx:pt idx="412020">224</cx:pt>
          <cx:pt idx="412021">1</cx:pt>
          <cx:pt idx="412022">0</cx:pt>
          <cx:pt idx="412023">0</cx:pt>
          <cx:pt idx="412024">30</cx:pt>
          <cx:pt idx="412025">15</cx:pt>
          <cx:pt idx="412026">0</cx:pt>
          <cx:pt idx="412027">0</cx:pt>
          <cx:pt idx="412028">7</cx:pt>
          <cx:pt idx="412029">0</cx:pt>
          <cx:pt idx="412030">21</cx:pt>
          <cx:pt idx="412031">0</cx:pt>
          <cx:pt idx="412032">180</cx:pt>
          <cx:pt idx="412033">48</cx:pt>
          <cx:pt idx="412034">0</cx:pt>
          <cx:pt idx="412035">38</cx:pt>
          <cx:pt idx="412036">64</cx:pt>
          <cx:pt idx="412037">1</cx:pt>
          <cx:pt idx="412038">6</cx:pt>
          <cx:pt idx="412039">5</cx:pt>
          <cx:pt idx="412040">7</cx:pt>
          <cx:pt idx="412041">17</cx:pt>
          <cx:pt idx="412042">1</cx:pt>
          <cx:pt idx="412043">0</cx:pt>
          <cx:pt idx="412044">1</cx:pt>
          <cx:pt idx="412045">3</cx:pt>
          <cx:pt idx="412046">0</cx:pt>
          <cx:pt idx="412047">0</cx:pt>
          <cx:pt idx="412048">3</cx:pt>
          <cx:pt idx="412049">1</cx:pt>
          <cx:pt idx="412050">0</cx:pt>
          <cx:pt idx="412051">68</cx:pt>
          <cx:pt idx="412052">0</cx:pt>
          <cx:pt idx="412053">0</cx:pt>
          <cx:pt idx="412054">5</cx:pt>
          <cx:pt idx="412055">178</cx:pt>
          <cx:pt idx="412056">102</cx:pt>
          <cx:pt idx="412057">28</cx:pt>
          <cx:pt idx="412058">146</cx:pt>
          <cx:pt idx="412059">2</cx:pt>
          <cx:pt idx="412060">1</cx:pt>
          <cx:pt idx="412061">35</cx:pt>
          <cx:pt idx="412062">0</cx:pt>
          <cx:pt idx="412063">11</cx:pt>
          <cx:pt idx="412064">36</cx:pt>
          <cx:pt idx="412065">344</cx:pt>
          <cx:pt idx="412066">46</cx:pt>
          <cx:pt idx="412067">123</cx:pt>
          <cx:pt idx="412068">0</cx:pt>
          <cx:pt idx="412069">14</cx:pt>
          <cx:pt idx="412070">34</cx:pt>
          <cx:pt idx="412071">34</cx:pt>
          <cx:pt idx="412072">198</cx:pt>
          <cx:pt idx="412073">48</cx:pt>
          <cx:pt idx="412074">0</cx:pt>
          <cx:pt idx="412075">0</cx:pt>
          <cx:pt idx="412076">0</cx:pt>
          <cx:pt idx="412077">0</cx:pt>
          <cx:pt idx="412078">0</cx:pt>
          <cx:pt idx="412079">9</cx:pt>
          <cx:pt idx="412080">141</cx:pt>
          <cx:pt idx="412081">0</cx:pt>
          <cx:pt idx="412082">21</cx:pt>
          <cx:pt idx="412083">0</cx:pt>
          <cx:pt idx="412084">0</cx:pt>
          <cx:pt idx="412085">31</cx:pt>
          <cx:pt idx="412086">73</cx:pt>
          <cx:pt idx="412087">80</cx:pt>
          <cx:pt idx="412088">0</cx:pt>
          <cx:pt idx="412089">125</cx:pt>
          <cx:pt idx="412090">98</cx:pt>
          <cx:pt idx="412091">0</cx:pt>
          <cx:pt idx="412092">2</cx:pt>
          <cx:pt idx="412093">41</cx:pt>
          <cx:pt idx="412094">0</cx:pt>
          <cx:pt idx="412095">100</cx:pt>
          <cx:pt idx="412096">0</cx:pt>
          <cx:pt idx="412097">3</cx:pt>
          <cx:pt idx="412098">0</cx:pt>
          <cx:pt idx="412099">0</cx:pt>
          <cx:pt idx="412100">0</cx:pt>
          <cx:pt idx="412101">16</cx:pt>
          <cx:pt idx="412102">7</cx:pt>
          <cx:pt idx="412103">98</cx:pt>
          <cx:pt idx="412104">52</cx:pt>
          <cx:pt idx="412105">4</cx:pt>
          <cx:pt idx="412106">1</cx:pt>
          <cx:pt idx="412107">290</cx:pt>
          <cx:pt idx="412108">0</cx:pt>
          <cx:pt idx="412109">0</cx:pt>
          <cx:pt idx="412110">5</cx:pt>
          <cx:pt idx="412111">0</cx:pt>
          <cx:pt idx="412112">1</cx:pt>
          <cx:pt idx="412113">18</cx:pt>
          <cx:pt idx="412114">0</cx:pt>
          <cx:pt idx="412115">49</cx:pt>
          <cx:pt idx="412116">8</cx:pt>
          <cx:pt idx="412117">16</cx:pt>
          <cx:pt idx="412118">0</cx:pt>
          <cx:pt idx="412119">28</cx:pt>
          <cx:pt idx="412120">35</cx:pt>
          <cx:pt idx="412121">9</cx:pt>
          <cx:pt idx="412122">106</cx:pt>
          <cx:pt idx="412123">5</cx:pt>
          <cx:pt idx="412124">30</cx:pt>
          <cx:pt idx="412125">301</cx:pt>
          <cx:pt idx="412126">1</cx:pt>
          <cx:pt idx="412127">81</cx:pt>
          <cx:pt idx="412128">57</cx:pt>
          <cx:pt idx="412129">35</cx:pt>
          <cx:pt idx="412130">0</cx:pt>
          <cx:pt idx="412131">34</cx:pt>
          <cx:pt idx="412132">0</cx:pt>
          <cx:pt idx="412133">7</cx:pt>
          <cx:pt idx="412134">1</cx:pt>
          <cx:pt idx="412135">0</cx:pt>
          <cx:pt idx="412136">47</cx:pt>
          <cx:pt idx="412137">8</cx:pt>
          <cx:pt idx="412138">1</cx:pt>
          <cx:pt idx="412139">0</cx:pt>
          <cx:pt idx="412140">2</cx:pt>
          <cx:pt idx="412141">0</cx:pt>
          <cx:pt idx="412142">0</cx:pt>
          <cx:pt idx="412143">37</cx:pt>
          <cx:pt idx="412144">0</cx:pt>
          <cx:pt idx="412145">14</cx:pt>
          <cx:pt idx="412146">92</cx:pt>
          <cx:pt idx="412147">132</cx:pt>
          <cx:pt idx="412148">0</cx:pt>
          <cx:pt idx="412149">0</cx:pt>
          <cx:pt idx="412150">153</cx:pt>
          <cx:pt idx="412151">1</cx:pt>
          <cx:pt idx="412152">15</cx:pt>
          <cx:pt idx="412153">167</cx:pt>
          <cx:pt idx="412154">0</cx:pt>
          <cx:pt idx="412155">0</cx:pt>
          <cx:pt idx="412156">6</cx:pt>
          <cx:pt idx="412157">41</cx:pt>
          <cx:pt idx="412158">0</cx:pt>
          <cx:pt idx="412159">2</cx:pt>
          <cx:pt idx="412160">7</cx:pt>
          <cx:pt idx="412161">12</cx:pt>
          <cx:pt idx="412162">7</cx:pt>
          <cx:pt idx="412163">48</cx:pt>
          <cx:pt idx="412164">1</cx:pt>
          <cx:pt idx="412165">0</cx:pt>
          <cx:pt idx="412166">9</cx:pt>
          <cx:pt idx="412167">0</cx:pt>
          <cx:pt idx="412168">1</cx:pt>
          <cx:pt idx="412169">0</cx:pt>
          <cx:pt idx="412170">6</cx:pt>
          <cx:pt idx="412171">20</cx:pt>
          <cx:pt idx="412172">54</cx:pt>
          <cx:pt idx="412173">220</cx:pt>
          <cx:pt idx="412174">0</cx:pt>
          <cx:pt idx="412175">3</cx:pt>
          <cx:pt idx="412176">14</cx:pt>
          <cx:pt idx="412177">4</cx:pt>
          <cx:pt idx="412178">0</cx:pt>
          <cx:pt idx="412179">2</cx:pt>
          <cx:pt idx="412180">74</cx:pt>
          <cx:pt idx="412181">18</cx:pt>
          <cx:pt idx="412182">36</cx:pt>
          <cx:pt idx="412183">6</cx:pt>
          <cx:pt idx="412184">4</cx:pt>
          <cx:pt idx="412185">0</cx:pt>
          <cx:pt idx="412186">0</cx:pt>
          <cx:pt idx="412187">28</cx:pt>
          <cx:pt idx="412188">0</cx:pt>
          <cx:pt idx="412189">7</cx:pt>
          <cx:pt idx="412190">0</cx:pt>
          <cx:pt idx="412191">110</cx:pt>
          <cx:pt idx="412192">0</cx:pt>
          <cx:pt idx="412193">6</cx:pt>
          <cx:pt idx="412194">16</cx:pt>
          <cx:pt idx="412195">49</cx:pt>
          <cx:pt idx="412196">17</cx:pt>
          <cx:pt idx="412197">14</cx:pt>
          <cx:pt idx="412198">0</cx:pt>
          <cx:pt idx="412199">0</cx:pt>
          <cx:pt idx="412200">0</cx:pt>
          <cx:pt idx="412201">2</cx:pt>
          <cx:pt idx="412202">7</cx:pt>
          <cx:pt idx="412203">3</cx:pt>
          <cx:pt idx="412204">10</cx:pt>
          <cx:pt idx="412205">0</cx:pt>
          <cx:pt idx="412206">27</cx:pt>
          <cx:pt idx="412207">0</cx:pt>
          <cx:pt idx="412208">93</cx:pt>
          <cx:pt idx="412209">39</cx:pt>
          <cx:pt idx="412210">0</cx:pt>
          <cx:pt idx="412211">28</cx:pt>
          <cx:pt idx="412212">29</cx:pt>
          <cx:pt idx="412213">15</cx:pt>
          <cx:pt idx="412214">8</cx:pt>
          <cx:pt idx="412215">6</cx:pt>
          <cx:pt idx="412216">0</cx:pt>
          <cx:pt idx="412217">0</cx:pt>
          <cx:pt idx="412218">1</cx:pt>
          <cx:pt idx="412219">0</cx:pt>
          <cx:pt idx="412220">62</cx:pt>
          <cx:pt idx="412221">1</cx:pt>
          <cx:pt idx="412222">0</cx:pt>
          <cx:pt idx="412223">0</cx:pt>
          <cx:pt idx="412224">2</cx:pt>
          <cx:pt idx="412225">0</cx:pt>
          <cx:pt idx="412226">43</cx:pt>
          <cx:pt idx="412227">1</cx:pt>
          <cx:pt idx="412228">1</cx:pt>
          <cx:pt idx="412229">0</cx:pt>
          <cx:pt idx="412230">0</cx:pt>
          <cx:pt idx="412231">0</cx:pt>
          <cx:pt idx="412232">1</cx:pt>
          <cx:pt idx="412233">1</cx:pt>
          <cx:pt idx="412234">59</cx:pt>
          <cx:pt idx="412235">6</cx:pt>
          <cx:pt idx="412236">134</cx:pt>
          <cx:pt idx="412237">112</cx:pt>
          <cx:pt idx="412238">4</cx:pt>
          <cx:pt idx="412239">1</cx:pt>
          <cx:pt idx="412240">1</cx:pt>
          <cx:pt idx="412241">3</cx:pt>
          <cx:pt idx="412242">16</cx:pt>
          <cx:pt idx="412243">27</cx:pt>
          <cx:pt idx="412244">8</cx:pt>
          <cx:pt idx="412245">26</cx:pt>
          <cx:pt idx="412246">15</cx:pt>
          <cx:pt idx="412247">1</cx:pt>
          <cx:pt idx="412248">62</cx:pt>
          <cx:pt idx="412249">0</cx:pt>
          <cx:pt idx="412250">7</cx:pt>
          <cx:pt idx="412251">181</cx:pt>
          <cx:pt idx="412252">1</cx:pt>
          <cx:pt idx="412253">1</cx:pt>
          <cx:pt idx="412254">0</cx:pt>
          <cx:pt idx="412255">0</cx:pt>
          <cx:pt idx="412256">1</cx:pt>
          <cx:pt idx="412257">5</cx:pt>
          <cx:pt idx="412258">0</cx:pt>
          <cx:pt idx="412259">31</cx:pt>
          <cx:pt idx="412260">1</cx:pt>
          <cx:pt idx="412261">0</cx:pt>
          <cx:pt idx="412262">7</cx:pt>
          <cx:pt idx="412263">28</cx:pt>
          <cx:pt idx="412264">139</cx:pt>
          <cx:pt idx="412265">29</cx:pt>
          <cx:pt idx="412266">154</cx:pt>
          <cx:pt idx="412267">2</cx:pt>
          <cx:pt idx="412268">79</cx:pt>
          <cx:pt idx="412269">48</cx:pt>
          <cx:pt idx="412270">0</cx:pt>
          <cx:pt idx="412271">0</cx:pt>
          <cx:pt idx="412272">5</cx:pt>
          <cx:pt idx="412273">7</cx:pt>
          <cx:pt idx="412274">5</cx:pt>
          <cx:pt idx="412275">1</cx:pt>
          <cx:pt idx="412276">39</cx:pt>
          <cx:pt idx="412277">820</cx:pt>
          <cx:pt idx="412278">35</cx:pt>
          <cx:pt idx="412279">21</cx:pt>
          <cx:pt idx="412280">2</cx:pt>
          <cx:pt idx="412281">6</cx:pt>
          <cx:pt idx="412282">6</cx:pt>
          <cx:pt idx="412283">13</cx:pt>
          <cx:pt idx="412284">10</cx:pt>
          <cx:pt idx="412285">8</cx:pt>
          <cx:pt idx="412286">3</cx:pt>
          <cx:pt idx="412287">1</cx:pt>
          <cx:pt idx="412288">0</cx:pt>
          <cx:pt idx="412289">0</cx:pt>
          <cx:pt idx="412290">30</cx:pt>
          <cx:pt idx="412291">1</cx:pt>
          <cx:pt idx="412292">63</cx:pt>
          <cx:pt idx="412293">8</cx:pt>
          <cx:pt idx="412294">21</cx:pt>
          <cx:pt idx="412295">0</cx:pt>
          <cx:pt idx="412296">4</cx:pt>
          <cx:pt idx="412297">0</cx:pt>
          <cx:pt idx="412298">0</cx:pt>
          <cx:pt idx="412299">0</cx:pt>
          <cx:pt idx="412300">1</cx:pt>
          <cx:pt idx="412301">11</cx:pt>
          <cx:pt idx="412302">4</cx:pt>
          <cx:pt idx="412303">0</cx:pt>
          <cx:pt idx="412304">30</cx:pt>
          <cx:pt idx="412305">0</cx:pt>
          <cx:pt idx="412306">0</cx:pt>
          <cx:pt idx="412307">8</cx:pt>
          <cx:pt idx="412308">0</cx:pt>
          <cx:pt idx="412309">44</cx:pt>
          <cx:pt idx="412310">47</cx:pt>
          <cx:pt idx="412311">3</cx:pt>
          <cx:pt idx="412312">5</cx:pt>
          <cx:pt idx="412313">0</cx:pt>
          <cx:pt idx="412314">0</cx:pt>
          <cx:pt idx="412315">15</cx:pt>
          <cx:pt idx="412316">2</cx:pt>
          <cx:pt idx="412317">40</cx:pt>
          <cx:pt idx="412318">2</cx:pt>
          <cx:pt idx="412319">8</cx:pt>
          <cx:pt idx="412320">1</cx:pt>
          <cx:pt idx="412321">8</cx:pt>
          <cx:pt idx="412322">273</cx:pt>
          <cx:pt idx="412323">47</cx:pt>
          <cx:pt idx="412324">0</cx:pt>
          <cx:pt idx="412325">1</cx:pt>
          <cx:pt idx="412326">6</cx:pt>
          <cx:pt idx="412327">6</cx:pt>
          <cx:pt idx="412328">41</cx:pt>
          <cx:pt idx="412329">27</cx:pt>
          <cx:pt idx="412330">2</cx:pt>
          <cx:pt idx="412331">25</cx:pt>
          <cx:pt idx="412332">1</cx:pt>
          <cx:pt idx="412333">16</cx:pt>
          <cx:pt idx="412334">0</cx:pt>
          <cx:pt idx="412335">34</cx:pt>
          <cx:pt idx="412336">0</cx:pt>
          <cx:pt idx="412337">210</cx:pt>
          <cx:pt idx="412338">127</cx:pt>
          <cx:pt idx="412339">0</cx:pt>
          <cx:pt idx="412340">4</cx:pt>
          <cx:pt idx="412341">15</cx:pt>
          <cx:pt idx="412342">2</cx:pt>
          <cx:pt idx="412343">19</cx:pt>
          <cx:pt idx="412344">54</cx:pt>
          <cx:pt idx="412345">175</cx:pt>
          <cx:pt idx="412346">0</cx:pt>
          <cx:pt idx="412347">0</cx:pt>
          <cx:pt idx="412348">3</cx:pt>
          <cx:pt idx="412349">10</cx:pt>
          <cx:pt idx="412350">1</cx:pt>
          <cx:pt idx="412351">1</cx:pt>
          <cx:pt idx="412352">1</cx:pt>
          <cx:pt idx="412353">0</cx:pt>
          <cx:pt idx="412354">0</cx:pt>
          <cx:pt idx="412355">28</cx:pt>
          <cx:pt idx="412356">0</cx:pt>
          <cx:pt idx="412357">79</cx:pt>
          <cx:pt idx="412358">0</cx:pt>
          <cx:pt idx="412359">65</cx:pt>
          <cx:pt idx="412360">3</cx:pt>
          <cx:pt idx="412361">36</cx:pt>
          <cx:pt idx="412362">8</cx:pt>
          <cx:pt idx="412363">1</cx:pt>
          <cx:pt idx="412364">1</cx:pt>
          <cx:pt idx="412365">0</cx:pt>
          <cx:pt idx="412366">29</cx:pt>
          <cx:pt idx="412367">397</cx:pt>
          <cx:pt idx="412368">5</cx:pt>
          <cx:pt idx="412369">13</cx:pt>
          <cx:pt idx="412370">44</cx:pt>
          <cx:pt idx="412371">19</cx:pt>
          <cx:pt idx="412372">0</cx:pt>
          <cx:pt idx="412373">170</cx:pt>
          <cx:pt idx="412374">25</cx:pt>
          <cx:pt idx="412375">27</cx:pt>
          <cx:pt idx="412376">7</cx:pt>
          <cx:pt idx="412377">3</cx:pt>
          <cx:pt idx="412378">83</cx:pt>
          <cx:pt idx="412379">12</cx:pt>
          <cx:pt idx="412380">49</cx:pt>
          <cx:pt idx="412381">3</cx:pt>
          <cx:pt idx="412382">0</cx:pt>
          <cx:pt idx="412383">1</cx:pt>
          <cx:pt idx="412384">22</cx:pt>
          <cx:pt idx="412385">268</cx:pt>
          <cx:pt idx="412386">13</cx:pt>
          <cx:pt idx="412387">0</cx:pt>
          <cx:pt idx="412388">46</cx:pt>
          <cx:pt idx="412389">0</cx:pt>
          <cx:pt idx="412390">6</cx:pt>
          <cx:pt idx="412391">2</cx:pt>
          <cx:pt idx="412392">0</cx:pt>
          <cx:pt idx="412393">0</cx:pt>
          <cx:pt idx="412394">0</cx:pt>
          <cx:pt idx="412395">0</cx:pt>
          <cx:pt idx="412396">0</cx:pt>
          <cx:pt idx="412397">444</cx:pt>
          <cx:pt idx="412398">134</cx:pt>
          <cx:pt idx="412399">0</cx:pt>
          <cx:pt idx="412400">0</cx:pt>
          <cx:pt idx="412401">0</cx:pt>
          <cx:pt idx="412402">1</cx:pt>
          <cx:pt idx="412403">0</cx:pt>
          <cx:pt idx="412404">1</cx:pt>
          <cx:pt idx="412405">4</cx:pt>
          <cx:pt idx="412406">1</cx:pt>
          <cx:pt idx="412407">29</cx:pt>
          <cx:pt idx="412408">3</cx:pt>
          <cx:pt idx="412409">137</cx:pt>
          <cx:pt idx="412410">1</cx:pt>
          <cx:pt idx="412411">1</cx:pt>
          <cx:pt idx="412412">0</cx:pt>
          <cx:pt idx="412413">2</cx:pt>
          <cx:pt idx="412414">0</cx:pt>
          <cx:pt idx="412415">0</cx:pt>
          <cx:pt idx="412416">2</cx:pt>
          <cx:pt idx="412417">19</cx:pt>
          <cx:pt idx="412418">0</cx:pt>
          <cx:pt idx="412419">0</cx:pt>
          <cx:pt idx="412420">1</cx:pt>
          <cx:pt idx="412421">9</cx:pt>
          <cx:pt idx="412422">0</cx:pt>
          <cx:pt idx="412423">0</cx:pt>
          <cx:pt idx="412424">50</cx:pt>
          <cx:pt idx="412425">0</cx:pt>
          <cx:pt idx="412426">118</cx:pt>
          <cx:pt idx="412427">42</cx:pt>
          <cx:pt idx="412428">0</cx:pt>
          <cx:pt idx="412429">17</cx:pt>
          <cx:pt idx="412430">2</cx:pt>
          <cx:pt idx="412431">148</cx:pt>
          <cx:pt idx="412432">239</cx:pt>
          <cx:pt idx="412433">230</cx:pt>
          <cx:pt idx="412434">189</cx:pt>
          <cx:pt idx="412435">217</cx:pt>
          <cx:pt idx="412436">0</cx:pt>
          <cx:pt idx="412437">582</cx:pt>
          <cx:pt idx="412438">153</cx:pt>
          <cx:pt idx="412439">2</cx:pt>
          <cx:pt idx="412440">757</cx:pt>
          <cx:pt idx="412441">12</cx:pt>
          <cx:pt idx="412442">0</cx:pt>
          <cx:pt idx="412443">6</cx:pt>
          <cx:pt idx="412444">39</cx:pt>
          <cx:pt idx="412445">74</cx:pt>
          <cx:pt idx="412446">6</cx:pt>
          <cx:pt idx="412447">0</cx:pt>
          <cx:pt idx="412448">3</cx:pt>
          <cx:pt idx="412449">6</cx:pt>
          <cx:pt idx="412450">7</cx:pt>
          <cx:pt idx="412451">9</cx:pt>
          <cx:pt idx="412452">237</cx:pt>
          <cx:pt idx="412453">15</cx:pt>
          <cx:pt idx="412454">124</cx:pt>
          <cx:pt idx="412455">0</cx:pt>
          <cx:pt idx="412456">1</cx:pt>
          <cx:pt idx="412457">69</cx:pt>
          <cx:pt idx="412458">28</cx:pt>
          <cx:pt idx="412459">15</cx:pt>
          <cx:pt idx="412460">0</cx:pt>
          <cx:pt idx="412461">56</cx:pt>
          <cx:pt idx="412462">1</cx:pt>
          <cx:pt idx="412463">3</cx:pt>
          <cx:pt idx="412464">1</cx:pt>
          <cx:pt idx="412465">1</cx:pt>
          <cx:pt idx="412466">0</cx:pt>
          <cx:pt idx="412467">0</cx:pt>
          <cx:pt idx="412468">16</cx:pt>
          <cx:pt idx="412469">95</cx:pt>
          <cx:pt idx="412470">32</cx:pt>
          <cx:pt idx="412471">0</cx:pt>
          <cx:pt idx="412472">203</cx:pt>
          <cx:pt idx="412473">34</cx:pt>
          <cx:pt idx="412474">29</cx:pt>
          <cx:pt idx="412475">78</cx:pt>
          <cx:pt idx="412476">64</cx:pt>
          <cx:pt idx="412477">112</cx:pt>
          <cx:pt idx="412478">36</cx:pt>
          <cx:pt idx="412479">1</cx:pt>
          <cx:pt idx="412480">0</cx:pt>
          <cx:pt idx="412481">0</cx:pt>
          <cx:pt idx="412482">133</cx:pt>
          <cx:pt idx="412483">43</cx:pt>
          <cx:pt idx="412484">14</cx:pt>
          <cx:pt idx="412485">0</cx:pt>
          <cx:pt idx="412486">0</cx:pt>
          <cx:pt idx="412487">0</cx:pt>
          <cx:pt idx="412488">0</cx:pt>
          <cx:pt idx="412489">3</cx:pt>
          <cx:pt idx="412490">65</cx:pt>
          <cx:pt idx="412491">0</cx:pt>
          <cx:pt idx="412492">3</cx:pt>
          <cx:pt idx="412493">1</cx:pt>
          <cx:pt idx="412494">1</cx:pt>
          <cx:pt idx="412495">8</cx:pt>
          <cx:pt idx="412496">1</cx:pt>
          <cx:pt idx="412497">0</cx:pt>
          <cx:pt idx="412498">0</cx:pt>
          <cx:pt idx="412499">1</cx:pt>
          <cx:pt idx="412500">13</cx:pt>
          <cx:pt idx="412501">3</cx:pt>
          <cx:pt idx="412502">15</cx:pt>
          <cx:pt idx="412503">27</cx:pt>
          <cx:pt idx="412504">0</cx:pt>
          <cx:pt idx="412505">30</cx:pt>
          <cx:pt idx="412506">6</cx:pt>
          <cx:pt idx="412507">2</cx:pt>
          <cx:pt idx="412508">1</cx:pt>
          <cx:pt idx="412509">0</cx:pt>
          <cx:pt idx="412510">0</cx:pt>
          <cx:pt idx="412511">3</cx:pt>
          <cx:pt idx="412512">178</cx:pt>
          <cx:pt idx="412513">4</cx:pt>
          <cx:pt idx="412514">63</cx:pt>
          <cx:pt idx="412515">142</cx:pt>
          <cx:pt idx="412516">23</cx:pt>
          <cx:pt idx="412517">6</cx:pt>
          <cx:pt idx="412518">108</cx:pt>
          <cx:pt idx="412519">11</cx:pt>
          <cx:pt idx="412520">0</cx:pt>
          <cx:pt idx="412521">288</cx:pt>
          <cx:pt idx="412522">581</cx:pt>
          <cx:pt idx="412523">0</cx:pt>
          <cx:pt idx="412524">0</cx:pt>
          <cx:pt idx="412525">115</cx:pt>
          <cx:pt idx="412526">20</cx:pt>
          <cx:pt idx="412527">27</cx:pt>
          <cx:pt idx="412528">0</cx:pt>
          <cx:pt idx="412529">31</cx:pt>
          <cx:pt idx="412530">0</cx:pt>
          <cx:pt idx="412531">110</cx:pt>
          <cx:pt idx="412532">64</cx:pt>
          <cx:pt idx="412533">87</cx:pt>
          <cx:pt idx="412534">0</cx:pt>
          <cx:pt idx="412535">1</cx:pt>
          <cx:pt idx="412536">0</cx:pt>
          <cx:pt idx="412537">0</cx:pt>
          <cx:pt idx="412538">1</cx:pt>
          <cx:pt idx="412539">1</cx:pt>
          <cx:pt idx="412540">28</cx:pt>
          <cx:pt idx="412541">0</cx:pt>
          <cx:pt idx="412542">3</cx:pt>
          <cx:pt idx="412543">0</cx:pt>
          <cx:pt idx="412544">0</cx:pt>
          <cx:pt idx="412545">190</cx:pt>
          <cx:pt idx="412546">4</cx:pt>
          <cx:pt idx="412547">89</cx:pt>
          <cx:pt idx="412548">0</cx:pt>
          <cx:pt idx="412549">237</cx:pt>
          <cx:pt idx="412550">14</cx:pt>
          <cx:pt idx="412551">46</cx:pt>
          <cx:pt idx="412552">57</cx:pt>
          <cx:pt idx="412553">1</cx:pt>
          <cx:pt idx="412554">0</cx:pt>
          <cx:pt idx="412555">0</cx:pt>
          <cx:pt idx="412556">0</cx:pt>
          <cx:pt idx="412557">49</cx:pt>
          <cx:pt idx="412558">0</cx:pt>
          <cx:pt idx="412559">0</cx:pt>
          <cx:pt idx="412560">0</cx:pt>
          <cx:pt idx="412561">0</cx:pt>
          <cx:pt idx="412562">1</cx:pt>
          <cx:pt idx="412563">40</cx:pt>
          <cx:pt idx="412564">33</cx:pt>
          <cx:pt idx="412565">43</cx:pt>
          <cx:pt idx="412566">29</cx:pt>
          <cx:pt idx="412567">1</cx:pt>
          <cx:pt idx="412568">0</cx:pt>
          <cx:pt idx="412569">330</cx:pt>
          <cx:pt idx="412570">0</cx:pt>
          <cx:pt idx="412571">82</cx:pt>
          <cx:pt idx="412572">2</cx:pt>
          <cx:pt idx="412573">185</cx:pt>
          <cx:pt idx="412574">3</cx:pt>
          <cx:pt idx="412575">0</cx:pt>
          <cx:pt idx="412576">0</cx:pt>
          <cx:pt idx="412577">0</cx:pt>
          <cx:pt idx="412578">21</cx:pt>
          <cx:pt idx="412579">3</cx:pt>
          <cx:pt idx="412580">0</cx:pt>
          <cx:pt idx="412581">1</cx:pt>
          <cx:pt idx="412582">12</cx:pt>
          <cx:pt idx="412583">17</cx:pt>
          <cx:pt idx="412584">7</cx:pt>
          <cx:pt idx="412585">24</cx:pt>
          <cx:pt idx="412586">0</cx:pt>
          <cx:pt idx="412587">0</cx:pt>
          <cx:pt idx="412588">0</cx:pt>
          <cx:pt idx="412589">0</cx:pt>
          <cx:pt idx="412590">0</cx:pt>
          <cx:pt idx="412591">250</cx:pt>
          <cx:pt idx="412592">501</cx:pt>
          <cx:pt idx="412593">0</cx:pt>
          <cx:pt idx="412594">15</cx:pt>
          <cx:pt idx="412595">230</cx:pt>
          <cx:pt idx="412596">89</cx:pt>
          <cx:pt idx="412597">69</cx:pt>
          <cx:pt idx="412598">0</cx:pt>
          <cx:pt idx="412599">50</cx:pt>
          <cx:pt idx="412600">10</cx:pt>
          <cx:pt idx="412601">4</cx:pt>
          <cx:pt idx="412602">212</cx:pt>
          <cx:pt idx="412603">1</cx:pt>
          <cx:pt idx="412604">35</cx:pt>
          <cx:pt idx="412605">0</cx:pt>
          <cx:pt idx="412606">57</cx:pt>
          <cx:pt idx="412607">67</cx:pt>
          <cx:pt idx="412608">14</cx:pt>
          <cx:pt idx="412609">21</cx:pt>
          <cx:pt idx="412610">6</cx:pt>
          <cx:pt idx="412611">0</cx:pt>
          <cx:pt idx="412612">22</cx:pt>
          <cx:pt idx="412613">4</cx:pt>
          <cx:pt idx="412614">0</cx:pt>
          <cx:pt idx="412615">0</cx:pt>
          <cx:pt idx="412616">4</cx:pt>
          <cx:pt idx="412617">1</cx:pt>
          <cx:pt idx="412618">34</cx:pt>
          <cx:pt idx="412619">2</cx:pt>
          <cx:pt idx="412620">15</cx:pt>
          <cx:pt idx="412621">20</cx:pt>
          <cx:pt idx="412622">19</cx:pt>
          <cx:pt idx="412623">1</cx:pt>
          <cx:pt idx="412624">76</cx:pt>
          <cx:pt idx="412625">40</cx:pt>
          <cx:pt idx="412626">2</cx:pt>
          <cx:pt idx="412627">8</cx:pt>
          <cx:pt idx="412628">215</cx:pt>
          <cx:pt idx="412629">33</cx:pt>
          <cx:pt idx="412630">35</cx:pt>
          <cx:pt idx="412631">0</cx:pt>
          <cx:pt idx="412632">1</cx:pt>
          <cx:pt idx="412633">1</cx:pt>
          <cx:pt idx="412634">63</cx:pt>
          <cx:pt idx="412635">300</cx:pt>
          <cx:pt idx="412636">1</cx:pt>
          <cx:pt idx="412637">8</cx:pt>
          <cx:pt idx="412638">10</cx:pt>
          <cx:pt idx="412639">21</cx:pt>
          <cx:pt idx="412640">0</cx:pt>
          <cx:pt idx="412641">0</cx:pt>
          <cx:pt idx="412642">23</cx:pt>
          <cx:pt idx="412643">7</cx:pt>
          <cx:pt idx="412644">22</cx:pt>
          <cx:pt idx="412645">50</cx:pt>
          <cx:pt idx="412646">1</cx:pt>
          <cx:pt idx="412647">3</cx:pt>
          <cx:pt idx="412648">204</cx:pt>
          <cx:pt idx="412649">13</cx:pt>
          <cx:pt idx="412650">78</cx:pt>
          <cx:pt idx="412651">18</cx:pt>
          <cx:pt idx="412652">1</cx:pt>
          <cx:pt idx="412653">0</cx:pt>
          <cx:pt idx="412654">1</cx:pt>
          <cx:pt idx="412655">0</cx:pt>
          <cx:pt idx="412656">1</cx:pt>
          <cx:pt idx="412657">0</cx:pt>
          <cx:pt idx="412658">0</cx:pt>
          <cx:pt idx="412659">0</cx:pt>
          <cx:pt idx="412660">0</cx:pt>
          <cx:pt idx="412661">0</cx:pt>
          <cx:pt idx="412662">1</cx:pt>
          <cx:pt idx="412663">1</cx:pt>
          <cx:pt idx="412664">6</cx:pt>
          <cx:pt idx="412665">0</cx:pt>
          <cx:pt idx="412666">3</cx:pt>
          <cx:pt idx="412667">6</cx:pt>
          <cx:pt idx="412668">0</cx:pt>
          <cx:pt idx="412669">43</cx:pt>
          <cx:pt idx="412670">0</cx:pt>
          <cx:pt idx="412671">11</cx:pt>
          <cx:pt idx="412672">1</cx:pt>
          <cx:pt idx="412673">0</cx:pt>
          <cx:pt idx="412674">0</cx:pt>
          <cx:pt idx="412675">26</cx:pt>
          <cx:pt idx="412676">0</cx:pt>
          <cx:pt idx="412677">0</cx:pt>
          <cx:pt idx="412678">113</cx:pt>
          <cx:pt idx="412679">0</cx:pt>
          <cx:pt idx="412680">0</cx:pt>
          <cx:pt idx="412681">28</cx:pt>
          <cx:pt idx="412682">48</cx:pt>
          <cx:pt idx="412683">1</cx:pt>
          <cx:pt idx="412684">343</cx:pt>
          <cx:pt idx="412685">3</cx:pt>
          <cx:pt idx="412686">46</cx:pt>
          <cx:pt idx="412687">24</cx:pt>
          <cx:pt idx="412688">8</cx:pt>
          <cx:pt idx="412689">5</cx:pt>
          <cx:pt idx="412690">1</cx:pt>
          <cx:pt idx="412691">263</cx:pt>
          <cx:pt idx="412692">93</cx:pt>
          <cx:pt idx="412693">29</cx:pt>
          <cx:pt idx="412694">35</cx:pt>
          <cx:pt idx="412695">0</cx:pt>
          <cx:pt idx="412696">14</cx:pt>
          <cx:pt idx="412697">0</cx:pt>
          <cx:pt idx="412698">1</cx:pt>
          <cx:pt idx="412699">1</cx:pt>
          <cx:pt idx="412700">12</cx:pt>
          <cx:pt idx="412701">32</cx:pt>
          <cx:pt idx="412702">0</cx:pt>
          <cx:pt idx="412703">26</cx:pt>
          <cx:pt idx="412704">21</cx:pt>
          <cx:pt idx="412705">8</cx:pt>
          <cx:pt idx="412706">35</cx:pt>
          <cx:pt idx="412707">6</cx:pt>
          <cx:pt idx="412708">443</cx:pt>
          <cx:pt idx="412709">0</cx:pt>
          <cx:pt idx="412710">0</cx:pt>
          <cx:pt idx="412711">6</cx:pt>
          <cx:pt idx="412712">71</cx:pt>
          <cx:pt idx="412713">12</cx:pt>
          <cx:pt idx="412714">280</cx:pt>
          <cx:pt idx="412715">708</cx:pt>
          <cx:pt idx="412716">0</cx:pt>
          <cx:pt idx="412717">95</cx:pt>
          <cx:pt idx="412718">0</cx:pt>
          <cx:pt idx="412719">1</cx:pt>
          <cx:pt idx="412720">0</cx:pt>
          <cx:pt idx="412721">272</cx:pt>
          <cx:pt idx="412722">13</cx:pt>
          <cx:pt idx="412723">11</cx:pt>
          <cx:pt idx="412724">0</cx:pt>
          <cx:pt idx="412725">7</cx:pt>
          <cx:pt idx="412726">0</cx:pt>
          <cx:pt idx="412727">5</cx:pt>
          <cx:pt idx="412728">33</cx:pt>
          <cx:pt idx="412729">74</cx:pt>
          <cx:pt idx="412730">59</cx:pt>
          <cx:pt idx="412731">321</cx:pt>
          <cx:pt idx="412732">10</cx:pt>
          <cx:pt idx="412733">2</cx:pt>
          <cx:pt idx="412734">2</cx:pt>
          <cx:pt idx="412735">7</cx:pt>
          <cx:pt idx="412736">26</cx:pt>
          <cx:pt idx="412737">1</cx:pt>
          <cx:pt idx="412738">16</cx:pt>
          <cx:pt idx="412739">22</cx:pt>
          <cx:pt idx="412740">0</cx:pt>
          <cx:pt idx="412741">113</cx:pt>
          <cx:pt idx="412742">30</cx:pt>
          <cx:pt idx="412743">78</cx:pt>
          <cx:pt idx="412744">3</cx:pt>
          <cx:pt idx="412745">40</cx:pt>
          <cx:pt idx="412746">3</cx:pt>
          <cx:pt idx="412747">0</cx:pt>
          <cx:pt idx="412748">1</cx:pt>
          <cx:pt idx="412749">0</cx:pt>
          <cx:pt idx="412750">1</cx:pt>
          <cx:pt idx="412751">0</cx:pt>
          <cx:pt idx="412752">86</cx:pt>
          <cx:pt idx="412753">1</cx:pt>
          <cx:pt idx="412754">2</cx:pt>
          <cx:pt idx="412755">3</cx:pt>
          <cx:pt idx="412756">27</cx:pt>
          <cx:pt idx="412757">13</cx:pt>
          <cx:pt idx="412758">4</cx:pt>
          <cx:pt idx="412759">56</cx:pt>
          <cx:pt idx="412760">2</cx:pt>
          <cx:pt idx="412761">48</cx:pt>
          <cx:pt idx="412762">9</cx:pt>
          <cx:pt idx="412763">46</cx:pt>
          <cx:pt idx="412764">0</cx:pt>
          <cx:pt idx="412765">193</cx:pt>
          <cx:pt idx="412766">64</cx:pt>
          <cx:pt idx="412767">13</cx:pt>
          <cx:pt idx="412768">445</cx:pt>
          <cx:pt idx="412769">114</cx:pt>
          <cx:pt idx="412770">67</cx:pt>
          <cx:pt idx="412771">0</cx:pt>
          <cx:pt idx="412772">48</cx:pt>
          <cx:pt idx="412773">18</cx:pt>
          <cx:pt idx="412774">6</cx:pt>
          <cx:pt idx="412775">0</cx:pt>
          <cx:pt idx="412776">15</cx:pt>
          <cx:pt idx="412777">0</cx:pt>
          <cx:pt idx="412778">7</cx:pt>
          <cx:pt idx="412779">0</cx:pt>
          <cx:pt idx="412780">0</cx:pt>
          <cx:pt idx="412781">38</cx:pt>
          <cx:pt idx="412782">0</cx:pt>
          <cx:pt idx="412783">11</cx:pt>
          <cx:pt idx="412784">0</cx:pt>
          <cx:pt idx="412785">0</cx:pt>
          <cx:pt idx="412786">1</cx:pt>
          <cx:pt idx="412787">28</cx:pt>
          <cx:pt idx="412788">103</cx:pt>
          <cx:pt idx="412789">8</cx:pt>
          <cx:pt idx="412790">21</cx:pt>
          <cx:pt idx="412791">70</cx:pt>
          <cx:pt idx="412792">33</cx:pt>
          <cx:pt idx="412793">7</cx:pt>
          <cx:pt idx="412794">56</cx:pt>
          <cx:pt idx="412795">0</cx:pt>
          <cx:pt idx="412796">95</cx:pt>
          <cx:pt idx="412797">6</cx:pt>
          <cx:pt idx="412798">0</cx:pt>
          <cx:pt idx="412799">26</cx:pt>
          <cx:pt idx="412800">16</cx:pt>
          <cx:pt idx="412801">47</cx:pt>
          <cx:pt idx="412802">171</cx:pt>
          <cx:pt idx="412803">18</cx:pt>
          <cx:pt idx="412804">5</cx:pt>
          <cx:pt idx="412805">26</cx:pt>
          <cx:pt idx="412806">32</cx:pt>
          <cx:pt idx="412807">0</cx:pt>
          <cx:pt idx="412808">3</cx:pt>
          <cx:pt idx="412809">239</cx:pt>
          <cx:pt idx="412810">8</cx:pt>
          <cx:pt idx="412811">0</cx:pt>
          <cx:pt idx="412812">20</cx:pt>
          <cx:pt idx="412813">1</cx:pt>
          <cx:pt idx="412814">0</cx:pt>
          <cx:pt idx="412815">452</cx:pt>
          <cx:pt idx="412816">16</cx:pt>
          <cx:pt idx="412817">28</cx:pt>
          <cx:pt idx="412818">206</cx:pt>
          <cx:pt idx="412819">44</cx:pt>
          <cx:pt idx="412820">3</cx:pt>
          <cx:pt idx="412821">14</cx:pt>
          <cx:pt idx="412822">27</cx:pt>
          <cx:pt idx="412823">105</cx:pt>
          <cx:pt idx="412824">15</cx:pt>
          <cx:pt idx="412825">3</cx:pt>
          <cx:pt idx="412826">131</cx:pt>
          <cx:pt idx="412827">39</cx:pt>
          <cx:pt idx="412828">1</cx:pt>
          <cx:pt idx="412829">207</cx:pt>
          <cx:pt idx="412830">68</cx:pt>
          <cx:pt idx="412831">8</cx:pt>
          <cx:pt idx="412832">0</cx:pt>
          <cx:pt idx="412833">272</cx:pt>
          <cx:pt idx="412834">34</cx:pt>
          <cx:pt idx="412835">964</cx:pt>
          <cx:pt idx="412836">713</cx:pt>
          <cx:pt idx="412837">14</cx:pt>
          <cx:pt idx="412838">1</cx:pt>
          <cx:pt idx="412839">0</cx:pt>
          <cx:pt idx="412840">1</cx:pt>
          <cx:pt idx="412841">20</cx:pt>
          <cx:pt idx="412842">1</cx:pt>
          <cx:pt idx="412843">6</cx:pt>
          <cx:pt idx="412844">67</cx:pt>
          <cx:pt idx="412845">9</cx:pt>
          <cx:pt idx="412846">1</cx:pt>
          <cx:pt idx="412847">3</cx:pt>
          <cx:pt idx="412848">37</cx:pt>
          <cx:pt idx="412849">22</cx:pt>
          <cx:pt idx="412850">334</cx:pt>
          <cx:pt idx="412851">117</cx:pt>
          <cx:pt idx="412852">3</cx:pt>
          <cx:pt idx="412853">63</cx:pt>
          <cx:pt idx="412854">373</cx:pt>
          <cx:pt idx="412855">4</cx:pt>
          <cx:pt idx="412856">27</cx:pt>
          <cx:pt idx="412857">33</cx:pt>
          <cx:pt idx="412858">118</cx:pt>
          <cx:pt idx="412859">14</cx:pt>
          <cx:pt idx="412860">32</cx:pt>
          <cx:pt idx="412861">39</cx:pt>
          <cx:pt idx="412862">0</cx:pt>
          <cx:pt idx="412863">0</cx:pt>
          <cx:pt idx="412864">0</cx:pt>
          <cx:pt idx="412865">2</cx:pt>
          <cx:pt idx="412866">0</cx:pt>
          <cx:pt idx="412867">0</cx:pt>
          <cx:pt idx="412868">13</cx:pt>
          <cx:pt idx="412869">8</cx:pt>
          <cx:pt idx="412870">6</cx:pt>
          <cx:pt idx="412871">1</cx:pt>
          <cx:pt idx="412872">19</cx:pt>
          <cx:pt idx="412873">57</cx:pt>
          <cx:pt idx="412874">56</cx:pt>
          <cx:pt idx="412875">1</cx:pt>
          <cx:pt idx="412876">76</cx:pt>
          <cx:pt idx="412877">2</cx:pt>
          <cx:pt idx="412878">21</cx:pt>
          <cx:pt idx="412879">103</cx:pt>
          <cx:pt idx="412880">0</cx:pt>
          <cx:pt idx="412881">1</cx:pt>
          <cx:pt idx="412882">0</cx:pt>
          <cx:pt idx="412883">43</cx:pt>
          <cx:pt idx="412884">0</cx:pt>
          <cx:pt idx="412885">0</cx:pt>
          <cx:pt idx="412886">0</cx:pt>
          <cx:pt idx="412887">0</cx:pt>
          <cx:pt idx="412888">1</cx:pt>
          <cx:pt idx="412889">0</cx:pt>
          <cx:pt idx="412890">0</cx:pt>
          <cx:pt idx="412891">0</cx:pt>
          <cx:pt idx="412892">0</cx:pt>
          <cx:pt idx="412893">39</cx:pt>
          <cx:pt idx="412894">112</cx:pt>
          <cx:pt idx="412895">81</cx:pt>
          <cx:pt idx="412896">0</cx:pt>
          <cx:pt idx="412897">36</cx:pt>
          <cx:pt idx="412898">0</cx:pt>
          <cx:pt idx="412899">6</cx:pt>
          <cx:pt idx="412900">5</cx:pt>
          <cx:pt idx="412901">3</cx:pt>
          <cx:pt idx="412902">0</cx:pt>
          <cx:pt idx="412903">0</cx:pt>
          <cx:pt idx="412904">8</cx:pt>
          <cx:pt idx="412905">117</cx:pt>
          <cx:pt idx="412906">10</cx:pt>
          <cx:pt idx="412907">0</cx:pt>
          <cx:pt idx="412908">55</cx:pt>
          <cx:pt idx="412909">204</cx:pt>
          <cx:pt idx="412910">18</cx:pt>
          <cx:pt idx="412911">0</cx:pt>
          <cx:pt idx="412912">101</cx:pt>
          <cx:pt idx="412913">0</cx:pt>
          <cx:pt idx="412914">106</cx:pt>
          <cx:pt idx="412915">0</cx:pt>
          <cx:pt idx="412916">1</cx:pt>
          <cx:pt idx="412917">6</cx:pt>
          <cx:pt idx="412918">177</cx:pt>
          <cx:pt idx="412919">5</cx:pt>
          <cx:pt idx="412920">0</cx:pt>
          <cx:pt idx="412921">0</cx:pt>
          <cx:pt idx="412922">0</cx:pt>
          <cx:pt idx="412923">0</cx:pt>
          <cx:pt idx="412924">2</cx:pt>
          <cx:pt idx="412925">17</cx:pt>
          <cx:pt idx="412926">16</cx:pt>
          <cx:pt idx="412927">32</cx:pt>
          <cx:pt idx="412928">26</cx:pt>
          <cx:pt idx="412929">198</cx:pt>
          <cx:pt idx="412930">9</cx:pt>
          <cx:pt idx="412931">0</cx:pt>
          <cx:pt idx="412932">5</cx:pt>
          <cx:pt idx="412933">12</cx:pt>
          <cx:pt idx="412934">60</cx:pt>
          <cx:pt idx="412935">22</cx:pt>
          <cx:pt idx="412936">42</cx:pt>
          <cx:pt idx="412937">61</cx:pt>
          <cx:pt idx="412938">4</cx:pt>
          <cx:pt idx="412939">94</cx:pt>
          <cx:pt idx="412940">1</cx:pt>
          <cx:pt idx="412941">2</cx:pt>
          <cx:pt idx="412942">20</cx:pt>
          <cx:pt idx="412943">33</cx:pt>
          <cx:pt idx="412944">56</cx:pt>
          <cx:pt idx="412945">0</cx:pt>
          <cx:pt idx="412946">0</cx:pt>
          <cx:pt idx="412947">0</cx:pt>
          <cx:pt idx="412948">41</cx:pt>
          <cx:pt idx="412949">0</cx:pt>
          <cx:pt idx="412950">3</cx:pt>
          <cx:pt idx="412951">0</cx:pt>
          <cx:pt idx="412952">0</cx:pt>
          <cx:pt idx="412953">3</cx:pt>
          <cx:pt idx="412954">1</cx:pt>
          <cx:pt idx="412955">141</cx:pt>
          <cx:pt idx="412956">361</cx:pt>
          <cx:pt idx="412957">40</cx:pt>
          <cx:pt idx="412958">3</cx:pt>
          <cx:pt idx="412959">85</cx:pt>
          <cx:pt idx="412960">0</cx:pt>
          <cx:pt idx="412961">0</cx:pt>
          <cx:pt idx="412962">16</cx:pt>
          <cx:pt idx="412963">0</cx:pt>
          <cx:pt idx="412964">9</cx:pt>
          <cx:pt idx="412965">3</cx:pt>
          <cx:pt idx="412966">48</cx:pt>
          <cx:pt idx="412967">5</cx:pt>
          <cx:pt idx="412968">207</cx:pt>
          <cx:pt idx="412969">0</cx:pt>
          <cx:pt idx="412970">37</cx:pt>
          <cx:pt idx="412971">2</cx:pt>
          <cx:pt idx="412972">47</cx:pt>
          <cx:pt idx="412973">38</cx:pt>
          <cx:pt idx="412974">0</cx:pt>
          <cx:pt idx="412975">0</cx:pt>
          <cx:pt idx="412976">19</cx:pt>
          <cx:pt idx="412977">0</cx:pt>
          <cx:pt idx="412978">0</cx:pt>
          <cx:pt idx="412979">69</cx:pt>
          <cx:pt idx="412980">42</cx:pt>
          <cx:pt idx="412981">55</cx:pt>
          <cx:pt idx="412982">0</cx:pt>
          <cx:pt idx="412983">0</cx:pt>
          <cx:pt idx="412984">0</cx:pt>
          <cx:pt idx="412985">0</cx:pt>
          <cx:pt idx="412986">113</cx:pt>
          <cx:pt idx="412987">0</cx:pt>
          <cx:pt idx="412988">13</cx:pt>
          <cx:pt idx="412989">229</cx:pt>
          <cx:pt idx="412990">110</cx:pt>
          <cx:pt idx="412991">0</cx:pt>
          <cx:pt idx="412992">666</cx:pt>
          <cx:pt idx="412993">90</cx:pt>
          <cx:pt idx="412994">8</cx:pt>
          <cx:pt idx="412995">14</cx:pt>
          <cx:pt idx="412996">21</cx:pt>
          <cx:pt idx="412997">40</cx:pt>
          <cx:pt idx="412998">1</cx:pt>
          <cx:pt idx="412999">16</cx:pt>
          <cx:pt idx="413000">21</cx:pt>
          <cx:pt idx="413001">4</cx:pt>
          <cx:pt idx="413002">95</cx:pt>
          <cx:pt idx="413003">1</cx:pt>
          <cx:pt idx="413004">0</cx:pt>
          <cx:pt idx="413005">116</cx:pt>
          <cx:pt idx="413006">14</cx:pt>
          <cx:pt idx="413007">13</cx:pt>
          <cx:pt idx="413008">149</cx:pt>
          <cx:pt idx="413009">16</cx:pt>
          <cx:pt idx="413010">56</cx:pt>
          <cx:pt idx="413011">0</cx:pt>
          <cx:pt idx="413012">1</cx:pt>
          <cx:pt idx="413013">57</cx:pt>
          <cx:pt idx="413014">0</cx:pt>
          <cx:pt idx="413015">0</cx:pt>
          <cx:pt idx="413016">399</cx:pt>
          <cx:pt idx="413017">8</cx:pt>
          <cx:pt idx="413018">0</cx:pt>
          <cx:pt idx="413019">144</cx:pt>
          <cx:pt idx="413020">5</cx:pt>
          <cx:pt idx="413021">3</cx:pt>
          <cx:pt idx="413022">3</cx:pt>
          <cx:pt idx="413023">0</cx:pt>
          <cx:pt idx="413024">0</cx:pt>
          <cx:pt idx="413025">33</cx:pt>
          <cx:pt idx="413026">0</cx:pt>
          <cx:pt idx="413027">0</cx:pt>
          <cx:pt idx="413028">7</cx:pt>
          <cx:pt idx="413029">17</cx:pt>
          <cx:pt idx="413030">0</cx:pt>
          <cx:pt idx="413031">1</cx:pt>
          <cx:pt idx="413032">0</cx:pt>
          <cx:pt idx="413033">0</cx:pt>
          <cx:pt idx="413034">55</cx:pt>
          <cx:pt idx="413035">0</cx:pt>
          <cx:pt idx="413036">0</cx:pt>
          <cx:pt idx="413037">0</cx:pt>
          <cx:pt idx="413038">1</cx:pt>
          <cx:pt idx="413039">3</cx:pt>
          <cx:pt idx="413040">3</cx:pt>
          <cx:pt idx="413041">148</cx:pt>
          <cx:pt idx="413042">134</cx:pt>
          <cx:pt idx="413043">0</cx:pt>
          <cx:pt idx="413044">30</cx:pt>
          <cx:pt idx="413045">0</cx:pt>
          <cx:pt idx="413046">0</cx:pt>
          <cx:pt idx="413047">0</cx:pt>
          <cx:pt idx="413048">55</cx:pt>
          <cx:pt idx="413049">18</cx:pt>
          <cx:pt idx="413050">113</cx:pt>
          <cx:pt idx="413051">104</cx:pt>
          <cx:pt idx="413052">36</cx:pt>
          <cx:pt idx="413053">43</cx:pt>
          <cx:pt idx="413054">70</cx:pt>
          <cx:pt idx="413055">266</cx:pt>
          <cx:pt idx="413056">96</cx:pt>
          <cx:pt idx="413057">2</cx:pt>
          <cx:pt idx="413058">7</cx:pt>
          <cx:pt idx="413059">5</cx:pt>
          <cx:pt idx="413060">10</cx:pt>
          <cx:pt idx="413061">550</cx:pt>
          <cx:pt idx="413062">0</cx:pt>
          <cx:pt idx="413063">1</cx:pt>
          <cx:pt idx="413064">2</cx:pt>
          <cx:pt idx="413065">0</cx:pt>
          <cx:pt idx="413066">0</cx:pt>
          <cx:pt idx="413067">17</cx:pt>
          <cx:pt idx="413068">13</cx:pt>
          <cx:pt idx="413069">0</cx:pt>
          <cx:pt idx="413070">0</cx:pt>
          <cx:pt idx="413071">0</cx:pt>
          <cx:pt idx="413072">1</cx:pt>
          <cx:pt idx="413073">1</cx:pt>
          <cx:pt idx="413074">29</cx:pt>
          <cx:pt idx="413075">0</cx:pt>
          <cx:pt idx="413076">3</cx:pt>
          <cx:pt idx="413077">0</cx:pt>
          <cx:pt idx="413078">2</cx:pt>
          <cx:pt idx="413079">0</cx:pt>
          <cx:pt idx="413080">2</cx:pt>
          <cx:pt idx="413081">55</cx:pt>
          <cx:pt idx="413082">0</cx:pt>
          <cx:pt idx="413083">0</cx:pt>
          <cx:pt idx="413084">1</cx:pt>
          <cx:pt idx="413085">31</cx:pt>
          <cx:pt idx="413086">145</cx:pt>
          <cx:pt idx="413087">8</cx:pt>
          <cx:pt idx="413088">810</cx:pt>
          <cx:pt idx="413089">46</cx:pt>
          <cx:pt idx="413090">10</cx:pt>
          <cx:pt idx="413091">9</cx:pt>
          <cx:pt idx="413092">1</cx:pt>
          <cx:pt idx="413093">21</cx:pt>
          <cx:pt idx="413094">290</cx:pt>
          <cx:pt idx="413095">8</cx:pt>
          <cx:pt idx="413096">274</cx:pt>
          <cx:pt idx="413097">21</cx:pt>
          <cx:pt idx="413098">24</cx:pt>
          <cx:pt idx="413099">146</cx:pt>
          <cx:pt idx="413100">20</cx:pt>
          <cx:pt idx="413101">3</cx:pt>
          <cx:pt idx="413102">169</cx:pt>
          <cx:pt idx="413103">1</cx:pt>
          <cx:pt idx="413104">0</cx:pt>
          <cx:pt idx="413105">0</cx:pt>
          <cx:pt idx="413106">0</cx:pt>
          <cx:pt idx="413107">0</cx:pt>
          <cx:pt idx="413108">0</cx:pt>
          <cx:pt idx="413109">0</cx:pt>
          <cx:pt idx="413110">0</cx:pt>
          <cx:pt idx="413111">14</cx:pt>
          <cx:pt idx="413112">63</cx:pt>
          <cx:pt idx="413113">74</cx:pt>
          <cx:pt idx="413114">11</cx:pt>
          <cx:pt idx="413115">14</cx:pt>
          <cx:pt idx="413116">2</cx:pt>
          <cx:pt idx="413117">1</cx:pt>
          <cx:pt idx="413118">77</cx:pt>
          <cx:pt idx="413119">0</cx:pt>
          <cx:pt idx="413120">0</cx:pt>
          <cx:pt idx="413121">2</cx:pt>
          <cx:pt idx="413122">5</cx:pt>
          <cx:pt idx="413123">69</cx:pt>
          <cx:pt idx="413124">1</cx:pt>
          <cx:pt idx="413125">22</cx:pt>
          <cx:pt idx="413126">0</cx:pt>
          <cx:pt idx="413127">128</cx:pt>
          <cx:pt idx="413128">6</cx:pt>
          <cx:pt idx="413129">14</cx:pt>
          <cx:pt idx="413130">87</cx:pt>
          <cx:pt idx="413131">0</cx:pt>
          <cx:pt idx="413132">3</cx:pt>
          <cx:pt idx="413133">0</cx:pt>
          <cx:pt idx="413134">101</cx:pt>
          <cx:pt idx="413135">4</cx:pt>
          <cx:pt idx="413136">110</cx:pt>
          <cx:pt idx="413137">0</cx:pt>
          <cx:pt idx="413138">0</cx:pt>
          <cx:pt idx="413139">300</cx:pt>
          <cx:pt idx="413140">7</cx:pt>
          <cx:pt idx="413141">63</cx:pt>
          <cx:pt idx="413142">18</cx:pt>
          <cx:pt idx="413143">0</cx:pt>
          <cx:pt idx="413144">29</cx:pt>
          <cx:pt idx="413145">7</cx:pt>
          <cx:pt idx="413146">35</cx:pt>
          <cx:pt idx="413147">1</cx:pt>
          <cx:pt idx="413148">56</cx:pt>
          <cx:pt idx="413149">0</cx:pt>
          <cx:pt idx="413150">1</cx:pt>
          <cx:pt idx="413151">0</cx:pt>
          <cx:pt idx="413152">0</cx:pt>
          <cx:pt idx="413153">0</cx:pt>
          <cx:pt idx="413154">0</cx:pt>
          <cx:pt idx="413155">41</cx:pt>
          <cx:pt idx="413156">10</cx:pt>
          <cx:pt idx="413157">21</cx:pt>
          <cx:pt idx="413158">39</cx:pt>
          <cx:pt idx="413159">0</cx:pt>
          <cx:pt idx="413160">0</cx:pt>
          <cx:pt idx="413161">0</cx:pt>
          <cx:pt idx="413162">0</cx:pt>
          <cx:pt idx="413163">3</cx:pt>
          <cx:pt idx="413164">7</cx:pt>
          <cx:pt idx="413165">221</cx:pt>
          <cx:pt idx="413166">16</cx:pt>
          <cx:pt idx="413167">0</cx:pt>
          <cx:pt idx="413168">0</cx:pt>
          <cx:pt idx="413169">85</cx:pt>
          <cx:pt idx="413170">248</cx:pt>
          <cx:pt idx="413171">2</cx:pt>
          <cx:pt idx="413172">35</cx:pt>
          <cx:pt idx="413173">97</cx:pt>
          <cx:pt idx="413174">15</cx:pt>
          <cx:pt idx="413175">2</cx:pt>
          <cx:pt idx="413176">18</cx:pt>
          <cx:pt idx="413177">0</cx:pt>
          <cx:pt idx="413178">1</cx:pt>
          <cx:pt idx="413179">0</cx:pt>
          <cx:pt idx="413180">17</cx:pt>
          <cx:pt idx="413181">0</cx:pt>
          <cx:pt idx="413182">24</cx:pt>
          <cx:pt idx="413183">2</cx:pt>
          <cx:pt idx="413184">0</cx:pt>
          <cx:pt idx="413185">664</cx:pt>
          <cx:pt idx="413186">5</cx:pt>
          <cx:pt idx="413187">0</cx:pt>
          <cx:pt idx="413188">0</cx:pt>
          <cx:pt idx="413189">1</cx:pt>
          <cx:pt idx="413190">92</cx:pt>
          <cx:pt idx="413191">33</cx:pt>
          <cx:pt idx="413192">7</cx:pt>
          <cx:pt idx="413193">12</cx:pt>
          <cx:pt idx="413194">0</cx:pt>
          <cx:pt idx="413195">1</cx:pt>
          <cx:pt idx="413196">30</cx:pt>
          <cx:pt idx="413197">22</cx:pt>
          <cx:pt idx="413198">37</cx:pt>
          <cx:pt idx="413199">7</cx:pt>
          <cx:pt idx="413200">26</cx:pt>
          <cx:pt idx="413201">6</cx:pt>
          <cx:pt idx="413202">0</cx:pt>
          <cx:pt idx="413203">0</cx:pt>
          <cx:pt idx="413204">76</cx:pt>
          <cx:pt idx="413205">4</cx:pt>
          <cx:pt idx="413206">0</cx:pt>
          <cx:pt idx="413207">3</cx:pt>
          <cx:pt idx="413208">0</cx:pt>
          <cx:pt idx="413209">411</cx:pt>
          <cx:pt idx="413210">0</cx:pt>
          <cx:pt idx="413211">5</cx:pt>
          <cx:pt idx="413212">0</cx:pt>
          <cx:pt idx="413213">0</cx:pt>
          <cx:pt idx="413214">0</cx:pt>
          <cx:pt idx="413215">0</cx:pt>
          <cx:pt idx="413216">3</cx:pt>
          <cx:pt idx="413217">28</cx:pt>
          <cx:pt idx="413218">0</cx:pt>
          <cx:pt idx="413219">7</cx:pt>
          <cx:pt idx="413220">0</cx:pt>
          <cx:pt idx="413221">0</cx:pt>
          <cx:pt idx="413222">2</cx:pt>
          <cx:pt idx="413223">7</cx:pt>
          <cx:pt idx="413224">7</cx:pt>
          <cx:pt idx="413225">55</cx:pt>
          <cx:pt idx="413226">65</cx:pt>
          <cx:pt idx="413227">22</cx:pt>
          <cx:pt idx="413228">20</cx:pt>
          <cx:pt idx="413229">0</cx:pt>
          <cx:pt idx="413230">1</cx:pt>
          <cx:pt idx="413231">1</cx:pt>
          <cx:pt idx="413232">67</cx:pt>
          <cx:pt idx="413233">2</cx:pt>
          <cx:pt idx="413234">29</cx:pt>
          <cx:pt idx="413235">22</cx:pt>
          <cx:pt idx="413236">2</cx:pt>
          <cx:pt idx="413237">1</cx:pt>
          <cx:pt idx="413238">5</cx:pt>
          <cx:pt idx="413239">99</cx:pt>
          <cx:pt idx="413240">0</cx:pt>
          <cx:pt idx="413241">6</cx:pt>
          <cx:pt idx="413242">9</cx:pt>
          <cx:pt idx="413243">1</cx:pt>
          <cx:pt idx="413244">0</cx:pt>
          <cx:pt idx="413245">0</cx:pt>
          <cx:pt idx="413246">6</cx:pt>
          <cx:pt idx="413247">1</cx:pt>
          <cx:pt idx="413248">36</cx:pt>
          <cx:pt idx="413249">1</cx:pt>
          <cx:pt idx="413250">1</cx:pt>
          <cx:pt idx="413251">0</cx:pt>
          <cx:pt idx="413252">0</cx:pt>
          <cx:pt idx="413253">63</cx:pt>
          <cx:pt idx="413254">9</cx:pt>
          <cx:pt idx="413255">75</cx:pt>
          <cx:pt idx="413256">1</cx:pt>
          <cx:pt idx="413257">61</cx:pt>
          <cx:pt idx="413258">0</cx:pt>
          <cx:pt idx="413259">1</cx:pt>
          <cx:pt idx="413260">0</cx:pt>
          <cx:pt idx="413261">202</cx:pt>
          <cx:pt idx="413262">2</cx:pt>
          <cx:pt idx="413263">0</cx:pt>
          <cx:pt idx="413264">0</cx:pt>
          <cx:pt idx="413265">0</cx:pt>
          <cx:pt idx="413266">12</cx:pt>
          <cx:pt idx="413267">27</cx:pt>
          <cx:pt idx="413268">17</cx:pt>
          <cx:pt idx="413269">0</cx:pt>
          <cx:pt idx="413270">0</cx:pt>
          <cx:pt idx="413271">0</cx:pt>
          <cx:pt idx="413272">0</cx:pt>
          <cx:pt idx="413273">194</cx:pt>
          <cx:pt idx="413274">22</cx:pt>
          <cx:pt idx="413275">9</cx:pt>
          <cx:pt idx="413276">1</cx:pt>
          <cx:pt idx="413277">221</cx:pt>
          <cx:pt idx="413278">16</cx:pt>
          <cx:pt idx="413279">161</cx:pt>
          <cx:pt idx="413280">2</cx:pt>
          <cx:pt idx="413281">126</cx:pt>
          <cx:pt idx="413282">26</cx:pt>
          <cx:pt idx="413283">0</cx:pt>
          <cx:pt idx="413284">7</cx:pt>
          <cx:pt idx="413285">7</cx:pt>
          <cx:pt idx="413286">0</cx:pt>
          <cx:pt idx="413287">1</cx:pt>
          <cx:pt idx="413288">1</cx:pt>
          <cx:pt idx="413289">0</cx:pt>
          <cx:pt idx="413290">1</cx:pt>
          <cx:pt idx="413291">0</cx:pt>
          <cx:pt idx="413292">1</cx:pt>
          <cx:pt idx="413293">60</cx:pt>
          <cx:pt idx="413294">0</cx:pt>
          <cx:pt idx="413295">0</cx:pt>
          <cx:pt idx="413296">0</cx:pt>
          <cx:pt idx="413297">0</cx:pt>
          <cx:pt idx="413298">14</cx:pt>
          <cx:pt idx="413299">18</cx:pt>
          <cx:pt idx="413300">450</cx:pt>
          <cx:pt idx="413301">19</cx:pt>
          <cx:pt idx="413302">2</cx:pt>
          <cx:pt idx="413303">0</cx:pt>
          <cx:pt idx="413304">63</cx:pt>
          <cx:pt idx="413305">169</cx:pt>
          <cx:pt idx="413306">0</cx:pt>
          <cx:pt idx="413307">14</cx:pt>
          <cx:pt idx="413308">6</cx:pt>
          <cx:pt idx="413309">123</cx:pt>
          <cx:pt idx="413310">5</cx:pt>
          <cx:pt idx="413311">16</cx:pt>
          <cx:pt idx="413312">0</cx:pt>
          <cx:pt idx="413313">73</cx:pt>
          <cx:pt idx="413314">83</cx:pt>
          <cx:pt idx="413315">289</cx:pt>
          <cx:pt idx="413316">13</cx:pt>
          <cx:pt idx="413317">0</cx:pt>
          <cx:pt idx="413318">2</cx:pt>
          <cx:pt idx="413319">0</cx:pt>
          <cx:pt idx="413320">14</cx:pt>
          <cx:pt idx="413321">151</cx:pt>
          <cx:pt idx="413322">1</cx:pt>
          <cx:pt idx="413323">0</cx:pt>
          <cx:pt idx="413324">0</cx:pt>
          <cx:pt idx="413325">26</cx:pt>
          <cx:pt idx="413326">28</cx:pt>
          <cx:pt idx="413327">0</cx:pt>
          <cx:pt idx="413328">0</cx:pt>
          <cx:pt idx="413329">1</cx:pt>
          <cx:pt idx="413330">20</cx:pt>
          <cx:pt idx="413331">41</cx:pt>
          <cx:pt idx="413332">7</cx:pt>
          <cx:pt idx="413333">6</cx:pt>
          <cx:pt idx="413334">1</cx:pt>
          <cx:pt idx="413335">0</cx:pt>
          <cx:pt idx="413336">17</cx:pt>
          <cx:pt idx="413337">0</cx:pt>
          <cx:pt idx="413338">0</cx:pt>
          <cx:pt idx="413339">0</cx:pt>
          <cx:pt idx="413340">1</cx:pt>
          <cx:pt idx="413341">0</cx:pt>
          <cx:pt idx="413342">1</cx:pt>
          <cx:pt idx="413343">5</cx:pt>
          <cx:pt idx="413344">3</cx:pt>
          <cx:pt idx="413345">0</cx:pt>
          <cx:pt idx="413346">1</cx:pt>
          <cx:pt idx="413347">49</cx:pt>
          <cx:pt idx="413348">15</cx:pt>
          <cx:pt idx="413349">246</cx:pt>
          <cx:pt idx="413350">77</cx:pt>
          <cx:pt idx="413351">304</cx:pt>
          <cx:pt idx="413352">14</cx:pt>
          <cx:pt idx="413353">21</cx:pt>
          <cx:pt idx="413354">65</cx:pt>
          <cx:pt idx="413355">0</cx:pt>
          <cx:pt idx="413356">90</cx:pt>
          <cx:pt idx="413357">230</cx:pt>
          <cx:pt idx="413358">1</cx:pt>
          <cx:pt idx="413359">2</cx:pt>
          <cx:pt idx="413360">0</cx:pt>
          <cx:pt idx="413361">0</cx:pt>
          <cx:pt idx="413362">104</cx:pt>
          <cx:pt idx="413363">0</cx:pt>
          <cx:pt idx="413364">33</cx:pt>
          <cx:pt idx="413365">188</cx:pt>
          <cx:pt idx="413366">0</cx:pt>
          <cx:pt idx="413367">13</cx:pt>
          <cx:pt idx="413368">20</cx:pt>
          <cx:pt idx="413369">31</cx:pt>
          <cx:pt idx="413370">1</cx:pt>
          <cx:pt idx="413371">0</cx:pt>
          <cx:pt idx="413372">3</cx:pt>
          <cx:pt idx="413373">1</cx:pt>
          <cx:pt idx="413374">3</cx:pt>
          <cx:pt idx="413375">139</cx:pt>
          <cx:pt idx="413376">0</cx:pt>
          <cx:pt idx="413377">0</cx:pt>
          <cx:pt idx="413378">3</cx:pt>
          <cx:pt idx="413379">5</cx:pt>
          <cx:pt idx="413380">21</cx:pt>
          <cx:pt idx="413381">390</cx:pt>
          <cx:pt idx="413382">23</cx:pt>
          <cx:pt idx="413383">13</cx:pt>
          <cx:pt idx="413384">2</cx:pt>
          <cx:pt idx="413385">1</cx:pt>
          <cx:pt idx="413386">64</cx:pt>
          <cx:pt idx="413387">0</cx:pt>
          <cx:pt idx="413388">1</cx:pt>
          <cx:pt idx="413389">5</cx:pt>
          <cx:pt idx="413390">0</cx:pt>
          <cx:pt idx="413391">10</cx:pt>
          <cx:pt idx="413392">1</cx:pt>
          <cx:pt idx="413393">4</cx:pt>
          <cx:pt idx="413394">0</cx:pt>
          <cx:pt idx="413395">81</cx:pt>
          <cx:pt idx="413396">49</cx:pt>
          <cx:pt idx="413397">0</cx:pt>
          <cx:pt idx="413398">13</cx:pt>
          <cx:pt idx="413399">0</cx:pt>
          <cx:pt idx="413400">78</cx:pt>
          <cx:pt idx="413401">143</cx:pt>
          <cx:pt idx="413402">0</cx:pt>
          <cx:pt idx="413403">0</cx:pt>
          <cx:pt idx="413404">7</cx:pt>
          <cx:pt idx="413405">3</cx:pt>
          <cx:pt idx="413406">32</cx:pt>
          <cx:pt idx="413407">3</cx:pt>
          <cx:pt idx="413408">1</cx:pt>
          <cx:pt idx="413409">91</cx:pt>
          <cx:pt idx="413410">81</cx:pt>
          <cx:pt idx="413411">50</cx:pt>
          <cx:pt idx="413412">103</cx:pt>
          <cx:pt idx="413413">28</cx:pt>
          <cx:pt idx="413414">21</cx:pt>
          <cx:pt idx="413415">2</cx:pt>
          <cx:pt idx="413416">0</cx:pt>
          <cx:pt idx="413417">84</cx:pt>
          <cx:pt idx="413418">4</cx:pt>
          <cx:pt idx="413419">96</cx:pt>
          <cx:pt idx="413420">66</cx:pt>
          <cx:pt idx="413421">5</cx:pt>
          <cx:pt idx="413422">112</cx:pt>
          <cx:pt idx="413423">56</cx:pt>
          <cx:pt idx="413424">93</cx:pt>
          <cx:pt idx="413425">163</cx:pt>
          <cx:pt idx="413426">0</cx:pt>
          <cx:pt idx="413427">2</cx:pt>
          <cx:pt idx="413428">54</cx:pt>
          <cx:pt idx="413429">24</cx:pt>
          <cx:pt idx="413430">0</cx:pt>
          <cx:pt idx="413431">39</cx:pt>
          <cx:pt idx="413432">0</cx:pt>
          <cx:pt idx="413433">0</cx:pt>
          <cx:pt idx="413434">10</cx:pt>
          <cx:pt idx="413435">240</cx:pt>
          <cx:pt idx="413436">4</cx:pt>
          <cx:pt idx="413437">46</cx:pt>
          <cx:pt idx="413438">171</cx:pt>
          <cx:pt idx="413439">16</cx:pt>
          <cx:pt idx="413440">66</cx:pt>
          <cx:pt idx="413441">19</cx:pt>
          <cx:pt idx="413442">84</cx:pt>
          <cx:pt idx="413443">6</cx:pt>
          <cx:pt idx="413444">3</cx:pt>
          <cx:pt idx="413445">162</cx:pt>
          <cx:pt idx="413446">140</cx:pt>
          <cx:pt idx="413447">14</cx:pt>
          <cx:pt idx="413448">7</cx:pt>
          <cx:pt idx="413449">25</cx:pt>
          <cx:pt idx="413450">13</cx:pt>
          <cx:pt idx="413451">92</cx:pt>
          <cx:pt idx="413452">184</cx:pt>
          <cx:pt idx="413453">3</cx:pt>
          <cx:pt idx="413454">0</cx:pt>
          <cx:pt idx="413455">0</cx:pt>
          <cx:pt idx="413456">10</cx:pt>
          <cx:pt idx="413457">0</cx:pt>
          <cx:pt idx="413458">6</cx:pt>
          <cx:pt idx="413459">68</cx:pt>
          <cx:pt idx="413460">100</cx:pt>
          <cx:pt idx="413461">4</cx:pt>
          <cx:pt idx="413462">0</cx:pt>
          <cx:pt idx="413463">1</cx:pt>
          <cx:pt idx="413464">7</cx:pt>
          <cx:pt idx="413465">241</cx:pt>
          <cx:pt idx="413466">5</cx:pt>
          <cx:pt idx="413467">7</cx:pt>
          <cx:pt idx="413468">0</cx:pt>
          <cx:pt idx="413469">0</cx:pt>
          <cx:pt idx="413470">11</cx:pt>
          <cx:pt idx="413471">0</cx:pt>
          <cx:pt idx="413472">8</cx:pt>
          <cx:pt idx="413473">0</cx:pt>
          <cx:pt idx="413474">3</cx:pt>
          <cx:pt idx="413475">21</cx:pt>
          <cx:pt idx="413476">8</cx:pt>
          <cx:pt idx="413477">7</cx:pt>
          <cx:pt idx="413478">1</cx:pt>
          <cx:pt idx="413479">0</cx:pt>
          <cx:pt idx="413480">0</cx:pt>
          <cx:pt idx="413481">0</cx:pt>
          <cx:pt idx="413482">0</cx:pt>
          <cx:pt idx="413483">7</cx:pt>
          <cx:pt idx="413484">63</cx:pt>
          <cx:pt idx="413485">0</cx:pt>
          <cx:pt idx="413486">0</cx:pt>
          <cx:pt idx="413487">0</cx:pt>
          <cx:pt idx="413488">1</cx:pt>
          <cx:pt idx="413489">0</cx:pt>
          <cx:pt idx="413490">20</cx:pt>
          <cx:pt idx="413491">0</cx:pt>
          <cx:pt idx="413492">3</cx:pt>
          <cx:pt idx="413493">48</cx:pt>
          <cx:pt idx="413494">0</cx:pt>
          <cx:pt idx="413495">0</cx:pt>
          <cx:pt idx="413496">1</cx:pt>
          <cx:pt idx="413497">36</cx:pt>
          <cx:pt idx="413498">3</cx:pt>
          <cx:pt idx="413499">50</cx:pt>
          <cx:pt idx="413500">0</cx:pt>
          <cx:pt idx="413501">0</cx:pt>
          <cx:pt idx="413502">1</cx:pt>
          <cx:pt idx="413503">20</cx:pt>
          <cx:pt idx="413504">42</cx:pt>
          <cx:pt idx="413505">40</cx:pt>
          <cx:pt idx="413506">43</cx:pt>
          <cx:pt idx="413507">1</cx:pt>
          <cx:pt idx="413508">8</cx:pt>
          <cx:pt idx="413509">1</cx:pt>
          <cx:pt idx="413510">0</cx:pt>
          <cx:pt idx="413511">18</cx:pt>
          <cx:pt idx="413512">48</cx:pt>
          <cx:pt idx="413513">0</cx:pt>
          <cx:pt idx="413514">1</cx:pt>
          <cx:pt idx="413515">0</cx:pt>
          <cx:pt idx="413516">119</cx:pt>
          <cx:pt idx="413517">90</cx:pt>
          <cx:pt idx="413518">24</cx:pt>
          <cx:pt idx="413519">40</cx:pt>
          <cx:pt idx="413520">0</cx:pt>
          <cx:pt idx="413521">0</cx:pt>
          <cx:pt idx="413522">33</cx:pt>
          <cx:pt idx="413523">0</cx:pt>
          <cx:pt idx="413524">202</cx:pt>
          <cx:pt idx="413525">5</cx:pt>
          <cx:pt idx="413526">19</cx:pt>
          <cx:pt idx="413527">470</cx:pt>
          <cx:pt idx="413528">0</cx:pt>
          <cx:pt idx="413529">0</cx:pt>
          <cx:pt idx="413530">0</cx:pt>
          <cx:pt idx="413531">0</cx:pt>
          <cx:pt idx="413532">0</cx:pt>
          <cx:pt idx="413533">21</cx:pt>
          <cx:pt idx="413534">21</cx:pt>
          <cx:pt idx="413535">1</cx:pt>
          <cx:pt idx="413536">0</cx:pt>
          <cx:pt idx="413537">218</cx:pt>
          <cx:pt idx="413538">1</cx:pt>
          <cx:pt idx="413539">17</cx:pt>
          <cx:pt idx="413540">86</cx:pt>
          <cx:pt idx="413541">102</cx:pt>
          <cx:pt idx="413542">40</cx:pt>
          <cx:pt idx="413543">269</cx:pt>
          <cx:pt idx="413544">83</cx:pt>
          <cx:pt idx="413545">35</cx:pt>
          <cx:pt idx="413546">31</cx:pt>
          <cx:pt idx="413547">120</cx:pt>
          <cx:pt idx="413548">0</cx:pt>
          <cx:pt idx="413549">4</cx:pt>
          <cx:pt idx="413550">6</cx:pt>
          <cx:pt idx="413551">21</cx:pt>
          <cx:pt idx="413552">4</cx:pt>
          <cx:pt idx="413553">0</cx:pt>
          <cx:pt idx="413554">134</cx:pt>
          <cx:pt idx="413555">3</cx:pt>
          <cx:pt idx="413556">70</cx:pt>
          <cx:pt idx="413557">0</cx:pt>
          <cx:pt idx="413558">32</cx:pt>
          <cx:pt idx="413559">0</cx:pt>
          <cx:pt idx="413560">84</cx:pt>
          <cx:pt idx="413561">7</cx:pt>
          <cx:pt idx="413562">0</cx:pt>
          <cx:pt idx="413563">0</cx:pt>
          <cx:pt idx="413564">96</cx:pt>
          <cx:pt idx="413565">81</cx:pt>
          <cx:pt idx="413566">25</cx:pt>
          <cx:pt idx="413567">27</cx:pt>
          <cx:pt idx="413568">88</cx:pt>
          <cx:pt idx="413569">72</cx:pt>
          <cx:pt idx="413570">14</cx:pt>
          <cx:pt idx="413571">4</cx:pt>
          <cx:pt idx="413572">1</cx:pt>
          <cx:pt idx="413573">0</cx:pt>
          <cx:pt idx="413574">16</cx:pt>
          <cx:pt idx="413575">0</cx:pt>
          <cx:pt idx="413576">1</cx:pt>
          <cx:pt idx="413577">15</cx:pt>
          <cx:pt idx="413578">21</cx:pt>
          <cx:pt idx="413579">7</cx:pt>
          <cx:pt idx="413580">6</cx:pt>
          <cx:pt idx="413581">0</cx:pt>
          <cx:pt idx="413582">0</cx:pt>
          <cx:pt idx="413583">88</cx:pt>
          <cx:pt idx="413584">6</cx:pt>
          <cx:pt idx="413585">28</cx:pt>
          <cx:pt idx="413586">0</cx:pt>
          <cx:pt idx="413587">22</cx:pt>
          <cx:pt idx="413588">235</cx:pt>
          <cx:pt idx="413589">77</cx:pt>
          <cx:pt idx="413590">0</cx:pt>
          <cx:pt idx="413591">14</cx:pt>
          <cx:pt idx="413592">1</cx:pt>
          <cx:pt idx="413593">100</cx:pt>
          <cx:pt idx="413594">1</cx:pt>
          <cx:pt idx="413595">13</cx:pt>
          <cx:pt idx="413596">86</cx:pt>
          <cx:pt idx="413597">0</cx:pt>
          <cx:pt idx="413598">7</cx:pt>
          <cx:pt idx="413599">2</cx:pt>
          <cx:pt idx="413600">11</cx:pt>
          <cx:pt idx="413601">0</cx:pt>
          <cx:pt idx="413602">0</cx:pt>
          <cx:pt idx="413603">5</cx:pt>
          <cx:pt idx="413604">0</cx:pt>
          <cx:pt idx="413605">6</cx:pt>
          <cx:pt idx="413606">0</cx:pt>
          <cx:pt idx="413607">0</cx:pt>
          <cx:pt idx="413608">0</cx:pt>
          <cx:pt idx="413609">52</cx:pt>
          <cx:pt idx="413610">4</cx:pt>
          <cx:pt idx="413611">4</cx:pt>
          <cx:pt idx="413612">0</cx:pt>
          <cx:pt idx="413613">12</cx:pt>
          <cx:pt idx="413614">17</cx:pt>
          <cx:pt idx="413615">0</cx:pt>
          <cx:pt idx="413616">1</cx:pt>
          <cx:pt idx="413617">0</cx:pt>
          <cx:pt idx="413618">0</cx:pt>
          <cx:pt idx="413619">40</cx:pt>
          <cx:pt idx="413620">1</cx:pt>
          <cx:pt idx="413621">22</cx:pt>
          <cx:pt idx="413622">18</cx:pt>
          <cx:pt idx="413623">117</cx:pt>
          <cx:pt idx="413624">48</cx:pt>
          <cx:pt idx="413625">0</cx:pt>
          <cx:pt idx="413626">2</cx:pt>
          <cx:pt idx="413627">3</cx:pt>
          <cx:pt idx="413628">14</cx:pt>
          <cx:pt idx="413629">4</cx:pt>
          <cx:pt idx="413630">159</cx:pt>
          <cx:pt idx="413631">98</cx:pt>
          <cx:pt idx="413632">36</cx:pt>
          <cx:pt idx="413633">4</cx:pt>
          <cx:pt idx="413634">1</cx:pt>
          <cx:pt idx="413635">106</cx:pt>
          <cx:pt idx="413636">43</cx:pt>
          <cx:pt idx="413637">134</cx:pt>
          <cx:pt idx="413638">134</cx:pt>
          <cx:pt idx="413639">48</cx:pt>
          <cx:pt idx="413640">7</cx:pt>
          <cx:pt idx="413641">267</cx:pt>
          <cx:pt idx="413642">15</cx:pt>
          <cx:pt idx="413643">2</cx:pt>
          <cx:pt idx="413644">0</cx:pt>
          <cx:pt idx="413645">58</cx:pt>
          <cx:pt idx="413646">364</cx:pt>
          <cx:pt idx="413647">4</cx:pt>
          <cx:pt idx="413648">7</cx:pt>
          <cx:pt idx="413649">0</cx:pt>
          <cx:pt idx="413650">0</cx:pt>
          <cx:pt idx="413651">90</cx:pt>
          <cx:pt idx="413652">36</cx:pt>
          <cx:pt idx="413653">3</cx:pt>
          <cx:pt idx="413654">0</cx:pt>
          <cx:pt idx="413655">5</cx:pt>
          <cx:pt idx="413656">1</cx:pt>
          <cx:pt idx="413657">1</cx:pt>
          <cx:pt idx="413658">27</cx:pt>
          <cx:pt idx="413659">1</cx:pt>
          <cx:pt idx="413660">20</cx:pt>
          <cx:pt idx="413661">14</cx:pt>
          <cx:pt idx="413662">104</cx:pt>
          <cx:pt idx="413663">2</cx:pt>
          <cx:pt idx="413664">0</cx:pt>
          <cx:pt idx="413665">30</cx:pt>
          <cx:pt idx="413666">0</cx:pt>
          <cx:pt idx="413667">1</cx:pt>
          <cx:pt idx="413668">0</cx:pt>
          <cx:pt idx="413669">0</cx:pt>
          <cx:pt idx="413670">0</cx:pt>
          <cx:pt idx="413671">13</cx:pt>
          <cx:pt idx="413672">0</cx:pt>
          <cx:pt idx="413673">61</cx:pt>
          <cx:pt idx="413674">6</cx:pt>
          <cx:pt idx="413675">0</cx:pt>
          <cx:pt idx="413676">0</cx:pt>
          <cx:pt idx="413677">9</cx:pt>
          <cx:pt idx="413678">410</cx:pt>
          <cx:pt idx="413679">0</cx:pt>
          <cx:pt idx="413680">46</cx:pt>
          <cx:pt idx="413681">0</cx:pt>
          <cx:pt idx="413682">0</cx:pt>
          <cx:pt idx="413683">0</cx:pt>
          <cx:pt idx="413684">16</cx:pt>
          <cx:pt idx="413685">8</cx:pt>
          <cx:pt idx="413686">0</cx:pt>
          <cx:pt idx="413687">1</cx:pt>
          <cx:pt idx="413688">1035</cx:pt>
          <cx:pt idx="413689">19</cx:pt>
          <cx:pt idx="413690">9</cx:pt>
          <cx:pt idx="413691">1</cx:pt>
          <cx:pt idx="413692">0</cx:pt>
          <cx:pt idx="413693">0</cx:pt>
          <cx:pt idx="413694">11</cx:pt>
          <cx:pt idx="413695">15</cx:pt>
          <cx:pt idx="413696">48</cx:pt>
          <cx:pt idx="413697">7</cx:pt>
          <cx:pt idx="413698">57</cx:pt>
          <cx:pt idx="413699">0</cx:pt>
          <cx:pt idx="413700">1</cx:pt>
          <cx:pt idx="413701">0</cx:pt>
          <cx:pt idx="413702">19</cx:pt>
          <cx:pt idx="413703">4</cx:pt>
          <cx:pt idx="413704">0</cx:pt>
          <cx:pt idx="413705">0</cx:pt>
          <cx:pt idx="413706">0</cx:pt>
          <cx:pt idx="413707">0</cx:pt>
          <cx:pt idx="413708">22</cx:pt>
          <cx:pt idx="413709">13</cx:pt>
          <cx:pt idx="413710">43</cx:pt>
          <cx:pt idx="413711">14</cx:pt>
          <cx:pt idx="413712">113</cx:pt>
          <cx:pt idx="413713">1</cx:pt>
          <cx:pt idx="413714">14</cx:pt>
          <cx:pt idx="413715">1</cx:pt>
          <cx:pt idx="413716">127</cx:pt>
          <cx:pt idx="413717">0</cx:pt>
          <cx:pt idx="413718">0</cx:pt>
          <cx:pt idx="413719">99</cx:pt>
          <cx:pt idx="413720">0</cx:pt>
          <cx:pt idx="413721">0</cx:pt>
          <cx:pt idx="413722">30</cx:pt>
          <cx:pt idx="413723">0</cx:pt>
          <cx:pt idx="413724">82</cx:pt>
          <cx:pt idx="413725">89</cx:pt>
          <cx:pt idx="413726">15</cx:pt>
          <cx:pt idx="413727">1</cx:pt>
          <cx:pt idx="413728">0</cx:pt>
          <cx:pt idx="413729">0</cx:pt>
          <cx:pt idx="413730">14</cx:pt>
          <cx:pt idx="413731">6</cx:pt>
          <cx:pt idx="413732">0</cx:pt>
          <cx:pt idx="413733">0</cx:pt>
          <cx:pt idx="413734">2</cx:pt>
          <cx:pt idx="413735">1</cx:pt>
          <cx:pt idx="413736">0</cx:pt>
          <cx:pt idx="413737">1</cx:pt>
          <cx:pt idx="413738">6</cx:pt>
          <cx:pt idx="413739">50</cx:pt>
          <cx:pt idx="413740">17</cx:pt>
          <cx:pt idx="413741">1</cx:pt>
          <cx:pt idx="413742">6</cx:pt>
          <cx:pt idx="413743">6</cx:pt>
          <cx:pt idx="413744">0</cx:pt>
          <cx:pt idx="413745">0</cx:pt>
          <cx:pt idx="413746">8</cx:pt>
          <cx:pt idx="413747">0</cx:pt>
          <cx:pt idx="413748">22</cx:pt>
          <cx:pt idx="413749">1</cx:pt>
          <cx:pt idx="413750">4</cx:pt>
          <cx:pt idx="413751">150</cx:pt>
          <cx:pt idx="413752">15</cx:pt>
          <cx:pt idx="413753">16</cx:pt>
          <cx:pt idx="413754">1</cx:pt>
          <cx:pt idx="413755">47</cx:pt>
          <cx:pt idx="413756">0</cx:pt>
          <cx:pt idx="413757">125</cx:pt>
          <cx:pt idx="413758">181</cx:pt>
          <cx:pt idx="413759">2</cx:pt>
          <cx:pt idx="413760">19</cx:pt>
          <cx:pt idx="413761">308</cx:pt>
          <cx:pt idx="413762">11</cx:pt>
          <cx:pt idx="413763">18</cx:pt>
          <cx:pt idx="413764">26</cx:pt>
          <cx:pt idx="413765">43</cx:pt>
          <cx:pt idx="413766">4</cx:pt>
          <cx:pt idx="413767">49</cx:pt>
          <cx:pt idx="413768">146</cx:pt>
          <cx:pt idx="413769">0</cx:pt>
          <cx:pt idx="413770">22</cx:pt>
          <cx:pt idx="413771">0</cx:pt>
          <cx:pt idx="413772">4</cx:pt>
          <cx:pt idx="413773">194</cx:pt>
          <cx:pt idx="413774">18</cx:pt>
          <cx:pt idx="413775">0</cx:pt>
          <cx:pt idx="413776">0</cx:pt>
          <cx:pt idx="413777">11</cx:pt>
          <cx:pt idx="413778">4</cx:pt>
          <cx:pt idx="413779">7</cx:pt>
          <cx:pt idx="413780">1</cx:pt>
          <cx:pt idx="413781">206</cx:pt>
          <cx:pt idx="413782">0</cx:pt>
          <cx:pt idx="413783">0</cx:pt>
          <cx:pt idx="413784">0</cx:pt>
          <cx:pt idx="413785">0</cx:pt>
          <cx:pt idx="413786">0</cx:pt>
          <cx:pt idx="413787">20</cx:pt>
          <cx:pt idx="413788">3</cx:pt>
          <cx:pt idx="413789">0</cx:pt>
          <cx:pt idx="413790">1</cx:pt>
          <cx:pt idx="413791">20</cx:pt>
          <cx:pt idx="413792">21</cx:pt>
          <cx:pt idx="413793">5</cx:pt>
          <cx:pt idx="413794">17</cx:pt>
          <cx:pt idx="413795">0</cx:pt>
          <cx:pt idx="413796">4</cx:pt>
          <cx:pt idx="413797">2</cx:pt>
          <cx:pt idx="413798">0</cx:pt>
          <cx:pt idx="413799">21</cx:pt>
          <cx:pt idx="413800">0</cx:pt>
          <cx:pt idx="413801">4</cx:pt>
          <cx:pt idx="413802">3</cx:pt>
          <cx:pt idx="413803">0</cx:pt>
          <cx:pt idx="413804">89</cx:pt>
          <cx:pt idx="413805">30</cx:pt>
          <cx:pt idx="413806">48</cx:pt>
          <cx:pt idx="413807">5</cx:pt>
          <cx:pt idx="413808">5</cx:pt>
          <cx:pt idx="413809">115</cx:pt>
          <cx:pt idx="413810">391</cx:pt>
          <cx:pt idx="413811">334</cx:pt>
          <cx:pt idx="413812">0</cx:pt>
          <cx:pt idx="413813">15</cx:pt>
          <cx:pt idx="413814">3</cx:pt>
          <cx:pt idx="413815">71</cx:pt>
          <cx:pt idx="413816">0</cx:pt>
          <cx:pt idx="413817">0</cx:pt>
          <cx:pt idx="413818">0</cx:pt>
          <cx:pt idx="413819">0</cx:pt>
          <cx:pt idx="413820">0</cx:pt>
          <cx:pt idx="413821">0</cx:pt>
          <cx:pt idx="413822">0</cx:pt>
          <cx:pt idx="413823">0</cx:pt>
          <cx:pt idx="413824">6</cx:pt>
          <cx:pt idx="413825">0</cx:pt>
          <cx:pt idx="413826">1</cx:pt>
          <cx:pt idx="413827">0</cx:pt>
          <cx:pt idx="413828">0</cx:pt>
          <cx:pt idx="413829">0</cx:pt>
          <cx:pt idx="413830">0</cx:pt>
          <cx:pt idx="413831">28</cx:pt>
          <cx:pt idx="413832">627</cx:pt>
          <cx:pt idx="413833">78</cx:pt>
          <cx:pt idx="413834">1</cx:pt>
          <cx:pt idx="413835">6</cx:pt>
          <cx:pt idx="413836">43</cx:pt>
          <cx:pt idx="413837">2</cx:pt>
          <cx:pt idx="413838">2</cx:pt>
          <cx:pt idx="413839">0</cx:pt>
          <cx:pt idx="413840">6</cx:pt>
          <cx:pt idx="413841">107</cx:pt>
          <cx:pt idx="413842">0</cx:pt>
          <cx:pt idx="413843">0</cx:pt>
          <cx:pt idx="413844">7</cx:pt>
          <cx:pt idx="413845">10</cx:pt>
          <cx:pt idx="413846">84</cx:pt>
          <cx:pt idx="413847">11</cx:pt>
          <cx:pt idx="413848">136</cx:pt>
          <cx:pt idx="413849">84</cx:pt>
          <cx:pt idx="413850">161</cx:pt>
          <cx:pt idx="413851">6</cx:pt>
          <cx:pt idx="413852">0</cx:pt>
          <cx:pt idx="413853">0</cx:pt>
          <cx:pt idx="413854">0</cx:pt>
          <cx:pt idx="413855">13</cx:pt>
          <cx:pt idx="413856">0</cx:pt>
          <cx:pt idx="413857">15</cx:pt>
          <cx:pt idx="413858">5</cx:pt>
          <cx:pt idx="413859">14</cx:pt>
          <cx:pt idx="413860">29</cx:pt>
          <cx:pt idx="413861">63</cx:pt>
          <cx:pt idx="413862">0</cx:pt>
          <cx:pt idx="413863">2</cx:pt>
          <cx:pt idx="413864">32</cx:pt>
          <cx:pt idx="413865">12</cx:pt>
          <cx:pt idx="413866">1</cx:pt>
          <cx:pt idx="413867">0</cx:pt>
          <cx:pt idx="413868">27</cx:pt>
          <cx:pt idx="413869">47</cx:pt>
          <cx:pt idx="413870">50</cx:pt>
          <cx:pt idx="413871">1</cx:pt>
          <cx:pt idx="413872">20</cx:pt>
          <cx:pt idx="413873">4</cx:pt>
          <cx:pt idx="413874">7</cx:pt>
          <cx:pt idx="413875">42</cx:pt>
          <cx:pt idx="413876">80</cx:pt>
          <cx:pt idx="413877">154</cx:pt>
          <cx:pt idx="413878">78</cx:pt>
          <cx:pt idx="413879">165</cx:pt>
          <cx:pt idx="413880">1</cx:pt>
          <cx:pt idx="413881">7</cx:pt>
          <cx:pt idx="413882">92</cx:pt>
          <cx:pt idx="413883">0</cx:pt>
          <cx:pt idx="413884">0</cx:pt>
          <cx:pt idx="413885">3</cx:pt>
          <cx:pt idx="413886">21</cx:pt>
          <cx:pt idx="413887">393</cx:pt>
          <cx:pt idx="413888">37</cx:pt>
          <cx:pt idx="413889">28</cx:pt>
          <cx:pt idx="413890">0</cx:pt>
          <cx:pt idx="413891">90</cx:pt>
          <cx:pt idx="413892">58</cx:pt>
          <cx:pt idx="413893">5</cx:pt>
          <cx:pt idx="413894">1</cx:pt>
          <cx:pt idx="413895">158</cx:pt>
          <cx:pt idx="413896">20</cx:pt>
          <cx:pt idx="413897">8</cx:pt>
          <cx:pt idx="413898">6</cx:pt>
          <cx:pt idx="413899">1</cx:pt>
          <cx:pt idx="413900">0</cx:pt>
          <cx:pt idx="413901">61</cx:pt>
          <cx:pt idx="413902">1</cx:pt>
          <cx:pt idx="413903">152</cx:pt>
          <cx:pt idx="413904">0</cx:pt>
          <cx:pt idx="413905">1</cx:pt>
          <cx:pt idx="413906">27</cx:pt>
          <cx:pt idx="413907">5</cx:pt>
          <cx:pt idx="413908">0</cx:pt>
          <cx:pt idx="413909">48</cx:pt>
          <cx:pt idx="413910">70</cx:pt>
          <cx:pt idx="413911">3</cx:pt>
          <cx:pt idx="413912">0</cx:pt>
          <cx:pt idx="413913">188</cx:pt>
          <cx:pt idx="413914">0</cx:pt>
          <cx:pt idx="413915">0</cx:pt>
          <cx:pt idx="413916">8</cx:pt>
          <cx:pt idx="413917">0</cx:pt>
          <cx:pt idx="413918">0</cx:pt>
          <cx:pt idx="413919">0</cx:pt>
          <cx:pt idx="413920">15</cx:pt>
          <cx:pt idx="413921">174</cx:pt>
          <cx:pt idx="413922">0</cx:pt>
          <cx:pt idx="413923">0</cx:pt>
          <cx:pt idx="413924">0</cx:pt>
          <cx:pt idx="413925">17</cx:pt>
          <cx:pt idx="413926">17</cx:pt>
          <cx:pt idx="413927">2</cx:pt>
          <cx:pt idx="413928">0</cx:pt>
          <cx:pt idx="413929">0</cx:pt>
          <cx:pt idx="413930">0</cx:pt>
          <cx:pt idx="413931">122</cx:pt>
          <cx:pt idx="413932">0</cx:pt>
          <cx:pt idx="413933">0</cx:pt>
          <cx:pt idx="413934">1</cx:pt>
          <cx:pt idx="413935">19</cx:pt>
          <cx:pt idx="413936">60</cx:pt>
          <cx:pt idx="413937">2</cx:pt>
          <cx:pt idx="413938">0</cx:pt>
          <cx:pt idx="413939">0</cx:pt>
          <cx:pt idx="413940">11</cx:pt>
          <cx:pt idx="413941">7</cx:pt>
          <cx:pt idx="413942">281</cx:pt>
          <cx:pt idx="413943">30</cx:pt>
          <cx:pt idx="413944">7</cx:pt>
          <cx:pt idx="413945">349</cx:pt>
          <cx:pt idx="413946">67</cx:pt>
          <cx:pt idx="413947">161</cx:pt>
          <cx:pt idx="413948">92</cx:pt>
          <cx:pt idx="413949">149</cx:pt>
          <cx:pt idx="413950">17</cx:pt>
          <cx:pt idx="413951">2</cx:pt>
          <cx:pt idx="413952">20</cx:pt>
          <cx:pt idx="413953">0</cx:pt>
          <cx:pt idx="413954">12</cx:pt>
          <cx:pt idx="413955">3</cx:pt>
          <cx:pt idx="413956">241</cx:pt>
          <cx:pt idx="413957">0</cx:pt>
          <cx:pt idx="413958">2</cx:pt>
          <cx:pt idx="413959">0</cx:pt>
          <cx:pt idx="413960">14</cx:pt>
          <cx:pt idx="413961">18</cx:pt>
          <cx:pt idx="413962">151</cx:pt>
          <cx:pt idx="413963">9</cx:pt>
          <cx:pt idx="413964">73</cx:pt>
          <cx:pt idx="413965">0</cx:pt>
          <cx:pt idx="413966">0</cx:pt>
          <cx:pt idx="413967">0</cx:pt>
          <cx:pt idx="413968">9</cx:pt>
          <cx:pt idx="413969">0</cx:pt>
          <cx:pt idx="413970">0</cx:pt>
          <cx:pt idx="413971">1</cx:pt>
          <cx:pt idx="413972">148</cx:pt>
          <cx:pt idx="413973">0</cx:pt>
          <cx:pt idx="413974">1</cx:pt>
          <cx:pt idx="413975">4</cx:pt>
          <cx:pt idx="413976">1</cx:pt>
          <cx:pt idx="413977">0</cx:pt>
          <cx:pt idx="413978">0</cx:pt>
          <cx:pt idx="413979">22</cx:pt>
          <cx:pt idx="413980">15</cx:pt>
          <cx:pt idx="413981">0</cx:pt>
          <cx:pt idx="413982">337</cx:pt>
          <cx:pt idx="413983">217</cx:pt>
          <cx:pt idx="413984">1</cx:pt>
          <cx:pt idx="413985">2</cx:pt>
          <cx:pt idx="413986">96</cx:pt>
          <cx:pt idx="413987">0</cx:pt>
          <cx:pt idx="413988">6</cx:pt>
          <cx:pt idx="413989">0</cx:pt>
          <cx:pt idx="413990">51</cx:pt>
          <cx:pt idx="413991">6</cx:pt>
          <cx:pt idx="413992">2</cx:pt>
          <cx:pt idx="413993">1</cx:pt>
          <cx:pt idx="413994">5</cx:pt>
          <cx:pt idx="413995">70</cx:pt>
          <cx:pt idx="413996">521</cx:pt>
          <cx:pt idx="413997">14</cx:pt>
          <cx:pt idx="413998">3</cx:pt>
          <cx:pt idx="413999">7</cx:pt>
          <cx:pt idx="414000">20</cx:pt>
          <cx:pt idx="414001">111</cx:pt>
          <cx:pt idx="414002">8</cx:pt>
          <cx:pt idx="414003">4</cx:pt>
          <cx:pt idx="414004">2</cx:pt>
          <cx:pt idx="414005">43</cx:pt>
          <cx:pt idx="414006">23</cx:pt>
          <cx:pt idx="414007">394</cx:pt>
          <cx:pt idx="414008">33</cx:pt>
          <cx:pt idx="414009">17</cx:pt>
          <cx:pt idx="414010">33</cx:pt>
          <cx:pt idx="414011">0</cx:pt>
          <cx:pt idx="414012">0</cx:pt>
          <cx:pt idx="414013">116</cx:pt>
          <cx:pt idx="414014">12</cx:pt>
          <cx:pt idx="414015">7</cx:pt>
          <cx:pt idx="414016">2</cx:pt>
          <cx:pt idx="414017">47</cx:pt>
          <cx:pt idx="414018">140</cx:pt>
          <cx:pt idx="414019">4</cx:pt>
          <cx:pt idx="414020">31</cx:pt>
          <cx:pt idx="414021">39</cx:pt>
          <cx:pt idx="414022">0</cx:pt>
          <cx:pt idx="414023">0</cx:pt>
          <cx:pt idx="414024">5</cx:pt>
          <cx:pt idx="414025">42</cx:pt>
          <cx:pt idx="414026">49</cx:pt>
          <cx:pt idx="414027">40</cx:pt>
          <cx:pt idx="414028">41</cx:pt>
          <cx:pt idx="414029">0</cx:pt>
          <cx:pt idx="414030">26</cx:pt>
          <cx:pt idx="414031">45</cx:pt>
          <cx:pt idx="414032">335</cx:pt>
          <cx:pt idx="414033">156</cx:pt>
          <cx:pt idx="414034">0</cx:pt>
          <cx:pt idx="414035">183</cx:pt>
          <cx:pt idx="414036">1</cx:pt>
          <cx:pt idx="414037">90</cx:pt>
          <cx:pt idx="414038">0</cx:pt>
          <cx:pt idx="414039">0</cx:pt>
          <cx:pt idx="414040">7</cx:pt>
          <cx:pt idx="414041">117</cx:pt>
          <cx:pt idx="414042">96</cx:pt>
          <cx:pt idx="414043">49</cx:pt>
          <cx:pt idx="414044">71</cx:pt>
          <cx:pt idx="414045">14</cx:pt>
          <cx:pt idx="414046">30</cx:pt>
          <cx:pt idx="414047">71</cx:pt>
          <cx:pt idx="414048">14</cx:pt>
          <cx:pt idx="414049">7</cx:pt>
          <cx:pt idx="414050">1</cx:pt>
          <cx:pt idx="414051">14</cx:pt>
          <cx:pt idx="414052">0</cx:pt>
          <cx:pt idx="414053">48</cx:pt>
          <cx:pt idx="414054">0</cx:pt>
          <cx:pt idx="414055">0</cx:pt>
          <cx:pt idx="414056">0</cx:pt>
          <cx:pt idx="414057">0</cx:pt>
          <cx:pt idx="414058">6</cx:pt>
          <cx:pt idx="414059">4</cx:pt>
          <cx:pt idx="414060">17</cx:pt>
          <cx:pt idx="414061">0</cx:pt>
          <cx:pt idx="414062">3</cx:pt>
          <cx:pt idx="414063">0</cx:pt>
          <cx:pt idx="414064">47</cx:pt>
          <cx:pt idx="414065">2</cx:pt>
          <cx:pt idx="414066">227</cx:pt>
          <cx:pt idx="414067">1</cx:pt>
          <cx:pt idx="414068">106</cx:pt>
          <cx:pt idx="414069">1</cx:pt>
          <cx:pt idx="414070">0</cx:pt>
          <cx:pt idx="414071">0</cx:pt>
          <cx:pt idx="414072">95</cx:pt>
          <cx:pt idx="414073">2</cx:pt>
          <cx:pt idx="414074">0</cx:pt>
          <cx:pt idx="414075">13</cx:pt>
          <cx:pt idx="414076">0</cx:pt>
          <cx:pt idx="414077">0</cx:pt>
          <cx:pt idx="414078">37</cx:pt>
          <cx:pt idx="414079">26</cx:pt>
          <cx:pt idx="414080">2</cx:pt>
          <cx:pt idx="414081">1</cx:pt>
          <cx:pt idx="414082">3</cx:pt>
          <cx:pt idx="414083">0</cx:pt>
          <cx:pt idx="414084">0</cx:pt>
          <cx:pt idx="414085">0</cx:pt>
          <cx:pt idx="414086">0</cx:pt>
          <cx:pt idx="414087">2</cx:pt>
          <cx:pt idx="414088">36</cx:pt>
          <cx:pt idx="414089">165</cx:pt>
          <cx:pt idx="414090">1</cx:pt>
          <cx:pt idx="414091">4</cx:pt>
          <cx:pt idx="414092">56</cx:pt>
          <cx:pt idx="414093">113</cx:pt>
          <cx:pt idx="414094">0</cx:pt>
          <cx:pt idx="414095">111</cx:pt>
          <cx:pt idx="414096">209</cx:pt>
          <cx:pt idx="414097">193</cx:pt>
          <cx:pt idx="414098">7</cx:pt>
          <cx:pt idx="414099">1</cx:pt>
          <cx:pt idx="414100">0</cx:pt>
          <cx:pt idx="414101">0</cx:pt>
          <cx:pt idx="414102">0</cx:pt>
          <cx:pt idx="414103">0</cx:pt>
          <cx:pt idx="414104">0</cx:pt>
          <cx:pt idx="414105">0</cx:pt>
          <cx:pt idx="414106">0</cx:pt>
          <cx:pt idx="414107">197</cx:pt>
          <cx:pt idx="414108">2</cx:pt>
          <cx:pt idx="414109">0</cx:pt>
          <cx:pt idx="414110">0</cx:pt>
          <cx:pt idx="414111">13</cx:pt>
          <cx:pt idx="414112">31</cx:pt>
          <cx:pt idx="414113">205</cx:pt>
          <cx:pt idx="414114">8</cx:pt>
          <cx:pt idx="414115">0</cx:pt>
          <cx:pt idx="414116">0</cx:pt>
          <cx:pt idx="414117">148</cx:pt>
          <cx:pt idx="414118">327</cx:pt>
          <cx:pt idx="414119">14</cx:pt>
          <cx:pt idx="414120">1</cx:pt>
          <cx:pt idx="414121">11</cx:pt>
          <cx:pt idx="414122">0</cx:pt>
          <cx:pt idx="414123">0</cx:pt>
          <cx:pt idx="414124">10</cx:pt>
          <cx:pt idx="414125">1</cx:pt>
          <cx:pt idx="414126">1</cx:pt>
          <cx:pt idx="414127">0</cx:pt>
          <cx:pt idx="414128">0</cx:pt>
          <cx:pt idx="414129">0</cx:pt>
          <cx:pt idx="414130">1</cx:pt>
          <cx:pt idx="414131">0</cx:pt>
          <cx:pt idx="414132">0</cx:pt>
          <cx:pt idx="414133">0</cx:pt>
          <cx:pt idx="414134">1</cx:pt>
          <cx:pt idx="414135">48</cx:pt>
          <cx:pt idx="414136">0</cx:pt>
          <cx:pt idx="414137">0</cx:pt>
          <cx:pt idx="414138">2</cx:pt>
          <cx:pt idx="414139">91</cx:pt>
          <cx:pt idx="414140">7</cx:pt>
          <cx:pt idx="414141">224</cx:pt>
          <cx:pt idx="414142">141</cx:pt>
          <cx:pt idx="414143">15</cx:pt>
          <cx:pt idx="414144">27</cx:pt>
          <cx:pt idx="414145">110</cx:pt>
          <cx:pt idx="414146">8</cx:pt>
          <cx:pt idx="414147">83</cx:pt>
          <cx:pt idx="414148">130</cx:pt>
          <cx:pt idx="414149">174</cx:pt>
          <cx:pt idx="414150">1</cx:pt>
          <cx:pt idx="414151">0</cx:pt>
          <cx:pt idx="414152">1</cx:pt>
          <cx:pt idx="414153">138</cx:pt>
          <cx:pt idx="414154">90</cx:pt>
          <cx:pt idx="414155">21</cx:pt>
          <cx:pt idx="414156">14</cx:pt>
          <cx:pt idx="414157">0</cx:pt>
          <cx:pt idx="414158">33</cx:pt>
          <cx:pt idx="414159">0</cx:pt>
          <cx:pt idx="414160">112</cx:pt>
          <cx:pt idx="414161">13</cx:pt>
          <cx:pt idx="414162">54</cx:pt>
          <cx:pt idx="414163">2</cx:pt>
          <cx:pt idx="414164">31</cx:pt>
          <cx:pt idx="414165">7</cx:pt>
          <cx:pt idx="414166">0</cx:pt>
          <cx:pt idx="414167">2</cx:pt>
          <cx:pt idx="414168">4</cx:pt>
          <cx:pt idx="414169">136</cx:pt>
          <cx:pt idx="414170">13</cx:pt>
          <cx:pt idx="414171">57</cx:pt>
          <cx:pt idx="414172">35</cx:pt>
          <cx:pt idx="414173">0</cx:pt>
          <cx:pt idx="414174">1</cx:pt>
          <cx:pt idx="414175">1</cx:pt>
          <cx:pt idx="414176">0</cx:pt>
          <cx:pt idx="414177">10</cx:pt>
          <cx:pt idx="414178">0</cx:pt>
          <cx:pt idx="414179">3</cx:pt>
          <cx:pt idx="414180">0</cx:pt>
          <cx:pt idx="414181">0</cx:pt>
          <cx:pt idx="414182">0</cx:pt>
          <cx:pt idx="414183">0</cx:pt>
          <cx:pt idx="414184">101</cx:pt>
          <cx:pt idx="414185">23</cx:pt>
          <cx:pt idx="414186">106</cx:pt>
          <cx:pt idx="414187">32</cx:pt>
          <cx:pt idx="414188">2</cx:pt>
          <cx:pt idx="414189">6</cx:pt>
          <cx:pt idx="414190">36</cx:pt>
          <cx:pt idx="414191">1</cx:pt>
          <cx:pt idx="414192">19</cx:pt>
          <cx:pt idx="414193">3</cx:pt>
          <cx:pt idx="414194">0</cx:pt>
          <cx:pt idx="414195">11</cx:pt>
          <cx:pt idx="414196">0</cx:pt>
          <cx:pt idx="414197">0</cx:pt>
          <cx:pt idx="414198">90</cx:pt>
          <cx:pt idx="414199">1</cx:pt>
          <cx:pt idx="414200">2</cx:pt>
          <cx:pt idx="414201">20</cx:pt>
          <cx:pt idx="414202">0</cx:pt>
          <cx:pt idx="414203">88</cx:pt>
          <cx:pt idx="414204">64</cx:pt>
          <cx:pt idx="414205">20</cx:pt>
          <cx:pt idx="414206">122</cx:pt>
          <cx:pt idx="414207">32</cx:pt>
          <cx:pt idx="414208">0</cx:pt>
          <cx:pt idx="414209">1</cx:pt>
          <cx:pt idx="414210">1</cx:pt>
          <cx:pt idx="414211">101</cx:pt>
          <cx:pt idx="414212">176</cx:pt>
          <cx:pt idx="414213">1</cx:pt>
          <cx:pt idx="414214">22</cx:pt>
          <cx:pt idx="414215">0</cx:pt>
          <cx:pt idx="414216">0</cx:pt>
          <cx:pt idx="414217">0</cx:pt>
          <cx:pt idx="414218">32</cx:pt>
          <cx:pt idx="414219">30</cx:pt>
          <cx:pt idx="414220">8</cx:pt>
          <cx:pt idx="414221">21</cx:pt>
          <cx:pt idx="414222">0</cx:pt>
          <cx:pt idx="414223">0</cx:pt>
          <cx:pt idx="414224">34</cx:pt>
          <cx:pt idx="414225">200</cx:pt>
          <cx:pt idx="414226">44</cx:pt>
          <cx:pt idx="414227">129</cx:pt>
          <cx:pt idx="414228">3</cx:pt>
          <cx:pt idx="414229">0</cx:pt>
          <cx:pt idx="414230">0</cx:pt>
          <cx:pt idx="414231">1</cx:pt>
          <cx:pt idx="414232">4</cx:pt>
          <cx:pt idx="414233">281</cx:pt>
          <cx:pt idx="414234">15</cx:pt>
          <cx:pt idx="414235">4</cx:pt>
          <cx:pt idx="414236">1</cx:pt>
          <cx:pt idx="414237">122</cx:pt>
          <cx:pt idx="414238">1</cx:pt>
          <cx:pt idx="414239">3</cx:pt>
          <cx:pt idx="414240">41</cx:pt>
          <cx:pt idx="414241">108</cx:pt>
          <cx:pt idx="414242">3</cx:pt>
          <cx:pt idx="414243">1</cx:pt>
          <cx:pt idx="414244">1</cx:pt>
          <cx:pt idx="414245">0</cx:pt>
          <cx:pt idx="414246">0</cx:pt>
          <cx:pt idx="414247">1</cx:pt>
          <cx:pt idx="414248">1</cx:pt>
          <cx:pt idx="414249">223</cx:pt>
          <cx:pt idx="414250">3</cx:pt>
          <cx:pt idx="414251">0</cx:pt>
          <cx:pt idx="414252">0</cx:pt>
          <cx:pt idx="414253">2</cx:pt>
          <cx:pt idx="414254">0</cx:pt>
          <cx:pt idx="414255">4</cx:pt>
          <cx:pt idx="414256">3</cx:pt>
          <cx:pt idx="414257">61</cx:pt>
          <cx:pt idx="414258">0</cx:pt>
          <cx:pt idx="414259">64</cx:pt>
          <cx:pt idx="414260">25</cx:pt>
          <cx:pt idx="414261">119</cx:pt>
          <cx:pt idx="414262">49</cx:pt>
          <cx:pt idx="414263">36</cx:pt>
          <cx:pt idx="414264">15</cx:pt>
          <cx:pt idx="414265">113</cx:pt>
          <cx:pt idx="414266">0</cx:pt>
          <cx:pt idx="414267">2</cx:pt>
          <cx:pt idx="414268">2</cx:pt>
          <cx:pt idx="414269">0</cx:pt>
          <cx:pt idx="414270">32</cx:pt>
          <cx:pt idx="414271">56</cx:pt>
          <cx:pt idx="414272">1</cx:pt>
          <cx:pt idx="414273">60</cx:pt>
          <cx:pt idx="414274">25</cx:pt>
          <cx:pt idx="414275">0</cx:pt>
          <cx:pt idx="414276">21</cx:pt>
          <cx:pt idx="414277">0</cx:pt>
          <cx:pt idx="414278">7</cx:pt>
          <cx:pt idx="414279">2</cx:pt>
          <cx:pt idx="414280">4</cx:pt>
          <cx:pt idx="414281">0</cx:pt>
          <cx:pt idx="414282">0</cx:pt>
          <cx:pt idx="414283">11</cx:pt>
          <cx:pt idx="414284">9</cx:pt>
          <cx:pt idx="414285">38</cx:pt>
          <cx:pt idx="414286">12</cx:pt>
          <cx:pt idx="414287">30</cx:pt>
          <cx:pt idx="414288">71</cx:pt>
          <cx:pt idx="414289">45</cx:pt>
          <cx:pt idx="414290">52</cx:pt>
          <cx:pt idx="414291">34</cx:pt>
          <cx:pt idx="414292">44</cx:pt>
          <cx:pt idx="414293">0</cx:pt>
          <cx:pt idx="414294">0</cx:pt>
          <cx:pt idx="414295">0</cx:pt>
          <cx:pt idx="414296">1</cx:pt>
          <cx:pt idx="414297">6</cx:pt>
          <cx:pt idx="414298">0</cx:pt>
          <cx:pt idx="414299">0</cx:pt>
          <cx:pt idx="414300">0</cx:pt>
          <cx:pt idx="414301">1</cx:pt>
          <cx:pt idx="414302">0</cx:pt>
          <cx:pt idx="414303">14</cx:pt>
          <cx:pt idx="414304">11</cx:pt>
          <cx:pt idx="414305">0</cx:pt>
          <cx:pt idx="414306">1</cx:pt>
          <cx:pt idx="414307">0</cx:pt>
          <cx:pt idx="414308">2</cx:pt>
          <cx:pt idx="414309">153</cx:pt>
          <cx:pt idx="414310">0</cx:pt>
          <cx:pt idx="414311">97</cx:pt>
          <cx:pt idx="414312">10</cx:pt>
          <cx:pt idx="414313">19</cx:pt>
          <cx:pt idx="414314">49</cx:pt>
          <cx:pt idx="414315">2</cx:pt>
          <cx:pt idx="414316">21</cx:pt>
          <cx:pt idx="414317">17</cx:pt>
          <cx:pt idx="414318">0</cx:pt>
          <cx:pt idx="414319">2</cx:pt>
          <cx:pt idx="414320">142</cx:pt>
          <cx:pt idx="414321">33</cx:pt>
          <cx:pt idx="414322">0</cx:pt>
          <cx:pt idx="414323">0</cx:pt>
          <cx:pt idx="414324">1</cx:pt>
          <cx:pt idx="414325">1</cx:pt>
          <cx:pt idx="414326">0</cx:pt>
          <cx:pt idx="414327">0</cx:pt>
          <cx:pt idx="414328">1</cx:pt>
          <cx:pt idx="414329">28</cx:pt>
          <cx:pt idx="414330">0</cx:pt>
          <cx:pt idx="414331">20</cx:pt>
          <cx:pt idx="414332">1</cx:pt>
          <cx:pt idx="414333">1</cx:pt>
          <cx:pt idx="414334">10</cx:pt>
          <cx:pt idx="414335">0</cx:pt>
          <cx:pt idx="414336">8</cx:pt>
          <cx:pt idx="414337">135</cx:pt>
          <cx:pt idx="414338">122</cx:pt>
          <cx:pt idx="414339">34</cx:pt>
          <cx:pt idx="414340">5</cx:pt>
          <cx:pt idx="414341">0</cx:pt>
          <cx:pt idx="414342">1</cx:pt>
          <cx:pt idx="414343">162</cx:pt>
          <cx:pt idx="414344">1</cx:pt>
          <cx:pt idx="414345">13</cx:pt>
          <cx:pt idx="414346">7</cx:pt>
          <cx:pt idx="414347">181</cx:pt>
          <cx:pt idx="414348">5</cx:pt>
          <cx:pt idx="414349">59</cx:pt>
          <cx:pt idx="414350">17</cx:pt>
          <cx:pt idx="414351">47</cx:pt>
          <cx:pt idx="414352">7</cx:pt>
          <cx:pt idx="414353">0</cx:pt>
          <cx:pt idx="414354">0</cx:pt>
          <cx:pt idx="414355">1</cx:pt>
          <cx:pt idx="414356">6</cx:pt>
          <cx:pt idx="414357">15</cx:pt>
          <cx:pt idx="414358">6</cx:pt>
          <cx:pt idx="414359">14</cx:pt>
          <cx:pt idx="414360">187</cx:pt>
          <cx:pt idx="414361">0</cx:pt>
          <cx:pt idx="414362">6</cx:pt>
          <cx:pt idx="414363">84</cx:pt>
          <cx:pt idx="414364">25</cx:pt>
          <cx:pt idx="414365">7</cx:pt>
          <cx:pt idx="414366">0</cx:pt>
          <cx:pt idx="414367">1</cx:pt>
          <cx:pt idx="414368">59</cx:pt>
          <cx:pt idx="414369">182</cx:pt>
          <cx:pt idx="414370">0</cx:pt>
          <cx:pt idx="414371">23</cx:pt>
          <cx:pt idx="414372">0</cx:pt>
          <cx:pt idx="414373">27</cx:pt>
          <cx:pt idx="414374">52</cx:pt>
          <cx:pt idx="414375">22</cx:pt>
          <cx:pt idx="414376">26</cx:pt>
          <cx:pt idx="414377">3</cx:pt>
          <cx:pt idx="414378">1</cx:pt>
          <cx:pt idx="414379">6</cx:pt>
          <cx:pt idx="414380">73</cx:pt>
          <cx:pt idx="414381">15</cx:pt>
          <cx:pt idx="414382">9</cx:pt>
          <cx:pt idx="414383">18</cx:pt>
          <cx:pt idx="414384">163</cx:pt>
          <cx:pt idx="414385">152</cx:pt>
          <cx:pt idx="414386">20</cx:pt>
          <cx:pt idx="414387">0</cx:pt>
          <cx:pt idx="414388">4</cx:pt>
          <cx:pt idx="414389">18</cx:pt>
          <cx:pt idx="414390">0</cx:pt>
          <cx:pt idx="414391">24</cx:pt>
          <cx:pt idx="414392">3</cx:pt>
          <cx:pt idx="414393">3</cx:pt>
          <cx:pt idx="414394">28</cx:pt>
          <cx:pt idx="414395">4</cx:pt>
          <cx:pt idx="414396">43</cx:pt>
          <cx:pt idx="414397">11</cx:pt>
          <cx:pt idx="414398">246</cx:pt>
          <cx:pt idx="414399">0</cx:pt>
          <cx:pt idx="414400">0</cx:pt>
          <cx:pt idx="414401">1</cx:pt>
          <cx:pt idx="414402">6</cx:pt>
          <cx:pt idx="414403">0</cx:pt>
          <cx:pt idx="414404">63</cx:pt>
          <cx:pt idx="414405">0</cx:pt>
          <cx:pt idx="414406">501</cx:pt>
          <cx:pt idx="414407">0</cx:pt>
          <cx:pt idx="414408">1</cx:pt>
          <cx:pt idx="414409">4</cx:pt>
          <cx:pt idx="414410">0</cx:pt>
          <cx:pt idx="414411">3</cx:pt>
          <cx:pt idx="414412">12</cx:pt>
          <cx:pt idx="414413">10</cx:pt>
          <cx:pt idx="414414">48</cx:pt>
          <cx:pt idx="414415">48</cx:pt>
          <cx:pt idx="414416">0</cx:pt>
          <cx:pt idx="414417">14</cx:pt>
          <cx:pt idx="414418">11</cx:pt>
          <cx:pt idx="414419">178</cx:pt>
          <cx:pt idx="414420">3</cx:pt>
          <cx:pt idx="414421">10</cx:pt>
          <cx:pt idx="414422">0</cx:pt>
          <cx:pt idx="414423">18</cx:pt>
          <cx:pt idx="414424">20</cx:pt>
          <cx:pt idx="414425">107</cx:pt>
          <cx:pt idx="414426">0</cx:pt>
          <cx:pt idx="414427">0</cx:pt>
          <cx:pt idx="414428">0</cx:pt>
          <cx:pt idx="414429">0</cx:pt>
          <cx:pt idx="414430">0</cx:pt>
          <cx:pt idx="414431">1</cx:pt>
          <cx:pt idx="414432">3</cx:pt>
          <cx:pt idx="414433">68</cx:pt>
          <cx:pt idx="414434">0</cx:pt>
          <cx:pt idx="414435">5</cx:pt>
          <cx:pt idx="414436">7</cx:pt>
          <cx:pt idx="414437">19</cx:pt>
          <cx:pt idx="414438">43</cx:pt>
          <cx:pt idx="414439">24</cx:pt>
          <cx:pt idx="414440">17</cx:pt>
          <cx:pt idx="414441">0</cx:pt>
          <cx:pt idx="414442">20</cx:pt>
          <cx:pt idx="414443">14</cx:pt>
          <cx:pt idx="414444">1</cx:pt>
          <cx:pt idx="414445">2</cx:pt>
          <cx:pt idx="414446">34</cx:pt>
          <cx:pt idx="414447">4</cx:pt>
          <cx:pt idx="414448">11</cx:pt>
          <cx:pt idx="414449">13</cx:pt>
          <cx:pt idx="414450">28</cx:pt>
          <cx:pt idx="414451">17</cx:pt>
          <cx:pt idx="414452">3</cx:pt>
          <cx:pt idx="414453">6</cx:pt>
          <cx:pt idx="414454">1</cx:pt>
          <cx:pt idx="414455">0</cx:pt>
          <cx:pt idx="414456">0</cx:pt>
          <cx:pt idx="414457">7</cx:pt>
          <cx:pt idx="414458">6</cx:pt>
          <cx:pt idx="414459">8</cx:pt>
          <cx:pt idx="414460">51</cx:pt>
          <cx:pt idx="414461">0</cx:pt>
          <cx:pt idx="414462">4</cx:pt>
          <cx:pt idx="414463">0</cx:pt>
          <cx:pt idx="414464">0</cx:pt>
          <cx:pt idx="414465">17</cx:pt>
          <cx:pt idx="414466">3</cx:pt>
          <cx:pt idx="414467">56</cx:pt>
          <cx:pt idx="414468">4</cx:pt>
          <cx:pt idx="414469">6</cx:pt>
          <cx:pt idx="414470">2</cx:pt>
          <cx:pt idx="414471">0</cx:pt>
          <cx:pt idx="414472">9</cx:pt>
          <cx:pt idx="414473">6</cx:pt>
          <cx:pt idx="414474">0</cx:pt>
          <cx:pt idx="414475">11</cx:pt>
          <cx:pt idx="414476">3</cx:pt>
          <cx:pt idx="414477">1</cx:pt>
          <cx:pt idx="414478">8</cx:pt>
          <cx:pt idx="414479">78</cx:pt>
          <cx:pt idx="414480">0</cx:pt>
          <cx:pt idx="414481">55</cx:pt>
          <cx:pt idx="414482">26</cx:pt>
          <cx:pt idx="414483">80</cx:pt>
          <cx:pt idx="414484">159</cx:pt>
          <cx:pt idx="414485">4</cx:pt>
          <cx:pt idx="414486">24</cx:pt>
          <cx:pt idx="414487">16</cx:pt>
          <cx:pt idx="414488">14</cx:pt>
          <cx:pt idx="414489">16</cx:pt>
          <cx:pt idx="414490">0</cx:pt>
          <cx:pt idx="414491">510</cx:pt>
          <cx:pt idx="414492">25</cx:pt>
          <cx:pt idx="414493">0</cx:pt>
          <cx:pt idx="414494">1</cx:pt>
          <cx:pt idx="414495">0</cx:pt>
          <cx:pt idx="414496">4</cx:pt>
          <cx:pt idx="414497">2</cx:pt>
          <cx:pt idx="414498">1</cx:pt>
          <cx:pt idx="414499">3</cx:pt>
          <cx:pt idx="414500">1</cx:pt>
          <cx:pt idx="414501">0</cx:pt>
          <cx:pt idx="414502">0</cx:pt>
          <cx:pt idx="414503">2</cx:pt>
          <cx:pt idx="414504">21</cx:pt>
          <cx:pt idx="414505">0</cx:pt>
          <cx:pt idx="414506">3</cx:pt>
          <cx:pt idx="414507">1</cx:pt>
          <cx:pt idx="414508">0</cx:pt>
          <cx:pt idx="414509">3</cx:pt>
          <cx:pt idx="414510">7</cx:pt>
          <cx:pt idx="414511">64</cx:pt>
          <cx:pt idx="414512">0</cx:pt>
          <cx:pt idx="414513">63</cx:pt>
          <cx:pt idx="414514">3</cx:pt>
          <cx:pt idx="414515">27</cx:pt>
          <cx:pt idx="414516">2</cx:pt>
          <cx:pt idx="414517">35</cx:pt>
          <cx:pt idx="414518">6</cx:pt>
          <cx:pt idx="414519">3</cx:pt>
          <cx:pt idx="414520">94</cx:pt>
          <cx:pt idx="414521">32</cx:pt>
          <cx:pt idx="414522">3</cx:pt>
          <cx:pt idx="414523">1</cx:pt>
          <cx:pt idx="414524">84</cx:pt>
          <cx:pt idx="414525">139</cx:pt>
          <cx:pt idx="414526">217</cx:pt>
          <cx:pt idx="414527">0</cx:pt>
          <cx:pt idx="414528">12</cx:pt>
          <cx:pt idx="414529">0</cx:pt>
          <cx:pt idx="414530">49</cx:pt>
          <cx:pt idx="414531">768</cx:pt>
          <cx:pt idx="414532">92</cx:pt>
          <cx:pt idx="414533">6</cx:pt>
          <cx:pt idx="414534">142</cx:pt>
          <cx:pt idx="414535">21</cx:pt>
          <cx:pt idx="414536">75</cx:pt>
          <cx:pt idx="414537">0</cx:pt>
          <cx:pt idx="414538">1</cx:pt>
          <cx:pt idx="414539">134</cx:pt>
          <cx:pt idx="414540">1</cx:pt>
          <cx:pt idx="414541">0</cx:pt>
          <cx:pt idx="414542">74</cx:pt>
          <cx:pt idx="414543">87</cx:pt>
          <cx:pt idx="414544">21</cx:pt>
          <cx:pt idx="414545">0</cx:pt>
          <cx:pt idx="414546">0</cx:pt>
          <cx:pt idx="414547">139</cx:pt>
          <cx:pt idx="414548">27</cx:pt>
          <cx:pt idx="414549">1</cx:pt>
          <cx:pt idx="414550">0</cx:pt>
          <cx:pt idx="414551">0</cx:pt>
          <cx:pt idx="414552">0</cx:pt>
          <cx:pt idx="414553">53</cx:pt>
          <cx:pt idx="414554">0</cx:pt>
          <cx:pt idx="414555">0</cx:pt>
          <cx:pt idx="414556">4</cx:pt>
          <cx:pt idx="414557">2</cx:pt>
          <cx:pt idx="414558">0</cx:pt>
          <cx:pt idx="414559">4</cx:pt>
          <cx:pt idx="414560">1</cx:pt>
          <cx:pt idx="414561">1</cx:pt>
          <cx:pt idx="414562">0</cx:pt>
          <cx:pt idx="414563">21</cx:pt>
          <cx:pt idx="414564">0</cx:pt>
          <cx:pt idx="414565">0</cx:pt>
          <cx:pt idx="414566">0</cx:pt>
          <cx:pt idx="414567">189</cx:pt>
          <cx:pt idx="414568">6</cx:pt>
          <cx:pt idx="414569">9</cx:pt>
          <cx:pt idx="414570">0</cx:pt>
          <cx:pt idx="414571">2</cx:pt>
          <cx:pt idx="414572">1</cx:pt>
          <cx:pt idx="414573">0</cx:pt>
          <cx:pt idx="414574">133</cx:pt>
          <cx:pt idx="414575">1</cx:pt>
          <cx:pt idx="414576">22</cx:pt>
          <cx:pt idx="414577">0</cx:pt>
          <cx:pt idx="414578">0</cx:pt>
          <cx:pt idx="414579">0</cx:pt>
          <cx:pt idx="414580">0</cx:pt>
          <cx:pt idx="414581">7</cx:pt>
          <cx:pt idx="414582">670</cx:pt>
          <cx:pt idx="414583">0</cx:pt>
          <cx:pt idx="414584">0</cx:pt>
          <cx:pt idx="414585">7</cx:pt>
          <cx:pt idx="414586">0</cx:pt>
          <cx:pt idx="414587">36</cx:pt>
          <cx:pt idx="414588">1</cx:pt>
          <cx:pt idx="414589">1</cx:pt>
          <cx:pt idx="414590">0</cx:pt>
          <cx:pt idx="414591">0</cx:pt>
          <cx:pt idx="414592">1</cx:pt>
          <cx:pt idx="414593">22</cx:pt>
          <cx:pt idx="414594">1</cx:pt>
          <cx:pt idx="414595">0</cx:pt>
          <cx:pt idx="414596">2</cx:pt>
          <cx:pt idx="414597">8</cx:pt>
          <cx:pt idx="414598">0</cx:pt>
          <cx:pt idx="414599">0</cx:pt>
          <cx:pt idx="414600">0</cx:pt>
          <cx:pt idx="414601">0</cx:pt>
          <cx:pt idx="414602">0</cx:pt>
          <cx:pt idx="414603">1</cx:pt>
          <cx:pt idx="414604">14</cx:pt>
          <cx:pt idx="414605">2</cx:pt>
          <cx:pt idx="414606">55</cx:pt>
          <cx:pt idx="414607">0</cx:pt>
          <cx:pt idx="414608">38</cx:pt>
          <cx:pt idx="414609">0</cx:pt>
          <cx:pt idx="414610">4</cx:pt>
          <cx:pt idx="414611">53</cx:pt>
          <cx:pt idx="414612">6</cx:pt>
          <cx:pt idx="414613">6</cx:pt>
          <cx:pt idx="414614">61</cx:pt>
          <cx:pt idx="414615">2</cx:pt>
          <cx:pt idx="414616">54</cx:pt>
          <cx:pt idx="414617">0</cx:pt>
          <cx:pt idx="414618">13</cx:pt>
          <cx:pt idx="414619">28</cx:pt>
          <cx:pt idx="414620">0</cx:pt>
          <cx:pt idx="414621">34</cx:pt>
          <cx:pt idx="414622">0</cx:pt>
          <cx:pt idx="414623">0</cx:pt>
          <cx:pt idx="414624">103</cx:pt>
          <cx:pt idx="414625">147</cx:pt>
          <cx:pt idx="414626">90</cx:pt>
          <cx:pt idx="414627">0</cx:pt>
          <cx:pt idx="414628">8</cx:pt>
          <cx:pt idx="414629">0</cx:pt>
          <cx:pt idx="414630">0</cx:pt>
          <cx:pt idx="414631">56</cx:pt>
          <cx:pt idx="414632">1</cx:pt>
          <cx:pt idx="414633">0</cx:pt>
          <cx:pt idx="414634">35</cx:pt>
          <cx:pt idx="414635">1</cx:pt>
          <cx:pt idx="414636">7</cx:pt>
          <cx:pt idx="414637">17</cx:pt>
          <cx:pt idx="414638">121</cx:pt>
          <cx:pt idx="414639">0</cx:pt>
          <cx:pt idx="414640">28</cx:pt>
          <cx:pt idx="414641">155</cx:pt>
          <cx:pt idx="414642">95</cx:pt>
          <cx:pt idx="414643">32</cx:pt>
          <cx:pt idx="414644">155</cx:pt>
          <cx:pt idx="414645">17</cx:pt>
          <cx:pt idx="414646">29</cx:pt>
          <cx:pt idx="414647">92</cx:pt>
          <cx:pt idx="414648">14</cx:pt>
          <cx:pt idx="414649">3</cx:pt>
          <cx:pt idx="414650">10</cx:pt>
          <cx:pt idx="414651">50</cx:pt>
          <cx:pt idx="414652">10</cx:pt>
          <cx:pt idx="414653">0</cx:pt>
          <cx:pt idx="414654">0</cx:pt>
          <cx:pt idx="414655">1</cx:pt>
          <cx:pt idx="414656">1</cx:pt>
          <cx:pt idx="414657">0</cx:pt>
          <cx:pt idx="414658">0</cx:pt>
          <cx:pt idx="414659">11</cx:pt>
          <cx:pt idx="414660">0</cx:pt>
          <cx:pt idx="414661">6</cx:pt>
          <cx:pt idx="414662">0</cx:pt>
          <cx:pt idx="414663">0</cx:pt>
          <cx:pt idx="414664">0</cx:pt>
          <cx:pt idx="414665">0</cx:pt>
          <cx:pt idx="414666">0</cx:pt>
          <cx:pt idx="414667">0</cx:pt>
          <cx:pt idx="414668">0</cx:pt>
          <cx:pt idx="414669">0</cx:pt>
          <cx:pt idx="414670">0</cx:pt>
          <cx:pt idx="414671">0</cx:pt>
          <cx:pt idx="414672">0</cx:pt>
          <cx:pt idx="414673">0</cx:pt>
          <cx:pt idx="414674">0</cx:pt>
          <cx:pt idx="414675">0</cx:pt>
          <cx:pt idx="414676">0</cx:pt>
          <cx:pt idx="414677">9</cx:pt>
          <cx:pt idx="414678">0</cx:pt>
          <cx:pt idx="414679">0</cx:pt>
          <cx:pt idx="414680">0</cx:pt>
          <cx:pt idx="414681">0</cx:pt>
          <cx:pt idx="414682">4</cx:pt>
          <cx:pt idx="414683">616</cx:pt>
          <cx:pt idx="414684">13</cx:pt>
          <cx:pt idx="414685">16</cx:pt>
          <cx:pt idx="414686">228</cx:pt>
          <cx:pt idx="414687">54</cx:pt>
          <cx:pt idx="414688">0</cx:pt>
          <cx:pt idx="414689">3</cx:pt>
          <cx:pt idx="414690">11</cx:pt>
          <cx:pt idx="414691">1</cx:pt>
          <cx:pt idx="414692">13</cx:pt>
          <cx:pt idx="414693">271</cx:pt>
          <cx:pt idx="414694">116</cx:pt>
          <cx:pt idx="414695">27</cx:pt>
          <cx:pt idx="414696">0</cx:pt>
          <cx:pt idx="414697">42</cx:pt>
          <cx:pt idx="414698">10</cx:pt>
          <cx:pt idx="414699">0</cx:pt>
          <cx:pt idx="414700">14</cx:pt>
          <cx:pt idx="414701">171</cx:pt>
          <cx:pt idx="414702">0</cx:pt>
          <cx:pt idx="414703">0</cx:pt>
          <cx:pt idx="414704">171</cx:pt>
          <cx:pt idx="414705">350</cx:pt>
          <cx:pt idx="414706">11</cx:pt>
          <cx:pt idx="414707">14</cx:pt>
          <cx:pt idx="414708">18</cx:pt>
          <cx:pt idx="414709">0</cx:pt>
          <cx:pt idx="414710">0</cx:pt>
          <cx:pt idx="414711">7</cx:pt>
          <cx:pt idx="414712">1</cx:pt>
          <cx:pt idx="414713">63</cx:pt>
          <cx:pt idx="414714">22</cx:pt>
          <cx:pt idx="414715">10</cx:pt>
          <cx:pt idx="414716">23</cx:pt>
          <cx:pt idx="414717">3</cx:pt>
          <cx:pt idx="414718">1</cx:pt>
          <cx:pt idx="414719">1</cx:pt>
          <cx:pt idx="414720">32</cx:pt>
          <cx:pt idx="414721">176</cx:pt>
          <cx:pt idx="414722">0</cx:pt>
          <cx:pt idx="414723">0</cx:pt>
          <cx:pt idx="414724">0</cx:pt>
          <cx:pt idx="414725">11</cx:pt>
          <cx:pt idx="414726">6</cx:pt>
          <cx:pt idx="414727">0</cx:pt>
          <cx:pt idx="414728">0</cx:pt>
          <cx:pt idx="414729">5</cx:pt>
          <cx:pt idx="414730">217</cx:pt>
          <cx:pt idx="414731">33</cx:pt>
          <cx:pt idx="414732">1</cx:pt>
          <cx:pt idx="414733">0</cx:pt>
          <cx:pt idx="414734">14</cx:pt>
          <cx:pt idx="414735">40</cx:pt>
          <cx:pt idx="414736">28</cx:pt>
          <cx:pt idx="414737">105</cx:pt>
          <cx:pt idx="414738">2</cx:pt>
          <cx:pt idx="414739">21</cx:pt>
          <cx:pt idx="414740">13</cx:pt>
          <cx:pt idx="414741">1</cx:pt>
          <cx:pt idx="414742">105</cx:pt>
          <cx:pt idx="414743">20</cx:pt>
          <cx:pt idx="414744">1</cx:pt>
          <cx:pt idx="414745">2</cx:pt>
          <cx:pt idx="414746">36</cx:pt>
          <cx:pt idx="414747">246</cx:pt>
          <cx:pt idx="414748">147</cx:pt>
          <cx:pt idx="414749">35</cx:pt>
          <cx:pt idx="414750">66</cx:pt>
          <cx:pt idx="414751">8</cx:pt>
          <cx:pt idx="414752">6</cx:pt>
          <cx:pt idx="414753">65</cx:pt>
          <cx:pt idx="414754">2</cx:pt>
          <cx:pt idx="414755">2</cx:pt>
          <cx:pt idx="414756">33</cx:pt>
          <cx:pt idx="414757">21</cx:pt>
          <cx:pt idx="414758">4</cx:pt>
          <cx:pt idx="414759">2</cx:pt>
          <cx:pt idx="414760">700</cx:pt>
          <cx:pt idx="414761">0</cx:pt>
          <cx:pt idx="414762">21</cx:pt>
          <cx:pt idx="414763">21</cx:pt>
          <cx:pt idx="414764">40</cx:pt>
          <cx:pt idx="414765">56</cx:pt>
          <cx:pt idx="414766">7</cx:pt>
          <cx:pt idx="414767">3</cx:pt>
          <cx:pt idx="414768">5</cx:pt>
          <cx:pt idx="414769">109</cx:pt>
          <cx:pt idx="414770">0</cx:pt>
          <cx:pt idx="414771">3</cx:pt>
          <cx:pt idx="414772">0</cx:pt>
          <cx:pt idx="414773">0</cx:pt>
          <cx:pt idx="414774">12</cx:pt>
          <cx:pt idx="414775">25</cx:pt>
          <cx:pt idx="414776">49</cx:pt>
          <cx:pt idx="414777">0</cx:pt>
          <cx:pt idx="414778">1</cx:pt>
          <cx:pt idx="414779">0</cx:pt>
          <cx:pt idx="414780">0</cx:pt>
          <cx:pt idx="414781">3</cx:pt>
          <cx:pt idx="414782">0</cx:pt>
          <cx:pt idx="414783">0</cx:pt>
          <cx:pt idx="414784">6</cx:pt>
          <cx:pt idx="414785">68</cx:pt>
          <cx:pt idx="414786">40</cx:pt>
          <cx:pt idx="414787">61</cx:pt>
          <cx:pt idx="414788">0</cx:pt>
          <cx:pt idx="414789">22</cx:pt>
          <cx:pt idx="414790">7</cx:pt>
          <cx:pt idx="414791">0</cx:pt>
          <cx:pt idx="414792">5</cx:pt>
          <cx:pt idx="414793">0</cx:pt>
          <cx:pt idx="414794">0</cx:pt>
          <cx:pt idx="414795">13</cx:pt>
          <cx:pt idx="414796">112</cx:pt>
          <cx:pt idx="414797">0</cx:pt>
          <cx:pt idx="414798">2</cx:pt>
          <cx:pt idx="414799">31</cx:pt>
          <cx:pt idx="414800">89</cx:pt>
          <cx:pt idx="414801">0</cx:pt>
          <cx:pt idx="414802">1</cx:pt>
          <cx:pt idx="414803">0</cx:pt>
          <cx:pt idx="414804">0</cx:pt>
          <cx:pt idx="414805">0</cx:pt>
          <cx:pt idx="414806">0</cx:pt>
          <cx:pt idx="414807">0</cx:pt>
          <cx:pt idx="414808">0</cx:pt>
          <cx:pt idx="414809">0</cx:pt>
          <cx:pt idx="414810">12</cx:pt>
          <cx:pt idx="414811">190</cx:pt>
          <cx:pt idx="414812">73</cx:pt>
          <cx:pt idx="414813">25</cx:pt>
          <cx:pt idx="414814">1</cx:pt>
          <cx:pt idx="414815">0</cx:pt>
          <cx:pt idx="414816">0</cx:pt>
          <cx:pt idx="414817">0</cx:pt>
          <cx:pt idx="414818">73</cx:pt>
          <cx:pt idx="414819">81</cx:pt>
          <cx:pt idx="414820">8</cx:pt>
          <cx:pt idx="414821">13</cx:pt>
          <cx:pt idx="414822">0</cx:pt>
          <cx:pt idx="414823">0</cx:pt>
          <cx:pt idx="414824">0</cx:pt>
          <cx:pt idx="414825">0</cx:pt>
          <cx:pt idx="414826">1</cx:pt>
          <cx:pt idx="414827">4</cx:pt>
          <cx:pt idx="414828">76</cx:pt>
          <cx:pt idx="414829">42</cx:pt>
          <cx:pt idx="414830">1</cx:pt>
          <cx:pt idx="414831">0</cx:pt>
          <cx:pt idx="414832">128</cx:pt>
          <cx:pt idx="414833">16</cx:pt>
          <cx:pt idx="414834">3</cx:pt>
          <cx:pt idx="414835">1</cx:pt>
          <cx:pt idx="414836">0</cx:pt>
          <cx:pt idx="414837">0</cx:pt>
          <cx:pt idx="414838">19</cx:pt>
          <cx:pt idx="414839">0</cx:pt>
          <cx:pt idx="414840">29</cx:pt>
          <cx:pt idx="414841">71</cx:pt>
          <cx:pt idx="414842">0</cx:pt>
          <cx:pt idx="414843">1</cx:pt>
          <cx:pt idx="414844">0</cx:pt>
          <cx:pt idx="414845">6</cx:pt>
          <cx:pt idx="414846">0</cx:pt>
          <cx:pt idx="414847">161</cx:pt>
          <cx:pt idx="414848">1</cx:pt>
          <cx:pt idx="414849">0</cx:pt>
          <cx:pt idx="414850">2</cx:pt>
          <cx:pt idx="414851">43</cx:pt>
          <cx:pt idx="414852">525</cx:pt>
          <cx:pt idx="414853">18</cx:pt>
          <cx:pt idx="414854">1</cx:pt>
          <cx:pt idx="414855">0</cx:pt>
          <cx:pt idx="414856">22</cx:pt>
          <cx:pt idx="414857">44</cx:pt>
          <cx:pt idx="414858">126</cx:pt>
          <cx:pt idx="414859">13</cx:pt>
          <cx:pt idx="414860">0</cx:pt>
          <cx:pt idx="414861">0</cx:pt>
          <cx:pt idx="414862">6</cx:pt>
          <cx:pt idx="414863">0</cx:pt>
          <cx:pt idx="414864">12</cx:pt>
          <cx:pt idx="414865">1</cx:pt>
          <cx:pt idx="414866">189</cx:pt>
          <cx:pt idx="414867">14</cx:pt>
          <cx:pt idx="414868">47</cx:pt>
          <cx:pt idx="414869">0</cx:pt>
          <cx:pt idx="414870">7</cx:pt>
          <cx:pt idx="414871">66</cx:pt>
          <cx:pt idx="414872">0</cx:pt>
          <cx:pt idx="414873">56</cx:pt>
          <cx:pt idx="414874">0</cx:pt>
          <cx:pt idx="414875">34</cx:pt>
          <cx:pt idx="414876">14</cx:pt>
          <cx:pt idx="414877">0</cx:pt>
          <cx:pt idx="414878">1</cx:pt>
          <cx:pt idx="414879">13</cx:pt>
          <cx:pt idx="414880">99</cx:pt>
          <cx:pt idx="414881">462</cx:pt>
          <cx:pt idx="414882">79</cx:pt>
          <cx:pt idx="414883">595</cx:pt>
          <cx:pt idx="414884">21</cx:pt>
          <cx:pt idx="414885">256</cx:pt>
          <cx:pt idx="414886">143</cx:pt>
          <cx:pt idx="414887">623</cx:pt>
          <cx:pt idx="414888">4</cx:pt>
          <cx:pt idx="414889">1</cx:pt>
          <cx:pt idx="414890">0</cx:pt>
          <cx:pt idx="414891">10</cx:pt>
          <cx:pt idx="414892">13</cx:pt>
          <cx:pt idx="414893">0</cx:pt>
          <cx:pt idx="414894">0</cx:pt>
          <cx:pt idx="414895">0</cx:pt>
          <cx:pt idx="414896">0</cx:pt>
          <cx:pt idx="414897">0</cx:pt>
          <cx:pt idx="414898">0</cx:pt>
          <cx:pt idx="414899">0</cx:pt>
          <cx:pt idx="414900">0</cx:pt>
          <cx:pt idx="414901">0</cx:pt>
          <cx:pt idx="414902">0</cx:pt>
          <cx:pt idx="414903">0</cx:pt>
          <cx:pt idx="414904">0</cx:pt>
          <cx:pt idx="414905">0</cx:pt>
          <cx:pt idx="414906">0</cx:pt>
          <cx:pt idx="414907">0</cx:pt>
          <cx:pt idx="414908">4</cx:pt>
          <cx:pt idx="414909">0</cx:pt>
          <cx:pt idx="414910">0</cx:pt>
          <cx:pt idx="414911">5</cx:pt>
          <cx:pt idx="414912">39</cx:pt>
          <cx:pt idx="414913">37</cx:pt>
          <cx:pt idx="414914">115</cx:pt>
          <cx:pt idx="414915">3</cx:pt>
          <cx:pt idx="414916">2</cx:pt>
          <cx:pt idx="414917">0</cx:pt>
          <cx:pt idx="414918">1</cx:pt>
          <cx:pt idx="414919">1</cx:pt>
          <cx:pt idx="414920">0</cx:pt>
          <cx:pt idx="414921">0</cx:pt>
          <cx:pt idx="414922">10</cx:pt>
          <cx:pt idx="414923">0</cx:pt>
          <cx:pt idx="414924">0</cx:pt>
          <cx:pt idx="414925">8</cx:pt>
          <cx:pt idx="414926">8</cx:pt>
          <cx:pt idx="414927">47</cx:pt>
          <cx:pt idx="414928">1</cx:pt>
          <cx:pt idx="414929">50</cx:pt>
          <cx:pt idx="414930">0</cx:pt>
          <cx:pt idx="414931">0</cx:pt>
          <cx:pt idx="414932">30</cx:pt>
          <cx:pt idx="414933">0</cx:pt>
          <cx:pt idx="414934">142</cx:pt>
          <cx:pt idx="414935">139</cx:pt>
          <cx:pt idx="414936">50</cx:pt>
          <cx:pt idx="414937">237</cx:pt>
          <cx:pt idx="414938">459</cx:pt>
          <cx:pt idx="414939">368</cx:pt>
          <cx:pt idx="414940">0</cx:pt>
          <cx:pt idx="414941">34</cx:pt>
          <cx:pt idx="414942">4</cx:pt>
          <cx:pt idx="414943">0</cx:pt>
          <cx:pt idx="414944">0</cx:pt>
          <cx:pt idx="414945">0</cx:pt>
          <cx:pt idx="414946">1</cx:pt>
          <cx:pt idx="414947">153</cx:pt>
          <cx:pt idx="414948">8</cx:pt>
          <cx:pt idx="414949">14</cx:pt>
          <cx:pt idx="414950">485</cx:pt>
          <cx:pt idx="414951">137</cx:pt>
          <cx:pt idx="414952">18</cx:pt>
          <cx:pt idx="414953">155</cx:pt>
          <cx:pt idx="414954">0</cx:pt>
          <cx:pt idx="414955">296</cx:pt>
          <cx:pt idx="414956">118</cx:pt>
          <cx:pt idx="414957">16</cx:pt>
          <cx:pt idx="414958">1</cx:pt>
          <cx:pt idx="414959">67</cx:pt>
          <cx:pt idx="414960">8</cx:pt>
          <cx:pt idx="414961">0</cx:pt>
          <cx:pt idx="414962">69</cx:pt>
          <cx:pt idx="414963">20</cx:pt>
          <cx:pt idx="414964">618</cx:pt>
          <cx:pt idx="414965">0</cx:pt>
          <cx:pt idx="414966">3</cx:pt>
          <cx:pt idx="414967">43</cx:pt>
          <cx:pt idx="414968">23</cx:pt>
          <cx:pt idx="414969">21</cx:pt>
          <cx:pt idx="414970">7</cx:pt>
          <cx:pt idx="414971">19</cx:pt>
          <cx:pt idx="414972">6</cx:pt>
          <cx:pt idx="414973">0</cx:pt>
          <cx:pt idx="414974">7</cx:pt>
          <cx:pt idx="414975">12</cx:pt>
          <cx:pt idx="414976">4</cx:pt>
          <cx:pt idx="414977">0</cx:pt>
          <cx:pt idx="414978">1</cx:pt>
          <cx:pt idx="414979">5</cx:pt>
          <cx:pt idx="414980">4</cx:pt>
          <cx:pt idx="414981">248</cx:pt>
          <cx:pt idx="414982">0</cx:pt>
          <cx:pt idx="414983">42</cx:pt>
          <cx:pt idx="414984">14</cx:pt>
          <cx:pt idx="414985">0</cx:pt>
          <cx:pt idx="414986">6</cx:pt>
          <cx:pt idx="414987">13</cx:pt>
          <cx:pt idx="414988">46</cx:pt>
          <cx:pt idx="414989">8</cx:pt>
          <cx:pt idx="414990">13</cx:pt>
          <cx:pt idx="414991">7</cx:pt>
          <cx:pt idx="414992">52</cx:pt>
          <cx:pt idx="414993">1</cx:pt>
          <cx:pt idx="414994">16</cx:pt>
          <cx:pt idx="414995">16</cx:pt>
          <cx:pt idx="414996">6</cx:pt>
          <cx:pt idx="414997">1</cx:pt>
          <cx:pt idx="414998">0</cx:pt>
          <cx:pt idx="414999">2</cx:pt>
          <cx:pt idx="415000">1</cx:pt>
          <cx:pt idx="415001">6</cx:pt>
          <cx:pt idx="415002">99</cx:pt>
          <cx:pt idx="415003">12</cx:pt>
          <cx:pt idx="415004">22</cx:pt>
          <cx:pt idx="415005">1</cx:pt>
          <cx:pt idx="415006">385</cx:pt>
          <cx:pt idx="415007">3</cx:pt>
          <cx:pt idx="415008">23</cx:pt>
          <cx:pt idx="415009">3</cx:pt>
          <cx:pt idx="415010">21</cx:pt>
          <cx:pt idx="415011">0</cx:pt>
          <cx:pt idx="415012">194</cx:pt>
          <cx:pt idx="415013">129</cx:pt>
          <cx:pt idx="415014">409</cx:pt>
          <cx:pt idx="415015">33</cx:pt>
          <cx:pt idx="415016">170</cx:pt>
          <cx:pt idx="415017">178</cx:pt>
          <cx:pt idx="415018">0</cx:pt>
          <cx:pt idx="415019">62</cx:pt>
          <cx:pt idx="415020">101</cx:pt>
          <cx:pt idx="415021">62</cx:pt>
          <cx:pt idx="415022">84</cx:pt>
          <cx:pt idx="415023">36</cx:pt>
          <cx:pt idx="415024">85</cx:pt>
          <cx:pt idx="415025">2</cx:pt>
          <cx:pt idx="415026">16</cx:pt>
          <cx:pt idx="415027">32</cx:pt>
          <cx:pt idx="415028">1</cx:pt>
          <cx:pt idx="415029">0</cx:pt>
          <cx:pt idx="415030">40</cx:pt>
          <cx:pt idx="415031">6</cx:pt>
          <cx:pt idx="415032">0</cx:pt>
          <cx:pt idx="415033">27</cx:pt>
          <cx:pt idx="415034">0</cx:pt>
          <cx:pt idx="415035">12</cx:pt>
          <cx:pt idx="415036">137</cx:pt>
          <cx:pt idx="415037">125</cx:pt>
          <cx:pt idx="415038">8</cx:pt>
          <cx:pt idx="415039">404</cx:pt>
          <cx:pt idx="415040">33</cx:pt>
          <cx:pt idx="415041">2</cx:pt>
          <cx:pt idx="415042">31</cx:pt>
          <cx:pt idx="415043">76</cx:pt>
          <cx:pt idx="415044">27</cx:pt>
          <cx:pt idx="415045">1</cx:pt>
          <cx:pt idx="415046">0</cx:pt>
          <cx:pt idx="415047">1</cx:pt>
          <cx:pt idx="415048">78</cx:pt>
          <cx:pt idx="415049">85</cx:pt>
          <cx:pt idx="415050">2</cx:pt>
          <cx:pt idx="415051">97</cx:pt>
          <cx:pt idx="415052">8</cx:pt>
          <cx:pt idx="415053">90</cx:pt>
          <cx:pt idx="415054">146</cx:pt>
          <cx:pt idx="415055">0</cx:pt>
          <cx:pt idx="415056">116</cx:pt>
          <cx:pt idx="415057">83</cx:pt>
          <cx:pt idx="415058">8</cx:pt>
          <cx:pt idx="415059">24</cx:pt>
          <cx:pt idx="415060">55</cx:pt>
          <cx:pt idx="415061">32</cx:pt>
          <cx:pt idx="415062">2</cx:pt>
          <cx:pt idx="415063">1</cx:pt>
          <cx:pt idx="415064">96</cx:pt>
          <cx:pt idx="415065">1</cx:pt>
          <cx:pt idx="415066">2</cx:pt>
          <cx:pt idx="415067">1</cx:pt>
          <cx:pt idx="415068">3</cx:pt>
          <cx:pt idx="415069">54</cx:pt>
          <cx:pt idx="415070">0</cx:pt>
          <cx:pt idx="415071">3</cx:pt>
          <cx:pt idx="415072">5</cx:pt>
          <cx:pt idx="415073">74</cx:pt>
          <cx:pt idx="415074">99</cx:pt>
          <cx:pt idx="415075">3</cx:pt>
          <cx:pt idx="415076">29</cx:pt>
          <cx:pt idx="415077">12</cx:pt>
          <cx:pt idx="415078">47</cx:pt>
          <cx:pt idx="415079">1</cx:pt>
          <cx:pt idx="415080">0</cx:pt>
          <cx:pt idx="415081">132</cx:pt>
          <cx:pt idx="415082">0</cx:pt>
          <cx:pt idx="415083">420</cx:pt>
          <cx:pt idx="415084">130</cx:pt>
          <cx:pt idx="415085">373</cx:pt>
          <cx:pt idx="415086">41</cx:pt>
          <cx:pt idx="415087">6</cx:pt>
          <cx:pt idx="415088">11</cx:pt>
          <cx:pt idx="415089">59</cx:pt>
          <cx:pt idx="415090">25</cx:pt>
          <cx:pt idx="415091">1</cx:pt>
          <cx:pt idx="415092">0</cx:pt>
          <cx:pt idx="415093">88</cx:pt>
          <cx:pt idx="415094">6</cx:pt>
          <cx:pt idx="415095">7</cx:pt>
          <cx:pt idx="415096">3</cx:pt>
          <cx:pt idx="415097">0</cx:pt>
          <cx:pt idx="415098">0</cx:pt>
          <cx:pt idx="415099">0</cx:pt>
          <cx:pt idx="415100">1</cx:pt>
          <cx:pt idx="415101">125</cx:pt>
          <cx:pt idx="415102">0</cx:pt>
          <cx:pt idx="415103">0</cx:pt>
          <cx:pt idx="415104">0</cx:pt>
          <cx:pt idx="415105">0</cx:pt>
          <cx:pt idx="415106">1</cx:pt>
          <cx:pt idx="415107">6</cx:pt>
          <cx:pt idx="415108">0</cx:pt>
          <cx:pt idx="415109">0</cx:pt>
          <cx:pt idx="415110">29</cx:pt>
          <cx:pt idx="415111">2</cx:pt>
          <cx:pt idx="415112">1</cx:pt>
          <cx:pt idx="415113">1</cx:pt>
          <cx:pt idx="415114">0</cx:pt>
          <cx:pt idx="415115">0</cx:pt>
          <cx:pt idx="415116">10</cx:pt>
          <cx:pt idx="415117">0</cx:pt>
          <cx:pt idx="415118">2</cx:pt>
          <cx:pt idx="415119">1</cx:pt>
          <cx:pt idx="415120">3</cx:pt>
          <cx:pt idx="415121">4</cx:pt>
          <cx:pt idx="415122">2</cx:pt>
          <cx:pt idx="415123">0</cx:pt>
          <cx:pt idx="415124">0</cx:pt>
          <cx:pt idx="415125">0</cx:pt>
          <cx:pt idx="415126">1</cx:pt>
          <cx:pt idx="415127">0</cx:pt>
          <cx:pt idx="415128">26</cx:pt>
          <cx:pt idx="415129">0</cx:pt>
          <cx:pt idx="415130">10</cx:pt>
          <cx:pt idx="415131">1</cx:pt>
          <cx:pt idx="415132">2</cx:pt>
          <cx:pt idx="415133">0</cx:pt>
          <cx:pt idx="415134">0</cx:pt>
          <cx:pt idx="415135">4</cx:pt>
          <cx:pt idx="415136">60</cx:pt>
          <cx:pt idx="415137">92</cx:pt>
          <cx:pt idx="415138">1</cx:pt>
          <cx:pt idx="415139">196</cx:pt>
          <cx:pt idx="415140">8</cx:pt>
          <cx:pt idx="415141">30</cx:pt>
          <cx:pt idx="415142">8</cx:pt>
          <cx:pt idx="415143">1</cx:pt>
          <cx:pt idx="415144">0</cx:pt>
          <cx:pt idx="415145">5</cx:pt>
          <cx:pt idx="415146">6</cx:pt>
          <cx:pt idx="415147">4</cx:pt>
          <cx:pt idx="415148">28</cx:pt>
          <cx:pt idx="415149">8</cx:pt>
          <cx:pt idx="415150">5</cx:pt>
          <cx:pt idx="415151">21</cx:pt>
          <cx:pt idx="415152">2</cx:pt>
          <cx:pt idx="415153">35</cx:pt>
          <cx:pt idx="415154">218</cx:pt>
          <cx:pt idx="415155">12</cx:pt>
          <cx:pt idx="415156">5</cx:pt>
          <cx:pt idx="415157">66</cx:pt>
          <cx:pt idx="415158">0</cx:pt>
          <cx:pt idx="415159">7</cx:pt>
          <cx:pt idx="415160">8</cx:pt>
          <cx:pt idx="415161">1</cx:pt>
          <cx:pt idx="415162">1</cx:pt>
          <cx:pt idx="415163">0</cx:pt>
          <cx:pt idx="415164">0</cx:pt>
          <cx:pt idx="415165">0</cx:pt>
          <cx:pt idx="415166">9</cx:pt>
          <cx:pt idx="415167">0</cx:pt>
          <cx:pt idx="415168">31</cx:pt>
          <cx:pt idx="415169">7</cx:pt>
          <cx:pt idx="415170">811</cx:pt>
          <cx:pt idx="415171">1</cx:pt>
          <cx:pt idx="415172">244</cx:pt>
          <cx:pt idx="415173">15</cx:pt>
          <cx:pt idx="415174">193</cx:pt>
          <cx:pt idx="415175">0</cx:pt>
          <cx:pt idx="415176">73</cx:pt>
          <cx:pt idx="415177">5</cx:pt>
          <cx:pt idx="415178">14</cx:pt>
          <cx:pt idx="415179">0</cx:pt>
          <cx:pt idx="415180">105</cx:pt>
          <cx:pt idx="415181">0</cx:pt>
          <cx:pt idx="415182">506</cx:pt>
          <cx:pt idx="415183">0</cx:pt>
          <cx:pt idx="415184">35</cx:pt>
          <cx:pt idx="415185">59</cx:pt>
          <cx:pt idx="415186">102</cx:pt>
          <cx:pt idx="415187">0</cx:pt>
          <cx:pt idx="415188">45</cx:pt>
          <cx:pt idx="415189">11</cx:pt>
          <cx:pt idx="415190">0</cx:pt>
          <cx:pt idx="415191">11</cx:pt>
          <cx:pt idx="415192">6</cx:pt>
          <cx:pt idx="415193">11</cx:pt>
          <cx:pt idx="415194">0</cx:pt>
          <cx:pt idx="415195">6</cx:pt>
          <cx:pt idx="415196">44</cx:pt>
          <cx:pt idx="415197">0</cx:pt>
          <cx:pt idx="415198">48</cx:pt>
          <cx:pt idx="415199">0</cx:pt>
          <cx:pt idx="415200">49</cx:pt>
          <cx:pt idx="415201">161</cx:pt>
          <cx:pt idx="415202">0</cx:pt>
          <cx:pt idx="415203">6</cx:pt>
          <cx:pt idx="415204">391</cx:pt>
          <cx:pt idx="415205">141</cx:pt>
          <cx:pt idx="415206">230</cx:pt>
          <cx:pt idx="415207">16</cx:pt>
          <cx:pt idx="415208">7</cx:pt>
          <cx:pt idx="415209">15</cx:pt>
          <cx:pt idx="415210">11</cx:pt>
          <cx:pt idx="415211">280</cx:pt>
          <cx:pt idx="415212">1</cx:pt>
          <cx:pt idx="415213">19</cx:pt>
          <cx:pt idx="415214">98</cx:pt>
          <cx:pt idx="415215">59</cx:pt>
          <cx:pt idx="415216">0</cx:pt>
          <cx:pt idx="415217">12</cx:pt>
          <cx:pt idx="415218">150</cx:pt>
          <cx:pt idx="415219">748</cx:pt>
          <cx:pt idx="415220">1</cx:pt>
          <cx:pt idx="415221">35</cx:pt>
          <cx:pt idx="415222">1</cx:pt>
          <cx:pt idx="415223">69</cx:pt>
          <cx:pt idx="415224">3</cx:pt>
          <cx:pt idx="415225">0</cx:pt>
          <cx:pt idx="415226">0</cx:pt>
          <cx:pt idx="415227">0</cx:pt>
          <cx:pt idx="415228">33</cx:pt>
          <cx:pt idx="415229">0</cx:pt>
          <cx:pt idx="415230">0</cx:pt>
          <cx:pt idx="415231">54</cx:pt>
          <cx:pt idx="415232">0</cx:pt>
          <cx:pt idx="415233">0</cx:pt>
          <cx:pt idx="415234">0</cx:pt>
          <cx:pt idx="415235">3</cx:pt>
          <cx:pt idx="415236">11</cx:pt>
          <cx:pt idx="415237">5</cx:pt>
          <cx:pt idx="415238">65</cx:pt>
          <cx:pt idx="415239">3</cx:pt>
          <cx:pt idx="415240">34</cx:pt>
          <cx:pt idx="415241">0</cx:pt>
          <cx:pt idx="415242">0</cx:pt>
          <cx:pt idx="415243">99</cx:pt>
          <cx:pt idx="415244">0</cx:pt>
          <cx:pt idx="415245">0</cx:pt>
          <cx:pt idx="415246">0</cx:pt>
          <cx:pt idx="415247">0</cx:pt>
          <cx:pt idx="415248">1</cx:pt>
          <cx:pt idx="415249">0</cx:pt>
          <cx:pt idx="415250">56</cx:pt>
          <cx:pt idx="415251">23</cx:pt>
          <cx:pt idx="415252">11</cx:pt>
          <cx:pt idx="415253">83</cx:pt>
          <cx:pt idx="415254">155</cx:pt>
          <cx:pt idx="415255">551</cx:pt>
          <cx:pt idx="415256">29</cx:pt>
          <cx:pt idx="415257">47</cx:pt>
          <cx:pt idx="415258">0</cx:pt>
          <cx:pt idx="415259">658</cx:pt>
          <cx:pt idx="415260">1</cx:pt>
          <cx:pt idx="415261">27</cx:pt>
          <cx:pt idx="415262">361</cx:pt>
          <cx:pt idx="415263">0</cx:pt>
          <cx:pt idx="415264">0</cx:pt>
          <cx:pt idx="415265">1</cx:pt>
          <cx:pt idx="415266">1</cx:pt>
          <cx:pt idx="415267">1</cx:pt>
          <cx:pt idx="415268">1</cx:pt>
          <cx:pt idx="415269">137</cx:pt>
          <cx:pt idx="415270">69</cx:pt>
          <cx:pt idx="415271">0</cx:pt>
          <cx:pt idx="415272">436</cx:pt>
          <cx:pt idx="415273">1</cx:pt>
          <cx:pt idx="415274">21</cx:pt>
          <cx:pt idx="415275">99</cx:pt>
          <cx:pt idx="415276">10</cx:pt>
          <cx:pt idx="415277">77</cx:pt>
          <cx:pt idx="415278">214</cx:pt>
          <cx:pt idx="415279">0</cx:pt>
          <cx:pt idx="415280">0</cx:pt>
          <cx:pt idx="415281">23</cx:pt>
          <cx:pt idx="415282">36</cx:pt>
          <cx:pt idx="415283">125</cx:pt>
          <cx:pt idx="415284">14</cx:pt>
          <cx:pt idx="415285">49</cx:pt>
          <cx:pt idx="415286">0</cx:pt>
          <cx:pt idx="415287">0</cx:pt>
          <cx:pt idx="415288">21</cx:pt>
          <cx:pt idx="415289">5</cx:pt>
          <cx:pt idx="415290">5</cx:pt>
          <cx:pt idx="415291">7</cx:pt>
          <cx:pt idx="415292">9</cx:pt>
          <cx:pt idx="415293">0</cx:pt>
          <cx:pt idx="415294">0</cx:pt>
          <cx:pt idx="415295">7</cx:pt>
          <cx:pt idx="415296">18</cx:pt>
          <cx:pt idx="415297">44</cx:pt>
          <cx:pt idx="415298">84</cx:pt>
          <cx:pt idx="415299">110</cx:pt>
          <cx:pt idx="415300">0</cx:pt>
          <cx:pt idx="415301">19</cx:pt>
          <cx:pt idx="415302">1</cx:pt>
          <cx:pt idx="415303">4</cx:pt>
          <cx:pt idx="415304">2</cx:pt>
          <cx:pt idx="415305">4</cx:pt>
          <cx:pt idx="415306">42</cx:pt>
          <cx:pt idx="415307">1</cx:pt>
          <cx:pt idx="415308">6</cx:pt>
          <cx:pt idx="415309">0</cx:pt>
          <cx:pt idx="415310">54</cx:pt>
          <cx:pt idx="415311">24</cx:pt>
          <cx:pt idx="415312">48</cx:pt>
          <cx:pt idx="415313">69</cx:pt>
          <cx:pt idx="415314">7</cx:pt>
          <cx:pt idx="415315">3</cx:pt>
          <cx:pt idx="415316">4</cx:pt>
          <cx:pt idx="415317">13</cx:pt>
          <cx:pt idx="415318">175</cx:pt>
          <cx:pt idx="415319">0</cx:pt>
          <cx:pt idx="415320">0</cx:pt>
          <cx:pt idx="415321">0</cx:pt>
          <cx:pt idx="415322">0</cx:pt>
          <cx:pt idx="415323">4</cx:pt>
          <cx:pt idx="415324">11</cx:pt>
          <cx:pt idx="415325">77</cx:pt>
          <cx:pt idx="415326">0</cx:pt>
          <cx:pt idx="415327">20</cx:pt>
          <cx:pt idx="415328">0</cx:pt>
          <cx:pt idx="415329">0</cx:pt>
          <cx:pt idx="415330">0</cx:pt>
          <cx:pt idx="415331">0</cx:pt>
          <cx:pt idx="415332">17</cx:pt>
          <cx:pt idx="415333">0</cx:pt>
          <cx:pt idx="415334">2</cx:pt>
          <cx:pt idx="415335">23</cx:pt>
          <cx:pt idx="415336">0</cx:pt>
          <cx:pt idx="415337">0</cx:pt>
          <cx:pt idx="415338">48</cx:pt>
          <cx:pt idx="415339">0</cx:pt>
          <cx:pt idx="415340">37</cx:pt>
          <cx:pt idx="415341">0</cx:pt>
          <cx:pt idx="415342">14</cx:pt>
          <cx:pt idx="415343">1</cx:pt>
          <cx:pt idx="415344">0</cx:pt>
          <cx:pt idx="415345">31</cx:pt>
          <cx:pt idx="415346">1</cx:pt>
          <cx:pt idx="415347">104</cx:pt>
          <cx:pt idx="415348">28</cx:pt>
          <cx:pt idx="415349">39</cx:pt>
          <cx:pt idx="415350">18</cx:pt>
          <cx:pt idx="415351">1</cx:pt>
          <cx:pt idx="415352">13</cx:pt>
          <cx:pt idx="415353">0</cx:pt>
          <cx:pt idx="415354">116</cx:pt>
          <cx:pt idx="415355">56</cx:pt>
          <cx:pt idx="415356">359</cx:pt>
          <cx:pt idx="415357">94</cx:pt>
          <cx:pt idx="415358">58</cx:pt>
          <cx:pt idx="415359">95</cx:pt>
          <cx:pt idx="415360">0</cx:pt>
          <cx:pt idx="415361">0</cx:pt>
          <cx:pt idx="415362">125</cx:pt>
          <cx:pt idx="415363">6</cx:pt>
          <cx:pt idx="415364">0</cx:pt>
          <cx:pt idx="415365">1</cx:pt>
          <cx:pt idx="415366">22</cx:pt>
          <cx:pt idx="415367">6</cx:pt>
          <cx:pt idx="415368">8</cx:pt>
          <cx:pt idx="415369">4</cx:pt>
          <cx:pt idx="415370">0</cx:pt>
          <cx:pt idx="415371">17</cx:pt>
          <cx:pt idx="415372">140</cx:pt>
          <cx:pt idx="415373">14</cx:pt>
          <cx:pt idx="415374">11</cx:pt>
          <cx:pt idx="415375">0</cx:pt>
          <cx:pt idx="415376">0</cx:pt>
          <cx:pt idx="415377">0</cx:pt>
          <cx:pt idx="415378">0</cx:pt>
          <cx:pt idx="415379">8</cx:pt>
          <cx:pt idx="415380">28</cx:pt>
          <cx:pt idx="415381">27</cx:pt>
          <cx:pt idx="415382">20</cx:pt>
          <cx:pt idx="415383">0</cx:pt>
          <cx:pt idx="415384">39</cx:pt>
          <cx:pt idx="415385">2</cx:pt>
          <cx:pt idx="415386">3</cx:pt>
          <cx:pt idx="415387">14</cx:pt>
          <cx:pt idx="415388">12</cx:pt>
          <cx:pt idx="415389">0</cx:pt>
          <cx:pt idx="415390">0</cx:pt>
          <cx:pt idx="415391">1</cx:pt>
          <cx:pt idx="415392">1</cx:pt>
          <cx:pt idx="415393">2</cx:pt>
          <cx:pt idx="415394">46</cx:pt>
          <cx:pt idx="415395">22</cx:pt>
          <cx:pt idx="415396">1</cx:pt>
          <cx:pt idx="415397">34</cx:pt>
          <cx:pt idx="415398">6</cx:pt>
          <cx:pt idx="415399">66</cx:pt>
          <cx:pt idx="415400">295</cx:pt>
          <cx:pt idx="415401">31</cx:pt>
          <cx:pt idx="415402">80</cx:pt>
          <cx:pt idx="415403">2</cx:pt>
          <cx:pt idx="415404">29</cx:pt>
          <cx:pt idx="415405">1</cx:pt>
          <cx:pt idx="415406">13</cx:pt>
          <cx:pt idx="415407">0</cx:pt>
          <cx:pt idx="415408">40</cx:pt>
          <cx:pt idx="415409">0</cx:pt>
          <cx:pt idx="415410">49</cx:pt>
          <cx:pt idx="415411">28</cx:pt>
          <cx:pt idx="415412">3</cx:pt>
          <cx:pt idx="415413">3</cx:pt>
          <cx:pt idx="415414">2</cx:pt>
          <cx:pt idx="415415">0</cx:pt>
          <cx:pt idx="415416">0</cx:pt>
          <cx:pt idx="415417">4</cx:pt>
          <cx:pt idx="415418">30</cx:pt>
          <cx:pt idx="415419">0</cx:pt>
          <cx:pt idx="415420">0</cx:pt>
          <cx:pt idx="415421">31</cx:pt>
          <cx:pt idx="415422">12</cx:pt>
          <cx:pt idx="415423">13</cx:pt>
          <cx:pt idx="415424">157</cx:pt>
          <cx:pt idx="415425">63</cx:pt>
          <cx:pt idx="415426">41</cx:pt>
          <cx:pt idx="415427">147</cx:pt>
          <cx:pt idx="415428">0</cx:pt>
          <cx:pt idx="415429">6</cx:pt>
          <cx:pt idx="415430">2</cx:pt>
          <cx:pt idx="415431">92</cx:pt>
          <cx:pt idx="415432">0</cx:pt>
          <cx:pt idx="415433">1</cx:pt>
          <cx:pt idx="415434">79</cx:pt>
          <cx:pt idx="415435">230</cx:pt>
          <cx:pt idx="415436">6</cx:pt>
          <cx:pt idx="415437">10</cx:pt>
          <cx:pt idx="415438">19</cx:pt>
          <cx:pt idx="415439">48</cx:pt>
          <cx:pt idx="415440">48</cx:pt>
          <cx:pt idx="415441">68</cx:pt>
          <cx:pt idx="415442">121</cx:pt>
          <cx:pt idx="415443">49</cx:pt>
          <cx:pt idx="415444">0</cx:pt>
          <cx:pt idx="415445">10</cx:pt>
          <cx:pt idx="415446">15</cx:pt>
          <cx:pt idx="415447">11</cx:pt>
          <cx:pt idx="415448">343</cx:pt>
          <cx:pt idx="415449">157</cx:pt>
          <cx:pt idx="415450">4</cx:pt>
          <cx:pt idx="415451">22</cx:pt>
          <cx:pt idx="415452">161</cx:pt>
          <cx:pt idx="415453">0</cx:pt>
          <cx:pt idx="415454">42</cx:pt>
          <cx:pt idx="415455">46</cx:pt>
          <cx:pt idx="415456">0</cx:pt>
          <cx:pt idx="415457">0</cx:pt>
          <cx:pt idx="415458">2</cx:pt>
          <cx:pt idx="415459">2</cx:pt>
          <cx:pt idx="415460">19</cx:pt>
          <cx:pt idx="415461">3</cx:pt>
          <cx:pt idx="415462">57</cx:pt>
          <cx:pt idx="415463">26</cx:pt>
          <cx:pt idx="415464">6</cx:pt>
          <cx:pt idx="415465">41</cx:pt>
          <cx:pt idx="415466">1</cx:pt>
          <cx:pt idx="415467">6</cx:pt>
          <cx:pt idx="415468">0</cx:pt>
          <cx:pt idx="415469">0</cx:pt>
          <cx:pt idx="415470">7</cx:pt>
          <cx:pt idx="415471">0</cx:pt>
          <cx:pt idx="415472">53</cx:pt>
          <cx:pt idx="415473">100</cx:pt>
          <cx:pt idx="415474">1</cx:pt>
          <cx:pt idx="415475">18</cx:pt>
          <cx:pt idx="415476">12</cx:pt>
          <cx:pt idx="415477">0</cx:pt>
          <cx:pt idx="415478">220</cx:pt>
          <cx:pt idx="415479">164</cx:pt>
          <cx:pt idx="415480">61</cx:pt>
          <cx:pt idx="415481">355</cx:pt>
          <cx:pt idx="415482">0</cx:pt>
          <cx:pt idx="415483">1</cx:pt>
          <cx:pt idx="415484">1</cx:pt>
          <cx:pt idx="415485">146</cx:pt>
          <cx:pt idx="415486">0</cx:pt>
          <cx:pt idx="415487">0</cx:pt>
          <cx:pt idx="415488">0</cx:pt>
          <cx:pt idx="415489">0</cx:pt>
          <cx:pt idx="415490">3</cx:pt>
          <cx:pt idx="415491">226</cx:pt>
          <cx:pt idx="415492">0</cx:pt>
          <cx:pt idx="415493">0</cx:pt>
          <cx:pt idx="415494">0</cx:pt>
          <cx:pt idx="415495">4</cx:pt>
          <cx:pt idx="415496">124</cx:pt>
          <cx:pt idx="415497">5</cx:pt>
          <cx:pt idx="415498">272</cx:pt>
          <cx:pt idx="415499">49</cx:pt>
          <cx:pt idx="415500">0</cx:pt>
          <cx:pt idx="415501">0</cx:pt>
          <cx:pt idx="415502">155</cx:pt>
          <cx:pt idx="415503">0</cx:pt>
          <cx:pt idx="415504">1</cx:pt>
          <cx:pt idx="415505">62</cx:pt>
          <cx:pt idx="415506">41</cx:pt>
          <cx:pt idx="415507">0</cx:pt>
          <cx:pt idx="415508">446</cx:pt>
          <cx:pt idx="415509">0</cx:pt>
          <cx:pt idx="415510">14</cx:pt>
          <cx:pt idx="415511">11</cx:pt>
          <cx:pt idx="415512">1</cx:pt>
          <cx:pt idx="415513">0</cx:pt>
          <cx:pt idx="415514">0</cx:pt>
          <cx:pt idx="415515">0</cx:pt>
          <cx:pt idx="415516">0</cx:pt>
          <cx:pt idx="415517">0</cx:pt>
          <cx:pt idx="415518">0</cx:pt>
          <cx:pt idx="415519">14</cx:pt>
          <cx:pt idx="415520">341</cx:pt>
          <cx:pt idx="415521">12</cx:pt>
          <cx:pt idx="415522">14</cx:pt>
          <cx:pt idx="415523">0</cx:pt>
          <cx:pt idx="415524">155</cx:pt>
          <cx:pt idx="415525">69</cx:pt>
          <cx:pt idx="415526">201</cx:pt>
          <cx:pt idx="415527">4</cx:pt>
          <cx:pt idx="415528">267</cx:pt>
          <cx:pt idx="415529">7</cx:pt>
          <cx:pt idx="415530">93</cx:pt>
          <cx:pt idx="415531">0</cx:pt>
          <cx:pt idx="415532">79</cx:pt>
          <cx:pt idx="415533">1</cx:pt>
          <cx:pt idx="415534">0</cx:pt>
          <cx:pt idx="415535">428</cx:pt>
          <cx:pt idx="415536">4</cx:pt>
          <cx:pt idx="415537">2</cx:pt>
          <cx:pt idx="415538">13</cx:pt>
          <cx:pt idx="415539">1</cx:pt>
          <cx:pt idx="415540">0</cx:pt>
          <cx:pt idx="415541">0</cx:pt>
          <cx:pt idx="415542">0</cx:pt>
          <cx:pt idx="415543">6</cx:pt>
          <cx:pt idx="415544">9</cx:pt>
          <cx:pt idx="415545">38</cx:pt>
          <cx:pt idx="415546">60</cx:pt>
          <cx:pt idx="415547">29</cx:pt>
          <cx:pt idx="415548">165</cx:pt>
          <cx:pt idx="415549">13</cx:pt>
          <cx:pt idx="415550">0</cx:pt>
          <cx:pt idx="415551">10</cx:pt>
          <cx:pt idx="415552">0</cx:pt>
          <cx:pt idx="415553">28</cx:pt>
          <cx:pt idx="415554">10</cx:pt>
          <cx:pt idx="415555">3</cx:pt>
          <cx:pt idx="415556">0</cx:pt>
          <cx:pt idx="415557">61</cx:pt>
          <cx:pt idx="415558">8</cx:pt>
          <cx:pt idx="415559">7</cx:pt>
          <cx:pt idx="415560">2</cx:pt>
          <cx:pt idx="415561">33</cx:pt>
          <cx:pt idx="415562">20</cx:pt>
          <cx:pt idx="415563">1</cx:pt>
          <cx:pt idx="415564">115</cx:pt>
          <cx:pt idx="415565">98</cx:pt>
          <cx:pt idx="415566">42</cx:pt>
          <cx:pt idx="415567">0</cx:pt>
          <cx:pt idx="415568">1</cx:pt>
          <cx:pt idx="415569">1</cx:pt>
          <cx:pt idx="415570">4</cx:pt>
          <cx:pt idx="415571">26</cx:pt>
          <cx:pt idx="415572">7</cx:pt>
          <cx:pt idx="415573">787</cx:pt>
          <cx:pt idx="415574">225</cx:pt>
          <cx:pt idx="415575">60</cx:pt>
          <cx:pt idx="415576">1</cx:pt>
          <cx:pt idx="415577">25</cx:pt>
          <cx:pt idx="415578">0</cx:pt>
          <cx:pt idx="415579">0</cx:pt>
          <cx:pt idx="415580">6</cx:pt>
          <cx:pt idx="415581">0</cx:pt>
          <cx:pt idx="415582">1</cx:pt>
          <cx:pt idx="415583">0</cx:pt>
          <cx:pt idx="415584">7</cx:pt>
          <cx:pt idx="415585">0</cx:pt>
          <cx:pt idx="415586">0</cx:pt>
          <cx:pt idx="415587">8</cx:pt>
          <cx:pt idx="415588">1</cx:pt>
          <cx:pt idx="415589">9</cx:pt>
          <cx:pt idx="415590">0</cx:pt>
          <cx:pt idx="415591">0</cx:pt>
          <cx:pt idx="415592">205</cx:pt>
          <cx:pt idx="415593">0</cx:pt>
          <cx:pt idx="415594">0</cx:pt>
          <cx:pt idx="415595">21</cx:pt>
          <cx:pt idx="415596">1</cx:pt>
          <cx:pt idx="415597">94</cx:pt>
          <cx:pt idx="415598">33</cx:pt>
          <cx:pt idx="415599">0</cx:pt>
          <cx:pt idx="415600">2</cx:pt>
          <cx:pt idx="415601">2</cx:pt>
          <cx:pt idx="415602">0</cx:pt>
          <cx:pt idx="415603">211</cx:pt>
          <cx:pt idx="415604">52</cx:pt>
          <cx:pt idx="415605">41</cx:pt>
          <cx:pt idx="415606">0</cx:pt>
          <cx:pt idx="415607">19</cx:pt>
          <cx:pt idx="415608">12</cx:pt>
          <cx:pt idx="415609">367</cx:pt>
          <cx:pt idx="415610">18</cx:pt>
          <cx:pt idx="415611">190</cx:pt>
          <cx:pt idx="415612">2</cx:pt>
          <cx:pt idx="415613">50</cx:pt>
          <cx:pt idx="415614">0</cx:pt>
          <cx:pt idx="415615">11</cx:pt>
          <cx:pt idx="415616">0</cx:pt>
          <cx:pt idx="415617">98</cx:pt>
          <cx:pt idx="415618">2</cx:pt>
          <cx:pt idx="415619">223</cx:pt>
          <cx:pt idx="415620">0</cx:pt>
          <cx:pt idx="415621">1</cx:pt>
          <cx:pt idx="415622">490</cx:pt>
          <cx:pt idx="415623">7</cx:pt>
          <cx:pt idx="415624">10</cx:pt>
          <cx:pt idx="415625">15</cx:pt>
          <cx:pt idx="415626">0</cx:pt>
          <cx:pt idx="415627">40</cx:pt>
          <cx:pt idx="415628">14</cx:pt>
          <cx:pt idx="415629">82</cx:pt>
          <cx:pt idx="415630">0</cx:pt>
          <cx:pt idx="415631">67</cx:pt>
          <cx:pt idx="415632">10</cx:pt>
          <cx:pt idx="415633">110</cx:pt>
          <cx:pt idx="415634">2</cx:pt>
          <cx:pt idx="415635">17</cx:pt>
          <cx:pt idx="415636">3</cx:pt>
          <cx:pt idx="415637">7</cx:pt>
          <cx:pt idx="415638">0</cx:pt>
          <cx:pt idx="415639">61</cx:pt>
          <cx:pt idx="415640">5</cx:pt>
          <cx:pt idx="415641">0</cx:pt>
          <cx:pt idx="415642">0</cx:pt>
          <cx:pt idx="415643">39</cx:pt>
          <cx:pt idx="415644">7</cx:pt>
          <cx:pt idx="415645">20</cx:pt>
          <cx:pt idx="415646">1</cx:pt>
          <cx:pt idx="415647">0</cx:pt>
          <cx:pt idx="415648">2</cx:pt>
          <cx:pt idx="415649">601</cx:pt>
          <cx:pt idx="415650">0</cx:pt>
          <cx:pt idx="415651">48</cx:pt>
          <cx:pt idx="415652">0</cx:pt>
          <cx:pt idx="415653">9</cx:pt>
          <cx:pt idx="415654">11</cx:pt>
          <cx:pt idx="415655">334</cx:pt>
          <cx:pt idx="415656">77</cx:pt>
          <cx:pt idx="415657">7</cx:pt>
          <cx:pt idx="415658">55</cx:pt>
          <cx:pt idx="415659">53</cx:pt>
          <cx:pt idx="415660">2</cx:pt>
          <cx:pt idx="415661">0</cx:pt>
          <cx:pt idx="415662">0</cx:pt>
          <cx:pt idx="415663">0</cx:pt>
          <cx:pt idx="415664">6</cx:pt>
          <cx:pt idx="415665">5</cx:pt>
          <cx:pt idx="415666">126</cx:pt>
          <cx:pt idx="415667">56</cx:pt>
          <cx:pt idx="415668">2</cx:pt>
          <cx:pt idx="415669">59</cx:pt>
          <cx:pt idx="415670">55</cx:pt>
          <cx:pt idx="415671">27</cx:pt>
          <cx:pt idx="415672">22</cx:pt>
          <cx:pt idx="415673">0</cx:pt>
          <cx:pt idx="415674">0</cx:pt>
          <cx:pt idx="415675">106</cx:pt>
          <cx:pt idx="415676">12</cx:pt>
          <cx:pt idx="415677">3</cx:pt>
          <cx:pt idx="415678">1</cx:pt>
          <cx:pt idx="415679">0</cx:pt>
          <cx:pt idx="415680">63</cx:pt>
          <cx:pt idx="415681">205</cx:pt>
          <cx:pt idx="415682">16</cx:pt>
          <cx:pt idx="415683">359</cx:pt>
          <cx:pt idx="415684">29</cx:pt>
          <cx:pt idx="415685">91</cx:pt>
          <cx:pt idx="415686">160</cx:pt>
          <cx:pt idx="415687">51</cx:pt>
          <cx:pt idx="415688">48</cx:pt>
          <cx:pt idx="415689">4</cx:pt>
          <cx:pt idx="415690">1</cx:pt>
          <cx:pt idx="415691">217</cx:pt>
          <cx:pt idx="415692">1</cx:pt>
          <cx:pt idx="415693">2</cx:pt>
          <cx:pt idx="415694">34</cx:pt>
          <cx:pt idx="415695">22</cx:pt>
          <cx:pt idx="415696">2</cx:pt>
          <cx:pt idx="415697">0</cx:pt>
          <cx:pt idx="415698">2</cx:pt>
          <cx:pt idx="415699">174</cx:pt>
          <cx:pt idx="415700">0</cx:pt>
          <cx:pt idx="415701">1</cx:pt>
          <cx:pt idx="415702">89</cx:pt>
          <cx:pt idx="415703">41</cx:pt>
          <cx:pt idx="415704">106</cx:pt>
          <cx:pt idx="415705">2</cx:pt>
          <cx:pt idx="415706">2</cx:pt>
          <cx:pt idx="415707">48</cx:pt>
          <cx:pt idx="415708">1</cx:pt>
          <cx:pt idx="415709">250</cx:pt>
          <cx:pt idx="415710">25</cx:pt>
          <cx:pt idx="415711">281</cx:pt>
          <cx:pt idx="415712">1</cx:pt>
          <cx:pt idx="415713">0</cx:pt>
          <cx:pt idx="415714">2</cx:pt>
          <cx:pt idx="415715">0</cx:pt>
          <cx:pt idx="415716">0</cx:pt>
          <cx:pt idx="415717">20</cx:pt>
          <cx:pt idx="415718">5</cx:pt>
          <cx:pt idx="415719">0</cx:pt>
          <cx:pt idx="415720">92</cx:pt>
          <cx:pt idx="415721">113</cx:pt>
          <cx:pt idx="415722">24</cx:pt>
          <cx:pt idx="415723">0</cx:pt>
          <cx:pt idx="415724">253</cx:pt>
          <cx:pt idx="415725">0</cx:pt>
          <cx:pt idx="415726">0</cx:pt>
          <cx:pt idx="415727">21</cx:pt>
          <cx:pt idx="415728">267</cx:pt>
          <cx:pt idx="415729">5</cx:pt>
          <cx:pt idx="415730">283</cx:pt>
          <cx:pt idx="415731">0</cx:pt>
          <cx:pt idx="415732">0</cx:pt>
          <cx:pt idx="415733">0</cx:pt>
          <cx:pt idx="415734">5</cx:pt>
          <cx:pt idx="415735">2</cx:pt>
          <cx:pt idx="415736">10</cx:pt>
          <cx:pt idx="415737">2</cx:pt>
          <cx:pt idx="415738">1</cx:pt>
          <cx:pt idx="415739">1</cx:pt>
          <cx:pt idx="415740">1</cx:pt>
          <cx:pt idx="415741">0</cx:pt>
          <cx:pt idx="415742">17</cx:pt>
          <cx:pt idx="415743">0</cx:pt>
          <cx:pt idx="415744">2</cx:pt>
          <cx:pt idx="415745">7</cx:pt>
          <cx:pt idx="415746">0</cx:pt>
          <cx:pt idx="415747">1</cx:pt>
          <cx:pt idx="415748">0</cx:pt>
          <cx:pt idx="415749">120</cx:pt>
          <cx:pt idx="415750">368</cx:pt>
          <cx:pt idx="415751">3</cx:pt>
          <cx:pt idx="415752">182</cx:pt>
          <cx:pt idx="415753">3</cx:pt>
          <cx:pt idx="415754">8</cx:pt>
          <cx:pt idx="415755">140</cx:pt>
          <cx:pt idx="415756">6</cx:pt>
          <cx:pt idx="415757">6</cx:pt>
          <cx:pt idx="415758">0</cx:pt>
          <cx:pt idx="415759">1</cx:pt>
          <cx:pt idx="415760">21</cx:pt>
          <cx:pt idx="415761">0</cx:pt>
          <cx:pt idx="415762">4</cx:pt>
          <cx:pt idx="415763">5</cx:pt>
          <cx:pt idx="415764">36</cx:pt>
          <cx:pt idx="415765">99</cx:pt>
          <cx:pt idx="415766">54</cx:pt>
          <cx:pt idx="415767">0</cx:pt>
          <cx:pt idx="415768">0</cx:pt>
          <cx:pt idx="415769">0</cx:pt>
          <cx:pt idx="415770">0</cx:pt>
          <cx:pt idx="415771">13</cx:pt>
          <cx:pt idx="415772">0</cx:pt>
          <cx:pt idx="415773">82</cx:pt>
          <cx:pt idx="415774">0</cx:pt>
          <cx:pt idx="415775">5</cx:pt>
          <cx:pt idx="415776">14</cx:pt>
          <cx:pt idx="415777">197</cx:pt>
          <cx:pt idx="415778">14</cx:pt>
          <cx:pt idx="415779">0</cx:pt>
          <cx:pt idx="415780">16</cx:pt>
          <cx:pt idx="415781">8</cx:pt>
          <cx:pt idx="415782">51</cx:pt>
          <cx:pt idx="415783">71</cx:pt>
          <cx:pt idx="415784">36</cx:pt>
          <cx:pt idx="415785">219</cx:pt>
          <cx:pt idx="415786">0</cx:pt>
          <cx:pt idx="415787">3</cx:pt>
          <cx:pt idx="415788">25</cx:pt>
          <cx:pt idx="415789">17</cx:pt>
          <cx:pt idx="415790">102</cx:pt>
          <cx:pt idx="415791">2</cx:pt>
          <cx:pt idx="415792">107</cx:pt>
          <cx:pt idx="415793">128</cx:pt>
          <cx:pt idx="415794">1</cx:pt>
          <cx:pt idx="415795">245</cx:pt>
          <cx:pt idx="415796">40</cx:pt>
          <cx:pt idx="415797">0</cx:pt>
          <cx:pt idx="415798">0</cx:pt>
          <cx:pt idx="415799">1</cx:pt>
          <cx:pt idx="415800">11</cx:pt>
          <cx:pt idx="415801">6</cx:pt>
          <cx:pt idx="415802">13</cx:pt>
          <cx:pt idx="415803">30</cx:pt>
          <cx:pt idx="415804">0</cx:pt>
          <cx:pt idx="415805">16</cx:pt>
          <cx:pt idx="415806">38</cx:pt>
          <cx:pt idx="415807">20</cx:pt>
          <cx:pt idx="415808">1</cx:pt>
          <cx:pt idx="415809">1</cx:pt>
          <cx:pt idx="415810">4</cx:pt>
          <cx:pt idx="415811">0</cx:pt>
          <cx:pt idx="415812">6</cx:pt>
          <cx:pt idx="415813">1</cx:pt>
          <cx:pt idx="415814">1</cx:pt>
          <cx:pt idx="415815">5</cx:pt>
          <cx:pt idx="415816">0</cx:pt>
          <cx:pt idx="415817">1</cx:pt>
          <cx:pt idx="415818">0</cx:pt>
          <cx:pt idx="415819">14</cx:pt>
          <cx:pt idx="415820">90</cx:pt>
          <cx:pt idx="415821">0</cx:pt>
          <cx:pt idx="415822">150</cx:pt>
          <cx:pt idx="415823">0</cx:pt>
          <cx:pt idx="415824">1</cx:pt>
          <cx:pt idx="415825">41</cx:pt>
          <cx:pt idx="415826">62</cx:pt>
          <cx:pt idx="415827">56</cx:pt>
          <cx:pt idx="415828">28</cx:pt>
          <cx:pt idx="415829">1</cx:pt>
          <cx:pt idx="415830">1</cx:pt>
          <cx:pt idx="415831">1</cx:pt>
          <cx:pt idx="415832">66</cx:pt>
          <cx:pt idx="415833">93</cx:pt>
          <cx:pt idx="415834">1</cx:pt>
          <cx:pt idx="415835">19</cx:pt>
          <cx:pt idx="415836">2</cx:pt>
          <cx:pt idx="415837">10</cx:pt>
          <cx:pt idx="415838">0</cx:pt>
          <cx:pt idx="415839">105</cx:pt>
          <cx:pt idx="415840">3</cx:pt>
          <cx:pt idx="415841">0</cx:pt>
          <cx:pt idx="415842">0</cx:pt>
          <cx:pt idx="415843">12</cx:pt>
          <cx:pt idx="415844">1</cx:pt>
          <cx:pt idx="415845">7</cx:pt>
          <cx:pt idx="415846">0</cx:pt>
          <cx:pt idx="415847">0</cx:pt>
          <cx:pt idx="415848">33</cx:pt>
          <cx:pt idx="415849">0</cx:pt>
          <cx:pt idx="415850">4</cx:pt>
          <cx:pt idx="415851">0</cx:pt>
          <cx:pt idx="415852">56</cx:pt>
          <cx:pt idx="415853">37</cx:pt>
          <cx:pt idx="415854">0</cx:pt>
          <cx:pt idx="415855">0</cx:pt>
          <cx:pt idx="415856">1</cx:pt>
          <cx:pt idx="415857">2</cx:pt>
          <cx:pt idx="415858">1</cx:pt>
          <cx:pt idx="415859">0</cx:pt>
          <cx:pt idx="415860">0</cx:pt>
          <cx:pt idx="415861">0</cx:pt>
          <cx:pt idx="415862">37</cx:pt>
          <cx:pt idx="415863">174</cx:pt>
          <cx:pt idx="415864">0</cx:pt>
          <cx:pt idx="415865">0</cx:pt>
          <cx:pt idx="415866">3</cx:pt>
          <cx:pt idx="415867">3</cx:pt>
          <cx:pt idx="415868">0</cx:pt>
          <cx:pt idx="415869">22</cx:pt>
          <cx:pt idx="415870">0</cx:pt>
          <cx:pt idx="415871">0</cx:pt>
          <cx:pt idx="415872">123</cx:pt>
          <cx:pt idx="415873">223</cx:pt>
          <cx:pt idx="415874">268</cx:pt>
          <cx:pt idx="415875">42</cx:pt>
          <cx:pt idx="415876">0</cx:pt>
          <cx:pt idx="415877">259</cx:pt>
          <cx:pt idx="415878">124</cx:pt>
          <cx:pt idx="415879">32</cx:pt>
          <cx:pt idx="415880">18</cx:pt>
          <cx:pt idx="415881">687</cx:pt>
          <cx:pt idx="415882">0</cx:pt>
          <cx:pt idx="415883">482</cx:pt>
          <cx:pt idx="415884">13</cx:pt>
          <cx:pt idx="415885">0</cx:pt>
          <cx:pt idx="415886">0</cx:pt>
          <cx:pt idx="415887">0</cx:pt>
          <cx:pt idx="415888">1</cx:pt>
          <cx:pt idx="415889">3</cx:pt>
          <cx:pt idx="415890">0</cx:pt>
          <cx:pt idx="415891">0</cx:pt>
          <cx:pt idx="415892">1</cx:pt>
          <cx:pt idx="415893">0</cx:pt>
          <cx:pt idx="415894">1</cx:pt>
          <cx:pt idx="415895">0</cx:pt>
          <cx:pt idx="415896">0</cx:pt>
          <cx:pt idx="415897">35</cx:pt>
          <cx:pt idx="415898">175</cx:pt>
          <cx:pt idx="415899">0</cx:pt>
          <cx:pt idx="415900">26</cx:pt>
          <cx:pt idx="415901">125</cx:pt>
          <cx:pt idx="415902">8</cx:pt>
          <cx:pt idx="415903">0</cx:pt>
          <cx:pt idx="415904">0</cx:pt>
          <cx:pt idx="415905">0</cx:pt>
          <cx:pt idx="415906">125</cx:pt>
          <cx:pt idx="415907">1</cx:pt>
          <cx:pt idx="415908">13</cx:pt>
          <cx:pt idx="415909">5</cx:pt>
          <cx:pt idx="415910">1</cx:pt>
          <cx:pt idx="415911">0</cx:pt>
          <cx:pt idx="415912">5</cx:pt>
          <cx:pt idx="415913">14</cx:pt>
          <cx:pt idx="415914">28</cx:pt>
          <cx:pt idx="415915">4</cx:pt>
          <cx:pt idx="415916">46</cx:pt>
          <cx:pt idx="415917">155</cx:pt>
          <cx:pt idx="415918">412</cx:pt>
          <cx:pt idx="415919">2</cx:pt>
          <cx:pt idx="415920">187</cx:pt>
          <cx:pt idx="415921">14</cx:pt>
          <cx:pt idx="415922">14</cx:pt>
          <cx:pt idx="415923">93</cx:pt>
          <cx:pt idx="415924">3</cx:pt>
          <cx:pt idx="415925">70</cx:pt>
          <cx:pt idx="415926">5</cx:pt>
          <cx:pt idx="415927">3</cx:pt>
          <cx:pt idx="415928">48</cx:pt>
          <cx:pt idx="415929">81</cx:pt>
          <cx:pt idx="415930">264</cx:pt>
          <cx:pt idx="415931">138</cx:pt>
          <cx:pt idx="415932">74</cx:pt>
          <cx:pt idx="415933">0</cx:pt>
          <cx:pt idx="415934">0</cx:pt>
          <cx:pt idx="415935">7</cx:pt>
          <cx:pt idx="415936">0</cx:pt>
          <cx:pt idx="415937">6</cx:pt>
          <cx:pt idx="415938">0</cx:pt>
          <cx:pt idx="415939">16</cx:pt>
          <cx:pt idx="415940">20</cx:pt>
          <cx:pt idx="415941">139</cx:pt>
          <cx:pt idx="415942">10</cx:pt>
          <cx:pt idx="415943">0</cx:pt>
          <cx:pt idx="415944">0</cx:pt>
          <cx:pt idx="415945">189</cx:pt>
          <cx:pt idx="415946">54</cx:pt>
          <cx:pt idx="415947">0</cx:pt>
          <cx:pt idx="415948">107</cx:pt>
          <cx:pt idx="415949">21</cx:pt>
          <cx:pt idx="415950">130</cx:pt>
          <cx:pt idx="415951">11</cx:pt>
          <cx:pt idx="415952">463</cx:pt>
          <cx:pt idx="415953">11</cx:pt>
          <cx:pt idx="415954">0</cx:pt>
          <cx:pt idx="415955">0</cx:pt>
          <cx:pt idx="415956">144</cx:pt>
          <cx:pt idx="415957">84</cx:pt>
          <cx:pt idx="415958">0</cx:pt>
          <cx:pt idx="415959">60</cx:pt>
          <cx:pt idx="415960">0</cx:pt>
          <cx:pt idx="415961">28</cx:pt>
          <cx:pt idx="415962">1</cx:pt>
          <cx:pt idx="415963">9</cx:pt>
          <cx:pt idx="415964">20</cx:pt>
          <cx:pt idx="415965">14</cx:pt>
          <cx:pt idx="415966">10</cx:pt>
          <cx:pt idx="415967">11</cx:pt>
          <cx:pt idx="415968">42</cx:pt>
          <cx:pt idx="415969">82</cx:pt>
          <cx:pt idx="415970">22</cx:pt>
          <cx:pt idx="415971">0</cx:pt>
          <cx:pt idx="415972">394</cx:pt>
          <cx:pt idx="415973">0</cx:pt>
          <cx:pt idx="415974">890</cx:pt>
          <cx:pt idx="415975">0</cx:pt>
          <cx:pt idx="415976">42</cx:pt>
          <cx:pt idx="415977">37</cx:pt>
          <cx:pt idx="415978">0</cx:pt>
          <cx:pt idx="415979">1</cx:pt>
          <cx:pt idx="415980">0</cx:pt>
          <cx:pt idx="415981">132</cx:pt>
          <cx:pt idx="415982">36</cx:pt>
          <cx:pt idx="415983">22</cx:pt>
          <cx:pt idx="415984">3</cx:pt>
          <cx:pt idx="415985">83</cx:pt>
          <cx:pt idx="415986">0</cx:pt>
          <cx:pt idx="415987">0</cx:pt>
          <cx:pt idx="415988">0</cx:pt>
          <cx:pt idx="415989">5</cx:pt>
          <cx:pt idx="415990">56</cx:pt>
          <cx:pt idx="415991">0</cx:pt>
          <cx:pt idx="415992">0</cx:pt>
          <cx:pt idx="415993">144</cx:pt>
          <cx:pt idx="415994">2</cx:pt>
          <cx:pt idx="415995">60</cx:pt>
          <cx:pt idx="415996">6</cx:pt>
          <cx:pt idx="415997">6</cx:pt>
          <cx:pt idx="415998">8</cx:pt>
          <cx:pt idx="415999">147</cx:pt>
          <cx:pt idx="416000">14</cx:pt>
          <cx:pt idx="416001">1</cx:pt>
          <cx:pt idx="416002">126</cx:pt>
          <cx:pt idx="416003">271</cx:pt>
          <cx:pt idx="416004">59</cx:pt>
          <cx:pt idx="416005">109</cx:pt>
          <cx:pt idx="416006">6</cx:pt>
          <cx:pt idx="416007">44</cx:pt>
          <cx:pt idx="416008">0</cx:pt>
          <cx:pt idx="416009">1</cx:pt>
          <cx:pt idx="416010">1</cx:pt>
          <cx:pt idx="416011">0</cx:pt>
          <cx:pt idx="416012">0</cx:pt>
          <cx:pt idx="416013">56</cx:pt>
          <cx:pt idx="416014">36</cx:pt>
          <cx:pt idx="416015">56</cx:pt>
          <cx:pt idx="416016">10</cx:pt>
          <cx:pt idx="416017">50</cx:pt>
          <cx:pt idx="416018">2</cx:pt>
          <cx:pt idx="416019">149</cx:pt>
          <cx:pt idx="416020">1</cx:pt>
          <cx:pt idx="416021">0</cx:pt>
          <cx:pt idx="416022">0</cx:pt>
          <cx:pt idx="416023">6</cx:pt>
          <cx:pt idx="416024">3</cx:pt>
          <cx:pt idx="416025">0</cx:pt>
          <cx:pt idx="416026">0</cx:pt>
          <cx:pt idx="416027">0</cx:pt>
          <cx:pt idx="416028">0</cx:pt>
          <cx:pt idx="416029">14</cx:pt>
          <cx:pt idx="416030">63</cx:pt>
          <cx:pt idx="416031">149</cx:pt>
          <cx:pt idx="416032">11</cx:pt>
          <cx:pt idx="416033">0</cx:pt>
          <cx:pt idx="416034">10</cx:pt>
          <cx:pt idx="416035">0</cx:pt>
          <cx:pt idx="416036">0</cx:pt>
          <cx:pt idx="416037">84</cx:pt>
          <cx:pt idx="416038">14</cx:pt>
          <cx:pt idx="416039">3</cx:pt>
          <cx:pt idx="416040">0</cx:pt>
          <cx:pt idx="416041">0</cx:pt>
          <cx:pt idx="416042">6</cx:pt>
          <cx:pt idx="416043">62</cx:pt>
          <cx:pt idx="416044">8</cx:pt>
          <cx:pt idx="416045">15</cx:pt>
          <cx:pt idx="416046">5</cx:pt>
          <cx:pt idx="416047">3</cx:pt>
          <cx:pt idx="416048">8</cx:pt>
          <cx:pt idx="416049">1</cx:pt>
          <cx:pt idx="416050">0</cx:pt>
          <cx:pt idx="416051">18</cx:pt>
          <cx:pt idx="416052">0</cx:pt>
          <cx:pt idx="416053">0</cx:pt>
          <cx:pt idx="416054">0</cx:pt>
          <cx:pt idx="416055">0</cx:pt>
          <cx:pt idx="416056">201</cx:pt>
          <cx:pt idx="416057">7</cx:pt>
          <cx:pt idx="416058">0</cx:pt>
          <cx:pt idx="416059">0</cx:pt>
          <cx:pt idx="416060">55</cx:pt>
          <cx:pt idx="416061">3</cx:pt>
          <cx:pt idx="416062">31</cx:pt>
          <cx:pt idx="416063">4</cx:pt>
          <cx:pt idx="416064">21</cx:pt>
          <cx:pt idx="416065">138</cx:pt>
          <cx:pt idx="416066">1</cx:pt>
          <cx:pt idx="416067">44</cx:pt>
          <cx:pt idx="416068">8</cx:pt>
          <cx:pt idx="416069">0</cx:pt>
          <cx:pt idx="416070">0</cx:pt>
          <cx:pt idx="416071">4</cx:pt>
          <cx:pt idx="416072">1</cx:pt>
          <cx:pt idx="416073">0</cx:pt>
          <cx:pt idx="416074">0</cx:pt>
          <cx:pt idx="416075">0</cx:pt>
          <cx:pt idx="416076">0</cx:pt>
          <cx:pt idx="416077">0</cx:pt>
          <cx:pt idx="416078">88</cx:pt>
          <cx:pt idx="416079">112</cx:pt>
          <cx:pt idx="416080">12</cx:pt>
          <cx:pt idx="416081">6</cx:pt>
          <cx:pt idx="416082">43</cx:pt>
          <cx:pt idx="416083">1</cx:pt>
          <cx:pt idx="416084">4</cx:pt>
          <cx:pt idx="416085">0</cx:pt>
          <cx:pt idx="416086">3</cx:pt>
          <cx:pt idx="416087">0</cx:pt>
          <cx:pt idx="416088">69</cx:pt>
          <cx:pt idx="416089">8</cx:pt>
          <cx:pt idx="416090">13</cx:pt>
          <cx:pt idx="416091">328</cx:pt>
          <cx:pt idx="416092">0</cx:pt>
          <cx:pt idx="416093">0</cx:pt>
          <cx:pt idx="416094">1</cx:pt>
          <cx:pt idx="416095">10</cx:pt>
          <cx:pt idx="416096">0</cx:pt>
          <cx:pt idx="416097">14</cx:pt>
          <cx:pt idx="416098">11</cx:pt>
          <cx:pt idx="416099">32</cx:pt>
          <cx:pt idx="416100">0</cx:pt>
          <cx:pt idx="416101">2</cx:pt>
          <cx:pt idx="416102">0</cx:pt>
          <cx:pt idx="416103">6</cx:pt>
          <cx:pt idx="416104">2</cx:pt>
          <cx:pt idx="416105">23</cx:pt>
          <cx:pt idx="416106">49</cx:pt>
          <cx:pt idx="416107">31</cx:pt>
          <cx:pt idx="416108">0</cx:pt>
          <cx:pt idx="416109">10</cx:pt>
          <cx:pt idx="416110">1</cx:pt>
          <cx:pt idx="416111">0</cx:pt>
          <cx:pt idx="416112">0</cx:pt>
          <cx:pt idx="416113">0</cx:pt>
          <cx:pt idx="416114">0</cx:pt>
          <cx:pt idx="416115">0</cx:pt>
          <cx:pt idx="416116">0</cx:pt>
          <cx:pt idx="416117">0</cx:pt>
          <cx:pt idx="416118">0</cx:pt>
          <cx:pt idx="416119">0</cx:pt>
          <cx:pt idx="416120">0</cx:pt>
          <cx:pt idx="416121">5</cx:pt>
          <cx:pt idx="416122">0</cx:pt>
          <cx:pt idx="416123">1</cx:pt>
          <cx:pt idx="416124">0</cx:pt>
          <cx:pt idx="416125">0</cx:pt>
          <cx:pt idx="416126">0</cx:pt>
          <cx:pt idx="416127">0</cx:pt>
          <cx:pt idx="416128">0</cx:pt>
          <cx:pt idx="416129">0</cx:pt>
          <cx:pt idx="416130">6</cx:pt>
          <cx:pt idx="416131">23</cx:pt>
          <cx:pt idx="416132">0</cx:pt>
          <cx:pt idx="416133">0</cx:pt>
          <cx:pt idx="416134">1</cx:pt>
          <cx:pt idx="416135">0</cx:pt>
          <cx:pt idx="416136">0</cx:pt>
          <cx:pt idx="416137">35</cx:pt>
          <cx:pt idx="416138">0</cx:pt>
          <cx:pt idx="416139">0</cx:pt>
          <cx:pt idx="416140">3</cx:pt>
          <cx:pt idx="416141">102</cx:pt>
          <cx:pt idx="416142">85</cx:pt>
          <cx:pt idx="416143">21</cx:pt>
          <cx:pt idx="416144">0</cx:pt>
          <cx:pt idx="416145">1</cx:pt>
          <cx:pt idx="416146">0</cx:pt>
          <cx:pt idx="416147">8</cx:pt>
          <cx:pt idx="416148">9</cx:pt>
          <cx:pt idx="416149">29</cx:pt>
          <cx:pt idx="416150">19</cx:pt>
          <cx:pt idx="416151">5</cx:pt>
          <cx:pt idx="416152">3</cx:pt>
          <cx:pt idx="416153">89</cx:pt>
          <cx:pt idx="416154">0</cx:pt>
          <cx:pt idx="416155">42</cx:pt>
          <cx:pt idx="416156">17</cx:pt>
          <cx:pt idx="416157">0</cx:pt>
          <cx:pt idx="416158">0</cx:pt>
          <cx:pt idx="416159">4</cx:pt>
          <cx:pt idx="416160">18</cx:pt>
          <cx:pt idx="416161">7</cx:pt>
          <cx:pt idx="416162">0</cx:pt>
          <cx:pt idx="416163">0</cx:pt>
          <cx:pt idx="416164">0</cx:pt>
          <cx:pt idx="416165">1</cx:pt>
          <cx:pt idx="416166">0</cx:pt>
          <cx:pt idx="416167">17</cx:pt>
          <cx:pt idx="416168">70</cx:pt>
          <cx:pt idx="416169">8</cx:pt>
          <cx:pt idx="416170">3</cx:pt>
          <cx:pt idx="416171">171</cx:pt>
          <cx:pt idx="416172">155</cx:pt>
          <cx:pt idx="416173">114</cx:pt>
          <cx:pt idx="416174">310</cx:pt>
          <cx:pt idx="416175">43</cx:pt>
          <cx:pt idx="416176">25</cx:pt>
          <cx:pt idx="416177">21</cx:pt>
          <cx:pt idx="416178">117</cx:pt>
          <cx:pt idx="416179">880</cx:pt>
          <cx:pt idx="416180">389</cx:pt>
          <cx:pt idx="416181">91</cx:pt>
          <cx:pt idx="416182">0</cx:pt>
          <cx:pt idx="416183">177</cx:pt>
          <cx:pt idx="416184">6</cx:pt>
          <cx:pt idx="416185">98</cx:pt>
          <cx:pt idx="416186">18</cx:pt>
          <cx:pt idx="416187">0</cx:pt>
          <cx:pt idx="416188">40</cx:pt>
          <cx:pt idx="416189">8</cx:pt>
          <cx:pt idx="416190">5</cx:pt>
          <cx:pt idx="416191">1</cx:pt>
          <cx:pt idx="416192">0</cx:pt>
          <cx:pt idx="416193">37</cx:pt>
          <cx:pt idx="416194">24</cx:pt>
          <cx:pt idx="416195">21</cx:pt>
          <cx:pt idx="416196">1</cx:pt>
          <cx:pt idx="416197">91</cx:pt>
          <cx:pt idx="416198">0</cx:pt>
          <cx:pt idx="416199">7</cx:pt>
          <cx:pt idx="416200">1</cx:pt>
          <cx:pt idx="416201">0</cx:pt>
          <cx:pt idx="416202">5</cx:pt>
          <cx:pt idx="416203">147</cx:pt>
          <cx:pt idx="416204">3</cx:pt>
          <cx:pt idx="416205">11</cx:pt>
          <cx:pt idx="416206">38</cx:pt>
          <cx:pt idx="416207">0</cx:pt>
          <cx:pt idx="416208">0</cx:pt>
          <cx:pt idx="416209">0</cx:pt>
          <cx:pt idx="416210">26</cx:pt>
          <cx:pt idx="416211">0</cx:pt>
          <cx:pt idx="416212">0</cx:pt>
          <cx:pt idx="416213">0</cx:pt>
          <cx:pt idx="416214">2</cx:pt>
          <cx:pt idx="416215">15</cx:pt>
          <cx:pt idx="416216">11</cx:pt>
          <cx:pt idx="416217">2</cx:pt>
          <cx:pt idx="416218">0</cx:pt>
          <cx:pt idx="416219">69</cx:pt>
          <cx:pt idx="416220">13</cx:pt>
          <cx:pt idx="416221">0</cx:pt>
          <cx:pt idx="416222">0</cx:pt>
          <cx:pt idx="416223">0</cx:pt>
          <cx:pt idx="416224">5</cx:pt>
          <cx:pt idx="416225">0</cx:pt>
          <cx:pt idx="416226">201</cx:pt>
          <cx:pt idx="416227">282</cx:pt>
          <cx:pt idx="416228">142</cx:pt>
          <cx:pt idx="416229">0</cx:pt>
          <cx:pt idx="416230">0</cx:pt>
          <cx:pt idx="416231">0</cx:pt>
          <cx:pt idx="416232">391</cx:pt>
          <cx:pt idx="416233">35</cx:pt>
          <cx:pt idx="416234">141</cx:pt>
          <cx:pt idx="416235">80</cx:pt>
          <cx:pt idx="416236">125</cx:pt>
          <cx:pt idx="416237">68</cx:pt>
          <cx:pt idx="416238">60</cx:pt>
          <cx:pt idx="416239">11</cx:pt>
          <cx:pt idx="416240">304</cx:pt>
          <cx:pt idx="416241">181</cx:pt>
          <cx:pt idx="416242">7</cx:pt>
          <cx:pt idx="416243">0</cx:pt>
          <cx:pt idx="416244">408</cx:pt>
          <cx:pt idx="416245">7</cx:pt>
          <cx:pt idx="416246">0</cx:pt>
          <cx:pt idx="416247">3</cx:pt>
          <cx:pt idx="416248">7</cx:pt>
          <cx:pt idx="416249">183</cx:pt>
          <cx:pt idx="416250">1</cx:pt>
          <cx:pt idx="416251">0</cx:pt>
          <cx:pt idx="416252">0</cx:pt>
          <cx:pt idx="416253">4</cx:pt>
          <cx:pt idx="416254">11</cx:pt>
          <cx:pt idx="416255">516</cx:pt>
          <cx:pt idx="416256">0</cx:pt>
          <cx:pt idx="416257">1</cx:pt>
          <cx:pt idx="416258">6</cx:pt>
          <cx:pt idx="416259">210</cx:pt>
          <cx:pt idx="416260">56</cx:pt>
          <cx:pt idx="416261">42</cx:pt>
          <cx:pt idx="416262">1</cx:pt>
          <cx:pt idx="416263">1</cx:pt>
          <cx:pt idx="416264">0</cx:pt>
          <cx:pt idx="416265">484</cx:pt>
          <cx:pt idx="416266">8</cx:pt>
          <cx:pt idx="416267">7</cx:pt>
          <cx:pt idx="416268">258</cx:pt>
          <cx:pt idx="416269">6</cx:pt>
          <cx:pt idx="416270">7</cx:pt>
          <cx:pt idx="416271">7</cx:pt>
          <cx:pt idx="416272">0</cx:pt>
          <cx:pt idx="416273">3</cx:pt>
          <cx:pt idx="416274">10</cx:pt>
          <cx:pt idx="416275">23</cx:pt>
          <cx:pt idx="416276">2</cx:pt>
          <cx:pt idx="416277">54</cx:pt>
          <cx:pt idx="416278">24</cx:pt>
          <cx:pt idx="416279">781</cx:pt>
          <cx:pt idx="416280">11</cx:pt>
          <cx:pt idx="416281">28</cx:pt>
          <cx:pt idx="416282">14</cx:pt>
          <cx:pt idx="416283">44</cx:pt>
          <cx:pt idx="416284">2</cx:pt>
          <cx:pt idx="416285">0</cx:pt>
          <cx:pt idx="416286">23</cx:pt>
          <cx:pt idx="416287">110</cx:pt>
          <cx:pt idx="416288">0</cx:pt>
          <cx:pt idx="416289">0</cx:pt>
          <cx:pt idx="416290">0</cx:pt>
          <cx:pt idx="416291">11</cx:pt>
          <cx:pt idx="416292">25</cx:pt>
          <cx:pt idx="416293">6</cx:pt>
          <cx:pt idx="416294">12</cx:pt>
          <cx:pt idx="416295">20</cx:pt>
          <cx:pt idx="416296">15</cx:pt>
          <cx:pt idx="416297">0</cx:pt>
          <cx:pt idx="416298">6</cx:pt>
          <cx:pt idx="416299">64</cx:pt>
          <cx:pt idx="416300">0</cx:pt>
          <cx:pt idx="416301">12</cx:pt>
          <cx:pt idx="416302">15</cx:pt>
          <cx:pt idx="416303">18</cx:pt>
          <cx:pt idx="416304">36</cx:pt>
          <cx:pt idx="416305">30</cx:pt>
          <cx:pt idx="416306">47</cx:pt>
          <cx:pt idx="416307">1</cx:pt>
          <cx:pt idx="416308">6</cx:pt>
          <cx:pt idx="416309">31</cx:pt>
          <cx:pt idx="416310">0</cx:pt>
          <cx:pt idx="416311">26</cx:pt>
          <cx:pt idx="416312">7</cx:pt>
          <cx:pt idx="416313">38</cx:pt>
          <cx:pt idx="416314">49</cx:pt>
          <cx:pt idx="416315">0</cx:pt>
          <cx:pt idx="416316">0</cx:pt>
          <cx:pt idx="416317">0</cx:pt>
          <cx:pt idx="416318">0</cx:pt>
          <cx:pt idx="416319">1</cx:pt>
          <cx:pt idx="416320">0</cx:pt>
          <cx:pt idx="416321">0</cx:pt>
          <cx:pt idx="416322">1</cx:pt>
          <cx:pt idx="416323">4</cx:pt>
          <cx:pt idx="416324">6</cx:pt>
          <cx:pt idx="416325">61</cx:pt>
          <cx:pt idx="416326">0</cx:pt>
          <cx:pt idx="416327">0</cx:pt>
          <cx:pt idx="416328">209</cx:pt>
          <cx:pt idx="416329">10</cx:pt>
          <cx:pt idx="416330">8</cx:pt>
          <cx:pt idx="416331">98</cx:pt>
          <cx:pt idx="416332">1</cx:pt>
          <cx:pt idx="416333">279</cx:pt>
          <cx:pt idx="416334">479</cx:pt>
          <cx:pt idx="416335">137</cx:pt>
          <cx:pt idx="416336">100</cx:pt>
          <cx:pt idx="416337">0</cx:pt>
          <cx:pt idx="416338">1</cx:pt>
          <cx:pt idx="416339">0</cx:pt>
          <cx:pt idx="416340">6</cx:pt>
          <cx:pt idx="416341">15</cx:pt>
          <cx:pt idx="416342">0</cx:pt>
          <cx:pt idx="416343">0</cx:pt>
          <cx:pt idx="416344">16</cx:pt>
          <cx:pt idx="416345">4</cx:pt>
          <cx:pt idx="416346">1</cx:pt>
          <cx:pt idx="416347">10</cx:pt>
          <cx:pt idx="416348">0</cx:pt>
          <cx:pt idx="416349">0</cx:pt>
          <cx:pt idx="416350">124</cx:pt>
          <cx:pt idx="416351">8</cx:pt>
          <cx:pt idx="416352">134</cx:pt>
          <cx:pt idx="416353">46</cx:pt>
          <cx:pt idx="416354">0</cx:pt>
          <cx:pt idx="416355">3</cx:pt>
          <cx:pt idx="416356">0</cx:pt>
          <cx:pt idx="416357">6</cx:pt>
          <cx:pt idx="416358">134</cx:pt>
          <cx:pt idx="416359">0</cx:pt>
          <cx:pt idx="416360">12</cx:pt>
          <cx:pt idx="416361">439</cx:pt>
          <cx:pt idx="416362">3</cx:pt>
          <cx:pt idx="416363">0</cx:pt>
          <cx:pt idx="416364">0</cx:pt>
          <cx:pt idx="416365">88</cx:pt>
          <cx:pt idx="416366">29</cx:pt>
          <cx:pt idx="416367">19</cx:pt>
          <cx:pt idx="416368">152</cx:pt>
          <cx:pt idx="416369">147</cx:pt>
          <cx:pt idx="416370">10</cx:pt>
          <cx:pt idx="416371">9</cx:pt>
          <cx:pt idx="416372">0</cx:pt>
          <cx:pt idx="416373">0</cx:pt>
          <cx:pt idx="416374">0</cx:pt>
          <cx:pt idx="416375">0</cx:pt>
          <cx:pt idx="416376">0</cx:pt>
          <cx:pt idx="416377">1</cx:pt>
          <cx:pt idx="416378">0</cx:pt>
          <cx:pt idx="416379">0</cx:pt>
          <cx:pt idx="416380">0</cx:pt>
          <cx:pt idx="416381">4</cx:pt>
          <cx:pt idx="416382">1</cx:pt>
          <cx:pt idx="416383">72</cx:pt>
          <cx:pt idx="416384">0</cx:pt>
          <cx:pt idx="416385">3</cx:pt>
          <cx:pt idx="416386">6</cx:pt>
          <cx:pt idx="416387">0</cx:pt>
          <cx:pt idx="416388">0</cx:pt>
          <cx:pt idx="416389">42</cx:pt>
          <cx:pt idx="416390">0</cx:pt>
          <cx:pt idx="416391">8</cx:pt>
          <cx:pt idx="416392">5</cx:pt>
          <cx:pt idx="416393">2</cx:pt>
          <cx:pt idx="416394">1</cx:pt>
          <cx:pt idx="416395">77</cx:pt>
          <cx:pt idx="416396">98</cx:pt>
          <cx:pt idx="416397">0</cx:pt>
          <cx:pt idx="416398">10</cx:pt>
          <cx:pt idx="416399">6</cx:pt>
          <cx:pt idx="416400">78</cx:pt>
          <cx:pt idx="416401">0</cx:pt>
          <cx:pt idx="416402">19</cx:pt>
          <cx:pt idx="416403">106</cx:pt>
          <cx:pt idx="416404">0</cx:pt>
          <cx:pt idx="416405">77</cx:pt>
          <cx:pt idx="416406">53</cx:pt>
          <cx:pt idx="416407">4</cx:pt>
          <cx:pt idx="416408">13</cx:pt>
          <cx:pt idx="416409">253</cx:pt>
          <cx:pt idx="416410">4</cx:pt>
          <cx:pt idx="416411">2</cx:pt>
          <cx:pt idx="416412">0</cx:pt>
          <cx:pt idx="416413">6</cx:pt>
          <cx:pt idx="416414">0</cx:pt>
          <cx:pt idx="416415">1</cx:pt>
          <cx:pt idx="416416">4</cx:pt>
          <cx:pt idx="416417">0</cx:pt>
          <cx:pt idx="416418">0</cx:pt>
          <cx:pt idx="416419">0</cx:pt>
          <cx:pt idx="416420">0</cx:pt>
          <cx:pt idx="416421">2</cx:pt>
          <cx:pt idx="416422">56</cx:pt>
          <cx:pt idx="416423">5</cx:pt>
          <cx:pt idx="416424">7</cx:pt>
          <cx:pt idx="416425">3</cx:pt>
          <cx:pt idx="416426">121</cx:pt>
          <cx:pt idx="416427">2</cx:pt>
          <cx:pt idx="416428">5</cx:pt>
          <cx:pt idx="416429">4</cx:pt>
          <cx:pt idx="416430">0</cx:pt>
          <cx:pt idx="416431">16</cx:pt>
          <cx:pt idx="416432">197</cx:pt>
          <cx:pt idx="416433">2</cx:pt>
          <cx:pt idx="416434">22</cx:pt>
          <cx:pt idx="416435">34</cx:pt>
          <cx:pt idx="416436">127</cx:pt>
          <cx:pt idx="416437">16</cx:pt>
          <cx:pt idx="416438">89</cx:pt>
          <cx:pt idx="416439">996</cx:pt>
          <cx:pt idx="416440">105</cx:pt>
          <cx:pt idx="416441">2</cx:pt>
          <cx:pt idx="416442">70</cx:pt>
          <cx:pt idx="416443">18</cx:pt>
          <cx:pt idx="416444">0</cx:pt>
          <cx:pt idx="416445">0</cx:pt>
          <cx:pt idx="416446">30</cx:pt>
          <cx:pt idx="416447">0</cx:pt>
          <cx:pt idx="416448">0</cx:pt>
          <cx:pt idx="416449">52</cx:pt>
          <cx:pt idx="416450">1</cx:pt>
          <cx:pt idx="416451">0</cx:pt>
          <cx:pt idx="416452">0</cx:pt>
          <cx:pt idx="416453">1</cx:pt>
          <cx:pt idx="416454">0</cx:pt>
          <cx:pt idx="416455">0</cx:pt>
          <cx:pt idx="416456">0</cx:pt>
          <cx:pt idx="416457">0</cx:pt>
          <cx:pt idx="416458">0</cx:pt>
          <cx:pt idx="416459">0</cx:pt>
          <cx:pt idx="416460">0</cx:pt>
          <cx:pt idx="416461">1</cx:pt>
          <cx:pt idx="416462">0</cx:pt>
          <cx:pt idx="416463">0</cx:pt>
          <cx:pt idx="416464">1</cx:pt>
          <cx:pt idx="416465">1</cx:pt>
          <cx:pt idx="416466">2</cx:pt>
          <cx:pt idx="416467">0</cx:pt>
          <cx:pt idx="416468">477</cx:pt>
          <cx:pt idx="416469">23</cx:pt>
          <cx:pt idx="416470">55</cx:pt>
          <cx:pt idx="416471">33</cx:pt>
          <cx:pt idx="416472">66</cx:pt>
          <cx:pt idx="416473">5</cx:pt>
          <cx:pt idx="416474">15</cx:pt>
          <cx:pt idx="416475">63</cx:pt>
          <cx:pt idx="416476">3</cx:pt>
          <cx:pt idx="416477">0</cx:pt>
          <cx:pt idx="416478">1</cx:pt>
          <cx:pt idx="416479">42</cx:pt>
          <cx:pt idx="416480">7</cx:pt>
          <cx:pt idx="416481">0</cx:pt>
          <cx:pt idx="416482">198</cx:pt>
          <cx:pt idx="416483">120</cx:pt>
          <cx:pt idx="416484">115</cx:pt>
          <cx:pt idx="416485">609</cx:pt>
          <cx:pt idx="416486">101</cx:pt>
          <cx:pt idx="416487">0</cx:pt>
          <cx:pt idx="416488">0</cx:pt>
          <cx:pt idx="416489">34</cx:pt>
          <cx:pt idx="416490">0</cx:pt>
          <cx:pt idx="416491">0</cx:pt>
          <cx:pt idx="416492">9</cx:pt>
          <cx:pt idx="416493">0</cx:pt>
          <cx:pt idx="416494">0</cx:pt>
          <cx:pt idx="416495">15</cx:pt>
          <cx:pt idx="416496">12</cx:pt>
          <cx:pt idx="416497">48</cx:pt>
          <cx:pt idx="416498">275</cx:pt>
          <cx:pt idx="416499">17</cx:pt>
          <cx:pt idx="416500">0</cx:pt>
          <cx:pt idx="416501">290</cx:pt>
          <cx:pt idx="416502">14</cx:pt>
          <cx:pt idx="416503">0</cx:pt>
          <cx:pt idx="416504">131</cx:pt>
          <cx:pt idx="416505">0</cx:pt>
          <cx:pt idx="416506">62</cx:pt>
          <cx:pt idx="416507">0</cx:pt>
          <cx:pt idx="416508">0</cx:pt>
          <cx:pt idx="416509">37</cx:pt>
          <cx:pt idx="416510">53</cx:pt>
          <cx:pt idx="416511">14</cx:pt>
          <cx:pt idx="416512">77</cx:pt>
          <cx:pt idx="416513">164</cx:pt>
          <cx:pt idx="416514">0</cx:pt>
          <cx:pt idx="416515">4</cx:pt>
          <cx:pt idx="416516">5</cx:pt>
          <cx:pt idx="416517">7</cx:pt>
          <cx:pt idx="416518">100</cx:pt>
          <cx:pt idx="416519">0</cx:pt>
          <cx:pt idx="416520">6</cx:pt>
          <cx:pt idx="416521">4</cx:pt>
          <cx:pt idx="416522">11</cx:pt>
          <cx:pt idx="416523">35</cx:pt>
          <cx:pt idx="416524">1</cx:pt>
          <cx:pt idx="416525">5</cx:pt>
          <cx:pt idx="416526">0</cx:pt>
          <cx:pt idx="416527">0</cx:pt>
          <cx:pt idx="416528">4</cx:pt>
          <cx:pt idx="416529">4</cx:pt>
          <cx:pt idx="416530">0</cx:pt>
          <cx:pt idx="416531">0</cx:pt>
          <cx:pt idx="416532">0</cx:pt>
          <cx:pt idx="416533">91</cx:pt>
          <cx:pt idx="416534">4</cx:pt>
          <cx:pt idx="416535">29</cx:pt>
          <cx:pt idx="416536">10</cx:pt>
          <cx:pt idx="416537">12</cx:pt>
          <cx:pt idx="416538">0</cx:pt>
          <cx:pt idx="416539">2</cx:pt>
          <cx:pt idx="416540">1</cx:pt>
          <cx:pt idx="416541">0</cx:pt>
          <cx:pt idx="416542">1</cx:pt>
          <cx:pt idx="416543">4</cx:pt>
          <cx:pt idx="416544">10</cx:pt>
          <cx:pt idx="416545">79</cx:pt>
          <cx:pt idx="416546">6</cx:pt>
          <cx:pt idx="416547">1</cx:pt>
          <cx:pt idx="416548">1</cx:pt>
          <cx:pt idx="416549">0</cx:pt>
          <cx:pt idx="416550">8</cx:pt>
          <cx:pt idx="416551">1</cx:pt>
          <cx:pt idx="416552">6</cx:pt>
          <cx:pt idx="416553">73</cx:pt>
          <cx:pt idx="416554">3</cx:pt>
          <cx:pt idx="416555">0</cx:pt>
          <cx:pt idx="416556">36</cx:pt>
          <cx:pt idx="416557">21</cx:pt>
          <cx:pt idx="416558">1071</cx:pt>
          <cx:pt idx="416559">0</cx:pt>
          <cx:pt idx="416560">2</cx:pt>
          <cx:pt idx="416561">27</cx:pt>
          <cx:pt idx="416562">487</cx:pt>
          <cx:pt idx="416563">0</cx:pt>
          <cx:pt idx="416564">135</cx:pt>
          <cx:pt idx="416565">0</cx:pt>
          <cx:pt idx="416566">1</cx:pt>
          <cx:pt idx="416567">22</cx:pt>
          <cx:pt idx="416568">28</cx:pt>
          <cx:pt idx="416569">2</cx:pt>
          <cx:pt idx="416570">21</cx:pt>
          <cx:pt idx="416571">3</cx:pt>
          <cx:pt idx="416572">0</cx:pt>
          <cx:pt idx="416573">0</cx:pt>
          <cx:pt idx="416574">3</cx:pt>
          <cx:pt idx="416575">22</cx:pt>
          <cx:pt idx="416576">2</cx:pt>
          <cx:pt idx="416577">5</cx:pt>
          <cx:pt idx="416578">51</cx:pt>
          <cx:pt idx="416579">4</cx:pt>
          <cx:pt idx="416580">5</cx:pt>
          <cx:pt idx="416581">80</cx:pt>
          <cx:pt idx="416582">40</cx:pt>
          <cx:pt idx="416583">8</cx:pt>
          <cx:pt idx="416584">0</cx:pt>
          <cx:pt idx="416585">0</cx:pt>
          <cx:pt idx="416586">19</cx:pt>
          <cx:pt idx="416587">6</cx:pt>
          <cx:pt idx="416588">153</cx:pt>
          <cx:pt idx="416589">0</cx:pt>
          <cx:pt idx="416590">0</cx:pt>
          <cx:pt idx="416591">0</cx:pt>
          <cx:pt idx="416592">0</cx:pt>
          <cx:pt idx="416593">32</cx:pt>
          <cx:pt idx="416594">29</cx:pt>
          <cx:pt idx="416595">45</cx:pt>
          <cx:pt idx="416596">0</cx:pt>
          <cx:pt idx="416597">22</cx:pt>
          <cx:pt idx="416598">152</cx:pt>
          <cx:pt idx="416599">17</cx:pt>
          <cx:pt idx="416600">21</cx:pt>
          <cx:pt idx="416601">33</cx:pt>
          <cx:pt idx="416602">43</cx:pt>
          <cx:pt idx="416603">36</cx:pt>
          <cx:pt idx="416604">5</cx:pt>
          <cx:pt idx="416605">9</cx:pt>
          <cx:pt idx="416606">17</cx:pt>
          <cx:pt idx="416607">52</cx:pt>
          <cx:pt idx="416608">0</cx:pt>
          <cx:pt idx="416609">0</cx:pt>
          <cx:pt idx="416610">1</cx:pt>
          <cx:pt idx="416611">0</cx:pt>
          <cx:pt idx="416612">2</cx:pt>
          <cx:pt idx="416613">0</cx:pt>
          <cx:pt idx="416614">10</cx:pt>
          <cx:pt idx="416615">0</cx:pt>
          <cx:pt idx="416616">2</cx:pt>
          <cx:pt idx="416617">38</cx:pt>
          <cx:pt idx="416618">94</cx:pt>
          <cx:pt idx="416619">153</cx:pt>
          <cx:pt idx="416620">9</cx:pt>
          <cx:pt idx="416621">6</cx:pt>
          <cx:pt idx="416622">374</cx:pt>
          <cx:pt idx="416623">347</cx:pt>
          <cx:pt idx="416624">36</cx:pt>
          <cx:pt idx="416625">107</cx:pt>
          <cx:pt idx="416626">0</cx:pt>
          <cx:pt idx="416627">31</cx:pt>
          <cx:pt idx="416628">0</cx:pt>
          <cx:pt idx="416629">0</cx:pt>
          <cx:pt idx="416630">56</cx:pt>
          <cx:pt idx="416631">0</cx:pt>
          <cx:pt idx="416632">1</cx:pt>
          <cx:pt idx="416633">181</cx:pt>
          <cx:pt idx="416634">18</cx:pt>
          <cx:pt idx="416635">30</cx:pt>
          <cx:pt idx="416636">0</cx:pt>
          <cx:pt idx="416637">23</cx:pt>
          <cx:pt idx="416638">0</cx:pt>
          <cx:pt idx="416639">0</cx:pt>
          <cx:pt idx="416640">0</cx:pt>
          <cx:pt idx="416641">62</cx:pt>
          <cx:pt idx="416642">21</cx:pt>
          <cx:pt idx="416643">10</cx:pt>
          <cx:pt idx="416644">0</cx:pt>
          <cx:pt idx="416645">0</cx:pt>
          <cx:pt idx="416646">1</cx:pt>
          <cx:pt idx="416647">0</cx:pt>
          <cx:pt idx="416648">0</cx:pt>
          <cx:pt idx="416649">23</cx:pt>
          <cx:pt idx="416650">1</cx:pt>
          <cx:pt idx="416651">0</cx:pt>
          <cx:pt idx="416652">0</cx:pt>
          <cx:pt idx="416653">10</cx:pt>
          <cx:pt idx="416654">8</cx:pt>
          <cx:pt idx="416655">1</cx:pt>
          <cx:pt idx="416656">24</cx:pt>
          <cx:pt idx="416657">102</cx:pt>
          <cx:pt idx="416658">33</cx:pt>
          <cx:pt idx="416659">2</cx:pt>
          <cx:pt idx="416660">0</cx:pt>
          <cx:pt idx="416661">4</cx:pt>
          <cx:pt idx="416662">8</cx:pt>
          <cx:pt idx="416663">9</cx:pt>
          <cx:pt idx="416664">6</cx:pt>
          <cx:pt idx="416665">14</cx:pt>
          <cx:pt idx="416666">20</cx:pt>
          <cx:pt idx="416667">12</cx:pt>
          <cx:pt idx="416668">1</cx:pt>
          <cx:pt idx="416669">0</cx:pt>
          <cx:pt idx="416670">0</cx:pt>
          <cx:pt idx="416671">0</cx:pt>
          <cx:pt idx="416672">68</cx:pt>
          <cx:pt idx="416673">6</cx:pt>
          <cx:pt idx="416674">166</cx:pt>
          <cx:pt idx="416675">30</cx:pt>
          <cx:pt idx="416676">0</cx:pt>
          <cx:pt idx="416677">64</cx:pt>
          <cx:pt idx="416678">7</cx:pt>
          <cx:pt idx="416679">0</cx:pt>
          <cx:pt idx="416680">42</cx:pt>
          <cx:pt idx="416681">0</cx:pt>
          <cx:pt idx="416682">4</cx:pt>
          <cx:pt idx="416683">3</cx:pt>
          <cx:pt idx="416684">0</cx:pt>
          <cx:pt idx="416685">0</cx:pt>
          <cx:pt idx="416686">34</cx:pt>
          <cx:pt idx="416687">0</cx:pt>
          <cx:pt idx="416688">15</cx:pt>
          <cx:pt idx="416689">0</cx:pt>
          <cx:pt idx="416690">29</cx:pt>
          <cx:pt idx="416691">0</cx:pt>
          <cx:pt idx="416692">77</cx:pt>
          <cx:pt idx="416693">164</cx:pt>
          <cx:pt idx="416694">4</cx:pt>
          <cx:pt idx="416695">0</cx:pt>
          <cx:pt idx="416696">0</cx:pt>
          <cx:pt idx="416697">565</cx:pt>
          <cx:pt idx="416698">4</cx:pt>
          <cx:pt idx="416699">0</cx:pt>
          <cx:pt idx="416700">7</cx:pt>
          <cx:pt idx="416701">13</cx:pt>
          <cx:pt idx="416702">5</cx:pt>
          <cx:pt idx="416703">207</cx:pt>
          <cx:pt idx="416704">1</cx:pt>
          <cx:pt idx="416705">33</cx:pt>
          <cx:pt idx="416706">1</cx:pt>
          <cx:pt idx="416707">0</cx:pt>
          <cx:pt idx="416708">23</cx:pt>
          <cx:pt idx="416709">64</cx:pt>
          <cx:pt idx="416710">1</cx:pt>
          <cx:pt idx="416711">12</cx:pt>
          <cx:pt idx="416712">0</cx:pt>
          <cx:pt idx="416713">0</cx:pt>
          <cx:pt idx="416714">0</cx:pt>
          <cx:pt idx="416715">0</cx:pt>
          <cx:pt idx="416716">3</cx:pt>
          <cx:pt idx="416717">0</cx:pt>
          <cx:pt idx="416718">1</cx:pt>
          <cx:pt idx="416719">0</cx:pt>
          <cx:pt idx="416720">0</cx:pt>
          <cx:pt idx="416721">35</cx:pt>
          <cx:pt idx="416722">1</cx:pt>
          <cx:pt idx="416723">2</cx:pt>
          <cx:pt idx="416724">322</cx:pt>
          <cx:pt idx="416725">0</cx:pt>
          <cx:pt idx="416726">0</cx:pt>
          <cx:pt idx="416727">1</cx:pt>
          <cx:pt idx="416728">56</cx:pt>
          <cx:pt idx="416729">15</cx:pt>
          <cx:pt idx="416730">6</cx:pt>
          <cx:pt idx="416731">6</cx:pt>
          <cx:pt idx="416732">74</cx:pt>
          <cx:pt idx="416733">65</cx:pt>
          <cx:pt idx="416734">14</cx:pt>
          <cx:pt idx="416735">0</cx:pt>
          <cx:pt idx="416736">0</cx:pt>
          <cx:pt idx="416737">109</cx:pt>
          <cx:pt idx="416738">0</cx:pt>
          <cx:pt idx="416739">38</cx:pt>
          <cx:pt idx="416740">0</cx:pt>
          <cx:pt idx="416741">888</cx:pt>
          <cx:pt idx="416742">0</cx:pt>
          <cx:pt idx="416743">1</cx:pt>
          <cx:pt idx="416744">7</cx:pt>
          <cx:pt idx="416745">65</cx:pt>
          <cx:pt idx="416746">0</cx:pt>
          <cx:pt idx="416747">13</cx:pt>
          <cx:pt idx="416748">2</cx:pt>
          <cx:pt idx="416749">0</cx:pt>
          <cx:pt idx="416750">0</cx:pt>
          <cx:pt idx="416751">0</cx:pt>
          <cx:pt idx="416752">21</cx:pt>
          <cx:pt idx="416753">255</cx:pt>
          <cx:pt idx="416754">228</cx:pt>
          <cx:pt idx="416755">44</cx:pt>
          <cx:pt idx="416756">21</cx:pt>
          <cx:pt idx="416757">5</cx:pt>
          <cx:pt idx="416758">505</cx:pt>
          <cx:pt idx="416759">93</cx:pt>
          <cx:pt idx="416760">22</cx:pt>
          <cx:pt idx="416761">50</cx:pt>
          <cx:pt idx="416762">24</cx:pt>
          <cx:pt idx="416763">11</cx:pt>
          <cx:pt idx="416764">0</cx:pt>
          <cx:pt idx="416765">107</cx:pt>
          <cx:pt idx="416766">8</cx:pt>
          <cx:pt idx="416767">2</cx:pt>
          <cx:pt idx="416768">11</cx:pt>
          <cx:pt idx="416769">52</cx:pt>
          <cx:pt idx="416770">0</cx:pt>
          <cx:pt idx="416771">17</cx:pt>
          <cx:pt idx="416772">128</cx:pt>
          <cx:pt idx="416773">68</cx:pt>
          <cx:pt idx="416774">7</cx:pt>
          <cx:pt idx="416775">0</cx:pt>
          <cx:pt idx="416776">10</cx:pt>
          <cx:pt idx="416777">7</cx:pt>
          <cx:pt idx="416778">2</cx:pt>
          <cx:pt idx="416779">2</cx:pt>
          <cx:pt idx="416780">7</cx:pt>
          <cx:pt idx="416781">378</cx:pt>
          <cx:pt idx="416782">3</cx:pt>
          <cx:pt idx="416783">24</cx:pt>
          <cx:pt idx="416784">0</cx:pt>
          <cx:pt idx="416785">85</cx:pt>
          <cx:pt idx="416786">0</cx:pt>
          <cx:pt idx="416787">3</cx:pt>
          <cx:pt idx="416788">88</cx:pt>
          <cx:pt idx="416789">6</cx:pt>
          <cx:pt idx="416790">0</cx:pt>
          <cx:pt idx="416791">0</cx:pt>
          <cx:pt idx="416792">0</cx:pt>
          <cx:pt idx="416793">15</cx:pt>
          <cx:pt idx="416794">4</cx:pt>
          <cx:pt idx="416795">0</cx:pt>
          <cx:pt idx="416796">134</cx:pt>
          <cx:pt idx="416797">37</cx:pt>
          <cx:pt idx="416798">3</cx:pt>
          <cx:pt idx="416799">0</cx:pt>
          <cx:pt idx="416800">0</cx:pt>
          <cx:pt idx="416801">3</cx:pt>
          <cx:pt idx="416802">6</cx:pt>
          <cx:pt idx="416803">1</cx:pt>
          <cx:pt idx="416804">1</cx:pt>
          <cx:pt idx="416805">108</cx:pt>
          <cx:pt idx="416806">19</cx:pt>
          <cx:pt idx="416807">0</cx:pt>
          <cx:pt idx="416808">1</cx:pt>
          <cx:pt idx="416809">0</cx:pt>
          <cx:pt idx="416810">0</cx:pt>
          <cx:pt idx="416811">0</cx:pt>
          <cx:pt idx="416812">0</cx:pt>
          <cx:pt idx="416813">6</cx:pt>
          <cx:pt idx="416814">0</cx:pt>
          <cx:pt idx="416815">19</cx:pt>
          <cx:pt idx="416816">75</cx:pt>
          <cx:pt idx="416817">0</cx:pt>
          <cx:pt idx="416818">1</cx:pt>
          <cx:pt idx="416819">250</cx:pt>
          <cx:pt idx="416820">83</cx:pt>
          <cx:pt idx="416821">69</cx:pt>
          <cx:pt idx="416822">113</cx:pt>
          <cx:pt idx="416823">0</cx:pt>
          <cx:pt idx="416824">0</cx:pt>
          <cx:pt idx="416825">0</cx:pt>
          <cx:pt idx="416826">89</cx:pt>
          <cx:pt idx="416827">126</cx:pt>
          <cx:pt idx="416828">0</cx:pt>
          <cx:pt idx="416829">0</cx:pt>
          <cx:pt idx="416830">0</cx:pt>
          <cx:pt idx="416831">6</cx:pt>
          <cx:pt idx="416832">25</cx:pt>
          <cx:pt idx="416833">20</cx:pt>
          <cx:pt idx="416834">12</cx:pt>
          <cx:pt idx="416835">143</cx:pt>
          <cx:pt idx="416836">235</cx:pt>
          <cx:pt idx="416837">0</cx:pt>
          <cx:pt idx="416838">2</cx:pt>
          <cx:pt idx="416839">0</cx:pt>
          <cx:pt idx="416840">65</cx:pt>
          <cx:pt idx="416841">36</cx:pt>
          <cx:pt idx="416842">0</cx:pt>
          <cx:pt idx="416843">1</cx:pt>
          <cx:pt idx="416844">0</cx:pt>
          <cx:pt idx="416845">0</cx:pt>
          <cx:pt idx="416846">11</cx:pt>
          <cx:pt idx="416847">0</cx:pt>
          <cx:pt idx="416848">1</cx:pt>
          <cx:pt idx="416849">10</cx:pt>
          <cx:pt idx="416850">4</cx:pt>
          <cx:pt idx="416851">7</cx:pt>
          <cx:pt idx="416852">0</cx:pt>
          <cx:pt idx="416853">6</cx:pt>
          <cx:pt idx="416854">6</cx:pt>
          <cx:pt idx="416855">0</cx:pt>
          <cx:pt idx="416856">0</cx:pt>
          <cx:pt idx="416857">0</cx:pt>
          <cx:pt idx="416858">0</cx:pt>
          <cx:pt idx="416859">28</cx:pt>
          <cx:pt idx="416860">0</cx:pt>
          <cx:pt idx="416861">7</cx:pt>
          <cx:pt idx="416862">0</cx:pt>
          <cx:pt idx="416863">4</cx:pt>
          <cx:pt idx="416864">7</cx:pt>
          <cx:pt idx="416865">0</cx:pt>
          <cx:pt idx="416866">0</cx:pt>
          <cx:pt idx="416867">0</cx:pt>
          <cx:pt idx="416868">4</cx:pt>
          <cx:pt idx="416869">0</cx:pt>
          <cx:pt idx="416870">10</cx:pt>
          <cx:pt idx="416871">7</cx:pt>
          <cx:pt idx="416872">41</cx:pt>
          <cx:pt idx="416873">10</cx:pt>
          <cx:pt idx="416874">7</cx:pt>
          <cx:pt idx="416875">705</cx:pt>
          <cx:pt idx="416876">84</cx:pt>
          <cx:pt idx="416877">4</cx:pt>
          <cx:pt idx="416878">109</cx:pt>
          <cx:pt idx="416879">69</cx:pt>
          <cx:pt idx="416880">129</cx:pt>
          <cx:pt idx="416881">0</cx:pt>
          <cx:pt idx="416882">0</cx:pt>
          <cx:pt idx="416883">36</cx:pt>
          <cx:pt idx="416884">0</cx:pt>
          <cx:pt idx="416885">0</cx:pt>
          <cx:pt idx="416886">0</cx:pt>
          <cx:pt idx="416887">7</cx:pt>
          <cx:pt idx="416888">0</cx:pt>
          <cx:pt idx="416889">33</cx:pt>
          <cx:pt idx="416890">12</cx:pt>
          <cx:pt idx="416891">890</cx:pt>
          <cx:pt idx="416892">847</cx:pt>
          <cx:pt idx="416893">0</cx:pt>
          <cx:pt idx="416894">19</cx:pt>
          <cx:pt idx="416895">19</cx:pt>
          <cx:pt idx="416896">41</cx:pt>
          <cx:pt idx="416897">56</cx:pt>
          <cx:pt idx="416898">30</cx:pt>
          <cx:pt idx="416899">6</cx:pt>
          <cx:pt idx="416900">21</cx:pt>
          <cx:pt idx="416901">5</cx:pt>
          <cx:pt idx="416902">7</cx:pt>
          <cx:pt idx="416903">0</cx:pt>
          <cx:pt idx="416904">453</cx:pt>
          <cx:pt idx="416905">33</cx:pt>
          <cx:pt idx="416906">764</cx:pt>
          <cx:pt idx="416907">1172</cx:pt>
          <cx:pt idx="416908">1</cx:pt>
          <cx:pt idx="416909">13</cx:pt>
          <cx:pt idx="416910">48</cx:pt>
          <cx:pt idx="416911">18</cx:pt>
          <cx:pt idx="416912">0</cx:pt>
          <cx:pt idx="416913">1</cx:pt>
          <cx:pt idx="416914">4</cx:pt>
          <cx:pt idx="416915">0</cx:pt>
          <cx:pt idx="416916">3</cx:pt>
          <cx:pt idx="416917">163</cx:pt>
          <cx:pt idx="416918">0</cx:pt>
          <cx:pt idx="416919">64</cx:pt>
          <cx:pt idx="416920">0</cx:pt>
          <cx:pt idx="416921">54</cx:pt>
          <cx:pt idx="416922">24</cx:pt>
          <cx:pt idx="416923">30</cx:pt>
          <cx:pt idx="416924">1</cx:pt>
          <cx:pt idx="416925">68</cx:pt>
          <cx:pt idx="416926">13</cx:pt>
          <cx:pt idx="416927">38</cx:pt>
          <cx:pt idx="416928">14</cx:pt>
          <cx:pt idx="416929">19</cx:pt>
          <cx:pt idx="416930">5</cx:pt>
          <cx:pt idx="416931">0</cx:pt>
          <cx:pt idx="416932">33</cx:pt>
          <cx:pt idx="416933">3</cx:pt>
          <cx:pt idx="416934">54</cx:pt>
          <cx:pt idx="416935">0</cx:pt>
          <cx:pt idx="416936">0</cx:pt>
          <cx:pt idx="416937">0</cx:pt>
          <cx:pt idx="416938">1</cx:pt>
          <cx:pt idx="416939">55</cx:pt>
          <cx:pt idx="416940">57</cx:pt>
          <cx:pt idx="416941">3</cx:pt>
          <cx:pt idx="416942">378</cx:pt>
          <cx:pt idx="416943">4</cx:pt>
          <cx:pt idx="416944">295</cx:pt>
          <cx:pt idx="416945">39</cx:pt>
          <cx:pt idx="416946">0</cx:pt>
          <cx:pt idx="416947">0</cx:pt>
          <cx:pt idx="416948">0</cx:pt>
          <cx:pt idx="416949">0</cx:pt>
          <cx:pt idx="416950">7</cx:pt>
          <cx:pt idx="416951">0</cx:pt>
          <cx:pt idx="416952">3</cx:pt>
          <cx:pt idx="416953">7</cx:pt>
          <cx:pt idx="416954">119</cx:pt>
          <cx:pt idx="416955">0</cx:pt>
          <cx:pt idx="416956">1</cx:pt>
          <cx:pt idx="416957">34</cx:pt>
          <cx:pt idx="416958">0</cx:pt>
          <cx:pt idx="416959">66</cx:pt>
          <cx:pt idx="416960">0</cx:pt>
          <cx:pt idx="416961">7</cx:pt>
          <cx:pt idx="416962">6</cx:pt>
          <cx:pt idx="416963">8</cx:pt>
          <cx:pt idx="416964">2</cx:pt>
          <cx:pt idx="416965">73</cx:pt>
          <cx:pt idx="416966">0</cx:pt>
          <cx:pt idx="416967">0</cx:pt>
          <cx:pt idx="416968">1</cx:pt>
          <cx:pt idx="416969">2</cx:pt>
          <cx:pt idx="416970">0</cx:pt>
          <cx:pt idx="416971">3</cx:pt>
          <cx:pt idx="416972">193</cx:pt>
          <cx:pt idx="416973">0</cx:pt>
          <cx:pt idx="416974">11</cx:pt>
          <cx:pt idx="416975">4</cx:pt>
          <cx:pt idx="416976">135</cx:pt>
          <cx:pt idx="416977">0</cx:pt>
          <cx:pt idx="416978">3</cx:pt>
          <cx:pt idx="416979">0</cx:pt>
          <cx:pt idx="416980">15</cx:pt>
          <cx:pt idx="416981">0</cx:pt>
          <cx:pt idx="416982">50</cx:pt>
          <cx:pt idx="416983">20</cx:pt>
          <cx:pt idx="416984">73</cx:pt>
          <cx:pt idx="416985">163</cx:pt>
          <cx:pt idx="416986">0</cx:pt>
          <cx:pt idx="416987">0</cx:pt>
          <cx:pt idx="416988">0</cx:pt>
          <cx:pt idx="416989">0</cx:pt>
          <cx:pt idx="416990">0</cx:pt>
          <cx:pt idx="416991">7</cx:pt>
          <cx:pt idx="416992">0</cx:pt>
          <cx:pt idx="416993">0</cx:pt>
          <cx:pt idx="416994">23</cx:pt>
          <cx:pt idx="416995">1</cx:pt>
          <cx:pt idx="416996">1</cx:pt>
          <cx:pt idx="416997">98</cx:pt>
          <cx:pt idx="416998">2</cx:pt>
          <cx:pt idx="416999">0</cx:pt>
          <cx:pt idx="417000">0</cx:pt>
          <cx:pt idx="417001">0</cx:pt>
          <cx:pt idx="417002">0</cx:pt>
          <cx:pt idx="417003">0</cx:pt>
          <cx:pt idx="417004">0</cx:pt>
          <cx:pt idx="417005">0</cx:pt>
          <cx:pt idx="417006">0</cx:pt>
          <cx:pt idx="417007">6</cx:pt>
          <cx:pt idx="417008">0</cx:pt>
          <cx:pt idx="417009">11</cx:pt>
          <cx:pt idx="417010">12</cx:pt>
          <cx:pt idx="417011">26</cx:pt>
          <cx:pt idx="417012">6</cx:pt>
          <cx:pt idx="417013">2</cx:pt>
          <cx:pt idx="417014">0</cx:pt>
          <cx:pt idx="417015">0</cx:pt>
          <cx:pt idx="417016">0</cx:pt>
          <cx:pt idx="417017">0</cx:pt>
          <cx:pt idx="417018">5</cx:pt>
          <cx:pt idx="417019">28</cx:pt>
          <cx:pt idx="417020">12</cx:pt>
          <cx:pt idx="417021">0</cx:pt>
          <cx:pt idx="417022">0</cx:pt>
          <cx:pt idx="417023">84</cx:pt>
          <cx:pt idx="417024">0</cx:pt>
          <cx:pt idx="417025">25</cx:pt>
          <cx:pt idx="417026">42</cx:pt>
          <cx:pt idx="417027">31</cx:pt>
          <cx:pt idx="417028">113</cx:pt>
          <cx:pt idx="417029">4</cx:pt>
          <cx:pt idx="417030">0</cx:pt>
          <cx:pt idx="417031">41</cx:pt>
          <cx:pt idx="417032">0</cx:pt>
          <cx:pt idx="417033">2</cx:pt>
          <cx:pt idx="417034">0</cx:pt>
          <cx:pt idx="417035">63</cx:pt>
          <cx:pt idx="417036">11</cx:pt>
          <cx:pt idx="417037">6</cx:pt>
          <cx:pt idx="417038">28</cx:pt>
          <cx:pt idx="417039">50</cx:pt>
          <cx:pt idx="417040">0</cx:pt>
          <cx:pt idx="417041">8</cx:pt>
          <cx:pt idx="417042">1</cx:pt>
          <cx:pt idx="417043">0</cx:pt>
          <cx:pt idx="417044">2</cx:pt>
          <cx:pt idx="417045">0</cx:pt>
          <cx:pt idx="417046">0</cx:pt>
          <cx:pt idx="417047">0</cx:pt>
          <cx:pt idx="417048">1</cx:pt>
          <cx:pt idx="417049">3</cx:pt>
          <cx:pt idx="417050">3</cx:pt>
          <cx:pt idx="417051">0</cx:pt>
          <cx:pt idx="417052">0</cx:pt>
          <cx:pt idx="417053">198</cx:pt>
          <cx:pt idx="417054">0</cx:pt>
          <cx:pt idx="417055">7</cx:pt>
          <cx:pt idx="417056">14</cx:pt>
          <cx:pt idx="417057">208</cx:pt>
          <cx:pt idx="417058">22</cx:pt>
          <cx:pt idx="417059">231</cx:pt>
          <cx:pt idx="417060">15</cx:pt>
          <cx:pt idx="417061">1</cx:pt>
          <cx:pt idx="417062">0</cx:pt>
          <cx:pt idx="417063">0</cx:pt>
          <cx:pt idx="417064">2</cx:pt>
          <cx:pt idx="417065">22</cx:pt>
          <cx:pt idx="417066">45</cx:pt>
          <cx:pt idx="417067">67</cx:pt>
          <cx:pt idx="417068">78</cx:pt>
          <cx:pt idx="417069">1</cx:pt>
          <cx:pt idx="417070">7</cx:pt>
          <cx:pt idx="417071">12</cx:pt>
          <cx:pt idx="417072">81</cx:pt>
          <cx:pt idx="417073">27</cx:pt>
          <cx:pt idx="417074">195</cx:pt>
          <cx:pt idx="417075">3</cx:pt>
          <cx:pt idx="417076">19</cx:pt>
          <cx:pt idx="417077">41</cx:pt>
          <cx:pt idx="417078">34</cx:pt>
          <cx:pt idx="417079">0</cx:pt>
          <cx:pt idx="417080">24</cx:pt>
          <cx:pt idx="417081">165</cx:pt>
          <cx:pt idx="417082">37</cx:pt>
          <cx:pt idx="417083">72</cx:pt>
          <cx:pt idx="417084">411</cx:pt>
          <cx:pt idx="417085">9</cx:pt>
          <cx:pt idx="417086">0</cx:pt>
          <cx:pt idx="417087">0</cx:pt>
          <cx:pt idx="417088">21</cx:pt>
          <cx:pt idx="417089">20</cx:pt>
          <cx:pt idx="417090">39</cx:pt>
          <cx:pt idx="417091">0</cx:pt>
          <cx:pt idx="417092">53</cx:pt>
          <cx:pt idx="417093">26</cx:pt>
          <cx:pt idx="417094">0</cx:pt>
          <cx:pt idx="417095">0</cx:pt>
          <cx:pt idx="417096">7</cx:pt>
          <cx:pt idx="417097">1</cx:pt>
          <cx:pt idx="417098">3</cx:pt>
          <cx:pt idx="417099">6</cx:pt>
          <cx:pt idx="417100">24</cx:pt>
          <cx:pt idx="417101">0</cx:pt>
          <cx:pt idx="417102">0</cx:pt>
          <cx:pt idx="417103">253</cx:pt>
          <cx:pt idx="417104">2</cx:pt>
          <cx:pt idx="417105">0</cx:pt>
          <cx:pt idx="417106">14</cx:pt>
          <cx:pt idx="417107">41</cx:pt>
          <cx:pt idx="417108">36</cx:pt>
          <cx:pt idx="417109">107</cx:pt>
          <cx:pt idx="417110">9</cx:pt>
          <cx:pt idx="417111">11</cx:pt>
          <cx:pt idx="417112">0</cx:pt>
          <cx:pt idx="417113">29</cx:pt>
          <cx:pt idx="417114">4</cx:pt>
          <cx:pt idx="417115">0</cx:pt>
          <cx:pt idx="417116">29</cx:pt>
          <cx:pt idx="417117">10</cx:pt>
          <cx:pt idx="417118">213</cx:pt>
          <cx:pt idx="417119">178</cx:pt>
          <cx:pt idx="417120">50</cx:pt>
          <cx:pt idx="417121">2</cx:pt>
          <cx:pt idx="417122">0</cx:pt>
          <cx:pt idx="417123">67</cx:pt>
          <cx:pt idx="417124">21</cx:pt>
          <cx:pt idx="417125">0</cx:pt>
          <cx:pt idx="417126">5</cx:pt>
          <cx:pt idx="417127">0</cx:pt>
          <cx:pt idx="417128">0</cx:pt>
          <cx:pt idx="417129">1</cx:pt>
          <cx:pt idx="417130">6</cx:pt>
          <cx:pt idx="417131">8</cx:pt>
          <cx:pt idx="417132">9</cx:pt>
          <cx:pt idx="417133">1</cx:pt>
          <cx:pt idx="417134">108</cx:pt>
          <cx:pt idx="417135">100</cx:pt>
          <cx:pt idx="417136">27</cx:pt>
          <cx:pt idx="417137">3</cx:pt>
          <cx:pt idx="417138">2</cx:pt>
          <cx:pt idx="417139">6</cx:pt>
          <cx:pt idx="417140">0</cx:pt>
          <cx:pt idx="417141">12</cx:pt>
          <cx:pt idx="417142">277</cx:pt>
          <cx:pt idx="417143">121</cx:pt>
          <cx:pt idx="417144">84</cx:pt>
          <cx:pt idx="417145">1</cx:pt>
          <cx:pt idx="417146">3</cx:pt>
          <cx:pt idx="417147">0</cx:pt>
          <cx:pt idx="417148">0</cx:pt>
          <cx:pt idx="417149">0</cx:pt>
          <cx:pt idx="417150">1</cx:pt>
          <cx:pt idx="417151">21</cx:pt>
          <cx:pt idx="417152">0</cx:pt>
          <cx:pt idx="417153">1</cx:pt>
          <cx:pt idx="417154">4</cx:pt>
          <cx:pt idx="417155">77</cx:pt>
          <cx:pt idx="417156">2</cx:pt>
          <cx:pt idx="417157">1</cx:pt>
          <cx:pt idx="417158">0</cx:pt>
          <cx:pt idx="417159">0</cx:pt>
          <cx:pt idx="417160">9</cx:pt>
          <cx:pt idx="417161">21</cx:pt>
          <cx:pt idx="417162">14</cx:pt>
          <cx:pt idx="417163">70</cx:pt>
          <cx:pt idx="417164">1</cx:pt>
          <cx:pt idx="417165">3</cx:pt>
          <cx:pt idx="417166">145</cx:pt>
          <cx:pt idx="417167">46</cx:pt>
          <cx:pt idx="417168">0</cx:pt>
          <cx:pt idx="417169">0</cx:pt>
          <cx:pt idx="417170">72</cx:pt>
          <cx:pt idx="417171">1</cx:pt>
          <cx:pt idx="417172">47</cx:pt>
          <cx:pt idx="417173">1</cx:pt>
          <cx:pt idx="417174">72</cx:pt>
          <cx:pt idx="417175">0</cx:pt>
          <cx:pt idx="417176">7</cx:pt>
          <cx:pt idx="417177">28</cx:pt>
          <cx:pt idx="417178">16</cx:pt>
          <cx:pt idx="417179">29</cx:pt>
          <cx:pt idx="417180">5</cx:pt>
          <cx:pt idx="417181">0</cx:pt>
          <cx:pt idx="417182">0</cx:pt>
          <cx:pt idx="417183">0</cx:pt>
          <cx:pt idx="417184">18</cx:pt>
          <cx:pt idx="417185">129</cx:pt>
          <cx:pt idx="417186">66</cx:pt>
          <cx:pt idx="417187">28</cx:pt>
          <cx:pt idx="417188">0</cx:pt>
          <cx:pt idx="417189">25</cx:pt>
          <cx:pt idx="417190">18</cx:pt>
          <cx:pt idx="417191">1</cx:pt>
          <cx:pt idx="417192">304</cx:pt>
          <cx:pt idx="417193">16</cx:pt>
          <cx:pt idx="417194">19</cx:pt>
          <cx:pt idx="417195">0</cx:pt>
          <cx:pt idx="417196">286</cx:pt>
          <cx:pt idx="417197">38</cx:pt>
          <cx:pt idx="417198">21</cx:pt>
          <cx:pt idx="417199">6</cx:pt>
          <cx:pt idx="417200">0</cx:pt>
          <cx:pt idx="417201">10</cx:pt>
          <cx:pt idx="417202">185</cx:pt>
          <cx:pt idx="417203">144</cx:pt>
          <cx:pt idx="417204">2</cx:pt>
          <cx:pt idx="417205">0</cx:pt>
          <cx:pt idx="417206">50</cx:pt>
          <cx:pt idx="417207">9</cx:pt>
          <cx:pt idx="417208">0</cx:pt>
          <cx:pt idx="417209">23</cx:pt>
          <cx:pt idx="417210">98</cx:pt>
          <cx:pt idx="417211">678</cx:pt>
          <cx:pt idx="417212">666</cx:pt>
          <cx:pt idx="417213">397</cx:pt>
          <cx:pt idx="417214">1</cx:pt>
          <cx:pt idx="417215">2</cx:pt>
          <cx:pt idx="417216">86</cx:pt>
          <cx:pt idx="417217">1</cx:pt>
          <cx:pt idx="417218">16</cx:pt>
          <cx:pt idx="417219">36</cx:pt>
          <cx:pt idx="417220">187</cx:pt>
          <cx:pt idx="417221">45</cx:pt>
          <cx:pt idx="417222">0</cx:pt>
          <cx:pt idx="417223">4</cx:pt>
          <cx:pt idx="417224">13</cx:pt>
          <cx:pt idx="417225">0</cx:pt>
          <cx:pt idx="417226">0</cx:pt>
          <cx:pt idx="417227">171</cx:pt>
          <cx:pt idx="417228">1</cx:pt>
          <cx:pt idx="417229">1</cx:pt>
          <cx:pt idx="417230">21</cx:pt>
          <cx:pt idx="417231">19</cx:pt>
          <cx:pt idx="417232">74</cx:pt>
          <cx:pt idx="417233">202</cx:pt>
          <cx:pt idx="417234">7</cx:pt>
          <cx:pt idx="417235">6</cx:pt>
          <cx:pt idx="417236">432</cx:pt>
          <cx:pt idx="417237">1</cx:pt>
          <cx:pt idx="417238">147</cx:pt>
          <cx:pt idx="417239">107</cx:pt>
          <cx:pt idx="417240">0</cx:pt>
          <cx:pt idx="417241">72</cx:pt>
          <cx:pt idx="417242">12</cx:pt>
          <cx:pt idx="417243">19</cx:pt>
          <cx:pt idx="417244">57</cx:pt>
          <cx:pt idx="417245">4</cx:pt>
          <cx:pt idx="417246">55</cx:pt>
          <cx:pt idx="417247">2</cx:pt>
          <cx:pt idx="417248">34</cx:pt>
          <cx:pt idx="417249">0</cx:pt>
          <cx:pt idx="417250">0</cx:pt>
          <cx:pt idx="417251">2</cx:pt>
          <cx:pt idx="417252">0</cx:pt>
          <cx:pt idx="417253">0</cx:pt>
          <cx:pt idx="417254">0</cx:pt>
          <cx:pt idx="417255">22</cx:pt>
          <cx:pt idx="417256">2</cx:pt>
          <cx:pt idx="417257">0</cx:pt>
          <cx:pt idx="417258">4</cx:pt>
          <cx:pt idx="417259">21</cx:pt>
          <cx:pt idx="417260">1</cx:pt>
          <cx:pt idx="417261">3</cx:pt>
          <cx:pt idx="417262">70</cx:pt>
          <cx:pt idx="417263">185</cx:pt>
          <cx:pt idx="417264">95</cx:pt>
          <cx:pt idx="417265">7</cx:pt>
          <cx:pt idx="417266">61</cx:pt>
          <cx:pt idx="417267">0</cx:pt>
          <cx:pt idx="417268">1</cx:pt>
          <cx:pt idx="417269">1</cx:pt>
          <cx:pt idx="417270">53</cx:pt>
          <cx:pt idx="417271">4</cx:pt>
          <cx:pt idx="417272">0</cx:pt>
          <cx:pt idx="417273">49</cx:pt>
          <cx:pt idx="417274">0</cx:pt>
          <cx:pt idx="417275">16</cx:pt>
          <cx:pt idx="417276">10</cx:pt>
          <cx:pt idx="417277">1</cx:pt>
          <cx:pt idx="417278">207</cx:pt>
          <cx:pt idx="417279">0</cx:pt>
          <cx:pt idx="417280">55</cx:pt>
          <cx:pt idx="417281">84</cx:pt>
          <cx:pt idx="417282">4</cx:pt>
          <cx:pt idx="417283">131</cx:pt>
          <cx:pt idx="417284">12</cx:pt>
          <cx:pt idx="417285">0</cx:pt>
          <cx:pt idx="417286">39</cx:pt>
          <cx:pt idx="417287">57</cx:pt>
          <cx:pt idx="417288">208</cx:pt>
          <cx:pt idx="417289">60</cx:pt>
          <cx:pt idx="417290">2</cx:pt>
          <cx:pt idx="417291">4</cx:pt>
          <cx:pt idx="417292">587</cx:pt>
          <cx:pt idx="417293">6</cx:pt>
          <cx:pt idx="417294">92</cx:pt>
          <cx:pt idx="417295">178</cx:pt>
          <cx:pt idx="417296">197</cx:pt>
          <cx:pt idx="417297">102</cx:pt>
          <cx:pt idx="417298">42</cx:pt>
          <cx:pt idx="417299">63</cx:pt>
          <cx:pt idx="417300">11</cx:pt>
          <cx:pt idx="417301">5</cx:pt>
          <cx:pt idx="417302">9</cx:pt>
          <cx:pt idx="417303">219</cx:pt>
          <cx:pt idx="417304">40</cx:pt>
          <cx:pt idx="417305">0</cx:pt>
          <cx:pt idx="417306">0</cx:pt>
          <cx:pt idx="417307">0</cx:pt>
          <cx:pt idx="417308">19</cx:pt>
          <cx:pt idx="417309">78</cx:pt>
          <cx:pt idx="417310">4</cx:pt>
          <cx:pt idx="417311">158</cx:pt>
          <cx:pt idx="417312">26</cx:pt>
          <cx:pt idx="417313">6</cx:pt>
          <cx:pt idx="417314">4</cx:pt>
          <cx:pt idx="417315">7</cx:pt>
          <cx:pt idx="417316">0</cx:pt>
          <cx:pt idx="417317">0</cx:pt>
          <cx:pt idx="417318">0</cx:pt>
          <cx:pt idx="417319">0</cx:pt>
          <cx:pt idx="417320">57</cx:pt>
          <cx:pt idx="417321">0</cx:pt>
          <cx:pt idx="417322">0</cx:pt>
          <cx:pt idx="417323">0</cx:pt>
          <cx:pt idx="417324">1</cx:pt>
          <cx:pt idx="417325">7</cx:pt>
          <cx:pt idx="417326">0</cx:pt>
          <cx:pt idx="417327">0</cx:pt>
          <cx:pt idx="417328">0</cx:pt>
          <cx:pt idx="417329">36</cx:pt>
          <cx:pt idx="417330">5</cx:pt>
          <cx:pt idx="417331">69</cx:pt>
          <cx:pt idx="417332">60</cx:pt>
          <cx:pt idx="417333">3</cx:pt>
          <cx:pt idx="417334">3</cx:pt>
          <cx:pt idx="417335">4</cx:pt>
          <cx:pt idx="417336">1</cx:pt>
          <cx:pt idx="417337">10</cx:pt>
          <cx:pt idx="417338">3</cx:pt>
          <cx:pt idx="417339">31</cx:pt>
          <cx:pt idx="417340">1</cx:pt>
          <cx:pt idx="417341">33</cx:pt>
          <cx:pt idx="417342">11</cx:pt>
          <cx:pt idx="417343">0</cx:pt>
          <cx:pt idx="417344">0</cx:pt>
          <cx:pt idx="417345">15</cx:pt>
          <cx:pt idx="417346">75</cx:pt>
          <cx:pt idx="417347">0</cx:pt>
          <cx:pt idx="417348">18</cx:pt>
          <cx:pt idx="417349">0</cx:pt>
          <cx:pt idx="417350">0</cx:pt>
          <cx:pt idx="417351">9</cx:pt>
          <cx:pt idx="417352">0</cx:pt>
          <cx:pt idx="417353">45</cx:pt>
          <cx:pt idx="417354">34</cx:pt>
          <cx:pt idx="417355">0</cx:pt>
          <cx:pt idx="417356">19</cx:pt>
          <cx:pt idx="417357">0</cx:pt>
          <cx:pt idx="417358">6</cx:pt>
          <cx:pt idx="417359">1</cx:pt>
          <cx:pt idx="417360">2</cx:pt>
          <cx:pt idx="417361">430</cx:pt>
          <cx:pt idx="417362">4</cx:pt>
          <cx:pt idx="417363">3</cx:pt>
          <cx:pt idx="417364">0</cx:pt>
          <cx:pt idx="417365">70</cx:pt>
          <cx:pt idx="417366">27</cx:pt>
          <cx:pt idx="417367">0</cx:pt>
          <cx:pt idx="417368">170</cx:pt>
          <cx:pt idx="417369">2</cx:pt>
          <cx:pt idx="417370">3</cx:pt>
          <cx:pt idx="417371">160</cx:pt>
          <cx:pt idx="417372">0</cx:pt>
          <cx:pt idx="417373">50</cx:pt>
          <cx:pt idx="417374">0</cx:pt>
          <cx:pt idx="417375">0</cx:pt>
          <cx:pt idx="417376">6</cx:pt>
          <cx:pt idx="417377">46</cx:pt>
          <cx:pt idx="417378">0</cx:pt>
          <cx:pt idx="417379">9</cx:pt>
          <cx:pt idx="417380">42</cx:pt>
          <cx:pt idx="417381">15</cx:pt>
          <cx:pt idx="417382">0</cx:pt>
          <cx:pt idx="417383">3</cx:pt>
          <cx:pt idx="417384">0</cx:pt>
          <cx:pt idx="417385">4</cx:pt>
          <cx:pt idx="417386">71</cx:pt>
          <cx:pt idx="417387">15</cx:pt>
          <cx:pt idx="417388">2</cx:pt>
          <cx:pt idx="417389">84</cx:pt>
          <cx:pt idx="417390">0</cx:pt>
          <cx:pt idx="417391">4</cx:pt>
          <cx:pt idx="417392">0</cx:pt>
          <cx:pt idx="417393">14</cx:pt>
          <cx:pt idx="417394">0</cx:pt>
          <cx:pt idx="417395">0</cx:pt>
          <cx:pt idx="417396">3</cx:pt>
          <cx:pt idx="417397">0</cx:pt>
          <cx:pt idx="417398">0</cx:pt>
          <cx:pt idx="417399">11</cx:pt>
          <cx:pt idx="417400">6</cx:pt>
          <cx:pt idx="417401">61</cx:pt>
          <cx:pt idx="417402">5</cx:pt>
          <cx:pt idx="417403">0</cx:pt>
          <cx:pt idx="417404">0</cx:pt>
          <cx:pt idx="417405">77</cx:pt>
          <cx:pt idx="417406">77</cx:pt>
          <cx:pt idx="417407">86</cx:pt>
          <cx:pt idx="417408">23</cx:pt>
          <cx:pt idx="417409">1</cx:pt>
          <cx:pt idx="417410">0</cx:pt>
          <cx:pt idx="417411">1</cx:pt>
          <cx:pt idx="417412">0</cx:pt>
          <cx:pt idx="417413">69</cx:pt>
          <cx:pt idx="417414">4</cx:pt>
          <cx:pt idx="417415">69</cx:pt>
          <cx:pt idx="417416">1</cx:pt>
          <cx:pt idx="417417">3</cx:pt>
          <cx:pt idx="417418">22</cx:pt>
          <cx:pt idx="417419">7</cx:pt>
          <cx:pt idx="417420">206</cx:pt>
          <cx:pt idx="417421">24</cx:pt>
          <cx:pt idx="417422">0</cx:pt>
          <cx:pt idx="417423">16</cx:pt>
          <cx:pt idx="417424">38</cx:pt>
          <cx:pt idx="417425">41</cx:pt>
          <cx:pt idx="417426">0</cx:pt>
          <cx:pt idx="417427">0</cx:pt>
          <cx:pt idx="417428">210</cx:pt>
          <cx:pt idx="417429">321</cx:pt>
          <cx:pt idx="417430">7</cx:pt>
          <cx:pt idx="417431">10</cx:pt>
          <cx:pt idx="417432">8</cx:pt>
          <cx:pt idx="417433">1</cx:pt>
          <cx:pt idx="417434">212</cx:pt>
          <cx:pt idx="417435">108</cx:pt>
          <cx:pt idx="417436">9</cx:pt>
          <cx:pt idx="417437">0</cx:pt>
          <cx:pt idx="417438">0</cx:pt>
          <cx:pt idx="417439">115</cx:pt>
          <cx:pt idx="417440">166</cx:pt>
          <cx:pt idx="417441">257</cx:pt>
          <cx:pt idx="417442">20</cx:pt>
          <cx:pt idx="417443">1</cx:pt>
          <cx:pt idx="417444">0</cx:pt>
          <cx:pt idx="417445">26</cx:pt>
          <cx:pt idx="417446">1</cx:pt>
          <cx:pt idx="417447">1</cx:pt>
          <cx:pt idx="417448">24</cx:pt>
          <cx:pt idx="417449">23</cx:pt>
          <cx:pt idx="417450">7</cx:pt>
          <cx:pt idx="417451">30</cx:pt>
          <cx:pt idx="417452">4</cx:pt>
          <cx:pt idx="417453">1</cx:pt>
          <cx:pt idx="417454">13</cx:pt>
          <cx:pt idx="417455">639</cx:pt>
          <cx:pt idx="417456">0</cx:pt>
          <cx:pt idx="417457">77</cx:pt>
          <cx:pt idx="417458">1</cx:pt>
          <cx:pt idx="417459">1</cx:pt>
          <cx:pt idx="417460">168</cx:pt>
          <cx:pt idx="417461">63</cx:pt>
          <cx:pt idx="417462">2</cx:pt>
          <cx:pt idx="417463">363</cx:pt>
          <cx:pt idx="417464">0</cx:pt>
          <cx:pt idx="417465">0</cx:pt>
          <cx:pt idx="417466">21</cx:pt>
          <cx:pt idx="417467">6</cx:pt>
          <cx:pt idx="417468">19</cx:pt>
          <cx:pt idx="417469">4</cx:pt>
          <cx:pt idx="417470">1</cx:pt>
          <cx:pt idx="417471">111</cx:pt>
          <cx:pt idx="417472">0</cx:pt>
          <cx:pt idx="417473">1</cx:pt>
          <cx:pt idx="417474">0</cx:pt>
          <cx:pt idx="417475">44</cx:pt>
          <cx:pt idx="417476">1</cx:pt>
          <cx:pt idx="417477">0</cx:pt>
          <cx:pt idx="417478">1</cx:pt>
          <cx:pt idx="417479">0</cx:pt>
          <cx:pt idx="417480">30</cx:pt>
          <cx:pt idx="417481">8</cx:pt>
          <cx:pt idx="417482">8</cx:pt>
          <cx:pt idx="417483">0</cx:pt>
          <cx:pt idx="417484">52</cx:pt>
          <cx:pt idx="417485">8</cx:pt>
          <cx:pt idx="417486">33</cx:pt>
          <cx:pt idx="417487">420</cx:pt>
          <cx:pt idx="417488">0</cx:pt>
          <cx:pt idx="417489">105</cx:pt>
          <cx:pt idx="417490">8</cx:pt>
          <cx:pt idx="417491">0</cx:pt>
          <cx:pt idx="417492">2</cx:pt>
          <cx:pt idx="417493">267</cx:pt>
          <cx:pt idx="417494">143</cx:pt>
          <cx:pt idx="417495">0</cx:pt>
          <cx:pt idx="417496">2</cx:pt>
          <cx:pt idx="417497">6</cx:pt>
          <cx:pt idx="417498">0</cx:pt>
          <cx:pt idx="417499">0</cx:pt>
          <cx:pt idx="417500">1</cx:pt>
          <cx:pt idx="417501">287</cx:pt>
          <cx:pt idx="417502">58</cx:pt>
          <cx:pt idx="417503">0</cx:pt>
          <cx:pt idx="417504">22</cx:pt>
          <cx:pt idx="417505">8</cx:pt>
          <cx:pt idx="417506">12</cx:pt>
          <cx:pt idx="417507">0</cx:pt>
          <cx:pt idx="417508">9</cx:pt>
          <cx:pt idx="417509">2</cx:pt>
          <cx:pt idx="417510">19</cx:pt>
          <cx:pt idx="417511">81</cx:pt>
          <cx:pt idx="417512">0</cx:pt>
          <cx:pt idx="417513">0</cx:pt>
          <cx:pt idx="417514">0</cx:pt>
          <cx:pt idx="417515">13</cx:pt>
          <cx:pt idx="417516">0</cx:pt>
          <cx:pt idx="417517">490</cx:pt>
          <cx:pt idx="417518">4</cx:pt>
          <cx:pt idx="417519">7</cx:pt>
          <cx:pt idx="417520">6</cx:pt>
          <cx:pt idx="417521">19</cx:pt>
          <cx:pt idx="417522">0</cx:pt>
          <cx:pt idx="417523">33</cx:pt>
          <cx:pt idx="417524">0</cx:pt>
          <cx:pt idx="417525">36</cx:pt>
          <cx:pt idx="417526">1</cx:pt>
          <cx:pt idx="417527">5</cx:pt>
          <cx:pt idx="417528">40</cx:pt>
          <cx:pt idx="417529">49</cx:pt>
          <cx:pt idx="417530">5</cx:pt>
          <cx:pt idx="417531">0</cx:pt>
          <cx:pt idx="417532">147</cx:pt>
          <cx:pt idx="417533">0</cx:pt>
          <cx:pt idx="417534">35</cx:pt>
          <cx:pt idx="417535">0</cx:pt>
          <cx:pt idx="417536">0</cx:pt>
          <cx:pt idx="417537">0</cx:pt>
          <cx:pt idx="417538">18</cx:pt>
          <cx:pt idx="417539">0</cx:pt>
          <cx:pt idx="417540">1</cx:pt>
          <cx:pt idx="417541">0</cx:pt>
          <cx:pt idx="417542">66</cx:pt>
          <cx:pt idx="417543">1</cx:pt>
          <cx:pt idx="417544">0</cx:pt>
          <cx:pt idx="417545">0</cx:pt>
          <cx:pt idx="417546">9</cx:pt>
          <cx:pt idx="417547">0</cx:pt>
          <cx:pt idx="417548">2</cx:pt>
          <cx:pt idx="417549">5</cx:pt>
          <cx:pt idx="417550">14</cx:pt>
          <cx:pt idx="417551">23</cx:pt>
          <cx:pt idx="417552">35</cx:pt>
          <cx:pt idx="417553">0</cx:pt>
          <cx:pt idx="417554">0</cx:pt>
          <cx:pt idx="417555">0</cx:pt>
          <cx:pt idx="417556">4</cx:pt>
          <cx:pt idx="417557">5</cx:pt>
          <cx:pt idx="417558">2</cx:pt>
          <cx:pt idx="417559">5</cx:pt>
          <cx:pt idx="417560">58</cx:pt>
          <cx:pt idx="417561">0</cx:pt>
          <cx:pt idx="417562">7</cx:pt>
          <cx:pt idx="417563">0</cx:pt>
          <cx:pt idx="417564">6</cx:pt>
          <cx:pt idx="417565">43</cx:pt>
          <cx:pt idx="417566">0</cx:pt>
          <cx:pt idx="417567">55</cx:pt>
          <cx:pt idx="417568">59</cx:pt>
          <cx:pt idx="417569">0</cx:pt>
          <cx:pt idx="417570">62</cx:pt>
          <cx:pt idx="417571">290</cx:pt>
          <cx:pt idx="417572">14</cx:pt>
          <cx:pt idx="417573">124</cx:pt>
          <cx:pt idx="417574">3</cx:pt>
          <cx:pt idx="417575">176</cx:pt>
          <cx:pt idx="417576">79</cx:pt>
          <cx:pt idx="417577">121</cx:pt>
          <cx:pt idx="417578">63</cx:pt>
          <cx:pt idx="417579">13</cx:pt>
          <cx:pt idx="417580">159</cx:pt>
          <cx:pt idx="417581">0</cx:pt>
          <cx:pt idx="417582">1</cx:pt>
          <cx:pt idx="417583">83</cx:pt>
          <cx:pt idx="417584">116</cx:pt>
          <cx:pt idx="417585">153</cx:pt>
          <cx:pt idx="417586">19</cx:pt>
          <cx:pt idx="417587">0</cx:pt>
          <cx:pt idx="417588">2</cx:pt>
          <cx:pt idx="417589">1</cx:pt>
          <cx:pt idx="417590">5</cx:pt>
          <cx:pt idx="417591">7</cx:pt>
          <cx:pt idx="417592">7</cx:pt>
          <cx:pt idx="417593">119</cx:pt>
          <cx:pt idx="417594">13</cx:pt>
          <cx:pt idx="417595">231</cx:pt>
          <cx:pt idx="417596">2</cx:pt>
          <cx:pt idx="417597">0</cx:pt>
          <cx:pt idx="417598">50</cx:pt>
          <cx:pt idx="417599">0</cx:pt>
          <cx:pt idx="417600">4</cx:pt>
          <cx:pt idx="417601">49</cx:pt>
          <cx:pt idx="417602">39</cx:pt>
          <cx:pt idx="417603">0</cx:pt>
          <cx:pt idx="417604">1</cx:pt>
          <cx:pt idx="417605">7</cx:pt>
          <cx:pt idx="417606">19</cx:pt>
          <cx:pt idx="417607">224</cx:pt>
          <cx:pt idx="417608">20</cx:pt>
          <cx:pt idx="417609">40</cx:pt>
          <cx:pt idx="417610">146</cx:pt>
          <cx:pt idx="417611">83</cx:pt>
          <cx:pt idx="417612">59</cx:pt>
          <cx:pt idx="417613">0</cx:pt>
          <cx:pt idx="417614">0</cx:pt>
          <cx:pt idx="417615">3</cx:pt>
          <cx:pt idx="417616">20</cx:pt>
          <cx:pt idx="417617">25</cx:pt>
          <cx:pt idx="417618">54</cx:pt>
          <cx:pt idx="417619">34</cx:pt>
          <cx:pt idx="417620">6</cx:pt>
          <cx:pt idx="417621">72</cx:pt>
          <cx:pt idx="417622">181</cx:pt>
          <cx:pt idx="417623">12</cx:pt>
          <cx:pt idx="417624">26</cx:pt>
          <cx:pt idx="417625">40</cx:pt>
          <cx:pt idx="417626">43</cx:pt>
          <cx:pt idx="417627">44</cx:pt>
          <cx:pt idx="417628">23</cx:pt>
          <cx:pt idx="417629">123</cx:pt>
          <cx:pt idx="417630">175</cx:pt>
          <cx:pt idx="417631">26</cx:pt>
          <cx:pt idx="417632">24</cx:pt>
          <cx:pt idx="417633">0</cx:pt>
          <cx:pt idx="417634">29</cx:pt>
          <cx:pt idx="417635">0</cx:pt>
          <cx:pt idx="417636">0</cx:pt>
          <cx:pt idx="417637">90</cx:pt>
          <cx:pt idx="417638">77</cx:pt>
          <cx:pt idx="417639">0</cx:pt>
          <cx:pt idx="417640">3</cx:pt>
          <cx:pt idx="417641">83</cx:pt>
          <cx:pt idx="417642">0</cx:pt>
          <cx:pt idx="417643">2</cx:pt>
          <cx:pt idx="417644">0</cx:pt>
          <cx:pt idx="417645">26</cx:pt>
          <cx:pt idx="417646">23</cx:pt>
          <cx:pt idx="417647">0</cx:pt>
          <cx:pt idx="417648">12</cx:pt>
          <cx:pt idx="417649">43</cx:pt>
          <cx:pt idx="417650">20</cx:pt>
          <cx:pt idx="417651">34</cx:pt>
          <cx:pt idx="417652">39</cx:pt>
          <cx:pt idx="417653">241</cx:pt>
          <cx:pt idx="417654">1</cx:pt>
          <cx:pt idx="417655">49</cx:pt>
          <cx:pt idx="417656">5</cx:pt>
          <cx:pt idx="417657">0</cx:pt>
          <cx:pt idx="417658">0</cx:pt>
          <cx:pt idx="417659">0</cx:pt>
          <cx:pt idx="417660">0</cx:pt>
          <cx:pt idx="417661">63</cx:pt>
          <cx:pt idx="417662">0</cx:pt>
          <cx:pt idx="417663">5</cx:pt>
          <cx:pt idx="417664">179</cx:pt>
          <cx:pt idx="417665">23</cx:pt>
          <cx:pt idx="417666">60</cx:pt>
          <cx:pt idx="417667">133</cx:pt>
          <cx:pt idx="417668">22</cx:pt>
          <cx:pt idx="417669">21</cx:pt>
          <cx:pt idx="417670">5</cx:pt>
          <cx:pt idx="417671">35</cx:pt>
          <cx:pt idx="417672">0</cx:pt>
          <cx:pt idx="417673">25</cx:pt>
          <cx:pt idx="417674">1</cx:pt>
          <cx:pt idx="417675">4</cx:pt>
          <cx:pt idx="417676">30</cx:pt>
          <cx:pt idx="417677">0</cx:pt>
          <cx:pt idx="417678">0</cx:pt>
          <cx:pt idx="417679">4</cx:pt>
          <cx:pt idx="417680">0</cx:pt>
          <cx:pt idx="417681">4</cx:pt>
          <cx:pt idx="417682">1</cx:pt>
          <cx:pt idx="417683">1</cx:pt>
          <cx:pt idx="417684">71</cx:pt>
          <cx:pt idx="417685">1</cx:pt>
          <cx:pt idx="417686">18</cx:pt>
          <cx:pt idx="417687">13</cx:pt>
          <cx:pt idx="417688">71</cx:pt>
          <cx:pt idx="417689">0</cx:pt>
          <cx:pt idx="417690">49</cx:pt>
          <cx:pt idx="417691">3</cx:pt>
          <cx:pt idx="417692">169</cx:pt>
          <cx:pt idx="417693">0</cx:pt>
          <cx:pt idx="417694">0</cx:pt>
          <cx:pt idx="417695">0</cx:pt>
          <cx:pt idx="417696">0</cx:pt>
          <cx:pt idx="417697">0</cx:pt>
          <cx:pt idx="417698">318</cx:pt>
          <cx:pt idx="417699">52</cx:pt>
          <cx:pt idx="417700">7</cx:pt>
          <cx:pt idx="417701">1</cx:pt>
          <cx:pt idx="417702">20</cx:pt>
          <cx:pt idx="417703">57</cx:pt>
          <cx:pt idx="417704">4</cx:pt>
          <cx:pt idx="417705">245</cx:pt>
          <cx:pt idx="417706">7</cx:pt>
          <cx:pt idx="417707">0</cx:pt>
          <cx:pt idx="417708">0</cx:pt>
          <cx:pt idx="417709">0</cx:pt>
          <cx:pt idx="417710">2</cx:pt>
          <cx:pt idx="417711">15</cx:pt>
          <cx:pt idx="417712">0</cx:pt>
          <cx:pt idx="417713">0</cx:pt>
          <cx:pt idx="417714">24</cx:pt>
          <cx:pt idx="417715">0</cx:pt>
          <cx:pt idx="417716">106</cx:pt>
          <cx:pt idx="417717">2</cx:pt>
          <cx:pt idx="417718">10</cx:pt>
          <cx:pt idx="417719">259</cx:pt>
          <cx:pt idx="417720">0</cx:pt>
          <cx:pt idx="417721">6</cx:pt>
          <cx:pt idx="417722">4</cx:pt>
          <cx:pt idx="417723">14</cx:pt>
          <cx:pt idx="417724">83</cx:pt>
          <cx:pt idx="417725">0</cx:pt>
          <cx:pt idx="417726">159</cx:pt>
          <cx:pt idx="417727">4</cx:pt>
          <cx:pt idx="417728">0</cx:pt>
          <cx:pt idx="417729">17</cx:pt>
          <cx:pt idx="417730">10</cx:pt>
          <cx:pt idx="417731">39</cx:pt>
          <cx:pt idx="417732">110</cx:pt>
          <cx:pt idx="417733">0</cx:pt>
          <cx:pt idx="417734">0</cx:pt>
          <cx:pt idx="417735">297</cx:pt>
          <cx:pt idx="417736">6</cx:pt>
          <cx:pt idx="417737">7</cx:pt>
          <cx:pt idx="417738">76</cx:pt>
          <cx:pt idx="417739">57</cx:pt>
          <cx:pt idx="417740">0</cx:pt>
          <cx:pt idx="417741">169</cx:pt>
          <cx:pt idx="417742">8</cx:pt>
          <cx:pt idx="417743">40</cx:pt>
          <cx:pt idx="417744">378</cx:pt>
          <cx:pt idx="417745">92</cx:pt>
          <cx:pt idx="417746">0</cx:pt>
          <cx:pt idx="417747">0</cx:pt>
          <cx:pt idx="417748">7</cx:pt>
          <cx:pt idx="417749">60</cx:pt>
          <cx:pt idx="417750">13</cx:pt>
          <cx:pt idx="417751">96</cx:pt>
          <cx:pt idx="417752">49</cx:pt>
          <cx:pt idx="417753">0</cx:pt>
          <cx:pt idx="417754">1</cx:pt>
          <cx:pt idx="417755">0</cx:pt>
          <cx:pt idx="417756">174</cx:pt>
          <cx:pt idx="417757">21</cx:pt>
          <cx:pt idx="417758">35</cx:pt>
          <cx:pt idx="417759">1</cx:pt>
          <cx:pt idx="417760">0</cx:pt>
          <cx:pt idx="417761">22</cx:pt>
          <cx:pt idx="417762">73</cx:pt>
          <cx:pt idx="417763">6</cx:pt>
          <cx:pt idx="417764">59</cx:pt>
          <cx:pt idx="417765">40</cx:pt>
          <cx:pt idx="417766">5</cx:pt>
          <cx:pt idx="417767">363</cx:pt>
          <cx:pt idx="417768">27</cx:pt>
          <cx:pt idx="417769">0</cx:pt>
          <cx:pt idx="417770">55</cx:pt>
          <cx:pt idx="417771">31</cx:pt>
          <cx:pt idx="417772">21</cx:pt>
          <cx:pt idx="417773">1</cx:pt>
          <cx:pt idx="417774">8</cx:pt>
          <cx:pt idx="417775">32</cx:pt>
          <cx:pt idx="417776">18</cx:pt>
          <cx:pt idx="417777">7</cx:pt>
          <cx:pt idx="417778">0</cx:pt>
          <cx:pt idx="417779">335</cx:pt>
          <cx:pt idx="417780">1</cx:pt>
          <cx:pt idx="417781">368</cx:pt>
          <cx:pt idx="417782">91</cx:pt>
          <cx:pt idx="417783">103</cx:pt>
          <cx:pt idx="417784">0</cx:pt>
          <cx:pt idx="417785">124</cx:pt>
          <cx:pt idx="417786">0</cx:pt>
          <cx:pt idx="417787">236</cx:pt>
          <cx:pt idx="417788">56</cx:pt>
          <cx:pt idx="417789">50</cx:pt>
          <cx:pt idx="417790">286</cx:pt>
          <cx:pt idx="417791">10</cx:pt>
          <cx:pt idx="417792">8</cx:pt>
          <cx:pt idx="417793">1</cx:pt>
          <cx:pt idx="417794">16</cx:pt>
          <cx:pt idx="417795">85</cx:pt>
          <cx:pt idx="417796">542</cx:pt>
          <cx:pt idx="417797">20</cx:pt>
          <cx:pt idx="417798">16</cx:pt>
          <cx:pt idx="417799">176</cx:pt>
          <cx:pt idx="417800">203</cx:pt>
          <cx:pt idx="417801">6</cx:pt>
          <cx:pt idx="417802">4</cx:pt>
          <cx:pt idx="417803">77</cx:pt>
          <cx:pt idx="417804">24</cx:pt>
          <cx:pt idx="417805">0</cx:pt>
          <cx:pt idx="417806">0</cx:pt>
          <cx:pt idx="417807">0</cx:pt>
          <cx:pt idx="417808">0</cx:pt>
          <cx:pt idx="417809">0</cx:pt>
          <cx:pt idx="417810">0</cx:pt>
          <cx:pt idx="417811">429</cx:pt>
          <cx:pt idx="417812">601</cx:pt>
          <cx:pt idx="417813">53</cx:pt>
          <cx:pt idx="417814">20</cx:pt>
          <cx:pt idx="417815">0</cx:pt>
          <cx:pt idx="417816">4</cx:pt>
          <cx:pt idx="417817">135</cx:pt>
          <cx:pt idx="417818">90</cx:pt>
          <cx:pt idx="417819">0</cx:pt>
          <cx:pt idx="417820">1</cx:pt>
          <cx:pt idx="417821">74</cx:pt>
          <cx:pt idx="417822">1</cx:pt>
          <cx:pt idx="417823">0</cx:pt>
          <cx:pt idx="417824">0</cx:pt>
          <cx:pt idx="417825">108</cx:pt>
          <cx:pt idx="417826">0</cx:pt>
          <cx:pt idx="417827">47</cx:pt>
          <cx:pt idx="417828">96</cx:pt>
          <cx:pt idx="417829">146</cx:pt>
          <cx:pt idx="417830">41</cx:pt>
          <cx:pt idx="417831">0</cx:pt>
          <cx:pt idx="417832">0</cx:pt>
          <cx:pt idx="417833">0</cx:pt>
          <cx:pt idx="417834">0</cx:pt>
          <cx:pt idx="417835">0</cx:pt>
          <cx:pt idx="417836">2</cx:pt>
          <cx:pt idx="417837">34</cx:pt>
          <cx:pt idx="417838">3</cx:pt>
          <cx:pt idx="417839">21</cx:pt>
          <cx:pt idx="417840">38</cx:pt>
          <cx:pt idx="417841">0</cx:pt>
          <cx:pt idx="417842">7</cx:pt>
          <cx:pt idx="417843">0</cx:pt>
          <cx:pt idx="417844">30</cx:pt>
          <cx:pt idx="417845">1</cx:pt>
          <cx:pt idx="417846">0</cx:pt>
          <cx:pt idx="417847">0</cx:pt>
          <cx:pt idx="417848">18</cx:pt>
          <cx:pt idx="417849">0</cx:pt>
          <cx:pt idx="417850">0</cx:pt>
          <cx:pt idx="417851">1</cx:pt>
          <cx:pt idx="417852">676</cx:pt>
          <cx:pt idx="417853">17</cx:pt>
          <cx:pt idx="417854">12</cx:pt>
          <cx:pt idx="417855">68</cx:pt>
          <cx:pt idx="417856">1</cx:pt>
          <cx:pt idx="417857">14</cx:pt>
          <cx:pt idx="417858">0</cx:pt>
          <cx:pt idx="417859">1</cx:pt>
          <cx:pt idx="417860">0</cx:pt>
          <cx:pt idx="417861">0</cx:pt>
          <cx:pt idx="417862">27</cx:pt>
          <cx:pt idx="417863">0</cx:pt>
          <cx:pt idx="417864">231</cx:pt>
          <cx:pt idx="417865">13</cx:pt>
          <cx:pt idx="417866">1</cx:pt>
          <cx:pt idx="417867">63</cx:pt>
          <cx:pt idx="417868">70</cx:pt>
          <cx:pt idx="417869">11</cx:pt>
          <cx:pt idx="417870">6</cx:pt>
          <cx:pt idx="417871">1</cx:pt>
          <cx:pt idx="417872">269</cx:pt>
          <cx:pt idx="417873">0</cx:pt>
          <cx:pt idx="417874">0</cx:pt>
          <cx:pt idx="417875">3</cx:pt>
          <cx:pt idx="417876">1</cx:pt>
          <cx:pt idx="417877">60</cx:pt>
          <cx:pt idx="417878">0</cx:pt>
          <cx:pt idx="417879">0</cx:pt>
          <cx:pt idx="417880">556</cx:pt>
          <cx:pt idx="417881">9</cx:pt>
          <cx:pt idx="417882">10</cx:pt>
          <cx:pt idx="417883">28</cx:pt>
          <cx:pt idx="417884">4</cx:pt>
          <cx:pt idx="417885">68</cx:pt>
          <cx:pt idx="417886">12</cx:pt>
          <cx:pt idx="417887">0</cx:pt>
          <cx:pt idx="417888">270</cx:pt>
          <cx:pt idx="417889">127</cx:pt>
          <cx:pt idx="417890">106</cx:pt>
          <cx:pt idx="417891">122</cx:pt>
          <cx:pt idx="417892">0</cx:pt>
          <cx:pt idx="417893">4</cx:pt>
          <cx:pt idx="417894">1</cx:pt>
          <cx:pt idx="417895">289</cx:pt>
          <cx:pt idx="417896">37</cx:pt>
          <cx:pt idx="417897">3</cx:pt>
          <cx:pt idx="417898">162</cx:pt>
          <cx:pt idx="417899">49</cx:pt>
          <cx:pt idx="417900">23</cx:pt>
          <cx:pt idx="417901">2</cx:pt>
          <cx:pt idx="417902">0</cx:pt>
          <cx:pt idx="417903">7</cx:pt>
          <cx:pt idx="417904">8</cx:pt>
          <cx:pt idx="417905">21</cx:pt>
          <cx:pt idx="417906">16</cx:pt>
          <cx:pt idx="417907">46</cx:pt>
          <cx:pt idx="417908">1</cx:pt>
          <cx:pt idx="417909">86</cx:pt>
          <cx:pt idx="417910">2</cx:pt>
          <cx:pt idx="417911">17</cx:pt>
          <cx:pt idx="417912">19</cx:pt>
          <cx:pt idx="417913">17</cx:pt>
          <cx:pt idx="417914">1</cx:pt>
          <cx:pt idx="417915">82</cx:pt>
          <cx:pt idx="417916">0</cx:pt>
          <cx:pt idx="417917">4</cx:pt>
          <cx:pt idx="417918">145</cx:pt>
          <cx:pt idx="417919">2</cx:pt>
          <cx:pt idx="417920">8</cx:pt>
          <cx:pt idx="417921">20</cx:pt>
          <cx:pt idx="417922">380</cx:pt>
          <cx:pt idx="417923">94</cx:pt>
          <cx:pt idx="417924">23</cx:pt>
          <cx:pt idx="417925">1</cx:pt>
          <cx:pt idx="417926">0</cx:pt>
          <cx:pt idx="417927">26</cx:pt>
          <cx:pt idx="417928">5</cx:pt>
          <cx:pt idx="417929">1</cx:pt>
          <cx:pt idx="417930">6</cx:pt>
          <cx:pt idx="417931">0</cx:pt>
          <cx:pt idx="417932">14</cx:pt>
          <cx:pt idx="417933">0</cx:pt>
          <cx:pt idx="417934">6</cx:pt>
          <cx:pt idx="417935">99</cx:pt>
          <cx:pt idx="417936">395</cx:pt>
          <cx:pt idx="417937">0</cx:pt>
          <cx:pt idx="417938">30</cx:pt>
          <cx:pt idx="417939">31</cx:pt>
          <cx:pt idx="417940">9</cx:pt>
          <cx:pt idx="417941">0</cx:pt>
          <cx:pt idx="417942">13</cx:pt>
          <cx:pt idx="417943">61</cx:pt>
          <cx:pt idx="417944">27</cx:pt>
          <cx:pt idx="417945">77</cx:pt>
          <cx:pt idx="417946">6</cx:pt>
          <cx:pt idx="417947">1</cx:pt>
          <cx:pt idx="417948">0</cx:pt>
          <cx:pt idx="417949">44</cx:pt>
          <cx:pt idx="417950">39</cx:pt>
          <cx:pt idx="417951">1</cx:pt>
          <cx:pt idx="417952">288</cx:pt>
          <cx:pt idx="417953">57</cx:pt>
          <cx:pt idx="417954">0</cx:pt>
          <cx:pt idx="417955">7</cx:pt>
          <cx:pt idx="417956">75</cx:pt>
          <cx:pt idx="417957">1</cx:pt>
          <cx:pt idx="417958">0</cx:pt>
          <cx:pt idx="417959">0</cx:pt>
          <cx:pt idx="417960">67</cx:pt>
          <cx:pt idx="417961">9</cx:pt>
          <cx:pt idx="417962">1</cx:pt>
          <cx:pt idx="417963">35</cx:pt>
          <cx:pt idx="417964">1</cx:pt>
          <cx:pt idx="417965">2</cx:pt>
          <cx:pt idx="417966">45</cx:pt>
          <cx:pt idx="417967">7</cx:pt>
          <cx:pt idx="417968">1</cx:pt>
          <cx:pt idx="417969">0</cx:pt>
          <cx:pt idx="417970">18</cx:pt>
          <cx:pt idx="417971">0</cx:pt>
          <cx:pt idx="417972">107</cx:pt>
          <cx:pt idx="417973">4</cx:pt>
          <cx:pt idx="417974">199</cx:pt>
          <cx:pt idx="417975">0</cx:pt>
          <cx:pt idx="417976">2</cx:pt>
          <cx:pt idx="417977">2</cx:pt>
          <cx:pt idx="417978">154</cx:pt>
          <cx:pt idx="417979">42</cx:pt>
          <cx:pt idx="417980">5</cx:pt>
          <cx:pt idx="417981">0</cx:pt>
          <cx:pt idx="417982">130</cx:pt>
          <cx:pt idx="417983">52</cx:pt>
          <cx:pt idx="417984">99</cx:pt>
          <cx:pt idx="417985">290</cx:pt>
          <cx:pt idx="417986">0</cx:pt>
          <cx:pt idx="417987">43</cx:pt>
          <cx:pt idx="417988">0</cx:pt>
          <cx:pt idx="417989">180</cx:pt>
          <cx:pt idx="417990">2</cx:pt>
          <cx:pt idx="417991">10</cx:pt>
          <cx:pt idx="417992">0</cx:pt>
          <cx:pt idx="417993">15</cx:pt>
          <cx:pt idx="417994">2</cx:pt>
          <cx:pt idx="417995">0</cx:pt>
          <cx:pt idx="417996">132</cx:pt>
          <cx:pt idx="417997">25</cx:pt>
          <cx:pt idx="417998">65</cx:pt>
          <cx:pt idx="417999">0</cx:pt>
          <cx:pt idx="418000">12</cx:pt>
          <cx:pt idx="418001">0</cx:pt>
          <cx:pt idx="418002">0</cx:pt>
          <cx:pt idx="418003">6</cx:pt>
          <cx:pt idx="418004">0</cx:pt>
          <cx:pt idx="418005">5</cx:pt>
          <cx:pt idx="418006">0</cx:pt>
          <cx:pt idx="418007">18</cx:pt>
          <cx:pt idx="418008">12</cx:pt>
          <cx:pt idx="418009">1</cx:pt>
          <cx:pt idx="418010">1</cx:pt>
          <cx:pt idx="418011">35</cx:pt>
          <cx:pt idx="418012">5</cx:pt>
          <cx:pt idx="418013">0</cx:pt>
          <cx:pt idx="418014">0</cx:pt>
          <cx:pt idx="418015">9</cx:pt>
          <cx:pt idx="418016">0</cx:pt>
          <cx:pt idx="418017">14</cx:pt>
          <cx:pt idx="418018">2</cx:pt>
          <cx:pt idx="418019">0</cx:pt>
          <cx:pt idx="418020">31</cx:pt>
          <cx:pt idx="418021">294</cx:pt>
          <cx:pt idx="418022">0</cx:pt>
          <cx:pt idx="418023">7</cx:pt>
          <cx:pt idx="418024">0</cx:pt>
          <cx:pt idx="418025">0</cx:pt>
          <cx:pt idx="418026">0</cx:pt>
          <cx:pt idx="418027">0</cx:pt>
          <cx:pt idx="418028">0</cx:pt>
          <cx:pt idx="418029">12</cx:pt>
          <cx:pt idx="418030">0</cx:pt>
          <cx:pt idx="418031">105</cx:pt>
          <cx:pt idx="418032">15</cx:pt>
          <cx:pt idx="418033">45</cx:pt>
          <cx:pt idx="418034">16</cx:pt>
          <cx:pt idx="418035">3</cx:pt>
          <cx:pt idx="418036">108</cx:pt>
          <cx:pt idx="418037">0</cx:pt>
          <cx:pt idx="418038">0</cx:pt>
          <cx:pt idx="418039">104</cx:pt>
          <cx:pt idx="418040">7</cx:pt>
          <cx:pt idx="418041">1</cx:pt>
          <cx:pt idx="418042">165</cx:pt>
          <cx:pt idx="418043">0</cx:pt>
          <cx:pt idx="418044">106</cx:pt>
          <cx:pt idx="418045">12</cx:pt>
          <cx:pt idx="418046">0</cx:pt>
          <cx:pt idx="418047">15</cx:pt>
          <cx:pt idx="418048">109</cx:pt>
          <cx:pt idx="418049">0</cx:pt>
          <cx:pt idx="418050">1</cx:pt>
          <cx:pt idx="418051">0</cx:pt>
          <cx:pt idx="418052">6</cx:pt>
          <cx:pt idx="418053">0</cx:pt>
          <cx:pt idx="418054">1</cx:pt>
          <cx:pt idx="418055">69</cx:pt>
          <cx:pt idx="418056">0</cx:pt>
          <cx:pt idx="418057">2</cx:pt>
          <cx:pt idx="418058">8</cx:pt>
          <cx:pt idx="418059">0</cx:pt>
          <cx:pt idx="418060">38</cx:pt>
          <cx:pt idx="418061">6</cx:pt>
          <cx:pt idx="418062">0</cx:pt>
          <cx:pt idx="418063">0</cx:pt>
          <cx:pt idx="418064">6</cx:pt>
          <cx:pt idx="418065">1</cx:pt>
          <cx:pt idx="418066">3</cx:pt>
          <cx:pt idx="418067">0</cx:pt>
          <cx:pt idx="418068">236</cx:pt>
          <cx:pt idx="418069">62</cx:pt>
          <cx:pt idx="418070">393</cx:pt>
          <cx:pt idx="418071">14</cx:pt>
          <cx:pt idx="418072">0</cx:pt>
          <cx:pt idx="418073">72</cx:pt>
          <cx:pt idx="418074">0</cx:pt>
          <cx:pt idx="418075">64</cx:pt>
          <cx:pt idx="418076">11</cx:pt>
          <cx:pt idx="418077">95</cx:pt>
          <cx:pt idx="418078">104</cx:pt>
          <cx:pt idx="418079">70</cx:pt>
          <cx:pt idx="418080">1</cx:pt>
          <cx:pt idx="418081">0</cx:pt>
          <cx:pt idx="418082">218</cx:pt>
          <cx:pt idx="418083">6</cx:pt>
          <cx:pt idx="418084">11</cx:pt>
          <cx:pt idx="418085">3</cx:pt>
          <cx:pt idx="418086">17</cx:pt>
          <cx:pt idx="418087">6</cx:pt>
          <cx:pt idx="418088">7</cx:pt>
          <cx:pt idx="418089">2</cx:pt>
          <cx:pt idx="418090">197</cx:pt>
          <cx:pt idx="418091">462</cx:pt>
          <cx:pt idx="418092">99</cx:pt>
          <cx:pt idx="418093">15</cx:pt>
          <cx:pt idx="418094">3</cx:pt>
          <cx:pt idx="418095">1</cx:pt>
          <cx:pt idx="418096">1</cx:pt>
          <cx:pt idx="418097">0</cx:pt>
          <cx:pt idx="418098">358</cx:pt>
          <cx:pt idx="418099">7</cx:pt>
          <cx:pt idx="418100">6</cx:pt>
          <cx:pt idx="418101">4</cx:pt>
          <cx:pt idx="418102">230</cx:pt>
          <cx:pt idx="418103">0</cx:pt>
          <cx:pt idx="418104">0</cx:pt>
          <cx:pt idx="418105">2</cx:pt>
          <cx:pt idx="418106">6</cx:pt>
          <cx:pt idx="418107">22</cx:pt>
          <cx:pt idx="418108">45</cx:pt>
          <cx:pt idx="418109">2</cx:pt>
          <cx:pt idx="418110">0</cx:pt>
          <cx:pt idx="418111">421</cx:pt>
          <cx:pt idx="418112">0</cx:pt>
          <cx:pt idx="418113">6</cx:pt>
          <cx:pt idx="418114">132</cx:pt>
          <cx:pt idx="418115">76</cx:pt>
          <cx:pt idx="418116">220</cx:pt>
          <cx:pt idx="418117">5</cx:pt>
          <cx:pt idx="418118">21</cx:pt>
          <cx:pt idx="418119">0</cx:pt>
          <cx:pt idx="418120">1</cx:pt>
          <cx:pt idx="418121">6</cx:pt>
          <cx:pt idx="418122">0</cx:pt>
          <cx:pt idx="418123">12</cx:pt>
          <cx:pt idx="418124">51</cx:pt>
          <cx:pt idx="418125">384</cx:pt>
          <cx:pt idx="418126">75</cx:pt>
          <cx:pt idx="418127">3</cx:pt>
          <cx:pt idx="418128">0</cx:pt>
          <cx:pt idx="418129">35</cx:pt>
          <cx:pt idx="418130">0</cx:pt>
          <cx:pt idx="418131">0</cx:pt>
          <cx:pt idx="418132">1</cx:pt>
          <cx:pt idx="418133">6</cx:pt>
          <cx:pt idx="418134">18</cx:pt>
          <cx:pt idx="418135">250</cx:pt>
          <cx:pt idx="418136">163</cx:pt>
          <cx:pt idx="418137">3</cx:pt>
          <cx:pt idx="418138">0</cx:pt>
          <cx:pt idx="418139">0</cx:pt>
          <cx:pt idx="418140">0</cx:pt>
          <cx:pt idx="418141">0</cx:pt>
          <cx:pt idx="418142">0</cx:pt>
          <cx:pt idx="418143">0</cx:pt>
          <cx:pt idx="418144">0</cx:pt>
          <cx:pt idx="418145">21</cx:pt>
          <cx:pt idx="418146">0</cx:pt>
          <cx:pt idx="418147">0</cx:pt>
          <cx:pt idx="418148">1</cx:pt>
          <cx:pt idx="418149">14</cx:pt>
          <cx:pt idx="418150">238</cx:pt>
          <cx:pt idx="418151">150</cx:pt>
          <cx:pt idx="418152">6</cx:pt>
          <cx:pt idx="418153">142</cx:pt>
          <cx:pt idx="418154">0</cx:pt>
          <cx:pt idx="418155">0</cx:pt>
          <cx:pt idx="418156">2</cx:pt>
          <cx:pt idx="418157">0</cx:pt>
          <cx:pt idx="418158">0</cx:pt>
          <cx:pt idx="418159">0</cx:pt>
          <cx:pt idx="418160">17</cx:pt>
          <cx:pt idx="418161">143</cx:pt>
          <cx:pt idx="418162">174</cx:pt>
          <cx:pt idx="418163">3</cx:pt>
          <cx:pt idx="418164">152</cx:pt>
          <cx:pt idx="418165">0</cx:pt>
          <cx:pt idx="418166">135</cx:pt>
          <cx:pt idx="418167">54</cx:pt>
          <cx:pt idx="418168">0</cx:pt>
          <cx:pt idx="418169">0</cx:pt>
          <cx:pt idx="418170">9</cx:pt>
          <cx:pt idx="418171">238</cx:pt>
          <cx:pt idx="418172">104</cx:pt>
          <cx:pt idx="418173">2</cx:pt>
          <cx:pt idx="418174">1</cx:pt>
          <cx:pt idx="418175">53</cx:pt>
          <cx:pt idx="418176">1</cx:pt>
          <cx:pt idx="418177">14</cx:pt>
          <cx:pt idx="418178">35</cx:pt>
          <cx:pt idx="418179">56</cx:pt>
          <cx:pt idx="418180">13</cx:pt>
          <cx:pt idx="418181">170</cx:pt>
          <cx:pt idx="418182">147</cx:pt>
          <cx:pt idx="418183">0</cx:pt>
          <cx:pt idx="418184">1</cx:pt>
          <cx:pt idx="418185">0</cx:pt>
          <cx:pt idx="418186">0</cx:pt>
          <cx:pt idx="418187">21</cx:pt>
          <cx:pt idx="418188">1</cx:pt>
          <cx:pt idx="418189">7</cx:pt>
          <cx:pt idx="418190">0</cx:pt>
          <cx:pt idx="418191">9</cx:pt>
          <cx:pt idx="418192">46</cx:pt>
          <cx:pt idx="418193">5</cx:pt>
          <cx:pt idx="418194">1</cx:pt>
          <cx:pt idx="418195">2</cx:pt>
          <cx:pt idx="418196">0</cx:pt>
          <cx:pt idx="418197">18</cx:pt>
          <cx:pt idx="418198">0</cx:pt>
          <cx:pt idx="418199">11</cx:pt>
          <cx:pt idx="418200">0</cx:pt>
          <cx:pt idx="418201">2</cx:pt>
          <cx:pt idx="418202">564</cx:pt>
          <cx:pt idx="418203">2</cx:pt>
          <cx:pt idx="418204">0</cx:pt>
          <cx:pt idx="418205">0</cx:pt>
          <cx:pt idx="418206">14</cx:pt>
          <cx:pt idx="418207">58</cx:pt>
          <cx:pt idx="418208">3</cx:pt>
          <cx:pt idx="418209">0</cx:pt>
          <cx:pt idx="418210">0</cx:pt>
          <cx:pt idx="418211">8</cx:pt>
          <cx:pt idx="418212">5</cx:pt>
          <cx:pt idx="418213">96</cx:pt>
          <cx:pt idx="418214">12</cx:pt>
          <cx:pt idx="418215">156</cx:pt>
          <cx:pt idx="418216">0</cx:pt>
          <cx:pt idx="418217">0</cx:pt>
          <cx:pt idx="418218">0</cx:pt>
          <cx:pt idx="418219">0</cx:pt>
          <cx:pt idx="418220">0</cx:pt>
          <cx:pt idx="418221">0</cx:pt>
          <cx:pt idx="418222">3</cx:pt>
          <cx:pt idx="418223">0</cx:pt>
          <cx:pt idx="418224">1</cx:pt>
          <cx:pt idx="418225">56</cx:pt>
          <cx:pt idx="418226">0</cx:pt>
          <cx:pt idx="418227">0</cx:pt>
          <cx:pt idx="418228">0</cx:pt>
          <cx:pt idx="418229">81</cx:pt>
          <cx:pt idx="418230">0</cx:pt>
          <cx:pt idx="418231">7</cx:pt>
          <cx:pt idx="418232">165</cx:pt>
          <cx:pt idx="418233">129</cx:pt>
          <cx:pt idx="418234">7</cx:pt>
          <cx:pt idx="418235">0</cx:pt>
          <cx:pt idx="418236">20</cx:pt>
          <cx:pt idx="418237">30</cx:pt>
          <cx:pt idx="418238">18</cx:pt>
          <cx:pt idx="418239">3</cx:pt>
          <cx:pt idx="418240">9</cx:pt>
          <cx:pt idx="418241">14</cx:pt>
          <cx:pt idx="418242">159</cx:pt>
          <cx:pt idx="418243">61</cx:pt>
          <cx:pt idx="418244">81</cx:pt>
          <cx:pt idx="418245">280</cx:pt>
          <cx:pt idx="418246">55</cx:pt>
          <cx:pt idx="418247">0</cx:pt>
          <cx:pt idx="418248">65</cx:pt>
          <cx:pt idx="418249">21</cx:pt>
          <cx:pt idx="418250">0</cx:pt>
          <cx:pt idx="418251">0</cx:pt>
          <cx:pt idx="418252">1</cx:pt>
          <cx:pt idx="418253">0</cx:pt>
          <cx:pt idx="418254">2</cx:pt>
          <cx:pt idx="418255">0</cx:pt>
          <cx:pt idx="418256">13</cx:pt>
          <cx:pt idx="418257">48</cx:pt>
          <cx:pt idx="418258">3</cx:pt>
          <cx:pt idx="418259">3</cx:pt>
          <cx:pt idx="418260">0</cx:pt>
          <cx:pt idx="418261">0</cx:pt>
          <cx:pt idx="418262">1</cx:pt>
          <cx:pt idx="418263">68</cx:pt>
          <cx:pt idx="418264">224</cx:pt>
          <cx:pt idx="418265">12</cx:pt>
          <cx:pt idx="418266">1268</cx:pt>
          <cx:pt idx="418267">1</cx:pt>
          <cx:pt idx="418268">16</cx:pt>
          <cx:pt idx="418269">38</cx:pt>
          <cx:pt idx="418270">0</cx:pt>
          <cx:pt idx="418271">30</cx:pt>
          <cx:pt idx="418272">31</cx:pt>
          <cx:pt idx="418273">0</cx:pt>
          <cx:pt idx="418274">159</cx:pt>
          <cx:pt idx="418275">28</cx:pt>
          <cx:pt idx="418276">1</cx:pt>
          <cx:pt idx="418277">91</cx:pt>
          <cx:pt idx="418278">1</cx:pt>
          <cx:pt idx="418279">42</cx:pt>
          <cx:pt idx="418280">7</cx:pt>
          <cx:pt idx="418281">28</cx:pt>
          <cx:pt idx="418282">203</cx:pt>
          <cx:pt idx="418283">0</cx:pt>
          <cx:pt idx="418284">49</cx:pt>
          <cx:pt idx="418285">121</cx:pt>
          <cx:pt idx="418286">162</cx:pt>
          <cx:pt idx="418287">3</cx:pt>
          <cx:pt idx="418288">9</cx:pt>
          <cx:pt idx="418289">14</cx:pt>
          <cx:pt idx="418290">22</cx:pt>
          <cx:pt idx="418291">151</cx:pt>
          <cx:pt idx="418292">37</cx:pt>
          <cx:pt idx="418293">0</cx:pt>
          <cx:pt idx="418294">35</cx:pt>
          <cx:pt idx="418295">0</cx:pt>
          <cx:pt idx="418296">2</cx:pt>
          <cx:pt idx="418297">1</cx:pt>
          <cx:pt idx="418298">31</cx:pt>
          <cx:pt idx="418299">3</cx:pt>
          <cx:pt idx="418300">0</cx:pt>
          <cx:pt idx="418301">14</cx:pt>
          <cx:pt idx="418302">0</cx:pt>
          <cx:pt idx="418303">20</cx:pt>
          <cx:pt idx="418304">2</cx:pt>
          <cx:pt idx="418305">163</cx:pt>
          <cx:pt idx="418306">47</cx:pt>
          <cx:pt idx="418307">2</cx:pt>
          <cx:pt idx="418308">1</cx:pt>
          <cx:pt idx="418309">113</cx:pt>
          <cx:pt idx="418310">128</cx:pt>
          <cx:pt idx="418311">8</cx:pt>
          <cx:pt idx="418312">292</cx:pt>
          <cx:pt idx="418313">2</cx:pt>
          <cx:pt idx="418314">56</cx:pt>
          <cx:pt idx="418315">145</cx:pt>
          <cx:pt idx="418316">30</cx:pt>
          <cx:pt idx="418317">140</cx:pt>
          <cx:pt idx="418318">133</cx:pt>
          <cx:pt idx="418319">8</cx:pt>
          <cx:pt idx="418320">157</cx:pt>
          <cx:pt idx="418321">1</cx:pt>
          <cx:pt idx="418322">0</cx:pt>
          <cx:pt idx="418323">1</cx:pt>
          <cx:pt idx="418324">0</cx:pt>
          <cx:pt idx="418325">9</cx:pt>
          <cx:pt idx="418326">3</cx:pt>
          <cx:pt idx="418327">0</cx:pt>
          <cx:pt idx="418328">27</cx:pt>
          <cx:pt idx="418329">0</cx:pt>
          <cx:pt idx="418330">0</cx:pt>
          <cx:pt idx="418331">13</cx:pt>
          <cx:pt idx="418332">1</cx:pt>
          <cx:pt idx="418333">0</cx:pt>
          <cx:pt idx="418334">0</cx:pt>
          <cx:pt idx="418335">0</cx:pt>
          <cx:pt idx="418336">32</cx:pt>
          <cx:pt idx="418337">4</cx:pt>
          <cx:pt idx="418338">0</cx:pt>
          <cx:pt idx="418339">25</cx:pt>
          <cx:pt idx="418340">0</cx:pt>
          <cx:pt idx="418341">9</cx:pt>
          <cx:pt idx="418342">16</cx:pt>
          <cx:pt idx="418343">12</cx:pt>
          <cx:pt idx="418344">3</cx:pt>
          <cx:pt idx="418345">25</cx:pt>
          <cx:pt idx="418346">6</cx:pt>
          <cx:pt idx="418347">3</cx:pt>
          <cx:pt idx="418348">111</cx:pt>
          <cx:pt idx="418349">44</cx:pt>
          <cx:pt idx="418350">169</cx:pt>
          <cx:pt idx="418351">0</cx:pt>
          <cx:pt idx="418352">33</cx:pt>
          <cx:pt idx="418353">5</cx:pt>
          <cx:pt idx="418354">1</cx:pt>
          <cx:pt idx="418355">0</cx:pt>
          <cx:pt idx="418356">1</cx:pt>
          <cx:pt idx="418357">11</cx:pt>
          <cx:pt idx="418358">4</cx:pt>
          <cx:pt idx="418359">2</cx:pt>
          <cx:pt idx="418360">0</cx:pt>
          <cx:pt idx="418361">7</cx:pt>
          <cx:pt idx="418362">180</cx:pt>
          <cx:pt idx="418363">0</cx:pt>
          <cx:pt idx="418364">129</cx:pt>
          <cx:pt idx="418365">108</cx:pt>
          <cx:pt idx="418366">104</cx:pt>
          <cx:pt idx="418367">8</cx:pt>
          <cx:pt idx="418368">158</cx:pt>
          <cx:pt idx="418369">114</cx:pt>
          <cx:pt idx="418370">7</cx:pt>
          <cx:pt idx="418371">52</cx:pt>
          <cx:pt idx="418372">97</cx:pt>
          <cx:pt idx="418373">26</cx:pt>
          <cx:pt idx="418374">8</cx:pt>
          <cx:pt idx="418375">57</cx:pt>
          <cx:pt idx="418376">0</cx:pt>
          <cx:pt idx="418377">32</cx:pt>
          <cx:pt idx="418378">0</cx:pt>
          <cx:pt idx="418379">6</cx:pt>
          <cx:pt idx="418380">38</cx:pt>
          <cx:pt idx="418381">11</cx:pt>
          <cx:pt idx="418382">52</cx:pt>
          <cx:pt idx="418383">0</cx:pt>
          <cx:pt idx="418384">25</cx:pt>
          <cx:pt idx="418385">211</cx:pt>
          <cx:pt idx="418386">0</cx:pt>
          <cx:pt idx="418387">0</cx:pt>
          <cx:pt idx="418388">3</cx:pt>
          <cx:pt idx="418389">14</cx:pt>
          <cx:pt idx="418390">26</cx:pt>
          <cx:pt idx="418391">0</cx:pt>
          <cx:pt idx="418392">2</cx:pt>
          <cx:pt idx="418393">576</cx:pt>
          <cx:pt idx="418394">0</cx:pt>
          <cx:pt idx="418395">60</cx:pt>
          <cx:pt idx="418396">288</cx:pt>
          <cx:pt idx="418397">95</cx:pt>
          <cx:pt idx="418398">0</cx:pt>
          <cx:pt idx="418399">1</cx:pt>
          <cx:pt idx="418400">1</cx:pt>
          <cx:pt idx="418401">4</cx:pt>
          <cx:pt idx="418402">0</cx:pt>
          <cx:pt idx="418403">102</cx:pt>
          <cx:pt idx="418404">0</cx:pt>
          <cx:pt idx="418405">36</cx:pt>
          <cx:pt idx="418406">19</cx:pt>
          <cx:pt idx="418407">67</cx:pt>
          <cx:pt idx="418408">0</cx:pt>
          <cx:pt idx="418409">28</cx:pt>
          <cx:pt idx="418410">3</cx:pt>
          <cx:pt idx="418411">37</cx:pt>
          <cx:pt idx="418412">3</cx:pt>
          <cx:pt idx="418413">12</cx:pt>
          <cx:pt idx="418414">6</cx:pt>
          <cx:pt idx="418415">42</cx:pt>
          <cx:pt idx="418416">14</cx:pt>
          <cx:pt idx="418417">42</cx:pt>
          <cx:pt idx="418418">22</cx:pt>
          <cx:pt idx="418419">6</cx:pt>
          <cx:pt idx="418420">2</cx:pt>
          <cx:pt idx="418421">1</cx:pt>
          <cx:pt idx="418422">760</cx:pt>
          <cx:pt idx="418423">9</cx:pt>
          <cx:pt idx="418424">49</cx:pt>
          <cx:pt idx="418425">0</cx:pt>
          <cx:pt idx="418426">6</cx:pt>
          <cx:pt idx="418427">3</cx:pt>
          <cx:pt idx="418428">26</cx:pt>
          <cx:pt idx="418429">1</cx:pt>
          <cx:pt idx="418430">15</cx:pt>
          <cx:pt idx="418431">100</cx:pt>
          <cx:pt idx="418432">83</cx:pt>
          <cx:pt idx="418433">0</cx:pt>
          <cx:pt idx="418434">14</cx:pt>
          <cx:pt idx="418435">0</cx:pt>
          <cx:pt idx="418436">7</cx:pt>
          <cx:pt idx="418437">36</cx:pt>
          <cx:pt idx="418438">2</cx:pt>
          <cx:pt idx="418439">0</cx:pt>
          <cx:pt idx="418440">6</cx:pt>
          <cx:pt idx="418441">91</cx:pt>
          <cx:pt idx="418442">9</cx:pt>
          <cx:pt idx="418443">5</cx:pt>
          <cx:pt idx="418444">7</cx:pt>
          <cx:pt idx="418445">9</cx:pt>
          <cx:pt idx="418446">128</cx:pt>
          <cx:pt idx="418447">5</cx:pt>
          <cx:pt idx="418448">0</cx:pt>
          <cx:pt idx="418449">22</cx:pt>
          <cx:pt idx="418450">37</cx:pt>
          <cx:pt idx="418451">11</cx:pt>
          <cx:pt idx="418452">18</cx:pt>
          <cx:pt idx="418453">1</cx:pt>
          <cx:pt idx="418454">0</cx:pt>
          <cx:pt idx="418455">1</cx:pt>
          <cx:pt idx="418456">55</cx:pt>
          <cx:pt idx="418457">2</cx:pt>
          <cx:pt idx="418458">0</cx:pt>
          <cx:pt idx="418459">1</cx:pt>
          <cx:pt idx="418460">0</cx:pt>
          <cx:pt idx="418461">14</cx:pt>
          <cx:pt idx="418462">3</cx:pt>
          <cx:pt idx="418463">1</cx:pt>
          <cx:pt idx="418464">0</cx:pt>
          <cx:pt idx="418465">22</cx:pt>
          <cx:pt idx="418466">104</cx:pt>
          <cx:pt idx="418467">1</cx:pt>
          <cx:pt idx="418468">0</cx:pt>
          <cx:pt idx="418469">0</cx:pt>
          <cx:pt idx="418470">0</cx:pt>
          <cx:pt idx="418471">0</cx:pt>
          <cx:pt idx="418472">0</cx:pt>
          <cx:pt idx="418473">0</cx:pt>
          <cx:pt idx="418474">6</cx:pt>
          <cx:pt idx="418475">2</cx:pt>
          <cx:pt idx="418476">11</cx:pt>
          <cx:pt idx="418477">13</cx:pt>
          <cx:pt idx="418478">0</cx:pt>
          <cx:pt idx="418479">0</cx:pt>
          <cx:pt idx="418480">0</cx:pt>
          <cx:pt idx="418481">76</cx:pt>
          <cx:pt idx="418482">10</cx:pt>
          <cx:pt idx="418483">15</cx:pt>
          <cx:pt idx="418484">46</cx:pt>
          <cx:pt idx="418485">12</cx:pt>
          <cx:pt idx="418486">39</cx:pt>
          <cx:pt idx="418487">3</cx:pt>
          <cx:pt idx="418488">124</cx:pt>
          <cx:pt idx="418489">23</cx:pt>
          <cx:pt idx="418490">1</cx:pt>
          <cx:pt idx="418491">3</cx:pt>
          <cx:pt idx="418492">195</cx:pt>
          <cx:pt idx="418493">0</cx:pt>
          <cx:pt idx="418494">3</cx:pt>
          <cx:pt idx="418495">0</cx:pt>
          <cx:pt idx="418496">8</cx:pt>
          <cx:pt idx="418497">23</cx:pt>
          <cx:pt idx="418498">0</cx:pt>
          <cx:pt idx="418499">1</cx:pt>
          <cx:pt idx="418500">0</cx:pt>
          <cx:pt idx="418501">6</cx:pt>
          <cx:pt idx="418502">46</cx:pt>
          <cx:pt idx="418503">0</cx:pt>
          <cx:pt idx="418504">8</cx:pt>
          <cx:pt idx="418505">39</cx:pt>
          <cx:pt idx="418506">1</cx:pt>
          <cx:pt idx="418507">1</cx:pt>
          <cx:pt idx="418508">1</cx:pt>
          <cx:pt idx="418509">0</cx:pt>
          <cx:pt idx="418510">0</cx:pt>
          <cx:pt idx="418511">0</cx:pt>
          <cx:pt idx="418512">205</cx:pt>
          <cx:pt idx="418513">41</cx:pt>
          <cx:pt idx="418514">5</cx:pt>
          <cx:pt idx="418515">1</cx:pt>
          <cx:pt idx="418516">10</cx:pt>
          <cx:pt idx="418517">145</cx:pt>
          <cx:pt idx="418518">6</cx:pt>
          <cx:pt idx="418519">13</cx:pt>
          <cx:pt idx="418520">0</cx:pt>
          <cx:pt idx="418521">1</cx:pt>
          <cx:pt idx="418522">8</cx:pt>
          <cx:pt idx="418523">0</cx:pt>
          <cx:pt idx="418524">4</cx:pt>
          <cx:pt idx="418525">0</cx:pt>
          <cx:pt idx="418526">11</cx:pt>
          <cx:pt idx="418527">222</cx:pt>
          <cx:pt idx="418528">5</cx:pt>
          <cx:pt idx="418529">10</cx:pt>
          <cx:pt idx="418530">1</cx:pt>
          <cx:pt idx="418531">0</cx:pt>
          <cx:pt idx="418532">8</cx:pt>
          <cx:pt idx="418533">0</cx:pt>
          <cx:pt idx="418534">6</cx:pt>
          <cx:pt idx="418535">58</cx:pt>
          <cx:pt idx="418536">26</cx:pt>
          <cx:pt idx="418537">0</cx:pt>
          <cx:pt idx="418538">52</cx:pt>
          <cx:pt idx="418539">0</cx:pt>
          <cx:pt idx="418540">1</cx:pt>
          <cx:pt idx="418541">1</cx:pt>
          <cx:pt idx="418542">201</cx:pt>
          <cx:pt idx="418543">0</cx:pt>
          <cx:pt idx="418544">22</cx:pt>
          <cx:pt idx="418545">109</cx:pt>
          <cx:pt idx="418546">11</cx:pt>
          <cx:pt idx="418547">15</cx:pt>
          <cx:pt idx="418548">55</cx:pt>
          <cx:pt idx="418549">33</cx:pt>
          <cx:pt idx="418550">0</cx:pt>
          <cx:pt idx="418551">1</cx:pt>
          <cx:pt idx="418552">0</cx:pt>
          <cx:pt idx="418553">28</cx:pt>
          <cx:pt idx="418554">0</cx:pt>
          <cx:pt idx="418555">77</cx:pt>
          <cx:pt idx="418556">20</cx:pt>
          <cx:pt idx="418557">2</cx:pt>
          <cx:pt idx="418558">22</cx:pt>
          <cx:pt idx="418559">2</cx:pt>
          <cx:pt idx="418560">1</cx:pt>
          <cx:pt idx="418561">4</cx:pt>
          <cx:pt idx="418562">121</cx:pt>
          <cx:pt idx="418563">3</cx:pt>
          <cx:pt idx="418564">0</cx:pt>
          <cx:pt idx="418565">21</cx:pt>
          <cx:pt idx="418566">0</cx:pt>
          <cx:pt idx="418567">22</cx:pt>
          <cx:pt idx="418568">197</cx:pt>
          <cx:pt idx="418569">9</cx:pt>
          <cx:pt idx="418570">36</cx:pt>
          <cx:pt idx="418571">2</cx:pt>
          <cx:pt idx="418572">131</cx:pt>
          <cx:pt idx="418573">20</cx:pt>
          <cx:pt idx="418574">0</cx:pt>
          <cx:pt idx="418575">23</cx:pt>
          <cx:pt idx="418576">39</cx:pt>
          <cx:pt idx="418577">261</cx:pt>
          <cx:pt idx="418578">0</cx:pt>
          <cx:pt idx="418579">10</cx:pt>
          <cx:pt idx="418580">0</cx:pt>
          <cx:pt idx="418581">5</cx:pt>
          <cx:pt idx="418582">4</cx:pt>
          <cx:pt idx="418583">0</cx:pt>
          <cx:pt idx="418584">273</cx:pt>
          <cx:pt idx="418585">2</cx:pt>
          <cx:pt idx="418586">6</cx:pt>
          <cx:pt idx="418587">1</cx:pt>
          <cx:pt idx="418588">1</cx:pt>
          <cx:pt idx="418589">0</cx:pt>
          <cx:pt idx="418590">1</cx:pt>
          <cx:pt idx="418591">272</cx:pt>
          <cx:pt idx="418592">269</cx:pt>
          <cx:pt idx="418593">0</cx:pt>
          <cx:pt idx="418594">0</cx:pt>
          <cx:pt idx="418595">1</cx:pt>
          <cx:pt idx="418596">43</cx:pt>
          <cx:pt idx="418597">8</cx:pt>
          <cx:pt idx="418598">398</cx:pt>
          <cx:pt idx="418599">65</cx:pt>
          <cx:pt idx="418600">1</cx:pt>
          <cx:pt idx="418601">0</cx:pt>
          <cx:pt idx="418602">11</cx:pt>
          <cx:pt idx="418603">0</cx:pt>
          <cx:pt idx="418604">2</cx:pt>
          <cx:pt idx="418605">76</cx:pt>
          <cx:pt idx="418606">0</cx:pt>
          <cx:pt idx="418607">0</cx:pt>
          <cx:pt idx="418608">3</cx:pt>
          <cx:pt idx="418609">1</cx:pt>
          <cx:pt idx="418610">7</cx:pt>
          <cx:pt idx="418611">21</cx:pt>
          <cx:pt idx="418612">7</cx:pt>
          <cx:pt idx="418613">6</cx:pt>
          <cx:pt idx="418614">0</cx:pt>
          <cx:pt idx="418615">8</cx:pt>
          <cx:pt idx="418616">0</cx:pt>
          <cx:pt idx="418617">105</cx:pt>
          <cx:pt idx="418618">169</cx:pt>
          <cx:pt idx="418619">4</cx:pt>
          <cx:pt idx="418620">1</cx:pt>
          <cx:pt idx="418621">1</cx:pt>
          <cx:pt idx="418622">0</cx:pt>
          <cx:pt idx="418623">10</cx:pt>
          <cx:pt idx="418624">43</cx:pt>
          <cx:pt idx="418625">1</cx:pt>
          <cx:pt idx="418626">5</cx:pt>
          <cx:pt idx="418627">3</cx:pt>
          <cx:pt idx="418628">1</cx:pt>
          <cx:pt idx="418629">1</cx:pt>
          <cx:pt idx="418630">0</cx:pt>
          <cx:pt idx="418631">1</cx:pt>
          <cx:pt idx="418632">0</cx:pt>
          <cx:pt idx="418633">0</cx:pt>
          <cx:pt idx="418634">0</cx:pt>
          <cx:pt idx="418635">0</cx:pt>
          <cx:pt idx="418636">2</cx:pt>
          <cx:pt idx="418637">0</cx:pt>
          <cx:pt idx="418638">0</cx:pt>
          <cx:pt idx="418639">16</cx:pt>
          <cx:pt idx="418640">1</cx:pt>
          <cx:pt idx="418641">0</cx:pt>
          <cx:pt idx="418642">0</cx:pt>
          <cx:pt idx="418643">0</cx:pt>
          <cx:pt idx="418644">0</cx:pt>
          <cx:pt idx="418645">0</cx:pt>
          <cx:pt idx="418646">0</cx:pt>
          <cx:pt idx="418647">0</cx:pt>
          <cx:pt idx="418648">0</cx:pt>
          <cx:pt idx="418649">0</cx:pt>
          <cx:pt idx="418650">1</cx:pt>
          <cx:pt idx="418651">0</cx:pt>
          <cx:pt idx="418652">0</cx:pt>
          <cx:pt idx="418653">2</cx:pt>
          <cx:pt idx="418654">0</cx:pt>
          <cx:pt idx="418655">0</cx:pt>
          <cx:pt idx="418656">0</cx:pt>
          <cx:pt idx="418657">0</cx:pt>
          <cx:pt idx="418658">0</cx:pt>
          <cx:pt idx="418659">0</cx:pt>
          <cx:pt idx="418660">7</cx:pt>
          <cx:pt idx="418661">0</cx:pt>
          <cx:pt idx="418662">0</cx:pt>
          <cx:pt idx="418663">1</cx:pt>
          <cx:pt idx="418664">0</cx:pt>
          <cx:pt idx="418665">0</cx:pt>
          <cx:pt idx="418666">0</cx:pt>
          <cx:pt idx="418667">0</cx:pt>
          <cx:pt idx="418668">3</cx:pt>
          <cx:pt idx="418669">0</cx:pt>
          <cx:pt idx="418670">1</cx:pt>
          <cx:pt idx="418671">0</cx:pt>
          <cx:pt idx="418672">0</cx:pt>
          <cx:pt idx="418673">0</cx:pt>
          <cx:pt idx="418674">0</cx:pt>
          <cx:pt idx="418675">0</cx:pt>
          <cx:pt idx="418676">0</cx:pt>
          <cx:pt idx="418677">0</cx:pt>
          <cx:pt idx="418678">1</cx:pt>
          <cx:pt idx="418679">0</cx:pt>
          <cx:pt idx="418680">0</cx:pt>
          <cx:pt idx="418681">0</cx:pt>
          <cx:pt idx="418682">4</cx:pt>
          <cx:pt idx="418683">38</cx:pt>
          <cx:pt idx="418684">14</cx:pt>
          <cx:pt idx="418685">0</cx:pt>
          <cx:pt idx="418686">0</cx:pt>
          <cx:pt idx="418687">13</cx:pt>
          <cx:pt idx="418688">0</cx:pt>
          <cx:pt idx="418689">17</cx:pt>
          <cx:pt idx="418690">31</cx:pt>
          <cx:pt idx="418691">22</cx:pt>
          <cx:pt idx="418692">442</cx:pt>
          <cx:pt idx="418693">38</cx:pt>
          <cx:pt idx="418694">26</cx:pt>
          <cx:pt idx="418695">10</cx:pt>
          <cx:pt idx="418696">0</cx:pt>
          <cx:pt idx="418697">8</cx:pt>
          <cx:pt idx="418698">7</cx:pt>
          <cx:pt idx="418699">201</cx:pt>
          <cx:pt idx="418700">17</cx:pt>
          <cx:pt idx="418701">0</cx:pt>
          <cx:pt idx="418702">411</cx:pt>
          <cx:pt idx="418703">193</cx:pt>
          <cx:pt idx="418704">20</cx:pt>
          <cx:pt idx="418705">340</cx:pt>
          <cx:pt idx="418706">5</cx:pt>
          <cx:pt idx="418707">21</cx:pt>
          <cx:pt idx="418708">0</cx:pt>
          <cx:pt idx="418709">150</cx:pt>
          <cx:pt idx="418710">71</cx:pt>
          <cx:pt idx="418711">2</cx:pt>
          <cx:pt idx="418712">1</cx:pt>
          <cx:pt idx="418713">42</cx:pt>
          <cx:pt idx="418714">119</cx:pt>
          <cx:pt idx="418715">357</cx:pt>
          <cx:pt idx="418716">0</cx:pt>
          <cx:pt idx="418717">7</cx:pt>
          <cx:pt idx="418718">189</cx:pt>
          <cx:pt idx="418719">1</cx:pt>
          <cx:pt idx="418720">8</cx:pt>
          <cx:pt idx="418721">0</cx:pt>
          <cx:pt idx="418722">6</cx:pt>
          <cx:pt idx="418723">9</cx:pt>
          <cx:pt idx="418724">0</cx:pt>
          <cx:pt idx="418725">1</cx:pt>
          <cx:pt idx="418726">11</cx:pt>
          <cx:pt idx="418727">0</cx:pt>
          <cx:pt idx="418728">0</cx:pt>
          <cx:pt idx="418729">23</cx:pt>
          <cx:pt idx="418730">2</cx:pt>
          <cx:pt idx="418731">3</cx:pt>
          <cx:pt idx="418732">9</cx:pt>
          <cx:pt idx="418733">35</cx:pt>
          <cx:pt idx="418734">0</cx:pt>
          <cx:pt idx="418735">18</cx:pt>
          <cx:pt idx="418736">19</cx:pt>
          <cx:pt idx="418737">0</cx:pt>
          <cx:pt idx="418738">8</cx:pt>
          <cx:pt idx="418739">29</cx:pt>
          <cx:pt idx="418740">11</cx:pt>
          <cx:pt idx="418741">272</cx:pt>
          <cx:pt idx="418742">1</cx:pt>
          <cx:pt idx="418743">82</cx:pt>
          <cx:pt idx="418744">62</cx:pt>
          <cx:pt idx="418745">1</cx:pt>
          <cx:pt idx="418746">20</cx:pt>
          <cx:pt idx="418747">7</cx:pt>
          <cx:pt idx="418748">1</cx:pt>
          <cx:pt idx="418749">1</cx:pt>
          <cx:pt idx="418750">216</cx:pt>
          <cx:pt idx="418751">6</cx:pt>
          <cx:pt idx="418752">148</cx:pt>
          <cx:pt idx="418753">20</cx:pt>
          <cx:pt idx="418754">0</cx:pt>
          <cx:pt idx="418755">273</cx:pt>
          <cx:pt idx="418756">387</cx:pt>
          <cx:pt idx="418757">0</cx:pt>
          <cx:pt idx="418758">7</cx:pt>
          <cx:pt idx="418759">0</cx:pt>
          <cx:pt idx="418760">0</cx:pt>
          <cx:pt idx="418761">1</cx:pt>
          <cx:pt idx="418762">92</cx:pt>
          <cx:pt idx="418763">42</cx:pt>
          <cx:pt idx="418764">0</cx:pt>
          <cx:pt idx="418765">7</cx:pt>
          <cx:pt idx="418766">8</cx:pt>
          <cx:pt idx="418767">1</cx:pt>
          <cx:pt idx="418768">39</cx:pt>
          <cx:pt idx="418769">29</cx:pt>
          <cx:pt idx="418770">0</cx:pt>
          <cx:pt idx="418771">1</cx:pt>
          <cx:pt idx="418772">369</cx:pt>
          <cx:pt idx="418773">216</cx:pt>
          <cx:pt idx="418774">52</cx:pt>
          <cx:pt idx="418775">307</cx:pt>
          <cx:pt idx="418776">1</cx:pt>
          <cx:pt idx="418777">0</cx:pt>
          <cx:pt idx="418778">0</cx:pt>
          <cx:pt idx="418779">1</cx:pt>
          <cx:pt idx="418780">8</cx:pt>
          <cx:pt idx="418781">14</cx:pt>
          <cx:pt idx="418782">34</cx:pt>
          <cx:pt idx="418783">34</cx:pt>
          <cx:pt idx="418784">79</cx:pt>
          <cx:pt idx="418785">48</cx:pt>
          <cx:pt idx="418786">32</cx:pt>
          <cx:pt idx="418787">0</cx:pt>
          <cx:pt idx="418788">39</cx:pt>
          <cx:pt idx="418789">0</cx:pt>
          <cx:pt idx="418790">24</cx:pt>
          <cx:pt idx="418791">13</cx:pt>
          <cx:pt idx="418792">7</cx:pt>
          <cx:pt idx="418793">0</cx:pt>
          <cx:pt idx="418794">0</cx:pt>
          <cx:pt idx="418795">0</cx:pt>
          <cx:pt idx="418796">5</cx:pt>
          <cx:pt idx="418797">0</cx:pt>
          <cx:pt idx="418798">1</cx:pt>
          <cx:pt idx="418799">0</cx:pt>
          <cx:pt idx="418800">22</cx:pt>
          <cx:pt idx="418801">16</cx:pt>
          <cx:pt idx="418802">1</cx:pt>
          <cx:pt idx="418803">32</cx:pt>
          <cx:pt idx="418804">30</cx:pt>
          <cx:pt idx="418805">774</cx:pt>
          <cx:pt idx="418806">5</cx:pt>
          <cx:pt idx="418807">1</cx:pt>
          <cx:pt idx="418808">0</cx:pt>
          <cx:pt idx="418809">0</cx:pt>
          <cx:pt idx="418810">6</cx:pt>
          <cx:pt idx="418811">6</cx:pt>
          <cx:pt idx="418812">13</cx:pt>
          <cx:pt idx="418813">171</cx:pt>
          <cx:pt idx="418814">6</cx:pt>
          <cx:pt idx="418815">0</cx:pt>
          <cx:pt idx="418816">0</cx:pt>
          <cx:pt idx="418817">46</cx:pt>
          <cx:pt idx="418818">0</cx:pt>
          <cx:pt idx="418819">1</cx:pt>
          <cx:pt idx="418820">23</cx:pt>
          <cx:pt idx="418821">1</cx:pt>
          <cx:pt idx="418822">76</cx:pt>
          <cx:pt idx="418823">0</cx:pt>
          <cx:pt idx="418824">9</cx:pt>
          <cx:pt idx="418825">1</cx:pt>
          <cx:pt idx="418826">0</cx:pt>
          <cx:pt idx="418827">1</cx:pt>
          <cx:pt idx="418828">0</cx:pt>
          <cx:pt idx="418829">6</cx:pt>
          <cx:pt idx="418830">78</cx:pt>
          <cx:pt idx="418831">1</cx:pt>
          <cx:pt idx="418832">126</cx:pt>
          <cx:pt idx="418833">1</cx:pt>
          <cx:pt idx="418834">0</cx:pt>
          <cx:pt idx="418835">19</cx:pt>
          <cx:pt idx="418836">6</cx:pt>
          <cx:pt idx="418837">329</cx:pt>
          <cx:pt idx="418838">29</cx:pt>
          <cx:pt idx="418839">779</cx:pt>
          <cx:pt idx="418840">17</cx:pt>
          <cx:pt idx="418841">6</cx:pt>
          <cx:pt idx="418842">89</cx:pt>
          <cx:pt idx="418843">0</cx:pt>
          <cx:pt idx="418844">44</cx:pt>
          <cx:pt idx="418845">2</cx:pt>
          <cx:pt idx="418846">6</cx:pt>
          <cx:pt idx="418847">63</cx:pt>
          <cx:pt idx="418848">33</cx:pt>
          <cx:pt idx="418849">41</cx:pt>
          <cx:pt idx="418850">0</cx:pt>
          <cx:pt idx="418851">5</cx:pt>
          <cx:pt idx="418852">0</cx:pt>
          <cx:pt idx="418853">0</cx:pt>
          <cx:pt idx="418854">0</cx:pt>
          <cx:pt idx="418855">10</cx:pt>
          <cx:pt idx="418856">9</cx:pt>
          <cx:pt idx="418857">97</cx:pt>
          <cx:pt idx="418858">62</cx:pt>
          <cx:pt idx="418859">0</cx:pt>
          <cx:pt idx="418860">33</cx:pt>
          <cx:pt idx="418861">1</cx:pt>
          <cx:pt idx="418862">4</cx:pt>
          <cx:pt idx="418863">462</cx:pt>
          <cx:pt idx="418864">39</cx:pt>
          <cx:pt idx="418865">27</cx:pt>
          <cx:pt idx="418866">36</cx:pt>
          <cx:pt idx="418867">3</cx:pt>
          <cx:pt idx="418868">7</cx:pt>
          <cx:pt idx="418869">27</cx:pt>
          <cx:pt idx="418870">76</cx:pt>
          <cx:pt idx="418871">2</cx:pt>
          <cx:pt idx="418872">3</cx:pt>
          <cx:pt idx="418873">244</cx:pt>
          <cx:pt idx="418874">650</cx:pt>
          <cx:pt idx="418875">35</cx:pt>
          <cx:pt idx="418876">6</cx:pt>
          <cx:pt idx="418877">1</cx:pt>
          <cx:pt idx="418878">5</cx:pt>
          <cx:pt idx="418879">577</cx:pt>
          <cx:pt idx="418880">11</cx:pt>
          <cx:pt idx="418881">8</cx:pt>
          <cx:pt idx="418882">29</cx:pt>
          <cx:pt idx="418883">372</cx:pt>
          <cx:pt idx="418884">271</cx:pt>
          <cx:pt idx="418885">15</cx:pt>
          <cx:pt idx="418886">2</cx:pt>
          <cx:pt idx="418887">5</cx:pt>
          <cx:pt idx="418888">22</cx:pt>
          <cx:pt idx="418889">71</cx:pt>
          <cx:pt idx="418890">267</cx:pt>
          <cx:pt idx="418891">14</cx:pt>
          <cx:pt idx="418892">35</cx:pt>
          <cx:pt idx="418893">0</cx:pt>
          <cx:pt idx="418894">7</cx:pt>
          <cx:pt idx="418895">24</cx:pt>
          <cx:pt idx="418896">7</cx:pt>
          <cx:pt idx="418897">81</cx:pt>
          <cx:pt idx="418898">7</cx:pt>
          <cx:pt idx="418899">77</cx:pt>
          <cx:pt idx="418900">211</cx:pt>
          <cx:pt idx="418901">9</cx:pt>
          <cx:pt idx="418902">0</cx:pt>
          <cx:pt idx="418903">0</cx:pt>
          <cx:pt idx="418904">0</cx:pt>
          <cx:pt idx="418905">28</cx:pt>
          <cx:pt idx="418906">8</cx:pt>
          <cx:pt idx="418907">0</cx:pt>
          <cx:pt idx="418908">0</cx:pt>
          <cx:pt idx="418909">258</cx:pt>
          <cx:pt idx="418910">29</cx:pt>
          <cx:pt idx="418911">5</cx:pt>
          <cx:pt idx="418912">0</cx:pt>
          <cx:pt idx="418913">0</cx:pt>
          <cx:pt idx="418914">0</cx:pt>
          <cx:pt idx="418915">123</cx:pt>
          <cx:pt idx="418916">87</cx:pt>
          <cx:pt idx="418917">4</cx:pt>
          <cx:pt idx="418918">6</cx:pt>
          <cx:pt idx="418919">75</cx:pt>
          <cx:pt idx="418920">0</cx:pt>
          <cx:pt idx="418921">2</cx:pt>
          <cx:pt idx="418922">0</cx:pt>
          <cx:pt idx="418923">14</cx:pt>
          <cx:pt idx="418924">37</cx:pt>
          <cx:pt idx="418925">1</cx:pt>
          <cx:pt idx="418926">88</cx:pt>
          <cx:pt idx="418927">1</cx:pt>
          <cx:pt idx="418928">4</cx:pt>
          <cx:pt idx="418929">0</cx:pt>
          <cx:pt idx="418930">0</cx:pt>
          <cx:pt idx="418931">0</cx:pt>
          <cx:pt idx="418932">2</cx:pt>
          <cx:pt idx="418933">0</cx:pt>
          <cx:pt idx="418934">19</cx:pt>
          <cx:pt idx="418935">18</cx:pt>
          <cx:pt idx="418936">90</cx:pt>
          <cx:pt idx="418937">12</cx:pt>
          <cx:pt idx="418938">7</cx:pt>
          <cx:pt idx="418939">0</cx:pt>
          <cx:pt idx="418940">119</cx:pt>
          <cx:pt idx="418941">0</cx:pt>
          <cx:pt idx="418942">4</cx:pt>
          <cx:pt idx="418943">75</cx:pt>
          <cx:pt idx="418944">0</cx:pt>
          <cx:pt idx="418945">43</cx:pt>
          <cx:pt idx="418946">36</cx:pt>
          <cx:pt idx="418947">414</cx:pt>
          <cx:pt idx="418948">7</cx:pt>
          <cx:pt idx="418949">12</cx:pt>
          <cx:pt idx="418950">27</cx:pt>
          <cx:pt idx="418951">31</cx:pt>
          <cx:pt idx="418952">1</cx:pt>
          <cx:pt idx="418953">35</cx:pt>
          <cx:pt idx="418954">47</cx:pt>
          <cx:pt idx="418955">22</cx:pt>
          <cx:pt idx="418956">139</cx:pt>
          <cx:pt idx="418957">77</cx:pt>
          <cx:pt idx="418958">19</cx:pt>
          <cx:pt idx="418959">0</cx:pt>
          <cx:pt idx="418960">13</cx:pt>
          <cx:pt idx="418961">2</cx:pt>
          <cx:pt idx="418962">19</cx:pt>
          <cx:pt idx="418963">0</cx:pt>
          <cx:pt idx="418964">2</cx:pt>
          <cx:pt idx="418965">95</cx:pt>
          <cx:pt idx="418966">1</cx:pt>
          <cx:pt idx="418967">53</cx:pt>
          <cx:pt idx="418968">0</cx:pt>
          <cx:pt idx="418969">0</cx:pt>
          <cx:pt idx="418970">7</cx:pt>
          <cx:pt idx="418971">60</cx:pt>
          <cx:pt idx="418972">56</cx:pt>
          <cx:pt idx="418973">0</cx:pt>
          <cx:pt idx="418974">84</cx:pt>
          <cx:pt idx="418975">0</cx:pt>
          <cx:pt idx="418976">167</cx:pt>
          <cx:pt idx="418977">18</cx:pt>
          <cx:pt idx="418978">13</cx:pt>
          <cx:pt idx="418979">48</cx:pt>
          <cx:pt idx="418980">167</cx:pt>
          <cx:pt idx="418981">40</cx:pt>
          <cx:pt idx="418982">63</cx:pt>
          <cx:pt idx="418983">38</cx:pt>
          <cx:pt idx="418984">0</cx:pt>
          <cx:pt idx="418985">0</cx:pt>
          <cx:pt idx="418986">6</cx:pt>
          <cx:pt idx="418987">509</cx:pt>
          <cx:pt idx="418988">0</cx:pt>
          <cx:pt idx="418989">131</cx:pt>
          <cx:pt idx="418990">24</cx:pt>
          <cx:pt idx="418991">4</cx:pt>
          <cx:pt idx="418992">54</cx:pt>
          <cx:pt idx="418993">281</cx:pt>
          <cx:pt idx="418994">271</cx:pt>
          <cx:pt idx="418995">1</cx:pt>
          <cx:pt idx="418996">0</cx:pt>
          <cx:pt idx="418997">58</cx:pt>
          <cx:pt idx="418998">14</cx:pt>
          <cx:pt idx="418999">20</cx:pt>
          <cx:pt idx="419000">0</cx:pt>
          <cx:pt idx="419001">0</cx:pt>
          <cx:pt idx="419002">0</cx:pt>
          <cx:pt idx="419003">0</cx:pt>
          <cx:pt idx="419004">0</cx:pt>
          <cx:pt idx="419005">0</cx:pt>
          <cx:pt idx="419006">0</cx:pt>
          <cx:pt idx="419007">0</cx:pt>
          <cx:pt idx="419008">20</cx:pt>
          <cx:pt idx="419009">1</cx:pt>
          <cx:pt idx="419010">103</cx:pt>
          <cx:pt idx="419011">39</cx:pt>
          <cx:pt idx="419012">180</cx:pt>
          <cx:pt idx="419013">4</cx:pt>
          <cx:pt idx="419014">7</cx:pt>
          <cx:pt idx="419015">149</cx:pt>
          <cx:pt idx="419016">3</cx:pt>
          <cx:pt idx="419017">0</cx:pt>
          <cx:pt idx="419018">5</cx:pt>
          <cx:pt idx="419019">5</cx:pt>
          <cx:pt idx="419020">1</cx:pt>
          <cx:pt idx="419021">2</cx:pt>
          <cx:pt idx="419022">0</cx:pt>
          <cx:pt idx="419023">0</cx:pt>
          <cx:pt idx="419024">67</cx:pt>
          <cx:pt idx="419025">0</cx:pt>
          <cx:pt idx="419026">1</cx:pt>
          <cx:pt idx="419027">0</cx:pt>
          <cx:pt idx="419028">276</cx:pt>
          <cx:pt idx="419029">8</cx:pt>
          <cx:pt idx="419030">0</cx:pt>
          <cx:pt idx="419031">1</cx:pt>
          <cx:pt idx="419032">4</cx:pt>
          <cx:pt idx="419033">26</cx:pt>
          <cx:pt idx="419034">24</cx:pt>
          <cx:pt idx="419035">0</cx:pt>
          <cx:pt idx="419036">0</cx:pt>
          <cx:pt idx="419037">10</cx:pt>
          <cx:pt idx="419038">0</cx:pt>
          <cx:pt idx="419039">2</cx:pt>
          <cx:pt idx="419040">0</cx:pt>
          <cx:pt idx="419041">10</cx:pt>
          <cx:pt idx="419042">0</cx:pt>
          <cx:pt idx="419043">1</cx:pt>
          <cx:pt idx="419044">0</cx:pt>
          <cx:pt idx="419045">1</cx:pt>
          <cx:pt idx="419046">0</cx:pt>
          <cx:pt idx="419047">0</cx:pt>
          <cx:pt idx="419048">206</cx:pt>
          <cx:pt idx="419049">0</cx:pt>
          <cx:pt idx="419050">0</cx:pt>
          <cx:pt idx="419051">29</cx:pt>
          <cx:pt idx="419052">14</cx:pt>
          <cx:pt idx="419053">4</cx:pt>
          <cx:pt idx="419054">57</cx:pt>
          <cx:pt idx="419055">0</cx:pt>
          <cx:pt idx="419056">1</cx:pt>
          <cx:pt idx="419057">6</cx:pt>
          <cx:pt idx="419058">9</cx:pt>
          <cx:pt idx="419059">2</cx:pt>
          <cx:pt idx="419060">397</cx:pt>
          <cx:pt idx="419061">23</cx:pt>
          <cx:pt idx="419062">42</cx:pt>
          <cx:pt idx="419063">0</cx:pt>
          <cx:pt idx="419064">0</cx:pt>
          <cx:pt idx="419065">0</cx:pt>
          <cx:pt idx="419066">0</cx:pt>
          <cx:pt idx="419067">0</cx:pt>
          <cx:pt idx="419068">14</cx:pt>
          <cx:pt idx="419069">3</cx:pt>
          <cx:pt idx="419070">85</cx:pt>
          <cx:pt idx="419071">13</cx:pt>
          <cx:pt idx="419072">0</cx:pt>
          <cx:pt idx="419073">14</cx:pt>
          <cx:pt idx="419074">60</cx:pt>
          <cx:pt idx="419075">2</cx:pt>
          <cx:pt idx="419076">0</cx:pt>
          <cx:pt idx="419077">273</cx:pt>
          <cx:pt idx="419078">50</cx:pt>
          <cx:pt idx="419079">4</cx:pt>
          <cx:pt idx="419080">1</cx:pt>
          <cx:pt idx="419081">10</cx:pt>
          <cx:pt idx="419082">0</cx:pt>
          <cx:pt idx="419083">0</cx:pt>
          <cx:pt idx="419084">0</cx:pt>
          <cx:pt idx="419085">2</cx:pt>
          <cx:pt idx="419086">0</cx:pt>
          <cx:pt idx="419087">3</cx:pt>
          <cx:pt idx="419088">28</cx:pt>
          <cx:pt idx="419089">0</cx:pt>
          <cx:pt idx="419090">144</cx:pt>
          <cx:pt idx="419091">5</cx:pt>
          <cx:pt idx="419092">1</cx:pt>
          <cx:pt idx="419093">0</cx:pt>
          <cx:pt idx="419094">5</cx:pt>
          <cx:pt idx="419095">45</cx:pt>
          <cx:pt idx="419096">1</cx:pt>
          <cx:pt idx="419097">1</cx:pt>
          <cx:pt idx="419098">0</cx:pt>
          <cx:pt idx="419099">6</cx:pt>
          <cx:pt idx="419100">4</cx:pt>
          <cx:pt idx="419101">580</cx:pt>
          <cx:pt idx="419102">14</cx:pt>
          <cx:pt idx="419103">28</cx:pt>
          <cx:pt idx="419104">28</cx:pt>
          <cx:pt idx="419105">4</cx:pt>
          <cx:pt idx="419106">1</cx:pt>
          <cx:pt idx="419107">1</cx:pt>
          <cx:pt idx="419108">28</cx:pt>
          <cx:pt idx="419109">2</cx:pt>
          <cx:pt idx="419110">0</cx:pt>
          <cx:pt idx="419111">0</cx:pt>
          <cx:pt idx="419112">0</cx:pt>
          <cx:pt idx="419113">2</cx:pt>
          <cx:pt idx="419114">2</cx:pt>
          <cx:pt idx="419115">0</cx:pt>
          <cx:pt idx="419116">1</cx:pt>
          <cx:pt idx="419117">28</cx:pt>
          <cx:pt idx="419118">5</cx:pt>
          <cx:pt idx="419119">52</cx:pt>
          <cx:pt idx="419120">0</cx:pt>
          <cx:pt idx="419121">2</cx:pt>
          <cx:pt idx="419122">14</cx:pt>
          <cx:pt idx="419123">101</cx:pt>
          <cx:pt idx="419124">10</cx:pt>
          <cx:pt idx="419125">1</cx:pt>
          <cx:pt idx="419126">15</cx:pt>
          <cx:pt idx="419127">70</cx:pt>
          <cx:pt idx="419128">0</cx:pt>
          <cx:pt idx="419129">4</cx:pt>
          <cx:pt idx="419130">15</cx:pt>
          <cx:pt idx="419131">2</cx:pt>
          <cx:pt idx="419132">1</cx:pt>
          <cx:pt idx="419133">1</cx:pt>
          <cx:pt idx="419134">33</cx:pt>
          <cx:pt idx="419135">167</cx:pt>
          <cx:pt idx="419136">4</cx:pt>
          <cx:pt idx="419137">320</cx:pt>
          <cx:pt idx="419138">0</cx:pt>
          <cx:pt idx="419139">0</cx:pt>
          <cx:pt idx="419140">2</cx:pt>
          <cx:pt idx="419141">185</cx:pt>
          <cx:pt idx="419142">0</cx:pt>
          <cx:pt idx="419143">10</cx:pt>
          <cx:pt idx="419144">0</cx:pt>
          <cx:pt idx="419145">368</cx:pt>
          <cx:pt idx="419146">48</cx:pt>
          <cx:pt idx="419147">14</cx:pt>
          <cx:pt idx="419148">250</cx:pt>
          <cx:pt idx="419149">0</cx:pt>
          <cx:pt idx="419150">0</cx:pt>
          <cx:pt idx="419151">4</cx:pt>
          <cx:pt idx="419152">1</cx:pt>
          <cx:pt idx="419153">168</cx:pt>
          <cx:pt idx="419154">0</cx:pt>
          <cx:pt idx="419155">0</cx:pt>
          <cx:pt idx="419156">0</cx:pt>
          <cx:pt idx="419157">7</cx:pt>
          <cx:pt idx="419158">0</cx:pt>
          <cx:pt idx="419159">5</cx:pt>
          <cx:pt idx="419160">7</cx:pt>
          <cx:pt idx="419161">1</cx:pt>
          <cx:pt idx="419162">0</cx:pt>
          <cx:pt idx="419163">34</cx:pt>
          <cx:pt idx="419164">0</cx:pt>
          <cx:pt idx="419165">1</cx:pt>
          <cx:pt idx="419166">14</cx:pt>
          <cx:pt idx="419167">0</cx:pt>
          <cx:pt idx="419168">0</cx:pt>
          <cx:pt idx="419169">0</cx:pt>
          <cx:pt idx="419170">14</cx:pt>
          <cx:pt idx="419171">0</cx:pt>
          <cx:pt idx="419172">0</cx:pt>
          <cx:pt idx="419173">5</cx:pt>
          <cx:pt idx="419174">0</cx:pt>
          <cx:pt idx="419175">0</cx:pt>
          <cx:pt idx="419176">0</cx:pt>
          <cx:pt idx="419177">6</cx:pt>
          <cx:pt idx="419178">0</cx:pt>
          <cx:pt idx="419179">0</cx:pt>
          <cx:pt idx="419180">1</cx:pt>
          <cx:pt idx="419181">16</cx:pt>
          <cx:pt idx="419182">2</cx:pt>
          <cx:pt idx="419183">70</cx:pt>
          <cx:pt idx="419184">6</cx:pt>
          <cx:pt idx="419185">22</cx:pt>
          <cx:pt idx="419186">0</cx:pt>
          <cx:pt idx="419187">0</cx:pt>
          <cx:pt idx="419188">10</cx:pt>
          <cx:pt idx="419189">46</cx:pt>
          <cx:pt idx="419190">405</cx:pt>
          <cx:pt idx="419191">253</cx:pt>
          <cx:pt idx="419192">140</cx:pt>
          <cx:pt idx="419193">86</cx:pt>
          <cx:pt idx="419194">0</cx:pt>
          <cx:pt idx="419195">0</cx:pt>
          <cx:pt idx="419196">1</cx:pt>
          <cx:pt idx="419197">0</cx:pt>
          <cx:pt idx="419198">19</cx:pt>
          <cx:pt idx="419199">0</cx:pt>
          <cx:pt idx="419200">1</cx:pt>
          <cx:pt idx="419201">122</cx:pt>
          <cx:pt idx="419202">0</cx:pt>
          <cx:pt idx="419203">10</cx:pt>
          <cx:pt idx="419204">7</cx:pt>
          <cx:pt idx="419205">5</cx:pt>
          <cx:pt idx="419206">14</cx:pt>
          <cx:pt idx="419207">0</cx:pt>
          <cx:pt idx="419208">0</cx:pt>
          <cx:pt idx="419209">0</cx:pt>
          <cx:pt idx="419210">24</cx:pt>
          <cx:pt idx="419211">0</cx:pt>
          <cx:pt idx="419212">164</cx:pt>
          <cx:pt idx="419213">35</cx:pt>
          <cx:pt idx="419214">0</cx:pt>
          <cx:pt idx="419215">13</cx:pt>
          <cx:pt idx="419216">5</cx:pt>
          <cx:pt idx="419217">0</cx:pt>
          <cx:pt idx="419218">37</cx:pt>
          <cx:pt idx="419219">0</cx:pt>
          <cx:pt idx="419220">28</cx:pt>
          <cx:pt idx="419221">4</cx:pt>
          <cx:pt idx="419222">3</cx:pt>
          <cx:pt idx="419223">0</cx:pt>
          <cx:pt idx="419224">28</cx:pt>
          <cx:pt idx="419225">0</cx:pt>
          <cx:pt idx="419226">0</cx:pt>
          <cx:pt idx="419227">85</cx:pt>
          <cx:pt idx="419228">6</cx:pt>
          <cx:pt idx="419229">12</cx:pt>
          <cx:pt idx="419230">0</cx:pt>
          <cx:pt idx="419231">0</cx:pt>
          <cx:pt idx="419232">31</cx:pt>
          <cx:pt idx="419233">196</cx:pt>
          <cx:pt idx="419234">39</cx:pt>
          <cx:pt idx="419235">1</cx:pt>
          <cx:pt idx="419236">14</cx:pt>
          <cx:pt idx="419237">0</cx:pt>
          <cx:pt idx="419238">0</cx:pt>
          <cx:pt idx="419239">0</cx:pt>
          <cx:pt idx="419240">0</cx:pt>
          <cx:pt idx="419241">26</cx:pt>
          <cx:pt idx="419242">36</cx:pt>
          <cx:pt idx="419243">1</cx:pt>
          <cx:pt idx="419244">85</cx:pt>
          <cx:pt idx="419245">140</cx:pt>
          <cx:pt idx="419246">44</cx:pt>
          <cx:pt idx="419247">1</cx:pt>
          <cx:pt idx="419248">4</cx:pt>
          <cx:pt idx="419249">153</cx:pt>
          <cx:pt idx="419250">16</cx:pt>
          <cx:pt idx="419251">1</cx:pt>
          <cx:pt idx="419252">3</cx:pt>
          <cx:pt idx="419253">1</cx:pt>
          <cx:pt idx="419254">1</cx:pt>
          <cx:pt idx="419255">23</cx:pt>
          <cx:pt idx="419256">0</cx:pt>
          <cx:pt idx="419257">0</cx:pt>
          <cx:pt idx="419258">37</cx:pt>
          <cx:pt idx="419259">8</cx:pt>
          <cx:pt idx="419260">3</cx:pt>
          <cx:pt idx="419261">42</cx:pt>
          <cx:pt idx="419262">44</cx:pt>
          <cx:pt idx="419263">15</cx:pt>
          <cx:pt idx="419264">15</cx:pt>
          <cx:pt idx="419265">0</cx:pt>
          <cx:pt idx="419266">1</cx:pt>
          <cx:pt idx="419267">18</cx:pt>
          <cx:pt idx="419268">0</cx:pt>
          <cx:pt idx="419269">19</cx:pt>
          <cx:pt idx="419270">8</cx:pt>
          <cx:pt idx="419271">0</cx:pt>
          <cx:pt idx="419272">45</cx:pt>
          <cx:pt idx="419273">39</cx:pt>
          <cx:pt idx="419274">118</cx:pt>
          <cx:pt idx="419275">220</cx:pt>
          <cx:pt idx="419276">98</cx:pt>
          <cx:pt idx="419277">3</cx:pt>
          <cx:pt idx="419278">3</cx:pt>
          <cx:pt idx="419279">1</cx:pt>
          <cx:pt idx="419280">1</cx:pt>
          <cx:pt idx="419281">1</cx:pt>
          <cx:pt idx="419282">0</cx:pt>
          <cx:pt idx="419283">82</cx:pt>
          <cx:pt idx="419284">1</cx:pt>
          <cx:pt idx="419285">14</cx:pt>
          <cx:pt idx="419286">0</cx:pt>
          <cx:pt idx="419287">0</cx:pt>
          <cx:pt idx="419288">1</cx:pt>
          <cx:pt idx="419289">5</cx:pt>
          <cx:pt idx="419290">21</cx:pt>
          <cx:pt idx="419291">11</cx:pt>
          <cx:pt idx="419292">5</cx:pt>
          <cx:pt idx="419293">28</cx:pt>
          <cx:pt idx="419294">354</cx:pt>
          <cx:pt idx="419295">0</cx:pt>
          <cx:pt idx="419296">1</cx:pt>
          <cx:pt idx="419297">71</cx:pt>
          <cx:pt idx="419298">161</cx:pt>
          <cx:pt idx="419299">14</cx:pt>
          <cx:pt idx="419300">99</cx:pt>
          <cx:pt idx="419301">11</cx:pt>
          <cx:pt idx="419302">1</cx:pt>
          <cx:pt idx="419303">0</cx:pt>
          <cx:pt idx="419304">1</cx:pt>
          <cx:pt idx="419305">14</cx:pt>
          <cx:pt idx="419306">0</cx:pt>
          <cx:pt idx="419307">92</cx:pt>
          <cx:pt idx="419308">0</cx:pt>
          <cx:pt idx="419309">286</cx:pt>
          <cx:pt idx="419310">4</cx:pt>
          <cx:pt idx="419311">7</cx:pt>
          <cx:pt idx="419312">0</cx:pt>
          <cx:pt idx="419313">0</cx:pt>
          <cx:pt idx="419314">50</cx:pt>
          <cx:pt idx="419315">39</cx:pt>
          <cx:pt idx="419316">22</cx:pt>
          <cx:pt idx="419317">442</cx:pt>
          <cx:pt idx="419318">1</cx:pt>
          <cx:pt idx="419319">49</cx:pt>
          <cx:pt idx="419320">1</cx:pt>
          <cx:pt idx="419321">2</cx:pt>
          <cx:pt idx="419322">90</cx:pt>
          <cx:pt idx="419323">57</cx:pt>
          <cx:pt idx="419324">693</cx:pt>
          <cx:pt idx="419325">161</cx:pt>
          <cx:pt idx="419326">29</cx:pt>
          <cx:pt idx="419327">1</cx:pt>
          <cx:pt idx="419328">0</cx:pt>
          <cx:pt idx="419329">3</cx:pt>
          <cx:pt idx="419330">20</cx:pt>
          <cx:pt idx="419331">2</cx:pt>
          <cx:pt idx="419332">16</cx:pt>
          <cx:pt idx="419333">0</cx:pt>
          <cx:pt idx="419334">0</cx:pt>
          <cx:pt idx="419335">0</cx:pt>
          <cx:pt idx="419336">0</cx:pt>
          <cx:pt idx="419337">21</cx:pt>
          <cx:pt idx="419338">72</cx:pt>
          <cx:pt idx="419339">1</cx:pt>
          <cx:pt idx="419340">4</cx:pt>
          <cx:pt idx="419341">23</cx:pt>
          <cx:pt idx="419342">30</cx:pt>
          <cx:pt idx="419343">0</cx:pt>
          <cx:pt idx="419344">0</cx:pt>
          <cx:pt idx="419345">29</cx:pt>
          <cx:pt idx="419346">42</cx:pt>
          <cx:pt idx="419347">15</cx:pt>
          <cx:pt idx="419348">0</cx:pt>
          <cx:pt idx="419349">2</cx:pt>
          <cx:pt idx="419350">5</cx:pt>
          <cx:pt idx="419351">10</cx:pt>
          <cx:pt idx="419352">7</cx:pt>
          <cx:pt idx="419353">58</cx:pt>
          <cx:pt idx="419354">0</cx:pt>
          <cx:pt idx="419355">1</cx:pt>
          <cx:pt idx="419356">23</cx:pt>
          <cx:pt idx="419357">0</cx:pt>
          <cx:pt idx="419358">3</cx:pt>
          <cx:pt idx="419359">1</cx:pt>
          <cx:pt idx="419360">0</cx:pt>
          <cx:pt idx="419361">0</cx:pt>
          <cx:pt idx="419362">6</cx:pt>
          <cx:pt idx="419363">14</cx:pt>
          <cx:pt idx="419364">0</cx:pt>
          <cx:pt idx="419365">0</cx:pt>
          <cx:pt idx="419366">202</cx:pt>
          <cx:pt idx="419367">0</cx:pt>
          <cx:pt idx="419368">9</cx:pt>
          <cx:pt idx="419369">6</cx:pt>
          <cx:pt idx="419370">20</cx:pt>
          <cx:pt idx="419371">120</cx:pt>
          <cx:pt idx="419372">178</cx:pt>
          <cx:pt idx="419373">0</cx:pt>
          <cx:pt idx="419374">9</cx:pt>
          <cx:pt idx="419375">0</cx:pt>
          <cx:pt idx="419376">97</cx:pt>
          <cx:pt idx="419377">0</cx:pt>
          <cx:pt idx="419378">0</cx:pt>
          <cx:pt idx="419379">0</cx:pt>
          <cx:pt idx="419380">0</cx:pt>
          <cx:pt idx="419381">0</cx:pt>
          <cx:pt idx="419382">3</cx:pt>
          <cx:pt idx="419383">0</cx:pt>
          <cx:pt idx="419384">0</cx:pt>
          <cx:pt idx="419385">0</cx:pt>
          <cx:pt idx="419386">0</cx:pt>
          <cx:pt idx="419387">105</cx:pt>
          <cx:pt idx="419388">0</cx:pt>
          <cx:pt idx="419389">9</cx:pt>
          <cx:pt idx="419390">0</cx:pt>
          <cx:pt idx="419391">4</cx:pt>
          <cx:pt idx="419392">0</cx:pt>
          <cx:pt idx="419393">0</cx:pt>
          <cx:pt idx="419394">29</cx:pt>
          <cx:pt idx="419395">73</cx:pt>
          <cx:pt idx="419396">0</cx:pt>
          <cx:pt idx="419397">0</cx:pt>
          <cx:pt idx="419398">97</cx:pt>
          <cx:pt idx="419399">0</cx:pt>
          <cx:pt idx="419400">0</cx:pt>
          <cx:pt idx="419401">56</cx:pt>
          <cx:pt idx="419402">0</cx:pt>
          <cx:pt idx="419403">1</cx:pt>
          <cx:pt idx="419404">0</cx:pt>
          <cx:pt idx="419405">0</cx:pt>
          <cx:pt idx="419406">1</cx:pt>
          <cx:pt idx="419407">0</cx:pt>
          <cx:pt idx="419408">16</cx:pt>
          <cx:pt idx="419409">45</cx:pt>
          <cx:pt idx="419410">35</cx:pt>
          <cx:pt idx="419411">22</cx:pt>
          <cx:pt idx="419412">5</cx:pt>
          <cx:pt idx="419413">43</cx:pt>
          <cx:pt idx="419414">0</cx:pt>
          <cx:pt idx="419415">0</cx:pt>
          <cx:pt idx="419416">313</cx:pt>
          <cx:pt idx="419417">15</cx:pt>
          <cx:pt idx="419418">0</cx:pt>
          <cx:pt idx="419419">0</cx:pt>
          <cx:pt idx="419420">3</cx:pt>
          <cx:pt idx="419421">7</cx:pt>
          <cx:pt idx="419422">0</cx:pt>
          <cx:pt idx="419423">0</cx:pt>
          <cx:pt idx="419424">0</cx:pt>
          <cx:pt idx="419425">0</cx:pt>
          <cx:pt idx="419426">56</cx:pt>
          <cx:pt idx="419427">608</cx:pt>
          <cx:pt idx="419428">28</cx:pt>
          <cx:pt idx="419429">5</cx:pt>
          <cx:pt idx="419430">4</cx:pt>
          <cx:pt idx="419431">1</cx:pt>
          <cx:pt idx="419432">0</cx:pt>
          <cx:pt idx="419433">2</cx:pt>
          <cx:pt idx="419434">0</cx:pt>
          <cx:pt idx="419435">9</cx:pt>
          <cx:pt idx="419436">39</cx:pt>
          <cx:pt idx="419437">0</cx:pt>
          <cx:pt idx="419438">56</cx:pt>
          <cx:pt idx="419439">1</cx:pt>
          <cx:pt idx="419440">21</cx:pt>
          <cx:pt idx="419441">5</cx:pt>
          <cx:pt idx="419442">7</cx:pt>
          <cx:pt idx="419443">1</cx:pt>
          <cx:pt idx="419444">25</cx:pt>
          <cx:pt idx="419445">1</cx:pt>
          <cx:pt idx="419446">1</cx:pt>
          <cx:pt idx="419447">0</cx:pt>
          <cx:pt idx="419448">59</cx:pt>
          <cx:pt idx="419449">0</cx:pt>
          <cx:pt idx="419450">0</cx:pt>
          <cx:pt idx="419451">0</cx:pt>
          <cx:pt idx="419452">0</cx:pt>
          <cx:pt idx="419453">0</cx:pt>
          <cx:pt idx="419454">10</cx:pt>
          <cx:pt idx="419455">2</cx:pt>
          <cx:pt idx="419456">26</cx:pt>
          <cx:pt idx="419457">0</cx:pt>
          <cx:pt idx="419458">2</cx:pt>
          <cx:pt idx="419459">4</cx:pt>
          <cx:pt idx="419460">79</cx:pt>
          <cx:pt idx="419461">0</cx:pt>
          <cx:pt idx="419462">0</cx:pt>
          <cx:pt idx="419463">238</cx:pt>
          <cx:pt idx="419464">17</cx:pt>
          <cx:pt idx="419465">62</cx:pt>
          <cx:pt idx="419466">0</cx:pt>
          <cx:pt idx="419467">14</cx:pt>
          <cx:pt idx="419468">5</cx:pt>
          <cx:pt idx="419469">127</cx:pt>
          <cx:pt idx="419470">0</cx:pt>
          <cx:pt idx="419471">23</cx:pt>
          <cx:pt idx="419472">17</cx:pt>
          <cx:pt idx="419473">29</cx:pt>
          <cx:pt idx="419474">11</cx:pt>
          <cx:pt idx="419475">52</cx:pt>
          <cx:pt idx="419476">0</cx:pt>
          <cx:pt idx="419477">269</cx:pt>
          <cx:pt idx="419478">0</cx:pt>
          <cx:pt idx="419479">0</cx:pt>
          <cx:pt idx="419480">19</cx:pt>
          <cx:pt idx="419481">0</cx:pt>
          <cx:pt idx="419482">3</cx:pt>
          <cx:pt idx="419483">28</cx:pt>
          <cx:pt idx="419484">0</cx:pt>
          <cx:pt idx="419485">0</cx:pt>
          <cx:pt idx="419486">103</cx:pt>
          <cx:pt idx="419487">14</cx:pt>
          <cx:pt idx="419488">7</cx:pt>
          <cx:pt idx="419489">0</cx:pt>
          <cx:pt idx="419490">0</cx:pt>
          <cx:pt idx="419491">2</cx:pt>
          <cx:pt idx="419492">0</cx:pt>
          <cx:pt idx="419493">4</cx:pt>
          <cx:pt idx="419494">43</cx:pt>
          <cx:pt idx="419495">89</cx:pt>
          <cx:pt idx="419496">298</cx:pt>
          <cx:pt idx="419497">5</cx:pt>
          <cx:pt idx="419498">0</cx:pt>
          <cx:pt idx="419499">1</cx:pt>
          <cx:pt idx="419500">5</cx:pt>
          <cx:pt idx="419501">18</cx:pt>
          <cx:pt idx="419502">278</cx:pt>
          <cx:pt idx="419503">138</cx:pt>
          <cx:pt idx="419504">2</cx:pt>
          <cx:pt idx="419505">14</cx:pt>
          <cx:pt idx="419506">1</cx:pt>
          <cx:pt idx="419507">91</cx:pt>
          <cx:pt idx="419508">2</cx:pt>
          <cx:pt idx="419509">4</cx:pt>
          <cx:pt idx="419510">215</cx:pt>
          <cx:pt idx="419511">175</cx:pt>
          <cx:pt idx="419512">18</cx:pt>
          <cx:pt idx="419513">10</cx:pt>
          <cx:pt idx="419514">6</cx:pt>
          <cx:pt idx="419515">24</cx:pt>
          <cx:pt idx="419516">0</cx:pt>
          <cx:pt idx="419517">7</cx:pt>
          <cx:pt idx="419518">0</cx:pt>
          <cx:pt idx="419519">41</cx:pt>
          <cx:pt idx="419520">0</cx:pt>
          <cx:pt idx="419521">0</cx:pt>
          <cx:pt idx="419522">7</cx:pt>
          <cx:pt idx="419523">68</cx:pt>
          <cx:pt idx="419524">1</cx:pt>
          <cx:pt idx="419525">0</cx:pt>
          <cx:pt idx="419526">0</cx:pt>
          <cx:pt idx="419527">3</cx:pt>
          <cx:pt idx="419528">0</cx:pt>
          <cx:pt idx="419529">1</cx:pt>
          <cx:pt idx="419530">0</cx:pt>
          <cx:pt idx="419531">550</cx:pt>
          <cx:pt idx="419532">0</cx:pt>
          <cx:pt idx="419533">20</cx:pt>
          <cx:pt idx="419534">232</cx:pt>
          <cx:pt idx="419535">0</cx:pt>
          <cx:pt idx="419536">9</cx:pt>
          <cx:pt idx="419537">2</cx:pt>
          <cx:pt idx="419538">2</cx:pt>
          <cx:pt idx="419539">7</cx:pt>
          <cx:pt idx="419540">108</cx:pt>
          <cx:pt idx="419541">20</cx:pt>
          <cx:pt idx="419542">4</cx:pt>
          <cx:pt idx="419543">131</cx:pt>
          <cx:pt idx="419544">0</cx:pt>
          <cx:pt idx="419545">21</cx:pt>
          <cx:pt idx="419546">4</cx:pt>
          <cx:pt idx="419547">190</cx:pt>
          <cx:pt idx="419548">0</cx:pt>
          <cx:pt idx="419549">5</cx:pt>
          <cx:pt idx="419550">0</cx:pt>
          <cx:pt idx="419551">1</cx:pt>
          <cx:pt idx="419552">12</cx:pt>
          <cx:pt idx="419553">7</cx:pt>
          <cx:pt idx="419554">0</cx:pt>
          <cx:pt idx="419555">1</cx:pt>
          <cx:pt idx="419556">0</cx:pt>
          <cx:pt idx="419557">78</cx:pt>
          <cx:pt idx="419558">0</cx:pt>
          <cx:pt idx="419559">2</cx:pt>
          <cx:pt idx="419560">36</cx:pt>
          <cx:pt idx="419561">148</cx:pt>
          <cx:pt idx="419562">14</cx:pt>
          <cx:pt idx="419563">0</cx:pt>
          <cx:pt idx="419564">17</cx:pt>
          <cx:pt idx="419565">7</cx:pt>
          <cx:pt idx="419566">11</cx:pt>
          <cx:pt idx="419567">70</cx:pt>
          <cx:pt idx="419568">0</cx:pt>
          <cx:pt idx="419569">1</cx:pt>
          <cx:pt idx="419570">62</cx:pt>
          <cx:pt idx="419571">395</cx:pt>
          <cx:pt idx="419572">62</cx:pt>
          <cx:pt idx="419573">0</cx:pt>
          <cx:pt idx="419574">3</cx:pt>
          <cx:pt idx="419575">9</cx:pt>
          <cx:pt idx="419576">41</cx:pt>
          <cx:pt idx="419577">1</cx:pt>
          <cx:pt idx="419578">0</cx:pt>
          <cx:pt idx="419579">0</cx:pt>
          <cx:pt idx="419580">2</cx:pt>
          <cx:pt idx="419581">33</cx:pt>
          <cx:pt idx="419582">0</cx:pt>
          <cx:pt idx="419583">0</cx:pt>
          <cx:pt idx="419584">2</cx:pt>
          <cx:pt idx="419585">0</cx:pt>
          <cx:pt idx="419586">0</cx:pt>
          <cx:pt idx="419587">25</cx:pt>
          <cx:pt idx="419588">1</cx:pt>
          <cx:pt idx="419589">147</cx:pt>
          <cx:pt idx="419590">75</cx:pt>
          <cx:pt idx="419591">0</cx:pt>
          <cx:pt idx="419592">66</cx:pt>
          <cx:pt idx="419593">155</cx:pt>
          <cx:pt idx="419594">1</cx:pt>
          <cx:pt idx="419595">0</cx:pt>
          <cx:pt idx="419596">147</cx:pt>
          <cx:pt idx="419597">0</cx:pt>
          <cx:pt idx="419598">16</cx:pt>
          <cx:pt idx="419599">130</cx:pt>
          <cx:pt idx="419600">0</cx:pt>
          <cx:pt idx="419601">47</cx:pt>
          <cx:pt idx="419602">7</cx:pt>
          <cx:pt idx="419603">3</cx:pt>
          <cx:pt idx="419604">20</cx:pt>
          <cx:pt idx="419605">0</cx:pt>
          <cx:pt idx="419606">76</cx:pt>
          <cx:pt idx="419607">116</cx:pt>
          <cx:pt idx="419608">0</cx:pt>
          <cx:pt idx="419609">0</cx:pt>
          <cx:pt idx="419610">0</cx:pt>
          <cx:pt idx="419611">0</cx:pt>
          <cx:pt idx="419612">0</cx:pt>
          <cx:pt idx="419613">116</cx:pt>
          <cx:pt idx="419614">0</cx:pt>
          <cx:pt idx="419615">1</cx:pt>
          <cx:pt idx="419616">26</cx:pt>
          <cx:pt idx="419617">16</cx:pt>
          <cx:pt idx="419618">56</cx:pt>
          <cx:pt idx="419619">63</cx:pt>
          <cx:pt idx="419620">1</cx:pt>
          <cx:pt idx="419621">160</cx:pt>
          <cx:pt idx="419622">0</cx:pt>
          <cx:pt idx="419623">0</cx:pt>
          <cx:pt idx="419624">48</cx:pt>
          <cx:pt idx="419625">7</cx:pt>
          <cx:pt idx="419626">4</cx:pt>
          <cx:pt idx="419627">1</cx:pt>
          <cx:pt idx="419628">5</cx:pt>
          <cx:pt idx="419629">3</cx:pt>
          <cx:pt idx="419630">22</cx:pt>
          <cx:pt idx="419631">0</cx:pt>
          <cx:pt idx="419632">470</cx:pt>
          <cx:pt idx="419633">63</cx:pt>
          <cx:pt idx="419634">12</cx:pt>
          <cx:pt idx="419635">231</cx:pt>
          <cx:pt idx="419636">14</cx:pt>
          <cx:pt idx="419637">312</cx:pt>
          <cx:pt idx="419638">0</cx:pt>
          <cx:pt idx="419639">1</cx:pt>
          <cx:pt idx="419640">32</cx:pt>
          <cx:pt idx="419641">1</cx:pt>
          <cx:pt idx="419642">4</cx:pt>
          <cx:pt idx="419643">0</cx:pt>
          <cx:pt idx="419644">7</cx:pt>
          <cx:pt idx="419645">2</cx:pt>
          <cx:pt idx="419646">1</cx:pt>
          <cx:pt idx="419647">1</cx:pt>
          <cx:pt idx="419648">1</cx:pt>
          <cx:pt idx="419649">10</cx:pt>
          <cx:pt idx="419650">202</cx:pt>
          <cx:pt idx="419651">2</cx:pt>
          <cx:pt idx="419652">96</cx:pt>
          <cx:pt idx="419653">0</cx:pt>
          <cx:pt idx="419654">3</cx:pt>
          <cx:pt idx="419655">60</cx:pt>
          <cx:pt idx="419656">134</cx:pt>
          <cx:pt idx="419657">0</cx:pt>
          <cx:pt idx="419658">5</cx:pt>
          <cx:pt idx="419659">34</cx:pt>
          <cx:pt idx="419660">5</cx:pt>
          <cx:pt idx="419661">1</cx:pt>
          <cx:pt idx="419662">46</cx:pt>
          <cx:pt idx="419663">0</cx:pt>
          <cx:pt idx="419664">7</cx:pt>
          <cx:pt idx="419665">106</cx:pt>
          <cx:pt idx="419666">28</cx:pt>
          <cx:pt idx="419667">0</cx:pt>
          <cx:pt idx="419668">1</cx:pt>
          <cx:pt idx="419669">138</cx:pt>
          <cx:pt idx="419670">14</cx:pt>
          <cx:pt idx="419671">19</cx:pt>
          <cx:pt idx="419672">489</cx:pt>
          <cx:pt idx="419673">372</cx:pt>
          <cx:pt idx="419674">88</cx:pt>
          <cx:pt idx="419675">14</cx:pt>
          <cx:pt idx="419676">1</cx:pt>
          <cx:pt idx="419677">0</cx:pt>
          <cx:pt idx="419678">0</cx:pt>
          <cx:pt idx="419679">56</cx:pt>
          <cx:pt idx="419680">6</cx:pt>
          <cx:pt idx="419681">3</cx:pt>
          <cx:pt idx="419682">14</cx:pt>
          <cx:pt idx="419683">21</cx:pt>
          <cx:pt idx="419684">3</cx:pt>
          <cx:pt idx="419685">4</cx:pt>
          <cx:pt idx="419686">1</cx:pt>
          <cx:pt idx="419687">4</cx:pt>
          <cx:pt idx="419688">2</cx:pt>
          <cx:pt idx="419689">14</cx:pt>
          <cx:pt idx="419690">20</cx:pt>
          <cx:pt idx="419691">2</cx:pt>
          <cx:pt idx="419692">1</cx:pt>
          <cx:pt idx="419693">98</cx:pt>
          <cx:pt idx="419694">83</cx:pt>
          <cx:pt idx="419695">6</cx:pt>
          <cx:pt idx="419696">4</cx:pt>
          <cx:pt idx="419697">11</cx:pt>
          <cx:pt idx="419698">14</cx:pt>
          <cx:pt idx="419699">0</cx:pt>
          <cx:pt idx="419700">52</cx:pt>
          <cx:pt idx="419701">37</cx:pt>
          <cx:pt idx="419702">88</cx:pt>
          <cx:pt idx="419703">184</cx:pt>
          <cx:pt idx="419704">107</cx:pt>
          <cx:pt idx="419705">36</cx:pt>
          <cx:pt idx="419706">21</cx:pt>
          <cx:pt idx="419707">87</cx:pt>
          <cx:pt idx="419708">0</cx:pt>
          <cx:pt idx="419709">0</cx:pt>
          <cx:pt idx="419710">629</cx:pt>
          <cx:pt idx="419711">273</cx:pt>
          <cx:pt idx="419712">3</cx:pt>
          <cx:pt idx="419713">0</cx:pt>
          <cx:pt idx="419714">65</cx:pt>
          <cx:pt idx="419715">0</cx:pt>
          <cx:pt idx="419716">0</cx:pt>
          <cx:pt idx="419717">2</cx:pt>
          <cx:pt idx="419718">24</cx:pt>
          <cx:pt idx="419719">53</cx:pt>
          <cx:pt idx="419720">6</cx:pt>
          <cx:pt idx="419721">1</cx:pt>
          <cx:pt idx="419722">0</cx:pt>
          <cx:pt idx="419723">45</cx:pt>
          <cx:pt idx="419724">130</cx:pt>
          <cx:pt idx="419725">171</cx:pt>
          <cx:pt idx="419726">5</cx:pt>
          <cx:pt idx="419727">1</cx:pt>
          <cx:pt idx="419728">5</cx:pt>
          <cx:pt idx="419729">0</cx:pt>
          <cx:pt idx="419730">23</cx:pt>
          <cx:pt idx="419731">63</cx:pt>
          <cx:pt idx="419732">57</cx:pt>
          <cx:pt idx="419733">71</cx:pt>
          <cx:pt idx="419734">0</cx:pt>
          <cx:pt idx="419735">30</cx:pt>
          <cx:pt idx="419736">21</cx:pt>
          <cx:pt idx="419737">72</cx:pt>
          <cx:pt idx="419738">3</cx:pt>
          <cx:pt idx="419739">74</cx:pt>
          <cx:pt idx="419740">0</cx:pt>
          <cx:pt idx="419741">0</cx:pt>
          <cx:pt idx="419742">0</cx:pt>
          <cx:pt idx="419743">0</cx:pt>
          <cx:pt idx="419744">5</cx:pt>
          <cx:pt idx="419745">1</cx:pt>
          <cx:pt idx="419746">786</cx:pt>
          <cx:pt idx="419747">0</cx:pt>
          <cx:pt idx="419748">9</cx:pt>
          <cx:pt idx="419749">148</cx:pt>
          <cx:pt idx="419750">0</cx:pt>
          <cx:pt idx="419751">122</cx:pt>
          <cx:pt idx="419752">7</cx:pt>
          <cx:pt idx="419753">0</cx:pt>
          <cx:pt idx="419754">9</cx:pt>
          <cx:pt idx="419755">31</cx:pt>
          <cx:pt idx="419756">3</cx:pt>
          <cx:pt idx="419757">80</cx:pt>
          <cx:pt idx="419758">510</cx:pt>
          <cx:pt idx="419759">0</cx:pt>
          <cx:pt idx="419760">126</cx:pt>
          <cx:pt idx="419761">332</cx:pt>
          <cx:pt idx="419762">8</cx:pt>
          <cx:pt idx="419763">0</cx:pt>
          <cx:pt idx="419764">132</cx:pt>
          <cx:pt idx="419765">30</cx:pt>
          <cx:pt idx="419766">0</cx:pt>
          <cx:pt idx="419767">0</cx:pt>
          <cx:pt idx="419768">5</cx:pt>
          <cx:pt idx="419769">7</cx:pt>
          <cx:pt idx="419770">1</cx:pt>
          <cx:pt idx="419771">69</cx:pt>
          <cx:pt idx="419772">7</cx:pt>
          <cx:pt idx="419773">1</cx:pt>
          <cx:pt idx="419774">205</cx:pt>
          <cx:pt idx="419775">22</cx:pt>
          <cx:pt idx="419776">29</cx:pt>
          <cx:pt idx="419777">0</cx:pt>
          <cx:pt idx="419778">1</cx:pt>
          <cx:pt idx="419779">25</cx:pt>
          <cx:pt idx="419780">10</cx:pt>
          <cx:pt idx="419781">6</cx:pt>
          <cx:pt idx="419782">0</cx:pt>
          <cx:pt idx="419783">42</cx:pt>
          <cx:pt idx="419784">28</cx:pt>
          <cx:pt idx="419785">14</cx:pt>
          <cx:pt idx="419786">39</cx:pt>
          <cx:pt idx="419787">148</cx:pt>
          <cx:pt idx="419788">17</cx:pt>
          <cx:pt idx="419789">303</cx:pt>
          <cx:pt idx="419790">1</cx:pt>
          <cx:pt idx="419791">3</cx:pt>
          <cx:pt idx="419792">1</cx:pt>
          <cx:pt idx="419793">0</cx:pt>
          <cx:pt idx="419794">7</cx:pt>
          <cx:pt idx="419795">0</cx:pt>
          <cx:pt idx="419796">10</cx:pt>
          <cx:pt idx="419797">3</cx:pt>
          <cx:pt idx="419798">42</cx:pt>
          <cx:pt idx="419799">3</cx:pt>
          <cx:pt idx="419800">5</cx:pt>
          <cx:pt idx="419801">97</cx:pt>
          <cx:pt idx="419802">46</cx:pt>
          <cx:pt idx="419803">21</cx:pt>
          <cx:pt idx="419804">63</cx:pt>
          <cx:pt idx="419805">0</cx:pt>
          <cx:pt idx="419806">0</cx:pt>
          <cx:pt idx="419807">0</cx:pt>
          <cx:pt idx="419808">54</cx:pt>
          <cx:pt idx="419809">0</cx:pt>
          <cx:pt idx="419810">63</cx:pt>
          <cx:pt idx="419811">2</cx:pt>
          <cx:pt idx="419812">0</cx:pt>
          <cx:pt idx="419813">0</cx:pt>
          <cx:pt idx="419814">0</cx:pt>
          <cx:pt idx="419815">5</cx:pt>
          <cx:pt idx="419816">0</cx:pt>
          <cx:pt idx="419817">0</cx:pt>
          <cx:pt idx="419818">7</cx:pt>
          <cx:pt idx="419819">76</cx:pt>
          <cx:pt idx="419820">3</cx:pt>
          <cx:pt idx="419821">4</cx:pt>
          <cx:pt idx="419822">74</cx:pt>
          <cx:pt idx="419823">0</cx:pt>
          <cx:pt idx="419824">26</cx:pt>
          <cx:pt idx="419825">20</cx:pt>
          <cx:pt idx="419826">4</cx:pt>
          <cx:pt idx="419827">0</cx:pt>
          <cx:pt idx="419828">11</cx:pt>
          <cx:pt idx="419829">4</cx:pt>
          <cx:pt idx="419830">0</cx:pt>
          <cx:pt idx="419831">0</cx:pt>
          <cx:pt idx="419832">18</cx:pt>
          <cx:pt idx="419833">42</cx:pt>
          <cx:pt idx="419834">21</cx:pt>
          <cx:pt idx="419835">29</cx:pt>
          <cx:pt idx="419836">12</cx:pt>
          <cx:pt idx="419837">31</cx:pt>
          <cx:pt idx="419838">0</cx:pt>
          <cx:pt idx="419839">517</cx:pt>
          <cx:pt idx="419840">30</cx:pt>
          <cx:pt idx="419841">8</cx:pt>
          <cx:pt idx="419842">1</cx:pt>
          <cx:pt idx="419843">171</cx:pt>
          <cx:pt idx="419844">4</cx:pt>
          <cx:pt idx="419845">0</cx:pt>
          <cx:pt idx="419846">0</cx:pt>
          <cx:pt idx="419847">7</cx:pt>
          <cx:pt idx="419848">0</cx:pt>
          <cx:pt idx="419849">1</cx:pt>
          <cx:pt idx="419850">48</cx:pt>
          <cx:pt idx="419851">0</cx:pt>
          <cx:pt idx="419852">112</cx:pt>
          <cx:pt idx="419853">4</cx:pt>
          <cx:pt idx="419854">3</cx:pt>
          <cx:pt idx="419855">36</cx:pt>
          <cx:pt idx="419856">0</cx:pt>
          <cx:pt idx="419857">5</cx:pt>
          <cx:pt idx="419858">145</cx:pt>
          <cx:pt idx="419859">2</cx:pt>
          <cx:pt idx="419860">2</cx:pt>
          <cx:pt idx="419861">0</cx:pt>
          <cx:pt idx="419862">111</cx:pt>
          <cx:pt idx="419863">1</cx:pt>
          <cx:pt idx="419864">260</cx:pt>
          <cx:pt idx="419865">21</cx:pt>
          <cx:pt idx="419866">0</cx:pt>
          <cx:pt idx="419867">45</cx:pt>
          <cx:pt idx="419868">92</cx:pt>
          <cx:pt idx="419869">51</cx:pt>
          <cx:pt idx="419870">351</cx:pt>
          <cx:pt idx="419871">42</cx:pt>
          <cx:pt idx="419872">6</cx:pt>
          <cx:pt idx="419873">29</cx:pt>
          <cx:pt idx="419874">238</cx:pt>
          <cx:pt idx="419875">1</cx:pt>
          <cx:pt idx="419876">0</cx:pt>
          <cx:pt idx="419877">0</cx:pt>
          <cx:pt idx="419878">0</cx:pt>
          <cx:pt idx="419879">422</cx:pt>
          <cx:pt idx="419880">14</cx:pt>
          <cx:pt idx="419881">4</cx:pt>
          <cx:pt idx="419882">6</cx:pt>
          <cx:pt idx="419883">0</cx:pt>
          <cx:pt idx="419884">0</cx:pt>
          <cx:pt idx="419885">11</cx:pt>
          <cx:pt idx="419886">64</cx:pt>
          <cx:pt idx="419887">0</cx:pt>
          <cx:pt idx="419888">4</cx:pt>
          <cx:pt idx="419889">9</cx:pt>
          <cx:pt idx="419890">31</cx:pt>
          <cx:pt idx="419891">0</cx:pt>
          <cx:pt idx="419892">98</cx:pt>
          <cx:pt idx="419893">9</cx:pt>
          <cx:pt idx="419894">28</cx:pt>
          <cx:pt idx="419895">1</cx:pt>
          <cx:pt idx="419896">1</cx:pt>
          <cx:pt idx="419897">0</cx:pt>
          <cx:pt idx="419898">3</cx:pt>
          <cx:pt idx="419899">0</cx:pt>
          <cx:pt idx="419900">5</cx:pt>
          <cx:pt idx="419901">1</cx:pt>
          <cx:pt idx="419902">7</cx:pt>
          <cx:pt idx="419903">7</cx:pt>
          <cx:pt idx="419904">12</cx:pt>
          <cx:pt idx="419905">15</cx:pt>
          <cx:pt idx="419906">18</cx:pt>
          <cx:pt idx="419907">1</cx:pt>
          <cx:pt idx="419908">78</cx:pt>
          <cx:pt idx="419909">0</cx:pt>
          <cx:pt idx="419910">1</cx:pt>
          <cx:pt idx="419911">0</cx:pt>
          <cx:pt idx="419912">0</cx:pt>
          <cx:pt idx="419913">13</cx:pt>
          <cx:pt idx="419914">15</cx:pt>
          <cx:pt idx="419915">19</cx:pt>
          <cx:pt idx="419916">0</cx:pt>
          <cx:pt idx="419917">24</cx:pt>
          <cx:pt idx="419918">0</cx:pt>
          <cx:pt idx="419919">5</cx:pt>
          <cx:pt idx="419920">1</cx:pt>
          <cx:pt idx="419921">1</cx:pt>
          <cx:pt idx="419922">0</cx:pt>
          <cx:pt idx="419923">0</cx:pt>
          <cx:pt idx="419924">172</cx:pt>
          <cx:pt idx="419925">105</cx:pt>
          <cx:pt idx="419926">0</cx:pt>
          <cx:pt idx="419927">21</cx:pt>
          <cx:pt idx="419928">26</cx:pt>
          <cx:pt idx="419929">1</cx:pt>
          <cx:pt idx="419930">1</cx:pt>
          <cx:pt idx="419931">176</cx:pt>
          <cx:pt idx="419932">89</cx:pt>
          <cx:pt idx="419933">3</cx:pt>
          <cx:pt idx="419934">0</cx:pt>
          <cx:pt idx="419935">71</cx:pt>
          <cx:pt idx="419936">8</cx:pt>
          <cx:pt idx="419937">1</cx:pt>
          <cx:pt idx="419938">28</cx:pt>
          <cx:pt idx="419939">2</cx:pt>
          <cx:pt idx="419940">1</cx:pt>
          <cx:pt idx="419941">7</cx:pt>
          <cx:pt idx="419942">109</cx:pt>
          <cx:pt idx="419943">406</cx:pt>
          <cx:pt idx="419944">7</cx:pt>
          <cx:pt idx="419945">535</cx:pt>
          <cx:pt idx="419946">30</cx:pt>
          <cx:pt idx="419947">93</cx:pt>
          <cx:pt idx="419948">1</cx:pt>
          <cx:pt idx="419949">17</cx:pt>
          <cx:pt idx="419950">71</cx:pt>
          <cx:pt idx="419951">0</cx:pt>
          <cx:pt idx="419952">160</cx:pt>
          <cx:pt idx="419953">165</cx:pt>
          <cx:pt idx="419954">22</cx:pt>
          <cx:pt idx="419955">123</cx:pt>
          <cx:pt idx="419956">16</cx:pt>
          <cx:pt idx="419957">0</cx:pt>
          <cx:pt idx="419958">85</cx:pt>
          <cx:pt idx="419959">21</cx:pt>
          <cx:pt idx="419960">518</cx:pt>
          <cx:pt idx="419961">262</cx:pt>
          <cx:pt idx="419962">0</cx:pt>
          <cx:pt idx="419963">0</cx:pt>
          <cx:pt idx="419964">0</cx:pt>
          <cx:pt idx="419965">8</cx:pt>
          <cx:pt idx="419966">8</cx:pt>
          <cx:pt idx="419967">7</cx:pt>
          <cx:pt idx="419968">61</cx:pt>
          <cx:pt idx="419969">2</cx:pt>
          <cx:pt idx="419970">19</cx:pt>
          <cx:pt idx="419971">0</cx:pt>
          <cx:pt idx="419972">0</cx:pt>
          <cx:pt idx="419973">3</cx:pt>
          <cx:pt idx="419974">0</cx:pt>
          <cx:pt idx="419975">29</cx:pt>
          <cx:pt idx="419976">5</cx:pt>
          <cx:pt idx="419977">17</cx:pt>
          <cx:pt idx="419978">785</cx:pt>
          <cx:pt idx="419979">206</cx:pt>
          <cx:pt idx="419980">79</cx:pt>
          <cx:pt idx="419981">0</cx:pt>
          <cx:pt idx="419982">41</cx:pt>
          <cx:pt idx="419983">42</cx:pt>
          <cx:pt idx="419984">32</cx:pt>
          <cx:pt idx="419985">56</cx:pt>
          <cx:pt idx="419986">0</cx:pt>
          <cx:pt idx="419987">51</cx:pt>
          <cx:pt idx="419988">21</cx:pt>
          <cx:pt idx="419989">2</cx:pt>
          <cx:pt idx="419990">0</cx:pt>
          <cx:pt idx="419991">28</cx:pt>
          <cx:pt idx="419992">6</cx:pt>
          <cx:pt idx="419993">5</cx:pt>
          <cx:pt idx="419994">7</cx:pt>
          <cx:pt idx="419995">70</cx:pt>
          <cx:pt idx="419996">2</cx:pt>
          <cx:pt idx="419997">25</cx:pt>
          <cx:pt idx="419998">1</cx:pt>
          <cx:pt idx="419999">11</cx:pt>
          <cx:pt idx="420000">0</cx:pt>
          <cx:pt idx="420001">1</cx:pt>
          <cx:pt idx="420002">1</cx:pt>
          <cx:pt idx="420003">77</cx:pt>
          <cx:pt idx="420004">2</cx:pt>
          <cx:pt idx="420005">20</cx:pt>
          <cx:pt idx="420006">708</cx:pt>
          <cx:pt idx="420007">11</cx:pt>
          <cx:pt idx="420008">101</cx:pt>
          <cx:pt idx="420009">383</cx:pt>
          <cx:pt idx="420010">53</cx:pt>
          <cx:pt idx="420011">41</cx:pt>
          <cx:pt idx="420012">0</cx:pt>
          <cx:pt idx="420013">0</cx:pt>
          <cx:pt idx="420014">61</cx:pt>
          <cx:pt idx="420015">3</cx:pt>
          <cx:pt idx="420016">4</cx:pt>
          <cx:pt idx="420017">47</cx:pt>
          <cx:pt idx="420018">1</cx:pt>
          <cx:pt idx="420019">164</cx:pt>
          <cx:pt idx="420020">124</cx:pt>
          <cx:pt idx="420021">0</cx:pt>
          <cx:pt idx="420022">2</cx:pt>
          <cx:pt idx="420023">9</cx:pt>
          <cx:pt idx="420024">0</cx:pt>
          <cx:pt idx="420025">40</cx:pt>
          <cx:pt idx="420026">4</cx:pt>
          <cx:pt idx="420027">1</cx:pt>
          <cx:pt idx="420028">75</cx:pt>
          <cx:pt idx="420029">27</cx:pt>
          <cx:pt idx="420030">97</cx:pt>
          <cx:pt idx="420031">0</cx:pt>
          <cx:pt idx="420032">2</cx:pt>
          <cx:pt idx="420033">20</cx:pt>
          <cx:pt idx="420034">0</cx:pt>
          <cx:pt idx="420035">123</cx:pt>
          <cx:pt idx="420036">8</cx:pt>
          <cx:pt idx="420037">35</cx:pt>
          <cx:pt idx="420038">0</cx:pt>
          <cx:pt idx="420039">22</cx:pt>
          <cx:pt idx="420040">48</cx:pt>
          <cx:pt idx="420041">217</cx:pt>
          <cx:pt idx="420042">43</cx:pt>
          <cx:pt idx="420043">230</cx:pt>
          <cx:pt idx="420044">146</cx:pt>
          <cx:pt idx="420045">9</cx:pt>
          <cx:pt idx="420046">0</cx:pt>
          <cx:pt idx="420047">54</cx:pt>
          <cx:pt idx="420048">281</cx:pt>
          <cx:pt idx="420049">139</cx:pt>
          <cx:pt idx="420050">126</cx:pt>
          <cx:pt idx="420051">197</cx:pt>
          <cx:pt idx="420052">23</cx:pt>
          <cx:pt idx="420053">17</cx:pt>
          <cx:pt idx="420054">1</cx:pt>
          <cx:pt idx="420055">0</cx:pt>
          <cx:pt idx="420056">8</cx:pt>
          <cx:pt idx="420057">1</cx:pt>
          <cx:pt idx="420058">1</cx:pt>
          <cx:pt idx="420059">27</cx:pt>
          <cx:pt idx="420060">4</cx:pt>
          <cx:pt idx="420061">3</cx:pt>
          <cx:pt idx="420062">1</cx:pt>
          <cx:pt idx="420063">5</cx:pt>
          <cx:pt idx="420064">16</cx:pt>
          <cx:pt idx="420065">13</cx:pt>
          <cx:pt idx="420066">202</cx:pt>
          <cx:pt idx="420067">0</cx:pt>
          <cx:pt idx="420068">115</cx:pt>
          <cx:pt idx="420069">0</cx:pt>
          <cx:pt idx="420070">8</cx:pt>
          <cx:pt idx="420071">3</cx:pt>
          <cx:pt idx="420072">1</cx:pt>
          <cx:pt idx="420073">78</cx:pt>
          <cx:pt idx="420074">1</cx:pt>
          <cx:pt idx="420075">0</cx:pt>
          <cx:pt idx="420076">0</cx:pt>
          <cx:pt idx="420077">35</cx:pt>
          <cx:pt idx="420078">0</cx:pt>
          <cx:pt idx="420079">1</cx:pt>
          <cx:pt idx="420080">0</cx:pt>
          <cx:pt idx="420081">0</cx:pt>
          <cx:pt idx="420082">1</cx:pt>
          <cx:pt idx="420083">0</cx:pt>
          <cx:pt idx="420084">0</cx:pt>
          <cx:pt idx="420085">0</cx:pt>
          <cx:pt idx="420086">1</cx:pt>
          <cx:pt idx="420087">0</cx:pt>
          <cx:pt idx="420088">1</cx:pt>
          <cx:pt idx="420089">8</cx:pt>
          <cx:pt idx="420090">3</cx:pt>
          <cx:pt idx="420091">162</cx:pt>
          <cx:pt idx="420092">290</cx:pt>
          <cx:pt idx="420093">36</cx:pt>
          <cx:pt idx="420094">28</cx:pt>
          <cx:pt idx="420095">75</cx:pt>
          <cx:pt idx="420096">6</cx:pt>
          <cx:pt idx="420097">0</cx:pt>
          <cx:pt idx="420098">1</cx:pt>
          <cx:pt idx="420099">1</cx:pt>
          <cx:pt idx="420100">0</cx:pt>
          <cx:pt idx="420101">229</cx:pt>
          <cx:pt idx="420102">71</cx:pt>
          <cx:pt idx="420103">5</cx:pt>
          <cx:pt idx="420104">234</cx:pt>
          <cx:pt idx="420105">15</cx:pt>
          <cx:pt idx="420106">0</cx:pt>
          <cx:pt idx="420107">22</cx:pt>
          <cx:pt idx="420108">3</cx:pt>
          <cx:pt idx="420109">0</cx:pt>
          <cx:pt idx="420110">96</cx:pt>
          <cx:pt idx="420111">0</cx:pt>
          <cx:pt idx="420112">0</cx:pt>
          <cx:pt idx="420113">72</cx:pt>
          <cx:pt idx="420114">42</cx:pt>
          <cx:pt idx="420115">49</cx:pt>
          <cx:pt idx="420116">0</cx:pt>
          <cx:pt idx="420117">0</cx:pt>
          <cx:pt idx="420118">1</cx:pt>
          <cx:pt idx="420119">9</cx:pt>
          <cx:pt idx="420120">3</cx:pt>
          <cx:pt idx="420121">11</cx:pt>
          <cx:pt idx="420122">42</cx:pt>
          <cx:pt idx="420123">1</cx:pt>
          <cx:pt idx="420124">38</cx:pt>
          <cx:pt idx="420125">11</cx:pt>
          <cx:pt idx="420126">10</cx:pt>
          <cx:pt idx="420127">110</cx:pt>
          <cx:pt idx="420128">601</cx:pt>
          <cx:pt idx="420129">617</cx:pt>
          <cx:pt idx="420130">0</cx:pt>
          <cx:pt idx="420131">3</cx:pt>
          <cx:pt idx="420132">0</cx:pt>
          <cx:pt idx="420133">6</cx:pt>
          <cx:pt idx="420134">13</cx:pt>
          <cx:pt idx="420135">1</cx:pt>
          <cx:pt idx="420136">162</cx:pt>
          <cx:pt idx="420137">7</cx:pt>
          <cx:pt idx="420138">52</cx:pt>
          <cx:pt idx="420139">22</cx:pt>
          <cx:pt idx="420140">26</cx:pt>
          <cx:pt idx="420141">0</cx:pt>
          <cx:pt idx="420142">0</cx:pt>
          <cx:pt idx="420143">1</cx:pt>
          <cx:pt idx="420144">63</cx:pt>
          <cx:pt idx="420145">67</cx:pt>
          <cx:pt idx="420146">6</cx:pt>
          <cx:pt idx="420147">0</cx:pt>
          <cx:pt idx="420148">0</cx:pt>
          <cx:pt idx="420149">43</cx:pt>
          <cx:pt idx="420150">1</cx:pt>
          <cx:pt idx="420151">341</cx:pt>
          <cx:pt idx="420152">185</cx:pt>
          <cx:pt idx="420153">64</cx:pt>
          <cx:pt idx="420154">10</cx:pt>
          <cx:pt idx="420155">0</cx:pt>
          <cx:pt idx="420156">50</cx:pt>
          <cx:pt idx="420157">0</cx:pt>
          <cx:pt idx="420158">489</cx:pt>
          <cx:pt idx="420159">42</cx:pt>
          <cx:pt idx="420160">3</cx:pt>
          <cx:pt idx="420161">0</cx:pt>
          <cx:pt idx="420162">0</cx:pt>
          <cx:pt idx="420163">0</cx:pt>
          <cx:pt idx="420164">0</cx:pt>
          <cx:pt idx="420165">8</cx:pt>
          <cx:pt idx="420166">5</cx:pt>
          <cx:pt idx="420167">345</cx:pt>
          <cx:pt idx="420168">378</cx:pt>
          <cx:pt idx="420169">1</cx:pt>
          <cx:pt idx="420170">0</cx:pt>
          <cx:pt idx="420171">10</cx:pt>
          <cx:pt idx="420172">0</cx:pt>
          <cx:pt idx="420173">6</cx:pt>
          <cx:pt idx="420174">4</cx:pt>
          <cx:pt idx="420175">0</cx:pt>
          <cx:pt idx="420176">0</cx:pt>
          <cx:pt idx="420177">0</cx:pt>
          <cx:pt idx="420178">40</cx:pt>
          <cx:pt idx="420179">9</cx:pt>
          <cx:pt idx="420180">1</cx:pt>
          <cx:pt idx="420181">16</cx:pt>
          <cx:pt idx="420182">41</cx:pt>
          <cx:pt idx="420183">0</cx:pt>
          <cx:pt idx="420184">2</cx:pt>
          <cx:pt idx="420185">9</cx:pt>
          <cx:pt idx="420186">80</cx:pt>
          <cx:pt idx="420187">3</cx:pt>
          <cx:pt idx="420188">14</cx:pt>
          <cx:pt idx="420189">1</cx:pt>
          <cx:pt idx="420190">7</cx:pt>
          <cx:pt idx="420191">7</cx:pt>
          <cx:pt idx="420192">9</cx:pt>
          <cx:pt idx="420193">7</cx:pt>
          <cx:pt idx="420194">21</cx:pt>
          <cx:pt idx="420195">65</cx:pt>
          <cx:pt idx="420196">42</cx:pt>
          <cx:pt idx="420197">6</cx:pt>
          <cx:pt idx="420198">117</cx:pt>
          <cx:pt idx="420199">17</cx:pt>
          <cx:pt idx="420200">2</cx:pt>
          <cx:pt idx="420201">107</cx:pt>
          <cx:pt idx="420202">9</cx:pt>
          <cx:pt idx="420203">56</cx:pt>
          <cx:pt idx="420204">8</cx:pt>
          <cx:pt idx="420205">16</cx:pt>
          <cx:pt idx="420206">41</cx:pt>
          <cx:pt idx="420207">0</cx:pt>
          <cx:pt idx="420208">2</cx:pt>
          <cx:pt idx="420209">11</cx:pt>
          <cx:pt idx="420210">19</cx:pt>
          <cx:pt idx="420211">3</cx:pt>
          <cx:pt idx="420212">3</cx:pt>
          <cx:pt idx="420213">2</cx:pt>
          <cx:pt idx="420214">15</cx:pt>
          <cx:pt idx="420215">94</cx:pt>
          <cx:pt idx="420216">12</cx:pt>
          <cx:pt idx="420217">4</cx:pt>
          <cx:pt idx="420218">266</cx:pt>
          <cx:pt idx="420219">41</cx:pt>
          <cx:pt idx="420220">26</cx:pt>
          <cx:pt idx="420221">0</cx:pt>
          <cx:pt idx="420222">1</cx:pt>
          <cx:pt idx="420223">1</cx:pt>
          <cx:pt idx="420224">7</cx:pt>
          <cx:pt idx="420225">0</cx:pt>
          <cx:pt idx="420226">0</cx:pt>
          <cx:pt idx="420227">0</cx:pt>
          <cx:pt idx="420228">0</cx:pt>
          <cx:pt idx="420229">15</cx:pt>
          <cx:pt idx="420230">10</cx:pt>
          <cx:pt idx="420231">204</cx:pt>
          <cx:pt idx="420232">598</cx:pt>
          <cx:pt idx="420233">8</cx:pt>
          <cx:pt idx="420234">9</cx:pt>
          <cx:pt idx="420235">41</cx:pt>
          <cx:pt idx="420236">24</cx:pt>
          <cx:pt idx="420237">3</cx:pt>
          <cx:pt idx="420238">0</cx:pt>
          <cx:pt idx="420239">63</cx:pt>
          <cx:pt idx="420240">7</cx:pt>
          <cx:pt idx="420241">2</cx:pt>
          <cx:pt idx="420242">178</cx:pt>
          <cx:pt idx="420243">100</cx:pt>
          <cx:pt idx="420244">7</cx:pt>
          <cx:pt idx="420245">84</cx:pt>
          <cx:pt idx="420246">0</cx:pt>
          <cx:pt idx="420247">1</cx:pt>
          <cx:pt idx="420248">0</cx:pt>
          <cx:pt idx="420249">4</cx:pt>
          <cx:pt idx="420250">29</cx:pt>
          <cx:pt idx="420251">64</cx:pt>
          <cx:pt idx="420252">1</cx:pt>
          <cx:pt idx="420253">8</cx:pt>
          <cx:pt idx="420254">29</cx:pt>
          <cx:pt idx="420255">1</cx:pt>
          <cx:pt idx="420256">24</cx:pt>
          <cx:pt idx="420257">278</cx:pt>
          <cx:pt idx="420258">71</cx:pt>
          <cx:pt idx="420259">85</cx:pt>
          <cx:pt idx="420260">19</cx:pt>
          <cx:pt idx="420261">22</cx:pt>
          <cx:pt idx="420262">1</cx:pt>
          <cx:pt idx="420263">2</cx:pt>
          <cx:pt idx="420264">27</cx:pt>
          <cx:pt idx="420265">14</cx:pt>
          <cx:pt idx="420266">12</cx:pt>
          <cx:pt idx="420267">0</cx:pt>
          <cx:pt idx="420268">0</cx:pt>
          <cx:pt idx="420269">0</cx:pt>
          <cx:pt idx="420270">0</cx:pt>
          <cx:pt idx="420271">0</cx:pt>
          <cx:pt idx="420272">4</cx:pt>
          <cx:pt idx="420273">43</cx:pt>
          <cx:pt idx="420274">0</cx:pt>
          <cx:pt idx="420275">0</cx:pt>
          <cx:pt idx="420276">54</cx:pt>
          <cx:pt idx="420277">0</cx:pt>
          <cx:pt idx="420278">1</cx:pt>
          <cx:pt idx="420279">48</cx:pt>
          <cx:pt idx="420280">51</cx:pt>
          <cx:pt idx="420281">0</cx:pt>
          <cx:pt idx="420282">23</cx:pt>
          <cx:pt idx="420283">32</cx:pt>
          <cx:pt idx="420284">43</cx:pt>
          <cx:pt idx="420285">9</cx:pt>
          <cx:pt idx="420286">77</cx:pt>
          <cx:pt idx="420287">0</cx:pt>
          <cx:pt idx="420288">4</cx:pt>
          <cx:pt idx="420289">0</cx:pt>
          <cx:pt idx="420290">39</cx:pt>
          <cx:pt idx="420291">0</cx:pt>
          <cx:pt idx="420292">50</cx:pt>
          <cx:pt idx="420293">21</cx:pt>
          <cx:pt idx="420294">11</cx:pt>
          <cx:pt idx="420295">0</cx:pt>
          <cx:pt idx="420296">7</cx:pt>
          <cx:pt idx="420297">12</cx:pt>
          <cx:pt idx="420298">109</cx:pt>
          <cx:pt idx="420299">7</cx:pt>
          <cx:pt idx="420300">15</cx:pt>
          <cx:pt idx="420301">2</cx:pt>
          <cx:pt idx="420302">0</cx:pt>
          <cx:pt idx="420303">3</cx:pt>
          <cx:pt idx="420304">18</cx:pt>
          <cx:pt idx="420305">29</cx:pt>
          <cx:pt idx="420306">52</cx:pt>
          <cx:pt idx="420307">19</cx:pt>
          <cx:pt idx="420308">0</cx:pt>
          <cx:pt idx="420309">21</cx:pt>
          <cx:pt idx="420310">128</cx:pt>
          <cx:pt idx="420311">2</cx:pt>
          <cx:pt idx="420312">4</cx:pt>
          <cx:pt idx="420313">0</cx:pt>
          <cx:pt idx="420314">0</cx:pt>
          <cx:pt idx="420315">1</cx:pt>
          <cx:pt idx="420316">3</cx:pt>
          <cx:pt idx="420317">28</cx:pt>
          <cx:pt idx="420318">0</cx:pt>
          <cx:pt idx="420319">231</cx:pt>
          <cx:pt idx="420320">22</cx:pt>
          <cx:pt idx="420321">250</cx:pt>
          <cx:pt idx="420322">238</cx:pt>
          <cx:pt idx="420323">0</cx:pt>
          <cx:pt idx="420324">45</cx:pt>
          <cx:pt idx="420325">3</cx:pt>
          <cx:pt idx="420326">0</cx:pt>
          <cx:pt idx="420327">612</cx:pt>
          <cx:pt idx="420328">56</cx:pt>
          <cx:pt idx="420329">138</cx:pt>
          <cx:pt idx="420330">0</cx:pt>
          <cx:pt idx="420331">7</cx:pt>
          <cx:pt idx="420332">0</cx:pt>
          <cx:pt idx="420333">8</cx:pt>
          <cx:pt idx="420334">800</cx:pt>
          <cx:pt idx="420335">4</cx:pt>
          <cx:pt idx="420336">59</cx:pt>
          <cx:pt idx="420337">52</cx:pt>
          <cx:pt idx="420338">0</cx:pt>
          <cx:pt idx="420339">4</cx:pt>
          <cx:pt idx="420340">0</cx:pt>
          <cx:pt idx="420341">17</cx:pt>
          <cx:pt idx="420342">3</cx:pt>
          <cx:pt idx="420343">5</cx:pt>
          <cx:pt idx="420344">1</cx:pt>
          <cx:pt idx="420345">183</cx:pt>
          <cx:pt idx="420346">0</cx:pt>
          <cx:pt idx="420347">0</cx:pt>
          <cx:pt idx="420348">1</cx:pt>
          <cx:pt idx="420349">21</cx:pt>
          <cx:pt idx="420350">7</cx:pt>
          <cx:pt idx="420351">49</cx:pt>
          <cx:pt idx="420352">28</cx:pt>
          <cx:pt idx="420353">22</cx:pt>
          <cx:pt idx="420354">423</cx:pt>
          <cx:pt idx="420355">7</cx:pt>
          <cx:pt idx="420356">19</cx:pt>
          <cx:pt idx="420357">27</cx:pt>
          <cx:pt idx="420358">14</cx:pt>
          <cx:pt idx="420359">2</cx:pt>
          <cx:pt idx="420360">0</cx:pt>
          <cx:pt idx="420361">3</cx:pt>
          <cx:pt idx="420362">0</cx:pt>
          <cx:pt idx="420363">63</cx:pt>
          <cx:pt idx="420364">8</cx:pt>
          <cx:pt idx="420365">14</cx:pt>
          <cx:pt idx="420366">14</cx:pt>
          <cx:pt idx="420367">3</cx:pt>
          <cx:pt idx="420368">0</cx:pt>
          <cx:pt idx="420369">0</cx:pt>
          <cx:pt idx="420370">49</cx:pt>
          <cx:pt idx="420371">0</cx:pt>
          <cx:pt idx="420372">216</cx:pt>
          <cx:pt idx="420373">49</cx:pt>
          <cx:pt idx="420374">50</cx:pt>
          <cx:pt idx="420375">3</cx:pt>
          <cx:pt idx="420376">6</cx:pt>
          <cx:pt idx="420377">0</cx:pt>
          <cx:pt idx="420378">8</cx:pt>
          <cx:pt idx="420379">4</cx:pt>
          <cx:pt idx="420380">204</cx:pt>
          <cx:pt idx="420381">14</cx:pt>
          <cx:pt idx="420382">27</cx:pt>
          <cx:pt idx="420383">10</cx:pt>
          <cx:pt idx="420384">5</cx:pt>
          <cx:pt idx="420385">26</cx:pt>
          <cx:pt idx="420386">3</cx:pt>
          <cx:pt idx="420387">4</cx:pt>
          <cx:pt idx="420388">24</cx:pt>
          <cx:pt idx="420389">2</cx:pt>
          <cx:pt idx="420390">1</cx:pt>
          <cx:pt idx="420391">8</cx:pt>
          <cx:pt idx="420392">0</cx:pt>
          <cx:pt idx="420393">19</cx:pt>
          <cx:pt idx="420394">67</cx:pt>
          <cx:pt idx="420395">16</cx:pt>
          <cx:pt idx="420396">37</cx:pt>
          <cx:pt idx="420397">99</cx:pt>
          <cx:pt idx="420398">15</cx:pt>
          <cx:pt idx="420399">25</cx:pt>
          <cx:pt idx="420400">526</cx:pt>
          <cx:pt idx="420401">4</cx:pt>
          <cx:pt idx="420402">17</cx:pt>
          <cx:pt idx="420403">0</cx:pt>
          <cx:pt idx="420404">0</cx:pt>
          <cx:pt idx="420405">2</cx:pt>
          <cx:pt idx="420406">1</cx:pt>
          <cx:pt idx="420407">1</cx:pt>
          <cx:pt idx="420408">748</cx:pt>
          <cx:pt idx="420409">490</cx:pt>
          <cx:pt idx="420410">26</cx:pt>
          <cx:pt idx="420411">14</cx:pt>
          <cx:pt idx="420412">18</cx:pt>
          <cx:pt idx="420413">60</cx:pt>
          <cx:pt idx="420414">1</cx:pt>
          <cx:pt idx="420415">0</cx:pt>
          <cx:pt idx="420416">0</cx:pt>
          <cx:pt idx="420417">99</cx:pt>
          <cx:pt idx="420418">18</cx:pt>
          <cx:pt idx="420419">22</cx:pt>
          <cx:pt idx="420420">6</cx:pt>
          <cx:pt idx="420421">122</cx:pt>
          <cx:pt idx="420422">3</cx:pt>
          <cx:pt idx="420423">9</cx:pt>
          <cx:pt idx="420424">1</cx:pt>
          <cx:pt idx="420425">1</cx:pt>
          <cx:pt idx="420426">1</cx:pt>
          <cx:pt idx="420427">45</cx:pt>
          <cx:pt idx="420428">1</cx:pt>
          <cx:pt idx="420429">0</cx:pt>
          <cx:pt idx="420430">9</cx:pt>
          <cx:pt idx="420431">33</cx:pt>
          <cx:pt idx="420432">8</cx:pt>
          <cx:pt idx="420433">1</cx:pt>
          <cx:pt idx="420434">27</cx:pt>
          <cx:pt idx="420435">15</cx:pt>
          <cx:pt idx="420436">106</cx:pt>
          <cx:pt idx="420437">7</cx:pt>
          <cx:pt idx="420438">43</cx:pt>
          <cx:pt idx="420439">9</cx:pt>
          <cx:pt idx="420440">125</cx:pt>
          <cx:pt idx="420441">17</cx:pt>
          <cx:pt idx="420442">2</cx:pt>
          <cx:pt idx="420443">11</cx:pt>
          <cx:pt idx="420444">0</cx:pt>
          <cx:pt idx="420445">146</cx:pt>
          <cx:pt idx="420446">126</cx:pt>
          <cx:pt idx="420447">12</cx:pt>
          <cx:pt idx="420448">168</cx:pt>
          <cx:pt idx="420449">0</cx:pt>
          <cx:pt idx="420450">6</cx:pt>
          <cx:pt idx="420451">43</cx:pt>
          <cx:pt idx="420452">20</cx:pt>
          <cx:pt idx="420453">213</cx:pt>
          <cx:pt idx="420454">5</cx:pt>
          <cx:pt idx="420455">15</cx:pt>
          <cx:pt idx="420456">0</cx:pt>
          <cx:pt idx="420457">17</cx:pt>
          <cx:pt idx="420458">136</cx:pt>
          <cx:pt idx="420459">21</cx:pt>
          <cx:pt idx="420460">48</cx:pt>
          <cx:pt idx="420461">280</cx:pt>
          <cx:pt idx="420462">17</cx:pt>
          <cx:pt idx="420463">1</cx:pt>
          <cx:pt idx="420464">21</cx:pt>
          <cx:pt idx="420465">19</cx:pt>
          <cx:pt idx="420466">28</cx:pt>
          <cx:pt idx="420467">0</cx:pt>
          <cx:pt idx="420468">3</cx:pt>
          <cx:pt idx="420469">0</cx:pt>
          <cx:pt idx="420470">7</cx:pt>
          <cx:pt idx="420471">6</cx:pt>
          <cx:pt idx="420472">12</cx:pt>
          <cx:pt idx="420473">3</cx:pt>
          <cx:pt idx="420474">169</cx:pt>
          <cx:pt idx="420475">7</cx:pt>
          <cx:pt idx="420476">1</cx:pt>
          <cx:pt idx="420477">34</cx:pt>
          <cx:pt idx="420478">63</cx:pt>
          <cx:pt idx="420479">0</cx:pt>
          <cx:pt idx="420480">7</cx:pt>
          <cx:pt idx="420481">1</cx:pt>
          <cx:pt idx="420482">0</cx:pt>
          <cx:pt idx="420483">83</cx:pt>
          <cx:pt idx="420484">15</cx:pt>
          <cx:pt idx="420485">100</cx:pt>
          <cx:pt idx="420486">70</cx:pt>
          <cx:pt idx="420487">56</cx:pt>
          <cx:pt idx="420488">13</cx:pt>
          <cx:pt idx="420489">1</cx:pt>
          <cx:pt idx="420490">5</cx:pt>
          <cx:pt idx="420491">3</cx:pt>
          <cx:pt idx="420492">216</cx:pt>
          <cx:pt idx="420493">5</cx:pt>
          <cx:pt idx="420494">0</cx:pt>
          <cx:pt idx="420495">78</cx:pt>
          <cx:pt idx="420496">0</cx:pt>
          <cx:pt idx="420497">0</cx:pt>
          <cx:pt idx="420498">6</cx:pt>
          <cx:pt idx="420499">2</cx:pt>
          <cx:pt idx="420500">233</cx:pt>
          <cx:pt idx="420501">273</cx:pt>
          <cx:pt idx="420502">0</cx:pt>
          <cx:pt idx="420503">57</cx:pt>
          <cx:pt idx="420504">210</cx:pt>
          <cx:pt idx="420505">168</cx:pt>
          <cx:pt idx="420506">2</cx:pt>
          <cx:pt idx="420507">0</cx:pt>
          <cx:pt idx="420508">13</cx:pt>
          <cx:pt idx="420509">12</cx:pt>
          <cx:pt idx="420510">29</cx:pt>
          <cx:pt idx="420511">1</cx:pt>
          <cx:pt idx="420512">5</cx:pt>
          <cx:pt idx="420513">56</cx:pt>
          <cx:pt idx="420514">5</cx:pt>
          <cx:pt idx="420515">7</cx:pt>
          <cx:pt idx="420516">28</cx:pt>
          <cx:pt idx="420517">77</cx:pt>
          <cx:pt idx="420518">0</cx:pt>
          <cx:pt idx="420519">0</cx:pt>
          <cx:pt idx="420520">0</cx:pt>
          <cx:pt idx="420521">0</cx:pt>
          <cx:pt idx="420522">0</cx:pt>
          <cx:pt idx="420523">3</cx:pt>
          <cx:pt idx="420524">32</cx:pt>
          <cx:pt idx="420525">0</cx:pt>
          <cx:pt idx="420526">0</cx:pt>
          <cx:pt idx="420527">0</cx:pt>
          <cx:pt idx="420528">0</cx:pt>
          <cx:pt idx="420529">8</cx:pt>
          <cx:pt idx="420530">0</cx:pt>
          <cx:pt idx="420531">1</cx:pt>
          <cx:pt idx="420532">0</cx:pt>
          <cx:pt idx="420533">4</cx:pt>
          <cx:pt idx="420534">1</cx:pt>
          <cx:pt idx="420535">13</cx:pt>
          <cx:pt idx="420536">3</cx:pt>
          <cx:pt idx="420537">0</cx:pt>
          <cx:pt idx="420538">2</cx:pt>
          <cx:pt idx="420539">5</cx:pt>
          <cx:pt idx="420540">533</cx:pt>
          <cx:pt idx="420541">252</cx:pt>
          <cx:pt idx="420542">1</cx:pt>
          <cx:pt idx="420543">1</cx:pt>
          <cx:pt idx="420544">44</cx:pt>
          <cx:pt idx="420545">106</cx:pt>
          <cx:pt idx="420546">0</cx:pt>
          <cx:pt idx="420547">1</cx:pt>
          <cx:pt idx="420548">5</cx:pt>
          <cx:pt idx="420549">7</cx:pt>
          <cx:pt idx="420550">1</cx:pt>
          <cx:pt idx="420551">0</cx:pt>
          <cx:pt idx="420552">1</cx:pt>
          <cx:pt idx="420553">0</cx:pt>
          <cx:pt idx="420554">0</cx:pt>
          <cx:pt idx="420555">0</cx:pt>
          <cx:pt idx="420556">1</cx:pt>
          <cx:pt idx="420557">1</cx:pt>
          <cx:pt idx="420558">0</cx:pt>
          <cx:pt idx="420559">0</cx:pt>
          <cx:pt idx="420560">0</cx:pt>
          <cx:pt idx="420561">0</cx:pt>
          <cx:pt idx="420562">42</cx:pt>
          <cx:pt idx="420563">15</cx:pt>
          <cx:pt idx="420564">0</cx:pt>
          <cx:pt idx="420565">3</cx:pt>
          <cx:pt idx="420566">0</cx:pt>
          <cx:pt idx="420567">804</cx:pt>
          <cx:pt idx="420568">292</cx:pt>
          <cx:pt idx="420569">175</cx:pt>
          <cx:pt idx="420570">91</cx:pt>
          <cx:pt idx="420571">0</cx:pt>
          <cx:pt idx="420572">0</cx:pt>
          <cx:pt idx="420573">4</cx:pt>
          <cx:pt idx="420574">3</cx:pt>
          <cx:pt idx="420575">3</cx:pt>
          <cx:pt idx="420576">239</cx:pt>
          <cx:pt idx="420577">3</cx:pt>
          <cx:pt idx="420578">181</cx:pt>
          <cx:pt idx="420579">6</cx:pt>
          <cx:pt idx="420580">2</cx:pt>
          <cx:pt idx="420581">2</cx:pt>
          <cx:pt idx="420582">0</cx:pt>
          <cx:pt idx="420583">55</cx:pt>
          <cx:pt idx="420584">12</cx:pt>
          <cx:pt idx="420585">5</cx:pt>
          <cx:pt idx="420586">26</cx:pt>
          <cx:pt idx="420587">97</cx:pt>
          <cx:pt idx="420588">0</cx:pt>
          <cx:pt idx="420589">0</cx:pt>
          <cx:pt idx="420590">0</cx:pt>
          <cx:pt idx="420591">25</cx:pt>
          <cx:pt idx="420592">15</cx:pt>
          <cx:pt idx="420593">0</cx:pt>
          <cx:pt idx="420594">0</cx:pt>
          <cx:pt idx="420595">0</cx:pt>
          <cx:pt idx="420596">0</cx:pt>
          <cx:pt idx="420597">19</cx:pt>
          <cx:pt idx="420598">3</cx:pt>
          <cx:pt idx="420599">2</cx:pt>
          <cx:pt idx="420600">44</cx:pt>
          <cx:pt idx="420601">3</cx:pt>
          <cx:pt idx="420602">158</cx:pt>
          <cx:pt idx="420603">0</cx:pt>
          <cx:pt idx="420604">227</cx:pt>
          <cx:pt idx="420605">101</cx:pt>
          <cx:pt idx="420606">0</cx:pt>
          <cx:pt idx="420607">1</cx:pt>
          <cx:pt idx="420608">43</cx:pt>
          <cx:pt idx="420609">17</cx:pt>
          <cx:pt idx="420610">62</cx:pt>
          <cx:pt idx="420611">35</cx:pt>
          <cx:pt idx="420612">6</cx:pt>
          <cx:pt idx="420613">0</cx:pt>
          <cx:pt idx="420614">5</cx:pt>
          <cx:pt idx="420615">194</cx:pt>
          <cx:pt idx="420616">0</cx:pt>
          <cx:pt idx="420617">0</cx:pt>
          <cx:pt idx="420618">0</cx:pt>
          <cx:pt idx="420619">4</cx:pt>
          <cx:pt idx="420620">22</cx:pt>
          <cx:pt idx="420621">112</cx:pt>
          <cx:pt idx="420622">150</cx:pt>
          <cx:pt idx="420623">2</cx:pt>
          <cx:pt idx="420624">1</cx:pt>
          <cx:pt idx="420625">0</cx:pt>
          <cx:pt idx="420626">0</cx:pt>
          <cx:pt idx="420627">0</cx:pt>
          <cx:pt idx="420628">1</cx:pt>
          <cx:pt idx="420629">210</cx:pt>
          <cx:pt idx="420630">434</cx:pt>
          <cx:pt idx="420631">19</cx:pt>
          <cx:pt idx="420632">6</cx:pt>
          <cx:pt idx="420633">8</cx:pt>
          <cx:pt idx="420634">37</cx:pt>
          <cx:pt idx="420635">0</cx:pt>
          <cx:pt idx="420636">0</cx:pt>
          <cx:pt idx="420637">35</cx:pt>
          <cx:pt idx="420638">0</cx:pt>
          <cx:pt idx="420639">0</cx:pt>
          <cx:pt idx="420640">2</cx:pt>
          <cx:pt idx="420641">0</cx:pt>
          <cx:pt idx="420642">6</cx:pt>
          <cx:pt idx="420643">28</cx:pt>
          <cx:pt idx="420644">0</cx:pt>
          <cx:pt idx="420645">42</cx:pt>
          <cx:pt idx="420646">7</cx:pt>
          <cx:pt idx="420647">76</cx:pt>
          <cx:pt idx="420648">42</cx:pt>
          <cx:pt idx="420649">7</cx:pt>
          <cx:pt idx="420650">12</cx:pt>
          <cx:pt idx="420651">319</cx:pt>
          <cx:pt idx="420652">0</cx:pt>
          <cx:pt idx="420653">0</cx:pt>
          <cx:pt idx="420654">1</cx:pt>
          <cx:pt idx="420655">0</cx:pt>
          <cx:pt idx="420656">0</cx:pt>
          <cx:pt idx="420657">55</cx:pt>
          <cx:pt idx="420658">13</cx:pt>
          <cx:pt idx="420659">0</cx:pt>
          <cx:pt idx="420660">0</cx:pt>
          <cx:pt idx="420661">134</cx:pt>
          <cx:pt idx="420662">517</cx:pt>
          <cx:pt idx="420663">4</cx:pt>
          <cx:pt idx="420664">42</cx:pt>
          <cx:pt idx="420665">0</cx:pt>
          <cx:pt idx="420666">7</cx:pt>
          <cx:pt idx="420667">3</cx:pt>
          <cx:pt idx="420668">8</cx:pt>
          <cx:pt idx="420669">0</cx:pt>
          <cx:pt idx="420670">0</cx:pt>
          <cx:pt idx="420671">0</cx:pt>
          <cx:pt idx="420672">2</cx:pt>
          <cx:pt idx="420673">7</cx:pt>
          <cx:pt idx="420674">26</cx:pt>
          <cx:pt idx="420675">1</cx:pt>
          <cx:pt idx="420676">6</cx:pt>
          <cx:pt idx="420677">1</cx:pt>
          <cx:pt idx="420678">74</cx:pt>
          <cx:pt idx="420679">6</cx:pt>
          <cx:pt idx="420680">20</cx:pt>
          <cx:pt idx="420681">0</cx:pt>
          <cx:pt idx="420682">0</cx:pt>
          <cx:pt idx="420683">671</cx:pt>
          <cx:pt idx="420684">0</cx:pt>
          <cx:pt idx="420685">8</cx:pt>
          <cx:pt idx="420686">1</cx:pt>
          <cx:pt idx="420687">85</cx:pt>
          <cx:pt idx="420688">16</cx:pt>
          <cx:pt idx="420689">0</cx:pt>
          <cx:pt idx="420690">1</cx:pt>
          <cx:pt idx="420691">1</cx:pt>
          <cx:pt idx="420692">42</cx:pt>
          <cx:pt idx="420693">7</cx:pt>
          <cx:pt idx="420694">0</cx:pt>
          <cx:pt idx="420695">30</cx:pt>
          <cx:pt idx="420696">9</cx:pt>
          <cx:pt idx="420697">0</cx:pt>
          <cx:pt idx="420698">2</cx:pt>
          <cx:pt idx="420699">0</cx:pt>
          <cx:pt idx="420700">13</cx:pt>
          <cx:pt idx="420701">0</cx:pt>
          <cx:pt idx="420702">0</cx:pt>
          <cx:pt idx="420703">4</cx:pt>
          <cx:pt idx="420704">7</cx:pt>
          <cx:pt idx="420705">8</cx:pt>
          <cx:pt idx="420706">6</cx:pt>
          <cx:pt idx="420707">238</cx:pt>
          <cx:pt idx="420708">3</cx:pt>
          <cx:pt idx="420709">3</cx:pt>
          <cx:pt idx="420710">2</cx:pt>
          <cx:pt idx="420711">118</cx:pt>
          <cx:pt idx="420712">3</cx:pt>
          <cx:pt idx="420713">0</cx:pt>
          <cx:pt idx="420714">4</cx:pt>
          <cx:pt idx="420715">3</cx:pt>
          <cx:pt idx="420716">1</cx:pt>
          <cx:pt idx="420717">3</cx:pt>
          <cx:pt idx="420718">5</cx:pt>
          <cx:pt idx="420719">13</cx:pt>
          <cx:pt idx="420720">5</cx:pt>
          <cx:pt idx="420721">6</cx:pt>
          <cx:pt idx="420722">21</cx:pt>
          <cx:pt idx="420723">156</cx:pt>
          <cx:pt idx="420724">25</cx:pt>
          <cx:pt idx="420725">50</cx:pt>
          <cx:pt idx="420726">43</cx:pt>
          <cx:pt idx="420727">0</cx:pt>
          <cx:pt idx="420728">20</cx:pt>
          <cx:pt idx="420729">50</cx:pt>
          <cx:pt idx="420730">26</cx:pt>
          <cx:pt idx="420731">1</cx:pt>
          <cx:pt idx="420732">0</cx:pt>
          <cx:pt idx="420733">372</cx:pt>
          <cx:pt idx="420734">205</cx:pt>
          <cx:pt idx="420735">0</cx:pt>
          <cx:pt idx="420736">1</cx:pt>
          <cx:pt idx="420737">25</cx:pt>
          <cx:pt idx="420738">12</cx:pt>
          <cx:pt idx="420739">0</cx:pt>
          <cx:pt idx="420740">6</cx:pt>
          <cx:pt idx="420741">514</cx:pt>
          <cx:pt idx="420742">169</cx:pt>
          <cx:pt idx="420743">5</cx:pt>
          <cx:pt idx="420744">0</cx:pt>
          <cx:pt idx="420745">112</cx:pt>
          <cx:pt idx="420746">9</cx:pt>
          <cx:pt idx="420747">119</cx:pt>
          <cx:pt idx="420748">7</cx:pt>
          <cx:pt idx="420749">0</cx:pt>
          <cx:pt idx="420750">8</cx:pt>
          <cx:pt idx="420751">8</cx:pt>
          <cx:pt idx="420752">5</cx:pt>
          <cx:pt idx="420753">6</cx:pt>
          <cx:pt idx="420754">21</cx:pt>
          <cx:pt idx="420755">0</cx:pt>
          <cx:pt idx="420756">8</cx:pt>
          <cx:pt idx="420757">0</cx:pt>
          <cx:pt idx="420758">28</cx:pt>
          <cx:pt idx="420759">0</cx:pt>
          <cx:pt idx="420760">93</cx:pt>
          <cx:pt idx="420761">214</cx:pt>
          <cx:pt idx="420762">0</cx:pt>
          <cx:pt idx="420763">69</cx:pt>
          <cx:pt idx="420764">171</cx:pt>
          <cx:pt idx="420765">0</cx:pt>
          <cx:pt idx="420766">15</cx:pt>
          <cx:pt idx="420767">0</cx:pt>
          <cx:pt idx="420768">42</cx:pt>
          <cx:pt idx="420769">70</cx:pt>
          <cx:pt idx="420770">1</cx:pt>
          <cx:pt idx="420771">0</cx:pt>
          <cx:pt idx="420772">0</cx:pt>
          <cx:pt idx="420773">0</cx:pt>
          <cx:pt idx="420774">0</cx:pt>
          <cx:pt idx="420775">0</cx:pt>
          <cx:pt idx="420776">0</cx:pt>
          <cx:pt idx="420777">1</cx:pt>
          <cx:pt idx="420778">399</cx:pt>
          <cx:pt idx="420779">5</cx:pt>
          <cx:pt idx="420780">0</cx:pt>
          <cx:pt idx="420781">14</cx:pt>
          <cx:pt idx="420782">0</cx:pt>
          <cx:pt idx="420783">84</cx:pt>
          <cx:pt idx="420784">0</cx:pt>
          <cx:pt idx="420785">0</cx:pt>
          <cx:pt idx="420786">14</cx:pt>
          <cx:pt idx="420787">0</cx:pt>
          <cx:pt idx="420788">1</cx:pt>
          <cx:pt idx="420789">2</cx:pt>
          <cx:pt idx="420790">0</cx:pt>
          <cx:pt idx="420791">0</cx:pt>
          <cx:pt idx="420792">264</cx:pt>
          <cx:pt idx="420793">4</cx:pt>
          <cx:pt idx="420794">1</cx:pt>
          <cx:pt idx="420795">0</cx:pt>
          <cx:pt idx="420796">36</cx:pt>
          <cx:pt idx="420797">8</cx:pt>
          <cx:pt idx="420798">25</cx:pt>
          <cx:pt idx="420799">6</cx:pt>
          <cx:pt idx="420800">9</cx:pt>
          <cx:pt idx="420801">13</cx:pt>
          <cx:pt idx="420802">178</cx:pt>
          <cx:pt idx="420803">119</cx:pt>
          <cx:pt idx="420804">16</cx:pt>
          <cx:pt idx="420805">19</cx:pt>
          <cx:pt idx="420806">317</cx:pt>
          <cx:pt idx="420807">115</cx:pt>
          <cx:pt idx="420808">1</cx:pt>
          <cx:pt idx="420809">472</cx:pt>
          <cx:pt idx="420810">0</cx:pt>
          <cx:pt idx="420811">80</cx:pt>
          <cx:pt idx="420812">132</cx:pt>
          <cx:pt idx="420813">0</cx:pt>
          <cx:pt idx="420814">61</cx:pt>
          <cx:pt idx="420815">16</cx:pt>
          <cx:pt idx="420816">64</cx:pt>
          <cx:pt idx="420817">27</cx:pt>
          <cx:pt idx="420818">93</cx:pt>
          <cx:pt idx="420819">638</cx:pt>
          <cx:pt idx="420820">1</cx:pt>
          <cx:pt idx="420821">40</cx:pt>
          <cx:pt idx="420822">35</cx:pt>
          <cx:pt idx="420823">0</cx:pt>
          <cx:pt idx="420824">201</cx:pt>
          <cx:pt idx="420825">1</cx:pt>
          <cx:pt idx="420826">260</cx:pt>
          <cx:pt idx="420827">5</cx:pt>
          <cx:pt idx="420828">0</cx:pt>
          <cx:pt idx="420829">0</cx:pt>
          <cx:pt idx="420830">132</cx:pt>
          <cx:pt idx="420831">0</cx:pt>
          <cx:pt idx="420832">4</cx:pt>
          <cx:pt idx="420833">154</cx:pt>
          <cx:pt idx="420834">71</cx:pt>
          <cx:pt idx="420835">14</cx:pt>
          <cx:pt idx="420836">4</cx:pt>
          <cx:pt idx="420837">0</cx:pt>
          <cx:pt idx="420838">0</cx:pt>
          <cx:pt idx="420839">6</cx:pt>
          <cx:pt idx="420840">0</cx:pt>
          <cx:pt idx="420841">0</cx:pt>
          <cx:pt idx="420842">3</cx:pt>
          <cx:pt idx="420843">69</cx:pt>
          <cx:pt idx="420844">6</cx:pt>
          <cx:pt idx="420845">38</cx:pt>
          <cx:pt idx="420846">32</cx:pt>
          <cx:pt idx="420847">4</cx:pt>
          <cx:pt idx="420848">0</cx:pt>
          <cx:pt idx="420849">68</cx:pt>
          <cx:pt idx="420850">164</cx:pt>
          <cx:pt idx="420851">55</cx:pt>
          <cx:pt idx="420852">36</cx:pt>
          <cx:pt idx="420853">3</cx:pt>
          <cx:pt idx="420854">0</cx:pt>
          <cx:pt idx="420855">0</cx:pt>
          <cx:pt idx="420856">130</cx:pt>
          <cx:pt idx="420857">12</cx:pt>
          <cx:pt idx="420858">1</cx:pt>
          <cx:pt idx="420859">208</cx:pt>
          <cx:pt idx="420860">35</cx:pt>
          <cx:pt idx="420861">42</cx:pt>
          <cx:pt idx="420862">0</cx:pt>
          <cx:pt idx="420863">292</cx:pt>
          <cx:pt idx="420864">0</cx:pt>
          <cx:pt idx="420865">8</cx:pt>
          <cx:pt idx="420866">42</cx:pt>
          <cx:pt idx="420867">3</cx:pt>
          <cx:pt idx="420868">0</cx:pt>
          <cx:pt idx="420869">0</cx:pt>
          <cx:pt idx="420870">0</cx:pt>
          <cx:pt idx="420871">17</cx:pt>
          <cx:pt idx="420872">14</cx:pt>
          <cx:pt idx="420873">0</cx:pt>
          <cx:pt idx="420874">96</cx:pt>
          <cx:pt idx="420875">11</cx:pt>
          <cx:pt idx="420876">0</cx:pt>
          <cx:pt idx="420877">9</cx:pt>
          <cx:pt idx="420878">28</cx:pt>
          <cx:pt idx="420879">14</cx:pt>
          <cx:pt idx="420880">0</cx:pt>
          <cx:pt idx="420881">0</cx:pt>
          <cx:pt idx="420882">0</cx:pt>
          <cx:pt idx="420883">0</cx:pt>
          <cx:pt idx="420884">0</cx:pt>
          <cx:pt idx="420885">5</cx:pt>
          <cx:pt idx="420886">1</cx:pt>
          <cx:pt idx="420887">4</cx:pt>
          <cx:pt idx="420888">4</cx:pt>
          <cx:pt idx="420889">12</cx:pt>
          <cx:pt idx="420890">299</cx:pt>
          <cx:pt idx="420891">45</cx:pt>
          <cx:pt idx="420892">13</cx:pt>
          <cx:pt idx="420893">1</cx:pt>
          <cx:pt idx="420894">7</cx:pt>
          <cx:pt idx="420895">32</cx:pt>
          <cx:pt idx="420896">0</cx:pt>
          <cx:pt idx="420897">68</cx:pt>
          <cx:pt idx="420898">13</cx:pt>
          <cx:pt idx="420899">1</cx:pt>
          <cx:pt idx="420900">3</cx:pt>
          <cx:pt idx="420901">131</cx:pt>
          <cx:pt idx="420902">233</cx:pt>
          <cx:pt idx="420903">29</cx:pt>
          <cx:pt idx="420904">0</cx:pt>
          <cx:pt idx="420905">388</cx:pt>
          <cx:pt idx="420906">13</cx:pt>
          <cx:pt idx="420907">85</cx:pt>
          <cx:pt idx="420908">48</cx:pt>
          <cx:pt idx="420909">77</cx:pt>
          <cx:pt idx="420910">149</cx:pt>
          <cx:pt idx="420911">0</cx:pt>
          <cx:pt idx="420912">0</cx:pt>
          <cx:pt idx="420913">0</cx:pt>
          <cx:pt idx="420914">0</cx:pt>
          <cx:pt idx="420915">0</cx:pt>
          <cx:pt idx="420916">1</cx:pt>
          <cx:pt idx="420917">0</cx:pt>
          <cx:pt idx="420918">157</cx:pt>
          <cx:pt idx="420919">3</cx:pt>
          <cx:pt idx="420920">1</cx:pt>
          <cx:pt idx="420921">0</cx:pt>
          <cx:pt idx="420922">219</cx:pt>
          <cx:pt idx="420923">0</cx:pt>
          <cx:pt idx="420924">0</cx:pt>
          <cx:pt idx="420925">27</cx:pt>
          <cx:pt idx="420926">45</cx:pt>
          <cx:pt idx="420927">370</cx:pt>
          <cx:pt idx="420928">17</cx:pt>
          <cx:pt idx="420929">84</cx:pt>
          <cx:pt idx="420930">6</cx:pt>
          <cx:pt idx="420931">1</cx:pt>
          <cx:pt idx="420932">0</cx:pt>
          <cx:pt idx="420933">0</cx:pt>
          <cx:pt idx="420934">0</cx:pt>
          <cx:pt idx="420935">0</cx:pt>
          <cx:pt idx="420936">0</cx:pt>
          <cx:pt idx="420937">6</cx:pt>
          <cx:pt idx="420938">24</cx:pt>
          <cx:pt idx="420939">0</cx:pt>
          <cx:pt idx="420940">0</cx:pt>
          <cx:pt idx="420941">98</cx:pt>
          <cx:pt idx="420942">3</cx:pt>
          <cx:pt idx="420943">32</cx:pt>
          <cx:pt idx="420944">77</cx:pt>
          <cx:pt idx="420945">0</cx:pt>
          <cx:pt idx="420946">3</cx:pt>
          <cx:pt idx="420947">15</cx:pt>
          <cx:pt idx="420948">397</cx:pt>
          <cx:pt idx="420949">38</cx:pt>
          <cx:pt idx="420950">115</cx:pt>
          <cx:pt idx="420951">17</cx:pt>
          <cx:pt idx="420952">65</cx:pt>
          <cx:pt idx="420953">0</cx:pt>
          <cx:pt idx="420954">18</cx:pt>
          <cx:pt idx="420955">31</cx:pt>
          <cx:pt idx="420956">7</cx:pt>
          <cx:pt idx="420957">78</cx:pt>
          <cx:pt idx="420958">1</cx:pt>
          <cx:pt idx="420959">19</cx:pt>
          <cx:pt idx="420960">11</cx:pt>
          <cx:pt idx="420961">264</cx:pt>
          <cx:pt idx="420962">58</cx:pt>
          <cx:pt idx="420963">3</cx:pt>
          <cx:pt idx="420964">79</cx:pt>
          <cx:pt idx="420965">1</cx:pt>
          <cx:pt idx="420966">2</cx:pt>
          <cx:pt idx="420967">70</cx:pt>
          <cx:pt idx="420968">13</cx:pt>
          <cx:pt idx="420969">2</cx:pt>
          <cx:pt idx="420970">1</cx:pt>
          <cx:pt idx="420971">1</cx:pt>
          <cx:pt idx="420972">35</cx:pt>
          <cx:pt idx="420973">4</cx:pt>
          <cx:pt idx="420974">192</cx:pt>
          <cx:pt idx="420975">606</cx:pt>
          <cx:pt idx="420976">4</cx:pt>
          <cx:pt idx="420977">2</cx:pt>
          <cx:pt idx="420978">7</cx:pt>
          <cx:pt idx="420979">0</cx:pt>
          <cx:pt idx="420980">1</cx:pt>
          <cx:pt idx="420981">4</cx:pt>
          <cx:pt idx="420982">104</cx:pt>
          <cx:pt idx="420983">26</cx:pt>
          <cx:pt idx="420984">8</cx:pt>
          <cx:pt idx="420985">47</cx:pt>
          <cx:pt idx="420986">48</cx:pt>
          <cx:pt idx="420987">0</cx:pt>
          <cx:pt idx="420988">6</cx:pt>
          <cx:pt idx="420989">6</cx:pt>
          <cx:pt idx="420990">0</cx:pt>
          <cx:pt idx="420991">0</cx:pt>
          <cx:pt idx="420992">0</cx:pt>
          <cx:pt idx="420993">0</cx:pt>
          <cx:pt idx="420994">0</cx:pt>
          <cx:pt idx="420995">2</cx:pt>
          <cx:pt idx="420996">26</cx:pt>
          <cx:pt idx="420997">25</cx:pt>
          <cx:pt idx="420998">6</cx:pt>
          <cx:pt idx="420999">64</cx:pt>
          <cx:pt idx="421000">6</cx:pt>
          <cx:pt idx="421001">7</cx:pt>
          <cx:pt idx="421002">70</cx:pt>
          <cx:pt idx="421003">35</cx:pt>
          <cx:pt idx="421004">1</cx:pt>
          <cx:pt idx="421005">13</cx:pt>
          <cx:pt idx="421006">0</cx:pt>
          <cx:pt idx="421007">615</cx:pt>
          <cx:pt idx="421008">352</cx:pt>
          <cx:pt idx="421009">91</cx:pt>
          <cx:pt idx="421010">0</cx:pt>
          <cx:pt idx="421011">103</cx:pt>
          <cx:pt idx="421012">0</cx:pt>
          <cx:pt idx="421013">0</cx:pt>
          <cx:pt idx="421014">38</cx:pt>
          <cx:pt idx="421015">5</cx:pt>
          <cx:pt idx="421016">107</cx:pt>
          <cx:pt idx="421017">8</cx:pt>
          <cx:pt idx="421018">2</cx:pt>
          <cx:pt idx="421019">0</cx:pt>
          <cx:pt idx="421020">142</cx:pt>
          <cx:pt idx="421021">30</cx:pt>
          <cx:pt idx="421022">14</cx:pt>
          <cx:pt idx="421023">69</cx:pt>
          <cx:pt idx="421024">35</cx:pt>
          <cx:pt idx="421025">5</cx:pt>
          <cx:pt idx="421026">44</cx:pt>
          <cx:pt idx="421027">21</cx:pt>
          <cx:pt idx="421028">7</cx:pt>
          <cx:pt idx="421029">962</cx:pt>
          <cx:pt idx="421030">15</cx:pt>
          <cx:pt idx="421031">3</cx:pt>
          <cx:pt idx="421032">230</cx:pt>
          <cx:pt idx="421033">267</cx:pt>
          <cx:pt idx="421034">0</cx:pt>
          <cx:pt idx="421035">5</cx:pt>
          <cx:pt idx="421036">192</cx:pt>
          <cx:pt idx="421037">0</cx:pt>
          <cx:pt idx="421038">0</cx:pt>
          <cx:pt idx="421039">28</cx:pt>
          <cx:pt idx="421040">29</cx:pt>
          <cx:pt idx="421041">6</cx:pt>
          <cx:pt idx="421042">4</cx:pt>
          <cx:pt idx="421043">417</cx:pt>
          <cx:pt idx="421044">4</cx:pt>
          <cx:pt idx="421045">14</cx:pt>
          <cx:pt idx="421046">5</cx:pt>
          <cx:pt idx="421047">34</cx:pt>
          <cx:pt idx="421048">0</cx:pt>
          <cx:pt idx="421049">24</cx:pt>
          <cx:pt idx="421050">23</cx:pt>
          <cx:pt idx="421051">7</cx:pt>
          <cx:pt idx="421052">27</cx:pt>
          <cx:pt idx="421053">20</cx:pt>
          <cx:pt idx="421054">0</cx:pt>
          <cx:pt idx="421055">178</cx:pt>
          <cx:pt idx="421056">8</cx:pt>
          <cx:pt idx="421057">1</cx:pt>
          <cx:pt idx="421058">54</cx:pt>
          <cx:pt idx="421059">5</cx:pt>
          <cx:pt idx="421060">1</cx:pt>
          <cx:pt idx="421061">1037</cx:pt>
          <cx:pt idx="421062">1</cx:pt>
          <cx:pt idx="421063">12</cx:pt>
          <cx:pt idx="421064">0</cx:pt>
          <cx:pt idx="421065">6</cx:pt>
          <cx:pt idx="421066">1</cx:pt>
          <cx:pt idx="421067">310</cx:pt>
          <cx:pt idx="421068">4</cx:pt>
          <cx:pt idx="421069">1</cx:pt>
          <cx:pt idx="421070">0</cx:pt>
          <cx:pt idx="421071">0</cx:pt>
          <cx:pt idx="421072">21</cx:pt>
          <cx:pt idx="421073">0</cx:pt>
          <cx:pt idx="421074">4</cx:pt>
          <cx:pt idx="421075">31</cx:pt>
          <cx:pt idx="421076">0</cx:pt>
          <cx:pt idx="421077">25</cx:pt>
          <cx:pt idx="421078">54</cx:pt>
          <cx:pt idx="421079">13</cx:pt>
          <cx:pt idx="421080">0</cx:pt>
          <cx:pt idx="421081">0</cx:pt>
          <cx:pt idx="421082">69</cx:pt>
          <cx:pt idx="421083">1</cx:pt>
          <cx:pt idx="421084">0</cx:pt>
          <cx:pt idx="421085">22</cx:pt>
          <cx:pt idx="421086">0</cx:pt>
          <cx:pt idx="421087">6</cx:pt>
          <cx:pt idx="421088">0</cx:pt>
          <cx:pt idx="421089">0</cx:pt>
          <cx:pt idx="421090">1</cx:pt>
          <cx:pt idx="421091">0</cx:pt>
          <cx:pt idx="421092">33</cx:pt>
          <cx:pt idx="421093">6</cx:pt>
          <cx:pt idx="421094">10</cx:pt>
          <cx:pt idx="421095">82</cx:pt>
          <cx:pt idx="421096">57</cx:pt>
          <cx:pt idx="421097">349</cx:pt>
          <cx:pt idx="421098">29</cx:pt>
          <cx:pt idx="421099">11</cx:pt>
          <cx:pt idx="421100">36</cx:pt>
          <cx:pt idx="421101">5</cx:pt>
          <cx:pt idx="421102">13</cx:pt>
          <cx:pt idx="421103">0</cx:pt>
          <cx:pt idx="421104">0</cx:pt>
          <cx:pt idx="421105">36</cx:pt>
          <cx:pt idx="421106">151</cx:pt>
          <cx:pt idx="421107">28</cx:pt>
          <cx:pt idx="421108">9</cx:pt>
          <cx:pt idx="421109">3</cx:pt>
          <cx:pt idx="421110">19</cx:pt>
          <cx:pt idx="421111">0</cx:pt>
          <cx:pt idx="421112">2</cx:pt>
          <cx:pt idx="421113">7</cx:pt>
          <cx:pt idx="421114">30</cx:pt>
          <cx:pt idx="421115">5</cx:pt>
          <cx:pt idx="421116">0</cx:pt>
          <cx:pt idx="421117">63</cx:pt>
          <cx:pt idx="421118">0</cx:pt>
          <cx:pt idx="421119">64</cx:pt>
          <cx:pt idx="421120">66</cx:pt>
          <cx:pt idx="421121">0</cx:pt>
          <cx:pt idx="421122">0</cx:pt>
          <cx:pt idx="421123">42</cx:pt>
          <cx:pt idx="421124">124</cx:pt>
          <cx:pt idx="421125">0</cx:pt>
          <cx:pt idx="421126">0</cx:pt>
          <cx:pt idx="421127">392</cx:pt>
          <cx:pt idx="421128">522</cx:pt>
          <cx:pt idx="421129">0</cx:pt>
          <cx:pt idx="421130">0</cx:pt>
          <cx:pt idx="421131">10</cx:pt>
          <cx:pt idx="421132">11</cx:pt>
          <cx:pt idx="421133">0</cx:pt>
          <cx:pt idx="421134">1</cx:pt>
          <cx:pt idx="421135">1</cx:pt>
          <cx:pt idx="421136">58</cx:pt>
          <cx:pt idx="421137">1</cx:pt>
          <cx:pt idx="421138">0</cx:pt>
          <cx:pt idx="421139">3</cx:pt>
          <cx:pt idx="421140">2</cx:pt>
          <cx:pt idx="421141">21</cx:pt>
          <cx:pt idx="421142">4</cx:pt>
          <cx:pt idx="421143">5</cx:pt>
          <cx:pt idx="421144">1</cx:pt>
          <cx:pt idx="421145">2</cx:pt>
          <cx:pt idx="421146">7</cx:pt>
          <cx:pt idx="421147">46</cx:pt>
          <cx:pt idx="421148">296</cx:pt>
          <cx:pt idx="421149">31</cx:pt>
          <cx:pt idx="421150">19</cx:pt>
          <cx:pt idx="421151">28</cx:pt>
          <cx:pt idx="421152">5</cx:pt>
          <cx:pt idx="421153">0</cx:pt>
          <cx:pt idx="421154">32</cx:pt>
          <cx:pt idx="421155">0</cx:pt>
          <cx:pt idx="421156">114</cx:pt>
          <cx:pt idx="421157">16</cx:pt>
          <cx:pt idx="421158">0</cx:pt>
          <cx:pt idx="421159">31</cx:pt>
          <cx:pt idx="421160">37</cx:pt>
          <cx:pt idx="421161">233</cx:pt>
          <cx:pt idx="421162">0</cx:pt>
          <cx:pt idx="421163">0</cx:pt>
          <cx:pt idx="421164">4</cx:pt>
          <cx:pt idx="421165">115</cx:pt>
          <cx:pt idx="421166">15</cx:pt>
          <cx:pt idx="421167">12</cx:pt>
          <cx:pt idx="421168">1</cx:pt>
          <cx:pt idx="421169">20</cx:pt>
          <cx:pt idx="421170">7</cx:pt>
          <cx:pt idx="421171">54</cx:pt>
          <cx:pt idx="421172">44</cx:pt>
          <cx:pt idx="421173">2</cx:pt>
          <cx:pt idx="421174">4</cx:pt>
          <cx:pt idx="421175">0</cx:pt>
          <cx:pt idx="421176">0</cx:pt>
          <cx:pt idx="421177">2</cx:pt>
          <cx:pt idx="421178">18</cx:pt>
          <cx:pt idx="421179">80</cx:pt>
          <cx:pt idx="421180">153</cx:pt>
          <cx:pt idx="421181">0</cx:pt>
          <cx:pt idx="421182">0</cx:pt>
          <cx:pt idx="421183">56</cx:pt>
          <cx:pt idx="421184">10</cx:pt>
          <cx:pt idx="421185">5</cx:pt>
          <cx:pt idx="421186">12</cx:pt>
          <cx:pt idx="421187">165</cx:pt>
          <cx:pt idx="421188">44</cx:pt>
          <cx:pt idx="421189">184</cx:pt>
          <cx:pt idx="421190">1</cx:pt>
          <cx:pt idx="421191">0</cx:pt>
          <cx:pt idx="421192">21</cx:pt>
          <cx:pt idx="421193">2</cx:pt>
          <cx:pt idx="421194">251</cx:pt>
          <cx:pt idx="421195">1</cx:pt>
          <cx:pt idx="421196">166</cx:pt>
          <cx:pt idx="421197">11</cx:pt>
          <cx:pt idx="421198">0</cx:pt>
          <cx:pt idx="421199">1</cx:pt>
          <cx:pt idx="421200">58</cx:pt>
          <cx:pt idx="421201">0</cx:pt>
          <cx:pt idx="421202">3</cx:pt>
          <cx:pt idx="421203">8</cx:pt>
          <cx:pt idx="421204">50</cx:pt>
          <cx:pt idx="421205">21</cx:pt>
          <cx:pt idx="421206">0</cx:pt>
          <cx:pt idx="421207">4</cx:pt>
          <cx:pt idx="421208">29</cx:pt>
          <cx:pt idx="421209">207</cx:pt>
          <cx:pt idx="421210">1</cx:pt>
          <cx:pt idx="421211">11</cx:pt>
          <cx:pt idx="421212">21</cx:pt>
          <cx:pt idx="421213">0</cx:pt>
          <cx:pt idx="421214">0</cx:pt>
          <cx:pt idx="421215">5</cx:pt>
          <cx:pt idx="421216">1</cx:pt>
          <cx:pt idx="421217">9</cx:pt>
          <cx:pt idx="421218">602</cx:pt>
          <cx:pt idx="421219">0</cx:pt>
          <cx:pt idx="421220">0</cx:pt>
          <cx:pt idx="421221">439</cx:pt>
          <cx:pt idx="421222">18</cx:pt>
          <cx:pt idx="421223">2</cx:pt>
          <cx:pt idx="421224">48</cx:pt>
          <cx:pt idx="421225">24</cx:pt>
          <cx:pt idx="421226">7</cx:pt>
          <cx:pt idx="421227">1</cx:pt>
          <cx:pt idx="421228">0</cx:pt>
          <cx:pt idx="421229">0</cx:pt>
          <cx:pt idx="421230">1</cx:pt>
          <cx:pt idx="421231">3</cx:pt>
          <cx:pt idx="421232">97</cx:pt>
          <cx:pt idx="421233">20</cx:pt>
          <cx:pt idx="421234">7</cx:pt>
          <cx:pt idx="421235">1</cx:pt>
          <cx:pt idx="421236">1</cx:pt>
          <cx:pt idx="421237">15</cx:pt>
          <cx:pt idx="421238">1</cx:pt>
          <cx:pt idx="421239">109</cx:pt>
          <cx:pt idx="421240">36</cx:pt>
          <cx:pt idx="421241">100</cx:pt>
          <cx:pt idx="421242">0</cx:pt>
          <cx:pt idx="421243">6</cx:pt>
          <cx:pt idx="421244">7</cx:pt>
          <cx:pt idx="421245">0</cx:pt>
          <cx:pt idx="421246">0</cx:pt>
          <cx:pt idx="421247">95</cx:pt>
          <cx:pt idx="421248">64</cx:pt>
          <cx:pt idx="421249">3</cx:pt>
          <cx:pt idx="421250">0</cx:pt>
          <cx:pt idx="421251">36</cx:pt>
          <cx:pt idx="421252">22</cx:pt>
          <cx:pt idx="421253">0</cx:pt>
          <cx:pt idx="421254">23</cx:pt>
          <cx:pt idx="421255">0</cx:pt>
          <cx:pt idx="421256">164</cx:pt>
          <cx:pt idx="421257">53</cx:pt>
          <cx:pt idx="421258">0</cx:pt>
          <cx:pt idx="421259">1</cx:pt>
          <cx:pt idx="421260">0</cx:pt>
          <cx:pt idx="421261">0</cx:pt>
          <cx:pt idx="421262">3</cx:pt>
          <cx:pt idx="421263">74</cx:pt>
          <cx:pt idx="421264">26</cx:pt>
          <cx:pt idx="421265">13</cx:pt>
          <cx:pt idx="421266">59</cx:pt>
          <cx:pt idx="421267">165</cx:pt>
          <cx:pt idx="421268">31</cx:pt>
          <cx:pt idx="421269">78</cx:pt>
          <cx:pt idx="421270">230</cx:pt>
          <cx:pt idx="421271">38</cx:pt>
          <cx:pt idx="421272">0</cx:pt>
          <cx:pt idx="421273">87</cx:pt>
          <cx:pt idx="421274">15</cx:pt>
          <cx:pt idx="421275">11</cx:pt>
          <cx:pt idx="421276">3</cx:pt>
          <cx:pt idx="421277">27</cx:pt>
          <cx:pt idx="421278">1</cx:pt>
          <cx:pt idx="421279">19</cx:pt>
          <cx:pt idx="421280">0</cx:pt>
          <cx:pt idx="421281">1</cx:pt>
          <cx:pt idx="421282">0</cx:pt>
          <cx:pt idx="421283">1</cx:pt>
          <cx:pt idx="421284">1</cx:pt>
          <cx:pt idx="421285">0</cx:pt>
          <cx:pt idx="421286">1</cx:pt>
          <cx:pt idx="421287">1</cx:pt>
          <cx:pt idx="421288">4</cx:pt>
          <cx:pt idx="421289">0</cx:pt>
          <cx:pt idx="421290">16</cx:pt>
          <cx:pt idx="421291">15</cx:pt>
          <cx:pt idx="421292">0</cx:pt>
          <cx:pt idx="421293">0</cx:pt>
          <cx:pt idx="421294">14</cx:pt>
          <cx:pt idx="421295">27</cx:pt>
          <cx:pt idx="421296">50</cx:pt>
          <cx:pt idx="421297">3</cx:pt>
          <cx:pt idx="421298">1</cx:pt>
          <cx:pt idx="421299">22</cx:pt>
          <cx:pt idx="421300">0</cx:pt>
          <cx:pt idx="421301">2</cx:pt>
          <cx:pt idx="421302">0</cx:pt>
          <cx:pt idx="421303">13</cx:pt>
          <cx:pt idx="421304">1</cx:pt>
          <cx:pt idx="421305">7</cx:pt>
          <cx:pt idx="421306">70</cx:pt>
          <cx:pt idx="421307">83</cx:pt>
          <cx:pt idx="421308">1</cx:pt>
          <cx:pt idx="421309">77</cx:pt>
          <cx:pt idx="421310">2</cx:pt>
          <cx:pt idx="421311">9</cx:pt>
          <cx:pt idx="421312">2</cx:pt>
          <cx:pt idx="421313">8</cx:pt>
          <cx:pt idx="421314">23</cx:pt>
          <cx:pt idx="421315">1</cx:pt>
          <cx:pt idx="421316">36</cx:pt>
          <cx:pt idx="421317">13</cx:pt>
          <cx:pt idx="421318">3</cx:pt>
          <cx:pt idx="421319">69</cx:pt>
          <cx:pt idx="421320">84</cx:pt>
          <cx:pt idx="421321">0</cx:pt>
          <cx:pt idx="421322">57</cx:pt>
          <cx:pt idx="421323">13</cx:pt>
          <cx:pt idx="421324">1</cx:pt>
          <cx:pt idx="421325">13</cx:pt>
          <cx:pt idx="421326">30</cx:pt>
          <cx:pt idx="421327">5</cx:pt>
          <cx:pt idx="421328">115</cx:pt>
          <cx:pt idx="421329">0</cx:pt>
          <cx:pt idx="421330">6</cx:pt>
          <cx:pt idx="421331">3</cx:pt>
          <cx:pt idx="421332">1</cx:pt>
          <cx:pt idx="421333">35</cx:pt>
          <cx:pt idx="421334">0</cx:pt>
          <cx:pt idx="421335">25</cx:pt>
          <cx:pt idx="421336">12</cx:pt>
          <cx:pt idx="421337">2</cx:pt>
          <cx:pt idx="421338">146</cx:pt>
          <cx:pt idx="421339">4</cx:pt>
          <cx:pt idx="421340">4</cx:pt>
          <cx:pt idx="421341">0</cx:pt>
          <cx:pt idx="421342">30</cx:pt>
          <cx:pt idx="421343">38</cx:pt>
          <cx:pt idx="421344">4</cx:pt>
          <cx:pt idx="421345">131</cx:pt>
          <cx:pt idx="421346">7</cx:pt>
          <cx:pt idx="421347">0</cx:pt>
          <cx:pt idx="421348">14</cx:pt>
          <cx:pt idx="421349">0</cx:pt>
          <cx:pt idx="421350">6</cx:pt>
          <cx:pt idx="421351">23</cx:pt>
          <cx:pt idx="421352">35</cx:pt>
          <cx:pt idx="421353">47</cx:pt>
          <cx:pt idx="421354">1</cx:pt>
          <cx:pt idx="421355">0</cx:pt>
          <cx:pt idx="421356">5</cx:pt>
          <cx:pt idx="421357">0</cx:pt>
          <cx:pt idx="421358">147</cx:pt>
          <cx:pt idx="421359">81</cx:pt>
          <cx:pt idx="421360">0</cx:pt>
          <cx:pt idx="421361">0</cx:pt>
          <cx:pt idx="421362">8</cx:pt>
          <cx:pt idx="421363">77</cx:pt>
          <cx:pt idx="421364">1</cx:pt>
          <cx:pt idx="421365">1</cx:pt>
          <cx:pt idx="421366">127</cx:pt>
          <cx:pt idx="421367">52</cx:pt>
          <cx:pt idx="421368">10</cx:pt>
          <cx:pt idx="421369">0</cx:pt>
          <cx:pt idx="421370">33</cx:pt>
          <cx:pt idx="421371">0</cx:pt>
          <cx:pt idx="421372">55</cx:pt>
          <cx:pt idx="421373">4</cx:pt>
          <cx:pt idx="421374">14</cx:pt>
          <cx:pt idx="421375">0</cx:pt>
          <cx:pt idx="421376">0</cx:pt>
          <cx:pt idx="421377">62</cx:pt>
          <cx:pt idx="421378">1</cx:pt>
          <cx:pt idx="421379">8</cx:pt>
          <cx:pt idx="421380">50</cx:pt>
          <cx:pt idx="421381">0</cx:pt>
          <cx:pt idx="421382">167</cx:pt>
          <cx:pt idx="421383">1</cx:pt>
          <cx:pt idx="421384">6</cx:pt>
          <cx:pt idx="421385">153</cx:pt>
          <cx:pt idx="421386">0</cx:pt>
          <cx:pt idx="421387">17</cx:pt>
          <cx:pt idx="421388">0</cx:pt>
          <cx:pt idx="421389">40</cx:pt>
          <cx:pt idx="421390">32</cx:pt>
          <cx:pt idx="421391">2</cx:pt>
          <cx:pt idx="421392">0</cx:pt>
          <cx:pt idx="421393">0</cx:pt>
          <cx:pt idx="421394">42</cx:pt>
          <cx:pt idx="421395">91</cx:pt>
          <cx:pt idx="421396">0</cx:pt>
          <cx:pt idx="421397">5</cx:pt>
          <cx:pt idx="421398">16</cx:pt>
          <cx:pt idx="421399">39</cx:pt>
          <cx:pt idx="421400">8</cx:pt>
          <cx:pt idx="421401">0</cx:pt>
          <cx:pt idx="421402">0</cx:pt>
          <cx:pt idx="421403">0</cx:pt>
          <cx:pt idx="421404">7</cx:pt>
          <cx:pt idx="421405">1</cx:pt>
          <cx:pt idx="421406">0</cx:pt>
          <cx:pt idx="421407">1</cx:pt>
          <cx:pt idx="421408">3</cx:pt>
          <cx:pt idx="421409">13</cx:pt>
          <cx:pt idx="421410">0</cx:pt>
          <cx:pt idx="421411">34</cx:pt>
          <cx:pt idx="421412">0</cx:pt>
          <cx:pt idx="421413">77</cx:pt>
          <cx:pt idx="421414">4</cx:pt>
          <cx:pt idx="421415">12</cx:pt>
          <cx:pt idx="421416">6</cx:pt>
          <cx:pt idx="421417">9</cx:pt>
          <cx:pt idx="421418">1</cx:pt>
          <cx:pt idx="421419">5</cx:pt>
          <cx:pt idx="421420">0</cx:pt>
          <cx:pt idx="421421">59</cx:pt>
          <cx:pt idx="421422">168</cx:pt>
          <cx:pt idx="421423">0</cx:pt>
          <cx:pt idx="421424">0</cx:pt>
          <cx:pt idx="421425">0</cx:pt>
          <cx:pt idx="421426">0</cx:pt>
          <cx:pt idx="421427">3</cx:pt>
          <cx:pt idx="421428">0</cx:pt>
          <cx:pt idx="421429">9</cx:pt>
          <cx:pt idx="421430">0</cx:pt>
          <cx:pt idx="421431">1</cx:pt>
          <cx:pt idx="421432">71</cx:pt>
          <cx:pt idx="421433">8</cx:pt>
          <cx:pt idx="421434">1</cx:pt>
          <cx:pt idx="421435">11</cx:pt>
          <cx:pt idx="421436">0</cx:pt>
          <cx:pt idx="421437">0</cx:pt>
          <cx:pt idx="421438">0</cx:pt>
          <cx:pt idx="421439">61</cx:pt>
          <cx:pt idx="421440">54</cx:pt>
          <cx:pt idx="421441">18</cx:pt>
          <cx:pt idx="421442">3</cx:pt>
          <cx:pt idx="421443">1</cx:pt>
          <cx:pt idx="421444">0</cx:pt>
          <cx:pt idx="421445">8</cx:pt>
          <cx:pt idx="421446">0</cx:pt>
          <cx:pt idx="421447">0</cx:pt>
          <cx:pt idx="421448">42</cx:pt>
          <cx:pt idx="421449">91</cx:pt>
          <cx:pt idx="421450">0</cx:pt>
          <cx:pt idx="421451">575</cx:pt>
          <cx:pt idx="421452">36</cx:pt>
          <cx:pt idx="421453">0</cx:pt>
          <cx:pt idx="421454">0</cx:pt>
          <cx:pt idx="421455">1</cx:pt>
          <cx:pt idx="421456">3</cx:pt>
          <cx:pt idx="421457">5</cx:pt>
          <cx:pt idx="421458">112</cx:pt>
          <cx:pt idx="421459">28</cx:pt>
          <cx:pt idx="421460">16</cx:pt>
          <cx:pt idx="421461">25</cx:pt>
          <cx:pt idx="421462">8</cx:pt>
          <cx:pt idx="421463">18</cx:pt>
          <cx:pt idx="421464">2</cx:pt>
          <cx:pt idx="421465">52</cx:pt>
          <cx:pt idx="421466">0</cx:pt>
          <cx:pt idx="421467">10</cx:pt>
          <cx:pt idx="421468">151</cx:pt>
          <cx:pt idx="421469">56</cx:pt>
          <cx:pt idx="421470">93</cx:pt>
          <cx:pt idx="421471">79</cx:pt>
          <cx:pt idx="421472">1</cx:pt>
          <cx:pt idx="421473">6</cx:pt>
          <cx:pt idx="421474">7</cx:pt>
          <cx:pt idx="421475">19</cx:pt>
          <cx:pt idx="421476">80</cx:pt>
          <cx:pt idx="421477">551</cx:pt>
          <cx:pt idx="421478">58</cx:pt>
          <cx:pt idx="421479">3</cx:pt>
          <cx:pt idx="421480">88</cx:pt>
          <cx:pt idx="421481">0</cx:pt>
          <cx:pt idx="421482">414</cx:pt>
          <cx:pt idx="421483">3</cx:pt>
          <cx:pt idx="421484">5</cx:pt>
          <cx:pt idx="421485">24</cx:pt>
          <cx:pt idx="421486">8</cx:pt>
          <cx:pt idx="421487">38</cx:pt>
          <cx:pt idx="421488">10</cx:pt>
          <cx:pt idx="421489">0</cx:pt>
          <cx:pt idx="421490">104</cx:pt>
          <cx:pt idx="421491">407</cx:pt>
          <cx:pt idx="421492">11</cx:pt>
          <cx:pt idx="421493">14</cx:pt>
          <cx:pt idx="421494">10</cx:pt>
          <cx:pt idx="421495">8</cx:pt>
          <cx:pt idx="421496">133</cx:pt>
          <cx:pt idx="421497">2</cx:pt>
          <cx:pt idx="421498">14</cx:pt>
          <cx:pt idx="421499">0</cx:pt>
          <cx:pt idx="421500">2</cx:pt>
          <cx:pt idx="421501">87</cx:pt>
          <cx:pt idx="421502">2</cx:pt>
          <cx:pt idx="421503">75</cx:pt>
          <cx:pt idx="421504">0</cx:pt>
          <cx:pt idx="421505">188</cx:pt>
          <cx:pt idx="421506">10</cx:pt>
          <cx:pt idx="421507">94</cx:pt>
          <cx:pt idx="421508">1</cx:pt>
          <cx:pt idx="421509">436</cx:pt>
          <cx:pt idx="421510">0</cx:pt>
          <cx:pt idx="421511">4</cx:pt>
          <cx:pt idx="421512">0</cx:pt>
          <cx:pt idx="421513">6</cx:pt>
          <cx:pt idx="421514">147</cx:pt>
          <cx:pt idx="421515">0</cx:pt>
          <cx:pt idx="421516">176</cx:pt>
          <cx:pt idx="421517">0</cx:pt>
          <cx:pt idx="421518">15</cx:pt>
          <cx:pt idx="421519">59</cx:pt>
          <cx:pt idx="421520">109</cx:pt>
          <cx:pt idx="421521">1</cx:pt>
          <cx:pt idx="421522">0</cx:pt>
          <cx:pt idx="421523">0</cx:pt>
          <cx:pt idx="421524">62</cx:pt>
          <cx:pt idx="421525">23</cx:pt>
          <cx:pt idx="421526">10</cx:pt>
          <cx:pt idx="421527">47</cx:pt>
          <cx:pt idx="421528">2</cx:pt>
          <cx:pt idx="421529">50</cx:pt>
          <cx:pt idx="421530">9</cx:pt>
          <cx:pt idx="421531">0</cx:pt>
          <cx:pt idx="421532">0</cx:pt>
          <cx:pt idx="421533">1</cx:pt>
          <cx:pt idx="421534">0</cx:pt>
          <cx:pt idx="421535">27</cx:pt>
          <cx:pt idx="421536">121</cx:pt>
          <cx:pt idx="421537">3</cx:pt>
          <cx:pt idx="421538">3</cx:pt>
          <cx:pt idx="421539">28</cx:pt>
          <cx:pt idx="421540">38</cx:pt>
          <cx:pt idx="421541">80</cx:pt>
          <cx:pt idx="421542">50</cx:pt>
          <cx:pt idx="421543">64</cx:pt>
          <cx:pt idx="421544">155</cx:pt>
          <cx:pt idx="421545">0</cx:pt>
          <cx:pt idx="421546">1</cx:pt>
          <cx:pt idx="421547">0</cx:pt>
          <cx:pt idx="421548">1</cx:pt>
          <cx:pt idx="421549">3</cx:pt>
          <cx:pt idx="421550">0</cx:pt>
          <cx:pt idx="421551">14</cx:pt>
          <cx:pt idx="421552">0</cx:pt>
          <cx:pt idx="421553">46</cx:pt>
          <cx:pt idx="421554">0</cx:pt>
          <cx:pt idx="421555">0</cx:pt>
          <cx:pt idx="421556">22</cx:pt>
          <cx:pt idx="421557">27</cx:pt>
          <cx:pt idx="421558">35</cx:pt>
          <cx:pt idx="421559">0</cx:pt>
          <cx:pt idx="421560">0</cx:pt>
          <cx:pt idx="421561">15</cx:pt>
          <cx:pt idx="421562">22</cx:pt>
          <cx:pt idx="421563">403</cx:pt>
          <cx:pt idx="421564">7</cx:pt>
          <cx:pt idx="421565">0</cx:pt>
          <cx:pt idx="421566">0</cx:pt>
          <cx:pt idx="421567">20</cx:pt>
          <cx:pt idx="421568">11</cx:pt>
          <cx:pt idx="421569">4</cx:pt>
          <cx:pt idx="421570">8</cx:pt>
          <cx:pt idx="421571">1</cx:pt>
          <cx:pt idx="421572">10</cx:pt>
          <cx:pt idx="421573">47</cx:pt>
          <cx:pt idx="421574">28</cx:pt>
          <cx:pt idx="421575">0</cx:pt>
          <cx:pt idx="421576">0</cx:pt>
          <cx:pt idx="421577">23</cx:pt>
          <cx:pt idx="421578">10</cx:pt>
          <cx:pt idx="421579">10</cx:pt>
          <cx:pt idx="421580">0</cx:pt>
          <cx:pt idx="421581">8</cx:pt>
          <cx:pt idx="421582">1</cx:pt>
          <cx:pt idx="421583">8</cx:pt>
          <cx:pt idx="421584">6</cx:pt>
          <cx:pt idx="421585">8</cx:pt>
          <cx:pt idx="421586">10</cx:pt>
          <cx:pt idx="421587">104</cx:pt>
          <cx:pt idx="421588">156</cx:pt>
          <cx:pt idx="421589">46</cx:pt>
          <cx:pt idx="421590">129</cx:pt>
          <cx:pt idx="421591">10</cx:pt>
          <cx:pt idx="421592">7</cx:pt>
          <cx:pt idx="421593">13</cx:pt>
          <cx:pt idx="421594">95</cx:pt>
          <cx:pt idx="421595">16</cx:pt>
          <cx:pt idx="421596">178</cx:pt>
          <cx:pt idx="421597">0</cx:pt>
          <cx:pt idx="421598">0</cx:pt>
          <cx:pt idx="421599">0</cx:pt>
          <cx:pt idx="421600">48</cx:pt>
          <cx:pt idx="421601">0</cx:pt>
          <cx:pt idx="421602">7</cx:pt>
          <cx:pt idx="421603">1</cx:pt>
          <cx:pt idx="421604">3</cx:pt>
          <cx:pt idx="421605">2</cx:pt>
          <cx:pt idx="421606">0</cx:pt>
          <cx:pt idx="421607">0</cx:pt>
          <cx:pt idx="421608">3</cx:pt>
          <cx:pt idx="421609">8</cx:pt>
          <cx:pt idx="421610">11</cx:pt>
          <cx:pt idx="421611">89</cx:pt>
          <cx:pt idx="421612">7</cx:pt>
          <cx:pt idx="421613">14</cx:pt>
          <cx:pt idx="421614">76</cx:pt>
          <cx:pt idx="421615">6</cx:pt>
          <cx:pt idx="421616">35</cx:pt>
          <cx:pt idx="421617">123</cx:pt>
          <cx:pt idx="421618">3</cx:pt>
          <cx:pt idx="421619">122</cx:pt>
          <cx:pt idx="421620">183</cx:pt>
          <cx:pt idx="421621">10</cx:pt>
          <cx:pt idx="421622">7</cx:pt>
          <cx:pt idx="421623">4</cx:pt>
          <cx:pt idx="421624">0</cx:pt>
          <cx:pt idx="421625">0</cx:pt>
          <cx:pt idx="421626">0</cx:pt>
          <cx:pt idx="421627">83</cx:pt>
          <cx:pt idx="421628">308</cx:pt>
          <cx:pt idx="421629">12</cx:pt>
          <cx:pt idx="421630">99</cx:pt>
          <cx:pt idx="421631">41</cx:pt>
          <cx:pt idx="421632">14</cx:pt>
          <cx:pt idx="421633">0</cx:pt>
          <cx:pt idx="421634">105</cx:pt>
          <cx:pt idx="421635">24</cx:pt>
          <cx:pt idx="421636">105</cx:pt>
          <cx:pt idx="421637">7</cx:pt>
          <cx:pt idx="421638">17</cx:pt>
          <cx:pt idx="421639">8</cx:pt>
          <cx:pt idx="421640">12</cx:pt>
          <cx:pt idx="421641">20</cx:pt>
          <cx:pt idx="421642">343</cx:pt>
          <cx:pt idx="421643">0</cx:pt>
          <cx:pt idx="421644">68</cx:pt>
          <cx:pt idx="421645">39</cx:pt>
          <cx:pt idx="421646">113</cx:pt>
          <cx:pt idx="421647">41</cx:pt>
          <cx:pt idx="421648">3</cx:pt>
          <cx:pt idx="421649">1</cx:pt>
          <cx:pt idx="421650">42</cx:pt>
          <cx:pt idx="421651">42</cx:pt>
          <cx:pt idx="421652">0</cx:pt>
          <cx:pt idx="421653">14</cx:pt>
          <cx:pt idx="421654">0</cx:pt>
          <cx:pt idx="421655">12</cx:pt>
          <cx:pt idx="421656">20</cx:pt>
          <cx:pt idx="421657">0</cx:pt>
          <cx:pt idx="421658">0</cx:pt>
          <cx:pt idx="421659">0</cx:pt>
          <cx:pt idx="421660">0</cx:pt>
          <cx:pt idx="421661">228</cx:pt>
          <cx:pt idx="421662">21</cx:pt>
          <cx:pt idx="421663">14</cx:pt>
          <cx:pt idx="421664">71</cx:pt>
          <cx:pt idx="421665">1</cx:pt>
          <cx:pt idx="421666">0</cx:pt>
          <cx:pt idx="421667">4</cx:pt>
          <cx:pt idx="421668">6</cx:pt>
          <cx:pt idx="421669">113</cx:pt>
          <cx:pt idx="421670">219</cx:pt>
          <cx:pt idx="421671">3</cx:pt>
          <cx:pt idx="421672">1</cx:pt>
          <cx:pt idx="421673">62</cx:pt>
          <cx:pt idx="421674">45</cx:pt>
          <cx:pt idx="421675">0</cx:pt>
          <cx:pt idx="421676">0</cx:pt>
          <cx:pt idx="421677">124</cx:pt>
          <cx:pt idx="421678">94</cx:pt>
          <cx:pt idx="421679">114</cx:pt>
          <cx:pt idx="421680">7</cx:pt>
          <cx:pt idx="421681">477</cx:pt>
          <cx:pt idx="421682">8</cx:pt>
          <cx:pt idx="421683">0</cx:pt>
          <cx:pt idx="421684">0</cx:pt>
          <cx:pt idx="421685">0</cx:pt>
          <cx:pt idx="421686">0</cx:pt>
          <cx:pt idx="421687">32</cx:pt>
          <cx:pt idx="421688">18</cx:pt>
          <cx:pt idx="421689">36</cx:pt>
          <cx:pt idx="421690">45</cx:pt>
          <cx:pt idx="421691">10</cx:pt>
          <cx:pt idx="421692">0</cx:pt>
          <cx:pt idx="421693">0</cx:pt>
          <cx:pt idx="421694">72</cx:pt>
          <cx:pt idx="421695">0</cx:pt>
          <cx:pt idx="421696">0</cx:pt>
          <cx:pt idx="421697">8</cx:pt>
          <cx:pt idx="421698">13</cx:pt>
          <cx:pt idx="421699">28</cx:pt>
          <cx:pt idx="421700">0</cx:pt>
          <cx:pt idx="421701">1</cx:pt>
          <cx:pt idx="421702">0</cx:pt>
          <cx:pt idx="421703">28</cx:pt>
          <cx:pt idx="421704">6</cx:pt>
          <cx:pt idx="421705">0</cx:pt>
          <cx:pt idx="421706">43</cx:pt>
          <cx:pt idx="421707">4</cx:pt>
          <cx:pt idx="421708">14</cx:pt>
          <cx:pt idx="421709">0</cx:pt>
          <cx:pt idx="421710">1</cx:pt>
          <cx:pt idx="421711">1</cx:pt>
          <cx:pt idx="421712">1</cx:pt>
          <cx:pt idx="421713">0</cx:pt>
          <cx:pt idx="421714">3</cx:pt>
          <cx:pt idx="421715">1</cx:pt>
          <cx:pt idx="421716">0</cx:pt>
          <cx:pt idx="421717">37</cx:pt>
          <cx:pt idx="421718">7</cx:pt>
          <cx:pt idx="421719">10</cx:pt>
          <cx:pt idx="421720">0</cx:pt>
          <cx:pt idx="421721">93</cx:pt>
          <cx:pt idx="421722">169</cx:pt>
          <cx:pt idx="421723">56</cx:pt>
          <cx:pt idx="421724">3</cx:pt>
          <cx:pt idx="421725">73</cx:pt>
          <cx:pt idx="421726">21</cx:pt>
          <cx:pt idx="421727">13</cx:pt>
          <cx:pt idx="421728">6</cx:pt>
          <cx:pt idx="421729">8</cx:pt>
          <cx:pt idx="421730">102</cx:pt>
          <cx:pt idx="421731">135</cx:pt>
          <cx:pt idx="421732">11</cx:pt>
          <cx:pt idx="421733">6</cx:pt>
          <cx:pt idx="421734">6</cx:pt>
          <cx:pt idx="421735">36</cx:pt>
          <cx:pt idx="421736">0</cx:pt>
          <cx:pt idx="421737">6</cx:pt>
          <cx:pt idx="421738">0</cx:pt>
          <cx:pt idx="421739">0</cx:pt>
          <cx:pt idx="421740">41</cx:pt>
          <cx:pt idx="421741">10</cx:pt>
          <cx:pt idx="421742">68</cx:pt>
          <cx:pt idx="421743">0</cx:pt>
          <cx:pt idx="421744">2</cx:pt>
          <cx:pt idx="421745">2</cx:pt>
          <cx:pt idx="421746">192</cx:pt>
          <cx:pt idx="421747">6</cx:pt>
          <cx:pt idx="421748">105</cx:pt>
          <cx:pt idx="421749">7</cx:pt>
          <cx:pt idx="421750">7</cx:pt>
          <cx:pt idx="421751">48</cx:pt>
          <cx:pt idx="421752">5</cx:pt>
          <cx:pt idx="421753">138</cx:pt>
          <cx:pt idx="421754">14</cx:pt>
          <cx:pt idx="421755">148</cx:pt>
          <cx:pt idx="421756">192</cx:pt>
          <cx:pt idx="421757">134</cx:pt>
          <cx:pt idx="421758">1</cx:pt>
          <cx:pt idx="421759">33</cx:pt>
          <cx:pt idx="421760">7</cx:pt>
          <cx:pt idx="421761">40</cx:pt>
          <cx:pt idx="421762">1</cx:pt>
          <cx:pt idx="421763">21</cx:pt>
          <cx:pt idx="421764">13</cx:pt>
          <cx:pt idx="421765">138</cx:pt>
          <cx:pt idx="421766">39</cx:pt>
          <cx:pt idx="421767">101</cx:pt>
          <cx:pt idx="421768">14</cx:pt>
          <cx:pt idx="421769">7</cx:pt>
          <cx:pt idx="421770">0</cx:pt>
          <cx:pt idx="421771">21</cx:pt>
          <cx:pt idx="421772">19</cx:pt>
          <cx:pt idx="421773">62</cx:pt>
          <cx:pt idx="421774">6</cx:pt>
          <cx:pt idx="421775">280</cx:pt>
          <cx:pt idx="421776">1</cx:pt>
          <cx:pt idx="421777">3</cx:pt>
          <cx:pt idx="421778">140</cx:pt>
          <cx:pt idx="421779">0</cx:pt>
          <cx:pt idx="421780">0</cx:pt>
          <cx:pt idx="421781">18</cx:pt>
          <cx:pt idx="421782">4</cx:pt>
          <cx:pt idx="421783">0</cx:pt>
          <cx:pt idx="421784">239</cx:pt>
          <cx:pt idx="421785">140</cx:pt>
          <cx:pt idx="421786">0</cx:pt>
          <cx:pt idx="421787">3</cx:pt>
          <cx:pt idx="421788">0</cx:pt>
          <cx:pt idx="421789">21</cx:pt>
          <cx:pt idx="421790">26</cx:pt>
          <cx:pt idx="421791">117</cx:pt>
          <cx:pt idx="421792">48</cx:pt>
          <cx:pt idx="421793">75</cx:pt>
          <cx:pt idx="421794">0</cx:pt>
          <cx:pt idx="421795">0</cx:pt>
          <cx:pt idx="421796">83</cx:pt>
          <cx:pt idx="421797">360</cx:pt>
          <cx:pt idx="421798">1</cx:pt>
          <cx:pt idx="421799">1</cx:pt>
          <cx:pt idx="421800">4</cx:pt>
          <cx:pt idx="421801">85</cx:pt>
          <cx:pt idx="421802">1</cx:pt>
          <cx:pt idx="421803">138</cx:pt>
          <cx:pt idx="421804">1</cx:pt>
          <cx:pt idx="421805">0</cx:pt>
          <cx:pt idx="421806">17</cx:pt>
          <cx:pt idx="421807">0</cx:pt>
          <cx:pt idx="421808">5</cx:pt>
          <cx:pt idx="421809">68</cx:pt>
          <cx:pt idx="421810">0</cx:pt>
          <cx:pt idx="421811">0</cx:pt>
          <cx:pt idx="421812">6</cx:pt>
          <cx:pt idx="421813">0</cx:pt>
          <cx:pt idx="421814">0</cx:pt>
          <cx:pt idx="421815">0</cx:pt>
          <cx:pt idx="421816">42</cx:pt>
          <cx:pt idx="421817">27</cx:pt>
          <cx:pt idx="421818">14</cx:pt>
          <cx:pt idx="421819">1</cx:pt>
          <cx:pt idx="421820">0</cx:pt>
          <cx:pt idx="421821">17</cx:pt>
          <cx:pt idx="421822">264</cx:pt>
          <cx:pt idx="421823">36</cx:pt>
          <cx:pt idx="421824">0</cx:pt>
          <cx:pt idx="421825">0</cx:pt>
          <cx:pt idx="421826">0</cx:pt>
          <cx:pt idx="421827">0</cx:pt>
          <cx:pt idx="421828">1</cx:pt>
          <cx:pt idx="421829">16</cx:pt>
          <cx:pt idx="421830">120</cx:pt>
          <cx:pt idx="421831">3</cx:pt>
          <cx:pt idx="421832">5</cx:pt>
          <cx:pt idx="421833">18</cx:pt>
          <cx:pt idx="421834">22</cx:pt>
          <cx:pt idx="421835">49</cx:pt>
          <cx:pt idx="421836">0</cx:pt>
          <cx:pt idx="421837">6</cx:pt>
          <cx:pt idx="421838">13</cx:pt>
          <cx:pt idx="421839">0</cx:pt>
          <cx:pt idx="421840">4</cx:pt>
          <cx:pt idx="421841">17</cx:pt>
          <cx:pt idx="421842">0</cx:pt>
          <cx:pt idx="421843">0</cx:pt>
          <cx:pt idx="421844">0</cx:pt>
          <cx:pt idx="421845">34</cx:pt>
          <cx:pt idx="421846">67</cx:pt>
          <cx:pt idx="421847">44</cx:pt>
          <cx:pt idx="421848">176</cx:pt>
          <cx:pt idx="421849">53</cx:pt>
          <cx:pt idx="421850">0</cx:pt>
          <cx:pt idx="421851">91</cx:pt>
          <cx:pt idx="421852">9</cx:pt>
          <cx:pt idx="421853">24</cx:pt>
          <cx:pt idx="421854">8</cx:pt>
          <cx:pt idx="421855">0</cx:pt>
          <cx:pt idx="421856">0</cx:pt>
          <cx:pt idx="421857">0</cx:pt>
          <cx:pt idx="421858">0</cx:pt>
          <cx:pt idx="421859">0</cx:pt>
          <cx:pt idx="421860">36</cx:pt>
          <cx:pt idx="421861">5</cx:pt>
          <cx:pt idx="421862">0</cx:pt>
          <cx:pt idx="421863">0</cx:pt>
          <cx:pt idx="421864">24</cx:pt>
          <cx:pt idx="421865">0</cx:pt>
          <cx:pt idx="421866">0</cx:pt>
          <cx:pt idx="421867">0</cx:pt>
          <cx:pt idx="421868">0</cx:pt>
          <cx:pt idx="421869">0</cx:pt>
          <cx:pt idx="421870">0</cx:pt>
          <cx:pt idx="421871">1</cx:pt>
          <cx:pt idx="421872">0</cx:pt>
          <cx:pt idx="421873">35</cx:pt>
          <cx:pt idx="421874">525</cx:pt>
          <cx:pt idx="421875">117</cx:pt>
          <cx:pt idx="421876">14</cx:pt>
          <cx:pt idx="421877">5</cx:pt>
          <cx:pt idx="421878">8</cx:pt>
          <cx:pt idx="421879">0</cx:pt>
          <cx:pt idx="421880">0</cx:pt>
          <cx:pt idx="421881">0</cx:pt>
          <cx:pt idx="421882">2</cx:pt>
          <cx:pt idx="421883">4</cx:pt>
          <cx:pt idx="421884">102</cx:pt>
          <cx:pt idx="421885">42</cx:pt>
          <cx:pt idx="421886">60</cx:pt>
          <cx:pt idx="421887">0</cx:pt>
          <cx:pt idx="421888">28</cx:pt>
          <cx:pt idx="421889">0</cx:pt>
          <cx:pt idx="421890">4</cx:pt>
          <cx:pt idx="421891">7</cx:pt>
          <cx:pt idx="421892">186</cx:pt>
          <cx:pt idx="421893">9</cx:pt>
          <cx:pt idx="421894">3</cx:pt>
          <cx:pt idx="421895">95</cx:pt>
          <cx:pt idx="421896">0</cx:pt>
          <cx:pt idx="421897">52</cx:pt>
          <cx:pt idx="421898">1</cx:pt>
          <cx:pt idx="421899">2</cx:pt>
          <cx:pt idx="421900">8</cx:pt>
          <cx:pt idx="421901">0</cx:pt>
          <cx:pt idx="421902">0</cx:pt>
          <cx:pt idx="421903">0</cx:pt>
          <cx:pt idx="421904">0</cx:pt>
          <cx:pt idx="421905">0</cx:pt>
          <cx:pt idx="421906">0</cx:pt>
          <cx:pt idx="421907">0</cx:pt>
          <cx:pt idx="421908">22</cx:pt>
          <cx:pt idx="421909">7</cx:pt>
          <cx:pt idx="421910">0</cx:pt>
          <cx:pt idx="421911">20</cx:pt>
          <cx:pt idx="421912">24</cx:pt>
          <cx:pt idx="421913">58</cx:pt>
          <cx:pt idx="421914">54</cx:pt>
          <cx:pt idx="421915">48</cx:pt>
          <cx:pt idx="421916">38</cx:pt>
          <cx:pt idx="421917">22</cx:pt>
          <cx:pt idx="421918">2</cx:pt>
          <cx:pt idx="421919">0</cx:pt>
          <cx:pt idx="421920">1</cx:pt>
          <cx:pt idx="421921">0</cx:pt>
          <cx:pt idx="421922">0</cx:pt>
          <cx:pt idx="421923">51</cx:pt>
          <cx:pt idx="421924">0</cx:pt>
          <cx:pt idx="421925">0</cx:pt>
          <cx:pt idx="421926">28</cx:pt>
          <cx:pt idx="421927">43</cx:pt>
          <cx:pt idx="421928">2</cx:pt>
          <cx:pt idx="421929">0</cx:pt>
          <cx:pt idx="421930">1</cx:pt>
          <cx:pt idx="421931">16</cx:pt>
          <cx:pt idx="421932">1</cx:pt>
          <cx:pt idx="421933">10</cx:pt>
          <cx:pt idx="421934">44</cx:pt>
          <cx:pt idx="421935">9</cx:pt>
          <cx:pt idx="421936">6</cx:pt>
          <cx:pt idx="421937">4</cx:pt>
          <cx:pt idx="421938">0</cx:pt>
          <cx:pt idx="421939">5</cx:pt>
          <cx:pt idx="421940">0</cx:pt>
          <cx:pt idx="421941">0</cx:pt>
          <cx:pt idx="421942">5</cx:pt>
          <cx:pt idx="421943">0</cx:pt>
          <cx:pt idx="421944">4</cx:pt>
          <cx:pt idx="421945">0</cx:pt>
          <cx:pt idx="421946">2</cx:pt>
          <cx:pt idx="421947">0</cx:pt>
          <cx:pt idx="421948">1</cx:pt>
          <cx:pt idx="421949">112</cx:pt>
          <cx:pt idx="421950">2</cx:pt>
          <cx:pt idx="421951">2</cx:pt>
          <cx:pt idx="421952">0</cx:pt>
          <cx:pt idx="421953">0</cx:pt>
          <cx:pt idx="421954">4</cx:pt>
          <cx:pt idx="421955">0</cx:pt>
          <cx:pt idx="421956">49</cx:pt>
          <cx:pt idx="421957">1</cx:pt>
          <cx:pt idx="421958">5</cx:pt>
          <cx:pt idx="421959">1</cx:pt>
          <cx:pt idx="421960">0</cx:pt>
          <cx:pt idx="421961">0</cx:pt>
          <cx:pt idx="421962">0</cx:pt>
          <cx:pt idx="421963">0</cx:pt>
          <cx:pt idx="421964">0</cx:pt>
          <cx:pt idx="421965">47</cx:pt>
          <cx:pt idx="421966">1</cx:pt>
          <cx:pt idx="421967">5</cx:pt>
          <cx:pt idx="421968">0</cx:pt>
          <cx:pt idx="421969">0</cx:pt>
          <cx:pt idx="421970">8</cx:pt>
          <cx:pt idx="421971">43</cx:pt>
          <cx:pt idx="421972">35</cx:pt>
          <cx:pt idx="421973">34</cx:pt>
          <cx:pt idx="421974">47</cx:pt>
          <cx:pt idx="421975">0</cx:pt>
          <cx:pt idx="421976">0</cx:pt>
          <cx:pt idx="421977">2</cx:pt>
          <cx:pt idx="421978">7</cx:pt>
          <cx:pt idx="421979">20</cx:pt>
          <cx:pt idx="421980">0</cx:pt>
          <cx:pt idx="421981">28</cx:pt>
          <cx:pt idx="421982">11</cx:pt>
          <cx:pt idx="421983">27</cx:pt>
          <cx:pt idx="421984">28</cx:pt>
          <cx:pt idx="421985">660</cx:pt>
          <cx:pt idx="421986">40</cx:pt>
          <cx:pt idx="421987">59</cx:pt>
          <cx:pt idx="421988">29</cx:pt>
          <cx:pt idx="421989">97</cx:pt>
          <cx:pt idx="421990">25</cx:pt>
          <cx:pt idx="421991">7</cx:pt>
          <cx:pt idx="421992">134</cx:pt>
          <cx:pt idx="421993">4</cx:pt>
          <cx:pt idx="421994">0</cx:pt>
          <cx:pt idx="421995">3</cx:pt>
          <cx:pt idx="421996">0</cx:pt>
          <cx:pt idx="421997">0</cx:pt>
          <cx:pt idx="421998">658</cx:pt>
          <cx:pt idx="421999">68</cx:pt>
          <cx:pt idx="422000">153</cx:pt>
          <cx:pt idx="422001">553</cx:pt>
          <cx:pt idx="422002">6</cx:pt>
          <cx:pt idx="422003">60</cx:pt>
          <cx:pt idx="422004">3</cx:pt>
          <cx:pt idx="422005">123</cx:pt>
          <cx:pt idx="422006">5</cx:pt>
          <cx:pt idx="422007">3</cx:pt>
          <cx:pt idx="422008">1</cx:pt>
          <cx:pt idx="422009">16</cx:pt>
          <cx:pt idx="422010">1</cx:pt>
          <cx:pt idx="422011">0</cx:pt>
          <cx:pt idx="422012">0</cx:pt>
          <cx:pt idx="422013">10</cx:pt>
          <cx:pt idx="422014">0</cx:pt>
          <cx:pt idx="422015">21</cx:pt>
          <cx:pt idx="422016">0</cx:pt>
          <cx:pt idx="422017">1</cx:pt>
          <cx:pt idx="422018">238</cx:pt>
          <cx:pt idx="422019">16</cx:pt>
          <cx:pt idx="422020">182</cx:pt>
          <cx:pt idx="422021">1212</cx:pt>
          <cx:pt idx="422022">0</cx:pt>
          <cx:pt idx="422023">3</cx:pt>
          <cx:pt idx="422024">33</cx:pt>
          <cx:pt idx="422025">6</cx:pt>
          <cx:pt idx="422026">49</cx:pt>
          <cx:pt idx="422027">16</cx:pt>
          <cx:pt idx="422028">0</cx:pt>
          <cx:pt idx="422029">1</cx:pt>
          <cx:pt idx="422030">11</cx:pt>
          <cx:pt idx="422031">0</cx:pt>
          <cx:pt idx="422032">28</cx:pt>
          <cx:pt idx="422033">0</cx:pt>
          <cx:pt idx="422034">1</cx:pt>
          <cx:pt idx="422035">2</cx:pt>
          <cx:pt idx="422036">1</cx:pt>
          <cx:pt idx="422037">2</cx:pt>
          <cx:pt idx="422038">7</cx:pt>
          <cx:pt idx="422039">104</cx:pt>
          <cx:pt idx="422040">7</cx:pt>
          <cx:pt idx="422041">120</cx:pt>
          <cx:pt idx="422042">39</cx:pt>
          <cx:pt idx="422043">0</cx:pt>
          <cx:pt idx="422044">4</cx:pt>
          <cx:pt idx="422045">197</cx:pt>
          <cx:pt idx="422046">40</cx:pt>
          <cx:pt idx="422047">17</cx:pt>
          <cx:pt idx="422048">0</cx:pt>
          <cx:pt idx="422049">0</cx:pt>
          <cx:pt idx="422050">0</cx:pt>
          <cx:pt idx="422051">0</cx:pt>
          <cx:pt idx="422052">1</cx:pt>
          <cx:pt idx="422053">4</cx:pt>
          <cx:pt idx="422054">1</cx:pt>
          <cx:pt idx="422055">5</cx:pt>
          <cx:pt idx="422056">1</cx:pt>
          <cx:pt idx="422057">8</cx:pt>
          <cx:pt idx="422058">0</cx:pt>
          <cx:pt idx="422059">2</cx:pt>
          <cx:pt idx="422060">3</cx:pt>
          <cx:pt idx="422061">0</cx:pt>
          <cx:pt idx="422062">0</cx:pt>
          <cx:pt idx="422063">6</cx:pt>
          <cx:pt idx="422064">0</cx:pt>
          <cx:pt idx="422065">62</cx:pt>
          <cx:pt idx="422066">0</cx:pt>
          <cx:pt idx="422067">4</cx:pt>
          <cx:pt idx="422068">3</cx:pt>
          <cx:pt idx="422069">155</cx:pt>
          <cx:pt idx="422070">5</cx:pt>
          <cx:pt idx="422071">9</cx:pt>
          <cx:pt idx="422072">5</cx:pt>
          <cx:pt idx="422073">0</cx:pt>
          <cx:pt idx="422074">91</cx:pt>
          <cx:pt idx="422075">43</cx:pt>
          <cx:pt idx="422076">14</cx:pt>
          <cx:pt idx="422077">91</cx:pt>
          <cx:pt idx="422078">1</cx:pt>
          <cx:pt idx="422079">166</cx:pt>
          <cx:pt idx="422080">341</cx:pt>
          <cx:pt idx="422081">6</cx:pt>
          <cx:pt idx="422082">0</cx:pt>
          <cx:pt idx="422083">0</cx:pt>
          <cx:pt idx="422084">0</cx:pt>
          <cx:pt idx="422085">0</cx:pt>
          <cx:pt idx="422086">0</cx:pt>
          <cx:pt idx="422087">0</cx:pt>
          <cx:pt idx="422088">0</cx:pt>
          <cx:pt idx="422089">0</cx:pt>
          <cx:pt idx="422090">46</cx:pt>
          <cx:pt idx="422091">0</cx:pt>
          <cx:pt idx="422092">0</cx:pt>
          <cx:pt idx="422093">107</cx:pt>
          <cx:pt idx="422094">53</cx:pt>
          <cx:pt idx="422095">0</cx:pt>
          <cx:pt idx="422096">2</cx:pt>
          <cx:pt idx="422097">20</cx:pt>
          <cx:pt idx="422098">0</cx:pt>
          <cx:pt idx="422099">10</cx:pt>
          <cx:pt idx="422100">17</cx:pt>
          <cx:pt idx="422101">0</cx:pt>
          <cx:pt idx="422102">86</cx:pt>
          <cx:pt idx="422103">137</cx:pt>
          <cx:pt idx="422104">84</cx:pt>
          <cx:pt idx="422105">9</cx:pt>
          <cx:pt idx="422106">16</cx:pt>
          <cx:pt idx="422107">1</cx:pt>
          <cx:pt idx="422108">1</cx:pt>
          <cx:pt idx="422109">32</cx:pt>
          <cx:pt idx="422110">49</cx:pt>
          <cx:pt idx="422111">20</cx:pt>
          <cx:pt idx="422112">18</cx:pt>
          <cx:pt idx="422113">378</cx:pt>
          <cx:pt idx="422114">181</cx:pt>
          <cx:pt idx="422115">338</cx:pt>
          <cx:pt idx="422116">0</cx:pt>
          <cx:pt idx="422117">43</cx:pt>
          <cx:pt idx="422118">8</cx:pt>
          <cx:pt idx="422119">21</cx:pt>
          <cx:pt idx="422120">1</cx:pt>
          <cx:pt idx="422121">0</cx:pt>
          <cx:pt idx="422122">0</cx:pt>
          <cx:pt idx="422123">2</cx:pt>
          <cx:pt idx="422124">1</cx:pt>
          <cx:pt idx="422125">0</cx:pt>
          <cx:pt idx="422126">21</cx:pt>
          <cx:pt idx="422127">2</cx:pt>
          <cx:pt idx="422128">0</cx:pt>
          <cx:pt idx="422129">1</cx:pt>
          <cx:pt idx="422130">28</cx:pt>
          <cx:pt idx="422131">1</cx:pt>
          <cx:pt idx="422132">0</cx:pt>
          <cx:pt idx="422133">121</cx:pt>
          <cx:pt idx="422134">179</cx:pt>
          <cx:pt idx="422135">106</cx:pt>
          <cx:pt idx="422136">3</cx:pt>
          <cx:pt idx="422137">6</cx:pt>
          <cx:pt idx="422138">16</cx:pt>
          <cx:pt idx="422139">28</cx:pt>
          <cx:pt idx="422140">43</cx:pt>
          <cx:pt idx="422141">32</cx:pt>
          <cx:pt idx="422142">202</cx:pt>
          <cx:pt idx="422143">43</cx:pt>
          <cx:pt idx="422144">26</cx:pt>
          <cx:pt idx="422145">0</cx:pt>
          <cx:pt idx="422146">33</cx:pt>
          <cx:pt idx="422147">2</cx:pt>
          <cx:pt idx="422148">27</cx:pt>
          <cx:pt idx="422149">8</cx:pt>
          <cx:pt idx="422150">297</cx:pt>
          <cx:pt idx="422151">276</cx:pt>
          <cx:pt idx="422152">54</cx:pt>
          <cx:pt idx="422153">0</cx:pt>
          <cx:pt idx="422154">48</cx:pt>
          <cx:pt idx="422155">0</cx:pt>
          <cx:pt idx="422156">669</cx:pt>
          <cx:pt idx="422157">35</cx:pt>
          <cx:pt idx="422158">3</cx:pt>
          <cx:pt idx="422159">0</cx:pt>
          <cx:pt idx="422160">2</cx:pt>
          <cx:pt idx="422161">12</cx:pt>
          <cx:pt idx="422162">155</cx:pt>
          <cx:pt idx="422163">0</cx:pt>
          <cx:pt idx="422164">21</cx:pt>
          <cx:pt idx="422165">80</cx:pt>
          <cx:pt idx="422166">42</cx:pt>
          <cx:pt idx="422167">75</cx:pt>
          <cx:pt idx="422168">28</cx:pt>
          <cx:pt idx="422169">34</cx:pt>
          <cx:pt idx="422170">242</cx:pt>
          <cx:pt idx="422171">0</cx:pt>
          <cx:pt idx="422172">13</cx:pt>
          <cx:pt idx="422173">15</cx:pt>
          <cx:pt idx="422174">26</cx:pt>
          <cx:pt idx="422175">290</cx:pt>
          <cx:pt idx="422176">96</cx:pt>
          <cx:pt idx="422177">1</cx:pt>
          <cx:pt idx="422178">0</cx:pt>
          <cx:pt idx="422179">0</cx:pt>
          <cx:pt idx="422180">0</cx:pt>
          <cx:pt idx="422181">0</cx:pt>
          <cx:pt idx="422182">0</cx:pt>
          <cx:pt idx="422183">0</cx:pt>
          <cx:pt idx="422184">1</cx:pt>
          <cx:pt idx="422185">7</cx:pt>
          <cx:pt idx="422186">0</cx:pt>
          <cx:pt idx="422187">0</cx:pt>
          <cx:pt idx="422188">73</cx:pt>
          <cx:pt idx="422189">4</cx:pt>
          <cx:pt idx="422190">0</cx:pt>
          <cx:pt idx="422191">1</cx:pt>
          <cx:pt idx="422192">10</cx:pt>
          <cx:pt idx="422193">21</cx:pt>
          <cx:pt idx="422194">1</cx:pt>
          <cx:pt idx="422195">6</cx:pt>
          <cx:pt idx="422196">3</cx:pt>
          <cx:pt idx="422197">0</cx:pt>
          <cx:pt idx="422198">0</cx:pt>
          <cx:pt idx="422199">11</cx:pt>
          <cx:pt idx="422200">95</cx:pt>
          <cx:pt idx="422201">0</cx:pt>
          <cx:pt idx="422202">85</cx:pt>
          <cx:pt idx="422203">14</cx:pt>
          <cx:pt idx="422204">665</cx:pt>
          <cx:pt idx="422205">10</cx:pt>
          <cx:pt idx="422206">0</cx:pt>
          <cx:pt idx="422207">0</cx:pt>
          <cx:pt idx="422208">1</cx:pt>
          <cx:pt idx="422209">0</cx:pt>
          <cx:pt idx="422210">0</cx:pt>
          <cx:pt idx="422211">1</cx:pt>
          <cx:pt idx="422212">0</cx:pt>
          <cx:pt idx="422213">312</cx:pt>
          <cx:pt idx="422214">13</cx:pt>
          <cx:pt idx="422215">0</cx:pt>
          <cx:pt idx="422216">1</cx:pt>
          <cx:pt idx="422217">0</cx:pt>
          <cx:pt idx="422218">14</cx:pt>
          <cx:pt idx="422219">42</cx:pt>
          <cx:pt idx="422220">126</cx:pt>
          <cx:pt idx="422221">41</cx:pt>
          <cx:pt idx="422222">127</cx:pt>
          <cx:pt idx="422223">25</cx:pt>
          <cx:pt idx="422224">0</cx:pt>
          <cx:pt idx="422225">1</cx:pt>
          <cx:pt idx="422226">27</cx:pt>
          <cx:pt idx="422227">0</cx:pt>
          <cx:pt idx="422228">0</cx:pt>
          <cx:pt idx="422229">45</cx:pt>
          <cx:pt idx="422230">38</cx:pt>
          <cx:pt idx="422231">0</cx:pt>
          <cx:pt idx="422232">157</cx:pt>
          <cx:pt idx="422233">1</cx:pt>
          <cx:pt idx="422234">1</cx:pt>
          <cx:pt idx="422235">0</cx:pt>
          <cx:pt idx="422236">24</cx:pt>
          <cx:pt idx="422237">31</cx:pt>
          <cx:pt idx="422238">25</cx:pt>
          <cx:pt idx="422239">6</cx:pt>
          <cx:pt idx="422240">13</cx:pt>
          <cx:pt idx="422241">0</cx:pt>
          <cx:pt idx="422242">3</cx:pt>
          <cx:pt idx="422243">38</cx:pt>
          <cx:pt idx="422244">1</cx:pt>
          <cx:pt idx="422245">0</cx:pt>
          <cx:pt idx="422246">22</cx:pt>
          <cx:pt idx="422247">0</cx:pt>
          <cx:pt idx="422248">1</cx:pt>
          <cx:pt idx="422249">7</cx:pt>
          <cx:pt idx="422250">32</cx:pt>
          <cx:pt idx="422251">174</cx:pt>
          <cx:pt idx="422252">8</cx:pt>
          <cx:pt idx="422253">17</cx:pt>
          <cx:pt idx="422254">22</cx:pt>
          <cx:pt idx="422255">33</cx:pt>
          <cx:pt idx="422256">2</cx:pt>
          <cx:pt idx="422257">34</cx:pt>
          <cx:pt idx="422258">9</cx:pt>
          <cx:pt idx="422259">0</cx:pt>
          <cx:pt idx="422260">1</cx:pt>
          <cx:pt idx="422261">0</cx:pt>
          <cx:pt idx="422262">0</cx:pt>
          <cx:pt idx="422263">0</cx:pt>
          <cx:pt idx="422264">0</cx:pt>
          <cx:pt idx="422265">5</cx:pt>
          <cx:pt idx="422266">0</cx:pt>
          <cx:pt idx="422267">7</cx:pt>
          <cx:pt idx="422268">6</cx:pt>
          <cx:pt idx="422269">1</cx:pt>
          <cx:pt idx="422270">0</cx:pt>
          <cx:pt idx="422271">0</cx:pt>
          <cx:pt idx="422272">0</cx:pt>
          <cx:pt idx="422273">28</cx:pt>
          <cx:pt idx="422274">0</cx:pt>
          <cx:pt idx="422275">0</cx:pt>
          <cx:pt idx="422276">74</cx:pt>
          <cx:pt idx="422277">51</cx:pt>
          <cx:pt idx="422278">41</cx:pt>
          <cx:pt idx="422279">8</cx:pt>
          <cx:pt idx="422280">15</cx:pt>
          <cx:pt idx="422281">1</cx:pt>
          <cx:pt idx="422282">0</cx:pt>
          <cx:pt idx="422283">2</cx:pt>
          <cx:pt idx="422284">1</cx:pt>
          <cx:pt idx="422285">7</cx:pt>
          <cx:pt idx="422286">1</cx:pt>
          <cx:pt idx="422287">11</cx:pt>
          <cx:pt idx="422288">14</cx:pt>
          <cx:pt idx="422289">13</cx:pt>
          <cx:pt idx="422290">35</cx:pt>
          <cx:pt idx="422291">14</cx:pt>
          <cx:pt idx="422292">41</cx:pt>
          <cx:pt idx="422293">48</cx:pt>
          <cx:pt idx="422294">0</cx:pt>
          <cx:pt idx="422295">18</cx:pt>
          <cx:pt idx="422296">0</cx:pt>
          <cx:pt idx="422297">5</cx:pt>
          <cx:pt idx="422298">5</cx:pt>
          <cx:pt idx="422299">77</cx:pt>
          <cx:pt idx="422300">36</cx:pt>
          <cx:pt idx="422301">0</cx:pt>
          <cx:pt idx="422302">53</cx:pt>
          <cx:pt idx="422303">0</cx:pt>
          <cx:pt idx="422304">0</cx:pt>
          <cx:pt idx="422305">1</cx:pt>
          <cx:pt idx="422306">1</cx:pt>
          <cx:pt idx="422307">80</cx:pt>
          <cx:pt idx="422308">34</cx:pt>
          <cx:pt idx="422309">1</cx:pt>
          <cx:pt idx="422310">3</cx:pt>
          <cx:pt idx="422311">134</cx:pt>
          <cx:pt idx="422312">0</cx:pt>
          <cx:pt idx="422313">159</cx:pt>
          <cx:pt idx="422314">1</cx:pt>
          <cx:pt idx="422315">1</cx:pt>
          <cx:pt idx="422316">0</cx:pt>
          <cx:pt idx="422317">1</cx:pt>
          <cx:pt idx="422318">0</cx:pt>
          <cx:pt idx="422319">0</cx:pt>
          <cx:pt idx="422320">3</cx:pt>
          <cx:pt idx="422321">0</cx:pt>
          <cx:pt idx="422322">0</cx:pt>
          <cx:pt idx="422323">37</cx:pt>
          <cx:pt idx="422324">81</cx:pt>
          <cx:pt idx="422325">0</cx:pt>
          <cx:pt idx="422326">25</cx:pt>
          <cx:pt idx="422327">22</cx:pt>
          <cx:pt idx="422328">261</cx:pt>
          <cx:pt idx="422329">50</cx:pt>
          <cx:pt idx="422330">14</cx:pt>
          <cx:pt idx="422331">6</cx:pt>
          <cx:pt idx="422332">0</cx:pt>
          <cx:pt idx="422333">0</cx:pt>
          <cx:pt idx="422334">28</cx:pt>
          <cx:pt idx="422335">0</cx:pt>
          <cx:pt idx="422336">0</cx:pt>
          <cx:pt idx="422337">81</cx:pt>
          <cx:pt idx="422338">7</cx:pt>
          <cx:pt idx="422339">0</cx:pt>
          <cx:pt idx="422340">693</cx:pt>
          <cx:pt idx="422341">0</cx:pt>
          <cx:pt idx="422342">0</cx:pt>
          <cx:pt idx="422343">0</cx:pt>
          <cx:pt idx="422344">5</cx:pt>
          <cx:pt idx="422345">0</cx:pt>
          <cx:pt idx="422346">63</cx:pt>
          <cx:pt idx="422347">14</cx:pt>
          <cx:pt idx="422348">2</cx:pt>
          <cx:pt idx="422349">1</cx:pt>
          <cx:pt idx="422350">0</cx:pt>
          <cx:pt idx="422351">63</cx:pt>
          <cx:pt idx="422352">30</cx:pt>
          <cx:pt idx="422353">1</cx:pt>
          <cx:pt idx="422354">0</cx:pt>
          <cx:pt idx="422355">1</cx:pt>
          <cx:pt idx="422356">28</cx:pt>
          <cx:pt idx="422357">89</cx:pt>
          <cx:pt idx="422358">0</cx:pt>
          <cx:pt idx="422359">25</cx:pt>
          <cx:pt idx="422360">5</cx:pt>
          <cx:pt idx="422361">0</cx:pt>
          <cx:pt idx="422362">7</cx:pt>
          <cx:pt idx="422363">53</cx:pt>
          <cx:pt idx="422364">29</cx:pt>
          <cx:pt idx="422365">99</cx:pt>
          <cx:pt idx="422366">7</cx:pt>
          <cx:pt idx="422367">215</cx:pt>
          <cx:pt idx="422368">30</cx:pt>
          <cx:pt idx="422369">278</cx:pt>
          <cx:pt idx="422370">190</cx:pt>
          <cx:pt idx="422371">22</cx:pt>
          <cx:pt idx="422372">10</cx:pt>
          <cx:pt idx="422373">30</cx:pt>
          <cx:pt idx="422374">4</cx:pt>
          <cx:pt idx="422375">1</cx:pt>
          <cx:pt idx="422376">25</cx:pt>
          <cx:pt idx="422377">0</cx:pt>
          <cx:pt idx="422378">3</cx:pt>
          <cx:pt idx="422379">0</cx:pt>
          <cx:pt idx="422380">0</cx:pt>
          <cx:pt idx="422381">1</cx:pt>
          <cx:pt idx="422382">0</cx:pt>
          <cx:pt idx="422383">417</cx:pt>
          <cx:pt idx="422384">6</cx:pt>
          <cx:pt idx="422385">17</cx:pt>
          <cx:pt idx="422386">49</cx:pt>
          <cx:pt idx="422387">3</cx:pt>
          <cx:pt idx="422388">0</cx:pt>
          <cx:pt idx="422389">0</cx:pt>
          <cx:pt idx="422390">0</cx:pt>
          <cx:pt idx="422391">2</cx:pt>
          <cx:pt idx="422392">23</cx:pt>
          <cx:pt idx="422393">19</cx:pt>
          <cx:pt idx="422394">6</cx:pt>
          <cx:pt idx="422395">17</cx:pt>
          <cx:pt idx="422396">8</cx:pt>
          <cx:pt idx="422397">6</cx:pt>
          <cx:pt idx="422398">105</cx:pt>
          <cx:pt idx="422399">0</cx:pt>
          <cx:pt idx="422400">31</cx:pt>
          <cx:pt idx="422401">61</cx:pt>
          <cx:pt idx="422402">3</cx:pt>
          <cx:pt idx="422403">3</cx:pt>
          <cx:pt idx="422404">18</cx:pt>
          <cx:pt idx="422405">0</cx:pt>
          <cx:pt idx="422406">0</cx:pt>
          <cx:pt idx="422407">0</cx:pt>
          <cx:pt idx="422408">26</cx:pt>
          <cx:pt idx="422409">7</cx:pt>
          <cx:pt idx="422410">0</cx:pt>
          <cx:pt idx="422411">0</cx:pt>
          <cx:pt idx="422412">0</cx:pt>
          <cx:pt idx="422413">32</cx:pt>
          <cx:pt idx="422414">13</cx:pt>
          <cx:pt idx="422415">132</cx:pt>
          <cx:pt idx="422416">44</cx:pt>
          <cx:pt idx="422417">1</cx:pt>
          <cx:pt idx="422418">77</cx:pt>
          <cx:pt idx="422419">51</cx:pt>
          <cx:pt idx="422420">9</cx:pt>
          <cx:pt idx="422421">41</cx:pt>
          <cx:pt idx="422422">48</cx:pt>
          <cx:pt idx="422423">0</cx:pt>
          <cx:pt idx="422424">16</cx:pt>
          <cx:pt idx="422425">34</cx:pt>
          <cx:pt idx="422426">1</cx:pt>
          <cx:pt idx="422427">5</cx:pt>
          <cx:pt idx="422428">1</cx:pt>
          <cx:pt idx="422429">2</cx:pt>
          <cx:pt idx="422430">4</cx:pt>
          <cx:pt idx="422431">21</cx:pt>
          <cx:pt idx="422432">0</cx:pt>
          <cx:pt idx="422433">0</cx:pt>
          <cx:pt idx="422434">123</cx:pt>
          <cx:pt idx="422435">23</cx:pt>
          <cx:pt idx="422436">0</cx:pt>
          <cx:pt idx="422437">0</cx:pt>
          <cx:pt idx="422438">0</cx:pt>
          <cx:pt idx="422439">0</cx:pt>
          <cx:pt idx="422440">26</cx:pt>
          <cx:pt idx="422441">3</cx:pt>
          <cx:pt idx="422442">11</cx:pt>
          <cx:pt idx="422443">2</cx:pt>
          <cx:pt idx="422444">64</cx:pt>
          <cx:pt idx="422445">3</cx:pt>
          <cx:pt idx="422446">2</cx:pt>
          <cx:pt idx="422447">0</cx:pt>
          <cx:pt idx="422448">0</cx:pt>
          <cx:pt idx="422449">0</cx:pt>
          <cx:pt idx="422450">0</cx:pt>
          <cx:pt idx="422451">40</cx:pt>
          <cx:pt idx="422452">36</cx:pt>
          <cx:pt idx="422453">3</cx:pt>
          <cx:pt idx="422454">113</cx:pt>
          <cx:pt idx="422455">307</cx:pt>
          <cx:pt idx="422456">0</cx:pt>
          <cx:pt idx="422457">0</cx:pt>
          <cx:pt idx="422458">0</cx:pt>
          <cx:pt idx="422459">3</cx:pt>
          <cx:pt idx="422460">4</cx:pt>
          <cx:pt idx="422461">34</cx:pt>
          <cx:pt idx="422462">28</cx:pt>
          <cx:pt idx="422463">7</cx:pt>
          <cx:pt idx="422464">5</cx:pt>
          <cx:pt idx="422465">20</cx:pt>
          <cx:pt idx="422466">0</cx:pt>
          <cx:pt idx="422467">10</cx:pt>
          <cx:pt idx="422468">62</cx:pt>
          <cx:pt idx="422469">1</cx:pt>
          <cx:pt idx="422470">2</cx:pt>
          <cx:pt idx="422471">1</cx:pt>
          <cx:pt idx="422472">40</cx:pt>
          <cx:pt idx="422473">0</cx:pt>
          <cx:pt idx="422474">1</cx:pt>
          <cx:pt idx="422475">97</cx:pt>
          <cx:pt idx="422476">1</cx:pt>
          <cx:pt idx="422477">5</cx:pt>
          <cx:pt idx="422478">24</cx:pt>
          <cx:pt idx="422479">197</cx:pt>
          <cx:pt idx="422480">192</cx:pt>
          <cx:pt idx="422481">9</cx:pt>
          <cx:pt idx="422482">1</cx:pt>
          <cx:pt idx="422483">297</cx:pt>
          <cx:pt idx="422484">4</cx:pt>
          <cx:pt idx="422485">3</cx:pt>
          <cx:pt idx="422486">0</cx:pt>
          <cx:pt idx="422487">4</cx:pt>
          <cx:pt idx="422488">139</cx:pt>
          <cx:pt idx="422489">176</cx:pt>
          <cx:pt idx="422490">30</cx:pt>
          <cx:pt idx="422491">19</cx:pt>
          <cx:pt idx="422492">6</cx:pt>
          <cx:pt idx="422493">153</cx:pt>
          <cx:pt idx="422494">17</cx:pt>
          <cx:pt idx="422495">2</cx:pt>
          <cx:pt idx="422496">10</cx:pt>
          <cx:pt idx="422497">3</cx:pt>
          <cx:pt idx="422498">0</cx:pt>
          <cx:pt idx="422499">21</cx:pt>
          <cx:pt idx="422500">4</cx:pt>
          <cx:pt idx="422501">189</cx:pt>
          <cx:pt idx="422502">7</cx:pt>
          <cx:pt idx="422503">5</cx:pt>
          <cx:pt idx="422504">2</cx:pt>
          <cx:pt idx="422505">3</cx:pt>
          <cx:pt idx="422506">27</cx:pt>
          <cx:pt idx="422507">10</cx:pt>
          <cx:pt idx="422508">0</cx:pt>
          <cx:pt idx="422509">17</cx:pt>
          <cx:pt idx="422510">8</cx:pt>
          <cx:pt idx="422511">33</cx:pt>
          <cx:pt idx="422512">3</cx:pt>
          <cx:pt idx="422513">1</cx:pt>
          <cx:pt idx="422514">0</cx:pt>
          <cx:pt idx="422515">20</cx:pt>
          <cx:pt idx="422516">0</cx:pt>
          <cx:pt idx="422517">29</cx:pt>
          <cx:pt idx="422518">0</cx:pt>
          <cx:pt idx="422519">0</cx:pt>
          <cx:pt idx="422520">25</cx:pt>
          <cx:pt idx="422521">3</cx:pt>
          <cx:pt idx="422522">22</cx:pt>
          <cx:pt idx="422523">3</cx:pt>
          <cx:pt idx="422524">0</cx:pt>
          <cx:pt idx="422525">88</cx:pt>
          <cx:pt idx="422526">58</cx:pt>
          <cx:pt idx="422527">3</cx:pt>
          <cx:pt idx="422528">0</cx:pt>
          <cx:pt idx="422529">60</cx:pt>
          <cx:pt idx="422530">1</cx:pt>
          <cx:pt idx="422531">5</cx:pt>
          <cx:pt idx="422532">0</cx:pt>
          <cx:pt idx="422533">2</cx:pt>
          <cx:pt idx="422534">0</cx:pt>
          <cx:pt idx="422535">28</cx:pt>
          <cx:pt idx="422536">0</cx:pt>
          <cx:pt idx="422537">341</cx:pt>
          <cx:pt idx="422538">3</cx:pt>
          <cx:pt idx="422539">19</cx:pt>
          <cx:pt idx="422540">1</cx:pt>
          <cx:pt idx="422541">120</cx:pt>
          <cx:pt idx="422542">0</cx:pt>
          <cx:pt idx="422543">53</cx:pt>
          <cx:pt idx="422544">0</cx:pt>
          <cx:pt idx="422545">12</cx:pt>
          <cx:pt idx="422546">32</cx:pt>
          <cx:pt idx="422547">297</cx:pt>
          <cx:pt idx="422548">1</cx:pt>
          <cx:pt idx="422549">1</cx:pt>
          <cx:pt idx="422550">0</cx:pt>
          <cx:pt idx="422551">29</cx:pt>
          <cx:pt idx="422552">144</cx:pt>
          <cx:pt idx="422553">0</cx:pt>
          <cx:pt idx="422554">2</cx:pt>
          <cx:pt idx="422555">51</cx:pt>
          <cx:pt idx="422556">52</cx:pt>
          <cx:pt idx="422557">7</cx:pt>
          <cx:pt idx="422558">0</cx:pt>
          <cx:pt idx="422559">0</cx:pt>
          <cx:pt idx="422560">3</cx:pt>
          <cx:pt idx="422561">0</cx:pt>
          <cx:pt idx="422562">0</cx:pt>
          <cx:pt idx="422563">62</cx:pt>
          <cx:pt idx="422564">1</cx:pt>
          <cx:pt idx="422565">136</cx:pt>
          <cx:pt idx="422566">153</cx:pt>
          <cx:pt idx="422567">0</cx:pt>
          <cx:pt idx="422568">9</cx:pt>
          <cx:pt idx="422569">77</cx:pt>
          <cx:pt idx="422570">143</cx:pt>
          <cx:pt idx="422571">0</cx:pt>
          <cx:pt idx="422572">0</cx:pt>
          <cx:pt idx="422573">14</cx:pt>
          <cx:pt idx="422574">1</cx:pt>
          <cx:pt idx="422575">2</cx:pt>
          <cx:pt idx="422576">0</cx:pt>
          <cx:pt idx="422577">1</cx:pt>
          <cx:pt idx="422578">0</cx:pt>
          <cx:pt idx="422579">0</cx:pt>
          <cx:pt idx="422580">83</cx:pt>
          <cx:pt idx="422581">0</cx:pt>
          <cx:pt idx="422582">2</cx:pt>
          <cx:pt idx="422583">19</cx:pt>
          <cx:pt idx="422584">1</cx:pt>
          <cx:pt idx="422585">1</cx:pt>
          <cx:pt idx="422586">0</cx:pt>
          <cx:pt idx="422587">5</cx:pt>
          <cx:pt idx="422588">1</cx:pt>
          <cx:pt idx="422589">1</cx:pt>
          <cx:pt idx="422590">1</cx:pt>
          <cx:pt idx="422591">1</cx:pt>
          <cx:pt idx="422592">2</cx:pt>
          <cx:pt idx="422593">5</cx:pt>
          <cx:pt idx="422594">14</cx:pt>
          <cx:pt idx="422595">8</cx:pt>
          <cx:pt idx="422596">56</cx:pt>
          <cx:pt idx="422597">1</cx:pt>
          <cx:pt idx="422598">0</cx:pt>
          <cx:pt idx="422599">0</cx:pt>
          <cx:pt idx="422600">0</cx:pt>
          <cx:pt idx="422601">0</cx:pt>
          <cx:pt idx="422602">0</cx:pt>
          <cx:pt idx="422603">0</cx:pt>
          <cx:pt idx="422604">0</cx:pt>
          <cx:pt idx="422605">18</cx:pt>
          <cx:pt idx="422606">0</cx:pt>
          <cx:pt idx="422607">2</cx:pt>
          <cx:pt idx="422608">90</cx:pt>
          <cx:pt idx="422609">0</cx:pt>
          <cx:pt idx="422610">0</cx:pt>
          <cx:pt idx="422611">0</cx:pt>
          <cx:pt idx="422612">6</cx:pt>
          <cx:pt idx="422613">46</cx:pt>
          <cx:pt idx="422614">0</cx:pt>
          <cx:pt idx="422615">1</cx:pt>
          <cx:pt idx="422616">0</cx:pt>
          <cx:pt idx="422617">0</cx:pt>
          <cx:pt idx="422618">0</cx:pt>
          <cx:pt idx="422619">9</cx:pt>
          <cx:pt idx="422620">50</cx:pt>
          <cx:pt idx="422621">0</cx:pt>
          <cx:pt idx="422622">0</cx:pt>
          <cx:pt idx="422623">0</cx:pt>
          <cx:pt idx="422624">0</cx:pt>
          <cx:pt idx="422625">3</cx:pt>
          <cx:pt idx="422626">19</cx:pt>
          <cx:pt idx="422627">0</cx:pt>
          <cx:pt idx="422628">45</cx:pt>
          <cx:pt idx="422629">0</cx:pt>
          <cx:pt idx="422630">14</cx:pt>
          <cx:pt idx="422631">14</cx:pt>
          <cx:pt idx="422632">31</cx:pt>
          <cx:pt idx="422633">47</cx:pt>
          <cx:pt idx="422634">147</cx:pt>
          <cx:pt idx="422635">2</cx:pt>
          <cx:pt idx="422636">0</cx:pt>
          <cx:pt idx="422637">0</cx:pt>
          <cx:pt idx="422638">0</cx:pt>
          <cx:pt idx="422639">0</cx:pt>
          <cx:pt idx="422640">0</cx:pt>
          <cx:pt idx="422641">0</cx:pt>
          <cx:pt idx="422642">44</cx:pt>
          <cx:pt idx="422643">0</cx:pt>
          <cx:pt idx="422644">1</cx:pt>
          <cx:pt idx="422645">0</cx:pt>
          <cx:pt idx="422646">53</cx:pt>
          <cx:pt idx="422647">0</cx:pt>
          <cx:pt idx="422648">0</cx:pt>
          <cx:pt idx="422649">0</cx:pt>
          <cx:pt idx="422650">0</cx:pt>
          <cx:pt idx="422651">3</cx:pt>
          <cx:pt idx="422652">0</cx:pt>
          <cx:pt idx="422653">0</cx:pt>
          <cx:pt idx="422654">0</cx:pt>
          <cx:pt idx="422655">11</cx:pt>
          <cx:pt idx="422656">405</cx:pt>
          <cx:pt idx="422657">12</cx:pt>
          <cx:pt idx="422658">175</cx:pt>
          <cx:pt idx="422659">71</cx:pt>
          <cx:pt idx="422660">23</cx:pt>
          <cx:pt idx="422661">2</cx:pt>
          <cx:pt idx="422662">1</cx:pt>
          <cx:pt idx="422663">116</cx:pt>
          <cx:pt idx="422664">4</cx:pt>
          <cx:pt idx="422665">22</cx:pt>
          <cx:pt idx="422666">229</cx:pt>
          <cx:pt idx="422667">152</cx:pt>
          <cx:pt idx="422668">0</cx:pt>
          <cx:pt idx="422669">100</cx:pt>
          <cx:pt idx="422670">53</cx:pt>
          <cx:pt idx="422671">29</cx:pt>
          <cx:pt idx="422672">0</cx:pt>
          <cx:pt idx="422673">21</cx:pt>
          <cx:pt idx="422674">4</cx:pt>
          <cx:pt idx="422675">19</cx:pt>
          <cx:pt idx="422676">116</cx:pt>
          <cx:pt idx="422677">28</cx:pt>
          <cx:pt idx="422678">12</cx:pt>
          <cx:pt idx="422679">0</cx:pt>
          <cx:pt idx="422680">30</cx:pt>
          <cx:pt idx="422681">0</cx:pt>
          <cx:pt idx="422682">3</cx:pt>
          <cx:pt idx="422683">7</cx:pt>
          <cx:pt idx="422684">117</cx:pt>
          <cx:pt idx="422685">9</cx:pt>
          <cx:pt idx="422686">22</cx:pt>
          <cx:pt idx="422687">4</cx:pt>
          <cx:pt idx="422688">1</cx:pt>
          <cx:pt idx="422689">5</cx:pt>
          <cx:pt idx="422690">9</cx:pt>
          <cx:pt idx="422691">10</cx:pt>
          <cx:pt idx="422692">2</cx:pt>
          <cx:pt idx="422693">28</cx:pt>
          <cx:pt idx="422694">12</cx:pt>
          <cx:pt idx="422695">2</cx:pt>
          <cx:pt idx="422696">0</cx:pt>
          <cx:pt idx="422697">0</cx:pt>
          <cx:pt idx="422698">0</cx:pt>
          <cx:pt idx="422699">0</cx:pt>
          <cx:pt idx="422700">90</cx:pt>
          <cx:pt idx="422701">0</cx:pt>
          <cx:pt idx="422702">7</cx:pt>
          <cx:pt idx="422703">0</cx:pt>
          <cx:pt idx="422704">1</cx:pt>
          <cx:pt idx="422705">37</cx:pt>
          <cx:pt idx="422706">56</cx:pt>
          <cx:pt idx="422707">0</cx:pt>
          <cx:pt idx="422708">15</cx:pt>
          <cx:pt idx="422709">119</cx:pt>
          <cx:pt idx="422710">0</cx:pt>
          <cx:pt idx="422711">76</cx:pt>
          <cx:pt idx="422712">0</cx:pt>
          <cx:pt idx="422713">0</cx:pt>
          <cx:pt idx="422714">0</cx:pt>
          <cx:pt idx="422715">1</cx:pt>
          <cx:pt idx="422716">0</cx:pt>
          <cx:pt idx="422717">4</cx:pt>
          <cx:pt idx="422718">20</cx:pt>
          <cx:pt idx="422719">49</cx:pt>
          <cx:pt idx="422720">18</cx:pt>
          <cx:pt idx="422721">85</cx:pt>
          <cx:pt idx="422722">7</cx:pt>
          <cx:pt idx="422723">0</cx:pt>
          <cx:pt idx="422724">0</cx:pt>
          <cx:pt idx="422725">57</cx:pt>
          <cx:pt idx="422726">0</cx:pt>
          <cx:pt idx="422727">0</cx:pt>
          <cx:pt idx="422728">16</cx:pt>
          <cx:pt idx="422729">95</cx:pt>
          <cx:pt idx="422730">110</cx:pt>
          <cx:pt idx="422731">4</cx:pt>
          <cx:pt idx="422732">0</cx:pt>
          <cx:pt idx="422733">42</cx:pt>
          <cx:pt idx="422734">25</cx:pt>
          <cx:pt idx="422735">0</cx:pt>
          <cx:pt idx="422736">153</cx:pt>
          <cx:pt idx="422737">12</cx:pt>
          <cx:pt idx="422738">13</cx:pt>
          <cx:pt idx="422739">2</cx:pt>
          <cx:pt idx="422740">0</cx:pt>
          <cx:pt idx="422741">7</cx:pt>
          <cx:pt idx="422742">0</cx:pt>
          <cx:pt idx="422743">1</cx:pt>
          <cx:pt idx="422744">21</cx:pt>
          <cx:pt idx="422745">0</cx:pt>
          <cx:pt idx="422746">0</cx:pt>
          <cx:pt idx="422747">1</cx:pt>
          <cx:pt idx="422748">1</cx:pt>
          <cx:pt idx="422749">2</cx:pt>
          <cx:pt idx="422750">7</cx:pt>
          <cx:pt idx="422751">17</cx:pt>
          <cx:pt idx="422752">0</cx:pt>
          <cx:pt idx="422753">122</cx:pt>
          <cx:pt idx="422754">0</cx:pt>
          <cx:pt idx="422755">141</cx:pt>
          <cx:pt idx="422756">28</cx:pt>
          <cx:pt idx="422757">0</cx:pt>
          <cx:pt idx="422758">4</cx:pt>
          <cx:pt idx="422759">9</cx:pt>
          <cx:pt idx="422760">41</cx:pt>
          <cx:pt idx="422761">1</cx:pt>
          <cx:pt idx="422762">5</cx:pt>
          <cx:pt idx="422763">63</cx:pt>
          <cx:pt idx="422764">46</cx:pt>
          <cx:pt idx="422765">49</cx:pt>
          <cx:pt idx="422766">478</cx:pt>
          <cx:pt idx="422767">54</cx:pt>
          <cx:pt idx="422768">6</cx:pt>
          <cx:pt idx="422769">26</cx:pt>
          <cx:pt idx="422770">1</cx:pt>
          <cx:pt idx="422771">73</cx:pt>
          <cx:pt idx="422772">0</cx:pt>
          <cx:pt idx="422773">0</cx:pt>
          <cx:pt idx="422774">0</cx:pt>
          <cx:pt idx="422775">280</cx:pt>
          <cx:pt idx="422776">1</cx:pt>
          <cx:pt idx="422777">31</cx:pt>
          <cx:pt idx="422778">31</cx:pt>
          <cx:pt idx="422779">62</cx:pt>
          <cx:pt idx="422780">5</cx:pt>
          <cx:pt idx="422781">166</cx:pt>
          <cx:pt idx="422782">87</cx:pt>
          <cx:pt idx="422783">22</cx:pt>
          <cx:pt idx="422784">62</cx:pt>
          <cx:pt idx="422785">0</cx:pt>
          <cx:pt idx="422786">27</cx:pt>
          <cx:pt idx="422787">21</cx:pt>
          <cx:pt idx="422788">1</cx:pt>
          <cx:pt idx="422789">0</cx:pt>
          <cx:pt idx="422790">0</cx:pt>
          <cx:pt idx="422791">52</cx:pt>
          <cx:pt idx="422792">1</cx:pt>
          <cx:pt idx="422793">30</cx:pt>
          <cx:pt idx="422794">0</cx:pt>
          <cx:pt idx="422795">26</cx:pt>
          <cx:pt idx="422796">70</cx:pt>
          <cx:pt idx="422797">0</cx:pt>
          <cx:pt idx="422798">128</cx:pt>
          <cx:pt idx="422799">151</cx:pt>
          <cx:pt idx="422800">233</cx:pt>
          <cx:pt idx="422801">1</cx:pt>
          <cx:pt idx="422802">0</cx:pt>
          <cx:pt idx="422803">356</cx:pt>
          <cx:pt idx="422804">189</cx:pt>
          <cx:pt idx="422805">43</cx:pt>
          <cx:pt idx="422806">3</cx:pt>
          <cx:pt idx="422807">0</cx:pt>
          <cx:pt idx="422808">0</cx:pt>
          <cx:pt idx="422809">0</cx:pt>
          <cx:pt idx="422810">9</cx:pt>
          <cx:pt idx="422811">0</cx:pt>
          <cx:pt idx="422812">2</cx:pt>
          <cx:pt idx="422813">0</cx:pt>
          <cx:pt idx="422814">6</cx:pt>
          <cx:pt idx="422815">0</cx:pt>
          <cx:pt idx="422816">1</cx:pt>
          <cx:pt idx="422817">104</cx:pt>
          <cx:pt idx="422818">6</cx:pt>
          <cx:pt idx="422819">57</cx:pt>
          <cx:pt idx="422820">5</cx:pt>
          <cx:pt idx="422821">123</cx:pt>
          <cx:pt idx="422822">312</cx:pt>
          <cx:pt idx="422823">2</cx:pt>
          <cx:pt idx="422824">24</cx:pt>
          <cx:pt idx="422825">24</cx:pt>
          <cx:pt idx="422826">3</cx:pt>
          <cx:pt idx="422827">51</cx:pt>
          <cx:pt idx="422828">0</cx:pt>
          <cx:pt idx="422829">0</cx:pt>
          <cx:pt idx="422830">0</cx:pt>
          <cx:pt idx="422831">40</cx:pt>
          <cx:pt idx="422832">0</cx:pt>
          <cx:pt idx="422833">0</cx:pt>
          <cx:pt idx="422834">5</cx:pt>
          <cx:pt idx="422835">109</cx:pt>
          <cx:pt idx="422836">3</cx:pt>
          <cx:pt idx="422837">0</cx:pt>
          <cx:pt idx="422838">3</cx:pt>
          <cx:pt idx="422839">46</cx:pt>
          <cx:pt idx="422840">19</cx:pt>
          <cx:pt idx="422841">26</cx:pt>
          <cx:pt idx="422842">1</cx:pt>
          <cx:pt idx="422843">41</cx:pt>
          <cx:pt idx="422844">47</cx:pt>
          <cx:pt idx="422845">182</cx:pt>
          <cx:pt idx="422846">0</cx:pt>
          <cx:pt idx="422847">0</cx:pt>
          <cx:pt idx="422848">0</cx:pt>
          <cx:pt idx="422849">0</cx:pt>
          <cx:pt idx="422850">0</cx:pt>
          <cx:pt idx="422851">0</cx:pt>
          <cx:pt idx="422852">0</cx:pt>
          <cx:pt idx="422853">10</cx:pt>
          <cx:pt idx="422854">0</cx:pt>
          <cx:pt idx="422855">28</cx:pt>
          <cx:pt idx="422856">2</cx:pt>
          <cx:pt idx="422857">16</cx:pt>
          <cx:pt idx="422858">34</cx:pt>
          <cx:pt idx="422859">44</cx:pt>
          <cx:pt idx="422860">9</cx:pt>
          <cx:pt idx="422861">256</cx:pt>
          <cx:pt idx="422862">76</cx:pt>
          <cx:pt idx="422863">2</cx:pt>
          <cx:pt idx="422864">0</cx:pt>
          <cx:pt idx="422865">0</cx:pt>
          <cx:pt idx="422866">1</cx:pt>
          <cx:pt idx="422867">4</cx:pt>
          <cx:pt idx="422868">21</cx:pt>
          <cx:pt idx="422869">58</cx:pt>
          <cx:pt idx="422870">1</cx:pt>
          <cx:pt idx="422871">1</cx:pt>
          <cx:pt idx="422872">57</cx:pt>
          <cx:pt idx="422873">0</cx:pt>
          <cx:pt idx="422874">1</cx:pt>
          <cx:pt idx="422875">0</cx:pt>
          <cx:pt idx="422876">0</cx:pt>
          <cx:pt idx="422877">0</cx:pt>
          <cx:pt idx="422878">1</cx:pt>
          <cx:pt idx="422879">0</cx:pt>
          <cx:pt idx="422880">0</cx:pt>
          <cx:pt idx="422881">3</cx:pt>
          <cx:pt idx="422882">6</cx:pt>
          <cx:pt idx="422883">17</cx:pt>
          <cx:pt idx="422884">625</cx:pt>
          <cx:pt idx="422885">342</cx:pt>
          <cx:pt idx="422886">0</cx:pt>
          <cx:pt idx="422887">20</cx:pt>
          <cx:pt idx="422888">4</cx:pt>
          <cx:pt idx="422889">11</cx:pt>
          <cx:pt idx="422890">7</cx:pt>
          <cx:pt idx="422891">0</cx:pt>
          <cx:pt idx="422892">69</cx:pt>
          <cx:pt idx="422893">0</cx:pt>
          <cx:pt idx="422894">0</cx:pt>
          <cx:pt idx="422895">26</cx:pt>
          <cx:pt idx="422896">0</cx:pt>
          <cx:pt idx="422897">0</cx:pt>
          <cx:pt idx="422898">13</cx:pt>
          <cx:pt idx="422899">131</cx:pt>
          <cx:pt idx="422900">0</cx:pt>
          <cx:pt idx="422901">8</cx:pt>
          <cx:pt idx="422902">111</cx:pt>
          <cx:pt idx="422903">31</cx:pt>
          <cx:pt idx="422904">3</cx:pt>
          <cx:pt idx="422905">6</cx:pt>
          <cx:pt idx="422906">1</cx:pt>
          <cx:pt idx="422907">7</cx:pt>
          <cx:pt idx="422908">0</cx:pt>
          <cx:pt idx="422909">0</cx:pt>
          <cx:pt idx="422910">56</cx:pt>
          <cx:pt idx="422911">69</cx:pt>
          <cx:pt idx="422912">5</cx:pt>
          <cx:pt idx="422913">397</cx:pt>
          <cx:pt idx="422914">5</cx:pt>
          <cx:pt idx="422915">38</cx:pt>
          <cx:pt idx="422916">0</cx:pt>
          <cx:pt idx="422917">247</cx:pt>
          <cx:pt idx="422918">62</cx:pt>
          <cx:pt idx="422919">27</cx:pt>
          <cx:pt idx="422920">9</cx:pt>
          <cx:pt idx="422921">52</cx:pt>
          <cx:pt idx="422922">1</cx:pt>
          <cx:pt idx="422923">35</cx:pt>
          <cx:pt idx="422924">13</cx:pt>
          <cx:pt idx="422925">140</cx:pt>
          <cx:pt idx="422926">1</cx:pt>
          <cx:pt idx="422927">18</cx:pt>
          <cx:pt idx="422928">4</cx:pt>
          <cx:pt idx="422929">147</cx:pt>
          <cx:pt idx="422930">4</cx:pt>
          <cx:pt idx="422931">0</cx:pt>
          <cx:pt idx="422932">0</cx:pt>
          <cx:pt idx="422933">0</cx:pt>
          <cx:pt idx="422934">0</cx:pt>
          <cx:pt idx="422935">0</cx:pt>
          <cx:pt idx="422936">0</cx:pt>
          <cx:pt idx="422937">2</cx:pt>
          <cx:pt idx="422938">28</cx:pt>
          <cx:pt idx="422939">0</cx:pt>
          <cx:pt idx="422940">3</cx:pt>
          <cx:pt idx="422941">0</cx:pt>
          <cx:pt idx="422942">20</cx:pt>
          <cx:pt idx="422943">0</cx:pt>
          <cx:pt idx="422944">0</cx:pt>
          <cx:pt idx="422945">1</cx:pt>
          <cx:pt idx="422946">42</cx:pt>
          <cx:pt idx="422947">9</cx:pt>
          <cx:pt idx="422948">64</cx:pt>
          <cx:pt idx="422949">13</cx:pt>
          <cx:pt idx="422950">54</cx:pt>
          <cx:pt idx="422951">2</cx:pt>
          <cx:pt idx="422952">1</cx:pt>
          <cx:pt idx="422953">152</cx:pt>
          <cx:pt idx="422954">1</cx:pt>
          <cx:pt idx="422955">1</cx:pt>
          <cx:pt idx="422956">7</cx:pt>
          <cx:pt idx="422957">6</cx:pt>
          <cx:pt idx="422958">234</cx:pt>
          <cx:pt idx="422959">5</cx:pt>
          <cx:pt idx="422960">11</cx:pt>
          <cx:pt idx="422961">19</cx:pt>
          <cx:pt idx="422962">2</cx:pt>
          <cx:pt idx="422963">34</cx:pt>
          <cx:pt idx="422964">0</cx:pt>
          <cx:pt idx="422965">4</cx:pt>
          <cx:pt idx="422966">0</cx:pt>
          <cx:pt idx="422967">13</cx:pt>
          <cx:pt idx="422968">20</cx:pt>
          <cx:pt idx="422969">22</cx:pt>
          <cx:pt idx="422970">199</cx:pt>
          <cx:pt idx="422971">0</cx:pt>
          <cx:pt idx="422972">0</cx:pt>
          <cx:pt idx="422973">1</cx:pt>
          <cx:pt idx="422974">0</cx:pt>
          <cx:pt idx="422975">28</cx:pt>
          <cx:pt idx="422976">160</cx:pt>
          <cx:pt idx="422977">0</cx:pt>
          <cx:pt idx="422978">4</cx:pt>
          <cx:pt idx="422979">7</cx:pt>
          <cx:pt idx="422980">1</cx:pt>
          <cx:pt idx="422981">0</cx:pt>
          <cx:pt idx="422982">0</cx:pt>
          <cx:pt idx="422983">22</cx:pt>
          <cx:pt idx="422984">1</cx:pt>
          <cx:pt idx="422985">1</cx:pt>
          <cx:pt idx="422986">1</cx:pt>
          <cx:pt idx="422987">1</cx:pt>
          <cx:pt idx="422988">0</cx:pt>
          <cx:pt idx="422989">1</cx:pt>
          <cx:pt idx="422990">1</cx:pt>
          <cx:pt idx="422991">5</cx:pt>
          <cx:pt idx="422992">9</cx:pt>
          <cx:pt idx="422993">0</cx:pt>
        </cx:lvl>
      </cx:numDim>
    </cx:data>
  </cx:chartData>
  <cx:chart>
    <cx:title pos="t" align="ctr" overlay="0">
      <cx:txPr>
        <a:bodyPr spcFirstLastPara="1" vertOverflow="ellipsis" horzOverflow="overflow" wrap="square" lIns="0" tIns="0" rIns="0" bIns="0" anchor="ctr" anchorCtr="1"/>
        <a:lstStyle/>
        <a:p>
          <a:pPr algn="ctr" rtl="0">
            <a:defRPr/>
          </a:pPr>
          <a:endParaRPr lang="en-US" sz="1400" b="0" i="0" u="none" strike="noStrike" baseline="0">
            <a:solidFill>
              <a:sysClr val="windowText" lastClr="000000">
                <a:lumMod val="65000"/>
                <a:lumOff val="35000"/>
              </a:sysClr>
            </a:solidFill>
            <a:latin typeface="Arial" panose="020B0604020202020204" pitchFamily="34" charset="0"/>
            <a:cs typeface="Arial" panose="020B0604020202020204" pitchFamily="34" charset="0"/>
          </a:endParaRPr>
        </a:p>
      </cx:txPr>
    </cx:title>
    <cx:plotArea>
      <cx:plotAreaRegion>
        <cx:series layoutId="clusteredColumn" uniqueId="{CD70B29F-870C-4F56-8C57-3B0B91558012}">
          <cx:tx>
            <cx:txData>
              <cx:f>'[Copy of MHTA CYPMH wait times data analysis V0.2.xlsx]Waits for CYP first and second'!$O$1</cx:f>
              <cx:v>Days Between Referral and First Care Contact</cx:v>
            </cx:txData>
          </cx:tx>
          <cx:dataId val="0"/>
          <cx:layoutPr>
            <cx:binning intervalClosed="r">
              <cx:binSize val="10"/>
            </cx:binning>
          </cx:layoutPr>
          <cx:axisId val="1"/>
        </cx:series>
        <cx:series layoutId="paretoLine" ownerIdx="0" uniqueId="{5411EA0B-8EC0-4E6F-820D-BEC6B546AFEB}">
          <cx:axisId val="2"/>
        </cx:series>
      </cx:plotAreaRegion>
      <cx:axis id="0">
        <cx:catScaling gapWidth="0"/>
        <cx:title>
          <cx:tx>
            <cx:txData>
              <cx:v>Wait Time in Days</cx:v>
            </cx:txData>
          </cx:tx>
          <cx:txPr>
            <a:bodyPr spcFirstLastPara="1" vertOverflow="ellipsis" horzOverflow="overflow" wrap="square" lIns="0" tIns="0" rIns="0" bIns="0" anchor="ctr" anchorCtr="1"/>
            <a:lstStyle/>
            <a:p>
              <a:pPr algn="ctr" rtl="0">
                <a:defRPr/>
              </a:pPr>
              <a:r>
                <a:rPr lang="en-US" sz="900" b="0" i="0" u="none" strike="noStrike" baseline="0">
                  <a:solidFill>
                    <a:srgbClr val="005FB8">
                      <a:lumMod val="65000"/>
                      <a:lumOff val="35000"/>
                    </a:srgbClr>
                  </a:solidFill>
                  <a:latin typeface="Arial" panose="020B0604020202020204"/>
                </a:rPr>
                <a:t>Wait Time in Days</a:t>
              </a:r>
            </a:p>
          </cx:txPr>
        </cx:title>
        <cx:tickLabels/>
        <cx:txPr>
          <a:bodyPr spcFirstLastPara="1" vertOverflow="ellipsis" horzOverflow="overflow" wrap="square" lIns="0" tIns="0" rIns="0" bIns="0" anchor="ctr" anchorCtr="1"/>
          <a:lstStyle/>
          <a:p>
            <a:pPr algn="ctr" rtl="0">
              <a:defRPr sz="800"/>
            </a:pPr>
            <a:endParaRPr lang="en-US" sz="800" b="0" i="0" u="none" strike="noStrike" baseline="0">
              <a:solidFill>
                <a:srgbClr val="005FB8">
                  <a:lumMod val="65000"/>
                  <a:lumOff val="35000"/>
                </a:srgbClr>
              </a:solidFill>
              <a:latin typeface="Arial" panose="020B0604020202020204"/>
            </a:endParaRPr>
          </a:p>
        </cx:txPr>
      </cx:axis>
      <cx:axis id="1">
        <cx:valScaling/>
        <cx:title>
          <cx:tx>
            <cx:txData>
              <cx:v>Count of Referrals (Histogram)</cx:v>
            </cx:txData>
          </cx:tx>
          <cx:txPr>
            <a:bodyPr spcFirstLastPara="1" vertOverflow="ellipsis" horzOverflow="overflow" wrap="square" lIns="0" tIns="0" rIns="0" bIns="0" anchor="ctr" anchorCtr="1"/>
            <a:lstStyle/>
            <a:p>
              <a:pPr algn="ctr" rtl="0">
                <a:defRPr/>
              </a:pPr>
              <a:r>
                <a:rPr lang="en-US" sz="900" b="0" i="0" u="none" strike="noStrike" baseline="0">
                  <a:solidFill>
                    <a:srgbClr val="005FB8">
                      <a:lumMod val="65000"/>
                      <a:lumOff val="35000"/>
                    </a:srgbClr>
                  </a:solidFill>
                  <a:latin typeface="Arial" panose="020B0604020202020204"/>
                </a:rPr>
                <a:t>Count of Referrals (Histogram)</a:t>
              </a:r>
            </a:p>
          </cx:txPr>
        </cx:title>
        <cx:majorGridlines/>
        <cx:tickLabels/>
        <cx:numFmt formatCode="_-* #,##0_-;-* #,##0_-;_-* &quot;-&quot;??_-;_-@_-" sourceLinked="0"/>
      </cx:axis>
      <cx:axis id="2">
        <cx:valScaling max="1" min="0"/>
        <cx:title>
          <cx:tx>
            <cx:txData>
              <cx:v>% of Total referrals (Pareto Line)</cx:v>
            </cx:txData>
          </cx:tx>
          <cx:txPr>
            <a:bodyPr spcFirstLastPara="1" vertOverflow="ellipsis" horzOverflow="overflow" wrap="square" lIns="0" tIns="0" rIns="0" bIns="0" anchor="ctr" anchorCtr="1"/>
            <a:lstStyle/>
            <a:p>
              <a:pPr algn="ctr" rtl="0">
                <a:defRPr/>
              </a:pPr>
              <a:r>
                <a:rPr lang="en-US" sz="900" b="0" i="0" u="none" strike="noStrike" baseline="0">
                  <a:solidFill>
                    <a:srgbClr val="005FB8">
                      <a:lumMod val="65000"/>
                      <a:lumOff val="35000"/>
                    </a:srgbClr>
                  </a:solidFill>
                  <a:latin typeface="Arial" panose="020B0604020202020204"/>
                </a:rPr>
                <a:t>% of Total referrals (Pareto Line)</a:t>
              </a:r>
            </a:p>
          </cx:txPr>
        </cx:title>
        <cx:units unit="percentage"/>
        <cx:tickLabels/>
      </cx:axis>
    </cx:plotArea>
  </cx:chart>
  <cx:spPr>
    <a:solidFill>
      <a:schemeClr val="accent1">
        <a:lumMod val="50000"/>
        <a:alpha val="5000"/>
      </a:schemeClr>
    </a:solidFill>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36F0E-D62A-8F4D-98EE-675FAC2C953C}" type="doc">
      <dgm:prSet loTypeId="urn:microsoft.com/office/officeart/2005/8/layout/chevron2" loCatId="" qsTypeId="urn:microsoft.com/office/officeart/2005/8/quickstyle/simple1" qsCatId="simple" csTypeId="urn:microsoft.com/office/officeart/2005/8/colors/colorful3" csCatId="colorful" phldr="1"/>
      <dgm:spPr/>
      <dgm:t>
        <a:bodyPr/>
        <a:lstStyle/>
        <a:p>
          <a:endParaRPr lang="en-GB"/>
        </a:p>
      </dgm:t>
    </dgm:pt>
    <dgm:pt modelId="{45BE1FD8-EAB5-F14B-B87B-C29D36658574}">
      <dgm:prSet phldrT="[Text]"/>
      <dgm:spPr/>
      <dgm:t>
        <a:bodyPr/>
        <a:lstStyle/>
        <a:p>
          <a:r>
            <a:rPr lang="en-GB"/>
            <a:t>Data availability</a:t>
          </a:r>
        </a:p>
      </dgm:t>
    </dgm:pt>
    <dgm:pt modelId="{BC093BDC-6C35-1544-A0BD-2315BF1D3823}" type="parTrans" cxnId="{42C2E6F7-C1A7-5E43-B81F-42081FB6E55E}">
      <dgm:prSet/>
      <dgm:spPr/>
      <dgm:t>
        <a:bodyPr/>
        <a:lstStyle/>
        <a:p>
          <a:endParaRPr lang="en-GB"/>
        </a:p>
      </dgm:t>
    </dgm:pt>
    <dgm:pt modelId="{7304D12D-2383-1643-8E41-E44EE2DF5B7E}" type="sibTrans" cxnId="{42C2E6F7-C1A7-5E43-B81F-42081FB6E55E}">
      <dgm:prSet/>
      <dgm:spPr/>
      <dgm:t>
        <a:bodyPr/>
        <a:lstStyle/>
        <a:p>
          <a:endParaRPr lang="en-GB"/>
        </a:p>
      </dgm:t>
    </dgm:pt>
    <dgm:pt modelId="{569A7082-D172-534C-A2EF-CA68CC22DD49}">
      <dgm:prSet phldrT="[Text]" custT="1"/>
      <dgm:spPr/>
      <dgm:t>
        <a:bodyPr/>
        <a:lstStyle/>
        <a:p>
          <a:pPr marL="114300" lvl="1" indent="-114300" algn="l" defTabSz="533400">
            <a:lnSpc>
              <a:spcPct val="90000"/>
            </a:lnSpc>
            <a:spcBef>
              <a:spcPct val="0"/>
            </a:spcBef>
            <a:spcAft>
              <a:spcPts val="600"/>
            </a:spcAft>
            <a:buChar char="•"/>
          </a:pPr>
          <a:r>
            <a:rPr lang="en-GB" sz="1100" kern="1200" dirty="0">
              <a:solidFill>
                <a:srgbClr val="425463"/>
              </a:solidFill>
              <a:latin typeface="Arial" panose="020B0604020202020204"/>
              <a:ea typeface="+mn-ea"/>
              <a:cs typeface="+mn-cs"/>
            </a:rPr>
            <a:t>Data related to CYPMH waiting times are collected at provider level. All mental health trusts in England are required to submit their data to the Mental Health Services Data Set (MHSDS) which is collated and aggregated centrally by the NHS England national team.</a:t>
          </a:r>
        </a:p>
      </dgm:t>
    </dgm:pt>
    <dgm:pt modelId="{634B4A59-C746-654E-9751-4C0EC52777F9}" type="parTrans" cxnId="{CE292D01-80E2-BB4A-9D01-B25F817EE2E7}">
      <dgm:prSet/>
      <dgm:spPr/>
      <dgm:t>
        <a:bodyPr/>
        <a:lstStyle/>
        <a:p>
          <a:endParaRPr lang="en-GB"/>
        </a:p>
      </dgm:t>
    </dgm:pt>
    <dgm:pt modelId="{62897E87-CBFC-884D-B692-C10A074F5393}" type="sibTrans" cxnId="{CE292D01-80E2-BB4A-9D01-B25F817EE2E7}">
      <dgm:prSet/>
      <dgm:spPr/>
      <dgm:t>
        <a:bodyPr/>
        <a:lstStyle/>
        <a:p>
          <a:endParaRPr lang="en-GB"/>
        </a:p>
      </dgm:t>
    </dgm:pt>
    <dgm:pt modelId="{C436CCB8-D6A3-9F4C-AEE6-E38643C91D01}">
      <dgm:prSet phldrT="[Text]" custT="1"/>
      <dgm:spPr/>
      <dgm:t>
        <a:bodyPr/>
        <a:lstStyle/>
        <a:p>
          <a:pPr marL="114300" lvl="1" indent="-114300" algn="l" defTabSz="533400">
            <a:lnSpc>
              <a:spcPct val="90000"/>
            </a:lnSpc>
            <a:spcBef>
              <a:spcPct val="0"/>
            </a:spcBef>
            <a:spcAft>
              <a:spcPts val="600"/>
            </a:spcAft>
            <a:buChar char="•"/>
          </a:pPr>
          <a:r>
            <a:rPr lang="en-GB" sz="1100" b="0" i="0" u="none" kern="1200">
              <a:solidFill>
                <a:srgbClr val="425463"/>
              </a:solidFill>
            </a:rPr>
            <a:t>While, in theory, all ICBs could access aggregated data via providers or MHSDS, the analysis focus varies due to limited capacity for regular waiting time analysis across ICBs in London.</a:t>
          </a:r>
          <a:endParaRPr lang="en-GB" sz="1100" kern="1200">
            <a:solidFill>
              <a:srgbClr val="425463"/>
            </a:solidFill>
            <a:latin typeface="Arial" panose="020B0604020202020204"/>
            <a:ea typeface="+mn-ea"/>
            <a:cs typeface="+mn-cs"/>
          </a:endParaRPr>
        </a:p>
      </dgm:t>
    </dgm:pt>
    <dgm:pt modelId="{2F0FC63F-9609-A442-AD52-B0B7FA0E2ADF}" type="parTrans" cxnId="{C9A76742-CA47-814B-A3B3-3A6EE043BE3F}">
      <dgm:prSet/>
      <dgm:spPr/>
      <dgm:t>
        <a:bodyPr/>
        <a:lstStyle/>
        <a:p>
          <a:endParaRPr lang="en-GB"/>
        </a:p>
      </dgm:t>
    </dgm:pt>
    <dgm:pt modelId="{C56799ED-102F-5042-B2D6-FF702F8F39F3}" type="sibTrans" cxnId="{C9A76742-CA47-814B-A3B3-3A6EE043BE3F}">
      <dgm:prSet/>
      <dgm:spPr/>
      <dgm:t>
        <a:bodyPr/>
        <a:lstStyle/>
        <a:p>
          <a:endParaRPr lang="en-GB"/>
        </a:p>
      </dgm:t>
    </dgm:pt>
    <dgm:pt modelId="{3DAAB6B6-022A-4E4C-B6EA-DB1F6479276F}">
      <dgm:prSet phldrT="[Text]"/>
      <dgm:spPr/>
      <dgm:t>
        <a:bodyPr/>
        <a:lstStyle/>
        <a:p>
          <a:r>
            <a:rPr lang="en-GB"/>
            <a:t>Data quality </a:t>
          </a:r>
        </a:p>
      </dgm:t>
    </dgm:pt>
    <dgm:pt modelId="{79F4F6B9-CD94-2343-8007-B046DE51A5DF}" type="parTrans" cxnId="{419AF291-9FF9-9742-B110-941C8A6181AC}">
      <dgm:prSet/>
      <dgm:spPr/>
      <dgm:t>
        <a:bodyPr/>
        <a:lstStyle/>
        <a:p>
          <a:endParaRPr lang="en-GB"/>
        </a:p>
      </dgm:t>
    </dgm:pt>
    <dgm:pt modelId="{0C5BD85A-0161-F644-B363-12FF838EA05E}" type="sibTrans" cxnId="{419AF291-9FF9-9742-B110-941C8A6181AC}">
      <dgm:prSet/>
      <dgm:spPr/>
      <dgm:t>
        <a:bodyPr/>
        <a:lstStyle/>
        <a:p>
          <a:endParaRPr lang="en-GB"/>
        </a:p>
      </dgm:t>
    </dgm:pt>
    <dgm:pt modelId="{645431BB-7747-EE42-9753-37A1FC3FFBD3}">
      <dgm:prSet phldrT="[Text]" custT="1"/>
      <dgm:spPr/>
      <dgm:t>
        <a:bodyPr/>
        <a:lstStyle/>
        <a:p>
          <a:pPr marL="114300" lvl="1" indent="-114300" algn="l" defTabSz="533400">
            <a:lnSpc>
              <a:spcPct val="90000"/>
            </a:lnSpc>
            <a:spcBef>
              <a:spcPct val="0"/>
            </a:spcBef>
            <a:spcAft>
              <a:spcPts val="600"/>
            </a:spcAft>
            <a:buChar char="•"/>
          </a:pPr>
          <a:r>
            <a:rPr lang="en-GB" sz="1100" b="0" i="0" u="none" kern="1200">
              <a:solidFill>
                <a:srgbClr val="425463"/>
              </a:solidFill>
            </a:rPr>
            <a:t>ICBs reported variable data quality, especially in MHSDS submissions, leading to potential incompleteness and mismatches in required data fields. Notably, MHSDS data reflects a lag of at least two months, limiting its accuracy for current waiting times.</a:t>
          </a:r>
          <a:endParaRPr lang="en-GB" sz="1100" kern="1200">
            <a:solidFill>
              <a:srgbClr val="425463"/>
            </a:solidFill>
            <a:latin typeface="Arial" panose="020B0604020202020204"/>
            <a:ea typeface="+mn-ea"/>
            <a:cs typeface="+mn-cs"/>
          </a:endParaRPr>
        </a:p>
      </dgm:t>
    </dgm:pt>
    <dgm:pt modelId="{EDA5A90F-3DBD-AB42-A70A-430B478ED3EC}" type="parTrans" cxnId="{089C0044-51BA-7346-A8F4-FC11B04B0E66}">
      <dgm:prSet/>
      <dgm:spPr/>
      <dgm:t>
        <a:bodyPr/>
        <a:lstStyle/>
        <a:p>
          <a:endParaRPr lang="en-GB"/>
        </a:p>
      </dgm:t>
    </dgm:pt>
    <dgm:pt modelId="{2389395F-D3EA-9942-B0EF-AD852C6B10BD}" type="sibTrans" cxnId="{089C0044-51BA-7346-A8F4-FC11B04B0E66}">
      <dgm:prSet/>
      <dgm:spPr/>
      <dgm:t>
        <a:bodyPr/>
        <a:lstStyle/>
        <a:p>
          <a:endParaRPr lang="en-GB"/>
        </a:p>
      </dgm:t>
    </dgm:pt>
    <dgm:pt modelId="{17EC24E0-5E26-3A4E-B35A-8B9608F77231}">
      <dgm:prSet phldrT="[Text]" custT="1"/>
      <dgm:spPr/>
      <dgm:t>
        <a:bodyPr/>
        <a:lstStyle/>
        <a:p>
          <a:pPr marL="114300" lvl="1" indent="-114300" algn="l" defTabSz="533400">
            <a:lnSpc>
              <a:spcPct val="90000"/>
            </a:lnSpc>
            <a:spcBef>
              <a:spcPct val="0"/>
            </a:spcBef>
            <a:spcAft>
              <a:spcPts val="600"/>
            </a:spcAft>
            <a:buChar char="•"/>
          </a:pPr>
          <a:r>
            <a:rPr lang="en-GB" sz="1100" b="0" i="0" u="none" kern="1200">
              <a:solidFill>
                <a:srgbClr val="425463"/>
              </a:solidFill>
            </a:rPr>
            <a:t>While provider-level data was deemed more accurate than MHSDS, obtaining it was considered impractical due to the complex data-sharing agreements that would be required across the system. </a:t>
          </a:r>
          <a:endParaRPr lang="en-GB" sz="1100" kern="1200">
            <a:solidFill>
              <a:srgbClr val="425463"/>
            </a:solidFill>
            <a:latin typeface="Arial" panose="020B0604020202020204"/>
            <a:ea typeface="+mn-ea"/>
            <a:cs typeface="+mn-cs"/>
          </a:endParaRPr>
        </a:p>
      </dgm:t>
    </dgm:pt>
    <dgm:pt modelId="{6E4FE0BF-3AD5-7449-AF21-28E8AFB7A506}" type="parTrans" cxnId="{2A3BE7E1-A6A2-634E-9B84-41E875A53345}">
      <dgm:prSet/>
      <dgm:spPr/>
      <dgm:t>
        <a:bodyPr/>
        <a:lstStyle/>
        <a:p>
          <a:endParaRPr lang="en-GB"/>
        </a:p>
      </dgm:t>
    </dgm:pt>
    <dgm:pt modelId="{0E5EADDD-286E-1549-B2B2-5F0016F53B94}" type="sibTrans" cxnId="{2A3BE7E1-A6A2-634E-9B84-41E875A53345}">
      <dgm:prSet/>
      <dgm:spPr/>
      <dgm:t>
        <a:bodyPr/>
        <a:lstStyle/>
        <a:p>
          <a:endParaRPr lang="en-GB"/>
        </a:p>
      </dgm:t>
    </dgm:pt>
    <dgm:pt modelId="{10BCE170-6449-2045-99EB-DD24C390B479}">
      <dgm:prSet phldrT="[Text]"/>
      <dgm:spPr/>
      <dgm:t>
        <a:bodyPr/>
        <a:lstStyle/>
        <a:p>
          <a:r>
            <a:rPr lang="en-GB"/>
            <a:t>Use of </a:t>
          </a:r>
          <a:br>
            <a:rPr lang="en-GB"/>
          </a:br>
          <a:r>
            <a:rPr lang="en-GB"/>
            <a:t>data</a:t>
          </a:r>
        </a:p>
      </dgm:t>
    </dgm:pt>
    <dgm:pt modelId="{692985F5-9889-3C48-9CAE-95A744F55717}" type="parTrans" cxnId="{99AD0FEB-EA6E-4244-96CE-43CF0AEC30C5}">
      <dgm:prSet/>
      <dgm:spPr/>
      <dgm:t>
        <a:bodyPr/>
        <a:lstStyle/>
        <a:p>
          <a:endParaRPr lang="en-GB"/>
        </a:p>
      </dgm:t>
    </dgm:pt>
    <dgm:pt modelId="{FB55459D-6889-D340-A5FC-C83F2EB8473D}" type="sibTrans" cxnId="{99AD0FEB-EA6E-4244-96CE-43CF0AEC30C5}">
      <dgm:prSet/>
      <dgm:spPr/>
      <dgm:t>
        <a:bodyPr/>
        <a:lstStyle/>
        <a:p>
          <a:endParaRPr lang="en-GB"/>
        </a:p>
      </dgm:t>
    </dgm:pt>
    <dgm:pt modelId="{24F5F65A-BCD8-2049-8113-BB68ADEA359B}">
      <dgm:prSet phldrT="[Text]" custT="1"/>
      <dgm:spPr/>
      <dgm:t>
        <a:bodyPr/>
        <a:lstStyle/>
        <a:p>
          <a:pPr marL="114300" lvl="1" indent="-114300" algn="l" defTabSz="533400">
            <a:lnSpc>
              <a:spcPct val="90000"/>
            </a:lnSpc>
            <a:spcBef>
              <a:spcPct val="0"/>
            </a:spcBef>
            <a:spcAft>
              <a:spcPts val="600"/>
            </a:spcAft>
            <a:buChar char="•"/>
          </a:pPr>
          <a:r>
            <a:rPr lang="en-GB" sz="1100" b="0" i="0" u="none" kern="1200">
              <a:solidFill>
                <a:srgbClr val="425463"/>
              </a:solidFill>
              <a:latin typeface="Arial" panose="020B0604020202020204"/>
              <a:ea typeface="+mn-ea"/>
              <a:cs typeface="+mn-cs"/>
            </a:rPr>
            <a:t>Some providers (NELFT - NEL ICB) have built platforms that can provide high level insight into waiting times using </a:t>
          </a:r>
          <a:r>
            <a:rPr lang="en-GB" sz="1100" b="0" i="0" u="none" kern="1200" err="1">
              <a:solidFill>
                <a:srgbClr val="425463"/>
              </a:solidFill>
              <a:latin typeface="Arial" panose="020B0604020202020204"/>
              <a:ea typeface="+mn-ea"/>
              <a:cs typeface="+mn-cs"/>
            </a:rPr>
            <a:t>PowerBI</a:t>
          </a:r>
          <a:r>
            <a:rPr lang="en-GB" sz="1100" b="0" i="0" u="none" kern="1200">
              <a:solidFill>
                <a:srgbClr val="425463"/>
              </a:solidFill>
              <a:latin typeface="Arial" panose="020B0604020202020204"/>
              <a:ea typeface="+mn-ea"/>
              <a:cs typeface="+mn-cs"/>
            </a:rPr>
            <a:t> through their </a:t>
          </a:r>
          <a:r>
            <a:rPr lang="en-GB" sz="1100" b="0" i="1" u="none" kern="1200" err="1">
              <a:solidFill>
                <a:srgbClr val="425463"/>
              </a:solidFill>
              <a:latin typeface="Arial" panose="020B0604020202020204"/>
              <a:ea typeface="+mn-ea"/>
              <a:cs typeface="+mn-cs"/>
            </a:rPr>
            <a:t>Trustwide</a:t>
          </a:r>
          <a:r>
            <a:rPr lang="en-GB" sz="1100" b="0" i="1" u="none" kern="1200">
              <a:solidFill>
                <a:srgbClr val="425463"/>
              </a:solidFill>
              <a:latin typeface="Arial" panose="020B0604020202020204"/>
              <a:ea typeface="+mn-ea"/>
              <a:cs typeface="+mn-cs"/>
            </a:rPr>
            <a:t> Activity and Waiters App </a:t>
          </a:r>
          <a:r>
            <a:rPr lang="en-GB" sz="1100" b="0" i="0" u="none" kern="1200">
              <a:solidFill>
                <a:srgbClr val="425463"/>
              </a:solidFill>
              <a:latin typeface="Arial" panose="020B0604020202020204"/>
              <a:ea typeface="+mn-ea"/>
              <a:cs typeface="+mn-cs"/>
            </a:rPr>
            <a:t>which can be accessed by all services within the trust. Other Providers are reliant on manual extractions of data from clinical systems which can be time consuming. </a:t>
          </a:r>
        </a:p>
      </dgm:t>
    </dgm:pt>
    <dgm:pt modelId="{4A50AD1D-67A6-6747-8EFB-CDF2183F79F3}" type="parTrans" cxnId="{B9183AE5-99FE-DB4C-B5FB-30E387863F85}">
      <dgm:prSet/>
      <dgm:spPr/>
      <dgm:t>
        <a:bodyPr/>
        <a:lstStyle/>
        <a:p>
          <a:endParaRPr lang="en-GB"/>
        </a:p>
      </dgm:t>
    </dgm:pt>
    <dgm:pt modelId="{2F4684A1-5202-F647-9BBC-9D1A8AF6649B}" type="sibTrans" cxnId="{B9183AE5-99FE-DB4C-B5FB-30E387863F85}">
      <dgm:prSet/>
      <dgm:spPr/>
      <dgm:t>
        <a:bodyPr/>
        <a:lstStyle/>
        <a:p>
          <a:endParaRPr lang="en-GB"/>
        </a:p>
      </dgm:t>
    </dgm:pt>
    <dgm:pt modelId="{5F07440E-4913-F44F-A395-128F49AB5F76}">
      <dgm:prSet phldrT="[Text]" custT="1"/>
      <dgm:spPr/>
      <dgm:t>
        <a:bodyPr/>
        <a:lstStyle/>
        <a:p>
          <a:pPr marL="114300" lvl="1" indent="-114300" algn="l" defTabSz="533400">
            <a:lnSpc>
              <a:spcPct val="90000"/>
            </a:lnSpc>
            <a:spcBef>
              <a:spcPct val="0"/>
            </a:spcBef>
            <a:spcAft>
              <a:spcPts val="600"/>
            </a:spcAft>
            <a:buChar char="•"/>
          </a:pPr>
          <a:r>
            <a:rPr lang="en-GB" sz="1100" b="0" i="0" u="none" kern="1200">
              <a:solidFill>
                <a:srgbClr val="425463"/>
              </a:solidFill>
            </a:rPr>
            <a:t>Challenges with data field definitions were identified, causing confusion and potential inaccuracies in provider data recording. Standardising definitions (e.g., treatment, referral to treatment, hidden waits) was identified as an area for improvement. </a:t>
          </a:r>
          <a:endParaRPr lang="en-GB" sz="1100" kern="1200">
            <a:solidFill>
              <a:srgbClr val="425463"/>
            </a:solidFill>
            <a:latin typeface="Arial" panose="020B0604020202020204"/>
            <a:ea typeface="+mn-ea"/>
            <a:cs typeface="+mn-cs"/>
          </a:endParaRPr>
        </a:p>
      </dgm:t>
    </dgm:pt>
    <dgm:pt modelId="{76C564DD-691D-5D46-A796-DF1790A8B1D2}" type="parTrans" cxnId="{E85AA9AF-6A96-624D-94AE-5F41E20A8523}">
      <dgm:prSet/>
      <dgm:spPr/>
      <dgm:t>
        <a:bodyPr/>
        <a:lstStyle/>
        <a:p>
          <a:endParaRPr lang="en-GB"/>
        </a:p>
      </dgm:t>
    </dgm:pt>
    <dgm:pt modelId="{D1F882CB-1A6D-4346-9237-1F784A547451}" type="sibTrans" cxnId="{E85AA9AF-6A96-624D-94AE-5F41E20A8523}">
      <dgm:prSet/>
      <dgm:spPr/>
      <dgm:t>
        <a:bodyPr/>
        <a:lstStyle/>
        <a:p>
          <a:endParaRPr lang="en-GB"/>
        </a:p>
      </dgm:t>
    </dgm:pt>
    <dgm:pt modelId="{38732C04-958D-0545-8FBF-9A9533C101E9}">
      <dgm:prSet phldrT="[Text]" custT="1"/>
      <dgm:spPr/>
      <dgm:t>
        <a:bodyPr/>
        <a:lstStyle/>
        <a:p>
          <a:pPr marL="114300" lvl="1" indent="-114300" algn="l" defTabSz="533400">
            <a:lnSpc>
              <a:spcPct val="90000"/>
            </a:lnSpc>
            <a:spcBef>
              <a:spcPct val="0"/>
            </a:spcBef>
            <a:spcAft>
              <a:spcPts val="600"/>
            </a:spcAft>
            <a:buChar char="•"/>
          </a:pPr>
          <a:r>
            <a:rPr lang="en-GB" sz="1100" b="0" i="0" u="none" kern="1200">
              <a:solidFill>
                <a:srgbClr val="425463"/>
              </a:solidFill>
              <a:latin typeface="Arial" panose="020B0604020202020204"/>
              <a:ea typeface="+mn-ea"/>
              <a:cs typeface="+mn-cs"/>
            </a:rPr>
            <a:t>ICBs would value a better understanding of London-wide waiting times as this could help them to benchmark their current waiting times, and potentially support them in seeking best practice solutions from other partners across the region. </a:t>
          </a:r>
        </a:p>
      </dgm:t>
    </dgm:pt>
    <dgm:pt modelId="{02BFCD8D-D541-DB4C-96F3-851535068277}" type="parTrans" cxnId="{D2225591-5D35-7B40-8A17-6ACDE669BB91}">
      <dgm:prSet/>
      <dgm:spPr/>
      <dgm:t>
        <a:bodyPr/>
        <a:lstStyle/>
        <a:p>
          <a:endParaRPr lang="en-GB"/>
        </a:p>
      </dgm:t>
    </dgm:pt>
    <dgm:pt modelId="{C837C606-BBB1-F543-BF28-E59F0E083633}" type="sibTrans" cxnId="{D2225591-5D35-7B40-8A17-6ACDE669BB91}">
      <dgm:prSet/>
      <dgm:spPr/>
      <dgm:t>
        <a:bodyPr/>
        <a:lstStyle/>
        <a:p>
          <a:endParaRPr lang="en-GB"/>
        </a:p>
      </dgm:t>
    </dgm:pt>
    <dgm:pt modelId="{1B0F1506-FCE9-0949-A4F2-8D726578B8C8}" type="pres">
      <dgm:prSet presAssocID="{88036F0E-D62A-8F4D-98EE-675FAC2C953C}" presName="linearFlow" presStyleCnt="0">
        <dgm:presLayoutVars>
          <dgm:dir/>
          <dgm:animLvl val="lvl"/>
          <dgm:resizeHandles val="exact"/>
        </dgm:presLayoutVars>
      </dgm:prSet>
      <dgm:spPr/>
    </dgm:pt>
    <dgm:pt modelId="{1702DE2A-6690-D647-A471-CAB6D4627211}" type="pres">
      <dgm:prSet presAssocID="{45BE1FD8-EAB5-F14B-B87B-C29D36658574}" presName="composite" presStyleCnt="0"/>
      <dgm:spPr/>
    </dgm:pt>
    <dgm:pt modelId="{8349BCDE-0E91-0549-9A76-95369843AE51}" type="pres">
      <dgm:prSet presAssocID="{45BE1FD8-EAB5-F14B-B87B-C29D36658574}" presName="parentText" presStyleLbl="alignNode1" presStyleIdx="0" presStyleCnt="3">
        <dgm:presLayoutVars>
          <dgm:chMax val="1"/>
          <dgm:bulletEnabled val="1"/>
        </dgm:presLayoutVars>
      </dgm:prSet>
      <dgm:spPr/>
    </dgm:pt>
    <dgm:pt modelId="{121A2A7D-FCA1-D245-AFEE-0DF8E9908E0A}" type="pres">
      <dgm:prSet presAssocID="{45BE1FD8-EAB5-F14B-B87B-C29D36658574}" presName="descendantText" presStyleLbl="alignAcc1" presStyleIdx="0" presStyleCnt="3" custScaleY="101886" custLinFactNeighborX="0">
        <dgm:presLayoutVars>
          <dgm:bulletEnabled val="1"/>
        </dgm:presLayoutVars>
      </dgm:prSet>
      <dgm:spPr/>
    </dgm:pt>
    <dgm:pt modelId="{2136661F-B42B-904F-A8D0-89ACF0624B8E}" type="pres">
      <dgm:prSet presAssocID="{7304D12D-2383-1643-8E41-E44EE2DF5B7E}" presName="sp" presStyleCnt="0"/>
      <dgm:spPr/>
    </dgm:pt>
    <dgm:pt modelId="{33246F38-7142-A046-BE3D-EDBEE77472B0}" type="pres">
      <dgm:prSet presAssocID="{3DAAB6B6-022A-4E4C-B6EA-DB1F6479276F}" presName="composite" presStyleCnt="0"/>
      <dgm:spPr/>
    </dgm:pt>
    <dgm:pt modelId="{4F7C387E-361A-AA4C-8D46-7E3425280204}" type="pres">
      <dgm:prSet presAssocID="{3DAAB6B6-022A-4E4C-B6EA-DB1F6479276F}" presName="parentText" presStyleLbl="alignNode1" presStyleIdx="1" presStyleCnt="3">
        <dgm:presLayoutVars>
          <dgm:chMax val="1"/>
          <dgm:bulletEnabled val="1"/>
        </dgm:presLayoutVars>
      </dgm:prSet>
      <dgm:spPr/>
    </dgm:pt>
    <dgm:pt modelId="{5692CAD1-4379-6B47-A1AF-C57BAF9F2226}" type="pres">
      <dgm:prSet presAssocID="{3DAAB6B6-022A-4E4C-B6EA-DB1F6479276F}" presName="descendantText" presStyleLbl="alignAcc1" presStyleIdx="1" presStyleCnt="3" custScaleY="129676">
        <dgm:presLayoutVars>
          <dgm:bulletEnabled val="1"/>
        </dgm:presLayoutVars>
      </dgm:prSet>
      <dgm:spPr/>
    </dgm:pt>
    <dgm:pt modelId="{800CB35C-1ABA-4741-8EA6-27539338EF68}" type="pres">
      <dgm:prSet presAssocID="{0C5BD85A-0161-F644-B363-12FF838EA05E}" presName="sp" presStyleCnt="0"/>
      <dgm:spPr/>
    </dgm:pt>
    <dgm:pt modelId="{4E756597-D72F-4546-9143-3B724B481AE7}" type="pres">
      <dgm:prSet presAssocID="{10BCE170-6449-2045-99EB-DD24C390B479}" presName="composite" presStyleCnt="0"/>
      <dgm:spPr/>
    </dgm:pt>
    <dgm:pt modelId="{9A2EDF3B-05CF-9645-AC2B-B0FB949F97A9}" type="pres">
      <dgm:prSet presAssocID="{10BCE170-6449-2045-99EB-DD24C390B479}" presName="parentText" presStyleLbl="alignNode1" presStyleIdx="2" presStyleCnt="3">
        <dgm:presLayoutVars>
          <dgm:chMax val="1"/>
          <dgm:bulletEnabled val="1"/>
        </dgm:presLayoutVars>
      </dgm:prSet>
      <dgm:spPr/>
    </dgm:pt>
    <dgm:pt modelId="{4AA7D9C4-1E0C-1644-82C2-CA75E295A92D}" type="pres">
      <dgm:prSet presAssocID="{10BCE170-6449-2045-99EB-DD24C390B479}" presName="descendantText" presStyleLbl="alignAcc1" presStyleIdx="2" presStyleCnt="3">
        <dgm:presLayoutVars>
          <dgm:bulletEnabled val="1"/>
        </dgm:presLayoutVars>
      </dgm:prSet>
      <dgm:spPr/>
    </dgm:pt>
  </dgm:ptLst>
  <dgm:cxnLst>
    <dgm:cxn modelId="{CE292D01-80E2-BB4A-9D01-B25F817EE2E7}" srcId="{45BE1FD8-EAB5-F14B-B87B-C29D36658574}" destId="{569A7082-D172-534C-A2EF-CA68CC22DD49}" srcOrd="0" destOrd="0" parTransId="{634B4A59-C746-654E-9751-4C0EC52777F9}" sibTransId="{62897E87-CBFC-884D-B692-C10A074F5393}"/>
    <dgm:cxn modelId="{5743FA06-48F7-5842-9672-377B5B9DD806}" type="presOf" srcId="{88036F0E-D62A-8F4D-98EE-675FAC2C953C}" destId="{1B0F1506-FCE9-0949-A4F2-8D726578B8C8}" srcOrd="0" destOrd="0" presId="urn:microsoft.com/office/officeart/2005/8/layout/chevron2"/>
    <dgm:cxn modelId="{D8E16610-7E4B-9A4B-AA40-9DD5DE72204D}" type="presOf" srcId="{17EC24E0-5E26-3A4E-B35A-8B9608F77231}" destId="{5692CAD1-4379-6B47-A1AF-C57BAF9F2226}" srcOrd="0" destOrd="2" presId="urn:microsoft.com/office/officeart/2005/8/layout/chevron2"/>
    <dgm:cxn modelId="{0C74C123-9C1D-E246-A051-FFDE3BF1173B}" type="presOf" srcId="{C436CCB8-D6A3-9F4C-AEE6-E38643C91D01}" destId="{121A2A7D-FCA1-D245-AFEE-0DF8E9908E0A}" srcOrd="0" destOrd="1" presId="urn:microsoft.com/office/officeart/2005/8/layout/chevron2"/>
    <dgm:cxn modelId="{9C56B926-C167-0043-89C1-A4A004D1F4AD}" type="presOf" srcId="{645431BB-7747-EE42-9753-37A1FC3FFBD3}" destId="{5692CAD1-4379-6B47-A1AF-C57BAF9F2226}" srcOrd="0" destOrd="0" presId="urn:microsoft.com/office/officeart/2005/8/layout/chevron2"/>
    <dgm:cxn modelId="{C9A76742-CA47-814B-A3B3-3A6EE043BE3F}" srcId="{45BE1FD8-EAB5-F14B-B87B-C29D36658574}" destId="{C436CCB8-D6A3-9F4C-AEE6-E38643C91D01}" srcOrd="1" destOrd="0" parTransId="{2F0FC63F-9609-A442-AD52-B0B7FA0E2ADF}" sibTransId="{C56799ED-102F-5042-B2D6-FF702F8F39F3}"/>
    <dgm:cxn modelId="{089C0044-51BA-7346-A8F4-FC11B04B0E66}" srcId="{3DAAB6B6-022A-4E4C-B6EA-DB1F6479276F}" destId="{645431BB-7747-EE42-9753-37A1FC3FFBD3}" srcOrd="0" destOrd="0" parTransId="{EDA5A90F-3DBD-AB42-A70A-430B478ED3EC}" sibTransId="{2389395F-D3EA-9942-B0EF-AD852C6B10BD}"/>
    <dgm:cxn modelId="{21BFC86A-04E3-534F-8CB9-93E8E70D2672}" type="presOf" srcId="{24F5F65A-BCD8-2049-8113-BB68ADEA359B}" destId="{4AA7D9C4-1E0C-1644-82C2-CA75E295A92D}" srcOrd="0" destOrd="0" presId="urn:microsoft.com/office/officeart/2005/8/layout/chevron2"/>
    <dgm:cxn modelId="{480F234D-0B83-5C40-8773-509276F390FE}" type="presOf" srcId="{45BE1FD8-EAB5-F14B-B87B-C29D36658574}" destId="{8349BCDE-0E91-0549-9A76-95369843AE51}" srcOrd="0" destOrd="0" presId="urn:microsoft.com/office/officeart/2005/8/layout/chevron2"/>
    <dgm:cxn modelId="{AE5CAD85-C5F3-9B45-AF4D-92A073CDA5CA}" type="presOf" srcId="{10BCE170-6449-2045-99EB-DD24C390B479}" destId="{9A2EDF3B-05CF-9645-AC2B-B0FB949F97A9}" srcOrd="0" destOrd="0" presId="urn:microsoft.com/office/officeart/2005/8/layout/chevron2"/>
    <dgm:cxn modelId="{88A1A48C-6E9B-E44F-BD05-BC80740C7A17}" type="presOf" srcId="{3DAAB6B6-022A-4E4C-B6EA-DB1F6479276F}" destId="{4F7C387E-361A-AA4C-8D46-7E3425280204}" srcOrd="0" destOrd="0" presId="urn:microsoft.com/office/officeart/2005/8/layout/chevron2"/>
    <dgm:cxn modelId="{D2225591-5D35-7B40-8A17-6ACDE669BB91}" srcId="{10BCE170-6449-2045-99EB-DD24C390B479}" destId="{38732C04-958D-0545-8FBF-9A9533C101E9}" srcOrd="1" destOrd="0" parTransId="{02BFCD8D-D541-DB4C-96F3-851535068277}" sibTransId="{C837C606-BBB1-F543-BF28-E59F0E083633}"/>
    <dgm:cxn modelId="{419AF291-9FF9-9742-B110-941C8A6181AC}" srcId="{88036F0E-D62A-8F4D-98EE-675FAC2C953C}" destId="{3DAAB6B6-022A-4E4C-B6EA-DB1F6479276F}" srcOrd="1" destOrd="0" parTransId="{79F4F6B9-CD94-2343-8007-B046DE51A5DF}" sibTransId="{0C5BD85A-0161-F644-B363-12FF838EA05E}"/>
    <dgm:cxn modelId="{E85AA9AF-6A96-624D-94AE-5F41E20A8523}" srcId="{3DAAB6B6-022A-4E4C-B6EA-DB1F6479276F}" destId="{5F07440E-4913-F44F-A395-128F49AB5F76}" srcOrd="1" destOrd="0" parTransId="{76C564DD-691D-5D46-A796-DF1790A8B1D2}" sibTransId="{D1F882CB-1A6D-4346-9237-1F784A547451}"/>
    <dgm:cxn modelId="{8A9112B0-A07E-6F4F-9751-908464CAAA54}" type="presOf" srcId="{569A7082-D172-534C-A2EF-CA68CC22DD49}" destId="{121A2A7D-FCA1-D245-AFEE-0DF8E9908E0A}" srcOrd="0" destOrd="0" presId="urn:microsoft.com/office/officeart/2005/8/layout/chevron2"/>
    <dgm:cxn modelId="{FEF286C6-CA12-2E43-A0A2-0FFAC9984F9B}" type="presOf" srcId="{5F07440E-4913-F44F-A395-128F49AB5F76}" destId="{5692CAD1-4379-6B47-A1AF-C57BAF9F2226}" srcOrd="0" destOrd="1" presId="urn:microsoft.com/office/officeart/2005/8/layout/chevron2"/>
    <dgm:cxn modelId="{2A3BE7E1-A6A2-634E-9B84-41E875A53345}" srcId="{3DAAB6B6-022A-4E4C-B6EA-DB1F6479276F}" destId="{17EC24E0-5E26-3A4E-B35A-8B9608F77231}" srcOrd="2" destOrd="0" parTransId="{6E4FE0BF-3AD5-7449-AF21-28E8AFB7A506}" sibTransId="{0E5EADDD-286E-1549-B2B2-5F0016F53B94}"/>
    <dgm:cxn modelId="{B9183AE5-99FE-DB4C-B5FB-30E387863F85}" srcId="{10BCE170-6449-2045-99EB-DD24C390B479}" destId="{24F5F65A-BCD8-2049-8113-BB68ADEA359B}" srcOrd="0" destOrd="0" parTransId="{4A50AD1D-67A6-6747-8EFB-CDF2183F79F3}" sibTransId="{2F4684A1-5202-F647-9BBC-9D1A8AF6649B}"/>
    <dgm:cxn modelId="{99AD0FEB-EA6E-4244-96CE-43CF0AEC30C5}" srcId="{88036F0E-D62A-8F4D-98EE-675FAC2C953C}" destId="{10BCE170-6449-2045-99EB-DD24C390B479}" srcOrd="2" destOrd="0" parTransId="{692985F5-9889-3C48-9CAE-95A744F55717}" sibTransId="{FB55459D-6889-D340-A5FC-C83F2EB8473D}"/>
    <dgm:cxn modelId="{6541B1F4-5ADD-5544-9FD0-325E0AEC62E7}" type="presOf" srcId="{38732C04-958D-0545-8FBF-9A9533C101E9}" destId="{4AA7D9C4-1E0C-1644-82C2-CA75E295A92D}" srcOrd="0" destOrd="1" presId="urn:microsoft.com/office/officeart/2005/8/layout/chevron2"/>
    <dgm:cxn modelId="{42C2E6F7-C1A7-5E43-B81F-42081FB6E55E}" srcId="{88036F0E-D62A-8F4D-98EE-675FAC2C953C}" destId="{45BE1FD8-EAB5-F14B-B87B-C29D36658574}" srcOrd="0" destOrd="0" parTransId="{BC093BDC-6C35-1544-A0BD-2315BF1D3823}" sibTransId="{7304D12D-2383-1643-8E41-E44EE2DF5B7E}"/>
    <dgm:cxn modelId="{80A8D06E-7E0A-4F45-BA01-1D31116E36F5}" type="presParOf" srcId="{1B0F1506-FCE9-0949-A4F2-8D726578B8C8}" destId="{1702DE2A-6690-D647-A471-CAB6D4627211}" srcOrd="0" destOrd="0" presId="urn:microsoft.com/office/officeart/2005/8/layout/chevron2"/>
    <dgm:cxn modelId="{F2C957B8-E70F-0E49-8D66-1CE0C6245EF7}" type="presParOf" srcId="{1702DE2A-6690-D647-A471-CAB6D4627211}" destId="{8349BCDE-0E91-0549-9A76-95369843AE51}" srcOrd="0" destOrd="0" presId="urn:microsoft.com/office/officeart/2005/8/layout/chevron2"/>
    <dgm:cxn modelId="{359ACE57-2189-1843-9CDA-AC6AFB755BC1}" type="presParOf" srcId="{1702DE2A-6690-D647-A471-CAB6D4627211}" destId="{121A2A7D-FCA1-D245-AFEE-0DF8E9908E0A}" srcOrd="1" destOrd="0" presId="urn:microsoft.com/office/officeart/2005/8/layout/chevron2"/>
    <dgm:cxn modelId="{128CFDF3-4776-DA40-AF3B-36F16652610E}" type="presParOf" srcId="{1B0F1506-FCE9-0949-A4F2-8D726578B8C8}" destId="{2136661F-B42B-904F-A8D0-89ACF0624B8E}" srcOrd="1" destOrd="0" presId="urn:microsoft.com/office/officeart/2005/8/layout/chevron2"/>
    <dgm:cxn modelId="{025B4F32-E3C2-904C-A0D2-F62C36267346}" type="presParOf" srcId="{1B0F1506-FCE9-0949-A4F2-8D726578B8C8}" destId="{33246F38-7142-A046-BE3D-EDBEE77472B0}" srcOrd="2" destOrd="0" presId="urn:microsoft.com/office/officeart/2005/8/layout/chevron2"/>
    <dgm:cxn modelId="{4E5358CD-1C03-EF4C-8605-66F8F4871963}" type="presParOf" srcId="{33246F38-7142-A046-BE3D-EDBEE77472B0}" destId="{4F7C387E-361A-AA4C-8D46-7E3425280204}" srcOrd="0" destOrd="0" presId="urn:microsoft.com/office/officeart/2005/8/layout/chevron2"/>
    <dgm:cxn modelId="{A01E6EDD-C19A-044F-BEAD-844D683E8499}" type="presParOf" srcId="{33246F38-7142-A046-BE3D-EDBEE77472B0}" destId="{5692CAD1-4379-6B47-A1AF-C57BAF9F2226}" srcOrd="1" destOrd="0" presId="urn:microsoft.com/office/officeart/2005/8/layout/chevron2"/>
    <dgm:cxn modelId="{2C167FB6-256F-8740-BD07-C86BEB86B053}" type="presParOf" srcId="{1B0F1506-FCE9-0949-A4F2-8D726578B8C8}" destId="{800CB35C-1ABA-4741-8EA6-27539338EF68}" srcOrd="3" destOrd="0" presId="urn:microsoft.com/office/officeart/2005/8/layout/chevron2"/>
    <dgm:cxn modelId="{74FC4195-2EE4-7A43-A9AC-C3789884B6F8}" type="presParOf" srcId="{1B0F1506-FCE9-0949-A4F2-8D726578B8C8}" destId="{4E756597-D72F-4546-9143-3B724B481AE7}" srcOrd="4" destOrd="0" presId="urn:microsoft.com/office/officeart/2005/8/layout/chevron2"/>
    <dgm:cxn modelId="{757C9CB7-BC22-6241-AF2E-4C194ABA3E06}" type="presParOf" srcId="{4E756597-D72F-4546-9143-3B724B481AE7}" destId="{9A2EDF3B-05CF-9645-AC2B-B0FB949F97A9}" srcOrd="0" destOrd="0" presId="urn:microsoft.com/office/officeart/2005/8/layout/chevron2"/>
    <dgm:cxn modelId="{43F295E9-FB7D-604C-9DE9-E558A1839A18}" type="presParOf" srcId="{4E756597-D72F-4546-9143-3B724B481AE7}" destId="{4AA7D9C4-1E0C-1644-82C2-CA75E295A92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9BCDE-0E91-0549-9A76-95369843AE51}">
      <dsp:nvSpPr>
        <dsp:cNvPr id="0" name=""/>
        <dsp:cNvSpPr/>
      </dsp:nvSpPr>
      <dsp:spPr>
        <a:xfrm rot="5400000">
          <a:off x="-219201" y="232353"/>
          <a:ext cx="1461344" cy="102294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Data availability</a:t>
          </a:r>
        </a:p>
      </dsp:txBody>
      <dsp:txXfrm rot="-5400000">
        <a:off x="1" y="524621"/>
        <a:ext cx="1022940" cy="438404"/>
      </dsp:txXfrm>
    </dsp:sp>
    <dsp:sp modelId="{121A2A7D-FCA1-D245-AFEE-0DF8E9908E0A}">
      <dsp:nvSpPr>
        <dsp:cNvPr id="0" name=""/>
        <dsp:cNvSpPr/>
      </dsp:nvSpPr>
      <dsp:spPr>
        <a:xfrm rot="5400000">
          <a:off x="5328568" y="-4301432"/>
          <a:ext cx="967788" cy="957904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114300" lvl="1" indent="-114300" algn="l" defTabSz="533400">
            <a:lnSpc>
              <a:spcPct val="90000"/>
            </a:lnSpc>
            <a:spcBef>
              <a:spcPct val="0"/>
            </a:spcBef>
            <a:spcAft>
              <a:spcPts val="600"/>
            </a:spcAft>
            <a:buChar char="•"/>
          </a:pPr>
          <a:r>
            <a:rPr lang="en-GB" sz="1100" kern="1200" dirty="0">
              <a:solidFill>
                <a:srgbClr val="425463"/>
              </a:solidFill>
              <a:latin typeface="Arial" panose="020B0604020202020204"/>
              <a:ea typeface="+mn-ea"/>
              <a:cs typeface="+mn-cs"/>
            </a:rPr>
            <a:t>Data related to CYPMH waiting times are collected at provider level. All mental health trusts in England are required to submit their data to the Mental Health Services Data Set (MHSDS) which is collated and aggregated centrally by the NHS England national team.</a:t>
          </a:r>
        </a:p>
        <a:p>
          <a:pPr marL="114300" lvl="1" indent="-114300" algn="l" defTabSz="533400">
            <a:lnSpc>
              <a:spcPct val="90000"/>
            </a:lnSpc>
            <a:spcBef>
              <a:spcPct val="0"/>
            </a:spcBef>
            <a:spcAft>
              <a:spcPts val="600"/>
            </a:spcAft>
            <a:buChar char="•"/>
          </a:pPr>
          <a:r>
            <a:rPr lang="en-GB" sz="1100" b="0" i="0" u="none" kern="1200">
              <a:solidFill>
                <a:srgbClr val="425463"/>
              </a:solidFill>
            </a:rPr>
            <a:t>While, in theory, all ICBs could access aggregated data via providers or MHSDS, the analysis focus varies due to limited capacity for regular waiting time analysis across ICBs in London.</a:t>
          </a:r>
          <a:endParaRPr lang="en-GB" sz="1100" kern="1200">
            <a:solidFill>
              <a:srgbClr val="425463"/>
            </a:solidFill>
            <a:latin typeface="Arial" panose="020B0604020202020204"/>
            <a:ea typeface="+mn-ea"/>
            <a:cs typeface="+mn-cs"/>
          </a:endParaRPr>
        </a:p>
      </dsp:txBody>
      <dsp:txXfrm rot="-5400000">
        <a:off x="1022941" y="51439"/>
        <a:ext cx="9531799" cy="873300"/>
      </dsp:txXfrm>
    </dsp:sp>
    <dsp:sp modelId="{4F7C387E-361A-AA4C-8D46-7E3425280204}">
      <dsp:nvSpPr>
        <dsp:cNvPr id="0" name=""/>
        <dsp:cNvSpPr/>
      </dsp:nvSpPr>
      <dsp:spPr>
        <a:xfrm rot="5400000">
          <a:off x="-219201" y="1646760"/>
          <a:ext cx="1461344" cy="1022940"/>
        </a:xfrm>
        <a:prstGeom prst="chevron">
          <a:avLst/>
        </a:prstGeom>
        <a:solidFill>
          <a:schemeClr val="accent3">
            <a:hueOff val="3173065"/>
            <a:satOff val="-2319"/>
            <a:lumOff val="-19607"/>
            <a:alphaOff val="0"/>
          </a:schemeClr>
        </a:solidFill>
        <a:ln w="12700" cap="flat" cmpd="sng" algn="ctr">
          <a:solidFill>
            <a:schemeClr val="accent3">
              <a:hueOff val="3173065"/>
              <a:satOff val="-2319"/>
              <a:lumOff val="-196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Data quality </a:t>
          </a:r>
        </a:p>
      </dsp:txBody>
      <dsp:txXfrm rot="-5400000">
        <a:off x="1" y="1939028"/>
        <a:ext cx="1022940" cy="438404"/>
      </dsp:txXfrm>
    </dsp:sp>
    <dsp:sp modelId="{5692CAD1-4379-6B47-A1AF-C57BAF9F2226}">
      <dsp:nvSpPr>
        <dsp:cNvPr id="0" name=""/>
        <dsp:cNvSpPr/>
      </dsp:nvSpPr>
      <dsp:spPr>
        <a:xfrm rot="5400000">
          <a:off x="5196583" y="-2887026"/>
          <a:ext cx="1231758" cy="9579043"/>
        </a:xfrm>
        <a:prstGeom prst="round2SameRect">
          <a:avLst/>
        </a:prstGeom>
        <a:solidFill>
          <a:schemeClr val="lt1">
            <a:alpha val="90000"/>
            <a:hueOff val="0"/>
            <a:satOff val="0"/>
            <a:lumOff val="0"/>
            <a:alphaOff val="0"/>
          </a:schemeClr>
        </a:solidFill>
        <a:ln w="12700" cap="flat" cmpd="sng" algn="ctr">
          <a:solidFill>
            <a:schemeClr val="accent3">
              <a:hueOff val="3173065"/>
              <a:satOff val="-2319"/>
              <a:lumOff val="-196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114300" lvl="1" indent="-114300" algn="l" defTabSz="533400">
            <a:lnSpc>
              <a:spcPct val="90000"/>
            </a:lnSpc>
            <a:spcBef>
              <a:spcPct val="0"/>
            </a:spcBef>
            <a:spcAft>
              <a:spcPts val="600"/>
            </a:spcAft>
            <a:buChar char="•"/>
          </a:pPr>
          <a:r>
            <a:rPr lang="en-GB" sz="1100" b="0" i="0" u="none" kern="1200">
              <a:solidFill>
                <a:srgbClr val="425463"/>
              </a:solidFill>
            </a:rPr>
            <a:t>ICBs reported variable data quality, especially in MHSDS submissions, leading to potential incompleteness and mismatches in required data fields. Notably, MHSDS data reflects a lag of at least two months, limiting its accuracy for current waiting times.</a:t>
          </a:r>
          <a:endParaRPr lang="en-GB" sz="1100" kern="1200">
            <a:solidFill>
              <a:srgbClr val="425463"/>
            </a:solidFill>
            <a:latin typeface="Arial" panose="020B0604020202020204"/>
            <a:ea typeface="+mn-ea"/>
            <a:cs typeface="+mn-cs"/>
          </a:endParaRPr>
        </a:p>
        <a:p>
          <a:pPr marL="114300" lvl="1" indent="-114300" algn="l" defTabSz="533400">
            <a:lnSpc>
              <a:spcPct val="90000"/>
            </a:lnSpc>
            <a:spcBef>
              <a:spcPct val="0"/>
            </a:spcBef>
            <a:spcAft>
              <a:spcPts val="600"/>
            </a:spcAft>
            <a:buChar char="•"/>
          </a:pPr>
          <a:r>
            <a:rPr lang="en-GB" sz="1100" b="0" i="0" u="none" kern="1200">
              <a:solidFill>
                <a:srgbClr val="425463"/>
              </a:solidFill>
            </a:rPr>
            <a:t>Challenges with data field definitions were identified, causing confusion and potential inaccuracies in provider data recording. Standardising definitions (e.g., treatment, referral to treatment, hidden waits) was identified as an area for improvement. </a:t>
          </a:r>
          <a:endParaRPr lang="en-GB" sz="1100" kern="1200">
            <a:solidFill>
              <a:srgbClr val="425463"/>
            </a:solidFill>
            <a:latin typeface="Arial" panose="020B0604020202020204"/>
            <a:ea typeface="+mn-ea"/>
            <a:cs typeface="+mn-cs"/>
          </a:endParaRPr>
        </a:p>
        <a:p>
          <a:pPr marL="114300" lvl="1" indent="-114300" algn="l" defTabSz="533400">
            <a:lnSpc>
              <a:spcPct val="90000"/>
            </a:lnSpc>
            <a:spcBef>
              <a:spcPct val="0"/>
            </a:spcBef>
            <a:spcAft>
              <a:spcPts val="600"/>
            </a:spcAft>
            <a:buChar char="•"/>
          </a:pPr>
          <a:r>
            <a:rPr lang="en-GB" sz="1100" b="0" i="0" u="none" kern="1200">
              <a:solidFill>
                <a:srgbClr val="425463"/>
              </a:solidFill>
            </a:rPr>
            <a:t>While provider-level data was deemed more accurate than MHSDS, obtaining it was considered impractical due to the complex data-sharing agreements that would be required across the system. </a:t>
          </a:r>
          <a:endParaRPr lang="en-GB" sz="1100" kern="1200">
            <a:solidFill>
              <a:srgbClr val="425463"/>
            </a:solidFill>
            <a:latin typeface="Arial" panose="020B0604020202020204"/>
            <a:ea typeface="+mn-ea"/>
            <a:cs typeface="+mn-cs"/>
          </a:endParaRPr>
        </a:p>
      </dsp:txBody>
      <dsp:txXfrm rot="-5400000">
        <a:off x="1022941" y="1346745"/>
        <a:ext cx="9518914" cy="1111500"/>
      </dsp:txXfrm>
    </dsp:sp>
    <dsp:sp modelId="{9A2EDF3B-05CF-9645-AC2B-B0FB949F97A9}">
      <dsp:nvSpPr>
        <dsp:cNvPr id="0" name=""/>
        <dsp:cNvSpPr/>
      </dsp:nvSpPr>
      <dsp:spPr>
        <a:xfrm rot="5400000">
          <a:off x="-219201" y="2920224"/>
          <a:ext cx="1461344" cy="1022940"/>
        </a:xfrm>
        <a:prstGeom prst="chevron">
          <a:avLst/>
        </a:prstGeom>
        <a:solidFill>
          <a:schemeClr val="accent3">
            <a:hueOff val="6346130"/>
            <a:satOff val="-4639"/>
            <a:lumOff val="-39215"/>
            <a:alphaOff val="0"/>
          </a:schemeClr>
        </a:solidFill>
        <a:ln w="12700" cap="flat" cmpd="sng" algn="ctr">
          <a:solidFill>
            <a:schemeClr val="accent3">
              <a:hueOff val="6346130"/>
              <a:satOff val="-4639"/>
              <a:lumOff val="-392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Use of </a:t>
          </a:r>
          <a:br>
            <a:rPr lang="en-GB" sz="1500" kern="1200"/>
          </a:br>
          <a:r>
            <a:rPr lang="en-GB" sz="1500" kern="1200"/>
            <a:t>data</a:t>
          </a:r>
        </a:p>
      </dsp:txBody>
      <dsp:txXfrm rot="-5400000">
        <a:off x="1" y="3212492"/>
        <a:ext cx="1022940" cy="438404"/>
      </dsp:txXfrm>
    </dsp:sp>
    <dsp:sp modelId="{4AA7D9C4-1E0C-1644-82C2-CA75E295A92D}">
      <dsp:nvSpPr>
        <dsp:cNvPr id="0" name=""/>
        <dsp:cNvSpPr/>
      </dsp:nvSpPr>
      <dsp:spPr>
        <a:xfrm rot="5400000">
          <a:off x="5337525" y="-1613561"/>
          <a:ext cx="949873" cy="9579043"/>
        </a:xfrm>
        <a:prstGeom prst="round2SameRect">
          <a:avLst/>
        </a:prstGeom>
        <a:solidFill>
          <a:schemeClr val="lt1">
            <a:alpha val="90000"/>
            <a:hueOff val="0"/>
            <a:satOff val="0"/>
            <a:lumOff val="0"/>
            <a:alphaOff val="0"/>
          </a:schemeClr>
        </a:solidFill>
        <a:ln w="12700" cap="flat" cmpd="sng" algn="ctr">
          <a:solidFill>
            <a:schemeClr val="accent3">
              <a:hueOff val="6346130"/>
              <a:satOff val="-4639"/>
              <a:lumOff val="-392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114300" lvl="1" indent="-114300" algn="l" defTabSz="533400">
            <a:lnSpc>
              <a:spcPct val="90000"/>
            </a:lnSpc>
            <a:spcBef>
              <a:spcPct val="0"/>
            </a:spcBef>
            <a:spcAft>
              <a:spcPts val="600"/>
            </a:spcAft>
            <a:buChar char="•"/>
          </a:pPr>
          <a:r>
            <a:rPr lang="en-GB" sz="1100" b="0" i="0" u="none" kern="1200">
              <a:solidFill>
                <a:srgbClr val="425463"/>
              </a:solidFill>
              <a:latin typeface="Arial" panose="020B0604020202020204"/>
              <a:ea typeface="+mn-ea"/>
              <a:cs typeface="+mn-cs"/>
            </a:rPr>
            <a:t>Some providers (NELFT - NEL ICB) have built platforms that can provide high level insight into waiting times using </a:t>
          </a:r>
          <a:r>
            <a:rPr lang="en-GB" sz="1100" b="0" i="0" u="none" kern="1200" err="1">
              <a:solidFill>
                <a:srgbClr val="425463"/>
              </a:solidFill>
              <a:latin typeface="Arial" panose="020B0604020202020204"/>
              <a:ea typeface="+mn-ea"/>
              <a:cs typeface="+mn-cs"/>
            </a:rPr>
            <a:t>PowerBI</a:t>
          </a:r>
          <a:r>
            <a:rPr lang="en-GB" sz="1100" b="0" i="0" u="none" kern="1200">
              <a:solidFill>
                <a:srgbClr val="425463"/>
              </a:solidFill>
              <a:latin typeface="Arial" panose="020B0604020202020204"/>
              <a:ea typeface="+mn-ea"/>
              <a:cs typeface="+mn-cs"/>
            </a:rPr>
            <a:t> through their </a:t>
          </a:r>
          <a:r>
            <a:rPr lang="en-GB" sz="1100" b="0" i="1" u="none" kern="1200" err="1">
              <a:solidFill>
                <a:srgbClr val="425463"/>
              </a:solidFill>
              <a:latin typeface="Arial" panose="020B0604020202020204"/>
              <a:ea typeface="+mn-ea"/>
              <a:cs typeface="+mn-cs"/>
            </a:rPr>
            <a:t>Trustwide</a:t>
          </a:r>
          <a:r>
            <a:rPr lang="en-GB" sz="1100" b="0" i="1" u="none" kern="1200">
              <a:solidFill>
                <a:srgbClr val="425463"/>
              </a:solidFill>
              <a:latin typeface="Arial" panose="020B0604020202020204"/>
              <a:ea typeface="+mn-ea"/>
              <a:cs typeface="+mn-cs"/>
            </a:rPr>
            <a:t> Activity and Waiters App </a:t>
          </a:r>
          <a:r>
            <a:rPr lang="en-GB" sz="1100" b="0" i="0" u="none" kern="1200">
              <a:solidFill>
                <a:srgbClr val="425463"/>
              </a:solidFill>
              <a:latin typeface="Arial" panose="020B0604020202020204"/>
              <a:ea typeface="+mn-ea"/>
              <a:cs typeface="+mn-cs"/>
            </a:rPr>
            <a:t>which can be accessed by all services within the trust. Other Providers are reliant on manual extractions of data from clinical systems which can be time consuming. </a:t>
          </a:r>
        </a:p>
        <a:p>
          <a:pPr marL="114300" lvl="1" indent="-114300" algn="l" defTabSz="533400">
            <a:lnSpc>
              <a:spcPct val="90000"/>
            </a:lnSpc>
            <a:spcBef>
              <a:spcPct val="0"/>
            </a:spcBef>
            <a:spcAft>
              <a:spcPts val="600"/>
            </a:spcAft>
            <a:buChar char="•"/>
          </a:pPr>
          <a:r>
            <a:rPr lang="en-GB" sz="1100" b="0" i="0" u="none" kern="1200">
              <a:solidFill>
                <a:srgbClr val="425463"/>
              </a:solidFill>
              <a:latin typeface="Arial" panose="020B0604020202020204"/>
              <a:ea typeface="+mn-ea"/>
              <a:cs typeface="+mn-cs"/>
            </a:rPr>
            <a:t>ICBs would value a better understanding of London-wide waiting times as this could help them to benchmark their current waiting times, and potentially support them in seeking best practice solutions from other partners across the region. </a:t>
          </a:r>
        </a:p>
      </dsp:txBody>
      <dsp:txXfrm rot="-5400000">
        <a:off x="1022941" y="2747392"/>
        <a:ext cx="9532674" cy="8571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0.0781</cdr:x>
      <cdr:y>0.37793</cdr:y>
    </cdr:from>
    <cdr:to>
      <cdr:x>0.96868</cdr:x>
      <cdr:y>0.38393</cdr:y>
    </cdr:to>
    <cdr:cxnSp macro="">
      <cdr:nvCxnSpPr>
        <cdr:cNvPr id="3" name="Straight Connector 2">
          <a:extLst xmlns:a="http://schemas.openxmlformats.org/drawingml/2006/main">
            <a:ext uri="{FF2B5EF4-FFF2-40B4-BE49-F238E27FC236}">
              <a16:creationId xmlns:a16="http://schemas.microsoft.com/office/drawing/2014/main" id="{88032A75-EA52-0D77-0E55-AB5EBB878142}"/>
            </a:ext>
          </a:extLst>
        </cdr:cNvPr>
        <cdr:cNvCxnSpPr/>
      </cdr:nvCxnSpPr>
      <cdr:spPr>
        <a:xfrm xmlns:a="http://schemas.openxmlformats.org/drawingml/2006/main" flipV="1">
          <a:off x="395923" y="1799311"/>
          <a:ext cx="4514850" cy="28575"/>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184761-AC63-0D74-C8F1-B2A670AE8E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A669A75B-211E-D0B9-9CEE-2A4F650C24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C34A96-9A48-43D9-AE2F-1774090E92FE}" type="datetimeFigureOut">
              <a:rPr lang="en-GB" smtClean="0">
                <a:latin typeface="Arial" panose="020B0604020202020204" pitchFamily="34" charset="0"/>
              </a:rPr>
              <a:t>05/04/2024</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BFF511C5-0ECA-033E-E679-9630571D3C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34541BF2-A521-6113-FFDF-C726B5017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28E37F-DA57-4DBA-A7F9-C29C8DC6E379}"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23184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408D7DFC-E361-1745-8EDB-1D9428D40D50}" type="datetimeFigureOut">
              <a:rPr lang="en-US" smtClean="0"/>
              <a:pPr/>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284E71B-8313-0D49-892F-06EE7F2EF2BF}" type="slidenum">
              <a:rPr lang="en-US" smtClean="0"/>
              <a:pPr/>
              <a:t>‹#›</a:t>
            </a:fld>
            <a:endParaRPr lang="en-US"/>
          </a:p>
        </p:txBody>
      </p:sp>
    </p:spTree>
    <p:extLst>
      <p:ext uri="{BB962C8B-B14F-4D97-AF65-F5344CB8AC3E}">
        <p14:creationId xmlns:p14="http://schemas.microsoft.com/office/powerpoint/2010/main" val="64369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1</a:t>
            </a:fld>
            <a:endParaRPr lang="en-US"/>
          </a:p>
        </p:txBody>
      </p:sp>
    </p:spTree>
    <p:extLst>
      <p:ext uri="{BB962C8B-B14F-4D97-AF65-F5344CB8AC3E}">
        <p14:creationId xmlns:p14="http://schemas.microsoft.com/office/powerpoint/2010/main" val="85206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13</a:t>
            </a:fld>
            <a:endParaRPr lang="en-US"/>
          </a:p>
        </p:txBody>
      </p:sp>
    </p:spTree>
    <p:extLst>
      <p:ext uri="{BB962C8B-B14F-4D97-AF65-F5344CB8AC3E}">
        <p14:creationId xmlns:p14="http://schemas.microsoft.com/office/powerpoint/2010/main" val="172144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14</a:t>
            </a:fld>
            <a:endParaRPr lang="en-US"/>
          </a:p>
        </p:txBody>
      </p:sp>
    </p:spTree>
    <p:extLst>
      <p:ext uri="{BB962C8B-B14F-4D97-AF65-F5344CB8AC3E}">
        <p14:creationId xmlns:p14="http://schemas.microsoft.com/office/powerpoint/2010/main" val="2239048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15</a:t>
            </a:fld>
            <a:endParaRPr lang="en-US"/>
          </a:p>
        </p:txBody>
      </p:sp>
    </p:spTree>
    <p:extLst>
      <p:ext uri="{BB962C8B-B14F-4D97-AF65-F5344CB8AC3E}">
        <p14:creationId xmlns:p14="http://schemas.microsoft.com/office/powerpoint/2010/main" val="102190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16</a:t>
            </a:fld>
            <a:endParaRPr lang="en-US"/>
          </a:p>
        </p:txBody>
      </p:sp>
    </p:spTree>
    <p:extLst>
      <p:ext uri="{BB962C8B-B14F-4D97-AF65-F5344CB8AC3E}">
        <p14:creationId xmlns:p14="http://schemas.microsoft.com/office/powerpoint/2010/main" val="399460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17</a:t>
            </a:fld>
            <a:endParaRPr lang="en-US"/>
          </a:p>
        </p:txBody>
      </p:sp>
    </p:spTree>
    <p:extLst>
      <p:ext uri="{BB962C8B-B14F-4D97-AF65-F5344CB8AC3E}">
        <p14:creationId xmlns:p14="http://schemas.microsoft.com/office/powerpoint/2010/main" val="3707627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18</a:t>
            </a:fld>
            <a:endParaRPr lang="en-US"/>
          </a:p>
        </p:txBody>
      </p:sp>
    </p:spTree>
    <p:extLst>
      <p:ext uri="{BB962C8B-B14F-4D97-AF65-F5344CB8AC3E}">
        <p14:creationId xmlns:p14="http://schemas.microsoft.com/office/powerpoint/2010/main" val="1800797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19</a:t>
            </a:fld>
            <a:endParaRPr lang="en-US"/>
          </a:p>
        </p:txBody>
      </p:sp>
    </p:spTree>
    <p:extLst>
      <p:ext uri="{BB962C8B-B14F-4D97-AF65-F5344CB8AC3E}">
        <p14:creationId xmlns:p14="http://schemas.microsoft.com/office/powerpoint/2010/main" val="790310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20</a:t>
            </a:fld>
            <a:endParaRPr lang="en-US"/>
          </a:p>
        </p:txBody>
      </p:sp>
    </p:spTree>
    <p:extLst>
      <p:ext uri="{BB962C8B-B14F-4D97-AF65-F5344CB8AC3E}">
        <p14:creationId xmlns:p14="http://schemas.microsoft.com/office/powerpoint/2010/main" val="12306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21</a:t>
            </a:fld>
            <a:endParaRPr lang="en-US"/>
          </a:p>
        </p:txBody>
      </p:sp>
    </p:spTree>
    <p:extLst>
      <p:ext uri="{BB962C8B-B14F-4D97-AF65-F5344CB8AC3E}">
        <p14:creationId xmlns:p14="http://schemas.microsoft.com/office/powerpoint/2010/main" val="2291297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22</a:t>
            </a:fld>
            <a:endParaRPr lang="en-US"/>
          </a:p>
        </p:txBody>
      </p:sp>
    </p:spTree>
    <p:extLst>
      <p:ext uri="{BB962C8B-B14F-4D97-AF65-F5344CB8AC3E}">
        <p14:creationId xmlns:p14="http://schemas.microsoft.com/office/powerpoint/2010/main" val="402955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3</a:t>
            </a:fld>
            <a:endParaRPr lang="en-US"/>
          </a:p>
        </p:txBody>
      </p:sp>
    </p:spTree>
    <p:extLst>
      <p:ext uri="{BB962C8B-B14F-4D97-AF65-F5344CB8AC3E}">
        <p14:creationId xmlns:p14="http://schemas.microsoft.com/office/powerpoint/2010/main" val="1166273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23</a:t>
            </a:fld>
            <a:endParaRPr lang="en-US"/>
          </a:p>
        </p:txBody>
      </p:sp>
    </p:spTree>
    <p:extLst>
      <p:ext uri="{BB962C8B-B14F-4D97-AF65-F5344CB8AC3E}">
        <p14:creationId xmlns:p14="http://schemas.microsoft.com/office/powerpoint/2010/main" val="1208568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25</a:t>
            </a:fld>
            <a:endParaRPr lang="en-US"/>
          </a:p>
        </p:txBody>
      </p:sp>
    </p:spTree>
    <p:extLst>
      <p:ext uri="{BB962C8B-B14F-4D97-AF65-F5344CB8AC3E}">
        <p14:creationId xmlns:p14="http://schemas.microsoft.com/office/powerpoint/2010/main" val="1491154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27</a:t>
            </a:fld>
            <a:endParaRPr lang="en-US"/>
          </a:p>
        </p:txBody>
      </p:sp>
    </p:spTree>
    <p:extLst>
      <p:ext uri="{BB962C8B-B14F-4D97-AF65-F5344CB8AC3E}">
        <p14:creationId xmlns:p14="http://schemas.microsoft.com/office/powerpoint/2010/main" val="5994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28</a:t>
            </a:fld>
            <a:endParaRPr lang="en-US"/>
          </a:p>
        </p:txBody>
      </p:sp>
    </p:spTree>
    <p:extLst>
      <p:ext uri="{BB962C8B-B14F-4D97-AF65-F5344CB8AC3E}">
        <p14:creationId xmlns:p14="http://schemas.microsoft.com/office/powerpoint/2010/main" val="53271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29</a:t>
            </a:fld>
            <a:endParaRPr lang="en-US"/>
          </a:p>
        </p:txBody>
      </p:sp>
    </p:spTree>
    <p:extLst>
      <p:ext uri="{BB962C8B-B14F-4D97-AF65-F5344CB8AC3E}">
        <p14:creationId xmlns:p14="http://schemas.microsoft.com/office/powerpoint/2010/main" val="3807890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30</a:t>
            </a:fld>
            <a:endParaRPr lang="en-US"/>
          </a:p>
        </p:txBody>
      </p:sp>
    </p:spTree>
    <p:extLst>
      <p:ext uri="{BB962C8B-B14F-4D97-AF65-F5344CB8AC3E}">
        <p14:creationId xmlns:p14="http://schemas.microsoft.com/office/powerpoint/2010/main" val="26991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32</a:t>
            </a:fld>
            <a:endParaRPr lang="en-US"/>
          </a:p>
        </p:txBody>
      </p:sp>
    </p:spTree>
    <p:extLst>
      <p:ext uri="{BB962C8B-B14F-4D97-AF65-F5344CB8AC3E}">
        <p14:creationId xmlns:p14="http://schemas.microsoft.com/office/powerpoint/2010/main" val="1983834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33</a:t>
            </a:fld>
            <a:endParaRPr lang="en-US"/>
          </a:p>
        </p:txBody>
      </p:sp>
    </p:spTree>
    <p:extLst>
      <p:ext uri="{BB962C8B-B14F-4D97-AF65-F5344CB8AC3E}">
        <p14:creationId xmlns:p14="http://schemas.microsoft.com/office/powerpoint/2010/main" val="4017062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35</a:t>
            </a:fld>
            <a:endParaRPr lang="en-US"/>
          </a:p>
        </p:txBody>
      </p:sp>
    </p:spTree>
    <p:extLst>
      <p:ext uri="{BB962C8B-B14F-4D97-AF65-F5344CB8AC3E}">
        <p14:creationId xmlns:p14="http://schemas.microsoft.com/office/powerpoint/2010/main" val="2745756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37</a:t>
            </a:fld>
            <a:endParaRPr lang="en-US"/>
          </a:p>
        </p:txBody>
      </p:sp>
    </p:spTree>
    <p:extLst>
      <p:ext uri="{BB962C8B-B14F-4D97-AF65-F5344CB8AC3E}">
        <p14:creationId xmlns:p14="http://schemas.microsoft.com/office/powerpoint/2010/main" val="396220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4</a:t>
            </a:fld>
            <a:endParaRPr lang="en-US"/>
          </a:p>
        </p:txBody>
      </p:sp>
    </p:spTree>
    <p:extLst>
      <p:ext uri="{BB962C8B-B14F-4D97-AF65-F5344CB8AC3E}">
        <p14:creationId xmlns:p14="http://schemas.microsoft.com/office/powerpoint/2010/main" val="3992688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39</a:t>
            </a:fld>
            <a:endParaRPr lang="en-US"/>
          </a:p>
        </p:txBody>
      </p:sp>
    </p:spTree>
    <p:extLst>
      <p:ext uri="{BB962C8B-B14F-4D97-AF65-F5344CB8AC3E}">
        <p14:creationId xmlns:p14="http://schemas.microsoft.com/office/powerpoint/2010/main" val="4169268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40</a:t>
            </a:fld>
            <a:endParaRPr lang="en-US"/>
          </a:p>
        </p:txBody>
      </p:sp>
    </p:spTree>
    <p:extLst>
      <p:ext uri="{BB962C8B-B14F-4D97-AF65-F5344CB8AC3E}">
        <p14:creationId xmlns:p14="http://schemas.microsoft.com/office/powerpoint/2010/main" val="958375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41</a:t>
            </a:fld>
            <a:endParaRPr lang="en-US"/>
          </a:p>
        </p:txBody>
      </p:sp>
    </p:spTree>
    <p:extLst>
      <p:ext uri="{BB962C8B-B14F-4D97-AF65-F5344CB8AC3E}">
        <p14:creationId xmlns:p14="http://schemas.microsoft.com/office/powerpoint/2010/main" val="4017777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5</a:t>
            </a:fld>
            <a:endParaRPr lang="en-US"/>
          </a:p>
        </p:txBody>
      </p:sp>
    </p:spTree>
    <p:extLst>
      <p:ext uri="{BB962C8B-B14F-4D97-AF65-F5344CB8AC3E}">
        <p14:creationId xmlns:p14="http://schemas.microsoft.com/office/powerpoint/2010/main" val="280899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7</a:t>
            </a:fld>
            <a:endParaRPr lang="en-US"/>
          </a:p>
        </p:txBody>
      </p:sp>
    </p:spTree>
    <p:extLst>
      <p:ext uri="{BB962C8B-B14F-4D97-AF65-F5344CB8AC3E}">
        <p14:creationId xmlns:p14="http://schemas.microsoft.com/office/powerpoint/2010/main" val="1639923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8</a:t>
            </a:fld>
            <a:endParaRPr lang="en-US"/>
          </a:p>
        </p:txBody>
      </p:sp>
    </p:spTree>
    <p:extLst>
      <p:ext uri="{BB962C8B-B14F-4D97-AF65-F5344CB8AC3E}">
        <p14:creationId xmlns:p14="http://schemas.microsoft.com/office/powerpoint/2010/main" val="404176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9</a:t>
            </a:fld>
            <a:endParaRPr lang="en-US"/>
          </a:p>
        </p:txBody>
      </p:sp>
    </p:spTree>
    <p:extLst>
      <p:ext uri="{BB962C8B-B14F-4D97-AF65-F5344CB8AC3E}">
        <p14:creationId xmlns:p14="http://schemas.microsoft.com/office/powerpoint/2010/main" val="414069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4E71B-8313-0D49-892F-06EE7F2EF2BF}" type="slidenum">
              <a:rPr lang="en-US" smtClean="0"/>
              <a:pPr/>
              <a:t>11</a:t>
            </a:fld>
            <a:endParaRPr lang="en-US"/>
          </a:p>
        </p:txBody>
      </p:sp>
    </p:spTree>
    <p:extLst>
      <p:ext uri="{BB962C8B-B14F-4D97-AF65-F5344CB8AC3E}">
        <p14:creationId xmlns:p14="http://schemas.microsoft.com/office/powerpoint/2010/main" val="2725646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84E71B-8313-0D49-892F-06EE7F2EF2BF}" type="slidenum">
              <a:rPr lang="en-US" smtClean="0"/>
              <a:pPr/>
              <a:t>12</a:t>
            </a:fld>
            <a:endParaRPr lang="en-US"/>
          </a:p>
        </p:txBody>
      </p:sp>
    </p:spTree>
    <p:extLst>
      <p:ext uri="{BB962C8B-B14F-4D97-AF65-F5344CB8AC3E}">
        <p14:creationId xmlns:p14="http://schemas.microsoft.com/office/powerpoint/2010/main" val="2361776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
    <p:bg>
      <p:bgPr>
        <a:solidFill>
          <a:srgbClr val="005EB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44B898-642E-E492-A72B-12C3FE55D1E0}"/>
              </a:ext>
            </a:extLst>
          </p:cNvPr>
          <p:cNvPicPr>
            <a:picLocks noGrp="1" noRot="1" noChangeAspect="1" noMove="1" noResize="1" noEditPoints="1" noAdjustHandles="1" noChangeArrowheads="1" noChangeShapeType="1" noCrop="1"/>
          </p:cNvPicPr>
          <p:nvPr userDrawn="1"/>
        </p:nvPicPr>
        <p:blipFill>
          <a:blip r:embed="rId2"/>
          <a:srcRect/>
          <a:stretch/>
        </p:blipFill>
        <p:spPr>
          <a:xfrm>
            <a:off x="363416" y="366988"/>
            <a:ext cx="3387969" cy="1524938"/>
          </a:xfrm>
          <a:prstGeom prst="rect">
            <a:avLst/>
          </a:prstGeom>
        </p:spPr>
      </p:pic>
      <p:sp>
        <p:nvSpPr>
          <p:cNvPr id="9" name="Freeform 8">
            <a:extLst>
              <a:ext uri="{FF2B5EF4-FFF2-40B4-BE49-F238E27FC236}">
                <a16:creationId xmlns:a16="http://schemas.microsoft.com/office/drawing/2014/main" id="{1945C7A5-D4DF-6BC0-3A78-C70C47087C91}"/>
              </a:ext>
            </a:extLst>
          </p:cNvPr>
          <p:cNvSpPr>
            <a:spLocks noGrp="1" noRot="1" noMove="1" noResize="1" noEditPoints="1" noAdjustHandles="1" noChangeArrowheads="1" noChangeShapeType="1"/>
          </p:cNvSpPr>
          <p:nvPr userDrawn="1"/>
        </p:nvSpPr>
        <p:spPr>
          <a:xfrm rot="2700000">
            <a:off x="7316981" y="3454836"/>
            <a:ext cx="2140332" cy="1888077"/>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C0D057F-463B-257C-1D6A-7D9A3AD2C192}"/>
              </a:ext>
            </a:extLst>
          </p:cNvPr>
          <p:cNvSpPr>
            <a:spLocks noGrp="1" noRot="1" noMove="1" noResize="1" noEditPoints="1" noAdjustHandles="1" noChangeArrowheads="1" noChangeShapeType="1"/>
          </p:cNvSpPr>
          <p:nvPr userDrawn="1"/>
        </p:nvSpPr>
        <p:spPr>
          <a:xfrm rot="1800000">
            <a:off x="9662157" y="2267305"/>
            <a:ext cx="1500395" cy="4519822"/>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Rectangle 10">
            <a:extLst>
              <a:ext uri="{FF2B5EF4-FFF2-40B4-BE49-F238E27FC236}">
                <a16:creationId xmlns:a16="http://schemas.microsoft.com/office/drawing/2014/main" id="{5A09453F-62BF-8370-896A-172266F5E472}"/>
              </a:ext>
            </a:extLst>
          </p:cNvPr>
          <p:cNvSpPr>
            <a:spLocks noGrp="1" noRot="1" noMove="1" noResize="1" noEditPoints="1" noAdjustHandles="1" noChangeArrowheads="1" noChangeShapeType="1"/>
          </p:cNvSpPr>
          <p:nvPr userDrawn="1"/>
        </p:nvSpPr>
        <p:spPr>
          <a:xfrm>
            <a:off x="7210913" y="5439119"/>
            <a:ext cx="1421794" cy="142179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4087"/>
              </a:solidFill>
              <a:latin typeface="Arial" panose="020B0604020202020204" pitchFamily="34" charset="0"/>
            </a:endParaRPr>
          </a:p>
        </p:txBody>
      </p:sp>
      <p:sp>
        <p:nvSpPr>
          <p:cNvPr id="13" name="Text Placeholder 9">
            <a:extLst>
              <a:ext uri="{FF2B5EF4-FFF2-40B4-BE49-F238E27FC236}">
                <a16:creationId xmlns:a16="http://schemas.microsoft.com/office/drawing/2014/main" id="{A6C156F1-B00A-9C1D-E733-EEB9B21D5474}"/>
              </a:ext>
            </a:extLst>
          </p:cNvPr>
          <p:cNvSpPr>
            <a:spLocks noGrp="1"/>
          </p:cNvSpPr>
          <p:nvPr>
            <p:ph type="body" sz="quarter" idx="11" hasCustomPrompt="1"/>
          </p:nvPr>
        </p:nvSpPr>
        <p:spPr>
          <a:xfrm>
            <a:off x="722661" y="5654703"/>
            <a:ext cx="3847745" cy="791513"/>
          </a:xfrm>
          <a:prstGeom prst="rect">
            <a:avLst/>
          </a:prstGeom>
        </p:spPr>
        <p:txBody>
          <a:bodyPr/>
          <a:lstStyle>
            <a:lvl1pPr marL="0" indent="0" algn="l" defTabSz="914400" rtl="0" eaLnBrk="1" latinLnBrk="0" hangingPunct="1">
              <a:buNone/>
              <a:defRPr lang="en-GB" sz="12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subtitle</a:t>
            </a:r>
            <a:br>
              <a:rPr lang="en-GB"/>
            </a:br>
            <a:r>
              <a:rPr lang="en-GB"/>
              <a:t>and Date</a:t>
            </a:r>
          </a:p>
        </p:txBody>
      </p:sp>
      <p:sp>
        <p:nvSpPr>
          <p:cNvPr id="2" name="Date Placeholder 1">
            <a:extLst>
              <a:ext uri="{FF2B5EF4-FFF2-40B4-BE49-F238E27FC236}">
                <a16:creationId xmlns:a16="http://schemas.microsoft.com/office/drawing/2014/main" id="{7C41AE41-96C7-C9F3-57C0-A27C5A110621}"/>
              </a:ext>
            </a:extLst>
          </p:cNvPr>
          <p:cNvSpPr>
            <a:spLocks noGrp="1"/>
          </p:cNvSpPr>
          <p:nvPr>
            <p:ph type="dt" sz="half" idx="12"/>
          </p:nvPr>
        </p:nvSpPr>
        <p:spPr/>
        <p:txBody>
          <a:bodyPr/>
          <a:lstStyle/>
          <a:p>
            <a:fld id="{8FC46101-29C0-45A1-AF0C-483C97912CA0}" type="datetime1">
              <a:rPr lang="en-GB" smtClean="0"/>
              <a:t>05/04/2024</a:t>
            </a:fld>
            <a:endParaRPr lang="en-GB"/>
          </a:p>
        </p:txBody>
      </p:sp>
      <p:sp>
        <p:nvSpPr>
          <p:cNvPr id="3" name="Footer Placeholder 2">
            <a:extLst>
              <a:ext uri="{FF2B5EF4-FFF2-40B4-BE49-F238E27FC236}">
                <a16:creationId xmlns:a16="http://schemas.microsoft.com/office/drawing/2014/main" id="{D481F8BC-441B-E25C-72A3-1EC56FD262FC}"/>
              </a:ext>
            </a:extLst>
          </p:cNvPr>
          <p:cNvSpPr>
            <a:spLocks noGrp="1"/>
          </p:cNvSpPr>
          <p:nvPr>
            <p:ph type="ftr" sz="quarter" idx="13"/>
          </p:nvPr>
        </p:nvSpPr>
        <p:spPr/>
        <p:txBody>
          <a:bodyPr/>
          <a:lstStyle/>
          <a:p>
            <a:endParaRPr lang="en-GB"/>
          </a:p>
        </p:txBody>
      </p:sp>
      <p:sp>
        <p:nvSpPr>
          <p:cNvPr id="4" name="Title 3">
            <a:extLst>
              <a:ext uri="{FF2B5EF4-FFF2-40B4-BE49-F238E27FC236}">
                <a16:creationId xmlns:a16="http://schemas.microsoft.com/office/drawing/2014/main" id="{BF0661C5-12C1-316F-E61F-830163821C57}"/>
              </a:ext>
            </a:extLst>
          </p:cNvPr>
          <p:cNvSpPr>
            <a:spLocks noGrp="1"/>
          </p:cNvSpPr>
          <p:nvPr>
            <p:ph type="title" hasCustomPrompt="1"/>
          </p:nvPr>
        </p:nvSpPr>
        <p:spPr>
          <a:xfrm>
            <a:off x="722660" y="2275158"/>
            <a:ext cx="3847745" cy="2307684"/>
          </a:xfrm>
          <a:prstGeom prst="rect">
            <a:avLst/>
          </a:prstGeom>
        </p:spPr>
        <p:txBody>
          <a:bodyPr anchor="ctr"/>
          <a:lstStyle>
            <a:lvl1pPr>
              <a:defRPr sz="3200" b="1">
                <a:solidFill>
                  <a:schemeClr val="bg1"/>
                </a:solidFill>
                <a:latin typeface="Arial" panose="020B0604020202020204" pitchFamily="34" charset="0"/>
              </a:defRPr>
            </a:lvl1pPr>
          </a:lstStyle>
          <a:p>
            <a:r>
              <a:rPr lang="en-US"/>
              <a:t>Click to edit presentation title</a:t>
            </a:r>
            <a:endParaRPr lang="en-GB"/>
          </a:p>
        </p:txBody>
      </p:sp>
      <p:pic>
        <p:nvPicPr>
          <p:cNvPr id="5" name="Picture 4" descr="Logo&#10;&#10;Description automatically generated">
            <a:extLst>
              <a:ext uri="{FF2B5EF4-FFF2-40B4-BE49-F238E27FC236}">
                <a16:creationId xmlns:a16="http://schemas.microsoft.com/office/drawing/2014/main" id="{D5BD634E-B517-BB79-B89E-8EB5216BF05A}"/>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052610" y="257129"/>
            <a:ext cx="782042" cy="315561"/>
          </a:xfrm>
          <a:prstGeom prst="rect">
            <a:avLst/>
          </a:prstGeom>
        </p:spPr>
      </p:pic>
    </p:spTree>
    <p:extLst>
      <p:ext uri="{BB962C8B-B14F-4D97-AF65-F5344CB8AC3E}">
        <p14:creationId xmlns:p14="http://schemas.microsoft.com/office/powerpoint/2010/main" val="42773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with Shapes">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996C937-354E-B36F-DBBC-7E0F53F2C7BD}"/>
              </a:ext>
            </a:extLst>
          </p:cNvPr>
          <p:cNvSpPr>
            <a:spLocks noGrp="1" noRot="1" noMove="1" noResize="1" noEditPoints="1" noAdjustHandles="1" noChangeArrowheads="1" noChangeShapeType="1"/>
          </p:cNvSpPr>
          <p:nvPr userDrawn="1"/>
        </p:nvSpPr>
        <p:spPr>
          <a:xfrm>
            <a:off x="5785139" y="4422574"/>
            <a:ext cx="2435425" cy="2435425"/>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56BC50BD-1E56-897D-D5AD-5FADF3CAAF99}"/>
              </a:ext>
            </a:extLst>
          </p:cNvPr>
          <p:cNvSpPr>
            <a:spLocks noGrp="1" noRot="1" noMove="1" noResize="1" noEditPoints="1" noAdjustHandles="1" noChangeArrowheads="1" noChangeShapeType="1"/>
          </p:cNvSpPr>
          <p:nvPr userDrawn="1"/>
        </p:nvSpPr>
        <p:spPr>
          <a:xfrm rot="2700000">
            <a:off x="8308103" y="2974102"/>
            <a:ext cx="3217525" cy="3217525"/>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B4087"/>
              </a:solidFill>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647"/>
            <a:ext cx="1833975" cy="826527"/>
          </a:xfrm>
          <a:prstGeom prst="rect">
            <a:avLst/>
          </a:prstGeom>
        </p:spPr>
      </p:pic>
      <p:sp>
        <p:nvSpPr>
          <p:cNvPr id="3" name="Footer Placeholder 2">
            <a:extLst>
              <a:ext uri="{FF2B5EF4-FFF2-40B4-BE49-F238E27FC236}">
                <a16:creationId xmlns:a16="http://schemas.microsoft.com/office/drawing/2014/main" id="{D8B3A87C-E6B9-3CF3-7F52-E6E34DDEB7E2}"/>
              </a:ext>
            </a:extLst>
          </p:cNvPr>
          <p:cNvSpPr>
            <a:spLocks noGrp="1"/>
          </p:cNvSpPr>
          <p:nvPr>
            <p:ph type="ftr" sz="quarter" idx="14"/>
          </p:nvPr>
        </p:nvSpPr>
        <p:spPr/>
        <p:txBody>
          <a:bodyPr/>
          <a:lstStyle/>
          <a:p>
            <a:endParaRPr lang="en-GB"/>
          </a:p>
        </p:txBody>
      </p:sp>
      <p:sp>
        <p:nvSpPr>
          <p:cNvPr id="4" name="Slide Number Placeholder 3">
            <a:extLst>
              <a:ext uri="{FF2B5EF4-FFF2-40B4-BE49-F238E27FC236}">
                <a16:creationId xmlns:a16="http://schemas.microsoft.com/office/drawing/2014/main" id="{74BC602A-692B-41F1-DAEA-81879EEA5AF7}"/>
              </a:ext>
            </a:extLst>
          </p:cNvPr>
          <p:cNvSpPr>
            <a:spLocks noGrp="1" noRot="1" noMove="1" noResize="1" noEditPoints="1" noAdjustHandles="1" noChangeArrowheads="1" noChangeShapeType="1"/>
          </p:cNvSpPr>
          <p:nvPr>
            <p:ph type="sldNum" sz="quarter" idx="15"/>
          </p:nvPr>
        </p:nvSpPr>
        <p:spPr/>
        <p:txBody>
          <a:bodyPr/>
          <a:lstStyle/>
          <a:p>
            <a:fld id="{CF839E00-920F-44B0-A87D-3D18AF2DE1AE}" type="slidenum">
              <a:rPr lang="en-GB" smtClean="0"/>
              <a:t>‹#›</a:t>
            </a:fld>
            <a:endParaRPr lang="en-GB"/>
          </a:p>
        </p:txBody>
      </p:sp>
      <p:sp>
        <p:nvSpPr>
          <p:cNvPr id="5" name="Title 4">
            <a:extLst>
              <a:ext uri="{FF2B5EF4-FFF2-40B4-BE49-F238E27FC236}">
                <a16:creationId xmlns:a16="http://schemas.microsoft.com/office/drawing/2014/main" id="{F6651EB9-FDE7-AE53-B60E-DE97DCB9E00E}"/>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7" name="Text Placeholder 6">
            <a:extLst>
              <a:ext uri="{FF2B5EF4-FFF2-40B4-BE49-F238E27FC236}">
                <a16:creationId xmlns:a16="http://schemas.microsoft.com/office/drawing/2014/main" id="{4B3C49CC-D18A-39A1-7C7A-77D968D99DD5}"/>
              </a:ext>
            </a:extLst>
          </p:cNvPr>
          <p:cNvSpPr>
            <a:spLocks noGrp="1"/>
          </p:cNvSpPr>
          <p:nvPr>
            <p:ph type="body" sz="quarter" idx="16"/>
          </p:nvPr>
        </p:nvSpPr>
        <p:spPr>
          <a:xfrm>
            <a:off x="763200" y="1854000"/>
            <a:ext cx="1029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036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Column with Shapes">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996C937-354E-B36F-DBBC-7E0F53F2C7BD}"/>
              </a:ext>
            </a:extLst>
          </p:cNvPr>
          <p:cNvSpPr>
            <a:spLocks noGrp="1" noRot="1" noMove="1" noResize="1" noEditPoints="1" noAdjustHandles="1" noChangeArrowheads="1" noChangeShapeType="1"/>
          </p:cNvSpPr>
          <p:nvPr userDrawn="1"/>
        </p:nvSpPr>
        <p:spPr>
          <a:xfrm>
            <a:off x="5785139" y="4422574"/>
            <a:ext cx="2435425" cy="2435425"/>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56BC50BD-1E56-897D-D5AD-5FADF3CAAF99}"/>
              </a:ext>
            </a:extLst>
          </p:cNvPr>
          <p:cNvSpPr>
            <a:spLocks noGrp="1" noRot="1" noMove="1" noResize="1" noEditPoints="1" noAdjustHandles="1" noChangeArrowheads="1" noChangeShapeType="1"/>
          </p:cNvSpPr>
          <p:nvPr userDrawn="1"/>
        </p:nvSpPr>
        <p:spPr>
          <a:xfrm rot="2700000">
            <a:off x="8308103" y="2974102"/>
            <a:ext cx="3217525" cy="3217525"/>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B4087"/>
              </a:solidFill>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647"/>
            <a:ext cx="1833975" cy="826527"/>
          </a:xfrm>
          <a:prstGeom prst="rect">
            <a:avLst/>
          </a:prstGeom>
        </p:spPr>
      </p:pic>
      <p:sp>
        <p:nvSpPr>
          <p:cNvPr id="3" name="Footer Placeholder 2">
            <a:extLst>
              <a:ext uri="{FF2B5EF4-FFF2-40B4-BE49-F238E27FC236}">
                <a16:creationId xmlns:a16="http://schemas.microsoft.com/office/drawing/2014/main" id="{7A4E895F-F083-73BB-DD40-600536556CDF}"/>
              </a:ext>
            </a:extLst>
          </p:cNvPr>
          <p:cNvSpPr>
            <a:spLocks noGrp="1"/>
          </p:cNvSpPr>
          <p:nvPr>
            <p:ph type="ftr" sz="quarter" idx="14"/>
          </p:nvPr>
        </p:nvSpPr>
        <p:spPr/>
        <p:txBody>
          <a:bodyPr/>
          <a:lstStyle/>
          <a:p>
            <a:endParaRPr lang="en-GB"/>
          </a:p>
        </p:txBody>
      </p:sp>
      <p:sp>
        <p:nvSpPr>
          <p:cNvPr id="4" name="Slide Number Placeholder 3">
            <a:extLst>
              <a:ext uri="{FF2B5EF4-FFF2-40B4-BE49-F238E27FC236}">
                <a16:creationId xmlns:a16="http://schemas.microsoft.com/office/drawing/2014/main" id="{41928A1D-6749-3D42-E54A-4D10AE24F1CB}"/>
              </a:ext>
            </a:extLst>
          </p:cNvPr>
          <p:cNvSpPr>
            <a:spLocks noGrp="1" noRot="1" noMove="1" noResize="1" noEditPoints="1" noAdjustHandles="1" noChangeArrowheads="1" noChangeShapeType="1"/>
          </p:cNvSpPr>
          <p:nvPr>
            <p:ph type="sldNum" sz="quarter" idx="15"/>
          </p:nvPr>
        </p:nvSpPr>
        <p:spPr/>
        <p:txBody>
          <a:bodyPr/>
          <a:lstStyle/>
          <a:p>
            <a:fld id="{CF839E00-920F-44B0-A87D-3D18AF2DE1AE}" type="slidenum">
              <a:rPr lang="en-GB" smtClean="0"/>
              <a:t>‹#›</a:t>
            </a:fld>
            <a:endParaRPr lang="en-GB"/>
          </a:p>
        </p:txBody>
      </p:sp>
      <p:sp>
        <p:nvSpPr>
          <p:cNvPr id="5" name="Title 4">
            <a:extLst>
              <a:ext uri="{FF2B5EF4-FFF2-40B4-BE49-F238E27FC236}">
                <a16:creationId xmlns:a16="http://schemas.microsoft.com/office/drawing/2014/main" id="{2E105765-4750-790F-2F95-BEA0FCD95E0D}"/>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8" name="Text Placeholder 6">
            <a:extLst>
              <a:ext uri="{FF2B5EF4-FFF2-40B4-BE49-F238E27FC236}">
                <a16:creationId xmlns:a16="http://schemas.microsoft.com/office/drawing/2014/main" id="{8D85EE0C-424E-7720-6922-4983664D4BD7}"/>
              </a:ext>
            </a:extLst>
          </p:cNvPr>
          <p:cNvSpPr>
            <a:spLocks noGrp="1"/>
          </p:cNvSpPr>
          <p:nvPr>
            <p:ph type="body" sz="quarter" idx="18"/>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18DEDFA0-11B8-6AED-9310-B6AF9650E903}"/>
              </a:ext>
            </a:extLst>
          </p:cNvPr>
          <p:cNvSpPr>
            <a:spLocks noGrp="1"/>
          </p:cNvSpPr>
          <p:nvPr>
            <p:ph type="body" sz="quarter" idx="19"/>
          </p:nvPr>
        </p:nvSpPr>
        <p:spPr>
          <a:xfrm>
            <a:off x="62484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7750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ed Content with Shape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DA3F978-4AE3-404D-3324-C531974E6C55}"/>
              </a:ext>
            </a:extLst>
          </p:cNvPr>
          <p:cNvSpPr>
            <a:spLocks noGrp="1" noRot="1" noMove="1" noResize="1" noEditPoints="1" noAdjustHandles="1" noChangeArrowheads="1" noChangeShapeType="1"/>
          </p:cNvSpPr>
          <p:nvPr userDrawn="1"/>
        </p:nvSpPr>
        <p:spPr>
          <a:xfrm>
            <a:off x="4265719" y="3153275"/>
            <a:ext cx="2227900" cy="2227900"/>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 name="Rectangle 3">
            <a:extLst>
              <a:ext uri="{FF2B5EF4-FFF2-40B4-BE49-F238E27FC236}">
                <a16:creationId xmlns:a16="http://schemas.microsoft.com/office/drawing/2014/main" id="{AB597E40-7B10-3B06-3382-E2A2A1162119}"/>
              </a:ext>
            </a:extLst>
          </p:cNvPr>
          <p:cNvSpPr>
            <a:spLocks noGrp="1" noRot="1" noMove="1" noResize="1" noEditPoints="1" noAdjustHandles="1" noChangeArrowheads="1" noChangeShapeType="1"/>
          </p:cNvSpPr>
          <p:nvPr userDrawn="1"/>
        </p:nvSpPr>
        <p:spPr>
          <a:xfrm rot="18900000">
            <a:off x="1548703" y="1747856"/>
            <a:ext cx="1939233" cy="518364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 name="Rectangle 4">
            <a:extLst>
              <a:ext uri="{FF2B5EF4-FFF2-40B4-BE49-F238E27FC236}">
                <a16:creationId xmlns:a16="http://schemas.microsoft.com/office/drawing/2014/main" id="{1A9C5563-73EF-6BFB-B463-3B8F479D3894}"/>
              </a:ext>
            </a:extLst>
          </p:cNvPr>
          <p:cNvSpPr>
            <a:spLocks noGrp="1" noRot="1" noMove="1" noResize="1" noEditPoints="1" noAdjustHandles="1" noChangeArrowheads="1" noChangeShapeType="1"/>
          </p:cNvSpPr>
          <p:nvPr userDrawn="1"/>
        </p:nvSpPr>
        <p:spPr>
          <a:xfrm>
            <a:off x="6508376" y="1547446"/>
            <a:ext cx="4843837" cy="5310555"/>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7" name="Footer Placeholder 6">
            <a:extLst>
              <a:ext uri="{FF2B5EF4-FFF2-40B4-BE49-F238E27FC236}">
                <a16:creationId xmlns:a16="http://schemas.microsoft.com/office/drawing/2014/main" id="{03FC8738-4E59-101C-517A-BDDF21FE8BBA}"/>
              </a:ext>
            </a:extLst>
          </p:cNvPr>
          <p:cNvSpPr>
            <a:spLocks noGrp="1"/>
          </p:cNvSpPr>
          <p:nvPr>
            <p:ph type="ftr" sz="quarter" idx="15"/>
          </p:nvPr>
        </p:nvSpPr>
        <p:spPr/>
        <p:txBody>
          <a:bodyPr/>
          <a:lstStyle/>
          <a:p>
            <a:endParaRPr lang="en-GB"/>
          </a:p>
        </p:txBody>
      </p:sp>
      <p:sp>
        <p:nvSpPr>
          <p:cNvPr id="8" name="Slide Number Placeholder 7">
            <a:extLst>
              <a:ext uri="{FF2B5EF4-FFF2-40B4-BE49-F238E27FC236}">
                <a16:creationId xmlns:a16="http://schemas.microsoft.com/office/drawing/2014/main" id="{290AAE84-3734-1957-7819-0C9D3EBFA780}"/>
              </a:ext>
            </a:extLst>
          </p:cNvPr>
          <p:cNvSpPr>
            <a:spLocks noGrp="1" noRot="1" noMove="1" noResize="1" noEditPoints="1" noAdjustHandles="1" noChangeArrowheads="1" noChangeShapeType="1"/>
          </p:cNvSpPr>
          <p:nvPr>
            <p:ph type="sldNum" sz="quarter" idx="16"/>
          </p:nvPr>
        </p:nvSpPr>
        <p:spPr/>
        <p:txBody>
          <a:bodyPr/>
          <a:lstStyle/>
          <a:p>
            <a:fld id="{CF839E00-920F-44B0-A87D-3D18AF2DE1AE}" type="slidenum">
              <a:rPr lang="en-GB" smtClean="0"/>
              <a:t>‹#›</a:t>
            </a:fld>
            <a:endParaRPr lang="en-GB"/>
          </a:p>
        </p:txBody>
      </p:sp>
      <p:sp>
        <p:nvSpPr>
          <p:cNvPr id="9" name="Title 4">
            <a:extLst>
              <a:ext uri="{FF2B5EF4-FFF2-40B4-BE49-F238E27FC236}">
                <a16:creationId xmlns:a16="http://schemas.microsoft.com/office/drawing/2014/main" id="{B204162B-074D-6E2D-15EF-32A1EA3F545D}"/>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6" name="Text Placeholder 6">
            <a:extLst>
              <a:ext uri="{FF2B5EF4-FFF2-40B4-BE49-F238E27FC236}">
                <a16:creationId xmlns:a16="http://schemas.microsoft.com/office/drawing/2014/main" id="{68B8A7E9-2513-2274-366F-C8BC567B2314}"/>
              </a:ext>
            </a:extLst>
          </p:cNvPr>
          <p:cNvSpPr>
            <a:spLocks noGrp="1"/>
          </p:cNvSpPr>
          <p:nvPr>
            <p:ph type="body" sz="quarter" idx="19"/>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6">
            <a:extLst>
              <a:ext uri="{FF2B5EF4-FFF2-40B4-BE49-F238E27FC236}">
                <a16:creationId xmlns:a16="http://schemas.microsoft.com/office/drawing/2014/main" id="{212B3AFE-5E75-A456-B79E-663A71A8682B}"/>
              </a:ext>
            </a:extLst>
          </p:cNvPr>
          <p:cNvSpPr>
            <a:spLocks noGrp="1"/>
          </p:cNvSpPr>
          <p:nvPr>
            <p:ph type="body" sz="quarter" idx="20"/>
          </p:nvPr>
        </p:nvSpPr>
        <p:spPr>
          <a:xfrm>
            <a:off x="6822873" y="1854000"/>
            <a:ext cx="4240800" cy="2360613"/>
          </a:xfrm>
          <a:prstGeom prst="rect">
            <a:avLst/>
          </a:prstGeom>
        </p:spPr>
        <p:txBody>
          <a:bodyPr/>
          <a:lstStyle>
            <a:lvl1pPr marL="0" indent="0">
              <a:buFont typeface="Arial" panose="020B0604020202020204" pitchFamily="34" charset="0"/>
              <a:buNone/>
              <a:defRPr sz="1200" b="1">
                <a:solidFill>
                  <a:schemeClr val="bg1"/>
                </a:solidFill>
                <a:latin typeface="Arial" panose="020B0604020202020204" pitchFamily="34" charset="0"/>
              </a:defRPr>
            </a:lvl1pPr>
            <a:lvl2pPr marL="180975" indent="-180975">
              <a:buFont typeface="Arial" panose="020B0604020202020204" pitchFamily="34" charset="0"/>
              <a:buChar char="•"/>
              <a:defRPr sz="1200" b="1">
                <a:solidFill>
                  <a:schemeClr val="bg1"/>
                </a:solidFill>
                <a:latin typeface="Arial" panose="020B0604020202020204" pitchFamily="34" charset="0"/>
              </a:defRPr>
            </a:lvl2pPr>
            <a:lvl3pPr marL="355600" indent="-174625">
              <a:buFont typeface="Arial" panose="020B0604020202020204" pitchFamily="34" charset="0"/>
              <a:buChar char="•"/>
              <a:defRPr sz="1200" b="1">
                <a:solidFill>
                  <a:schemeClr val="bg1"/>
                </a:solidFill>
                <a:latin typeface="Arial" panose="020B0604020202020204" pitchFamily="34" charset="0"/>
              </a:defRPr>
            </a:lvl3pPr>
            <a:lvl4pPr marL="538163" indent="-182563">
              <a:buFont typeface="Arial" panose="020B0604020202020204" pitchFamily="34" charset="0"/>
              <a:buChar char="•"/>
              <a:defRPr sz="1200" b="1">
                <a:solidFill>
                  <a:schemeClr val="bg1"/>
                </a:solidFill>
                <a:latin typeface="Arial" panose="020B0604020202020204" pitchFamily="34" charset="0"/>
              </a:defRPr>
            </a:lvl4pPr>
            <a:lvl5pPr marL="719138" indent="-180975">
              <a:buFont typeface="Arial" panose="020B0604020202020204" pitchFamily="34" charset="0"/>
              <a:buChar char="•"/>
              <a:defRPr sz="1200" b="1">
                <a:solidFill>
                  <a:schemeClr val="bg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3877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ith Boxed Content and Shap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0"/>
            <a:ext cx="1833975" cy="826527"/>
          </a:xfrm>
          <a:prstGeom prst="rect">
            <a:avLst/>
          </a:prstGeom>
        </p:spPr>
      </p:pic>
      <p:sp>
        <p:nvSpPr>
          <p:cNvPr id="6" name="Rectangle 5">
            <a:extLst>
              <a:ext uri="{FF2B5EF4-FFF2-40B4-BE49-F238E27FC236}">
                <a16:creationId xmlns:a16="http://schemas.microsoft.com/office/drawing/2014/main" id="{F4933056-8F79-6F11-9AE8-7983D63273FD}"/>
              </a:ext>
            </a:extLst>
          </p:cNvPr>
          <p:cNvSpPr>
            <a:spLocks noGrp="1" noRot="1" noMove="1" noResize="1" noEditPoints="1" noAdjustHandles="1" noChangeArrowheads="1" noChangeShapeType="1"/>
          </p:cNvSpPr>
          <p:nvPr userDrawn="1"/>
        </p:nvSpPr>
        <p:spPr>
          <a:xfrm>
            <a:off x="8129441" y="1655901"/>
            <a:ext cx="3222772" cy="520209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9" name="Freeform 8">
            <a:extLst>
              <a:ext uri="{FF2B5EF4-FFF2-40B4-BE49-F238E27FC236}">
                <a16:creationId xmlns:a16="http://schemas.microsoft.com/office/drawing/2014/main" id="{FE4B0C10-C8B4-FE3D-5E03-3EDBD8991B5D}"/>
              </a:ext>
            </a:extLst>
          </p:cNvPr>
          <p:cNvSpPr>
            <a:spLocks noGrp="1" noRot="1" noMove="1" noResize="1" noEditPoints="1" noAdjustHandles="1" noChangeArrowheads="1" noChangeShapeType="1"/>
          </p:cNvSpPr>
          <p:nvPr userDrawn="1"/>
        </p:nvSpPr>
        <p:spPr>
          <a:xfrm rot="18900000">
            <a:off x="5425802" y="3610761"/>
            <a:ext cx="2727818" cy="2674478"/>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E8EDEE"/>
              </a:solidFill>
              <a:latin typeface="Arial" panose="020B0604020202020204" pitchFamily="34" charset="0"/>
            </a:endParaRPr>
          </a:p>
        </p:txBody>
      </p:sp>
      <p:sp>
        <p:nvSpPr>
          <p:cNvPr id="3" name="Footer Placeholder 2">
            <a:extLst>
              <a:ext uri="{FF2B5EF4-FFF2-40B4-BE49-F238E27FC236}">
                <a16:creationId xmlns:a16="http://schemas.microsoft.com/office/drawing/2014/main" id="{BA7E8C8B-07DA-3BD4-2F42-D726C3323D2C}"/>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EF7729D3-4631-00F5-B8FD-A36FAECD1E44}"/>
              </a:ext>
            </a:extLst>
          </p:cNvPr>
          <p:cNvSpPr>
            <a:spLocks noGrp="1" noRot="1" noMove="1" noResize="1" noEditPoints="1" noAdjustHandles="1" noChangeArrowheads="1" noChangeShapeType="1"/>
          </p:cNvSpPr>
          <p:nvPr>
            <p:ph type="sldNum" sz="quarter" idx="16"/>
          </p:nvPr>
        </p:nvSpPr>
        <p:spPr/>
        <p:txBody>
          <a:bodyPr/>
          <a:lstStyle/>
          <a:p>
            <a:fld id="{CF839E00-920F-44B0-A87D-3D18AF2DE1AE}" type="slidenum">
              <a:rPr lang="en-GB" smtClean="0"/>
              <a:t>‹#›</a:t>
            </a:fld>
            <a:endParaRPr lang="en-GB"/>
          </a:p>
        </p:txBody>
      </p:sp>
      <p:sp>
        <p:nvSpPr>
          <p:cNvPr id="5" name="Title 4">
            <a:extLst>
              <a:ext uri="{FF2B5EF4-FFF2-40B4-BE49-F238E27FC236}">
                <a16:creationId xmlns:a16="http://schemas.microsoft.com/office/drawing/2014/main" id="{7EE3DBD9-C18F-0242-2CC2-C5FC18C20BE2}"/>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8" name="Text Placeholder 6">
            <a:extLst>
              <a:ext uri="{FF2B5EF4-FFF2-40B4-BE49-F238E27FC236}">
                <a16:creationId xmlns:a16="http://schemas.microsoft.com/office/drawing/2014/main" id="{741DFA48-AD6B-D4E9-BF82-EA6C1301A146}"/>
              </a:ext>
            </a:extLst>
          </p:cNvPr>
          <p:cNvSpPr>
            <a:spLocks noGrp="1"/>
          </p:cNvSpPr>
          <p:nvPr>
            <p:ph type="body" sz="quarter" idx="20"/>
          </p:nvPr>
        </p:nvSpPr>
        <p:spPr>
          <a:xfrm>
            <a:off x="7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6">
            <a:extLst>
              <a:ext uri="{FF2B5EF4-FFF2-40B4-BE49-F238E27FC236}">
                <a16:creationId xmlns:a16="http://schemas.microsoft.com/office/drawing/2014/main" id="{94F5BDC9-2676-61F1-289D-ED2AD52447C5}"/>
              </a:ext>
            </a:extLst>
          </p:cNvPr>
          <p:cNvSpPr>
            <a:spLocks noGrp="1"/>
          </p:cNvSpPr>
          <p:nvPr>
            <p:ph type="body" sz="quarter" idx="21"/>
          </p:nvPr>
        </p:nvSpPr>
        <p:spPr>
          <a:xfrm>
            <a:off x="43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6">
            <a:extLst>
              <a:ext uri="{FF2B5EF4-FFF2-40B4-BE49-F238E27FC236}">
                <a16:creationId xmlns:a16="http://schemas.microsoft.com/office/drawing/2014/main" id="{EA2C381C-0516-9917-27AD-5D2432961835}"/>
              </a:ext>
            </a:extLst>
          </p:cNvPr>
          <p:cNvSpPr>
            <a:spLocks noGrp="1"/>
          </p:cNvSpPr>
          <p:nvPr>
            <p:ph type="body" sz="quarter" idx="22"/>
          </p:nvPr>
        </p:nvSpPr>
        <p:spPr>
          <a:xfrm>
            <a:off x="8316000" y="1854000"/>
            <a:ext cx="2836800" cy="2360613"/>
          </a:xfrm>
          <a:prstGeom prst="rect">
            <a:avLst/>
          </a:prstGeom>
        </p:spPr>
        <p:txBody>
          <a:bodyPr/>
          <a:lstStyle>
            <a:lvl1pPr marL="0" indent="0">
              <a:buFont typeface="Arial" panose="020B0604020202020204" pitchFamily="34" charset="0"/>
              <a:buNone/>
              <a:defRPr sz="1200" b="1">
                <a:solidFill>
                  <a:srgbClr val="005EB8"/>
                </a:solidFill>
                <a:latin typeface="Arial" panose="020B0604020202020204" pitchFamily="34" charset="0"/>
              </a:defRPr>
            </a:lvl1pPr>
            <a:lvl2pPr marL="180975" indent="-180975">
              <a:buFont typeface="Arial" panose="020B0604020202020204" pitchFamily="34" charset="0"/>
              <a:buChar char="•"/>
              <a:defRPr sz="1200" b="1">
                <a:solidFill>
                  <a:srgbClr val="005EB8"/>
                </a:solidFill>
                <a:latin typeface="Arial" panose="020B0604020202020204" pitchFamily="34" charset="0"/>
              </a:defRPr>
            </a:lvl2pPr>
            <a:lvl3pPr marL="355600" indent="-174625">
              <a:buFont typeface="Arial" panose="020B0604020202020204" pitchFamily="34" charset="0"/>
              <a:buChar char="•"/>
              <a:defRPr sz="1200" b="1">
                <a:solidFill>
                  <a:srgbClr val="005EB8"/>
                </a:solidFill>
                <a:latin typeface="Arial" panose="020B0604020202020204" pitchFamily="34" charset="0"/>
              </a:defRPr>
            </a:lvl3pPr>
            <a:lvl4pPr marL="538163" indent="-182563">
              <a:buFont typeface="Arial" panose="020B0604020202020204" pitchFamily="34" charset="0"/>
              <a:buChar char="•"/>
              <a:defRPr sz="1200" b="1">
                <a:solidFill>
                  <a:srgbClr val="005EB8"/>
                </a:solidFill>
                <a:latin typeface="Arial" panose="020B0604020202020204" pitchFamily="34" charset="0"/>
              </a:defRPr>
            </a:lvl4pPr>
            <a:lvl5pPr marL="719138" indent="-180975">
              <a:buFont typeface="Arial" panose="020B0604020202020204" pitchFamily="34" charset="0"/>
              <a:buChar char="•"/>
              <a:defRPr sz="1200" b="1">
                <a:solidFill>
                  <a:srgbClr val="005EB8"/>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969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ert Chart with Shap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4" name="Rectangle 3">
            <a:extLst>
              <a:ext uri="{FF2B5EF4-FFF2-40B4-BE49-F238E27FC236}">
                <a16:creationId xmlns:a16="http://schemas.microsoft.com/office/drawing/2014/main" id="{AD20300A-B6E7-23C3-A958-8BDE5221DBD7}"/>
              </a:ext>
            </a:extLst>
          </p:cNvPr>
          <p:cNvSpPr>
            <a:spLocks noGrp="1" noRot="1" noMove="1" noResize="1" noEditPoints="1" noAdjustHandles="1" noChangeArrowheads="1" noChangeShapeType="1"/>
          </p:cNvSpPr>
          <p:nvPr userDrawn="1"/>
        </p:nvSpPr>
        <p:spPr>
          <a:xfrm rot="9000000">
            <a:off x="1029448" y="2267306"/>
            <a:ext cx="1500395" cy="451982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Footer Placeholder 2">
            <a:extLst>
              <a:ext uri="{FF2B5EF4-FFF2-40B4-BE49-F238E27FC236}">
                <a16:creationId xmlns:a16="http://schemas.microsoft.com/office/drawing/2014/main" id="{99289CEE-2B15-144A-757F-5F06F7EE147F}"/>
              </a:ext>
            </a:extLst>
          </p:cNvPr>
          <p:cNvSpPr>
            <a:spLocks noGrp="1"/>
          </p:cNvSpPr>
          <p:nvPr>
            <p:ph type="ftr" sz="quarter" idx="14"/>
          </p:nvPr>
        </p:nvSpPr>
        <p:spPr/>
        <p:txBody>
          <a:bodyPr/>
          <a:lstStyle/>
          <a:p>
            <a:endParaRPr lang="en-GB"/>
          </a:p>
        </p:txBody>
      </p:sp>
      <p:sp>
        <p:nvSpPr>
          <p:cNvPr id="5" name="Slide Number Placeholder 4">
            <a:extLst>
              <a:ext uri="{FF2B5EF4-FFF2-40B4-BE49-F238E27FC236}">
                <a16:creationId xmlns:a16="http://schemas.microsoft.com/office/drawing/2014/main" id="{B4844A0D-95DD-2AE8-FF17-90C1BB31BDEF}"/>
              </a:ext>
            </a:extLst>
          </p:cNvPr>
          <p:cNvSpPr>
            <a:spLocks noGrp="1" noRot="1" noMove="1" noResize="1" noEditPoints="1" noAdjustHandles="1" noChangeArrowheads="1" noChangeShapeType="1"/>
          </p:cNvSpPr>
          <p:nvPr>
            <p:ph type="sldNum" sz="quarter" idx="15"/>
          </p:nvPr>
        </p:nvSpPr>
        <p:spPr/>
        <p:txBody>
          <a:bodyPr/>
          <a:lstStyle/>
          <a:p>
            <a:fld id="{CF839E00-920F-44B0-A87D-3D18AF2DE1AE}" type="slidenum">
              <a:rPr lang="en-GB" smtClean="0"/>
              <a:t>‹#›</a:t>
            </a:fld>
            <a:endParaRPr lang="en-GB"/>
          </a:p>
        </p:txBody>
      </p:sp>
      <p:sp>
        <p:nvSpPr>
          <p:cNvPr id="6" name="Title 4">
            <a:extLst>
              <a:ext uri="{FF2B5EF4-FFF2-40B4-BE49-F238E27FC236}">
                <a16:creationId xmlns:a16="http://schemas.microsoft.com/office/drawing/2014/main" id="{D247C625-84B8-2B13-69A7-B5B88520FF21}"/>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7" name="Text Placeholder 6">
            <a:extLst>
              <a:ext uri="{FF2B5EF4-FFF2-40B4-BE49-F238E27FC236}">
                <a16:creationId xmlns:a16="http://schemas.microsoft.com/office/drawing/2014/main" id="{57341EDE-D0C5-4CC0-5137-2F0B438D5F02}"/>
              </a:ext>
            </a:extLst>
          </p:cNvPr>
          <p:cNvSpPr>
            <a:spLocks noGrp="1"/>
          </p:cNvSpPr>
          <p:nvPr>
            <p:ph type="body" sz="quarter" idx="20"/>
          </p:nvPr>
        </p:nvSpPr>
        <p:spPr>
          <a:xfrm>
            <a:off x="759600" y="15192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3B8C08A9-457F-67F1-9B0F-286FD272D21E}"/>
              </a:ext>
            </a:extLst>
          </p:cNvPr>
          <p:cNvSpPr>
            <a:spLocks noGrp="1"/>
          </p:cNvSpPr>
          <p:nvPr>
            <p:ph type="body" sz="quarter" idx="21"/>
          </p:nvPr>
        </p:nvSpPr>
        <p:spPr>
          <a:xfrm>
            <a:off x="6242400" y="7704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7926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4" name="Text Placeholder 9">
            <a:extLst>
              <a:ext uri="{FF2B5EF4-FFF2-40B4-BE49-F238E27FC236}">
                <a16:creationId xmlns:a16="http://schemas.microsoft.com/office/drawing/2014/main" id="{B3B5DC89-7FC8-215F-62E4-5A67CE670ECA}"/>
              </a:ext>
            </a:extLst>
          </p:cNvPr>
          <p:cNvSpPr>
            <a:spLocks noGrp="1"/>
          </p:cNvSpPr>
          <p:nvPr>
            <p:ph type="body" sz="quarter" idx="11" hasCustomPrompt="1"/>
          </p:nvPr>
        </p:nvSpPr>
        <p:spPr>
          <a:xfrm>
            <a:off x="762700" y="1855463"/>
            <a:ext cx="4804979" cy="106068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5" name="Text Placeholder 9">
            <a:extLst>
              <a:ext uri="{FF2B5EF4-FFF2-40B4-BE49-F238E27FC236}">
                <a16:creationId xmlns:a16="http://schemas.microsoft.com/office/drawing/2014/main" id="{9EF24D16-B8CA-B869-6FF3-CE711DFD78E3}"/>
              </a:ext>
            </a:extLst>
          </p:cNvPr>
          <p:cNvSpPr>
            <a:spLocks noGrp="1"/>
          </p:cNvSpPr>
          <p:nvPr>
            <p:ph type="body" sz="quarter" idx="12" hasCustomPrompt="1"/>
          </p:nvPr>
        </p:nvSpPr>
        <p:spPr>
          <a:xfrm>
            <a:off x="6248400" y="1855463"/>
            <a:ext cx="4804979" cy="106068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7" name="Text Placeholder 9">
            <a:extLst>
              <a:ext uri="{FF2B5EF4-FFF2-40B4-BE49-F238E27FC236}">
                <a16:creationId xmlns:a16="http://schemas.microsoft.com/office/drawing/2014/main" id="{C9844275-F2A4-5653-3FC5-850C3073DFBB}"/>
              </a:ext>
            </a:extLst>
          </p:cNvPr>
          <p:cNvSpPr>
            <a:spLocks noGrp="1"/>
          </p:cNvSpPr>
          <p:nvPr>
            <p:ph type="body" sz="quarter" idx="13" hasCustomPrompt="1"/>
          </p:nvPr>
        </p:nvSpPr>
        <p:spPr>
          <a:xfrm>
            <a:off x="762701" y="770774"/>
            <a:ext cx="4801043" cy="728826"/>
          </a:xfrm>
          <a:prstGeom prst="rect">
            <a:avLst/>
          </a:prstGeom>
        </p:spPr>
        <p:txBody>
          <a:bodyPr/>
          <a:lstStyle>
            <a:lvl1pPr marL="0" indent="0" algn="l" defTabSz="914400" rtl="0" eaLnBrk="1" latinLnBrk="0" hangingPunct="1">
              <a:lnSpc>
                <a:spcPct val="100000"/>
              </a:lnSpc>
              <a:buNone/>
              <a:defRPr lang="en-GB" sz="1800" b="1" kern="1200" spc="-50" baseline="0" dirty="0" smtClean="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pic>
        <p:nvPicPr>
          <p:cNvPr id="3" name="Picture 2" descr="A blue and white logo&#10;&#10;Description automatically generated with low confidence">
            <a:extLst>
              <a:ext uri="{FF2B5EF4-FFF2-40B4-BE49-F238E27FC236}">
                <a16:creationId xmlns:a16="http://schemas.microsoft.com/office/drawing/2014/main" id="{33426500-A796-9456-6E37-F8C520DFC497}"/>
              </a:ext>
            </a:extLst>
          </p:cNvPr>
          <p:cNvPicPr>
            <a:picLocks noChangeAspect="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78296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Break">
    <p:bg>
      <p:bgPr>
        <a:solidFill>
          <a:srgbClr val="BADFD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Grp="1" noRot="1" noChangeAspect="1" noMove="1" noResize="1" noEditPoints="1" noAdjustHandles="1" noChangeArrowheads="1" noChangeShapeType="1" noCrop="1"/>
          </p:cNvPicPr>
          <p:nvPr userDrawn="1"/>
        </p:nvPicPr>
        <p:blipFill>
          <a:blip r:embed="rId2"/>
          <a:srcRect/>
          <a:stretch/>
        </p:blipFill>
        <p:spPr>
          <a:xfrm>
            <a:off x="0" y="1"/>
            <a:ext cx="1833975" cy="826527"/>
          </a:xfrm>
          <a:prstGeom prst="rect">
            <a:avLst/>
          </a:prstGeom>
        </p:spPr>
      </p:pic>
      <p:sp>
        <p:nvSpPr>
          <p:cNvPr id="3" name="Freeform 2">
            <a:extLst>
              <a:ext uri="{FF2B5EF4-FFF2-40B4-BE49-F238E27FC236}">
                <a16:creationId xmlns:a16="http://schemas.microsoft.com/office/drawing/2014/main" id="{E7D5CB75-BB19-C259-81D9-2B3B91AD09AF}"/>
              </a:ext>
            </a:extLst>
          </p:cNvPr>
          <p:cNvSpPr>
            <a:spLocks noGrp="1" noRot="1" noMove="1" noResize="1" noEditPoints="1" noAdjustHandles="1" noChangeArrowheads="1" noChangeShapeType="1"/>
          </p:cNvSpPr>
          <p:nvPr userDrawn="1"/>
        </p:nvSpPr>
        <p:spPr>
          <a:xfrm rot="18900000">
            <a:off x="6984343" y="4650028"/>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4" name="Rectangle 3">
            <a:extLst>
              <a:ext uri="{FF2B5EF4-FFF2-40B4-BE49-F238E27FC236}">
                <a16:creationId xmlns:a16="http://schemas.microsoft.com/office/drawing/2014/main" id="{1F5C6EFD-34C5-1701-D503-1731925E2D44}"/>
              </a:ext>
            </a:extLst>
          </p:cNvPr>
          <p:cNvSpPr>
            <a:spLocks noGrp="1" noRot="1" noMove="1" noResize="1" noEditPoints="1" noAdjustHandles="1" noChangeArrowheads="1" noChangeShapeType="1"/>
          </p:cNvSpPr>
          <p:nvPr userDrawn="1"/>
        </p:nvSpPr>
        <p:spPr>
          <a:xfrm rot="18900000">
            <a:off x="10179818" y="378422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Rectangle 4">
            <a:extLst>
              <a:ext uri="{FF2B5EF4-FFF2-40B4-BE49-F238E27FC236}">
                <a16:creationId xmlns:a16="http://schemas.microsoft.com/office/drawing/2014/main" id="{18442652-D822-CF1E-7026-077C36060918}"/>
              </a:ext>
            </a:extLst>
          </p:cNvPr>
          <p:cNvSpPr>
            <a:spLocks noGrp="1" noRot="1" noMove="1" noResize="1" noEditPoints="1" noAdjustHandles="1" noChangeArrowheads="1" noChangeShapeType="1"/>
          </p:cNvSpPr>
          <p:nvPr userDrawn="1"/>
        </p:nvSpPr>
        <p:spPr>
          <a:xfrm>
            <a:off x="8843631" y="5567778"/>
            <a:ext cx="1302254" cy="130225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2C9084C-1749-D948-CACE-7DE352C58215}"/>
              </a:ext>
            </a:extLst>
          </p:cNvPr>
          <p:cNvSpPr>
            <a:spLocks noGrp="1" noRot="1" noMove="1" noResize="1" noEditPoints="1" noAdjustHandles="1" noChangeArrowheads="1" noChangeShapeType="1"/>
          </p:cNvSpPr>
          <p:nvPr userDrawn="1"/>
        </p:nvSpPr>
        <p:spPr>
          <a:xfrm rot="1800000">
            <a:off x="10425099" y="1027232"/>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Date Placeholder 6">
            <a:extLst>
              <a:ext uri="{FF2B5EF4-FFF2-40B4-BE49-F238E27FC236}">
                <a16:creationId xmlns:a16="http://schemas.microsoft.com/office/drawing/2014/main" id="{91508731-5E84-8B21-A541-EA17DE07A311}"/>
              </a:ext>
            </a:extLst>
          </p:cNvPr>
          <p:cNvSpPr>
            <a:spLocks noGrp="1"/>
          </p:cNvSpPr>
          <p:nvPr>
            <p:ph type="dt" sz="half" idx="11"/>
          </p:nvPr>
        </p:nvSpPr>
        <p:spPr/>
        <p:txBody>
          <a:bodyPr/>
          <a:lstStyle/>
          <a:p>
            <a:fld id="{D7472D88-8130-47CB-9106-748B4C9F6C78}" type="datetime1">
              <a:rPr lang="en-GB" smtClean="0"/>
              <a:t>05/04/2024</a:t>
            </a:fld>
            <a:endParaRPr lang="en-GB"/>
          </a:p>
        </p:txBody>
      </p:sp>
      <p:sp>
        <p:nvSpPr>
          <p:cNvPr id="8" name="Footer Placeholder 7">
            <a:extLst>
              <a:ext uri="{FF2B5EF4-FFF2-40B4-BE49-F238E27FC236}">
                <a16:creationId xmlns:a16="http://schemas.microsoft.com/office/drawing/2014/main" id="{55502B25-F35B-8BEA-2B37-E0AAF02130C0}"/>
              </a:ext>
            </a:extLst>
          </p:cNvPr>
          <p:cNvSpPr>
            <a:spLocks noGrp="1"/>
          </p:cNvSpPr>
          <p:nvPr>
            <p:ph type="ftr" sz="quarter" idx="12"/>
          </p:nvPr>
        </p:nvSpPr>
        <p:spPr/>
        <p:txBody>
          <a:bodyPr/>
          <a:lstStyle/>
          <a:p>
            <a:endParaRPr lang="en-GB"/>
          </a:p>
        </p:txBody>
      </p:sp>
      <p:sp>
        <p:nvSpPr>
          <p:cNvPr id="10" name="Title 9">
            <a:extLst>
              <a:ext uri="{FF2B5EF4-FFF2-40B4-BE49-F238E27FC236}">
                <a16:creationId xmlns:a16="http://schemas.microsoft.com/office/drawing/2014/main" id="{B78CF422-087B-C591-BB7D-E4ED3BB10B73}"/>
              </a:ext>
            </a:extLst>
          </p:cNvPr>
          <p:cNvSpPr>
            <a:spLocks noGrp="1"/>
          </p:cNvSpPr>
          <p:nvPr>
            <p:ph type="title" hasCustomPrompt="1"/>
          </p:nvPr>
        </p:nvSpPr>
        <p:spPr>
          <a:xfrm>
            <a:off x="723600" y="2304000"/>
            <a:ext cx="3848400" cy="2311200"/>
          </a:xfrm>
          <a:prstGeom prst="rect">
            <a:avLst/>
          </a:prstGeom>
        </p:spPr>
        <p:txBody>
          <a:bodyPr anchor="ctr"/>
          <a:lstStyle>
            <a:lvl1pPr>
              <a:defRPr lang="en-GB" sz="3200" b="1">
                <a:solidFill>
                  <a:srgbClr val="425563"/>
                </a:solidFill>
                <a:effectLst/>
                <a:latin typeface="Arial" panose="020B0604020202020204" pitchFamily="34" charset="0"/>
                <a:ea typeface="+mn-ea"/>
                <a:cs typeface="Arial" panose="020B0604020202020204" pitchFamily="34" charset="0"/>
              </a:defRPr>
            </a:lvl1pPr>
          </a:lstStyle>
          <a:p>
            <a:pPr lvl="0"/>
            <a:r>
              <a:rPr lang="en-GB"/>
              <a:t>Click to edit section break title</a:t>
            </a:r>
          </a:p>
        </p:txBody>
      </p:sp>
      <p:pic>
        <p:nvPicPr>
          <p:cNvPr id="9" name="Picture 8" descr="A blue and white logo&#10;&#10;Description automatically generated with low confidence">
            <a:extLst>
              <a:ext uri="{FF2B5EF4-FFF2-40B4-BE49-F238E27FC236}">
                <a16:creationId xmlns:a16="http://schemas.microsoft.com/office/drawing/2014/main" id="{C6CD72CE-FC42-9828-296E-B372524C1872}"/>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349151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3" name="Footer Placeholder 2">
            <a:extLst>
              <a:ext uri="{FF2B5EF4-FFF2-40B4-BE49-F238E27FC236}">
                <a16:creationId xmlns:a16="http://schemas.microsoft.com/office/drawing/2014/main" id="{EA4F87AC-CB57-227C-FD8C-FF5E8C5DD1A1}"/>
              </a:ext>
            </a:extLst>
          </p:cNvPr>
          <p:cNvSpPr>
            <a:spLocks noGrp="1"/>
          </p:cNvSpPr>
          <p:nvPr>
            <p:ph type="ftr" sz="quarter" idx="14"/>
          </p:nvPr>
        </p:nvSpPr>
        <p:spPr/>
        <p:txBody>
          <a:bodyPr/>
          <a:lstStyle/>
          <a:p>
            <a:endParaRPr lang="en-GB"/>
          </a:p>
        </p:txBody>
      </p:sp>
      <p:sp>
        <p:nvSpPr>
          <p:cNvPr id="6" name="Slide Number Placeholder 5">
            <a:extLst>
              <a:ext uri="{FF2B5EF4-FFF2-40B4-BE49-F238E27FC236}">
                <a16:creationId xmlns:a16="http://schemas.microsoft.com/office/drawing/2014/main" id="{3AA45889-3139-85DE-B138-EACA0033547D}"/>
              </a:ext>
            </a:extLst>
          </p:cNvPr>
          <p:cNvSpPr>
            <a:spLocks noGrp="1"/>
          </p:cNvSpPr>
          <p:nvPr>
            <p:ph type="sldNum" sz="quarter" idx="15"/>
          </p:nvPr>
        </p:nvSpPr>
        <p:spPr/>
        <p:txBody>
          <a:bodyPr/>
          <a:lstStyle/>
          <a:p>
            <a:fld id="{A07651E0-1F05-4E09-9C4C-14F8B2A6F461}" type="slidenum">
              <a:rPr lang="en-GB" smtClean="0"/>
              <a:t>‹#›</a:t>
            </a:fld>
            <a:endParaRPr lang="en-GB"/>
          </a:p>
        </p:txBody>
      </p:sp>
      <p:sp>
        <p:nvSpPr>
          <p:cNvPr id="5" name="Title 4">
            <a:extLst>
              <a:ext uri="{FF2B5EF4-FFF2-40B4-BE49-F238E27FC236}">
                <a16:creationId xmlns:a16="http://schemas.microsoft.com/office/drawing/2014/main" id="{299F4BFE-AA5B-6255-1FB7-CE610CCF0955}"/>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4" name="Text Placeholder 6">
            <a:extLst>
              <a:ext uri="{FF2B5EF4-FFF2-40B4-BE49-F238E27FC236}">
                <a16:creationId xmlns:a16="http://schemas.microsoft.com/office/drawing/2014/main" id="{C2CC325A-10FC-072E-F239-C1BEAD625D85}"/>
              </a:ext>
            </a:extLst>
          </p:cNvPr>
          <p:cNvSpPr>
            <a:spLocks noGrp="1"/>
          </p:cNvSpPr>
          <p:nvPr>
            <p:ph type="body" sz="quarter" idx="16"/>
          </p:nvPr>
        </p:nvSpPr>
        <p:spPr>
          <a:xfrm>
            <a:off x="763200" y="1854000"/>
            <a:ext cx="1029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1637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3" name="Footer Placeholder 2">
            <a:extLst>
              <a:ext uri="{FF2B5EF4-FFF2-40B4-BE49-F238E27FC236}">
                <a16:creationId xmlns:a16="http://schemas.microsoft.com/office/drawing/2014/main" id="{B6AFC31E-B26D-B871-0231-C7E20BA4B888}"/>
              </a:ext>
            </a:extLst>
          </p:cNvPr>
          <p:cNvSpPr>
            <a:spLocks noGrp="1"/>
          </p:cNvSpPr>
          <p:nvPr>
            <p:ph type="ftr" sz="quarter" idx="14"/>
          </p:nvPr>
        </p:nvSpPr>
        <p:spPr/>
        <p:txBody>
          <a:bodyPr/>
          <a:lstStyle/>
          <a:p>
            <a:endParaRPr lang="en-GB"/>
          </a:p>
        </p:txBody>
      </p:sp>
      <p:sp>
        <p:nvSpPr>
          <p:cNvPr id="6" name="Slide Number Placeholder 5">
            <a:extLst>
              <a:ext uri="{FF2B5EF4-FFF2-40B4-BE49-F238E27FC236}">
                <a16:creationId xmlns:a16="http://schemas.microsoft.com/office/drawing/2014/main" id="{BE88B1F2-200F-23A0-6D5D-EABCF3A89964}"/>
              </a:ext>
            </a:extLst>
          </p:cNvPr>
          <p:cNvSpPr>
            <a:spLocks noGrp="1"/>
          </p:cNvSpPr>
          <p:nvPr>
            <p:ph type="sldNum" sz="quarter" idx="15"/>
          </p:nvPr>
        </p:nvSpPr>
        <p:spPr/>
        <p:txBody>
          <a:bodyPr/>
          <a:lstStyle/>
          <a:p>
            <a:fld id="{A07651E0-1F05-4E09-9C4C-14F8B2A6F461}" type="slidenum">
              <a:rPr lang="en-GB" smtClean="0"/>
              <a:t>‹#›</a:t>
            </a:fld>
            <a:endParaRPr lang="en-GB"/>
          </a:p>
        </p:txBody>
      </p:sp>
      <p:sp>
        <p:nvSpPr>
          <p:cNvPr id="8" name="Title 4">
            <a:extLst>
              <a:ext uri="{FF2B5EF4-FFF2-40B4-BE49-F238E27FC236}">
                <a16:creationId xmlns:a16="http://schemas.microsoft.com/office/drawing/2014/main" id="{776617D2-4DDB-4600-4BBC-D2126664DB21}"/>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4" name="Text Placeholder 6">
            <a:extLst>
              <a:ext uri="{FF2B5EF4-FFF2-40B4-BE49-F238E27FC236}">
                <a16:creationId xmlns:a16="http://schemas.microsoft.com/office/drawing/2014/main" id="{8785F841-1316-4807-250A-9D68DF8D1149}"/>
              </a:ext>
            </a:extLst>
          </p:cNvPr>
          <p:cNvSpPr>
            <a:spLocks noGrp="1"/>
          </p:cNvSpPr>
          <p:nvPr>
            <p:ph type="body" sz="quarter" idx="18"/>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6">
            <a:extLst>
              <a:ext uri="{FF2B5EF4-FFF2-40B4-BE49-F238E27FC236}">
                <a16:creationId xmlns:a16="http://schemas.microsoft.com/office/drawing/2014/main" id="{D682CEA6-59BC-04EB-336D-03DD5E491889}"/>
              </a:ext>
            </a:extLst>
          </p:cNvPr>
          <p:cNvSpPr>
            <a:spLocks noGrp="1"/>
          </p:cNvSpPr>
          <p:nvPr>
            <p:ph type="body" sz="quarter" idx="19"/>
          </p:nvPr>
        </p:nvSpPr>
        <p:spPr>
          <a:xfrm>
            <a:off x="62484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7463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9C5563-73EF-6BFB-B463-3B8F479D3894}"/>
              </a:ext>
            </a:extLst>
          </p:cNvPr>
          <p:cNvSpPr>
            <a:spLocks noGrp="1" noRot="1" noMove="1" noResize="1" noEditPoints="1" noAdjustHandles="1" noChangeArrowheads="1" noChangeShapeType="1"/>
          </p:cNvSpPr>
          <p:nvPr userDrawn="1"/>
        </p:nvSpPr>
        <p:spPr>
          <a:xfrm>
            <a:off x="6508376" y="1547446"/>
            <a:ext cx="4843837" cy="5310555"/>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0"/>
            <a:ext cx="1833975" cy="826527"/>
          </a:xfrm>
          <a:prstGeom prst="rect">
            <a:avLst/>
          </a:prstGeom>
        </p:spPr>
      </p:pic>
      <p:sp>
        <p:nvSpPr>
          <p:cNvPr id="3" name="Footer Placeholder 2">
            <a:extLst>
              <a:ext uri="{FF2B5EF4-FFF2-40B4-BE49-F238E27FC236}">
                <a16:creationId xmlns:a16="http://schemas.microsoft.com/office/drawing/2014/main" id="{16D89763-1090-B3BF-2E41-73B344C4845E}"/>
              </a:ext>
            </a:extLst>
          </p:cNvPr>
          <p:cNvSpPr>
            <a:spLocks noGrp="1"/>
          </p:cNvSpPr>
          <p:nvPr>
            <p:ph type="ftr" sz="quarter" idx="16"/>
          </p:nvPr>
        </p:nvSpPr>
        <p:spPr/>
        <p:txBody>
          <a:bodyPr/>
          <a:lstStyle/>
          <a:p>
            <a:endParaRPr lang="en-GB"/>
          </a:p>
        </p:txBody>
      </p:sp>
      <p:sp>
        <p:nvSpPr>
          <p:cNvPr id="4" name="Slide Number Placeholder 3">
            <a:extLst>
              <a:ext uri="{FF2B5EF4-FFF2-40B4-BE49-F238E27FC236}">
                <a16:creationId xmlns:a16="http://schemas.microsoft.com/office/drawing/2014/main" id="{0722D1E0-9353-FE79-F2A2-B5EBD42101FE}"/>
              </a:ext>
            </a:extLst>
          </p:cNvPr>
          <p:cNvSpPr>
            <a:spLocks noGrp="1"/>
          </p:cNvSpPr>
          <p:nvPr>
            <p:ph type="sldNum" sz="quarter" idx="17"/>
          </p:nvPr>
        </p:nvSpPr>
        <p:spPr/>
        <p:txBody>
          <a:bodyPr/>
          <a:lstStyle/>
          <a:p>
            <a:fld id="{A07651E0-1F05-4E09-9C4C-14F8B2A6F461}" type="slidenum">
              <a:rPr lang="en-GB" smtClean="0"/>
              <a:t>‹#›</a:t>
            </a:fld>
            <a:endParaRPr lang="en-GB"/>
          </a:p>
        </p:txBody>
      </p:sp>
      <p:sp>
        <p:nvSpPr>
          <p:cNvPr id="6" name="Title 4">
            <a:extLst>
              <a:ext uri="{FF2B5EF4-FFF2-40B4-BE49-F238E27FC236}">
                <a16:creationId xmlns:a16="http://schemas.microsoft.com/office/drawing/2014/main" id="{57F1C840-1190-37E1-7B65-3E1DDAC2500F}"/>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7" name="Text Placeholder 6">
            <a:extLst>
              <a:ext uri="{FF2B5EF4-FFF2-40B4-BE49-F238E27FC236}">
                <a16:creationId xmlns:a16="http://schemas.microsoft.com/office/drawing/2014/main" id="{EEB7B1F7-A263-CDCE-7CF2-98650CE08061}"/>
              </a:ext>
            </a:extLst>
          </p:cNvPr>
          <p:cNvSpPr>
            <a:spLocks noGrp="1"/>
          </p:cNvSpPr>
          <p:nvPr>
            <p:ph type="body" sz="quarter" idx="19"/>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D02EE0CC-A35B-5B6D-0D9A-B3A21DD4C420}"/>
              </a:ext>
            </a:extLst>
          </p:cNvPr>
          <p:cNvSpPr>
            <a:spLocks noGrp="1"/>
          </p:cNvSpPr>
          <p:nvPr>
            <p:ph type="body" sz="quarter" idx="20"/>
          </p:nvPr>
        </p:nvSpPr>
        <p:spPr>
          <a:xfrm>
            <a:off x="6822873" y="1854000"/>
            <a:ext cx="4240800" cy="2360613"/>
          </a:xfrm>
          <a:prstGeom prst="rect">
            <a:avLst/>
          </a:prstGeom>
        </p:spPr>
        <p:txBody>
          <a:bodyPr/>
          <a:lstStyle>
            <a:lvl1pPr marL="0" indent="0">
              <a:buFont typeface="Arial" panose="020B0604020202020204" pitchFamily="34" charset="0"/>
              <a:buNone/>
              <a:defRPr sz="1200" b="1">
                <a:solidFill>
                  <a:schemeClr val="bg1"/>
                </a:solidFill>
                <a:latin typeface="Arial" panose="020B0604020202020204" pitchFamily="34" charset="0"/>
              </a:defRPr>
            </a:lvl1pPr>
            <a:lvl2pPr marL="180975" indent="-180975">
              <a:buFont typeface="Arial" panose="020B0604020202020204" pitchFamily="34" charset="0"/>
              <a:buChar char="•"/>
              <a:defRPr sz="1200" b="1">
                <a:solidFill>
                  <a:schemeClr val="bg1"/>
                </a:solidFill>
                <a:latin typeface="Arial" panose="020B0604020202020204" pitchFamily="34" charset="0"/>
              </a:defRPr>
            </a:lvl2pPr>
            <a:lvl3pPr marL="355600" indent="-174625">
              <a:buFont typeface="Arial" panose="020B0604020202020204" pitchFamily="34" charset="0"/>
              <a:buChar char="•"/>
              <a:defRPr sz="1200" b="1">
                <a:solidFill>
                  <a:schemeClr val="bg1"/>
                </a:solidFill>
                <a:latin typeface="Arial" panose="020B0604020202020204" pitchFamily="34" charset="0"/>
              </a:defRPr>
            </a:lvl3pPr>
            <a:lvl4pPr marL="538163" indent="-182563">
              <a:buFont typeface="Arial" panose="020B0604020202020204" pitchFamily="34" charset="0"/>
              <a:buChar char="•"/>
              <a:defRPr sz="1200" b="1">
                <a:solidFill>
                  <a:schemeClr val="bg1"/>
                </a:solidFill>
                <a:latin typeface="Arial" panose="020B0604020202020204" pitchFamily="34" charset="0"/>
              </a:defRPr>
            </a:lvl4pPr>
            <a:lvl5pPr marL="719138" indent="-180975">
              <a:buFont typeface="Arial" panose="020B0604020202020204" pitchFamily="34" charset="0"/>
              <a:buChar char="•"/>
              <a:defRPr sz="1200" b="1">
                <a:solidFill>
                  <a:schemeClr val="bg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99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bg>
      <p:bgPr>
        <a:solidFill>
          <a:srgbClr val="BADFDC"/>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441CF6A-819F-A552-6CBD-D2EB3E2FEE07}"/>
              </a:ext>
            </a:extLst>
          </p:cNvPr>
          <p:cNvPicPr>
            <a:picLocks noGrp="1" noRot="1" noChangeAspect="1" noMove="1" noResize="1" noEditPoints="1" noAdjustHandles="1" noChangeArrowheads="1" noChangeShapeType="1" noCrop="1"/>
          </p:cNvPicPr>
          <p:nvPr userDrawn="1"/>
        </p:nvPicPr>
        <p:blipFill rotWithShape="1">
          <a:blip r:embed="rId2"/>
          <a:srcRect l="14047" t="31223" r="63920" b="31161"/>
          <a:stretch/>
        </p:blipFill>
        <p:spPr>
          <a:xfrm>
            <a:off x="-2" y="1761565"/>
            <a:ext cx="6622497" cy="5095444"/>
          </a:xfrm>
          <a:prstGeom prst="rect">
            <a:avLst/>
          </a:prstGeom>
        </p:spPr>
      </p:pic>
      <p:pic>
        <p:nvPicPr>
          <p:cNvPr id="14" name="Picture 13">
            <a:extLst>
              <a:ext uri="{FF2B5EF4-FFF2-40B4-BE49-F238E27FC236}">
                <a16:creationId xmlns:a16="http://schemas.microsoft.com/office/drawing/2014/main" id="{323A13C3-B44F-EC2A-696E-A20D653DC5FE}"/>
              </a:ext>
            </a:extLst>
          </p:cNvPr>
          <p:cNvPicPr>
            <a:picLocks noGrp="1" noRot="1" noChangeAspect="1" noMove="1" noResize="1" noEditPoints="1" noAdjustHandles="1" noChangeArrowheads="1" noChangeShapeType="1" noCrop="1"/>
          </p:cNvPicPr>
          <p:nvPr userDrawn="1"/>
        </p:nvPicPr>
        <p:blipFill rotWithShape="1">
          <a:blip r:embed="rId2"/>
          <a:srcRect l="36412"/>
          <a:stretch/>
        </p:blipFill>
        <p:spPr>
          <a:xfrm>
            <a:off x="7022306" y="1008992"/>
            <a:ext cx="3446911" cy="2442970"/>
          </a:xfrm>
          <a:prstGeom prst="rect">
            <a:avLst/>
          </a:prstGeom>
        </p:spPr>
      </p:pic>
      <p:cxnSp>
        <p:nvCxnSpPr>
          <p:cNvPr id="15" name="Straight Connector 14">
            <a:extLst>
              <a:ext uri="{FF2B5EF4-FFF2-40B4-BE49-F238E27FC236}">
                <a16:creationId xmlns:a16="http://schemas.microsoft.com/office/drawing/2014/main" id="{CD79C471-B496-9F6A-1D85-7EEE78786AD6}"/>
              </a:ext>
            </a:extLst>
          </p:cNvPr>
          <p:cNvCxnSpPr>
            <a:cxnSpLocks/>
          </p:cNvCxnSpPr>
          <p:nvPr userDrawn="1"/>
        </p:nvCxnSpPr>
        <p:spPr>
          <a:xfrm>
            <a:off x="7171116" y="3024980"/>
            <a:ext cx="3782646" cy="0"/>
          </a:xfrm>
          <a:prstGeom prst="line">
            <a:avLst/>
          </a:prstGeom>
          <a:ln w="6350">
            <a:solidFill>
              <a:srgbClr val="425563"/>
            </a:solidFill>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D262A3D1-5B15-8181-E6DF-FE0E6DFCF517}"/>
              </a:ext>
            </a:extLst>
          </p:cNvPr>
          <p:cNvSpPr>
            <a:spLocks noGrp="1"/>
          </p:cNvSpPr>
          <p:nvPr>
            <p:ph type="body" sz="quarter" idx="11" hasCustomPrompt="1"/>
          </p:nvPr>
        </p:nvSpPr>
        <p:spPr>
          <a:xfrm>
            <a:off x="7085725" y="5039396"/>
            <a:ext cx="3847745" cy="791513"/>
          </a:xfrm>
          <a:prstGeom prst="rect">
            <a:avLst/>
          </a:prstGeom>
        </p:spPr>
        <p:txBody>
          <a:bodyPr/>
          <a:lstStyle>
            <a:lvl1pPr marL="0" indent="0" algn="l" defTabSz="914400" rtl="0" eaLnBrk="1" latinLnBrk="0" hangingPunct="1">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subtitle and date</a:t>
            </a:r>
          </a:p>
        </p:txBody>
      </p:sp>
      <p:sp>
        <p:nvSpPr>
          <p:cNvPr id="2" name="Date Placeholder 1">
            <a:extLst>
              <a:ext uri="{FF2B5EF4-FFF2-40B4-BE49-F238E27FC236}">
                <a16:creationId xmlns:a16="http://schemas.microsoft.com/office/drawing/2014/main" id="{C8DD582C-271B-EAE1-8397-20F0E323E449}"/>
              </a:ext>
            </a:extLst>
          </p:cNvPr>
          <p:cNvSpPr>
            <a:spLocks noGrp="1"/>
          </p:cNvSpPr>
          <p:nvPr>
            <p:ph type="dt" sz="half" idx="12"/>
          </p:nvPr>
        </p:nvSpPr>
        <p:spPr/>
        <p:txBody>
          <a:bodyPr/>
          <a:lstStyle/>
          <a:p>
            <a:fld id="{2DBB92FE-280D-46EC-B52F-D3267C582407}" type="datetime1">
              <a:rPr lang="en-GB" smtClean="0"/>
              <a:t>05/04/2024</a:t>
            </a:fld>
            <a:endParaRPr lang="en-GB"/>
          </a:p>
        </p:txBody>
      </p:sp>
      <p:sp>
        <p:nvSpPr>
          <p:cNvPr id="3" name="Footer Placeholder 2">
            <a:extLst>
              <a:ext uri="{FF2B5EF4-FFF2-40B4-BE49-F238E27FC236}">
                <a16:creationId xmlns:a16="http://schemas.microsoft.com/office/drawing/2014/main" id="{141E9AE9-3DDD-D8CE-3365-1D1585A02349}"/>
              </a:ext>
            </a:extLst>
          </p:cNvPr>
          <p:cNvSpPr>
            <a:spLocks noGrp="1"/>
          </p:cNvSpPr>
          <p:nvPr>
            <p:ph type="ftr" sz="quarter" idx="13"/>
          </p:nvPr>
        </p:nvSpPr>
        <p:spPr/>
        <p:txBody>
          <a:bodyPr/>
          <a:lstStyle/>
          <a:p>
            <a:endParaRPr lang="en-GB"/>
          </a:p>
        </p:txBody>
      </p:sp>
      <p:sp>
        <p:nvSpPr>
          <p:cNvPr id="4" name="Title 3">
            <a:extLst>
              <a:ext uri="{FF2B5EF4-FFF2-40B4-BE49-F238E27FC236}">
                <a16:creationId xmlns:a16="http://schemas.microsoft.com/office/drawing/2014/main" id="{70864E62-9F55-5065-1D96-ADB046747823}"/>
              </a:ext>
            </a:extLst>
          </p:cNvPr>
          <p:cNvSpPr>
            <a:spLocks noGrp="1"/>
          </p:cNvSpPr>
          <p:nvPr>
            <p:ph type="title" hasCustomPrompt="1"/>
          </p:nvPr>
        </p:nvSpPr>
        <p:spPr>
          <a:xfrm>
            <a:off x="7084800" y="3318371"/>
            <a:ext cx="3847745" cy="792000"/>
          </a:xfrm>
          <a:prstGeom prst="rect">
            <a:avLst/>
          </a:prstGeom>
        </p:spPr>
        <p:txBody>
          <a:bodyPr/>
          <a:lstStyle>
            <a:lvl1pPr>
              <a:defRPr lang="en-GB" sz="2000" b="1" kern="1200" dirty="0">
                <a:solidFill>
                  <a:srgbClr val="425563"/>
                </a:solidFill>
                <a:effectLst/>
                <a:latin typeface="Arial" panose="020B0604020202020204" pitchFamily="34" charset="0"/>
                <a:ea typeface="+mn-ea"/>
                <a:cs typeface="Arial" panose="020B0604020202020204" pitchFamily="34" charset="0"/>
              </a:defRPr>
            </a:lvl1pPr>
          </a:lstStyle>
          <a:p>
            <a:pPr lvl="0"/>
            <a:r>
              <a:rPr lang="en-GB"/>
              <a:t>Click to edit presentation title</a:t>
            </a:r>
          </a:p>
        </p:txBody>
      </p:sp>
      <p:pic>
        <p:nvPicPr>
          <p:cNvPr id="5" name="Picture 4" descr="A blue and white logo&#10;&#10;Description automatically generated with low confidence">
            <a:extLst>
              <a:ext uri="{FF2B5EF4-FFF2-40B4-BE49-F238E27FC236}">
                <a16:creationId xmlns:a16="http://schemas.microsoft.com/office/drawing/2014/main" id="{0B374958-4ED0-552C-0B8D-202E728E7608}"/>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737320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with Boxe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933056-8F79-6F11-9AE8-7983D63273FD}"/>
              </a:ext>
            </a:extLst>
          </p:cNvPr>
          <p:cNvSpPr>
            <a:spLocks noGrp="1" noRot="1" noMove="1" noResize="1" noEditPoints="1" noAdjustHandles="1" noChangeArrowheads="1" noChangeShapeType="1"/>
          </p:cNvSpPr>
          <p:nvPr userDrawn="1"/>
        </p:nvSpPr>
        <p:spPr>
          <a:xfrm>
            <a:off x="8129441" y="1655901"/>
            <a:ext cx="3222772" cy="520209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3" name="Footer Placeholder 2">
            <a:extLst>
              <a:ext uri="{FF2B5EF4-FFF2-40B4-BE49-F238E27FC236}">
                <a16:creationId xmlns:a16="http://schemas.microsoft.com/office/drawing/2014/main" id="{A0446EDD-7AD7-2CA4-729C-F583CDFCFD1C}"/>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22F7B140-2DC2-3333-0756-53EA52D5E2B7}"/>
              </a:ext>
            </a:extLst>
          </p:cNvPr>
          <p:cNvSpPr>
            <a:spLocks noGrp="1"/>
          </p:cNvSpPr>
          <p:nvPr>
            <p:ph type="sldNum" sz="quarter" idx="16"/>
          </p:nvPr>
        </p:nvSpPr>
        <p:spPr/>
        <p:txBody>
          <a:bodyPr/>
          <a:lstStyle/>
          <a:p>
            <a:fld id="{A07651E0-1F05-4E09-9C4C-14F8B2A6F461}" type="slidenum">
              <a:rPr lang="en-GB" smtClean="0"/>
              <a:t>‹#›</a:t>
            </a:fld>
            <a:endParaRPr lang="en-GB"/>
          </a:p>
        </p:txBody>
      </p:sp>
      <p:sp>
        <p:nvSpPr>
          <p:cNvPr id="8" name="Title 4">
            <a:extLst>
              <a:ext uri="{FF2B5EF4-FFF2-40B4-BE49-F238E27FC236}">
                <a16:creationId xmlns:a16="http://schemas.microsoft.com/office/drawing/2014/main" id="{55D0F561-DAD8-4DF1-6F62-9BEC2263C40E}"/>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5" name="Text Placeholder 6">
            <a:extLst>
              <a:ext uri="{FF2B5EF4-FFF2-40B4-BE49-F238E27FC236}">
                <a16:creationId xmlns:a16="http://schemas.microsoft.com/office/drawing/2014/main" id="{DA8C1EAB-A4B3-E254-B0FE-0085B0A66DBA}"/>
              </a:ext>
            </a:extLst>
          </p:cNvPr>
          <p:cNvSpPr>
            <a:spLocks noGrp="1"/>
          </p:cNvSpPr>
          <p:nvPr>
            <p:ph type="body" sz="quarter" idx="20"/>
          </p:nvPr>
        </p:nvSpPr>
        <p:spPr>
          <a:xfrm>
            <a:off x="7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1128FEAB-D769-594B-A124-F8FCD8CA13AD}"/>
              </a:ext>
            </a:extLst>
          </p:cNvPr>
          <p:cNvSpPr>
            <a:spLocks noGrp="1"/>
          </p:cNvSpPr>
          <p:nvPr>
            <p:ph type="body" sz="quarter" idx="21"/>
          </p:nvPr>
        </p:nvSpPr>
        <p:spPr>
          <a:xfrm>
            <a:off x="43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B594BACD-90A5-C46C-A83A-629EC1048A87}"/>
              </a:ext>
            </a:extLst>
          </p:cNvPr>
          <p:cNvSpPr>
            <a:spLocks noGrp="1"/>
          </p:cNvSpPr>
          <p:nvPr>
            <p:ph type="body" sz="quarter" idx="22"/>
          </p:nvPr>
        </p:nvSpPr>
        <p:spPr>
          <a:xfrm>
            <a:off x="8316000" y="1854000"/>
            <a:ext cx="2836800" cy="2360613"/>
          </a:xfrm>
          <a:prstGeom prst="rect">
            <a:avLst/>
          </a:prstGeom>
        </p:spPr>
        <p:txBody>
          <a:bodyPr/>
          <a:lstStyle>
            <a:lvl1pPr marL="0" indent="0">
              <a:buFont typeface="Arial" panose="020B0604020202020204" pitchFamily="34" charset="0"/>
              <a:buNone/>
              <a:defRPr sz="1200" b="1">
                <a:solidFill>
                  <a:srgbClr val="005EB8"/>
                </a:solidFill>
                <a:latin typeface="Arial" panose="020B0604020202020204" pitchFamily="34" charset="0"/>
              </a:defRPr>
            </a:lvl1pPr>
            <a:lvl2pPr marL="180975" indent="-180975">
              <a:buFont typeface="Arial" panose="020B0604020202020204" pitchFamily="34" charset="0"/>
              <a:buChar char="•"/>
              <a:defRPr sz="1200" b="1">
                <a:solidFill>
                  <a:srgbClr val="005EB8"/>
                </a:solidFill>
                <a:latin typeface="Arial" panose="020B0604020202020204" pitchFamily="34" charset="0"/>
              </a:defRPr>
            </a:lvl2pPr>
            <a:lvl3pPr marL="355600" indent="-174625">
              <a:buFont typeface="Arial" panose="020B0604020202020204" pitchFamily="34" charset="0"/>
              <a:buChar char="•"/>
              <a:defRPr sz="1200" b="1">
                <a:solidFill>
                  <a:srgbClr val="005EB8"/>
                </a:solidFill>
                <a:latin typeface="Arial" panose="020B0604020202020204" pitchFamily="34" charset="0"/>
              </a:defRPr>
            </a:lvl3pPr>
            <a:lvl4pPr marL="538163" indent="-182563">
              <a:buFont typeface="Arial" panose="020B0604020202020204" pitchFamily="34" charset="0"/>
              <a:buChar char="•"/>
              <a:defRPr sz="1200" b="1">
                <a:solidFill>
                  <a:srgbClr val="005EB8"/>
                </a:solidFill>
                <a:latin typeface="Arial" panose="020B0604020202020204" pitchFamily="34" charset="0"/>
              </a:defRPr>
            </a:lvl4pPr>
            <a:lvl5pPr marL="719138" indent="-180975">
              <a:buFont typeface="Arial" panose="020B0604020202020204" pitchFamily="34" charset="0"/>
              <a:buChar char="•"/>
              <a:defRPr sz="1200" b="1">
                <a:solidFill>
                  <a:srgbClr val="005EB8"/>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9344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sert Char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75F2B8-A183-F487-C446-8E81BFC4E2AD}"/>
              </a:ext>
            </a:extLst>
          </p:cNvPr>
          <p:cNvPicPr>
            <a:picLocks noChangeAspect="1"/>
          </p:cNvPicPr>
          <p:nvPr userDrawn="1"/>
        </p:nvPicPr>
        <p:blipFill>
          <a:blip r:embed="rId2"/>
          <a:srcRect/>
          <a:stretch/>
        </p:blipFill>
        <p:spPr>
          <a:xfrm>
            <a:off x="0" y="0"/>
            <a:ext cx="1833975" cy="826527"/>
          </a:xfrm>
          <a:prstGeom prst="rect">
            <a:avLst/>
          </a:prstGeom>
        </p:spPr>
      </p:pic>
      <p:sp>
        <p:nvSpPr>
          <p:cNvPr id="2" name="Footer Placeholder 1">
            <a:extLst>
              <a:ext uri="{FF2B5EF4-FFF2-40B4-BE49-F238E27FC236}">
                <a16:creationId xmlns:a16="http://schemas.microsoft.com/office/drawing/2014/main" id="{688D5DAE-1F16-7F82-BAB0-948A13B8C4B5}"/>
              </a:ext>
            </a:extLst>
          </p:cNvPr>
          <p:cNvSpPr>
            <a:spLocks noGrp="1"/>
          </p:cNvSpPr>
          <p:nvPr>
            <p:ph type="ftr" sz="quarter" idx="14"/>
          </p:nvPr>
        </p:nvSpPr>
        <p:spPr/>
        <p:txBody>
          <a:bodyPr/>
          <a:lstStyle/>
          <a:p>
            <a:endParaRPr lang="en-GB"/>
          </a:p>
        </p:txBody>
      </p:sp>
      <p:sp>
        <p:nvSpPr>
          <p:cNvPr id="4" name="Slide Number Placeholder 3">
            <a:extLst>
              <a:ext uri="{FF2B5EF4-FFF2-40B4-BE49-F238E27FC236}">
                <a16:creationId xmlns:a16="http://schemas.microsoft.com/office/drawing/2014/main" id="{E8479D3F-DB88-A392-3075-5DDC30B63548}"/>
              </a:ext>
            </a:extLst>
          </p:cNvPr>
          <p:cNvSpPr>
            <a:spLocks noGrp="1"/>
          </p:cNvSpPr>
          <p:nvPr>
            <p:ph type="sldNum" sz="quarter" idx="15"/>
          </p:nvPr>
        </p:nvSpPr>
        <p:spPr/>
        <p:txBody>
          <a:bodyPr/>
          <a:lstStyle/>
          <a:p>
            <a:fld id="{A07651E0-1F05-4E09-9C4C-14F8B2A6F461}" type="slidenum">
              <a:rPr lang="en-GB" smtClean="0"/>
              <a:t>‹#›</a:t>
            </a:fld>
            <a:endParaRPr lang="en-GB"/>
          </a:p>
        </p:txBody>
      </p:sp>
      <p:sp>
        <p:nvSpPr>
          <p:cNvPr id="5" name="Title 4">
            <a:extLst>
              <a:ext uri="{FF2B5EF4-FFF2-40B4-BE49-F238E27FC236}">
                <a16:creationId xmlns:a16="http://schemas.microsoft.com/office/drawing/2014/main" id="{43023B7D-B0BD-989A-A250-663C6BC1858C}"/>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8" name="Text Placeholder 6">
            <a:extLst>
              <a:ext uri="{FF2B5EF4-FFF2-40B4-BE49-F238E27FC236}">
                <a16:creationId xmlns:a16="http://schemas.microsoft.com/office/drawing/2014/main" id="{829D469A-E103-5DE9-FDD5-972A0624CFDF}"/>
              </a:ext>
            </a:extLst>
          </p:cNvPr>
          <p:cNvSpPr>
            <a:spLocks noGrp="1"/>
          </p:cNvSpPr>
          <p:nvPr>
            <p:ph type="body" sz="quarter" idx="20"/>
          </p:nvPr>
        </p:nvSpPr>
        <p:spPr>
          <a:xfrm>
            <a:off x="759600" y="15192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07201FE7-3D3E-C1F5-4848-7BB5B88F32D0}"/>
              </a:ext>
            </a:extLst>
          </p:cNvPr>
          <p:cNvSpPr>
            <a:spLocks noGrp="1"/>
          </p:cNvSpPr>
          <p:nvPr>
            <p:ph type="body" sz="quarter" idx="21"/>
          </p:nvPr>
        </p:nvSpPr>
        <p:spPr>
          <a:xfrm>
            <a:off x="6242400" y="7704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1660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ography V1">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Freeform 6">
            <a:extLst>
              <a:ext uri="{FF2B5EF4-FFF2-40B4-BE49-F238E27FC236}">
                <a16:creationId xmlns:a16="http://schemas.microsoft.com/office/drawing/2014/main" id="{A8B4CD0C-A4AF-9FDB-721E-2FE0B5B85C33}"/>
              </a:ext>
            </a:extLst>
          </p:cNvPr>
          <p:cNvSpPr>
            <a:spLocks noGrp="1" noRot="1" noMove="1" noResize="1" noEditPoints="1" noAdjustHandles="1" noChangeArrowheads="1" noChangeShapeType="1"/>
          </p:cNvSpPr>
          <p:nvPr userDrawn="1"/>
        </p:nvSpPr>
        <p:spPr>
          <a:xfrm rot="18900000">
            <a:off x="10217420" y="1269074"/>
            <a:ext cx="1056771" cy="932222"/>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a:solidFill>
                  <a:schemeClr val="bg1"/>
                </a:solidFill>
                <a:effectLst/>
                <a:latin typeface="Arial" panose="020B0604020202020204" pitchFamily="34" charset="0"/>
              </a:rPr>
              <a:t>Specialisms &amp; Qualifications</a:t>
            </a:r>
            <a:endParaRPr lang="en-GB" sz="120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a:solidFill>
                  <a:srgbClr val="00A499"/>
                </a:solidFill>
                <a:effectLst/>
                <a:latin typeface="Arial" panose="020B0604020202020204" pitchFamily="34" charset="0"/>
              </a:rPr>
              <a:t>Overview</a:t>
            </a:r>
            <a:endParaRPr lang="en-GB" sz="1050" b="0" i="0">
              <a:solidFill>
                <a:srgbClr val="425563"/>
              </a:solidFill>
              <a:latin typeface="Arial" panose="020B0604020202020204" pitchFamily="34" charset="0"/>
            </a:endParaRPr>
          </a:p>
        </p:txBody>
      </p:sp>
      <p:sp>
        <p:nvSpPr>
          <p:cNvPr id="19" name="Text Placeholder 9">
            <a:extLst>
              <a:ext uri="{FF2B5EF4-FFF2-40B4-BE49-F238E27FC236}">
                <a16:creationId xmlns:a16="http://schemas.microsoft.com/office/drawing/2014/main" id="{23F4D125-D0EC-BE02-E79F-DD7A635A0E37}"/>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20" name="Text Placeholder 9">
            <a:extLst>
              <a:ext uri="{FF2B5EF4-FFF2-40B4-BE49-F238E27FC236}">
                <a16:creationId xmlns:a16="http://schemas.microsoft.com/office/drawing/2014/main" id="{E6906418-6C3D-1BF7-CEDE-64593560BAC9}"/>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22" name="Text Placeholder 9">
            <a:extLst>
              <a:ext uri="{FF2B5EF4-FFF2-40B4-BE49-F238E27FC236}">
                <a16:creationId xmlns:a16="http://schemas.microsoft.com/office/drawing/2014/main" id="{DD78E85C-9CF0-7F59-6C6C-A5116B82237D}"/>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23" name="Text Placeholder 9">
            <a:extLst>
              <a:ext uri="{FF2B5EF4-FFF2-40B4-BE49-F238E27FC236}">
                <a16:creationId xmlns:a16="http://schemas.microsoft.com/office/drawing/2014/main" id="{058C306E-4346-5FCB-90C1-610AB90AFD0A}"/>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26" name="Picture Placeholder 24">
            <a:extLst>
              <a:ext uri="{FF2B5EF4-FFF2-40B4-BE49-F238E27FC236}">
                <a16:creationId xmlns:a16="http://schemas.microsoft.com/office/drawing/2014/main" id="{BDC5F752-A9B7-3CA1-9452-A9AE9A671D20}"/>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a:t>Click to add headshot</a:t>
            </a:r>
          </a:p>
        </p:txBody>
      </p:sp>
      <p:pic>
        <p:nvPicPr>
          <p:cNvPr id="2" name="Picture 1">
            <a:extLst>
              <a:ext uri="{FF2B5EF4-FFF2-40B4-BE49-F238E27FC236}">
                <a16:creationId xmlns:a16="http://schemas.microsoft.com/office/drawing/2014/main" id="{6FD7EC30-F43D-339A-E35A-DDBE722A1582}"/>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64B114D3-A87C-6AD4-DF11-E779030B2137}"/>
              </a:ext>
            </a:extLst>
          </p:cNvPr>
          <p:cNvSpPr>
            <a:spLocks noGrp="1"/>
          </p:cNvSpPr>
          <p:nvPr>
            <p:ph type="ftr" sz="quarter" idx="18"/>
          </p:nvPr>
        </p:nvSpPr>
        <p:spPr/>
        <p:txBody>
          <a:bodyPr/>
          <a:lstStyle/>
          <a:p>
            <a:endParaRPr lang="en-GB"/>
          </a:p>
        </p:txBody>
      </p:sp>
      <p:sp>
        <p:nvSpPr>
          <p:cNvPr id="10" name="Slide Number Placeholder 9">
            <a:extLst>
              <a:ext uri="{FF2B5EF4-FFF2-40B4-BE49-F238E27FC236}">
                <a16:creationId xmlns:a16="http://schemas.microsoft.com/office/drawing/2014/main" id="{3B84B4DA-F1A8-E8A2-D6F4-E52F5499F677}"/>
              </a:ext>
            </a:extLst>
          </p:cNvPr>
          <p:cNvSpPr>
            <a:spLocks noGrp="1"/>
          </p:cNvSpPr>
          <p:nvPr>
            <p:ph type="sldNum" sz="quarter" idx="19"/>
          </p:nvPr>
        </p:nvSpPr>
        <p:spPr/>
        <p:txBody>
          <a:bodyPr/>
          <a:lstStyle/>
          <a:p>
            <a:fld id="{AEF90047-F6AF-4E19-94F5-26DC29EF171D}" type="slidenum">
              <a:rPr lang="en-GB" smtClean="0"/>
              <a:t>‹#›</a:t>
            </a:fld>
            <a:endParaRPr lang="en-GB"/>
          </a:p>
        </p:txBody>
      </p:sp>
    </p:spTree>
    <p:extLst>
      <p:ext uri="{BB962C8B-B14F-4D97-AF65-F5344CB8AC3E}">
        <p14:creationId xmlns:p14="http://schemas.microsoft.com/office/powerpoint/2010/main" val="126463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ography V2">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a:solidFill>
                  <a:schemeClr val="bg1"/>
                </a:solidFill>
                <a:effectLst/>
                <a:latin typeface="Arial" panose="020B0604020202020204" pitchFamily="34" charset="0"/>
              </a:rPr>
              <a:t>Specialisms &amp; Qualifications</a:t>
            </a:r>
            <a:endParaRPr lang="en-GB" sz="120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a:solidFill>
                  <a:srgbClr val="00A499"/>
                </a:solidFill>
                <a:effectLst/>
                <a:latin typeface="Arial" panose="020B0604020202020204" pitchFamily="34" charset="0"/>
              </a:rPr>
              <a:t>Overview</a:t>
            </a:r>
            <a:endParaRPr lang="en-GB" sz="1050" b="0" i="0">
              <a:solidFill>
                <a:srgbClr val="425563"/>
              </a:solidFill>
              <a:latin typeface="Arial" panose="020B0604020202020204" pitchFamily="34" charset="0"/>
            </a:endParaRPr>
          </a:p>
        </p:txBody>
      </p:sp>
      <p:sp>
        <p:nvSpPr>
          <p:cNvPr id="2" name="Rectangle 1">
            <a:extLst>
              <a:ext uri="{FF2B5EF4-FFF2-40B4-BE49-F238E27FC236}">
                <a16:creationId xmlns:a16="http://schemas.microsoft.com/office/drawing/2014/main" id="{3019C12D-56A5-854D-C4E8-25ADCFD7A5F9}"/>
              </a:ext>
            </a:extLst>
          </p:cNvPr>
          <p:cNvSpPr>
            <a:spLocks noGrp="1" noRot="1" noMove="1" noResize="1" noEditPoints="1" noAdjustHandles="1" noChangeArrowheads="1" noChangeShapeType="1"/>
          </p:cNvSpPr>
          <p:nvPr userDrawn="1"/>
        </p:nvSpPr>
        <p:spPr>
          <a:xfrm rot="18900000">
            <a:off x="10013227" y="814794"/>
            <a:ext cx="557302" cy="1678828"/>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Text Placeholder 9">
            <a:extLst>
              <a:ext uri="{FF2B5EF4-FFF2-40B4-BE49-F238E27FC236}">
                <a16:creationId xmlns:a16="http://schemas.microsoft.com/office/drawing/2014/main" id="{EDB7D3E7-A9E1-0555-880E-249D67B136F5}"/>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13" name="Text Placeholder 9">
            <a:extLst>
              <a:ext uri="{FF2B5EF4-FFF2-40B4-BE49-F238E27FC236}">
                <a16:creationId xmlns:a16="http://schemas.microsoft.com/office/drawing/2014/main" id="{3D515C67-2E0F-E475-B28D-10B2C933B4E1}"/>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14" name="Text Placeholder 9">
            <a:extLst>
              <a:ext uri="{FF2B5EF4-FFF2-40B4-BE49-F238E27FC236}">
                <a16:creationId xmlns:a16="http://schemas.microsoft.com/office/drawing/2014/main" id="{68F064BB-C322-53CF-CF92-85B74EE0357D}"/>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15" name="Text Placeholder 9">
            <a:extLst>
              <a:ext uri="{FF2B5EF4-FFF2-40B4-BE49-F238E27FC236}">
                <a16:creationId xmlns:a16="http://schemas.microsoft.com/office/drawing/2014/main" id="{D3958A05-733F-5D94-64A7-4A61CBBA4F0B}"/>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16" name="Picture Placeholder 24">
            <a:extLst>
              <a:ext uri="{FF2B5EF4-FFF2-40B4-BE49-F238E27FC236}">
                <a16:creationId xmlns:a16="http://schemas.microsoft.com/office/drawing/2014/main" id="{72BBF08E-219A-7BC2-ADE5-DE5B2683B729}"/>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a:t>Click to add headshot</a:t>
            </a:r>
          </a:p>
        </p:txBody>
      </p:sp>
      <p:pic>
        <p:nvPicPr>
          <p:cNvPr id="7" name="Picture 6">
            <a:extLst>
              <a:ext uri="{FF2B5EF4-FFF2-40B4-BE49-F238E27FC236}">
                <a16:creationId xmlns:a16="http://schemas.microsoft.com/office/drawing/2014/main" id="{22DA718B-F193-492E-BDC4-2DE7EDC1B49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8F18A7E3-A6BD-B544-CC25-8D7E4BC10ED5}"/>
              </a:ext>
            </a:extLst>
          </p:cNvPr>
          <p:cNvSpPr>
            <a:spLocks noGrp="1"/>
          </p:cNvSpPr>
          <p:nvPr>
            <p:ph type="ftr" sz="quarter" idx="18"/>
          </p:nvPr>
        </p:nvSpPr>
        <p:spPr/>
        <p:txBody>
          <a:bodyPr/>
          <a:lstStyle/>
          <a:p>
            <a:endParaRPr lang="en-GB"/>
          </a:p>
        </p:txBody>
      </p:sp>
      <p:sp>
        <p:nvSpPr>
          <p:cNvPr id="10" name="Slide Number Placeholder 9">
            <a:extLst>
              <a:ext uri="{FF2B5EF4-FFF2-40B4-BE49-F238E27FC236}">
                <a16:creationId xmlns:a16="http://schemas.microsoft.com/office/drawing/2014/main" id="{4CE4CA8D-3267-7EFA-6F01-706405F9F394}"/>
              </a:ext>
            </a:extLst>
          </p:cNvPr>
          <p:cNvSpPr>
            <a:spLocks noGrp="1"/>
          </p:cNvSpPr>
          <p:nvPr>
            <p:ph type="sldNum" sz="quarter" idx="19"/>
          </p:nvPr>
        </p:nvSpPr>
        <p:spPr/>
        <p:txBody>
          <a:bodyPr/>
          <a:lstStyle/>
          <a:p>
            <a:fld id="{AEF90047-F6AF-4E19-94F5-26DC29EF171D}" type="slidenum">
              <a:rPr lang="en-GB" smtClean="0"/>
              <a:t>‹#›</a:t>
            </a:fld>
            <a:endParaRPr lang="en-GB"/>
          </a:p>
        </p:txBody>
      </p:sp>
    </p:spTree>
    <p:extLst>
      <p:ext uri="{BB962C8B-B14F-4D97-AF65-F5344CB8AC3E}">
        <p14:creationId xmlns:p14="http://schemas.microsoft.com/office/powerpoint/2010/main" val="3748196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V3">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a:solidFill>
                  <a:schemeClr val="bg1"/>
                </a:solidFill>
                <a:effectLst/>
                <a:latin typeface="Arial" panose="020B0604020202020204" pitchFamily="34" charset="0"/>
              </a:rPr>
              <a:t>Specialisms &amp; Qualifications</a:t>
            </a:r>
            <a:endParaRPr lang="en-GB" sz="120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a:solidFill>
                  <a:srgbClr val="00A499"/>
                </a:solidFill>
                <a:effectLst/>
                <a:latin typeface="Arial" panose="020B0604020202020204" pitchFamily="34" charset="0"/>
              </a:rPr>
              <a:t>Overview</a:t>
            </a:r>
            <a:endParaRPr lang="en-GB" sz="1050" b="0" i="0">
              <a:solidFill>
                <a:srgbClr val="425563"/>
              </a:solidFill>
              <a:latin typeface="Arial" panose="020B0604020202020204" pitchFamily="34" charset="0"/>
            </a:endParaRPr>
          </a:p>
        </p:txBody>
      </p:sp>
      <p:sp>
        <p:nvSpPr>
          <p:cNvPr id="7" name="Rectangle 6">
            <a:extLst>
              <a:ext uri="{FF2B5EF4-FFF2-40B4-BE49-F238E27FC236}">
                <a16:creationId xmlns:a16="http://schemas.microsoft.com/office/drawing/2014/main" id="{F683BB55-7656-0B1F-F254-E38B4FE1A614}"/>
              </a:ext>
            </a:extLst>
          </p:cNvPr>
          <p:cNvSpPr>
            <a:spLocks noGrp="1" noRot="1" noMove="1" noResize="1" noEditPoints="1" noAdjustHandles="1" noChangeArrowheads="1" noChangeShapeType="1"/>
          </p:cNvSpPr>
          <p:nvPr userDrawn="1"/>
        </p:nvSpPr>
        <p:spPr>
          <a:xfrm rot="2700000">
            <a:off x="10243318" y="1343902"/>
            <a:ext cx="907412" cy="907412"/>
          </a:xfrm>
          <a:prstGeom prst="rect">
            <a:avLst/>
          </a:pr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Text Placeholder 9">
            <a:extLst>
              <a:ext uri="{FF2B5EF4-FFF2-40B4-BE49-F238E27FC236}">
                <a16:creationId xmlns:a16="http://schemas.microsoft.com/office/drawing/2014/main" id="{6D6AED0E-D9C8-F77D-4032-C11DA1EBA6E6}"/>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13" name="Text Placeholder 9">
            <a:extLst>
              <a:ext uri="{FF2B5EF4-FFF2-40B4-BE49-F238E27FC236}">
                <a16:creationId xmlns:a16="http://schemas.microsoft.com/office/drawing/2014/main" id="{06296BC8-B637-4458-8A72-C91B9F3C2A4F}"/>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14" name="Text Placeholder 9">
            <a:extLst>
              <a:ext uri="{FF2B5EF4-FFF2-40B4-BE49-F238E27FC236}">
                <a16:creationId xmlns:a16="http://schemas.microsoft.com/office/drawing/2014/main" id="{F47D5B4E-9004-775D-F2F9-545CA709966F}"/>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15" name="Text Placeholder 9">
            <a:extLst>
              <a:ext uri="{FF2B5EF4-FFF2-40B4-BE49-F238E27FC236}">
                <a16:creationId xmlns:a16="http://schemas.microsoft.com/office/drawing/2014/main" id="{033E7B75-F82C-3C06-AC91-8801D3FC9BF8}"/>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16" name="Picture Placeholder 24">
            <a:extLst>
              <a:ext uri="{FF2B5EF4-FFF2-40B4-BE49-F238E27FC236}">
                <a16:creationId xmlns:a16="http://schemas.microsoft.com/office/drawing/2014/main" id="{505DC8B5-3C22-70B4-76AD-400D4CA63EF0}"/>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a:t>Click to add headshot</a:t>
            </a:r>
          </a:p>
        </p:txBody>
      </p:sp>
      <p:pic>
        <p:nvPicPr>
          <p:cNvPr id="2" name="Picture 1">
            <a:extLst>
              <a:ext uri="{FF2B5EF4-FFF2-40B4-BE49-F238E27FC236}">
                <a16:creationId xmlns:a16="http://schemas.microsoft.com/office/drawing/2014/main" id="{9E0E91C9-E555-645C-4244-926E31CA291D}"/>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8E40746E-73DF-B376-07EA-5614F49921EA}"/>
              </a:ext>
            </a:extLst>
          </p:cNvPr>
          <p:cNvSpPr>
            <a:spLocks noGrp="1"/>
          </p:cNvSpPr>
          <p:nvPr>
            <p:ph type="ftr" sz="quarter" idx="18"/>
          </p:nvPr>
        </p:nvSpPr>
        <p:spPr/>
        <p:txBody>
          <a:bodyPr/>
          <a:lstStyle/>
          <a:p>
            <a:endParaRPr lang="en-GB"/>
          </a:p>
        </p:txBody>
      </p:sp>
      <p:sp>
        <p:nvSpPr>
          <p:cNvPr id="10" name="Slide Number Placeholder 9">
            <a:extLst>
              <a:ext uri="{FF2B5EF4-FFF2-40B4-BE49-F238E27FC236}">
                <a16:creationId xmlns:a16="http://schemas.microsoft.com/office/drawing/2014/main" id="{6367A975-C300-34D1-F765-425B47123E22}"/>
              </a:ext>
            </a:extLst>
          </p:cNvPr>
          <p:cNvSpPr>
            <a:spLocks noGrp="1"/>
          </p:cNvSpPr>
          <p:nvPr>
            <p:ph type="sldNum" sz="quarter" idx="19"/>
          </p:nvPr>
        </p:nvSpPr>
        <p:spPr/>
        <p:txBody>
          <a:bodyPr/>
          <a:lstStyle/>
          <a:p>
            <a:fld id="{AEF90047-F6AF-4E19-94F5-26DC29EF171D}" type="slidenum">
              <a:rPr lang="en-GB" smtClean="0"/>
              <a:t>‹#›</a:t>
            </a:fld>
            <a:endParaRPr lang="en-GB"/>
          </a:p>
        </p:txBody>
      </p:sp>
    </p:spTree>
    <p:extLst>
      <p:ext uri="{BB962C8B-B14F-4D97-AF65-F5344CB8AC3E}">
        <p14:creationId xmlns:p14="http://schemas.microsoft.com/office/powerpoint/2010/main" val="832280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ography V4">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a:solidFill>
                  <a:schemeClr val="bg1"/>
                </a:solidFill>
                <a:effectLst/>
                <a:latin typeface="Arial" panose="020B0604020202020204" pitchFamily="34" charset="0"/>
              </a:rPr>
              <a:t>Specialisms &amp; Qualifications</a:t>
            </a:r>
            <a:endParaRPr lang="en-GB" sz="120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a:solidFill>
                  <a:srgbClr val="00A499"/>
                </a:solidFill>
                <a:effectLst/>
                <a:latin typeface="Arial" panose="020B0604020202020204" pitchFamily="34" charset="0"/>
              </a:rPr>
              <a:t>Overview</a:t>
            </a:r>
            <a:endParaRPr lang="en-GB" sz="1050" b="0" i="0">
              <a:solidFill>
                <a:srgbClr val="425563"/>
              </a:solidFill>
              <a:latin typeface="Arial" panose="020B0604020202020204" pitchFamily="34" charset="0"/>
            </a:endParaRPr>
          </a:p>
        </p:txBody>
      </p:sp>
      <p:sp>
        <p:nvSpPr>
          <p:cNvPr id="2" name="Rectangle 1">
            <a:extLst>
              <a:ext uri="{FF2B5EF4-FFF2-40B4-BE49-F238E27FC236}">
                <a16:creationId xmlns:a16="http://schemas.microsoft.com/office/drawing/2014/main" id="{493072D9-0527-D2E9-6E61-7F58CE5829B4}"/>
              </a:ext>
            </a:extLst>
          </p:cNvPr>
          <p:cNvSpPr>
            <a:spLocks noGrp="1" noRot="1" noMove="1" noResize="1" noEditPoints="1" noAdjustHandles="1" noChangeArrowheads="1" noChangeShapeType="1"/>
          </p:cNvSpPr>
          <p:nvPr userDrawn="1"/>
        </p:nvSpPr>
        <p:spPr>
          <a:xfrm rot="18000000">
            <a:off x="10216436" y="932943"/>
            <a:ext cx="557302" cy="1678828"/>
          </a:xfrm>
          <a:prstGeom prst="rect">
            <a:avLst/>
          </a:prstGeom>
          <a:solidFill>
            <a:srgbClr val="BDD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Picture Placeholder 24">
            <a:extLst>
              <a:ext uri="{FF2B5EF4-FFF2-40B4-BE49-F238E27FC236}">
                <a16:creationId xmlns:a16="http://schemas.microsoft.com/office/drawing/2014/main" id="{16BCE01C-C17D-4422-0C29-604FD8AC1935}"/>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a:t>Click to add headshot</a:t>
            </a:r>
          </a:p>
        </p:txBody>
      </p:sp>
      <p:sp>
        <p:nvSpPr>
          <p:cNvPr id="11" name="Text Placeholder 9">
            <a:extLst>
              <a:ext uri="{FF2B5EF4-FFF2-40B4-BE49-F238E27FC236}">
                <a16:creationId xmlns:a16="http://schemas.microsoft.com/office/drawing/2014/main" id="{97FF1444-3EF1-A687-6AC4-09B3C7C3D72A}"/>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13" name="Text Placeholder 9">
            <a:extLst>
              <a:ext uri="{FF2B5EF4-FFF2-40B4-BE49-F238E27FC236}">
                <a16:creationId xmlns:a16="http://schemas.microsoft.com/office/drawing/2014/main" id="{F94D25BE-4A28-E815-375A-8F2388EB805F}"/>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14" name="Text Placeholder 9">
            <a:extLst>
              <a:ext uri="{FF2B5EF4-FFF2-40B4-BE49-F238E27FC236}">
                <a16:creationId xmlns:a16="http://schemas.microsoft.com/office/drawing/2014/main" id="{094FBA57-B45D-C0D0-FD22-439E7782B97C}"/>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15" name="Text Placeholder 9">
            <a:extLst>
              <a:ext uri="{FF2B5EF4-FFF2-40B4-BE49-F238E27FC236}">
                <a16:creationId xmlns:a16="http://schemas.microsoft.com/office/drawing/2014/main" id="{DA324267-3151-CEEA-BB95-91D3F53F5315}"/>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pic>
        <p:nvPicPr>
          <p:cNvPr id="7" name="Picture 6">
            <a:extLst>
              <a:ext uri="{FF2B5EF4-FFF2-40B4-BE49-F238E27FC236}">
                <a16:creationId xmlns:a16="http://schemas.microsoft.com/office/drawing/2014/main" id="{2806F5F8-7B5E-122C-3299-845CBD7684F9}"/>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7917AADB-D9F2-E515-8A9D-F921FB575435}"/>
              </a:ext>
            </a:extLst>
          </p:cNvPr>
          <p:cNvSpPr>
            <a:spLocks noGrp="1"/>
          </p:cNvSpPr>
          <p:nvPr>
            <p:ph type="ftr" sz="quarter" idx="18"/>
          </p:nvPr>
        </p:nvSpPr>
        <p:spPr/>
        <p:txBody>
          <a:bodyPr/>
          <a:lstStyle/>
          <a:p>
            <a:endParaRPr lang="en-GB"/>
          </a:p>
        </p:txBody>
      </p:sp>
      <p:sp>
        <p:nvSpPr>
          <p:cNvPr id="12" name="Slide Number Placeholder 11">
            <a:extLst>
              <a:ext uri="{FF2B5EF4-FFF2-40B4-BE49-F238E27FC236}">
                <a16:creationId xmlns:a16="http://schemas.microsoft.com/office/drawing/2014/main" id="{FC32C6BB-3F32-3146-5D68-26B415555227}"/>
              </a:ext>
            </a:extLst>
          </p:cNvPr>
          <p:cNvSpPr>
            <a:spLocks noGrp="1"/>
          </p:cNvSpPr>
          <p:nvPr>
            <p:ph type="sldNum" sz="quarter" idx="19"/>
          </p:nvPr>
        </p:nvSpPr>
        <p:spPr/>
        <p:txBody>
          <a:bodyPr/>
          <a:lstStyle/>
          <a:p>
            <a:fld id="{AEF90047-F6AF-4E19-94F5-26DC29EF171D}" type="slidenum">
              <a:rPr lang="en-GB" smtClean="0"/>
              <a:t>‹#›</a:t>
            </a:fld>
            <a:endParaRPr lang="en-GB"/>
          </a:p>
        </p:txBody>
      </p:sp>
    </p:spTree>
    <p:extLst>
      <p:ext uri="{BB962C8B-B14F-4D97-AF65-F5344CB8AC3E}">
        <p14:creationId xmlns:p14="http://schemas.microsoft.com/office/powerpoint/2010/main" val="1027418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ography V5">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E78EA7-ABF5-B489-F05E-591CDCB63671}"/>
              </a:ext>
            </a:extLst>
          </p:cNvPr>
          <p:cNvSpPr>
            <a:spLocks noGrp="1" noRot="1" noMove="1" noResize="1" noEditPoints="1" noAdjustHandles="1" noChangeArrowheads="1" noChangeShapeType="1"/>
          </p:cNvSpPr>
          <p:nvPr userDrawn="1"/>
        </p:nvSpPr>
        <p:spPr>
          <a:xfrm>
            <a:off x="0" y="1"/>
            <a:ext cx="6096000" cy="503654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4" name="TextBox 23">
            <a:extLst>
              <a:ext uri="{FF2B5EF4-FFF2-40B4-BE49-F238E27FC236}">
                <a16:creationId xmlns:a16="http://schemas.microsoft.com/office/drawing/2014/main" id="{5EB567A7-8283-6C12-BB98-3972062FC54D}"/>
              </a:ext>
            </a:extLst>
          </p:cNvPr>
          <p:cNvSpPr txBox="1"/>
          <p:nvPr userDrawn="1"/>
        </p:nvSpPr>
        <p:spPr>
          <a:xfrm>
            <a:off x="742979" y="1512605"/>
            <a:ext cx="5473008" cy="261610"/>
          </a:xfrm>
          <a:prstGeom prst="rect">
            <a:avLst/>
          </a:prstGeom>
          <a:noFill/>
        </p:spPr>
        <p:txBody>
          <a:bodyPr wrap="square" rtlCol="0">
            <a:spAutoFit/>
          </a:bodyPr>
          <a:lstStyle/>
          <a:p>
            <a:r>
              <a:rPr lang="en-GB" sz="1050" b="1">
                <a:solidFill>
                  <a:srgbClr val="00A499"/>
                </a:solidFill>
                <a:effectLst/>
                <a:latin typeface="Arial" panose="020B0604020202020204" pitchFamily="34" charset="0"/>
              </a:rPr>
              <a:t>Overview</a:t>
            </a:r>
            <a:endParaRPr lang="en-GB" sz="900" b="0" i="0">
              <a:solidFill>
                <a:srgbClr val="425563"/>
              </a:solidFill>
              <a:latin typeface="Arial" panose="020B0604020202020204" pitchFamily="34" charset="0"/>
            </a:endParaRPr>
          </a:p>
        </p:txBody>
      </p:sp>
      <p:sp>
        <p:nvSpPr>
          <p:cNvPr id="25" name="Text Placeholder 9">
            <a:extLst>
              <a:ext uri="{FF2B5EF4-FFF2-40B4-BE49-F238E27FC236}">
                <a16:creationId xmlns:a16="http://schemas.microsoft.com/office/drawing/2014/main" id="{A5CF8011-FCA0-5B14-FA53-1A519DA879DC}"/>
              </a:ext>
            </a:extLst>
          </p:cNvPr>
          <p:cNvSpPr>
            <a:spLocks noGrp="1"/>
          </p:cNvSpPr>
          <p:nvPr>
            <p:ph type="body" sz="quarter" idx="13" hasCustomPrompt="1"/>
          </p:nvPr>
        </p:nvSpPr>
        <p:spPr>
          <a:xfrm>
            <a:off x="758765" y="1718201"/>
            <a:ext cx="4804979" cy="2575867"/>
          </a:xfrm>
          <a:prstGeom prst="rect">
            <a:avLst/>
          </a:prstGeom>
        </p:spPr>
        <p:txBody>
          <a:bodyPr/>
          <a:lstStyle>
            <a:lvl1pPr marL="0" indent="0" algn="l" defTabSz="914400" rtl="0" eaLnBrk="1" latinLnBrk="0" hangingPunct="1">
              <a:lnSpc>
                <a:spcPct val="100000"/>
              </a:lnSpc>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26" name="Rectangle 25">
            <a:extLst>
              <a:ext uri="{FF2B5EF4-FFF2-40B4-BE49-F238E27FC236}">
                <a16:creationId xmlns:a16="http://schemas.microsoft.com/office/drawing/2014/main" id="{2FF8C05C-D5E1-717F-2347-D13D18116767}"/>
              </a:ext>
            </a:extLst>
          </p:cNvPr>
          <p:cNvSpPr>
            <a:spLocks noGrp="1" noRot="1" noMove="1" noResize="1" noEditPoints="1" noAdjustHandles="1" noChangeArrowheads="1" noChangeShapeType="1"/>
          </p:cNvSpPr>
          <p:nvPr userDrawn="1"/>
        </p:nvSpPr>
        <p:spPr>
          <a:xfrm>
            <a:off x="0" y="5029199"/>
            <a:ext cx="609904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7" name="TextBox 26">
            <a:extLst>
              <a:ext uri="{FF2B5EF4-FFF2-40B4-BE49-F238E27FC236}">
                <a16:creationId xmlns:a16="http://schemas.microsoft.com/office/drawing/2014/main" id="{427C3B62-72DB-A68A-481F-25A4BF20F7CA}"/>
              </a:ext>
            </a:extLst>
          </p:cNvPr>
          <p:cNvSpPr txBox="1">
            <a:spLocks noGrp="1" noRot="1" noMove="1" noResize="1" noEditPoints="1" noAdjustHandles="1" noChangeArrowheads="1" noChangeShapeType="1"/>
          </p:cNvSpPr>
          <p:nvPr userDrawn="1"/>
        </p:nvSpPr>
        <p:spPr>
          <a:xfrm>
            <a:off x="838200" y="4753151"/>
            <a:ext cx="2229469" cy="253916"/>
          </a:xfrm>
          <a:prstGeom prst="rect">
            <a:avLst/>
          </a:prstGeom>
          <a:solidFill>
            <a:srgbClr val="005EB8"/>
          </a:solidFill>
        </p:spPr>
        <p:txBody>
          <a:bodyPr wrap="square" rtlCol="0" anchor="ctr">
            <a:spAutoFit/>
          </a:bodyPr>
          <a:lstStyle/>
          <a:p>
            <a:r>
              <a:rPr lang="en-GB" sz="1050" b="1">
                <a:solidFill>
                  <a:schemeClr val="bg1"/>
                </a:solidFill>
                <a:effectLst/>
                <a:latin typeface="Arial" panose="020B0604020202020204" pitchFamily="34" charset="0"/>
              </a:rPr>
              <a:t>Specialisms &amp; Qualifications</a:t>
            </a:r>
            <a:endParaRPr lang="en-GB" sz="1050">
              <a:solidFill>
                <a:schemeClr val="bg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E537DF75-6A7C-8C01-7FB4-A0697078E906}"/>
              </a:ext>
            </a:extLst>
          </p:cNvPr>
          <p:cNvSpPr>
            <a:spLocks noGrp="1" noRot="1" noMove="1" noResize="1" noEditPoints="1" noAdjustHandles="1" noChangeArrowheads="1" noChangeShapeType="1"/>
          </p:cNvSpPr>
          <p:nvPr userDrawn="1"/>
        </p:nvSpPr>
        <p:spPr>
          <a:xfrm rot="18900000">
            <a:off x="9226214" y="4415110"/>
            <a:ext cx="254926" cy="622939"/>
          </a:xfrm>
          <a:prstGeom prst="rect">
            <a:avLst/>
          </a:prstGeom>
          <a:solidFill>
            <a:srgbClr val="BDD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9" name="Rectangle 28">
            <a:extLst>
              <a:ext uri="{FF2B5EF4-FFF2-40B4-BE49-F238E27FC236}">
                <a16:creationId xmlns:a16="http://schemas.microsoft.com/office/drawing/2014/main" id="{D663A31E-D3F0-95FF-2A13-68B6E05EA3E4}"/>
              </a:ext>
            </a:extLst>
          </p:cNvPr>
          <p:cNvSpPr>
            <a:spLocks noGrp="1" noRot="1" noMove="1" noResize="1" noEditPoints="1" noAdjustHandles="1" noChangeArrowheads="1" noChangeShapeType="1"/>
          </p:cNvSpPr>
          <p:nvPr userDrawn="1"/>
        </p:nvSpPr>
        <p:spPr>
          <a:xfrm>
            <a:off x="6096000" y="5029200"/>
            <a:ext cx="609599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0" name="TextBox 29">
            <a:extLst>
              <a:ext uri="{FF2B5EF4-FFF2-40B4-BE49-F238E27FC236}">
                <a16:creationId xmlns:a16="http://schemas.microsoft.com/office/drawing/2014/main" id="{8DF50815-6BD0-8CB0-153A-017E4D3A5D11}"/>
              </a:ext>
            </a:extLst>
          </p:cNvPr>
          <p:cNvSpPr txBox="1">
            <a:spLocks noGrp="1" noRot="1" noMove="1" noResize="1" noEditPoints="1" noAdjustHandles="1" noChangeArrowheads="1" noChangeShapeType="1"/>
          </p:cNvSpPr>
          <p:nvPr userDrawn="1"/>
        </p:nvSpPr>
        <p:spPr>
          <a:xfrm>
            <a:off x="6934200" y="4753152"/>
            <a:ext cx="2229469" cy="253916"/>
          </a:xfrm>
          <a:prstGeom prst="rect">
            <a:avLst/>
          </a:prstGeom>
          <a:solidFill>
            <a:srgbClr val="005EB8"/>
          </a:solidFill>
        </p:spPr>
        <p:txBody>
          <a:bodyPr wrap="square" rtlCol="0" anchor="ctr">
            <a:spAutoFit/>
          </a:bodyPr>
          <a:lstStyle/>
          <a:p>
            <a:r>
              <a:rPr lang="en-GB" sz="1050" b="1">
                <a:solidFill>
                  <a:schemeClr val="bg1"/>
                </a:solidFill>
                <a:effectLst/>
                <a:latin typeface="Arial" panose="020B0604020202020204" pitchFamily="34" charset="0"/>
              </a:rPr>
              <a:t>Specialisms &amp; Qualifications</a:t>
            </a:r>
            <a:endParaRPr lang="en-GB" sz="1050">
              <a:solidFill>
                <a:schemeClr val="bg1"/>
              </a:solidFill>
              <a:effectLst/>
              <a:latin typeface="Arial" panose="020B0604020202020204" pitchFamily="34" charset="0"/>
            </a:endParaRPr>
          </a:p>
        </p:txBody>
      </p:sp>
      <p:sp>
        <p:nvSpPr>
          <p:cNvPr id="33" name="Text Placeholder 9">
            <a:extLst>
              <a:ext uri="{FF2B5EF4-FFF2-40B4-BE49-F238E27FC236}">
                <a16:creationId xmlns:a16="http://schemas.microsoft.com/office/drawing/2014/main" id="{2944B88D-B498-77E9-95E7-AFD3260F1E52}"/>
              </a:ext>
            </a:extLst>
          </p:cNvPr>
          <p:cNvSpPr>
            <a:spLocks noGrp="1"/>
          </p:cNvSpPr>
          <p:nvPr>
            <p:ph type="body" sz="quarter" idx="18" hasCustomPrompt="1"/>
          </p:nvPr>
        </p:nvSpPr>
        <p:spPr>
          <a:xfrm>
            <a:off x="746064"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6" name="Text Placeholder 9">
            <a:extLst>
              <a:ext uri="{FF2B5EF4-FFF2-40B4-BE49-F238E27FC236}">
                <a16:creationId xmlns:a16="http://schemas.microsoft.com/office/drawing/2014/main" id="{569BB6CF-A6DE-1A1E-659E-8449162EDCD8}"/>
              </a:ext>
            </a:extLst>
          </p:cNvPr>
          <p:cNvSpPr>
            <a:spLocks noGrp="1"/>
          </p:cNvSpPr>
          <p:nvPr>
            <p:ph type="body" sz="quarter" idx="19" hasCustomPrompt="1"/>
          </p:nvPr>
        </p:nvSpPr>
        <p:spPr>
          <a:xfrm>
            <a:off x="286372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7" name="Text Placeholder 9">
            <a:extLst>
              <a:ext uri="{FF2B5EF4-FFF2-40B4-BE49-F238E27FC236}">
                <a16:creationId xmlns:a16="http://schemas.microsoft.com/office/drawing/2014/main" id="{A372E1BC-4FD8-D883-CA06-3B6683D9F187}"/>
              </a:ext>
            </a:extLst>
          </p:cNvPr>
          <p:cNvSpPr>
            <a:spLocks noGrp="1"/>
          </p:cNvSpPr>
          <p:nvPr>
            <p:ph type="body" sz="quarter" idx="20" hasCustomPrompt="1"/>
          </p:nvPr>
        </p:nvSpPr>
        <p:spPr>
          <a:xfrm>
            <a:off x="683548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8" name="Text Placeholder 9">
            <a:extLst>
              <a:ext uri="{FF2B5EF4-FFF2-40B4-BE49-F238E27FC236}">
                <a16:creationId xmlns:a16="http://schemas.microsoft.com/office/drawing/2014/main" id="{433DCE16-80F6-C4C7-71BE-271316585536}"/>
              </a:ext>
            </a:extLst>
          </p:cNvPr>
          <p:cNvSpPr>
            <a:spLocks noGrp="1"/>
          </p:cNvSpPr>
          <p:nvPr>
            <p:ph type="body" sz="quarter" idx="21" hasCustomPrompt="1"/>
          </p:nvPr>
        </p:nvSpPr>
        <p:spPr>
          <a:xfrm>
            <a:off x="8953142"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42" name="TextBox 41">
            <a:extLst>
              <a:ext uri="{FF2B5EF4-FFF2-40B4-BE49-F238E27FC236}">
                <a16:creationId xmlns:a16="http://schemas.microsoft.com/office/drawing/2014/main" id="{98A11D3D-81E7-0CF9-0BD8-A8BA0619DBF7}"/>
              </a:ext>
            </a:extLst>
          </p:cNvPr>
          <p:cNvSpPr txBox="1"/>
          <p:nvPr userDrawn="1"/>
        </p:nvSpPr>
        <p:spPr>
          <a:xfrm>
            <a:off x="6835483" y="1512605"/>
            <a:ext cx="5473008" cy="261610"/>
          </a:xfrm>
          <a:prstGeom prst="rect">
            <a:avLst/>
          </a:prstGeom>
          <a:noFill/>
        </p:spPr>
        <p:txBody>
          <a:bodyPr wrap="square" rtlCol="0">
            <a:spAutoFit/>
          </a:bodyPr>
          <a:lstStyle/>
          <a:p>
            <a:r>
              <a:rPr lang="en-GB" sz="1050" b="1">
                <a:solidFill>
                  <a:srgbClr val="00A499"/>
                </a:solidFill>
                <a:effectLst/>
                <a:latin typeface="Arial" panose="020B0604020202020204" pitchFamily="34" charset="0"/>
              </a:rPr>
              <a:t>Overview</a:t>
            </a:r>
            <a:endParaRPr lang="en-GB" sz="900" b="0" i="0">
              <a:solidFill>
                <a:srgbClr val="425563"/>
              </a:solidFill>
              <a:latin typeface="Arial" panose="020B0604020202020204" pitchFamily="34" charset="0"/>
            </a:endParaRPr>
          </a:p>
        </p:txBody>
      </p:sp>
      <p:sp>
        <p:nvSpPr>
          <p:cNvPr id="43" name="Text Placeholder 9">
            <a:extLst>
              <a:ext uri="{FF2B5EF4-FFF2-40B4-BE49-F238E27FC236}">
                <a16:creationId xmlns:a16="http://schemas.microsoft.com/office/drawing/2014/main" id="{7C542DA1-99BA-5F33-9685-FFB2E022E967}"/>
              </a:ext>
            </a:extLst>
          </p:cNvPr>
          <p:cNvSpPr>
            <a:spLocks noGrp="1"/>
          </p:cNvSpPr>
          <p:nvPr>
            <p:ph type="body" sz="quarter" idx="25" hasCustomPrompt="1"/>
          </p:nvPr>
        </p:nvSpPr>
        <p:spPr>
          <a:xfrm>
            <a:off x="6851269" y="1718201"/>
            <a:ext cx="4804979" cy="2570299"/>
          </a:xfrm>
          <a:prstGeom prst="rect">
            <a:avLst/>
          </a:prstGeom>
        </p:spPr>
        <p:txBody>
          <a:bodyPr/>
          <a:lstStyle>
            <a:lvl1pPr marL="0" indent="0" algn="l" defTabSz="914400" rtl="0" eaLnBrk="1" latinLnBrk="0" hangingPunct="1">
              <a:lnSpc>
                <a:spcPct val="100000"/>
              </a:lnSpc>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45" name="Freeform 44">
            <a:extLst>
              <a:ext uri="{FF2B5EF4-FFF2-40B4-BE49-F238E27FC236}">
                <a16:creationId xmlns:a16="http://schemas.microsoft.com/office/drawing/2014/main" id="{0F964D86-41EA-2A29-02B7-AD3C7F5D4746}"/>
              </a:ext>
            </a:extLst>
          </p:cNvPr>
          <p:cNvSpPr>
            <a:spLocks noGrp="1" noRot="1" noMove="1" noResize="1" noEditPoints="1" noAdjustHandles="1" noChangeArrowheads="1" noChangeShapeType="1"/>
          </p:cNvSpPr>
          <p:nvPr userDrawn="1"/>
        </p:nvSpPr>
        <p:spPr>
          <a:xfrm rot="18900000">
            <a:off x="3149987" y="4484886"/>
            <a:ext cx="491919" cy="433943"/>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46" name="Picture Placeholder 2">
            <a:extLst>
              <a:ext uri="{FF2B5EF4-FFF2-40B4-BE49-F238E27FC236}">
                <a16:creationId xmlns:a16="http://schemas.microsoft.com/office/drawing/2014/main" id="{1418EE11-640B-F34A-9559-AAFC6A6EAB85}"/>
              </a:ext>
            </a:extLst>
          </p:cNvPr>
          <p:cNvSpPr>
            <a:spLocks noGrp="1"/>
          </p:cNvSpPr>
          <p:nvPr>
            <p:ph type="pic" sz="quarter" idx="26" hasCustomPrompt="1"/>
          </p:nvPr>
        </p:nvSpPr>
        <p:spPr>
          <a:xfrm>
            <a:off x="830038" y="826528"/>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a:t>Click to add head</a:t>
            </a:r>
            <a:br>
              <a:rPr lang="en-US"/>
            </a:br>
            <a:r>
              <a:rPr lang="en-US"/>
              <a:t>shot</a:t>
            </a:r>
          </a:p>
        </p:txBody>
      </p:sp>
      <p:sp>
        <p:nvSpPr>
          <p:cNvPr id="47" name="Picture Placeholder 2">
            <a:extLst>
              <a:ext uri="{FF2B5EF4-FFF2-40B4-BE49-F238E27FC236}">
                <a16:creationId xmlns:a16="http://schemas.microsoft.com/office/drawing/2014/main" id="{164A4DE4-0595-3E8A-1D05-30BECD3CDF25}"/>
              </a:ext>
            </a:extLst>
          </p:cNvPr>
          <p:cNvSpPr>
            <a:spLocks noGrp="1"/>
          </p:cNvSpPr>
          <p:nvPr>
            <p:ph type="pic" sz="quarter" idx="27" hasCustomPrompt="1"/>
          </p:nvPr>
        </p:nvSpPr>
        <p:spPr>
          <a:xfrm>
            <a:off x="6891386" y="835621"/>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a:t>Click</a:t>
            </a:r>
            <a:br>
              <a:rPr lang="en-US"/>
            </a:br>
            <a:r>
              <a:rPr lang="en-US"/>
              <a:t>to add head</a:t>
            </a:r>
            <a:br>
              <a:rPr lang="en-US"/>
            </a:br>
            <a:r>
              <a:rPr lang="en-US"/>
              <a:t>shot</a:t>
            </a:r>
          </a:p>
        </p:txBody>
      </p:sp>
      <p:pic>
        <p:nvPicPr>
          <p:cNvPr id="2" name="Picture 1">
            <a:extLst>
              <a:ext uri="{FF2B5EF4-FFF2-40B4-BE49-F238E27FC236}">
                <a16:creationId xmlns:a16="http://schemas.microsoft.com/office/drawing/2014/main" id="{09C4C911-E5C6-9FD0-BFEF-6D0B4F001BF7}"/>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3" name="Text Placeholder 9">
            <a:extLst>
              <a:ext uri="{FF2B5EF4-FFF2-40B4-BE49-F238E27FC236}">
                <a16:creationId xmlns:a16="http://schemas.microsoft.com/office/drawing/2014/main" id="{D786B4F9-EF6F-A3D1-1FCA-B3580C6055BC}"/>
              </a:ext>
            </a:extLst>
          </p:cNvPr>
          <p:cNvSpPr>
            <a:spLocks noGrp="1"/>
          </p:cNvSpPr>
          <p:nvPr>
            <p:ph type="body" sz="quarter" idx="15" hasCustomPrompt="1"/>
          </p:nvPr>
        </p:nvSpPr>
        <p:spPr>
          <a:xfrm>
            <a:off x="1266505"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4" name="Text Placeholder 9">
            <a:extLst>
              <a:ext uri="{FF2B5EF4-FFF2-40B4-BE49-F238E27FC236}">
                <a16:creationId xmlns:a16="http://schemas.microsoft.com/office/drawing/2014/main" id="{1CB802ED-1E3E-EB72-C2D2-BEAC92AC4237}"/>
              </a:ext>
            </a:extLst>
          </p:cNvPr>
          <p:cNvSpPr>
            <a:spLocks noGrp="1"/>
          </p:cNvSpPr>
          <p:nvPr>
            <p:ph type="body" sz="quarter" idx="16" hasCustomPrompt="1"/>
          </p:nvPr>
        </p:nvSpPr>
        <p:spPr>
          <a:xfrm>
            <a:off x="1265978"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5" name="Text Placeholder 9">
            <a:extLst>
              <a:ext uri="{FF2B5EF4-FFF2-40B4-BE49-F238E27FC236}">
                <a16:creationId xmlns:a16="http://schemas.microsoft.com/office/drawing/2014/main" id="{80ED916B-CD22-17BF-DD9E-2D77C68E75F5}"/>
              </a:ext>
            </a:extLst>
          </p:cNvPr>
          <p:cNvSpPr>
            <a:spLocks noGrp="1"/>
          </p:cNvSpPr>
          <p:nvPr>
            <p:ph type="body" sz="quarter" idx="22" hasCustomPrompt="1"/>
          </p:nvPr>
        </p:nvSpPr>
        <p:spPr>
          <a:xfrm>
            <a:off x="7331301"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6" name="Text Placeholder 9">
            <a:extLst>
              <a:ext uri="{FF2B5EF4-FFF2-40B4-BE49-F238E27FC236}">
                <a16:creationId xmlns:a16="http://schemas.microsoft.com/office/drawing/2014/main" id="{AA79E04C-B11F-131F-1C45-104769F5A455}"/>
              </a:ext>
            </a:extLst>
          </p:cNvPr>
          <p:cNvSpPr>
            <a:spLocks noGrp="1"/>
          </p:cNvSpPr>
          <p:nvPr>
            <p:ph type="body" sz="quarter" idx="23" hasCustomPrompt="1"/>
          </p:nvPr>
        </p:nvSpPr>
        <p:spPr>
          <a:xfrm>
            <a:off x="7330774"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7" name="Footer Placeholder 6">
            <a:extLst>
              <a:ext uri="{FF2B5EF4-FFF2-40B4-BE49-F238E27FC236}">
                <a16:creationId xmlns:a16="http://schemas.microsoft.com/office/drawing/2014/main" id="{C41539F6-ADAF-9166-EB70-1C9BB1183010}"/>
              </a:ext>
            </a:extLst>
          </p:cNvPr>
          <p:cNvSpPr>
            <a:spLocks noGrp="1"/>
          </p:cNvSpPr>
          <p:nvPr>
            <p:ph type="ftr" sz="quarter" idx="28"/>
          </p:nvPr>
        </p:nvSpPr>
        <p:spPr/>
        <p:txBody>
          <a:bodyPr/>
          <a:lstStyle/>
          <a:p>
            <a:endParaRPr lang="en-GB"/>
          </a:p>
        </p:txBody>
      </p:sp>
      <p:sp>
        <p:nvSpPr>
          <p:cNvPr id="8" name="Slide Number Placeholder 7">
            <a:extLst>
              <a:ext uri="{FF2B5EF4-FFF2-40B4-BE49-F238E27FC236}">
                <a16:creationId xmlns:a16="http://schemas.microsoft.com/office/drawing/2014/main" id="{D955F2AD-AFA9-FAFA-8559-9A9826B10804}"/>
              </a:ext>
            </a:extLst>
          </p:cNvPr>
          <p:cNvSpPr>
            <a:spLocks noGrp="1"/>
          </p:cNvSpPr>
          <p:nvPr>
            <p:ph type="sldNum" sz="quarter" idx="29"/>
          </p:nvPr>
        </p:nvSpPr>
        <p:spPr/>
        <p:txBody>
          <a:bodyPr/>
          <a:lstStyle/>
          <a:p>
            <a:fld id="{AEF90047-F6AF-4E19-94F5-26DC29EF171D}" type="slidenum">
              <a:rPr lang="en-GB" smtClean="0"/>
              <a:t>‹#›</a:t>
            </a:fld>
            <a:endParaRPr lang="en-GB"/>
          </a:p>
        </p:txBody>
      </p:sp>
    </p:spTree>
    <p:extLst>
      <p:ext uri="{BB962C8B-B14F-4D97-AF65-F5344CB8AC3E}">
        <p14:creationId xmlns:p14="http://schemas.microsoft.com/office/powerpoint/2010/main" val="3749216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graphy V6">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E78EA7-ABF5-B489-F05E-591CDCB63671}"/>
              </a:ext>
            </a:extLst>
          </p:cNvPr>
          <p:cNvSpPr>
            <a:spLocks noGrp="1" noRot="1" noMove="1" noResize="1" noEditPoints="1" noAdjustHandles="1" noChangeArrowheads="1" noChangeShapeType="1"/>
          </p:cNvSpPr>
          <p:nvPr userDrawn="1"/>
        </p:nvSpPr>
        <p:spPr>
          <a:xfrm>
            <a:off x="0" y="4203"/>
            <a:ext cx="6096000" cy="503654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4" name="TextBox 23">
            <a:extLst>
              <a:ext uri="{FF2B5EF4-FFF2-40B4-BE49-F238E27FC236}">
                <a16:creationId xmlns:a16="http://schemas.microsoft.com/office/drawing/2014/main" id="{5EB567A7-8283-6C12-BB98-3972062FC54D}"/>
              </a:ext>
            </a:extLst>
          </p:cNvPr>
          <p:cNvSpPr txBox="1"/>
          <p:nvPr userDrawn="1"/>
        </p:nvSpPr>
        <p:spPr>
          <a:xfrm>
            <a:off x="742979" y="1512605"/>
            <a:ext cx="5473008" cy="261610"/>
          </a:xfrm>
          <a:prstGeom prst="rect">
            <a:avLst/>
          </a:prstGeom>
          <a:noFill/>
        </p:spPr>
        <p:txBody>
          <a:bodyPr wrap="square" rtlCol="0">
            <a:spAutoFit/>
          </a:bodyPr>
          <a:lstStyle/>
          <a:p>
            <a:r>
              <a:rPr lang="en-GB" sz="1050" b="1">
                <a:solidFill>
                  <a:srgbClr val="00A499"/>
                </a:solidFill>
                <a:effectLst/>
                <a:latin typeface="Arial" panose="020B0604020202020204" pitchFamily="34" charset="0"/>
              </a:rPr>
              <a:t>Overview</a:t>
            </a:r>
            <a:endParaRPr lang="en-GB" sz="900" b="0" i="0">
              <a:solidFill>
                <a:srgbClr val="425563"/>
              </a:solidFill>
              <a:latin typeface="Arial" panose="020B0604020202020204" pitchFamily="34" charset="0"/>
            </a:endParaRPr>
          </a:p>
        </p:txBody>
      </p:sp>
      <p:sp>
        <p:nvSpPr>
          <p:cNvPr id="25" name="Text Placeholder 9">
            <a:extLst>
              <a:ext uri="{FF2B5EF4-FFF2-40B4-BE49-F238E27FC236}">
                <a16:creationId xmlns:a16="http://schemas.microsoft.com/office/drawing/2014/main" id="{A5CF8011-FCA0-5B14-FA53-1A519DA879DC}"/>
              </a:ext>
            </a:extLst>
          </p:cNvPr>
          <p:cNvSpPr>
            <a:spLocks noGrp="1"/>
          </p:cNvSpPr>
          <p:nvPr>
            <p:ph type="body" sz="quarter" idx="13" hasCustomPrompt="1"/>
          </p:nvPr>
        </p:nvSpPr>
        <p:spPr>
          <a:xfrm>
            <a:off x="758765" y="1718201"/>
            <a:ext cx="4804979" cy="2575867"/>
          </a:xfrm>
          <a:prstGeom prst="rect">
            <a:avLst/>
          </a:prstGeom>
        </p:spPr>
        <p:txBody>
          <a:bodyPr/>
          <a:lstStyle>
            <a:lvl1pPr marL="0" indent="0" algn="l" defTabSz="914400" rtl="0" eaLnBrk="1" latinLnBrk="0" hangingPunct="1">
              <a:lnSpc>
                <a:spcPct val="100000"/>
              </a:lnSpc>
              <a:spcBef>
                <a:spcPts val="0"/>
              </a:spcBef>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26" name="Rectangle 25">
            <a:extLst>
              <a:ext uri="{FF2B5EF4-FFF2-40B4-BE49-F238E27FC236}">
                <a16:creationId xmlns:a16="http://schemas.microsoft.com/office/drawing/2014/main" id="{2FF8C05C-D5E1-717F-2347-D13D18116767}"/>
              </a:ext>
            </a:extLst>
          </p:cNvPr>
          <p:cNvSpPr>
            <a:spLocks noGrp="1" noRot="1" noMove="1" noResize="1" noEditPoints="1" noAdjustHandles="1" noChangeArrowheads="1" noChangeShapeType="1"/>
          </p:cNvSpPr>
          <p:nvPr userDrawn="1"/>
        </p:nvSpPr>
        <p:spPr>
          <a:xfrm>
            <a:off x="0" y="5029199"/>
            <a:ext cx="609904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7" name="TextBox 26">
            <a:extLst>
              <a:ext uri="{FF2B5EF4-FFF2-40B4-BE49-F238E27FC236}">
                <a16:creationId xmlns:a16="http://schemas.microsoft.com/office/drawing/2014/main" id="{427C3B62-72DB-A68A-481F-25A4BF20F7CA}"/>
              </a:ext>
            </a:extLst>
          </p:cNvPr>
          <p:cNvSpPr txBox="1">
            <a:spLocks noGrp="1" noRot="1" noMove="1" noResize="1" noEditPoints="1" noAdjustHandles="1" noChangeArrowheads="1" noChangeShapeType="1"/>
          </p:cNvSpPr>
          <p:nvPr userDrawn="1"/>
        </p:nvSpPr>
        <p:spPr>
          <a:xfrm>
            <a:off x="838200" y="4753151"/>
            <a:ext cx="2229469" cy="253916"/>
          </a:xfrm>
          <a:prstGeom prst="rect">
            <a:avLst/>
          </a:prstGeom>
          <a:solidFill>
            <a:srgbClr val="005EB8"/>
          </a:solidFill>
        </p:spPr>
        <p:txBody>
          <a:bodyPr wrap="square" rtlCol="0" anchor="ctr">
            <a:spAutoFit/>
          </a:bodyPr>
          <a:lstStyle/>
          <a:p>
            <a:r>
              <a:rPr lang="en-GB" sz="1050" b="1">
                <a:solidFill>
                  <a:schemeClr val="bg1"/>
                </a:solidFill>
                <a:effectLst/>
                <a:latin typeface="Arial" panose="020B0604020202020204" pitchFamily="34" charset="0"/>
              </a:rPr>
              <a:t>Specialisms &amp; Qualifications</a:t>
            </a:r>
            <a:endParaRPr lang="en-GB" sz="1050">
              <a:solidFill>
                <a:schemeClr val="bg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E537DF75-6A7C-8C01-7FB4-A0697078E906}"/>
              </a:ext>
            </a:extLst>
          </p:cNvPr>
          <p:cNvSpPr>
            <a:spLocks noGrp="1" noRot="1" noMove="1" noResize="1" noEditPoints="1" noAdjustHandles="1" noChangeArrowheads="1" noChangeShapeType="1"/>
          </p:cNvSpPr>
          <p:nvPr userDrawn="1"/>
        </p:nvSpPr>
        <p:spPr>
          <a:xfrm rot="18900000">
            <a:off x="3138697" y="4415111"/>
            <a:ext cx="254926" cy="622939"/>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9" name="Rectangle 28">
            <a:extLst>
              <a:ext uri="{FF2B5EF4-FFF2-40B4-BE49-F238E27FC236}">
                <a16:creationId xmlns:a16="http://schemas.microsoft.com/office/drawing/2014/main" id="{D663A31E-D3F0-95FF-2A13-68B6E05EA3E4}"/>
              </a:ext>
            </a:extLst>
          </p:cNvPr>
          <p:cNvSpPr>
            <a:spLocks noGrp="1" noRot="1" noMove="1" noResize="1" noEditPoints="1" noAdjustHandles="1" noChangeArrowheads="1" noChangeShapeType="1"/>
          </p:cNvSpPr>
          <p:nvPr userDrawn="1"/>
        </p:nvSpPr>
        <p:spPr>
          <a:xfrm>
            <a:off x="6096000" y="5029200"/>
            <a:ext cx="609599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0" name="TextBox 29">
            <a:extLst>
              <a:ext uri="{FF2B5EF4-FFF2-40B4-BE49-F238E27FC236}">
                <a16:creationId xmlns:a16="http://schemas.microsoft.com/office/drawing/2014/main" id="{8DF50815-6BD0-8CB0-153A-017E4D3A5D11}"/>
              </a:ext>
            </a:extLst>
          </p:cNvPr>
          <p:cNvSpPr txBox="1">
            <a:spLocks noGrp="1" noRot="1" noMove="1" noResize="1" noEditPoints="1" noAdjustHandles="1" noChangeArrowheads="1" noChangeShapeType="1"/>
          </p:cNvSpPr>
          <p:nvPr userDrawn="1"/>
        </p:nvSpPr>
        <p:spPr>
          <a:xfrm>
            <a:off x="6934200" y="4753152"/>
            <a:ext cx="2229469" cy="253916"/>
          </a:xfrm>
          <a:prstGeom prst="rect">
            <a:avLst/>
          </a:prstGeom>
          <a:solidFill>
            <a:srgbClr val="005EB8"/>
          </a:solidFill>
        </p:spPr>
        <p:txBody>
          <a:bodyPr wrap="square" rtlCol="0" anchor="ctr">
            <a:spAutoFit/>
          </a:bodyPr>
          <a:lstStyle/>
          <a:p>
            <a:r>
              <a:rPr lang="en-GB" sz="1050" b="1">
                <a:solidFill>
                  <a:schemeClr val="bg1"/>
                </a:solidFill>
                <a:effectLst/>
                <a:latin typeface="Arial" panose="020B0604020202020204" pitchFamily="34" charset="0"/>
              </a:rPr>
              <a:t>Specialisms &amp; Qualifications</a:t>
            </a:r>
            <a:endParaRPr lang="en-GB" sz="1050">
              <a:solidFill>
                <a:schemeClr val="bg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C4E37987-E157-D931-CA8A-4E9950320970}"/>
              </a:ext>
            </a:extLst>
          </p:cNvPr>
          <p:cNvSpPr>
            <a:spLocks noGrp="1" noRot="1" noMove="1" noResize="1" noEditPoints="1" noAdjustHandles="1" noChangeArrowheads="1" noChangeShapeType="1"/>
          </p:cNvSpPr>
          <p:nvPr userDrawn="1"/>
        </p:nvSpPr>
        <p:spPr>
          <a:xfrm rot="2700000">
            <a:off x="9216800" y="4402801"/>
            <a:ext cx="525008" cy="525008"/>
          </a:xfrm>
          <a:prstGeom prst="rect">
            <a:avLst/>
          </a:pr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3" name="Text Placeholder 9">
            <a:extLst>
              <a:ext uri="{FF2B5EF4-FFF2-40B4-BE49-F238E27FC236}">
                <a16:creationId xmlns:a16="http://schemas.microsoft.com/office/drawing/2014/main" id="{2944B88D-B498-77E9-95E7-AFD3260F1E52}"/>
              </a:ext>
            </a:extLst>
          </p:cNvPr>
          <p:cNvSpPr>
            <a:spLocks noGrp="1"/>
          </p:cNvSpPr>
          <p:nvPr>
            <p:ph type="body" sz="quarter" idx="18" hasCustomPrompt="1"/>
          </p:nvPr>
        </p:nvSpPr>
        <p:spPr>
          <a:xfrm>
            <a:off x="746064"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6" name="Text Placeholder 9">
            <a:extLst>
              <a:ext uri="{FF2B5EF4-FFF2-40B4-BE49-F238E27FC236}">
                <a16:creationId xmlns:a16="http://schemas.microsoft.com/office/drawing/2014/main" id="{569BB6CF-A6DE-1A1E-659E-8449162EDCD8}"/>
              </a:ext>
            </a:extLst>
          </p:cNvPr>
          <p:cNvSpPr>
            <a:spLocks noGrp="1"/>
          </p:cNvSpPr>
          <p:nvPr>
            <p:ph type="body" sz="quarter" idx="19" hasCustomPrompt="1"/>
          </p:nvPr>
        </p:nvSpPr>
        <p:spPr>
          <a:xfrm>
            <a:off x="286372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7" name="Text Placeholder 9">
            <a:extLst>
              <a:ext uri="{FF2B5EF4-FFF2-40B4-BE49-F238E27FC236}">
                <a16:creationId xmlns:a16="http://schemas.microsoft.com/office/drawing/2014/main" id="{A372E1BC-4FD8-D883-CA06-3B6683D9F187}"/>
              </a:ext>
            </a:extLst>
          </p:cNvPr>
          <p:cNvSpPr>
            <a:spLocks noGrp="1"/>
          </p:cNvSpPr>
          <p:nvPr>
            <p:ph type="body" sz="quarter" idx="20" hasCustomPrompt="1"/>
          </p:nvPr>
        </p:nvSpPr>
        <p:spPr>
          <a:xfrm>
            <a:off x="683548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8" name="Text Placeholder 9">
            <a:extLst>
              <a:ext uri="{FF2B5EF4-FFF2-40B4-BE49-F238E27FC236}">
                <a16:creationId xmlns:a16="http://schemas.microsoft.com/office/drawing/2014/main" id="{433DCE16-80F6-C4C7-71BE-271316585536}"/>
              </a:ext>
            </a:extLst>
          </p:cNvPr>
          <p:cNvSpPr>
            <a:spLocks noGrp="1"/>
          </p:cNvSpPr>
          <p:nvPr>
            <p:ph type="body" sz="quarter" idx="21" hasCustomPrompt="1"/>
          </p:nvPr>
        </p:nvSpPr>
        <p:spPr>
          <a:xfrm>
            <a:off x="8953142"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42" name="TextBox 41">
            <a:extLst>
              <a:ext uri="{FF2B5EF4-FFF2-40B4-BE49-F238E27FC236}">
                <a16:creationId xmlns:a16="http://schemas.microsoft.com/office/drawing/2014/main" id="{98A11D3D-81E7-0CF9-0BD8-A8BA0619DBF7}"/>
              </a:ext>
            </a:extLst>
          </p:cNvPr>
          <p:cNvSpPr txBox="1"/>
          <p:nvPr userDrawn="1"/>
        </p:nvSpPr>
        <p:spPr>
          <a:xfrm>
            <a:off x="6835483" y="1512605"/>
            <a:ext cx="5473008" cy="261610"/>
          </a:xfrm>
          <a:prstGeom prst="rect">
            <a:avLst/>
          </a:prstGeom>
          <a:noFill/>
        </p:spPr>
        <p:txBody>
          <a:bodyPr wrap="square" rtlCol="0">
            <a:spAutoFit/>
          </a:bodyPr>
          <a:lstStyle/>
          <a:p>
            <a:r>
              <a:rPr lang="en-GB" sz="1050" b="1">
                <a:solidFill>
                  <a:srgbClr val="00A499"/>
                </a:solidFill>
                <a:effectLst/>
                <a:latin typeface="Arial" panose="020B0604020202020204" pitchFamily="34" charset="0"/>
              </a:rPr>
              <a:t>Overview</a:t>
            </a:r>
            <a:endParaRPr lang="en-GB" sz="900" b="0" i="0">
              <a:solidFill>
                <a:srgbClr val="425563"/>
              </a:solidFill>
              <a:latin typeface="Arial" panose="020B0604020202020204" pitchFamily="34" charset="0"/>
            </a:endParaRPr>
          </a:p>
        </p:txBody>
      </p:sp>
      <p:sp>
        <p:nvSpPr>
          <p:cNvPr id="43" name="Text Placeholder 9">
            <a:extLst>
              <a:ext uri="{FF2B5EF4-FFF2-40B4-BE49-F238E27FC236}">
                <a16:creationId xmlns:a16="http://schemas.microsoft.com/office/drawing/2014/main" id="{7C542DA1-99BA-5F33-9685-FFB2E022E967}"/>
              </a:ext>
            </a:extLst>
          </p:cNvPr>
          <p:cNvSpPr>
            <a:spLocks noGrp="1"/>
          </p:cNvSpPr>
          <p:nvPr>
            <p:ph type="body" sz="quarter" idx="25" hasCustomPrompt="1"/>
          </p:nvPr>
        </p:nvSpPr>
        <p:spPr>
          <a:xfrm>
            <a:off x="6851269" y="1718201"/>
            <a:ext cx="4804979" cy="2570299"/>
          </a:xfrm>
          <a:prstGeom prst="rect">
            <a:avLst/>
          </a:prstGeom>
        </p:spPr>
        <p:txBody>
          <a:bodyPr/>
          <a:lstStyle>
            <a:lvl1pPr marL="0" indent="0" algn="l" defTabSz="914400" rtl="0" eaLnBrk="1" latinLnBrk="0" hangingPunct="1">
              <a:lnSpc>
                <a:spcPct val="100000"/>
              </a:lnSpc>
              <a:spcBef>
                <a:spcPts val="0"/>
              </a:spcBef>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 name="Picture Placeholder 2">
            <a:extLst>
              <a:ext uri="{FF2B5EF4-FFF2-40B4-BE49-F238E27FC236}">
                <a16:creationId xmlns:a16="http://schemas.microsoft.com/office/drawing/2014/main" id="{1E6B9010-C120-BE67-DCB0-44D56989AD89}"/>
              </a:ext>
            </a:extLst>
          </p:cNvPr>
          <p:cNvSpPr>
            <a:spLocks noGrp="1"/>
          </p:cNvSpPr>
          <p:nvPr>
            <p:ph type="pic" sz="quarter" idx="26" hasCustomPrompt="1"/>
          </p:nvPr>
        </p:nvSpPr>
        <p:spPr>
          <a:xfrm>
            <a:off x="830038" y="826528"/>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a:t>Click to add head</a:t>
            </a:r>
            <a:br>
              <a:rPr lang="en-US"/>
            </a:br>
            <a:r>
              <a:rPr lang="en-US"/>
              <a:t>shot</a:t>
            </a:r>
          </a:p>
        </p:txBody>
      </p:sp>
      <p:sp>
        <p:nvSpPr>
          <p:cNvPr id="5" name="Picture Placeholder 2">
            <a:extLst>
              <a:ext uri="{FF2B5EF4-FFF2-40B4-BE49-F238E27FC236}">
                <a16:creationId xmlns:a16="http://schemas.microsoft.com/office/drawing/2014/main" id="{085B54E8-6C83-9430-9955-3596BE2D29F9}"/>
              </a:ext>
            </a:extLst>
          </p:cNvPr>
          <p:cNvSpPr>
            <a:spLocks noGrp="1"/>
          </p:cNvSpPr>
          <p:nvPr>
            <p:ph type="pic" sz="quarter" idx="27" hasCustomPrompt="1"/>
          </p:nvPr>
        </p:nvSpPr>
        <p:spPr>
          <a:xfrm>
            <a:off x="6891386" y="835621"/>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a:t>Click</a:t>
            </a:r>
            <a:br>
              <a:rPr lang="en-US"/>
            </a:br>
            <a:r>
              <a:rPr lang="en-US"/>
              <a:t>to add head</a:t>
            </a:r>
            <a:br>
              <a:rPr lang="en-US"/>
            </a:br>
            <a:r>
              <a:rPr lang="en-US"/>
              <a:t>shot</a:t>
            </a:r>
          </a:p>
        </p:txBody>
      </p:sp>
      <p:pic>
        <p:nvPicPr>
          <p:cNvPr id="2" name="Picture 1">
            <a:extLst>
              <a:ext uri="{FF2B5EF4-FFF2-40B4-BE49-F238E27FC236}">
                <a16:creationId xmlns:a16="http://schemas.microsoft.com/office/drawing/2014/main" id="{7A344552-5D3C-4F4A-8167-995D566FBAB4}"/>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Text Placeholder 9">
            <a:extLst>
              <a:ext uri="{FF2B5EF4-FFF2-40B4-BE49-F238E27FC236}">
                <a16:creationId xmlns:a16="http://schemas.microsoft.com/office/drawing/2014/main" id="{3455E8FC-2D7F-869C-31A5-13772C6617AC}"/>
              </a:ext>
            </a:extLst>
          </p:cNvPr>
          <p:cNvSpPr>
            <a:spLocks noGrp="1"/>
          </p:cNvSpPr>
          <p:nvPr>
            <p:ph type="body" sz="quarter" idx="15" hasCustomPrompt="1"/>
          </p:nvPr>
        </p:nvSpPr>
        <p:spPr>
          <a:xfrm>
            <a:off x="1266505"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6" name="Text Placeholder 9">
            <a:extLst>
              <a:ext uri="{FF2B5EF4-FFF2-40B4-BE49-F238E27FC236}">
                <a16:creationId xmlns:a16="http://schemas.microsoft.com/office/drawing/2014/main" id="{0D3DD139-843C-821E-D6AC-3EDA21306E15}"/>
              </a:ext>
            </a:extLst>
          </p:cNvPr>
          <p:cNvSpPr>
            <a:spLocks noGrp="1"/>
          </p:cNvSpPr>
          <p:nvPr>
            <p:ph type="body" sz="quarter" idx="16" hasCustomPrompt="1"/>
          </p:nvPr>
        </p:nvSpPr>
        <p:spPr>
          <a:xfrm>
            <a:off x="1265978"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7" name="Text Placeholder 9">
            <a:extLst>
              <a:ext uri="{FF2B5EF4-FFF2-40B4-BE49-F238E27FC236}">
                <a16:creationId xmlns:a16="http://schemas.microsoft.com/office/drawing/2014/main" id="{C9CF61CF-B664-59AC-8A6B-39F1C94BA345}"/>
              </a:ext>
            </a:extLst>
          </p:cNvPr>
          <p:cNvSpPr>
            <a:spLocks noGrp="1"/>
          </p:cNvSpPr>
          <p:nvPr>
            <p:ph type="body" sz="quarter" idx="22" hasCustomPrompt="1"/>
          </p:nvPr>
        </p:nvSpPr>
        <p:spPr>
          <a:xfrm>
            <a:off x="7331301"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8" name="Text Placeholder 9">
            <a:extLst>
              <a:ext uri="{FF2B5EF4-FFF2-40B4-BE49-F238E27FC236}">
                <a16:creationId xmlns:a16="http://schemas.microsoft.com/office/drawing/2014/main" id="{E167075F-0607-FC24-AB56-E2A9A1EFFF42}"/>
              </a:ext>
            </a:extLst>
          </p:cNvPr>
          <p:cNvSpPr>
            <a:spLocks noGrp="1"/>
          </p:cNvSpPr>
          <p:nvPr>
            <p:ph type="body" sz="quarter" idx="23" hasCustomPrompt="1"/>
          </p:nvPr>
        </p:nvSpPr>
        <p:spPr>
          <a:xfrm>
            <a:off x="7330774"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9" name="Footer Placeholder 8">
            <a:extLst>
              <a:ext uri="{FF2B5EF4-FFF2-40B4-BE49-F238E27FC236}">
                <a16:creationId xmlns:a16="http://schemas.microsoft.com/office/drawing/2014/main" id="{57F14B65-B545-19A6-F4FF-2EA7151CF3F7}"/>
              </a:ext>
            </a:extLst>
          </p:cNvPr>
          <p:cNvSpPr>
            <a:spLocks noGrp="1"/>
          </p:cNvSpPr>
          <p:nvPr>
            <p:ph type="ftr" sz="quarter" idx="28"/>
          </p:nvPr>
        </p:nvSpPr>
        <p:spPr/>
        <p:txBody>
          <a:bodyPr/>
          <a:lstStyle/>
          <a:p>
            <a:endParaRPr lang="en-GB"/>
          </a:p>
        </p:txBody>
      </p:sp>
      <p:sp>
        <p:nvSpPr>
          <p:cNvPr id="10" name="Slide Number Placeholder 9">
            <a:extLst>
              <a:ext uri="{FF2B5EF4-FFF2-40B4-BE49-F238E27FC236}">
                <a16:creationId xmlns:a16="http://schemas.microsoft.com/office/drawing/2014/main" id="{2EA0E75D-D69F-8631-08D1-6B9DF6AB1F1E}"/>
              </a:ext>
            </a:extLst>
          </p:cNvPr>
          <p:cNvSpPr>
            <a:spLocks noGrp="1"/>
          </p:cNvSpPr>
          <p:nvPr>
            <p:ph type="sldNum" sz="quarter" idx="29"/>
          </p:nvPr>
        </p:nvSpPr>
        <p:spPr/>
        <p:txBody>
          <a:bodyPr/>
          <a:lstStyle/>
          <a:p>
            <a:fld id="{AEF90047-F6AF-4E19-94F5-26DC29EF171D}" type="slidenum">
              <a:rPr lang="en-GB" smtClean="0"/>
              <a:t>‹#›</a:t>
            </a:fld>
            <a:endParaRPr lang="en-GB"/>
          </a:p>
        </p:txBody>
      </p:sp>
    </p:spTree>
    <p:extLst>
      <p:ext uri="{BB962C8B-B14F-4D97-AF65-F5344CB8AC3E}">
        <p14:creationId xmlns:p14="http://schemas.microsoft.com/office/powerpoint/2010/main" val="3085511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F149723-6694-2A3B-4503-293B0708286D}"/>
              </a:ext>
            </a:extLst>
          </p:cNvPr>
          <p:cNvSpPr>
            <a:spLocks noGrp="1"/>
          </p:cNvSpPr>
          <p:nvPr>
            <p:ph type="ftr" sz="quarter" idx="13"/>
          </p:nvPr>
        </p:nvSpPr>
        <p:spPr/>
        <p:txBody>
          <a:bodyPr/>
          <a:lstStyle/>
          <a:p>
            <a:endParaRPr lang="en-GB"/>
          </a:p>
        </p:txBody>
      </p:sp>
      <p:sp>
        <p:nvSpPr>
          <p:cNvPr id="5" name="Slide Number Placeholder 4">
            <a:extLst>
              <a:ext uri="{FF2B5EF4-FFF2-40B4-BE49-F238E27FC236}">
                <a16:creationId xmlns:a16="http://schemas.microsoft.com/office/drawing/2014/main" id="{8B31AE6C-2312-4750-5BAE-0C181D698BA7}"/>
              </a:ext>
            </a:extLst>
          </p:cNvPr>
          <p:cNvSpPr>
            <a:spLocks noGrp="1"/>
          </p:cNvSpPr>
          <p:nvPr>
            <p:ph type="sldNum" sz="quarter" idx="14"/>
          </p:nvPr>
        </p:nvSpPr>
        <p:spPr/>
        <p:txBody>
          <a:bodyPr/>
          <a:lstStyle/>
          <a:p>
            <a:fld id="{AA50C748-6722-4E90-94C8-B8C61AF3D23F}" type="slidenum">
              <a:rPr lang="en-GB" smtClean="0"/>
              <a:t>‹#›</a:t>
            </a:fld>
            <a:endParaRPr lang="en-GB"/>
          </a:p>
        </p:txBody>
      </p:sp>
    </p:spTree>
    <p:extLst>
      <p:ext uri="{BB962C8B-B14F-4D97-AF65-F5344CB8AC3E}">
        <p14:creationId xmlns:p14="http://schemas.microsoft.com/office/powerpoint/2010/main" val="4134804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7F596-DFD0-A7B5-2681-224B1AD3F07A}"/>
              </a:ext>
            </a:extLst>
          </p:cNvPr>
          <p:cNvSpPr/>
          <p:nvPr userDrawn="1"/>
        </p:nvSpPr>
        <p:spPr>
          <a:xfrm>
            <a:off x="0" y="0"/>
            <a:ext cx="12192000" cy="6489537"/>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9E6D37A-4C08-DA5E-BFCA-7D8C58AA6261}"/>
              </a:ext>
            </a:extLst>
          </p:cNvPr>
          <p:cNvSpPr>
            <a:spLocks noGrp="1"/>
          </p:cNvSpPr>
          <p:nvPr>
            <p:ph type="ftr" sz="quarter" idx="13"/>
          </p:nvPr>
        </p:nvSpPr>
        <p:spPr/>
        <p:txBody>
          <a:bodyPr/>
          <a:lstStyle/>
          <a:p>
            <a:endParaRPr lang="en-GB"/>
          </a:p>
        </p:txBody>
      </p:sp>
      <p:sp>
        <p:nvSpPr>
          <p:cNvPr id="7" name="Slide Number Placeholder 6">
            <a:extLst>
              <a:ext uri="{FF2B5EF4-FFF2-40B4-BE49-F238E27FC236}">
                <a16:creationId xmlns:a16="http://schemas.microsoft.com/office/drawing/2014/main" id="{F4B17579-2610-9C35-D5ED-24F863D8BE9B}"/>
              </a:ext>
            </a:extLst>
          </p:cNvPr>
          <p:cNvSpPr>
            <a:spLocks noGrp="1"/>
          </p:cNvSpPr>
          <p:nvPr>
            <p:ph type="sldNum" sz="quarter" idx="14"/>
          </p:nvPr>
        </p:nvSpPr>
        <p:spPr/>
        <p:txBody>
          <a:bodyPr/>
          <a:lstStyle/>
          <a:p>
            <a:fld id="{AA50C748-6722-4E90-94C8-B8C61AF3D23F}" type="slidenum">
              <a:rPr lang="en-GB" smtClean="0"/>
              <a:t>‹#›</a:t>
            </a:fld>
            <a:endParaRPr lang="en-GB"/>
          </a:p>
        </p:txBody>
      </p:sp>
    </p:spTree>
    <p:extLst>
      <p:ext uri="{BB962C8B-B14F-4D97-AF65-F5344CB8AC3E}">
        <p14:creationId xmlns:p14="http://schemas.microsoft.com/office/powerpoint/2010/main" val="20409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425563"/>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147413-C060-3DCA-EC01-399F15EB688D}"/>
              </a:ext>
            </a:extLst>
          </p:cNvPr>
          <p:cNvSpPr>
            <a:spLocks noGrp="1" noRot="1" noMove="1" noResize="1" noEditPoints="1" noAdjustHandles="1" noChangeArrowheads="1" noChangeShapeType="1"/>
          </p:cNvSpPr>
          <p:nvPr userDrawn="1"/>
        </p:nvSpPr>
        <p:spPr>
          <a:xfrm rot="16200000">
            <a:off x="7552200" y="2218200"/>
            <a:ext cx="4930339" cy="434925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BE8FB02D-CFE7-A9BB-3E98-29CF337251B1}"/>
              </a:ext>
            </a:extLst>
          </p:cNvPr>
          <p:cNvSpPr>
            <a:spLocks noGrp="1" noRot="1" noMove="1" noResize="1" noEditPoints="1" noAdjustHandles="1" noChangeArrowheads="1" noChangeShapeType="1"/>
          </p:cNvSpPr>
          <p:nvPr userDrawn="1"/>
        </p:nvSpPr>
        <p:spPr>
          <a:xfrm rot="18900000">
            <a:off x="3621206" y="1342865"/>
            <a:ext cx="1887416" cy="5685692"/>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Rectangle 12">
            <a:extLst>
              <a:ext uri="{FF2B5EF4-FFF2-40B4-BE49-F238E27FC236}">
                <a16:creationId xmlns:a16="http://schemas.microsoft.com/office/drawing/2014/main" id="{0E0EB1F0-F189-3527-1922-ED6B2E29A1EC}"/>
              </a:ext>
            </a:extLst>
          </p:cNvPr>
          <p:cNvSpPr>
            <a:spLocks noGrp="1" noRot="1" noMove="1" noResize="1" noEditPoints="1" noAdjustHandles="1" noChangeArrowheads="1" noChangeShapeType="1"/>
          </p:cNvSpPr>
          <p:nvPr userDrawn="1"/>
        </p:nvSpPr>
        <p:spPr>
          <a:xfrm>
            <a:off x="0" y="1172309"/>
            <a:ext cx="1887416" cy="568569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4" name="Rectangle 13">
            <a:extLst>
              <a:ext uri="{FF2B5EF4-FFF2-40B4-BE49-F238E27FC236}">
                <a16:creationId xmlns:a16="http://schemas.microsoft.com/office/drawing/2014/main" id="{986C40D6-0936-6496-9CDF-3F783E769531}"/>
              </a:ext>
            </a:extLst>
          </p:cNvPr>
          <p:cNvSpPr>
            <a:spLocks noGrp="1" noRot="1" noMove="1" noResize="1" noEditPoints="1" noAdjustHandles="1" noChangeArrowheads="1" noChangeShapeType="1"/>
          </p:cNvSpPr>
          <p:nvPr userDrawn="1"/>
        </p:nvSpPr>
        <p:spPr>
          <a:xfrm rot="2700000">
            <a:off x="5448638" y="2274986"/>
            <a:ext cx="2098431" cy="2098431"/>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5" name="Picture 14">
            <a:extLst>
              <a:ext uri="{FF2B5EF4-FFF2-40B4-BE49-F238E27FC236}">
                <a16:creationId xmlns:a16="http://schemas.microsoft.com/office/drawing/2014/main" id="{8D920FA3-CD11-8708-73C5-F450CDE4874F}"/>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4729"/>
            <a:ext cx="1833976" cy="826527"/>
          </a:xfrm>
          <a:prstGeom prst="rect">
            <a:avLst/>
          </a:prstGeom>
        </p:spPr>
      </p:pic>
      <p:sp>
        <p:nvSpPr>
          <p:cNvPr id="2" name="Date Placeholder 1">
            <a:extLst>
              <a:ext uri="{FF2B5EF4-FFF2-40B4-BE49-F238E27FC236}">
                <a16:creationId xmlns:a16="http://schemas.microsoft.com/office/drawing/2014/main" id="{8F673377-D436-6E4A-116F-5685DAD326FA}"/>
              </a:ext>
            </a:extLst>
          </p:cNvPr>
          <p:cNvSpPr>
            <a:spLocks noGrp="1"/>
          </p:cNvSpPr>
          <p:nvPr>
            <p:ph type="dt" sz="half" idx="11"/>
          </p:nvPr>
        </p:nvSpPr>
        <p:spPr/>
        <p:txBody>
          <a:bodyPr/>
          <a:lstStyle/>
          <a:p>
            <a:fld id="{1CA50276-26F4-479E-B0A4-338143E289BF}" type="datetime1">
              <a:rPr lang="en-GB" smtClean="0"/>
              <a:t>05/04/2024</a:t>
            </a:fld>
            <a:endParaRPr lang="en-GB"/>
          </a:p>
        </p:txBody>
      </p:sp>
      <p:sp>
        <p:nvSpPr>
          <p:cNvPr id="3" name="Footer Placeholder 2">
            <a:extLst>
              <a:ext uri="{FF2B5EF4-FFF2-40B4-BE49-F238E27FC236}">
                <a16:creationId xmlns:a16="http://schemas.microsoft.com/office/drawing/2014/main" id="{277A6BAE-FEA2-E71A-FAAC-1428E17E7F43}"/>
              </a:ext>
            </a:extLst>
          </p:cNvPr>
          <p:cNvSpPr>
            <a:spLocks noGrp="1"/>
          </p:cNvSpPr>
          <p:nvPr>
            <p:ph type="ftr" sz="quarter" idx="12"/>
          </p:nvPr>
        </p:nvSpPr>
        <p:spPr/>
        <p:txBody>
          <a:bodyPr/>
          <a:lstStyle/>
          <a:p>
            <a:endParaRPr lang="en-GB"/>
          </a:p>
        </p:txBody>
      </p:sp>
      <p:sp>
        <p:nvSpPr>
          <p:cNvPr id="4" name="Title 3">
            <a:extLst>
              <a:ext uri="{FF2B5EF4-FFF2-40B4-BE49-F238E27FC236}">
                <a16:creationId xmlns:a16="http://schemas.microsoft.com/office/drawing/2014/main" id="{A7D0497E-85A4-745D-7128-477377B59A73}"/>
              </a:ext>
            </a:extLst>
          </p:cNvPr>
          <p:cNvSpPr>
            <a:spLocks noGrp="1"/>
          </p:cNvSpPr>
          <p:nvPr>
            <p:ph type="title" hasCustomPrompt="1"/>
          </p:nvPr>
        </p:nvSpPr>
        <p:spPr>
          <a:xfrm>
            <a:off x="723600" y="2303958"/>
            <a:ext cx="3848400" cy="2311200"/>
          </a:xfrm>
          <a:prstGeom prst="rect">
            <a:avLst/>
          </a:prstGeom>
        </p:spPr>
        <p:txBody>
          <a:bodyPr anchor="ctr"/>
          <a:lstStyle>
            <a:lvl1pPr>
              <a:defRPr lang="en-GB" sz="3200" b="1" dirty="0">
                <a:solidFill>
                  <a:srgbClr val="FFFFFF"/>
                </a:solidFill>
                <a:effectLst/>
                <a:latin typeface="Arial" panose="020B0604020202020204" pitchFamily="34" charset="0"/>
                <a:ea typeface="+mn-ea"/>
                <a:cs typeface="Arial" panose="020B0604020202020204" pitchFamily="34" charset="0"/>
              </a:defRPr>
            </a:lvl1pPr>
          </a:lstStyle>
          <a:p>
            <a:pPr marL="0" lvl="0" indent="0">
              <a:lnSpc>
                <a:spcPct val="100000"/>
              </a:lnSpc>
              <a:spcBef>
                <a:spcPts val="1000"/>
              </a:spcBef>
              <a:buFont typeface="Arial" panose="020B0604020202020204" pitchFamily="34" charset="0"/>
            </a:pPr>
            <a:r>
              <a:rPr lang="en-GB"/>
              <a:t>Click to edit section break title</a:t>
            </a:r>
          </a:p>
        </p:txBody>
      </p:sp>
      <p:pic>
        <p:nvPicPr>
          <p:cNvPr id="5" name="Picture 4" descr="A blue and white logo&#10;&#10;Description automatically generated with low confidence">
            <a:extLst>
              <a:ext uri="{FF2B5EF4-FFF2-40B4-BE49-F238E27FC236}">
                <a16:creationId xmlns:a16="http://schemas.microsoft.com/office/drawing/2014/main" id="{2994A8F7-2537-4446-AA69-3BA390E6D9E9}"/>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785426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6F52C07-9E2E-3ABA-79B9-136E2EE30FB0}"/>
              </a:ext>
            </a:extLst>
          </p:cNvPr>
          <p:cNvSpPr>
            <a:spLocks noGrp="1"/>
          </p:cNvSpPr>
          <p:nvPr>
            <p:ph type="ftr" sz="quarter" idx="13"/>
          </p:nvPr>
        </p:nvSpPr>
        <p:spPr/>
        <p:txBody>
          <a:bodyPr/>
          <a:lstStyle/>
          <a:p>
            <a:endParaRPr lang="en-GB"/>
          </a:p>
        </p:txBody>
      </p:sp>
      <p:sp>
        <p:nvSpPr>
          <p:cNvPr id="6" name="Slide Number Placeholder 5">
            <a:extLst>
              <a:ext uri="{FF2B5EF4-FFF2-40B4-BE49-F238E27FC236}">
                <a16:creationId xmlns:a16="http://schemas.microsoft.com/office/drawing/2014/main" id="{40AC2A94-D836-4DBE-652A-88C33BC9E710}"/>
              </a:ext>
            </a:extLst>
          </p:cNvPr>
          <p:cNvSpPr>
            <a:spLocks noGrp="1"/>
          </p:cNvSpPr>
          <p:nvPr>
            <p:ph type="sldNum" sz="quarter" idx="14"/>
          </p:nvPr>
        </p:nvSpPr>
        <p:spPr/>
        <p:txBody>
          <a:bodyPr/>
          <a:lstStyle/>
          <a:p>
            <a:fld id="{AA50C748-6722-4E90-94C8-B8C61AF3D23F}" type="slidenum">
              <a:rPr lang="en-GB" smtClean="0"/>
              <a:t>‹#›</a:t>
            </a:fld>
            <a:endParaRPr lang="en-GB"/>
          </a:p>
        </p:txBody>
      </p:sp>
    </p:spTree>
    <p:extLst>
      <p:ext uri="{BB962C8B-B14F-4D97-AF65-F5344CB8AC3E}">
        <p14:creationId xmlns:p14="http://schemas.microsoft.com/office/powerpoint/2010/main" val="3437962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369EE983-82E1-BC2D-3B8B-C69B75F4E611}"/>
              </a:ext>
            </a:extLst>
          </p:cNvPr>
          <p:cNvSpPr>
            <a:spLocks noGrp="1"/>
          </p:cNvSpPr>
          <p:nvPr>
            <p:ph type="ftr" sz="quarter" idx="13"/>
          </p:nvPr>
        </p:nvSpPr>
        <p:spPr/>
        <p:txBody>
          <a:bodyPr/>
          <a:lstStyle/>
          <a:p>
            <a:endParaRPr lang="en-GB"/>
          </a:p>
        </p:txBody>
      </p:sp>
      <p:sp>
        <p:nvSpPr>
          <p:cNvPr id="8" name="Slide Number Placeholder 7">
            <a:extLst>
              <a:ext uri="{FF2B5EF4-FFF2-40B4-BE49-F238E27FC236}">
                <a16:creationId xmlns:a16="http://schemas.microsoft.com/office/drawing/2014/main" id="{7F4AFA9C-DBD3-A28D-E22F-F80B3EBBC0D3}"/>
              </a:ext>
            </a:extLst>
          </p:cNvPr>
          <p:cNvSpPr>
            <a:spLocks noGrp="1"/>
          </p:cNvSpPr>
          <p:nvPr>
            <p:ph type="sldNum" sz="quarter" idx="14"/>
          </p:nvPr>
        </p:nvSpPr>
        <p:spPr/>
        <p:txBody>
          <a:bodyPr/>
          <a:lstStyle/>
          <a:p>
            <a:fld id="{AA50C748-6722-4E90-94C8-B8C61AF3D23F}" type="slidenum">
              <a:rPr lang="en-GB" smtClean="0"/>
              <a:t>‹#›</a:t>
            </a:fld>
            <a:endParaRPr lang="en-GB"/>
          </a:p>
        </p:txBody>
      </p:sp>
    </p:spTree>
    <p:extLst>
      <p:ext uri="{BB962C8B-B14F-4D97-AF65-F5344CB8AC3E}">
        <p14:creationId xmlns:p14="http://schemas.microsoft.com/office/powerpoint/2010/main" val="1461804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547A5B8F-FDC9-5EBE-2896-CFD78A0CF627}"/>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9B53E27A-06D7-6309-A986-39A3CC27DEA5}"/>
              </a:ext>
            </a:extLst>
          </p:cNvPr>
          <p:cNvSpPr>
            <a:spLocks noGrp="1"/>
          </p:cNvSpPr>
          <p:nvPr>
            <p:ph type="sldNum" sz="quarter" idx="11"/>
          </p:nvPr>
        </p:nvSpPr>
        <p:spPr/>
        <p:txBody>
          <a:bodyPr/>
          <a:lstStyle/>
          <a:p>
            <a:fld id="{AA50C748-6722-4E90-94C8-B8C61AF3D23F}" type="slidenum">
              <a:rPr lang="en-GB" smtClean="0"/>
              <a:t>‹#›</a:t>
            </a:fld>
            <a:endParaRPr lang="en-GB"/>
          </a:p>
        </p:txBody>
      </p:sp>
    </p:spTree>
    <p:extLst>
      <p:ext uri="{BB962C8B-B14F-4D97-AF65-F5344CB8AC3E}">
        <p14:creationId xmlns:p14="http://schemas.microsoft.com/office/powerpoint/2010/main" val="3728918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6BA3415-08EC-D034-E13C-598290D40040}"/>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19DA8033-9561-F925-2D9E-9048DBDCDEF7}"/>
              </a:ext>
            </a:extLst>
          </p:cNvPr>
          <p:cNvSpPr>
            <a:spLocks noGrp="1"/>
          </p:cNvSpPr>
          <p:nvPr>
            <p:ph type="sldNum" sz="quarter" idx="11"/>
          </p:nvPr>
        </p:nvSpPr>
        <p:spPr/>
        <p:txBody>
          <a:bodyPr/>
          <a:lstStyle/>
          <a:p>
            <a:fld id="{F695BBA3-9272-48BD-8552-9F4E0A12F8D4}" type="slidenum">
              <a:rPr lang="en-GB" smtClean="0"/>
              <a:t>‹#›</a:t>
            </a:fld>
            <a:endParaRPr lang="en-GB"/>
          </a:p>
        </p:txBody>
      </p:sp>
    </p:spTree>
    <p:extLst>
      <p:ext uri="{BB962C8B-B14F-4D97-AF65-F5344CB8AC3E}">
        <p14:creationId xmlns:p14="http://schemas.microsoft.com/office/powerpoint/2010/main" val="3749825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7F596-DFD0-A7B5-2681-224B1AD3F07A}"/>
              </a:ext>
            </a:extLst>
          </p:cNvPr>
          <p:cNvSpPr/>
          <p:nvPr userDrawn="1"/>
        </p:nvSpPr>
        <p:spPr>
          <a:xfrm>
            <a:off x="0" y="0"/>
            <a:ext cx="12192000" cy="6489537"/>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AF0DE02-E84B-E3A9-8D2E-77861481E707}"/>
              </a:ext>
            </a:extLst>
          </p:cNvPr>
          <p:cNvSpPr>
            <a:spLocks noGrp="1"/>
          </p:cNvSpPr>
          <p:nvPr>
            <p:ph type="ftr" sz="quarter" idx="10"/>
          </p:nvPr>
        </p:nvSpPr>
        <p:spPr/>
        <p:txBody>
          <a:bodyPr/>
          <a:lstStyle/>
          <a:p>
            <a:endParaRPr lang="en-GB"/>
          </a:p>
        </p:txBody>
      </p:sp>
      <p:sp>
        <p:nvSpPr>
          <p:cNvPr id="7" name="Slide Number Placeholder 6">
            <a:extLst>
              <a:ext uri="{FF2B5EF4-FFF2-40B4-BE49-F238E27FC236}">
                <a16:creationId xmlns:a16="http://schemas.microsoft.com/office/drawing/2014/main" id="{DC2693CC-E957-3A40-C23C-BC17EBF35935}"/>
              </a:ext>
            </a:extLst>
          </p:cNvPr>
          <p:cNvSpPr>
            <a:spLocks noGrp="1"/>
          </p:cNvSpPr>
          <p:nvPr>
            <p:ph type="sldNum" sz="quarter" idx="11"/>
          </p:nvPr>
        </p:nvSpPr>
        <p:spPr/>
        <p:txBody>
          <a:bodyPr/>
          <a:lstStyle/>
          <a:p>
            <a:fld id="{F695BBA3-9272-48BD-8552-9F4E0A12F8D4}" type="slidenum">
              <a:rPr lang="en-GB" smtClean="0"/>
              <a:t>‹#›</a:t>
            </a:fld>
            <a:endParaRPr lang="en-GB"/>
          </a:p>
        </p:txBody>
      </p:sp>
    </p:spTree>
    <p:extLst>
      <p:ext uri="{BB962C8B-B14F-4D97-AF65-F5344CB8AC3E}">
        <p14:creationId xmlns:p14="http://schemas.microsoft.com/office/powerpoint/2010/main" val="2221234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A32DD39-6B2D-F583-F79C-904B316670A5}"/>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0132C786-7F36-4A8F-B840-2F666AE27C3E}"/>
              </a:ext>
            </a:extLst>
          </p:cNvPr>
          <p:cNvSpPr>
            <a:spLocks noGrp="1"/>
          </p:cNvSpPr>
          <p:nvPr>
            <p:ph type="sldNum" sz="quarter" idx="11"/>
          </p:nvPr>
        </p:nvSpPr>
        <p:spPr/>
        <p:txBody>
          <a:bodyPr/>
          <a:lstStyle/>
          <a:p>
            <a:fld id="{F695BBA3-9272-48BD-8552-9F4E0A12F8D4}" type="slidenum">
              <a:rPr lang="en-GB" smtClean="0"/>
              <a:t>‹#›</a:t>
            </a:fld>
            <a:endParaRPr lang="en-GB"/>
          </a:p>
        </p:txBody>
      </p:sp>
    </p:spTree>
    <p:extLst>
      <p:ext uri="{BB962C8B-B14F-4D97-AF65-F5344CB8AC3E}">
        <p14:creationId xmlns:p14="http://schemas.microsoft.com/office/powerpoint/2010/main" val="3025921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1234C68-D3AA-2415-3023-E42EB4282F6F}"/>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9F45B7C5-21A8-9F0D-915F-FC089FE2D764}"/>
              </a:ext>
            </a:extLst>
          </p:cNvPr>
          <p:cNvSpPr>
            <a:spLocks noGrp="1"/>
          </p:cNvSpPr>
          <p:nvPr>
            <p:ph type="sldNum" sz="quarter" idx="11"/>
          </p:nvPr>
        </p:nvSpPr>
        <p:spPr/>
        <p:txBody>
          <a:bodyPr/>
          <a:lstStyle/>
          <a:p>
            <a:fld id="{F695BBA3-9272-48BD-8552-9F4E0A12F8D4}" type="slidenum">
              <a:rPr lang="en-GB" smtClean="0"/>
              <a:t>‹#›</a:t>
            </a:fld>
            <a:endParaRPr lang="en-GB"/>
          </a:p>
        </p:txBody>
      </p:sp>
    </p:spTree>
    <p:extLst>
      <p:ext uri="{BB962C8B-B14F-4D97-AF65-F5344CB8AC3E}">
        <p14:creationId xmlns:p14="http://schemas.microsoft.com/office/powerpoint/2010/main" val="766272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647F0A17-A935-9D5B-2E34-C1B74B562CC1}"/>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2E9C8C38-151B-4A38-CCAB-E9E1808CDC21}"/>
              </a:ext>
            </a:extLst>
          </p:cNvPr>
          <p:cNvSpPr>
            <a:spLocks noGrp="1"/>
          </p:cNvSpPr>
          <p:nvPr>
            <p:ph type="sldNum" sz="quarter" idx="11"/>
          </p:nvPr>
        </p:nvSpPr>
        <p:spPr/>
        <p:txBody>
          <a:bodyPr/>
          <a:lstStyle/>
          <a:p>
            <a:fld id="{F695BBA3-9272-48BD-8552-9F4E0A12F8D4}" type="slidenum">
              <a:rPr lang="en-GB" smtClean="0"/>
              <a:t>‹#›</a:t>
            </a:fld>
            <a:endParaRPr lang="en-GB"/>
          </a:p>
        </p:txBody>
      </p:sp>
    </p:spTree>
    <p:extLst>
      <p:ext uri="{BB962C8B-B14F-4D97-AF65-F5344CB8AC3E}">
        <p14:creationId xmlns:p14="http://schemas.microsoft.com/office/powerpoint/2010/main" val="160842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7BD066-35A7-E22D-8F80-F6F9403C2C17}"/>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355B72EE-6AC2-E99C-2990-64F753393C5E}"/>
              </a:ext>
            </a:extLst>
          </p:cNvPr>
          <p:cNvSpPr>
            <a:spLocks noGrp="1"/>
          </p:cNvSpPr>
          <p:nvPr>
            <p:ph type="sldNum" sz="quarter" idx="11"/>
          </p:nvPr>
        </p:nvSpPr>
        <p:spPr/>
        <p:txBody>
          <a:bodyPr/>
          <a:lstStyle/>
          <a:p>
            <a:fld id="{551F6E4E-5047-4FEC-8949-F4B8A76784A4}" type="slidenum">
              <a:rPr lang="en-GB" smtClean="0"/>
              <a:t>‹#›</a:t>
            </a:fld>
            <a:endParaRPr lang="en-GB"/>
          </a:p>
        </p:txBody>
      </p:sp>
    </p:spTree>
    <p:extLst>
      <p:ext uri="{BB962C8B-B14F-4D97-AF65-F5344CB8AC3E}">
        <p14:creationId xmlns:p14="http://schemas.microsoft.com/office/powerpoint/2010/main" val="1014107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BB77181-A410-A0B4-3E0E-2A37A5D6D3DB}"/>
              </a:ext>
            </a:extLst>
          </p:cNvPr>
          <p:cNvSpPr>
            <a:spLocks noGrp="1"/>
          </p:cNvSpPr>
          <p:nvPr>
            <p:ph type="ftr" sz="quarter" idx="10"/>
          </p:nvPr>
        </p:nvSpPr>
        <p:spPr/>
        <p:txBody>
          <a:bodyPr/>
          <a:lstStyle/>
          <a:p>
            <a:endParaRPr lang="en-GB"/>
          </a:p>
        </p:txBody>
      </p:sp>
      <p:sp>
        <p:nvSpPr>
          <p:cNvPr id="7" name="Slide Number Placeholder 6">
            <a:extLst>
              <a:ext uri="{FF2B5EF4-FFF2-40B4-BE49-F238E27FC236}">
                <a16:creationId xmlns:a16="http://schemas.microsoft.com/office/drawing/2014/main" id="{1B70687E-1207-137B-5E7F-B3101CF50F96}"/>
              </a:ext>
            </a:extLst>
          </p:cNvPr>
          <p:cNvSpPr>
            <a:spLocks noGrp="1"/>
          </p:cNvSpPr>
          <p:nvPr>
            <p:ph type="sldNum" sz="quarter" idx="11"/>
          </p:nvPr>
        </p:nvSpPr>
        <p:spPr/>
        <p:txBody>
          <a:bodyPr/>
          <a:lstStyle/>
          <a:p>
            <a:fld id="{551F6E4E-5047-4FEC-8949-F4B8A76784A4}" type="slidenum">
              <a:rPr lang="en-GB" smtClean="0"/>
              <a:t>‹#›</a:t>
            </a:fld>
            <a:endParaRPr lang="en-GB"/>
          </a:p>
        </p:txBody>
      </p:sp>
    </p:spTree>
    <p:extLst>
      <p:ext uri="{BB962C8B-B14F-4D97-AF65-F5344CB8AC3E}">
        <p14:creationId xmlns:p14="http://schemas.microsoft.com/office/powerpoint/2010/main" val="22832537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p:bg>
      <p:bgPr>
        <a:solidFill>
          <a:srgbClr val="BADFD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Grp="1" noRot="1" noChangeAspect="1" noMove="1" noResize="1" noEditPoints="1" noAdjustHandles="1" noChangeArrowheads="1" noChangeShapeType="1" noCrop="1"/>
          </p:cNvPicPr>
          <p:nvPr userDrawn="1"/>
        </p:nvPicPr>
        <p:blipFill>
          <a:blip r:embed="rId2"/>
          <a:srcRect/>
          <a:stretch/>
        </p:blipFill>
        <p:spPr>
          <a:xfrm>
            <a:off x="0" y="1"/>
            <a:ext cx="1833975" cy="826527"/>
          </a:xfrm>
          <a:prstGeom prst="rect">
            <a:avLst/>
          </a:prstGeom>
        </p:spPr>
      </p:pic>
      <p:sp>
        <p:nvSpPr>
          <p:cNvPr id="3" name="Freeform 2">
            <a:extLst>
              <a:ext uri="{FF2B5EF4-FFF2-40B4-BE49-F238E27FC236}">
                <a16:creationId xmlns:a16="http://schemas.microsoft.com/office/drawing/2014/main" id="{E7D5CB75-BB19-C259-81D9-2B3B91AD09AF}"/>
              </a:ext>
            </a:extLst>
          </p:cNvPr>
          <p:cNvSpPr>
            <a:spLocks noGrp="1" noRot="1" noMove="1" noResize="1" noEditPoints="1" noAdjustHandles="1" noChangeArrowheads="1" noChangeShapeType="1"/>
          </p:cNvSpPr>
          <p:nvPr userDrawn="1"/>
        </p:nvSpPr>
        <p:spPr>
          <a:xfrm rot="18900000">
            <a:off x="6984343" y="4650028"/>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4" name="Rectangle 3">
            <a:extLst>
              <a:ext uri="{FF2B5EF4-FFF2-40B4-BE49-F238E27FC236}">
                <a16:creationId xmlns:a16="http://schemas.microsoft.com/office/drawing/2014/main" id="{1F5C6EFD-34C5-1701-D503-1731925E2D44}"/>
              </a:ext>
            </a:extLst>
          </p:cNvPr>
          <p:cNvSpPr>
            <a:spLocks noGrp="1" noRot="1" noMove="1" noResize="1" noEditPoints="1" noAdjustHandles="1" noChangeArrowheads="1" noChangeShapeType="1"/>
          </p:cNvSpPr>
          <p:nvPr userDrawn="1"/>
        </p:nvSpPr>
        <p:spPr>
          <a:xfrm rot="18900000">
            <a:off x="10179818" y="378422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Rectangle 4">
            <a:extLst>
              <a:ext uri="{FF2B5EF4-FFF2-40B4-BE49-F238E27FC236}">
                <a16:creationId xmlns:a16="http://schemas.microsoft.com/office/drawing/2014/main" id="{18442652-D822-CF1E-7026-077C36060918}"/>
              </a:ext>
            </a:extLst>
          </p:cNvPr>
          <p:cNvSpPr>
            <a:spLocks noGrp="1" noRot="1" noMove="1" noResize="1" noEditPoints="1" noAdjustHandles="1" noChangeArrowheads="1" noChangeShapeType="1"/>
          </p:cNvSpPr>
          <p:nvPr userDrawn="1"/>
        </p:nvSpPr>
        <p:spPr>
          <a:xfrm>
            <a:off x="8843631" y="5567778"/>
            <a:ext cx="1302254" cy="130225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2C9084C-1749-D948-CACE-7DE352C58215}"/>
              </a:ext>
            </a:extLst>
          </p:cNvPr>
          <p:cNvSpPr>
            <a:spLocks noGrp="1" noRot="1" noMove="1" noResize="1" noEditPoints="1" noAdjustHandles="1" noChangeArrowheads="1" noChangeShapeType="1"/>
          </p:cNvSpPr>
          <p:nvPr userDrawn="1"/>
        </p:nvSpPr>
        <p:spPr>
          <a:xfrm rot="1800000">
            <a:off x="10425099" y="1027232"/>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Date Placeholder 6">
            <a:extLst>
              <a:ext uri="{FF2B5EF4-FFF2-40B4-BE49-F238E27FC236}">
                <a16:creationId xmlns:a16="http://schemas.microsoft.com/office/drawing/2014/main" id="{91508731-5E84-8B21-A541-EA17DE07A311}"/>
              </a:ext>
            </a:extLst>
          </p:cNvPr>
          <p:cNvSpPr>
            <a:spLocks noGrp="1"/>
          </p:cNvSpPr>
          <p:nvPr>
            <p:ph type="dt" sz="half" idx="11"/>
          </p:nvPr>
        </p:nvSpPr>
        <p:spPr/>
        <p:txBody>
          <a:bodyPr/>
          <a:lstStyle/>
          <a:p>
            <a:fld id="{D7472D88-8130-47CB-9106-748B4C9F6C78}" type="datetime1">
              <a:rPr lang="en-GB" smtClean="0"/>
              <a:t>05/04/2024</a:t>
            </a:fld>
            <a:endParaRPr lang="en-GB"/>
          </a:p>
        </p:txBody>
      </p:sp>
      <p:sp>
        <p:nvSpPr>
          <p:cNvPr id="8" name="Footer Placeholder 7">
            <a:extLst>
              <a:ext uri="{FF2B5EF4-FFF2-40B4-BE49-F238E27FC236}">
                <a16:creationId xmlns:a16="http://schemas.microsoft.com/office/drawing/2014/main" id="{55502B25-F35B-8BEA-2B37-E0AAF02130C0}"/>
              </a:ext>
            </a:extLst>
          </p:cNvPr>
          <p:cNvSpPr>
            <a:spLocks noGrp="1"/>
          </p:cNvSpPr>
          <p:nvPr>
            <p:ph type="ftr" sz="quarter" idx="12"/>
          </p:nvPr>
        </p:nvSpPr>
        <p:spPr/>
        <p:txBody>
          <a:bodyPr/>
          <a:lstStyle/>
          <a:p>
            <a:endParaRPr lang="en-GB"/>
          </a:p>
        </p:txBody>
      </p:sp>
      <p:sp>
        <p:nvSpPr>
          <p:cNvPr id="10" name="Title 9">
            <a:extLst>
              <a:ext uri="{FF2B5EF4-FFF2-40B4-BE49-F238E27FC236}">
                <a16:creationId xmlns:a16="http://schemas.microsoft.com/office/drawing/2014/main" id="{B78CF422-087B-C591-BB7D-E4ED3BB10B73}"/>
              </a:ext>
            </a:extLst>
          </p:cNvPr>
          <p:cNvSpPr>
            <a:spLocks noGrp="1"/>
          </p:cNvSpPr>
          <p:nvPr>
            <p:ph type="title" hasCustomPrompt="1"/>
          </p:nvPr>
        </p:nvSpPr>
        <p:spPr>
          <a:xfrm>
            <a:off x="723600" y="2304000"/>
            <a:ext cx="3848400" cy="2311200"/>
          </a:xfrm>
          <a:prstGeom prst="rect">
            <a:avLst/>
          </a:prstGeom>
        </p:spPr>
        <p:txBody>
          <a:bodyPr anchor="ctr"/>
          <a:lstStyle>
            <a:lvl1pPr>
              <a:defRPr lang="en-GB" sz="3200" b="1">
                <a:solidFill>
                  <a:srgbClr val="425563"/>
                </a:solidFill>
                <a:effectLst/>
                <a:latin typeface="Arial" panose="020B0604020202020204" pitchFamily="34" charset="0"/>
                <a:ea typeface="+mn-ea"/>
                <a:cs typeface="Arial" panose="020B0604020202020204" pitchFamily="34" charset="0"/>
              </a:defRPr>
            </a:lvl1pPr>
          </a:lstStyle>
          <a:p>
            <a:pPr lvl="0"/>
            <a:r>
              <a:rPr lang="en-GB"/>
              <a:t>Click to edit section break title</a:t>
            </a:r>
          </a:p>
        </p:txBody>
      </p:sp>
      <p:pic>
        <p:nvPicPr>
          <p:cNvPr id="9" name="Picture 8" descr="A blue and white logo&#10;&#10;Description automatically generated with low confidence">
            <a:extLst>
              <a:ext uri="{FF2B5EF4-FFF2-40B4-BE49-F238E27FC236}">
                <a16:creationId xmlns:a16="http://schemas.microsoft.com/office/drawing/2014/main" id="{C6CD72CE-FC42-9828-296E-B372524C1872}"/>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879264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D2C5AEF-ADB8-32F6-0DA4-12582B815CA3}"/>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6AFDFD1E-D091-2583-B8CE-F78D6DFA6E9C}"/>
              </a:ext>
            </a:extLst>
          </p:cNvPr>
          <p:cNvSpPr>
            <a:spLocks noGrp="1"/>
          </p:cNvSpPr>
          <p:nvPr>
            <p:ph type="sldNum" sz="quarter" idx="11"/>
          </p:nvPr>
        </p:nvSpPr>
        <p:spPr/>
        <p:txBody>
          <a:bodyPr/>
          <a:lstStyle/>
          <a:p>
            <a:fld id="{551F6E4E-5047-4FEC-8949-F4B8A76784A4}" type="slidenum">
              <a:rPr lang="en-GB" smtClean="0"/>
              <a:t>‹#›</a:t>
            </a:fld>
            <a:endParaRPr lang="en-GB"/>
          </a:p>
        </p:txBody>
      </p:sp>
    </p:spTree>
    <p:extLst>
      <p:ext uri="{BB962C8B-B14F-4D97-AF65-F5344CB8AC3E}">
        <p14:creationId xmlns:p14="http://schemas.microsoft.com/office/powerpoint/2010/main" val="243592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2C031B8-FA15-96D8-2424-7E3C44D80950}"/>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B1312F2C-15DB-95C5-F400-A90018550E6A}"/>
              </a:ext>
            </a:extLst>
          </p:cNvPr>
          <p:cNvSpPr>
            <a:spLocks noGrp="1"/>
          </p:cNvSpPr>
          <p:nvPr>
            <p:ph type="sldNum" sz="quarter" idx="11"/>
          </p:nvPr>
        </p:nvSpPr>
        <p:spPr/>
        <p:txBody>
          <a:bodyPr/>
          <a:lstStyle/>
          <a:p>
            <a:fld id="{551F6E4E-5047-4FEC-8949-F4B8A76784A4}" type="slidenum">
              <a:rPr lang="en-GB" smtClean="0"/>
              <a:t>‹#›</a:t>
            </a:fld>
            <a:endParaRPr lang="en-GB"/>
          </a:p>
        </p:txBody>
      </p:sp>
    </p:spTree>
    <p:extLst>
      <p:ext uri="{BB962C8B-B14F-4D97-AF65-F5344CB8AC3E}">
        <p14:creationId xmlns:p14="http://schemas.microsoft.com/office/powerpoint/2010/main" val="4054338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5F30FD62-3E0D-D208-074C-93F5165C8220}"/>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B60D19B4-9B71-DD3C-B749-100660C85379}"/>
              </a:ext>
            </a:extLst>
          </p:cNvPr>
          <p:cNvSpPr>
            <a:spLocks noGrp="1"/>
          </p:cNvSpPr>
          <p:nvPr>
            <p:ph type="sldNum" sz="quarter" idx="11"/>
          </p:nvPr>
        </p:nvSpPr>
        <p:spPr/>
        <p:txBody>
          <a:bodyPr/>
          <a:lstStyle/>
          <a:p>
            <a:fld id="{551F6E4E-5047-4FEC-8949-F4B8A76784A4}" type="slidenum">
              <a:rPr lang="en-GB" smtClean="0"/>
              <a:t>‹#›</a:t>
            </a:fld>
            <a:endParaRPr lang="en-GB"/>
          </a:p>
        </p:txBody>
      </p:sp>
    </p:spTree>
    <p:extLst>
      <p:ext uri="{BB962C8B-B14F-4D97-AF65-F5344CB8AC3E}">
        <p14:creationId xmlns:p14="http://schemas.microsoft.com/office/powerpoint/2010/main" val="4263482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4E5A5CD-1221-59D2-C2D5-723C11C50225}"/>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2C951AFF-F280-5B29-FB43-65C565DCB97C}"/>
              </a:ext>
            </a:extLst>
          </p:cNvPr>
          <p:cNvSpPr>
            <a:spLocks noGrp="1"/>
          </p:cNvSpPr>
          <p:nvPr>
            <p:ph type="sldNum" sz="quarter" idx="11"/>
          </p:nvPr>
        </p:nvSpPr>
        <p:spPr/>
        <p:txBody>
          <a:bodyPr/>
          <a:lstStyle/>
          <a:p>
            <a:fld id="{5625F491-EF7B-4F65-AB5E-3C7D4DEB9386}" type="slidenum">
              <a:rPr lang="en-GB" smtClean="0"/>
              <a:t>‹#›</a:t>
            </a:fld>
            <a:endParaRPr lang="en-GB"/>
          </a:p>
        </p:txBody>
      </p:sp>
    </p:spTree>
    <p:extLst>
      <p:ext uri="{BB962C8B-B14F-4D97-AF65-F5344CB8AC3E}">
        <p14:creationId xmlns:p14="http://schemas.microsoft.com/office/powerpoint/2010/main" val="63441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13E29FC-B576-DBCC-91D3-C74CF983AD3D}"/>
              </a:ext>
            </a:extLst>
          </p:cNvPr>
          <p:cNvSpPr>
            <a:spLocks noGrp="1"/>
          </p:cNvSpPr>
          <p:nvPr>
            <p:ph type="ftr" sz="quarter" idx="10"/>
          </p:nvPr>
        </p:nvSpPr>
        <p:spPr/>
        <p:txBody>
          <a:bodyPr/>
          <a:lstStyle/>
          <a:p>
            <a:endParaRPr lang="en-GB"/>
          </a:p>
        </p:txBody>
      </p:sp>
      <p:sp>
        <p:nvSpPr>
          <p:cNvPr id="7" name="Slide Number Placeholder 6">
            <a:extLst>
              <a:ext uri="{FF2B5EF4-FFF2-40B4-BE49-F238E27FC236}">
                <a16:creationId xmlns:a16="http://schemas.microsoft.com/office/drawing/2014/main" id="{6B39271F-3B46-1D42-05B5-7842B4B1E2C9}"/>
              </a:ext>
            </a:extLst>
          </p:cNvPr>
          <p:cNvSpPr>
            <a:spLocks noGrp="1"/>
          </p:cNvSpPr>
          <p:nvPr>
            <p:ph type="sldNum" sz="quarter" idx="11"/>
          </p:nvPr>
        </p:nvSpPr>
        <p:spPr/>
        <p:txBody>
          <a:bodyPr/>
          <a:lstStyle/>
          <a:p>
            <a:fld id="{5625F491-EF7B-4F65-AB5E-3C7D4DEB9386}" type="slidenum">
              <a:rPr lang="en-GB" smtClean="0"/>
              <a:t>‹#›</a:t>
            </a:fld>
            <a:endParaRPr lang="en-GB"/>
          </a:p>
        </p:txBody>
      </p:sp>
    </p:spTree>
    <p:extLst>
      <p:ext uri="{BB962C8B-B14F-4D97-AF65-F5344CB8AC3E}">
        <p14:creationId xmlns:p14="http://schemas.microsoft.com/office/powerpoint/2010/main" val="6656166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4334ACC-3264-554E-9216-B503BF7E22E9}"/>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295BD518-54EC-D16E-2CA7-07BA263071C9}"/>
              </a:ext>
            </a:extLst>
          </p:cNvPr>
          <p:cNvSpPr>
            <a:spLocks noGrp="1"/>
          </p:cNvSpPr>
          <p:nvPr>
            <p:ph type="sldNum" sz="quarter" idx="11"/>
          </p:nvPr>
        </p:nvSpPr>
        <p:spPr/>
        <p:txBody>
          <a:bodyPr/>
          <a:lstStyle/>
          <a:p>
            <a:fld id="{5625F491-EF7B-4F65-AB5E-3C7D4DEB9386}" type="slidenum">
              <a:rPr lang="en-GB" smtClean="0"/>
              <a:t>‹#›</a:t>
            </a:fld>
            <a:endParaRPr lang="en-GB"/>
          </a:p>
        </p:txBody>
      </p:sp>
    </p:spTree>
    <p:extLst>
      <p:ext uri="{BB962C8B-B14F-4D97-AF65-F5344CB8AC3E}">
        <p14:creationId xmlns:p14="http://schemas.microsoft.com/office/powerpoint/2010/main" val="37886671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EFC9ED5D-3DA2-9398-DD15-C67932179DD1}"/>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8179B195-2C9B-3B4C-ED39-B8D8CD15308A}"/>
              </a:ext>
            </a:extLst>
          </p:cNvPr>
          <p:cNvSpPr>
            <a:spLocks noGrp="1"/>
          </p:cNvSpPr>
          <p:nvPr>
            <p:ph type="sldNum" sz="quarter" idx="11"/>
          </p:nvPr>
        </p:nvSpPr>
        <p:spPr/>
        <p:txBody>
          <a:bodyPr/>
          <a:lstStyle/>
          <a:p>
            <a:fld id="{5625F491-EF7B-4F65-AB5E-3C7D4DEB9386}" type="slidenum">
              <a:rPr lang="en-GB" smtClean="0"/>
              <a:t>‹#›</a:t>
            </a:fld>
            <a:endParaRPr lang="en-GB"/>
          </a:p>
        </p:txBody>
      </p:sp>
    </p:spTree>
    <p:extLst>
      <p:ext uri="{BB962C8B-B14F-4D97-AF65-F5344CB8AC3E}">
        <p14:creationId xmlns:p14="http://schemas.microsoft.com/office/powerpoint/2010/main" val="17044603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7D0D06FA-AC3F-7338-2170-A1760EC32747}"/>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85687543-6087-69D0-0260-5FB0BBC1F865}"/>
              </a:ext>
            </a:extLst>
          </p:cNvPr>
          <p:cNvSpPr>
            <a:spLocks noGrp="1"/>
          </p:cNvSpPr>
          <p:nvPr>
            <p:ph type="sldNum" sz="quarter" idx="11"/>
          </p:nvPr>
        </p:nvSpPr>
        <p:spPr/>
        <p:txBody>
          <a:bodyPr/>
          <a:lstStyle/>
          <a:p>
            <a:fld id="{5625F491-EF7B-4F65-AB5E-3C7D4DEB9386}" type="slidenum">
              <a:rPr lang="en-GB" smtClean="0"/>
              <a:t>‹#›</a:t>
            </a:fld>
            <a:endParaRPr lang="en-GB"/>
          </a:p>
        </p:txBody>
      </p:sp>
    </p:spTree>
    <p:extLst>
      <p:ext uri="{BB962C8B-B14F-4D97-AF65-F5344CB8AC3E}">
        <p14:creationId xmlns:p14="http://schemas.microsoft.com/office/powerpoint/2010/main" val="32610148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27B946C-18FE-3535-7D5A-0C55A78BA055}"/>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86484963-7DC5-D92A-7FE6-B0F31991A6E1}"/>
              </a:ext>
            </a:extLst>
          </p:cNvPr>
          <p:cNvSpPr>
            <a:spLocks noGrp="1"/>
          </p:cNvSpPr>
          <p:nvPr>
            <p:ph type="sldNum" sz="quarter" idx="11"/>
          </p:nvPr>
        </p:nvSpPr>
        <p:spPr/>
        <p:txBody>
          <a:bodyPr/>
          <a:lstStyle/>
          <a:p>
            <a:fld id="{B6E75BE9-2278-47EF-85E6-CC9E39661FE9}" type="slidenum">
              <a:rPr lang="en-GB" smtClean="0"/>
              <a:t>‹#›</a:t>
            </a:fld>
            <a:endParaRPr lang="en-GB"/>
          </a:p>
        </p:txBody>
      </p:sp>
    </p:spTree>
    <p:extLst>
      <p:ext uri="{BB962C8B-B14F-4D97-AF65-F5344CB8AC3E}">
        <p14:creationId xmlns:p14="http://schemas.microsoft.com/office/powerpoint/2010/main" val="302625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F413176-10CE-8961-4DF0-5A2E3553E187}"/>
              </a:ext>
            </a:extLst>
          </p:cNvPr>
          <p:cNvSpPr>
            <a:spLocks noGrp="1"/>
          </p:cNvSpPr>
          <p:nvPr>
            <p:ph type="ftr" sz="quarter" idx="10"/>
          </p:nvPr>
        </p:nvSpPr>
        <p:spPr/>
        <p:txBody>
          <a:bodyPr/>
          <a:lstStyle/>
          <a:p>
            <a:endParaRPr lang="en-GB"/>
          </a:p>
        </p:txBody>
      </p:sp>
      <p:sp>
        <p:nvSpPr>
          <p:cNvPr id="7" name="Slide Number Placeholder 6">
            <a:extLst>
              <a:ext uri="{FF2B5EF4-FFF2-40B4-BE49-F238E27FC236}">
                <a16:creationId xmlns:a16="http://schemas.microsoft.com/office/drawing/2014/main" id="{53F839F9-665A-1F41-316B-65AA32BB0A5E}"/>
              </a:ext>
            </a:extLst>
          </p:cNvPr>
          <p:cNvSpPr>
            <a:spLocks noGrp="1"/>
          </p:cNvSpPr>
          <p:nvPr>
            <p:ph type="sldNum" sz="quarter" idx="11"/>
          </p:nvPr>
        </p:nvSpPr>
        <p:spPr/>
        <p:txBody>
          <a:bodyPr/>
          <a:lstStyle/>
          <a:p>
            <a:fld id="{B6E75BE9-2278-47EF-85E6-CC9E39661FE9}" type="slidenum">
              <a:rPr lang="en-GB" smtClean="0"/>
              <a:t>‹#›</a:t>
            </a:fld>
            <a:endParaRPr lang="en-GB"/>
          </a:p>
        </p:txBody>
      </p:sp>
    </p:spTree>
    <p:extLst>
      <p:ext uri="{BB962C8B-B14F-4D97-AF65-F5344CB8AC3E}">
        <p14:creationId xmlns:p14="http://schemas.microsoft.com/office/powerpoint/2010/main" val="362634336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005EB8"/>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FC57379-EF8F-1700-A881-D34737C193B4}"/>
              </a:ext>
            </a:extLst>
          </p:cNvPr>
          <p:cNvSpPr>
            <a:spLocks noGrp="1" noRot="1" noMove="1" noResize="1" noEditPoints="1" noAdjustHandles="1" noChangeArrowheads="1" noChangeShapeType="1"/>
          </p:cNvSpPr>
          <p:nvPr userDrawn="1"/>
        </p:nvSpPr>
        <p:spPr>
          <a:xfrm rot="16200000">
            <a:off x="4694379" y="3250454"/>
            <a:ext cx="3833445" cy="3381643"/>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5" name="Rectangle 4">
            <a:extLst>
              <a:ext uri="{FF2B5EF4-FFF2-40B4-BE49-F238E27FC236}">
                <a16:creationId xmlns:a16="http://schemas.microsoft.com/office/drawing/2014/main" id="{DBFA241A-42D6-73BA-1CCA-B1F534F9AFBD}"/>
              </a:ext>
            </a:extLst>
          </p:cNvPr>
          <p:cNvSpPr>
            <a:spLocks noGrp="1" noRot="1" noMove="1" noResize="1" noEditPoints="1" noAdjustHandles="1" noChangeArrowheads="1" noChangeShapeType="1"/>
          </p:cNvSpPr>
          <p:nvPr userDrawn="1"/>
        </p:nvSpPr>
        <p:spPr>
          <a:xfrm rot="18900000">
            <a:off x="9295640" y="2442646"/>
            <a:ext cx="1509618" cy="4547605"/>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6" name="Picture 5">
            <a:extLst>
              <a:ext uri="{FF2B5EF4-FFF2-40B4-BE49-F238E27FC236}">
                <a16:creationId xmlns:a16="http://schemas.microsoft.com/office/drawing/2014/main" id="{69F6E0E8-DD51-B5A4-65E8-9BFEA658E832}"/>
              </a:ext>
            </a:extLst>
          </p:cNvPr>
          <p:cNvPicPr>
            <a:picLocks noGrp="1" noRot="1" noChangeAspect="1" noMove="1" noResize="1" noEditPoints="1" noAdjustHandles="1" noChangeArrowheads="1" noChangeShapeType="1" noCrop="1"/>
          </p:cNvPicPr>
          <p:nvPr userDrawn="1"/>
        </p:nvPicPr>
        <p:blipFill>
          <a:blip r:embed="rId2"/>
          <a:srcRect/>
          <a:stretch/>
        </p:blipFill>
        <p:spPr>
          <a:xfrm>
            <a:off x="363416" y="366988"/>
            <a:ext cx="3387969" cy="1524938"/>
          </a:xfrm>
          <a:prstGeom prst="rect">
            <a:avLst/>
          </a:prstGeom>
        </p:spPr>
      </p:pic>
      <p:sp>
        <p:nvSpPr>
          <p:cNvPr id="7" name="Text Placeholder 9">
            <a:extLst>
              <a:ext uri="{FF2B5EF4-FFF2-40B4-BE49-F238E27FC236}">
                <a16:creationId xmlns:a16="http://schemas.microsoft.com/office/drawing/2014/main" id="{004AAC8A-FA18-1F05-6812-11B304F939EA}"/>
              </a:ext>
            </a:extLst>
          </p:cNvPr>
          <p:cNvSpPr>
            <a:spLocks noGrp="1"/>
          </p:cNvSpPr>
          <p:nvPr>
            <p:ph type="body" sz="quarter" idx="11" hasCustomPrompt="1"/>
          </p:nvPr>
        </p:nvSpPr>
        <p:spPr>
          <a:xfrm>
            <a:off x="762700" y="4372468"/>
            <a:ext cx="3847745" cy="791513"/>
          </a:xfrm>
          <a:prstGeom prst="rect">
            <a:avLst/>
          </a:prstGeom>
        </p:spPr>
        <p:txBody>
          <a:bodyPr/>
          <a:lstStyle>
            <a:lvl1pPr marL="0" indent="0" algn="l" defTabSz="914400" rtl="0" eaLnBrk="1" latinLnBrk="0" hangingPunct="1">
              <a:lnSpc>
                <a:spcPct val="100000"/>
              </a:lnSpc>
              <a:spcBef>
                <a:spcPts val="0"/>
              </a:spcBef>
              <a:buNone/>
              <a:defRPr lang="en-GB" sz="12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3" name="Date Placeholder 2">
            <a:extLst>
              <a:ext uri="{FF2B5EF4-FFF2-40B4-BE49-F238E27FC236}">
                <a16:creationId xmlns:a16="http://schemas.microsoft.com/office/drawing/2014/main" id="{505CEB73-222F-3D5B-E8C6-D2AE48C8F634}"/>
              </a:ext>
            </a:extLst>
          </p:cNvPr>
          <p:cNvSpPr>
            <a:spLocks noGrp="1"/>
          </p:cNvSpPr>
          <p:nvPr>
            <p:ph type="dt" sz="half" idx="12"/>
          </p:nvPr>
        </p:nvSpPr>
        <p:spPr/>
        <p:txBody>
          <a:bodyPr/>
          <a:lstStyle/>
          <a:p>
            <a:fld id="{28930CFE-A5EB-48D6-8227-D89F3AB46A9B}" type="datetime1">
              <a:rPr lang="en-GB" smtClean="0"/>
              <a:t>05/04/2024</a:t>
            </a:fld>
            <a:endParaRPr lang="en-GB"/>
          </a:p>
        </p:txBody>
      </p:sp>
      <p:sp>
        <p:nvSpPr>
          <p:cNvPr id="9" name="Footer Placeholder 8">
            <a:extLst>
              <a:ext uri="{FF2B5EF4-FFF2-40B4-BE49-F238E27FC236}">
                <a16:creationId xmlns:a16="http://schemas.microsoft.com/office/drawing/2014/main" id="{DF7C2035-83B5-9725-2F78-87E948FB9E8C}"/>
              </a:ext>
            </a:extLst>
          </p:cNvPr>
          <p:cNvSpPr>
            <a:spLocks noGrp="1"/>
          </p:cNvSpPr>
          <p:nvPr>
            <p:ph type="ftr" sz="quarter" idx="13"/>
          </p:nvPr>
        </p:nvSpPr>
        <p:spPr/>
        <p:txBody>
          <a:bodyPr/>
          <a:lstStyle/>
          <a:p>
            <a:endParaRPr lang="en-GB"/>
          </a:p>
        </p:txBody>
      </p:sp>
      <p:sp>
        <p:nvSpPr>
          <p:cNvPr id="10" name="Title 9">
            <a:extLst>
              <a:ext uri="{FF2B5EF4-FFF2-40B4-BE49-F238E27FC236}">
                <a16:creationId xmlns:a16="http://schemas.microsoft.com/office/drawing/2014/main" id="{673E8612-1CBD-0AA4-209C-840C222051A0}"/>
              </a:ext>
            </a:extLst>
          </p:cNvPr>
          <p:cNvSpPr>
            <a:spLocks noGrp="1"/>
          </p:cNvSpPr>
          <p:nvPr>
            <p:ph type="title" hasCustomPrompt="1"/>
          </p:nvPr>
        </p:nvSpPr>
        <p:spPr>
          <a:xfrm>
            <a:off x="763200" y="3819600"/>
            <a:ext cx="6181200" cy="370800"/>
          </a:xfrm>
          <a:prstGeom prst="rect">
            <a:avLst/>
          </a:prstGeom>
        </p:spPr>
        <p:txBody>
          <a:bodyPr/>
          <a:lstStyle>
            <a:lvl1pPr>
              <a:defRPr lang="en-GB" sz="1800" b="1">
                <a:solidFill>
                  <a:schemeClr val="bg1"/>
                </a:solidFill>
                <a:effectLst/>
                <a:latin typeface="Arial" panose="020B0604020202020204" pitchFamily="34" charset="0"/>
                <a:ea typeface="+mn-ea"/>
                <a:cs typeface="Arial" panose="020B0604020202020204" pitchFamily="34" charset="0"/>
              </a:defRPr>
            </a:lvl1pPr>
          </a:lstStyle>
          <a:p>
            <a:pPr marL="0" lvl="0" indent="0">
              <a:lnSpc>
                <a:spcPct val="100000"/>
              </a:lnSpc>
              <a:spcBef>
                <a:spcPts val="1000"/>
              </a:spcBef>
              <a:buFont typeface="Arial" panose="020B0604020202020204" pitchFamily="34" charset="0"/>
            </a:pPr>
            <a:r>
              <a:rPr lang="en-US"/>
              <a:t>Click to edit end page title</a:t>
            </a:r>
            <a:endParaRPr lang="en-GB"/>
          </a:p>
        </p:txBody>
      </p:sp>
      <p:pic>
        <p:nvPicPr>
          <p:cNvPr id="2" name="Picture 1" descr="Logo&#10;&#10;Description automatically generated">
            <a:extLst>
              <a:ext uri="{FF2B5EF4-FFF2-40B4-BE49-F238E27FC236}">
                <a16:creationId xmlns:a16="http://schemas.microsoft.com/office/drawing/2014/main" id="{A2BC88B6-4465-A26E-EB22-3157F6F9B7BB}"/>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052610" y="257129"/>
            <a:ext cx="782042" cy="315561"/>
          </a:xfrm>
          <a:prstGeom prst="rect">
            <a:avLst/>
          </a:prstGeom>
        </p:spPr>
      </p:pic>
    </p:spTree>
    <p:extLst>
      <p:ext uri="{BB962C8B-B14F-4D97-AF65-F5344CB8AC3E}">
        <p14:creationId xmlns:p14="http://schemas.microsoft.com/office/powerpoint/2010/main" val="3600631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22B6F7-A46A-C7D3-E9D3-56B154C2C0AB}"/>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4EFE08A1-F70C-E6E1-7053-125CC8F13768}"/>
              </a:ext>
            </a:extLst>
          </p:cNvPr>
          <p:cNvSpPr>
            <a:spLocks noGrp="1"/>
          </p:cNvSpPr>
          <p:nvPr>
            <p:ph type="sldNum" sz="quarter" idx="11"/>
          </p:nvPr>
        </p:nvSpPr>
        <p:spPr/>
        <p:txBody>
          <a:bodyPr/>
          <a:lstStyle/>
          <a:p>
            <a:fld id="{B6E75BE9-2278-47EF-85E6-CC9E39661FE9}" type="slidenum">
              <a:rPr lang="en-GB" smtClean="0"/>
              <a:t>‹#›</a:t>
            </a:fld>
            <a:endParaRPr lang="en-GB"/>
          </a:p>
        </p:txBody>
      </p:sp>
    </p:spTree>
    <p:extLst>
      <p:ext uri="{BB962C8B-B14F-4D97-AF65-F5344CB8AC3E}">
        <p14:creationId xmlns:p14="http://schemas.microsoft.com/office/powerpoint/2010/main" val="38112588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0FDF6D1A-B746-FCE9-4B18-1EA39A903AC3}"/>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50ADE16B-7EA7-968A-F31D-185CB6B3D67F}"/>
              </a:ext>
            </a:extLst>
          </p:cNvPr>
          <p:cNvSpPr>
            <a:spLocks noGrp="1"/>
          </p:cNvSpPr>
          <p:nvPr>
            <p:ph type="sldNum" sz="quarter" idx="11"/>
          </p:nvPr>
        </p:nvSpPr>
        <p:spPr/>
        <p:txBody>
          <a:bodyPr/>
          <a:lstStyle/>
          <a:p>
            <a:fld id="{B6E75BE9-2278-47EF-85E6-CC9E39661FE9}" type="slidenum">
              <a:rPr lang="en-GB" smtClean="0"/>
              <a:t>‹#›</a:t>
            </a:fld>
            <a:endParaRPr lang="en-GB"/>
          </a:p>
        </p:txBody>
      </p:sp>
    </p:spTree>
    <p:extLst>
      <p:ext uri="{BB962C8B-B14F-4D97-AF65-F5344CB8AC3E}">
        <p14:creationId xmlns:p14="http://schemas.microsoft.com/office/powerpoint/2010/main" val="1713248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3E210D55-7FCC-9571-0AE8-379D7A372392}"/>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0FDEA577-B85B-FBE8-482E-350C7ADF56AC}"/>
              </a:ext>
            </a:extLst>
          </p:cNvPr>
          <p:cNvSpPr>
            <a:spLocks noGrp="1"/>
          </p:cNvSpPr>
          <p:nvPr>
            <p:ph type="sldNum" sz="quarter" idx="11"/>
          </p:nvPr>
        </p:nvSpPr>
        <p:spPr/>
        <p:txBody>
          <a:bodyPr/>
          <a:lstStyle/>
          <a:p>
            <a:fld id="{B6E75BE9-2278-47EF-85E6-CC9E39661FE9}" type="slidenum">
              <a:rPr lang="en-GB" smtClean="0"/>
              <a:t>‹#›</a:t>
            </a:fld>
            <a:endParaRPr lang="en-GB"/>
          </a:p>
        </p:txBody>
      </p:sp>
    </p:spTree>
    <p:extLst>
      <p:ext uri="{BB962C8B-B14F-4D97-AF65-F5344CB8AC3E}">
        <p14:creationId xmlns:p14="http://schemas.microsoft.com/office/powerpoint/2010/main" val="2136038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2C07BE0-8449-504C-E391-0A9580C678A4}"/>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FA06FF09-44E7-9B50-58F4-42F1742B6554}"/>
              </a:ext>
            </a:extLst>
          </p:cNvPr>
          <p:cNvSpPr>
            <a:spLocks noGrp="1"/>
          </p:cNvSpPr>
          <p:nvPr>
            <p:ph type="sldNum" sz="quarter" idx="11"/>
          </p:nvPr>
        </p:nvSpPr>
        <p:spPr/>
        <p:txBody>
          <a:bodyPr/>
          <a:lstStyle/>
          <a:p>
            <a:fld id="{8570E2F7-2D8E-4BE8-86D4-B87F3CF05101}" type="slidenum">
              <a:rPr lang="en-GB" smtClean="0"/>
              <a:t>‹#›</a:t>
            </a:fld>
            <a:endParaRPr lang="en-GB"/>
          </a:p>
        </p:txBody>
      </p:sp>
    </p:spTree>
    <p:extLst>
      <p:ext uri="{BB962C8B-B14F-4D97-AF65-F5344CB8AC3E}">
        <p14:creationId xmlns:p14="http://schemas.microsoft.com/office/powerpoint/2010/main" val="2407970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1C1D04A-FC81-D87D-23EB-83B462106E32}"/>
              </a:ext>
            </a:extLst>
          </p:cNvPr>
          <p:cNvSpPr>
            <a:spLocks noGrp="1"/>
          </p:cNvSpPr>
          <p:nvPr>
            <p:ph type="ftr" sz="quarter" idx="10"/>
          </p:nvPr>
        </p:nvSpPr>
        <p:spPr/>
        <p:txBody>
          <a:bodyPr/>
          <a:lstStyle/>
          <a:p>
            <a:endParaRPr lang="en-GB"/>
          </a:p>
        </p:txBody>
      </p:sp>
      <p:sp>
        <p:nvSpPr>
          <p:cNvPr id="7" name="Slide Number Placeholder 6">
            <a:extLst>
              <a:ext uri="{FF2B5EF4-FFF2-40B4-BE49-F238E27FC236}">
                <a16:creationId xmlns:a16="http://schemas.microsoft.com/office/drawing/2014/main" id="{2A2AC70D-2F2E-056F-E522-4806C613B6BC}"/>
              </a:ext>
            </a:extLst>
          </p:cNvPr>
          <p:cNvSpPr>
            <a:spLocks noGrp="1"/>
          </p:cNvSpPr>
          <p:nvPr>
            <p:ph type="sldNum" sz="quarter" idx="11"/>
          </p:nvPr>
        </p:nvSpPr>
        <p:spPr/>
        <p:txBody>
          <a:bodyPr/>
          <a:lstStyle/>
          <a:p>
            <a:fld id="{8570E2F7-2D8E-4BE8-86D4-B87F3CF05101}" type="slidenum">
              <a:rPr lang="en-GB" smtClean="0"/>
              <a:t>‹#›</a:t>
            </a:fld>
            <a:endParaRPr lang="en-GB"/>
          </a:p>
        </p:txBody>
      </p:sp>
    </p:spTree>
    <p:extLst>
      <p:ext uri="{BB962C8B-B14F-4D97-AF65-F5344CB8AC3E}">
        <p14:creationId xmlns:p14="http://schemas.microsoft.com/office/powerpoint/2010/main" val="1540306786"/>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88B925-0A69-3181-7046-8CEA8B57D320}"/>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C97A033E-1342-175C-6D0D-253EA180566E}"/>
              </a:ext>
            </a:extLst>
          </p:cNvPr>
          <p:cNvSpPr>
            <a:spLocks noGrp="1"/>
          </p:cNvSpPr>
          <p:nvPr>
            <p:ph type="sldNum" sz="quarter" idx="11"/>
          </p:nvPr>
        </p:nvSpPr>
        <p:spPr/>
        <p:txBody>
          <a:bodyPr/>
          <a:lstStyle/>
          <a:p>
            <a:fld id="{8570E2F7-2D8E-4BE8-86D4-B87F3CF05101}" type="slidenum">
              <a:rPr lang="en-GB" smtClean="0"/>
              <a:t>‹#›</a:t>
            </a:fld>
            <a:endParaRPr lang="en-GB"/>
          </a:p>
        </p:txBody>
      </p:sp>
    </p:spTree>
    <p:extLst>
      <p:ext uri="{BB962C8B-B14F-4D97-AF65-F5344CB8AC3E}">
        <p14:creationId xmlns:p14="http://schemas.microsoft.com/office/powerpoint/2010/main" val="15247940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6E07235-D6DC-B600-E3D3-43E50B06EBDB}"/>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737D0ADD-1277-E926-288F-C97311E42EA4}"/>
              </a:ext>
            </a:extLst>
          </p:cNvPr>
          <p:cNvSpPr>
            <a:spLocks noGrp="1"/>
          </p:cNvSpPr>
          <p:nvPr>
            <p:ph type="sldNum" sz="quarter" idx="11"/>
          </p:nvPr>
        </p:nvSpPr>
        <p:spPr/>
        <p:txBody>
          <a:bodyPr/>
          <a:lstStyle/>
          <a:p>
            <a:fld id="{8570E2F7-2D8E-4BE8-86D4-B87F3CF05101}" type="slidenum">
              <a:rPr lang="en-GB" smtClean="0"/>
              <a:t>‹#›</a:t>
            </a:fld>
            <a:endParaRPr lang="en-GB"/>
          </a:p>
        </p:txBody>
      </p:sp>
    </p:spTree>
    <p:extLst>
      <p:ext uri="{BB962C8B-B14F-4D97-AF65-F5344CB8AC3E}">
        <p14:creationId xmlns:p14="http://schemas.microsoft.com/office/powerpoint/2010/main" val="18970926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75256907-AB8C-3BAA-5036-FA0C835DF60F}"/>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695F5990-DD5B-5F86-5C72-53011CB0FC53}"/>
              </a:ext>
            </a:extLst>
          </p:cNvPr>
          <p:cNvSpPr>
            <a:spLocks noGrp="1"/>
          </p:cNvSpPr>
          <p:nvPr>
            <p:ph type="sldNum" sz="quarter" idx="11"/>
          </p:nvPr>
        </p:nvSpPr>
        <p:spPr/>
        <p:txBody>
          <a:bodyPr/>
          <a:lstStyle/>
          <a:p>
            <a:fld id="{8570E2F7-2D8E-4BE8-86D4-B87F3CF05101}" type="slidenum">
              <a:rPr lang="en-GB" smtClean="0"/>
              <a:t>‹#›</a:t>
            </a:fld>
            <a:endParaRPr lang="en-GB"/>
          </a:p>
        </p:txBody>
      </p:sp>
    </p:spTree>
    <p:extLst>
      <p:ext uri="{BB962C8B-B14F-4D97-AF65-F5344CB8AC3E}">
        <p14:creationId xmlns:p14="http://schemas.microsoft.com/office/powerpoint/2010/main" val="145855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D262A3D1-5B15-8181-E6DF-FE0E6DFCF517}"/>
              </a:ext>
            </a:extLst>
          </p:cNvPr>
          <p:cNvSpPr>
            <a:spLocks noGrp="1"/>
          </p:cNvSpPr>
          <p:nvPr>
            <p:ph type="body" sz="quarter" idx="11" hasCustomPrompt="1"/>
          </p:nvPr>
        </p:nvSpPr>
        <p:spPr>
          <a:xfrm>
            <a:off x="7080377" y="2625381"/>
            <a:ext cx="3847745" cy="79151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contents pages</a:t>
            </a:r>
          </a:p>
        </p:txBody>
      </p:sp>
      <p:pic>
        <p:nvPicPr>
          <p:cNvPr id="2" name="Picture 1">
            <a:extLst>
              <a:ext uri="{FF2B5EF4-FFF2-40B4-BE49-F238E27FC236}">
                <a16:creationId xmlns:a16="http://schemas.microsoft.com/office/drawing/2014/main" id="{6C76B864-F7F2-E4C5-C453-37FFD735E284}"/>
              </a:ext>
            </a:extLst>
          </p:cNvPr>
          <p:cNvPicPr>
            <a:picLocks noGrp="1" noRot="1" noChangeAspect="1" noMove="1" noResize="1" noEditPoints="1" noAdjustHandles="1" noChangeArrowheads="1" noChangeShapeType="1" noCrop="1"/>
          </p:cNvPicPr>
          <p:nvPr userDrawn="1"/>
        </p:nvPicPr>
        <p:blipFill>
          <a:blip r:embed="rId2"/>
          <a:srcRect/>
          <a:stretch/>
        </p:blipFill>
        <p:spPr>
          <a:xfrm>
            <a:off x="-1" y="1"/>
            <a:ext cx="1833975" cy="826527"/>
          </a:xfrm>
          <a:prstGeom prst="rect">
            <a:avLst/>
          </a:prstGeom>
        </p:spPr>
      </p:pic>
      <p:sp>
        <p:nvSpPr>
          <p:cNvPr id="3" name="Freeform 2">
            <a:extLst>
              <a:ext uri="{FF2B5EF4-FFF2-40B4-BE49-F238E27FC236}">
                <a16:creationId xmlns:a16="http://schemas.microsoft.com/office/drawing/2014/main" id="{FBA24120-7183-F265-BB17-592D4FC479BE}"/>
              </a:ext>
            </a:extLst>
          </p:cNvPr>
          <p:cNvSpPr>
            <a:spLocks noGrp="1" noRot="1" noMove="1" noResize="1" noEditPoints="1" noAdjustHandles="1" noChangeArrowheads="1" noChangeShapeType="1"/>
          </p:cNvSpPr>
          <p:nvPr userDrawn="1"/>
        </p:nvSpPr>
        <p:spPr>
          <a:xfrm rot="18900000">
            <a:off x="4387427" y="4625964"/>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rial" panose="020B0604020202020204" pitchFamily="34" charset="0"/>
            </a:endParaRPr>
          </a:p>
        </p:txBody>
      </p:sp>
      <p:sp>
        <p:nvSpPr>
          <p:cNvPr id="4" name="Rectangle 3">
            <a:extLst>
              <a:ext uri="{FF2B5EF4-FFF2-40B4-BE49-F238E27FC236}">
                <a16:creationId xmlns:a16="http://schemas.microsoft.com/office/drawing/2014/main" id="{E89D8F6F-6369-3B66-9E99-6A1C00A05381}"/>
              </a:ext>
            </a:extLst>
          </p:cNvPr>
          <p:cNvSpPr>
            <a:spLocks noGrp="1" noRot="1" noMove="1" noResize="1" noEditPoints="1" noAdjustHandles="1" noChangeArrowheads="1" noChangeShapeType="1"/>
          </p:cNvSpPr>
          <p:nvPr userDrawn="1"/>
        </p:nvSpPr>
        <p:spPr>
          <a:xfrm>
            <a:off x="2943056" y="367976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Rectangle 4">
            <a:extLst>
              <a:ext uri="{FF2B5EF4-FFF2-40B4-BE49-F238E27FC236}">
                <a16:creationId xmlns:a16="http://schemas.microsoft.com/office/drawing/2014/main" id="{6581E99F-EA89-A9A7-50E2-655A22AAE59C}"/>
              </a:ext>
            </a:extLst>
          </p:cNvPr>
          <p:cNvSpPr>
            <a:spLocks noGrp="1" noRot="1" noMove="1" noResize="1" noEditPoints="1" noAdjustHandles="1" noChangeArrowheads="1" noChangeShapeType="1"/>
          </p:cNvSpPr>
          <p:nvPr userDrawn="1"/>
        </p:nvSpPr>
        <p:spPr>
          <a:xfrm>
            <a:off x="1644490" y="5555746"/>
            <a:ext cx="1302254" cy="130225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BF67333-E2F8-371A-C717-DF4DEB3CF94F}"/>
              </a:ext>
            </a:extLst>
          </p:cNvPr>
          <p:cNvSpPr>
            <a:spLocks noGrp="1" noRot="1" noMove="1" noResize="1" noEditPoints="1" noAdjustHandles="1" noChangeArrowheads="1" noChangeShapeType="1"/>
          </p:cNvSpPr>
          <p:nvPr userDrawn="1"/>
        </p:nvSpPr>
        <p:spPr>
          <a:xfrm rot="1800000">
            <a:off x="723885" y="3628900"/>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7" name="Straight Connector 6">
            <a:extLst>
              <a:ext uri="{FF2B5EF4-FFF2-40B4-BE49-F238E27FC236}">
                <a16:creationId xmlns:a16="http://schemas.microsoft.com/office/drawing/2014/main" id="{1F824C34-8CB5-EB99-8ED2-9EE26F8F4872}"/>
              </a:ext>
            </a:extLst>
          </p:cNvPr>
          <p:cNvCxnSpPr>
            <a:cxnSpLocks/>
          </p:cNvCxnSpPr>
          <p:nvPr userDrawn="1"/>
        </p:nvCxnSpPr>
        <p:spPr>
          <a:xfrm>
            <a:off x="7171116" y="2346960"/>
            <a:ext cx="3782646" cy="0"/>
          </a:xfrm>
          <a:prstGeom prst="line">
            <a:avLst/>
          </a:prstGeom>
          <a:ln w="6350">
            <a:solidFill>
              <a:srgbClr val="425563"/>
            </a:solidFill>
          </a:ln>
        </p:spPr>
        <p:style>
          <a:lnRef idx="1">
            <a:schemeClr val="accent1"/>
          </a:lnRef>
          <a:fillRef idx="0">
            <a:schemeClr val="accent1"/>
          </a:fillRef>
          <a:effectRef idx="0">
            <a:schemeClr val="accent1"/>
          </a:effectRef>
          <a:fontRef idx="minor">
            <a:schemeClr val="tx1"/>
          </a:fontRef>
        </p:style>
      </p:cxnSp>
      <p:sp>
        <p:nvSpPr>
          <p:cNvPr id="17" name="Text Placeholder 9">
            <a:extLst>
              <a:ext uri="{FF2B5EF4-FFF2-40B4-BE49-F238E27FC236}">
                <a16:creationId xmlns:a16="http://schemas.microsoft.com/office/drawing/2014/main" id="{CBB2F23B-A343-B1CB-72E0-C1FEF902A4A9}"/>
              </a:ext>
            </a:extLst>
          </p:cNvPr>
          <p:cNvSpPr>
            <a:spLocks noGrp="1"/>
          </p:cNvSpPr>
          <p:nvPr>
            <p:ph type="body" sz="quarter" idx="12" hasCustomPrompt="1"/>
          </p:nvPr>
        </p:nvSpPr>
        <p:spPr>
          <a:xfrm>
            <a:off x="3200603" y="2625381"/>
            <a:ext cx="3847745" cy="791513"/>
          </a:xfrm>
          <a:prstGeom prst="rect">
            <a:avLst/>
          </a:prstGeom>
        </p:spPr>
        <p:txBody>
          <a:bodyPr/>
          <a:lstStyle>
            <a:lvl1pPr marL="0" indent="0" algn="r"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page numbers</a:t>
            </a:r>
          </a:p>
        </p:txBody>
      </p:sp>
      <p:sp>
        <p:nvSpPr>
          <p:cNvPr id="9" name="Date Placeholder 8">
            <a:extLst>
              <a:ext uri="{FF2B5EF4-FFF2-40B4-BE49-F238E27FC236}">
                <a16:creationId xmlns:a16="http://schemas.microsoft.com/office/drawing/2014/main" id="{0A9E4511-BDB4-0498-C96C-34E1E550A82A}"/>
              </a:ext>
            </a:extLst>
          </p:cNvPr>
          <p:cNvSpPr>
            <a:spLocks noGrp="1"/>
          </p:cNvSpPr>
          <p:nvPr>
            <p:ph type="dt" sz="half" idx="13"/>
          </p:nvPr>
        </p:nvSpPr>
        <p:spPr/>
        <p:txBody>
          <a:bodyPr/>
          <a:lstStyle/>
          <a:p>
            <a:fld id="{5F5728DE-E583-4674-BD2F-E5CBF8F34D7E}" type="datetime1">
              <a:rPr lang="en-GB" smtClean="0"/>
              <a:t>05/04/2024</a:t>
            </a:fld>
            <a:endParaRPr lang="en-GB"/>
          </a:p>
        </p:txBody>
      </p:sp>
      <p:sp>
        <p:nvSpPr>
          <p:cNvPr id="10" name="Footer Placeholder 9">
            <a:extLst>
              <a:ext uri="{FF2B5EF4-FFF2-40B4-BE49-F238E27FC236}">
                <a16:creationId xmlns:a16="http://schemas.microsoft.com/office/drawing/2014/main" id="{09A4B509-4A85-D5AC-F78F-886C280C052E}"/>
              </a:ext>
            </a:extLst>
          </p:cNvPr>
          <p:cNvSpPr>
            <a:spLocks noGrp="1"/>
          </p:cNvSpPr>
          <p:nvPr>
            <p:ph type="ftr" sz="quarter" idx="14"/>
          </p:nvPr>
        </p:nvSpPr>
        <p:spPr/>
        <p:txBody>
          <a:bodyPr/>
          <a:lstStyle/>
          <a:p>
            <a:endParaRPr lang="en-GB"/>
          </a:p>
        </p:txBody>
      </p:sp>
      <p:sp>
        <p:nvSpPr>
          <p:cNvPr id="12" name="Title 11">
            <a:extLst>
              <a:ext uri="{FF2B5EF4-FFF2-40B4-BE49-F238E27FC236}">
                <a16:creationId xmlns:a16="http://schemas.microsoft.com/office/drawing/2014/main" id="{914AEEA3-E839-A564-BECB-1359CF252B84}"/>
              </a:ext>
            </a:extLst>
          </p:cNvPr>
          <p:cNvSpPr>
            <a:spLocks noGrp="1"/>
          </p:cNvSpPr>
          <p:nvPr>
            <p:ph type="title" hasCustomPrompt="1"/>
          </p:nvPr>
        </p:nvSpPr>
        <p:spPr>
          <a:xfrm>
            <a:off x="7081200" y="1638000"/>
            <a:ext cx="3873600" cy="480131"/>
          </a:xfrm>
          <a:prstGeom prst="rect">
            <a:avLst/>
          </a:prstGeom>
          <a:noFill/>
        </p:spPr>
        <p:txBody>
          <a:bodyPr wrap="square" rtlCol="0">
            <a:spAutoFit/>
          </a:bodyPr>
          <a:lstStyle>
            <a:lvl1pPr>
              <a:defRPr lang="en-GB" sz="2800" b="1">
                <a:solidFill>
                  <a:srgbClr val="6B4087"/>
                </a:solidFill>
                <a:latin typeface="Arial" panose="020B0604020202020204" pitchFamily="34" charset="0"/>
                <a:ea typeface="+mn-ea"/>
                <a:cs typeface="Arial" panose="020B0604020202020204" pitchFamily="34" charset="0"/>
              </a:defRPr>
            </a:lvl1pPr>
          </a:lstStyle>
          <a:p>
            <a:pPr marL="0" lvl="0"/>
            <a:r>
              <a:rPr lang="en-US"/>
              <a:t>Contents</a:t>
            </a:r>
            <a:endParaRPr lang="en-GB"/>
          </a:p>
        </p:txBody>
      </p:sp>
      <p:pic>
        <p:nvPicPr>
          <p:cNvPr id="8" name="Picture 7" descr="A blue and white logo&#10;&#10;Description automatically generated with low confidence">
            <a:extLst>
              <a:ext uri="{FF2B5EF4-FFF2-40B4-BE49-F238E27FC236}">
                <a16:creationId xmlns:a16="http://schemas.microsoft.com/office/drawing/2014/main" id="{E3F05E80-3598-960A-8FFD-C1D7CE11B400}"/>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26656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Green">
    <p:bg>
      <p:bgPr>
        <a:solidFill>
          <a:srgbClr val="00A799"/>
        </a:solidFill>
        <a:effectLst/>
      </p:bgPr>
    </p:bg>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26C9E331-A494-4CB3-C8BE-B8059A375CB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833975" cy="825479"/>
          </a:xfrm>
          <a:prstGeom prst="rect">
            <a:avLst/>
          </a:prstGeom>
        </p:spPr>
      </p:pic>
      <p:sp>
        <p:nvSpPr>
          <p:cNvPr id="2" name="Date Placeholder 1">
            <a:extLst>
              <a:ext uri="{FF2B5EF4-FFF2-40B4-BE49-F238E27FC236}">
                <a16:creationId xmlns:a16="http://schemas.microsoft.com/office/drawing/2014/main" id="{90938F61-60D2-FE9F-49D0-0E30C2A75FF2}"/>
              </a:ext>
            </a:extLst>
          </p:cNvPr>
          <p:cNvSpPr>
            <a:spLocks noGrp="1"/>
          </p:cNvSpPr>
          <p:nvPr>
            <p:ph type="dt" sz="half" idx="10"/>
          </p:nvPr>
        </p:nvSpPr>
        <p:spPr/>
        <p:txBody>
          <a:bodyPr/>
          <a:lstStyle/>
          <a:p>
            <a:fld id="{B56690FE-1CCD-41E1-B64B-087C04B19F29}" type="datetime1">
              <a:rPr lang="en-GB" smtClean="0"/>
              <a:t>05/04/2024</a:t>
            </a:fld>
            <a:endParaRPr lang="en-GB"/>
          </a:p>
        </p:txBody>
      </p:sp>
      <p:sp>
        <p:nvSpPr>
          <p:cNvPr id="3" name="Footer Placeholder 2">
            <a:extLst>
              <a:ext uri="{FF2B5EF4-FFF2-40B4-BE49-F238E27FC236}">
                <a16:creationId xmlns:a16="http://schemas.microsoft.com/office/drawing/2014/main" id="{8DE614D2-0C79-6A4D-38EC-FC16F0BA887C}"/>
              </a:ext>
            </a:extLst>
          </p:cNvPr>
          <p:cNvSpPr>
            <a:spLocks noGrp="1"/>
          </p:cNvSpPr>
          <p:nvPr>
            <p:ph type="ftr" sz="quarter" idx="11"/>
          </p:nvPr>
        </p:nvSpPr>
        <p:spPr/>
        <p:txBody>
          <a:bodyPr/>
          <a:lstStyle/>
          <a:p>
            <a:endParaRPr lang="en-GB"/>
          </a:p>
        </p:txBody>
      </p:sp>
      <p:pic>
        <p:nvPicPr>
          <p:cNvPr id="5" name="Picture 4" descr="A blue and white logo&#10;&#10;Description automatically generated with low confidence">
            <a:extLst>
              <a:ext uri="{FF2B5EF4-FFF2-40B4-BE49-F238E27FC236}">
                <a16:creationId xmlns:a16="http://schemas.microsoft.com/office/drawing/2014/main" id="{1CB9A351-4CC7-B810-9502-C8AC1BBA2F20}"/>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95941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Grey">
    <p:bg>
      <p:bgPr>
        <a:solidFill>
          <a:srgbClr val="E6EDE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Grp="1" noRot="1" noChangeAspect="1" noMove="1" noResize="1" noEditPoints="1" noAdjustHandles="1" noChangeArrowheads="1" noChangeShapeType="1" noCrop="1"/>
          </p:cNvPicPr>
          <p:nvPr userDrawn="1"/>
        </p:nvPicPr>
        <p:blipFill>
          <a:blip r:embed="rId2"/>
          <a:srcRect/>
          <a:stretch/>
        </p:blipFill>
        <p:spPr>
          <a:xfrm>
            <a:off x="0" y="1"/>
            <a:ext cx="1833975" cy="826527"/>
          </a:xfrm>
          <a:prstGeom prst="rect">
            <a:avLst/>
          </a:prstGeom>
        </p:spPr>
      </p:pic>
      <p:sp>
        <p:nvSpPr>
          <p:cNvPr id="3" name="Date Placeholder 2">
            <a:extLst>
              <a:ext uri="{FF2B5EF4-FFF2-40B4-BE49-F238E27FC236}">
                <a16:creationId xmlns:a16="http://schemas.microsoft.com/office/drawing/2014/main" id="{74DAB1B6-8B59-C152-9275-348D52A7DF16}"/>
              </a:ext>
            </a:extLst>
          </p:cNvPr>
          <p:cNvSpPr>
            <a:spLocks noGrp="1"/>
          </p:cNvSpPr>
          <p:nvPr>
            <p:ph type="dt" sz="half" idx="10"/>
          </p:nvPr>
        </p:nvSpPr>
        <p:spPr/>
        <p:txBody>
          <a:bodyPr/>
          <a:lstStyle/>
          <a:p>
            <a:fld id="{EE4C385D-0A86-43BE-96B2-6A9F14DDEBAF}" type="datetime1">
              <a:rPr lang="en-GB" smtClean="0"/>
              <a:t>05/04/2024</a:t>
            </a:fld>
            <a:endParaRPr lang="en-GB"/>
          </a:p>
        </p:txBody>
      </p:sp>
      <p:sp>
        <p:nvSpPr>
          <p:cNvPr id="4" name="Footer Placeholder 3">
            <a:extLst>
              <a:ext uri="{FF2B5EF4-FFF2-40B4-BE49-F238E27FC236}">
                <a16:creationId xmlns:a16="http://schemas.microsoft.com/office/drawing/2014/main" id="{A7C19848-5260-3C37-C70D-C3AAA4C5E8B3}"/>
              </a:ext>
            </a:extLst>
          </p:cNvPr>
          <p:cNvSpPr>
            <a:spLocks noGrp="1"/>
          </p:cNvSpPr>
          <p:nvPr>
            <p:ph type="ftr" sz="quarter" idx="11"/>
          </p:nvPr>
        </p:nvSpPr>
        <p:spPr/>
        <p:txBody>
          <a:bodyPr/>
          <a:lstStyle/>
          <a:p>
            <a:endParaRPr lang="en-GB"/>
          </a:p>
        </p:txBody>
      </p:sp>
      <p:pic>
        <p:nvPicPr>
          <p:cNvPr id="5" name="Picture 4" descr="A blue and white logo&#10;&#10;Description automatically generated with low confidence">
            <a:extLst>
              <a:ext uri="{FF2B5EF4-FFF2-40B4-BE49-F238E27FC236}">
                <a16:creationId xmlns:a16="http://schemas.microsoft.com/office/drawing/2014/main" id="{CCEE1E5A-0964-7807-0C8D-F663284D2F20}"/>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53046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ChangeAspect="1"/>
          </p:cNvPicPr>
          <p:nvPr userDrawn="1"/>
        </p:nvPicPr>
        <p:blipFill>
          <a:blip r:embed="rId2"/>
          <a:srcRect/>
          <a:stretch/>
        </p:blipFill>
        <p:spPr>
          <a:xfrm>
            <a:off x="0" y="1"/>
            <a:ext cx="1833975" cy="826527"/>
          </a:xfrm>
          <a:prstGeom prst="rect">
            <a:avLst/>
          </a:prstGeom>
        </p:spPr>
      </p:pic>
      <p:sp>
        <p:nvSpPr>
          <p:cNvPr id="3" name="Date Placeholder 2">
            <a:extLst>
              <a:ext uri="{FF2B5EF4-FFF2-40B4-BE49-F238E27FC236}">
                <a16:creationId xmlns:a16="http://schemas.microsoft.com/office/drawing/2014/main" id="{5D717841-DEAF-E609-8D9B-9E46A06FD7EB}"/>
              </a:ext>
            </a:extLst>
          </p:cNvPr>
          <p:cNvSpPr>
            <a:spLocks noGrp="1"/>
          </p:cNvSpPr>
          <p:nvPr>
            <p:ph type="dt" sz="half" idx="10"/>
          </p:nvPr>
        </p:nvSpPr>
        <p:spPr/>
        <p:txBody>
          <a:bodyPr/>
          <a:lstStyle/>
          <a:p>
            <a:fld id="{89FD5324-B5B7-4D3A-858A-A27C4BBA478F}" type="datetime1">
              <a:rPr lang="en-GB" smtClean="0"/>
              <a:t>05/04/2024</a:t>
            </a:fld>
            <a:endParaRPr lang="en-GB"/>
          </a:p>
        </p:txBody>
      </p:sp>
      <p:sp>
        <p:nvSpPr>
          <p:cNvPr id="4" name="Footer Placeholder 3">
            <a:extLst>
              <a:ext uri="{FF2B5EF4-FFF2-40B4-BE49-F238E27FC236}">
                <a16:creationId xmlns:a16="http://schemas.microsoft.com/office/drawing/2014/main" id="{BA4DB9C7-7E38-2028-7938-F2E3006703B8}"/>
              </a:ext>
            </a:extLst>
          </p:cNvPr>
          <p:cNvSpPr>
            <a:spLocks noGrp="1"/>
          </p:cNvSpPr>
          <p:nvPr>
            <p:ph type="ftr" sz="quarter" idx="11"/>
          </p:nvPr>
        </p:nvSpPr>
        <p:spPr/>
        <p:txBody>
          <a:bodyPr/>
          <a:lstStyle/>
          <a:p>
            <a:endParaRPr lang="en-GB"/>
          </a:p>
        </p:txBody>
      </p:sp>
      <p:pic>
        <p:nvPicPr>
          <p:cNvPr id="5" name="Picture 4" descr="A blue and white logo&#10;&#10;Description automatically generated with low confidence">
            <a:extLst>
              <a:ext uri="{FF2B5EF4-FFF2-40B4-BE49-F238E27FC236}">
                <a16:creationId xmlns:a16="http://schemas.microsoft.com/office/drawing/2014/main" id="{347A0EDA-5E8B-51D6-1C54-87A3409CF9B6}"/>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74983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5.xml"/><Relationship Id="rId7" Type="http://schemas.openxmlformats.org/officeDocument/2006/relationships/image" Target="../media/image1.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10.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5.xml"/><Relationship Id="rId7" Type="http://schemas.openxmlformats.org/officeDocument/2006/relationships/image" Target="../media/image3.emf"/><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6.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7.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5.xml"/><Relationship Id="rId7"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9.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11C38C0-FED9-9A27-F703-586BC7B9E001}"/>
              </a:ext>
            </a:extLst>
          </p:cNvPr>
          <p:cNvSpPr>
            <a:spLocks noGrp="1"/>
          </p:cNvSpPr>
          <p:nvPr>
            <p:ph type="dt" sz="half" idx="2"/>
          </p:nvPr>
        </p:nvSpPr>
        <p:spPr>
          <a:xfrm>
            <a:off x="0" y="6492874"/>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4F951DAF-5488-4432-967B-9E31A3D19467}" type="datetime1">
              <a:rPr lang="en-GB" smtClean="0"/>
              <a:pPr/>
              <a:t>05/04/2024</a:t>
            </a:fld>
            <a:endParaRPr lang="en-GB"/>
          </a:p>
        </p:txBody>
      </p:sp>
      <p:sp>
        <p:nvSpPr>
          <p:cNvPr id="8" name="Footer Placeholder 7">
            <a:extLst>
              <a:ext uri="{FF2B5EF4-FFF2-40B4-BE49-F238E27FC236}">
                <a16:creationId xmlns:a16="http://schemas.microsoft.com/office/drawing/2014/main" id="{F952548E-FC99-BFC4-BF2A-BBAE8C96CDB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Tree>
    <p:extLst>
      <p:ext uri="{BB962C8B-B14F-4D97-AF65-F5344CB8AC3E}">
        <p14:creationId xmlns:p14="http://schemas.microsoft.com/office/powerpoint/2010/main" val="3321497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71" r:id="rId4"/>
    <p:sldLayoutId id="2147483670" r:id="rId5"/>
    <p:sldLayoutId id="2147483651" r:id="rId6"/>
    <p:sldLayoutId id="2147483674" r:id="rId7"/>
    <p:sldLayoutId id="2147483676" r:id="rId8"/>
    <p:sldLayoutId id="214748367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Slide Number Placeholder 3">
            <a:extLst>
              <a:ext uri="{FF2B5EF4-FFF2-40B4-BE49-F238E27FC236}">
                <a16:creationId xmlns:a16="http://schemas.microsoft.com/office/drawing/2014/main" id="{84DBA54C-E8AB-85DD-3DDD-59B104AE8BA7}"/>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8570E2F7-2D8E-4BE8-86D4-B87F3CF05101}" type="slidenum">
              <a:rPr lang="en-GB" smtClean="0"/>
              <a:pPr/>
              <a:t>‹#›</a:t>
            </a:fld>
            <a:endParaRPr lang="en-GB"/>
          </a:p>
        </p:txBody>
      </p:sp>
      <p:sp>
        <p:nvSpPr>
          <p:cNvPr id="5" name="Footer Placeholder 4">
            <a:extLst>
              <a:ext uri="{FF2B5EF4-FFF2-40B4-BE49-F238E27FC236}">
                <a16:creationId xmlns:a16="http://schemas.microsoft.com/office/drawing/2014/main" id="{4E5C6D47-5F60-2A8D-0A13-71FAAA1656A4}"/>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pic>
        <p:nvPicPr>
          <p:cNvPr id="6" name="Picture 5" descr="A blue and white logo&#10;&#10;Description automatically generated with low confidence">
            <a:extLst>
              <a:ext uri="{FF2B5EF4-FFF2-40B4-BE49-F238E27FC236}">
                <a16:creationId xmlns:a16="http://schemas.microsoft.com/office/drawing/2014/main" id="{10EFDA2A-1138-B83E-B61A-85CE6CA03939}"/>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34436270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8" r:id="rId5"/>
  </p:sldLayoutIdLst>
  <p:hf hdr="0" ftr="0" dt="0"/>
  <p:txStyles>
    <p:titleStyle>
      <a:lvl1pPr algn="l" defTabSz="914400" rtl="0" eaLnBrk="1" latinLnBrk="0" hangingPunct="1">
        <a:lnSpc>
          <a:spcPct val="90000"/>
        </a:lnSpc>
        <a:spcBef>
          <a:spcPct val="0"/>
        </a:spcBef>
        <a:buNone/>
        <a:defRPr sz="3200" b="1" kern="1200" spc="-100" baseline="0">
          <a:solidFill>
            <a:srgbClr val="E82985"/>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E82985"/>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84853E-669C-D4E0-EAEB-ACAB287F1A2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3" name="Slide Number Placeholder 2">
            <a:extLst>
              <a:ext uri="{FF2B5EF4-FFF2-40B4-BE49-F238E27FC236}">
                <a16:creationId xmlns:a16="http://schemas.microsoft.com/office/drawing/2014/main" id="{2EC37BD4-696D-F7FB-EFC2-A2D4D1BA30E0}"/>
              </a:ext>
            </a:extLst>
          </p:cNvPr>
          <p:cNvSpPr>
            <a:spLocks noGrp="1" noRot="1" noMove="1" noResize="1" noEditPoints="1" noAdjustHandles="1" noChangeArrowheads="1" noChangeShapeType="1"/>
          </p:cNvSpPr>
          <p:nvPr>
            <p:ph type="sldNum" sz="quarter" idx="4"/>
          </p:nvPr>
        </p:nvSpPr>
        <p:spPr>
          <a:xfrm>
            <a:off x="11302252" y="6485197"/>
            <a:ext cx="889747"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CF839E00-920F-44B0-A87D-3D18AF2DE1AE}" type="slidenum">
              <a:rPr lang="en-GB" smtClean="0"/>
              <a:pPr/>
              <a:t>‹#›</a:t>
            </a:fld>
            <a:endParaRPr lang="en-GB"/>
          </a:p>
        </p:txBody>
      </p:sp>
      <p:pic>
        <p:nvPicPr>
          <p:cNvPr id="4" name="Picture 3" descr="A blue and white logo&#10;&#10;Description automatically generated with low confidence">
            <a:extLst>
              <a:ext uri="{FF2B5EF4-FFF2-40B4-BE49-F238E27FC236}">
                <a16:creationId xmlns:a16="http://schemas.microsoft.com/office/drawing/2014/main" id="{41E5E618-C60F-6E13-4ED4-7BDC65D8FB40}"/>
              </a:ext>
            </a:extLst>
          </p:cNvPr>
          <p:cNvPicPr>
            <a:picLocks noGrp="1" noRot="1" noChangeAspect="1" noMove="1" noResize="1" noEditPoints="1" noAdjustHandles="1" noChangeArrowheads="1" noChangeShapeType="1" noCrop="1"/>
          </p:cNvPicPr>
          <p:nvPr userDrawn="1"/>
        </p:nvPicPr>
        <p:blipFill>
          <a:blip r:embed="rId9"/>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493740068"/>
      </p:ext>
    </p:extLst>
  </p:cSld>
  <p:clrMap bg1="lt1" tx1="dk1" bg2="lt2" tx2="dk2" accent1="accent1" accent2="accent2" accent3="accent3" accent4="accent4" accent5="accent5" accent6="accent6" hlink="hlink" folHlink="folHlink"/>
  <p:sldLayoutIdLst>
    <p:sldLayoutId id="2147483652" r:id="rId1"/>
    <p:sldLayoutId id="2147483677" r:id="rId2"/>
    <p:sldLayoutId id="2147483659" r:id="rId3"/>
    <p:sldLayoutId id="2147483655" r:id="rId4"/>
    <p:sldLayoutId id="2147483653" r:id="rId5"/>
    <p:sldLayoutId id="2147483739" r:id="rId6"/>
    <p:sldLayoutId id="214748374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C36134-EB36-54C5-0056-D083EB762A1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3" name="Slide Number Placeholder 2">
            <a:extLst>
              <a:ext uri="{FF2B5EF4-FFF2-40B4-BE49-F238E27FC236}">
                <a16:creationId xmlns:a16="http://schemas.microsoft.com/office/drawing/2014/main" id="{772A48D0-1A83-876B-C44C-66613BA8D377}"/>
              </a:ext>
            </a:extLst>
          </p:cNvPr>
          <p:cNvSpPr>
            <a:spLocks noGrp="1"/>
          </p:cNvSpPr>
          <p:nvPr>
            <p:ph type="sldNum" sz="quarter" idx="4"/>
          </p:nvPr>
        </p:nvSpPr>
        <p:spPr>
          <a:xfrm>
            <a:off x="11302800" y="6483600"/>
            <a:ext cx="889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A07651E0-1F05-4E09-9C4C-14F8B2A6F461}" type="slidenum">
              <a:rPr lang="en-GB" smtClean="0"/>
              <a:pPr/>
              <a:t>‹#›</a:t>
            </a:fld>
            <a:endParaRPr lang="en-GB"/>
          </a:p>
        </p:txBody>
      </p:sp>
      <p:pic>
        <p:nvPicPr>
          <p:cNvPr id="4" name="Picture 3" descr="A blue and white logo&#10;&#10;Description automatically generated with low confidence">
            <a:extLst>
              <a:ext uri="{FF2B5EF4-FFF2-40B4-BE49-F238E27FC236}">
                <a16:creationId xmlns:a16="http://schemas.microsoft.com/office/drawing/2014/main" id="{E9E4A1A7-46F9-59B5-502C-C42592E61BD8}"/>
              </a:ext>
            </a:extLst>
          </p:cNvPr>
          <p:cNvPicPr>
            <a:picLocks noGrp="1" noRot="1" noChangeAspect="1" noMove="1" noResize="1" noEditPoints="1" noAdjustHandles="1" noChangeArrowheads="1" noChangeShapeType="1" noCrop="1"/>
          </p:cNvPicPr>
          <p:nvPr userDrawn="1"/>
        </p:nvPicPr>
        <p:blipFill>
          <a:blip r:embed="rId7"/>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309100129"/>
      </p:ext>
    </p:extLst>
  </p:cSld>
  <p:clrMap bg1="lt1" tx1="dk1" bg2="lt2" tx2="dk2" accent1="accent1" accent2="accent2" accent3="accent3" accent4="accent4" accent5="accent5" accent6="accent6" hlink="hlink" folHlink="folHlink"/>
  <p:sldLayoutIdLst>
    <p:sldLayoutId id="2147483654" r:id="rId1"/>
    <p:sldLayoutId id="2147483678" r:id="rId2"/>
    <p:sldLayoutId id="2147483660" r:id="rId3"/>
    <p:sldLayoutId id="2147483656" r:id="rId4"/>
    <p:sldLayoutId id="214748365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B1A986-35AE-4F86-7F7C-3C1AA961D92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3" name="Slide Number Placeholder 2">
            <a:extLst>
              <a:ext uri="{FF2B5EF4-FFF2-40B4-BE49-F238E27FC236}">
                <a16:creationId xmlns:a16="http://schemas.microsoft.com/office/drawing/2014/main" id="{3AD0EF02-9093-6B45-B254-7AF69A01A866}"/>
              </a:ext>
            </a:extLst>
          </p:cNvPr>
          <p:cNvSpPr>
            <a:spLocks noGrp="1"/>
          </p:cNvSpPr>
          <p:nvPr>
            <p:ph type="sldNum" sz="quarter" idx="4"/>
          </p:nvPr>
        </p:nvSpPr>
        <p:spPr>
          <a:xfrm>
            <a:off x="11304000" y="6483600"/>
            <a:ext cx="889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AEF90047-F6AF-4E19-94F5-26DC29EF171D}" type="slidenum">
              <a:rPr lang="en-GB" smtClean="0"/>
              <a:pPr/>
              <a:t>‹#›</a:t>
            </a:fld>
            <a:endParaRPr lang="en-GB"/>
          </a:p>
        </p:txBody>
      </p:sp>
      <p:pic>
        <p:nvPicPr>
          <p:cNvPr id="4" name="Picture 3" descr="A blue and white logo&#10;&#10;Description automatically generated with low confidence">
            <a:extLst>
              <a:ext uri="{FF2B5EF4-FFF2-40B4-BE49-F238E27FC236}">
                <a16:creationId xmlns:a16="http://schemas.microsoft.com/office/drawing/2014/main" id="{F7E936DF-0F10-63B0-D3C2-3910E494C6ED}"/>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7142061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425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74B011FD-55FA-81A5-5EFF-867FBECDC7C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5" name="Slide Number Placeholder 4">
            <a:extLst>
              <a:ext uri="{FF2B5EF4-FFF2-40B4-BE49-F238E27FC236}">
                <a16:creationId xmlns:a16="http://schemas.microsoft.com/office/drawing/2014/main" id="{8E225A08-2025-651E-41D5-692424F98C03}"/>
              </a:ext>
            </a:extLst>
          </p:cNvPr>
          <p:cNvSpPr>
            <a:spLocks noGrp="1"/>
          </p:cNvSpPr>
          <p:nvPr>
            <p:ph type="sldNum" sz="quarter" idx="4"/>
          </p:nvPr>
        </p:nvSpPr>
        <p:spPr>
          <a:xfrm>
            <a:off x="9448800" y="6489537"/>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AA50C748-6722-4E90-94C8-B8C61AF3D23F}" type="slidenum">
              <a:rPr lang="en-GB" smtClean="0"/>
              <a:pPr/>
              <a:t>‹#›</a:t>
            </a:fld>
            <a:endParaRPr lang="en-GB"/>
          </a:p>
        </p:txBody>
      </p:sp>
      <p:pic>
        <p:nvPicPr>
          <p:cNvPr id="6" name="Picture 5" descr="A blue and white logo&#10;&#10;Description automatically generated with low confidence">
            <a:extLst>
              <a:ext uri="{FF2B5EF4-FFF2-40B4-BE49-F238E27FC236}">
                <a16:creationId xmlns:a16="http://schemas.microsoft.com/office/drawing/2014/main" id="{B323D2DB-0100-92DA-634A-1B069E28D1CA}"/>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8995941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8" r:id="rId5"/>
  </p:sldLayoutIdLst>
  <p:hf hdr="0" ftr="0" dt="0"/>
  <p:txStyles>
    <p:titleStyle>
      <a:lvl1pPr algn="l" defTabSz="914400" rtl="0" eaLnBrk="1" latinLnBrk="0" hangingPunct="1">
        <a:lnSpc>
          <a:spcPct val="90000"/>
        </a:lnSpc>
        <a:spcBef>
          <a:spcPct val="0"/>
        </a:spcBef>
        <a:buNone/>
        <a:defRPr sz="3200" b="1" kern="1200" spc="-100" baseline="0">
          <a:solidFill>
            <a:srgbClr val="425563"/>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425563"/>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7A7B6F58-C002-FF35-93D3-A05F208A1C12}"/>
              </a:ext>
            </a:extLst>
          </p:cNvPr>
          <p:cNvPicPr>
            <a:picLocks noChangeAspect="1"/>
          </p:cNvPicPr>
          <p:nvPr userDrawn="1"/>
        </p:nvPicPr>
        <p:blipFill>
          <a:blip r:embed="rId7"/>
          <a:srcRect/>
          <a:stretch/>
        </p:blipFill>
        <p:spPr>
          <a:xfrm>
            <a:off x="0" y="6382051"/>
            <a:ext cx="1344808" cy="606522"/>
          </a:xfrm>
          <a:prstGeom prst="rect">
            <a:avLst/>
          </a:prstGeom>
        </p:spPr>
      </p:pic>
      <p:sp>
        <p:nvSpPr>
          <p:cNvPr id="5" name="Footer Placeholder 4">
            <a:extLst>
              <a:ext uri="{FF2B5EF4-FFF2-40B4-BE49-F238E27FC236}">
                <a16:creationId xmlns:a16="http://schemas.microsoft.com/office/drawing/2014/main" id="{DA1CFC85-F1E8-BF8D-3249-867C74693753}"/>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A6824FB3-8471-50A8-082C-F33B2188E3BA}"/>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695BBA3-9272-48BD-8552-9F4E0A12F8D4}" type="slidenum">
              <a:rPr lang="en-GB" smtClean="0"/>
              <a:pPr/>
              <a:t>‹#›</a:t>
            </a:fld>
            <a:endParaRPr lang="en-GB"/>
          </a:p>
        </p:txBody>
      </p:sp>
      <p:pic>
        <p:nvPicPr>
          <p:cNvPr id="6" name="Picture 5" descr="A blue and white logo&#10;&#10;Description automatically generated with low confidence">
            <a:extLst>
              <a:ext uri="{FF2B5EF4-FFF2-40B4-BE49-F238E27FC236}">
                <a16:creationId xmlns:a16="http://schemas.microsoft.com/office/drawing/2014/main" id="{FE8EDB62-96FC-8BEC-A114-FBC5859A61AD}"/>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5787570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8" r:id="rId5"/>
  </p:sldLayoutIdLst>
  <p:hf hdr="0" ftr="0" dt="0"/>
  <p:txStyles>
    <p:titleStyle>
      <a:lvl1pPr algn="l" defTabSz="914400" rtl="0" eaLnBrk="1" latinLnBrk="0" hangingPunct="1">
        <a:lnSpc>
          <a:spcPct val="90000"/>
        </a:lnSpc>
        <a:spcBef>
          <a:spcPct val="0"/>
        </a:spcBef>
        <a:buNone/>
        <a:defRPr sz="3200" b="1" kern="1200" spc="-100" baseline="0">
          <a:solidFill>
            <a:srgbClr val="425563"/>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425563"/>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298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3E44CC61-8F44-A5F9-FDE6-4A1818F9E8D6}"/>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5" name="Slide Number Placeholder 4">
            <a:extLst>
              <a:ext uri="{FF2B5EF4-FFF2-40B4-BE49-F238E27FC236}">
                <a16:creationId xmlns:a16="http://schemas.microsoft.com/office/drawing/2014/main" id="{AC3D5FA7-EE14-A3E4-8D3F-92298D2042E1}"/>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51F6E4E-5047-4FEC-8949-F4B8A76784A4}" type="slidenum">
              <a:rPr lang="en-GB" smtClean="0"/>
              <a:pPr/>
              <a:t>‹#›</a:t>
            </a:fld>
            <a:endParaRPr lang="en-GB"/>
          </a:p>
        </p:txBody>
      </p:sp>
      <p:pic>
        <p:nvPicPr>
          <p:cNvPr id="6" name="Picture 5" descr="A blue and white logo&#10;&#10;Description automatically generated with low confidence">
            <a:extLst>
              <a:ext uri="{FF2B5EF4-FFF2-40B4-BE49-F238E27FC236}">
                <a16:creationId xmlns:a16="http://schemas.microsoft.com/office/drawing/2014/main" id="{18AB0135-ABD5-230A-841F-B96AC78241DB}"/>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0706518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8" r:id="rId5"/>
  </p:sldLayoutIdLst>
  <p:hf hdr="0" ftr="0" dt="0"/>
  <p:txStyles>
    <p:titleStyle>
      <a:lvl1pPr algn="l" defTabSz="914400" rtl="0" eaLnBrk="1" latinLnBrk="0" hangingPunct="1">
        <a:lnSpc>
          <a:spcPct val="90000"/>
        </a:lnSpc>
        <a:spcBef>
          <a:spcPct val="0"/>
        </a:spcBef>
        <a:buNone/>
        <a:defRPr sz="3200" b="1" kern="1200" spc="-100" baseline="0">
          <a:solidFill>
            <a:srgbClr val="298082"/>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298082"/>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16E9D1F6-7099-BAA1-C874-DA83A7498CD5}"/>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5" name="Slide Number Placeholder 4">
            <a:extLst>
              <a:ext uri="{FF2B5EF4-FFF2-40B4-BE49-F238E27FC236}">
                <a16:creationId xmlns:a16="http://schemas.microsoft.com/office/drawing/2014/main" id="{50D6FBB8-A461-425A-D289-CDCBBECCCACF}"/>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625F491-EF7B-4F65-AB5E-3C7D4DEB9386}" type="slidenum">
              <a:rPr lang="en-GB" smtClean="0"/>
              <a:pPr/>
              <a:t>‹#›</a:t>
            </a:fld>
            <a:endParaRPr lang="en-GB"/>
          </a:p>
        </p:txBody>
      </p:sp>
      <p:pic>
        <p:nvPicPr>
          <p:cNvPr id="6" name="Picture 5" descr="A blue and white logo&#10;&#10;Description automatically generated with low confidence">
            <a:extLst>
              <a:ext uri="{FF2B5EF4-FFF2-40B4-BE49-F238E27FC236}">
                <a16:creationId xmlns:a16="http://schemas.microsoft.com/office/drawing/2014/main" id="{BFE6036C-CF4A-57D4-3A8B-7A7F14CAE66A}"/>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9430541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8" r:id="rId5"/>
  </p:sldLayoutIdLst>
  <p:hf hdr="0" ftr="0" dt="0"/>
  <p:txStyles>
    <p:titleStyle>
      <a:lvl1pPr algn="l" defTabSz="914400" rtl="0" eaLnBrk="1" latinLnBrk="0" hangingPunct="1">
        <a:lnSpc>
          <a:spcPct val="90000"/>
        </a:lnSpc>
        <a:spcBef>
          <a:spcPct val="0"/>
        </a:spcBef>
        <a:buNone/>
        <a:defRPr sz="3200" b="1" kern="1200" spc="-100" baseline="0">
          <a:solidFill>
            <a:srgbClr val="005EB8"/>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005EB8"/>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36E2E47E-ADC6-07E2-4FAA-E1DE6A79C110}"/>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p>
        </p:txBody>
      </p:sp>
      <p:sp>
        <p:nvSpPr>
          <p:cNvPr id="5" name="Slide Number Placeholder 4">
            <a:extLst>
              <a:ext uri="{FF2B5EF4-FFF2-40B4-BE49-F238E27FC236}">
                <a16:creationId xmlns:a16="http://schemas.microsoft.com/office/drawing/2014/main" id="{08DCE6C4-CCD3-4966-0D13-3D77758303F8}"/>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B6E75BE9-2278-47EF-85E6-CC9E39661FE9}" type="slidenum">
              <a:rPr lang="en-GB" smtClean="0"/>
              <a:pPr/>
              <a:t>‹#›</a:t>
            </a:fld>
            <a:endParaRPr lang="en-GB"/>
          </a:p>
        </p:txBody>
      </p:sp>
      <p:pic>
        <p:nvPicPr>
          <p:cNvPr id="6" name="Picture 5" descr="A blue and white logo&#10;&#10;Description automatically generated with low confidence">
            <a:extLst>
              <a:ext uri="{FF2B5EF4-FFF2-40B4-BE49-F238E27FC236}">
                <a16:creationId xmlns:a16="http://schemas.microsoft.com/office/drawing/2014/main" id="{0FC91734-BDB7-CA97-72C5-44F121E75537}"/>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2367964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8" r:id="rId5"/>
  </p:sldLayoutIdLst>
  <p:hf hdr="0" ftr="0" dt="0"/>
  <p:txStyles>
    <p:titleStyle>
      <a:lvl1pPr algn="l" defTabSz="914400" rtl="0" eaLnBrk="1" latinLnBrk="0" hangingPunct="1">
        <a:lnSpc>
          <a:spcPct val="90000"/>
        </a:lnSpc>
        <a:spcBef>
          <a:spcPct val="0"/>
        </a:spcBef>
        <a:buNone/>
        <a:defRPr sz="3200" b="1" kern="1200" spc="-100" baseline="0">
          <a:solidFill>
            <a:srgbClr val="6B4087"/>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6B4087"/>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hyperlink" Target="mailto:rf-tr.cyp-programme@nhs.ne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5.xml"/><Relationship Id="rId16" Type="http://schemas.openxmlformats.org/officeDocument/2006/relationships/slide" Target="slide38.xml"/><Relationship Id="rId1" Type="http://schemas.openxmlformats.org/officeDocument/2006/relationships/slideLayout" Target="../slideLayouts/slideLayout15.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slide" Target="slide37.xml"/><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BC058-491A-D6EB-74CE-740010988728}"/>
              </a:ext>
            </a:extLst>
          </p:cNvPr>
          <p:cNvSpPr>
            <a:spLocks noGrp="1"/>
          </p:cNvSpPr>
          <p:nvPr>
            <p:ph type="body" sz="quarter" idx="4294967295"/>
          </p:nvPr>
        </p:nvSpPr>
        <p:spPr>
          <a:xfrm>
            <a:off x="7085726" y="3318371"/>
            <a:ext cx="4191874" cy="1721025"/>
          </a:xfrm>
          <a:prstGeom prst="rect">
            <a:avLst/>
          </a:prstGeom>
        </p:spPr>
        <p:txBody>
          <a:bodyPr/>
          <a:lstStyle/>
          <a:p>
            <a:pPr marL="0" indent="0">
              <a:spcAft>
                <a:spcPts val="1200"/>
              </a:spcAft>
              <a:buNone/>
            </a:pPr>
            <a:r>
              <a:rPr lang="en-GB" sz="2000" b="1" dirty="0">
                <a:solidFill>
                  <a:srgbClr val="425463"/>
                </a:solidFill>
                <a:effectLst/>
                <a:latin typeface="Arial" panose="020B0604020202020204" pitchFamily="34" charset="0"/>
              </a:rPr>
              <a:t>Children and Young People Mental Health Services</a:t>
            </a:r>
          </a:p>
          <a:p>
            <a:pPr marL="0" indent="0">
              <a:buNone/>
            </a:pPr>
            <a:r>
              <a:rPr lang="en-GB" sz="2000" b="1" dirty="0">
                <a:solidFill>
                  <a:srgbClr val="425463"/>
                </a:solidFill>
                <a:latin typeface="Arial" panose="020B0604020202020204" pitchFamily="34" charset="0"/>
              </a:rPr>
              <a:t>London Regional Waiting Times </a:t>
            </a:r>
            <a:r>
              <a:rPr lang="en-GB" sz="2000" b="1" dirty="0">
                <a:solidFill>
                  <a:srgbClr val="425463"/>
                </a:solidFill>
                <a:effectLst/>
                <a:latin typeface="Arial" panose="020B0604020202020204" pitchFamily="34" charset="0"/>
              </a:rPr>
              <a:t>Data and Insights - Phase 1 Report</a:t>
            </a:r>
          </a:p>
        </p:txBody>
      </p:sp>
      <p:sp>
        <p:nvSpPr>
          <p:cNvPr id="3" name="Text Placeholder 2">
            <a:extLst>
              <a:ext uri="{FF2B5EF4-FFF2-40B4-BE49-F238E27FC236}">
                <a16:creationId xmlns:a16="http://schemas.microsoft.com/office/drawing/2014/main" id="{2D378EC3-16DD-C5D0-F00A-C873CA2DDD35}"/>
              </a:ext>
            </a:extLst>
          </p:cNvPr>
          <p:cNvSpPr>
            <a:spLocks noGrp="1"/>
          </p:cNvSpPr>
          <p:nvPr>
            <p:ph type="body" sz="quarter" idx="11"/>
          </p:nvPr>
        </p:nvSpPr>
        <p:spPr/>
        <p:txBody>
          <a:bodyPr lIns="91440" tIns="45720" rIns="91440" bIns="45720" anchor="t"/>
          <a:lstStyle/>
          <a:p>
            <a:r>
              <a:rPr lang="en-GB" dirty="0"/>
              <a:t>December 2023</a:t>
            </a:r>
          </a:p>
          <a:p>
            <a:r>
              <a:rPr lang="en-GB" dirty="0"/>
              <a:t>version 3.0</a:t>
            </a:r>
          </a:p>
        </p:txBody>
      </p:sp>
    </p:spTree>
    <p:extLst>
      <p:ext uri="{BB962C8B-B14F-4D97-AF65-F5344CB8AC3E}">
        <p14:creationId xmlns:p14="http://schemas.microsoft.com/office/powerpoint/2010/main" val="428876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05EB-E348-9220-1BCB-72B81FA6562F}"/>
              </a:ext>
            </a:extLst>
          </p:cNvPr>
          <p:cNvSpPr>
            <a:spLocks noGrp="1"/>
          </p:cNvSpPr>
          <p:nvPr>
            <p:ph type="title"/>
          </p:nvPr>
        </p:nvSpPr>
        <p:spPr/>
        <p:txBody>
          <a:bodyPr/>
          <a:lstStyle/>
          <a:p>
            <a:r>
              <a:rPr lang="en-US"/>
              <a:t>Key Findings</a:t>
            </a:r>
          </a:p>
        </p:txBody>
      </p:sp>
      <p:sp>
        <p:nvSpPr>
          <p:cNvPr id="3" name="Text Placeholder 3">
            <a:extLst>
              <a:ext uri="{FF2B5EF4-FFF2-40B4-BE49-F238E27FC236}">
                <a16:creationId xmlns:a16="http://schemas.microsoft.com/office/drawing/2014/main" id="{843DD841-5A35-2F7C-5706-27E756A9F542}"/>
              </a:ext>
            </a:extLst>
          </p:cNvPr>
          <p:cNvSpPr txBox="1">
            <a:spLocks/>
          </p:cNvSpPr>
          <p:nvPr/>
        </p:nvSpPr>
        <p:spPr>
          <a:xfrm>
            <a:off x="723600" y="4005601"/>
            <a:ext cx="5402650" cy="1588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solidFill>
                  <a:schemeClr val="accent2">
                    <a:lumMod val="50000"/>
                  </a:schemeClr>
                </a:solidFill>
              </a:rPr>
              <a:t>In this section, we provide a summary of the stakeholder engagement carried out as a part of this project and the major themes which emerged.</a:t>
            </a:r>
          </a:p>
          <a:p>
            <a:pPr marL="0" indent="0">
              <a:buNone/>
            </a:pPr>
            <a:r>
              <a:rPr lang="en-GB" sz="1400">
                <a:solidFill>
                  <a:schemeClr val="accent2">
                    <a:lumMod val="50000"/>
                  </a:schemeClr>
                </a:solidFill>
              </a:rPr>
              <a:t>We also cover important caveats to be aware of when reading and interpreting the analysis, and highlight the main findings and insights that have emerged throughout the analysis.</a:t>
            </a:r>
          </a:p>
          <a:p>
            <a:pPr marL="0" indent="0">
              <a:buNone/>
            </a:pPr>
            <a:endParaRPr lang="en-GB" sz="1400">
              <a:solidFill>
                <a:schemeClr val="accent2">
                  <a:lumMod val="50000"/>
                </a:schemeClr>
              </a:solidFill>
            </a:endParaRPr>
          </a:p>
        </p:txBody>
      </p:sp>
    </p:spTree>
    <p:extLst>
      <p:ext uri="{BB962C8B-B14F-4D97-AF65-F5344CB8AC3E}">
        <p14:creationId xmlns:p14="http://schemas.microsoft.com/office/powerpoint/2010/main" val="103895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2FAD3D-F2D4-4351-85BC-52A3D8F07E50}"/>
              </a:ext>
            </a:extLst>
          </p:cNvPr>
          <p:cNvSpPr>
            <a:spLocks noGrp="1"/>
          </p:cNvSpPr>
          <p:nvPr>
            <p:ph type="body" sz="quarter" idx="13"/>
          </p:nvPr>
        </p:nvSpPr>
        <p:spPr>
          <a:xfrm>
            <a:off x="762701" y="770774"/>
            <a:ext cx="10306135" cy="728826"/>
          </a:xfrm>
        </p:spPr>
        <p:txBody>
          <a:bodyPr/>
          <a:lstStyle/>
          <a:p>
            <a:r>
              <a:rPr lang="en-GB" dirty="0">
                <a:latin typeface="Arial" panose="020B0604020202020204" pitchFamily="34" charset="0"/>
                <a:cs typeface="Arial" panose="020B0604020202020204" pitchFamily="34" charset="0"/>
              </a:rPr>
              <a:t>Stakeholder feedback focussed on data collection, quality and usage of CYPMH waiting times data</a:t>
            </a:r>
          </a:p>
        </p:txBody>
      </p:sp>
      <p:grpSp>
        <p:nvGrpSpPr>
          <p:cNvPr id="48" name="Group 47">
            <a:extLst>
              <a:ext uri="{FF2B5EF4-FFF2-40B4-BE49-F238E27FC236}">
                <a16:creationId xmlns:a16="http://schemas.microsoft.com/office/drawing/2014/main" id="{F34E9C71-1CAA-EC7D-4514-0B9C003BCB6B}"/>
              </a:ext>
            </a:extLst>
          </p:cNvPr>
          <p:cNvGrpSpPr/>
          <p:nvPr/>
        </p:nvGrpSpPr>
        <p:grpSpPr>
          <a:xfrm>
            <a:off x="2342833" y="1321376"/>
            <a:ext cx="7317599" cy="5524267"/>
            <a:chOff x="2600842" y="1192519"/>
            <a:chExt cx="7317599" cy="5524267"/>
          </a:xfrm>
        </p:grpSpPr>
        <p:grpSp>
          <p:nvGrpSpPr>
            <p:cNvPr id="10" name="NEL">
              <a:extLst>
                <a:ext uri="{FF2B5EF4-FFF2-40B4-BE49-F238E27FC236}">
                  <a16:creationId xmlns:a16="http://schemas.microsoft.com/office/drawing/2014/main" id="{8B1DA894-3D68-1321-927E-526BFC89EDB1}"/>
                </a:ext>
              </a:extLst>
            </p:cNvPr>
            <p:cNvGrpSpPr/>
            <p:nvPr/>
          </p:nvGrpSpPr>
          <p:grpSpPr>
            <a:xfrm>
              <a:off x="6031427" y="1796736"/>
              <a:ext cx="3887014" cy="2186688"/>
              <a:chOff x="4111867" y="1282028"/>
              <a:chExt cx="3414362" cy="1885913"/>
            </a:xfrm>
            <a:solidFill>
              <a:schemeClr val="bg2">
                <a:lumMod val="50000"/>
                <a:alpha val="7000"/>
              </a:schemeClr>
            </a:solidFill>
          </p:grpSpPr>
          <p:sp>
            <p:nvSpPr>
              <p:cNvPr id="40" name="Freeform 1675">
                <a:extLst>
                  <a:ext uri="{FF2B5EF4-FFF2-40B4-BE49-F238E27FC236}">
                    <a16:creationId xmlns:a16="http://schemas.microsoft.com/office/drawing/2014/main" id="{4C759B20-7AB5-71F1-B1A5-74FEAC68D3FF}"/>
                  </a:ext>
                </a:extLst>
              </p:cNvPr>
              <p:cNvSpPr>
                <a:spLocks/>
              </p:cNvSpPr>
              <p:nvPr/>
            </p:nvSpPr>
            <p:spPr bwMode="auto">
              <a:xfrm>
                <a:off x="5482785" y="1803135"/>
                <a:ext cx="931190" cy="1017401"/>
              </a:xfrm>
              <a:custGeom>
                <a:avLst/>
                <a:gdLst>
                  <a:gd name="T0" fmla="*/ 1 w 72"/>
                  <a:gd name="T1" fmla="*/ 53 h 82"/>
                  <a:gd name="T2" fmla="*/ 5 w 72"/>
                  <a:gd name="T3" fmla="*/ 53 h 82"/>
                  <a:gd name="T4" fmla="*/ 9 w 72"/>
                  <a:gd name="T5" fmla="*/ 51 h 82"/>
                  <a:gd name="T6" fmla="*/ 13 w 72"/>
                  <a:gd name="T7" fmla="*/ 50 h 82"/>
                  <a:gd name="T8" fmla="*/ 15 w 72"/>
                  <a:gd name="T9" fmla="*/ 50 h 82"/>
                  <a:gd name="T10" fmla="*/ 19 w 72"/>
                  <a:gd name="T11" fmla="*/ 49 h 82"/>
                  <a:gd name="T12" fmla="*/ 23 w 72"/>
                  <a:gd name="T13" fmla="*/ 46 h 82"/>
                  <a:gd name="T14" fmla="*/ 28 w 72"/>
                  <a:gd name="T15" fmla="*/ 42 h 82"/>
                  <a:gd name="T16" fmla="*/ 31 w 72"/>
                  <a:gd name="T17" fmla="*/ 39 h 82"/>
                  <a:gd name="T18" fmla="*/ 31 w 72"/>
                  <a:gd name="T19" fmla="*/ 35 h 82"/>
                  <a:gd name="T20" fmla="*/ 35 w 72"/>
                  <a:gd name="T21" fmla="*/ 32 h 82"/>
                  <a:gd name="T22" fmla="*/ 37 w 72"/>
                  <a:gd name="T23" fmla="*/ 28 h 82"/>
                  <a:gd name="T24" fmla="*/ 36 w 72"/>
                  <a:gd name="T25" fmla="*/ 23 h 82"/>
                  <a:gd name="T26" fmla="*/ 37 w 72"/>
                  <a:gd name="T27" fmla="*/ 19 h 82"/>
                  <a:gd name="T28" fmla="*/ 35 w 72"/>
                  <a:gd name="T29" fmla="*/ 15 h 82"/>
                  <a:gd name="T30" fmla="*/ 36 w 72"/>
                  <a:gd name="T31" fmla="*/ 11 h 82"/>
                  <a:gd name="T32" fmla="*/ 38 w 72"/>
                  <a:gd name="T33" fmla="*/ 7 h 82"/>
                  <a:gd name="T34" fmla="*/ 42 w 72"/>
                  <a:gd name="T35" fmla="*/ 3 h 82"/>
                  <a:gd name="T36" fmla="*/ 47 w 72"/>
                  <a:gd name="T37" fmla="*/ 3 h 82"/>
                  <a:gd name="T38" fmla="*/ 48 w 72"/>
                  <a:gd name="T39" fmla="*/ 7 h 82"/>
                  <a:gd name="T40" fmla="*/ 49 w 72"/>
                  <a:gd name="T41" fmla="*/ 13 h 82"/>
                  <a:gd name="T42" fmla="*/ 47 w 72"/>
                  <a:gd name="T43" fmla="*/ 17 h 82"/>
                  <a:gd name="T44" fmla="*/ 47 w 72"/>
                  <a:gd name="T45" fmla="*/ 22 h 82"/>
                  <a:gd name="T46" fmla="*/ 48 w 72"/>
                  <a:gd name="T47" fmla="*/ 27 h 82"/>
                  <a:gd name="T48" fmla="*/ 51 w 72"/>
                  <a:gd name="T49" fmla="*/ 30 h 82"/>
                  <a:gd name="T50" fmla="*/ 54 w 72"/>
                  <a:gd name="T51" fmla="*/ 33 h 82"/>
                  <a:gd name="T52" fmla="*/ 57 w 72"/>
                  <a:gd name="T53" fmla="*/ 34 h 82"/>
                  <a:gd name="T54" fmla="*/ 62 w 72"/>
                  <a:gd name="T55" fmla="*/ 32 h 82"/>
                  <a:gd name="T56" fmla="*/ 66 w 72"/>
                  <a:gd name="T57" fmla="*/ 32 h 82"/>
                  <a:gd name="T58" fmla="*/ 68 w 72"/>
                  <a:gd name="T59" fmla="*/ 34 h 82"/>
                  <a:gd name="T60" fmla="*/ 69 w 72"/>
                  <a:gd name="T61" fmla="*/ 38 h 82"/>
                  <a:gd name="T62" fmla="*/ 72 w 72"/>
                  <a:gd name="T63" fmla="*/ 44 h 82"/>
                  <a:gd name="T64" fmla="*/ 70 w 72"/>
                  <a:gd name="T65" fmla="*/ 48 h 82"/>
                  <a:gd name="T66" fmla="*/ 67 w 72"/>
                  <a:gd name="T67" fmla="*/ 51 h 82"/>
                  <a:gd name="T68" fmla="*/ 66 w 72"/>
                  <a:gd name="T69" fmla="*/ 56 h 82"/>
                  <a:gd name="T70" fmla="*/ 63 w 72"/>
                  <a:gd name="T71" fmla="*/ 59 h 82"/>
                  <a:gd name="T72" fmla="*/ 61 w 72"/>
                  <a:gd name="T73" fmla="*/ 63 h 82"/>
                  <a:gd name="T74" fmla="*/ 59 w 72"/>
                  <a:gd name="T75" fmla="*/ 66 h 82"/>
                  <a:gd name="T76" fmla="*/ 57 w 72"/>
                  <a:gd name="T77" fmla="*/ 71 h 82"/>
                  <a:gd name="T78" fmla="*/ 57 w 72"/>
                  <a:gd name="T79" fmla="*/ 75 h 82"/>
                  <a:gd name="T80" fmla="*/ 55 w 72"/>
                  <a:gd name="T81" fmla="*/ 80 h 82"/>
                  <a:gd name="T82" fmla="*/ 55 w 72"/>
                  <a:gd name="T83" fmla="*/ 82 h 82"/>
                  <a:gd name="T84" fmla="*/ 52 w 72"/>
                  <a:gd name="T85" fmla="*/ 82 h 82"/>
                  <a:gd name="T86" fmla="*/ 49 w 72"/>
                  <a:gd name="T87" fmla="*/ 81 h 82"/>
                  <a:gd name="T88" fmla="*/ 46 w 72"/>
                  <a:gd name="T89" fmla="*/ 79 h 82"/>
                  <a:gd name="T90" fmla="*/ 44 w 72"/>
                  <a:gd name="T91" fmla="*/ 78 h 82"/>
                  <a:gd name="T92" fmla="*/ 42 w 72"/>
                  <a:gd name="T93" fmla="*/ 77 h 82"/>
                  <a:gd name="T94" fmla="*/ 39 w 72"/>
                  <a:gd name="T95" fmla="*/ 76 h 82"/>
                  <a:gd name="T96" fmla="*/ 34 w 72"/>
                  <a:gd name="T97" fmla="*/ 76 h 82"/>
                  <a:gd name="T98" fmla="*/ 31 w 72"/>
                  <a:gd name="T99" fmla="*/ 77 h 82"/>
                  <a:gd name="T100" fmla="*/ 29 w 72"/>
                  <a:gd name="T101" fmla="*/ 79 h 82"/>
                  <a:gd name="T102" fmla="*/ 24 w 72"/>
                  <a:gd name="T103" fmla="*/ 81 h 82"/>
                  <a:gd name="T104" fmla="*/ 21 w 72"/>
                  <a:gd name="T105" fmla="*/ 81 h 82"/>
                  <a:gd name="T106" fmla="*/ 19 w 72"/>
                  <a:gd name="T107" fmla="*/ 80 h 82"/>
                  <a:gd name="T108" fmla="*/ 17 w 72"/>
                  <a:gd name="T109" fmla="*/ 77 h 82"/>
                  <a:gd name="T110" fmla="*/ 16 w 72"/>
                  <a:gd name="T111" fmla="*/ 73 h 82"/>
                  <a:gd name="T112" fmla="*/ 14 w 72"/>
                  <a:gd name="T113" fmla="*/ 70 h 82"/>
                  <a:gd name="T114" fmla="*/ 10 w 72"/>
                  <a:gd name="T115" fmla="*/ 70 h 82"/>
                  <a:gd name="T116" fmla="*/ 6 w 72"/>
                  <a:gd name="T117" fmla="*/ 67 h 82"/>
                  <a:gd name="T118" fmla="*/ 3 w 72"/>
                  <a:gd name="T119" fmla="*/ 64 h 82"/>
                  <a:gd name="T120" fmla="*/ 1 w 72"/>
                  <a:gd name="T121" fmla="*/ 60 h 82"/>
                  <a:gd name="T122" fmla="*/ 0 w 72"/>
                  <a:gd name="T123" fmla="*/ 55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
                  <a:gd name="T187" fmla="*/ 0 h 82"/>
                  <a:gd name="T188" fmla="*/ 72 w 72"/>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 h="82">
                    <a:moveTo>
                      <a:pt x="1" y="53"/>
                    </a:moveTo>
                    <a:lnTo>
                      <a:pt x="1" y="53"/>
                    </a:lnTo>
                    <a:lnTo>
                      <a:pt x="3" y="54"/>
                    </a:lnTo>
                    <a:lnTo>
                      <a:pt x="5" y="53"/>
                    </a:lnTo>
                    <a:lnTo>
                      <a:pt x="7" y="53"/>
                    </a:lnTo>
                    <a:lnTo>
                      <a:pt x="9" y="51"/>
                    </a:lnTo>
                    <a:lnTo>
                      <a:pt x="11" y="50"/>
                    </a:lnTo>
                    <a:lnTo>
                      <a:pt x="13" y="50"/>
                    </a:lnTo>
                    <a:lnTo>
                      <a:pt x="15" y="48"/>
                    </a:lnTo>
                    <a:lnTo>
                      <a:pt x="15" y="50"/>
                    </a:lnTo>
                    <a:lnTo>
                      <a:pt x="17" y="50"/>
                    </a:lnTo>
                    <a:lnTo>
                      <a:pt x="19" y="49"/>
                    </a:lnTo>
                    <a:lnTo>
                      <a:pt x="21" y="48"/>
                    </a:lnTo>
                    <a:lnTo>
                      <a:pt x="23" y="46"/>
                    </a:lnTo>
                    <a:lnTo>
                      <a:pt x="25" y="45"/>
                    </a:lnTo>
                    <a:lnTo>
                      <a:pt x="28" y="42"/>
                    </a:lnTo>
                    <a:lnTo>
                      <a:pt x="29" y="40"/>
                    </a:lnTo>
                    <a:lnTo>
                      <a:pt x="31" y="39"/>
                    </a:lnTo>
                    <a:lnTo>
                      <a:pt x="30" y="36"/>
                    </a:lnTo>
                    <a:lnTo>
                      <a:pt x="31" y="35"/>
                    </a:lnTo>
                    <a:lnTo>
                      <a:pt x="34" y="33"/>
                    </a:lnTo>
                    <a:lnTo>
                      <a:pt x="35" y="32"/>
                    </a:lnTo>
                    <a:lnTo>
                      <a:pt x="37" y="30"/>
                    </a:lnTo>
                    <a:lnTo>
                      <a:pt x="37" y="28"/>
                    </a:lnTo>
                    <a:lnTo>
                      <a:pt x="37" y="25"/>
                    </a:lnTo>
                    <a:lnTo>
                      <a:pt x="36" y="23"/>
                    </a:lnTo>
                    <a:lnTo>
                      <a:pt x="37" y="21"/>
                    </a:lnTo>
                    <a:lnTo>
                      <a:pt x="37" y="19"/>
                    </a:lnTo>
                    <a:lnTo>
                      <a:pt x="36" y="17"/>
                    </a:lnTo>
                    <a:lnTo>
                      <a:pt x="35" y="15"/>
                    </a:lnTo>
                    <a:lnTo>
                      <a:pt x="34" y="12"/>
                    </a:lnTo>
                    <a:lnTo>
                      <a:pt x="36" y="11"/>
                    </a:lnTo>
                    <a:lnTo>
                      <a:pt x="36" y="9"/>
                    </a:lnTo>
                    <a:lnTo>
                      <a:pt x="38" y="7"/>
                    </a:lnTo>
                    <a:lnTo>
                      <a:pt x="40" y="5"/>
                    </a:lnTo>
                    <a:lnTo>
                      <a:pt x="42" y="3"/>
                    </a:lnTo>
                    <a:lnTo>
                      <a:pt x="47" y="0"/>
                    </a:lnTo>
                    <a:lnTo>
                      <a:pt x="47" y="3"/>
                    </a:lnTo>
                    <a:lnTo>
                      <a:pt x="48" y="4"/>
                    </a:lnTo>
                    <a:lnTo>
                      <a:pt x="48" y="7"/>
                    </a:lnTo>
                    <a:lnTo>
                      <a:pt x="49" y="11"/>
                    </a:lnTo>
                    <a:lnTo>
                      <a:pt x="49" y="13"/>
                    </a:lnTo>
                    <a:lnTo>
                      <a:pt x="48" y="15"/>
                    </a:lnTo>
                    <a:lnTo>
                      <a:pt x="47" y="17"/>
                    </a:lnTo>
                    <a:lnTo>
                      <a:pt x="47" y="20"/>
                    </a:lnTo>
                    <a:lnTo>
                      <a:pt x="47" y="22"/>
                    </a:lnTo>
                    <a:lnTo>
                      <a:pt x="47" y="25"/>
                    </a:lnTo>
                    <a:lnTo>
                      <a:pt x="48" y="27"/>
                    </a:lnTo>
                    <a:lnTo>
                      <a:pt x="49" y="29"/>
                    </a:lnTo>
                    <a:lnTo>
                      <a:pt x="51" y="30"/>
                    </a:lnTo>
                    <a:lnTo>
                      <a:pt x="52" y="32"/>
                    </a:lnTo>
                    <a:lnTo>
                      <a:pt x="54" y="33"/>
                    </a:lnTo>
                    <a:lnTo>
                      <a:pt x="55" y="35"/>
                    </a:lnTo>
                    <a:lnTo>
                      <a:pt x="57" y="34"/>
                    </a:lnTo>
                    <a:lnTo>
                      <a:pt x="59" y="33"/>
                    </a:lnTo>
                    <a:lnTo>
                      <a:pt x="62" y="32"/>
                    </a:lnTo>
                    <a:lnTo>
                      <a:pt x="64" y="32"/>
                    </a:lnTo>
                    <a:lnTo>
                      <a:pt x="66" y="32"/>
                    </a:lnTo>
                    <a:lnTo>
                      <a:pt x="68" y="32"/>
                    </a:lnTo>
                    <a:lnTo>
                      <a:pt x="68" y="34"/>
                    </a:lnTo>
                    <a:lnTo>
                      <a:pt x="69" y="36"/>
                    </a:lnTo>
                    <a:lnTo>
                      <a:pt x="69" y="38"/>
                    </a:lnTo>
                    <a:lnTo>
                      <a:pt x="72" y="42"/>
                    </a:lnTo>
                    <a:lnTo>
                      <a:pt x="72" y="44"/>
                    </a:lnTo>
                    <a:lnTo>
                      <a:pt x="71" y="46"/>
                    </a:lnTo>
                    <a:lnTo>
                      <a:pt x="70" y="48"/>
                    </a:lnTo>
                    <a:lnTo>
                      <a:pt x="69" y="50"/>
                    </a:lnTo>
                    <a:lnTo>
                      <a:pt x="67" y="51"/>
                    </a:lnTo>
                    <a:lnTo>
                      <a:pt x="67" y="53"/>
                    </a:lnTo>
                    <a:lnTo>
                      <a:pt x="66" y="56"/>
                    </a:lnTo>
                    <a:lnTo>
                      <a:pt x="64" y="57"/>
                    </a:lnTo>
                    <a:lnTo>
                      <a:pt x="63" y="59"/>
                    </a:lnTo>
                    <a:lnTo>
                      <a:pt x="62" y="61"/>
                    </a:lnTo>
                    <a:lnTo>
                      <a:pt x="61" y="63"/>
                    </a:lnTo>
                    <a:lnTo>
                      <a:pt x="60" y="65"/>
                    </a:lnTo>
                    <a:lnTo>
                      <a:pt x="59" y="66"/>
                    </a:lnTo>
                    <a:lnTo>
                      <a:pt x="58" y="68"/>
                    </a:lnTo>
                    <a:lnTo>
                      <a:pt x="57" y="71"/>
                    </a:lnTo>
                    <a:lnTo>
                      <a:pt x="57" y="73"/>
                    </a:lnTo>
                    <a:lnTo>
                      <a:pt x="57" y="75"/>
                    </a:lnTo>
                    <a:lnTo>
                      <a:pt x="56" y="78"/>
                    </a:lnTo>
                    <a:lnTo>
                      <a:pt x="55" y="80"/>
                    </a:lnTo>
                    <a:lnTo>
                      <a:pt x="55" y="82"/>
                    </a:lnTo>
                    <a:lnTo>
                      <a:pt x="52" y="82"/>
                    </a:lnTo>
                    <a:lnTo>
                      <a:pt x="49" y="81"/>
                    </a:lnTo>
                    <a:lnTo>
                      <a:pt x="47" y="79"/>
                    </a:lnTo>
                    <a:lnTo>
                      <a:pt x="46" y="79"/>
                    </a:lnTo>
                    <a:lnTo>
                      <a:pt x="44" y="78"/>
                    </a:lnTo>
                    <a:lnTo>
                      <a:pt x="43" y="77"/>
                    </a:lnTo>
                    <a:lnTo>
                      <a:pt x="42" y="77"/>
                    </a:lnTo>
                    <a:lnTo>
                      <a:pt x="41" y="76"/>
                    </a:lnTo>
                    <a:lnTo>
                      <a:pt x="39" y="76"/>
                    </a:lnTo>
                    <a:lnTo>
                      <a:pt x="36" y="76"/>
                    </a:lnTo>
                    <a:lnTo>
                      <a:pt x="34" y="76"/>
                    </a:lnTo>
                    <a:lnTo>
                      <a:pt x="33" y="76"/>
                    </a:lnTo>
                    <a:lnTo>
                      <a:pt x="31" y="77"/>
                    </a:lnTo>
                    <a:lnTo>
                      <a:pt x="31" y="78"/>
                    </a:lnTo>
                    <a:lnTo>
                      <a:pt x="29" y="79"/>
                    </a:lnTo>
                    <a:lnTo>
                      <a:pt x="25" y="81"/>
                    </a:lnTo>
                    <a:lnTo>
                      <a:pt x="24" y="81"/>
                    </a:lnTo>
                    <a:lnTo>
                      <a:pt x="22" y="81"/>
                    </a:lnTo>
                    <a:lnTo>
                      <a:pt x="21" y="81"/>
                    </a:lnTo>
                    <a:lnTo>
                      <a:pt x="20" y="81"/>
                    </a:lnTo>
                    <a:lnTo>
                      <a:pt x="19" y="80"/>
                    </a:lnTo>
                    <a:lnTo>
                      <a:pt x="18" y="79"/>
                    </a:lnTo>
                    <a:lnTo>
                      <a:pt x="17" y="77"/>
                    </a:lnTo>
                    <a:lnTo>
                      <a:pt x="17" y="75"/>
                    </a:lnTo>
                    <a:lnTo>
                      <a:pt x="16" y="73"/>
                    </a:lnTo>
                    <a:lnTo>
                      <a:pt x="16" y="71"/>
                    </a:lnTo>
                    <a:lnTo>
                      <a:pt x="14" y="70"/>
                    </a:lnTo>
                    <a:lnTo>
                      <a:pt x="12" y="71"/>
                    </a:lnTo>
                    <a:lnTo>
                      <a:pt x="10" y="70"/>
                    </a:lnTo>
                    <a:lnTo>
                      <a:pt x="8" y="68"/>
                    </a:lnTo>
                    <a:lnTo>
                      <a:pt x="6" y="67"/>
                    </a:lnTo>
                    <a:lnTo>
                      <a:pt x="4" y="66"/>
                    </a:lnTo>
                    <a:lnTo>
                      <a:pt x="3" y="64"/>
                    </a:lnTo>
                    <a:lnTo>
                      <a:pt x="2" y="62"/>
                    </a:lnTo>
                    <a:lnTo>
                      <a:pt x="1" y="60"/>
                    </a:lnTo>
                    <a:lnTo>
                      <a:pt x="0" y="58"/>
                    </a:lnTo>
                    <a:lnTo>
                      <a:pt x="0" y="55"/>
                    </a:lnTo>
                    <a:lnTo>
                      <a:pt x="1" y="53"/>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41" name="Freeform 1677">
                <a:extLst>
                  <a:ext uri="{FF2B5EF4-FFF2-40B4-BE49-F238E27FC236}">
                    <a16:creationId xmlns:a16="http://schemas.microsoft.com/office/drawing/2014/main" id="{CB961C33-80A4-AFC7-A66E-A2A933019210}"/>
                  </a:ext>
                </a:extLst>
              </p:cNvPr>
              <p:cNvSpPr>
                <a:spLocks/>
              </p:cNvSpPr>
              <p:nvPr/>
            </p:nvSpPr>
            <p:spPr bwMode="auto">
              <a:xfrm>
                <a:off x="6000113" y="1406101"/>
                <a:ext cx="1526116" cy="1687396"/>
              </a:xfrm>
              <a:custGeom>
                <a:avLst/>
                <a:gdLst>
                  <a:gd name="T0" fmla="*/ 44 w 118"/>
                  <a:gd name="T1" fmla="*/ 135 h 136"/>
                  <a:gd name="T2" fmla="*/ 38 w 118"/>
                  <a:gd name="T3" fmla="*/ 136 h 136"/>
                  <a:gd name="T4" fmla="*/ 33 w 118"/>
                  <a:gd name="T5" fmla="*/ 136 h 136"/>
                  <a:gd name="T6" fmla="*/ 30 w 118"/>
                  <a:gd name="T7" fmla="*/ 131 h 136"/>
                  <a:gd name="T8" fmla="*/ 30 w 118"/>
                  <a:gd name="T9" fmla="*/ 126 h 136"/>
                  <a:gd name="T10" fmla="*/ 28 w 118"/>
                  <a:gd name="T11" fmla="*/ 122 h 136"/>
                  <a:gd name="T12" fmla="*/ 24 w 118"/>
                  <a:gd name="T13" fmla="*/ 118 h 136"/>
                  <a:gd name="T14" fmla="*/ 19 w 118"/>
                  <a:gd name="T15" fmla="*/ 115 h 136"/>
                  <a:gd name="T16" fmla="*/ 15 w 118"/>
                  <a:gd name="T17" fmla="*/ 114 h 136"/>
                  <a:gd name="T18" fmla="*/ 17 w 118"/>
                  <a:gd name="T19" fmla="*/ 105 h 136"/>
                  <a:gd name="T20" fmla="*/ 20 w 118"/>
                  <a:gd name="T21" fmla="*/ 97 h 136"/>
                  <a:gd name="T22" fmla="*/ 24 w 118"/>
                  <a:gd name="T23" fmla="*/ 89 h 136"/>
                  <a:gd name="T24" fmla="*/ 29 w 118"/>
                  <a:gd name="T25" fmla="*/ 82 h 136"/>
                  <a:gd name="T26" fmla="*/ 32 w 118"/>
                  <a:gd name="T27" fmla="*/ 74 h 136"/>
                  <a:gd name="T28" fmla="*/ 28 w 118"/>
                  <a:gd name="T29" fmla="*/ 64 h 136"/>
                  <a:gd name="T30" fmla="*/ 19 w 118"/>
                  <a:gd name="T31" fmla="*/ 65 h 136"/>
                  <a:gd name="T32" fmla="*/ 12 w 118"/>
                  <a:gd name="T33" fmla="*/ 64 h 136"/>
                  <a:gd name="T34" fmla="*/ 7 w 118"/>
                  <a:gd name="T35" fmla="*/ 57 h 136"/>
                  <a:gd name="T36" fmla="*/ 8 w 118"/>
                  <a:gd name="T37" fmla="*/ 47 h 136"/>
                  <a:gd name="T38" fmla="*/ 8 w 118"/>
                  <a:gd name="T39" fmla="*/ 36 h 136"/>
                  <a:gd name="T40" fmla="*/ 7 w 118"/>
                  <a:gd name="T41" fmla="*/ 26 h 136"/>
                  <a:gd name="T42" fmla="*/ 4 w 118"/>
                  <a:gd name="T43" fmla="*/ 17 h 136"/>
                  <a:gd name="T44" fmla="*/ 0 w 118"/>
                  <a:gd name="T45" fmla="*/ 9 h 136"/>
                  <a:gd name="T46" fmla="*/ 11 w 118"/>
                  <a:gd name="T47" fmla="*/ 9 h 136"/>
                  <a:gd name="T48" fmla="*/ 20 w 118"/>
                  <a:gd name="T49" fmla="*/ 9 h 136"/>
                  <a:gd name="T50" fmla="*/ 29 w 118"/>
                  <a:gd name="T51" fmla="*/ 6 h 136"/>
                  <a:gd name="T52" fmla="*/ 39 w 118"/>
                  <a:gd name="T53" fmla="*/ 6 h 136"/>
                  <a:gd name="T54" fmla="*/ 47 w 118"/>
                  <a:gd name="T55" fmla="*/ 2 h 136"/>
                  <a:gd name="T56" fmla="*/ 54 w 118"/>
                  <a:gd name="T57" fmla="*/ 2 h 136"/>
                  <a:gd name="T58" fmla="*/ 64 w 118"/>
                  <a:gd name="T59" fmla="*/ 10 h 136"/>
                  <a:gd name="T60" fmla="*/ 71 w 118"/>
                  <a:gd name="T61" fmla="*/ 17 h 136"/>
                  <a:gd name="T62" fmla="*/ 71 w 118"/>
                  <a:gd name="T63" fmla="*/ 24 h 136"/>
                  <a:gd name="T64" fmla="*/ 74 w 118"/>
                  <a:gd name="T65" fmla="*/ 29 h 136"/>
                  <a:gd name="T66" fmla="*/ 79 w 118"/>
                  <a:gd name="T67" fmla="*/ 35 h 136"/>
                  <a:gd name="T68" fmla="*/ 82 w 118"/>
                  <a:gd name="T69" fmla="*/ 43 h 136"/>
                  <a:gd name="T70" fmla="*/ 88 w 118"/>
                  <a:gd name="T71" fmla="*/ 53 h 136"/>
                  <a:gd name="T72" fmla="*/ 91 w 118"/>
                  <a:gd name="T73" fmla="*/ 61 h 136"/>
                  <a:gd name="T74" fmla="*/ 105 w 118"/>
                  <a:gd name="T75" fmla="*/ 60 h 136"/>
                  <a:gd name="T76" fmla="*/ 110 w 118"/>
                  <a:gd name="T77" fmla="*/ 71 h 136"/>
                  <a:gd name="T78" fmla="*/ 115 w 118"/>
                  <a:gd name="T79" fmla="*/ 78 h 136"/>
                  <a:gd name="T80" fmla="*/ 116 w 118"/>
                  <a:gd name="T81" fmla="*/ 84 h 136"/>
                  <a:gd name="T82" fmla="*/ 104 w 118"/>
                  <a:gd name="T83" fmla="*/ 86 h 136"/>
                  <a:gd name="T84" fmla="*/ 97 w 118"/>
                  <a:gd name="T85" fmla="*/ 90 h 136"/>
                  <a:gd name="T86" fmla="*/ 87 w 118"/>
                  <a:gd name="T87" fmla="*/ 91 h 136"/>
                  <a:gd name="T88" fmla="*/ 78 w 118"/>
                  <a:gd name="T89" fmla="*/ 93 h 136"/>
                  <a:gd name="T90" fmla="*/ 77 w 118"/>
                  <a:gd name="T91" fmla="*/ 103 h 136"/>
                  <a:gd name="T92" fmla="*/ 71 w 118"/>
                  <a:gd name="T93" fmla="*/ 106 h 136"/>
                  <a:gd name="T94" fmla="*/ 69 w 118"/>
                  <a:gd name="T95" fmla="*/ 97 h 136"/>
                  <a:gd name="T96" fmla="*/ 64 w 118"/>
                  <a:gd name="T97" fmla="*/ 103 h 136"/>
                  <a:gd name="T98" fmla="*/ 62 w 118"/>
                  <a:gd name="T99" fmla="*/ 108 h 136"/>
                  <a:gd name="T100" fmla="*/ 65 w 118"/>
                  <a:gd name="T101" fmla="*/ 116 h 136"/>
                  <a:gd name="T102" fmla="*/ 55 w 118"/>
                  <a:gd name="T103" fmla="*/ 119 h 136"/>
                  <a:gd name="T104" fmla="*/ 55 w 118"/>
                  <a:gd name="T105" fmla="*/ 127 h 136"/>
                  <a:gd name="T106" fmla="*/ 47 w 118"/>
                  <a:gd name="T107" fmla="*/ 131 h 1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8"/>
                  <a:gd name="T163" fmla="*/ 0 h 136"/>
                  <a:gd name="T164" fmla="*/ 118 w 118"/>
                  <a:gd name="T165" fmla="*/ 136 h 1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8" h="136">
                    <a:moveTo>
                      <a:pt x="47" y="134"/>
                    </a:moveTo>
                    <a:lnTo>
                      <a:pt x="45" y="134"/>
                    </a:lnTo>
                    <a:lnTo>
                      <a:pt x="45" y="135"/>
                    </a:lnTo>
                    <a:lnTo>
                      <a:pt x="44" y="135"/>
                    </a:lnTo>
                    <a:lnTo>
                      <a:pt x="43" y="135"/>
                    </a:lnTo>
                    <a:lnTo>
                      <a:pt x="42" y="135"/>
                    </a:lnTo>
                    <a:lnTo>
                      <a:pt x="39" y="136"/>
                    </a:lnTo>
                    <a:lnTo>
                      <a:pt x="38" y="136"/>
                    </a:lnTo>
                    <a:lnTo>
                      <a:pt x="37" y="136"/>
                    </a:lnTo>
                    <a:lnTo>
                      <a:pt x="35" y="136"/>
                    </a:lnTo>
                    <a:lnTo>
                      <a:pt x="33" y="136"/>
                    </a:lnTo>
                    <a:lnTo>
                      <a:pt x="32" y="135"/>
                    </a:lnTo>
                    <a:lnTo>
                      <a:pt x="31" y="134"/>
                    </a:lnTo>
                    <a:lnTo>
                      <a:pt x="30" y="133"/>
                    </a:lnTo>
                    <a:lnTo>
                      <a:pt x="30" y="131"/>
                    </a:lnTo>
                    <a:lnTo>
                      <a:pt x="30" y="130"/>
                    </a:lnTo>
                    <a:lnTo>
                      <a:pt x="30" y="128"/>
                    </a:lnTo>
                    <a:lnTo>
                      <a:pt x="30" y="126"/>
                    </a:lnTo>
                    <a:lnTo>
                      <a:pt x="29" y="125"/>
                    </a:lnTo>
                    <a:lnTo>
                      <a:pt x="28" y="124"/>
                    </a:lnTo>
                    <a:lnTo>
                      <a:pt x="28" y="123"/>
                    </a:lnTo>
                    <a:lnTo>
                      <a:pt x="28" y="122"/>
                    </a:lnTo>
                    <a:lnTo>
                      <a:pt x="27" y="120"/>
                    </a:lnTo>
                    <a:lnTo>
                      <a:pt x="26" y="120"/>
                    </a:lnTo>
                    <a:lnTo>
                      <a:pt x="25" y="118"/>
                    </a:lnTo>
                    <a:lnTo>
                      <a:pt x="24" y="118"/>
                    </a:lnTo>
                    <a:lnTo>
                      <a:pt x="23" y="117"/>
                    </a:lnTo>
                    <a:lnTo>
                      <a:pt x="21" y="116"/>
                    </a:lnTo>
                    <a:lnTo>
                      <a:pt x="20" y="116"/>
                    </a:lnTo>
                    <a:lnTo>
                      <a:pt x="19" y="115"/>
                    </a:lnTo>
                    <a:lnTo>
                      <a:pt x="18" y="115"/>
                    </a:lnTo>
                    <a:lnTo>
                      <a:pt x="17" y="115"/>
                    </a:lnTo>
                    <a:lnTo>
                      <a:pt x="15" y="114"/>
                    </a:lnTo>
                    <a:lnTo>
                      <a:pt x="15" y="112"/>
                    </a:lnTo>
                    <a:lnTo>
                      <a:pt x="16" y="110"/>
                    </a:lnTo>
                    <a:lnTo>
                      <a:pt x="17" y="107"/>
                    </a:lnTo>
                    <a:lnTo>
                      <a:pt x="17" y="105"/>
                    </a:lnTo>
                    <a:lnTo>
                      <a:pt x="17" y="103"/>
                    </a:lnTo>
                    <a:lnTo>
                      <a:pt x="18" y="100"/>
                    </a:lnTo>
                    <a:lnTo>
                      <a:pt x="19" y="98"/>
                    </a:lnTo>
                    <a:lnTo>
                      <a:pt x="20" y="97"/>
                    </a:lnTo>
                    <a:lnTo>
                      <a:pt x="21" y="95"/>
                    </a:lnTo>
                    <a:lnTo>
                      <a:pt x="22" y="93"/>
                    </a:lnTo>
                    <a:lnTo>
                      <a:pt x="23" y="91"/>
                    </a:lnTo>
                    <a:lnTo>
                      <a:pt x="24" y="89"/>
                    </a:lnTo>
                    <a:lnTo>
                      <a:pt x="26" y="88"/>
                    </a:lnTo>
                    <a:lnTo>
                      <a:pt x="27" y="85"/>
                    </a:lnTo>
                    <a:lnTo>
                      <a:pt x="27" y="83"/>
                    </a:lnTo>
                    <a:lnTo>
                      <a:pt x="29" y="82"/>
                    </a:lnTo>
                    <a:lnTo>
                      <a:pt x="30" y="80"/>
                    </a:lnTo>
                    <a:lnTo>
                      <a:pt x="31" y="78"/>
                    </a:lnTo>
                    <a:lnTo>
                      <a:pt x="32" y="76"/>
                    </a:lnTo>
                    <a:lnTo>
                      <a:pt x="32" y="74"/>
                    </a:lnTo>
                    <a:lnTo>
                      <a:pt x="29" y="70"/>
                    </a:lnTo>
                    <a:lnTo>
                      <a:pt x="29" y="68"/>
                    </a:lnTo>
                    <a:lnTo>
                      <a:pt x="28" y="66"/>
                    </a:lnTo>
                    <a:lnTo>
                      <a:pt x="28" y="64"/>
                    </a:lnTo>
                    <a:lnTo>
                      <a:pt x="26" y="64"/>
                    </a:lnTo>
                    <a:lnTo>
                      <a:pt x="24" y="64"/>
                    </a:lnTo>
                    <a:lnTo>
                      <a:pt x="22" y="64"/>
                    </a:lnTo>
                    <a:lnTo>
                      <a:pt x="19" y="65"/>
                    </a:lnTo>
                    <a:lnTo>
                      <a:pt x="17" y="66"/>
                    </a:lnTo>
                    <a:lnTo>
                      <a:pt x="15" y="67"/>
                    </a:lnTo>
                    <a:lnTo>
                      <a:pt x="14" y="65"/>
                    </a:lnTo>
                    <a:lnTo>
                      <a:pt x="12" y="64"/>
                    </a:lnTo>
                    <a:lnTo>
                      <a:pt x="11" y="62"/>
                    </a:lnTo>
                    <a:lnTo>
                      <a:pt x="9" y="61"/>
                    </a:lnTo>
                    <a:lnTo>
                      <a:pt x="8" y="59"/>
                    </a:lnTo>
                    <a:lnTo>
                      <a:pt x="7" y="57"/>
                    </a:lnTo>
                    <a:lnTo>
                      <a:pt x="7" y="54"/>
                    </a:lnTo>
                    <a:lnTo>
                      <a:pt x="7" y="52"/>
                    </a:lnTo>
                    <a:lnTo>
                      <a:pt x="7" y="49"/>
                    </a:lnTo>
                    <a:lnTo>
                      <a:pt x="8" y="47"/>
                    </a:lnTo>
                    <a:lnTo>
                      <a:pt x="9" y="45"/>
                    </a:lnTo>
                    <a:lnTo>
                      <a:pt x="9" y="43"/>
                    </a:lnTo>
                    <a:lnTo>
                      <a:pt x="8" y="39"/>
                    </a:lnTo>
                    <a:lnTo>
                      <a:pt x="8" y="36"/>
                    </a:lnTo>
                    <a:lnTo>
                      <a:pt x="7" y="35"/>
                    </a:lnTo>
                    <a:lnTo>
                      <a:pt x="7" y="32"/>
                    </a:lnTo>
                    <a:lnTo>
                      <a:pt x="7" y="28"/>
                    </a:lnTo>
                    <a:lnTo>
                      <a:pt x="7" y="26"/>
                    </a:lnTo>
                    <a:lnTo>
                      <a:pt x="7" y="24"/>
                    </a:lnTo>
                    <a:lnTo>
                      <a:pt x="6" y="21"/>
                    </a:lnTo>
                    <a:lnTo>
                      <a:pt x="6" y="19"/>
                    </a:lnTo>
                    <a:lnTo>
                      <a:pt x="4" y="17"/>
                    </a:lnTo>
                    <a:lnTo>
                      <a:pt x="4" y="15"/>
                    </a:lnTo>
                    <a:lnTo>
                      <a:pt x="2" y="13"/>
                    </a:lnTo>
                    <a:lnTo>
                      <a:pt x="1" y="11"/>
                    </a:lnTo>
                    <a:lnTo>
                      <a:pt x="0" y="9"/>
                    </a:lnTo>
                    <a:lnTo>
                      <a:pt x="4" y="9"/>
                    </a:lnTo>
                    <a:lnTo>
                      <a:pt x="6" y="9"/>
                    </a:lnTo>
                    <a:lnTo>
                      <a:pt x="9" y="9"/>
                    </a:lnTo>
                    <a:lnTo>
                      <a:pt x="11" y="9"/>
                    </a:lnTo>
                    <a:lnTo>
                      <a:pt x="13" y="9"/>
                    </a:lnTo>
                    <a:lnTo>
                      <a:pt x="15" y="9"/>
                    </a:lnTo>
                    <a:lnTo>
                      <a:pt x="18" y="10"/>
                    </a:lnTo>
                    <a:lnTo>
                      <a:pt x="20" y="9"/>
                    </a:lnTo>
                    <a:lnTo>
                      <a:pt x="22" y="8"/>
                    </a:lnTo>
                    <a:lnTo>
                      <a:pt x="25" y="7"/>
                    </a:lnTo>
                    <a:lnTo>
                      <a:pt x="27" y="6"/>
                    </a:lnTo>
                    <a:lnTo>
                      <a:pt x="29" y="6"/>
                    </a:lnTo>
                    <a:lnTo>
                      <a:pt x="31" y="6"/>
                    </a:lnTo>
                    <a:lnTo>
                      <a:pt x="34" y="6"/>
                    </a:lnTo>
                    <a:lnTo>
                      <a:pt x="37" y="7"/>
                    </a:lnTo>
                    <a:lnTo>
                      <a:pt x="39" y="6"/>
                    </a:lnTo>
                    <a:lnTo>
                      <a:pt x="40" y="5"/>
                    </a:lnTo>
                    <a:lnTo>
                      <a:pt x="43" y="5"/>
                    </a:lnTo>
                    <a:lnTo>
                      <a:pt x="45" y="4"/>
                    </a:lnTo>
                    <a:lnTo>
                      <a:pt x="47" y="2"/>
                    </a:lnTo>
                    <a:lnTo>
                      <a:pt x="49" y="2"/>
                    </a:lnTo>
                    <a:lnTo>
                      <a:pt x="50" y="0"/>
                    </a:lnTo>
                    <a:lnTo>
                      <a:pt x="52" y="1"/>
                    </a:lnTo>
                    <a:lnTo>
                      <a:pt x="54" y="2"/>
                    </a:lnTo>
                    <a:lnTo>
                      <a:pt x="56" y="4"/>
                    </a:lnTo>
                    <a:lnTo>
                      <a:pt x="58" y="6"/>
                    </a:lnTo>
                    <a:lnTo>
                      <a:pt x="60" y="7"/>
                    </a:lnTo>
                    <a:lnTo>
                      <a:pt x="64" y="10"/>
                    </a:lnTo>
                    <a:lnTo>
                      <a:pt x="66" y="11"/>
                    </a:lnTo>
                    <a:lnTo>
                      <a:pt x="68" y="13"/>
                    </a:lnTo>
                    <a:lnTo>
                      <a:pt x="69" y="14"/>
                    </a:lnTo>
                    <a:lnTo>
                      <a:pt x="71" y="17"/>
                    </a:lnTo>
                    <a:lnTo>
                      <a:pt x="72" y="19"/>
                    </a:lnTo>
                    <a:lnTo>
                      <a:pt x="74" y="20"/>
                    </a:lnTo>
                    <a:lnTo>
                      <a:pt x="73" y="22"/>
                    </a:lnTo>
                    <a:lnTo>
                      <a:pt x="71" y="24"/>
                    </a:lnTo>
                    <a:lnTo>
                      <a:pt x="70" y="26"/>
                    </a:lnTo>
                    <a:lnTo>
                      <a:pt x="69" y="28"/>
                    </a:lnTo>
                    <a:lnTo>
                      <a:pt x="71" y="28"/>
                    </a:lnTo>
                    <a:lnTo>
                      <a:pt x="74" y="29"/>
                    </a:lnTo>
                    <a:lnTo>
                      <a:pt x="77" y="29"/>
                    </a:lnTo>
                    <a:lnTo>
                      <a:pt x="79" y="30"/>
                    </a:lnTo>
                    <a:lnTo>
                      <a:pt x="79" y="32"/>
                    </a:lnTo>
                    <a:lnTo>
                      <a:pt x="79" y="35"/>
                    </a:lnTo>
                    <a:lnTo>
                      <a:pt x="79" y="37"/>
                    </a:lnTo>
                    <a:lnTo>
                      <a:pt x="80" y="39"/>
                    </a:lnTo>
                    <a:lnTo>
                      <a:pt x="81" y="41"/>
                    </a:lnTo>
                    <a:lnTo>
                      <a:pt x="82" y="43"/>
                    </a:lnTo>
                    <a:lnTo>
                      <a:pt x="85" y="47"/>
                    </a:lnTo>
                    <a:lnTo>
                      <a:pt x="86" y="48"/>
                    </a:lnTo>
                    <a:lnTo>
                      <a:pt x="87" y="50"/>
                    </a:lnTo>
                    <a:lnTo>
                      <a:pt x="88" y="53"/>
                    </a:lnTo>
                    <a:lnTo>
                      <a:pt x="89" y="54"/>
                    </a:lnTo>
                    <a:lnTo>
                      <a:pt x="90" y="57"/>
                    </a:lnTo>
                    <a:lnTo>
                      <a:pt x="90" y="59"/>
                    </a:lnTo>
                    <a:lnTo>
                      <a:pt x="91" y="61"/>
                    </a:lnTo>
                    <a:lnTo>
                      <a:pt x="93" y="62"/>
                    </a:lnTo>
                    <a:lnTo>
                      <a:pt x="98" y="61"/>
                    </a:lnTo>
                    <a:lnTo>
                      <a:pt x="101" y="61"/>
                    </a:lnTo>
                    <a:lnTo>
                      <a:pt x="105" y="60"/>
                    </a:lnTo>
                    <a:lnTo>
                      <a:pt x="106" y="63"/>
                    </a:lnTo>
                    <a:lnTo>
                      <a:pt x="106" y="68"/>
                    </a:lnTo>
                    <a:lnTo>
                      <a:pt x="108" y="69"/>
                    </a:lnTo>
                    <a:lnTo>
                      <a:pt x="110" y="71"/>
                    </a:lnTo>
                    <a:lnTo>
                      <a:pt x="111" y="73"/>
                    </a:lnTo>
                    <a:lnTo>
                      <a:pt x="113" y="73"/>
                    </a:lnTo>
                    <a:lnTo>
                      <a:pt x="114" y="76"/>
                    </a:lnTo>
                    <a:lnTo>
                      <a:pt x="115" y="78"/>
                    </a:lnTo>
                    <a:lnTo>
                      <a:pt x="117" y="80"/>
                    </a:lnTo>
                    <a:lnTo>
                      <a:pt x="118" y="82"/>
                    </a:lnTo>
                    <a:lnTo>
                      <a:pt x="118" y="84"/>
                    </a:lnTo>
                    <a:lnTo>
                      <a:pt x="116" y="84"/>
                    </a:lnTo>
                    <a:lnTo>
                      <a:pt x="111" y="84"/>
                    </a:lnTo>
                    <a:lnTo>
                      <a:pt x="108" y="85"/>
                    </a:lnTo>
                    <a:lnTo>
                      <a:pt x="106" y="85"/>
                    </a:lnTo>
                    <a:lnTo>
                      <a:pt x="104" y="86"/>
                    </a:lnTo>
                    <a:lnTo>
                      <a:pt x="102" y="86"/>
                    </a:lnTo>
                    <a:lnTo>
                      <a:pt x="100" y="86"/>
                    </a:lnTo>
                    <a:lnTo>
                      <a:pt x="97" y="87"/>
                    </a:lnTo>
                    <a:lnTo>
                      <a:pt x="97" y="90"/>
                    </a:lnTo>
                    <a:lnTo>
                      <a:pt x="95" y="90"/>
                    </a:lnTo>
                    <a:lnTo>
                      <a:pt x="92" y="91"/>
                    </a:lnTo>
                    <a:lnTo>
                      <a:pt x="90" y="91"/>
                    </a:lnTo>
                    <a:lnTo>
                      <a:pt x="87" y="91"/>
                    </a:lnTo>
                    <a:lnTo>
                      <a:pt x="85" y="92"/>
                    </a:lnTo>
                    <a:lnTo>
                      <a:pt x="82" y="92"/>
                    </a:lnTo>
                    <a:lnTo>
                      <a:pt x="80" y="93"/>
                    </a:lnTo>
                    <a:lnTo>
                      <a:pt x="78" y="93"/>
                    </a:lnTo>
                    <a:lnTo>
                      <a:pt x="78" y="96"/>
                    </a:lnTo>
                    <a:lnTo>
                      <a:pt x="78" y="100"/>
                    </a:lnTo>
                    <a:lnTo>
                      <a:pt x="79" y="102"/>
                    </a:lnTo>
                    <a:lnTo>
                      <a:pt x="77" y="103"/>
                    </a:lnTo>
                    <a:lnTo>
                      <a:pt x="77" y="106"/>
                    </a:lnTo>
                    <a:lnTo>
                      <a:pt x="75" y="106"/>
                    </a:lnTo>
                    <a:lnTo>
                      <a:pt x="73" y="107"/>
                    </a:lnTo>
                    <a:lnTo>
                      <a:pt x="71" y="106"/>
                    </a:lnTo>
                    <a:lnTo>
                      <a:pt x="71" y="104"/>
                    </a:lnTo>
                    <a:lnTo>
                      <a:pt x="70" y="102"/>
                    </a:lnTo>
                    <a:lnTo>
                      <a:pt x="70" y="99"/>
                    </a:lnTo>
                    <a:lnTo>
                      <a:pt x="69" y="97"/>
                    </a:lnTo>
                    <a:lnTo>
                      <a:pt x="67" y="98"/>
                    </a:lnTo>
                    <a:lnTo>
                      <a:pt x="67" y="101"/>
                    </a:lnTo>
                    <a:lnTo>
                      <a:pt x="65" y="101"/>
                    </a:lnTo>
                    <a:lnTo>
                      <a:pt x="64" y="103"/>
                    </a:lnTo>
                    <a:lnTo>
                      <a:pt x="65" y="105"/>
                    </a:lnTo>
                    <a:lnTo>
                      <a:pt x="65" y="107"/>
                    </a:lnTo>
                    <a:lnTo>
                      <a:pt x="64" y="106"/>
                    </a:lnTo>
                    <a:lnTo>
                      <a:pt x="62" y="108"/>
                    </a:lnTo>
                    <a:lnTo>
                      <a:pt x="63" y="110"/>
                    </a:lnTo>
                    <a:lnTo>
                      <a:pt x="64" y="112"/>
                    </a:lnTo>
                    <a:lnTo>
                      <a:pt x="64" y="114"/>
                    </a:lnTo>
                    <a:lnTo>
                      <a:pt x="65" y="116"/>
                    </a:lnTo>
                    <a:lnTo>
                      <a:pt x="62" y="118"/>
                    </a:lnTo>
                    <a:lnTo>
                      <a:pt x="60" y="118"/>
                    </a:lnTo>
                    <a:lnTo>
                      <a:pt x="57" y="118"/>
                    </a:lnTo>
                    <a:lnTo>
                      <a:pt x="55" y="119"/>
                    </a:lnTo>
                    <a:lnTo>
                      <a:pt x="56" y="121"/>
                    </a:lnTo>
                    <a:lnTo>
                      <a:pt x="57" y="123"/>
                    </a:lnTo>
                    <a:lnTo>
                      <a:pt x="56" y="126"/>
                    </a:lnTo>
                    <a:lnTo>
                      <a:pt x="55" y="127"/>
                    </a:lnTo>
                    <a:lnTo>
                      <a:pt x="52" y="127"/>
                    </a:lnTo>
                    <a:lnTo>
                      <a:pt x="50" y="128"/>
                    </a:lnTo>
                    <a:lnTo>
                      <a:pt x="48" y="130"/>
                    </a:lnTo>
                    <a:lnTo>
                      <a:pt x="47" y="131"/>
                    </a:lnTo>
                    <a:lnTo>
                      <a:pt x="47" y="134"/>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42" name="Freeform 1679">
                <a:extLst>
                  <a:ext uri="{FF2B5EF4-FFF2-40B4-BE49-F238E27FC236}">
                    <a16:creationId xmlns:a16="http://schemas.microsoft.com/office/drawing/2014/main" id="{B5714952-6E1C-94A6-8BE1-3AFAAEEC9BB5}"/>
                  </a:ext>
                </a:extLst>
              </p:cNvPr>
              <p:cNvSpPr>
                <a:spLocks/>
              </p:cNvSpPr>
              <p:nvPr/>
            </p:nvSpPr>
            <p:spPr bwMode="auto">
              <a:xfrm>
                <a:off x="4810259" y="2249799"/>
                <a:ext cx="918256" cy="769254"/>
              </a:xfrm>
              <a:custGeom>
                <a:avLst/>
                <a:gdLst>
                  <a:gd name="T0" fmla="*/ 2 w 71"/>
                  <a:gd name="T1" fmla="*/ 16 h 62"/>
                  <a:gd name="T2" fmla="*/ 2 w 71"/>
                  <a:gd name="T3" fmla="*/ 12 h 62"/>
                  <a:gd name="T4" fmla="*/ 7 w 71"/>
                  <a:gd name="T5" fmla="*/ 11 h 62"/>
                  <a:gd name="T6" fmla="*/ 9 w 71"/>
                  <a:gd name="T7" fmla="*/ 12 h 62"/>
                  <a:gd name="T8" fmla="*/ 14 w 71"/>
                  <a:gd name="T9" fmla="*/ 11 h 62"/>
                  <a:gd name="T10" fmla="*/ 18 w 71"/>
                  <a:gd name="T11" fmla="*/ 11 h 62"/>
                  <a:gd name="T12" fmla="*/ 21 w 71"/>
                  <a:gd name="T13" fmla="*/ 9 h 62"/>
                  <a:gd name="T14" fmla="*/ 24 w 71"/>
                  <a:gd name="T15" fmla="*/ 7 h 62"/>
                  <a:gd name="T16" fmla="*/ 30 w 71"/>
                  <a:gd name="T17" fmla="*/ 9 h 62"/>
                  <a:gd name="T18" fmla="*/ 35 w 71"/>
                  <a:gd name="T19" fmla="*/ 7 h 62"/>
                  <a:gd name="T20" fmla="*/ 38 w 71"/>
                  <a:gd name="T21" fmla="*/ 5 h 62"/>
                  <a:gd name="T22" fmla="*/ 37 w 71"/>
                  <a:gd name="T23" fmla="*/ 1 h 62"/>
                  <a:gd name="T24" fmla="*/ 42 w 71"/>
                  <a:gd name="T25" fmla="*/ 0 h 62"/>
                  <a:gd name="T26" fmla="*/ 45 w 71"/>
                  <a:gd name="T27" fmla="*/ 3 h 62"/>
                  <a:gd name="T28" fmla="*/ 48 w 71"/>
                  <a:gd name="T29" fmla="*/ 6 h 62"/>
                  <a:gd name="T30" fmla="*/ 52 w 71"/>
                  <a:gd name="T31" fmla="*/ 8 h 62"/>
                  <a:gd name="T32" fmla="*/ 53 w 71"/>
                  <a:gd name="T33" fmla="*/ 13 h 62"/>
                  <a:gd name="T34" fmla="*/ 53 w 71"/>
                  <a:gd name="T35" fmla="*/ 17 h 62"/>
                  <a:gd name="T36" fmla="*/ 52 w 71"/>
                  <a:gd name="T37" fmla="*/ 19 h 62"/>
                  <a:gd name="T38" fmla="*/ 53 w 71"/>
                  <a:gd name="T39" fmla="*/ 24 h 62"/>
                  <a:gd name="T40" fmla="*/ 55 w 71"/>
                  <a:gd name="T41" fmla="*/ 28 h 62"/>
                  <a:gd name="T42" fmla="*/ 58 w 71"/>
                  <a:gd name="T43" fmla="*/ 31 h 62"/>
                  <a:gd name="T44" fmla="*/ 62 w 71"/>
                  <a:gd name="T45" fmla="*/ 34 h 62"/>
                  <a:gd name="T46" fmla="*/ 66 w 71"/>
                  <a:gd name="T47" fmla="*/ 34 h 62"/>
                  <a:gd name="T48" fmla="*/ 68 w 71"/>
                  <a:gd name="T49" fmla="*/ 37 h 62"/>
                  <a:gd name="T50" fmla="*/ 69 w 71"/>
                  <a:gd name="T51" fmla="*/ 41 h 62"/>
                  <a:gd name="T52" fmla="*/ 71 w 71"/>
                  <a:gd name="T53" fmla="*/ 44 h 62"/>
                  <a:gd name="T54" fmla="*/ 68 w 71"/>
                  <a:gd name="T55" fmla="*/ 45 h 62"/>
                  <a:gd name="T56" fmla="*/ 66 w 71"/>
                  <a:gd name="T57" fmla="*/ 45 h 62"/>
                  <a:gd name="T58" fmla="*/ 64 w 71"/>
                  <a:gd name="T59" fmla="*/ 47 h 62"/>
                  <a:gd name="T60" fmla="*/ 63 w 71"/>
                  <a:gd name="T61" fmla="*/ 48 h 62"/>
                  <a:gd name="T62" fmla="*/ 61 w 71"/>
                  <a:gd name="T63" fmla="*/ 51 h 62"/>
                  <a:gd name="T64" fmla="*/ 59 w 71"/>
                  <a:gd name="T65" fmla="*/ 55 h 62"/>
                  <a:gd name="T66" fmla="*/ 58 w 71"/>
                  <a:gd name="T67" fmla="*/ 57 h 62"/>
                  <a:gd name="T68" fmla="*/ 57 w 71"/>
                  <a:gd name="T69" fmla="*/ 59 h 62"/>
                  <a:gd name="T70" fmla="*/ 55 w 71"/>
                  <a:gd name="T71" fmla="*/ 60 h 62"/>
                  <a:gd name="T72" fmla="*/ 51 w 71"/>
                  <a:gd name="T73" fmla="*/ 60 h 62"/>
                  <a:gd name="T74" fmla="*/ 49 w 71"/>
                  <a:gd name="T75" fmla="*/ 61 h 62"/>
                  <a:gd name="T76" fmla="*/ 46 w 71"/>
                  <a:gd name="T77" fmla="*/ 60 h 62"/>
                  <a:gd name="T78" fmla="*/ 44 w 71"/>
                  <a:gd name="T79" fmla="*/ 60 h 62"/>
                  <a:gd name="T80" fmla="*/ 41 w 71"/>
                  <a:gd name="T81" fmla="*/ 60 h 62"/>
                  <a:gd name="T82" fmla="*/ 36 w 71"/>
                  <a:gd name="T83" fmla="*/ 60 h 62"/>
                  <a:gd name="T84" fmla="*/ 34 w 71"/>
                  <a:gd name="T85" fmla="*/ 60 h 62"/>
                  <a:gd name="T86" fmla="*/ 32 w 71"/>
                  <a:gd name="T87" fmla="*/ 61 h 62"/>
                  <a:gd name="T88" fmla="*/ 30 w 71"/>
                  <a:gd name="T89" fmla="*/ 61 h 62"/>
                  <a:gd name="T90" fmla="*/ 28 w 71"/>
                  <a:gd name="T91" fmla="*/ 61 h 62"/>
                  <a:gd name="T92" fmla="*/ 26 w 71"/>
                  <a:gd name="T93" fmla="*/ 61 h 62"/>
                  <a:gd name="T94" fmla="*/ 24 w 71"/>
                  <a:gd name="T95" fmla="*/ 59 h 62"/>
                  <a:gd name="T96" fmla="*/ 22 w 71"/>
                  <a:gd name="T97" fmla="*/ 57 h 62"/>
                  <a:gd name="T98" fmla="*/ 21 w 71"/>
                  <a:gd name="T99" fmla="*/ 55 h 62"/>
                  <a:gd name="T100" fmla="*/ 20 w 71"/>
                  <a:gd name="T101" fmla="*/ 54 h 62"/>
                  <a:gd name="T102" fmla="*/ 19 w 71"/>
                  <a:gd name="T103" fmla="*/ 52 h 62"/>
                  <a:gd name="T104" fmla="*/ 18 w 71"/>
                  <a:gd name="T105" fmla="*/ 48 h 62"/>
                  <a:gd name="T106" fmla="*/ 15 w 71"/>
                  <a:gd name="T107" fmla="*/ 48 h 62"/>
                  <a:gd name="T108" fmla="*/ 13 w 71"/>
                  <a:gd name="T109" fmla="*/ 45 h 62"/>
                  <a:gd name="T110" fmla="*/ 10 w 71"/>
                  <a:gd name="T111" fmla="*/ 44 h 62"/>
                  <a:gd name="T112" fmla="*/ 8 w 71"/>
                  <a:gd name="T113" fmla="*/ 38 h 62"/>
                  <a:gd name="T114" fmla="*/ 7 w 71"/>
                  <a:gd name="T115" fmla="*/ 34 h 62"/>
                  <a:gd name="T116" fmla="*/ 3 w 71"/>
                  <a:gd name="T117" fmla="*/ 31 h 62"/>
                  <a:gd name="T118" fmla="*/ 1 w 71"/>
                  <a:gd name="T119" fmla="*/ 27 h 62"/>
                  <a:gd name="T120" fmla="*/ 1 w 71"/>
                  <a:gd name="T121" fmla="*/ 24 h 62"/>
                  <a:gd name="T122" fmla="*/ 3 w 71"/>
                  <a:gd name="T123" fmla="*/ 20 h 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2"/>
                  <a:gd name="T188" fmla="*/ 71 w 71"/>
                  <a:gd name="T189" fmla="*/ 62 h 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2">
                    <a:moveTo>
                      <a:pt x="3" y="20"/>
                    </a:moveTo>
                    <a:lnTo>
                      <a:pt x="2" y="16"/>
                    </a:lnTo>
                    <a:lnTo>
                      <a:pt x="1" y="14"/>
                    </a:lnTo>
                    <a:lnTo>
                      <a:pt x="2" y="12"/>
                    </a:lnTo>
                    <a:lnTo>
                      <a:pt x="5" y="11"/>
                    </a:lnTo>
                    <a:lnTo>
                      <a:pt x="7" y="11"/>
                    </a:lnTo>
                    <a:lnTo>
                      <a:pt x="7" y="13"/>
                    </a:lnTo>
                    <a:lnTo>
                      <a:pt x="9" y="12"/>
                    </a:lnTo>
                    <a:lnTo>
                      <a:pt x="11" y="12"/>
                    </a:lnTo>
                    <a:lnTo>
                      <a:pt x="14" y="11"/>
                    </a:lnTo>
                    <a:lnTo>
                      <a:pt x="16" y="12"/>
                    </a:lnTo>
                    <a:lnTo>
                      <a:pt x="18" y="11"/>
                    </a:lnTo>
                    <a:lnTo>
                      <a:pt x="19" y="9"/>
                    </a:lnTo>
                    <a:lnTo>
                      <a:pt x="21" y="9"/>
                    </a:lnTo>
                    <a:lnTo>
                      <a:pt x="24" y="9"/>
                    </a:lnTo>
                    <a:lnTo>
                      <a:pt x="24" y="7"/>
                    </a:lnTo>
                    <a:lnTo>
                      <a:pt x="27" y="9"/>
                    </a:lnTo>
                    <a:lnTo>
                      <a:pt x="30" y="9"/>
                    </a:lnTo>
                    <a:lnTo>
                      <a:pt x="32" y="8"/>
                    </a:lnTo>
                    <a:lnTo>
                      <a:pt x="35" y="7"/>
                    </a:lnTo>
                    <a:lnTo>
                      <a:pt x="39" y="7"/>
                    </a:lnTo>
                    <a:lnTo>
                      <a:pt x="38" y="5"/>
                    </a:lnTo>
                    <a:lnTo>
                      <a:pt x="38" y="4"/>
                    </a:lnTo>
                    <a:lnTo>
                      <a:pt x="37" y="1"/>
                    </a:lnTo>
                    <a:lnTo>
                      <a:pt x="40" y="0"/>
                    </a:lnTo>
                    <a:lnTo>
                      <a:pt x="42" y="0"/>
                    </a:lnTo>
                    <a:lnTo>
                      <a:pt x="43" y="1"/>
                    </a:lnTo>
                    <a:lnTo>
                      <a:pt x="45" y="3"/>
                    </a:lnTo>
                    <a:lnTo>
                      <a:pt x="46" y="5"/>
                    </a:lnTo>
                    <a:lnTo>
                      <a:pt x="48" y="6"/>
                    </a:lnTo>
                    <a:lnTo>
                      <a:pt x="51" y="6"/>
                    </a:lnTo>
                    <a:lnTo>
                      <a:pt x="52" y="8"/>
                    </a:lnTo>
                    <a:lnTo>
                      <a:pt x="53" y="10"/>
                    </a:lnTo>
                    <a:lnTo>
                      <a:pt x="53" y="13"/>
                    </a:lnTo>
                    <a:lnTo>
                      <a:pt x="53" y="15"/>
                    </a:lnTo>
                    <a:lnTo>
                      <a:pt x="53" y="17"/>
                    </a:lnTo>
                    <a:lnTo>
                      <a:pt x="52" y="19"/>
                    </a:lnTo>
                    <a:lnTo>
                      <a:pt x="52" y="22"/>
                    </a:lnTo>
                    <a:lnTo>
                      <a:pt x="53" y="24"/>
                    </a:lnTo>
                    <a:lnTo>
                      <a:pt x="54" y="26"/>
                    </a:lnTo>
                    <a:lnTo>
                      <a:pt x="55" y="28"/>
                    </a:lnTo>
                    <a:lnTo>
                      <a:pt x="56" y="30"/>
                    </a:lnTo>
                    <a:lnTo>
                      <a:pt x="58" y="31"/>
                    </a:lnTo>
                    <a:lnTo>
                      <a:pt x="60" y="32"/>
                    </a:lnTo>
                    <a:lnTo>
                      <a:pt x="62" y="34"/>
                    </a:lnTo>
                    <a:lnTo>
                      <a:pt x="64" y="35"/>
                    </a:lnTo>
                    <a:lnTo>
                      <a:pt x="66" y="34"/>
                    </a:lnTo>
                    <a:lnTo>
                      <a:pt x="68" y="35"/>
                    </a:lnTo>
                    <a:lnTo>
                      <a:pt x="68" y="37"/>
                    </a:lnTo>
                    <a:lnTo>
                      <a:pt x="69" y="39"/>
                    </a:lnTo>
                    <a:lnTo>
                      <a:pt x="69" y="41"/>
                    </a:lnTo>
                    <a:lnTo>
                      <a:pt x="70" y="43"/>
                    </a:lnTo>
                    <a:lnTo>
                      <a:pt x="71" y="44"/>
                    </a:lnTo>
                    <a:lnTo>
                      <a:pt x="69" y="44"/>
                    </a:lnTo>
                    <a:lnTo>
                      <a:pt x="68" y="45"/>
                    </a:lnTo>
                    <a:lnTo>
                      <a:pt x="67" y="45"/>
                    </a:lnTo>
                    <a:lnTo>
                      <a:pt x="66" y="45"/>
                    </a:lnTo>
                    <a:lnTo>
                      <a:pt x="65" y="46"/>
                    </a:lnTo>
                    <a:lnTo>
                      <a:pt x="64" y="47"/>
                    </a:lnTo>
                    <a:lnTo>
                      <a:pt x="63" y="47"/>
                    </a:lnTo>
                    <a:lnTo>
                      <a:pt x="63" y="48"/>
                    </a:lnTo>
                    <a:lnTo>
                      <a:pt x="62" y="50"/>
                    </a:lnTo>
                    <a:lnTo>
                      <a:pt x="61" y="51"/>
                    </a:lnTo>
                    <a:lnTo>
                      <a:pt x="59" y="53"/>
                    </a:lnTo>
                    <a:lnTo>
                      <a:pt x="59" y="55"/>
                    </a:lnTo>
                    <a:lnTo>
                      <a:pt x="59" y="56"/>
                    </a:lnTo>
                    <a:lnTo>
                      <a:pt x="58" y="57"/>
                    </a:lnTo>
                    <a:lnTo>
                      <a:pt x="58" y="58"/>
                    </a:lnTo>
                    <a:lnTo>
                      <a:pt x="57" y="59"/>
                    </a:lnTo>
                    <a:lnTo>
                      <a:pt x="56" y="60"/>
                    </a:lnTo>
                    <a:lnTo>
                      <a:pt x="55" y="60"/>
                    </a:lnTo>
                    <a:lnTo>
                      <a:pt x="54" y="60"/>
                    </a:lnTo>
                    <a:lnTo>
                      <a:pt x="51" y="60"/>
                    </a:lnTo>
                    <a:lnTo>
                      <a:pt x="50" y="61"/>
                    </a:lnTo>
                    <a:lnTo>
                      <a:pt x="49" y="61"/>
                    </a:lnTo>
                    <a:lnTo>
                      <a:pt x="48" y="61"/>
                    </a:lnTo>
                    <a:lnTo>
                      <a:pt x="46" y="60"/>
                    </a:lnTo>
                    <a:lnTo>
                      <a:pt x="44" y="60"/>
                    </a:lnTo>
                    <a:lnTo>
                      <a:pt x="43" y="60"/>
                    </a:lnTo>
                    <a:lnTo>
                      <a:pt x="41" y="60"/>
                    </a:lnTo>
                    <a:lnTo>
                      <a:pt x="38" y="60"/>
                    </a:lnTo>
                    <a:lnTo>
                      <a:pt x="36" y="60"/>
                    </a:lnTo>
                    <a:lnTo>
                      <a:pt x="35" y="60"/>
                    </a:lnTo>
                    <a:lnTo>
                      <a:pt x="34" y="60"/>
                    </a:lnTo>
                    <a:lnTo>
                      <a:pt x="32" y="61"/>
                    </a:lnTo>
                    <a:lnTo>
                      <a:pt x="31" y="61"/>
                    </a:lnTo>
                    <a:lnTo>
                      <a:pt x="30" y="61"/>
                    </a:lnTo>
                    <a:lnTo>
                      <a:pt x="28" y="62"/>
                    </a:lnTo>
                    <a:lnTo>
                      <a:pt x="28" y="61"/>
                    </a:lnTo>
                    <a:lnTo>
                      <a:pt x="27" y="61"/>
                    </a:lnTo>
                    <a:lnTo>
                      <a:pt x="26" y="61"/>
                    </a:lnTo>
                    <a:lnTo>
                      <a:pt x="25" y="60"/>
                    </a:lnTo>
                    <a:lnTo>
                      <a:pt x="24" y="59"/>
                    </a:lnTo>
                    <a:lnTo>
                      <a:pt x="23" y="58"/>
                    </a:lnTo>
                    <a:lnTo>
                      <a:pt x="22" y="57"/>
                    </a:lnTo>
                    <a:lnTo>
                      <a:pt x="21" y="56"/>
                    </a:lnTo>
                    <a:lnTo>
                      <a:pt x="21" y="55"/>
                    </a:lnTo>
                    <a:lnTo>
                      <a:pt x="20" y="55"/>
                    </a:lnTo>
                    <a:lnTo>
                      <a:pt x="20" y="54"/>
                    </a:lnTo>
                    <a:lnTo>
                      <a:pt x="18" y="53"/>
                    </a:lnTo>
                    <a:lnTo>
                      <a:pt x="19" y="52"/>
                    </a:lnTo>
                    <a:lnTo>
                      <a:pt x="17" y="50"/>
                    </a:lnTo>
                    <a:lnTo>
                      <a:pt x="18" y="48"/>
                    </a:lnTo>
                    <a:lnTo>
                      <a:pt x="16" y="47"/>
                    </a:lnTo>
                    <a:lnTo>
                      <a:pt x="15" y="48"/>
                    </a:lnTo>
                    <a:lnTo>
                      <a:pt x="16" y="47"/>
                    </a:lnTo>
                    <a:lnTo>
                      <a:pt x="13" y="45"/>
                    </a:lnTo>
                    <a:lnTo>
                      <a:pt x="12" y="43"/>
                    </a:lnTo>
                    <a:lnTo>
                      <a:pt x="10" y="44"/>
                    </a:lnTo>
                    <a:lnTo>
                      <a:pt x="8" y="40"/>
                    </a:lnTo>
                    <a:lnTo>
                      <a:pt x="8" y="38"/>
                    </a:lnTo>
                    <a:lnTo>
                      <a:pt x="8" y="35"/>
                    </a:lnTo>
                    <a:lnTo>
                      <a:pt x="7" y="34"/>
                    </a:lnTo>
                    <a:lnTo>
                      <a:pt x="5" y="32"/>
                    </a:lnTo>
                    <a:lnTo>
                      <a:pt x="3" y="31"/>
                    </a:lnTo>
                    <a:lnTo>
                      <a:pt x="2" y="29"/>
                    </a:lnTo>
                    <a:lnTo>
                      <a:pt x="1" y="27"/>
                    </a:lnTo>
                    <a:lnTo>
                      <a:pt x="0" y="25"/>
                    </a:lnTo>
                    <a:lnTo>
                      <a:pt x="1" y="24"/>
                    </a:lnTo>
                    <a:lnTo>
                      <a:pt x="2" y="22"/>
                    </a:lnTo>
                    <a:lnTo>
                      <a:pt x="3" y="20"/>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43" name="Freeform 1670">
                <a:extLst>
                  <a:ext uri="{FF2B5EF4-FFF2-40B4-BE49-F238E27FC236}">
                    <a16:creationId xmlns:a16="http://schemas.microsoft.com/office/drawing/2014/main" id="{373EE706-0F49-99A5-61AE-CA52F0E0B265}"/>
                  </a:ext>
                </a:extLst>
              </p:cNvPr>
              <p:cNvSpPr>
                <a:spLocks/>
              </p:cNvSpPr>
              <p:nvPr/>
            </p:nvSpPr>
            <p:spPr bwMode="auto">
              <a:xfrm>
                <a:off x="4163600" y="2100911"/>
                <a:ext cx="685459" cy="669996"/>
              </a:xfrm>
              <a:custGeom>
                <a:avLst/>
                <a:gdLst>
                  <a:gd name="T0" fmla="*/ 2 w 53"/>
                  <a:gd name="T1" fmla="*/ 11 h 54"/>
                  <a:gd name="T2" fmla="*/ 5 w 53"/>
                  <a:gd name="T3" fmla="*/ 7 h 54"/>
                  <a:gd name="T4" fmla="*/ 6 w 53"/>
                  <a:gd name="T5" fmla="*/ 4 h 54"/>
                  <a:gd name="T6" fmla="*/ 13 w 53"/>
                  <a:gd name="T7" fmla="*/ 2 h 54"/>
                  <a:gd name="T8" fmla="*/ 18 w 53"/>
                  <a:gd name="T9" fmla="*/ 2 h 54"/>
                  <a:gd name="T10" fmla="*/ 22 w 53"/>
                  <a:gd name="T11" fmla="*/ 1 h 54"/>
                  <a:gd name="T12" fmla="*/ 26 w 53"/>
                  <a:gd name="T13" fmla="*/ 2 h 54"/>
                  <a:gd name="T14" fmla="*/ 28 w 53"/>
                  <a:gd name="T15" fmla="*/ 6 h 54"/>
                  <a:gd name="T16" fmla="*/ 32 w 53"/>
                  <a:gd name="T17" fmla="*/ 9 h 54"/>
                  <a:gd name="T18" fmla="*/ 35 w 53"/>
                  <a:gd name="T19" fmla="*/ 12 h 54"/>
                  <a:gd name="T20" fmla="*/ 38 w 53"/>
                  <a:gd name="T21" fmla="*/ 15 h 54"/>
                  <a:gd name="T22" fmla="*/ 43 w 53"/>
                  <a:gd name="T23" fmla="*/ 15 h 54"/>
                  <a:gd name="T24" fmla="*/ 47 w 53"/>
                  <a:gd name="T25" fmla="*/ 16 h 54"/>
                  <a:gd name="T26" fmla="*/ 50 w 53"/>
                  <a:gd name="T27" fmla="*/ 19 h 54"/>
                  <a:gd name="T28" fmla="*/ 52 w 53"/>
                  <a:gd name="T29" fmla="*/ 24 h 54"/>
                  <a:gd name="T30" fmla="*/ 52 w 53"/>
                  <a:gd name="T31" fmla="*/ 28 h 54"/>
                  <a:gd name="T32" fmla="*/ 50 w 53"/>
                  <a:gd name="T33" fmla="*/ 31 h 54"/>
                  <a:gd name="T34" fmla="*/ 46 w 53"/>
                  <a:gd name="T35" fmla="*/ 33 h 54"/>
                  <a:gd name="T36" fmla="*/ 42 w 53"/>
                  <a:gd name="T37" fmla="*/ 32 h 54"/>
                  <a:gd name="T38" fmla="*/ 40 w 53"/>
                  <a:gd name="T39" fmla="*/ 36 h 54"/>
                  <a:gd name="T40" fmla="*/ 36 w 53"/>
                  <a:gd name="T41" fmla="*/ 39 h 54"/>
                  <a:gd name="T42" fmla="*/ 32 w 53"/>
                  <a:gd name="T43" fmla="*/ 39 h 54"/>
                  <a:gd name="T44" fmla="*/ 28 w 53"/>
                  <a:gd name="T45" fmla="*/ 41 h 54"/>
                  <a:gd name="T46" fmla="*/ 25 w 53"/>
                  <a:gd name="T47" fmla="*/ 42 h 54"/>
                  <a:gd name="T48" fmla="*/ 21 w 53"/>
                  <a:gd name="T49" fmla="*/ 44 h 54"/>
                  <a:gd name="T50" fmla="*/ 18 w 53"/>
                  <a:gd name="T51" fmla="*/ 47 h 54"/>
                  <a:gd name="T52" fmla="*/ 18 w 53"/>
                  <a:gd name="T53" fmla="*/ 51 h 54"/>
                  <a:gd name="T54" fmla="*/ 13 w 53"/>
                  <a:gd name="T55" fmla="*/ 54 h 54"/>
                  <a:gd name="T56" fmla="*/ 13 w 53"/>
                  <a:gd name="T57" fmla="*/ 49 h 54"/>
                  <a:gd name="T58" fmla="*/ 7 w 53"/>
                  <a:gd name="T59" fmla="*/ 46 h 54"/>
                  <a:gd name="T60" fmla="*/ 7 w 53"/>
                  <a:gd name="T61" fmla="*/ 42 h 54"/>
                  <a:gd name="T62" fmla="*/ 10 w 53"/>
                  <a:gd name="T63" fmla="*/ 39 h 54"/>
                  <a:gd name="T64" fmla="*/ 12 w 53"/>
                  <a:gd name="T65" fmla="*/ 34 h 54"/>
                  <a:gd name="T66" fmla="*/ 15 w 53"/>
                  <a:gd name="T67" fmla="*/ 30 h 54"/>
                  <a:gd name="T68" fmla="*/ 16 w 53"/>
                  <a:gd name="T69" fmla="*/ 27 h 54"/>
                  <a:gd name="T70" fmla="*/ 13 w 53"/>
                  <a:gd name="T71" fmla="*/ 24 h 54"/>
                  <a:gd name="T72" fmla="*/ 9 w 53"/>
                  <a:gd name="T73" fmla="*/ 22 h 54"/>
                  <a:gd name="T74" fmla="*/ 8 w 53"/>
                  <a:gd name="T75" fmla="*/ 18 h 54"/>
                  <a:gd name="T76" fmla="*/ 4 w 53"/>
                  <a:gd name="T77" fmla="*/ 16 h 54"/>
                  <a:gd name="T78" fmla="*/ 0 w 53"/>
                  <a:gd name="T79" fmla="*/ 12 h 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3"/>
                  <a:gd name="T121" fmla="*/ 0 h 54"/>
                  <a:gd name="T122" fmla="*/ 53 w 53"/>
                  <a:gd name="T123" fmla="*/ 54 h 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3" h="54">
                    <a:moveTo>
                      <a:pt x="0" y="12"/>
                    </a:moveTo>
                    <a:lnTo>
                      <a:pt x="2" y="11"/>
                    </a:lnTo>
                    <a:lnTo>
                      <a:pt x="3" y="9"/>
                    </a:lnTo>
                    <a:lnTo>
                      <a:pt x="5" y="7"/>
                    </a:lnTo>
                    <a:lnTo>
                      <a:pt x="4" y="4"/>
                    </a:lnTo>
                    <a:lnTo>
                      <a:pt x="6" y="4"/>
                    </a:lnTo>
                    <a:lnTo>
                      <a:pt x="11" y="3"/>
                    </a:lnTo>
                    <a:lnTo>
                      <a:pt x="13" y="2"/>
                    </a:lnTo>
                    <a:lnTo>
                      <a:pt x="15" y="2"/>
                    </a:lnTo>
                    <a:lnTo>
                      <a:pt x="18" y="2"/>
                    </a:lnTo>
                    <a:lnTo>
                      <a:pt x="20" y="2"/>
                    </a:lnTo>
                    <a:lnTo>
                      <a:pt x="22" y="1"/>
                    </a:lnTo>
                    <a:lnTo>
                      <a:pt x="25" y="0"/>
                    </a:lnTo>
                    <a:lnTo>
                      <a:pt x="26" y="2"/>
                    </a:lnTo>
                    <a:lnTo>
                      <a:pt x="27" y="4"/>
                    </a:lnTo>
                    <a:lnTo>
                      <a:pt x="28" y="6"/>
                    </a:lnTo>
                    <a:lnTo>
                      <a:pt x="30" y="8"/>
                    </a:lnTo>
                    <a:lnTo>
                      <a:pt x="32" y="9"/>
                    </a:lnTo>
                    <a:lnTo>
                      <a:pt x="33" y="11"/>
                    </a:lnTo>
                    <a:lnTo>
                      <a:pt x="35" y="12"/>
                    </a:lnTo>
                    <a:lnTo>
                      <a:pt x="35" y="14"/>
                    </a:lnTo>
                    <a:lnTo>
                      <a:pt x="38" y="15"/>
                    </a:lnTo>
                    <a:lnTo>
                      <a:pt x="41" y="15"/>
                    </a:lnTo>
                    <a:lnTo>
                      <a:pt x="43" y="15"/>
                    </a:lnTo>
                    <a:lnTo>
                      <a:pt x="45" y="15"/>
                    </a:lnTo>
                    <a:lnTo>
                      <a:pt x="47" y="16"/>
                    </a:lnTo>
                    <a:lnTo>
                      <a:pt x="48" y="18"/>
                    </a:lnTo>
                    <a:lnTo>
                      <a:pt x="50" y="19"/>
                    </a:lnTo>
                    <a:lnTo>
                      <a:pt x="52" y="22"/>
                    </a:lnTo>
                    <a:lnTo>
                      <a:pt x="52" y="24"/>
                    </a:lnTo>
                    <a:lnTo>
                      <a:pt x="51" y="26"/>
                    </a:lnTo>
                    <a:lnTo>
                      <a:pt x="52" y="28"/>
                    </a:lnTo>
                    <a:lnTo>
                      <a:pt x="53" y="32"/>
                    </a:lnTo>
                    <a:lnTo>
                      <a:pt x="50" y="31"/>
                    </a:lnTo>
                    <a:lnTo>
                      <a:pt x="48" y="32"/>
                    </a:lnTo>
                    <a:lnTo>
                      <a:pt x="46" y="33"/>
                    </a:lnTo>
                    <a:lnTo>
                      <a:pt x="44" y="31"/>
                    </a:lnTo>
                    <a:lnTo>
                      <a:pt x="42" y="32"/>
                    </a:lnTo>
                    <a:lnTo>
                      <a:pt x="40" y="33"/>
                    </a:lnTo>
                    <a:lnTo>
                      <a:pt x="40" y="36"/>
                    </a:lnTo>
                    <a:lnTo>
                      <a:pt x="38" y="37"/>
                    </a:lnTo>
                    <a:lnTo>
                      <a:pt x="36" y="39"/>
                    </a:lnTo>
                    <a:lnTo>
                      <a:pt x="35" y="39"/>
                    </a:lnTo>
                    <a:lnTo>
                      <a:pt x="32" y="39"/>
                    </a:lnTo>
                    <a:lnTo>
                      <a:pt x="30" y="40"/>
                    </a:lnTo>
                    <a:lnTo>
                      <a:pt x="28" y="41"/>
                    </a:lnTo>
                    <a:lnTo>
                      <a:pt x="26" y="40"/>
                    </a:lnTo>
                    <a:lnTo>
                      <a:pt x="25" y="42"/>
                    </a:lnTo>
                    <a:lnTo>
                      <a:pt x="24" y="44"/>
                    </a:lnTo>
                    <a:lnTo>
                      <a:pt x="21" y="44"/>
                    </a:lnTo>
                    <a:lnTo>
                      <a:pt x="19" y="45"/>
                    </a:lnTo>
                    <a:lnTo>
                      <a:pt x="18" y="47"/>
                    </a:lnTo>
                    <a:lnTo>
                      <a:pt x="18" y="49"/>
                    </a:lnTo>
                    <a:lnTo>
                      <a:pt x="18" y="51"/>
                    </a:lnTo>
                    <a:lnTo>
                      <a:pt x="16" y="53"/>
                    </a:lnTo>
                    <a:lnTo>
                      <a:pt x="13" y="54"/>
                    </a:lnTo>
                    <a:lnTo>
                      <a:pt x="13" y="52"/>
                    </a:lnTo>
                    <a:lnTo>
                      <a:pt x="13" y="49"/>
                    </a:lnTo>
                    <a:lnTo>
                      <a:pt x="11" y="48"/>
                    </a:lnTo>
                    <a:lnTo>
                      <a:pt x="7" y="46"/>
                    </a:lnTo>
                    <a:lnTo>
                      <a:pt x="6" y="44"/>
                    </a:lnTo>
                    <a:lnTo>
                      <a:pt x="7" y="42"/>
                    </a:lnTo>
                    <a:lnTo>
                      <a:pt x="9" y="41"/>
                    </a:lnTo>
                    <a:lnTo>
                      <a:pt x="10" y="39"/>
                    </a:lnTo>
                    <a:lnTo>
                      <a:pt x="12" y="37"/>
                    </a:lnTo>
                    <a:lnTo>
                      <a:pt x="12" y="34"/>
                    </a:lnTo>
                    <a:lnTo>
                      <a:pt x="13" y="31"/>
                    </a:lnTo>
                    <a:lnTo>
                      <a:pt x="15" y="30"/>
                    </a:lnTo>
                    <a:lnTo>
                      <a:pt x="17" y="29"/>
                    </a:lnTo>
                    <a:lnTo>
                      <a:pt x="16" y="27"/>
                    </a:lnTo>
                    <a:lnTo>
                      <a:pt x="15" y="25"/>
                    </a:lnTo>
                    <a:lnTo>
                      <a:pt x="13" y="24"/>
                    </a:lnTo>
                    <a:lnTo>
                      <a:pt x="11" y="24"/>
                    </a:lnTo>
                    <a:lnTo>
                      <a:pt x="9" y="22"/>
                    </a:lnTo>
                    <a:lnTo>
                      <a:pt x="9" y="20"/>
                    </a:lnTo>
                    <a:lnTo>
                      <a:pt x="8" y="18"/>
                    </a:lnTo>
                    <a:lnTo>
                      <a:pt x="7" y="16"/>
                    </a:lnTo>
                    <a:lnTo>
                      <a:pt x="4" y="16"/>
                    </a:lnTo>
                    <a:lnTo>
                      <a:pt x="2" y="15"/>
                    </a:lnTo>
                    <a:lnTo>
                      <a:pt x="0" y="12"/>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44" name="Freeform 1673">
                <a:extLst>
                  <a:ext uri="{FF2B5EF4-FFF2-40B4-BE49-F238E27FC236}">
                    <a16:creationId xmlns:a16="http://schemas.microsoft.com/office/drawing/2014/main" id="{C8879BF2-FC3A-975E-9386-71C04483EE9A}"/>
                  </a:ext>
                </a:extLst>
              </p:cNvPr>
              <p:cNvSpPr>
                <a:spLocks/>
              </p:cNvSpPr>
              <p:nvPr/>
            </p:nvSpPr>
            <p:spPr bwMode="auto">
              <a:xfrm>
                <a:off x="4486930" y="1282028"/>
                <a:ext cx="646659" cy="1129067"/>
              </a:xfrm>
              <a:custGeom>
                <a:avLst/>
                <a:gdLst>
                  <a:gd name="T0" fmla="*/ 15 w 50"/>
                  <a:gd name="T1" fmla="*/ 37 h 91"/>
                  <a:gd name="T2" fmla="*/ 15 w 50"/>
                  <a:gd name="T3" fmla="*/ 33 h 91"/>
                  <a:gd name="T4" fmla="*/ 16 w 50"/>
                  <a:gd name="T5" fmla="*/ 29 h 91"/>
                  <a:gd name="T6" fmla="*/ 19 w 50"/>
                  <a:gd name="T7" fmla="*/ 25 h 91"/>
                  <a:gd name="T8" fmla="*/ 21 w 50"/>
                  <a:gd name="T9" fmla="*/ 21 h 91"/>
                  <a:gd name="T10" fmla="*/ 25 w 50"/>
                  <a:gd name="T11" fmla="*/ 12 h 91"/>
                  <a:gd name="T12" fmla="*/ 27 w 50"/>
                  <a:gd name="T13" fmla="*/ 8 h 91"/>
                  <a:gd name="T14" fmla="*/ 28 w 50"/>
                  <a:gd name="T15" fmla="*/ 0 h 91"/>
                  <a:gd name="T16" fmla="*/ 30 w 50"/>
                  <a:gd name="T17" fmla="*/ 2 h 91"/>
                  <a:gd name="T18" fmla="*/ 35 w 50"/>
                  <a:gd name="T19" fmla="*/ 2 h 91"/>
                  <a:gd name="T20" fmla="*/ 38 w 50"/>
                  <a:gd name="T21" fmla="*/ 4 h 91"/>
                  <a:gd name="T22" fmla="*/ 43 w 50"/>
                  <a:gd name="T23" fmla="*/ 4 h 91"/>
                  <a:gd name="T24" fmla="*/ 47 w 50"/>
                  <a:gd name="T25" fmla="*/ 5 h 91"/>
                  <a:gd name="T26" fmla="*/ 50 w 50"/>
                  <a:gd name="T27" fmla="*/ 8 h 91"/>
                  <a:gd name="T28" fmla="*/ 50 w 50"/>
                  <a:gd name="T29" fmla="*/ 13 h 91"/>
                  <a:gd name="T30" fmla="*/ 47 w 50"/>
                  <a:gd name="T31" fmla="*/ 18 h 91"/>
                  <a:gd name="T32" fmla="*/ 46 w 50"/>
                  <a:gd name="T33" fmla="*/ 22 h 91"/>
                  <a:gd name="T34" fmla="*/ 43 w 50"/>
                  <a:gd name="T35" fmla="*/ 25 h 91"/>
                  <a:gd name="T36" fmla="*/ 48 w 50"/>
                  <a:gd name="T37" fmla="*/ 31 h 91"/>
                  <a:gd name="T38" fmla="*/ 47 w 50"/>
                  <a:gd name="T39" fmla="*/ 35 h 91"/>
                  <a:gd name="T40" fmla="*/ 45 w 50"/>
                  <a:gd name="T41" fmla="*/ 42 h 91"/>
                  <a:gd name="T42" fmla="*/ 44 w 50"/>
                  <a:gd name="T43" fmla="*/ 47 h 91"/>
                  <a:gd name="T44" fmla="*/ 44 w 50"/>
                  <a:gd name="T45" fmla="*/ 52 h 91"/>
                  <a:gd name="T46" fmla="*/ 45 w 50"/>
                  <a:gd name="T47" fmla="*/ 59 h 91"/>
                  <a:gd name="T48" fmla="*/ 47 w 50"/>
                  <a:gd name="T49" fmla="*/ 65 h 91"/>
                  <a:gd name="T50" fmla="*/ 47 w 50"/>
                  <a:gd name="T51" fmla="*/ 69 h 91"/>
                  <a:gd name="T52" fmla="*/ 48 w 50"/>
                  <a:gd name="T53" fmla="*/ 74 h 91"/>
                  <a:gd name="T54" fmla="*/ 45 w 50"/>
                  <a:gd name="T55" fmla="*/ 77 h 91"/>
                  <a:gd name="T56" fmla="*/ 46 w 50"/>
                  <a:gd name="T57" fmla="*/ 82 h 91"/>
                  <a:gd name="T58" fmla="*/ 49 w 50"/>
                  <a:gd name="T59" fmla="*/ 85 h 91"/>
                  <a:gd name="T60" fmla="*/ 46 w 50"/>
                  <a:gd name="T61" fmla="*/ 87 h 91"/>
                  <a:gd name="T62" fmla="*/ 43 w 50"/>
                  <a:gd name="T63" fmla="*/ 89 h 91"/>
                  <a:gd name="T64" fmla="*/ 39 w 50"/>
                  <a:gd name="T65" fmla="*/ 89 h 91"/>
                  <a:gd name="T66" fmla="*/ 34 w 50"/>
                  <a:gd name="T67" fmla="*/ 90 h 91"/>
                  <a:gd name="T68" fmla="*/ 32 w 50"/>
                  <a:gd name="T69" fmla="*/ 89 h 91"/>
                  <a:gd name="T70" fmla="*/ 27 w 50"/>
                  <a:gd name="T71" fmla="*/ 90 h 91"/>
                  <a:gd name="T72" fmla="*/ 25 w 50"/>
                  <a:gd name="T73" fmla="*/ 85 h 91"/>
                  <a:gd name="T74" fmla="*/ 22 w 50"/>
                  <a:gd name="T75" fmla="*/ 82 h 91"/>
                  <a:gd name="T76" fmla="*/ 18 w 50"/>
                  <a:gd name="T77" fmla="*/ 81 h 91"/>
                  <a:gd name="T78" fmla="*/ 13 w 50"/>
                  <a:gd name="T79" fmla="*/ 81 h 91"/>
                  <a:gd name="T80" fmla="*/ 10 w 50"/>
                  <a:gd name="T81" fmla="*/ 78 h 91"/>
                  <a:gd name="T82" fmla="*/ 7 w 50"/>
                  <a:gd name="T83" fmla="*/ 75 h 91"/>
                  <a:gd name="T84" fmla="*/ 3 w 50"/>
                  <a:gd name="T85" fmla="*/ 72 h 91"/>
                  <a:gd name="T86" fmla="*/ 1 w 50"/>
                  <a:gd name="T87" fmla="*/ 68 h 91"/>
                  <a:gd name="T88" fmla="*/ 0 w 50"/>
                  <a:gd name="T89" fmla="*/ 63 h 91"/>
                  <a:gd name="T90" fmla="*/ 3 w 50"/>
                  <a:gd name="T91" fmla="*/ 60 h 91"/>
                  <a:gd name="T92" fmla="*/ 5 w 50"/>
                  <a:gd name="T93" fmla="*/ 57 h 91"/>
                  <a:gd name="T94" fmla="*/ 5 w 50"/>
                  <a:gd name="T95" fmla="*/ 52 h 91"/>
                  <a:gd name="T96" fmla="*/ 6 w 50"/>
                  <a:gd name="T97" fmla="*/ 47 h 91"/>
                  <a:gd name="T98" fmla="*/ 10 w 50"/>
                  <a:gd name="T99" fmla="*/ 43 h 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
                  <a:gd name="T151" fmla="*/ 0 h 91"/>
                  <a:gd name="T152" fmla="*/ 50 w 50"/>
                  <a:gd name="T153" fmla="*/ 91 h 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 h="91">
                    <a:moveTo>
                      <a:pt x="11" y="39"/>
                    </a:moveTo>
                    <a:lnTo>
                      <a:pt x="15" y="37"/>
                    </a:lnTo>
                    <a:lnTo>
                      <a:pt x="16" y="35"/>
                    </a:lnTo>
                    <a:lnTo>
                      <a:pt x="15" y="33"/>
                    </a:lnTo>
                    <a:lnTo>
                      <a:pt x="15" y="31"/>
                    </a:lnTo>
                    <a:lnTo>
                      <a:pt x="16" y="29"/>
                    </a:lnTo>
                    <a:lnTo>
                      <a:pt x="18" y="27"/>
                    </a:lnTo>
                    <a:lnTo>
                      <a:pt x="19" y="25"/>
                    </a:lnTo>
                    <a:lnTo>
                      <a:pt x="20" y="23"/>
                    </a:lnTo>
                    <a:lnTo>
                      <a:pt x="21" y="21"/>
                    </a:lnTo>
                    <a:lnTo>
                      <a:pt x="22" y="19"/>
                    </a:lnTo>
                    <a:lnTo>
                      <a:pt x="25" y="12"/>
                    </a:lnTo>
                    <a:lnTo>
                      <a:pt x="26" y="10"/>
                    </a:lnTo>
                    <a:lnTo>
                      <a:pt x="27" y="8"/>
                    </a:lnTo>
                    <a:lnTo>
                      <a:pt x="27" y="5"/>
                    </a:lnTo>
                    <a:lnTo>
                      <a:pt x="28" y="0"/>
                    </a:lnTo>
                    <a:lnTo>
                      <a:pt x="30" y="0"/>
                    </a:lnTo>
                    <a:lnTo>
                      <a:pt x="30" y="2"/>
                    </a:lnTo>
                    <a:lnTo>
                      <a:pt x="32" y="2"/>
                    </a:lnTo>
                    <a:lnTo>
                      <a:pt x="35" y="2"/>
                    </a:lnTo>
                    <a:lnTo>
                      <a:pt x="36" y="4"/>
                    </a:lnTo>
                    <a:lnTo>
                      <a:pt x="38" y="4"/>
                    </a:lnTo>
                    <a:lnTo>
                      <a:pt x="40" y="4"/>
                    </a:lnTo>
                    <a:lnTo>
                      <a:pt x="43" y="4"/>
                    </a:lnTo>
                    <a:lnTo>
                      <a:pt x="45" y="5"/>
                    </a:lnTo>
                    <a:lnTo>
                      <a:pt x="47" y="5"/>
                    </a:lnTo>
                    <a:lnTo>
                      <a:pt x="49" y="7"/>
                    </a:lnTo>
                    <a:lnTo>
                      <a:pt x="50" y="8"/>
                    </a:lnTo>
                    <a:lnTo>
                      <a:pt x="50" y="10"/>
                    </a:lnTo>
                    <a:lnTo>
                      <a:pt x="50" y="13"/>
                    </a:lnTo>
                    <a:lnTo>
                      <a:pt x="48" y="16"/>
                    </a:lnTo>
                    <a:lnTo>
                      <a:pt x="47" y="18"/>
                    </a:lnTo>
                    <a:lnTo>
                      <a:pt x="46" y="20"/>
                    </a:lnTo>
                    <a:lnTo>
                      <a:pt x="46" y="22"/>
                    </a:lnTo>
                    <a:lnTo>
                      <a:pt x="44" y="24"/>
                    </a:lnTo>
                    <a:lnTo>
                      <a:pt x="43" y="25"/>
                    </a:lnTo>
                    <a:lnTo>
                      <a:pt x="44" y="27"/>
                    </a:lnTo>
                    <a:lnTo>
                      <a:pt x="48" y="31"/>
                    </a:lnTo>
                    <a:lnTo>
                      <a:pt x="48" y="33"/>
                    </a:lnTo>
                    <a:lnTo>
                      <a:pt x="47" y="35"/>
                    </a:lnTo>
                    <a:lnTo>
                      <a:pt x="46" y="37"/>
                    </a:lnTo>
                    <a:lnTo>
                      <a:pt x="45" y="42"/>
                    </a:lnTo>
                    <a:lnTo>
                      <a:pt x="44" y="45"/>
                    </a:lnTo>
                    <a:lnTo>
                      <a:pt x="44" y="47"/>
                    </a:lnTo>
                    <a:lnTo>
                      <a:pt x="43" y="50"/>
                    </a:lnTo>
                    <a:lnTo>
                      <a:pt x="44" y="52"/>
                    </a:lnTo>
                    <a:lnTo>
                      <a:pt x="44" y="57"/>
                    </a:lnTo>
                    <a:lnTo>
                      <a:pt x="45" y="59"/>
                    </a:lnTo>
                    <a:lnTo>
                      <a:pt x="46" y="62"/>
                    </a:lnTo>
                    <a:lnTo>
                      <a:pt x="47" y="65"/>
                    </a:lnTo>
                    <a:lnTo>
                      <a:pt x="47" y="67"/>
                    </a:lnTo>
                    <a:lnTo>
                      <a:pt x="47" y="69"/>
                    </a:lnTo>
                    <a:lnTo>
                      <a:pt x="48" y="72"/>
                    </a:lnTo>
                    <a:lnTo>
                      <a:pt x="48" y="74"/>
                    </a:lnTo>
                    <a:lnTo>
                      <a:pt x="47" y="76"/>
                    </a:lnTo>
                    <a:lnTo>
                      <a:pt x="45" y="77"/>
                    </a:lnTo>
                    <a:lnTo>
                      <a:pt x="45" y="80"/>
                    </a:lnTo>
                    <a:lnTo>
                      <a:pt x="46" y="82"/>
                    </a:lnTo>
                    <a:lnTo>
                      <a:pt x="48" y="83"/>
                    </a:lnTo>
                    <a:lnTo>
                      <a:pt x="49" y="85"/>
                    </a:lnTo>
                    <a:lnTo>
                      <a:pt x="49" y="87"/>
                    </a:lnTo>
                    <a:lnTo>
                      <a:pt x="46" y="87"/>
                    </a:lnTo>
                    <a:lnTo>
                      <a:pt x="44" y="87"/>
                    </a:lnTo>
                    <a:lnTo>
                      <a:pt x="43" y="89"/>
                    </a:lnTo>
                    <a:lnTo>
                      <a:pt x="41" y="90"/>
                    </a:lnTo>
                    <a:lnTo>
                      <a:pt x="39" y="89"/>
                    </a:lnTo>
                    <a:lnTo>
                      <a:pt x="36" y="90"/>
                    </a:lnTo>
                    <a:lnTo>
                      <a:pt x="34" y="90"/>
                    </a:lnTo>
                    <a:lnTo>
                      <a:pt x="32" y="91"/>
                    </a:lnTo>
                    <a:lnTo>
                      <a:pt x="32" y="89"/>
                    </a:lnTo>
                    <a:lnTo>
                      <a:pt x="30" y="89"/>
                    </a:lnTo>
                    <a:lnTo>
                      <a:pt x="27" y="90"/>
                    </a:lnTo>
                    <a:lnTo>
                      <a:pt x="27" y="88"/>
                    </a:lnTo>
                    <a:lnTo>
                      <a:pt x="25" y="85"/>
                    </a:lnTo>
                    <a:lnTo>
                      <a:pt x="23" y="84"/>
                    </a:lnTo>
                    <a:lnTo>
                      <a:pt x="22" y="82"/>
                    </a:lnTo>
                    <a:lnTo>
                      <a:pt x="20" y="81"/>
                    </a:lnTo>
                    <a:lnTo>
                      <a:pt x="18" y="81"/>
                    </a:lnTo>
                    <a:lnTo>
                      <a:pt x="16" y="81"/>
                    </a:lnTo>
                    <a:lnTo>
                      <a:pt x="13" y="81"/>
                    </a:lnTo>
                    <a:lnTo>
                      <a:pt x="10" y="80"/>
                    </a:lnTo>
                    <a:lnTo>
                      <a:pt x="10" y="78"/>
                    </a:lnTo>
                    <a:lnTo>
                      <a:pt x="8" y="77"/>
                    </a:lnTo>
                    <a:lnTo>
                      <a:pt x="7" y="75"/>
                    </a:lnTo>
                    <a:lnTo>
                      <a:pt x="5" y="74"/>
                    </a:lnTo>
                    <a:lnTo>
                      <a:pt x="3" y="72"/>
                    </a:lnTo>
                    <a:lnTo>
                      <a:pt x="2" y="70"/>
                    </a:lnTo>
                    <a:lnTo>
                      <a:pt x="1" y="68"/>
                    </a:lnTo>
                    <a:lnTo>
                      <a:pt x="0" y="66"/>
                    </a:lnTo>
                    <a:lnTo>
                      <a:pt x="0" y="63"/>
                    </a:lnTo>
                    <a:lnTo>
                      <a:pt x="1" y="62"/>
                    </a:lnTo>
                    <a:lnTo>
                      <a:pt x="3" y="60"/>
                    </a:lnTo>
                    <a:lnTo>
                      <a:pt x="4" y="58"/>
                    </a:lnTo>
                    <a:lnTo>
                      <a:pt x="5" y="57"/>
                    </a:lnTo>
                    <a:lnTo>
                      <a:pt x="5" y="54"/>
                    </a:lnTo>
                    <a:lnTo>
                      <a:pt x="5" y="52"/>
                    </a:lnTo>
                    <a:lnTo>
                      <a:pt x="6" y="50"/>
                    </a:lnTo>
                    <a:lnTo>
                      <a:pt x="6" y="47"/>
                    </a:lnTo>
                    <a:lnTo>
                      <a:pt x="8" y="45"/>
                    </a:lnTo>
                    <a:lnTo>
                      <a:pt x="10" y="43"/>
                    </a:lnTo>
                    <a:lnTo>
                      <a:pt x="11" y="39"/>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45" name="Freeform 1676">
                <a:extLst>
                  <a:ext uri="{FF2B5EF4-FFF2-40B4-BE49-F238E27FC236}">
                    <a16:creationId xmlns:a16="http://schemas.microsoft.com/office/drawing/2014/main" id="{8BCF5CAF-05A9-7FEB-1626-6506BBD63CE5}"/>
                  </a:ext>
                </a:extLst>
              </p:cNvPr>
              <p:cNvSpPr>
                <a:spLocks/>
              </p:cNvSpPr>
              <p:nvPr/>
            </p:nvSpPr>
            <p:spPr bwMode="auto">
              <a:xfrm>
                <a:off x="5043057" y="1480545"/>
                <a:ext cx="1047588" cy="992586"/>
              </a:xfrm>
              <a:custGeom>
                <a:avLst/>
                <a:gdLst>
                  <a:gd name="T0" fmla="*/ 8 w 81"/>
                  <a:gd name="T1" fmla="*/ 3 h 80"/>
                  <a:gd name="T2" fmla="*/ 16 w 81"/>
                  <a:gd name="T3" fmla="*/ 11 h 80"/>
                  <a:gd name="T4" fmla="*/ 23 w 81"/>
                  <a:gd name="T5" fmla="*/ 9 h 80"/>
                  <a:gd name="T6" fmla="*/ 21 w 81"/>
                  <a:gd name="T7" fmla="*/ 13 h 80"/>
                  <a:gd name="T8" fmla="*/ 29 w 81"/>
                  <a:gd name="T9" fmla="*/ 19 h 80"/>
                  <a:gd name="T10" fmla="*/ 35 w 81"/>
                  <a:gd name="T11" fmla="*/ 22 h 80"/>
                  <a:gd name="T12" fmla="*/ 42 w 81"/>
                  <a:gd name="T13" fmla="*/ 20 h 80"/>
                  <a:gd name="T14" fmla="*/ 47 w 81"/>
                  <a:gd name="T15" fmla="*/ 18 h 80"/>
                  <a:gd name="T16" fmla="*/ 49 w 81"/>
                  <a:gd name="T17" fmla="*/ 12 h 80"/>
                  <a:gd name="T18" fmla="*/ 56 w 81"/>
                  <a:gd name="T19" fmla="*/ 13 h 80"/>
                  <a:gd name="T20" fmla="*/ 63 w 81"/>
                  <a:gd name="T21" fmla="*/ 11 h 80"/>
                  <a:gd name="T22" fmla="*/ 70 w 81"/>
                  <a:gd name="T23" fmla="*/ 4 h 80"/>
                  <a:gd name="T24" fmla="*/ 76 w 81"/>
                  <a:gd name="T25" fmla="*/ 7 h 80"/>
                  <a:gd name="T26" fmla="*/ 80 w 81"/>
                  <a:gd name="T27" fmla="*/ 13 h 80"/>
                  <a:gd name="T28" fmla="*/ 81 w 81"/>
                  <a:gd name="T29" fmla="*/ 20 h 80"/>
                  <a:gd name="T30" fmla="*/ 76 w 81"/>
                  <a:gd name="T31" fmla="*/ 29 h 80"/>
                  <a:gd name="T32" fmla="*/ 70 w 81"/>
                  <a:gd name="T33" fmla="*/ 35 h 80"/>
                  <a:gd name="T34" fmla="*/ 69 w 81"/>
                  <a:gd name="T35" fmla="*/ 41 h 80"/>
                  <a:gd name="T36" fmla="*/ 71 w 81"/>
                  <a:gd name="T37" fmla="*/ 47 h 80"/>
                  <a:gd name="T38" fmla="*/ 71 w 81"/>
                  <a:gd name="T39" fmla="*/ 54 h 80"/>
                  <a:gd name="T40" fmla="*/ 68 w 81"/>
                  <a:gd name="T41" fmla="*/ 59 h 80"/>
                  <a:gd name="T42" fmla="*/ 65 w 81"/>
                  <a:gd name="T43" fmla="*/ 65 h 80"/>
                  <a:gd name="T44" fmla="*/ 59 w 81"/>
                  <a:gd name="T45" fmla="*/ 71 h 80"/>
                  <a:gd name="T46" fmla="*/ 53 w 81"/>
                  <a:gd name="T47" fmla="*/ 75 h 80"/>
                  <a:gd name="T48" fmla="*/ 49 w 81"/>
                  <a:gd name="T49" fmla="*/ 74 h 80"/>
                  <a:gd name="T50" fmla="*/ 43 w 81"/>
                  <a:gd name="T51" fmla="*/ 77 h 80"/>
                  <a:gd name="T52" fmla="*/ 37 w 81"/>
                  <a:gd name="T53" fmla="*/ 80 h 80"/>
                  <a:gd name="T54" fmla="*/ 35 w 81"/>
                  <a:gd name="T55" fmla="*/ 75 h 80"/>
                  <a:gd name="T56" fmla="*/ 33 w 81"/>
                  <a:gd name="T57" fmla="*/ 68 h 80"/>
                  <a:gd name="T58" fmla="*/ 27 w 81"/>
                  <a:gd name="T59" fmla="*/ 65 h 80"/>
                  <a:gd name="T60" fmla="*/ 22 w 81"/>
                  <a:gd name="T61" fmla="*/ 62 h 80"/>
                  <a:gd name="T62" fmla="*/ 20 w 81"/>
                  <a:gd name="T63" fmla="*/ 67 h 80"/>
                  <a:gd name="T64" fmla="*/ 14 w 81"/>
                  <a:gd name="T65" fmla="*/ 70 h 80"/>
                  <a:gd name="T66" fmla="*/ 6 w 81"/>
                  <a:gd name="T67" fmla="*/ 69 h 80"/>
                  <a:gd name="T68" fmla="*/ 2 w 81"/>
                  <a:gd name="T69" fmla="*/ 64 h 80"/>
                  <a:gd name="T70" fmla="*/ 5 w 81"/>
                  <a:gd name="T71" fmla="*/ 58 h 80"/>
                  <a:gd name="T72" fmla="*/ 4 w 81"/>
                  <a:gd name="T73" fmla="*/ 51 h 80"/>
                  <a:gd name="T74" fmla="*/ 2 w 81"/>
                  <a:gd name="T75" fmla="*/ 43 h 80"/>
                  <a:gd name="T76" fmla="*/ 0 w 81"/>
                  <a:gd name="T77" fmla="*/ 34 h 80"/>
                  <a:gd name="T78" fmla="*/ 2 w 81"/>
                  <a:gd name="T79" fmla="*/ 26 h 80"/>
                  <a:gd name="T80" fmla="*/ 5 w 81"/>
                  <a:gd name="T81" fmla="*/ 17 h 80"/>
                  <a:gd name="T82" fmla="*/ 0 w 81"/>
                  <a:gd name="T83" fmla="*/ 9 h 80"/>
                  <a:gd name="T84" fmla="*/ 3 w 81"/>
                  <a:gd name="T85" fmla="*/ 4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
                  <a:gd name="T130" fmla="*/ 0 h 80"/>
                  <a:gd name="T131" fmla="*/ 81 w 81"/>
                  <a:gd name="T132" fmla="*/ 80 h 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 h="80">
                    <a:moveTo>
                      <a:pt x="5" y="0"/>
                    </a:moveTo>
                    <a:lnTo>
                      <a:pt x="7" y="1"/>
                    </a:lnTo>
                    <a:lnTo>
                      <a:pt x="8" y="3"/>
                    </a:lnTo>
                    <a:lnTo>
                      <a:pt x="10" y="5"/>
                    </a:lnTo>
                    <a:lnTo>
                      <a:pt x="14" y="9"/>
                    </a:lnTo>
                    <a:lnTo>
                      <a:pt x="16" y="11"/>
                    </a:lnTo>
                    <a:lnTo>
                      <a:pt x="18" y="11"/>
                    </a:lnTo>
                    <a:lnTo>
                      <a:pt x="21" y="10"/>
                    </a:lnTo>
                    <a:lnTo>
                      <a:pt x="23" y="9"/>
                    </a:lnTo>
                    <a:lnTo>
                      <a:pt x="25" y="11"/>
                    </a:lnTo>
                    <a:lnTo>
                      <a:pt x="22" y="11"/>
                    </a:lnTo>
                    <a:lnTo>
                      <a:pt x="21" y="13"/>
                    </a:lnTo>
                    <a:lnTo>
                      <a:pt x="23" y="15"/>
                    </a:lnTo>
                    <a:lnTo>
                      <a:pt x="26" y="18"/>
                    </a:lnTo>
                    <a:lnTo>
                      <a:pt x="29" y="19"/>
                    </a:lnTo>
                    <a:lnTo>
                      <a:pt x="31" y="20"/>
                    </a:lnTo>
                    <a:lnTo>
                      <a:pt x="33" y="21"/>
                    </a:lnTo>
                    <a:lnTo>
                      <a:pt x="35" y="22"/>
                    </a:lnTo>
                    <a:lnTo>
                      <a:pt x="37" y="21"/>
                    </a:lnTo>
                    <a:lnTo>
                      <a:pt x="40" y="20"/>
                    </a:lnTo>
                    <a:lnTo>
                      <a:pt x="42" y="20"/>
                    </a:lnTo>
                    <a:lnTo>
                      <a:pt x="44" y="21"/>
                    </a:lnTo>
                    <a:lnTo>
                      <a:pt x="46" y="21"/>
                    </a:lnTo>
                    <a:lnTo>
                      <a:pt x="47" y="18"/>
                    </a:lnTo>
                    <a:lnTo>
                      <a:pt x="48" y="16"/>
                    </a:lnTo>
                    <a:lnTo>
                      <a:pt x="48" y="14"/>
                    </a:lnTo>
                    <a:lnTo>
                      <a:pt x="49" y="12"/>
                    </a:lnTo>
                    <a:lnTo>
                      <a:pt x="51" y="13"/>
                    </a:lnTo>
                    <a:lnTo>
                      <a:pt x="54" y="13"/>
                    </a:lnTo>
                    <a:lnTo>
                      <a:pt x="56" y="13"/>
                    </a:lnTo>
                    <a:lnTo>
                      <a:pt x="60" y="11"/>
                    </a:lnTo>
                    <a:lnTo>
                      <a:pt x="61" y="9"/>
                    </a:lnTo>
                    <a:lnTo>
                      <a:pt x="63" y="11"/>
                    </a:lnTo>
                    <a:lnTo>
                      <a:pt x="65" y="9"/>
                    </a:lnTo>
                    <a:lnTo>
                      <a:pt x="67" y="7"/>
                    </a:lnTo>
                    <a:lnTo>
                      <a:pt x="70" y="4"/>
                    </a:lnTo>
                    <a:lnTo>
                      <a:pt x="74" y="3"/>
                    </a:lnTo>
                    <a:lnTo>
                      <a:pt x="75" y="5"/>
                    </a:lnTo>
                    <a:lnTo>
                      <a:pt x="76" y="7"/>
                    </a:lnTo>
                    <a:lnTo>
                      <a:pt x="78" y="9"/>
                    </a:lnTo>
                    <a:lnTo>
                      <a:pt x="78" y="11"/>
                    </a:lnTo>
                    <a:lnTo>
                      <a:pt x="80" y="13"/>
                    </a:lnTo>
                    <a:lnTo>
                      <a:pt x="80" y="15"/>
                    </a:lnTo>
                    <a:lnTo>
                      <a:pt x="81" y="18"/>
                    </a:lnTo>
                    <a:lnTo>
                      <a:pt x="81" y="20"/>
                    </a:lnTo>
                    <a:lnTo>
                      <a:pt x="81" y="22"/>
                    </a:lnTo>
                    <a:lnTo>
                      <a:pt x="81" y="26"/>
                    </a:lnTo>
                    <a:lnTo>
                      <a:pt x="76" y="29"/>
                    </a:lnTo>
                    <a:lnTo>
                      <a:pt x="74" y="31"/>
                    </a:lnTo>
                    <a:lnTo>
                      <a:pt x="72" y="33"/>
                    </a:lnTo>
                    <a:lnTo>
                      <a:pt x="70" y="35"/>
                    </a:lnTo>
                    <a:lnTo>
                      <a:pt x="70" y="37"/>
                    </a:lnTo>
                    <a:lnTo>
                      <a:pt x="68" y="38"/>
                    </a:lnTo>
                    <a:lnTo>
                      <a:pt x="69" y="41"/>
                    </a:lnTo>
                    <a:lnTo>
                      <a:pt x="70" y="43"/>
                    </a:lnTo>
                    <a:lnTo>
                      <a:pt x="71" y="45"/>
                    </a:lnTo>
                    <a:lnTo>
                      <a:pt x="71" y="47"/>
                    </a:lnTo>
                    <a:lnTo>
                      <a:pt x="70" y="49"/>
                    </a:lnTo>
                    <a:lnTo>
                      <a:pt x="71" y="51"/>
                    </a:lnTo>
                    <a:lnTo>
                      <a:pt x="71" y="54"/>
                    </a:lnTo>
                    <a:lnTo>
                      <a:pt x="71" y="56"/>
                    </a:lnTo>
                    <a:lnTo>
                      <a:pt x="69" y="58"/>
                    </a:lnTo>
                    <a:lnTo>
                      <a:pt x="68" y="59"/>
                    </a:lnTo>
                    <a:lnTo>
                      <a:pt x="65" y="61"/>
                    </a:lnTo>
                    <a:lnTo>
                      <a:pt x="64" y="62"/>
                    </a:lnTo>
                    <a:lnTo>
                      <a:pt x="65" y="65"/>
                    </a:lnTo>
                    <a:lnTo>
                      <a:pt x="63" y="66"/>
                    </a:lnTo>
                    <a:lnTo>
                      <a:pt x="62" y="68"/>
                    </a:lnTo>
                    <a:lnTo>
                      <a:pt x="59" y="71"/>
                    </a:lnTo>
                    <a:lnTo>
                      <a:pt x="57" y="72"/>
                    </a:lnTo>
                    <a:lnTo>
                      <a:pt x="55" y="74"/>
                    </a:lnTo>
                    <a:lnTo>
                      <a:pt x="53" y="75"/>
                    </a:lnTo>
                    <a:lnTo>
                      <a:pt x="51" y="76"/>
                    </a:lnTo>
                    <a:lnTo>
                      <a:pt x="49" y="76"/>
                    </a:lnTo>
                    <a:lnTo>
                      <a:pt x="49" y="74"/>
                    </a:lnTo>
                    <a:lnTo>
                      <a:pt x="47" y="76"/>
                    </a:lnTo>
                    <a:lnTo>
                      <a:pt x="45" y="76"/>
                    </a:lnTo>
                    <a:lnTo>
                      <a:pt x="43" y="77"/>
                    </a:lnTo>
                    <a:lnTo>
                      <a:pt x="41" y="79"/>
                    </a:lnTo>
                    <a:lnTo>
                      <a:pt x="39" y="79"/>
                    </a:lnTo>
                    <a:lnTo>
                      <a:pt x="37" y="80"/>
                    </a:lnTo>
                    <a:lnTo>
                      <a:pt x="35" y="79"/>
                    </a:lnTo>
                    <a:lnTo>
                      <a:pt x="35" y="77"/>
                    </a:lnTo>
                    <a:lnTo>
                      <a:pt x="35" y="75"/>
                    </a:lnTo>
                    <a:lnTo>
                      <a:pt x="35" y="72"/>
                    </a:lnTo>
                    <a:lnTo>
                      <a:pt x="34" y="70"/>
                    </a:lnTo>
                    <a:lnTo>
                      <a:pt x="33" y="68"/>
                    </a:lnTo>
                    <a:lnTo>
                      <a:pt x="30" y="68"/>
                    </a:lnTo>
                    <a:lnTo>
                      <a:pt x="28" y="67"/>
                    </a:lnTo>
                    <a:lnTo>
                      <a:pt x="27" y="65"/>
                    </a:lnTo>
                    <a:lnTo>
                      <a:pt x="25" y="63"/>
                    </a:lnTo>
                    <a:lnTo>
                      <a:pt x="24" y="62"/>
                    </a:lnTo>
                    <a:lnTo>
                      <a:pt x="22" y="62"/>
                    </a:lnTo>
                    <a:lnTo>
                      <a:pt x="19" y="63"/>
                    </a:lnTo>
                    <a:lnTo>
                      <a:pt x="20" y="66"/>
                    </a:lnTo>
                    <a:lnTo>
                      <a:pt x="20" y="67"/>
                    </a:lnTo>
                    <a:lnTo>
                      <a:pt x="21" y="69"/>
                    </a:lnTo>
                    <a:lnTo>
                      <a:pt x="17" y="69"/>
                    </a:lnTo>
                    <a:lnTo>
                      <a:pt x="14" y="70"/>
                    </a:lnTo>
                    <a:lnTo>
                      <a:pt x="12" y="71"/>
                    </a:lnTo>
                    <a:lnTo>
                      <a:pt x="9" y="71"/>
                    </a:lnTo>
                    <a:lnTo>
                      <a:pt x="6" y="69"/>
                    </a:lnTo>
                    <a:lnTo>
                      <a:pt x="5" y="67"/>
                    </a:lnTo>
                    <a:lnTo>
                      <a:pt x="3" y="66"/>
                    </a:lnTo>
                    <a:lnTo>
                      <a:pt x="2" y="64"/>
                    </a:lnTo>
                    <a:lnTo>
                      <a:pt x="2" y="61"/>
                    </a:lnTo>
                    <a:lnTo>
                      <a:pt x="4" y="60"/>
                    </a:lnTo>
                    <a:lnTo>
                      <a:pt x="5" y="58"/>
                    </a:lnTo>
                    <a:lnTo>
                      <a:pt x="5" y="56"/>
                    </a:lnTo>
                    <a:lnTo>
                      <a:pt x="4" y="53"/>
                    </a:lnTo>
                    <a:lnTo>
                      <a:pt x="4" y="51"/>
                    </a:lnTo>
                    <a:lnTo>
                      <a:pt x="4" y="49"/>
                    </a:lnTo>
                    <a:lnTo>
                      <a:pt x="3" y="46"/>
                    </a:lnTo>
                    <a:lnTo>
                      <a:pt x="2" y="43"/>
                    </a:lnTo>
                    <a:lnTo>
                      <a:pt x="1" y="41"/>
                    </a:lnTo>
                    <a:lnTo>
                      <a:pt x="1" y="36"/>
                    </a:lnTo>
                    <a:lnTo>
                      <a:pt x="0" y="34"/>
                    </a:lnTo>
                    <a:lnTo>
                      <a:pt x="1" y="31"/>
                    </a:lnTo>
                    <a:lnTo>
                      <a:pt x="1" y="29"/>
                    </a:lnTo>
                    <a:lnTo>
                      <a:pt x="2" y="26"/>
                    </a:lnTo>
                    <a:lnTo>
                      <a:pt x="3" y="21"/>
                    </a:lnTo>
                    <a:lnTo>
                      <a:pt x="4" y="19"/>
                    </a:lnTo>
                    <a:lnTo>
                      <a:pt x="5" y="17"/>
                    </a:lnTo>
                    <a:lnTo>
                      <a:pt x="5" y="15"/>
                    </a:lnTo>
                    <a:lnTo>
                      <a:pt x="1" y="11"/>
                    </a:lnTo>
                    <a:lnTo>
                      <a:pt x="0" y="9"/>
                    </a:lnTo>
                    <a:lnTo>
                      <a:pt x="1" y="8"/>
                    </a:lnTo>
                    <a:lnTo>
                      <a:pt x="3" y="6"/>
                    </a:lnTo>
                    <a:lnTo>
                      <a:pt x="3" y="4"/>
                    </a:lnTo>
                    <a:lnTo>
                      <a:pt x="4" y="2"/>
                    </a:lnTo>
                    <a:lnTo>
                      <a:pt x="5" y="0"/>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46" name="Freeform 1680">
                <a:extLst>
                  <a:ext uri="{FF2B5EF4-FFF2-40B4-BE49-F238E27FC236}">
                    <a16:creationId xmlns:a16="http://schemas.microsoft.com/office/drawing/2014/main" id="{86904434-A432-F3B4-8F4E-E6313C7E7CA4}"/>
                  </a:ext>
                </a:extLst>
              </p:cNvPr>
              <p:cNvSpPr>
                <a:spLocks/>
              </p:cNvSpPr>
              <p:nvPr/>
            </p:nvSpPr>
            <p:spPr bwMode="auto">
              <a:xfrm>
                <a:off x="4370531" y="2485538"/>
                <a:ext cx="685459" cy="682403"/>
              </a:xfrm>
              <a:custGeom>
                <a:avLst/>
                <a:gdLst>
                  <a:gd name="T0" fmla="*/ 52 w 53"/>
                  <a:gd name="T1" fmla="*/ 34 h 55"/>
                  <a:gd name="T2" fmla="*/ 50 w 53"/>
                  <a:gd name="T3" fmla="*/ 33 h 55"/>
                  <a:gd name="T4" fmla="*/ 49 w 53"/>
                  <a:gd name="T5" fmla="*/ 34 h 55"/>
                  <a:gd name="T6" fmla="*/ 46 w 53"/>
                  <a:gd name="T7" fmla="*/ 34 h 55"/>
                  <a:gd name="T8" fmla="*/ 44 w 53"/>
                  <a:gd name="T9" fmla="*/ 37 h 55"/>
                  <a:gd name="T10" fmla="*/ 43 w 53"/>
                  <a:gd name="T11" fmla="*/ 39 h 55"/>
                  <a:gd name="T12" fmla="*/ 43 w 53"/>
                  <a:gd name="T13" fmla="*/ 41 h 55"/>
                  <a:gd name="T14" fmla="*/ 44 w 53"/>
                  <a:gd name="T15" fmla="*/ 43 h 55"/>
                  <a:gd name="T16" fmla="*/ 44 w 53"/>
                  <a:gd name="T17" fmla="*/ 46 h 55"/>
                  <a:gd name="T18" fmla="*/ 45 w 53"/>
                  <a:gd name="T19" fmla="*/ 48 h 55"/>
                  <a:gd name="T20" fmla="*/ 45 w 53"/>
                  <a:gd name="T21" fmla="*/ 52 h 55"/>
                  <a:gd name="T22" fmla="*/ 44 w 53"/>
                  <a:gd name="T23" fmla="*/ 53 h 55"/>
                  <a:gd name="T24" fmla="*/ 42 w 53"/>
                  <a:gd name="T25" fmla="*/ 54 h 55"/>
                  <a:gd name="T26" fmla="*/ 40 w 53"/>
                  <a:gd name="T27" fmla="*/ 55 h 55"/>
                  <a:gd name="T28" fmla="*/ 37 w 53"/>
                  <a:gd name="T29" fmla="*/ 54 h 55"/>
                  <a:gd name="T30" fmla="*/ 35 w 53"/>
                  <a:gd name="T31" fmla="*/ 54 h 55"/>
                  <a:gd name="T32" fmla="*/ 33 w 53"/>
                  <a:gd name="T33" fmla="*/ 51 h 55"/>
                  <a:gd name="T34" fmla="*/ 32 w 53"/>
                  <a:gd name="T35" fmla="*/ 49 h 55"/>
                  <a:gd name="T36" fmla="*/ 31 w 53"/>
                  <a:gd name="T37" fmla="*/ 47 h 55"/>
                  <a:gd name="T38" fmla="*/ 31 w 53"/>
                  <a:gd name="T39" fmla="*/ 44 h 55"/>
                  <a:gd name="T40" fmla="*/ 31 w 53"/>
                  <a:gd name="T41" fmla="*/ 42 h 55"/>
                  <a:gd name="T42" fmla="*/ 31 w 53"/>
                  <a:gd name="T43" fmla="*/ 38 h 55"/>
                  <a:gd name="T44" fmla="*/ 31 w 53"/>
                  <a:gd name="T45" fmla="*/ 36 h 55"/>
                  <a:gd name="T46" fmla="*/ 29 w 53"/>
                  <a:gd name="T47" fmla="*/ 34 h 55"/>
                  <a:gd name="T48" fmla="*/ 25 w 53"/>
                  <a:gd name="T49" fmla="*/ 33 h 55"/>
                  <a:gd name="T50" fmla="*/ 23 w 53"/>
                  <a:gd name="T51" fmla="*/ 33 h 55"/>
                  <a:gd name="T52" fmla="*/ 20 w 53"/>
                  <a:gd name="T53" fmla="*/ 33 h 55"/>
                  <a:gd name="T54" fmla="*/ 17 w 53"/>
                  <a:gd name="T55" fmla="*/ 36 h 55"/>
                  <a:gd name="T56" fmla="*/ 15 w 53"/>
                  <a:gd name="T57" fmla="*/ 38 h 55"/>
                  <a:gd name="T58" fmla="*/ 13 w 53"/>
                  <a:gd name="T59" fmla="*/ 39 h 55"/>
                  <a:gd name="T60" fmla="*/ 10 w 53"/>
                  <a:gd name="T61" fmla="*/ 39 h 55"/>
                  <a:gd name="T62" fmla="*/ 7 w 53"/>
                  <a:gd name="T63" fmla="*/ 38 h 55"/>
                  <a:gd name="T64" fmla="*/ 5 w 53"/>
                  <a:gd name="T65" fmla="*/ 37 h 55"/>
                  <a:gd name="T66" fmla="*/ 3 w 53"/>
                  <a:gd name="T67" fmla="*/ 36 h 55"/>
                  <a:gd name="T68" fmla="*/ 0 w 53"/>
                  <a:gd name="T69" fmla="*/ 35 h 55"/>
                  <a:gd name="T70" fmla="*/ 4 w 53"/>
                  <a:gd name="T71" fmla="*/ 32 h 55"/>
                  <a:gd name="T72" fmla="*/ 2 w 53"/>
                  <a:gd name="T73" fmla="*/ 27 h 55"/>
                  <a:gd name="T74" fmla="*/ 0 w 53"/>
                  <a:gd name="T75" fmla="*/ 22 h 55"/>
                  <a:gd name="T76" fmla="*/ 2 w 53"/>
                  <a:gd name="T77" fmla="*/ 18 h 55"/>
                  <a:gd name="T78" fmla="*/ 3 w 53"/>
                  <a:gd name="T79" fmla="*/ 14 h 55"/>
                  <a:gd name="T80" fmla="*/ 8 w 53"/>
                  <a:gd name="T81" fmla="*/ 13 h 55"/>
                  <a:gd name="T82" fmla="*/ 10 w 53"/>
                  <a:gd name="T83" fmla="*/ 9 h 55"/>
                  <a:gd name="T84" fmla="*/ 14 w 53"/>
                  <a:gd name="T85" fmla="*/ 9 h 55"/>
                  <a:gd name="T86" fmla="*/ 19 w 53"/>
                  <a:gd name="T87" fmla="*/ 8 h 55"/>
                  <a:gd name="T88" fmla="*/ 22 w 53"/>
                  <a:gd name="T89" fmla="*/ 6 h 55"/>
                  <a:gd name="T90" fmla="*/ 24 w 53"/>
                  <a:gd name="T91" fmla="*/ 2 h 55"/>
                  <a:gd name="T92" fmla="*/ 28 w 53"/>
                  <a:gd name="T93" fmla="*/ 0 h 55"/>
                  <a:gd name="T94" fmla="*/ 32 w 53"/>
                  <a:gd name="T95" fmla="*/ 1 h 55"/>
                  <a:gd name="T96" fmla="*/ 37 w 53"/>
                  <a:gd name="T97" fmla="*/ 1 h 55"/>
                  <a:gd name="T98" fmla="*/ 35 w 53"/>
                  <a:gd name="T99" fmla="*/ 5 h 55"/>
                  <a:gd name="T100" fmla="*/ 35 w 53"/>
                  <a:gd name="T101" fmla="*/ 8 h 55"/>
                  <a:gd name="T102" fmla="*/ 37 w 53"/>
                  <a:gd name="T103" fmla="*/ 12 h 55"/>
                  <a:gd name="T104" fmla="*/ 41 w 53"/>
                  <a:gd name="T105" fmla="*/ 15 h 55"/>
                  <a:gd name="T106" fmla="*/ 42 w 53"/>
                  <a:gd name="T107" fmla="*/ 19 h 55"/>
                  <a:gd name="T108" fmla="*/ 44 w 53"/>
                  <a:gd name="T109" fmla="*/ 25 h 55"/>
                  <a:gd name="T110" fmla="*/ 47 w 53"/>
                  <a:gd name="T111" fmla="*/ 26 h 55"/>
                  <a:gd name="T112" fmla="*/ 49 w 53"/>
                  <a:gd name="T113" fmla="*/ 29 h 55"/>
                  <a:gd name="T114" fmla="*/ 52 w 53"/>
                  <a:gd name="T115" fmla="*/ 29 h 55"/>
                  <a:gd name="T116" fmla="*/ 53 w 53"/>
                  <a:gd name="T117" fmla="*/ 33 h 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
                  <a:gd name="T178" fmla="*/ 0 h 55"/>
                  <a:gd name="T179" fmla="*/ 53 w 53"/>
                  <a:gd name="T180" fmla="*/ 55 h 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 h="55">
                    <a:moveTo>
                      <a:pt x="52" y="34"/>
                    </a:moveTo>
                    <a:lnTo>
                      <a:pt x="52" y="34"/>
                    </a:lnTo>
                    <a:lnTo>
                      <a:pt x="51" y="34"/>
                    </a:lnTo>
                    <a:lnTo>
                      <a:pt x="50" y="33"/>
                    </a:lnTo>
                    <a:lnTo>
                      <a:pt x="49" y="33"/>
                    </a:lnTo>
                    <a:lnTo>
                      <a:pt x="49" y="34"/>
                    </a:lnTo>
                    <a:lnTo>
                      <a:pt x="47" y="34"/>
                    </a:lnTo>
                    <a:lnTo>
                      <a:pt x="46" y="34"/>
                    </a:lnTo>
                    <a:lnTo>
                      <a:pt x="45" y="36"/>
                    </a:lnTo>
                    <a:lnTo>
                      <a:pt x="44" y="37"/>
                    </a:lnTo>
                    <a:lnTo>
                      <a:pt x="44" y="38"/>
                    </a:lnTo>
                    <a:lnTo>
                      <a:pt x="43" y="39"/>
                    </a:lnTo>
                    <a:lnTo>
                      <a:pt x="43" y="40"/>
                    </a:lnTo>
                    <a:lnTo>
                      <a:pt x="43" y="41"/>
                    </a:lnTo>
                    <a:lnTo>
                      <a:pt x="43" y="42"/>
                    </a:lnTo>
                    <a:lnTo>
                      <a:pt x="44" y="43"/>
                    </a:lnTo>
                    <a:lnTo>
                      <a:pt x="44" y="44"/>
                    </a:lnTo>
                    <a:lnTo>
                      <a:pt x="44" y="46"/>
                    </a:lnTo>
                    <a:lnTo>
                      <a:pt x="45" y="46"/>
                    </a:lnTo>
                    <a:lnTo>
                      <a:pt x="45" y="48"/>
                    </a:lnTo>
                    <a:lnTo>
                      <a:pt x="46" y="49"/>
                    </a:lnTo>
                    <a:lnTo>
                      <a:pt x="45" y="52"/>
                    </a:lnTo>
                    <a:lnTo>
                      <a:pt x="45" y="53"/>
                    </a:lnTo>
                    <a:lnTo>
                      <a:pt x="44" y="53"/>
                    </a:lnTo>
                    <a:lnTo>
                      <a:pt x="44" y="54"/>
                    </a:lnTo>
                    <a:lnTo>
                      <a:pt x="42" y="54"/>
                    </a:lnTo>
                    <a:lnTo>
                      <a:pt x="41" y="55"/>
                    </a:lnTo>
                    <a:lnTo>
                      <a:pt x="40" y="55"/>
                    </a:lnTo>
                    <a:lnTo>
                      <a:pt x="39" y="55"/>
                    </a:lnTo>
                    <a:lnTo>
                      <a:pt x="37" y="54"/>
                    </a:lnTo>
                    <a:lnTo>
                      <a:pt x="36" y="54"/>
                    </a:lnTo>
                    <a:lnTo>
                      <a:pt x="35" y="54"/>
                    </a:lnTo>
                    <a:lnTo>
                      <a:pt x="34" y="53"/>
                    </a:lnTo>
                    <a:lnTo>
                      <a:pt x="33" y="51"/>
                    </a:lnTo>
                    <a:lnTo>
                      <a:pt x="32" y="50"/>
                    </a:lnTo>
                    <a:lnTo>
                      <a:pt x="32" y="49"/>
                    </a:lnTo>
                    <a:lnTo>
                      <a:pt x="32" y="48"/>
                    </a:lnTo>
                    <a:lnTo>
                      <a:pt x="31" y="47"/>
                    </a:lnTo>
                    <a:lnTo>
                      <a:pt x="31" y="46"/>
                    </a:lnTo>
                    <a:lnTo>
                      <a:pt x="31" y="44"/>
                    </a:lnTo>
                    <a:lnTo>
                      <a:pt x="31" y="43"/>
                    </a:lnTo>
                    <a:lnTo>
                      <a:pt x="31" y="42"/>
                    </a:lnTo>
                    <a:lnTo>
                      <a:pt x="31" y="39"/>
                    </a:lnTo>
                    <a:lnTo>
                      <a:pt x="31" y="38"/>
                    </a:lnTo>
                    <a:lnTo>
                      <a:pt x="31" y="36"/>
                    </a:lnTo>
                    <a:lnTo>
                      <a:pt x="30" y="36"/>
                    </a:lnTo>
                    <a:lnTo>
                      <a:pt x="29" y="34"/>
                    </a:lnTo>
                    <a:lnTo>
                      <a:pt x="25" y="33"/>
                    </a:lnTo>
                    <a:lnTo>
                      <a:pt x="24" y="33"/>
                    </a:lnTo>
                    <a:lnTo>
                      <a:pt x="23" y="33"/>
                    </a:lnTo>
                    <a:lnTo>
                      <a:pt x="22" y="33"/>
                    </a:lnTo>
                    <a:lnTo>
                      <a:pt x="20" y="33"/>
                    </a:lnTo>
                    <a:lnTo>
                      <a:pt x="18" y="34"/>
                    </a:lnTo>
                    <a:lnTo>
                      <a:pt x="17" y="36"/>
                    </a:lnTo>
                    <a:lnTo>
                      <a:pt x="16" y="37"/>
                    </a:lnTo>
                    <a:lnTo>
                      <a:pt x="15" y="38"/>
                    </a:lnTo>
                    <a:lnTo>
                      <a:pt x="14" y="38"/>
                    </a:lnTo>
                    <a:lnTo>
                      <a:pt x="13" y="39"/>
                    </a:lnTo>
                    <a:lnTo>
                      <a:pt x="12" y="39"/>
                    </a:lnTo>
                    <a:lnTo>
                      <a:pt x="10" y="39"/>
                    </a:lnTo>
                    <a:lnTo>
                      <a:pt x="7" y="38"/>
                    </a:lnTo>
                    <a:lnTo>
                      <a:pt x="5" y="37"/>
                    </a:lnTo>
                    <a:lnTo>
                      <a:pt x="4" y="36"/>
                    </a:lnTo>
                    <a:lnTo>
                      <a:pt x="3" y="36"/>
                    </a:lnTo>
                    <a:lnTo>
                      <a:pt x="2" y="36"/>
                    </a:lnTo>
                    <a:lnTo>
                      <a:pt x="0" y="35"/>
                    </a:lnTo>
                    <a:lnTo>
                      <a:pt x="1" y="34"/>
                    </a:lnTo>
                    <a:lnTo>
                      <a:pt x="4" y="32"/>
                    </a:lnTo>
                    <a:lnTo>
                      <a:pt x="3" y="29"/>
                    </a:lnTo>
                    <a:lnTo>
                      <a:pt x="2" y="27"/>
                    </a:lnTo>
                    <a:lnTo>
                      <a:pt x="0" y="25"/>
                    </a:lnTo>
                    <a:lnTo>
                      <a:pt x="0" y="22"/>
                    </a:lnTo>
                    <a:lnTo>
                      <a:pt x="2" y="20"/>
                    </a:lnTo>
                    <a:lnTo>
                      <a:pt x="2" y="18"/>
                    </a:lnTo>
                    <a:lnTo>
                      <a:pt x="2" y="16"/>
                    </a:lnTo>
                    <a:lnTo>
                      <a:pt x="3" y="14"/>
                    </a:lnTo>
                    <a:lnTo>
                      <a:pt x="5" y="13"/>
                    </a:lnTo>
                    <a:lnTo>
                      <a:pt x="8" y="13"/>
                    </a:lnTo>
                    <a:lnTo>
                      <a:pt x="9" y="11"/>
                    </a:lnTo>
                    <a:lnTo>
                      <a:pt x="10" y="9"/>
                    </a:lnTo>
                    <a:lnTo>
                      <a:pt x="12" y="10"/>
                    </a:lnTo>
                    <a:lnTo>
                      <a:pt x="14" y="9"/>
                    </a:lnTo>
                    <a:lnTo>
                      <a:pt x="16" y="8"/>
                    </a:lnTo>
                    <a:lnTo>
                      <a:pt x="19" y="8"/>
                    </a:lnTo>
                    <a:lnTo>
                      <a:pt x="20" y="8"/>
                    </a:lnTo>
                    <a:lnTo>
                      <a:pt x="22" y="6"/>
                    </a:lnTo>
                    <a:lnTo>
                      <a:pt x="24" y="5"/>
                    </a:lnTo>
                    <a:lnTo>
                      <a:pt x="24" y="2"/>
                    </a:lnTo>
                    <a:lnTo>
                      <a:pt x="26" y="1"/>
                    </a:lnTo>
                    <a:lnTo>
                      <a:pt x="28" y="0"/>
                    </a:lnTo>
                    <a:lnTo>
                      <a:pt x="30" y="2"/>
                    </a:lnTo>
                    <a:lnTo>
                      <a:pt x="32" y="1"/>
                    </a:lnTo>
                    <a:lnTo>
                      <a:pt x="34" y="0"/>
                    </a:lnTo>
                    <a:lnTo>
                      <a:pt x="37" y="1"/>
                    </a:lnTo>
                    <a:lnTo>
                      <a:pt x="36" y="3"/>
                    </a:lnTo>
                    <a:lnTo>
                      <a:pt x="35" y="5"/>
                    </a:lnTo>
                    <a:lnTo>
                      <a:pt x="34" y="6"/>
                    </a:lnTo>
                    <a:lnTo>
                      <a:pt x="35" y="8"/>
                    </a:lnTo>
                    <a:lnTo>
                      <a:pt x="36" y="10"/>
                    </a:lnTo>
                    <a:lnTo>
                      <a:pt x="37" y="12"/>
                    </a:lnTo>
                    <a:lnTo>
                      <a:pt x="39" y="13"/>
                    </a:lnTo>
                    <a:lnTo>
                      <a:pt x="41" y="15"/>
                    </a:lnTo>
                    <a:lnTo>
                      <a:pt x="42" y="16"/>
                    </a:lnTo>
                    <a:lnTo>
                      <a:pt x="42" y="19"/>
                    </a:lnTo>
                    <a:lnTo>
                      <a:pt x="42" y="21"/>
                    </a:lnTo>
                    <a:lnTo>
                      <a:pt x="44" y="25"/>
                    </a:lnTo>
                    <a:lnTo>
                      <a:pt x="46" y="24"/>
                    </a:lnTo>
                    <a:lnTo>
                      <a:pt x="47" y="26"/>
                    </a:lnTo>
                    <a:lnTo>
                      <a:pt x="50" y="28"/>
                    </a:lnTo>
                    <a:lnTo>
                      <a:pt x="49" y="29"/>
                    </a:lnTo>
                    <a:lnTo>
                      <a:pt x="50" y="28"/>
                    </a:lnTo>
                    <a:lnTo>
                      <a:pt x="52" y="29"/>
                    </a:lnTo>
                    <a:lnTo>
                      <a:pt x="51" y="31"/>
                    </a:lnTo>
                    <a:lnTo>
                      <a:pt x="53" y="33"/>
                    </a:lnTo>
                    <a:lnTo>
                      <a:pt x="52" y="34"/>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47" name="Freeform 1674">
                <a:extLst>
                  <a:ext uri="{FF2B5EF4-FFF2-40B4-BE49-F238E27FC236}">
                    <a16:creationId xmlns:a16="http://schemas.microsoft.com/office/drawing/2014/main" id="{44995726-7026-DA1F-CA5A-222FA2443C9D}"/>
                  </a:ext>
                </a:extLst>
              </p:cNvPr>
              <p:cNvSpPr>
                <a:spLocks/>
              </p:cNvSpPr>
              <p:nvPr/>
            </p:nvSpPr>
            <p:spPr bwMode="auto">
              <a:xfrm>
                <a:off x="4111867" y="2746092"/>
                <a:ext cx="310397" cy="173703"/>
              </a:xfrm>
              <a:custGeom>
                <a:avLst/>
                <a:gdLst>
                  <a:gd name="T0" fmla="*/ 5 w 24"/>
                  <a:gd name="T1" fmla="*/ 5 h 14"/>
                  <a:gd name="T2" fmla="*/ 7 w 24"/>
                  <a:gd name="T3" fmla="*/ 3 h 14"/>
                  <a:gd name="T4" fmla="*/ 9 w 24"/>
                  <a:gd name="T5" fmla="*/ 2 h 14"/>
                  <a:gd name="T6" fmla="*/ 11 w 24"/>
                  <a:gd name="T7" fmla="*/ 0 h 14"/>
                  <a:gd name="T8" fmla="*/ 12 w 24"/>
                  <a:gd name="T9" fmla="*/ 2 h 14"/>
                  <a:gd name="T10" fmla="*/ 14 w 24"/>
                  <a:gd name="T11" fmla="*/ 3 h 14"/>
                  <a:gd name="T12" fmla="*/ 17 w 24"/>
                  <a:gd name="T13" fmla="*/ 2 h 14"/>
                  <a:gd name="T14" fmla="*/ 20 w 24"/>
                  <a:gd name="T15" fmla="*/ 1 h 14"/>
                  <a:gd name="T16" fmla="*/ 20 w 24"/>
                  <a:gd name="T17" fmla="*/ 4 h 14"/>
                  <a:gd name="T18" fmla="*/ 22 w 24"/>
                  <a:gd name="T19" fmla="*/ 6 h 14"/>
                  <a:gd name="T20" fmla="*/ 23 w 24"/>
                  <a:gd name="T21" fmla="*/ 8 h 14"/>
                  <a:gd name="T22" fmla="*/ 24 w 24"/>
                  <a:gd name="T23" fmla="*/ 11 h 14"/>
                  <a:gd name="T24" fmla="*/ 21 w 24"/>
                  <a:gd name="T25" fmla="*/ 13 h 14"/>
                  <a:gd name="T26" fmla="*/ 20 w 24"/>
                  <a:gd name="T27" fmla="*/ 14 h 14"/>
                  <a:gd name="T28" fmla="*/ 19 w 24"/>
                  <a:gd name="T29" fmla="*/ 13 h 14"/>
                  <a:gd name="T30" fmla="*/ 17 w 24"/>
                  <a:gd name="T31" fmla="*/ 13 h 14"/>
                  <a:gd name="T32" fmla="*/ 15 w 24"/>
                  <a:gd name="T33" fmla="*/ 13 h 14"/>
                  <a:gd name="T34" fmla="*/ 14 w 24"/>
                  <a:gd name="T35" fmla="*/ 13 h 14"/>
                  <a:gd name="T36" fmla="*/ 12 w 24"/>
                  <a:gd name="T37" fmla="*/ 12 h 14"/>
                  <a:gd name="T38" fmla="*/ 9 w 24"/>
                  <a:gd name="T39" fmla="*/ 12 h 14"/>
                  <a:gd name="T40" fmla="*/ 7 w 24"/>
                  <a:gd name="T41" fmla="*/ 12 h 14"/>
                  <a:gd name="T42" fmla="*/ 6 w 24"/>
                  <a:gd name="T43" fmla="*/ 12 h 14"/>
                  <a:gd name="T44" fmla="*/ 1 w 24"/>
                  <a:gd name="T45" fmla="*/ 12 h 14"/>
                  <a:gd name="T46" fmla="*/ 1 w 24"/>
                  <a:gd name="T47" fmla="*/ 10 h 14"/>
                  <a:gd name="T48" fmla="*/ 1 w 24"/>
                  <a:gd name="T49" fmla="*/ 8 h 14"/>
                  <a:gd name="T50" fmla="*/ 0 w 24"/>
                  <a:gd name="T51" fmla="*/ 5 h 14"/>
                  <a:gd name="T52" fmla="*/ 2 w 24"/>
                  <a:gd name="T53" fmla="*/ 5 h 14"/>
                  <a:gd name="T54" fmla="*/ 5 w 24"/>
                  <a:gd name="T55" fmla="*/ 5 h 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14"/>
                  <a:gd name="T86" fmla="*/ 24 w 24"/>
                  <a:gd name="T87" fmla="*/ 14 h 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14">
                    <a:moveTo>
                      <a:pt x="5" y="5"/>
                    </a:moveTo>
                    <a:lnTo>
                      <a:pt x="7" y="3"/>
                    </a:lnTo>
                    <a:lnTo>
                      <a:pt x="9" y="2"/>
                    </a:lnTo>
                    <a:lnTo>
                      <a:pt x="11" y="0"/>
                    </a:lnTo>
                    <a:lnTo>
                      <a:pt x="12" y="2"/>
                    </a:lnTo>
                    <a:lnTo>
                      <a:pt x="14" y="3"/>
                    </a:lnTo>
                    <a:lnTo>
                      <a:pt x="17" y="2"/>
                    </a:lnTo>
                    <a:lnTo>
                      <a:pt x="20" y="1"/>
                    </a:lnTo>
                    <a:lnTo>
                      <a:pt x="20" y="4"/>
                    </a:lnTo>
                    <a:lnTo>
                      <a:pt x="22" y="6"/>
                    </a:lnTo>
                    <a:lnTo>
                      <a:pt x="23" y="8"/>
                    </a:lnTo>
                    <a:lnTo>
                      <a:pt x="24" y="11"/>
                    </a:lnTo>
                    <a:lnTo>
                      <a:pt x="21" y="13"/>
                    </a:lnTo>
                    <a:lnTo>
                      <a:pt x="20" y="14"/>
                    </a:lnTo>
                    <a:lnTo>
                      <a:pt x="19" y="13"/>
                    </a:lnTo>
                    <a:lnTo>
                      <a:pt x="17" y="13"/>
                    </a:lnTo>
                    <a:lnTo>
                      <a:pt x="15" y="13"/>
                    </a:lnTo>
                    <a:lnTo>
                      <a:pt x="14" y="13"/>
                    </a:lnTo>
                    <a:lnTo>
                      <a:pt x="12" y="12"/>
                    </a:lnTo>
                    <a:lnTo>
                      <a:pt x="9" y="12"/>
                    </a:lnTo>
                    <a:lnTo>
                      <a:pt x="7" y="12"/>
                    </a:lnTo>
                    <a:lnTo>
                      <a:pt x="6" y="12"/>
                    </a:lnTo>
                    <a:lnTo>
                      <a:pt x="1" y="12"/>
                    </a:lnTo>
                    <a:lnTo>
                      <a:pt x="1" y="10"/>
                    </a:lnTo>
                    <a:lnTo>
                      <a:pt x="1" y="8"/>
                    </a:lnTo>
                    <a:lnTo>
                      <a:pt x="0" y="5"/>
                    </a:lnTo>
                    <a:lnTo>
                      <a:pt x="2" y="5"/>
                    </a:lnTo>
                    <a:lnTo>
                      <a:pt x="5" y="5"/>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grpSp>
        <p:grpSp>
          <p:nvGrpSpPr>
            <p:cNvPr id="11" name="SEL">
              <a:extLst>
                <a:ext uri="{FF2B5EF4-FFF2-40B4-BE49-F238E27FC236}">
                  <a16:creationId xmlns:a16="http://schemas.microsoft.com/office/drawing/2014/main" id="{51875831-0442-E99A-06E4-BE1C3CC5D9D0}"/>
                </a:ext>
              </a:extLst>
            </p:cNvPr>
            <p:cNvGrpSpPr/>
            <p:nvPr/>
          </p:nvGrpSpPr>
          <p:grpSpPr>
            <a:xfrm>
              <a:off x="5722232" y="3566227"/>
              <a:ext cx="3224456" cy="3078628"/>
              <a:chOff x="3840270" y="2808129"/>
              <a:chExt cx="2832369" cy="2655168"/>
            </a:xfrm>
            <a:solidFill>
              <a:schemeClr val="accent5">
                <a:alpha val="7000"/>
              </a:schemeClr>
            </a:solidFill>
          </p:grpSpPr>
          <p:sp>
            <p:nvSpPr>
              <p:cNvPr id="34" name="Freeform 1681">
                <a:extLst>
                  <a:ext uri="{FF2B5EF4-FFF2-40B4-BE49-F238E27FC236}">
                    <a16:creationId xmlns:a16="http://schemas.microsoft.com/office/drawing/2014/main" id="{0F38A6AB-8E08-523E-6CA5-CEE37097A2F8}"/>
                  </a:ext>
                </a:extLst>
              </p:cNvPr>
              <p:cNvSpPr>
                <a:spLocks/>
              </p:cNvSpPr>
              <p:nvPr/>
            </p:nvSpPr>
            <p:spPr bwMode="auto">
              <a:xfrm>
                <a:off x="4396397" y="3651827"/>
                <a:ext cx="1849446" cy="1811470"/>
              </a:xfrm>
              <a:custGeom>
                <a:avLst/>
                <a:gdLst>
                  <a:gd name="T0" fmla="*/ 4 w 143"/>
                  <a:gd name="T1" fmla="*/ 18 h 146"/>
                  <a:gd name="T2" fmla="*/ 12 w 143"/>
                  <a:gd name="T3" fmla="*/ 20 h 146"/>
                  <a:gd name="T4" fmla="*/ 21 w 143"/>
                  <a:gd name="T5" fmla="*/ 21 h 146"/>
                  <a:gd name="T6" fmla="*/ 30 w 143"/>
                  <a:gd name="T7" fmla="*/ 18 h 146"/>
                  <a:gd name="T8" fmla="*/ 35 w 143"/>
                  <a:gd name="T9" fmla="*/ 25 h 146"/>
                  <a:gd name="T10" fmla="*/ 43 w 143"/>
                  <a:gd name="T11" fmla="*/ 28 h 146"/>
                  <a:gd name="T12" fmla="*/ 51 w 143"/>
                  <a:gd name="T13" fmla="*/ 24 h 146"/>
                  <a:gd name="T14" fmla="*/ 57 w 143"/>
                  <a:gd name="T15" fmla="*/ 17 h 146"/>
                  <a:gd name="T16" fmla="*/ 66 w 143"/>
                  <a:gd name="T17" fmla="*/ 17 h 146"/>
                  <a:gd name="T18" fmla="*/ 70 w 143"/>
                  <a:gd name="T19" fmla="*/ 15 h 146"/>
                  <a:gd name="T20" fmla="*/ 65 w 143"/>
                  <a:gd name="T21" fmla="*/ 10 h 146"/>
                  <a:gd name="T22" fmla="*/ 64 w 143"/>
                  <a:gd name="T23" fmla="*/ 4 h 146"/>
                  <a:gd name="T24" fmla="*/ 71 w 143"/>
                  <a:gd name="T25" fmla="*/ 3 h 146"/>
                  <a:gd name="T26" fmla="*/ 77 w 143"/>
                  <a:gd name="T27" fmla="*/ 11 h 146"/>
                  <a:gd name="T28" fmla="*/ 84 w 143"/>
                  <a:gd name="T29" fmla="*/ 19 h 146"/>
                  <a:gd name="T30" fmla="*/ 92 w 143"/>
                  <a:gd name="T31" fmla="*/ 11 h 146"/>
                  <a:gd name="T32" fmla="*/ 101 w 143"/>
                  <a:gd name="T33" fmla="*/ 18 h 146"/>
                  <a:gd name="T34" fmla="*/ 108 w 143"/>
                  <a:gd name="T35" fmla="*/ 25 h 146"/>
                  <a:gd name="T36" fmla="*/ 117 w 143"/>
                  <a:gd name="T37" fmla="*/ 28 h 146"/>
                  <a:gd name="T38" fmla="*/ 126 w 143"/>
                  <a:gd name="T39" fmla="*/ 26 h 146"/>
                  <a:gd name="T40" fmla="*/ 134 w 143"/>
                  <a:gd name="T41" fmla="*/ 30 h 146"/>
                  <a:gd name="T42" fmla="*/ 141 w 143"/>
                  <a:gd name="T43" fmla="*/ 37 h 146"/>
                  <a:gd name="T44" fmla="*/ 143 w 143"/>
                  <a:gd name="T45" fmla="*/ 45 h 146"/>
                  <a:gd name="T46" fmla="*/ 137 w 143"/>
                  <a:gd name="T47" fmla="*/ 49 h 146"/>
                  <a:gd name="T48" fmla="*/ 138 w 143"/>
                  <a:gd name="T49" fmla="*/ 58 h 146"/>
                  <a:gd name="T50" fmla="*/ 138 w 143"/>
                  <a:gd name="T51" fmla="*/ 68 h 146"/>
                  <a:gd name="T52" fmla="*/ 135 w 143"/>
                  <a:gd name="T53" fmla="*/ 77 h 146"/>
                  <a:gd name="T54" fmla="*/ 133 w 143"/>
                  <a:gd name="T55" fmla="*/ 88 h 146"/>
                  <a:gd name="T56" fmla="*/ 125 w 143"/>
                  <a:gd name="T57" fmla="*/ 91 h 146"/>
                  <a:gd name="T58" fmla="*/ 119 w 143"/>
                  <a:gd name="T59" fmla="*/ 96 h 146"/>
                  <a:gd name="T60" fmla="*/ 121 w 143"/>
                  <a:gd name="T61" fmla="*/ 105 h 146"/>
                  <a:gd name="T62" fmla="*/ 113 w 143"/>
                  <a:gd name="T63" fmla="*/ 109 h 146"/>
                  <a:gd name="T64" fmla="*/ 106 w 143"/>
                  <a:gd name="T65" fmla="*/ 116 h 146"/>
                  <a:gd name="T66" fmla="*/ 101 w 143"/>
                  <a:gd name="T67" fmla="*/ 123 h 146"/>
                  <a:gd name="T68" fmla="*/ 101 w 143"/>
                  <a:gd name="T69" fmla="*/ 132 h 146"/>
                  <a:gd name="T70" fmla="*/ 103 w 143"/>
                  <a:gd name="T71" fmla="*/ 140 h 146"/>
                  <a:gd name="T72" fmla="*/ 95 w 143"/>
                  <a:gd name="T73" fmla="*/ 144 h 146"/>
                  <a:gd name="T74" fmla="*/ 87 w 143"/>
                  <a:gd name="T75" fmla="*/ 146 h 146"/>
                  <a:gd name="T76" fmla="*/ 79 w 143"/>
                  <a:gd name="T77" fmla="*/ 142 h 146"/>
                  <a:gd name="T78" fmla="*/ 76 w 143"/>
                  <a:gd name="T79" fmla="*/ 136 h 146"/>
                  <a:gd name="T80" fmla="*/ 70 w 143"/>
                  <a:gd name="T81" fmla="*/ 130 h 146"/>
                  <a:gd name="T82" fmla="*/ 65 w 143"/>
                  <a:gd name="T83" fmla="*/ 136 h 146"/>
                  <a:gd name="T84" fmla="*/ 62 w 143"/>
                  <a:gd name="T85" fmla="*/ 144 h 146"/>
                  <a:gd name="T86" fmla="*/ 58 w 143"/>
                  <a:gd name="T87" fmla="*/ 137 h 146"/>
                  <a:gd name="T88" fmla="*/ 56 w 143"/>
                  <a:gd name="T89" fmla="*/ 127 h 146"/>
                  <a:gd name="T90" fmla="*/ 54 w 143"/>
                  <a:gd name="T91" fmla="*/ 120 h 146"/>
                  <a:gd name="T92" fmla="*/ 52 w 143"/>
                  <a:gd name="T93" fmla="*/ 109 h 146"/>
                  <a:gd name="T94" fmla="*/ 49 w 143"/>
                  <a:gd name="T95" fmla="*/ 99 h 146"/>
                  <a:gd name="T96" fmla="*/ 47 w 143"/>
                  <a:gd name="T97" fmla="*/ 90 h 146"/>
                  <a:gd name="T98" fmla="*/ 41 w 143"/>
                  <a:gd name="T99" fmla="*/ 82 h 146"/>
                  <a:gd name="T100" fmla="*/ 35 w 143"/>
                  <a:gd name="T101" fmla="*/ 75 h 146"/>
                  <a:gd name="T102" fmla="*/ 34 w 143"/>
                  <a:gd name="T103" fmla="*/ 67 h 146"/>
                  <a:gd name="T104" fmla="*/ 30 w 143"/>
                  <a:gd name="T105" fmla="*/ 65 h 146"/>
                  <a:gd name="T106" fmla="*/ 27 w 143"/>
                  <a:gd name="T107" fmla="*/ 56 h 146"/>
                  <a:gd name="T108" fmla="*/ 20 w 143"/>
                  <a:gd name="T109" fmla="*/ 50 h 146"/>
                  <a:gd name="T110" fmla="*/ 18 w 143"/>
                  <a:gd name="T111" fmla="*/ 43 h 146"/>
                  <a:gd name="T112" fmla="*/ 11 w 143"/>
                  <a:gd name="T113" fmla="*/ 42 h 146"/>
                  <a:gd name="T114" fmla="*/ 5 w 143"/>
                  <a:gd name="T115" fmla="*/ 35 h 146"/>
                  <a:gd name="T116" fmla="*/ 0 w 143"/>
                  <a:gd name="T117" fmla="*/ 29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3"/>
                  <a:gd name="T178" fmla="*/ 0 h 146"/>
                  <a:gd name="T179" fmla="*/ 143 w 143"/>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3" h="146">
                    <a:moveTo>
                      <a:pt x="1" y="25"/>
                    </a:moveTo>
                    <a:lnTo>
                      <a:pt x="1" y="24"/>
                    </a:lnTo>
                    <a:lnTo>
                      <a:pt x="2" y="22"/>
                    </a:lnTo>
                    <a:lnTo>
                      <a:pt x="4" y="18"/>
                    </a:lnTo>
                    <a:lnTo>
                      <a:pt x="6" y="18"/>
                    </a:lnTo>
                    <a:lnTo>
                      <a:pt x="8" y="19"/>
                    </a:lnTo>
                    <a:lnTo>
                      <a:pt x="10" y="19"/>
                    </a:lnTo>
                    <a:lnTo>
                      <a:pt x="12" y="20"/>
                    </a:lnTo>
                    <a:lnTo>
                      <a:pt x="14" y="21"/>
                    </a:lnTo>
                    <a:lnTo>
                      <a:pt x="17" y="21"/>
                    </a:lnTo>
                    <a:lnTo>
                      <a:pt x="19" y="21"/>
                    </a:lnTo>
                    <a:lnTo>
                      <a:pt x="21" y="21"/>
                    </a:lnTo>
                    <a:lnTo>
                      <a:pt x="23" y="20"/>
                    </a:lnTo>
                    <a:lnTo>
                      <a:pt x="25" y="19"/>
                    </a:lnTo>
                    <a:lnTo>
                      <a:pt x="28" y="19"/>
                    </a:lnTo>
                    <a:lnTo>
                      <a:pt x="30" y="18"/>
                    </a:lnTo>
                    <a:lnTo>
                      <a:pt x="32" y="20"/>
                    </a:lnTo>
                    <a:lnTo>
                      <a:pt x="34" y="21"/>
                    </a:lnTo>
                    <a:lnTo>
                      <a:pt x="35" y="23"/>
                    </a:lnTo>
                    <a:lnTo>
                      <a:pt x="35" y="25"/>
                    </a:lnTo>
                    <a:lnTo>
                      <a:pt x="36" y="27"/>
                    </a:lnTo>
                    <a:lnTo>
                      <a:pt x="39" y="28"/>
                    </a:lnTo>
                    <a:lnTo>
                      <a:pt x="41" y="30"/>
                    </a:lnTo>
                    <a:lnTo>
                      <a:pt x="43" y="28"/>
                    </a:lnTo>
                    <a:lnTo>
                      <a:pt x="46" y="27"/>
                    </a:lnTo>
                    <a:lnTo>
                      <a:pt x="48" y="27"/>
                    </a:lnTo>
                    <a:lnTo>
                      <a:pt x="49" y="25"/>
                    </a:lnTo>
                    <a:lnTo>
                      <a:pt x="51" y="24"/>
                    </a:lnTo>
                    <a:lnTo>
                      <a:pt x="52" y="22"/>
                    </a:lnTo>
                    <a:lnTo>
                      <a:pt x="54" y="20"/>
                    </a:lnTo>
                    <a:lnTo>
                      <a:pt x="55" y="18"/>
                    </a:lnTo>
                    <a:lnTo>
                      <a:pt x="57" y="17"/>
                    </a:lnTo>
                    <a:lnTo>
                      <a:pt x="60" y="16"/>
                    </a:lnTo>
                    <a:lnTo>
                      <a:pt x="62" y="15"/>
                    </a:lnTo>
                    <a:lnTo>
                      <a:pt x="63" y="15"/>
                    </a:lnTo>
                    <a:lnTo>
                      <a:pt x="66" y="17"/>
                    </a:lnTo>
                    <a:lnTo>
                      <a:pt x="68" y="19"/>
                    </a:lnTo>
                    <a:lnTo>
                      <a:pt x="70" y="19"/>
                    </a:lnTo>
                    <a:lnTo>
                      <a:pt x="71" y="17"/>
                    </a:lnTo>
                    <a:lnTo>
                      <a:pt x="70" y="15"/>
                    </a:lnTo>
                    <a:lnTo>
                      <a:pt x="70" y="13"/>
                    </a:lnTo>
                    <a:lnTo>
                      <a:pt x="70" y="10"/>
                    </a:lnTo>
                    <a:lnTo>
                      <a:pt x="67" y="12"/>
                    </a:lnTo>
                    <a:lnTo>
                      <a:pt x="65" y="10"/>
                    </a:lnTo>
                    <a:lnTo>
                      <a:pt x="65" y="8"/>
                    </a:lnTo>
                    <a:lnTo>
                      <a:pt x="62" y="8"/>
                    </a:lnTo>
                    <a:lnTo>
                      <a:pt x="62" y="5"/>
                    </a:lnTo>
                    <a:lnTo>
                      <a:pt x="64" y="4"/>
                    </a:lnTo>
                    <a:lnTo>
                      <a:pt x="65" y="2"/>
                    </a:lnTo>
                    <a:lnTo>
                      <a:pt x="66" y="0"/>
                    </a:lnTo>
                    <a:lnTo>
                      <a:pt x="70" y="2"/>
                    </a:lnTo>
                    <a:lnTo>
                      <a:pt x="71" y="3"/>
                    </a:lnTo>
                    <a:lnTo>
                      <a:pt x="73" y="5"/>
                    </a:lnTo>
                    <a:lnTo>
                      <a:pt x="74" y="7"/>
                    </a:lnTo>
                    <a:lnTo>
                      <a:pt x="75" y="9"/>
                    </a:lnTo>
                    <a:lnTo>
                      <a:pt x="77" y="11"/>
                    </a:lnTo>
                    <a:lnTo>
                      <a:pt x="79" y="13"/>
                    </a:lnTo>
                    <a:lnTo>
                      <a:pt x="80" y="15"/>
                    </a:lnTo>
                    <a:lnTo>
                      <a:pt x="82" y="18"/>
                    </a:lnTo>
                    <a:lnTo>
                      <a:pt x="84" y="19"/>
                    </a:lnTo>
                    <a:lnTo>
                      <a:pt x="86" y="17"/>
                    </a:lnTo>
                    <a:lnTo>
                      <a:pt x="88" y="15"/>
                    </a:lnTo>
                    <a:lnTo>
                      <a:pt x="90" y="13"/>
                    </a:lnTo>
                    <a:lnTo>
                      <a:pt x="92" y="11"/>
                    </a:lnTo>
                    <a:lnTo>
                      <a:pt x="95" y="12"/>
                    </a:lnTo>
                    <a:lnTo>
                      <a:pt x="96" y="12"/>
                    </a:lnTo>
                    <a:lnTo>
                      <a:pt x="99" y="17"/>
                    </a:lnTo>
                    <a:lnTo>
                      <a:pt x="101" y="18"/>
                    </a:lnTo>
                    <a:lnTo>
                      <a:pt x="102" y="20"/>
                    </a:lnTo>
                    <a:lnTo>
                      <a:pt x="105" y="22"/>
                    </a:lnTo>
                    <a:lnTo>
                      <a:pt x="106" y="23"/>
                    </a:lnTo>
                    <a:lnTo>
                      <a:pt x="108" y="25"/>
                    </a:lnTo>
                    <a:lnTo>
                      <a:pt x="110" y="27"/>
                    </a:lnTo>
                    <a:lnTo>
                      <a:pt x="113" y="27"/>
                    </a:lnTo>
                    <a:lnTo>
                      <a:pt x="115" y="28"/>
                    </a:lnTo>
                    <a:lnTo>
                      <a:pt x="117" y="28"/>
                    </a:lnTo>
                    <a:lnTo>
                      <a:pt x="120" y="27"/>
                    </a:lnTo>
                    <a:lnTo>
                      <a:pt x="121" y="27"/>
                    </a:lnTo>
                    <a:lnTo>
                      <a:pt x="124" y="26"/>
                    </a:lnTo>
                    <a:lnTo>
                      <a:pt x="126" y="26"/>
                    </a:lnTo>
                    <a:lnTo>
                      <a:pt x="128" y="27"/>
                    </a:lnTo>
                    <a:lnTo>
                      <a:pt x="130" y="28"/>
                    </a:lnTo>
                    <a:lnTo>
                      <a:pt x="132" y="30"/>
                    </a:lnTo>
                    <a:lnTo>
                      <a:pt x="134" y="30"/>
                    </a:lnTo>
                    <a:lnTo>
                      <a:pt x="136" y="32"/>
                    </a:lnTo>
                    <a:lnTo>
                      <a:pt x="138" y="33"/>
                    </a:lnTo>
                    <a:lnTo>
                      <a:pt x="139" y="35"/>
                    </a:lnTo>
                    <a:lnTo>
                      <a:pt x="141" y="37"/>
                    </a:lnTo>
                    <a:lnTo>
                      <a:pt x="141" y="38"/>
                    </a:lnTo>
                    <a:lnTo>
                      <a:pt x="142" y="41"/>
                    </a:lnTo>
                    <a:lnTo>
                      <a:pt x="142" y="43"/>
                    </a:lnTo>
                    <a:lnTo>
                      <a:pt x="143" y="45"/>
                    </a:lnTo>
                    <a:lnTo>
                      <a:pt x="142" y="47"/>
                    </a:lnTo>
                    <a:lnTo>
                      <a:pt x="140" y="47"/>
                    </a:lnTo>
                    <a:lnTo>
                      <a:pt x="138" y="47"/>
                    </a:lnTo>
                    <a:lnTo>
                      <a:pt x="137" y="49"/>
                    </a:lnTo>
                    <a:lnTo>
                      <a:pt x="137" y="51"/>
                    </a:lnTo>
                    <a:lnTo>
                      <a:pt x="138" y="53"/>
                    </a:lnTo>
                    <a:lnTo>
                      <a:pt x="138" y="56"/>
                    </a:lnTo>
                    <a:lnTo>
                      <a:pt x="138" y="58"/>
                    </a:lnTo>
                    <a:lnTo>
                      <a:pt x="139" y="60"/>
                    </a:lnTo>
                    <a:lnTo>
                      <a:pt x="139" y="62"/>
                    </a:lnTo>
                    <a:lnTo>
                      <a:pt x="138" y="65"/>
                    </a:lnTo>
                    <a:lnTo>
                      <a:pt x="138" y="68"/>
                    </a:lnTo>
                    <a:lnTo>
                      <a:pt x="137" y="70"/>
                    </a:lnTo>
                    <a:lnTo>
                      <a:pt x="136" y="73"/>
                    </a:lnTo>
                    <a:lnTo>
                      <a:pt x="135" y="75"/>
                    </a:lnTo>
                    <a:lnTo>
                      <a:pt x="135" y="77"/>
                    </a:lnTo>
                    <a:lnTo>
                      <a:pt x="136" y="81"/>
                    </a:lnTo>
                    <a:lnTo>
                      <a:pt x="135" y="83"/>
                    </a:lnTo>
                    <a:lnTo>
                      <a:pt x="134" y="85"/>
                    </a:lnTo>
                    <a:lnTo>
                      <a:pt x="133" y="88"/>
                    </a:lnTo>
                    <a:lnTo>
                      <a:pt x="132" y="90"/>
                    </a:lnTo>
                    <a:lnTo>
                      <a:pt x="130" y="91"/>
                    </a:lnTo>
                    <a:lnTo>
                      <a:pt x="128" y="92"/>
                    </a:lnTo>
                    <a:lnTo>
                      <a:pt x="125" y="91"/>
                    </a:lnTo>
                    <a:lnTo>
                      <a:pt x="123" y="92"/>
                    </a:lnTo>
                    <a:lnTo>
                      <a:pt x="121" y="93"/>
                    </a:lnTo>
                    <a:lnTo>
                      <a:pt x="120" y="94"/>
                    </a:lnTo>
                    <a:lnTo>
                      <a:pt x="119" y="96"/>
                    </a:lnTo>
                    <a:lnTo>
                      <a:pt x="120" y="98"/>
                    </a:lnTo>
                    <a:lnTo>
                      <a:pt x="121" y="101"/>
                    </a:lnTo>
                    <a:lnTo>
                      <a:pt x="122" y="103"/>
                    </a:lnTo>
                    <a:lnTo>
                      <a:pt x="121" y="105"/>
                    </a:lnTo>
                    <a:lnTo>
                      <a:pt x="120" y="107"/>
                    </a:lnTo>
                    <a:lnTo>
                      <a:pt x="118" y="109"/>
                    </a:lnTo>
                    <a:lnTo>
                      <a:pt x="116" y="109"/>
                    </a:lnTo>
                    <a:lnTo>
                      <a:pt x="113" y="109"/>
                    </a:lnTo>
                    <a:lnTo>
                      <a:pt x="111" y="110"/>
                    </a:lnTo>
                    <a:lnTo>
                      <a:pt x="110" y="112"/>
                    </a:lnTo>
                    <a:lnTo>
                      <a:pt x="108" y="114"/>
                    </a:lnTo>
                    <a:lnTo>
                      <a:pt x="106" y="116"/>
                    </a:lnTo>
                    <a:lnTo>
                      <a:pt x="105" y="117"/>
                    </a:lnTo>
                    <a:lnTo>
                      <a:pt x="103" y="118"/>
                    </a:lnTo>
                    <a:lnTo>
                      <a:pt x="101" y="120"/>
                    </a:lnTo>
                    <a:lnTo>
                      <a:pt x="101" y="123"/>
                    </a:lnTo>
                    <a:lnTo>
                      <a:pt x="100" y="125"/>
                    </a:lnTo>
                    <a:lnTo>
                      <a:pt x="101" y="127"/>
                    </a:lnTo>
                    <a:lnTo>
                      <a:pt x="101" y="130"/>
                    </a:lnTo>
                    <a:lnTo>
                      <a:pt x="101" y="132"/>
                    </a:lnTo>
                    <a:lnTo>
                      <a:pt x="102" y="134"/>
                    </a:lnTo>
                    <a:lnTo>
                      <a:pt x="103" y="136"/>
                    </a:lnTo>
                    <a:lnTo>
                      <a:pt x="104" y="138"/>
                    </a:lnTo>
                    <a:lnTo>
                      <a:pt x="103" y="140"/>
                    </a:lnTo>
                    <a:lnTo>
                      <a:pt x="102" y="142"/>
                    </a:lnTo>
                    <a:lnTo>
                      <a:pt x="100" y="143"/>
                    </a:lnTo>
                    <a:lnTo>
                      <a:pt x="98" y="143"/>
                    </a:lnTo>
                    <a:lnTo>
                      <a:pt x="95" y="144"/>
                    </a:lnTo>
                    <a:lnTo>
                      <a:pt x="93" y="144"/>
                    </a:lnTo>
                    <a:lnTo>
                      <a:pt x="91" y="145"/>
                    </a:lnTo>
                    <a:lnTo>
                      <a:pt x="89" y="146"/>
                    </a:lnTo>
                    <a:lnTo>
                      <a:pt x="87" y="146"/>
                    </a:lnTo>
                    <a:lnTo>
                      <a:pt x="85" y="145"/>
                    </a:lnTo>
                    <a:lnTo>
                      <a:pt x="83" y="143"/>
                    </a:lnTo>
                    <a:lnTo>
                      <a:pt x="81" y="142"/>
                    </a:lnTo>
                    <a:lnTo>
                      <a:pt x="79" y="142"/>
                    </a:lnTo>
                    <a:lnTo>
                      <a:pt x="76" y="143"/>
                    </a:lnTo>
                    <a:lnTo>
                      <a:pt x="76" y="141"/>
                    </a:lnTo>
                    <a:lnTo>
                      <a:pt x="77" y="138"/>
                    </a:lnTo>
                    <a:lnTo>
                      <a:pt x="76" y="136"/>
                    </a:lnTo>
                    <a:lnTo>
                      <a:pt x="76" y="134"/>
                    </a:lnTo>
                    <a:lnTo>
                      <a:pt x="74" y="133"/>
                    </a:lnTo>
                    <a:lnTo>
                      <a:pt x="72" y="131"/>
                    </a:lnTo>
                    <a:lnTo>
                      <a:pt x="70" y="130"/>
                    </a:lnTo>
                    <a:lnTo>
                      <a:pt x="69" y="131"/>
                    </a:lnTo>
                    <a:lnTo>
                      <a:pt x="67" y="132"/>
                    </a:lnTo>
                    <a:lnTo>
                      <a:pt x="66" y="134"/>
                    </a:lnTo>
                    <a:lnTo>
                      <a:pt x="65" y="136"/>
                    </a:lnTo>
                    <a:lnTo>
                      <a:pt x="64" y="138"/>
                    </a:lnTo>
                    <a:lnTo>
                      <a:pt x="63" y="140"/>
                    </a:lnTo>
                    <a:lnTo>
                      <a:pt x="63" y="143"/>
                    </a:lnTo>
                    <a:lnTo>
                      <a:pt x="62" y="144"/>
                    </a:lnTo>
                    <a:lnTo>
                      <a:pt x="60" y="144"/>
                    </a:lnTo>
                    <a:lnTo>
                      <a:pt x="59" y="141"/>
                    </a:lnTo>
                    <a:lnTo>
                      <a:pt x="58" y="140"/>
                    </a:lnTo>
                    <a:lnTo>
                      <a:pt x="58" y="137"/>
                    </a:lnTo>
                    <a:lnTo>
                      <a:pt x="57" y="135"/>
                    </a:lnTo>
                    <a:lnTo>
                      <a:pt x="57" y="133"/>
                    </a:lnTo>
                    <a:lnTo>
                      <a:pt x="57" y="131"/>
                    </a:lnTo>
                    <a:lnTo>
                      <a:pt x="56" y="127"/>
                    </a:lnTo>
                    <a:lnTo>
                      <a:pt x="56" y="125"/>
                    </a:lnTo>
                    <a:lnTo>
                      <a:pt x="56" y="123"/>
                    </a:lnTo>
                    <a:lnTo>
                      <a:pt x="54" y="122"/>
                    </a:lnTo>
                    <a:lnTo>
                      <a:pt x="54" y="120"/>
                    </a:lnTo>
                    <a:lnTo>
                      <a:pt x="53" y="117"/>
                    </a:lnTo>
                    <a:lnTo>
                      <a:pt x="53" y="115"/>
                    </a:lnTo>
                    <a:lnTo>
                      <a:pt x="52" y="113"/>
                    </a:lnTo>
                    <a:lnTo>
                      <a:pt x="52" y="109"/>
                    </a:lnTo>
                    <a:lnTo>
                      <a:pt x="51" y="106"/>
                    </a:lnTo>
                    <a:lnTo>
                      <a:pt x="50" y="103"/>
                    </a:lnTo>
                    <a:lnTo>
                      <a:pt x="50" y="101"/>
                    </a:lnTo>
                    <a:lnTo>
                      <a:pt x="49" y="99"/>
                    </a:lnTo>
                    <a:lnTo>
                      <a:pt x="48" y="96"/>
                    </a:lnTo>
                    <a:lnTo>
                      <a:pt x="48" y="94"/>
                    </a:lnTo>
                    <a:lnTo>
                      <a:pt x="47" y="92"/>
                    </a:lnTo>
                    <a:lnTo>
                      <a:pt x="47" y="90"/>
                    </a:lnTo>
                    <a:lnTo>
                      <a:pt x="46" y="87"/>
                    </a:lnTo>
                    <a:lnTo>
                      <a:pt x="45" y="85"/>
                    </a:lnTo>
                    <a:lnTo>
                      <a:pt x="43" y="83"/>
                    </a:lnTo>
                    <a:lnTo>
                      <a:pt x="41" y="82"/>
                    </a:lnTo>
                    <a:lnTo>
                      <a:pt x="40" y="81"/>
                    </a:lnTo>
                    <a:lnTo>
                      <a:pt x="38" y="78"/>
                    </a:lnTo>
                    <a:lnTo>
                      <a:pt x="37" y="76"/>
                    </a:lnTo>
                    <a:lnTo>
                      <a:pt x="35" y="75"/>
                    </a:lnTo>
                    <a:lnTo>
                      <a:pt x="35" y="73"/>
                    </a:lnTo>
                    <a:lnTo>
                      <a:pt x="35" y="71"/>
                    </a:lnTo>
                    <a:lnTo>
                      <a:pt x="35" y="69"/>
                    </a:lnTo>
                    <a:lnTo>
                      <a:pt x="34" y="67"/>
                    </a:lnTo>
                    <a:lnTo>
                      <a:pt x="33" y="65"/>
                    </a:lnTo>
                    <a:lnTo>
                      <a:pt x="33" y="62"/>
                    </a:lnTo>
                    <a:lnTo>
                      <a:pt x="32" y="64"/>
                    </a:lnTo>
                    <a:lnTo>
                      <a:pt x="30" y="65"/>
                    </a:lnTo>
                    <a:lnTo>
                      <a:pt x="27" y="65"/>
                    </a:lnTo>
                    <a:lnTo>
                      <a:pt x="27" y="62"/>
                    </a:lnTo>
                    <a:lnTo>
                      <a:pt x="26" y="59"/>
                    </a:lnTo>
                    <a:lnTo>
                      <a:pt x="27" y="56"/>
                    </a:lnTo>
                    <a:lnTo>
                      <a:pt x="27" y="53"/>
                    </a:lnTo>
                    <a:lnTo>
                      <a:pt x="24" y="53"/>
                    </a:lnTo>
                    <a:lnTo>
                      <a:pt x="22" y="52"/>
                    </a:lnTo>
                    <a:lnTo>
                      <a:pt x="20" y="50"/>
                    </a:lnTo>
                    <a:lnTo>
                      <a:pt x="18" y="49"/>
                    </a:lnTo>
                    <a:lnTo>
                      <a:pt x="17" y="48"/>
                    </a:lnTo>
                    <a:lnTo>
                      <a:pt x="18" y="46"/>
                    </a:lnTo>
                    <a:lnTo>
                      <a:pt x="18" y="43"/>
                    </a:lnTo>
                    <a:lnTo>
                      <a:pt x="17" y="42"/>
                    </a:lnTo>
                    <a:lnTo>
                      <a:pt x="15" y="43"/>
                    </a:lnTo>
                    <a:lnTo>
                      <a:pt x="13" y="43"/>
                    </a:lnTo>
                    <a:lnTo>
                      <a:pt x="11" y="42"/>
                    </a:lnTo>
                    <a:lnTo>
                      <a:pt x="9" y="41"/>
                    </a:lnTo>
                    <a:lnTo>
                      <a:pt x="7" y="40"/>
                    </a:lnTo>
                    <a:lnTo>
                      <a:pt x="7" y="37"/>
                    </a:lnTo>
                    <a:lnTo>
                      <a:pt x="5" y="35"/>
                    </a:lnTo>
                    <a:lnTo>
                      <a:pt x="4" y="33"/>
                    </a:lnTo>
                    <a:lnTo>
                      <a:pt x="4" y="31"/>
                    </a:lnTo>
                    <a:lnTo>
                      <a:pt x="2" y="30"/>
                    </a:lnTo>
                    <a:lnTo>
                      <a:pt x="0" y="29"/>
                    </a:lnTo>
                    <a:lnTo>
                      <a:pt x="0" y="27"/>
                    </a:lnTo>
                    <a:lnTo>
                      <a:pt x="1" y="25"/>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35" name="Freeform 1683">
                <a:extLst>
                  <a:ext uri="{FF2B5EF4-FFF2-40B4-BE49-F238E27FC236}">
                    <a16:creationId xmlns:a16="http://schemas.microsoft.com/office/drawing/2014/main" id="{8B358AAE-B686-4BF0-04C3-7DE68551568D}"/>
                  </a:ext>
                </a:extLst>
              </p:cNvPr>
              <p:cNvSpPr>
                <a:spLocks/>
              </p:cNvSpPr>
              <p:nvPr/>
            </p:nvSpPr>
            <p:spPr bwMode="auto">
              <a:xfrm>
                <a:off x="5586251" y="2808129"/>
                <a:ext cx="1086388" cy="1240733"/>
              </a:xfrm>
              <a:custGeom>
                <a:avLst/>
                <a:gdLst>
                  <a:gd name="T0" fmla="*/ 26 w 84"/>
                  <a:gd name="T1" fmla="*/ 1 h 100"/>
                  <a:gd name="T2" fmla="*/ 29 w 84"/>
                  <a:gd name="T3" fmla="*/ 0 h 100"/>
                  <a:gd name="T4" fmla="*/ 34 w 84"/>
                  <a:gd name="T5" fmla="*/ 3 h 100"/>
                  <a:gd name="T6" fmla="*/ 40 w 84"/>
                  <a:gd name="T7" fmla="*/ 6 h 100"/>
                  <a:gd name="T8" fmla="*/ 44 w 84"/>
                  <a:gd name="T9" fmla="*/ 7 h 100"/>
                  <a:gd name="T10" fmla="*/ 49 w 84"/>
                  <a:gd name="T11" fmla="*/ 7 h 100"/>
                  <a:gd name="T12" fmla="*/ 52 w 84"/>
                  <a:gd name="T13" fmla="*/ 9 h 100"/>
                  <a:gd name="T14" fmla="*/ 53 w 84"/>
                  <a:gd name="T15" fmla="*/ 11 h 100"/>
                  <a:gd name="T16" fmla="*/ 55 w 84"/>
                  <a:gd name="T17" fmla="*/ 15 h 100"/>
                  <a:gd name="T18" fmla="*/ 56 w 84"/>
                  <a:gd name="T19" fmla="*/ 20 h 100"/>
                  <a:gd name="T20" fmla="*/ 56 w 84"/>
                  <a:gd name="T21" fmla="*/ 23 h 100"/>
                  <a:gd name="T22" fmla="*/ 59 w 84"/>
                  <a:gd name="T23" fmla="*/ 28 h 100"/>
                  <a:gd name="T24" fmla="*/ 64 w 84"/>
                  <a:gd name="T25" fmla="*/ 31 h 100"/>
                  <a:gd name="T26" fmla="*/ 70 w 84"/>
                  <a:gd name="T27" fmla="*/ 32 h 100"/>
                  <a:gd name="T28" fmla="*/ 74 w 84"/>
                  <a:gd name="T29" fmla="*/ 30 h 100"/>
                  <a:gd name="T30" fmla="*/ 76 w 84"/>
                  <a:gd name="T31" fmla="*/ 29 h 100"/>
                  <a:gd name="T32" fmla="*/ 79 w 84"/>
                  <a:gd name="T33" fmla="*/ 28 h 100"/>
                  <a:gd name="T34" fmla="*/ 83 w 84"/>
                  <a:gd name="T35" fmla="*/ 31 h 100"/>
                  <a:gd name="T36" fmla="*/ 82 w 84"/>
                  <a:gd name="T37" fmla="*/ 34 h 100"/>
                  <a:gd name="T38" fmla="*/ 79 w 84"/>
                  <a:gd name="T39" fmla="*/ 38 h 100"/>
                  <a:gd name="T40" fmla="*/ 79 w 84"/>
                  <a:gd name="T41" fmla="*/ 45 h 100"/>
                  <a:gd name="T42" fmla="*/ 75 w 84"/>
                  <a:gd name="T43" fmla="*/ 52 h 100"/>
                  <a:gd name="T44" fmla="*/ 73 w 84"/>
                  <a:gd name="T45" fmla="*/ 57 h 100"/>
                  <a:gd name="T46" fmla="*/ 68 w 84"/>
                  <a:gd name="T47" fmla="*/ 61 h 100"/>
                  <a:gd name="T48" fmla="*/ 62 w 84"/>
                  <a:gd name="T49" fmla="*/ 65 h 100"/>
                  <a:gd name="T50" fmla="*/ 56 w 84"/>
                  <a:gd name="T51" fmla="*/ 68 h 100"/>
                  <a:gd name="T52" fmla="*/ 54 w 84"/>
                  <a:gd name="T53" fmla="*/ 74 h 100"/>
                  <a:gd name="T54" fmla="*/ 52 w 84"/>
                  <a:gd name="T55" fmla="*/ 80 h 100"/>
                  <a:gd name="T56" fmla="*/ 47 w 84"/>
                  <a:gd name="T57" fmla="*/ 81 h 100"/>
                  <a:gd name="T58" fmla="*/ 46 w 84"/>
                  <a:gd name="T59" fmla="*/ 88 h 100"/>
                  <a:gd name="T60" fmla="*/ 45 w 84"/>
                  <a:gd name="T61" fmla="*/ 95 h 100"/>
                  <a:gd name="T62" fmla="*/ 47 w 84"/>
                  <a:gd name="T63" fmla="*/ 100 h 100"/>
                  <a:gd name="T64" fmla="*/ 40 w 84"/>
                  <a:gd name="T65" fmla="*/ 98 h 100"/>
                  <a:gd name="T66" fmla="*/ 34 w 84"/>
                  <a:gd name="T67" fmla="*/ 94 h 100"/>
                  <a:gd name="T68" fmla="*/ 28 w 84"/>
                  <a:gd name="T69" fmla="*/ 95 h 100"/>
                  <a:gd name="T70" fmla="*/ 21 w 84"/>
                  <a:gd name="T71" fmla="*/ 95 h 100"/>
                  <a:gd name="T72" fmla="*/ 14 w 84"/>
                  <a:gd name="T73" fmla="*/ 91 h 100"/>
                  <a:gd name="T74" fmla="*/ 9 w 84"/>
                  <a:gd name="T75" fmla="*/ 86 h 100"/>
                  <a:gd name="T76" fmla="*/ 3 w 84"/>
                  <a:gd name="T77" fmla="*/ 80 h 100"/>
                  <a:gd name="T78" fmla="*/ 2 w 84"/>
                  <a:gd name="T79" fmla="*/ 74 h 100"/>
                  <a:gd name="T80" fmla="*/ 6 w 84"/>
                  <a:gd name="T81" fmla="*/ 68 h 100"/>
                  <a:gd name="T82" fmla="*/ 7 w 84"/>
                  <a:gd name="T83" fmla="*/ 62 h 100"/>
                  <a:gd name="T84" fmla="*/ 6 w 84"/>
                  <a:gd name="T85" fmla="*/ 55 h 100"/>
                  <a:gd name="T86" fmla="*/ 3 w 84"/>
                  <a:gd name="T87" fmla="*/ 51 h 100"/>
                  <a:gd name="T88" fmla="*/ 4 w 84"/>
                  <a:gd name="T89" fmla="*/ 44 h 100"/>
                  <a:gd name="T90" fmla="*/ 9 w 84"/>
                  <a:gd name="T91" fmla="*/ 40 h 100"/>
                  <a:gd name="T92" fmla="*/ 15 w 84"/>
                  <a:gd name="T93" fmla="*/ 38 h 100"/>
                  <a:gd name="T94" fmla="*/ 21 w 84"/>
                  <a:gd name="T95" fmla="*/ 39 h 100"/>
                  <a:gd name="T96" fmla="*/ 25 w 84"/>
                  <a:gd name="T97" fmla="*/ 34 h 100"/>
                  <a:gd name="T98" fmla="*/ 26 w 84"/>
                  <a:gd name="T99" fmla="*/ 29 h 100"/>
                  <a:gd name="T100" fmla="*/ 26 w 84"/>
                  <a:gd name="T101" fmla="*/ 22 h 100"/>
                  <a:gd name="T102" fmla="*/ 25 w 84"/>
                  <a:gd name="T103" fmla="*/ 15 h 100"/>
                  <a:gd name="T104" fmla="*/ 25 w 84"/>
                  <a:gd name="T105" fmla="*/ 5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100"/>
                  <a:gd name="T161" fmla="*/ 84 w 84"/>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100">
                    <a:moveTo>
                      <a:pt x="24" y="2"/>
                    </a:moveTo>
                    <a:lnTo>
                      <a:pt x="26" y="2"/>
                    </a:lnTo>
                    <a:lnTo>
                      <a:pt x="26" y="1"/>
                    </a:lnTo>
                    <a:lnTo>
                      <a:pt x="28" y="1"/>
                    </a:lnTo>
                    <a:lnTo>
                      <a:pt x="28" y="0"/>
                    </a:lnTo>
                    <a:lnTo>
                      <a:pt x="29" y="0"/>
                    </a:lnTo>
                    <a:lnTo>
                      <a:pt x="31" y="1"/>
                    </a:lnTo>
                    <a:lnTo>
                      <a:pt x="33" y="2"/>
                    </a:lnTo>
                    <a:lnTo>
                      <a:pt x="34" y="3"/>
                    </a:lnTo>
                    <a:lnTo>
                      <a:pt x="38" y="5"/>
                    </a:lnTo>
                    <a:lnTo>
                      <a:pt x="39" y="5"/>
                    </a:lnTo>
                    <a:lnTo>
                      <a:pt x="40" y="6"/>
                    </a:lnTo>
                    <a:lnTo>
                      <a:pt x="41" y="7"/>
                    </a:lnTo>
                    <a:lnTo>
                      <a:pt x="42" y="7"/>
                    </a:lnTo>
                    <a:lnTo>
                      <a:pt x="44" y="7"/>
                    </a:lnTo>
                    <a:lnTo>
                      <a:pt x="46" y="7"/>
                    </a:lnTo>
                    <a:lnTo>
                      <a:pt x="47" y="7"/>
                    </a:lnTo>
                    <a:lnTo>
                      <a:pt x="49" y="7"/>
                    </a:lnTo>
                    <a:lnTo>
                      <a:pt x="50" y="7"/>
                    </a:lnTo>
                    <a:lnTo>
                      <a:pt x="51" y="8"/>
                    </a:lnTo>
                    <a:lnTo>
                      <a:pt x="52" y="9"/>
                    </a:lnTo>
                    <a:lnTo>
                      <a:pt x="53" y="10"/>
                    </a:lnTo>
                    <a:lnTo>
                      <a:pt x="53" y="11"/>
                    </a:lnTo>
                    <a:lnTo>
                      <a:pt x="54" y="12"/>
                    </a:lnTo>
                    <a:lnTo>
                      <a:pt x="55" y="13"/>
                    </a:lnTo>
                    <a:lnTo>
                      <a:pt x="55" y="15"/>
                    </a:lnTo>
                    <a:lnTo>
                      <a:pt x="56" y="16"/>
                    </a:lnTo>
                    <a:lnTo>
                      <a:pt x="56" y="18"/>
                    </a:lnTo>
                    <a:lnTo>
                      <a:pt x="56" y="20"/>
                    </a:lnTo>
                    <a:lnTo>
                      <a:pt x="56" y="21"/>
                    </a:lnTo>
                    <a:lnTo>
                      <a:pt x="56" y="22"/>
                    </a:lnTo>
                    <a:lnTo>
                      <a:pt x="56" y="23"/>
                    </a:lnTo>
                    <a:lnTo>
                      <a:pt x="57" y="25"/>
                    </a:lnTo>
                    <a:lnTo>
                      <a:pt x="58" y="26"/>
                    </a:lnTo>
                    <a:lnTo>
                      <a:pt x="59" y="28"/>
                    </a:lnTo>
                    <a:lnTo>
                      <a:pt x="63" y="30"/>
                    </a:lnTo>
                    <a:lnTo>
                      <a:pt x="64" y="31"/>
                    </a:lnTo>
                    <a:lnTo>
                      <a:pt x="67" y="32"/>
                    </a:lnTo>
                    <a:lnTo>
                      <a:pt x="69" y="32"/>
                    </a:lnTo>
                    <a:lnTo>
                      <a:pt x="70" y="32"/>
                    </a:lnTo>
                    <a:lnTo>
                      <a:pt x="72" y="31"/>
                    </a:lnTo>
                    <a:lnTo>
                      <a:pt x="73" y="31"/>
                    </a:lnTo>
                    <a:lnTo>
                      <a:pt x="74" y="30"/>
                    </a:lnTo>
                    <a:lnTo>
                      <a:pt x="75" y="30"/>
                    </a:lnTo>
                    <a:lnTo>
                      <a:pt x="76" y="30"/>
                    </a:lnTo>
                    <a:lnTo>
                      <a:pt x="76" y="29"/>
                    </a:lnTo>
                    <a:lnTo>
                      <a:pt x="77" y="29"/>
                    </a:lnTo>
                    <a:lnTo>
                      <a:pt x="78" y="29"/>
                    </a:lnTo>
                    <a:lnTo>
                      <a:pt x="79" y="28"/>
                    </a:lnTo>
                    <a:lnTo>
                      <a:pt x="80" y="28"/>
                    </a:lnTo>
                    <a:lnTo>
                      <a:pt x="82" y="30"/>
                    </a:lnTo>
                    <a:lnTo>
                      <a:pt x="83" y="31"/>
                    </a:lnTo>
                    <a:lnTo>
                      <a:pt x="84" y="31"/>
                    </a:lnTo>
                    <a:lnTo>
                      <a:pt x="82" y="32"/>
                    </a:lnTo>
                    <a:lnTo>
                      <a:pt x="82" y="34"/>
                    </a:lnTo>
                    <a:lnTo>
                      <a:pt x="81" y="35"/>
                    </a:lnTo>
                    <a:lnTo>
                      <a:pt x="80" y="37"/>
                    </a:lnTo>
                    <a:lnTo>
                      <a:pt x="79" y="38"/>
                    </a:lnTo>
                    <a:lnTo>
                      <a:pt x="79" y="41"/>
                    </a:lnTo>
                    <a:lnTo>
                      <a:pt x="79" y="43"/>
                    </a:lnTo>
                    <a:lnTo>
                      <a:pt x="79" y="45"/>
                    </a:lnTo>
                    <a:lnTo>
                      <a:pt x="79" y="48"/>
                    </a:lnTo>
                    <a:lnTo>
                      <a:pt x="76" y="50"/>
                    </a:lnTo>
                    <a:lnTo>
                      <a:pt x="75" y="52"/>
                    </a:lnTo>
                    <a:lnTo>
                      <a:pt x="76" y="54"/>
                    </a:lnTo>
                    <a:lnTo>
                      <a:pt x="74" y="55"/>
                    </a:lnTo>
                    <a:lnTo>
                      <a:pt x="73" y="57"/>
                    </a:lnTo>
                    <a:lnTo>
                      <a:pt x="71" y="57"/>
                    </a:lnTo>
                    <a:lnTo>
                      <a:pt x="69" y="58"/>
                    </a:lnTo>
                    <a:lnTo>
                      <a:pt x="68" y="61"/>
                    </a:lnTo>
                    <a:lnTo>
                      <a:pt x="66" y="62"/>
                    </a:lnTo>
                    <a:lnTo>
                      <a:pt x="65" y="64"/>
                    </a:lnTo>
                    <a:lnTo>
                      <a:pt x="62" y="65"/>
                    </a:lnTo>
                    <a:lnTo>
                      <a:pt x="61" y="66"/>
                    </a:lnTo>
                    <a:lnTo>
                      <a:pt x="58" y="66"/>
                    </a:lnTo>
                    <a:lnTo>
                      <a:pt x="56" y="68"/>
                    </a:lnTo>
                    <a:lnTo>
                      <a:pt x="56" y="70"/>
                    </a:lnTo>
                    <a:lnTo>
                      <a:pt x="55" y="72"/>
                    </a:lnTo>
                    <a:lnTo>
                      <a:pt x="54" y="74"/>
                    </a:lnTo>
                    <a:lnTo>
                      <a:pt x="54" y="76"/>
                    </a:lnTo>
                    <a:lnTo>
                      <a:pt x="54" y="79"/>
                    </a:lnTo>
                    <a:lnTo>
                      <a:pt x="52" y="80"/>
                    </a:lnTo>
                    <a:lnTo>
                      <a:pt x="50" y="79"/>
                    </a:lnTo>
                    <a:lnTo>
                      <a:pt x="47" y="80"/>
                    </a:lnTo>
                    <a:lnTo>
                      <a:pt x="47" y="81"/>
                    </a:lnTo>
                    <a:lnTo>
                      <a:pt x="46" y="84"/>
                    </a:lnTo>
                    <a:lnTo>
                      <a:pt x="46" y="86"/>
                    </a:lnTo>
                    <a:lnTo>
                      <a:pt x="46" y="88"/>
                    </a:lnTo>
                    <a:lnTo>
                      <a:pt x="47" y="90"/>
                    </a:lnTo>
                    <a:lnTo>
                      <a:pt x="45" y="92"/>
                    </a:lnTo>
                    <a:lnTo>
                      <a:pt x="45" y="95"/>
                    </a:lnTo>
                    <a:lnTo>
                      <a:pt x="45" y="96"/>
                    </a:lnTo>
                    <a:lnTo>
                      <a:pt x="47" y="97"/>
                    </a:lnTo>
                    <a:lnTo>
                      <a:pt x="47" y="100"/>
                    </a:lnTo>
                    <a:lnTo>
                      <a:pt x="44" y="100"/>
                    </a:lnTo>
                    <a:lnTo>
                      <a:pt x="42" y="98"/>
                    </a:lnTo>
                    <a:lnTo>
                      <a:pt x="40" y="98"/>
                    </a:lnTo>
                    <a:lnTo>
                      <a:pt x="38" y="96"/>
                    </a:lnTo>
                    <a:lnTo>
                      <a:pt x="36" y="95"/>
                    </a:lnTo>
                    <a:lnTo>
                      <a:pt x="34" y="94"/>
                    </a:lnTo>
                    <a:lnTo>
                      <a:pt x="32" y="94"/>
                    </a:lnTo>
                    <a:lnTo>
                      <a:pt x="29" y="95"/>
                    </a:lnTo>
                    <a:lnTo>
                      <a:pt x="28" y="95"/>
                    </a:lnTo>
                    <a:lnTo>
                      <a:pt x="25" y="96"/>
                    </a:lnTo>
                    <a:lnTo>
                      <a:pt x="23" y="96"/>
                    </a:lnTo>
                    <a:lnTo>
                      <a:pt x="21" y="95"/>
                    </a:lnTo>
                    <a:lnTo>
                      <a:pt x="18" y="95"/>
                    </a:lnTo>
                    <a:lnTo>
                      <a:pt x="16" y="93"/>
                    </a:lnTo>
                    <a:lnTo>
                      <a:pt x="14" y="91"/>
                    </a:lnTo>
                    <a:lnTo>
                      <a:pt x="13" y="90"/>
                    </a:lnTo>
                    <a:lnTo>
                      <a:pt x="10" y="88"/>
                    </a:lnTo>
                    <a:lnTo>
                      <a:pt x="9" y="86"/>
                    </a:lnTo>
                    <a:lnTo>
                      <a:pt x="7" y="85"/>
                    </a:lnTo>
                    <a:lnTo>
                      <a:pt x="4" y="80"/>
                    </a:lnTo>
                    <a:lnTo>
                      <a:pt x="3" y="80"/>
                    </a:lnTo>
                    <a:lnTo>
                      <a:pt x="0" y="79"/>
                    </a:lnTo>
                    <a:lnTo>
                      <a:pt x="0" y="75"/>
                    </a:lnTo>
                    <a:lnTo>
                      <a:pt x="2" y="74"/>
                    </a:lnTo>
                    <a:lnTo>
                      <a:pt x="3" y="71"/>
                    </a:lnTo>
                    <a:lnTo>
                      <a:pt x="4" y="70"/>
                    </a:lnTo>
                    <a:lnTo>
                      <a:pt x="6" y="68"/>
                    </a:lnTo>
                    <a:lnTo>
                      <a:pt x="6" y="66"/>
                    </a:lnTo>
                    <a:lnTo>
                      <a:pt x="7" y="64"/>
                    </a:lnTo>
                    <a:lnTo>
                      <a:pt x="7" y="62"/>
                    </a:lnTo>
                    <a:lnTo>
                      <a:pt x="6" y="60"/>
                    </a:lnTo>
                    <a:lnTo>
                      <a:pt x="6" y="57"/>
                    </a:lnTo>
                    <a:lnTo>
                      <a:pt x="6" y="55"/>
                    </a:lnTo>
                    <a:lnTo>
                      <a:pt x="3" y="54"/>
                    </a:lnTo>
                    <a:lnTo>
                      <a:pt x="2" y="53"/>
                    </a:lnTo>
                    <a:lnTo>
                      <a:pt x="3" y="51"/>
                    </a:lnTo>
                    <a:lnTo>
                      <a:pt x="3" y="48"/>
                    </a:lnTo>
                    <a:lnTo>
                      <a:pt x="3" y="46"/>
                    </a:lnTo>
                    <a:lnTo>
                      <a:pt x="4" y="44"/>
                    </a:lnTo>
                    <a:lnTo>
                      <a:pt x="6" y="43"/>
                    </a:lnTo>
                    <a:lnTo>
                      <a:pt x="8" y="42"/>
                    </a:lnTo>
                    <a:lnTo>
                      <a:pt x="9" y="40"/>
                    </a:lnTo>
                    <a:lnTo>
                      <a:pt x="11" y="39"/>
                    </a:lnTo>
                    <a:lnTo>
                      <a:pt x="13" y="37"/>
                    </a:lnTo>
                    <a:lnTo>
                      <a:pt x="15" y="38"/>
                    </a:lnTo>
                    <a:lnTo>
                      <a:pt x="17" y="37"/>
                    </a:lnTo>
                    <a:lnTo>
                      <a:pt x="19" y="37"/>
                    </a:lnTo>
                    <a:lnTo>
                      <a:pt x="21" y="39"/>
                    </a:lnTo>
                    <a:lnTo>
                      <a:pt x="22" y="37"/>
                    </a:lnTo>
                    <a:lnTo>
                      <a:pt x="23" y="35"/>
                    </a:lnTo>
                    <a:lnTo>
                      <a:pt x="25" y="34"/>
                    </a:lnTo>
                    <a:lnTo>
                      <a:pt x="27" y="33"/>
                    </a:lnTo>
                    <a:lnTo>
                      <a:pt x="27" y="31"/>
                    </a:lnTo>
                    <a:lnTo>
                      <a:pt x="26" y="29"/>
                    </a:lnTo>
                    <a:lnTo>
                      <a:pt x="26" y="27"/>
                    </a:lnTo>
                    <a:lnTo>
                      <a:pt x="26" y="24"/>
                    </a:lnTo>
                    <a:lnTo>
                      <a:pt x="26" y="22"/>
                    </a:lnTo>
                    <a:lnTo>
                      <a:pt x="26" y="19"/>
                    </a:lnTo>
                    <a:lnTo>
                      <a:pt x="25" y="17"/>
                    </a:lnTo>
                    <a:lnTo>
                      <a:pt x="25" y="15"/>
                    </a:lnTo>
                    <a:lnTo>
                      <a:pt x="25" y="12"/>
                    </a:lnTo>
                    <a:lnTo>
                      <a:pt x="25" y="7"/>
                    </a:lnTo>
                    <a:lnTo>
                      <a:pt x="25" y="5"/>
                    </a:lnTo>
                    <a:lnTo>
                      <a:pt x="24" y="2"/>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36" name="Freeform 1684">
                <a:extLst>
                  <a:ext uri="{FF2B5EF4-FFF2-40B4-BE49-F238E27FC236}">
                    <a16:creationId xmlns:a16="http://schemas.microsoft.com/office/drawing/2014/main" id="{83977002-DD5D-12BE-4C94-196B002FDCDE}"/>
                  </a:ext>
                </a:extLst>
              </p:cNvPr>
              <p:cNvSpPr>
                <a:spLocks/>
              </p:cNvSpPr>
              <p:nvPr/>
            </p:nvSpPr>
            <p:spPr bwMode="auto">
              <a:xfrm>
                <a:off x="3840270" y="2919795"/>
                <a:ext cx="569060" cy="1141474"/>
              </a:xfrm>
              <a:custGeom>
                <a:avLst/>
                <a:gdLst>
                  <a:gd name="T0" fmla="*/ 13 w 44"/>
                  <a:gd name="T1" fmla="*/ 26 h 92"/>
                  <a:gd name="T2" fmla="*/ 13 w 44"/>
                  <a:gd name="T3" fmla="*/ 22 h 92"/>
                  <a:gd name="T4" fmla="*/ 15 w 44"/>
                  <a:gd name="T5" fmla="*/ 21 h 92"/>
                  <a:gd name="T6" fmla="*/ 16 w 44"/>
                  <a:gd name="T7" fmla="*/ 18 h 92"/>
                  <a:gd name="T8" fmla="*/ 17 w 44"/>
                  <a:gd name="T9" fmla="*/ 13 h 92"/>
                  <a:gd name="T10" fmla="*/ 18 w 44"/>
                  <a:gd name="T11" fmla="*/ 8 h 92"/>
                  <a:gd name="T12" fmla="*/ 18 w 44"/>
                  <a:gd name="T13" fmla="*/ 4 h 92"/>
                  <a:gd name="T14" fmla="*/ 20 w 44"/>
                  <a:gd name="T15" fmla="*/ 1 h 92"/>
                  <a:gd name="T16" fmla="*/ 22 w 44"/>
                  <a:gd name="T17" fmla="*/ 0 h 92"/>
                  <a:gd name="T18" fmla="*/ 24 w 44"/>
                  <a:gd name="T19" fmla="*/ 1 h 92"/>
                  <a:gd name="T20" fmla="*/ 25 w 44"/>
                  <a:gd name="T21" fmla="*/ 5 h 92"/>
                  <a:gd name="T22" fmla="*/ 24 w 44"/>
                  <a:gd name="T23" fmla="*/ 9 h 92"/>
                  <a:gd name="T24" fmla="*/ 25 w 44"/>
                  <a:gd name="T25" fmla="*/ 14 h 92"/>
                  <a:gd name="T26" fmla="*/ 27 w 44"/>
                  <a:gd name="T27" fmla="*/ 18 h 92"/>
                  <a:gd name="T28" fmla="*/ 26 w 44"/>
                  <a:gd name="T29" fmla="*/ 24 h 92"/>
                  <a:gd name="T30" fmla="*/ 25 w 44"/>
                  <a:gd name="T31" fmla="*/ 27 h 92"/>
                  <a:gd name="T32" fmla="*/ 30 w 44"/>
                  <a:gd name="T33" fmla="*/ 30 h 92"/>
                  <a:gd name="T34" fmla="*/ 31 w 44"/>
                  <a:gd name="T35" fmla="*/ 34 h 92"/>
                  <a:gd name="T36" fmla="*/ 34 w 44"/>
                  <a:gd name="T37" fmla="*/ 35 h 92"/>
                  <a:gd name="T38" fmla="*/ 36 w 44"/>
                  <a:gd name="T39" fmla="*/ 40 h 92"/>
                  <a:gd name="T40" fmla="*/ 35 w 44"/>
                  <a:gd name="T41" fmla="*/ 45 h 92"/>
                  <a:gd name="T42" fmla="*/ 33 w 44"/>
                  <a:gd name="T43" fmla="*/ 49 h 92"/>
                  <a:gd name="T44" fmla="*/ 30 w 44"/>
                  <a:gd name="T45" fmla="*/ 53 h 92"/>
                  <a:gd name="T46" fmla="*/ 32 w 44"/>
                  <a:gd name="T47" fmla="*/ 57 h 92"/>
                  <a:gd name="T48" fmla="*/ 34 w 44"/>
                  <a:gd name="T49" fmla="*/ 61 h 92"/>
                  <a:gd name="T50" fmla="*/ 36 w 44"/>
                  <a:gd name="T51" fmla="*/ 66 h 92"/>
                  <a:gd name="T52" fmla="*/ 37 w 44"/>
                  <a:gd name="T53" fmla="*/ 72 h 92"/>
                  <a:gd name="T54" fmla="*/ 40 w 44"/>
                  <a:gd name="T55" fmla="*/ 76 h 92"/>
                  <a:gd name="T56" fmla="*/ 41 w 44"/>
                  <a:gd name="T57" fmla="*/ 80 h 92"/>
                  <a:gd name="T58" fmla="*/ 44 w 44"/>
                  <a:gd name="T59" fmla="*/ 84 h 92"/>
                  <a:gd name="T60" fmla="*/ 40 w 44"/>
                  <a:gd name="T61" fmla="*/ 84 h 92"/>
                  <a:gd name="T62" fmla="*/ 36 w 44"/>
                  <a:gd name="T63" fmla="*/ 82 h 92"/>
                  <a:gd name="T64" fmla="*/ 31 w 44"/>
                  <a:gd name="T65" fmla="*/ 81 h 92"/>
                  <a:gd name="T66" fmla="*/ 27 w 44"/>
                  <a:gd name="T67" fmla="*/ 81 h 92"/>
                  <a:gd name="T68" fmla="*/ 23 w 44"/>
                  <a:gd name="T69" fmla="*/ 82 h 92"/>
                  <a:gd name="T70" fmla="*/ 20 w 44"/>
                  <a:gd name="T71" fmla="*/ 86 h 92"/>
                  <a:gd name="T72" fmla="*/ 17 w 44"/>
                  <a:gd name="T73" fmla="*/ 89 h 92"/>
                  <a:gd name="T74" fmla="*/ 12 w 44"/>
                  <a:gd name="T75" fmla="*/ 91 h 92"/>
                  <a:gd name="T76" fmla="*/ 8 w 44"/>
                  <a:gd name="T77" fmla="*/ 92 h 92"/>
                  <a:gd name="T78" fmla="*/ 3 w 44"/>
                  <a:gd name="T79" fmla="*/ 91 h 92"/>
                  <a:gd name="T80" fmla="*/ 6 w 44"/>
                  <a:gd name="T81" fmla="*/ 87 h 92"/>
                  <a:gd name="T82" fmla="*/ 9 w 44"/>
                  <a:gd name="T83" fmla="*/ 82 h 92"/>
                  <a:gd name="T84" fmla="*/ 8 w 44"/>
                  <a:gd name="T85" fmla="*/ 78 h 92"/>
                  <a:gd name="T86" fmla="*/ 10 w 44"/>
                  <a:gd name="T87" fmla="*/ 74 h 92"/>
                  <a:gd name="T88" fmla="*/ 8 w 44"/>
                  <a:gd name="T89" fmla="*/ 70 h 92"/>
                  <a:gd name="T90" fmla="*/ 9 w 44"/>
                  <a:gd name="T91" fmla="*/ 66 h 92"/>
                  <a:gd name="T92" fmla="*/ 5 w 44"/>
                  <a:gd name="T93" fmla="*/ 64 h 92"/>
                  <a:gd name="T94" fmla="*/ 4 w 44"/>
                  <a:gd name="T95" fmla="*/ 59 h 92"/>
                  <a:gd name="T96" fmla="*/ 5 w 44"/>
                  <a:gd name="T97" fmla="*/ 55 h 92"/>
                  <a:gd name="T98" fmla="*/ 2 w 44"/>
                  <a:gd name="T99" fmla="*/ 51 h 92"/>
                  <a:gd name="T100" fmla="*/ 1 w 44"/>
                  <a:gd name="T101" fmla="*/ 47 h 92"/>
                  <a:gd name="T102" fmla="*/ 0 w 44"/>
                  <a:gd name="T103" fmla="*/ 41 h 92"/>
                  <a:gd name="T104" fmla="*/ 3 w 44"/>
                  <a:gd name="T105" fmla="*/ 38 h 92"/>
                  <a:gd name="T106" fmla="*/ 8 w 44"/>
                  <a:gd name="T107" fmla="*/ 35 h 92"/>
                  <a:gd name="T108" fmla="*/ 10 w 44"/>
                  <a:gd name="T109" fmla="*/ 31 h 92"/>
                  <a:gd name="T110" fmla="*/ 12 w 44"/>
                  <a:gd name="T111" fmla="*/ 2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
                  <a:gd name="T169" fmla="*/ 0 h 92"/>
                  <a:gd name="T170" fmla="*/ 44 w 44"/>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 h="92">
                    <a:moveTo>
                      <a:pt x="12" y="27"/>
                    </a:moveTo>
                    <a:lnTo>
                      <a:pt x="13" y="26"/>
                    </a:lnTo>
                    <a:lnTo>
                      <a:pt x="14" y="23"/>
                    </a:lnTo>
                    <a:lnTo>
                      <a:pt x="13" y="22"/>
                    </a:lnTo>
                    <a:lnTo>
                      <a:pt x="14" y="21"/>
                    </a:lnTo>
                    <a:lnTo>
                      <a:pt x="15" y="21"/>
                    </a:lnTo>
                    <a:lnTo>
                      <a:pt x="15" y="20"/>
                    </a:lnTo>
                    <a:lnTo>
                      <a:pt x="16" y="18"/>
                    </a:lnTo>
                    <a:lnTo>
                      <a:pt x="17" y="16"/>
                    </a:lnTo>
                    <a:lnTo>
                      <a:pt x="17" y="13"/>
                    </a:lnTo>
                    <a:lnTo>
                      <a:pt x="17" y="12"/>
                    </a:lnTo>
                    <a:lnTo>
                      <a:pt x="18" y="8"/>
                    </a:lnTo>
                    <a:lnTo>
                      <a:pt x="18" y="6"/>
                    </a:lnTo>
                    <a:lnTo>
                      <a:pt x="18" y="4"/>
                    </a:lnTo>
                    <a:lnTo>
                      <a:pt x="19" y="2"/>
                    </a:lnTo>
                    <a:lnTo>
                      <a:pt x="20" y="1"/>
                    </a:lnTo>
                    <a:lnTo>
                      <a:pt x="21" y="0"/>
                    </a:lnTo>
                    <a:lnTo>
                      <a:pt x="22" y="0"/>
                    </a:lnTo>
                    <a:lnTo>
                      <a:pt x="24" y="0"/>
                    </a:lnTo>
                    <a:lnTo>
                      <a:pt x="24" y="1"/>
                    </a:lnTo>
                    <a:lnTo>
                      <a:pt x="25" y="3"/>
                    </a:lnTo>
                    <a:lnTo>
                      <a:pt x="25" y="5"/>
                    </a:lnTo>
                    <a:lnTo>
                      <a:pt x="25" y="8"/>
                    </a:lnTo>
                    <a:lnTo>
                      <a:pt x="24" y="9"/>
                    </a:lnTo>
                    <a:lnTo>
                      <a:pt x="23" y="11"/>
                    </a:lnTo>
                    <a:lnTo>
                      <a:pt x="25" y="14"/>
                    </a:lnTo>
                    <a:lnTo>
                      <a:pt x="27" y="15"/>
                    </a:lnTo>
                    <a:lnTo>
                      <a:pt x="27" y="18"/>
                    </a:lnTo>
                    <a:lnTo>
                      <a:pt x="25" y="21"/>
                    </a:lnTo>
                    <a:lnTo>
                      <a:pt x="26" y="24"/>
                    </a:lnTo>
                    <a:lnTo>
                      <a:pt x="27" y="25"/>
                    </a:lnTo>
                    <a:lnTo>
                      <a:pt x="25" y="27"/>
                    </a:lnTo>
                    <a:lnTo>
                      <a:pt x="28" y="29"/>
                    </a:lnTo>
                    <a:lnTo>
                      <a:pt x="30" y="30"/>
                    </a:lnTo>
                    <a:lnTo>
                      <a:pt x="30" y="32"/>
                    </a:lnTo>
                    <a:lnTo>
                      <a:pt x="31" y="34"/>
                    </a:lnTo>
                    <a:lnTo>
                      <a:pt x="33" y="36"/>
                    </a:lnTo>
                    <a:lnTo>
                      <a:pt x="34" y="35"/>
                    </a:lnTo>
                    <a:lnTo>
                      <a:pt x="35" y="37"/>
                    </a:lnTo>
                    <a:lnTo>
                      <a:pt x="36" y="40"/>
                    </a:lnTo>
                    <a:lnTo>
                      <a:pt x="36" y="43"/>
                    </a:lnTo>
                    <a:lnTo>
                      <a:pt x="35" y="45"/>
                    </a:lnTo>
                    <a:lnTo>
                      <a:pt x="33" y="47"/>
                    </a:lnTo>
                    <a:lnTo>
                      <a:pt x="33" y="49"/>
                    </a:lnTo>
                    <a:lnTo>
                      <a:pt x="30" y="51"/>
                    </a:lnTo>
                    <a:lnTo>
                      <a:pt x="30" y="53"/>
                    </a:lnTo>
                    <a:lnTo>
                      <a:pt x="30" y="55"/>
                    </a:lnTo>
                    <a:lnTo>
                      <a:pt x="32" y="57"/>
                    </a:lnTo>
                    <a:lnTo>
                      <a:pt x="33" y="59"/>
                    </a:lnTo>
                    <a:lnTo>
                      <a:pt x="34" y="61"/>
                    </a:lnTo>
                    <a:lnTo>
                      <a:pt x="35" y="64"/>
                    </a:lnTo>
                    <a:lnTo>
                      <a:pt x="36" y="66"/>
                    </a:lnTo>
                    <a:lnTo>
                      <a:pt x="37" y="68"/>
                    </a:lnTo>
                    <a:lnTo>
                      <a:pt x="37" y="72"/>
                    </a:lnTo>
                    <a:lnTo>
                      <a:pt x="38" y="75"/>
                    </a:lnTo>
                    <a:lnTo>
                      <a:pt x="40" y="76"/>
                    </a:lnTo>
                    <a:lnTo>
                      <a:pt x="41" y="78"/>
                    </a:lnTo>
                    <a:lnTo>
                      <a:pt x="41" y="80"/>
                    </a:lnTo>
                    <a:lnTo>
                      <a:pt x="44" y="83"/>
                    </a:lnTo>
                    <a:lnTo>
                      <a:pt x="44" y="84"/>
                    </a:lnTo>
                    <a:lnTo>
                      <a:pt x="42" y="84"/>
                    </a:lnTo>
                    <a:lnTo>
                      <a:pt x="40" y="84"/>
                    </a:lnTo>
                    <a:lnTo>
                      <a:pt x="38" y="83"/>
                    </a:lnTo>
                    <a:lnTo>
                      <a:pt x="36" y="82"/>
                    </a:lnTo>
                    <a:lnTo>
                      <a:pt x="33" y="81"/>
                    </a:lnTo>
                    <a:lnTo>
                      <a:pt x="31" y="81"/>
                    </a:lnTo>
                    <a:lnTo>
                      <a:pt x="29" y="81"/>
                    </a:lnTo>
                    <a:lnTo>
                      <a:pt x="27" y="81"/>
                    </a:lnTo>
                    <a:lnTo>
                      <a:pt x="25" y="81"/>
                    </a:lnTo>
                    <a:lnTo>
                      <a:pt x="23" y="82"/>
                    </a:lnTo>
                    <a:lnTo>
                      <a:pt x="21" y="84"/>
                    </a:lnTo>
                    <a:lnTo>
                      <a:pt x="20" y="86"/>
                    </a:lnTo>
                    <a:lnTo>
                      <a:pt x="19" y="87"/>
                    </a:lnTo>
                    <a:lnTo>
                      <a:pt x="17" y="89"/>
                    </a:lnTo>
                    <a:lnTo>
                      <a:pt x="15" y="92"/>
                    </a:lnTo>
                    <a:lnTo>
                      <a:pt x="12" y="91"/>
                    </a:lnTo>
                    <a:lnTo>
                      <a:pt x="10" y="92"/>
                    </a:lnTo>
                    <a:lnTo>
                      <a:pt x="8" y="92"/>
                    </a:lnTo>
                    <a:lnTo>
                      <a:pt x="5" y="92"/>
                    </a:lnTo>
                    <a:lnTo>
                      <a:pt x="3" y="91"/>
                    </a:lnTo>
                    <a:lnTo>
                      <a:pt x="5" y="89"/>
                    </a:lnTo>
                    <a:lnTo>
                      <a:pt x="6" y="87"/>
                    </a:lnTo>
                    <a:lnTo>
                      <a:pt x="7" y="85"/>
                    </a:lnTo>
                    <a:lnTo>
                      <a:pt x="9" y="82"/>
                    </a:lnTo>
                    <a:lnTo>
                      <a:pt x="8" y="80"/>
                    </a:lnTo>
                    <a:lnTo>
                      <a:pt x="8" y="78"/>
                    </a:lnTo>
                    <a:lnTo>
                      <a:pt x="8" y="75"/>
                    </a:lnTo>
                    <a:lnTo>
                      <a:pt x="10" y="74"/>
                    </a:lnTo>
                    <a:lnTo>
                      <a:pt x="9" y="71"/>
                    </a:lnTo>
                    <a:lnTo>
                      <a:pt x="8" y="70"/>
                    </a:lnTo>
                    <a:lnTo>
                      <a:pt x="8" y="67"/>
                    </a:lnTo>
                    <a:lnTo>
                      <a:pt x="9" y="66"/>
                    </a:lnTo>
                    <a:lnTo>
                      <a:pt x="8" y="64"/>
                    </a:lnTo>
                    <a:lnTo>
                      <a:pt x="5" y="64"/>
                    </a:lnTo>
                    <a:lnTo>
                      <a:pt x="4" y="62"/>
                    </a:lnTo>
                    <a:lnTo>
                      <a:pt x="4" y="59"/>
                    </a:lnTo>
                    <a:lnTo>
                      <a:pt x="4" y="57"/>
                    </a:lnTo>
                    <a:lnTo>
                      <a:pt x="5" y="55"/>
                    </a:lnTo>
                    <a:lnTo>
                      <a:pt x="2" y="54"/>
                    </a:lnTo>
                    <a:lnTo>
                      <a:pt x="2" y="51"/>
                    </a:lnTo>
                    <a:lnTo>
                      <a:pt x="2" y="49"/>
                    </a:lnTo>
                    <a:lnTo>
                      <a:pt x="1" y="47"/>
                    </a:lnTo>
                    <a:lnTo>
                      <a:pt x="0" y="44"/>
                    </a:lnTo>
                    <a:lnTo>
                      <a:pt x="0" y="41"/>
                    </a:lnTo>
                    <a:lnTo>
                      <a:pt x="1" y="39"/>
                    </a:lnTo>
                    <a:lnTo>
                      <a:pt x="3" y="38"/>
                    </a:lnTo>
                    <a:lnTo>
                      <a:pt x="5" y="36"/>
                    </a:lnTo>
                    <a:lnTo>
                      <a:pt x="8" y="35"/>
                    </a:lnTo>
                    <a:lnTo>
                      <a:pt x="10" y="33"/>
                    </a:lnTo>
                    <a:lnTo>
                      <a:pt x="10" y="31"/>
                    </a:lnTo>
                    <a:lnTo>
                      <a:pt x="11" y="29"/>
                    </a:lnTo>
                    <a:lnTo>
                      <a:pt x="12" y="27"/>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37" name="Freeform 1685">
                <a:extLst>
                  <a:ext uri="{FF2B5EF4-FFF2-40B4-BE49-F238E27FC236}">
                    <a16:creationId xmlns:a16="http://schemas.microsoft.com/office/drawing/2014/main" id="{1EE5A24C-BB99-DB89-F547-9EF9150875DC}"/>
                  </a:ext>
                </a:extLst>
              </p:cNvPr>
              <p:cNvSpPr>
                <a:spLocks/>
              </p:cNvSpPr>
              <p:nvPr/>
            </p:nvSpPr>
            <p:spPr bwMode="auto">
              <a:xfrm>
                <a:off x="4435197" y="3081090"/>
                <a:ext cx="879457" cy="942957"/>
              </a:xfrm>
              <a:custGeom>
                <a:avLst/>
                <a:gdLst>
                  <a:gd name="T0" fmla="*/ 17 w 68"/>
                  <a:gd name="T1" fmla="*/ 31 h 76"/>
                  <a:gd name="T2" fmla="*/ 15 w 68"/>
                  <a:gd name="T3" fmla="*/ 27 h 76"/>
                  <a:gd name="T4" fmla="*/ 13 w 68"/>
                  <a:gd name="T5" fmla="*/ 24 h 76"/>
                  <a:gd name="T6" fmla="*/ 12 w 68"/>
                  <a:gd name="T7" fmla="*/ 19 h 76"/>
                  <a:gd name="T8" fmla="*/ 11 w 68"/>
                  <a:gd name="T9" fmla="*/ 15 h 76"/>
                  <a:gd name="T10" fmla="*/ 12 w 68"/>
                  <a:gd name="T11" fmla="*/ 10 h 76"/>
                  <a:gd name="T12" fmla="*/ 13 w 68"/>
                  <a:gd name="T13" fmla="*/ 6 h 76"/>
                  <a:gd name="T14" fmla="*/ 15 w 68"/>
                  <a:gd name="T15" fmla="*/ 3 h 76"/>
                  <a:gd name="T16" fmla="*/ 20 w 68"/>
                  <a:gd name="T17" fmla="*/ 1 h 76"/>
                  <a:gd name="T18" fmla="*/ 24 w 68"/>
                  <a:gd name="T19" fmla="*/ 0 h 76"/>
                  <a:gd name="T20" fmla="*/ 24 w 68"/>
                  <a:gd name="T21" fmla="*/ 1 h 76"/>
                  <a:gd name="T22" fmla="*/ 25 w 68"/>
                  <a:gd name="T23" fmla="*/ 3 h 76"/>
                  <a:gd name="T24" fmla="*/ 27 w 68"/>
                  <a:gd name="T25" fmla="*/ 6 h 76"/>
                  <a:gd name="T26" fmla="*/ 29 w 68"/>
                  <a:gd name="T27" fmla="*/ 8 h 76"/>
                  <a:gd name="T28" fmla="*/ 28 w 68"/>
                  <a:gd name="T29" fmla="*/ 11 h 76"/>
                  <a:gd name="T30" fmla="*/ 32 w 68"/>
                  <a:gd name="T31" fmla="*/ 12 h 76"/>
                  <a:gd name="T32" fmla="*/ 31 w 68"/>
                  <a:gd name="T33" fmla="*/ 16 h 76"/>
                  <a:gd name="T34" fmla="*/ 31 w 68"/>
                  <a:gd name="T35" fmla="*/ 20 h 76"/>
                  <a:gd name="T36" fmla="*/ 36 w 68"/>
                  <a:gd name="T37" fmla="*/ 23 h 76"/>
                  <a:gd name="T38" fmla="*/ 37 w 68"/>
                  <a:gd name="T39" fmla="*/ 20 h 76"/>
                  <a:gd name="T40" fmla="*/ 42 w 68"/>
                  <a:gd name="T41" fmla="*/ 20 h 76"/>
                  <a:gd name="T42" fmla="*/ 49 w 68"/>
                  <a:gd name="T43" fmla="*/ 19 h 76"/>
                  <a:gd name="T44" fmla="*/ 54 w 68"/>
                  <a:gd name="T45" fmla="*/ 18 h 76"/>
                  <a:gd name="T46" fmla="*/ 53 w 68"/>
                  <a:gd name="T47" fmla="*/ 22 h 76"/>
                  <a:gd name="T48" fmla="*/ 51 w 68"/>
                  <a:gd name="T49" fmla="*/ 25 h 76"/>
                  <a:gd name="T50" fmla="*/ 49 w 68"/>
                  <a:gd name="T51" fmla="*/ 28 h 76"/>
                  <a:gd name="T52" fmla="*/ 50 w 68"/>
                  <a:gd name="T53" fmla="*/ 33 h 76"/>
                  <a:gd name="T54" fmla="*/ 53 w 68"/>
                  <a:gd name="T55" fmla="*/ 35 h 76"/>
                  <a:gd name="T56" fmla="*/ 56 w 68"/>
                  <a:gd name="T57" fmla="*/ 40 h 76"/>
                  <a:gd name="T58" fmla="*/ 56 w 68"/>
                  <a:gd name="T59" fmla="*/ 41 h 76"/>
                  <a:gd name="T60" fmla="*/ 57 w 68"/>
                  <a:gd name="T61" fmla="*/ 45 h 76"/>
                  <a:gd name="T62" fmla="*/ 59 w 68"/>
                  <a:gd name="T63" fmla="*/ 48 h 76"/>
                  <a:gd name="T64" fmla="*/ 61 w 68"/>
                  <a:gd name="T65" fmla="*/ 50 h 76"/>
                  <a:gd name="T66" fmla="*/ 59 w 68"/>
                  <a:gd name="T67" fmla="*/ 54 h 76"/>
                  <a:gd name="T68" fmla="*/ 62 w 68"/>
                  <a:gd name="T69" fmla="*/ 56 h 76"/>
                  <a:gd name="T70" fmla="*/ 67 w 68"/>
                  <a:gd name="T71" fmla="*/ 56 h 76"/>
                  <a:gd name="T72" fmla="*/ 67 w 68"/>
                  <a:gd name="T73" fmla="*/ 61 h 76"/>
                  <a:gd name="T74" fmla="*/ 67 w 68"/>
                  <a:gd name="T75" fmla="*/ 65 h 76"/>
                  <a:gd name="T76" fmla="*/ 63 w 68"/>
                  <a:gd name="T77" fmla="*/ 63 h 76"/>
                  <a:gd name="T78" fmla="*/ 59 w 68"/>
                  <a:gd name="T79" fmla="*/ 61 h 76"/>
                  <a:gd name="T80" fmla="*/ 54 w 68"/>
                  <a:gd name="T81" fmla="*/ 63 h 76"/>
                  <a:gd name="T82" fmla="*/ 51 w 68"/>
                  <a:gd name="T83" fmla="*/ 66 h 76"/>
                  <a:gd name="T84" fmla="*/ 48 w 68"/>
                  <a:gd name="T85" fmla="*/ 70 h 76"/>
                  <a:gd name="T86" fmla="*/ 45 w 68"/>
                  <a:gd name="T87" fmla="*/ 73 h 76"/>
                  <a:gd name="T88" fmla="*/ 40 w 68"/>
                  <a:gd name="T89" fmla="*/ 74 h 76"/>
                  <a:gd name="T90" fmla="*/ 36 w 68"/>
                  <a:gd name="T91" fmla="*/ 74 h 76"/>
                  <a:gd name="T92" fmla="*/ 32 w 68"/>
                  <a:gd name="T93" fmla="*/ 71 h 76"/>
                  <a:gd name="T94" fmla="*/ 31 w 68"/>
                  <a:gd name="T95" fmla="*/ 67 h 76"/>
                  <a:gd name="T96" fmla="*/ 27 w 68"/>
                  <a:gd name="T97" fmla="*/ 64 h 76"/>
                  <a:gd name="T98" fmla="*/ 22 w 68"/>
                  <a:gd name="T99" fmla="*/ 65 h 76"/>
                  <a:gd name="T100" fmla="*/ 18 w 68"/>
                  <a:gd name="T101" fmla="*/ 67 h 76"/>
                  <a:gd name="T102" fmla="*/ 14 w 68"/>
                  <a:gd name="T103" fmla="*/ 67 h 76"/>
                  <a:gd name="T104" fmla="*/ 9 w 68"/>
                  <a:gd name="T105" fmla="*/ 66 h 76"/>
                  <a:gd name="T106" fmla="*/ 5 w 68"/>
                  <a:gd name="T107" fmla="*/ 65 h 76"/>
                  <a:gd name="T108" fmla="*/ 1 w 68"/>
                  <a:gd name="T109" fmla="*/ 64 h 76"/>
                  <a:gd name="T110" fmla="*/ 1 w 68"/>
                  <a:gd name="T111" fmla="*/ 59 h 76"/>
                  <a:gd name="T112" fmla="*/ 5 w 68"/>
                  <a:gd name="T113" fmla="*/ 57 h 76"/>
                  <a:gd name="T114" fmla="*/ 7 w 68"/>
                  <a:gd name="T115" fmla="*/ 53 h 76"/>
                  <a:gd name="T116" fmla="*/ 6 w 68"/>
                  <a:gd name="T117" fmla="*/ 48 h 76"/>
                  <a:gd name="T118" fmla="*/ 8 w 68"/>
                  <a:gd name="T119" fmla="*/ 43 h 76"/>
                  <a:gd name="T120" fmla="*/ 12 w 68"/>
                  <a:gd name="T121" fmla="*/ 43 h 76"/>
                  <a:gd name="T122" fmla="*/ 17 w 68"/>
                  <a:gd name="T123" fmla="*/ 42 h 76"/>
                  <a:gd name="T124" fmla="*/ 19 w 68"/>
                  <a:gd name="T125" fmla="*/ 37 h 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
                  <a:gd name="T190" fmla="*/ 0 h 76"/>
                  <a:gd name="T191" fmla="*/ 68 w 68"/>
                  <a:gd name="T192" fmla="*/ 76 h 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 h="76">
                    <a:moveTo>
                      <a:pt x="16" y="35"/>
                    </a:moveTo>
                    <a:lnTo>
                      <a:pt x="17" y="31"/>
                    </a:lnTo>
                    <a:lnTo>
                      <a:pt x="17" y="29"/>
                    </a:lnTo>
                    <a:lnTo>
                      <a:pt x="15" y="27"/>
                    </a:lnTo>
                    <a:lnTo>
                      <a:pt x="14" y="26"/>
                    </a:lnTo>
                    <a:lnTo>
                      <a:pt x="13" y="24"/>
                    </a:lnTo>
                    <a:lnTo>
                      <a:pt x="12" y="21"/>
                    </a:lnTo>
                    <a:lnTo>
                      <a:pt x="12" y="19"/>
                    </a:lnTo>
                    <a:lnTo>
                      <a:pt x="12" y="17"/>
                    </a:lnTo>
                    <a:lnTo>
                      <a:pt x="11" y="15"/>
                    </a:lnTo>
                    <a:lnTo>
                      <a:pt x="12" y="12"/>
                    </a:lnTo>
                    <a:lnTo>
                      <a:pt x="12" y="10"/>
                    </a:lnTo>
                    <a:lnTo>
                      <a:pt x="12" y="8"/>
                    </a:lnTo>
                    <a:lnTo>
                      <a:pt x="13" y="6"/>
                    </a:lnTo>
                    <a:lnTo>
                      <a:pt x="14" y="4"/>
                    </a:lnTo>
                    <a:lnTo>
                      <a:pt x="15" y="3"/>
                    </a:lnTo>
                    <a:lnTo>
                      <a:pt x="18" y="3"/>
                    </a:lnTo>
                    <a:lnTo>
                      <a:pt x="20" y="1"/>
                    </a:lnTo>
                    <a:lnTo>
                      <a:pt x="22" y="1"/>
                    </a:lnTo>
                    <a:lnTo>
                      <a:pt x="24" y="0"/>
                    </a:lnTo>
                    <a:lnTo>
                      <a:pt x="24" y="1"/>
                    </a:lnTo>
                    <a:lnTo>
                      <a:pt x="25" y="3"/>
                    </a:lnTo>
                    <a:lnTo>
                      <a:pt x="25" y="5"/>
                    </a:lnTo>
                    <a:lnTo>
                      <a:pt x="27" y="6"/>
                    </a:lnTo>
                    <a:lnTo>
                      <a:pt x="28" y="7"/>
                    </a:lnTo>
                    <a:lnTo>
                      <a:pt x="29" y="8"/>
                    </a:lnTo>
                    <a:lnTo>
                      <a:pt x="28" y="8"/>
                    </a:lnTo>
                    <a:lnTo>
                      <a:pt x="28" y="11"/>
                    </a:lnTo>
                    <a:lnTo>
                      <a:pt x="29" y="13"/>
                    </a:lnTo>
                    <a:lnTo>
                      <a:pt x="32" y="12"/>
                    </a:lnTo>
                    <a:lnTo>
                      <a:pt x="32" y="15"/>
                    </a:lnTo>
                    <a:lnTo>
                      <a:pt x="31" y="16"/>
                    </a:lnTo>
                    <a:lnTo>
                      <a:pt x="30" y="18"/>
                    </a:lnTo>
                    <a:lnTo>
                      <a:pt x="31" y="20"/>
                    </a:lnTo>
                    <a:lnTo>
                      <a:pt x="32" y="22"/>
                    </a:lnTo>
                    <a:lnTo>
                      <a:pt x="36" y="23"/>
                    </a:lnTo>
                    <a:lnTo>
                      <a:pt x="35" y="20"/>
                    </a:lnTo>
                    <a:lnTo>
                      <a:pt x="37" y="20"/>
                    </a:lnTo>
                    <a:lnTo>
                      <a:pt x="39" y="20"/>
                    </a:lnTo>
                    <a:lnTo>
                      <a:pt x="42" y="20"/>
                    </a:lnTo>
                    <a:lnTo>
                      <a:pt x="44" y="20"/>
                    </a:lnTo>
                    <a:lnTo>
                      <a:pt x="49" y="19"/>
                    </a:lnTo>
                    <a:lnTo>
                      <a:pt x="51" y="18"/>
                    </a:lnTo>
                    <a:lnTo>
                      <a:pt x="54" y="18"/>
                    </a:lnTo>
                    <a:lnTo>
                      <a:pt x="52" y="20"/>
                    </a:lnTo>
                    <a:lnTo>
                      <a:pt x="53" y="22"/>
                    </a:lnTo>
                    <a:lnTo>
                      <a:pt x="51" y="23"/>
                    </a:lnTo>
                    <a:lnTo>
                      <a:pt x="51" y="25"/>
                    </a:lnTo>
                    <a:lnTo>
                      <a:pt x="49" y="26"/>
                    </a:lnTo>
                    <a:lnTo>
                      <a:pt x="49" y="28"/>
                    </a:lnTo>
                    <a:lnTo>
                      <a:pt x="49" y="31"/>
                    </a:lnTo>
                    <a:lnTo>
                      <a:pt x="50" y="33"/>
                    </a:lnTo>
                    <a:lnTo>
                      <a:pt x="51" y="35"/>
                    </a:lnTo>
                    <a:lnTo>
                      <a:pt x="53" y="35"/>
                    </a:lnTo>
                    <a:lnTo>
                      <a:pt x="55" y="38"/>
                    </a:lnTo>
                    <a:lnTo>
                      <a:pt x="56" y="40"/>
                    </a:lnTo>
                    <a:lnTo>
                      <a:pt x="53" y="41"/>
                    </a:lnTo>
                    <a:lnTo>
                      <a:pt x="56" y="41"/>
                    </a:lnTo>
                    <a:lnTo>
                      <a:pt x="57" y="43"/>
                    </a:lnTo>
                    <a:lnTo>
                      <a:pt x="57" y="45"/>
                    </a:lnTo>
                    <a:lnTo>
                      <a:pt x="57" y="48"/>
                    </a:lnTo>
                    <a:lnTo>
                      <a:pt x="59" y="48"/>
                    </a:lnTo>
                    <a:lnTo>
                      <a:pt x="62" y="48"/>
                    </a:lnTo>
                    <a:lnTo>
                      <a:pt x="61" y="50"/>
                    </a:lnTo>
                    <a:lnTo>
                      <a:pt x="59" y="51"/>
                    </a:lnTo>
                    <a:lnTo>
                      <a:pt x="59" y="54"/>
                    </a:lnTo>
                    <a:lnTo>
                      <a:pt x="62" y="54"/>
                    </a:lnTo>
                    <a:lnTo>
                      <a:pt x="62" y="56"/>
                    </a:lnTo>
                    <a:lnTo>
                      <a:pt x="64" y="58"/>
                    </a:lnTo>
                    <a:lnTo>
                      <a:pt x="67" y="56"/>
                    </a:lnTo>
                    <a:lnTo>
                      <a:pt x="67" y="59"/>
                    </a:lnTo>
                    <a:lnTo>
                      <a:pt x="67" y="61"/>
                    </a:lnTo>
                    <a:lnTo>
                      <a:pt x="68" y="63"/>
                    </a:lnTo>
                    <a:lnTo>
                      <a:pt x="67" y="65"/>
                    </a:lnTo>
                    <a:lnTo>
                      <a:pt x="65" y="65"/>
                    </a:lnTo>
                    <a:lnTo>
                      <a:pt x="63" y="63"/>
                    </a:lnTo>
                    <a:lnTo>
                      <a:pt x="60" y="61"/>
                    </a:lnTo>
                    <a:lnTo>
                      <a:pt x="59" y="61"/>
                    </a:lnTo>
                    <a:lnTo>
                      <a:pt x="57" y="62"/>
                    </a:lnTo>
                    <a:lnTo>
                      <a:pt x="54" y="63"/>
                    </a:lnTo>
                    <a:lnTo>
                      <a:pt x="52" y="64"/>
                    </a:lnTo>
                    <a:lnTo>
                      <a:pt x="51" y="66"/>
                    </a:lnTo>
                    <a:lnTo>
                      <a:pt x="49" y="68"/>
                    </a:lnTo>
                    <a:lnTo>
                      <a:pt x="48" y="70"/>
                    </a:lnTo>
                    <a:lnTo>
                      <a:pt x="46" y="71"/>
                    </a:lnTo>
                    <a:lnTo>
                      <a:pt x="45" y="73"/>
                    </a:lnTo>
                    <a:lnTo>
                      <a:pt x="43" y="73"/>
                    </a:lnTo>
                    <a:lnTo>
                      <a:pt x="40" y="74"/>
                    </a:lnTo>
                    <a:lnTo>
                      <a:pt x="38" y="76"/>
                    </a:lnTo>
                    <a:lnTo>
                      <a:pt x="36" y="74"/>
                    </a:lnTo>
                    <a:lnTo>
                      <a:pt x="33" y="73"/>
                    </a:lnTo>
                    <a:lnTo>
                      <a:pt x="32" y="71"/>
                    </a:lnTo>
                    <a:lnTo>
                      <a:pt x="32" y="69"/>
                    </a:lnTo>
                    <a:lnTo>
                      <a:pt x="31" y="67"/>
                    </a:lnTo>
                    <a:lnTo>
                      <a:pt x="29" y="66"/>
                    </a:lnTo>
                    <a:lnTo>
                      <a:pt x="27" y="64"/>
                    </a:lnTo>
                    <a:lnTo>
                      <a:pt x="25" y="65"/>
                    </a:lnTo>
                    <a:lnTo>
                      <a:pt x="22" y="65"/>
                    </a:lnTo>
                    <a:lnTo>
                      <a:pt x="20" y="66"/>
                    </a:lnTo>
                    <a:lnTo>
                      <a:pt x="18" y="67"/>
                    </a:lnTo>
                    <a:lnTo>
                      <a:pt x="16" y="67"/>
                    </a:lnTo>
                    <a:lnTo>
                      <a:pt x="14" y="67"/>
                    </a:lnTo>
                    <a:lnTo>
                      <a:pt x="11" y="67"/>
                    </a:lnTo>
                    <a:lnTo>
                      <a:pt x="9" y="66"/>
                    </a:lnTo>
                    <a:lnTo>
                      <a:pt x="7" y="65"/>
                    </a:lnTo>
                    <a:lnTo>
                      <a:pt x="5" y="65"/>
                    </a:lnTo>
                    <a:lnTo>
                      <a:pt x="3" y="64"/>
                    </a:lnTo>
                    <a:lnTo>
                      <a:pt x="1" y="64"/>
                    </a:lnTo>
                    <a:lnTo>
                      <a:pt x="0" y="63"/>
                    </a:lnTo>
                    <a:lnTo>
                      <a:pt x="1" y="59"/>
                    </a:lnTo>
                    <a:lnTo>
                      <a:pt x="3" y="58"/>
                    </a:lnTo>
                    <a:lnTo>
                      <a:pt x="5" y="57"/>
                    </a:lnTo>
                    <a:lnTo>
                      <a:pt x="6" y="55"/>
                    </a:lnTo>
                    <a:lnTo>
                      <a:pt x="7" y="53"/>
                    </a:lnTo>
                    <a:lnTo>
                      <a:pt x="6" y="51"/>
                    </a:lnTo>
                    <a:lnTo>
                      <a:pt x="6" y="48"/>
                    </a:lnTo>
                    <a:lnTo>
                      <a:pt x="7" y="46"/>
                    </a:lnTo>
                    <a:lnTo>
                      <a:pt x="8" y="43"/>
                    </a:lnTo>
                    <a:lnTo>
                      <a:pt x="9" y="42"/>
                    </a:lnTo>
                    <a:lnTo>
                      <a:pt x="12" y="43"/>
                    </a:lnTo>
                    <a:lnTo>
                      <a:pt x="14" y="42"/>
                    </a:lnTo>
                    <a:lnTo>
                      <a:pt x="17" y="42"/>
                    </a:lnTo>
                    <a:lnTo>
                      <a:pt x="18" y="39"/>
                    </a:lnTo>
                    <a:lnTo>
                      <a:pt x="19" y="37"/>
                    </a:lnTo>
                    <a:lnTo>
                      <a:pt x="16" y="35"/>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38" name="Freeform 1686">
                <a:extLst>
                  <a:ext uri="{FF2B5EF4-FFF2-40B4-BE49-F238E27FC236}">
                    <a16:creationId xmlns:a16="http://schemas.microsoft.com/office/drawing/2014/main" id="{86F692F1-95AE-279C-AE48-ED51181C9542}"/>
                  </a:ext>
                </a:extLst>
              </p:cNvPr>
              <p:cNvSpPr>
                <a:spLocks/>
              </p:cNvSpPr>
              <p:nvPr/>
            </p:nvSpPr>
            <p:spPr bwMode="auto">
              <a:xfrm>
                <a:off x="4797326" y="2832943"/>
                <a:ext cx="1138121" cy="1054623"/>
              </a:xfrm>
              <a:custGeom>
                <a:avLst/>
                <a:gdLst>
                  <a:gd name="T0" fmla="*/ 3 w 88"/>
                  <a:gd name="T1" fmla="*/ 29 h 85"/>
                  <a:gd name="T2" fmla="*/ 6 w 88"/>
                  <a:gd name="T3" fmla="*/ 30 h 85"/>
                  <a:gd name="T4" fmla="*/ 9 w 88"/>
                  <a:gd name="T5" fmla="*/ 29 h 85"/>
                  <a:gd name="T6" fmla="*/ 12 w 88"/>
                  <a:gd name="T7" fmla="*/ 28 h 85"/>
                  <a:gd name="T8" fmla="*/ 16 w 88"/>
                  <a:gd name="T9" fmla="*/ 25 h 85"/>
                  <a:gd name="T10" fmla="*/ 16 w 88"/>
                  <a:gd name="T11" fmla="*/ 20 h 85"/>
                  <a:gd name="T12" fmla="*/ 14 w 88"/>
                  <a:gd name="T13" fmla="*/ 18 h 85"/>
                  <a:gd name="T14" fmla="*/ 13 w 88"/>
                  <a:gd name="T15" fmla="*/ 13 h 85"/>
                  <a:gd name="T16" fmla="*/ 14 w 88"/>
                  <a:gd name="T17" fmla="*/ 10 h 85"/>
                  <a:gd name="T18" fmla="*/ 17 w 88"/>
                  <a:gd name="T19" fmla="*/ 9 h 85"/>
                  <a:gd name="T20" fmla="*/ 20 w 88"/>
                  <a:gd name="T21" fmla="*/ 13 h 85"/>
                  <a:gd name="T22" fmla="*/ 23 w 88"/>
                  <a:gd name="T23" fmla="*/ 16 h 85"/>
                  <a:gd name="T24" fmla="*/ 26 w 88"/>
                  <a:gd name="T25" fmla="*/ 18 h 85"/>
                  <a:gd name="T26" fmla="*/ 29 w 88"/>
                  <a:gd name="T27" fmla="*/ 18 h 85"/>
                  <a:gd name="T28" fmla="*/ 32 w 88"/>
                  <a:gd name="T29" fmla="*/ 18 h 85"/>
                  <a:gd name="T30" fmla="*/ 36 w 88"/>
                  <a:gd name="T31" fmla="*/ 18 h 85"/>
                  <a:gd name="T32" fmla="*/ 43 w 88"/>
                  <a:gd name="T33" fmla="*/ 17 h 85"/>
                  <a:gd name="T34" fmla="*/ 51 w 88"/>
                  <a:gd name="T35" fmla="*/ 18 h 85"/>
                  <a:gd name="T36" fmla="*/ 56 w 88"/>
                  <a:gd name="T37" fmla="*/ 16 h 85"/>
                  <a:gd name="T38" fmla="*/ 60 w 88"/>
                  <a:gd name="T39" fmla="*/ 15 h 85"/>
                  <a:gd name="T40" fmla="*/ 64 w 88"/>
                  <a:gd name="T41" fmla="*/ 11 h 85"/>
                  <a:gd name="T42" fmla="*/ 66 w 88"/>
                  <a:gd name="T43" fmla="*/ 8 h 85"/>
                  <a:gd name="T44" fmla="*/ 70 w 88"/>
                  <a:gd name="T45" fmla="*/ 3 h 85"/>
                  <a:gd name="T46" fmla="*/ 77 w 88"/>
                  <a:gd name="T47" fmla="*/ 4 h 85"/>
                  <a:gd name="T48" fmla="*/ 82 w 88"/>
                  <a:gd name="T49" fmla="*/ 1 h 85"/>
                  <a:gd name="T50" fmla="*/ 86 w 88"/>
                  <a:gd name="T51" fmla="*/ 3 h 85"/>
                  <a:gd name="T52" fmla="*/ 86 w 88"/>
                  <a:gd name="T53" fmla="*/ 13 h 85"/>
                  <a:gd name="T54" fmla="*/ 87 w 88"/>
                  <a:gd name="T55" fmla="*/ 20 h 85"/>
                  <a:gd name="T56" fmla="*/ 87 w 88"/>
                  <a:gd name="T57" fmla="*/ 27 h 85"/>
                  <a:gd name="T58" fmla="*/ 86 w 88"/>
                  <a:gd name="T59" fmla="*/ 32 h 85"/>
                  <a:gd name="T60" fmla="*/ 82 w 88"/>
                  <a:gd name="T61" fmla="*/ 37 h 85"/>
                  <a:gd name="T62" fmla="*/ 76 w 88"/>
                  <a:gd name="T63" fmla="*/ 36 h 85"/>
                  <a:gd name="T64" fmla="*/ 70 w 88"/>
                  <a:gd name="T65" fmla="*/ 38 h 85"/>
                  <a:gd name="T66" fmla="*/ 65 w 88"/>
                  <a:gd name="T67" fmla="*/ 42 h 85"/>
                  <a:gd name="T68" fmla="*/ 64 w 88"/>
                  <a:gd name="T69" fmla="*/ 49 h 85"/>
                  <a:gd name="T70" fmla="*/ 67 w 88"/>
                  <a:gd name="T71" fmla="*/ 53 h 85"/>
                  <a:gd name="T72" fmla="*/ 68 w 88"/>
                  <a:gd name="T73" fmla="*/ 60 h 85"/>
                  <a:gd name="T74" fmla="*/ 67 w 88"/>
                  <a:gd name="T75" fmla="*/ 66 h 85"/>
                  <a:gd name="T76" fmla="*/ 63 w 88"/>
                  <a:gd name="T77" fmla="*/ 72 h 85"/>
                  <a:gd name="T78" fmla="*/ 59 w 88"/>
                  <a:gd name="T79" fmla="*/ 79 h 85"/>
                  <a:gd name="T80" fmla="*/ 53 w 88"/>
                  <a:gd name="T81" fmla="*/ 85 h 85"/>
                  <a:gd name="T82" fmla="*/ 48 w 88"/>
                  <a:gd name="T83" fmla="*/ 79 h 85"/>
                  <a:gd name="T84" fmla="*/ 43 w 88"/>
                  <a:gd name="T85" fmla="*/ 73 h 85"/>
                  <a:gd name="T86" fmla="*/ 39 w 88"/>
                  <a:gd name="T87" fmla="*/ 68 h 85"/>
                  <a:gd name="T88" fmla="*/ 31 w 88"/>
                  <a:gd name="T89" fmla="*/ 68 h 85"/>
                  <a:gd name="T90" fmla="*/ 29 w 88"/>
                  <a:gd name="T91" fmla="*/ 63 h 85"/>
                  <a:gd name="T92" fmla="*/ 28 w 88"/>
                  <a:gd name="T93" fmla="*/ 60 h 85"/>
                  <a:gd name="T94" fmla="*/ 23 w 88"/>
                  <a:gd name="T95" fmla="*/ 55 h 85"/>
                  <a:gd name="T96" fmla="*/ 21 w 88"/>
                  <a:gd name="T97" fmla="*/ 48 h 85"/>
                  <a:gd name="T98" fmla="*/ 23 w 88"/>
                  <a:gd name="T99" fmla="*/ 43 h 85"/>
                  <a:gd name="T100" fmla="*/ 26 w 88"/>
                  <a:gd name="T101" fmla="*/ 38 h 85"/>
                  <a:gd name="T102" fmla="*/ 16 w 88"/>
                  <a:gd name="T103" fmla="*/ 40 h 85"/>
                  <a:gd name="T104" fmla="*/ 9 w 88"/>
                  <a:gd name="T105" fmla="*/ 40 h 85"/>
                  <a:gd name="T106" fmla="*/ 4 w 88"/>
                  <a:gd name="T107" fmla="*/ 42 h 85"/>
                  <a:gd name="T108" fmla="*/ 3 w 88"/>
                  <a:gd name="T109" fmla="*/ 36 h 85"/>
                  <a:gd name="T110" fmla="*/ 1 w 88"/>
                  <a:gd name="T111" fmla="*/ 33 h 85"/>
                  <a:gd name="T112" fmla="*/ 1 w 88"/>
                  <a:gd name="T113" fmla="*/ 28 h 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
                  <a:gd name="T172" fmla="*/ 0 h 85"/>
                  <a:gd name="T173" fmla="*/ 88 w 88"/>
                  <a:gd name="T174" fmla="*/ 85 h 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 h="85">
                    <a:moveTo>
                      <a:pt x="1" y="28"/>
                    </a:moveTo>
                    <a:lnTo>
                      <a:pt x="2" y="28"/>
                    </a:lnTo>
                    <a:lnTo>
                      <a:pt x="3" y="29"/>
                    </a:lnTo>
                    <a:lnTo>
                      <a:pt x="4" y="30"/>
                    </a:lnTo>
                    <a:lnTo>
                      <a:pt x="5" y="30"/>
                    </a:lnTo>
                    <a:lnTo>
                      <a:pt x="6" y="30"/>
                    </a:lnTo>
                    <a:lnTo>
                      <a:pt x="7" y="30"/>
                    </a:lnTo>
                    <a:lnTo>
                      <a:pt x="9" y="30"/>
                    </a:lnTo>
                    <a:lnTo>
                      <a:pt x="9" y="29"/>
                    </a:lnTo>
                    <a:lnTo>
                      <a:pt x="10" y="29"/>
                    </a:lnTo>
                    <a:lnTo>
                      <a:pt x="11" y="28"/>
                    </a:lnTo>
                    <a:lnTo>
                      <a:pt x="12" y="28"/>
                    </a:lnTo>
                    <a:lnTo>
                      <a:pt x="14" y="26"/>
                    </a:lnTo>
                    <a:lnTo>
                      <a:pt x="15" y="25"/>
                    </a:lnTo>
                    <a:lnTo>
                      <a:pt x="16" y="25"/>
                    </a:lnTo>
                    <a:lnTo>
                      <a:pt x="16" y="23"/>
                    </a:lnTo>
                    <a:lnTo>
                      <a:pt x="16" y="22"/>
                    </a:lnTo>
                    <a:lnTo>
                      <a:pt x="16" y="20"/>
                    </a:lnTo>
                    <a:lnTo>
                      <a:pt x="15" y="18"/>
                    </a:lnTo>
                    <a:lnTo>
                      <a:pt x="14" y="18"/>
                    </a:lnTo>
                    <a:lnTo>
                      <a:pt x="14" y="17"/>
                    </a:lnTo>
                    <a:lnTo>
                      <a:pt x="14" y="15"/>
                    </a:lnTo>
                    <a:lnTo>
                      <a:pt x="13" y="13"/>
                    </a:lnTo>
                    <a:lnTo>
                      <a:pt x="13" y="12"/>
                    </a:lnTo>
                    <a:lnTo>
                      <a:pt x="14" y="10"/>
                    </a:lnTo>
                    <a:lnTo>
                      <a:pt x="15" y="9"/>
                    </a:lnTo>
                    <a:lnTo>
                      <a:pt x="16" y="8"/>
                    </a:lnTo>
                    <a:lnTo>
                      <a:pt x="17" y="9"/>
                    </a:lnTo>
                    <a:lnTo>
                      <a:pt x="19" y="11"/>
                    </a:lnTo>
                    <a:lnTo>
                      <a:pt x="20" y="13"/>
                    </a:lnTo>
                    <a:lnTo>
                      <a:pt x="21" y="14"/>
                    </a:lnTo>
                    <a:lnTo>
                      <a:pt x="22" y="15"/>
                    </a:lnTo>
                    <a:lnTo>
                      <a:pt x="23" y="16"/>
                    </a:lnTo>
                    <a:lnTo>
                      <a:pt x="24" y="16"/>
                    </a:lnTo>
                    <a:lnTo>
                      <a:pt x="24" y="17"/>
                    </a:lnTo>
                    <a:lnTo>
                      <a:pt x="26" y="18"/>
                    </a:lnTo>
                    <a:lnTo>
                      <a:pt x="27" y="18"/>
                    </a:lnTo>
                    <a:lnTo>
                      <a:pt x="28" y="18"/>
                    </a:lnTo>
                    <a:lnTo>
                      <a:pt x="29" y="18"/>
                    </a:lnTo>
                    <a:lnTo>
                      <a:pt x="29" y="19"/>
                    </a:lnTo>
                    <a:lnTo>
                      <a:pt x="31" y="19"/>
                    </a:lnTo>
                    <a:lnTo>
                      <a:pt x="32" y="18"/>
                    </a:lnTo>
                    <a:lnTo>
                      <a:pt x="33" y="18"/>
                    </a:lnTo>
                    <a:lnTo>
                      <a:pt x="35" y="18"/>
                    </a:lnTo>
                    <a:lnTo>
                      <a:pt x="36" y="18"/>
                    </a:lnTo>
                    <a:lnTo>
                      <a:pt x="39" y="17"/>
                    </a:lnTo>
                    <a:lnTo>
                      <a:pt x="40" y="17"/>
                    </a:lnTo>
                    <a:lnTo>
                      <a:pt x="43" y="17"/>
                    </a:lnTo>
                    <a:lnTo>
                      <a:pt x="47" y="18"/>
                    </a:lnTo>
                    <a:lnTo>
                      <a:pt x="49" y="18"/>
                    </a:lnTo>
                    <a:lnTo>
                      <a:pt x="51" y="18"/>
                    </a:lnTo>
                    <a:lnTo>
                      <a:pt x="52" y="17"/>
                    </a:lnTo>
                    <a:lnTo>
                      <a:pt x="55" y="17"/>
                    </a:lnTo>
                    <a:lnTo>
                      <a:pt x="56" y="16"/>
                    </a:lnTo>
                    <a:lnTo>
                      <a:pt x="59" y="16"/>
                    </a:lnTo>
                    <a:lnTo>
                      <a:pt x="60" y="16"/>
                    </a:lnTo>
                    <a:lnTo>
                      <a:pt x="60" y="15"/>
                    </a:lnTo>
                    <a:lnTo>
                      <a:pt x="61" y="15"/>
                    </a:lnTo>
                    <a:lnTo>
                      <a:pt x="64" y="13"/>
                    </a:lnTo>
                    <a:lnTo>
                      <a:pt x="64" y="11"/>
                    </a:lnTo>
                    <a:lnTo>
                      <a:pt x="65" y="10"/>
                    </a:lnTo>
                    <a:lnTo>
                      <a:pt x="66" y="9"/>
                    </a:lnTo>
                    <a:lnTo>
                      <a:pt x="66" y="8"/>
                    </a:lnTo>
                    <a:lnTo>
                      <a:pt x="67" y="7"/>
                    </a:lnTo>
                    <a:lnTo>
                      <a:pt x="69" y="3"/>
                    </a:lnTo>
                    <a:lnTo>
                      <a:pt x="70" y="3"/>
                    </a:lnTo>
                    <a:lnTo>
                      <a:pt x="71" y="3"/>
                    </a:lnTo>
                    <a:lnTo>
                      <a:pt x="74" y="4"/>
                    </a:lnTo>
                    <a:lnTo>
                      <a:pt x="77" y="4"/>
                    </a:lnTo>
                    <a:lnTo>
                      <a:pt x="78" y="2"/>
                    </a:lnTo>
                    <a:lnTo>
                      <a:pt x="79" y="2"/>
                    </a:lnTo>
                    <a:lnTo>
                      <a:pt x="82" y="1"/>
                    </a:lnTo>
                    <a:lnTo>
                      <a:pt x="84" y="1"/>
                    </a:lnTo>
                    <a:lnTo>
                      <a:pt x="85" y="0"/>
                    </a:lnTo>
                    <a:lnTo>
                      <a:pt x="86" y="3"/>
                    </a:lnTo>
                    <a:lnTo>
                      <a:pt x="86" y="5"/>
                    </a:lnTo>
                    <a:lnTo>
                      <a:pt x="86" y="10"/>
                    </a:lnTo>
                    <a:lnTo>
                      <a:pt x="86" y="13"/>
                    </a:lnTo>
                    <a:lnTo>
                      <a:pt x="86" y="15"/>
                    </a:lnTo>
                    <a:lnTo>
                      <a:pt x="87" y="17"/>
                    </a:lnTo>
                    <a:lnTo>
                      <a:pt x="87" y="20"/>
                    </a:lnTo>
                    <a:lnTo>
                      <a:pt x="87" y="22"/>
                    </a:lnTo>
                    <a:lnTo>
                      <a:pt x="87" y="25"/>
                    </a:lnTo>
                    <a:lnTo>
                      <a:pt x="87" y="27"/>
                    </a:lnTo>
                    <a:lnTo>
                      <a:pt x="88" y="29"/>
                    </a:lnTo>
                    <a:lnTo>
                      <a:pt x="88" y="31"/>
                    </a:lnTo>
                    <a:lnTo>
                      <a:pt x="86" y="32"/>
                    </a:lnTo>
                    <a:lnTo>
                      <a:pt x="84" y="33"/>
                    </a:lnTo>
                    <a:lnTo>
                      <a:pt x="83" y="35"/>
                    </a:lnTo>
                    <a:lnTo>
                      <a:pt x="82" y="37"/>
                    </a:lnTo>
                    <a:lnTo>
                      <a:pt x="80" y="35"/>
                    </a:lnTo>
                    <a:lnTo>
                      <a:pt x="78" y="35"/>
                    </a:lnTo>
                    <a:lnTo>
                      <a:pt x="76" y="36"/>
                    </a:lnTo>
                    <a:lnTo>
                      <a:pt x="74" y="35"/>
                    </a:lnTo>
                    <a:lnTo>
                      <a:pt x="72" y="37"/>
                    </a:lnTo>
                    <a:lnTo>
                      <a:pt x="70" y="38"/>
                    </a:lnTo>
                    <a:lnTo>
                      <a:pt x="69" y="40"/>
                    </a:lnTo>
                    <a:lnTo>
                      <a:pt x="67" y="41"/>
                    </a:lnTo>
                    <a:lnTo>
                      <a:pt x="65" y="42"/>
                    </a:lnTo>
                    <a:lnTo>
                      <a:pt x="64" y="44"/>
                    </a:lnTo>
                    <a:lnTo>
                      <a:pt x="64" y="46"/>
                    </a:lnTo>
                    <a:lnTo>
                      <a:pt x="64" y="49"/>
                    </a:lnTo>
                    <a:lnTo>
                      <a:pt x="63" y="51"/>
                    </a:lnTo>
                    <a:lnTo>
                      <a:pt x="64" y="52"/>
                    </a:lnTo>
                    <a:lnTo>
                      <a:pt x="67" y="53"/>
                    </a:lnTo>
                    <a:lnTo>
                      <a:pt x="67" y="55"/>
                    </a:lnTo>
                    <a:lnTo>
                      <a:pt x="67" y="58"/>
                    </a:lnTo>
                    <a:lnTo>
                      <a:pt x="68" y="60"/>
                    </a:lnTo>
                    <a:lnTo>
                      <a:pt x="68" y="62"/>
                    </a:lnTo>
                    <a:lnTo>
                      <a:pt x="67" y="64"/>
                    </a:lnTo>
                    <a:lnTo>
                      <a:pt x="67" y="66"/>
                    </a:lnTo>
                    <a:lnTo>
                      <a:pt x="65" y="68"/>
                    </a:lnTo>
                    <a:lnTo>
                      <a:pt x="64" y="69"/>
                    </a:lnTo>
                    <a:lnTo>
                      <a:pt x="63" y="72"/>
                    </a:lnTo>
                    <a:lnTo>
                      <a:pt x="61" y="73"/>
                    </a:lnTo>
                    <a:lnTo>
                      <a:pt x="61" y="77"/>
                    </a:lnTo>
                    <a:lnTo>
                      <a:pt x="59" y="79"/>
                    </a:lnTo>
                    <a:lnTo>
                      <a:pt x="57" y="81"/>
                    </a:lnTo>
                    <a:lnTo>
                      <a:pt x="55" y="83"/>
                    </a:lnTo>
                    <a:lnTo>
                      <a:pt x="53" y="85"/>
                    </a:lnTo>
                    <a:lnTo>
                      <a:pt x="51" y="84"/>
                    </a:lnTo>
                    <a:lnTo>
                      <a:pt x="49" y="81"/>
                    </a:lnTo>
                    <a:lnTo>
                      <a:pt x="48" y="79"/>
                    </a:lnTo>
                    <a:lnTo>
                      <a:pt x="46" y="77"/>
                    </a:lnTo>
                    <a:lnTo>
                      <a:pt x="44" y="75"/>
                    </a:lnTo>
                    <a:lnTo>
                      <a:pt x="43" y="73"/>
                    </a:lnTo>
                    <a:lnTo>
                      <a:pt x="42" y="71"/>
                    </a:lnTo>
                    <a:lnTo>
                      <a:pt x="40" y="69"/>
                    </a:lnTo>
                    <a:lnTo>
                      <a:pt x="39" y="68"/>
                    </a:lnTo>
                    <a:lnTo>
                      <a:pt x="35" y="66"/>
                    </a:lnTo>
                    <a:lnTo>
                      <a:pt x="34" y="68"/>
                    </a:lnTo>
                    <a:lnTo>
                      <a:pt x="31" y="68"/>
                    </a:lnTo>
                    <a:lnTo>
                      <a:pt x="29" y="68"/>
                    </a:lnTo>
                    <a:lnTo>
                      <a:pt x="29" y="65"/>
                    </a:lnTo>
                    <a:lnTo>
                      <a:pt x="29" y="63"/>
                    </a:lnTo>
                    <a:lnTo>
                      <a:pt x="28" y="61"/>
                    </a:lnTo>
                    <a:lnTo>
                      <a:pt x="25" y="61"/>
                    </a:lnTo>
                    <a:lnTo>
                      <a:pt x="28" y="60"/>
                    </a:lnTo>
                    <a:lnTo>
                      <a:pt x="27" y="58"/>
                    </a:lnTo>
                    <a:lnTo>
                      <a:pt x="25" y="55"/>
                    </a:lnTo>
                    <a:lnTo>
                      <a:pt x="23" y="55"/>
                    </a:lnTo>
                    <a:lnTo>
                      <a:pt x="22" y="53"/>
                    </a:lnTo>
                    <a:lnTo>
                      <a:pt x="21" y="51"/>
                    </a:lnTo>
                    <a:lnTo>
                      <a:pt x="21" y="48"/>
                    </a:lnTo>
                    <a:lnTo>
                      <a:pt x="21" y="46"/>
                    </a:lnTo>
                    <a:lnTo>
                      <a:pt x="23" y="45"/>
                    </a:lnTo>
                    <a:lnTo>
                      <a:pt x="23" y="43"/>
                    </a:lnTo>
                    <a:lnTo>
                      <a:pt x="25" y="42"/>
                    </a:lnTo>
                    <a:lnTo>
                      <a:pt x="24" y="40"/>
                    </a:lnTo>
                    <a:lnTo>
                      <a:pt x="26" y="38"/>
                    </a:lnTo>
                    <a:lnTo>
                      <a:pt x="23" y="38"/>
                    </a:lnTo>
                    <a:lnTo>
                      <a:pt x="21" y="39"/>
                    </a:lnTo>
                    <a:lnTo>
                      <a:pt x="16" y="40"/>
                    </a:lnTo>
                    <a:lnTo>
                      <a:pt x="14" y="40"/>
                    </a:lnTo>
                    <a:lnTo>
                      <a:pt x="11" y="40"/>
                    </a:lnTo>
                    <a:lnTo>
                      <a:pt x="9" y="40"/>
                    </a:lnTo>
                    <a:lnTo>
                      <a:pt x="7" y="40"/>
                    </a:lnTo>
                    <a:lnTo>
                      <a:pt x="8" y="43"/>
                    </a:lnTo>
                    <a:lnTo>
                      <a:pt x="4" y="42"/>
                    </a:lnTo>
                    <a:lnTo>
                      <a:pt x="3" y="40"/>
                    </a:lnTo>
                    <a:lnTo>
                      <a:pt x="2" y="38"/>
                    </a:lnTo>
                    <a:lnTo>
                      <a:pt x="3" y="36"/>
                    </a:lnTo>
                    <a:lnTo>
                      <a:pt x="4" y="35"/>
                    </a:lnTo>
                    <a:lnTo>
                      <a:pt x="4" y="32"/>
                    </a:lnTo>
                    <a:lnTo>
                      <a:pt x="1" y="33"/>
                    </a:lnTo>
                    <a:lnTo>
                      <a:pt x="0" y="31"/>
                    </a:lnTo>
                    <a:lnTo>
                      <a:pt x="0" y="28"/>
                    </a:lnTo>
                    <a:lnTo>
                      <a:pt x="1" y="28"/>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39" name="Freeform 1687">
                <a:extLst>
                  <a:ext uri="{FF2B5EF4-FFF2-40B4-BE49-F238E27FC236}">
                    <a16:creationId xmlns:a16="http://schemas.microsoft.com/office/drawing/2014/main" id="{C79A3DBF-D658-1286-AA3A-CB92FAF6F997}"/>
                  </a:ext>
                </a:extLst>
              </p:cNvPr>
              <p:cNvSpPr>
                <a:spLocks/>
              </p:cNvSpPr>
              <p:nvPr/>
            </p:nvSpPr>
            <p:spPr bwMode="auto">
              <a:xfrm>
                <a:off x="4137733" y="2907387"/>
                <a:ext cx="607860" cy="1042215"/>
              </a:xfrm>
              <a:custGeom>
                <a:avLst/>
                <a:gdLst>
                  <a:gd name="T0" fmla="*/ 1 w 47"/>
                  <a:gd name="T1" fmla="*/ 0 h 84"/>
                  <a:gd name="T2" fmla="*/ 4 w 47"/>
                  <a:gd name="T3" fmla="*/ 1 h 84"/>
                  <a:gd name="T4" fmla="*/ 7 w 47"/>
                  <a:gd name="T5" fmla="*/ 1 h 84"/>
                  <a:gd name="T6" fmla="*/ 9 w 47"/>
                  <a:gd name="T7" fmla="*/ 1 h 84"/>
                  <a:gd name="T8" fmla="*/ 13 w 47"/>
                  <a:gd name="T9" fmla="*/ 2 h 84"/>
                  <a:gd name="T10" fmla="*/ 16 w 47"/>
                  <a:gd name="T11" fmla="*/ 2 h 84"/>
                  <a:gd name="T12" fmla="*/ 18 w 47"/>
                  <a:gd name="T13" fmla="*/ 3 h 84"/>
                  <a:gd name="T14" fmla="*/ 22 w 47"/>
                  <a:gd name="T15" fmla="*/ 5 h 84"/>
                  <a:gd name="T16" fmla="*/ 24 w 47"/>
                  <a:gd name="T17" fmla="*/ 6 h 84"/>
                  <a:gd name="T18" fmla="*/ 25 w 47"/>
                  <a:gd name="T19" fmla="*/ 7 h 84"/>
                  <a:gd name="T20" fmla="*/ 29 w 47"/>
                  <a:gd name="T21" fmla="*/ 8 h 84"/>
                  <a:gd name="T22" fmla="*/ 32 w 47"/>
                  <a:gd name="T23" fmla="*/ 7 h 84"/>
                  <a:gd name="T24" fmla="*/ 35 w 47"/>
                  <a:gd name="T25" fmla="*/ 5 h 84"/>
                  <a:gd name="T26" fmla="*/ 37 w 47"/>
                  <a:gd name="T27" fmla="*/ 3 h 84"/>
                  <a:gd name="T28" fmla="*/ 38 w 47"/>
                  <a:gd name="T29" fmla="*/ 2 h 84"/>
                  <a:gd name="T30" fmla="*/ 41 w 47"/>
                  <a:gd name="T31" fmla="*/ 1 h 84"/>
                  <a:gd name="T32" fmla="*/ 43 w 47"/>
                  <a:gd name="T33" fmla="*/ 1 h 84"/>
                  <a:gd name="T34" fmla="*/ 45 w 47"/>
                  <a:gd name="T35" fmla="*/ 2 h 84"/>
                  <a:gd name="T36" fmla="*/ 46 w 47"/>
                  <a:gd name="T37" fmla="*/ 3 h 84"/>
                  <a:gd name="T38" fmla="*/ 46 w 47"/>
                  <a:gd name="T39" fmla="*/ 7 h 84"/>
                  <a:gd name="T40" fmla="*/ 46 w 47"/>
                  <a:gd name="T41" fmla="*/ 10 h 84"/>
                  <a:gd name="T42" fmla="*/ 47 w 47"/>
                  <a:gd name="T43" fmla="*/ 13 h 84"/>
                  <a:gd name="T44" fmla="*/ 47 w 47"/>
                  <a:gd name="T45" fmla="*/ 14 h 84"/>
                  <a:gd name="T46" fmla="*/ 43 w 47"/>
                  <a:gd name="T47" fmla="*/ 15 h 84"/>
                  <a:gd name="T48" fmla="*/ 38 w 47"/>
                  <a:gd name="T49" fmla="*/ 17 h 84"/>
                  <a:gd name="T50" fmla="*/ 36 w 47"/>
                  <a:gd name="T51" fmla="*/ 20 h 84"/>
                  <a:gd name="T52" fmla="*/ 35 w 47"/>
                  <a:gd name="T53" fmla="*/ 24 h 84"/>
                  <a:gd name="T54" fmla="*/ 34 w 47"/>
                  <a:gd name="T55" fmla="*/ 29 h 84"/>
                  <a:gd name="T56" fmla="*/ 35 w 47"/>
                  <a:gd name="T57" fmla="*/ 33 h 84"/>
                  <a:gd name="T58" fmla="*/ 36 w 47"/>
                  <a:gd name="T59" fmla="*/ 38 h 84"/>
                  <a:gd name="T60" fmla="*/ 38 w 47"/>
                  <a:gd name="T61" fmla="*/ 41 h 84"/>
                  <a:gd name="T62" fmla="*/ 40 w 47"/>
                  <a:gd name="T63" fmla="*/ 45 h 84"/>
                  <a:gd name="T64" fmla="*/ 42 w 47"/>
                  <a:gd name="T65" fmla="*/ 51 h 84"/>
                  <a:gd name="T66" fmla="*/ 40 w 47"/>
                  <a:gd name="T67" fmla="*/ 56 h 84"/>
                  <a:gd name="T68" fmla="*/ 35 w 47"/>
                  <a:gd name="T69" fmla="*/ 57 h 84"/>
                  <a:gd name="T70" fmla="*/ 31 w 47"/>
                  <a:gd name="T71" fmla="*/ 57 h 84"/>
                  <a:gd name="T72" fmla="*/ 29 w 47"/>
                  <a:gd name="T73" fmla="*/ 62 h 84"/>
                  <a:gd name="T74" fmla="*/ 30 w 47"/>
                  <a:gd name="T75" fmla="*/ 67 h 84"/>
                  <a:gd name="T76" fmla="*/ 28 w 47"/>
                  <a:gd name="T77" fmla="*/ 71 h 84"/>
                  <a:gd name="T78" fmla="*/ 24 w 47"/>
                  <a:gd name="T79" fmla="*/ 73 h 84"/>
                  <a:gd name="T80" fmla="*/ 24 w 47"/>
                  <a:gd name="T81" fmla="*/ 78 h 84"/>
                  <a:gd name="T82" fmla="*/ 21 w 47"/>
                  <a:gd name="T83" fmla="*/ 84 h 84"/>
                  <a:gd name="T84" fmla="*/ 18 w 47"/>
                  <a:gd name="T85" fmla="*/ 79 h 84"/>
                  <a:gd name="T86" fmla="*/ 15 w 47"/>
                  <a:gd name="T87" fmla="*/ 76 h 84"/>
                  <a:gd name="T88" fmla="*/ 14 w 47"/>
                  <a:gd name="T89" fmla="*/ 69 h 84"/>
                  <a:gd name="T90" fmla="*/ 12 w 47"/>
                  <a:gd name="T91" fmla="*/ 65 h 84"/>
                  <a:gd name="T92" fmla="*/ 10 w 47"/>
                  <a:gd name="T93" fmla="*/ 60 h 84"/>
                  <a:gd name="T94" fmla="*/ 7 w 47"/>
                  <a:gd name="T95" fmla="*/ 56 h 84"/>
                  <a:gd name="T96" fmla="*/ 7 w 47"/>
                  <a:gd name="T97" fmla="*/ 52 h 84"/>
                  <a:gd name="T98" fmla="*/ 10 w 47"/>
                  <a:gd name="T99" fmla="*/ 48 h 84"/>
                  <a:gd name="T100" fmla="*/ 13 w 47"/>
                  <a:gd name="T101" fmla="*/ 44 h 84"/>
                  <a:gd name="T102" fmla="*/ 12 w 47"/>
                  <a:gd name="T103" fmla="*/ 38 h 84"/>
                  <a:gd name="T104" fmla="*/ 10 w 47"/>
                  <a:gd name="T105" fmla="*/ 37 h 84"/>
                  <a:gd name="T106" fmla="*/ 7 w 47"/>
                  <a:gd name="T107" fmla="*/ 33 h 84"/>
                  <a:gd name="T108" fmla="*/ 5 w 47"/>
                  <a:gd name="T109" fmla="*/ 30 h 84"/>
                  <a:gd name="T110" fmla="*/ 4 w 47"/>
                  <a:gd name="T111" fmla="*/ 26 h 84"/>
                  <a:gd name="T112" fmla="*/ 2 w 47"/>
                  <a:gd name="T113" fmla="*/ 22 h 84"/>
                  <a:gd name="T114" fmla="*/ 4 w 47"/>
                  <a:gd name="T115" fmla="*/ 16 h 84"/>
                  <a:gd name="T116" fmla="*/ 0 w 47"/>
                  <a:gd name="T117" fmla="*/ 12 h 84"/>
                  <a:gd name="T118" fmla="*/ 2 w 47"/>
                  <a:gd name="T119" fmla="*/ 9 h 84"/>
                  <a:gd name="T120" fmla="*/ 2 w 47"/>
                  <a:gd name="T121" fmla="*/ 4 h 84"/>
                  <a:gd name="T122" fmla="*/ 1 w 47"/>
                  <a:gd name="T123" fmla="*/ 1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84"/>
                  <a:gd name="T188" fmla="*/ 47 w 47"/>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84">
                    <a:moveTo>
                      <a:pt x="1" y="1"/>
                    </a:moveTo>
                    <a:lnTo>
                      <a:pt x="1" y="0"/>
                    </a:lnTo>
                    <a:lnTo>
                      <a:pt x="2" y="1"/>
                    </a:lnTo>
                    <a:lnTo>
                      <a:pt x="4" y="1"/>
                    </a:lnTo>
                    <a:lnTo>
                      <a:pt x="5" y="1"/>
                    </a:lnTo>
                    <a:lnTo>
                      <a:pt x="7" y="1"/>
                    </a:lnTo>
                    <a:lnTo>
                      <a:pt x="8" y="0"/>
                    </a:lnTo>
                    <a:lnTo>
                      <a:pt x="9" y="1"/>
                    </a:lnTo>
                    <a:lnTo>
                      <a:pt x="11" y="2"/>
                    </a:lnTo>
                    <a:lnTo>
                      <a:pt x="13" y="2"/>
                    </a:lnTo>
                    <a:lnTo>
                      <a:pt x="15" y="2"/>
                    </a:lnTo>
                    <a:lnTo>
                      <a:pt x="16" y="2"/>
                    </a:lnTo>
                    <a:lnTo>
                      <a:pt x="17" y="3"/>
                    </a:lnTo>
                    <a:lnTo>
                      <a:pt x="18" y="3"/>
                    </a:lnTo>
                    <a:lnTo>
                      <a:pt x="19" y="4"/>
                    </a:lnTo>
                    <a:lnTo>
                      <a:pt x="22" y="5"/>
                    </a:lnTo>
                    <a:lnTo>
                      <a:pt x="23" y="5"/>
                    </a:lnTo>
                    <a:lnTo>
                      <a:pt x="24" y="6"/>
                    </a:lnTo>
                    <a:lnTo>
                      <a:pt x="25" y="7"/>
                    </a:lnTo>
                    <a:lnTo>
                      <a:pt x="28" y="8"/>
                    </a:lnTo>
                    <a:lnTo>
                      <a:pt x="29" y="8"/>
                    </a:lnTo>
                    <a:lnTo>
                      <a:pt x="31" y="7"/>
                    </a:lnTo>
                    <a:lnTo>
                      <a:pt x="32" y="7"/>
                    </a:lnTo>
                    <a:lnTo>
                      <a:pt x="33" y="7"/>
                    </a:lnTo>
                    <a:lnTo>
                      <a:pt x="35" y="5"/>
                    </a:lnTo>
                    <a:lnTo>
                      <a:pt x="37" y="4"/>
                    </a:lnTo>
                    <a:lnTo>
                      <a:pt x="37" y="3"/>
                    </a:lnTo>
                    <a:lnTo>
                      <a:pt x="38" y="3"/>
                    </a:lnTo>
                    <a:lnTo>
                      <a:pt x="38" y="2"/>
                    </a:lnTo>
                    <a:lnTo>
                      <a:pt x="39" y="1"/>
                    </a:lnTo>
                    <a:lnTo>
                      <a:pt x="41" y="1"/>
                    </a:lnTo>
                    <a:lnTo>
                      <a:pt x="42" y="1"/>
                    </a:lnTo>
                    <a:lnTo>
                      <a:pt x="43" y="1"/>
                    </a:lnTo>
                    <a:lnTo>
                      <a:pt x="44" y="1"/>
                    </a:lnTo>
                    <a:lnTo>
                      <a:pt x="45" y="2"/>
                    </a:lnTo>
                    <a:lnTo>
                      <a:pt x="46" y="2"/>
                    </a:lnTo>
                    <a:lnTo>
                      <a:pt x="46" y="3"/>
                    </a:lnTo>
                    <a:lnTo>
                      <a:pt x="46" y="5"/>
                    </a:lnTo>
                    <a:lnTo>
                      <a:pt x="46" y="7"/>
                    </a:lnTo>
                    <a:lnTo>
                      <a:pt x="46" y="9"/>
                    </a:lnTo>
                    <a:lnTo>
                      <a:pt x="46" y="10"/>
                    </a:lnTo>
                    <a:lnTo>
                      <a:pt x="47" y="11"/>
                    </a:lnTo>
                    <a:lnTo>
                      <a:pt x="47" y="13"/>
                    </a:lnTo>
                    <a:lnTo>
                      <a:pt x="47" y="14"/>
                    </a:lnTo>
                    <a:lnTo>
                      <a:pt x="45" y="15"/>
                    </a:lnTo>
                    <a:lnTo>
                      <a:pt x="43" y="15"/>
                    </a:lnTo>
                    <a:lnTo>
                      <a:pt x="41" y="17"/>
                    </a:lnTo>
                    <a:lnTo>
                      <a:pt x="38" y="17"/>
                    </a:lnTo>
                    <a:lnTo>
                      <a:pt x="37" y="18"/>
                    </a:lnTo>
                    <a:lnTo>
                      <a:pt x="36" y="20"/>
                    </a:lnTo>
                    <a:lnTo>
                      <a:pt x="35" y="22"/>
                    </a:lnTo>
                    <a:lnTo>
                      <a:pt x="35" y="24"/>
                    </a:lnTo>
                    <a:lnTo>
                      <a:pt x="35" y="26"/>
                    </a:lnTo>
                    <a:lnTo>
                      <a:pt x="34" y="29"/>
                    </a:lnTo>
                    <a:lnTo>
                      <a:pt x="35" y="31"/>
                    </a:lnTo>
                    <a:lnTo>
                      <a:pt x="35" y="33"/>
                    </a:lnTo>
                    <a:lnTo>
                      <a:pt x="35" y="35"/>
                    </a:lnTo>
                    <a:lnTo>
                      <a:pt x="36" y="38"/>
                    </a:lnTo>
                    <a:lnTo>
                      <a:pt x="37" y="40"/>
                    </a:lnTo>
                    <a:lnTo>
                      <a:pt x="38" y="41"/>
                    </a:lnTo>
                    <a:lnTo>
                      <a:pt x="40" y="43"/>
                    </a:lnTo>
                    <a:lnTo>
                      <a:pt x="40" y="45"/>
                    </a:lnTo>
                    <a:lnTo>
                      <a:pt x="39" y="49"/>
                    </a:lnTo>
                    <a:lnTo>
                      <a:pt x="42" y="51"/>
                    </a:lnTo>
                    <a:lnTo>
                      <a:pt x="41" y="53"/>
                    </a:lnTo>
                    <a:lnTo>
                      <a:pt x="40" y="56"/>
                    </a:lnTo>
                    <a:lnTo>
                      <a:pt x="37" y="56"/>
                    </a:lnTo>
                    <a:lnTo>
                      <a:pt x="35" y="57"/>
                    </a:lnTo>
                    <a:lnTo>
                      <a:pt x="32" y="56"/>
                    </a:lnTo>
                    <a:lnTo>
                      <a:pt x="31" y="57"/>
                    </a:lnTo>
                    <a:lnTo>
                      <a:pt x="30" y="60"/>
                    </a:lnTo>
                    <a:lnTo>
                      <a:pt x="29" y="62"/>
                    </a:lnTo>
                    <a:lnTo>
                      <a:pt x="29" y="65"/>
                    </a:lnTo>
                    <a:lnTo>
                      <a:pt x="30" y="67"/>
                    </a:lnTo>
                    <a:lnTo>
                      <a:pt x="29" y="69"/>
                    </a:lnTo>
                    <a:lnTo>
                      <a:pt x="28" y="71"/>
                    </a:lnTo>
                    <a:lnTo>
                      <a:pt x="26" y="72"/>
                    </a:lnTo>
                    <a:lnTo>
                      <a:pt x="24" y="73"/>
                    </a:lnTo>
                    <a:lnTo>
                      <a:pt x="23" y="77"/>
                    </a:lnTo>
                    <a:lnTo>
                      <a:pt x="24" y="78"/>
                    </a:lnTo>
                    <a:lnTo>
                      <a:pt x="22" y="82"/>
                    </a:lnTo>
                    <a:lnTo>
                      <a:pt x="21" y="84"/>
                    </a:lnTo>
                    <a:lnTo>
                      <a:pt x="18" y="81"/>
                    </a:lnTo>
                    <a:lnTo>
                      <a:pt x="18" y="79"/>
                    </a:lnTo>
                    <a:lnTo>
                      <a:pt x="17" y="77"/>
                    </a:lnTo>
                    <a:lnTo>
                      <a:pt x="15" y="76"/>
                    </a:lnTo>
                    <a:lnTo>
                      <a:pt x="14" y="73"/>
                    </a:lnTo>
                    <a:lnTo>
                      <a:pt x="14" y="69"/>
                    </a:lnTo>
                    <a:lnTo>
                      <a:pt x="13" y="67"/>
                    </a:lnTo>
                    <a:lnTo>
                      <a:pt x="12" y="65"/>
                    </a:lnTo>
                    <a:lnTo>
                      <a:pt x="11" y="62"/>
                    </a:lnTo>
                    <a:lnTo>
                      <a:pt x="10" y="60"/>
                    </a:lnTo>
                    <a:lnTo>
                      <a:pt x="9" y="58"/>
                    </a:lnTo>
                    <a:lnTo>
                      <a:pt x="7" y="56"/>
                    </a:lnTo>
                    <a:lnTo>
                      <a:pt x="7" y="54"/>
                    </a:lnTo>
                    <a:lnTo>
                      <a:pt x="7" y="52"/>
                    </a:lnTo>
                    <a:lnTo>
                      <a:pt x="10" y="50"/>
                    </a:lnTo>
                    <a:lnTo>
                      <a:pt x="10" y="48"/>
                    </a:lnTo>
                    <a:lnTo>
                      <a:pt x="12" y="46"/>
                    </a:lnTo>
                    <a:lnTo>
                      <a:pt x="13" y="44"/>
                    </a:lnTo>
                    <a:lnTo>
                      <a:pt x="13" y="41"/>
                    </a:lnTo>
                    <a:lnTo>
                      <a:pt x="12" y="38"/>
                    </a:lnTo>
                    <a:lnTo>
                      <a:pt x="11" y="36"/>
                    </a:lnTo>
                    <a:lnTo>
                      <a:pt x="10" y="37"/>
                    </a:lnTo>
                    <a:lnTo>
                      <a:pt x="8" y="35"/>
                    </a:lnTo>
                    <a:lnTo>
                      <a:pt x="7" y="33"/>
                    </a:lnTo>
                    <a:lnTo>
                      <a:pt x="7" y="31"/>
                    </a:lnTo>
                    <a:lnTo>
                      <a:pt x="5" y="30"/>
                    </a:lnTo>
                    <a:lnTo>
                      <a:pt x="2" y="28"/>
                    </a:lnTo>
                    <a:lnTo>
                      <a:pt x="4" y="26"/>
                    </a:lnTo>
                    <a:lnTo>
                      <a:pt x="3" y="25"/>
                    </a:lnTo>
                    <a:lnTo>
                      <a:pt x="2" y="22"/>
                    </a:lnTo>
                    <a:lnTo>
                      <a:pt x="4" y="19"/>
                    </a:lnTo>
                    <a:lnTo>
                      <a:pt x="4" y="16"/>
                    </a:lnTo>
                    <a:lnTo>
                      <a:pt x="2" y="15"/>
                    </a:lnTo>
                    <a:lnTo>
                      <a:pt x="0" y="12"/>
                    </a:lnTo>
                    <a:lnTo>
                      <a:pt x="1" y="10"/>
                    </a:lnTo>
                    <a:lnTo>
                      <a:pt x="2" y="9"/>
                    </a:lnTo>
                    <a:lnTo>
                      <a:pt x="2" y="6"/>
                    </a:lnTo>
                    <a:lnTo>
                      <a:pt x="2" y="4"/>
                    </a:lnTo>
                    <a:lnTo>
                      <a:pt x="1" y="2"/>
                    </a:lnTo>
                    <a:lnTo>
                      <a:pt x="1" y="1"/>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grpSp>
        <p:grpSp>
          <p:nvGrpSpPr>
            <p:cNvPr id="12" name="SWL">
              <a:extLst>
                <a:ext uri="{FF2B5EF4-FFF2-40B4-BE49-F238E27FC236}">
                  <a16:creationId xmlns:a16="http://schemas.microsoft.com/office/drawing/2014/main" id="{6D8ADD2A-5932-F149-2339-F8260EB9D0BC}"/>
                </a:ext>
              </a:extLst>
            </p:cNvPr>
            <p:cNvGrpSpPr/>
            <p:nvPr/>
          </p:nvGrpSpPr>
          <p:grpSpPr>
            <a:xfrm>
              <a:off x="3646213" y="3983424"/>
              <a:ext cx="3474756" cy="2733362"/>
              <a:chOff x="2016690" y="3167941"/>
              <a:chExt cx="3052234" cy="2357392"/>
            </a:xfrm>
            <a:solidFill>
              <a:schemeClr val="accent4">
                <a:alpha val="7000"/>
              </a:schemeClr>
            </a:solidFill>
          </p:grpSpPr>
          <p:sp>
            <p:nvSpPr>
              <p:cNvPr id="28" name="Freeform 1682">
                <a:extLst>
                  <a:ext uri="{FF2B5EF4-FFF2-40B4-BE49-F238E27FC236}">
                    <a16:creationId xmlns:a16="http://schemas.microsoft.com/office/drawing/2014/main" id="{C92512B9-CA66-B506-2EA9-E2C384D1F8D9}"/>
                  </a:ext>
                </a:extLst>
              </p:cNvPr>
              <p:cNvSpPr>
                <a:spLocks/>
              </p:cNvSpPr>
              <p:nvPr/>
            </p:nvSpPr>
            <p:spPr bwMode="auto">
              <a:xfrm>
                <a:off x="3801471" y="3924788"/>
                <a:ext cx="1267453" cy="1600545"/>
              </a:xfrm>
              <a:custGeom>
                <a:avLst/>
                <a:gdLst>
                  <a:gd name="T0" fmla="*/ 8 w 98"/>
                  <a:gd name="T1" fmla="*/ 96 h 129"/>
                  <a:gd name="T2" fmla="*/ 8 w 98"/>
                  <a:gd name="T3" fmla="*/ 89 h 129"/>
                  <a:gd name="T4" fmla="*/ 8 w 98"/>
                  <a:gd name="T5" fmla="*/ 81 h 129"/>
                  <a:gd name="T6" fmla="*/ 12 w 98"/>
                  <a:gd name="T7" fmla="*/ 76 h 129"/>
                  <a:gd name="T8" fmla="*/ 18 w 98"/>
                  <a:gd name="T9" fmla="*/ 73 h 129"/>
                  <a:gd name="T10" fmla="*/ 26 w 98"/>
                  <a:gd name="T11" fmla="*/ 73 h 129"/>
                  <a:gd name="T12" fmla="*/ 24 w 98"/>
                  <a:gd name="T13" fmla="*/ 66 h 129"/>
                  <a:gd name="T14" fmla="*/ 23 w 98"/>
                  <a:gd name="T15" fmla="*/ 59 h 129"/>
                  <a:gd name="T16" fmla="*/ 22 w 98"/>
                  <a:gd name="T17" fmla="*/ 52 h 129"/>
                  <a:gd name="T18" fmla="*/ 20 w 98"/>
                  <a:gd name="T19" fmla="*/ 46 h 129"/>
                  <a:gd name="T20" fmla="*/ 18 w 98"/>
                  <a:gd name="T21" fmla="*/ 36 h 129"/>
                  <a:gd name="T22" fmla="*/ 15 w 98"/>
                  <a:gd name="T23" fmla="*/ 31 h 129"/>
                  <a:gd name="T24" fmla="*/ 20 w 98"/>
                  <a:gd name="T25" fmla="*/ 25 h 129"/>
                  <a:gd name="T26" fmla="*/ 17 w 98"/>
                  <a:gd name="T27" fmla="*/ 19 h 129"/>
                  <a:gd name="T28" fmla="*/ 18 w 98"/>
                  <a:gd name="T29" fmla="*/ 11 h 129"/>
                  <a:gd name="T30" fmla="*/ 23 w 98"/>
                  <a:gd name="T31" fmla="*/ 5 h 129"/>
                  <a:gd name="T32" fmla="*/ 28 w 98"/>
                  <a:gd name="T33" fmla="*/ 0 h 129"/>
                  <a:gd name="T34" fmla="*/ 34 w 98"/>
                  <a:gd name="T35" fmla="*/ 0 h 129"/>
                  <a:gd name="T36" fmla="*/ 41 w 98"/>
                  <a:gd name="T37" fmla="*/ 2 h 129"/>
                  <a:gd name="T38" fmla="*/ 47 w 98"/>
                  <a:gd name="T39" fmla="*/ 3 h 129"/>
                  <a:gd name="T40" fmla="*/ 48 w 98"/>
                  <a:gd name="T41" fmla="*/ 8 h 129"/>
                  <a:gd name="T42" fmla="*/ 51 w 98"/>
                  <a:gd name="T43" fmla="*/ 13 h 129"/>
                  <a:gd name="T44" fmla="*/ 55 w 98"/>
                  <a:gd name="T45" fmla="*/ 19 h 129"/>
                  <a:gd name="T46" fmla="*/ 61 w 98"/>
                  <a:gd name="T47" fmla="*/ 21 h 129"/>
                  <a:gd name="T48" fmla="*/ 64 w 98"/>
                  <a:gd name="T49" fmla="*/ 24 h 129"/>
                  <a:gd name="T50" fmla="*/ 66 w 98"/>
                  <a:gd name="T51" fmla="*/ 28 h 129"/>
                  <a:gd name="T52" fmla="*/ 73 w 98"/>
                  <a:gd name="T53" fmla="*/ 31 h 129"/>
                  <a:gd name="T54" fmla="*/ 73 w 98"/>
                  <a:gd name="T55" fmla="*/ 40 h 129"/>
                  <a:gd name="T56" fmla="*/ 78 w 98"/>
                  <a:gd name="T57" fmla="*/ 42 h 129"/>
                  <a:gd name="T58" fmla="*/ 80 w 98"/>
                  <a:gd name="T59" fmla="*/ 45 h 129"/>
                  <a:gd name="T60" fmla="*/ 81 w 98"/>
                  <a:gd name="T61" fmla="*/ 51 h 129"/>
                  <a:gd name="T62" fmla="*/ 84 w 98"/>
                  <a:gd name="T63" fmla="*/ 56 h 129"/>
                  <a:gd name="T64" fmla="*/ 89 w 98"/>
                  <a:gd name="T65" fmla="*/ 61 h 129"/>
                  <a:gd name="T66" fmla="*/ 93 w 98"/>
                  <a:gd name="T67" fmla="*/ 68 h 129"/>
                  <a:gd name="T68" fmla="*/ 94 w 98"/>
                  <a:gd name="T69" fmla="*/ 74 h 129"/>
                  <a:gd name="T70" fmla="*/ 96 w 98"/>
                  <a:gd name="T71" fmla="*/ 81 h 129"/>
                  <a:gd name="T72" fmla="*/ 95 w 98"/>
                  <a:gd name="T73" fmla="*/ 87 h 129"/>
                  <a:gd name="T74" fmla="*/ 88 w 98"/>
                  <a:gd name="T75" fmla="*/ 85 h 129"/>
                  <a:gd name="T76" fmla="*/ 84 w 98"/>
                  <a:gd name="T77" fmla="*/ 80 h 129"/>
                  <a:gd name="T78" fmla="*/ 78 w 98"/>
                  <a:gd name="T79" fmla="*/ 80 h 129"/>
                  <a:gd name="T80" fmla="*/ 72 w 98"/>
                  <a:gd name="T81" fmla="*/ 81 h 129"/>
                  <a:gd name="T82" fmla="*/ 67 w 98"/>
                  <a:gd name="T83" fmla="*/ 85 h 129"/>
                  <a:gd name="T84" fmla="*/ 68 w 98"/>
                  <a:gd name="T85" fmla="*/ 91 h 129"/>
                  <a:gd name="T86" fmla="*/ 63 w 98"/>
                  <a:gd name="T87" fmla="*/ 96 h 129"/>
                  <a:gd name="T88" fmla="*/ 56 w 98"/>
                  <a:gd name="T89" fmla="*/ 98 h 129"/>
                  <a:gd name="T90" fmla="*/ 49 w 98"/>
                  <a:gd name="T91" fmla="*/ 98 h 129"/>
                  <a:gd name="T92" fmla="*/ 47 w 98"/>
                  <a:gd name="T93" fmla="*/ 103 h 129"/>
                  <a:gd name="T94" fmla="*/ 45 w 98"/>
                  <a:gd name="T95" fmla="*/ 108 h 129"/>
                  <a:gd name="T96" fmla="*/ 43 w 98"/>
                  <a:gd name="T97" fmla="*/ 114 h 129"/>
                  <a:gd name="T98" fmla="*/ 41 w 98"/>
                  <a:gd name="T99" fmla="*/ 117 h 129"/>
                  <a:gd name="T100" fmla="*/ 34 w 98"/>
                  <a:gd name="T101" fmla="*/ 122 h 129"/>
                  <a:gd name="T102" fmla="*/ 28 w 98"/>
                  <a:gd name="T103" fmla="*/ 126 h 129"/>
                  <a:gd name="T104" fmla="*/ 21 w 98"/>
                  <a:gd name="T105" fmla="*/ 126 h 129"/>
                  <a:gd name="T106" fmla="*/ 18 w 98"/>
                  <a:gd name="T107" fmla="*/ 120 h 129"/>
                  <a:gd name="T108" fmla="*/ 12 w 98"/>
                  <a:gd name="T109" fmla="*/ 117 h 129"/>
                  <a:gd name="T110" fmla="*/ 5 w 98"/>
                  <a:gd name="T111" fmla="*/ 116 h 129"/>
                  <a:gd name="T112" fmla="*/ 3 w 98"/>
                  <a:gd name="T113" fmla="*/ 108 h 129"/>
                  <a:gd name="T114" fmla="*/ 1 w 98"/>
                  <a:gd name="T115" fmla="*/ 101 h 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
                  <a:gd name="T175" fmla="*/ 0 h 129"/>
                  <a:gd name="T176" fmla="*/ 98 w 98"/>
                  <a:gd name="T177" fmla="*/ 129 h 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 h="129">
                    <a:moveTo>
                      <a:pt x="3" y="97"/>
                    </a:moveTo>
                    <a:lnTo>
                      <a:pt x="6" y="96"/>
                    </a:lnTo>
                    <a:lnTo>
                      <a:pt x="8" y="96"/>
                    </a:lnTo>
                    <a:lnTo>
                      <a:pt x="10" y="94"/>
                    </a:lnTo>
                    <a:lnTo>
                      <a:pt x="10" y="91"/>
                    </a:lnTo>
                    <a:lnTo>
                      <a:pt x="8" y="89"/>
                    </a:lnTo>
                    <a:lnTo>
                      <a:pt x="10" y="88"/>
                    </a:lnTo>
                    <a:lnTo>
                      <a:pt x="10" y="86"/>
                    </a:lnTo>
                    <a:lnTo>
                      <a:pt x="8" y="81"/>
                    </a:lnTo>
                    <a:lnTo>
                      <a:pt x="10" y="79"/>
                    </a:lnTo>
                    <a:lnTo>
                      <a:pt x="10" y="77"/>
                    </a:lnTo>
                    <a:lnTo>
                      <a:pt x="12" y="76"/>
                    </a:lnTo>
                    <a:lnTo>
                      <a:pt x="15" y="75"/>
                    </a:lnTo>
                    <a:lnTo>
                      <a:pt x="16" y="75"/>
                    </a:lnTo>
                    <a:lnTo>
                      <a:pt x="18" y="73"/>
                    </a:lnTo>
                    <a:lnTo>
                      <a:pt x="20" y="72"/>
                    </a:lnTo>
                    <a:lnTo>
                      <a:pt x="21" y="74"/>
                    </a:lnTo>
                    <a:lnTo>
                      <a:pt x="26" y="73"/>
                    </a:lnTo>
                    <a:lnTo>
                      <a:pt x="26" y="71"/>
                    </a:lnTo>
                    <a:lnTo>
                      <a:pt x="25" y="68"/>
                    </a:lnTo>
                    <a:lnTo>
                      <a:pt x="24" y="66"/>
                    </a:lnTo>
                    <a:lnTo>
                      <a:pt x="23" y="64"/>
                    </a:lnTo>
                    <a:lnTo>
                      <a:pt x="22" y="61"/>
                    </a:lnTo>
                    <a:lnTo>
                      <a:pt x="23" y="59"/>
                    </a:lnTo>
                    <a:lnTo>
                      <a:pt x="23" y="57"/>
                    </a:lnTo>
                    <a:lnTo>
                      <a:pt x="23" y="54"/>
                    </a:lnTo>
                    <a:lnTo>
                      <a:pt x="22" y="52"/>
                    </a:lnTo>
                    <a:lnTo>
                      <a:pt x="22" y="50"/>
                    </a:lnTo>
                    <a:lnTo>
                      <a:pt x="21" y="48"/>
                    </a:lnTo>
                    <a:lnTo>
                      <a:pt x="20" y="46"/>
                    </a:lnTo>
                    <a:lnTo>
                      <a:pt x="20" y="43"/>
                    </a:lnTo>
                    <a:lnTo>
                      <a:pt x="19" y="41"/>
                    </a:lnTo>
                    <a:lnTo>
                      <a:pt x="18" y="36"/>
                    </a:lnTo>
                    <a:lnTo>
                      <a:pt x="18" y="35"/>
                    </a:lnTo>
                    <a:lnTo>
                      <a:pt x="16" y="33"/>
                    </a:lnTo>
                    <a:lnTo>
                      <a:pt x="15" y="31"/>
                    </a:lnTo>
                    <a:lnTo>
                      <a:pt x="17" y="29"/>
                    </a:lnTo>
                    <a:lnTo>
                      <a:pt x="18" y="27"/>
                    </a:lnTo>
                    <a:lnTo>
                      <a:pt x="20" y="25"/>
                    </a:lnTo>
                    <a:lnTo>
                      <a:pt x="20" y="23"/>
                    </a:lnTo>
                    <a:lnTo>
                      <a:pt x="18" y="21"/>
                    </a:lnTo>
                    <a:lnTo>
                      <a:pt x="17" y="19"/>
                    </a:lnTo>
                    <a:lnTo>
                      <a:pt x="16" y="16"/>
                    </a:lnTo>
                    <a:lnTo>
                      <a:pt x="16" y="13"/>
                    </a:lnTo>
                    <a:lnTo>
                      <a:pt x="18" y="11"/>
                    </a:lnTo>
                    <a:lnTo>
                      <a:pt x="20" y="8"/>
                    </a:lnTo>
                    <a:lnTo>
                      <a:pt x="22" y="6"/>
                    </a:lnTo>
                    <a:lnTo>
                      <a:pt x="23" y="5"/>
                    </a:lnTo>
                    <a:lnTo>
                      <a:pt x="24" y="3"/>
                    </a:lnTo>
                    <a:lnTo>
                      <a:pt x="26" y="1"/>
                    </a:lnTo>
                    <a:lnTo>
                      <a:pt x="28" y="0"/>
                    </a:lnTo>
                    <a:lnTo>
                      <a:pt x="30" y="0"/>
                    </a:lnTo>
                    <a:lnTo>
                      <a:pt x="32" y="0"/>
                    </a:lnTo>
                    <a:lnTo>
                      <a:pt x="34" y="0"/>
                    </a:lnTo>
                    <a:lnTo>
                      <a:pt x="36" y="0"/>
                    </a:lnTo>
                    <a:lnTo>
                      <a:pt x="39" y="1"/>
                    </a:lnTo>
                    <a:lnTo>
                      <a:pt x="41" y="2"/>
                    </a:lnTo>
                    <a:lnTo>
                      <a:pt x="43" y="3"/>
                    </a:lnTo>
                    <a:lnTo>
                      <a:pt x="45" y="3"/>
                    </a:lnTo>
                    <a:lnTo>
                      <a:pt x="47" y="3"/>
                    </a:lnTo>
                    <a:lnTo>
                      <a:pt x="46" y="5"/>
                    </a:lnTo>
                    <a:lnTo>
                      <a:pt x="46" y="7"/>
                    </a:lnTo>
                    <a:lnTo>
                      <a:pt x="48" y="8"/>
                    </a:lnTo>
                    <a:lnTo>
                      <a:pt x="50" y="9"/>
                    </a:lnTo>
                    <a:lnTo>
                      <a:pt x="50" y="11"/>
                    </a:lnTo>
                    <a:lnTo>
                      <a:pt x="51" y="13"/>
                    </a:lnTo>
                    <a:lnTo>
                      <a:pt x="53" y="15"/>
                    </a:lnTo>
                    <a:lnTo>
                      <a:pt x="53" y="18"/>
                    </a:lnTo>
                    <a:lnTo>
                      <a:pt x="55" y="19"/>
                    </a:lnTo>
                    <a:lnTo>
                      <a:pt x="57" y="20"/>
                    </a:lnTo>
                    <a:lnTo>
                      <a:pt x="59" y="21"/>
                    </a:lnTo>
                    <a:lnTo>
                      <a:pt x="61" y="21"/>
                    </a:lnTo>
                    <a:lnTo>
                      <a:pt x="63" y="20"/>
                    </a:lnTo>
                    <a:lnTo>
                      <a:pt x="64" y="21"/>
                    </a:lnTo>
                    <a:lnTo>
                      <a:pt x="64" y="24"/>
                    </a:lnTo>
                    <a:lnTo>
                      <a:pt x="63" y="26"/>
                    </a:lnTo>
                    <a:lnTo>
                      <a:pt x="64" y="27"/>
                    </a:lnTo>
                    <a:lnTo>
                      <a:pt x="66" y="28"/>
                    </a:lnTo>
                    <a:lnTo>
                      <a:pt x="68" y="30"/>
                    </a:lnTo>
                    <a:lnTo>
                      <a:pt x="70" y="31"/>
                    </a:lnTo>
                    <a:lnTo>
                      <a:pt x="73" y="31"/>
                    </a:lnTo>
                    <a:lnTo>
                      <a:pt x="73" y="34"/>
                    </a:lnTo>
                    <a:lnTo>
                      <a:pt x="72" y="37"/>
                    </a:lnTo>
                    <a:lnTo>
                      <a:pt x="73" y="40"/>
                    </a:lnTo>
                    <a:lnTo>
                      <a:pt x="73" y="43"/>
                    </a:lnTo>
                    <a:lnTo>
                      <a:pt x="76" y="43"/>
                    </a:lnTo>
                    <a:lnTo>
                      <a:pt x="78" y="42"/>
                    </a:lnTo>
                    <a:lnTo>
                      <a:pt x="79" y="40"/>
                    </a:lnTo>
                    <a:lnTo>
                      <a:pt x="79" y="43"/>
                    </a:lnTo>
                    <a:lnTo>
                      <a:pt x="80" y="45"/>
                    </a:lnTo>
                    <a:lnTo>
                      <a:pt x="81" y="47"/>
                    </a:lnTo>
                    <a:lnTo>
                      <a:pt x="81" y="49"/>
                    </a:lnTo>
                    <a:lnTo>
                      <a:pt x="81" y="51"/>
                    </a:lnTo>
                    <a:lnTo>
                      <a:pt x="81" y="53"/>
                    </a:lnTo>
                    <a:lnTo>
                      <a:pt x="83" y="54"/>
                    </a:lnTo>
                    <a:lnTo>
                      <a:pt x="84" y="56"/>
                    </a:lnTo>
                    <a:lnTo>
                      <a:pt x="86" y="59"/>
                    </a:lnTo>
                    <a:lnTo>
                      <a:pt x="87" y="60"/>
                    </a:lnTo>
                    <a:lnTo>
                      <a:pt x="89" y="61"/>
                    </a:lnTo>
                    <a:lnTo>
                      <a:pt x="91" y="63"/>
                    </a:lnTo>
                    <a:lnTo>
                      <a:pt x="92" y="65"/>
                    </a:lnTo>
                    <a:lnTo>
                      <a:pt x="93" y="68"/>
                    </a:lnTo>
                    <a:lnTo>
                      <a:pt x="93" y="70"/>
                    </a:lnTo>
                    <a:lnTo>
                      <a:pt x="94" y="72"/>
                    </a:lnTo>
                    <a:lnTo>
                      <a:pt x="94" y="74"/>
                    </a:lnTo>
                    <a:lnTo>
                      <a:pt x="95" y="77"/>
                    </a:lnTo>
                    <a:lnTo>
                      <a:pt x="96" y="79"/>
                    </a:lnTo>
                    <a:lnTo>
                      <a:pt x="96" y="81"/>
                    </a:lnTo>
                    <a:lnTo>
                      <a:pt x="97" y="84"/>
                    </a:lnTo>
                    <a:lnTo>
                      <a:pt x="98" y="87"/>
                    </a:lnTo>
                    <a:lnTo>
                      <a:pt x="95" y="87"/>
                    </a:lnTo>
                    <a:lnTo>
                      <a:pt x="93" y="84"/>
                    </a:lnTo>
                    <a:lnTo>
                      <a:pt x="89" y="83"/>
                    </a:lnTo>
                    <a:lnTo>
                      <a:pt x="88" y="85"/>
                    </a:lnTo>
                    <a:lnTo>
                      <a:pt x="86" y="84"/>
                    </a:lnTo>
                    <a:lnTo>
                      <a:pt x="84" y="82"/>
                    </a:lnTo>
                    <a:lnTo>
                      <a:pt x="84" y="80"/>
                    </a:lnTo>
                    <a:lnTo>
                      <a:pt x="82" y="79"/>
                    </a:lnTo>
                    <a:lnTo>
                      <a:pt x="79" y="79"/>
                    </a:lnTo>
                    <a:lnTo>
                      <a:pt x="78" y="80"/>
                    </a:lnTo>
                    <a:lnTo>
                      <a:pt x="75" y="79"/>
                    </a:lnTo>
                    <a:lnTo>
                      <a:pt x="73" y="79"/>
                    </a:lnTo>
                    <a:lnTo>
                      <a:pt x="72" y="81"/>
                    </a:lnTo>
                    <a:lnTo>
                      <a:pt x="71" y="84"/>
                    </a:lnTo>
                    <a:lnTo>
                      <a:pt x="69" y="84"/>
                    </a:lnTo>
                    <a:lnTo>
                      <a:pt x="67" y="85"/>
                    </a:lnTo>
                    <a:lnTo>
                      <a:pt x="66" y="87"/>
                    </a:lnTo>
                    <a:lnTo>
                      <a:pt x="67" y="89"/>
                    </a:lnTo>
                    <a:lnTo>
                      <a:pt x="68" y="91"/>
                    </a:lnTo>
                    <a:lnTo>
                      <a:pt x="66" y="93"/>
                    </a:lnTo>
                    <a:lnTo>
                      <a:pt x="65" y="95"/>
                    </a:lnTo>
                    <a:lnTo>
                      <a:pt x="63" y="96"/>
                    </a:lnTo>
                    <a:lnTo>
                      <a:pt x="61" y="97"/>
                    </a:lnTo>
                    <a:lnTo>
                      <a:pt x="59" y="98"/>
                    </a:lnTo>
                    <a:lnTo>
                      <a:pt x="56" y="98"/>
                    </a:lnTo>
                    <a:lnTo>
                      <a:pt x="54" y="96"/>
                    </a:lnTo>
                    <a:lnTo>
                      <a:pt x="52" y="97"/>
                    </a:lnTo>
                    <a:lnTo>
                      <a:pt x="49" y="98"/>
                    </a:lnTo>
                    <a:lnTo>
                      <a:pt x="49" y="99"/>
                    </a:lnTo>
                    <a:lnTo>
                      <a:pt x="47" y="101"/>
                    </a:lnTo>
                    <a:lnTo>
                      <a:pt x="47" y="103"/>
                    </a:lnTo>
                    <a:lnTo>
                      <a:pt x="48" y="105"/>
                    </a:lnTo>
                    <a:lnTo>
                      <a:pt x="47" y="107"/>
                    </a:lnTo>
                    <a:lnTo>
                      <a:pt x="45" y="108"/>
                    </a:lnTo>
                    <a:lnTo>
                      <a:pt x="44" y="110"/>
                    </a:lnTo>
                    <a:lnTo>
                      <a:pt x="44" y="112"/>
                    </a:lnTo>
                    <a:lnTo>
                      <a:pt x="43" y="114"/>
                    </a:lnTo>
                    <a:lnTo>
                      <a:pt x="41" y="116"/>
                    </a:lnTo>
                    <a:lnTo>
                      <a:pt x="39" y="116"/>
                    </a:lnTo>
                    <a:lnTo>
                      <a:pt x="41" y="117"/>
                    </a:lnTo>
                    <a:lnTo>
                      <a:pt x="39" y="119"/>
                    </a:lnTo>
                    <a:lnTo>
                      <a:pt x="37" y="120"/>
                    </a:lnTo>
                    <a:lnTo>
                      <a:pt x="34" y="122"/>
                    </a:lnTo>
                    <a:lnTo>
                      <a:pt x="32" y="123"/>
                    </a:lnTo>
                    <a:lnTo>
                      <a:pt x="29" y="124"/>
                    </a:lnTo>
                    <a:lnTo>
                      <a:pt x="28" y="126"/>
                    </a:lnTo>
                    <a:lnTo>
                      <a:pt x="27" y="129"/>
                    </a:lnTo>
                    <a:lnTo>
                      <a:pt x="23" y="129"/>
                    </a:lnTo>
                    <a:lnTo>
                      <a:pt x="21" y="126"/>
                    </a:lnTo>
                    <a:lnTo>
                      <a:pt x="20" y="124"/>
                    </a:lnTo>
                    <a:lnTo>
                      <a:pt x="19" y="122"/>
                    </a:lnTo>
                    <a:lnTo>
                      <a:pt x="18" y="120"/>
                    </a:lnTo>
                    <a:lnTo>
                      <a:pt x="16" y="119"/>
                    </a:lnTo>
                    <a:lnTo>
                      <a:pt x="14" y="117"/>
                    </a:lnTo>
                    <a:lnTo>
                      <a:pt x="12" y="117"/>
                    </a:lnTo>
                    <a:lnTo>
                      <a:pt x="10" y="117"/>
                    </a:lnTo>
                    <a:lnTo>
                      <a:pt x="7" y="116"/>
                    </a:lnTo>
                    <a:lnTo>
                      <a:pt x="5" y="116"/>
                    </a:lnTo>
                    <a:lnTo>
                      <a:pt x="3" y="113"/>
                    </a:lnTo>
                    <a:lnTo>
                      <a:pt x="4" y="110"/>
                    </a:lnTo>
                    <a:lnTo>
                      <a:pt x="3" y="108"/>
                    </a:lnTo>
                    <a:lnTo>
                      <a:pt x="3" y="106"/>
                    </a:lnTo>
                    <a:lnTo>
                      <a:pt x="2" y="103"/>
                    </a:lnTo>
                    <a:lnTo>
                      <a:pt x="1" y="101"/>
                    </a:lnTo>
                    <a:lnTo>
                      <a:pt x="0" y="99"/>
                    </a:lnTo>
                    <a:lnTo>
                      <a:pt x="3" y="97"/>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29" name="Freeform 1688">
                <a:extLst>
                  <a:ext uri="{FF2B5EF4-FFF2-40B4-BE49-F238E27FC236}">
                    <a16:creationId xmlns:a16="http://schemas.microsoft.com/office/drawing/2014/main" id="{8E8F5C99-DD53-D670-9AE5-CD6079064887}"/>
                  </a:ext>
                </a:extLst>
              </p:cNvPr>
              <p:cNvSpPr>
                <a:spLocks/>
              </p:cNvSpPr>
              <p:nvPr/>
            </p:nvSpPr>
            <p:spPr bwMode="auto">
              <a:xfrm>
                <a:off x="2016690" y="3167941"/>
                <a:ext cx="1280386" cy="1166289"/>
              </a:xfrm>
              <a:custGeom>
                <a:avLst/>
                <a:gdLst>
                  <a:gd name="T0" fmla="*/ 41 w 99"/>
                  <a:gd name="T1" fmla="*/ 26 h 94"/>
                  <a:gd name="T2" fmla="*/ 45 w 99"/>
                  <a:gd name="T3" fmla="*/ 29 h 94"/>
                  <a:gd name="T4" fmla="*/ 50 w 99"/>
                  <a:gd name="T5" fmla="*/ 33 h 94"/>
                  <a:gd name="T6" fmla="*/ 50 w 99"/>
                  <a:gd name="T7" fmla="*/ 38 h 94"/>
                  <a:gd name="T8" fmla="*/ 46 w 99"/>
                  <a:gd name="T9" fmla="*/ 41 h 94"/>
                  <a:gd name="T10" fmla="*/ 40 w 99"/>
                  <a:gd name="T11" fmla="*/ 42 h 94"/>
                  <a:gd name="T12" fmla="*/ 35 w 99"/>
                  <a:gd name="T13" fmla="*/ 46 h 94"/>
                  <a:gd name="T14" fmla="*/ 36 w 99"/>
                  <a:gd name="T15" fmla="*/ 49 h 94"/>
                  <a:gd name="T16" fmla="*/ 37 w 99"/>
                  <a:gd name="T17" fmla="*/ 54 h 94"/>
                  <a:gd name="T18" fmla="*/ 42 w 99"/>
                  <a:gd name="T19" fmla="*/ 58 h 94"/>
                  <a:gd name="T20" fmla="*/ 40 w 99"/>
                  <a:gd name="T21" fmla="*/ 56 h 94"/>
                  <a:gd name="T22" fmla="*/ 36 w 99"/>
                  <a:gd name="T23" fmla="*/ 49 h 94"/>
                  <a:gd name="T24" fmla="*/ 41 w 99"/>
                  <a:gd name="T25" fmla="*/ 43 h 94"/>
                  <a:gd name="T26" fmla="*/ 48 w 99"/>
                  <a:gd name="T27" fmla="*/ 41 h 94"/>
                  <a:gd name="T28" fmla="*/ 51 w 99"/>
                  <a:gd name="T29" fmla="*/ 34 h 94"/>
                  <a:gd name="T30" fmla="*/ 47 w 99"/>
                  <a:gd name="T31" fmla="*/ 30 h 94"/>
                  <a:gd name="T32" fmla="*/ 41 w 99"/>
                  <a:gd name="T33" fmla="*/ 24 h 94"/>
                  <a:gd name="T34" fmla="*/ 43 w 99"/>
                  <a:gd name="T35" fmla="*/ 18 h 94"/>
                  <a:gd name="T36" fmla="*/ 50 w 99"/>
                  <a:gd name="T37" fmla="*/ 13 h 94"/>
                  <a:gd name="T38" fmla="*/ 56 w 99"/>
                  <a:gd name="T39" fmla="*/ 4 h 94"/>
                  <a:gd name="T40" fmla="*/ 62 w 99"/>
                  <a:gd name="T41" fmla="*/ 4 h 94"/>
                  <a:gd name="T42" fmla="*/ 67 w 99"/>
                  <a:gd name="T43" fmla="*/ 10 h 94"/>
                  <a:gd name="T44" fmla="*/ 70 w 99"/>
                  <a:gd name="T45" fmla="*/ 16 h 94"/>
                  <a:gd name="T46" fmla="*/ 76 w 99"/>
                  <a:gd name="T47" fmla="*/ 18 h 94"/>
                  <a:gd name="T48" fmla="*/ 80 w 99"/>
                  <a:gd name="T49" fmla="*/ 16 h 94"/>
                  <a:gd name="T50" fmla="*/ 83 w 99"/>
                  <a:gd name="T51" fmla="*/ 11 h 94"/>
                  <a:gd name="T52" fmla="*/ 83 w 99"/>
                  <a:gd name="T53" fmla="*/ 6 h 94"/>
                  <a:gd name="T54" fmla="*/ 90 w 99"/>
                  <a:gd name="T55" fmla="*/ 0 h 94"/>
                  <a:gd name="T56" fmla="*/ 94 w 99"/>
                  <a:gd name="T57" fmla="*/ 2 h 94"/>
                  <a:gd name="T58" fmla="*/ 96 w 99"/>
                  <a:gd name="T59" fmla="*/ 7 h 94"/>
                  <a:gd name="T60" fmla="*/ 97 w 99"/>
                  <a:gd name="T61" fmla="*/ 14 h 94"/>
                  <a:gd name="T62" fmla="*/ 95 w 99"/>
                  <a:gd name="T63" fmla="*/ 16 h 94"/>
                  <a:gd name="T64" fmla="*/ 91 w 99"/>
                  <a:gd name="T65" fmla="*/ 24 h 94"/>
                  <a:gd name="T66" fmla="*/ 79 w 99"/>
                  <a:gd name="T67" fmla="*/ 26 h 94"/>
                  <a:gd name="T68" fmla="*/ 83 w 99"/>
                  <a:gd name="T69" fmla="*/ 37 h 94"/>
                  <a:gd name="T70" fmla="*/ 87 w 99"/>
                  <a:gd name="T71" fmla="*/ 45 h 94"/>
                  <a:gd name="T72" fmla="*/ 77 w 99"/>
                  <a:gd name="T73" fmla="*/ 52 h 94"/>
                  <a:gd name="T74" fmla="*/ 70 w 99"/>
                  <a:gd name="T75" fmla="*/ 59 h 94"/>
                  <a:gd name="T76" fmla="*/ 60 w 99"/>
                  <a:gd name="T77" fmla="*/ 61 h 94"/>
                  <a:gd name="T78" fmla="*/ 53 w 99"/>
                  <a:gd name="T79" fmla="*/ 57 h 94"/>
                  <a:gd name="T80" fmla="*/ 46 w 99"/>
                  <a:gd name="T81" fmla="*/ 57 h 94"/>
                  <a:gd name="T82" fmla="*/ 50 w 99"/>
                  <a:gd name="T83" fmla="*/ 64 h 94"/>
                  <a:gd name="T84" fmla="*/ 49 w 99"/>
                  <a:gd name="T85" fmla="*/ 74 h 94"/>
                  <a:gd name="T86" fmla="*/ 49 w 99"/>
                  <a:gd name="T87" fmla="*/ 84 h 94"/>
                  <a:gd name="T88" fmla="*/ 41 w 99"/>
                  <a:gd name="T89" fmla="*/ 94 h 94"/>
                  <a:gd name="T90" fmla="*/ 34 w 99"/>
                  <a:gd name="T91" fmla="*/ 89 h 94"/>
                  <a:gd name="T92" fmla="*/ 28 w 99"/>
                  <a:gd name="T93" fmla="*/ 82 h 94"/>
                  <a:gd name="T94" fmla="*/ 19 w 99"/>
                  <a:gd name="T95" fmla="*/ 75 h 94"/>
                  <a:gd name="T96" fmla="*/ 9 w 99"/>
                  <a:gd name="T97" fmla="*/ 79 h 94"/>
                  <a:gd name="T98" fmla="*/ 1 w 99"/>
                  <a:gd name="T99" fmla="*/ 76 h 94"/>
                  <a:gd name="T100" fmla="*/ 2 w 99"/>
                  <a:gd name="T101" fmla="*/ 68 h 94"/>
                  <a:gd name="T102" fmla="*/ 3 w 99"/>
                  <a:gd name="T103" fmla="*/ 64 h 94"/>
                  <a:gd name="T104" fmla="*/ 5 w 99"/>
                  <a:gd name="T105" fmla="*/ 56 h 94"/>
                  <a:gd name="T106" fmla="*/ 12 w 99"/>
                  <a:gd name="T107" fmla="*/ 49 h 94"/>
                  <a:gd name="T108" fmla="*/ 7 w 99"/>
                  <a:gd name="T109" fmla="*/ 46 h 94"/>
                  <a:gd name="T110" fmla="*/ 1 w 99"/>
                  <a:gd name="T111" fmla="*/ 40 h 94"/>
                  <a:gd name="T112" fmla="*/ 13 w 99"/>
                  <a:gd name="T113" fmla="*/ 32 h 94"/>
                  <a:gd name="T114" fmla="*/ 23 w 99"/>
                  <a:gd name="T115" fmla="*/ 33 h 94"/>
                  <a:gd name="T116" fmla="*/ 30 w 99"/>
                  <a:gd name="T117" fmla="*/ 33 h 94"/>
                  <a:gd name="T118" fmla="*/ 38 w 99"/>
                  <a:gd name="T119" fmla="*/ 30 h 94"/>
                  <a:gd name="T120" fmla="*/ 40 w 99"/>
                  <a:gd name="T121" fmla="*/ 23 h 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
                  <a:gd name="T184" fmla="*/ 0 h 94"/>
                  <a:gd name="T185" fmla="*/ 99 w 99"/>
                  <a:gd name="T186" fmla="*/ 94 h 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 h="94">
                    <a:moveTo>
                      <a:pt x="40" y="23"/>
                    </a:moveTo>
                    <a:lnTo>
                      <a:pt x="40" y="24"/>
                    </a:lnTo>
                    <a:lnTo>
                      <a:pt x="41" y="25"/>
                    </a:lnTo>
                    <a:lnTo>
                      <a:pt x="41" y="26"/>
                    </a:lnTo>
                    <a:lnTo>
                      <a:pt x="42" y="26"/>
                    </a:lnTo>
                    <a:lnTo>
                      <a:pt x="42" y="27"/>
                    </a:lnTo>
                    <a:lnTo>
                      <a:pt x="44" y="28"/>
                    </a:lnTo>
                    <a:lnTo>
                      <a:pt x="45" y="29"/>
                    </a:lnTo>
                    <a:lnTo>
                      <a:pt x="46" y="30"/>
                    </a:lnTo>
                    <a:lnTo>
                      <a:pt x="48" y="31"/>
                    </a:lnTo>
                    <a:lnTo>
                      <a:pt x="49" y="32"/>
                    </a:lnTo>
                    <a:lnTo>
                      <a:pt x="50" y="33"/>
                    </a:lnTo>
                    <a:lnTo>
                      <a:pt x="50" y="34"/>
                    </a:lnTo>
                    <a:lnTo>
                      <a:pt x="51" y="35"/>
                    </a:lnTo>
                    <a:lnTo>
                      <a:pt x="51" y="36"/>
                    </a:lnTo>
                    <a:lnTo>
                      <a:pt x="50" y="38"/>
                    </a:lnTo>
                    <a:lnTo>
                      <a:pt x="49" y="39"/>
                    </a:lnTo>
                    <a:lnTo>
                      <a:pt x="48" y="40"/>
                    </a:lnTo>
                    <a:lnTo>
                      <a:pt x="47" y="41"/>
                    </a:lnTo>
                    <a:lnTo>
                      <a:pt x="46" y="41"/>
                    </a:lnTo>
                    <a:lnTo>
                      <a:pt x="44" y="42"/>
                    </a:lnTo>
                    <a:lnTo>
                      <a:pt x="43" y="42"/>
                    </a:lnTo>
                    <a:lnTo>
                      <a:pt x="40" y="42"/>
                    </a:lnTo>
                    <a:lnTo>
                      <a:pt x="38" y="42"/>
                    </a:lnTo>
                    <a:lnTo>
                      <a:pt x="37" y="43"/>
                    </a:lnTo>
                    <a:lnTo>
                      <a:pt x="36" y="45"/>
                    </a:lnTo>
                    <a:lnTo>
                      <a:pt x="35" y="46"/>
                    </a:lnTo>
                    <a:lnTo>
                      <a:pt x="35" y="47"/>
                    </a:lnTo>
                    <a:lnTo>
                      <a:pt x="35" y="49"/>
                    </a:lnTo>
                    <a:lnTo>
                      <a:pt x="36" y="49"/>
                    </a:lnTo>
                    <a:lnTo>
                      <a:pt x="36" y="51"/>
                    </a:lnTo>
                    <a:lnTo>
                      <a:pt x="36" y="52"/>
                    </a:lnTo>
                    <a:lnTo>
                      <a:pt x="37" y="53"/>
                    </a:lnTo>
                    <a:lnTo>
                      <a:pt x="37" y="54"/>
                    </a:lnTo>
                    <a:lnTo>
                      <a:pt x="38" y="55"/>
                    </a:lnTo>
                    <a:lnTo>
                      <a:pt x="39" y="57"/>
                    </a:lnTo>
                    <a:lnTo>
                      <a:pt x="40" y="57"/>
                    </a:lnTo>
                    <a:lnTo>
                      <a:pt x="42" y="58"/>
                    </a:lnTo>
                    <a:lnTo>
                      <a:pt x="43" y="58"/>
                    </a:lnTo>
                    <a:lnTo>
                      <a:pt x="41" y="57"/>
                    </a:lnTo>
                    <a:lnTo>
                      <a:pt x="41" y="56"/>
                    </a:lnTo>
                    <a:lnTo>
                      <a:pt x="40" y="56"/>
                    </a:lnTo>
                    <a:lnTo>
                      <a:pt x="39" y="55"/>
                    </a:lnTo>
                    <a:lnTo>
                      <a:pt x="37" y="54"/>
                    </a:lnTo>
                    <a:lnTo>
                      <a:pt x="37" y="52"/>
                    </a:lnTo>
                    <a:lnTo>
                      <a:pt x="36" y="49"/>
                    </a:lnTo>
                    <a:lnTo>
                      <a:pt x="36" y="47"/>
                    </a:lnTo>
                    <a:lnTo>
                      <a:pt x="36" y="46"/>
                    </a:lnTo>
                    <a:lnTo>
                      <a:pt x="37" y="45"/>
                    </a:lnTo>
                    <a:lnTo>
                      <a:pt x="41" y="43"/>
                    </a:lnTo>
                    <a:lnTo>
                      <a:pt x="43" y="43"/>
                    </a:lnTo>
                    <a:lnTo>
                      <a:pt x="45" y="42"/>
                    </a:lnTo>
                    <a:lnTo>
                      <a:pt x="47" y="41"/>
                    </a:lnTo>
                    <a:lnTo>
                      <a:pt x="48" y="41"/>
                    </a:lnTo>
                    <a:lnTo>
                      <a:pt x="50" y="39"/>
                    </a:lnTo>
                    <a:lnTo>
                      <a:pt x="51" y="38"/>
                    </a:lnTo>
                    <a:lnTo>
                      <a:pt x="52" y="36"/>
                    </a:lnTo>
                    <a:lnTo>
                      <a:pt x="51" y="34"/>
                    </a:lnTo>
                    <a:lnTo>
                      <a:pt x="50" y="33"/>
                    </a:lnTo>
                    <a:lnTo>
                      <a:pt x="50" y="32"/>
                    </a:lnTo>
                    <a:lnTo>
                      <a:pt x="49" y="31"/>
                    </a:lnTo>
                    <a:lnTo>
                      <a:pt x="47" y="30"/>
                    </a:lnTo>
                    <a:lnTo>
                      <a:pt x="46" y="29"/>
                    </a:lnTo>
                    <a:lnTo>
                      <a:pt x="45" y="29"/>
                    </a:lnTo>
                    <a:lnTo>
                      <a:pt x="45" y="28"/>
                    </a:lnTo>
                    <a:lnTo>
                      <a:pt x="41" y="24"/>
                    </a:lnTo>
                    <a:lnTo>
                      <a:pt x="41" y="22"/>
                    </a:lnTo>
                    <a:lnTo>
                      <a:pt x="41" y="21"/>
                    </a:lnTo>
                    <a:lnTo>
                      <a:pt x="42" y="19"/>
                    </a:lnTo>
                    <a:lnTo>
                      <a:pt x="43" y="18"/>
                    </a:lnTo>
                    <a:lnTo>
                      <a:pt x="44" y="18"/>
                    </a:lnTo>
                    <a:lnTo>
                      <a:pt x="47" y="16"/>
                    </a:lnTo>
                    <a:lnTo>
                      <a:pt x="49" y="14"/>
                    </a:lnTo>
                    <a:lnTo>
                      <a:pt x="50" y="13"/>
                    </a:lnTo>
                    <a:lnTo>
                      <a:pt x="51" y="11"/>
                    </a:lnTo>
                    <a:lnTo>
                      <a:pt x="54" y="7"/>
                    </a:lnTo>
                    <a:lnTo>
                      <a:pt x="55" y="6"/>
                    </a:lnTo>
                    <a:lnTo>
                      <a:pt x="56" y="4"/>
                    </a:lnTo>
                    <a:lnTo>
                      <a:pt x="59" y="3"/>
                    </a:lnTo>
                    <a:lnTo>
                      <a:pt x="60" y="3"/>
                    </a:lnTo>
                    <a:lnTo>
                      <a:pt x="61" y="4"/>
                    </a:lnTo>
                    <a:lnTo>
                      <a:pt x="62" y="4"/>
                    </a:lnTo>
                    <a:lnTo>
                      <a:pt x="63" y="5"/>
                    </a:lnTo>
                    <a:lnTo>
                      <a:pt x="65" y="6"/>
                    </a:lnTo>
                    <a:lnTo>
                      <a:pt x="66" y="9"/>
                    </a:lnTo>
                    <a:lnTo>
                      <a:pt x="67" y="10"/>
                    </a:lnTo>
                    <a:lnTo>
                      <a:pt x="67" y="12"/>
                    </a:lnTo>
                    <a:lnTo>
                      <a:pt x="68" y="13"/>
                    </a:lnTo>
                    <a:lnTo>
                      <a:pt x="68" y="14"/>
                    </a:lnTo>
                    <a:lnTo>
                      <a:pt x="70" y="16"/>
                    </a:lnTo>
                    <a:lnTo>
                      <a:pt x="71" y="17"/>
                    </a:lnTo>
                    <a:lnTo>
                      <a:pt x="73" y="18"/>
                    </a:lnTo>
                    <a:lnTo>
                      <a:pt x="74" y="18"/>
                    </a:lnTo>
                    <a:lnTo>
                      <a:pt x="76" y="18"/>
                    </a:lnTo>
                    <a:lnTo>
                      <a:pt x="77" y="18"/>
                    </a:lnTo>
                    <a:lnTo>
                      <a:pt x="78" y="18"/>
                    </a:lnTo>
                    <a:lnTo>
                      <a:pt x="79" y="18"/>
                    </a:lnTo>
                    <a:lnTo>
                      <a:pt x="80" y="16"/>
                    </a:lnTo>
                    <a:lnTo>
                      <a:pt x="81" y="16"/>
                    </a:lnTo>
                    <a:lnTo>
                      <a:pt x="81" y="15"/>
                    </a:lnTo>
                    <a:lnTo>
                      <a:pt x="82" y="13"/>
                    </a:lnTo>
                    <a:lnTo>
                      <a:pt x="83" y="11"/>
                    </a:lnTo>
                    <a:lnTo>
                      <a:pt x="83" y="10"/>
                    </a:lnTo>
                    <a:lnTo>
                      <a:pt x="83" y="9"/>
                    </a:lnTo>
                    <a:lnTo>
                      <a:pt x="83" y="7"/>
                    </a:lnTo>
                    <a:lnTo>
                      <a:pt x="83" y="6"/>
                    </a:lnTo>
                    <a:lnTo>
                      <a:pt x="84" y="4"/>
                    </a:lnTo>
                    <a:lnTo>
                      <a:pt x="88" y="1"/>
                    </a:lnTo>
                    <a:lnTo>
                      <a:pt x="90" y="0"/>
                    </a:lnTo>
                    <a:lnTo>
                      <a:pt x="91" y="0"/>
                    </a:lnTo>
                    <a:lnTo>
                      <a:pt x="92" y="1"/>
                    </a:lnTo>
                    <a:lnTo>
                      <a:pt x="93" y="1"/>
                    </a:lnTo>
                    <a:lnTo>
                      <a:pt x="94" y="2"/>
                    </a:lnTo>
                    <a:lnTo>
                      <a:pt x="95" y="3"/>
                    </a:lnTo>
                    <a:lnTo>
                      <a:pt x="95" y="4"/>
                    </a:lnTo>
                    <a:lnTo>
                      <a:pt x="96" y="5"/>
                    </a:lnTo>
                    <a:lnTo>
                      <a:pt x="96" y="7"/>
                    </a:lnTo>
                    <a:lnTo>
                      <a:pt x="96" y="11"/>
                    </a:lnTo>
                    <a:lnTo>
                      <a:pt x="96" y="13"/>
                    </a:lnTo>
                    <a:lnTo>
                      <a:pt x="97" y="13"/>
                    </a:lnTo>
                    <a:lnTo>
                      <a:pt x="97" y="14"/>
                    </a:lnTo>
                    <a:lnTo>
                      <a:pt x="98" y="16"/>
                    </a:lnTo>
                    <a:lnTo>
                      <a:pt x="99" y="16"/>
                    </a:lnTo>
                    <a:lnTo>
                      <a:pt x="97" y="17"/>
                    </a:lnTo>
                    <a:lnTo>
                      <a:pt x="95" y="16"/>
                    </a:lnTo>
                    <a:lnTo>
                      <a:pt x="93" y="17"/>
                    </a:lnTo>
                    <a:lnTo>
                      <a:pt x="92" y="19"/>
                    </a:lnTo>
                    <a:lnTo>
                      <a:pt x="92" y="22"/>
                    </a:lnTo>
                    <a:lnTo>
                      <a:pt x="91" y="24"/>
                    </a:lnTo>
                    <a:lnTo>
                      <a:pt x="85" y="23"/>
                    </a:lnTo>
                    <a:lnTo>
                      <a:pt x="83" y="23"/>
                    </a:lnTo>
                    <a:lnTo>
                      <a:pt x="80" y="24"/>
                    </a:lnTo>
                    <a:lnTo>
                      <a:pt x="79" y="26"/>
                    </a:lnTo>
                    <a:lnTo>
                      <a:pt x="78" y="29"/>
                    </a:lnTo>
                    <a:lnTo>
                      <a:pt x="78" y="31"/>
                    </a:lnTo>
                    <a:lnTo>
                      <a:pt x="77" y="33"/>
                    </a:lnTo>
                    <a:lnTo>
                      <a:pt x="83" y="37"/>
                    </a:lnTo>
                    <a:lnTo>
                      <a:pt x="85" y="39"/>
                    </a:lnTo>
                    <a:lnTo>
                      <a:pt x="86" y="41"/>
                    </a:lnTo>
                    <a:lnTo>
                      <a:pt x="87" y="43"/>
                    </a:lnTo>
                    <a:lnTo>
                      <a:pt x="87" y="45"/>
                    </a:lnTo>
                    <a:lnTo>
                      <a:pt x="85" y="46"/>
                    </a:lnTo>
                    <a:lnTo>
                      <a:pt x="81" y="50"/>
                    </a:lnTo>
                    <a:lnTo>
                      <a:pt x="79" y="51"/>
                    </a:lnTo>
                    <a:lnTo>
                      <a:pt x="77" y="52"/>
                    </a:lnTo>
                    <a:lnTo>
                      <a:pt x="75" y="54"/>
                    </a:lnTo>
                    <a:lnTo>
                      <a:pt x="73" y="56"/>
                    </a:lnTo>
                    <a:lnTo>
                      <a:pt x="71" y="57"/>
                    </a:lnTo>
                    <a:lnTo>
                      <a:pt x="70" y="59"/>
                    </a:lnTo>
                    <a:lnTo>
                      <a:pt x="68" y="61"/>
                    </a:lnTo>
                    <a:lnTo>
                      <a:pt x="65" y="65"/>
                    </a:lnTo>
                    <a:lnTo>
                      <a:pt x="63" y="66"/>
                    </a:lnTo>
                    <a:lnTo>
                      <a:pt x="60" y="61"/>
                    </a:lnTo>
                    <a:lnTo>
                      <a:pt x="59" y="58"/>
                    </a:lnTo>
                    <a:lnTo>
                      <a:pt x="58" y="60"/>
                    </a:lnTo>
                    <a:lnTo>
                      <a:pt x="55" y="59"/>
                    </a:lnTo>
                    <a:lnTo>
                      <a:pt x="53" y="57"/>
                    </a:lnTo>
                    <a:lnTo>
                      <a:pt x="51" y="56"/>
                    </a:lnTo>
                    <a:lnTo>
                      <a:pt x="49" y="57"/>
                    </a:lnTo>
                    <a:lnTo>
                      <a:pt x="48" y="55"/>
                    </a:lnTo>
                    <a:lnTo>
                      <a:pt x="46" y="57"/>
                    </a:lnTo>
                    <a:lnTo>
                      <a:pt x="45" y="59"/>
                    </a:lnTo>
                    <a:lnTo>
                      <a:pt x="47" y="61"/>
                    </a:lnTo>
                    <a:lnTo>
                      <a:pt x="49" y="62"/>
                    </a:lnTo>
                    <a:lnTo>
                      <a:pt x="50" y="64"/>
                    </a:lnTo>
                    <a:lnTo>
                      <a:pt x="50" y="67"/>
                    </a:lnTo>
                    <a:lnTo>
                      <a:pt x="50" y="69"/>
                    </a:lnTo>
                    <a:lnTo>
                      <a:pt x="49" y="71"/>
                    </a:lnTo>
                    <a:lnTo>
                      <a:pt x="49" y="74"/>
                    </a:lnTo>
                    <a:lnTo>
                      <a:pt x="49" y="77"/>
                    </a:lnTo>
                    <a:lnTo>
                      <a:pt x="49" y="79"/>
                    </a:lnTo>
                    <a:lnTo>
                      <a:pt x="49" y="82"/>
                    </a:lnTo>
                    <a:lnTo>
                      <a:pt x="49" y="84"/>
                    </a:lnTo>
                    <a:lnTo>
                      <a:pt x="48" y="86"/>
                    </a:lnTo>
                    <a:lnTo>
                      <a:pt x="47" y="88"/>
                    </a:lnTo>
                    <a:lnTo>
                      <a:pt x="44" y="92"/>
                    </a:lnTo>
                    <a:lnTo>
                      <a:pt x="41" y="94"/>
                    </a:lnTo>
                    <a:lnTo>
                      <a:pt x="38" y="94"/>
                    </a:lnTo>
                    <a:lnTo>
                      <a:pt x="36" y="92"/>
                    </a:lnTo>
                    <a:lnTo>
                      <a:pt x="36" y="91"/>
                    </a:lnTo>
                    <a:lnTo>
                      <a:pt x="34" y="89"/>
                    </a:lnTo>
                    <a:lnTo>
                      <a:pt x="33" y="87"/>
                    </a:lnTo>
                    <a:lnTo>
                      <a:pt x="32" y="85"/>
                    </a:lnTo>
                    <a:lnTo>
                      <a:pt x="30" y="83"/>
                    </a:lnTo>
                    <a:lnTo>
                      <a:pt x="28" y="82"/>
                    </a:lnTo>
                    <a:lnTo>
                      <a:pt x="25" y="80"/>
                    </a:lnTo>
                    <a:lnTo>
                      <a:pt x="23" y="79"/>
                    </a:lnTo>
                    <a:lnTo>
                      <a:pt x="21" y="76"/>
                    </a:lnTo>
                    <a:lnTo>
                      <a:pt x="19" y="75"/>
                    </a:lnTo>
                    <a:lnTo>
                      <a:pt x="17" y="75"/>
                    </a:lnTo>
                    <a:lnTo>
                      <a:pt x="15" y="76"/>
                    </a:lnTo>
                    <a:lnTo>
                      <a:pt x="12" y="77"/>
                    </a:lnTo>
                    <a:lnTo>
                      <a:pt x="9" y="79"/>
                    </a:lnTo>
                    <a:lnTo>
                      <a:pt x="7" y="79"/>
                    </a:lnTo>
                    <a:lnTo>
                      <a:pt x="5" y="79"/>
                    </a:lnTo>
                    <a:lnTo>
                      <a:pt x="3" y="77"/>
                    </a:lnTo>
                    <a:lnTo>
                      <a:pt x="1" y="76"/>
                    </a:lnTo>
                    <a:lnTo>
                      <a:pt x="1" y="73"/>
                    </a:lnTo>
                    <a:lnTo>
                      <a:pt x="3" y="72"/>
                    </a:lnTo>
                    <a:lnTo>
                      <a:pt x="2" y="70"/>
                    </a:lnTo>
                    <a:lnTo>
                      <a:pt x="2" y="68"/>
                    </a:lnTo>
                    <a:lnTo>
                      <a:pt x="0" y="66"/>
                    </a:lnTo>
                    <a:lnTo>
                      <a:pt x="1" y="66"/>
                    </a:lnTo>
                    <a:lnTo>
                      <a:pt x="3" y="67"/>
                    </a:lnTo>
                    <a:lnTo>
                      <a:pt x="3" y="64"/>
                    </a:lnTo>
                    <a:lnTo>
                      <a:pt x="2" y="62"/>
                    </a:lnTo>
                    <a:lnTo>
                      <a:pt x="2" y="60"/>
                    </a:lnTo>
                    <a:lnTo>
                      <a:pt x="3" y="58"/>
                    </a:lnTo>
                    <a:lnTo>
                      <a:pt x="5" y="56"/>
                    </a:lnTo>
                    <a:lnTo>
                      <a:pt x="7" y="54"/>
                    </a:lnTo>
                    <a:lnTo>
                      <a:pt x="7" y="52"/>
                    </a:lnTo>
                    <a:lnTo>
                      <a:pt x="9" y="51"/>
                    </a:lnTo>
                    <a:lnTo>
                      <a:pt x="12" y="49"/>
                    </a:lnTo>
                    <a:lnTo>
                      <a:pt x="13" y="47"/>
                    </a:lnTo>
                    <a:lnTo>
                      <a:pt x="11" y="46"/>
                    </a:lnTo>
                    <a:lnTo>
                      <a:pt x="9" y="46"/>
                    </a:lnTo>
                    <a:lnTo>
                      <a:pt x="7" y="46"/>
                    </a:lnTo>
                    <a:lnTo>
                      <a:pt x="6" y="44"/>
                    </a:lnTo>
                    <a:lnTo>
                      <a:pt x="3" y="44"/>
                    </a:lnTo>
                    <a:lnTo>
                      <a:pt x="2" y="42"/>
                    </a:lnTo>
                    <a:lnTo>
                      <a:pt x="1" y="40"/>
                    </a:lnTo>
                    <a:lnTo>
                      <a:pt x="5" y="39"/>
                    </a:lnTo>
                    <a:lnTo>
                      <a:pt x="6" y="37"/>
                    </a:lnTo>
                    <a:lnTo>
                      <a:pt x="9" y="33"/>
                    </a:lnTo>
                    <a:lnTo>
                      <a:pt x="13" y="32"/>
                    </a:lnTo>
                    <a:lnTo>
                      <a:pt x="16" y="32"/>
                    </a:lnTo>
                    <a:lnTo>
                      <a:pt x="18" y="31"/>
                    </a:lnTo>
                    <a:lnTo>
                      <a:pt x="20" y="31"/>
                    </a:lnTo>
                    <a:lnTo>
                      <a:pt x="23" y="33"/>
                    </a:lnTo>
                    <a:lnTo>
                      <a:pt x="25" y="32"/>
                    </a:lnTo>
                    <a:lnTo>
                      <a:pt x="27" y="31"/>
                    </a:lnTo>
                    <a:lnTo>
                      <a:pt x="29" y="30"/>
                    </a:lnTo>
                    <a:lnTo>
                      <a:pt x="30" y="33"/>
                    </a:lnTo>
                    <a:lnTo>
                      <a:pt x="32" y="33"/>
                    </a:lnTo>
                    <a:lnTo>
                      <a:pt x="34" y="33"/>
                    </a:lnTo>
                    <a:lnTo>
                      <a:pt x="35" y="31"/>
                    </a:lnTo>
                    <a:lnTo>
                      <a:pt x="38" y="30"/>
                    </a:lnTo>
                    <a:lnTo>
                      <a:pt x="37" y="28"/>
                    </a:lnTo>
                    <a:lnTo>
                      <a:pt x="38" y="26"/>
                    </a:lnTo>
                    <a:lnTo>
                      <a:pt x="39" y="24"/>
                    </a:lnTo>
                    <a:lnTo>
                      <a:pt x="40" y="23"/>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30" name="Freeform 1689">
                <a:extLst>
                  <a:ext uri="{FF2B5EF4-FFF2-40B4-BE49-F238E27FC236}">
                    <a16:creationId xmlns:a16="http://schemas.microsoft.com/office/drawing/2014/main" id="{75909461-C1FC-6203-1F8B-5521D67FE82A}"/>
                  </a:ext>
                </a:extLst>
              </p:cNvPr>
              <p:cNvSpPr>
                <a:spLocks/>
              </p:cNvSpPr>
              <p:nvPr/>
            </p:nvSpPr>
            <p:spPr bwMode="auto">
              <a:xfrm>
                <a:off x="2508152" y="3788307"/>
                <a:ext cx="685459" cy="1315177"/>
              </a:xfrm>
              <a:custGeom>
                <a:avLst/>
                <a:gdLst>
                  <a:gd name="T0" fmla="*/ 0 w 53"/>
                  <a:gd name="T1" fmla="*/ 100 h 106"/>
                  <a:gd name="T2" fmla="*/ 0 w 53"/>
                  <a:gd name="T3" fmla="*/ 93 h 106"/>
                  <a:gd name="T4" fmla="*/ 0 w 53"/>
                  <a:gd name="T5" fmla="*/ 88 h 106"/>
                  <a:gd name="T6" fmla="*/ 0 w 53"/>
                  <a:gd name="T7" fmla="*/ 84 h 106"/>
                  <a:gd name="T8" fmla="*/ 2 w 53"/>
                  <a:gd name="T9" fmla="*/ 80 h 106"/>
                  <a:gd name="T10" fmla="*/ 5 w 53"/>
                  <a:gd name="T11" fmla="*/ 76 h 106"/>
                  <a:gd name="T12" fmla="*/ 6 w 53"/>
                  <a:gd name="T13" fmla="*/ 72 h 106"/>
                  <a:gd name="T14" fmla="*/ 6 w 53"/>
                  <a:gd name="T15" fmla="*/ 66 h 106"/>
                  <a:gd name="T16" fmla="*/ 7 w 53"/>
                  <a:gd name="T17" fmla="*/ 62 h 106"/>
                  <a:gd name="T18" fmla="*/ 10 w 53"/>
                  <a:gd name="T19" fmla="*/ 59 h 106"/>
                  <a:gd name="T20" fmla="*/ 12 w 53"/>
                  <a:gd name="T21" fmla="*/ 56 h 106"/>
                  <a:gd name="T22" fmla="*/ 10 w 53"/>
                  <a:gd name="T23" fmla="*/ 51 h 106"/>
                  <a:gd name="T24" fmla="*/ 9 w 53"/>
                  <a:gd name="T25" fmla="*/ 47 h 106"/>
                  <a:gd name="T26" fmla="*/ 7 w 53"/>
                  <a:gd name="T27" fmla="*/ 44 h 106"/>
                  <a:gd name="T28" fmla="*/ 9 w 53"/>
                  <a:gd name="T29" fmla="*/ 38 h 106"/>
                  <a:gd name="T30" fmla="*/ 11 w 53"/>
                  <a:gd name="T31" fmla="*/ 34 h 106"/>
                  <a:gd name="T32" fmla="*/ 11 w 53"/>
                  <a:gd name="T33" fmla="*/ 29 h 106"/>
                  <a:gd name="T34" fmla="*/ 11 w 53"/>
                  <a:gd name="T35" fmla="*/ 24 h 106"/>
                  <a:gd name="T36" fmla="*/ 12 w 53"/>
                  <a:gd name="T37" fmla="*/ 19 h 106"/>
                  <a:gd name="T38" fmla="*/ 12 w 53"/>
                  <a:gd name="T39" fmla="*/ 14 h 106"/>
                  <a:gd name="T40" fmla="*/ 9 w 53"/>
                  <a:gd name="T41" fmla="*/ 11 h 106"/>
                  <a:gd name="T42" fmla="*/ 8 w 53"/>
                  <a:gd name="T43" fmla="*/ 7 h 106"/>
                  <a:gd name="T44" fmla="*/ 11 w 53"/>
                  <a:gd name="T45" fmla="*/ 7 h 106"/>
                  <a:gd name="T46" fmla="*/ 15 w 53"/>
                  <a:gd name="T47" fmla="*/ 7 h 106"/>
                  <a:gd name="T48" fmla="*/ 20 w 53"/>
                  <a:gd name="T49" fmla="*/ 10 h 106"/>
                  <a:gd name="T50" fmla="*/ 22 w 53"/>
                  <a:gd name="T51" fmla="*/ 11 h 106"/>
                  <a:gd name="T52" fmla="*/ 27 w 53"/>
                  <a:gd name="T53" fmla="*/ 15 h 106"/>
                  <a:gd name="T54" fmla="*/ 32 w 53"/>
                  <a:gd name="T55" fmla="*/ 9 h 106"/>
                  <a:gd name="T56" fmla="*/ 35 w 53"/>
                  <a:gd name="T57" fmla="*/ 6 h 106"/>
                  <a:gd name="T58" fmla="*/ 39 w 53"/>
                  <a:gd name="T59" fmla="*/ 2 h 106"/>
                  <a:gd name="T60" fmla="*/ 43 w 53"/>
                  <a:gd name="T61" fmla="*/ 0 h 106"/>
                  <a:gd name="T62" fmla="*/ 43 w 53"/>
                  <a:gd name="T63" fmla="*/ 7 h 106"/>
                  <a:gd name="T64" fmla="*/ 44 w 53"/>
                  <a:gd name="T65" fmla="*/ 11 h 106"/>
                  <a:gd name="T66" fmla="*/ 45 w 53"/>
                  <a:gd name="T67" fmla="*/ 16 h 106"/>
                  <a:gd name="T68" fmla="*/ 46 w 53"/>
                  <a:gd name="T69" fmla="*/ 20 h 106"/>
                  <a:gd name="T70" fmla="*/ 47 w 53"/>
                  <a:gd name="T71" fmla="*/ 25 h 106"/>
                  <a:gd name="T72" fmla="*/ 49 w 53"/>
                  <a:gd name="T73" fmla="*/ 29 h 106"/>
                  <a:gd name="T74" fmla="*/ 48 w 53"/>
                  <a:gd name="T75" fmla="*/ 34 h 106"/>
                  <a:gd name="T76" fmla="*/ 48 w 53"/>
                  <a:gd name="T77" fmla="*/ 38 h 106"/>
                  <a:gd name="T78" fmla="*/ 51 w 53"/>
                  <a:gd name="T79" fmla="*/ 41 h 106"/>
                  <a:gd name="T80" fmla="*/ 52 w 53"/>
                  <a:gd name="T81" fmla="*/ 45 h 106"/>
                  <a:gd name="T82" fmla="*/ 51 w 53"/>
                  <a:gd name="T83" fmla="*/ 50 h 106"/>
                  <a:gd name="T84" fmla="*/ 49 w 53"/>
                  <a:gd name="T85" fmla="*/ 54 h 106"/>
                  <a:gd name="T86" fmla="*/ 45 w 53"/>
                  <a:gd name="T87" fmla="*/ 55 h 106"/>
                  <a:gd name="T88" fmla="*/ 40 w 53"/>
                  <a:gd name="T89" fmla="*/ 55 h 106"/>
                  <a:gd name="T90" fmla="*/ 38 w 53"/>
                  <a:gd name="T91" fmla="*/ 58 h 106"/>
                  <a:gd name="T92" fmla="*/ 34 w 53"/>
                  <a:gd name="T93" fmla="*/ 61 h 106"/>
                  <a:gd name="T94" fmla="*/ 31 w 53"/>
                  <a:gd name="T95" fmla="*/ 64 h 106"/>
                  <a:gd name="T96" fmla="*/ 28 w 53"/>
                  <a:gd name="T97" fmla="*/ 67 h 106"/>
                  <a:gd name="T98" fmla="*/ 25 w 53"/>
                  <a:gd name="T99" fmla="*/ 72 h 106"/>
                  <a:gd name="T100" fmla="*/ 23 w 53"/>
                  <a:gd name="T101" fmla="*/ 75 h 106"/>
                  <a:gd name="T102" fmla="*/ 22 w 53"/>
                  <a:gd name="T103" fmla="*/ 80 h 106"/>
                  <a:gd name="T104" fmla="*/ 19 w 53"/>
                  <a:gd name="T105" fmla="*/ 84 h 106"/>
                  <a:gd name="T106" fmla="*/ 17 w 53"/>
                  <a:gd name="T107" fmla="*/ 87 h 106"/>
                  <a:gd name="T108" fmla="*/ 15 w 53"/>
                  <a:gd name="T109" fmla="*/ 91 h 106"/>
                  <a:gd name="T110" fmla="*/ 14 w 53"/>
                  <a:gd name="T111" fmla="*/ 97 h 106"/>
                  <a:gd name="T112" fmla="*/ 11 w 53"/>
                  <a:gd name="T113" fmla="*/ 100 h 106"/>
                  <a:gd name="T114" fmla="*/ 7 w 53"/>
                  <a:gd name="T115" fmla="*/ 104 h 106"/>
                  <a:gd name="T116" fmla="*/ 3 w 53"/>
                  <a:gd name="T117" fmla="*/ 105 h 106"/>
                  <a:gd name="T118" fmla="*/ 0 w 53"/>
                  <a:gd name="T119" fmla="*/ 104 h 1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
                  <a:gd name="T181" fmla="*/ 0 h 106"/>
                  <a:gd name="T182" fmla="*/ 53 w 53"/>
                  <a:gd name="T183" fmla="*/ 106 h 1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 h="106">
                    <a:moveTo>
                      <a:pt x="0" y="104"/>
                    </a:moveTo>
                    <a:lnTo>
                      <a:pt x="0" y="100"/>
                    </a:lnTo>
                    <a:lnTo>
                      <a:pt x="0" y="95"/>
                    </a:lnTo>
                    <a:lnTo>
                      <a:pt x="0" y="93"/>
                    </a:lnTo>
                    <a:lnTo>
                      <a:pt x="1" y="91"/>
                    </a:lnTo>
                    <a:lnTo>
                      <a:pt x="0" y="88"/>
                    </a:lnTo>
                    <a:lnTo>
                      <a:pt x="0" y="86"/>
                    </a:lnTo>
                    <a:lnTo>
                      <a:pt x="0" y="84"/>
                    </a:lnTo>
                    <a:lnTo>
                      <a:pt x="0" y="82"/>
                    </a:lnTo>
                    <a:lnTo>
                      <a:pt x="2" y="80"/>
                    </a:lnTo>
                    <a:lnTo>
                      <a:pt x="4" y="78"/>
                    </a:lnTo>
                    <a:lnTo>
                      <a:pt x="5" y="76"/>
                    </a:lnTo>
                    <a:lnTo>
                      <a:pt x="5" y="74"/>
                    </a:lnTo>
                    <a:lnTo>
                      <a:pt x="6" y="72"/>
                    </a:lnTo>
                    <a:lnTo>
                      <a:pt x="6" y="69"/>
                    </a:lnTo>
                    <a:lnTo>
                      <a:pt x="6" y="66"/>
                    </a:lnTo>
                    <a:lnTo>
                      <a:pt x="6" y="64"/>
                    </a:lnTo>
                    <a:lnTo>
                      <a:pt x="7" y="62"/>
                    </a:lnTo>
                    <a:lnTo>
                      <a:pt x="8" y="60"/>
                    </a:lnTo>
                    <a:lnTo>
                      <a:pt x="10" y="59"/>
                    </a:lnTo>
                    <a:lnTo>
                      <a:pt x="12" y="58"/>
                    </a:lnTo>
                    <a:lnTo>
                      <a:pt x="12" y="56"/>
                    </a:lnTo>
                    <a:lnTo>
                      <a:pt x="11" y="53"/>
                    </a:lnTo>
                    <a:lnTo>
                      <a:pt x="10" y="51"/>
                    </a:lnTo>
                    <a:lnTo>
                      <a:pt x="10" y="49"/>
                    </a:lnTo>
                    <a:lnTo>
                      <a:pt x="9" y="47"/>
                    </a:lnTo>
                    <a:lnTo>
                      <a:pt x="7" y="46"/>
                    </a:lnTo>
                    <a:lnTo>
                      <a:pt x="7" y="44"/>
                    </a:lnTo>
                    <a:lnTo>
                      <a:pt x="6" y="42"/>
                    </a:lnTo>
                    <a:lnTo>
                      <a:pt x="9" y="38"/>
                    </a:lnTo>
                    <a:lnTo>
                      <a:pt x="10" y="36"/>
                    </a:lnTo>
                    <a:lnTo>
                      <a:pt x="11" y="34"/>
                    </a:lnTo>
                    <a:lnTo>
                      <a:pt x="11" y="32"/>
                    </a:lnTo>
                    <a:lnTo>
                      <a:pt x="11" y="29"/>
                    </a:lnTo>
                    <a:lnTo>
                      <a:pt x="11" y="27"/>
                    </a:lnTo>
                    <a:lnTo>
                      <a:pt x="11" y="24"/>
                    </a:lnTo>
                    <a:lnTo>
                      <a:pt x="11" y="21"/>
                    </a:lnTo>
                    <a:lnTo>
                      <a:pt x="12" y="19"/>
                    </a:lnTo>
                    <a:lnTo>
                      <a:pt x="12" y="17"/>
                    </a:lnTo>
                    <a:lnTo>
                      <a:pt x="12" y="14"/>
                    </a:lnTo>
                    <a:lnTo>
                      <a:pt x="11" y="12"/>
                    </a:lnTo>
                    <a:lnTo>
                      <a:pt x="9" y="11"/>
                    </a:lnTo>
                    <a:lnTo>
                      <a:pt x="7" y="9"/>
                    </a:lnTo>
                    <a:lnTo>
                      <a:pt x="8" y="7"/>
                    </a:lnTo>
                    <a:lnTo>
                      <a:pt x="10" y="5"/>
                    </a:lnTo>
                    <a:lnTo>
                      <a:pt x="11" y="7"/>
                    </a:lnTo>
                    <a:lnTo>
                      <a:pt x="13" y="6"/>
                    </a:lnTo>
                    <a:lnTo>
                      <a:pt x="15" y="7"/>
                    </a:lnTo>
                    <a:lnTo>
                      <a:pt x="17" y="9"/>
                    </a:lnTo>
                    <a:lnTo>
                      <a:pt x="20" y="10"/>
                    </a:lnTo>
                    <a:lnTo>
                      <a:pt x="21" y="8"/>
                    </a:lnTo>
                    <a:lnTo>
                      <a:pt x="22" y="11"/>
                    </a:lnTo>
                    <a:lnTo>
                      <a:pt x="25" y="16"/>
                    </a:lnTo>
                    <a:lnTo>
                      <a:pt x="27" y="15"/>
                    </a:lnTo>
                    <a:lnTo>
                      <a:pt x="30" y="11"/>
                    </a:lnTo>
                    <a:lnTo>
                      <a:pt x="32" y="9"/>
                    </a:lnTo>
                    <a:lnTo>
                      <a:pt x="33" y="7"/>
                    </a:lnTo>
                    <a:lnTo>
                      <a:pt x="35" y="6"/>
                    </a:lnTo>
                    <a:lnTo>
                      <a:pt x="37" y="4"/>
                    </a:lnTo>
                    <a:lnTo>
                      <a:pt x="39" y="2"/>
                    </a:lnTo>
                    <a:lnTo>
                      <a:pt x="41" y="1"/>
                    </a:lnTo>
                    <a:lnTo>
                      <a:pt x="43" y="0"/>
                    </a:lnTo>
                    <a:lnTo>
                      <a:pt x="45" y="4"/>
                    </a:lnTo>
                    <a:lnTo>
                      <a:pt x="43" y="7"/>
                    </a:lnTo>
                    <a:lnTo>
                      <a:pt x="43" y="9"/>
                    </a:lnTo>
                    <a:lnTo>
                      <a:pt x="44" y="11"/>
                    </a:lnTo>
                    <a:lnTo>
                      <a:pt x="45" y="13"/>
                    </a:lnTo>
                    <a:lnTo>
                      <a:pt x="45" y="16"/>
                    </a:lnTo>
                    <a:lnTo>
                      <a:pt x="46" y="18"/>
                    </a:lnTo>
                    <a:lnTo>
                      <a:pt x="46" y="20"/>
                    </a:lnTo>
                    <a:lnTo>
                      <a:pt x="46" y="22"/>
                    </a:lnTo>
                    <a:lnTo>
                      <a:pt x="47" y="25"/>
                    </a:lnTo>
                    <a:lnTo>
                      <a:pt x="47" y="27"/>
                    </a:lnTo>
                    <a:lnTo>
                      <a:pt x="49" y="29"/>
                    </a:lnTo>
                    <a:lnTo>
                      <a:pt x="49" y="31"/>
                    </a:lnTo>
                    <a:lnTo>
                      <a:pt x="48" y="34"/>
                    </a:lnTo>
                    <a:lnTo>
                      <a:pt x="48" y="36"/>
                    </a:lnTo>
                    <a:lnTo>
                      <a:pt x="48" y="38"/>
                    </a:lnTo>
                    <a:lnTo>
                      <a:pt x="49" y="39"/>
                    </a:lnTo>
                    <a:lnTo>
                      <a:pt x="51" y="41"/>
                    </a:lnTo>
                    <a:lnTo>
                      <a:pt x="52" y="43"/>
                    </a:lnTo>
                    <a:lnTo>
                      <a:pt x="52" y="45"/>
                    </a:lnTo>
                    <a:lnTo>
                      <a:pt x="53" y="48"/>
                    </a:lnTo>
                    <a:lnTo>
                      <a:pt x="51" y="50"/>
                    </a:lnTo>
                    <a:lnTo>
                      <a:pt x="50" y="52"/>
                    </a:lnTo>
                    <a:lnTo>
                      <a:pt x="49" y="54"/>
                    </a:lnTo>
                    <a:lnTo>
                      <a:pt x="47" y="54"/>
                    </a:lnTo>
                    <a:lnTo>
                      <a:pt x="45" y="55"/>
                    </a:lnTo>
                    <a:lnTo>
                      <a:pt x="43" y="55"/>
                    </a:lnTo>
                    <a:lnTo>
                      <a:pt x="40" y="55"/>
                    </a:lnTo>
                    <a:lnTo>
                      <a:pt x="39" y="57"/>
                    </a:lnTo>
                    <a:lnTo>
                      <a:pt x="38" y="58"/>
                    </a:lnTo>
                    <a:lnTo>
                      <a:pt x="36" y="60"/>
                    </a:lnTo>
                    <a:lnTo>
                      <a:pt x="34" y="61"/>
                    </a:lnTo>
                    <a:lnTo>
                      <a:pt x="32" y="63"/>
                    </a:lnTo>
                    <a:lnTo>
                      <a:pt x="31" y="64"/>
                    </a:lnTo>
                    <a:lnTo>
                      <a:pt x="29" y="66"/>
                    </a:lnTo>
                    <a:lnTo>
                      <a:pt x="28" y="67"/>
                    </a:lnTo>
                    <a:lnTo>
                      <a:pt x="26" y="69"/>
                    </a:lnTo>
                    <a:lnTo>
                      <a:pt x="25" y="72"/>
                    </a:lnTo>
                    <a:lnTo>
                      <a:pt x="25" y="74"/>
                    </a:lnTo>
                    <a:lnTo>
                      <a:pt x="23" y="75"/>
                    </a:lnTo>
                    <a:lnTo>
                      <a:pt x="22" y="77"/>
                    </a:lnTo>
                    <a:lnTo>
                      <a:pt x="22" y="80"/>
                    </a:lnTo>
                    <a:lnTo>
                      <a:pt x="21" y="82"/>
                    </a:lnTo>
                    <a:lnTo>
                      <a:pt x="19" y="84"/>
                    </a:lnTo>
                    <a:lnTo>
                      <a:pt x="17" y="85"/>
                    </a:lnTo>
                    <a:lnTo>
                      <a:pt x="17" y="87"/>
                    </a:lnTo>
                    <a:lnTo>
                      <a:pt x="15" y="89"/>
                    </a:lnTo>
                    <a:lnTo>
                      <a:pt x="15" y="91"/>
                    </a:lnTo>
                    <a:lnTo>
                      <a:pt x="14" y="94"/>
                    </a:lnTo>
                    <a:lnTo>
                      <a:pt x="14" y="97"/>
                    </a:lnTo>
                    <a:lnTo>
                      <a:pt x="12" y="99"/>
                    </a:lnTo>
                    <a:lnTo>
                      <a:pt x="11" y="100"/>
                    </a:lnTo>
                    <a:lnTo>
                      <a:pt x="9" y="102"/>
                    </a:lnTo>
                    <a:lnTo>
                      <a:pt x="7" y="104"/>
                    </a:lnTo>
                    <a:lnTo>
                      <a:pt x="5" y="105"/>
                    </a:lnTo>
                    <a:lnTo>
                      <a:pt x="3" y="105"/>
                    </a:lnTo>
                    <a:lnTo>
                      <a:pt x="1" y="106"/>
                    </a:lnTo>
                    <a:lnTo>
                      <a:pt x="0" y="104"/>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31" name="Freeform 1690">
                <a:extLst>
                  <a:ext uri="{FF2B5EF4-FFF2-40B4-BE49-F238E27FC236}">
                    <a16:creationId xmlns:a16="http://schemas.microsoft.com/office/drawing/2014/main" id="{666613B0-E5AE-BF30-EF62-25D762F8B56D}"/>
                  </a:ext>
                </a:extLst>
              </p:cNvPr>
              <p:cNvSpPr>
                <a:spLocks/>
              </p:cNvSpPr>
              <p:nvPr/>
            </p:nvSpPr>
            <p:spPr bwMode="auto">
              <a:xfrm>
                <a:off x="3141878" y="4297008"/>
                <a:ext cx="995856" cy="831291"/>
              </a:xfrm>
              <a:custGeom>
                <a:avLst/>
                <a:gdLst>
                  <a:gd name="T0" fmla="*/ 1 w 77"/>
                  <a:gd name="T1" fmla="*/ 11 h 67"/>
                  <a:gd name="T2" fmla="*/ 4 w 77"/>
                  <a:gd name="T3" fmla="*/ 7 h 67"/>
                  <a:gd name="T4" fmla="*/ 6 w 77"/>
                  <a:gd name="T5" fmla="*/ 3 h 67"/>
                  <a:gd name="T6" fmla="*/ 9 w 77"/>
                  <a:gd name="T7" fmla="*/ 7 h 67"/>
                  <a:gd name="T8" fmla="*/ 13 w 77"/>
                  <a:gd name="T9" fmla="*/ 10 h 67"/>
                  <a:gd name="T10" fmla="*/ 17 w 77"/>
                  <a:gd name="T11" fmla="*/ 11 h 67"/>
                  <a:gd name="T12" fmla="*/ 19 w 77"/>
                  <a:gd name="T13" fmla="*/ 8 h 67"/>
                  <a:gd name="T14" fmla="*/ 24 w 77"/>
                  <a:gd name="T15" fmla="*/ 6 h 67"/>
                  <a:gd name="T16" fmla="*/ 29 w 77"/>
                  <a:gd name="T17" fmla="*/ 6 h 67"/>
                  <a:gd name="T18" fmla="*/ 32 w 77"/>
                  <a:gd name="T19" fmla="*/ 6 h 67"/>
                  <a:gd name="T20" fmla="*/ 37 w 77"/>
                  <a:gd name="T21" fmla="*/ 5 h 67"/>
                  <a:gd name="T22" fmla="*/ 41 w 77"/>
                  <a:gd name="T23" fmla="*/ 0 h 67"/>
                  <a:gd name="T24" fmla="*/ 45 w 77"/>
                  <a:gd name="T25" fmla="*/ 1 h 67"/>
                  <a:gd name="T26" fmla="*/ 47 w 77"/>
                  <a:gd name="T27" fmla="*/ 4 h 67"/>
                  <a:gd name="T28" fmla="*/ 52 w 77"/>
                  <a:gd name="T29" fmla="*/ 3 h 67"/>
                  <a:gd name="T30" fmla="*/ 56 w 77"/>
                  <a:gd name="T31" fmla="*/ 2 h 67"/>
                  <a:gd name="T32" fmla="*/ 61 w 77"/>
                  <a:gd name="T33" fmla="*/ 2 h 67"/>
                  <a:gd name="T34" fmla="*/ 66 w 77"/>
                  <a:gd name="T35" fmla="*/ 1 h 67"/>
                  <a:gd name="T36" fmla="*/ 69 w 77"/>
                  <a:gd name="T37" fmla="*/ 5 h 67"/>
                  <a:gd name="T38" fmla="*/ 70 w 77"/>
                  <a:gd name="T39" fmla="*/ 11 h 67"/>
                  <a:gd name="T40" fmla="*/ 71 w 77"/>
                  <a:gd name="T41" fmla="*/ 16 h 67"/>
                  <a:gd name="T42" fmla="*/ 73 w 77"/>
                  <a:gd name="T43" fmla="*/ 20 h 67"/>
                  <a:gd name="T44" fmla="*/ 74 w 77"/>
                  <a:gd name="T45" fmla="*/ 24 h 67"/>
                  <a:gd name="T46" fmla="*/ 74 w 77"/>
                  <a:gd name="T47" fmla="*/ 29 h 67"/>
                  <a:gd name="T48" fmla="*/ 74 w 77"/>
                  <a:gd name="T49" fmla="*/ 34 h 67"/>
                  <a:gd name="T50" fmla="*/ 76 w 77"/>
                  <a:gd name="T51" fmla="*/ 38 h 67"/>
                  <a:gd name="T52" fmla="*/ 77 w 77"/>
                  <a:gd name="T53" fmla="*/ 43 h 67"/>
                  <a:gd name="T54" fmla="*/ 71 w 77"/>
                  <a:gd name="T55" fmla="*/ 42 h 67"/>
                  <a:gd name="T56" fmla="*/ 67 w 77"/>
                  <a:gd name="T57" fmla="*/ 45 h 67"/>
                  <a:gd name="T58" fmla="*/ 63 w 77"/>
                  <a:gd name="T59" fmla="*/ 46 h 67"/>
                  <a:gd name="T60" fmla="*/ 61 w 77"/>
                  <a:gd name="T61" fmla="*/ 49 h 67"/>
                  <a:gd name="T62" fmla="*/ 61 w 77"/>
                  <a:gd name="T63" fmla="*/ 56 h 67"/>
                  <a:gd name="T64" fmla="*/ 59 w 77"/>
                  <a:gd name="T65" fmla="*/ 59 h 67"/>
                  <a:gd name="T66" fmla="*/ 61 w 77"/>
                  <a:gd name="T67" fmla="*/ 64 h 67"/>
                  <a:gd name="T68" fmla="*/ 57 w 77"/>
                  <a:gd name="T69" fmla="*/ 66 h 67"/>
                  <a:gd name="T70" fmla="*/ 52 w 77"/>
                  <a:gd name="T71" fmla="*/ 66 h 67"/>
                  <a:gd name="T72" fmla="*/ 49 w 77"/>
                  <a:gd name="T73" fmla="*/ 61 h 67"/>
                  <a:gd name="T74" fmla="*/ 47 w 77"/>
                  <a:gd name="T75" fmla="*/ 59 h 67"/>
                  <a:gd name="T76" fmla="*/ 44 w 77"/>
                  <a:gd name="T77" fmla="*/ 57 h 67"/>
                  <a:gd name="T78" fmla="*/ 40 w 77"/>
                  <a:gd name="T79" fmla="*/ 53 h 67"/>
                  <a:gd name="T80" fmla="*/ 36 w 77"/>
                  <a:gd name="T81" fmla="*/ 50 h 67"/>
                  <a:gd name="T82" fmla="*/ 32 w 77"/>
                  <a:gd name="T83" fmla="*/ 48 h 67"/>
                  <a:gd name="T84" fmla="*/ 28 w 77"/>
                  <a:gd name="T85" fmla="*/ 49 h 67"/>
                  <a:gd name="T86" fmla="*/ 21 w 77"/>
                  <a:gd name="T87" fmla="*/ 54 h 67"/>
                  <a:gd name="T88" fmla="*/ 20 w 77"/>
                  <a:gd name="T89" fmla="*/ 58 h 67"/>
                  <a:gd name="T90" fmla="*/ 16 w 77"/>
                  <a:gd name="T91" fmla="*/ 60 h 67"/>
                  <a:gd name="T92" fmla="*/ 13 w 77"/>
                  <a:gd name="T93" fmla="*/ 57 h 67"/>
                  <a:gd name="T94" fmla="*/ 11 w 77"/>
                  <a:gd name="T95" fmla="*/ 53 h 67"/>
                  <a:gd name="T96" fmla="*/ 16 w 77"/>
                  <a:gd name="T97" fmla="*/ 49 h 67"/>
                  <a:gd name="T98" fmla="*/ 17 w 77"/>
                  <a:gd name="T99" fmla="*/ 45 h 67"/>
                  <a:gd name="T100" fmla="*/ 16 w 77"/>
                  <a:gd name="T101" fmla="*/ 40 h 67"/>
                  <a:gd name="T102" fmla="*/ 14 w 77"/>
                  <a:gd name="T103" fmla="*/ 36 h 67"/>
                  <a:gd name="T104" fmla="*/ 13 w 77"/>
                  <a:gd name="T105" fmla="*/ 32 h 67"/>
                  <a:gd name="T106" fmla="*/ 10 w 77"/>
                  <a:gd name="T107" fmla="*/ 28 h 67"/>
                  <a:gd name="T108" fmla="*/ 6 w 77"/>
                  <a:gd name="T109" fmla="*/ 25 h 67"/>
                  <a:gd name="T110" fmla="*/ 1 w 77"/>
                  <a:gd name="T111" fmla="*/ 26 h 67"/>
                  <a:gd name="T112" fmla="*/ 1 w 77"/>
                  <a:gd name="T113" fmla="*/ 21 h 67"/>
                  <a:gd name="T114" fmla="*/ 0 w 77"/>
                  <a:gd name="T115" fmla="*/ 16 h 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7"/>
                  <a:gd name="T175" fmla="*/ 0 h 67"/>
                  <a:gd name="T176" fmla="*/ 77 w 77"/>
                  <a:gd name="T177" fmla="*/ 67 h 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7" h="67">
                    <a:moveTo>
                      <a:pt x="0" y="13"/>
                    </a:moveTo>
                    <a:lnTo>
                      <a:pt x="1" y="11"/>
                    </a:lnTo>
                    <a:lnTo>
                      <a:pt x="2" y="9"/>
                    </a:lnTo>
                    <a:lnTo>
                      <a:pt x="4" y="7"/>
                    </a:lnTo>
                    <a:lnTo>
                      <a:pt x="3" y="4"/>
                    </a:lnTo>
                    <a:lnTo>
                      <a:pt x="6" y="3"/>
                    </a:lnTo>
                    <a:lnTo>
                      <a:pt x="7" y="5"/>
                    </a:lnTo>
                    <a:lnTo>
                      <a:pt x="9" y="7"/>
                    </a:lnTo>
                    <a:lnTo>
                      <a:pt x="11" y="9"/>
                    </a:lnTo>
                    <a:lnTo>
                      <a:pt x="13" y="10"/>
                    </a:lnTo>
                    <a:lnTo>
                      <a:pt x="14" y="11"/>
                    </a:lnTo>
                    <a:lnTo>
                      <a:pt x="17" y="11"/>
                    </a:lnTo>
                    <a:lnTo>
                      <a:pt x="18" y="10"/>
                    </a:lnTo>
                    <a:lnTo>
                      <a:pt x="19" y="8"/>
                    </a:lnTo>
                    <a:lnTo>
                      <a:pt x="22" y="5"/>
                    </a:lnTo>
                    <a:lnTo>
                      <a:pt x="24" y="6"/>
                    </a:lnTo>
                    <a:lnTo>
                      <a:pt x="27" y="8"/>
                    </a:lnTo>
                    <a:lnTo>
                      <a:pt x="29" y="6"/>
                    </a:lnTo>
                    <a:lnTo>
                      <a:pt x="31" y="5"/>
                    </a:lnTo>
                    <a:lnTo>
                      <a:pt x="32" y="6"/>
                    </a:lnTo>
                    <a:lnTo>
                      <a:pt x="35" y="6"/>
                    </a:lnTo>
                    <a:lnTo>
                      <a:pt x="37" y="5"/>
                    </a:lnTo>
                    <a:lnTo>
                      <a:pt x="39" y="3"/>
                    </a:lnTo>
                    <a:lnTo>
                      <a:pt x="41" y="0"/>
                    </a:lnTo>
                    <a:lnTo>
                      <a:pt x="43" y="0"/>
                    </a:lnTo>
                    <a:lnTo>
                      <a:pt x="45" y="1"/>
                    </a:lnTo>
                    <a:lnTo>
                      <a:pt x="46" y="3"/>
                    </a:lnTo>
                    <a:lnTo>
                      <a:pt x="47" y="4"/>
                    </a:lnTo>
                    <a:lnTo>
                      <a:pt x="50" y="4"/>
                    </a:lnTo>
                    <a:lnTo>
                      <a:pt x="52" y="3"/>
                    </a:lnTo>
                    <a:lnTo>
                      <a:pt x="54" y="3"/>
                    </a:lnTo>
                    <a:lnTo>
                      <a:pt x="56" y="2"/>
                    </a:lnTo>
                    <a:lnTo>
                      <a:pt x="58" y="1"/>
                    </a:lnTo>
                    <a:lnTo>
                      <a:pt x="61" y="2"/>
                    </a:lnTo>
                    <a:lnTo>
                      <a:pt x="64" y="1"/>
                    </a:lnTo>
                    <a:lnTo>
                      <a:pt x="66" y="1"/>
                    </a:lnTo>
                    <a:lnTo>
                      <a:pt x="67" y="3"/>
                    </a:lnTo>
                    <a:lnTo>
                      <a:pt x="69" y="5"/>
                    </a:lnTo>
                    <a:lnTo>
                      <a:pt x="69" y="6"/>
                    </a:lnTo>
                    <a:lnTo>
                      <a:pt x="70" y="11"/>
                    </a:lnTo>
                    <a:lnTo>
                      <a:pt x="71" y="13"/>
                    </a:lnTo>
                    <a:lnTo>
                      <a:pt x="71" y="16"/>
                    </a:lnTo>
                    <a:lnTo>
                      <a:pt x="72" y="18"/>
                    </a:lnTo>
                    <a:lnTo>
                      <a:pt x="73" y="20"/>
                    </a:lnTo>
                    <a:lnTo>
                      <a:pt x="73" y="22"/>
                    </a:lnTo>
                    <a:lnTo>
                      <a:pt x="74" y="24"/>
                    </a:lnTo>
                    <a:lnTo>
                      <a:pt x="74" y="27"/>
                    </a:lnTo>
                    <a:lnTo>
                      <a:pt x="74" y="29"/>
                    </a:lnTo>
                    <a:lnTo>
                      <a:pt x="73" y="31"/>
                    </a:lnTo>
                    <a:lnTo>
                      <a:pt x="74" y="34"/>
                    </a:lnTo>
                    <a:lnTo>
                      <a:pt x="75" y="36"/>
                    </a:lnTo>
                    <a:lnTo>
                      <a:pt x="76" y="38"/>
                    </a:lnTo>
                    <a:lnTo>
                      <a:pt x="77" y="41"/>
                    </a:lnTo>
                    <a:lnTo>
                      <a:pt x="77" y="43"/>
                    </a:lnTo>
                    <a:lnTo>
                      <a:pt x="72" y="44"/>
                    </a:lnTo>
                    <a:lnTo>
                      <a:pt x="71" y="42"/>
                    </a:lnTo>
                    <a:lnTo>
                      <a:pt x="69" y="43"/>
                    </a:lnTo>
                    <a:lnTo>
                      <a:pt x="67" y="45"/>
                    </a:lnTo>
                    <a:lnTo>
                      <a:pt x="66" y="45"/>
                    </a:lnTo>
                    <a:lnTo>
                      <a:pt x="63" y="46"/>
                    </a:lnTo>
                    <a:lnTo>
                      <a:pt x="61" y="47"/>
                    </a:lnTo>
                    <a:lnTo>
                      <a:pt x="61" y="49"/>
                    </a:lnTo>
                    <a:lnTo>
                      <a:pt x="59" y="51"/>
                    </a:lnTo>
                    <a:lnTo>
                      <a:pt x="61" y="56"/>
                    </a:lnTo>
                    <a:lnTo>
                      <a:pt x="61" y="58"/>
                    </a:lnTo>
                    <a:lnTo>
                      <a:pt x="59" y="59"/>
                    </a:lnTo>
                    <a:lnTo>
                      <a:pt x="61" y="61"/>
                    </a:lnTo>
                    <a:lnTo>
                      <a:pt x="61" y="64"/>
                    </a:lnTo>
                    <a:lnTo>
                      <a:pt x="59" y="66"/>
                    </a:lnTo>
                    <a:lnTo>
                      <a:pt x="57" y="66"/>
                    </a:lnTo>
                    <a:lnTo>
                      <a:pt x="54" y="67"/>
                    </a:lnTo>
                    <a:lnTo>
                      <a:pt x="52" y="66"/>
                    </a:lnTo>
                    <a:lnTo>
                      <a:pt x="50" y="63"/>
                    </a:lnTo>
                    <a:lnTo>
                      <a:pt x="49" y="61"/>
                    </a:lnTo>
                    <a:lnTo>
                      <a:pt x="50" y="59"/>
                    </a:lnTo>
                    <a:lnTo>
                      <a:pt x="47" y="59"/>
                    </a:lnTo>
                    <a:lnTo>
                      <a:pt x="44" y="59"/>
                    </a:lnTo>
                    <a:lnTo>
                      <a:pt x="44" y="57"/>
                    </a:lnTo>
                    <a:lnTo>
                      <a:pt x="42" y="55"/>
                    </a:lnTo>
                    <a:lnTo>
                      <a:pt x="40" y="53"/>
                    </a:lnTo>
                    <a:lnTo>
                      <a:pt x="39" y="52"/>
                    </a:lnTo>
                    <a:lnTo>
                      <a:pt x="36" y="50"/>
                    </a:lnTo>
                    <a:lnTo>
                      <a:pt x="34" y="49"/>
                    </a:lnTo>
                    <a:lnTo>
                      <a:pt x="32" y="48"/>
                    </a:lnTo>
                    <a:lnTo>
                      <a:pt x="29" y="47"/>
                    </a:lnTo>
                    <a:lnTo>
                      <a:pt x="28" y="49"/>
                    </a:lnTo>
                    <a:lnTo>
                      <a:pt x="26" y="51"/>
                    </a:lnTo>
                    <a:lnTo>
                      <a:pt x="21" y="54"/>
                    </a:lnTo>
                    <a:lnTo>
                      <a:pt x="21" y="56"/>
                    </a:lnTo>
                    <a:lnTo>
                      <a:pt x="20" y="58"/>
                    </a:lnTo>
                    <a:lnTo>
                      <a:pt x="18" y="60"/>
                    </a:lnTo>
                    <a:lnTo>
                      <a:pt x="16" y="60"/>
                    </a:lnTo>
                    <a:lnTo>
                      <a:pt x="14" y="58"/>
                    </a:lnTo>
                    <a:lnTo>
                      <a:pt x="13" y="57"/>
                    </a:lnTo>
                    <a:lnTo>
                      <a:pt x="11" y="55"/>
                    </a:lnTo>
                    <a:lnTo>
                      <a:pt x="11" y="53"/>
                    </a:lnTo>
                    <a:lnTo>
                      <a:pt x="14" y="51"/>
                    </a:lnTo>
                    <a:lnTo>
                      <a:pt x="16" y="49"/>
                    </a:lnTo>
                    <a:lnTo>
                      <a:pt x="18" y="47"/>
                    </a:lnTo>
                    <a:lnTo>
                      <a:pt x="17" y="45"/>
                    </a:lnTo>
                    <a:lnTo>
                      <a:pt x="16" y="43"/>
                    </a:lnTo>
                    <a:lnTo>
                      <a:pt x="16" y="40"/>
                    </a:lnTo>
                    <a:lnTo>
                      <a:pt x="15" y="38"/>
                    </a:lnTo>
                    <a:lnTo>
                      <a:pt x="14" y="36"/>
                    </a:lnTo>
                    <a:lnTo>
                      <a:pt x="14" y="34"/>
                    </a:lnTo>
                    <a:lnTo>
                      <a:pt x="13" y="32"/>
                    </a:lnTo>
                    <a:lnTo>
                      <a:pt x="12" y="30"/>
                    </a:lnTo>
                    <a:lnTo>
                      <a:pt x="10" y="28"/>
                    </a:lnTo>
                    <a:lnTo>
                      <a:pt x="8" y="26"/>
                    </a:lnTo>
                    <a:lnTo>
                      <a:pt x="6" y="25"/>
                    </a:lnTo>
                    <a:lnTo>
                      <a:pt x="3" y="25"/>
                    </a:lnTo>
                    <a:lnTo>
                      <a:pt x="1" y="26"/>
                    </a:lnTo>
                    <a:lnTo>
                      <a:pt x="1" y="23"/>
                    </a:lnTo>
                    <a:lnTo>
                      <a:pt x="1" y="21"/>
                    </a:lnTo>
                    <a:lnTo>
                      <a:pt x="1" y="19"/>
                    </a:lnTo>
                    <a:lnTo>
                      <a:pt x="0" y="16"/>
                    </a:lnTo>
                    <a:lnTo>
                      <a:pt x="0" y="13"/>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32" name="Freeform 1692">
                <a:extLst>
                  <a:ext uri="{FF2B5EF4-FFF2-40B4-BE49-F238E27FC236}">
                    <a16:creationId xmlns:a16="http://schemas.microsoft.com/office/drawing/2014/main" id="{26991E44-353B-342C-3AC8-DB9E0931E3B5}"/>
                  </a:ext>
                </a:extLst>
              </p:cNvPr>
              <p:cNvSpPr>
                <a:spLocks/>
              </p:cNvSpPr>
              <p:nvPr/>
            </p:nvSpPr>
            <p:spPr bwMode="auto">
              <a:xfrm>
                <a:off x="3064279" y="3726271"/>
                <a:ext cx="995856" cy="707218"/>
              </a:xfrm>
              <a:custGeom>
                <a:avLst/>
                <a:gdLst>
                  <a:gd name="T0" fmla="*/ 4 w 77"/>
                  <a:gd name="T1" fmla="*/ 8 h 57"/>
                  <a:gd name="T2" fmla="*/ 10 w 77"/>
                  <a:gd name="T3" fmla="*/ 5 h 57"/>
                  <a:gd name="T4" fmla="*/ 14 w 77"/>
                  <a:gd name="T5" fmla="*/ 3 h 57"/>
                  <a:gd name="T6" fmla="*/ 19 w 77"/>
                  <a:gd name="T7" fmla="*/ 3 h 57"/>
                  <a:gd name="T8" fmla="*/ 24 w 77"/>
                  <a:gd name="T9" fmla="*/ 4 h 57"/>
                  <a:gd name="T10" fmla="*/ 28 w 77"/>
                  <a:gd name="T11" fmla="*/ 2 h 57"/>
                  <a:gd name="T12" fmla="*/ 33 w 77"/>
                  <a:gd name="T13" fmla="*/ 1 h 57"/>
                  <a:gd name="T14" fmla="*/ 38 w 77"/>
                  <a:gd name="T15" fmla="*/ 1 h 57"/>
                  <a:gd name="T16" fmla="*/ 38 w 77"/>
                  <a:gd name="T17" fmla="*/ 6 h 57"/>
                  <a:gd name="T18" fmla="*/ 39 w 77"/>
                  <a:gd name="T19" fmla="*/ 9 h 57"/>
                  <a:gd name="T20" fmla="*/ 41 w 77"/>
                  <a:gd name="T21" fmla="*/ 12 h 57"/>
                  <a:gd name="T22" fmla="*/ 43 w 77"/>
                  <a:gd name="T23" fmla="*/ 16 h 57"/>
                  <a:gd name="T24" fmla="*/ 48 w 77"/>
                  <a:gd name="T25" fmla="*/ 17 h 57"/>
                  <a:gd name="T26" fmla="*/ 52 w 77"/>
                  <a:gd name="T27" fmla="*/ 19 h 57"/>
                  <a:gd name="T28" fmla="*/ 56 w 77"/>
                  <a:gd name="T29" fmla="*/ 18 h 57"/>
                  <a:gd name="T30" fmla="*/ 61 w 77"/>
                  <a:gd name="T31" fmla="*/ 19 h 57"/>
                  <a:gd name="T32" fmla="*/ 65 w 77"/>
                  <a:gd name="T33" fmla="*/ 21 h 57"/>
                  <a:gd name="T34" fmla="*/ 66 w 77"/>
                  <a:gd name="T35" fmla="*/ 22 h 57"/>
                  <a:gd name="T36" fmla="*/ 63 w 77"/>
                  <a:gd name="T37" fmla="*/ 26 h 57"/>
                  <a:gd name="T38" fmla="*/ 68 w 77"/>
                  <a:gd name="T39" fmla="*/ 27 h 57"/>
                  <a:gd name="T40" fmla="*/ 72 w 77"/>
                  <a:gd name="T41" fmla="*/ 26 h 57"/>
                  <a:gd name="T42" fmla="*/ 73 w 77"/>
                  <a:gd name="T43" fmla="*/ 29 h 57"/>
                  <a:gd name="T44" fmla="*/ 74 w 77"/>
                  <a:gd name="T45" fmla="*/ 35 h 57"/>
                  <a:gd name="T46" fmla="*/ 77 w 77"/>
                  <a:gd name="T47" fmla="*/ 39 h 57"/>
                  <a:gd name="T48" fmla="*/ 75 w 77"/>
                  <a:gd name="T49" fmla="*/ 43 h 57"/>
                  <a:gd name="T50" fmla="*/ 72 w 77"/>
                  <a:gd name="T51" fmla="*/ 47 h 57"/>
                  <a:gd name="T52" fmla="*/ 67 w 77"/>
                  <a:gd name="T53" fmla="*/ 48 h 57"/>
                  <a:gd name="T54" fmla="*/ 62 w 77"/>
                  <a:gd name="T55" fmla="*/ 48 h 57"/>
                  <a:gd name="T56" fmla="*/ 58 w 77"/>
                  <a:gd name="T57" fmla="*/ 49 h 57"/>
                  <a:gd name="T58" fmla="*/ 53 w 77"/>
                  <a:gd name="T59" fmla="*/ 50 h 57"/>
                  <a:gd name="T60" fmla="*/ 51 w 77"/>
                  <a:gd name="T61" fmla="*/ 47 h 57"/>
                  <a:gd name="T62" fmla="*/ 47 w 77"/>
                  <a:gd name="T63" fmla="*/ 46 h 57"/>
                  <a:gd name="T64" fmla="*/ 43 w 77"/>
                  <a:gd name="T65" fmla="*/ 51 h 57"/>
                  <a:gd name="T66" fmla="*/ 38 w 77"/>
                  <a:gd name="T67" fmla="*/ 52 h 57"/>
                  <a:gd name="T68" fmla="*/ 35 w 77"/>
                  <a:gd name="T69" fmla="*/ 52 h 57"/>
                  <a:gd name="T70" fmla="*/ 30 w 77"/>
                  <a:gd name="T71" fmla="*/ 52 h 57"/>
                  <a:gd name="T72" fmla="*/ 25 w 77"/>
                  <a:gd name="T73" fmla="*/ 54 h 57"/>
                  <a:gd name="T74" fmla="*/ 23 w 77"/>
                  <a:gd name="T75" fmla="*/ 57 h 57"/>
                  <a:gd name="T76" fmla="*/ 19 w 77"/>
                  <a:gd name="T77" fmla="*/ 56 h 57"/>
                  <a:gd name="T78" fmla="*/ 15 w 77"/>
                  <a:gd name="T79" fmla="*/ 53 h 57"/>
                  <a:gd name="T80" fmla="*/ 12 w 77"/>
                  <a:gd name="T81" fmla="*/ 49 h 57"/>
                  <a:gd name="T82" fmla="*/ 9 w 77"/>
                  <a:gd name="T83" fmla="*/ 48 h 57"/>
                  <a:gd name="T84" fmla="*/ 6 w 77"/>
                  <a:gd name="T85" fmla="*/ 44 h 57"/>
                  <a:gd name="T86" fmla="*/ 5 w 77"/>
                  <a:gd name="T87" fmla="*/ 41 h 57"/>
                  <a:gd name="T88" fmla="*/ 6 w 77"/>
                  <a:gd name="T89" fmla="*/ 36 h 57"/>
                  <a:gd name="T90" fmla="*/ 4 w 77"/>
                  <a:gd name="T91" fmla="*/ 32 h 57"/>
                  <a:gd name="T92" fmla="*/ 3 w 77"/>
                  <a:gd name="T93" fmla="*/ 27 h 57"/>
                  <a:gd name="T94" fmla="*/ 3 w 77"/>
                  <a:gd name="T95" fmla="*/ 23 h 57"/>
                  <a:gd name="T96" fmla="*/ 2 w 77"/>
                  <a:gd name="T97" fmla="*/ 18 h 57"/>
                  <a:gd name="T98" fmla="*/ 0 w 77"/>
                  <a:gd name="T99" fmla="*/ 14 h 57"/>
                  <a:gd name="T100" fmla="*/ 2 w 77"/>
                  <a:gd name="T101" fmla="*/ 9 h 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
                  <a:gd name="T154" fmla="*/ 0 h 57"/>
                  <a:gd name="T155" fmla="*/ 77 w 77"/>
                  <a:gd name="T156" fmla="*/ 57 h 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 h="57">
                    <a:moveTo>
                      <a:pt x="2" y="9"/>
                    </a:moveTo>
                    <a:lnTo>
                      <a:pt x="4" y="8"/>
                    </a:lnTo>
                    <a:lnTo>
                      <a:pt x="8" y="6"/>
                    </a:lnTo>
                    <a:lnTo>
                      <a:pt x="10" y="5"/>
                    </a:lnTo>
                    <a:lnTo>
                      <a:pt x="12" y="4"/>
                    </a:lnTo>
                    <a:lnTo>
                      <a:pt x="14" y="3"/>
                    </a:lnTo>
                    <a:lnTo>
                      <a:pt x="17" y="3"/>
                    </a:lnTo>
                    <a:lnTo>
                      <a:pt x="19" y="3"/>
                    </a:lnTo>
                    <a:lnTo>
                      <a:pt x="21" y="3"/>
                    </a:lnTo>
                    <a:lnTo>
                      <a:pt x="24" y="4"/>
                    </a:lnTo>
                    <a:lnTo>
                      <a:pt x="26" y="3"/>
                    </a:lnTo>
                    <a:lnTo>
                      <a:pt x="28" y="2"/>
                    </a:lnTo>
                    <a:lnTo>
                      <a:pt x="31" y="2"/>
                    </a:lnTo>
                    <a:lnTo>
                      <a:pt x="33" y="1"/>
                    </a:lnTo>
                    <a:lnTo>
                      <a:pt x="35" y="0"/>
                    </a:lnTo>
                    <a:lnTo>
                      <a:pt x="38" y="1"/>
                    </a:lnTo>
                    <a:lnTo>
                      <a:pt x="38" y="3"/>
                    </a:lnTo>
                    <a:lnTo>
                      <a:pt x="38" y="6"/>
                    </a:lnTo>
                    <a:lnTo>
                      <a:pt x="37" y="8"/>
                    </a:lnTo>
                    <a:lnTo>
                      <a:pt x="39" y="9"/>
                    </a:lnTo>
                    <a:lnTo>
                      <a:pt x="41" y="10"/>
                    </a:lnTo>
                    <a:lnTo>
                      <a:pt x="41" y="12"/>
                    </a:lnTo>
                    <a:lnTo>
                      <a:pt x="42" y="14"/>
                    </a:lnTo>
                    <a:lnTo>
                      <a:pt x="43" y="16"/>
                    </a:lnTo>
                    <a:lnTo>
                      <a:pt x="46" y="16"/>
                    </a:lnTo>
                    <a:lnTo>
                      <a:pt x="48" y="17"/>
                    </a:lnTo>
                    <a:lnTo>
                      <a:pt x="50" y="19"/>
                    </a:lnTo>
                    <a:lnTo>
                      <a:pt x="52" y="19"/>
                    </a:lnTo>
                    <a:lnTo>
                      <a:pt x="54" y="20"/>
                    </a:lnTo>
                    <a:lnTo>
                      <a:pt x="56" y="18"/>
                    </a:lnTo>
                    <a:lnTo>
                      <a:pt x="58" y="18"/>
                    </a:lnTo>
                    <a:lnTo>
                      <a:pt x="61" y="19"/>
                    </a:lnTo>
                    <a:lnTo>
                      <a:pt x="63" y="20"/>
                    </a:lnTo>
                    <a:lnTo>
                      <a:pt x="65" y="21"/>
                    </a:lnTo>
                    <a:lnTo>
                      <a:pt x="67" y="20"/>
                    </a:lnTo>
                    <a:lnTo>
                      <a:pt x="66" y="22"/>
                    </a:lnTo>
                    <a:lnTo>
                      <a:pt x="65" y="24"/>
                    </a:lnTo>
                    <a:lnTo>
                      <a:pt x="63" y="26"/>
                    </a:lnTo>
                    <a:lnTo>
                      <a:pt x="65" y="27"/>
                    </a:lnTo>
                    <a:lnTo>
                      <a:pt x="68" y="27"/>
                    </a:lnTo>
                    <a:lnTo>
                      <a:pt x="70" y="27"/>
                    </a:lnTo>
                    <a:lnTo>
                      <a:pt x="72" y="26"/>
                    </a:lnTo>
                    <a:lnTo>
                      <a:pt x="75" y="27"/>
                    </a:lnTo>
                    <a:lnTo>
                      <a:pt x="73" y="29"/>
                    </a:lnTo>
                    <a:lnTo>
                      <a:pt x="73" y="32"/>
                    </a:lnTo>
                    <a:lnTo>
                      <a:pt x="74" y="35"/>
                    </a:lnTo>
                    <a:lnTo>
                      <a:pt x="75" y="37"/>
                    </a:lnTo>
                    <a:lnTo>
                      <a:pt x="77" y="39"/>
                    </a:lnTo>
                    <a:lnTo>
                      <a:pt x="77" y="41"/>
                    </a:lnTo>
                    <a:lnTo>
                      <a:pt x="75" y="43"/>
                    </a:lnTo>
                    <a:lnTo>
                      <a:pt x="74" y="45"/>
                    </a:lnTo>
                    <a:lnTo>
                      <a:pt x="72" y="47"/>
                    </a:lnTo>
                    <a:lnTo>
                      <a:pt x="70" y="47"/>
                    </a:lnTo>
                    <a:lnTo>
                      <a:pt x="67" y="48"/>
                    </a:lnTo>
                    <a:lnTo>
                      <a:pt x="64" y="47"/>
                    </a:lnTo>
                    <a:lnTo>
                      <a:pt x="62" y="48"/>
                    </a:lnTo>
                    <a:lnTo>
                      <a:pt x="60" y="49"/>
                    </a:lnTo>
                    <a:lnTo>
                      <a:pt x="58" y="49"/>
                    </a:lnTo>
                    <a:lnTo>
                      <a:pt x="56" y="50"/>
                    </a:lnTo>
                    <a:lnTo>
                      <a:pt x="53" y="50"/>
                    </a:lnTo>
                    <a:lnTo>
                      <a:pt x="52" y="49"/>
                    </a:lnTo>
                    <a:lnTo>
                      <a:pt x="51" y="47"/>
                    </a:lnTo>
                    <a:lnTo>
                      <a:pt x="49" y="46"/>
                    </a:lnTo>
                    <a:lnTo>
                      <a:pt x="47" y="46"/>
                    </a:lnTo>
                    <a:lnTo>
                      <a:pt x="45" y="49"/>
                    </a:lnTo>
                    <a:lnTo>
                      <a:pt x="43" y="51"/>
                    </a:lnTo>
                    <a:lnTo>
                      <a:pt x="41" y="52"/>
                    </a:lnTo>
                    <a:lnTo>
                      <a:pt x="38" y="52"/>
                    </a:lnTo>
                    <a:lnTo>
                      <a:pt x="37" y="51"/>
                    </a:lnTo>
                    <a:lnTo>
                      <a:pt x="35" y="52"/>
                    </a:lnTo>
                    <a:lnTo>
                      <a:pt x="33" y="54"/>
                    </a:lnTo>
                    <a:lnTo>
                      <a:pt x="30" y="52"/>
                    </a:lnTo>
                    <a:lnTo>
                      <a:pt x="28" y="51"/>
                    </a:lnTo>
                    <a:lnTo>
                      <a:pt x="25" y="54"/>
                    </a:lnTo>
                    <a:lnTo>
                      <a:pt x="24" y="56"/>
                    </a:lnTo>
                    <a:lnTo>
                      <a:pt x="23" y="57"/>
                    </a:lnTo>
                    <a:lnTo>
                      <a:pt x="20" y="57"/>
                    </a:lnTo>
                    <a:lnTo>
                      <a:pt x="19" y="56"/>
                    </a:lnTo>
                    <a:lnTo>
                      <a:pt x="17" y="55"/>
                    </a:lnTo>
                    <a:lnTo>
                      <a:pt x="15" y="53"/>
                    </a:lnTo>
                    <a:lnTo>
                      <a:pt x="13" y="51"/>
                    </a:lnTo>
                    <a:lnTo>
                      <a:pt x="12" y="49"/>
                    </a:lnTo>
                    <a:lnTo>
                      <a:pt x="9" y="50"/>
                    </a:lnTo>
                    <a:lnTo>
                      <a:pt x="9" y="48"/>
                    </a:lnTo>
                    <a:lnTo>
                      <a:pt x="8" y="46"/>
                    </a:lnTo>
                    <a:lnTo>
                      <a:pt x="6" y="44"/>
                    </a:lnTo>
                    <a:lnTo>
                      <a:pt x="5" y="43"/>
                    </a:lnTo>
                    <a:lnTo>
                      <a:pt x="5" y="41"/>
                    </a:lnTo>
                    <a:lnTo>
                      <a:pt x="5" y="39"/>
                    </a:lnTo>
                    <a:lnTo>
                      <a:pt x="6" y="36"/>
                    </a:lnTo>
                    <a:lnTo>
                      <a:pt x="6" y="34"/>
                    </a:lnTo>
                    <a:lnTo>
                      <a:pt x="4" y="32"/>
                    </a:lnTo>
                    <a:lnTo>
                      <a:pt x="4" y="30"/>
                    </a:lnTo>
                    <a:lnTo>
                      <a:pt x="3" y="27"/>
                    </a:lnTo>
                    <a:lnTo>
                      <a:pt x="3" y="25"/>
                    </a:lnTo>
                    <a:lnTo>
                      <a:pt x="3" y="23"/>
                    </a:lnTo>
                    <a:lnTo>
                      <a:pt x="2" y="21"/>
                    </a:lnTo>
                    <a:lnTo>
                      <a:pt x="2" y="18"/>
                    </a:lnTo>
                    <a:lnTo>
                      <a:pt x="1" y="16"/>
                    </a:lnTo>
                    <a:lnTo>
                      <a:pt x="0" y="14"/>
                    </a:lnTo>
                    <a:lnTo>
                      <a:pt x="0" y="12"/>
                    </a:lnTo>
                    <a:lnTo>
                      <a:pt x="2" y="9"/>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33" name="Freeform 1693">
                <a:extLst>
                  <a:ext uri="{FF2B5EF4-FFF2-40B4-BE49-F238E27FC236}">
                    <a16:creationId xmlns:a16="http://schemas.microsoft.com/office/drawing/2014/main" id="{FD51225A-E87D-9CDC-6694-B1F6D207101C}"/>
                  </a:ext>
                </a:extLst>
              </p:cNvPr>
              <p:cNvSpPr>
                <a:spLocks/>
              </p:cNvSpPr>
              <p:nvPr/>
            </p:nvSpPr>
            <p:spPr bwMode="auto">
              <a:xfrm>
                <a:off x="3012546" y="3192756"/>
                <a:ext cx="1008789" cy="794069"/>
              </a:xfrm>
              <a:custGeom>
                <a:avLst/>
                <a:gdLst>
                  <a:gd name="T0" fmla="*/ 24 w 78"/>
                  <a:gd name="T1" fmla="*/ 17 h 64"/>
                  <a:gd name="T2" fmla="*/ 29 w 78"/>
                  <a:gd name="T3" fmla="*/ 21 h 64"/>
                  <a:gd name="T4" fmla="*/ 32 w 78"/>
                  <a:gd name="T5" fmla="*/ 22 h 64"/>
                  <a:gd name="T6" fmla="*/ 38 w 78"/>
                  <a:gd name="T7" fmla="*/ 22 h 64"/>
                  <a:gd name="T8" fmla="*/ 41 w 78"/>
                  <a:gd name="T9" fmla="*/ 22 h 64"/>
                  <a:gd name="T10" fmla="*/ 46 w 78"/>
                  <a:gd name="T11" fmla="*/ 19 h 64"/>
                  <a:gd name="T12" fmla="*/ 47 w 78"/>
                  <a:gd name="T13" fmla="*/ 16 h 64"/>
                  <a:gd name="T14" fmla="*/ 49 w 78"/>
                  <a:gd name="T15" fmla="*/ 10 h 64"/>
                  <a:gd name="T16" fmla="*/ 51 w 78"/>
                  <a:gd name="T17" fmla="*/ 6 h 64"/>
                  <a:gd name="T18" fmla="*/ 55 w 78"/>
                  <a:gd name="T19" fmla="*/ 5 h 64"/>
                  <a:gd name="T20" fmla="*/ 61 w 78"/>
                  <a:gd name="T21" fmla="*/ 3 h 64"/>
                  <a:gd name="T22" fmla="*/ 70 w 78"/>
                  <a:gd name="T23" fmla="*/ 3 h 64"/>
                  <a:gd name="T24" fmla="*/ 74 w 78"/>
                  <a:gd name="T25" fmla="*/ 2 h 64"/>
                  <a:gd name="T26" fmla="*/ 78 w 78"/>
                  <a:gd name="T27" fmla="*/ 1 h 64"/>
                  <a:gd name="T28" fmla="*/ 75 w 78"/>
                  <a:gd name="T29" fmla="*/ 7 h 64"/>
                  <a:gd name="T30" fmla="*/ 72 w 78"/>
                  <a:gd name="T31" fmla="*/ 13 h 64"/>
                  <a:gd name="T32" fmla="*/ 65 w 78"/>
                  <a:gd name="T33" fmla="*/ 17 h 64"/>
                  <a:gd name="T34" fmla="*/ 65 w 78"/>
                  <a:gd name="T35" fmla="*/ 25 h 64"/>
                  <a:gd name="T36" fmla="*/ 66 w 78"/>
                  <a:gd name="T37" fmla="*/ 32 h 64"/>
                  <a:gd name="T38" fmla="*/ 68 w 78"/>
                  <a:gd name="T39" fmla="*/ 37 h 64"/>
                  <a:gd name="T40" fmla="*/ 72 w 78"/>
                  <a:gd name="T41" fmla="*/ 42 h 64"/>
                  <a:gd name="T42" fmla="*/ 72 w 78"/>
                  <a:gd name="T43" fmla="*/ 48 h 64"/>
                  <a:gd name="T44" fmla="*/ 72 w 78"/>
                  <a:gd name="T45" fmla="*/ 53 h 64"/>
                  <a:gd name="T46" fmla="*/ 73 w 78"/>
                  <a:gd name="T47" fmla="*/ 60 h 64"/>
                  <a:gd name="T48" fmla="*/ 67 w 78"/>
                  <a:gd name="T49" fmla="*/ 63 h 64"/>
                  <a:gd name="T50" fmla="*/ 60 w 78"/>
                  <a:gd name="T51" fmla="*/ 61 h 64"/>
                  <a:gd name="T52" fmla="*/ 54 w 78"/>
                  <a:gd name="T53" fmla="*/ 62 h 64"/>
                  <a:gd name="T54" fmla="*/ 47 w 78"/>
                  <a:gd name="T55" fmla="*/ 59 h 64"/>
                  <a:gd name="T56" fmla="*/ 45 w 78"/>
                  <a:gd name="T57" fmla="*/ 53 h 64"/>
                  <a:gd name="T58" fmla="*/ 42 w 78"/>
                  <a:gd name="T59" fmla="*/ 49 h 64"/>
                  <a:gd name="T60" fmla="*/ 39 w 78"/>
                  <a:gd name="T61" fmla="*/ 43 h 64"/>
                  <a:gd name="T62" fmla="*/ 32 w 78"/>
                  <a:gd name="T63" fmla="*/ 45 h 64"/>
                  <a:gd name="T64" fmla="*/ 25 w 78"/>
                  <a:gd name="T65" fmla="*/ 46 h 64"/>
                  <a:gd name="T66" fmla="*/ 18 w 78"/>
                  <a:gd name="T67" fmla="*/ 46 h 64"/>
                  <a:gd name="T68" fmla="*/ 12 w 78"/>
                  <a:gd name="T69" fmla="*/ 49 h 64"/>
                  <a:gd name="T70" fmla="*/ 4 w 78"/>
                  <a:gd name="T71" fmla="*/ 48 h 64"/>
                  <a:gd name="T72" fmla="*/ 10 w 78"/>
                  <a:gd name="T73" fmla="*/ 41 h 64"/>
                  <a:gd name="T74" fmla="*/ 6 w 78"/>
                  <a:gd name="T75" fmla="*/ 35 h 64"/>
                  <a:gd name="T76" fmla="*/ 1 w 78"/>
                  <a:gd name="T77" fmla="*/ 27 h 64"/>
                  <a:gd name="T78" fmla="*/ 6 w 78"/>
                  <a:gd name="T79" fmla="*/ 21 h 64"/>
                  <a:gd name="T80" fmla="*/ 15 w 78"/>
                  <a:gd name="T81" fmla="*/ 20 h 64"/>
                  <a:gd name="T82" fmla="*/ 18 w 78"/>
                  <a:gd name="T83" fmla="*/ 14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
                  <a:gd name="T127" fmla="*/ 0 h 64"/>
                  <a:gd name="T128" fmla="*/ 78 w 78"/>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 h="64">
                    <a:moveTo>
                      <a:pt x="22" y="14"/>
                    </a:moveTo>
                    <a:lnTo>
                      <a:pt x="23" y="16"/>
                    </a:lnTo>
                    <a:lnTo>
                      <a:pt x="24" y="17"/>
                    </a:lnTo>
                    <a:lnTo>
                      <a:pt x="26" y="19"/>
                    </a:lnTo>
                    <a:lnTo>
                      <a:pt x="27" y="19"/>
                    </a:lnTo>
                    <a:lnTo>
                      <a:pt x="29" y="21"/>
                    </a:lnTo>
                    <a:lnTo>
                      <a:pt x="30" y="21"/>
                    </a:lnTo>
                    <a:lnTo>
                      <a:pt x="31" y="22"/>
                    </a:lnTo>
                    <a:lnTo>
                      <a:pt x="32" y="22"/>
                    </a:lnTo>
                    <a:lnTo>
                      <a:pt x="34" y="22"/>
                    </a:lnTo>
                    <a:lnTo>
                      <a:pt x="36" y="23"/>
                    </a:lnTo>
                    <a:lnTo>
                      <a:pt x="38" y="22"/>
                    </a:lnTo>
                    <a:lnTo>
                      <a:pt x="39" y="22"/>
                    </a:lnTo>
                    <a:lnTo>
                      <a:pt x="40" y="22"/>
                    </a:lnTo>
                    <a:lnTo>
                      <a:pt x="41" y="22"/>
                    </a:lnTo>
                    <a:lnTo>
                      <a:pt x="42" y="21"/>
                    </a:lnTo>
                    <a:lnTo>
                      <a:pt x="43" y="21"/>
                    </a:lnTo>
                    <a:lnTo>
                      <a:pt x="46" y="19"/>
                    </a:lnTo>
                    <a:lnTo>
                      <a:pt x="46" y="18"/>
                    </a:lnTo>
                    <a:lnTo>
                      <a:pt x="47" y="17"/>
                    </a:lnTo>
                    <a:lnTo>
                      <a:pt x="47" y="16"/>
                    </a:lnTo>
                    <a:lnTo>
                      <a:pt x="48" y="14"/>
                    </a:lnTo>
                    <a:lnTo>
                      <a:pt x="49" y="11"/>
                    </a:lnTo>
                    <a:lnTo>
                      <a:pt x="49" y="10"/>
                    </a:lnTo>
                    <a:lnTo>
                      <a:pt x="49" y="9"/>
                    </a:lnTo>
                    <a:lnTo>
                      <a:pt x="50" y="7"/>
                    </a:lnTo>
                    <a:lnTo>
                      <a:pt x="51" y="6"/>
                    </a:lnTo>
                    <a:lnTo>
                      <a:pt x="52" y="6"/>
                    </a:lnTo>
                    <a:lnTo>
                      <a:pt x="54" y="5"/>
                    </a:lnTo>
                    <a:lnTo>
                      <a:pt x="55" y="5"/>
                    </a:lnTo>
                    <a:lnTo>
                      <a:pt x="56" y="4"/>
                    </a:lnTo>
                    <a:lnTo>
                      <a:pt x="59" y="4"/>
                    </a:lnTo>
                    <a:lnTo>
                      <a:pt x="61" y="3"/>
                    </a:lnTo>
                    <a:lnTo>
                      <a:pt x="66" y="2"/>
                    </a:lnTo>
                    <a:lnTo>
                      <a:pt x="70" y="3"/>
                    </a:lnTo>
                    <a:lnTo>
                      <a:pt x="72" y="3"/>
                    </a:lnTo>
                    <a:lnTo>
                      <a:pt x="73" y="2"/>
                    </a:lnTo>
                    <a:lnTo>
                      <a:pt x="74" y="2"/>
                    </a:lnTo>
                    <a:lnTo>
                      <a:pt x="76" y="1"/>
                    </a:lnTo>
                    <a:lnTo>
                      <a:pt x="77" y="0"/>
                    </a:lnTo>
                    <a:lnTo>
                      <a:pt x="78" y="1"/>
                    </a:lnTo>
                    <a:lnTo>
                      <a:pt x="77" y="4"/>
                    </a:lnTo>
                    <a:lnTo>
                      <a:pt x="76" y="5"/>
                    </a:lnTo>
                    <a:lnTo>
                      <a:pt x="75" y="7"/>
                    </a:lnTo>
                    <a:lnTo>
                      <a:pt x="74" y="9"/>
                    </a:lnTo>
                    <a:lnTo>
                      <a:pt x="74" y="11"/>
                    </a:lnTo>
                    <a:lnTo>
                      <a:pt x="72" y="13"/>
                    </a:lnTo>
                    <a:lnTo>
                      <a:pt x="69" y="14"/>
                    </a:lnTo>
                    <a:lnTo>
                      <a:pt x="67" y="16"/>
                    </a:lnTo>
                    <a:lnTo>
                      <a:pt x="65" y="17"/>
                    </a:lnTo>
                    <a:lnTo>
                      <a:pt x="64" y="19"/>
                    </a:lnTo>
                    <a:lnTo>
                      <a:pt x="64" y="22"/>
                    </a:lnTo>
                    <a:lnTo>
                      <a:pt x="65" y="25"/>
                    </a:lnTo>
                    <a:lnTo>
                      <a:pt x="66" y="27"/>
                    </a:lnTo>
                    <a:lnTo>
                      <a:pt x="66" y="29"/>
                    </a:lnTo>
                    <a:lnTo>
                      <a:pt x="66" y="32"/>
                    </a:lnTo>
                    <a:lnTo>
                      <a:pt x="69" y="33"/>
                    </a:lnTo>
                    <a:lnTo>
                      <a:pt x="68" y="35"/>
                    </a:lnTo>
                    <a:lnTo>
                      <a:pt x="68" y="37"/>
                    </a:lnTo>
                    <a:lnTo>
                      <a:pt x="68" y="40"/>
                    </a:lnTo>
                    <a:lnTo>
                      <a:pt x="69" y="42"/>
                    </a:lnTo>
                    <a:lnTo>
                      <a:pt x="72" y="42"/>
                    </a:lnTo>
                    <a:lnTo>
                      <a:pt x="73" y="44"/>
                    </a:lnTo>
                    <a:lnTo>
                      <a:pt x="72" y="45"/>
                    </a:lnTo>
                    <a:lnTo>
                      <a:pt x="72" y="48"/>
                    </a:lnTo>
                    <a:lnTo>
                      <a:pt x="73" y="49"/>
                    </a:lnTo>
                    <a:lnTo>
                      <a:pt x="74" y="52"/>
                    </a:lnTo>
                    <a:lnTo>
                      <a:pt x="72" y="53"/>
                    </a:lnTo>
                    <a:lnTo>
                      <a:pt x="72" y="56"/>
                    </a:lnTo>
                    <a:lnTo>
                      <a:pt x="72" y="58"/>
                    </a:lnTo>
                    <a:lnTo>
                      <a:pt x="73" y="60"/>
                    </a:lnTo>
                    <a:lnTo>
                      <a:pt x="71" y="63"/>
                    </a:lnTo>
                    <a:lnTo>
                      <a:pt x="69" y="64"/>
                    </a:lnTo>
                    <a:lnTo>
                      <a:pt x="67" y="63"/>
                    </a:lnTo>
                    <a:lnTo>
                      <a:pt x="65" y="62"/>
                    </a:lnTo>
                    <a:lnTo>
                      <a:pt x="62" y="61"/>
                    </a:lnTo>
                    <a:lnTo>
                      <a:pt x="60" y="61"/>
                    </a:lnTo>
                    <a:lnTo>
                      <a:pt x="58" y="63"/>
                    </a:lnTo>
                    <a:lnTo>
                      <a:pt x="56" y="62"/>
                    </a:lnTo>
                    <a:lnTo>
                      <a:pt x="54" y="62"/>
                    </a:lnTo>
                    <a:lnTo>
                      <a:pt x="52" y="60"/>
                    </a:lnTo>
                    <a:lnTo>
                      <a:pt x="50" y="59"/>
                    </a:lnTo>
                    <a:lnTo>
                      <a:pt x="47" y="59"/>
                    </a:lnTo>
                    <a:lnTo>
                      <a:pt x="46" y="57"/>
                    </a:lnTo>
                    <a:lnTo>
                      <a:pt x="45" y="55"/>
                    </a:lnTo>
                    <a:lnTo>
                      <a:pt x="45" y="53"/>
                    </a:lnTo>
                    <a:lnTo>
                      <a:pt x="43" y="52"/>
                    </a:lnTo>
                    <a:lnTo>
                      <a:pt x="41" y="51"/>
                    </a:lnTo>
                    <a:lnTo>
                      <a:pt x="42" y="49"/>
                    </a:lnTo>
                    <a:lnTo>
                      <a:pt x="42" y="46"/>
                    </a:lnTo>
                    <a:lnTo>
                      <a:pt x="42" y="44"/>
                    </a:lnTo>
                    <a:lnTo>
                      <a:pt x="39" y="43"/>
                    </a:lnTo>
                    <a:lnTo>
                      <a:pt x="37" y="44"/>
                    </a:lnTo>
                    <a:lnTo>
                      <a:pt x="35" y="45"/>
                    </a:lnTo>
                    <a:lnTo>
                      <a:pt x="32" y="45"/>
                    </a:lnTo>
                    <a:lnTo>
                      <a:pt x="30" y="46"/>
                    </a:lnTo>
                    <a:lnTo>
                      <a:pt x="28" y="47"/>
                    </a:lnTo>
                    <a:lnTo>
                      <a:pt x="25" y="46"/>
                    </a:lnTo>
                    <a:lnTo>
                      <a:pt x="23" y="46"/>
                    </a:lnTo>
                    <a:lnTo>
                      <a:pt x="21" y="46"/>
                    </a:lnTo>
                    <a:lnTo>
                      <a:pt x="18" y="46"/>
                    </a:lnTo>
                    <a:lnTo>
                      <a:pt x="16" y="47"/>
                    </a:lnTo>
                    <a:lnTo>
                      <a:pt x="14" y="48"/>
                    </a:lnTo>
                    <a:lnTo>
                      <a:pt x="12" y="49"/>
                    </a:lnTo>
                    <a:lnTo>
                      <a:pt x="8" y="51"/>
                    </a:lnTo>
                    <a:lnTo>
                      <a:pt x="6" y="52"/>
                    </a:lnTo>
                    <a:lnTo>
                      <a:pt x="4" y="48"/>
                    </a:lnTo>
                    <a:lnTo>
                      <a:pt x="8" y="44"/>
                    </a:lnTo>
                    <a:lnTo>
                      <a:pt x="10" y="43"/>
                    </a:lnTo>
                    <a:lnTo>
                      <a:pt x="10" y="41"/>
                    </a:lnTo>
                    <a:lnTo>
                      <a:pt x="9" y="39"/>
                    </a:lnTo>
                    <a:lnTo>
                      <a:pt x="8" y="37"/>
                    </a:lnTo>
                    <a:lnTo>
                      <a:pt x="6" y="35"/>
                    </a:lnTo>
                    <a:lnTo>
                      <a:pt x="0" y="31"/>
                    </a:lnTo>
                    <a:lnTo>
                      <a:pt x="1" y="29"/>
                    </a:lnTo>
                    <a:lnTo>
                      <a:pt x="1" y="27"/>
                    </a:lnTo>
                    <a:lnTo>
                      <a:pt x="2" y="24"/>
                    </a:lnTo>
                    <a:lnTo>
                      <a:pt x="3" y="22"/>
                    </a:lnTo>
                    <a:lnTo>
                      <a:pt x="6" y="21"/>
                    </a:lnTo>
                    <a:lnTo>
                      <a:pt x="8" y="21"/>
                    </a:lnTo>
                    <a:lnTo>
                      <a:pt x="14" y="22"/>
                    </a:lnTo>
                    <a:lnTo>
                      <a:pt x="15" y="20"/>
                    </a:lnTo>
                    <a:lnTo>
                      <a:pt x="15" y="17"/>
                    </a:lnTo>
                    <a:lnTo>
                      <a:pt x="16" y="15"/>
                    </a:lnTo>
                    <a:lnTo>
                      <a:pt x="18" y="14"/>
                    </a:lnTo>
                    <a:lnTo>
                      <a:pt x="20" y="15"/>
                    </a:lnTo>
                    <a:lnTo>
                      <a:pt x="22" y="14"/>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grpSp>
        <p:grpSp>
          <p:nvGrpSpPr>
            <p:cNvPr id="13" name="NCL">
              <a:extLst>
                <a:ext uri="{FF2B5EF4-FFF2-40B4-BE49-F238E27FC236}">
                  <a16:creationId xmlns:a16="http://schemas.microsoft.com/office/drawing/2014/main" id="{A930A149-6A28-28AC-D55B-5FD4C9C6F42F}"/>
                </a:ext>
              </a:extLst>
            </p:cNvPr>
            <p:cNvGrpSpPr/>
            <p:nvPr/>
          </p:nvGrpSpPr>
          <p:grpSpPr>
            <a:xfrm>
              <a:off x="4323495" y="1192519"/>
              <a:ext cx="2561896" cy="2445639"/>
              <a:chOff x="2611617" y="760920"/>
              <a:chExt cx="2250375" cy="2109245"/>
            </a:xfrm>
            <a:solidFill>
              <a:schemeClr val="tx2">
                <a:alpha val="7000"/>
              </a:schemeClr>
            </a:solidFill>
          </p:grpSpPr>
          <p:sp>
            <p:nvSpPr>
              <p:cNvPr id="23" name="Freeform 1671">
                <a:extLst>
                  <a:ext uri="{FF2B5EF4-FFF2-40B4-BE49-F238E27FC236}">
                    <a16:creationId xmlns:a16="http://schemas.microsoft.com/office/drawing/2014/main" id="{9D13BC6A-E466-4C61-141B-0F99D985F713}"/>
                  </a:ext>
                </a:extLst>
              </p:cNvPr>
              <p:cNvSpPr>
                <a:spLocks/>
              </p:cNvSpPr>
              <p:nvPr/>
            </p:nvSpPr>
            <p:spPr bwMode="auto">
              <a:xfrm>
                <a:off x="3529874" y="760920"/>
                <a:ext cx="1332118" cy="1004993"/>
              </a:xfrm>
              <a:custGeom>
                <a:avLst/>
                <a:gdLst>
                  <a:gd name="T0" fmla="*/ 2 w 103"/>
                  <a:gd name="T1" fmla="*/ 22 h 81"/>
                  <a:gd name="T2" fmla="*/ 6 w 103"/>
                  <a:gd name="T3" fmla="*/ 19 h 81"/>
                  <a:gd name="T4" fmla="*/ 9 w 103"/>
                  <a:gd name="T5" fmla="*/ 14 h 81"/>
                  <a:gd name="T6" fmla="*/ 11 w 103"/>
                  <a:gd name="T7" fmla="*/ 8 h 81"/>
                  <a:gd name="T8" fmla="*/ 14 w 103"/>
                  <a:gd name="T9" fmla="*/ 5 h 81"/>
                  <a:gd name="T10" fmla="*/ 18 w 103"/>
                  <a:gd name="T11" fmla="*/ 7 h 81"/>
                  <a:gd name="T12" fmla="*/ 22 w 103"/>
                  <a:gd name="T13" fmla="*/ 6 h 81"/>
                  <a:gd name="T14" fmla="*/ 27 w 103"/>
                  <a:gd name="T15" fmla="*/ 4 h 81"/>
                  <a:gd name="T16" fmla="*/ 31 w 103"/>
                  <a:gd name="T17" fmla="*/ 3 h 81"/>
                  <a:gd name="T18" fmla="*/ 36 w 103"/>
                  <a:gd name="T19" fmla="*/ 3 h 81"/>
                  <a:gd name="T20" fmla="*/ 41 w 103"/>
                  <a:gd name="T21" fmla="*/ 2 h 81"/>
                  <a:gd name="T22" fmla="*/ 45 w 103"/>
                  <a:gd name="T23" fmla="*/ 0 h 81"/>
                  <a:gd name="T24" fmla="*/ 51 w 103"/>
                  <a:gd name="T25" fmla="*/ 1 h 81"/>
                  <a:gd name="T26" fmla="*/ 55 w 103"/>
                  <a:gd name="T27" fmla="*/ 2 h 81"/>
                  <a:gd name="T28" fmla="*/ 59 w 103"/>
                  <a:gd name="T29" fmla="*/ 2 h 81"/>
                  <a:gd name="T30" fmla="*/ 64 w 103"/>
                  <a:gd name="T31" fmla="*/ 4 h 81"/>
                  <a:gd name="T32" fmla="*/ 67 w 103"/>
                  <a:gd name="T33" fmla="*/ 6 h 81"/>
                  <a:gd name="T34" fmla="*/ 72 w 103"/>
                  <a:gd name="T35" fmla="*/ 8 h 81"/>
                  <a:gd name="T36" fmla="*/ 76 w 103"/>
                  <a:gd name="T37" fmla="*/ 8 h 81"/>
                  <a:gd name="T38" fmla="*/ 81 w 103"/>
                  <a:gd name="T39" fmla="*/ 7 h 81"/>
                  <a:gd name="T40" fmla="*/ 86 w 103"/>
                  <a:gd name="T41" fmla="*/ 8 h 81"/>
                  <a:gd name="T42" fmla="*/ 90 w 103"/>
                  <a:gd name="T43" fmla="*/ 8 h 81"/>
                  <a:gd name="T44" fmla="*/ 99 w 103"/>
                  <a:gd name="T45" fmla="*/ 9 h 81"/>
                  <a:gd name="T46" fmla="*/ 102 w 103"/>
                  <a:gd name="T47" fmla="*/ 11 h 81"/>
                  <a:gd name="T48" fmla="*/ 102 w 103"/>
                  <a:gd name="T49" fmla="*/ 16 h 81"/>
                  <a:gd name="T50" fmla="*/ 102 w 103"/>
                  <a:gd name="T51" fmla="*/ 21 h 81"/>
                  <a:gd name="T52" fmla="*/ 102 w 103"/>
                  <a:gd name="T53" fmla="*/ 26 h 81"/>
                  <a:gd name="T54" fmla="*/ 103 w 103"/>
                  <a:gd name="T55" fmla="*/ 31 h 81"/>
                  <a:gd name="T56" fmla="*/ 102 w 103"/>
                  <a:gd name="T57" fmla="*/ 36 h 81"/>
                  <a:gd name="T58" fmla="*/ 102 w 103"/>
                  <a:gd name="T59" fmla="*/ 42 h 81"/>
                  <a:gd name="T60" fmla="*/ 101 w 103"/>
                  <a:gd name="T61" fmla="*/ 50 h 81"/>
                  <a:gd name="T62" fmla="*/ 99 w 103"/>
                  <a:gd name="T63" fmla="*/ 54 h 81"/>
                  <a:gd name="T64" fmla="*/ 95 w 103"/>
                  <a:gd name="T65" fmla="*/ 63 h 81"/>
                  <a:gd name="T66" fmla="*/ 93 w 103"/>
                  <a:gd name="T67" fmla="*/ 67 h 81"/>
                  <a:gd name="T68" fmla="*/ 90 w 103"/>
                  <a:gd name="T69" fmla="*/ 71 h 81"/>
                  <a:gd name="T70" fmla="*/ 89 w 103"/>
                  <a:gd name="T71" fmla="*/ 75 h 81"/>
                  <a:gd name="T72" fmla="*/ 89 w 103"/>
                  <a:gd name="T73" fmla="*/ 79 h 81"/>
                  <a:gd name="T74" fmla="*/ 83 w 103"/>
                  <a:gd name="T75" fmla="*/ 80 h 81"/>
                  <a:gd name="T76" fmla="*/ 78 w 103"/>
                  <a:gd name="T77" fmla="*/ 78 h 81"/>
                  <a:gd name="T78" fmla="*/ 73 w 103"/>
                  <a:gd name="T79" fmla="*/ 79 h 81"/>
                  <a:gd name="T80" fmla="*/ 67 w 103"/>
                  <a:gd name="T81" fmla="*/ 79 h 81"/>
                  <a:gd name="T82" fmla="*/ 62 w 103"/>
                  <a:gd name="T83" fmla="*/ 79 h 81"/>
                  <a:gd name="T84" fmla="*/ 58 w 103"/>
                  <a:gd name="T85" fmla="*/ 79 h 81"/>
                  <a:gd name="T86" fmla="*/ 53 w 103"/>
                  <a:gd name="T87" fmla="*/ 78 h 81"/>
                  <a:gd name="T88" fmla="*/ 49 w 103"/>
                  <a:gd name="T89" fmla="*/ 79 h 81"/>
                  <a:gd name="T90" fmla="*/ 44 w 103"/>
                  <a:gd name="T91" fmla="*/ 79 h 81"/>
                  <a:gd name="T92" fmla="*/ 39 w 103"/>
                  <a:gd name="T93" fmla="*/ 79 h 81"/>
                  <a:gd name="T94" fmla="*/ 34 w 103"/>
                  <a:gd name="T95" fmla="*/ 79 h 81"/>
                  <a:gd name="T96" fmla="*/ 30 w 103"/>
                  <a:gd name="T97" fmla="*/ 77 h 81"/>
                  <a:gd name="T98" fmla="*/ 26 w 103"/>
                  <a:gd name="T99" fmla="*/ 76 h 81"/>
                  <a:gd name="T100" fmla="*/ 26 w 103"/>
                  <a:gd name="T101" fmla="*/ 72 h 81"/>
                  <a:gd name="T102" fmla="*/ 30 w 103"/>
                  <a:gd name="T103" fmla="*/ 66 h 81"/>
                  <a:gd name="T104" fmla="*/ 31 w 103"/>
                  <a:gd name="T105" fmla="*/ 61 h 81"/>
                  <a:gd name="T106" fmla="*/ 32 w 103"/>
                  <a:gd name="T107" fmla="*/ 57 h 81"/>
                  <a:gd name="T108" fmla="*/ 29 w 103"/>
                  <a:gd name="T109" fmla="*/ 54 h 81"/>
                  <a:gd name="T110" fmla="*/ 25 w 103"/>
                  <a:gd name="T111" fmla="*/ 51 h 81"/>
                  <a:gd name="T112" fmla="*/ 21 w 103"/>
                  <a:gd name="T113" fmla="*/ 46 h 81"/>
                  <a:gd name="T114" fmla="*/ 19 w 103"/>
                  <a:gd name="T115" fmla="*/ 43 h 81"/>
                  <a:gd name="T116" fmla="*/ 18 w 103"/>
                  <a:gd name="T117" fmla="*/ 39 h 81"/>
                  <a:gd name="T118" fmla="*/ 16 w 103"/>
                  <a:gd name="T119" fmla="*/ 35 h 81"/>
                  <a:gd name="T120" fmla="*/ 11 w 103"/>
                  <a:gd name="T121" fmla="*/ 33 h 81"/>
                  <a:gd name="T122" fmla="*/ 4 w 103"/>
                  <a:gd name="T123" fmla="*/ 31 h 81"/>
                  <a:gd name="T124" fmla="*/ 0 w 103"/>
                  <a:gd name="T125" fmla="*/ 26 h 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
                  <a:gd name="T190" fmla="*/ 0 h 81"/>
                  <a:gd name="T191" fmla="*/ 103 w 103"/>
                  <a:gd name="T192" fmla="*/ 81 h 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 h="81">
                    <a:moveTo>
                      <a:pt x="1" y="23"/>
                    </a:moveTo>
                    <a:lnTo>
                      <a:pt x="2" y="22"/>
                    </a:lnTo>
                    <a:lnTo>
                      <a:pt x="4" y="20"/>
                    </a:lnTo>
                    <a:lnTo>
                      <a:pt x="6" y="19"/>
                    </a:lnTo>
                    <a:lnTo>
                      <a:pt x="7" y="17"/>
                    </a:lnTo>
                    <a:lnTo>
                      <a:pt x="9" y="14"/>
                    </a:lnTo>
                    <a:lnTo>
                      <a:pt x="11" y="12"/>
                    </a:lnTo>
                    <a:lnTo>
                      <a:pt x="11" y="8"/>
                    </a:lnTo>
                    <a:lnTo>
                      <a:pt x="11" y="4"/>
                    </a:lnTo>
                    <a:lnTo>
                      <a:pt x="14" y="5"/>
                    </a:lnTo>
                    <a:lnTo>
                      <a:pt x="16" y="6"/>
                    </a:lnTo>
                    <a:lnTo>
                      <a:pt x="18" y="7"/>
                    </a:lnTo>
                    <a:lnTo>
                      <a:pt x="20" y="7"/>
                    </a:lnTo>
                    <a:lnTo>
                      <a:pt x="22" y="6"/>
                    </a:lnTo>
                    <a:lnTo>
                      <a:pt x="24" y="5"/>
                    </a:lnTo>
                    <a:lnTo>
                      <a:pt x="27" y="4"/>
                    </a:lnTo>
                    <a:lnTo>
                      <a:pt x="29" y="4"/>
                    </a:lnTo>
                    <a:lnTo>
                      <a:pt x="31" y="3"/>
                    </a:lnTo>
                    <a:lnTo>
                      <a:pt x="34" y="3"/>
                    </a:lnTo>
                    <a:lnTo>
                      <a:pt x="36" y="3"/>
                    </a:lnTo>
                    <a:lnTo>
                      <a:pt x="38" y="3"/>
                    </a:lnTo>
                    <a:lnTo>
                      <a:pt x="41" y="2"/>
                    </a:lnTo>
                    <a:lnTo>
                      <a:pt x="42" y="1"/>
                    </a:lnTo>
                    <a:lnTo>
                      <a:pt x="45" y="0"/>
                    </a:lnTo>
                    <a:lnTo>
                      <a:pt x="48" y="1"/>
                    </a:lnTo>
                    <a:lnTo>
                      <a:pt x="51" y="1"/>
                    </a:lnTo>
                    <a:lnTo>
                      <a:pt x="53" y="2"/>
                    </a:lnTo>
                    <a:lnTo>
                      <a:pt x="55" y="2"/>
                    </a:lnTo>
                    <a:lnTo>
                      <a:pt x="57" y="1"/>
                    </a:lnTo>
                    <a:lnTo>
                      <a:pt x="59" y="2"/>
                    </a:lnTo>
                    <a:lnTo>
                      <a:pt x="62" y="3"/>
                    </a:lnTo>
                    <a:lnTo>
                      <a:pt x="64" y="4"/>
                    </a:lnTo>
                    <a:lnTo>
                      <a:pt x="65" y="5"/>
                    </a:lnTo>
                    <a:lnTo>
                      <a:pt x="67" y="6"/>
                    </a:lnTo>
                    <a:lnTo>
                      <a:pt x="69" y="8"/>
                    </a:lnTo>
                    <a:lnTo>
                      <a:pt x="72" y="8"/>
                    </a:lnTo>
                    <a:lnTo>
                      <a:pt x="74" y="8"/>
                    </a:lnTo>
                    <a:lnTo>
                      <a:pt x="76" y="8"/>
                    </a:lnTo>
                    <a:lnTo>
                      <a:pt x="79" y="7"/>
                    </a:lnTo>
                    <a:lnTo>
                      <a:pt x="81" y="7"/>
                    </a:lnTo>
                    <a:lnTo>
                      <a:pt x="84" y="8"/>
                    </a:lnTo>
                    <a:lnTo>
                      <a:pt x="86" y="8"/>
                    </a:lnTo>
                    <a:lnTo>
                      <a:pt x="88" y="8"/>
                    </a:lnTo>
                    <a:lnTo>
                      <a:pt x="90" y="8"/>
                    </a:lnTo>
                    <a:lnTo>
                      <a:pt x="95" y="9"/>
                    </a:lnTo>
                    <a:lnTo>
                      <a:pt x="99" y="9"/>
                    </a:lnTo>
                    <a:lnTo>
                      <a:pt x="101" y="9"/>
                    </a:lnTo>
                    <a:lnTo>
                      <a:pt x="102" y="11"/>
                    </a:lnTo>
                    <a:lnTo>
                      <a:pt x="102" y="14"/>
                    </a:lnTo>
                    <a:lnTo>
                      <a:pt x="102" y="16"/>
                    </a:lnTo>
                    <a:lnTo>
                      <a:pt x="102" y="18"/>
                    </a:lnTo>
                    <a:lnTo>
                      <a:pt x="102" y="21"/>
                    </a:lnTo>
                    <a:lnTo>
                      <a:pt x="102" y="24"/>
                    </a:lnTo>
                    <a:lnTo>
                      <a:pt x="102" y="26"/>
                    </a:lnTo>
                    <a:lnTo>
                      <a:pt x="103" y="27"/>
                    </a:lnTo>
                    <a:lnTo>
                      <a:pt x="103" y="31"/>
                    </a:lnTo>
                    <a:lnTo>
                      <a:pt x="102" y="34"/>
                    </a:lnTo>
                    <a:lnTo>
                      <a:pt x="102" y="36"/>
                    </a:lnTo>
                    <a:lnTo>
                      <a:pt x="102" y="39"/>
                    </a:lnTo>
                    <a:lnTo>
                      <a:pt x="102" y="42"/>
                    </a:lnTo>
                    <a:lnTo>
                      <a:pt x="101" y="47"/>
                    </a:lnTo>
                    <a:lnTo>
                      <a:pt x="101" y="50"/>
                    </a:lnTo>
                    <a:lnTo>
                      <a:pt x="100" y="52"/>
                    </a:lnTo>
                    <a:lnTo>
                      <a:pt x="99" y="54"/>
                    </a:lnTo>
                    <a:lnTo>
                      <a:pt x="96" y="61"/>
                    </a:lnTo>
                    <a:lnTo>
                      <a:pt x="95" y="63"/>
                    </a:lnTo>
                    <a:lnTo>
                      <a:pt x="94" y="65"/>
                    </a:lnTo>
                    <a:lnTo>
                      <a:pt x="93" y="67"/>
                    </a:lnTo>
                    <a:lnTo>
                      <a:pt x="92" y="69"/>
                    </a:lnTo>
                    <a:lnTo>
                      <a:pt x="90" y="71"/>
                    </a:lnTo>
                    <a:lnTo>
                      <a:pt x="89" y="73"/>
                    </a:lnTo>
                    <a:lnTo>
                      <a:pt x="89" y="75"/>
                    </a:lnTo>
                    <a:lnTo>
                      <a:pt x="90" y="77"/>
                    </a:lnTo>
                    <a:lnTo>
                      <a:pt x="89" y="79"/>
                    </a:lnTo>
                    <a:lnTo>
                      <a:pt x="85" y="81"/>
                    </a:lnTo>
                    <a:lnTo>
                      <a:pt x="83" y="80"/>
                    </a:lnTo>
                    <a:lnTo>
                      <a:pt x="80" y="79"/>
                    </a:lnTo>
                    <a:lnTo>
                      <a:pt x="78" y="78"/>
                    </a:lnTo>
                    <a:lnTo>
                      <a:pt x="75" y="78"/>
                    </a:lnTo>
                    <a:lnTo>
                      <a:pt x="73" y="79"/>
                    </a:lnTo>
                    <a:lnTo>
                      <a:pt x="69" y="79"/>
                    </a:lnTo>
                    <a:lnTo>
                      <a:pt x="67" y="79"/>
                    </a:lnTo>
                    <a:lnTo>
                      <a:pt x="64" y="79"/>
                    </a:lnTo>
                    <a:lnTo>
                      <a:pt x="62" y="79"/>
                    </a:lnTo>
                    <a:lnTo>
                      <a:pt x="60" y="79"/>
                    </a:lnTo>
                    <a:lnTo>
                      <a:pt x="58" y="79"/>
                    </a:lnTo>
                    <a:lnTo>
                      <a:pt x="56" y="79"/>
                    </a:lnTo>
                    <a:lnTo>
                      <a:pt x="53" y="78"/>
                    </a:lnTo>
                    <a:lnTo>
                      <a:pt x="51" y="79"/>
                    </a:lnTo>
                    <a:lnTo>
                      <a:pt x="49" y="79"/>
                    </a:lnTo>
                    <a:lnTo>
                      <a:pt x="47" y="79"/>
                    </a:lnTo>
                    <a:lnTo>
                      <a:pt x="44" y="79"/>
                    </a:lnTo>
                    <a:lnTo>
                      <a:pt x="41" y="79"/>
                    </a:lnTo>
                    <a:lnTo>
                      <a:pt x="39" y="79"/>
                    </a:lnTo>
                    <a:lnTo>
                      <a:pt x="37" y="79"/>
                    </a:lnTo>
                    <a:lnTo>
                      <a:pt x="34" y="79"/>
                    </a:lnTo>
                    <a:lnTo>
                      <a:pt x="32" y="78"/>
                    </a:lnTo>
                    <a:lnTo>
                      <a:pt x="30" y="77"/>
                    </a:lnTo>
                    <a:lnTo>
                      <a:pt x="28" y="78"/>
                    </a:lnTo>
                    <a:lnTo>
                      <a:pt x="26" y="76"/>
                    </a:lnTo>
                    <a:lnTo>
                      <a:pt x="24" y="73"/>
                    </a:lnTo>
                    <a:lnTo>
                      <a:pt x="26" y="72"/>
                    </a:lnTo>
                    <a:lnTo>
                      <a:pt x="29" y="68"/>
                    </a:lnTo>
                    <a:lnTo>
                      <a:pt x="30" y="66"/>
                    </a:lnTo>
                    <a:lnTo>
                      <a:pt x="31" y="64"/>
                    </a:lnTo>
                    <a:lnTo>
                      <a:pt x="31" y="61"/>
                    </a:lnTo>
                    <a:lnTo>
                      <a:pt x="32" y="59"/>
                    </a:lnTo>
                    <a:lnTo>
                      <a:pt x="32" y="57"/>
                    </a:lnTo>
                    <a:lnTo>
                      <a:pt x="30" y="56"/>
                    </a:lnTo>
                    <a:lnTo>
                      <a:pt x="29" y="54"/>
                    </a:lnTo>
                    <a:lnTo>
                      <a:pt x="27" y="52"/>
                    </a:lnTo>
                    <a:lnTo>
                      <a:pt x="25" y="51"/>
                    </a:lnTo>
                    <a:lnTo>
                      <a:pt x="23" y="47"/>
                    </a:lnTo>
                    <a:lnTo>
                      <a:pt x="21" y="46"/>
                    </a:lnTo>
                    <a:lnTo>
                      <a:pt x="19" y="45"/>
                    </a:lnTo>
                    <a:lnTo>
                      <a:pt x="19" y="43"/>
                    </a:lnTo>
                    <a:lnTo>
                      <a:pt x="20" y="41"/>
                    </a:lnTo>
                    <a:lnTo>
                      <a:pt x="18" y="39"/>
                    </a:lnTo>
                    <a:lnTo>
                      <a:pt x="18" y="36"/>
                    </a:lnTo>
                    <a:lnTo>
                      <a:pt x="16" y="35"/>
                    </a:lnTo>
                    <a:lnTo>
                      <a:pt x="13" y="34"/>
                    </a:lnTo>
                    <a:lnTo>
                      <a:pt x="11" y="33"/>
                    </a:lnTo>
                    <a:lnTo>
                      <a:pt x="7" y="31"/>
                    </a:lnTo>
                    <a:lnTo>
                      <a:pt x="4" y="31"/>
                    </a:lnTo>
                    <a:lnTo>
                      <a:pt x="0" y="29"/>
                    </a:lnTo>
                    <a:lnTo>
                      <a:pt x="0" y="26"/>
                    </a:lnTo>
                    <a:lnTo>
                      <a:pt x="1" y="23"/>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24" name="Freeform 1672">
                <a:extLst>
                  <a:ext uri="{FF2B5EF4-FFF2-40B4-BE49-F238E27FC236}">
                    <a16:creationId xmlns:a16="http://schemas.microsoft.com/office/drawing/2014/main" id="{3424A7D9-5EC7-D51F-07EC-0D254E4594DA}"/>
                  </a:ext>
                </a:extLst>
              </p:cNvPr>
              <p:cNvSpPr>
                <a:spLocks/>
              </p:cNvSpPr>
              <p:nvPr/>
            </p:nvSpPr>
            <p:spPr bwMode="auto">
              <a:xfrm>
                <a:off x="3646272" y="1716284"/>
                <a:ext cx="982922" cy="533515"/>
              </a:xfrm>
              <a:custGeom>
                <a:avLst/>
                <a:gdLst>
                  <a:gd name="T0" fmla="*/ 2 w 76"/>
                  <a:gd name="T1" fmla="*/ 33 h 43"/>
                  <a:gd name="T2" fmla="*/ 3 w 76"/>
                  <a:gd name="T3" fmla="*/ 28 h 43"/>
                  <a:gd name="T4" fmla="*/ 7 w 76"/>
                  <a:gd name="T5" fmla="*/ 26 h 43"/>
                  <a:gd name="T6" fmla="*/ 7 w 76"/>
                  <a:gd name="T7" fmla="*/ 22 h 43"/>
                  <a:gd name="T8" fmla="*/ 7 w 76"/>
                  <a:gd name="T9" fmla="*/ 18 h 43"/>
                  <a:gd name="T10" fmla="*/ 5 w 76"/>
                  <a:gd name="T11" fmla="*/ 13 h 43"/>
                  <a:gd name="T12" fmla="*/ 10 w 76"/>
                  <a:gd name="T13" fmla="*/ 7 h 43"/>
                  <a:gd name="T14" fmla="*/ 11 w 76"/>
                  <a:gd name="T15" fmla="*/ 12 h 43"/>
                  <a:gd name="T16" fmla="*/ 15 w 76"/>
                  <a:gd name="T17" fmla="*/ 11 h 43"/>
                  <a:gd name="T18" fmla="*/ 17 w 76"/>
                  <a:gd name="T19" fmla="*/ 7 h 43"/>
                  <a:gd name="T20" fmla="*/ 17 w 76"/>
                  <a:gd name="T21" fmla="*/ 2 h 43"/>
                  <a:gd name="T22" fmla="*/ 21 w 76"/>
                  <a:gd name="T23" fmla="*/ 0 h 43"/>
                  <a:gd name="T24" fmla="*/ 25 w 76"/>
                  <a:gd name="T25" fmla="*/ 2 h 43"/>
                  <a:gd name="T26" fmla="*/ 30 w 76"/>
                  <a:gd name="T27" fmla="*/ 2 h 43"/>
                  <a:gd name="T28" fmla="*/ 35 w 76"/>
                  <a:gd name="T29" fmla="*/ 2 h 43"/>
                  <a:gd name="T30" fmla="*/ 40 w 76"/>
                  <a:gd name="T31" fmla="*/ 2 h 43"/>
                  <a:gd name="T32" fmla="*/ 44 w 76"/>
                  <a:gd name="T33" fmla="*/ 1 h 43"/>
                  <a:gd name="T34" fmla="*/ 49 w 76"/>
                  <a:gd name="T35" fmla="*/ 2 h 43"/>
                  <a:gd name="T36" fmla="*/ 53 w 76"/>
                  <a:gd name="T37" fmla="*/ 2 h 43"/>
                  <a:gd name="T38" fmla="*/ 58 w 76"/>
                  <a:gd name="T39" fmla="*/ 2 h 43"/>
                  <a:gd name="T40" fmla="*/ 64 w 76"/>
                  <a:gd name="T41" fmla="*/ 2 h 43"/>
                  <a:gd name="T42" fmla="*/ 69 w 76"/>
                  <a:gd name="T43" fmla="*/ 1 h 43"/>
                  <a:gd name="T44" fmla="*/ 74 w 76"/>
                  <a:gd name="T45" fmla="*/ 3 h 43"/>
                  <a:gd name="T46" fmla="*/ 75 w 76"/>
                  <a:gd name="T47" fmla="*/ 8 h 43"/>
                  <a:gd name="T48" fmla="*/ 71 w 76"/>
                  <a:gd name="T49" fmla="*/ 12 h 43"/>
                  <a:gd name="T50" fmla="*/ 70 w 76"/>
                  <a:gd name="T51" fmla="*/ 17 h 43"/>
                  <a:gd name="T52" fmla="*/ 70 w 76"/>
                  <a:gd name="T53" fmla="*/ 22 h 43"/>
                  <a:gd name="T54" fmla="*/ 68 w 76"/>
                  <a:gd name="T55" fmla="*/ 25 h 43"/>
                  <a:gd name="T56" fmla="*/ 65 w 76"/>
                  <a:gd name="T57" fmla="*/ 28 h 43"/>
                  <a:gd name="T58" fmla="*/ 62 w 76"/>
                  <a:gd name="T59" fmla="*/ 32 h 43"/>
                  <a:gd name="T60" fmla="*/ 58 w 76"/>
                  <a:gd name="T61" fmla="*/ 33 h 43"/>
                  <a:gd name="T62" fmla="*/ 53 w 76"/>
                  <a:gd name="T63" fmla="*/ 33 h 43"/>
                  <a:gd name="T64" fmla="*/ 46 w 76"/>
                  <a:gd name="T65" fmla="*/ 35 h 43"/>
                  <a:gd name="T66" fmla="*/ 45 w 76"/>
                  <a:gd name="T67" fmla="*/ 38 h 43"/>
                  <a:gd name="T68" fmla="*/ 42 w 76"/>
                  <a:gd name="T69" fmla="*/ 42 h 43"/>
                  <a:gd name="T70" fmla="*/ 38 w 76"/>
                  <a:gd name="T71" fmla="*/ 41 h 43"/>
                  <a:gd name="T72" fmla="*/ 33 w 76"/>
                  <a:gd name="T73" fmla="*/ 37 h 43"/>
                  <a:gd name="T74" fmla="*/ 30 w 76"/>
                  <a:gd name="T75" fmla="*/ 34 h 43"/>
                  <a:gd name="T76" fmla="*/ 26 w 76"/>
                  <a:gd name="T77" fmla="*/ 35 h 43"/>
                  <a:gd name="T78" fmla="*/ 22 w 76"/>
                  <a:gd name="T79" fmla="*/ 37 h 43"/>
                  <a:gd name="T80" fmla="*/ 18 w 76"/>
                  <a:gd name="T81" fmla="*/ 40 h 43"/>
                  <a:gd name="T82" fmla="*/ 13 w 76"/>
                  <a:gd name="T83" fmla="*/ 38 h 43"/>
                  <a:gd name="T84" fmla="*/ 5 w 76"/>
                  <a:gd name="T85" fmla="*/ 37 h 43"/>
                  <a:gd name="T86" fmla="*/ 0 w 76"/>
                  <a:gd name="T87" fmla="*/ 37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43"/>
                  <a:gd name="T134" fmla="*/ 76 w 76"/>
                  <a:gd name="T135" fmla="*/ 43 h 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43">
                    <a:moveTo>
                      <a:pt x="0" y="37"/>
                    </a:moveTo>
                    <a:lnTo>
                      <a:pt x="2" y="33"/>
                    </a:lnTo>
                    <a:lnTo>
                      <a:pt x="3" y="30"/>
                    </a:lnTo>
                    <a:lnTo>
                      <a:pt x="3" y="28"/>
                    </a:lnTo>
                    <a:lnTo>
                      <a:pt x="5" y="26"/>
                    </a:lnTo>
                    <a:lnTo>
                      <a:pt x="7" y="26"/>
                    </a:lnTo>
                    <a:lnTo>
                      <a:pt x="8" y="24"/>
                    </a:lnTo>
                    <a:lnTo>
                      <a:pt x="7" y="22"/>
                    </a:lnTo>
                    <a:lnTo>
                      <a:pt x="7" y="20"/>
                    </a:lnTo>
                    <a:lnTo>
                      <a:pt x="7" y="18"/>
                    </a:lnTo>
                    <a:lnTo>
                      <a:pt x="6" y="15"/>
                    </a:lnTo>
                    <a:lnTo>
                      <a:pt x="5" y="13"/>
                    </a:lnTo>
                    <a:lnTo>
                      <a:pt x="7" y="9"/>
                    </a:lnTo>
                    <a:lnTo>
                      <a:pt x="10" y="7"/>
                    </a:lnTo>
                    <a:lnTo>
                      <a:pt x="10" y="10"/>
                    </a:lnTo>
                    <a:lnTo>
                      <a:pt x="11" y="12"/>
                    </a:lnTo>
                    <a:lnTo>
                      <a:pt x="13" y="12"/>
                    </a:lnTo>
                    <a:lnTo>
                      <a:pt x="15" y="11"/>
                    </a:lnTo>
                    <a:lnTo>
                      <a:pt x="16" y="9"/>
                    </a:lnTo>
                    <a:lnTo>
                      <a:pt x="17" y="7"/>
                    </a:lnTo>
                    <a:lnTo>
                      <a:pt x="16" y="5"/>
                    </a:lnTo>
                    <a:lnTo>
                      <a:pt x="17" y="2"/>
                    </a:lnTo>
                    <a:lnTo>
                      <a:pt x="19" y="1"/>
                    </a:lnTo>
                    <a:lnTo>
                      <a:pt x="21" y="0"/>
                    </a:lnTo>
                    <a:lnTo>
                      <a:pt x="23" y="1"/>
                    </a:lnTo>
                    <a:lnTo>
                      <a:pt x="25" y="2"/>
                    </a:lnTo>
                    <a:lnTo>
                      <a:pt x="28" y="2"/>
                    </a:lnTo>
                    <a:lnTo>
                      <a:pt x="30" y="2"/>
                    </a:lnTo>
                    <a:lnTo>
                      <a:pt x="32" y="2"/>
                    </a:lnTo>
                    <a:lnTo>
                      <a:pt x="35" y="2"/>
                    </a:lnTo>
                    <a:lnTo>
                      <a:pt x="38" y="2"/>
                    </a:lnTo>
                    <a:lnTo>
                      <a:pt x="40" y="2"/>
                    </a:lnTo>
                    <a:lnTo>
                      <a:pt x="42" y="2"/>
                    </a:lnTo>
                    <a:lnTo>
                      <a:pt x="44" y="1"/>
                    </a:lnTo>
                    <a:lnTo>
                      <a:pt x="47" y="2"/>
                    </a:lnTo>
                    <a:lnTo>
                      <a:pt x="49" y="2"/>
                    </a:lnTo>
                    <a:lnTo>
                      <a:pt x="51" y="2"/>
                    </a:lnTo>
                    <a:lnTo>
                      <a:pt x="53" y="2"/>
                    </a:lnTo>
                    <a:lnTo>
                      <a:pt x="55" y="2"/>
                    </a:lnTo>
                    <a:lnTo>
                      <a:pt x="58" y="2"/>
                    </a:lnTo>
                    <a:lnTo>
                      <a:pt x="60" y="2"/>
                    </a:lnTo>
                    <a:lnTo>
                      <a:pt x="64" y="2"/>
                    </a:lnTo>
                    <a:lnTo>
                      <a:pt x="66" y="1"/>
                    </a:lnTo>
                    <a:lnTo>
                      <a:pt x="69" y="1"/>
                    </a:lnTo>
                    <a:lnTo>
                      <a:pt x="71" y="2"/>
                    </a:lnTo>
                    <a:lnTo>
                      <a:pt x="74" y="3"/>
                    </a:lnTo>
                    <a:lnTo>
                      <a:pt x="76" y="4"/>
                    </a:lnTo>
                    <a:lnTo>
                      <a:pt x="75" y="8"/>
                    </a:lnTo>
                    <a:lnTo>
                      <a:pt x="73" y="10"/>
                    </a:lnTo>
                    <a:lnTo>
                      <a:pt x="71" y="12"/>
                    </a:lnTo>
                    <a:lnTo>
                      <a:pt x="71" y="15"/>
                    </a:lnTo>
                    <a:lnTo>
                      <a:pt x="70" y="17"/>
                    </a:lnTo>
                    <a:lnTo>
                      <a:pt x="70" y="19"/>
                    </a:lnTo>
                    <a:lnTo>
                      <a:pt x="70" y="22"/>
                    </a:lnTo>
                    <a:lnTo>
                      <a:pt x="69" y="23"/>
                    </a:lnTo>
                    <a:lnTo>
                      <a:pt x="68" y="25"/>
                    </a:lnTo>
                    <a:lnTo>
                      <a:pt x="66" y="27"/>
                    </a:lnTo>
                    <a:lnTo>
                      <a:pt x="65" y="28"/>
                    </a:lnTo>
                    <a:lnTo>
                      <a:pt x="65" y="31"/>
                    </a:lnTo>
                    <a:lnTo>
                      <a:pt x="62" y="32"/>
                    </a:lnTo>
                    <a:lnTo>
                      <a:pt x="60" y="33"/>
                    </a:lnTo>
                    <a:lnTo>
                      <a:pt x="58" y="33"/>
                    </a:lnTo>
                    <a:lnTo>
                      <a:pt x="55" y="33"/>
                    </a:lnTo>
                    <a:lnTo>
                      <a:pt x="53" y="33"/>
                    </a:lnTo>
                    <a:lnTo>
                      <a:pt x="51" y="34"/>
                    </a:lnTo>
                    <a:lnTo>
                      <a:pt x="46" y="35"/>
                    </a:lnTo>
                    <a:lnTo>
                      <a:pt x="44" y="35"/>
                    </a:lnTo>
                    <a:lnTo>
                      <a:pt x="45" y="38"/>
                    </a:lnTo>
                    <a:lnTo>
                      <a:pt x="43" y="40"/>
                    </a:lnTo>
                    <a:lnTo>
                      <a:pt x="42" y="42"/>
                    </a:lnTo>
                    <a:lnTo>
                      <a:pt x="40" y="43"/>
                    </a:lnTo>
                    <a:lnTo>
                      <a:pt x="38" y="41"/>
                    </a:lnTo>
                    <a:lnTo>
                      <a:pt x="36" y="40"/>
                    </a:lnTo>
                    <a:lnTo>
                      <a:pt x="33" y="37"/>
                    </a:lnTo>
                    <a:lnTo>
                      <a:pt x="32" y="35"/>
                    </a:lnTo>
                    <a:lnTo>
                      <a:pt x="30" y="34"/>
                    </a:lnTo>
                    <a:lnTo>
                      <a:pt x="28" y="35"/>
                    </a:lnTo>
                    <a:lnTo>
                      <a:pt x="26" y="35"/>
                    </a:lnTo>
                    <a:lnTo>
                      <a:pt x="23" y="36"/>
                    </a:lnTo>
                    <a:lnTo>
                      <a:pt x="22" y="37"/>
                    </a:lnTo>
                    <a:lnTo>
                      <a:pt x="20" y="38"/>
                    </a:lnTo>
                    <a:lnTo>
                      <a:pt x="18" y="40"/>
                    </a:lnTo>
                    <a:lnTo>
                      <a:pt x="15" y="39"/>
                    </a:lnTo>
                    <a:lnTo>
                      <a:pt x="13" y="38"/>
                    </a:lnTo>
                    <a:lnTo>
                      <a:pt x="8" y="37"/>
                    </a:lnTo>
                    <a:lnTo>
                      <a:pt x="5" y="37"/>
                    </a:lnTo>
                    <a:lnTo>
                      <a:pt x="3" y="37"/>
                    </a:lnTo>
                    <a:lnTo>
                      <a:pt x="0" y="37"/>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25" name="Freeform 1678">
                <a:extLst>
                  <a:ext uri="{FF2B5EF4-FFF2-40B4-BE49-F238E27FC236}">
                    <a16:creationId xmlns:a16="http://schemas.microsoft.com/office/drawing/2014/main" id="{0DA716D6-5B1C-2364-6948-3746CB905F26}"/>
                  </a:ext>
                </a:extLst>
              </p:cNvPr>
              <p:cNvSpPr>
                <a:spLocks/>
              </p:cNvSpPr>
              <p:nvPr/>
            </p:nvSpPr>
            <p:spPr bwMode="auto">
              <a:xfrm>
                <a:off x="3879070" y="2138133"/>
                <a:ext cx="504394" cy="669996"/>
              </a:xfrm>
              <a:custGeom>
                <a:avLst/>
                <a:gdLst>
                  <a:gd name="T0" fmla="*/ 2 w 39"/>
                  <a:gd name="T1" fmla="*/ 4 h 54"/>
                  <a:gd name="T2" fmla="*/ 5 w 39"/>
                  <a:gd name="T3" fmla="*/ 2 h 54"/>
                  <a:gd name="T4" fmla="*/ 10 w 39"/>
                  <a:gd name="T5" fmla="*/ 1 h 54"/>
                  <a:gd name="T6" fmla="*/ 14 w 39"/>
                  <a:gd name="T7" fmla="*/ 1 h 54"/>
                  <a:gd name="T8" fmla="*/ 18 w 39"/>
                  <a:gd name="T9" fmla="*/ 6 h 54"/>
                  <a:gd name="T10" fmla="*/ 22 w 39"/>
                  <a:gd name="T11" fmla="*/ 9 h 54"/>
                  <a:gd name="T12" fmla="*/ 26 w 39"/>
                  <a:gd name="T13" fmla="*/ 13 h 54"/>
                  <a:gd name="T14" fmla="*/ 30 w 39"/>
                  <a:gd name="T15" fmla="*/ 15 h 54"/>
                  <a:gd name="T16" fmla="*/ 31 w 39"/>
                  <a:gd name="T17" fmla="*/ 19 h 54"/>
                  <a:gd name="T18" fmla="*/ 35 w 39"/>
                  <a:gd name="T19" fmla="*/ 21 h 54"/>
                  <a:gd name="T20" fmla="*/ 38 w 39"/>
                  <a:gd name="T21" fmla="*/ 24 h 54"/>
                  <a:gd name="T22" fmla="*/ 37 w 39"/>
                  <a:gd name="T23" fmla="*/ 27 h 54"/>
                  <a:gd name="T24" fmla="*/ 34 w 39"/>
                  <a:gd name="T25" fmla="*/ 31 h 54"/>
                  <a:gd name="T26" fmla="*/ 32 w 39"/>
                  <a:gd name="T27" fmla="*/ 36 h 54"/>
                  <a:gd name="T28" fmla="*/ 29 w 39"/>
                  <a:gd name="T29" fmla="*/ 39 h 54"/>
                  <a:gd name="T30" fmla="*/ 29 w 39"/>
                  <a:gd name="T31" fmla="*/ 43 h 54"/>
                  <a:gd name="T32" fmla="*/ 35 w 39"/>
                  <a:gd name="T33" fmla="*/ 46 h 54"/>
                  <a:gd name="T34" fmla="*/ 35 w 39"/>
                  <a:gd name="T35" fmla="*/ 51 h 54"/>
                  <a:gd name="T36" fmla="*/ 30 w 39"/>
                  <a:gd name="T37" fmla="*/ 51 h 54"/>
                  <a:gd name="T38" fmla="*/ 27 w 39"/>
                  <a:gd name="T39" fmla="*/ 51 h 54"/>
                  <a:gd name="T40" fmla="*/ 23 w 39"/>
                  <a:gd name="T41" fmla="*/ 54 h 54"/>
                  <a:gd name="T42" fmla="*/ 21 w 39"/>
                  <a:gd name="T43" fmla="*/ 49 h 54"/>
                  <a:gd name="T44" fmla="*/ 17 w 39"/>
                  <a:gd name="T45" fmla="*/ 47 h 54"/>
                  <a:gd name="T46" fmla="*/ 15 w 39"/>
                  <a:gd name="T47" fmla="*/ 42 h 54"/>
                  <a:gd name="T48" fmla="*/ 12 w 39"/>
                  <a:gd name="T49" fmla="*/ 39 h 54"/>
                  <a:gd name="T50" fmla="*/ 12 w 39"/>
                  <a:gd name="T51" fmla="*/ 35 h 54"/>
                  <a:gd name="T52" fmla="*/ 10 w 39"/>
                  <a:gd name="T53" fmla="*/ 30 h 54"/>
                  <a:gd name="T54" fmla="*/ 9 w 39"/>
                  <a:gd name="T55" fmla="*/ 26 h 54"/>
                  <a:gd name="T56" fmla="*/ 6 w 39"/>
                  <a:gd name="T57" fmla="*/ 22 h 54"/>
                  <a:gd name="T58" fmla="*/ 3 w 39"/>
                  <a:gd name="T59" fmla="*/ 19 h 54"/>
                  <a:gd name="T60" fmla="*/ 1 w 39"/>
                  <a:gd name="T61" fmla="*/ 13 h 54"/>
                  <a:gd name="T62" fmla="*/ 0 w 39"/>
                  <a:gd name="T63" fmla="*/ 9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54"/>
                  <a:gd name="T98" fmla="*/ 39 w 39"/>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54">
                    <a:moveTo>
                      <a:pt x="0" y="6"/>
                    </a:moveTo>
                    <a:lnTo>
                      <a:pt x="2" y="4"/>
                    </a:lnTo>
                    <a:lnTo>
                      <a:pt x="4" y="3"/>
                    </a:lnTo>
                    <a:lnTo>
                      <a:pt x="5" y="2"/>
                    </a:lnTo>
                    <a:lnTo>
                      <a:pt x="8" y="1"/>
                    </a:lnTo>
                    <a:lnTo>
                      <a:pt x="10" y="1"/>
                    </a:lnTo>
                    <a:lnTo>
                      <a:pt x="12" y="0"/>
                    </a:lnTo>
                    <a:lnTo>
                      <a:pt x="14" y="1"/>
                    </a:lnTo>
                    <a:lnTo>
                      <a:pt x="15" y="3"/>
                    </a:lnTo>
                    <a:lnTo>
                      <a:pt x="18" y="6"/>
                    </a:lnTo>
                    <a:lnTo>
                      <a:pt x="20" y="7"/>
                    </a:lnTo>
                    <a:lnTo>
                      <a:pt x="22" y="9"/>
                    </a:lnTo>
                    <a:lnTo>
                      <a:pt x="24" y="12"/>
                    </a:lnTo>
                    <a:lnTo>
                      <a:pt x="26" y="13"/>
                    </a:lnTo>
                    <a:lnTo>
                      <a:pt x="29" y="13"/>
                    </a:lnTo>
                    <a:lnTo>
                      <a:pt x="30" y="15"/>
                    </a:lnTo>
                    <a:lnTo>
                      <a:pt x="31" y="17"/>
                    </a:lnTo>
                    <a:lnTo>
                      <a:pt x="31" y="19"/>
                    </a:lnTo>
                    <a:lnTo>
                      <a:pt x="33" y="21"/>
                    </a:lnTo>
                    <a:lnTo>
                      <a:pt x="35" y="21"/>
                    </a:lnTo>
                    <a:lnTo>
                      <a:pt x="37" y="22"/>
                    </a:lnTo>
                    <a:lnTo>
                      <a:pt x="38" y="24"/>
                    </a:lnTo>
                    <a:lnTo>
                      <a:pt x="39" y="26"/>
                    </a:lnTo>
                    <a:lnTo>
                      <a:pt x="37" y="27"/>
                    </a:lnTo>
                    <a:lnTo>
                      <a:pt x="35" y="28"/>
                    </a:lnTo>
                    <a:lnTo>
                      <a:pt x="34" y="31"/>
                    </a:lnTo>
                    <a:lnTo>
                      <a:pt x="34" y="34"/>
                    </a:lnTo>
                    <a:lnTo>
                      <a:pt x="32" y="36"/>
                    </a:lnTo>
                    <a:lnTo>
                      <a:pt x="31" y="38"/>
                    </a:lnTo>
                    <a:lnTo>
                      <a:pt x="29" y="39"/>
                    </a:lnTo>
                    <a:lnTo>
                      <a:pt x="28" y="41"/>
                    </a:lnTo>
                    <a:lnTo>
                      <a:pt x="29" y="43"/>
                    </a:lnTo>
                    <a:lnTo>
                      <a:pt x="33" y="45"/>
                    </a:lnTo>
                    <a:lnTo>
                      <a:pt x="35" y="46"/>
                    </a:lnTo>
                    <a:lnTo>
                      <a:pt x="35" y="49"/>
                    </a:lnTo>
                    <a:lnTo>
                      <a:pt x="35" y="51"/>
                    </a:lnTo>
                    <a:lnTo>
                      <a:pt x="32" y="52"/>
                    </a:lnTo>
                    <a:lnTo>
                      <a:pt x="30" y="51"/>
                    </a:lnTo>
                    <a:lnTo>
                      <a:pt x="29" y="49"/>
                    </a:lnTo>
                    <a:lnTo>
                      <a:pt x="27" y="51"/>
                    </a:lnTo>
                    <a:lnTo>
                      <a:pt x="25" y="52"/>
                    </a:lnTo>
                    <a:lnTo>
                      <a:pt x="23" y="54"/>
                    </a:lnTo>
                    <a:lnTo>
                      <a:pt x="22" y="51"/>
                    </a:lnTo>
                    <a:lnTo>
                      <a:pt x="21" y="49"/>
                    </a:lnTo>
                    <a:lnTo>
                      <a:pt x="19" y="49"/>
                    </a:lnTo>
                    <a:lnTo>
                      <a:pt x="17" y="47"/>
                    </a:lnTo>
                    <a:lnTo>
                      <a:pt x="17" y="44"/>
                    </a:lnTo>
                    <a:lnTo>
                      <a:pt x="15" y="42"/>
                    </a:lnTo>
                    <a:lnTo>
                      <a:pt x="12" y="42"/>
                    </a:lnTo>
                    <a:lnTo>
                      <a:pt x="12" y="39"/>
                    </a:lnTo>
                    <a:lnTo>
                      <a:pt x="12" y="37"/>
                    </a:lnTo>
                    <a:lnTo>
                      <a:pt x="12" y="35"/>
                    </a:lnTo>
                    <a:lnTo>
                      <a:pt x="11" y="33"/>
                    </a:lnTo>
                    <a:lnTo>
                      <a:pt x="10" y="30"/>
                    </a:lnTo>
                    <a:lnTo>
                      <a:pt x="10" y="28"/>
                    </a:lnTo>
                    <a:lnTo>
                      <a:pt x="9" y="26"/>
                    </a:lnTo>
                    <a:lnTo>
                      <a:pt x="7" y="24"/>
                    </a:lnTo>
                    <a:lnTo>
                      <a:pt x="6" y="22"/>
                    </a:lnTo>
                    <a:lnTo>
                      <a:pt x="5" y="20"/>
                    </a:lnTo>
                    <a:lnTo>
                      <a:pt x="3" y="19"/>
                    </a:lnTo>
                    <a:lnTo>
                      <a:pt x="2" y="16"/>
                    </a:lnTo>
                    <a:lnTo>
                      <a:pt x="1" y="13"/>
                    </a:lnTo>
                    <a:lnTo>
                      <a:pt x="1" y="11"/>
                    </a:lnTo>
                    <a:lnTo>
                      <a:pt x="0" y="9"/>
                    </a:lnTo>
                    <a:lnTo>
                      <a:pt x="0" y="6"/>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26" name="Freeform 1695">
                <a:extLst>
                  <a:ext uri="{FF2B5EF4-FFF2-40B4-BE49-F238E27FC236}">
                    <a16:creationId xmlns:a16="http://schemas.microsoft.com/office/drawing/2014/main" id="{2CDA8023-10F1-672B-865A-6E1B508B317D}"/>
                  </a:ext>
                </a:extLst>
              </p:cNvPr>
              <p:cNvSpPr>
                <a:spLocks/>
              </p:cNvSpPr>
              <p:nvPr/>
            </p:nvSpPr>
            <p:spPr bwMode="auto">
              <a:xfrm>
                <a:off x="2611617" y="1033881"/>
                <a:ext cx="1332118" cy="1352398"/>
              </a:xfrm>
              <a:custGeom>
                <a:avLst/>
                <a:gdLst>
                  <a:gd name="T0" fmla="*/ 64 w 103"/>
                  <a:gd name="T1" fmla="*/ 5 h 109"/>
                  <a:gd name="T2" fmla="*/ 70 w 103"/>
                  <a:gd name="T3" fmla="*/ 2 h 109"/>
                  <a:gd name="T4" fmla="*/ 71 w 103"/>
                  <a:gd name="T5" fmla="*/ 7 h 109"/>
                  <a:gd name="T6" fmla="*/ 82 w 103"/>
                  <a:gd name="T7" fmla="*/ 11 h 109"/>
                  <a:gd name="T8" fmla="*/ 89 w 103"/>
                  <a:gd name="T9" fmla="*/ 14 h 109"/>
                  <a:gd name="T10" fmla="*/ 90 w 103"/>
                  <a:gd name="T11" fmla="*/ 21 h 109"/>
                  <a:gd name="T12" fmla="*/ 94 w 103"/>
                  <a:gd name="T13" fmla="*/ 25 h 109"/>
                  <a:gd name="T14" fmla="*/ 100 w 103"/>
                  <a:gd name="T15" fmla="*/ 32 h 109"/>
                  <a:gd name="T16" fmla="*/ 103 w 103"/>
                  <a:gd name="T17" fmla="*/ 37 h 109"/>
                  <a:gd name="T18" fmla="*/ 101 w 103"/>
                  <a:gd name="T19" fmla="*/ 44 h 109"/>
                  <a:gd name="T20" fmla="*/ 95 w 103"/>
                  <a:gd name="T21" fmla="*/ 51 h 109"/>
                  <a:gd name="T22" fmla="*/ 97 w 103"/>
                  <a:gd name="T23" fmla="*/ 57 h 109"/>
                  <a:gd name="T24" fmla="*/ 96 w 103"/>
                  <a:gd name="T25" fmla="*/ 64 h 109"/>
                  <a:gd name="T26" fmla="*/ 91 w 103"/>
                  <a:gd name="T27" fmla="*/ 67 h 109"/>
                  <a:gd name="T28" fmla="*/ 87 w 103"/>
                  <a:gd name="T29" fmla="*/ 64 h 109"/>
                  <a:gd name="T30" fmla="*/ 87 w 103"/>
                  <a:gd name="T31" fmla="*/ 73 h 109"/>
                  <a:gd name="T32" fmla="*/ 88 w 103"/>
                  <a:gd name="T33" fmla="*/ 79 h 109"/>
                  <a:gd name="T34" fmla="*/ 83 w 103"/>
                  <a:gd name="T35" fmla="*/ 83 h 109"/>
                  <a:gd name="T36" fmla="*/ 80 w 103"/>
                  <a:gd name="T37" fmla="*/ 92 h 109"/>
                  <a:gd name="T38" fmla="*/ 74 w 103"/>
                  <a:gd name="T39" fmla="*/ 96 h 109"/>
                  <a:gd name="T40" fmla="*/ 70 w 103"/>
                  <a:gd name="T41" fmla="*/ 101 h 109"/>
                  <a:gd name="T42" fmla="*/ 65 w 103"/>
                  <a:gd name="T43" fmla="*/ 105 h 109"/>
                  <a:gd name="T44" fmla="*/ 60 w 103"/>
                  <a:gd name="T45" fmla="*/ 108 h 109"/>
                  <a:gd name="T46" fmla="*/ 53 w 103"/>
                  <a:gd name="T47" fmla="*/ 106 h 109"/>
                  <a:gd name="T48" fmla="*/ 49 w 103"/>
                  <a:gd name="T49" fmla="*/ 100 h 109"/>
                  <a:gd name="T50" fmla="*/ 45 w 103"/>
                  <a:gd name="T51" fmla="*/ 95 h 109"/>
                  <a:gd name="T52" fmla="*/ 39 w 103"/>
                  <a:gd name="T53" fmla="*/ 93 h 109"/>
                  <a:gd name="T54" fmla="*/ 34 w 103"/>
                  <a:gd name="T55" fmla="*/ 97 h 109"/>
                  <a:gd name="T56" fmla="*/ 32 w 103"/>
                  <a:gd name="T57" fmla="*/ 91 h 109"/>
                  <a:gd name="T58" fmla="*/ 32 w 103"/>
                  <a:gd name="T59" fmla="*/ 84 h 109"/>
                  <a:gd name="T60" fmla="*/ 32 w 103"/>
                  <a:gd name="T61" fmla="*/ 79 h 109"/>
                  <a:gd name="T62" fmla="*/ 26 w 103"/>
                  <a:gd name="T63" fmla="*/ 71 h 109"/>
                  <a:gd name="T64" fmla="*/ 22 w 103"/>
                  <a:gd name="T65" fmla="*/ 65 h 109"/>
                  <a:gd name="T66" fmla="*/ 17 w 103"/>
                  <a:gd name="T67" fmla="*/ 59 h 109"/>
                  <a:gd name="T68" fmla="*/ 13 w 103"/>
                  <a:gd name="T69" fmla="*/ 54 h 109"/>
                  <a:gd name="T70" fmla="*/ 8 w 103"/>
                  <a:gd name="T71" fmla="*/ 47 h 109"/>
                  <a:gd name="T72" fmla="*/ 3 w 103"/>
                  <a:gd name="T73" fmla="*/ 41 h 109"/>
                  <a:gd name="T74" fmla="*/ 0 w 103"/>
                  <a:gd name="T75" fmla="*/ 34 h 109"/>
                  <a:gd name="T76" fmla="*/ 9 w 103"/>
                  <a:gd name="T77" fmla="*/ 33 h 109"/>
                  <a:gd name="T78" fmla="*/ 17 w 103"/>
                  <a:gd name="T79" fmla="*/ 31 h 109"/>
                  <a:gd name="T80" fmla="*/ 22 w 103"/>
                  <a:gd name="T81" fmla="*/ 27 h 109"/>
                  <a:gd name="T82" fmla="*/ 27 w 103"/>
                  <a:gd name="T83" fmla="*/ 27 h 109"/>
                  <a:gd name="T84" fmla="*/ 31 w 103"/>
                  <a:gd name="T85" fmla="*/ 23 h 109"/>
                  <a:gd name="T86" fmla="*/ 32 w 103"/>
                  <a:gd name="T87" fmla="*/ 14 h 109"/>
                  <a:gd name="T88" fmla="*/ 39 w 103"/>
                  <a:gd name="T89" fmla="*/ 13 h 109"/>
                  <a:gd name="T90" fmla="*/ 45 w 103"/>
                  <a:gd name="T91" fmla="*/ 11 h 109"/>
                  <a:gd name="T92" fmla="*/ 52 w 103"/>
                  <a:gd name="T93" fmla="*/ 9 h 109"/>
                  <a:gd name="T94" fmla="*/ 55 w 103"/>
                  <a:gd name="T95" fmla="*/ 3 h 109"/>
                  <a:gd name="T96" fmla="*/ 61 w 103"/>
                  <a:gd name="T97" fmla="*/ 0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3"/>
                  <a:gd name="T148" fmla="*/ 0 h 109"/>
                  <a:gd name="T149" fmla="*/ 103 w 103"/>
                  <a:gd name="T150" fmla="*/ 109 h 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3" h="109">
                    <a:moveTo>
                      <a:pt x="61" y="0"/>
                    </a:moveTo>
                    <a:lnTo>
                      <a:pt x="64" y="2"/>
                    </a:lnTo>
                    <a:lnTo>
                      <a:pt x="64" y="5"/>
                    </a:lnTo>
                    <a:lnTo>
                      <a:pt x="67" y="6"/>
                    </a:lnTo>
                    <a:lnTo>
                      <a:pt x="68" y="4"/>
                    </a:lnTo>
                    <a:lnTo>
                      <a:pt x="70" y="2"/>
                    </a:lnTo>
                    <a:lnTo>
                      <a:pt x="72" y="1"/>
                    </a:lnTo>
                    <a:lnTo>
                      <a:pt x="71" y="4"/>
                    </a:lnTo>
                    <a:lnTo>
                      <a:pt x="71" y="7"/>
                    </a:lnTo>
                    <a:lnTo>
                      <a:pt x="75" y="9"/>
                    </a:lnTo>
                    <a:lnTo>
                      <a:pt x="78" y="9"/>
                    </a:lnTo>
                    <a:lnTo>
                      <a:pt x="82" y="11"/>
                    </a:lnTo>
                    <a:lnTo>
                      <a:pt x="84" y="12"/>
                    </a:lnTo>
                    <a:lnTo>
                      <a:pt x="87" y="13"/>
                    </a:lnTo>
                    <a:lnTo>
                      <a:pt x="89" y="14"/>
                    </a:lnTo>
                    <a:lnTo>
                      <a:pt x="89" y="17"/>
                    </a:lnTo>
                    <a:lnTo>
                      <a:pt x="91" y="19"/>
                    </a:lnTo>
                    <a:lnTo>
                      <a:pt x="90" y="21"/>
                    </a:lnTo>
                    <a:lnTo>
                      <a:pt x="90" y="23"/>
                    </a:lnTo>
                    <a:lnTo>
                      <a:pt x="92" y="24"/>
                    </a:lnTo>
                    <a:lnTo>
                      <a:pt x="94" y="25"/>
                    </a:lnTo>
                    <a:lnTo>
                      <a:pt x="96" y="29"/>
                    </a:lnTo>
                    <a:lnTo>
                      <a:pt x="98" y="30"/>
                    </a:lnTo>
                    <a:lnTo>
                      <a:pt x="100" y="32"/>
                    </a:lnTo>
                    <a:lnTo>
                      <a:pt x="101" y="34"/>
                    </a:lnTo>
                    <a:lnTo>
                      <a:pt x="103" y="35"/>
                    </a:lnTo>
                    <a:lnTo>
                      <a:pt x="103" y="37"/>
                    </a:lnTo>
                    <a:lnTo>
                      <a:pt x="102" y="39"/>
                    </a:lnTo>
                    <a:lnTo>
                      <a:pt x="102" y="42"/>
                    </a:lnTo>
                    <a:lnTo>
                      <a:pt x="101" y="44"/>
                    </a:lnTo>
                    <a:lnTo>
                      <a:pt x="100" y="46"/>
                    </a:lnTo>
                    <a:lnTo>
                      <a:pt x="97" y="50"/>
                    </a:lnTo>
                    <a:lnTo>
                      <a:pt x="95" y="51"/>
                    </a:lnTo>
                    <a:lnTo>
                      <a:pt x="97" y="54"/>
                    </a:lnTo>
                    <a:lnTo>
                      <a:pt x="99" y="56"/>
                    </a:lnTo>
                    <a:lnTo>
                      <a:pt x="97" y="57"/>
                    </a:lnTo>
                    <a:lnTo>
                      <a:pt x="96" y="60"/>
                    </a:lnTo>
                    <a:lnTo>
                      <a:pt x="97" y="62"/>
                    </a:lnTo>
                    <a:lnTo>
                      <a:pt x="96" y="64"/>
                    </a:lnTo>
                    <a:lnTo>
                      <a:pt x="95" y="66"/>
                    </a:lnTo>
                    <a:lnTo>
                      <a:pt x="93" y="67"/>
                    </a:lnTo>
                    <a:lnTo>
                      <a:pt x="91" y="67"/>
                    </a:lnTo>
                    <a:lnTo>
                      <a:pt x="90" y="65"/>
                    </a:lnTo>
                    <a:lnTo>
                      <a:pt x="90" y="62"/>
                    </a:lnTo>
                    <a:lnTo>
                      <a:pt x="87" y="64"/>
                    </a:lnTo>
                    <a:lnTo>
                      <a:pt x="85" y="68"/>
                    </a:lnTo>
                    <a:lnTo>
                      <a:pt x="86" y="70"/>
                    </a:lnTo>
                    <a:lnTo>
                      <a:pt x="87" y="73"/>
                    </a:lnTo>
                    <a:lnTo>
                      <a:pt x="87" y="75"/>
                    </a:lnTo>
                    <a:lnTo>
                      <a:pt x="87" y="77"/>
                    </a:lnTo>
                    <a:lnTo>
                      <a:pt x="88" y="79"/>
                    </a:lnTo>
                    <a:lnTo>
                      <a:pt x="87" y="81"/>
                    </a:lnTo>
                    <a:lnTo>
                      <a:pt x="85" y="81"/>
                    </a:lnTo>
                    <a:lnTo>
                      <a:pt x="83" y="83"/>
                    </a:lnTo>
                    <a:lnTo>
                      <a:pt x="83" y="85"/>
                    </a:lnTo>
                    <a:lnTo>
                      <a:pt x="82" y="88"/>
                    </a:lnTo>
                    <a:lnTo>
                      <a:pt x="80" y="92"/>
                    </a:lnTo>
                    <a:lnTo>
                      <a:pt x="78" y="95"/>
                    </a:lnTo>
                    <a:lnTo>
                      <a:pt x="76" y="95"/>
                    </a:lnTo>
                    <a:lnTo>
                      <a:pt x="74" y="96"/>
                    </a:lnTo>
                    <a:lnTo>
                      <a:pt x="72" y="98"/>
                    </a:lnTo>
                    <a:lnTo>
                      <a:pt x="70" y="99"/>
                    </a:lnTo>
                    <a:lnTo>
                      <a:pt x="70" y="101"/>
                    </a:lnTo>
                    <a:lnTo>
                      <a:pt x="69" y="103"/>
                    </a:lnTo>
                    <a:lnTo>
                      <a:pt x="67" y="104"/>
                    </a:lnTo>
                    <a:lnTo>
                      <a:pt x="65" y="105"/>
                    </a:lnTo>
                    <a:lnTo>
                      <a:pt x="64" y="107"/>
                    </a:lnTo>
                    <a:lnTo>
                      <a:pt x="62" y="108"/>
                    </a:lnTo>
                    <a:lnTo>
                      <a:pt x="60" y="108"/>
                    </a:lnTo>
                    <a:lnTo>
                      <a:pt x="58" y="108"/>
                    </a:lnTo>
                    <a:lnTo>
                      <a:pt x="56" y="109"/>
                    </a:lnTo>
                    <a:lnTo>
                      <a:pt x="53" y="106"/>
                    </a:lnTo>
                    <a:lnTo>
                      <a:pt x="52" y="103"/>
                    </a:lnTo>
                    <a:lnTo>
                      <a:pt x="50" y="102"/>
                    </a:lnTo>
                    <a:lnTo>
                      <a:pt x="49" y="100"/>
                    </a:lnTo>
                    <a:lnTo>
                      <a:pt x="48" y="98"/>
                    </a:lnTo>
                    <a:lnTo>
                      <a:pt x="46" y="97"/>
                    </a:lnTo>
                    <a:lnTo>
                      <a:pt x="45" y="95"/>
                    </a:lnTo>
                    <a:lnTo>
                      <a:pt x="43" y="93"/>
                    </a:lnTo>
                    <a:lnTo>
                      <a:pt x="40" y="93"/>
                    </a:lnTo>
                    <a:lnTo>
                      <a:pt x="39" y="93"/>
                    </a:lnTo>
                    <a:lnTo>
                      <a:pt x="36" y="94"/>
                    </a:lnTo>
                    <a:lnTo>
                      <a:pt x="36" y="96"/>
                    </a:lnTo>
                    <a:lnTo>
                      <a:pt x="34" y="97"/>
                    </a:lnTo>
                    <a:lnTo>
                      <a:pt x="33" y="95"/>
                    </a:lnTo>
                    <a:lnTo>
                      <a:pt x="33" y="93"/>
                    </a:lnTo>
                    <a:lnTo>
                      <a:pt x="32" y="91"/>
                    </a:lnTo>
                    <a:lnTo>
                      <a:pt x="32" y="88"/>
                    </a:lnTo>
                    <a:lnTo>
                      <a:pt x="31" y="86"/>
                    </a:lnTo>
                    <a:lnTo>
                      <a:pt x="32" y="84"/>
                    </a:lnTo>
                    <a:lnTo>
                      <a:pt x="34" y="83"/>
                    </a:lnTo>
                    <a:lnTo>
                      <a:pt x="34" y="80"/>
                    </a:lnTo>
                    <a:lnTo>
                      <a:pt x="32" y="79"/>
                    </a:lnTo>
                    <a:lnTo>
                      <a:pt x="29" y="75"/>
                    </a:lnTo>
                    <a:lnTo>
                      <a:pt x="28" y="73"/>
                    </a:lnTo>
                    <a:lnTo>
                      <a:pt x="26" y="71"/>
                    </a:lnTo>
                    <a:lnTo>
                      <a:pt x="25" y="69"/>
                    </a:lnTo>
                    <a:lnTo>
                      <a:pt x="23" y="67"/>
                    </a:lnTo>
                    <a:lnTo>
                      <a:pt x="22" y="65"/>
                    </a:lnTo>
                    <a:lnTo>
                      <a:pt x="20" y="63"/>
                    </a:lnTo>
                    <a:lnTo>
                      <a:pt x="19" y="61"/>
                    </a:lnTo>
                    <a:lnTo>
                      <a:pt x="17" y="59"/>
                    </a:lnTo>
                    <a:lnTo>
                      <a:pt x="16" y="58"/>
                    </a:lnTo>
                    <a:lnTo>
                      <a:pt x="15" y="56"/>
                    </a:lnTo>
                    <a:lnTo>
                      <a:pt x="13" y="54"/>
                    </a:lnTo>
                    <a:lnTo>
                      <a:pt x="11" y="52"/>
                    </a:lnTo>
                    <a:lnTo>
                      <a:pt x="10" y="50"/>
                    </a:lnTo>
                    <a:lnTo>
                      <a:pt x="8" y="47"/>
                    </a:lnTo>
                    <a:lnTo>
                      <a:pt x="6" y="45"/>
                    </a:lnTo>
                    <a:lnTo>
                      <a:pt x="5" y="44"/>
                    </a:lnTo>
                    <a:lnTo>
                      <a:pt x="3" y="41"/>
                    </a:lnTo>
                    <a:lnTo>
                      <a:pt x="2" y="40"/>
                    </a:lnTo>
                    <a:lnTo>
                      <a:pt x="0" y="38"/>
                    </a:lnTo>
                    <a:lnTo>
                      <a:pt x="0" y="34"/>
                    </a:lnTo>
                    <a:lnTo>
                      <a:pt x="5" y="34"/>
                    </a:lnTo>
                    <a:lnTo>
                      <a:pt x="7" y="34"/>
                    </a:lnTo>
                    <a:lnTo>
                      <a:pt x="9" y="33"/>
                    </a:lnTo>
                    <a:lnTo>
                      <a:pt x="12" y="33"/>
                    </a:lnTo>
                    <a:lnTo>
                      <a:pt x="14" y="32"/>
                    </a:lnTo>
                    <a:lnTo>
                      <a:pt x="17" y="31"/>
                    </a:lnTo>
                    <a:lnTo>
                      <a:pt x="19" y="30"/>
                    </a:lnTo>
                    <a:lnTo>
                      <a:pt x="19" y="28"/>
                    </a:lnTo>
                    <a:lnTo>
                      <a:pt x="22" y="27"/>
                    </a:lnTo>
                    <a:lnTo>
                      <a:pt x="23" y="26"/>
                    </a:lnTo>
                    <a:lnTo>
                      <a:pt x="25" y="25"/>
                    </a:lnTo>
                    <a:lnTo>
                      <a:pt x="27" y="27"/>
                    </a:lnTo>
                    <a:lnTo>
                      <a:pt x="29" y="27"/>
                    </a:lnTo>
                    <a:lnTo>
                      <a:pt x="30" y="25"/>
                    </a:lnTo>
                    <a:lnTo>
                      <a:pt x="31" y="23"/>
                    </a:lnTo>
                    <a:lnTo>
                      <a:pt x="32" y="20"/>
                    </a:lnTo>
                    <a:lnTo>
                      <a:pt x="32" y="18"/>
                    </a:lnTo>
                    <a:lnTo>
                      <a:pt x="32" y="14"/>
                    </a:lnTo>
                    <a:lnTo>
                      <a:pt x="34" y="14"/>
                    </a:lnTo>
                    <a:lnTo>
                      <a:pt x="37" y="14"/>
                    </a:lnTo>
                    <a:lnTo>
                      <a:pt x="39" y="13"/>
                    </a:lnTo>
                    <a:lnTo>
                      <a:pt x="40" y="11"/>
                    </a:lnTo>
                    <a:lnTo>
                      <a:pt x="42" y="11"/>
                    </a:lnTo>
                    <a:lnTo>
                      <a:pt x="45" y="11"/>
                    </a:lnTo>
                    <a:lnTo>
                      <a:pt x="47" y="12"/>
                    </a:lnTo>
                    <a:lnTo>
                      <a:pt x="49" y="10"/>
                    </a:lnTo>
                    <a:lnTo>
                      <a:pt x="52" y="9"/>
                    </a:lnTo>
                    <a:lnTo>
                      <a:pt x="55" y="9"/>
                    </a:lnTo>
                    <a:lnTo>
                      <a:pt x="57" y="7"/>
                    </a:lnTo>
                    <a:lnTo>
                      <a:pt x="55" y="3"/>
                    </a:lnTo>
                    <a:lnTo>
                      <a:pt x="57" y="3"/>
                    </a:lnTo>
                    <a:lnTo>
                      <a:pt x="60" y="2"/>
                    </a:lnTo>
                    <a:lnTo>
                      <a:pt x="61" y="0"/>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27" name="Freeform 1700">
                <a:extLst>
                  <a:ext uri="{FF2B5EF4-FFF2-40B4-BE49-F238E27FC236}">
                    <a16:creationId xmlns:a16="http://schemas.microsoft.com/office/drawing/2014/main" id="{A98CB298-6F91-736A-4C02-6C7AB8967E89}"/>
                  </a:ext>
                </a:extLst>
              </p:cNvPr>
              <p:cNvSpPr>
                <a:spLocks/>
              </p:cNvSpPr>
              <p:nvPr/>
            </p:nvSpPr>
            <p:spPr bwMode="auto">
              <a:xfrm>
                <a:off x="3335876" y="2175355"/>
                <a:ext cx="840657" cy="694810"/>
              </a:xfrm>
              <a:custGeom>
                <a:avLst/>
                <a:gdLst>
                  <a:gd name="T0" fmla="*/ 27 w 65"/>
                  <a:gd name="T1" fmla="*/ 0 h 56"/>
                  <a:gd name="T2" fmla="*/ 32 w 65"/>
                  <a:gd name="T3" fmla="*/ 0 h 56"/>
                  <a:gd name="T4" fmla="*/ 39 w 65"/>
                  <a:gd name="T5" fmla="*/ 2 h 56"/>
                  <a:gd name="T6" fmla="*/ 42 w 65"/>
                  <a:gd name="T7" fmla="*/ 6 h 56"/>
                  <a:gd name="T8" fmla="*/ 43 w 65"/>
                  <a:gd name="T9" fmla="*/ 10 h 56"/>
                  <a:gd name="T10" fmla="*/ 45 w 65"/>
                  <a:gd name="T11" fmla="*/ 16 h 56"/>
                  <a:gd name="T12" fmla="*/ 48 w 65"/>
                  <a:gd name="T13" fmla="*/ 19 h 56"/>
                  <a:gd name="T14" fmla="*/ 51 w 65"/>
                  <a:gd name="T15" fmla="*/ 23 h 56"/>
                  <a:gd name="T16" fmla="*/ 52 w 65"/>
                  <a:gd name="T17" fmla="*/ 27 h 56"/>
                  <a:gd name="T18" fmla="*/ 54 w 65"/>
                  <a:gd name="T19" fmla="*/ 32 h 56"/>
                  <a:gd name="T20" fmla="*/ 54 w 65"/>
                  <a:gd name="T21" fmla="*/ 36 h 56"/>
                  <a:gd name="T22" fmla="*/ 57 w 65"/>
                  <a:gd name="T23" fmla="*/ 39 h 56"/>
                  <a:gd name="T24" fmla="*/ 59 w 65"/>
                  <a:gd name="T25" fmla="*/ 44 h 56"/>
                  <a:gd name="T26" fmla="*/ 63 w 65"/>
                  <a:gd name="T27" fmla="*/ 46 h 56"/>
                  <a:gd name="T28" fmla="*/ 65 w 65"/>
                  <a:gd name="T29" fmla="*/ 51 h 56"/>
                  <a:gd name="T30" fmla="*/ 60 w 65"/>
                  <a:gd name="T31" fmla="*/ 51 h 56"/>
                  <a:gd name="T32" fmla="*/ 58 w 65"/>
                  <a:gd name="T33" fmla="*/ 54 h 56"/>
                  <a:gd name="T34" fmla="*/ 53 w 65"/>
                  <a:gd name="T35" fmla="*/ 55 h 56"/>
                  <a:gd name="T36" fmla="*/ 50 w 65"/>
                  <a:gd name="T37" fmla="*/ 53 h 56"/>
                  <a:gd name="T38" fmla="*/ 46 w 65"/>
                  <a:gd name="T39" fmla="*/ 51 h 56"/>
                  <a:gd name="T40" fmla="*/ 43 w 65"/>
                  <a:gd name="T41" fmla="*/ 47 h 56"/>
                  <a:gd name="T42" fmla="*/ 40 w 65"/>
                  <a:gd name="T43" fmla="*/ 45 h 56"/>
                  <a:gd name="T44" fmla="*/ 37 w 65"/>
                  <a:gd name="T45" fmla="*/ 36 h 56"/>
                  <a:gd name="T46" fmla="*/ 34 w 65"/>
                  <a:gd name="T47" fmla="*/ 34 h 56"/>
                  <a:gd name="T48" fmla="*/ 28 w 65"/>
                  <a:gd name="T49" fmla="*/ 34 h 56"/>
                  <a:gd name="T50" fmla="*/ 24 w 65"/>
                  <a:gd name="T51" fmla="*/ 33 h 56"/>
                  <a:gd name="T52" fmla="*/ 20 w 65"/>
                  <a:gd name="T53" fmla="*/ 31 h 56"/>
                  <a:gd name="T54" fmla="*/ 16 w 65"/>
                  <a:gd name="T55" fmla="*/ 36 h 56"/>
                  <a:gd name="T56" fmla="*/ 12 w 65"/>
                  <a:gd name="T57" fmla="*/ 33 h 56"/>
                  <a:gd name="T58" fmla="*/ 9 w 65"/>
                  <a:gd name="T59" fmla="*/ 29 h 56"/>
                  <a:gd name="T60" fmla="*/ 5 w 65"/>
                  <a:gd name="T61" fmla="*/ 23 h 56"/>
                  <a:gd name="T62" fmla="*/ 2 w 65"/>
                  <a:gd name="T63" fmla="*/ 20 h 56"/>
                  <a:gd name="T64" fmla="*/ 2 w 65"/>
                  <a:gd name="T65" fmla="*/ 16 h 56"/>
                  <a:gd name="T66" fmla="*/ 6 w 65"/>
                  <a:gd name="T67" fmla="*/ 16 h 56"/>
                  <a:gd name="T68" fmla="*/ 9 w 65"/>
                  <a:gd name="T69" fmla="*/ 13 h 56"/>
                  <a:gd name="T70" fmla="*/ 13 w 65"/>
                  <a:gd name="T71" fmla="*/ 11 h 56"/>
                  <a:gd name="T72" fmla="*/ 14 w 65"/>
                  <a:gd name="T73" fmla="*/ 7 h 56"/>
                  <a:gd name="T74" fmla="*/ 18 w 65"/>
                  <a:gd name="T75" fmla="*/ 4 h 56"/>
                  <a:gd name="T76" fmla="*/ 22 w 65"/>
                  <a:gd name="T77" fmla="*/ 3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5"/>
                  <a:gd name="T118" fmla="*/ 0 h 56"/>
                  <a:gd name="T119" fmla="*/ 65 w 65"/>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5" h="56">
                    <a:moveTo>
                      <a:pt x="24" y="0"/>
                    </a:moveTo>
                    <a:lnTo>
                      <a:pt x="27" y="0"/>
                    </a:lnTo>
                    <a:lnTo>
                      <a:pt x="29" y="0"/>
                    </a:lnTo>
                    <a:lnTo>
                      <a:pt x="32" y="0"/>
                    </a:lnTo>
                    <a:lnTo>
                      <a:pt x="37" y="1"/>
                    </a:lnTo>
                    <a:lnTo>
                      <a:pt x="39" y="2"/>
                    </a:lnTo>
                    <a:lnTo>
                      <a:pt x="42" y="3"/>
                    </a:lnTo>
                    <a:lnTo>
                      <a:pt x="42" y="6"/>
                    </a:lnTo>
                    <a:lnTo>
                      <a:pt x="43" y="8"/>
                    </a:lnTo>
                    <a:lnTo>
                      <a:pt x="43" y="10"/>
                    </a:lnTo>
                    <a:lnTo>
                      <a:pt x="44" y="13"/>
                    </a:lnTo>
                    <a:lnTo>
                      <a:pt x="45" y="16"/>
                    </a:lnTo>
                    <a:lnTo>
                      <a:pt x="47" y="17"/>
                    </a:lnTo>
                    <a:lnTo>
                      <a:pt x="48" y="19"/>
                    </a:lnTo>
                    <a:lnTo>
                      <a:pt x="49" y="21"/>
                    </a:lnTo>
                    <a:lnTo>
                      <a:pt x="51" y="23"/>
                    </a:lnTo>
                    <a:lnTo>
                      <a:pt x="52" y="25"/>
                    </a:lnTo>
                    <a:lnTo>
                      <a:pt x="52" y="27"/>
                    </a:lnTo>
                    <a:lnTo>
                      <a:pt x="53" y="30"/>
                    </a:lnTo>
                    <a:lnTo>
                      <a:pt x="54" y="32"/>
                    </a:lnTo>
                    <a:lnTo>
                      <a:pt x="54" y="34"/>
                    </a:lnTo>
                    <a:lnTo>
                      <a:pt x="54" y="36"/>
                    </a:lnTo>
                    <a:lnTo>
                      <a:pt x="54" y="39"/>
                    </a:lnTo>
                    <a:lnTo>
                      <a:pt x="57" y="39"/>
                    </a:lnTo>
                    <a:lnTo>
                      <a:pt x="59" y="41"/>
                    </a:lnTo>
                    <a:lnTo>
                      <a:pt x="59" y="44"/>
                    </a:lnTo>
                    <a:lnTo>
                      <a:pt x="61" y="46"/>
                    </a:lnTo>
                    <a:lnTo>
                      <a:pt x="63" y="46"/>
                    </a:lnTo>
                    <a:lnTo>
                      <a:pt x="64" y="48"/>
                    </a:lnTo>
                    <a:lnTo>
                      <a:pt x="65" y="51"/>
                    </a:lnTo>
                    <a:lnTo>
                      <a:pt x="62" y="51"/>
                    </a:lnTo>
                    <a:lnTo>
                      <a:pt x="60" y="51"/>
                    </a:lnTo>
                    <a:lnTo>
                      <a:pt x="61" y="54"/>
                    </a:lnTo>
                    <a:lnTo>
                      <a:pt x="58" y="54"/>
                    </a:lnTo>
                    <a:lnTo>
                      <a:pt x="56" y="54"/>
                    </a:lnTo>
                    <a:lnTo>
                      <a:pt x="53" y="55"/>
                    </a:lnTo>
                    <a:lnTo>
                      <a:pt x="51" y="56"/>
                    </a:lnTo>
                    <a:lnTo>
                      <a:pt x="50" y="53"/>
                    </a:lnTo>
                    <a:lnTo>
                      <a:pt x="48" y="52"/>
                    </a:lnTo>
                    <a:lnTo>
                      <a:pt x="46" y="51"/>
                    </a:lnTo>
                    <a:lnTo>
                      <a:pt x="45" y="49"/>
                    </a:lnTo>
                    <a:lnTo>
                      <a:pt x="43" y="47"/>
                    </a:lnTo>
                    <a:lnTo>
                      <a:pt x="42" y="45"/>
                    </a:lnTo>
                    <a:lnTo>
                      <a:pt x="40" y="45"/>
                    </a:lnTo>
                    <a:lnTo>
                      <a:pt x="38" y="39"/>
                    </a:lnTo>
                    <a:lnTo>
                      <a:pt x="37" y="36"/>
                    </a:lnTo>
                    <a:lnTo>
                      <a:pt x="36" y="33"/>
                    </a:lnTo>
                    <a:lnTo>
                      <a:pt x="34" y="34"/>
                    </a:lnTo>
                    <a:lnTo>
                      <a:pt x="31" y="34"/>
                    </a:lnTo>
                    <a:lnTo>
                      <a:pt x="28" y="34"/>
                    </a:lnTo>
                    <a:lnTo>
                      <a:pt x="27" y="33"/>
                    </a:lnTo>
                    <a:lnTo>
                      <a:pt x="24" y="33"/>
                    </a:lnTo>
                    <a:lnTo>
                      <a:pt x="22" y="31"/>
                    </a:lnTo>
                    <a:lnTo>
                      <a:pt x="20" y="31"/>
                    </a:lnTo>
                    <a:lnTo>
                      <a:pt x="18" y="33"/>
                    </a:lnTo>
                    <a:lnTo>
                      <a:pt x="16" y="36"/>
                    </a:lnTo>
                    <a:lnTo>
                      <a:pt x="14" y="35"/>
                    </a:lnTo>
                    <a:lnTo>
                      <a:pt x="12" y="33"/>
                    </a:lnTo>
                    <a:lnTo>
                      <a:pt x="11" y="31"/>
                    </a:lnTo>
                    <a:lnTo>
                      <a:pt x="9" y="29"/>
                    </a:lnTo>
                    <a:lnTo>
                      <a:pt x="7" y="27"/>
                    </a:lnTo>
                    <a:lnTo>
                      <a:pt x="5" y="23"/>
                    </a:lnTo>
                    <a:lnTo>
                      <a:pt x="3" y="21"/>
                    </a:lnTo>
                    <a:lnTo>
                      <a:pt x="2" y="20"/>
                    </a:lnTo>
                    <a:lnTo>
                      <a:pt x="0" y="17"/>
                    </a:lnTo>
                    <a:lnTo>
                      <a:pt x="2" y="16"/>
                    </a:lnTo>
                    <a:lnTo>
                      <a:pt x="4" y="16"/>
                    </a:lnTo>
                    <a:lnTo>
                      <a:pt x="6" y="16"/>
                    </a:lnTo>
                    <a:lnTo>
                      <a:pt x="8" y="15"/>
                    </a:lnTo>
                    <a:lnTo>
                      <a:pt x="9" y="13"/>
                    </a:lnTo>
                    <a:lnTo>
                      <a:pt x="11" y="12"/>
                    </a:lnTo>
                    <a:lnTo>
                      <a:pt x="13" y="11"/>
                    </a:lnTo>
                    <a:lnTo>
                      <a:pt x="14" y="9"/>
                    </a:lnTo>
                    <a:lnTo>
                      <a:pt x="14" y="7"/>
                    </a:lnTo>
                    <a:lnTo>
                      <a:pt x="16" y="6"/>
                    </a:lnTo>
                    <a:lnTo>
                      <a:pt x="18" y="4"/>
                    </a:lnTo>
                    <a:lnTo>
                      <a:pt x="20" y="3"/>
                    </a:lnTo>
                    <a:lnTo>
                      <a:pt x="22" y="3"/>
                    </a:lnTo>
                    <a:lnTo>
                      <a:pt x="24" y="0"/>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grpSp>
        <p:grpSp>
          <p:nvGrpSpPr>
            <p:cNvPr id="14" name="NWL">
              <a:extLst>
                <a:ext uri="{FF2B5EF4-FFF2-40B4-BE49-F238E27FC236}">
                  <a16:creationId xmlns:a16="http://schemas.microsoft.com/office/drawing/2014/main" id="{3B5A17F1-6686-0CA8-6442-987A7E20E70F}"/>
                </a:ext>
              </a:extLst>
            </p:cNvPr>
            <p:cNvGrpSpPr/>
            <p:nvPr/>
          </p:nvGrpSpPr>
          <p:grpSpPr>
            <a:xfrm>
              <a:off x="2600842" y="1940597"/>
              <a:ext cx="3445309" cy="3006697"/>
              <a:chOff x="1098434" y="1406101"/>
              <a:chExt cx="3026367" cy="2593131"/>
            </a:xfrm>
            <a:solidFill>
              <a:schemeClr val="accent1">
                <a:alpha val="7000"/>
              </a:schemeClr>
            </a:solidFill>
          </p:grpSpPr>
          <p:sp>
            <p:nvSpPr>
              <p:cNvPr id="15" name="Freeform 1691">
                <a:extLst>
                  <a:ext uri="{FF2B5EF4-FFF2-40B4-BE49-F238E27FC236}">
                    <a16:creationId xmlns:a16="http://schemas.microsoft.com/office/drawing/2014/main" id="{EB412194-1494-4443-D28C-DEE4861A6D71}"/>
                  </a:ext>
                </a:extLst>
              </p:cNvPr>
              <p:cNvSpPr>
                <a:spLocks/>
              </p:cNvSpPr>
              <p:nvPr/>
            </p:nvSpPr>
            <p:spPr bwMode="auto">
              <a:xfrm>
                <a:off x="1473496" y="3031461"/>
                <a:ext cx="1642515" cy="967771"/>
              </a:xfrm>
              <a:custGeom>
                <a:avLst/>
                <a:gdLst>
                  <a:gd name="T0" fmla="*/ 9 w 127"/>
                  <a:gd name="T1" fmla="*/ 48 h 78"/>
                  <a:gd name="T2" fmla="*/ 15 w 127"/>
                  <a:gd name="T3" fmla="*/ 41 h 78"/>
                  <a:gd name="T4" fmla="*/ 22 w 127"/>
                  <a:gd name="T5" fmla="*/ 35 h 78"/>
                  <a:gd name="T6" fmla="*/ 26 w 127"/>
                  <a:gd name="T7" fmla="*/ 27 h 78"/>
                  <a:gd name="T8" fmla="*/ 26 w 127"/>
                  <a:gd name="T9" fmla="*/ 18 h 78"/>
                  <a:gd name="T10" fmla="*/ 29 w 127"/>
                  <a:gd name="T11" fmla="*/ 7 h 78"/>
                  <a:gd name="T12" fmla="*/ 36 w 127"/>
                  <a:gd name="T13" fmla="*/ 5 h 78"/>
                  <a:gd name="T14" fmla="*/ 46 w 127"/>
                  <a:gd name="T15" fmla="*/ 7 h 78"/>
                  <a:gd name="T16" fmla="*/ 53 w 127"/>
                  <a:gd name="T17" fmla="*/ 11 h 78"/>
                  <a:gd name="T18" fmla="*/ 60 w 127"/>
                  <a:gd name="T19" fmla="*/ 5 h 78"/>
                  <a:gd name="T20" fmla="*/ 69 w 127"/>
                  <a:gd name="T21" fmla="*/ 6 h 78"/>
                  <a:gd name="T22" fmla="*/ 79 w 127"/>
                  <a:gd name="T23" fmla="*/ 7 h 78"/>
                  <a:gd name="T24" fmla="*/ 86 w 127"/>
                  <a:gd name="T25" fmla="*/ 8 h 78"/>
                  <a:gd name="T26" fmla="*/ 93 w 127"/>
                  <a:gd name="T27" fmla="*/ 7 h 78"/>
                  <a:gd name="T28" fmla="*/ 97 w 127"/>
                  <a:gd name="T29" fmla="*/ 0 h 78"/>
                  <a:gd name="T30" fmla="*/ 106 w 127"/>
                  <a:gd name="T31" fmla="*/ 0 h 78"/>
                  <a:gd name="T32" fmla="*/ 112 w 127"/>
                  <a:gd name="T33" fmla="*/ 7 h 78"/>
                  <a:gd name="T34" fmla="*/ 121 w 127"/>
                  <a:gd name="T35" fmla="*/ 4 h 78"/>
                  <a:gd name="T36" fmla="*/ 125 w 127"/>
                  <a:gd name="T37" fmla="*/ 4 h 78"/>
                  <a:gd name="T38" fmla="*/ 127 w 127"/>
                  <a:gd name="T39" fmla="*/ 11 h 78"/>
                  <a:gd name="T40" fmla="*/ 125 w 127"/>
                  <a:gd name="T41" fmla="*/ 15 h 78"/>
                  <a:gd name="T42" fmla="*/ 123 w 127"/>
                  <a:gd name="T43" fmla="*/ 21 h 78"/>
                  <a:gd name="T44" fmla="*/ 122 w 127"/>
                  <a:gd name="T45" fmla="*/ 27 h 78"/>
                  <a:gd name="T46" fmla="*/ 118 w 127"/>
                  <a:gd name="T47" fmla="*/ 29 h 78"/>
                  <a:gd name="T48" fmla="*/ 112 w 127"/>
                  <a:gd name="T49" fmla="*/ 25 h 78"/>
                  <a:gd name="T50" fmla="*/ 108 w 127"/>
                  <a:gd name="T51" fmla="*/ 17 h 78"/>
                  <a:gd name="T52" fmla="*/ 102 w 127"/>
                  <a:gd name="T53" fmla="*/ 13 h 78"/>
                  <a:gd name="T54" fmla="*/ 97 w 127"/>
                  <a:gd name="T55" fmla="*/ 15 h 78"/>
                  <a:gd name="T56" fmla="*/ 94 w 127"/>
                  <a:gd name="T57" fmla="*/ 18 h 78"/>
                  <a:gd name="T58" fmla="*/ 91 w 127"/>
                  <a:gd name="T59" fmla="*/ 23 h 78"/>
                  <a:gd name="T60" fmla="*/ 87 w 127"/>
                  <a:gd name="T61" fmla="*/ 27 h 78"/>
                  <a:gd name="T62" fmla="*/ 82 w 127"/>
                  <a:gd name="T63" fmla="*/ 30 h 78"/>
                  <a:gd name="T64" fmla="*/ 80 w 127"/>
                  <a:gd name="T65" fmla="*/ 37 h 78"/>
                  <a:gd name="T66" fmla="*/ 76 w 127"/>
                  <a:gd name="T67" fmla="*/ 44 h 78"/>
                  <a:gd name="T68" fmla="*/ 69 w 127"/>
                  <a:gd name="T69" fmla="*/ 42 h 78"/>
                  <a:gd name="T70" fmla="*/ 60 w 127"/>
                  <a:gd name="T71" fmla="*/ 42 h 78"/>
                  <a:gd name="T72" fmla="*/ 48 w 127"/>
                  <a:gd name="T73" fmla="*/ 48 h 78"/>
                  <a:gd name="T74" fmla="*/ 45 w 127"/>
                  <a:gd name="T75" fmla="*/ 55 h 78"/>
                  <a:gd name="T76" fmla="*/ 53 w 127"/>
                  <a:gd name="T77" fmla="*/ 57 h 78"/>
                  <a:gd name="T78" fmla="*/ 49 w 127"/>
                  <a:gd name="T79" fmla="*/ 63 h 78"/>
                  <a:gd name="T80" fmla="*/ 44 w 127"/>
                  <a:gd name="T81" fmla="*/ 71 h 78"/>
                  <a:gd name="T82" fmla="*/ 43 w 127"/>
                  <a:gd name="T83" fmla="*/ 77 h 78"/>
                  <a:gd name="T84" fmla="*/ 35 w 127"/>
                  <a:gd name="T85" fmla="*/ 76 h 78"/>
                  <a:gd name="T86" fmla="*/ 29 w 127"/>
                  <a:gd name="T87" fmla="*/ 71 h 78"/>
                  <a:gd name="T88" fmla="*/ 21 w 127"/>
                  <a:gd name="T89" fmla="*/ 69 h 78"/>
                  <a:gd name="T90" fmla="*/ 12 w 127"/>
                  <a:gd name="T91" fmla="*/ 68 h 78"/>
                  <a:gd name="T92" fmla="*/ 8 w 127"/>
                  <a:gd name="T93" fmla="*/ 63 h 78"/>
                  <a:gd name="T94" fmla="*/ 3 w 127"/>
                  <a:gd name="T95" fmla="*/ 60 h 78"/>
                  <a:gd name="T96" fmla="*/ 0 w 127"/>
                  <a:gd name="T97" fmla="*/ 52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
                  <a:gd name="T148" fmla="*/ 0 h 78"/>
                  <a:gd name="T149" fmla="*/ 127 w 127"/>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 h="78">
                    <a:moveTo>
                      <a:pt x="1" y="45"/>
                    </a:moveTo>
                    <a:lnTo>
                      <a:pt x="5" y="47"/>
                    </a:lnTo>
                    <a:lnTo>
                      <a:pt x="7" y="48"/>
                    </a:lnTo>
                    <a:lnTo>
                      <a:pt x="9" y="48"/>
                    </a:lnTo>
                    <a:lnTo>
                      <a:pt x="10" y="46"/>
                    </a:lnTo>
                    <a:lnTo>
                      <a:pt x="12" y="45"/>
                    </a:lnTo>
                    <a:lnTo>
                      <a:pt x="14" y="44"/>
                    </a:lnTo>
                    <a:lnTo>
                      <a:pt x="15" y="41"/>
                    </a:lnTo>
                    <a:lnTo>
                      <a:pt x="16" y="40"/>
                    </a:lnTo>
                    <a:lnTo>
                      <a:pt x="18" y="38"/>
                    </a:lnTo>
                    <a:lnTo>
                      <a:pt x="20" y="37"/>
                    </a:lnTo>
                    <a:lnTo>
                      <a:pt x="22" y="35"/>
                    </a:lnTo>
                    <a:lnTo>
                      <a:pt x="27" y="33"/>
                    </a:lnTo>
                    <a:lnTo>
                      <a:pt x="29" y="31"/>
                    </a:lnTo>
                    <a:lnTo>
                      <a:pt x="27" y="29"/>
                    </a:lnTo>
                    <a:lnTo>
                      <a:pt x="26" y="27"/>
                    </a:lnTo>
                    <a:lnTo>
                      <a:pt x="26" y="25"/>
                    </a:lnTo>
                    <a:lnTo>
                      <a:pt x="25" y="22"/>
                    </a:lnTo>
                    <a:lnTo>
                      <a:pt x="25" y="20"/>
                    </a:lnTo>
                    <a:lnTo>
                      <a:pt x="26" y="18"/>
                    </a:lnTo>
                    <a:lnTo>
                      <a:pt x="27" y="15"/>
                    </a:lnTo>
                    <a:lnTo>
                      <a:pt x="28" y="14"/>
                    </a:lnTo>
                    <a:lnTo>
                      <a:pt x="28" y="10"/>
                    </a:lnTo>
                    <a:lnTo>
                      <a:pt x="29" y="7"/>
                    </a:lnTo>
                    <a:lnTo>
                      <a:pt x="29" y="5"/>
                    </a:lnTo>
                    <a:lnTo>
                      <a:pt x="31" y="4"/>
                    </a:lnTo>
                    <a:lnTo>
                      <a:pt x="34" y="5"/>
                    </a:lnTo>
                    <a:lnTo>
                      <a:pt x="36" y="5"/>
                    </a:lnTo>
                    <a:lnTo>
                      <a:pt x="39" y="7"/>
                    </a:lnTo>
                    <a:lnTo>
                      <a:pt x="41" y="8"/>
                    </a:lnTo>
                    <a:lnTo>
                      <a:pt x="44" y="8"/>
                    </a:lnTo>
                    <a:lnTo>
                      <a:pt x="46" y="7"/>
                    </a:lnTo>
                    <a:lnTo>
                      <a:pt x="49" y="7"/>
                    </a:lnTo>
                    <a:lnTo>
                      <a:pt x="50" y="9"/>
                    </a:lnTo>
                    <a:lnTo>
                      <a:pt x="51" y="11"/>
                    </a:lnTo>
                    <a:lnTo>
                      <a:pt x="53" y="11"/>
                    </a:lnTo>
                    <a:lnTo>
                      <a:pt x="55" y="9"/>
                    </a:lnTo>
                    <a:lnTo>
                      <a:pt x="57" y="8"/>
                    </a:lnTo>
                    <a:lnTo>
                      <a:pt x="58" y="6"/>
                    </a:lnTo>
                    <a:lnTo>
                      <a:pt x="60" y="5"/>
                    </a:lnTo>
                    <a:lnTo>
                      <a:pt x="62" y="4"/>
                    </a:lnTo>
                    <a:lnTo>
                      <a:pt x="64" y="4"/>
                    </a:lnTo>
                    <a:lnTo>
                      <a:pt x="66" y="4"/>
                    </a:lnTo>
                    <a:lnTo>
                      <a:pt x="69" y="6"/>
                    </a:lnTo>
                    <a:lnTo>
                      <a:pt x="71" y="6"/>
                    </a:lnTo>
                    <a:lnTo>
                      <a:pt x="74" y="6"/>
                    </a:lnTo>
                    <a:lnTo>
                      <a:pt x="77" y="7"/>
                    </a:lnTo>
                    <a:lnTo>
                      <a:pt x="79" y="7"/>
                    </a:lnTo>
                    <a:lnTo>
                      <a:pt x="81" y="6"/>
                    </a:lnTo>
                    <a:lnTo>
                      <a:pt x="83" y="7"/>
                    </a:lnTo>
                    <a:lnTo>
                      <a:pt x="85" y="6"/>
                    </a:lnTo>
                    <a:lnTo>
                      <a:pt x="86" y="8"/>
                    </a:lnTo>
                    <a:lnTo>
                      <a:pt x="88" y="9"/>
                    </a:lnTo>
                    <a:lnTo>
                      <a:pt x="90" y="8"/>
                    </a:lnTo>
                    <a:lnTo>
                      <a:pt x="92" y="6"/>
                    </a:lnTo>
                    <a:lnTo>
                      <a:pt x="93" y="7"/>
                    </a:lnTo>
                    <a:lnTo>
                      <a:pt x="95" y="6"/>
                    </a:lnTo>
                    <a:lnTo>
                      <a:pt x="94" y="4"/>
                    </a:lnTo>
                    <a:lnTo>
                      <a:pt x="95" y="2"/>
                    </a:lnTo>
                    <a:lnTo>
                      <a:pt x="97" y="0"/>
                    </a:lnTo>
                    <a:lnTo>
                      <a:pt x="99" y="0"/>
                    </a:lnTo>
                    <a:lnTo>
                      <a:pt x="101" y="1"/>
                    </a:lnTo>
                    <a:lnTo>
                      <a:pt x="103" y="0"/>
                    </a:lnTo>
                    <a:lnTo>
                      <a:pt x="106" y="0"/>
                    </a:lnTo>
                    <a:lnTo>
                      <a:pt x="107" y="2"/>
                    </a:lnTo>
                    <a:lnTo>
                      <a:pt x="108" y="4"/>
                    </a:lnTo>
                    <a:lnTo>
                      <a:pt x="110" y="5"/>
                    </a:lnTo>
                    <a:lnTo>
                      <a:pt x="112" y="7"/>
                    </a:lnTo>
                    <a:lnTo>
                      <a:pt x="115" y="7"/>
                    </a:lnTo>
                    <a:lnTo>
                      <a:pt x="117" y="7"/>
                    </a:lnTo>
                    <a:lnTo>
                      <a:pt x="119" y="6"/>
                    </a:lnTo>
                    <a:lnTo>
                      <a:pt x="121" y="4"/>
                    </a:lnTo>
                    <a:lnTo>
                      <a:pt x="122" y="2"/>
                    </a:lnTo>
                    <a:lnTo>
                      <a:pt x="122" y="0"/>
                    </a:lnTo>
                    <a:lnTo>
                      <a:pt x="123" y="2"/>
                    </a:lnTo>
                    <a:lnTo>
                      <a:pt x="125" y="4"/>
                    </a:lnTo>
                    <a:lnTo>
                      <a:pt x="127" y="4"/>
                    </a:lnTo>
                    <a:lnTo>
                      <a:pt x="127" y="6"/>
                    </a:lnTo>
                    <a:lnTo>
                      <a:pt x="127" y="8"/>
                    </a:lnTo>
                    <a:lnTo>
                      <a:pt x="127" y="11"/>
                    </a:lnTo>
                    <a:lnTo>
                      <a:pt x="127" y="12"/>
                    </a:lnTo>
                    <a:lnTo>
                      <a:pt x="125" y="14"/>
                    </a:lnTo>
                    <a:lnTo>
                      <a:pt x="125" y="15"/>
                    </a:lnTo>
                    <a:lnTo>
                      <a:pt x="124" y="17"/>
                    </a:lnTo>
                    <a:lnTo>
                      <a:pt x="123" y="18"/>
                    </a:lnTo>
                    <a:lnTo>
                      <a:pt x="123" y="19"/>
                    </a:lnTo>
                    <a:lnTo>
                      <a:pt x="123" y="21"/>
                    </a:lnTo>
                    <a:lnTo>
                      <a:pt x="123" y="22"/>
                    </a:lnTo>
                    <a:lnTo>
                      <a:pt x="123" y="24"/>
                    </a:lnTo>
                    <a:lnTo>
                      <a:pt x="123" y="25"/>
                    </a:lnTo>
                    <a:lnTo>
                      <a:pt x="122" y="27"/>
                    </a:lnTo>
                    <a:lnTo>
                      <a:pt x="121" y="27"/>
                    </a:lnTo>
                    <a:lnTo>
                      <a:pt x="120" y="28"/>
                    </a:lnTo>
                    <a:lnTo>
                      <a:pt x="119" y="29"/>
                    </a:lnTo>
                    <a:lnTo>
                      <a:pt x="118" y="29"/>
                    </a:lnTo>
                    <a:lnTo>
                      <a:pt x="116" y="28"/>
                    </a:lnTo>
                    <a:lnTo>
                      <a:pt x="114" y="27"/>
                    </a:lnTo>
                    <a:lnTo>
                      <a:pt x="113" y="26"/>
                    </a:lnTo>
                    <a:lnTo>
                      <a:pt x="112" y="25"/>
                    </a:lnTo>
                    <a:lnTo>
                      <a:pt x="110" y="22"/>
                    </a:lnTo>
                    <a:lnTo>
                      <a:pt x="110" y="21"/>
                    </a:lnTo>
                    <a:lnTo>
                      <a:pt x="108" y="18"/>
                    </a:lnTo>
                    <a:lnTo>
                      <a:pt x="108" y="17"/>
                    </a:lnTo>
                    <a:lnTo>
                      <a:pt x="107" y="16"/>
                    </a:lnTo>
                    <a:lnTo>
                      <a:pt x="105" y="14"/>
                    </a:lnTo>
                    <a:lnTo>
                      <a:pt x="103" y="14"/>
                    </a:lnTo>
                    <a:lnTo>
                      <a:pt x="102" y="13"/>
                    </a:lnTo>
                    <a:lnTo>
                      <a:pt x="100" y="14"/>
                    </a:lnTo>
                    <a:lnTo>
                      <a:pt x="98" y="14"/>
                    </a:lnTo>
                    <a:lnTo>
                      <a:pt x="97" y="15"/>
                    </a:lnTo>
                    <a:lnTo>
                      <a:pt x="96" y="15"/>
                    </a:lnTo>
                    <a:lnTo>
                      <a:pt x="95" y="16"/>
                    </a:lnTo>
                    <a:lnTo>
                      <a:pt x="94" y="17"/>
                    </a:lnTo>
                    <a:lnTo>
                      <a:pt x="94" y="18"/>
                    </a:lnTo>
                    <a:lnTo>
                      <a:pt x="94" y="19"/>
                    </a:lnTo>
                    <a:lnTo>
                      <a:pt x="93" y="20"/>
                    </a:lnTo>
                    <a:lnTo>
                      <a:pt x="92" y="22"/>
                    </a:lnTo>
                    <a:lnTo>
                      <a:pt x="91" y="23"/>
                    </a:lnTo>
                    <a:lnTo>
                      <a:pt x="90" y="25"/>
                    </a:lnTo>
                    <a:lnTo>
                      <a:pt x="89" y="25"/>
                    </a:lnTo>
                    <a:lnTo>
                      <a:pt x="88" y="26"/>
                    </a:lnTo>
                    <a:lnTo>
                      <a:pt x="87" y="27"/>
                    </a:lnTo>
                    <a:lnTo>
                      <a:pt x="85" y="28"/>
                    </a:lnTo>
                    <a:lnTo>
                      <a:pt x="84" y="29"/>
                    </a:lnTo>
                    <a:lnTo>
                      <a:pt x="83" y="30"/>
                    </a:lnTo>
                    <a:lnTo>
                      <a:pt x="82" y="30"/>
                    </a:lnTo>
                    <a:lnTo>
                      <a:pt x="82" y="32"/>
                    </a:lnTo>
                    <a:lnTo>
                      <a:pt x="82" y="34"/>
                    </a:lnTo>
                    <a:lnTo>
                      <a:pt x="81" y="35"/>
                    </a:lnTo>
                    <a:lnTo>
                      <a:pt x="80" y="37"/>
                    </a:lnTo>
                    <a:lnTo>
                      <a:pt x="79" y="39"/>
                    </a:lnTo>
                    <a:lnTo>
                      <a:pt x="80" y="41"/>
                    </a:lnTo>
                    <a:lnTo>
                      <a:pt x="77" y="42"/>
                    </a:lnTo>
                    <a:lnTo>
                      <a:pt x="76" y="44"/>
                    </a:lnTo>
                    <a:lnTo>
                      <a:pt x="74" y="44"/>
                    </a:lnTo>
                    <a:lnTo>
                      <a:pt x="72" y="44"/>
                    </a:lnTo>
                    <a:lnTo>
                      <a:pt x="71" y="41"/>
                    </a:lnTo>
                    <a:lnTo>
                      <a:pt x="69" y="42"/>
                    </a:lnTo>
                    <a:lnTo>
                      <a:pt x="67" y="43"/>
                    </a:lnTo>
                    <a:lnTo>
                      <a:pt x="65" y="44"/>
                    </a:lnTo>
                    <a:lnTo>
                      <a:pt x="62" y="42"/>
                    </a:lnTo>
                    <a:lnTo>
                      <a:pt x="60" y="42"/>
                    </a:lnTo>
                    <a:lnTo>
                      <a:pt x="58" y="43"/>
                    </a:lnTo>
                    <a:lnTo>
                      <a:pt x="55" y="43"/>
                    </a:lnTo>
                    <a:lnTo>
                      <a:pt x="51" y="44"/>
                    </a:lnTo>
                    <a:lnTo>
                      <a:pt x="48" y="48"/>
                    </a:lnTo>
                    <a:lnTo>
                      <a:pt x="47" y="50"/>
                    </a:lnTo>
                    <a:lnTo>
                      <a:pt x="43" y="51"/>
                    </a:lnTo>
                    <a:lnTo>
                      <a:pt x="44" y="53"/>
                    </a:lnTo>
                    <a:lnTo>
                      <a:pt x="45" y="55"/>
                    </a:lnTo>
                    <a:lnTo>
                      <a:pt x="48" y="55"/>
                    </a:lnTo>
                    <a:lnTo>
                      <a:pt x="49" y="57"/>
                    </a:lnTo>
                    <a:lnTo>
                      <a:pt x="51" y="57"/>
                    </a:lnTo>
                    <a:lnTo>
                      <a:pt x="53" y="57"/>
                    </a:lnTo>
                    <a:lnTo>
                      <a:pt x="55" y="58"/>
                    </a:lnTo>
                    <a:lnTo>
                      <a:pt x="54" y="60"/>
                    </a:lnTo>
                    <a:lnTo>
                      <a:pt x="51" y="62"/>
                    </a:lnTo>
                    <a:lnTo>
                      <a:pt x="49" y="63"/>
                    </a:lnTo>
                    <a:lnTo>
                      <a:pt x="49" y="65"/>
                    </a:lnTo>
                    <a:lnTo>
                      <a:pt x="47" y="67"/>
                    </a:lnTo>
                    <a:lnTo>
                      <a:pt x="45" y="69"/>
                    </a:lnTo>
                    <a:lnTo>
                      <a:pt x="44" y="71"/>
                    </a:lnTo>
                    <a:lnTo>
                      <a:pt x="44" y="73"/>
                    </a:lnTo>
                    <a:lnTo>
                      <a:pt x="45" y="75"/>
                    </a:lnTo>
                    <a:lnTo>
                      <a:pt x="45" y="78"/>
                    </a:lnTo>
                    <a:lnTo>
                      <a:pt x="43" y="77"/>
                    </a:lnTo>
                    <a:lnTo>
                      <a:pt x="42" y="77"/>
                    </a:lnTo>
                    <a:lnTo>
                      <a:pt x="40" y="76"/>
                    </a:lnTo>
                    <a:lnTo>
                      <a:pt x="37" y="76"/>
                    </a:lnTo>
                    <a:lnTo>
                      <a:pt x="35" y="76"/>
                    </a:lnTo>
                    <a:lnTo>
                      <a:pt x="33" y="77"/>
                    </a:lnTo>
                    <a:lnTo>
                      <a:pt x="31" y="75"/>
                    </a:lnTo>
                    <a:lnTo>
                      <a:pt x="30" y="73"/>
                    </a:lnTo>
                    <a:lnTo>
                      <a:pt x="29" y="71"/>
                    </a:lnTo>
                    <a:lnTo>
                      <a:pt x="27" y="69"/>
                    </a:lnTo>
                    <a:lnTo>
                      <a:pt x="25" y="68"/>
                    </a:lnTo>
                    <a:lnTo>
                      <a:pt x="23" y="68"/>
                    </a:lnTo>
                    <a:lnTo>
                      <a:pt x="21" y="69"/>
                    </a:lnTo>
                    <a:lnTo>
                      <a:pt x="19" y="70"/>
                    </a:lnTo>
                    <a:lnTo>
                      <a:pt x="17" y="71"/>
                    </a:lnTo>
                    <a:lnTo>
                      <a:pt x="14" y="70"/>
                    </a:lnTo>
                    <a:lnTo>
                      <a:pt x="12" y="68"/>
                    </a:lnTo>
                    <a:lnTo>
                      <a:pt x="13" y="66"/>
                    </a:lnTo>
                    <a:lnTo>
                      <a:pt x="10" y="65"/>
                    </a:lnTo>
                    <a:lnTo>
                      <a:pt x="8" y="65"/>
                    </a:lnTo>
                    <a:lnTo>
                      <a:pt x="8" y="63"/>
                    </a:lnTo>
                    <a:lnTo>
                      <a:pt x="9" y="61"/>
                    </a:lnTo>
                    <a:lnTo>
                      <a:pt x="6" y="62"/>
                    </a:lnTo>
                    <a:lnTo>
                      <a:pt x="3" y="63"/>
                    </a:lnTo>
                    <a:lnTo>
                      <a:pt x="3" y="60"/>
                    </a:lnTo>
                    <a:lnTo>
                      <a:pt x="2" y="58"/>
                    </a:lnTo>
                    <a:lnTo>
                      <a:pt x="2" y="56"/>
                    </a:lnTo>
                    <a:lnTo>
                      <a:pt x="2" y="53"/>
                    </a:lnTo>
                    <a:lnTo>
                      <a:pt x="0" y="52"/>
                    </a:lnTo>
                    <a:lnTo>
                      <a:pt x="0" y="50"/>
                    </a:lnTo>
                    <a:lnTo>
                      <a:pt x="1" y="48"/>
                    </a:lnTo>
                    <a:lnTo>
                      <a:pt x="1" y="45"/>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16" name="Freeform 1694">
                <a:extLst>
                  <a:ext uri="{FF2B5EF4-FFF2-40B4-BE49-F238E27FC236}">
                    <a16:creationId xmlns:a16="http://schemas.microsoft.com/office/drawing/2014/main" id="{911619AF-66F8-1C92-7092-8730976A2F27}"/>
                  </a:ext>
                </a:extLst>
              </p:cNvPr>
              <p:cNvSpPr>
                <a:spLocks/>
              </p:cNvSpPr>
              <p:nvPr/>
            </p:nvSpPr>
            <p:spPr bwMode="auto">
              <a:xfrm>
                <a:off x="1861492" y="1406101"/>
                <a:ext cx="1047588" cy="1029808"/>
              </a:xfrm>
              <a:custGeom>
                <a:avLst/>
                <a:gdLst>
                  <a:gd name="T0" fmla="*/ 2 w 81"/>
                  <a:gd name="T1" fmla="*/ 27 h 83"/>
                  <a:gd name="T2" fmla="*/ 7 w 81"/>
                  <a:gd name="T3" fmla="*/ 25 h 83"/>
                  <a:gd name="T4" fmla="*/ 11 w 81"/>
                  <a:gd name="T5" fmla="*/ 24 h 83"/>
                  <a:gd name="T6" fmla="*/ 15 w 81"/>
                  <a:gd name="T7" fmla="*/ 22 h 83"/>
                  <a:gd name="T8" fmla="*/ 19 w 81"/>
                  <a:gd name="T9" fmla="*/ 20 h 83"/>
                  <a:gd name="T10" fmla="*/ 24 w 81"/>
                  <a:gd name="T11" fmla="*/ 17 h 83"/>
                  <a:gd name="T12" fmla="*/ 29 w 81"/>
                  <a:gd name="T13" fmla="*/ 14 h 83"/>
                  <a:gd name="T14" fmla="*/ 33 w 81"/>
                  <a:gd name="T15" fmla="*/ 12 h 83"/>
                  <a:gd name="T16" fmla="*/ 37 w 81"/>
                  <a:gd name="T17" fmla="*/ 10 h 83"/>
                  <a:gd name="T18" fmla="*/ 41 w 81"/>
                  <a:gd name="T19" fmla="*/ 8 h 83"/>
                  <a:gd name="T20" fmla="*/ 44 w 81"/>
                  <a:gd name="T21" fmla="*/ 4 h 83"/>
                  <a:gd name="T22" fmla="*/ 48 w 81"/>
                  <a:gd name="T23" fmla="*/ 2 h 83"/>
                  <a:gd name="T24" fmla="*/ 52 w 81"/>
                  <a:gd name="T25" fmla="*/ 0 h 83"/>
                  <a:gd name="T26" fmla="*/ 57 w 81"/>
                  <a:gd name="T27" fmla="*/ 2 h 83"/>
                  <a:gd name="T28" fmla="*/ 58 w 81"/>
                  <a:gd name="T29" fmla="*/ 8 h 83"/>
                  <a:gd name="T30" fmla="*/ 61 w 81"/>
                  <a:gd name="T31" fmla="*/ 11 h 83"/>
                  <a:gd name="T32" fmla="*/ 64 w 81"/>
                  <a:gd name="T33" fmla="*/ 15 h 83"/>
                  <a:gd name="T34" fmla="*/ 68 w 81"/>
                  <a:gd name="T35" fmla="*/ 20 h 83"/>
                  <a:gd name="T36" fmla="*/ 71 w 81"/>
                  <a:gd name="T37" fmla="*/ 24 h 83"/>
                  <a:gd name="T38" fmla="*/ 74 w 81"/>
                  <a:gd name="T39" fmla="*/ 28 h 83"/>
                  <a:gd name="T40" fmla="*/ 77 w 81"/>
                  <a:gd name="T41" fmla="*/ 31 h 83"/>
                  <a:gd name="T42" fmla="*/ 80 w 81"/>
                  <a:gd name="T43" fmla="*/ 35 h 83"/>
                  <a:gd name="T44" fmla="*/ 80 w 81"/>
                  <a:gd name="T45" fmla="*/ 39 h 83"/>
                  <a:gd name="T46" fmla="*/ 75 w 81"/>
                  <a:gd name="T47" fmla="*/ 41 h 83"/>
                  <a:gd name="T48" fmla="*/ 71 w 81"/>
                  <a:gd name="T49" fmla="*/ 42 h 83"/>
                  <a:gd name="T50" fmla="*/ 70 w 81"/>
                  <a:gd name="T51" fmla="*/ 45 h 83"/>
                  <a:gd name="T52" fmla="*/ 72 w 81"/>
                  <a:gd name="T53" fmla="*/ 49 h 83"/>
                  <a:gd name="T54" fmla="*/ 69 w 81"/>
                  <a:gd name="T55" fmla="*/ 51 h 83"/>
                  <a:gd name="T56" fmla="*/ 63 w 81"/>
                  <a:gd name="T57" fmla="*/ 50 h 83"/>
                  <a:gd name="T58" fmla="*/ 59 w 81"/>
                  <a:gd name="T59" fmla="*/ 50 h 83"/>
                  <a:gd name="T60" fmla="*/ 54 w 81"/>
                  <a:gd name="T61" fmla="*/ 54 h 83"/>
                  <a:gd name="T62" fmla="*/ 48 w 81"/>
                  <a:gd name="T63" fmla="*/ 58 h 83"/>
                  <a:gd name="T64" fmla="*/ 47 w 81"/>
                  <a:gd name="T65" fmla="*/ 61 h 83"/>
                  <a:gd name="T66" fmla="*/ 48 w 81"/>
                  <a:gd name="T67" fmla="*/ 65 h 83"/>
                  <a:gd name="T68" fmla="*/ 47 w 81"/>
                  <a:gd name="T69" fmla="*/ 69 h 83"/>
                  <a:gd name="T70" fmla="*/ 46 w 81"/>
                  <a:gd name="T71" fmla="*/ 72 h 83"/>
                  <a:gd name="T72" fmla="*/ 43 w 81"/>
                  <a:gd name="T73" fmla="*/ 78 h 83"/>
                  <a:gd name="T74" fmla="*/ 38 w 81"/>
                  <a:gd name="T75" fmla="*/ 79 h 83"/>
                  <a:gd name="T76" fmla="*/ 34 w 81"/>
                  <a:gd name="T77" fmla="*/ 77 h 83"/>
                  <a:gd name="T78" fmla="*/ 29 w 81"/>
                  <a:gd name="T79" fmla="*/ 78 h 83"/>
                  <a:gd name="T80" fmla="*/ 24 w 81"/>
                  <a:gd name="T81" fmla="*/ 81 h 83"/>
                  <a:gd name="T82" fmla="*/ 20 w 81"/>
                  <a:gd name="T83" fmla="*/ 83 h 83"/>
                  <a:gd name="T84" fmla="*/ 17 w 81"/>
                  <a:gd name="T85" fmla="*/ 82 h 83"/>
                  <a:gd name="T86" fmla="*/ 15 w 81"/>
                  <a:gd name="T87" fmla="*/ 77 h 83"/>
                  <a:gd name="T88" fmla="*/ 14 w 81"/>
                  <a:gd name="T89" fmla="*/ 73 h 83"/>
                  <a:gd name="T90" fmla="*/ 12 w 81"/>
                  <a:gd name="T91" fmla="*/ 68 h 83"/>
                  <a:gd name="T92" fmla="*/ 11 w 81"/>
                  <a:gd name="T93" fmla="*/ 64 h 83"/>
                  <a:gd name="T94" fmla="*/ 9 w 81"/>
                  <a:gd name="T95" fmla="*/ 59 h 83"/>
                  <a:gd name="T96" fmla="*/ 9 w 81"/>
                  <a:gd name="T97" fmla="*/ 55 h 83"/>
                  <a:gd name="T98" fmla="*/ 8 w 81"/>
                  <a:gd name="T99" fmla="*/ 50 h 83"/>
                  <a:gd name="T100" fmla="*/ 5 w 81"/>
                  <a:gd name="T101" fmla="*/ 47 h 83"/>
                  <a:gd name="T102" fmla="*/ 4 w 81"/>
                  <a:gd name="T103" fmla="*/ 42 h 83"/>
                  <a:gd name="T104" fmla="*/ 2 w 81"/>
                  <a:gd name="T105" fmla="*/ 38 h 83"/>
                  <a:gd name="T106" fmla="*/ 1 w 81"/>
                  <a:gd name="T107" fmla="*/ 34 h 83"/>
                  <a:gd name="T108" fmla="*/ 0 w 81"/>
                  <a:gd name="T109" fmla="*/ 30 h 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
                  <a:gd name="T166" fmla="*/ 0 h 83"/>
                  <a:gd name="T167" fmla="*/ 81 w 81"/>
                  <a:gd name="T168" fmla="*/ 83 h 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 h="83">
                    <a:moveTo>
                      <a:pt x="0" y="27"/>
                    </a:moveTo>
                    <a:lnTo>
                      <a:pt x="2" y="27"/>
                    </a:lnTo>
                    <a:lnTo>
                      <a:pt x="4" y="26"/>
                    </a:lnTo>
                    <a:lnTo>
                      <a:pt x="7" y="25"/>
                    </a:lnTo>
                    <a:lnTo>
                      <a:pt x="9" y="25"/>
                    </a:lnTo>
                    <a:lnTo>
                      <a:pt x="11" y="24"/>
                    </a:lnTo>
                    <a:lnTo>
                      <a:pt x="13" y="23"/>
                    </a:lnTo>
                    <a:lnTo>
                      <a:pt x="15" y="22"/>
                    </a:lnTo>
                    <a:lnTo>
                      <a:pt x="17" y="22"/>
                    </a:lnTo>
                    <a:lnTo>
                      <a:pt x="19" y="20"/>
                    </a:lnTo>
                    <a:lnTo>
                      <a:pt x="21" y="19"/>
                    </a:lnTo>
                    <a:lnTo>
                      <a:pt x="24" y="17"/>
                    </a:lnTo>
                    <a:lnTo>
                      <a:pt x="27" y="15"/>
                    </a:lnTo>
                    <a:lnTo>
                      <a:pt x="29" y="14"/>
                    </a:lnTo>
                    <a:lnTo>
                      <a:pt x="31" y="14"/>
                    </a:lnTo>
                    <a:lnTo>
                      <a:pt x="33" y="12"/>
                    </a:lnTo>
                    <a:lnTo>
                      <a:pt x="35" y="11"/>
                    </a:lnTo>
                    <a:lnTo>
                      <a:pt x="37" y="10"/>
                    </a:lnTo>
                    <a:lnTo>
                      <a:pt x="40" y="9"/>
                    </a:lnTo>
                    <a:lnTo>
                      <a:pt x="41" y="8"/>
                    </a:lnTo>
                    <a:lnTo>
                      <a:pt x="42" y="6"/>
                    </a:lnTo>
                    <a:lnTo>
                      <a:pt x="44" y="4"/>
                    </a:lnTo>
                    <a:lnTo>
                      <a:pt x="46" y="3"/>
                    </a:lnTo>
                    <a:lnTo>
                      <a:pt x="48" y="2"/>
                    </a:lnTo>
                    <a:lnTo>
                      <a:pt x="50" y="1"/>
                    </a:lnTo>
                    <a:lnTo>
                      <a:pt x="52" y="0"/>
                    </a:lnTo>
                    <a:lnTo>
                      <a:pt x="55" y="2"/>
                    </a:lnTo>
                    <a:lnTo>
                      <a:pt x="57" y="2"/>
                    </a:lnTo>
                    <a:lnTo>
                      <a:pt x="58" y="4"/>
                    </a:lnTo>
                    <a:lnTo>
                      <a:pt x="58" y="8"/>
                    </a:lnTo>
                    <a:lnTo>
                      <a:pt x="60" y="10"/>
                    </a:lnTo>
                    <a:lnTo>
                      <a:pt x="61" y="11"/>
                    </a:lnTo>
                    <a:lnTo>
                      <a:pt x="63" y="14"/>
                    </a:lnTo>
                    <a:lnTo>
                      <a:pt x="64" y="15"/>
                    </a:lnTo>
                    <a:lnTo>
                      <a:pt x="66" y="17"/>
                    </a:lnTo>
                    <a:lnTo>
                      <a:pt x="68" y="20"/>
                    </a:lnTo>
                    <a:lnTo>
                      <a:pt x="69" y="22"/>
                    </a:lnTo>
                    <a:lnTo>
                      <a:pt x="71" y="24"/>
                    </a:lnTo>
                    <a:lnTo>
                      <a:pt x="73" y="26"/>
                    </a:lnTo>
                    <a:lnTo>
                      <a:pt x="74" y="28"/>
                    </a:lnTo>
                    <a:lnTo>
                      <a:pt x="75" y="29"/>
                    </a:lnTo>
                    <a:lnTo>
                      <a:pt x="77" y="31"/>
                    </a:lnTo>
                    <a:lnTo>
                      <a:pt x="78" y="33"/>
                    </a:lnTo>
                    <a:lnTo>
                      <a:pt x="80" y="35"/>
                    </a:lnTo>
                    <a:lnTo>
                      <a:pt x="81" y="37"/>
                    </a:lnTo>
                    <a:lnTo>
                      <a:pt x="80" y="39"/>
                    </a:lnTo>
                    <a:lnTo>
                      <a:pt x="77" y="40"/>
                    </a:lnTo>
                    <a:lnTo>
                      <a:pt x="75" y="41"/>
                    </a:lnTo>
                    <a:lnTo>
                      <a:pt x="73" y="42"/>
                    </a:lnTo>
                    <a:lnTo>
                      <a:pt x="71" y="42"/>
                    </a:lnTo>
                    <a:lnTo>
                      <a:pt x="69" y="43"/>
                    </a:lnTo>
                    <a:lnTo>
                      <a:pt x="70" y="45"/>
                    </a:lnTo>
                    <a:lnTo>
                      <a:pt x="72" y="47"/>
                    </a:lnTo>
                    <a:lnTo>
                      <a:pt x="72" y="49"/>
                    </a:lnTo>
                    <a:lnTo>
                      <a:pt x="73" y="51"/>
                    </a:lnTo>
                    <a:lnTo>
                      <a:pt x="69" y="51"/>
                    </a:lnTo>
                    <a:lnTo>
                      <a:pt x="65" y="51"/>
                    </a:lnTo>
                    <a:lnTo>
                      <a:pt x="63" y="50"/>
                    </a:lnTo>
                    <a:lnTo>
                      <a:pt x="61" y="50"/>
                    </a:lnTo>
                    <a:lnTo>
                      <a:pt x="59" y="50"/>
                    </a:lnTo>
                    <a:lnTo>
                      <a:pt x="56" y="52"/>
                    </a:lnTo>
                    <a:lnTo>
                      <a:pt x="54" y="54"/>
                    </a:lnTo>
                    <a:lnTo>
                      <a:pt x="51" y="57"/>
                    </a:lnTo>
                    <a:lnTo>
                      <a:pt x="48" y="58"/>
                    </a:lnTo>
                    <a:lnTo>
                      <a:pt x="47" y="59"/>
                    </a:lnTo>
                    <a:lnTo>
                      <a:pt x="47" y="61"/>
                    </a:lnTo>
                    <a:lnTo>
                      <a:pt x="48" y="63"/>
                    </a:lnTo>
                    <a:lnTo>
                      <a:pt x="48" y="65"/>
                    </a:lnTo>
                    <a:lnTo>
                      <a:pt x="49" y="67"/>
                    </a:lnTo>
                    <a:lnTo>
                      <a:pt x="47" y="69"/>
                    </a:lnTo>
                    <a:lnTo>
                      <a:pt x="45" y="70"/>
                    </a:lnTo>
                    <a:lnTo>
                      <a:pt x="46" y="72"/>
                    </a:lnTo>
                    <a:lnTo>
                      <a:pt x="44" y="75"/>
                    </a:lnTo>
                    <a:lnTo>
                      <a:pt x="43" y="78"/>
                    </a:lnTo>
                    <a:lnTo>
                      <a:pt x="42" y="80"/>
                    </a:lnTo>
                    <a:lnTo>
                      <a:pt x="38" y="79"/>
                    </a:lnTo>
                    <a:lnTo>
                      <a:pt x="36" y="78"/>
                    </a:lnTo>
                    <a:lnTo>
                      <a:pt x="34" y="77"/>
                    </a:lnTo>
                    <a:lnTo>
                      <a:pt x="31" y="78"/>
                    </a:lnTo>
                    <a:lnTo>
                      <a:pt x="29" y="78"/>
                    </a:lnTo>
                    <a:lnTo>
                      <a:pt x="26" y="80"/>
                    </a:lnTo>
                    <a:lnTo>
                      <a:pt x="24" y="81"/>
                    </a:lnTo>
                    <a:lnTo>
                      <a:pt x="22" y="82"/>
                    </a:lnTo>
                    <a:lnTo>
                      <a:pt x="20" y="83"/>
                    </a:lnTo>
                    <a:lnTo>
                      <a:pt x="18" y="83"/>
                    </a:lnTo>
                    <a:lnTo>
                      <a:pt x="17" y="82"/>
                    </a:lnTo>
                    <a:lnTo>
                      <a:pt x="16" y="80"/>
                    </a:lnTo>
                    <a:lnTo>
                      <a:pt x="15" y="77"/>
                    </a:lnTo>
                    <a:lnTo>
                      <a:pt x="15" y="75"/>
                    </a:lnTo>
                    <a:lnTo>
                      <a:pt x="14" y="73"/>
                    </a:lnTo>
                    <a:lnTo>
                      <a:pt x="13" y="70"/>
                    </a:lnTo>
                    <a:lnTo>
                      <a:pt x="12" y="68"/>
                    </a:lnTo>
                    <a:lnTo>
                      <a:pt x="12" y="66"/>
                    </a:lnTo>
                    <a:lnTo>
                      <a:pt x="11" y="64"/>
                    </a:lnTo>
                    <a:lnTo>
                      <a:pt x="10" y="61"/>
                    </a:lnTo>
                    <a:lnTo>
                      <a:pt x="9" y="59"/>
                    </a:lnTo>
                    <a:lnTo>
                      <a:pt x="9" y="57"/>
                    </a:lnTo>
                    <a:lnTo>
                      <a:pt x="9" y="55"/>
                    </a:lnTo>
                    <a:lnTo>
                      <a:pt x="8" y="52"/>
                    </a:lnTo>
                    <a:lnTo>
                      <a:pt x="8" y="50"/>
                    </a:lnTo>
                    <a:lnTo>
                      <a:pt x="7" y="48"/>
                    </a:lnTo>
                    <a:lnTo>
                      <a:pt x="5" y="47"/>
                    </a:lnTo>
                    <a:lnTo>
                      <a:pt x="5" y="45"/>
                    </a:lnTo>
                    <a:lnTo>
                      <a:pt x="4" y="42"/>
                    </a:lnTo>
                    <a:lnTo>
                      <a:pt x="3" y="41"/>
                    </a:lnTo>
                    <a:lnTo>
                      <a:pt x="2" y="38"/>
                    </a:lnTo>
                    <a:lnTo>
                      <a:pt x="1" y="36"/>
                    </a:lnTo>
                    <a:lnTo>
                      <a:pt x="1" y="34"/>
                    </a:lnTo>
                    <a:lnTo>
                      <a:pt x="1" y="32"/>
                    </a:lnTo>
                    <a:lnTo>
                      <a:pt x="0" y="30"/>
                    </a:lnTo>
                    <a:lnTo>
                      <a:pt x="0" y="27"/>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17" name="Freeform 1696">
                <a:extLst>
                  <a:ext uri="{FF2B5EF4-FFF2-40B4-BE49-F238E27FC236}">
                    <a16:creationId xmlns:a16="http://schemas.microsoft.com/office/drawing/2014/main" id="{243DFECA-48D6-D4B5-FD08-AA95151DBECC}"/>
                  </a:ext>
                </a:extLst>
              </p:cNvPr>
              <p:cNvSpPr>
                <a:spLocks/>
              </p:cNvSpPr>
              <p:nvPr/>
            </p:nvSpPr>
            <p:spPr bwMode="auto">
              <a:xfrm>
                <a:off x="2404686" y="1865172"/>
                <a:ext cx="1112254" cy="843698"/>
              </a:xfrm>
              <a:custGeom>
                <a:avLst/>
                <a:gdLst>
                  <a:gd name="T0" fmla="*/ 1 w 86"/>
                  <a:gd name="T1" fmla="*/ 41 h 68"/>
                  <a:gd name="T2" fmla="*/ 4 w 86"/>
                  <a:gd name="T3" fmla="*/ 35 h 68"/>
                  <a:gd name="T4" fmla="*/ 5 w 86"/>
                  <a:gd name="T5" fmla="*/ 32 h 68"/>
                  <a:gd name="T6" fmla="*/ 6 w 86"/>
                  <a:gd name="T7" fmla="*/ 28 h 68"/>
                  <a:gd name="T8" fmla="*/ 5 w 86"/>
                  <a:gd name="T9" fmla="*/ 24 h 68"/>
                  <a:gd name="T10" fmla="*/ 6 w 86"/>
                  <a:gd name="T11" fmla="*/ 21 h 68"/>
                  <a:gd name="T12" fmla="*/ 12 w 86"/>
                  <a:gd name="T13" fmla="*/ 17 h 68"/>
                  <a:gd name="T14" fmla="*/ 17 w 86"/>
                  <a:gd name="T15" fmla="*/ 13 h 68"/>
                  <a:gd name="T16" fmla="*/ 21 w 86"/>
                  <a:gd name="T17" fmla="*/ 13 h 68"/>
                  <a:gd name="T18" fmla="*/ 27 w 86"/>
                  <a:gd name="T19" fmla="*/ 14 h 68"/>
                  <a:gd name="T20" fmla="*/ 30 w 86"/>
                  <a:gd name="T21" fmla="*/ 12 h 68"/>
                  <a:gd name="T22" fmla="*/ 28 w 86"/>
                  <a:gd name="T23" fmla="*/ 8 h 68"/>
                  <a:gd name="T24" fmla="*/ 29 w 86"/>
                  <a:gd name="T25" fmla="*/ 5 h 68"/>
                  <a:gd name="T26" fmla="*/ 33 w 86"/>
                  <a:gd name="T27" fmla="*/ 4 h 68"/>
                  <a:gd name="T28" fmla="*/ 38 w 86"/>
                  <a:gd name="T29" fmla="*/ 2 h 68"/>
                  <a:gd name="T30" fmla="*/ 41 w 86"/>
                  <a:gd name="T31" fmla="*/ 2 h 68"/>
                  <a:gd name="T32" fmla="*/ 44 w 86"/>
                  <a:gd name="T33" fmla="*/ 6 h 68"/>
                  <a:gd name="T34" fmla="*/ 48 w 86"/>
                  <a:gd name="T35" fmla="*/ 12 h 68"/>
                  <a:gd name="T36" fmla="*/ 50 w 86"/>
                  <a:gd name="T37" fmla="*/ 16 h 68"/>
                  <a:gd name="T38" fmla="*/ 47 w 86"/>
                  <a:gd name="T39" fmla="*/ 19 h 68"/>
                  <a:gd name="T40" fmla="*/ 48 w 86"/>
                  <a:gd name="T41" fmla="*/ 24 h 68"/>
                  <a:gd name="T42" fmla="*/ 49 w 86"/>
                  <a:gd name="T43" fmla="*/ 28 h 68"/>
                  <a:gd name="T44" fmla="*/ 52 w 86"/>
                  <a:gd name="T45" fmla="*/ 29 h 68"/>
                  <a:gd name="T46" fmla="*/ 55 w 86"/>
                  <a:gd name="T47" fmla="*/ 26 h 68"/>
                  <a:gd name="T48" fmla="*/ 59 w 86"/>
                  <a:gd name="T49" fmla="*/ 26 h 68"/>
                  <a:gd name="T50" fmla="*/ 62 w 86"/>
                  <a:gd name="T51" fmla="*/ 30 h 68"/>
                  <a:gd name="T52" fmla="*/ 65 w 86"/>
                  <a:gd name="T53" fmla="*/ 33 h 68"/>
                  <a:gd name="T54" fmla="*/ 68 w 86"/>
                  <a:gd name="T55" fmla="*/ 36 h 68"/>
                  <a:gd name="T56" fmla="*/ 72 w 86"/>
                  <a:gd name="T57" fmla="*/ 42 h 68"/>
                  <a:gd name="T58" fmla="*/ 75 w 86"/>
                  <a:gd name="T59" fmla="*/ 46 h 68"/>
                  <a:gd name="T60" fmla="*/ 79 w 86"/>
                  <a:gd name="T61" fmla="*/ 52 h 68"/>
                  <a:gd name="T62" fmla="*/ 83 w 86"/>
                  <a:gd name="T63" fmla="*/ 56 h 68"/>
                  <a:gd name="T64" fmla="*/ 86 w 86"/>
                  <a:gd name="T65" fmla="*/ 60 h 68"/>
                  <a:gd name="T66" fmla="*/ 84 w 86"/>
                  <a:gd name="T67" fmla="*/ 64 h 68"/>
                  <a:gd name="T68" fmla="*/ 81 w 86"/>
                  <a:gd name="T69" fmla="*/ 65 h 68"/>
                  <a:gd name="T70" fmla="*/ 76 w 86"/>
                  <a:gd name="T71" fmla="*/ 63 h 68"/>
                  <a:gd name="T72" fmla="*/ 73 w 86"/>
                  <a:gd name="T73" fmla="*/ 65 h 68"/>
                  <a:gd name="T74" fmla="*/ 66 w 86"/>
                  <a:gd name="T75" fmla="*/ 66 h 68"/>
                  <a:gd name="T76" fmla="*/ 61 w 86"/>
                  <a:gd name="T77" fmla="*/ 65 h 68"/>
                  <a:gd name="T78" fmla="*/ 57 w 86"/>
                  <a:gd name="T79" fmla="*/ 65 h 68"/>
                  <a:gd name="T80" fmla="*/ 48 w 86"/>
                  <a:gd name="T81" fmla="*/ 63 h 68"/>
                  <a:gd name="T82" fmla="*/ 44 w 86"/>
                  <a:gd name="T83" fmla="*/ 64 h 68"/>
                  <a:gd name="T84" fmla="*/ 41 w 86"/>
                  <a:gd name="T85" fmla="*/ 67 h 68"/>
                  <a:gd name="T86" fmla="*/ 36 w 86"/>
                  <a:gd name="T87" fmla="*/ 68 h 68"/>
                  <a:gd name="T88" fmla="*/ 31 w 86"/>
                  <a:gd name="T89" fmla="*/ 68 h 68"/>
                  <a:gd name="T90" fmla="*/ 28 w 86"/>
                  <a:gd name="T91" fmla="*/ 66 h 68"/>
                  <a:gd name="T92" fmla="*/ 32 w 86"/>
                  <a:gd name="T93" fmla="*/ 64 h 68"/>
                  <a:gd name="T94" fmla="*/ 33 w 86"/>
                  <a:gd name="T95" fmla="*/ 61 h 68"/>
                  <a:gd name="T96" fmla="*/ 29 w 86"/>
                  <a:gd name="T97" fmla="*/ 61 h 68"/>
                  <a:gd name="T98" fmla="*/ 24 w 86"/>
                  <a:gd name="T99" fmla="*/ 63 h 68"/>
                  <a:gd name="T100" fmla="*/ 20 w 86"/>
                  <a:gd name="T101" fmla="*/ 65 h 68"/>
                  <a:gd name="T102" fmla="*/ 18 w 86"/>
                  <a:gd name="T103" fmla="*/ 63 h 68"/>
                  <a:gd name="T104" fmla="*/ 17 w 86"/>
                  <a:gd name="T105" fmla="*/ 57 h 68"/>
                  <a:gd name="T106" fmla="*/ 17 w 86"/>
                  <a:gd name="T107" fmla="*/ 53 h 68"/>
                  <a:gd name="T108" fmla="*/ 13 w 86"/>
                  <a:gd name="T109" fmla="*/ 50 h 68"/>
                  <a:gd name="T110" fmla="*/ 10 w 86"/>
                  <a:gd name="T111" fmla="*/ 47 h 68"/>
                  <a:gd name="T112" fmla="*/ 6 w 86"/>
                  <a:gd name="T113" fmla="*/ 45 h 68"/>
                  <a:gd name="T114" fmla="*/ 0 w 86"/>
                  <a:gd name="T115" fmla="*/ 43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
                  <a:gd name="T175" fmla="*/ 0 h 68"/>
                  <a:gd name="T176" fmla="*/ 86 w 86"/>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 h="68">
                    <a:moveTo>
                      <a:pt x="0" y="43"/>
                    </a:moveTo>
                    <a:lnTo>
                      <a:pt x="1" y="41"/>
                    </a:lnTo>
                    <a:lnTo>
                      <a:pt x="2" y="38"/>
                    </a:lnTo>
                    <a:lnTo>
                      <a:pt x="4" y="35"/>
                    </a:lnTo>
                    <a:lnTo>
                      <a:pt x="3" y="33"/>
                    </a:lnTo>
                    <a:lnTo>
                      <a:pt x="5" y="32"/>
                    </a:lnTo>
                    <a:lnTo>
                      <a:pt x="7" y="30"/>
                    </a:lnTo>
                    <a:lnTo>
                      <a:pt x="6" y="28"/>
                    </a:lnTo>
                    <a:lnTo>
                      <a:pt x="6" y="26"/>
                    </a:lnTo>
                    <a:lnTo>
                      <a:pt x="5" y="24"/>
                    </a:lnTo>
                    <a:lnTo>
                      <a:pt x="5" y="22"/>
                    </a:lnTo>
                    <a:lnTo>
                      <a:pt x="6" y="21"/>
                    </a:lnTo>
                    <a:lnTo>
                      <a:pt x="9" y="20"/>
                    </a:lnTo>
                    <a:lnTo>
                      <a:pt x="12" y="17"/>
                    </a:lnTo>
                    <a:lnTo>
                      <a:pt x="14" y="15"/>
                    </a:lnTo>
                    <a:lnTo>
                      <a:pt x="17" y="13"/>
                    </a:lnTo>
                    <a:lnTo>
                      <a:pt x="19" y="13"/>
                    </a:lnTo>
                    <a:lnTo>
                      <a:pt x="21" y="13"/>
                    </a:lnTo>
                    <a:lnTo>
                      <a:pt x="23" y="14"/>
                    </a:lnTo>
                    <a:lnTo>
                      <a:pt x="27" y="14"/>
                    </a:lnTo>
                    <a:lnTo>
                      <a:pt x="31" y="14"/>
                    </a:lnTo>
                    <a:lnTo>
                      <a:pt x="30" y="12"/>
                    </a:lnTo>
                    <a:lnTo>
                      <a:pt x="30" y="10"/>
                    </a:lnTo>
                    <a:lnTo>
                      <a:pt x="28" y="8"/>
                    </a:lnTo>
                    <a:lnTo>
                      <a:pt x="27" y="6"/>
                    </a:lnTo>
                    <a:lnTo>
                      <a:pt x="29" y="5"/>
                    </a:lnTo>
                    <a:lnTo>
                      <a:pt x="31" y="5"/>
                    </a:lnTo>
                    <a:lnTo>
                      <a:pt x="33" y="4"/>
                    </a:lnTo>
                    <a:lnTo>
                      <a:pt x="35" y="3"/>
                    </a:lnTo>
                    <a:lnTo>
                      <a:pt x="38" y="2"/>
                    </a:lnTo>
                    <a:lnTo>
                      <a:pt x="39" y="0"/>
                    </a:lnTo>
                    <a:lnTo>
                      <a:pt x="41" y="2"/>
                    </a:lnTo>
                    <a:lnTo>
                      <a:pt x="42" y="4"/>
                    </a:lnTo>
                    <a:lnTo>
                      <a:pt x="44" y="6"/>
                    </a:lnTo>
                    <a:lnTo>
                      <a:pt x="45" y="8"/>
                    </a:lnTo>
                    <a:lnTo>
                      <a:pt x="48" y="12"/>
                    </a:lnTo>
                    <a:lnTo>
                      <a:pt x="50" y="13"/>
                    </a:lnTo>
                    <a:lnTo>
                      <a:pt x="50" y="16"/>
                    </a:lnTo>
                    <a:lnTo>
                      <a:pt x="48" y="17"/>
                    </a:lnTo>
                    <a:lnTo>
                      <a:pt x="47" y="19"/>
                    </a:lnTo>
                    <a:lnTo>
                      <a:pt x="48" y="21"/>
                    </a:lnTo>
                    <a:lnTo>
                      <a:pt x="48" y="24"/>
                    </a:lnTo>
                    <a:lnTo>
                      <a:pt x="49" y="26"/>
                    </a:lnTo>
                    <a:lnTo>
                      <a:pt x="49" y="28"/>
                    </a:lnTo>
                    <a:lnTo>
                      <a:pt x="50" y="30"/>
                    </a:lnTo>
                    <a:lnTo>
                      <a:pt x="52" y="29"/>
                    </a:lnTo>
                    <a:lnTo>
                      <a:pt x="52" y="27"/>
                    </a:lnTo>
                    <a:lnTo>
                      <a:pt x="55" y="26"/>
                    </a:lnTo>
                    <a:lnTo>
                      <a:pt x="56" y="26"/>
                    </a:lnTo>
                    <a:lnTo>
                      <a:pt x="59" y="26"/>
                    </a:lnTo>
                    <a:lnTo>
                      <a:pt x="61" y="28"/>
                    </a:lnTo>
                    <a:lnTo>
                      <a:pt x="62" y="30"/>
                    </a:lnTo>
                    <a:lnTo>
                      <a:pt x="64" y="31"/>
                    </a:lnTo>
                    <a:lnTo>
                      <a:pt x="65" y="33"/>
                    </a:lnTo>
                    <a:lnTo>
                      <a:pt x="66" y="35"/>
                    </a:lnTo>
                    <a:lnTo>
                      <a:pt x="68" y="36"/>
                    </a:lnTo>
                    <a:lnTo>
                      <a:pt x="69" y="39"/>
                    </a:lnTo>
                    <a:lnTo>
                      <a:pt x="72" y="42"/>
                    </a:lnTo>
                    <a:lnTo>
                      <a:pt x="74" y="45"/>
                    </a:lnTo>
                    <a:lnTo>
                      <a:pt x="75" y="46"/>
                    </a:lnTo>
                    <a:lnTo>
                      <a:pt x="77" y="48"/>
                    </a:lnTo>
                    <a:lnTo>
                      <a:pt x="79" y="52"/>
                    </a:lnTo>
                    <a:lnTo>
                      <a:pt x="81" y="54"/>
                    </a:lnTo>
                    <a:lnTo>
                      <a:pt x="83" y="56"/>
                    </a:lnTo>
                    <a:lnTo>
                      <a:pt x="84" y="58"/>
                    </a:lnTo>
                    <a:lnTo>
                      <a:pt x="86" y="60"/>
                    </a:lnTo>
                    <a:lnTo>
                      <a:pt x="84" y="62"/>
                    </a:lnTo>
                    <a:lnTo>
                      <a:pt x="84" y="64"/>
                    </a:lnTo>
                    <a:lnTo>
                      <a:pt x="83" y="68"/>
                    </a:lnTo>
                    <a:lnTo>
                      <a:pt x="81" y="65"/>
                    </a:lnTo>
                    <a:lnTo>
                      <a:pt x="79" y="63"/>
                    </a:lnTo>
                    <a:lnTo>
                      <a:pt x="76" y="63"/>
                    </a:lnTo>
                    <a:lnTo>
                      <a:pt x="75" y="64"/>
                    </a:lnTo>
                    <a:lnTo>
                      <a:pt x="73" y="65"/>
                    </a:lnTo>
                    <a:lnTo>
                      <a:pt x="71" y="68"/>
                    </a:lnTo>
                    <a:lnTo>
                      <a:pt x="66" y="66"/>
                    </a:lnTo>
                    <a:lnTo>
                      <a:pt x="64" y="66"/>
                    </a:lnTo>
                    <a:lnTo>
                      <a:pt x="61" y="65"/>
                    </a:lnTo>
                    <a:lnTo>
                      <a:pt x="59" y="65"/>
                    </a:lnTo>
                    <a:lnTo>
                      <a:pt x="57" y="65"/>
                    </a:lnTo>
                    <a:lnTo>
                      <a:pt x="53" y="64"/>
                    </a:lnTo>
                    <a:lnTo>
                      <a:pt x="48" y="63"/>
                    </a:lnTo>
                    <a:lnTo>
                      <a:pt x="46" y="62"/>
                    </a:lnTo>
                    <a:lnTo>
                      <a:pt x="44" y="64"/>
                    </a:lnTo>
                    <a:lnTo>
                      <a:pt x="42" y="65"/>
                    </a:lnTo>
                    <a:lnTo>
                      <a:pt x="41" y="67"/>
                    </a:lnTo>
                    <a:lnTo>
                      <a:pt x="38" y="67"/>
                    </a:lnTo>
                    <a:lnTo>
                      <a:pt x="36" y="68"/>
                    </a:lnTo>
                    <a:lnTo>
                      <a:pt x="34" y="68"/>
                    </a:lnTo>
                    <a:lnTo>
                      <a:pt x="31" y="68"/>
                    </a:lnTo>
                    <a:lnTo>
                      <a:pt x="30" y="68"/>
                    </a:lnTo>
                    <a:lnTo>
                      <a:pt x="28" y="66"/>
                    </a:lnTo>
                    <a:lnTo>
                      <a:pt x="30" y="65"/>
                    </a:lnTo>
                    <a:lnTo>
                      <a:pt x="32" y="64"/>
                    </a:lnTo>
                    <a:lnTo>
                      <a:pt x="34" y="63"/>
                    </a:lnTo>
                    <a:lnTo>
                      <a:pt x="33" y="61"/>
                    </a:lnTo>
                    <a:lnTo>
                      <a:pt x="31" y="59"/>
                    </a:lnTo>
                    <a:lnTo>
                      <a:pt x="29" y="61"/>
                    </a:lnTo>
                    <a:lnTo>
                      <a:pt x="27" y="62"/>
                    </a:lnTo>
                    <a:lnTo>
                      <a:pt x="24" y="63"/>
                    </a:lnTo>
                    <a:lnTo>
                      <a:pt x="22" y="64"/>
                    </a:lnTo>
                    <a:lnTo>
                      <a:pt x="20" y="65"/>
                    </a:lnTo>
                    <a:lnTo>
                      <a:pt x="18" y="65"/>
                    </a:lnTo>
                    <a:lnTo>
                      <a:pt x="18" y="63"/>
                    </a:lnTo>
                    <a:lnTo>
                      <a:pt x="18" y="60"/>
                    </a:lnTo>
                    <a:lnTo>
                      <a:pt x="17" y="57"/>
                    </a:lnTo>
                    <a:lnTo>
                      <a:pt x="16" y="55"/>
                    </a:lnTo>
                    <a:lnTo>
                      <a:pt x="17" y="53"/>
                    </a:lnTo>
                    <a:lnTo>
                      <a:pt x="15" y="51"/>
                    </a:lnTo>
                    <a:lnTo>
                      <a:pt x="13" y="50"/>
                    </a:lnTo>
                    <a:lnTo>
                      <a:pt x="11" y="48"/>
                    </a:lnTo>
                    <a:lnTo>
                      <a:pt x="10" y="47"/>
                    </a:lnTo>
                    <a:lnTo>
                      <a:pt x="8" y="46"/>
                    </a:lnTo>
                    <a:lnTo>
                      <a:pt x="6" y="45"/>
                    </a:lnTo>
                    <a:lnTo>
                      <a:pt x="3" y="44"/>
                    </a:lnTo>
                    <a:lnTo>
                      <a:pt x="0" y="43"/>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18" name="Freeform 1697">
                <a:extLst>
                  <a:ext uri="{FF2B5EF4-FFF2-40B4-BE49-F238E27FC236}">
                    <a16:creationId xmlns:a16="http://schemas.microsoft.com/office/drawing/2014/main" id="{B8B5D225-C652-123A-1C9C-D7684DFEAC8C}"/>
                  </a:ext>
                </a:extLst>
              </p:cNvPr>
              <p:cNvSpPr>
                <a:spLocks/>
              </p:cNvSpPr>
              <p:nvPr/>
            </p:nvSpPr>
            <p:spPr bwMode="auto">
              <a:xfrm>
                <a:off x="1758027" y="2361465"/>
                <a:ext cx="1345052" cy="806476"/>
              </a:xfrm>
              <a:custGeom>
                <a:avLst/>
                <a:gdLst>
                  <a:gd name="T0" fmla="*/ 28 w 104"/>
                  <a:gd name="T1" fmla="*/ 6 h 65"/>
                  <a:gd name="T2" fmla="*/ 34 w 104"/>
                  <a:gd name="T3" fmla="*/ 3 h 65"/>
                  <a:gd name="T4" fmla="*/ 42 w 104"/>
                  <a:gd name="T5" fmla="*/ 0 h 65"/>
                  <a:gd name="T6" fmla="*/ 50 w 104"/>
                  <a:gd name="T7" fmla="*/ 3 h 65"/>
                  <a:gd name="T8" fmla="*/ 58 w 104"/>
                  <a:gd name="T9" fmla="*/ 6 h 65"/>
                  <a:gd name="T10" fmla="*/ 63 w 104"/>
                  <a:gd name="T11" fmla="*/ 10 h 65"/>
                  <a:gd name="T12" fmla="*/ 66 w 104"/>
                  <a:gd name="T13" fmla="*/ 15 h 65"/>
                  <a:gd name="T14" fmla="*/ 68 w 104"/>
                  <a:gd name="T15" fmla="*/ 23 h 65"/>
                  <a:gd name="T16" fmla="*/ 72 w 104"/>
                  <a:gd name="T17" fmla="*/ 24 h 65"/>
                  <a:gd name="T18" fmla="*/ 79 w 104"/>
                  <a:gd name="T19" fmla="*/ 21 h 65"/>
                  <a:gd name="T20" fmla="*/ 84 w 104"/>
                  <a:gd name="T21" fmla="*/ 23 h 65"/>
                  <a:gd name="T22" fmla="*/ 78 w 104"/>
                  <a:gd name="T23" fmla="*/ 26 h 65"/>
                  <a:gd name="T24" fmla="*/ 84 w 104"/>
                  <a:gd name="T25" fmla="*/ 28 h 65"/>
                  <a:gd name="T26" fmla="*/ 91 w 104"/>
                  <a:gd name="T27" fmla="*/ 27 h 65"/>
                  <a:gd name="T28" fmla="*/ 96 w 104"/>
                  <a:gd name="T29" fmla="*/ 22 h 65"/>
                  <a:gd name="T30" fmla="*/ 102 w 104"/>
                  <a:gd name="T31" fmla="*/ 26 h 65"/>
                  <a:gd name="T32" fmla="*/ 100 w 104"/>
                  <a:gd name="T33" fmla="*/ 34 h 65"/>
                  <a:gd name="T34" fmla="*/ 102 w 104"/>
                  <a:gd name="T35" fmla="*/ 41 h 65"/>
                  <a:gd name="T36" fmla="*/ 104 w 104"/>
                  <a:gd name="T37" fmla="*/ 50 h 65"/>
                  <a:gd name="T38" fmla="*/ 100 w 104"/>
                  <a:gd name="T39" fmla="*/ 54 h 65"/>
                  <a:gd name="T40" fmla="*/ 97 w 104"/>
                  <a:gd name="T41" fmla="*/ 60 h 65"/>
                  <a:gd name="T42" fmla="*/ 90 w 104"/>
                  <a:gd name="T43" fmla="*/ 61 h 65"/>
                  <a:gd name="T44" fmla="*/ 85 w 104"/>
                  <a:gd name="T45" fmla="*/ 56 h 65"/>
                  <a:gd name="T46" fmla="*/ 79 w 104"/>
                  <a:gd name="T47" fmla="*/ 55 h 65"/>
                  <a:gd name="T48" fmla="*/ 73 w 104"/>
                  <a:gd name="T49" fmla="*/ 56 h 65"/>
                  <a:gd name="T50" fmla="*/ 71 w 104"/>
                  <a:gd name="T51" fmla="*/ 61 h 65"/>
                  <a:gd name="T52" fmla="*/ 66 w 104"/>
                  <a:gd name="T53" fmla="*/ 63 h 65"/>
                  <a:gd name="T54" fmla="*/ 61 w 104"/>
                  <a:gd name="T55" fmla="*/ 61 h 65"/>
                  <a:gd name="T56" fmla="*/ 55 w 104"/>
                  <a:gd name="T57" fmla="*/ 61 h 65"/>
                  <a:gd name="T58" fmla="*/ 47 w 104"/>
                  <a:gd name="T59" fmla="*/ 60 h 65"/>
                  <a:gd name="T60" fmla="*/ 40 w 104"/>
                  <a:gd name="T61" fmla="*/ 58 h 65"/>
                  <a:gd name="T62" fmla="*/ 35 w 104"/>
                  <a:gd name="T63" fmla="*/ 62 h 65"/>
                  <a:gd name="T64" fmla="*/ 29 w 104"/>
                  <a:gd name="T65" fmla="*/ 65 h 65"/>
                  <a:gd name="T66" fmla="*/ 24 w 104"/>
                  <a:gd name="T67" fmla="*/ 61 h 65"/>
                  <a:gd name="T68" fmla="*/ 17 w 104"/>
                  <a:gd name="T69" fmla="*/ 61 h 65"/>
                  <a:gd name="T70" fmla="*/ 9 w 104"/>
                  <a:gd name="T71" fmla="*/ 58 h 65"/>
                  <a:gd name="T72" fmla="*/ 14 w 104"/>
                  <a:gd name="T73" fmla="*/ 52 h 65"/>
                  <a:gd name="T74" fmla="*/ 18 w 104"/>
                  <a:gd name="T75" fmla="*/ 46 h 65"/>
                  <a:gd name="T76" fmla="*/ 22 w 104"/>
                  <a:gd name="T77" fmla="*/ 40 h 65"/>
                  <a:gd name="T78" fmla="*/ 26 w 104"/>
                  <a:gd name="T79" fmla="*/ 34 h 65"/>
                  <a:gd name="T80" fmla="*/ 23 w 104"/>
                  <a:gd name="T81" fmla="*/ 29 h 65"/>
                  <a:gd name="T82" fmla="*/ 17 w 104"/>
                  <a:gd name="T83" fmla="*/ 27 h 65"/>
                  <a:gd name="T84" fmla="*/ 10 w 104"/>
                  <a:gd name="T85" fmla="*/ 26 h 65"/>
                  <a:gd name="T86" fmla="*/ 3 w 104"/>
                  <a:gd name="T87" fmla="*/ 23 h 65"/>
                  <a:gd name="T88" fmla="*/ 3 w 104"/>
                  <a:gd name="T89" fmla="*/ 19 h 65"/>
                  <a:gd name="T90" fmla="*/ 10 w 104"/>
                  <a:gd name="T91" fmla="*/ 17 h 65"/>
                  <a:gd name="T92" fmla="*/ 14 w 104"/>
                  <a:gd name="T93" fmla="*/ 15 h 65"/>
                  <a:gd name="T94" fmla="*/ 17 w 104"/>
                  <a:gd name="T95" fmla="*/ 10 h 65"/>
                  <a:gd name="T96" fmla="*/ 22 w 104"/>
                  <a:gd name="T97" fmla="*/ 7 h 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
                  <a:gd name="T148" fmla="*/ 0 h 65"/>
                  <a:gd name="T149" fmla="*/ 104 w 104"/>
                  <a:gd name="T150" fmla="*/ 65 h 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 h="65">
                    <a:moveTo>
                      <a:pt x="25" y="5"/>
                    </a:moveTo>
                    <a:lnTo>
                      <a:pt x="26" y="6"/>
                    </a:lnTo>
                    <a:lnTo>
                      <a:pt x="28" y="6"/>
                    </a:lnTo>
                    <a:lnTo>
                      <a:pt x="30" y="5"/>
                    </a:lnTo>
                    <a:lnTo>
                      <a:pt x="32" y="4"/>
                    </a:lnTo>
                    <a:lnTo>
                      <a:pt x="34" y="3"/>
                    </a:lnTo>
                    <a:lnTo>
                      <a:pt x="37" y="1"/>
                    </a:lnTo>
                    <a:lnTo>
                      <a:pt x="39" y="1"/>
                    </a:lnTo>
                    <a:lnTo>
                      <a:pt x="42" y="0"/>
                    </a:lnTo>
                    <a:lnTo>
                      <a:pt x="44" y="1"/>
                    </a:lnTo>
                    <a:lnTo>
                      <a:pt x="46" y="2"/>
                    </a:lnTo>
                    <a:lnTo>
                      <a:pt x="50" y="3"/>
                    </a:lnTo>
                    <a:lnTo>
                      <a:pt x="53" y="4"/>
                    </a:lnTo>
                    <a:lnTo>
                      <a:pt x="56" y="5"/>
                    </a:lnTo>
                    <a:lnTo>
                      <a:pt x="58" y="6"/>
                    </a:lnTo>
                    <a:lnTo>
                      <a:pt x="60" y="7"/>
                    </a:lnTo>
                    <a:lnTo>
                      <a:pt x="61" y="8"/>
                    </a:lnTo>
                    <a:lnTo>
                      <a:pt x="63" y="10"/>
                    </a:lnTo>
                    <a:lnTo>
                      <a:pt x="65" y="11"/>
                    </a:lnTo>
                    <a:lnTo>
                      <a:pt x="67" y="13"/>
                    </a:lnTo>
                    <a:lnTo>
                      <a:pt x="66" y="15"/>
                    </a:lnTo>
                    <a:lnTo>
                      <a:pt x="67" y="17"/>
                    </a:lnTo>
                    <a:lnTo>
                      <a:pt x="68" y="20"/>
                    </a:lnTo>
                    <a:lnTo>
                      <a:pt x="68" y="23"/>
                    </a:lnTo>
                    <a:lnTo>
                      <a:pt x="68" y="25"/>
                    </a:lnTo>
                    <a:lnTo>
                      <a:pt x="70" y="25"/>
                    </a:lnTo>
                    <a:lnTo>
                      <a:pt x="72" y="24"/>
                    </a:lnTo>
                    <a:lnTo>
                      <a:pt x="74" y="23"/>
                    </a:lnTo>
                    <a:lnTo>
                      <a:pt x="77" y="22"/>
                    </a:lnTo>
                    <a:lnTo>
                      <a:pt x="79" y="21"/>
                    </a:lnTo>
                    <a:lnTo>
                      <a:pt x="81" y="19"/>
                    </a:lnTo>
                    <a:lnTo>
                      <a:pt x="83" y="21"/>
                    </a:lnTo>
                    <a:lnTo>
                      <a:pt x="84" y="23"/>
                    </a:lnTo>
                    <a:lnTo>
                      <a:pt x="82" y="24"/>
                    </a:lnTo>
                    <a:lnTo>
                      <a:pt x="80" y="25"/>
                    </a:lnTo>
                    <a:lnTo>
                      <a:pt x="78" y="26"/>
                    </a:lnTo>
                    <a:lnTo>
                      <a:pt x="80" y="28"/>
                    </a:lnTo>
                    <a:lnTo>
                      <a:pt x="81" y="28"/>
                    </a:lnTo>
                    <a:lnTo>
                      <a:pt x="84" y="28"/>
                    </a:lnTo>
                    <a:lnTo>
                      <a:pt x="86" y="28"/>
                    </a:lnTo>
                    <a:lnTo>
                      <a:pt x="88" y="27"/>
                    </a:lnTo>
                    <a:lnTo>
                      <a:pt x="91" y="27"/>
                    </a:lnTo>
                    <a:lnTo>
                      <a:pt x="92" y="25"/>
                    </a:lnTo>
                    <a:lnTo>
                      <a:pt x="94" y="24"/>
                    </a:lnTo>
                    <a:lnTo>
                      <a:pt x="96" y="22"/>
                    </a:lnTo>
                    <a:lnTo>
                      <a:pt x="98" y="23"/>
                    </a:lnTo>
                    <a:lnTo>
                      <a:pt x="103" y="24"/>
                    </a:lnTo>
                    <a:lnTo>
                      <a:pt x="102" y="26"/>
                    </a:lnTo>
                    <a:lnTo>
                      <a:pt x="101" y="28"/>
                    </a:lnTo>
                    <a:lnTo>
                      <a:pt x="100" y="31"/>
                    </a:lnTo>
                    <a:lnTo>
                      <a:pt x="100" y="34"/>
                    </a:lnTo>
                    <a:lnTo>
                      <a:pt x="101" y="36"/>
                    </a:lnTo>
                    <a:lnTo>
                      <a:pt x="101" y="39"/>
                    </a:lnTo>
                    <a:lnTo>
                      <a:pt x="102" y="41"/>
                    </a:lnTo>
                    <a:lnTo>
                      <a:pt x="104" y="45"/>
                    </a:lnTo>
                    <a:lnTo>
                      <a:pt x="104" y="48"/>
                    </a:lnTo>
                    <a:lnTo>
                      <a:pt x="104" y="50"/>
                    </a:lnTo>
                    <a:lnTo>
                      <a:pt x="102" y="51"/>
                    </a:lnTo>
                    <a:lnTo>
                      <a:pt x="100" y="51"/>
                    </a:lnTo>
                    <a:lnTo>
                      <a:pt x="100" y="54"/>
                    </a:lnTo>
                    <a:lnTo>
                      <a:pt x="100" y="56"/>
                    </a:lnTo>
                    <a:lnTo>
                      <a:pt x="99" y="58"/>
                    </a:lnTo>
                    <a:lnTo>
                      <a:pt x="97" y="60"/>
                    </a:lnTo>
                    <a:lnTo>
                      <a:pt x="95" y="61"/>
                    </a:lnTo>
                    <a:lnTo>
                      <a:pt x="93" y="61"/>
                    </a:lnTo>
                    <a:lnTo>
                      <a:pt x="90" y="61"/>
                    </a:lnTo>
                    <a:lnTo>
                      <a:pt x="88" y="59"/>
                    </a:lnTo>
                    <a:lnTo>
                      <a:pt x="86" y="58"/>
                    </a:lnTo>
                    <a:lnTo>
                      <a:pt x="85" y="56"/>
                    </a:lnTo>
                    <a:lnTo>
                      <a:pt x="84" y="54"/>
                    </a:lnTo>
                    <a:lnTo>
                      <a:pt x="81" y="54"/>
                    </a:lnTo>
                    <a:lnTo>
                      <a:pt x="79" y="55"/>
                    </a:lnTo>
                    <a:lnTo>
                      <a:pt x="77" y="54"/>
                    </a:lnTo>
                    <a:lnTo>
                      <a:pt x="75" y="54"/>
                    </a:lnTo>
                    <a:lnTo>
                      <a:pt x="73" y="56"/>
                    </a:lnTo>
                    <a:lnTo>
                      <a:pt x="72" y="58"/>
                    </a:lnTo>
                    <a:lnTo>
                      <a:pt x="73" y="60"/>
                    </a:lnTo>
                    <a:lnTo>
                      <a:pt x="71" y="61"/>
                    </a:lnTo>
                    <a:lnTo>
                      <a:pt x="70" y="60"/>
                    </a:lnTo>
                    <a:lnTo>
                      <a:pt x="68" y="62"/>
                    </a:lnTo>
                    <a:lnTo>
                      <a:pt x="66" y="63"/>
                    </a:lnTo>
                    <a:lnTo>
                      <a:pt x="64" y="62"/>
                    </a:lnTo>
                    <a:lnTo>
                      <a:pt x="63" y="60"/>
                    </a:lnTo>
                    <a:lnTo>
                      <a:pt x="61" y="61"/>
                    </a:lnTo>
                    <a:lnTo>
                      <a:pt x="59" y="60"/>
                    </a:lnTo>
                    <a:lnTo>
                      <a:pt x="57" y="61"/>
                    </a:lnTo>
                    <a:lnTo>
                      <a:pt x="55" y="61"/>
                    </a:lnTo>
                    <a:lnTo>
                      <a:pt x="52" y="60"/>
                    </a:lnTo>
                    <a:lnTo>
                      <a:pt x="49" y="60"/>
                    </a:lnTo>
                    <a:lnTo>
                      <a:pt x="47" y="60"/>
                    </a:lnTo>
                    <a:lnTo>
                      <a:pt x="44" y="58"/>
                    </a:lnTo>
                    <a:lnTo>
                      <a:pt x="42" y="58"/>
                    </a:lnTo>
                    <a:lnTo>
                      <a:pt x="40" y="58"/>
                    </a:lnTo>
                    <a:lnTo>
                      <a:pt x="38" y="59"/>
                    </a:lnTo>
                    <a:lnTo>
                      <a:pt x="36" y="60"/>
                    </a:lnTo>
                    <a:lnTo>
                      <a:pt x="35" y="62"/>
                    </a:lnTo>
                    <a:lnTo>
                      <a:pt x="33" y="63"/>
                    </a:lnTo>
                    <a:lnTo>
                      <a:pt x="31" y="65"/>
                    </a:lnTo>
                    <a:lnTo>
                      <a:pt x="29" y="65"/>
                    </a:lnTo>
                    <a:lnTo>
                      <a:pt x="28" y="63"/>
                    </a:lnTo>
                    <a:lnTo>
                      <a:pt x="27" y="61"/>
                    </a:lnTo>
                    <a:lnTo>
                      <a:pt x="24" y="61"/>
                    </a:lnTo>
                    <a:lnTo>
                      <a:pt x="22" y="62"/>
                    </a:lnTo>
                    <a:lnTo>
                      <a:pt x="19" y="62"/>
                    </a:lnTo>
                    <a:lnTo>
                      <a:pt x="17" y="61"/>
                    </a:lnTo>
                    <a:lnTo>
                      <a:pt x="14" y="59"/>
                    </a:lnTo>
                    <a:lnTo>
                      <a:pt x="12" y="59"/>
                    </a:lnTo>
                    <a:lnTo>
                      <a:pt x="9" y="58"/>
                    </a:lnTo>
                    <a:lnTo>
                      <a:pt x="10" y="55"/>
                    </a:lnTo>
                    <a:lnTo>
                      <a:pt x="12" y="53"/>
                    </a:lnTo>
                    <a:lnTo>
                      <a:pt x="14" y="52"/>
                    </a:lnTo>
                    <a:lnTo>
                      <a:pt x="16" y="51"/>
                    </a:lnTo>
                    <a:lnTo>
                      <a:pt x="17" y="48"/>
                    </a:lnTo>
                    <a:lnTo>
                      <a:pt x="18" y="46"/>
                    </a:lnTo>
                    <a:lnTo>
                      <a:pt x="19" y="43"/>
                    </a:lnTo>
                    <a:lnTo>
                      <a:pt x="21" y="42"/>
                    </a:lnTo>
                    <a:lnTo>
                      <a:pt x="22" y="40"/>
                    </a:lnTo>
                    <a:lnTo>
                      <a:pt x="24" y="38"/>
                    </a:lnTo>
                    <a:lnTo>
                      <a:pt x="25" y="36"/>
                    </a:lnTo>
                    <a:lnTo>
                      <a:pt x="26" y="34"/>
                    </a:lnTo>
                    <a:lnTo>
                      <a:pt x="27" y="32"/>
                    </a:lnTo>
                    <a:lnTo>
                      <a:pt x="27" y="29"/>
                    </a:lnTo>
                    <a:lnTo>
                      <a:pt x="23" y="29"/>
                    </a:lnTo>
                    <a:lnTo>
                      <a:pt x="22" y="28"/>
                    </a:lnTo>
                    <a:lnTo>
                      <a:pt x="19" y="28"/>
                    </a:lnTo>
                    <a:lnTo>
                      <a:pt x="17" y="27"/>
                    </a:lnTo>
                    <a:lnTo>
                      <a:pt x="15" y="27"/>
                    </a:lnTo>
                    <a:lnTo>
                      <a:pt x="12" y="26"/>
                    </a:lnTo>
                    <a:lnTo>
                      <a:pt x="10" y="26"/>
                    </a:lnTo>
                    <a:lnTo>
                      <a:pt x="7" y="25"/>
                    </a:lnTo>
                    <a:lnTo>
                      <a:pt x="5" y="25"/>
                    </a:lnTo>
                    <a:lnTo>
                      <a:pt x="3" y="23"/>
                    </a:lnTo>
                    <a:lnTo>
                      <a:pt x="2" y="21"/>
                    </a:lnTo>
                    <a:lnTo>
                      <a:pt x="0" y="20"/>
                    </a:lnTo>
                    <a:lnTo>
                      <a:pt x="3" y="19"/>
                    </a:lnTo>
                    <a:lnTo>
                      <a:pt x="5" y="18"/>
                    </a:lnTo>
                    <a:lnTo>
                      <a:pt x="7" y="18"/>
                    </a:lnTo>
                    <a:lnTo>
                      <a:pt x="10" y="17"/>
                    </a:lnTo>
                    <a:lnTo>
                      <a:pt x="12" y="17"/>
                    </a:lnTo>
                    <a:lnTo>
                      <a:pt x="15" y="17"/>
                    </a:lnTo>
                    <a:lnTo>
                      <a:pt x="14" y="15"/>
                    </a:lnTo>
                    <a:lnTo>
                      <a:pt x="13" y="13"/>
                    </a:lnTo>
                    <a:lnTo>
                      <a:pt x="15" y="12"/>
                    </a:lnTo>
                    <a:lnTo>
                      <a:pt x="17" y="10"/>
                    </a:lnTo>
                    <a:lnTo>
                      <a:pt x="18" y="10"/>
                    </a:lnTo>
                    <a:lnTo>
                      <a:pt x="20" y="8"/>
                    </a:lnTo>
                    <a:lnTo>
                      <a:pt x="22" y="7"/>
                    </a:lnTo>
                    <a:lnTo>
                      <a:pt x="25" y="5"/>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19" name="Freeform 1698">
                <a:extLst>
                  <a:ext uri="{FF2B5EF4-FFF2-40B4-BE49-F238E27FC236}">
                    <a16:creationId xmlns:a16="http://schemas.microsoft.com/office/drawing/2014/main" id="{25AE46E2-59C1-4C3C-D12E-7E009C0E0EEF}"/>
                  </a:ext>
                </a:extLst>
              </p:cNvPr>
              <p:cNvSpPr>
                <a:spLocks/>
              </p:cNvSpPr>
              <p:nvPr/>
            </p:nvSpPr>
            <p:spPr bwMode="auto">
              <a:xfrm>
                <a:off x="3232410" y="2684055"/>
                <a:ext cx="607860" cy="620366"/>
              </a:xfrm>
              <a:custGeom>
                <a:avLst/>
                <a:gdLst>
                  <a:gd name="T0" fmla="*/ 44 w 47"/>
                  <a:gd name="T1" fmla="*/ 42 h 50"/>
                  <a:gd name="T2" fmla="*/ 41 w 47"/>
                  <a:gd name="T3" fmla="*/ 43 h 50"/>
                  <a:gd name="T4" fmla="*/ 35 w 47"/>
                  <a:gd name="T5" fmla="*/ 45 h 50"/>
                  <a:gd name="T6" fmla="*/ 32 w 47"/>
                  <a:gd name="T7" fmla="*/ 46 h 50"/>
                  <a:gd name="T8" fmla="*/ 30 w 47"/>
                  <a:gd name="T9" fmla="*/ 49 h 50"/>
                  <a:gd name="T10" fmla="*/ 28 w 47"/>
                  <a:gd name="T11" fmla="*/ 50 h 50"/>
                  <a:gd name="T12" fmla="*/ 25 w 47"/>
                  <a:gd name="T13" fmla="*/ 46 h 50"/>
                  <a:gd name="T14" fmla="*/ 22 w 47"/>
                  <a:gd name="T15" fmla="*/ 43 h 50"/>
                  <a:gd name="T16" fmla="*/ 19 w 47"/>
                  <a:gd name="T17" fmla="*/ 40 h 50"/>
                  <a:gd name="T18" fmla="*/ 16 w 47"/>
                  <a:gd name="T19" fmla="*/ 35 h 50"/>
                  <a:gd name="T20" fmla="*/ 13 w 47"/>
                  <a:gd name="T21" fmla="*/ 32 h 50"/>
                  <a:gd name="T22" fmla="*/ 10 w 47"/>
                  <a:gd name="T23" fmla="*/ 29 h 50"/>
                  <a:gd name="T24" fmla="*/ 7 w 47"/>
                  <a:gd name="T25" fmla="*/ 25 h 50"/>
                  <a:gd name="T26" fmla="*/ 8 w 47"/>
                  <a:gd name="T27" fmla="*/ 20 h 50"/>
                  <a:gd name="T28" fmla="*/ 5 w 47"/>
                  <a:gd name="T29" fmla="*/ 18 h 50"/>
                  <a:gd name="T30" fmla="*/ 3 w 47"/>
                  <a:gd name="T31" fmla="*/ 13 h 50"/>
                  <a:gd name="T32" fmla="*/ 0 w 47"/>
                  <a:gd name="T33" fmla="*/ 9 h 50"/>
                  <a:gd name="T34" fmla="*/ 1 w 47"/>
                  <a:gd name="T35" fmla="*/ 3 h 50"/>
                  <a:gd name="T36" fmla="*/ 2 w 47"/>
                  <a:gd name="T37" fmla="*/ 0 h 50"/>
                  <a:gd name="T38" fmla="*/ 9 w 47"/>
                  <a:gd name="T39" fmla="*/ 3 h 50"/>
                  <a:gd name="T40" fmla="*/ 14 w 47"/>
                  <a:gd name="T41" fmla="*/ 5 h 50"/>
                  <a:gd name="T42" fmla="*/ 16 w 47"/>
                  <a:gd name="T43" fmla="*/ 8 h 50"/>
                  <a:gd name="T44" fmla="*/ 17 w 47"/>
                  <a:gd name="T45" fmla="*/ 12 h 50"/>
                  <a:gd name="T46" fmla="*/ 20 w 47"/>
                  <a:gd name="T47" fmla="*/ 14 h 50"/>
                  <a:gd name="T48" fmla="*/ 22 w 47"/>
                  <a:gd name="T49" fmla="*/ 19 h 50"/>
                  <a:gd name="T50" fmla="*/ 25 w 47"/>
                  <a:gd name="T51" fmla="*/ 21 h 50"/>
                  <a:gd name="T52" fmla="*/ 29 w 47"/>
                  <a:gd name="T53" fmla="*/ 27 h 50"/>
                  <a:gd name="T54" fmla="*/ 33 w 47"/>
                  <a:gd name="T55" fmla="*/ 30 h 50"/>
                  <a:gd name="T56" fmla="*/ 37 w 47"/>
                  <a:gd name="T57" fmla="*/ 29 h 50"/>
                  <a:gd name="T58" fmla="*/ 41 w 47"/>
                  <a:gd name="T59" fmla="*/ 26 h 50"/>
                  <a:gd name="T60" fmla="*/ 44 w 47"/>
                  <a:gd name="T61" fmla="*/ 32 h 50"/>
                  <a:gd name="T62" fmla="*/ 45 w 47"/>
                  <a:gd name="T63" fmla="*/ 39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50"/>
                  <a:gd name="T98" fmla="*/ 47 w 47"/>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50">
                    <a:moveTo>
                      <a:pt x="47" y="42"/>
                    </a:moveTo>
                    <a:lnTo>
                      <a:pt x="44" y="42"/>
                    </a:lnTo>
                    <a:lnTo>
                      <a:pt x="43" y="43"/>
                    </a:lnTo>
                    <a:lnTo>
                      <a:pt x="41" y="43"/>
                    </a:lnTo>
                    <a:lnTo>
                      <a:pt x="38" y="44"/>
                    </a:lnTo>
                    <a:lnTo>
                      <a:pt x="35" y="45"/>
                    </a:lnTo>
                    <a:lnTo>
                      <a:pt x="34" y="45"/>
                    </a:lnTo>
                    <a:lnTo>
                      <a:pt x="32" y="46"/>
                    </a:lnTo>
                    <a:lnTo>
                      <a:pt x="31" y="47"/>
                    </a:lnTo>
                    <a:lnTo>
                      <a:pt x="30" y="49"/>
                    </a:lnTo>
                    <a:lnTo>
                      <a:pt x="30" y="50"/>
                    </a:lnTo>
                    <a:lnTo>
                      <a:pt x="28" y="50"/>
                    </a:lnTo>
                    <a:lnTo>
                      <a:pt x="26" y="48"/>
                    </a:lnTo>
                    <a:lnTo>
                      <a:pt x="25" y="46"/>
                    </a:lnTo>
                    <a:lnTo>
                      <a:pt x="23" y="44"/>
                    </a:lnTo>
                    <a:lnTo>
                      <a:pt x="22" y="43"/>
                    </a:lnTo>
                    <a:lnTo>
                      <a:pt x="20" y="41"/>
                    </a:lnTo>
                    <a:lnTo>
                      <a:pt x="19" y="40"/>
                    </a:lnTo>
                    <a:lnTo>
                      <a:pt x="17" y="38"/>
                    </a:lnTo>
                    <a:lnTo>
                      <a:pt x="16" y="35"/>
                    </a:lnTo>
                    <a:lnTo>
                      <a:pt x="15" y="33"/>
                    </a:lnTo>
                    <a:lnTo>
                      <a:pt x="13" y="32"/>
                    </a:lnTo>
                    <a:lnTo>
                      <a:pt x="11" y="30"/>
                    </a:lnTo>
                    <a:lnTo>
                      <a:pt x="10" y="29"/>
                    </a:lnTo>
                    <a:lnTo>
                      <a:pt x="9" y="27"/>
                    </a:lnTo>
                    <a:lnTo>
                      <a:pt x="7" y="25"/>
                    </a:lnTo>
                    <a:lnTo>
                      <a:pt x="7" y="23"/>
                    </a:lnTo>
                    <a:lnTo>
                      <a:pt x="8" y="20"/>
                    </a:lnTo>
                    <a:lnTo>
                      <a:pt x="6" y="20"/>
                    </a:lnTo>
                    <a:lnTo>
                      <a:pt x="5" y="18"/>
                    </a:lnTo>
                    <a:lnTo>
                      <a:pt x="4" y="15"/>
                    </a:lnTo>
                    <a:lnTo>
                      <a:pt x="3" y="13"/>
                    </a:lnTo>
                    <a:lnTo>
                      <a:pt x="2" y="11"/>
                    </a:lnTo>
                    <a:lnTo>
                      <a:pt x="0" y="9"/>
                    </a:lnTo>
                    <a:lnTo>
                      <a:pt x="1" y="5"/>
                    </a:lnTo>
                    <a:lnTo>
                      <a:pt x="1" y="3"/>
                    </a:lnTo>
                    <a:lnTo>
                      <a:pt x="0" y="0"/>
                    </a:lnTo>
                    <a:lnTo>
                      <a:pt x="2" y="0"/>
                    </a:lnTo>
                    <a:lnTo>
                      <a:pt x="7" y="2"/>
                    </a:lnTo>
                    <a:lnTo>
                      <a:pt x="9" y="3"/>
                    </a:lnTo>
                    <a:lnTo>
                      <a:pt x="11" y="3"/>
                    </a:lnTo>
                    <a:lnTo>
                      <a:pt x="14" y="5"/>
                    </a:lnTo>
                    <a:lnTo>
                      <a:pt x="15" y="7"/>
                    </a:lnTo>
                    <a:lnTo>
                      <a:pt x="16" y="8"/>
                    </a:lnTo>
                    <a:lnTo>
                      <a:pt x="15" y="10"/>
                    </a:lnTo>
                    <a:lnTo>
                      <a:pt x="17" y="12"/>
                    </a:lnTo>
                    <a:lnTo>
                      <a:pt x="17" y="15"/>
                    </a:lnTo>
                    <a:lnTo>
                      <a:pt x="20" y="14"/>
                    </a:lnTo>
                    <a:lnTo>
                      <a:pt x="20" y="16"/>
                    </a:lnTo>
                    <a:lnTo>
                      <a:pt x="22" y="19"/>
                    </a:lnTo>
                    <a:lnTo>
                      <a:pt x="24" y="18"/>
                    </a:lnTo>
                    <a:lnTo>
                      <a:pt x="25" y="21"/>
                    </a:lnTo>
                    <a:lnTo>
                      <a:pt x="26" y="26"/>
                    </a:lnTo>
                    <a:lnTo>
                      <a:pt x="29" y="27"/>
                    </a:lnTo>
                    <a:lnTo>
                      <a:pt x="29" y="29"/>
                    </a:lnTo>
                    <a:lnTo>
                      <a:pt x="33" y="30"/>
                    </a:lnTo>
                    <a:lnTo>
                      <a:pt x="35" y="29"/>
                    </a:lnTo>
                    <a:lnTo>
                      <a:pt x="37" y="29"/>
                    </a:lnTo>
                    <a:lnTo>
                      <a:pt x="39" y="28"/>
                    </a:lnTo>
                    <a:lnTo>
                      <a:pt x="41" y="26"/>
                    </a:lnTo>
                    <a:lnTo>
                      <a:pt x="42" y="29"/>
                    </a:lnTo>
                    <a:lnTo>
                      <a:pt x="44" y="32"/>
                    </a:lnTo>
                    <a:lnTo>
                      <a:pt x="44" y="36"/>
                    </a:lnTo>
                    <a:lnTo>
                      <a:pt x="45" y="39"/>
                    </a:lnTo>
                    <a:lnTo>
                      <a:pt x="47" y="42"/>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20" name="Freeform 1699">
                <a:extLst>
                  <a:ext uri="{FF2B5EF4-FFF2-40B4-BE49-F238E27FC236}">
                    <a16:creationId xmlns:a16="http://schemas.microsoft.com/office/drawing/2014/main" id="{36766CB4-952F-77C1-A063-752D176307FE}"/>
                  </a:ext>
                </a:extLst>
              </p:cNvPr>
              <p:cNvSpPr>
                <a:spLocks/>
              </p:cNvSpPr>
              <p:nvPr/>
            </p:nvSpPr>
            <p:spPr bwMode="auto">
              <a:xfrm>
                <a:off x="1098434" y="1530174"/>
                <a:ext cx="1008789" cy="2096838"/>
              </a:xfrm>
              <a:custGeom>
                <a:avLst/>
                <a:gdLst>
                  <a:gd name="T0" fmla="*/ 3 w 78"/>
                  <a:gd name="T1" fmla="*/ 146 h 169"/>
                  <a:gd name="T2" fmla="*/ 5 w 78"/>
                  <a:gd name="T3" fmla="*/ 138 h 169"/>
                  <a:gd name="T4" fmla="*/ 11 w 78"/>
                  <a:gd name="T5" fmla="*/ 130 h 169"/>
                  <a:gd name="T6" fmla="*/ 13 w 78"/>
                  <a:gd name="T7" fmla="*/ 120 h 169"/>
                  <a:gd name="T8" fmla="*/ 11 w 78"/>
                  <a:gd name="T9" fmla="*/ 113 h 169"/>
                  <a:gd name="T10" fmla="*/ 10 w 78"/>
                  <a:gd name="T11" fmla="*/ 105 h 169"/>
                  <a:gd name="T12" fmla="*/ 10 w 78"/>
                  <a:gd name="T13" fmla="*/ 96 h 169"/>
                  <a:gd name="T14" fmla="*/ 9 w 78"/>
                  <a:gd name="T15" fmla="*/ 86 h 169"/>
                  <a:gd name="T16" fmla="*/ 11 w 78"/>
                  <a:gd name="T17" fmla="*/ 78 h 169"/>
                  <a:gd name="T18" fmla="*/ 17 w 78"/>
                  <a:gd name="T19" fmla="*/ 71 h 169"/>
                  <a:gd name="T20" fmla="*/ 13 w 78"/>
                  <a:gd name="T21" fmla="*/ 63 h 169"/>
                  <a:gd name="T22" fmla="*/ 12 w 78"/>
                  <a:gd name="T23" fmla="*/ 55 h 169"/>
                  <a:gd name="T24" fmla="*/ 9 w 78"/>
                  <a:gd name="T25" fmla="*/ 47 h 169"/>
                  <a:gd name="T26" fmla="*/ 4 w 78"/>
                  <a:gd name="T27" fmla="*/ 39 h 169"/>
                  <a:gd name="T28" fmla="*/ 5 w 78"/>
                  <a:gd name="T29" fmla="*/ 29 h 169"/>
                  <a:gd name="T30" fmla="*/ 3 w 78"/>
                  <a:gd name="T31" fmla="*/ 20 h 169"/>
                  <a:gd name="T32" fmla="*/ 5 w 78"/>
                  <a:gd name="T33" fmla="*/ 12 h 169"/>
                  <a:gd name="T34" fmla="*/ 3 w 78"/>
                  <a:gd name="T35" fmla="*/ 4 h 169"/>
                  <a:gd name="T36" fmla="*/ 8 w 78"/>
                  <a:gd name="T37" fmla="*/ 2 h 169"/>
                  <a:gd name="T38" fmla="*/ 15 w 78"/>
                  <a:gd name="T39" fmla="*/ 9 h 169"/>
                  <a:gd name="T40" fmla="*/ 21 w 78"/>
                  <a:gd name="T41" fmla="*/ 15 h 169"/>
                  <a:gd name="T42" fmla="*/ 30 w 78"/>
                  <a:gd name="T43" fmla="*/ 17 h 169"/>
                  <a:gd name="T44" fmla="*/ 36 w 78"/>
                  <a:gd name="T45" fmla="*/ 12 h 169"/>
                  <a:gd name="T46" fmla="*/ 45 w 78"/>
                  <a:gd name="T47" fmla="*/ 13 h 169"/>
                  <a:gd name="T48" fmla="*/ 54 w 78"/>
                  <a:gd name="T49" fmla="*/ 15 h 169"/>
                  <a:gd name="T50" fmla="*/ 60 w 78"/>
                  <a:gd name="T51" fmla="*/ 22 h 169"/>
                  <a:gd name="T52" fmla="*/ 62 w 78"/>
                  <a:gd name="T53" fmla="*/ 31 h 169"/>
                  <a:gd name="T54" fmla="*/ 66 w 78"/>
                  <a:gd name="T55" fmla="*/ 38 h 169"/>
                  <a:gd name="T56" fmla="*/ 68 w 78"/>
                  <a:gd name="T57" fmla="*/ 47 h 169"/>
                  <a:gd name="T58" fmla="*/ 71 w 78"/>
                  <a:gd name="T59" fmla="*/ 56 h 169"/>
                  <a:gd name="T60" fmla="*/ 74 w 78"/>
                  <a:gd name="T61" fmla="*/ 65 h 169"/>
                  <a:gd name="T62" fmla="*/ 73 w 78"/>
                  <a:gd name="T63" fmla="*/ 74 h 169"/>
                  <a:gd name="T64" fmla="*/ 66 w 78"/>
                  <a:gd name="T65" fmla="*/ 79 h 169"/>
                  <a:gd name="T66" fmla="*/ 63 w 78"/>
                  <a:gd name="T67" fmla="*/ 84 h 169"/>
                  <a:gd name="T68" fmla="*/ 54 w 78"/>
                  <a:gd name="T69" fmla="*/ 86 h 169"/>
                  <a:gd name="T70" fmla="*/ 56 w 78"/>
                  <a:gd name="T71" fmla="*/ 92 h 169"/>
                  <a:gd name="T72" fmla="*/ 66 w 78"/>
                  <a:gd name="T73" fmla="*/ 94 h 169"/>
                  <a:gd name="T74" fmla="*/ 74 w 78"/>
                  <a:gd name="T75" fmla="*/ 96 h 169"/>
                  <a:gd name="T76" fmla="*/ 76 w 78"/>
                  <a:gd name="T77" fmla="*/ 103 h 169"/>
                  <a:gd name="T78" fmla="*/ 70 w 78"/>
                  <a:gd name="T79" fmla="*/ 110 h 169"/>
                  <a:gd name="T80" fmla="*/ 65 w 78"/>
                  <a:gd name="T81" fmla="*/ 119 h 169"/>
                  <a:gd name="T82" fmla="*/ 58 w 78"/>
                  <a:gd name="T83" fmla="*/ 126 h 169"/>
                  <a:gd name="T84" fmla="*/ 56 w 78"/>
                  <a:gd name="T85" fmla="*/ 136 h 169"/>
                  <a:gd name="T86" fmla="*/ 55 w 78"/>
                  <a:gd name="T87" fmla="*/ 146 h 169"/>
                  <a:gd name="T88" fmla="*/ 56 w 78"/>
                  <a:gd name="T89" fmla="*/ 154 h 169"/>
                  <a:gd name="T90" fmla="*/ 45 w 78"/>
                  <a:gd name="T91" fmla="*/ 161 h 169"/>
                  <a:gd name="T92" fmla="*/ 39 w 78"/>
                  <a:gd name="T93" fmla="*/ 167 h 169"/>
                  <a:gd name="T94" fmla="*/ 30 w 78"/>
                  <a:gd name="T95" fmla="*/ 166 h 169"/>
                  <a:gd name="T96" fmla="*/ 21 w 78"/>
                  <a:gd name="T97" fmla="*/ 165 h 169"/>
                  <a:gd name="T98" fmla="*/ 13 w 78"/>
                  <a:gd name="T99" fmla="*/ 162 h 169"/>
                  <a:gd name="T100" fmla="*/ 5 w 78"/>
                  <a:gd name="T101" fmla="*/ 156 h 1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169"/>
                  <a:gd name="T155" fmla="*/ 78 w 78"/>
                  <a:gd name="T156" fmla="*/ 169 h 1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169">
                    <a:moveTo>
                      <a:pt x="0" y="155"/>
                    </a:moveTo>
                    <a:lnTo>
                      <a:pt x="1" y="153"/>
                    </a:lnTo>
                    <a:lnTo>
                      <a:pt x="2" y="151"/>
                    </a:lnTo>
                    <a:lnTo>
                      <a:pt x="3" y="146"/>
                    </a:lnTo>
                    <a:lnTo>
                      <a:pt x="3" y="144"/>
                    </a:lnTo>
                    <a:lnTo>
                      <a:pt x="4" y="142"/>
                    </a:lnTo>
                    <a:lnTo>
                      <a:pt x="5" y="140"/>
                    </a:lnTo>
                    <a:lnTo>
                      <a:pt x="5" y="138"/>
                    </a:lnTo>
                    <a:lnTo>
                      <a:pt x="6" y="135"/>
                    </a:lnTo>
                    <a:lnTo>
                      <a:pt x="8" y="134"/>
                    </a:lnTo>
                    <a:lnTo>
                      <a:pt x="9" y="132"/>
                    </a:lnTo>
                    <a:lnTo>
                      <a:pt x="11" y="130"/>
                    </a:lnTo>
                    <a:lnTo>
                      <a:pt x="11" y="128"/>
                    </a:lnTo>
                    <a:lnTo>
                      <a:pt x="11" y="126"/>
                    </a:lnTo>
                    <a:lnTo>
                      <a:pt x="13" y="123"/>
                    </a:lnTo>
                    <a:lnTo>
                      <a:pt x="13" y="120"/>
                    </a:lnTo>
                    <a:lnTo>
                      <a:pt x="15" y="118"/>
                    </a:lnTo>
                    <a:lnTo>
                      <a:pt x="13" y="116"/>
                    </a:lnTo>
                    <a:lnTo>
                      <a:pt x="12" y="115"/>
                    </a:lnTo>
                    <a:lnTo>
                      <a:pt x="11" y="113"/>
                    </a:lnTo>
                    <a:lnTo>
                      <a:pt x="10" y="111"/>
                    </a:lnTo>
                    <a:lnTo>
                      <a:pt x="9" y="109"/>
                    </a:lnTo>
                    <a:lnTo>
                      <a:pt x="10" y="107"/>
                    </a:lnTo>
                    <a:lnTo>
                      <a:pt x="10" y="105"/>
                    </a:lnTo>
                    <a:lnTo>
                      <a:pt x="10" y="102"/>
                    </a:lnTo>
                    <a:lnTo>
                      <a:pt x="10" y="100"/>
                    </a:lnTo>
                    <a:lnTo>
                      <a:pt x="11" y="98"/>
                    </a:lnTo>
                    <a:lnTo>
                      <a:pt x="10" y="96"/>
                    </a:lnTo>
                    <a:lnTo>
                      <a:pt x="8" y="92"/>
                    </a:lnTo>
                    <a:lnTo>
                      <a:pt x="7" y="90"/>
                    </a:lnTo>
                    <a:lnTo>
                      <a:pt x="7" y="88"/>
                    </a:lnTo>
                    <a:lnTo>
                      <a:pt x="9" y="86"/>
                    </a:lnTo>
                    <a:lnTo>
                      <a:pt x="9" y="84"/>
                    </a:lnTo>
                    <a:lnTo>
                      <a:pt x="9" y="82"/>
                    </a:lnTo>
                    <a:lnTo>
                      <a:pt x="11" y="80"/>
                    </a:lnTo>
                    <a:lnTo>
                      <a:pt x="11" y="78"/>
                    </a:lnTo>
                    <a:lnTo>
                      <a:pt x="13" y="77"/>
                    </a:lnTo>
                    <a:lnTo>
                      <a:pt x="15" y="75"/>
                    </a:lnTo>
                    <a:lnTo>
                      <a:pt x="16" y="73"/>
                    </a:lnTo>
                    <a:lnTo>
                      <a:pt x="17" y="71"/>
                    </a:lnTo>
                    <a:lnTo>
                      <a:pt x="17" y="69"/>
                    </a:lnTo>
                    <a:lnTo>
                      <a:pt x="16" y="68"/>
                    </a:lnTo>
                    <a:lnTo>
                      <a:pt x="14" y="66"/>
                    </a:lnTo>
                    <a:lnTo>
                      <a:pt x="13" y="63"/>
                    </a:lnTo>
                    <a:lnTo>
                      <a:pt x="13" y="62"/>
                    </a:lnTo>
                    <a:lnTo>
                      <a:pt x="13" y="59"/>
                    </a:lnTo>
                    <a:lnTo>
                      <a:pt x="13" y="57"/>
                    </a:lnTo>
                    <a:lnTo>
                      <a:pt x="12" y="55"/>
                    </a:lnTo>
                    <a:lnTo>
                      <a:pt x="11" y="53"/>
                    </a:lnTo>
                    <a:lnTo>
                      <a:pt x="10" y="52"/>
                    </a:lnTo>
                    <a:lnTo>
                      <a:pt x="10" y="49"/>
                    </a:lnTo>
                    <a:lnTo>
                      <a:pt x="9" y="47"/>
                    </a:lnTo>
                    <a:lnTo>
                      <a:pt x="7" y="46"/>
                    </a:lnTo>
                    <a:lnTo>
                      <a:pt x="6" y="43"/>
                    </a:lnTo>
                    <a:lnTo>
                      <a:pt x="5" y="42"/>
                    </a:lnTo>
                    <a:lnTo>
                      <a:pt x="4" y="39"/>
                    </a:lnTo>
                    <a:lnTo>
                      <a:pt x="4" y="37"/>
                    </a:lnTo>
                    <a:lnTo>
                      <a:pt x="3" y="35"/>
                    </a:lnTo>
                    <a:lnTo>
                      <a:pt x="3" y="31"/>
                    </a:lnTo>
                    <a:lnTo>
                      <a:pt x="5" y="29"/>
                    </a:lnTo>
                    <a:lnTo>
                      <a:pt x="4" y="27"/>
                    </a:lnTo>
                    <a:lnTo>
                      <a:pt x="4" y="25"/>
                    </a:lnTo>
                    <a:lnTo>
                      <a:pt x="3" y="22"/>
                    </a:lnTo>
                    <a:lnTo>
                      <a:pt x="3" y="20"/>
                    </a:lnTo>
                    <a:lnTo>
                      <a:pt x="4" y="18"/>
                    </a:lnTo>
                    <a:lnTo>
                      <a:pt x="4" y="16"/>
                    </a:lnTo>
                    <a:lnTo>
                      <a:pt x="5" y="14"/>
                    </a:lnTo>
                    <a:lnTo>
                      <a:pt x="5" y="12"/>
                    </a:lnTo>
                    <a:lnTo>
                      <a:pt x="3" y="10"/>
                    </a:lnTo>
                    <a:lnTo>
                      <a:pt x="2" y="9"/>
                    </a:lnTo>
                    <a:lnTo>
                      <a:pt x="3" y="7"/>
                    </a:lnTo>
                    <a:lnTo>
                      <a:pt x="3" y="4"/>
                    </a:lnTo>
                    <a:lnTo>
                      <a:pt x="2" y="2"/>
                    </a:lnTo>
                    <a:lnTo>
                      <a:pt x="4" y="0"/>
                    </a:lnTo>
                    <a:lnTo>
                      <a:pt x="6" y="1"/>
                    </a:lnTo>
                    <a:lnTo>
                      <a:pt x="8" y="2"/>
                    </a:lnTo>
                    <a:lnTo>
                      <a:pt x="9" y="4"/>
                    </a:lnTo>
                    <a:lnTo>
                      <a:pt x="10" y="6"/>
                    </a:lnTo>
                    <a:lnTo>
                      <a:pt x="12" y="7"/>
                    </a:lnTo>
                    <a:lnTo>
                      <a:pt x="15" y="9"/>
                    </a:lnTo>
                    <a:lnTo>
                      <a:pt x="16" y="10"/>
                    </a:lnTo>
                    <a:lnTo>
                      <a:pt x="18" y="12"/>
                    </a:lnTo>
                    <a:lnTo>
                      <a:pt x="20" y="13"/>
                    </a:lnTo>
                    <a:lnTo>
                      <a:pt x="21" y="15"/>
                    </a:lnTo>
                    <a:lnTo>
                      <a:pt x="23" y="16"/>
                    </a:lnTo>
                    <a:lnTo>
                      <a:pt x="26" y="17"/>
                    </a:lnTo>
                    <a:lnTo>
                      <a:pt x="28" y="19"/>
                    </a:lnTo>
                    <a:lnTo>
                      <a:pt x="30" y="17"/>
                    </a:lnTo>
                    <a:lnTo>
                      <a:pt x="32" y="16"/>
                    </a:lnTo>
                    <a:lnTo>
                      <a:pt x="33" y="15"/>
                    </a:lnTo>
                    <a:lnTo>
                      <a:pt x="34" y="12"/>
                    </a:lnTo>
                    <a:lnTo>
                      <a:pt x="36" y="12"/>
                    </a:lnTo>
                    <a:lnTo>
                      <a:pt x="38" y="11"/>
                    </a:lnTo>
                    <a:lnTo>
                      <a:pt x="40" y="12"/>
                    </a:lnTo>
                    <a:lnTo>
                      <a:pt x="43" y="12"/>
                    </a:lnTo>
                    <a:lnTo>
                      <a:pt x="45" y="13"/>
                    </a:lnTo>
                    <a:lnTo>
                      <a:pt x="47" y="14"/>
                    </a:lnTo>
                    <a:lnTo>
                      <a:pt x="49" y="14"/>
                    </a:lnTo>
                    <a:lnTo>
                      <a:pt x="51" y="14"/>
                    </a:lnTo>
                    <a:lnTo>
                      <a:pt x="54" y="15"/>
                    </a:lnTo>
                    <a:lnTo>
                      <a:pt x="56" y="17"/>
                    </a:lnTo>
                    <a:lnTo>
                      <a:pt x="59" y="17"/>
                    </a:lnTo>
                    <a:lnTo>
                      <a:pt x="59" y="20"/>
                    </a:lnTo>
                    <a:lnTo>
                      <a:pt x="60" y="22"/>
                    </a:lnTo>
                    <a:lnTo>
                      <a:pt x="60" y="24"/>
                    </a:lnTo>
                    <a:lnTo>
                      <a:pt x="60" y="26"/>
                    </a:lnTo>
                    <a:lnTo>
                      <a:pt x="61" y="28"/>
                    </a:lnTo>
                    <a:lnTo>
                      <a:pt x="62" y="31"/>
                    </a:lnTo>
                    <a:lnTo>
                      <a:pt x="63" y="32"/>
                    </a:lnTo>
                    <a:lnTo>
                      <a:pt x="64" y="35"/>
                    </a:lnTo>
                    <a:lnTo>
                      <a:pt x="64" y="37"/>
                    </a:lnTo>
                    <a:lnTo>
                      <a:pt x="66" y="38"/>
                    </a:lnTo>
                    <a:lnTo>
                      <a:pt x="67" y="40"/>
                    </a:lnTo>
                    <a:lnTo>
                      <a:pt x="67" y="42"/>
                    </a:lnTo>
                    <a:lnTo>
                      <a:pt x="68" y="45"/>
                    </a:lnTo>
                    <a:lnTo>
                      <a:pt x="68" y="47"/>
                    </a:lnTo>
                    <a:lnTo>
                      <a:pt x="68" y="49"/>
                    </a:lnTo>
                    <a:lnTo>
                      <a:pt x="69" y="51"/>
                    </a:lnTo>
                    <a:lnTo>
                      <a:pt x="70" y="54"/>
                    </a:lnTo>
                    <a:lnTo>
                      <a:pt x="71" y="56"/>
                    </a:lnTo>
                    <a:lnTo>
                      <a:pt x="71" y="58"/>
                    </a:lnTo>
                    <a:lnTo>
                      <a:pt x="72" y="60"/>
                    </a:lnTo>
                    <a:lnTo>
                      <a:pt x="73" y="63"/>
                    </a:lnTo>
                    <a:lnTo>
                      <a:pt x="74" y="65"/>
                    </a:lnTo>
                    <a:lnTo>
                      <a:pt x="74" y="67"/>
                    </a:lnTo>
                    <a:lnTo>
                      <a:pt x="75" y="70"/>
                    </a:lnTo>
                    <a:lnTo>
                      <a:pt x="76" y="72"/>
                    </a:lnTo>
                    <a:lnTo>
                      <a:pt x="73" y="74"/>
                    </a:lnTo>
                    <a:lnTo>
                      <a:pt x="71" y="75"/>
                    </a:lnTo>
                    <a:lnTo>
                      <a:pt x="69" y="77"/>
                    </a:lnTo>
                    <a:lnTo>
                      <a:pt x="68" y="77"/>
                    </a:lnTo>
                    <a:lnTo>
                      <a:pt x="66" y="79"/>
                    </a:lnTo>
                    <a:lnTo>
                      <a:pt x="64" y="80"/>
                    </a:lnTo>
                    <a:lnTo>
                      <a:pt x="65" y="82"/>
                    </a:lnTo>
                    <a:lnTo>
                      <a:pt x="66" y="84"/>
                    </a:lnTo>
                    <a:lnTo>
                      <a:pt x="63" y="84"/>
                    </a:lnTo>
                    <a:lnTo>
                      <a:pt x="61" y="84"/>
                    </a:lnTo>
                    <a:lnTo>
                      <a:pt x="58" y="85"/>
                    </a:lnTo>
                    <a:lnTo>
                      <a:pt x="56" y="85"/>
                    </a:lnTo>
                    <a:lnTo>
                      <a:pt x="54" y="86"/>
                    </a:lnTo>
                    <a:lnTo>
                      <a:pt x="51" y="87"/>
                    </a:lnTo>
                    <a:lnTo>
                      <a:pt x="53" y="88"/>
                    </a:lnTo>
                    <a:lnTo>
                      <a:pt x="54" y="90"/>
                    </a:lnTo>
                    <a:lnTo>
                      <a:pt x="56" y="92"/>
                    </a:lnTo>
                    <a:lnTo>
                      <a:pt x="58" y="92"/>
                    </a:lnTo>
                    <a:lnTo>
                      <a:pt x="61" y="93"/>
                    </a:lnTo>
                    <a:lnTo>
                      <a:pt x="63" y="93"/>
                    </a:lnTo>
                    <a:lnTo>
                      <a:pt x="66" y="94"/>
                    </a:lnTo>
                    <a:lnTo>
                      <a:pt x="68" y="94"/>
                    </a:lnTo>
                    <a:lnTo>
                      <a:pt x="70" y="95"/>
                    </a:lnTo>
                    <a:lnTo>
                      <a:pt x="73" y="95"/>
                    </a:lnTo>
                    <a:lnTo>
                      <a:pt x="74" y="96"/>
                    </a:lnTo>
                    <a:lnTo>
                      <a:pt x="78" y="96"/>
                    </a:lnTo>
                    <a:lnTo>
                      <a:pt x="78" y="99"/>
                    </a:lnTo>
                    <a:lnTo>
                      <a:pt x="77" y="101"/>
                    </a:lnTo>
                    <a:lnTo>
                      <a:pt x="76" y="103"/>
                    </a:lnTo>
                    <a:lnTo>
                      <a:pt x="75" y="105"/>
                    </a:lnTo>
                    <a:lnTo>
                      <a:pt x="73" y="107"/>
                    </a:lnTo>
                    <a:lnTo>
                      <a:pt x="72" y="109"/>
                    </a:lnTo>
                    <a:lnTo>
                      <a:pt x="70" y="110"/>
                    </a:lnTo>
                    <a:lnTo>
                      <a:pt x="69" y="113"/>
                    </a:lnTo>
                    <a:lnTo>
                      <a:pt x="68" y="115"/>
                    </a:lnTo>
                    <a:lnTo>
                      <a:pt x="67" y="118"/>
                    </a:lnTo>
                    <a:lnTo>
                      <a:pt x="65" y="119"/>
                    </a:lnTo>
                    <a:lnTo>
                      <a:pt x="63" y="120"/>
                    </a:lnTo>
                    <a:lnTo>
                      <a:pt x="61" y="122"/>
                    </a:lnTo>
                    <a:lnTo>
                      <a:pt x="60" y="125"/>
                    </a:lnTo>
                    <a:lnTo>
                      <a:pt x="58" y="126"/>
                    </a:lnTo>
                    <a:lnTo>
                      <a:pt x="58" y="128"/>
                    </a:lnTo>
                    <a:lnTo>
                      <a:pt x="57" y="131"/>
                    </a:lnTo>
                    <a:lnTo>
                      <a:pt x="57" y="135"/>
                    </a:lnTo>
                    <a:lnTo>
                      <a:pt x="56" y="136"/>
                    </a:lnTo>
                    <a:lnTo>
                      <a:pt x="55" y="139"/>
                    </a:lnTo>
                    <a:lnTo>
                      <a:pt x="54" y="141"/>
                    </a:lnTo>
                    <a:lnTo>
                      <a:pt x="54" y="143"/>
                    </a:lnTo>
                    <a:lnTo>
                      <a:pt x="55" y="146"/>
                    </a:lnTo>
                    <a:lnTo>
                      <a:pt x="55" y="148"/>
                    </a:lnTo>
                    <a:lnTo>
                      <a:pt x="56" y="150"/>
                    </a:lnTo>
                    <a:lnTo>
                      <a:pt x="58" y="152"/>
                    </a:lnTo>
                    <a:lnTo>
                      <a:pt x="56" y="154"/>
                    </a:lnTo>
                    <a:lnTo>
                      <a:pt x="51" y="156"/>
                    </a:lnTo>
                    <a:lnTo>
                      <a:pt x="49" y="158"/>
                    </a:lnTo>
                    <a:lnTo>
                      <a:pt x="47" y="159"/>
                    </a:lnTo>
                    <a:lnTo>
                      <a:pt x="45" y="161"/>
                    </a:lnTo>
                    <a:lnTo>
                      <a:pt x="44" y="162"/>
                    </a:lnTo>
                    <a:lnTo>
                      <a:pt x="43" y="165"/>
                    </a:lnTo>
                    <a:lnTo>
                      <a:pt x="41" y="166"/>
                    </a:lnTo>
                    <a:lnTo>
                      <a:pt x="39" y="167"/>
                    </a:lnTo>
                    <a:lnTo>
                      <a:pt x="38" y="169"/>
                    </a:lnTo>
                    <a:lnTo>
                      <a:pt x="36" y="169"/>
                    </a:lnTo>
                    <a:lnTo>
                      <a:pt x="34" y="168"/>
                    </a:lnTo>
                    <a:lnTo>
                      <a:pt x="30" y="166"/>
                    </a:lnTo>
                    <a:lnTo>
                      <a:pt x="28" y="166"/>
                    </a:lnTo>
                    <a:lnTo>
                      <a:pt x="26" y="165"/>
                    </a:lnTo>
                    <a:lnTo>
                      <a:pt x="24" y="165"/>
                    </a:lnTo>
                    <a:lnTo>
                      <a:pt x="21" y="165"/>
                    </a:lnTo>
                    <a:lnTo>
                      <a:pt x="20" y="163"/>
                    </a:lnTo>
                    <a:lnTo>
                      <a:pt x="18" y="162"/>
                    </a:lnTo>
                    <a:lnTo>
                      <a:pt x="15" y="162"/>
                    </a:lnTo>
                    <a:lnTo>
                      <a:pt x="13" y="162"/>
                    </a:lnTo>
                    <a:lnTo>
                      <a:pt x="10" y="161"/>
                    </a:lnTo>
                    <a:lnTo>
                      <a:pt x="8" y="160"/>
                    </a:lnTo>
                    <a:lnTo>
                      <a:pt x="7" y="158"/>
                    </a:lnTo>
                    <a:lnTo>
                      <a:pt x="5" y="156"/>
                    </a:lnTo>
                    <a:lnTo>
                      <a:pt x="3" y="156"/>
                    </a:lnTo>
                    <a:lnTo>
                      <a:pt x="1" y="157"/>
                    </a:lnTo>
                    <a:lnTo>
                      <a:pt x="0" y="155"/>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21" name="Freeform 1701">
                <a:extLst>
                  <a:ext uri="{FF2B5EF4-FFF2-40B4-BE49-F238E27FC236}">
                    <a16:creationId xmlns:a16="http://schemas.microsoft.com/office/drawing/2014/main" id="{6A0A186E-A9FF-459A-87EE-9C22767E414E}"/>
                  </a:ext>
                </a:extLst>
              </p:cNvPr>
              <p:cNvSpPr>
                <a:spLocks/>
              </p:cNvSpPr>
              <p:nvPr/>
            </p:nvSpPr>
            <p:spPr bwMode="auto">
              <a:xfrm>
                <a:off x="3051346" y="2659241"/>
                <a:ext cx="569060" cy="794069"/>
              </a:xfrm>
              <a:custGeom>
                <a:avLst/>
                <a:gdLst>
                  <a:gd name="T0" fmla="*/ 7 w 44"/>
                  <a:gd name="T1" fmla="*/ 1 h 64"/>
                  <a:gd name="T2" fmla="*/ 11 w 44"/>
                  <a:gd name="T3" fmla="*/ 1 h 64"/>
                  <a:gd name="T4" fmla="*/ 15 w 44"/>
                  <a:gd name="T5" fmla="*/ 5 h 64"/>
                  <a:gd name="T6" fmla="*/ 14 w 44"/>
                  <a:gd name="T7" fmla="*/ 11 h 64"/>
                  <a:gd name="T8" fmla="*/ 17 w 44"/>
                  <a:gd name="T9" fmla="*/ 15 h 64"/>
                  <a:gd name="T10" fmla="*/ 19 w 44"/>
                  <a:gd name="T11" fmla="*/ 20 h 64"/>
                  <a:gd name="T12" fmla="*/ 22 w 44"/>
                  <a:gd name="T13" fmla="*/ 22 h 64"/>
                  <a:gd name="T14" fmla="*/ 21 w 44"/>
                  <a:gd name="T15" fmla="*/ 27 h 64"/>
                  <a:gd name="T16" fmla="*/ 24 w 44"/>
                  <a:gd name="T17" fmla="*/ 31 h 64"/>
                  <a:gd name="T18" fmla="*/ 27 w 44"/>
                  <a:gd name="T19" fmla="*/ 34 h 64"/>
                  <a:gd name="T20" fmla="*/ 30 w 44"/>
                  <a:gd name="T21" fmla="*/ 37 h 64"/>
                  <a:gd name="T22" fmla="*/ 33 w 44"/>
                  <a:gd name="T23" fmla="*/ 42 h 64"/>
                  <a:gd name="T24" fmla="*/ 36 w 44"/>
                  <a:gd name="T25" fmla="*/ 45 h 64"/>
                  <a:gd name="T26" fmla="*/ 39 w 44"/>
                  <a:gd name="T27" fmla="*/ 48 h 64"/>
                  <a:gd name="T28" fmla="*/ 42 w 44"/>
                  <a:gd name="T29" fmla="*/ 52 h 64"/>
                  <a:gd name="T30" fmla="*/ 44 w 44"/>
                  <a:gd name="T31" fmla="*/ 52 h 64"/>
                  <a:gd name="T32" fmla="*/ 44 w 44"/>
                  <a:gd name="T33" fmla="*/ 54 h 64"/>
                  <a:gd name="T34" fmla="*/ 43 w 44"/>
                  <a:gd name="T35" fmla="*/ 57 h 64"/>
                  <a:gd name="T36" fmla="*/ 42 w 44"/>
                  <a:gd name="T37" fmla="*/ 61 h 64"/>
                  <a:gd name="T38" fmla="*/ 39 w 44"/>
                  <a:gd name="T39" fmla="*/ 62 h 64"/>
                  <a:gd name="T40" fmla="*/ 37 w 44"/>
                  <a:gd name="T41" fmla="*/ 64 h 64"/>
                  <a:gd name="T42" fmla="*/ 34 w 44"/>
                  <a:gd name="T43" fmla="*/ 64 h 64"/>
                  <a:gd name="T44" fmla="*/ 32 w 44"/>
                  <a:gd name="T45" fmla="*/ 64 h 64"/>
                  <a:gd name="T46" fmla="*/ 29 w 44"/>
                  <a:gd name="T47" fmla="*/ 63 h 64"/>
                  <a:gd name="T48" fmla="*/ 25 w 44"/>
                  <a:gd name="T49" fmla="*/ 61 h 64"/>
                  <a:gd name="T50" fmla="*/ 23 w 44"/>
                  <a:gd name="T51" fmla="*/ 60 h 64"/>
                  <a:gd name="T52" fmla="*/ 20 w 44"/>
                  <a:gd name="T53" fmla="*/ 57 h 64"/>
                  <a:gd name="T54" fmla="*/ 19 w 44"/>
                  <a:gd name="T55" fmla="*/ 55 h 64"/>
                  <a:gd name="T56" fmla="*/ 18 w 44"/>
                  <a:gd name="T57" fmla="*/ 52 h 64"/>
                  <a:gd name="T58" fmla="*/ 18 w 44"/>
                  <a:gd name="T59" fmla="*/ 47 h 64"/>
                  <a:gd name="T60" fmla="*/ 17 w 44"/>
                  <a:gd name="T61" fmla="*/ 45 h 64"/>
                  <a:gd name="T62" fmla="*/ 15 w 44"/>
                  <a:gd name="T63" fmla="*/ 41 h 64"/>
                  <a:gd name="T64" fmla="*/ 12 w 44"/>
                  <a:gd name="T65" fmla="*/ 40 h 64"/>
                  <a:gd name="T66" fmla="*/ 10 w 44"/>
                  <a:gd name="T67" fmla="*/ 40 h 64"/>
                  <a:gd name="T68" fmla="*/ 8 w 44"/>
                  <a:gd name="T69" fmla="*/ 40 h 64"/>
                  <a:gd name="T70" fmla="*/ 5 w 44"/>
                  <a:gd name="T71" fmla="*/ 42 h 64"/>
                  <a:gd name="T72" fmla="*/ 5 w 44"/>
                  <a:gd name="T73" fmla="*/ 38 h 64"/>
                  <a:gd name="T74" fmla="*/ 5 w 44"/>
                  <a:gd name="T75" fmla="*/ 34 h 64"/>
                  <a:gd name="T76" fmla="*/ 1 w 44"/>
                  <a:gd name="T77" fmla="*/ 32 h 64"/>
                  <a:gd name="T78" fmla="*/ 0 w 44"/>
                  <a:gd name="T79" fmla="*/ 27 h 64"/>
                  <a:gd name="T80" fmla="*/ 4 w 44"/>
                  <a:gd name="T81" fmla="*/ 26 h 64"/>
                  <a:gd name="T82" fmla="*/ 4 w 44"/>
                  <a:gd name="T83" fmla="*/ 21 h 64"/>
                  <a:gd name="T84" fmla="*/ 1 w 44"/>
                  <a:gd name="T85" fmla="*/ 15 h 64"/>
                  <a:gd name="T86" fmla="*/ 0 w 44"/>
                  <a:gd name="T87" fmla="*/ 10 h 64"/>
                  <a:gd name="T88" fmla="*/ 1 w 44"/>
                  <a:gd name="T89" fmla="*/ 4 h 64"/>
                  <a:gd name="T90" fmla="*/ 3 w 44"/>
                  <a:gd name="T91" fmla="*/ 0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64"/>
                  <a:gd name="T140" fmla="*/ 44 w 44"/>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64">
                    <a:moveTo>
                      <a:pt x="3" y="0"/>
                    </a:moveTo>
                    <a:lnTo>
                      <a:pt x="7" y="1"/>
                    </a:lnTo>
                    <a:lnTo>
                      <a:pt x="9" y="1"/>
                    </a:lnTo>
                    <a:lnTo>
                      <a:pt x="11" y="1"/>
                    </a:lnTo>
                    <a:lnTo>
                      <a:pt x="14" y="2"/>
                    </a:lnTo>
                    <a:lnTo>
                      <a:pt x="15" y="5"/>
                    </a:lnTo>
                    <a:lnTo>
                      <a:pt x="15" y="7"/>
                    </a:lnTo>
                    <a:lnTo>
                      <a:pt x="14" y="11"/>
                    </a:lnTo>
                    <a:lnTo>
                      <a:pt x="16" y="13"/>
                    </a:lnTo>
                    <a:lnTo>
                      <a:pt x="17" y="15"/>
                    </a:lnTo>
                    <a:lnTo>
                      <a:pt x="18" y="17"/>
                    </a:lnTo>
                    <a:lnTo>
                      <a:pt x="19" y="20"/>
                    </a:lnTo>
                    <a:lnTo>
                      <a:pt x="20" y="22"/>
                    </a:lnTo>
                    <a:lnTo>
                      <a:pt x="22" y="22"/>
                    </a:lnTo>
                    <a:lnTo>
                      <a:pt x="21" y="25"/>
                    </a:lnTo>
                    <a:lnTo>
                      <a:pt x="21" y="27"/>
                    </a:lnTo>
                    <a:lnTo>
                      <a:pt x="23" y="29"/>
                    </a:lnTo>
                    <a:lnTo>
                      <a:pt x="24" y="31"/>
                    </a:lnTo>
                    <a:lnTo>
                      <a:pt x="25" y="32"/>
                    </a:lnTo>
                    <a:lnTo>
                      <a:pt x="27" y="34"/>
                    </a:lnTo>
                    <a:lnTo>
                      <a:pt x="29" y="35"/>
                    </a:lnTo>
                    <a:lnTo>
                      <a:pt x="30" y="37"/>
                    </a:lnTo>
                    <a:lnTo>
                      <a:pt x="31" y="40"/>
                    </a:lnTo>
                    <a:lnTo>
                      <a:pt x="33" y="42"/>
                    </a:lnTo>
                    <a:lnTo>
                      <a:pt x="34" y="43"/>
                    </a:lnTo>
                    <a:lnTo>
                      <a:pt x="36" y="45"/>
                    </a:lnTo>
                    <a:lnTo>
                      <a:pt x="37" y="46"/>
                    </a:lnTo>
                    <a:lnTo>
                      <a:pt x="39" y="48"/>
                    </a:lnTo>
                    <a:lnTo>
                      <a:pt x="40" y="50"/>
                    </a:lnTo>
                    <a:lnTo>
                      <a:pt x="42" y="52"/>
                    </a:lnTo>
                    <a:lnTo>
                      <a:pt x="44" y="52"/>
                    </a:lnTo>
                    <a:lnTo>
                      <a:pt x="44" y="53"/>
                    </a:lnTo>
                    <a:lnTo>
                      <a:pt x="44" y="54"/>
                    </a:lnTo>
                    <a:lnTo>
                      <a:pt x="43" y="55"/>
                    </a:lnTo>
                    <a:lnTo>
                      <a:pt x="43" y="57"/>
                    </a:lnTo>
                    <a:lnTo>
                      <a:pt x="42" y="59"/>
                    </a:lnTo>
                    <a:lnTo>
                      <a:pt x="42" y="61"/>
                    </a:lnTo>
                    <a:lnTo>
                      <a:pt x="41" y="62"/>
                    </a:lnTo>
                    <a:lnTo>
                      <a:pt x="39" y="62"/>
                    </a:lnTo>
                    <a:lnTo>
                      <a:pt x="38" y="63"/>
                    </a:lnTo>
                    <a:lnTo>
                      <a:pt x="37" y="64"/>
                    </a:lnTo>
                    <a:lnTo>
                      <a:pt x="35" y="64"/>
                    </a:lnTo>
                    <a:lnTo>
                      <a:pt x="34" y="64"/>
                    </a:lnTo>
                    <a:lnTo>
                      <a:pt x="33" y="64"/>
                    </a:lnTo>
                    <a:lnTo>
                      <a:pt x="32" y="64"/>
                    </a:lnTo>
                    <a:lnTo>
                      <a:pt x="31" y="63"/>
                    </a:lnTo>
                    <a:lnTo>
                      <a:pt x="29" y="63"/>
                    </a:lnTo>
                    <a:lnTo>
                      <a:pt x="26" y="62"/>
                    </a:lnTo>
                    <a:lnTo>
                      <a:pt x="25" y="61"/>
                    </a:lnTo>
                    <a:lnTo>
                      <a:pt x="24" y="60"/>
                    </a:lnTo>
                    <a:lnTo>
                      <a:pt x="23" y="60"/>
                    </a:lnTo>
                    <a:lnTo>
                      <a:pt x="21" y="58"/>
                    </a:lnTo>
                    <a:lnTo>
                      <a:pt x="20" y="57"/>
                    </a:lnTo>
                    <a:lnTo>
                      <a:pt x="19" y="55"/>
                    </a:lnTo>
                    <a:lnTo>
                      <a:pt x="18" y="53"/>
                    </a:lnTo>
                    <a:lnTo>
                      <a:pt x="18" y="52"/>
                    </a:lnTo>
                    <a:lnTo>
                      <a:pt x="18" y="50"/>
                    </a:lnTo>
                    <a:lnTo>
                      <a:pt x="18" y="47"/>
                    </a:lnTo>
                    <a:lnTo>
                      <a:pt x="17" y="46"/>
                    </a:lnTo>
                    <a:lnTo>
                      <a:pt x="17" y="45"/>
                    </a:lnTo>
                    <a:lnTo>
                      <a:pt x="16" y="44"/>
                    </a:lnTo>
                    <a:lnTo>
                      <a:pt x="15" y="41"/>
                    </a:lnTo>
                    <a:lnTo>
                      <a:pt x="13" y="40"/>
                    </a:lnTo>
                    <a:lnTo>
                      <a:pt x="12" y="40"/>
                    </a:lnTo>
                    <a:lnTo>
                      <a:pt x="11" y="40"/>
                    </a:lnTo>
                    <a:lnTo>
                      <a:pt x="10" y="40"/>
                    </a:lnTo>
                    <a:lnTo>
                      <a:pt x="9" y="40"/>
                    </a:lnTo>
                    <a:lnTo>
                      <a:pt x="8" y="40"/>
                    </a:lnTo>
                    <a:lnTo>
                      <a:pt x="7" y="41"/>
                    </a:lnTo>
                    <a:lnTo>
                      <a:pt x="5" y="42"/>
                    </a:lnTo>
                    <a:lnTo>
                      <a:pt x="5" y="41"/>
                    </a:lnTo>
                    <a:lnTo>
                      <a:pt x="5" y="38"/>
                    </a:lnTo>
                    <a:lnTo>
                      <a:pt x="5" y="36"/>
                    </a:lnTo>
                    <a:lnTo>
                      <a:pt x="5" y="34"/>
                    </a:lnTo>
                    <a:lnTo>
                      <a:pt x="3" y="34"/>
                    </a:lnTo>
                    <a:lnTo>
                      <a:pt x="1" y="32"/>
                    </a:lnTo>
                    <a:lnTo>
                      <a:pt x="0" y="30"/>
                    </a:lnTo>
                    <a:lnTo>
                      <a:pt x="0" y="27"/>
                    </a:lnTo>
                    <a:lnTo>
                      <a:pt x="2" y="27"/>
                    </a:lnTo>
                    <a:lnTo>
                      <a:pt x="4" y="26"/>
                    </a:lnTo>
                    <a:lnTo>
                      <a:pt x="4" y="24"/>
                    </a:lnTo>
                    <a:lnTo>
                      <a:pt x="4" y="21"/>
                    </a:lnTo>
                    <a:lnTo>
                      <a:pt x="2" y="17"/>
                    </a:lnTo>
                    <a:lnTo>
                      <a:pt x="1" y="15"/>
                    </a:lnTo>
                    <a:lnTo>
                      <a:pt x="1" y="12"/>
                    </a:lnTo>
                    <a:lnTo>
                      <a:pt x="0" y="10"/>
                    </a:lnTo>
                    <a:lnTo>
                      <a:pt x="0" y="7"/>
                    </a:lnTo>
                    <a:lnTo>
                      <a:pt x="1" y="4"/>
                    </a:lnTo>
                    <a:lnTo>
                      <a:pt x="2" y="2"/>
                    </a:lnTo>
                    <a:lnTo>
                      <a:pt x="3" y="0"/>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sp>
            <p:nvSpPr>
              <p:cNvPr id="22" name="Freeform 1702">
                <a:extLst>
                  <a:ext uri="{FF2B5EF4-FFF2-40B4-BE49-F238E27FC236}">
                    <a16:creationId xmlns:a16="http://schemas.microsoft.com/office/drawing/2014/main" id="{CFAC325C-C267-21EE-2DC8-65C867A32A5A}"/>
                  </a:ext>
                </a:extLst>
              </p:cNvPr>
              <p:cNvSpPr>
                <a:spLocks/>
              </p:cNvSpPr>
              <p:nvPr/>
            </p:nvSpPr>
            <p:spPr bwMode="auto">
              <a:xfrm>
                <a:off x="3322943" y="2559982"/>
                <a:ext cx="801858" cy="645181"/>
              </a:xfrm>
              <a:custGeom>
                <a:avLst/>
                <a:gdLst>
                  <a:gd name="T0" fmla="*/ 2 w 62"/>
                  <a:gd name="T1" fmla="*/ 9 h 52"/>
                  <a:gd name="T2" fmla="*/ 5 w 62"/>
                  <a:gd name="T3" fmla="*/ 7 h 52"/>
                  <a:gd name="T4" fmla="*/ 10 w 62"/>
                  <a:gd name="T5" fmla="*/ 9 h 52"/>
                  <a:gd name="T6" fmla="*/ 13 w 62"/>
                  <a:gd name="T7" fmla="*/ 8 h 52"/>
                  <a:gd name="T8" fmla="*/ 15 w 62"/>
                  <a:gd name="T9" fmla="*/ 4 h 52"/>
                  <a:gd name="T10" fmla="*/ 19 w 62"/>
                  <a:gd name="T11" fmla="*/ 2 h 52"/>
                  <a:gd name="T12" fmla="*/ 23 w 62"/>
                  <a:gd name="T13" fmla="*/ 0 h 52"/>
                  <a:gd name="T14" fmla="*/ 28 w 62"/>
                  <a:gd name="T15" fmla="*/ 2 h 52"/>
                  <a:gd name="T16" fmla="*/ 32 w 62"/>
                  <a:gd name="T17" fmla="*/ 3 h 52"/>
                  <a:gd name="T18" fmla="*/ 37 w 62"/>
                  <a:gd name="T19" fmla="*/ 2 h 52"/>
                  <a:gd name="T20" fmla="*/ 39 w 62"/>
                  <a:gd name="T21" fmla="*/ 8 h 52"/>
                  <a:gd name="T22" fmla="*/ 43 w 62"/>
                  <a:gd name="T23" fmla="*/ 14 h 52"/>
                  <a:gd name="T24" fmla="*/ 46 w 62"/>
                  <a:gd name="T25" fmla="*/ 18 h 52"/>
                  <a:gd name="T26" fmla="*/ 49 w 62"/>
                  <a:gd name="T27" fmla="*/ 21 h 52"/>
                  <a:gd name="T28" fmla="*/ 52 w 62"/>
                  <a:gd name="T29" fmla="*/ 25 h 52"/>
                  <a:gd name="T30" fmla="*/ 57 w 62"/>
                  <a:gd name="T31" fmla="*/ 23 h 52"/>
                  <a:gd name="T32" fmla="*/ 62 w 62"/>
                  <a:gd name="T33" fmla="*/ 23 h 52"/>
                  <a:gd name="T34" fmla="*/ 62 w 62"/>
                  <a:gd name="T35" fmla="*/ 27 h 52"/>
                  <a:gd name="T36" fmla="*/ 60 w 62"/>
                  <a:gd name="T37" fmla="*/ 27 h 52"/>
                  <a:gd name="T38" fmla="*/ 58 w 62"/>
                  <a:gd name="T39" fmla="*/ 29 h 52"/>
                  <a:gd name="T40" fmla="*/ 56 w 62"/>
                  <a:gd name="T41" fmla="*/ 33 h 52"/>
                  <a:gd name="T42" fmla="*/ 55 w 62"/>
                  <a:gd name="T43" fmla="*/ 35 h 52"/>
                  <a:gd name="T44" fmla="*/ 55 w 62"/>
                  <a:gd name="T45" fmla="*/ 40 h 52"/>
                  <a:gd name="T46" fmla="*/ 55 w 62"/>
                  <a:gd name="T47" fmla="*/ 45 h 52"/>
                  <a:gd name="T48" fmla="*/ 54 w 62"/>
                  <a:gd name="T49" fmla="*/ 47 h 52"/>
                  <a:gd name="T50" fmla="*/ 53 w 62"/>
                  <a:gd name="T51" fmla="*/ 49 h 52"/>
                  <a:gd name="T52" fmla="*/ 50 w 62"/>
                  <a:gd name="T53" fmla="*/ 51 h 52"/>
                  <a:gd name="T54" fmla="*/ 47 w 62"/>
                  <a:gd name="T55" fmla="*/ 52 h 52"/>
                  <a:gd name="T56" fmla="*/ 43 w 62"/>
                  <a:gd name="T57" fmla="*/ 52 h 52"/>
                  <a:gd name="T58" fmla="*/ 40 w 62"/>
                  <a:gd name="T59" fmla="*/ 52 h 52"/>
                  <a:gd name="T60" fmla="*/ 37 w 62"/>
                  <a:gd name="T61" fmla="*/ 46 h 52"/>
                  <a:gd name="T62" fmla="*/ 35 w 62"/>
                  <a:gd name="T63" fmla="*/ 39 h 52"/>
                  <a:gd name="T64" fmla="*/ 32 w 62"/>
                  <a:gd name="T65" fmla="*/ 38 h 52"/>
                  <a:gd name="T66" fmla="*/ 28 w 62"/>
                  <a:gd name="T67" fmla="*/ 39 h 52"/>
                  <a:gd name="T68" fmla="*/ 22 w 62"/>
                  <a:gd name="T69" fmla="*/ 39 h 52"/>
                  <a:gd name="T70" fmla="*/ 19 w 62"/>
                  <a:gd name="T71" fmla="*/ 36 h 52"/>
                  <a:gd name="T72" fmla="*/ 17 w 62"/>
                  <a:gd name="T73" fmla="*/ 28 h 52"/>
                  <a:gd name="T74" fmla="*/ 13 w 62"/>
                  <a:gd name="T75" fmla="*/ 26 h 52"/>
                  <a:gd name="T76" fmla="*/ 10 w 62"/>
                  <a:gd name="T77" fmla="*/ 25 h 52"/>
                  <a:gd name="T78" fmla="*/ 8 w 62"/>
                  <a:gd name="T79" fmla="*/ 20 h 52"/>
                  <a:gd name="T80" fmla="*/ 8 w 62"/>
                  <a:gd name="T81" fmla="*/ 17 h 52"/>
                  <a:gd name="T82" fmla="*/ 4 w 62"/>
                  <a:gd name="T83" fmla="*/ 13 h 52"/>
                  <a:gd name="T84" fmla="*/ 0 w 62"/>
                  <a:gd name="T85" fmla="*/ 12 h 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
                  <a:gd name="T130" fmla="*/ 0 h 52"/>
                  <a:gd name="T131" fmla="*/ 62 w 62"/>
                  <a:gd name="T132" fmla="*/ 52 h 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 h="52">
                    <a:moveTo>
                      <a:pt x="0" y="12"/>
                    </a:moveTo>
                    <a:lnTo>
                      <a:pt x="2" y="9"/>
                    </a:lnTo>
                    <a:lnTo>
                      <a:pt x="4" y="8"/>
                    </a:lnTo>
                    <a:lnTo>
                      <a:pt x="5" y="7"/>
                    </a:lnTo>
                    <a:lnTo>
                      <a:pt x="8" y="7"/>
                    </a:lnTo>
                    <a:lnTo>
                      <a:pt x="10" y="9"/>
                    </a:lnTo>
                    <a:lnTo>
                      <a:pt x="12" y="12"/>
                    </a:lnTo>
                    <a:lnTo>
                      <a:pt x="13" y="8"/>
                    </a:lnTo>
                    <a:lnTo>
                      <a:pt x="13" y="6"/>
                    </a:lnTo>
                    <a:lnTo>
                      <a:pt x="15" y="4"/>
                    </a:lnTo>
                    <a:lnTo>
                      <a:pt x="17" y="5"/>
                    </a:lnTo>
                    <a:lnTo>
                      <a:pt x="19" y="2"/>
                    </a:lnTo>
                    <a:lnTo>
                      <a:pt x="21" y="0"/>
                    </a:lnTo>
                    <a:lnTo>
                      <a:pt x="23" y="0"/>
                    </a:lnTo>
                    <a:lnTo>
                      <a:pt x="25" y="2"/>
                    </a:lnTo>
                    <a:lnTo>
                      <a:pt x="28" y="2"/>
                    </a:lnTo>
                    <a:lnTo>
                      <a:pt x="29" y="3"/>
                    </a:lnTo>
                    <a:lnTo>
                      <a:pt x="32" y="3"/>
                    </a:lnTo>
                    <a:lnTo>
                      <a:pt x="35" y="3"/>
                    </a:lnTo>
                    <a:lnTo>
                      <a:pt x="37" y="2"/>
                    </a:lnTo>
                    <a:lnTo>
                      <a:pt x="38" y="5"/>
                    </a:lnTo>
                    <a:lnTo>
                      <a:pt x="39" y="8"/>
                    </a:lnTo>
                    <a:lnTo>
                      <a:pt x="41" y="14"/>
                    </a:lnTo>
                    <a:lnTo>
                      <a:pt x="43" y="14"/>
                    </a:lnTo>
                    <a:lnTo>
                      <a:pt x="44" y="16"/>
                    </a:lnTo>
                    <a:lnTo>
                      <a:pt x="46" y="18"/>
                    </a:lnTo>
                    <a:lnTo>
                      <a:pt x="47" y="20"/>
                    </a:lnTo>
                    <a:lnTo>
                      <a:pt x="49" y="21"/>
                    </a:lnTo>
                    <a:lnTo>
                      <a:pt x="51" y="22"/>
                    </a:lnTo>
                    <a:lnTo>
                      <a:pt x="52" y="25"/>
                    </a:lnTo>
                    <a:lnTo>
                      <a:pt x="54" y="24"/>
                    </a:lnTo>
                    <a:lnTo>
                      <a:pt x="57" y="23"/>
                    </a:lnTo>
                    <a:lnTo>
                      <a:pt x="59" y="23"/>
                    </a:lnTo>
                    <a:lnTo>
                      <a:pt x="62" y="23"/>
                    </a:lnTo>
                    <a:lnTo>
                      <a:pt x="62" y="25"/>
                    </a:lnTo>
                    <a:lnTo>
                      <a:pt x="62" y="27"/>
                    </a:lnTo>
                    <a:lnTo>
                      <a:pt x="61" y="27"/>
                    </a:lnTo>
                    <a:lnTo>
                      <a:pt x="60" y="27"/>
                    </a:lnTo>
                    <a:lnTo>
                      <a:pt x="58" y="28"/>
                    </a:lnTo>
                    <a:lnTo>
                      <a:pt x="58" y="29"/>
                    </a:lnTo>
                    <a:lnTo>
                      <a:pt x="57" y="31"/>
                    </a:lnTo>
                    <a:lnTo>
                      <a:pt x="56" y="33"/>
                    </a:lnTo>
                    <a:lnTo>
                      <a:pt x="55" y="35"/>
                    </a:lnTo>
                    <a:lnTo>
                      <a:pt x="55" y="38"/>
                    </a:lnTo>
                    <a:lnTo>
                      <a:pt x="55" y="40"/>
                    </a:lnTo>
                    <a:lnTo>
                      <a:pt x="55" y="43"/>
                    </a:lnTo>
                    <a:lnTo>
                      <a:pt x="55" y="45"/>
                    </a:lnTo>
                    <a:lnTo>
                      <a:pt x="55" y="46"/>
                    </a:lnTo>
                    <a:lnTo>
                      <a:pt x="54" y="47"/>
                    </a:lnTo>
                    <a:lnTo>
                      <a:pt x="53" y="48"/>
                    </a:lnTo>
                    <a:lnTo>
                      <a:pt x="53" y="49"/>
                    </a:lnTo>
                    <a:lnTo>
                      <a:pt x="52" y="50"/>
                    </a:lnTo>
                    <a:lnTo>
                      <a:pt x="50" y="51"/>
                    </a:lnTo>
                    <a:lnTo>
                      <a:pt x="49" y="52"/>
                    </a:lnTo>
                    <a:lnTo>
                      <a:pt x="47" y="52"/>
                    </a:lnTo>
                    <a:lnTo>
                      <a:pt x="46" y="52"/>
                    </a:lnTo>
                    <a:lnTo>
                      <a:pt x="43" y="52"/>
                    </a:lnTo>
                    <a:lnTo>
                      <a:pt x="40" y="52"/>
                    </a:lnTo>
                    <a:lnTo>
                      <a:pt x="38" y="49"/>
                    </a:lnTo>
                    <a:lnTo>
                      <a:pt x="37" y="46"/>
                    </a:lnTo>
                    <a:lnTo>
                      <a:pt x="37" y="42"/>
                    </a:lnTo>
                    <a:lnTo>
                      <a:pt x="35" y="39"/>
                    </a:lnTo>
                    <a:lnTo>
                      <a:pt x="34" y="36"/>
                    </a:lnTo>
                    <a:lnTo>
                      <a:pt x="32" y="38"/>
                    </a:lnTo>
                    <a:lnTo>
                      <a:pt x="30" y="39"/>
                    </a:lnTo>
                    <a:lnTo>
                      <a:pt x="28" y="39"/>
                    </a:lnTo>
                    <a:lnTo>
                      <a:pt x="26" y="40"/>
                    </a:lnTo>
                    <a:lnTo>
                      <a:pt x="22" y="39"/>
                    </a:lnTo>
                    <a:lnTo>
                      <a:pt x="22" y="37"/>
                    </a:lnTo>
                    <a:lnTo>
                      <a:pt x="19" y="36"/>
                    </a:lnTo>
                    <a:lnTo>
                      <a:pt x="18" y="31"/>
                    </a:lnTo>
                    <a:lnTo>
                      <a:pt x="17" y="28"/>
                    </a:lnTo>
                    <a:lnTo>
                      <a:pt x="15" y="29"/>
                    </a:lnTo>
                    <a:lnTo>
                      <a:pt x="13" y="26"/>
                    </a:lnTo>
                    <a:lnTo>
                      <a:pt x="13" y="24"/>
                    </a:lnTo>
                    <a:lnTo>
                      <a:pt x="10" y="25"/>
                    </a:lnTo>
                    <a:lnTo>
                      <a:pt x="10" y="22"/>
                    </a:lnTo>
                    <a:lnTo>
                      <a:pt x="8" y="20"/>
                    </a:lnTo>
                    <a:lnTo>
                      <a:pt x="9" y="18"/>
                    </a:lnTo>
                    <a:lnTo>
                      <a:pt x="8" y="17"/>
                    </a:lnTo>
                    <a:lnTo>
                      <a:pt x="7" y="15"/>
                    </a:lnTo>
                    <a:lnTo>
                      <a:pt x="4" y="13"/>
                    </a:lnTo>
                    <a:lnTo>
                      <a:pt x="2" y="13"/>
                    </a:lnTo>
                    <a:lnTo>
                      <a:pt x="0" y="12"/>
                    </a:lnTo>
                    <a:close/>
                  </a:path>
                </a:pathLst>
              </a:custGeom>
              <a:grpFill/>
              <a:ln w="28575">
                <a:solidFill>
                  <a:srgbClr val="FFFFFF">
                    <a:alpha val="86328"/>
                  </a:srgbClr>
                </a:solidFill>
                <a:prstDash val="solid"/>
                <a:round/>
                <a:headEnd/>
                <a:tailEnd/>
              </a:ln>
            </p:spPr>
            <p:txBody>
              <a:bodyPr/>
              <a:lstStyle/>
              <a:p>
                <a:endParaRPr lang="en-GB">
                  <a:latin typeface="Arial" panose="020B0604020202020204" pitchFamily="34" charset="0"/>
                </a:endParaRPr>
              </a:p>
            </p:txBody>
          </p:sp>
        </p:grpSp>
      </p:grpSp>
      <p:graphicFrame>
        <p:nvGraphicFramePr>
          <p:cNvPr id="8" name="Diagram 7">
            <a:extLst>
              <a:ext uri="{FF2B5EF4-FFF2-40B4-BE49-F238E27FC236}">
                <a16:creationId xmlns:a16="http://schemas.microsoft.com/office/drawing/2014/main" id="{5F3FBD62-823C-6CAA-2630-6335CD579AC1}"/>
              </a:ext>
            </a:extLst>
          </p:cNvPr>
          <p:cNvGraphicFramePr/>
          <p:nvPr>
            <p:extLst>
              <p:ext uri="{D42A27DB-BD31-4B8C-83A1-F6EECF244321}">
                <p14:modId xmlns:p14="http://schemas.microsoft.com/office/powerpoint/2010/main" val="3942612170"/>
              </p:ext>
            </p:extLst>
          </p:nvPr>
        </p:nvGraphicFramePr>
        <p:xfrm>
          <a:off x="827315" y="2330032"/>
          <a:ext cx="10601984" cy="416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4219AB0C-FD42-F198-1EFA-78C7AD93AEC7}"/>
              </a:ext>
            </a:extLst>
          </p:cNvPr>
          <p:cNvSpPr>
            <a:spLocks noGrp="1"/>
          </p:cNvSpPr>
          <p:nvPr>
            <p:ph type="body" sz="quarter" idx="11"/>
          </p:nvPr>
        </p:nvSpPr>
        <p:spPr>
          <a:xfrm>
            <a:off x="774479" y="1607739"/>
            <a:ext cx="10851844" cy="1060683"/>
          </a:xfrm>
        </p:spPr>
        <p:txBody>
          <a:bodyPr lIns="91440" tIns="45720" rIns="91440" bIns="45720" anchor="t"/>
          <a:lstStyle/>
          <a:p>
            <a:r>
              <a:rPr lang="en-US">
                <a:latin typeface="Arial"/>
                <a:cs typeface="Arial"/>
              </a:rPr>
              <a:t>Discussions with ICBs focused on the following topics and feedback from those discussions has been summarised below. A list of Key Lines of Enquiry upon which questions were based can be found in </a:t>
            </a:r>
            <a:r>
              <a:rPr lang="en-US">
                <a:latin typeface="Arial"/>
                <a:cs typeface="Arial"/>
                <a:hlinkClick r:id="rId8" action="ppaction://hlinksldjump"/>
              </a:rPr>
              <a:t>Appendix 2</a:t>
            </a:r>
            <a:r>
              <a:rPr lang="en-US">
                <a:latin typeface="Arial"/>
                <a:cs typeface="Arial"/>
              </a:rPr>
              <a:t>.  </a:t>
            </a:r>
            <a:endParaRPr lang="en-US">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D3A5443C-C900-9C5E-926C-4D147E8F5B90}"/>
              </a:ext>
            </a:extLst>
          </p:cNvPr>
          <p:cNvSpPr txBox="1">
            <a:spLocks/>
          </p:cNvSpPr>
          <p:nvPr/>
        </p:nvSpPr>
        <p:spPr>
          <a:xfrm>
            <a:off x="11303000" y="6492875"/>
            <a:ext cx="889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39E00-920F-44B0-A87D-3D18AF2DE1AE}" type="slidenum">
              <a:rPr lang="en-GB" smtClean="0"/>
              <a:pPr/>
              <a:t>11</a:t>
            </a:fld>
            <a:endParaRPr lang="en-GB"/>
          </a:p>
        </p:txBody>
      </p:sp>
    </p:spTree>
    <p:extLst>
      <p:ext uri="{BB962C8B-B14F-4D97-AF65-F5344CB8AC3E}">
        <p14:creationId xmlns:p14="http://schemas.microsoft.com/office/powerpoint/2010/main" val="411758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150D42-DCB1-E939-8419-BCC3AF10213A}"/>
              </a:ext>
            </a:extLst>
          </p:cNvPr>
          <p:cNvSpPr>
            <a:spLocks noGrp="1"/>
          </p:cNvSpPr>
          <p:nvPr>
            <p:ph type="title"/>
          </p:nvPr>
        </p:nvSpPr>
        <p:spPr>
          <a:xfrm>
            <a:off x="763200" y="770400"/>
            <a:ext cx="10538965" cy="745177"/>
          </a:xfrm>
        </p:spPr>
        <p:txBody>
          <a:bodyPr lIns="91440" tIns="45720" rIns="91440" bIns="45720" anchor="t"/>
          <a:lstStyle/>
          <a:p>
            <a:pPr>
              <a:spcBef>
                <a:spcPts val="1200"/>
              </a:spcBef>
            </a:pPr>
            <a:r>
              <a:rPr lang="en-GB" b="1">
                <a:solidFill>
                  <a:srgbClr val="005EB8"/>
                </a:solidFill>
                <a:effectLst/>
                <a:latin typeface="Arial"/>
                <a:cs typeface="Arial"/>
              </a:rPr>
              <a:t>Data Analysis: Caveats enabling data interpretation</a:t>
            </a:r>
            <a:br>
              <a:rPr lang="en-GB" sz="2800">
                <a:latin typeface="Arial"/>
                <a:cs typeface="Arial"/>
              </a:rPr>
            </a:br>
            <a:br>
              <a:rPr lang="en-GB" sz="2800">
                <a:latin typeface="Arial"/>
                <a:cs typeface="Arial"/>
              </a:rPr>
            </a:br>
            <a:r>
              <a:rPr lang="en-GB" sz="1400" b="0">
                <a:solidFill>
                  <a:schemeClr val="bg2">
                    <a:lumMod val="25000"/>
                  </a:schemeClr>
                </a:solidFill>
                <a:latin typeface="Arial"/>
                <a:cs typeface="Arial"/>
              </a:rPr>
              <a:t>We have made the following assumptions while preparing this report. Also, the key data trends are highlighted here to help the reader appreciate the results of the analysis.</a:t>
            </a:r>
            <a:endParaRPr lang="en-GB" sz="1400" b="0">
              <a:solidFill>
                <a:schemeClr val="bg2">
                  <a:lumMod val="25000"/>
                </a:schemeClr>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467D0BB-9B2E-6A28-7A01-CE24D10AF8DD}"/>
              </a:ext>
            </a:extLst>
          </p:cNvPr>
          <p:cNvSpPr>
            <a:spLocks noGrp="1"/>
          </p:cNvSpPr>
          <p:nvPr>
            <p:ph type="body" sz="quarter" idx="16"/>
          </p:nvPr>
        </p:nvSpPr>
        <p:spPr>
          <a:xfrm>
            <a:off x="763200" y="2156059"/>
            <a:ext cx="10539052" cy="4302954"/>
          </a:xfrm>
          <a:prstGeom prst="rect">
            <a:avLst/>
          </a:prstGeom>
        </p:spPr>
        <p:txBody>
          <a:bodyPr anchor="t"/>
          <a:lstStyle/>
          <a:p>
            <a:pPr marL="342900" marR="0" lvl="0" indent="-342900" fontAlgn="base">
              <a:spcBef>
                <a:spcPts val="0"/>
              </a:spcBef>
              <a:spcAft>
                <a:spcPts val="900"/>
              </a:spcAft>
              <a:buClrTx/>
              <a:buSzTx/>
              <a:buFont typeface="+mj-lt"/>
              <a:buAutoNum type="arabicPeriod"/>
              <a:tabLst/>
              <a:defRPr/>
            </a:pPr>
            <a:r>
              <a:rPr lang="en-GB" sz="1400">
                <a:latin typeface="Arial" panose="020B0604020202020204" pitchFamily="34" charset="0"/>
                <a:cs typeface="Arial" panose="020B0604020202020204" pitchFamily="34" charset="0"/>
              </a:rPr>
              <a:t>Throughout this report, we refer to two waiting times:</a:t>
            </a:r>
          </a:p>
          <a:p>
            <a:pPr marL="895350" lvl="3" indent="-269875" fontAlgn="base">
              <a:spcBef>
                <a:spcPts val="0"/>
              </a:spcBef>
              <a:spcAft>
                <a:spcPts val="900"/>
              </a:spcAft>
              <a:buFont typeface="+mj-lt"/>
              <a:buAutoNum type="alphaLcPeriod"/>
              <a:defRPr/>
            </a:pPr>
            <a:r>
              <a:rPr lang="en-GB" sz="1400" b="1">
                <a:latin typeface="Arial" panose="020B0604020202020204" pitchFamily="34" charset="0"/>
                <a:cs typeface="Arial" panose="020B0604020202020204" pitchFamily="34" charset="0"/>
              </a:rPr>
              <a:t>Initial waiting time </a:t>
            </a:r>
            <a:r>
              <a:rPr lang="en-GB" sz="1400">
                <a:latin typeface="Arial" panose="020B0604020202020204" pitchFamily="34" charset="0"/>
                <a:cs typeface="Arial" panose="020B0604020202020204" pitchFamily="34" charset="0"/>
              </a:rPr>
              <a:t>which is the waiting time between referral and first care contact and;</a:t>
            </a:r>
          </a:p>
          <a:p>
            <a:pPr marL="895350" lvl="3" indent="-269875" fontAlgn="base">
              <a:spcBef>
                <a:spcPts val="0"/>
              </a:spcBef>
              <a:spcAft>
                <a:spcPts val="900"/>
              </a:spcAft>
              <a:buFont typeface="+mj-lt"/>
              <a:buAutoNum type="alphaLcPeriod"/>
              <a:defRPr/>
            </a:pPr>
            <a:r>
              <a:rPr lang="en-GB" sz="1400" b="1">
                <a:latin typeface="Arial" panose="020B0604020202020204" pitchFamily="34" charset="0"/>
                <a:cs typeface="Arial" panose="020B0604020202020204" pitchFamily="34" charset="0"/>
              </a:rPr>
              <a:t>Hidden waiting time </a:t>
            </a:r>
            <a:r>
              <a:rPr lang="en-GB" sz="1400">
                <a:latin typeface="Arial" panose="020B0604020202020204" pitchFamily="34" charset="0"/>
                <a:cs typeface="Arial" panose="020B0604020202020204" pitchFamily="34" charset="0"/>
              </a:rPr>
              <a:t>which is the waiting time between </a:t>
            </a:r>
            <a:r>
              <a:rPr lang="en-GB" sz="1400">
                <a:cs typeface="Arial" panose="020B0604020202020204" pitchFamily="34" charset="0"/>
              </a:rPr>
              <a:t>first</a:t>
            </a:r>
            <a:r>
              <a:rPr lang="en-GB" sz="1400">
                <a:latin typeface="Arial" panose="020B0604020202020204" pitchFamily="34" charset="0"/>
                <a:cs typeface="Arial" panose="020B0604020202020204" pitchFamily="34" charset="0"/>
              </a:rPr>
              <a:t> and </a:t>
            </a:r>
            <a:r>
              <a:rPr lang="en-GB" sz="1400">
                <a:cs typeface="Arial" panose="020B0604020202020204" pitchFamily="34" charset="0"/>
              </a:rPr>
              <a:t>second</a:t>
            </a:r>
            <a:r>
              <a:rPr lang="en-GB" sz="1400">
                <a:latin typeface="Arial" panose="020B0604020202020204" pitchFamily="34" charset="0"/>
                <a:cs typeface="Arial" panose="020B0604020202020204" pitchFamily="34" charset="0"/>
              </a:rPr>
              <a:t> care contact. </a:t>
            </a:r>
          </a:p>
          <a:p>
            <a:pPr marL="400050" indent="-400050" fontAlgn="base">
              <a:spcBef>
                <a:spcPts val="0"/>
              </a:spcBef>
              <a:spcAft>
                <a:spcPts val="900"/>
              </a:spcAft>
              <a:buFont typeface="+mj-lt"/>
              <a:buAutoNum type="arabicPeriod"/>
              <a:defRPr/>
            </a:pPr>
            <a:r>
              <a:rPr lang="en-GB" sz="1400">
                <a:latin typeface="Arial" panose="020B0604020202020204" pitchFamily="34" charset="0"/>
                <a:cs typeface="Arial" panose="020B0604020202020204" pitchFamily="34" charset="0"/>
              </a:rPr>
              <a:t>The numbers for SEL ICB consists of data from six southeast London boroughs (Bexley, Bromley, Greenwich, Lambeth, Lewisham, Southwark) and Croydon. This is because South London and Maudsley NHS Foundation Trust (</a:t>
            </a:r>
            <a:r>
              <a:rPr lang="en-GB" sz="1400" err="1">
                <a:latin typeface="Arial" panose="020B0604020202020204" pitchFamily="34" charset="0"/>
                <a:cs typeface="Arial" panose="020B0604020202020204" pitchFamily="34" charset="0"/>
              </a:rPr>
              <a:t>SLaM</a:t>
            </a:r>
            <a:r>
              <a:rPr lang="en-GB" sz="1400">
                <a:latin typeface="Arial" panose="020B0604020202020204" pitchFamily="34" charset="0"/>
                <a:cs typeface="Arial" panose="020B0604020202020204" pitchFamily="34" charset="0"/>
              </a:rPr>
              <a:t>) has been mapped to SEL ICB, but treats patients from both SEL and SWL regions. So, contrary to ICB boundaries, the patients from Croydon (treated at </a:t>
            </a:r>
            <a:r>
              <a:rPr lang="en-GB" sz="1400" err="1">
                <a:latin typeface="Arial" panose="020B0604020202020204" pitchFamily="34" charset="0"/>
                <a:cs typeface="Arial" panose="020B0604020202020204" pitchFamily="34" charset="0"/>
              </a:rPr>
              <a:t>SLaM</a:t>
            </a:r>
            <a:r>
              <a:rPr lang="en-GB" sz="1400">
                <a:latin typeface="Arial" panose="020B0604020202020204" pitchFamily="34" charset="0"/>
                <a:cs typeface="Arial" panose="020B0604020202020204" pitchFamily="34" charset="0"/>
              </a:rPr>
              <a:t>) are reported in SEL ICB instead of SWL ICB.</a:t>
            </a:r>
          </a:p>
          <a:p>
            <a:pPr marL="400050" indent="-400050" fontAlgn="base">
              <a:spcBef>
                <a:spcPts val="0"/>
              </a:spcBef>
              <a:spcAft>
                <a:spcPts val="900"/>
              </a:spcAft>
              <a:buFont typeface="+mj-lt"/>
              <a:buAutoNum type="arabicPeriod"/>
              <a:defRPr/>
            </a:pPr>
            <a:r>
              <a:rPr lang="en-GB" sz="1400">
                <a:latin typeface="Arial" panose="020B0604020202020204" pitchFamily="34" charset="0"/>
                <a:cs typeface="Arial" panose="020B0604020202020204" pitchFamily="34" charset="0"/>
              </a:rPr>
              <a:t>Although, the average (mean) of a measure is generally considered as the most popular statistic, we have observed that the waiting time field in this dataset contains outliers, and the distribution of this field is skewed. Hence, in this report we have used median (50</a:t>
            </a:r>
            <a:r>
              <a:rPr lang="en-GB" sz="1400" baseline="30000">
                <a:latin typeface="Arial" panose="020B0604020202020204" pitchFamily="34" charset="0"/>
                <a:cs typeface="Arial" panose="020B0604020202020204" pitchFamily="34" charset="0"/>
              </a:rPr>
              <a:t>th</a:t>
            </a:r>
            <a:r>
              <a:rPr lang="en-GB" sz="1400">
                <a:latin typeface="Arial" panose="020B0604020202020204" pitchFamily="34" charset="0"/>
                <a:cs typeface="Arial" panose="020B0604020202020204" pitchFamily="34" charset="0"/>
              </a:rPr>
              <a:t> percentile) as the statistic to measure central tendency.</a:t>
            </a:r>
          </a:p>
          <a:p>
            <a:pPr marL="400050" indent="-400050" fontAlgn="base">
              <a:spcBef>
                <a:spcPts val="0"/>
              </a:spcBef>
              <a:spcAft>
                <a:spcPts val="900"/>
              </a:spcAft>
              <a:buFont typeface="+mj-lt"/>
              <a:buAutoNum type="arabicPeriod"/>
              <a:defRPr/>
            </a:pPr>
            <a:r>
              <a:rPr lang="en-GB" sz="1400">
                <a:latin typeface="Arial" panose="020B0604020202020204" pitchFamily="34" charset="0"/>
                <a:cs typeface="Arial" panose="020B0604020202020204" pitchFamily="34" charset="0"/>
              </a:rPr>
              <a:t>The waiting times for neurodevelopmental disorders are expected to be the highest with autism services having a median initial waiting time of 134 days. Similarly, crisis services are expected to have the lowest median waiting times among the mental health services. Hence, for the purposes of this report, we have created two data dimensions to study mental health services:</a:t>
            </a:r>
          </a:p>
          <a:p>
            <a:pPr marL="895350" lvl="3" indent="-269875" fontAlgn="base">
              <a:spcBef>
                <a:spcPts val="0"/>
              </a:spcBef>
              <a:spcAft>
                <a:spcPts val="900"/>
              </a:spcAft>
              <a:buFont typeface="+mj-lt"/>
              <a:buAutoNum type="alphaLcPeriod"/>
              <a:defRPr/>
            </a:pPr>
            <a:r>
              <a:rPr lang="en-GB" sz="1400">
                <a:latin typeface="Arial" panose="020B0604020202020204" pitchFamily="34" charset="0"/>
                <a:cs typeface="Arial" panose="020B0604020202020204" pitchFamily="34" charset="0"/>
              </a:rPr>
              <a:t>All mental </a:t>
            </a:r>
            <a:r>
              <a:rPr lang="en-GB" sz="1400">
                <a:cs typeface="Arial" panose="020B0604020202020204" pitchFamily="34" charset="0"/>
              </a:rPr>
              <a:t>h</a:t>
            </a:r>
            <a:r>
              <a:rPr lang="en-GB" sz="1400">
                <a:latin typeface="Arial" panose="020B0604020202020204" pitchFamily="34" charset="0"/>
                <a:cs typeface="Arial" panose="020B0604020202020204" pitchFamily="34" charset="0"/>
              </a:rPr>
              <a:t>ealth services. This consists of all service types including neurodevelopmental disorders and crisis services.</a:t>
            </a:r>
          </a:p>
          <a:p>
            <a:pPr marL="895350" lvl="3" indent="-269875" fontAlgn="base">
              <a:spcBef>
                <a:spcPts val="0"/>
              </a:spcBef>
              <a:spcAft>
                <a:spcPts val="900"/>
              </a:spcAft>
              <a:buFont typeface="+mj-lt"/>
              <a:buAutoNum type="alphaLcPeriod"/>
              <a:defRPr/>
            </a:pPr>
            <a:r>
              <a:rPr lang="en-GB" sz="1400">
                <a:latin typeface="Arial" panose="020B0604020202020204" pitchFamily="34" charset="0"/>
                <a:cs typeface="Arial" panose="020B0604020202020204" pitchFamily="34" charset="0"/>
              </a:rPr>
              <a:t>All mental </a:t>
            </a:r>
            <a:r>
              <a:rPr lang="en-GB" sz="1400">
                <a:cs typeface="Arial" panose="020B0604020202020204" pitchFamily="34" charset="0"/>
              </a:rPr>
              <a:t>h</a:t>
            </a:r>
            <a:r>
              <a:rPr lang="en-GB" sz="1400">
                <a:latin typeface="Arial" panose="020B0604020202020204" pitchFamily="34" charset="0"/>
                <a:cs typeface="Arial" panose="020B0604020202020204" pitchFamily="34" charset="0"/>
              </a:rPr>
              <a:t>ealth services excluding neurodevelopmental disorders and crisis services.</a:t>
            </a:r>
          </a:p>
          <a:p>
            <a:pPr lvl="2" indent="0" fontAlgn="base">
              <a:spcBef>
                <a:spcPts val="0"/>
              </a:spcBef>
              <a:spcAft>
                <a:spcPts val="900"/>
              </a:spcAft>
              <a:buNone/>
              <a:defRPr/>
            </a:pPr>
            <a:r>
              <a:rPr lang="en-GB" sz="1400">
                <a:latin typeface="Arial" panose="020B0604020202020204" pitchFamily="34" charset="0"/>
                <a:cs typeface="Arial" panose="020B0604020202020204" pitchFamily="34" charset="0"/>
              </a:rPr>
              <a:t>	</a:t>
            </a:r>
            <a:r>
              <a:rPr lang="en-GB" sz="1400" i="1">
                <a:latin typeface="Arial" panose="020B0604020202020204" pitchFamily="34" charset="0"/>
                <a:cs typeface="Arial" panose="020B0604020202020204" pitchFamily="34" charset="0"/>
              </a:rPr>
              <a:t>Studying both the dimensions will help us to understand the impact of outliers on the waiting times.</a:t>
            </a:r>
          </a:p>
        </p:txBody>
      </p:sp>
      <p:sp>
        <p:nvSpPr>
          <p:cNvPr id="5" name="Slide Number Placeholder 1">
            <a:extLst>
              <a:ext uri="{FF2B5EF4-FFF2-40B4-BE49-F238E27FC236}">
                <a16:creationId xmlns:a16="http://schemas.microsoft.com/office/drawing/2014/main" id="{A73AA0AD-D7FF-DB8E-1C4C-03ACA1B712C5}"/>
              </a:ext>
            </a:extLst>
          </p:cNvPr>
          <p:cNvSpPr txBox="1">
            <a:spLocks/>
          </p:cNvSpPr>
          <p:nvPr/>
        </p:nvSpPr>
        <p:spPr>
          <a:xfrm>
            <a:off x="11302252" y="6485197"/>
            <a:ext cx="88974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F839E00-920F-44B0-A87D-3D18AF2DE1AE}" type="slidenum">
              <a:rPr lang="en-GB" smtClean="0">
                <a:latin typeface="Arial" panose="020B0604020202020204" pitchFamily="34" charset="0"/>
              </a:rPr>
              <a:pPr algn="r"/>
              <a:t>12</a:t>
            </a:fld>
            <a:endParaRPr lang="en-GB">
              <a:latin typeface="Arial" panose="020B0604020202020204" pitchFamily="34" charset="0"/>
            </a:endParaRPr>
          </a:p>
        </p:txBody>
      </p:sp>
    </p:spTree>
    <p:extLst>
      <p:ext uri="{BB962C8B-B14F-4D97-AF65-F5344CB8AC3E}">
        <p14:creationId xmlns:p14="http://schemas.microsoft.com/office/powerpoint/2010/main" val="128555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467D0BB-9B2E-6A28-7A01-CE24D10AF8DD}"/>
              </a:ext>
            </a:extLst>
          </p:cNvPr>
          <p:cNvSpPr>
            <a:spLocks noGrp="1"/>
          </p:cNvSpPr>
          <p:nvPr>
            <p:ph type="body" sz="quarter" idx="16"/>
          </p:nvPr>
        </p:nvSpPr>
        <p:spPr>
          <a:xfrm>
            <a:off x="763200" y="2146434"/>
            <a:ext cx="10292400" cy="4511541"/>
          </a:xfrm>
          <a:prstGeom prst="rect">
            <a:avLst/>
          </a:prstGeom>
        </p:spPr>
        <p:txBody>
          <a:bodyPr/>
          <a:lstStyle/>
          <a:p>
            <a:pPr marL="285750" indent="-285750" fontAlgn="base">
              <a:spcBef>
                <a:spcPts val="0"/>
              </a:spcBef>
              <a:spcAft>
                <a:spcPts val="12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Initial and hidden waiting times vary widely even among similar services. Excluding neurodevelopmental and crisis services, median initial waits are 8 days, while the 90th percentile initial waits are 108 days. Similarly for hidden waits, the median wait is 9 days vs a 90th percentile wait of 84 days.</a:t>
            </a:r>
          </a:p>
          <a:p>
            <a:pPr marL="285750" indent="-285750" fontAlgn="base">
              <a:spcBef>
                <a:spcPts val="0"/>
              </a:spcBef>
              <a:spcAft>
                <a:spcPts val="1200"/>
              </a:spcAft>
              <a:buFont typeface="Arial" panose="020B0604020202020204" pitchFamily="34" charset="0"/>
              <a:buChar char="•"/>
              <a:defRPr/>
            </a:pPr>
            <a:r>
              <a:rPr lang="en-GB" sz="1400" dirty="0">
                <a:solidFill>
                  <a:srgbClr val="425563"/>
                </a:solidFill>
                <a:latin typeface="Arial" panose="020B0604020202020204" pitchFamily="34" charset="0"/>
                <a:cs typeface="Arial" panose="020B0604020202020204" pitchFamily="34" charset="0"/>
              </a:rPr>
              <a:t>20% of </a:t>
            </a:r>
            <a:r>
              <a:rPr lang="en-GB" sz="1400" dirty="0">
                <a:latin typeface="Arial" panose="020B0604020202020204" pitchFamily="34" charset="0"/>
                <a:cs typeface="Arial" panose="020B0604020202020204" pitchFamily="34" charset="0"/>
              </a:rPr>
              <a:t>referrals have no ethnicity recorded, suggesting significant issues with data collection and classification. </a:t>
            </a:r>
          </a:p>
          <a:p>
            <a:pPr marL="285750" indent="-285750" fontAlgn="base">
              <a:spcBef>
                <a:spcPts val="0"/>
              </a:spcBef>
              <a:spcAft>
                <a:spcPts val="1200"/>
              </a:spcAft>
              <a:buFont typeface="Arial" panose="020B0604020202020204" pitchFamily="34" charset="0"/>
              <a:buChar char="•"/>
              <a:defRPr/>
            </a:pPr>
            <a:r>
              <a:rPr lang="en-GB" sz="1400" dirty="0">
                <a:solidFill>
                  <a:srgbClr val="425563"/>
                </a:solidFill>
                <a:latin typeface="Arial" panose="020B0604020202020204" pitchFamily="34" charset="0"/>
                <a:cs typeface="Arial" panose="020B0604020202020204" pitchFamily="34" charset="0"/>
              </a:rPr>
              <a:t>Referrals with no ethnicity rec</a:t>
            </a:r>
            <a:r>
              <a:rPr lang="en-GB" sz="1400" dirty="0">
                <a:latin typeface="Arial" panose="020B0604020202020204" pitchFamily="34" charset="0"/>
                <a:cs typeface="Arial" panose="020B0604020202020204" pitchFamily="34" charset="0"/>
              </a:rPr>
              <a:t>orded have by far the longest waiting times for neurodevelopmental services, but consistently short waits for services excluding neurodevelopmental and crisis services. Although there is an observed correlation between the lack of ethnicity recording and timeliness to mental health services, the causation is unclear from the available data.</a:t>
            </a:r>
          </a:p>
          <a:p>
            <a:pPr marL="285750" indent="-285750" fontAlgn="base">
              <a:spcBef>
                <a:spcPts val="0"/>
              </a:spcBef>
              <a:spcAft>
                <a:spcPts val="12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Waiting times for neurodevelopmental services are longer than for all other service types, with 11x longer median waits than mental health services as a whole and 8.25x longer median waits than all services excluding neurodevelopmental and crisis services.</a:t>
            </a:r>
          </a:p>
          <a:p>
            <a:pPr marL="285750" indent="-285750" fontAlgn="base">
              <a:spcBef>
                <a:spcPts val="0"/>
              </a:spcBef>
              <a:spcAft>
                <a:spcPts val="1200"/>
              </a:spcAft>
              <a:buFont typeface="Arial" panose="020B0604020202020204" pitchFamily="34" charset="0"/>
              <a:buChar char="•"/>
              <a:defRPr/>
            </a:pPr>
            <a:r>
              <a:rPr lang="en-GB" sz="1400" dirty="0">
                <a:solidFill>
                  <a:srgbClr val="425563"/>
                </a:solidFill>
                <a:latin typeface="Arial" panose="020B0604020202020204" pitchFamily="34" charset="0"/>
                <a:cs typeface="Arial" panose="020B0604020202020204" pitchFamily="34" charset="0"/>
              </a:rPr>
              <a:t>Males have a 2.25x longer median wa</a:t>
            </a:r>
            <a:r>
              <a:rPr lang="en-GB" sz="1400" dirty="0">
                <a:cs typeface="Arial" panose="020B0604020202020204" pitchFamily="34" charset="0"/>
              </a:rPr>
              <a:t>it than females for mental health services. </a:t>
            </a:r>
            <a:r>
              <a:rPr lang="en-GB" sz="1400" dirty="0">
                <a:solidFill>
                  <a:srgbClr val="425563"/>
                </a:solidFill>
                <a:latin typeface="Arial" panose="020B0604020202020204" pitchFamily="34" charset="0"/>
                <a:cs typeface="Arial" panose="020B0604020202020204" pitchFamily="34" charset="0"/>
              </a:rPr>
              <a:t>In particular, Black males have the longest wait times of all gender/ethnicity groups, with a median initial wait of 20 days compared to 6 days for the whole 0-18 cohort.</a:t>
            </a:r>
          </a:p>
          <a:p>
            <a:pPr marL="285750" marR="0" lvl="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400" dirty="0">
                <a:solidFill>
                  <a:srgbClr val="425563"/>
                </a:solidFill>
                <a:latin typeface="Arial" panose="020B0604020202020204" pitchFamily="34" charset="0"/>
                <a:cs typeface="Arial" panose="020B0604020202020204" pitchFamily="34" charset="0"/>
              </a:rPr>
              <a:t>Sout</a:t>
            </a:r>
            <a:r>
              <a:rPr lang="en-GB" sz="1400" dirty="0">
                <a:latin typeface="Arial" panose="020B0604020202020204" pitchFamily="34" charset="0"/>
                <a:cs typeface="Arial" panose="020B0604020202020204" pitchFamily="34" charset="0"/>
              </a:rPr>
              <a:t>h East London ICB (SEL) </a:t>
            </a:r>
            <a:r>
              <a:rPr lang="en-GB" sz="1400" dirty="0">
                <a:solidFill>
                  <a:srgbClr val="425563"/>
                </a:solidFill>
                <a:latin typeface="Arial" panose="020B0604020202020204" pitchFamily="34" charset="0"/>
                <a:cs typeface="Arial" panose="020B0604020202020204" pitchFamily="34" charset="0"/>
              </a:rPr>
              <a:t>consistently </a:t>
            </a:r>
            <a:r>
              <a:rPr lang="en-GB" sz="1400" dirty="0">
                <a:latin typeface="Arial" panose="020B0604020202020204" pitchFamily="34" charset="0"/>
                <a:cs typeface="Arial" panose="020B0604020202020204" pitchFamily="34" charset="0"/>
              </a:rPr>
              <a:t>demonstrated </a:t>
            </a:r>
            <a:r>
              <a:rPr lang="en-GB" sz="1400" dirty="0">
                <a:solidFill>
                  <a:srgbClr val="425563"/>
                </a:solidFill>
                <a:latin typeface="Arial" panose="020B0604020202020204" pitchFamily="34" charset="0"/>
                <a:cs typeface="Arial" panose="020B0604020202020204" pitchFamily="34" charset="0"/>
              </a:rPr>
              <a:t>the longest wait times across almost all metrics, e.g. SEL has a median wait for mental health services of 25 days versus 6 days for the London region. </a:t>
            </a:r>
            <a:r>
              <a:rPr lang="en-GB" sz="1400" dirty="0">
                <a:cs typeface="Arial" panose="020B0604020202020204" pitchFamily="34" charset="0"/>
              </a:rPr>
              <a:t>However, this is likely attributed to the inclusion of Croydon patients within </a:t>
            </a:r>
            <a:r>
              <a:rPr lang="en-GB" sz="1400" dirty="0" err="1">
                <a:cs typeface="Arial" panose="020B0604020202020204" pitchFamily="34" charset="0"/>
              </a:rPr>
              <a:t>SLaM</a:t>
            </a:r>
            <a:r>
              <a:rPr lang="en-GB" sz="1400" dirty="0">
                <a:cs typeface="Arial" panose="020B0604020202020204" pitchFamily="34" charset="0"/>
              </a:rPr>
              <a:t> services, who should be mapped to South West London ICB, so must be interpreted with this in mind. </a:t>
            </a:r>
          </a:p>
        </p:txBody>
      </p:sp>
      <p:sp>
        <p:nvSpPr>
          <p:cNvPr id="5" name="Slide Number Placeholder 1">
            <a:extLst>
              <a:ext uri="{FF2B5EF4-FFF2-40B4-BE49-F238E27FC236}">
                <a16:creationId xmlns:a16="http://schemas.microsoft.com/office/drawing/2014/main" id="{A73AA0AD-D7FF-DB8E-1C4C-03ACA1B712C5}"/>
              </a:ext>
            </a:extLst>
          </p:cNvPr>
          <p:cNvSpPr txBox="1">
            <a:spLocks/>
          </p:cNvSpPr>
          <p:nvPr/>
        </p:nvSpPr>
        <p:spPr>
          <a:xfrm>
            <a:off x="11302252" y="6485197"/>
            <a:ext cx="88974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F839E00-920F-44B0-A87D-3D18AF2DE1AE}" type="slidenum">
              <a:rPr lang="en-GB" smtClean="0">
                <a:latin typeface="Arial" panose="020B0604020202020204" pitchFamily="34" charset="0"/>
              </a:rPr>
              <a:pPr algn="r"/>
              <a:t>13</a:t>
            </a:fld>
            <a:endParaRPr lang="en-GB">
              <a:latin typeface="Arial" panose="020B0604020202020204" pitchFamily="34" charset="0"/>
            </a:endParaRPr>
          </a:p>
        </p:txBody>
      </p:sp>
      <p:sp>
        <p:nvSpPr>
          <p:cNvPr id="8" name="Title 2">
            <a:extLst>
              <a:ext uri="{FF2B5EF4-FFF2-40B4-BE49-F238E27FC236}">
                <a16:creationId xmlns:a16="http://schemas.microsoft.com/office/drawing/2014/main" id="{9780097D-F025-2743-6A23-E442CFC8C97E}"/>
              </a:ext>
            </a:extLst>
          </p:cNvPr>
          <p:cNvSpPr txBox="1">
            <a:spLocks/>
          </p:cNvSpPr>
          <p:nvPr/>
        </p:nvSpPr>
        <p:spPr>
          <a:xfrm>
            <a:off x="763200" y="770400"/>
            <a:ext cx="10819200" cy="745177"/>
          </a:xfrm>
          <a:prstGeom prst="rect">
            <a:avLst/>
          </a:prstGeom>
        </p:spPr>
        <p:txBody>
          <a:bodyPr lIns="91440" tIns="45720" rIns="91440" bIns="45720" anchor="t"/>
          <a:lstStyle>
            <a:lvl1pPr algn="l" defTabSz="914400" rtl="0" eaLnBrk="1" latinLnBrk="0" hangingPunct="1">
              <a:lnSpc>
                <a:spcPct val="90000"/>
              </a:lnSpc>
              <a:spcBef>
                <a:spcPct val="0"/>
              </a:spcBef>
              <a:buNone/>
              <a:defRPr lang="en-GB" sz="1800" b="1" kern="1200">
                <a:solidFill>
                  <a:srgbClr val="005EB8"/>
                </a:solidFill>
                <a:effectLst/>
                <a:latin typeface="Arial" panose="020B0604020202020204" pitchFamily="34" charset="0"/>
                <a:ea typeface="+mn-ea"/>
                <a:cs typeface="+mn-cs"/>
              </a:defRPr>
            </a:lvl1pPr>
          </a:lstStyle>
          <a:p>
            <a:r>
              <a:rPr lang="en-GB" dirty="0">
                <a:latin typeface="Arial"/>
                <a:cs typeface="Arial"/>
              </a:rPr>
              <a:t>Data Analysis: Main findings and insights</a:t>
            </a:r>
            <a:br>
              <a:rPr lang="en-GB" sz="2800" dirty="0">
                <a:latin typeface="Arial"/>
                <a:cs typeface="Arial"/>
              </a:rPr>
            </a:br>
            <a:endParaRPr lang="en-GB" sz="2800" dirty="0">
              <a:latin typeface="Arial"/>
              <a:cs typeface="Arial"/>
            </a:endParaRPr>
          </a:p>
          <a:p>
            <a:r>
              <a:rPr lang="en-GB" sz="1400" b="0" dirty="0">
                <a:solidFill>
                  <a:srgbClr val="425463"/>
                </a:solidFill>
                <a:latin typeface="Arial"/>
                <a:cs typeface="Arial"/>
              </a:rPr>
              <a:t>A data diagnostics exercise was commissioned to study the As-is situation of the waiting times to mental health services for CYP cohort across the London region. Due to dataset limitations, only the 0-18 cohort was able to be analysed. While the upcoming slides provide a detailed view, here are some of the key findings from the data analysis.</a:t>
            </a:r>
            <a:endParaRPr lang="en-GB" sz="1400" b="0" dirty="0">
              <a:solidFill>
                <a:srgbClr val="425463"/>
              </a:solidFill>
              <a:cs typeface="Arial" panose="020B0604020202020204" pitchFamily="34" charset="0"/>
            </a:endParaRPr>
          </a:p>
        </p:txBody>
      </p:sp>
    </p:spTree>
    <p:extLst>
      <p:ext uri="{BB962C8B-B14F-4D97-AF65-F5344CB8AC3E}">
        <p14:creationId xmlns:p14="http://schemas.microsoft.com/office/powerpoint/2010/main" val="309008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272B-653B-0D9B-29AC-653D6BB766FE}"/>
              </a:ext>
            </a:extLst>
          </p:cNvPr>
          <p:cNvSpPr>
            <a:spLocks noGrp="1"/>
          </p:cNvSpPr>
          <p:nvPr>
            <p:ph type="title"/>
          </p:nvPr>
        </p:nvSpPr>
        <p:spPr>
          <a:xfrm>
            <a:off x="723599" y="2304000"/>
            <a:ext cx="8773327" cy="2311200"/>
          </a:xfrm>
        </p:spPr>
        <p:txBody>
          <a:bodyPr/>
          <a:lstStyle/>
          <a:p>
            <a:r>
              <a:rPr lang="en-GB" sz="3200" b="1">
                <a:effectLst/>
                <a:latin typeface="Arial" panose="020B0604020202020204" pitchFamily="34" charset="0"/>
                <a:cs typeface="Arial" panose="020B0604020202020204" pitchFamily="34" charset="0"/>
              </a:rPr>
              <a:t>London level analysis: </a:t>
            </a:r>
            <a:br>
              <a:rPr lang="en-GB" sz="3200" b="1">
                <a:effectLst/>
                <a:latin typeface="Arial" panose="020B0604020202020204" pitchFamily="34" charset="0"/>
                <a:cs typeface="Arial" panose="020B0604020202020204" pitchFamily="34" charset="0"/>
              </a:rPr>
            </a:br>
            <a:br>
              <a:rPr lang="en-GB" sz="3200" b="1">
                <a:effectLst/>
                <a:latin typeface="Arial" panose="020B0604020202020204" pitchFamily="34" charset="0"/>
                <a:cs typeface="Arial" panose="020B0604020202020204" pitchFamily="34" charset="0"/>
              </a:rPr>
            </a:br>
            <a:r>
              <a:rPr lang="en-GB" sz="2800" b="1">
                <a:effectLst/>
                <a:latin typeface="Arial" panose="020B0604020202020204" pitchFamily="34" charset="0"/>
                <a:cs typeface="Arial" panose="020B0604020202020204" pitchFamily="34" charset="0"/>
              </a:rPr>
              <a:t>London-wide </a:t>
            </a:r>
            <a:r>
              <a:rPr lang="en-GB" sz="2800">
                <a:latin typeface="Arial" panose="020B0604020202020204" pitchFamily="34" charset="0"/>
                <a:cs typeface="Arial" panose="020B0604020202020204" pitchFamily="34" charset="0"/>
              </a:rPr>
              <a:t>w</a:t>
            </a:r>
            <a:r>
              <a:rPr lang="en-GB" sz="2800" b="1">
                <a:effectLst/>
                <a:latin typeface="Arial" panose="020B0604020202020204" pitchFamily="34" charset="0"/>
                <a:cs typeface="Arial" panose="020B0604020202020204" pitchFamily="34" charset="0"/>
              </a:rPr>
              <a:t>aiting </a:t>
            </a:r>
            <a:r>
              <a:rPr lang="en-GB" sz="2800">
                <a:latin typeface="Arial" panose="020B0604020202020204" pitchFamily="34" charset="0"/>
                <a:cs typeface="Arial" panose="020B0604020202020204" pitchFamily="34" charset="0"/>
              </a:rPr>
              <a:t>t</a:t>
            </a:r>
            <a:r>
              <a:rPr lang="en-GB" sz="2800" b="1">
                <a:effectLst/>
                <a:latin typeface="Arial" panose="020B0604020202020204" pitchFamily="34" charset="0"/>
                <a:cs typeface="Arial" panose="020B0604020202020204" pitchFamily="34" charset="0"/>
              </a:rPr>
              <a:t>imes</a:t>
            </a:r>
            <a:br>
              <a:rPr lang="en-GB" sz="2800" b="1">
                <a:effectLst/>
                <a:latin typeface="Arial" panose="020B0604020202020204" pitchFamily="34" charset="0"/>
                <a:cs typeface="Arial" panose="020B0604020202020204" pitchFamily="34" charset="0"/>
              </a:rPr>
            </a:br>
            <a:r>
              <a:rPr lang="en-GB" sz="2800" b="1">
                <a:effectLst/>
                <a:latin typeface="Arial" panose="020B0604020202020204" pitchFamily="34" charset="0"/>
                <a:cs typeface="Arial" panose="020B0604020202020204" pitchFamily="34" charset="0"/>
              </a:rPr>
              <a:t>Demographics and intersectionality studies</a:t>
            </a:r>
            <a:endParaRPr lang="en-GB">
              <a:latin typeface="Arial" panose="020B0604020202020204" pitchFamily="34" charset="0"/>
              <a:cs typeface="Arial" panose="020B0604020202020204" pitchFamily="34" charset="0"/>
            </a:endParaRPr>
          </a:p>
        </p:txBody>
      </p:sp>
      <p:sp>
        <p:nvSpPr>
          <p:cNvPr id="3" name="Text Placeholder 3">
            <a:extLst>
              <a:ext uri="{FF2B5EF4-FFF2-40B4-BE49-F238E27FC236}">
                <a16:creationId xmlns:a16="http://schemas.microsoft.com/office/drawing/2014/main" id="{8352C447-0658-5D65-8D26-1ACE0883394D}"/>
              </a:ext>
            </a:extLst>
          </p:cNvPr>
          <p:cNvSpPr txBox="1">
            <a:spLocks/>
          </p:cNvSpPr>
          <p:nvPr/>
        </p:nvSpPr>
        <p:spPr>
          <a:xfrm>
            <a:off x="723599" y="4786651"/>
            <a:ext cx="5402650" cy="1588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solidFill>
                  <a:schemeClr val="accent2">
                    <a:lumMod val="50000"/>
                  </a:schemeClr>
                </a:solidFill>
              </a:rPr>
              <a:t>In this section, we provide analysis of waiting times across the London region as a whole and call out key points, insights, and comparisons.</a:t>
            </a:r>
          </a:p>
          <a:p>
            <a:pPr marL="0" indent="0">
              <a:buNone/>
            </a:pPr>
            <a:r>
              <a:rPr lang="en-GB" sz="1400">
                <a:solidFill>
                  <a:schemeClr val="accent2">
                    <a:lumMod val="50000"/>
                  </a:schemeClr>
                </a:solidFill>
              </a:rPr>
              <a:t>Overall summary statistics are given, along with breakdowns of waiting time metrics across gender, ethnicity, gender and ethnicity combined, and trends over time.</a:t>
            </a:r>
          </a:p>
        </p:txBody>
      </p:sp>
    </p:spTree>
    <p:extLst>
      <p:ext uri="{BB962C8B-B14F-4D97-AF65-F5344CB8AC3E}">
        <p14:creationId xmlns:p14="http://schemas.microsoft.com/office/powerpoint/2010/main" val="350822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39BE49-9EC0-5D53-76D2-F2440C25C416}"/>
              </a:ext>
            </a:extLst>
          </p:cNvPr>
          <p:cNvSpPr>
            <a:spLocks noGrp="1"/>
          </p:cNvSpPr>
          <p:nvPr>
            <p:ph type="sldNum" sz="quarter" idx="15"/>
          </p:nvPr>
        </p:nvSpPr>
        <p:spPr/>
        <p:txBody>
          <a:bodyPr/>
          <a:lstStyle/>
          <a:p>
            <a:fld id="{CF839E00-920F-44B0-A87D-3D18AF2DE1AE}" type="slidenum">
              <a:rPr lang="en-GB" smtClean="0"/>
              <a:t>15</a:t>
            </a:fld>
            <a:endParaRPr lang="en-GB"/>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63F56945-3B7A-DB42-2FF0-F9F54719BA54}"/>
                  </a:ext>
                </a:extLst>
              </p:cNvPr>
              <p:cNvGraphicFramePr/>
              <p:nvPr>
                <p:extLst>
                  <p:ext uri="{D42A27DB-BD31-4B8C-83A1-F6EECF244321}">
                    <p14:modId xmlns:p14="http://schemas.microsoft.com/office/powerpoint/2010/main" val="1051350881"/>
                  </p:ext>
                </p:extLst>
              </p:nvPr>
            </p:nvGraphicFramePr>
            <p:xfrm>
              <a:off x="763200" y="3429000"/>
              <a:ext cx="10850951" cy="305619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a16="http://schemas.microsoft.com/office/drawing/2014/main" id="{63F56945-3B7A-DB42-2FF0-F9F54719BA54}"/>
                  </a:ext>
                </a:extLst>
              </p:cNvPr>
              <p:cNvPicPr>
                <a:picLocks noGrp="1" noRot="1" noChangeAspect="1" noMove="1" noResize="1" noEditPoints="1" noAdjustHandles="1" noChangeArrowheads="1" noChangeShapeType="1"/>
              </p:cNvPicPr>
              <p:nvPr/>
            </p:nvPicPr>
            <p:blipFill>
              <a:blip r:embed="rId5"/>
              <a:stretch>
                <a:fillRect/>
              </a:stretch>
            </p:blipFill>
            <p:spPr>
              <a:xfrm>
                <a:off x="763200" y="3429000"/>
                <a:ext cx="10850951" cy="3056197"/>
              </a:xfrm>
              <a:prstGeom prst="rect">
                <a:avLst/>
              </a:prstGeom>
            </p:spPr>
          </p:pic>
        </mc:Fallback>
      </mc:AlternateContent>
      <p:sp>
        <p:nvSpPr>
          <p:cNvPr id="10" name="Title 2">
            <a:extLst>
              <a:ext uri="{FF2B5EF4-FFF2-40B4-BE49-F238E27FC236}">
                <a16:creationId xmlns:a16="http://schemas.microsoft.com/office/drawing/2014/main" id="{B27CF428-C31F-94AF-D63D-E3AD8113AC3E}"/>
              </a:ext>
            </a:extLst>
          </p:cNvPr>
          <p:cNvSpPr>
            <a:spLocks noGrp="1"/>
          </p:cNvSpPr>
          <p:nvPr>
            <p:ph type="title"/>
          </p:nvPr>
        </p:nvSpPr>
        <p:spPr>
          <a:xfrm>
            <a:off x="763199" y="770400"/>
            <a:ext cx="9836460" cy="730800"/>
          </a:xfrm>
        </p:spPr>
        <p:txBody>
          <a:bodyPr/>
          <a:lstStyle/>
          <a:p>
            <a:r>
              <a:rPr lang="en-US">
                <a:latin typeface="Arial" panose="020B0604020202020204" pitchFamily="34" charset="0"/>
                <a:cs typeface="Arial" panose="020B0604020202020204" pitchFamily="34" charset="0"/>
              </a:rPr>
              <a:t>Data analysed demonstrated a long tail of extreme initial waits that skews the average waiting time, therefore reverted to a median value to represent central tendency </a:t>
            </a:r>
          </a:p>
        </p:txBody>
      </p:sp>
      <p:sp>
        <p:nvSpPr>
          <p:cNvPr id="11" name="TextBox 10">
            <a:extLst>
              <a:ext uri="{FF2B5EF4-FFF2-40B4-BE49-F238E27FC236}">
                <a16:creationId xmlns:a16="http://schemas.microsoft.com/office/drawing/2014/main" id="{7DB8D24F-1D89-8911-E40A-90468F58F626}"/>
              </a:ext>
            </a:extLst>
          </p:cNvPr>
          <p:cNvSpPr txBox="1"/>
          <p:nvPr/>
        </p:nvSpPr>
        <p:spPr>
          <a:xfrm>
            <a:off x="762701" y="1601114"/>
            <a:ext cx="10851450" cy="1503492"/>
          </a:xfrm>
          <a:prstGeom prst="rect">
            <a:avLst/>
          </a:prstGeom>
          <a:solidFill>
            <a:srgbClr val="22364F">
              <a:lumMod val="20000"/>
              <a:lumOff val="80000"/>
              <a:alpha val="50000"/>
            </a:srgbClr>
          </a:solidFill>
        </p:spPr>
        <p:txBody>
          <a:bodyPr wrap="square" lIns="108000" tIns="216000" rIns="108000" bIns="45720" rtlCol="0" anchor="t">
            <a:noAutofit/>
          </a:bodyPr>
          <a:lstStyle/>
          <a:p>
            <a:pPr marL="285750" indent="-285750">
              <a:spcAft>
                <a:spcPts val="600"/>
              </a:spcAft>
              <a:buFont typeface="Arial" panose="020B0604020202020204" pitchFamily="34" charset="0"/>
              <a:buChar char="•"/>
              <a:defRPr/>
            </a:pPr>
            <a:r>
              <a:rPr lang="en-GB" sz="1100" kern="0">
                <a:solidFill>
                  <a:srgbClr val="22364F"/>
                </a:solidFill>
                <a:latin typeface="Arial"/>
                <a:cs typeface="Arial"/>
              </a:rPr>
              <a:t>80% of individuals have an initial waiting time of 49 days or less; however, 20% of individuals wait longer than this with 1.7% waiting longer than a year</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22364F"/>
                </a:solidFill>
                <a:effectLst/>
                <a:uLnTx/>
                <a:uFillTx/>
                <a:latin typeface="Arial"/>
                <a:cs typeface="Arial"/>
              </a:rPr>
              <a:t>The </a:t>
            </a:r>
            <a:r>
              <a:rPr lang="en-GB" sz="1100" kern="0">
                <a:solidFill>
                  <a:srgbClr val="22364F"/>
                </a:solidFill>
                <a:latin typeface="Arial"/>
                <a:cs typeface="Arial"/>
              </a:rPr>
              <a:t>average</a:t>
            </a:r>
            <a:r>
              <a:rPr kumimoji="0" lang="en-GB" sz="1100" b="0" i="0" u="none" strike="noStrike" kern="0" cap="none" spc="0" normalizeH="0" baseline="0" noProof="0">
                <a:ln>
                  <a:noFill/>
                </a:ln>
                <a:solidFill>
                  <a:srgbClr val="22364F"/>
                </a:solidFill>
                <a:effectLst/>
                <a:uLnTx/>
                <a:uFillTx/>
                <a:latin typeface="Arial"/>
                <a:cs typeface="Arial"/>
              </a:rPr>
              <a:t> (mean) waiting time is significantly skewed higher by the small number of individuals with extreme waiting times.</a:t>
            </a:r>
            <a:endParaRPr lang="en-GB" sz="1100" b="0" i="0" u="none" strike="noStrike" kern="0" cap="none" spc="0" normalizeH="0" baseline="0" noProof="0">
              <a:ln>
                <a:noFill/>
              </a:ln>
              <a:solidFill>
                <a:srgbClr val="22364F"/>
              </a:solidFill>
              <a:effectLst/>
              <a:uLnTx/>
              <a:uFillTx/>
              <a:latin typeface="Arial"/>
              <a:cs typeface="Arial"/>
            </a:endParaRPr>
          </a:p>
          <a:p>
            <a:pPr marL="285750" indent="-285750">
              <a:spcAft>
                <a:spcPts val="600"/>
              </a:spcAft>
              <a:buFont typeface="Arial" panose="020B0604020202020204" pitchFamily="34" charset="0"/>
              <a:buChar char="•"/>
              <a:defRPr/>
            </a:pPr>
            <a:r>
              <a:rPr lang="en-GB" sz="1100" kern="0">
                <a:solidFill>
                  <a:srgbClr val="22364F"/>
                </a:solidFill>
                <a:latin typeface="Arial"/>
                <a:cs typeface="Arial"/>
              </a:rPr>
              <a:t>The long tail may indicate either data recording issues or that a small number of referrals tend to have extreme difficulty accessing timely care</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22364F"/>
                </a:solidFill>
                <a:effectLst/>
                <a:uLnTx/>
                <a:uFillTx/>
                <a:latin typeface="Arial"/>
                <a:cs typeface="Arial"/>
              </a:rPr>
              <a:t>The </a:t>
            </a:r>
            <a:r>
              <a:rPr lang="en-GB" sz="1100" kern="0">
                <a:solidFill>
                  <a:srgbClr val="22364F"/>
                </a:solidFill>
                <a:latin typeface="Arial"/>
                <a:cs typeface="Arial"/>
              </a:rPr>
              <a:t>distribution of hidden wait times appears almost identical to that of initial waiting times, and has been left out of this presentation for brevity</a:t>
            </a:r>
            <a:endParaRPr kumimoji="0" lang="en-GB" sz="1400" b="0" i="0" u="none" strike="noStrike" kern="0" cap="none" spc="0" normalizeH="0" baseline="0" noProof="0">
              <a:ln>
                <a:noFill/>
              </a:ln>
              <a:solidFill>
                <a:srgbClr val="22364F"/>
              </a:solidFill>
              <a:effectLst/>
              <a:uLnTx/>
              <a:uFillTx/>
              <a:latin typeface="Arial"/>
              <a:cs typeface="Arial"/>
            </a:endParaRPr>
          </a:p>
        </p:txBody>
      </p:sp>
      <p:sp>
        <p:nvSpPr>
          <p:cNvPr id="12" name="TextBox 11">
            <a:extLst>
              <a:ext uri="{FF2B5EF4-FFF2-40B4-BE49-F238E27FC236}">
                <a16:creationId xmlns:a16="http://schemas.microsoft.com/office/drawing/2014/main" id="{46C68D53-E498-1349-19C5-BAB1008915BD}"/>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sp>
        <p:nvSpPr>
          <p:cNvPr id="13" name="Rectangle 12">
            <a:extLst>
              <a:ext uri="{FF2B5EF4-FFF2-40B4-BE49-F238E27FC236}">
                <a16:creationId xmlns:a16="http://schemas.microsoft.com/office/drawing/2014/main" id="{494F95B4-68EB-93FC-D2E7-0527FCA40539}"/>
              </a:ext>
            </a:extLst>
          </p:cNvPr>
          <p:cNvSpPr/>
          <p:nvPr/>
        </p:nvSpPr>
        <p:spPr>
          <a:xfrm>
            <a:off x="3865348" y="3277639"/>
            <a:ext cx="4442274" cy="32067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Histogram of initial waiting times – all mental health services</a:t>
            </a:r>
          </a:p>
        </p:txBody>
      </p:sp>
      <p:sp>
        <p:nvSpPr>
          <p:cNvPr id="15" name="Right Brace 14">
            <a:extLst>
              <a:ext uri="{FF2B5EF4-FFF2-40B4-BE49-F238E27FC236}">
                <a16:creationId xmlns:a16="http://schemas.microsoft.com/office/drawing/2014/main" id="{1E8BC853-8AF4-6E68-2750-CD8DFC56CF95}"/>
              </a:ext>
            </a:extLst>
          </p:cNvPr>
          <p:cNvSpPr/>
          <p:nvPr/>
        </p:nvSpPr>
        <p:spPr>
          <a:xfrm rot="16200000">
            <a:off x="6469402" y="1111585"/>
            <a:ext cx="234277" cy="852487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5069E89E-6EBE-5CB2-6890-7F9222E12897}"/>
              </a:ext>
            </a:extLst>
          </p:cNvPr>
          <p:cNvSpPr txBox="1"/>
          <p:nvPr/>
        </p:nvSpPr>
        <p:spPr>
          <a:xfrm>
            <a:off x="4476751" y="4703182"/>
            <a:ext cx="6007675" cy="553998"/>
          </a:xfrm>
          <a:prstGeom prst="rect">
            <a:avLst/>
          </a:prstGeom>
          <a:noFill/>
        </p:spPr>
        <p:txBody>
          <a:bodyPr wrap="square" lIns="91440" tIns="45720" rIns="91440" bIns="45720" rtlCol="0" anchor="t">
            <a:spAutoFit/>
          </a:bodyPr>
          <a:lstStyle/>
          <a:p>
            <a:r>
              <a:rPr lang="en-GB" sz="1000"/>
              <a:t>The long tail of few referrals with extremely long wait times severely skews average wait times, and may indicate either data recording issues or that a small number of referrals that are overlooked tend to have extreme difficulty accessing timely care</a:t>
            </a:r>
          </a:p>
        </p:txBody>
      </p:sp>
      <p:cxnSp>
        <p:nvCxnSpPr>
          <p:cNvPr id="18" name="Straight Connector 17">
            <a:extLst>
              <a:ext uri="{FF2B5EF4-FFF2-40B4-BE49-F238E27FC236}">
                <a16:creationId xmlns:a16="http://schemas.microsoft.com/office/drawing/2014/main" id="{36D91846-700E-8151-765B-6A3C9733FD6A}"/>
              </a:ext>
            </a:extLst>
          </p:cNvPr>
          <p:cNvCxnSpPr>
            <a:cxnSpLocks/>
          </p:cNvCxnSpPr>
          <p:nvPr/>
        </p:nvCxnSpPr>
        <p:spPr>
          <a:xfrm flipV="1">
            <a:off x="1707574" y="4876442"/>
            <a:ext cx="252074" cy="3783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7D4C34A-9D1E-C6D1-FEBD-B0B94F30EDF8}"/>
              </a:ext>
            </a:extLst>
          </p:cNvPr>
          <p:cNvSpPr txBox="1"/>
          <p:nvPr/>
        </p:nvSpPr>
        <p:spPr>
          <a:xfrm>
            <a:off x="1800225" y="4635677"/>
            <a:ext cx="4705349" cy="253916"/>
          </a:xfrm>
          <a:prstGeom prst="rect">
            <a:avLst/>
          </a:prstGeom>
          <a:noFill/>
        </p:spPr>
        <p:txBody>
          <a:bodyPr wrap="square" rtlCol="0">
            <a:spAutoFit/>
          </a:bodyPr>
          <a:lstStyle/>
          <a:p>
            <a:r>
              <a:rPr lang="en-GB" sz="1000"/>
              <a:t>Median Wait = 6 days</a:t>
            </a:r>
          </a:p>
        </p:txBody>
      </p:sp>
      <p:sp>
        <p:nvSpPr>
          <p:cNvPr id="20" name="TextBox 19">
            <a:extLst>
              <a:ext uri="{FF2B5EF4-FFF2-40B4-BE49-F238E27FC236}">
                <a16:creationId xmlns:a16="http://schemas.microsoft.com/office/drawing/2014/main" id="{A788B13F-2B76-B973-2DAD-03FEF845F4D0}"/>
              </a:ext>
            </a:extLst>
          </p:cNvPr>
          <p:cNvSpPr txBox="1"/>
          <p:nvPr/>
        </p:nvSpPr>
        <p:spPr>
          <a:xfrm>
            <a:off x="2032002" y="4972466"/>
            <a:ext cx="4705349" cy="253916"/>
          </a:xfrm>
          <a:prstGeom prst="rect">
            <a:avLst/>
          </a:prstGeom>
          <a:noFill/>
        </p:spPr>
        <p:txBody>
          <a:bodyPr wrap="square" rtlCol="0">
            <a:spAutoFit/>
          </a:bodyPr>
          <a:lstStyle/>
          <a:p>
            <a:r>
              <a:rPr lang="en-GB" sz="1000"/>
              <a:t>Average Wait = 39.6 days</a:t>
            </a:r>
          </a:p>
        </p:txBody>
      </p:sp>
      <p:cxnSp>
        <p:nvCxnSpPr>
          <p:cNvPr id="21" name="Straight Connector 20">
            <a:extLst>
              <a:ext uri="{FF2B5EF4-FFF2-40B4-BE49-F238E27FC236}">
                <a16:creationId xmlns:a16="http://schemas.microsoft.com/office/drawing/2014/main" id="{5959C0C0-749D-9310-EEA4-100AC1AE6D16}"/>
              </a:ext>
            </a:extLst>
          </p:cNvPr>
          <p:cNvCxnSpPr>
            <a:cxnSpLocks/>
          </p:cNvCxnSpPr>
          <p:nvPr/>
        </p:nvCxnSpPr>
        <p:spPr>
          <a:xfrm flipV="1">
            <a:off x="1885950" y="5226382"/>
            <a:ext cx="233024" cy="2171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C952BE3-6EC2-7AC5-B471-56ED3CEBD2C6}"/>
              </a:ext>
            </a:extLst>
          </p:cNvPr>
          <p:cNvCxnSpPr>
            <a:cxnSpLocks/>
          </p:cNvCxnSpPr>
          <p:nvPr/>
        </p:nvCxnSpPr>
        <p:spPr>
          <a:xfrm flipH="1">
            <a:off x="2200275" y="4137094"/>
            <a:ext cx="59055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ACFF638-784E-BB8A-A517-099461E5FD2C}"/>
              </a:ext>
            </a:extLst>
          </p:cNvPr>
          <p:cNvSpPr txBox="1"/>
          <p:nvPr/>
        </p:nvSpPr>
        <p:spPr>
          <a:xfrm>
            <a:off x="2790825" y="4016560"/>
            <a:ext cx="4705349" cy="253916"/>
          </a:xfrm>
          <a:prstGeom prst="rect">
            <a:avLst/>
          </a:prstGeom>
          <a:noFill/>
        </p:spPr>
        <p:txBody>
          <a:bodyPr wrap="square" rtlCol="0">
            <a:spAutoFit/>
          </a:bodyPr>
          <a:lstStyle/>
          <a:p>
            <a:r>
              <a:rPr lang="en-GB" sz="1000"/>
              <a:t>80% of individuals wait 49 days or fewer for their initial care contact</a:t>
            </a:r>
          </a:p>
        </p:txBody>
      </p:sp>
      <p:sp>
        <p:nvSpPr>
          <p:cNvPr id="3" name="TextBox 2">
            <a:extLst>
              <a:ext uri="{FF2B5EF4-FFF2-40B4-BE49-F238E27FC236}">
                <a16:creationId xmlns:a16="http://schemas.microsoft.com/office/drawing/2014/main" id="{54222B7C-FAE0-675B-75F5-AEE9E1426E4A}"/>
              </a:ext>
            </a:extLst>
          </p:cNvPr>
          <p:cNvSpPr txBox="1"/>
          <p:nvPr/>
        </p:nvSpPr>
        <p:spPr>
          <a:xfrm>
            <a:off x="721470" y="6501091"/>
            <a:ext cx="519037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rPr>
              <a:t>Source – NHSE Data Extract covering 0-18's provided to TPHC in 10/23 covering April 2019 – July 2023</a:t>
            </a:r>
          </a:p>
        </p:txBody>
      </p:sp>
    </p:spTree>
    <p:extLst>
      <p:ext uri="{BB962C8B-B14F-4D97-AF65-F5344CB8AC3E}">
        <p14:creationId xmlns:p14="http://schemas.microsoft.com/office/powerpoint/2010/main" val="276202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DB6DBB-D52C-B350-89A5-739AEA714A93}"/>
              </a:ext>
            </a:extLst>
          </p:cNvPr>
          <p:cNvSpPr>
            <a:spLocks noGrp="1"/>
          </p:cNvSpPr>
          <p:nvPr>
            <p:ph type="sldNum" sz="quarter" idx="15"/>
          </p:nvPr>
        </p:nvSpPr>
        <p:spPr/>
        <p:txBody>
          <a:bodyPr/>
          <a:lstStyle/>
          <a:p>
            <a:fld id="{CF839E00-920F-44B0-A87D-3D18AF2DE1AE}" type="slidenum">
              <a:rPr lang="en-GB" smtClean="0"/>
              <a:t>16</a:t>
            </a:fld>
            <a:endParaRPr lang="en-GB"/>
          </a:p>
        </p:txBody>
      </p:sp>
      <p:sp>
        <p:nvSpPr>
          <p:cNvPr id="6" name="Title 2">
            <a:extLst>
              <a:ext uri="{FF2B5EF4-FFF2-40B4-BE49-F238E27FC236}">
                <a16:creationId xmlns:a16="http://schemas.microsoft.com/office/drawing/2014/main" id="{E64DB577-6D58-3C31-A519-9E98ED868F27}"/>
              </a:ext>
            </a:extLst>
          </p:cNvPr>
          <p:cNvSpPr>
            <a:spLocks noGrp="1"/>
          </p:cNvSpPr>
          <p:nvPr>
            <p:ph type="title"/>
          </p:nvPr>
        </p:nvSpPr>
        <p:spPr>
          <a:xfrm>
            <a:off x="762700" y="611488"/>
            <a:ext cx="10537341" cy="730800"/>
          </a:xfrm>
        </p:spPr>
        <p:txBody>
          <a:bodyPr/>
          <a:lstStyle/>
          <a:p>
            <a:r>
              <a:rPr lang="en-US">
                <a:latin typeface="Arial" panose="020B0604020202020204" pitchFamily="34" charset="0"/>
                <a:cs typeface="Arial" panose="020B0604020202020204" pitchFamily="34" charset="0"/>
              </a:rPr>
              <a:t>The long tail of high waiting times significantly skews average waiting times upwards</a:t>
            </a:r>
            <a:endParaRPr lang="en-US" i="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1DCB478-1113-3A52-CB7A-052ADFF43933}"/>
              </a:ext>
            </a:extLst>
          </p:cNvPr>
          <p:cNvSpPr txBox="1"/>
          <p:nvPr/>
        </p:nvSpPr>
        <p:spPr>
          <a:xfrm>
            <a:off x="721470" y="6501092"/>
            <a:ext cx="1066174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rPr>
              <a:t>Source – NHSE Data Extract covering 0-18's provided to TPHC in 10/23 covering April 2019 – July 2023. Conditional Formatting is applied per row and per services grouping  </a:t>
            </a:r>
          </a:p>
        </p:txBody>
      </p:sp>
      <p:sp>
        <p:nvSpPr>
          <p:cNvPr id="9" name="TextBox 8">
            <a:extLst>
              <a:ext uri="{FF2B5EF4-FFF2-40B4-BE49-F238E27FC236}">
                <a16:creationId xmlns:a16="http://schemas.microsoft.com/office/drawing/2014/main" id="{CE39A05B-3D3F-CFF5-F15B-BCF207E28015}"/>
              </a:ext>
            </a:extLst>
          </p:cNvPr>
          <p:cNvSpPr txBox="1"/>
          <p:nvPr/>
        </p:nvSpPr>
        <p:spPr>
          <a:xfrm>
            <a:off x="762700" y="1267792"/>
            <a:ext cx="4738940" cy="2665300"/>
          </a:xfrm>
          <a:prstGeom prst="rect">
            <a:avLst/>
          </a:prstGeom>
          <a:solidFill>
            <a:srgbClr val="22364F">
              <a:lumMod val="20000"/>
              <a:lumOff val="80000"/>
              <a:alpha val="50000"/>
            </a:srgbClr>
          </a:solidFill>
        </p:spPr>
        <p:txBody>
          <a:bodyPr wrap="square" lIns="108000" tIns="216000" rIns="108000" bIns="45720" rtlCol="0" anchor="t">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50" kern="0">
                <a:solidFill>
                  <a:srgbClr val="22364F"/>
                </a:solidFill>
                <a:latin typeface="Arial"/>
                <a:cs typeface="Arial"/>
              </a:rPr>
              <a:t>Mean averages</a:t>
            </a:r>
            <a:r>
              <a:rPr kumimoji="0" lang="en-GB" sz="1050" b="0" i="0" u="none" strike="noStrike" kern="0" cap="none" spc="0" normalizeH="0" baseline="0" noProof="0">
                <a:ln>
                  <a:noFill/>
                </a:ln>
                <a:solidFill>
                  <a:srgbClr val="22364F"/>
                </a:solidFill>
                <a:effectLst/>
                <a:uLnTx/>
                <a:uFillTx/>
                <a:latin typeface="Arial"/>
                <a:cs typeface="Arial"/>
              </a:rPr>
              <a:t> are markedly higher than median wait times, showing the impact of relatively small numbers of outliers with extremely long wait times</a:t>
            </a:r>
            <a:endParaRPr lang="en-GB" sz="1050" b="0" i="0" u="none" strike="noStrike" kern="0" cap="none" spc="0" normalizeH="0" baseline="0" noProof="0">
              <a:ln>
                <a:noFill/>
              </a:ln>
              <a:solidFill>
                <a:srgbClr val="22364F"/>
              </a:solidFill>
              <a:effectLst/>
              <a:uLnTx/>
              <a:uFillTx/>
              <a:latin typeface="Arial"/>
              <a:cs typeface="Arial"/>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50" kern="0">
                <a:solidFill>
                  <a:srgbClr val="22364F"/>
                </a:solidFill>
                <a:latin typeface="Arial"/>
                <a:cs typeface="Arial"/>
              </a:rPr>
              <a:t>These outliers are partially captured in the 90</a:t>
            </a:r>
            <a:r>
              <a:rPr lang="en-GB" sz="1050" kern="0" baseline="30000">
                <a:solidFill>
                  <a:srgbClr val="22364F"/>
                </a:solidFill>
                <a:latin typeface="Arial"/>
                <a:cs typeface="Arial"/>
              </a:rPr>
              <a:t>th</a:t>
            </a:r>
            <a:r>
              <a:rPr lang="en-GB" sz="1050" kern="0">
                <a:solidFill>
                  <a:srgbClr val="22364F"/>
                </a:solidFill>
                <a:latin typeface="Arial"/>
                <a:cs typeface="Arial"/>
              </a:rPr>
              <a:t> percentile wait figures</a:t>
            </a:r>
            <a:endParaRPr lang="en-GB" sz="1050" b="0" i="0" u="none" strike="noStrike" kern="0" cap="none" spc="0" normalizeH="0" baseline="0" noProof="0">
              <a:ln>
                <a:noFill/>
              </a:ln>
              <a:solidFill>
                <a:srgbClr val="22364F"/>
              </a:solidFill>
              <a:effectLst/>
              <a:uLnTx/>
              <a:uFillTx/>
              <a:latin typeface="Arial"/>
              <a:cs typeface="Arial"/>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50" kern="0">
                <a:solidFill>
                  <a:srgbClr val="22364F"/>
                </a:solidFill>
                <a:latin typeface="Arial"/>
                <a:cs typeface="Arial"/>
              </a:rPr>
              <a:t>We have many referrals in the dataset, meaning we can likely draw significant conclusions for cuts with multiple dimensions</a:t>
            </a:r>
            <a:endParaRPr lang="en-GB" sz="1050" b="0" i="0" u="none" strike="noStrike" kern="0" cap="none" spc="0" normalizeH="0" baseline="0" noProof="0">
              <a:ln>
                <a:noFill/>
              </a:ln>
              <a:solidFill>
                <a:srgbClr val="22364F"/>
              </a:solidFill>
              <a:effectLst/>
              <a:uLnTx/>
              <a:uFillTx/>
              <a:latin typeface="Arial"/>
              <a:cs typeface="Arial"/>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b="0" i="0" u="none" strike="noStrike" kern="0" cap="none" spc="0" normalizeH="0" baseline="0" noProof="0">
                <a:ln>
                  <a:noFill/>
                </a:ln>
                <a:solidFill>
                  <a:srgbClr val="22364F"/>
                </a:solidFill>
                <a:effectLst/>
                <a:uLnTx/>
                <a:uFillTx/>
                <a:latin typeface="Arial"/>
                <a:cs typeface="Arial"/>
              </a:rPr>
              <a:t>SEL ICB records the highest wait times across most of the percentile points (median, 90th and 99th). It also has the highest mean wait times. This observation could be attributed to the patients from </a:t>
            </a:r>
            <a:r>
              <a:rPr kumimoji="0" lang="en-GB" sz="1050" b="0" i="0" u="none" strike="noStrike" kern="0" cap="none" spc="0" normalizeH="0" baseline="0" noProof="0" err="1">
                <a:ln>
                  <a:noFill/>
                </a:ln>
                <a:solidFill>
                  <a:srgbClr val="22364F"/>
                </a:solidFill>
                <a:effectLst/>
                <a:uLnTx/>
                <a:uFillTx/>
                <a:latin typeface="Arial"/>
                <a:cs typeface="Arial"/>
              </a:rPr>
              <a:t>SLaM</a:t>
            </a:r>
            <a:r>
              <a:rPr kumimoji="0" lang="en-GB" sz="1050" b="0" i="0" u="none" strike="noStrike" kern="0" cap="none" spc="0" normalizeH="0" baseline="0" noProof="0">
                <a:ln>
                  <a:noFill/>
                </a:ln>
                <a:solidFill>
                  <a:srgbClr val="22364F"/>
                </a:solidFill>
                <a:effectLst/>
                <a:uLnTx/>
                <a:uFillTx/>
                <a:latin typeface="Arial"/>
                <a:cs typeface="Arial"/>
              </a:rPr>
              <a:t>.</a:t>
            </a:r>
            <a:endParaRPr lang="en-GB" sz="1050" b="0" i="0" u="none" strike="noStrike" kern="0" cap="none" spc="0" normalizeH="0" baseline="0" noProof="0">
              <a:ln>
                <a:noFill/>
              </a:ln>
              <a:solidFill>
                <a:srgbClr val="22364F"/>
              </a:solidFill>
              <a:effectLst/>
              <a:uLnTx/>
              <a:uFillTx/>
              <a:latin typeface="Arial"/>
              <a:cs typeface="Arial"/>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b="0" i="0" u="none" strike="noStrike" kern="0" cap="none" spc="0" normalizeH="0" baseline="0" noProof="0">
                <a:ln>
                  <a:noFill/>
                </a:ln>
                <a:solidFill>
                  <a:srgbClr val="22364F"/>
                </a:solidFill>
                <a:effectLst/>
                <a:uLnTx/>
                <a:uFillTx/>
                <a:latin typeface="Arial"/>
                <a:cs typeface="Arial"/>
              </a:rPr>
              <a:t>NEL ICB records the highest count of referrals</a:t>
            </a:r>
            <a:r>
              <a:rPr lang="en-GB" sz="1050" kern="0">
                <a:solidFill>
                  <a:srgbClr val="22364F"/>
                </a:solidFill>
                <a:latin typeface="Arial"/>
                <a:cs typeface="Arial"/>
              </a:rPr>
              <a:t>, accounting for 53% of total referrals across April 2019 – July 2023</a:t>
            </a:r>
            <a:endParaRPr lang="en-GB" sz="1050" b="0" i="0" u="none" strike="noStrike" kern="0" cap="none" spc="0" normalizeH="0" baseline="0" noProof="0">
              <a:ln>
                <a:noFill/>
              </a:ln>
              <a:solidFill>
                <a:srgbClr val="22364F"/>
              </a:solidFill>
              <a:effectLst/>
              <a:uLnTx/>
              <a:uFillTx/>
              <a:latin typeface="Arial"/>
              <a:cs typeface="Arial"/>
            </a:endParaRPr>
          </a:p>
        </p:txBody>
      </p:sp>
      <p:sp>
        <p:nvSpPr>
          <p:cNvPr id="10" name="TextBox 9">
            <a:extLst>
              <a:ext uri="{FF2B5EF4-FFF2-40B4-BE49-F238E27FC236}">
                <a16:creationId xmlns:a16="http://schemas.microsoft.com/office/drawing/2014/main" id="{645EE5F5-0179-A9FA-158F-1C6B00F4DE12}"/>
              </a:ext>
            </a:extLst>
          </p:cNvPr>
          <p:cNvSpPr txBox="1"/>
          <p:nvPr/>
        </p:nvSpPr>
        <p:spPr>
          <a:xfrm>
            <a:off x="891959" y="1136463"/>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graphicFrame>
        <p:nvGraphicFramePr>
          <p:cNvPr id="11" name="Table 10">
            <a:extLst>
              <a:ext uri="{FF2B5EF4-FFF2-40B4-BE49-F238E27FC236}">
                <a16:creationId xmlns:a16="http://schemas.microsoft.com/office/drawing/2014/main" id="{EC6963E7-ED85-99A4-E114-9447A3425709}"/>
              </a:ext>
            </a:extLst>
          </p:cNvPr>
          <p:cNvGraphicFramePr>
            <a:graphicFrameLocks noGrp="1"/>
          </p:cNvGraphicFramePr>
          <p:nvPr>
            <p:extLst>
              <p:ext uri="{D42A27DB-BD31-4B8C-83A1-F6EECF244321}">
                <p14:modId xmlns:p14="http://schemas.microsoft.com/office/powerpoint/2010/main" val="1662628195"/>
              </p:ext>
            </p:extLst>
          </p:nvPr>
        </p:nvGraphicFramePr>
        <p:xfrm>
          <a:off x="762699" y="4152101"/>
          <a:ext cx="10405366" cy="2245621"/>
        </p:xfrm>
        <a:graphic>
          <a:graphicData uri="http://schemas.openxmlformats.org/drawingml/2006/table">
            <a:tbl>
              <a:tblPr/>
              <a:tblGrid>
                <a:gridCol w="1390663">
                  <a:extLst>
                    <a:ext uri="{9D8B030D-6E8A-4147-A177-3AD203B41FA5}">
                      <a16:colId xmlns:a16="http://schemas.microsoft.com/office/drawing/2014/main" val="130496217"/>
                    </a:ext>
                  </a:extLst>
                </a:gridCol>
                <a:gridCol w="1295887">
                  <a:extLst>
                    <a:ext uri="{9D8B030D-6E8A-4147-A177-3AD203B41FA5}">
                      <a16:colId xmlns:a16="http://schemas.microsoft.com/office/drawing/2014/main" val="3400481251"/>
                    </a:ext>
                  </a:extLst>
                </a:gridCol>
                <a:gridCol w="711985">
                  <a:extLst>
                    <a:ext uri="{9D8B030D-6E8A-4147-A177-3AD203B41FA5}">
                      <a16:colId xmlns:a16="http://schemas.microsoft.com/office/drawing/2014/main" val="1981524922"/>
                    </a:ext>
                  </a:extLst>
                </a:gridCol>
                <a:gridCol w="632875">
                  <a:extLst>
                    <a:ext uri="{9D8B030D-6E8A-4147-A177-3AD203B41FA5}">
                      <a16:colId xmlns:a16="http://schemas.microsoft.com/office/drawing/2014/main" val="2845559020"/>
                    </a:ext>
                  </a:extLst>
                </a:gridCol>
                <a:gridCol w="632875">
                  <a:extLst>
                    <a:ext uri="{9D8B030D-6E8A-4147-A177-3AD203B41FA5}">
                      <a16:colId xmlns:a16="http://schemas.microsoft.com/office/drawing/2014/main" val="3901282656"/>
                    </a:ext>
                  </a:extLst>
                </a:gridCol>
                <a:gridCol w="889039">
                  <a:extLst>
                    <a:ext uri="{9D8B030D-6E8A-4147-A177-3AD203B41FA5}">
                      <a16:colId xmlns:a16="http://schemas.microsoft.com/office/drawing/2014/main" val="282502349"/>
                    </a:ext>
                  </a:extLst>
                </a:gridCol>
                <a:gridCol w="892806">
                  <a:extLst>
                    <a:ext uri="{9D8B030D-6E8A-4147-A177-3AD203B41FA5}">
                      <a16:colId xmlns:a16="http://schemas.microsoft.com/office/drawing/2014/main" val="1011954988"/>
                    </a:ext>
                  </a:extLst>
                </a:gridCol>
                <a:gridCol w="843833">
                  <a:extLst>
                    <a:ext uri="{9D8B030D-6E8A-4147-A177-3AD203B41FA5}">
                      <a16:colId xmlns:a16="http://schemas.microsoft.com/office/drawing/2014/main" val="3249600231"/>
                    </a:ext>
                  </a:extLst>
                </a:gridCol>
                <a:gridCol w="843833">
                  <a:extLst>
                    <a:ext uri="{9D8B030D-6E8A-4147-A177-3AD203B41FA5}">
                      <a16:colId xmlns:a16="http://schemas.microsoft.com/office/drawing/2014/main" val="1422636621"/>
                    </a:ext>
                  </a:extLst>
                </a:gridCol>
                <a:gridCol w="757190">
                  <a:extLst>
                    <a:ext uri="{9D8B030D-6E8A-4147-A177-3AD203B41FA5}">
                      <a16:colId xmlns:a16="http://schemas.microsoft.com/office/drawing/2014/main" val="1696145393"/>
                    </a:ext>
                  </a:extLst>
                </a:gridCol>
                <a:gridCol w="757190">
                  <a:extLst>
                    <a:ext uri="{9D8B030D-6E8A-4147-A177-3AD203B41FA5}">
                      <a16:colId xmlns:a16="http://schemas.microsoft.com/office/drawing/2014/main" val="2500232785"/>
                    </a:ext>
                  </a:extLst>
                </a:gridCol>
                <a:gridCol w="757190">
                  <a:extLst>
                    <a:ext uri="{9D8B030D-6E8A-4147-A177-3AD203B41FA5}">
                      <a16:colId xmlns:a16="http://schemas.microsoft.com/office/drawing/2014/main" val="3121916334"/>
                    </a:ext>
                  </a:extLst>
                </a:gridCol>
              </a:tblGrid>
              <a:tr h="322156">
                <a:tc rowSpan="2" gridSpan="2">
                  <a:txBody>
                    <a:bodyPr/>
                    <a:lstStyle/>
                    <a:p>
                      <a:pPr algn="ctr" rtl="0" fontAlgn="ctr"/>
                      <a:r>
                        <a:rPr lang="en-GB" sz="1000" b="1" i="0" u="none" strike="noStrike">
                          <a:solidFill>
                            <a:srgbClr val="FFFFFF"/>
                          </a:solidFill>
                          <a:effectLst/>
                          <a:latin typeface="Arial" panose="020B0604020202020204" pitchFamily="34" charset="0"/>
                          <a:cs typeface="Arial" panose="020B0604020202020204" pitchFamily="34" charset="0"/>
                        </a:rPr>
                        <a:t>Metrics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2" hMerge="1">
                  <a:txBody>
                    <a:bodyPr/>
                    <a:lstStyle/>
                    <a:p>
                      <a:endParaRPr lang="en-GB"/>
                    </a:p>
                  </a:txBody>
                  <a:tcPr/>
                </a:tc>
                <a:tc gridSpan="5">
                  <a:txBody>
                    <a:bodyPr/>
                    <a:lstStyle/>
                    <a:p>
                      <a:pPr algn="ctr" rtl="0" fontAlgn="b"/>
                      <a:r>
                        <a:rPr lang="en-GB" sz="900" b="1" i="0" u="none" strike="noStrike">
                          <a:solidFill>
                            <a:srgbClr val="FFFFFF"/>
                          </a:solidFill>
                          <a:effectLst/>
                          <a:latin typeface="+mj-lt"/>
                        </a:rPr>
                        <a:t>All mental health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rtl="0" fontAlgn="b"/>
                      <a:r>
                        <a:rPr lang="en-GB" sz="900" b="1" i="0" u="none" strike="noStrike">
                          <a:solidFill>
                            <a:srgbClr val="FFFFFF"/>
                          </a:solidFill>
                          <a:effectLst/>
                          <a:latin typeface="+mj-lt"/>
                        </a:rPr>
                        <a:t>All mental health services excluding </a:t>
                      </a:r>
                    </a:p>
                    <a:p>
                      <a:pPr algn="ctr" rtl="0" fontAlgn="b"/>
                      <a:r>
                        <a:rPr lang="en-GB" sz="900" b="1" i="0" u="none" strike="noStrike">
                          <a:solidFill>
                            <a:srgbClr val="FFFFFF"/>
                          </a:solidFill>
                          <a:effectLst/>
                          <a:latin typeface="+mj-lt"/>
                        </a:rPr>
                        <a:t>neurodevelopmental disorders and crisis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99409256"/>
                  </a:ext>
                </a:extLst>
              </a:tr>
              <a:tr h="198979">
                <a:tc gridSpan="2" vMerge="1">
                  <a:txBody>
                    <a:bodyPr/>
                    <a:lstStyle/>
                    <a:p>
                      <a:endParaRPr lang="en-GB"/>
                    </a:p>
                  </a:txBody>
                  <a:tcPr/>
                </a:tc>
                <a:tc hMerge="1" vMerge="1">
                  <a:txBody>
                    <a:bodyPr/>
                    <a:lstStyle/>
                    <a:p>
                      <a:endParaRPr lang="en-GB"/>
                    </a:p>
                  </a:txBody>
                  <a:tcPr/>
                </a:tc>
                <a:tc>
                  <a:txBody>
                    <a:bodyPr/>
                    <a:lstStyle/>
                    <a:p>
                      <a:pPr algn="ctr" rtl="0" fontAlgn="b"/>
                      <a:r>
                        <a:rPr lang="en-GB" sz="900" b="1" i="0" u="none" strike="noStrike">
                          <a:solidFill>
                            <a:srgbClr val="FFFFFF"/>
                          </a:solidFill>
                          <a:effectLst/>
                          <a:latin typeface="+mj-lt"/>
                          <a:cs typeface="Arial" panose="020B0604020202020204" pitchFamily="34" charset="0"/>
                        </a:rPr>
                        <a:t>NCL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cs typeface="Arial" panose="020B0604020202020204" pitchFamily="34" charset="0"/>
                        </a:rPr>
                        <a:t>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cs typeface="Arial" panose="020B0604020202020204" pitchFamily="34" charset="0"/>
                        </a:rPr>
                        <a:t>NWL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cs typeface="Arial" panose="020B0604020202020204" pitchFamily="34" charset="0"/>
                        </a:rPr>
                        <a:t>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cs typeface="Arial" panose="020B0604020202020204" pitchFamily="34" charset="0"/>
                        </a:rPr>
                        <a:t>SWL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cs typeface="Arial" panose="020B0604020202020204" pitchFamily="34" charset="0"/>
                        </a:rPr>
                        <a:t>NCL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cs typeface="Arial" panose="020B0604020202020204" pitchFamily="34" charset="0"/>
                        </a:rPr>
                        <a:t>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cs typeface="Arial" panose="020B0604020202020204" pitchFamily="34" charset="0"/>
                        </a:rPr>
                        <a:t>NWL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cs typeface="Arial" panose="020B0604020202020204" pitchFamily="34" charset="0"/>
                        </a:rPr>
                        <a:t>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cs typeface="Arial" panose="020B0604020202020204" pitchFamily="34" charset="0"/>
                        </a:rPr>
                        <a:t>SWL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6847552"/>
                  </a:ext>
                </a:extLst>
              </a:tr>
              <a:tr h="189504">
                <a:tc rowSpan="4">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Initial waiting time</a:t>
                      </a:r>
                    </a:p>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in days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Average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C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1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56E"/>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A80"/>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59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37F"/>
                    </a:solidFill>
                  </a:tcPr>
                </a:tc>
                <a:extLst>
                  <a:ext uri="{0D108BD9-81ED-4DB2-BD59-A6C34878D82A}">
                    <a16:rowId xmlns:a16="http://schemas.microsoft.com/office/drawing/2014/main" val="2931899874"/>
                  </a:ext>
                </a:extLst>
              </a:tr>
              <a:tr h="189504">
                <a:tc vMerge="1">
                  <a:txBody>
                    <a:bodyPr/>
                    <a:lstStyle/>
                    <a:p>
                      <a:endParaRPr lang="en-GB"/>
                    </a:p>
                  </a:txBody>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Median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A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980"/>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471"/>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081"/>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777"/>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D7E"/>
                    </a:solidFill>
                  </a:tcPr>
                </a:tc>
                <a:extLst>
                  <a:ext uri="{0D108BD9-81ED-4DB2-BD59-A6C34878D82A}">
                    <a16:rowId xmlns:a16="http://schemas.microsoft.com/office/drawing/2014/main" val="163142243"/>
                  </a:ext>
                </a:extLst>
              </a:tr>
              <a:tr h="189504">
                <a:tc vMerge="1">
                  <a:txBody>
                    <a:bodyPr/>
                    <a:lstStyle/>
                    <a:p>
                      <a:endParaRPr lang="en-GB"/>
                    </a:p>
                  </a:txBody>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90th percentile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156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D"/>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983"/>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26D"/>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95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156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D"/>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D7E"/>
                    </a:solidFill>
                  </a:tcPr>
                </a:tc>
                <a:extLst>
                  <a:ext uri="{0D108BD9-81ED-4DB2-BD59-A6C34878D82A}">
                    <a16:rowId xmlns:a16="http://schemas.microsoft.com/office/drawing/2014/main" val="1952133530"/>
                  </a:ext>
                </a:extLst>
              </a:tr>
              <a:tr h="189504">
                <a:tc vMerge="1">
                  <a:txBody>
                    <a:bodyPr/>
                    <a:lstStyle/>
                    <a:p>
                      <a:endParaRPr lang="en-GB"/>
                    </a:p>
                  </a:txBody>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99th percentile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651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66E"/>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CE7E"/>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06D"/>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363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82"/>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616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7F70"/>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666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358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extLst>
                  <a:ext uri="{0D108BD9-81ED-4DB2-BD59-A6C34878D82A}">
                    <a16:rowId xmlns:a16="http://schemas.microsoft.com/office/drawing/2014/main" val="2500597272"/>
                  </a:ext>
                </a:extLst>
              </a:tr>
              <a:tr h="189504">
                <a:tc rowSpan="4">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Hidden waiting time </a:t>
                      </a:r>
                    </a:p>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in days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Average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883"/>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170"/>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CE7E"/>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B7D"/>
                    </a:solidFill>
                  </a:tcPr>
                </a:tc>
                <a:extLst>
                  <a:ext uri="{0D108BD9-81ED-4DB2-BD59-A6C34878D82A}">
                    <a16:rowId xmlns:a16="http://schemas.microsoft.com/office/drawing/2014/main" val="2052293107"/>
                  </a:ext>
                </a:extLst>
              </a:tr>
              <a:tr h="189504">
                <a:tc vMerge="1">
                  <a:txBody>
                    <a:bodyPr/>
                    <a:lstStyle/>
                    <a:p>
                      <a:endParaRPr lang="en-GB"/>
                    </a:p>
                  </a:txBody>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Median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482"/>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CA7D"/>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482"/>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1272512605"/>
                  </a:ext>
                </a:extLst>
              </a:tr>
              <a:tr h="189504">
                <a:tc vMerge="1">
                  <a:txBody>
                    <a:bodyPr/>
                    <a:lstStyle/>
                    <a:p>
                      <a:endParaRPr lang="en-GB"/>
                    </a:p>
                  </a:txBody>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90th percentile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86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7F70"/>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63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C1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83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C07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63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726460468"/>
                  </a:ext>
                </a:extLst>
              </a:tr>
              <a:tr h="198979">
                <a:tc vMerge="1">
                  <a:txBody>
                    <a:bodyPr/>
                    <a:lstStyle/>
                    <a:p>
                      <a:endParaRPr lang="en-GB"/>
                    </a:p>
                  </a:txBody>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99th percentile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E79"/>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784"/>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D880"/>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494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766E"/>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227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7C37C"/>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F7F"/>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D57F"/>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510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84286904"/>
                  </a:ext>
                </a:extLst>
              </a:tr>
              <a:tr h="198979">
                <a:tc gridSpan="2">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Count of referrals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GB"/>
                    </a:p>
                  </a:txBody>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31,911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224,965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63,625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67,753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34,740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26,891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175,375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52,146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panose="020B0604020202020204" pitchFamily="34" charset="0"/>
                          <a:cs typeface="Arial" panose="020B0604020202020204" pitchFamily="34" charset="0"/>
                        </a:rPr>
                        <a:t>57,881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dirty="0">
                          <a:solidFill>
                            <a:srgbClr val="000000"/>
                          </a:solidFill>
                          <a:effectLst/>
                          <a:latin typeface="Arial" panose="020B0604020202020204" pitchFamily="34" charset="0"/>
                          <a:cs typeface="Arial" panose="020B0604020202020204" pitchFamily="34" charset="0"/>
                        </a:rPr>
                        <a:t>32,901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542447"/>
                  </a:ext>
                </a:extLst>
              </a:tr>
            </a:tbl>
          </a:graphicData>
        </a:graphic>
      </p:graphicFrame>
      <p:graphicFrame>
        <p:nvGraphicFramePr>
          <p:cNvPr id="12" name="Chart 11">
            <a:extLst>
              <a:ext uri="{FF2B5EF4-FFF2-40B4-BE49-F238E27FC236}">
                <a16:creationId xmlns:a16="http://schemas.microsoft.com/office/drawing/2014/main" id="{C9686F17-746B-A87F-C15B-4AA870EAB810}"/>
              </a:ext>
            </a:extLst>
          </p:cNvPr>
          <p:cNvGraphicFramePr>
            <a:graphicFrameLocks/>
          </p:cNvGraphicFramePr>
          <p:nvPr>
            <p:extLst>
              <p:ext uri="{D42A27DB-BD31-4B8C-83A1-F6EECF244321}">
                <p14:modId xmlns:p14="http://schemas.microsoft.com/office/powerpoint/2010/main" val="689592097"/>
              </p:ext>
            </p:extLst>
          </p:nvPr>
        </p:nvGraphicFramePr>
        <p:xfrm>
          <a:off x="5846756" y="1267791"/>
          <a:ext cx="5321308" cy="26653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8D2DC4AE-4594-46FA-EAB6-C76F163CB9A1}"/>
              </a:ext>
            </a:extLst>
          </p:cNvPr>
          <p:cNvSpPr/>
          <p:nvPr/>
        </p:nvSpPr>
        <p:spPr>
          <a:xfrm>
            <a:off x="6754201" y="1106062"/>
            <a:ext cx="3729155" cy="3066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mj-lt"/>
              </a:rPr>
              <a:t>Initial and Hidden waiting times in days by service groups</a:t>
            </a:r>
          </a:p>
        </p:txBody>
      </p:sp>
    </p:spTree>
    <p:extLst>
      <p:ext uri="{BB962C8B-B14F-4D97-AF65-F5344CB8AC3E}">
        <p14:creationId xmlns:p14="http://schemas.microsoft.com/office/powerpoint/2010/main" val="358764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3199" y="770400"/>
            <a:ext cx="9836460" cy="730800"/>
          </a:xfrm>
        </p:spPr>
        <p:txBody>
          <a:bodyPr/>
          <a:lstStyle/>
          <a:p>
            <a:r>
              <a:rPr lang="en-US">
                <a:latin typeface="Arial" panose="020B0604020202020204" pitchFamily="34" charset="0"/>
                <a:cs typeface="Arial" panose="020B0604020202020204" pitchFamily="34" charset="0"/>
              </a:rPr>
              <a:t>There are significant differences in how often different ethnic groups use different types of service</a:t>
            </a:r>
          </a:p>
        </p:txBody>
      </p:sp>
      <p:sp>
        <p:nvSpPr>
          <p:cNvPr id="12" name="TextBox 11">
            <a:extLst>
              <a:ext uri="{FF2B5EF4-FFF2-40B4-BE49-F238E27FC236}">
                <a16:creationId xmlns:a16="http://schemas.microsoft.com/office/drawing/2014/main" id="{8FA730D5-10A4-5243-DC0C-78F814BE8F55}"/>
              </a:ext>
            </a:extLst>
          </p:cNvPr>
          <p:cNvSpPr txBox="1"/>
          <p:nvPr/>
        </p:nvSpPr>
        <p:spPr>
          <a:xfrm>
            <a:off x="762698" y="6444115"/>
            <a:ext cx="1066174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rPr>
              <a:t>Source – NHSE Data Extract covering 0-18's provided to TPHC in 10/23 </a:t>
            </a:r>
          </a:p>
        </p:txBody>
      </p:sp>
      <p:sp>
        <p:nvSpPr>
          <p:cNvPr id="14" name="TextBox 13">
            <a:extLst>
              <a:ext uri="{FF2B5EF4-FFF2-40B4-BE49-F238E27FC236}">
                <a16:creationId xmlns:a16="http://schemas.microsoft.com/office/drawing/2014/main" id="{38A077DB-A1A1-3FAE-C17B-7EC9E917649E}"/>
              </a:ext>
            </a:extLst>
          </p:cNvPr>
          <p:cNvSpPr txBox="1"/>
          <p:nvPr/>
        </p:nvSpPr>
        <p:spPr>
          <a:xfrm>
            <a:off x="762698" y="1601114"/>
            <a:ext cx="4286378" cy="2529002"/>
          </a:xfrm>
          <a:prstGeom prst="rect">
            <a:avLst/>
          </a:prstGeom>
          <a:solidFill>
            <a:srgbClr val="22364F">
              <a:lumMod val="20000"/>
              <a:lumOff val="80000"/>
              <a:alpha val="50000"/>
            </a:srgbClr>
          </a:solidFill>
        </p:spPr>
        <p:txBody>
          <a:bodyPr wrap="square" lIns="108000" tIns="216000" rIns="108000" bIns="45720" rtlCol="0" anchor="t">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425463"/>
                </a:solidFill>
                <a:latin typeface="+mj-lt"/>
                <a:ea typeface="Calibri"/>
                <a:cs typeface="Arial" panose="020B0604020202020204" pitchFamily="34" charset="0"/>
              </a:rPr>
              <a:t>Black and Asian individuals use neurodevelopmental services significantly more than services as a whole.</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425463"/>
                </a:solidFill>
                <a:latin typeface="+mj-lt"/>
                <a:ea typeface="Calibri"/>
                <a:cs typeface="Arial" panose="020B0604020202020204" pitchFamily="34" charset="0"/>
              </a:rPr>
              <a:t>Individuals of white or unknown ethnicity use crisis services more than services as a whole.</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425463"/>
                </a:solidFill>
                <a:latin typeface="+mj-lt"/>
                <a:ea typeface="Calibri"/>
                <a:cs typeface="Arial" panose="020B0604020202020204" pitchFamily="34" charset="0"/>
              </a:rPr>
              <a:t>Referral volumes by ethnicity are almost identical between all services and all excluding neurodevelopmental and crisis services, reflecting the lower overall volume of referrals to these outlier services.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100" kern="0">
              <a:solidFill>
                <a:srgbClr val="425463"/>
              </a:solidFill>
              <a:latin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100" kern="0">
              <a:solidFill>
                <a:srgbClr val="425463"/>
              </a:solidFill>
              <a:latin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100" b="0" i="0" u="none" strike="noStrike" kern="0" cap="none" spc="0" normalizeH="0" baseline="0" noProof="0">
              <a:ln>
                <a:noFill/>
              </a:ln>
              <a:solidFill>
                <a:srgbClr val="22364F"/>
              </a:solidFill>
              <a:effectLst/>
              <a:uLnTx/>
              <a:uFillTx/>
              <a:latin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100" b="0" i="0" u="none" strike="noStrike" kern="0" cap="none" spc="0" normalizeH="0" baseline="0" noProof="0">
              <a:ln>
                <a:noFill/>
              </a:ln>
              <a:solidFill>
                <a:srgbClr val="22364F"/>
              </a:solidFill>
              <a:effectLst/>
              <a:uLnTx/>
              <a:uFillTx/>
              <a:latin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22364F"/>
              </a:solidFill>
              <a:effectLst/>
              <a:uLnTx/>
              <a:uFillTx/>
              <a:latin typeface="Arial" panose="020B0604020202020204" pitchFamily="34" charset="0"/>
            </a:endParaRPr>
          </a:p>
        </p:txBody>
      </p:sp>
      <p:sp>
        <p:nvSpPr>
          <p:cNvPr id="15" name="TextBox 14">
            <a:extLst>
              <a:ext uri="{FF2B5EF4-FFF2-40B4-BE49-F238E27FC236}">
                <a16:creationId xmlns:a16="http://schemas.microsoft.com/office/drawing/2014/main" id="{A7F5960D-1054-B85B-4D1D-3409A0D2EFDC}"/>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sp>
        <p:nvSpPr>
          <p:cNvPr id="5" name="Text Placeholder 3">
            <a:extLst>
              <a:ext uri="{FF2B5EF4-FFF2-40B4-BE49-F238E27FC236}">
                <a16:creationId xmlns:a16="http://schemas.microsoft.com/office/drawing/2014/main" id="{B7D4511D-A9A5-6948-A6FC-CC88E50A154E}"/>
              </a:ext>
            </a:extLst>
          </p:cNvPr>
          <p:cNvSpPr txBox="1">
            <a:spLocks/>
          </p:cNvSpPr>
          <p:nvPr/>
        </p:nvSpPr>
        <p:spPr>
          <a:xfrm>
            <a:off x="762701" y="4212185"/>
            <a:ext cx="4286378" cy="2149861"/>
          </a:xfrm>
          <a:prstGeom prst="rect">
            <a:avLst/>
          </a:prstGeom>
          <a:ln>
            <a:solidFill>
              <a:srgbClr val="FFFFFF">
                <a:lumMod val="50000"/>
              </a:srgb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Data shown is the </a:t>
            </a:r>
            <a:r>
              <a:rPr lang="en-GB">
                <a:latin typeface="Arial" panose="020B0604020202020204" pitchFamily="34" charset="0"/>
              </a:rPr>
              <a:t>percentage of total referrals per ethnicity  </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for each of the </a:t>
            </a:r>
            <a:r>
              <a:rPr lang="en-GB">
                <a:latin typeface="Arial" panose="020B0604020202020204" pitchFamily="34" charset="0"/>
              </a:rPr>
              <a:t>service groupings shown for the period April </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2019 – July 2023.</a:t>
            </a:r>
          </a:p>
        </p:txBody>
      </p:sp>
      <p:graphicFrame>
        <p:nvGraphicFramePr>
          <p:cNvPr id="10" name="Chart 9">
            <a:extLst>
              <a:ext uri="{FF2B5EF4-FFF2-40B4-BE49-F238E27FC236}">
                <a16:creationId xmlns:a16="http://schemas.microsoft.com/office/drawing/2014/main" id="{77334DEB-2EFD-3826-B7C0-1198C59D242D}"/>
              </a:ext>
            </a:extLst>
          </p:cNvPr>
          <p:cNvGraphicFramePr>
            <a:graphicFrameLocks/>
          </p:cNvGraphicFramePr>
          <p:nvPr>
            <p:extLst>
              <p:ext uri="{D42A27DB-BD31-4B8C-83A1-F6EECF244321}">
                <p14:modId xmlns:p14="http://schemas.microsoft.com/office/powerpoint/2010/main" val="2433981080"/>
              </p:ext>
            </p:extLst>
          </p:nvPr>
        </p:nvGraphicFramePr>
        <p:xfrm>
          <a:off x="5324474" y="1601114"/>
          <a:ext cx="6099969" cy="476093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0CB239A8-3FB3-0A3E-40B9-7E5C2BDB9CE1}"/>
              </a:ext>
            </a:extLst>
          </p:cNvPr>
          <p:cNvSpPr>
            <a:spLocks noGrp="1"/>
          </p:cNvSpPr>
          <p:nvPr>
            <p:ph type="sldNum" sz="quarter" idx="15"/>
          </p:nvPr>
        </p:nvSpPr>
        <p:spPr>
          <a:xfrm>
            <a:off x="11302252" y="6485197"/>
            <a:ext cx="889747" cy="365125"/>
          </a:xfrm>
        </p:spPr>
        <p:txBody>
          <a:bodyPr/>
          <a:lstStyle/>
          <a:p>
            <a:fld id="{CF839E00-920F-44B0-A87D-3D18AF2DE1AE}" type="slidenum">
              <a:rPr lang="en-GB" smtClean="0"/>
              <a:t>17</a:t>
            </a:fld>
            <a:endParaRPr lang="en-GB"/>
          </a:p>
        </p:txBody>
      </p:sp>
      <p:sp>
        <p:nvSpPr>
          <p:cNvPr id="7" name="Rectangle 6">
            <a:extLst>
              <a:ext uri="{FF2B5EF4-FFF2-40B4-BE49-F238E27FC236}">
                <a16:creationId xmlns:a16="http://schemas.microsoft.com/office/drawing/2014/main" id="{1D2890FB-3A4E-E983-EE96-00585ED5B68F}"/>
              </a:ext>
            </a:extLst>
          </p:cNvPr>
          <p:cNvSpPr/>
          <p:nvPr/>
        </p:nvSpPr>
        <p:spPr>
          <a:xfrm>
            <a:off x="6030580" y="1426924"/>
            <a:ext cx="4687756" cy="3483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latin typeface="Arial" panose="020B0604020202020204" pitchFamily="34" charset="0"/>
                <a:cs typeface="Arial" panose="020B0604020202020204" pitchFamily="34" charset="0"/>
              </a:rPr>
              <a:t>%  breakdown of referrals by ethnicity within service types</a:t>
            </a:r>
          </a:p>
        </p:txBody>
      </p:sp>
    </p:spTree>
    <p:extLst>
      <p:ext uri="{BB962C8B-B14F-4D97-AF65-F5344CB8AC3E}">
        <p14:creationId xmlns:p14="http://schemas.microsoft.com/office/powerpoint/2010/main" val="388962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32A29-883E-62C8-614F-F9E5C67A5567}"/>
              </a:ext>
            </a:extLst>
          </p:cNvPr>
          <p:cNvSpPr>
            <a:spLocks noGrp="1"/>
          </p:cNvSpPr>
          <p:nvPr>
            <p:ph type="sldNum" sz="quarter" idx="15"/>
          </p:nvPr>
        </p:nvSpPr>
        <p:spPr/>
        <p:txBody>
          <a:bodyPr/>
          <a:lstStyle/>
          <a:p>
            <a:fld id="{CF839E00-920F-44B0-A87D-3D18AF2DE1AE}" type="slidenum">
              <a:rPr lang="en-GB" smtClean="0"/>
              <a:t>18</a:t>
            </a:fld>
            <a:endParaRPr lang="en-GB"/>
          </a:p>
        </p:txBody>
      </p:sp>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3198" y="770400"/>
            <a:ext cx="10392481" cy="730800"/>
          </a:xfrm>
        </p:spPr>
        <p:txBody>
          <a:bodyPr/>
          <a:lstStyle/>
          <a:p>
            <a:r>
              <a:rPr lang="en-US">
                <a:latin typeface="Arial" panose="020B0604020202020204" pitchFamily="34" charset="0"/>
                <a:cs typeface="Arial" panose="020B0604020202020204" pitchFamily="34" charset="0"/>
              </a:rPr>
              <a:t>Males and Black individuals have the longest waiting times across London </a:t>
            </a:r>
          </a:p>
        </p:txBody>
      </p:sp>
      <p:sp>
        <p:nvSpPr>
          <p:cNvPr id="12" name="TextBox 11">
            <a:extLst>
              <a:ext uri="{FF2B5EF4-FFF2-40B4-BE49-F238E27FC236}">
                <a16:creationId xmlns:a16="http://schemas.microsoft.com/office/drawing/2014/main" id="{8FA730D5-10A4-5243-DC0C-78F814BE8F55}"/>
              </a:ext>
            </a:extLst>
          </p:cNvPr>
          <p:cNvSpPr txBox="1"/>
          <p:nvPr/>
        </p:nvSpPr>
        <p:spPr>
          <a:xfrm>
            <a:off x="762698" y="6444115"/>
            <a:ext cx="1066174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Source – NHSE Data Extract covering 0-18's provided to TPHC in 10/23 </a:t>
            </a:r>
          </a:p>
        </p:txBody>
      </p:sp>
      <p:sp>
        <p:nvSpPr>
          <p:cNvPr id="13" name="Text Placeholder 3">
            <a:extLst>
              <a:ext uri="{FF2B5EF4-FFF2-40B4-BE49-F238E27FC236}">
                <a16:creationId xmlns:a16="http://schemas.microsoft.com/office/drawing/2014/main" id="{4AB6F33B-C856-FEC9-A0A7-B9721AB0322F}"/>
              </a:ext>
            </a:extLst>
          </p:cNvPr>
          <p:cNvSpPr txBox="1">
            <a:spLocks/>
          </p:cNvSpPr>
          <p:nvPr/>
        </p:nvSpPr>
        <p:spPr>
          <a:xfrm>
            <a:off x="762702" y="4090265"/>
            <a:ext cx="3826968" cy="2271781"/>
          </a:xfrm>
          <a:prstGeom prst="rect">
            <a:avLst/>
          </a:prstGeom>
          <a:ln>
            <a:solidFill>
              <a:srgbClr val="FFFFFF">
                <a:lumMod val="50000"/>
              </a:srgb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rPr>
              <a:t>Data shown is the median, 90</a:t>
            </a:r>
            <a:r>
              <a:rPr kumimoji="0" lang="en-GB" sz="1200" b="0" i="0" u="none" strike="noStrike" kern="1200" cap="none" spc="0" normalizeH="0" baseline="30000" noProof="0">
                <a:ln>
                  <a:noFill/>
                </a:ln>
                <a:solidFill>
                  <a:srgbClr val="425563"/>
                </a:solidFill>
                <a:effectLst/>
                <a:uLnTx/>
                <a:uFillTx/>
                <a:latin typeface="Arial" panose="020B0604020202020204" pitchFamily="34" charset="0"/>
                <a:cs typeface="Arial" panose="020B0604020202020204" pitchFamily="34" charset="0"/>
              </a:rPr>
              <a:t>th</a:t>
            </a:r>
            <a:r>
              <a:rPr kumimoji="0"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rPr>
              <a:t> and 99</a:t>
            </a:r>
            <a:r>
              <a:rPr kumimoji="0" lang="en-GB" sz="1200" b="0" i="0" u="none" strike="noStrike" kern="1200" cap="none" spc="0" normalizeH="0" baseline="30000" noProof="0">
                <a:ln>
                  <a:noFill/>
                </a:ln>
                <a:solidFill>
                  <a:srgbClr val="425563"/>
                </a:solidFill>
                <a:effectLst/>
                <a:uLnTx/>
                <a:uFillTx/>
                <a:latin typeface="Arial" panose="020B0604020202020204" pitchFamily="34" charset="0"/>
                <a:cs typeface="Arial" panose="020B0604020202020204" pitchFamily="34" charset="0"/>
              </a:rPr>
              <a:t>th</a:t>
            </a:r>
            <a:r>
              <a:rPr kumimoji="0"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rPr>
              <a:t> percentile waits in days for each ethnic group </a:t>
            </a:r>
            <a:r>
              <a:rPr lang="en-GB">
                <a:latin typeface="Arial" panose="020B0604020202020204" pitchFamily="34" charset="0"/>
                <a:cs typeface="Arial" panose="020B0604020202020204" pitchFamily="34" charset="0"/>
              </a:rPr>
              <a:t>for the period April </a:t>
            </a:r>
            <a:r>
              <a:rPr kumimoji="0"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rPr>
              <a:t>2019 – July 2023. </a:t>
            </a:r>
          </a:p>
          <a:p>
            <a:pPr lvl="0">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rPr>
              <a:t>1,007 referral cases </a:t>
            </a:r>
            <a:r>
              <a:rPr lang="en-GB">
                <a:latin typeface="Arial" panose="020B0604020202020204" pitchFamily="34" charset="0"/>
                <a:cs typeface="Arial" panose="020B0604020202020204" pitchFamily="34" charset="0"/>
              </a:rPr>
              <a:t>lacked </a:t>
            </a:r>
            <a:r>
              <a:rPr kumimoji="0"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rPr>
              <a:t>a value for the “gender” field and have therefore been excluded from analyses where gender is used.</a:t>
            </a:r>
          </a:p>
          <a:p>
            <a:pPr>
              <a:defRPr/>
            </a:pPr>
            <a:r>
              <a:rPr lang="en-GB">
                <a:latin typeface="Arial" panose="020B0604020202020204" pitchFamily="34" charset="0"/>
                <a:cs typeface="Arial" panose="020B0604020202020204" pitchFamily="34" charset="0"/>
              </a:rPr>
              <a:t>Conditional formatting is applied on a per row basis to highlight differences within metrics between ethnicities.</a:t>
            </a:r>
            <a:endParaRPr kumimoji="0" lang="en-GB" sz="8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endParaRPr>
          </a:p>
          <a:p>
            <a:pPr lvl="0">
              <a:defRPr/>
            </a:pPr>
            <a:endParaRPr kumimoji="0"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8A077DB-A1A1-3FAE-C17B-7EC9E917649E}"/>
              </a:ext>
            </a:extLst>
          </p:cNvPr>
          <p:cNvSpPr txBox="1"/>
          <p:nvPr/>
        </p:nvSpPr>
        <p:spPr>
          <a:xfrm>
            <a:off x="762700" y="1601114"/>
            <a:ext cx="5198829" cy="2382474"/>
          </a:xfrm>
          <a:prstGeom prst="rect">
            <a:avLst/>
          </a:prstGeom>
          <a:solidFill>
            <a:srgbClr val="22364F">
              <a:lumMod val="20000"/>
              <a:lumOff val="80000"/>
              <a:alpha val="50000"/>
            </a:srgbClr>
          </a:solidFill>
        </p:spPr>
        <p:txBody>
          <a:bodyPr wrap="square" lIns="108000" tIns="216000" rIns="108000" rtlCol="0" anchor="t">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latin typeface="Arial" panose="020B0604020202020204" pitchFamily="34" charset="0"/>
                <a:cs typeface="Arial" panose="020B0604020202020204" pitchFamily="34" charset="0"/>
              </a:rPr>
              <a:t>At the median, males wait 2.25x as long as females for contact with services after a referral.</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latin typeface="Arial" panose="020B0604020202020204" pitchFamily="34" charset="0"/>
                <a:cs typeface="Arial" panose="020B0604020202020204" pitchFamily="34" charset="0"/>
              </a:rPr>
              <a:t>At the 90</a:t>
            </a:r>
            <a:r>
              <a:rPr lang="en-GB" sz="1100" kern="0" baseline="30000">
                <a:solidFill>
                  <a:srgbClr val="22364F"/>
                </a:solidFill>
                <a:latin typeface="Arial" panose="020B0604020202020204" pitchFamily="34" charset="0"/>
                <a:cs typeface="Arial" panose="020B0604020202020204" pitchFamily="34" charset="0"/>
              </a:rPr>
              <a:t>th</a:t>
            </a:r>
            <a:r>
              <a:rPr lang="en-GB" sz="1100" kern="0">
                <a:solidFill>
                  <a:srgbClr val="22364F"/>
                </a:solidFill>
                <a:latin typeface="Arial" panose="020B0604020202020204" pitchFamily="34" charset="0"/>
                <a:cs typeface="Arial" panose="020B0604020202020204" pitchFamily="34" charset="0"/>
              </a:rPr>
              <a:t> percentile, males wait approximately 1.7x longer than females between referral and first care contact.</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latin typeface="Arial" panose="020B0604020202020204" pitchFamily="34" charset="0"/>
                <a:cs typeface="Arial" panose="020B0604020202020204" pitchFamily="34" charset="0"/>
              </a:rPr>
              <a:t>The median hidden waiting time is identical between ethnicities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latin typeface="Arial" panose="020B0604020202020204" pitchFamily="34" charset="0"/>
                <a:cs typeface="Arial" panose="020B0604020202020204" pitchFamily="34" charset="0"/>
              </a:rPr>
              <a:t>Black and mixed/other individuals typically experience the longest wait times, with median waits 2.2x the overall median of other ethnicities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22364F"/>
                </a:solidFill>
                <a:effectLst/>
                <a:uLnTx/>
                <a:uFillTx/>
                <a:latin typeface="Arial" panose="020B0604020202020204" pitchFamily="34" charset="0"/>
                <a:cs typeface="Arial" panose="020B0604020202020204" pitchFamily="34" charset="0"/>
              </a:rPr>
              <a:t>Those with unrecorded ethnicity have the lowest wait times across 5/6 metrics shown</a:t>
            </a:r>
            <a:endParaRPr kumimoji="0" lang="en-GB" sz="1400" b="0" i="0" u="none" strike="noStrike" kern="0" cap="none" spc="0" normalizeH="0" baseline="0" noProof="0">
              <a:ln>
                <a:noFill/>
              </a:ln>
              <a:solidFill>
                <a:srgbClr val="22364F"/>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7F5960D-1054-B85B-4D1D-3409A0D2EFDC}"/>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graphicFrame>
        <p:nvGraphicFramePr>
          <p:cNvPr id="6" name="Table 5">
            <a:extLst>
              <a:ext uri="{FF2B5EF4-FFF2-40B4-BE49-F238E27FC236}">
                <a16:creationId xmlns:a16="http://schemas.microsoft.com/office/drawing/2014/main" id="{233A5EE9-3936-A309-73BA-CF8E9D5E0FD1}"/>
              </a:ext>
            </a:extLst>
          </p:cNvPr>
          <p:cNvGraphicFramePr>
            <a:graphicFrameLocks noGrp="1"/>
          </p:cNvGraphicFramePr>
          <p:nvPr>
            <p:extLst>
              <p:ext uri="{D42A27DB-BD31-4B8C-83A1-F6EECF244321}">
                <p14:modId xmlns:p14="http://schemas.microsoft.com/office/powerpoint/2010/main" val="1969761704"/>
              </p:ext>
            </p:extLst>
          </p:nvPr>
        </p:nvGraphicFramePr>
        <p:xfrm>
          <a:off x="6320599" y="1601114"/>
          <a:ext cx="5103844" cy="2395940"/>
        </p:xfrm>
        <a:graphic>
          <a:graphicData uri="http://schemas.openxmlformats.org/drawingml/2006/table">
            <a:tbl>
              <a:tblPr/>
              <a:tblGrid>
                <a:gridCol w="1842326">
                  <a:extLst>
                    <a:ext uri="{9D8B030D-6E8A-4147-A177-3AD203B41FA5}">
                      <a16:colId xmlns:a16="http://schemas.microsoft.com/office/drawing/2014/main" val="1647751395"/>
                    </a:ext>
                  </a:extLst>
                </a:gridCol>
                <a:gridCol w="1782862">
                  <a:extLst>
                    <a:ext uri="{9D8B030D-6E8A-4147-A177-3AD203B41FA5}">
                      <a16:colId xmlns:a16="http://schemas.microsoft.com/office/drawing/2014/main" val="3779218922"/>
                    </a:ext>
                  </a:extLst>
                </a:gridCol>
                <a:gridCol w="739328">
                  <a:extLst>
                    <a:ext uri="{9D8B030D-6E8A-4147-A177-3AD203B41FA5}">
                      <a16:colId xmlns:a16="http://schemas.microsoft.com/office/drawing/2014/main" val="3381206216"/>
                    </a:ext>
                  </a:extLst>
                </a:gridCol>
                <a:gridCol w="739328">
                  <a:extLst>
                    <a:ext uri="{9D8B030D-6E8A-4147-A177-3AD203B41FA5}">
                      <a16:colId xmlns:a16="http://schemas.microsoft.com/office/drawing/2014/main" val="2012327561"/>
                    </a:ext>
                  </a:extLst>
                </a:gridCol>
              </a:tblGrid>
              <a:tr h="228308">
                <a:tc rowSpan="2">
                  <a:txBody>
                    <a:bodyPr/>
                    <a:lstStyle/>
                    <a:p>
                      <a:pPr algn="ctr" rtl="0" fontAlgn="ctr"/>
                      <a:endParaRPr lang="en-GB" sz="1100" b="1" i="0" u="none" strike="noStrike">
                        <a:solidFill>
                          <a:srgbClr val="FFFFFF"/>
                        </a:solidFill>
                        <a:effectLst/>
                        <a:latin typeface="+mj-lt"/>
                      </a:endParaRPr>
                    </a:p>
                  </a:txBody>
                  <a:tcPr marL="0" marR="0" marT="0" marB="0" anchor="ctr">
                    <a:lnL w="12700" cap="flat" cmpd="sng" algn="ctr">
                      <a:solidFill>
                        <a:srgbClr val="1E0E16"/>
                      </a:solidFill>
                      <a:prstDash val="solid"/>
                      <a:round/>
                      <a:headEnd type="none" w="med" len="med"/>
                      <a:tailEnd type="none" w="med" len="med"/>
                    </a:lnL>
                    <a:lnR w="12700" cap="flat" cmpd="sng" algn="ctr">
                      <a:solidFill>
                        <a:srgbClr val="1E0E16"/>
                      </a:solidFill>
                      <a:prstDash val="solid"/>
                      <a:round/>
                      <a:headEnd type="none" w="med" len="med"/>
                      <a:tailEnd type="none" w="med" len="med"/>
                    </a:lnR>
                    <a:lnT w="1270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3">
                  <a:txBody>
                    <a:bodyPr/>
                    <a:lstStyle/>
                    <a:p>
                      <a:pPr algn="ctr" rtl="0" fontAlgn="ctr"/>
                      <a:r>
                        <a:rPr lang="en-GB" sz="1000" b="1" i="0" u="none" strike="noStrike">
                          <a:solidFill>
                            <a:srgbClr val="FFFFFF"/>
                          </a:solidFill>
                          <a:effectLst/>
                          <a:latin typeface="+mj-lt"/>
                        </a:rPr>
                        <a:t>All mental health services by gender</a:t>
                      </a:r>
                    </a:p>
                  </a:txBody>
                  <a:tcPr marL="0" marR="0" marT="0" marB="0" anchor="ctr">
                    <a:lnL w="12700" cap="flat" cmpd="sng" algn="ctr">
                      <a:solidFill>
                        <a:srgbClr val="1E0E16"/>
                      </a:solidFill>
                      <a:prstDash val="solid"/>
                      <a:round/>
                      <a:headEnd type="none" w="med" len="med"/>
                      <a:tailEnd type="none" w="med" len="med"/>
                    </a:lnL>
                    <a:lnR w="12700" cap="flat" cmpd="sng" algn="ctr">
                      <a:solidFill>
                        <a:srgbClr val="1E0E16"/>
                      </a:solidFill>
                      <a:prstDash val="solid"/>
                      <a:round/>
                      <a:headEnd type="none" w="med" len="med"/>
                      <a:tailEnd type="none" w="med" len="med"/>
                    </a:lnR>
                    <a:lnT w="1270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6682562"/>
                  </a:ext>
                </a:extLst>
              </a:tr>
              <a:tr h="206104">
                <a:tc vMerge="1">
                  <a:txBody>
                    <a:bodyPr/>
                    <a:lstStyle/>
                    <a:p>
                      <a:pPr algn="ctr" rtl="0" fontAlgn="b"/>
                      <a:endParaRPr lang="en-GB" sz="1100" b="1" i="0" u="none" strike="noStrike">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1000" b="1" i="0" u="none" strike="noStrike">
                          <a:solidFill>
                            <a:srgbClr val="FFFFFF"/>
                          </a:solidFill>
                          <a:effectLst/>
                          <a:latin typeface="+mj-lt"/>
                        </a:rPr>
                        <a:t>Metric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b"/>
                      <a:r>
                        <a:rPr lang="en-GB" sz="1000" b="1" i="0" u="none" strike="noStrike">
                          <a:solidFill>
                            <a:srgbClr val="FFFFFF"/>
                          </a:solidFill>
                          <a:effectLst/>
                          <a:latin typeface="+mj-lt"/>
                        </a:rPr>
                        <a:t>Female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b"/>
                      <a:r>
                        <a:rPr lang="en-GB" sz="1000" b="1" i="0" u="none" strike="noStrike">
                          <a:solidFill>
                            <a:srgbClr val="FFFFFF"/>
                          </a:solidFill>
                          <a:effectLst/>
                          <a:latin typeface="+mj-lt"/>
                        </a:rPr>
                        <a:t>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422084527"/>
                  </a:ext>
                </a:extLst>
              </a:tr>
              <a:tr h="253762">
                <a:tc rowSpan="4">
                  <a:txBody>
                    <a:bodyPr/>
                    <a:lstStyle/>
                    <a:p>
                      <a:pPr algn="ctr" rtl="0" fontAlgn="b"/>
                      <a:r>
                        <a:rPr lang="en-GB" sz="900" b="0" i="0" u="none" strike="noStrike">
                          <a:solidFill>
                            <a:srgbClr val="000000"/>
                          </a:solidFill>
                          <a:effectLst/>
                          <a:latin typeface="+mj-lt"/>
                        </a:rPr>
                        <a:t>Initial waiting time in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Average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32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51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0111783"/>
                  </a:ext>
                </a:extLst>
              </a:tr>
              <a:tr h="206104">
                <a:tc vMerge="1">
                  <a:txBody>
                    <a:bodyPr/>
                    <a:lstStyle/>
                    <a:p>
                      <a:pPr algn="l" rtl="0" fontAlgn="b"/>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Median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0881353"/>
                  </a:ext>
                </a:extLst>
              </a:tr>
              <a:tr h="206104">
                <a:tc vMerge="1">
                  <a:txBody>
                    <a:bodyPr/>
                    <a:lstStyle/>
                    <a:p>
                      <a:pPr algn="l" rtl="0" fontAlgn="b"/>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90th percentile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87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FF0000"/>
                          </a:solidFill>
                          <a:effectLst/>
                          <a:latin typeface="+mj-lt"/>
                        </a:rPr>
                        <a:t>146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0623641"/>
                  </a:ext>
                </a:extLst>
              </a:tr>
              <a:tr h="206104">
                <a:tc vMerge="1">
                  <a:txBody>
                    <a:bodyPr/>
                    <a:lstStyle/>
                    <a:p>
                      <a:pPr algn="l" rtl="0" fontAlgn="b"/>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99th percentile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387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FF0000"/>
                          </a:solidFill>
                          <a:effectLst/>
                          <a:latin typeface="+mj-lt"/>
                        </a:rPr>
                        <a:t>555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3242309"/>
                  </a:ext>
                </a:extLst>
              </a:tr>
              <a:tr h="206104">
                <a:tc rowSpan="4">
                  <a:txBody>
                    <a:bodyPr/>
                    <a:lstStyle/>
                    <a:p>
                      <a:pPr algn="ctr" rtl="0" fontAlgn="b"/>
                      <a:r>
                        <a:rPr lang="en-GB" sz="900" b="0" i="0" u="none" strike="noStrike">
                          <a:solidFill>
                            <a:srgbClr val="000000"/>
                          </a:solidFill>
                          <a:effectLst/>
                          <a:latin typeface="+mj-lt"/>
                        </a:rPr>
                        <a:t>Hidden waiting time in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Average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39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9743702"/>
                  </a:ext>
                </a:extLst>
              </a:tr>
              <a:tr h="206104">
                <a:tc vMerge="1">
                  <a:txBody>
                    <a:bodyPr/>
                    <a:lstStyle/>
                    <a:p>
                      <a:pPr algn="l" rtl="0" fontAlgn="b"/>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Median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3886595"/>
                  </a:ext>
                </a:extLst>
              </a:tr>
              <a:tr h="206104">
                <a:tc vMerge="1">
                  <a:txBody>
                    <a:bodyPr/>
                    <a:lstStyle/>
                    <a:p>
                      <a:pPr algn="l" rtl="0" fontAlgn="b"/>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90th percentile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71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FF0000"/>
                          </a:solidFill>
                          <a:effectLst/>
                          <a:latin typeface="+mj-lt"/>
                        </a:rPr>
                        <a:t>103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5169663"/>
                  </a:ext>
                </a:extLst>
              </a:tr>
              <a:tr h="265038">
                <a:tc vMerge="1">
                  <a:txBody>
                    <a:bodyPr/>
                    <a:lstStyle/>
                    <a:p>
                      <a:pPr algn="l" rtl="0" fontAlgn="b"/>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99th percentile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290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FF0000"/>
                          </a:solidFill>
                          <a:effectLst/>
                          <a:latin typeface="+mj-lt"/>
                        </a:rPr>
                        <a:t>400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4991542"/>
                  </a:ext>
                </a:extLst>
              </a:tr>
              <a:tr h="206104">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0" i="0" u="none" strike="noStrike">
                          <a:solidFill>
                            <a:srgbClr val="000000"/>
                          </a:solidFill>
                          <a:effectLst/>
                          <a:latin typeface="+mj-lt"/>
                        </a:rPr>
                        <a:t>Count of referrals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hMerge="1">
                  <a:txBody>
                    <a:bodyPr/>
                    <a:lstStyle/>
                    <a:p>
                      <a:pPr algn="ctr" fontAlgn="b"/>
                      <a:endParaRPr lang="en-GB" sz="10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E0E16"/>
                      </a:solidFill>
                      <a:prstDash val="solid"/>
                      <a:round/>
                      <a:headEnd type="none" w="med" len="med"/>
                      <a:tailEnd type="none" w="med" len="med"/>
                    </a:lnT>
                    <a:lnB w="1270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250,030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rPr>
                        <a:t>171,957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4735053"/>
                  </a:ext>
                </a:extLst>
              </a:tr>
            </a:tbl>
          </a:graphicData>
        </a:graphic>
      </p:graphicFrame>
      <p:graphicFrame>
        <p:nvGraphicFramePr>
          <p:cNvPr id="5" name="Table 4">
            <a:extLst>
              <a:ext uri="{FF2B5EF4-FFF2-40B4-BE49-F238E27FC236}">
                <a16:creationId xmlns:a16="http://schemas.microsoft.com/office/drawing/2014/main" id="{34BC3CB9-628C-D0E5-F89B-1D2476629D2B}"/>
              </a:ext>
            </a:extLst>
          </p:cNvPr>
          <p:cNvGraphicFramePr>
            <a:graphicFrameLocks noGrp="1"/>
          </p:cNvGraphicFramePr>
          <p:nvPr>
            <p:extLst>
              <p:ext uri="{D42A27DB-BD31-4B8C-83A1-F6EECF244321}">
                <p14:modId xmlns:p14="http://schemas.microsoft.com/office/powerpoint/2010/main" val="527243428"/>
              </p:ext>
            </p:extLst>
          </p:nvPr>
        </p:nvGraphicFramePr>
        <p:xfrm>
          <a:off x="5048250" y="4090265"/>
          <a:ext cx="6804959" cy="2247793"/>
        </p:xfrm>
        <a:graphic>
          <a:graphicData uri="http://schemas.openxmlformats.org/drawingml/2006/table">
            <a:tbl>
              <a:tblPr/>
              <a:tblGrid>
                <a:gridCol w="1338680">
                  <a:extLst>
                    <a:ext uri="{9D8B030D-6E8A-4147-A177-3AD203B41FA5}">
                      <a16:colId xmlns:a16="http://schemas.microsoft.com/office/drawing/2014/main" val="2649550015"/>
                    </a:ext>
                  </a:extLst>
                </a:gridCol>
                <a:gridCol w="780897">
                  <a:extLst>
                    <a:ext uri="{9D8B030D-6E8A-4147-A177-3AD203B41FA5}">
                      <a16:colId xmlns:a16="http://schemas.microsoft.com/office/drawing/2014/main" val="3423509684"/>
                    </a:ext>
                  </a:extLst>
                </a:gridCol>
                <a:gridCol w="780897">
                  <a:extLst>
                    <a:ext uri="{9D8B030D-6E8A-4147-A177-3AD203B41FA5}">
                      <a16:colId xmlns:a16="http://schemas.microsoft.com/office/drawing/2014/main" val="959509315"/>
                    </a:ext>
                  </a:extLst>
                </a:gridCol>
                <a:gridCol w="780897">
                  <a:extLst>
                    <a:ext uri="{9D8B030D-6E8A-4147-A177-3AD203B41FA5}">
                      <a16:colId xmlns:a16="http://schemas.microsoft.com/office/drawing/2014/main" val="4211608774"/>
                    </a:ext>
                  </a:extLst>
                </a:gridCol>
                <a:gridCol w="780897">
                  <a:extLst>
                    <a:ext uri="{9D8B030D-6E8A-4147-A177-3AD203B41FA5}">
                      <a16:colId xmlns:a16="http://schemas.microsoft.com/office/drawing/2014/main" val="1498715136"/>
                    </a:ext>
                  </a:extLst>
                </a:gridCol>
                <a:gridCol w="780897">
                  <a:extLst>
                    <a:ext uri="{9D8B030D-6E8A-4147-A177-3AD203B41FA5}">
                      <a16:colId xmlns:a16="http://schemas.microsoft.com/office/drawing/2014/main" val="888079190"/>
                    </a:ext>
                  </a:extLst>
                </a:gridCol>
                <a:gridCol w="780897">
                  <a:extLst>
                    <a:ext uri="{9D8B030D-6E8A-4147-A177-3AD203B41FA5}">
                      <a16:colId xmlns:a16="http://schemas.microsoft.com/office/drawing/2014/main" val="3433842895"/>
                    </a:ext>
                  </a:extLst>
                </a:gridCol>
                <a:gridCol w="780897">
                  <a:extLst>
                    <a:ext uri="{9D8B030D-6E8A-4147-A177-3AD203B41FA5}">
                      <a16:colId xmlns:a16="http://schemas.microsoft.com/office/drawing/2014/main" val="3362210012"/>
                    </a:ext>
                  </a:extLst>
                </a:gridCol>
              </a:tblGrid>
              <a:tr h="218304">
                <a:tc rowSpan="2">
                  <a:txBody>
                    <a:bodyPr/>
                    <a:lstStyle/>
                    <a:p>
                      <a:pPr algn="ctr" fontAlgn="ctr"/>
                      <a:r>
                        <a:rPr lang="en-GB" sz="1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FB8"/>
                    </a:solidFill>
                  </a:tcPr>
                </a:tc>
                <a:tc gridSpan="7">
                  <a:txBody>
                    <a:bodyPr/>
                    <a:lstStyle/>
                    <a:p>
                      <a:pPr algn="ctr" rtl="0" fontAlgn="b"/>
                      <a:r>
                        <a:rPr lang="en-GB" sz="1000" b="1" i="0" u="none" strike="noStrike">
                          <a:solidFill>
                            <a:srgbClr val="FFFFFF"/>
                          </a:solidFill>
                          <a:effectLst/>
                          <a:latin typeface="+mj-lt"/>
                        </a:rPr>
                        <a:t>All mental health services by ethnicity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FB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04418489"/>
                  </a:ext>
                </a:extLst>
              </a:tr>
              <a:tr h="374235">
                <a:tc vMerge="1">
                  <a:txBody>
                    <a:bodyPr/>
                    <a:lstStyle/>
                    <a:p>
                      <a:endParaRPr lang="en-GB"/>
                    </a:p>
                  </a:txBody>
                  <a:tcPr/>
                </a:tc>
                <a:tc>
                  <a:txBody>
                    <a:bodyPr/>
                    <a:lstStyle/>
                    <a:p>
                      <a:pPr algn="ctr" rtl="0" fontAlgn="b"/>
                      <a:r>
                        <a:rPr lang="en-GB" sz="800" b="1" i="0" u="none" strike="noStrike">
                          <a:solidFill>
                            <a:srgbClr val="FFFFFF"/>
                          </a:solidFill>
                          <a:effectLst/>
                          <a:latin typeface="+mj-lt"/>
                        </a:rPr>
                        <a:t>Metrics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1000" b="1" i="0" u="none" strike="noStrike">
                          <a:solidFill>
                            <a:srgbClr val="FFFFFF"/>
                          </a:solidFill>
                          <a:effectLst/>
                          <a:latin typeface="+mj-lt"/>
                        </a:rPr>
                        <a:t>Asian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1000" b="1" i="0" u="none" strike="noStrike">
                          <a:solidFill>
                            <a:srgbClr val="FFFFFF"/>
                          </a:solidFill>
                          <a:effectLst/>
                          <a:latin typeface="+mj-lt"/>
                        </a:rPr>
                        <a:t>Black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1000" b="1" i="0" u="none" strike="noStrike">
                          <a:solidFill>
                            <a:srgbClr val="FFFFFF"/>
                          </a:solidFill>
                          <a:effectLst/>
                          <a:latin typeface="+mj-lt"/>
                        </a:rPr>
                        <a:t>Mixed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1000" b="1" i="0" u="none" strike="noStrike">
                          <a:solidFill>
                            <a:srgbClr val="FFFFFF"/>
                          </a:solidFill>
                          <a:effectLst/>
                          <a:latin typeface="+mj-lt"/>
                        </a:rPr>
                        <a:t>Mixed/ 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1000" b="1" i="0" u="none" strike="noStrike">
                          <a:solidFill>
                            <a:srgbClr val="FFFFFF"/>
                          </a:solidFill>
                          <a:effectLst/>
                          <a:latin typeface="+mj-lt"/>
                        </a:rPr>
                        <a:t>Not Known / Stated,  Incomplete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1000" b="1" i="0" u="none" strike="noStrike">
                          <a:solidFill>
                            <a:srgbClr val="FFFFFF"/>
                          </a:solidFill>
                          <a:effectLst/>
                          <a:latin typeface="+mj-lt"/>
                        </a:rPr>
                        <a:t>White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FB8"/>
                    </a:solidFill>
                  </a:tcPr>
                </a:tc>
                <a:extLst>
                  <a:ext uri="{0D108BD9-81ED-4DB2-BD59-A6C34878D82A}">
                    <a16:rowId xmlns:a16="http://schemas.microsoft.com/office/drawing/2014/main" val="2518961830"/>
                  </a:ext>
                </a:extLst>
              </a:tr>
              <a:tr h="163728">
                <a:tc rowSpan="3">
                  <a:txBody>
                    <a:bodyPr/>
                    <a:lstStyle/>
                    <a:p>
                      <a:pPr algn="ctr" rtl="0" fontAlgn="b"/>
                      <a:r>
                        <a:rPr lang="en-GB" sz="900" b="0" i="0" u="none" strike="noStrike">
                          <a:solidFill>
                            <a:srgbClr val="000000"/>
                          </a:solidFill>
                          <a:effectLst/>
                          <a:latin typeface="+mj-lt"/>
                        </a:rPr>
                        <a:t>Initial waiting time in days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Median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mj-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mj-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E"/>
                    </a:solidFill>
                  </a:tcPr>
                </a:tc>
                <a:extLst>
                  <a:ext uri="{0D108BD9-81ED-4DB2-BD59-A6C34878D82A}">
                    <a16:rowId xmlns:a16="http://schemas.microsoft.com/office/drawing/2014/main" val="3039324072"/>
                  </a:ext>
                </a:extLst>
              </a:tr>
              <a:tr h="199642">
                <a:tc vMerge="1">
                  <a:txBody>
                    <a:bodyPr/>
                    <a:lstStyle/>
                    <a:p>
                      <a:endParaRPr lang="en-GB"/>
                    </a:p>
                  </a:txBody>
                  <a:tcPr/>
                </a:tc>
                <a:tc>
                  <a:txBody>
                    <a:bodyPr/>
                    <a:lstStyle/>
                    <a:p>
                      <a:pPr algn="ctr" rtl="0" fontAlgn="b"/>
                      <a:r>
                        <a:rPr lang="en-GB" sz="900" b="0" i="0" u="none" strike="noStrike">
                          <a:solidFill>
                            <a:srgbClr val="000000"/>
                          </a:solidFill>
                          <a:effectLst/>
                          <a:latin typeface="+mj-lt"/>
                        </a:rPr>
                        <a:t>90</a:t>
                      </a:r>
                      <a:r>
                        <a:rPr lang="en-GB" sz="900" b="0" i="0" u="none" strike="noStrike" baseline="30000">
                          <a:solidFill>
                            <a:srgbClr val="000000"/>
                          </a:solidFill>
                          <a:effectLst/>
                          <a:latin typeface="+mj-lt"/>
                        </a:rPr>
                        <a:t>th</a:t>
                      </a:r>
                      <a:r>
                        <a:rPr lang="en-GB" sz="900" b="0" i="0" u="none" strike="noStrike">
                          <a:solidFill>
                            <a:srgbClr val="000000"/>
                          </a:solidFill>
                          <a:effectLst/>
                          <a:latin typeface="+mj-lt"/>
                        </a:rPr>
                        <a:t> percentile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1"/>
                    </a:solidFill>
                  </a:tcPr>
                </a:tc>
                <a:tc>
                  <a:txBody>
                    <a:bodyPr/>
                    <a:lstStyle/>
                    <a:p>
                      <a:pPr algn="ctr" rtl="0" fontAlgn="b"/>
                      <a:r>
                        <a:rPr lang="en-GB" sz="900" b="0" i="0" u="none" strike="noStrike">
                          <a:solidFill>
                            <a:srgbClr val="000000"/>
                          </a:solidFill>
                          <a:effectLst/>
                          <a:latin typeface="+mj-lt"/>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ctr" rtl="0" fontAlgn="b"/>
                      <a:r>
                        <a:rPr lang="en-GB" sz="900" b="0" i="0" u="none" strike="noStrike">
                          <a:solidFill>
                            <a:srgbClr val="000000"/>
                          </a:solidFill>
                          <a:effectLst/>
                          <a:latin typeface="+mj-lt"/>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37D"/>
                    </a:solidFill>
                  </a:tcPr>
                </a:tc>
                <a:tc>
                  <a:txBody>
                    <a:bodyPr/>
                    <a:lstStyle/>
                    <a:p>
                      <a:pPr algn="ctr" rtl="0" fontAlgn="b"/>
                      <a:r>
                        <a:rPr lang="en-GB" sz="900" b="0" i="0" u="none" strike="noStrike">
                          <a:solidFill>
                            <a:srgbClr val="000000"/>
                          </a:solidFill>
                          <a:effectLst/>
                          <a:latin typeface="+mj-lt"/>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mj-lt"/>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E81"/>
                    </a:solidFill>
                  </a:tcPr>
                </a:tc>
                <a:extLst>
                  <a:ext uri="{0D108BD9-81ED-4DB2-BD59-A6C34878D82A}">
                    <a16:rowId xmlns:a16="http://schemas.microsoft.com/office/drawing/2014/main" val="2975680405"/>
                  </a:ext>
                </a:extLst>
              </a:tr>
              <a:tr h="260355">
                <a:tc vMerge="1">
                  <a:txBody>
                    <a:bodyPr/>
                    <a:lstStyle/>
                    <a:p>
                      <a:endParaRPr lang="en-GB"/>
                    </a:p>
                  </a:txBody>
                  <a:tcPr/>
                </a:tc>
                <a:tc>
                  <a:txBody>
                    <a:bodyPr/>
                    <a:lstStyle/>
                    <a:p>
                      <a:pPr algn="ctr" rtl="0" fontAlgn="b"/>
                      <a:r>
                        <a:rPr lang="en-GB" sz="900" b="0" i="0" u="none" strike="noStrike">
                          <a:solidFill>
                            <a:srgbClr val="000000"/>
                          </a:solidFill>
                          <a:effectLst/>
                          <a:latin typeface="+mj-lt"/>
                        </a:rPr>
                        <a:t>99</a:t>
                      </a:r>
                      <a:r>
                        <a:rPr lang="en-GB" sz="900" b="0" i="0" u="none" strike="noStrike" baseline="30000">
                          <a:solidFill>
                            <a:srgbClr val="000000"/>
                          </a:solidFill>
                          <a:effectLst/>
                          <a:latin typeface="+mj-lt"/>
                        </a:rPr>
                        <a:t>th</a:t>
                      </a:r>
                      <a:r>
                        <a:rPr lang="en-GB" sz="900" b="0" i="0" u="none" strike="noStrike">
                          <a:solidFill>
                            <a:srgbClr val="000000"/>
                          </a:solidFill>
                          <a:effectLst/>
                          <a:latin typeface="+mj-lt"/>
                        </a:rPr>
                        <a:t> percentile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445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0"/>
                    </a:solidFill>
                  </a:tcPr>
                </a:tc>
                <a:tc>
                  <a:txBody>
                    <a:bodyPr/>
                    <a:lstStyle/>
                    <a:p>
                      <a:pPr algn="ctr" rtl="0" fontAlgn="b"/>
                      <a:r>
                        <a:rPr lang="en-GB" sz="900" b="0" i="0" u="none" strike="noStrike">
                          <a:solidFill>
                            <a:srgbClr val="000000"/>
                          </a:solidFill>
                          <a:effectLst/>
                          <a:latin typeface="+mj-lt"/>
                        </a:rPr>
                        <a:t>543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484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580"/>
                    </a:solidFill>
                  </a:tcPr>
                </a:tc>
                <a:tc>
                  <a:txBody>
                    <a:bodyPr/>
                    <a:lstStyle/>
                    <a:p>
                      <a:pPr algn="ctr" rtl="0" fontAlgn="b"/>
                      <a:r>
                        <a:rPr lang="en-GB" sz="900" b="0" i="0" u="none" strike="noStrike">
                          <a:solidFill>
                            <a:srgbClr val="000000"/>
                          </a:solidFill>
                          <a:effectLst/>
                          <a:latin typeface="+mj-lt"/>
                        </a:rPr>
                        <a:t>485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ctr" rtl="0" fontAlgn="b"/>
                      <a:r>
                        <a:rPr lang="en-GB" sz="900" b="0" i="0" u="none" strike="noStrike">
                          <a:solidFill>
                            <a:srgbClr val="000000"/>
                          </a:solidFill>
                          <a:effectLst/>
                          <a:latin typeface="+mj-lt"/>
                        </a:rPr>
                        <a:t>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mj-lt"/>
                        </a:rPr>
                        <a:t>459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2"/>
                    </a:solidFill>
                  </a:tcPr>
                </a:tc>
                <a:extLst>
                  <a:ext uri="{0D108BD9-81ED-4DB2-BD59-A6C34878D82A}">
                    <a16:rowId xmlns:a16="http://schemas.microsoft.com/office/drawing/2014/main" val="259498772"/>
                  </a:ext>
                </a:extLst>
              </a:tr>
              <a:tr h="163728">
                <a:tc rowSpan="3">
                  <a:txBody>
                    <a:bodyPr/>
                    <a:lstStyle/>
                    <a:p>
                      <a:pPr algn="ctr" rtl="0" fontAlgn="b"/>
                      <a:r>
                        <a:rPr lang="en-GB" sz="900" b="0" i="0" u="none" strike="noStrike">
                          <a:solidFill>
                            <a:srgbClr val="000000"/>
                          </a:solidFill>
                          <a:effectLst/>
                          <a:latin typeface="+mj-lt"/>
                        </a:rPr>
                        <a:t>Hidden waiting time in days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Median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753341393"/>
                  </a:ext>
                </a:extLst>
              </a:tr>
              <a:tr h="199642">
                <a:tc vMerge="1">
                  <a:txBody>
                    <a:bodyPr/>
                    <a:lstStyle/>
                    <a:p>
                      <a:endParaRPr lang="en-GB"/>
                    </a:p>
                  </a:txBody>
                  <a:tcPr/>
                </a:tc>
                <a:tc>
                  <a:txBody>
                    <a:bodyPr/>
                    <a:lstStyle/>
                    <a:p>
                      <a:pPr algn="ctr" rtl="0" fontAlgn="b"/>
                      <a:r>
                        <a:rPr lang="en-GB" sz="900" b="0" i="0" u="none" strike="noStrike">
                          <a:solidFill>
                            <a:srgbClr val="000000"/>
                          </a:solidFill>
                          <a:effectLst/>
                          <a:latin typeface="+mj-lt"/>
                        </a:rPr>
                        <a:t>90</a:t>
                      </a:r>
                      <a:r>
                        <a:rPr lang="en-GB" sz="900" b="0" i="0" u="none" strike="noStrike" baseline="30000">
                          <a:solidFill>
                            <a:srgbClr val="000000"/>
                          </a:solidFill>
                          <a:effectLst/>
                          <a:latin typeface="+mj-lt"/>
                        </a:rPr>
                        <a:t>th</a:t>
                      </a:r>
                      <a:r>
                        <a:rPr lang="en-GB" sz="900" b="0" i="0" u="none" strike="noStrike">
                          <a:solidFill>
                            <a:srgbClr val="000000"/>
                          </a:solidFill>
                          <a:effectLst/>
                          <a:latin typeface="+mj-lt"/>
                        </a:rPr>
                        <a:t> percentile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mj-lt"/>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3"/>
                    </a:solidFill>
                  </a:tcPr>
                </a:tc>
                <a:tc>
                  <a:txBody>
                    <a:bodyPr/>
                    <a:lstStyle/>
                    <a:p>
                      <a:pPr algn="ctr" rtl="0" fontAlgn="b"/>
                      <a:r>
                        <a:rPr lang="en-GB" sz="900" b="0" i="0" u="none" strike="noStrike">
                          <a:solidFill>
                            <a:srgbClr val="000000"/>
                          </a:solidFill>
                          <a:effectLst/>
                          <a:latin typeface="+mj-lt"/>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A"/>
                    </a:solidFill>
                  </a:tcPr>
                </a:tc>
                <a:tc>
                  <a:txBody>
                    <a:bodyPr/>
                    <a:lstStyle/>
                    <a:p>
                      <a:pPr algn="ctr" rtl="0" fontAlgn="b"/>
                      <a:r>
                        <a:rPr lang="en-GB" sz="900" b="0" i="0" u="none" strike="noStrike">
                          <a:solidFill>
                            <a:srgbClr val="000000"/>
                          </a:solidFill>
                          <a:effectLst/>
                          <a:latin typeface="+mj-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ctr" rtl="0" fontAlgn="b"/>
                      <a:r>
                        <a:rPr lang="en-GB" sz="900" b="0" i="0" u="none" strike="noStrike">
                          <a:solidFill>
                            <a:srgbClr val="000000"/>
                          </a:solidFill>
                          <a:effectLst/>
                          <a:latin typeface="+mj-lt"/>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3"/>
                    </a:solidFill>
                  </a:tcPr>
                </a:tc>
                <a:extLst>
                  <a:ext uri="{0D108BD9-81ED-4DB2-BD59-A6C34878D82A}">
                    <a16:rowId xmlns:a16="http://schemas.microsoft.com/office/drawing/2014/main" val="3352917745"/>
                  </a:ext>
                </a:extLst>
              </a:tr>
              <a:tr h="199642">
                <a:tc vMerge="1">
                  <a:txBody>
                    <a:bodyPr/>
                    <a:lstStyle/>
                    <a:p>
                      <a:endParaRPr lang="en-GB"/>
                    </a:p>
                  </a:txBody>
                  <a:tcPr/>
                </a:tc>
                <a:tc>
                  <a:txBody>
                    <a:bodyPr/>
                    <a:lstStyle/>
                    <a:p>
                      <a:pPr algn="ctr" rtl="0" fontAlgn="b"/>
                      <a:r>
                        <a:rPr lang="en-GB" sz="900" b="0" i="0" u="none" strike="noStrike">
                          <a:solidFill>
                            <a:srgbClr val="000000"/>
                          </a:solidFill>
                          <a:effectLst/>
                          <a:latin typeface="+mj-lt"/>
                        </a:rPr>
                        <a:t>99</a:t>
                      </a:r>
                      <a:r>
                        <a:rPr lang="en-GB" sz="900" b="0" i="0" u="none" strike="noStrike" baseline="30000">
                          <a:solidFill>
                            <a:srgbClr val="000000"/>
                          </a:solidFill>
                          <a:effectLst/>
                          <a:latin typeface="+mj-lt"/>
                        </a:rPr>
                        <a:t>th</a:t>
                      </a:r>
                      <a:r>
                        <a:rPr lang="en-GB" sz="900" b="0" i="0" u="none" strike="noStrike">
                          <a:solidFill>
                            <a:srgbClr val="000000"/>
                          </a:solidFill>
                          <a:effectLst/>
                          <a:latin typeface="+mj-lt"/>
                        </a:rPr>
                        <a:t> percentile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282"/>
                    </a:solidFill>
                  </a:tcPr>
                </a:tc>
                <a:tc>
                  <a:txBody>
                    <a:bodyPr/>
                    <a:lstStyle/>
                    <a:p>
                      <a:pPr algn="ctr" rtl="0" fontAlgn="b"/>
                      <a:r>
                        <a:rPr lang="en-GB" sz="900" b="0" i="0" u="none" strike="noStrike">
                          <a:solidFill>
                            <a:srgbClr val="000000"/>
                          </a:solidFill>
                          <a:effectLst/>
                          <a:latin typeface="+mj-lt"/>
                        </a:rPr>
                        <a:t>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387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276"/>
                    </a:solidFill>
                  </a:tcPr>
                </a:tc>
                <a:tc>
                  <a:txBody>
                    <a:bodyPr/>
                    <a:lstStyle/>
                    <a:p>
                      <a:pPr algn="ctr" rtl="0" fontAlgn="b"/>
                      <a:r>
                        <a:rPr lang="en-GB" sz="900" b="0" i="0" u="none" strike="noStrike">
                          <a:solidFill>
                            <a:srgbClr val="000000"/>
                          </a:solidFill>
                          <a:effectLst/>
                          <a:latin typeface="+mj-lt"/>
                        </a:rPr>
                        <a:t>344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ctr" rtl="0" fontAlgn="b"/>
                      <a:r>
                        <a:rPr lang="en-GB" sz="900" b="0" i="0" u="none" strike="noStrike">
                          <a:solidFill>
                            <a:srgbClr val="000000"/>
                          </a:solidFill>
                          <a:effectLst/>
                          <a:latin typeface="+mj-lt"/>
                        </a:rPr>
                        <a:t>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mj-lt"/>
                        </a:rPr>
                        <a:t>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87D"/>
                    </a:solidFill>
                  </a:tcPr>
                </a:tc>
                <a:extLst>
                  <a:ext uri="{0D108BD9-81ED-4DB2-BD59-A6C34878D82A}">
                    <a16:rowId xmlns:a16="http://schemas.microsoft.com/office/drawing/2014/main" val="1232314751"/>
                  </a:ext>
                </a:extLst>
              </a:tr>
              <a:tr h="192776">
                <a:tc gridSpan="2">
                  <a:txBody>
                    <a:bodyPr/>
                    <a:lstStyle/>
                    <a:p>
                      <a:pPr algn="ctr" rtl="0" fontAlgn="b"/>
                      <a:r>
                        <a:rPr lang="en-GB" sz="900" b="0" i="0" u="none" strike="noStrike">
                          <a:solidFill>
                            <a:srgbClr val="000000"/>
                          </a:solidFill>
                          <a:effectLst/>
                          <a:latin typeface="+mj-lt"/>
                        </a:rPr>
                        <a:t>Count of referrals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rtl="0" fontAlgn="b"/>
                      <a:r>
                        <a:rPr lang="en-GB" sz="900" b="0" i="0" u="none" strike="noStrike">
                          <a:solidFill>
                            <a:srgbClr val="000000"/>
                          </a:solidFill>
                          <a:effectLst/>
                          <a:latin typeface="+mj-lt"/>
                        </a:rPr>
                        <a:t>31,114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F6F1"/>
                    </a:solidFill>
                  </a:tcPr>
                </a:tc>
                <a:tc>
                  <a:txBody>
                    <a:bodyPr/>
                    <a:lstStyle/>
                    <a:p>
                      <a:pPr algn="ctr" rtl="0" fontAlgn="b"/>
                      <a:r>
                        <a:rPr lang="en-GB" sz="900" b="0" i="0" u="none" strike="noStrike">
                          <a:solidFill>
                            <a:srgbClr val="000000"/>
                          </a:solidFill>
                          <a:effectLst/>
                          <a:latin typeface="+mj-lt"/>
                        </a:rPr>
                        <a:t>35,651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4EE"/>
                    </a:solidFill>
                  </a:tcPr>
                </a:tc>
                <a:tc>
                  <a:txBody>
                    <a:bodyPr/>
                    <a:lstStyle/>
                    <a:p>
                      <a:pPr algn="ctr" rtl="0" fontAlgn="b"/>
                      <a:r>
                        <a:rPr lang="en-GB" sz="900" b="0" i="0" u="none" strike="noStrike">
                          <a:solidFill>
                            <a:srgbClr val="000000"/>
                          </a:solidFill>
                          <a:effectLst/>
                          <a:latin typeface="+mj-lt"/>
                        </a:rPr>
                        <a:t>8,951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900" b="0" i="0" u="none" strike="noStrike">
                          <a:solidFill>
                            <a:srgbClr val="000000"/>
                          </a:solidFill>
                          <a:effectLst/>
                          <a:latin typeface="+mj-lt"/>
                        </a:rPr>
                        <a:t>56,687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EE0"/>
                    </a:solidFill>
                  </a:tcPr>
                </a:tc>
                <a:tc>
                  <a:txBody>
                    <a:bodyPr/>
                    <a:lstStyle/>
                    <a:p>
                      <a:pPr algn="ctr" rtl="0" fontAlgn="b"/>
                      <a:r>
                        <a:rPr lang="en-GB" sz="900" b="0" i="0" u="none" strike="noStrike">
                          <a:solidFill>
                            <a:srgbClr val="000000"/>
                          </a:solidFill>
                          <a:effectLst/>
                          <a:latin typeface="+mj-lt"/>
                        </a:rPr>
                        <a:t>79,129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7D2"/>
                    </a:solidFill>
                  </a:tcPr>
                </a:tc>
                <a:tc>
                  <a:txBody>
                    <a:bodyPr/>
                    <a:lstStyle/>
                    <a:p>
                      <a:pPr algn="ctr" rtl="0" fontAlgn="b"/>
                      <a:r>
                        <a:rPr lang="en-GB" sz="900" b="0" i="0" u="none" strike="noStrike">
                          <a:solidFill>
                            <a:srgbClr val="000000"/>
                          </a:solidFill>
                          <a:effectLst/>
                          <a:latin typeface="+mj-lt"/>
                        </a:rPr>
                        <a:t>211,462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76147705"/>
                  </a:ext>
                </a:extLst>
              </a:tr>
              <a:tr h="192776">
                <a:tc gridSpan="2">
                  <a:txBody>
                    <a:bodyPr/>
                    <a:lstStyle/>
                    <a:p>
                      <a:pPr algn="ctr" rtl="0" fontAlgn="b"/>
                      <a:r>
                        <a:rPr lang="en-GB" sz="900" b="0" i="0" u="none" strike="noStrike">
                          <a:solidFill>
                            <a:srgbClr val="000000"/>
                          </a:solidFill>
                          <a:effectLst/>
                          <a:latin typeface="+mj-lt"/>
                        </a:rPr>
                        <a:t>% contribution to total referrals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rtl="0" fontAlgn="b"/>
                      <a:r>
                        <a:rPr lang="en-GB" sz="9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dirty="0">
                          <a:solidFill>
                            <a:srgbClr val="000000"/>
                          </a:solidFill>
                          <a:effectLst/>
                          <a:latin typeface="+mj-lt"/>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202833"/>
                  </a:ext>
                </a:extLst>
              </a:tr>
            </a:tbl>
          </a:graphicData>
        </a:graphic>
      </p:graphicFrame>
      <p:sp>
        <p:nvSpPr>
          <p:cNvPr id="4" name="Rectangle 3">
            <a:extLst>
              <a:ext uri="{FF2B5EF4-FFF2-40B4-BE49-F238E27FC236}">
                <a16:creationId xmlns:a16="http://schemas.microsoft.com/office/drawing/2014/main" id="{EA8DAA21-2C98-E014-BE46-AA5F59E5F4F2}"/>
              </a:ext>
            </a:extLst>
          </p:cNvPr>
          <p:cNvSpPr/>
          <p:nvPr/>
        </p:nvSpPr>
        <p:spPr>
          <a:xfrm>
            <a:off x="8158162" y="2483766"/>
            <a:ext cx="3266281" cy="42274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F24CA65-1F53-869E-9825-52E7D4104FBD}"/>
              </a:ext>
            </a:extLst>
          </p:cNvPr>
          <p:cNvSpPr/>
          <p:nvPr/>
        </p:nvSpPr>
        <p:spPr>
          <a:xfrm>
            <a:off x="8158161" y="3314700"/>
            <a:ext cx="3266281" cy="47446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0C08ED-2D24-C1C7-5AA6-DF7C0CDF92C1}"/>
              </a:ext>
            </a:extLst>
          </p:cNvPr>
          <p:cNvSpPr/>
          <p:nvPr/>
        </p:nvSpPr>
        <p:spPr>
          <a:xfrm rot="16200000">
            <a:off x="7321416" y="4944097"/>
            <a:ext cx="2019334" cy="76858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942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32A29-883E-62C8-614F-F9E5C67A5567}"/>
              </a:ext>
            </a:extLst>
          </p:cNvPr>
          <p:cNvSpPr>
            <a:spLocks noGrp="1"/>
          </p:cNvSpPr>
          <p:nvPr>
            <p:ph type="sldNum" sz="quarter" idx="15"/>
          </p:nvPr>
        </p:nvSpPr>
        <p:spPr/>
        <p:txBody>
          <a:bodyPr/>
          <a:lstStyle/>
          <a:p>
            <a:fld id="{CF839E00-920F-44B0-A87D-3D18AF2DE1AE}" type="slidenum">
              <a:rPr lang="en-GB" smtClean="0"/>
              <a:t>19</a:t>
            </a:fld>
            <a:endParaRPr lang="en-GB"/>
          </a:p>
        </p:txBody>
      </p:sp>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2698" y="825518"/>
            <a:ext cx="10392481" cy="730800"/>
          </a:xfrm>
        </p:spPr>
        <p:txBody>
          <a:bodyPr/>
          <a:lstStyle/>
          <a:p>
            <a:r>
              <a:rPr lang="en-US">
                <a:latin typeface="Arial" panose="020B0604020202020204" pitchFamily="34" charset="0"/>
                <a:cs typeface="Arial" panose="020B0604020202020204" pitchFamily="34" charset="0"/>
              </a:rPr>
              <a:t>For neurodevelopmental mental health services, males and individuals of unknown ethnicity have the longest waiting times across London </a:t>
            </a:r>
          </a:p>
        </p:txBody>
      </p:sp>
      <p:sp>
        <p:nvSpPr>
          <p:cNvPr id="12" name="TextBox 11">
            <a:extLst>
              <a:ext uri="{FF2B5EF4-FFF2-40B4-BE49-F238E27FC236}">
                <a16:creationId xmlns:a16="http://schemas.microsoft.com/office/drawing/2014/main" id="{8FA730D5-10A4-5243-DC0C-78F814BE8F55}"/>
              </a:ext>
            </a:extLst>
          </p:cNvPr>
          <p:cNvSpPr txBox="1"/>
          <p:nvPr/>
        </p:nvSpPr>
        <p:spPr>
          <a:xfrm>
            <a:off x="762698" y="6444115"/>
            <a:ext cx="1066174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Source – NHSE Data Extract covering 0-18's provided to TPHC in 10/23 </a:t>
            </a:r>
          </a:p>
        </p:txBody>
      </p:sp>
      <p:sp>
        <p:nvSpPr>
          <p:cNvPr id="13" name="Text Placeholder 3">
            <a:extLst>
              <a:ext uri="{FF2B5EF4-FFF2-40B4-BE49-F238E27FC236}">
                <a16:creationId xmlns:a16="http://schemas.microsoft.com/office/drawing/2014/main" id="{4AB6F33B-C856-FEC9-A0A7-B9721AB0322F}"/>
              </a:ext>
            </a:extLst>
          </p:cNvPr>
          <p:cNvSpPr txBox="1">
            <a:spLocks/>
          </p:cNvSpPr>
          <p:nvPr/>
        </p:nvSpPr>
        <p:spPr>
          <a:xfrm>
            <a:off x="762702" y="4030327"/>
            <a:ext cx="3704524" cy="2331720"/>
          </a:xfrm>
          <a:prstGeom prst="rect">
            <a:avLst/>
          </a:prstGeom>
          <a:ln>
            <a:solidFill>
              <a:srgbClr val="FFFFFF">
                <a:lumMod val="50000"/>
              </a:srgb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rPr>
              <a:t>Data shown is the median, 90</a:t>
            </a:r>
            <a:r>
              <a:rPr kumimoji="0" lang="en-GB" sz="1200" b="0" i="0" u="none" strike="noStrike" kern="1200" cap="none" spc="0" normalizeH="0" baseline="30000" noProof="0">
                <a:ln>
                  <a:noFill/>
                </a:ln>
                <a:solidFill>
                  <a:srgbClr val="425563"/>
                </a:solidFill>
                <a:effectLst/>
                <a:uLnTx/>
                <a:uFillTx/>
                <a:latin typeface="Arial" panose="020B0604020202020204" pitchFamily="34" charset="0"/>
                <a:cs typeface="Arial" panose="020B0604020202020204" pitchFamily="34" charset="0"/>
              </a:rPr>
              <a:t>th</a:t>
            </a:r>
            <a:r>
              <a:rPr lang="en-GB">
                <a:latin typeface="Arial" panose="020B0604020202020204" pitchFamily="34" charset="0"/>
                <a:cs typeface="Arial" panose="020B0604020202020204" pitchFamily="34" charset="0"/>
              </a:rPr>
              <a:t>, and 99</a:t>
            </a:r>
            <a:r>
              <a:rPr lang="en-GB" baseline="30000">
                <a:latin typeface="Arial" panose="020B0604020202020204" pitchFamily="34" charset="0"/>
                <a:cs typeface="Arial" panose="020B0604020202020204" pitchFamily="34" charset="0"/>
              </a:rPr>
              <a:t>th</a:t>
            </a:r>
            <a:r>
              <a:rPr lang="en-GB">
                <a:latin typeface="Arial" panose="020B0604020202020204" pitchFamily="34" charset="0"/>
                <a:cs typeface="Arial" panose="020B0604020202020204" pitchFamily="34" charset="0"/>
              </a:rPr>
              <a:t> </a:t>
            </a:r>
            <a:r>
              <a:rPr kumimoji="0"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rPr>
              <a:t>percentile wait times in days for the ethnic groups </a:t>
            </a:r>
            <a:r>
              <a:rPr lang="en-GB">
                <a:latin typeface="Arial" panose="020B0604020202020204" pitchFamily="34" charset="0"/>
                <a:cs typeface="Arial" panose="020B0604020202020204" pitchFamily="34" charset="0"/>
              </a:rPr>
              <a:t>shown for the period April </a:t>
            </a:r>
            <a:r>
              <a:rPr kumimoji="0"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rPr>
              <a:t>2019 – July 2023, as well as overall referral volume numbers</a:t>
            </a:r>
          </a:p>
          <a:p>
            <a:pPr>
              <a:defRPr/>
            </a:pPr>
            <a:r>
              <a:rPr lang="en-GB">
                <a:latin typeface="Arial" panose="020B0604020202020204" pitchFamily="34" charset="0"/>
                <a:cs typeface="Arial" panose="020B0604020202020204" pitchFamily="34" charset="0"/>
              </a:rPr>
              <a:t>Conditional formatting is applied on a per row basis to highlight differences within metrics between ethnicities.</a:t>
            </a:r>
            <a:endParaRPr kumimoji="0" lang="en-GB" sz="8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endParaRPr>
          </a:p>
          <a:p>
            <a:pPr lvl="0">
              <a:defRPr/>
            </a:pPr>
            <a:endParaRPr kumimoji="0"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8A077DB-A1A1-3FAE-C17B-7EC9E917649E}"/>
              </a:ext>
            </a:extLst>
          </p:cNvPr>
          <p:cNvSpPr txBox="1"/>
          <p:nvPr/>
        </p:nvSpPr>
        <p:spPr>
          <a:xfrm>
            <a:off x="762701" y="1601113"/>
            <a:ext cx="5147906" cy="2253837"/>
          </a:xfrm>
          <a:prstGeom prst="rect">
            <a:avLst/>
          </a:prstGeom>
          <a:solidFill>
            <a:srgbClr val="22364F">
              <a:lumMod val="20000"/>
              <a:lumOff val="80000"/>
              <a:alpha val="50000"/>
            </a:srgbClr>
          </a:solidFill>
        </p:spPr>
        <p:txBody>
          <a:bodyPr wrap="square" lIns="108000" tIns="216000" rIns="108000" rtlCol="0" anchor="ctr">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latin typeface="Arial" panose="020B0604020202020204" pitchFamily="34" charset="0"/>
                <a:cs typeface="Arial" panose="020B0604020202020204" pitchFamily="34" charset="0"/>
              </a:rPr>
              <a:t>At the median, the relative gender difference is less strong than for services overall, with males waiting 1.59x as long as females for contact with services after a referral as opposed to 2.25x for all services.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latin typeface="Arial" panose="020B0604020202020204" pitchFamily="34" charset="0"/>
                <a:cs typeface="Arial" panose="020B0604020202020204" pitchFamily="34" charset="0"/>
              </a:rPr>
              <a:t>At the 90</a:t>
            </a:r>
            <a:r>
              <a:rPr lang="en-GB" sz="1100" kern="0" baseline="30000">
                <a:solidFill>
                  <a:srgbClr val="22364F"/>
                </a:solidFill>
                <a:latin typeface="Arial" panose="020B0604020202020204" pitchFamily="34" charset="0"/>
                <a:cs typeface="Arial" panose="020B0604020202020204" pitchFamily="34" charset="0"/>
              </a:rPr>
              <a:t>th</a:t>
            </a:r>
            <a:r>
              <a:rPr lang="en-GB" sz="1100" kern="0">
                <a:solidFill>
                  <a:srgbClr val="22364F"/>
                </a:solidFill>
                <a:latin typeface="Arial" panose="020B0604020202020204" pitchFamily="34" charset="0"/>
                <a:cs typeface="Arial" panose="020B0604020202020204" pitchFamily="34" charset="0"/>
              </a:rPr>
              <a:t> percentile, males wait approximately 1.67x longer than females between referral and first care contact.</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latin typeface="Arial" panose="020B0604020202020204" pitchFamily="34" charset="0"/>
                <a:cs typeface="Arial" panose="020B0604020202020204" pitchFamily="34" charset="0"/>
              </a:rPr>
              <a:t>Individuals of unknown ethnicity experience the longest waiting times for neurodevelopmental services as opposed to Black individuals for services overall.</a:t>
            </a:r>
            <a:endParaRPr kumimoji="0" lang="en-GB" sz="1100" b="0" i="0" u="none" strike="noStrike" kern="0" cap="none" spc="0" normalizeH="0" baseline="0" noProof="0">
              <a:ln>
                <a:noFill/>
              </a:ln>
              <a:solidFill>
                <a:srgbClr val="22364F"/>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7F5960D-1054-B85B-4D1D-3409A0D2EFDC}"/>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graphicFrame>
        <p:nvGraphicFramePr>
          <p:cNvPr id="11" name="Table 10">
            <a:extLst>
              <a:ext uri="{FF2B5EF4-FFF2-40B4-BE49-F238E27FC236}">
                <a16:creationId xmlns:a16="http://schemas.microsoft.com/office/drawing/2014/main" id="{7A8115CC-143C-28A7-96FA-FB46CD6F0136}"/>
              </a:ext>
            </a:extLst>
          </p:cNvPr>
          <p:cNvGraphicFramePr>
            <a:graphicFrameLocks noGrp="1"/>
          </p:cNvGraphicFramePr>
          <p:nvPr>
            <p:extLst>
              <p:ext uri="{D42A27DB-BD31-4B8C-83A1-F6EECF244321}">
                <p14:modId xmlns:p14="http://schemas.microsoft.com/office/powerpoint/2010/main" val="1144225092"/>
              </p:ext>
            </p:extLst>
          </p:nvPr>
        </p:nvGraphicFramePr>
        <p:xfrm>
          <a:off x="4684965" y="4030326"/>
          <a:ext cx="6739478" cy="2331720"/>
        </p:xfrm>
        <a:graphic>
          <a:graphicData uri="http://schemas.openxmlformats.org/drawingml/2006/table">
            <a:tbl>
              <a:tblPr/>
              <a:tblGrid>
                <a:gridCol w="1288625">
                  <a:extLst>
                    <a:ext uri="{9D8B030D-6E8A-4147-A177-3AD203B41FA5}">
                      <a16:colId xmlns:a16="http://schemas.microsoft.com/office/drawing/2014/main" val="2779440308"/>
                    </a:ext>
                  </a:extLst>
                </a:gridCol>
                <a:gridCol w="817872">
                  <a:extLst>
                    <a:ext uri="{9D8B030D-6E8A-4147-A177-3AD203B41FA5}">
                      <a16:colId xmlns:a16="http://schemas.microsoft.com/office/drawing/2014/main" val="1852601035"/>
                    </a:ext>
                  </a:extLst>
                </a:gridCol>
                <a:gridCol w="690199">
                  <a:extLst>
                    <a:ext uri="{9D8B030D-6E8A-4147-A177-3AD203B41FA5}">
                      <a16:colId xmlns:a16="http://schemas.microsoft.com/office/drawing/2014/main" val="2031354776"/>
                    </a:ext>
                  </a:extLst>
                </a:gridCol>
                <a:gridCol w="690199">
                  <a:extLst>
                    <a:ext uri="{9D8B030D-6E8A-4147-A177-3AD203B41FA5}">
                      <a16:colId xmlns:a16="http://schemas.microsoft.com/office/drawing/2014/main" val="948872071"/>
                    </a:ext>
                  </a:extLst>
                </a:gridCol>
                <a:gridCol w="690199">
                  <a:extLst>
                    <a:ext uri="{9D8B030D-6E8A-4147-A177-3AD203B41FA5}">
                      <a16:colId xmlns:a16="http://schemas.microsoft.com/office/drawing/2014/main" val="487432384"/>
                    </a:ext>
                  </a:extLst>
                </a:gridCol>
                <a:gridCol w="690199">
                  <a:extLst>
                    <a:ext uri="{9D8B030D-6E8A-4147-A177-3AD203B41FA5}">
                      <a16:colId xmlns:a16="http://schemas.microsoft.com/office/drawing/2014/main" val="874210402"/>
                    </a:ext>
                  </a:extLst>
                </a:gridCol>
                <a:gridCol w="1053462">
                  <a:extLst>
                    <a:ext uri="{9D8B030D-6E8A-4147-A177-3AD203B41FA5}">
                      <a16:colId xmlns:a16="http://schemas.microsoft.com/office/drawing/2014/main" val="2790307717"/>
                    </a:ext>
                  </a:extLst>
                </a:gridCol>
                <a:gridCol w="818723">
                  <a:extLst>
                    <a:ext uri="{9D8B030D-6E8A-4147-A177-3AD203B41FA5}">
                      <a16:colId xmlns:a16="http://schemas.microsoft.com/office/drawing/2014/main" val="462549783"/>
                    </a:ext>
                  </a:extLst>
                </a:gridCol>
              </a:tblGrid>
              <a:tr h="214600">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tc gridSpan="7">
                  <a:txBody>
                    <a:bodyPr/>
                    <a:lstStyle/>
                    <a:p>
                      <a:pPr algn="ctr" rtl="0" fontAlgn="b"/>
                      <a:r>
                        <a:rPr lang="en-GB" sz="1000" b="1" i="0" u="none" strike="noStrike">
                          <a:solidFill>
                            <a:srgbClr val="FFFFFF"/>
                          </a:solidFill>
                          <a:effectLst/>
                          <a:latin typeface="+mj-lt"/>
                        </a:rPr>
                        <a:t>Neurodevelopmental disorder mental health services by ethnicity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FB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28450723"/>
                  </a:ext>
                </a:extLst>
              </a:tr>
              <a:tr h="368676">
                <a:tc vMerge="1">
                  <a:txBody>
                    <a:bodyPr/>
                    <a:lstStyle/>
                    <a:p>
                      <a:endParaRPr lang="en-GB"/>
                    </a:p>
                  </a:txBody>
                  <a:tcPr/>
                </a:tc>
                <a:tc>
                  <a:txBody>
                    <a:bodyPr/>
                    <a:lstStyle/>
                    <a:p>
                      <a:pPr algn="ctr" rtl="0" fontAlgn="b"/>
                      <a:r>
                        <a:rPr lang="en-GB" sz="900" b="1" i="0" u="none" strike="noStrike">
                          <a:solidFill>
                            <a:srgbClr val="FFFFFF"/>
                          </a:solidFill>
                          <a:effectLst/>
                          <a:latin typeface="+mj-lt"/>
                        </a:rPr>
                        <a:t>Metrics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900" b="1" i="0" u="none" strike="noStrike">
                          <a:solidFill>
                            <a:srgbClr val="FFFFFF"/>
                          </a:solidFill>
                          <a:effectLst/>
                          <a:latin typeface="+mj-lt"/>
                        </a:rPr>
                        <a:t>Asian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900" b="1" i="0" u="none" strike="noStrike">
                          <a:solidFill>
                            <a:srgbClr val="FFFFFF"/>
                          </a:solidFill>
                          <a:effectLst/>
                          <a:latin typeface="+mj-lt"/>
                        </a:rPr>
                        <a:t>Black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900" b="1" i="0" u="none" strike="noStrike">
                          <a:solidFill>
                            <a:srgbClr val="FFFFFF"/>
                          </a:solidFill>
                          <a:effectLst/>
                          <a:latin typeface="+mj-lt"/>
                        </a:rPr>
                        <a:t>Mixed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900" b="1" i="0" u="none" strike="noStrike">
                          <a:solidFill>
                            <a:srgbClr val="FFFFFF"/>
                          </a:solidFill>
                          <a:effectLst/>
                          <a:latin typeface="+mj-lt"/>
                        </a:rPr>
                        <a:t>Mixed/ 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900" b="1" i="0" u="none" strike="noStrike">
                          <a:solidFill>
                            <a:srgbClr val="FFFFFF"/>
                          </a:solidFill>
                          <a:effectLst/>
                          <a:latin typeface="+mj-lt"/>
                        </a:rPr>
                        <a:t>Not Known / Stated,  Incomplete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900" b="1" i="0" u="none" strike="noStrike">
                          <a:solidFill>
                            <a:srgbClr val="FFFFFF"/>
                          </a:solidFill>
                          <a:effectLst/>
                          <a:latin typeface="+mj-lt"/>
                        </a:rPr>
                        <a:t>White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extLst>
                  <a:ext uri="{0D108BD9-81ED-4DB2-BD59-A6C34878D82A}">
                    <a16:rowId xmlns:a16="http://schemas.microsoft.com/office/drawing/2014/main" val="3237799603"/>
                  </a:ext>
                </a:extLst>
              </a:tr>
              <a:tr h="214600">
                <a:tc rowSpan="3">
                  <a:txBody>
                    <a:bodyPr/>
                    <a:lstStyle/>
                    <a:p>
                      <a:pPr algn="ctr" rtl="0" fontAlgn="b"/>
                      <a:r>
                        <a:rPr lang="en-GB" sz="900" b="0" i="0" u="none" strike="noStrike">
                          <a:solidFill>
                            <a:srgbClr val="000000"/>
                          </a:solidFill>
                          <a:effectLst/>
                          <a:latin typeface="+mj-lt"/>
                        </a:rPr>
                        <a:t>Initial waiting time in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Median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mj-lt"/>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783"/>
                    </a:solidFill>
                  </a:tcPr>
                </a:tc>
                <a:tc>
                  <a:txBody>
                    <a:bodyPr/>
                    <a:lstStyle/>
                    <a:p>
                      <a:pPr algn="ctr" rtl="0" fontAlgn="b"/>
                      <a:r>
                        <a:rPr lang="en-GB" sz="900" b="0" i="0" u="none" strike="noStrike">
                          <a:solidFill>
                            <a:srgbClr val="000000"/>
                          </a:solidFill>
                          <a:effectLst/>
                          <a:latin typeface="+mj-lt"/>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783"/>
                    </a:solidFill>
                  </a:tcPr>
                </a:tc>
                <a:tc>
                  <a:txBody>
                    <a:bodyPr/>
                    <a:lstStyle/>
                    <a:p>
                      <a:pPr algn="ctr" rtl="0" fontAlgn="b"/>
                      <a:r>
                        <a:rPr lang="en-GB" sz="900" b="0" i="0" u="none" strike="noStrike">
                          <a:solidFill>
                            <a:srgbClr val="000000"/>
                          </a:solidFill>
                          <a:effectLst/>
                          <a:latin typeface="+mj-lt"/>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ctr" rtl="0" fontAlgn="b"/>
                      <a:r>
                        <a:rPr lang="en-GB" sz="900" b="0" i="0" u="none" strike="noStrike">
                          <a:solidFill>
                            <a:srgbClr val="000000"/>
                          </a:solidFill>
                          <a:effectLst/>
                          <a:latin typeface="+mj-lt"/>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70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86E"/>
                    </a:solidFill>
                  </a:tcPr>
                </a:tc>
                <a:extLst>
                  <a:ext uri="{0D108BD9-81ED-4DB2-BD59-A6C34878D82A}">
                    <a16:rowId xmlns:a16="http://schemas.microsoft.com/office/drawing/2014/main" val="2539802101"/>
                  </a:ext>
                </a:extLst>
              </a:tr>
              <a:tr h="214600">
                <a:tc vMerge="1">
                  <a:txBody>
                    <a:bodyPr/>
                    <a:lstStyle/>
                    <a:p>
                      <a:endParaRPr lang="en-GB"/>
                    </a:p>
                  </a:txBody>
                  <a:tcPr/>
                </a:tc>
                <a:tc>
                  <a:txBody>
                    <a:bodyPr/>
                    <a:lstStyle/>
                    <a:p>
                      <a:pPr algn="ctr" rtl="0" fontAlgn="b"/>
                      <a:r>
                        <a:rPr lang="en-GB" sz="900" b="0" i="0" u="none" strike="noStrike">
                          <a:solidFill>
                            <a:srgbClr val="000000"/>
                          </a:solidFill>
                          <a:effectLst/>
                          <a:latin typeface="+mj-lt"/>
                        </a:rPr>
                        <a:t>90</a:t>
                      </a:r>
                      <a:r>
                        <a:rPr lang="en-GB" sz="900" b="0" i="0" u="none" strike="noStrike" baseline="30000">
                          <a:solidFill>
                            <a:srgbClr val="000000"/>
                          </a:solidFill>
                          <a:effectLst/>
                          <a:latin typeface="+mj-lt"/>
                        </a:rPr>
                        <a:t>th</a:t>
                      </a:r>
                      <a:r>
                        <a:rPr lang="en-GB" sz="900" b="0" i="0" u="none" strike="noStrike">
                          <a:solidFill>
                            <a:srgbClr val="000000"/>
                          </a:solidFill>
                          <a:effectLst/>
                          <a:latin typeface="+mj-lt"/>
                        </a:rPr>
                        <a:t> percentile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333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ctr" rtl="0" fontAlgn="b"/>
                      <a:r>
                        <a:rPr lang="en-GB" sz="900" b="0" i="0" u="none" strike="noStrike">
                          <a:solidFill>
                            <a:srgbClr val="000000"/>
                          </a:solidFill>
                          <a:effectLst/>
                          <a:latin typeface="+mj-lt"/>
                        </a:rPr>
                        <a:t>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CF7E"/>
                    </a:solidFill>
                  </a:tcPr>
                </a:tc>
                <a:tc>
                  <a:txBody>
                    <a:bodyPr/>
                    <a:lstStyle/>
                    <a:p>
                      <a:pPr algn="ctr" rtl="0" fontAlgn="b"/>
                      <a:r>
                        <a:rPr lang="en-GB" sz="900" b="0" i="0" u="none" strike="noStrike">
                          <a:solidFill>
                            <a:srgbClr val="000000"/>
                          </a:solidFill>
                          <a:effectLst/>
                          <a:latin typeface="+mj-lt"/>
                        </a:rPr>
                        <a:t>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C81"/>
                    </a:solidFill>
                  </a:tcPr>
                </a:tc>
                <a:tc>
                  <a:txBody>
                    <a:bodyPr/>
                    <a:lstStyle/>
                    <a:p>
                      <a:pPr algn="ctr" rtl="0" fontAlgn="b"/>
                      <a:r>
                        <a:rPr lang="en-GB" sz="900" b="0" i="0" u="none" strike="noStrike">
                          <a:solidFill>
                            <a:srgbClr val="000000"/>
                          </a:solidFill>
                          <a:effectLst/>
                          <a:latin typeface="+mj-lt"/>
                        </a:rPr>
                        <a:t>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mj-lt"/>
                        </a:rPr>
                        <a:t>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364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079"/>
                    </a:solidFill>
                  </a:tcPr>
                </a:tc>
                <a:extLst>
                  <a:ext uri="{0D108BD9-81ED-4DB2-BD59-A6C34878D82A}">
                    <a16:rowId xmlns:a16="http://schemas.microsoft.com/office/drawing/2014/main" val="2379552087"/>
                  </a:ext>
                </a:extLst>
              </a:tr>
              <a:tr h="214600">
                <a:tc vMerge="1">
                  <a:txBody>
                    <a:bodyPr/>
                    <a:lstStyle/>
                    <a:p>
                      <a:endParaRPr lang="en-GB"/>
                    </a:p>
                  </a:txBody>
                  <a:tcPr/>
                </a:tc>
                <a:tc>
                  <a:txBody>
                    <a:bodyPr/>
                    <a:lstStyle/>
                    <a:p>
                      <a:pPr algn="ctr" rtl="0" fontAlgn="b"/>
                      <a:r>
                        <a:rPr lang="en-GB" sz="900" b="0" i="0" u="none" strike="noStrike">
                          <a:solidFill>
                            <a:srgbClr val="000000"/>
                          </a:solidFill>
                          <a:effectLst/>
                          <a:latin typeface="+mj-lt"/>
                        </a:rPr>
                        <a:t>99</a:t>
                      </a:r>
                      <a:r>
                        <a:rPr lang="en-GB" sz="900" b="0" i="0" u="none" strike="noStrike" baseline="30000">
                          <a:solidFill>
                            <a:srgbClr val="000000"/>
                          </a:solidFill>
                          <a:effectLst/>
                          <a:latin typeface="+mj-lt"/>
                        </a:rPr>
                        <a:t>th</a:t>
                      </a:r>
                      <a:r>
                        <a:rPr lang="en-GB" sz="900" b="0" i="0" u="none" strike="noStrike">
                          <a:solidFill>
                            <a:srgbClr val="000000"/>
                          </a:solidFill>
                          <a:effectLst/>
                          <a:latin typeface="+mj-lt"/>
                        </a:rPr>
                        <a:t> percentile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750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84"/>
                    </a:solidFill>
                  </a:tcPr>
                </a:tc>
                <a:tc>
                  <a:txBody>
                    <a:bodyPr/>
                    <a:lstStyle/>
                    <a:p>
                      <a:pPr algn="ctr" rtl="0" fontAlgn="b"/>
                      <a:r>
                        <a:rPr lang="en-GB" sz="900" b="0" i="0" u="none" strike="noStrike">
                          <a:solidFill>
                            <a:srgbClr val="000000"/>
                          </a:solidFill>
                          <a:effectLst/>
                          <a:latin typeface="+mj-lt"/>
                        </a:rPr>
                        <a:t>734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683"/>
                    </a:solidFill>
                  </a:tcPr>
                </a:tc>
                <a:tc>
                  <a:txBody>
                    <a:bodyPr/>
                    <a:lstStyle/>
                    <a:p>
                      <a:pPr algn="ctr" rtl="0" fontAlgn="b"/>
                      <a:r>
                        <a:rPr lang="en-GB" sz="900" b="0" i="0" u="none" strike="noStrike">
                          <a:solidFill>
                            <a:srgbClr val="000000"/>
                          </a:solidFill>
                          <a:effectLst/>
                          <a:latin typeface="+mj-lt"/>
                        </a:rPr>
                        <a:t>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mj-lt"/>
                        </a:rPr>
                        <a:t>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B80"/>
                    </a:solidFill>
                  </a:tcPr>
                </a:tc>
                <a:tc>
                  <a:txBody>
                    <a:bodyPr/>
                    <a:lstStyle/>
                    <a:p>
                      <a:pPr algn="ctr" rtl="0" fontAlgn="b"/>
                      <a:r>
                        <a:rPr lang="en-GB" sz="900" b="0" i="0" u="none" strike="noStrike">
                          <a:solidFill>
                            <a:srgbClr val="000000"/>
                          </a:solidFill>
                          <a:effectLst/>
                          <a:latin typeface="+mj-lt"/>
                        </a:rPr>
                        <a:t>1,049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767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82"/>
                    </a:solidFill>
                  </a:tcPr>
                </a:tc>
                <a:extLst>
                  <a:ext uri="{0D108BD9-81ED-4DB2-BD59-A6C34878D82A}">
                    <a16:rowId xmlns:a16="http://schemas.microsoft.com/office/drawing/2014/main" val="1717123169"/>
                  </a:ext>
                </a:extLst>
              </a:tr>
              <a:tr h="214600">
                <a:tc rowSpan="3">
                  <a:txBody>
                    <a:bodyPr/>
                    <a:lstStyle/>
                    <a:p>
                      <a:pPr algn="ctr" rtl="0" fontAlgn="b"/>
                      <a:r>
                        <a:rPr lang="en-GB" sz="900" b="0" i="0" u="none" strike="noStrike">
                          <a:solidFill>
                            <a:srgbClr val="000000"/>
                          </a:solidFill>
                          <a:effectLst/>
                          <a:latin typeface="+mj-lt"/>
                        </a:rPr>
                        <a:t>Hidden waiting time in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Median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rtl="0" fontAlgn="b"/>
                      <a:r>
                        <a:rPr lang="en-GB" sz="900" b="0" i="0" u="none" strike="noStrike">
                          <a:solidFill>
                            <a:srgbClr val="000000"/>
                          </a:solidFill>
                          <a:effectLst/>
                          <a:latin typeface="+mj-lt"/>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900" b="0" i="0" u="none" strike="noStrike">
                          <a:solidFill>
                            <a:srgbClr val="000000"/>
                          </a:solidFill>
                          <a:effectLst/>
                          <a:latin typeface="+mj-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mj-lt"/>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ctr" rtl="0" fontAlgn="b"/>
                      <a:r>
                        <a:rPr lang="en-GB" sz="900" b="0" i="0" u="none" strike="noStrike">
                          <a:solidFill>
                            <a:srgbClr val="000000"/>
                          </a:solidFill>
                          <a:effectLst/>
                          <a:latin typeface="+mj-lt"/>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683"/>
                    </a:solidFill>
                  </a:tcPr>
                </a:tc>
                <a:extLst>
                  <a:ext uri="{0D108BD9-81ED-4DB2-BD59-A6C34878D82A}">
                    <a16:rowId xmlns:a16="http://schemas.microsoft.com/office/drawing/2014/main" val="299879280"/>
                  </a:ext>
                </a:extLst>
              </a:tr>
              <a:tr h="214600">
                <a:tc vMerge="1">
                  <a:txBody>
                    <a:bodyPr/>
                    <a:lstStyle/>
                    <a:p>
                      <a:endParaRPr lang="en-GB"/>
                    </a:p>
                  </a:txBody>
                  <a:tcPr/>
                </a:tc>
                <a:tc>
                  <a:txBody>
                    <a:bodyPr/>
                    <a:lstStyle/>
                    <a:p>
                      <a:pPr algn="ctr" rtl="0" fontAlgn="b"/>
                      <a:r>
                        <a:rPr lang="en-GB" sz="900" b="0" i="0" u="none" strike="noStrike">
                          <a:solidFill>
                            <a:srgbClr val="000000"/>
                          </a:solidFill>
                          <a:effectLst/>
                          <a:latin typeface="+mj-lt"/>
                        </a:rPr>
                        <a:t>90</a:t>
                      </a:r>
                      <a:r>
                        <a:rPr lang="en-GB" sz="900" b="0" i="0" u="none" strike="noStrike" baseline="30000">
                          <a:solidFill>
                            <a:srgbClr val="000000"/>
                          </a:solidFill>
                          <a:effectLst/>
                          <a:latin typeface="+mj-lt"/>
                        </a:rPr>
                        <a:t>th</a:t>
                      </a:r>
                      <a:r>
                        <a:rPr lang="en-GB" sz="900" b="0" i="0" u="none" strike="noStrike">
                          <a:solidFill>
                            <a:srgbClr val="000000"/>
                          </a:solidFill>
                          <a:effectLst/>
                          <a:latin typeface="+mj-lt"/>
                        </a:rPr>
                        <a:t> percentile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163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mj-lt"/>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ctr" rtl="0" fontAlgn="b"/>
                      <a:r>
                        <a:rPr lang="en-GB" sz="900" b="0" i="0" u="none" strike="noStrike">
                          <a:solidFill>
                            <a:srgbClr val="000000"/>
                          </a:solidFill>
                          <a:effectLst/>
                          <a:latin typeface="+mj-lt"/>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282"/>
                    </a:solidFill>
                  </a:tcPr>
                </a:tc>
                <a:tc>
                  <a:txBody>
                    <a:bodyPr/>
                    <a:lstStyle/>
                    <a:p>
                      <a:pPr algn="ctr" rtl="0" fontAlgn="b"/>
                      <a:r>
                        <a:rPr lang="en-GB" sz="900" b="0" i="0" u="none" strike="noStrike">
                          <a:solidFill>
                            <a:srgbClr val="000000"/>
                          </a:solidFill>
                          <a:effectLst/>
                          <a:latin typeface="+mj-lt"/>
                        </a:rPr>
                        <a:t>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382"/>
                    </a:solidFill>
                  </a:tcPr>
                </a:tc>
                <a:tc>
                  <a:txBody>
                    <a:bodyPr/>
                    <a:lstStyle/>
                    <a:p>
                      <a:pPr algn="ctr" rtl="0" fontAlgn="b"/>
                      <a:r>
                        <a:rPr lang="en-GB" sz="900" b="0" i="0" u="none" strike="noStrike">
                          <a:solidFill>
                            <a:srgbClr val="000000"/>
                          </a:solidFill>
                          <a:effectLst/>
                          <a:latin typeface="+mj-lt"/>
                        </a:rPr>
                        <a:t>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197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extLst>
                  <a:ext uri="{0D108BD9-81ED-4DB2-BD59-A6C34878D82A}">
                    <a16:rowId xmlns:a16="http://schemas.microsoft.com/office/drawing/2014/main" val="4289246493"/>
                  </a:ext>
                </a:extLst>
              </a:tr>
              <a:tr h="214600">
                <a:tc vMerge="1">
                  <a:txBody>
                    <a:bodyPr/>
                    <a:lstStyle/>
                    <a:p>
                      <a:endParaRPr lang="en-GB"/>
                    </a:p>
                  </a:txBody>
                  <a:tcPr/>
                </a:tc>
                <a:tc>
                  <a:txBody>
                    <a:bodyPr/>
                    <a:lstStyle/>
                    <a:p>
                      <a:pPr algn="ctr" rtl="0" fontAlgn="b"/>
                      <a:r>
                        <a:rPr lang="en-GB" sz="900" b="0" i="0" u="none" strike="noStrike">
                          <a:solidFill>
                            <a:srgbClr val="000000"/>
                          </a:solidFill>
                          <a:effectLst/>
                          <a:latin typeface="+mj-lt"/>
                        </a:rPr>
                        <a:t>99</a:t>
                      </a:r>
                      <a:r>
                        <a:rPr lang="en-GB" sz="900" b="0" i="0" u="none" strike="noStrike" baseline="30000">
                          <a:solidFill>
                            <a:srgbClr val="000000"/>
                          </a:solidFill>
                          <a:effectLst/>
                          <a:latin typeface="+mj-lt"/>
                        </a:rPr>
                        <a:t>th</a:t>
                      </a:r>
                      <a:r>
                        <a:rPr lang="en-GB" sz="900" b="0" i="0" u="none" strike="noStrike">
                          <a:solidFill>
                            <a:srgbClr val="000000"/>
                          </a:solidFill>
                          <a:effectLst/>
                          <a:latin typeface="+mj-lt"/>
                        </a:rPr>
                        <a:t> percentile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480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7D"/>
                    </a:solidFill>
                  </a:tcPr>
                </a:tc>
                <a:tc>
                  <a:txBody>
                    <a:bodyPr/>
                    <a:lstStyle/>
                    <a:p>
                      <a:pPr algn="ctr" rtl="0" fontAlgn="b"/>
                      <a:r>
                        <a:rPr lang="en-GB" sz="900" b="0" i="0" u="none" strike="noStrike">
                          <a:solidFill>
                            <a:srgbClr val="000000"/>
                          </a:solidFill>
                          <a:effectLst/>
                          <a:latin typeface="+mj-lt"/>
                        </a:rPr>
                        <a:t>579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680"/>
                    </a:solidFill>
                  </a:tcPr>
                </a:tc>
                <a:tc>
                  <a:txBody>
                    <a:bodyPr/>
                    <a:lstStyle/>
                    <a:p>
                      <a:pPr algn="ctr" rtl="0" fontAlgn="b"/>
                      <a:r>
                        <a:rPr lang="en-GB" sz="900" b="0" i="0" u="none" strike="noStrike">
                          <a:solidFill>
                            <a:srgbClr val="000000"/>
                          </a:solidFill>
                          <a:effectLst/>
                          <a:latin typeface="+mj-lt"/>
                        </a:rPr>
                        <a:t>457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mj-lt"/>
                        </a:rPr>
                        <a:t>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DB80"/>
                    </a:solidFill>
                  </a:tcPr>
                </a:tc>
                <a:tc>
                  <a:txBody>
                    <a:bodyPr/>
                    <a:lstStyle/>
                    <a:p>
                      <a:pPr algn="ctr" rtl="0" fontAlgn="b"/>
                      <a:r>
                        <a:rPr lang="en-GB" sz="900" b="0" i="0" u="none" strike="noStrike">
                          <a:solidFill>
                            <a:srgbClr val="000000"/>
                          </a:solidFill>
                          <a:effectLst/>
                          <a:latin typeface="+mj-lt"/>
                        </a:rPr>
                        <a:t>739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602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67D"/>
                    </a:solidFill>
                  </a:tcPr>
                </a:tc>
                <a:extLst>
                  <a:ext uri="{0D108BD9-81ED-4DB2-BD59-A6C34878D82A}">
                    <a16:rowId xmlns:a16="http://schemas.microsoft.com/office/drawing/2014/main" val="2302826517"/>
                  </a:ext>
                </a:extLst>
              </a:tr>
              <a:tr h="230422">
                <a:tc gridSpan="2">
                  <a:txBody>
                    <a:bodyPr/>
                    <a:lstStyle/>
                    <a:p>
                      <a:pPr algn="ctr" rtl="0" fontAlgn="b"/>
                      <a:r>
                        <a:rPr lang="en-GB" sz="900" b="0" i="0" u="none" strike="noStrike">
                          <a:solidFill>
                            <a:srgbClr val="000000"/>
                          </a:solidFill>
                          <a:effectLst/>
                          <a:latin typeface="+mj-lt"/>
                        </a:rPr>
                        <a:t>Count of referrals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rtl="0" fontAlgn="b"/>
                      <a:r>
                        <a:rPr lang="en-GB" sz="900" b="0" i="0" u="none" strike="noStrike">
                          <a:solidFill>
                            <a:srgbClr val="000000"/>
                          </a:solidFill>
                          <a:effectLst/>
                          <a:latin typeface="+mj-lt"/>
                        </a:rPr>
                        <a:t>2,032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F3EB"/>
                    </a:solidFill>
                  </a:tcPr>
                </a:tc>
                <a:tc>
                  <a:txBody>
                    <a:bodyPr/>
                    <a:lstStyle/>
                    <a:p>
                      <a:pPr algn="ctr" rtl="0" fontAlgn="b"/>
                      <a:r>
                        <a:rPr lang="en-GB" sz="900" b="0" i="0" u="none" strike="noStrike">
                          <a:solidFill>
                            <a:srgbClr val="000000"/>
                          </a:solidFill>
                          <a:effectLst/>
                          <a:latin typeface="+mj-lt"/>
                        </a:rPr>
                        <a:t>2,417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0E6"/>
                    </a:solidFill>
                  </a:tcPr>
                </a:tc>
                <a:tc>
                  <a:txBody>
                    <a:bodyPr/>
                    <a:lstStyle/>
                    <a:p>
                      <a:pPr algn="ctr" rtl="0" fontAlgn="b"/>
                      <a:r>
                        <a:rPr lang="en-GB" sz="900" b="0" i="0" u="none" strike="noStrike">
                          <a:solidFill>
                            <a:srgbClr val="000000"/>
                          </a:solidFill>
                          <a:effectLst/>
                          <a:latin typeface="+mj-lt"/>
                        </a:rPr>
                        <a:t>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900" b="0" i="0" u="none" strike="noStrike">
                          <a:solidFill>
                            <a:srgbClr val="000000"/>
                          </a:solidFill>
                          <a:effectLst/>
                          <a:latin typeface="+mj-lt"/>
                        </a:rPr>
                        <a:t>3,631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9D5"/>
                    </a:solidFill>
                  </a:tcPr>
                </a:tc>
                <a:tc>
                  <a:txBody>
                    <a:bodyPr/>
                    <a:lstStyle/>
                    <a:p>
                      <a:pPr algn="ctr" rtl="0" fontAlgn="b"/>
                      <a:r>
                        <a:rPr lang="en-GB" sz="900" b="0" i="0" u="none" strike="noStrike">
                          <a:solidFill>
                            <a:srgbClr val="000000"/>
                          </a:solidFill>
                          <a:effectLst/>
                          <a:latin typeface="+mj-lt"/>
                        </a:rPr>
                        <a:t>3,908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7D2"/>
                    </a:solidFill>
                  </a:tcPr>
                </a:tc>
                <a:tc>
                  <a:txBody>
                    <a:bodyPr/>
                    <a:lstStyle/>
                    <a:p>
                      <a:pPr algn="ctr" rtl="0" fontAlgn="b"/>
                      <a:r>
                        <a:rPr lang="en-GB" sz="900" b="0" i="0" u="none" strike="noStrike">
                          <a:solidFill>
                            <a:srgbClr val="000000"/>
                          </a:solidFill>
                          <a:effectLst/>
                          <a:latin typeface="+mj-lt"/>
                        </a:rPr>
                        <a:t>10,277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675036139"/>
                  </a:ext>
                </a:extLst>
              </a:tr>
              <a:tr h="230422">
                <a:tc gridSpan="2">
                  <a:txBody>
                    <a:bodyPr/>
                    <a:lstStyle/>
                    <a:p>
                      <a:pPr algn="ctr" rtl="0" fontAlgn="b"/>
                      <a:r>
                        <a:rPr lang="en-GB" sz="900" b="0" i="0" u="none" strike="noStrike">
                          <a:solidFill>
                            <a:srgbClr val="000000"/>
                          </a:solidFill>
                          <a:effectLst/>
                          <a:latin typeface="+mj-lt"/>
                        </a:rPr>
                        <a:t>% contribution to total referrals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rtl="0" fontAlgn="b"/>
                      <a:r>
                        <a:rPr lang="en-GB" sz="900" b="0" i="0" u="none" strike="noStrike">
                          <a:solidFill>
                            <a:srgbClr val="000000"/>
                          </a:solidFill>
                          <a:effectLst/>
                          <a:latin typeface="+mj-lt"/>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dirty="0">
                          <a:solidFill>
                            <a:srgbClr val="000000"/>
                          </a:solidFill>
                          <a:effectLst/>
                          <a:latin typeface="+mj-lt"/>
                        </a:rPr>
                        <a:t>45%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329725"/>
                  </a:ext>
                </a:extLst>
              </a:tr>
            </a:tbl>
          </a:graphicData>
        </a:graphic>
      </p:graphicFrame>
      <p:graphicFrame>
        <p:nvGraphicFramePr>
          <p:cNvPr id="4" name="Table 3">
            <a:extLst>
              <a:ext uri="{FF2B5EF4-FFF2-40B4-BE49-F238E27FC236}">
                <a16:creationId xmlns:a16="http://schemas.microsoft.com/office/drawing/2014/main" id="{BA536D5E-06AA-DCDA-C27B-098263241D27}"/>
              </a:ext>
            </a:extLst>
          </p:cNvPr>
          <p:cNvGraphicFramePr>
            <a:graphicFrameLocks noGrp="1"/>
          </p:cNvGraphicFramePr>
          <p:nvPr>
            <p:extLst>
              <p:ext uri="{D42A27DB-BD31-4B8C-83A1-F6EECF244321}">
                <p14:modId xmlns:p14="http://schemas.microsoft.com/office/powerpoint/2010/main" val="3683802653"/>
              </p:ext>
            </p:extLst>
          </p:nvPr>
        </p:nvGraphicFramePr>
        <p:xfrm>
          <a:off x="6096000" y="3597639"/>
          <a:ext cx="5328443" cy="377231"/>
        </p:xfrm>
        <a:graphic>
          <a:graphicData uri="http://schemas.openxmlformats.org/drawingml/2006/table">
            <a:tbl>
              <a:tblPr/>
              <a:tblGrid>
                <a:gridCol w="3257862">
                  <a:extLst>
                    <a:ext uri="{9D8B030D-6E8A-4147-A177-3AD203B41FA5}">
                      <a16:colId xmlns:a16="http://schemas.microsoft.com/office/drawing/2014/main" val="707361414"/>
                    </a:ext>
                  </a:extLst>
                </a:gridCol>
                <a:gridCol w="1330180">
                  <a:extLst>
                    <a:ext uri="{9D8B030D-6E8A-4147-A177-3AD203B41FA5}">
                      <a16:colId xmlns:a16="http://schemas.microsoft.com/office/drawing/2014/main" val="3142104685"/>
                    </a:ext>
                  </a:extLst>
                </a:gridCol>
                <a:gridCol w="740401">
                  <a:extLst>
                    <a:ext uri="{9D8B030D-6E8A-4147-A177-3AD203B41FA5}">
                      <a16:colId xmlns:a16="http://schemas.microsoft.com/office/drawing/2014/main" val="3279101579"/>
                    </a:ext>
                  </a:extLst>
                </a:gridCol>
              </a:tblGrid>
              <a:tr h="178485">
                <a:tc rowSpan="2">
                  <a:txBody>
                    <a:bodyPr/>
                    <a:lstStyle/>
                    <a:p>
                      <a:pPr algn="ctr" rtl="0" fontAlgn="ctr"/>
                      <a:r>
                        <a:rPr lang="en-GB" sz="900" b="0" i="0" u="none" strike="noStrike" kern="1200">
                          <a:solidFill>
                            <a:schemeClr val="bg2">
                              <a:lumMod val="25000"/>
                            </a:schemeClr>
                          </a:solidFill>
                          <a:effectLst/>
                          <a:latin typeface="+mn-lt"/>
                          <a:ea typeface="+mn-ea"/>
                          <a:cs typeface="+mn-cs"/>
                        </a:rPr>
                        <a:t>Neurodevelopmental disorder </a:t>
                      </a:r>
                    </a:p>
                    <a:p>
                      <a:pPr algn="ctr" rtl="0" fontAlgn="ctr"/>
                      <a:r>
                        <a:rPr lang="en-GB" sz="900" b="0" i="0" u="none" strike="noStrike" kern="1200">
                          <a:solidFill>
                            <a:schemeClr val="bg2">
                              <a:lumMod val="25000"/>
                            </a:schemeClr>
                          </a:solidFill>
                          <a:effectLst/>
                          <a:latin typeface="+mn-lt"/>
                          <a:ea typeface="+mn-ea"/>
                          <a:cs typeface="+mn-cs"/>
                        </a:rPr>
                        <a:t>mental health services by gender </a:t>
                      </a:r>
                      <a:r>
                        <a:rPr lang="en-GB" sz="900" b="1" i="0" u="none" strike="noStrike" kern="1200">
                          <a:solidFill>
                            <a:schemeClr val="bg2">
                              <a:lumMod val="25000"/>
                            </a:schemeClr>
                          </a:solidFill>
                          <a:effectLst/>
                          <a:latin typeface="+mn-lt"/>
                          <a:ea typeface="+mn-ea"/>
                          <a:cs typeface="+mn-cs"/>
                        </a:rPr>
                        <a:t>- </a:t>
                      </a:r>
                      <a:r>
                        <a:rPr lang="en-GB" sz="900" b="0" i="0" u="none" strike="noStrike">
                          <a:solidFill>
                            <a:srgbClr val="000000"/>
                          </a:solidFill>
                          <a:effectLst/>
                          <a:latin typeface="+mj-lt"/>
                        </a:rPr>
                        <a:t>Count of referrals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000" b="1" i="0" u="none" strike="noStrike">
                          <a:solidFill>
                            <a:srgbClr val="000000"/>
                          </a:solidFill>
                          <a:effectLst/>
                          <a:latin typeface="Arial" panose="020B0604020202020204" pitchFamily="34" charset="0"/>
                        </a:rPr>
                        <a:t>Female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000" b="1" i="0" u="none" strike="noStrike">
                          <a:solidFill>
                            <a:srgbClr val="000000"/>
                          </a:solidFill>
                          <a:effectLst/>
                          <a:latin typeface="Arial" panose="020B0604020202020204" pitchFamily="34" charset="0"/>
                        </a:rPr>
                        <a:t>Male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037937"/>
                  </a:ext>
                </a:extLst>
              </a:tr>
              <a:tr h="198746">
                <a:tc vMerge="1">
                  <a:txBody>
                    <a:bodyPr/>
                    <a:lstStyle/>
                    <a:p>
                      <a:pPr algn="ctr" fontAlgn="b"/>
                      <a:r>
                        <a:rPr lang="en-GB" sz="900" b="0" i="0" u="none" strike="noStrike">
                          <a:solidFill>
                            <a:srgbClr val="000000"/>
                          </a:solidFill>
                          <a:effectLst/>
                          <a:latin typeface="+mj-lt"/>
                        </a:rPr>
                        <a:t>Count of referrals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panose="020B0604020202020204" pitchFamily="34" charset="0"/>
                        </a:rPr>
                        <a:t>7,687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15,037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727483"/>
                  </a:ext>
                </a:extLst>
              </a:tr>
            </a:tbl>
          </a:graphicData>
        </a:graphic>
      </p:graphicFrame>
      <p:graphicFrame>
        <p:nvGraphicFramePr>
          <p:cNvPr id="7" name="Chart 6">
            <a:extLst>
              <a:ext uri="{FF2B5EF4-FFF2-40B4-BE49-F238E27FC236}">
                <a16:creationId xmlns:a16="http://schemas.microsoft.com/office/drawing/2014/main" id="{5E0DA05C-7E97-0CA5-7F7B-10A691D50340}"/>
              </a:ext>
            </a:extLst>
          </p:cNvPr>
          <p:cNvGraphicFramePr>
            <a:graphicFrameLocks/>
          </p:cNvGraphicFramePr>
          <p:nvPr>
            <p:extLst>
              <p:ext uri="{D42A27DB-BD31-4B8C-83A1-F6EECF244321}">
                <p14:modId xmlns:p14="http://schemas.microsoft.com/office/powerpoint/2010/main" val="2290440884"/>
              </p:ext>
            </p:extLst>
          </p:nvPr>
        </p:nvGraphicFramePr>
        <p:xfrm>
          <a:off x="6474221" y="1231670"/>
          <a:ext cx="4438618" cy="2371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035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BE9087-A34D-F879-952F-DD16E3DCE727}"/>
              </a:ext>
            </a:extLst>
          </p:cNvPr>
          <p:cNvSpPr>
            <a:spLocks noGrp="1"/>
          </p:cNvSpPr>
          <p:nvPr>
            <p:ph type="body" sz="quarter" idx="11"/>
          </p:nvPr>
        </p:nvSpPr>
        <p:spPr>
          <a:xfrm>
            <a:off x="7080377" y="2625381"/>
            <a:ext cx="3847745" cy="2168495"/>
          </a:xfrm>
        </p:spPr>
        <p:txBody>
          <a:bodyPr lIns="91440" tIns="45720" rIns="91440" bIns="45720" anchor="t"/>
          <a:lstStyle/>
          <a:p>
            <a:r>
              <a:rPr lang="en-GB">
                <a:latin typeface="+mn-lt"/>
                <a:cs typeface="Arial"/>
              </a:rPr>
              <a:t>Executive summary</a:t>
            </a:r>
          </a:p>
          <a:p>
            <a:r>
              <a:rPr lang="en-GB">
                <a:latin typeface="+mn-lt"/>
                <a:cs typeface="Arial"/>
              </a:rPr>
              <a:t>Project background</a:t>
            </a:r>
          </a:p>
          <a:p>
            <a:r>
              <a:rPr lang="en-GB">
                <a:latin typeface="+mn-lt"/>
                <a:cs typeface="Arial"/>
              </a:rPr>
              <a:t>Project approach</a:t>
            </a:r>
          </a:p>
          <a:p>
            <a:r>
              <a:rPr lang="en-GB">
                <a:latin typeface="+mn-lt"/>
                <a:cs typeface="Arial"/>
              </a:rPr>
              <a:t>Project methodology</a:t>
            </a:r>
          </a:p>
          <a:p>
            <a:r>
              <a:rPr lang="en-GB">
                <a:latin typeface="+mn-lt"/>
                <a:cs typeface="Arial"/>
              </a:rPr>
              <a:t>Key findings</a:t>
            </a:r>
          </a:p>
          <a:p>
            <a:r>
              <a:rPr lang="en-GB">
                <a:latin typeface="+mn-lt"/>
                <a:cs typeface="Arial"/>
              </a:rPr>
              <a:t>Data analysis : London level analysis</a:t>
            </a:r>
          </a:p>
          <a:p>
            <a:r>
              <a:rPr lang="en-GB">
                <a:latin typeface="+mn-lt"/>
                <a:cs typeface="Arial"/>
              </a:rPr>
              <a:t>Data analysis : ICB demographic deep dive</a:t>
            </a:r>
          </a:p>
          <a:p>
            <a:r>
              <a:rPr lang="en-GB">
                <a:latin typeface="+mn-lt"/>
                <a:cs typeface="Arial"/>
              </a:rPr>
              <a:t>Data analysis by service type</a:t>
            </a:r>
          </a:p>
          <a:p>
            <a:r>
              <a:rPr lang="en-GB">
                <a:latin typeface="+mn-lt"/>
                <a:cs typeface="Arial"/>
              </a:rPr>
              <a:t>Recommendations and next steps</a:t>
            </a:r>
            <a:endParaRPr lang="en-GB">
              <a:cs typeface="Arial"/>
            </a:endParaRPr>
          </a:p>
          <a:p>
            <a:r>
              <a:rPr lang="en-GB">
                <a:latin typeface="+mn-lt"/>
                <a:cs typeface="Arial"/>
              </a:rPr>
              <a:t>Appendices</a:t>
            </a:r>
          </a:p>
        </p:txBody>
      </p:sp>
      <p:sp>
        <p:nvSpPr>
          <p:cNvPr id="3" name="Text Placeholder 2">
            <a:extLst>
              <a:ext uri="{FF2B5EF4-FFF2-40B4-BE49-F238E27FC236}">
                <a16:creationId xmlns:a16="http://schemas.microsoft.com/office/drawing/2014/main" id="{CD086B85-0A15-2DB3-F496-8FC1512A1E28}"/>
              </a:ext>
            </a:extLst>
          </p:cNvPr>
          <p:cNvSpPr>
            <a:spLocks noGrp="1"/>
          </p:cNvSpPr>
          <p:nvPr>
            <p:ph type="body" sz="quarter" idx="12"/>
          </p:nvPr>
        </p:nvSpPr>
        <p:spPr>
          <a:xfrm>
            <a:off x="3200603" y="2625381"/>
            <a:ext cx="3847745" cy="2168495"/>
          </a:xfrm>
        </p:spPr>
        <p:txBody>
          <a:bodyPr lIns="91440" tIns="45720" rIns="91440" bIns="45720" anchor="t"/>
          <a:lstStyle/>
          <a:p>
            <a:pPr algn="r"/>
            <a:r>
              <a:rPr lang="en-GB" sz="1200">
                <a:solidFill>
                  <a:srgbClr val="425563"/>
                </a:solidFill>
                <a:latin typeface="Arial"/>
                <a:cs typeface="Arial"/>
              </a:rPr>
              <a:t>3</a:t>
            </a:r>
          </a:p>
          <a:p>
            <a:pPr algn="r"/>
            <a:r>
              <a:rPr lang="en-GB" sz="1200">
                <a:solidFill>
                  <a:srgbClr val="425563"/>
                </a:solidFill>
                <a:effectLst/>
                <a:latin typeface="Arial"/>
                <a:cs typeface="Arial"/>
              </a:rPr>
              <a:t>4</a:t>
            </a:r>
          </a:p>
          <a:p>
            <a:pPr algn="r"/>
            <a:r>
              <a:rPr lang="en-GB" sz="1200">
                <a:solidFill>
                  <a:srgbClr val="425563"/>
                </a:solidFill>
                <a:latin typeface="Arial"/>
                <a:cs typeface="Arial"/>
              </a:rPr>
              <a:t>5</a:t>
            </a:r>
          </a:p>
          <a:p>
            <a:r>
              <a:rPr lang="en-GB">
                <a:latin typeface="Arial"/>
                <a:cs typeface="Arial"/>
              </a:rPr>
              <a:t>6</a:t>
            </a:r>
          </a:p>
          <a:p>
            <a:r>
              <a:rPr lang="en-GB">
                <a:latin typeface="Arial"/>
                <a:cs typeface="Arial"/>
              </a:rPr>
              <a:t>  10</a:t>
            </a:r>
            <a:endParaRPr lang="en-GB"/>
          </a:p>
          <a:p>
            <a:r>
              <a:rPr lang="en-GB">
                <a:latin typeface="Arial"/>
                <a:cs typeface="Arial"/>
              </a:rPr>
              <a:t>14</a:t>
            </a:r>
          </a:p>
          <a:p>
            <a:pPr algn="r"/>
            <a:r>
              <a:rPr lang="en-GB">
                <a:latin typeface="Arial"/>
                <a:cs typeface="Arial"/>
              </a:rPr>
              <a:t>24</a:t>
            </a:r>
          </a:p>
          <a:p>
            <a:r>
              <a:rPr lang="en-GB">
                <a:latin typeface="Arial"/>
                <a:cs typeface="Arial"/>
              </a:rPr>
              <a:t>31</a:t>
            </a:r>
          </a:p>
          <a:p>
            <a:pPr algn="r"/>
            <a:r>
              <a:rPr lang="en-GB">
                <a:latin typeface="Arial"/>
                <a:cs typeface="Arial"/>
              </a:rPr>
              <a:t>34</a:t>
            </a:r>
            <a:endParaRPr lang="en-GB">
              <a:latin typeface="Arial" panose="020B0604020202020204" pitchFamily="34" charset="0"/>
              <a:cs typeface="Arial" panose="020B0604020202020204" pitchFamily="34" charset="0"/>
            </a:endParaRPr>
          </a:p>
          <a:p>
            <a:pPr algn="r"/>
            <a:r>
              <a:rPr lang="en-GB">
                <a:latin typeface="Arial"/>
                <a:cs typeface="Arial"/>
              </a:rPr>
              <a:t>36</a:t>
            </a:r>
            <a:endParaRPr lang="en-GB">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AD98CB1-8B90-5780-6219-15ACDAD9D59D}"/>
              </a:ext>
            </a:extLst>
          </p:cNvPr>
          <p:cNvSpPr>
            <a:spLocks noGrp="1"/>
          </p:cNvSpPr>
          <p:nvPr>
            <p:ph type="title"/>
          </p:nvPr>
        </p:nvSpPr>
        <p:spPr>
          <a:xfrm>
            <a:off x="7081200" y="1638000"/>
            <a:ext cx="3873600" cy="480131"/>
          </a:xfrm>
        </p:spPr>
        <p:txBody>
          <a:bodyPr/>
          <a:lstStyle/>
          <a:p>
            <a:r>
              <a:rPr lang="en-GB">
                <a:latin typeface="+mn-lt"/>
              </a:rPr>
              <a:t>Contents</a:t>
            </a:r>
          </a:p>
        </p:txBody>
      </p:sp>
    </p:spTree>
    <p:extLst>
      <p:ext uri="{BB962C8B-B14F-4D97-AF65-F5344CB8AC3E}">
        <p14:creationId xmlns:p14="http://schemas.microsoft.com/office/powerpoint/2010/main" val="2309795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32A29-883E-62C8-614F-F9E5C67A5567}"/>
              </a:ext>
            </a:extLst>
          </p:cNvPr>
          <p:cNvSpPr>
            <a:spLocks noGrp="1"/>
          </p:cNvSpPr>
          <p:nvPr>
            <p:ph type="sldNum" sz="quarter" idx="15"/>
          </p:nvPr>
        </p:nvSpPr>
        <p:spPr/>
        <p:txBody>
          <a:bodyPr/>
          <a:lstStyle/>
          <a:p>
            <a:fld id="{CF839E00-920F-44B0-A87D-3D18AF2DE1AE}" type="slidenum">
              <a:rPr lang="en-GB" smtClean="0"/>
              <a:t>20</a:t>
            </a:fld>
            <a:endParaRPr lang="en-GB"/>
          </a:p>
        </p:txBody>
      </p:sp>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2698" y="825518"/>
            <a:ext cx="10392481" cy="730800"/>
          </a:xfrm>
        </p:spPr>
        <p:txBody>
          <a:bodyPr/>
          <a:lstStyle/>
          <a:p>
            <a:r>
              <a:rPr lang="en-US">
                <a:latin typeface="Arial" panose="020B0604020202020204" pitchFamily="34" charset="0"/>
                <a:cs typeface="Arial" panose="020B0604020202020204" pitchFamily="34" charset="0"/>
              </a:rPr>
              <a:t>For services</a:t>
            </a:r>
            <a:r>
              <a:rPr lang="en-US" u="sng">
                <a:latin typeface="Arial" panose="020B0604020202020204" pitchFamily="34" charset="0"/>
                <a:cs typeface="Arial" panose="020B0604020202020204" pitchFamily="34" charset="0"/>
              </a:rPr>
              <a:t> </a:t>
            </a:r>
            <a:r>
              <a:rPr lang="en-US" i="1" u="sng">
                <a:latin typeface="Arial" panose="020B0604020202020204" pitchFamily="34" charset="0"/>
                <a:cs typeface="Arial" panose="020B0604020202020204" pitchFamily="34" charset="0"/>
              </a:rPr>
              <a:t>excluding</a:t>
            </a:r>
            <a:r>
              <a:rPr lang="en-US" i="1">
                <a:latin typeface="Arial" panose="020B0604020202020204" pitchFamily="34" charset="0"/>
                <a:cs typeface="Arial" panose="020B0604020202020204" pitchFamily="34" charset="0"/>
              </a:rPr>
              <a:t> n</a:t>
            </a:r>
            <a:r>
              <a:rPr lang="en-US">
                <a:latin typeface="Arial" panose="020B0604020202020204" pitchFamily="34" charset="0"/>
                <a:cs typeface="Arial" panose="020B0604020202020204" pitchFamily="34" charset="0"/>
              </a:rPr>
              <a:t>eurodevelopmental disorder and crisis services, males and Black individuals experience the longest waiting times </a:t>
            </a:r>
          </a:p>
        </p:txBody>
      </p:sp>
      <p:sp>
        <p:nvSpPr>
          <p:cNvPr id="12" name="TextBox 11">
            <a:extLst>
              <a:ext uri="{FF2B5EF4-FFF2-40B4-BE49-F238E27FC236}">
                <a16:creationId xmlns:a16="http://schemas.microsoft.com/office/drawing/2014/main" id="{8FA730D5-10A4-5243-DC0C-78F814BE8F55}"/>
              </a:ext>
            </a:extLst>
          </p:cNvPr>
          <p:cNvSpPr txBox="1"/>
          <p:nvPr/>
        </p:nvSpPr>
        <p:spPr>
          <a:xfrm>
            <a:off x="762698" y="6444115"/>
            <a:ext cx="1066174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Source – NHSE Data Extract covering 0-18's provided to TPHC in 10/23 </a:t>
            </a:r>
          </a:p>
        </p:txBody>
      </p:sp>
      <p:sp>
        <p:nvSpPr>
          <p:cNvPr id="13" name="Text Placeholder 3">
            <a:extLst>
              <a:ext uri="{FF2B5EF4-FFF2-40B4-BE49-F238E27FC236}">
                <a16:creationId xmlns:a16="http://schemas.microsoft.com/office/drawing/2014/main" id="{4AB6F33B-C856-FEC9-A0A7-B9721AB0322F}"/>
              </a:ext>
            </a:extLst>
          </p:cNvPr>
          <p:cNvSpPr txBox="1">
            <a:spLocks/>
          </p:cNvSpPr>
          <p:nvPr/>
        </p:nvSpPr>
        <p:spPr>
          <a:xfrm>
            <a:off x="762702" y="4030327"/>
            <a:ext cx="3704524" cy="2331720"/>
          </a:xfrm>
          <a:prstGeom prst="rect">
            <a:avLst/>
          </a:prstGeom>
          <a:ln>
            <a:solidFill>
              <a:srgbClr val="FFFFFF">
                <a:lumMod val="50000"/>
              </a:srgb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rPr>
              <a:t>Data shown is the median, 90</a:t>
            </a:r>
            <a:r>
              <a:rPr kumimoji="0" lang="en-GB" sz="1200" b="0" i="0" u="none" strike="noStrike" kern="1200" cap="none" spc="0" normalizeH="0" baseline="30000" noProof="0">
                <a:ln>
                  <a:noFill/>
                </a:ln>
                <a:solidFill>
                  <a:srgbClr val="425563"/>
                </a:solidFill>
                <a:effectLst/>
                <a:uLnTx/>
                <a:uFillTx/>
                <a:latin typeface="Arial" panose="020B0604020202020204" pitchFamily="34" charset="0"/>
                <a:cs typeface="Arial" panose="020B0604020202020204" pitchFamily="34" charset="0"/>
              </a:rPr>
              <a:t>th</a:t>
            </a:r>
            <a:r>
              <a:rPr lang="en-GB">
                <a:latin typeface="Arial" panose="020B0604020202020204" pitchFamily="34" charset="0"/>
                <a:cs typeface="Arial" panose="020B0604020202020204" pitchFamily="34" charset="0"/>
              </a:rPr>
              <a:t>, and 99</a:t>
            </a:r>
            <a:r>
              <a:rPr lang="en-GB" baseline="30000">
                <a:latin typeface="Arial" panose="020B0604020202020204" pitchFamily="34" charset="0"/>
                <a:cs typeface="Arial" panose="020B0604020202020204" pitchFamily="34" charset="0"/>
              </a:rPr>
              <a:t>th</a:t>
            </a:r>
            <a:r>
              <a:rPr lang="en-GB">
                <a:latin typeface="Arial" panose="020B0604020202020204" pitchFamily="34" charset="0"/>
                <a:cs typeface="Arial" panose="020B0604020202020204" pitchFamily="34" charset="0"/>
              </a:rPr>
              <a:t> </a:t>
            </a:r>
            <a:r>
              <a:rPr kumimoji="0"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rPr>
              <a:t>percentile waits in days for the ethnic groups </a:t>
            </a:r>
            <a:r>
              <a:rPr lang="en-GB">
                <a:latin typeface="Arial" panose="020B0604020202020204" pitchFamily="34" charset="0"/>
                <a:cs typeface="Arial" panose="020B0604020202020204" pitchFamily="34" charset="0"/>
              </a:rPr>
              <a:t>shown for the period April </a:t>
            </a:r>
            <a:r>
              <a:rPr kumimoji="0"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rPr>
              <a:t>2019 – July 2023, as well as overall referral volume numbers</a:t>
            </a:r>
          </a:p>
          <a:p>
            <a:pPr>
              <a:defRPr/>
            </a:pPr>
            <a:r>
              <a:rPr lang="en-GB">
                <a:latin typeface="Arial" panose="020B0604020202020204" pitchFamily="34" charset="0"/>
                <a:cs typeface="Arial" panose="020B0604020202020204" pitchFamily="34" charset="0"/>
              </a:rPr>
              <a:t>Conditional formatting is applied on a per row basis to highlight differences within metrics between ethnicities.</a:t>
            </a:r>
            <a:endParaRPr kumimoji="0" lang="en-GB" sz="8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endParaRPr>
          </a:p>
          <a:p>
            <a:pPr lvl="0">
              <a:defRPr/>
            </a:pPr>
            <a:endParaRPr kumimoji="0"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8A077DB-A1A1-3FAE-C17B-7EC9E917649E}"/>
              </a:ext>
            </a:extLst>
          </p:cNvPr>
          <p:cNvSpPr txBox="1"/>
          <p:nvPr/>
        </p:nvSpPr>
        <p:spPr>
          <a:xfrm>
            <a:off x="762698" y="1591004"/>
            <a:ext cx="5147906" cy="2253837"/>
          </a:xfrm>
          <a:prstGeom prst="rect">
            <a:avLst/>
          </a:prstGeom>
          <a:solidFill>
            <a:srgbClr val="22364F">
              <a:lumMod val="20000"/>
              <a:lumOff val="80000"/>
              <a:alpha val="50000"/>
            </a:srgbClr>
          </a:solidFill>
        </p:spPr>
        <p:txBody>
          <a:bodyPr wrap="square" lIns="108000" tIns="216000" rIns="108000" rtlCol="0" anchor="ctr">
            <a:noAutofit/>
          </a:bodyPr>
          <a:lstStyle/>
          <a:p>
            <a:pPr>
              <a:spcAft>
                <a:spcPts val="600"/>
              </a:spcAft>
              <a:defRPr/>
            </a:pPr>
            <a:endParaRPr lang="en-GB" sz="1100" kern="0">
              <a:solidFill>
                <a:srgbClr val="22364F"/>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defRPr/>
            </a:pPr>
            <a:r>
              <a:rPr lang="en-GB" sz="1100" kern="0">
                <a:solidFill>
                  <a:srgbClr val="22364F"/>
                </a:solidFill>
                <a:latin typeface="Arial" panose="020B0604020202020204" pitchFamily="34" charset="0"/>
                <a:cs typeface="Arial" panose="020B0604020202020204" pitchFamily="34" charset="0"/>
              </a:rPr>
              <a:t>The median wait for contact with services after a referral is 1.57x as long for males than for females, and at the 90</a:t>
            </a:r>
            <a:r>
              <a:rPr lang="en-GB" sz="1100" kern="0" baseline="30000">
                <a:solidFill>
                  <a:srgbClr val="22364F"/>
                </a:solidFill>
                <a:latin typeface="Arial" panose="020B0604020202020204" pitchFamily="34" charset="0"/>
                <a:cs typeface="Arial" panose="020B0604020202020204" pitchFamily="34" charset="0"/>
              </a:rPr>
              <a:t>th</a:t>
            </a:r>
            <a:r>
              <a:rPr lang="en-GB" sz="1100" kern="0">
                <a:solidFill>
                  <a:srgbClr val="22364F"/>
                </a:solidFill>
                <a:latin typeface="Arial" panose="020B0604020202020204" pitchFamily="34" charset="0"/>
                <a:cs typeface="Arial" panose="020B0604020202020204" pitchFamily="34" charset="0"/>
              </a:rPr>
              <a:t> percentile is 1.49x as long for males than for females.</a:t>
            </a:r>
          </a:p>
          <a:p>
            <a:pPr marL="285750" indent="-285750">
              <a:spcAft>
                <a:spcPts val="600"/>
              </a:spcAft>
              <a:buFont typeface="Arial" panose="020B0604020202020204" pitchFamily="34" charset="0"/>
              <a:buChar char="•"/>
              <a:defRPr/>
            </a:pPr>
            <a:r>
              <a:rPr lang="en-GB" sz="1100" kern="0">
                <a:solidFill>
                  <a:srgbClr val="22364F"/>
                </a:solidFill>
                <a:latin typeface="Arial" panose="020B0604020202020204" pitchFamily="34" charset="0"/>
                <a:cs typeface="Arial" panose="020B0604020202020204" pitchFamily="34" charset="0"/>
              </a:rPr>
              <a:t>There are 1.45x as many referrals to mental health services excluding crisis and neurodevelopmental services for females than for males.</a:t>
            </a:r>
          </a:p>
          <a:p>
            <a:pPr marL="285750" indent="-285750">
              <a:spcAft>
                <a:spcPts val="600"/>
              </a:spcAft>
              <a:buFont typeface="Arial" panose="020B0604020202020204" pitchFamily="34" charset="0"/>
              <a:buChar char="•"/>
              <a:defRPr/>
            </a:pPr>
            <a:r>
              <a:rPr lang="en-GB" sz="1100" kern="0">
                <a:solidFill>
                  <a:srgbClr val="22364F"/>
                </a:solidFill>
                <a:latin typeface="Arial" panose="020B0604020202020204" pitchFamily="34" charset="0"/>
                <a:cs typeface="Arial" panose="020B0604020202020204" pitchFamily="34" charset="0"/>
              </a:rPr>
              <a:t>Black individuals have the longest waits between referral and first contact, whereas mixed and mixed/other individuals have the longest median waits between first and second care contacts for services excluding neurodevelopmental and crisis services</a:t>
            </a:r>
            <a:endParaRPr kumimoji="0" lang="en-GB" sz="1100" b="0" i="0" u="none" strike="noStrike" kern="0" cap="none" spc="0" normalizeH="0" baseline="0" noProof="0">
              <a:ln>
                <a:noFill/>
              </a:ln>
              <a:solidFill>
                <a:srgbClr val="22364F"/>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100" b="0" i="0" u="none" strike="noStrike" kern="0" cap="none" spc="0" normalizeH="0" baseline="0" noProof="0">
              <a:ln>
                <a:noFill/>
              </a:ln>
              <a:solidFill>
                <a:srgbClr val="22364F"/>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22364F"/>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7F5960D-1054-B85B-4D1D-3409A0D2EFDC}"/>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graphicFrame>
        <p:nvGraphicFramePr>
          <p:cNvPr id="8" name="Table 7">
            <a:extLst>
              <a:ext uri="{FF2B5EF4-FFF2-40B4-BE49-F238E27FC236}">
                <a16:creationId xmlns:a16="http://schemas.microsoft.com/office/drawing/2014/main" id="{E281143C-3DCA-86D3-6C5C-5D52BABA34E1}"/>
              </a:ext>
            </a:extLst>
          </p:cNvPr>
          <p:cNvGraphicFramePr>
            <a:graphicFrameLocks noGrp="1"/>
          </p:cNvGraphicFramePr>
          <p:nvPr>
            <p:extLst>
              <p:ext uri="{D42A27DB-BD31-4B8C-83A1-F6EECF244321}">
                <p14:modId xmlns:p14="http://schemas.microsoft.com/office/powerpoint/2010/main" val="2334856895"/>
              </p:ext>
            </p:extLst>
          </p:nvPr>
        </p:nvGraphicFramePr>
        <p:xfrm>
          <a:off x="4682378" y="4030327"/>
          <a:ext cx="6742064" cy="2589904"/>
        </p:xfrm>
        <a:graphic>
          <a:graphicData uri="http://schemas.openxmlformats.org/drawingml/2006/table">
            <a:tbl>
              <a:tblPr/>
              <a:tblGrid>
                <a:gridCol w="1054961">
                  <a:extLst>
                    <a:ext uri="{9D8B030D-6E8A-4147-A177-3AD203B41FA5}">
                      <a16:colId xmlns:a16="http://schemas.microsoft.com/office/drawing/2014/main" val="1444570228"/>
                    </a:ext>
                  </a:extLst>
                </a:gridCol>
                <a:gridCol w="805252">
                  <a:extLst>
                    <a:ext uri="{9D8B030D-6E8A-4147-A177-3AD203B41FA5}">
                      <a16:colId xmlns:a16="http://schemas.microsoft.com/office/drawing/2014/main" val="3953501460"/>
                    </a:ext>
                  </a:extLst>
                </a:gridCol>
                <a:gridCol w="805252">
                  <a:extLst>
                    <a:ext uri="{9D8B030D-6E8A-4147-A177-3AD203B41FA5}">
                      <a16:colId xmlns:a16="http://schemas.microsoft.com/office/drawing/2014/main" val="1762901856"/>
                    </a:ext>
                  </a:extLst>
                </a:gridCol>
                <a:gridCol w="805252">
                  <a:extLst>
                    <a:ext uri="{9D8B030D-6E8A-4147-A177-3AD203B41FA5}">
                      <a16:colId xmlns:a16="http://schemas.microsoft.com/office/drawing/2014/main" val="1552439792"/>
                    </a:ext>
                  </a:extLst>
                </a:gridCol>
                <a:gridCol w="822032">
                  <a:extLst>
                    <a:ext uri="{9D8B030D-6E8A-4147-A177-3AD203B41FA5}">
                      <a16:colId xmlns:a16="http://schemas.microsoft.com/office/drawing/2014/main" val="2815432150"/>
                    </a:ext>
                  </a:extLst>
                </a:gridCol>
                <a:gridCol w="805252">
                  <a:extLst>
                    <a:ext uri="{9D8B030D-6E8A-4147-A177-3AD203B41FA5}">
                      <a16:colId xmlns:a16="http://schemas.microsoft.com/office/drawing/2014/main" val="725318468"/>
                    </a:ext>
                  </a:extLst>
                </a:gridCol>
                <a:gridCol w="1061791">
                  <a:extLst>
                    <a:ext uri="{9D8B030D-6E8A-4147-A177-3AD203B41FA5}">
                      <a16:colId xmlns:a16="http://schemas.microsoft.com/office/drawing/2014/main" val="4055331178"/>
                    </a:ext>
                  </a:extLst>
                </a:gridCol>
                <a:gridCol w="582272">
                  <a:extLst>
                    <a:ext uri="{9D8B030D-6E8A-4147-A177-3AD203B41FA5}">
                      <a16:colId xmlns:a16="http://schemas.microsoft.com/office/drawing/2014/main" val="4294062035"/>
                    </a:ext>
                  </a:extLst>
                </a:gridCol>
              </a:tblGrid>
              <a:tr h="199327">
                <a:tc rowSpan="2">
                  <a:txBody>
                    <a:bodyPr/>
                    <a:lstStyle/>
                    <a:p>
                      <a:pPr algn="ctr" fontAlgn="ctr"/>
                      <a:r>
                        <a:rPr lang="en-GB" sz="14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tc gridSpan="7">
                  <a:txBody>
                    <a:bodyPr/>
                    <a:lstStyle/>
                    <a:p>
                      <a:pPr algn="ctr" rtl="0" fontAlgn="b"/>
                      <a:r>
                        <a:rPr lang="en-GB" sz="1050" b="1" i="0" u="none" strike="noStrike">
                          <a:solidFill>
                            <a:srgbClr val="FFFFFF"/>
                          </a:solidFill>
                          <a:effectLst/>
                          <a:latin typeface="Arial" panose="020B0604020202020204" pitchFamily="34" charset="0"/>
                        </a:rPr>
                        <a:t>Mental Health Services excluding Neurodevelopmental disorder and Crisis services by Ethnicity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FB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03106025"/>
                  </a:ext>
                </a:extLst>
              </a:tr>
              <a:tr h="319733">
                <a:tc vMerge="1">
                  <a:txBody>
                    <a:bodyPr/>
                    <a:lstStyle/>
                    <a:p>
                      <a:endParaRPr lang="en-GB"/>
                    </a:p>
                  </a:txBody>
                  <a:tcPr/>
                </a:tc>
                <a:tc>
                  <a:txBody>
                    <a:bodyPr/>
                    <a:lstStyle/>
                    <a:p>
                      <a:pPr algn="ctr" rtl="0" fontAlgn="b"/>
                      <a:r>
                        <a:rPr lang="en-GB" sz="1000" b="1" i="0" u="none" strike="noStrike">
                          <a:solidFill>
                            <a:srgbClr val="FFFFFF"/>
                          </a:solidFill>
                          <a:effectLst/>
                          <a:latin typeface="Arial" panose="020B0604020202020204" pitchFamily="34" charset="0"/>
                        </a:rPr>
                        <a:t>Metrics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1000" b="1" i="0" u="none" strike="noStrike">
                          <a:solidFill>
                            <a:srgbClr val="FFFFFF"/>
                          </a:solidFill>
                          <a:effectLst/>
                          <a:latin typeface="Arial" panose="020B0604020202020204" pitchFamily="34" charset="0"/>
                        </a:rPr>
                        <a:t>Asian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1000" b="1" i="0" u="none" strike="noStrike">
                          <a:solidFill>
                            <a:srgbClr val="FFFFFF"/>
                          </a:solidFill>
                          <a:effectLst/>
                          <a:latin typeface="Arial" panose="020B0604020202020204" pitchFamily="34" charset="0"/>
                        </a:rPr>
                        <a:t>Black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1000" b="1" i="0" u="none" strike="noStrike">
                          <a:solidFill>
                            <a:srgbClr val="FFFFFF"/>
                          </a:solidFill>
                          <a:effectLst/>
                          <a:latin typeface="Arial" panose="020B0604020202020204" pitchFamily="34" charset="0"/>
                        </a:rPr>
                        <a:t>Mixed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1000" b="1" i="0" u="none" strike="noStrike">
                          <a:solidFill>
                            <a:srgbClr val="FFFFFF"/>
                          </a:solidFill>
                          <a:effectLst/>
                          <a:latin typeface="Arial" panose="020B0604020202020204" pitchFamily="34" charset="0"/>
                        </a:rPr>
                        <a:t>Mixed/ 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1000" b="1" i="0" u="none" strike="noStrike">
                          <a:solidFill>
                            <a:srgbClr val="FFFFFF"/>
                          </a:solidFill>
                          <a:effectLst/>
                          <a:latin typeface="Arial" panose="020B0604020202020204" pitchFamily="34" charset="0"/>
                        </a:rPr>
                        <a:t>Not Known / Stated,  Incomplete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tc>
                  <a:txBody>
                    <a:bodyPr/>
                    <a:lstStyle/>
                    <a:p>
                      <a:pPr algn="ctr" rtl="0" fontAlgn="b"/>
                      <a:r>
                        <a:rPr lang="en-GB" sz="1000" b="1" i="0" u="none" strike="noStrike">
                          <a:solidFill>
                            <a:srgbClr val="FFFFFF"/>
                          </a:solidFill>
                          <a:effectLst/>
                          <a:latin typeface="Arial" panose="020B0604020202020204" pitchFamily="34" charset="0"/>
                        </a:rPr>
                        <a:t>White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FB8"/>
                    </a:solidFill>
                  </a:tcPr>
                </a:tc>
                <a:extLst>
                  <a:ext uri="{0D108BD9-81ED-4DB2-BD59-A6C34878D82A}">
                    <a16:rowId xmlns:a16="http://schemas.microsoft.com/office/drawing/2014/main" val="2539791223"/>
                  </a:ext>
                </a:extLst>
              </a:tr>
              <a:tr h="226583">
                <a:tc rowSpan="3">
                  <a:txBody>
                    <a:bodyPr/>
                    <a:lstStyle/>
                    <a:p>
                      <a:pPr algn="ctr" rtl="0" fontAlgn="b"/>
                      <a:r>
                        <a:rPr lang="en-GB" sz="900" b="0" i="0" u="none" strike="noStrike">
                          <a:solidFill>
                            <a:srgbClr val="000000"/>
                          </a:solidFill>
                          <a:effectLst/>
                          <a:latin typeface="+mj-lt"/>
                        </a:rPr>
                        <a:t>Initial waiting time in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Median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3"/>
                    </a:solidFill>
                  </a:tcPr>
                </a:tc>
                <a:tc>
                  <a:txBody>
                    <a:bodyPr/>
                    <a:lstStyle/>
                    <a:p>
                      <a:pPr algn="ctr" fontAlgn="b"/>
                      <a:r>
                        <a:rPr lang="en-GB" sz="900" b="0" i="0" u="none" strike="noStrike">
                          <a:solidFill>
                            <a:srgbClr val="000000"/>
                          </a:solidFill>
                          <a:effectLst/>
                          <a:latin typeface="+mj-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900" b="0" i="0" u="none" strike="noStrike">
                          <a:solidFill>
                            <a:srgbClr val="000000"/>
                          </a:solidFill>
                          <a:effectLst/>
                          <a:latin typeface="+mj-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ctr" fontAlgn="b"/>
                      <a:r>
                        <a:rPr lang="en-GB" sz="900" b="0" i="0" u="none" strike="noStrike">
                          <a:solidFill>
                            <a:srgbClr val="000000"/>
                          </a:solidFill>
                          <a:effectLst/>
                          <a:latin typeface="+mj-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900" b="0" i="0" u="none" strike="noStrike">
                          <a:solidFill>
                            <a:srgbClr val="000000"/>
                          </a:solidFill>
                          <a:effectLst/>
                          <a:latin typeface="+mj-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9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E"/>
                    </a:solidFill>
                  </a:tcPr>
                </a:tc>
                <a:extLst>
                  <a:ext uri="{0D108BD9-81ED-4DB2-BD59-A6C34878D82A}">
                    <a16:rowId xmlns:a16="http://schemas.microsoft.com/office/drawing/2014/main" val="2146412765"/>
                  </a:ext>
                </a:extLst>
              </a:tr>
              <a:tr h="226583">
                <a:tc vMerge="1">
                  <a:txBody>
                    <a:bodyPr/>
                    <a:lstStyle/>
                    <a:p>
                      <a:endParaRPr lang="en-GB"/>
                    </a:p>
                  </a:txBody>
                  <a:tcPr/>
                </a:tc>
                <a:tc>
                  <a:txBody>
                    <a:bodyPr/>
                    <a:lstStyle/>
                    <a:p>
                      <a:pPr algn="ctr" rtl="0" fontAlgn="b"/>
                      <a:r>
                        <a:rPr lang="en-GB" sz="900" b="0" i="0" u="none" strike="noStrike">
                          <a:solidFill>
                            <a:srgbClr val="000000"/>
                          </a:solidFill>
                          <a:effectLst/>
                          <a:latin typeface="+mj-lt"/>
                        </a:rPr>
                        <a:t>90</a:t>
                      </a:r>
                      <a:r>
                        <a:rPr lang="en-GB" sz="900" b="0" i="0" u="none" strike="noStrike" baseline="30000">
                          <a:solidFill>
                            <a:srgbClr val="000000"/>
                          </a:solidFill>
                          <a:effectLst/>
                          <a:latin typeface="+mj-lt"/>
                        </a:rPr>
                        <a:t>th</a:t>
                      </a:r>
                      <a:r>
                        <a:rPr lang="en-GB" sz="900" b="0" i="0" u="none" strike="noStrike">
                          <a:solidFill>
                            <a:srgbClr val="000000"/>
                          </a:solidFill>
                          <a:effectLst/>
                          <a:latin typeface="+mj-lt"/>
                        </a:rPr>
                        <a:t> percentile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106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1"/>
                    </a:solidFill>
                  </a:tcPr>
                </a:tc>
                <a:tc>
                  <a:txBody>
                    <a:bodyPr/>
                    <a:lstStyle/>
                    <a:p>
                      <a:pPr algn="ctr" fontAlgn="b"/>
                      <a:r>
                        <a:rPr lang="en-GB" sz="900" b="0" i="0" u="none" strike="noStrike">
                          <a:solidFill>
                            <a:srgbClr val="000000"/>
                          </a:solidFill>
                          <a:effectLst/>
                          <a:latin typeface="+mj-lt"/>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900" b="0" i="0" u="none" strike="noStrike">
                          <a:solidFill>
                            <a:srgbClr val="000000"/>
                          </a:solidFill>
                          <a:effectLst/>
                          <a:latin typeface="+mj-lt"/>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ctr" fontAlgn="b"/>
                      <a:r>
                        <a:rPr lang="en-GB" sz="900" b="0" i="0" u="none" strike="noStrike">
                          <a:solidFill>
                            <a:srgbClr val="000000"/>
                          </a:solidFill>
                          <a:effectLst/>
                          <a:latin typeface="+mj-lt"/>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D7F"/>
                    </a:solidFill>
                  </a:tcPr>
                </a:tc>
                <a:tc>
                  <a:txBody>
                    <a:bodyPr/>
                    <a:lstStyle/>
                    <a:p>
                      <a:pPr algn="ctr" fontAlgn="b"/>
                      <a:r>
                        <a:rPr lang="en-GB" sz="900" b="0" i="0" u="none" strike="noStrike">
                          <a:solidFill>
                            <a:srgbClr val="000000"/>
                          </a:solidFill>
                          <a:effectLst/>
                          <a:latin typeface="+mj-lt"/>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900" b="0" i="0" u="none" strike="noStrike">
                          <a:solidFill>
                            <a:srgbClr val="000000"/>
                          </a:solidFill>
                          <a:effectLst/>
                          <a:latin typeface="+mj-lt"/>
                        </a:rPr>
                        <a:t>106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1"/>
                    </a:solidFill>
                  </a:tcPr>
                </a:tc>
                <a:extLst>
                  <a:ext uri="{0D108BD9-81ED-4DB2-BD59-A6C34878D82A}">
                    <a16:rowId xmlns:a16="http://schemas.microsoft.com/office/drawing/2014/main" val="1654158294"/>
                  </a:ext>
                </a:extLst>
              </a:tr>
              <a:tr h="226583">
                <a:tc vMerge="1">
                  <a:txBody>
                    <a:bodyPr/>
                    <a:lstStyle/>
                    <a:p>
                      <a:endParaRPr lang="en-GB"/>
                    </a:p>
                  </a:txBody>
                  <a:tcPr/>
                </a:tc>
                <a:tc>
                  <a:txBody>
                    <a:bodyPr/>
                    <a:lstStyle/>
                    <a:p>
                      <a:pPr algn="ctr" rtl="0" fontAlgn="b"/>
                      <a:r>
                        <a:rPr lang="en-GB" sz="900" b="0" i="0" u="none" strike="noStrike">
                          <a:solidFill>
                            <a:srgbClr val="000000"/>
                          </a:solidFill>
                          <a:effectLst/>
                          <a:latin typeface="+mj-lt"/>
                        </a:rPr>
                        <a:t>99</a:t>
                      </a:r>
                      <a:r>
                        <a:rPr lang="en-GB" sz="900" b="0" i="0" u="none" strike="noStrike" baseline="30000">
                          <a:solidFill>
                            <a:srgbClr val="000000"/>
                          </a:solidFill>
                          <a:effectLst/>
                          <a:latin typeface="+mj-lt"/>
                        </a:rPr>
                        <a:t>th</a:t>
                      </a:r>
                      <a:r>
                        <a:rPr lang="en-GB" sz="900" b="0" i="0" u="none" strike="noStrike">
                          <a:solidFill>
                            <a:srgbClr val="000000"/>
                          </a:solidFill>
                          <a:effectLst/>
                          <a:latin typeface="+mj-lt"/>
                        </a:rPr>
                        <a:t> percentile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400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C81"/>
                    </a:solidFill>
                  </a:tcPr>
                </a:tc>
                <a:tc>
                  <a:txBody>
                    <a:bodyPr/>
                    <a:lstStyle/>
                    <a:p>
                      <a:pPr algn="ctr" fontAlgn="b"/>
                      <a:r>
                        <a:rPr lang="en-GB" sz="900" b="0" i="0" u="none" strike="noStrike">
                          <a:solidFill>
                            <a:srgbClr val="000000"/>
                          </a:solidFill>
                          <a:effectLst/>
                          <a:latin typeface="+mj-lt"/>
                        </a:rPr>
                        <a:t>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900" b="0" i="0" u="none" strike="noStrike">
                          <a:solidFill>
                            <a:srgbClr val="000000"/>
                          </a:solidFill>
                          <a:effectLst/>
                          <a:latin typeface="+mj-lt"/>
                        </a:rPr>
                        <a:t>454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ctr" fontAlgn="b"/>
                      <a:r>
                        <a:rPr lang="en-GB" sz="900" b="0" i="0" u="none" strike="noStrike">
                          <a:solidFill>
                            <a:srgbClr val="000000"/>
                          </a:solidFill>
                          <a:effectLst/>
                          <a:latin typeface="+mj-lt"/>
                        </a:rPr>
                        <a:t>461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A7E"/>
                    </a:solidFill>
                  </a:tcPr>
                </a:tc>
                <a:tc>
                  <a:txBody>
                    <a:bodyPr/>
                    <a:lstStyle/>
                    <a:p>
                      <a:pPr algn="ctr" fontAlgn="b"/>
                      <a:r>
                        <a:rPr lang="en-GB" sz="900" b="0" i="0" u="none" strike="noStrike">
                          <a:solidFill>
                            <a:srgbClr val="000000"/>
                          </a:solidFill>
                          <a:effectLst/>
                          <a:latin typeface="+mj-lt"/>
                        </a:rPr>
                        <a:t>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900" b="0" i="0" u="none" strike="noStrike">
                          <a:solidFill>
                            <a:srgbClr val="000000"/>
                          </a:solidFill>
                          <a:effectLst/>
                          <a:latin typeface="+mj-lt"/>
                        </a:rPr>
                        <a:t>424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582"/>
                    </a:solidFill>
                  </a:tcPr>
                </a:tc>
                <a:extLst>
                  <a:ext uri="{0D108BD9-81ED-4DB2-BD59-A6C34878D82A}">
                    <a16:rowId xmlns:a16="http://schemas.microsoft.com/office/drawing/2014/main" val="369748712"/>
                  </a:ext>
                </a:extLst>
              </a:tr>
              <a:tr h="226583">
                <a:tc rowSpan="3">
                  <a:txBody>
                    <a:bodyPr/>
                    <a:lstStyle/>
                    <a:p>
                      <a:pPr algn="ctr" rtl="0" fontAlgn="b"/>
                      <a:r>
                        <a:rPr lang="en-GB" sz="900" b="0" i="0" u="none" strike="noStrike">
                          <a:solidFill>
                            <a:srgbClr val="000000"/>
                          </a:solidFill>
                          <a:effectLst/>
                          <a:latin typeface="+mj-lt"/>
                        </a:rPr>
                        <a:t>Hidden waiting time in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Median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GB" sz="900" b="0" i="0" u="none" strike="noStrike">
                          <a:solidFill>
                            <a:srgbClr val="000000"/>
                          </a:solidFill>
                          <a:effectLst/>
                          <a:latin typeface="+mj-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GB" sz="900" b="0" i="0" u="none" strike="noStrike">
                          <a:solidFill>
                            <a:srgbClr val="000000"/>
                          </a:solidFill>
                          <a:effectLst/>
                          <a:latin typeface="+mj-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900" b="0" i="0" u="none" strike="noStrike">
                          <a:solidFill>
                            <a:srgbClr val="000000"/>
                          </a:solidFill>
                          <a:effectLst/>
                          <a:latin typeface="+mj-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9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900" b="0" i="0" u="none" strike="noStrike">
                          <a:solidFill>
                            <a:srgbClr val="000000"/>
                          </a:solidFill>
                          <a:effectLst/>
                          <a:latin typeface="+mj-lt"/>
                        </a:rPr>
                        <a:t>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1359817538"/>
                  </a:ext>
                </a:extLst>
              </a:tr>
              <a:tr h="226583">
                <a:tc vMerge="1">
                  <a:txBody>
                    <a:bodyPr/>
                    <a:lstStyle/>
                    <a:p>
                      <a:endParaRPr lang="en-GB"/>
                    </a:p>
                  </a:txBody>
                  <a:tcPr/>
                </a:tc>
                <a:tc>
                  <a:txBody>
                    <a:bodyPr/>
                    <a:lstStyle/>
                    <a:p>
                      <a:pPr algn="ctr" rtl="0" fontAlgn="b"/>
                      <a:r>
                        <a:rPr lang="en-GB" sz="900" b="0" i="0" u="none" strike="noStrike">
                          <a:solidFill>
                            <a:srgbClr val="000000"/>
                          </a:solidFill>
                          <a:effectLst/>
                          <a:latin typeface="+mj-lt"/>
                        </a:rPr>
                        <a:t>90</a:t>
                      </a:r>
                      <a:r>
                        <a:rPr lang="en-GB" sz="900" b="0" i="0" u="none" strike="noStrike" baseline="30000">
                          <a:solidFill>
                            <a:srgbClr val="000000"/>
                          </a:solidFill>
                          <a:effectLst/>
                          <a:latin typeface="+mj-lt"/>
                        </a:rPr>
                        <a:t>th</a:t>
                      </a:r>
                      <a:r>
                        <a:rPr lang="en-GB" sz="900" b="0" i="0" u="none" strike="noStrike">
                          <a:solidFill>
                            <a:srgbClr val="000000"/>
                          </a:solidFill>
                          <a:effectLst/>
                          <a:latin typeface="+mj-lt"/>
                        </a:rPr>
                        <a:t> percentile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77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900" b="0" i="0" u="none" strike="noStrike">
                          <a:solidFill>
                            <a:srgbClr val="000000"/>
                          </a:solidFill>
                          <a:effectLst/>
                          <a:latin typeface="+mj-lt"/>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482"/>
                    </a:solidFill>
                  </a:tcPr>
                </a:tc>
                <a:tc>
                  <a:txBody>
                    <a:bodyPr/>
                    <a:lstStyle/>
                    <a:p>
                      <a:pPr algn="ctr" fontAlgn="b"/>
                      <a:r>
                        <a:rPr lang="en-GB" sz="900" b="0" i="0" u="none" strike="noStrike">
                          <a:solidFill>
                            <a:srgbClr val="000000"/>
                          </a:solidFill>
                          <a:effectLst/>
                          <a:latin typeface="+mj-lt"/>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900" b="0" i="0" u="none" strike="noStrike">
                          <a:solidFill>
                            <a:srgbClr val="000000"/>
                          </a:solidFill>
                          <a:effectLst/>
                          <a:latin typeface="+mj-lt"/>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GB" sz="900" b="0" i="0" u="none" strike="noStrike">
                          <a:solidFill>
                            <a:srgbClr val="000000"/>
                          </a:solidFill>
                          <a:effectLst/>
                          <a:latin typeface="+mj-lt"/>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GB" sz="900" b="0" i="0" u="none" strike="noStrike">
                          <a:solidFill>
                            <a:srgbClr val="000000"/>
                          </a:solidFill>
                          <a:effectLst/>
                          <a:latin typeface="+mj-lt"/>
                        </a:rPr>
                        <a:t>85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extLst>
                  <a:ext uri="{0D108BD9-81ED-4DB2-BD59-A6C34878D82A}">
                    <a16:rowId xmlns:a16="http://schemas.microsoft.com/office/drawing/2014/main" val="2882797237"/>
                  </a:ext>
                </a:extLst>
              </a:tr>
              <a:tr h="226583">
                <a:tc vMerge="1">
                  <a:txBody>
                    <a:bodyPr/>
                    <a:lstStyle/>
                    <a:p>
                      <a:endParaRPr lang="en-GB"/>
                    </a:p>
                  </a:txBody>
                  <a:tcPr/>
                </a:tc>
                <a:tc>
                  <a:txBody>
                    <a:bodyPr/>
                    <a:lstStyle/>
                    <a:p>
                      <a:pPr algn="ctr" rtl="0" fontAlgn="b"/>
                      <a:r>
                        <a:rPr lang="en-GB" sz="900" b="0" i="0" u="none" strike="noStrike">
                          <a:solidFill>
                            <a:srgbClr val="000000"/>
                          </a:solidFill>
                          <a:effectLst/>
                          <a:latin typeface="+mj-lt"/>
                        </a:rPr>
                        <a:t>99</a:t>
                      </a:r>
                      <a:r>
                        <a:rPr lang="en-GB" sz="900" b="0" i="0" u="none" strike="noStrike" baseline="30000">
                          <a:solidFill>
                            <a:srgbClr val="000000"/>
                          </a:solidFill>
                          <a:effectLst/>
                          <a:latin typeface="+mj-lt"/>
                        </a:rPr>
                        <a:t>th</a:t>
                      </a:r>
                      <a:r>
                        <a:rPr lang="en-GB" sz="900" b="0" i="0" u="none" strike="noStrike">
                          <a:solidFill>
                            <a:srgbClr val="000000"/>
                          </a:solidFill>
                          <a:effectLst/>
                          <a:latin typeface="+mj-lt"/>
                        </a:rPr>
                        <a:t> percentile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317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582"/>
                    </a:solidFill>
                  </a:tcPr>
                </a:tc>
                <a:tc>
                  <a:txBody>
                    <a:bodyPr/>
                    <a:lstStyle/>
                    <a:p>
                      <a:pPr algn="ctr" fontAlgn="b"/>
                      <a:r>
                        <a:rPr lang="en-GB" sz="900" b="0" i="0" u="none" strike="noStrike">
                          <a:solidFill>
                            <a:srgbClr val="000000"/>
                          </a:solidFill>
                          <a:effectLst/>
                          <a:latin typeface="+mj-lt"/>
                        </a:rPr>
                        <a:t>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900" b="0" i="0" u="none" strike="noStrike">
                          <a:solidFill>
                            <a:srgbClr val="000000"/>
                          </a:solidFill>
                          <a:effectLst/>
                          <a:latin typeface="+mj-lt"/>
                        </a:rPr>
                        <a:t>374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877"/>
                    </a:solidFill>
                  </a:tcPr>
                </a:tc>
                <a:tc>
                  <a:txBody>
                    <a:bodyPr/>
                    <a:lstStyle/>
                    <a:p>
                      <a:pPr algn="ctr" fontAlgn="b"/>
                      <a:r>
                        <a:rPr lang="en-GB" sz="900" b="0" i="0" u="none" strike="noStrike">
                          <a:solidFill>
                            <a:srgbClr val="000000"/>
                          </a:solidFill>
                          <a:effectLst/>
                          <a:latin typeface="+mj-lt"/>
                        </a:rPr>
                        <a:t>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83"/>
                    </a:solidFill>
                  </a:tcPr>
                </a:tc>
                <a:tc>
                  <a:txBody>
                    <a:bodyPr/>
                    <a:lstStyle/>
                    <a:p>
                      <a:pPr algn="ctr" fontAlgn="b"/>
                      <a:r>
                        <a:rPr lang="en-GB" sz="900" b="0" i="0" u="none" strike="noStrike">
                          <a:solidFill>
                            <a:srgbClr val="000000"/>
                          </a:solidFill>
                          <a:effectLst/>
                          <a:latin typeface="+mj-lt"/>
                        </a:rPr>
                        <a:t>281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900" b="0" i="0" u="none" strike="noStrike">
                          <a:solidFill>
                            <a:srgbClr val="000000"/>
                          </a:solidFill>
                          <a:effectLst/>
                          <a:latin typeface="+mj-lt"/>
                        </a:rPr>
                        <a:t>309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C81"/>
                    </a:solidFill>
                  </a:tcPr>
                </a:tc>
                <a:extLst>
                  <a:ext uri="{0D108BD9-81ED-4DB2-BD59-A6C34878D82A}">
                    <a16:rowId xmlns:a16="http://schemas.microsoft.com/office/drawing/2014/main" val="3696292285"/>
                  </a:ext>
                </a:extLst>
              </a:tr>
              <a:tr h="226583">
                <a:tc gridSpan="2">
                  <a:txBody>
                    <a:bodyPr/>
                    <a:lstStyle/>
                    <a:p>
                      <a:pPr algn="ctr" rtl="0" fontAlgn="b"/>
                      <a:r>
                        <a:rPr lang="en-GB" sz="900" b="0" i="0" u="none" strike="noStrike">
                          <a:solidFill>
                            <a:srgbClr val="000000"/>
                          </a:solidFill>
                          <a:effectLst/>
                          <a:latin typeface="+mj-lt"/>
                        </a:rPr>
                        <a:t>Count of referrals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b"/>
                      <a:r>
                        <a:rPr lang="en-GB" sz="900" b="0" i="0" u="none" strike="noStrike">
                          <a:solidFill>
                            <a:srgbClr val="000000"/>
                          </a:solidFill>
                          <a:effectLst/>
                          <a:latin typeface="+mj-lt"/>
                        </a:rPr>
                        <a:t>25,472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29,103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7,397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47,156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64,304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171,762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502119"/>
                  </a:ext>
                </a:extLst>
              </a:tr>
              <a:tr h="226583">
                <a:tc gridSpan="2">
                  <a:txBody>
                    <a:bodyPr/>
                    <a:lstStyle/>
                    <a:p>
                      <a:pPr algn="ctr" rtl="0" fontAlgn="b"/>
                      <a:r>
                        <a:rPr lang="en-GB" sz="900" b="0" i="0" u="none" strike="noStrike">
                          <a:solidFill>
                            <a:srgbClr val="000000"/>
                          </a:solidFill>
                          <a:effectLst/>
                          <a:latin typeface="+mj-lt"/>
                        </a:rPr>
                        <a:t>% contribution to total referrals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b"/>
                      <a:r>
                        <a:rPr lang="en-GB" sz="900" b="0" i="0" u="none" strike="noStrike">
                          <a:solidFill>
                            <a:srgbClr val="000000"/>
                          </a:solidFill>
                          <a:effectLst/>
                          <a:latin typeface="+mj-lt"/>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mj-lt"/>
                        </a:rPr>
                        <a:t>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103930"/>
                  </a:ext>
                </a:extLst>
              </a:tr>
            </a:tbl>
          </a:graphicData>
        </a:graphic>
      </p:graphicFrame>
      <p:graphicFrame>
        <p:nvGraphicFramePr>
          <p:cNvPr id="4" name="Table 3">
            <a:extLst>
              <a:ext uri="{FF2B5EF4-FFF2-40B4-BE49-F238E27FC236}">
                <a16:creationId xmlns:a16="http://schemas.microsoft.com/office/drawing/2014/main" id="{86C614F0-F961-D1EF-B43D-5BF3C7977535}"/>
              </a:ext>
            </a:extLst>
          </p:cNvPr>
          <p:cNvGraphicFramePr>
            <a:graphicFrameLocks noGrp="1"/>
          </p:cNvGraphicFramePr>
          <p:nvPr>
            <p:extLst>
              <p:ext uri="{D42A27DB-BD31-4B8C-83A1-F6EECF244321}">
                <p14:modId xmlns:p14="http://schemas.microsoft.com/office/powerpoint/2010/main" val="2530571002"/>
              </p:ext>
            </p:extLst>
          </p:nvPr>
        </p:nvGraphicFramePr>
        <p:xfrm>
          <a:off x="6096000" y="3597639"/>
          <a:ext cx="5328443" cy="377231"/>
        </p:xfrm>
        <a:graphic>
          <a:graphicData uri="http://schemas.openxmlformats.org/drawingml/2006/table">
            <a:tbl>
              <a:tblPr/>
              <a:tblGrid>
                <a:gridCol w="3257862">
                  <a:extLst>
                    <a:ext uri="{9D8B030D-6E8A-4147-A177-3AD203B41FA5}">
                      <a16:colId xmlns:a16="http://schemas.microsoft.com/office/drawing/2014/main" val="707361414"/>
                    </a:ext>
                  </a:extLst>
                </a:gridCol>
                <a:gridCol w="1330180">
                  <a:extLst>
                    <a:ext uri="{9D8B030D-6E8A-4147-A177-3AD203B41FA5}">
                      <a16:colId xmlns:a16="http://schemas.microsoft.com/office/drawing/2014/main" val="3142104685"/>
                    </a:ext>
                  </a:extLst>
                </a:gridCol>
                <a:gridCol w="740401">
                  <a:extLst>
                    <a:ext uri="{9D8B030D-6E8A-4147-A177-3AD203B41FA5}">
                      <a16:colId xmlns:a16="http://schemas.microsoft.com/office/drawing/2014/main" val="3279101579"/>
                    </a:ext>
                  </a:extLst>
                </a:gridCol>
              </a:tblGrid>
              <a:tr h="178485">
                <a:tc rowSpan="2">
                  <a:txBody>
                    <a:bodyPr/>
                    <a:lstStyle/>
                    <a:p>
                      <a:pPr algn="ctr" rtl="0" fontAlgn="ctr"/>
                      <a:r>
                        <a:rPr lang="en-GB" sz="900" b="0" i="0" u="none" strike="noStrike" kern="1200">
                          <a:solidFill>
                            <a:schemeClr val="bg2">
                              <a:lumMod val="25000"/>
                            </a:schemeClr>
                          </a:solidFill>
                          <a:effectLst/>
                          <a:latin typeface="+mn-lt"/>
                          <a:ea typeface="+mn-ea"/>
                          <a:cs typeface="+mn-cs"/>
                        </a:rPr>
                        <a:t>Mental health services excluding Neurodevelopmental disorders and crisis services by gender </a:t>
                      </a:r>
                      <a:r>
                        <a:rPr lang="en-GB" sz="900" b="1" i="0" u="none" strike="noStrike" kern="1200">
                          <a:solidFill>
                            <a:schemeClr val="bg2">
                              <a:lumMod val="25000"/>
                            </a:schemeClr>
                          </a:solidFill>
                          <a:effectLst/>
                          <a:latin typeface="+mn-lt"/>
                          <a:ea typeface="+mn-ea"/>
                          <a:cs typeface="+mn-cs"/>
                        </a:rPr>
                        <a:t>- </a:t>
                      </a:r>
                      <a:r>
                        <a:rPr lang="en-GB" sz="900" b="0" i="0" u="none" strike="noStrike">
                          <a:solidFill>
                            <a:srgbClr val="000000"/>
                          </a:solidFill>
                          <a:effectLst/>
                          <a:latin typeface="+mj-lt"/>
                        </a:rPr>
                        <a:t>Count of referrals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000" b="1" i="0" u="none" strike="noStrike">
                          <a:solidFill>
                            <a:srgbClr val="000000"/>
                          </a:solidFill>
                          <a:effectLst/>
                          <a:latin typeface="Arial" panose="020B0604020202020204" pitchFamily="34" charset="0"/>
                        </a:rPr>
                        <a:t>Female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000" b="1" i="0" u="none" strike="noStrike">
                          <a:solidFill>
                            <a:srgbClr val="000000"/>
                          </a:solidFill>
                          <a:effectLst/>
                          <a:latin typeface="Arial" panose="020B0604020202020204" pitchFamily="34" charset="0"/>
                        </a:rPr>
                        <a:t>Male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037937"/>
                  </a:ext>
                </a:extLst>
              </a:tr>
              <a:tr h="198746">
                <a:tc vMerge="1">
                  <a:txBody>
                    <a:bodyPr/>
                    <a:lstStyle/>
                    <a:p>
                      <a:pPr algn="ctr" fontAlgn="b"/>
                      <a:r>
                        <a:rPr lang="en-GB" sz="900" b="0" i="0" u="none" strike="noStrike">
                          <a:solidFill>
                            <a:srgbClr val="000000"/>
                          </a:solidFill>
                          <a:effectLst/>
                          <a:latin typeface="+mj-lt"/>
                        </a:rPr>
                        <a:t>Count of referrals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panose="020B0604020202020204" pitchFamily="34" charset="0"/>
                        </a:rPr>
                        <a:t>203,953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140,512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727483"/>
                  </a:ext>
                </a:extLst>
              </a:tr>
            </a:tbl>
          </a:graphicData>
        </a:graphic>
      </p:graphicFrame>
      <p:graphicFrame>
        <p:nvGraphicFramePr>
          <p:cNvPr id="5" name="Chart 4">
            <a:extLst>
              <a:ext uri="{FF2B5EF4-FFF2-40B4-BE49-F238E27FC236}">
                <a16:creationId xmlns:a16="http://schemas.microsoft.com/office/drawing/2014/main" id="{6C04583D-21DD-2AAD-43F9-5BE6C023C352}"/>
              </a:ext>
            </a:extLst>
          </p:cNvPr>
          <p:cNvGraphicFramePr>
            <a:graphicFrameLocks/>
          </p:cNvGraphicFramePr>
          <p:nvPr>
            <p:extLst>
              <p:ext uri="{D42A27DB-BD31-4B8C-83A1-F6EECF244321}">
                <p14:modId xmlns:p14="http://schemas.microsoft.com/office/powerpoint/2010/main" val="3022512574"/>
              </p:ext>
            </p:extLst>
          </p:nvPr>
        </p:nvGraphicFramePr>
        <p:xfrm>
          <a:off x="6546226" y="1302768"/>
          <a:ext cx="4389621" cy="225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818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32A29-883E-62C8-614F-F9E5C67A5567}"/>
              </a:ext>
            </a:extLst>
          </p:cNvPr>
          <p:cNvSpPr>
            <a:spLocks noGrp="1"/>
          </p:cNvSpPr>
          <p:nvPr>
            <p:ph type="sldNum" sz="quarter" idx="15"/>
          </p:nvPr>
        </p:nvSpPr>
        <p:spPr/>
        <p:txBody>
          <a:bodyPr/>
          <a:lstStyle/>
          <a:p>
            <a:fld id="{CF839E00-920F-44B0-A87D-3D18AF2DE1AE}" type="slidenum">
              <a:rPr lang="en-GB" smtClean="0"/>
              <a:t>21</a:t>
            </a:fld>
            <a:endParaRPr lang="en-GB"/>
          </a:p>
        </p:txBody>
      </p:sp>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3199" y="770400"/>
            <a:ext cx="9836460" cy="730800"/>
          </a:xfrm>
        </p:spPr>
        <p:txBody>
          <a:bodyPr/>
          <a:lstStyle/>
          <a:p>
            <a:r>
              <a:rPr lang="en-US">
                <a:latin typeface="Arial" panose="020B0604020202020204" pitchFamily="34" charset="0"/>
                <a:cs typeface="Arial" panose="020B0604020202020204" pitchFamily="34" charset="0"/>
              </a:rPr>
              <a:t>Intersectional trends between gender and ethnicity shows that Black males have the longest waiting times while comprising only 4% of referrals</a:t>
            </a:r>
          </a:p>
        </p:txBody>
      </p:sp>
      <p:sp>
        <p:nvSpPr>
          <p:cNvPr id="12" name="TextBox 11">
            <a:extLst>
              <a:ext uri="{FF2B5EF4-FFF2-40B4-BE49-F238E27FC236}">
                <a16:creationId xmlns:a16="http://schemas.microsoft.com/office/drawing/2014/main" id="{8FA730D5-10A4-5243-DC0C-78F814BE8F55}"/>
              </a:ext>
            </a:extLst>
          </p:cNvPr>
          <p:cNvSpPr txBox="1"/>
          <p:nvPr/>
        </p:nvSpPr>
        <p:spPr>
          <a:xfrm>
            <a:off x="762698" y="6444115"/>
            <a:ext cx="1066174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Source – NHSE Data Extract covering 0-18's provided to TPHC in 10/23, ONS Census 2021. Conditional formatting is applied together across metric columns, </a:t>
            </a:r>
            <a:r>
              <a:rPr kumimoji="0" lang="en-GB" sz="900" b="0" i="1" u="none" strike="noStrike" kern="0" cap="none" spc="0" normalizeH="0" baseline="0" noProof="0" dirty="0" err="1">
                <a:ln>
                  <a:noFill/>
                </a:ln>
                <a:solidFill>
                  <a:srgbClr val="FFFFFF">
                    <a:lumMod val="50000"/>
                  </a:srgbClr>
                </a:solidFill>
                <a:effectLst/>
                <a:uLnTx/>
                <a:uFillTx/>
                <a:latin typeface="Arial" panose="020B0604020202020204" pitchFamily="34" charset="0"/>
                <a:cs typeface="Arial" panose="020B0604020202020204" pitchFamily="34" charset="0"/>
              </a:rPr>
              <a:t>i.e</a:t>
            </a: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 together across median initial and hidden waits, and then also per gender. </a:t>
            </a:r>
            <a:r>
              <a:rPr lang="en-GB" sz="900" i="1" kern="0" dirty="0">
                <a:solidFill>
                  <a:srgbClr val="FFFFFF">
                    <a:lumMod val="50000"/>
                  </a:srgbClr>
                </a:solidFill>
                <a:latin typeface="Arial" panose="020B0604020202020204" pitchFamily="34" charset="0"/>
                <a:cs typeface="Arial" panose="020B0604020202020204" pitchFamily="34" charset="0"/>
              </a:rPr>
              <a:t>Formatting is then applied across the entire % contribution column as a whole, totalling 7 separate regions of conditional formatting within the table.</a:t>
            </a:r>
            <a:endPar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8A077DB-A1A1-3FAE-C17B-7EC9E917649E}"/>
              </a:ext>
            </a:extLst>
          </p:cNvPr>
          <p:cNvSpPr txBox="1"/>
          <p:nvPr/>
        </p:nvSpPr>
        <p:spPr>
          <a:xfrm>
            <a:off x="762701" y="1601114"/>
            <a:ext cx="10851450" cy="1503492"/>
          </a:xfrm>
          <a:prstGeom prst="rect">
            <a:avLst/>
          </a:prstGeom>
          <a:solidFill>
            <a:srgbClr val="22364F">
              <a:lumMod val="20000"/>
              <a:lumOff val="80000"/>
              <a:alpha val="50000"/>
            </a:srgbClr>
          </a:solidFill>
        </p:spPr>
        <p:txBody>
          <a:bodyPr wrap="square" lIns="108000" tIns="216000" rIns="108000" rtlCol="0" anchor="ctr">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latin typeface="Arial" panose="020B0604020202020204" pitchFamily="34" charset="0"/>
                <a:cs typeface="Arial" panose="020B0604020202020204" pitchFamily="34" charset="0"/>
              </a:rPr>
              <a:t>Black males experience the highest median and 90</a:t>
            </a:r>
            <a:r>
              <a:rPr lang="en-GB" sz="1100" kern="0" baseline="30000">
                <a:solidFill>
                  <a:srgbClr val="22364F"/>
                </a:solidFill>
                <a:latin typeface="Arial" panose="020B0604020202020204" pitchFamily="34" charset="0"/>
                <a:cs typeface="Arial" panose="020B0604020202020204" pitchFamily="34" charset="0"/>
              </a:rPr>
              <a:t>th</a:t>
            </a:r>
            <a:r>
              <a:rPr lang="en-GB" sz="1100" kern="0">
                <a:solidFill>
                  <a:srgbClr val="22364F"/>
                </a:solidFill>
                <a:latin typeface="Arial" panose="020B0604020202020204" pitchFamily="34" charset="0"/>
                <a:cs typeface="Arial" panose="020B0604020202020204" pitchFamily="34" charset="0"/>
              </a:rPr>
              <a:t> percentile wait times out of any combination of gender and ethnic groups, while only representing approximately 4% of referrals, while Black individuals made up 33% of the London 0-17 population as of the 2021 census, suggesting Black individuals are either less likely to be referred to or to seek out mental health services, and experience disproportionately long waiting times when they do.</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latin typeface="Arial" panose="020B0604020202020204" pitchFamily="34" charset="0"/>
                <a:cs typeface="Arial" panose="020B0604020202020204" pitchFamily="34" charset="0"/>
              </a:rPr>
              <a:t>By contrast, white females experience some of the shorter waits while having referral volumes almost 8 times higher than Black men at 31% of all referrals.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latin typeface="Arial" panose="020B0604020202020204" pitchFamily="34" charset="0"/>
                <a:cs typeface="Arial" panose="020B0604020202020204" pitchFamily="34" charset="0"/>
              </a:rPr>
              <a:t>There are a significant number of individuals of unknown ethnicity, who also experience the lowest median and 90</a:t>
            </a:r>
            <a:r>
              <a:rPr lang="en-GB" sz="1100" kern="0" baseline="30000">
                <a:solidFill>
                  <a:srgbClr val="22364F"/>
                </a:solidFill>
                <a:latin typeface="Arial" panose="020B0604020202020204" pitchFamily="34" charset="0"/>
                <a:cs typeface="Arial" panose="020B0604020202020204" pitchFamily="34" charset="0"/>
              </a:rPr>
              <a:t>th</a:t>
            </a:r>
            <a:r>
              <a:rPr lang="en-GB" sz="1100" kern="0">
                <a:solidFill>
                  <a:srgbClr val="22364F"/>
                </a:solidFill>
                <a:latin typeface="Arial" panose="020B0604020202020204" pitchFamily="34" charset="0"/>
                <a:cs typeface="Arial" panose="020B0604020202020204" pitchFamily="34" charset="0"/>
              </a:rPr>
              <a:t> percentile waiting times.</a:t>
            </a:r>
            <a:endParaRPr kumimoji="0" lang="en-GB" sz="1100" b="0" i="0" u="none" strike="noStrike" kern="0" cap="none" spc="0" normalizeH="0" baseline="0" noProof="0">
              <a:ln>
                <a:noFill/>
              </a:ln>
              <a:solidFill>
                <a:srgbClr val="22364F"/>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22364F"/>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7F5960D-1054-B85B-4D1D-3409A0D2EFDC}"/>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graphicFrame>
        <p:nvGraphicFramePr>
          <p:cNvPr id="10" name="Table 9">
            <a:extLst>
              <a:ext uri="{FF2B5EF4-FFF2-40B4-BE49-F238E27FC236}">
                <a16:creationId xmlns:a16="http://schemas.microsoft.com/office/drawing/2014/main" id="{8518062B-DC80-256B-960A-0454CD8A9A9E}"/>
              </a:ext>
            </a:extLst>
          </p:cNvPr>
          <p:cNvGraphicFramePr>
            <a:graphicFrameLocks noGrp="1"/>
          </p:cNvGraphicFramePr>
          <p:nvPr>
            <p:extLst>
              <p:ext uri="{D42A27DB-BD31-4B8C-83A1-F6EECF244321}">
                <p14:modId xmlns:p14="http://schemas.microsoft.com/office/powerpoint/2010/main" val="3487084694"/>
              </p:ext>
            </p:extLst>
          </p:nvPr>
        </p:nvGraphicFramePr>
        <p:xfrm>
          <a:off x="762698" y="3340242"/>
          <a:ext cx="10851448" cy="2928498"/>
        </p:xfrm>
        <a:graphic>
          <a:graphicData uri="http://schemas.openxmlformats.org/drawingml/2006/table">
            <a:tbl>
              <a:tblPr/>
              <a:tblGrid>
                <a:gridCol w="2130099">
                  <a:extLst>
                    <a:ext uri="{9D8B030D-6E8A-4147-A177-3AD203B41FA5}">
                      <a16:colId xmlns:a16="http://schemas.microsoft.com/office/drawing/2014/main" val="2628390477"/>
                    </a:ext>
                  </a:extLst>
                </a:gridCol>
                <a:gridCol w="1245907">
                  <a:extLst>
                    <a:ext uri="{9D8B030D-6E8A-4147-A177-3AD203B41FA5}">
                      <a16:colId xmlns:a16="http://schemas.microsoft.com/office/drawing/2014/main" val="2675632399"/>
                    </a:ext>
                  </a:extLst>
                </a:gridCol>
                <a:gridCol w="1245907">
                  <a:extLst>
                    <a:ext uri="{9D8B030D-6E8A-4147-A177-3AD203B41FA5}">
                      <a16:colId xmlns:a16="http://schemas.microsoft.com/office/drawing/2014/main" val="2843242586"/>
                    </a:ext>
                  </a:extLst>
                </a:gridCol>
                <a:gridCol w="1245907">
                  <a:extLst>
                    <a:ext uri="{9D8B030D-6E8A-4147-A177-3AD203B41FA5}">
                      <a16:colId xmlns:a16="http://schemas.microsoft.com/office/drawing/2014/main" val="2102975365"/>
                    </a:ext>
                  </a:extLst>
                </a:gridCol>
                <a:gridCol w="1245907">
                  <a:extLst>
                    <a:ext uri="{9D8B030D-6E8A-4147-A177-3AD203B41FA5}">
                      <a16:colId xmlns:a16="http://schemas.microsoft.com/office/drawing/2014/main" val="1655467323"/>
                    </a:ext>
                  </a:extLst>
                </a:gridCol>
                <a:gridCol w="1245907">
                  <a:extLst>
                    <a:ext uri="{9D8B030D-6E8A-4147-A177-3AD203B41FA5}">
                      <a16:colId xmlns:a16="http://schemas.microsoft.com/office/drawing/2014/main" val="3675948602"/>
                    </a:ext>
                  </a:extLst>
                </a:gridCol>
                <a:gridCol w="1245907">
                  <a:extLst>
                    <a:ext uri="{9D8B030D-6E8A-4147-A177-3AD203B41FA5}">
                      <a16:colId xmlns:a16="http://schemas.microsoft.com/office/drawing/2014/main" val="84031624"/>
                    </a:ext>
                  </a:extLst>
                </a:gridCol>
                <a:gridCol w="1245907">
                  <a:extLst>
                    <a:ext uri="{9D8B030D-6E8A-4147-A177-3AD203B41FA5}">
                      <a16:colId xmlns:a16="http://schemas.microsoft.com/office/drawing/2014/main" val="1473472341"/>
                    </a:ext>
                  </a:extLst>
                </a:gridCol>
              </a:tblGrid>
              <a:tr h="192574">
                <a:tc gridSpan="8">
                  <a:txBody>
                    <a:bodyPr/>
                    <a:lstStyle/>
                    <a:p>
                      <a:pPr algn="ctr" rtl="0" fontAlgn="b"/>
                      <a:r>
                        <a:rPr lang="en-GB" sz="900" b="1" i="0" u="none" strike="noStrike">
                          <a:solidFill>
                            <a:srgbClr val="FFFFFF"/>
                          </a:solidFill>
                          <a:effectLst/>
                          <a:latin typeface="+mj-lt"/>
                        </a:rPr>
                        <a:t>Wait times in days by gender and ethnicity for all mental health services over 2019 – 2022</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005EB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bg2">
                          <a:lumMod val="10000"/>
                        </a:schemeClr>
                      </a:solidFill>
                      <a:prstDash val="solid"/>
                      <a:round/>
                      <a:headEnd type="none" w="med" len="med"/>
                      <a:tailEnd type="none" w="med" len="med"/>
                    </a:lnL>
                  </a:tcPr>
                </a:tc>
                <a:extLst>
                  <a:ext uri="{0D108BD9-81ED-4DB2-BD59-A6C34878D82A}">
                    <a16:rowId xmlns:a16="http://schemas.microsoft.com/office/drawing/2014/main" val="2059093005"/>
                  </a:ext>
                </a:extLst>
              </a:tr>
              <a:tr h="317373">
                <a:tc>
                  <a:txBody>
                    <a:bodyPr/>
                    <a:lstStyle/>
                    <a:p>
                      <a:pPr algn="ctr" rtl="0" fontAlgn="b"/>
                      <a:endParaRPr lang="en-GB" sz="900" b="1" i="0" u="none" strike="noStrike">
                        <a:solidFill>
                          <a:srgbClr val="FFFFFF"/>
                        </a:solidFill>
                        <a:effectLst/>
                        <a:latin typeface="+mj-lt"/>
                      </a:endParaRP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5EB8"/>
                    </a:solidFill>
                  </a:tcPr>
                </a:tc>
                <a:tc>
                  <a:txBody>
                    <a:bodyPr/>
                    <a:lstStyle/>
                    <a:p>
                      <a:pPr algn="ctr" rtl="0" fontAlgn="b"/>
                      <a:r>
                        <a:rPr lang="en-GB" sz="900" b="1" i="0" u="none" strike="noStrike">
                          <a:solidFill>
                            <a:srgbClr val="FFFFFF"/>
                          </a:solidFill>
                          <a:effectLst/>
                          <a:latin typeface="+mj-lt"/>
                        </a:rPr>
                        <a:t>Initial waiting time – Median</a:t>
                      </a:r>
                    </a:p>
                  </a:txBody>
                  <a:tcPr marL="0" marR="0" marT="0" marB="0" anchor="ct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5EB8"/>
                    </a:solidFill>
                  </a:tcPr>
                </a:tc>
                <a:tc>
                  <a:txBody>
                    <a:bodyPr/>
                    <a:lstStyle/>
                    <a:p>
                      <a:pPr algn="ctr" rtl="0" fontAlgn="b"/>
                      <a:r>
                        <a:rPr lang="en-GB" sz="900" b="1" i="0" u="none" strike="noStrike">
                          <a:solidFill>
                            <a:srgbClr val="FFFFFF"/>
                          </a:solidFill>
                          <a:effectLst/>
                          <a:latin typeface="+mj-lt"/>
                        </a:rPr>
                        <a:t>Hidden waiting time - Median</a:t>
                      </a:r>
                    </a:p>
                  </a:txBody>
                  <a:tcPr marL="0" marR="0" marT="0" marB="0" anchor="ct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5EB8"/>
                    </a:solidFill>
                  </a:tcPr>
                </a:tc>
                <a:tc>
                  <a:txBody>
                    <a:bodyPr/>
                    <a:lstStyle/>
                    <a:p>
                      <a:pPr algn="ctr" rtl="0" fontAlgn="b"/>
                      <a:r>
                        <a:rPr lang="en-GB" sz="900" b="1" i="0" u="none" strike="noStrike">
                          <a:solidFill>
                            <a:srgbClr val="FFFFFF"/>
                          </a:solidFill>
                          <a:effectLst/>
                          <a:latin typeface="+mj-lt"/>
                        </a:rPr>
                        <a:t>Initial waiting time – 90</a:t>
                      </a:r>
                      <a:r>
                        <a:rPr lang="en-GB" sz="900" b="1" i="0" u="none" strike="noStrike" baseline="30000">
                          <a:solidFill>
                            <a:srgbClr val="FFFFFF"/>
                          </a:solidFill>
                          <a:effectLst/>
                          <a:latin typeface="+mj-lt"/>
                        </a:rPr>
                        <a:t>th</a:t>
                      </a:r>
                      <a:r>
                        <a:rPr lang="en-GB" sz="900" b="1" i="0" u="none" strike="noStrike">
                          <a:solidFill>
                            <a:srgbClr val="FFFFFF"/>
                          </a:solidFill>
                          <a:effectLst/>
                          <a:latin typeface="+mj-lt"/>
                        </a:rPr>
                        <a:t> percentile</a:t>
                      </a:r>
                    </a:p>
                  </a:txBody>
                  <a:tcPr marL="0" marR="0" marT="0" marB="0" anchor="ct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5EB8"/>
                    </a:solidFill>
                  </a:tcPr>
                </a:tc>
                <a:tc>
                  <a:txBody>
                    <a:bodyPr/>
                    <a:lstStyle/>
                    <a:p>
                      <a:pPr algn="ctr" rtl="0" fontAlgn="b"/>
                      <a:r>
                        <a:rPr lang="en-GB" sz="900" b="1" i="0" u="none" strike="noStrike">
                          <a:solidFill>
                            <a:srgbClr val="FFFFFF"/>
                          </a:solidFill>
                          <a:effectLst/>
                          <a:latin typeface="+mj-lt"/>
                        </a:rPr>
                        <a:t>Hidden waiting time – 90</a:t>
                      </a:r>
                      <a:r>
                        <a:rPr lang="en-GB" sz="900" b="1" i="0" u="none" strike="noStrike" baseline="30000">
                          <a:solidFill>
                            <a:srgbClr val="FFFFFF"/>
                          </a:solidFill>
                          <a:effectLst/>
                          <a:latin typeface="+mj-lt"/>
                        </a:rPr>
                        <a:t>th</a:t>
                      </a:r>
                      <a:r>
                        <a:rPr lang="en-GB" sz="900" b="1" i="0" u="none" strike="noStrike">
                          <a:solidFill>
                            <a:srgbClr val="FFFFFF"/>
                          </a:solidFill>
                          <a:effectLst/>
                          <a:latin typeface="+mj-lt"/>
                        </a:rPr>
                        <a:t> percentile</a:t>
                      </a:r>
                    </a:p>
                  </a:txBody>
                  <a:tcPr marL="0" marR="0" marT="0" marB="0" anchor="ct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5EB8"/>
                    </a:solidFill>
                  </a:tcPr>
                </a:tc>
                <a:tc>
                  <a:txBody>
                    <a:bodyPr/>
                    <a:lstStyle/>
                    <a:p>
                      <a:pPr algn="ctr" rtl="0" fontAlgn="b"/>
                      <a:r>
                        <a:rPr lang="en-GB" sz="900" b="1" i="0" u="none" strike="noStrike">
                          <a:solidFill>
                            <a:srgbClr val="FFFFFF"/>
                          </a:solidFill>
                          <a:effectLst/>
                          <a:latin typeface="+mj-lt"/>
                        </a:rPr>
                        <a:t>Initial waiting time – 99</a:t>
                      </a:r>
                      <a:r>
                        <a:rPr lang="en-GB" sz="900" b="1" i="0" u="none" strike="noStrike" baseline="30000">
                          <a:solidFill>
                            <a:srgbClr val="FFFFFF"/>
                          </a:solidFill>
                          <a:effectLst/>
                          <a:latin typeface="+mj-lt"/>
                        </a:rPr>
                        <a:t>th</a:t>
                      </a:r>
                      <a:r>
                        <a:rPr lang="en-GB" sz="900" b="1" i="0" u="none" strike="noStrike">
                          <a:solidFill>
                            <a:srgbClr val="FFFFFF"/>
                          </a:solidFill>
                          <a:effectLst/>
                          <a:latin typeface="+mj-lt"/>
                        </a:rPr>
                        <a:t> percentile</a:t>
                      </a:r>
                    </a:p>
                  </a:txBody>
                  <a:tcPr marL="0" marR="0" marT="0" marB="0" anchor="ct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5EB8"/>
                    </a:solidFill>
                  </a:tcPr>
                </a:tc>
                <a:tc>
                  <a:txBody>
                    <a:bodyPr/>
                    <a:lstStyle/>
                    <a:p>
                      <a:pPr algn="ctr" rtl="0" fontAlgn="b"/>
                      <a:r>
                        <a:rPr lang="en-GB" sz="900" b="1" i="0" u="none" strike="noStrike">
                          <a:solidFill>
                            <a:srgbClr val="FFFFFF"/>
                          </a:solidFill>
                          <a:effectLst/>
                          <a:latin typeface="+mj-lt"/>
                        </a:rPr>
                        <a:t>Hidden waiting time – 99</a:t>
                      </a:r>
                      <a:r>
                        <a:rPr lang="en-GB" sz="900" b="1" i="0" u="none" strike="noStrike" baseline="30000">
                          <a:solidFill>
                            <a:srgbClr val="FFFFFF"/>
                          </a:solidFill>
                          <a:effectLst/>
                          <a:latin typeface="+mj-lt"/>
                        </a:rPr>
                        <a:t>th</a:t>
                      </a:r>
                      <a:r>
                        <a:rPr lang="en-GB" sz="900" b="1" i="0" u="none" strike="noStrike">
                          <a:solidFill>
                            <a:srgbClr val="FFFFFF"/>
                          </a:solidFill>
                          <a:effectLst/>
                          <a:latin typeface="+mj-lt"/>
                        </a:rPr>
                        <a:t> percentile</a:t>
                      </a:r>
                    </a:p>
                  </a:txBody>
                  <a:tcPr marL="0" marR="0" marT="0" marB="0" anchor="ct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5EB8"/>
                    </a:solidFill>
                  </a:tcPr>
                </a:tc>
                <a:tc>
                  <a:txBody>
                    <a:bodyPr/>
                    <a:lstStyle/>
                    <a:p>
                      <a:pPr algn="ctr" rtl="0" fontAlgn="b"/>
                      <a:r>
                        <a:rPr lang="en-GB" sz="900" b="1" i="0" u="none" strike="noStrike">
                          <a:solidFill>
                            <a:srgbClr val="FFFFFF"/>
                          </a:solidFill>
                          <a:effectLst/>
                          <a:latin typeface="+mj-lt"/>
                        </a:rPr>
                        <a:t>% contribution to </a:t>
                      </a:r>
                    </a:p>
                    <a:p>
                      <a:pPr algn="ctr" rtl="0" fontAlgn="b"/>
                      <a:r>
                        <a:rPr lang="en-GB" sz="900" b="1" i="0" u="none" strike="noStrike">
                          <a:solidFill>
                            <a:srgbClr val="FFFFFF"/>
                          </a:solidFill>
                          <a:effectLst/>
                          <a:latin typeface="+mj-lt"/>
                        </a:rPr>
                        <a:t>total referrals</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B w="12700" cap="flat" cmpd="sng" algn="ctr">
                      <a:solidFill>
                        <a:schemeClr val="bg2">
                          <a:lumMod val="10000"/>
                        </a:schemeClr>
                      </a:solidFill>
                      <a:prstDash val="solid"/>
                      <a:round/>
                      <a:headEnd type="none" w="med" len="med"/>
                      <a:tailEnd type="none" w="med" len="med"/>
                    </a:lnB>
                    <a:solidFill>
                      <a:srgbClr val="005EB8"/>
                    </a:solidFill>
                  </a:tcPr>
                </a:tc>
                <a:extLst>
                  <a:ext uri="{0D108BD9-81ED-4DB2-BD59-A6C34878D82A}">
                    <a16:rowId xmlns:a16="http://schemas.microsoft.com/office/drawing/2014/main" val="174586998"/>
                  </a:ext>
                </a:extLst>
              </a:tr>
              <a:tr h="192574">
                <a:tc gridSpan="8">
                  <a:txBody>
                    <a:bodyPr/>
                    <a:lstStyle/>
                    <a:p>
                      <a:pPr algn="ctr" rtl="0" fontAlgn="b"/>
                      <a:r>
                        <a:rPr lang="en-GB" sz="1050" b="1" i="0" u="none" strike="noStrike">
                          <a:solidFill>
                            <a:srgbClr val="000000"/>
                          </a:solidFill>
                          <a:effectLst/>
                          <a:latin typeface="+mj-lt"/>
                        </a:rPr>
                        <a:t>Female</a:t>
                      </a:r>
                      <a:endParaRPr lang="en-GB" sz="1800" b="0" i="0" u="none" strike="noStrike">
                        <a:solidFill>
                          <a:srgbClr val="000000"/>
                        </a:solidFill>
                        <a:effectLst/>
                        <a:latin typeface="+mj-lt"/>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l" fontAlgn="b"/>
                      <a:r>
                        <a:rPr lang="en-GB"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bg2">
                          <a:lumMod val="10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l" fontAlgn="b"/>
                      <a:r>
                        <a:rPr lang="en-GB" sz="1800" b="0" i="0" u="none" strike="noStrike">
                          <a:solidFill>
                            <a:srgbClr val="000000"/>
                          </a:solidFill>
                          <a:effectLst/>
                          <a:latin typeface="Arial" panose="020B0604020202020204" pitchFamily="34" charset="0"/>
                        </a:rPr>
                        <a:t> </a:t>
                      </a:r>
                    </a:p>
                  </a:txBody>
                  <a:tcPr marL="0" marR="0" marT="0" marB="0" anchor="b">
                    <a:lnL w="6350" cap="flat" cmpd="sng" algn="ctr">
                      <a:no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l" fontAlgn="b"/>
                      <a:r>
                        <a:rPr lang="en-GB"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bg2">
                          <a:lumMod val="10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l" fontAlgn="b"/>
                      <a:r>
                        <a:rPr lang="en-GB" sz="1800" b="0" i="0" u="none" strike="noStrike">
                          <a:solidFill>
                            <a:srgbClr val="000000"/>
                          </a:solidFill>
                          <a:effectLst/>
                          <a:latin typeface="Arial" panose="020B0604020202020204" pitchFamily="34" charset="0"/>
                        </a:rPr>
                        <a:t> </a:t>
                      </a:r>
                    </a:p>
                  </a:txBody>
                  <a:tcPr marL="0" marR="0" marT="0" marB="0" anchor="b">
                    <a:lnL w="6350" cap="flat" cmpd="sng" algn="ctr">
                      <a:no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l" fontAlgn="b"/>
                      <a:r>
                        <a:rPr lang="en-GB"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bg2">
                          <a:lumMod val="10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l" fontAlgn="b"/>
                      <a:r>
                        <a:rPr lang="en-GB" sz="1800" b="0" i="0" u="none" strike="noStrike">
                          <a:solidFill>
                            <a:srgbClr val="000000"/>
                          </a:solidFill>
                          <a:effectLst/>
                          <a:latin typeface="Arial" panose="020B0604020202020204" pitchFamily="34" charset="0"/>
                        </a:rPr>
                        <a:t> </a:t>
                      </a:r>
                    </a:p>
                  </a:txBody>
                  <a:tcPr marL="0" marR="0" marT="0" marB="0" anchor="b">
                    <a:lnL w="6350" cap="flat" cmpd="sng" algn="ctr">
                      <a:no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l" fontAlgn="b"/>
                      <a:r>
                        <a:rPr lang="en-GB"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extLst>
                  <a:ext uri="{0D108BD9-81ED-4DB2-BD59-A6C34878D82A}">
                    <a16:rowId xmlns:a16="http://schemas.microsoft.com/office/drawing/2014/main" val="4143843304"/>
                  </a:ext>
                </a:extLst>
              </a:tr>
              <a:tr h="158687">
                <a:tc>
                  <a:txBody>
                    <a:bodyPr/>
                    <a:lstStyle/>
                    <a:p>
                      <a:pPr marL="72000" algn="l" rtl="0" fontAlgn="b"/>
                      <a:r>
                        <a:rPr lang="en-GB" sz="900" b="0" i="0" u="none" strike="noStrike">
                          <a:solidFill>
                            <a:srgbClr val="000000"/>
                          </a:solidFill>
                          <a:effectLst/>
                          <a:latin typeface="+mj-lt"/>
                        </a:rPr>
                        <a:t>Asian</a:t>
                      </a: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7</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mj-lt"/>
                        </a:rPr>
                        <a:t>7</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mj-lt"/>
                        </a:rPr>
                        <a:t>89</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D2DE81"/>
                    </a:solidFill>
                  </a:tcPr>
                </a:tc>
                <a:tc>
                  <a:txBody>
                    <a:bodyPr/>
                    <a:lstStyle/>
                    <a:p>
                      <a:pPr algn="ctr" rtl="0" fontAlgn="b"/>
                      <a:r>
                        <a:rPr lang="en-GB" sz="900" b="0" i="0" u="none" strike="noStrike">
                          <a:solidFill>
                            <a:srgbClr val="000000"/>
                          </a:solidFill>
                          <a:effectLst/>
                          <a:latin typeface="+mj-lt"/>
                        </a:rPr>
                        <a:t>63</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71C27B"/>
                    </a:solidFill>
                  </a:tcPr>
                </a:tc>
                <a:tc>
                  <a:txBody>
                    <a:bodyPr/>
                    <a:lstStyle/>
                    <a:p>
                      <a:pPr algn="ctr" rtl="0" fontAlgn="b"/>
                      <a:r>
                        <a:rPr lang="en-GB" sz="900" b="0" i="0" u="none" strike="noStrike">
                          <a:solidFill>
                            <a:srgbClr val="000000"/>
                          </a:solidFill>
                          <a:effectLst/>
                          <a:latin typeface="+mj-lt"/>
                        </a:rPr>
                        <a:t>355</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CADB80"/>
                    </a:solidFill>
                  </a:tcPr>
                </a:tc>
                <a:tc>
                  <a:txBody>
                    <a:bodyPr/>
                    <a:lstStyle/>
                    <a:p>
                      <a:pPr algn="ctr" rtl="0" fontAlgn="b"/>
                      <a:r>
                        <a:rPr lang="en-GB" sz="900" b="0" i="0" u="none" strike="noStrike">
                          <a:solidFill>
                            <a:srgbClr val="000000"/>
                          </a:solidFill>
                          <a:effectLst/>
                          <a:latin typeface="+mj-lt"/>
                        </a:rPr>
                        <a:t>286</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79C47C"/>
                    </a:solidFill>
                  </a:tcPr>
                </a:tc>
                <a:tc>
                  <a:txBody>
                    <a:bodyPr/>
                    <a:lstStyle/>
                    <a:p>
                      <a:pPr algn="ctr" rtl="0" fontAlgn="b"/>
                      <a:r>
                        <a:rPr lang="en-GB" sz="900" b="0" i="0" u="none" strike="noStrike">
                          <a:solidFill>
                            <a:srgbClr val="000000"/>
                          </a:solidFill>
                          <a:effectLst/>
                          <a:latin typeface="+mj-lt"/>
                        </a:rPr>
                        <a:t>4%</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ECF6F1"/>
                    </a:solidFill>
                  </a:tcPr>
                </a:tc>
                <a:extLst>
                  <a:ext uri="{0D108BD9-81ED-4DB2-BD59-A6C34878D82A}">
                    <a16:rowId xmlns:a16="http://schemas.microsoft.com/office/drawing/2014/main" val="2987154447"/>
                  </a:ext>
                </a:extLst>
              </a:tr>
              <a:tr h="158687">
                <a:tc>
                  <a:txBody>
                    <a:bodyPr/>
                    <a:lstStyle/>
                    <a:p>
                      <a:pPr marL="72000" algn="l" rtl="0" fontAlgn="b"/>
                      <a:r>
                        <a:rPr lang="en-GB" sz="900" b="0" i="0" u="none" strike="noStrike">
                          <a:solidFill>
                            <a:srgbClr val="000000"/>
                          </a:solidFill>
                          <a:effectLst/>
                          <a:latin typeface="+mj-lt"/>
                        </a:rPr>
                        <a:t>Black</a:t>
                      </a: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6</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DFE282"/>
                    </a:solidFill>
                  </a:tcPr>
                </a:tc>
                <a:tc>
                  <a:txBody>
                    <a:bodyPr/>
                    <a:lstStyle/>
                    <a:p>
                      <a:pPr algn="ctr" rtl="0" fontAlgn="b"/>
                      <a:r>
                        <a:rPr lang="en-GB" sz="900" b="0" i="0" u="none" strike="noStrike">
                          <a:solidFill>
                            <a:srgbClr val="000000"/>
                          </a:solidFill>
                          <a:effectLst/>
                          <a:latin typeface="+mj-lt"/>
                        </a:rPr>
                        <a:t>7</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mj-lt"/>
                        </a:rPr>
                        <a:t>119</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ED881"/>
                    </a:solidFill>
                  </a:tcPr>
                </a:tc>
                <a:tc>
                  <a:txBody>
                    <a:bodyPr/>
                    <a:lstStyle/>
                    <a:p>
                      <a:pPr algn="ctr" rtl="0" fontAlgn="b"/>
                      <a:r>
                        <a:rPr lang="en-GB" sz="900" b="0" i="0" u="none" strike="noStrike">
                          <a:solidFill>
                            <a:srgbClr val="000000"/>
                          </a:solidFill>
                          <a:effectLst/>
                          <a:latin typeface="+mj-lt"/>
                        </a:rPr>
                        <a:t>64</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75C37C"/>
                    </a:solidFill>
                  </a:tcPr>
                </a:tc>
                <a:tc>
                  <a:txBody>
                    <a:bodyPr/>
                    <a:lstStyle/>
                    <a:p>
                      <a:pPr algn="ctr" rtl="0" fontAlgn="b"/>
                      <a:r>
                        <a:rPr lang="en-GB" sz="900" b="0" i="0" u="none" strike="noStrike">
                          <a:solidFill>
                            <a:srgbClr val="000000"/>
                          </a:solidFill>
                          <a:effectLst/>
                          <a:latin typeface="+mj-lt"/>
                        </a:rPr>
                        <a:t>426</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DD82"/>
                    </a:solidFill>
                  </a:tcPr>
                </a:tc>
                <a:tc>
                  <a:txBody>
                    <a:bodyPr/>
                    <a:lstStyle/>
                    <a:p>
                      <a:pPr algn="ctr" rtl="0" fontAlgn="b"/>
                      <a:r>
                        <a:rPr lang="en-GB" sz="900" b="0" i="0" u="none" strike="noStrike">
                          <a:solidFill>
                            <a:srgbClr val="000000"/>
                          </a:solidFill>
                          <a:effectLst/>
                          <a:latin typeface="+mj-lt"/>
                        </a:rPr>
                        <a:t>330</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ACD37F"/>
                    </a:solidFill>
                  </a:tcPr>
                </a:tc>
                <a:tc>
                  <a:txBody>
                    <a:bodyPr/>
                    <a:lstStyle/>
                    <a:p>
                      <a:pPr algn="ctr" rtl="0" fontAlgn="b"/>
                      <a:r>
                        <a:rPr lang="en-GB" sz="900" b="0" i="0" u="none" strike="noStrike">
                          <a:solidFill>
                            <a:srgbClr val="000000"/>
                          </a:solidFill>
                          <a:effectLst/>
                          <a:latin typeface="+mj-lt"/>
                        </a:rPr>
                        <a:t>5%</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E9F5EF"/>
                    </a:solidFill>
                  </a:tcPr>
                </a:tc>
                <a:extLst>
                  <a:ext uri="{0D108BD9-81ED-4DB2-BD59-A6C34878D82A}">
                    <a16:rowId xmlns:a16="http://schemas.microsoft.com/office/drawing/2014/main" val="2603968335"/>
                  </a:ext>
                </a:extLst>
              </a:tr>
              <a:tr h="158687">
                <a:tc>
                  <a:txBody>
                    <a:bodyPr/>
                    <a:lstStyle/>
                    <a:p>
                      <a:pPr marL="72000" algn="l" rtl="0" fontAlgn="b"/>
                      <a:r>
                        <a:rPr lang="en-GB" sz="900" b="0" i="0" u="none" strike="noStrike">
                          <a:solidFill>
                            <a:srgbClr val="000000"/>
                          </a:solidFill>
                          <a:effectLst/>
                          <a:latin typeface="+mj-lt"/>
                        </a:rPr>
                        <a:t>Mixed</a:t>
                      </a: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6</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DFE282"/>
                    </a:solidFill>
                  </a:tcPr>
                </a:tc>
                <a:tc>
                  <a:txBody>
                    <a:bodyPr/>
                    <a:lstStyle/>
                    <a:p>
                      <a:pPr algn="ctr" rtl="0" fontAlgn="b"/>
                      <a:r>
                        <a:rPr lang="en-GB" sz="900" b="0" i="0" u="none" strike="noStrike">
                          <a:solidFill>
                            <a:srgbClr val="000000"/>
                          </a:solidFill>
                          <a:effectLst/>
                          <a:latin typeface="+mj-lt"/>
                        </a:rPr>
                        <a:t>7</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mj-lt"/>
                        </a:rPr>
                        <a:t>103</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E984"/>
                    </a:solidFill>
                  </a:tcPr>
                </a:tc>
                <a:tc>
                  <a:txBody>
                    <a:bodyPr/>
                    <a:lstStyle/>
                    <a:p>
                      <a:pPr algn="ctr" rtl="0" fontAlgn="b"/>
                      <a:r>
                        <a:rPr lang="en-GB" sz="900" b="0" i="0" u="none" strike="noStrike">
                          <a:solidFill>
                            <a:srgbClr val="000000"/>
                          </a:solidFill>
                          <a:effectLst/>
                          <a:latin typeface="+mj-lt"/>
                        </a:rPr>
                        <a:t>76</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A2D07E"/>
                    </a:solidFill>
                  </a:tcPr>
                </a:tc>
                <a:tc>
                  <a:txBody>
                    <a:bodyPr/>
                    <a:lstStyle/>
                    <a:p>
                      <a:pPr algn="ctr" rtl="0" fontAlgn="b"/>
                      <a:r>
                        <a:rPr lang="en-GB" sz="900" b="0" i="0" u="none" strike="noStrike">
                          <a:solidFill>
                            <a:srgbClr val="000000"/>
                          </a:solidFill>
                          <a:effectLst/>
                          <a:latin typeface="+mj-lt"/>
                        </a:rPr>
                        <a:t>419</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E082"/>
                    </a:solidFill>
                  </a:tcPr>
                </a:tc>
                <a:tc>
                  <a:txBody>
                    <a:bodyPr/>
                    <a:lstStyle/>
                    <a:p>
                      <a:pPr algn="ctr" rtl="0" fontAlgn="b"/>
                      <a:r>
                        <a:rPr lang="en-GB" sz="900" b="0" i="0" u="none" strike="noStrike">
                          <a:solidFill>
                            <a:srgbClr val="000000"/>
                          </a:solidFill>
                          <a:effectLst/>
                          <a:latin typeface="+mj-lt"/>
                        </a:rPr>
                        <a:t>353</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C7DB80"/>
                    </a:solidFill>
                  </a:tcPr>
                </a:tc>
                <a:tc>
                  <a:txBody>
                    <a:bodyPr/>
                    <a:lstStyle/>
                    <a:p>
                      <a:pPr algn="ctr" rtl="0" fontAlgn="b"/>
                      <a:r>
                        <a:rPr lang="en-GB" sz="900" b="0" i="0" u="none" strike="noStrike">
                          <a:solidFill>
                            <a:srgbClr val="000000"/>
                          </a:solidFill>
                          <a:effectLst/>
                          <a:latin typeface="+mj-lt"/>
                        </a:rPr>
                        <a:t>1%</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BFCFE"/>
                    </a:solidFill>
                  </a:tcPr>
                </a:tc>
                <a:extLst>
                  <a:ext uri="{0D108BD9-81ED-4DB2-BD59-A6C34878D82A}">
                    <a16:rowId xmlns:a16="http://schemas.microsoft.com/office/drawing/2014/main" val="1539219969"/>
                  </a:ext>
                </a:extLst>
              </a:tr>
              <a:tr h="158687">
                <a:tc>
                  <a:txBody>
                    <a:bodyPr/>
                    <a:lstStyle/>
                    <a:p>
                      <a:pPr marL="72000" algn="l" rtl="0" fontAlgn="b"/>
                      <a:r>
                        <a:rPr lang="en-GB" sz="900" b="0" i="0" u="none" strike="noStrike">
                          <a:solidFill>
                            <a:srgbClr val="000000"/>
                          </a:solidFill>
                          <a:effectLst/>
                          <a:latin typeface="+mj-lt"/>
                        </a:rPr>
                        <a:t>Mixed/ Other</a:t>
                      </a: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7</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mj-lt"/>
                        </a:rPr>
                        <a:t>7</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mj-lt"/>
                        </a:rPr>
                        <a:t>110</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E283"/>
                    </a:solidFill>
                  </a:tcPr>
                </a:tc>
                <a:tc>
                  <a:txBody>
                    <a:bodyPr/>
                    <a:lstStyle/>
                    <a:p>
                      <a:pPr algn="ctr" rtl="0" fontAlgn="b"/>
                      <a:r>
                        <a:rPr lang="en-GB" sz="900" b="0" i="0" u="none" strike="noStrike">
                          <a:solidFill>
                            <a:srgbClr val="000000"/>
                          </a:solidFill>
                          <a:effectLst/>
                          <a:latin typeface="+mj-lt"/>
                        </a:rPr>
                        <a:t>70</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8BC97D"/>
                    </a:solidFill>
                  </a:tcPr>
                </a:tc>
                <a:tc>
                  <a:txBody>
                    <a:bodyPr/>
                    <a:lstStyle/>
                    <a:p>
                      <a:pPr algn="ctr" rtl="0" fontAlgn="b"/>
                      <a:r>
                        <a:rPr lang="en-GB" sz="900" b="0" i="0" u="none" strike="noStrike">
                          <a:solidFill>
                            <a:srgbClr val="000000"/>
                          </a:solidFill>
                          <a:effectLst/>
                          <a:latin typeface="+mj-lt"/>
                        </a:rPr>
                        <a:t>420</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E082"/>
                    </a:solidFill>
                  </a:tcPr>
                </a:tc>
                <a:tc>
                  <a:txBody>
                    <a:bodyPr/>
                    <a:lstStyle/>
                    <a:p>
                      <a:pPr algn="ctr" rtl="0" fontAlgn="b"/>
                      <a:r>
                        <a:rPr lang="en-GB" sz="900" b="0" i="0" u="none" strike="noStrike">
                          <a:solidFill>
                            <a:srgbClr val="000000"/>
                          </a:solidFill>
                          <a:effectLst/>
                          <a:latin typeface="+mj-lt"/>
                        </a:rPr>
                        <a:t>285</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79C47C"/>
                    </a:solidFill>
                  </a:tcPr>
                </a:tc>
                <a:tc>
                  <a:txBody>
                    <a:bodyPr/>
                    <a:lstStyle/>
                    <a:p>
                      <a:pPr algn="ctr" rtl="0" fontAlgn="b"/>
                      <a:r>
                        <a:rPr lang="en-GB" sz="900" b="0" i="0" u="none" strike="noStrike">
                          <a:solidFill>
                            <a:srgbClr val="000000"/>
                          </a:solidFill>
                          <a:effectLst/>
                          <a:latin typeface="+mj-lt"/>
                        </a:rPr>
                        <a:t>8%</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DAEFE2"/>
                    </a:solidFill>
                  </a:tcPr>
                </a:tc>
                <a:extLst>
                  <a:ext uri="{0D108BD9-81ED-4DB2-BD59-A6C34878D82A}">
                    <a16:rowId xmlns:a16="http://schemas.microsoft.com/office/drawing/2014/main" val="1710186420"/>
                  </a:ext>
                </a:extLst>
              </a:tr>
              <a:tr h="158687">
                <a:tc>
                  <a:txBody>
                    <a:bodyPr/>
                    <a:lstStyle/>
                    <a:p>
                      <a:pPr marL="72000" algn="l" rtl="0" fontAlgn="b"/>
                      <a:r>
                        <a:rPr lang="en-GB" sz="900" b="0" i="0" u="none" strike="noStrike">
                          <a:solidFill>
                            <a:srgbClr val="000000"/>
                          </a:solidFill>
                          <a:effectLst/>
                          <a:latin typeface="+mj-lt"/>
                        </a:rPr>
                        <a:t>Not Known / Not Stated / Incomplete</a:t>
                      </a: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2</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mj-lt"/>
                        </a:rPr>
                        <a:t>6</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DFE282"/>
                    </a:solidFill>
                  </a:tcPr>
                </a:tc>
                <a:tc>
                  <a:txBody>
                    <a:bodyPr/>
                    <a:lstStyle/>
                    <a:p>
                      <a:pPr algn="ctr" rtl="0" fontAlgn="b"/>
                      <a:r>
                        <a:rPr lang="en-GB" sz="900" b="0" i="0" u="none" strike="noStrike">
                          <a:solidFill>
                            <a:srgbClr val="000000"/>
                          </a:solidFill>
                          <a:effectLst/>
                          <a:latin typeface="+mj-lt"/>
                        </a:rPr>
                        <a:t>59</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mj-lt"/>
                        </a:rPr>
                        <a:t>75</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9ECF7E"/>
                    </a:solidFill>
                  </a:tcPr>
                </a:tc>
                <a:tc>
                  <a:txBody>
                    <a:bodyPr/>
                    <a:lstStyle/>
                    <a:p>
                      <a:pPr algn="ctr" rtl="0" fontAlgn="b"/>
                      <a:r>
                        <a:rPr lang="en-GB" sz="900" b="0" i="0" u="none" strike="noStrike">
                          <a:solidFill>
                            <a:srgbClr val="000000"/>
                          </a:solidFill>
                          <a:effectLst/>
                          <a:latin typeface="+mj-lt"/>
                        </a:rPr>
                        <a:t>302</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8CCA7D"/>
                    </a:solidFill>
                  </a:tcPr>
                </a:tc>
                <a:tc>
                  <a:txBody>
                    <a:bodyPr/>
                    <a:lstStyle/>
                    <a:p>
                      <a:pPr algn="ctr" rtl="0" fontAlgn="b"/>
                      <a:r>
                        <a:rPr lang="en-GB" sz="900" b="0" i="0" u="none" strike="noStrike">
                          <a:solidFill>
                            <a:srgbClr val="000000"/>
                          </a:solidFill>
                          <a:effectLst/>
                          <a:latin typeface="+mj-lt"/>
                        </a:rPr>
                        <a:t>266</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mj-lt"/>
                        </a:rPr>
                        <a:t>11%</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C8E7D2"/>
                    </a:solidFill>
                  </a:tcPr>
                </a:tc>
                <a:extLst>
                  <a:ext uri="{0D108BD9-81ED-4DB2-BD59-A6C34878D82A}">
                    <a16:rowId xmlns:a16="http://schemas.microsoft.com/office/drawing/2014/main" val="2372585896"/>
                  </a:ext>
                </a:extLst>
              </a:tr>
              <a:tr h="158687">
                <a:tc>
                  <a:txBody>
                    <a:bodyPr/>
                    <a:lstStyle/>
                    <a:p>
                      <a:pPr marL="72000" algn="l" rtl="0" fontAlgn="b"/>
                      <a:r>
                        <a:rPr lang="en-GB" sz="900" b="0" i="0" u="none" strike="noStrike">
                          <a:solidFill>
                            <a:srgbClr val="000000"/>
                          </a:solidFill>
                          <a:effectLst/>
                          <a:latin typeface="+mj-lt"/>
                        </a:rPr>
                        <a:t>White</a:t>
                      </a: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4</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A1D07E"/>
                    </a:solidFill>
                  </a:tcPr>
                </a:tc>
                <a:tc>
                  <a:txBody>
                    <a:bodyPr/>
                    <a:lstStyle/>
                    <a:p>
                      <a:pPr algn="ctr" rtl="0" fontAlgn="b"/>
                      <a:r>
                        <a:rPr lang="en-GB" sz="900" b="0" i="0" u="none" strike="noStrike">
                          <a:solidFill>
                            <a:srgbClr val="000000"/>
                          </a:solidFill>
                          <a:effectLst/>
                          <a:latin typeface="+mj-lt"/>
                        </a:rPr>
                        <a:t>7</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mj-lt"/>
                        </a:rPr>
                        <a:t>85</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C3D980"/>
                    </a:solidFill>
                  </a:tcPr>
                </a:tc>
                <a:tc>
                  <a:txBody>
                    <a:bodyPr/>
                    <a:lstStyle/>
                    <a:p>
                      <a:pPr algn="ctr" rtl="0" fontAlgn="b"/>
                      <a:r>
                        <a:rPr lang="en-GB" sz="900" b="0" i="0" u="none" strike="noStrike">
                          <a:solidFill>
                            <a:srgbClr val="000000"/>
                          </a:solidFill>
                          <a:effectLst/>
                          <a:latin typeface="+mj-lt"/>
                        </a:rPr>
                        <a:t>72</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93CB7D"/>
                    </a:solidFill>
                  </a:tcPr>
                </a:tc>
                <a:tc>
                  <a:txBody>
                    <a:bodyPr/>
                    <a:lstStyle/>
                    <a:p>
                      <a:pPr algn="ctr" rtl="0" fontAlgn="b"/>
                      <a:r>
                        <a:rPr lang="en-GB" sz="900" b="0" i="0" u="none" strike="noStrike">
                          <a:solidFill>
                            <a:srgbClr val="000000"/>
                          </a:solidFill>
                          <a:effectLst/>
                          <a:latin typeface="+mj-lt"/>
                        </a:rPr>
                        <a:t>391</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F4E883"/>
                    </a:solidFill>
                  </a:tcPr>
                </a:tc>
                <a:tc>
                  <a:txBody>
                    <a:bodyPr/>
                    <a:lstStyle/>
                    <a:p>
                      <a:pPr algn="ctr" rtl="0" fontAlgn="b"/>
                      <a:r>
                        <a:rPr lang="en-GB" sz="900" b="0" i="0" u="none" strike="noStrike">
                          <a:solidFill>
                            <a:srgbClr val="000000"/>
                          </a:solidFill>
                          <a:effectLst/>
                          <a:latin typeface="+mj-lt"/>
                        </a:rPr>
                        <a:t>290</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7EC67C"/>
                    </a:solidFill>
                  </a:tcPr>
                </a:tc>
                <a:tc>
                  <a:txBody>
                    <a:bodyPr/>
                    <a:lstStyle/>
                    <a:p>
                      <a:pPr algn="ctr" rtl="0" fontAlgn="b"/>
                      <a:r>
                        <a:rPr lang="en-GB" sz="900" b="0" i="0" u="none" strike="noStrike">
                          <a:solidFill>
                            <a:srgbClr val="000000"/>
                          </a:solidFill>
                          <a:effectLst/>
                          <a:latin typeface="+mj-lt"/>
                        </a:rPr>
                        <a:t>31%</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63BE7B"/>
                    </a:solidFill>
                  </a:tcPr>
                </a:tc>
                <a:extLst>
                  <a:ext uri="{0D108BD9-81ED-4DB2-BD59-A6C34878D82A}">
                    <a16:rowId xmlns:a16="http://schemas.microsoft.com/office/drawing/2014/main" val="3323963317"/>
                  </a:ext>
                </a:extLst>
              </a:tr>
              <a:tr h="163046">
                <a:tc gridSpan="8">
                  <a:txBody>
                    <a:bodyPr/>
                    <a:lstStyle/>
                    <a:p>
                      <a:pPr marL="72000" algn="ctr" rtl="0" fontAlgn="b"/>
                      <a:r>
                        <a:rPr lang="en-GB" sz="1000" b="1" i="0" u="none" strike="noStrike">
                          <a:solidFill>
                            <a:srgbClr val="000000"/>
                          </a:solidFill>
                          <a:effectLst/>
                          <a:latin typeface="+mj-lt"/>
                        </a:rPr>
                        <a:t>Male</a:t>
                      </a:r>
                      <a:endParaRPr lang="en-GB" sz="900" b="1" i="0" u="none" strike="noStrike">
                        <a:solidFill>
                          <a:srgbClr val="000000"/>
                        </a:solidFill>
                        <a:effectLst/>
                        <a:latin typeface="+mj-lt"/>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l" fontAlgn="b"/>
                      <a:r>
                        <a:rPr lang="en-GB"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bg2">
                          <a:lumMod val="10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l" fontAlgn="b"/>
                      <a:r>
                        <a:rPr lang="en-GB" sz="1800" b="0" i="0" u="none" strike="noStrike">
                          <a:solidFill>
                            <a:srgbClr val="000000"/>
                          </a:solidFill>
                          <a:effectLst/>
                          <a:latin typeface="Arial" panose="020B0604020202020204" pitchFamily="34" charset="0"/>
                        </a:rPr>
                        <a:t> </a:t>
                      </a:r>
                    </a:p>
                  </a:txBody>
                  <a:tcPr marL="0" marR="0" marT="0" marB="0" anchor="b">
                    <a:lnL w="6350" cap="flat" cmpd="sng" algn="ctr">
                      <a:no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l" fontAlgn="b"/>
                      <a:r>
                        <a:rPr lang="en-GB"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bg2">
                          <a:lumMod val="10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l" fontAlgn="b"/>
                      <a:r>
                        <a:rPr lang="en-GB" sz="1800" b="0" i="0" u="none" strike="noStrike">
                          <a:solidFill>
                            <a:srgbClr val="000000"/>
                          </a:solidFill>
                          <a:effectLst/>
                          <a:latin typeface="Arial" panose="020B0604020202020204" pitchFamily="34" charset="0"/>
                        </a:rPr>
                        <a:t> </a:t>
                      </a:r>
                    </a:p>
                  </a:txBody>
                  <a:tcPr marL="0" marR="0" marT="0" marB="0" anchor="b">
                    <a:lnL w="6350" cap="flat" cmpd="sng" algn="ctr">
                      <a:no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l" fontAlgn="b"/>
                      <a:r>
                        <a:rPr lang="en-GB"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bg2">
                          <a:lumMod val="10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l" fontAlgn="b"/>
                      <a:r>
                        <a:rPr lang="en-GB" sz="1800" b="0" i="0" u="none" strike="noStrike">
                          <a:solidFill>
                            <a:srgbClr val="000000"/>
                          </a:solidFill>
                          <a:effectLst/>
                          <a:latin typeface="Arial" panose="020B0604020202020204" pitchFamily="34" charset="0"/>
                        </a:rPr>
                        <a:t> </a:t>
                      </a:r>
                    </a:p>
                  </a:txBody>
                  <a:tcPr marL="0" marR="0" marT="0" marB="0" anchor="b">
                    <a:lnL w="6350" cap="flat" cmpd="sng" algn="ctr">
                      <a:no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l" fontAlgn="b"/>
                      <a:r>
                        <a:rPr lang="en-GB"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extLst>
                  <a:ext uri="{0D108BD9-81ED-4DB2-BD59-A6C34878D82A}">
                    <a16:rowId xmlns:a16="http://schemas.microsoft.com/office/drawing/2014/main" val="1054724708"/>
                  </a:ext>
                </a:extLst>
              </a:tr>
              <a:tr h="158687">
                <a:tc>
                  <a:txBody>
                    <a:bodyPr/>
                    <a:lstStyle/>
                    <a:p>
                      <a:pPr marL="72000" algn="l" rtl="0" fontAlgn="b"/>
                      <a:r>
                        <a:rPr lang="en-GB" sz="900" b="0" i="0" u="none" strike="noStrike">
                          <a:solidFill>
                            <a:srgbClr val="000000"/>
                          </a:solidFill>
                          <a:effectLst/>
                          <a:latin typeface="+mj-lt"/>
                        </a:rPr>
                        <a:t>Asian</a:t>
                      </a: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13</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CAF79"/>
                    </a:solidFill>
                  </a:tcPr>
                </a:tc>
                <a:tc>
                  <a:txBody>
                    <a:bodyPr/>
                    <a:lstStyle/>
                    <a:p>
                      <a:pPr algn="ctr" rtl="0" fontAlgn="b"/>
                      <a:r>
                        <a:rPr lang="en-GB" sz="900" b="0" i="0" u="none" strike="noStrike">
                          <a:solidFill>
                            <a:srgbClr val="000000"/>
                          </a:solidFill>
                          <a:effectLst/>
                          <a:latin typeface="+mj-lt"/>
                        </a:rPr>
                        <a:t>10</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ECD7F"/>
                    </a:solidFill>
                  </a:tcPr>
                </a:tc>
                <a:tc>
                  <a:txBody>
                    <a:bodyPr/>
                    <a:lstStyle/>
                    <a:p>
                      <a:pPr algn="ctr" rtl="0" fontAlgn="b"/>
                      <a:r>
                        <a:rPr lang="en-GB" sz="900" b="0" i="0" u="none" strike="noStrike">
                          <a:solidFill>
                            <a:srgbClr val="000000"/>
                          </a:solidFill>
                          <a:effectLst/>
                          <a:latin typeface="+mj-lt"/>
                        </a:rPr>
                        <a:t>133</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EC97E"/>
                    </a:solidFill>
                  </a:tcPr>
                </a:tc>
                <a:tc>
                  <a:txBody>
                    <a:bodyPr/>
                    <a:lstStyle/>
                    <a:p>
                      <a:pPr algn="ctr" rtl="0" fontAlgn="b"/>
                      <a:r>
                        <a:rPr lang="en-GB" sz="900" b="0" i="0" u="none" strike="noStrike">
                          <a:solidFill>
                            <a:srgbClr val="000000"/>
                          </a:solidFill>
                          <a:effectLst/>
                          <a:latin typeface="+mj-lt"/>
                        </a:rPr>
                        <a:t>94</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E5E382"/>
                    </a:solidFill>
                  </a:tcPr>
                </a:tc>
                <a:tc>
                  <a:txBody>
                    <a:bodyPr/>
                    <a:lstStyle/>
                    <a:p>
                      <a:pPr algn="ctr" rtl="0" fontAlgn="b"/>
                      <a:r>
                        <a:rPr lang="en-GB" sz="900" b="0" i="0" u="none" strike="noStrike">
                          <a:solidFill>
                            <a:srgbClr val="000000"/>
                          </a:solidFill>
                          <a:effectLst/>
                          <a:latin typeface="+mj-lt"/>
                        </a:rPr>
                        <a:t>538</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B9D75"/>
                    </a:solidFill>
                  </a:tcPr>
                </a:tc>
                <a:tc>
                  <a:txBody>
                    <a:bodyPr/>
                    <a:lstStyle/>
                    <a:p>
                      <a:pPr algn="ctr" rtl="0" fontAlgn="b"/>
                      <a:r>
                        <a:rPr lang="en-GB" sz="900" b="0" i="0" u="none" strike="noStrike">
                          <a:solidFill>
                            <a:srgbClr val="000000"/>
                          </a:solidFill>
                          <a:effectLst/>
                          <a:latin typeface="+mj-lt"/>
                        </a:rPr>
                        <a:t>384</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EDE582"/>
                    </a:solidFill>
                  </a:tcPr>
                </a:tc>
                <a:tc>
                  <a:txBody>
                    <a:bodyPr/>
                    <a:lstStyle/>
                    <a:p>
                      <a:pPr algn="ctr" rtl="0" fontAlgn="b"/>
                      <a:r>
                        <a:rPr lang="en-GB" sz="900" b="0" i="0" u="none" strike="noStrike">
                          <a:solidFill>
                            <a:srgbClr val="000000"/>
                          </a:solidFill>
                          <a:effectLst/>
                          <a:latin typeface="+mj-lt"/>
                        </a:rPr>
                        <a:t>3%</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0F8F5"/>
                    </a:solidFill>
                  </a:tcPr>
                </a:tc>
                <a:extLst>
                  <a:ext uri="{0D108BD9-81ED-4DB2-BD59-A6C34878D82A}">
                    <a16:rowId xmlns:a16="http://schemas.microsoft.com/office/drawing/2014/main" val="2705801811"/>
                  </a:ext>
                </a:extLst>
              </a:tr>
              <a:tr h="158687">
                <a:tc>
                  <a:txBody>
                    <a:bodyPr/>
                    <a:lstStyle/>
                    <a:p>
                      <a:pPr marL="72000" algn="l" rtl="0" fontAlgn="b"/>
                      <a:r>
                        <a:rPr lang="en-GB" sz="900" b="0" i="0" u="none" strike="noStrike">
                          <a:solidFill>
                            <a:srgbClr val="000000"/>
                          </a:solidFill>
                          <a:effectLst/>
                          <a:latin typeface="+mj-lt"/>
                        </a:rPr>
                        <a:t>Black</a:t>
                      </a: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tcPr>
                </a:tc>
                <a:tc>
                  <a:txBody>
                    <a:bodyPr/>
                    <a:lstStyle/>
                    <a:p>
                      <a:pPr algn="ctr" rtl="0" fontAlgn="b"/>
                      <a:r>
                        <a:rPr lang="en-GB" sz="900" b="1" i="0" u="none" strike="noStrike">
                          <a:solidFill>
                            <a:srgbClr val="000000"/>
                          </a:solidFill>
                          <a:effectLst/>
                          <a:latin typeface="+mj-lt"/>
                        </a:rPr>
                        <a:t>20</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10</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ECD7F"/>
                    </a:solidFill>
                  </a:tcPr>
                </a:tc>
                <a:tc>
                  <a:txBody>
                    <a:bodyPr/>
                    <a:lstStyle/>
                    <a:p>
                      <a:pPr algn="ctr" rtl="0" fontAlgn="b"/>
                      <a:r>
                        <a:rPr lang="en-GB" sz="900" b="1" i="0" u="none" strike="noStrike">
                          <a:solidFill>
                            <a:srgbClr val="000000"/>
                          </a:solidFill>
                          <a:effectLst/>
                          <a:latin typeface="+mj-lt"/>
                        </a:rPr>
                        <a:t>223</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118</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D981"/>
                    </a:solidFill>
                  </a:tcPr>
                </a:tc>
                <a:tc>
                  <a:txBody>
                    <a:bodyPr/>
                    <a:lstStyle/>
                    <a:p>
                      <a:pPr algn="ctr" rtl="0" fontAlgn="b"/>
                      <a:r>
                        <a:rPr lang="en-GB" sz="900" b="1" i="0" u="none" strike="noStrike">
                          <a:solidFill>
                            <a:srgbClr val="000000"/>
                          </a:solidFill>
                          <a:effectLst/>
                          <a:latin typeface="+mj-lt"/>
                        </a:rPr>
                        <a:t>630</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mj-lt"/>
                        </a:rPr>
                        <a:t>486</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DBB7B"/>
                    </a:solidFill>
                  </a:tcPr>
                </a:tc>
                <a:tc>
                  <a:txBody>
                    <a:bodyPr/>
                    <a:lstStyle/>
                    <a:p>
                      <a:pPr algn="ctr" rtl="0" fontAlgn="b"/>
                      <a:r>
                        <a:rPr lang="en-GB" sz="900" b="0" i="0" u="none" strike="noStrike">
                          <a:solidFill>
                            <a:srgbClr val="000000"/>
                          </a:solidFill>
                          <a:effectLst/>
                          <a:latin typeface="+mj-lt"/>
                        </a:rPr>
                        <a:t>4%</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EDF6F3"/>
                    </a:solidFill>
                  </a:tcPr>
                </a:tc>
                <a:extLst>
                  <a:ext uri="{0D108BD9-81ED-4DB2-BD59-A6C34878D82A}">
                    <a16:rowId xmlns:a16="http://schemas.microsoft.com/office/drawing/2014/main" val="1799936115"/>
                  </a:ext>
                </a:extLst>
              </a:tr>
              <a:tr h="158687">
                <a:tc>
                  <a:txBody>
                    <a:bodyPr/>
                    <a:lstStyle/>
                    <a:p>
                      <a:pPr marL="72000" algn="l" rtl="0" fontAlgn="b"/>
                      <a:r>
                        <a:rPr lang="en-GB" sz="900" b="0" i="0" u="none" strike="noStrike">
                          <a:solidFill>
                            <a:srgbClr val="000000"/>
                          </a:solidFill>
                          <a:effectLst/>
                          <a:latin typeface="+mj-lt"/>
                        </a:rPr>
                        <a:t>Mixed</a:t>
                      </a: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14</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CA677"/>
                    </a:solidFill>
                  </a:tcPr>
                </a:tc>
                <a:tc>
                  <a:txBody>
                    <a:bodyPr/>
                    <a:lstStyle/>
                    <a:p>
                      <a:pPr algn="ctr" rtl="0" fontAlgn="b"/>
                      <a:r>
                        <a:rPr lang="en-GB" sz="900" b="0" i="0" u="none" strike="noStrike">
                          <a:solidFill>
                            <a:srgbClr val="000000"/>
                          </a:solidFill>
                          <a:effectLst/>
                          <a:latin typeface="+mj-lt"/>
                        </a:rPr>
                        <a:t>11</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DC37D"/>
                    </a:solidFill>
                  </a:tcPr>
                </a:tc>
                <a:tc>
                  <a:txBody>
                    <a:bodyPr/>
                    <a:lstStyle/>
                    <a:p>
                      <a:pPr algn="ctr" rtl="0" fontAlgn="b"/>
                      <a:r>
                        <a:rPr lang="en-GB" sz="900" b="0" i="0" u="none" strike="noStrike">
                          <a:solidFill>
                            <a:srgbClr val="000000"/>
                          </a:solidFill>
                          <a:effectLst/>
                          <a:latin typeface="+mj-lt"/>
                        </a:rPr>
                        <a:t>175</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B9D75"/>
                    </a:solidFill>
                  </a:tcPr>
                </a:tc>
                <a:tc>
                  <a:txBody>
                    <a:bodyPr/>
                    <a:lstStyle/>
                    <a:p>
                      <a:pPr algn="ctr" rtl="0" fontAlgn="b"/>
                      <a:r>
                        <a:rPr lang="en-GB" sz="900" b="0" i="0" u="none" strike="noStrike">
                          <a:solidFill>
                            <a:srgbClr val="000000"/>
                          </a:solidFill>
                          <a:effectLst/>
                          <a:latin typeface="+mj-lt"/>
                        </a:rPr>
                        <a:t>105</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E784"/>
                    </a:solidFill>
                  </a:tcPr>
                </a:tc>
                <a:tc>
                  <a:txBody>
                    <a:bodyPr/>
                    <a:lstStyle/>
                    <a:p>
                      <a:pPr algn="ctr" rtl="0" fontAlgn="b"/>
                      <a:r>
                        <a:rPr lang="en-GB" sz="900" b="0" i="0" u="none" strike="noStrike">
                          <a:solidFill>
                            <a:srgbClr val="000000"/>
                          </a:solidFill>
                          <a:effectLst/>
                          <a:latin typeface="+mj-lt"/>
                        </a:rPr>
                        <a:t>549</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B9774"/>
                    </a:solidFill>
                  </a:tcPr>
                </a:tc>
                <a:tc>
                  <a:txBody>
                    <a:bodyPr/>
                    <a:lstStyle/>
                    <a:p>
                      <a:pPr algn="ctr" rtl="0" fontAlgn="b"/>
                      <a:r>
                        <a:rPr lang="en-GB" sz="900" b="0" i="0" u="none" strike="noStrike">
                          <a:solidFill>
                            <a:srgbClr val="000000"/>
                          </a:solidFill>
                          <a:effectLst/>
                          <a:latin typeface="+mj-lt"/>
                        </a:rPr>
                        <a:t>417</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E283"/>
                    </a:solidFill>
                  </a:tcPr>
                </a:tc>
                <a:tc>
                  <a:txBody>
                    <a:bodyPr/>
                    <a:lstStyle/>
                    <a:p>
                      <a:pPr algn="ctr" rtl="0" fontAlgn="b"/>
                      <a:r>
                        <a:rPr lang="en-GB" sz="900" b="0" i="0" u="none" strike="noStrike">
                          <a:solidFill>
                            <a:srgbClr val="000000"/>
                          </a:solidFill>
                          <a:effectLst/>
                          <a:latin typeface="+mj-lt"/>
                        </a:rPr>
                        <a:t>1%</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CFCFF"/>
                    </a:solidFill>
                  </a:tcPr>
                </a:tc>
                <a:extLst>
                  <a:ext uri="{0D108BD9-81ED-4DB2-BD59-A6C34878D82A}">
                    <a16:rowId xmlns:a16="http://schemas.microsoft.com/office/drawing/2014/main" val="3894571256"/>
                  </a:ext>
                </a:extLst>
              </a:tr>
              <a:tr h="158687">
                <a:tc>
                  <a:txBody>
                    <a:bodyPr/>
                    <a:lstStyle/>
                    <a:p>
                      <a:pPr marL="72000" algn="l" rtl="0" fontAlgn="b"/>
                      <a:r>
                        <a:rPr lang="en-GB" sz="900" b="0" i="0" u="none" strike="noStrike">
                          <a:solidFill>
                            <a:srgbClr val="000000"/>
                          </a:solidFill>
                          <a:effectLst/>
                          <a:latin typeface="+mj-lt"/>
                        </a:rPr>
                        <a:t>Mixed/ Other</a:t>
                      </a: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16</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B9173"/>
                    </a:solidFill>
                  </a:tcPr>
                </a:tc>
                <a:tc>
                  <a:txBody>
                    <a:bodyPr/>
                    <a:lstStyle/>
                    <a:p>
                      <a:pPr algn="ctr" rtl="0" fontAlgn="b"/>
                      <a:r>
                        <a:rPr lang="en-GB" sz="900" b="0" i="0" u="none" strike="noStrike">
                          <a:solidFill>
                            <a:srgbClr val="000000"/>
                          </a:solidFill>
                          <a:effectLst/>
                          <a:latin typeface="+mj-lt"/>
                        </a:rPr>
                        <a:t>12</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DBA7B"/>
                    </a:solidFill>
                  </a:tcPr>
                </a:tc>
                <a:tc>
                  <a:txBody>
                    <a:bodyPr/>
                    <a:lstStyle/>
                    <a:p>
                      <a:pPr algn="ctr" rtl="0" fontAlgn="b"/>
                      <a:r>
                        <a:rPr lang="en-GB" sz="900" b="0" i="0" u="none" strike="noStrike">
                          <a:solidFill>
                            <a:srgbClr val="000000"/>
                          </a:solidFill>
                          <a:effectLst/>
                          <a:latin typeface="+mj-lt"/>
                        </a:rPr>
                        <a:t>170</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CA276"/>
                    </a:solidFill>
                  </a:tcPr>
                </a:tc>
                <a:tc>
                  <a:txBody>
                    <a:bodyPr/>
                    <a:lstStyle/>
                    <a:p>
                      <a:pPr algn="ctr" rtl="0" fontAlgn="b"/>
                      <a:r>
                        <a:rPr lang="en-GB" sz="900" b="0" i="0" u="none" strike="noStrike">
                          <a:solidFill>
                            <a:srgbClr val="000000"/>
                          </a:solidFill>
                          <a:effectLst/>
                          <a:latin typeface="+mj-lt"/>
                        </a:rPr>
                        <a:t>106</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E683"/>
                    </a:solidFill>
                  </a:tcPr>
                </a:tc>
                <a:tc>
                  <a:txBody>
                    <a:bodyPr/>
                    <a:lstStyle/>
                    <a:p>
                      <a:pPr algn="ctr" rtl="0" fontAlgn="b"/>
                      <a:r>
                        <a:rPr lang="en-GB" sz="900" b="0" i="0" u="none" strike="noStrike">
                          <a:solidFill>
                            <a:srgbClr val="000000"/>
                          </a:solidFill>
                          <a:effectLst/>
                          <a:latin typeface="+mj-lt"/>
                        </a:rPr>
                        <a:t>566</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A8E72"/>
                    </a:solidFill>
                  </a:tcPr>
                </a:tc>
                <a:tc>
                  <a:txBody>
                    <a:bodyPr/>
                    <a:lstStyle/>
                    <a:p>
                      <a:pPr algn="ctr" rtl="0" fontAlgn="b"/>
                      <a:r>
                        <a:rPr lang="en-GB" sz="900" b="0" i="0" u="none" strike="noStrike">
                          <a:solidFill>
                            <a:srgbClr val="000000"/>
                          </a:solidFill>
                          <a:effectLst/>
                          <a:latin typeface="+mj-lt"/>
                        </a:rPr>
                        <a:t>399</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EEA83"/>
                    </a:solidFill>
                  </a:tcPr>
                </a:tc>
                <a:tc>
                  <a:txBody>
                    <a:bodyPr/>
                    <a:lstStyle/>
                    <a:p>
                      <a:pPr algn="ctr" rtl="0" fontAlgn="b"/>
                      <a:r>
                        <a:rPr lang="en-GB" sz="900" b="0" i="0" u="none" strike="noStrike">
                          <a:solidFill>
                            <a:srgbClr val="000000"/>
                          </a:solidFill>
                          <a:effectLst/>
                          <a:latin typeface="+mj-lt"/>
                        </a:rPr>
                        <a:t>6%</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E3F2E9"/>
                    </a:solidFill>
                  </a:tcPr>
                </a:tc>
                <a:extLst>
                  <a:ext uri="{0D108BD9-81ED-4DB2-BD59-A6C34878D82A}">
                    <a16:rowId xmlns:a16="http://schemas.microsoft.com/office/drawing/2014/main" val="1424569133"/>
                  </a:ext>
                </a:extLst>
              </a:tr>
              <a:tr h="158687">
                <a:tc>
                  <a:txBody>
                    <a:bodyPr/>
                    <a:lstStyle/>
                    <a:p>
                      <a:pPr marL="72000" algn="l" rtl="0" fontAlgn="b"/>
                      <a:r>
                        <a:rPr lang="en-GB" sz="900" b="0" i="0" u="none" strike="noStrike">
                          <a:solidFill>
                            <a:srgbClr val="000000"/>
                          </a:solidFill>
                          <a:effectLst/>
                          <a:latin typeface="+mj-lt"/>
                        </a:rPr>
                        <a:t>Not Known / Not Stated / Incomplete</a:t>
                      </a: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4</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A1D07E"/>
                    </a:solidFill>
                  </a:tcPr>
                </a:tc>
                <a:tc>
                  <a:txBody>
                    <a:bodyPr/>
                    <a:lstStyle/>
                    <a:p>
                      <a:pPr algn="ctr" rtl="0" fontAlgn="b"/>
                      <a:r>
                        <a:rPr lang="en-GB" sz="900" b="0" i="0" u="none" strike="noStrike">
                          <a:solidFill>
                            <a:srgbClr val="000000"/>
                          </a:solidFill>
                          <a:effectLst/>
                          <a:latin typeface="+mj-lt"/>
                        </a:rPr>
                        <a:t>8</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E283"/>
                    </a:solidFill>
                  </a:tcPr>
                </a:tc>
                <a:tc>
                  <a:txBody>
                    <a:bodyPr/>
                    <a:lstStyle/>
                    <a:p>
                      <a:pPr algn="ctr" rtl="0" fontAlgn="b"/>
                      <a:r>
                        <a:rPr lang="en-GB" sz="900" b="0" i="0" u="none" strike="noStrike">
                          <a:solidFill>
                            <a:srgbClr val="000000"/>
                          </a:solidFill>
                          <a:effectLst/>
                          <a:latin typeface="+mj-lt"/>
                        </a:rPr>
                        <a:t>98</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3E783"/>
                    </a:solidFill>
                  </a:tcPr>
                </a:tc>
                <a:tc>
                  <a:txBody>
                    <a:bodyPr/>
                    <a:lstStyle/>
                    <a:p>
                      <a:pPr algn="ctr" rtl="0" fontAlgn="b"/>
                      <a:r>
                        <a:rPr lang="en-GB" sz="900" b="0" i="0" u="none" strike="noStrike">
                          <a:solidFill>
                            <a:srgbClr val="000000"/>
                          </a:solidFill>
                          <a:effectLst/>
                          <a:latin typeface="+mj-lt"/>
                        </a:rPr>
                        <a:t>100</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BE983"/>
                    </a:solidFill>
                  </a:tcPr>
                </a:tc>
                <a:tc>
                  <a:txBody>
                    <a:bodyPr/>
                    <a:lstStyle/>
                    <a:p>
                      <a:pPr algn="ctr" rtl="0" fontAlgn="b"/>
                      <a:r>
                        <a:rPr lang="en-GB" sz="900" b="0" i="0" u="none" strike="noStrike">
                          <a:solidFill>
                            <a:srgbClr val="000000"/>
                          </a:solidFill>
                          <a:effectLst/>
                          <a:latin typeface="+mj-lt"/>
                        </a:rPr>
                        <a:t>510</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CAD79"/>
                    </a:solidFill>
                  </a:tcPr>
                </a:tc>
                <a:tc>
                  <a:txBody>
                    <a:bodyPr/>
                    <a:lstStyle/>
                    <a:p>
                      <a:pPr algn="ctr" rtl="0" fontAlgn="b"/>
                      <a:r>
                        <a:rPr lang="en-GB" sz="900" b="0" i="0" u="none" strike="noStrike">
                          <a:solidFill>
                            <a:srgbClr val="000000"/>
                          </a:solidFill>
                          <a:effectLst/>
                          <a:latin typeface="+mj-lt"/>
                        </a:rPr>
                        <a:t>401</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FFEB84"/>
                    </a:solidFill>
                  </a:tcPr>
                </a:tc>
                <a:tc>
                  <a:txBody>
                    <a:bodyPr/>
                    <a:lstStyle/>
                    <a:p>
                      <a:pPr algn="ctr" rtl="0" fontAlgn="b"/>
                      <a:r>
                        <a:rPr lang="en-GB" sz="900" b="0" i="0" u="none" strike="noStrike">
                          <a:solidFill>
                            <a:srgbClr val="000000"/>
                          </a:solidFill>
                          <a:effectLst/>
                          <a:latin typeface="+mj-lt"/>
                        </a:rPr>
                        <a:t>8%</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solidFill>
                      <a:srgbClr val="DAEEE1"/>
                    </a:solidFill>
                  </a:tcPr>
                </a:tc>
                <a:extLst>
                  <a:ext uri="{0D108BD9-81ED-4DB2-BD59-A6C34878D82A}">
                    <a16:rowId xmlns:a16="http://schemas.microsoft.com/office/drawing/2014/main" val="3670409604"/>
                  </a:ext>
                </a:extLst>
              </a:tr>
              <a:tr h="158687">
                <a:tc>
                  <a:txBody>
                    <a:bodyPr/>
                    <a:lstStyle/>
                    <a:p>
                      <a:pPr marL="72000" algn="l" rtl="0" fontAlgn="b"/>
                      <a:r>
                        <a:rPr lang="en-GB" sz="900" b="0" i="0" u="none" strike="noStrike">
                          <a:solidFill>
                            <a:srgbClr val="000000"/>
                          </a:solidFill>
                          <a:effectLst/>
                          <a:latin typeface="+mj-lt"/>
                        </a:rPr>
                        <a:t>White</a:t>
                      </a: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mj-lt"/>
                        </a:rPr>
                        <a:t>8</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FFE283"/>
                    </a:solidFill>
                  </a:tcPr>
                </a:tc>
                <a:tc>
                  <a:txBody>
                    <a:bodyPr/>
                    <a:lstStyle/>
                    <a:p>
                      <a:pPr algn="ctr" rtl="0" fontAlgn="b"/>
                      <a:r>
                        <a:rPr lang="en-GB" sz="900" b="0" i="0" u="none" strike="noStrike">
                          <a:solidFill>
                            <a:srgbClr val="000000"/>
                          </a:solidFill>
                          <a:effectLst/>
                          <a:latin typeface="+mj-lt"/>
                        </a:rPr>
                        <a:t>11</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FDC37D"/>
                    </a:solidFill>
                  </a:tcPr>
                </a:tc>
                <a:tc>
                  <a:txBody>
                    <a:bodyPr/>
                    <a:lstStyle/>
                    <a:p>
                      <a:pPr algn="ctr" rtl="0" fontAlgn="b"/>
                      <a:r>
                        <a:rPr lang="en-GB" sz="900" b="0" i="0" u="none" strike="noStrike">
                          <a:solidFill>
                            <a:srgbClr val="000000"/>
                          </a:solidFill>
                          <a:effectLst/>
                          <a:latin typeface="+mj-lt"/>
                        </a:rPr>
                        <a:t>142</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FDC07C"/>
                    </a:solidFill>
                  </a:tcPr>
                </a:tc>
                <a:tc>
                  <a:txBody>
                    <a:bodyPr/>
                    <a:lstStyle/>
                    <a:p>
                      <a:pPr algn="ctr" rtl="0" fontAlgn="b"/>
                      <a:r>
                        <a:rPr lang="en-GB" sz="900" b="0" i="0" u="none" strike="noStrike">
                          <a:solidFill>
                            <a:srgbClr val="000000"/>
                          </a:solidFill>
                          <a:effectLst/>
                          <a:latin typeface="+mj-lt"/>
                        </a:rPr>
                        <a:t>102</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FFEA84"/>
                    </a:solidFill>
                  </a:tcPr>
                </a:tc>
                <a:tc>
                  <a:txBody>
                    <a:bodyPr/>
                    <a:lstStyle/>
                    <a:p>
                      <a:pPr algn="ctr" rtl="0" fontAlgn="b"/>
                      <a:r>
                        <a:rPr lang="en-GB" sz="900" b="0" i="0" u="none" strike="noStrike">
                          <a:solidFill>
                            <a:srgbClr val="000000"/>
                          </a:solidFill>
                          <a:effectLst/>
                          <a:latin typeface="+mj-lt"/>
                        </a:rPr>
                        <a:t>552</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FB9574"/>
                    </a:solidFill>
                  </a:tcPr>
                </a:tc>
                <a:tc>
                  <a:txBody>
                    <a:bodyPr/>
                    <a:lstStyle/>
                    <a:p>
                      <a:pPr algn="ctr" rtl="0" fontAlgn="b"/>
                      <a:r>
                        <a:rPr lang="en-GB" sz="900" b="0" i="0" u="none" strike="noStrike">
                          <a:solidFill>
                            <a:srgbClr val="000000"/>
                          </a:solidFill>
                          <a:effectLst/>
                          <a:latin typeface="+mj-lt"/>
                        </a:rPr>
                        <a:t>375</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E2E282"/>
                    </a:solidFill>
                  </a:tcPr>
                </a:tc>
                <a:tc>
                  <a:txBody>
                    <a:bodyPr/>
                    <a:lstStyle/>
                    <a:p>
                      <a:pPr algn="ctr" rtl="0" fontAlgn="b"/>
                      <a:r>
                        <a:rPr lang="en-GB" sz="900" b="0" i="0" u="none" strike="noStrike">
                          <a:solidFill>
                            <a:srgbClr val="000000"/>
                          </a:solidFill>
                          <a:effectLst/>
                          <a:latin typeface="+mj-lt"/>
                        </a:rPr>
                        <a:t>19%</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9ED6AE"/>
                    </a:solidFill>
                  </a:tcPr>
                </a:tc>
                <a:extLst>
                  <a:ext uri="{0D108BD9-81ED-4DB2-BD59-A6C34878D82A}">
                    <a16:rowId xmlns:a16="http://schemas.microsoft.com/office/drawing/2014/main" val="2307718175"/>
                  </a:ext>
                </a:extLst>
              </a:tr>
              <a:tr h="158687">
                <a:tc>
                  <a:txBody>
                    <a:bodyPr/>
                    <a:lstStyle/>
                    <a:p>
                      <a:pPr marL="72000" algn="l" rtl="0" fontAlgn="b"/>
                      <a:r>
                        <a:rPr lang="en-GB" sz="900" b="1" i="0" u="none" strike="noStrike">
                          <a:solidFill>
                            <a:srgbClr val="000000"/>
                          </a:solidFill>
                          <a:effectLst/>
                          <a:latin typeface="+mj-lt"/>
                        </a:rPr>
                        <a:t>All ethnic groups</a:t>
                      </a: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mj-lt"/>
                        </a:rPr>
                        <a:t>6</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mj-lt"/>
                        </a:rPr>
                        <a:t>7</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mj-lt"/>
                        </a:rPr>
                        <a:t>110</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mj-lt"/>
                        </a:rPr>
                        <a:t>84</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mj-lt"/>
                        </a:rPr>
                        <a:t>462</a:t>
                      </a:r>
                    </a:p>
                  </a:txBody>
                  <a:tcPr marL="0" marR="0" marT="0" marB="0" anchor="ctr">
                    <a:lnL w="1270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mj-lt"/>
                        </a:rPr>
                        <a:t>340</a:t>
                      </a:r>
                    </a:p>
                  </a:txBody>
                  <a:tcPr marL="0" marR="0" marT="0" marB="0" anchor="ctr">
                    <a:lnL w="635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D9E1F2"/>
                    </a:solidFill>
                  </a:tcPr>
                </a:tc>
                <a:tc>
                  <a:txBody>
                    <a:bodyPr/>
                    <a:lstStyle/>
                    <a:p>
                      <a:pPr algn="ctr" rtl="0" fontAlgn="b"/>
                      <a:r>
                        <a:rPr lang="en-GB" sz="900" b="1" i="0" u="none" strike="noStrike" dirty="0">
                          <a:solidFill>
                            <a:srgbClr val="000000"/>
                          </a:solidFill>
                          <a:effectLst/>
                          <a:latin typeface="+mj-lt"/>
                        </a:rPr>
                        <a:t>100%</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D9E1F2"/>
                    </a:solidFill>
                  </a:tcPr>
                </a:tc>
                <a:extLst>
                  <a:ext uri="{0D108BD9-81ED-4DB2-BD59-A6C34878D82A}">
                    <a16:rowId xmlns:a16="http://schemas.microsoft.com/office/drawing/2014/main" val="325912965"/>
                  </a:ext>
                </a:extLst>
              </a:tr>
            </a:tbl>
          </a:graphicData>
        </a:graphic>
      </p:graphicFrame>
    </p:spTree>
    <p:extLst>
      <p:ext uri="{BB962C8B-B14F-4D97-AF65-F5344CB8AC3E}">
        <p14:creationId xmlns:p14="http://schemas.microsoft.com/office/powerpoint/2010/main" val="971606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32A29-883E-62C8-614F-F9E5C67A5567}"/>
              </a:ext>
            </a:extLst>
          </p:cNvPr>
          <p:cNvSpPr>
            <a:spLocks noGrp="1"/>
          </p:cNvSpPr>
          <p:nvPr>
            <p:ph type="sldNum" sz="quarter" idx="15"/>
          </p:nvPr>
        </p:nvSpPr>
        <p:spPr/>
        <p:txBody>
          <a:bodyPr/>
          <a:lstStyle/>
          <a:p>
            <a:fld id="{CF839E00-920F-44B0-A87D-3D18AF2DE1AE}" type="slidenum">
              <a:rPr lang="en-GB" smtClean="0"/>
              <a:t>22</a:t>
            </a:fld>
            <a:endParaRPr lang="en-GB"/>
          </a:p>
        </p:txBody>
      </p:sp>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3199" y="770400"/>
            <a:ext cx="9836460" cy="730800"/>
          </a:xfrm>
        </p:spPr>
        <p:txBody>
          <a:bodyPr/>
          <a:lstStyle/>
          <a:p>
            <a:r>
              <a:rPr lang="en-US">
                <a:latin typeface="Arial" panose="020B0604020202020204" pitchFamily="34" charset="0"/>
                <a:cs typeface="Arial" panose="020B0604020202020204" pitchFamily="34" charset="0"/>
              </a:rPr>
              <a:t>Black males </a:t>
            </a:r>
            <a:r>
              <a:rPr lang="en-US">
                <a:cs typeface="Arial" panose="020B0604020202020204" pitchFamily="34" charset="0"/>
              </a:rPr>
              <a:t>also</a:t>
            </a:r>
            <a:r>
              <a:rPr lang="en-US">
                <a:latin typeface="Arial" panose="020B0604020202020204" pitchFamily="34" charset="0"/>
                <a:cs typeface="Arial" panose="020B0604020202020204" pitchFamily="34" charset="0"/>
              </a:rPr>
              <a:t> have the longest waiting times for mental </a:t>
            </a:r>
            <a:r>
              <a:rPr lang="en-US">
                <a:cs typeface="Arial" panose="020B0604020202020204" pitchFamily="34" charset="0"/>
              </a:rPr>
              <a:t>h</a:t>
            </a:r>
            <a:r>
              <a:rPr lang="en-US">
                <a:latin typeface="Arial" panose="020B0604020202020204" pitchFamily="34" charset="0"/>
                <a:cs typeface="Arial" panose="020B0604020202020204" pitchFamily="34" charset="0"/>
              </a:rPr>
              <a:t>ealth services when excluding neurodevelopmental and crisis </a:t>
            </a:r>
            <a:r>
              <a:rPr lang="en-US">
                <a:cs typeface="Arial" panose="020B0604020202020204" pitchFamily="34" charset="0"/>
              </a:rPr>
              <a:t>s</a:t>
            </a:r>
            <a:r>
              <a:rPr lang="en-US">
                <a:latin typeface="Arial" panose="020B0604020202020204" pitchFamily="34" charset="0"/>
                <a:cs typeface="Arial" panose="020B0604020202020204" pitchFamily="34" charset="0"/>
              </a:rPr>
              <a:t>ervices</a:t>
            </a:r>
          </a:p>
        </p:txBody>
      </p:sp>
      <p:sp>
        <p:nvSpPr>
          <p:cNvPr id="12" name="TextBox 11">
            <a:extLst>
              <a:ext uri="{FF2B5EF4-FFF2-40B4-BE49-F238E27FC236}">
                <a16:creationId xmlns:a16="http://schemas.microsoft.com/office/drawing/2014/main" id="{8FA730D5-10A4-5243-DC0C-78F814BE8F55}"/>
              </a:ext>
            </a:extLst>
          </p:cNvPr>
          <p:cNvSpPr txBox="1"/>
          <p:nvPr/>
        </p:nvSpPr>
        <p:spPr>
          <a:xfrm>
            <a:off x="762698" y="6444115"/>
            <a:ext cx="1066174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Source – NHSE Data Extract covering 0-18's provided to TPHC in 10/23. Conditional formatting is applied together across metric columns, </a:t>
            </a:r>
            <a:r>
              <a:rPr kumimoji="0" lang="en-GB" sz="900" b="0" i="1" u="none" strike="noStrike" kern="0" cap="none" spc="0" normalizeH="0" baseline="0" noProof="0" dirty="0" err="1">
                <a:ln>
                  <a:noFill/>
                </a:ln>
                <a:solidFill>
                  <a:srgbClr val="FFFFFF">
                    <a:lumMod val="50000"/>
                  </a:srgbClr>
                </a:solidFill>
                <a:effectLst/>
                <a:uLnTx/>
                <a:uFillTx/>
                <a:latin typeface="Arial" panose="020B0604020202020204" pitchFamily="34" charset="0"/>
                <a:cs typeface="Arial" panose="020B0604020202020204" pitchFamily="34" charset="0"/>
              </a:rPr>
              <a:t>i.e</a:t>
            </a: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 together across median initial and hidden waits, and then also per gender. </a:t>
            </a:r>
            <a:r>
              <a:rPr lang="en-GB" sz="900" i="1" kern="0" dirty="0">
                <a:solidFill>
                  <a:srgbClr val="FFFFFF">
                    <a:lumMod val="50000"/>
                  </a:srgbClr>
                </a:solidFill>
                <a:latin typeface="Arial" panose="020B0604020202020204" pitchFamily="34" charset="0"/>
                <a:cs typeface="Arial" panose="020B0604020202020204" pitchFamily="34" charset="0"/>
              </a:rPr>
              <a:t>Formatting is then applied across the entire % contribution column, totalling 7 separate regions of conditional formatting within the table.</a:t>
            </a: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38A077DB-A1A1-3FAE-C17B-7EC9E917649E}"/>
              </a:ext>
            </a:extLst>
          </p:cNvPr>
          <p:cNvSpPr txBox="1"/>
          <p:nvPr/>
        </p:nvSpPr>
        <p:spPr>
          <a:xfrm>
            <a:off x="762701" y="1601113"/>
            <a:ext cx="10851450" cy="1710605"/>
          </a:xfrm>
          <a:prstGeom prst="rect">
            <a:avLst/>
          </a:prstGeom>
          <a:solidFill>
            <a:srgbClr val="22364F">
              <a:lumMod val="20000"/>
              <a:lumOff val="80000"/>
              <a:alpha val="50000"/>
            </a:srgbClr>
          </a:solidFill>
        </p:spPr>
        <p:txBody>
          <a:bodyPr wrap="square" lIns="108000" tIns="216000" rIns="108000" rtlCol="0">
            <a:noAutofit/>
          </a:bodyPr>
          <a:lstStyle/>
          <a:p>
            <a:pPr marL="285750" lvl="0" indent="-285750">
              <a:spcAft>
                <a:spcPts val="600"/>
              </a:spcAft>
              <a:buFont typeface="Arial" panose="020B0604020202020204" pitchFamily="34" charset="0"/>
              <a:buChar char="•"/>
              <a:defRPr/>
            </a:pPr>
            <a:r>
              <a:rPr lang="en-GB" sz="1100" kern="0">
                <a:solidFill>
                  <a:srgbClr val="425463"/>
                </a:solidFill>
                <a:latin typeface="Arial" panose="020B0604020202020204" pitchFamily="34" charset="0"/>
                <a:cs typeface="Arial" panose="020B0604020202020204" pitchFamily="34" charset="0"/>
              </a:rPr>
              <a:t>As with wait times for all mental health services, Black males also experience the longest median and 90</a:t>
            </a:r>
            <a:r>
              <a:rPr lang="en-GB" sz="1100" kern="0" baseline="30000">
                <a:solidFill>
                  <a:srgbClr val="425463"/>
                </a:solidFill>
                <a:latin typeface="Arial" panose="020B0604020202020204" pitchFamily="34" charset="0"/>
                <a:cs typeface="Arial" panose="020B0604020202020204" pitchFamily="34" charset="0"/>
              </a:rPr>
              <a:t>th</a:t>
            </a:r>
            <a:r>
              <a:rPr lang="en-GB" sz="1100" kern="0">
                <a:solidFill>
                  <a:srgbClr val="425463"/>
                </a:solidFill>
                <a:latin typeface="Arial" panose="020B0604020202020204" pitchFamily="34" charset="0"/>
                <a:cs typeface="Arial" panose="020B0604020202020204" pitchFamily="34" charset="0"/>
              </a:rPr>
              <a:t> percentile referral to first care contact wait times out of any gender/ethnicity category, when excluding neurodevelopmental and crisis services.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425463"/>
                </a:solidFill>
                <a:latin typeface="Arial" panose="020B0604020202020204" pitchFamily="34" charset="0"/>
                <a:cs typeface="Arial" panose="020B0604020202020204" pitchFamily="34" charset="0"/>
              </a:rPr>
              <a:t>By contrast, white females experience much shorter waits (i.e. &gt;3x shorter median initial waiting time) while comprising 8x the referral volume of Black men.</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425463"/>
                </a:solidFill>
                <a:latin typeface="Arial" panose="020B0604020202020204" pitchFamily="34" charset="0"/>
                <a:cs typeface="Arial" panose="020B0604020202020204" pitchFamily="34" charset="0"/>
              </a:rPr>
              <a:t>Ethnicity is unknown for 19% of referrals, with these individuals also experiencing the lowest median and 90</a:t>
            </a:r>
            <a:r>
              <a:rPr lang="en-GB" sz="1100" kern="0" baseline="30000">
                <a:solidFill>
                  <a:srgbClr val="425463"/>
                </a:solidFill>
                <a:latin typeface="Arial" panose="020B0604020202020204" pitchFamily="34" charset="0"/>
                <a:cs typeface="Arial" panose="020B0604020202020204" pitchFamily="34" charset="0"/>
              </a:rPr>
              <a:t>th</a:t>
            </a:r>
            <a:r>
              <a:rPr lang="en-GB" sz="1100" kern="0">
                <a:solidFill>
                  <a:srgbClr val="425463"/>
                </a:solidFill>
                <a:latin typeface="Arial" panose="020B0604020202020204" pitchFamily="34" charset="0"/>
                <a:cs typeface="Arial" panose="020B0604020202020204" pitchFamily="34" charset="0"/>
              </a:rPr>
              <a:t> percentile waiting times.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425463"/>
                </a:solidFill>
                <a:latin typeface="Arial" panose="020B0604020202020204" pitchFamily="34" charset="0"/>
                <a:cs typeface="Arial" panose="020B0604020202020204" pitchFamily="34" charset="0"/>
              </a:rPr>
              <a:t>For Asian, Black, and mixed individuals, the median hidden waiting time is shorter than the initial waiting time. However this is reversed for individuals of unknown or white ethnicities.</a:t>
            </a:r>
            <a:endParaRPr kumimoji="0" lang="en-GB" sz="1100" b="0" i="0" u="none" strike="noStrike" kern="0" cap="none" spc="0" normalizeH="0" baseline="0" noProof="0">
              <a:ln>
                <a:noFill/>
              </a:ln>
              <a:solidFill>
                <a:srgbClr val="22364F"/>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100" b="0" i="0" u="none" strike="noStrike" kern="0" cap="none" spc="0" normalizeH="0" baseline="0" noProof="0">
              <a:ln>
                <a:noFill/>
              </a:ln>
              <a:solidFill>
                <a:srgbClr val="22364F"/>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22364F"/>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7F5960D-1054-B85B-4D1D-3409A0D2EFDC}"/>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graphicFrame>
        <p:nvGraphicFramePr>
          <p:cNvPr id="7" name="Table 6">
            <a:extLst>
              <a:ext uri="{FF2B5EF4-FFF2-40B4-BE49-F238E27FC236}">
                <a16:creationId xmlns:a16="http://schemas.microsoft.com/office/drawing/2014/main" id="{1CD91AA9-EBD9-FEAB-3C68-9A0BEF7DF0A4}"/>
              </a:ext>
            </a:extLst>
          </p:cNvPr>
          <p:cNvGraphicFramePr>
            <a:graphicFrameLocks noGrp="1"/>
          </p:cNvGraphicFramePr>
          <p:nvPr>
            <p:extLst>
              <p:ext uri="{D42A27DB-BD31-4B8C-83A1-F6EECF244321}">
                <p14:modId xmlns:p14="http://schemas.microsoft.com/office/powerpoint/2010/main" val="3256961367"/>
              </p:ext>
            </p:extLst>
          </p:nvPr>
        </p:nvGraphicFramePr>
        <p:xfrm>
          <a:off x="762698" y="3528176"/>
          <a:ext cx="10851452" cy="2740567"/>
        </p:xfrm>
        <a:graphic>
          <a:graphicData uri="http://schemas.openxmlformats.org/drawingml/2006/table">
            <a:tbl>
              <a:tblPr/>
              <a:tblGrid>
                <a:gridCol w="2250755">
                  <a:extLst>
                    <a:ext uri="{9D8B030D-6E8A-4147-A177-3AD203B41FA5}">
                      <a16:colId xmlns:a16="http://schemas.microsoft.com/office/drawing/2014/main" val="700655896"/>
                    </a:ext>
                  </a:extLst>
                </a:gridCol>
                <a:gridCol w="1228671">
                  <a:extLst>
                    <a:ext uri="{9D8B030D-6E8A-4147-A177-3AD203B41FA5}">
                      <a16:colId xmlns:a16="http://schemas.microsoft.com/office/drawing/2014/main" val="738367691"/>
                    </a:ext>
                  </a:extLst>
                </a:gridCol>
                <a:gridCol w="1228671">
                  <a:extLst>
                    <a:ext uri="{9D8B030D-6E8A-4147-A177-3AD203B41FA5}">
                      <a16:colId xmlns:a16="http://schemas.microsoft.com/office/drawing/2014/main" val="321271955"/>
                    </a:ext>
                  </a:extLst>
                </a:gridCol>
                <a:gridCol w="1228671">
                  <a:extLst>
                    <a:ext uri="{9D8B030D-6E8A-4147-A177-3AD203B41FA5}">
                      <a16:colId xmlns:a16="http://schemas.microsoft.com/office/drawing/2014/main" val="3176205207"/>
                    </a:ext>
                  </a:extLst>
                </a:gridCol>
                <a:gridCol w="1228671">
                  <a:extLst>
                    <a:ext uri="{9D8B030D-6E8A-4147-A177-3AD203B41FA5}">
                      <a16:colId xmlns:a16="http://schemas.microsoft.com/office/drawing/2014/main" val="1438230744"/>
                    </a:ext>
                  </a:extLst>
                </a:gridCol>
                <a:gridCol w="1228671">
                  <a:extLst>
                    <a:ext uri="{9D8B030D-6E8A-4147-A177-3AD203B41FA5}">
                      <a16:colId xmlns:a16="http://schemas.microsoft.com/office/drawing/2014/main" val="4273484914"/>
                    </a:ext>
                  </a:extLst>
                </a:gridCol>
                <a:gridCol w="1228671">
                  <a:extLst>
                    <a:ext uri="{9D8B030D-6E8A-4147-A177-3AD203B41FA5}">
                      <a16:colId xmlns:a16="http://schemas.microsoft.com/office/drawing/2014/main" val="218905334"/>
                    </a:ext>
                  </a:extLst>
                </a:gridCol>
                <a:gridCol w="1228671">
                  <a:extLst>
                    <a:ext uri="{9D8B030D-6E8A-4147-A177-3AD203B41FA5}">
                      <a16:colId xmlns:a16="http://schemas.microsoft.com/office/drawing/2014/main" val="691456396"/>
                    </a:ext>
                  </a:extLst>
                </a:gridCol>
              </a:tblGrid>
              <a:tr h="191234">
                <a:tc gridSpan="8">
                  <a:txBody>
                    <a:bodyPr/>
                    <a:lstStyle/>
                    <a:p>
                      <a:pPr algn="ctr" rtl="0" fontAlgn="b"/>
                      <a:r>
                        <a:rPr lang="en-GB" sz="900" b="1" i="0" u="none" strike="noStrike">
                          <a:solidFill>
                            <a:srgbClr val="FFFFFF"/>
                          </a:solidFill>
                          <a:effectLst/>
                          <a:latin typeface="+mj-lt"/>
                        </a:rPr>
                        <a:t>Wait times for mental health services excluding neurodevelopmental and crisis services by gender and ethnicity over 2019 –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EB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74341613"/>
                  </a:ext>
                </a:extLst>
              </a:tr>
              <a:tr h="303894">
                <a:tc>
                  <a:txBody>
                    <a:bodyPr/>
                    <a:lstStyle/>
                    <a:p>
                      <a:pPr algn="l" rtl="0" fontAlgn="b"/>
                      <a:endParaRPr lang="en-GB" sz="900" b="1" i="0" u="none" strike="noStrike">
                        <a:solidFill>
                          <a:srgbClr val="FFFFFF"/>
                        </a:solidFill>
                        <a:effectLst/>
                        <a:latin typeface="+mj-lt"/>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rtl="0" fontAlgn="b"/>
                      <a:r>
                        <a:rPr lang="en-GB" sz="900" b="1" i="0" u="none" strike="noStrike">
                          <a:solidFill>
                            <a:srgbClr val="FFFFFF"/>
                          </a:solidFill>
                          <a:effectLst/>
                          <a:latin typeface="+mj-lt"/>
                        </a:rPr>
                        <a:t>Initial waiting time - Median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rtl="0" fontAlgn="b"/>
                      <a:r>
                        <a:rPr lang="en-GB" sz="900" b="1" i="0" u="none" strike="noStrike">
                          <a:solidFill>
                            <a:srgbClr val="FFFFFF"/>
                          </a:solidFill>
                          <a:effectLst/>
                          <a:latin typeface="+mj-lt"/>
                        </a:rPr>
                        <a:t>Hidden waiting time - Median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rtl="0" fontAlgn="b"/>
                      <a:r>
                        <a:rPr lang="en-GB" sz="900" b="1" i="0" u="none" strike="noStrike">
                          <a:solidFill>
                            <a:srgbClr val="FFFFFF"/>
                          </a:solidFill>
                          <a:effectLst/>
                          <a:latin typeface="+mj-lt"/>
                        </a:rPr>
                        <a:t>Initial waiting time – 90</a:t>
                      </a:r>
                      <a:r>
                        <a:rPr lang="en-GB" sz="900" b="1" i="0" u="none" strike="noStrike" baseline="30000">
                          <a:solidFill>
                            <a:srgbClr val="FFFFFF"/>
                          </a:solidFill>
                          <a:effectLst/>
                          <a:latin typeface="+mj-lt"/>
                        </a:rPr>
                        <a:t>th</a:t>
                      </a:r>
                      <a:r>
                        <a:rPr lang="en-GB" sz="900" b="1" i="0" u="none" strike="noStrike">
                          <a:solidFill>
                            <a:srgbClr val="FFFFFF"/>
                          </a:solidFill>
                          <a:effectLst/>
                          <a:latin typeface="+mj-lt"/>
                        </a:rPr>
                        <a:t> percentile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rtl="0" fontAlgn="b"/>
                      <a:r>
                        <a:rPr lang="en-GB" sz="900" b="1" i="0" u="none" strike="noStrike">
                          <a:solidFill>
                            <a:srgbClr val="FFFFFF"/>
                          </a:solidFill>
                          <a:effectLst/>
                          <a:latin typeface="+mj-lt"/>
                        </a:rPr>
                        <a:t>Hidden waiting time – 90</a:t>
                      </a:r>
                      <a:r>
                        <a:rPr lang="en-GB" sz="900" b="1" i="0" u="none" strike="noStrike" baseline="30000">
                          <a:solidFill>
                            <a:srgbClr val="FFFFFF"/>
                          </a:solidFill>
                          <a:effectLst/>
                          <a:latin typeface="+mj-lt"/>
                        </a:rPr>
                        <a:t>th</a:t>
                      </a:r>
                      <a:r>
                        <a:rPr lang="en-GB" sz="900" b="1" i="0" u="none" strike="noStrike">
                          <a:solidFill>
                            <a:srgbClr val="FFFFFF"/>
                          </a:solidFill>
                          <a:effectLst/>
                          <a:latin typeface="+mj-lt"/>
                        </a:rPr>
                        <a:t> percentile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rtl="0" fontAlgn="b"/>
                      <a:r>
                        <a:rPr lang="en-GB" sz="900" b="1" i="0" u="none" strike="noStrike">
                          <a:solidFill>
                            <a:srgbClr val="FFFFFF"/>
                          </a:solidFill>
                          <a:effectLst/>
                          <a:latin typeface="+mj-lt"/>
                        </a:rPr>
                        <a:t>Initial waiting time – 99</a:t>
                      </a:r>
                      <a:r>
                        <a:rPr lang="en-GB" sz="900" b="1" i="0" u="none" strike="noStrike" baseline="30000">
                          <a:solidFill>
                            <a:srgbClr val="FFFFFF"/>
                          </a:solidFill>
                          <a:effectLst/>
                          <a:latin typeface="+mj-lt"/>
                        </a:rPr>
                        <a:t>th</a:t>
                      </a:r>
                      <a:r>
                        <a:rPr lang="en-GB" sz="900" b="1" i="0" u="none" strike="noStrike">
                          <a:solidFill>
                            <a:srgbClr val="FFFFFF"/>
                          </a:solidFill>
                          <a:effectLst/>
                          <a:latin typeface="+mj-lt"/>
                        </a:rPr>
                        <a:t> percentile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rtl="0" fontAlgn="b"/>
                      <a:r>
                        <a:rPr lang="en-GB" sz="900" b="1" i="0" u="none" strike="noStrike">
                          <a:solidFill>
                            <a:srgbClr val="FFFFFF"/>
                          </a:solidFill>
                          <a:effectLst/>
                          <a:latin typeface="+mj-lt"/>
                        </a:rPr>
                        <a:t>Hidden waiting time – 99</a:t>
                      </a:r>
                      <a:r>
                        <a:rPr lang="en-GB" sz="900" b="1" i="0" u="none" strike="noStrike" baseline="30000">
                          <a:solidFill>
                            <a:srgbClr val="FFFFFF"/>
                          </a:solidFill>
                          <a:effectLst/>
                          <a:latin typeface="+mj-lt"/>
                        </a:rPr>
                        <a:t>th</a:t>
                      </a:r>
                      <a:r>
                        <a:rPr lang="en-GB" sz="900" b="1" i="0" u="none" strike="noStrike">
                          <a:solidFill>
                            <a:srgbClr val="FFFFFF"/>
                          </a:solidFill>
                          <a:effectLst/>
                          <a:latin typeface="+mj-lt"/>
                        </a:rPr>
                        <a:t> percentile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tc>
                  <a:txBody>
                    <a:bodyPr/>
                    <a:lstStyle/>
                    <a:p>
                      <a:pPr algn="ctr" rtl="0" fontAlgn="b"/>
                      <a:r>
                        <a:rPr lang="en-GB" sz="900" b="1" i="0" u="none" strike="noStrike">
                          <a:solidFill>
                            <a:srgbClr val="FFFFFF"/>
                          </a:solidFill>
                          <a:effectLst/>
                          <a:latin typeface="+mj-lt"/>
                        </a:rPr>
                        <a:t>% contribution to </a:t>
                      </a:r>
                    </a:p>
                    <a:p>
                      <a:pPr algn="ctr" rtl="0" fontAlgn="b"/>
                      <a:r>
                        <a:rPr lang="en-GB" sz="900" b="1" i="0" u="none" strike="noStrike">
                          <a:solidFill>
                            <a:srgbClr val="FFFFFF"/>
                          </a:solidFill>
                          <a:effectLst/>
                          <a:latin typeface="+mj-lt"/>
                        </a:rPr>
                        <a:t>total referrals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8"/>
                    </a:solidFill>
                  </a:tcPr>
                </a:tc>
                <a:extLst>
                  <a:ext uri="{0D108BD9-81ED-4DB2-BD59-A6C34878D82A}">
                    <a16:rowId xmlns:a16="http://schemas.microsoft.com/office/drawing/2014/main" val="723043175"/>
                  </a:ext>
                </a:extLst>
              </a:tr>
              <a:tr h="168830">
                <a:tc gridSpan="8">
                  <a:txBody>
                    <a:bodyPr/>
                    <a:lstStyle/>
                    <a:p>
                      <a:pPr algn="ctr" rtl="0" fontAlgn="b"/>
                      <a:r>
                        <a:rPr lang="en-GB" sz="1000" b="1" i="0" u="none" strike="noStrike">
                          <a:solidFill>
                            <a:srgbClr val="000000"/>
                          </a:solidFill>
                          <a:effectLst/>
                          <a:latin typeface="+mj-lt"/>
                        </a:rPr>
                        <a:t>Female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162742"/>
                  </a:ext>
                </a:extLst>
              </a:tr>
              <a:tr h="135064">
                <a:tc>
                  <a:txBody>
                    <a:bodyPr/>
                    <a:lstStyle/>
                    <a:p>
                      <a:pPr algn="l" rtl="0" fontAlgn="b"/>
                      <a:r>
                        <a:rPr lang="en-GB" sz="800" b="0" i="0" u="none" strike="noStrike">
                          <a:solidFill>
                            <a:srgbClr val="000000"/>
                          </a:solidFill>
                          <a:effectLst/>
                          <a:latin typeface="+mj-lt"/>
                        </a:rPr>
                        <a:t>Asian</a:t>
                      </a:r>
                    </a:p>
                  </a:txBody>
                  <a:tcPr marL="72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mj-lt"/>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683"/>
                    </a:solidFill>
                  </a:tcPr>
                </a:tc>
                <a:tc>
                  <a:txBody>
                    <a:bodyPr/>
                    <a:lstStyle/>
                    <a:p>
                      <a:pPr algn="ctr" rtl="0" fontAlgn="b"/>
                      <a:r>
                        <a:rPr lang="en-GB" sz="8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800" b="0" i="0" u="none" strike="noStrike">
                          <a:solidFill>
                            <a:srgbClr val="000000"/>
                          </a:solidFill>
                          <a:effectLst/>
                          <a:latin typeface="+mj-lt"/>
                        </a:rPr>
                        <a:t>92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3"/>
                    </a:solidFill>
                  </a:tcPr>
                </a:tc>
                <a:tc>
                  <a:txBody>
                    <a:bodyPr/>
                    <a:lstStyle/>
                    <a:p>
                      <a:pPr algn="ctr" rtl="0" fontAlgn="b"/>
                      <a:r>
                        <a:rPr lang="en-GB" sz="800" b="0" i="0" u="none" strike="noStrike">
                          <a:solidFill>
                            <a:srgbClr val="000000"/>
                          </a:solidFill>
                          <a:effectLst/>
                          <a:latin typeface="+mj-lt"/>
                        </a:rPr>
                        <a:t>67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57C"/>
                    </a:solidFill>
                  </a:tcPr>
                </a:tc>
                <a:tc>
                  <a:txBody>
                    <a:bodyPr/>
                    <a:lstStyle/>
                    <a:p>
                      <a:pPr algn="ctr" rtl="0" fontAlgn="b"/>
                      <a:r>
                        <a:rPr lang="en-GB" sz="800" b="0" i="0" u="none" strike="noStrike">
                          <a:solidFill>
                            <a:srgbClr val="000000"/>
                          </a:solidFill>
                          <a:effectLst/>
                          <a:latin typeface="+mj-lt"/>
                        </a:rPr>
                        <a:t>343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D81"/>
                    </a:solidFill>
                  </a:tcPr>
                </a:tc>
                <a:tc>
                  <a:txBody>
                    <a:bodyPr/>
                    <a:lstStyle/>
                    <a:p>
                      <a:pPr algn="ctr" rtl="0" fontAlgn="b"/>
                      <a:r>
                        <a:rPr lang="en-GB" sz="800" b="0" i="0" u="none" strike="noStrike">
                          <a:solidFill>
                            <a:srgbClr val="000000"/>
                          </a:solidFill>
                          <a:effectLst/>
                          <a:latin typeface="+mj-lt"/>
                        </a:rPr>
                        <a:t>286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97D"/>
                    </a:solidFill>
                  </a:tcPr>
                </a:tc>
                <a:tc>
                  <a:txBody>
                    <a:bodyPr/>
                    <a:lstStyle/>
                    <a:p>
                      <a:pPr algn="ctr" rtl="0" fontAlgn="b"/>
                      <a:r>
                        <a:rPr lang="en-GB" sz="800" b="0" i="0" u="none" strike="noStrike">
                          <a:solidFill>
                            <a:srgbClr val="000000"/>
                          </a:solidFill>
                          <a:effectLst/>
                          <a:latin typeface="+mj-lt"/>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6F1"/>
                    </a:solidFill>
                  </a:tcPr>
                </a:tc>
                <a:extLst>
                  <a:ext uri="{0D108BD9-81ED-4DB2-BD59-A6C34878D82A}">
                    <a16:rowId xmlns:a16="http://schemas.microsoft.com/office/drawing/2014/main" val="3943028787"/>
                  </a:ext>
                </a:extLst>
              </a:tr>
              <a:tr h="135064">
                <a:tc>
                  <a:txBody>
                    <a:bodyPr/>
                    <a:lstStyle/>
                    <a:p>
                      <a:pPr algn="l" rtl="0" fontAlgn="b"/>
                      <a:r>
                        <a:rPr lang="en-GB" sz="800" b="0" i="0" u="none" strike="noStrike">
                          <a:solidFill>
                            <a:srgbClr val="000000"/>
                          </a:solidFill>
                          <a:effectLst/>
                          <a:latin typeface="+mj-lt"/>
                        </a:rPr>
                        <a:t>Black</a:t>
                      </a:r>
                    </a:p>
                  </a:txBody>
                  <a:tcPr marL="72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mj-lt"/>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ctr" rtl="0" fontAlgn="b"/>
                      <a:r>
                        <a:rPr lang="en-GB" sz="8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800" b="0" i="0" u="none" strike="noStrike">
                          <a:solidFill>
                            <a:srgbClr val="000000"/>
                          </a:solidFill>
                          <a:effectLst/>
                          <a:latin typeface="+mj-lt"/>
                        </a:rPr>
                        <a:t>127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ctr" rtl="0" fontAlgn="b"/>
                      <a:r>
                        <a:rPr lang="en-GB" sz="800" b="0" i="0" u="none" strike="noStrike">
                          <a:solidFill>
                            <a:srgbClr val="000000"/>
                          </a:solidFill>
                          <a:effectLst/>
                          <a:latin typeface="+mj-lt"/>
                        </a:rPr>
                        <a:t>67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57C"/>
                    </a:solidFill>
                  </a:tcPr>
                </a:tc>
                <a:tc>
                  <a:txBody>
                    <a:bodyPr/>
                    <a:lstStyle/>
                    <a:p>
                      <a:pPr algn="ctr" rtl="0" fontAlgn="b"/>
                      <a:r>
                        <a:rPr lang="en-GB" sz="800" b="0" i="0" u="none" strike="noStrike">
                          <a:solidFill>
                            <a:srgbClr val="000000"/>
                          </a:solidFill>
                          <a:effectLst/>
                          <a:latin typeface="+mj-lt"/>
                        </a:rPr>
                        <a:t>420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ctr" rtl="0" fontAlgn="b"/>
                      <a:r>
                        <a:rPr lang="en-GB" sz="800" b="0" i="0" u="none" strike="noStrike">
                          <a:solidFill>
                            <a:srgbClr val="000000"/>
                          </a:solidFill>
                          <a:effectLst/>
                          <a:latin typeface="+mj-lt"/>
                        </a:rPr>
                        <a:t>333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0"/>
                    </a:solidFill>
                  </a:tcPr>
                </a:tc>
                <a:tc>
                  <a:txBody>
                    <a:bodyPr/>
                    <a:lstStyle/>
                    <a:p>
                      <a:pPr algn="ctr" rtl="0" fontAlgn="b"/>
                      <a:r>
                        <a:rPr lang="en-GB" sz="800" b="0" i="0" u="none" strike="noStrike">
                          <a:solidFill>
                            <a:srgbClr val="000000"/>
                          </a:solidFill>
                          <a:effectLst/>
                          <a:latin typeface="+mj-lt"/>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4EE"/>
                    </a:solidFill>
                  </a:tcPr>
                </a:tc>
                <a:extLst>
                  <a:ext uri="{0D108BD9-81ED-4DB2-BD59-A6C34878D82A}">
                    <a16:rowId xmlns:a16="http://schemas.microsoft.com/office/drawing/2014/main" val="602203371"/>
                  </a:ext>
                </a:extLst>
              </a:tr>
              <a:tr h="135064">
                <a:tc>
                  <a:txBody>
                    <a:bodyPr/>
                    <a:lstStyle/>
                    <a:p>
                      <a:pPr algn="l" rtl="0" fontAlgn="b"/>
                      <a:r>
                        <a:rPr lang="en-GB" sz="800" b="0" i="0" u="none" strike="noStrike">
                          <a:solidFill>
                            <a:srgbClr val="000000"/>
                          </a:solidFill>
                          <a:effectLst/>
                          <a:latin typeface="+mj-lt"/>
                        </a:rPr>
                        <a:t>Mixed</a:t>
                      </a:r>
                    </a:p>
                  </a:txBody>
                  <a:tcPr marL="72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mj-lt"/>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683"/>
                    </a:solidFill>
                  </a:tcPr>
                </a:tc>
                <a:tc>
                  <a:txBody>
                    <a:bodyPr/>
                    <a:lstStyle/>
                    <a:p>
                      <a:pPr algn="ctr" rtl="0" fontAlgn="b"/>
                      <a:r>
                        <a:rPr lang="en-GB" sz="8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800" b="0" i="0" u="none" strike="noStrike">
                          <a:solidFill>
                            <a:srgbClr val="000000"/>
                          </a:solidFill>
                          <a:effectLst/>
                          <a:latin typeface="+mj-lt"/>
                        </a:rPr>
                        <a:t>111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rtl="0" fontAlgn="b"/>
                      <a:r>
                        <a:rPr lang="en-GB" sz="800" b="0" i="0" u="none" strike="noStrike">
                          <a:solidFill>
                            <a:srgbClr val="000000"/>
                          </a:solidFill>
                          <a:effectLst/>
                          <a:latin typeface="+mj-lt"/>
                        </a:rPr>
                        <a:t>80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tc>
                  <a:txBody>
                    <a:bodyPr/>
                    <a:lstStyle/>
                    <a:p>
                      <a:pPr algn="ctr" rtl="0" fontAlgn="b"/>
                      <a:r>
                        <a:rPr lang="en-GB" sz="800" b="0" i="0" u="none" strike="noStrike">
                          <a:solidFill>
                            <a:srgbClr val="000000"/>
                          </a:solidFill>
                          <a:effectLst/>
                          <a:latin typeface="+mj-lt"/>
                        </a:rPr>
                        <a:t>413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ctr" rtl="0" fontAlgn="b"/>
                      <a:r>
                        <a:rPr lang="en-GB" sz="800" b="0" i="0" u="none" strike="noStrike">
                          <a:solidFill>
                            <a:srgbClr val="000000"/>
                          </a:solidFill>
                          <a:effectLst/>
                          <a:latin typeface="+mj-lt"/>
                        </a:rPr>
                        <a:t>344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D81"/>
                    </a:solidFill>
                  </a:tcPr>
                </a:tc>
                <a:tc>
                  <a:txBody>
                    <a:bodyPr/>
                    <a:lstStyle/>
                    <a:p>
                      <a:pPr algn="ctr" rtl="0" fontAlgn="b"/>
                      <a:r>
                        <a:rPr lang="en-GB" sz="800" b="0" i="0" u="none" strike="noStrike">
                          <a:solidFill>
                            <a:srgbClr val="000000"/>
                          </a:solidFill>
                          <a:effectLst/>
                          <a:latin typeface="+mj-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CFE"/>
                    </a:solidFill>
                  </a:tcPr>
                </a:tc>
                <a:extLst>
                  <a:ext uri="{0D108BD9-81ED-4DB2-BD59-A6C34878D82A}">
                    <a16:rowId xmlns:a16="http://schemas.microsoft.com/office/drawing/2014/main" val="3432242584"/>
                  </a:ext>
                </a:extLst>
              </a:tr>
              <a:tr h="135064">
                <a:tc>
                  <a:txBody>
                    <a:bodyPr/>
                    <a:lstStyle/>
                    <a:p>
                      <a:pPr algn="l" rtl="0" fontAlgn="b"/>
                      <a:r>
                        <a:rPr lang="en-GB" sz="800" b="0" i="0" u="none" strike="noStrike">
                          <a:solidFill>
                            <a:srgbClr val="000000"/>
                          </a:solidFill>
                          <a:effectLst/>
                          <a:latin typeface="+mj-lt"/>
                        </a:rPr>
                        <a:t>Mixed/ Other</a:t>
                      </a:r>
                    </a:p>
                  </a:txBody>
                  <a:tcPr marL="72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mj-lt"/>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rtl="0" fontAlgn="b"/>
                      <a:r>
                        <a:rPr lang="en-GB" sz="8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800" b="0" i="0" u="none" strike="noStrike">
                          <a:solidFill>
                            <a:srgbClr val="000000"/>
                          </a:solidFill>
                          <a:effectLst/>
                          <a:latin typeface="+mj-lt"/>
                        </a:rPr>
                        <a:t>114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1"/>
                    </a:solidFill>
                  </a:tcPr>
                </a:tc>
                <a:tc>
                  <a:txBody>
                    <a:bodyPr/>
                    <a:lstStyle/>
                    <a:p>
                      <a:pPr algn="ctr" rtl="0" fontAlgn="b"/>
                      <a:r>
                        <a:rPr lang="en-GB" sz="800" b="0" i="0" u="none" strike="noStrike">
                          <a:solidFill>
                            <a:srgbClr val="000000"/>
                          </a:solidFill>
                          <a:effectLst/>
                          <a:latin typeface="+mj-lt"/>
                        </a:rPr>
                        <a:t>74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CF7E"/>
                    </a:solidFill>
                  </a:tcPr>
                </a:tc>
                <a:tc>
                  <a:txBody>
                    <a:bodyPr/>
                    <a:lstStyle/>
                    <a:p>
                      <a:pPr algn="ctr" rtl="0" fontAlgn="b"/>
                      <a:r>
                        <a:rPr lang="en-GB" sz="800" b="0" i="0" u="none" strike="noStrike">
                          <a:solidFill>
                            <a:srgbClr val="000000"/>
                          </a:solidFill>
                          <a:effectLst/>
                          <a:latin typeface="+mj-lt"/>
                        </a:rPr>
                        <a:t>407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ctr" rtl="0" fontAlgn="b"/>
                      <a:r>
                        <a:rPr lang="en-GB" sz="800" b="0" i="0" u="none" strike="noStrike">
                          <a:solidFill>
                            <a:srgbClr val="000000"/>
                          </a:solidFill>
                          <a:effectLst/>
                          <a:latin typeface="+mj-lt"/>
                        </a:rPr>
                        <a:t>281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C77C"/>
                    </a:solidFill>
                  </a:tcPr>
                </a:tc>
                <a:tc>
                  <a:txBody>
                    <a:bodyPr/>
                    <a:lstStyle/>
                    <a:p>
                      <a:pPr algn="ctr" rtl="0" fontAlgn="b"/>
                      <a:r>
                        <a:rPr lang="en-GB" sz="800" b="0" i="0" u="none" strike="noStrike">
                          <a:solidFill>
                            <a:srgbClr val="000000"/>
                          </a:solidFill>
                          <a:effectLst/>
                          <a:latin typeface="+mj-lt"/>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EE1"/>
                    </a:solidFill>
                  </a:tcPr>
                </a:tc>
                <a:extLst>
                  <a:ext uri="{0D108BD9-81ED-4DB2-BD59-A6C34878D82A}">
                    <a16:rowId xmlns:a16="http://schemas.microsoft.com/office/drawing/2014/main" val="2687482106"/>
                  </a:ext>
                </a:extLst>
              </a:tr>
              <a:tr h="135064">
                <a:tc>
                  <a:txBody>
                    <a:bodyPr/>
                    <a:lstStyle/>
                    <a:p>
                      <a:pPr algn="l" rtl="0" fontAlgn="b"/>
                      <a:r>
                        <a:rPr lang="en-GB" sz="800" b="0" i="0" u="none" strike="noStrike">
                          <a:solidFill>
                            <a:srgbClr val="000000"/>
                          </a:solidFill>
                          <a:effectLst/>
                          <a:latin typeface="+mj-lt"/>
                        </a:rPr>
                        <a:t>Not Known / Not Stated / Incomplete</a:t>
                      </a:r>
                    </a:p>
                  </a:txBody>
                  <a:tcPr marL="72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mj-lt"/>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8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tc>
                  <a:txBody>
                    <a:bodyPr/>
                    <a:lstStyle/>
                    <a:p>
                      <a:pPr algn="ctr" rtl="0" fontAlgn="b"/>
                      <a:r>
                        <a:rPr lang="en-GB" sz="800" b="0" i="0" u="none" strike="noStrike">
                          <a:solidFill>
                            <a:srgbClr val="000000"/>
                          </a:solidFill>
                          <a:effectLst/>
                          <a:latin typeface="+mj-lt"/>
                        </a:rPr>
                        <a:t>61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800" b="0" i="0" u="none" strike="noStrike">
                          <a:solidFill>
                            <a:srgbClr val="000000"/>
                          </a:solidFill>
                          <a:effectLst/>
                          <a:latin typeface="+mj-lt"/>
                        </a:rPr>
                        <a:t>78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ctr" rtl="0" fontAlgn="b"/>
                      <a:r>
                        <a:rPr lang="en-GB" sz="800" b="0" i="0" u="none" strike="noStrike">
                          <a:solidFill>
                            <a:srgbClr val="000000"/>
                          </a:solidFill>
                          <a:effectLst/>
                          <a:latin typeface="+mj-lt"/>
                        </a:rPr>
                        <a:t>254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800" b="0" i="0" u="none" strike="noStrike">
                          <a:solidFill>
                            <a:srgbClr val="000000"/>
                          </a:solidFill>
                          <a:effectLst/>
                          <a:latin typeface="+mj-lt"/>
                        </a:rPr>
                        <a:t>259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BF7B"/>
                    </a:solidFill>
                  </a:tcPr>
                </a:tc>
                <a:tc>
                  <a:txBody>
                    <a:bodyPr/>
                    <a:lstStyle/>
                    <a:p>
                      <a:pPr algn="ctr" rtl="0" fontAlgn="b"/>
                      <a:r>
                        <a:rPr lang="en-GB" sz="800" b="0" i="0" u="none" strike="noStrike">
                          <a:solidFill>
                            <a:srgbClr val="000000"/>
                          </a:solidFill>
                          <a:effectLst/>
                          <a:latin typeface="+mj-lt"/>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E7D2"/>
                    </a:solidFill>
                  </a:tcPr>
                </a:tc>
                <a:extLst>
                  <a:ext uri="{0D108BD9-81ED-4DB2-BD59-A6C34878D82A}">
                    <a16:rowId xmlns:a16="http://schemas.microsoft.com/office/drawing/2014/main" val="2033631573"/>
                  </a:ext>
                </a:extLst>
              </a:tr>
              <a:tr h="135064">
                <a:tc>
                  <a:txBody>
                    <a:bodyPr/>
                    <a:lstStyle/>
                    <a:p>
                      <a:pPr algn="l" rtl="0" fontAlgn="b"/>
                      <a:r>
                        <a:rPr lang="en-GB" sz="800" b="0" i="0" u="none" strike="noStrike">
                          <a:solidFill>
                            <a:srgbClr val="000000"/>
                          </a:solidFill>
                          <a:effectLst/>
                          <a:latin typeface="+mj-lt"/>
                        </a:rPr>
                        <a:t>White</a:t>
                      </a:r>
                    </a:p>
                  </a:txBody>
                  <a:tcPr marL="72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mj-lt"/>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E7E"/>
                    </a:solidFill>
                  </a:tcPr>
                </a:tc>
                <a:tc>
                  <a:txBody>
                    <a:bodyPr/>
                    <a:lstStyle/>
                    <a:p>
                      <a:pPr algn="ctr" rtl="0" fontAlgn="b"/>
                      <a:r>
                        <a:rPr lang="en-GB" sz="8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800" b="0" i="0" u="none" strike="noStrike">
                          <a:solidFill>
                            <a:srgbClr val="000000"/>
                          </a:solidFill>
                          <a:effectLst/>
                          <a:latin typeface="+mj-lt"/>
                        </a:rPr>
                        <a:t>91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E582"/>
                    </a:solidFill>
                  </a:tcPr>
                </a:tc>
                <a:tc>
                  <a:txBody>
                    <a:bodyPr/>
                    <a:lstStyle/>
                    <a:p>
                      <a:pPr algn="ctr" rtl="0" fontAlgn="b"/>
                      <a:r>
                        <a:rPr lang="en-GB" sz="800" b="0" i="0" u="none" strike="noStrike">
                          <a:solidFill>
                            <a:srgbClr val="000000"/>
                          </a:solidFill>
                          <a:effectLst/>
                          <a:latin typeface="+mj-lt"/>
                        </a:rPr>
                        <a:t>77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37F"/>
                    </a:solidFill>
                  </a:tcPr>
                </a:tc>
                <a:tc>
                  <a:txBody>
                    <a:bodyPr/>
                    <a:lstStyle/>
                    <a:p>
                      <a:pPr algn="ctr" rtl="0" fontAlgn="b"/>
                      <a:r>
                        <a:rPr lang="en-GB" sz="800" b="0" i="0" u="none" strike="noStrike">
                          <a:solidFill>
                            <a:srgbClr val="000000"/>
                          </a:solidFill>
                          <a:effectLst/>
                          <a:latin typeface="+mj-lt"/>
                        </a:rPr>
                        <a:t>378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83"/>
                    </a:solidFill>
                  </a:tcPr>
                </a:tc>
                <a:tc>
                  <a:txBody>
                    <a:bodyPr/>
                    <a:lstStyle/>
                    <a:p>
                      <a:pPr algn="ctr" rtl="0" fontAlgn="b"/>
                      <a:r>
                        <a:rPr lang="en-GB" sz="800" b="0" i="0" u="none" strike="noStrike">
                          <a:solidFill>
                            <a:srgbClr val="000000"/>
                          </a:solidFill>
                          <a:effectLst/>
                          <a:latin typeface="+mj-lt"/>
                        </a:rPr>
                        <a:t>284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7C87D"/>
                    </a:solidFill>
                  </a:tcPr>
                </a:tc>
                <a:tc>
                  <a:txBody>
                    <a:bodyPr/>
                    <a:lstStyle/>
                    <a:p>
                      <a:pPr algn="ctr" rtl="0" fontAlgn="b"/>
                      <a:r>
                        <a:rPr lang="en-GB" sz="800" b="0" i="0" u="none" strike="noStrike">
                          <a:solidFill>
                            <a:srgbClr val="000000"/>
                          </a:solidFill>
                          <a:effectLst/>
                          <a:latin typeface="+mj-lt"/>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141712653"/>
                  </a:ext>
                </a:extLst>
              </a:tr>
              <a:tr h="151947">
                <a:tc gridSpan="8">
                  <a:txBody>
                    <a:bodyPr/>
                    <a:lstStyle/>
                    <a:p>
                      <a:pPr algn="ctr" rtl="0" fontAlgn="b"/>
                      <a:r>
                        <a:rPr lang="en-GB" sz="900" b="1" i="0" u="none" strike="noStrike">
                          <a:solidFill>
                            <a:srgbClr val="000000"/>
                          </a:solidFill>
                          <a:effectLst/>
                          <a:latin typeface="+mj-lt"/>
                        </a:rPr>
                        <a:t>Male</a:t>
                      </a:r>
                    </a:p>
                  </a:txBody>
                  <a:tcPr marL="72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50457540"/>
                  </a:ext>
                </a:extLst>
              </a:tr>
              <a:tr h="135064">
                <a:tc>
                  <a:txBody>
                    <a:bodyPr/>
                    <a:lstStyle/>
                    <a:p>
                      <a:pPr algn="l" rtl="0" fontAlgn="b"/>
                      <a:r>
                        <a:rPr lang="en-GB" sz="800" b="0" i="0" u="none" strike="noStrike">
                          <a:solidFill>
                            <a:srgbClr val="000000"/>
                          </a:solidFill>
                          <a:effectLst/>
                          <a:latin typeface="+mj-lt"/>
                        </a:rPr>
                        <a:t>Asian</a:t>
                      </a:r>
                    </a:p>
                  </a:txBody>
                  <a:tcPr marL="72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mj-lt"/>
                        </a:rPr>
                        <a:t>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97B"/>
                    </a:solidFill>
                  </a:tcPr>
                </a:tc>
                <a:tc>
                  <a:txBody>
                    <a:bodyPr/>
                    <a:lstStyle/>
                    <a:p>
                      <a:pPr algn="ctr" rtl="0" fontAlgn="b"/>
                      <a:r>
                        <a:rPr lang="en-GB" sz="800" b="0" i="0" u="none" strike="noStrike">
                          <a:solidFill>
                            <a:srgbClr val="000000"/>
                          </a:solidFill>
                          <a:effectLst/>
                          <a:latin typeface="+mj-lt"/>
                        </a:rPr>
                        <a:t>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rtl="0" fontAlgn="b"/>
                      <a:r>
                        <a:rPr lang="en-GB" sz="800" b="0" i="0" u="none" strike="noStrike">
                          <a:solidFill>
                            <a:srgbClr val="000000"/>
                          </a:solidFill>
                          <a:effectLst/>
                          <a:latin typeface="+mj-lt"/>
                        </a:rPr>
                        <a:t>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c>
                  <a:txBody>
                    <a:bodyPr/>
                    <a:lstStyle/>
                    <a:p>
                      <a:pPr algn="ctr" rtl="0" fontAlgn="b"/>
                      <a:r>
                        <a:rPr lang="en-GB" sz="800" b="0" i="0" u="none" strike="noStrike">
                          <a:solidFill>
                            <a:srgbClr val="000000"/>
                          </a:solidFill>
                          <a:effectLst/>
                          <a:latin typeface="+mj-lt"/>
                        </a:rPr>
                        <a:t>90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482"/>
                    </a:solidFill>
                  </a:tcPr>
                </a:tc>
                <a:tc>
                  <a:txBody>
                    <a:bodyPr/>
                    <a:lstStyle/>
                    <a:p>
                      <a:pPr algn="ctr" rtl="0" fontAlgn="b"/>
                      <a:r>
                        <a:rPr lang="en-GB" sz="800" b="0" i="0" u="none" strike="noStrike">
                          <a:solidFill>
                            <a:srgbClr val="000000"/>
                          </a:solidFill>
                          <a:effectLst/>
                          <a:latin typeface="+mj-lt"/>
                        </a:rPr>
                        <a:t>469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ctr" rtl="0" fontAlgn="b"/>
                      <a:r>
                        <a:rPr lang="en-GB" sz="800" b="0" i="0" u="none" strike="noStrike">
                          <a:solidFill>
                            <a:srgbClr val="000000"/>
                          </a:solidFill>
                          <a:effectLst/>
                          <a:latin typeface="+mj-lt"/>
                        </a:rPr>
                        <a:t>360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382"/>
                    </a:solidFill>
                  </a:tcPr>
                </a:tc>
                <a:tc>
                  <a:txBody>
                    <a:bodyPr/>
                    <a:lstStyle/>
                    <a:p>
                      <a:pPr algn="ctr" rtl="0" fontAlgn="b"/>
                      <a:r>
                        <a:rPr lang="en-GB" sz="800" b="0" i="0" u="none" strike="noStrike">
                          <a:solidFill>
                            <a:srgbClr val="000000"/>
                          </a:solidFill>
                          <a:effectLst/>
                          <a:latin typeface="+mj-lt"/>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8F5"/>
                    </a:solidFill>
                  </a:tcPr>
                </a:tc>
                <a:extLst>
                  <a:ext uri="{0D108BD9-81ED-4DB2-BD59-A6C34878D82A}">
                    <a16:rowId xmlns:a16="http://schemas.microsoft.com/office/drawing/2014/main" val="3253197210"/>
                  </a:ext>
                </a:extLst>
              </a:tr>
              <a:tr h="135064">
                <a:tc>
                  <a:txBody>
                    <a:bodyPr/>
                    <a:lstStyle/>
                    <a:p>
                      <a:pPr algn="l" rtl="0" fontAlgn="b"/>
                      <a:r>
                        <a:rPr lang="en-GB" sz="800" b="0" i="0" u="none" strike="noStrike">
                          <a:solidFill>
                            <a:srgbClr val="000000"/>
                          </a:solidFill>
                          <a:effectLst/>
                          <a:latin typeface="+mj-lt"/>
                        </a:rPr>
                        <a:t>Black</a:t>
                      </a:r>
                    </a:p>
                  </a:txBody>
                  <a:tcPr marL="72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mj-lt"/>
                        </a:rPr>
                        <a:t>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800" b="0" i="0" u="none" strike="noStrike">
                          <a:solidFill>
                            <a:srgbClr val="000000"/>
                          </a:solidFill>
                          <a:effectLst/>
                          <a:latin typeface="+mj-lt"/>
                        </a:rPr>
                        <a:t>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rtl="0" fontAlgn="b"/>
                      <a:r>
                        <a:rPr lang="en-GB" sz="800" b="0" i="0" u="none" strike="noStrike">
                          <a:solidFill>
                            <a:srgbClr val="000000"/>
                          </a:solidFill>
                          <a:effectLst/>
                          <a:latin typeface="+mj-lt"/>
                        </a:rPr>
                        <a:t>225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800" b="0" i="0" u="none" strike="noStrike">
                          <a:solidFill>
                            <a:srgbClr val="000000"/>
                          </a:solidFill>
                          <a:effectLst/>
                          <a:latin typeface="+mj-lt"/>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rtl="0" fontAlgn="b"/>
                      <a:r>
                        <a:rPr lang="en-GB" sz="800" b="0" i="0" u="none" strike="noStrike">
                          <a:solidFill>
                            <a:srgbClr val="000000"/>
                          </a:solidFill>
                          <a:effectLst/>
                          <a:latin typeface="+mj-lt"/>
                        </a:rPr>
                        <a:t>615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800" b="0" i="0" u="none" strike="noStrike">
                          <a:solidFill>
                            <a:srgbClr val="000000"/>
                          </a:solidFill>
                          <a:effectLst/>
                          <a:latin typeface="+mj-lt"/>
                        </a:rPr>
                        <a:t>486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179"/>
                    </a:solidFill>
                  </a:tcPr>
                </a:tc>
                <a:tc>
                  <a:txBody>
                    <a:bodyPr/>
                    <a:lstStyle/>
                    <a:p>
                      <a:pPr algn="ctr" rtl="0" fontAlgn="b"/>
                      <a:r>
                        <a:rPr lang="en-GB" sz="800" b="0" i="0" u="none" strike="noStrike">
                          <a:solidFill>
                            <a:srgbClr val="000000"/>
                          </a:solidFill>
                          <a:effectLst/>
                          <a:latin typeface="+mj-lt"/>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F6F3"/>
                    </a:solidFill>
                  </a:tcPr>
                </a:tc>
                <a:extLst>
                  <a:ext uri="{0D108BD9-81ED-4DB2-BD59-A6C34878D82A}">
                    <a16:rowId xmlns:a16="http://schemas.microsoft.com/office/drawing/2014/main" val="1601151838"/>
                  </a:ext>
                </a:extLst>
              </a:tr>
              <a:tr h="135064">
                <a:tc>
                  <a:txBody>
                    <a:bodyPr/>
                    <a:lstStyle/>
                    <a:p>
                      <a:pPr algn="l" rtl="0" fontAlgn="b"/>
                      <a:r>
                        <a:rPr lang="en-GB" sz="800" b="0" i="0" u="none" strike="noStrike">
                          <a:solidFill>
                            <a:srgbClr val="000000"/>
                          </a:solidFill>
                          <a:effectLst/>
                          <a:latin typeface="+mj-lt"/>
                        </a:rPr>
                        <a:t>Mixed</a:t>
                      </a:r>
                    </a:p>
                  </a:txBody>
                  <a:tcPr marL="72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mj-lt"/>
                        </a:rPr>
                        <a: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D79"/>
                    </a:solidFill>
                  </a:tcPr>
                </a:tc>
                <a:tc>
                  <a:txBody>
                    <a:bodyPr/>
                    <a:lstStyle/>
                    <a:p>
                      <a:pPr algn="ctr" rtl="0" fontAlgn="b"/>
                      <a:r>
                        <a:rPr lang="en-GB" sz="800" b="0" i="0" u="none" strike="noStrike">
                          <a:solidFill>
                            <a:srgbClr val="000000"/>
                          </a:solidFill>
                          <a:effectLst/>
                          <a:latin typeface="+mj-lt"/>
                        </a:rPr>
                        <a:t>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ctr" rtl="0" fontAlgn="b"/>
                      <a:r>
                        <a:rPr lang="en-GB" sz="800" b="0" i="0" u="none" strike="noStrike">
                          <a:solidFill>
                            <a:srgbClr val="000000"/>
                          </a:solidFill>
                          <a:effectLst/>
                          <a:latin typeface="+mj-lt"/>
                        </a:rPr>
                        <a:t>168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276"/>
                    </a:solidFill>
                  </a:tcPr>
                </a:tc>
                <a:tc>
                  <a:txBody>
                    <a:bodyPr/>
                    <a:lstStyle/>
                    <a:p>
                      <a:pPr algn="ctr" rtl="0" fontAlgn="b"/>
                      <a:r>
                        <a:rPr lang="en-GB" sz="800" b="0" i="0" u="none" strike="noStrike">
                          <a:solidFill>
                            <a:srgbClr val="000000"/>
                          </a:solidFill>
                          <a:effectLst/>
                          <a:latin typeface="+mj-lt"/>
                        </a:rPr>
                        <a:t>99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rtl="0" fontAlgn="b"/>
                      <a:r>
                        <a:rPr lang="en-GB" sz="800" b="0" i="0" u="none" strike="noStrike">
                          <a:solidFill>
                            <a:srgbClr val="000000"/>
                          </a:solidFill>
                          <a:effectLst/>
                          <a:latin typeface="+mj-lt"/>
                        </a:rPr>
                        <a:t>504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777"/>
                    </a:solidFill>
                  </a:tcPr>
                </a:tc>
                <a:tc>
                  <a:txBody>
                    <a:bodyPr/>
                    <a:lstStyle/>
                    <a:p>
                      <a:pPr algn="ctr" rtl="0" fontAlgn="b"/>
                      <a:r>
                        <a:rPr lang="en-GB" sz="800" b="0" i="0" u="none" strike="noStrike">
                          <a:solidFill>
                            <a:srgbClr val="000000"/>
                          </a:solidFill>
                          <a:effectLst/>
                          <a:latin typeface="+mj-lt"/>
                        </a:rPr>
                        <a:t>414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ctr" rtl="0" fontAlgn="b"/>
                      <a:r>
                        <a:rPr lang="en-GB" sz="800" b="0" i="0" u="none" strike="noStrike">
                          <a:solidFill>
                            <a:srgbClr val="000000"/>
                          </a:solidFill>
                          <a:effectLst/>
                          <a:latin typeface="+mj-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2812658348"/>
                  </a:ext>
                </a:extLst>
              </a:tr>
              <a:tr h="135064">
                <a:tc>
                  <a:txBody>
                    <a:bodyPr/>
                    <a:lstStyle/>
                    <a:p>
                      <a:pPr algn="l" rtl="0" fontAlgn="b"/>
                      <a:r>
                        <a:rPr lang="en-GB" sz="800" b="0" i="0" u="none" strike="noStrike">
                          <a:solidFill>
                            <a:srgbClr val="000000"/>
                          </a:solidFill>
                          <a:effectLst/>
                          <a:latin typeface="+mj-lt"/>
                        </a:rPr>
                        <a:t>Mixed/ Other</a:t>
                      </a:r>
                    </a:p>
                  </a:txBody>
                  <a:tcPr marL="72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mj-lt"/>
                        </a:rPr>
                        <a:t>18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B72"/>
                    </a:solidFill>
                  </a:tcPr>
                </a:tc>
                <a:tc>
                  <a:txBody>
                    <a:bodyPr/>
                    <a:lstStyle/>
                    <a:p>
                      <a:pPr algn="ctr" rtl="0" fontAlgn="b"/>
                      <a:r>
                        <a:rPr lang="en-GB" sz="800" b="0" i="0" u="none" strike="noStrike">
                          <a:solidFill>
                            <a:srgbClr val="000000"/>
                          </a:solidFill>
                          <a:effectLst/>
                          <a:latin typeface="+mj-lt"/>
                        </a:rPr>
                        <a:t>13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47D"/>
                    </a:solidFill>
                  </a:tcPr>
                </a:tc>
                <a:tc>
                  <a:txBody>
                    <a:bodyPr/>
                    <a:lstStyle/>
                    <a:p>
                      <a:pPr algn="ctr" rtl="0" fontAlgn="b"/>
                      <a:r>
                        <a:rPr lang="en-GB" sz="800" b="0" i="0" u="none" strike="noStrike">
                          <a:solidFill>
                            <a:srgbClr val="000000"/>
                          </a:solidFill>
                          <a:effectLst/>
                          <a:latin typeface="+mj-lt"/>
                        </a:rPr>
                        <a:t>161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978"/>
                    </a:solidFill>
                  </a:tcPr>
                </a:tc>
                <a:tc>
                  <a:txBody>
                    <a:bodyPr/>
                    <a:lstStyle/>
                    <a:p>
                      <a:pPr algn="ctr" rtl="0" fontAlgn="b"/>
                      <a:r>
                        <a:rPr lang="en-GB" sz="800" b="0" i="0" u="none" strike="noStrike">
                          <a:solidFill>
                            <a:srgbClr val="000000"/>
                          </a:solidFill>
                          <a:effectLst/>
                          <a:latin typeface="+mj-lt"/>
                        </a:rPr>
                        <a:t>98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rtl="0" fontAlgn="b"/>
                      <a:r>
                        <a:rPr lang="en-GB" sz="800" b="0" i="0" u="none" strike="noStrike">
                          <a:solidFill>
                            <a:srgbClr val="000000"/>
                          </a:solidFill>
                          <a:effectLst/>
                          <a:latin typeface="+mj-lt"/>
                        </a:rPr>
                        <a:t>521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E76"/>
                    </a:solidFill>
                  </a:tcPr>
                </a:tc>
                <a:tc>
                  <a:txBody>
                    <a:bodyPr/>
                    <a:lstStyle/>
                    <a:p>
                      <a:pPr algn="ctr" rtl="0" fontAlgn="b"/>
                      <a:r>
                        <a:rPr lang="en-GB" sz="800" b="0" i="0" u="none" strike="noStrike">
                          <a:solidFill>
                            <a:srgbClr val="000000"/>
                          </a:solidFill>
                          <a:effectLst/>
                          <a:latin typeface="+mj-lt"/>
                        </a:rPr>
                        <a:t>391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ctr" rtl="0" fontAlgn="b"/>
                      <a:r>
                        <a:rPr lang="en-GB" sz="800" b="0" i="0" u="none" strike="noStrike">
                          <a:solidFill>
                            <a:srgbClr val="000000"/>
                          </a:solidFill>
                          <a:effectLst/>
                          <a:latin typeface="+mj-lt"/>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2E9"/>
                    </a:solidFill>
                  </a:tcPr>
                </a:tc>
                <a:extLst>
                  <a:ext uri="{0D108BD9-81ED-4DB2-BD59-A6C34878D82A}">
                    <a16:rowId xmlns:a16="http://schemas.microsoft.com/office/drawing/2014/main" val="1370965580"/>
                  </a:ext>
                </a:extLst>
              </a:tr>
              <a:tr h="135064">
                <a:tc>
                  <a:txBody>
                    <a:bodyPr/>
                    <a:lstStyle/>
                    <a:p>
                      <a:pPr algn="l" rtl="0" fontAlgn="b"/>
                      <a:r>
                        <a:rPr lang="en-GB" sz="800" b="0" i="0" u="none" strike="noStrike">
                          <a:solidFill>
                            <a:srgbClr val="000000"/>
                          </a:solidFill>
                          <a:effectLst/>
                          <a:latin typeface="+mj-lt"/>
                        </a:rPr>
                        <a:t>Not Known / Not Stated / Incomplete</a:t>
                      </a:r>
                    </a:p>
                  </a:txBody>
                  <a:tcPr marL="72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mj-lt"/>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C"/>
                    </a:solidFill>
                  </a:tcPr>
                </a:tc>
                <a:tc>
                  <a:txBody>
                    <a:bodyPr/>
                    <a:lstStyle/>
                    <a:p>
                      <a:pPr algn="ctr" rtl="0" fontAlgn="b"/>
                      <a:r>
                        <a:rPr lang="en-GB" sz="800" b="0"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800" b="0" i="0" u="none" strike="noStrike">
                          <a:solidFill>
                            <a:srgbClr val="000000"/>
                          </a:solidFill>
                          <a:effectLst/>
                          <a:latin typeface="+mj-lt"/>
                        </a:rPr>
                        <a:t>83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B80"/>
                    </a:solidFill>
                  </a:tcPr>
                </a:tc>
                <a:tc>
                  <a:txBody>
                    <a:bodyPr/>
                    <a:lstStyle/>
                    <a:p>
                      <a:pPr algn="ctr" rtl="0" fontAlgn="b"/>
                      <a:r>
                        <a:rPr lang="en-GB" sz="800" b="0" i="0" u="none" strike="noStrike">
                          <a:solidFill>
                            <a:srgbClr val="000000"/>
                          </a:solidFill>
                          <a:effectLst/>
                          <a:latin typeface="+mj-lt"/>
                        </a:rPr>
                        <a:t>92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3"/>
                    </a:solidFill>
                  </a:tcPr>
                </a:tc>
                <a:tc>
                  <a:txBody>
                    <a:bodyPr/>
                    <a:lstStyle/>
                    <a:p>
                      <a:pPr algn="ctr" rtl="0" fontAlgn="b"/>
                      <a:r>
                        <a:rPr lang="en-GB" sz="800" b="0" i="0" u="none" strike="noStrike">
                          <a:solidFill>
                            <a:srgbClr val="000000"/>
                          </a:solidFill>
                          <a:effectLst/>
                          <a:latin typeface="+mj-lt"/>
                        </a:rPr>
                        <a:t>384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rtl="0" fontAlgn="b"/>
                      <a:r>
                        <a:rPr lang="en-GB" sz="800" b="0" i="0" u="none" strike="noStrike">
                          <a:solidFill>
                            <a:srgbClr val="000000"/>
                          </a:solidFill>
                          <a:effectLst/>
                          <a:latin typeface="+mj-lt"/>
                        </a:rPr>
                        <a:t>318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ctr" rtl="0" fontAlgn="b"/>
                      <a:r>
                        <a:rPr lang="en-GB" sz="800" b="0" i="0" u="none" strike="noStrike">
                          <a:solidFill>
                            <a:srgbClr val="000000"/>
                          </a:solidFill>
                          <a:effectLst/>
                          <a:latin typeface="+mj-lt"/>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E1"/>
                    </a:solidFill>
                  </a:tcPr>
                </a:tc>
                <a:extLst>
                  <a:ext uri="{0D108BD9-81ED-4DB2-BD59-A6C34878D82A}">
                    <a16:rowId xmlns:a16="http://schemas.microsoft.com/office/drawing/2014/main" val="34487855"/>
                  </a:ext>
                </a:extLst>
              </a:tr>
              <a:tr h="135064">
                <a:tc>
                  <a:txBody>
                    <a:bodyPr/>
                    <a:lstStyle/>
                    <a:p>
                      <a:pPr algn="l" rtl="0" fontAlgn="b"/>
                      <a:r>
                        <a:rPr lang="en-GB" sz="800" b="0" i="0" u="none" strike="noStrike">
                          <a:solidFill>
                            <a:srgbClr val="000000"/>
                          </a:solidFill>
                          <a:effectLst/>
                          <a:latin typeface="+mj-lt"/>
                        </a:rPr>
                        <a:t>White</a:t>
                      </a:r>
                    </a:p>
                  </a:txBody>
                  <a:tcPr marL="720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800" b="0" i="0" u="none" strike="noStrike">
                          <a:solidFill>
                            <a:srgbClr val="000000"/>
                          </a:solidFill>
                          <a:effectLst/>
                          <a:latin typeface="+mj-lt"/>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83"/>
                    </a:solidFill>
                  </a:tcPr>
                </a:tc>
                <a:tc>
                  <a:txBody>
                    <a:bodyPr/>
                    <a:lstStyle/>
                    <a:p>
                      <a:pPr algn="ctr" rtl="0" fontAlgn="b"/>
                      <a:r>
                        <a:rPr lang="en-GB" sz="800" b="0" i="0" u="none" strike="noStrike">
                          <a:solidFill>
                            <a:srgbClr val="000000"/>
                          </a:solidFill>
                          <a:effectLst/>
                          <a:latin typeface="+mj-lt"/>
                        </a:rPr>
                        <a:t>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F7F"/>
                    </a:solidFill>
                  </a:tcPr>
                </a:tc>
                <a:tc>
                  <a:txBody>
                    <a:bodyPr/>
                    <a:lstStyle/>
                    <a:p>
                      <a:pPr algn="ctr" rtl="0" fontAlgn="b"/>
                      <a:r>
                        <a:rPr lang="en-GB" sz="800" b="0" i="0" u="none" strike="noStrike">
                          <a:solidFill>
                            <a:srgbClr val="000000"/>
                          </a:solidFill>
                          <a:effectLst/>
                          <a:latin typeface="+mj-lt"/>
                        </a:rPr>
                        <a:t>131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87E"/>
                    </a:solidFill>
                  </a:tcPr>
                </a:tc>
                <a:tc>
                  <a:txBody>
                    <a:bodyPr/>
                    <a:lstStyle/>
                    <a:p>
                      <a:pPr algn="ctr" rtl="0" fontAlgn="b"/>
                      <a:r>
                        <a:rPr lang="en-GB" sz="800" b="0" i="0" u="none" strike="noStrike">
                          <a:solidFill>
                            <a:srgbClr val="000000"/>
                          </a:solidFill>
                          <a:effectLst/>
                          <a:latin typeface="+mj-lt"/>
                        </a:rPr>
                        <a:t>98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984"/>
                    </a:solidFill>
                  </a:tcPr>
                </a:tc>
                <a:tc>
                  <a:txBody>
                    <a:bodyPr/>
                    <a:lstStyle/>
                    <a:p>
                      <a:pPr algn="ctr" rtl="0" fontAlgn="b"/>
                      <a:r>
                        <a:rPr lang="en-GB" sz="800" b="0" i="0" u="none" strike="noStrike">
                          <a:solidFill>
                            <a:srgbClr val="000000"/>
                          </a:solidFill>
                          <a:effectLst/>
                          <a:latin typeface="+mj-lt"/>
                        </a:rPr>
                        <a:t>498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B78"/>
                    </a:solidFill>
                  </a:tcPr>
                </a:tc>
                <a:tc>
                  <a:txBody>
                    <a:bodyPr/>
                    <a:lstStyle/>
                    <a:p>
                      <a:pPr algn="ctr" rtl="0" fontAlgn="b"/>
                      <a:r>
                        <a:rPr lang="en-GB" sz="800" b="0" i="0" u="none" strike="noStrike">
                          <a:solidFill>
                            <a:srgbClr val="000000"/>
                          </a:solidFill>
                          <a:effectLst/>
                          <a:latin typeface="+mj-lt"/>
                        </a:rPr>
                        <a:t>347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E81"/>
                    </a:solidFill>
                  </a:tcPr>
                </a:tc>
                <a:tc>
                  <a:txBody>
                    <a:bodyPr/>
                    <a:lstStyle/>
                    <a:p>
                      <a:pPr algn="ctr" rtl="0" fontAlgn="b"/>
                      <a:r>
                        <a:rPr lang="en-GB" sz="800" b="0" i="0" u="none" strike="noStrike">
                          <a:solidFill>
                            <a:srgbClr val="000000"/>
                          </a:solidFill>
                          <a:effectLst/>
                          <a:latin typeface="+mj-lt"/>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D5AC"/>
                    </a:solidFill>
                  </a:tcPr>
                </a:tc>
                <a:extLst>
                  <a:ext uri="{0D108BD9-81ED-4DB2-BD59-A6C34878D82A}">
                    <a16:rowId xmlns:a16="http://schemas.microsoft.com/office/drawing/2014/main" val="3860360937"/>
                  </a:ext>
                </a:extLst>
              </a:tr>
              <a:tr h="303894">
                <a:tc>
                  <a:txBody>
                    <a:bodyPr/>
                    <a:lstStyle/>
                    <a:p>
                      <a:pPr algn="l" rtl="0" fontAlgn="b"/>
                      <a:r>
                        <a:rPr lang="en-GB" sz="900" b="1" i="0" u="none" strike="noStrike">
                          <a:solidFill>
                            <a:srgbClr val="000000"/>
                          </a:solidFill>
                          <a:effectLst/>
                          <a:latin typeface="+mj-lt"/>
                        </a:rPr>
                        <a:t>All ethnic groups</a:t>
                      </a:r>
                    </a:p>
                  </a:txBody>
                  <a:tcPr marL="72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mj-lt"/>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mj-lt"/>
                        </a:rPr>
                        <a:t>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mj-lt"/>
                        </a:rPr>
                        <a:t>108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mj-lt"/>
                        </a:rPr>
                        <a:t>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mj-lt"/>
                        </a:rPr>
                        <a:t>423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mj-lt"/>
                        </a:rPr>
                        <a:t>319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900" b="1" i="0" u="none" strike="noStrike" dirty="0">
                          <a:solidFill>
                            <a:srgbClr val="000000"/>
                          </a:solidFill>
                          <a:effectLst/>
                          <a:latin typeface="+mj-lt"/>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326003576"/>
                  </a:ext>
                </a:extLst>
              </a:tr>
            </a:tbl>
          </a:graphicData>
        </a:graphic>
      </p:graphicFrame>
    </p:spTree>
    <p:extLst>
      <p:ext uri="{BB962C8B-B14F-4D97-AF65-F5344CB8AC3E}">
        <p14:creationId xmlns:p14="http://schemas.microsoft.com/office/powerpoint/2010/main" val="2907844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32A29-883E-62C8-614F-F9E5C67A5567}"/>
              </a:ext>
            </a:extLst>
          </p:cNvPr>
          <p:cNvSpPr>
            <a:spLocks noGrp="1"/>
          </p:cNvSpPr>
          <p:nvPr>
            <p:ph type="sldNum" sz="quarter" idx="15"/>
          </p:nvPr>
        </p:nvSpPr>
        <p:spPr/>
        <p:txBody>
          <a:bodyPr/>
          <a:lstStyle/>
          <a:p>
            <a:fld id="{CF839E00-920F-44B0-A87D-3D18AF2DE1AE}" type="slidenum">
              <a:rPr lang="en-GB" smtClean="0"/>
              <a:t>23</a:t>
            </a:fld>
            <a:endParaRPr lang="en-GB"/>
          </a:p>
        </p:txBody>
      </p:sp>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3199" y="770400"/>
            <a:ext cx="11261161" cy="730800"/>
          </a:xfrm>
        </p:spPr>
        <p:txBody>
          <a:bodyPr/>
          <a:lstStyle/>
          <a:p>
            <a:r>
              <a:rPr lang="en-US">
                <a:latin typeface="Arial" panose="020B0604020202020204" pitchFamily="34" charset="0"/>
                <a:cs typeface="Arial" panose="020B0604020202020204" pitchFamily="34" charset="0"/>
              </a:rPr>
              <a:t>The </a:t>
            </a:r>
            <a:r>
              <a:rPr lang="en-US">
                <a:cs typeface="Arial" panose="020B0604020202020204" pitchFamily="34" charset="0"/>
              </a:rPr>
              <a:t>median initial waiting times were lower in the early part of 2020; in fact, the MH referrals during this period (the initial days of COVID) were also low</a:t>
            </a:r>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FA730D5-10A4-5243-DC0C-78F814BE8F55}"/>
              </a:ext>
            </a:extLst>
          </p:cNvPr>
          <p:cNvSpPr txBox="1"/>
          <p:nvPr/>
        </p:nvSpPr>
        <p:spPr>
          <a:xfrm>
            <a:off x="762698" y="6444115"/>
            <a:ext cx="1066174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rPr>
              <a:t>Source – NHSE Data Extract covering 0-18's provided to TPHC in 10/23 </a:t>
            </a:r>
          </a:p>
        </p:txBody>
      </p:sp>
      <p:sp>
        <p:nvSpPr>
          <p:cNvPr id="13" name="Text Placeholder 3">
            <a:extLst>
              <a:ext uri="{FF2B5EF4-FFF2-40B4-BE49-F238E27FC236}">
                <a16:creationId xmlns:a16="http://schemas.microsoft.com/office/drawing/2014/main" id="{4AB6F33B-C856-FEC9-A0A7-B9721AB0322F}"/>
              </a:ext>
            </a:extLst>
          </p:cNvPr>
          <p:cNvSpPr txBox="1">
            <a:spLocks/>
          </p:cNvSpPr>
          <p:nvPr/>
        </p:nvSpPr>
        <p:spPr>
          <a:xfrm>
            <a:off x="762701" y="4212185"/>
            <a:ext cx="4083618" cy="2149861"/>
          </a:xfrm>
          <a:prstGeom prst="rect">
            <a:avLst/>
          </a:prstGeom>
          <a:ln>
            <a:solidFill>
              <a:srgbClr val="FFFFFF">
                <a:lumMod val="50000"/>
              </a:srgb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1200" b="0" i="0" u="none" strike="noStrike" kern="1200" cap="none" spc="0" normalizeH="0" baseline="0" noProof="0">
                <a:ln>
                  <a:noFill/>
                </a:ln>
                <a:solidFill>
                  <a:srgbClr val="425563"/>
                </a:solidFill>
                <a:effectLst/>
                <a:uLnTx/>
                <a:uFillTx/>
                <a:ea typeface="+mn-ea"/>
                <a:cs typeface="+mn-cs"/>
              </a:rPr>
              <a:t>Data shown is the combined volume of referrals occurring in each month for all mental health services across the period </a:t>
            </a:r>
            <a:r>
              <a:rPr lang="en-GB"/>
              <a:t>April </a:t>
            </a:r>
            <a:r>
              <a:rPr kumimoji="0" lang="en-GB" sz="1200" b="0" i="0" u="none" strike="noStrike" kern="1200" cap="none" spc="0" normalizeH="0" baseline="0" noProof="0">
                <a:ln>
                  <a:noFill/>
                </a:ln>
                <a:solidFill>
                  <a:srgbClr val="425563"/>
                </a:solidFill>
                <a:effectLst/>
                <a:uLnTx/>
                <a:uFillTx/>
                <a:ea typeface="+mn-ea"/>
                <a:cs typeface="+mn-cs"/>
              </a:rPr>
              <a:t>2019 – July 2023</a:t>
            </a:r>
          </a:p>
        </p:txBody>
      </p:sp>
      <p:sp>
        <p:nvSpPr>
          <p:cNvPr id="14" name="TextBox 13">
            <a:extLst>
              <a:ext uri="{FF2B5EF4-FFF2-40B4-BE49-F238E27FC236}">
                <a16:creationId xmlns:a16="http://schemas.microsoft.com/office/drawing/2014/main" id="{38A077DB-A1A1-3FAE-C17B-7EC9E917649E}"/>
              </a:ext>
            </a:extLst>
          </p:cNvPr>
          <p:cNvSpPr txBox="1"/>
          <p:nvPr/>
        </p:nvSpPr>
        <p:spPr>
          <a:xfrm>
            <a:off x="762700" y="1601114"/>
            <a:ext cx="4083619" cy="2529002"/>
          </a:xfrm>
          <a:prstGeom prst="rect">
            <a:avLst/>
          </a:prstGeom>
          <a:solidFill>
            <a:srgbClr val="22364F">
              <a:lumMod val="20000"/>
              <a:lumOff val="80000"/>
              <a:alpha val="50000"/>
            </a:srgbClr>
          </a:solidFill>
        </p:spPr>
        <p:txBody>
          <a:bodyPr wrap="square" lIns="108000" tIns="216000" rIns="108000" rtlCol="0" anchor="t">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rPr>
              <a:t>Median initial waiting times are shorter than the hidden waiting times, but at the 90</a:t>
            </a:r>
            <a:r>
              <a:rPr lang="en-GB" sz="1100" kern="0" baseline="30000">
                <a:solidFill>
                  <a:srgbClr val="22364F"/>
                </a:solidFill>
              </a:rPr>
              <a:t>th</a:t>
            </a:r>
            <a:r>
              <a:rPr lang="en-GB" sz="1100" kern="0">
                <a:solidFill>
                  <a:srgbClr val="22364F"/>
                </a:solidFill>
              </a:rPr>
              <a:t> percentile, the trend is reversed, </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rPr>
              <a:t>The recent reduction in 90</a:t>
            </a:r>
            <a:r>
              <a:rPr lang="en-GB" sz="1100" kern="0" baseline="30000">
                <a:solidFill>
                  <a:srgbClr val="22364F"/>
                </a:solidFill>
              </a:rPr>
              <a:t>th</a:t>
            </a:r>
            <a:r>
              <a:rPr lang="en-GB" sz="1100" kern="0">
                <a:solidFill>
                  <a:srgbClr val="22364F"/>
                </a:solidFill>
              </a:rPr>
              <a:t> percentile wait times can be attributed to the fact that the recent referrals didn’t have enough time to accumulate higher waiting time. So, this observation can be ignored.</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22364F"/>
                </a:solidFill>
                <a:effectLst/>
                <a:uLnTx/>
                <a:uFillTx/>
                <a:latin typeface="Arial" panose="020B0604020202020204" pitchFamily="34" charset="0"/>
              </a:rPr>
              <a:t>The drop in waiting times around the first half of 2020 is likely explained by a sharp drop in referral volumes in the same period, shown on slide 30.</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22364F"/>
              </a:solidFill>
              <a:effectLst/>
              <a:uLnTx/>
              <a:uFillTx/>
              <a:latin typeface="Arial" panose="020B0604020202020204" pitchFamily="34" charset="0"/>
            </a:endParaRPr>
          </a:p>
        </p:txBody>
      </p:sp>
      <p:sp>
        <p:nvSpPr>
          <p:cNvPr id="15" name="TextBox 14">
            <a:extLst>
              <a:ext uri="{FF2B5EF4-FFF2-40B4-BE49-F238E27FC236}">
                <a16:creationId xmlns:a16="http://schemas.microsoft.com/office/drawing/2014/main" id="{A7F5960D-1054-B85B-4D1D-3409A0D2EFDC}"/>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cs typeface="Arial" panose="020B0604020202020204" pitchFamily="34" charset="0"/>
              </a:rPr>
              <a:t>Key points</a:t>
            </a:r>
          </a:p>
        </p:txBody>
      </p:sp>
      <p:sp>
        <p:nvSpPr>
          <p:cNvPr id="5" name="Rectangle 4">
            <a:extLst>
              <a:ext uri="{FF2B5EF4-FFF2-40B4-BE49-F238E27FC236}">
                <a16:creationId xmlns:a16="http://schemas.microsoft.com/office/drawing/2014/main" id="{862F7023-BF7A-CB05-9D4A-CB32FB391034}"/>
              </a:ext>
            </a:extLst>
          </p:cNvPr>
          <p:cNvSpPr/>
          <p:nvPr/>
        </p:nvSpPr>
        <p:spPr>
          <a:xfrm>
            <a:off x="6532574" y="1447810"/>
            <a:ext cx="3729155" cy="3066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mj-lt"/>
              </a:rPr>
              <a:t>Trend in median wait times</a:t>
            </a:r>
          </a:p>
        </p:txBody>
      </p:sp>
      <p:graphicFrame>
        <p:nvGraphicFramePr>
          <p:cNvPr id="6" name="Chart 5">
            <a:extLst>
              <a:ext uri="{FF2B5EF4-FFF2-40B4-BE49-F238E27FC236}">
                <a16:creationId xmlns:a16="http://schemas.microsoft.com/office/drawing/2014/main" id="{C70FCF38-F53E-48A2-A5A9-911216EE6F1B}"/>
              </a:ext>
            </a:extLst>
          </p:cNvPr>
          <p:cNvGraphicFramePr>
            <a:graphicFrameLocks/>
          </p:cNvGraphicFramePr>
          <p:nvPr>
            <p:extLst>
              <p:ext uri="{D42A27DB-BD31-4B8C-83A1-F6EECF244321}">
                <p14:modId xmlns:p14="http://schemas.microsoft.com/office/powerpoint/2010/main" val="2072147527"/>
              </p:ext>
            </p:extLst>
          </p:nvPr>
        </p:nvGraphicFramePr>
        <p:xfrm>
          <a:off x="5322277" y="1601114"/>
          <a:ext cx="6102166" cy="23578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A6EA0CC-F868-CF14-6582-4F79FE456317}"/>
              </a:ext>
            </a:extLst>
          </p:cNvPr>
          <p:cNvGraphicFramePr>
            <a:graphicFrameLocks/>
          </p:cNvGraphicFramePr>
          <p:nvPr>
            <p:extLst>
              <p:ext uri="{D42A27DB-BD31-4B8C-83A1-F6EECF244321}">
                <p14:modId xmlns:p14="http://schemas.microsoft.com/office/powerpoint/2010/main" val="3811159626"/>
              </p:ext>
            </p:extLst>
          </p:nvPr>
        </p:nvGraphicFramePr>
        <p:xfrm>
          <a:off x="5322277" y="4212184"/>
          <a:ext cx="6102166" cy="214986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3E1175F2-4841-E4A3-36ED-0411CC58103D}"/>
              </a:ext>
            </a:extLst>
          </p:cNvPr>
          <p:cNvSpPr/>
          <p:nvPr/>
        </p:nvSpPr>
        <p:spPr>
          <a:xfrm>
            <a:off x="6339534" y="4068417"/>
            <a:ext cx="3729155" cy="3066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mj-lt"/>
              </a:rPr>
              <a:t>Trend in 90</a:t>
            </a:r>
            <a:r>
              <a:rPr lang="en-GB" sz="1200" baseline="30000">
                <a:latin typeface="+mj-lt"/>
              </a:rPr>
              <a:t>th</a:t>
            </a:r>
            <a:r>
              <a:rPr lang="en-GB" sz="1200">
                <a:latin typeface="+mj-lt"/>
              </a:rPr>
              <a:t> percentile wait times</a:t>
            </a:r>
          </a:p>
        </p:txBody>
      </p:sp>
    </p:spTree>
    <p:extLst>
      <p:ext uri="{BB962C8B-B14F-4D97-AF65-F5344CB8AC3E}">
        <p14:creationId xmlns:p14="http://schemas.microsoft.com/office/powerpoint/2010/main" val="1314940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272B-653B-0D9B-29AC-653D6BB766FE}"/>
              </a:ext>
            </a:extLst>
          </p:cNvPr>
          <p:cNvSpPr>
            <a:spLocks noGrp="1"/>
          </p:cNvSpPr>
          <p:nvPr>
            <p:ph type="title"/>
          </p:nvPr>
        </p:nvSpPr>
        <p:spPr>
          <a:xfrm>
            <a:off x="723599" y="2304000"/>
            <a:ext cx="6606591" cy="2311200"/>
          </a:xfrm>
        </p:spPr>
        <p:txBody>
          <a:bodyPr lIns="91440" tIns="45720" rIns="91440" bIns="45720" anchor="ctr"/>
          <a:lstStyle/>
          <a:p>
            <a:r>
              <a:rPr lang="en-GB" sz="3200" b="1">
                <a:effectLst/>
                <a:latin typeface="Arial"/>
                <a:cs typeface="Arial"/>
              </a:rPr>
              <a:t>Data analysis</a:t>
            </a:r>
            <a:r>
              <a:rPr lang="en-GB">
                <a:latin typeface="Arial"/>
                <a:cs typeface="Arial"/>
              </a:rPr>
              <a:t>:</a:t>
            </a:r>
            <a:br>
              <a:rPr lang="en-GB">
                <a:latin typeface="Arial"/>
                <a:cs typeface="Arial"/>
              </a:rPr>
            </a:br>
            <a:r>
              <a:rPr lang="en-GB">
                <a:latin typeface="Arial"/>
                <a:cs typeface="Arial"/>
              </a:rPr>
              <a:t> </a:t>
            </a:r>
            <a:br>
              <a:rPr lang="en-GB" sz="3200" b="1">
                <a:effectLst/>
                <a:latin typeface="Arial" panose="020B0604020202020204" pitchFamily="34" charset="0"/>
                <a:cs typeface="Arial" panose="020B0604020202020204" pitchFamily="34" charset="0"/>
              </a:rPr>
            </a:br>
            <a:r>
              <a:rPr lang="en-GB" sz="2800" b="1">
                <a:effectLst/>
                <a:latin typeface="Arial"/>
                <a:cs typeface="Arial"/>
              </a:rPr>
              <a:t>ICB demographic </a:t>
            </a:r>
            <a:r>
              <a:rPr lang="en-GB" sz="2800">
                <a:latin typeface="Arial"/>
                <a:cs typeface="Arial"/>
              </a:rPr>
              <a:t>d</a:t>
            </a:r>
            <a:r>
              <a:rPr lang="en-GB" sz="2800" b="1">
                <a:effectLst/>
                <a:latin typeface="Arial"/>
                <a:cs typeface="Arial"/>
              </a:rPr>
              <a:t>eep </a:t>
            </a:r>
            <a:r>
              <a:rPr lang="en-GB" sz="2800">
                <a:latin typeface="Arial"/>
                <a:cs typeface="Arial"/>
              </a:rPr>
              <a:t>d</a:t>
            </a:r>
            <a:r>
              <a:rPr lang="en-GB" sz="2800" b="1">
                <a:effectLst/>
                <a:latin typeface="Arial"/>
                <a:cs typeface="Arial"/>
              </a:rPr>
              <a:t>ive </a:t>
            </a:r>
            <a:br>
              <a:rPr lang="en-GB" sz="2800" b="1">
                <a:effectLst/>
              </a:rPr>
            </a:br>
            <a:endParaRPr lang="en-GB" sz="2800"/>
          </a:p>
        </p:txBody>
      </p:sp>
      <p:sp>
        <p:nvSpPr>
          <p:cNvPr id="3" name="Text Placeholder 3">
            <a:extLst>
              <a:ext uri="{FF2B5EF4-FFF2-40B4-BE49-F238E27FC236}">
                <a16:creationId xmlns:a16="http://schemas.microsoft.com/office/drawing/2014/main" id="{70F96290-C924-7C93-1BDF-9B1690510249}"/>
              </a:ext>
            </a:extLst>
          </p:cNvPr>
          <p:cNvSpPr txBox="1">
            <a:spLocks/>
          </p:cNvSpPr>
          <p:nvPr/>
        </p:nvSpPr>
        <p:spPr>
          <a:xfrm>
            <a:off x="723599" y="4615200"/>
            <a:ext cx="5402650" cy="1588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solidFill>
                  <a:schemeClr val="accent2">
                    <a:lumMod val="50000"/>
                  </a:schemeClr>
                </a:solidFill>
              </a:rPr>
              <a:t>In this section, we provide analysis of waiting times cut across ICBs.</a:t>
            </a:r>
          </a:p>
          <a:p>
            <a:pPr marL="0" indent="0">
              <a:buNone/>
            </a:pPr>
            <a:r>
              <a:rPr lang="en-GB" sz="1400">
                <a:solidFill>
                  <a:schemeClr val="accent2">
                    <a:lumMod val="50000"/>
                  </a:schemeClr>
                </a:solidFill>
              </a:rPr>
              <a:t>Breakdowns of waiting time metrics across gender, ethnicity, gender and ethnicity combined, and trends over time are provided, as well as analysis of overall referral volumes and ethnic breakdowns of referrals.</a:t>
            </a:r>
          </a:p>
        </p:txBody>
      </p:sp>
    </p:spTree>
    <p:extLst>
      <p:ext uri="{BB962C8B-B14F-4D97-AF65-F5344CB8AC3E}">
        <p14:creationId xmlns:p14="http://schemas.microsoft.com/office/powerpoint/2010/main" val="2213169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32A29-883E-62C8-614F-F9E5C67A5567}"/>
              </a:ext>
            </a:extLst>
          </p:cNvPr>
          <p:cNvSpPr>
            <a:spLocks noGrp="1"/>
          </p:cNvSpPr>
          <p:nvPr>
            <p:ph type="sldNum" sz="quarter" idx="15"/>
          </p:nvPr>
        </p:nvSpPr>
        <p:spPr>
          <a:xfrm>
            <a:off x="11302253" y="6492875"/>
            <a:ext cx="889747" cy="365125"/>
          </a:xfrm>
        </p:spPr>
        <p:txBody>
          <a:bodyPr/>
          <a:lstStyle/>
          <a:p>
            <a:fld id="{CF839E00-920F-44B0-A87D-3D18AF2DE1AE}" type="slidenum">
              <a:rPr lang="en-GB" smtClean="0"/>
              <a:t>25</a:t>
            </a:fld>
            <a:endParaRPr lang="en-GB"/>
          </a:p>
        </p:txBody>
      </p:sp>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3199" y="770400"/>
            <a:ext cx="9836460" cy="730800"/>
          </a:xfrm>
        </p:spPr>
        <p:txBody>
          <a:bodyPr/>
          <a:lstStyle/>
          <a:p>
            <a:r>
              <a:rPr lang="en-US">
                <a:latin typeface="+mn-lt"/>
              </a:rPr>
              <a:t>Gender: across all ICBs males consistently have longer waiting times for mental health service intervention despite having a lower number of referrals </a:t>
            </a:r>
          </a:p>
        </p:txBody>
      </p:sp>
      <p:sp>
        <p:nvSpPr>
          <p:cNvPr id="12" name="TextBox 11">
            <a:extLst>
              <a:ext uri="{FF2B5EF4-FFF2-40B4-BE49-F238E27FC236}">
                <a16:creationId xmlns:a16="http://schemas.microsoft.com/office/drawing/2014/main" id="{8FA730D5-10A4-5243-DC0C-78F814BE8F55}"/>
              </a:ext>
            </a:extLst>
          </p:cNvPr>
          <p:cNvSpPr txBox="1"/>
          <p:nvPr/>
        </p:nvSpPr>
        <p:spPr>
          <a:xfrm>
            <a:off x="762698" y="6444115"/>
            <a:ext cx="1066174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rPr>
              <a:t>Source – NHSE Data Extract covering 0-18's provided to TPHC in 10/23 </a:t>
            </a:r>
          </a:p>
        </p:txBody>
      </p:sp>
      <p:sp>
        <p:nvSpPr>
          <p:cNvPr id="7" name="Text Placeholder 3">
            <a:extLst>
              <a:ext uri="{FF2B5EF4-FFF2-40B4-BE49-F238E27FC236}">
                <a16:creationId xmlns:a16="http://schemas.microsoft.com/office/drawing/2014/main" id="{E16E7631-81B1-38C8-B289-E0A8DABD48B2}"/>
              </a:ext>
            </a:extLst>
          </p:cNvPr>
          <p:cNvSpPr txBox="1">
            <a:spLocks/>
          </p:cNvSpPr>
          <p:nvPr/>
        </p:nvSpPr>
        <p:spPr>
          <a:xfrm>
            <a:off x="762701" y="4212185"/>
            <a:ext cx="5198828" cy="2149861"/>
          </a:xfrm>
          <a:prstGeom prst="rect">
            <a:avLst/>
          </a:prstGeom>
          <a:ln>
            <a:solidFill>
              <a:srgbClr val="FFFFFF">
                <a:lumMod val="50000"/>
              </a:srgb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Data shown is the median and 90</a:t>
            </a:r>
            <a:r>
              <a:rPr kumimoji="0" lang="en-GB" sz="1200" b="0" i="0" u="none" strike="noStrike" kern="1200" cap="none" spc="0" normalizeH="0" baseline="30000" noProof="0">
                <a:ln>
                  <a:noFill/>
                </a:ln>
                <a:solidFill>
                  <a:srgbClr val="425563"/>
                </a:solidFill>
                <a:effectLst/>
                <a:uLnTx/>
                <a:uFillTx/>
                <a:latin typeface="Arial" panose="020B0604020202020204" pitchFamily="34" charset="0"/>
                <a:ea typeface="+mn-ea"/>
                <a:cs typeface="+mn-cs"/>
              </a:rPr>
              <a:t>th</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 percentile waits in days and total referral volumes by gender and ICB </a:t>
            </a:r>
            <a:r>
              <a:rPr lang="en-GB">
                <a:latin typeface="Arial" panose="020B0604020202020204" pitchFamily="34" charset="0"/>
              </a:rPr>
              <a:t>for the period April </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2019 – July 2023.</a:t>
            </a:r>
          </a:p>
          <a:p>
            <a:pPr>
              <a:defRPr/>
            </a:pPr>
            <a:r>
              <a:rPr lang="en-GB">
                <a:latin typeface="Arial" panose="020B0604020202020204" pitchFamily="34" charset="0"/>
                <a:cs typeface="Arial" panose="020B0604020202020204" pitchFamily="34" charset="0"/>
              </a:rPr>
              <a:t>Conditional formatting is applied per metric together across the male/female columns, and then per metric withing the gender differential column, intended to highlight differences between genders on a per metric basis</a:t>
            </a:r>
            <a:endParaRPr kumimoji="0" lang="en-GB" sz="5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endParaRPr>
          </a:p>
          <a:p>
            <a:pPr lvl="0">
              <a:defRPr/>
            </a:pPr>
            <a:endPar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B9943F1C-88C5-11A4-F1F4-9BB34951CA49}"/>
              </a:ext>
            </a:extLst>
          </p:cNvPr>
          <p:cNvSpPr txBox="1"/>
          <p:nvPr/>
        </p:nvSpPr>
        <p:spPr>
          <a:xfrm>
            <a:off x="762700" y="1601114"/>
            <a:ext cx="5198829" cy="2529002"/>
          </a:xfrm>
          <a:prstGeom prst="rect">
            <a:avLst/>
          </a:prstGeom>
          <a:solidFill>
            <a:srgbClr val="22364F">
              <a:lumMod val="20000"/>
              <a:lumOff val="80000"/>
              <a:alpha val="50000"/>
            </a:srgbClr>
          </a:solidFill>
        </p:spPr>
        <p:txBody>
          <a:bodyPr wrap="square" lIns="108000" tIns="216000" rIns="108000" rtlCol="0" anchor="ctr">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22364F"/>
                </a:solidFill>
                <a:effectLst/>
                <a:uLnTx/>
                <a:uFillTx/>
              </a:rPr>
              <a:t>Males have higher </a:t>
            </a:r>
            <a:r>
              <a:rPr lang="en-GB" sz="1100" kern="0">
                <a:solidFill>
                  <a:srgbClr val="22364F"/>
                </a:solidFill>
              </a:rPr>
              <a:t>initial </a:t>
            </a:r>
            <a:r>
              <a:rPr kumimoji="0" lang="en-GB" sz="1100" b="0" i="0" u="none" strike="noStrike" kern="0" cap="none" spc="0" normalizeH="0" baseline="0" noProof="0">
                <a:ln>
                  <a:noFill/>
                </a:ln>
                <a:solidFill>
                  <a:srgbClr val="22364F"/>
                </a:solidFill>
                <a:effectLst/>
                <a:uLnTx/>
                <a:uFillTx/>
              </a:rPr>
              <a:t>waiting times for mental health services across all ICBs</a:t>
            </a:r>
            <a:r>
              <a:rPr lang="en-GB" sz="1100" kern="0">
                <a:solidFill>
                  <a:srgbClr val="22364F"/>
                </a:solidFill>
              </a:rPr>
              <a:t>, </a:t>
            </a:r>
            <a:r>
              <a:rPr kumimoji="0" lang="en-GB" sz="1100" b="0" i="0" u="none" strike="noStrike" kern="0" cap="none" spc="0" normalizeH="0" baseline="0" noProof="0">
                <a:ln>
                  <a:noFill/>
                </a:ln>
                <a:solidFill>
                  <a:srgbClr val="22364F"/>
                </a:solidFill>
                <a:effectLst/>
                <a:uLnTx/>
                <a:uFillTx/>
              </a:rPr>
              <a:t>despite all ICBs having significantly more female patients.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rPr>
              <a:t>The difference in waiting times between gender is largest in SEL across all metrics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rPr>
              <a:t>In NCL, NEL and SEL, the median and 90</a:t>
            </a:r>
            <a:r>
              <a:rPr lang="en-GB" sz="1100" kern="0" baseline="30000">
                <a:solidFill>
                  <a:srgbClr val="22364F"/>
                </a:solidFill>
              </a:rPr>
              <a:t>th</a:t>
            </a:r>
            <a:r>
              <a:rPr lang="en-GB" sz="1100" kern="0">
                <a:solidFill>
                  <a:srgbClr val="22364F"/>
                </a:solidFill>
              </a:rPr>
              <a:t> percentile initial waits are longer than the hidden waits, however this is reversed in NEL and SWL. This may be due to the different referral volumes for certain services such as crisis services between ICBs.</a:t>
            </a:r>
          </a:p>
        </p:txBody>
      </p:sp>
      <p:sp>
        <p:nvSpPr>
          <p:cNvPr id="10" name="TextBox 9">
            <a:extLst>
              <a:ext uri="{FF2B5EF4-FFF2-40B4-BE49-F238E27FC236}">
                <a16:creationId xmlns:a16="http://schemas.microsoft.com/office/drawing/2014/main" id="{B60AF073-52DE-C22C-4B7F-69F84FD2E798}"/>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cs typeface="Arial" panose="020B0604020202020204" pitchFamily="34" charset="0"/>
              </a:rPr>
              <a:t>Key points</a:t>
            </a:r>
          </a:p>
        </p:txBody>
      </p:sp>
      <p:graphicFrame>
        <p:nvGraphicFramePr>
          <p:cNvPr id="13" name="Table 12">
            <a:extLst>
              <a:ext uri="{FF2B5EF4-FFF2-40B4-BE49-F238E27FC236}">
                <a16:creationId xmlns:a16="http://schemas.microsoft.com/office/drawing/2014/main" id="{44409F2F-2256-4F37-6D1F-0B0111E9123C}"/>
              </a:ext>
            </a:extLst>
          </p:cNvPr>
          <p:cNvGraphicFramePr>
            <a:graphicFrameLocks noGrp="1"/>
          </p:cNvGraphicFramePr>
          <p:nvPr>
            <p:extLst>
              <p:ext uri="{D42A27DB-BD31-4B8C-83A1-F6EECF244321}">
                <p14:modId xmlns:p14="http://schemas.microsoft.com/office/powerpoint/2010/main" val="387222238"/>
              </p:ext>
            </p:extLst>
          </p:nvPr>
        </p:nvGraphicFramePr>
        <p:xfrm>
          <a:off x="6090289" y="1601115"/>
          <a:ext cx="5380351" cy="4760943"/>
        </p:xfrm>
        <a:graphic>
          <a:graphicData uri="http://schemas.openxmlformats.org/drawingml/2006/table">
            <a:tbl>
              <a:tblPr/>
              <a:tblGrid>
                <a:gridCol w="3166006">
                  <a:extLst>
                    <a:ext uri="{9D8B030D-6E8A-4147-A177-3AD203B41FA5}">
                      <a16:colId xmlns:a16="http://schemas.microsoft.com/office/drawing/2014/main" val="4275643726"/>
                    </a:ext>
                  </a:extLst>
                </a:gridCol>
                <a:gridCol w="641684">
                  <a:extLst>
                    <a:ext uri="{9D8B030D-6E8A-4147-A177-3AD203B41FA5}">
                      <a16:colId xmlns:a16="http://schemas.microsoft.com/office/drawing/2014/main" val="381062393"/>
                    </a:ext>
                  </a:extLst>
                </a:gridCol>
                <a:gridCol w="528911">
                  <a:extLst>
                    <a:ext uri="{9D8B030D-6E8A-4147-A177-3AD203B41FA5}">
                      <a16:colId xmlns:a16="http://schemas.microsoft.com/office/drawing/2014/main" val="869755658"/>
                    </a:ext>
                  </a:extLst>
                </a:gridCol>
                <a:gridCol w="1043750">
                  <a:extLst>
                    <a:ext uri="{9D8B030D-6E8A-4147-A177-3AD203B41FA5}">
                      <a16:colId xmlns:a16="http://schemas.microsoft.com/office/drawing/2014/main" val="2970060295"/>
                    </a:ext>
                  </a:extLst>
                </a:gridCol>
              </a:tblGrid>
              <a:tr h="161745">
                <a:tc gridSpan="4">
                  <a:txBody>
                    <a:bodyPr/>
                    <a:lstStyle/>
                    <a:p>
                      <a:pPr algn="ctr" fontAlgn="b"/>
                      <a:r>
                        <a:rPr lang="en-GB" sz="900" b="1" i="0" u="none" strike="noStrike">
                          <a:solidFill>
                            <a:srgbClr val="FFFFFF"/>
                          </a:solidFill>
                          <a:effectLst/>
                          <a:latin typeface="+mj-lt"/>
                        </a:rPr>
                        <a:t>Waiting times metrics by Gender and ICB for all mental health services</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16370967"/>
                  </a:ext>
                </a:extLst>
              </a:tr>
              <a:tr h="126774">
                <a:tc>
                  <a:txBody>
                    <a:bodyPr/>
                    <a:lstStyle/>
                    <a:p>
                      <a:pPr algn="ctr" fontAlgn="b"/>
                      <a:r>
                        <a:rPr lang="en-GB" sz="800" b="1" i="0" u="none" strike="noStrike">
                          <a:solidFill>
                            <a:srgbClr val="FFFFFF"/>
                          </a:solidFill>
                          <a:effectLst/>
                          <a:latin typeface="+mj-lt"/>
                        </a:rPr>
                        <a:t>ICB and Metric</a:t>
                      </a:r>
                    </a:p>
                  </a:txBody>
                  <a:tcPr marL="0" marR="0" marT="0" marB="0" anchor="ctr">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4472C4"/>
                    </a:solidFill>
                  </a:tcPr>
                </a:tc>
                <a:tc>
                  <a:txBody>
                    <a:bodyPr/>
                    <a:lstStyle/>
                    <a:p>
                      <a:pPr algn="ctr" fontAlgn="b"/>
                      <a:r>
                        <a:rPr lang="en-GB" sz="800" b="1" i="0" u="none" strike="noStrike">
                          <a:solidFill>
                            <a:srgbClr val="FFFFFF"/>
                          </a:solidFill>
                          <a:effectLst/>
                          <a:latin typeface="+mj-lt"/>
                        </a:rPr>
                        <a:t>Female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4472C4"/>
                    </a:solidFill>
                  </a:tcPr>
                </a:tc>
                <a:tc>
                  <a:txBody>
                    <a:bodyPr/>
                    <a:lstStyle/>
                    <a:p>
                      <a:pPr algn="ctr" fontAlgn="b"/>
                      <a:r>
                        <a:rPr lang="en-GB" sz="800" b="1" i="0" u="none" strike="noStrike">
                          <a:solidFill>
                            <a:srgbClr val="FFFFFF"/>
                          </a:solidFill>
                          <a:effectLst/>
                          <a:latin typeface="+mj-lt"/>
                        </a:rPr>
                        <a:t>Male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4472C4"/>
                    </a:solidFill>
                  </a:tcPr>
                </a:tc>
                <a:tc>
                  <a:txBody>
                    <a:bodyPr/>
                    <a:lstStyle/>
                    <a:p>
                      <a:pPr algn="ctr" fontAlgn="b"/>
                      <a:r>
                        <a:rPr lang="en-GB" sz="800" b="1" i="0" u="none" strike="noStrike">
                          <a:solidFill>
                            <a:srgbClr val="FFFFFF"/>
                          </a:solidFill>
                          <a:effectLst/>
                          <a:latin typeface="+mj-lt"/>
                        </a:rPr>
                        <a:t>Gender differential</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4472C4"/>
                    </a:solidFill>
                  </a:tcPr>
                </a:tc>
                <a:extLst>
                  <a:ext uri="{0D108BD9-81ED-4DB2-BD59-A6C34878D82A}">
                    <a16:rowId xmlns:a16="http://schemas.microsoft.com/office/drawing/2014/main" val="55642128"/>
                  </a:ext>
                </a:extLst>
              </a:tr>
              <a:tr h="126774">
                <a:tc>
                  <a:txBody>
                    <a:bodyPr/>
                    <a:lstStyle/>
                    <a:p>
                      <a:pPr algn="l" fontAlgn="b"/>
                      <a:r>
                        <a:rPr lang="en-GB" sz="800" b="1" i="0" u="none" strike="noStrike">
                          <a:solidFill>
                            <a:srgbClr val="000000"/>
                          </a:solidFill>
                          <a:effectLst/>
                          <a:latin typeface="+mj-lt"/>
                        </a:rPr>
                        <a:t>Initial waiting time in days – Median</a:t>
                      </a:r>
                    </a:p>
                  </a:txBody>
                  <a:tcPr marL="7200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l" fontAlgn="b"/>
                      <a:r>
                        <a:rPr lang="en-GB" sz="700" b="1" i="0" u="none" strike="noStrike">
                          <a:solidFill>
                            <a:srgbClr val="000000"/>
                          </a:solidFill>
                          <a:effectLst/>
                          <a:latin typeface="+mj-lt"/>
                        </a:rPr>
                        <a:t> </a:t>
                      </a:r>
                    </a:p>
                  </a:txBody>
                  <a:tcPr marL="0" marR="0" marT="0" marB="0" anchor="b">
                    <a:lnL w="6350" cap="flat" cmpd="sng" algn="ctr">
                      <a:solidFill>
                        <a:srgbClr val="000000"/>
                      </a:solidFill>
                      <a:prstDash val="solid"/>
                      <a:round/>
                      <a:headEnd type="none" w="med" len="med"/>
                      <a:tailEnd type="none" w="med" len="med"/>
                    </a:lnL>
                    <a:lnR>
                      <a:noFill/>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l" fontAlgn="b"/>
                      <a:r>
                        <a:rPr lang="en-GB" sz="700" b="1" i="0" u="none" strike="noStrike">
                          <a:solidFill>
                            <a:srgbClr val="000000"/>
                          </a:solidFill>
                          <a:effectLst/>
                          <a:latin typeface="+mj-lt"/>
                        </a:rPr>
                        <a:t> </a:t>
                      </a:r>
                    </a:p>
                  </a:txBody>
                  <a:tcPr marL="0" marR="0" marT="0" marB="0" anchor="b">
                    <a:lnL>
                      <a:noFill/>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extLst>
                  <a:ext uri="{0D108BD9-81ED-4DB2-BD59-A6C34878D82A}">
                    <a16:rowId xmlns:a16="http://schemas.microsoft.com/office/drawing/2014/main" val="3107106131"/>
                  </a:ext>
                </a:extLst>
              </a:tr>
              <a:tr h="126774">
                <a:tc>
                  <a:txBody>
                    <a:bodyPr/>
                    <a:lstStyle/>
                    <a:p>
                      <a:pPr algn="l" fontAlgn="b"/>
                      <a:r>
                        <a:rPr lang="en-GB" sz="800" b="0" i="0" u="none" strike="noStrike">
                          <a:solidFill>
                            <a:srgbClr val="000000"/>
                          </a:solidFill>
                          <a:effectLst/>
                          <a:latin typeface="+mj-lt"/>
                        </a:rPr>
                        <a:t>NCL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14</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FDA81"/>
                    </a:solidFill>
                  </a:tcPr>
                </a:tc>
                <a:tc>
                  <a:txBody>
                    <a:bodyPr/>
                    <a:lstStyle/>
                    <a:p>
                      <a:pPr algn="ctr" fontAlgn="b"/>
                      <a:r>
                        <a:rPr lang="en-GB" sz="800" b="0" i="0" u="none" strike="noStrike">
                          <a:solidFill>
                            <a:srgbClr val="000000"/>
                          </a:solidFill>
                          <a:effectLst/>
                          <a:latin typeface="+mj-lt"/>
                        </a:rPr>
                        <a:t>22</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DBF7C"/>
                    </a:solidFill>
                  </a:tcPr>
                </a:tc>
                <a:tc>
                  <a:txBody>
                    <a:bodyPr/>
                    <a:lstStyle/>
                    <a:p>
                      <a:pPr algn="ctr" fontAlgn="b"/>
                      <a:r>
                        <a:rPr lang="en-GB" sz="800" b="0" i="0" u="none" strike="noStrike">
                          <a:solidFill>
                            <a:srgbClr val="000000"/>
                          </a:solidFill>
                          <a:effectLst/>
                          <a:latin typeface="+mj-lt"/>
                        </a:rPr>
                        <a:t>8</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BE5F4"/>
                    </a:solidFill>
                  </a:tcPr>
                </a:tc>
                <a:extLst>
                  <a:ext uri="{0D108BD9-81ED-4DB2-BD59-A6C34878D82A}">
                    <a16:rowId xmlns:a16="http://schemas.microsoft.com/office/drawing/2014/main" val="1474231899"/>
                  </a:ext>
                </a:extLst>
              </a:tr>
              <a:tr h="126774">
                <a:tc>
                  <a:txBody>
                    <a:bodyPr/>
                    <a:lstStyle/>
                    <a:p>
                      <a:pPr algn="l" fontAlgn="b"/>
                      <a:r>
                        <a:rPr lang="en-GB" sz="800" b="0" i="0" u="none" strike="noStrike">
                          <a:solidFill>
                            <a:srgbClr val="000000"/>
                          </a:solidFill>
                          <a:effectLst/>
                          <a:latin typeface="+mj-lt"/>
                        </a:rPr>
                        <a:t>NEL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2</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ctr" fontAlgn="b"/>
                      <a:r>
                        <a:rPr lang="en-GB" sz="800" b="0" i="0" u="none" strike="noStrike">
                          <a:solidFill>
                            <a:srgbClr val="000000"/>
                          </a:solidFill>
                          <a:effectLst/>
                          <a:latin typeface="+mj-lt"/>
                        </a:rPr>
                        <a:t>4</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8FCA7D"/>
                    </a:solidFill>
                  </a:tcPr>
                </a:tc>
                <a:tc>
                  <a:txBody>
                    <a:bodyPr/>
                    <a:lstStyle/>
                    <a:p>
                      <a:pPr algn="ctr" fontAlgn="b"/>
                      <a:r>
                        <a:rPr lang="en-GB" sz="800" b="0" i="0" u="none" strike="noStrike">
                          <a:solidFill>
                            <a:srgbClr val="000000"/>
                          </a:solidFill>
                          <a:effectLst/>
                          <a:latin typeface="+mj-lt"/>
                        </a:rPr>
                        <a:t>2</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CFCFF"/>
                    </a:solidFill>
                  </a:tcPr>
                </a:tc>
                <a:extLst>
                  <a:ext uri="{0D108BD9-81ED-4DB2-BD59-A6C34878D82A}">
                    <a16:rowId xmlns:a16="http://schemas.microsoft.com/office/drawing/2014/main" val="2754056160"/>
                  </a:ext>
                </a:extLst>
              </a:tr>
              <a:tr h="126774">
                <a:tc>
                  <a:txBody>
                    <a:bodyPr/>
                    <a:lstStyle/>
                    <a:p>
                      <a:pPr algn="l" fontAlgn="b"/>
                      <a:r>
                        <a:rPr lang="en-GB" sz="800" b="0" i="0" u="none" strike="noStrike">
                          <a:solidFill>
                            <a:srgbClr val="000000"/>
                          </a:solidFill>
                          <a:effectLst/>
                          <a:latin typeface="+mj-lt"/>
                        </a:rPr>
                        <a:t>NWL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5</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A5D17E"/>
                    </a:solidFill>
                  </a:tcPr>
                </a:tc>
                <a:tc>
                  <a:txBody>
                    <a:bodyPr/>
                    <a:lstStyle/>
                    <a:p>
                      <a:pPr algn="ctr" fontAlgn="b"/>
                      <a:r>
                        <a:rPr lang="en-GB" sz="800" b="0" i="0" u="none" strike="noStrike">
                          <a:solidFill>
                            <a:srgbClr val="000000"/>
                          </a:solidFill>
                          <a:effectLst/>
                          <a:latin typeface="+mj-lt"/>
                        </a:rPr>
                        <a:t>13</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FDE82"/>
                    </a:solidFill>
                  </a:tcPr>
                </a:tc>
                <a:tc>
                  <a:txBody>
                    <a:bodyPr/>
                    <a:lstStyle/>
                    <a:p>
                      <a:pPr algn="ctr" fontAlgn="b"/>
                      <a:r>
                        <a:rPr lang="en-GB" sz="800" b="0" i="0" u="none" strike="noStrike">
                          <a:solidFill>
                            <a:srgbClr val="000000"/>
                          </a:solidFill>
                          <a:effectLst/>
                          <a:latin typeface="+mj-lt"/>
                        </a:rPr>
                        <a:t>8</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BE5F4"/>
                    </a:solidFill>
                  </a:tcPr>
                </a:tc>
                <a:extLst>
                  <a:ext uri="{0D108BD9-81ED-4DB2-BD59-A6C34878D82A}">
                    <a16:rowId xmlns:a16="http://schemas.microsoft.com/office/drawing/2014/main" val="3118304712"/>
                  </a:ext>
                </a:extLst>
              </a:tr>
              <a:tr h="126774">
                <a:tc>
                  <a:txBody>
                    <a:bodyPr/>
                    <a:lstStyle/>
                    <a:p>
                      <a:pPr algn="l" fontAlgn="b"/>
                      <a:r>
                        <a:rPr lang="en-GB" sz="800" b="0" i="0" u="none" strike="noStrike">
                          <a:solidFill>
                            <a:srgbClr val="000000"/>
                          </a:solidFill>
                          <a:effectLst/>
                          <a:latin typeface="+mj-lt"/>
                        </a:rPr>
                        <a:t>SEL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16</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ED480"/>
                    </a:solidFill>
                  </a:tcPr>
                </a:tc>
                <a:tc>
                  <a:txBody>
                    <a:bodyPr/>
                    <a:lstStyle/>
                    <a:p>
                      <a:pPr algn="ctr" fontAlgn="b"/>
                      <a:r>
                        <a:rPr lang="en-GB" sz="800" b="0" i="0" u="none" strike="noStrike">
                          <a:solidFill>
                            <a:srgbClr val="000000"/>
                          </a:solidFill>
                          <a:effectLst/>
                          <a:latin typeface="+mj-lt"/>
                        </a:rPr>
                        <a:t>47</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8696B"/>
                    </a:solidFill>
                  </a:tcPr>
                </a:tc>
                <a:tc>
                  <a:txBody>
                    <a:bodyPr/>
                    <a:lstStyle/>
                    <a:p>
                      <a:pPr algn="ctr" fontAlgn="b"/>
                      <a:r>
                        <a:rPr lang="en-GB" sz="800" b="0" i="0" u="none" strike="noStrike">
                          <a:solidFill>
                            <a:srgbClr val="000000"/>
                          </a:solidFill>
                          <a:effectLst/>
                          <a:latin typeface="+mj-lt"/>
                        </a:rPr>
                        <a:t>31</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5A8AC6"/>
                    </a:solidFill>
                  </a:tcPr>
                </a:tc>
                <a:extLst>
                  <a:ext uri="{0D108BD9-81ED-4DB2-BD59-A6C34878D82A}">
                    <a16:rowId xmlns:a16="http://schemas.microsoft.com/office/drawing/2014/main" val="4027693375"/>
                  </a:ext>
                </a:extLst>
              </a:tr>
              <a:tr h="126774">
                <a:tc>
                  <a:txBody>
                    <a:bodyPr/>
                    <a:lstStyle/>
                    <a:p>
                      <a:pPr algn="l" fontAlgn="b"/>
                      <a:r>
                        <a:rPr lang="en-GB" sz="800" b="0" i="0" u="none" strike="noStrike">
                          <a:solidFill>
                            <a:srgbClr val="000000"/>
                          </a:solidFill>
                          <a:effectLst/>
                          <a:latin typeface="+mj-lt"/>
                        </a:rPr>
                        <a:t>SWL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6</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BCD780"/>
                    </a:solidFill>
                  </a:tcPr>
                </a:tc>
                <a:tc>
                  <a:txBody>
                    <a:bodyPr/>
                    <a:lstStyle/>
                    <a:p>
                      <a:pPr algn="ctr" fontAlgn="b"/>
                      <a:r>
                        <a:rPr lang="en-GB" sz="800" b="0" i="0" u="none" strike="noStrike">
                          <a:solidFill>
                            <a:srgbClr val="000000"/>
                          </a:solidFill>
                          <a:effectLst/>
                          <a:latin typeface="+mj-lt"/>
                        </a:rPr>
                        <a:t>12</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FE183"/>
                    </a:solidFill>
                  </a:tcPr>
                </a:tc>
                <a:tc>
                  <a:txBody>
                    <a:bodyPr/>
                    <a:lstStyle/>
                    <a:p>
                      <a:pPr algn="ctr" fontAlgn="b"/>
                      <a:r>
                        <a:rPr lang="en-GB" sz="800" b="0" i="0" u="none" strike="noStrike">
                          <a:solidFill>
                            <a:srgbClr val="000000"/>
                          </a:solidFill>
                          <a:effectLst/>
                          <a:latin typeface="+mj-lt"/>
                        </a:rPr>
                        <a:t>6</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E6EDF8"/>
                    </a:solidFill>
                  </a:tcPr>
                </a:tc>
                <a:extLst>
                  <a:ext uri="{0D108BD9-81ED-4DB2-BD59-A6C34878D82A}">
                    <a16:rowId xmlns:a16="http://schemas.microsoft.com/office/drawing/2014/main" val="766225213"/>
                  </a:ext>
                </a:extLst>
              </a:tr>
              <a:tr h="126774">
                <a:tc>
                  <a:txBody>
                    <a:bodyPr/>
                    <a:lstStyle/>
                    <a:p>
                      <a:pPr algn="l" fontAlgn="b"/>
                      <a:r>
                        <a:rPr lang="en-GB" sz="800" b="1" i="0" u="none" strike="noStrike">
                          <a:solidFill>
                            <a:srgbClr val="000000"/>
                          </a:solidFill>
                          <a:effectLst/>
                          <a:latin typeface="+mj-lt"/>
                        </a:rPr>
                        <a:t>Hidden waiting time in days – Median</a:t>
                      </a:r>
                    </a:p>
                  </a:txBody>
                  <a:tcPr marL="7200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1" i="0" u="none" strike="noStrike">
                          <a:solidFill>
                            <a:srgbClr val="000000"/>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a:noFill/>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1" i="0" u="none" strike="noStrike">
                          <a:solidFill>
                            <a:srgbClr val="000000"/>
                          </a:solidFill>
                          <a:effectLst/>
                          <a:latin typeface="+mj-lt"/>
                        </a:rPr>
                        <a:t> </a:t>
                      </a:r>
                    </a:p>
                  </a:txBody>
                  <a:tcPr marL="0" marR="0" marT="0" marB="0" anchor="ctr">
                    <a:lnL>
                      <a:noFill/>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extLst>
                  <a:ext uri="{0D108BD9-81ED-4DB2-BD59-A6C34878D82A}">
                    <a16:rowId xmlns:a16="http://schemas.microsoft.com/office/drawing/2014/main" val="4158320701"/>
                  </a:ext>
                </a:extLst>
              </a:tr>
              <a:tr h="126774">
                <a:tc>
                  <a:txBody>
                    <a:bodyPr/>
                    <a:lstStyle/>
                    <a:p>
                      <a:pPr algn="l" fontAlgn="b"/>
                      <a:r>
                        <a:rPr lang="en-GB" sz="800" b="0" i="0" u="none" strike="noStrike">
                          <a:solidFill>
                            <a:srgbClr val="000000"/>
                          </a:solidFill>
                          <a:effectLst/>
                          <a:latin typeface="+mj-lt"/>
                        </a:rPr>
                        <a:t>NCL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8</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E8E482"/>
                    </a:solidFill>
                  </a:tcPr>
                </a:tc>
                <a:tc>
                  <a:txBody>
                    <a:bodyPr/>
                    <a:lstStyle/>
                    <a:p>
                      <a:pPr algn="ctr" fontAlgn="b"/>
                      <a:r>
                        <a:rPr lang="en-GB" sz="800" b="0" i="0" u="none" strike="noStrike">
                          <a:solidFill>
                            <a:srgbClr val="000000"/>
                          </a:solidFill>
                          <a:effectLst/>
                          <a:latin typeface="+mj-lt"/>
                        </a:rPr>
                        <a:t>12</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FE183"/>
                    </a:solidFill>
                  </a:tcPr>
                </a:tc>
                <a:tc>
                  <a:txBody>
                    <a:bodyPr/>
                    <a:lstStyle/>
                    <a:p>
                      <a:pPr algn="ctr" fontAlgn="b"/>
                      <a:r>
                        <a:rPr lang="en-GB" sz="800" b="0" i="0" u="none" strike="noStrike">
                          <a:solidFill>
                            <a:srgbClr val="000000"/>
                          </a:solidFill>
                          <a:effectLst/>
                          <a:latin typeface="+mj-lt"/>
                        </a:rPr>
                        <a:t>4</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BCCFE9"/>
                    </a:solidFill>
                  </a:tcPr>
                </a:tc>
                <a:extLst>
                  <a:ext uri="{0D108BD9-81ED-4DB2-BD59-A6C34878D82A}">
                    <a16:rowId xmlns:a16="http://schemas.microsoft.com/office/drawing/2014/main" val="1367649000"/>
                  </a:ext>
                </a:extLst>
              </a:tr>
              <a:tr h="126774">
                <a:tc>
                  <a:txBody>
                    <a:bodyPr/>
                    <a:lstStyle/>
                    <a:p>
                      <a:pPr algn="l" fontAlgn="b"/>
                      <a:r>
                        <a:rPr lang="en-GB" sz="800" b="0" i="0" u="none" strike="noStrike">
                          <a:solidFill>
                            <a:srgbClr val="000000"/>
                          </a:solidFill>
                          <a:effectLst/>
                          <a:latin typeface="+mj-lt"/>
                        </a:rPr>
                        <a:t>NEL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7</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2DE81"/>
                    </a:solidFill>
                  </a:tcPr>
                </a:tc>
                <a:tc>
                  <a:txBody>
                    <a:bodyPr/>
                    <a:lstStyle/>
                    <a:p>
                      <a:pPr algn="ctr" fontAlgn="b"/>
                      <a:r>
                        <a:rPr lang="en-GB" sz="800" b="0" i="0" u="none" strike="noStrike">
                          <a:solidFill>
                            <a:srgbClr val="000000"/>
                          </a:solidFill>
                          <a:effectLst/>
                          <a:latin typeface="+mj-lt"/>
                        </a:rPr>
                        <a:t>10</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FE884"/>
                    </a:solidFill>
                  </a:tcPr>
                </a:tc>
                <a:tc>
                  <a:txBody>
                    <a:bodyPr/>
                    <a:lstStyle/>
                    <a:p>
                      <a:pPr algn="ctr" fontAlgn="b"/>
                      <a:r>
                        <a:rPr lang="en-GB" sz="800" b="0" i="0" u="none" strike="noStrike">
                          <a:solidFill>
                            <a:srgbClr val="000000"/>
                          </a:solidFill>
                          <a:effectLst/>
                          <a:latin typeface="+mj-lt"/>
                        </a:rPr>
                        <a:t>3</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CE6F4"/>
                    </a:solidFill>
                  </a:tcPr>
                </a:tc>
                <a:extLst>
                  <a:ext uri="{0D108BD9-81ED-4DB2-BD59-A6C34878D82A}">
                    <a16:rowId xmlns:a16="http://schemas.microsoft.com/office/drawing/2014/main" val="503088674"/>
                  </a:ext>
                </a:extLst>
              </a:tr>
              <a:tr h="126774">
                <a:tc>
                  <a:txBody>
                    <a:bodyPr/>
                    <a:lstStyle/>
                    <a:p>
                      <a:pPr algn="l" fontAlgn="b"/>
                      <a:r>
                        <a:rPr lang="en-GB" sz="800" b="0" i="0" u="none" strike="noStrike">
                          <a:solidFill>
                            <a:srgbClr val="000000"/>
                          </a:solidFill>
                          <a:effectLst/>
                          <a:latin typeface="+mj-lt"/>
                        </a:rPr>
                        <a:t>NWL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5</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A5D17E"/>
                    </a:solidFill>
                  </a:tcPr>
                </a:tc>
                <a:tc>
                  <a:txBody>
                    <a:bodyPr/>
                    <a:lstStyle/>
                    <a:p>
                      <a:pPr algn="ctr" fontAlgn="b"/>
                      <a:r>
                        <a:rPr lang="en-GB" sz="800" b="0" i="0" u="none" strike="noStrike">
                          <a:solidFill>
                            <a:srgbClr val="000000"/>
                          </a:solidFill>
                          <a:effectLst/>
                          <a:latin typeface="+mj-lt"/>
                        </a:rPr>
                        <a:t>7</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2DE81"/>
                    </a:solidFill>
                  </a:tcPr>
                </a:tc>
                <a:tc>
                  <a:txBody>
                    <a:bodyPr/>
                    <a:lstStyle/>
                    <a:p>
                      <a:pPr algn="ctr" fontAlgn="b"/>
                      <a:r>
                        <a:rPr lang="en-GB" sz="800" b="0" i="0" u="none" strike="noStrike">
                          <a:solidFill>
                            <a:srgbClr val="000000"/>
                          </a:solidFill>
                          <a:effectLst/>
                          <a:latin typeface="+mj-lt"/>
                        </a:rPr>
                        <a:t>2</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CFCFF"/>
                    </a:solidFill>
                  </a:tcPr>
                </a:tc>
                <a:extLst>
                  <a:ext uri="{0D108BD9-81ED-4DB2-BD59-A6C34878D82A}">
                    <a16:rowId xmlns:a16="http://schemas.microsoft.com/office/drawing/2014/main" val="1303136228"/>
                  </a:ext>
                </a:extLst>
              </a:tr>
              <a:tr h="126774">
                <a:tc>
                  <a:txBody>
                    <a:bodyPr/>
                    <a:lstStyle/>
                    <a:p>
                      <a:pPr algn="l" fontAlgn="b"/>
                      <a:r>
                        <a:rPr lang="en-GB" sz="800" b="0" i="0" u="none" strike="noStrike">
                          <a:solidFill>
                            <a:srgbClr val="000000"/>
                          </a:solidFill>
                          <a:effectLst/>
                          <a:latin typeface="+mj-lt"/>
                        </a:rPr>
                        <a:t>SEL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7</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2DE81"/>
                    </a:solidFill>
                  </a:tcPr>
                </a:tc>
                <a:tc>
                  <a:txBody>
                    <a:bodyPr/>
                    <a:lstStyle/>
                    <a:p>
                      <a:pPr algn="ctr" fontAlgn="b"/>
                      <a:r>
                        <a:rPr lang="en-GB" sz="800" b="0" i="0" u="none" strike="noStrike">
                          <a:solidFill>
                            <a:srgbClr val="000000"/>
                          </a:solidFill>
                          <a:effectLst/>
                          <a:latin typeface="+mj-lt"/>
                        </a:rPr>
                        <a:t>14</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FDA81"/>
                    </a:solidFill>
                  </a:tcPr>
                </a:tc>
                <a:tc>
                  <a:txBody>
                    <a:bodyPr/>
                    <a:lstStyle/>
                    <a:p>
                      <a:pPr algn="ctr" fontAlgn="b"/>
                      <a:r>
                        <a:rPr lang="en-GB" sz="800" b="0" i="0" u="none" strike="noStrike">
                          <a:solidFill>
                            <a:srgbClr val="000000"/>
                          </a:solidFill>
                          <a:effectLst/>
                          <a:latin typeface="+mj-lt"/>
                        </a:rPr>
                        <a:t>7</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5A8AC6"/>
                    </a:solidFill>
                  </a:tcPr>
                </a:tc>
                <a:extLst>
                  <a:ext uri="{0D108BD9-81ED-4DB2-BD59-A6C34878D82A}">
                    <a16:rowId xmlns:a16="http://schemas.microsoft.com/office/drawing/2014/main" val="352718401"/>
                  </a:ext>
                </a:extLst>
              </a:tr>
              <a:tr h="126774">
                <a:tc>
                  <a:txBody>
                    <a:bodyPr/>
                    <a:lstStyle/>
                    <a:p>
                      <a:pPr algn="l" fontAlgn="b"/>
                      <a:r>
                        <a:rPr lang="en-GB" sz="800" b="0" i="0" u="none" strike="noStrike">
                          <a:solidFill>
                            <a:srgbClr val="000000"/>
                          </a:solidFill>
                          <a:effectLst/>
                          <a:latin typeface="+mj-lt"/>
                        </a:rPr>
                        <a:t>SWL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8</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E8E482"/>
                    </a:solidFill>
                  </a:tcPr>
                </a:tc>
                <a:tc>
                  <a:txBody>
                    <a:bodyPr/>
                    <a:lstStyle/>
                    <a:p>
                      <a:pPr algn="ctr" fontAlgn="b"/>
                      <a:r>
                        <a:rPr lang="en-GB" sz="800" b="0" i="0" u="none" strike="noStrike">
                          <a:solidFill>
                            <a:srgbClr val="000000"/>
                          </a:solidFill>
                          <a:effectLst/>
                          <a:latin typeface="+mj-lt"/>
                        </a:rPr>
                        <a:t>13</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FDE82"/>
                    </a:solidFill>
                  </a:tcPr>
                </a:tc>
                <a:tc>
                  <a:txBody>
                    <a:bodyPr/>
                    <a:lstStyle/>
                    <a:p>
                      <a:pPr algn="ctr" fontAlgn="b"/>
                      <a:r>
                        <a:rPr lang="en-GB" sz="800" b="0" i="0" u="none" strike="noStrike">
                          <a:solidFill>
                            <a:srgbClr val="000000"/>
                          </a:solidFill>
                          <a:effectLst/>
                          <a:latin typeface="+mj-lt"/>
                        </a:rPr>
                        <a:t>5</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B8DD"/>
                    </a:solidFill>
                  </a:tcPr>
                </a:tc>
                <a:extLst>
                  <a:ext uri="{0D108BD9-81ED-4DB2-BD59-A6C34878D82A}">
                    <a16:rowId xmlns:a16="http://schemas.microsoft.com/office/drawing/2014/main" val="1174405021"/>
                  </a:ext>
                </a:extLst>
              </a:tr>
              <a:tr h="126774">
                <a:tc>
                  <a:txBody>
                    <a:bodyPr/>
                    <a:lstStyle/>
                    <a:p>
                      <a:pPr algn="l" fontAlgn="b"/>
                      <a:r>
                        <a:rPr lang="en-GB" sz="800" b="1" i="0" u="none" strike="noStrike">
                          <a:solidFill>
                            <a:srgbClr val="000000"/>
                          </a:solidFill>
                          <a:effectLst/>
                          <a:latin typeface="+mj-lt"/>
                        </a:rPr>
                        <a:t>Initial waiting time in days – 90</a:t>
                      </a:r>
                      <a:r>
                        <a:rPr lang="en-GB" sz="800" b="1" i="0" u="none" strike="noStrike" baseline="30000">
                          <a:solidFill>
                            <a:srgbClr val="000000"/>
                          </a:solidFill>
                          <a:effectLst/>
                          <a:latin typeface="+mj-lt"/>
                        </a:rPr>
                        <a:t>th</a:t>
                      </a:r>
                      <a:r>
                        <a:rPr lang="en-GB" sz="800" b="1" i="0" u="none" strike="noStrike">
                          <a:solidFill>
                            <a:srgbClr val="000000"/>
                          </a:solidFill>
                          <a:effectLst/>
                          <a:latin typeface="+mj-lt"/>
                        </a:rPr>
                        <a:t> percentile</a:t>
                      </a:r>
                    </a:p>
                  </a:txBody>
                  <a:tcPr marL="7200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1" i="0" u="none" strike="noStrike">
                          <a:solidFill>
                            <a:srgbClr val="000000"/>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a:noFill/>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1" i="0" u="none" strike="noStrike">
                          <a:solidFill>
                            <a:srgbClr val="000000"/>
                          </a:solidFill>
                          <a:effectLst/>
                          <a:latin typeface="+mj-lt"/>
                        </a:rPr>
                        <a:t> </a:t>
                      </a:r>
                    </a:p>
                  </a:txBody>
                  <a:tcPr marL="0" marR="0" marT="0" marB="0" anchor="ctr">
                    <a:lnL>
                      <a:noFill/>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extLst>
                  <a:ext uri="{0D108BD9-81ED-4DB2-BD59-A6C34878D82A}">
                    <a16:rowId xmlns:a16="http://schemas.microsoft.com/office/drawing/2014/main" val="1735925989"/>
                  </a:ext>
                </a:extLst>
              </a:tr>
              <a:tr h="126774">
                <a:tc>
                  <a:txBody>
                    <a:bodyPr/>
                    <a:lstStyle/>
                    <a:p>
                      <a:pPr algn="l" fontAlgn="b"/>
                      <a:r>
                        <a:rPr lang="en-GB" sz="800" b="0" i="0" u="none" strike="noStrike">
                          <a:solidFill>
                            <a:srgbClr val="000000"/>
                          </a:solidFill>
                          <a:effectLst/>
                          <a:latin typeface="+mj-lt"/>
                        </a:rPr>
                        <a:t>NCL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125</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FD981"/>
                    </a:solidFill>
                  </a:tcPr>
                </a:tc>
                <a:tc>
                  <a:txBody>
                    <a:bodyPr/>
                    <a:lstStyle/>
                    <a:p>
                      <a:pPr algn="ctr" fontAlgn="b"/>
                      <a:r>
                        <a:rPr lang="en-GB" sz="800" b="0" i="0" u="none" strike="noStrike">
                          <a:solidFill>
                            <a:srgbClr val="000000"/>
                          </a:solidFill>
                          <a:effectLst/>
                          <a:latin typeface="+mj-lt"/>
                        </a:rPr>
                        <a:t>186</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DB67A"/>
                    </a:solidFill>
                  </a:tcPr>
                </a:tc>
                <a:tc>
                  <a:txBody>
                    <a:bodyPr/>
                    <a:lstStyle/>
                    <a:p>
                      <a:pPr algn="ctr" fontAlgn="b"/>
                      <a:r>
                        <a:rPr lang="en-GB" sz="800" b="0" i="0" u="none" strike="noStrike">
                          <a:solidFill>
                            <a:srgbClr val="000000"/>
                          </a:solidFill>
                          <a:effectLst/>
                          <a:latin typeface="+mj-lt"/>
                        </a:rPr>
                        <a:t>61</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A5BFE1"/>
                    </a:solidFill>
                  </a:tcPr>
                </a:tc>
                <a:extLst>
                  <a:ext uri="{0D108BD9-81ED-4DB2-BD59-A6C34878D82A}">
                    <a16:rowId xmlns:a16="http://schemas.microsoft.com/office/drawing/2014/main" val="2459496158"/>
                  </a:ext>
                </a:extLst>
              </a:tr>
              <a:tr h="126774">
                <a:tc>
                  <a:txBody>
                    <a:bodyPr/>
                    <a:lstStyle/>
                    <a:p>
                      <a:pPr algn="l" fontAlgn="b"/>
                      <a:r>
                        <a:rPr lang="en-GB" sz="800" b="0" i="0" u="none" strike="noStrike">
                          <a:solidFill>
                            <a:srgbClr val="000000"/>
                          </a:solidFill>
                          <a:effectLst/>
                          <a:latin typeface="+mj-lt"/>
                        </a:rPr>
                        <a:t>NEL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53</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66BF7B"/>
                    </a:solidFill>
                  </a:tcPr>
                </a:tc>
                <a:tc>
                  <a:txBody>
                    <a:bodyPr/>
                    <a:lstStyle/>
                    <a:p>
                      <a:pPr algn="ctr" fontAlgn="b"/>
                      <a:r>
                        <a:rPr lang="en-GB" sz="800" b="0" i="0" u="none" strike="noStrike">
                          <a:solidFill>
                            <a:srgbClr val="000000"/>
                          </a:solidFill>
                          <a:effectLst/>
                          <a:latin typeface="+mj-lt"/>
                        </a:rPr>
                        <a:t>77</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BFD880"/>
                    </a:solidFill>
                  </a:tcPr>
                </a:tc>
                <a:tc>
                  <a:txBody>
                    <a:bodyPr/>
                    <a:lstStyle/>
                    <a:p>
                      <a:pPr algn="ctr" fontAlgn="b"/>
                      <a:r>
                        <a:rPr lang="en-GB" sz="800" b="0" i="0" u="none" strike="noStrike">
                          <a:solidFill>
                            <a:srgbClr val="000000"/>
                          </a:solidFill>
                          <a:effectLst/>
                          <a:latin typeface="+mj-lt"/>
                        </a:rPr>
                        <a:t>24</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CFCFF"/>
                    </a:solidFill>
                  </a:tcPr>
                </a:tc>
                <a:extLst>
                  <a:ext uri="{0D108BD9-81ED-4DB2-BD59-A6C34878D82A}">
                    <a16:rowId xmlns:a16="http://schemas.microsoft.com/office/drawing/2014/main" val="90692612"/>
                  </a:ext>
                </a:extLst>
              </a:tr>
              <a:tr h="126774">
                <a:tc>
                  <a:txBody>
                    <a:bodyPr/>
                    <a:lstStyle/>
                    <a:p>
                      <a:pPr algn="l" fontAlgn="b"/>
                      <a:r>
                        <a:rPr lang="en-GB" sz="800" b="0" i="0" u="none" strike="noStrike">
                          <a:solidFill>
                            <a:srgbClr val="000000"/>
                          </a:solidFill>
                          <a:effectLst/>
                          <a:latin typeface="+mj-lt"/>
                        </a:rPr>
                        <a:t>NWL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94</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FEB84"/>
                    </a:solidFill>
                  </a:tcPr>
                </a:tc>
                <a:tc>
                  <a:txBody>
                    <a:bodyPr/>
                    <a:lstStyle/>
                    <a:p>
                      <a:pPr algn="ctr" fontAlgn="b"/>
                      <a:r>
                        <a:rPr lang="en-GB" sz="800" b="0" i="0" u="none" strike="noStrike">
                          <a:solidFill>
                            <a:srgbClr val="000000"/>
                          </a:solidFill>
                          <a:effectLst/>
                          <a:latin typeface="+mj-lt"/>
                        </a:rPr>
                        <a:t>122</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FDB81"/>
                    </a:solidFill>
                  </a:tcPr>
                </a:tc>
                <a:tc>
                  <a:txBody>
                    <a:bodyPr/>
                    <a:lstStyle/>
                    <a:p>
                      <a:pPr algn="ctr" fontAlgn="b"/>
                      <a:r>
                        <a:rPr lang="en-GB" sz="800" b="0" i="0" u="none" strike="noStrike">
                          <a:solidFill>
                            <a:srgbClr val="000000"/>
                          </a:solidFill>
                          <a:effectLst/>
                          <a:latin typeface="+mj-lt"/>
                        </a:rPr>
                        <a:t>28</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3F6FC"/>
                    </a:solidFill>
                  </a:tcPr>
                </a:tc>
                <a:extLst>
                  <a:ext uri="{0D108BD9-81ED-4DB2-BD59-A6C34878D82A}">
                    <a16:rowId xmlns:a16="http://schemas.microsoft.com/office/drawing/2014/main" val="842168372"/>
                  </a:ext>
                </a:extLst>
              </a:tr>
              <a:tr h="126774">
                <a:tc>
                  <a:txBody>
                    <a:bodyPr/>
                    <a:lstStyle/>
                    <a:p>
                      <a:pPr algn="l" fontAlgn="b"/>
                      <a:r>
                        <a:rPr lang="en-GB" sz="800" b="0" i="0" u="none" strike="noStrike">
                          <a:solidFill>
                            <a:srgbClr val="000000"/>
                          </a:solidFill>
                          <a:effectLst/>
                          <a:latin typeface="+mj-lt"/>
                        </a:rPr>
                        <a:t>SEL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225</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B9F76"/>
                    </a:solidFill>
                  </a:tcPr>
                </a:tc>
                <a:tc>
                  <a:txBody>
                    <a:bodyPr/>
                    <a:lstStyle/>
                    <a:p>
                      <a:pPr algn="ctr" fontAlgn="b"/>
                      <a:r>
                        <a:rPr lang="en-GB" sz="800" b="0" i="0" u="none" strike="noStrike">
                          <a:solidFill>
                            <a:srgbClr val="000000"/>
                          </a:solidFill>
                          <a:effectLst/>
                          <a:latin typeface="+mj-lt"/>
                        </a:rPr>
                        <a:t>317</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8696B"/>
                    </a:solidFill>
                  </a:tcPr>
                </a:tc>
                <a:tc>
                  <a:txBody>
                    <a:bodyPr/>
                    <a:lstStyle/>
                    <a:p>
                      <a:pPr algn="ctr" fontAlgn="b"/>
                      <a:r>
                        <a:rPr lang="en-GB" sz="800" b="0" i="0" u="none" strike="noStrike">
                          <a:solidFill>
                            <a:srgbClr val="000000"/>
                          </a:solidFill>
                          <a:effectLst/>
                          <a:latin typeface="+mj-lt"/>
                        </a:rPr>
                        <a:t>92</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5A8AC6"/>
                    </a:solidFill>
                  </a:tcPr>
                </a:tc>
                <a:extLst>
                  <a:ext uri="{0D108BD9-81ED-4DB2-BD59-A6C34878D82A}">
                    <a16:rowId xmlns:a16="http://schemas.microsoft.com/office/drawing/2014/main" val="3098186143"/>
                  </a:ext>
                </a:extLst>
              </a:tr>
              <a:tr h="126774">
                <a:tc>
                  <a:txBody>
                    <a:bodyPr/>
                    <a:lstStyle/>
                    <a:p>
                      <a:pPr algn="l" fontAlgn="b"/>
                      <a:r>
                        <a:rPr lang="en-GB" sz="800" b="0" i="0" u="none" strike="noStrike">
                          <a:solidFill>
                            <a:srgbClr val="000000"/>
                          </a:solidFill>
                          <a:effectLst/>
                          <a:latin typeface="+mj-lt"/>
                        </a:rPr>
                        <a:t>SWL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70</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A5D17E"/>
                    </a:solidFill>
                  </a:tcPr>
                </a:tc>
                <a:tc>
                  <a:txBody>
                    <a:bodyPr/>
                    <a:lstStyle/>
                    <a:p>
                      <a:pPr algn="ctr" fontAlgn="b"/>
                      <a:r>
                        <a:rPr lang="en-GB" sz="800" b="0" i="0" u="none" strike="noStrike">
                          <a:solidFill>
                            <a:srgbClr val="000000"/>
                          </a:solidFill>
                          <a:effectLst/>
                          <a:latin typeface="+mj-lt"/>
                        </a:rPr>
                        <a:t>126</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ED981"/>
                    </a:solidFill>
                  </a:tcPr>
                </a:tc>
                <a:tc>
                  <a:txBody>
                    <a:bodyPr/>
                    <a:lstStyle/>
                    <a:p>
                      <a:pPr algn="ctr" fontAlgn="b"/>
                      <a:r>
                        <a:rPr lang="en-GB" sz="800" b="0" i="0" u="none" strike="noStrike">
                          <a:solidFill>
                            <a:srgbClr val="000000"/>
                          </a:solidFill>
                          <a:effectLst/>
                          <a:latin typeface="+mj-lt"/>
                        </a:rPr>
                        <a:t>56</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B0C7E5"/>
                    </a:solidFill>
                  </a:tcPr>
                </a:tc>
                <a:extLst>
                  <a:ext uri="{0D108BD9-81ED-4DB2-BD59-A6C34878D82A}">
                    <a16:rowId xmlns:a16="http://schemas.microsoft.com/office/drawing/2014/main" val="1102814008"/>
                  </a:ext>
                </a:extLst>
              </a:tr>
              <a:tr h="162108">
                <a:tc>
                  <a:txBody>
                    <a:bodyPr/>
                    <a:lstStyle/>
                    <a:p>
                      <a:pPr algn="l" fontAlgn="b"/>
                      <a:r>
                        <a:rPr lang="en-GB" sz="800" b="1" i="0" u="none" strike="noStrike">
                          <a:solidFill>
                            <a:srgbClr val="000000"/>
                          </a:solidFill>
                          <a:effectLst/>
                          <a:latin typeface="+mj-lt"/>
                        </a:rPr>
                        <a:t>Hidden waiting time in days – 90</a:t>
                      </a:r>
                      <a:r>
                        <a:rPr lang="en-GB" sz="800" b="1" i="0" u="none" strike="noStrike" baseline="30000">
                          <a:solidFill>
                            <a:srgbClr val="000000"/>
                          </a:solidFill>
                          <a:effectLst/>
                          <a:latin typeface="+mj-lt"/>
                        </a:rPr>
                        <a:t>th</a:t>
                      </a:r>
                      <a:r>
                        <a:rPr lang="en-GB" sz="800" b="1" i="0" u="none" strike="noStrike">
                          <a:solidFill>
                            <a:srgbClr val="000000"/>
                          </a:solidFill>
                          <a:effectLst/>
                          <a:latin typeface="+mj-lt"/>
                        </a:rPr>
                        <a:t> percentile </a:t>
                      </a:r>
                    </a:p>
                  </a:txBody>
                  <a:tcPr marL="7200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1" i="0" u="none" strike="noStrike">
                          <a:solidFill>
                            <a:srgbClr val="000000"/>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a:noFill/>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1" i="0" u="none" strike="noStrike">
                          <a:solidFill>
                            <a:srgbClr val="000000"/>
                          </a:solidFill>
                          <a:effectLst/>
                          <a:latin typeface="+mj-lt"/>
                        </a:rPr>
                        <a:t> </a:t>
                      </a:r>
                    </a:p>
                  </a:txBody>
                  <a:tcPr marL="0" marR="0" marT="0" marB="0" anchor="ctr">
                    <a:lnL>
                      <a:noFill/>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extLst>
                  <a:ext uri="{0D108BD9-81ED-4DB2-BD59-A6C34878D82A}">
                    <a16:rowId xmlns:a16="http://schemas.microsoft.com/office/drawing/2014/main" val="930267280"/>
                  </a:ext>
                </a:extLst>
              </a:tr>
              <a:tr h="126774">
                <a:tc>
                  <a:txBody>
                    <a:bodyPr/>
                    <a:lstStyle/>
                    <a:p>
                      <a:pPr algn="l" fontAlgn="b"/>
                      <a:r>
                        <a:rPr lang="en-GB" sz="800" b="0" i="0" u="none" strike="noStrike">
                          <a:solidFill>
                            <a:srgbClr val="000000"/>
                          </a:solidFill>
                          <a:effectLst/>
                          <a:latin typeface="+mj-lt"/>
                        </a:rPr>
                        <a:t>NCL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69</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A2D07E"/>
                    </a:solidFill>
                  </a:tcPr>
                </a:tc>
                <a:tc>
                  <a:txBody>
                    <a:bodyPr/>
                    <a:lstStyle/>
                    <a:p>
                      <a:pPr algn="ctr" fontAlgn="b"/>
                      <a:r>
                        <a:rPr lang="en-GB" sz="800" b="0" i="0" u="none" strike="noStrike">
                          <a:solidFill>
                            <a:srgbClr val="000000"/>
                          </a:solidFill>
                          <a:effectLst/>
                          <a:latin typeface="+mj-lt"/>
                        </a:rPr>
                        <a:t>107</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FE483"/>
                    </a:solidFill>
                  </a:tcPr>
                </a:tc>
                <a:tc>
                  <a:txBody>
                    <a:bodyPr/>
                    <a:lstStyle/>
                    <a:p>
                      <a:pPr algn="ctr" fontAlgn="b"/>
                      <a:r>
                        <a:rPr lang="en-GB" sz="800" b="0" i="0" u="none" strike="noStrike">
                          <a:solidFill>
                            <a:srgbClr val="000000"/>
                          </a:solidFill>
                          <a:effectLst/>
                          <a:latin typeface="+mj-lt"/>
                        </a:rPr>
                        <a:t>38</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6E2F2"/>
                    </a:solidFill>
                  </a:tcPr>
                </a:tc>
                <a:extLst>
                  <a:ext uri="{0D108BD9-81ED-4DB2-BD59-A6C34878D82A}">
                    <a16:rowId xmlns:a16="http://schemas.microsoft.com/office/drawing/2014/main" val="3730139647"/>
                  </a:ext>
                </a:extLst>
              </a:tr>
              <a:tr h="126774">
                <a:tc>
                  <a:txBody>
                    <a:bodyPr/>
                    <a:lstStyle/>
                    <a:p>
                      <a:pPr algn="l" fontAlgn="b"/>
                      <a:r>
                        <a:rPr lang="en-GB" sz="800" b="0" i="0" u="none" strike="noStrike">
                          <a:solidFill>
                            <a:srgbClr val="000000"/>
                          </a:solidFill>
                          <a:effectLst/>
                          <a:latin typeface="+mj-lt"/>
                        </a:rPr>
                        <a:t>NEL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76</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BCD780"/>
                    </a:solidFill>
                  </a:tcPr>
                </a:tc>
                <a:tc>
                  <a:txBody>
                    <a:bodyPr/>
                    <a:lstStyle/>
                    <a:p>
                      <a:pPr algn="ctr" fontAlgn="b"/>
                      <a:r>
                        <a:rPr lang="en-GB" sz="800" b="0" i="0" u="none" strike="noStrike">
                          <a:solidFill>
                            <a:srgbClr val="000000"/>
                          </a:solidFill>
                          <a:effectLst/>
                          <a:latin typeface="+mj-lt"/>
                        </a:rPr>
                        <a:t>96</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FEA84"/>
                    </a:solidFill>
                  </a:tcPr>
                </a:tc>
                <a:tc>
                  <a:txBody>
                    <a:bodyPr/>
                    <a:lstStyle/>
                    <a:p>
                      <a:pPr algn="ctr" fontAlgn="b"/>
                      <a:r>
                        <a:rPr lang="en-GB" sz="800" b="0" i="0" u="none" strike="noStrike">
                          <a:solidFill>
                            <a:srgbClr val="000000"/>
                          </a:solidFill>
                          <a:effectLst/>
                          <a:latin typeface="+mj-lt"/>
                        </a:rPr>
                        <a:t>20</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3F6FC"/>
                    </a:solidFill>
                  </a:tcPr>
                </a:tc>
                <a:extLst>
                  <a:ext uri="{0D108BD9-81ED-4DB2-BD59-A6C34878D82A}">
                    <a16:rowId xmlns:a16="http://schemas.microsoft.com/office/drawing/2014/main" val="516540646"/>
                  </a:ext>
                </a:extLst>
              </a:tr>
              <a:tr h="126774">
                <a:tc>
                  <a:txBody>
                    <a:bodyPr/>
                    <a:lstStyle/>
                    <a:p>
                      <a:pPr algn="l" fontAlgn="b"/>
                      <a:r>
                        <a:rPr lang="en-GB" sz="800" b="0" i="0" u="none" strike="noStrike">
                          <a:solidFill>
                            <a:srgbClr val="000000"/>
                          </a:solidFill>
                          <a:effectLst/>
                          <a:latin typeface="+mj-lt"/>
                        </a:rPr>
                        <a:t>NWL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52</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ctr" fontAlgn="b"/>
                      <a:r>
                        <a:rPr lang="en-GB" sz="800" b="0" i="0" u="none" strike="noStrike">
                          <a:solidFill>
                            <a:srgbClr val="000000"/>
                          </a:solidFill>
                          <a:effectLst/>
                          <a:latin typeface="+mj-lt"/>
                        </a:rPr>
                        <a:t>71</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A9D27F"/>
                    </a:solidFill>
                  </a:tcPr>
                </a:tc>
                <a:tc>
                  <a:txBody>
                    <a:bodyPr/>
                    <a:lstStyle/>
                    <a:p>
                      <a:pPr algn="ctr" fontAlgn="b"/>
                      <a:r>
                        <a:rPr lang="en-GB" sz="800" b="0" i="0" u="none" strike="noStrike">
                          <a:solidFill>
                            <a:srgbClr val="000000"/>
                          </a:solidFill>
                          <a:effectLst/>
                          <a:latin typeface="+mj-lt"/>
                        </a:rPr>
                        <a:t>19</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5F7FD"/>
                    </a:solidFill>
                  </a:tcPr>
                </a:tc>
                <a:extLst>
                  <a:ext uri="{0D108BD9-81ED-4DB2-BD59-A6C34878D82A}">
                    <a16:rowId xmlns:a16="http://schemas.microsoft.com/office/drawing/2014/main" val="1399787818"/>
                  </a:ext>
                </a:extLst>
              </a:tr>
              <a:tr h="126774">
                <a:tc>
                  <a:txBody>
                    <a:bodyPr/>
                    <a:lstStyle/>
                    <a:p>
                      <a:pPr algn="l" fontAlgn="b"/>
                      <a:r>
                        <a:rPr lang="en-GB" sz="800" b="0" i="0" u="none" strike="noStrike">
                          <a:solidFill>
                            <a:srgbClr val="000000"/>
                          </a:solidFill>
                          <a:effectLst/>
                          <a:latin typeface="+mj-lt"/>
                        </a:rPr>
                        <a:t>SEL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94</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FEB84"/>
                    </a:solidFill>
                  </a:tcPr>
                </a:tc>
                <a:tc>
                  <a:txBody>
                    <a:bodyPr/>
                    <a:lstStyle/>
                    <a:p>
                      <a:pPr algn="ctr" fontAlgn="b"/>
                      <a:r>
                        <a:rPr lang="en-GB" sz="800" b="0" i="0" u="none" strike="noStrike">
                          <a:solidFill>
                            <a:srgbClr val="000000"/>
                          </a:solidFill>
                          <a:effectLst/>
                          <a:latin typeface="+mj-lt"/>
                        </a:rPr>
                        <a:t>210</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CA877"/>
                    </a:solidFill>
                  </a:tcPr>
                </a:tc>
                <a:tc>
                  <a:txBody>
                    <a:bodyPr/>
                    <a:lstStyle/>
                    <a:p>
                      <a:pPr algn="ctr" fontAlgn="b"/>
                      <a:r>
                        <a:rPr lang="en-GB" sz="800" b="0" i="0" u="none" strike="noStrike">
                          <a:solidFill>
                            <a:srgbClr val="000000"/>
                          </a:solidFill>
                          <a:effectLst/>
                          <a:latin typeface="+mj-lt"/>
                        </a:rPr>
                        <a:t>116</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5A8AC6"/>
                    </a:solidFill>
                  </a:tcPr>
                </a:tc>
                <a:extLst>
                  <a:ext uri="{0D108BD9-81ED-4DB2-BD59-A6C34878D82A}">
                    <a16:rowId xmlns:a16="http://schemas.microsoft.com/office/drawing/2014/main" val="1239145759"/>
                  </a:ext>
                </a:extLst>
              </a:tr>
              <a:tr h="126774">
                <a:tc>
                  <a:txBody>
                    <a:bodyPr/>
                    <a:lstStyle/>
                    <a:p>
                      <a:pPr algn="l" fontAlgn="b"/>
                      <a:r>
                        <a:rPr lang="en-GB" sz="800" b="0" i="0" u="none" strike="noStrike">
                          <a:solidFill>
                            <a:srgbClr val="000000"/>
                          </a:solidFill>
                          <a:effectLst/>
                          <a:latin typeface="+mj-lt"/>
                        </a:rPr>
                        <a:t>SWL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57</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75C37C"/>
                    </a:solidFill>
                  </a:tcPr>
                </a:tc>
                <a:tc>
                  <a:txBody>
                    <a:bodyPr/>
                    <a:lstStyle/>
                    <a:p>
                      <a:pPr algn="ctr" fontAlgn="b"/>
                      <a:r>
                        <a:rPr lang="en-GB" sz="800" b="0" i="0" u="none" strike="noStrike">
                          <a:solidFill>
                            <a:srgbClr val="000000"/>
                          </a:solidFill>
                          <a:effectLst/>
                          <a:latin typeface="+mj-lt"/>
                        </a:rPr>
                        <a:t>71</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A9D27F"/>
                    </a:solidFill>
                  </a:tcPr>
                </a:tc>
                <a:tc>
                  <a:txBody>
                    <a:bodyPr/>
                    <a:lstStyle/>
                    <a:p>
                      <a:pPr algn="ctr" fontAlgn="b"/>
                      <a:r>
                        <a:rPr lang="en-GB" sz="800" b="0" i="0" u="none" strike="noStrike">
                          <a:solidFill>
                            <a:srgbClr val="000000"/>
                          </a:solidFill>
                          <a:effectLst/>
                          <a:latin typeface="+mj-lt"/>
                        </a:rPr>
                        <a:t>14</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CFCFF"/>
                    </a:solidFill>
                  </a:tcPr>
                </a:tc>
                <a:extLst>
                  <a:ext uri="{0D108BD9-81ED-4DB2-BD59-A6C34878D82A}">
                    <a16:rowId xmlns:a16="http://schemas.microsoft.com/office/drawing/2014/main" val="3002155265"/>
                  </a:ext>
                </a:extLst>
              </a:tr>
              <a:tr h="126774">
                <a:tc>
                  <a:txBody>
                    <a:bodyPr/>
                    <a:lstStyle/>
                    <a:p>
                      <a:pPr algn="l" fontAlgn="b"/>
                      <a:r>
                        <a:rPr lang="en-GB" sz="800" b="1" i="0" u="none" strike="noStrike">
                          <a:solidFill>
                            <a:srgbClr val="000000"/>
                          </a:solidFill>
                          <a:effectLst/>
                          <a:latin typeface="+mj-lt"/>
                        </a:rPr>
                        <a:t>Total referrals</a:t>
                      </a:r>
                    </a:p>
                  </a:txBody>
                  <a:tcPr marL="7200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1" i="0" u="none" strike="noStrike">
                          <a:solidFill>
                            <a:srgbClr val="000000"/>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a:noFill/>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1" i="0" u="none" strike="noStrike">
                          <a:solidFill>
                            <a:srgbClr val="000000"/>
                          </a:solidFill>
                          <a:effectLst/>
                          <a:latin typeface="+mj-lt"/>
                        </a:rPr>
                        <a:t> </a:t>
                      </a:r>
                    </a:p>
                  </a:txBody>
                  <a:tcPr marL="0" marR="0" marT="0" marB="0" anchor="ctr">
                    <a:lnL>
                      <a:noFill/>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extLst>
                  <a:ext uri="{0D108BD9-81ED-4DB2-BD59-A6C34878D82A}">
                    <a16:rowId xmlns:a16="http://schemas.microsoft.com/office/drawing/2014/main" val="3456057745"/>
                  </a:ext>
                </a:extLst>
              </a:tr>
              <a:tr h="126774">
                <a:tc>
                  <a:txBody>
                    <a:bodyPr/>
                    <a:lstStyle/>
                    <a:p>
                      <a:pPr algn="l" fontAlgn="b"/>
                      <a:r>
                        <a:rPr lang="en-GB" sz="800" b="0" i="0" u="none" strike="noStrike">
                          <a:solidFill>
                            <a:srgbClr val="000000"/>
                          </a:solidFill>
                          <a:effectLst/>
                          <a:latin typeface="+mj-lt"/>
                        </a:rPr>
                        <a:t>NCL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17,249 </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9FBFC"/>
                    </a:solidFill>
                  </a:tcPr>
                </a:tc>
                <a:tc>
                  <a:txBody>
                    <a:bodyPr/>
                    <a:lstStyle/>
                    <a:p>
                      <a:pPr algn="ctr" fontAlgn="b"/>
                      <a:r>
                        <a:rPr lang="en-GB" sz="800" b="0" i="0" u="none" strike="noStrike">
                          <a:solidFill>
                            <a:srgbClr val="000000"/>
                          </a:solidFill>
                          <a:effectLst/>
                          <a:latin typeface="+mj-lt"/>
                        </a:rPr>
                        <a:t>  14,639 </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CFCFF"/>
                    </a:solidFill>
                  </a:tcPr>
                </a:tc>
                <a:tc>
                  <a:txBody>
                    <a:bodyPr/>
                    <a:lstStyle/>
                    <a:p>
                      <a:pPr algn="ctr" fontAlgn="b"/>
                      <a:r>
                        <a:rPr lang="en-GB" sz="800" b="0" i="0" u="none" strike="noStrike">
                          <a:solidFill>
                            <a:srgbClr val="000000"/>
                          </a:solidFill>
                          <a:effectLst/>
                          <a:latin typeface="+mj-lt"/>
                        </a:rPr>
                        <a:t>-2,610</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CFCFF"/>
                    </a:solidFill>
                  </a:tcPr>
                </a:tc>
                <a:extLst>
                  <a:ext uri="{0D108BD9-81ED-4DB2-BD59-A6C34878D82A}">
                    <a16:rowId xmlns:a16="http://schemas.microsoft.com/office/drawing/2014/main" val="3278311577"/>
                  </a:ext>
                </a:extLst>
              </a:tr>
              <a:tr h="126774">
                <a:tc>
                  <a:txBody>
                    <a:bodyPr/>
                    <a:lstStyle/>
                    <a:p>
                      <a:pPr algn="l" fontAlgn="b"/>
                      <a:r>
                        <a:rPr lang="en-GB" sz="800" b="0" i="0" u="none" strike="noStrike">
                          <a:solidFill>
                            <a:srgbClr val="000000"/>
                          </a:solidFill>
                          <a:effectLst/>
                          <a:latin typeface="+mj-lt"/>
                        </a:rPr>
                        <a:t>NEL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136,288 </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ctr" fontAlgn="b"/>
                      <a:r>
                        <a:rPr lang="en-GB" sz="800" b="0" i="0" u="none" strike="noStrike">
                          <a:solidFill>
                            <a:srgbClr val="000000"/>
                          </a:solidFill>
                          <a:effectLst/>
                          <a:latin typeface="+mj-lt"/>
                        </a:rPr>
                        <a:t>  88,546 </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9FD7AF"/>
                    </a:solidFill>
                  </a:tcPr>
                </a:tc>
                <a:tc>
                  <a:txBody>
                    <a:bodyPr/>
                    <a:lstStyle/>
                    <a:p>
                      <a:pPr algn="ctr" fontAlgn="b"/>
                      <a:r>
                        <a:rPr lang="en-GB" sz="800" b="0" i="0" u="none" strike="noStrike">
                          <a:solidFill>
                            <a:srgbClr val="000000"/>
                          </a:solidFill>
                          <a:effectLst/>
                          <a:latin typeface="+mj-lt"/>
                        </a:rPr>
                        <a:t>-47,742</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8696B"/>
                    </a:solidFill>
                  </a:tcPr>
                </a:tc>
                <a:extLst>
                  <a:ext uri="{0D108BD9-81ED-4DB2-BD59-A6C34878D82A}">
                    <a16:rowId xmlns:a16="http://schemas.microsoft.com/office/drawing/2014/main" val="135940471"/>
                  </a:ext>
                </a:extLst>
              </a:tr>
              <a:tr h="126774">
                <a:tc>
                  <a:txBody>
                    <a:bodyPr/>
                    <a:lstStyle/>
                    <a:p>
                      <a:pPr algn="l" fontAlgn="b"/>
                      <a:r>
                        <a:rPr lang="en-GB" sz="800" b="0" i="0" u="none" strike="noStrike">
                          <a:solidFill>
                            <a:srgbClr val="000000"/>
                          </a:solidFill>
                          <a:effectLst/>
                          <a:latin typeface="+mj-lt"/>
                        </a:rPr>
                        <a:t>NWL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38,439 </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EF0E5"/>
                    </a:solidFill>
                  </a:tcPr>
                </a:tc>
                <a:tc>
                  <a:txBody>
                    <a:bodyPr/>
                    <a:lstStyle/>
                    <a:p>
                      <a:pPr algn="ctr" fontAlgn="b"/>
                      <a:r>
                        <a:rPr lang="en-GB" sz="800" b="0" i="0" u="none" strike="noStrike">
                          <a:solidFill>
                            <a:srgbClr val="000000"/>
                          </a:solidFill>
                          <a:effectLst/>
                          <a:latin typeface="+mj-lt"/>
                        </a:rPr>
                        <a:t>  25,091 </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EFF7F4"/>
                    </a:solidFill>
                  </a:tcPr>
                </a:tc>
                <a:tc>
                  <a:txBody>
                    <a:bodyPr/>
                    <a:lstStyle/>
                    <a:p>
                      <a:pPr algn="ctr" fontAlgn="b"/>
                      <a:r>
                        <a:rPr lang="en-GB" sz="800" b="0" i="0" u="none" strike="noStrike">
                          <a:solidFill>
                            <a:srgbClr val="000000"/>
                          </a:solidFill>
                          <a:effectLst/>
                          <a:latin typeface="+mj-lt"/>
                        </a:rPr>
                        <a:t>-13,348</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BD9DB"/>
                    </a:solidFill>
                  </a:tcPr>
                </a:tc>
                <a:extLst>
                  <a:ext uri="{0D108BD9-81ED-4DB2-BD59-A6C34878D82A}">
                    <a16:rowId xmlns:a16="http://schemas.microsoft.com/office/drawing/2014/main" val="3132129836"/>
                  </a:ext>
                </a:extLst>
              </a:tr>
              <a:tr h="126774">
                <a:tc>
                  <a:txBody>
                    <a:bodyPr/>
                    <a:lstStyle/>
                    <a:p>
                      <a:pPr algn="l" fontAlgn="b"/>
                      <a:r>
                        <a:rPr lang="en-GB" sz="800" b="0" i="0" u="none" strike="noStrike">
                          <a:solidFill>
                            <a:srgbClr val="000000"/>
                          </a:solidFill>
                          <a:effectLst/>
                          <a:latin typeface="+mj-lt"/>
                        </a:rPr>
                        <a:t>SEL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37,694 </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FF1E6"/>
                    </a:solidFill>
                  </a:tcPr>
                </a:tc>
                <a:tc>
                  <a:txBody>
                    <a:bodyPr/>
                    <a:lstStyle/>
                    <a:p>
                      <a:pPr algn="ctr" fontAlgn="b"/>
                      <a:r>
                        <a:rPr lang="en-GB" sz="800" b="0" i="0" u="none" strike="noStrike">
                          <a:solidFill>
                            <a:srgbClr val="000000"/>
                          </a:solidFill>
                          <a:effectLst/>
                          <a:latin typeface="+mj-lt"/>
                        </a:rPr>
                        <a:t>  29,373 </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EAF5EF"/>
                    </a:solidFill>
                  </a:tcPr>
                </a:tc>
                <a:tc>
                  <a:txBody>
                    <a:bodyPr/>
                    <a:lstStyle/>
                    <a:p>
                      <a:pPr algn="ctr" fontAlgn="b"/>
                      <a:r>
                        <a:rPr lang="en-GB" sz="800" b="0" i="0" u="none" strike="noStrike">
                          <a:solidFill>
                            <a:srgbClr val="000000"/>
                          </a:solidFill>
                          <a:effectLst/>
                          <a:latin typeface="+mj-lt"/>
                        </a:rPr>
                        <a:t>-8,321</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BE9EC"/>
                    </a:solidFill>
                  </a:tcPr>
                </a:tc>
                <a:extLst>
                  <a:ext uri="{0D108BD9-81ED-4DB2-BD59-A6C34878D82A}">
                    <a16:rowId xmlns:a16="http://schemas.microsoft.com/office/drawing/2014/main" val="949709351"/>
                  </a:ext>
                </a:extLst>
              </a:tr>
              <a:tr h="126774">
                <a:tc>
                  <a:txBody>
                    <a:bodyPr/>
                    <a:lstStyle/>
                    <a:p>
                      <a:pPr algn="l" fontAlgn="b"/>
                      <a:r>
                        <a:rPr lang="en-GB" sz="800" b="0" i="0" u="none" strike="noStrike">
                          <a:solidFill>
                            <a:srgbClr val="000000"/>
                          </a:solidFill>
                          <a:effectLst/>
                          <a:latin typeface="+mj-lt"/>
                        </a:rPr>
                        <a:t>SWL</a:t>
                      </a:r>
                    </a:p>
                  </a:txBody>
                  <a:tcPr marL="144000" marR="0" marT="0" marB="0" anchor="b">
                    <a:lnL w="19050"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mj-lt"/>
                        </a:rPr>
                        <a:t>20,360 </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5F9F9"/>
                    </a:solidFill>
                  </a:tcPr>
                </a:tc>
                <a:tc>
                  <a:txBody>
                    <a:bodyPr/>
                    <a:lstStyle/>
                    <a:p>
                      <a:pPr algn="ctr" fontAlgn="b"/>
                      <a:r>
                        <a:rPr lang="en-GB" sz="800" b="0" i="0" u="none" strike="noStrike">
                          <a:solidFill>
                            <a:srgbClr val="000000"/>
                          </a:solidFill>
                          <a:effectLst/>
                          <a:latin typeface="+mj-lt"/>
                        </a:rPr>
                        <a:t>  14,308 </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CFCFF"/>
                    </a:solidFill>
                  </a:tcPr>
                </a:tc>
                <a:tc>
                  <a:txBody>
                    <a:bodyPr/>
                    <a:lstStyle/>
                    <a:p>
                      <a:pPr algn="ctr" fontAlgn="b"/>
                      <a:r>
                        <a:rPr lang="en-GB" sz="800" b="0" i="0" u="none" strike="noStrike">
                          <a:solidFill>
                            <a:srgbClr val="000000"/>
                          </a:solidFill>
                          <a:effectLst/>
                          <a:latin typeface="+mj-lt"/>
                        </a:rPr>
                        <a:t>-6,052</a:t>
                      </a:r>
                    </a:p>
                  </a:txBody>
                  <a:tcPr marL="0" marR="0" marT="0" marB="0" anchor="ctr">
                    <a:lnL w="9525"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BF0F3"/>
                    </a:solidFill>
                  </a:tcPr>
                </a:tc>
                <a:extLst>
                  <a:ext uri="{0D108BD9-81ED-4DB2-BD59-A6C34878D82A}">
                    <a16:rowId xmlns:a16="http://schemas.microsoft.com/office/drawing/2014/main" val="3511607725"/>
                  </a:ext>
                </a:extLst>
              </a:tr>
              <a:tr h="126774">
                <a:tc>
                  <a:txBody>
                    <a:bodyPr/>
                    <a:lstStyle/>
                    <a:p>
                      <a:pPr algn="l" fontAlgn="b"/>
                      <a:r>
                        <a:rPr lang="en-GB" sz="800" b="0" i="0" u="none" strike="noStrike">
                          <a:solidFill>
                            <a:srgbClr val="000000"/>
                          </a:solidFill>
                          <a:effectLst/>
                          <a:latin typeface="+mj-lt"/>
                        </a:rPr>
                        <a:t>Median initial waiting time in days - all ICBs</a:t>
                      </a:r>
                    </a:p>
                  </a:txBody>
                  <a:tcPr marL="72000" marR="0" marT="0" marB="0" anchor="b">
                    <a:lnL w="190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800" b="1" i="0" u="none" strike="noStrike">
                          <a:solidFill>
                            <a:srgbClr val="000000"/>
                          </a:solidFill>
                          <a:effectLst/>
                          <a:latin typeface="+mj-lt"/>
                        </a:rPr>
                        <a:t>4</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800" b="1" i="0" u="none" strike="noStrike">
                          <a:solidFill>
                            <a:srgbClr val="000000"/>
                          </a:solidFill>
                          <a:effectLst/>
                          <a:latin typeface="+mj-lt"/>
                        </a:rPr>
                        <a:t>9</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800" b="1" i="0" u="none" strike="noStrike">
                          <a:solidFill>
                            <a:srgbClr val="000000"/>
                          </a:solidFill>
                          <a:effectLst/>
                          <a:latin typeface="+mj-lt"/>
                        </a:rPr>
                        <a:t>5</a:t>
                      </a:r>
                    </a:p>
                  </a:txBody>
                  <a:tcPr marL="0" marR="0" marT="0" marB="0" anchor="ctr">
                    <a:lnL w="63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extLst>
                  <a:ext uri="{0D108BD9-81ED-4DB2-BD59-A6C34878D82A}">
                    <a16:rowId xmlns:a16="http://schemas.microsoft.com/office/drawing/2014/main" val="1219657134"/>
                  </a:ext>
                </a:extLst>
              </a:tr>
              <a:tr h="126774">
                <a:tc>
                  <a:txBody>
                    <a:bodyPr/>
                    <a:lstStyle/>
                    <a:p>
                      <a:pPr algn="l" fontAlgn="b"/>
                      <a:r>
                        <a:rPr lang="en-GB" sz="800" b="0" i="0" u="none" strike="noStrike">
                          <a:solidFill>
                            <a:srgbClr val="000000"/>
                          </a:solidFill>
                          <a:effectLst/>
                          <a:latin typeface="+mj-lt"/>
                        </a:rPr>
                        <a:t>Median hidden waiting time in days - all ICBs</a:t>
                      </a:r>
                    </a:p>
                  </a:txBody>
                  <a:tcPr marL="72000" marR="0" marT="0" marB="0" anchor="b">
                    <a:lnL w="190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800" b="1" i="0" u="none" strike="noStrike">
                          <a:solidFill>
                            <a:srgbClr val="000000"/>
                          </a:solidFill>
                          <a:effectLst/>
                          <a:latin typeface="+mj-lt"/>
                        </a:rPr>
                        <a:t>7</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800" b="1" i="0" u="none" strike="noStrike">
                          <a:solidFill>
                            <a:srgbClr val="000000"/>
                          </a:solidFill>
                          <a:effectLst/>
                          <a:latin typeface="+mj-lt"/>
                        </a:rPr>
                        <a:t>10</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800" b="1" i="0" u="none" strike="noStrike">
                          <a:solidFill>
                            <a:srgbClr val="000000"/>
                          </a:solidFill>
                          <a:effectLst/>
                          <a:latin typeface="+mj-lt"/>
                        </a:rPr>
                        <a:t>3</a:t>
                      </a:r>
                    </a:p>
                  </a:txBody>
                  <a:tcPr marL="0" marR="0" marT="0" marB="0" anchor="ctr">
                    <a:lnL w="63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extLst>
                  <a:ext uri="{0D108BD9-81ED-4DB2-BD59-A6C34878D82A}">
                    <a16:rowId xmlns:a16="http://schemas.microsoft.com/office/drawing/2014/main" val="667763140"/>
                  </a:ext>
                </a:extLst>
              </a:tr>
              <a:tr h="126774">
                <a:tc>
                  <a:txBody>
                    <a:bodyPr/>
                    <a:lstStyle/>
                    <a:p>
                      <a:pPr algn="l" fontAlgn="b"/>
                      <a:r>
                        <a:rPr lang="en-GB" sz="800" b="0" i="0" u="none" strike="noStrike">
                          <a:solidFill>
                            <a:srgbClr val="000000"/>
                          </a:solidFill>
                          <a:effectLst/>
                          <a:latin typeface="+mj-lt"/>
                        </a:rPr>
                        <a:t>90th percentile initial waiting time in days - all ICBs</a:t>
                      </a:r>
                    </a:p>
                  </a:txBody>
                  <a:tcPr marL="72000" marR="0" marT="0" marB="0" anchor="b">
                    <a:lnL w="190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800" b="1" i="0" u="none" strike="noStrike">
                          <a:solidFill>
                            <a:srgbClr val="000000"/>
                          </a:solidFill>
                          <a:effectLst/>
                          <a:latin typeface="+mj-lt"/>
                        </a:rPr>
                        <a:t>87</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800" b="1" i="0" u="none" strike="noStrike">
                          <a:solidFill>
                            <a:srgbClr val="000000"/>
                          </a:solidFill>
                          <a:effectLst/>
                          <a:latin typeface="+mj-lt"/>
                        </a:rPr>
                        <a:t>146</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800" b="1" i="0" u="none" strike="noStrike">
                          <a:solidFill>
                            <a:srgbClr val="000000"/>
                          </a:solidFill>
                          <a:effectLst/>
                          <a:latin typeface="+mj-lt"/>
                        </a:rPr>
                        <a:t>59</a:t>
                      </a:r>
                    </a:p>
                  </a:txBody>
                  <a:tcPr marL="0" marR="0" marT="0" marB="0" anchor="ctr">
                    <a:lnL w="63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extLst>
                  <a:ext uri="{0D108BD9-81ED-4DB2-BD59-A6C34878D82A}">
                    <a16:rowId xmlns:a16="http://schemas.microsoft.com/office/drawing/2014/main" val="1474891790"/>
                  </a:ext>
                </a:extLst>
              </a:tr>
              <a:tr h="126774">
                <a:tc>
                  <a:txBody>
                    <a:bodyPr/>
                    <a:lstStyle/>
                    <a:p>
                      <a:pPr algn="l" fontAlgn="b"/>
                      <a:r>
                        <a:rPr lang="en-GB" sz="800" b="0" i="0" u="none" strike="noStrike">
                          <a:solidFill>
                            <a:srgbClr val="000000"/>
                          </a:solidFill>
                          <a:effectLst/>
                          <a:latin typeface="+mj-lt"/>
                        </a:rPr>
                        <a:t>90th percentile hidden waiting time in days - all ICBs</a:t>
                      </a:r>
                    </a:p>
                  </a:txBody>
                  <a:tcPr marL="72000" marR="0" marT="0" marB="0" anchor="b">
                    <a:lnL w="190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800" b="1" i="0" u="none" strike="noStrike">
                          <a:solidFill>
                            <a:srgbClr val="000000"/>
                          </a:solidFill>
                          <a:effectLst/>
                          <a:latin typeface="+mj-lt"/>
                        </a:rPr>
                        <a:t>71</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800" b="1" i="0" u="none" strike="noStrike">
                          <a:solidFill>
                            <a:srgbClr val="000000"/>
                          </a:solidFill>
                          <a:effectLst/>
                          <a:latin typeface="+mj-lt"/>
                        </a:rPr>
                        <a:t>103</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800" b="1" i="0" u="none" strike="noStrike">
                          <a:solidFill>
                            <a:srgbClr val="000000"/>
                          </a:solidFill>
                          <a:effectLst/>
                          <a:latin typeface="+mj-lt"/>
                        </a:rPr>
                        <a:t>32</a:t>
                      </a:r>
                    </a:p>
                  </a:txBody>
                  <a:tcPr marL="0" marR="0" marT="0" marB="0" anchor="ctr">
                    <a:lnL w="63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extLst>
                  <a:ext uri="{0D108BD9-81ED-4DB2-BD59-A6C34878D82A}">
                    <a16:rowId xmlns:a16="http://schemas.microsoft.com/office/drawing/2014/main" val="93716305"/>
                  </a:ext>
                </a:extLst>
              </a:tr>
              <a:tr h="126774">
                <a:tc>
                  <a:txBody>
                    <a:bodyPr/>
                    <a:lstStyle/>
                    <a:p>
                      <a:pPr algn="l" fontAlgn="b"/>
                      <a:r>
                        <a:rPr lang="en-GB" sz="800" b="0" i="0" u="none" strike="noStrike">
                          <a:solidFill>
                            <a:srgbClr val="000000"/>
                          </a:solidFill>
                          <a:effectLst/>
                          <a:latin typeface="+mj-lt"/>
                        </a:rPr>
                        <a:t>Total referrals</a:t>
                      </a:r>
                    </a:p>
                  </a:txBody>
                  <a:tcPr marL="72000" marR="0" marT="0" marB="0" anchor="b">
                    <a:lnL w="190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800" b="1" i="0" u="none" strike="noStrike">
                          <a:solidFill>
                            <a:srgbClr val="000000"/>
                          </a:solidFill>
                          <a:effectLst/>
                          <a:latin typeface="+mj-lt"/>
                        </a:rPr>
                        <a:t>250,030</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800" b="1" i="0" u="none" strike="noStrike">
                          <a:solidFill>
                            <a:srgbClr val="000000"/>
                          </a:solidFill>
                          <a:effectLst/>
                          <a:latin typeface="+mj-lt"/>
                        </a:rPr>
                        <a:t>171,957</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800" b="1" i="0" u="none" strike="noStrike" dirty="0">
                          <a:solidFill>
                            <a:srgbClr val="000000"/>
                          </a:solidFill>
                          <a:effectLst/>
                          <a:latin typeface="+mj-lt"/>
                        </a:rPr>
                        <a:t>-78,073</a:t>
                      </a:r>
                    </a:p>
                  </a:txBody>
                  <a:tcPr marL="0" marR="0" marT="0" marB="0" anchor="ctr">
                    <a:lnL w="63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D9E1F2"/>
                    </a:solidFill>
                  </a:tcPr>
                </a:tc>
                <a:extLst>
                  <a:ext uri="{0D108BD9-81ED-4DB2-BD59-A6C34878D82A}">
                    <a16:rowId xmlns:a16="http://schemas.microsoft.com/office/drawing/2014/main" val="811784470"/>
                  </a:ext>
                </a:extLst>
              </a:tr>
            </a:tbl>
          </a:graphicData>
        </a:graphic>
      </p:graphicFrame>
    </p:spTree>
    <p:extLst>
      <p:ext uri="{BB962C8B-B14F-4D97-AF65-F5344CB8AC3E}">
        <p14:creationId xmlns:p14="http://schemas.microsoft.com/office/powerpoint/2010/main" val="3934031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3199" y="770400"/>
            <a:ext cx="9836460" cy="730800"/>
          </a:xfrm>
        </p:spPr>
        <p:txBody>
          <a:bodyPr/>
          <a:lstStyle/>
          <a:p>
            <a:r>
              <a:rPr lang="en-US">
                <a:latin typeface="Arial" panose="020B0604020202020204" pitchFamily="34" charset="0"/>
                <a:cs typeface="Arial" panose="020B0604020202020204" pitchFamily="34" charset="0"/>
              </a:rPr>
              <a:t>There is variability in waiting </a:t>
            </a:r>
            <a:r>
              <a:rPr lang="en-US">
                <a:cs typeface="Arial" panose="020B0604020202020204" pitchFamily="34" charset="0"/>
              </a:rPr>
              <a:t>times for ethnic groups </a:t>
            </a:r>
            <a:r>
              <a:rPr lang="en-US">
                <a:latin typeface="Arial" panose="020B0604020202020204" pitchFamily="34" charset="0"/>
                <a:cs typeface="Arial" panose="020B0604020202020204" pitchFamily="34" charset="0"/>
              </a:rPr>
              <a:t>across each ICB when considering all service types</a:t>
            </a:r>
          </a:p>
        </p:txBody>
      </p:sp>
      <p:sp>
        <p:nvSpPr>
          <p:cNvPr id="12" name="TextBox 11">
            <a:extLst>
              <a:ext uri="{FF2B5EF4-FFF2-40B4-BE49-F238E27FC236}">
                <a16:creationId xmlns:a16="http://schemas.microsoft.com/office/drawing/2014/main" id="{8FA730D5-10A4-5243-DC0C-78F814BE8F55}"/>
              </a:ext>
            </a:extLst>
          </p:cNvPr>
          <p:cNvSpPr txBox="1"/>
          <p:nvPr/>
        </p:nvSpPr>
        <p:spPr>
          <a:xfrm>
            <a:off x="762698" y="6444115"/>
            <a:ext cx="1066174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rPr>
              <a:t>Source – NHSE Data Extract covering 0-18's provided to TPHC in 10/23 </a:t>
            </a:r>
          </a:p>
        </p:txBody>
      </p:sp>
      <p:sp>
        <p:nvSpPr>
          <p:cNvPr id="13" name="Text Placeholder 3">
            <a:extLst>
              <a:ext uri="{FF2B5EF4-FFF2-40B4-BE49-F238E27FC236}">
                <a16:creationId xmlns:a16="http://schemas.microsoft.com/office/drawing/2014/main" id="{4AB6F33B-C856-FEC9-A0A7-B9721AB0322F}"/>
              </a:ext>
            </a:extLst>
          </p:cNvPr>
          <p:cNvSpPr txBox="1">
            <a:spLocks/>
          </p:cNvSpPr>
          <p:nvPr/>
        </p:nvSpPr>
        <p:spPr>
          <a:xfrm>
            <a:off x="762701" y="4212185"/>
            <a:ext cx="5198828" cy="2149861"/>
          </a:xfrm>
          <a:prstGeom prst="rect">
            <a:avLst/>
          </a:prstGeom>
          <a:ln>
            <a:solidFill>
              <a:srgbClr val="FFFFFF">
                <a:lumMod val="50000"/>
              </a:srgb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Data shown is the median and 90</a:t>
            </a:r>
            <a:r>
              <a:rPr kumimoji="0" lang="en-GB" sz="1200" b="0" i="0" u="none" strike="noStrike" kern="1200" cap="none" spc="0" normalizeH="0" baseline="30000" noProof="0">
                <a:ln>
                  <a:noFill/>
                </a:ln>
                <a:solidFill>
                  <a:srgbClr val="425563"/>
                </a:solidFill>
                <a:effectLst/>
                <a:uLnTx/>
                <a:uFillTx/>
                <a:latin typeface="Arial" panose="020B0604020202020204" pitchFamily="34" charset="0"/>
                <a:ea typeface="+mn-ea"/>
                <a:cs typeface="+mn-cs"/>
              </a:rPr>
              <a:t>th</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 percentile waits in days for the ethnic groups and ICBs </a:t>
            </a:r>
            <a:r>
              <a:rPr lang="en-GB">
                <a:latin typeface="Arial" panose="020B0604020202020204" pitchFamily="34" charset="0"/>
              </a:rPr>
              <a:t>shown for the period April </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2019 – July 2023.</a:t>
            </a:r>
          </a:p>
          <a:p>
            <a:pPr>
              <a:defRPr/>
            </a:pPr>
            <a:r>
              <a:rPr lang="en-GB">
                <a:latin typeface="Arial" panose="020B0604020202020204" pitchFamily="34" charset="0"/>
                <a:cs typeface="Arial" panose="020B0604020202020204" pitchFamily="34" charset="0"/>
              </a:rPr>
              <a:t>Conditional formatting is applied per row to highlight differences between ICBs</a:t>
            </a:r>
            <a:endParaRPr kumimoji="0" lang="en-GB" sz="5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endParaRPr>
          </a:p>
          <a:p>
            <a:pPr lvl="0">
              <a:defRPr/>
            </a:pPr>
            <a:endPar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38A077DB-A1A1-3FAE-C17B-7EC9E917649E}"/>
              </a:ext>
            </a:extLst>
          </p:cNvPr>
          <p:cNvSpPr txBox="1"/>
          <p:nvPr/>
        </p:nvSpPr>
        <p:spPr>
          <a:xfrm>
            <a:off x="762700" y="1601114"/>
            <a:ext cx="5198829" cy="2529002"/>
          </a:xfrm>
          <a:prstGeom prst="rect">
            <a:avLst/>
          </a:prstGeom>
          <a:solidFill>
            <a:srgbClr val="22364F">
              <a:lumMod val="20000"/>
              <a:lumOff val="80000"/>
              <a:alpha val="50000"/>
            </a:srgbClr>
          </a:solidFill>
        </p:spPr>
        <p:txBody>
          <a:bodyPr wrap="square" lIns="108000" tIns="216000" rIns="108000" rtlCol="0" anchor="ctr">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rPr>
              <a:t>While Black and mixed individuals have the longest median wait times overall, the ethnic group with the highest wait times varies by ICB, possibly reflecting difference in demographic makeup of the area populations.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rPr>
              <a:t>For example, in both NEL and NWL Asian individuals typically wait longer than individuals of other ethnicities.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latin typeface="Arial" panose="020B0604020202020204" pitchFamily="34" charset="0"/>
              </a:rPr>
              <a:t>SEL ICB has the highest waiting time across most of the ethnic groups but a relatively lesser waiting time for the cohort with no ethnicity information.</a:t>
            </a:r>
            <a:endParaRPr kumimoji="0" lang="en-GB" sz="1100" b="0" i="0" u="none" strike="noStrike" kern="0" cap="none" spc="0" normalizeH="0" baseline="0" noProof="0">
              <a:ln>
                <a:noFill/>
              </a:ln>
              <a:solidFill>
                <a:srgbClr val="22364F"/>
              </a:solidFill>
              <a:effectLst/>
              <a:uLnTx/>
              <a:uFillTx/>
              <a:latin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100" b="0" i="0" u="none" strike="noStrike" kern="0" cap="none" spc="0" normalizeH="0" baseline="0" noProof="0">
              <a:ln>
                <a:noFill/>
              </a:ln>
              <a:solidFill>
                <a:srgbClr val="22364F"/>
              </a:solidFill>
              <a:effectLst/>
              <a:uLnTx/>
              <a:uFillTx/>
              <a:latin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22364F"/>
              </a:solidFill>
              <a:effectLst/>
              <a:uLnTx/>
              <a:uFillTx/>
              <a:latin typeface="Arial" panose="020B0604020202020204" pitchFamily="34" charset="0"/>
            </a:endParaRPr>
          </a:p>
        </p:txBody>
      </p:sp>
      <p:sp>
        <p:nvSpPr>
          <p:cNvPr id="15" name="TextBox 14">
            <a:extLst>
              <a:ext uri="{FF2B5EF4-FFF2-40B4-BE49-F238E27FC236}">
                <a16:creationId xmlns:a16="http://schemas.microsoft.com/office/drawing/2014/main" id="{A7F5960D-1054-B85B-4D1D-3409A0D2EFDC}"/>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cs typeface="Arial" panose="020B0604020202020204" pitchFamily="34" charset="0"/>
              </a:rPr>
              <a:t>Key points</a:t>
            </a:r>
          </a:p>
        </p:txBody>
      </p:sp>
      <p:graphicFrame>
        <p:nvGraphicFramePr>
          <p:cNvPr id="6" name="Table 5">
            <a:extLst>
              <a:ext uri="{FF2B5EF4-FFF2-40B4-BE49-F238E27FC236}">
                <a16:creationId xmlns:a16="http://schemas.microsoft.com/office/drawing/2014/main" id="{E6ECC693-9B1D-EF87-586D-E92A0AD420F1}"/>
              </a:ext>
            </a:extLst>
          </p:cNvPr>
          <p:cNvGraphicFramePr>
            <a:graphicFrameLocks noGrp="1"/>
          </p:cNvGraphicFramePr>
          <p:nvPr>
            <p:extLst>
              <p:ext uri="{D42A27DB-BD31-4B8C-83A1-F6EECF244321}">
                <p14:modId xmlns:p14="http://schemas.microsoft.com/office/powerpoint/2010/main" val="1364015005"/>
              </p:ext>
            </p:extLst>
          </p:nvPr>
        </p:nvGraphicFramePr>
        <p:xfrm>
          <a:off x="6230473" y="1601114"/>
          <a:ext cx="5346700" cy="2367261"/>
        </p:xfrm>
        <a:graphic>
          <a:graphicData uri="http://schemas.openxmlformats.org/drawingml/2006/table">
            <a:tbl>
              <a:tblPr/>
              <a:tblGrid>
                <a:gridCol w="2235200">
                  <a:extLst>
                    <a:ext uri="{9D8B030D-6E8A-4147-A177-3AD203B41FA5}">
                      <a16:colId xmlns:a16="http://schemas.microsoft.com/office/drawing/2014/main" val="3289055136"/>
                    </a:ext>
                  </a:extLst>
                </a:gridCol>
                <a:gridCol w="622300">
                  <a:extLst>
                    <a:ext uri="{9D8B030D-6E8A-4147-A177-3AD203B41FA5}">
                      <a16:colId xmlns:a16="http://schemas.microsoft.com/office/drawing/2014/main" val="4073035708"/>
                    </a:ext>
                  </a:extLst>
                </a:gridCol>
                <a:gridCol w="622300">
                  <a:extLst>
                    <a:ext uri="{9D8B030D-6E8A-4147-A177-3AD203B41FA5}">
                      <a16:colId xmlns:a16="http://schemas.microsoft.com/office/drawing/2014/main" val="1348751946"/>
                    </a:ext>
                  </a:extLst>
                </a:gridCol>
                <a:gridCol w="622300">
                  <a:extLst>
                    <a:ext uri="{9D8B030D-6E8A-4147-A177-3AD203B41FA5}">
                      <a16:colId xmlns:a16="http://schemas.microsoft.com/office/drawing/2014/main" val="2236519096"/>
                    </a:ext>
                  </a:extLst>
                </a:gridCol>
                <a:gridCol w="622300">
                  <a:extLst>
                    <a:ext uri="{9D8B030D-6E8A-4147-A177-3AD203B41FA5}">
                      <a16:colId xmlns:a16="http://schemas.microsoft.com/office/drawing/2014/main" val="3681127815"/>
                    </a:ext>
                  </a:extLst>
                </a:gridCol>
                <a:gridCol w="622300">
                  <a:extLst>
                    <a:ext uri="{9D8B030D-6E8A-4147-A177-3AD203B41FA5}">
                      <a16:colId xmlns:a16="http://schemas.microsoft.com/office/drawing/2014/main" val="2073629484"/>
                    </a:ext>
                  </a:extLst>
                </a:gridCol>
              </a:tblGrid>
              <a:tr h="263029">
                <a:tc gridSpan="6">
                  <a:txBody>
                    <a:bodyPr/>
                    <a:lstStyle/>
                    <a:p>
                      <a:pPr algn="ctr" fontAlgn="b"/>
                      <a:r>
                        <a:rPr lang="en-GB" sz="900" b="1" i="0" u="none" strike="noStrike">
                          <a:solidFill>
                            <a:schemeClr val="bg1"/>
                          </a:solidFill>
                          <a:effectLst/>
                          <a:latin typeface="+mn-lt"/>
                        </a:rPr>
                        <a:t>Initial waiting times in days by ethnicity and ICB – all service types (median)</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0070C0"/>
                    </a:solidFill>
                  </a:tcPr>
                </a:tc>
                <a:tc hMerge="1">
                  <a:txBody>
                    <a:bodyPr/>
                    <a:lstStyle/>
                    <a:p>
                      <a:pPr algn="l" fontAlgn="b"/>
                      <a:endParaRPr lang="en-GB" sz="11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hMerge="1">
                  <a:txBody>
                    <a:bodyPr/>
                    <a:lstStyle/>
                    <a:p>
                      <a:pPr algn="l" fontAlgn="b"/>
                      <a:endParaRPr lang="en-GB" sz="11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hMerge="1">
                  <a:txBody>
                    <a:bodyPr/>
                    <a:lstStyle/>
                    <a:p>
                      <a:pPr algn="l" fontAlgn="b"/>
                      <a:endParaRPr lang="en-GB" sz="11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hMerge="1">
                  <a:txBody>
                    <a:bodyPr/>
                    <a:lstStyle/>
                    <a:p>
                      <a:pPr algn="l" fontAlgn="b"/>
                      <a:endParaRPr lang="en-GB" sz="11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hMerge="1">
                  <a:txBody>
                    <a:bodyPr/>
                    <a:lstStyle/>
                    <a:p>
                      <a:pPr algn="l" fontAlgn="b"/>
                      <a:endParaRPr lang="en-GB" sz="11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734369179"/>
                  </a:ext>
                </a:extLst>
              </a:tr>
              <a:tr h="263029">
                <a:tc>
                  <a:txBody>
                    <a:bodyPr/>
                    <a:lstStyle/>
                    <a:p>
                      <a:pPr algn="ctr" fontAlgn="b"/>
                      <a:r>
                        <a:rPr lang="en-GB" sz="900" b="1" i="0" u="none" strike="noStrike">
                          <a:solidFill>
                            <a:schemeClr val="bg1"/>
                          </a:solidFill>
                          <a:effectLst/>
                          <a:latin typeface="+mn-lt"/>
                        </a:rPr>
                        <a:t>Ethnicity</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ctr" fontAlgn="b"/>
                      <a:r>
                        <a:rPr lang="en-GB" sz="900" b="1" i="0" u="none" strike="noStrike">
                          <a:solidFill>
                            <a:schemeClr val="bg1"/>
                          </a:solidFill>
                          <a:effectLst/>
                          <a:latin typeface="+mn-lt"/>
                        </a:rPr>
                        <a:t>NCL</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GB" sz="900" b="1" i="0" u="none" strike="noStrike">
                          <a:solidFill>
                            <a:schemeClr val="bg1"/>
                          </a:solidFill>
                          <a:effectLst/>
                          <a:latin typeface="+mn-lt"/>
                        </a:rPr>
                        <a:t>NEL</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GB" sz="900" b="1" i="0" u="none" strike="noStrike">
                          <a:solidFill>
                            <a:schemeClr val="bg1"/>
                          </a:solidFill>
                          <a:effectLst/>
                          <a:latin typeface="+mn-lt"/>
                        </a:rPr>
                        <a:t>NWL</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GB" sz="900" b="1" i="0" u="none" strike="noStrike">
                          <a:solidFill>
                            <a:schemeClr val="bg1"/>
                          </a:solidFill>
                          <a:effectLst/>
                          <a:latin typeface="+mn-lt"/>
                        </a:rPr>
                        <a:t>SEL</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GB" sz="900" b="1" i="0" u="none" strike="noStrike">
                          <a:solidFill>
                            <a:schemeClr val="bg1"/>
                          </a:solidFill>
                          <a:effectLst/>
                          <a:latin typeface="+mn-lt"/>
                        </a:rPr>
                        <a:t>SWL</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770475912"/>
                  </a:ext>
                </a:extLst>
              </a:tr>
              <a:tr h="263029">
                <a:tc>
                  <a:txBody>
                    <a:bodyPr/>
                    <a:lstStyle/>
                    <a:p>
                      <a:pPr marL="71755" algn="ctr" fontAlgn="b"/>
                      <a:r>
                        <a:rPr lang="en-GB" sz="900" b="0" i="0" u="none" strike="noStrike">
                          <a:solidFill>
                            <a:srgbClr val="000000"/>
                          </a:solidFill>
                          <a:effectLst/>
                          <a:latin typeface="+mn-lt"/>
                        </a:rPr>
                        <a:t>Asian</a:t>
                      </a:r>
                    </a:p>
                  </a:txBody>
                  <a:tcPr marL="0" marR="0" marT="0" marB="0" anchor="ctr">
                    <a:lnL w="6350" cap="flat" cmpd="sng" algn="ctr">
                      <a:solidFill>
                        <a:schemeClr val="accent6">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n-lt"/>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07C"/>
                    </a:solidFill>
                  </a:tcPr>
                </a:tc>
                <a:tc>
                  <a:txBody>
                    <a:bodyPr/>
                    <a:lstStyle/>
                    <a:p>
                      <a:pPr algn="ctr" fontAlgn="b"/>
                      <a:r>
                        <a:rPr lang="en-GB" sz="900" b="1" i="0" u="none" strike="noStrike">
                          <a:solidFill>
                            <a:srgbClr val="000000"/>
                          </a:solidFill>
                          <a:effectLst/>
                          <a:latin typeface="+mn-lt"/>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382"/>
                    </a:solidFill>
                  </a:tcPr>
                </a:tc>
                <a:tc>
                  <a:txBody>
                    <a:bodyPr/>
                    <a:lstStyle/>
                    <a:p>
                      <a:pPr algn="ctr" fontAlgn="b"/>
                      <a:r>
                        <a:rPr lang="en-GB" sz="900" b="1" i="0" u="none" strike="noStrike">
                          <a:solidFill>
                            <a:srgbClr val="000000"/>
                          </a:solidFill>
                          <a:effectLst/>
                          <a:latin typeface="+mn-lt"/>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82"/>
                    </a:solidFill>
                  </a:tcPr>
                </a:tc>
                <a:tc>
                  <a:txBody>
                    <a:bodyPr/>
                    <a:lstStyle/>
                    <a:p>
                      <a:pPr algn="ctr" fontAlgn="b"/>
                      <a:r>
                        <a:rPr lang="en-GB" sz="900" b="0" i="0" u="none" strike="noStrike">
                          <a:solidFill>
                            <a:srgbClr val="000000"/>
                          </a:solidFill>
                          <a:effectLst/>
                          <a:latin typeface="+mn-lt"/>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A72"/>
                    </a:solidFill>
                  </a:tcPr>
                </a:tc>
                <a:tc>
                  <a:txBody>
                    <a:bodyPr/>
                    <a:lstStyle/>
                    <a:p>
                      <a:pPr algn="ctr" fontAlgn="b"/>
                      <a:r>
                        <a:rPr lang="en-GB" sz="900" b="0" i="0" u="none" strike="noStrike">
                          <a:solidFill>
                            <a:srgbClr val="000000"/>
                          </a:solidFill>
                          <a:effectLst/>
                          <a:latin typeface="+mn-lt"/>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382"/>
                    </a:solidFill>
                  </a:tcPr>
                </a:tc>
                <a:extLst>
                  <a:ext uri="{0D108BD9-81ED-4DB2-BD59-A6C34878D82A}">
                    <a16:rowId xmlns:a16="http://schemas.microsoft.com/office/drawing/2014/main" val="568854899"/>
                  </a:ext>
                </a:extLst>
              </a:tr>
              <a:tr h="263029">
                <a:tc>
                  <a:txBody>
                    <a:bodyPr/>
                    <a:lstStyle/>
                    <a:p>
                      <a:pPr marL="71755" algn="ctr" fontAlgn="b"/>
                      <a:r>
                        <a:rPr lang="en-GB" sz="900" b="0" i="0" u="none" strike="noStrike">
                          <a:solidFill>
                            <a:srgbClr val="000000"/>
                          </a:solidFill>
                          <a:effectLst/>
                          <a:latin typeface="+mn-lt"/>
                        </a:rPr>
                        <a:t>Black</a:t>
                      </a:r>
                    </a:p>
                  </a:txBody>
                  <a:tcPr marL="0" marR="0" marT="0" marB="0" anchor="ctr">
                    <a:lnL w="6350" cap="flat" cmpd="sng" algn="ctr">
                      <a:solidFill>
                        <a:schemeClr val="accent6">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n-lt"/>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07C"/>
                    </a:solidFill>
                  </a:tcPr>
                </a:tc>
                <a:tc>
                  <a:txBody>
                    <a:bodyPr/>
                    <a:lstStyle/>
                    <a:p>
                      <a:pPr algn="ctr" fontAlgn="b"/>
                      <a:r>
                        <a:rPr lang="en-GB" sz="900" b="0" i="0" u="none" strike="noStrike">
                          <a:solidFill>
                            <a:srgbClr val="000000"/>
                          </a:solidFill>
                          <a:effectLst/>
                          <a:latin typeface="+mn-lt"/>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D47F"/>
                    </a:solidFill>
                  </a:tcPr>
                </a:tc>
                <a:tc>
                  <a:txBody>
                    <a:bodyPr/>
                    <a:lstStyle/>
                    <a:p>
                      <a:pPr algn="ctr" fontAlgn="b"/>
                      <a:r>
                        <a:rPr lang="en-GB" sz="900" b="0" i="0" u="none" strike="noStrike">
                          <a:solidFill>
                            <a:srgbClr val="000000"/>
                          </a:solidFill>
                          <a:effectLst/>
                          <a:latin typeface="+mn-lt"/>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900" b="0" i="0" u="none" strike="noStrike">
                          <a:solidFill>
                            <a:srgbClr val="000000"/>
                          </a:solidFill>
                          <a:effectLst/>
                          <a:latin typeface="+mn-lt"/>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9A75"/>
                    </a:solidFill>
                  </a:tcPr>
                </a:tc>
                <a:tc>
                  <a:txBody>
                    <a:bodyPr/>
                    <a:lstStyle/>
                    <a:p>
                      <a:pPr algn="ctr" fontAlgn="b"/>
                      <a:r>
                        <a:rPr lang="en-GB" sz="900" b="0" i="0" u="none" strike="noStrike">
                          <a:solidFill>
                            <a:srgbClr val="000000"/>
                          </a:solidFill>
                          <a:effectLst/>
                          <a:latin typeface="+mn-lt"/>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C81"/>
                    </a:solidFill>
                  </a:tcPr>
                </a:tc>
                <a:extLst>
                  <a:ext uri="{0D108BD9-81ED-4DB2-BD59-A6C34878D82A}">
                    <a16:rowId xmlns:a16="http://schemas.microsoft.com/office/drawing/2014/main" val="877641096"/>
                  </a:ext>
                </a:extLst>
              </a:tr>
              <a:tr h="263029">
                <a:tc>
                  <a:txBody>
                    <a:bodyPr/>
                    <a:lstStyle/>
                    <a:p>
                      <a:pPr marL="71755" algn="ctr" fontAlgn="b"/>
                      <a:r>
                        <a:rPr lang="en-GB" sz="900" b="0" i="0" u="none" strike="noStrike">
                          <a:solidFill>
                            <a:srgbClr val="000000"/>
                          </a:solidFill>
                          <a:effectLst/>
                          <a:latin typeface="+mn-lt"/>
                        </a:rPr>
                        <a:t>Mixed</a:t>
                      </a:r>
                    </a:p>
                  </a:txBody>
                  <a:tcPr marL="0" marR="0" marT="0" marB="0" anchor="ctr">
                    <a:lnL w="6350" cap="flat" cmpd="sng" algn="ctr">
                      <a:solidFill>
                        <a:schemeClr val="accent6">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mn-lt"/>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AA78"/>
                    </a:solidFill>
                  </a:tcPr>
                </a:tc>
                <a:tc>
                  <a:txBody>
                    <a:bodyPr/>
                    <a:lstStyle/>
                    <a:p>
                      <a:pPr algn="ctr" fontAlgn="b"/>
                      <a:r>
                        <a:rPr lang="en-GB" sz="900" b="0" i="0" u="none" strike="noStrike">
                          <a:solidFill>
                            <a:srgbClr val="000000"/>
                          </a:solidFill>
                          <a:effectLst/>
                          <a:latin typeface="+mn-lt"/>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CD7E"/>
                    </a:solidFill>
                  </a:tcPr>
                </a:tc>
                <a:tc>
                  <a:txBody>
                    <a:bodyPr/>
                    <a:lstStyle/>
                    <a:p>
                      <a:pPr algn="ctr" fontAlgn="b"/>
                      <a:r>
                        <a:rPr lang="en-GB" sz="900" b="0" i="0" u="none" strike="noStrike">
                          <a:solidFill>
                            <a:srgbClr val="000000"/>
                          </a:solidFill>
                          <a:effectLst/>
                          <a:latin typeface="+mn-lt"/>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83"/>
                    </a:solidFill>
                  </a:tcPr>
                </a:tc>
                <a:tc>
                  <a:txBody>
                    <a:bodyPr/>
                    <a:lstStyle/>
                    <a:p>
                      <a:pPr algn="ctr" fontAlgn="b"/>
                      <a:r>
                        <a:rPr lang="en-GB" sz="900" b="0" i="0" u="none" strike="noStrike">
                          <a:solidFill>
                            <a:srgbClr val="000000"/>
                          </a:solidFill>
                          <a:effectLst/>
                          <a:latin typeface="+mn-lt"/>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7F70"/>
                    </a:solidFill>
                  </a:tcPr>
                </a:tc>
                <a:tc>
                  <a:txBody>
                    <a:bodyPr/>
                    <a:lstStyle/>
                    <a:p>
                      <a:pPr algn="ctr" fontAlgn="b"/>
                      <a:r>
                        <a:rPr lang="en-GB" sz="900" b="1" i="0" u="none" strike="noStrike">
                          <a:solidFill>
                            <a:srgbClr val="000000"/>
                          </a:solidFill>
                          <a:effectLst/>
                          <a:latin typeface="+mn-lt"/>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extLst>
                  <a:ext uri="{0D108BD9-81ED-4DB2-BD59-A6C34878D82A}">
                    <a16:rowId xmlns:a16="http://schemas.microsoft.com/office/drawing/2014/main" val="642127149"/>
                  </a:ext>
                </a:extLst>
              </a:tr>
              <a:tr h="263029">
                <a:tc>
                  <a:txBody>
                    <a:bodyPr/>
                    <a:lstStyle/>
                    <a:p>
                      <a:pPr marL="71755" algn="ctr" fontAlgn="b"/>
                      <a:r>
                        <a:rPr lang="en-GB" sz="900" b="0" i="0" u="none" strike="noStrike">
                          <a:solidFill>
                            <a:srgbClr val="000000"/>
                          </a:solidFill>
                          <a:effectLst/>
                          <a:latin typeface="+mn-lt"/>
                        </a:rPr>
                        <a:t>Mixed/ Other</a:t>
                      </a:r>
                    </a:p>
                  </a:txBody>
                  <a:tcPr marL="0" marR="0" marT="0" marB="0" anchor="ctr">
                    <a:lnL w="6350" cap="flat" cmpd="sng" algn="ctr">
                      <a:solidFill>
                        <a:schemeClr val="accent6">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mn-lt"/>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AA78"/>
                    </a:solidFill>
                  </a:tcPr>
                </a:tc>
                <a:tc>
                  <a:txBody>
                    <a:bodyPr/>
                    <a:lstStyle/>
                    <a:p>
                      <a:pPr algn="ctr" fontAlgn="b"/>
                      <a:r>
                        <a:rPr lang="en-GB" sz="900" b="0" i="0" u="none" strike="noStrike">
                          <a:solidFill>
                            <a:srgbClr val="000000"/>
                          </a:solidFill>
                          <a:effectLst/>
                          <a:latin typeface="+mn-lt"/>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C81"/>
                    </a:solidFill>
                  </a:tcPr>
                </a:tc>
                <a:tc>
                  <a:txBody>
                    <a:bodyPr/>
                    <a:lstStyle/>
                    <a:p>
                      <a:pPr algn="ctr" fontAlgn="b"/>
                      <a:r>
                        <a:rPr lang="en-GB" sz="900" b="0" i="0" u="none" strike="noStrike">
                          <a:solidFill>
                            <a:srgbClr val="000000"/>
                          </a:solidFill>
                          <a:effectLst/>
                          <a:latin typeface="+mn-lt"/>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900" b="1" i="0" u="none" strike="noStrike">
                          <a:solidFill>
                            <a:srgbClr val="000000"/>
                          </a:solidFill>
                          <a:effectLst/>
                          <a:latin typeface="+mn-lt"/>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900" b="1" i="0" u="none" strike="noStrike">
                          <a:solidFill>
                            <a:srgbClr val="000000"/>
                          </a:solidFill>
                          <a:effectLst/>
                          <a:latin typeface="+mn-lt"/>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extLst>
                  <a:ext uri="{0D108BD9-81ED-4DB2-BD59-A6C34878D82A}">
                    <a16:rowId xmlns:a16="http://schemas.microsoft.com/office/drawing/2014/main" val="208053368"/>
                  </a:ext>
                </a:extLst>
              </a:tr>
              <a:tr h="263029">
                <a:tc>
                  <a:txBody>
                    <a:bodyPr/>
                    <a:lstStyle/>
                    <a:p>
                      <a:pPr marL="71755" algn="ctr" fontAlgn="b"/>
                      <a:r>
                        <a:rPr lang="en-GB" sz="900" b="0" i="0" u="none" strike="noStrike">
                          <a:solidFill>
                            <a:srgbClr val="000000"/>
                          </a:solidFill>
                          <a:effectLst/>
                          <a:latin typeface="+mn-lt"/>
                        </a:rPr>
                        <a:t>Not Known / Not Stated / Incomplete</a:t>
                      </a:r>
                    </a:p>
                  </a:txBody>
                  <a:tcPr marL="0" marR="0" marT="0" marB="0" anchor="ctr">
                    <a:lnL w="6350" cap="flat" cmpd="sng" algn="ctr">
                      <a:solidFill>
                        <a:schemeClr val="accent6">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n-lt"/>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B81"/>
                    </a:solidFill>
                  </a:tcPr>
                </a:tc>
                <a:tc>
                  <a:txBody>
                    <a:bodyPr/>
                    <a:lstStyle/>
                    <a:p>
                      <a:pPr algn="ctr" fontAlgn="b"/>
                      <a:r>
                        <a:rPr lang="en-GB" sz="900" b="0" i="0" u="none" strike="noStrike">
                          <a:solidFill>
                            <a:srgbClr val="000000"/>
                          </a:solidFill>
                          <a:effectLst/>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900" b="0" i="0" u="none" strike="noStrike">
                          <a:solidFill>
                            <a:srgbClr val="000000"/>
                          </a:solidFill>
                          <a:effectLst/>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900" b="0" i="0" u="none" strike="noStrike">
                          <a:solidFill>
                            <a:srgbClr val="000000"/>
                          </a:solidFill>
                          <a:effectLst/>
                          <a:latin typeface="+mn-lt"/>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82"/>
                    </a:solidFill>
                  </a:tcPr>
                </a:tc>
                <a:tc>
                  <a:txBody>
                    <a:bodyPr/>
                    <a:lstStyle/>
                    <a:p>
                      <a:pPr algn="ctr" fontAlgn="b"/>
                      <a:r>
                        <a:rPr lang="en-GB" sz="900" b="0" i="0" u="none" strike="noStrike">
                          <a:solidFill>
                            <a:srgbClr val="000000"/>
                          </a:solidFill>
                          <a:effectLst/>
                          <a:latin typeface="+mn-lt"/>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382"/>
                    </a:solidFill>
                  </a:tcPr>
                </a:tc>
                <a:extLst>
                  <a:ext uri="{0D108BD9-81ED-4DB2-BD59-A6C34878D82A}">
                    <a16:rowId xmlns:a16="http://schemas.microsoft.com/office/drawing/2014/main" val="3050513922"/>
                  </a:ext>
                </a:extLst>
              </a:tr>
              <a:tr h="263029">
                <a:tc>
                  <a:txBody>
                    <a:bodyPr/>
                    <a:lstStyle/>
                    <a:p>
                      <a:pPr marL="71755" algn="ctr" fontAlgn="b"/>
                      <a:r>
                        <a:rPr lang="en-GB" sz="900" b="0" i="0" u="none" strike="noStrike">
                          <a:solidFill>
                            <a:srgbClr val="000000"/>
                          </a:solidFill>
                          <a:effectLst/>
                          <a:latin typeface="+mn-lt"/>
                        </a:rPr>
                        <a:t>White</a:t>
                      </a:r>
                    </a:p>
                  </a:txBody>
                  <a:tcPr marL="0" marR="0" marT="0" marB="0" anchor="ctr">
                    <a:lnL w="6350" cap="flat" cmpd="sng" algn="ctr">
                      <a:solidFill>
                        <a:schemeClr val="accent6">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n-lt"/>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079"/>
                    </a:solidFill>
                  </a:tcPr>
                </a:tc>
                <a:tc>
                  <a:txBody>
                    <a:bodyPr/>
                    <a:lstStyle/>
                    <a:p>
                      <a:pPr algn="ctr" fontAlgn="b"/>
                      <a:r>
                        <a:rPr lang="en-GB" sz="900" b="0" i="0" u="none" strike="noStrike">
                          <a:solidFill>
                            <a:srgbClr val="000000"/>
                          </a:solidFill>
                          <a:effectLst/>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900" b="0" i="0" u="none" strike="noStrike">
                          <a:solidFill>
                            <a:srgbClr val="000000"/>
                          </a:solidFill>
                          <a:effectLst/>
                          <a:latin typeface="+mn-lt"/>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E382"/>
                    </a:solidFill>
                  </a:tcPr>
                </a:tc>
                <a:tc>
                  <a:txBody>
                    <a:bodyPr/>
                    <a:lstStyle/>
                    <a:p>
                      <a:pPr algn="ctr" fontAlgn="b"/>
                      <a:r>
                        <a:rPr lang="en-GB" sz="900" b="0" i="0" u="none" strike="noStrike">
                          <a:solidFill>
                            <a:srgbClr val="000000"/>
                          </a:solidFill>
                          <a:effectLst/>
                          <a:latin typeface="+mn-lt"/>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7A6F"/>
                    </a:solidFill>
                  </a:tcPr>
                </a:tc>
                <a:tc>
                  <a:txBody>
                    <a:bodyPr/>
                    <a:lstStyle/>
                    <a:p>
                      <a:pPr algn="ctr" fontAlgn="b"/>
                      <a:r>
                        <a:rPr lang="en-GB" sz="900" b="1" i="0" u="none" strike="noStrike">
                          <a:solidFill>
                            <a:srgbClr val="000000"/>
                          </a:solidFill>
                          <a:effectLst/>
                          <a:latin typeface="+mn-lt"/>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extLst>
                  <a:ext uri="{0D108BD9-81ED-4DB2-BD59-A6C34878D82A}">
                    <a16:rowId xmlns:a16="http://schemas.microsoft.com/office/drawing/2014/main" val="1826875205"/>
                  </a:ext>
                </a:extLst>
              </a:tr>
              <a:tr h="263029">
                <a:tc>
                  <a:txBody>
                    <a:bodyPr/>
                    <a:lstStyle/>
                    <a:p>
                      <a:pPr marL="71755" algn="ctr" fontAlgn="b"/>
                      <a:r>
                        <a:rPr lang="en-GB" sz="900" b="1" i="0" u="none" strike="noStrike">
                          <a:solidFill>
                            <a:srgbClr val="000000"/>
                          </a:solidFill>
                          <a:effectLst/>
                          <a:latin typeface="+mn-lt"/>
                        </a:rPr>
                        <a:t>All Ethnic groups</a:t>
                      </a:r>
                    </a:p>
                  </a:txBody>
                  <a:tcPr marL="0" marR="0" marT="0" marB="0" anchor="ctr">
                    <a:lnL w="6350" cap="flat" cmpd="sng" algn="ctr">
                      <a:solidFill>
                        <a:schemeClr val="accent6">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n-lt"/>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n-lt"/>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n-lt"/>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n-lt"/>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GB" sz="900" b="1" i="0" u="none" strike="noStrike" dirty="0">
                          <a:solidFill>
                            <a:srgbClr val="000000"/>
                          </a:solidFill>
                          <a:effectLst/>
                          <a:latin typeface="+mn-lt"/>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2153861082"/>
                  </a:ext>
                </a:extLst>
              </a:tr>
            </a:tbl>
          </a:graphicData>
        </a:graphic>
      </p:graphicFrame>
      <p:graphicFrame>
        <p:nvGraphicFramePr>
          <p:cNvPr id="10" name="Table 9">
            <a:extLst>
              <a:ext uri="{FF2B5EF4-FFF2-40B4-BE49-F238E27FC236}">
                <a16:creationId xmlns:a16="http://schemas.microsoft.com/office/drawing/2014/main" id="{32CF2ED9-17F0-3ECD-1488-1B5804B5511B}"/>
              </a:ext>
            </a:extLst>
          </p:cNvPr>
          <p:cNvGraphicFramePr>
            <a:graphicFrameLocks noGrp="1"/>
          </p:cNvGraphicFramePr>
          <p:nvPr>
            <p:extLst>
              <p:ext uri="{D42A27DB-BD31-4B8C-83A1-F6EECF244321}">
                <p14:modId xmlns:p14="http://schemas.microsoft.com/office/powerpoint/2010/main" val="2850146455"/>
              </p:ext>
            </p:extLst>
          </p:nvPr>
        </p:nvGraphicFramePr>
        <p:xfrm>
          <a:off x="6230474" y="4220634"/>
          <a:ext cx="5346699" cy="2194632"/>
        </p:xfrm>
        <a:graphic>
          <a:graphicData uri="http://schemas.openxmlformats.org/drawingml/2006/table">
            <a:tbl>
              <a:tblPr/>
              <a:tblGrid>
                <a:gridCol w="2190512">
                  <a:extLst>
                    <a:ext uri="{9D8B030D-6E8A-4147-A177-3AD203B41FA5}">
                      <a16:colId xmlns:a16="http://schemas.microsoft.com/office/drawing/2014/main" val="4218931789"/>
                    </a:ext>
                  </a:extLst>
                </a:gridCol>
                <a:gridCol w="616688">
                  <a:extLst>
                    <a:ext uri="{9D8B030D-6E8A-4147-A177-3AD203B41FA5}">
                      <a16:colId xmlns:a16="http://schemas.microsoft.com/office/drawing/2014/main" val="4204677030"/>
                    </a:ext>
                  </a:extLst>
                </a:gridCol>
                <a:gridCol w="648586">
                  <a:extLst>
                    <a:ext uri="{9D8B030D-6E8A-4147-A177-3AD203B41FA5}">
                      <a16:colId xmlns:a16="http://schemas.microsoft.com/office/drawing/2014/main" val="3479970257"/>
                    </a:ext>
                  </a:extLst>
                </a:gridCol>
                <a:gridCol w="669852">
                  <a:extLst>
                    <a:ext uri="{9D8B030D-6E8A-4147-A177-3AD203B41FA5}">
                      <a16:colId xmlns:a16="http://schemas.microsoft.com/office/drawing/2014/main" val="1842338964"/>
                    </a:ext>
                  </a:extLst>
                </a:gridCol>
                <a:gridCol w="680483">
                  <a:extLst>
                    <a:ext uri="{9D8B030D-6E8A-4147-A177-3AD203B41FA5}">
                      <a16:colId xmlns:a16="http://schemas.microsoft.com/office/drawing/2014/main" val="414459236"/>
                    </a:ext>
                  </a:extLst>
                </a:gridCol>
                <a:gridCol w="540578">
                  <a:extLst>
                    <a:ext uri="{9D8B030D-6E8A-4147-A177-3AD203B41FA5}">
                      <a16:colId xmlns:a16="http://schemas.microsoft.com/office/drawing/2014/main" val="276045149"/>
                    </a:ext>
                  </a:extLst>
                </a:gridCol>
              </a:tblGrid>
              <a:tr h="234155">
                <a:tc gridSpan="6">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i="0" u="none" strike="noStrike">
                          <a:solidFill>
                            <a:schemeClr val="bg1"/>
                          </a:solidFill>
                          <a:effectLst/>
                          <a:latin typeface="+mn-lt"/>
                        </a:rPr>
                        <a:t>Initial waiting times in days by ethnicity and ICB – all service types (90</a:t>
                      </a:r>
                      <a:r>
                        <a:rPr lang="en-GB" sz="900" b="1" i="0" u="none" strike="noStrike" baseline="30000">
                          <a:solidFill>
                            <a:schemeClr val="bg1"/>
                          </a:solidFill>
                          <a:effectLst/>
                          <a:latin typeface="+mn-lt"/>
                        </a:rPr>
                        <a:t>th</a:t>
                      </a:r>
                      <a:r>
                        <a:rPr lang="en-GB" sz="900" b="1" i="0" u="none" strike="noStrike">
                          <a:solidFill>
                            <a:schemeClr val="bg1"/>
                          </a:solidFill>
                          <a:effectLst/>
                          <a:latin typeface="+mn-lt"/>
                        </a:rPr>
                        <a:t> percentile)</a:t>
                      </a:r>
                    </a:p>
                  </a:txBody>
                  <a:tcPr marL="0" marR="0" marT="0" marB="0" anchor="ctr">
                    <a:lnL w="6350" cap="flat" cmpd="sng" algn="ctr">
                      <a:solidFill>
                        <a:schemeClr val="accent6">
                          <a:lumMod val="10000"/>
                        </a:schemeClr>
                      </a:solidFill>
                      <a:prstDash val="solid"/>
                      <a:round/>
                      <a:headEnd type="none" w="med" len="med"/>
                      <a:tailEnd type="none" w="med" len="med"/>
                    </a:lnL>
                    <a:lnR w="6350" cap="flat" cmpd="sng" algn="ctr">
                      <a:solidFill>
                        <a:schemeClr val="accent6">
                          <a:lumMod val="10000"/>
                        </a:schemeClr>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0070C0"/>
                    </a:solidFill>
                  </a:tcPr>
                </a:tc>
                <a:tc hMerge="1">
                  <a:txBody>
                    <a:bodyPr/>
                    <a:lstStyle/>
                    <a:p>
                      <a:pPr algn="l" fontAlgn="b"/>
                      <a:endParaRPr lang="en-GB" sz="11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hMerge="1">
                  <a:txBody>
                    <a:bodyPr/>
                    <a:lstStyle/>
                    <a:p>
                      <a:pPr algn="l" fontAlgn="b"/>
                      <a:endParaRPr lang="en-GB" sz="11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hMerge="1">
                  <a:txBody>
                    <a:bodyPr/>
                    <a:lstStyle/>
                    <a:p>
                      <a:pPr algn="l" fontAlgn="b"/>
                      <a:endParaRPr lang="en-GB" sz="11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hMerge="1">
                  <a:txBody>
                    <a:bodyPr/>
                    <a:lstStyle/>
                    <a:p>
                      <a:pPr algn="l" fontAlgn="b"/>
                      <a:endParaRPr lang="en-GB" sz="11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hMerge="1">
                  <a:txBody>
                    <a:bodyPr/>
                    <a:lstStyle/>
                    <a:p>
                      <a:pPr algn="l" fontAlgn="b"/>
                      <a:endParaRPr lang="en-GB" sz="11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911589458"/>
                  </a:ext>
                </a:extLst>
              </a:tr>
              <a:tr h="234155">
                <a:tc>
                  <a:txBody>
                    <a:bodyPr/>
                    <a:lstStyle/>
                    <a:p>
                      <a:pPr algn="ctr" fontAlgn="b"/>
                      <a:r>
                        <a:rPr lang="en-GB" sz="900" b="1" i="0" u="none" strike="noStrike">
                          <a:solidFill>
                            <a:schemeClr val="bg1"/>
                          </a:solidFill>
                          <a:effectLst/>
                          <a:latin typeface="+mn-lt"/>
                        </a:rPr>
                        <a:t>Ethnicity</a:t>
                      </a:r>
                    </a:p>
                  </a:txBody>
                  <a:tcPr marL="0" marR="0" marT="0" marB="0" anchor="ctr">
                    <a:lnL w="6350" cap="flat" cmpd="sng" algn="ctr">
                      <a:solidFill>
                        <a:schemeClr val="accent6">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ctr" fontAlgn="b"/>
                      <a:r>
                        <a:rPr lang="en-GB" sz="900" b="1" i="0" u="none" strike="noStrike">
                          <a:solidFill>
                            <a:schemeClr val="bg1"/>
                          </a:solidFill>
                          <a:effectLst/>
                          <a:latin typeface="+mn-lt"/>
                        </a:rPr>
                        <a:t>NCL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GB" sz="900" b="1" i="0" u="none" strike="noStrike">
                          <a:solidFill>
                            <a:schemeClr val="bg1"/>
                          </a:solidFill>
                          <a:effectLst/>
                          <a:latin typeface="+mn-lt"/>
                        </a:rPr>
                        <a:t>NEL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GB" sz="900" b="1" i="0" u="none" strike="noStrike">
                          <a:solidFill>
                            <a:schemeClr val="bg1"/>
                          </a:solidFill>
                          <a:effectLst/>
                          <a:latin typeface="+mn-lt"/>
                        </a:rPr>
                        <a:t>NWL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GB" sz="900" b="1" i="0" u="none" strike="noStrike">
                          <a:solidFill>
                            <a:schemeClr val="bg1"/>
                          </a:solidFill>
                          <a:effectLst/>
                          <a:latin typeface="+mn-lt"/>
                        </a:rPr>
                        <a:t>SEL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GB" sz="900" b="1" i="0" u="none" strike="noStrike">
                          <a:solidFill>
                            <a:schemeClr val="bg1"/>
                          </a:solidFill>
                          <a:effectLst/>
                          <a:latin typeface="+mn-lt"/>
                        </a:rPr>
                        <a:t>SWL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522751461"/>
                  </a:ext>
                </a:extLst>
              </a:tr>
              <a:tr h="234155">
                <a:tc>
                  <a:txBody>
                    <a:bodyPr/>
                    <a:lstStyle/>
                    <a:p>
                      <a:pPr marL="71755" algn="ctr" fontAlgn="b"/>
                      <a:r>
                        <a:rPr lang="en-GB" sz="900" b="0" i="0" u="none" strike="noStrike">
                          <a:solidFill>
                            <a:srgbClr val="000000"/>
                          </a:solidFill>
                          <a:effectLst/>
                          <a:latin typeface="+mn-lt"/>
                        </a:rPr>
                        <a:t>Asian</a:t>
                      </a:r>
                    </a:p>
                  </a:txBody>
                  <a:tcPr marL="0" marR="0" marT="0" marB="0" anchor="ctr">
                    <a:lnL w="6350" cap="flat" cmpd="sng" algn="ctr">
                      <a:solidFill>
                        <a:schemeClr val="accent6">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n-lt"/>
                        </a:rPr>
                        <a:t>128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82"/>
                    </a:solidFill>
                  </a:tcPr>
                </a:tc>
                <a:tc>
                  <a:txBody>
                    <a:bodyPr/>
                    <a:lstStyle/>
                    <a:p>
                      <a:pPr algn="ctr" fontAlgn="b"/>
                      <a:r>
                        <a:rPr lang="en-GB" sz="900" b="0" i="0" u="none" strike="noStrike">
                          <a:solidFill>
                            <a:srgbClr val="000000"/>
                          </a:solidFill>
                          <a:effectLst/>
                          <a:latin typeface="+mn-lt"/>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67F"/>
                    </a:solidFill>
                  </a:tcPr>
                </a:tc>
                <a:tc>
                  <a:txBody>
                    <a:bodyPr/>
                    <a:lstStyle/>
                    <a:p>
                      <a:pPr algn="ctr" fontAlgn="b"/>
                      <a:r>
                        <a:rPr lang="en-GB" sz="900" b="0" i="0" u="none" strike="noStrike">
                          <a:solidFill>
                            <a:srgbClr val="000000"/>
                          </a:solidFill>
                          <a:effectLst/>
                          <a:latin typeface="+mn-lt"/>
                        </a:rPr>
                        <a:t>108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900" b="0" i="0" u="none" strike="noStrike">
                          <a:solidFill>
                            <a:srgbClr val="000000"/>
                          </a:solidFill>
                          <a:effectLst/>
                          <a:latin typeface="+mn-lt"/>
                        </a:rPr>
                        <a:t>259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471"/>
                    </a:solidFill>
                  </a:tcPr>
                </a:tc>
                <a:tc>
                  <a:txBody>
                    <a:bodyPr/>
                    <a:lstStyle/>
                    <a:p>
                      <a:pPr algn="ctr" fontAlgn="b"/>
                      <a:r>
                        <a:rPr lang="en-GB" sz="900" b="0" i="0" u="none" strike="noStrike">
                          <a:solidFill>
                            <a:srgbClr val="000000"/>
                          </a:solidFill>
                          <a:effectLst/>
                          <a:latin typeface="+mn-lt"/>
                        </a:rPr>
                        <a:t>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D81"/>
                    </a:solidFill>
                  </a:tcPr>
                </a:tc>
                <a:extLst>
                  <a:ext uri="{0D108BD9-81ED-4DB2-BD59-A6C34878D82A}">
                    <a16:rowId xmlns:a16="http://schemas.microsoft.com/office/drawing/2014/main" val="11767768"/>
                  </a:ext>
                </a:extLst>
              </a:tr>
              <a:tr h="263407">
                <a:tc>
                  <a:txBody>
                    <a:bodyPr/>
                    <a:lstStyle/>
                    <a:p>
                      <a:pPr marL="71755" algn="ctr" fontAlgn="b"/>
                      <a:r>
                        <a:rPr lang="en-GB" sz="900" b="0" i="0" u="none" strike="noStrike">
                          <a:solidFill>
                            <a:srgbClr val="000000"/>
                          </a:solidFill>
                          <a:effectLst/>
                          <a:latin typeface="+mn-lt"/>
                        </a:rPr>
                        <a:t>Black</a:t>
                      </a:r>
                    </a:p>
                  </a:txBody>
                  <a:tcPr marL="0" marR="0" marT="0" marB="0" anchor="ctr">
                    <a:lnL w="6350" cap="flat" cmpd="sng" algn="ctr">
                      <a:solidFill>
                        <a:schemeClr val="accent6">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n-lt"/>
                        </a:rPr>
                        <a:t>144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380"/>
                    </a:solidFill>
                  </a:tcPr>
                </a:tc>
                <a:tc>
                  <a:txBody>
                    <a:bodyPr/>
                    <a:lstStyle/>
                    <a:p>
                      <a:pPr algn="ctr" fontAlgn="b"/>
                      <a:r>
                        <a:rPr lang="en-GB" sz="900" b="0" i="0" u="none" strike="noStrike">
                          <a:solidFill>
                            <a:srgbClr val="000000"/>
                          </a:solidFill>
                          <a:effectLst/>
                          <a:latin typeface="+mn-lt"/>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67F"/>
                    </a:solidFill>
                  </a:tcPr>
                </a:tc>
                <a:tc>
                  <a:txBody>
                    <a:bodyPr/>
                    <a:lstStyle/>
                    <a:p>
                      <a:pPr algn="ctr" fontAlgn="b"/>
                      <a:r>
                        <a:rPr lang="en-GB" sz="900" b="0" i="0" u="none" strike="noStrike">
                          <a:solidFill>
                            <a:srgbClr val="000000"/>
                          </a:solidFill>
                          <a:effectLst/>
                          <a:latin typeface="+mn-lt"/>
                        </a:rPr>
                        <a:t>107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83"/>
                    </a:solidFill>
                  </a:tcPr>
                </a:tc>
                <a:tc>
                  <a:txBody>
                    <a:bodyPr/>
                    <a:lstStyle/>
                    <a:p>
                      <a:pPr algn="ctr" fontAlgn="b"/>
                      <a:r>
                        <a:rPr lang="en-GB" sz="900" b="0" i="0" u="none" strike="noStrike">
                          <a:solidFill>
                            <a:srgbClr val="000000"/>
                          </a:solidFill>
                          <a:effectLst/>
                          <a:latin typeface="+mn-lt"/>
                        </a:rPr>
                        <a:t>279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766E"/>
                    </a:solidFill>
                  </a:tcPr>
                </a:tc>
                <a:tc>
                  <a:txBody>
                    <a:bodyPr/>
                    <a:lstStyle/>
                    <a:p>
                      <a:pPr algn="ctr" fontAlgn="b"/>
                      <a:r>
                        <a:rPr lang="en-GB" sz="900" b="0" i="0" u="none" strike="noStrike">
                          <a:solidFill>
                            <a:srgbClr val="000000"/>
                          </a:solidFill>
                          <a:effectLst/>
                          <a:latin typeface="+mn-lt"/>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980"/>
                    </a:solidFill>
                  </a:tcPr>
                </a:tc>
                <a:extLst>
                  <a:ext uri="{0D108BD9-81ED-4DB2-BD59-A6C34878D82A}">
                    <a16:rowId xmlns:a16="http://schemas.microsoft.com/office/drawing/2014/main" val="843421703"/>
                  </a:ext>
                </a:extLst>
              </a:tr>
              <a:tr h="234155">
                <a:tc>
                  <a:txBody>
                    <a:bodyPr/>
                    <a:lstStyle/>
                    <a:p>
                      <a:pPr marL="71755" algn="ctr" fontAlgn="b"/>
                      <a:r>
                        <a:rPr lang="en-GB" sz="900" b="0" i="0" u="none" strike="noStrike">
                          <a:solidFill>
                            <a:srgbClr val="000000"/>
                          </a:solidFill>
                          <a:effectLst/>
                          <a:latin typeface="+mn-lt"/>
                        </a:rPr>
                        <a:t>Mixed</a:t>
                      </a:r>
                    </a:p>
                  </a:txBody>
                  <a:tcPr marL="0" marR="0" marT="0" marB="0" anchor="ctr">
                    <a:lnL w="6350" cap="flat" cmpd="sng" algn="ctr">
                      <a:solidFill>
                        <a:schemeClr val="accent6">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mn-lt"/>
                        </a:rPr>
                        <a:t>175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BD7C"/>
                    </a:solidFill>
                  </a:tcPr>
                </a:tc>
                <a:tc>
                  <a:txBody>
                    <a:bodyPr/>
                    <a:lstStyle/>
                    <a:p>
                      <a:pPr algn="ctr" fontAlgn="b"/>
                      <a:r>
                        <a:rPr lang="en-GB" sz="900" b="0" i="0" u="none" strike="noStrike">
                          <a:solidFill>
                            <a:srgbClr val="000000"/>
                          </a:solidFill>
                          <a:effectLst/>
                          <a:latin typeface="+mn-lt"/>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CD7E"/>
                    </a:solidFill>
                  </a:tcPr>
                </a:tc>
                <a:tc>
                  <a:txBody>
                    <a:bodyPr/>
                    <a:lstStyle/>
                    <a:p>
                      <a:pPr algn="ctr" fontAlgn="b"/>
                      <a:r>
                        <a:rPr lang="en-GB" sz="900" b="0" i="0" u="none" strike="noStrike">
                          <a:solidFill>
                            <a:srgbClr val="000000"/>
                          </a:solidFill>
                          <a:effectLst/>
                          <a:latin typeface="+mn-lt"/>
                        </a:rPr>
                        <a:t>108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900" b="0" i="0" u="none" strike="noStrike">
                          <a:solidFill>
                            <a:srgbClr val="000000"/>
                          </a:solidFill>
                          <a:effectLst/>
                          <a:latin typeface="+mn-lt"/>
                        </a:rPr>
                        <a:t>265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070"/>
                    </a:solidFill>
                  </a:tcPr>
                </a:tc>
                <a:tc>
                  <a:txBody>
                    <a:bodyPr/>
                    <a:lstStyle/>
                    <a:p>
                      <a:pPr algn="ctr" fontAlgn="b"/>
                      <a:r>
                        <a:rPr lang="en-GB" sz="900" b="0" i="0" u="none" strike="noStrike">
                          <a:solidFill>
                            <a:srgbClr val="000000"/>
                          </a:solidFill>
                          <a:effectLst/>
                          <a:latin typeface="+mn-lt"/>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82"/>
                    </a:solidFill>
                  </a:tcPr>
                </a:tc>
                <a:extLst>
                  <a:ext uri="{0D108BD9-81ED-4DB2-BD59-A6C34878D82A}">
                    <a16:rowId xmlns:a16="http://schemas.microsoft.com/office/drawing/2014/main" val="2598910641"/>
                  </a:ext>
                </a:extLst>
              </a:tr>
              <a:tr h="234155">
                <a:tc>
                  <a:txBody>
                    <a:bodyPr/>
                    <a:lstStyle/>
                    <a:p>
                      <a:pPr marL="71755" algn="ctr" fontAlgn="b"/>
                      <a:r>
                        <a:rPr lang="en-GB" sz="900" b="0" i="0" u="none" strike="noStrike">
                          <a:solidFill>
                            <a:srgbClr val="000000"/>
                          </a:solidFill>
                          <a:effectLst/>
                          <a:latin typeface="+mn-lt"/>
                        </a:rPr>
                        <a:t>Mixed/ Other</a:t>
                      </a:r>
                    </a:p>
                  </a:txBody>
                  <a:tcPr marL="0" marR="0" marT="0" marB="0" anchor="ctr">
                    <a:lnL w="6350" cap="flat" cmpd="sng" algn="ctr">
                      <a:solidFill>
                        <a:schemeClr val="accent6">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n-lt"/>
                        </a:rPr>
                        <a:t>157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CA7E"/>
                    </a:solidFill>
                  </a:tcPr>
                </a:tc>
                <a:tc>
                  <a:txBody>
                    <a:bodyPr/>
                    <a:lstStyle/>
                    <a:p>
                      <a:pPr algn="ctr" fontAlgn="b"/>
                      <a:r>
                        <a:rPr lang="en-GB" sz="900" b="1" i="0" u="none" strike="noStrike">
                          <a:solidFill>
                            <a:srgbClr val="000000"/>
                          </a:solidFill>
                          <a:effectLst/>
                          <a:latin typeface="+mn-lt"/>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880"/>
                    </a:solidFill>
                  </a:tcPr>
                </a:tc>
                <a:tc>
                  <a:txBody>
                    <a:bodyPr/>
                    <a:lstStyle/>
                    <a:p>
                      <a:pPr algn="ctr" fontAlgn="b"/>
                      <a:r>
                        <a:rPr lang="en-GB" sz="900" b="0" i="0" u="none" strike="noStrike">
                          <a:solidFill>
                            <a:srgbClr val="000000"/>
                          </a:solidFill>
                          <a:effectLst/>
                          <a:latin typeface="+mn-lt"/>
                        </a:rPr>
                        <a:t>104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83"/>
                    </a:solidFill>
                  </a:tcPr>
                </a:tc>
                <a:tc>
                  <a:txBody>
                    <a:bodyPr/>
                    <a:lstStyle/>
                    <a:p>
                      <a:pPr algn="ctr" fontAlgn="b"/>
                      <a:r>
                        <a:rPr lang="en-GB" sz="900" b="1" i="0" u="none" strike="noStrike">
                          <a:solidFill>
                            <a:srgbClr val="000000"/>
                          </a:solidFill>
                          <a:effectLst/>
                          <a:latin typeface="+mn-lt"/>
                        </a:rPr>
                        <a:t>298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900" b="1" i="0" u="none" strike="noStrike">
                          <a:solidFill>
                            <a:srgbClr val="000000"/>
                          </a:solidFill>
                          <a:effectLst/>
                          <a:latin typeface="+mn-lt"/>
                        </a:rPr>
                        <a:t>102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683"/>
                    </a:solidFill>
                  </a:tcPr>
                </a:tc>
                <a:extLst>
                  <a:ext uri="{0D108BD9-81ED-4DB2-BD59-A6C34878D82A}">
                    <a16:rowId xmlns:a16="http://schemas.microsoft.com/office/drawing/2014/main" val="1746224355"/>
                  </a:ext>
                </a:extLst>
              </a:tr>
              <a:tr h="292140">
                <a:tc>
                  <a:txBody>
                    <a:bodyPr/>
                    <a:lstStyle/>
                    <a:p>
                      <a:pPr marL="71755" algn="ctr" fontAlgn="b"/>
                      <a:r>
                        <a:rPr lang="en-GB" sz="900" b="0" i="0" u="none" strike="noStrike">
                          <a:solidFill>
                            <a:srgbClr val="000000"/>
                          </a:solidFill>
                          <a:effectLst/>
                          <a:latin typeface="+mn-lt"/>
                        </a:rPr>
                        <a:t>Not Known / Not Stated / Incomplete</a:t>
                      </a:r>
                    </a:p>
                  </a:txBody>
                  <a:tcPr marL="0" marR="0" marT="0" marB="0" anchor="ctr">
                    <a:lnL w="6350" cap="flat" cmpd="sng" algn="ctr">
                      <a:solidFill>
                        <a:schemeClr val="accent6">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n-lt"/>
                        </a:rPr>
                        <a:t>112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4"/>
                    </a:solidFill>
                  </a:tcPr>
                </a:tc>
                <a:tc>
                  <a:txBody>
                    <a:bodyPr/>
                    <a:lstStyle/>
                    <a:p>
                      <a:pPr algn="ctr" fontAlgn="b"/>
                      <a:r>
                        <a:rPr lang="en-GB" sz="900" b="0" i="0" u="none" strike="noStrike">
                          <a:solidFill>
                            <a:srgbClr val="000000"/>
                          </a:solidFill>
                          <a:effectLst/>
                          <a:latin typeface="+mn-lt"/>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900" b="0" i="0" u="none" strike="noStrike">
                          <a:solidFill>
                            <a:srgbClr val="000000"/>
                          </a:solidFill>
                          <a:effectLst/>
                          <a:latin typeface="+mn-lt"/>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880"/>
                    </a:solidFill>
                  </a:tcPr>
                </a:tc>
                <a:tc>
                  <a:txBody>
                    <a:bodyPr/>
                    <a:lstStyle/>
                    <a:p>
                      <a:pPr algn="ctr" fontAlgn="b"/>
                      <a:r>
                        <a:rPr lang="en-GB" sz="900" b="0" i="0" u="none" strike="noStrike">
                          <a:solidFill>
                            <a:srgbClr val="000000"/>
                          </a:solidFill>
                          <a:effectLst/>
                          <a:latin typeface="+mn-lt"/>
                        </a:rPr>
                        <a:t>217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A176"/>
                    </a:solidFill>
                  </a:tcPr>
                </a:tc>
                <a:tc>
                  <a:txBody>
                    <a:bodyPr/>
                    <a:lstStyle/>
                    <a:p>
                      <a:pPr algn="ctr" fontAlgn="b"/>
                      <a:r>
                        <a:rPr lang="en-GB" sz="900" b="0" i="0" u="none" strike="noStrike">
                          <a:solidFill>
                            <a:srgbClr val="000000"/>
                          </a:solidFill>
                          <a:effectLst/>
                          <a:latin typeface="+mn-lt"/>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D37F"/>
                    </a:solidFill>
                  </a:tcPr>
                </a:tc>
                <a:extLst>
                  <a:ext uri="{0D108BD9-81ED-4DB2-BD59-A6C34878D82A}">
                    <a16:rowId xmlns:a16="http://schemas.microsoft.com/office/drawing/2014/main" val="740248808"/>
                  </a:ext>
                </a:extLst>
              </a:tr>
              <a:tr h="234155">
                <a:tc>
                  <a:txBody>
                    <a:bodyPr/>
                    <a:lstStyle/>
                    <a:p>
                      <a:pPr marL="71755" algn="ctr" fontAlgn="b"/>
                      <a:r>
                        <a:rPr lang="en-GB" sz="900" b="0" i="0" u="none" strike="noStrike">
                          <a:solidFill>
                            <a:srgbClr val="000000"/>
                          </a:solidFill>
                          <a:effectLst/>
                          <a:latin typeface="+mn-lt"/>
                        </a:rPr>
                        <a:t>White</a:t>
                      </a:r>
                    </a:p>
                  </a:txBody>
                  <a:tcPr marL="0" marR="0" marT="0" marB="0" anchor="ctr">
                    <a:lnL w="6350" cap="flat" cmpd="sng" algn="ctr">
                      <a:solidFill>
                        <a:schemeClr val="accent6">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mn-lt"/>
                        </a:rPr>
                        <a:t>175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BD7C"/>
                    </a:solidFill>
                  </a:tcPr>
                </a:tc>
                <a:tc>
                  <a:txBody>
                    <a:bodyPr/>
                    <a:lstStyle/>
                    <a:p>
                      <a:pPr algn="ctr" fontAlgn="b"/>
                      <a:r>
                        <a:rPr lang="en-GB" sz="900" b="0" i="0" u="none" strike="noStrike">
                          <a:solidFill>
                            <a:srgbClr val="000000"/>
                          </a:solidFill>
                          <a:effectLst/>
                          <a:latin typeface="+mn-lt"/>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C07B"/>
                    </a:solidFill>
                  </a:tcPr>
                </a:tc>
                <a:tc>
                  <a:txBody>
                    <a:bodyPr/>
                    <a:lstStyle/>
                    <a:p>
                      <a:pPr algn="ctr" fontAlgn="b"/>
                      <a:r>
                        <a:rPr lang="en-GB" sz="900" b="1" i="0" u="none" strike="noStrike">
                          <a:solidFill>
                            <a:srgbClr val="000000"/>
                          </a:solidFill>
                          <a:effectLst/>
                          <a:latin typeface="+mn-lt"/>
                        </a:rPr>
                        <a:t>112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4"/>
                    </a:solidFill>
                  </a:tcPr>
                </a:tc>
                <a:tc>
                  <a:txBody>
                    <a:bodyPr/>
                    <a:lstStyle/>
                    <a:p>
                      <a:pPr algn="ctr" fontAlgn="b"/>
                      <a:r>
                        <a:rPr lang="en-GB" sz="900" b="0" i="0" u="none" strike="noStrike">
                          <a:solidFill>
                            <a:srgbClr val="000000"/>
                          </a:solidFill>
                          <a:effectLst/>
                          <a:latin typeface="+mn-lt"/>
                        </a:rPr>
                        <a:t>268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7E6F"/>
                    </a:solidFill>
                  </a:tcPr>
                </a:tc>
                <a:tc>
                  <a:txBody>
                    <a:bodyPr/>
                    <a:lstStyle/>
                    <a:p>
                      <a:pPr algn="ctr" fontAlgn="b"/>
                      <a:r>
                        <a:rPr lang="en-GB" sz="900" b="0" i="0" u="none" strike="noStrike">
                          <a:solidFill>
                            <a:srgbClr val="000000"/>
                          </a:solidFill>
                          <a:effectLst/>
                          <a:latin typeface="+mn-lt"/>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82"/>
                    </a:solidFill>
                  </a:tcPr>
                </a:tc>
                <a:extLst>
                  <a:ext uri="{0D108BD9-81ED-4DB2-BD59-A6C34878D82A}">
                    <a16:rowId xmlns:a16="http://schemas.microsoft.com/office/drawing/2014/main" val="3886855962"/>
                  </a:ext>
                </a:extLst>
              </a:tr>
              <a:tr h="234155">
                <a:tc>
                  <a:txBody>
                    <a:bodyPr/>
                    <a:lstStyle/>
                    <a:p>
                      <a:pPr marL="71755" algn="ctr" fontAlgn="b"/>
                      <a:r>
                        <a:rPr lang="en-GB" sz="900" b="1" i="0" u="none" strike="noStrike">
                          <a:solidFill>
                            <a:srgbClr val="000000"/>
                          </a:solidFill>
                          <a:effectLst/>
                          <a:latin typeface="+mn-lt"/>
                        </a:rPr>
                        <a:t>All Ethnic groups</a:t>
                      </a:r>
                    </a:p>
                  </a:txBody>
                  <a:tcPr marL="0" marR="0" marT="0" marB="0" anchor="ctr">
                    <a:lnL w="6350" cap="flat" cmpd="sng" algn="ctr">
                      <a:solidFill>
                        <a:schemeClr val="accent6">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6">
                          <a:lumMod val="10000"/>
                        </a:schemeClr>
                      </a:solidFill>
                      <a:prstDash val="solid"/>
                      <a:round/>
                      <a:headEnd type="none" w="med" len="med"/>
                      <a:tailEnd type="none" w="med" len="med"/>
                    </a:lnT>
                    <a:lnB w="6350"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n-lt"/>
                        </a:rPr>
                        <a:t>156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n-lt"/>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n-lt"/>
                        </a:rPr>
                        <a:t>106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n-lt"/>
                        </a:rPr>
                        <a:t>267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b"/>
                      <a:r>
                        <a:rPr lang="en-GB" sz="900" b="1" i="0" u="none" strike="noStrike" dirty="0">
                          <a:solidFill>
                            <a:srgbClr val="000000"/>
                          </a:solidFill>
                          <a:effectLst/>
                          <a:latin typeface="+mn-lt"/>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082109012"/>
                  </a:ext>
                </a:extLst>
              </a:tr>
            </a:tbl>
          </a:graphicData>
        </a:graphic>
      </p:graphicFrame>
      <p:sp>
        <p:nvSpPr>
          <p:cNvPr id="2" name="Slide Number Placeholder 1">
            <a:extLst>
              <a:ext uri="{FF2B5EF4-FFF2-40B4-BE49-F238E27FC236}">
                <a16:creationId xmlns:a16="http://schemas.microsoft.com/office/drawing/2014/main" id="{03E711AE-0590-DFFC-A5CB-BEAB4D641CA9}"/>
              </a:ext>
            </a:extLst>
          </p:cNvPr>
          <p:cNvSpPr>
            <a:spLocks noGrp="1"/>
          </p:cNvSpPr>
          <p:nvPr>
            <p:ph type="sldNum" sz="quarter" idx="15"/>
          </p:nvPr>
        </p:nvSpPr>
        <p:spPr>
          <a:xfrm>
            <a:off x="11302253" y="6492875"/>
            <a:ext cx="889747" cy="365125"/>
          </a:xfrm>
        </p:spPr>
        <p:txBody>
          <a:bodyPr/>
          <a:lstStyle/>
          <a:p>
            <a:fld id="{CF839E00-920F-44B0-A87D-3D18AF2DE1AE}" type="slidenum">
              <a:rPr lang="en-GB" smtClean="0"/>
              <a:t>26</a:t>
            </a:fld>
            <a:endParaRPr lang="en-GB"/>
          </a:p>
        </p:txBody>
      </p:sp>
    </p:spTree>
    <p:extLst>
      <p:ext uri="{BB962C8B-B14F-4D97-AF65-F5344CB8AC3E}">
        <p14:creationId xmlns:p14="http://schemas.microsoft.com/office/powerpoint/2010/main" val="3641408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3199" y="770400"/>
            <a:ext cx="9836460" cy="730800"/>
          </a:xfrm>
        </p:spPr>
        <p:txBody>
          <a:bodyPr/>
          <a:lstStyle/>
          <a:p>
            <a:r>
              <a:rPr lang="en-US">
                <a:latin typeface="Arial" panose="020B0604020202020204" pitchFamily="34" charset="0"/>
                <a:cs typeface="Arial" panose="020B0604020202020204" pitchFamily="34" charset="0"/>
              </a:rPr>
              <a:t>SEL and SWL ICBs have some of the highest median initial waiting times for neurodevelopmental </a:t>
            </a:r>
            <a:r>
              <a:rPr lang="en-US">
                <a:cs typeface="Arial" panose="020B0604020202020204" pitchFamily="34" charset="0"/>
              </a:rPr>
              <a:t>s</a:t>
            </a:r>
            <a:r>
              <a:rPr lang="en-US">
                <a:latin typeface="Arial" panose="020B0604020202020204" pitchFamily="34" charset="0"/>
                <a:cs typeface="Arial" panose="020B0604020202020204" pitchFamily="34" charset="0"/>
              </a:rPr>
              <a:t>ervices</a:t>
            </a:r>
          </a:p>
        </p:txBody>
      </p:sp>
      <p:sp>
        <p:nvSpPr>
          <p:cNvPr id="12" name="TextBox 11">
            <a:extLst>
              <a:ext uri="{FF2B5EF4-FFF2-40B4-BE49-F238E27FC236}">
                <a16:creationId xmlns:a16="http://schemas.microsoft.com/office/drawing/2014/main" id="{8FA730D5-10A4-5243-DC0C-78F814BE8F55}"/>
              </a:ext>
            </a:extLst>
          </p:cNvPr>
          <p:cNvSpPr txBox="1"/>
          <p:nvPr/>
        </p:nvSpPr>
        <p:spPr>
          <a:xfrm>
            <a:off x="762698" y="6444115"/>
            <a:ext cx="1066174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rPr>
              <a:t>Source – NHSE Data Extract covering 0-18's provided to TPHC in 10/23 </a:t>
            </a:r>
          </a:p>
        </p:txBody>
      </p:sp>
      <p:sp>
        <p:nvSpPr>
          <p:cNvPr id="13" name="Text Placeholder 3">
            <a:extLst>
              <a:ext uri="{FF2B5EF4-FFF2-40B4-BE49-F238E27FC236}">
                <a16:creationId xmlns:a16="http://schemas.microsoft.com/office/drawing/2014/main" id="{4AB6F33B-C856-FEC9-A0A7-B9721AB0322F}"/>
              </a:ext>
            </a:extLst>
          </p:cNvPr>
          <p:cNvSpPr txBox="1">
            <a:spLocks/>
          </p:cNvSpPr>
          <p:nvPr/>
        </p:nvSpPr>
        <p:spPr>
          <a:xfrm>
            <a:off x="762701" y="4212185"/>
            <a:ext cx="5198828" cy="2149861"/>
          </a:xfrm>
          <a:prstGeom prst="rect">
            <a:avLst/>
          </a:prstGeom>
          <a:ln>
            <a:solidFill>
              <a:srgbClr val="FFFFFF">
                <a:lumMod val="50000"/>
              </a:srgb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Data shown is the median and 90</a:t>
            </a:r>
            <a:r>
              <a:rPr kumimoji="0" lang="en-GB" sz="1200" b="0" i="0" u="none" strike="noStrike" kern="1200" cap="none" spc="0" normalizeH="0" baseline="30000" noProof="0">
                <a:ln>
                  <a:noFill/>
                </a:ln>
                <a:solidFill>
                  <a:srgbClr val="425563"/>
                </a:solidFill>
                <a:effectLst/>
                <a:uLnTx/>
                <a:uFillTx/>
                <a:latin typeface="Arial" panose="020B0604020202020204" pitchFamily="34" charset="0"/>
                <a:ea typeface="+mn-ea"/>
                <a:cs typeface="+mn-cs"/>
              </a:rPr>
              <a:t>th</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 percentile waits in days for the cuts </a:t>
            </a:r>
            <a:r>
              <a:rPr lang="en-GB">
                <a:latin typeface="Arial" panose="020B0604020202020204" pitchFamily="34" charset="0"/>
              </a:rPr>
              <a:t>shown for the period April </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2019 – July 2023.</a:t>
            </a:r>
          </a:p>
          <a:p>
            <a:pPr>
              <a:defRPr/>
            </a:pPr>
            <a:r>
              <a:rPr lang="en-GB">
                <a:latin typeface="Arial" panose="020B0604020202020204" pitchFamily="34" charset="0"/>
                <a:cs typeface="Arial" panose="020B0604020202020204" pitchFamily="34" charset="0"/>
              </a:rPr>
              <a:t>Conditional formatting is applied per row to highlight differences between ICBs</a:t>
            </a:r>
            <a:endParaRPr kumimoji="0" lang="en-GB" sz="5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endParaRPr>
          </a:p>
          <a:p>
            <a:pPr lvl="0">
              <a:defRPr/>
            </a:pPr>
            <a:endPar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38A077DB-A1A1-3FAE-C17B-7EC9E917649E}"/>
              </a:ext>
            </a:extLst>
          </p:cNvPr>
          <p:cNvSpPr txBox="1"/>
          <p:nvPr/>
        </p:nvSpPr>
        <p:spPr>
          <a:xfrm>
            <a:off x="762700" y="1601114"/>
            <a:ext cx="5198829" cy="2529002"/>
          </a:xfrm>
          <a:prstGeom prst="rect">
            <a:avLst/>
          </a:prstGeom>
          <a:solidFill>
            <a:srgbClr val="22364F">
              <a:lumMod val="20000"/>
              <a:lumOff val="80000"/>
              <a:alpha val="50000"/>
            </a:srgbClr>
          </a:solidFill>
        </p:spPr>
        <p:txBody>
          <a:bodyPr wrap="square" lIns="108000" tIns="216000" rIns="108000" rtlCol="0">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425463"/>
                </a:solidFill>
              </a:rPr>
              <a:t>Median initial waiting times are longest for all ethnicities in SEL, and second longest in SWL for neurodevelopmental services as compared to SEL and NCL for all services.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425463"/>
                </a:solidFill>
              </a:rPr>
              <a:t>Despite this, SWL has the lowest 90</a:t>
            </a:r>
            <a:r>
              <a:rPr lang="en-GB" sz="1100" kern="0" baseline="30000">
                <a:solidFill>
                  <a:srgbClr val="425463"/>
                </a:solidFill>
              </a:rPr>
              <a:t>th</a:t>
            </a:r>
            <a:r>
              <a:rPr lang="en-GB" sz="1100" kern="0">
                <a:solidFill>
                  <a:srgbClr val="425463"/>
                </a:solidFill>
              </a:rPr>
              <a:t> percentile initial waits and the smallest difference between median and 90</a:t>
            </a:r>
            <a:r>
              <a:rPr lang="en-GB" sz="1100" kern="0" baseline="30000">
                <a:solidFill>
                  <a:srgbClr val="425463"/>
                </a:solidFill>
              </a:rPr>
              <a:t>th</a:t>
            </a:r>
            <a:r>
              <a:rPr lang="en-GB" sz="1100" kern="0">
                <a:solidFill>
                  <a:srgbClr val="425463"/>
                </a:solidFill>
              </a:rPr>
              <a:t> percentile values, showing their service provision has less variation in experience than other ICBs. </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425463"/>
                </a:solidFill>
              </a:rPr>
              <a:t>Individuals of unknown ethnicity have particularly long 90</a:t>
            </a:r>
            <a:r>
              <a:rPr lang="en-GB" sz="1100" kern="0" baseline="30000">
                <a:solidFill>
                  <a:srgbClr val="425463"/>
                </a:solidFill>
              </a:rPr>
              <a:t>th</a:t>
            </a:r>
            <a:r>
              <a:rPr lang="en-GB" sz="1100" kern="0">
                <a:solidFill>
                  <a:srgbClr val="425463"/>
                </a:solidFill>
              </a:rPr>
              <a:t> percentile initial waits in NCL.</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425463"/>
                </a:solidFill>
              </a:rPr>
              <a:t>Black individuals do not have the longest waits in any of the ICBs for neurodevelopmental services in contrast to having the longest waits for services overall, suggesting Black individuals receive a relatively better service provision specifically for neurodevelopmental services.</a:t>
            </a:r>
            <a:endParaRPr kumimoji="0" lang="en-GB" sz="1100" b="0" i="0" u="none" strike="noStrike" kern="0" cap="none" spc="0" normalizeH="0" baseline="0" noProof="0">
              <a:ln>
                <a:noFill/>
              </a:ln>
              <a:solidFill>
                <a:srgbClr val="22364F"/>
              </a:solidFill>
              <a:effectLst/>
              <a:uLnTx/>
              <a:uFillTx/>
              <a:latin typeface="Arial" panose="020B0604020202020204" pitchFamily="34" charset="0"/>
            </a:endParaRPr>
          </a:p>
        </p:txBody>
      </p:sp>
      <p:sp>
        <p:nvSpPr>
          <p:cNvPr id="15" name="TextBox 14">
            <a:extLst>
              <a:ext uri="{FF2B5EF4-FFF2-40B4-BE49-F238E27FC236}">
                <a16:creationId xmlns:a16="http://schemas.microsoft.com/office/drawing/2014/main" id="{A7F5960D-1054-B85B-4D1D-3409A0D2EFDC}"/>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graphicFrame>
        <p:nvGraphicFramePr>
          <p:cNvPr id="7" name="Table 6">
            <a:extLst>
              <a:ext uri="{FF2B5EF4-FFF2-40B4-BE49-F238E27FC236}">
                <a16:creationId xmlns:a16="http://schemas.microsoft.com/office/drawing/2014/main" id="{23E4046C-76FD-28EA-FFA1-0BA9A2CC0DB4}"/>
              </a:ext>
            </a:extLst>
          </p:cNvPr>
          <p:cNvGraphicFramePr>
            <a:graphicFrameLocks noGrp="1"/>
          </p:cNvGraphicFramePr>
          <p:nvPr>
            <p:extLst>
              <p:ext uri="{D42A27DB-BD31-4B8C-83A1-F6EECF244321}">
                <p14:modId xmlns:p14="http://schemas.microsoft.com/office/powerpoint/2010/main" val="3784346120"/>
              </p:ext>
            </p:extLst>
          </p:nvPr>
        </p:nvGraphicFramePr>
        <p:xfrm>
          <a:off x="6090287" y="1601115"/>
          <a:ext cx="5486886" cy="2529004"/>
        </p:xfrm>
        <a:graphic>
          <a:graphicData uri="http://schemas.openxmlformats.org/drawingml/2006/table">
            <a:tbl>
              <a:tblPr/>
              <a:tblGrid>
                <a:gridCol w="2344014">
                  <a:extLst>
                    <a:ext uri="{9D8B030D-6E8A-4147-A177-3AD203B41FA5}">
                      <a16:colId xmlns:a16="http://schemas.microsoft.com/office/drawing/2014/main" val="2090131468"/>
                    </a:ext>
                  </a:extLst>
                </a:gridCol>
                <a:gridCol w="641460">
                  <a:extLst>
                    <a:ext uri="{9D8B030D-6E8A-4147-A177-3AD203B41FA5}">
                      <a16:colId xmlns:a16="http://schemas.microsoft.com/office/drawing/2014/main" val="3635249676"/>
                    </a:ext>
                  </a:extLst>
                </a:gridCol>
                <a:gridCol w="736979">
                  <a:extLst>
                    <a:ext uri="{9D8B030D-6E8A-4147-A177-3AD203B41FA5}">
                      <a16:colId xmlns:a16="http://schemas.microsoft.com/office/drawing/2014/main" val="2168082527"/>
                    </a:ext>
                  </a:extLst>
                </a:gridCol>
                <a:gridCol w="627797">
                  <a:extLst>
                    <a:ext uri="{9D8B030D-6E8A-4147-A177-3AD203B41FA5}">
                      <a16:colId xmlns:a16="http://schemas.microsoft.com/office/drawing/2014/main" val="3953655742"/>
                    </a:ext>
                  </a:extLst>
                </a:gridCol>
                <a:gridCol w="579538">
                  <a:extLst>
                    <a:ext uri="{9D8B030D-6E8A-4147-A177-3AD203B41FA5}">
                      <a16:colId xmlns:a16="http://schemas.microsoft.com/office/drawing/2014/main" val="3172536485"/>
                    </a:ext>
                  </a:extLst>
                </a:gridCol>
                <a:gridCol w="557098">
                  <a:extLst>
                    <a:ext uri="{9D8B030D-6E8A-4147-A177-3AD203B41FA5}">
                      <a16:colId xmlns:a16="http://schemas.microsoft.com/office/drawing/2014/main" val="2196616369"/>
                    </a:ext>
                  </a:extLst>
                </a:gridCol>
              </a:tblGrid>
              <a:tr h="317852">
                <a:tc gridSpan="6">
                  <a:txBody>
                    <a:bodyPr/>
                    <a:lstStyle/>
                    <a:p>
                      <a:pPr algn="ctr" fontAlgn="b"/>
                      <a:r>
                        <a:rPr lang="en-GB" sz="900" b="1" i="0" u="none" strike="noStrike">
                          <a:solidFill>
                            <a:schemeClr val="bg1"/>
                          </a:solidFill>
                          <a:effectLst/>
                          <a:latin typeface="+mn-lt"/>
                        </a:rPr>
                        <a:t>Initial waiting times in days by ethnicity and ICB – neurodevelopmental disorders (median</a:t>
                      </a:r>
                      <a:r>
                        <a:rPr lang="en-GB" sz="1000" b="1" i="0" u="none" strike="noStrike">
                          <a:solidFill>
                            <a:schemeClr val="bg1"/>
                          </a:solidFill>
                          <a:effectLst/>
                          <a:latin typeface="+mn-lt"/>
                        </a:rPr>
                        <a:t>)</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7285465"/>
                  </a:ext>
                </a:extLst>
              </a:tr>
              <a:tr h="276394">
                <a:tc>
                  <a:txBody>
                    <a:bodyPr/>
                    <a:lstStyle/>
                    <a:p>
                      <a:pPr algn="ctr" rtl="0" fontAlgn="b"/>
                      <a:r>
                        <a:rPr lang="en-GB" sz="900" b="1" i="0" u="none" strike="noStrike">
                          <a:solidFill>
                            <a:srgbClr val="FFFFFF"/>
                          </a:solidFill>
                          <a:effectLst/>
                          <a:latin typeface="Arial"/>
                          <a:cs typeface="Arial"/>
                        </a:rPr>
                        <a:t>Ethnicity</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Arial"/>
                          <a:cs typeface="Arial"/>
                        </a:rPr>
                        <a:t>NCL</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Arial"/>
                          <a:cs typeface="Arial"/>
                        </a:rPr>
                        <a:t>NEL</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Arial"/>
                          <a:cs typeface="Arial"/>
                        </a:rPr>
                        <a:t>NWL</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Arial"/>
                          <a:cs typeface="Arial"/>
                        </a:rPr>
                        <a:t>SEL</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Arial"/>
                          <a:cs typeface="Arial"/>
                        </a:rPr>
                        <a:t>SWL</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40523152"/>
                  </a:ext>
                </a:extLst>
              </a:tr>
              <a:tr h="276394">
                <a:tc>
                  <a:txBody>
                    <a:bodyPr/>
                    <a:lstStyle/>
                    <a:p>
                      <a:pPr algn="ctr" rtl="0" fontAlgn="b"/>
                      <a:r>
                        <a:rPr lang="en-GB" sz="900" b="0" i="0" u="none" strike="noStrike">
                          <a:solidFill>
                            <a:srgbClr val="000000"/>
                          </a:solidFill>
                          <a:effectLst/>
                          <a:latin typeface="Arial"/>
                          <a:cs typeface="Arial"/>
                        </a:rPr>
                        <a:t>Asian</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a:cs typeface="Arial"/>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382"/>
                    </a:solidFill>
                  </a:tcPr>
                </a:tc>
                <a:tc>
                  <a:txBody>
                    <a:bodyPr/>
                    <a:lstStyle/>
                    <a:p>
                      <a:pPr algn="ctr" rtl="0" fontAlgn="b"/>
                      <a:r>
                        <a:rPr lang="en-GB" sz="900" b="0" i="0" u="none" strike="noStrike">
                          <a:solidFill>
                            <a:srgbClr val="000000"/>
                          </a:solidFill>
                          <a:effectLst/>
                          <a:latin typeface="Arial"/>
                          <a:cs typeface="Arial"/>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07E"/>
                    </a:solidFill>
                  </a:tcPr>
                </a:tc>
                <a:tc>
                  <a:txBody>
                    <a:bodyPr/>
                    <a:lstStyle/>
                    <a:p>
                      <a:pPr algn="ctr" rtl="0" fontAlgn="b"/>
                      <a:r>
                        <a:rPr lang="en-GB" sz="900" b="0" i="0" u="none" strike="noStrike">
                          <a:solidFill>
                            <a:srgbClr val="000000"/>
                          </a:solidFill>
                          <a:effectLst/>
                          <a:latin typeface="Arial"/>
                          <a:cs typeface="Arial"/>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C07B"/>
                    </a:solidFill>
                  </a:tcPr>
                </a:tc>
                <a:tc>
                  <a:txBody>
                    <a:bodyPr/>
                    <a:lstStyle/>
                    <a:p>
                      <a:pPr algn="ctr" rtl="0" fontAlgn="b"/>
                      <a:r>
                        <a:rPr lang="en-GB" sz="900" b="0" i="0" u="none" strike="noStrike">
                          <a:solidFill>
                            <a:srgbClr val="000000"/>
                          </a:solidFill>
                          <a:effectLst/>
                          <a:latin typeface="Arial"/>
                          <a:cs typeface="Arial"/>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877"/>
                    </a:solidFill>
                  </a:tcPr>
                </a:tc>
                <a:tc>
                  <a:txBody>
                    <a:bodyPr/>
                    <a:lstStyle/>
                    <a:p>
                      <a:pPr algn="ctr" rtl="0" fontAlgn="b"/>
                      <a:r>
                        <a:rPr lang="en-GB" sz="900" b="0" i="0" u="none" strike="noStrike">
                          <a:solidFill>
                            <a:srgbClr val="000000"/>
                          </a:solidFill>
                          <a:effectLst/>
                          <a:latin typeface="Arial"/>
                          <a:cs typeface="Arial"/>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F"/>
                    </a:solidFill>
                  </a:tcPr>
                </a:tc>
                <a:extLst>
                  <a:ext uri="{0D108BD9-81ED-4DB2-BD59-A6C34878D82A}">
                    <a16:rowId xmlns:a16="http://schemas.microsoft.com/office/drawing/2014/main" val="622498877"/>
                  </a:ext>
                </a:extLst>
              </a:tr>
              <a:tr h="276394">
                <a:tc>
                  <a:txBody>
                    <a:bodyPr/>
                    <a:lstStyle/>
                    <a:p>
                      <a:pPr algn="ctr" rtl="0" fontAlgn="b"/>
                      <a:r>
                        <a:rPr lang="en-GB" sz="900" b="0" i="0" u="none" strike="noStrike">
                          <a:solidFill>
                            <a:srgbClr val="000000"/>
                          </a:solidFill>
                          <a:effectLst/>
                          <a:latin typeface="Arial"/>
                          <a:cs typeface="Arial"/>
                        </a:rPr>
                        <a:t>Black</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a:cs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27F"/>
                    </a:solidFill>
                  </a:tcPr>
                </a:tc>
                <a:tc>
                  <a:txBody>
                    <a:bodyPr/>
                    <a:lstStyle/>
                    <a:p>
                      <a:pPr algn="ctr" rtl="0" fontAlgn="b"/>
                      <a:r>
                        <a:rPr lang="en-GB" sz="900" b="0" i="0" u="none" strike="noStrike">
                          <a:solidFill>
                            <a:srgbClr val="000000"/>
                          </a:solidFill>
                          <a:effectLst/>
                          <a:latin typeface="Arial"/>
                          <a:cs typeface="Arial"/>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0"/>
                    </a:solidFill>
                  </a:tcPr>
                </a:tc>
                <a:tc>
                  <a:txBody>
                    <a:bodyPr/>
                    <a:lstStyle/>
                    <a:p>
                      <a:pPr algn="ctr" rtl="0" fontAlgn="b"/>
                      <a:r>
                        <a:rPr lang="en-GB" sz="900" b="0" i="0" u="none" strike="noStrike">
                          <a:solidFill>
                            <a:srgbClr val="000000"/>
                          </a:solidFill>
                          <a:effectLst/>
                          <a:latin typeface="Arial"/>
                          <a:cs typeface="Arial"/>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A7D"/>
                    </a:solidFill>
                  </a:tcPr>
                </a:tc>
                <a:tc>
                  <a:txBody>
                    <a:bodyPr/>
                    <a:lstStyle/>
                    <a:p>
                      <a:pPr algn="ctr" rtl="0" fontAlgn="b"/>
                      <a:r>
                        <a:rPr lang="en-GB" sz="900" b="0" i="0" u="none" strike="noStrike">
                          <a:solidFill>
                            <a:srgbClr val="000000"/>
                          </a:solidFill>
                          <a:effectLst/>
                          <a:latin typeface="Arial"/>
                          <a:cs typeface="Arial"/>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774"/>
                    </a:solidFill>
                  </a:tcPr>
                </a:tc>
                <a:tc>
                  <a:txBody>
                    <a:bodyPr/>
                    <a:lstStyle/>
                    <a:p>
                      <a:pPr algn="ctr" rtl="0" fontAlgn="b"/>
                      <a:r>
                        <a:rPr lang="en-GB" sz="900" b="0" i="0" u="none" strike="noStrike">
                          <a:solidFill>
                            <a:srgbClr val="000000"/>
                          </a:solidFill>
                          <a:effectLst/>
                          <a:latin typeface="Arial"/>
                          <a:cs typeface="Arial"/>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extLst>
                  <a:ext uri="{0D108BD9-81ED-4DB2-BD59-A6C34878D82A}">
                    <a16:rowId xmlns:a16="http://schemas.microsoft.com/office/drawing/2014/main" val="2204040363"/>
                  </a:ext>
                </a:extLst>
              </a:tr>
              <a:tr h="276394">
                <a:tc>
                  <a:txBody>
                    <a:bodyPr/>
                    <a:lstStyle/>
                    <a:p>
                      <a:pPr algn="ctr" rtl="0" fontAlgn="b"/>
                      <a:r>
                        <a:rPr lang="en-GB" sz="900" b="0" i="0" u="none" strike="noStrike">
                          <a:solidFill>
                            <a:srgbClr val="000000"/>
                          </a:solidFill>
                          <a:effectLst/>
                          <a:latin typeface="Arial"/>
                          <a:cs typeface="Arial"/>
                        </a:rPr>
                        <a:t>Mixed</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a:cs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27F"/>
                    </a:solidFill>
                  </a:tcPr>
                </a:tc>
                <a:tc>
                  <a:txBody>
                    <a:bodyPr/>
                    <a:lstStyle/>
                    <a:p>
                      <a:pPr algn="ctr" rtl="0" fontAlgn="b"/>
                      <a:r>
                        <a:rPr lang="en-GB" sz="900" b="0" i="0" u="none" strike="noStrike">
                          <a:solidFill>
                            <a:srgbClr val="000000"/>
                          </a:solidFill>
                          <a:effectLst/>
                          <a:latin typeface="Arial"/>
                          <a:cs typeface="Arial"/>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87D"/>
                    </a:solidFill>
                  </a:tcPr>
                </a:tc>
                <a:tc>
                  <a:txBody>
                    <a:bodyPr/>
                    <a:lstStyle/>
                    <a:p>
                      <a:pPr algn="ctr" rtl="0" fontAlgn="b"/>
                      <a:r>
                        <a:rPr lang="en-GB" sz="900" b="0" i="0" u="none" strike="noStrike">
                          <a:solidFill>
                            <a:srgbClr val="000000"/>
                          </a:solidFill>
                          <a:effectLst/>
                          <a:latin typeface="Arial"/>
                          <a:cs typeface="Arial"/>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A7D"/>
                    </a:solidFill>
                  </a:tcPr>
                </a:tc>
                <a:tc>
                  <a:txBody>
                    <a:bodyPr/>
                    <a:lstStyle/>
                    <a:p>
                      <a:pPr algn="ctr" rtl="0" fontAlgn="b"/>
                      <a:r>
                        <a:rPr lang="en-GB" sz="900" b="0" i="0" u="none" strike="noStrike">
                          <a:solidFill>
                            <a:srgbClr val="000000"/>
                          </a:solidFill>
                          <a:effectLst/>
                          <a:latin typeface="Arial"/>
                          <a:cs typeface="Arial"/>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B75"/>
                    </a:solidFill>
                  </a:tcPr>
                </a:tc>
                <a:tc>
                  <a:txBody>
                    <a:bodyPr/>
                    <a:lstStyle/>
                    <a:p>
                      <a:pPr algn="ctr" rtl="0" fontAlgn="b"/>
                      <a:r>
                        <a:rPr lang="en-GB" sz="900" b="0" i="0" u="none" strike="noStrike">
                          <a:solidFill>
                            <a:srgbClr val="000000"/>
                          </a:solidFill>
                          <a:effectLst/>
                          <a:latin typeface="Arial"/>
                          <a:cs typeface="Arial"/>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F76"/>
                    </a:solidFill>
                  </a:tcPr>
                </a:tc>
                <a:extLst>
                  <a:ext uri="{0D108BD9-81ED-4DB2-BD59-A6C34878D82A}">
                    <a16:rowId xmlns:a16="http://schemas.microsoft.com/office/drawing/2014/main" val="362735658"/>
                  </a:ext>
                </a:extLst>
              </a:tr>
              <a:tr h="276394">
                <a:tc>
                  <a:txBody>
                    <a:bodyPr/>
                    <a:lstStyle/>
                    <a:p>
                      <a:pPr algn="ctr" rtl="0" fontAlgn="b"/>
                      <a:r>
                        <a:rPr lang="en-GB" sz="900" b="0" i="0" u="none" strike="noStrike">
                          <a:solidFill>
                            <a:srgbClr val="000000"/>
                          </a:solidFill>
                          <a:effectLst/>
                          <a:latin typeface="Arial"/>
                          <a:cs typeface="Arial"/>
                        </a:rPr>
                        <a:t>Mixed/ Other</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a:cs typeface="Arial"/>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CE7E"/>
                    </a:solidFill>
                  </a:tcPr>
                </a:tc>
                <a:tc>
                  <a:txBody>
                    <a:bodyPr/>
                    <a:lstStyle/>
                    <a:p>
                      <a:pPr algn="ctr" rtl="0" fontAlgn="b"/>
                      <a:r>
                        <a:rPr lang="en-GB" sz="900" b="0" i="0" u="none" strike="noStrike">
                          <a:solidFill>
                            <a:srgbClr val="000000"/>
                          </a:solidFill>
                          <a:effectLst/>
                          <a:latin typeface="Arial"/>
                          <a:cs typeface="Arial"/>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182"/>
                    </a:solidFill>
                  </a:tcPr>
                </a:tc>
                <a:tc>
                  <a:txBody>
                    <a:bodyPr/>
                    <a:lstStyle/>
                    <a:p>
                      <a:pPr algn="ctr" rtl="0" fontAlgn="b"/>
                      <a:r>
                        <a:rPr lang="en-GB" sz="900" b="0" i="0" u="none" strike="noStrike">
                          <a:solidFill>
                            <a:srgbClr val="000000"/>
                          </a:solidFill>
                          <a:effectLst/>
                          <a:latin typeface="Arial"/>
                          <a:cs typeface="Arial"/>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rtl="0" fontAlgn="b"/>
                      <a:r>
                        <a:rPr lang="en-GB" sz="900" b="1" i="0" u="none" strike="noStrike">
                          <a:solidFill>
                            <a:srgbClr val="000000"/>
                          </a:solidFill>
                          <a:effectLst/>
                          <a:latin typeface="Arial"/>
                          <a:cs typeface="Arial"/>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900" b="0" i="0" u="none" strike="noStrike">
                          <a:solidFill>
                            <a:srgbClr val="000000"/>
                          </a:solidFill>
                          <a:effectLst/>
                          <a:latin typeface="Arial"/>
                          <a:cs typeface="Arial"/>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D72"/>
                    </a:solidFill>
                  </a:tcPr>
                </a:tc>
                <a:extLst>
                  <a:ext uri="{0D108BD9-81ED-4DB2-BD59-A6C34878D82A}">
                    <a16:rowId xmlns:a16="http://schemas.microsoft.com/office/drawing/2014/main" val="2601046488"/>
                  </a:ext>
                </a:extLst>
              </a:tr>
              <a:tr h="276394">
                <a:tc>
                  <a:txBody>
                    <a:bodyPr/>
                    <a:lstStyle/>
                    <a:p>
                      <a:pPr algn="ctr" rtl="0" fontAlgn="b"/>
                      <a:r>
                        <a:rPr lang="en-GB" sz="900" b="0" i="0" u="none" strike="noStrike">
                          <a:solidFill>
                            <a:srgbClr val="000000"/>
                          </a:solidFill>
                          <a:effectLst/>
                          <a:latin typeface="Arial"/>
                          <a:cs typeface="Arial"/>
                        </a:rPr>
                        <a:t>Not Known / Not Stated / Incomplete</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tcPr>
                </a:tc>
                <a:tc>
                  <a:txBody>
                    <a:bodyPr/>
                    <a:lstStyle/>
                    <a:p>
                      <a:pPr algn="ctr" rtl="0" fontAlgn="b"/>
                      <a:r>
                        <a:rPr lang="en-GB" sz="900" b="1" i="0" u="none" strike="noStrike">
                          <a:solidFill>
                            <a:srgbClr val="000000"/>
                          </a:solidFill>
                          <a:effectLst/>
                          <a:latin typeface="Arial"/>
                          <a:cs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83"/>
                    </a:solidFill>
                  </a:tcPr>
                </a:tc>
                <a:tc>
                  <a:txBody>
                    <a:bodyPr/>
                    <a:lstStyle/>
                    <a:p>
                      <a:pPr algn="ctr" rtl="0" fontAlgn="b"/>
                      <a:r>
                        <a:rPr lang="en-GB" sz="900" b="1" i="0" u="none" strike="noStrike">
                          <a:solidFill>
                            <a:srgbClr val="000000"/>
                          </a:solidFill>
                          <a:effectLst/>
                          <a:latin typeface="Arial"/>
                          <a:cs typeface="Arial"/>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rtl="0" fontAlgn="b"/>
                      <a:r>
                        <a:rPr lang="en-GB" sz="900" b="0" i="0" u="none" strike="noStrike">
                          <a:solidFill>
                            <a:srgbClr val="000000"/>
                          </a:solidFill>
                          <a:effectLst/>
                          <a:latin typeface="Arial"/>
                          <a:cs typeface="Arial"/>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900" b="0" i="0" u="none" strike="noStrike">
                          <a:solidFill>
                            <a:srgbClr val="000000"/>
                          </a:solidFill>
                          <a:effectLst/>
                          <a:latin typeface="Arial"/>
                          <a:cs typeface="Arial"/>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7F70"/>
                    </a:solidFill>
                  </a:tcPr>
                </a:tc>
                <a:tc>
                  <a:txBody>
                    <a:bodyPr/>
                    <a:lstStyle/>
                    <a:p>
                      <a:pPr algn="ctr" rtl="0" fontAlgn="b"/>
                      <a:r>
                        <a:rPr lang="en-GB" sz="900" b="0" i="0" u="none" strike="noStrike">
                          <a:solidFill>
                            <a:srgbClr val="000000"/>
                          </a:solidFill>
                          <a:effectLst/>
                          <a:latin typeface="Arial"/>
                          <a:cs typeface="Arial"/>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B75"/>
                    </a:solidFill>
                  </a:tcPr>
                </a:tc>
                <a:extLst>
                  <a:ext uri="{0D108BD9-81ED-4DB2-BD59-A6C34878D82A}">
                    <a16:rowId xmlns:a16="http://schemas.microsoft.com/office/drawing/2014/main" val="3346791052"/>
                  </a:ext>
                </a:extLst>
              </a:tr>
              <a:tr h="276394">
                <a:tc>
                  <a:txBody>
                    <a:bodyPr/>
                    <a:lstStyle/>
                    <a:p>
                      <a:pPr algn="ctr" rtl="0" fontAlgn="b"/>
                      <a:r>
                        <a:rPr lang="en-GB" sz="900" b="0" i="0" u="none" strike="noStrike">
                          <a:solidFill>
                            <a:srgbClr val="000000"/>
                          </a:solidFill>
                          <a:effectLst/>
                          <a:latin typeface="Arial"/>
                          <a:cs typeface="Arial"/>
                        </a:rPr>
                        <a:t>White</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tcPr>
                </a:tc>
                <a:tc>
                  <a:txBody>
                    <a:bodyPr/>
                    <a:lstStyle/>
                    <a:p>
                      <a:pPr algn="ctr" rtl="0" fontAlgn="b"/>
                      <a:r>
                        <a:rPr lang="en-GB" sz="900" b="0" i="0" u="none" strike="noStrike">
                          <a:solidFill>
                            <a:srgbClr val="000000"/>
                          </a:solidFill>
                          <a:effectLst/>
                          <a:latin typeface="Arial"/>
                          <a:cs typeface="Arial"/>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C7D"/>
                    </a:solidFill>
                  </a:tcPr>
                </a:tc>
                <a:tc>
                  <a:txBody>
                    <a:bodyPr/>
                    <a:lstStyle/>
                    <a:p>
                      <a:pPr algn="ctr" rtl="0" fontAlgn="b"/>
                      <a:r>
                        <a:rPr lang="en-GB" sz="900" b="0" i="0" u="none" strike="noStrike">
                          <a:solidFill>
                            <a:srgbClr val="000000"/>
                          </a:solidFill>
                          <a:effectLst/>
                          <a:latin typeface="Arial"/>
                          <a:cs typeface="Arial"/>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C7D"/>
                    </a:solidFill>
                  </a:tcPr>
                </a:tc>
                <a:tc>
                  <a:txBody>
                    <a:bodyPr/>
                    <a:lstStyle/>
                    <a:p>
                      <a:pPr algn="ctr" rtl="0" fontAlgn="b"/>
                      <a:r>
                        <a:rPr lang="en-GB" sz="900" b="1" i="0" u="none" strike="noStrike">
                          <a:solidFill>
                            <a:srgbClr val="000000"/>
                          </a:solidFill>
                          <a:effectLst/>
                          <a:latin typeface="Arial"/>
                          <a:cs typeface="Arial"/>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D7C"/>
                    </a:solidFill>
                  </a:tcPr>
                </a:tc>
                <a:tc>
                  <a:txBody>
                    <a:bodyPr/>
                    <a:lstStyle/>
                    <a:p>
                      <a:pPr algn="ctr" rtl="0" fontAlgn="b"/>
                      <a:r>
                        <a:rPr lang="en-GB" sz="900" b="0" i="0" u="none" strike="noStrike">
                          <a:solidFill>
                            <a:srgbClr val="000000"/>
                          </a:solidFill>
                          <a:effectLst/>
                          <a:latin typeface="Arial"/>
                          <a:cs typeface="Arial"/>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6E6C"/>
                    </a:solidFill>
                  </a:tcPr>
                </a:tc>
                <a:tc>
                  <a:txBody>
                    <a:bodyPr/>
                    <a:lstStyle/>
                    <a:p>
                      <a:pPr algn="ctr" rtl="0" fontAlgn="b"/>
                      <a:r>
                        <a:rPr lang="en-GB" sz="900" b="1" i="0" u="none" strike="noStrike">
                          <a:solidFill>
                            <a:srgbClr val="000000"/>
                          </a:solidFill>
                          <a:effectLst/>
                          <a:latin typeface="Arial"/>
                          <a:cs typeface="Arial"/>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273"/>
                    </a:solidFill>
                  </a:tcPr>
                </a:tc>
                <a:extLst>
                  <a:ext uri="{0D108BD9-81ED-4DB2-BD59-A6C34878D82A}">
                    <a16:rowId xmlns:a16="http://schemas.microsoft.com/office/drawing/2014/main" val="4264602646"/>
                  </a:ext>
                </a:extLst>
              </a:tr>
              <a:tr h="276394">
                <a:tc>
                  <a:txBody>
                    <a:bodyPr/>
                    <a:lstStyle/>
                    <a:p>
                      <a:pPr algn="ctr" rtl="0" fontAlgn="b"/>
                      <a:r>
                        <a:rPr lang="en-GB" sz="900" b="1" i="0" u="none" strike="noStrike">
                          <a:solidFill>
                            <a:srgbClr val="000000"/>
                          </a:solidFill>
                          <a:effectLst/>
                          <a:latin typeface="Arial"/>
                          <a:cs typeface="Arial"/>
                        </a:rPr>
                        <a:t>All Ethnic groups</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Arial"/>
                          <a:cs typeface="Arial"/>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Arial"/>
                          <a:cs typeface="Arial"/>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Arial"/>
                          <a:cs typeface="Arial"/>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900" b="1" i="0" u="none" strike="noStrike">
                          <a:solidFill>
                            <a:srgbClr val="000000"/>
                          </a:solidFill>
                          <a:effectLst/>
                          <a:latin typeface="Arial"/>
                          <a:cs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900" b="1" i="0" u="none" strike="noStrike" dirty="0">
                          <a:solidFill>
                            <a:srgbClr val="000000"/>
                          </a:solidFill>
                          <a:effectLst/>
                          <a:latin typeface="Arial"/>
                          <a:cs typeface="Arial"/>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84181020"/>
                  </a:ext>
                </a:extLst>
              </a:tr>
            </a:tbl>
          </a:graphicData>
        </a:graphic>
      </p:graphicFrame>
      <p:graphicFrame>
        <p:nvGraphicFramePr>
          <p:cNvPr id="16" name="Table 15">
            <a:extLst>
              <a:ext uri="{FF2B5EF4-FFF2-40B4-BE49-F238E27FC236}">
                <a16:creationId xmlns:a16="http://schemas.microsoft.com/office/drawing/2014/main" id="{6A958D86-FC74-0055-0A4F-6CB36E0C2A41}"/>
              </a:ext>
            </a:extLst>
          </p:cNvPr>
          <p:cNvGraphicFramePr>
            <a:graphicFrameLocks noGrp="1"/>
          </p:cNvGraphicFramePr>
          <p:nvPr>
            <p:extLst>
              <p:ext uri="{D42A27DB-BD31-4B8C-83A1-F6EECF244321}">
                <p14:modId xmlns:p14="http://schemas.microsoft.com/office/powerpoint/2010/main" val="477279778"/>
              </p:ext>
            </p:extLst>
          </p:nvPr>
        </p:nvGraphicFramePr>
        <p:xfrm>
          <a:off x="6090287" y="4230034"/>
          <a:ext cx="5486886" cy="2132010"/>
        </p:xfrm>
        <a:graphic>
          <a:graphicData uri="http://schemas.openxmlformats.org/drawingml/2006/table">
            <a:tbl>
              <a:tblPr/>
              <a:tblGrid>
                <a:gridCol w="2344014">
                  <a:extLst>
                    <a:ext uri="{9D8B030D-6E8A-4147-A177-3AD203B41FA5}">
                      <a16:colId xmlns:a16="http://schemas.microsoft.com/office/drawing/2014/main" val="3531808228"/>
                    </a:ext>
                  </a:extLst>
                </a:gridCol>
                <a:gridCol w="682403">
                  <a:extLst>
                    <a:ext uri="{9D8B030D-6E8A-4147-A177-3AD203B41FA5}">
                      <a16:colId xmlns:a16="http://schemas.microsoft.com/office/drawing/2014/main" val="4151157143"/>
                    </a:ext>
                  </a:extLst>
                </a:gridCol>
                <a:gridCol w="764275">
                  <a:extLst>
                    <a:ext uri="{9D8B030D-6E8A-4147-A177-3AD203B41FA5}">
                      <a16:colId xmlns:a16="http://schemas.microsoft.com/office/drawing/2014/main" val="2977699026"/>
                    </a:ext>
                  </a:extLst>
                </a:gridCol>
                <a:gridCol w="614149">
                  <a:extLst>
                    <a:ext uri="{9D8B030D-6E8A-4147-A177-3AD203B41FA5}">
                      <a16:colId xmlns:a16="http://schemas.microsoft.com/office/drawing/2014/main" val="2086292955"/>
                    </a:ext>
                  </a:extLst>
                </a:gridCol>
                <a:gridCol w="524947">
                  <a:extLst>
                    <a:ext uri="{9D8B030D-6E8A-4147-A177-3AD203B41FA5}">
                      <a16:colId xmlns:a16="http://schemas.microsoft.com/office/drawing/2014/main" val="872049149"/>
                    </a:ext>
                  </a:extLst>
                </a:gridCol>
                <a:gridCol w="557098">
                  <a:extLst>
                    <a:ext uri="{9D8B030D-6E8A-4147-A177-3AD203B41FA5}">
                      <a16:colId xmlns:a16="http://schemas.microsoft.com/office/drawing/2014/main" val="206993145"/>
                    </a:ext>
                  </a:extLst>
                </a:gridCol>
              </a:tblGrid>
              <a:tr h="236890">
                <a:tc gridSpan="6">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i="0" u="none" strike="noStrike">
                          <a:solidFill>
                            <a:schemeClr val="bg1"/>
                          </a:solidFill>
                          <a:effectLst/>
                          <a:latin typeface="+mn-lt"/>
                        </a:rPr>
                        <a:t>Initial waiting times in days by ethnicity and ICB – neurodevelopmental disorders (90</a:t>
                      </a:r>
                      <a:r>
                        <a:rPr lang="en-GB" sz="900" b="1" i="0" u="none" strike="noStrike" baseline="30000">
                          <a:solidFill>
                            <a:schemeClr val="bg1"/>
                          </a:solidFill>
                          <a:effectLst/>
                          <a:latin typeface="+mn-lt"/>
                        </a:rPr>
                        <a:t>th</a:t>
                      </a:r>
                      <a:r>
                        <a:rPr lang="en-GB" sz="900" b="1" i="0" u="none" strike="noStrike">
                          <a:solidFill>
                            <a:schemeClr val="bg1"/>
                          </a:solidFill>
                          <a:effectLst/>
                          <a:latin typeface="+mn-lt"/>
                        </a:rPr>
                        <a:t> percentile)</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5395389"/>
                  </a:ext>
                </a:extLst>
              </a:tr>
              <a:tr h="236890">
                <a:tc>
                  <a:txBody>
                    <a:bodyPr/>
                    <a:lstStyle/>
                    <a:p>
                      <a:pPr algn="ctr" rtl="0" fontAlgn="b"/>
                      <a:r>
                        <a:rPr lang="en-GB" sz="900" b="1" i="0" u="none" strike="noStrike">
                          <a:solidFill>
                            <a:srgbClr val="FFFFFF"/>
                          </a:solidFill>
                          <a:effectLst/>
                          <a:latin typeface="Arial"/>
                          <a:cs typeface="Arial"/>
                        </a:rPr>
                        <a:t>Ethnicity</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Arial"/>
                          <a:cs typeface="Arial"/>
                        </a:rPr>
                        <a:t>NCL</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Arial"/>
                          <a:cs typeface="Arial"/>
                        </a:rPr>
                        <a:t>NEL</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Arial"/>
                          <a:cs typeface="Arial"/>
                        </a:rPr>
                        <a:t>NWL</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Arial"/>
                          <a:cs typeface="Arial"/>
                        </a:rPr>
                        <a:t>SEL</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Arial"/>
                          <a:cs typeface="Arial"/>
                        </a:rPr>
                        <a:t>SWL</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660726471"/>
                  </a:ext>
                </a:extLst>
              </a:tr>
              <a:tr h="236890">
                <a:tc>
                  <a:txBody>
                    <a:bodyPr/>
                    <a:lstStyle/>
                    <a:p>
                      <a:pPr algn="ctr" rtl="0" fontAlgn="b"/>
                      <a:r>
                        <a:rPr lang="en-GB" sz="900" b="0" i="0" u="none" strike="noStrike">
                          <a:solidFill>
                            <a:srgbClr val="000000"/>
                          </a:solidFill>
                          <a:effectLst/>
                          <a:latin typeface="Arial"/>
                          <a:cs typeface="Arial"/>
                        </a:rPr>
                        <a:t>Asian</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a:cs typeface="Arial"/>
                        </a:rPr>
                        <a:t>474</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CAE79"/>
                    </a:solidFill>
                  </a:tcPr>
                </a:tc>
                <a:tc>
                  <a:txBody>
                    <a:bodyPr/>
                    <a:lstStyle/>
                    <a:p>
                      <a:pPr algn="ctr" fontAlgn="b"/>
                      <a:r>
                        <a:rPr lang="en-GB" sz="900" b="0" i="0" u="none" strike="noStrike">
                          <a:solidFill>
                            <a:srgbClr val="000000"/>
                          </a:solidFill>
                          <a:effectLst/>
                          <a:latin typeface="Arial"/>
                          <a:cs typeface="Arial"/>
                        </a:rPr>
                        <a:t>292</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CADB80"/>
                    </a:solidFill>
                  </a:tcPr>
                </a:tc>
                <a:tc>
                  <a:txBody>
                    <a:bodyPr/>
                    <a:lstStyle/>
                    <a:p>
                      <a:pPr algn="ctr" fontAlgn="b"/>
                      <a:r>
                        <a:rPr lang="en-GB" sz="900" b="0" i="0" u="none" strike="noStrike">
                          <a:solidFill>
                            <a:srgbClr val="000000"/>
                          </a:solidFill>
                          <a:effectLst/>
                          <a:latin typeface="Arial"/>
                          <a:cs typeface="Arial"/>
                        </a:rPr>
                        <a:t>488</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CA677"/>
                    </a:solidFill>
                  </a:tcPr>
                </a:tc>
                <a:tc>
                  <a:txBody>
                    <a:bodyPr/>
                    <a:lstStyle/>
                    <a:p>
                      <a:pPr algn="ctr" fontAlgn="b"/>
                      <a:r>
                        <a:rPr lang="en-GB" sz="900" b="0" i="0" u="none" strike="noStrike">
                          <a:solidFill>
                            <a:srgbClr val="000000"/>
                          </a:solidFill>
                          <a:effectLst/>
                          <a:latin typeface="Arial"/>
                          <a:cs typeface="Arial"/>
                        </a:rPr>
                        <a:t>374</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FE583"/>
                    </a:solidFill>
                  </a:tcPr>
                </a:tc>
                <a:tc>
                  <a:txBody>
                    <a:bodyPr/>
                    <a:lstStyle/>
                    <a:p>
                      <a:pPr algn="ctr" fontAlgn="b"/>
                      <a:r>
                        <a:rPr lang="en-GB" sz="900" b="0" i="0" u="none" strike="noStrike">
                          <a:solidFill>
                            <a:srgbClr val="000000"/>
                          </a:solidFill>
                          <a:effectLst/>
                          <a:latin typeface="Arial"/>
                          <a:cs typeface="Arial"/>
                        </a:rPr>
                        <a:t>154</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63BE7B"/>
                    </a:solidFill>
                  </a:tcPr>
                </a:tc>
                <a:extLst>
                  <a:ext uri="{0D108BD9-81ED-4DB2-BD59-A6C34878D82A}">
                    <a16:rowId xmlns:a16="http://schemas.microsoft.com/office/drawing/2014/main" val="502528605"/>
                  </a:ext>
                </a:extLst>
              </a:tr>
              <a:tr h="236890">
                <a:tc>
                  <a:txBody>
                    <a:bodyPr/>
                    <a:lstStyle/>
                    <a:p>
                      <a:pPr algn="ctr" rtl="0" fontAlgn="b"/>
                      <a:r>
                        <a:rPr lang="en-GB" sz="900" b="0" i="0" u="none" strike="noStrike">
                          <a:solidFill>
                            <a:srgbClr val="000000"/>
                          </a:solidFill>
                          <a:effectLst/>
                          <a:latin typeface="Arial"/>
                          <a:cs typeface="Arial"/>
                        </a:rPr>
                        <a:t>Black</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a:cs typeface="Arial"/>
                        </a:rPr>
                        <a:t>376</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FE483"/>
                    </a:solidFill>
                  </a:tcPr>
                </a:tc>
                <a:tc>
                  <a:txBody>
                    <a:bodyPr/>
                    <a:lstStyle/>
                    <a:p>
                      <a:pPr algn="ctr" fontAlgn="b"/>
                      <a:r>
                        <a:rPr lang="en-GB" sz="900" b="0" i="0" u="none" strike="noStrike">
                          <a:solidFill>
                            <a:srgbClr val="000000"/>
                          </a:solidFill>
                          <a:effectLst/>
                          <a:latin typeface="Arial"/>
                          <a:cs typeface="Arial"/>
                        </a:rPr>
                        <a:t>266</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B7D67F"/>
                    </a:solidFill>
                  </a:tcPr>
                </a:tc>
                <a:tc>
                  <a:txBody>
                    <a:bodyPr/>
                    <a:lstStyle/>
                    <a:p>
                      <a:pPr algn="ctr" fontAlgn="b"/>
                      <a:r>
                        <a:rPr lang="en-GB" sz="900" b="0" i="0" u="none" strike="noStrike">
                          <a:solidFill>
                            <a:srgbClr val="000000"/>
                          </a:solidFill>
                          <a:effectLst/>
                          <a:latin typeface="Arial"/>
                          <a:cs typeface="Arial"/>
                        </a:rPr>
                        <a:t>452</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DBB7B"/>
                    </a:solidFill>
                  </a:tcPr>
                </a:tc>
                <a:tc>
                  <a:txBody>
                    <a:bodyPr/>
                    <a:lstStyle/>
                    <a:p>
                      <a:pPr algn="ctr" fontAlgn="b"/>
                      <a:r>
                        <a:rPr lang="en-GB" sz="900" b="0" i="0" u="none" strike="noStrike">
                          <a:solidFill>
                            <a:srgbClr val="000000"/>
                          </a:solidFill>
                          <a:effectLst/>
                          <a:latin typeface="Arial"/>
                          <a:cs typeface="Arial"/>
                        </a:rPr>
                        <a:t>322</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E0E282"/>
                    </a:solidFill>
                  </a:tcPr>
                </a:tc>
                <a:tc>
                  <a:txBody>
                    <a:bodyPr/>
                    <a:lstStyle/>
                    <a:p>
                      <a:pPr algn="ctr" fontAlgn="b"/>
                      <a:r>
                        <a:rPr lang="en-GB" sz="900" b="0" i="0" u="none" strike="noStrike">
                          <a:solidFill>
                            <a:srgbClr val="000000"/>
                          </a:solidFill>
                          <a:effectLst/>
                          <a:latin typeface="Arial"/>
                          <a:cs typeface="Arial"/>
                        </a:rPr>
                        <a:t>164</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6AC07B"/>
                    </a:solidFill>
                  </a:tcPr>
                </a:tc>
                <a:extLst>
                  <a:ext uri="{0D108BD9-81ED-4DB2-BD59-A6C34878D82A}">
                    <a16:rowId xmlns:a16="http://schemas.microsoft.com/office/drawing/2014/main" val="3707547668"/>
                  </a:ext>
                </a:extLst>
              </a:tr>
              <a:tr h="236890">
                <a:tc>
                  <a:txBody>
                    <a:bodyPr/>
                    <a:lstStyle/>
                    <a:p>
                      <a:pPr algn="ctr" rtl="0" fontAlgn="b"/>
                      <a:r>
                        <a:rPr lang="en-GB" sz="900" b="0" i="0" u="none" strike="noStrike">
                          <a:solidFill>
                            <a:srgbClr val="000000"/>
                          </a:solidFill>
                          <a:effectLst/>
                          <a:latin typeface="Arial"/>
                          <a:cs typeface="Arial"/>
                        </a:rPr>
                        <a:t>Mixed</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a:cs typeface="Arial"/>
                        </a:rPr>
                        <a:t>360</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DEA83"/>
                    </a:solidFill>
                  </a:tcPr>
                </a:tc>
                <a:tc>
                  <a:txBody>
                    <a:bodyPr/>
                    <a:lstStyle/>
                    <a:p>
                      <a:pPr algn="ctr" fontAlgn="b"/>
                      <a:r>
                        <a:rPr lang="en-GB" sz="900" b="0" i="0" u="none" strike="noStrike">
                          <a:solidFill>
                            <a:srgbClr val="000000"/>
                          </a:solidFill>
                          <a:effectLst/>
                          <a:latin typeface="Arial"/>
                          <a:cs typeface="Arial"/>
                        </a:rPr>
                        <a:t>262</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B3D57F"/>
                    </a:solidFill>
                  </a:tcPr>
                </a:tc>
                <a:tc>
                  <a:txBody>
                    <a:bodyPr/>
                    <a:lstStyle/>
                    <a:p>
                      <a:pPr algn="ctr" fontAlgn="b"/>
                      <a:r>
                        <a:rPr lang="en-GB" sz="900" b="0" i="0" u="none" strike="noStrike">
                          <a:solidFill>
                            <a:srgbClr val="000000"/>
                          </a:solidFill>
                          <a:effectLst/>
                          <a:latin typeface="Arial"/>
                          <a:cs typeface="Arial"/>
                        </a:rPr>
                        <a:t>553</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A8370"/>
                    </a:solidFill>
                  </a:tcPr>
                </a:tc>
                <a:tc>
                  <a:txBody>
                    <a:bodyPr/>
                    <a:lstStyle/>
                    <a:p>
                      <a:pPr algn="ctr" fontAlgn="b"/>
                      <a:r>
                        <a:rPr lang="en-GB" sz="900" b="0" i="0" u="none" strike="noStrike">
                          <a:solidFill>
                            <a:srgbClr val="000000"/>
                          </a:solidFill>
                          <a:effectLst/>
                          <a:latin typeface="Arial"/>
                          <a:cs typeface="Arial"/>
                        </a:rPr>
                        <a:t>298</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CFDD81"/>
                    </a:solidFill>
                  </a:tcPr>
                </a:tc>
                <a:tc>
                  <a:txBody>
                    <a:bodyPr/>
                    <a:lstStyle/>
                    <a:p>
                      <a:pPr algn="ctr" fontAlgn="b"/>
                      <a:r>
                        <a:rPr lang="en-GB" sz="900" b="0" i="0" u="none" strike="noStrike">
                          <a:solidFill>
                            <a:srgbClr val="000000"/>
                          </a:solidFill>
                          <a:effectLst/>
                          <a:latin typeface="Arial"/>
                          <a:cs typeface="Arial"/>
                        </a:rPr>
                        <a:t>167</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6CC07B"/>
                    </a:solidFill>
                  </a:tcPr>
                </a:tc>
                <a:extLst>
                  <a:ext uri="{0D108BD9-81ED-4DB2-BD59-A6C34878D82A}">
                    <a16:rowId xmlns:a16="http://schemas.microsoft.com/office/drawing/2014/main" val="577853293"/>
                  </a:ext>
                </a:extLst>
              </a:tr>
              <a:tr h="236890">
                <a:tc>
                  <a:txBody>
                    <a:bodyPr/>
                    <a:lstStyle/>
                    <a:p>
                      <a:pPr algn="ctr" rtl="0" fontAlgn="b"/>
                      <a:r>
                        <a:rPr lang="en-GB" sz="900" b="0" i="0" u="none" strike="noStrike">
                          <a:solidFill>
                            <a:srgbClr val="000000"/>
                          </a:solidFill>
                          <a:effectLst/>
                          <a:latin typeface="Arial"/>
                          <a:cs typeface="Arial"/>
                        </a:rPr>
                        <a:t>Mixed/ Other</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a:cs typeface="Arial"/>
                        </a:rPr>
                        <a:t>296</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CDDC81"/>
                    </a:solidFill>
                  </a:tcPr>
                </a:tc>
                <a:tc>
                  <a:txBody>
                    <a:bodyPr/>
                    <a:lstStyle/>
                    <a:p>
                      <a:pPr algn="ctr" fontAlgn="b"/>
                      <a:r>
                        <a:rPr lang="en-GB" sz="900" b="0" i="0" u="none" strike="noStrike">
                          <a:solidFill>
                            <a:srgbClr val="000000"/>
                          </a:solidFill>
                          <a:effectLst/>
                          <a:latin typeface="Arial"/>
                          <a:cs typeface="Arial"/>
                        </a:rPr>
                        <a:t>259</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B1D47F"/>
                    </a:solidFill>
                  </a:tcPr>
                </a:tc>
                <a:tc>
                  <a:txBody>
                    <a:bodyPr/>
                    <a:lstStyle/>
                    <a:p>
                      <a:pPr algn="ctr" fontAlgn="b"/>
                      <a:r>
                        <a:rPr lang="en-GB" sz="900" b="0" i="0" u="none" strike="noStrike">
                          <a:solidFill>
                            <a:srgbClr val="000000"/>
                          </a:solidFill>
                          <a:effectLst/>
                          <a:latin typeface="Arial"/>
                          <a:cs typeface="Arial"/>
                        </a:rPr>
                        <a:t>452</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DBA7B"/>
                    </a:solidFill>
                  </a:tcPr>
                </a:tc>
                <a:tc>
                  <a:txBody>
                    <a:bodyPr/>
                    <a:lstStyle/>
                    <a:p>
                      <a:pPr algn="ctr" fontAlgn="b"/>
                      <a:r>
                        <a:rPr lang="en-GB" sz="900" b="1" i="0" u="none" strike="noStrike">
                          <a:solidFill>
                            <a:srgbClr val="000000"/>
                          </a:solidFill>
                          <a:effectLst/>
                          <a:latin typeface="Arial"/>
                          <a:cs typeface="Arial"/>
                        </a:rPr>
                        <a:t>404</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ED580"/>
                    </a:solidFill>
                  </a:tcPr>
                </a:tc>
                <a:tc>
                  <a:txBody>
                    <a:bodyPr/>
                    <a:lstStyle/>
                    <a:p>
                      <a:pPr algn="ctr" fontAlgn="b"/>
                      <a:r>
                        <a:rPr lang="en-GB" sz="900" b="0" i="0" u="none" strike="noStrike">
                          <a:solidFill>
                            <a:srgbClr val="000000"/>
                          </a:solidFill>
                          <a:effectLst/>
                          <a:latin typeface="Arial"/>
                          <a:cs typeface="Arial"/>
                        </a:rPr>
                        <a:t>227</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99CD7E"/>
                    </a:solidFill>
                  </a:tcPr>
                </a:tc>
                <a:extLst>
                  <a:ext uri="{0D108BD9-81ED-4DB2-BD59-A6C34878D82A}">
                    <a16:rowId xmlns:a16="http://schemas.microsoft.com/office/drawing/2014/main" val="3572353098"/>
                  </a:ext>
                </a:extLst>
              </a:tr>
              <a:tr h="236890">
                <a:tc>
                  <a:txBody>
                    <a:bodyPr/>
                    <a:lstStyle/>
                    <a:p>
                      <a:pPr algn="ctr" rtl="0" fontAlgn="b"/>
                      <a:r>
                        <a:rPr lang="en-GB" sz="900" b="0" i="0" u="none" strike="noStrike">
                          <a:solidFill>
                            <a:srgbClr val="000000"/>
                          </a:solidFill>
                          <a:effectLst/>
                          <a:latin typeface="Arial"/>
                          <a:cs typeface="Arial"/>
                        </a:rPr>
                        <a:t>Not Known / Not Stated / Incomplete</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Arial"/>
                          <a:cs typeface="Arial"/>
                        </a:rPr>
                        <a:t>599</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8696B"/>
                    </a:solidFill>
                  </a:tcPr>
                </a:tc>
                <a:tc>
                  <a:txBody>
                    <a:bodyPr/>
                    <a:lstStyle/>
                    <a:p>
                      <a:pPr algn="ctr" fontAlgn="b"/>
                      <a:r>
                        <a:rPr lang="en-GB" sz="900" b="1" i="0" u="none" strike="noStrike">
                          <a:solidFill>
                            <a:srgbClr val="000000"/>
                          </a:solidFill>
                          <a:effectLst/>
                          <a:latin typeface="Arial"/>
                          <a:cs typeface="Arial"/>
                        </a:rPr>
                        <a:t>415</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ECF7F"/>
                    </a:solidFill>
                  </a:tcPr>
                </a:tc>
                <a:tc>
                  <a:txBody>
                    <a:bodyPr/>
                    <a:lstStyle/>
                    <a:p>
                      <a:pPr algn="ctr" fontAlgn="b"/>
                      <a:r>
                        <a:rPr lang="en-GB" sz="900" b="0" i="0" u="none" strike="noStrike">
                          <a:solidFill>
                            <a:srgbClr val="000000"/>
                          </a:solidFill>
                          <a:effectLst/>
                          <a:latin typeface="Arial"/>
                          <a:cs typeface="Arial"/>
                        </a:rPr>
                        <a:t>546</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A8771"/>
                    </a:solidFill>
                  </a:tcPr>
                </a:tc>
                <a:tc>
                  <a:txBody>
                    <a:bodyPr/>
                    <a:lstStyle/>
                    <a:p>
                      <a:pPr algn="ctr" fontAlgn="b"/>
                      <a:r>
                        <a:rPr lang="en-GB" sz="900" b="0" i="0" u="none" strike="noStrike">
                          <a:solidFill>
                            <a:srgbClr val="000000"/>
                          </a:solidFill>
                          <a:effectLst/>
                          <a:latin typeface="Arial"/>
                          <a:cs typeface="Arial"/>
                        </a:rPr>
                        <a:t>365</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FEA84"/>
                    </a:solidFill>
                  </a:tcPr>
                </a:tc>
                <a:tc>
                  <a:txBody>
                    <a:bodyPr/>
                    <a:lstStyle/>
                    <a:p>
                      <a:pPr algn="ctr" fontAlgn="b"/>
                      <a:r>
                        <a:rPr lang="en-GB" sz="900" b="0" i="0" u="none" strike="noStrike">
                          <a:solidFill>
                            <a:srgbClr val="000000"/>
                          </a:solidFill>
                          <a:effectLst/>
                          <a:latin typeface="Arial"/>
                          <a:cs typeface="Arial"/>
                        </a:rPr>
                        <a:t>157</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65BE7B"/>
                    </a:solidFill>
                  </a:tcPr>
                </a:tc>
                <a:extLst>
                  <a:ext uri="{0D108BD9-81ED-4DB2-BD59-A6C34878D82A}">
                    <a16:rowId xmlns:a16="http://schemas.microsoft.com/office/drawing/2014/main" val="2352256078"/>
                  </a:ext>
                </a:extLst>
              </a:tr>
              <a:tr h="236890">
                <a:tc>
                  <a:txBody>
                    <a:bodyPr/>
                    <a:lstStyle/>
                    <a:p>
                      <a:pPr algn="ctr" rtl="0" fontAlgn="b"/>
                      <a:r>
                        <a:rPr lang="en-GB" sz="900" b="0" i="0" u="none" strike="noStrike">
                          <a:solidFill>
                            <a:srgbClr val="000000"/>
                          </a:solidFill>
                          <a:effectLst/>
                          <a:latin typeface="Arial"/>
                          <a:cs typeface="Arial"/>
                        </a:rPr>
                        <a:t>White</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a:cs typeface="Arial"/>
                        </a:rPr>
                        <a:t>431</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DC67D"/>
                    </a:solidFill>
                  </a:tcPr>
                </a:tc>
                <a:tc>
                  <a:txBody>
                    <a:bodyPr/>
                    <a:lstStyle/>
                    <a:p>
                      <a:pPr algn="ctr" fontAlgn="b"/>
                      <a:r>
                        <a:rPr lang="en-GB" sz="900" b="0" i="0" u="none" strike="noStrike">
                          <a:solidFill>
                            <a:srgbClr val="000000"/>
                          </a:solidFill>
                          <a:effectLst/>
                          <a:latin typeface="Arial"/>
                          <a:cs typeface="Arial"/>
                        </a:rPr>
                        <a:t>315</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BE081"/>
                    </a:solidFill>
                  </a:tcPr>
                </a:tc>
                <a:tc>
                  <a:txBody>
                    <a:bodyPr/>
                    <a:lstStyle/>
                    <a:p>
                      <a:pPr algn="ctr" fontAlgn="b"/>
                      <a:r>
                        <a:rPr lang="en-GB" sz="900" b="1" i="0" u="none" strike="noStrike">
                          <a:solidFill>
                            <a:srgbClr val="000000"/>
                          </a:solidFill>
                          <a:effectLst/>
                          <a:latin typeface="Arial"/>
                          <a:cs typeface="Arial"/>
                        </a:rPr>
                        <a:t>577</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9766E"/>
                    </a:solidFill>
                  </a:tcPr>
                </a:tc>
                <a:tc>
                  <a:txBody>
                    <a:bodyPr/>
                    <a:lstStyle/>
                    <a:p>
                      <a:pPr algn="ctr" fontAlgn="b"/>
                      <a:r>
                        <a:rPr lang="en-GB" sz="900" b="0" i="0" u="none" strike="noStrike">
                          <a:solidFill>
                            <a:srgbClr val="000000"/>
                          </a:solidFill>
                          <a:effectLst/>
                          <a:latin typeface="Arial"/>
                          <a:cs typeface="Arial"/>
                        </a:rPr>
                        <a:t>381</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FFE183"/>
                    </a:solidFill>
                  </a:tcPr>
                </a:tc>
                <a:tc>
                  <a:txBody>
                    <a:bodyPr/>
                    <a:lstStyle/>
                    <a:p>
                      <a:pPr algn="ctr" fontAlgn="b"/>
                      <a:r>
                        <a:rPr lang="en-GB" sz="900" b="1" i="0" u="none" strike="noStrike">
                          <a:solidFill>
                            <a:srgbClr val="000000"/>
                          </a:solidFill>
                          <a:effectLst/>
                          <a:latin typeface="Arial"/>
                          <a:cs typeface="Arial"/>
                        </a:rPr>
                        <a:t>250</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AAD27F"/>
                    </a:solidFill>
                  </a:tcPr>
                </a:tc>
                <a:extLst>
                  <a:ext uri="{0D108BD9-81ED-4DB2-BD59-A6C34878D82A}">
                    <a16:rowId xmlns:a16="http://schemas.microsoft.com/office/drawing/2014/main" val="2631787096"/>
                  </a:ext>
                </a:extLst>
              </a:tr>
              <a:tr h="236890">
                <a:tc>
                  <a:txBody>
                    <a:bodyPr/>
                    <a:lstStyle/>
                    <a:p>
                      <a:pPr algn="ctr" rtl="0" fontAlgn="b"/>
                      <a:r>
                        <a:rPr lang="en-GB" sz="900" b="1" i="0" u="none" strike="noStrike">
                          <a:solidFill>
                            <a:srgbClr val="000000"/>
                          </a:solidFill>
                          <a:effectLst/>
                          <a:latin typeface="Arial"/>
                          <a:cs typeface="Arial"/>
                        </a:rPr>
                        <a:t>All Ethnic groups</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Arial"/>
                          <a:cs typeface="Arial"/>
                        </a:rPr>
                        <a:t>404</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Arial"/>
                          <a:cs typeface="Arial"/>
                        </a:rPr>
                        <a:t>319</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Arial"/>
                          <a:cs typeface="Arial"/>
                        </a:rPr>
                        <a:t>530</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Arial"/>
                          <a:cs typeface="Arial"/>
                        </a:rPr>
                        <a:t>374</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9E1F2"/>
                    </a:solidFill>
                  </a:tcPr>
                </a:tc>
                <a:tc>
                  <a:txBody>
                    <a:bodyPr/>
                    <a:lstStyle/>
                    <a:p>
                      <a:pPr algn="ctr" fontAlgn="b"/>
                      <a:r>
                        <a:rPr lang="en-GB" sz="900" b="1" i="0" u="none" strike="noStrike" dirty="0">
                          <a:solidFill>
                            <a:srgbClr val="000000"/>
                          </a:solidFill>
                          <a:effectLst/>
                          <a:latin typeface="Arial"/>
                          <a:cs typeface="Arial"/>
                        </a:rPr>
                        <a:t>215</a:t>
                      </a:r>
                    </a:p>
                  </a:txBody>
                  <a:tcPr marL="0" marR="0" marT="0" marB="0" anchor="ctr">
                    <a:lnL w="9525" cap="flat" cmpd="sng" algn="ctr">
                      <a:solidFill>
                        <a:schemeClr val="accent6">
                          <a:lumMod val="10000"/>
                        </a:schemeClr>
                      </a:solidFill>
                      <a:prstDash val="solid"/>
                      <a:round/>
                      <a:headEnd type="none" w="med" len="med"/>
                      <a:tailEnd type="none" w="med" len="med"/>
                    </a:lnL>
                    <a:lnR w="9525" cap="flat" cmpd="sng" algn="ctr">
                      <a:solidFill>
                        <a:schemeClr val="accent6">
                          <a:lumMod val="10000"/>
                        </a:schemeClr>
                      </a:solidFill>
                      <a:prstDash val="solid"/>
                      <a:round/>
                      <a:headEnd type="none" w="med" len="med"/>
                      <a:tailEnd type="none" w="med" len="med"/>
                    </a:lnR>
                    <a:lnT w="9525" cap="flat" cmpd="sng" algn="ctr">
                      <a:solidFill>
                        <a:schemeClr val="accent6">
                          <a:lumMod val="10000"/>
                        </a:schemeClr>
                      </a:solidFill>
                      <a:prstDash val="solid"/>
                      <a:round/>
                      <a:headEnd type="none" w="med" len="med"/>
                      <a:tailEnd type="none" w="med" len="med"/>
                    </a:lnT>
                    <a:lnB w="9525" cap="flat" cmpd="sng" algn="ctr">
                      <a:solidFill>
                        <a:schemeClr val="accent6">
                          <a:lumMod val="10000"/>
                        </a:schemeClr>
                      </a:solidFill>
                      <a:prstDash val="solid"/>
                      <a:round/>
                      <a:headEnd type="none" w="med" len="med"/>
                      <a:tailEnd type="none" w="med" len="med"/>
                    </a:lnB>
                    <a:solidFill>
                      <a:srgbClr val="D9E1F2"/>
                    </a:solidFill>
                  </a:tcPr>
                </a:tc>
                <a:extLst>
                  <a:ext uri="{0D108BD9-81ED-4DB2-BD59-A6C34878D82A}">
                    <a16:rowId xmlns:a16="http://schemas.microsoft.com/office/drawing/2014/main" val="1928961591"/>
                  </a:ext>
                </a:extLst>
              </a:tr>
            </a:tbl>
          </a:graphicData>
        </a:graphic>
      </p:graphicFrame>
      <p:sp>
        <p:nvSpPr>
          <p:cNvPr id="2" name="Slide Number Placeholder 1">
            <a:extLst>
              <a:ext uri="{FF2B5EF4-FFF2-40B4-BE49-F238E27FC236}">
                <a16:creationId xmlns:a16="http://schemas.microsoft.com/office/drawing/2014/main" id="{1607B876-E8C6-0DAD-88D1-561BF5090CF0}"/>
              </a:ext>
            </a:extLst>
          </p:cNvPr>
          <p:cNvSpPr>
            <a:spLocks noGrp="1"/>
          </p:cNvSpPr>
          <p:nvPr>
            <p:ph type="sldNum" sz="quarter" idx="15"/>
          </p:nvPr>
        </p:nvSpPr>
        <p:spPr>
          <a:xfrm>
            <a:off x="11302253" y="6492875"/>
            <a:ext cx="889747" cy="365125"/>
          </a:xfrm>
        </p:spPr>
        <p:txBody>
          <a:bodyPr/>
          <a:lstStyle/>
          <a:p>
            <a:fld id="{CF839E00-920F-44B0-A87D-3D18AF2DE1AE}" type="slidenum">
              <a:rPr lang="en-GB" smtClean="0"/>
              <a:t>27</a:t>
            </a:fld>
            <a:endParaRPr lang="en-GB"/>
          </a:p>
        </p:txBody>
      </p:sp>
    </p:spTree>
    <p:extLst>
      <p:ext uri="{BB962C8B-B14F-4D97-AF65-F5344CB8AC3E}">
        <p14:creationId xmlns:p14="http://schemas.microsoft.com/office/powerpoint/2010/main" val="982560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3199" y="770400"/>
            <a:ext cx="9836460" cy="730800"/>
          </a:xfrm>
        </p:spPr>
        <p:txBody>
          <a:bodyPr/>
          <a:lstStyle/>
          <a:p>
            <a:r>
              <a:rPr lang="en-US">
                <a:cs typeface="Arial" panose="020B0604020202020204" pitchFamily="34" charset="0"/>
              </a:rPr>
              <a:t>There is a strong correlation between lack of ethnicity recording and lower waiting times</a:t>
            </a:r>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FA730D5-10A4-5243-DC0C-78F814BE8F55}"/>
              </a:ext>
            </a:extLst>
          </p:cNvPr>
          <p:cNvSpPr txBox="1"/>
          <p:nvPr/>
        </p:nvSpPr>
        <p:spPr>
          <a:xfrm>
            <a:off x="762698" y="6444115"/>
            <a:ext cx="1066174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rPr>
              <a:t>Source – NHSE Data Extract covering 0-18's provided to TPHC in 10/23 </a:t>
            </a:r>
          </a:p>
        </p:txBody>
      </p:sp>
      <p:sp>
        <p:nvSpPr>
          <p:cNvPr id="13" name="Text Placeholder 3">
            <a:extLst>
              <a:ext uri="{FF2B5EF4-FFF2-40B4-BE49-F238E27FC236}">
                <a16:creationId xmlns:a16="http://schemas.microsoft.com/office/drawing/2014/main" id="{4AB6F33B-C856-FEC9-A0A7-B9721AB0322F}"/>
              </a:ext>
            </a:extLst>
          </p:cNvPr>
          <p:cNvSpPr txBox="1">
            <a:spLocks/>
          </p:cNvSpPr>
          <p:nvPr/>
        </p:nvSpPr>
        <p:spPr>
          <a:xfrm>
            <a:off x="762701" y="4212185"/>
            <a:ext cx="5198828" cy="2149861"/>
          </a:xfrm>
          <a:prstGeom prst="rect">
            <a:avLst/>
          </a:prstGeom>
          <a:ln>
            <a:solidFill>
              <a:srgbClr val="FFFFFF">
                <a:lumMod val="50000"/>
              </a:srgb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Data shown is the median and 90</a:t>
            </a:r>
            <a:r>
              <a:rPr kumimoji="0" lang="en-GB" sz="1200" b="0" i="0" u="none" strike="noStrike" kern="1200" cap="none" spc="0" normalizeH="0" baseline="30000" noProof="0">
                <a:ln>
                  <a:noFill/>
                </a:ln>
                <a:solidFill>
                  <a:srgbClr val="425563"/>
                </a:solidFill>
                <a:effectLst/>
                <a:uLnTx/>
                <a:uFillTx/>
                <a:latin typeface="Arial" panose="020B0604020202020204" pitchFamily="34" charset="0"/>
                <a:ea typeface="+mn-ea"/>
                <a:cs typeface="+mn-cs"/>
              </a:rPr>
              <a:t>th</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 percentile waits in days for the </a:t>
            </a:r>
            <a:r>
              <a:rPr lang="en-GB">
                <a:latin typeface="Arial" panose="020B0604020202020204" pitchFamily="34" charset="0"/>
              </a:rPr>
              <a:t>ethnic groups and ICBs</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 </a:t>
            </a:r>
            <a:r>
              <a:rPr lang="en-GB">
                <a:latin typeface="Arial" panose="020B0604020202020204" pitchFamily="34" charset="0"/>
              </a:rPr>
              <a:t>shown for the period April </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2019 – July 2023.</a:t>
            </a:r>
          </a:p>
          <a:p>
            <a:pPr>
              <a:defRPr/>
            </a:pPr>
            <a:r>
              <a:rPr lang="en-GB">
                <a:latin typeface="Arial" panose="020B0604020202020204" pitchFamily="34" charset="0"/>
                <a:cs typeface="Arial" panose="020B0604020202020204" pitchFamily="34" charset="0"/>
              </a:rPr>
              <a:t>Conditional formatting is applied per row to highlight differences between ICBs</a:t>
            </a:r>
            <a:endParaRPr kumimoji="0" lang="en-GB" sz="5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endParaRPr>
          </a:p>
          <a:p>
            <a:pPr lvl="0">
              <a:defRPr/>
            </a:pPr>
            <a:endPar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38A077DB-A1A1-3FAE-C17B-7EC9E917649E}"/>
              </a:ext>
            </a:extLst>
          </p:cNvPr>
          <p:cNvSpPr txBox="1"/>
          <p:nvPr/>
        </p:nvSpPr>
        <p:spPr>
          <a:xfrm>
            <a:off x="762700" y="1601114"/>
            <a:ext cx="5198829" cy="2529002"/>
          </a:xfrm>
          <a:prstGeom prst="rect">
            <a:avLst/>
          </a:prstGeom>
          <a:solidFill>
            <a:srgbClr val="22364F">
              <a:lumMod val="20000"/>
              <a:lumOff val="80000"/>
              <a:alpha val="50000"/>
            </a:srgbClr>
          </a:solidFill>
        </p:spPr>
        <p:txBody>
          <a:bodyPr wrap="square" lIns="108000" tIns="216000" rIns="108000" rtlCol="0">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425463"/>
                </a:solidFill>
                <a:latin typeface="+mj-lt"/>
              </a:rPr>
              <a:t>The ICB with the longest median and 90</a:t>
            </a:r>
            <a:r>
              <a:rPr lang="en-GB" sz="1100" kern="0" baseline="30000">
                <a:solidFill>
                  <a:srgbClr val="425463"/>
                </a:solidFill>
                <a:latin typeface="+mj-lt"/>
              </a:rPr>
              <a:t>th</a:t>
            </a:r>
            <a:r>
              <a:rPr lang="en-GB" sz="1100" kern="0">
                <a:solidFill>
                  <a:srgbClr val="425463"/>
                </a:solidFill>
                <a:latin typeface="+mj-lt"/>
              </a:rPr>
              <a:t> percentile initial waiting times is SEL, followed by NCL</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425463"/>
                </a:solidFill>
                <a:latin typeface="+mj-lt"/>
              </a:rPr>
              <a:t>Individuals of unknown ethnicity have the shortest median and 90</a:t>
            </a:r>
            <a:r>
              <a:rPr lang="en-GB" sz="1100" kern="0" baseline="30000">
                <a:solidFill>
                  <a:srgbClr val="425463"/>
                </a:solidFill>
                <a:latin typeface="+mj-lt"/>
              </a:rPr>
              <a:t>th</a:t>
            </a:r>
            <a:r>
              <a:rPr lang="en-GB" sz="1100" kern="0">
                <a:solidFill>
                  <a:srgbClr val="425463"/>
                </a:solidFill>
                <a:latin typeface="+mj-lt"/>
              </a:rPr>
              <a:t> percentile initial waits in 4 of the 5 ICBs, suggesting a correlation between lack of ethnicity recording and timeliness of care contact.</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425463"/>
                </a:solidFill>
                <a:latin typeface="+mj-lt"/>
              </a:rPr>
              <a:t>Mixed and mixed/other individuals experience the longest waiting times of any ethnicity in 3 of the 5 ICBs each.</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425463"/>
                </a:solidFill>
                <a:latin typeface="+mj-lt"/>
              </a:rPr>
              <a:t>Differences in waiting times among ethnic groups, with Black and mixed individuals experiencing the longest wait times, could indicate substantial disparities in referral rates based on ethnicity across various ICBs, as well as differences in the services offered by each ICB.</a:t>
            </a:r>
          </a:p>
        </p:txBody>
      </p:sp>
      <p:sp>
        <p:nvSpPr>
          <p:cNvPr id="15" name="TextBox 14">
            <a:extLst>
              <a:ext uri="{FF2B5EF4-FFF2-40B4-BE49-F238E27FC236}">
                <a16:creationId xmlns:a16="http://schemas.microsoft.com/office/drawing/2014/main" id="{A7F5960D-1054-B85B-4D1D-3409A0D2EFDC}"/>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graphicFrame>
        <p:nvGraphicFramePr>
          <p:cNvPr id="4" name="Table 3">
            <a:extLst>
              <a:ext uri="{FF2B5EF4-FFF2-40B4-BE49-F238E27FC236}">
                <a16:creationId xmlns:a16="http://schemas.microsoft.com/office/drawing/2014/main" id="{92D3F72E-A699-8A64-2F85-AD1DF64BD14C}"/>
              </a:ext>
            </a:extLst>
          </p:cNvPr>
          <p:cNvGraphicFramePr>
            <a:graphicFrameLocks noGrp="1"/>
          </p:cNvGraphicFramePr>
          <p:nvPr>
            <p:extLst>
              <p:ext uri="{D42A27DB-BD31-4B8C-83A1-F6EECF244321}">
                <p14:modId xmlns:p14="http://schemas.microsoft.com/office/powerpoint/2010/main" val="2087797103"/>
              </p:ext>
            </p:extLst>
          </p:nvPr>
        </p:nvGraphicFramePr>
        <p:xfrm>
          <a:off x="6154970" y="1601114"/>
          <a:ext cx="5269476" cy="2528999"/>
        </p:xfrm>
        <a:graphic>
          <a:graphicData uri="http://schemas.openxmlformats.org/drawingml/2006/table">
            <a:tbl>
              <a:tblPr/>
              <a:tblGrid>
                <a:gridCol w="2243086">
                  <a:extLst>
                    <a:ext uri="{9D8B030D-6E8A-4147-A177-3AD203B41FA5}">
                      <a16:colId xmlns:a16="http://schemas.microsoft.com/office/drawing/2014/main" val="364556455"/>
                    </a:ext>
                  </a:extLst>
                </a:gridCol>
                <a:gridCol w="605278">
                  <a:extLst>
                    <a:ext uri="{9D8B030D-6E8A-4147-A177-3AD203B41FA5}">
                      <a16:colId xmlns:a16="http://schemas.microsoft.com/office/drawing/2014/main" val="1731336249"/>
                    </a:ext>
                  </a:extLst>
                </a:gridCol>
                <a:gridCol w="605278">
                  <a:extLst>
                    <a:ext uri="{9D8B030D-6E8A-4147-A177-3AD203B41FA5}">
                      <a16:colId xmlns:a16="http://schemas.microsoft.com/office/drawing/2014/main" val="2333810340"/>
                    </a:ext>
                  </a:extLst>
                </a:gridCol>
                <a:gridCol w="605278">
                  <a:extLst>
                    <a:ext uri="{9D8B030D-6E8A-4147-A177-3AD203B41FA5}">
                      <a16:colId xmlns:a16="http://schemas.microsoft.com/office/drawing/2014/main" val="4110964101"/>
                    </a:ext>
                  </a:extLst>
                </a:gridCol>
                <a:gridCol w="605278">
                  <a:extLst>
                    <a:ext uri="{9D8B030D-6E8A-4147-A177-3AD203B41FA5}">
                      <a16:colId xmlns:a16="http://schemas.microsoft.com/office/drawing/2014/main" val="3179627264"/>
                    </a:ext>
                  </a:extLst>
                </a:gridCol>
                <a:gridCol w="605278">
                  <a:extLst>
                    <a:ext uri="{9D8B030D-6E8A-4147-A177-3AD203B41FA5}">
                      <a16:colId xmlns:a16="http://schemas.microsoft.com/office/drawing/2014/main" val="1787642273"/>
                    </a:ext>
                  </a:extLst>
                </a:gridCol>
              </a:tblGrid>
              <a:tr h="295782">
                <a:tc gridSpan="6">
                  <a:txBody>
                    <a:bodyPr/>
                    <a:lstStyle/>
                    <a:p>
                      <a:pPr algn="ctr" fontAlgn="b"/>
                      <a:r>
                        <a:rPr lang="en-GB" sz="900" b="1" i="0" u="none" strike="noStrike">
                          <a:solidFill>
                            <a:schemeClr val="bg1"/>
                          </a:solidFill>
                          <a:effectLst/>
                          <a:latin typeface="+mj-lt"/>
                        </a:rPr>
                        <a:t>Initial waiting times in days by ethnicity and ICB – all services excluding neurodevelopmental disorders and crisis services (median</a:t>
                      </a:r>
                      <a:r>
                        <a:rPr lang="en-GB" sz="1000" b="1" i="0" u="none" strike="noStrike">
                          <a:solidFill>
                            <a:schemeClr val="bg1"/>
                          </a:solidFill>
                          <a:effectLst/>
                          <a:latin typeface="+mj-lt"/>
                        </a:rPr>
                        <a:t>)</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16331075"/>
                  </a:ext>
                </a:extLst>
              </a:tr>
              <a:tr h="220969">
                <a:tc>
                  <a:txBody>
                    <a:bodyPr/>
                    <a:lstStyle/>
                    <a:p>
                      <a:pPr algn="ctr" rtl="0" fontAlgn="b"/>
                      <a:r>
                        <a:rPr lang="en-GB" sz="900" b="1" i="0" u="none" strike="noStrike">
                          <a:solidFill>
                            <a:srgbClr val="FFFFFF"/>
                          </a:solidFill>
                          <a:effectLst/>
                          <a:latin typeface="+mj-lt"/>
                        </a:rPr>
                        <a:t>Ethnicity</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rPr>
                        <a:t>NCL</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rPr>
                        <a:t>NEL</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rPr>
                        <a:t>NWL</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rPr>
                        <a:t>SEL</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rPr>
                        <a:t>SWL</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194332531"/>
                  </a:ext>
                </a:extLst>
              </a:tr>
              <a:tr h="287464">
                <a:tc>
                  <a:txBody>
                    <a:bodyPr/>
                    <a:lstStyle/>
                    <a:p>
                      <a:pPr algn="ctr" rtl="0" fontAlgn="b"/>
                      <a:r>
                        <a:rPr lang="en-GB" sz="900" b="0" i="0" u="none" strike="noStrike">
                          <a:solidFill>
                            <a:srgbClr val="000000"/>
                          </a:solidFill>
                          <a:effectLst/>
                          <a:latin typeface="+mj-lt"/>
                        </a:rPr>
                        <a:t>Asian</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ctr" fontAlgn="b"/>
                      <a:r>
                        <a:rPr lang="en-GB" sz="900" b="1"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57F"/>
                    </a:solidFill>
                  </a:tcPr>
                </a:tc>
                <a:tc>
                  <a:txBody>
                    <a:bodyPr/>
                    <a:lstStyle/>
                    <a:p>
                      <a:pPr algn="ctr" fontAlgn="b"/>
                      <a:r>
                        <a:rPr lang="en-GB" sz="900" b="1" i="0" u="none" strike="noStrike">
                          <a:solidFill>
                            <a:srgbClr val="000000"/>
                          </a:solidFill>
                          <a:effectLst/>
                          <a:latin typeface="+mj-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fontAlgn="b"/>
                      <a:r>
                        <a:rPr lang="en-GB" sz="900" b="0" i="0" u="none" strike="noStrike">
                          <a:solidFill>
                            <a:srgbClr val="000000"/>
                          </a:solidFill>
                          <a:effectLst/>
                          <a:latin typeface="+mj-lt"/>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A6F"/>
                    </a:solidFill>
                  </a:tcPr>
                </a:tc>
                <a:tc>
                  <a:txBody>
                    <a:bodyPr/>
                    <a:lstStyle/>
                    <a:p>
                      <a:pPr algn="ctr" fontAlgn="b"/>
                      <a:r>
                        <a:rPr lang="en-GB" sz="900" b="0" i="0" u="none" strike="noStrike">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D"/>
                    </a:solidFill>
                  </a:tcPr>
                </a:tc>
                <a:extLst>
                  <a:ext uri="{0D108BD9-81ED-4DB2-BD59-A6C34878D82A}">
                    <a16:rowId xmlns:a16="http://schemas.microsoft.com/office/drawing/2014/main" val="1634410960"/>
                  </a:ext>
                </a:extLst>
              </a:tr>
              <a:tr h="287464">
                <a:tc>
                  <a:txBody>
                    <a:bodyPr/>
                    <a:lstStyle/>
                    <a:p>
                      <a:pPr algn="ctr" rtl="0" fontAlgn="b"/>
                      <a:r>
                        <a:rPr lang="en-GB" sz="900" b="0" i="0" u="none" strike="noStrike">
                          <a:solidFill>
                            <a:srgbClr val="000000"/>
                          </a:solidFill>
                          <a:effectLst/>
                          <a:latin typeface="+mj-lt"/>
                        </a:rPr>
                        <a:t>Black</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ctr" fontAlgn="b"/>
                      <a:r>
                        <a:rPr lang="en-GB" sz="9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07E"/>
                    </a:solidFill>
                  </a:tcPr>
                </a:tc>
                <a:tc>
                  <a:txBody>
                    <a:bodyPr/>
                    <a:lstStyle/>
                    <a:p>
                      <a:pPr algn="ctr" fontAlgn="b"/>
                      <a:r>
                        <a:rPr lang="en-GB" sz="900" b="1" i="0" u="none" strike="noStrike">
                          <a:solidFill>
                            <a:srgbClr val="000000"/>
                          </a:solidFill>
                          <a:effectLst/>
                          <a:latin typeface="+mj-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fontAlgn="b"/>
                      <a:r>
                        <a:rPr lang="en-GB" sz="900" b="0" i="0" u="none" strike="noStrike">
                          <a:solidFill>
                            <a:srgbClr val="000000"/>
                          </a:solidFill>
                          <a:effectLst/>
                          <a:latin typeface="+mj-lt"/>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073"/>
                    </a:solidFill>
                  </a:tcPr>
                </a:tc>
                <a:tc>
                  <a:txBody>
                    <a:bodyPr/>
                    <a:lstStyle/>
                    <a:p>
                      <a:pPr algn="ctr" fontAlgn="b"/>
                      <a:r>
                        <a:rPr lang="en-GB" sz="900" b="0"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77C"/>
                    </a:solidFill>
                  </a:tcPr>
                </a:tc>
                <a:extLst>
                  <a:ext uri="{0D108BD9-81ED-4DB2-BD59-A6C34878D82A}">
                    <a16:rowId xmlns:a16="http://schemas.microsoft.com/office/drawing/2014/main" val="2897393942"/>
                  </a:ext>
                </a:extLst>
              </a:tr>
              <a:tr h="287464">
                <a:tc>
                  <a:txBody>
                    <a:bodyPr/>
                    <a:lstStyle/>
                    <a:p>
                      <a:pPr algn="ctr" rtl="0" fontAlgn="b"/>
                      <a:r>
                        <a:rPr lang="en-GB" sz="900" b="0" i="0" u="none" strike="noStrike">
                          <a:solidFill>
                            <a:srgbClr val="000000"/>
                          </a:solidFill>
                          <a:effectLst/>
                          <a:latin typeface="+mj-lt"/>
                        </a:rPr>
                        <a:t>Mixed</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noFill/>
                  </a:tcPr>
                </a:tc>
                <a:tc>
                  <a:txBody>
                    <a:bodyPr/>
                    <a:lstStyle/>
                    <a:p>
                      <a:pPr algn="ctr" fontAlgn="b"/>
                      <a:r>
                        <a:rPr lang="en-GB" sz="900" b="1" i="0" u="none" strike="noStrike">
                          <a:solidFill>
                            <a:srgbClr val="000000"/>
                          </a:solidFill>
                          <a:effectLst/>
                          <a:latin typeface="+mj-lt"/>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C7B"/>
                    </a:solidFill>
                  </a:tcPr>
                </a:tc>
                <a:tc>
                  <a:txBody>
                    <a:bodyPr/>
                    <a:lstStyle/>
                    <a:p>
                      <a:pPr algn="ctr" fontAlgn="b"/>
                      <a:r>
                        <a:rPr lang="en-GB" sz="900" b="0" i="0" u="none" strike="noStrike">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D"/>
                    </a:solidFill>
                  </a:tcPr>
                </a:tc>
                <a:tc>
                  <a:txBody>
                    <a:bodyPr/>
                    <a:lstStyle/>
                    <a:p>
                      <a:pPr algn="ctr" fontAlgn="b"/>
                      <a:r>
                        <a:rPr lang="en-GB" sz="900" b="1" i="0" u="none" strike="noStrike">
                          <a:solidFill>
                            <a:srgbClr val="000000"/>
                          </a:solidFill>
                          <a:effectLst/>
                          <a:latin typeface="+mj-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fontAlgn="b"/>
                      <a:r>
                        <a:rPr lang="en-GB" sz="900" b="0" i="0" u="none" strike="noStrike">
                          <a:solidFill>
                            <a:srgbClr val="000000"/>
                          </a:solidFill>
                          <a:effectLst/>
                          <a:latin typeface="+mj-lt"/>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070"/>
                    </a:solidFill>
                  </a:tcPr>
                </a:tc>
                <a:tc>
                  <a:txBody>
                    <a:bodyPr/>
                    <a:lstStyle/>
                    <a:p>
                      <a:pPr algn="ctr" fontAlgn="b"/>
                      <a:r>
                        <a:rPr lang="en-GB" sz="900" b="1"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57F"/>
                    </a:solidFill>
                  </a:tcPr>
                </a:tc>
                <a:extLst>
                  <a:ext uri="{0D108BD9-81ED-4DB2-BD59-A6C34878D82A}">
                    <a16:rowId xmlns:a16="http://schemas.microsoft.com/office/drawing/2014/main" val="2935801707"/>
                  </a:ext>
                </a:extLst>
              </a:tr>
              <a:tr h="287464">
                <a:tc>
                  <a:txBody>
                    <a:bodyPr/>
                    <a:lstStyle/>
                    <a:p>
                      <a:pPr algn="ctr" rtl="0" fontAlgn="b"/>
                      <a:r>
                        <a:rPr lang="en-GB" sz="900" b="0" i="0" u="none" strike="noStrike">
                          <a:solidFill>
                            <a:srgbClr val="000000"/>
                          </a:solidFill>
                          <a:effectLst/>
                          <a:latin typeface="+mj-lt"/>
                        </a:rPr>
                        <a:t>Mixed/ Other</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noFill/>
                  </a:tcPr>
                </a:tc>
                <a:tc>
                  <a:txBody>
                    <a:bodyPr/>
                    <a:lstStyle/>
                    <a:p>
                      <a:pPr algn="ctr" fontAlgn="b"/>
                      <a:r>
                        <a:rPr lang="en-GB" sz="900" b="1" i="0" u="none" strike="noStrike">
                          <a:solidFill>
                            <a:srgbClr val="000000"/>
                          </a:solidFill>
                          <a:effectLst/>
                          <a:latin typeface="+mj-lt"/>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C7B"/>
                    </a:solidFill>
                  </a:tcPr>
                </a:tc>
                <a:tc>
                  <a:txBody>
                    <a:bodyPr/>
                    <a:lstStyle/>
                    <a:p>
                      <a:pPr algn="ctr" fontAlgn="b"/>
                      <a:r>
                        <a:rPr lang="en-GB" sz="900" b="1" i="0" u="none" strike="noStrike">
                          <a:solidFill>
                            <a:srgbClr val="000000"/>
                          </a:solidFill>
                          <a:effectLst/>
                          <a:latin typeface="+mj-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57F"/>
                    </a:solidFill>
                  </a:tcPr>
                </a:tc>
                <a:tc>
                  <a:txBody>
                    <a:bodyPr/>
                    <a:lstStyle/>
                    <a:p>
                      <a:pPr algn="ctr" fontAlgn="b"/>
                      <a:r>
                        <a:rPr lang="en-GB" sz="900" b="0" i="0" u="none" strike="noStrike">
                          <a:solidFill>
                            <a:srgbClr val="000000"/>
                          </a:solidFill>
                          <a:effectLst/>
                          <a:latin typeface="+mj-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883"/>
                    </a:solidFill>
                  </a:tcPr>
                </a:tc>
                <a:tc>
                  <a:txBody>
                    <a:bodyPr/>
                    <a:lstStyle/>
                    <a:p>
                      <a:pPr algn="ctr" fontAlgn="b"/>
                      <a:r>
                        <a:rPr lang="en-GB" sz="900" b="1" i="0" u="none" strike="noStrike">
                          <a:solidFill>
                            <a:srgbClr val="000000"/>
                          </a:solidFill>
                          <a:effectLst/>
                          <a:latin typeface="+mj-lt"/>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9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07E"/>
                    </a:solidFill>
                  </a:tcPr>
                </a:tc>
                <a:extLst>
                  <a:ext uri="{0D108BD9-81ED-4DB2-BD59-A6C34878D82A}">
                    <a16:rowId xmlns:a16="http://schemas.microsoft.com/office/drawing/2014/main" val="3896261274"/>
                  </a:ext>
                </a:extLst>
              </a:tr>
              <a:tr h="287464">
                <a:tc>
                  <a:txBody>
                    <a:bodyPr/>
                    <a:lstStyle/>
                    <a:p>
                      <a:pPr algn="ctr" rtl="0" fontAlgn="b"/>
                      <a:r>
                        <a:rPr lang="en-GB" sz="900" b="0" i="0" u="none" strike="noStrike">
                          <a:solidFill>
                            <a:srgbClr val="000000"/>
                          </a:solidFill>
                          <a:effectLst/>
                          <a:latin typeface="+mj-lt"/>
                        </a:rPr>
                        <a:t>Not Known / Not Stated / Incomplete</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fontAlgn="b"/>
                      <a:r>
                        <a:rPr lang="en-GB" sz="900" b="0" i="0" u="none" strike="noStrike">
                          <a:solidFill>
                            <a:srgbClr val="000000"/>
                          </a:solidFill>
                          <a:effectLst/>
                          <a:latin typeface="+mj-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900" b="0" i="0" u="none" strike="noStrike">
                          <a:solidFill>
                            <a:srgbClr val="000000"/>
                          </a:solidFill>
                          <a:effectLst/>
                          <a:latin typeface="+mj-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D"/>
                    </a:solidFill>
                  </a:tcPr>
                </a:tc>
                <a:tc>
                  <a:txBody>
                    <a:bodyPr/>
                    <a:lstStyle/>
                    <a:p>
                      <a:pPr algn="ctr" fontAlgn="b"/>
                      <a:r>
                        <a:rPr lang="en-GB" sz="900" b="0" i="0" u="none" strike="noStrike">
                          <a:solidFill>
                            <a:srgbClr val="000000"/>
                          </a:solidFill>
                          <a:effectLst/>
                          <a:latin typeface="+mj-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fontAlgn="b"/>
                      <a:r>
                        <a:rPr lang="en-GB" sz="9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07E"/>
                    </a:solidFill>
                  </a:tcPr>
                </a:tc>
                <a:extLst>
                  <a:ext uri="{0D108BD9-81ED-4DB2-BD59-A6C34878D82A}">
                    <a16:rowId xmlns:a16="http://schemas.microsoft.com/office/drawing/2014/main" val="2710534279"/>
                  </a:ext>
                </a:extLst>
              </a:tr>
              <a:tr h="287464">
                <a:tc>
                  <a:txBody>
                    <a:bodyPr/>
                    <a:lstStyle/>
                    <a:p>
                      <a:pPr algn="ctr" rtl="0" fontAlgn="b"/>
                      <a:r>
                        <a:rPr lang="en-GB" sz="900" b="0" i="0" u="none" strike="noStrike">
                          <a:solidFill>
                            <a:srgbClr val="000000"/>
                          </a:solidFill>
                          <a:effectLst/>
                          <a:latin typeface="+mj-lt"/>
                        </a:rPr>
                        <a:t>White</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27D"/>
                    </a:solidFill>
                  </a:tcPr>
                </a:tc>
                <a:tc>
                  <a:txBody>
                    <a:bodyPr/>
                    <a:lstStyle/>
                    <a:p>
                      <a:pPr algn="ctr" fontAlgn="b"/>
                      <a:r>
                        <a:rPr lang="en-GB" sz="900" b="0" i="0" u="none" strike="noStrike">
                          <a:solidFill>
                            <a:srgbClr val="000000"/>
                          </a:solidFill>
                          <a:effectLst/>
                          <a:latin typeface="+mj-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27B"/>
                    </a:solidFill>
                  </a:tcPr>
                </a:tc>
                <a:tc>
                  <a:txBody>
                    <a:bodyPr/>
                    <a:lstStyle/>
                    <a:p>
                      <a:pPr algn="ctr" fontAlgn="b"/>
                      <a:r>
                        <a:rPr lang="en-GB" sz="900" b="0" i="0" u="none" strike="noStrike">
                          <a:solidFill>
                            <a:srgbClr val="000000"/>
                          </a:solidFill>
                          <a:effectLst/>
                          <a:latin typeface="+mj-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1"/>
                    </a:solidFill>
                  </a:tcPr>
                </a:tc>
                <a:tc>
                  <a:txBody>
                    <a:bodyPr/>
                    <a:lstStyle/>
                    <a:p>
                      <a:pPr algn="ctr" fontAlgn="b"/>
                      <a:r>
                        <a:rPr lang="en-GB" sz="900" b="0" i="0" u="none" strike="noStrike">
                          <a:solidFill>
                            <a:srgbClr val="000000"/>
                          </a:solidFill>
                          <a:effectLst/>
                          <a:latin typeface="+mj-lt"/>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B72"/>
                    </a:solidFill>
                  </a:tcPr>
                </a:tc>
                <a:tc>
                  <a:txBody>
                    <a:bodyPr/>
                    <a:lstStyle/>
                    <a:p>
                      <a:pPr algn="ctr" fontAlgn="b"/>
                      <a:r>
                        <a:rPr lang="en-GB" sz="900" b="0" i="0" u="none" strike="noStrike">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07E"/>
                    </a:solidFill>
                  </a:tcPr>
                </a:tc>
                <a:extLst>
                  <a:ext uri="{0D108BD9-81ED-4DB2-BD59-A6C34878D82A}">
                    <a16:rowId xmlns:a16="http://schemas.microsoft.com/office/drawing/2014/main" val="3543225534"/>
                  </a:ext>
                </a:extLst>
              </a:tr>
              <a:tr h="287464">
                <a:tc>
                  <a:txBody>
                    <a:bodyPr/>
                    <a:lstStyle/>
                    <a:p>
                      <a:pPr algn="ctr" rtl="0" fontAlgn="b"/>
                      <a:r>
                        <a:rPr lang="en-GB" sz="900" b="1" i="0" u="none" strike="noStrike">
                          <a:solidFill>
                            <a:srgbClr val="000000"/>
                          </a:solidFill>
                          <a:effectLst/>
                          <a:latin typeface="+mj-lt"/>
                        </a:rPr>
                        <a:t>All Ethnic groups</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j-lt"/>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j-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j-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j-lt"/>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GB" sz="900" b="1" i="0" u="none" strike="noStrike" dirty="0">
                          <a:solidFill>
                            <a:srgbClr val="000000"/>
                          </a:solidFill>
                          <a:effectLst/>
                          <a:latin typeface="+mj-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29131915"/>
                  </a:ext>
                </a:extLst>
              </a:tr>
            </a:tbl>
          </a:graphicData>
        </a:graphic>
      </p:graphicFrame>
      <p:graphicFrame>
        <p:nvGraphicFramePr>
          <p:cNvPr id="6" name="Table 5">
            <a:extLst>
              <a:ext uri="{FF2B5EF4-FFF2-40B4-BE49-F238E27FC236}">
                <a16:creationId xmlns:a16="http://schemas.microsoft.com/office/drawing/2014/main" id="{289C24ED-D883-D532-2F83-EBD00AAC75D2}"/>
              </a:ext>
            </a:extLst>
          </p:cNvPr>
          <p:cNvGraphicFramePr>
            <a:graphicFrameLocks noGrp="1"/>
          </p:cNvGraphicFramePr>
          <p:nvPr>
            <p:extLst>
              <p:ext uri="{D42A27DB-BD31-4B8C-83A1-F6EECF244321}">
                <p14:modId xmlns:p14="http://schemas.microsoft.com/office/powerpoint/2010/main" val="1102615103"/>
              </p:ext>
            </p:extLst>
          </p:nvPr>
        </p:nvGraphicFramePr>
        <p:xfrm>
          <a:off x="6154967" y="4212185"/>
          <a:ext cx="5269477" cy="2149861"/>
        </p:xfrm>
        <a:graphic>
          <a:graphicData uri="http://schemas.openxmlformats.org/drawingml/2006/table">
            <a:tbl>
              <a:tblPr/>
              <a:tblGrid>
                <a:gridCol w="2300757">
                  <a:extLst>
                    <a:ext uri="{9D8B030D-6E8A-4147-A177-3AD203B41FA5}">
                      <a16:colId xmlns:a16="http://schemas.microsoft.com/office/drawing/2014/main" val="3786692717"/>
                    </a:ext>
                  </a:extLst>
                </a:gridCol>
                <a:gridCol w="593744">
                  <a:extLst>
                    <a:ext uri="{9D8B030D-6E8A-4147-A177-3AD203B41FA5}">
                      <a16:colId xmlns:a16="http://schemas.microsoft.com/office/drawing/2014/main" val="1264616975"/>
                    </a:ext>
                  </a:extLst>
                </a:gridCol>
                <a:gridCol w="593744">
                  <a:extLst>
                    <a:ext uri="{9D8B030D-6E8A-4147-A177-3AD203B41FA5}">
                      <a16:colId xmlns:a16="http://schemas.microsoft.com/office/drawing/2014/main" val="1325643326"/>
                    </a:ext>
                  </a:extLst>
                </a:gridCol>
                <a:gridCol w="593744">
                  <a:extLst>
                    <a:ext uri="{9D8B030D-6E8A-4147-A177-3AD203B41FA5}">
                      <a16:colId xmlns:a16="http://schemas.microsoft.com/office/drawing/2014/main" val="1386536735"/>
                    </a:ext>
                  </a:extLst>
                </a:gridCol>
                <a:gridCol w="593744">
                  <a:extLst>
                    <a:ext uri="{9D8B030D-6E8A-4147-A177-3AD203B41FA5}">
                      <a16:colId xmlns:a16="http://schemas.microsoft.com/office/drawing/2014/main" val="590018165"/>
                    </a:ext>
                  </a:extLst>
                </a:gridCol>
                <a:gridCol w="593744">
                  <a:extLst>
                    <a:ext uri="{9D8B030D-6E8A-4147-A177-3AD203B41FA5}">
                      <a16:colId xmlns:a16="http://schemas.microsoft.com/office/drawing/2014/main" val="3212370704"/>
                    </a:ext>
                  </a:extLst>
                </a:gridCol>
              </a:tblGrid>
              <a:tr h="287503">
                <a:tc gridSpan="6">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00" b="1" i="0" u="none" strike="noStrike">
                          <a:solidFill>
                            <a:schemeClr val="bg1"/>
                          </a:solidFill>
                          <a:effectLst/>
                          <a:latin typeface="+mn-lt"/>
                        </a:rPr>
                        <a:t>Initial waiting times in days by ethnicity and ICB – all services excluding neurodevelopmental disorders and crisis services (90</a:t>
                      </a:r>
                      <a:r>
                        <a:rPr lang="en-GB" sz="900" b="1" i="0" u="none" strike="noStrike" baseline="30000">
                          <a:solidFill>
                            <a:schemeClr val="bg1"/>
                          </a:solidFill>
                          <a:effectLst/>
                          <a:latin typeface="+mn-lt"/>
                        </a:rPr>
                        <a:t>th</a:t>
                      </a:r>
                      <a:r>
                        <a:rPr lang="en-GB" sz="900" b="1" i="0" u="none" strike="noStrike">
                          <a:solidFill>
                            <a:schemeClr val="bg1"/>
                          </a:solidFill>
                          <a:effectLst/>
                          <a:latin typeface="+mn-lt"/>
                        </a:rPr>
                        <a:t> percentile)</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12689020"/>
                  </a:ext>
                </a:extLst>
              </a:tr>
              <a:tr h="143752">
                <a:tc>
                  <a:txBody>
                    <a:bodyPr/>
                    <a:lstStyle/>
                    <a:p>
                      <a:pPr algn="ctr" rtl="0" fontAlgn="b"/>
                      <a:r>
                        <a:rPr lang="en-GB" sz="900" b="1" i="0" u="none" strike="noStrike">
                          <a:solidFill>
                            <a:srgbClr val="FFFFFF"/>
                          </a:solidFill>
                          <a:effectLst/>
                          <a:latin typeface="+mj-lt"/>
                        </a:rPr>
                        <a:t>Ethnicity</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rPr>
                        <a:t>NCL</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rPr>
                        <a:t>NEL</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rPr>
                        <a:t>NWL</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rPr>
                        <a:t>SEL</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900" b="1" i="0" u="none" strike="noStrike">
                          <a:solidFill>
                            <a:srgbClr val="FFFFFF"/>
                          </a:solidFill>
                          <a:effectLst/>
                          <a:latin typeface="+mj-lt"/>
                        </a:rPr>
                        <a:t>SWL</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1E0E16"/>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124948221"/>
                  </a:ext>
                </a:extLst>
              </a:tr>
              <a:tr h="242982">
                <a:tc>
                  <a:txBody>
                    <a:bodyPr/>
                    <a:lstStyle/>
                    <a:p>
                      <a:pPr algn="ctr" rtl="0" fontAlgn="b"/>
                      <a:r>
                        <a:rPr lang="en-GB" sz="900" b="0" i="0" u="none" strike="noStrike">
                          <a:solidFill>
                            <a:srgbClr val="000000"/>
                          </a:solidFill>
                          <a:effectLst/>
                          <a:latin typeface="+mj-lt"/>
                        </a:rPr>
                        <a:t>Asian</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ctr" fontAlgn="b"/>
                      <a:r>
                        <a:rPr lang="en-GB" sz="900" b="1" i="0" u="none" strike="noStrike">
                          <a:solidFill>
                            <a:srgbClr val="000000"/>
                          </a:solidFill>
                          <a:effectLst/>
                          <a:latin typeface="+mj-lt"/>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D37F"/>
                    </a:solidFill>
                  </a:tcPr>
                </a:tc>
                <a:tc>
                  <a:txBody>
                    <a:bodyPr/>
                    <a:lstStyle/>
                    <a:p>
                      <a:pPr algn="ctr" fontAlgn="b"/>
                      <a:r>
                        <a:rPr lang="en-GB" sz="900" b="0" i="0" u="none" strike="noStrike">
                          <a:solidFill>
                            <a:srgbClr val="000000"/>
                          </a:solidFill>
                          <a:effectLst/>
                          <a:latin typeface="+mj-lt"/>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fontAlgn="b"/>
                      <a:r>
                        <a:rPr lang="en-GB" sz="900" b="0" i="0" u="none" strike="noStrike">
                          <a:solidFill>
                            <a:srgbClr val="000000"/>
                          </a:solidFill>
                          <a:effectLst/>
                          <a:latin typeface="+mj-lt"/>
                        </a:rPr>
                        <a:t>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7F70"/>
                    </a:solidFill>
                  </a:tcPr>
                </a:tc>
                <a:tc>
                  <a:txBody>
                    <a:bodyPr/>
                    <a:lstStyle/>
                    <a:p>
                      <a:pPr algn="ctr" fontAlgn="b"/>
                      <a:r>
                        <a:rPr lang="en-GB" sz="900" b="0" i="0" u="none" strike="noStrike">
                          <a:solidFill>
                            <a:srgbClr val="000000"/>
                          </a:solidFill>
                          <a:effectLst/>
                          <a:latin typeface="+mj-lt"/>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D07E"/>
                    </a:solidFill>
                  </a:tcPr>
                </a:tc>
                <a:extLst>
                  <a:ext uri="{0D108BD9-81ED-4DB2-BD59-A6C34878D82A}">
                    <a16:rowId xmlns:a16="http://schemas.microsoft.com/office/drawing/2014/main" val="1994894870"/>
                  </a:ext>
                </a:extLst>
              </a:tr>
              <a:tr h="242982">
                <a:tc>
                  <a:txBody>
                    <a:bodyPr/>
                    <a:lstStyle/>
                    <a:p>
                      <a:pPr algn="ctr" rtl="0" fontAlgn="b"/>
                      <a:r>
                        <a:rPr lang="en-GB" sz="900" b="0" i="0" u="none" strike="noStrike">
                          <a:solidFill>
                            <a:srgbClr val="000000"/>
                          </a:solidFill>
                          <a:effectLst/>
                          <a:latin typeface="+mj-lt"/>
                        </a:rPr>
                        <a:t>Black</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0"/>
                    </a:solidFill>
                  </a:tcPr>
                </a:tc>
                <a:tc>
                  <a:txBody>
                    <a:bodyPr/>
                    <a:lstStyle/>
                    <a:p>
                      <a:pPr algn="ctr" fontAlgn="b"/>
                      <a:r>
                        <a:rPr lang="en-GB" sz="900" b="0" i="0" u="none" strike="noStrike">
                          <a:solidFill>
                            <a:srgbClr val="000000"/>
                          </a:solidFill>
                          <a:effectLst/>
                          <a:latin typeface="+mj-lt"/>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27F"/>
                    </a:solidFill>
                  </a:tcPr>
                </a:tc>
                <a:tc>
                  <a:txBody>
                    <a:bodyPr/>
                    <a:lstStyle/>
                    <a:p>
                      <a:pPr algn="ctr" fontAlgn="b"/>
                      <a:r>
                        <a:rPr lang="en-GB" sz="900" b="1" i="0" u="none" strike="noStrike">
                          <a:solidFill>
                            <a:srgbClr val="000000"/>
                          </a:solidFill>
                          <a:effectLst/>
                          <a:latin typeface="+mj-lt"/>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fontAlgn="b"/>
                      <a:r>
                        <a:rPr lang="en-GB" sz="900" b="0" i="0" u="none" strike="noStrike">
                          <a:solidFill>
                            <a:srgbClr val="000000"/>
                          </a:solidFill>
                          <a:effectLst/>
                          <a:latin typeface="+mj-lt"/>
                        </a:rPr>
                        <a:t>291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26D"/>
                    </a:solidFill>
                  </a:tcPr>
                </a:tc>
                <a:tc>
                  <a:txBody>
                    <a:bodyPr/>
                    <a:lstStyle/>
                    <a:p>
                      <a:pPr algn="ctr" fontAlgn="b"/>
                      <a:r>
                        <a:rPr lang="en-GB" sz="900" b="0" i="0" u="none" strike="noStrike">
                          <a:solidFill>
                            <a:srgbClr val="000000"/>
                          </a:solidFill>
                          <a:effectLst/>
                          <a:latin typeface="+mj-lt"/>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B7D"/>
                    </a:solidFill>
                  </a:tcPr>
                </a:tc>
                <a:extLst>
                  <a:ext uri="{0D108BD9-81ED-4DB2-BD59-A6C34878D82A}">
                    <a16:rowId xmlns:a16="http://schemas.microsoft.com/office/drawing/2014/main" val="946786965"/>
                  </a:ext>
                </a:extLst>
              </a:tr>
              <a:tr h="242982">
                <a:tc>
                  <a:txBody>
                    <a:bodyPr/>
                    <a:lstStyle/>
                    <a:p>
                      <a:pPr algn="ctr" rtl="0" fontAlgn="b"/>
                      <a:r>
                        <a:rPr lang="en-GB" sz="900" b="0" i="0" u="none" strike="noStrike">
                          <a:solidFill>
                            <a:srgbClr val="000000"/>
                          </a:solidFill>
                          <a:effectLst/>
                          <a:latin typeface="+mj-lt"/>
                        </a:rPr>
                        <a:t>Mixed</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07C"/>
                    </a:solidFill>
                  </a:tcPr>
                </a:tc>
                <a:tc>
                  <a:txBody>
                    <a:bodyPr/>
                    <a:lstStyle/>
                    <a:p>
                      <a:pPr algn="ctr" fontAlgn="b"/>
                      <a:r>
                        <a:rPr lang="en-GB" sz="900" b="0" i="0" u="none" strike="noStrike">
                          <a:solidFill>
                            <a:srgbClr val="000000"/>
                          </a:solidFill>
                          <a:effectLst/>
                          <a:latin typeface="+mj-lt"/>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07E"/>
                    </a:solidFill>
                  </a:tcPr>
                </a:tc>
                <a:tc>
                  <a:txBody>
                    <a:bodyPr/>
                    <a:lstStyle/>
                    <a:p>
                      <a:pPr algn="ctr" fontAlgn="b"/>
                      <a:r>
                        <a:rPr lang="en-GB" sz="900" b="0" i="0" u="none" strike="noStrike">
                          <a:solidFill>
                            <a:srgbClr val="000000"/>
                          </a:solidFill>
                          <a:effectLst/>
                          <a:latin typeface="+mj-lt"/>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83"/>
                    </a:solidFill>
                  </a:tcPr>
                </a:tc>
                <a:tc>
                  <a:txBody>
                    <a:bodyPr/>
                    <a:lstStyle/>
                    <a:p>
                      <a:pPr algn="ctr" fontAlgn="b"/>
                      <a:r>
                        <a:rPr lang="en-GB" sz="900" b="0" i="0" u="none" strike="noStrike">
                          <a:solidFill>
                            <a:srgbClr val="000000"/>
                          </a:solidFill>
                          <a:effectLst/>
                          <a:latin typeface="+mj-lt"/>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7E6F"/>
                    </a:solidFill>
                  </a:tcPr>
                </a:tc>
                <a:tc>
                  <a:txBody>
                    <a:bodyPr/>
                    <a:lstStyle/>
                    <a:p>
                      <a:pPr algn="ctr" fontAlgn="b"/>
                      <a:r>
                        <a:rPr lang="en-GB" sz="900" b="0" i="0" u="none" strike="noStrike">
                          <a:solidFill>
                            <a:srgbClr val="000000"/>
                          </a:solidFill>
                          <a:effectLst/>
                          <a:latin typeface="+mj-lt"/>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0D47F"/>
                    </a:solidFill>
                  </a:tcPr>
                </a:tc>
                <a:extLst>
                  <a:ext uri="{0D108BD9-81ED-4DB2-BD59-A6C34878D82A}">
                    <a16:rowId xmlns:a16="http://schemas.microsoft.com/office/drawing/2014/main" val="2086316420"/>
                  </a:ext>
                </a:extLst>
              </a:tr>
              <a:tr h="242982">
                <a:tc>
                  <a:txBody>
                    <a:bodyPr/>
                    <a:lstStyle/>
                    <a:p>
                      <a:pPr algn="ctr" rtl="0" fontAlgn="b"/>
                      <a:r>
                        <a:rPr lang="en-GB" sz="900" b="0" i="0" u="none" strike="noStrike">
                          <a:solidFill>
                            <a:srgbClr val="000000"/>
                          </a:solidFill>
                          <a:effectLst/>
                          <a:latin typeface="+mj-lt"/>
                        </a:rPr>
                        <a:t>Mixed/ Other</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7E"/>
                    </a:solidFill>
                  </a:tcPr>
                </a:tc>
                <a:tc>
                  <a:txBody>
                    <a:bodyPr/>
                    <a:lstStyle/>
                    <a:p>
                      <a:pPr algn="ctr" fontAlgn="b"/>
                      <a:r>
                        <a:rPr lang="en-GB" sz="900" b="0" i="0" u="none" strike="noStrike">
                          <a:solidFill>
                            <a:srgbClr val="000000"/>
                          </a:solidFill>
                          <a:effectLst/>
                          <a:latin typeface="+mj-lt"/>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27F"/>
                    </a:solidFill>
                  </a:tcPr>
                </a:tc>
                <a:tc>
                  <a:txBody>
                    <a:bodyPr/>
                    <a:lstStyle/>
                    <a:p>
                      <a:pPr algn="ctr" fontAlgn="b"/>
                      <a:r>
                        <a:rPr lang="en-GB" sz="900" b="0" i="0" u="none" strike="noStrike">
                          <a:solidFill>
                            <a:srgbClr val="000000"/>
                          </a:solidFill>
                          <a:effectLst/>
                          <a:latin typeface="+mj-lt"/>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3"/>
                    </a:solidFill>
                  </a:tcPr>
                </a:tc>
                <a:tc>
                  <a:txBody>
                    <a:bodyPr/>
                    <a:lstStyle/>
                    <a:p>
                      <a:pPr algn="ctr" fontAlgn="b"/>
                      <a:r>
                        <a:rPr lang="en-GB" sz="900" b="1" i="0" u="none" strike="noStrike">
                          <a:solidFill>
                            <a:srgbClr val="000000"/>
                          </a:solidFill>
                          <a:effectLst/>
                          <a:latin typeface="+mj-lt"/>
                        </a:rPr>
                        <a:t>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900" b="0" i="0" u="none" strike="noStrike">
                          <a:solidFill>
                            <a:srgbClr val="000000"/>
                          </a:solidFill>
                          <a:effectLst/>
                          <a:latin typeface="+mj-lt"/>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57F"/>
                    </a:solidFill>
                  </a:tcPr>
                </a:tc>
                <a:extLst>
                  <a:ext uri="{0D108BD9-81ED-4DB2-BD59-A6C34878D82A}">
                    <a16:rowId xmlns:a16="http://schemas.microsoft.com/office/drawing/2014/main" val="497774133"/>
                  </a:ext>
                </a:extLst>
              </a:tr>
              <a:tr h="242982">
                <a:tc>
                  <a:txBody>
                    <a:bodyPr/>
                    <a:lstStyle/>
                    <a:p>
                      <a:pPr algn="ctr" rtl="0" fontAlgn="b"/>
                      <a:r>
                        <a:rPr lang="en-GB" sz="900" b="0" i="0" u="none" strike="noStrike">
                          <a:solidFill>
                            <a:srgbClr val="000000"/>
                          </a:solidFill>
                          <a:effectLst/>
                          <a:latin typeface="+mj-lt"/>
                        </a:rPr>
                        <a:t>Not Known / Not Stated / Incomplete</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mj-lt"/>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ctr" fontAlgn="b"/>
                      <a:r>
                        <a:rPr lang="en-GB" sz="900" b="0" i="0" u="none" strike="noStrike">
                          <a:solidFill>
                            <a:srgbClr val="000000"/>
                          </a:solidFill>
                          <a:effectLst/>
                          <a:latin typeface="+mj-lt"/>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900" b="0" i="0" u="none" strike="noStrike">
                          <a:solidFill>
                            <a:srgbClr val="000000"/>
                          </a:solidFill>
                          <a:effectLst/>
                          <a:latin typeface="+mj-lt"/>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DF81"/>
                    </a:solidFill>
                  </a:tcPr>
                </a:tc>
                <a:tc>
                  <a:txBody>
                    <a:bodyPr/>
                    <a:lstStyle/>
                    <a:p>
                      <a:pPr algn="ctr" fontAlgn="b"/>
                      <a:r>
                        <a:rPr lang="en-GB" sz="900" b="0" i="0" u="none" strike="noStrike">
                          <a:solidFill>
                            <a:srgbClr val="000000"/>
                          </a:solidFill>
                          <a:effectLst/>
                          <a:latin typeface="+mj-lt"/>
                        </a:rPr>
                        <a:t>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477"/>
                    </a:solidFill>
                  </a:tcPr>
                </a:tc>
                <a:tc>
                  <a:txBody>
                    <a:bodyPr/>
                    <a:lstStyle/>
                    <a:p>
                      <a:pPr algn="ctr" fontAlgn="b"/>
                      <a:r>
                        <a:rPr lang="en-GB" sz="900" b="0" i="0" u="none" strike="noStrike">
                          <a:solidFill>
                            <a:srgbClr val="000000"/>
                          </a:solidFill>
                          <a:effectLst/>
                          <a:latin typeface="+mj-lt"/>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CC7D"/>
                    </a:solidFill>
                  </a:tcPr>
                </a:tc>
                <a:extLst>
                  <a:ext uri="{0D108BD9-81ED-4DB2-BD59-A6C34878D82A}">
                    <a16:rowId xmlns:a16="http://schemas.microsoft.com/office/drawing/2014/main" val="3110089576"/>
                  </a:ext>
                </a:extLst>
              </a:tr>
              <a:tr h="242982">
                <a:tc>
                  <a:txBody>
                    <a:bodyPr/>
                    <a:lstStyle/>
                    <a:p>
                      <a:pPr algn="ctr" rtl="0" fontAlgn="b"/>
                      <a:r>
                        <a:rPr lang="en-GB" sz="900" b="0" i="0" u="none" strike="noStrike">
                          <a:solidFill>
                            <a:srgbClr val="000000"/>
                          </a:solidFill>
                          <a:effectLst/>
                          <a:latin typeface="+mj-lt"/>
                        </a:rPr>
                        <a:t>White</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mj-lt"/>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07C"/>
                    </a:solidFill>
                  </a:tcPr>
                </a:tc>
                <a:tc>
                  <a:txBody>
                    <a:bodyPr/>
                    <a:lstStyle/>
                    <a:p>
                      <a:pPr algn="ctr" fontAlgn="b"/>
                      <a:r>
                        <a:rPr lang="en-GB" sz="900" b="0" i="0" u="none" strike="noStrike">
                          <a:solidFill>
                            <a:srgbClr val="000000"/>
                          </a:solidFill>
                          <a:effectLst/>
                          <a:latin typeface="+mj-lt"/>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67C"/>
                    </a:solidFill>
                  </a:tcPr>
                </a:tc>
                <a:tc>
                  <a:txBody>
                    <a:bodyPr/>
                    <a:lstStyle/>
                    <a:p>
                      <a:pPr algn="ctr" fontAlgn="b"/>
                      <a:r>
                        <a:rPr lang="en-GB" sz="900" b="0" i="0" u="none" strike="noStrike">
                          <a:solidFill>
                            <a:srgbClr val="000000"/>
                          </a:solidFill>
                          <a:effectLst/>
                          <a:latin typeface="+mj-lt"/>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GB" sz="900" b="0" i="0" u="none" strike="noStrike">
                          <a:solidFill>
                            <a:srgbClr val="000000"/>
                          </a:solidFill>
                          <a:effectLst/>
                          <a:latin typeface="+mj-lt"/>
                        </a:rPr>
                        <a:t>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270"/>
                    </a:solidFill>
                  </a:tcPr>
                </a:tc>
                <a:tc>
                  <a:txBody>
                    <a:bodyPr/>
                    <a:lstStyle/>
                    <a:p>
                      <a:pPr algn="ctr" fontAlgn="b"/>
                      <a:r>
                        <a:rPr lang="en-GB" sz="900" b="1" i="0" u="none" strike="noStrike">
                          <a:solidFill>
                            <a:srgbClr val="000000"/>
                          </a:solidFill>
                          <a:effectLst/>
                          <a:latin typeface="+mj-lt"/>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extLst>
                  <a:ext uri="{0D108BD9-81ED-4DB2-BD59-A6C34878D82A}">
                    <a16:rowId xmlns:a16="http://schemas.microsoft.com/office/drawing/2014/main" val="2926612441"/>
                  </a:ext>
                </a:extLst>
              </a:tr>
              <a:tr h="260714">
                <a:tc>
                  <a:txBody>
                    <a:bodyPr/>
                    <a:lstStyle/>
                    <a:p>
                      <a:pPr algn="ctr" rtl="0" fontAlgn="b"/>
                      <a:r>
                        <a:rPr lang="en-GB" sz="900" b="1" i="0" u="none" strike="noStrike">
                          <a:solidFill>
                            <a:srgbClr val="000000"/>
                          </a:solidFill>
                          <a:effectLst/>
                          <a:latin typeface="+mj-lt"/>
                        </a:rPr>
                        <a:t>All Ethnic groups</a:t>
                      </a:r>
                    </a:p>
                  </a:txBody>
                  <a:tcPr marL="0" marR="0" marT="0" marB="0" anchor="ctr">
                    <a:lnL w="6350" cap="flat" cmpd="sng" algn="ctr">
                      <a:solidFill>
                        <a:srgbClr val="1E0E1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E0E16"/>
                      </a:solidFill>
                      <a:prstDash val="solid"/>
                      <a:round/>
                      <a:headEnd type="none" w="med" len="med"/>
                      <a:tailEnd type="none" w="med" len="med"/>
                    </a:lnT>
                    <a:lnB w="6350" cap="flat" cmpd="sng" algn="ctr">
                      <a:solidFill>
                        <a:srgbClr val="1E0E16"/>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j-lt"/>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j-lt"/>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j-lt"/>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GB" sz="900" b="1" i="0" u="none" strike="noStrike">
                          <a:solidFill>
                            <a:srgbClr val="000000"/>
                          </a:solidFill>
                          <a:effectLst/>
                          <a:latin typeface="+mj-lt"/>
                        </a:rPr>
                        <a:t>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GB" sz="900" b="1" i="0" u="none" strike="noStrike" dirty="0">
                          <a:solidFill>
                            <a:srgbClr val="000000"/>
                          </a:solidFill>
                          <a:effectLst/>
                          <a:latin typeface="+mj-lt"/>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99141715"/>
                  </a:ext>
                </a:extLst>
              </a:tr>
            </a:tbl>
          </a:graphicData>
        </a:graphic>
      </p:graphicFrame>
      <p:sp>
        <p:nvSpPr>
          <p:cNvPr id="2" name="Rectangle 1">
            <a:extLst>
              <a:ext uri="{FF2B5EF4-FFF2-40B4-BE49-F238E27FC236}">
                <a16:creationId xmlns:a16="http://schemas.microsoft.com/office/drawing/2014/main" id="{AD5C1954-92E4-415E-F4A7-420BCB751F7F}"/>
              </a:ext>
            </a:extLst>
          </p:cNvPr>
          <p:cNvSpPr>
            <a:spLocks noChangeArrowheads="1"/>
          </p:cNvSpPr>
          <p:nvPr/>
        </p:nvSpPr>
        <p:spPr bwMode="auto">
          <a:xfrm>
            <a:off x="0" y="13156"/>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Slide Number Placeholder 1">
            <a:extLst>
              <a:ext uri="{FF2B5EF4-FFF2-40B4-BE49-F238E27FC236}">
                <a16:creationId xmlns:a16="http://schemas.microsoft.com/office/drawing/2014/main" id="{E648468F-43AF-2024-92EA-25A9DAC8E771}"/>
              </a:ext>
            </a:extLst>
          </p:cNvPr>
          <p:cNvSpPr>
            <a:spLocks noGrp="1"/>
          </p:cNvSpPr>
          <p:nvPr>
            <p:ph type="sldNum" sz="quarter" idx="15"/>
          </p:nvPr>
        </p:nvSpPr>
        <p:spPr>
          <a:xfrm>
            <a:off x="11302253" y="6492875"/>
            <a:ext cx="889747" cy="365125"/>
          </a:xfrm>
        </p:spPr>
        <p:txBody>
          <a:bodyPr/>
          <a:lstStyle/>
          <a:p>
            <a:fld id="{CF839E00-920F-44B0-A87D-3D18AF2DE1AE}" type="slidenum">
              <a:rPr lang="en-GB" smtClean="0"/>
              <a:t>28</a:t>
            </a:fld>
            <a:endParaRPr lang="en-GB"/>
          </a:p>
        </p:txBody>
      </p:sp>
    </p:spTree>
    <p:extLst>
      <p:ext uri="{BB962C8B-B14F-4D97-AF65-F5344CB8AC3E}">
        <p14:creationId xmlns:p14="http://schemas.microsoft.com/office/powerpoint/2010/main" val="971151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32A29-883E-62C8-614F-F9E5C67A5567}"/>
              </a:ext>
            </a:extLst>
          </p:cNvPr>
          <p:cNvSpPr>
            <a:spLocks noGrp="1"/>
          </p:cNvSpPr>
          <p:nvPr>
            <p:ph type="sldNum" sz="quarter" idx="15"/>
          </p:nvPr>
        </p:nvSpPr>
        <p:spPr/>
        <p:txBody>
          <a:bodyPr/>
          <a:lstStyle/>
          <a:p>
            <a:fld id="{CF839E00-920F-44B0-A87D-3D18AF2DE1AE}" type="slidenum">
              <a:rPr lang="en-GB" smtClean="0"/>
              <a:t>29</a:t>
            </a:fld>
            <a:endParaRPr lang="en-GB"/>
          </a:p>
        </p:txBody>
      </p:sp>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3199" y="770400"/>
            <a:ext cx="9836460" cy="730800"/>
          </a:xfrm>
        </p:spPr>
        <p:txBody>
          <a:bodyPr/>
          <a:lstStyle/>
          <a:p>
            <a:r>
              <a:rPr lang="en-US">
                <a:latin typeface="Arial" panose="020B0604020202020204" pitchFamily="34" charset="0"/>
                <a:cs typeface="Arial" panose="020B0604020202020204" pitchFamily="34" charset="0"/>
              </a:rPr>
              <a:t>NEL consistently has the lowest median waits with by far the largest volume of referrals</a:t>
            </a:r>
          </a:p>
        </p:txBody>
      </p:sp>
      <p:sp>
        <p:nvSpPr>
          <p:cNvPr id="12" name="TextBox 11">
            <a:extLst>
              <a:ext uri="{FF2B5EF4-FFF2-40B4-BE49-F238E27FC236}">
                <a16:creationId xmlns:a16="http://schemas.microsoft.com/office/drawing/2014/main" id="{8FA730D5-10A4-5243-DC0C-78F814BE8F55}"/>
              </a:ext>
            </a:extLst>
          </p:cNvPr>
          <p:cNvSpPr txBox="1"/>
          <p:nvPr/>
        </p:nvSpPr>
        <p:spPr>
          <a:xfrm>
            <a:off x="762698" y="6444115"/>
            <a:ext cx="1066174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rPr>
              <a:t>Source – NHSE Data Extract covering 0-18's provided to TPHC in 10/23 </a:t>
            </a:r>
          </a:p>
        </p:txBody>
      </p:sp>
      <p:sp>
        <p:nvSpPr>
          <p:cNvPr id="13" name="Text Placeholder 3">
            <a:extLst>
              <a:ext uri="{FF2B5EF4-FFF2-40B4-BE49-F238E27FC236}">
                <a16:creationId xmlns:a16="http://schemas.microsoft.com/office/drawing/2014/main" id="{4AB6F33B-C856-FEC9-A0A7-B9721AB0322F}"/>
              </a:ext>
            </a:extLst>
          </p:cNvPr>
          <p:cNvSpPr txBox="1">
            <a:spLocks/>
          </p:cNvSpPr>
          <p:nvPr/>
        </p:nvSpPr>
        <p:spPr>
          <a:xfrm>
            <a:off x="762701" y="4212185"/>
            <a:ext cx="5198828" cy="2149861"/>
          </a:xfrm>
          <a:prstGeom prst="rect">
            <a:avLst/>
          </a:prstGeom>
          <a:ln>
            <a:solidFill>
              <a:srgbClr val="FFFFFF">
                <a:lumMod val="50000"/>
              </a:srgb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Data shown is the median waits in days and volume of referrals for each ICB </a:t>
            </a:r>
            <a:r>
              <a:rPr lang="en-GB">
                <a:latin typeface="Arial" panose="020B0604020202020204" pitchFamily="34" charset="0"/>
              </a:rPr>
              <a:t>for the period April </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2019 – July 2023.</a:t>
            </a:r>
          </a:p>
          <a:p>
            <a:pPr lvl="0">
              <a:defRPr/>
            </a:pPr>
            <a:r>
              <a:rPr lang="en-GB">
                <a:latin typeface="Arial" panose="020B0604020202020204" pitchFamily="34" charset="0"/>
              </a:rPr>
              <a:t>The final datapoints in these slides are shown as dotted lines as data for the final quarters only contain one month of data and as such are approx. 1/3 of their expected value</a:t>
            </a:r>
            <a:endPar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38A077DB-A1A1-3FAE-C17B-7EC9E917649E}"/>
              </a:ext>
            </a:extLst>
          </p:cNvPr>
          <p:cNvSpPr txBox="1"/>
          <p:nvPr/>
        </p:nvSpPr>
        <p:spPr>
          <a:xfrm>
            <a:off x="762700" y="1601114"/>
            <a:ext cx="5198829" cy="2529002"/>
          </a:xfrm>
          <a:prstGeom prst="rect">
            <a:avLst/>
          </a:prstGeom>
          <a:solidFill>
            <a:srgbClr val="22364F">
              <a:lumMod val="20000"/>
              <a:lumOff val="80000"/>
              <a:alpha val="50000"/>
            </a:srgbClr>
          </a:solidFill>
        </p:spPr>
        <p:txBody>
          <a:bodyPr wrap="square" lIns="108000" tIns="216000" rIns="108000" rtlCol="0">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rPr>
              <a:t>While NEL has by far the largest overall referral volume, it achieves the lowest overall median waiting times for mental health services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rPr>
              <a:t>SEL has seen a significant improvement in waiting times from 2022 to 2023, with no obvious explanation evident from the datasets available</a:t>
            </a:r>
          </a:p>
          <a:p>
            <a:pPr marR="0" lvl="0" defTabSz="914400" eaLnBrk="1" fontAlgn="auto" latinLnBrk="0" hangingPunct="1">
              <a:lnSpc>
                <a:spcPct val="100000"/>
              </a:lnSpc>
              <a:spcBef>
                <a:spcPts val="0"/>
              </a:spcBef>
              <a:spcAft>
                <a:spcPts val="600"/>
              </a:spcAft>
              <a:buClrTx/>
              <a:buSzTx/>
              <a:tabLst/>
              <a:defRPr/>
            </a:pPr>
            <a:endParaRPr lang="en-GB" sz="1100" kern="0">
              <a:solidFill>
                <a:srgbClr val="22364F"/>
              </a:solidFill>
              <a:latin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100" b="0" i="0" u="none" strike="noStrike" kern="0" cap="none" spc="0" normalizeH="0" baseline="0" noProof="0">
              <a:ln>
                <a:noFill/>
              </a:ln>
              <a:solidFill>
                <a:srgbClr val="22364F"/>
              </a:solidFill>
              <a:effectLst/>
              <a:uLnTx/>
              <a:uFillTx/>
              <a:latin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100" b="0" i="0" u="none" strike="noStrike" kern="0" cap="none" spc="0" normalizeH="0" baseline="0" noProof="0">
              <a:ln>
                <a:noFill/>
              </a:ln>
              <a:solidFill>
                <a:srgbClr val="22364F"/>
              </a:solidFill>
              <a:effectLst/>
              <a:uLnTx/>
              <a:uFillTx/>
              <a:latin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22364F"/>
              </a:solidFill>
              <a:effectLst/>
              <a:uLnTx/>
              <a:uFillTx/>
              <a:latin typeface="Arial" panose="020B0604020202020204" pitchFamily="34" charset="0"/>
            </a:endParaRPr>
          </a:p>
        </p:txBody>
      </p:sp>
      <p:sp>
        <p:nvSpPr>
          <p:cNvPr id="15" name="TextBox 14">
            <a:extLst>
              <a:ext uri="{FF2B5EF4-FFF2-40B4-BE49-F238E27FC236}">
                <a16:creationId xmlns:a16="http://schemas.microsoft.com/office/drawing/2014/main" id="{A7F5960D-1054-B85B-4D1D-3409A0D2EFDC}"/>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graphicFrame>
        <p:nvGraphicFramePr>
          <p:cNvPr id="4" name="Chart 3">
            <a:extLst>
              <a:ext uri="{FF2B5EF4-FFF2-40B4-BE49-F238E27FC236}">
                <a16:creationId xmlns:a16="http://schemas.microsoft.com/office/drawing/2014/main" id="{1FE14B55-9F82-ED44-65F9-02422C96A945}"/>
              </a:ext>
            </a:extLst>
          </p:cNvPr>
          <p:cNvGraphicFramePr>
            <a:graphicFrameLocks/>
          </p:cNvGraphicFramePr>
          <p:nvPr>
            <p:extLst>
              <p:ext uri="{D42A27DB-BD31-4B8C-83A1-F6EECF244321}">
                <p14:modId xmlns:p14="http://schemas.microsoft.com/office/powerpoint/2010/main" val="3196502174"/>
              </p:ext>
            </p:extLst>
          </p:nvPr>
        </p:nvGraphicFramePr>
        <p:xfrm>
          <a:off x="6230471" y="1601114"/>
          <a:ext cx="5553073" cy="2350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38834E3-3720-8FE7-3973-9DED524090AA}"/>
              </a:ext>
            </a:extLst>
          </p:cNvPr>
          <p:cNvGraphicFramePr>
            <a:graphicFrameLocks/>
          </p:cNvGraphicFramePr>
          <p:nvPr>
            <p:extLst>
              <p:ext uri="{D42A27DB-BD31-4B8C-83A1-F6EECF244321}">
                <p14:modId xmlns:p14="http://schemas.microsoft.com/office/powerpoint/2010/main" val="159844356"/>
              </p:ext>
            </p:extLst>
          </p:nvPr>
        </p:nvGraphicFramePr>
        <p:xfrm>
          <a:off x="6230471" y="4205709"/>
          <a:ext cx="5553072" cy="215633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862F7023-BF7A-CB05-9D4A-CB32FB391034}"/>
              </a:ext>
            </a:extLst>
          </p:cNvPr>
          <p:cNvSpPr/>
          <p:nvPr/>
        </p:nvSpPr>
        <p:spPr>
          <a:xfrm>
            <a:off x="7272651" y="3976812"/>
            <a:ext cx="3045355" cy="3066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mj-lt"/>
              </a:rPr>
              <a:t>Trend in number of referrals per ICB</a:t>
            </a:r>
          </a:p>
        </p:txBody>
      </p:sp>
      <p:sp>
        <p:nvSpPr>
          <p:cNvPr id="10" name="Rectangle 9">
            <a:extLst>
              <a:ext uri="{FF2B5EF4-FFF2-40B4-BE49-F238E27FC236}">
                <a16:creationId xmlns:a16="http://schemas.microsoft.com/office/drawing/2014/main" id="{A71866CB-9565-033D-386B-056F800B77C8}"/>
              </a:ext>
            </a:extLst>
          </p:cNvPr>
          <p:cNvSpPr/>
          <p:nvPr/>
        </p:nvSpPr>
        <p:spPr>
          <a:xfrm>
            <a:off x="7272651" y="1294506"/>
            <a:ext cx="3198888" cy="3066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mj-lt"/>
                <a:cs typeface="Arial" panose="020B0604020202020204" pitchFamily="34" charset="0"/>
              </a:rPr>
              <a:t>Trend in median initial waiting time by ICB</a:t>
            </a:r>
          </a:p>
        </p:txBody>
      </p:sp>
    </p:spTree>
    <p:extLst>
      <p:ext uri="{BB962C8B-B14F-4D97-AF65-F5344CB8AC3E}">
        <p14:creationId xmlns:p14="http://schemas.microsoft.com/office/powerpoint/2010/main" val="112053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3FA3F7-7529-73BB-0EE6-0DD4044A7D92}"/>
              </a:ext>
            </a:extLst>
          </p:cNvPr>
          <p:cNvSpPr>
            <a:spLocks noGrp="1"/>
          </p:cNvSpPr>
          <p:nvPr>
            <p:ph type="sldNum" sz="quarter" idx="15"/>
          </p:nvPr>
        </p:nvSpPr>
        <p:spPr/>
        <p:txBody>
          <a:bodyPr/>
          <a:lstStyle/>
          <a:p>
            <a:fld id="{CF839E00-920F-44B0-A87D-3D18AF2DE1AE}" type="slidenum">
              <a:rPr lang="en-GB" smtClean="0"/>
              <a:t>3</a:t>
            </a:fld>
            <a:endParaRPr lang="en-GB"/>
          </a:p>
        </p:txBody>
      </p:sp>
      <p:sp>
        <p:nvSpPr>
          <p:cNvPr id="3" name="Title 2">
            <a:extLst>
              <a:ext uri="{FF2B5EF4-FFF2-40B4-BE49-F238E27FC236}">
                <a16:creationId xmlns:a16="http://schemas.microsoft.com/office/drawing/2014/main" id="{5699DB7E-D9E1-054E-5C45-D3829432E9FC}"/>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Executive summary</a:t>
            </a:r>
          </a:p>
        </p:txBody>
      </p:sp>
      <p:sp>
        <p:nvSpPr>
          <p:cNvPr id="4" name="Text Placeholder 3">
            <a:extLst>
              <a:ext uri="{FF2B5EF4-FFF2-40B4-BE49-F238E27FC236}">
                <a16:creationId xmlns:a16="http://schemas.microsoft.com/office/drawing/2014/main" id="{A2F72BD0-2592-BC57-B990-3DA4A9DE36BC}"/>
              </a:ext>
            </a:extLst>
          </p:cNvPr>
          <p:cNvSpPr>
            <a:spLocks noGrp="1"/>
          </p:cNvSpPr>
          <p:nvPr>
            <p:ph type="body" sz="quarter" idx="16"/>
          </p:nvPr>
        </p:nvSpPr>
        <p:spPr>
          <a:xfrm>
            <a:off x="763200" y="1501200"/>
            <a:ext cx="11060500" cy="4794825"/>
          </a:xfrm>
        </p:spPr>
        <p:txBody>
          <a:bodyPr lIns="91440" tIns="45720" rIns="91440" bIns="45720" numCol="3" spcCol="396000" anchor="t"/>
          <a:lstStyle/>
          <a:p>
            <a:pPr>
              <a:lnSpc>
                <a:spcPct val="100000"/>
              </a:lnSpc>
            </a:pPr>
            <a:r>
              <a:rPr lang="en-GB" sz="1100" dirty="0">
                <a:solidFill>
                  <a:srgbClr val="425463"/>
                </a:solidFill>
                <a:latin typeface="+mn-lt"/>
              </a:rPr>
              <a:t>The London Mental Health Board met on 21st March to examine London's mental health priorities for 2023/24. There was agreement that to be effective the focus should be on a smaller number of high priority areas including CYP access and early intervention. In particular, a focus on waiting times was agreed</a:t>
            </a:r>
            <a:r>
              <a:rPr lang="en-US" sz="1100" dirty="0">
                <a:solidFill>
                  <a:srgbClr val="425463"/>
                </a:solidFill>
                <a:latin typeface="+mn-lt"/>
              </a:rPr>
              <a:t>. This is primarily due to variations in waiting times across mental health services with some CYP facing long wait times (4 weeks +) between referral and first contact, and first and second contact, negatively impacting their mental health and chance of improved outcomes​. </a:t>
            </a:r>
          </a:p>
          <a:p>
            <a:pPr>
              <a:lnSpc>
                <a:spcPct val="100000"/>
              </a:lnSpc>
            </a:pPr>
            <a:r>
              <a:rPr lang="en-US" sz="1100" b="1" dirty="0">
                <a:solidFill>
                  <a:srgbClr val="425463"/>
                </a:solidFill>
                <a:latin typeface="+mn-lt"/>
              </a:rPr>
              <a:t>Collecting and using data to inform intelligent insights to understand waiting times across London is seen as the first step to define the problem further</a:t>
            </a:r>
            <a:r>
              <a:rPr lang="en-US" sz="1100" dirty="0">
                <a:solidFill>
                  <a:srgbClr val="425463"/>
                </a:solidFill>
                <a:latin typeface="+mn-lt"/>
              </a:rPr>
              <a:t> and support decision making when designing approaches to improve access and outcomes for CYP across the region. </a:t>
            </a:r>
            <a:endParaRPr lang="en-US" sz="1100" dirty="0">
              <a:solidFill>
                <a:srgbClr val="425463"/>
              </a:solidFill>
              <a:latin typeface="+mn-lt"/>
              <a:cs typeface="Arial"/>
            </a:endParaRPr>
          </a:p>
          <a:p>
            <a:pPr>
              <a:lnSpc>
                <a:spcPct val="100000"/>
              </a:lnSpc>
            </a:pPr>
            <a:r>
              <a:rPr lang="en-GB" sz="1100" dirty="0">
                <a:solidFill>
                  <a:srgbClr val="425463"/>
                </a:solidFill>
                <a:latin typeface="Arial"/>
                <a:cs typeface="Arial"/>
              </a:rPr>
              <a:t>A data and insights project led by Transformation Partners in Health and Care Consulting (TPHC) analysed waiting times across London’s Integrated Care Board (ICB) geographies using pseudonymised data from the Mental Health Services Data Set (MHSDS) provided by NHS England </a:t>
            </a:r>
            <a:r>
              <a:rPr lang="en-GB" sz="1100" b="1" dirty="0">
                <a:solidFill>
                  <a:srgbClr val="425463"/>
                </a:solidFill>
                <a:latin typeface="Arial"/>
                <a:cs typeface="Arial"/>
              </a:rPr>
              <a:t>covering individuals aged 0-18 years</a:t>
            </a:r>
            <a:r>
              <a:rPr lang="en-GB" sz="1100" dirty="0">
                <a:solidFill>
                  <a:srgbClr val="425463"/>
                </a:solidFill>
                <a:latin typeface="Arial"/>
                <a:cs typeface="Arial"/>
              </a:rPr>
              <a:t>. </a:t>
            </a:r>
          </a:p>
          <a:p>
            <a:pPr>
              <a:lnSpc>
                <a:spcPct val="100000"/>
              </a:lnSpc>
            </a:pPr>
            <a:r>
              <a:rPr lang="en-GB" sz="1100" b="1" dirty="0">
                <a:solidFill>
                  <a:srgbClr val="425463"/>
                </a:solidFill>
                <a:latin typeface="Arial"/>
                <a:cs typeface="Arial"/>
              </a:rPr>
              <a:t>The data obtained presented a skewed distribution with a few outliers</a:t>
            </a:r>
            <a:r>
              <a:rPr lang="en-GB" sz="1100" dirty="0">
                <a:solidFill>
                  <a:srgbClr val="425463"/>
                </a:solidFill>
                <a:latin typeface="Arial"/>
                <a:cs typeface="Arial"/>
              </a:rPr>
              <a:t>, with some extreme cases (1.7%) of 0-18’s waiting longer than a year for an initial contact. However, the majority (80%) of 0-18’s have a waiting time of 49 days or less. </a:t>
            </a:r>
            <a:r>
              <a:rPr lang="en-GB" sz="1100" dirty="0"/>
              <a:t>To represent waiting times, the middle value (median) instead of the average (mean) was used  to avoid being influenced by extreme values.</a:t>
            </a:r>
            <a:r>
              <a:rPr lang="en-GB" sz="1100" dirty="0">
                <a:solidFill>
                  <a:srgbClr val="425463"/>
                </a:solidFill>
                <a:latin typeface="Arial"/>
                <a:cs typeface="Arial"/>
              </a:rPr>
              <a:t> This approach revealed </a:t>
            </a:r>
            <a:r>
              <a:rPr lang="en-GB" sz="1100" b="1" dirty="0">
                <a:solidFill>
                  <a:srgbClr val="425463"/>
                </a:solidFill>
                <a:latin typeface="Arial"/>
                <a:cs typeface="Arial"/>
              </a:rPr>
              <a:t>a median wait time of six days across London, but also brought to light the longest wait times, reaching up to 110 days. </a:t>
            </a:r>
            <a:endParaRPr lang="en-GB" sz="1100" b="1" dirty="0">
              <a:solidFill>
                <a:srgbClr val="425463"/>
              </a:solidFill>
              <a:latin typeface="Arial" panose="020B0604020202020204" pitchFamily="34" charset="0"/>
              <a:cs typeface="Arial" panose="020B0604020202020204" pitchFamily="34" charset="0"/>
            </a:endParaRPr>
          </a:p>
          <a:p>
            <a:pPr>
              <a:lnSpc>
                <a:spcPct val="100000"/>
              </a:lnSpc>
            </a:pPr>
            <a:r>
              <a:rPr lang="en-GB" sz="1100" b="1" dirty="0">
                <a:solidFill>
                  <a:srgbClr val="425463"/>
                </a:solidFill>
                <a:latin typeface="Arial"/>
                <a:cs typeface="Arial"/>
              </a:rPr>
              <a:t>Waiting times varied across ICBs, especially for individuals with protected characteristics </a:t>
            </a:r>
            <a:r>
              <a:rPr lang="en-GB" sz="1100" dirty="0">
                <a:solidFill>
                  <a:srgbClr val="425463"/>
                </a:solidFill>
                <a:latin typeface="Arial"/>
                <a:cs typeface="Arial"/>
              </a:rPr>
              <a:t>like gender and ethnicity. This points to potential inequalities in access, experiences, and outcomes for young people engaging with mental health services. </a:t>
            </a:r>
            <a:r>
              <a:rPr lang="en-GB" sz="1100" b="1" dirty="0">
                <a:solidFill>
                  <a:srgbClr val="425463"/>
                </a:solidFill>
                <a:latin typeface="Arial"/>
                <a:cs typeface="Arial"/>
              </a:rPr>
              <a:t>The analysis revealed that while Black individuals constituted 33% of London’s 0-19 population* in the 2021 census, Black males account for only 4% of total MH referrals for 0-18’s and experience significantly longer wait times. </a:t>
            </a:r>
            <a:r>
              <a:rPr lang="en-GB" sz="1100" dirty="0">
                <a:solidFill>
                  <a:srgbClr val="425463"/>
                </a:solidFill>
                <a:latin typeface="Arial"/>
                <a:cs typeface="Arial"/>
              </a:rPr>
              <a:t>Their median initial wait is 20 days, compared to six days for the overall 0 -18 cohort.</a:t>
            </a:r>
          </a:p>
          <a:p>
            <a:pPr>
              <a:lnSpc>
                <a:spcPct val="100000"/>
              </a:lnSpc>
            </a:pPr>
            <a:r>
              <a:rPr lang="en-US" sz="1100" dirty="0">
                <a:solidFill>
                  <a:srgbClr val="425463"/>
                </a:solidFill>
                <a:latin typeface="+mn-lt"/>
              </a:rPr>
              <a:t>Data quality and reliability issues were identified particularly when </a:t>
            </a:r>
            <a:r>
              <a:rPr lang="en-US" sz="1100" dirty="0" err="1">
                <a:solidFill>
                  <a:srgbClr val="425463"/>
                </a:solidFill>
                <a:latin typeface="+mn-lt"/>
              </a:rPr>
              <a:t>analysing</a:t>
            </a:r>
            <a:r>
              <a:rPr lang="en-US" sz="1100" dirty="0">
                <a:solidFill>
                  <a:srgbClr val="425463"/>
                </a:solidFill>
                <a:latin typeface="+mn-lt"/>
              </a:rPr>
              <a:t> ethnicity </a:t>
            </a:r>
            <a:r>
              <a:rPr lang="en-US" sz="1100" b="1" dirty="0">
                <a:solidFill>
                  <a:srgbClr val="425463"/>
                </a:solidFill>
                <a:latin typeface="+mn-lt"/>
              </a:rPr>
              <a:t>as nearly 20% of referrals had no ethnicity data captured, signifying issues across the region with data recording and classification. </a:t>
            </a:r>
            <a:r>
              <a:rPr lang="en-US" sz="1100" dirty="0">
                <a:solidFill>
                  <a:srgbClr val="425463"/>
                </a:solidFill>
                <a:latin typeface="+mn-lt"/>
              </a:rPr>
              <a:t>This is further evidenced through ICB stakeholder engagement where issues surrounding inconsistencies with data capture were consistently highlighted.</a:t>
            </a:r>
            <a:endParaRPr lang="en-US" sz="1100" dirty="0">
              <a:solidFill>
                <a:srgbClr val="425463"/>
              </a:solidFill>
              <a:latin typeface="+mn-lt"/>
              <a:cs typeface="Arial"/>
            </a:endParaRPr>
          </a:p>
          <a:p>
            <a:pPr>
              <a:lnSpc>
                <a:spcPct val="100000"/>
              </a:lnSpc>
            </a:pPr>
            <a:r>
              <a:rPr lang="en-US" sz="1100" dirty="0">
                <a:solidFill>
                  <a:srgbClr val="425463"/>
                </a:solidFill>
                <a:latin typeface="+mn-lt"/>
              </a:rPr>
              <a:t>The information presented in this report aims to </a:t>
            </a:r>
            <a:r>
              <a:rPr lang="en-US" sz="1100" b="1" dirty="0">
                <a:solidFill>
                  <a:srgbClr val="425463"/>
                </a:solidFill>
                <a:latin typeface="+mn-lt"/>
              </a:rPr>
              <a:t>offer a descriptive analysis of existing waiting times, relying on MHSDS data </a:t>
            </a:r>
            <a:r>
              <a:rPr lang="en-US" sz="1100" dirty="0">
                <a:solidFill>
                  <a:srgbClr val="425463"/>
                </a:solidFill>
                <a:latin typeface="+mn-lt"/>
              </a:rPr>
              <a:t>which has known data quality issues. It is recommended that the findings are disseminated to relevant stakeholders, including the London Mental Health Board and Integrated Care Boards (ICBs), for validation and additional insights. </a:t>
            </a:r>
            <a:r>
              <a:rPr lang="en-US" sz="1100" b="1" dirty="0">
                <a:solidFill>
                  <a:srgbClr val="425463"/>
                </a:solidFill>
                <a:latin typeface="+mn-lt"/>
              </a:rPr>
              <a:t>Special emphasis should be placed on re-engaging with ICBs alongside providers </a:t>
            </a:r>
            <a:r>
              <a:rPr lang="en-US" sz="1100" dirty="0">
                <a:solidFill>
                  <a:srgbClr val="425463"/>
                </a:solidFill>
                <a:latin typeface="+mn-lt"/>
              </a:rPr>
              <a:t>as they may contribute additional narrative on the underlying factors influencing the results.</a:t>
            </a:r>
            <a:endParaRPr lang="en-US" sz="1100" dirty="0">
              <a:solidFill>
                <a:srgbClr val="425463"/>
              </a:solidFill>
              <a:latin typeface="+mn-lt"/>
              <a:cs typeface="Arial"/>
            </a:endParaRPr>
          </a:p>
          <a:p>
            <a:pPr>
              <a:lnSpc>
                <a:spcPct val="100000"/>
              </a:lnSpc>
            </a:pPr>
            <a:r>
              <a:rPr lang="en-US" sz="1100" b="1" dirty="0">
                <a:solidFill>
                  <a:srgbClr val="425463"/>
                </a:solidFill>
                <a:latin typeface="Arial"/>
                <a:cs typeface="Arial"/>
              </a:rPr>
              <a:t>Additional analysis could be considered in a future phase</a:t>
            </a:r>
            <a:r>
              <a:rPr lang="en-US" sz="1100" dirty="0">
                <a:solidFill>
                  <a:srgbClr val="425463"/>
                </a:solidFill>
                <a:latin typeface="Arial"/>
                <a:cs typeface="Arial"/>
              </a:rPr>
              <a:t> if wanting to obtain a richer and more accurate understanding of waiting times through engagement and data collection at a provider level, however this should be carefully </a:t>
            </a:r>
            <a:r>
              <a:rPr lang="en-GB" sz="1100" b="0" i="0" u="none" kern="1200" dirty="0">
                <a:solidFill>
                  <a:srgbClr val="425463"/>
                </a:solidFill>
                <a:latin typeface="Arial"/>
                <a:cs typeface="Arial"/>
              </a:rPr>
              <a:t>considered due to complex data-sharing agreements required across the system.</a:t>
            </a:r>
            <a:r>
              <a:rPr lang="en-GB" sz="1100" dirty="0">
                <a:solidFill>
                  <a:srgbClr val="425463"/>
                </a:solidFill>
                <a:latin typeface="Arial"/>
                <a:cs typeface="Arial"/>
              </a:rPr>
              <a:t> </a:t>
            </a:r>
            <a:endParaRPr lang="en-GB" sz="1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2E2C51-021A-6C3A-C82C-62BD304B2E20}"/>
              </a:ext>
            </a:extLst>
          </p:cNvPr>
          <p:cNvSpPr txBox="1"/>
          <p:nvPr/>
        </p:nvSpPr>
        <p:spPr>
          <a:xfrm>
            <a:off x="721470" y="6501091"/>
            <a:ext cx="623178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rPr>
              <a:t>*Exact 0-18 breakdown is unavailable due to the Census age groupings using 16-17 and 18-19 years age groupings</a:t>
            </a:r>
          </a:p>
        </p:txBody>
      </p:sp>
    </p:spTree>
    <p:extLst>
      <p:ext uri="{BB962C8B-B14F-4D97-AF65-F5344CB8AC3E}">
        <p14:creationId xmlns:p14="http://schemas.microsoft.com/office/powerpoint/2010/main" val="3263332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32A29-883E-62C8-614F-F9E5C67A5567}"/>
              </a:ext>
            </a:extLst>
          </p:cNvPr>
          <p:cNvSpPr>
            <a:spLocks noGrp="1"/>
          </p:cNvSpPr>
          <p:nvPr>
            <p:ph type="sldNum" sz="quarter" idx="15"/>
          </p:nvPr>
        </p:nvSpPr>
        <p:spPr/>
        <p:txBody>
          <a:bodyPr/>
          <a:lstStyle/>
          <a:p>
            <a:fld id="{CF839E00-920F-44B0-A87D-3D18AF2DE1AE}" type="slidenum">
              <a:rPr lang="en-GB" smtClean="0"/>
              <a:t>30</a:t>
            </a:fld>
            <a:endParaRPr lang="en-GB"/>
          </a:p>
        </p:txBody>
      </p:sp>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3199" y="770400"/>
            <a:ext cx="9836460" cy="730800"/>
          </a:xfrm>
        </p:spPr>
        <p:txBody>
          <a:bodyPr/>
          <a:lstStyle/>
          <a:p>
            <a:r>
              <a:rPr lang="en-GB"/>
              <a:t>NEL has a high level of referrals with no ethnicity information. It's also important to note that this ICB has some of the lowest waiting times</a:t>
            </a:r>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FA730D5-10A4-5243-DC0C-78F814BE8F55}"/>
              </a:ext>
            </a:extLst>
          </p:cNvPr>
          <p:cNvSpPr txBox="1"/>
          <p:nvPr/>
        </p:nvSpPr>
        <p:spPr>
          <a:xfrm>
            <a:off x="762698" y="6444115"/>
            <a:ext cx="1066174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rPr>
              <a:t>Source – NHSE Data Extract covering 0-18's provided to TPHC in 10/23 </a:t>
            </a:r>
          </a:p>
        </p:txBody>
      </p:sp>
      <p:sp>
        <p:nvSpPr>
          <p:cNvPr id="13" name="Text Placeholder 3">
            <a:extLst>
              <a:ext uri="{FF2B5EF4-FFF2-40B4-BE49-F238E27FC236}">
                <a16:creationId xmlns:a16="http://schemas.microsoft.com/office/drawing/2014/main" id="{4AB6F33B-C856-FEC9-A0A7-B9721AB0322F}"/>
              </a:ext>
            </a:extLst>
          </p:cNvPr>
          <p:cNvSpPr txBox="1">
            <a:spLocks/>
          </p:cNvSpPr>
          <p:nvPr/>
        </p:nvSpPr>
        <p:spPr>
          <a:xfrm>
            <a:off x="762701" y="4212185"/>
            <a:ext cx="5198828" cy="2149861"/>
          </a:xfrm>
          <a:prstGeom prst="rect">
            <a:avLst/>
          </a:prstGeom>
          <a:ln>
            <a:solidFill>
              <a:srgbClr val="FFFFFF">
                <a:lumMod val="50000"/>
              </a:srgb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Data shown </a:t>
            </a:r>
            <a:r>
              <a:rPr lang="en-GB">
                <a:latin typeface="Arial" panose="020B0604020202020204" pitchFamily="34" charset="0"/>
              </a:rPr>
              <a:t>are the percentage of each ICB’s referrals and London overall where the ethnicity is recorded as ‘Unknown/Not Stated/Incomplete’, </a:t>
            </a:r>
            <a:endPar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38A077DB-A1A1-3FAE-C17B-7EC9E917649E}"/>
              </a:ext>
            </a:extLst>
          </p:cNvPr>
          <p:cNvSpPr txBox="1"/>
          <p:nvPr/>
        </p:nvSpPr>
        <p:spPr>
          <a:xfrm>
            <a:off x="762700" y="1601114"/>
            <a:ext cx="5198829" cy="2529002"/>
          </a:xfrm>
          <a:prstGeom prst="rect">
            <a:avLst/>
          </a:prstGeom>
          <a:solidFill>
            <a:srgbClr val="22364F">
              <a:lumMod val="20000"/>
              <a:lumOff val="80000"/>
              <a:alpha val="50000"/>
            </a:srgbClr>
          </a:solidFill>
        </p:spPr>
        <p:txBody>
          <a:bodyPr wrap="square" lIns="108000" tIns="216000" rIns="108000" bIns="45720" rtlCol="0" anchor="t">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rPr>
              <a:t>24.7% of NEL’s referrals have unknown ethnicity, 6 percentage points higher than the proportion across London and 9 percentage points higher than the next highest ICB suggesting that it is either more difficult to collect ethnicity data for NEL staff or that ethnicity recording processes are not used correctly.</a:t>
            </a:r>
          </a:p>
          <a:p>
            <a:pPr marL="285750" indent="-285750">
              <a:spcAft>
                <a:spcPts val="600"/>
              </a:spcAft>
              <a:buFont typeface="Arial" panose="020B0604020202020204" pitchFamily="34" charset="0"/>
              <a:buChar char="•"/>
              <a:defRPr/>
            </a:pPr>
            <a:r>
              <a:rPr lang="en-GB" sz="1100" kern="0">
                <a:solidFill>
                  <a:srgbClr val="22364F"/>
                </a:solidFill>
              </a:rPr>
              <a:t>Combining this information with the context of NEL having the shortest wait times and highest referral volumes among the ICBs (see previous slide), while individuals of unknown ethnicity also experience shorter wait times for most services (excluding neurodevelopmental and crisis services -refer slides 22/23).</a:t>
            </a:r>
            <a:endParaRPr kumimoji="0" lang="en-GB" sz="1100" b="0" i="0" u="none" strike="noStrike" kern="0" cap="none" spc="0" normalizeH="0" baseline="0" noProof="0">
              <a:ln>
                <a:noFill/>
              </a:ln>
              <a:solidFill>
                <a:srgbClr val="22364F"/>
              </a:solidFill>
              <a:effectLst/>
              <a:uLnTx/>
              <a:uFillTx/>
              <a:latin typeface="Arial" panose="020B0604020202020204" pitchFamily="34" charset="0"/>
            </a:endParaRPr>
          </a:p>
        </p:txBody>
      </p:sp>
      <p:sp>
        <p:nvSpPr>
          <p:cNvPr id="15" name="TextBox 14">
            <a:extLst>
              <a:ext uri="{FF2B5EF4-FFF2-40B4-BE49-F238E27FC236}">
                <a16:creationId xmlns:a16="http://schemas.microsoft.com/office/drawing/2014/main" id="{A7F5960D-1054-B85B-4D1D-3409A0D2EFDC}"/>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sp>
        <p:nvSpPr>
          <p:cNvPr id="5" name="Rectangle 4">
            <a:extLst>
              <a:ext uri="{FF2B5EF4-FFF2-40B4-BE49-F238E27FC236}">
                <a16:creationId xmlns:a16="http://schemas.microsoft.com/office/drawing/2014/main" id="{862F7023-BF7A-CB05-9D4A-CB32FB391034}"/>
              </a:ext>
            </a:extLst>
          </p:cNvPr>
          <p:cNvSpPr/>
          <p:nvPr/>
        </p:nvSpPr>
        <p:spPr>
          <a:xfrm>
            <a:off x="6626396" y="1425739"/>
            <a:ext cx="4102024" cy="3287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mj-lt"/>
              </a:rPr>
              <a:t>Percentage of ICB referrals with unknown ethnicity</a:t>
            </a:r>
          </a:p>
        </p:txBody>
      </p:sp>
      <p:graphicFrame>
        <p:nvGraphicFramePr>
          <p:cNvPr id="7" name="Chart 6">
            <a:extLst>
              <a:ext uri="{FF2B5EF4-FFF2-40B4-BE49-F238E27FC236}">
                <a16:creationId xmlns:a16="http://schemas.microsoft.com/office/drawing/2014/main" id="{74DBD45A-4CFD-DB5D-A3B0-624F2C55C84C}"/>
              </a:ext>
            </a:extLst>
          </p:cNvPr>
          <p:cNvGraphicFramePr>
            <a:graphicFrameLocks/>
          </p:cNvGraphicFramePr>
          <p:nvPr>
            <p:extLst>
              <p:ext uri="{D42A27DB-BD31-4B8C-83A1-F6EECF244321}">
                <p14:modId xmlns:p14="http://schemas.microsoft.com/office/powerpoint/2010/main" val="1790367460"/>
              </p:ext>
            </p:extLst>
          </p:nvPr>
        </p:nvGraphicFramePr>
        <p:xfrm>
          <a:off x="6230473" y="1601114"/>
          <a:ext cx="5069568" cy="4760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7123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272B-653B-0D9B-29AC-653D6BB766FE}"/>
              </a:ext>
            </a:extLst>
          </p:cNvPr>
          <p:cNvSpPr>
            <a:spLocks noGrp="1"/>
          </p:cNvSpPr>
          <p:nvPr>
            <p:ph type="title"/>
          </p:nvPr>
        </p:nvSpPr>
        <p:spPr>
          <a:xfrm>
            <a:off x="723599" y="2304000"/>
            <a:ext cx="6606591" cy="2311200"/>
          </a:xfrm>
        </p:spPr>
        <p:txBody>
          <a:bodyPr/>
          <a:lstStyle/>
          <a:p>
            <a:r>
              <a:rPr lang="en-GB" sz="3200" b="1">
                <a:effectLst/>
                <a:latin typeface="+mn-lt"/>
              </a:rPr>
              <a:t>Data analysis by service </a:t>
            </a:r>
            <a:r>
              <a:rPr lang="en-GB">
                <a:latin typeface="+mn-lt"/>
              </a:rPr>
              <a:t>t</a:t>
            </a:r>
            <a:r>
              <a:rPr lang="en-GB" sz="3200" b="1">
                <a:effectLst/>
                <a:latin typeface="+mn-lt"/>
              </a:rPr>
              <a:t>ypes</a:t>
            </a:r>
            <a:br>
              <a:rPr lang="en-GB" sz="3200" b="1">
                <a:effectLst/>
                <a:latin typeface="+mn-lt"/>
              </a:rPr>
            </a:br>
            <a:br>
              <a:rPr lang="en-GB" sz="3200" b="1">
                <a:effectLst/>
              </a:rPr>
            </a:br>
            <a:endParaRPr lang="en-GB"/>
          </a:p>
        </p:txBody>
      </p:sp>
      <p:sp>
        <p:nvSpPr>
          <p:cNvPr id="3" name="Text Placeholder 3">
            <a:extLst>
              <a:ext uri="{FF2B5EF4-FFF2-40B4-BE49-F238E27FC236}">
                <a16:creationId xmlns:a16="http://schemas.microsoft.com/office/drawing/2014/main" id="{49D5267D-AC62-887A-FC39-B55B18A6DA05}"/>
              </a:ext>
            </a:extLst>
          </p:cNvPr>
          <p:cNvSpPr txBox="1">
            <a:spLocks/>
          </p:cNvSpPr>
          <p:nvPr/>
        </p:nvSpPr>
        <p:spPr>
          <a:xfrm>
            <a:off x="723599" y="3656350"/>
            <a:ext cx="5402650" cy="1588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solidFill>
                  <a:schemeClr val="accent2">
                    <a:lumMod val="50000"/>
                  </a:schemeClr>
                </a:solidFill>
              </a:rPr>
              <a:t>In this section, we provide analysis of median waiting times across specific mental health services, as well as seasonality of referral volumes across the most referred to services</a:t>
            </a:r>
          </a:p>
        </p:txBody>
      </p:sp>
    </p:spTree>
    <p:extLst>
      <p:ext uri="{BB962C8B-B14F-4D97-AF65-F5344CB8AC3E}">
        <p14:creationId xmlns:p14="http://schemas.microsoft.com/office/powerpoint/2010/main" val="723113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32A29-883E-62C8-614F-F9E5C67A5567}"/>
              </a:ext>
            </a:extLst>
          </p:cNvPr>
          <p:cNvSpPr>
            <a:spLocks noGrp="1"/>
          </p:cNvSpPr>
          <p:nvPr>
            <p:ph type="sldNum" sz="quarter" idx="15"/>
          </p:nvPr>
        </p:nvSpPr>
        <p:spPr/>
        <p:txBody>
          <a:bodyPr/>
          <a:lstStyle/>
          <a:p>
            <a:fld id="{CF839E00-920F-44B0-A87D-3D18AF2DE1AE}" type="slidenum">
              <a:rPr lang="en-GB" smtClean="0"/>
              <a:t>32</a:t>
            </a:fld>
            <a:endParaRPr lang="en-GB"/>
          </a:p>
        </p:txBody>
      </p:sp>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3199" y="770400"/>
            <a:ext cx="11618676" cy="730800"/>
          </a:xfrm>
        </p:spPr>
        <p:txBody>
          <a:bodyPr/>
          <a:lstStyle/>
          <a:p>
            <a:r>
              <a:rPr lang="en-US">
                <a:latin typeface="Arial" panose="020B0604020202020204" pitchFamily="34" charset="0"/>
                <a:cs typeface="Arial" panose="020B0604020202020204" pitchFamily="34" charset="0"/>
              </a:rPr>
              <a:t>Between Apr ’19 &amp; July ’23, Autism services have the longest waits among services with &gt;1000 referrals</a:t>
            </a:r>
            <a:br>
              <a:rPr lang="en-US">
                <a:latin typeface="Arial" panose="020B0604020202020204" pitchFamily="34" charset="0"/>
                <a:cs typeface="Arial" panose="020B0604020202020204" pitchFamily="34" charset="0"/>
              </a:rPr>
            </a:br>
            <a:br>
              <a:rPr lang="en-US">
                <a:latin typeface="Arial" panose="020B0604020202020204" pitchFamily="34" charset="0"/>
                <a:cs typeface="Arial" panose="020B0604020202020204" pitchFamily="34" charset="0"/>
              </a:rPr>
            </a:br>
            <a:r>
              <a:rPr lang="en-US" sz="1400" b="0">
                <a:solidFill>
                  <a:schemeClr val="bg2">
                    <a:lumMod val="25000"/>
                  </a:schemeClr>
                </a:solidFill>
                <a:latin typeface="Arial" panose="020B0604020202020204" pitchFamily="34" charset="0"/>
                <a:cs typeface="Arial" panose="020B0604020202020204" pitchFamily="34" charset="0"/>
              </a:rPr>
              <a:t>This slide captures the median initial waiting times and count of referrals for the services with greater than 1000 referrals</a:t>
            </a:r>
            <a:endParaRPr lang="en-US" b="0">
              <a:solidFill>
                <a:schemeClr val="bg2">
                  <a:lumMod val="2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FA730D5-10A4-5243-DC0C-78F814BE8F55}"/>
              </a:ext>
            </a:extLst>
          </p:cNvPr>
          <p:cNvSpPr txBox="1"/>
          <p:nvPr/>
        </p:nvSpPr>
        <p:spPr>
          <a:xfrm>
            <a:off x="638292" y="6436927"/>
            <a:ext cx="1066174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rPr>
              <a:t>Source – NHSE Data Extract covering 0-18's provided to TPHC in 10/23. Conditional formatting is applied together across all median waiting time columns, and then together across count of referrals by ethnicity columns, and then separately within the grand total column </a:t>
            </a:r>
          </a:p>
        </p:txBody>
      </p:sp>
      <p:sp>
        <p:nvSpPr>
          <p:cNvPr id="14" name="TextBox 13">
            <a:extLst>
              <a:ext uri="{FF2B5EF4-FFF2-40B4-BE49-F238E27FC236}">
                <a16:creationId xmlns:a16="http://schemas.microsoft.com/office/drawing/2014/main" id="{38A077DB-A1A1-3FAE-C17B-7EC9E917649E}"/>
              </a:ext>
            </a:extLst>
          </p:cNvPr>
          <p:cNvSpPr txBox="1"/>
          <p:nvPr/>
        </p:nvSpPr>
        <p:spPr>
          <a:xfrm>
            <a:off x="762700" y="1670387"/>
            <a:ext cx="10537341" cy="1184995"/>
          </a:xfrm>
          <a:prstGeom prst="rect">
            <a:avLst/>
          </a:prstGeom>
          <a:solidFill>
            <a:srgbClr val="22364F">
              <a:lumMod val="20000"/>
              <a:lumOff val="80000"/>
              <a:alpha val="50000"/>
            </a:srgbClr>
          </a:solidFill>
        </p:spPr>
        <p:txBody>
          <a:bodyPr wrap="square" lIns="108000" tIns="216000" rIns="108000" rtlCol="0">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22364F"/>
                </a:solidFill>
                <a:effectLst/>
                <a:uLnTx/>
                <a:uFillTx/>
                <a:latin typeface="Arial" panose="020B0604020202020204" pitchFamily="34" charset="0"/>
              </a:rPr>
              <a:t>Autism services have the highest median wait times among the services with more than 1,000 referrals across all the ethnic groups.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latin typeface="Arial" panose="020B0604020202020204" pitchFamily="34" charset="0"/>
              </a:rPr>
              <a:t>While the ‘Community Mental Health Team – Functional’ service type seem to have the highest referrals, the median wait times are relatively low.</a:t>
            </a:r>
            <a:endParaRPr kumimoji="0" lang="en-GB" sz="1100" b="0" i="0" u="none" strike="noStrike" kern="0" cap="none" spc="0" normalizeH="0" baseline="0" noProof="0">
              <a:ln>
                <a:noFill/>
              </a:ln>
              <a:solidFill>
                <a:srgbClr val="22364F"/>
              </a:solidFill>
              <a:effectLst/>
              <a:uLnTx/>
              <a:uFillTx/>
              <a:latin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22364F"/>
              </a:solidFill>
              <a:effectLst/>
              <a:uLnTx/>
              <a:uFillTx/>
              <a:latin typeface="Arial" panose="020B0604020202020204" pitchFamily="34" charset="0"/>
            </a:endParaRPr>
          </a:p>
        </p:txBody>
      </p:sp>
      <p:sp>
        <p:nvSpPr>
          <p:cNvPr id="15" name="TextBox 14">
            <a:extLst>
              <a:ext uri="{FF2B5EF4-FFF2-40B4-BE49-F238E27FC236}">
                <a16:creationId xmlns:a16="http://schemas.microsoft.com/office/drawing/2014/main" id="{A7F5960D-1054-B85B-4D1D-3409A0D2EFDC}"/>
              </a:ext>
            </a:extLst>
          </p:cNvPr>
          <p:cNvSpPr txBox="1"/>
          <p:nvPr/>
        </p:nvSpPr>
        <p:spPr>
          <a:xfrm>
            <a:off x="891959" y="1541704"/>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graphicFrame>
        <p:nvGraphicFramePr>
          <p:cNvPr id="13" name="Table 12">
            <a:extLst>
              <a:ext uri="{FF2B5EF4-FFF2-40B4-BE49-F238E27FC236}">
                <a16:creationId xmlns:a16="http://schemas.microsoft.com/office/drawing/2014/main" id="{7F822A68-DF81-EB8A-40E2-1A1B9A70EDD6}"/>
              </a:ext>
            </a:extLst>
          </p:cNvPr>
          <p:cNvGraphicFramePr>
            <a:graphicFrameLocks noGrp="1"/>
          </p:cNvGraphicFramePr>
          <p:nvPr>
            <p:extLst>
              <p:ext uri="{D42A27DB-BD31-4B8C-83A1-F6EECF244321}">
                <p14:modId xmlns:p14="http://schemas.microsoft.com/office/powerpoint/2010/main" val="1106912272"/>
              </p:ext>
            </p:extLst>
          </p:nvPr>
        </p:nvGraphicFramePr>
        <p:xfrm>
          <a:off x="762700" y="2878111"/>
          <a:ext cx="10537337" cy="3462397"/>
        </p:xfrm>
        <a:graphic>
          <a:graphicData uri="http://schemas.openxmlformats.org/drawingml/2006/table">
            <a:tbl>
              <a:tblPr/>
              <a:tblGrid>
                <a:gridCol w="3276629">
                  <a:extLst>
                    <a:ext uri="{9D8B030D-6E8A-4147-A177-3AD203B41FA5}">
                      <a16:colId xmlns:a16="http://schemas.microsoft.com/office/drawing/2014/main" val="4250363136"/>
                    </a:ext>
                  </a:extLst>
                </a:gridCol>
                <a:gridCol w="558516">
                  <a:extLst>
                    <a:ext uri="{9D8B030D-6E8A-4147-A177-3AD203B41FA5}">
                      <a16:colId xmlns:a16="http://schemas.microsoft.com/office/drawing/2014/main" val="1307290114"/>
                    </a:ext>
                  </a:extLst>
                </a:gridCol>
                <a:gridCol w="558516">
                  <a:extLst>
                    <a:ext uri="{9D8B030D-6E8A-4147-A177-3AD203B41FA5}">
                      <a16:colId xmlns:a16="http://schemas.microsoft.com/office/drawing/2014/main" val="3606579680"/>
                    </a:ext>
                  </a:extLst>
                </a:gridCol>
                <a:gridCol w="558516">
                  <a:extLst>
                    <a:ext uri="{9D8B030D-6E8A-4147-A177-3AD203B41FA5}">
                      <a16:colId xmlns:a16="http://schemas.microsoft.com/office/drawing/2014/main" val="2048500236"/>
                    </a:ext>
                  </a:extLst>
                </a:gridCol>
                <a:gridCol w="558516">
                  <a:extLst>
                    <a:ext uri="{9D8B030D-6E8A-4147-A177-3AD203B41FA5}">
                      <a16:colId xmlns:a16="http://schemas.microsoft.com/office/drawing/2014/main" val="3444436285"/>
                    </a:ext>
                  </a:extLst>
                </a:gridCol>
                <a:gridCol w="558516">
                  <a:extLst>
                    <a:ext uri="{9D8B030D-6E8A-4147-A177-3AD203B41FA5}">
                      <a16:colId xmlns:a16="http://schemas.microsoft.com/office/drawing/2014/main" val="599798387"/>
                    </a:ext>
                  </a:extLst>
                </a:gridCol>
                <a:gridCol w="558516">
                  <a:extLst>
                    <a:ext uri="{9D8B030D-6E8A-4147-A177-3AD203B41FA5}">
                      <a16:colId xmlns:a16="http://schemas.microsoft.com/office/drawing/2014/main" val="2060408391"/>
                    </a:ext>
                  </a:extLst>
                </a:gridCol>
                <a:gridCol w="558516">
                  <a:extLst>
                    <a:ext uri="{9D8B030D-6E8A-4147-A177-3AD203B41FA5}">
                      <a16:colId xmlns:a16="http://schemas.microsoft.com/office/drawing/2014/main" val="1520286358"/>
                    </a:ext>
                  </a:extLst>
                </a:gridCol>
                <a:gridCol w="558516">
                  <a:extLst>
                    <a:ext uri="{9D8B030D-6E8A-4147-A177-3AD203B41FA5}">
                      <a16:colId xmlns:a16="http://schemas.microsoft.com/office/drawing/2014/main" val="3093554862"/>
                    </a:ext>
                  </a:extLst>
                </a:gridCol>
                <a:gridCol w="558516">
                  <a:extLst>
                    <a:ext uri="{9D8B030D-6E8A-4147-A177-3AD203B41FA5}">
                      <a16:colId xmlns:a16="http://schemas.microsoft.com/office/drawing/2014/main" val="1116583465"/>
                    </a:ext>
                  </a:extLst>
                </a:gridCol>
                <a:gridCol w="558516">
                  <a:extLst>
                    <a:ext uri="{9D8B030D-6E8A-4147-A177-3AD203B41FA5}">
                      <a16:colId xmlns:a16="http://schemas.microsoft.com/office/drawing/2014/main" val="2706797647"/>
                    </a:ext>
                  </a:extLst>
                </a:gridCol>
                <a:gridCol w="558516">
                  <a:extLst>
                    <a:ext uri="{9D8B030D-6E8A-4147-A177-3AD203B41FA5}">
                      <a16:colId xmlns:a16="http://schemas.microsoft.com/office/drawing/2014/main" val="3563218716"/>
                    </a:ext>
                  </a:extLst>
                </a:gridCol>
                <a:gridCol w="558516">
                  <a:extLst>
                    <a:ext uri="{9D8B030D-6E8A-4147-A177-3AD203B41FA5}">
                      <a16:colId xmlns:a16="http://schemas.microsoft.com/office/drawing/2014/main" val="1784344372"/>
                    </a:ext>
                  </a:extLst>
                </a:gridCol>
                <a:gridCol w="558516">
                  <a:extLst>
                    <a:ext uri="{9D8B030D-6E8A-4147-A177-3AD203B41FA5}">
                      <a16:colId xmlns:a16="http://schemas.microsoft.com/office/drawing/2014/main" val="1447804176"/>
                    </a:ext>
                  </a:extLst>
                </a:gridCol>
              </a:tblGrid>
              <a:tr h="245002">
                <a:tc rowSpan="2">
                  <a:txBody>
                    <a:bodyPr/>
                    <a:lstStyle/>
                    <a:p>
                      <a:pPr algn="ctr" rtl="0" fontAlgn="ctr"/>
                      <a:r>
                        <a:rPr lang="en-GB" sz="900" b="1" i="0" u="none" strike="noStrike">
                          <a:solidFill>
                            <a:srgbClr val="FFFFFF"/>
                          </a:solidFill>
                          <a:effectLst/>
                          <a:latin typeface="Arial" panose="020B0604020202020204" pitchFamily="34" charset="0"/>
                        </a:rPr>
                        <a:t>Service 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6">
                  <a:txBody>
                    <a:bodyPr/>
                    <a:lstStyle/>
                    <a:p>
                      <a:pPr algn="ctr" rtl="0" fontAlgn="ctr"/>
                      <a:r>
                        <a:rPr lang="en-GB" sz="900" b="1" i="0" u="none" strike="noStrike">
                          <a:solidFill>
                            <a:srgbClr val="FFFFFF"/>
                          </a:solidFill>
                          <a:effectLst/>
                          <a:latin typeface="Arial" panose="020B0604020202020204" pitchFamily="34" charset="0"/>
                        </a:rPr>
                        <a:t>Median initial waiting times in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gn="ctr" rtl="0" fontAlgn="ctr"/>
                      <a:r>
                        <a:rPr lang="en-GB" sz="900" b="1" i="0" u="none" strike="noStrike">
                          <a:solidFill>
                            <a:srgbClr val="FFFFFF"/>
                          </a:solidFill>
                          <a:effectLst/>
                          <a:latin typeface="Arial" panose="020B0604020202020204" pitchFamily="34" charset="0"/>
                        </a:rPr>
                        <a:t>Count of referrals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03682296"/>
                  </a:ext>
                </a:extLst>
              </a:tr>
              <a:tr h="333290">
                <a:tc vMerge="1">
                  <a:txBody>
                    <a:bodyPr/>
                    <a:lstStyle/>
                    <a:p>
                      <a:endParaRPr lang="en-GB"/>
                    </a:p>
                  </a:txBody>
                  <a:tcPr/>
                </a:tc>
                <a:tc>
                  <a:txBody>
                    <a:bodyPr/>
                    <a:lstStyle/>
                    <a:p>
                      <a:pPr algn="ctr" rtl="0" fontAlgn="ctr"/>
                      <a:r>
                        <a:rPr lang="en-GB" sz="700" b="1" i="0" u="none" strike="noStrike">
                          <a:solidFill>
                            <a:srgbClr val="FFFFFF"/>
                          </a:solidFill>
                          <a:effectLst/>
                          <a:latin typeface="Arial" panose="020B0604020202020204" pitchFamily="34" charset="0"/>
                        </a:rPr>
                        <a:t>Asian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GB" sz="700" b="1" i="0" u="none" strike="noStrike">
                          <a:solidFill>
                            <a:srgbClr val="FFFFFF"/>
                          </a:solidFill>
                          <a:effectLst/>
                          <a:latin typeface="Arial" panose="020B0604020202020204" pitchFamily="34" charset="0"/>
                        </a:rPr>
                        <a:t>Black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GB" sz="700" b="1" i="0" u="none" strike="noStrike">
                          <a:solidFill>
                            <a:srgbClr val="FFFFFF"/>
                          </a:solidFill>
                          <a:effectLst/>
                          <a:latin typeface="Arial" panose="020B0604020202020204" pitchFamily="34" charset="0"/>
                        </a:rPr>
                        <a:t>Mixed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GB" sz="700" b="1" i="0" u="none" strike="noStrike">
                          <a:solidFill>
                            <a:srgbClr val="FFFFFF"/>
                          </a:solidFill>
                          <a:effectLst/>
                          <a:latin typeface="Arial" panose="020B0604020202020204" pitchFamily="34" charset="0"/>
                        </a:rPr>
                        <a:t>Mixed/ 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GB" sz="700" b="1" i="0" u="none" strike="noStrike">
                          <a:solidFill>
                            <a:srgbClr val="FFFFFF"/>
                          </a:solidFill>
                          <a:effectLst/>
                          <a:latin typeface="Arial" panose="020B0604020202020204" pitchFamily="34" charset="0"/>
                        </a:rPr>
                        <a:t>Not Known / Not Stated / Incomplete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GB" sz="700" b="1" i="0" u="none" strike="noStrike">
                          <a:solidFill>
                            <a:srgbClr val="FFFFFF"/>
                          </a:solidFill>
                          <a:effectLst/>
                          <a:latin typeface="Arial" panose="020B0604020202020204" pitchFamily="34" charset="0"/>
                        </a:rPr>
                        <a:t>White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GB" sz="700" b="1" i="0" u="none" strike="noStrike">
                          <a:solidFill>
                            <a:srgbClr val="FFFFFF"/>
                          </a:solidFill>
                          <a:effectLst/>
                          <a:latin typeface="Arial" panose="020B0604020202020204" pitchFamily="34" charset="0"/>
                        </a:rPr>
                        <a:t>Asian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GB" sz="700" b="1" i="0" u="none" strike="noStrike">
                          <a:solidFill>
                            <a:srgbClr val="FFFFFF"/>
                          </a:solidFill>
                          <a:effectLst/>
                          <a:latin typeface="Arial" panose="020B0604020202020204" pitchFamily="34" charset="0"/>
                        </a:rPr>
                        <a:t>Black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GB" sz="700" b="1" i="0" u="none" strike="noStrike">
                          <a:solidFill>
                            <a:srgbClr val="FFFFFF"/>
                          </a:solidFill>
                          <a:effectLst/>
                          <a:latin typeface="Arial" panose="020B0604020202020204" pitchFamily="34" charset="0"/>
                        </a:rPr>
                        <a:t>Mixed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GB" sz="700" b="1" i="0" u="none" strike="noStrike">
                          <a:solidFill>
                            <a:srgbClr val="FFFFFF"/>
                          </a:solidFill>
                          <a:effectLst/>
                          <a:latin typeface="Arial" panose="020B0604020202020204" pitchFamily="34" charset="0"/>
                        </a:rPr>
                        <a:t>Mixed/ 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GB" sz="700" b="1" i="0" u="none" strike="noStrike">
                          <a:solidFill>
                            <a:srgbClr val="FFFFFF"/>
                          </a:solidFill>
                          <a:effectLst/>
                          <a:latin typeface="Arial" panose="020B0604020202020204" pitchFamily="34" charset="0"/>
                        </a:rPr>
                        <a:t>Not Known / Not Stated / Incomplete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GB" sz="700" b="1" i="0" u="none" strike="noStrike">
                          <a:solidFill>
                            <a:srgbClr val="FFFFFF"/>
                          </a:solidFill>
                          <a:effectLst/>
                          <a:latin typeface="Arial" panose="020B0604020202020204" pitchFamily="34" charset="0"/>
                        </a:rPr>
                        <a:t>White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800" b="1" i="0" u="none" strike="noStrike">
                          <a:solidFill>
                            <a:srgbClr val="FFFFFF"/>
                          </a:solidFill>
                          <a:effectLst/>
                          <a:latin typeface="Arial" panose="020B0604020202020204" pitchFamily="34"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151348435"/>
                  </a:ext>
                </a:extLst>
              </a:tr>
              <a:tr h="111097">
                <a:tc>
                  <a:txBody>
                    <a:bodyPr/>
                    <a:lstStyle/>
                    <a:p>
                      <a:pPr algn="l" rtl="0" fontAlgn="b"/>
                      <a:r>
                        <a:rPr lang="en-GB" sz="700" b="0" i="0" u="none" strike="noStrike">
                          <a:solidFill>
                            <a:srgbClr val="000000"/>
                          </a:solidFill>
                          <a:effectLst/>
                          <a:latin typeface="Arial" panose="020B0604020202020204" pitchFamily="34" charset="0"/>
                        </a:rPr>
                        <a:t>Community Mental Health Team - Functional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rtl="0" fontAlgn="b"/>
                      <a:r>
                        <a:rPr lang="en-GB" sz="700" b="0" i="0" u="none" strike="noStrike">
                          <a:solidFill>
                            <a:srgbClr val="000000"/>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ctr" rtl="0" fontAlgn="b"/>
                      <a:r>
                        <a:rPr lang="en-GB" sz="700" b="0" i="0" u="none" strike="noStrike">
                          <a:solidFill>
                            <a:srgbClr val="000000"/>
                          </a:solidFill>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rtl="0" fontAlgn="b"/>
                      <a:r>
                        <a:rPr lang="en-GB" sz="7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rtl="0" fontAlgn="b"/>
                      <a:r>
                        <a:rPr lang="en-GB" sz="700" b="0"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tc>
                  <a:txBody>
                    <a:bodyPr/>
                    <a:lstStyle/>
                    <a:p>
                      <a:pPr algn="ctr" rtl="0" fontAlgn="b"/>
                      <a:r>
                        <a:rPr lang="en-GB" sz="7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683"/>
                    </a:solidFill>
                  </a:tcPr>
                </a:tc>
                <a:tc>
                  <a:txBody>
                    <a:bodyPr/>
                    <a:lstStyle/>
                    <a:p>
                      <a:pPr algn="ctr" rtl="0" fontAlgn="b"/>
                      <a:r>
                        <a:rPr lang="en-GB" sz="700" b="0" i="0" u="none" strike="noStrike">
                          <a:solidFill>
                            <a:srgbClr val="000000"/>
                          </a:solidFill>
                          <a:effectLst/>
                          <a:latin typeface="Arial" panose="020B0604020202020204" pitchFamily="34" charset="0"/>
                        </a:rPr>
                        <a:t>6,577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E7"/>
                    </a:solidFill>
                  </a:tcPr>
                </a:tc>
                <a:tc>
                  <a:txBody>
                    <a:bodyPr/>
                    <a:lstStyle/>
                    <a:p>
                      <a:pPr algn="ctr" rtl="0" fontAlgn="b"/>
                      <a:r>
                        <a:rPr lang="en-GB" sz="700" b="0" i="0" u="none" strike="noStrike">
                          <a:solidFill>
                            <a:srgbClr val="000000"/>
                          </a:solidFill>
                          <a:effectLst/>
                          <a:latin typeface="Arial" panose="020B0604020202020204" pitchFamily="34" charset="0"/>
                        </a:rPr>
                        <a:t>5,354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9EB"/>
                    </a:solidFill>
                  </a:tcPr>
                </a:tc>
                <a:tc>
                  <a:txBody>
                    <a:bodyPr/>
                    <a:lstStyle/>
                    <a:p>
                      <a:pPr algn="ctr" rtl="0" fontAlgn="b"/>
                      <a:r>
                        <a:rPr lang="en-GB" sz="700" b="0" i="0" u="none" strike="noStrike">
                          <a:solidFill>
                            <a:srgbClr val="000000"/>
                          </a:solidFill>
                          <a:effectLst/>
                          <a:latin typeface="Arial" panose="020B0604020202020204" pitchFamily="34" charset="0"/>
                        </a:rPr>
                        <a:t>1,728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rtl="0" fontAlgn="b"/>
                      <a:r>
                        <a:rPr lang="en-GB" sz="700" b="0" i="0" u="none" strike="noStrike">
                          <a:solidFill>
                            <a:srgbClr val="000000"/>
                          </a:solidFill>
                          <a:effectLst/>
                          <a:latin typeface="Arial" panose="020B0604020202020204" pitchFamily="34" charset="0"/>
                        </a:rPr>
                        <a:t>10,874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4D7"/>
                    </a:solidFill>
                  </a:tcPr>
                </a:tc>
                <a:tc>
                  <a:txBody>
                    <a:bodyPr/>
                    <a:lstStyle/>
                    <a:p>
                      <a:pPr algn="ctr" rtl="0" fontAlgn="b"/>
                      <a:r>
                        <a:rPr lang="en-GB" sz="700" b="0" i="0" u="none" strike="noStrike">
                          <a:solidFill>
                            <a:srgbClr val="000000"/>
                          </a:solidFill>
                          <a:effectLst/>
                          <a:latin typeface="Arial" panose="020B0604020202020204" pitchFamily="34" charset="0"/>
                        </a:rPr>
                        <a:t>17,331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CBE"/>
                    </a:solidFill>
                  </a:tcPr>
                </a:tc>
                <a:tc>
                  <a:txBody>
                    <a:bodyPr/>
                    <a:lstStyle/>
                    <a:p>
                      <a:pPr algn="ctr" rtl="0" fontAlgn="b"/>
                      <a:r>
                        <a:rPr lang="en-GB" sz="700" b="0" i="0" u="none" strike="noStrike">
                          <a:solidFill>
                            <a:srgbClr val="000000"/>
                          </a:solidFill>
                          <a:effectLst/>
                          <a:latin typeface="Arial" panose="020B0604020202020204" pitchFamily="34" charset="0"/>
                        </a:rPr>
                        <a:t>35,823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779"/>
                    </a:solidFill>
                  </a:tcPr>
                </a:tc>
                <a:tc>
                  <a:txBody>
                    <a:bodyPr/>
                    <a:lstStyle/>
                    <a:p>
                      <a:pPr algn="ctr" rtl="0" fontAlgn="b"/>
                      <a:r>
                        <a:rPr lang="en-GB" sz="700" b="0" i="0" u="none" strike="noStrike">
                          <a:solidFill>
                            <a:srgbClr val="000000"/>
                          </a:solidFill>
                          <a:effectLst/>
                          <a:latin typeface="Arial" panose="020B0604020202020204" pitchFamily="34" charset="0"/>
                        </a:rPr>
                        <a:t>77,687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8AC6"/>
                    </a:solidFill>
                  </a:tcPr>
                </a:tc>
                <a:extLst>
                  <a:ext uri="{0D108BD9-81ED-4DB2-BD59-A6C34878D82A}">
                    <a16:rowId xmlns:a16="http://schemas.microsoft.com/office/drawing/2014/main" val="3559622873"/>
                  </a:ext>
                </a:extLst>
              </a:tr>
              <a:tr h="111097">
                <a:tc>
                  <a:txBody>
                    <a:bodyPr/>
                    <a:lstStyle/>
                    <a:p>
                      <a:pPr algn="l" rtl="0" fontAlgn="b"/>
                      <a:r>
                        <a:rPr lang="en-GB" sz="700" b="0" i="0" u="none" strike="noStrike">
                          <a:solidFill>
                            <a:srgbClr val="000000"/>
                          </a:solidFill>
                          <a:effectLst/>
                          <a:latin typeface="Arial" panose="020B0604020202020204" pitchFamily="34" charset="0"/>
                        </a:rPr>
                        <a:t>Other Mental Health Service - out of scope of National Tariff Payment System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7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700" b="0"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700" b="0" i="0" u="none" strike="noStrike">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rtl="0" fontAlgn="b"/>
                      <a:r>
                        <a:rPr lang="en-GB" sz="7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C"/>
                    </a:solidFill>
                  </a:tcPr>
                </a:tc>
                <a:tc>
                  <a:txBody>
                    <a:bodyPr/>
                    <a:lstStyle/>
                    <a:p>
                      <a:pPr algn="ctr" rtl="0" fontAlgn="b"/>
                      <a:r>
                        <a:rPr lang="en-GB" sz="7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CA7D"/>
                    </a:solidFill>
                  </a:tcPr>
                </a:tc>
                <a:tc>
                  <a:txBody>
                    <a:bodyPr/>
                    <a:lstStyle/>
                    <a:p>
                      <a:pPr algn="ctr" rtl="0" fontAlgn="b"/>
                      <a:r>
                        <a:rPr lang="en-GB" sz="700" b="0" i="0" u="none" strike="noStrike">
                          <a:solidFill>
                            <a:srgbClr val="000000"/>
                          </a:solidFill>
                          <a:effectLst/>
                          <a:latin typeface="Arial" panose="020B0604020202020204" pitchFamily="34" charset="0"/>
                        </a:rPr>
                        <a:t>6,158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6E8"/>
                    </a:solidFill>
                  </a:tcPr>
                </a:tc>
                <a:tc>
                  <a:txBody>
                    <a:bodyPr/>
                    <a:lstStyle/>
                    <a:p>
                      <a:pPr algn="ctr" rtl="0" fontAlgn="b"/>
                      <a:r>
                        <a:rPr lang="en-GB" sz="700" b="0" i="0" u="none" strike="noStrike">
                          <a:solidFill>
                            <a:srgbClr val="000000"/>
                          </a:solidFill>
                          <a:effectLst/>
                          <a:latin typeface="Arial" panose="020B0604020202020204" pitchFamily="34" charset="0"/>
                        </a:rPr>
                        <a:t>3,874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EF1"/>
                    </a:solidFill>
                  </a:tcPr>
                </a:tc>
                <a:tc>
                  <a:txBody>
                    <a:bodyPr/>
                    <a:lstStyle/>
                    <a:p>
                      <a:pPr algn="ctr" rtl="0" fontAlgn="b"/>
                      <a:r>
                        <a:rPr lang="en-GB" sz="700" b="0" i="0" u="none" strike="noStrike">
                          <a:solidFill>
                            <a:srgbClr val="000000"/>
                          </a:solidFill>
                          <a:effectLst/>
                          <a:latin typeface="Arial" panose="020B0604020202020204" pitchFamily="34" charset="0"/>
                        </a:rPr>
                        <a:t>1,041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rtl="0" fontAlgn="b"/>
                      <a:r>
                        <a:rPr lang="en-GB" sz="700" b="0" i="0" u="none" strike="noStrike">
                          <a:solidFill>
                            <a:srgbClr val="000000"/>
                          </a:solidFill>
                          <a:effectLst/>
                          <a:latin typeface="Arial" panose="020B0604020202020204" pitchFamily="34" charset="0"/>
                        </a:rPr>
                        <a:t>8,907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BDE"/>
                    </a:solidFill>
                  </a:tcPr>
                </a:tc>
                <a:tc>
                  <a:txBody>
                    <a:bodyPr/>
                    <a:lstStyle/>
                    <a:p>
                      <a:pPr algn="ctr" rtl="0" fontAlgn="b"/>
                      <a:r>
                        <a:rPr lang="en-GB" sz="700" b="0" i="0" u="none" strike="noStrike">
                          <a:solidFill>
                            <a:srgbClr val="000000"/>
                          </a:solidFill>
                          <a:effectLst/>
                          <a:latin typeface="Arial" panose="020B0604020202020204" pitchFamily="34" charset="0"/>
                        </a:rPr>
                        <a:t>15,052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4C7"/>
                    </a:solidFill>
                  </a:tcPr>
                </a:tc>
                <a:tc>
                  <a:txBody>
                    <a:bodyPr/>
                    <a:lstStyle/>
                    <a:p>
                      <a:pPr algn="ctr" rtl="0" fontAlgn="b"/>
                      <a:r>
                        <a:rPr lang="en-GB" sz="700" b="0" i="0" u="none" strike="noStrike">
                          <a:solidFill>
                            <a:srgbClr val="000000"/>
                          </a:solidFill>
                          <a:effectLst/>
                          <a:latin typeface="Arial" panose="020B0604020202020204" pitchFamily="34" charset="0"/>
                        </a:rPr>
                        <a:t>39,421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700" b="0" i="0" u="none" strike="noStrike">
                          <a:solidFill>
                            <a:srgbClr val="000000"/>
                          </a:solidFill>
                          <a:effectLst/>
                          <a:latin typeface="Arial" panose="020B0604020202020204" pitchFamily="34" charset="0"/>
                        </a:rPr>
                        <a:t>74,453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290C9"/>
                    </a:solidFill>
                  </a:tcPr>
                </a:tc>
                <a:extLst>
                  <a:ext uri="{0D108BD9-81ED-4DB2-BD59-A6C34878D82A}">
                    <a16:rowId xmlns:a16="http://schemas.microsoft.com/office/drawing/2014/main" val="4232013545"/>
                  </a:ext>
                </a:extLst>
              </a:tr>
              <a:tr h="111097">
                <a:tc>
                  <a:txBody>
                    <a:bodyPr/>
                    <a:lstStyle/>
                    <a:p>
                      <a:pPr algn="l" rtl="0" fontAlgn="b"/>
                      <a:r>
                        <a:rPr lang="en-GB" sz="700" b="0" i="0" u="none" strike="noStrike">
                          <a:solidFill>
                            <a:srgbClr val="000000"/>
                          </a:solidFill>
                          <a:effectLst/>
                          <a:latin typeface="Arial" panose="020B0604020202020204" pitchFamily="34" charset="0"/>
                        </a:rPr>
                        <a:t>Single Point of Access Service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683"/>
                    </a:solidFill>
                  </a:tcPr>
                </a:tc>
                <a:tc>
                  <a:txBody>
                    <a:bodyPr/>
                    <a:lstStyle/>
                    <a:p>
                      <a:pPr algn="ctr" rtl="0" fontAlgn="b"/>
                      <a:r>
                        <a:rPr lang="en-GB" sz="7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700" b="0"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282"/>
                    </a:solidFill>
                  </a:tcPr>
                </a:tc>
                <a:tc>
                  <a:txBody>
                    <a:bodyPr/>
                    <a:lstStyle/>
                    <a:p>
                      <a:pPr algn="ctr" rtl="0" fontAlgn="b"/>
                      <a:r>
                        <a:rPr lang="en-GB" sz="7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700" b="0"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tc>
                  <a:txBody>
                    <a:bodyPr/>
                    <a:lstStyle/>
                    <a:p>
                      <a:pPr algn="ctr" rtl="0" fontAlgn="b"/>
                      <a:r>
                        <a:rPr lang="en-GB" sz="7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700" b="0" i="0" u="none" strike="noStrike">
                          <a:solidFill>
                            <a:srgbClr val="000000"/>
                          </a:solidFill>
                          <a:effectLst/>
                          <a:latin typeface="Arial" panose="020B0604020202020204" pitchFamily="34" charset="0"/>
                        </a:rPr>
                        <a:t>2,490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F6"/>
                    </a:solidFill>
                  </a:tcPr>
                </a:tc>
                <a:tc>
                  <a:txBody>
                    <a:bodyPr/>
                    <a:lstStyle/>
                    <a:p>
                      <a:pPr algn="ctr" rtl="0" fontAlgn="b"/>
                      <a:r>
                        <a:rPr lang="en-GB" sz="700" b="0" i="0" u="none" strike="noStrike">
                          <a:solidFill>
                            <a:srgbClr val="000000"/>
                          </a:solidFill>
                          <a:effectLst/>
                          <a:latin typeface="Arial" panose="020B0604020202020204" pitchFamily="34" charset="0"/>
                        </a:rPr>
                        <a:t>2,347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4F7"/>
                    </a:solidFill>
                  </a:tcPr>
                </a:tc>
                <a:tc>
                  <a:txBody>
                    <a:bodyPr/>
                    <a:lstStyle/>
                    <a:p>
                      <a:pPr algn="ctr" rtl="0" fontAlgn="b"/>
                      <a:r>
                        <a:rPr lang="en-GB" sz="700" b="0" i="0" u="none" strike="noStrike">
                          <a:solidFill>
                            <a:srgbClr val="000000"/>
                          </a:solidFill>
                          <a:effectLst/>
                          <a:latin typeface="Arial" panose="020B0604020202020204" pitchFamily="34" charset="0"/>
                        </a:rPr>
                        <a:t>866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rtl="0" fontAlgn="b"/>
                      <a:r>
                        <a:rPr lang="en-GB" sz="700" b="0" i="0" u="none" strike="noStrike">
                          <a:solidFill>
                            <a:srgbClr val="000000"/>
                          </a:solidFill>
                          <a:effectLst/>
                          <a:latin typeface="Arial" panose="020B0604020202020204" pitchFamily="34" charset="0"/>
                        </a:rPr>
                        <a:t>4,234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DF0"/>
                    </a:solidFill>
                  </a:tcPr>
                </a:tc>
                <a:tc>
                  <a:txBody>
                    <a:bodyPr/>
                    <a:lstStyle/>
                    <a:p>
                      <a:pPr algn="ctr" rtl="0" fontAlgn="b"/>
                      <a:r>
                        <a:rPr lang="en-GB" sz="700" b="0" i="0" u="none" strike="noStrike">
                          <a:solidFill>
                            <a:srgbClr val="000000"/>
                          </a:solidFill>
                          <a:effectLst/>
                          <a:latin typeface="Arial" panose="020B0604020202020204" pitchFamily="34" charset="0"/>
                        </a:rPr>
                        <a:t>11,438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2D5"/>
                    </a:solidFill>
                  </a:tcPr>
                </a:tc>
                <a:tc>
                  <a:txBody>
                    <a:bodyPr/>
                    <a:lstStyle/>
                    <a:p>
                      <a:pPr algn="ctr" rtl="0" fontAlgn="b"/>
                      <a:r>
                        <a:rPr lang="en-GB" sz="700" b="0" i="0" u="none" strike="noStrike">
                          <a:solidFill>
                            <a:srgbClr val="000000"/>
                          </a:solidFill>
                          <a:effectLst/>
                          <a:latin typeface="Arial" panose="020B0604020202020204" pitchFamily="34" charset="0"/>
                        </a:rPr>
                        <a:t>18,090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9BC"/>
                    </a:solidFill>
                  </a:tcPr>
                </a:tc>
                <a:tc>
                  <a:txBody>
                    <a:bodyPr/>
                    <a:lstStyle/>
                    <a:p>
                      <a:pPr algn="ctr" rtl="0" fontAlgn="b"/>
                      <a:r>
                        <a:rPr lang="en-GB" sz="700" b="0" i="0" u="none" strike="noStrike">
                          <a:solidFill>
                            <a:srgbClr val="000000"/>
                          </a:solidFill>
                          <a:effectLst/>
                          <a:latin typeface="Arial" panose="020B0604020202020204" pitchFamily="34" charset="0"/>
                        </a:rPr>
                        <a:t>39,465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CAE6"/>
                    </a:solidFill>
                  </a:tcPr>
                </a:tc>
                <a:extLst>
                  <a:ext uri="{0D108BD9-81ED-4DB2-BD59-A6C34878D82A}">
                    <a16:rowId xmlns:a16="http://schemas.microsoft.com/office/drawing/2014/main" val="3121023541"/>
                  </a:ext>
                </a:extLst>
              </a:tr>
              <a:tr h="111097">
                <a:tc>
                  <a:txBody>
                    <a:bodyPr/>
                    <a:lstStyle/>
                    <a:p>
                      <a:pPr algn="l" rtl="0" fontAlgn="b"/>
                      <a:r>
                        <a:rPr lang="en-GB" sz="700" b="0" i="0" u="none" strike="noStrike">
                          <a:solidFill>
                            <a:srgbClr val="000000"/>
                          </a:solidFill>
                          <a:effectLst/>
                          <a:latin typeface="Arial" panose="020B0604020202020204" pitchFamily="34" charset="0"/>
                        </a:rPr>
                        <a:t>Crisis Resolution Team/Home Treatment Service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2,093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5F8"/>
                    </a:solidFill>
                  </a:tcPr>
                </a:tc>
                <a:tc>
                  <a:txBody>
                    <a:bodyPr/>
                    <a:lstStyle/>
                    <a:p>
                      <a:pPr algn="ctr" rtl="0" fontAlgn="b"/>
                      <a:r>
                        <a:rPr lang="en-GB" sz="700" b="0" i="0" u="none" strike="noStrike">
                          <a:solidFill>
                            <a:srgbClr val="000000"/>
                          </a:solidFill>
                          <a:effectLst/>
                          <a:latin typeface="Arial" panose="020B0604020202020204" pitchFamily="34" charset="0"/>
                        </a:rPr>
                        <a:t>2,475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F6"/>
                    </a:solidFill>
                  </a:tcPr>
                </a:tc>
                <a:tc>
                  <a:txBody>
                    <a:bodyPr/>
                    <a:lstStyle/>
                    <a:p>
                      <a:pPr algn="ctr" rtl="0" fontAlgn="b"/>
                      <a:r>
                        <a:rPr lang="en-GB" sz="700" b="0" i="0" u="none" strike="noStrike">
                          <a:solidFill>
                            <a:srgbClr val="000000"/>
                          </a:solidFill>
                          <a:effectLst/>
                          <a:latin typeface="Arial" panose="020B0604020202020204" pitchFamily="34" charset="0"/>
                        </a:rPr>
                        <a:t>647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rtl="0" fontAlgn="b"/>
                      <a:r>
                        <a:rPr lang="en-GB" sz="700" b="0" i="0" u="none" strike="noStrike">
                          <a:solidFill>
                            <a:srgbClr val="000000"/>
                          </a:solidFill>
                          <a:effectLst/>
                          <a:latin typeface="Arial" panose="020B0604020202020204" pitchFamily="34" charset="0"/>
                        </a:rPr>
                        <a:t>3,473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0F3"/>
                    </a:solidFill>
                  </a:tcPr>
                </a:tc>
                <a:tc>
                  <a:txBody>
                    <a:bodyPr/>
                    <a:lstStyle/>
                    <a:p>
                      <a:pPr algn="ctr" rtl="0" fontAlgn="b"/>
                      <a:r>
                        <a:rPr lang="en-GB" sz="700" b="0" i="0" u="none" strike="noStrike">
                          <a:solidFill>
                            <a:srgbClr val="000000"/>
                          </a:solidFill>
                          <a:effectLst/>
                          <a:latin typeface="Arial" panose="020B0604020202020204" pitchFamily="34" charset="0"/>
                        </a:rPr>
                        <a:t>6,371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5E8"/>
                    </a:solidFill>
                  </a:tcPr>
                </a:tc>
                <a:tc>
                  <a:txBody>
                    <a:bodyPr/>
                    <a:lstStyle/>
                    <a:p>
                      <a:pPr algn="ctr" rtl="0" fontAlgn="b"/>
                      <a:r>
                        <a:rPr lang="en-GB" sz="700" b="0" i="0" u="none" strike="noStrike">
                          <a:solidFill>
                            <a:srgbClr val="000000"/>
                          </a:solidFill>
                          <a:effectLst/>
                          <a:latin typeface="Arial" panose="020B0604020202020204" pitchFamily="34" charset="0"/>
                        </a:rPr>
                        <a:t>17,214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CBF"/>
                    </a:solidFill>
                  </a:tcPr>
                </a:tc>
                <a:tc>
                  <a:txBody>
                    <a:bodyPr/>
                    <a:lstStyle/>
                    <a:p>
                      <a:pPr algn="ctr" rtl="0" fontAlgn="b"/>
                      <a:r>
                        <a:rPr lang="en-GB" sz="700" b="0" i="0" u="none" strike="noStrike">
                          <a:solidFill>
                            <a:srgbClr val="000000"/>
                          </a:solidFill>
                          <a:effectLst/>
                          <a:latin typeface="Arial" panose="020B0604020202020204" pitchFamily="34" charset="0"/>
                        </a:rPr>
                        <a:t>32,273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6EC"/>
                    </a:solidFill>
                  </a:tcPr>
                </a:tc>
                <a:extLst>
                  <a:ext uri="{0D108BD9-81ED-4DB2-BD59-A6C34878D82A}">
                    <a16:rowId xmlns:a16="http://schemas.microsoft.com/office/drawing/2014/main" val="2457823511"/>
                  </a:ext>
                </a:extLst>
              </a:tr>
              <a:tr h="111097">
                <a:tc>
                  <a:txBody>
                    <a:bodyPr/>
                    <a:lstStyle/>
                    <a:p>
                      <a:pPr algn="l" rtl="0" fontAlgn="b"/>
                      <a:r>
                        <a:rPr lang="en-GB" sz="700" b="0" i="0" u="none" strike="noStrike">
                          <a:solidFill>
                            <a:srgbClr val="000000"/>
                          </a:solidFill>
                          <a:effectLst/>
                          <a:latin typeface="Arial" panose="020B0604020202020204" pitchFamily="34" charset="0"/>
                        </a:rPr>
                        <a:t>Other Mental Health Service - in scope of National Tariff Payment System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34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ctr" rtl="0" fontAlgn="b"/>
                      <a:r>
                        <a:rPr lang="en-GB" sz="700" b="0" i="0" u="none" strike="noStrike">
                          <a:solidFill>
                            <a:srgbClr val="000000"/>
                          </a:solidFill>
                          <a:effectLst/>
                          <a:latin typeface="Arial" panose="020B060402020202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D78"/>
                    </a:solidFill>
                  </a:tcPr>
                </a:tc>
                <a:tc>
                  <a:txBody>
                    <a:bodyPr/>
                    <a:lstStyle/>
                    <a:p>
                      <a:pPr algn="ctr" rtl="0" fontAlgn="b"/>
                      <a:r>
                        <a:rPr lang="en-GB" sz="7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rtl="0" fontAlgn="b"/>
                      <a:r>
                        <a:rPr lang="en-GB" sz="700" b="0"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7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CA7D"/>
                    </a:solidFill>
                  </a:tcPr>
                </a:tc>
                <a:tc>
                  <a:txBody>
                    <a:bodyPr/>
                    <a:lstStyle/>
                    <a:p>
                      <a:pPr algn="ctr" rtl="0" fontAlgn="b"/>
                      <a:r>
                        <a:rPr lang="en-GB" sz="700" b="0" i="0" u="none" strike="noStrike">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ctr" rtl="0" fontAlgn="b"/>
                      <a:r>
                        <a:rPr lang="en-GB" sz="700" b="0" i="0" u="none" strike="noStrike">
                          <a:solidFill>
                            <a:srgbClr val="000000"/>
                          </a:solidFill>
                          <a:effectLst/>
                          <a:latin typeface="Arial" panose="020B0604020202020204" pitchFamily="34" charset="0"/>
                        </a:rPr>
                        <a:t>848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rtl="0" fontAlgn="b"/>
                      <a:r>
                        <a:rPr lang="en-GB" sz="700" b="0" i="0" u="none" strike="noStrike">
                          <a:solidFill>
                            <a:srgbClr val="000000"/>
                          </a:solidFill>
                          <a:effectLst/>
                          <a:latin typeface="Arial" panose="020B0604020202020204" pitchFamily="34" charset="0"/>
                        </a:rPr>
                        <a:t>1,720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rtl="0" fontAlgn="b"/>
                      <a:r>
                        <a:rPr lang="en-GB" sz="700" b="0" i="0" u="none" strike="noStrike">
                          <a:solidFill>
                            <a:srgbClr val="000000"/>
                          </a:solidFill>
                          <a:effectLst/>
                          <a:latin typeface="Arial" panose="020B0604020202020204" pitchFamily="34" charset="0"/>
                        </a:rPr>
                        <a:t>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rtl="0" fontAlgn="b"/>
                      <a:r>
                        <a:rPr lang="en-GB" sz="700" b="0" i="0" u="none" strike="noStrike">
                          <a:solidFill>
                            <a:srgbClr val="000000"/>
                          </a:solidFill>
                          <a:effectLst/>
                          <a:latin typeface="Arial" panose="020B0604020202020204" pitchFamily="34" charset="0"/>
                        </a:rPr>
                        <a:t>3,771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FF1"/>
                    </a:solidFill>
                  </a:tcPr>
                </a:tc>
                <a:tc>
                  <a:txBody>
                    <a:bodyPr/>
                    <a:lstStyle/>
                    <a:p>
                      <a:pPr algn="ctr" rtl="0" fontAlgn="b"/>
                      <a:r>
                        <a:rPr lang="en-GB" sz="700" b="0" i="0" u="none" strike="noStrike">
                          <a:solidFill>
                            <a:srgbClr val="000000"/>
                          </a:solidFill>
                          <a:effectLst/>
                          <a:latin typeface="Arial" panose="020B0604020202020204" pitchFamily="34" charset="0"/>
                        </a:rPr>
                        <a:t>6,417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5E7"/>
                    </a:solidFill>
                  </a:tcPr>
                </a:tc>
                <a:tc>
                  <a:txBody>
                    <a:bodyPr/>
                    <a:lstStyle/>
                    <a:p>
                      <a:pPr algn="ctr" rtl="0" fontAlgn="b"/>
                      <a:r>
                        <a:rPr lang="en-GB" sz="700" b="0" i="0" u="none" strike="noStrike">
                          <a:solidFill>
                            <a:srgbClr val="000000"/>
                          </a:solidFill>
                          <a:effectLst/>
                          <a:latin typeface="Arial" panose="020B0604020202020204" pitchFamily="34" charset="0"/>
                        </a:rPr>
                        <a:t>18,534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7BA"/>
                    </a:solidFill>
                  </a:tcPr>
                </a:tc>
                <a:tc>
                  <a:txBody>
                    <a:bodyPr/>
                    <a:lstStyle/>
                    <a:p>
                      <a:pPr algn="ctr" rtl="0" fontAlgn="b"/>
                      <a:r>
                        <a:rPr lang="en-GB" sz="700" b="0" i="0" u="none" strike="noStrike">
                          <a:solidFill>
                            <a:srgbClr val="000000"/>
                          </a:solidFill>
                          <a:effectLst/>
                          <a:latin typeface="Arial" panose="020B0604020202020204" pitchFamily="34" charset="0"/>
                        </a:rPr>
                        <a:t>31,860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7ED"/>
                    </a:solidFill>
                  </a:tcPr>
                </a:tc>
                <a:extLst>
                  <a:ext uri="{0D108BD9-81ED-4DB2-BD59-A6C34878D82A}">
                    <a16:rowId xmlns:a16="http://schemas.microsoft.com/office/drawing/2014/main" val="340804849"/>
                  </a:ext>
                </a:extLst>
              </a:tr>
              <a:tr h="111097">
                <a:tc>
                  <a:txBody>
                    <a:bodyPr/>
                    <a:lstStyle/>
                    <a:p>
                      <a:pPr algn="l" rtl="0" fontAlgn="b"/>
                      <a:r>
                        <a:rPr lang="en-GB" sz="700" b="0" i="0" u="none" strike="noStrike">
                          <a:solidFill>
                            <a:srgbClr val="000000"/>
                          </a:solidFill>
                          <a:effectLst/>
                          <a:latin typeface="Arial" panose="020B0604020202020204" pitchFamily="34" charset="0"/>
                        </a:rPr>
                        <a:t>General Psychiatry Service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ctr" rtl="0" fontAlgn="b"/>
                      <a:r>
                        <a:rPr lang="en-GB" sz="700" b="0" i="0" u="none" strike="noStrike">
                          <a:solidFill>
                            <a:srgbClr val="000000"/>
                          </a:solidFill>
                          <a:effectLst/>
                          <a:latin typeface="Arial" panose="020B060402020202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ctr" rtl="0" fontAlgn="b"/>
                      <a:r>
                        <a:rPr lang="en-GB" sz="700" b="0" i="0" u="none" strike="noStrike">
                          <a:solidFill>
                            <a:srgbClr val="000000"/>
                          </a:solidFill>
                          <a:effectLst/>
                          <a:latin typeface="Arial" panose="020B060402020202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7E"/>
                    </a:solidFill>
                  </a:tcPr>
                </a:tc>
                <a:tc>
                  <a:txBody>
                    <a:bodyPr/>
                    <a:lstStyle/>
                    <a:p>
                      <a:pPr algn="ctr" rtl="0" fontAlgn="b"/>
                      <a:r>
                        <a:rPr lang="en-GB" sz="700" b="0" i="0" u="none" strike="noStrike">
                          <a:solidFill>
                            <a:srgbClr val="000000"/>
                          </a:solidFill>
                          <a:effectLst/>
                          <a:latin typeface="Arial" panose="020B060402020202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D"/>
                    </a:solidFill>
                  </a:tcPr>
                </a:tc>
                <a:tc>
                  <a:txBody>
                    <a:bodyPr/>
                    <a:lstStyle/>
                    <a:p>
                      <a:pPr algn="ctr" rtl="0" fontAlgn="b"/>
                      <a:r>
                        <a:rPr lang="en-GB" sz="700" b="0" i="0" u="none" strike="noStrike">
                          <a:solidFill>
                            <a:srgbClr val="000000"/>
                          </a:solidFill>
                          <a:effectLst/>
                          <a:latin typeface="Arial" panose="020B060402020202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ctr" rtl="0" fontAlgn="b"/>
                      <a:r>
                        <a:rPr lang="en-GB" sz="700" b="0" i="0" u="none" strike="noStrike">
                          <a:solidFill>
                            <a:srgbClr val="000000"/>
                          </a:solidFill>
                          <a:effectLst/>
                          <a:latin typeface="Arial" panose="020B0604020202020204" pitchFamily="34" charset="0"/>
                        </a:rPr>
                        <a:t>55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87E"/>
                    </a:solidFill>
                  </a:tcPr>
                </a:tc>
                <a:tc>
                  <a:txBody>
                    <a:bodyPr/>
                    <a:lstStyle/>
                    <a:p>
                      <a:pPr algn="ctr" rtl="0" fontAlgn="b"/>
                      <a:r>
                        <a:rPr lang="en-GB" sz="700" b="0" i="0" u="none" strike="noStrike">
                          <a:solidFill>
                            <a:srgbClr val="000000"/>
                          </a:solidFill>
                          <a:effectLst/>
                          <a:latin typeface="Arial" panose="020B0604020202020204" pitchFamily="34" charset="0"/>
                        </a:rPr>
                        <a:t>1,431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7FA"/>
                    </a:solidFill>
                  </a:tcPr>
                </a:tc>
                <a:tc>
                  <a:txBody>
                    <a:bodyPr/>
                    <a:lstStyle/>
                    <a:p>
                      <a:pPr algn="ctr" rtl="0" fontAlgn="b"/>
                      <a:r>
                        <a:rPr lang="en-GB" sz="700" b="0" i="0" u="none" strike="noStrike">
                          <a:solidFill>
                            <a:srgbClr val="000000"/>
                          </a:solidFill>
                          <a:effectLst/>
                          <a:latin typeface="Arial" panose="020B0604020202020204" pitchFamily="34" charset="0"/>
                        </a:rPr>
                        <a:t>5,834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7EA"/>
                    </a:solidFill>
                  </a:tcPr>
                </a:tc>
                <a:tc>
                  <a:txBody>
                    <a:bodyPr/>
                    <a:lstStyle/>
                    <a:p>
                      <a:pPr algn="ctr" rtl="0" fontAlgn="b"/>
                      <a:r>
                        <a:rPr lang="en-GB" sz="700" b="0" i="0" u="none" strike="noStrike">
                          <a:solidFill>
                            <a:srgbClr val="000000"/>
                          </a:solidFill>
                          <a:effectLst/>
                          <a:latin typeface="Arial" panose="020B0604020202020204" pitchFamily="34" charset="0"/>
                        </a:rPr>
                        <a:t>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rtl="0" fontAlgn="b"/>
                      <a:r>
                        <a:rPr lang="en-GB" sz="700" b="0" i="0" u="none" strike="noStrike">
                          <a:solidFill>
                            <a:srgbClr val="000000"/>
                          </a:solidFill>
                          <a:effectLst/>
                          <a:latin typeface="Arial" panose="020B0604020202020204" pitchFamily="34" charset="0"/>
                        </a:rPr>
                        <a:t>5,340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9EC"/>
                    </a:solidFill>
                  </a:tcPr>
                </a:tc>
                <a:tc>
                  <a:txBody>
                    <a:bodyPr/>
                    <a:lstStyle/>
                    <a:p>
                      <a:pPr algn="ctr" rtl="0" fontAlgn="b"/>
                      <a:r>
                        <a:rPr lang="en-GB" sz="700" b="0" i="0" u="none" strike="noStrike">
                          <a:solidFill>
                            <a:srgbClr val="000000"/>
                          </a:solidFill>
                          <a:effectLst/>
                          <a:latin typeface="Arial" panose="020B0604020202020204" pitchFamily="34" charset="0"/>
                        </a:rPr>
                        <a:t>2,331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4F7"/>
                    </a:solidFill>
                  </a:tcPr>
                </a:tc>
                <a:tc>
                  <a:txBody>
                    <a:bodyPr/>
                    <a:lstStyle/>
                    <a:p>
                      <a:pPr algn="ctr" rtl="0" fontAlgn="b"/>
                      <a:r>
                        <a:rPr lang="en-GB" sz="700" b="0" i="0" u="none" strike="noStrike">
                          <a:solidFill>
                            <a:srgbClr val="000000"/>
                          </a:solidFill>
                          <a:effectLst/>
                          <a:latin typeface="Arial" panose="020B0604020202020204" pitchFamily="34" charset="0"/>
                        </a:rPr>
                        <a:t>14,524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6C9"/>
                    </a:solidFill>
                  </a:tcPr>
                </a:tc>
                <a:tc>
                  <a:txBody>
                    <a:bodyPr/>
                    <a:lstStyle/>
                    <a:p>
                      <a:pPr algn="ctr" rtl="0" fontAlgn="b"/>
                      <a:r>
                        <a:rPr lang="en-GB" sz="700" b="0" i="0" u="none" strike="noStrike">
                          <a:solidFill>
                            <a:srgbClr val="000000"/>
                          </a:solidFill>
                          <a:effectLst/>
                          <a:latin typeface="Arial" panose="020B0604020202020204" pitchFamily="34" charset="0"/>
                        </a:rPr>
                        <a:t>30,400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9EE"/>
                    </a:solidFill>
                  </a:tcPr>
                </a:tc>
                <a:extLst>
                  <a:ext uri="{0D108BD9-81ED-4DB2-BD59-A6C34878D82A}">
                    <a16:rowId xmlns:a16="http://schemas.microsoft.com/office/drawing/2014/main" val="1698711253"/>
                  </a:ext>
                </a:extLst>
              </a:tr>
              <a:tr h="111097">
                <a:tc>
                  <a:txBody>
                    <a:bodyPr/>
                    <a:lstStyle/>
                    <a:p>
                      <a:pPr algn="l" rtl="0" fontAlgn="b"/>
                      <a:r>
                        <a:rPr lang="en-GB" sz="700" b="0" i="0" u="none" strike="noStrike">
                          <a:solidFill>
                            <a:srgbClr val="000000"/>
                          </a:solidFill>
                          <a:effectLst/>
                          <a:latin typeface="Arial" panose="020B0604020202020204" pitchFamily="34" charset="0"/>
                        </a:rPr>
                        <a:t>Psychiatric Liaison Service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1,708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rtl="0" fontAlgn="b"/>
                      <a:r>
                        <a:rPr lang="en-GB" sz="700" b="0" i="0" u="none" strike="noStrike">
                          <a:solidFill>
                            <a:srgbClr val="000000"/>
                          </a:solidFill>
                          <a:effectLst/>
                          <a:latin typeface="Arial" panose="020B0604020202020204" pitchFamily="34" charset="0"/>
                        </a:rPr>
                        <a:t>2,564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F6"/>
                    </a:solidFill>
                  </a:tcPr>
                </a:tc>
                <a:tc>
                  <a:txBody>
                    <a:bodyPr/>
                    <a:lstStyle/>
                    <a:p>
                      <a:pPr algn="ctr" rtl="0" fontAlgn="b"/>
                      <a:r>
                        <a:rPr lang="en-GB" sz="700" b="0" i="0" u="none" strike="noStrike">
                          <a:solidFill>
                            <a:srgbClr val="000000"/>
                          </a:solidFill>
                          <a:effectLst/>
                          <a:latin typeface="Arial" panose="020B0604020202020204" pitchFamily="34" charset="0"/>
                        </a:rPr>
                        <a:t>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2,662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F6"/>
                    </a:solidFill>
                  </a:tcPr>
                </a:tc>
                <a:tc>
                  <a:txBody>
                    <a:bodyPr/>
                    <a:lstStyle/>
                    <a:p>
                      <a:pPr algn="ctr" rtl="0" fontAlgn="b"/>
                      <a:r>
                        <a:rPr lang="en-GB" sz="700" b="0" i="0" u="none" strike="noStrike">
                          <a:solidFill>
                            <a:srgbClr val="000000"/>
                          </a:solidFill>
                          <a:effectLst/>
                          <a:latin typeface="Arial" panose="020B0604020202020204" pitchFamily="34" charset="0"/>
                        </a:rPr>
                        <a:t>2,797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2F5"/>
                    </a:solidFill>
                  </a:tcPr>
                </a:tc>
                <a:tc>
                  <a:txBody>
                    <a:bodyPr/>
                    <a:lstStyle/>
                    <a:p>
                      <a:pPr algn="ctr" rtl="0" fontAlgn="b"/>
                      <a:r>
                        <a:rPr lang="en-GB" sz="700" b="0" i="0" u="none" strike="noStrike">
                          <a:solidFill>
                            <a:srgbClr val="000000"/>
                          </a:solidFill>
                          <a:effectLst/>
                          <a:latin typeface="Arial" panose="020B0604020202020204" pitchFamily="34" charset="0"/>
                        </a:rPr>
                        <a:t>8,130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EE1"/>
                    </a:solidFill>
                  </a:tcPr>
                </a:tc>
                <a:tc>
                  <a:txBody>
                    <a:bodyPr/>
                    <a:lstStyle/>
                    <a:p>
                      <a:pPr algn="ctr" rtl="0" fontAlgn="b"/>
                      <a:r>
                        <a:rPr lang="en-GB" sz="700" b="0" i="0" u="none" strike="noStrike">
                          <a:solidFill>
                            <a:srgbClr val="000000"/>
                          </a:solidFill>
                          <a:effectLst/>
                          <a:latin typeface="Arial" panose="020B0604020202020204" pitchFamily="34" charset="0"/>
                        </a:rPr>
                        <a:t>18,227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EF8"/>
                    </a:solidFill>
                  </a:tcPr>
                </a:tc>
                <a:extLst>
                  <a:ext uri="{0D108BD9-81ED-4DB2-BD59-A6C34878D82A}">
                    <a16:rowId xmlns:a16="http://schemas.microsoft.com/office/drawing/2014/main" val="1516808548"/>
                  </a:ext>
                </a:extLst>
              </a:tr>
              <a:tr h="111097">
                <a:tc>
                  <a:txBody>
                    <a:bodyPr/>
                    <a:lstStyle/>
                    <a:p>
                      <a:pPr algn="l" rtl="0" fontAlgn="b"/>
                      <a:r>
                        <a:rPr lang="en-GB" sz="700" b="0" i="0" u="none" strike="noStrike">
                          <a:solidFill>
                            <a:srgbClr val="000000"/>
                          </a:solidFill>
                          <a:effectLst/>
                          <a:latin typeface="Arial" panose="020B0604020202020204" pitchFamily="34" charset="0"/>
                        </a:rPr>
                        <a:t>Mental Health Support Team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rtl="0" fontAlgn="b"/>
                      <a:r>
                        <a:rPr lang="en-GB" sz="7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rtl="0" fontAlgn="b"/>
                      <a:r>
                        <a:rPr lang="en-GB" sz="700" b="0" i="0" u="none" strike="noStrike">
                          <a:solidFill>
                            <a:srgbClr val="000000"/>
                          </a:solidFill>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ctr" rtl="0" fontAlgn="b"/>
                      <a:r>
                        <a:rPr lang="en-GB" sz="700" b="0" i="0" u="none" strike="noStrike">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ctr" rtl="0" fontAlgn="b"/>
                      <a:r>
                        <a:rPr lang="en-GB" sz="700" b="0" i="0" u="none" strike="noStrike">
                          <a:solidFill>
                            <a:srgbClr val="000000"/>
                          </a:solidFill>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ctr" rtl="0" fontAlgn="b"/>
                      <a:r>
                        <a:rPr lang="en-GB" sz="700" b="0" i="0" u="none" strike="noStrike">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rtl="0" fontAlgn="b"/>
                      <a:r>
                        <a:rPr lang="en-GB" sz="700" b="0" i="0" u="none" strike="noStrike">
                          <a:solidFill>
                            <a:srgbClr val="000000"/>
                          </a:solidFill>
                          <a:effectLst/>
                          <a:latin typeface="Arial" panose="020B0604020202020204" pitchFamily="34" charset="0"/>
                        </a:rPr>
                        <a:t>1,416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7FA"/>
                    </a:solidFill>
                  </a:tcPr>
                </a:tc>
                <a:tc>
                  <a:txBody>
                    <a:bodyPr/>
                    <a:lstStyle/>
                    <a:p>
                      <a:pPr algn="ctr" rtl="0" fontAlgn="b"/>
                      <a:r>
                        <a:rPr lang="en-GB" sz="700" b="0" i="0" u="none" strike="noStrike">
                          <a:solidFill>
                            <a:srgbClr val="000000"/>
                          </a:solidFill>
                          <a:effectLst/>
                          <a:latin typeface="Arial" panose="020B0604020202020204" pitchFamily="34" charset="0"/>
                        </a:rPr>
                        <a:t>1,317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c>
                  <a:txBody>
                    <a:bodyPr/>
                    <a:lstStyle/>
                    <a:p>
                      <a:pPr algn="ctr" rtl="0" fontAlgn="b"/>
                      <a:r>
                        <a:rPr lang="en-GB" sz="700" b="0" i="0" u="none" strike="noStrike">
                          <a:solidFill>
                            <a:srgbClr val="000000"/>
                          </a:solidFill>
                          <a:effectLst/>
                          <a:latin typeface="Arial" panose="020B0604020202020204" pitchFamily="34" charset="0"/>
                        </a:rPr>
                        <a:t>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2,202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4F7"/>
                    </a:solidFill>
                  </a:tcPr>
                </a:tc>
                <a:tc>
                  <a:txBody>
                    <a:bodyPr/>
                    <a:lstStyle/>
                    <a:p>
                      <a:pPr algn="ctr" rtl="0" fontAlgn="b"/>
                      <a:r>
                        <a:rPr lang="en-GB" sz="700" b="0" i="0" u="none" strike="noStrike">
                          <a:solidFill>
                            <a:srgbClr val="000000"/>
                          </a:solidFill>
                          <a:effectLst/>
                          <a:latin typeface="Arial" panose="020B0604020202020204" pitchFamily="34" charset="0"/>
                        </a:rPr>
                        <a:t>1,047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rtl="0" fontAlgn="b"/>
                      <a:r>
                        <a:rPr lang="en-GB" sz="700" b="0" i="0" u="none" strike="noStrike">
                          <a:solidFill>
                            <a:srgbClr val="000000"/>
                          </a:solidFill>
                          <a:effectLst/>
                          <a:latin typeface="Arial" panose="020B0604020202020204" pitchFamily="34" charset="0"/>
                        </a:rPr>
                        <a:t>9,110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BDD"/>
                    </a:solidFill>
                  </a:tcPr>
                </a:tc>
                <a:tc>
                  <a:txBody>
                    <a:bodyPr/>
                    <a:lstStyle/>
                    <a:p>
                      <a:pPr algn="ctr" rtl="0" fontAlgn="b"/>
                      <a:r>
                        <a:rPr lang="en-GB" sz="700" b="0" i="0" u="none" strike="noStrike">
                          <a:solidFill>
                            <a:srgbClr val="000000"/>
                          </a:solidFill>
                          <a:effectLst/>
                          <a:latin typeface="Arial" panose="020B0604020202020204" pitchFamily="34" charset="0"/>
                        </a:rPr>
                        <a:t>15,500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F2FA"/>
                    </a:solidFill>
                  </a:tcPr>
                </a:tc>
                <a:extLst>
                  <a:ext uri="{0D108BD9-81ED-4DB2-BD59-A6C34878D82A}">
                    <a16:rowId xmlns:a16="http://schemas.microsoft.com/office/drawing/2014/main" val="1155599705"/>
                  </a:ext>
                </a:extLst>
              </a:tr>
              <a:tr h="111097">
                <a:tc>
                  <a:txBody>
                    <a:bodyPr/>
                    <a:lstStyle/>
                    <a:p>
                      <a:pPr algn="l" rtl="0" fontAlgn="b"/>
                      <a:r>
                        <a:rPr lang="en-GB" sz="700" b="0" i="0" u="none" strike="noStrike">
                          <a:solidFill>
                            <a:srgbClr val="000000"/>
                          </a:solidFill>
                          <a:effectLst/>
                          <a:latin typeface="Arial" panose="020B0604020202020204" pitchFamily="34" charset="0"/>
                        </a:rPr>
                        <a:t>Neurodevelopment Team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73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97B"/>
                    </a:solidFill>
                  </a:tcPr>
                </a:tc>
                <a:tc>
                  <a:txBody>
                    <a:bodyPr/>
                    <a:lstStyle/>
                    <a:p>
                      <a:pPr algn="ctr" rtl="0" fontAlgn="b"/>
                      <a:r>
                        <a:rPr lang="en-GB" sz="700" b="0" i="0" u="none" strike="noStrike">
                          <a:solidFill>
                            <a:srgbClr val="000000"/>
                          </a:solidFill>
                          <a:effectLst/>
                          <a:latin typeface="Arial" panose="020B060402020202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F7C"/>
                    </a:solidFill>
                  </a:tcPr>
                </a:tc>
                <a:tc>
                  <a:txBody>
                    <a:bodyPr/>
                    <a:lstStyle/>
                    <a:p>
                      <a:pPr algn="ctr" rtl="0" fontAlgn="b"/>
                      <a:r>
                        <a:rPr lang="en-GB" sz="700" b="0" i="0" u="none" strike="noStrike">
                          <a:solidFill>
                            <a:srgbClr val="000000"/>
                          </a:solidFill>
                          <a:effectLst/>
                          <a:latin typeface="Arial" panose="020B060402020202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ctr" rtl="0" fontAlgn="b"/>
                      <a:r>
                        <a:rPr lang="en-GB" sz="700" b="0" i="0" u="none" strike="noStrike">
                          <a:solidFill>
                            <a:srgbClr val="000000"/>
                          </a:solidFill>
                          <a:effectLst/>
                          <a:latin typeface="Arial" panose="020B060402020202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A7B"/>
                    </a:solidFill>
                  </a:tcPr>
                </a:tc>
                <a:tc>
                  <a:txBody>
                    <a:bodyPr/>
                    <a:lstStyle/>
                    <a:p>
                      <a:pPr algn="ctr" rtl="0" fontAlgn="b"/>
                      <a:r>
                        <a:rPr lang="en-GB" sz="700" b="0" i="0" u="none" strike="noStrike">
                          <a:solidFill>
                            <a:srgbClr val="000000"/>
                          </a:solidFill>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57A"/>
                    </a:solidFill>
                  </a:tcPr>
                </a:tc>
                <a:tc>
                  <a:txBody>
                    <a:bodyPr/>
                    <a:lstStyle/>
                    <a:p>
                      <a:pPr algn="ctr" rtl="0" fontAlgn="b"/>
                      <a:r>
                        <a:rPr lang="en-GB" sz="700" b="0" i="0" u="none" strike="noStrike">
                          <a:solidFill>
                            <a:srgbClr val="000000"/>
                          </a:solidFill>
                          <a:effectLst/>
                          <a:latin typeface="Arial" panose="020B0604020202020204" pitchFamily="34" charset="0"/>
                        </a:rPr>
                        <a:t>71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ctr" rtl="0" fontAlgn="b"/>
                      <a:r>
                        <a:rPr lang="en-GB" sz="700" b="0" i="0" u="none" strike="noStrike">
                          <a:solidFill>
                            <a:srgbClr val="000000"/>
                          </a:solidFill>
                          <a:effectLst/>
                          <a:latin typeface="Arial" panose="020B0604020202020204" pitchFamily="34" charset="0"/>
                        </a:rPr>
                        <a:t>793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rtl="0" fontAlgn="b"/>
                      <a:r>
                        <a:rPr lang="en-GB" sz="700" b="0" i="0" u="none" strike="noStrike">
                          <a:solidFill>
                            <a:srgbClr val="000000"/>
                          </a:solidFill>
                          <a:effectLst/>
                          <a:latin typeface="Arial" panose="020B0604020202020204" pitchFamily="34" charset="0"/>
                        </a:rPr>
                        <a:t>1,177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c>
                  <a:txBody>
                    <a:bodyPr/>
                    <a:lstStyle/>
                    <a:p>
                      <a:pPr algn="ctr" rtl="0" fontAlgn="b"/>
                      <a:r>
                        <a:rPr lang="en-GB" sz="700" b="0" i="0" u="none" strike="noStrike">
                          <a:solidFill>
                            <a:srgbClr val="000000"/>
                          </a:solidFill>
                          <a:effectLst/>
                          <a:latin typeface="Arial" panose="020B0604020202020204" pitchFamily="34" charset="0"/>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E"/>
                    </a:solidFill>
                  </a:tcPr>
                </a:tc>
                <a:tc>
                  <a:txBody>
                    <a:bodyPr/>
                    <a:lstStyle/>
                    <a:p>
                      <a:pPr algn="ctr" rtl="0" fontAlgn="b"/>
                      <a:r>
                        <a:rPr lang="en-GB" sz="700" b="0" i="0" u="none" strike="noStrike">
                          <a:solidFill>
                            <a:srgbClr val="000000"/>
                          </a:solidFill>
                          <a:effectLst/>
                          <a:latin typeface="Arial" panose="020B0604020202020204" pitchFamily="34" charset="0"/>
                        </a:rPr>
                        <a:t>2,290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4F7"/>
                    </a:solidFill>
                  </a:tcPr>
                </a:tc>
                <a:tc>
                  <a:txBody>
                    <a:bodyPr/>
                    <a:lstStyle/>
                    <a:p>
                      <a:pPr algn="ctr" rtl="0" fontAlgn="b"/>
                      <a:r>
                        <a:rPr lang="en-GB" sz="700" b="0" i="0" u="none" strike="noStrike">
                          <a:solidFill>
                            <a:srgbClr val="000000"/>
                          </a:solidFill>
                          <a:effectLst/>
                          <a:latin typeface="Arial" panose="020B0604020202020204" pitchFamily="34" charset="0"/>
                        </a:rPr>
                        <a:t>2,776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2F5"/>
                    </a:solidFill>
                  </a:tcPr>
                </a:tc>
                <a:tc>
                  <a:txBody>
                    <a:bodyPr/>
                    <a:lstStyle/>
                    <a:p>
                      <a:pPr algn="ctr" rtl="0" fontAlgn="b"/>
                      <a:r>
                        <a:rPr lang="en-GB" sz="700" b="0" i="0" u="none" strike="noStrike">
                          <a:solidFill>
                            <a:srgbClr val="000000"/>
                          </a:solidFill>
                          <a:effectLst/>
                          <a:latin typeface="Arial" panose="020B0604020202020204" pitchFamily="34" charset="0"/>
                        </a:rPr>
                        <a:t>5,900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7E9"/>
                    </a:solidFill>
                  </a:tcPr>
                </a:tc>
                <a:tc>
                  <a:txBody>
                    <a:bodyPr/>
                    <a:lstStyle/>
                    <a:p>
                      <a:pPr algn="ctr" rtl="0" fontAlgn="b"/>
                      <a:r>
                        <a:rPr lang="en-GB" sz="700" b="0" i="0" u="none" strike="noStrike">
                          <a:solidFill>
                            <a:srgbClr val="000000"/>
                          </a:solidFill>
                          <a:effectLst/>
                          <a:latin typeface="Arial" panose="020B0604020202020204" pitchFamily="34" charset="0"/>
                        </a:rPr>
                        <a:t>13,222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6FC"/>
                    </a:solidFill>
                  </a:tcPr>
                </a:tc>
                <a:extLst>
                  <a:ext uri="{0D108BD9-81ED-4DB2-BD59-A6C34878D82A}">
                    <a16:rowId xmlns:a16="http://schemas.microsoft.com/office/drawing/2014/main" val="1665864261"/>
                  </a:ext>
                </a:extLst>
              </a:tr>
              <a:tr h="111097">
                <a:tc>
                  <a:txBody>
                    <a:bodyPr/>
                    <a:lstStyle/>
                    <a:p>
                      <a:pPr algn="l" rtl="0" fontAlgn="b"/>
                      <a:r>
                        <a:rPr lang="en-GB" sz="700" b="0" i="0" u="none" strike="noStrike">
                          <a:solidFill>
                            <a:srgbClr val="000000"/>
                          </a:solidFill>
                          <a:effectLst/>
                          <a:latin typeface="Arial" panose="020B0604020202020204" pitchFamily="34" charset="0"/>
                        </a:rPr>
                        <a:t>24/7 Crisis Response Line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319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703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rtl="0" fontAlgn="b"/>
                      <a:r>
                        <a:rPr lang="en-GB" sz="700" b="0" i="0" u="none" strike="noStrike">
                          <a:solidFill>
                            <a:srgbClr val="000000"/>
                          </a:solidFill>
                          <a:effectLst/>
                          <a:latin typeface="Arial" panose="020B0604020202020204" pitchFamily="34" charset="0"/>
                        </a:rPr>
                        <a:t>2,755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2F5"/>
                    </a:solidFill>
                  </a:tcPr>
                </a:tc>
                <a:tc>
                  <a:txBody>
                    <a:bodyPr/>
                    <a:lstStyle/>
                    <a:p>
                      <a:pPr algn="ctr" rtl="0" fontAlgn="b"/>
                      <a:r>
                        <a:rPr lang="en-GB" sz="700" b="0" i="0" u="none" strike="noStrike">
                          <a:solidFill>
                            <a:srgbClr val="000000"/>
                          </a:solidFill>
                          <a:effectLst/>
                          <a:latin typeface="Arial" panose="020B0604020202020204" pitchFamily="34" charset="0"/>
                        </a:rPr>
                        <a:t>7,067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2E5"/>
                    </a:solidFill>
                  </a:tcPr>
                </a:tc>
                <a:tc>
                  <a:txBody>
                    <a:bodyPr/>
                    <a:lstStyle/>
                    <a:p>
                      <a:pPr algn="ctr" rtl="0" fontAlgn="b"/>
                      <a:r>
                        <a:rPr lang="en-GB" sz="700" b="0" i="0" u="none" strike="noStrike">
                          <a:solidFill>
                            <a:srgbClr val="000000"/>
                          </a:solidFill>
                          <a:effectLst/>
                          <a:latin typeface="Arial" panose="020B0604020202020204" pitchFamily="34" charset="0"/>
                        </a:rPr>
                        <a:t>11,337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9FE"/>
                    </a:solidFill>
                  </a:tcPr>
                </a:tc>
                <a:extLst>
                  <a:ext uri="{0D108BD9-81ED-4DB2-BD59-A6C34878D82A}">
                    <a16:rowId xmlns:a16="http://schemas.microsoft.com/office/drawing/2014/main" val="3148958399"/>
                  </a:ext>
                </a:extLst>
              </a:tr>
              <a:tr h="111097">
                <a:tc>
                  <a:txBody>
                    <a:bodyPr/>
                    <a:lstStyle/>
                    <a:p>
                      <a:pPr algn="l" rtl="0" fontAlgn="b"/>
                      <a:r>
                        <a:rPr lang="en-GB" sz="700" b="0" i="0" u="none" strike="noStrike">
                          <a:solidFill>
                            <a:srgbClr val="000000"/>
                          </a:solidFill>
                          <a:effectLst/>
                          <a:latin typeface="Arial" panose="020B0604020202020204" pitchFamily="34" charset="0"/>
                        </a:rPr>
                        <a:t>Community Eating Disorder Service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700" b="0" i="0" u="none" strike="noStrike">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rtl="0" fontAlgn="b"/>
                      <a:r>
                        <a:rPr lang="en-GB" sz="7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883"/>
                    </a:solidFill>
                  </a:tcPr>
                </a:tc>
                <a:tc>
                  <a:txBody>
                    <a:bodyPr/>
                    <a:lstStyle/>
                    <a:p>
                      <a:pPr algn="ctr" rtl="0" fontAlgn="b"/>
                      <a:r>
                        <a:rPr lang="en-GB" sz="7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700" b="0"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tc>
                  <a:txBody>
                    <a:bodyPr/>
                    <a:lstStyle/>
                    <a:p>
                      <a:pPr algn="ctr" rtl="0" fontAlgn="b"/>
                      <a:r>
                        <a:rPr lang="en-GB" sz="700" b="0"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700" b="0" i="0" u="none" strike="noStrike">
                          <a:solidFill>
                            <a:srgbClr val="000000"/>
                          </a:solidFill>
                          <a:effectLst/>
                          <a:latin typeface="Arial" panose="020B0604020202020204" pitchFamily="34" charset="0"/>
                        </a:rPr>
                        <a:t>823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C"/>
                    </a:solidFill>
                  </a:tcPr>
                </a:tc>
                <a:tc>
                  <a:txBody>
                    <a:bodyPr/>
                    <a:lstStyle/>
                    <a:p>
                      <a:pPr algn="ctr" rtl="0" fontAlgn="b"/>
                      <a:r>
                        <a:rPr lang="en-GB" sz="700" b="0" i="0" u="none" strike="noStrike">
                          <a:solidFill>
                            <a:srgbClr val="000000"/>
                          </a:solidFill>
                          <a:effectLst/>
                          <a:latin typeface="Arial" panose="020B0604020202020204" pitchFamily="34" charset="0"/>
                        </a:rPr>
                        <a:t>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1,092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c>
                  <a:txBody>
                    <a:bodyPr/>
                    <a:lstStyle/>
                    <a:p>
                      <a:pPr algn="ctr" rtl="0" fontAlgn="b"/>
                      <a:r>
                        <a:rPr lang="en-GB" sz="700" b="0" i="0" u="none" strike="noStrike">
                          <a:solidFill>
                            <a:srgbClr val="000000"/>
                          </a:solidFill>
                          <a:effectLst/>
                          <a:latin typeface="Arial" panose="020B0604020202020204" pitchFamily="34" charset="0"/>
                        </a:rPr>
                        <a:t>1,885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8"/>
                    </a:solidFill>
                  </a:tcPr>
                </a:tc>
                <a:tc>
                  <a:txBody>
                    <a:bodyPr/>
                    <a:lstStyle/>
                    <a:p>
                      <a:pPr algn="ctr" rtl="0" fontAlgn="b"/>
                      <a:r>
                        <a:rPr lang="en-GB" sz="700" b="0" i="0" u="none" strike="noStrike">
                          <a:solidFill>
                            <a:srgbClr val="000000"/>
                          </a:solidFill>
                          <a:effectLst/>
                          <a:latin typeface="Arial" panose="020B0604020202020204" pitchFamily="34" charset="0"/>
                        </a:rPr>
                        <a:t>5,608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B"/>
                    </a:solidFill>
                  </a:tcPr>
                </a:tc>
                <a:tc>
                  <a:txBody>
                    <a:bodyPr/>
                    <a:lstStyle/>
                    <a:p>
                      <a:pPr algn="ctr" rtl="0" fontAlgn="b"/>
                      <a:r>
                        <a:rPr lang="en-GB" sz="700" b="0" i="0" u="none" strike="noStrike">
                          <a:solidFill>
                            <a:srgbClr val="000000"/>
                          </a:solidFill>
                          <a:effectLst/>
                          <a:latin typeface="Arial" panose="020B0604020202020204" pitchFamily="34" charset="0"/>
                        </a:rPr>
                        <a:t>9,971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CFF"/>
                    </a:solidFill>
                  </a:tcPr>
                </a:tc>
                <a:extLst>
                  <a:ext uri="{0D108BD9-81ED-4DB2-BD59-A6C34878D82A}">
                    <a16:rowId xmlns:a16="http://schemas.microsoft.com/office/drawing/2014/main" val="2908368214"/>
                  </a:ext>
                </a:extLst>
              </a:tr>
              <a:tr h="45139">
                <a:tc>
                  <a:txBody>
                    <a:bodyPr/>
                    <a:lstStyle/>
                    <a:p>
                      <a:pPr algn="l" rtl="0" fontAlgn="b"/>
                      <a:r>
                        <a:rPr lang="en-GB" sz="700" b="0" i="0" u="none" strike="noStrike">
                          <a:solidFill>
                            <a:srgbClr val="000000"/>
                          </a:solidFill>
                          <a:effectLst/>
                          <a:latin typeface="Arial" panose="020B0604020202020204" pitchFamily="34" charset="0"/>
                        </a:rPr>
                        <a:t>Crisis Resolution Team (Retired 1 October 2021)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1,100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c>
                  <a:txBody>
                    <a:bodyPr/>
                    <a:lstStyle/>
                    <a:p>
                      <a:pPr algn="ctr" rtl="0" fontAlgn="b"/>
                      <a:r>
                        <a:rPr lang="en-GB" sz="700" b="0" i="0" u="none" strike="noStrike">
                          <a:solidFill>
                            <a:srgbClr val="000000"/>
                          </a:solidFill>
                          <a:effectLst/>
                          <a:latin typeface="Arial" panose="020B0604020202020204" pitchFamily="34" charset="0"/>
                        </a:rPr>
                        <a:t>1,043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rtl="0" fontAlgn="b"/>
                      <a:r>
                        <a:rPr lang="en-GB" sz="700" b="0" i="0" u="none" strike="noStrike">
                          <a:solidFill>
                            <a:srgbClr val="000000"/>
                          </a:solidFill>
                          <a:effectLst/>
                          <a:latin typeface="Arial" panose="020B0604020202020204" pitchFamily="34" charset="0"/>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1,463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7FA"/>
                    </a:solidFill>
                  </a:tcPr>
                </a:tc>
                <a:tc>
                  <a:txBody>
                    <a:bodyPr/>
                    <a:lstStyle/>
                    <a:p>
                      <a:pPr algn="ctr" rtl="0" fontAlgn="b"/>
                      <a:r>
                        <a:rPr lang="en-GB" sz="700" b="0" i="0" u="none" strike="noStrike">
                          <a:solidFill>
                            <a:srgbClr val="000000"/>
                          </a:solidFill>
                          <a:effectLst/>
                          <a:latin typeface="Arial" panose="020B0604020202020204" pitchFamily="34" charset="0"/>
                        </a:rPr>
                        <a:t>1,439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7FA"/>
                    </a:solidFill>
                  </a:tcPr>
                </a:tc>
                <a:tc>
                  <a:txBody>
                    <a:bodyPr/>
                    <a:lstStyle/>
                    <a:p>
                      <a:pPr algn="ctr" rtl="0" fontAlgn="b"/>
                      <a:r>
                        <a:rPr lang="en-GB" sz="700" b="0" i="0" u="none" strike="noStrike">
                          <a:solidFill>
                            <a:srgbClr val="000000"/>
                          </a:solidFill>
                          <a:effectLst/>
                          <a:latin typeface="Arial" panose="020B0604020202020204" pitchFamily="34" charset="0"/>
                        </a:rPr>
                        <a:t>4,361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F"/>
                    </a:solidFill>
                  </a:tcPr>
                </a:tc>
                <a:tc>
                  <a:txBody>
                    <a:bodyPr/>
                    <a:lstStyle/>
                    <a:p>
                      <a:pPr algn="ctr" rtl="0" fontAlgn="b"/>
                      <a:r>
                        <a:rPr lang="en-GB" sz="700" b="0" i="0" u="none" strike="noStrike">
                          <a:solidFill>
                            <a:srgbClr val="000000"/>
                          </a:solidFill>
                          <a:effectLst/>
                          <a:latin typeface="Arial" panose="020B0604020202020204" pitchFamily="34" charset="0"/>
                        </a:rPr>
                        <a:t>9,621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3635038190"/>
                  </a:ext>
                </a:extLst>
              </a:tr>
              <a:tr h="111097">
                <a:tc>
                  <a:txBody>
                    <a:bodyPr/>
                    <a:lstStyle/>
                    <a:p>
                      <a:pPr algn="l" rtl="0" fontAlgn="b"/>
                      <a:r>
                        <a:rPr lang="en-GB" sz="700" b="0" i="0" u="none" strike="noStrike">
                          <a:solidFill>
                            <a:srgbClr val="000000"/>
                          </a:solidFill>
                          <a:effectLst/>
                          <a:latin typeface="Arial" panose="020B0604020202020204" pitchFamily="34" charset="0"/>
                        </a:rPr>
                        <a:t>Paediatric Liaison Service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487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997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rtl="0" fontAlgn="b"/>
                      <a:r>
                        <a:rPr lang="en-GB" sz="700" b="0" i="0" u="none" strike="noStrike">
                          <a:solidFill>
                            <a:srgbClr val="000000"/>
                          </a:solidFill>
                          <a:effectLst/>
                          <a:latin typeface="Arial" panose="020B0604020202020204" pitchFamily="34" charset="0"/>
                        </a:rPr>
                        <a:t>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1,345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c>
                  <a:txBody>
                    <a:bodyPr/>
                    <a:lstStyle/>
                    <a:p>
                      <a:pPr algn="ctr" rtl="0" fontAlgn="b"/>
                      <a:r>
                        <a:rPr lang="en-GB" sz="700" b="0" i="0" u="none" strike="noStrike">
                          <a:solidFill>
                            <a:srgbClr val="000000"/>
                          </a:solidFill>
                          <a:effectLst/>
                          <a:latin typeface="Arial" panose="020B0604020202020204" pitchFamily="34" charset="0"/>
                        </a:rPr>
                        <a:t>1,545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7FA"/>
                    </a:solidFill>
                  </a:tcPr>
                </a:tc>
                <a:tc>
                  <a:txBody>
                    <a:bodyPr/>
                    <a:lstStyle/>
                    <a:p>
                      <a:pPr algn="ctr" rtl="0" fontAlgn="b"/>
                      <a:r>
                        <a:rPr lang="en-GB" sz="700" b="0" i="0" u="none" strike="noStrike">
                          <a:solidFill>
                            <a:srgbClr val="000000"/>
                          </a:solidFill>
                          <a:effectLst/>
                          <a:latin typeface="Arial" panose="020B0604020202020204" pitchFamily="34" charset="0"/>
                        </a:rPr>
                        <a:t>4,805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BEE"/>
                    </a:solidFill>
                  </a:tcPr>
                </a:tc>
                <a:tc>
                  <a:txBody>
                    <a:bodyPr/>
                    <a:lstStyle/>
                    <a:p>
                      <a:pPr algn="ctr" rtl="0" fontAlgn="b"/>
                      <a:r>
                        <a:rPr lang="en-GB" sz="700" b="0" i="0" u="none" strike="noStrike">
                          <a:solidFill>
                            <a:srgbClr val="000000"/>
                          </a:solidFill>
                          <a:effectLst/>
                          <a:latin typeface="Arial" panose="020B0604020202020204" pitchFamily="34" charset="0"/>
                        </a:rPr>
                        <a:t>9,440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3568724434"/>
                  </a:ext>
                </a:extLst>
              </a:tr>
              <a:tr h="111097">
                <a:tc>
                  <a:txBody>
                    <a:bodyPr/>
                    <a:lstStyle/>
                    <a:p>
                      <a:pPr algn="l" rtl="0" fontAlgn="b"/>
                      <a:r>
                        <a:rPr lang="en-GB" sz="700" b="0" i="0" u="none" strike="noStrike">
                          <a:solidFill>
                            <a:srgbClr val="000000"/>
                          </a:solidFill>
                          <a:effectLst/>
                          <a:latin typeface="Arial" panose="020B0604020202020204" pitchFamily="34" charset="0"/>
                        </a:rPr>
                        <a:t>Community Team for Learning Disabilities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36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rtl="0" fontAlgn="b"/>
                      <a:r>
                        <a:rPr lang="en-GB" sz="700" b="0" i="0" u="none" strike="noStrike">
                          <a:solidFill>
                            <a:srgbClr val="000000"/>
                          </a:solidFill>
                          <a:effectLst/>
                          <a:latin typeface="Arial" panose="020B060402020202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tc>
                  <a:txBody>
                    <a:bodyPr/>
                    <a:lstStyle/>
                    <a:p>
                      <a:pPr algn="ctr" rtl="0" fontAlgn="b"/>
                      <a:r>
                        <a:rPr lang="en-GB" sz="700" b="0" i="0" u="none" strike="noStrike">
                          <a:solidFill>
                            <a:srgbClr val="000000"/>
                          </a:solidFill>
                          <a:effectLst/>
                          <a:latin typeface="Arial" panose="020B060402020202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rtl="0" fontAlgn="b"/>
                      <a:r>
                        <a:rPr lang="en-GB" sz="700" b="0" i="0" u="none" strike="noStrike">
                          <a:solidFill>
                            <a:srgbClr val="000000"/>
                          </a:solidFill>
                          <a:effectLst/>
                          <a:latin typeface="Arial" panose="020B060402020202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580"/>
                    </a:solidFill>
                  </a:tcPr>
                </a:tc>
                <a:tc>
                  <a:txBody>
                    <a:bodyPr/>
                    <a:lstStyle/>
                    <a:p>
                      <a:pPr algn="ctr" rtl="0" fontAlgn="b"/>
                      <a:r>
                        <a:rPr lang="en-GB" sz="700" b="0" i="0" u="none" strike="noStrike">
                          <a:solidFill>
                            <a:srgbClr val="000000"/>
                          </a:solidFill>
                          <a:effectLst/>
                          <a:latin typeface="Arial" panose="020B060402020202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ctr" rtl="0" fontAlgn="b"/>
                      <a:r>
                        <a:rPr lang="en-GB" sz="700" b="0" i="0" u="none" strike="noStrike">
                          <a:solidFill>
                            <a:srgbClr val="000000"/>
                          </a:solidFill>
                          <a:effectLst/>
                          <a:latin typeface="Arial" panose="020B0604020202020204" pitchFamily="34" charset="0"/>
                        </a:rPr>
                        <a:t>58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D"/>
                    </a:solidFill>
                  </a:tcPr>
                </a:tc>
                <a:tc>
                  <a:txBody>
                    <a:bodyPr/>
                    <a:lstStyle/>
                    <a:p>
                      <a:pPr algn="ctr" rtl="0" fontAlgn="b"/>
                      <a:r>
                        <a:rPr lang="en-GB" sz="700" b="0" i="0" u="none" strike="noStrike">
                          <a:solidFill>
                            <a:srgbClr val="000000"/>
                          </a:solidFill>
                          <a:effectLst/>
                          <a:latin typeface="Arial" panose="020B0604020202020204" pitchFamily="34" charset="0"/>
                        </a:rPr>
                        <a:t>1,084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B"/>
                    </a:solidFill>
                  </a:tcPr>
                </a:tc>
                <a:tc>
                  <a:txBody>
                    <a:bodyPr/>
                    <a:lstStyle/>
                    <a:p>
                      <a:pPr algn="ctr" rtl="0" fontAlgn="b"/>
                      <a:r>
                        <a:rPr lang="en-GB" sz="700" b="0" i="0" u="none" strike="noStrike">
                          <a:solidFill>
                            <a:srgbClr val="000000"/>
                          </a:solidFill>
                          <a:effectLst/>
                          <a:latin typeface="Arial" panose="020B0604020202020204" pitchFamily="34" charset="0"/>
                        </a:rPr>
                        <a:t>1,123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c>
                  <a:txBody>
                    <a:bodyPr/>
                    <a:lstStyle/>
                    <a:p>
                      <a:pPr algn="ctr" rtl="0" fontAlgn="b"/>
                      <a:r>
                        <a:rPr lang="en-GB" sz="700" b="0" i="0" u="none" strike="noStrike">
                          <a:solidFill>
                            <a:srgbClr val="000000"/>
                          </a:solidFill>
                          <a:effectLst/>
                          <a:latin typeface="Arial" panose="020B0604020202020204" pitchFamily="34" charset="0"/>
                        </a:rPr>
                        <a:t>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1,025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rtl="0" fontAlgn="b"/>
                      <a:r>
                        <a:rPr lang="en-GB" sz="700" b="0" i="0" u="none" strike="noStrike">
                          <a:solidFill>
                            <a:srgbClr val="000000"/>
                          </a:solidFill>
                          <a:effectLst/>
                          <a:latin typeface="Arial" panose="020B0604020202020204" pitchFamily="34" charset="0"/>
                        </a:rPr>
                        <a:t>907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rtl="0" fontAlgn="b"/>
                      <a:r>
                        <a:rPr lang="en-GB" sz="700" b="0" i="0" u="none" strike="noStrike">
                          <a:solidFill>
                            <a:srgbClr val="000000"/>
                          </a:solidFill>
                          <a:effectLst/>
                          <a:latin typeface="Arial" panose="020B0604020202020204" pitchFamily="34" charset="0"/>
                        </a:rPr>
                        <a:t>3,638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FF2"/>
                    </a:solidFill>
                  </a:tcPr>
                </a:tc>
                <a:tc>
                  <a:txBody>
                    <a:bodyPr/>
                    <a:lstStyle/>
                    <a:p>
                      <a:pPr algn="ctr" rtl="0" fontAlgn="b"/>
                      <a:r>
                        <a:rPr lang="en-GB" sz="700" b="0" i="0" u="none" strike="noStrike">
                          <a:solidFill>
                            <a:srgbClr val="000000"/>
                          </a:solidFill>
                          <a:effectLst/>
                          <a:latin typeface="Arial" panose="020B0604020202020204" pitchFamily="34" charset="0"/>
                        </a:rPr>
                        <a:t>7,968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E4"/>
                    </a:solidFill>
                  </a:tcPr>
                </a:tc>
                <a:extLst>
                  <a:ext uri="{0D108BD9-81ED-4DB2-BD59-A6C34878D82A}">
                    <a16:rowId xmlns:a16="http://schemas.microsoft.com/office/drawing/2014/main" val="3303488261"/>
                  </a:ext>
                </a:extLst>
              </a:tr>
              <a:tr h="111097">
                <a:tc>
                  <a:txBody>
                    <a:bodyPr/>
                    <a:lstStyle/>
                    <a:p>
                      <a:pPr algn="l" rtl="0" fontAlgn="b"/>
                      <a:r>
                        <a:rPr lang="en-GB" sz="700" b="0" i="0" u="none" strike="noStrike">
                          <a:solidFill>
                            <a:srgbClr val="000000"/>
                          </a:solidFill>
                          <a:effectLst/>
                          <a:latin typeface="Arial" panose="020B0604020202020204" pitchFamily="34" charset="0"/>
                        </a:rPr>
                        <a:t>Primary Care Mental Health Service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ctr" rtl="0" fontAlgn="b"/>
                      <a:r>
                        <a:rPr lang="en-GB" sz="700" b="0" i="0" u="none" strike="noStrike">
                          <a:solidFill>
                            <a:srgbClr val="000000"/>
                          </a:solidFill>
                          <a:effectLst/>
                          <a:latin typeface="Arial" panose="020B060402020202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rtl="0" fontAlgn="b"/>
                      <a:r>
                        <a:rPr lang="en-GB" sz="700" b="0" i="0" u="none" strike="noStrike">
                          <a:solidFill>
                            <a:srgbClr val="000000"/>
                          </a:solidFill>
                          <a:effectLst/>
                          <a:latin typeface="Arial" panose="020B060402020202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ctr" rtl="0" fontAlgn="b"/>
                      <a:r>
                        <a:rPr lang="en-GB" sz="700" b="0" i="0" u="none" strike="noStrike">
                          <a:solidFill>
                            <a:srgbClr val="000000"/>
                          </a:solidFill>
                          <a:effectLst/>
                          <a:latin typeface="Arial" panose="020B060402020202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rtl="0" fontAlgn="b"/>
                      <a:r>
                        <a:rPr lang="en-GB" sz="700" b="0" i="0" u="none" strike="noStrike">
                          <a:solidFill>
                            <a:srgbClr val="000000"/>
                          </a:solidFill>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ctr" rtl="0" fontAlgn="b"/>
                      <a:r>
                        <a:rPr lang="en-GB" sz="700" b="0" i="0" u="none" strike="noStrike">
                          <a:solidFill>
                            <a:srgbClr val="000000"/>
                          </a:solidFill>
                          <a:effectLst/>
                          <a:latin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rtl="0" fontAlgn="b"/>
                      <a:r>
                        <a:rPr lang="en-GB" sz="700" b="0"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rtl="0" fontAlgn="b"/>
                      <a:r>
                        <a:rPr lang="en-GB" sz="700" b="0" i="0" u="none" strike="noStrike">
                          <a:solidFill>
                            <a:srgbClr val="000000"/>
                          </a:solidFill>
                          <a:effectLst/>
                          <a:latin typeface="Arial" panose="020B0604020202020204" pitchFamily="34" charset="0"/>
                        </a:rPr>
                        <a:t>799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rtl="0" fontAlgn="b"/>
                      <a:r>
                        <a:rPr lang="en-GB" sz="700" b="0" i="0" u="none" strike="noStrike">
                          <a:solidFill>
                            <a:srgbClr val="000000"/>
                          </a:solidFill>
                          <a:effectLst/>
                          <a:latin typeface="Arial" panose="020B0604020202020204" pitchFamily="34" charset="0"/>
                        </a:rPr>
                        <a:t>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1,235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c>
                  <a:txBody>
                    <a:bodyPr/>
                    <a:lstStyle/>
                    <a:p>
                      <a:pPr algn="ctr" rtl="0" fontAlgn="b"/>
                      <a:r>
                        <a:rPr lang="en-GB" sz="700" b="0" i="0" u="none" strike="noStrike">
                          <a:solidFill>
                            <a:srgbClr val="000000"/>
                          </a:solidFill>
                          <a:effectLst/>
                          <a:latin typeface="Arial" panose="020B0604020202020204" pitchFamily="34" charset="0"/>
                        </a:rPr>
                        <a:t>1,129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c>
                  <a:txBody>
                    <a:bodyPr/>
                    <a:lstStyle/>
                    <a:p>
                      <a:pPr algn="ctr" rtl="0" fontAlgn="b"/>
                      <a:r>
                        <a:rPr lang="en-GB" sz="700" b="0" i="0" u="none" strike="noStrike">
                          <a:solidFill>
                            <a:srgbClr val="000000"/>
                          </a:solidFill>
                          <a:effectLst/>
                          <a:latin typeface="Arial" panose="020B0604020202020204" pitchFamily="34" charset="0"/>
                        </a:rPr>
                        <a:t>3,686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FF2"/>
                    </a:solidFill>
                  </a:tcPr>
                </a:tc>
                <a:tc>
                  <a:txBody>
                    <a:bodyPr/>
                    <a:lstStyle/>
                    <a:p>
                      <a:pPr algn="ctr" rtl="0" fontAlgn="b"/>
                      <a:r>
                        <a:rPr lang="en-GB" sz="700" b="0" i="0" u="none" strike="noStrike">
                          <a:solidFill>
                            <a:srgbClr val="000000"/>
                          </a:solidFill>
                          <a:effectLst/>
                          <a:latin typeface="Arial" panose="020B0604020202020204" pitchFamily="34" charset="0"/>
                        </a:rPr>
                        <a:t>7,725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DE0"/>
                    </a:solidFill>
                  </a:tcPr>
                </a:tc>
                <a:extLst>
                  <a:ext uri="{0D108BD9-81ED-4DB2-BD59-A6C34878D82A}">
                    <a16:rowId xmlns:a16="http://schemas.microsoft.com/office/drawing/2014/main" val="1478906860"/>
                  </a:ext>
                </a:extLst>
              </a:tr>
              <a:tr h="111097">
                <a:tc>
                  <a:txBody>
                    <a:bodyPr/>
                    <a:lstStyle/>
                    <a:p>
                      <a:pPr algn="l" rtl="0" fontAlgn="b"/>
                      <a:r>
                        <a:rPr lang="fr-FR" sz="700" b="0" i="0" u="none" strike="noStrike">
                          <a:solidFill>
                            <a:srgbClr val="000000"/>
                          </a:solidFill>
                          <a:effectLst/>
                          <a:latin typeface="Arial" panose="020B0604020202020204" pitchFamily="34" charset="0"/>
                        </a:rPr>
                        <a:t>Psychological Therapy Service (non IAPT)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49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D7F"/>
                    </a:solidFill>
                  </a:tcPr>
                </a:tc>
                <a:tc>
                  <a:txBody>
                    <a:bodyPr/>
                    <a:lstStyle/>
                    <a:p>
                      <a:pPr algn="ctr" rtl="0" fontAlgn="b"/>
                      <a:r>
                        <a:rPr lang="en-GB" sz="700" b="0" i="0" u="none" strike="noStrike">
                          <a:solidFill>
                            <a:srgbClr val="000000"/>
                          </a:solidFill>
                          <a:effectLst/>
                          <a:latin typeface="Arial" panose="020B060402020202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ctr" rtl="0" fontAlgn="b"/>
                      <a:r>
                        <a:rPr lang="en-GB" sz="700" b="0" i="0" u="none" strike="noStrike">
                          <a:solidFill>
                            <a:srgbClr val="000000"/>
                          </a:solidFill>
                          <a:effectLst/>
                          <a:latin typeface="Arial" panose="020B060402020202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tc>
                  <a:txBody>
                    <a:bodyPr/>
                    <a:lstStyle/>
                    <a:p>
                      <a:pPr algn="ctr" rtl="0" fontAlgn="b"/>
                      <a:r>
                        <a:rPr lang="en-GB" sz="700" b="0" i="0" u="none" strike="noStrike">
                          <a:solidFill>
                            <a:srgbClr val="000000"/>
                          </a:solidFill>
                          <a:effectLst/>
                          <a:latin typeface="Arial" panose="020B060402020202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ctr" rtl="0" fontAlgn="b"/>
                      <a:r>
                        <a:rPr lang="en-GB" sz="7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683"/>
                    </a:solidFill>
                  </a:tcPr>
                </a:tc>
                <a:tc>
                  <a:txBody>
                    <a:bodyPr/>
                    <a:lstStyle/>
                    <a:p>
                      <a:pPr algn="ctr" rtl="0" fontAlgn="b"/>
                      <a:r>
                        <a:rPr lang="en-GB" sz="700" b="0" i="0" u="none" strike="noStrike">
                          <a:solidFill>
                            <a:srgbClr val="000000"/>
                          </a:solidFill>
                          <a:effectLst/>
                          <a:latin typeface="Arial" panose="020B0604020202020204" pitchFamily="34" charset="0"/>
                        </a:rPr>
                        <a:t>41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ctr" rtl="0" fontAlgn="b"/>
                      <a:r>
                        <a:rPr lang="en-GB" sz="700" b="0" i="0" u="none" strike="noStrike">
                          <a:solidFill>
                            <a:srgbClr val="000000"/>
                          </a:solidFill>
                          <a:effectLst/>
                          <a:latin typeface="Arial" panose="020B0604020202020204" pitchFamily="34" charset="0"/>
                        </a:rPr>
                        <a:t>725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rtl="0" fontAlgn="b"/>
                      <a:r>
                        <a:rPr lang="en-GB" sz="700" b="0" i="0" u="none" strike="noStrike">
                          <a:solidFill>
                            <a:srgbClr val="000000"/>
                          </a:solidFill>
                          <a:effectLst/>
                          <a:latin typeface="Arial" panose="020B0604020202020204" pitchFamily="34" charset="0"/>
                        </a:rPr>
                        <a:t>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1,091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B"/>
                    </a:solidFill>
                  </a:tcPr>
                </a:tc>
                <a:tc>
                  <a:txBody>
                    <a:bodyPr/>
                    <a:lstStyle/>
                    <a:p>
                      <a:pPr algn="ctr" rtl="0" fontAlgn="b"/>
                      <a:r>
                        <a:rPr lang="en-GB" sz="700" b="0" i="0" u="none" strike="noStrike">
                          <a:solidFill>
                            <a:srgbClr val="000000"/>
                          </a:solidFill>
                          <a:effectLst/>
                          <a:latin typeface="Arial" panose="020B0604020202020204" pitchFamily="34" charset="0"/>
                        </a:rPr>
                        <a:t>837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rtl="0" fontAlgn="b"/>
                      <a:r>
                        <a:rPr lang="en-GB" sz="700" b="0" i="0" u="none" strike="noStrike">
                          <a:solidFill>
                            <a:srgbClr val="000000"/>
                          </a:solidFill>
                          <a:effectLst/>
                          <a:latin typeface="Arial" panose="020B0604020202020204" pitchFamily="34" charset="0"/>
                        </a:rPr>
                        <a:t>3,067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1F4"/>
                    </a:solidFill>
                  </a:tcPr>
                </a:tc>
                <a:tc>
                  <a:txBody>
                    <a:bodyPr/>
                    <a:lstStyle/>
                    <a:p>
                      <a:pPr algn="ctr" rtl="0" fontAlgn="b"/>
                      <a:r>
                        <a:rPr lang="en-GB" sz="700" b="0" i="0" u="none" strike="noStrike">
                          <a:solidFill>
                            <a:srgbClr val="000000"/>
                          </a:solidFill>
                          <a:effectLst/>
                          <a:latin typeface="Arial" panose="020B0604020202020204" pitchFamily="34" charset="0"/>
                        </a:rPr>
                        <a:t>6,420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6C9"/>
                    </a:solidFill>
                  </a:tcPr>
                </a:tc>
                <a:extLst>
                  <a:ext uri="{0D108BD9-81ED-4DB2-BD59-A6C34878D82A}">
                    <a16:rowId xmlns:a16="http://schemas.microsoft.com/office/drawing/2014/main" val="1708457685"/>
                  </a:ext>
                </a:extLst>
              </a:tr>
              <a:tr h="111097">
                <a:tc>
                  <a:txBody>
                    <a:bodyPr/>
                    <a:lstStyle/>
                    <a:p>
                      <a:pPr algn="l" rtl="0" fontAlgn="b"/>
                      <a:r>
                        <a:rPr lang="en-GB" sz="700" b="0" i="0" u="none" strike="noStrike">
                          <a:solidFill>
                            <a:srgbClr val="000000"/>
                          </a:solidFill>
                          <a:effectLst/>
                          <a:latin typeface="Arial" panose="020B0604020202020204" pitchFamily="34" charset="0"/>
                        </a:rPr>
                        <a:t>Looked After Children Service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ctr" rtl="0" fontAlgn="b"/>
                      <a:r>
                        <a:rPr lang="en-GB" sz="700" b="0" i="0" u="none" strike="noStrike">
                          <a:solidFill>
                            <a:srgbClr val="000000"/>
                          </a:solidFill>
                          <a:effectLst/>
                          <a:latin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ctr" rtl="0" fontAlgn="b"/>
                      <a:r>
                        <a:rPr lang="en-GB" sz="700" b="0" i="0" u="none" strike="noStrike">
                          <a:solidFill>
                            <a:srgbClr val="000000"/>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ctr" rtl="0" fontAlgn="b"/>
                      <a:r>
                        <a:rPr lang="en-GB" sz="700" b="0" i="0" u="none" strike="noStrike">
                          <a:solidFill>
                            <a:srgbClr val="000000"/>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rtl="0" fontAlgn="b"/>
                      <a:r>
                        <a:rPr lang="en-GB" sz="700" b="0" i="0" u="none" strike="noStrike">
                          <a:solidFill>
                            <a:srgbClr val="000000"/>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rtl="0" fontAlgn="b"/>
                      <a:r>
                        <a:rPr lang="en-GB" sz="700" b="0" i="0" u="none" strike="noStrike">
                          <a:solidFill>
                            <a:srgbClr val="000000"/>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rtl="0" fontAlgn="b"/>
                      <a:r>
                        <a:rPr lang="en-GB" sz="700" b="0" i="0" u="none" strike="noStrike">
                          <a:solidFill>
                            <a:srgbClr val="000000"/>
                          </a:solidFill>
                          <a:effectLst/>
                          <a:latin typeface="Arial" panose="020B0604020202020204" pitchFamily="34" charset="0"/>
                        </a:rPr>
                        <a:t>396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1,002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rtl="0" fontAlgn="b"/>
                      <a:r>
                        <a:rPr lang="en-GB" sz="700" b="0" i="0" u="none" strike="noStrike">
                          <a:solidFill>
                            <a:srgbClr val="000000"/>
                          </a:solidFill>
                          <a:effectLst/>
                          <a:latin typeface="Arial" panose="020B060402020202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1,471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7FA"/>
                    </a:solidFill>
                  </a:tcPr>
                </a:tc>
                <a:tc>
                  <a:txBody>
                    <a:bodyPr/>
                    <a:lstStyle/>
                    <a:p>
                      <a:pPr algn="ctr" rtl="0" fontAlgn="b"/>
                      <a:r>
                        <a:rPr lang="en-GB" sz="700" b="0" i="0" u="none" strike="noStrike">
                          <a:solidFill>
                            <a:srgbClr val="000000"/>
                          </a:solidFill>
                          <a:effectLst/>
                          <a:latin typeface="Arial" panose="020B0604020202020204" pitchFamily="34" charset="0"/>
                        </a:rPr>
                        <a:t>548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2,556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3F6"/>
                    </a:solidFill>
                  </a:tcPr>
                </a:tc>
                <a:tc>
                  <a:txBody>
                    <a:bodyPr/>
                    <a:lstStyle/>
                    <a:p>
                      <a:pPr algn="ctr" rtl="0" fontAlgn="b"/>
                      <a:r>
                        <a:rPr lang="en-GB" sz="700" b="0" i="0" u="none" strike="noStrike">
                          <a:solidFill>
                            <a:srgbClr val="000000"/>
                          </a:solidFill>
                          <a:effectLst/>
                          <a:latin typeface="Arial" panose="020B0604020202020204" pitchFamily="34" charset="0"/>
                        </a:rPr>
                        <a:t>6,117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1C4"/>
                    </a:solidFill>
                  </a:tcPr>
                </a:tc>
                <a:extLst>
                  <a:ext uri="{0D108BD9-81ED-4DB2-BD59-A6C34878D82A}">
                    <a16:rowId xmlns:a16="http://schemas.microsoft.com/office/drawing/2014/main" val="1236518315"/>
                  </a:ext>
                </a:extLst>
              </a:tr>
              <a:tr h="111097">
                <a:tc>
                  <a:txBody>
                    <a:bodyPr/>
                    <a:lstStyle/>
                    <a:p>
                      <a:pPr algn="l" rtl="0" fontAlgn="b"/>
                      <a:r>
                        <a:rPr lang="en-GB" sz="700" b="0" i="0" u="none" strike="noStrike">
                          <a:solidFill>
                            <a:srgbClr val="000000"/>
                          </a:solidFill>
                          <a:effectLst/>
                          <a:latin typeface="Arial" panose="020B0604020202020204" pitchFamily="34" charset="0"/>
                        </a:rPr>
                        <a:t>Mental Health In Education Service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700" b="0" i="0" u="none" strike="noStrike">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ctr" rtl="0" fontAlgn="b"/>
                      <a:r>
                        <a:rPr lang="en-GB" sz="7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rtl="0" fontAlgn="b"/>
                      <a:r>
                        <a:rPr lang="en-GB" sz="700" b="0" i="0" u="none" strike="noStrike">
                          <a:solidFill>
                            <a:srgbClr val="000000"/>
                          </a:solidFill>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ctr" rtl="0" fontAlgn="b"/>
                      <a:r>
                        <a:rPr lang="en-GB" sz="700" b="0" i="0" u="none" strike="noStrike">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ctr" rtl="0" fontAlgn="b"/>
                      <a:r>
                        <a:rPr lang="en-GB" sz="7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rtl="0" fontAlgn="b"/>
                      <a:r>
                        <a:rPr lang="en-GB" sz="700" b="0" i="0" u="none" strike="noStrike">
                          <a:solidFill>
                            <a:srgbClr val="000000"/>
                          </a:solidFill>
                          <a:effectLst/>
                          <a:latin typeface="Arial" panose="020B0604020202020204" pitchFamily="34" charset="0"/>
                        </a:rPr>
                        <a:t>434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rtl="0" fontAlgn="b"/>
                      <a:r>
                        <a:rPr lang="en-GB" sz="700" b="0" i="0" u="none" strike="noStrike">
                          <a:solidFill>
                            <a:srgbClr val="000000"/>
                          </a:solidFill>
                          <a:effectLst/>
                          <a:latin typeface="Arial" panose="020B0604020202020204" pitchFamily="34" charset="0"/>
                        </a:rPr>
                        <a:t>582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rtl="0" fontAlgn="b"/>
                      <a:r>
                        <a:rPr lang="en-GB" sz="700" b="0" i="0" u="none" strike="noStrike">
                          <a:solidFill>
                            <a:srgbClr val="000000"/>
                          </a:solidFill>
                          <a:effectLst/>
                          <a:latin typeface="Arial" panose="020B0604020202020204" pitchFamily="34" charset="0"/>
                        </a:rPr>
                        <a:t>2,782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2F5"/>
                    </a:solidFill>
                  </a:tcPr>
                </a:tc>
                <a:tc>
                  <a:txBody>
                    <a:bodyPr/>
                    <a:lstStyle/>
                    <a:p>
                      <a:pPr algn="ctr" rtl="0" fontAlgn="b"/>
                      <a:r>
                        <a:rPr lang="en-GB" sz="700" b="0" i="0" u="none" strike="noStrike">
                          <a:solidFill>
                            <a:srgbClr val="000000"/>
                          </a:solidFill>
                          <a:effectLst/>
                          <a:latin typeface="Arial" panose="020B0604020202020204" pitchFamily="34" charset="0"/>
                        </a:rPr>
                        <a:t>5,075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AFB1"/>
                    </a:solidFill>
                  </a:tcPr>
                </a:tc>
                <a:extLst>
                  <a:ext uri="{0D108BD9-81ED-4DB2-BD59-A6C34878D82A}">
                    <a16:rowId xmlns:a16="http://schemas.microsoft.com/office/drawing/2014/main" val="136033809"/>
                  </a:ext>
                </a:extLst>
              </a:tr>
              <a:tr h="111097">
                <a:tc>
                  <a:txBody>
                    <a:bodyPr/>
                    <a:lstStyle/>
                    <a:p>
                      <a:pPr algn="l" rtl="0" fontAlgn="b"/>
                      <a:r>
                        <a:rPr lang="en-GB" sz="700" b="0" i="0" u="none" strike="noStrike">
                          <a:solidFill>
                            <a:srgbClr val="000000"/>
                          </a:solidFill>
                          <a:effectLst/>
                          <a:latin typeface="Arial" panose="020B0604020202020204" pitchFamily="34" charset="0"/>
                        </a:rPr>
                        <a:t>Assertive Outreach Team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C"/>
                    </a:solidFill>
                  </a:tcPr>
                </a:tc>
                <a:tc>
                  <a:txBody>
                    <a:bodyPr/>
                    <a:lstStyle/>
                    <a:p>
                      <a:pPr algn="ctr" rtl="0" fontAlgn="b"/>
                      <a:r>
                        <a:rPr lang="en-GB" sz="7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27F"/>
                    </a:solidFill>
                  </a:tcPr>
                </a:tc>
                <a:tc>
                  <a:txBody>
                    <a:bodyPr/>
                    <a:lstStyle/>
                    <a:p>
                      <a:pPr algn="ctr" rtl="0" fontAlgn="b"/>
                      <a:r>
                        <a:rPr lang="en-GB" sz="7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C"/>
                    </a:solidFill>
                  </a:tcPr>
                </a:tc>
                <a:tc>
                  <a:txBody>
                    <a:bodyPr/>
                    <a:lstStyle/>
                    <a:p>
                      <a:pPr algn="ctr" rtl="0" fontAlgn="b"/>
                      <a:r>
                        <a:rPr lang="en-GB" sz="7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E7E"/>
                    </a:solidFill>
                  </a:tcPr>
                </a:tc>
                <a:tc>
                  <a:txBody>
                    <a:bodyPr/>
                    <a:lstStyle/>
                    <a:p>
                      <a:pPr algn="ctr" rtl="0" fontAlgn="b"/>
                      <a:r>
                        <a:rPr lang="en-GB" sz="7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27F"/>
                    </a:solidFill>
                  </a:tcPr>
                </a:tc>
                <a:tc>
                  <a:txBody>
                    <a:bodyPr/>
                    <a:lstStyle/>
                    <a:p>
                      <a:pPr algn="ctr" rtl="0" fontAlgn="b"/>
                      <a:r>
                        <a:rPr lang="en-GB" sz="7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27B"/>
                    </a:solidFill>
                  </a:tcPr>
                </a:tc>
                <a:tc>
                  <a:txBody>
                    <a:bodyPr/>
                    <a:lstStyle/>
                    <a:p>
                      <a:pPr algn="ctr" rtl="0" fontAlgn="b"/>
                      <a:r>
                        <a:rPr lang="en-GB" sz="700" b="0" i="0" u="none" strike="noStrike">
                          <a:solidFill>
                            <a:srgbClr val="000000"/>
                          </a:solidFill>
                          <a:effectLst/>
                          <a:latin typeface="Arial" panose="020B0604020202020204" pitchFamily="34" charset="0"/>
                        </a:rPr>
                        <a:t>162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433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1,138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c>
                  <a:txBody>
                    <a:bodyPr/>
                    <a:lstStyle/>
                    <a:p>
                      <a:pPr algn="ctr" rtl="0" fontAlgn="b"/>
                      <a:r>
                        <a:rPr lang="en-GB" sz="700" b="0" i="0" u="none" strike="noStrike">
                          <a:solidFill>
                            <a:srgbClr val="000000"/>
                          </a:solidFill>
                          <a:effectLst/>
                          <a:latin typeface="Arial" panose="020B0604020202020204" pitchFamily="34" charset="0"/>
                        </a:rPr>
                        <a:t>2,383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082"/>
                    </a:solidFill>
                  </a:tcPr>
                </a:tc>
                <a:extLst>
                  <a:ext uri="{0D108BD9-81ED-4DB2-BD59-A6C34878D82A}">
                    <a16:rowId xmlns:a16="http://schemas.microsoft.com/office/drawing/2014/main" val="1529713381"/>
                  </a:ext>
                </a:extLst>
              </a:tr>
              <a:tr h="111097">
                <a:tc>
                  <a:txBody>
                    <a:bodyPr/>
                    <a:lstStyle/>
                    <a:p>
                      <a:pPr algn="l" rtl="0" fontAlgn="b"/>
                      <a:r>
                        <a:rPr lang="en-GB" sz="700" b="0" i="0" u="none" strike="noStrike">
                          <a:solidFill>
                            <a:srgbClr val="000000"/>
                          </a:solidFill>
                          <a:effectLst/>
                          <a:latin typeface="Arial" panose="020B0604020202020204" pitchFamily="34" charset="0"/>
                        </a:rPr>
                        <a:t>Early Intervention Team for Psychosis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700" b="0"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700" b="0" i="0" u="none" strike="noStrike">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ctr" rtl="0" fontAlgn="b"/>
                      <a:r>
                        <a:rPr lang="en-GB" sz="700" b="0"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282"/>
                    </a:solidFill>
                  </a:tcPr>
                </a:tc>
                <a:tc>
                  <a:txBody>
                    <a:bodyPr/>
                    <a:lstStyle/>
                    <a:p>
                      <a:pPr algn="ctr" rtl="0" fontAlgn="b"/>
                      <a:r>
                        <a:rPr lang="en-GB" sz="700" b="0"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282"/>
                    </a:solidFill>
                  </a:tcPr>
                </a:tc>
                <a:tc>
                  <a:txBody>
                    <a:bodyPr/>
                    <a:lstStyle/>
                    <a:p>
                      <a:pPr algn="ctr" rtl="0" fontAlgn="b"/>
                      <a:r>
                        <a:rPr lang="en-GB" sz="700" b="0"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700" b="0" i="0" u="none" strike="noStrike">
                          <a:solidFill>
                            <a:srgbClr val="000000"/>
                          </a:solidFill>
                          <a:effectLst/>
                          <a:latin typeface="Arial" panose="020B0604020202020204" pitchFamily="34" charset="0"/>
                        </a:rPr>
                        <a:t>352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489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564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rtl="0" fontAlgn="b"/>
                      <a:r>
                        <a:rPr lang="en-GB" sz="700" b="0" i="0" u="none" strike="noStrike">
                          <a:solidFill>
                            <a:srgbClr val="000000"/>
                          </a:solidFill>
                          <a:effectLst/>
                          <a:latin typeface="Arial" panose="020B0604020202020204" pitchFamily="34" charset="0"/>
                        </a:rPr>
                        <a:t>1,943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7A"/>
                    </a:solidFill>
                  </a:tcPr>
                </a:tc>
                <a:extLst>
                  <a:ext uri="{0D108BD9-81ED-4DB2-BD59-A6C34878D82A}">
                    <a16:rowId xmlns:a16="http://schemas.microsoft.com/office/drawing/2014/main" val="2943473662"/>
                  </a:ext>
                </a:extLst>
              </a:tr>
              <a:tr h="111097">
                <a:tc>
                  <a:txBody>
                    <a:bodyPr/>
                    <a:lstStyle/>
                    <a:p>
                      <a:pPr algn="l" rtl="0" fontAlgn="b"/>
                      <a:r>
                        <a:rPr lang="en-GB" sz="700" b="0" i="0" u="none" strike="noStrike">
                          <a:solidFill>
                            <a:srgbClr val="000000"/>
                          </a:solidFill>
                          <a:effectLst/>
                          <a:latin typeface="Arial" panose="020B0604020202020204" pitchFamily="34" charset="0"/>
                        </a:rPr>
                        <a:t>Specialist Parenting Service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28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ctr" rtl="0" fontAlgn="b"/>
                      <a:r>
                        <a:rPr lang="en-GB" sz="700" b="0" i="0" u="none" strike="noStrike">
                          <a:solidFill>
                            <a:srgbClr val="000000"/>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ctr" rtl="0" fontAlgn="b"/>
                      <a:r>
                        <a:rPr lang="en-GB" sz="700" b="0" i="0" u="none" strike="noStrike">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ctr" rtl="0" fontAlgn="b"/>
                      <a:r>
                        <a:rPr lang="en-GB" sz="700" b="0" i="0" u="none" strike="noStrike">
                          <a:solidFill>
                            <a:srgbClr val="000000"/>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rtl="0" fontAlgn="b"/>
                      <a:r>
                        <a:rPr lang="en-GB" sz="700" b="0" i="0" u="none" strike="noStrike">
                          <a:solidFill>
                            <a:srgbClr val="000000"/>
                          </a:solidFill>
                          <a:effectLst/>
                          <a:latin typeface="Arial" panose="020B06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ctr" rtl="0" fontAlgn="b"/>
                      <a:r>
                        <a:rPr lang="en-GB" sz="700" b="0" i="0" u="none" strike="noStrike">
                          <a:solidFill>
                            <a:srgbClr val="000000"/>
                          </a:solidFill>
                          <a:effectLst/>
                          <a:latin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ctr" rtl="0" fontAlgn="b"/>
                      <a:r>
                        <a:rPr lang="en-GB" sz="700" b="0" i="0" u="none" strike="noStrike">
                          <a:solidFill>
                            <a:srgbClr val="000000"/>
                          </a:solidFill>
                          <a:effectLst/>
                          <a:latin typeface="Arial" panose="020B0604020202020204" pitchFamily="34" charset="0"/>
                        </a:rPr>
                        <a:t>205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651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rtl="0" fontAlgn="b"/>
                      <a:r>
                        <a:rPr lang="en-GB" sz="700" b="0" i="0" u="none" strike="noStrike">
                          <a:solidFill>
                            <a:srgbClr val="000000"/>
                          </a:solidFill>
                          <a:effectLst/>
                          <a:latin typeface="Arial" panose="020B0604020202020204" pitchFamily="34" charset="0"/>
                        </a:rPr>
                        <a:t>1,575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173"/>
                    </a:solidFill>
                  </a:tcPr>
                </a:tc>
                <a:extLst>
                  <a:ext uri="{0D108BD9-81ED-4DB2-BD59-A6C34878D82A}">
                    <a16:rowId xmlns:a16="http://schemas.microsoft.com/office/drawing/2014/main" val="3450970794"/>
                  </a:ext>
                </a:extLst>
              </a:tr>
              <a:tr h="111097">
                <a:tc>
                  <a:txBody>
                    <a:bodyPr/>
                    <a:lstStyle/>
                    <a:p>
                      <a:pPr algn="l" rtl="0" fontAlgn="b"/>
                      <a:r>
                        <a:rPr lang="en-GB" sz="700" b="0" i="0" u="none" strike="noStrike">
                          <a:solidFill>
                            <a:srgbClr val="000000"/>
                          </a:solidFill>
                          <a:effectLst/>
                          <a:latin typeface="Arial" panose="020B0604020202020204" pitchFamily="34" charset="0"/>
                        </a:rPr>
                        <a:t>Autism Service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104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076"/>
                    </a:solidFill>
                  </a:tcPr>
                </a:tc>
                <a:tc>
                  <a:txBody>
                    <a:bodyPr/>
                    <a:lstStyle/>
                    <a:p>
                      <a:pPr algn="ctr" rtl="0" fontAlgn="b"/>
                      <a:r>
                        <a:rPr lang="en-GB" sz="700" b="0" i="0" u="none" strike="noStrike">
                          <a:solidFill>
                            <a:srgbClr val="000000"/>
                          </a:solidFill>
                          <a:effectLst/>
                          <a:latin typeface="Arial" panose="020B060402020202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A75"/>
                    </a:solidFill>
                  </a:tcPr>
                </a:tc>
                <a:tc>
                  <a:txBody>
                    <a:bodyPr/>
                    <a:lstStyle/>
                    <a:p>
                      <a:pPr algn="ctr" rtl="0" fontAlgn="b"/>
                      <a:r>
                        <a:rPr lang="en-GB" sz="700" b="0" i="0" u="none" strike="noStrike">
                          <a:solidFill>
                            <a:srgbClr val="000000"/>
                          </a:solidFill>
                          <a:effectLst/>
                          <a:latin typeface="Arial" panose="020B060402020202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374"/>
                    </a:solidFill>
                  </a:tcPr>
                </a:tc>
                <a:tc>
                  <a:txBody>
                    <a:bodyPr/>
                    <a:lstStyle/>
                    <a:p>
                      <a:pPr algn="ctr" rtl="0" fontAlgn="b"/>
                      <a:r>
                        <a:rPr lang="en-GB" sz="700" b="0" i="0" u="none" strike="noStrike">
                          <a:solidFill>
                            <a:srgbClr val="000000"/>
                          </a:solidFill>
                          <a:effectLst/>
                          <a:latin typeface="Arial" panose="020B060402020202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A78"/>
                    </a:solidFill>
                  </a:tcPr>
                </a:tc>
                <a:tc>
                  <a:txBody>
                    <a:bodyPr/>
                    <a:lstStyle/>
                    <a:p>
                      <a:pPr algn="ctr" rtl="0" fontAlgn="b"/>
                      <a:r>
                        <a:rPr lang="en-GB" sz="700" b="0" i="0" u="none" strike="noStrike">
                          <a:solidFill>
                            <a:srgbClr val="000000"/>
                          </a:solidFill>
                          <a:effectLst/>
                          <a:latin typeface="Arial" panose="020B0604020202020204" pitchFamily="34" charset="0"/>
                        </a:rPr>
                        <a:t>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700" b="0" i="0" u="none" strike="noStrike">
                          <a:solidFill>
                            <a:srgbClr val="000000"/>
                          </a:solidFill>
                          <a:effectLst/>
                          <a:latin typeface="Arial" panose="020B0604020202020204" pitchFamily="34" charset="0"/>
                        </a:rPr>
                        <a:t>153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96E"/>
                    </a:solidFill>
                  </a:tcPr>
                </a:tc>
                <a:tc>
                  <a:txBody>
                    <a:bodyPr/>
                    <a:lstStyle/>
                    <a:p>
                      <a:pPr algn="ctr" rtl="0" fontAlgn="b"/>
                      <a:r>
                        <a:rPr lang="en-GB" sz="700" b="0" i="0" u="none" strike="noStrike">
                          <a:solidFill>
                            <a:srgbClr val="000000"/>
                          </a:solidFill>
                          <a:effectLst/>
                          <a:latin typeface="Arial" panose="020B0604020202020204" pitchFamily="34" charset="0"/>
                        </a:rPr>
                        <a:t>153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729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rtl="0" fontAlgn="b"/>
                      <a:r>
                        <a:rPr lang="en-GB" sz="700" b="0" i="0" u="none" strike="noStrike">
                          <a:solidFill>
                            <a:srgbClr val="000000"/>
                          </a:solidFill>
                          <a:effectLst/>
                          <a:latin typeface="Arial" panose="020B0604020202020204" pitchFamily="34" charset="0"/>
                        </a:rPr>
                        <a:t>1,562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173"/>
                    </a:solidFill>
                  </a:tcPr>
                </a:tc>
                <a:extLst>
                  <a:ext uri="{0D108BD9-81ED-4DB2-BD59-A6C34878D82A}">
                    <a16:rowId xmlns:a16="http://schemas.microsoft.com/office/drawing/2014/main" val="2506597744"/>
                  </a:ext>
                </a:extLst>
              </a:tr>
              <a:tr h="111097">
                <a:tc>
                  <a:txBody>
                    <a:bodyPr/>
                    <a:lstStyle/>
                    <a:p>
                      <a:pPr algn="l" rtl="0" fontAlgn="b"/>
                      <a:r>
                        <a:rPr lang="en-GB" sz="700" b="0" i="0" u="none" strike="noStrike">
                          <a:solidFill>
                            <a:srgbClr val="000000"/>
                          </a:solidFill>
                          <a:effectLst/>
                          <a:latin typeface="Arial" panose="020B0604020202020204" pitchFamily="34" charset="0"/>
                        </a:rPr>
                        <a:t>Criminal Justice Liaison and Diversion Service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rtl="0" fontAlgn="b"/>
                      <a:r>
                        <a:rPr lang="en-GB" sz="700" b="0" i="0" u="none" strike="noStrike">
                          <a:solidFill>
                            <a:srgbClr val="000000"/>
                          </a:solidFill>
                          <a:effectLst/>
                          <a:latin typeface="Arial" panose="020B0604020202020204" pitchFamily="34" charset="0"/>
                        </a:rPr>
                        <a:t>81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674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rtl="0" fontAlgn="b"/>
                      <a:r>
                        <a:rPr lang="en-GB" sz="700" b="0" i="0" u="none" strike="noStrike">
                          <a:solidFill>
                            <a:srgbClr val="000000"/>
                          </a:solidFill>
                          <a:effectLst/>
                          <a:latin typeface="Arial" panose="020B0604020202020204" pitchFamily="34" charset="0"/>
                        </a:rPr>
                        <a:t>1,555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173"/>
                    </a:solidFill>
                  </a:tcPr>
                </a:tc>
                <a:extLst>
                  <a:ext uri="{0D108BD9-81ED-4DB2-BD59-A6C34878D82A}">
                    <a16:rowId xmlns:a16="http://schemas.microsoft.com/office/drawing/2014/main" val="27566053"/>
                  </a:ext>
                </a:extLst>
              </a:tr>
              <a:tr h="111097">
                <a:tc>
                  <a:txBody>
                    <a:bodyPr/>
                    <a:lstStyle/>
                    <a:p>
                      <a:pPr algn="l" rtl="0" fontAlgn="b"/>
                      <a:r>
                        <a:rPr lang="en-GB" sz="700" b="0" i="0" u="none" strike="noStrike">
                          <a:solidFill>
                            <a:srgbClr val="000000"/>
                          </a:solidFill>
                          <a:effectLst/>
                          <a:latin typeface="Arial" panose="020B0604020202020204" pitchFamily="34" charset="0"/>
                        </a:rPr>
                        <a:t>Youth Offending Service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7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7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683"/>
                    </a:solidFill>
                  </a:tcPr>
                </a:tc>
                <a:tc>
                  <a:txBody>
                    <a:bodyPr/>
                    <a:lstStyle/>
                    <a:p>
                      <a:pPr algn="ctr" rtl="0" fontAlgn="b"/>
                      <a:r>
                        <a:rPr lang="en-GB" sz="700" b="0" i="0" u="none" strike="noStrike">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ctr" rtl="0" fontAlgn="b"/>
                      <a:r>
                        <a:rPr lang="en-GB" sz="700" b="0"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tc>
                  <a:txBody>
                    <a:bodyPr/>
                    <a:lstStyle/>
                    <a:p>
                      <a:pPr algn="ctr" rtl="0" fontAlgn="b"/>
                      <a:r>
                        <a:rPr lang="en-GB" sz="700" b="0"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700" b="0" i="0" u="none" strike="noStrike">
                          <a:solidFill>
                            <a:srgbClr val="000000"/>
                          </a:solidFill>
                          <a:effectLst/>
                          <a:latin typeface="Arial" panose="020B0604020202020204" pitchFamily="34" charset="0"/>
                        </a:rPr>
                        <a:t>47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406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1,214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D"/>
                    </a:solidFill>
                  </a:tcPr>
                </a:tc>
                <a:extLst>
                  <a:ext uri="{0D108BD9-81ED-4DB2-BD59-A6C34878D82A}">
                    <a16:rowId xmlns:a16="http://schemas.microsoft.com/office/drawing/2014/main" val="1238060075"/>
                  </a:ext>
                </a:extLst>
              </a:tr>
              <a:tr h="111097">
                <a:tc>
                  <a:txBody>
                    <a:bodyPr/>
                    <a:lstStyle/>
                    <a:p>
                      <a:pPr algn="l" rtl="0" fontAlgn="b"/>
                      <a:r>
                        <a:rPr lang="en-GB" sz="700" b="0" i="0" u="none" strike="noStrike">
                          <a:solidFill>
                            <a:srgbClr val="000000"/>
                          </a:solidFill>
                          <a:effectLst/>
                          <a:latin typeface="Arial" panose="020B0604020202020204" pitchFamily="34" charset="0"/>
                        </a:rPr>
                        <a:t>Specialist Perinatal Mental Health Community Service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Arial" panose="020B0604020202020204" pitchFamily="34" charset="0"/>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DE81"/>
                    </a:solidFill>
                  </a:tcPr>
                </a:tc>
                <a:tc>
                  <a:txBody>
                    <a:bodyPr/>
                    <a:lstStyle/>
                    <a:p>
                      <a:pPr algn="ctr" rtl="0" fontAlgn="b"/>
                      <a:r>
                        <a:rPr lang="en-GB" sz="700" b="0" i="0" u="none" strike="noStrike">
                          <a:solidFill>
                            <a:srgbClr val="000000"/>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rtl="0" fontAlgn="b"/>
                      <a:r>
                        <a:rPr lang="en-GB" sz="700" b="0" i="0" u="none" strike="noStrike">
                          <a:solidFill>
                            <a:srgbClr val="000000"/>
                          </a:solidFill>
                          <a:effectLst/>
                          <a:latin typeface="Arial" panose="020B06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82"/>
                    </a:solidFill>
                  </a:tcPr>
                </a:tc>
                <a:tc>
                  <a:txBody>
                    <a:bodyPr/>
                    <a:lstStyle/>
                    <a:p>
                      <a:pPr algn="ctr" rtl="0" fontAlgn="b"/>
                      <a:r>
                        <a:rPr lang="en-GB" sz="7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683"/>
                    </a:solidFill>
                  </a:tcPr>
                </a:tc>
                <a:tc>
                  <a:txBody>
                    <a:bodyPr/>
                    <a:lstStyle/>
                    <a:p>
                      <a:pPr algn="ctr" rtl="0" fontAlgn="b"/>
                      <a:r>
                        <a:rPr lang="en-GB" sz="700" b="0"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282"/>
                    </a:solidFill>
                  </a:tcPr>
                </a:tc>
                <a:tc>
                  <a:txBody>
                    <a:bodyPr/>
                    <a:lstStyle/>
                    <a:p>
                      <a:pPr algn="ctr" rtl="0" fontAlgn="b"/>
                      <a:r>
                        <a:rPr lang="en-GB" sz="700" b="0" i="0" u="none" strike="noStrike">
                          <a:solidFill>
                            <a:srgbClr val="000000"/>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83"/>
                    </a:solidFill>
                  </a:tcPr>
                </a:tc>
                <a:tc>
                  <a:txBody>
                    <a:bodyPr/>
                    <a:lstStyle/>
                    <a:p>
                      <a:pPr algn="ctr" rtl="0" fontAlgn="b"/>
                      <a:r>
                        <a:rPr lang="en-GB" sz="700" b="0" i="0" u="none" strike="noStrike">
                          <a:solidFill>
                            <a:srgbClr val="000000"/>
                          </a:solidFill>
                          <a:effectLst/>
                          <a:latin typeface="Arial" panose="020B0604020202020204" pitchFamily="34" charset="0"/>
                        </a:rPr>
                        <a:t>97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GB" sz="700" b="0" i="0" u="none" strike="noStrike">
                          <a:solidFill>
                            <a:srgbClr val="000000"/>
                          </a:solidFill>
                          <a:effectLst/>
                          <a:latin typeface="Arial" panose="020B0604020202020204" pitchFamily="34" charset="0"/>
                        </a:rPr>
                        <a:t>543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BFE"/>
                    </a:solidFill>
                  </a:tcPr>
                </a:tc>
                <a:tc>
                  <a:txBody>
                    <a:bodyPr/>
                    <a:lstStyle/>
                    <a:p>
                      <a:pPr algn="ctr" rtl="0" fontAlgn="b"/>
                      <a:r>
                        <a:rPr lang="en-GB" sz="700" b="0" i="0" u="none" strike="noStrike">
                          <a:solidFill>
                            <a:srgbClr val="000000"/>
                          </a:solidFill>
                          <a:effectLst/>
                          <a:latin typeface="Arial" panose="020B0604020202020204" pitchFamily="34" charset="0"/>
                        </a:rPr>
                        <a:t>1,069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773123736"/>
                  </a:ext>
                </a:extLst>
              </a:tr>
              <a:tr h="111097">
                <a:tc>
                  <a:txBody>
                    <a:bodyPr/>
                    <a:lstStyle/>
                    <a:p>
                      <a:pPr algn="l" rtl="0" fontAlgn="b"/>
                      <a:r>
                        <a:rPr lang="en-GB" sz="700" b="1" i="0" u="none" strike="noStrike">
                          <a:solidFill>
                            <a:srgbClr val="000000"/>
                          </a:solidFill>
                          <a:effectLst/>
                          <a:latin typeface="Arial" panose="020B0604020202020204" pitchFamily="34" charset="0"/>
                        </a:rPr>
                        <a:t>Total from all services with &gt;1000 referrals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700" b="1" i="0" u="none" strike="noStrike">
                          <a:solidFill>
                            <a:srgbClr val="000000"/>
                          </a:solidFill>
                          <a:effectLst/>
                          <a:latin typeface="Arial" panose="020B0604020202020204" pitchFamily="34" charset="0"/>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700" b="1"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700" b="1"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700" b="1"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700" b="1"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700" b="1"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b"/>
                      <a:r>
                        <a:rPr lang="en-GB" sz="700" b="1" i="0" u="none" strike="noStrike">
                          <a:solidFill>
                            <a:srgbClr val="000000"/>
                          </a:solidFill>
                          <a:effectLst/>
                          <a:latin typeface="Arial" panose="020B0604020202020204" pitchFamily="34" charset="0"/>
                        </a:rPr>
                        <a:t>30,642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CDE7"/>
                    </a:solidFill>
                  </a:tcPr>
                </a:tc>
                <a:tc>
                  <a:txBody>
                    <a:bodyPr/>
                    <a:lstStyle/>
                    <a:p>
                      <a:pPr algn="ctr" rtl="0" fontAlgn="b"/>
                      <a:r>
                        <a:rPr lang="en-GB" sz="700" b="1" i="0" u="none" strike="noStrike">
                          <a:solidFill>
                            <a:srgbClr val="000000"/>
                          </a:solidFill>
                          <a:effectLst/>
                          <a:latin typeface="Arial" panose="020B0604020202020204" pitchFamily="34" charset="0"/>
                        </a:rPr>
                        <a:t>35,057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BEE"/>
                    </a:solidFill>
                  </a:tcPr>
                </a:tc>
                <a:tc>
                  <a:txBody>
                    <a:bodyPr/>
                    <a:lstStyle/>
                    <a:p>
                      <a:pPr algn="ctr" rtl="0" fontAlgn="b"/>
                      <a:r>
                        <a:rPr lang="en-GB" sz="700" b="1" i="0" u="none" strike="noStrike">
                          <a:solidFill>
                            <a:srgbClr val="000000"/>
                          </a:solidFill>
                          <a:effectLst/>
                          <a:latin typeface="Arial" panose="020B0604020202020204" pitchFamily="34" charset="0"/>
                        </a:rPr>
                        <a:t>8,825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8AC6"/>
                    </a:solidFill>
                  </a:tcPr>
                </a:tc>
                <a:tc>
                  <a:txBody>
                    <a:bodyPr/>
                    <a:lstStyle/>
                    <a:p>
                      <a:pPr algn="ctr" rtl="0" fontAlgn="b"/>
                      <a:r>
                        <a:rPr lang="en-GB" sz="700" b="1" i="0" u="none" strike="noStrike">
                          <a:solidFill>
                            <a:srgbClr val="000000"/>
                          </a:solidFill>
                          <a:effectLst/>
                          <a:latin typeface="Arial" panose="020B0604020202020204" pitchFamily="34" charset="0"/>
                        </a:rPr>
                        <a:t>55,954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3F6"/>
                    </a:solidFill>
                  </a:tcPr>
                </a:tc>
                <a:tc>
                  <a:txBody>
                    <a:bodyPr/>
                    <a:lstStyle/>
                    <a:p>
                      <a:pPr algn="ctr" rtl="0" fontAlgn="b"/>
                      <a:r>
                        <a:rPr lang="en-GB" sz="700" b="1" i="0" u="none" strike="noStrike">
                          <a:solidFill>
                            <a:srgbClr val="000000"/>
                          </a:solidFill>
                          <a:effectLst/>
                          <a:latin typeface="Arial" panose="020B0604020202020204" pitchFamily="34" charset="0"/>
                        </a:rPr>
                        <a:t>78,563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GB" sz="700" b="1" i="0" u="none" strike="noStrike">
                          <a:solidFill>
                            <a:srgbClr val="000000"/>
                          </a:solidFill>
                          <a:effectLst/>
                          <a:latin typeface="Arial" panose="020B0604020202020204" pitchFamily="34" charset="0"/>
                        </a:rPr>
                        <a:t>209,021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GB" sz="700" b="1" i="0" u="none" strike="noStrike" dirty="0">
                          <a:solidFill>
                            <a:srgbClr val="000000"/>
                          </a:solidFill>
                          <a:effectLst/>
                          <a:latin typeface="Arial" panose="020B0604020202020204" pitchFamily="34" charset="0"/>
                        </a:rPr>
                        <a:t>418,062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7276165"/>
                  </a:ext>
                </a:extLst>
              </a:tr>
            </a:tbl>
          </a:graphicData>
        </a:graphic>
      </p:graphicFrame>
    </p:spTree>
    <p:extLst>
      <p:ext uri="{BB962C8B-B14F-4D97-AF65-F5344CB8AC3E}">
        <p14:creationId xmlns:p14="http://schemas.microsoft.com/office/powerpoint/2010/main" val="2386551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32A29-883E-62C8-614F-F9E5C67A5567}"/>
              </a:ext>
            </a:extLst>
          </p:cNvPr>
          <p:cNvSpPr>
            <a:spLocks noGrp="1"/>
          </p:cNvSpPr>
          <p:nvPr>
            <p:ph type="sldNum" sz="quarter" idx="15"/>
          </p:nvPr>
        </p:nvSpPr>
        <p:spPr/>
        <p:txBody>
          <a:bodyPr/>
          <a:lstStyle/>
          <a:p>
            <a:fld id="{CF839E00-920F-44B0-A87D-3D18AF2DE1AE}" type="slidenum">
              <a:rPr lang="en-GB" smtClean="0"/>
              <a:t>33</a:t>
            </a:fld>
            <a:endParaRPr lang="en-GB"/>
          </a:p>
        </p:txBody>
      </p:sp>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3198" y="770400"/>
            <a:ext cx="10536843" cy="730800"/>
          </a:xfrm>
        </p:spPr>
        <p:txBody>
          <a:bodyPr/>
          <a:lstStyle/>
          <a:p>
            <a:r>
              <a:rPr lang="en-US">
                <a:latin typeface="Arial" panose="020B0604020202020204" pitchFamily="34" charset="0"/>
                <a:cs typeface="Arial" panose="020B0604020202020204" pitchFamily="34" charset="0"/>
              </a:rPr>
              <a:t>The top 10 referred-to services are observed to have similar month of peaks (March and November) and troughs (April and August) suggesting a seasonal trend in the flow of patients</a:t>
            </a:r>
          </a:p>
        </p:txBody>
      </p:sp>
      <p:sp>
        <p:nvSpPr>
          <p:cNvPr id="12" name="TextBox 11">
            <a:extLst>
              <a:ext uri="{FF2B5EF4-FFF2-40B4-BE49-F238E27FC236}">
                <a16:creationId xmlns:a16="http://schemas.microsoft.com/office/drawing/2014/main" id="{8FA730D5-10A4-5243-DC0C-78F814BE8F55}"/>
              </a:ext>
            </a:extLst>
          </p:cNvPr>
          <p:cNvSpPr txBox="1"/>
          <p:nvPr/>
        </p:nvSpPr>
        <p:spPr>
          <a:xfrm>
            <a:off x="762698" y="6444115"/>
            <a:ext cx="1066174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rPr>
              <a:t>Source – NHSE Data Extract covering 0-18's provided to TPHC in 10/23 </a:t>
            </a:r>
          </a:p>
        </p:txBody>
      </p:sp>
      <p:sp>
        <p:nvSpPr>
          <p:cNvPr id="10" name="TextBox 9">
            <a:extLst>
              <a:ext uri="{FF2B5EF4-FFF2-40B4-BE49-F238E27FC236}">
                <a16:creationId xmlns:a16="http://schemas.microsoft.com/office/drawing/2014/main" id="{BB30C0CC-BAB5-BDD6-53A1-6F8EB67E2728}"/>
              </a:ext>
            </a:extLst>
          </p:cNvPr>
          <p:cNvSpPr txBox="1"/>
          <p:nvPr/>
        </p:nvSpPr>
        <p:spPr>
          <a:xfrm>
            <a:off x="762701" y="1601113"/>
            <a:ext cx="3421594" cy="2818487"/>
          </a:xfrm>
          <a:prstGeom prst="rect">
            <a:avLst/>
          </a:prstGeom>
          <a:solidFill>
            <a:srgbClr val="22364F">
              <a:lumMod val="20000"/>
              <a:lumOff val="80000"/>
              <a:alpha val="50000"/>
            </a:srgbClr>
          </a:solidFill>
        </p:spPr>
        <p:txBody>
          <a:bodyPr wrap="square" lIns="108000" tIns="216000" rIns="108000" rtlCol="0">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rPr>
              <a:t>It’s observed that most of the top 10 referred to services in London have the maximum number of referrals in March and November</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22364F"/>
                </a:solidFill>
                <a:effectLst/>
                <a:uLnTx/>
                <a:uFillTx/>
              </a:rPr>
              <a:t>Similarly, </a:t>
            </a:r>
            <a:r>
              <a:rPr lang="en-GB" sz="1100" kern="0">
                <a:solidFill>
                  <a:srgbClr val="22364F"/>
                </a:solidFill>
              </a:rPr>
              <a:t>April and August have the lowest number of referrals in these services.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rPr>
              <a:t>This trend is possible due to the following reasons</a:t>
            </a:r>
          </a:p>
          <a:p>
            <a:pPr marL="742950" lvl="1" indent="-285750">
              <a:spcAft>
                <a:spcPts val="600"/>
              </a:spcAft>
              <a:buFont typeface="Arial" panose="020B0604020202020204" pitchFamily="34" charset="0"/>
              <a:buChar char="•"/>
              <a:defRPr/>
            </a:pPr>
            <a:r>
              <a:rPr lang="en-GB" sz="1100" kern="0">
                <a:solidFill>
                  <a:srgbClr val="22364F"/>
                </a:solidFill>
              </a:rPr>
              <a:t>differences in the flow of patients between months</a:t>
            </a:r>
          </a:p>
          <a:p>
            <a:pPr marL="742950" lvl="1" indent="-285750">
              <a:spcAft>
                <a:spcPts val="600"/>
              </a:spcAft>
              <a:buFont typeface="Arial" panose="020B0604020202020204" pitchFamily="34" charset="0"/>
              <a:buChar char="•"/>
              <a:defRPr/>
            </a:pPr>
            <a:r>
              <a:rPr lang="en-GB" sz="1100" kern="0">
                <a:solidFill>
                  <a:srgbClr val="22364F"/>
                </a:solidFill>
              </a:rPr>
              <a:t>trend in the availability of mental health services across the year</a:t>
            </a:r>
          </a:p>
          <a:p>
            <a:pPr marL="742950" lvl="1" indent="-285750">
              <a:spcAft>
                <a:spcPts val="600"/>
              </a:spcAft>
              <a:buFont typeface="Arial" panose="020B0604020202020204" pitchFamily="34" charset="0"/>
              <a:buChar char="•"/>
              <a:defRPr/>
            </a:pPr>
            <a:r>
              <a:rPr lang="en-GB" sz="1100" kern="0">
                <a:solidFill>
                  <a:srgbClr val="22364F"/>
                </a:solidFill>
              </a:rPr>
              <a:t>inconsistencies in data recording</a:t>
            </a:r>
          </a:p>
          <a:p>
            <a:pPr marR="0" lvl="0" defTabSz="914400" eaLnBrk="1" fontAlgn="auto" latinLnBrk="0" hangingPunct="1">
              <a:lnSpc>
                <a:spcPct val="100000"/>
              </a:lnSpc>
              <a:spcBef>
                <a:spcPts val="0"/>
              </a:spcBef>
              <a:spcAft>
                <a:spcPts val="600"/>
              </a:spcAft>
              <a:buClrTx/>
              <a:buSzTx/>
              <a:tabLst/>
              <a:defRPr/>
            </a:pPr>
            <a:endParaRPr kumimoji="0" lang="en-GB" sz="1400" b="0" i="0" u="none" strike="noStrike" kern="0" cap="none" spc="0" normalizeH="0" baseline="0" noProof="0">
              <a:ln>
                <a:noFill/>
              </a:ln>
              <a:solidFill>
                <a:srgbClr val="22364F"/>
              </a:solidFill>
              <a:effectLst/>
              <a:uLnTx/>
              <a:uFillTx/>
              <a:latin typeface="Arial" panose="020B0604020202020204" pitchFamily="34" charset="0"/>
            </a:endParaRPr>
          </a:p>
        </p:txBody>
      </p:sp>
      <p:sp>
        <p:nvSpPr>
          <p:cNvPr id="11" name="TextBox 10">
            <a:extLst>
              <a:ext uri="{FF2B5EF4-FFF2-40B4-BE49-F238E27FC236}">
                <a16:creationId xmlns:a16="http://schemas.microsoft.com/office/drawing/2014/main" id="{C6946CD5-165D-571A-5648-B29125B1ADF9}"/>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graphicFrame>
        <p:nvGraphicFramePr>
          <p:cNvPr id="4" name="Chart 3">
            <a:extLst>
              <a:ext uri="{FF2B5EF4-FFF2-40B4-BE49-F238E27FC236}">
                <a16:creationId xmlns:a16="http://schemas.microsoft.com/office/drawing/2014/main" id="{4CC10852-8B6F-4D68-8B05-1F55C96C64C3}"/>
              </a:ext>
            </a:extLst>
          </p:cNvPr>
          <p:cNvGraphicFramePr>
            <a:graphicFrameLocks/>
          </p:cNvGraphicFramePr>
          <p:nvPr>
            <p:extLst>
              <p:ext uri="{D42A27DB-BD31-4B8C-83A1-F6EECF244321}">
                <p14:modId xmlns:p14="http://schemas.microsoft.com/office/powerpoint/2010/main" val="2915895403"/>
              </p:ext>
            </p:extLst>
          </p:nvPr>
        </p:nvGraphicFramePr>
        <p:xfrm>
          <a:off x="4400550" y="1601113"/>
          <a:ext cx="7152653" cy="466762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C7E4DD2-6674-A68E-2A94-A344B2E77290}"/>
              </a:ext>
            </a:extLst>
          </p:cNvPr>
          <p:cNvSpPr/>
          <p:nvPr/>
        </p:nvSpPr>
        <p:spPr>
          <a:xfrm>
            <a:off x="5619750" y="1436729"/>
            <a:ext cx="4714252" cy="3287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mj-lt"/>
              </a:rPr>
              <a:t>Seasonal referral volumes for top 10 services by referral volume</a:t>
            </a:r>
          </a:p>
        </p:txBody>
      </p:sp>
      <p:sp>
        <p:nvSpPr>
          <p:cNvPr id="6" name="Text Placeholder 3">
            <a:extLst>
              <a:ext uri="{FF2B5EF4-FFF2-40B4-BE49-F238E27FC236}">
                <a16:creationId xmlns:a16="http://schemas.microsoft.com/office/drawing/2014/main" id="{FBFED20C-8719-1989-B42F-239640AF167F}"/>
              </a:ext>
            </a:extLst>
          </p:cNvPr>
          <p:cNvSpPr txBox="1">
            <a:spLocks/>
          </p:cNvSpPr>
          <p:nvPr/>
        </p:nvSpPr>
        <p:spPr>
          <a:xfrm>
            <a:off x="762701" y="4594975"/>
            <a:ext cx="3421594" cy="1673765"/>
          </a:xfrm>
          <a:prstGeom prst="rect">
            <a:avLst/>
          </a:prstGeom>
          <a:ln>
            <a:solidFill>
              <a:srgbClr val="FFFFFF">
                <a:lumMod val="50000"/>
              </a:srgb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Data shown </a:t>
            </a:r>
            <a:r>
              <a:rPr lang="en-GB">
                <a:latin typeface="Arial" panose="020B0604020202020204" pitchFamily="34" charset="0"/>
              </a:rPr>
              <a:t>is the sum total of referrals per calendar month over April 2019 – March 2023</a:t>
            </a:r>
            <a:endPar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5828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272B-653B-0D9B-29AC-653D6BB766FE}"/>
              </a:ext>
            </a:extLst>
          </p:cNvPr>
          <p:cNvSpPr>
            <a:spLocks noGrp="1"/>
          </p:cNvSpPr>
          <p:nvPr>
            <p:ph type="title"/>
          </p:nvPr>
        </p:nvSpPr>
        <p:spPr>
          <a:xfrm>
            <a:off x="723600" y="2304000"/>
            <a:ext cx="6972600" cy="2311200"/>
          </a:xfrm>
        </p:spPr>
        <p:txBody>
          <a:bodyPr/>
          <a:lstStyle/>
          <a:p>
            <a:r>
              <a:rPr lang="en-GB" sz="3200" b="1">
                <a:effectLst/>
              </a:rPr>
              <a:t>Recommendations </a:t>
            </a:r>
            <a:r>
              <a:rPr lang="en-GB"/>
              <a:t>and next s</a:t>
            </a:r>
            <a:r>
              <a:rPr lang="en-GB" sz="3200" b="1">
                <a:effectLst/>
              </a:rPr>
              <a:t>teps</a:t>
            </a:r>
            <a:endParaRPr lang="en-GB"/>
          </a:p>
        </p:txBody>
      </p:sp>
    </p:spTree>
    <p:extLst>
      <p:ext uri="{BB962C8B-B14F-4D97-AF65-F5344CB8AC3E}">
        <p14:creationId xmlns:p14="http://schemas.microsoft.com/office/powerpoint/2010/main" val="2584101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0C11E5E1-C557-8729-7E3E-A697C42A5049}"/>
              </a:ext>
            </a:extLst>
          </p:cNvPr>
          <p:cNvSpPr>
            <a:spLocks noGrp="1"/>
          </p:cNvSpPr>
          <p:nvPr>
            <p:ph type="body" sz="quarter" idx="13"/>
          </p:nvPr>
        </p:nvSpPr>
        <p:spPr>
          <a:xfrm>
            <a:off x="762701" y="770774"/>
            <a:ext cx="5972320" cy="728826"/>
          </a:xfrm>
        </p:spPr>
        <p:txBody>
          <a:bodyPr/>
          <a:lstStyle/>
          <a:p>
            <a:r>
              <a:rPr lang="en-US">
                <a:latin typeface="+mj-lt"/>
              </a:rPr>
              <a:t>Recommendations and next steps</a:t>
            </a:r>
          </a:p>
        </p:txBody>
      </p:sp>
      <p:sp>
        <p:nvSpPr>
          <p:cNvPr id="2" name="Slide Number Placeholder 1">
            <a:extLst>
              <a:ext uri="{FF2B5EF4-FFF2-40B4-BE49-F238E27FC236}">
                <a16:creationId xmlns:a16="http://schemas.microsoft.com/office/drawing/2014/main" id="{7FA62DEF-FF9B-08CC-F09D-4BB1B914E96A}"/>
              </a:ext>
            </a:extLst>
          </p:cNvPr>
          <p:cNvSpPr>
            <a:spLocks noGrp="1"/>
          </p:cNvSpPr>
          <p:nvPr>
            <p:ph type="sldNum" sz="quarter" idx="4294967295"/>
          </p:nvPr>
        </p:nvSpPr>
        <p:spPr>
          <a:xfrm>
            <a:off x="11303000" y="6484938"/>
            <a:ext cx="889000" cy="365125"/>
          </a:xfrm>
        </p:spPr>
        <p:txBody>
          <a:bodyPr/>
          <a:lstStyle/>
          <a:p>
            <a:fld id="{CF839E00-920F-44B0-A87D-3D18AF2DE1AE}" type="slidenum">
              <a:rPr lang="en-GB" smtClean="0"/>
              <a:t>35</a:t>
            </a:fld>
            <a:endParaRPr lang="en-GB"/>
          </a:p>
        </p:txBody>
      </p:sp>
      <p:sp>
        <p:nvSpPr>
          <p:cNvPr id="6" name="SlideModel shp1">
            <a:extLst>
              <a:ext uri="{FF2B5EF4-FFF2-40B4-BE49-F238E27FC236}">
                <a16:creationId xmlns:a16="http://schemas.microsoft.com/office/drawing/2014/main" id="{CCC351D2-CB0D-72CE-FC8F-8CD04C8D70B3}"/>
              </a:ext>
            </a:extLst>
          </p:cNvPr>
          <p:cNvSpPr/>
          <p:nvPr/>
        </p:nvSpPr>
        <p:spPr>
          <a:xfrm>
            <a:off x="460012" y="1954909"/>
            <a:ext cx="864973" cy="8649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SlideModel shp2">
            <a:extLst>
              <a:ext uri="{FF2B5EF4-FFF2-40B4-BE49-F238E27FC236}">
                <a16:creationId xmlns:a16="http://schemas.microsoft.com/office/drawing/2014/main" id="{FDC792A0-03D6-3230-6C73-B3F38489B140}"/>
              </a:ext>
            </a:extLst>
          </p:cNvPr>
          <p:cNvSpPr txBox="1"/>
          <p:nvPr/>
        </p:nvSpPr>
        <p:spPr>
          <a:xfrm>
            <a:off x="586966" y="2110397"/>
            <a:ext cx="611065" cy="553998"/>
          </a:xfrm>
          <a:prstGeom prst="rect">
            <a:avLst/>
          </a:prstGeom>
          <a:noFill/>
        </p:spPr>
        <p:txBody>
          <a:bodyPr wrap="none" rtlCol="0" anchor="ctr" anchorCtr="0">
            <a:spAutoFit/>
          </a:bodyPr>
          <a:lstStyle/>
          <a:p>
            <a:pPr algn="ctr"/>
            <a:r>
              <a:rPr lang="en-US" sz="3000" b="1">
                <a:solidFill>
                  <a:schemeClr val="bg1"/>
                </a:solidFill>
                <a:latin typeface="Arial" panose="020B0604020202020204" pitchFamily="34" charset="0"/>
                <a:ea typeface="League Spartan" charset="0"/>
                <a:cs typeface="Poppins" pitchFamily="2" charset="77"/>
              </a:rPr>
              <a:t>01</a:t>
            </a:r>
          </a:p>
        </p:txBody>
      </p:sp>
      <p:sp>
        <p:nvSpPr>
          <p:cNvPr id="8" name="SlideModel shp3">
            <a:extLst>
              <a:ext uri="{FF2B5EF4-FFF2-40B4-BE49-F238E27FC236}">
                <a16:creationId xmlns:a16="http://schemas.microsoft.com/office/drawing/2014/main" id="{C77DCDA9-F979-2204-1314-A679FA25C672}"/>
              </a:ext>
            </a:extLst>
          </p:cNvPr>
          <p:cNvSpPr txBox="1"/>
          <p:nvPr/>
        </p:nvSpPr>
        <p:spPr>
          <a:xfrm>
            <a:off x="1472553" y="1998971"/>
            <a:ext cx="2751074" cy="338554"/>
          </a:xfrm>
          <a:prstGeom prst="rect">
            <a:avLst/>
          </a:prstGeom>
          <a:noFill/>
        </p:spPr>
        <p:txBody>
          <a:bodyPr wrap="none" rtlCol="0" anchor="b" anchorCtr="0">
            <a:spAutoFit/>
          </a:bodyPr>
          <a:lstStyle/>
          <a:p>
            <a:r>
              <a:rPr lang="en-US" sz="1600" b="1">
                <a:latin typeface="+mj-lt"/>
                <a:ea typeface="League Spartan" charset="0"/>
                <a:cs typeface="Poppins" pitchFamily="2" charset="77"/>
              </a:rPr>
              <a:t>Dissemination of findings</a:t>
            </a:r>
          </a:p>
        </p:txBody>
      </p:sp>
      <p:sp>
        <p:nvSpPr>
          <p:cNvPr id="9" name="SlideModel shp4">
            <a:extLst>
              <a:ext uri="{FF2B5EF4-FFF2-40B4-BE49-F238E27FC236}">
                <a16:creationId xmlns:a16="http://schemas.microsoft.com/office/drawing/2014/main" id="{7F0DA82B-3168-FBD6-B9AF-EB3792217B56}"/>
              </a:ext>
            </a:extLst>
          </p:cNvPr>
          <p:cNvSpPr txBox="1">
            <a:spLocks/>
          </p:cNvSpPr>
          <p:nvPr/>
        </p:nvSpPr>
        <p:spPr>
          <a:xfrm>
            <a:off x="1757438" y="2405592"/>
            <a:ext cx="9847596" cy="67076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buFont typeface="Arial" panose="020B0604020202020204" pitchFamily="34" charset="0"/>
              <a:buChar char="•"/>
            </a:pPr>
            <a:r>
              <a:rPr lang="en-IN" sz="1100">
                <a:solidFill>
                  <a:srgbClr val="425463"/>
                </a:solidFill>
                <a:latin typeface="Arial" panose="020B0604020202020204" pitchFamily="34" charset="0"/>
                <a:ea typeface="Open Sans" panose="020B0606030504020204" pitchFamily="34" charset="0"/>
                <a:cs typeface="Arial" panose="020B0604020202020204" pitchFamily="34" charset="0"/>
              </a:rPr>
              <a:t>The findings of this report should be shared with relevant stakeholders, including the London Mental Health Board and Integrated Care Boards, and any other appropriate system partners for feedback and comments. </a:t>
            </a:r>
          </a:p>
          <a:p>
            <a:pPr algn="l"/>
            <a:endParaRPr lang="en-IN" sz="1100">
              <a:solidFill>
                <a:srgbClr val="425463"/>
              </a:solidFill>
              <a:latin typeface="Arial" panose="020B0604020202020204" pitchFamily="34" charset="0"/>
              <a:cs typeface="Arial" panose="020B0604020202020204" pitchFamily="34" charset="0"/>
            </a:endParaRPr>
          </a:p>
        </p:txBody>
      </p:sp>
      <p:sp>
        <p:nvSpPr>
          <p:cNvPr id="10" name="SlideModel shp5">
            <a:extLst>
              <a:ext uri="{FF2B5EF4-FFF2-40B4-BE49-F238E27FC236}">
                <a16:creationId xmlns:a16="http://schemas.microsoft.com/office/drawing/2014/main" id="{B9B012E8-11FB-86B0-511A-40E304793D17}"/>
              </a:ext>
            </a:extLst>
          </p:cNvPr>
          <p:cNvSpPr/>
          <p:nvPr/>
        </p:nvSpPr>
        <p:spPr>
          <a:xfrm>
            <a:off x="460012" y="3495722"/>
            <a:ext cx="864973" cy="8649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SlideModel shp6">
            <a:extLst>
              <a:ext uri="{FF2B5EF4-FFF2-40B4-BE49-F238E27FC236}">
                <a16:creationId xmlns:a16="http://schemas.microsoft.com/office/drawing/2014/main" id="{CC1E1403-28F7-B578-8D9A-586963CB3846}"/>
              </a:ext>
            </a:extLst>
          </p:cNvPr>
          <p:cNvSpPr txBox="1"/>
          <p:nvPr/>
        </p:nvSpPr>
        <p:spPr>
          <a:xfrm>
            <a:off x="586966" y="3651209"/>
            <a:ext cx="611065" cy="553998"/>
          </a:xfrm>
          <a:prstGeom prst="rect">
            <a:avLst/>
          </a:prstGeom>
          <a:noFill/>
        </p:spPr>
        <p:txBody>
          <a:bodyPr wrap="none" rtlCol="0" anchor="ctr" anchorCtr="0">
            <a:spAutoFit/>
          </a:bodyPr>
          <a:lstStyle/>
          <a:p>
            <a:pPr algn="ctr"/>
            <a:r>
              <a:rPr lang="en-US" sz="3000" b="1">
                <a:solidFill>
                  <a:schemeClr val="bg1"/>
                </a:solidFill>
                <a:latin typeface="Arial" panose="020B0604020202020204" pitchFamily="34" charset="0"/>
                <a:ea typeface="League Spartan" charset="0"/>
                <a:cs typeface="Poppins" pitchFamily="2" charset="77"/>
              </a:rPr>
              <a:t>02</a:t>
            </a:r>
          </a:p>
        </p:txBody>
      </p:sp>
      <p:sp>
        <p:nvSpPr>
          <p:cNvPr id="12" name="SlideModel shp7">
            <a:extLst>
              <a:ext uri="{FF2B5EF4-FFF2-40B4-BE49-F238E27FC236}">
                <a16:creationId xmlns:a16="http://schemas.microsoft.com/office/drawing/2014/main" id="{C2381897-1095-B3CC-522C-78E5C1A2D0D2}"/>
              </a:ext>
            </a:extLst>
          </p:cNvPr>
          <p:cNvSpPr txBox="1"/>
          <p:nvPr/>
        </p:nvSpPr>
        <p:spPr>
          <a:xfrm>
            <a:off x="1472553" y="3253752"/>
            <a:ext cx="6779420" cy="338554"/>
          </a:xfrm>
          <a:prstGeom prst="rect">
            <a:avLst/>
          </a:prstGeom>
          <a:noFill/>
        </p:spPr>
        <p:txBody>
          <a:bodyPr wrap="none" rtlCol="0" anchor="b" anchorCtr="0">
            <a:spAutoFit/>
          </a:bodyPr>
          <a:lstStyle/>
          <a:p>
            <a:r>
              <a:rPr lang="en-US" sz="1600" b="1">
                <a:latin typeface="+mj-lt"/>
                <a:ea typeface="League Spartan" charset="0"/>
                <a:cs typeface="Poppins" pitchFamily="2" charset="77"/>
              </a:rPr>
              <a:t>Re-engagement with ICBs / Providers to provide additional narrative</a:t>
            </a:r>
          </a:p>
        </p:txBody>
      </p:sp>
      <p:sp>
        <p:nvSpPr>
          <p:cNvPr id="13" name="SlideModel shp8">
            <a:extLst>
              <a:ext uri="{FF2B5EF4-FFF2-40B4-BE49-F238E27FC236}">
                <a16:creationId xmlns:a16="http://schemas.microsoft.com/office/drawing/2014/main" id="{C4000B2A-8641-461E-A640-B2357B31C480}"/>
              </a:ext>
            </a:extLst>
          </p:cNvPr>
          <p:cNvSpPr txBox="1">
            <a:spLocks/>
          </p:cNvSpPr>
          <p:nvPr/>
        </p:nvSpPr>
        <p:spPr>
          <a:xfrm>
            <a:off x="1757438" y="3630429"/>
            <a:ext cx="9847596" cy="87389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buFont typeface="Arial" panose="020B0604020202020204" pitchFamily="34" charset="0"/>
              <a:buChar char="•"/>
            </a:pPr>
            <a:r>
              <a:rPr lang="en-IN" sz="1100">
                <a:solidFill>
                  <a:srgbClr val="425463"/>
                </a:solidFill>
                <a:latin typeface="Arial" panose="020B0604020202020204" pitchFamily="34" charset="0"/>
                <a:ea typeface="Open Sans" panose="020B0606030504020204" pitchFamily="34" charset="0"/>
                <a:cs typeface="Arial" panose="020B0604020202020204" pitchFamily="34" charset="0"/>
              </a:rPr>
              <a:t>As the analysis provided in this report is mainly based upon descriptive analytics, engagement with ICBs to further interrogate the data would be useful to understand some of the qualitative intelligence behind the findings, particularly around the high proportion of referrals that are missing ethnicity data and if there are any factors behind this, particularly in North East London. </a:t>
            </a:r>
          </a:p>
          <a:p>
            <a:pPr algn="l"/>
            <a:endParaRPr lang="en-IN" sz="1100">
              <a:solidFill>
                <a:srgbClr val="425463"/>
              </a:solidFill>
              <a:latin typeface="Arial" panose="020B0604020202020204" pitchFamily="34" charset="0"/>
              <a:cs typeface="Arial" panose="020B0604020202020204" pitchFamily="34" charset="0"/>
            </a:endParaRPr>
          </a:p>
        </p:txBody>
      </p:sp>
      <p:sp>
        <p:nvSpPr>
          <p:cNvPr id="14" name="SlideModel shp9">
            <a:extLst>
              <a:ext uri="{FF2B5EF4-FFF2-40B4-BE49-F238E27FC236}">
                <a16:creationId xmlns:a16="http://schemas.microsoft.com/office/drawing/2014/main" id="{5591C81D-F01C-B6E8-DD71-C1B11516BC81}"/>
              </a:ext>
            </a:extLst>
          </p:cNvPr>
          <p:cNvSpPr/>
          <p:nvPr/>
        </p:nvSpPr>
        <p:spPr>
          <a:xfrm>
            <a:off x="460012" y="5090317"/>
            <a:ext cx="864973" cy="8649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SlideModel shp10">
            <a:extLst>
              <a:ext uri="{FF2B5EF4-FFF2-40B4-BE49-F238E27FC236}">
                <a16:creationId xmlns:a16="http://schemas.microsoft.com/office/drawing/2014/main" id="{4DBF77B1-3F3F-1EAB-80C7-5C2F563C8BC2}"/>
              </a:ext>
            </a:extLst>
          </p:cNvPr>
          <p:cNvSpPr txBox="1"/>
          <p:nvPr/>
        </p:nvSpPr>
        <p:spPr>
          <a:xfrm>
            <a:off x="586966" y="5245805"/>
            <a:ext cx="611065" cy="553998"/>
          </a:xfrm>
          <a:prstGeom prst="rect">
            <a:avLst/>
          </a:prstGeom>
          <a:noFill/>
        </p:spPr>
        <p:txBody>
          <a:bodyPr wrap="none" rtlCol="0" anchor="ctr" anchorCtr="0">
            <a:spAutoFit/>
          </a:bodyPr>
          <a:lstStyle/>
          <a:p>
            <a:pPr algn="ctr"/>
            <a:r>
              <a:rPr lang="en-US" sz="3000" b="1">
                <a:solidFill>
                  <a:schemeClr val="bg1"/>
                </a:solidFill>
                <a:latin typeface="Arial" panose="020B0604020202020204" pitchFamily="34" charset="0"/>
                <a:ea typeface="League Spartan" charset="0"/>
                <a:cs typeface="Poppins" pitchFamily="2" charset="77"/>
              </a:rPr>
              <a:t>03</a:t>
            </a:r>
          </a:p>
        </p:txBody>
      </p:sp>
      <p:sp>
        <p:nvSpPr>
          <p:cNvPr id="16" name="SlideModel shp11">
            <a:extLst>
              <a:ext uri="{FF2B5EF4-FFF2-40B4-BE49-F238E27FC236}">
                <a16:creationId xmlns:a16="http://schemas.microsoft.com/office/drawing/2014/main" id="{D934A4B3-122B-CC7B-E2A6-AFB292395BD3}"/>
              </a:ext>
            </a:extLst>
          </p:cNvPr>
          <p:cNvSpPr txBox="1"/>
          <p:nvPr/>
        </p:nvSpPr>
        <p:spPr>
          <a:xfrm>
            <a:off x="1472553" y="4505865"/>
            <a:ext cx="3334567" cy="338554"/>
          </a:xfrm>
          <a:prstGeom prst="rect">
            <a:avLst/>
          </a:prstGeom>
          <a:noFill/>
        </p:spPr>
        <p:txBody>
          <a:bodyPr wrap="none" rtlCol="0" anchor="b" anchorCtr="0">
            <a:spAutoFit/>
          </a:bodyPr>
          <a:lstStyle/>
          <a:p>
            <a:r>
              <a:rPr lang="en-US" sz="1600" b="1">
                <a:latin typeface="+mj-lt"/>
                <a:ea typeface="League Spartan" charset="0"/>
                <a:cs typeface="Poppins" pitchFamily="2" charset="77"/>
              </a:rPr>
              <a:t>Further analysis (for agreement)</a:t>
            </a:r>
          </a:p>
        </p:txBody>
      </p:sp>
      <p:sp>
        <p:nvSpPr>
          <p:cNvPr id="17" name="SlideModel shp12">
            <a:extLst>
              <a:ext uri="{FF2B5EF4-FFF2-40B4-BE49-F238E27FC236}">
                <a16:creationId xmlns:a16="http://schemas.microsoft.com/office/drawing/2014/main" id="{CFCBC09B-C2D9-941D-F52A-D53422D5AABC}"/>
              </a:ext>
            </a:extLst>
          </p:cNvPr>
          <p:cNvSpPr txBox="1">
            <a:spLocks/>
          </p:cNvSpPr>
          <p:nvPr/>
        </p:nvSpPr>
        <p:spPr>
          <a:xfrm>
            <a:off x="1757438" y="4912486"/>
            <a:ext cx="9847596" cy="167103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spcAft>
                <a:spcPts val="600"/>
              </a:spcAft>
              <a:buFont typeface="Arial" panose="020B0604020202020204" pitchFamily="34" charset="0"/>
              <a:buChar char="•"/>
            </a:pPr>
            <a:r>
              <a:rPr lang="en-IN" sz="1100">
                <a:solidFill>
                  <a:srgbClr val="425463"/>
                </a:solidFill>
                <a:latin typeface="Arial" panose="020B0604020202020204" pitchFamily="34" charset="0"/>
                <a:ea typeface="Open Sans" panose="020B0606030504020204" pitchFamily="34" charset="0"/>
                <a:cs typeface="Arial" panose="020B0604020202020204" pitchFamily="34" charset="0"/>
              </a:rPr>
              <a:t>Based on the findings of step 2, there may be value in carrying out additional analysis particularly at a provider level to gain a richer picture of waiting times with additional demographic data. However, this would require significant investment to establish numerous information sharing agreements and may be impractical to take forward.</a:t>
            </a:r>
          </a:p>
          <a:p>
            <a:pPr marL="171450" indent="-171450" algn="l">
              <a:spcAft>
                <a:spcPts val="600"/>
              </a:spcAft>
              <a:buFont typeface="Arial" panose="020B0604020202020204" pitchFamily="34" charset="0"/>
              <a:buChar char="•"/>
            </a:pPr>
            <a:r>
              <a:rPr lang="en-IN" sz="1100">
                <a:solidFill>
                  <a:srgbClr val="425463"/>
                </a:solidFill>
                <a:latin typeface="Arial" panose="020B0604020202020204" pitchFamily="34" charset="0"/>
                <a:ea typeface="Open Sans" panose="020B0606030504020204" pitchFamily="34" charset="0"/>
                <a:cs typeface="Arial" panose="020B0604020202020204" pitchFamily="34" charset="0"/>
              </a:rPr>
              <a:t>Given there have been some constraints with the data, there would be value in completing additional detailed analysis that might provide further detail on the originating ICB of the referral e.g., understanding the impact of Croydon patients on South East London ICB waiting times. </a:t>
            </a:r>
          </a:p>
          <a:p>
            <a:pPr marL="171450" indent="-171450" algn="l">
              <a:spcAft>
                <a:spcPts val="600"/>
              </a:spcAft>
              <a:buFont typeface="Arial" panose="020B0604020202020204" pitchFamily="34" charset="0"/>
              <a:buChar char="•"/>
            </a:pPr>
            <a:r>
              <a:rPr lang="en-IN" sz="1100">
                <a:solidFill>
                  <a:srgbClr val="425463"/>
                </a:solidFill>
                <a:latin typeface="Arial" panose="020B0604020202020204" pitchFamily="34" charset="0"/>
                <a:ea typeface="Open Sans" panose="020B0606030504020204" pitchFamily="34" charset="0"/>
                <a:cs typeface="Arial" panose="020B0604020202020204" pitchFamily="34" charset="0"/>
              </a:rPr>
              <a:t>Conducting data deep dives into those demographic groups most at risk of high waiting times might also be considered to explore some of the the barriers to this. Additional engagement with voluntary, community and social enterprise groups would also provide greater insights. </a:t>
            </a:r>
          </a:p>
        </p:txBody>
      </p:sp>
      <p:sp>
        <p:nvSpPr>
          <p:cNvPr id="3" name="TextBox 2">
            <a:extLst>
              <a:ext uri="{FF2B5EF4-FFF2-40B4-BE49-F238E27FC236}">
                <a16:creationId xmlns:a16="http://schemas.microsoft.com/office/drawing/2014/main" id="{C10AD8FC-F42E-44BE-B29D-CCB82440680D}"/>
              </a:ext>
            </a:extLst>
          </p:cNvPr>
          <p:cNvSpPr txBox="1"/>
          <p:nvPr/>
        </p:nvSpPr>
        <p:spPr>
          <a:xfrm>
            <a:off x="762701" y="1305703"/>
            <a:ext cx="10760605" cy="461665"/>
          </a:xfrm>
          <a:prstGeom prst="rect">
            <a:avLst/>
          </a:prstGeom>
          <a:noFill/>
        </p:spPr>
        <p:txBody>
          <a:bodyPr wrap="square" rtlCol="0">
            <a:spAutoFit/>
          </a:bodyPr>
          <a:lstStyle/>
          <a:p>
            <a:pPr algn="l"/>
            <a:r>
              <a:rPr lang="en-GB" sz="1200" dirty="0">
                <a:solidFill>
                  <a:srgbClr val="425463"/>
                </a:solidFill>
                <a:latin typeface="Arial" panose="020B0604020202020204" pitchFamily="34" charset="0"/>
                <a:cs typeface="Arial" panose="020B0604020202020204" pitchFamily="34" charset="0"/>
              </a:rPr>
              <a:t>While this report offers initial insights and findings based on the available data, we suggest the following steps to advance the Children and Young People's Mental Health (CYPMH) transformation data and insights workstream:</a:t>
            </a:r>
          </a:p>
        </p:txBody>
      </p:sp>
    </p:spTree>
    <p:extLst>
      <p:ext uri="{BB962C8B-B14F-4D97-AF65-F5344CB8AC3E}">
        <p14:creationId xmlns:p14="http://schemas.microsoft.com/office/powerpoint/2010/main" val="665082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272B-653B-0D9B-29AC-653D6BB766FE}"/>
              </a:ext>
            </a:extLst>
          </p:cNvPr>
          <p:cNvSpPr>
            <a:spLocks noGrp="1"/>
          </p:cNvSpPr>
          <p:nvPr>
            <p:ph type="title"/>
          </p:nvPr>
        </p:nvSpPr>
        <p:spPr/>
        <p:txBody>
          <a:bodyPr/>
          <a:lstStyle/>
          <a:p>
            <a:r>
              <a:rPr lang="en-GB" sz="3200" b="1">
                <a:effectLst/>
              </a:rPr>
              <a:t>Appendices</a:t>
            </a:r>
            <a:endParaRPr lang="en-GB"/>
          </a:p>
        </p:txBody>
      </p:sp>
    </p:spTree>
    <p:extLst>
      <p:ext uri="{BB962C8B-B14F-4D97-AF65-F5344CB8AC3E}">
        <p14:creationId xmlns:p14="http://schemas.microsoft.com/office/powerpoint/2010/main" val="3874881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39BE49-9EC0-5D53-76D2-F2440C25C416}"/>
              </a:ext>
            </a:extLst>
          </p:cNvPr>
          <p:cNvSpPr>
            <a:spLocks noGrp="1"/>
          </p:cNvSpPr>
          <p:nvPr>
            <p:ph type="sldNum" sz="quarter" idx="15"/>
          </p:nvPr>
        </p:nvSpPr>
        <p:spPr/>
        <p:txBody>
          <a:bodyPr/>
          <a:lstStyle/>
          <a:p>
            <a:fld id="{CF839E00-920F-44B0-A87D-3D18AF2DE1AE}" type="slidenum">
              <a:rPr lang="en-GB" smtClean="0"/>
              <a:t>37</a:t>
            </a:fld>
            <a:endParaRPr lang="en-GB"/>
          </a:p>
        </p:txBody>
      </p:sp>
      <p:sp>
        <p:nvSpPr>
          <p:cNvPr id="3" name="Title 2">
            <a:extLst>
              <a:ext uri="{FF2B5EF4-FFF2-40B4-BE49-F238E27FC236}">
                <a16:creationId xmlns:a16="http://schemas.microsoft.com/office/drawing/2014/main" id="{65201A88-B009-ACAF-DF0C-D51FE56913B7}"/>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Appendix 1 – Stakeholder </a:t>
            </a:r>
            <a:r>
              <a:rPr lang="en-US">
                <a:cs typeface="Arial" panose="020B0604020202020204" pitchFamily="34" charset="0"/>
              </a:rPr>
              <a:t>l</a:t>
            </a:r>
            <a:r>
              <a:rPr lang="en-US">
                <a:latin typeface="Arial" panose="020B0604020202020204" pitchFamily="34" charset="0"/>
                <a:cs typeface="Arial" panose="020B0604020202020204" pitchFamily="34" charset="0"/>
              </a:rPr>
              <a:t>ist </a:t>
            </a:r>
          </a:p>
        </p:txBody>
      </p:sp>
      <p:graphicFrame>
        <p:nvGraphicFramePr>
          <p:cNvPr id="7" name="Table 6">
            <a:extLst>
              <a:ext uri="{FF2B5EF4-FFF2-40B4-BE49-F238E27FC236}">
                <a16:creationId xmlns:a16="http://schemas.microsoft.com/office/drawing/2014/main" id="{1B2A5770-213C-6EAD-6BD1-B75DF0E5568A}"/>
              </a:ext>
            </a:extLst>
          </p:cNvPr>
          <p:cNvGraphicFramePr>
            <a:graphicFrameLocks noGrp="1"/>
          </p:cNvGraphicFramePr>
          <p:nvPr>
            <p:extLst>
              <p:ext uri="{D42A27DB-BD31-4B8C-83A1-F6EECF244321}">
                <p14:modId xmlns:p14="http://schemas.microsoft.com/office/powerpoint/2010/main" val="4024962540"/>
              </p:ext>
            </p:extLst>
          </p:nvPr>
        </p:nvGraphicFramePr>
        <p:xfrm>
          <a:off x="678801" y="1490841"/>
          <a:ext cx="11142307" cy="4762076"/>
        </p:xfrm>
        <a:graphic>
          <a:graphicData uri="http://schemas.openxmlformats.org/drawingml/2006/table">
            <a:tbl>
              <a:tblPr/>
              <a:tblGrid>
                <a:gridCol w="2661105">
                  <a:extLst>
                    <a:ext uri="{9D8B030D-6E8A-4147-A177-3AD203B41FA5}">
                      <a16:colId xmlns:a16="http://schemas.microsoft.com/office/drawing/2014/main" val="546962182"/>
                    </a:ext>
                  </a:extLst>
                </a:gridCol>
                <a:gridCol w="5202032">
                  <a:extLst>
                    <a:ext uri="{9D8B030D-6E8A-4147-A177-3AD203B41FA5}">
                      <a16:colId xmlns:a16="http://schemas.microsoft.com/office/drawing/2014/main" val="2437518033"/>
                    </a:ext>
                  </a:extLst>
                </a:gridCol>
                <a:gridCol w="3279170">
                  <a:extLst>
                    <a:ext uri="{9D8B030D-6E8A-4147-A177-3AD203B41FA5}">
                      <a16:colId xmlns:a16="http://schemas.microsoft.com/office/drawing/2014/main" val="3879179582"/>
                    </a:ext>
                  </a:extLst>
                </a:gridCol>
              </a:tblGrid>
              <a:tr h="186566">
                <a:tc>
                  <a:txBody>
                    <a:bodyPr/>
                    <a:lstStyle/>
                    <a:p>
                      <a:pPr algn="l" fontAlgn="ctr"/>
                      <a:r>
                        <a:rPr lang="en-GB" sz="1200" b="1" i="0" u="none" strike="noStrike" dirty="0">
                          <a:solidFill>
                            <a:srgbClr val="FFFFFF"/>
                          </a:solidFill>
                          <a:effectLst/>
                          <a:latin typeface="Arial" panose="020B0604020202020204" pitchFamily="34" charset="0"/>
                        </a:rPr>
                        <a:t>Stakeholder Name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GB" sz="1200" b="1" i="0" u="none" strike="noStrike" dirty="0">
                          <a:solidFill>
                            <a:srgbClr val="FFFFFF"/>
                          </a:solidFill>
                          <a:effectLst/>
                          <a:latin typeface="Arial"/>
                        </a:rPr>
                        <a:t>Title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GB" sz="1200" b="1" i="0" u="none" strike="noStrike" dirty="0">
                          <a:solidFill>
                            <a:srgbClr val="FFFFFF"/>
                          </a:solidFill>
                          <a:effectLst/>
                          <a:latin typeface="Arial"/>
                        </a:rPr>
                        <a:t>Organisation / Group</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69439942"/>
                  </a:ext>
                </a:extLst>
              </a:tr>
              <a:tr h="150867">
                <a:tc>
                  <a:txBody>
                    <a:bodyPr/>
                    <a:lstStyle/>
                    <a:p>
                      <a:pPr marL="71755" algn="l" fontAlgn="b"/>
                      <a:r>
                        <a:rPr lang="en-GB" sz="1000" b="0" i="0" u="none" strike="noStrike" dirty="0">
                          <a:solidFill>
                            <a:srgbClr val="000000"/>
                          </a:solidFill>
                          <a:effectLst/>
                          <a:latin typeface="Arial"/>
                        </a:rPr>
                        <a:t>Sarah Wilson</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Director of Specialist Services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East London Foundation Trust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960096"/>
                  </a:ext>
                </a:extLst>
              </a:tr>
              <a:tr h="150867">
                <a:tc>
                  <a:txBody>
                    <a:bodyPr/>
                    <a:lstStyle/>
                    <a:p>
                      <a:pPr marL="71755" algn="l" fontAlgn="b"/>
                      <a:r>
                        <a:rPr lang="en-GB" sz="1000" b="0" i="0" u="none" strike="noStrike" dirty="0">
                          <a:solidFill>
                            <a:srgbClr val="000000"/>
                          </a:solidFill>
                          <a:effectLst/>
                          <a:latin typeface="Arial"/>
                        </a:rPr>
                        <a:t>Lindsay Hobson</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Associate Director of CAMHS services in East London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East London Foundation Trust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442017"/>
                  </a:ext>
                </a:extLst>
              </a:tr>
              <a:tr h="150867">
                <a:tc>
                  <a:txBody>
                    <a:bodyPr/>
                    <a:lstStyle/>
                    <a:p>
                      <a:pPr marL="71755" algn="l" fontAlgn="b"/>
                      <a:r>
                        <a:rPr lang="en-GB" sz="1000" b="0" i="0" u="none" strike="noStrike" dirty="0">
                          <a:solidFill>
                            <a:srgbClr val="000000"/>
                          </a:solidFill>
                          <a:effectLst/>
                          <a:latin typeface="Arial"/>
                        </a:rPr>
                        <a:t>Carys </a:t>
                      </a:r>
                      <a:r>
                        <a:rPr lang="en-GB" sz="1000" b="0" i="0" u="none" strike="noStrike" dirty="0" err="1">
                          <a:solidFill>
                            <a:srgbClr val="000000"/>
                          </a:solidFill>
                          <a:effectLst/>
                          <a:latin typeface="Arial"/>
                        </a:rPr>
                        <a:t>Esseen</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Deputy Director of Integrated Care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East London Foundation Trust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075283"/>
                  </a:ext>
                </a:extLst>
              </a:tr>
              <a:tr h="150867">
                <a:tc>
                  <a:txBody>
                    <a:bodyPr/>
                    <a:lstStyle/>
                    <a:p>
                      <a:pPr marL="71755" algn="l" fontAlgn="b"/>
                      <a:r>
                        <a:rPr lang="en-GB" sz="1000" b="0" i="0" u="none" strike="noStrike" dirty="0" err="1">
                          <a:solidFill>
                            <a:srgbClr val="000000"/>
                          </a:solidFill>
                          <a:effectLst/>
                          <a:latin typeface="Arial"/>
                        </a:rPr>
                        <a:t>Dr.</a:t>
                      </a:r>
                      <a:r>
                        <a:rPr lang="en-GB" sz="1000" b="0" i="0" u="none" strike="noStrike" dirty="0">
                          <a:solidFill>
                            <a:srgbClr val="000000"/>
                          </a:solidFill>
                          <a:effectLst/>
                          <a:latin typeface="Arial"/>
                        </a:rPr>
                        <a:t> Cathy Lavelle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CAMHS Clinical Director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East London NHS Foundation Trust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892490"/>
                  </a:ext>
                </a:extLst>
              </a:tr>
              <a:tr h="150867">
                <a:tc>
                  <a:txBody>
                    <a:bodyPr/>
                    <a:lstStyle/>
                    <a:p>
                      <a:pPr marL="71755" algn="l" fontAlgn="b"/>
                      <a:r>
                        <a:rPr lang="en-GB" sz="1000" b="0" i="0" u="none" strike="noStrike" dirty="0">
                          <a:solidFill>
                            <a:srgbClr val="000000"/>
                          </a:solidFill>
                          <a:effectLst/>
                          <a:latin typeface="Arial"/>
                        </a:rPr>
                        <a:t>Andrew Smith</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Programme Manager for Children and Young People’s Mental Health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NCL ICB</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207557"/>
                  </a:ext>
                </a:extLst>
              </a:tr>
              <a:tr h="150867">
                <a:tc>
                  <a:txBody>
                    <a:bodyPr/>
                    <a:lstStyle/>
                    <a:p>
                      <a:pPr marL="71755" algn="l" fontAlgn="b"/>
                      <a:r>
                        <a:rPr lang="en-GB" sz="1000" b="0" i="0" u="none" strike="noStrike" dirty="0">
                          <a:solidFill>
                            <a:srgbClr val="000000"/>
                          </a:solidFill>
                          <a:effectLst/>
                          <a:latin typeface="Arial"/>
                        </a:rPr>
                        <a:t>David Egan</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Senior Performance Analyst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NCL ICB</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816176"/>
                  </a:ext>
                </a:extLst>
              </a:tr>
              <a:tr h="150867">
                <a:tc>
                  <a:txBody>
                    <a:bodyPr/>
                    <a:lstStyle/>
                    <a:p>
                      <a:pPr marL="71755" algn="l" fontAlgn="b"/>
                      <a:r>
                        <a:rPr lang="en-GB" sz="1000" b="0" i="0" u="none" strike="noStrike" dirty="0">
                          <a:solidFill>
                            <a:srgbClr val="000000"/>
                          </a:solidFill>
                          <a:effectLst/>
                          <a:latin typeface="Arial"/>
                        </a:rPr>
                        <a:t>Sisa Moyo</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b"/>
                      <a:endParaRPr lang="en-GB" sz="1000" b="0"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Barnet, Enfield and Haringey Mental Health Trust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161592"/>
                  </a:ext>
                </a:extLst>
              </a:tr>
              <a:tr h="150867">
                <a:tc>
                  <a:txBody>
                    <a:bodyPr/>
                    <a:lstStyle/>
                    <a:p>
                      <a:pPr marL="71755" algn="l" fontAlgn="b"/>
                      <a:r>
                        <a:rPr lang="en-GB" sz="1000" b="0" i="0" u="none" strike="noStrike" dirty="0">
                          <a:solidFill>
                            <a:srgbClr val="000000"/>
                          </a:solidFill>
                          <a:effectLst/>
                          <a:latin typeface="Arial"/>
                        </a:rPr>
                        <a:t>Deb Russell </a:t>
                      </a:r>
                      <a:endParaRPr lang="en-GB" sz="1000" b="0" i="0" u="none" strike="noStrike">
                        <a:solidFill>
                          <a:srgbClr val="000000"/>
                        </a:solidFill>
                        <a:effectLst/>
                        <a:latin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b"/>
                      <a:r>
                        <a:rPr lang="en-GB" sz="1000" b="0" i="0" u="none" strike="noStrike" dirty="0">
                          <a:solidFill>
                            <a:srgbClr val="000000"/>
                          </a:solidFill>
                          <a:effectLst/>
                          <a:latin typeface="Arial" panose="020B0604020202020204" pitchFamily="34" charset="0"/>
                        </a:rPr>
                        <a:t>CYP Mental Health Programme Manager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NEL ICB</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493482"/>
                  </a:ext>
                </a:extLst>
              </a:tr>
              <a:tr h="262784">
                <a:tc>
                  <a:txBody>
                    <a:bodyPr/>
                    <a:lstStyle/>
                    <a:p>
                      <a:pPr marL="71755" algn="l" fontAlgn="b"/>
                      <a:r>
                        <a:rPr lang="en-GB" sz="1000" b="0" i="0" u="none" strike="noStrike" dirty="0">
                          <a:solidFill>
                            <a:srgbClr val="000000"/>
                          </a:solidFill>
                          <a:effectLst/>
                          <a:latin typeface="Arial"/>
                        </a:rPr>
                        <a:t>Talha Haroon</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Assistant Programme Director Children Mental Health Service - Transformation </a:t>
                      </a:r>
                      <a:endParaRPr lang="en-GB" sz="1000" b="0"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NEL ICB</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815226"/>
                  </a:ext>
                </a:extLst>
              </a:tr>
              <a:tr h="150867">
                <a:tc>
                  <a:txBody>
                    <a:bodyPr/>
                    <a:lstStyle/>
                    <a:p>
                      <a:pPr marL="71755" algn="l" fontAlgn="b"/>
                      <a:r>
                        <a:rPr lang="en-GB" sz="1000" b="0" i="0" u="none" strike="noStrike" dirty="0">
                          <a:solidFill>
                            <a:srgbClr val="000000"/>
                          </a:solidFill>
                          <a:effectLst/>
                          <a:latin typeface="Arial"/>
                        </a:rPr>
                        <a:t>Melody Williams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defTabSz="914400" rtl="0" eaLnBrk="1" fontAlgn="b" latinLnBrk="0" hangingPunct="1"/>
                      <a:r>
                        <a:rPr lang="en-GB" sz="1000" b="0" i="0" u="none" strike="noStrike" kern="1200" dirty="0">
                          <a:solidFill>
                            <a:srgbClr val="000000"/>
                          </a:solidFill>
                          <a:effectLst/>
                          <a:latin typeface="Arial"/>
                          <a:ea typeface="+mn-ea"/>
                          <a:cs typeface="+mn-cs"/>
                        </a:rPr>
                        <a:t>Integrated Care Director - BHR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NELFT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670494"/>
                  </a:ext>
                </a:extLst>
              </a:tr>
              <a:tr h="150867">
                <a:tc>
                  <a:txBody>
                    <a:bodyPr/>
                    <a:lstStyle/>
                    <a:p>
                      <a:pPr marL="71755" algn="l" fontAlgn="b"/>
                      <a:r>
                        <a:rPr lang="en-GB" sz="1000" b="0" i="0" u="none" strike="noStrike" dirty="0">
                          <a:solidFill>
                            <a:srgbClr val="000000"/>
                          </a:solidFill>
                          <a:effectLst/>
                          <a:latin typeface="Arial"/>
                        </a:rPr>
                        <a:t>Abigail Oppong Boateng</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defTabSz="914400" rtl="0" eaLnBrk="1" fontAlgn="b" latinLnBrk="0" hangingPunct="1"/>
                      <a:endParaRPr lang="en-GB" sz="1000" b="0" i="0" u="none" strike="noStrike" kern="1200">
                        <a:solidFill>
                          <a:srgbClr val="000000"/>
                        </a:solidFill>
                        <a:effectLst/>
                        <a:latin typeface="Arial" panose="020B060402020202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NELFT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5845398"/>
                  </a:ext>
                </a:extLst>
              </a:tr>
              <a:tr h="150867">
                <a:tc>
                  <a:txBody>
                    <a:bodyPr/>
                    <a:lstStyle/>
                    <a:p>
                      <a:pPr marL="71755" algn="l" fontAlgn="b"/>
                      <a:r>
                        <a:rPr lang="en-GB" sz="1000" b="0" i="0" u="none" strike="noStrike" dirty="0">
                          <a:solidFill>
                            <a:srgbClr val="000000"/>
                          </a:solidFill>
                          <a:effectLst/>
                          <a:latin typeface="Arial"/>
                        </a:rPr>
                        <a:t>Russel Danby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defTabSz="914400" rtl="0" eaLnBrk="1" fontAlgn="b" latinLnBrk="0" hangingPunct="1"/>
                      <a:r>
                        <a:rPr lang="en-GB" sz="1000" b="0" i="0" u="none" strike="noStrike" kern="1200" dirty="0">
                          <a:solidFill>
                            <a:srgbClr val="000000"/>
                          </a:solidFill>
                          <a:effectLst/>
                          <a:latin typeface="Arial"/>
                          <a:ea typeface="+mn-ea"/>
                          <a:cs typeface="+mn-cs"/>
                        </a:rPr>
                        <a:t>Senior Business Intelligence Analyst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NHSE</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828926"/>
                  </a:ext>
                </a:extLst>
              </a:tr>
              <a:tr h="150867">
                <a:tc>
                  <a:txBody>
                    <a:bodyPr/>
                    <a:lstStyle/>
                    <a:p>
                      <a:pPr marL="71755" algn="l" fontAlgn="b"/>
                      <a:r>
                        <a:rPr lang="en-GB" sz="1000" b="0" i="0" u="none" strike="noStrike" dirty="0">
                          <a:solidFill>
                            <a:srgbClr val="000000"/>
                          </a:solidFill>
                          <a:effectLst/>
                          <a:latin typeface="Arial"/>
                        </a:rPr>
                        <a:t>Charlotte Green</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defTabSz="914400" rtl="0" eaLnBrk="1" fontAlgn="b" latinLnBrk="0" hangingPunct="1"/>
                      <a:r>
                        <a:rPr lang="en-GB" sz="1000" b="0" i="0" u="none" strike="noStrike" kern="1200" dirty="0">
                          <a:solidFill>
                            <a:srgbClr val="000000"/>
                          </a:solidFill>
                          <a:effectLst/>
                          <a:latin typeface="Arial"/>
                          <a:ea typeface="+mn-ea"/>
                          <a:cs typeface="+mn-cs"/>
                        </a:rPr>
                        <a:t>Deputy Programme Manager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NHSE</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301155"/>
                  </a:ext>
                </a:extLst>
              </a:tr>
              <a:tr h="150867">
                <a:tc>
                  <a:txBody>
                    <a:bodyPr/>
                    <a:lstStyle/>
                    <a:p>
                      <a:pPr marL="71755" algn="l" fontAlgn="b"/>
                      <a:r>
                        <a:rPr lang="en-GB" sz="1000" b="0" i="0" u="none" strike="noStrike" dirty="0">
                          <a:solidFill>
                            <a:srgbClr val="000000"/>
                          </a:solidFill>
                          <a:effectLst/>
                          <a:latin typeface="Arial"/>
                        </a:rPr>
                        <a:t>Rebecca Salter </a:t>
                      </a:r>
                      <a:endParaRPr lang="en-GB" sz="1000" b="0" i="0" u="none" strike="noStrike">
                        <a:solidFill>
                          <a:srgbClr val="000000"/>
                        </a:solidFill>
                        <a:effectLst/>
                        <a:latin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defTabSz="914400" rtl="0" eaLnBrk="1" fontAlgn="b" latinLnBrk="0" hangingPunct="1"/>
                      <a:endParaRPr lang="en-GB" sz="1000" b="0" i="0" u="none" strike="noStrike" kern="1200">
                        <a:solidFill>
                          <a:srgbClr val="000000"/>
                        </a:solidFill>
                        <a:effectLst/>
                        <a:latin typeface="Arial" panose="020B060402020202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NHSE</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104144"/>
                  </a:ext>
                </a:extLst>
              </a:tr>
              <a:tr h="150867">
                <a:tc>
                  <a:txBody>
                    <a:bodyPr/>
                    <a:lstStyle/>
                    <a:p>
                      <a:pPr marL="71755" algn="l" fontAlgn="b"/>
                      <a:r>
                        <a:rPr lang="en-GB" sz="1000" b="0" i="0" u="none" strike="noStrike" dirty="0">
                          <a:solidFill>
                            <a:srgbClr val="000000"/>
                          </a:solidFill>
                          <a:effectLst/>
                          <a:latin typeface="Arial"/>
                        </a:rPr>
                        <a:t>Felix </a:t>
                      </a:r>
                      <a:r>
                        <a:rPr lang="en-GB" sz="1000" b="0" i="0" u="none" strike="noStrike" dirty="0" err="1">
                          <a:solidFill>
                            <a:srgbClr val="000000"/>
                          </a:solidFill>
                          <a:effectLst/>
                          <a:latin typeface="Arial"/>
                        </a:rPr>
                        <a:t>Peckitt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defTabSz="914400" rtl="0" eaLnBrk="1" fontAlgn="b" latinLnBrk="0" hangingPunct="1"/>
                      <a:r>
                        <a:rPr lang="en-GB" sz="1000" b="0" i="0" u="none" strike="noStrike" kern="1200" dirty="0">
                          <a:solidFill>
                            <a:srgbClr val="000000"/>
                          </a:solidFill>
                          <a:effectLst/>
                          <a:latin typeface="Arial"/>
                          <a:ea typeface="+mn-ea"/>
                          <a:cs typeface="+mn-cs"/>
                        </a:rPr>
                        <a:t>Senior Manager Performance and Information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NHSE</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659640"/>
                  </a:ext>
                </a:extLst>
              </a:tr>
              <a:tr h="150867">
                <a:tc>
                  <a:txBody>
                    <a:bodyPr/>
                    <a:lstStyle/>
                    <a:p>
                      <a:pPr marL="71755" algn="l" fontAlgn="ctr"/>
                      <a:r>
                        <a:rPr lang="en-GB" sz="1000" b="0" i="0" u="none" strike="noStrike" dirty="0">
                          <a:solidFill>
                            <a:srgbClr val="000000"/>
                          </a:solidFill>
                          <a:effectLst/>
                          <a:latin typeface="Arial"/>
                        </a:rPr>
                        <a:t>Chris Wright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defTabSz="914400" rtl="0" eaLnBrk="1" fontAlgn="b" latinLnBrk="0" hangingPunct="1"/>
                      <a:r>
                        <a:rPr lang="en-GB" sz="1000" b="0" i="0" u="none" strike="noStrike" kern="1200" dirty="0">
                          <a:solidFill>
                            <a:srgbClr val="000000"/>
                          </a:solidFill>
                          <a:effectLst/>
                          <a:latin typeface="Arial"/>
                          <a:ea typeface="+mn-ea"/>
                          <a:cs typeface="+mn-cs"/>
                        </a:rPr>
                        <a:t>Assistant Director Mental Health, Learning Disabilities and Autism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a:ea typeface="+mn-ea"/>
                          <a:cs typeface="+mn-cs"/>
                        </a:rPr>
                        <a:t>North West London ICB</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7738492"/>
                  </a:ext>
                </a:extLst>
              </a:tr>
              <a:tr h="150867">
                <a:tc>
                  <a:txBody>
                    <a:bodyPr/>
                    <a:lstStyle/>
                    <a:p>
                      <a:pPr marL="71755" algn="l" fontAlgn="ctr"/>
                      <a:r>
                        <a:rPr lang="en-GB" sz="1000" b="0" i="0" u="none" strike="noStrike" dirty="0">
                          <a:solidFill>
                            <a:srgbClr val="000000"/>
                          </a:solidFill>
                          <a:effectLst/>
                          <a:latin typeface="Arial"/>
                        </a:rPr>
                        <a:t>Hana Ali</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marR="0" lvl="0" indent="0" algn="l" defTabSz="914400" rtl="0" eaLnBrk="1" fontAlgn="b"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a:ea typeface="+mn-ea"/>
                          <a:cs typeface="+mn-cs"/>
                        </a:rPr>
                        <a:t>Senior Information Analyst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a:ea typeface="+mn-ea"/>
                          <a:cs typeface="+mn-cs"/>
                        </a:rPr>
                        <a:t>North West London ICB</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607342"/>
                  </a:ext>
                </a:extLst>
              </a:tr>
              <a:tr h="150867">
                <a:tc>
                  <a:txBody>
                    <a:bodyPr/>
                    <a:lstStyle/>
                    <a:p>
                      <a:pPr marL="71755" algn="l" fontAlgn="ctr"/>
                      <a:r>
                        <a:rPr lang="en-GB" sz="1000" b="0" i="0" u="none" strike="noStrike" dirty="0">
                          <a:solidFill>
                            <a:srgbClr val="000000"/>
                          </a:solidFill>
                          <a:effectLst/>
                          <a:latin typeface="Arial"/>
                        </a:rPr>
                        <a:t>Jacqueline Legge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marR="0" lvl="0" indent="0" algn="l" defTabSz="914400" rtl="0" eaLnBrk="1" fontAlgn="b"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a:ea typeface="+mn-ea"/>
                          <a:cs typeface="+mn-cs"/>
                        </a:rPr>
                        <a:t>Analyst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ctr"/>
                      <a:r>
                        <a:rPr lang="en-GB" sz="1000" b="0" i="0" u="none" strike="noStrike" dirty="0">
                          <a:solidFill>
                            <a:srgbClr val="000000"/>
                          </a:solidFill>
                          <a:effectLst/>
                          <a:latin typeface="Arial"/>
                        </a:rPr>
                        <a:t>North West London ICB</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489523"/>
                  </a:ext>
                </a:extLst>
              </a:tr>
              <a:tr h="150867">
                <a:tc>
                  <a:txBody>
                    <a:bodyPr/>
                    <a:lstStyle/>
                    <a:p>
                      <a:pPr marL="71755"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a:rPr>
                        <a:t>Ben Sanders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endParaRPr lang="en-GB" sz="1000" b="0" i="0" u="none" strike="noStrike" kern="1200">
                        <a:solidFill>
                          <a:srgbClr val="000000"/>
                        </a:solidFill>
                        <a:effectLst/>
                        <a:latin typeface="Arial" panose="020B060402020202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ctr"/>
                      <a:r>
                        <a:rPr lang="en-GB" sz="1000" b="0" i="0" u="none" strike="noStrike" dirty="0">
                          <a:solidFill>
                            <a:srgbClr val="000000"/>
                          </a:solidFill>
                          <a:effectLst/>
                          <a:latin typeface="Arial"/>
                        </a:rPr>
                        <a:t>North West London ICB</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896464"/>
                  </a:ext>
                </a:extLst>
              </a:tr>
              <a:tr h="262784">
                <a:tc>
                  <a:txBody>
                    <a:bodyPr/>
                    <a:lstStyle/>
                    <a:p>
                      <a:pPr marL="71755" algn="l" fontAlgn="ctr"/>
                      <a:r>
                        <a:rPr lang="en-GB" sz="1000" b="0" i="0" u="none" strike="noStrike" dirty="0">
                          <a:solidFill>
                            <a:srgbClr val="000000"/>
                          </a:solidFill>
                          <a:effectLst/>
                          <a:latin typeface="Arial"/>
                        </a:rPr>
                        <a:t>Benjamin Pierce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marR="0" lvl="0" indent="0" algn="l" defTabSz="914400" rtl="0" eaLnBrk="1" fontAlgn="b"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a:ea typeface="+mn-ea"/>
                          <a:cs typeface="+mn-cs"/>
                        </a:rPr>
                        <a:t>Head of Data Analytics and Partnerships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ctr"/>
                      <a:r>
                        <a:rPr lang="en-GB" sz="1000" b="0" i="0" u="none" strike="noStrike" dirty="0">
                          <a:solidFill>
                            <a:srgbClr val="000000"/>
                          </a:solidFill>
                          <a:effectLst/>
                          <a:latin typeface="Arial"/>
                        </a:rPr>
                        <a:t>Imperial College Health Partnerships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335428"/>
                  </a:ext>
                </a:extLst>
              </a:tr>
              <a:tr h="262784">
                <a:tc>
                  <a:txBody>
                    <a:bodyPr/>
                    <a:lstStyle/>
                    <a:p>
                      <a:pPr marL="71755" algn="l" fontAlgn="ctr"/>
                      <a:r>
                        <a:rPr lang="en-GB" sz="1000" b="0" i="0" u="none" strike="noStrike" dirty="0">
                          <a:solidFill>
                            <a:srgbClr val="000000"/>
                          </a:solidFill>
                          <a:effectLst/>
                          <a:latin typeface="Arial"/>
                        </a:rPr>
                        <a:t>Ian Kirkwood</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marR="0" lvl="0" indent="0" algn="l" defTabSz="914400" rtl="0" eaLnBrk="1" fontAlgn="b"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a:ea typeface="+mn-ea"/>
                          <a:cs typeface="+mn-cs"/>
                        </a:rPr>
                        <a:t>Head of Performance and Information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ctr"/>
                      <a:r>
                        <a:rPr lang="en-GB" sz="1000" b="0" i="0" u="none" strike="noStrike" dirty="0">
                          <a:solidFill>
                            <a:srgbClr val="000000"/>
                          </a:solidFill>
                          <a:effectLst/>
                          <a:latin typeface="Arial"/>
                        </a:rPr>
                        <a:t>Central and North West London NHS Foundation</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166964"/>
                  </a:ext>
                </a:extLst>
              </a:tr>
              <a:tr h="262784">
                <a:tc>
                  <a:txBody>
                    <a:bodyPr/>
                    <a:lstStyle/>
                    <a:p>
                      <a:pPr marL="71755" algn="l" fontAlgn="ctr"/>
                      <a:r>
                        <a:rPr lang="en-GB" sz="1000" b="0" i="0" u="none" strike="noStrike" dirty="0">
                          <a:solidFill>
                            <a:srgbClr val="000000"/>
                          </a:solidFill>
                          <a:effectLst/>
                          <a:latin typeface="Arial"/>
                        </a:rPr>
                        <a:t>Warren Lott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marR="0" lvl="0" indent="0" algn="l" defTabSz="914400" rtl="0" eaLnBrk="1" fontAlgn="b"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a:ea typeface="+mn-ea"/>
                          <a:cs typeface="+mn-cs"/>
                        </a:rPr>
                        <a:t>Head of Community CAMHS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a:rPr>
                        <a:t>Central and North West London NHS Foundation</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781781"/>
                  </a:ext>
                </a:extLst>
              </a:tr>
              <a:tr h="150867">
                <a:tc>
                  <a:txBody>
                    <a:bodyPr/>
                    <a:lstStyle/>
                    <a:p>
                      <a:pPr marL="71755" algn="l" fontAlgn="ctr"/>
                      <a:r>
                        <a:rPr lang="en-GB" sz="1000" b="0" i="0" u="none" strike="noStrike" dirty="0">
                          <a:solidFill>
                            <a:srgbClr val="000000"/>
                          </a:solidFill>
                          <a:effectLst/>
                          <a:latin typeface="Arial"/>
                        </a:rPr>
                        <a:t>Matt Read</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marR="0" lvl="0" indent="0" algn="l" defTabSz="914400" rtl="0" eaLnBrk="1" fontAlgn="b"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a:ea typeface="+mn-ea"/>
                          <a:cs typeface="+mn-cs"/>
                        </a:rPr>
                        <a:t>Associate Director for Partnerships and Integration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a:rPr>
                        <a:t>Central and North West London NHS Foundation</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952562"/>
                  </a:ext>
                </a:extLst>
              </a:tr>
              <a:tr h="150867">
                <a:tc>
                  <a:txBody>
                    <a:bodyPr/>
                    <a:lstStyle/>
                    <a:p>
                      <a:pPr marL="71755" algn="l" fontAlgn="b"/>
                      <a:r>
                        <a:rPr lang="en-GB" sz="1000" b="0" i="0" u="none" strike="noStrike" dirty="0">
                          <a:solidFill>
                            <a:srgbClr val="000000"/>
                          </a:solidFill>
                          <a:effectLst/>
                          <a:latin typeface="Arial"/>
                        </a:rPr>
                        <a:t>Ellen McGale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defTabSz="914400" rtl="0" eaLnBrk="1" fontAlgn="b" latinLnBrk="0" hangingPunct="1"/>
                      <a:r>
                        <a:rPr lang="en-GB" sz="1000" b="0" i="0" u="none" strike="noStrike" kern="1200" dirty="0">
                          <a:solidFill>
                            <a:srgbClr val="000000"/>
                          </a:solidFill>
                          <a:effectLst/>
                          <a:latin typeface="Arial"/>
                          <a:ea typeface="+mn-ea"/>
                          <a:cs typeface="+mn-cs"/>
                        </a:rPr>
                        <a:t>Mental Health Transformation and Planning Lead.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SEL ICB</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834512"/>
                  </a:ext>
                </a:extLst>
              </a:tr>
              <a:tr h="150867">
                <a:tc>
                  <a:txBody>
                    <a:bodyPr/>
                    <a:lstStyle/>
                    <a:p>
                      <a:pPr marL="71755" algn="l" fontAlgn="b"/>
                      <a:r>
                        <a:rPr lang="en-GB" sz="1000" b="0" i="0" u="none" strike="noStrike" dirty="0">
                          <a:solidFill>
                            <a:srgbClr val="000000"/>
                          </a:solidFill>
                          <a:effectLst/>
                          <a:latin typeface="Arial"/>
                        </a:rPr>
                        <a:t>Sara Rosenquist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defTabSz="914400" rtl="0" eaLnBrk="1" fontAlgn="b" latinLnBrk="0" hangingPunct="1"/>
                      <a:r>
                        <a:rPr lang="en-GB" sz="1000" b="0" i="0" u="none" strike="noStrike" kern="1200" dirty="0">
                          <a:solidFill>
                            <a:srgbClr val="000000"/>
                          </a:solidFill>
                          <a:effectLst/>
                          <a:latin typeface="Arial"/>
                          <a:ea typeface="+mn-ea"/>
                          <a:cs typeface="+mn-cs"/>
                        </a:rPr>
                        <a:t>Head of Mental Health Improvement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SEL ICB</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784691"/>
                  </a:ext>
                </a:extLst>
              </a:tr>
              <a:tr h="150867">
                <a:tc>
                  <a:txBody>
                    <a:bodyPr/>
                    <a:lstStyle/>
                    <a:p>
                      <a:pPr marL="71755" algn="l" fontAlgn="b"/>
                      <a:r>
                        <a:rPr lang="en-GB" sz="1000" b="0" i="0" u="none" strike="noStrike" dirty="0">
                          <a:solidFill>
                            <a:srgbClr val="000000"/>
                          </a:solidFill>
                          <a:effectLst/>
                          <a:latin typeface="Arial"/>
                        </a:rPr>
                        <a:t>Lucinda Christian-Lim</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fontAlgn="b"/>
                      <a:r>
                        <a:rPr lang="en-GB" sz="1000" b="0" i="0" u="none" strike="noStrike" dirty="0">
                          <a:solidFill>
                            <a:srgbClr val="000000"/>
                          </a:solidFill>
                          <a:effectLst/>
                          <a:latin typeface="Arial" panose="020B0604020202020204" pitchFamily="34" charset="0"/>
                        </a:rPr>
                        <a:t>CYP MH Transformation Lead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fontAlgn="b"/>
                      <a:r>
                        <a:rPr lang="en-GB" sz="1000" b="0" i="0" u="none" strike="noStrike" dirty="0">
                          <a:solidFill>
                            <a:srgbClr val="000000"/>
                          </a:solidFill>
                          <a:effectLst/>
                          <a:latin typeface="Arial"/>
                        </a:rPr>
                        <a:t>SWL ICB</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787103"/>
                  </a:ext>
                </a:extLst>
              </a:tr>
            </a:tbl>
          </a:graphicData>
        </a:graphic>
      </p:graphicFrame>
      <p:sp>
        <p:nvSpPr>
          <p:cNvPr id="5" name="TextBox 4">
            <a:extLst>
              <a:ext uri="{FF2B5EF4-FFF2-40B4-BE49-F238E27FC236}">
                <a16:creationId xmlns:a16="http://schemas.microsoft.com/office/drawing/2014/main" id="{9B3499F8-1DB0-3904-60DE-276AB71EEB24}"/>
              </a:ext>
            </a:extLst>
          </p:cNvPr>
          <p:cNvSpPr txBox="1"/>
          <p:nvPr/>
        </p:nvSpPr>
        <p:spPr>
          <a:xfrm>
            <a:off x="678801" y="1135800"/>
            <a:ext cx="11805557" cy="276999"/>
          </a:xfrm>
          <a:prstGeom prst="rect">
            <a:avLst/>
          </a:prstGeom>
          <a:noFill/>
        </p:spPr>
        <p:txBody>
          <a:bodyPr wrap="square">
            <a:spAutoFit/>
          </a:bodyPr>
          <a:lstStyle/>
          <a:p>
            <a:r>
              <a:rPr lang="en-US" sz="1200">
                <a:solidFill>
                  <a:srgbClr val="425463"/>
                </a:solidFill>
              </a:rPr>
              <a:t>The following stakeholders from ICBs and some providers were engaged with: </a:t>
            </a:r>
            <a:endParaRPr lang="en-US" sz="1200"/>
          </a:p>
        </p:txBody>
      </p:sp>
    </p:spTree>
    <p:extLst>
      <p:ext uri="{BB962C8B-B14F-4D97-AF65-F5344CB8AC3E}">
        <p14:creationId xmlns:p14="http://schemas.microsoft.com/office/powerpoint/2010/main" val="889527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32FD07-8326-B47F-6A72-3ED87FCBDBE4}"/>
              </a:ext>
            </a:extLst>
          </p:cNvPr>
          <p:cNvSpPr>
            <a:spLocks noGrp="1"/>
          </p:cNvSpPr>
          <p:nvPr>
            <p:ph type="sldNum" sz="quarter" idx="15"/>
          </p:nvPr>
        </p:nvSpPr>
        <p:spPr/>
        <p:txBody>
          <a:bodyPr/>
          <a:lstStyle/>
          <a:p>
            <a:fld id="{CF839E00-920F-44B0-A87D-3D18AF2DE1AE}" type="slidenum">
              <a:rPr lang="en-GB" smtClean="0"/>
              <a:t>38</a:t>
            </a:fld>
            <a:endParaRPr lang="en-GB"/>
          </a:p>
        </p:txBody>
      </p:sp>
      <p:sp>
        <p:nvSpPr>
          <p:cNvPr id="3" name="Title 2">
            <a:extLst>
              <a:ext uri="{FF2B5EF4-FFF2-40B4-BE49-F238E27FC236}">
                <a16:creationId xmlns:a16="http://schemas.microsoft.com/office/drawing/2014/main" id="{E5282407-896D-FC3C-7AC1-FA5EBB91E1AC}"/>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Appendix 2 - Key Lines of Enquiry</a:t>
            </a:r>
          </a:p>
        </p:txBody>
      </p:sp>
      <p:graphicFrame>
        <p:nvGraphicFramePr>
          <p:cNvPr id="7" name="Table 6">
            <a:extLst>
              <a:ext uri="{FF2B5EF4-FFF2-40B4-BE49-F238E27FC236}">
                <a16:creationId xmlns:a16="http://schemas.microsoft.com/office/drawing/2014/main" id="{DA441264-0AD8-6DCF-B4C5-F4E2D508E7E6}"/>
              </a:ext>
            </a:extLst>
          </p:cNvPr>
          <p:cNvGraphicFramePr>
            <a:graphicFrameLocks noGrp="1"/>
          </p:cNvGraphicFramePr>
          <p:nvPr>
            <p:extLst>
              <p:ext uri="{D42A27DB-BD31-4B8C-83A1-F6EECF244321}">
                <p14:modId xmlns:p14="http://schemas.microsoft.com/office/powerpoint/2010/main" val="4082144965"/>
              </p:ext>
            </p:extLst>
          </p:nvPr>
        </p:nvGraphicFramePr>
        <p:xfrm>
          <a:off x="763200" y="1501200"/>
          <a:ext cx="10665600" cy="4830516"/>
        </p:xfrm>
        <a:graphic>
          <a:graphicData uri="http://schemas.openxmlformats.org/drawingml/2006/table">
            <a:tbl>
              <a:tblPr/>
              <a:tblGrid>
                <a:gridCol w="2294036">
                  <a:extLst>
                    <a:ext uri="{9D8B030D-6E8A-4147-A177-3AD203B41FA5}">
                      <a16:colId xmlns:a16="http://schemas.microsoft.com/office/drawing/2014/main" val="386928436"/>
                    </a:ext>
                  </a:extLst>
                </a:gridCol>
                <a:gridCol w="1366982">
                  <a:extLst>
                    <a:ext uri="{9D8B030D-6E8A-4147-A177-3AD203B41FA5}">
                      <a16:colId xmlns:a16="http://schemas.microsoft.com/office/drawing/2014/main" val="4293471820"/>
                    </a:ext>
                  </a:extLst>
                </a:gridCol>
                <a:gridCol w="7004582">
                  <a:extLst>
                    <a:ext uri="{9D8B030D-6E8A-4147-A177-3AD203B41FA5}">
                      <a16:colId xmlns:a16="http://schemas.microsoft.com/office/drawing/2014/main" val="3318234288"/>
                    </a:ext>
                  </a:extLst>
                </a:gridCol>
              </a:tblGrid>
              <a:tr h="184162">
                <a:tc>
                  <a:txBody>
                    <a:bodyPr/>
                    <a:lstStyle/>
                    <a:p>
                      <a:pPr algn="l" fontAlgn="ctr"/>
                      <a:r>
                        <a:rPr lang="en-GB" sz="1100" b="1" i="0" u="none" strike="noStrike" dirty="0">
                          <a:solidFill>
                            <a:srgbClr val="FFFFFF"/>
                          </a:solidFill>
                          <a:effectLst/>
                          <a:latin typeface="Arial" panose="020B0604020202020204" pitchFamily="34" charset="0"/>
                        </a:rPr>
                        <a:t>Project Objectives</a:t>
                      </a:r>
                    </a:p>
                  </a:txBody>
                  <a:tcPr marL="4390" marR="4390" marT="43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GB" sz="1100" b="1" i="0" u="none" strike="noStrike">
                          <a:solidFill>
                            <a:srgbClr val="FFFFFF"/>
                          </a:solidFill>
                          <a:effectLst/>
                          <a:latin typeface="Arial" panose="020B0604020202020204" pitchFamily="34" charset="0"/>
                        </a:rPr>
                        <a:t>Areas of Enquiry</a:t>
                      </a:r>
                    </a:p>
                  </a:txBody>
                  <a:tcPr marL="4390" marR="4390" marT="43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GB" sz="1100" b="1" i="0" u="none" strike="noStrike">
                          <a:solidFill>
                            <a:srgbClr val="FFFFFF"/>
                          </a:solidFill>
                          <a:effectLst/>
                          <a:latin typeface="Arial" panose="020B0604020202020204" pitchFamily="34" charset="0"/>
                        </a:rPr>
                        <a:t>Key Lines of Enquiry</a:t>
                      </a:r>
                    </a:p>
                  </a:txBody>
                  <a:tcPr marL="4390" marR="4390" marT="43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195151454"/>
                  </a:ext>
                </a:extLst>
              </a:tr>
              <a:tr h="184162">
                <a:tc rowSpan="10">
                  <a:txBody>
                    <a:bodyPr/>
                    <a:lstStyle/>
                    <a:p>
                      <a:pPr marL="0" algn="ctr" fontAlgn="ctr"/>
                      <a:r>
                        <a:rPr lang="en-GB" sz="1000" b="1" i="0" u="none" strike="noStrike">
                          <a:solidFill>
                            <a:srgbClr val="000000"/>
                          </a:solidFill>
                          <a:effectLst/>
                          <a:latin typeface="Arial" panose="020B0604020202020204" pitchFamily="34" charset="0"/>
                        </a:rPr>
                        <a:t>Work with ICB's to map availability and access to waiting time data for Children and Young Persons Mental Health services across London</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en-GB" sz="1050" b="0" i="0" u="none" strike="noStrike">
                          <a:solidFill>
                            <a:srgbClr val="000000"/>
                          </a:solidFill>
                          <a:effectLst/>
                          <a:latin typeface="Arial" panose="020B0604020202020204" pitchFamily="34" charset="0"/>
                        </a:rPr>
                        <a:t> Data availability</a:t>
                      </a:r>
                    </a:p>
                  </a:txBody>
                  <a:tcPr marL="4390" marR="4390" marT="43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fontAlgn="t"/>
                      <a:r>
                        <a:rPr lang="en-GB" sz="1050" b="0" i="0" u="none" strike="noStrike">
                          <a:solidFill>
                            <a:srgbClr val="000000"/>
                          </a:solidFill>
                          <a:effectLst/>
                          <a:latin typeface="Arial" panose="020B0604020202020204" pitchFamily="34" charset="0"/>
                        </a:rPr>
                        <a:t>What waiting time data is used within the ICB and how?</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42577529"/>
                  </a:ext>
                </a:extLst>
              </a:tr>
              <a:tr h="184162">
                <a:tc vMerge="1">
                  <a:txBody>
                    <a:bodyPr/>
                    <a:lstStyle/>
                    <a:p>
                      <a:endParaRPr lang="en-GB"/>
                    </a:p>
                  </a:txBody>
                  <a:tcPr/>
                </a:tc>
                <a:tc vMerge="1">
                  <a:txBody>
                    <a:bodyPr/>
                    <a:lstStyle/>
                    <a:p>
                      <a:endParaRPr lang="en-GB"/>
                    </a:p>
                  </a:txBody>
                  <a:tcPr/>
                </a:tc>
                <a:tc>
                  <a:txBody>
                    <a:bodyPr/>
                    <a:lstStyle/>
                    <a:p>
                      <a:pPr marL="72000" algn="l" fontAlgn="t"/>
                      <a:r>
                        <a:rPr lang="en-GB" sz="1050" b="0" i="0" u="none" strike="noStrike">
                          <a:solidFill>
                            <a:srgbClr val="000000"/>
                          </a:solidFill>
                          <a:effectLst/>
                          <a:latin typeface="Arial" panose="020B0604020202020204" pitchFamily="34" charset="0"/>
                        </a:rPr>
                        <a:t>Are there any users that do not have access that are requesting access?</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12436056"/>
                  </a:ext>
                </a:extLst>
              </a:tr>
              <a:tr h="184162">
                <a:tc vMerge="1">
                  <a:txBody>
                    <a:bodyPr/>
                    <a:lstStyle/>
                    <a:p>
                      <a:endParaRPr lang="en-GB"/>
                    </a:p>
                  </a:txBody>
                  <a:tcPr/>
                </a:tc>
                <a:tc vMerge="1">
                  <a:txBody>
                    <a:bodyPr/>
                    <a:lstStyle/>
                    <a:p>
                      <a:endParaRPr lang="en-GB"/>
                    </a:p>
                  </a:txBody>
                  <a:tcPr/>
                </a:tc>
                <a:tc>
                  <a:txBody>
                    <a:bodyPr/>
                    <a:lstStyle/>
                    <a:p>
                      <a:pPr marL="72000" algn="l" fontAlgn="t"/>
                      <a:r>
                        <a:rPr lang="en-GB" sz="1050" b="0" i="0" u="none" strike="noStrike">
                          <a:solidFill>
                            <a:srgbClr val="000000"/>
                          </a:solidFill>
                          <a:effectLst/>
                          <a:latin typeface="Arial" panose="020B0604020202020204" pitchFamily="34" charset="0"/>
                        </a:rPr>
                        <a:t>How is the data stored and managed?</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81741429"/>
                  </a:ext>
                </a:extLst>
              </a:tr>
              <a:tr h="184162">
                <a:tc vMerge="1">
                  <a:txBody>
                    <a:bodyPr/>
                    <a:lstStyle/>
                    <a:p>
                      <a:endParaRPr lang="en-GB"/>
                    </a:p>
                  </a:txBody>
                  <a:tcPr/>
                </a:tc>
                <a:tc rowSpan="7">
                  <a:txBody>
                    <a:bodyPr/>
                    <a:lstStyle/>
                    <a:p>
                      <a:pPr algn="ctr" fontAlgn="ctr"/>
                      <a:r>
                        <a:rPr lang="en-GB" sz="1050" b="0" i="0" u="none" strike="noStrike">
                          <a:solidFill>
                            <a:srgbClr val="000000"/>
                          </a:solidFill>
                          <a:effectLst/>
                          <a:latin typeface="Arial" panose="020B0604020202020204" pitchFamily="34" charset="0"/>
                        </a:rPr>
                        <a:t>Data Quality</a:t>
                      </a:r>
                    </a:p>
                  </a:txBody>
                  <a:tcPr marL="4390" marR="4390" marT="43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fontAlgn="t"/>
                      <a:r>
                        <a:rPr lang="en-GB" sz="1050" b="0" i="0" u="none" strike="noStrike">
                          <a:solidFill>
                            <a:srgbClr val="000000"/>
                          </a:solidFill>
                          <a:effectLst/>
                          <a:latin typeface="Arial" panose="020B0604020202020204" pitchFamily="34" charset="0"/>
                        </a:rPr>
                        <a:t>How is the data collected and who is involved?</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11670729"/>
                  </a:ext>
                </a:extLst>
              </a:tr>
              <a:tr h="184162">
                <a:tc vMerge="1">
                  <a:txBody>
                    <a:bodyPr/>
                    <a:lstStyle/>
                    <a:p>
                      <a:endParaRPr lang="en-GB"/>
                    </a:p>
                  </a:txBody>
                  <a:tcPr/>
                </a:tc>
                <a:tc vMerge="1">
                  <a:txBody>
                    <a:bodyPr/>
                    <a:lstStyle/>
                    <a:p>
                      <a:endParaRPr lang="en-GB"/>
                    </a:p>
                  </a:txBody>
                  <a:tcPr/>
                </a:tc>
                <a:tc>
                  <a:txBody>
                    <a:bodyPr/>
                    <a:lstStyle/>
                    <a:p>
                      <a:pPr marL="72000" algn="l" fontAlgn="t"/>
                      <a:r>
                        <a:rPr lang="en-GB" sz="1050" b="0" i="0" u="none" strike="noStrike">
                          <a:solidFill>
                            <a:srgbClr val="000000"/>
                          </a:solidFill>
                          <a:effectLst/>
                          <a:latin typeface="Arial" panose="020B0604020202020204" pitchFamily="34" charset="0"/>
                        </a:rPr>
                        <a:t>How is the data validated, for example does the data go through a DQ or QA check or some sort of reconcilliation?</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41526720"/>
                  </a:ext>
                </a:extLst>
              </a:tr>
              <a:tr h="184162">
                <a:tc vMerge="1">
                  <a:txBody>
                    <a:bodyPr/>
                    <a:lstStyle/>
                    <a:p>
                      <a:endParaRPr lang="en-GB"/>
                    </a:p>
                  </a:txBody>
                  <a:tcPr/>
                </a:tc>
                <a:tc vMerge="1">
                  <a:txBody>
                    <a:bodyPr/>
                    <a:lstStyle/>
                    <a:p>
                      <a:endParaRPr lang="en-GB"/>
                    </a:p>
                  </a:txBody>
                  <a:tcPr/>
                </a:tc>
                <a:tc>
                  <a:txBody>
                    <a:bodyPr/>
                    <a:lstStyle/>
                    <a:p>
                      <a:pPr marL="72000" algn="l" fontAlgn="t"/>
                      <a:r>
                        <a:rPr lang="en-GB" sz="1050" b="0" i="0" u="none" strike="noStrike">
                          <a:solidFill>
                            <a:srgbClr val="000000"/>
                          </a:solidFill>
                          <a:effectLst/>
                          <a:latin typeface="Arial" panose="020B0604020202020204" pitchFamily="34" charset="0"/>
                        </a:rPr>
                        <a:t>Are there mechanisms for users to raise concerns about the data or DQ issues?</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68206805"/>
                  </a:ext>
                </a:extLst>
              </a:tr>
              <a:tr h="184162">
                <a:tc vMerge="1">
                  <a:txBody>
                    <a:bodyPr/>
                    <a:lstStyle/>
                    <a:p>
                      <a:endParaRPr lang="en-GB"/>
                    </a:p>
                  </a:txBody>
                  <a:tcPr/>
                </a:tc>
                <a:tc vMerge="1">
                  <a:txBody>
                    <a:bodyPr/>
                    <a:lstStyle/>
                    <a:p>
                      <a:endParaRPr lang="en-GB"/>
                    </a:p>
                  </a:txBody>
                  <a:tcPr/>
                </a:tc>
                <a:tc>
                  <a:txBody>
                    <a:bodyPr/>
                    <a:lstStyle/>
                    <a:p>
                      <a:pPr marL="72000" algn="l" fontAlgn="t"/>
                      <a:r>
                        <a:rPr lang="en-GB" sz="1050" b="0" i="0" u="none" strike="noStrike">
                          <a:solidFill>
                            <a:srgbClr val="000000"/>
                          </a:solidFill>
                          <a:effectLst/>
                          <a:latin typeface="Arial" panose="020B0604020202020204" pitchFamily="34" charset="0"/>
                        </a:rPr>
                        <a:t>How frequently is data reviewed or DQ checked?</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82350340"/>
                  </a:ext>
                </a:extLst>
              </a:tr>
              <a:tr h="184162">
                <a:tc vMerge="1">
                  <a:txBody>
                    <a:bodyPr/>
                    <a:lstStyle/>
                    <a:p>
                      <a:endParaRPr lang="en-GB"/>
                    </a:p>
                  </a:txBody>
                  <a:tcPr/>
                </a:tc>
                <a:tc vMerge="1">
                  <a:txBody>
                    <a:bodyPr/>
                    <a:lstStyle/>
                    <a:p>
                      <a:endParaRPr lang="en-GB"/>
                    </a:p>
                  </a:txBody>
                  <a:tcPr/>
                </a:tc>
                <a:tc>
                  <a:txBody>
                    <a:bodyPr/>
                    <a:lstStyle/>
                    <a:p>
                      <a:pPr marL="72000" algn="l" fontAlgn="t"/>
                      <a:r>
                        <a:rPr lang="en-GB" sz="1050" b="0" i="0" u="none" strike="noStrike">
                          <a:solidFill>
                            <a:srgbClr val="000000"/>
                          </a:solidFill>
                          <a:effectLst/>
                          <a:latin typeface="Arial" panose="020B0604020202020204" pitchFamily="34" charset="0"/>
                        </a:rPr>
                        <a:t>Are there any particular barriers to data collection completeness or accuracy?</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44498440"/>
                  </a:ext>
                </a:extLst>
              </a:tr>
              <a:tr h="184162">
                <a:tc vMerge="1">
                  <a:txBody>
                    <a:bodyPr/>
                    <a:lstStyle/>
                    <a:p>
                      <a:endParaRPr lang="en-GB"/>
                    </a:p>
                  </a:txBody>
                  <a:tcPr/>
                </a:tc>
                <a:tc vMerge="1">
                  <a:txBody>
                    <a:bodyPr/>
                    <a:lstStyle/>
                    <a:p>
                      <a:endParaRPr lang="en-GB"/>
                    </a:p>
                  </a:txBody>
                  <a:tcPr/>
                </a:tc>
                <a:tc>
                  <a:txBody>
                    <a:bodyPr/>
                    <a:lstStyle/>
                    <a:p>
                      <a:pPr marL="72000" algn="l" fontAlgn="t"/>
                      <a:r>
                        <a:rPr lang="en-GB" sz="1050" b="0" i="0" u="none" strike="noStrike">
                          <a:solidFill>
                            <a:srgbClr val="000000"/>
                          </a:solidFill>
                          <a:effectLst/>
                          <a:latin typeface="Arial" panose="020B0604020202020204" pitchFamily="34" charset="0"/>
                        </a:rPr>
                        <a:t>Are any types of data harder to collect or validate than others?</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06496776"/>
                  </a:ext>
                </a:extLst>
              </a:tr>
              <a:tr h="184162">
                <a:tc vMerge="1">
                  <a:txBody>
                    <a:bodyPr/>
                    <a:lstStyle/>
                    <a:p>
                      <a:endParaRPr lang="en-GB"/>
                    </a:p>
                  </a:txBody>
                  <a:tcPr/>
                </a:tc>
                <a:tc vMerge="1">
                  <a:txBody>
                    <a:bodyPr/>
                    <a:lstStyle/>
                    <a:p>
                      <a:endParaRPr lang="en-GB"/>
                    </a:p>
                  </a:txBody>
                  <a:tcPr/>
                </a:tc>
                <a:tc>
                  <a:txBody>
                    <a:bodyPr/>
                    <a:lstStyle/>
                    <a:p>
                      <a:pPr marL="72000" algn="l" fontAlgn="t"/>
                      <a:r>
                        <a:rPr lang="en-GB" sz="1050" b="0" i="0" u="none" strike="noStrike" dirty="0">
                          <a:solidFill>
                            <a:srgbClr val="000000"/>
                          </a:solidFill>
                          <a:effectLst/>
                          <a:latin typeface="Arial" panose="020B0604020202020204" pitchFamily="34" charset="0"/>
                        </a:rPr>
                        <a:t>What information on personal characteristics are collected in CYPMH services?</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278979"/>
                  </a:ext>
                </a:extLst>
              </a:tr>
              <a:tr h="184162">
                <a:tc rowSpan="7">
                  <a:txBody>
                    <a:bodyPr/>
                    <a:lstStyle/>
                    <a:p>
                      <a:pPr marL="0" algn="ctr" fontAlgn="ctr"/>
                      <a:r>
                        <a:rPr lang="en-GB" sz="1000" b="1" i="0" u="none" strike="noStrike" dirty="0">
                          <a:solidFill>
                            <a:srgbClr val="000000"/>
                          </a:solidFill>
                          <a:effectLst/>
                          <a:latin typeface="Arial" panose="020B0604020202020204" pitchFamily="34" charset="0"/>
                        </a:rPr>
                        <a:t>Analyse available data to provide an overall picture of CYPMH waiting times per London ICB, with a specific focus on differences in waiting times between demographic groups, inequalities of access, and 'Hidden waits' between first and second contact with MH services.</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050" b="0" i="0" u="none" strike="noStrike">
                          <a:solidFill>
                            <a:srgbClr val="000000"/>
                          </a:solidFill>
                          <a:effectLst/>
                          <a:latin typeface="Arial" panose="020B0604020202020204" pitchFamily="34" charset="0"/>
                        </a:rPr>
                        <a:t>Use of data</a:t>
                      </a:r>
                    </a:p>
                  </a:txBody>
                  <a:tcPr marL="4390" marR="4390" marT="43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fontAlgn="t"/>
                      <a:r>
                        <a:rPr lang="en-GB" sz="1050" b="0" i="0" u="none" strike="noStrike">
                          <a:solidFill>
                            <a:srgbClr val="000000"/>
                          </a:solidFill>
                          <a:effectLst/>
                          <a:latin typeface="Arial" panose="020B0604020202020204" pitchFamily="34" charset="0"/>
                        </a:rPr>
                        <a:t>How is data currently used to inform service delivery and planning?</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65365777"/>
                  </a:ext>
                </a:extLst>
              </a:tr>
              <a:tr h="184162">
                <a:tc vMerge="1">
                  <a:txBody>
                    <a:bodyPr/>
                    <a:lstStyle/>
                    <a:p>
                      <a:endParaRPr lang="en-GB"/>
                    </a:p>
                  </a:txBody>
                  <a:tcPr/>
                </a:tc>
                <a:tc>
                  <a:txBody>
                    <a:bodyPr/>
                    <a:lstStyle/>
                    <a:p>
                      <a:pPr algn="ctr" fontAlgn="ctr"/>
                      <a:r>
                        <a:rPr lang="en-GB" sz="1050" b="0" i="0" u="none" strike="noStrike">
                          <a:solidFill>
                            <a:srgbClr val="000000"/>
                          </a:solidFill>
                          <a:effectLst/>
                          <a:latin typeface="Arial" panose="020B0604020202020204" pitchFamily="34" charset="0"/>
                        </a:rPr>
                        <a:t>Gaps</a:t>
                      </a:r>
                    </a:p>
                  </a:txBody>
                  <a:tcPr marL="4390" marR="4390" marT="43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fontAlgn="t"/>
                      <a:r>
                        <a:rPr lang="en-GB" sz="1050" b="0" i="0" u="none" strike="noStrike">
                          <a:solidFill>
                            <a:srgbClr val="000000"/>
                          </a:solidFill>
                          <a:effectLst/>
                          <a:latin typeface="Arial" panose="020B0604020202020204" pitchFamily="34" charset="0"/>
                        </a:rPr>
                        <a:t>Are there any types of data stakeholders wish they had but are currently not collecting?</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47789915"/>
                  </a:ext>
                </a:extLst>
              </a:tr>
              <a:tr h="184162">
                <a:tc vMerge="1">
                  <a:txBody>
                    <a:bodyPr/>
                    <a:lstStyle/>
                    <a:p>
                      <a:endParaRPr lang="en-GB"/>
                    </a:p>
                  </a:txBody>
                  <a:tcPr/>
                </a:tc>
                <a:tc>
                  <a:txBody>
                    <a:bodyPr/>
                    <a:lstStyle/>
                    <a:p>
                      <a:pPr algn="ctr" fontAlgn="ctr"/>
                      <a:r>
                        <a:rPr lang="en-GB" sz="1050" b="0" i="0" u="none" strike="noStrike">
                          <a:solidFill>
                            <a:srgbClr val="000000"/>
                          </a:solidFill>
                          <a:effectLst/>
                          <a:latin typeface="Arial" panose="020B0604020202020204" pitchFamily="34" charset="0"/>
                        </a:rPr>
                        <a:t>Definitions</a:t>
                      </a:r>
                    </a:p>
                  </a:txBody>
                  <a:tcPr marL="4390" marR="4390" marT="43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fontAlgn="t"/>
                      <a:r>
                        <a:rPr lang="en-GB" sz="1050" b="0" i="0" u="none" strike="noStrike">
                          <a:solidFill>
                            <a:srgbClr val="000000"/>
                          </a:solidFill>
                          <a:effectLst/>
                          <a:latin typeface="Arial" panose="020B0604020202020204" pitchFamily="34" charset="0"/>
                        </a:rPr>
                        <a:t>How do stakeholders define a 'Hidden wait'?</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6155175"/>
                  </a:ext>
                </a:extLst>
              </a:tr>
              <a:tr h="184162">
                <a:tc vMerge="1">
                  <a:txBody>
                    <a:bodyPr/>
                    <a:lstStyle/>
                    <a:p>
                      <a:endParaRPr lang="en-GB"/>
                    </a:p>
                  </a:txBody>
                  <a:tcPr/>
                </a:tc>
                <a:tc>
                  <a:txBody>
                    <a:bodyPr/>
                    <a:lstStyle/>
                    <a:p>
                      <a:pPr algn="ctr" fontAlgn="ctr"/>
                      <a:r>
                        <a:rPr lang="en-GB" sz="1050" b="0" i="0" u="none" strike="noStrike">
                          <a:solidFill>
                            <a:srgbClr val="000000"/>
                          </a:solidFill>
                          <a:effectLst/>
                          <a:latin typeface="Arial" panose="020B0604020202020204" pitchFamily="34" charset="0"/>
                        </a:rPr>
                        <a:t>Integration</a:t>
                      </a:r>
                    </a:p>
                  </a:txBody>
                  <a:tcPr marL="4390" marR="4390" marT="43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fontAlgn="t"/>
                      <a:r>
                        <a:rPr lang="en-GB" sz="1050" b="0" i="0" u="none" strike="noStrike">
                          <a:solidFill>
                            <a:srgbClr val="000000"/>
                          </a:solidFill>
                          <a:effectLst/>
                          <a:latin typeface="Arial" panose="020B0604020202020204" pitchFamily="34" charset="0"/>
                        </a:rPr>
                        <a:t>How is data integrated together in the ICB to provide an overall picture?</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29803346"/>
                  </a:ext>
                </a:extLst>
              </a:tr>
              <a:tr h="184162">
                <a:tc vMerge="1">
                  <a:txBody>
                    <a:bodyPr/>
                    <a:lstStyle/>
                    <a:p>
                      <a:endParaRPr lang="en-GB"/>
                    </a:p>
                  </a:txBody>
                  <a:tcPr/>
                </a:tc>
                <a:tc rowSpan="3">
                  <a:txBody>
                    <a:bodyPr/>
                    <a:lstStyle/>
                    <a:p>
                      <a:pPr algn="ctr" fontAlgn="ctr"/>
                      <a:r>
                        <a:rPr lang="en-GB" sz="1050" b="0" i="0" u="none" strike="noStrike">
                          <a:solidFill>
                            <a:srgbClr val="000000"/>
                          </a:solidFill>
                          <a:effectLst/>
                          <a:latin typeface="Arial" panose="020B0604020202020204" pitchFamily="34" charset="0"/>
                        </a:rPr>
                        <a:t>Prior Knowledge</a:t>
                      </a:r>
                    </a:p>
                  </a:txBody>
                  <a:tcPr marL="4390" marR="4390" marT="43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fontAlgn="t"/>
                      <a:r>
                        <a:rPr lang="en-GB" sz="1050" b="0" i="0" u="none" strike="noStrike">
                          <a:solidFill>
                            <a:srgbClr val="000000"/>
                          </a:solidFill>
                          <a:effectLst/>
                          <a:latin typeface="Arial" panose="020B0604020202020204" pitchFamily="34" charset="0"/>
                        </a:rPr>
                        <a:t>Are there noticeable trends or patterns in these waiting times (e.g., are they increasing or decreasing over time)?</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83040195"/>
                  </a:ext>
                </a:extLst>
              </a:tr>
              <a:tr h="184162">
                <a:tc vMerge="1">
                  <a:txBody>
                    <a:bodyPr/>
                    <a:lstStyle/>
                    <a:p>
                      <a:endParaRPr lang="en-GB"/>
                    </a:p>
                  </a:txBody>
                  <a:tcPr/>
                </a:tc>
                <a:tc vMerge="1">
                  <a:txBody>
                    <a:bodyPr/>
                    <a:lstStyle/>
                    <a:p>
                      <a:endParaRPr lang="en-GB"/>
                    </a:p>
                  </a:txBody>
                  <a:tcPr/>
                </a:tc>
                <a:tc>
                  <a:txBody>
                    <a:bodyPr/>
                    <a:lstStyle/>
                    <a:p>
                      <a:pPr marL="72000" algn="l" fontAlgn="t"/>
                      <a:r>
                        <a:rPr lang="en-GB" sz="1050" b="0" i="0" u="none" strike="noStrike">
                          <a:solidFill>
                            <a:srgbClr val="000000"/>
                          </a:solidFill>
                          <a:effectLst/>
                          <a:latin typeface="Arial" panose="020B0604020202020204" pitchFamily="34" charset="0"/>
                        </a:rPr>
                        <a:t>What factors are correlated with longer waiting times and 'hidden waits'?</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15925975"/>
                  </a:ext>
                </a:extLst>
              </a:tr>
              <a:tr h="331931">
                <a:tc vMerge="1">
                  <a:txBody>
                    <a:bodyPr/>
                    <a:lstStyle/>
                    <a:p>
                      <a:endParaRPr lang="en-GB"/>
                    </a:p>
                  </a:txBody>
                  <a:tcPr/>
                </a:tc>
                <a:tc vMerge="1">
                  <a:txBody>
                    <a:bodyPr/>
                    <a:lstStyle/>
                    <a:p>
                      <a:endParaRPr lang="en-GB"/>
                    </a:p>
                  </a:txBody>
                  <a:tcPr/>
                </a:tc>
                <a:tc>
                  <a:txBody>
                    <a:bodyPr/>
                    <a:lstStyle/>
                    <a:p>
                      <a:pPr marL="72000" algn="l" fontAlgn="t"/>
                      <a:r>
                        <a:rPr lang="en-GB" sz="1050" b="0" i="0" u="none" strike="noStrike">
                          <a:solidFill>
                            <a:srgbClr val="000000"/>
                          </a:solidFill>
                          <a:effectLst/>
                          <a:latin typeface="Arial" panose="020B0604020202020204" pitchFamily="34" charset="0"/>
                        </a:rPr>
                        <a:t>Are there any specific demographic groups or intersectionalities that have issues with getting timely access to services?</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64740150"/>
                  </a:ext>
                </a:extLst>
              </a:tr>
              <a:tr h="184162">
                <a:tc rowSpan="7">
                  <a:txBody>
                    <a:bodyPr/>
                    <a:lstStyle/>
                    <a:p>
                      <a:pPr marL="0" algn="ctr" fontAlgn="ctr"/>
                      <a:r>
                        <a:rPr lang="en-GB" sz="1000" b="1" i="0" u="none" strike="noStrike">
                          <a:solidFill>
                            <a:srgbClr val="000000"/>
                          </a:solidFill>
                          <a:effectLst/>
                          <a:latin typeface="Arial" panose="020B0604020202020204" pitchFamily="34" charset="0"/>
                        </a:rPr>
                        <a:t>Analyse data to understand drivers of these issues, identify areas for improvement and transformation, and identify potential next steps towards decreasing waiting times</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a:txBody>
                    <a:bodyPr/>
                    <a:lstStyle/>
                    <a:p>
                      <a:pPr algn="ctr" fontAlgn="ctr"/>
                      <a:r>
                        <a:rPr lang="en-GB" sz="1050" b="0" i="0" u="none" strike="noStrike">
                          <a:solidFill>
                            <a:srgbClr val="000000"/>
                          </a:solidFill>
                          <a:effectLst/>
                          <a:latin typeface="Arial" panose="020B0604020202020204" pitchFamily="34" charset="0"/>
                        </a:rPr>
                        <a:t>Prior Knowledge</a:t>
                      </a:r>
                    </a:p>
                  </a:txBody>
                  <a:tcPr marL="4390" marR="4390" marT="43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fontAlgn="t"/>
                      <a:r>
                        <a:rPr lang="en-GB" sz="1050" b="0" i="0" u="none" strike="noStrike">
                          <a:solidFill>
                            <a:srgbClr val="000000"/>
                          </a:solidFill>
                          <a:effectLst/>
                          <a:latin typeface="Arial" panose="020B0604020202020204" pitchFamily="34" charset="0"/>
                        </a:rPr>
                        <a:t>What are the drivers of inequalities of access, care, and outcomes?</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829091"/>
                  </a:ext>
                </a:extLst>
              </a:tr>
              <a:tr h="184162">
                <a:tc vMerge="1">
                  <a:txBody>
                    <a:bodyPr/>
                    <a:lstStyle/>
                    <a:p>
                      <a:endParaRPr lang="en-GB"/>
                    </a:p>
                  </a:txBody>
                  <a:tcPr/>
                </a:tc>
                <a:tc vMerge="1">
                  <a:txBody>
                    <a:bodyPr/>
                    <a:lstStyle/>
                    <a:p>
                      <a:endParaRPr lang="en-GB"/>
                    </a:p>
                  </a:txBody>
                  <a:tcPr/>
                </a:tc>
                <a:tc>
                  <a:txBody>
                    <a:bodyPr/>
                    <a:lstStyle/>
                    <a:p>
                      <a:pPr marL="72000" algn="l" fontAlgn="t"/>
                      <a:r>
                        <a:rPr lang="en-GB" sz="1050" b="0" i="0" u="none" strike="noStrike">
                          <a:solidFill>
                            <a:srgbClr val="000000"/>
                          </a:solidFill>
                          <a:effectLst/>
                          <a:latin typeface="Arial" panose="020B0604020202020204" pitchFamily="34" charset="0"/>
                        </a:rPr>
                        <a:t>Are there particular areas that are key for improving service waiting times?</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11883899"/>
                  </a:ext>
                </a:extLst>
              </a:tr>
              <a:tr h="184162">
                <a:tc vMerge="1">
                  <a:txBody>
                    <a:bodyPr/>
                    <a:lstStyle/>
                    <a:p>
                      <a:endParaRPr lang="en-GB"/>
                    </a:p>
                  </a:txBody>
                  <a:tcPr/>
                </a:tc>
                <a:tc vMerge="1">
                  <a:txBody>
                    <a:bodyPr/>
                    <a:lstStyle/>
                    <a:p>
                      <a:endParaRPr lang="en-GB"/>
                    </a:p>
                  </a:txBody>
                  <a:tcPr/>
                </a:tc>
                <a:tc>
                  <a:txBody>
                    <a:bodyPr/>
                    <a:lstStyle/>
                    <a:p>
                      <a:pPr marL="72000" algn="l" fontAlgn="t"/>
                      <a:r>
                        <a:rPr lang="en-GB" sz="1050" b="0" i="0" u="none" strike="noStrike">
                          <a:solidFill>
                            <a:srgbClr val="000000"/>
                          </a:solidFill>
                          <a:effectLst/>
                          <a:latin typeface="Arial" panose="020B0604020202020204" pitchFamily="34" charset="0"/>
                        </a:rPr>
                        <a:t>What factors have been identified as contributing to the long waiting times?</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92327806"/>
                  </a:ext>
                </a:extLst>
              </a:tr>
              <a:tr h="184162">
                <a:tc vMerge="1">
                  <a:txBody>
                    <a:bodyPr/>
                    <a:lstStyle/>
                    <a:p>
                      <a:endParaRPr lang="en-GB"/>
                    </a:p>
                  </a:txBody>
                  <a:tcPr/>
                </a:tc>
                <a:tc vMerge="1">
                  <a:txBody>
                    <a:bodyPr/>
                    <a:lstStyle/>
                    <a:p>
                      <a:endParaRPr lang="en-GB"/>
                    </a:p>
                  </a:txBody>
                  <a:tcPr/>
                </a:tc>
                <a:tc>
                  <a:txBody>
                    <a:bodyPr/>
                    <a:lstStyle/>
                    <a:p>
                      <a:pPr marL="72000" algn="l" fontAlgn="t"/>
                      <a:r>
                        <a:rPr lang="en-GB" sz="1050" b="0" i="0" u="none" strike="noStrike">
                          <a:solidFill>
                            <a:srgbClr val="000000"/>
                          </a:solidFill>
                          <a:effectLst/>
                          <a:latin typeface="Arial" panose="020B0604020202020204" pitchFamily="34" charset="0"/>
                        </a:rPr>
                        <a:t>Are there specific services or treatments that have longer wait times than others?</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03651408"/>
                  </a:ext>
                </a:extLst>
              </a:tr>
              <a:tr h="184162">
                <a:tc vMerge="1">
                  <a:txBody>
                    <a:bodyPr/>
                    <a:lstStyle/>
                    <a:p>
                      <a:endParaRPr lang="en-GB"/>
                    </a:p>
                  </a:txBody>
                  <a:tcPr/>
                </a:tc>
                <a:tc rowSpan="3">
                  <a:txBody>
                    <a:bodyPr/>
                    <a:lstStyle/>
                    <a:p>
                      <a:pPr algn="ctr" fontAlgn="ctr"/>
                      <a:r>
                        <a:rPr lang="en-GB" sz="1050" b="0" i="0" u="none" strike="noStrike">
                          <a:solidFill>
                            <a:srgbClr val="000000"/>
                          </a:solidFill>
                          <a:effectLst/>
                          <a:latin typeface="Arial" panose="020B0604020202020204" pitchFamily="34" charset="0"/>
                        </a:rPr>
                        <a:t>Improvements</a:t>
                      </a:r>
                    </a:p>
                  </a:txBody>
                  <a:tcPr marL="4390" marR="4390" marT="43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fontAlgn="t"/>
                      <a:r>
                        <a:rPr lang="en-GB" sz="1050" b="0" i="0" u="none" strike="noStrike">
                          <a:solidFill>
                            <a:srgbClr val="000000"/>
                          </a:solidFill>
                          <a:effectLst/>
                          <a:latin typeface="Arial" panose="020B0604020202020204" pitchFamily="34" charset="0"/>
                        </a:rPr>
                        <a:t>Which changes would require more time and resources, but potentially have a larger impact?</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22924779"/>
                  </a:ext>
                </a:extLst>
              </a:tr>
              <a:tr h="184162">
                <a:tc vMerge="1">
                  <a:txBody>
                    <a:bodyPr/>
                    <a:lstStyle/>
                    <a:p>
                      <a:endParaRPr lang="en-GB"/>
                    </a:p>
                  </a:txBody>
                  <a:tcPr/>
                </a:tc>
                <a:tc vMerge="1">
                  <a:txBody>
                    <a:bodyPr/>
                    <a:lstStyle/>
                    <a:p>
                      <a:endParaRPr lang="en-GB"/>
                    </a:p>
                  </a:txBody>
                  <a:tcPr/>
                </a:tc>
                <a:tc>
                  <a:txBody>
                    <a:bodyPr/>
                    <a:lstStyle/>
                    <a:p>
                      <a:pPr marL="72000" algn="l" fontAlgn="t"/>
                      <a:r>
                        <a:rPr lang="en-GB" sz="1050" b="0" i="0" u="none" strike="noStrike">
                          <a:solidFill>
                            <a:srgbClr val="000000"/>
                          </a:solidFill>
                          <a:effectLst/>
                          <a:latin typeface="Arial" panose="020B0604020202020204" pitchFamily="34" charset="0"/>
                        </a:rPr>
                        <a:t>How would reducing waiting times improve patient outcomes and experiences?</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351570"/>
                  </a:ext>
                </a:extLst>
              </a:tr>
              <a:tr h="184162">
                <a:tc vMerge="1">
                  <a:txBody>
                    <a:bodyPr/>
                    <a:lstStyle/>
                    <a:p>
                      <a:endParaRPr lang="en-GB"/>
                    </a:p>
                  </a:txBody>
                  <a:tcPr/>
                </a:tc>
                <a:tc vMerge="1">
                  <a:txBody>
                    <a:bodyPr/>
                    <a:lstStyle/>
                    <a:p>
                      <a:endParaRPr lang="en-GB"/>
                    </a:p>
                  </a:txBody>
                  <a:tcPr/>
                </a:tc>
                <a:tc>
                  <a:txBody>
                    <a:bodyPr/>
                    <a:lstStyle/>
                    <a:p>
                      <a:pPr marL="72000" algn="l" fontAlgn="t"/>
                      <a:r>
                        <a:rPr lang="en-GB" sz="1050" b="0" i="0" u="none" strike="noStrike" dirty="0">
                          <a:solidFill>
                            <a:srgbClr val="000000"/>
                          </a:solidFill>
                          <a:effectLst/>
                          <a:latin typeface="Arial" panose="020B0604020202020204" pitchFamily="34" charset="0"/>
                        </a:rPr>
                        <a:t>What are the barriers to implementing changes aimed at reducing waiting times?</a:t>
                      </a:r>
                    </a:p>
                  </a:txBody>
                  <a:tcPr marL="4390" marR="4390" marT="43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64450121"/>
                  </a:ext>
                </a:extLst>
              </a:tr>
            </a:tbl>
          </a:graphicData>
        </a:graphic>
      </p:graphicFrame>
    </p:spTree>
    <p:extLst>
      <p:ext uri="{BB962C8B-B14F-4D97-AF65-F5344CB8AC3E}">
        <p14:creationId xmlns:p14="http://schemas.microsoft.com/office/powerpoint/2010/main" val="898038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32FD07-8326-B47F-6A72-3ED87FCBDBE4}"/>
              </a:ext>
            </a:extLst>
          </p:cNvPr>
          <p:cNvSpPr>
            <a:spLocks noGrp="1"/>
          </p:cNvSpPr>
          <p:nvPr>
            <p:ph type="sldNum" sz="quarter" idx="15"/>
          </p:nvPr>
        </p:nvSpPr>
        <p:spPr/>
        <p:txBody>
          <a:bodyPr/>
          <a:lstStyle/>
          <a:p>
            <a:fld id="{CF839E00-920F-44B0-A87D-3D18AF2DE1AE}" type="slidenum">
              <a:rPr lang="en-GB" smtClean="0"/>
              <a:t>39</a:t>
            </a:fld>
            <a:endParaRPr lang="en-GB"/>
          </a:p>
        </p:txBody>
      </p:sp>
      <p:sp>
        <p:nvSpPr>
          <p:cNvPr id="3" name="Title 2">
            <a:extLst>
              <a:ext uri="{FF2B5EF4-FFF2-40B4-BE49-F238E27FC236}">
                <a16:creationId xmlns:a16="http://schemas.microsoft.com/office/drawing/2014/main" id="{E5282407-896D-FC3C-7AC1-FA5EBB91E1AC}"/>
              </a:ext>
            </a:extLst>
          </p:cNvPr>
          <p:cNvSpPr>
            <a:spLocks noGrp="1"/>
          </p:cNvSpPr>
          <p:nvPr>
            <p:ph type="title"/>
          </p:nvPr>
        </p:nvSpPr>
        <p:spPr>
          <a:xfrm>
            <a:off x="763199" y="770400"/>
            <a:ext cx="10194611" cy="730800"/>
          </a:xfrm>
        </p:spPr>
        <p:txBody>
          <a:bodyPr/>
          <a:lstStyle/>
          <a:p>
            <a:r>
              <a:rPr lang="en-US">
                <a:latin typeface="Arial" panose="020B0604020202020204" pitchFamily="34" charset="0"/>
                <a:cs typeface="Arial" panose="020B0604020202020204" pitchFamily="34" charset="0"/>
              </a:rPr>
              <a:t>Appendix 3 – Data sources</a:t>
            </a:r>
            <a:br>
              <a:rPr lang="en-US">
                <a:latin typeface="Arial" panose="020B0604020202020204" pitchFamily="34" charset="0"/>
                <a:cs typeface="Arial" panose="020B0604020202020204" pitchFamily="34" charset="0"/>
              </a:rPr>
            </a:br>
            <a:br>
              <a:rPr lang="en-US">
                <a:latin typeface="Arial" panose="020B0604020202020204" pitchFamily="34" charset="0"/>
                <a:cs typeface="Arial" panose="020B0604020202020204" pitchFamily="34" charset="0"/>
              </a:rPr>
            </a:br>
            <a:r>
              <a:rPr lang="en-US" sz="1400" b="0">
                <a:solidFill>
                  <a:schemeClr val="bg2">
                    <a:lumMod val="25000"/>
                  </a:schemeClr>
                </a:solidFill>
                <a:latin typeface="Arial" panose="020B0604020202020204" pitchFamily="34" charset="0"/>
                <a:cs typeface="Arial" panose="020B0604020202020204" pitchFamily="34" charset="0"/>
              </a:rPr>
              <a:t>The following data sources were explored as part of this </a:t>
            </a:r>
            <a:r>
              <a:rPr lang="en-US" sz="1400" b="0" err="1">
                <a:solidFill>
                  <a:schemeClr val="bg2">
                    <a:lumMod val="25000"/>
                  </a:schemeClr>
                </a:solidFill>
                <a:latin typeface="Arial" panose="020B0604020202020204" pitchFamily="34" charset="0"/>
                <a:cs typeface="Arial" panose="020B0604020202020204" pitchFamily="34" charset="0"/>
              </a:rPr>
              <a:t>programme</a:t>
            </a:r>
            <a:r>
              <a:rPr lang="en-US" sz="1400" b="0">
                <a:solidFill>
                  <a:schemeClr val="bg2">
                    <a:lumMod val="25000"/>
                  </a:schemeClr>
                </a:solidFill>
                <a:latin typeface="Arial" panose="020B0604020202020204" pitchFamily="34" charset="0"/>
                <a:cs typeface="Arial" panose="020B0604020202020204" pitchFamily="34" charset="0"/>
              </a:rPr>
              <a:t>. </a:t>
            </a:r>
            <a:r>
              <a:rPr lang="en-US" sz="1400" b="0">
                <a:solidFill>
                  <a:schemeClr val="bg2">
                    <a:lumMod val="25000"/>
                  </a:schemeClr>
                </a:solidFill>
                <a:cs typeface="Arial" panose="020B0604020202020204" pitchFamily="34" charset="0"/>
              </a:rPr>
              <a:t>Most of the data sources were not relevant to test the required hypothesis due to the level of information present in them.</a:t>
            </a:r>
            <a:endParaRPr lang="en-US">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E7A137BB-ECA4-AB7E-EE63-6D57AD3146B7}"/>
              </a:ext>
            </a:extLst>
          </p:cNvPr>
          <p:cNvGraphicFramePr>
            <a:graphicFrameLocks noGrp="1"/>
          </p:cNvGraphicFramePr>
          <p:nvPr>
            <p:extLst>
              <p:ext uri="{D42A27DB-BD31-4B8C-83A1-F6EECF244321}">
                <p14:modId xmlns:p14="http://schemas.microsoft.com/office/powerpoint/2010/main" val="2097524044"/>
              </p:ext>
            </p:extLst>
          </p:nvPr>
        </p:nvGraphicFramePr>
        <p:xfrm>
          <a:off x="838199" y="1830980"/>
          <a:ext cx="10590601" cy="4815780"/>
        </p:xfrm>
        <a:graphic>
          <a:graphicData uri="http://schemas.openxmlformats.org/drawingml/2006/table">
            <a:tbl>
              <a:tblPr/>
              <a:tblGrid>
                <a:gridCol w="413552">
                  <a:extLst>
                    <a:ext uri="{9D8B030D-6E8A-4147-A177-3AD203B41FA5}">
                      <a16:colId xmlns:a16="http://schemas.microsoft.com/office/drawing/2014/main" val="1814675326"/>
                    </a:ext>
                  </a:extLst>
                </a:gridCol>
                <a:gridCol w="4486109">
                  <a:extLst>
                    <a:ext uri="{9D8B030D-6E8A-4147-A177-3AD203B41FA5}">
                      <a16:colId xmlns:a16="http://schemas.microsoft.com/office/drawing/2014/main" val="1844307192"/>
                    </a:ext>
                  </a:extLst>
                </a:gridCol>
                <a:gridCol w="1828800">
                  <a:extLst>
                    <a:ext uri="{9D8B030D-6E8A-4147-A177-3AD203B41FA5}">
                      <a16:colId xmlns:a16="http://schemas.microsoft.com/office/drawing/2014/main" val="2896121335"/>
                    </a:ext>
                  </a:extLst>
                </a:gridCol>
                <a:gridCol w="3862140">
                  <a:extLst>
                    <a:ext uri="{9D8B030D-6E8A-4147-A177-3AD203B41FA5}">
                      <a16:colId xmlns:a16="http://schemas.microsoft.com/office/drawing/2014/main" val="3218943484"/>
                    </a:ext>
                  </a:extLst>
                </a:gridCol>
              </a:tblGrid>
              <a:tr h="551567">
                <a:tc>
                  <a:txBody>
                    <a:bodyPr/>
                    <a:lstStyle/>
                    <a:p>
                      <a:pPr algn="ctr" rtl="0" fontAlgn="b"/>
                      <a:r>
                        <a:rPr lang="en-GB" sz="1200" b="1" i="0" u="none" strike="noStrike" dirty="0">
                          <a:solidFill>
                            <a:srgbClr val="FFFFFF"/>
                          </a:solidFill>
                          <a:effectLst/>
                          <a:latin typeface="Arial" panose="020B0604020202020204" pitchFamily="34" charset="0"/>
                        </a:rPr>
                        <a:t>No.</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rtl="0" fontAlgn="b"/>
                      <a:r>
                        <a:rPr lang="en-GB" sz="1200" b="1" i="0" u="none" strike="noStrike">
                          <a:solidFill>
                            <a:srgbClr val="FFFFFF"/>
                          </a:solidFill>
                          <a:effectLst/>
                          <a:latin typeface="Arial" panose="020B0604020202020204" pitchFamily="34" charset="0"/>
                        </a:rPr>
                        <a:t>Data Source Name</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rtl="0" fontAlgn="b"/>
                      <a:r>
                        <a:rPr lang="en-GB" sz="1200" b="1" i="0" u="none" strike="noStrike">
                          <a:solidFill>
                            <a:srgbClr val="FFFFFF"/>
                          </a:solidFill>
                          <a:effectLst/>
                          <a:latin typeface="Arial" panose="020B0604020202020204" pitchFamily="34" charset="0"/>
                        </a:rPr>
                        <a:t>Source Organisation</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rtl="0" fontAlgn="b"/>
                      <a:r>
                        <a:rPr lang="en-GB" sz="1200" b="1" i="0" u="none" strike="noStrike">
                          <a:solidFill>
                            <a:srgbClr val="FFFFFF"/>
                          </a:solidFill>
                          <a:effectLst/>
                          <a:latin typeface="Arial" panose="020B0604020202020204" pitchFamily="34" charset="0"/>
                        </a:rPr>
                        <a:t>Relevant to Analysis?</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425207825"/>
                  </a:ext>
                </a:extLst>
              </a:tr>
              <a:tr h="822931">
                <a:tc>
                  <a:txBody>
                    <a:bodyPr/>
                    <a:lstStyle/>
                    <a:p>
                      <a:pPr algn="ctr" rtl="0" fontAlgn="b"/>
                      <a:r>
                        <a:rPr lang="en-GB" sz="1200" b="0" i="0" u="none" strike="noStrike">
                          <a:solidFill>
                            <a:srgbClr val="000000"/>
                          </a:solidFill>
                          <a:effectLst/>
                          <a:latin typeface="Arial" panose="020B0604020202020204" pitchFamily="34" charset="0"/>
                        </a:rPr>
                        <a:t>1</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FFF"/>
                    </a:solidFill>
                  </a:tcPr>
                </a:tc>
                <a:tc>
                  <a:txBody>
                    <a:bodyPr/>
                    <a:lstStyle/>
                    <a:p>
                      <a:pPr marL="108000" algn="l" rtl="0" fontAlgn="b"/>
                      <a:r>
                        <a:rPr lang="en-GB" sz="1200" b="0" i="0" u="none" strike="noStrike">
                          <a:solidFill>
                            <a:srgbClr val="000000"/>
                          </a:solidFill>
                          <a:effectLst/>
                          <a:latin typeface="Arial" panose="020B0604020202020204" pitchFamily="34" charset="0"/>
                        </a:rPr>
                        <a:t>Fingertips: Children and Young People's Mental Health and Wellbeing</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tc>
                  <a:txBody>
                    <a:bodyPr/>
                    <a:lstStyle/>
                    <a:p>
                      <a:pPr marL="108000" algn="l" rtl="0" fontAlgn="b"/>
                      <a:r>
                        <a:rPr lang="en-GB" sz="1200" b="0" i="0" u="none" strike="noStrike">
                          <a:solidFill>
                            <a:srgbClr val="000000"/>
                          </a:solidFill>
                          <a:effectLst/>
                          <a:latin typeface="Arial" panose="020B0604020202020204" pitchFamily="34" charset="0"/>
                        </a:rPr>
                        <a:t>Office for Health Improvement and Disparities</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tc>
                  <a:txBody>
                    <a:bodyPr/>
                    <a:lstStyle/>
                    <a:p>
                      <a:pPr marL="108000" algn="l" rtl="0" fontAlgn="b"/>
                      <a:r>
                        <a:rPr lang="en-GB" sz="1200" b="0" i="0" u="none" strike="noStrike">
                          <a:solidFill>
                            <a:srgbClr val="000000"/>
                          </a:solidFill>
                          <a:effectLst/>
                          <a:latin typeface="Arial" panose="020B0604020202020204" pitchFamily="34" charset="0"/>
                        </a:rPr>
                        <a:t>N – Data is captured at a higher level</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extLst>
                  <a:ext uri="{0D108BD9-81ED-4DB2-BD59-A6C34878D82A}">
                    <a16:rowId xmlns:a16="http://schemas.microsoft.com/office/drawing/2014/main" val="327700677"/>
                  </a:ext>
                </a:extLst>
              </a:tr>
              <a:tr h="412083">
                <a:tc>
                  <a:txBody>
                    <a:bodyPr/>
                    <a:lstStyle/>
                    <a:p>
                      <a:pPr algn="ctr" rtl="0" fontAlgn="b"/>
                      <a:r>
                        <a:rPr lang="en-GB" sz="1200" b="0" i="0" u="none" strike="noStrike">
                          <a:solidFill>
                            <a:srgbClr val="000000"/>
                          </a:solidFill>
                          <a:effectLst/>
                          <a:latin typeface="Arial" panose="020B0604020202020204" pitchFamily="34" charset="0"/>
                        </a:rPr>
                        <a:t>2</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FFF"/>
                    </a:solidFill>
                  </a:tcPr>
                </a:tc>
                <a:tc>
                  <a:txBody>
                    <a:bodyPr/>
                    <a:lstStyle/>
                    <a:p>
                      <a:pPr marL="108000" algn="l" rtl="0" fontAlgn="b"/>
                      <a:r>
                        <a:rPr lang="en-GB" sz="1200" b="0" i="0" u="none" strike="noStrike">
                          <a:solidFill>
                            <a:srgbClr val="000000"/>
                          </a:solidFill>
                          <a:effectLst/>
                          <a:latin typeface="Arial" panose="020B0604020202020204" pitchFamily="34" charset="0"/>
                        </a:rPr>
                        <a:t>Mental Health of Children and Young People Surveys</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tc>
                  <a:txBody>
                    <a:bodyPr/>
                    <a:lstStyle/>
                    <a:p>
                      <a:pPr marL="108000" algn="l" rtl="0" fontAlgn="b"/>
                      <a:r>
                        <a:rPr lang="en-GB" sz="1200" b="0" i="0" u="none" strike="noStrike">
                          <a:solidFill>
                            <a:srgbClr val="000000"/>
                          </a:solidFill>
                          <a:effectLst/>
                          <a:latin typeface="Arial" panose="020B0604020202020204" pitchFamily="34" charset="0"/>
                        </a:rPr>
                        <a:t>NHS Digital</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tc>
                  <a:txBody>
                    <a:bodyPr/>
                    <a:lstStyle/>
                    <a:p>
                      <a:pPr marL="108000" algn="l" rtl="0" fontAlgn="b"/>
                      <a:r>
                        <a:rPr lang="en-GB" sz="1200" b="0" i="0" u="none" strike="noStrike">
                          <a:solidFill>
                            <a:srgbClr val="000000"/>
                          </a:solidFill>
                          <a:effectLst/>
                          <a:latin typeface="Arial" panose="020B0604020202020204" pitchFamily="34" charset="0"/>
                        </a:rPr>
                        <a:t>N – High level, lack of specific dimensions</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extLst>
                  <a:ext uri="{0D108BD9-81ED-4DB2-BD59-A6C34878D82A}">
                    <a16:rowId xmlns:a16="http://schemas.microsoft.com/office/drawing/2014/main" val="2961950221"/>
                  </a:ext>
                </a:extLst>
              </a:tr>
              <a:tr h="551567">
                <a:tc>
                  <a:txBody>
                    <a:bodyPr/>
                    <a:lstStyle/>
                    <a:p>
                      <a:pPr algn="ctr" rtl="0" fontAlgn="b"/>
                      <a:r>
                        <a:rPr lang="en-GB" sz="1200" b="0" i="0" u="none" strike="noStrike">
                          <a:solidFill>
                            <a:srgbClr val="000000"/>
                          </a:solidFill>
                          <a:effectLst/>
                          <a:latin typeface="Arial" panose="020B0604020202020204" pitchFamily="34" charset="0"/>
                        </a:rPr>
                        <a:t>3</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FFF"/>
                    </a:solidFill>
                  </a:tcPr>
                </a:tc>
                <a:tc>
                  <a:txBody>
                    <a:bodyPr/>
                    <a:lstStyle/>
                    <a:p>
                      <a:pPr marL="108000" algn="l" rtl="0" fontAlgn="b"/>
                      <a:r>
                        <a:rPr lang="en-GB" sz="1200" b="0" i="0" u="none" strike="noStrike">
                          <a:solidFill>
                            <a:srgbClr val="000000"/>
                          </a:solidFill>
                          <a:effectLst/>
                          <a:latin typeface="Arial" panose="020B0604020202020204" pitchFamily="34" charset="0"/>
                        </a:rPr>
                        <a:t>Mental Health of Children and Young People in England 2022 - wave 3 follow up to the 2017 survey</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tc>
                  <a:txBody>
                    <a:bodyPr/>
                    <a:lstStyle/>
                    <a:p>
                      <a:pPr marL="108000" algn="l" rtl="0" fontAlgn="b"/>
                      <a:r>
                        <a:rPr lang="en-GB" sz="1200" b="0" i="0" u="none" strike="noStrike">
                          <a:solidFill>
                            <a:srgbClr val="000000"/>
                          </a:solidFill>
                          <a:effectLst/>
                          <a:latin typeface="Arial" panose="020B0604020202020204" pitchFamily="34" charset="0"/>
                        </a:rPr>
                        <a:t>NHS Digital</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tc>
                  <a:txBody>
                    <a:bodyPr/>
                    <a:lstStyle/>
                    <a:p>
                      <a:pPr marL="108000" algn="l" rtl="0" fontAlgn="b"/>
                      <a:r>
                        <a:rPr lang="en-GB" sz="1200" b="0" i="0" u="none" strike="noStrike">
                          <a:solidFill>
                            <a:srgbClr val="000000"/>
                          </a:solidFill>
                          <a:effectLst/>
                          <a:latin typeface="Arial" panose="020B0604020202020204" pitchFamily="34" charset="0"/>
                        </a:rPr>
                        <a:t>N – No patient level information</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extLst>
                  <a:ext uri="{0D108BD9-81ED-4DB2-BD59-A6C34878D82A}">
                    <a16:rowId xmlns:a16="http://schemas.microsoft.com/office/drawing/2014/main" val="1341885597"/>
                  </a:ext>
                </a:extLst>
              </a:tr>
              <a:tr h="551567">
                <a:tc>
                  <a:txBody>
                    <a:bodyPr/>
                    <a:lstStyle/>
                    <a:p>
                      <a:pPr algn="ctr" rtl="0" fontAlgn="b"/>
                      <a:r>
                        <a:rPr lang="en-GB" sz="1200" b="0" i="0" u="none" strike="noStrike">
                          <a:solidFill>
                            <a:srgbClr val="000000"/>
                          </a:solidFill>
                          <a:effectLst/>
                          <a:latin typeface="Arial" panose="020B0604020202020204" pitchFamily="34" charset="0"/>
                        </a:rPr>
                        <a:t>4</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FFF"/>
                    </a:solidFill>
                  </a:tcPr>
                </a:tc>
                <a:tc>
                  <a:txBody>
                    <a:bodyPr/>
                    <a:lstStyle/>
                    <a:p>
                      <a:pPr marL="108000" algn="l" rtl="0" fontAlgn="b"/>
                      <a:r>
                        <a:rPr lang="en-GB" sz="1200" b="0" i="0" u="none" strike="noStrike">
                          <a:solidFill>
                            <a:srgbClr val="000000"/>
                          </a:solidFill>
                          <a:effectLst/>
                          <a:latin typeface="Arial" panose="020B0604020202020204" pitchFamily="34" charset="0"/>
                        </a:rPr>
                        <a:t>Mental Health of Children and Young People in England, 2017 </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tc>
                  <a:txBody>
                    <a:bodyPr/>
                    <a:lstStyle/>
                    <a:p>
                      <a:pPr marL="108000" algn="l" rtl="0" fontAlgn="b"/>
                      <a:r>
                        <a:rPr lang="en-GB" sz="1200" b="0" i="0" u="none" strike="noStrike">
                          <a:solidFill>
                            <a:srgbClr val="000000"/>
                          </a:solidFill>
                          <a:effectLst/>
                          <a:latin typeface="Arial" panose="020B0604020202020204" pitchFamily="34" charset="0"/>
                        </a:rPr>
                        <a:t>NHS Digital</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tc>
                  <a:txBody>
                    <a:bodyPr/>
                    <a:lstStyle/>
                    <a:p>
                      <a:pPr marL="108000" algn="l" rtl="0" fontAlgn="b"/>
                      <a:r>
                        <a:rPr lang="en-GB" sz="1200" b="0" i="0" u="none" strike="noStrike">
                          <a:solidFill>
                            <a:srgbClr val="000000"/>
                          </a:solidFill>
                          <a:effectLst/>
                          <a:latin typeface="Arial" panose="020B0604020202020204" pitchFamily="34" charset="0"/>
                        </a:rPr>
                        <a:t>N – No patient level information</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extLst>
                  <a:ext uri="{0D108BD9-81ED-4DB2-BD59-A6C34878D82A}">
                    <a16:rowId xmlns:a16="http://schemas.microsoft.com/office/drawing/2014/main" val="3060187359"/>
                  </a:ext>
                </a:extLst>
              </a:tr>
              <a:tr h="822931">
                <a:tc>
                  <a:txBody>
                    <a:bodyPr/>
                    <a:lstStyle/>
                    <a:p>
                      <a:pPr algn="ctr" rtl="0" fontAlgn="b"/>
                      <a:r>
                        <a:rPr lang="en-GB" sz="1200" b="0" i="0" u="none" strike="noStrike">
                          <a:solidFill>
                            <a:srgbClr val="000000"/>
                          </a:solidFill>
                          <a:effectLst/>
                          <a:latin typeface="Arial" panose="020B0604020202020204" pitchFamily="34" charset="0"/>
                        </a:rPr>
                        <a:t>5</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FFF"/>
                    </a:solidFill>
                  </a:tcPr>
                </a:tc>
                <a:tc>
                  <a:txBody>
                    <a:bodyPr/>
                    <a:lstStyle/>
                    <a:p>
                      <a:pPr marL="108000" algn="l" rtl="0" fontAlgn="b"/>
                      <a:r>
                        <a:rPr lang="en-GB" sz="1200" b="0" i="0" u="none" strike="noStrike">
                          <a:solidFill>
                            <a:srgbClr val="000000"/>
                          </a:solidFill>
                          <a:effectLst/>
                          <a:latin typeface="Arial" panose="020B0604020202020204" pitchFamily="34" charset="0"/>
                        </a:rPr>
                        <a:t>Mental Health Bulletin - Report from Mental Health Minimum Dataset (MHMDS) annual returns, 2021-22 Annual report</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tc>
                  <a:txBody>
                    <a:bodyPr/>
                    <a:lstStyle/>
                    <a:p>
                      <a:pPr marL="108000" algn="l" rtl="0" fontAlgn="b"/>
                      <a:r>
                        <a:rPr lang="en-GB" sz="1200" b="0" i="0" u="none" strike="noStrike">
                          <a:solidFill>
                            <a:srgbClr val="000000"/>
                          </a:solidFill>
                          <a:effectLst/>
                          <a:latin typeface="Arial" panose="020B0604020202020204" pitchFamily="34" charset="0"/>
                        </a:rPr>
                        <a:t>NHS Digital</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tc>
                  <a:txBody>
                    <a:bodyPr/>
                    <a:lstStyle/>
                    <a:p>
                      <a:pPr marL="108000" algn="l" rtl="0" fontAlgn="b"/>
                      <a:r>
                        <a:rPr lang="en-GB" sz="1200" b="0" i="0" u="none" strike="noStrike">
                          <a:solidFill>
                            <a:srgbClr val="000000"/>
                          </a:solidFill>
                          <a:effectLst/>
                          <a:latin typeface="Arial" panose="020B0604020202020204" pitchFamily="34" charset="0"/>
                        </a:rPr>
                        <a:t>N – High level, lack of specific dimensions</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extLst>
                  <a:ext uri="{0D108BD9-81ED-4DB2-BD59-A6C34878D82A}">
                    <a16:rowId xmlns:a16="http://schemas.microsoft.com/office/drawing/2014/main" val="529237643"/>
                  </a:ext>
                </a:extLst>
              </a:tr>
              <a:tr h="551567">
                <a:tc>
                  <a:txBody>
                    <a:bodyPr/>
                    <a:lstStyle/>
                    <a:p>
                      <a:pPr algn="ctr" rtl="0" fontAlgn="b"/>
                      <a:r>
                        <a:rPr lang="en-GB" sz="1200" b="0" i="0" u="none" strike="noStrike">
                          <a:solidFill>
                            <a:srgbClr val="000000"/>
                          </a:solidFill>
                          <a:effectLst/>
                          <a:latin typeface="Arial" panose="020B0604020202020204" pitchFamily="34" charset="0"/>
                        </a:rPr>
                        <a:t>6</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FFF"/>
                    </a:solidFill>
                  </a:tcPr>
                </a:tc>
                <a:tc>
                  <a:txBody>
                    <a:bodyPr/>
                    <a:lstStyle/>
                    <a:p>
                      <a:pPr marL="108000" algn="l" rtl="0" fontAlgn="b"/>
                      <a:r>
                        <a:rPr lang="en-GB" sz="1200" b="0" i="0" u="none" strike="noStrike">
                          <a:solidFill>
                            <a:srgbClr val="000000"/>
                          </a:solidFill>
                          <a:effectLst/>
                          <a:latin typeface="Arial" panose="020B0604020202020204" pitchFamily="34" charset="0"/>
                        </a:rPr>
                        <a:t>Detentions under the Mental Health Act 1983: Various cuts</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tc>
                  <a:txBody>
                    <a:bodyPr/>
                    <a:lstStyle/>
                    <a:p>
                      <a:pPr marL="108000" algn="l" rtl="0" fontAlgn="b"/>
                      <a:r>
                        <a:rPr lang="en-GB" sz="1200" b="0" i="0" u="none" strike="noStrike">
                          <a:solidFill>
                            <a:srgbClr val="000000"/>
                          </a:solidFill>
                          <a:effectLst/>
                          <a:latin typeface="Arial" panose="020B0604020202020204" pitchFamily="34" charset="0"/>
                        </a:rPr>
                        <a:t>Home Office</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tc>
                  <a:txBody>
                    <a:bodyPr/>
                    <a:lstStyle/>
                    <a:p>
                      <a:pPr marL="108000" algn="l" rtl="0" fontAlgn="b"/>
                      <a:r>
                        <a:rPr lang="en-GB" sz="1200" b="0" i="0" u="none" strike="noStrike">
                          <a:solidFill>
                            <a:srgbClr val="000000"/>
                          </a:solidFill>
                          <a:effectLst/>
                          <a:latin typeface="Arial" panose="020B0604020202020204" pitchFamily="34" charset="0"/>
                        </a:rPr>
                        <a:t>N – Lack of specific dimensions required to test the hypothesis</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extLst>
                  <a:ext uri="{0D108BD9-81ED-4DB2-BD59-A6C34878D82A}">
                    <a16:rowId xmlns:a16="http://schemas.microsoft.com/office/drawing/2014/main" val="104490031"/>
                  </a:ext>
                </a:extLst>
              </a:tr>
              <a:tr h="551567">
                <a:tc>
                  <a:txBody>
                    <a:bodyPr/>
                    <a:lstStyle/>
                    <a:p>
                      <a:pPr algn="ctr" rtl="0" fontAlgn="b"/>
                      <a:r>
                        <a:rPr lang="en-GB" sz="1200" b="0" i="0" u="none" strike="noStrike">
                          <a:solidFill>
                            <a:srgbClr val="000000"/>
                          </a:solidFill>
                          <a:effectLst/>
                          <a:latin typeface="Arial" panose="020B0604020202020204" pitchFamily="34" charset="0"/>
                        </a:rPr>
                        <a:t>7</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FFF"/>
                    </a:solidFill>
                  </a:tcPr>
                </a:tc>
                <a:tc>
                  <a:txBody>
                    <a:bodyPr/>
                    <a:lstStyle/>
                    <a:p>
                      <a:pPr marL="108000" algn="l" rtl="0" fontAlgn="b"/>
                      <a:r>
                        <a:rPr lang="en-GB" sz="1200" b="0" i="0" u="none" strike="noStrike" dirty="0">
                          <a:solidFill>
                            <a:srgbClr val="000000"/>
                          </a:solidFill>
                          <a:effectLst/>
                          <a:latin typeface="Arial" panose="020B0604020202020204" pitchFamily="34" charset="0"/>
                        </a:rPr>
                        <a:t>NHSE Data Extract </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tc>
                  <a:txBody>
                    <a:bodyPr/>
                    <a:lstStyle/>
                    <a:p>
                      <a:pPr marL="108000" algn="l" rtl="0" fontAlgn="b"/>
                      <a:r>
                        <a:rPr lang="en-GB" sz="1200" b="0" i="0" u="none" strike="noStrike">
                          <a:solidFill>
                            <a:srgbClr val="000000"/>
                          </a:solidFill>
                          <a:effectLst/>
                          <a:latin typeface="Arial" panose="020B0604020202020204" pitchFamily="34" charset="0"/>
                        </a:rPr>
                        <a:t>NHSE</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tc>
                  <a:txBody>
                    <a:bodyPr/>
                    <a:lstStyle/>
                    <a:p>
                      <a:pPr marL="108000" algn="l" rtl="0" fontAlgn="b"/>
                      <a:r>
                        <a:rPr lang="en-GB" sz="1200" b="0" i="0" u="none" strike="noStrike" dirty="0">
                          <a:solidFill>
                            <a:srgbClr val="000000"/>
                          </a:solidFill>
                          <a:effectLst/>
                          <a:latin typeface="Arial" panose="020B0604020202020204" pitchFamily="34" charset="0"/>
                        </a:rPr>
                        <a:t>Y – Patient level pseudonymised data covering 0-18’s with specific cuts of interest included</a:t>
                      </a:r>
                    </a:p>
                  </a:txBody>
                  <a:tcPr marL="6949" marR="6949" marT="6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8D9"/>
                    </a:solidFill>
                  </a:tcPr>
                </a:tc>
                <a:extLst>
                  <a:ext uri="{0D108BD9-81ED-4DB2-BD59-A6C34878D82A}">
                    <a16:rowId xmlns:a16="http://schemas.microsoft.com/office/drawing/2014/main" val="1759929458"/>
                  </a:ext>
                </a:extLst>
              </a:tr>
            </a:tbl>
          </a:graphicData>
        </a:graphic>
      </p:graphicFrame>
    </p:spTree>
    <p:extLst>
      <p:ext uri="{BB962C8B-B14F-4D97-AF65-F5344CB8AC3E}">
        <p14:creationId xmlns:p14="http://schemas.microsoft.com/office/powerpoint/2010/main" val="261858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76F26F-EE95-CC6C-EC43-FDE6E5226982}"/>
              </a:ext>
            </a:extLst>
          </p:cNvPr>
          <p:cNvSpPr>
            <a:spLocks noGrp="1"/>
          </p:cNvSpPr>
          <p:nvPr>
            <p:ph type="sldNum" sz="quarter" idx="16"/>
          </p:nvPr>
        </p:nvSpPr>
        <p:spPr/>
        <p:txBody>
          <a:bodyPr/>
          <a:lstStyle/>
          <a:p>
            <a:fld id="{CF839E00-920F-44B0-A87D-3D18AF2DE1AE}" type="slidenum">
              <a:rPr lang="en-GB" smtClean="0"/>
              <a:t>4</a:t>
            </a:fld>
            <a:endParaRPr lang="en-GB"/>
          </a:p>
        </p:txBody>
      </p:sp>
      <p:sp>
        <p:nvSpPr>
          <p:cNvPr id="3" name="Title 2">
            <a:extLst>
              <a:ext uri="{FF2B5EF4-FFF2-40B4-BE49-F238E27FC236}">
                <a16:creationId xmlns:a16="http://schemas.microsoft.com/office/drawing/2014/main" id="{A8150D42-DCB1-E939-8419-BCC3AF10213A}"/>
              </a:ext>
            </a:extLst>
          </p:cNvPr>
          <p:cNvSpPr>
            <a:spLocks noGrp="1"/>
          </p:cNvSpPr>
          <p:nvPr>
            <p:ph type="title"/>
          </p:nvPr>
        </p:nvSpPr>
        <p:spPr>
          <a:xfrm>
            <a:off x="763200" y="770400"/>
            <a:ext cx="5550194" cy="730800"/>
          </a:xfrm>
        </p:spPr>
        <p:txBody>
          <a:bodyPr/>
          <a:lstStyle/>
          <a:p>
            <a:r>
              <a:rPr lang="en-GB" b="1">
                <a:solidFill>
                  <a:srgbClr val="005EB8"/>
                </a:solidFill>
                <a:effectLst/>
                <a:latin typeface="Arial" panose="020B0604020202020204" pitchFamily="34" charset="0"/>
                <a:cs typeface="Arial" panose="020B0604020202020204" pitchFamily="34" charset="0"/>
              </a:rPr>
              <a:t>Project background </a:t>
            </a:r>
            <a:br>
              <a:rPr lang="en-GB" b="1">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467D0BB-9B2E-6A28-7A01-CE24D10AF8DD}"/>
              </a:ext>
            </a:extLst>
          </p:cNvPr>
          <p:cNvSpPr>
            <a:spLocks noGrp="1"/>
          </p:cNvSpPr>
          <p:nvPr>
            <p:ph type="body" sz="quarter" idx="4294967295"/>
          </p:nvPr>
        </p:nvSpPr>
        <p:spPr>
          <a:xfrm>
            <a:off x="763200" y="1632298"/>
            <a:ext cx="7009200" cy="4738773"/>
          </a:xfrm>
          <a:prstGeom prst="rect">
            <a:avLst/>
          </a:prstGeom>
        </p:spPr>
        <p:txBody>
          <a:bodyPr anchor="t"/>
          <a:lstStyle/>
          <a:p>
            <a:pPr marL="0" indent="0" fontAlgn="base">
              <a:spcAft>
                <a:spcPts val="600"/>
              </a:spcAft>
              <a:buNone/>
            </a:pPr>
            <a:r>
              <a:rPr lang="en-GB" sz="1200" dirty="0">
                <a:solidFill>
                  <a:srgbClr val="425563"/>
                </a:solidFill>
                <a:latin typeface="Arial" panose="020B0604020202020204" pitchFamily="34" charset="0"/>
                <a:cs typeface="Arial" panose="020B0604020202020204" pitchFamily="34" charset="0"/>
              </a:rPr>
              <a:t>Following agreement of two key priorities at the London Mental Health Board (see right), it was agreed that to be effective in regional transformation the focus should be on a smaller number of high priority areas including Children and Young People (CYP) access and early intervention to Mental Health services.​ It is well known that some CYP face long wait times between referral and first contact, and first and second contact with some CYP experiencing inequalities of access, experiences and outcomes.</a:t>
            </a:r>
          </a:p>
          <a:p>
            <a:pPr marL="0" indent="0" fontAlgn="base">
              <a:spcAft>
                <a:spcPts val="600"/>
              </a:spcAft>
              <a:buNone/>
            </a:pPr>
            <a:r>
              <a:rPr lang="en-GB" sz="1200" dirty="0">
                <a:solidFill>
                  <a:srgbClr val="425563"/>
                </a:solidFill>
                <a:latin typeface="Arial" panose="020B0604020202020204" pitchFamily="34" charset="0"/>
                <a:cs typeface="Arial" panose="020B0604020202020204" pitchFamily="34" charset="0"/>
              </a:rPr>
              <a:t>Data and insights were identified as a key enabler to help develop an understanding of the as-is position in relation to the current CYPMH waiting times baseline and to define and understand the problem further. </a:t>
            </a:r>
          </a:p>
          <a:p>
            <a:pPr marL="0" indent="0" algn="l" rtl="0" fontAlgn="base">
              <a:buNone/>
            </a:pPr>
            <a:r>
              <a:rPr lang="en-GB" sz="1200" dirty="0">
                <a:solidFill>
                  <a:srgbClr val="425563"/>
                </a:solidFill>
                <a:latin typeface="Arial" panose="020B0604020202020204" pitchFamily="34" charset="0"/>
                <a:cs typeface="Arial" panose="020B0604020202020204" pitchFamily="34" charset="0"/>
              </a:rPr>
              <a:t>TPHC Consulting were asked to support this workstream primarily to</a:t>
            </a:r>
            <a:r>
              <a:rPr lang="en-GB" sz="1200" b="1" dirty="0">
                <a:solidFill>
                  <a:srgbClr val="425563"/>
                </a:solidFill>
                <a:latin typeface="Arial" panose="020B0604020202020204" pitchFamily="34" charset="0"/>
                <a:cs typeface="Arial" panose="020B0604020202020204" pitchFamily="34" charset="0"/>
              </a:rPr>
              <a:t>:</a:t>
            </a:r>
          </a:p>
          <a:p>
            <a:pPr marL="719138" indent="-363538" algn="l" rtl="0" fontAlgn="base">
              <a:buFont typeface="+mj-lt"/>
              <a:buAutoNum type="arabicPeriod"/>
            </a:pPr>
            <a:r>
              <a:rPr lang="en-GB" sz="1200" b="1" i="0" u="none" strike="noStrike" dirty="0">
                <a:solidFill>
                  <a:srgbClr val="425563"/>
                </a:solidFill>
                <a:effectLst/>
                <a:latin typeface="Arial" panose="020B0604020202020204" pitchFamily="34" charset="0"/>
                <a:cs typeface="Arial" panose="020B0604020202020204" pitchFamily="34" charset="0"/>
              </a:rPr>
              <a:t>Work with NHSE</a:t>
            </a:r>
            <a:r>
              <a:rPr lang="en-GB" sz="1200" b="1" dirty="0">
                <a:solidFill>
                  <a:srgbClr val="425563"/>
                </a:solidFill>
                <a:latin typeface="Arial" panose="020B0604020202020204" pitchFamily="34" charset="0"/>
                <a:cs typeface="Arial" panose="020B0604020202020204" pitchFamily="34" charset="0"/>
              </a:rPr>
              <a:t> </a:t>
            </a:r>
            <a:r>
              <a:rPr lang="en-GB" sz="1200" b="1" i="0" u="none" strike="noStrike" dirty="0">
                <a:solidFill>
                  <a:srgbClr val="425563"/>
                </a:solidFill>
                <a:effectLst/>
                <a:latin typeface="Arial" panose="020B0604020202020204" pitchFamily="34" charset="0"/>
                <a:cs typeface="Arial" panose="020B0604020202020204" pitchFamily="34" charset="0"/>
              </a:rPr>
              <a:t>and ICBs to interrogate available data and support the TPHC Partnerships CYPMH team to examine:</a:t>
            </a:r>
            <a:r>
              <a:rPr lang="en-US" sz="1200" b="0" i="0" dirty="0">
                <a:solidFill>
                  <a:srgbClr val="425563"/>
                </a:solidFill>
                <a:effectLst/>
                <a:latin typeface="Arial" panose="020B0604020202020204" pitchFamily="34" charset="0"/>
                <a:cs typeface="Arial" panose="020B0604020202020204" pitchFamily="34" charset="0"/>
              </a:rPr>
              <a:t>​</a:t>
            </a:r>
            <a:endParaRPr lang="en-US" sz="700" b="0" i="0" dirty="0">
              <a:solidFill>
                <a:srgbClr val="005FB8"/>
              </a:solidFill>
              <a:effectLst/>
              <a:latin typeface="Arial" panose="020B0604020202020204" pitchFamily="34" charset="0"/>
              <a:cs typeface="Arial" panose="020B0604020202020204" pitchFamily="34" charset="0"/>
            </a:endParaRPr>
          </a:p>
          <a:p>
            <a:pPr marL="1339850" lvl="1" indent="-265113" fontAlgn="base">
              <a:buFont typeface="+mj-lt"/>
              <a:buAutoNum type="alphaLcPeriod"/>
            </a:pPr>
            <a:r>
              <a:rPr lang="en-GB" sz="1200" b="0" i="0" u="none" strike="noStrike" dirty="0">
                <a:solidFill>
                  <a:srgbClr val="425563"/>
                </a:solidFill>
                <a:effectLst/>
                <a:latin typeface="Arial" panose="020B0604020202020204" pitchFamily="34" charset="0"/>
                <a:cs typeface="Arial" panose="020B0604020202020204" pitchFamily="34" charset="0"/>
              </a:rPr>
              <a:t>Length of waiting times across ICBs </a:t>
            </a:r>
            <a:r>
              <a:rPr lang="en-US" sz="1200" b="0" i="0" dirty="0">
                <a:solidFill>
                  <a:srgbClr val="425563"/>
                </a:solidFill>
                <a:effectLst/>
                <a:latin typeface="Arial" panose="020B0604020202020204" pitchFamily="34" charset="0"/>
                <a:cs typeface="Arial" panose="020B0604020202020204" pitchFamily="34" charset="0"/>
              </a:rPr>
              <a:t>​</a:t>
            </a:r>
            <a:endParaRPr lang="en-US" sz="1200" b="0" i="0" dirty="0">
              <a:solidFill>
                <a:srgbClr val="005FB8"/>
              </a:solidFill>
              <a:effectLst/>
              <a:latin typeface="Arial" panose="020B0604020202020204" pitchFamily="34" charset="0"/>
              <a:cs typeface="Arial" panose="020B0604020202020204" pitchFamily="34" charset="0"/>
            </a:endParaRPr>
          </a:p>
          <a:p>
            <a:pPr marL="1339850" lvl="1" indent="-265113" fontAlgn="base">
              <a:buFont typeface="+mj-lt"/>
              <a:buAutoNum type="alphaLcPeriod"/>
            </a:pPr>
            <a:r>
              <a:rPr lang="en-GB" sz="1200" b="0" i="0" u="none" strike="noStrike" dirty="0">
                <a:solidFill>
                  <a:srgbClr val="425563"/>
                </a:solidFill>
                <a:effectLst/>
                <a:latin typeface="Arial" panose="020B0604020202020204" pitchFamily="34" charset="0"/>
                <a:cs typeface="Arial" panose="020B0604020202020204" pitchFamily="34" charset="0"/>
              </a:rPr>
              <a:t>Waiting times by demographic groups</a:t>
            </a:r>
            <a:r>
              <a:rPr lang="en-US" sz="1200" b="0" i="0" dirty="0">
                <a:solidFill>
                  <a:srgbClr val="425563"/>
                </a:solidFill>
                <a:effectLst/>
                <a:latin typeface="Arial" panose="020B0604020202020204" pitchFamily="34" charset="0"/>
                <a:cs typeface="Arial" panose="020B0604020202020204" pitchFamily="34" charset="0"/>
              </a:rPr>
              <a:t>​</a:t>
            </a:r>
            <a:endParaRPr lang="en-US" sz="1200" b="0" i="0" dirty="0">
              <a:solidFill>
                <a:srgbClr val="005FB8"/>
              </a:solidFill>
              <a:effectLst/>
              <a:latin typeface="Arial" panose="020B0604020202020204" pitchFamily="34" charset="0"/>
              <a:cs typeface="Arial" panose="020B0604020202020204" pitchFamily="34" charset="0"/>
            </a:endParaRPr>
          </a:p>
          <a:p>
            <a:pPr marL="1339850" lvl="1" indent="-265113" fontAlgn="base">
              <a:buFont typeface="+mj-lt"/>
              <a:buAutoNum type="alphaLcPeriod"/>
            </a:pPr>
            <a:r>
              <a:rPr lang="en-GB" sz="1200" b="0" i="0" u="none" strike="noStrike" dirty="0">
                <a:solidFill>
                  <a:srgbClr val="425563"/>
                </a:solidFill>
                <a:effectLst/>
                <a:latin typeface="Arial" panose="020B0604020202020204" pitchFamily="34" charset="0"/>
                <a:cs typeface="Arial" panose="020B0604020202020204" pitchFamily="34" charset="0"/>
              </a:rPr>
              <a:t>Hidden waits (between referral and second appointment/start of treatment)</a:t>
            </a:r>
            <a:r>
              <a:rPr lang="en-US" sz="1200" b="0" i="0" dirty="0">
                <a:solidFill>
                  <a:srgbClr val="425563"/>
                </a:solidFill>
                <a:effectLst/>
                <a:latin typeface="Arial" panose="020B0604020202020204" pitchFamily="34" charset="0"/>
                <a:cs typeface="Arial" panose="020B0604020202020204" pitchFamily="34" charset="0"/>
              </a:rPr>
              <a:t>​</a:t>
            </a:r>
            <a:endParaRPr lang="en-US" sz="1200" b="0" i="0" dirty="0">
              <a:solidFill>
                <a:srgbClr val="005FB8"/>
              </a:solidFill>
              <a:effectLst/>
              <a:latin typeface="Arial" panose="020B0604020202020204" pitchFamily="34" charset="0"/>
              <a:cs typeface="Arial" panose="020B0604020202020204" pitchFamily="34" charset="0"/>
            </a:endParaRPr>
          </a:p>
          <a:p>
            <a:pPr marL="1339850" lvl="1" indent="-265113" fontAlgn="base">
              <a:buFont typeface="+mj-lt"/>
              <a:buAutoNum type="alphaLcPeriod"/>
            </a:pPr>
            <a:r>
              <a:rPr lang="en-GB" sz="1200" b="0" i="0" u="none" strike="noStrike" dirty="0">
                <a:solidFill>
                  <a:srgbClr val="425563"/>
                </a:solidFill>
                <a:effectLst/>
                <a:latin typeface="Arial" panose="020B0604020202020204" pitchFamily="34" charset="0"/>
                <a:cs typeface="Arial" panose="020B0604020202020204" pitchFamily="34" charset="0"/>
              </a:rPr>
              <a:t>Qualitative and quantitative intelligence</a:t>
            </a:r>
            <a:r>
              <a:rPr lang="en-US" sz="1200" b="0" i="0" dirty="0">
                <a:solidFill>
                  <a:srgbClr val="425563"/>
                </a:solidFill>
                <a:effectLst/>
                <a:latin typeface="Arial" panose="020B0604020202020204" pitchFamily="34" charset="0"/>
                <a:cs typeface="Arial" panose="020B0604020202020204" pitchFamily="34" charset="0"/>
              </a:rPr>
              <a:t>​</a:t>
            </a:r>
            <a:endParaRPr lang="en-US" sz="1200" b="0" i="0" dirty="0">
              <a:solidFill>
                <a:srgbClr val="005FB8"/>
              </a:solidFill>
              <a:effectLst/>
              <a:latin typeface="Arial" panose="020B0604020202020204" pitchFamily="34" charset="0"/>
              <a:cs typeface="Arial" panose="020B0604020202020204" pitchFamily="34" charset="0"/>
            </a:endParaRPr>
          </a:p>
          <a:p>
            <a:pPr marL="719138" indent="-363538" algn="l" rtl="0" fontAlgn="base">
              <a:spcAft>
                <a:spcPts val="600"/>
              </a:spcAft>
              <a:buFont typeface="+mj-lt"/>
              <a:buAutoNum type="arabicPeriod"/>
            </a:pPr>
            <a:r>
              <a:rPr lang="en-GB" sz="1200" b="1" i="0" u="none" strike="noStrike" dirty="0">
                <a:solidFill>
                  <a:srgbClr val="425563"/>
                </a:solidFill>
                <a:effectLst/>
                <a:latin typeface="Arial" panose="020B0604020202020204" pitchFamily="34" charset="0"/>
                <a:cs typeface="Arial" panose="020B0604020202020204" pitchFamily="34" charset="0"/>
              </a:rPr>
              <a:t>Undertake waiting times data analysis per ICB </a:t>
            </a:r>
            <a:r>
              <a:rPr lang="en-GB" sz="1200" b="0" i="0" dirty="0">
                <a:solidFill>
                  <a:srgbClr val="425563"/>
                </a:solidFill>
                <a:effectLst/>
                <a:latin typeface="Arial" panose="020B0604020202020204" pitchFamily="34" charset="0"/>
                <a:cs typeface="Arial" panose="020B0604020202020204" pitchFamily="34" charset="0"/>
              </a:rPr>
              <a:t>​</a:t>
            </a:r>
            <a:r>
              <a:rPr lang="en-GB" sz="1200" b="0" i="0" u="none" strike="noStrike" dirty="0">
                <a:solidFill>
                  <a:srgbClr val="425563"/>
                </a:solidFill>
                <a:effectLst/>
                <a:latin typeface="Arial" panose="020B0604020202020204" pitchFamily="34" charset="0"/>
                <a:cs typeface="Arial" panose="020B0604020202020204" pitchFamily="34" charset="0"/>
              </a:rPr>
              <a:t>to understand driving factors and target areas for improvement and transformation.</a:t>
            </a:r>
          </a:p>
          <a:p>
            <a:pPr marL="0" indent="0" fontAlgn="base">
              <a:buNone/>
            </a:pPr>
            <a:r>
              <a:rPr lang="en-GB" sz="1200" dirty="0">
                <a:solidFill>
                  <a:srgbClr val="425563"/>
                </a:solidFill>
                <a:latin typeface="Arial" panose="020B0604020202020204" pitchFamily="34" charset="0"/>
                <a:cs typeface="Arial" panose="020B0604020202020204" pitchFamily="34" charset="0"/>
              </a:rPr>
              <a:t>The intention is that the findings uncovered can support the long-term outcome of developing and achieving a London-wide waiting time standard for access to Children and Young People Mental Health Services. </a:t>
            </a:r>
            <a:endParaRPr lang="en-GB" sz="700" b="0" i="0" dirty="0">
              <a:solidFill>
                <a:srgbClr val="005FB8"/>
              </a:solidFill>
              <a:effectLst/>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DBEF78DB-FB6E-3B0D-D5BA-01BB6ACBE1C4}"/>
              </a:ext>
            </a:extLst>
          </p:cNvPr>
          <p:cNvSpPr>
            <a:spLocks noGrp="1"/>
          </p:cNvSpPr>
          <p:nvPr>
            <p:ph type="body" sz="quarter" idx="4294967295"/>
          </p:nvPr>
        </p:nvSpPr>
        <p:spPr>
          <a:xfrm>
            <a:off x="8315279" y="1853999"/>
            <a:ext cx="2835941" cy="2360613"/>
          </a:xfrm>
          <a:prstGeom prst="rect">
            <a:avLst/>
          </a:prstGeom>
        </p:spPr>
        <p:txBody>
          <a:bodyPr/>
          <a:lstStyle/>
          <a:p>
            <a:pPr marL="0" indent="0">
              <a:buNone/>
            </a:pPr>
            <a:r>
              <a:rPr lang="en-US" sz="1600" b="1" dirty="0">
                <a:latin typeface="Arial" panose="020B0604020202020204" pitchFamily="34" charset="0"/>
                <a:cs typeface="Arial" panose="020B0604020202020204" pitchFamily="34" charset="0"/>
              </a:rPr>
              <a:t>In March 2023, the London Mental Health Board outlined two key priorities for regional mental health transformation and identified four enabler workstreams to support transformation: </a:t>
            </a:r>
          </a:p>
          <a:p>
            <a:pPr>
              <a:buAutoNum type="arabicPeriod"/>
            </a:pPr>
            <a:r>
              <a:rPr lang="en-US" sz="1400" b="0" dirty="0">
                <a:latin typeface="Arial" panose="020B0604020202020204" pitchFamily="34" charset="0"/>
                <a:cs typeface="Arial" panose="020B0604020202020204" pitchFamily="34" charset="0"/>
              </a:rPr>
              <a:t>Advancing Mental Health Equalities (AMHE)</a:t>
            </a:r>
          </a:p>
          <a:p>
            <a:pPr>
              <a:spcAft>
                <a:spcPts val="1200"/>
              </a:spcAft>
              <a:buAutoNum type="arabicPeriod"/>
            </a:pPr>
            <a:r>
              <a:rPr lang="en-US" sz="1400" dirty="0">
                <a:latin typeface="Arial" panose="020B0604020202020204" pitchFamily="34" charset="0"/>
                <a:cs typeface="Arial" panose="020B0604020202020204" pitchFamily="34" charset="0"/>
              </a:rPr>
              <a:t>Children and Young Peoples Mental Health (CYPMH)</a:t>
            </a:r>
            <a:endParaRPr lang="en-US" sz="1100" b="0" dirty="0">
              <a:latin typeface="Arial" panose="020B0604020202020204" pitchFamily="34" charset="0"/>
              <a:cs typeface="Arial" panose="020B0604020202020204" pitchFamily="34" charset="0"/>
            </a:endParaRPr>
          </a:p>
          <a:p>
            <a:pPr marL="0" indent="0" algn="ctr">
              <a:buNone/>
            </a:pPr>
            <a:r>
              <a:rPr lang="en-US" sz="1200" b="1" u="sng" dirty="0">
                <a:latin typeface="Arial" panose="020B0604020202020204" pitchFamily="34" charset="0"/>
                <a:cs typeface="Arial" panose="020B0604020202020204" pitchFamily="34" charset="0"/>
              </a:rPr>
              <a:t>Enablers:</a:t>
            </a:r>
          </a:p>
        </p:txBody>
      </p:sp>
      <p:sp>
        <p:nvSpPr>
          <p:cNvPr id="11" name="Rectangle: Rounded Corners 12">
            <a:extLst>
              <a:ext uri="{FF2B5EF4-FFF2-40B4-BE49-F238E27FC236}">
                <a16:creationId xmlns:a16="http://schemas.microsoft.com/office/drawing/2014/main" id="{5A38D5FD-39C4-F82B-90A6-015B8F54B083}"/>
              </a:ext>
            </a:extLst>
          </p:cNvPr>
          <p:cNvSpPr/>
          <p:nvPr/>
        </p:nvSpPr>
        <p:spPr>
          <a:xfrm>
            <a:off x="8315279" y="5312354"/>
            <a:ext cx="2828969" cy="2374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i="1">
                <a:latin typeface="Arial" panose="020B0604020202020204" pitchFamily="34" charset="0"/>
                <a:cs typeface="Arial" panose="020B0604020202020204" pitchFamily="34" charset="0"/>
              </a:rPr>
              <a:t>Data and insights</a:t>
            </a:r>
          </a:p>
        </p:txBody>
      </p:sp>
      <p:sp>
        <p:nvSpPr>
          <p:cNvPr id="12" name="Rectangle: Rounded Corners 13">
            <a:extLst>
              <a:ext uri="{FF2B5EF4-FFF2-40B4-BE49-F238E27FC236}">
                <a16:creationId xmlns:a16="http://schemas.microsoft.com/office/drawing/2014/main" id="{050FD9D0-7CD6-51A7-DEFB-449196B533B0}"/>
              </a:ext>
            </a:extLst>
          </p:cNvPr>
          <p:cNvSpPr/>
          <p:nvPr/>
        </p:nvSpPr>
        <p:spPr>
          <a:xfrm>
            <a:off x="8315281" y="6023890"/>
            <a:ext cx="2828969" cy="220229"/>
          </a:xfrm>
          <a:prstGeom prst="roundRect">
            <a:avLst/>
          </a:prstGeom>
          <a:pattFill prst="pct80">
            <a:fgClr>
              <a:srgbClr val="BADFDC"/>
            </a:fgClr>
            <a:bgClr>
              <a:srgbClr val="298082"/>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i="1">
                <a:latin typeface="Arial" panose="020B0604020202020204" pitchFamily="34" charset="0"/>
                <a:cs typeface="Arial" panose="020B0604020202020204" pitchFamily="34" charset="0"/>
              </a:rPr>
              <a:t>Comms and engagement</a:t>
            </a:r>
          </a:p>
        </p:txBody>
      </p:sp>
      <p:sp>
        <p:nvSpPr>
          <p:cNvPr id="13" name="Rectangle: Rounded Corners 14">
            <a:extLst>
              <a:ext uri="{FF2B5EF4-FFF2-40B4-BE49-F238E27FC236}">
                <a16:creationId xmlns:a16="http://schemas.microsoft.com/office/drawing/2014/main" id="{4CEC5CAB-6518-1640-A914-1125C3106563}"/>
              </a:ext>
            </a:extLst>
          </p:cNvPr>
          <p:cNvSpPr/>
          <p:nvPr/>
        </p:nvSpPr>
        <p:spPr>
          <a:xfrm>
            <a:off x="8315280" y="5676711"/>
            <a:ext cx="2828969" cy="220227"/>
          </a:xfrm>
          <a:prstGeom prst="roundRect">
            <a:avLst/>
          </a:prstGeom>
          <a:pattFill prst="pct80">
            <a:fgClr>
              <a:srgbClr val="BADFDC"/>
            </a:fgClr>
            <a:bgClr>
              <a:srgbClr val="298082"/>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i="1">
                <a:latin typeface="Arial" panose="020B0604020202020204" pitchFamily="34" charset="0"/>
                <a:cs typeface="Arial" panose="020B0604020202020204" pitchFamily="34" charset="0"/>
              </a:rPr>
              <a:t>Digital transformation</a:t>
            </a:r>
          </a:p>
        </p:txBody>
      </p:sp>
      <p:sp>
        <p:nvSpPr>
          <p:cNvPr id="14" name="Rectangle: Rounded Corners 15">
            <a:extLst>
              <a:ext uri="{FF2B5EF4-FFF2-40B4-BE49-F238E27FC236}">
                <a16:creationId xmlns:a16="http://schemas.microsoft.com/office/drawing/2014/main" id="{03F56C18-8324-B9B1-0C6C-22BDE184FE29}"/>
              </a:ext>
            </a:extLst>
          </p:cNvPr>
          <p:cNvSpPr/>
          <p:nvPr/>
        </p:nvSpPr>
        <p:spPr>
          <a:xfrm>
            <a:off x="8315281" y="6371071"/>
            <a:ext cx="2828969" cy="220229"/>
          </a:xfrm>
          <a:prstGeom prst="roundRect">
            <a:avLst/>
          </a:prstGeom>
          <a:pattFill prst="pct80">
            <a:fgClr>
              <a:srgbClr val="BADFDC"/>
            </a:fgClr>
            <a:bgClr>
              <a:srgbClr val="298082"/>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i="1">
                <a:latin typeface="Arial" panose="020B0604020202020204" pitchFamily="34" charset="0"/>
                <a:cs typeface="Arial" panose="020B0604020202020204" pitchFamily="34" charset="0"/>
              </a:rPr>
              <a:t>Workforce</a:t>
            </a:r>
          </a:p>
        </p:txBody>
      </p:sp>
    </p:spTree>
    <p:extLst>
      <p:ext uri="{BB962C8B-B14F-4D97-AF65-F5344CB8AC3E}">
        <p14:creationId xmlns:p14="http://schemas.microsoft.com/office/powerpoint/2010/main" val="481219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32A29-883E-62C8-614F-F9E5C67A5567}"/>
              </a:ext>
            </a:extLst>
          </p:cNvPr>
          <p:cNvSpPr>
            <a:spLocks noGrp="1"/>
          </p:cNvSpPr>
          <p:nvPr>
            <p:ph type="sldNum" sz="quarter" idx="15"/>
          </p:nvPr>
        </p:nvSpPr>
        <p:spPr/>
        <p:txBody>
          <a:bodyPr/>
          <a:lstStyle/>
          <a:p>
            <a:fld id="{CF839E00-920F-44B0-A87D-3D18AF2DE1AE}" type="slidenum">
              <a:rPr lang="en-GB" smtClean="0"/>
              <a:t>40</a:t>
            </a:fld>
            <a:endParaRPr lang="en-GB"/>
          </a:p>
        </p:txBody>
      </p:sp>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2701" y="741630"/>
            <a:ext cx="9836460" cy="730800"/>
          </a:xfrm>
        </p:spPr>
        <p:txBody>
          <a:bodyPr/>
          <a:lstStyle/>
          <a:p>
            <a:r>
              <a:rPr lang="en-US">
                <a:latin typeface="Arial" panose="020B0604020202020204" pitchFamily="34" charset="0"/>
                <a:cs typeface="Arial" panose="020B0604020202020204" pitchFamily="34" charset="0"/>
              </a:rPr>
              <a:t>Appendix 4 – Waiting times by service types</a:t>
            </a:r>
          </a:p>
        </p:txBody>
      </p:sp>
      <p:sp>
        <p:nvSpPr>
          <p:cNvPr id="12" name="TextBox 11">
            <a:extLst>
              <a:ext uri="{FF2B5EF4-FFF2-40B4-BE49-F238E27FC236}">
                <a16:creationId xmlns:a16="http://schemas.microsoft.com/office/drawing/2014/main" id="{8FA730D5-10A4-5243-DC0C-78F814BE8F55}"/>
              </a:ext>
            </a:extLst>
          </p:cNvPr>
          <p:cNvSpPr txBox="1"/>
          <p:nvPr/>
        </p:nvSpPr>
        <p:spPr>
          <a:xfrm>
            <a:off x="765127" y="6452581"/>
            <a:ext cx="1066174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rPr>
              <a:t>Source – NHSE Data Extract covering 0-18's provided to TPHC in 10/23 </a:t>
            </a:r>
          </a:p>
        </p:txBody>
      </p:sp>
      <p:sp>
        <p:nvSpPr>
          <p:cNvPr id="8" name="Text Placeholder 3">
            <a:extLst>
              <a:ext uri="{FF2B5EF4-FFF2-40B4-BE49-F238E27FC236}">
                <a16:creationId xmlns:a16="http://schemas.microsoft.com/office/drawing/2014/main" id="{F0C0F513-AF30-03C3-3160-B7BBAAF4BE8E}"/>
              </a:ext>
            </a:extLst>
          </p:cNvPr>
          <p:cNvSpPr txBox="1">
            <a:spLocks/>
          </p:cNvSpPr>
          <p:nvPr/>
        </p:nvSpPr>
        <p:spPr>
          <a:xfrm>
            <a:off x="762701" y="4212185"/>
            <a:ext cx="2556231" cy="2149861"/>
          </a:xfrm>
          <a:prstGeom prst="rect">
            <a:avLst/>
          </a:prstGeom>
          <a:ln>
            <a:solidFill>
              <a:srgbClr val="FFFFFF">
                <a:lumMod val="50000"/>
              </a:srgb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3C1234D8-395A-F69F-28B7-5CB14E6654FA}"/>
              </a:ext>
            </a:extLst>
          </p:cNvPr>
          <p:cNvSpPr txBox="1"/>
          <p:nvPr/>
        </p:nvSpPr>
        <p:spPr>
          <a:xfrm>
            <a:off x="762701" y="1601114"/>
            <a:ext cx="2556232" cy="2529002"/>
          </a:xfrm>
          <a:prstGeom prst="rect">
            <a:avLst/>
          </a:prstGeom>
          <a:solidFill>
            <a:srgbClr val="22364F">
              <a:lumMod val="20000"/>
              <a:lumOff val="80000"/>
              <a:alpha val="50000"/>
            </a:srgbClr>
          </a:solidFill>
        </p:spPr>
        <p:txBody>
          <a:bodyPr wrap="square" lIns="108000" tIns="216000" rIns="108000" rtlCol="0">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b="0" i="0" u="none" strike="noStrike" kern="0" cap="none" spc="0" normalizeH="0" baseline="0" noProof="0">
                <a:ln>
                  <a:noFill/>
                </a:ln>
                <a:solidFill>
                  <a:srgbClr val="425563"/>
                </a:solidFill>
                <a:effectLst/>
                <a:uLnTx/>
                <a:uFillTx/>
                <a:latin typeface="Arial" panose="020B0604020202020204" pitchFamily="34" charset="0"/>
                <a:cs typeface="Arial" panose="020B0604020202020204" pitchFamily="34" charset="0"/>
              </a:rPr>
              <a:t>The Autism Service has the longest waiting times of all services</a:t>
            </a:r>
            <a:endParaRPr kumimoji="0" lang="en-GB" sz="1050" b="0" i="0" u="none" strike="noStrike" kern="0" cap="none" spc="0" normalizeH="0" baseline="0" noProof="0">
              <a:ln>
                <a:noFill/>
              </a:ln>
              <a:solidFill>
                <a:srgbClr val="22364F"/>
              </a:solidFill>
              <a:effectLst/>
              <a:uLnTx/>
              <a:uFillTx/>
              <a:latin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100" b="0" i="0" u="none" strike="noStrike" kern="0" cap="none" spc="0" normalizeH="0" baseline="0" noProof="0">
              <a:ln>
                <a:noFill/>
              </a:ln>
              <a:solidFill>
                <a:srgbClr val="22364F"/>
              </a:solidFill>
              <a:effectLst/>
              <a:uLnTx/>
              <a:uFillTx/>
              <a:latin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22364F"/>
              </a:solidFill>
              <a:effectLst/>
              <a:uLnTx/>
              <a:uFillTx/>
              <a:latin typeface="Arial" panose="020B0604020202020204" pitchFamily="34" charset="0"/>
            </a:endParaRPr>
          </a:p>
        </p:txBody>
      </p:sp>
      <p:sp>
        <p:nvSpPr>
          <p:cNvPr id="10" name="TextBox 9">
            <a:extLst>
              <a:ext uri="{FF2B5EF4-FFF2-40B4-BE49-F238E27FC236}">
                <a16:creationId xmlns:a16="http://schemas.microsoft.com/office/drawing/2014/main" id="{94937666-0EF4-1942-3070-D4BD76E06C43}"/>
              </a:ext>
            </a:extLst>
          </p:cNvPr>
          <p:cNvSpPr txBox="1"/>
          <p:nvPr/>
        </p:nvSpPr>
        <p:spPr>
          <a:xfrm>
            <a:off x="891959" y="1472430"/>
            <a:ext cx="1097708" cy="257369"/>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graphicFrame>
        <p:nvGraphicFramePr>
          <p:cNvPr id="18" name="Table 17">
            <a:extLst>
              <a:ext uri="{FF2B5EF4-FFF2-40B4-BE49-F238E27FC236}">
                <a16:creationId xmlns:a16="http://schemas.microsoft.com/office/drawing/2014/main" id="{6D36E63B-D084-4402-319E-E1D46B3E5181}"/>
              </a:ext>
            </a:extLst>
          </p:cNvPr>
          <p:cNvGraphicFramePr>
            <a:graphicFrameLocks noGrp="1"/>
          </p:cNvGraphicFramePr>
          <p:nvPr>
            <p:extLst>
              <p:ext uri="{D42A27DB-BD31-4B8C-83A1-F6EECF244321}">
                <p14:modId xmlns:p14="http://schemas.microsoft.com/office/powerpoint/2010/main" val="3890692676"/>
              </p:ext>
            </p:extLst>
          </p:nvPr>
        </p:nvGraphicFramePr>
        <p:xfrm>
          <a:off x="3448190" y="1619234"/>
          <a:ext cx="8424000" cy="4742816"/>
        </p:xfrm>
        <a:graphic>
          <a:graphicData uri="http://schemas.openxmlformats.org/drawingml/2006/table">
            <a:tbl>
              <a:tblPr/>
              <a:tblGrid>
                <a:gridCol w="3024000">
                  <a:extLst>
                    <a:ext uri="{9D8B030D-6E8A-4147-A177-3AD203B41FA5}">
                      <a16:colId xmlns:a16="http://schemas.microsoft.com/office/drawing/2014/main" val="2809546727"/>
                    </a:ext>
                  </a:extLst>
                </a:gridCol>
                <a:gridCol w="612000">
                  <a:extLst>
                    <a:ext uri="{9D8B030D-6E8A-4147-A177-3AD203B41FA5}">
                      <a16:colId xmlns:a16="http://schemas.microsoft.com/office/drawing/2014/main" val="4283374289"/>
                    </a:ext>
                  </a:extLst>
                </a:gridCol>
                <a:gridCol w="684000">
                  <a:extLst>
                    <a:ext uri="{9D8B030D-6E8A-4147-A177-3AD203B41FA5}">
                      <a16:colId xmlns:a16="http://schemas.microsoft.com/office/drawing/2014/main" val="2201506663"/>
                    </a:ext>
                  </a:extLst>
                </a:gridCol>
                <a:gridCol w="684000">
                  <a:extLst>
                    <a:ext uri="{9D8B030D-6E8A-4147-A177-3AD203B41FA5}">
                      <a16:colId xmlns:a16="http://schemas.microsoft.com/office/drawing/2014/main" val="2815031641"/>
                    </a:ext>
                  </a:extLst>
                </a:gridCol>
                <a:gridCol w="684000">
                  <a:extLst>
                    <a:ext uri="{9D8B030D-6E8A-4147-A177-3AD203B41FA5}">
                      <a16:colId xmlns:a16="http://schemas.microsoft.com/office/drawing/2014/main" val="468102373"/>
                    </a:ext>
                  </a:extLst>
                </a:gridCol>
                <a:gridCol w="684000">
                  <a:extLst>
                    <a:ext uri="{9D8B030D-6E8A-4147-A177-3AD203B41FA5}">
                      <a16:colId xmlns:a16="http://schemas.microsoft.com/office/drawing/2014/main" val="3895392394"/>
                    </a:ext>
                  </a:extLst>
                </a:gridCol>
                <a:gridCol w="684000">
                  <a:extLst>
                    <a:ext uri="{9D8B030D-6E8A-4147-A177-3AD203B41FA5}">
                      <a16:colId xmlns:a16="http://schemas.microsoft.com/office/drawing/2014/main" val="210506962"/>
                    </a:ext>
                  </a:extLst>
                </a:gridCol>
                <a:gridCol w="684000">
                  <a:extLst>
                    <a:ext uri="{9D8B030D-6E8A-4147-A177-3AD203B41FA5}">
                      <a16:colId xmlns:a16="http://schemas.microsoft.com/office/drawing/2014/main" val="1533594548"/>
                    </a:ext>
                  </a:extLst>
                </a:gridCol>
                <a:gridCol w="684000">
                  <a:extLst>
                    <a:ext uri="{9D8B030D-6E8A-4147-A177-3AD203B41FA5}">
                      <a16:colId xmlns:a16="http://schemas.microsoft.com/office/drawing/2014/main" val="3841929617"/>
                    </a:ext>
                  </a:extLst>
                </a:gridCol>
              </a:tblGrid>
              <a:tr h="94928">
                <a:tc gridSpan="9">
                  <a:txBody>
                    <a:bodyPr/>
                    <a:lstStyle/>
                    <a:p>
                      <a:pPr algn="ctr" rtl="0" fontAlgn="t"/>
                      <a:r>
                        <a:rPr lang="en-GB" sz="500" b="1" i="0" u="none" strike="noStrike">
                          <a:solidFill>
                            <a:srgbClr val="FFFFFF"/>
                          </a:solidFill>
                          <a:effectLst/>
                          <a:latin typeface="Arial" panose="020B0604020202020204" pitchFamily="34" charset="0"/>
                        </a:rPr>
                        <a:t>Waits by Type of Service</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9492538"/>
                  </a:ext>
                </a:extLst>
              </a:tr>
              <a:tr h="175392">
                <a:tc>
                  <a:txBody>
                    <a:bodyPr/>
                    <a:lstStyle/>
                    <a:p>
                      <a:pPr algn="l" rtl="0" fontAlgn="b"/>
                      <a:r>
                        <a:rPr lang="en-GB" sz="500" b="0" i="0" u="none" strike="noStrike">
                          <a:solidFill>
                            <a:srgbClr val="FFFFFF"/>
                          </a:solidFill>
                          <a:effectLst/>
                          <a:latin typeface="Arial" panose="020B0604020202020204" pitchFamily="34" charset="0"/>
                        </a:rPr>
                        <a:t>Row Labels</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l" rtl="0" fontAlgn="b"/>
                      <a:r>
                        <a:rPr lang="en-GB" sz="500" b="0" i="0" u="none" strike="noStrike">
                          <a:solidFill>
                            <a:srgbClr val="FFFFFF"/>
                          </a:solidFill>
                          <a:effectLst/>
                          <a:latin typeface="Arial" panose="020B0604020202020204" pitchFamily="34" charset="0"/>
                        </a:rPr>
                        <a:t>Service Type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l" rtl="0" fontAlgn="b"/>
                      <a:r>
                        <a:rPr lang="en-GB" sz="500" b="0" i="0" u="none" strike="noStrike">
                          <a:solidFill>
                            <a:srgbClr val="FFFFFF"/>
                          </a:solidFill>
                          <a:effectLst/>
                          <a:latin typeface="Arial" panose="020B0604020202020204" pitchFamily="34" charset="0"/>
                        </a:rPr>
                        <a:t>Median – initial waiting time in days</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l" rtl="0" fontAlgn="b"/>
                      <a:r>
                        <a:rPr lang="en-GB" sz="500" b="0" i="0" u="none" strike="noStrike">
                          <a:solidFill>
                            <a:srgbClr val="FFFFFF"/>
                          </a:solidFill>
                          <a:effectLst/>
                          <a:latin typeface="Arial" panose="020B0604020202020204" pitchFamily="34" charset="0"/>
                        </a:rPr>
                        <a:t>Median – hidden waiting time in days</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l" rtl="0" fontAlgn="b"/>
                      <a:r>
                        <a:rPr lang="en-GB" sz="500" b="0" i="0" u="none" strike="noStrike">
                          <a:solidFill>
                            <a:srgbClr val="FFFFFF"/>
                          </a:solidFill>
                          <a:effectLst/>
                          <a:latin typeface="Arial" panose="020B0604020202020204" pitchFamily="34" charset="0"/>
                        </a:rPr>
                        <a:t>90</a:t>
                      </a:r>
                      <a:r>
                        <a:rPr lang="en-GB" sz="500" b="0" i="0" u="none" strike="noStrike" baseline="30000">
                          <a:solidFill>
                            <a:srgbClr val="FFFFFF"/>
                          </a:solidFill>
                          <a:effectLst/>
                          <a:latin typeface="Arial" panose="020B0604020202020204" pitchFamily="34" charset="0"/>
                        </a:rPr>
                        <a:t>th</a:t>
                      </a:r>
                      <a:r>
                        <a:rPr lang="en-GB" sz="500" b="0" i="0" u="none" strike="noStrike">
                          <a:solidFill>
                            <a:srgbClr val="FFFFFF"/>
                          </a:solidFill>
                          <a:effectLst/>
                          <a:latin typeface="Arial" panose="020B0604020202020204" pitchFamily="34" charset="0"/>
                        </a:rPr>
                        <a:t> percentile – initial waiting time in days</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l" rtl="0" fontAlgn="b"/>
                      <a:r>
                        <a:rPr lang="en-GB" sz="500" b="0" i="0" u="none" strike="noStrike">
                          <a:solidFill>
                            <a:srgbClr val="FFFFFF"/>
                          </a:solidFill>
                          <a:effectLst/>
                          <a:latin typeface="Arial" panose="020B0604020202020204" pitchFamily="34" charset="0"/>
                        </a:rPr>
                        <a:t>90th percentile – hidden waiting time in days</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l" rtl="0" fontAlgn="b"/>
                      <a:r>
                        <a:rPr lang="en-GB" sz="500" b="0" i="0" u="none" strike="noStrike">
                          <a:solidFill>
                            <a:srgbClr val="FFFFFF"/>
                          </a:solidFill>
                          <a:effectLst/>
                          <a:latin typeface="Arial" panose="020B0604020202020204" pitchFamily="34" charset="0"/>
                        </a:rPr>
                        <a:t>99th percentile – initial waiting time in days</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l" rtl="0" fontAlgn="b"/>
                      <a:r>
                        <a:rPr lang="en-GB" sz="500" b="0" i="0" u="none" strike="noStrike">
                          <a:solidFill>
                            <a:srgbClr val="FFFFFF"/>
                          </a:solidFill>
                          <a:effectLst/>
                          <a:latin typeface="Arial" panose="020B0604020202020204" pitchFamily="34" charset="0"/>
                        </a:rPr>
                        <a:t>99th percentile – hidden waiting time in days</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tc>
                  <a:txBody>
                    <a:bodyPr/>
                    <a:lstStyle/>
                    <a:p>
                      <a:pPr algn="l" rtl="0" fontAlgn="b"/>
                      <a:r>
                        <a:rPr lang="en-GB" sz="500" b="0" i="0" u="none" strike="noStrike">
                          <a:solidFill>
                            <a:srgbClr val="FFFFFF"/>
                          </a:solidFill>
                          <a:effectLst/>
                          <a:latin typeface="Arial" panose="020B0604020202020204" pitchFamily="34" charset="0"/>
                        </a:rPr>
                        <a:t>Count of Referrals</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566898856"/>
                  </a:ext>
                </a:extLst>
              </a:tr>
              <a:tr h="87696">
                <a:tc>
                  <a:txBody>
                    <a:bodyPr/>
                    <a:lstStyle/>
                    <a:p>
                      <a:pPr algn="l" rtl="0" fontAlgn="b"/>
                      <a:r>
                        <a:rPr lang="en-GB" sz="500" b="0" i="0" u="none" strike="noStrike">
                          <a:solidFill>
                            <a:srgbClr val="000000"/>
                          </a:solidFill>
                          <a:effectLst/>
                          <a:latin typeface="Arial" panose="020B0604020202020204" pitchFamily="34" charset="0"/>
                        </a:rPr>
                        <a:t>Community Mental Health Team - Functional</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10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282"/>
                    </a:solidFill>
                  </a:tcPr>
                </a:tc>
                <a:tc>
                  <a:txBody>
                    <a:bodyPr/>
                    <a:lstStyle/>
                    <a:p>
                      <a:pPr algn="l" rtl="0" fontAlgn="b"/>
                      <a:r>
                        <a:rPr lang="en-GB" sz="500" b="0" i="0" u="none" strike="noStrike">
                          <a:solidFill>
                            <a:srgbClr val="00000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500" b="0" i="0" u="none" strike="noStrike">
                          <a:solidFill>
                            <a:srgbClr val="000000"/>
                          </a:solidFill>
                          <a:effectLst/>
                          <a:latin typeface="Arial" panose="020B0604020202020204" pitchFamily="34" charset="0"/>
                        </a:rPr>
                        <a:t>94</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l" rtl="0" fontAlgn="b"/>
                      <a:r>
                        <a:rPr lang="en-GB" sz="500" b="0" i="0" u="none" strike="noStrike">
                          <a:solidFill>
                            <a:srgbClr val="000000"/>
                          </a:solidFill>
                          <a:effectLst/>
                          <a:latin typeface="Arial" panose="020B0604020202020204" pitchFamily="34" charset="0"/>
                        </a:rPr>
                        <a:t>105</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l" rtl="0" fontAlgn="b"/>
                      <a:r>
                        <a:rPr lang="en-GB" sz="500" b="0" i="0" u="none" strike="noStrike">
                          <a:solidFill>
                            <a:srgbClr val="000000"/>
                          </a:solidFill>
                          <a:effectLst/>
                          <a:latin typeface="Arial" panose="020B0604020202020204" pitchFamily="34" charset="0"/>
                        </a:rPr>
                        <a:t>299</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1"/>
                    </a:solidFill>
                  </a:tcPr>
                </a:tc>
                <a:tc>
                  <a:txBody>
                    <a:bodyPr/>
                    <a:lstStyle/>
                    <a:p>
                      <a:pPr algn="l" rtl="0" fontAlgn="b"/>
                      <a:r>
                        <a:rPr lang="en-GB" sz="500" b="0" i="0" u="none" strike="noStrike">
                          <a:solidFill>
                            <a:srgbClr val="000000"/>
                          </a:solidFill>
                          <a:effectLst/>
                          <a:latin typeface="Arial" panose="020B0604020202020204" pitchFamily="34" charset="0"/>
                        </a:rPr>
                        <a:t>297</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l" rtl="0" fontAlgn="b"/>
                      <a:r>
                        <a:rPr lang="en-GB" sz="500" b="0" i="0" u="none" strike="noStrike">
                          <a:solidFill>
                            <a:srgbClr val="000000"/>
                          </a:solidFill>
                          <a:effectLst/>
                          <a:latin typeface="Arial" panose="020B0604020202020204" pitchFamily="34" charset="0"/>
                        </a:rPr>
                        <a:t>77,687</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8AC6"/>
                    </a:solidFill>
                  </a:tcPr>
                </a:tc>
                <a:extLst>
                  <a:ext uri="{0D108BD9-81ED-4DB2-BD59-A6C34878D82A}">
                    <a16:rowId xmlns:a16="http://schemas.microsoft.com/office/drawing/2014/main" val="2388294351"/>
                  </a:ext>
                </a:extLst>
              </a:tr>
              <a:tr h="87696">
                <a:tc>
                  <a:txBody>
                    <a:bodyPr/>
                    <a:lstStyle/>
                    <a:p>
                      <a:pPr algn="l" rtl="0" fontAlgn="b"/>
                      <a:r>
                        <a:rPr lang="en-GB" sz="500" b="0" i="0" u="none" strike="noStrike">
                          <a:solidFill>
                            <a:srgbClr val="000000"/>
                          </a:solidFill>
                          <a:effectLst/>
                          <a:latin typeface="Arial" panose="020B0604020202020204" pitchFamily="34" charset="0"/>
                        </a:rPr>
                        <a:t>Other Mental Health Service - out of scope of National Tariff Payment System</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4</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D"/>
                    </a:solidFill>
                  </a:tcPr>
                </a:tc>
                <a:tc>
                  <a:txBody>
                    <a:bodyPr/>
                    <a:lstStyle/>
                    <a:p>
                      <a:pPr algn="l" rtl="0" fontAlgn="b"/>
                      <a:r>
                        <a:rPr lang="en-GB" sz="500" b="0" i="0" u="none" strike="noStrike">
                          <a:solidFill>
                            <a:srgbClr val="000000"/>
                          </a:solidFill>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l" rtl="0" fontAlgn="b"/>
                      <a:r>
                        <a:rPr lang="en-GB" sz="500" b="0" i="0" u="none" strike="noStrike">
                          <a:solidFill>
                            <a:srgbClr val="000000"/>
                          </a:solidFill>
                          <a:effectLst/>
                          <a:latin typeface="Arial" panose="020B0604020202020204" pitchFamily="34" charset="0"/>
                        </a:rPr>
                        <a:t>62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500" b="0" i="0" u="none" strike="noStrike">
                          <a:solidFill>
                            <a:srgbClr val="000000"/>
                          </a:solidFill>
                          <a:effectLst/>
                          <a:latin typeface="Arial" panose="020B0604020202020204" pitchFamily="34" charset="0"/>
                        </a:rPr>
                        <a:t>70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l" rtl="0" fontAlgn="b"/>
                      <a:r>
                        <a:rPr lang="en-GB" sz="500" b="0" i="0" u="none" strike="noStrike">
                          <a:solidFill>
                            <a:srgbClr val="000000"/>
                          </a:solidFill>
                          <a:effectLst/>
                          <a:latin typeface="Arial" panose="020B0604020202020204" pitchFamily="34" charset="0"/>
                        </a:rPr>
                        <a:t>330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l" rtl="0" fontAlgn="b"/>
                      <a:r>
                        <a:rPr lang="en-GB" sz="500" b="0" i="0" u="none" strike="noStrike">
                          <a:solidFill>
                            <a:srgbClr val="000000"/>
                          </a:solidFill>
                          <a:effectLst/>
                          <a:latin typeface="Arial" panose="020B0604020202020204" pitchFamily="34" charset="0"/>
                        </a:rPr>
                        <a:t>238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l" rtl="0" fontAlgn="b"/>
                      <a:r>
                        <a:rPr lang="en-GB" sz="500" b="0" i="0" u="none" strike="noStrike">
                          <a:solidFill>
                            <a:srgbClr val="000000"/>
                          </a:solidFill>
                          <a:effectLst/>
                          <a:latin typeface="Arial" panose="020B0604020202020204" pitchFamily="34" charset="0"/>
                        </a:rPr>
                        <a:t>74,453</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8FC9"/>
                    </a:solidFill>
                  </a:tcPr>
                </a:tc>
                <a:extLst>
                  <a:ext uri="{0D108BD9-81ED-4DB2-BD59-A6C34878D82A}">
                    <a16:rowId xmlns:a16="http://schemas.microsoft.com/office/drawing/2014/main" val="2642921400"/>
                  </a:ext>
                </a:extLst>
              </a:tr>
              <a:tr h="87696">
                <a:tc>
                  <a:txBody>
                    <a:bodyPr/>
                    <a:lstStyle/>
                    <a:p>
                      <a:pPr algn="l" rtl="0" fontAlgn="b"/>
                      <a:r>
                        <a:rPr lang="en-GB" sz="500" b="0" i="0" u="none" strike="noStrike">
                          <a:solidFill>
                            <a:srgbClr val="000000"/>
                          </a:solidFill>
                          <a:effectLst/>
                          <a:latin typeface="Arial" panose="020B0604020202020204" pitchFamily="34" charset="0"/>
                        </a:rPr>
                        <a:t>Single Point of Access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9</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81"/>
                    </a:solidFill>
                  </a:tcPr>
                </a:tc>
                <a:tc>
                  <a:txBody>
                    <a:bodyPr/>
                    <a:lstStyle/>
                    <a:p>
                      <a:pPr algn="l" rtl="0" fontAlgn="b"/>
                      <a:r>
                        <a:rPr lang="en-GB" sz="500" b="0" i="0" u="none" strike="noStrike">
                          <a:solidFill>
                            <a:srgbClr val="00000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l" rtl="0" fontAlgn="b"/>
                      <a:r>
                        <a:rPr lang="en-GB" sz="500" b="0" i="0" u="none" strike="noStrike">
                          <a:solidFill>
                            <a:srgbClr val="000000"/>
                          </a:solidFill>
                          <a:effectLst/>
                          <a:latin typeface="Arial" panose="020B0604020202020204" pitchFamily="34" charset="0"/>
                        </a:rPr>
                        <a:t>77</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l" rtl="0" fontAlgn="b"/>
                      <a:r>
                        <a:rPr lang="en-GB" sz="500" b="0" i="0" u="none" strike="noStrike">
                          <a:solidFill>
                            <a:srgbClr val="000000"/>
                          </a:solidFill>
                          <a:effectLst/>
                          <a:latin typeface="Arial" panose="020B0604020202020204" pitchFamily="34" charset="0"/>
                        </a:rPr>
                        <a:t>65</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l" rtl="0" fontAlgn="b"/>
                      <a:r>
                        <a:rPr lang="en-GB" sz="500" b="0" i="0" u="none" strike="noStrike">
                          <a:solidFill>
                            <a:srgbClr val="000000"/>
                          </a:solidFill>
                          <a:effectLst/>
                          <a:latin typeface="Arial" panose="020B0604020202020204" pitchFamily="34" charset="0"/>
                        </a:rPr>
                        <a:t>275</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l" rtl="0" fontAlgn="b"/>
                      <a:r>
                        <a:rPr lang="en-GB" sz="500" b="0" i="0" u="none" strike="noStrike">
                          <a:solidFill>
                            <a:srgbClr val="000000"/>
                          </a:solidFill>
                          <a:effectLst/>
                          <a:latin typeface="Arial" panose="020B0604020202020204" pitchFamily="34" charset="0"/>
                        </a:rPr>
                        <a:t>234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l" rtl="0" fontAlgn="b"/>
                      <a:r>
                        <a:rPr lang="en-GB" sz="500" b="0" i="0" u="none" strike="noStrike">
                          <a:solidFill>
                            <a:srgbClr val="000000"/>
                          </a:solidFill>
                          <a:effectLst/>
                          <a:latin typeface="Arial" panose="020B0604020202020204" pitchFamily="34" charset="0"/>
                        </a:rPr>
                        <a:t>39,465</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C3E3"/>
                    </a:solidFill>
                  </a:tcPr>
                </a:tc>
                <a:extLst>
                  <a:ext uri="{0D108BD9-81ED-4DB2-BD59-A6C34878D82A}">
                    <a16:rowId xmlns:a16="http://schemas.microsoft.com/office/drawing/2014/main" val="1406382740"/>
                  </a:ext>
                </a:extLst>
              </a:tr>
              <a:tr h="87696">
                <a:tc>
                  <a:txBody>
                    <a:bodyPr/>
                    <a:lstStyle/>
                    <a:p>
                      <a:pPr algn="l" rtl="0" fontAlgn="b"/>
                      <a:r>
                        <a:rPr lang="en-GB" sz="500" b="0" i="0" u="none" strike="noStrike">
                          <a:solidFill>
                            <a:srgbClr val="000000"/>
                          </a:solidFill>
                          <a:effectLst/>
                          <a:latin typeface="Arial" panose="020B0604020202020204" pitchFamily="34" charset="0"/>
                        </a:rPr>
                        <a:t>Other Mental Health Service - in scope of National Tariff Payment System</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7</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l" rtl="0" fontAlgn="b"/>
                      <a:r>
                        <a:rPr lang="en-GB" sz="500" b="0" i="0" u="none" strike="noStrike">
                          <a:solidFill>
                            <a:srgbClr val="00000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500" b="0" i="0" u="none" strike="noStrike">
                          <a:solidFill>
                            <a:srgbClr val="000000"/>
                          </a:solidFill>
                          <a:effectLst/>
                          <a:latin typeface="Arial" panose="020B0604020202020204" pitchFamily="34" charset="0"/>
                        </a:rPr>
                        <a:t>189</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D79"/>
                    </a:solidFill>
                  </a:tcPr>
                </a:tc>
                <a:tc>
                  <a:txBody>
                    <a:bodyPr/>
                    <a:lstStyle/>
                    <a:p>
                      <a:pPr algn="l" rtl="0" fontAlgn="b"/>
                      <a:r>
                        <a:rPr lang="en-GB" sz="500" b="0" i="0" u="none" strike="noStrike">
                          <a:solidFill>
                            <a:srgbClr val="000000"/>
                          </a:solidFill>
                          <a:effectLst/>
                          <a:latin typeface="Arial" panose="020B0604020202020204" pitchFamily="34" charset="0"/>
                        </a:rPr>
                        <a:t>164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97B"/>
                    </a:solidFill>
                  </a:tcPr>
                </a:tc>
                <a:tc>
                  <a:txBody>
                    <a:bodyPr/>
                    <a:lstStyle/>
                    <a:p>
                      <a:pPr algn="l" rtl="0" fontAlgn="b"/>
                      <a:r>
                        <a:rPr lang="en-GB" sz="500" b="0" i="0" u="none" strike="noStrike">
                          <a:solidFill>
                            <a:srgbClr val="000000"/>
                          </a:solidFill>
                          <a:effectLst/>
                          <a:latin typeface="Arial" panose="020B0604020202020204" pitchFamily="34" charset="0"/>
                        </a:rPr>
                        <a:t>600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877"/>
                    </a:solidFill>
                  </a:tcPr>
                </a:tc>
                <a:tc>
                  <a:txBody>
                    <a:bodyPr/>
                    <a:lstStyle/>
                    <a:p>
                      <a:pPr algn="l" rtl="0" fontAlgn="b"/>
                      <a:r>
                        <a:rPr lang="en-GB" sz="500" b="0" i="0" u="none" strike="noStrike">
                          <a:solidFill>
                            <a:srgbClr val="000000"/>
                          </a:solidFill>
                          <a:effectLst/>
                          <a:latin typeface="Arial" panose="020B0604020202020204" pitchFamily="34" charset="0"/>
                        </a:rPr>
                        <a:t>482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l" rtl="0" fontAlgn="b"/>
                      <a:r>
                        <a:rPr lang="en-GB" sz="500" b="0" i="0" u="none" strike="noStrike">
                          <a:solidFill>
                            <a:srgbClr val="000000"/>
                          </a:solidFill>
                          <a:effectLst/>
                          <a:latin typeface="Arial" panose="020B0604020202020204" pitchFamily="34" charset="0"/>
                        </a:rPr>
                        <a:t>31,860</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CFE9"/>
                    </a:solidFill>
                  </a:tcPr>
                </a:tc>
                <a:extLst>
                  <a:ext uri="{0D108BD9-81ED-4DB2-BD59-A6C34878D82A}">
                    <a16:rowId xmlns:a16="http://schemas.microsoft.com/office/drawing/2014/main" val="1739650400"/>
                  </a:ext>
                </a:extLst>
              </a:tr>
              <a:tr h="87696">
                <a:tc>
                  <a:txBody>
                    <a:bodyPr/>
                    <a:lstStyle/>
                    <a:p>
                      <a:pPr algn="l" rtl="0" fontAlgn="b"/>
                      <a:r>
                        <a:rPr lang="en-GB" sz="500" b="0" i="0" u="none" strike="noStrike">
                          <a:solidFill>
                            <a:srgbClr val="000000"/>
                          </a:solidFill>
                          <a:effectLst/>
                          <a:latin typeface="Arial" panose="020B0604020202020204" pitchFamily="34" charset="0"/>
                        </a:rPr>
                        <a:t>General Psychiatry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50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978"/>
                    </a:solidFill>
                  </a:tcPr>
                </a:tc>
                <a:tc>
                  <a:txBody>
                    <a:bodyPr/>
                    <a:lstStyle/>
                    <a:p>
                      <a:pPr algn="l" rtl="0" fontAlgn="b"/>
                      <a:r>
                        <a:rPr lang="en-GB" sz="500" b="0" i="0" u="none" strike="noStrike">
                          <a:solidFill>
                            <a:srgbClr val="00000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500" b="0" i="0" u="none" strike="noStrike">
                          <a:solidFill>
                            <a:srgbClr val="000000"/>
                          </a:solidFill>
                          <a:effectLst/>
                          <a:latin typeface="Arial" panose="020B0604020202020204" pitchFamily="34" charset="0"/>
                        </a:rPr>
                        <a:t>328</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500" b="0" i="0" u="none" strike="noStrike">
                          <a:solidFill>
                            <a:srgbClr val="000000"/>
                          </a:solidFill>
                          <a:effectLst/>
                          <a:latin typeface="Arial" panose="020B0604020202020204" pitchFamily="34" charset="0"/>
                        </a:rPr>
                        <a:t>134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87E"/>
                    </a:solidFill>
                  </a:tcPr>
                </a:tc>
                <a:tc>
                  <a:txBody>
                    <a:bodyPr/>
                    <a:lstStyle/>
                    <a:p>
                      <a:pPr algn="l" rtl="0" fontAlgn="b"/>
                      <a:r>
                        <a:rPr lang="en-GB" sz="500" b="0" i="0" u="none" strike="noStrike">
                          <a:solidFill>
                            <a:srgbClr val="000000"/>
                          </a:solidFill>
                          <a:effectLst/>
                          <a:latin typeface="Arial" panose="020B0604020202020204" pitchFamily="34" charset="0"/>
                        </a:rPr>
                        <a:t>666</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D75"/>
                    </a:solidFill>
                  </a:tcPr>
                </a:tc>
                <a:tc>
                  <a:txBody>
                    <a:bodyPr/>
                    <a:lstStyle/>
                    <a:p>
                      <a:pPr algn="l" rtl="0" fontAlgn="b"/>
                      <a:r>
                        <a:rPr lang="en-GB" sz="500" b="0" i="0" u="none" strike="noStrike">
                          <a:solidFill>
                            <a:srgbClr val="000000"/>
                          </a:solidFill>
                          <a:effectLst/>
                          <a:latin typeface="Arial" panose="020B0604020202020204" pitchFamily="34" charset="0"/>
                        </a:rPr>
                        <a:t>492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97B"/>
                    </a:solidFill>
                  </a:tcPr>
                </a:tc>
                <a:tc>
                  <a:txBody>
                    <a:bodyPr/>
                    <a:lstStyle/>
                    <a:p>
                      <a:pPr algn="l" rtl="0" fontAlgn="b"/>
                      <a:r>
                        <a:rPr lang="en-GB" sz="500" b="0" i="0" u="none" strike="noStrike">
                          <a:solidFill>
                            <a:srgbClr val="000000"/>
                          </a:solidFill>
                          <a:effectLst/>
                          <a:latin typeface="Arial" panose="020B0604020202020204" pitchFamily="34" charset="0"/>
                        </a:rPr>
                        <a:t>30,400</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1EA"/>
                    </a:solidFill>
                  </a:tcPr>
                </a:tc>
                <a:extLst>
                  <a:ext uri="{0D108BD9-81ED-4DB2-BD59-A6C34878D82A}">
                    <a16:rowId xmlns:a16="http://schemas.microsoft.com/office/drawing/2014/main" val="642970101"/>
                  </a:ext>
                </a:extLst>
              </a:tr>
              <a:tr h="87696">
                <a:tc>
                  <a:txBody>
                    <a:bodyPr/>
                    <a:lstStyle/>
                    <a:p>
                      <a:pPr algn="l" rtl="0" fontAlgn="b"/>
                      <a:r>
                        <a:rPr lang="en-GB" sz="500" b="0" i="0" u="none" strike="noStrike">
                          <a:solidFill>
                            <a:srgbClr val="000000"/>
                          </a:solidFill>
                          <a:effectLst/>
                          <a:latin typeface="Arial" panose="020B0604020202020204" pitchFamily="34" charset="0"/>
                        </a:rPr>
                        <a:t>Psychiatric Liaison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c>
                  <a:txBody>
                    <a:bodyPr/>
                    <a:lstStyle/>
                    <a:p>
                      <a:pPr algn="l" rtl="0" fontAlgn="b"/>
                      <a:r>
                        <a:rPr lang="en-GB" sz="5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l" rtl="0" fontAlgn="b"/>
                      <a:r>
                        <a:rPr lang="en-GB" sz="500" b="0" i="0" u="none" strike="noStrike">
                          <a:solidFill>
                            <a:srgbClr val="000000"/>
                          </a:solidFill>
                          <a:effectLst/>
                          <a:latin typeface="Arial" panose="020B0604020202020204" pitchFamily="34" charset="0"/>
                        </a:rPr>
                        <a:t>119</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A80"/>
                    </a:solidFill>
                  </a:tcPr>
                </a:tc>
                <a:tc>
                  <a:txBody>
                    <a:bodyPr/>
                    <a:lstStyle/>
                    <a:p>
                      <a:pPr algn="l" rtl="0" fontAlgn="b"/>
                      <a:r>
                        <a:rPr lang="en-GB" sz="500" b="0" i="0" u="none" strike="noStrike">
                          <a:solidFill>
                            <a:srgbClr val="000000"/>
                          </a:solidFill>
                          <a:effectLst/>
                          <a:latin typeface="Arial" panose="020B0604020202020204" pitchFamily="34" charset="0"/>
                        </a:rPr>
                        <a:t>78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07E"/>
                    </a:solidFill>
                  </a:tcPr>
                </a:tc>
                <a:tc>
                  <a:txBody>
                    <a:bodyPr/>
                    <a:lstStyle/>
                    <a:p>
                      <a:pPr algn="l" rtl="0" fontAlgn="b"/>
                      <a:r>
                        <a:rPr lang="en-GB" sz="500" b="0" i="0" u="none" strike="noStrike">
                          <a:solidFill>
                            <a:srgbClr val="000000"/>
                          </a:solidFill>
                          <a:effectLst/>
                          <a:latin typeface="Arial" panose="020B0604020202020204" pitchFamily="34" charset="0"/>
                        </a:rPr>
                        <a:t>18,227</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3F3"/>
                    </a:solidFill>
                  </a:tcPr>
                </a:tc>
                <a:extLst>
                  <a:ext uri="{0D108BD9-81ED-4DB2-BD59-A6C34878D82A}">
                    <a16:rowId xmlns:a16="http://schemas.microsoft.com/office/drawing/2014/main" val="1595899462"/>
                  </a:ext>
                </a:extLst>
              </a:tr>
              <a:tr h="87696">
                <a:tc>
                  <a:txBody>
                    <a:bodyPr/>
                    <a:lstStyle/>
                    <a:p>
                      <a:pPr algn="l" rtl="0" fontAlgn="b"/>
                      <a:r>
                        <a:rPr lang="en-GB" sz="500" b="0" i="0" u="none" strike="noStrike">
                          <a:solidFill>
                            <a:srgbClr val="000000"/>
                          </a:solidFill>
                          <a:effectLst/>
                          <a:latin typeface="Arial" panose="020B0604020202020204" pitchFamily="34" charset="0"/>
                        </a:rPr>
                        <a:t>Mental Health Support Team</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15</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l" rtl="0" fontAlgn="b"/>
                      <a:r>
                        <a:rPr lang="en-GB" sz="500" b="0" i="0" u="none" strike="noStrike">
                          <a:solidFill>
                            <a:srgbClr val="000000"/>
                          </a:solidFill>
                          <a:effectLst/>
                          <a:latin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81"/>
                    </a:solidFill>
                  </a:tcPr>
                </a:tc>
                <a:tc>
                  <a:txBody>
                    <a:bodyPr/>
                    <a:lstStyle/>
                    <a:p>
                      <a:pPr algn="l" rtl="0" fontAlgn="b"/>
                      <a:r>
                        <a:rPr lang="en-GB" sz="500" b="0" i="0" u="none" strike="noStrike">
                          <a:solidFill>
                            <a:srgbClr val="000000"/>
                          </a:solidFill>
                          <a:effectLst/>
                          <a:latin typeface="Arial" panose="020B0604020202020204" pitchFamily="34" charset="0"/>
                        </a:rPr>
                        <a:t>58</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883"/>
                    </a:solidFill>
                  </a:tcPr>
                </a:tc>
                <a:tc>
                  <a:txBody>
                    <a:bodyPr/>
                    <a:lstStyle/>
                    <a:p>
                      <a:pPr algn="l" rtl="0" fontAlgn="b"/>
                      <a:r>
                        <a:rPr lang="en-GB" sz="500" b="0" i="0" u="none" strike="noStrike">
                          <a:solidFill>
                            <a:srgbClr val="000000"/>
                          </a:solidFill>
                          <a:effectLst/>
                          <a:latin typeface="Arial" panose="020B0604020202020204" pitchFamily="34" charset="0"/>
                        </a:rPr>
                        <a:t>38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0"/>
                    </a:solidFill>
                  </a:tcPr>
                </a:tc>
                <a:tc>
                  <a:txBody>
                    <a:bodyPr/>
                    <a:lstStyle/>
                    <a:p>
                      <a:pPr algn="l" rtl="0" fontAlgn="b"/>
                      <a:r>
                        <a:rPr lang="en-GB" sz="500" b="0" i="0" u="none" strike="noStrike">
                          <a:solidFill>
                            <a:srgbClr val="000000"/>
                          </a:solidFill>
                          <a:effectLst/>
                          <a:latin typeface="Arial" panose="020B0604020202020204" pitchFamily="34" charset="0"/>
                        </a:rPr>
                        <a:t>175</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883"/>
                    </a:solidFill>
                  </a:tcPr>
                </a:tc>
                <a:tc>
                  <a:txBody>
                    <a:bodyPr/>
                    <a:lstStyle/>
                    <a:p>
                      <a:pPr algn="l" rtl="0" fontAlgn="b"/>
                      <a:r>
                        <a:rPr lang="en-GB" sz="500" b="0" i="0" u="none" strike="noStrike">
                          <a:solidFill>
                            <a:srgbClr val="000000"/>
                          </a:solidFill>
                          <a:effectLst/>
                          <a:latin typeface="Arial" panose="020B0604020202020204" pitchFamily="34" charset="0"/>
                        </a:rPr>
                        <a:t>104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l" rtl="0" fontAlgn="b"/>
                      <a:r>
                        <a:rPr lang="en-GB" sz="500" b="0" i="0" u="none" strike="noStrike">
                          <a:solidFill>
                            <a:srgbClr val="000000"/>
                          </a:solidFill>
                          <a:effectLst/>
                          <a:latin typeface="Arial" panose="020B0604020202020204" pitchFamily="34" charset="0"/>
                        </a:rPr>
                        <a:t>15,500</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7F5"/>
                    </a:solidFill>
                  </a:tcPr>
                </a:tc>
                <a:extLst>
                  <a:ext uri="{0D108BD9-81ED-4DB2-BD59-A6C34878D82A}">
                    <a16:rowId xmlns:a16="http://schemas.microsoft.com/office/drawing/2014/main" val="3060928743"/>
                  </a:ext>
                </a:extLst>
              </a:tr>
              <a:tr h="87696">
                <a:tc>
                  <a:txBody>
                    <a:bodyPr/>
                    <a:lstStyle/>
                    <a:p>
                      <a:pPr algn="l" rtl="0" fontAlgn="b"/>
                      <a:r>
                        <a:rPr lang="en-GB" sz="500" b="0" i="0" u="none" strike="noStrike">
                          <a:solidFill>
                            <a:srgbClr val="000000"/>
                          </a:solidFill>
                          <a:effectLst/>
                          <a:latin typeface="Arial" panose="020B0604020202020204" pitchFamily="34" charset="0"/>
                        </a:rPr>
                        <a:t>Paediatric Liaison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l" rtl="0" fontAlgn="b"/>
                      <a:r>
                        <a:rPr lang="en-GB" sz="500" b="0" i="0" u="none" strike="noStrike">
                          <a:solidFill>
                            <a:srgbClr val="000000"/>
                          </a:solidFill>
                          <a:effectLst/>
                          <a:latin typeface="Arial" panose="020B0604020202020204" pitchFamily="34" charset="0"/>
                        </a:rPr>
                        <a:t>6</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27B"/>
                    </a:solidFill>
                  </a:tcPr>
                </a:tc>
                <a:tc>
                  <a:txBody>
                    <a:bodyPr/>
                    <a:lstStyle/>
                    <a:p>
                      <a:pPr algn="l" rtl="0" fontAlgn="b"/>
                      <a:r>
                        <a:rPr lang="en-GB" sz="500" b="0" i="0" u="none" strike="noStrike">
                          <a:solidFill>
                            <a:srgbClr val="000000"/>
                          </a:solidFill>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37C"/>
                    </a:solidFill>
                  </a:tcPr>
                </a:tc>
                <a:tc>
                  <a:txBody>
                    <a:bodyPr/>
                    <a:lstStyle/>
                    <a:p>
                      <a:pPr algn="l" rtl="0" fontAlgn="b"/>
                      <a:r>
                        <a:rPr lang="en-GB" sz="500" b="0" i="0" u="none" strike="noStrike">
                          <a:solidFill>
                            <a:srgbClr val="000000"/>
                          </a:solidFill>
                          <a:effectLst/>
                          <a:latin typeface="Arial" panose="020B0604020202020204" pitchFamily="34" charset="0"/>
                        </a:rPr>
                        <a:t>74</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E"/>
                    </a:solidFill>
                  </a:tcPr>
                </a:tc>
                <a:tc>
                  <a:txBody>
                    <a:bodyPr/>
                    <a:lstStyle/>
                    <a:p>
                      <a:pPr algn="l" rtl="0" fontAlgn="b"/>
                      <a:r>
                        <a:rPr lang="en-GB" sz="500" b="0" i="0" u="none" strike="noStrike">
                          <a:solidFill>
                            <a:srgbClr val="000000"/>
                          </a:solidFill>
                          <a:effectLst/>
                          <a:latin typeface="Arial" panose="020B0604020202020204" pitchFamily="34" charset="0"/>
                        </a:rPr>
                        <a:t>36</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67C"/>
                    </a:solidFill>
                  </a:tcPr>
                </a:tc>
                <a:tc>
                  <a:txBody>
                    <a:bodyPr/>
                    <a:lstStyle/>
                    <a:p>
                      <a:pPr algn="l" rtl="0" fontAlgn="b"/>
                      <a:r>
                        <a:rPr lang="en-GB" sz="500" b="0" i="0" u="none" strike="noStrike">
                          <a:solidFill>
                            <a:srgbClr val="000000"/>
                          </a:solidFill>
                          <a:effectLst/>
                          <a:latin typeface="Arial" panose="020B0604020202020204" pitchFamily="34" charset="0"/>
                        </a:rPr>
                        <a:t>9,440</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0F9"/>
                    </a:solidFill>
                  </a:tcPr>
                </a:tc>
                <a:extLst>
                  <a:ext uri="{0D108BD9-81ED-4DB2-BD59-A6C34878D82A}">
                    <a16:rowId xmlns:a16="http://schemas.microsoft.com/office/drawing/2014/main" val="1939585777"/>
                  </a:ext>
                </a:extLst>
              </a:tr>
              <a:tr h="87696">
                <a:tc>
                  <a:txBody>
                    <a:bodyPr/>
                    <a:lstStyle/>
                    <a:p>
                      <a:pPr algn="l" rtl="0" fontAlgn="b"/>
                      <a:r>
                        <a:rPr lang="en-GB" sz="500" b="0" i="0" u="none" strike="noStrike">
                          <a:solidFill>
                            <a:srgbClr val="000000"/>
                          </a:solidFill>
                          <a:effectLst/>
                          <a:latin typeface="Arial" panose="020B0604020202020204" pitchFamily="34" charset="0"/>
                        </a:rPr>
                        <a:t>Primary Care Mental Health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23</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l" rtl="0" fontAlgn="b"/>
                      <a:r>
                        <a:rPr lang="en-GB" sz="500" b="0" i="0" u="none" strike="noStrike">
                          <a:solidFill>
                            <a:srgbClr val="00000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500" b="0" i="0" u="none" strike="noStrike">
                          <a:solidFill>
                            <a:srgbClr val="000000"/>
                          </a:solidFill>
                          <a:effectLst/>
                          <a:latin typeface="Arial" panose="020B0604020202020204" pitchFamily="34" charset="0"/>
                        </a:rPr>
                        <a:t>189</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D79"/>
                    </a:solidFill>
                  </a:tcPr>
                </a:tc>
                <a:tc>
                  <a:txBody>
                    <a:bodyPr/>
                    <a:lstStyle/>
                    <a:p>
                      <a:pPr algn="l" rtl="0" fontAlgn="b"/>
                      <a:r>
                        <a:rPr lang="en-GB" sz="500" b="0" i="0" u="none" strike="noStrike">
                          <a:solidFill>
                            <a:srgbClr val="000000"/>
                          </a:solidFill>
                          <a:effectLst/>
                          <a:latin typeface="Arial" panose="020B0604020202020204" pitchFamily="34" charset="0"/>
                        </a:rPr>
                        <a:t>70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l" rtl="0" fontAlgn="b"/>
                      <a:r>
                        <a:rPr lang="en-GB" sz="500" b="0" i="0" u="none" strike="noStrike">
                          <a:solidFill>
                            <a:srgbClr val="000000"/>
                          </a:solidFill>
                          <a:effectLst/>
                          <a:latin typeface="Arial" panose="020B0604020202020204" pitchFamily="34" charset="0"/>
                        </a:rPr>
                        <a:t>740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173"/>
                    </a:solidFill>
                  </a:tcPr>
                </a:tc>
                <a:tc>
                  <a:txBody>
                    <a:bodyPr/>
                    <a:lstStyle/>
                    <a:p>
                      <a:pPr algn="l" rtl="0" fontAlgn="b"/>
                      <a:r>
                        <a:rPr lang="en-GB" sz="500" b="0" i="0" u="none" strike="noStrike">
                          <a:solidFill>
                            <a:srgbClr val="000000"/>
                          </a:solidFill>
                          <a:effectLst/>
                          <a:latin typeface="Arial" panose="020B0604020202020204" pitchFamily="34" charset="0"/>
                        </a:rPr>
                        <a:t>265</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l" rtl="0" fontAlgn="b"/>
                      <a:r>
                        <a:rPr lang="en-GB" sz="500" b="0" i="0" u="none" strike="noStrike">
                          <a:solidFill>
                            <a:srgbClr val="000000"/>
                          </a:solidFill>
                          <a:effectLst/>
                          <a:latin typeface="Arial" panose="020B0604020202020204" pitchFamily="34" charset="0"/>
                        </a:rPr>
                        <a:t>7,725</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F3FB"/>
                    </a:solidFill>
                  </a:tcPr>
                </a:tc>
                <a:extLst>
                  <a:ext uri="{0D108BD9-81ED-4DB2-BD59-A6C34878D82A}">
                    <a16:rowId xmlns:a16="http://schemas.microsoft.com/office/drawing/2014/main" val="3519558543"/>
                  </a:ext>
                </a:extLst>
              </a:tr>
              <a:tr h="87696">
                <a:tc>
                  <a:txBody>
                    <a:bodyPr/>
                    <a:lstStyle/>
                    <a:p>
                      <a:pPr algn="l" rtl="0" fontAlgn="b"/>
                      <a:r>
                        <a:rPr lang="fr-FR" sz="500" b="0" i="0" u="none" strike="noStrike">
                          <a:solidFill>
                            <a:srgbClr val="000000"/>
                          </a:solidFill>
                          <a:effectLst/>
                          <a:latin typeface="Arial" panose="020B0604020202020204" pitchFamily="34" charset="0"/>
                        </a:rPr>
                        <a:t>Psychological Therapy Service (non IAPT)</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36</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27D"/>
                    </a:solidFill>
                  </a:tcPr>
                </a:tc>
                <a:tc>
                  <a:txBody>
                    <a:bodyPr/>
                    <a:lstStyle/>
                    <a:p>
                      <a:pPr algn="l" rtl="0" fontAlgn="b"/>
                      <a:r>
                        <a:rPr lang="en-GB" sz="500" b="0" i="0" u="none" strike="noStrike">
                          <a:solidFill>
                            <a:srgbClr val="000000"/>
                          </a:solidFill>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3"/>
                    </a:solidFill>
                  </a:tcPr>
                </a:tc>
                <a:tc>
                  <a:txBody>
                    <a:bodyPr/>
                    <a:lstStyle/>
                    <a:p>
                      <a:pPr algn="l" rtl="0" fontAlgn="b"/>
                      <a:r>
                        <a:rPr lang="en-GB" sz="500" b="0" i="0" u="none" strike="noStrike">
                          <a:solidFill>
                            <a:srgbClr val="000000"/>
                          </a:solidFill>
                          <a:effectLst/>
                          <a:latin typeface="Arial" panose="020B0604020202020204" pitchFamily="34" charset="0"/>
                        </a:rPr>
                        <a:t>288</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7D6F"/>
                    </a:solidFill>
                  </a:tcPr>
                </a:tc>
                <a:tc>
                  <a:txBody>
                    <a:bodyPr/>
                    <a:lstStyle/>
                    <a:p>
                      <a:pPr algn="l" rtl="0" fontAlgn="b"/>
                      <a:r>
                        <a:rPr lang="en-GB" sz="500" b="0" i="0" u="none" strike="noStrike">
                          <a:solidFill>
                            <a:srgbClr val="000000"/>
                          </a:solidFill>
                          <a:effectLst/>
                          <a:latin typeface="Arial" panose="020B0604020202020204" pitchFamily="34" charset="0"/>
                        </a:rPr>
                        <a:t>105</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l" rtl="0" fontAlgn="b"/>
                      <a:r>
                        <a:rPr lang="en-GB" sz="500" b="0" i="0" u="none" strike="noStrike">
                          <a:solidFill>
                            <a:srgbClr val="000000"/>
                          </a:solidFill>
                          <a:effectLst/>
                          <a:latin typeface="Arial" panose="020B0604020202020204" pitchFamily="34" charset="0"/>
                        </a:rPr>
                        <a:t>537</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279"/>
                    </a:solidFill>
                  </a:tcPr>
                </a:tc>
                <a:tc>
                  <a:txBody>
                    <a:bodyPr/>
                    <a:lstStyle/>
                    <a:p>
                      <a:pPr algn="l" rtl="0" fontAlgn="b"/>
                      <a:r>
                        <a:rPr lang="en-GB" sz="500" b="0" i="0" u="none" strike="noStrike">
                          <a:solidFill>
                            <a:srgbClr val="000000"/>
                          </a:solidFill>
                          <a:effectLst/>
                          <a:latin typeface="Arial" panose="020B0604020202020204" pitchFamily="34" charset="0"/>
                        </a:rPr>
                        <a:t>380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E"/>
                    </a:solidFill>
                  </a:tcPr>
                </a:tc>
                <a:tc>
                  <a:txBody>
                    <a:bodyPr/>
                    <a:lstStyle/>
                    <a:p>
                      <a:pPr algn="l" rtl="0" fontAlgn="b"/>
                      <a:r>
                        <a:rPr lang="en-GB" sz="500" b="0" i="0" u="none" strike="noStrike">
                          <a:solidFill>
                            <a:srgbClr val="000000"/>
                          </a:solidFill>
                          <a:effectLst/>
                          <a:latin typeface="Arial" panose="020B0604020202020204" pitchFamily="34" charset="0"/>
                        </a:rPr>
                        <a:t>6,420</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4FB"/>
                    </a:solidFill>
                  </a:tcPr>
                </a:tc>
                <a:extLst>
                  <a:ext uri="{0D108BD9-81ED-4DB2-BD59-A6C34878D82A}">
                    <a16:rowId xmlns:a16="http://schemas.microsoft.com/office/drawing/2014/main" val="1104929809"/>
                  </a:ext>
                </a:extLst>
              </a:tr>
              <a:tr h="87696">
                <a:tc>
                  <a:txBody>
                    <a:bodyPr/>
                    <a:lstStyle/>
                    <a:p>
                      <a:pPr algn="l" rtl="0" fontAlgn="b"/>
                      <a:r>
                        <a:rPr lang="en-GB" sz="500" b="0" i="0" u="none" strike="noStrike">
                          <a:solidFill>
                            <a:srgbClr val="000000"/>
                          </a:solidFill>
                          <a:effectLst/>
                          <a:latin typeface="Arial" panose="020B0604020202020204" pitchFamily="34" charset="0"/>
                        </a:rPr>
                        <a:t>Looked After Children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22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l" rtl="0" fontAlgn="b"/>
                      <a:r>
                        <a:rPr lang="en-GB" sz="500" b="0" i="0" u="none" strike="noStrike">
                          <a:solidFill>
                            <a:srgbClr val="00000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500" b="0" i="0" u="none" strike="noStrike">
                          <a:solidFill>
                            <a:srgbClr val="000000"/>
                          </a:solidFill>
                          <a:effectLst/>
                          <a:latin typeface="Arial" panose="020B0604020202020204" pitchFamily="34" charset="0"/>
                        </a:rPr>
                        <a:t>120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l" rtl="0" fontAlgn="b"/>
                      <a:r>
                        <a:rPr lang="en-GB" sz="500" b="0" i="0" u="none" strike="noStrike">
                          <a:solidFill>
                            <a:srgbClr val="000000"/>
                          </a:solidFill>
                          <a:effectLst/>
                          <a:latin typeface="Arial" panose="020B0604020202020204" pitchFamily="34" charset="0"/>
                        </a:rPr>
                        <a:t>72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l" rtl="0" fontAlgn="b"/>
                      <a:r>
                        <a:rPr lang="en-GB" sz="500" b="0" i="0" u="none" strike="noStrike">
                          <a:solidFill>
                            <a:srgbClr val="000000"/>
                          </a:solidFill>
                          <a:effectLst/>
                          <a:latin typeface="Arial" panose="020B0604020202020204" pitchFamily="34" charset="0"/>
                        </a:rPr>
                        <a:t>357</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l" rtl="0" fontAlgn="b"/>
                      <a:r>
                        <a:rPr lang="en-GB" sz="500" b="0" i="0" u="none" strike="noStrike">
                          <a:solidFill>
                            <a:srgbClr val="000000"/>
                          </a:solidFill>
                          <a:effectLst/>
                          <a:latin typeface="Arial" panose="020B0604020202020204" pitchFamily="34" charset="0"/>
                        </a:rPr>
                        <a:t>281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1"/>
                    </a:solidFill>
                  </a:tcPr>
                </a:tc>
                <a:tc>
                  <a:txBody>
                    <a:bodyPr/>
                    <a:lstStyle/>
                    <a:p>
                      <a:pPr algn="l" rtl="0" fontAlgn="b"/>
                      <a:r>
                        <a:rPr lang="en-GB" sz="500" b="0" i="0" u="none" strike="noStrike">
                          <a:solidFill>
                            <a:srgbClr val="000000"/>
                          </a:solidFill>
                          <a:effectLst/>
                          <a:latin typeface="Arial" panose="020B0604020202020204" pitchFamily="34" charset="0"/>
                        </a:rPr>
                        <a:t>6,117</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5FC"/>
                    </a:solidFill>
                  </a:tcPr>
                </a:tc>
                <a:extLst>
                  <a:ext uri="{0D108BD9-81ED-4DB2-BD59-A6C34878D82A}">
                    <a16:rowId xmlns:a16="http://schemas.microsoft.com/office/drawing/2014/main" val="3795917228"/>
                  </a:ext>
                </a:extLst>
              </a:tr>
              <a:tr h="87696">
                <a:tc>
                  <a:txBody>
                    <a:bodyPr/>
                    <a:lstStyle/>
                    <a:p>
                      <a:pPr algn="l" rtl="0" fontAlgn="b"/>
                      <a:r>
                        <a:rPr lang="en-GB" sz="500" b="0" i="0" u="none" strike="noStrike">
                          <a:solidFill>
                            <a:srgbClr val="000000"/>
                          </a:solidFill>
                          <a:effectLst/>
                          <a:latin typeface="Arial" panose="020B0604020202020204" pitchFamily="34" charset="0"/>
                        </a:rPr>
                        <a:t>Mental Health In Education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14</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500" b="0" i="0" u="none" strike="noStrike">
                          <a:solidFill>
                            <a:srgbClr val="00000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l" rtl="0" fontAlgn="b"/>
                      <a:r>
                        <a:rPr lang="en-GB" sz="500" b="0" i="0" u="none" strike="noStrike">
                          <a:solidFill>
                            <a:srgbClr val="000000"/>
                          </a:solidFill>
                          <a:effectLst/>
                          <a:latin typeface="Arial" panose="020B0604020202020204" pitchFamily="34" charset="0"/>
                        </a:rPr>
                        <a:t>63</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500" b="0" i="0" u="none" strike="noStrike">
                          <a:solidFill>
                            <a:srgbClr val="000000"/>
                          </a:solidFill>
                          <a:effectLst/>
                          <a:latin typeface="Arial" panose="020B0604020202020204" pitchFamily="34" charset="0"/>
                        </a:rPr>
                        <a:t>38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0"/>
                    </a:solidFill>
                  </a:tcPr>
                </a:tc>
                <a:tc>
                  <a:txBody>
                    <a:bodyPr/>
                    <a:lstStyle/>
                    <a:p>
                      <a:pPr algn="l" rtl="0" fontAlgn="b"/>
                      <a:r>
                        <a:rPr lang="en-GB" sz="500" b="0" i="0" u="none" strike="noStrike">
                          <a:solidFill>
                            <a:srgbClr val="000000"/>
                          </a:solidFill>
                          <a:effectLst/>
                          <a:latin typeface="Arial" panose="020B0604020202020204" pitchFamily="34" charset="0"/>
                        </a:rPr>
                        <a:t>208</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l" rtl="0" fontAlgn="b"/>
                      <a:r>
                        <a:rPr lang="en-GB" sz="500" b="0" i="0" u="none" strike="noStrike">
                          <a:solidFill>
                            <a:srgbClr val="000000"/>
                          </a:solidFill>
                          <a:effectLst/>
                          <a:latin typeface="Arial" panose="020B0604020202020204" pitchFamily="34" charset="0"/>
                        </a:rPr>
                        <a:t>140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1"/>
                    </a:solidFill>
                  </a:tcPr>
                </a:tc>
                <a:tc>
                  <a:txBody>
                    <a:bodyPr/>
                    <a:lstStyle/>
                    <a:p>
                      <a:pPr algn="l" rtl="0" fontAlgn="b"/>
                      <a:r>
                        <a:rPr lang="en-GB" sz="500" b="0" i="0" u="none" strike="noStrike">
                          <a:solidFill>
                            <a:srgbClr val="000000"/>
                          </a:solidFill>
                          <a:effectLst/>
                          <a:latin typeface="Arial" panose="020B0604020202020204" pitchFamily="34" charset="0"/>
                        </a:rPr>
                        <a:t>5,075</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6FC"/>
                    </a:solidFill>
                  </a:tcPr>
                </a:tc>
                <a:extLst>
                  <a:ext uri="{0D108BD9-81ED-4DB2-BD59-A6C34878D82A}">
                    <a16:rowId xmlns:a16="http://schemas.microsoft.com/office/drawing/2014/main" val="2292613898"/>
                  </a:ext>
                </a:extLst>
              </a:tr>
              <a:tr h="87696">
                <a:tc>
                  <a:txBody>
                    <a:bodyPr/>
                    <a:lstStyle/>
                    <a:p>
                      <a:pPr algn="l" rtl="0" fontAlgn="b"/>
                      <a:r>
                        <a:rPr lang="en-GB" sz="500" b="0" i="0" u="none" strike="noStrike">
                          <a:solidFill>
                            <a:srgbClr val="000000"/>
                          </a:solidFill>
                          <a:effectLst/>
                          <a:latin typeface="Arial" panose="020B0604020202020204" pitchFamily="34" charset="0"/>
                        </a:rPr>
                        <a:t>Assertive Outreach Team</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C"/>
                    </a:solidFill>
                  </a:tcPr>
                </a:tc>
                <a:tc>
                  <a:txBody>
                    <a:bodyPr/>
                    <a:lstStyle/>
                    <a:p>
                      <a:pPr algn="l" rtl="0" fontAlgn="b"/>
                      <a:r>
                        <a:rPr lang="en-GB" sz="500" b="0" i="0" u="none" strike="noStrike">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D"/>
                    </a:solidFill>
                  </a:tcPr>
                </a:tc>
                <a:tc>
                  <a:txBody>
                    <a:bodyPr/>
                    <a:lstStyle/>
                    <a:p>
                      <a:pPr algn="l" rtl="0" fontAlgn="b"/>
                      <a:r>
                        <a:rPr lang="en-GB" sz="500" b="0" i="0" u="none" strike="noStrike">
                          <a:solidFill>
                            <a:srgbClr val="000000"/>
                          </a:solidFill>
                          <a:effectLst/>
                          <a:latin typeface="Arial" panose="020B0604020202020204" pitchFamily="34" charset="0"/>
                        </a:rPr>
                        <a:t>27</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17E"/>
                    </a:solidFill>
                  </a:tcPr>
                </a:tc>
                <a:tc>
                  <a:txBody>
                    <a:bodyPr/>
                    <a:lstStyle/>
                    <a:p>
                      <a:pPr algn="l" rtl="0" fontAlgn="b"/>
                      <a:r>
                        <a:rPr lang="en-GB" sz="500" b="0" i="0" u="none" strike="noStrike">
                          <a:solidFill>
                            <a:srgbClr val="000000"/>
                          </a:solidFill>
                          <a:effectLst/>
                          <a:latin typeface="Arial" panose="020B0604020202020204" pitchFamily="34" charset="0"/>
                        </a:rPr>
                        <a:t>22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E7E"/>
                    </a:solidFill>
                  </a:tcPr>
                </a:tc>
                <a:tc>
                  <a:txBody>
                    <a:bodyPr/>
                    <a:lstStyle/>
                    <a:p>
                      <a:pPr algn="l" rtl="0" fontAlgn="b"/>
                      <a:r>
                        <a:rPr lang="en-GB" sz="500" b="0" i="0" u="none" strike="noStrike">
                          <a:solidFill>
                            <a:srgbClr val="000000"/>
                          </a:solidFill>
                          <a:effectLst/>
                          <a:latin typeface="Arial" panose="020B0604020202020204" pitchFamily="34" charset="0"/>
                        </a:rPr>
                        <a:t>147</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182"/>
                    </a:solidFill>
                  </a:tcPr>
                </a:tc>
                <a:tc>
                  <a:txBody>
                    <a:bodyPr/>
                    <a:lstStyle/>
                    <a:p>
                      <a:pPr algn="l" rtl="0" fontAlgn="b"/>
                      <a:r>
                        <a:rPr lang="en-GB" sz="500" b="0" i="0" u="none" strike="noStrike">
                          <a:solidFill>
                            <a:srgbClr val="000000"/>
                          </a:solidFill>
                          <a:effectLst/>
                          <a:latin typeface="Arial" panose="020B0604020202020204" pitchFamily="34" charset="0"/>
                        </a:rPr>
                        <a:t>91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47F"/>
                    </a:solidFill>
                  </a:tcPr>
                </a:tc>
                <a:tc>
                  <a:txBody>
                    <a:bodyPr/>
                    <a:lstStyle/>
                    <a:p>
                      <a:pPr algn="l" rtl="0" fontAlgn="b"/>
                      <a:r>
                        <a:rPr lang="en-GB" sz="500" b="0" i="0" u="none" strike="noStrike">
                          <a:solidFill>
                            <a:srgbClr val="000000"/>
                          </a:solidFill>
                          <a:effectLst/>
                          <a:latin typeface="Arial" panose="020B0604020202020204" pitchFamily="34" charset="0"/>
                        </a:rPr>
                        <a:t>2,383</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AFE"/>
                    </a:solidFill>
                  </a:tcPr>
                </a:tc>
                <a:extLst>
                  <a:ext uri="{0D108BD9-81ED-4DB2-BD59-A6C34878D82A}">
                    <a16:rowId xmlns:a16="http://schemas.microsoft.com/office/drawing/2014/main" val="2336579300"/>
                  </a:ext>
                </a:extLst>
              </a:tr>
              <a:tr h="87696">
                <a:tc>
                  <a:txBody>
                    <a:bodyPr/>
                    <a:lstStyle/>
                    <a:p>
                      <a:pPr algn="l" rtl="0" fontAlgn="b"/>
                      <a:r>
                        <a:rPr lang="en-GB" sz="500" b="0" i="0" u="none" strike="noStrike">
                          <a:solidFill>
                            <a:srgbClr val="000000"/>
                          </a:solidFill>
                          <a:effectLst/>
                          <a:latin typeface="Arial" panose="020B0604020202020204" pitchFamily="34" charset="0"/>
                        </a:rPr>
                        <a:t>Early Intervention Team for Psychosis</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8</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l" rtl="0" fontAlgn="b"/>
                      <a:r>
                        <a:rPr lang="en-GB" sz="500" b="0" i="0" u="none" strike="noStrike">
                          <a:solidFill>
                            <a:srgbClr val="000000"/>
                          </a:solidFill>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l" rtl="0" fontAlgn="b"/>
                      <a:r>
                        <a:rPr lang="en-GB" sz="500" b="0" i="0" u="none" strike="noStrike">
                          <a:solidFill>
                            <a:srgbClr val="000000"/>
                          </a:solidFill>
                          <a:effectLst/>
                          <a:latin typeface="Arial" panose="020B0604020202020204" pitchFamily="34" charset="0"/>
                        </a:rPr>
                        <a:t>37</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0"/>
                    </a:solidFill>
                  </a:tcPr>
                </a:tc>
                <a:tc>
                  <a:txBody>
                    <a:bodyPr/>
                    <a:lstStyle/>
                    <a:p>
                      <a:pPr algn="l" rtl="0" fontAlgn="b"/>
                      <a:r>
                        <a:rPr lang="en-GB" sz="500" b="0" i="0" u="none" strike="noStrike">
                          <a:solidFill>
                            <a:srgbClr val="000000"/>
                          </a:solidFill>
                          <a:effectLst/>
                          <a:latin typeface="Arial" panose="020B0604020202020204" pitchFamily="34" charset="0"/>
                        </a:rPr>
                        <a:t>31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47F"/>
                    </a:solidFill>
                  </a:tcPr>
                </a:tc>
                <a:tc>
                  <a:txBody>
                    <a:bodyPr/>
                    <a:lstStyle/>
                    <a:p>
                      <a:pPr algn="l" rtl="0" fontAlgn="b"/>
                      <a:r>
                        <a:rPr lang="en-GB" sz="500" b="0" i="0" u="none" strike="noStrike">
                          <a:solidFill>
                            <a:srgbClr val="000000"/>
                          </a:solidFill>
                          <a:effectLst/>
                          <a:latin typeface="Arial" panose="020B0604020202020204" pitchFamily="34" charset="0"/>
                        </a:rPr>
                        <a:t>224</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l" rtl="0" fontAlgn="b"/>
                      <a:r>
                        <a:rPr lang="en-GB" sz="500" b="0" i="0" u="none" strike="noStrike">
                          <a:solidFill>
                            <a:srgbClr val="000000"/>
                          </a:solidFill>
                          <a:effectLst/>
                          <a:latin typeface="Arial" panose="020B0604020202020204" pitchFamily="34" charset="0"/>
                        </a:rPr>
                        <a:t>106</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780"/>
                    </a:solidFill>
                  </a:tcPr>
                </a:tc>
                <a:tc>
                  <a:txBody>
                    <a:bodyPr/>
                    <a:lstStyle/>
                    <a:p>
                      <a:pPr algn="l" rtl="0" fontAlgn="b"/>
                      <a:r>
                        <a:rPr lang="en-GB" sz="500" b="0" i="0" u="none" strike="noStrike">
                          <a:solidFill>
                            <a:srgbClr val="000000"/>
                          </a:solidFill>
                          <a:effectLst/>
                          <a:latin typeface="Arial" panose="020B0604020202020204" pitchFamily="34" charset="0"/>
                        </a:rPr>
                        <a:t>1,943</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F"/>
                    </a:solidFill>
                  </a:tcPr>
                </a:tc>
                <a:extLst>
                  <a:ext uri="{0D108BD9-81ED-4DB2-BD59-A6C34878D82A}">
                    <a16:rowId xmlns:a16="http://schemas.microsoft.com/office/drawing/2014/main" val="1126599220"/>
                  </a:ext>
                </a:extLst>
              </a:tr>
              <a:tr h="87696">
                <a:tc>
                  <a:txBody>
                    <a:bodyPr/>
                    <a:lstStyle/>
                    <a:p>
                      <a:pPr algn="l" rtl="0" fontAlgn="b"/>
                      <a:r>
                        <a:rPr lang="en-GB" sz="500" b="0" i="0" u="none" strike="noStrike">
                          <a:solidFill>
                            <a:srgbClr val="000000"/>
                          </a:solidFill>
                          <a:effectLst/>
                          <a:latin typeface="Arial" panose="020B0604020202020204" pitchFamily="34" charset="0"/>
                        </a:rPr>
                        <a:t>Specialist Parenting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21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l" rtl="0" fontAlgn="b"/>
                      <a:r>
                        <a:rPr lang="en-GB" sz="500" b="0" i="0" u="none" strike="noStrike">
                          <a:solidFill>
                            <a:srgbClr val="00000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500" b="0" i="0" u="none" strike="noStrike">
                          <a:solidFill>
                            <a:srgbClr val="000000"/>
                          </a:solidFill>
                          <a:effectLst/>
                          <a:latin typeface="Arial" panose="020B0604020202020204" pitchFamily="34" charset="0"/>
                        </a:rPr>
                        <a:t>104</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0"/>
                    </a:solidFill>
                  </a:tcPr>
                </a:tc>
                <a:tc>
                  <a:txBody>
                    <a:bodyPr/>
                    <a:lstStyle/>
                    <a:p>
                      <a:pPr algn="l" rtl="0" fontAlgn="b"/>
                      <a:r>
                        <a:rPr lang="en-GB" sz="500" b="0" i="0" u="none" strike="noStrike">
                          <a:solidFill>
                            <a:srgbClr val="000000"/>
                          </a:solidFill>
                          <a:effectLst/>
                          <a:latin typeface="Arial" panose="020B0604020202020204" pitchFamily="34" charset="0"/>
                        </a:rPr>
                        <a:t>60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3"/>
                    </a:solidFill>
                  </a:tcPr>
                </a:tc>
                <a:tc>
                  <a:txBody>
                    <a:bodyPr/>
                    <a:lstStyle/>
                    <a:p>
                      <a:pPr algn="l" rtl="0" fontAlgn="b"/>
                      <a:r>
                        <a:rPr lang="en-GB" sz="500" b="0" i="0" u="none" strike="noStrike">
                          <a:solidFill>
                            <a:srgbClr val="000000"/>
                          </a:solidFill>
                          <a:effectLst/>
                          <a:latin typeface="Arial" panose="020B0604020202020204" pitchFamily="34" charset="0"/>
                        </a:rPr>
                        <a:t>346</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c>
                  <a:txBody>
                    <a:bodyPr/>
                    <a:lstStyle/>
                    <a:p>
                      <a:pPr algn="l" rtl="0" fontAlgn="b"/>
                      <a:r>
                        <a:rPr lang="en-GB" sz="500" b="0" i="0" u="none" strike="noStrike">
                          <a:solidFill>
                            <a:srgbClr val="000000"/>
                          </a:solidFill>
                          <a:effectLst/>
                          <a:latin typeface="Arial" panose="020B0604020202020204" pitchFamily="34" charset="0"/>
                        </a:rPr>
                        <a:t>177</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3"/>
                    </a:solidFill>
                  </a:tcPr>
                </a:tc>
                <a:tc>
                  <a:txBody>
                    <a:bodyPr/>
                    <a:lstStyle/>
                    <a:p>
                      <a:pPr algn="l" rtl="0" fontAlgn="b"/>
                      <a:r>
                        <a:rPr lang="en-GB" sz="500" b="0" i="0" u="none" strike="noStrike">
                          <a:solidFill>
                            <a:srgbClr val="000000"/>
                          </a:solidFill>
                          <a:effectLst/>
                          <a:latin typeface="Arial" panose="020B0604020202020204" pitchFamily="34" charset="0"/>
                        </a:rPr>
                        <a:t>1,575</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CFF"/>
                    </a:solidFill>
                  </a:tcPr>
                </a:tc>
                <a:extLst>
                  <a:ext uri="{0D108BD9-81ED-4DB2-BD59-A6C34878D82A}">
                    <a16:rowId xmlns:a16="http://schemas.microsoft.com/office/drawing/2014/main" val="1456789633"/>
                  </a:ext>
                </a:extLst>
              </a:tr>
              <a:tr h="87696">
                <a:tc>
                  <a:txBody>
                    <a:bodyPr/>
                    <a:lstStyle/>
                    <a:p>
                      <a:pPr algn="l" rtl="0" fontAlgn="b"/>
                      <a:r>
                        <a:rPr lang="en-GB" sz="500" b="0" i="0" u="none" strike="noStrike">
                          <a:solidFill>
                            <a:srgbClr val="000000"/>
                          </a:solidFill>
                          <a:effectLst/>
                          <a:latin typeface="Arial" panose="020B0604020202020204" pitchFamily="34" charset="0"/>
                        </a:rPr>
                        <a:t>Youth Offending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8</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l" rtl="0" fontAlgn="b"/>
                      <a:r>
                        <a:rPr lang="en-GB" sz="500" b="0" i="0" u="none" strike="noStrike">
                          <a:solidFill>
                            <a:srgbClr val="000000"/>
                          </a:solidFill>
                          <a:effectLst/>
                          <a:latin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81"/>
                    </a:solidFill>
                  </a:tcPr>
                </a:tc>
                <a:tc>
                  <a:txBody>
                    <a:bodyPr/>
                    <a:lstStyle/>
                    <a:p>
                      <a:pPr algn="l" rtl="0" fontAlgn="b"/>
                      <a:r>
                        <a:rPr lang="en-GB" sz="500" b="0" i="0" u="none" strike="noStrike">
                          <a:solidFill>
                            <a:srgbClr val="000000"/>
                          </a:solidFill>
                          <a:effectLst/>
                          <a:latin typeface="Arial" panose="020B0604020202020204" pitchFamily="34" charset="0"/>
                        </a:rPr>
                        <a:t>56</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783"/>
                    </a:solidFill>
                  </a:tcPr>
                </a:tc>
                <a:tc>
                  <a:txBody>
                    <a:bodyPr/>
                    <a:lstStyle/>
                    <a:p>
                      <a:pPr algn="l" rtl="0" fontAlgn="b"/>
                      <a:r>
                        <a:rPr lang="en-GB" sz="500" b="0" i="0" u="none" strike="noStrike">
                          <a:solidFill>
                            <a:srgbClr val="000000"/>
                          </a:solidFill>
                          <a:effectLst/>
                          <a:latin typeface="Arial" panose="020B0604020202020204" pitchFamily="34" charset="0"/>
                        </a:rPr>
                        <a:t>46</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F81"/>
                    </a:solidFill>
                  </a:tcPr>
                </a:tc>
                <a:tc>
                  <a:txBody>
                    <a:bodyPr/>
                    <a:lstStyle/>
                    <a:p>
                      <a:pPr algn="l" rtl="0" fontAlgn="b"/>
                      <a:r>
                        <a:rPr lang="en-GB" sz="500" b="0" i="0" u="none" strike="noStrike">
                          <a:solidFill>
                            <a:srgbClr val="000000"/>
                          </a:solidFill>
                          <a:effectLst/>
                          <a:latin typeface="Arial" panose="020B0604020202020204" pitchFamily="34" charset="0"/>
                        </a:rPr>
                        <a:t>202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500" b="0" i="0" u="none" strike="noStrike">
                          <a:solidFill>
                            <a:srgbClr val="000000"/>
                          </a:solidFill>
                          <a:effectLst/>
                          <a:latin typeface="Arial" panose="020B0604020202020204" pitchFamily="34" charset="0"/>
                        </a:rPr>
                        <a:t>160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482"/>
                    </a:solidFill>
                  </a:tcPr>
                </a:tc>
                <a:tc>
                  <a:txBody>
                    <a:bodyPr/>
                    <a:lstStyle/>
                    <a:p>
                      <a:pPr algn="l" rtl="0" fontAlgn="b"/>
                      <a:r>
                        <a:rPr lang="en-GB" sz="500" b="0" i="0" u="none" strike="noStrike">
                          <a:solidFill>
                            <a:srgbClr val="000000"/>
                          </a:solidFill>
                          <a:effectLst/>
                          <a:latin typeface="Arial" panose="020B0604020202020204" pitchFamily="34" charset="0"/>
                        </a:rPr>
                        <a:t>1,214</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1711374513"/>
                  </a:ext>
                </a:extLst>
              </a:tr>
              <a:tr h="87696">
                <a:tc>
                  <a:txBody>
                    <a:bodyPr/>
                    <a:lstStyle/>
                    <a:p>
                      <a:pPr algn="l" rtl="0" fontAlgn="b"/>
                      <a:r>
                        <a:rPr lang="en-GB" sz="500" b="0" i="0" u="none" strike="noStrike">
                          <a:solidFill>
                            <a:srgbClr val="000000"/>
                          </a:solidFill>
                          <a:effectLst/>
                          <a:latin typeface="Arial" panose="020B0604020202020204" pitchFamily="34" charset="0"/>
                        </a:rPr>
                        <a:t>Specialist Perinatal Mental Health Community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14</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500" b="0" i="0" u="none" strike="noStrike">
                          <a:solidFill>
                            <a:srgbClr val="000000"/>
                          </a:solidFill>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l" rtl="0" fontAlgn="b"/>
                      <a:r>
                        <a:rPr lang="en-GB" sz="500" b="0" i="0" u="none" strike="noStrike">
                          <a:solidFill>
                            <a:srgbClr val="000000"/>
                          </a:solidFill>
                          <a:effectLst/>
                          <a:latin typeface="Arial" panose="020B0604020202020204" pitchFamily="34" charset="0"/>
                        </a:rPr>
                        <a:t>62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500" b="0" i="0" u="none" strike="noStrike">
                          <a:solidFill>
                            <a:srgbClr val="000000"/>
                          </a:solidFill>
                          <a:effectLst/>
                          <a:latin typeface="Arial" panose="020B0604020202020204" pitchFamily="34" charset="0"/>
                        </a:rPr>
                        <a:t>41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l" rtl="0" fontAlgn="b"/>
                      <a:r>
                        <a:rPr lang="en-GB" sz="500" b="0" i="0" u="none" strike="noStrike">
                          <a:solidFill>
                            <a:srgbClr val="000000"/>
                          </a:solidFill>
                          <a:effectLst/>
                          <a:latin typeface="Arial" panose="020B0604020202020204" pitchFamily="34" charset="0"/>
                        </a:rPr>
                        <a:t>200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500" b="0" i="0" u="none" strike="noStrike">
                          <a:solidFill>
                            <a:srgbClr val="000000"/>
                          </a:solidFill>
                          <a:effectLst/>
                          <a:latin typeface="Arial" panose="020B0604020202020204" pitchFamily="34" charset="0"/>
                        </a:rPr>
                        <a:t>132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1"/>
                    </a:solidFill>
                  </a:tcPr>
                </a:tc>
                <a:tc>
                  <a:txBody>
                    <a:bodyPr/>
                    <a:lstStyle/>
                    <a:p>
                      <a:pPr algn="l" rtl="0" fontAlgn="b"/>
                      <a:r>
                        <a:rPr lang="en-GB" sz="500" b="0" i="0" u="none" strike="noStrike">
                          <a:solidFill>
                            <a:srgbClr val="000000"/>
                          </a:solidFill>
                          <a:effectLst/>
                          <a:latin typeface="Arial" panose="020B0604020202020204" pitchFamily="34" charset="0"/>
                        </a:rPr>
                        <a:t>1,069</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112987504"/>
                  </a:ext>
                </a:extLst>
              </a:tr>
              <a:tr h="87696">
                <a:tc>
                  <a:txBody>
                    <a:bodyPr/>
                    <a:lstStyle/>
                    <a:p>
                      <a:pPr algn="l" rtl="0" fontAlgn="b"/>
                      <a:r>
                        <a:rPr lang="en-GB" sz="500" b="0" i="0" u="none" strike="noStrike">
                          <a:solidFill>
                            <a:srgbClr val="000000"/>
                          </a:solidFill>
                          <a:effectLst/>
                          <a:latin typeface="Arial" panose="020B0604020202020204" pitchFamily="34" charset="0"/>
                        </a:rPr>
                        <a:t>Forensic Mental Health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24</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l" rtl="0" fontAlgn="b"/>
                      <a:r>
                        <a:rPr lang="en-GB" sz="500" b="0" i="0" u="none" strike="noStrike">
                          <a:solidFill>
                            <a:srgbClr val="000000"/>
                          </a:solidFill>
                          <a:effectLst/>
                          <a:latin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l" rtl="0" fontAlgn="b"/>
                      <a:r>
                        <a:rPr lang="en-GB" sz="500" b="0" i="0" u="none" strike="noStrike">
                          <a:solidFill>
                            <a:srgbClr val="000000"/>
                          </a:solidFill>
                          <a:effectLst/>
                          <a:latin typeface="Arial" panose="020B0604020202020204" pitchFamily="34" charset="0"/>
                        </a:rPr>
                        <a:t>111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l" rtl="0" fontAlgn="b"/>
                      <a:r>
                        <a:rPr lang="en-GB" sz="500" b="0" i="0" u="none" strike="noStrike">
                          <a:solidFill>
                            <a:srgbClr val="000000"/>
                          </a:solidFill>
                          <a:effectLst/>
                          <a:latin typeface="Arial" panose="020B0604020202020204" pitchFamily="34" charset="0"/>
                        </a:rPr>
                        <a:t>85</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l" rtl="0" fontAlgn="b"/>
                      <a:r>
                        <a:rPr lang="en-GB" sz="500" b="0" i="0" u="none" strike="noStrike">
                          <a:solidFill>
                            <a:srgbClr val="000000"/>
                          </a:solidFill>
                          <a:effectLst/>
                          <a:latin typeface="Arial" panose="020B0604020202020204" pitchFamily="34" charset="0"/>
                        </a:rPr>
                        <a:t>329</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l" rtl="0" fontAlgn="b"/>
                      <a:r>
                        <a:rPr lang="en-GB" sz="500" b="0" i="0" u="none" strike="noStrike">
                          <a:solidFill>
                            <a:srgbClr val="000000"/>
                          </a:solidFill>
                          <a:effectLst/>
                          <a:latin typeface="Arial" panose="020B0604020202020204" pitchFamily="34" charset="0"/>
                        </a:rPr>
                        <a:t>215</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l" rtl="0" fontAlgn="b"/>
                      <a:r>
                        <a:rPr lang="en-GB" sz="500" b="0" i="0" u="none" strike="noStrike">
                          <a:solidFill>
                            <a:srgbClr val="000000"/>
                          </a:solidFill>
                          <a:effectLst/>
                          <a:latin typeface="Arial" panose="020B0604020202020204" pitchFamily="34" charset="0"/>
                        </a:rPr>
                        <a:t>689</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ED0"/>
                    </a:solidFill>
                  </a:tcPr>
                </a:tc>
                <a:extLst>
                  <a:ext uri="{0D108BD9-81ED-4DB2-BD59-A6C34878D82A}">
                    <a16:rowId xmlns:a16="http://schemas.microsoft.com/office/drawing/2014/main" val="1713866332"/>
                  </a:ext>
                </a:extLst>
              </a:tr>
              <a:tr h="87696">
                <a:tc>
                  <a:txBody>
                    <a:bodyPr/>
                    <a:lstStyle/>
                    <a:p>
                      <a:pPr algn="l" rtl="0" fontAlgn="b"/>
                      <a:r>
                        <a:rPr lang="en-GB" sz="500" b="0" i="0" u="none" strike="noStrike">
                          <a:solidFill>
                            <a:srgbClr val="000000"/>
                          </a:solidFill>
                          <a:effectLst/>
                          <a:latin typeface="Arial" panose="020B0604020202020204" pitchFamily="34" charset="0"/>
                        </a:rPr>
                        <a:t>Personality Disorder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52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677"/>
                    </a:solidFill>
                  </a:tcPr>
                </a:tc>
                <a:tc>
                  <a:txBody>
                    <a:bodyPr/>
                    <a:lstStyle/>
                    <a:p>
                      <a:pPr algn="l" rtl="0" fontAlgn="b"/>
                      <a:r>
                        <a:rPr lang="en-GB" sz="500" b="0" i="0" u="none" strike="noStrike">
                          <a:solidFill>
                            <a:srgbClr val="00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l" rtl="0" fontAlgn="b"/>
                      <a:r>
                        <a:rPr lang="en-GB" sz="500" b="0" i="0" u="none" strike="noStrike">
                          <a:solidFill>
                            <a:srgbClr val="000000"/>
                          </a:solidFill>
                          <a:effectLst/>
                          <a:latin typeface="Arial" panose="020B0604020202020204" pitchFamily="34" charset="0"/>
                        </a:rPr>
                        <a:t>308</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36D"/>
                    </a:solidFill>
                  </a:tcPr>
                </a:tc>
                <a:tc>
                  <a:txBody>
                    <a:bodyPr/>
                    <a:lstStyle/>
                    <a:p>
                      <a:pPr algn="l" rtl="0" fontAlgn="b"/>
                      <a:r>
                        <a:rPr lang="en-GB" sz="500" b="0" i="0" u="none" strike="noStrike">
                          <a:solidFill>
                            <a:srgbClr val="000000"/>
                          </a:solidFill>
                          <a:effectLst/>
                          <a:latin typeface="Arial" panose="020B0604020202020204" pitchFamily="34" charset="0"/>
                        </a:rPr>
                        <a:t>78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l" rtl="0" fontAlgn="b"/>
                      <a:r>
                        <a:rPr lang="en-GB" sz="500" b="0" i="0" u="none" strike="noStrike">
                          <a:solidFill>
                            <a:srgbClr val="000000"/>
                          </a:solidFill>
                          <a:effectLst/>
                          <a:latin typeface="Arial" panose="020B0604020202020204" pitchFamily="34" charset="0"/>
                        </a:rPr>
                        <a:t>982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500" b="0" i="0" u="none" strike="noStrike">
                          <a:solidFill>
                            <a:srgbClr val="000000"/>
                          </a:solidFill>
                          <a:effectLst/>
                          <a:latin typeface="Arial" panose="020B0604020202020204" pitchFamily="34" charset="0"/>
                        </a:rPr>
                        <a:t>227</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l" rtl="0" fontAlgn="b"/>
                      <a:r>
                        <a:rPr lang="en-GB" sz="500" b="0" i="0" u="none" strike="noStrike">
                          <a:solidFill>
                            <a:srgbClr val="000000"/>
                          </a:solidFill>
                          <a:effectLst/>
                          <a:latin typeface="Arial" panose="020B0604020202020204" pitchFamily="34" charset="0"/>
                        </a:rPr>
                        <a:t>615</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3C5"/>
                    </a:solidFill>
                  </a:tcPr>
                </a:tc>
                <a:extLst>
                  <a:ext uri="{0D108BD9-81ED-4DB2-BD59-A6C34878D82A}">
                    <a16:rowId xmlns:a16="http://schemas.microsoft.com/office/drawing/2014/main" val="2201438272"/>
                  </a:ext>
                </a:extLst>
              </a:tr>
              <a:tr h="87696">
                <a:tc>
                  <a:txBody>
                    <a:bodyPr/>
                    <a:lstStyle/>
                    <a:p>
                      <a:pPr algn="l" rtl="0" fontAlgn="b"/>
                      <a:r>
                        <a:rPr lang="en-GB" sz="500" b="0" i="0" u="none" strike="noStrike">
                          <a:solidFill>
                            <a:srgbClr val="000000"/>
                          </a:solidFill>
                          <a:effectLst/>
                          <a:latin typeface="Arial" panose="020B0604020202020204" pitchFamily="34" charset="0"/>
                        </a:rPr>
                        <a:t>Substance Misuse Team</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12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3"/>
                    </a:solidFill>
                  </a:tcPr>
                </a:tc>
                <a:tc>
                  <a:txBody>
                    <a:bodyPr/>
                    <a:lstStyle/>
                    <a:p>
                      <a:pPr algn="l" rtl="0" fontAlgn="b"/>
                      <a:r>
                        <a:rPr lang="en-GB" sz="500" b="0" i="0" u="none" strike="noStrike">
                          <a:solidFill>
                            <a:srgbClr val="000000"/>
                          </a:solidFill>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3"/>
                    </a:solidFill>
                  </a:tcPr>
                </a:tc>
                <a:tc>
                  <a:txBody>
                    <a:bodyPr/>
                    <a:lstStyle/>
                    <a:p>
                      <a:pPr algn="l" rtl="0" fontAlgn="b"/>
                      <a:r>
                        <a:rPr lang="en-GB" sz="500" b="0" i="0" u="none" strike="noStrike">
                          <a:solidFill>
                            <a:srgbClr val="000000"/>
                          </a:solidFill>
                          <a:effectLst/>
                          <a:latin typeface="Arial" panose="020B0604020202020204" pitchFamily="34" charset="0"/>
                        </a:rPr>
                        <a:t>51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382"/>
                    </a:solidFill>
                  </a:tcPr>
                </a:tc>
                <a:tc>
                  <a:txBody>
                    <a:bodyPr/>
                    <a:lstStyle/>
                    <a:p>
                      <a:pPr algn="l" rtl="0" fontAlgn="b"/>
                      <a:r>
                        <a:rPr lang="en-GB" sz="500" b="0" i="0" u="none" strike="noStrike">
                          <a:solidFill>
                            <a:srgbClr val="000000"/>
                          </a:solidFill>
                          <a:effectLst/>
                          <a:latin typeface="Arial" panose="020B0604020202020204" pitchFamily="34" charset="0"/>
                        </a:rPr>
                        <a:t>40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B80"/>
                    </a:solidFill>
                  </a:tcPr>
                </a:tc>
                <a:tc>
                  <a:txBody>
                    <a:bodyPr/>
                    <a:lstStyle/>
                    <a:p>
                      <a:pPr algn="l" rtl="0" fontAlgn="b"/>
                      <a:r>
                        <a:rPr lang="en-GB" sz="500" b="0" i="0" u="none" strike="noStrike">
                          <a:solidFill>
                            <a:srgbClr val="000000"/>
                          </a:solidFill>
                          <a:effectLst/>
                          <a:latin typeface="Arial" panose="020B0604020202020204" pitchFamily="34" charset="0"/>
                        </a:rPr>
                        <a:t>149</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2"/>
                    </a:solidFill>
                  </a:tcPr>
                </a:tc>
                <a:tc>
                  <a:txBody>
                    <a:bodyPr/>
                    <a:lstStyle/>
                    <a:p>
                      <a:pPr algn="l" rtl="0" fontAlgn="b"/>
                      <a:r>
                        <a:rPr lang="en-GB" sz="500" b="0" i="0" u="none" strike="noStrike">
                          <a:solidFill>
                            <a:srgbClr val="000000"/>
                          </a:solidFill>
                          <a:effectLst/>
                          <a:latin typeface="Arial" panose="020B0604020202020204" pitchFamily="34" charset="0"/>
                        </a:rPr>
                        <a:t>143</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081"/>
                    </a:solidFill>
                  </a:tcPr>
                </a:tc>
                <a:tc>
                  <a:txBody>
                    <a:bodyPr/>
                    <a:lstStyle/>
                    <a:p>
                      <a:pPr algn="l" rtl="0" fontAlgn="b"/>
                      <a:r>
                        <a:rPr lang="en-GB" sz="500" b="0" i="0" u="none" strike="noStrike">
                          <a:solidFill>
                            <a:srgbClr val="000000"/>
                          </a:solidFill>
                          <a:effectLst/>
                          <a:latin typeface="Arial" panose="020B0604020202020204" pitchFamily="34" charset="0"/>
                        </a:rPr>
                        <a:t>303</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9597"/>
                    </a:solidFill>
                  </a:tcPr>
                </a:tc>
                <a:extLst>
                  <a:ext uri="{0D108BD9-81ED-4DB2-BD59-A6C34878D82A}">
                    <a16:rowId xmlns:a16="http://schemas.microsoft.com/office/drawing/2014/main" val="2484719373"/>
                  </a:ext>
                </a:extLst>
              </a:tr>
              <a:tr h="87696">
                <a:tc>
                  <a:txBody>
                    <a:bodyPr/>
                    <a:lstStyle/>
                    <a:p>
                      <a:pPr algn="l" rtl="0" fontAlgn="b"/>
                      <a:r>
                        <a:rPr lang="en-GB" sz="500" b="0" i="0" u="none" strike="noStrike">
                          <a:solidFill>
                            <a:srgbClr val="000000"/>
                          </a:solidFill>
                          <a:effectLst/>
                          <a:latin typeface="Arial" panose="020B0604020202020204" pitchFamily="34" charset="0"/>
                        </a:rPr>
                        <a:t>Community Mental Health Team - Organic</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51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777"/>
                    </a:solidFill>
                  </a:tcPr>
                </a:tc>
                <a:tc>
                  <a:txBody>
                    <a:bodyPr/>
                    <a:lstStyle/>
                    <a:p>
                      <a:pPr algn="l" rtl="0" fontAlgn="b"/>
                      <a:r>
                        <a:rPr lang="en-GB" sz="500" b="0" i="0" u="none" strike="noStrike">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D"/>
                    </a:solidFill>
                  </a:tcPr>
                </a:tc>
                <a:tc>
                  <a:txBody>
                    <a:bodyPr/>
                    <a:lstStyle/>
                    <a:p>
                      <a:pPr algn="l" rtl="0" fontAlgn="b"/>
                      <a:r>
                        <a:rPr lang="en-GB" sz="500" b="0" i="0" u="none" strike="noStrike">
                          <a:solidFill>
                            <a:srgbClr val="000000"/>
                          </a:solidFill>
                          <a:effectLst/>
                          <a:latin typeface="Arial" panose="020B0604020202020204" pitchFamily="34" charset="0"/>
                        </a:rPr>
                        <a:t>181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179"/>
                    </a:solidFill>
                  </a:tcPr>
                </a:tc>
                <a:tc>
                  <a:txBody>
                    <a:bodyPr/>
                    <a:lstStyle/>
                    <a:p>
                      <a:pPr algn="l" rtl="0" fontAlgn="b"/>
                      <a:r>
                        <a:rPr lang="en-GB" sz="500" b="0" i="0" u="none" strike="noStrike">
                          <a:solidFill>
                            <a:srgbClr val="000000"/>
                          </a:solidFill>
                          <a:effectLst/>
                          <a:latin typeface="Arial" panose="020B0604020202020204" pitchFamily="34" charset="0"/>
                        </a:rPr>
                        <a:t>32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57F"/>
                    </a:solidFill>
                  </a:tcPr>
                </a:tc>
                <a:tc>
                  <a:txBody>
                    <a:bodyPr/>
                    <a:lstStyle/>
                    <a:p>
                      <a:pPr algn="l" rtl="0" fontAlgn="b"/>
                      <a:r>
                        <a:rPr lang="en-GB" sz="500" b="0" i="0" u="none" strike="noStrike">
                          <a:solidFill>
                            <a:srgbClr val="000000"/>
                          </a:solidFill>
                          <a:effectLst/>
                          <a:latin typeface="Arial" panose="020B0604020202020204" pitchFamily="34" charset="0"/>
                        </a:rPr>
                        <a:t>237</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l" rtl="0" fontAlgn="b"/>
                      <a:r>
                        <a:rPr lang="en-GB" sz="500" b="0" i="0" u="none" strike="noStrike">
                          <a:solidFill>
                            <a:srgbClr val="000000"/>
                          </a:solidFill>
                          <a:effectLst/>
                          <a:latin typeface="Arial" panose="020B0604020202020204" pitchFamily="34" charset="0"/>
                        </a:rPr>
                        <a:t>157</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2"/>
                    </a:solidFill>
                  </a:tcPr>
                </a:tc>
                <a:tc>
                  <a:txBody>
                    <a:bodyPr/>
                    <a:lstStyle/>
                    <a:p>
                      <a:pPr algn="l" rtl="0" fontAlgn="b"/>
                      <a:r>
                        <a:rPr lang="en-GB" sz="500" b="0" i="0" u="none" strike="noStrike">
                          <a:solidFill>
                            <a:srgbClr val="000000"/>
                          </a:solidFill>
                          <a:effectLst/>
                          <a:latin typeface="Arial" panose="020B0604020202020204" pitchFamily="34" charset="0"/>
                        </a:rPr>
                        <a:t>284</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9294"/>
                    </a:solidFill>
                  </a:tcPr>
                </a:tc>
                <a:extLst>
                  <a:ext uri="{0D108BD9-81ED-4DB2-BD59-A6C34878D82A}">
                    <a16:rowId xmlns:a16="http://schemas.microsoft.com/office/drawing/2014/main" val="1395419862"/>
                  </a:ext>
                </a:extLst>
              </a:tr>
              <a:tr h="87696">
                <a:tc>
                  <a:txBody>
                    <a:bodyPr/>
                    <a:lstStyle/>
                    <a:p>
                      <a:pPr algn="l" rtl="0" fontAlgn="b"/>
                      <a:r>
                        <a:rPr lang="en-GB" sz="500" b="0" i="0" u="none" strike="noStrike">
                          <a:solidFill>
                            <a:srgbClr val="000000"/>
                          </a:solidFill>
                          <a:effectLst/>
                          <a:latin typeface="Arial" panose="020B0604020202020204" pitchFamily="34" charset="0"/>
                        </a:rPr>
                        <a:t>Individual Placement and Support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14</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500" b="0" i="0" u="none" strike="noStrike">
                          <a:solidFill>
                            <a:srgbClr val="000000"/>
                          </a:solidFill>
                          <a:effectLst/>
                          <a:latin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81"/>
                    </a:solidFill>
                  </a:tcPr>
                </a:tc>
                <a:tc>
                  <a:txBody>
                    <a:bodyPr/>
                    <a:lstStyle/>
                    <a:p>
                      <a:pPr algn="l" rtl="0" fontAlgn="b"/>
                      <a:r>
                        <a:rPr lang="en-GB" sz="500" b="0" i="0" u="none" strike="noStrike">
                          <a:solidFill>
                            <a:srgbClr val="000000"/>
                          </a:solidFill>
                          <a:effectLst/>
                          <a:latin typeface="Arial" panose="020B0604020202020204" pitchFamily="34" charset="0"/>
                        </a:rPr>
                        <a:t>60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3"/>
                    </a:solidFill>
                  </a:tcPr>
                </a:tc>
                <a:tc>
                  <a:txBody>
                    <a:bodyPr/>
                    <a:lstStyle/>
                    <a:p>
                      <a:pPr algn="l" rtl="0" fontAlgn="b"/>
                      <a:r>
                        <a:rPr lang="en-GB" sz="500" b="0" i="0" u="none" strike="noStrike">
                          <a:solidFill>
                            <a:srgbClr val="000000"/>
                          </a:solidFill>
                          <a:effectLst/>
                          <a:latin typeface="Arial" panose="020B0604020202020204" pitchFamily="34" charset="0"/>
                        </a:rPr>
                        <a:t>46</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F81"/>
                    </a:solidFill>
                  </a:tcPr>
                </a:tc>
                <a:tc>
                  <a:txBody>
                    <a:bodyPr/>
                    <a:lstStyle/>
                    <a:p>
                      <a:pPr algn="l" rtl="0" fontAlgn="b"/>
                      <a:r>
                        <a:rPr lang="en-GB" sz="500" b="0" i="0" u="none" strike="noStrike">
                          <a:solidFill>
                            <a:srgbClr val="000000"/>
                          </a:solidFill>
                          <a:effectLst/>
                          <a:latin typeface="Arial" panose="020B0604020202020204" pitchFamily="34" charset="0"/>
                        </a:rPr>
                        <a:t>267</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l" rtl="0" fontAlgn="b"/>
                      <a:r>
                        <a:rPr lang="en-GB" sz="500" b="0" i="0" u="none" strike="noStrike">
                          <a:solidFill>
                            <a:srgbClr val="000000"/>
                          </a:solidFill>
                          <a:effectLst/>
                          <a:latin typeface="Arial" panose="020B0604020202020204" pitchFamily="34" charset="0"/>
                        </a:rPr>
                        <a:t>269</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l" rtl="0" fontAlgn="b"/>
                      <a:r>
                        <a:rPr lang="en-GB" sz="500" b="0" i="0" u="none" strike="noStrike">
                          <a:solidFill>
                            <a:srgbClr val="000000"/>
                          </a:solidFill>
                          <a:effectLst/>
                          <a:latin typeface="Arial" panose="020B0604020202020204" pitchFamily="34" charset="0"/>
                        </a:rPr>
                        <a:t>278</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9194"/>
                    </a:solidFill>
                  </a:tcPr>
                </a:tc>
                <a:extLst>
                  <a:ext uri="{0D108BD9-81ED-4DB2-BD59-A6C34878D82A}">
                    <a16:rowId xmlns:a16="http://schemas.microsoft.com/office/drawing/2014/main" val="4191958294"/>
                  </a:ext>
                </a:extLst>
              </a:tr>
              <a:tr h="87696">
                <a:tc>
                  <a:txBody>
                    <a:bodyPr/>
                    <a:lstStyle/>
                    <a:p>
                      <a:pPr algn="l" rtl="0" fontAlgn="b"/>
                      <a:r>
                        <a:rPr lang="en-GB" sz="500" b="0" i="0" u="none" strike="noStrike">
                          <a:solidFill>
                            <a:srgbClr val="000000"/>
                          </a:solidFill>
                          <a:effectLst/>
                          <a:latin typeface="Arial" panose="020B0604020202020204" pitchFamily="34" charset="0"/>
                        </a:rPr>
                        <a:t>Psychotherapy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32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tc>
                  <a:txBody>
                    <a:bodyPr/>
                    <a:lstStyle/>
                    <a:p>
                      <a:pPr algn="l" rtl="0" fontAlgn="b"/>
                      <a:r>
                        <a:rPr lang="en-GB" sz="500" b="0" i="0" u="none" strike="noStrike">
                          <a:solidFill>
                            <a:srgbClr val="00000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l" rtl="0" fontAlgn="b"/>
                      <a:r>
                        <a:rPr lang="en-GB" sz="500" b="0" i="0" u="none" strike="noStrike">
                          <a:solidFill>
                            <a:srgbClr val="000000"/>
                          </a:solidFill>
                          <a:effectLst/>
                          <a:latin typeface="Arial" panose="020B0604020202020204" pitchFamily="34" charset="0"/>
                        </a:rPr>
                        <a:t>178</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7A"/>
                    </a:solidFill>
                  </a:tcPr>
                </a:tc>
                <a:tc>
                  <a:txBody>
                    <a:bodyPr/>
                    <a:lstStyle/>
                    <a:p>
                      <a:pPr algn="l" rtl="0" fontAlgn="b"/>
                      <a:r>
                        <a:rPr lang="en-GB" sz="500" b="0" i="0" u="none" strike="noStrike">
                          <a:solidFill>
                            <a:srgbClr val="000000"/>
                          </a:solidFill>
                          <a:effectLst/>
                          <a:latin typeface="Arial" panose="020B0604020202020204" pitchFamily="34" charset="0"/>
                        </a:rPr>
                        <a:t>91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l" rtl="0" fontAlgn="b"/>
                      <a:r>
                        <a:rPr lang="en-GB" sz="500" b="0" i="0" u="none" strike="noStrike">
                          <a:solidFill>
                            <a:srgbClr val="000000"/>
                          </a:solidFill>
                          <a:effectLst/>
                          <a:latin typeface="Arial" panose="020B0604020202020204" pitchFamily="34" charset="0"/>
                        </a:rPr>
                        <a:t>373</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D7F"/>
                    </a:solidFill>
                  </a:tcPr>
                </a:tc>
                <a:tc>
                  <a:txBody>
                    <a:bodyPr/>
                    <a:lstStyle/>
                    <a:p>
                      <a:pPr algn="l" rtl="0" fontAlgn="b"/>
                      <a:r>
                        <a:rPr lang="en-GB" sz="500" b="0" i="0" u="none" strike="noStrike">
                          <a:solidFill>
                            <a:srgbClr val="000000"/>
                          </a:solidFill>
                          <a:effectLst/>
                          <a:latin typeface="Arial" panose="020B0604020202020204" pitchFamily="34" charset="0"/>
                        </a:rPr>
                        <a:t>241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l" rtl="0" fontAlgn="b"/>
                      <a:r>
                        <a:rPr lang="en-GB" sz="500" b="0" i="0" u="none" strike="noStrike">
                          <a:solidFill>
                            <a:srgbClr val="000000"/>
                          </a:solidFill>
                          <a:effectLst/>
                          <a:latin typeface="Arial" panose="020B0604020202020204" pitchFamily="34" charset="0"/>
                        </a:rPr>
                        <a:t>242</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C8E"/>
                    </a:solidFill>
                  </a:tcPr>
                </a:tc>
                <a:extLst>
                  <a:ext uri="{0D108BD9-81ED-4DB2-BD59-A6C34878D82A}">
                    <a16:rowId xmlns:a16="http://schemas.microsoft.com/office/drawing/2014/main" val="3755991076"/>
                  </a:ext>
                </a:extLst>
              </a:tr>
              <a:tr h="87696">
                <a:tc>
                  <a:txBody>
                    <a:bodyPr/>
                    <a:lstStyle/>
                    <a:p>
                      <a:pPr algn="l" rtl="0" fontAlgn="b"/>
                      <a:r>
                        <a:rPr lang="en-GB" sz="500" b="0" i="0" u="none" strike="noStrike">
                          <a:solidFill>
                            <a:srgbClr val="000000"/>
                          </a:solidFill>
                          <a:effectLst/>
                          <a:latin typeface="Arial" panose="020B0604020202020204" pitchFamily="34" charset="0"/>
                        </a:rPr>
                        <a:t>Home Treatment Service (Retired 1 October 2021)</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C"/>
                    </a:solidFill>
                  </a:tcPr>
                </a:tc>
                <a:tc>
                  <a:txBody>
                    <a:bodyPr/>
                    <a:lstStyle/>
                    <a:p>
                      <a:pPr algn="l" rtl="0" fontAlgn="b"/>
                      <a:r>
                        <a:rPr lang="en-GB" sz="500" b="0" i="0" u="none" strike="noStrike">
                          <a:solidFill>
                            <a:srgbClr val="000000"/>
                          </a:solidFill>
                          <a:effectLst/>
                          <a:latin typeface="Arial" panose="020B0604020202020204" pitchFamily="34" charset="0"/>
                        </a:rPr>
                        <a:t>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BF7B"/>
                    </a:solidFill>
                  </a:tcPr>
                </a:tc>
                <a:tc>
                  <a:txBody>
                    <a:bodyPr/>
                    <a:lstStyle/>
                    <a:p>
                      <a:pPr algn="l" rtl="0" fontAlgn="b"/>
                      <a:r>
                        <a:rPr lang="en-GB" sz="5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l" rtl="0" fontAlgn="b"/>
                      <a:r>
                        <a:rPr lang="en-GB" sz="500" b="0" i="0" u="none" strike="noStrike">
                          <a:solidFill>
                            <a:srgbClr val="000000"/>
                          </a:solidFill>
                          <a:effectLst/>
                          <a:latin typeface="Arial" panose="020B0604020202020204" pitchFamily="34" charset="0"/>
                        </a:rPr>
                        <a:t>13</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17B"/>
                    </a:solidFill>
                  </a:tcPr>
                </a:tc>
                <a:tc>
                  <a:txBody>
                    <a:bodyPr/>
                    <a:lstStyle/>
                    <a:p>
                      <a:pPr algn="l" rtl="0" fontAlgn="b"/>
                      <a:r>
                        <a:rPr lang="en-GB" sz="500" b="0" i="0" u="none" strike="noStrike">
                          <a:solidFill>
                            <a:srgbClr val="00000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l" rtl="0" fontAlgn="b"/>
                      <a:r>
                        <a:rPr lang="en-GB" sz="500" b="0" i="0" u="none" strike="noStrike">
                          <a:solidFill>
                            <a:srgbClr val="000000"/>
                          </a:solidFill>
                          <a:effectLst/>
                          <a:latin typeface="Arial" panose="020B0604020202020204" pitchFamily="34" charset="0"/>
                        </a:rPr>
                        <a:t>222</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98B"/>
                    </a:solidFill>
                  </a:tcPr>
                </a:tc>
                <a:extLst>
                  <a:ext uri="{0D108BD9-81ED-4DB2-BD59-A6C34878D82A}">
                    <a16:rowId xmlns:a16="http://schemas.microsoft.com/office/drawing/2014/main" val="511736988"/>
                  </a:ext>
                </a:extLst>
              </a:tr>
              <a:tr h="87696">
                <a:tc>
                  <a:txBody>
                    <a:bodyPr/>
                    <a:lstStyle/>
                    <a:p>
                      <a:pPr algn="l" rtl="0" fontAlgn="b"/>
                      <a:r>
                        <a:rPr lang="en-GB" sz="500" b="0" i="0" u="none" strike="noStrike">
                          <a:solidFill>
                            <a:srgbClr val="000000"/>
                          </a:solidFill>
                          <a:effectLst/>
                          <a:latin typeface="Arial" panose="020B0604020202020204" pitchFamily="34" charset="0"/>
                        </a:rPr>
                        <a:t>Mental Health and Wellbeing Hubs</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40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l" rtl="0" fontAlgn="b"/>
                      <a:r>
                        <a:rPr lang="en-GB" sz="500" b="0" i="0" u="none" strike="noStrike">
                          <a:solidFill>
                            <a:srgbClr val="000000"/>
                          </a:solidFill>
                          <a:effectLst/>
                          <a:latin typeface="Arial" panose="020B0604020202020204" pitchFamily="34" charset="0"/>
                        </a:rPr>
                        <a:t>23</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l" rtl="0" fontAlgn="b"/>
                      <a:r>
                        <a:rPr lang="en-GB" sz="500" b="0" i="0" u="none" strike="noStrike">
                          <a:solidFill>
                            <a:srgbClr val="000000"/>
                          </a:solidFill>
                          <a:effectLst/>
                          <a:latin typeface="Arial" panose="020B0604020202020204" pitchFamily="34" charset="0"/>
                        </a:rPr>
                        <a:t>121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l" rtl="0" fontAlgn="b"/>
                      <a:r>
                        <a:rPr lang="en-GB" sz="500" b="0" i="0" u="none" strike="noStrike">
                          <a:solidFill>
                            <a:srgbClr val="000000"/>
                          </a:solidFill>
                          <a:effectLst/>
                          <a:latin typeface="Arial" panose="020B0604020202020204" pitchFamily="34" charset="0"/>
                        </a:rPr>
                        <a:t>51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382"/>
                    </a:solidFill>
                  </a:tcPr>
                </a:tc>
                <a:tc>
                  <a:txBody>
                    <a:bodyPr/>
                    <a:lstStyle/>
                    <a:p>
                      <a:pPr algn="l" rtl="0" fontAlgn="b"/>
                      <a:r>
                        <a:rPr lang="en-GB" sz="500" b="0" i="0" u="none" strike="noStrike">
                          <a:solidFill>
                            <a:srgbClr val="000000"/>
                          </a:solidFill>
                          <a:effectLst/>
                          <a:latin typeface="Arial" panose="020B0604020202020204" pitchFamily="34" charset="0"/>
                        </a:rPr>
                        <a:t>259</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l" rtl="0" fontAlgn="b"/>
                      <a:r>
                        <a:rPr lang="en-GB" sz="500" b="0" i="0" u="none" strike="noStrike">
                          <a:solidFill>
                            <a:srgbClr val="000000"/>
                          </a:solidFill>
                          <a:effectLst/>
                          <a:latin typeface="Arial" panose="020B0604020202020204" pitchFamily="34" charset="0"/>
                        </a:rPr>
                        <a:t>101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tc>
                  <a:txBody>
                    <a:bodyPr/>
                    <a:lstStyle/>
                    <a:p>
                      <a:pPr algn="l" rtl="0" fontAlgn="b"/>
                      <a:r>
                        <a:rPr lang="en-GB" sz="500" b="0" i="0" u="none" strike="noStrike">
                          <a:solidFill>
                            <a:srgbClr val="000000"/>
                          </a:solidFill>
                          <a:effectLst/>
                          <a:latin typeface="Arial" panose="020B0604020202020204" pitchFamily="34" charset="0"/>
                        </a:rPr>
                        <a:t>202</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688"/>
                    </a:solidFill>
                  </a:tcPr>
                </a:tc>
                <a:extLst>
                  <a:ext uri="{0D108BD9-81ED-4DB2-BD59-A6C34878D82A}">
                    <a16:rowId xmlns:a16="http://schemas.microsoft.com/office/drawing/2014/main" val="4028572943"/>
                  </a:ext>
                </a:extLst>
              </a:tr>
              <a:tr h="87696">
                <a:tc>
                  <a:txBody>
                    <a:bodyPr/>
                    <a:lstStyle/>
                    <a:p>
                      <a:pPr algn="l" rtl="0" fontAlgn="b"/>
                      <a:r>
                        <a:rPr lang="en-GB" sz="500" b="0" i="0" u="none" strike="noStrike">
                          <a:solidFill>
                            <a:srgbClr val="000000"/>
                          </a:solidFill>
                          <a:effectLst/>
                          <a:latin typeface="Arial" panose="020B0604020202020204" pitchFamily="34" charset="0"/>
                        </a:rPr>
                        <a:t>Day Care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l" rtl="0" fontAlgn="b"/>
                      <a:r>
                        <a:rPr lang="en-GB" sz="5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C"/>
                    </a:solidFill>
                  </a:tcPr>
                </a:tc>
                <a:tc>
                  <a:txBody>
                    <a:bodyPr/>
                    <a:lstStyle/>
                    <a:p>
                      <a:pPr algn="l" rtl="0" fontAlgn="b"/>
                      <a:r>
                        <a:rPr lang="en-GB" sz="500" b="0" i="0" u="none" strike="noStrike">
                          <a:solidFill>
                            <a:srgbClr val="000000"/>
                          </a:solidFill>
                          <a:effectLst/>
                          <a:latin typeface="Arial" panose="020B0604020202020204" pitchFamily="34" charset="0"/>
                        </a:rPr>
                        <a:t>21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D7E"/>
                    </a:solidFill>
                  </a:tcPr>
                </a:tc>
                <a:tc>
                  <a:txBody>
                    <a:bodyPr/>
                    <a:lstStyle/>
                    <a:p>
                      <a:pPr algn="l" rtl="0" fontAlgn="b"/>
                      <a:r>
                        <a:rPr lang="en-GB" sz="500" b="0" i="0" u="none" strike="noStrike">
                          <a:solidFill>
                            <a:srgbClr val="00000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CC7D"/>
                    </a:solidFill>
                  </a:tcPr>
                </a:tc>
                <a:tc>
                  <a:txBody>
                    <a:bodyPr/>
                    <a:lstStyle/>
                    <a:p>
                      <a:pPr algn="l" rtl="0" fontAlgn="b"/>
                      <a:r>
                        <a:rPr lang="en-GB" sz="500" b="0" i="0" u="none" strike="noStrike">
                          <a:solidFill>
                            <a:srgbClr val="000000"/>
                          </a:solidFill>
                          <a:effectLst/>
                          <a:latin typeface="Arial" panose="020B0604020202020204" pitchFamily="34" charset="0"/>
                        </a:rPr>
                        <a:t>81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17E"/>
                    </a:solidFill>
                  </a:tcPr>
                </a:tc>
                <a:tc>
                  <a:txBody>
                    <a:bodyPr/>
                    <a:lstStyle/>
                    <a:p>
                      <a:pPr algn="l" rtl="0" fontAlgn="b"/>
                      <a:r>
                        <a:rPr lang="en-GB" sz="500" b="0" i="0" u="none" strike="noStrike">
                          <a:solidFill>
                            <a:srgbClr val="000000"/>
                          </a:solidFill>
                          <a:effectLst/>
                          <a:latin typeface="Arial" panose="020B0604020202020204" pitchFamily="34" charset="0"/>
                        </a:rPr>
                        <a:t>64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D7E"/>
                    </a:solidFill>
                  </a:tcPr>
                </a:tc>
                <a:tc>
                  <a:txBody>
                    <a:bodyPr/>
                    <a:lstStyle/>
                    <a:p>
                      <a:pPr algn="l" rtl="0" fontAlgn="b"/>
                      <a:r>
                        <a:rPr lang="en-GB" sz="500" b="0" i="0" u="none" strike="noStrike">
                          <a:solidFill>
                            <a:srgbClr val="000000"/>
                          </a:solidFill>
                          <a:effectLst/>
                          <a:latin typeface="Arial" panose="020B0604020202020204" pitchFamily="34" charset="0"/>
                        </a:rPr>
                        <a:t>140</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D7F"/>
                    </a:solidFill>
                  </a:tcPr>
                </a:tc>
                <a:extLst>
                  <a:ext uri="{0D108BD9-81ED-4DB2-BD59-A6C34878D82A}">
                    <a16:rowId xmlns:a16="http://schemas.microsoft.com/office/drawing/2014/main" val="3587394909"/>
                  </a:ext>
                </a:extLst>
              </a:tr>
              <a:tr h="87696">
                <a:tc>
                  <a:txBody>
                    <a:bodyPr/>
                    <a:lstStyle/>
                    <a:p>
                      <a:pPr algn="l" rtl="0" fontAlgn="b"/>
                      <a:r>
                        <a:rPr lang="en-GB" sz="500" b="0" i="0" u="none" strike="noStrike">
                          <a:solidFill>
                            <a:srgbClr val="000000"/>
                          </a:solidFill>
                          <a:effectLst/>
                          <a:latin typeface="Arial" panose="020B0604020202020204" pitchFamily="34" charset="0"/>
                        </a:rPr>
                        <a:t>Community Rehabilitation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10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282"/>
                    </a:solidFill>
                  </a:tcPr>
                </a:tc>
                <a:tc>
                  <a:txBody>
                    <a:bodyPr/>
                    <a:lstStyle/>
                    <a:p>
                      <a:pPr algn="l" rtl="0" fontAlgn="b"/>
                      <a:r>
                        <a:rPr lang="en-GB" sz="500" b="0" i="0" u="none" strike="noStrike">
                          <a:solidFill>
                            <a:srgbClr val="000000"/>
                          </a:solidFill>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l" rtl="0" fontAlgn="b"/>
                      <a:r>
                        <a:rPr lang="en-GB" sz="500" b="0" i="0" u="none" strike="noStrike">
                          <a:solidFill>
                            <a:srgbClr val="000000"/>
                          </a:solidFill>
                          <a:effectLst/>
                          <a:latin typeface="Arial" panose="020B0604020202020204" pitchFamily="34" charset="0"/>
                        </a:rPr>
                        <a:t>77</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l" rtl="0" fontAlgn="b"/>
                      <a:r>
                        <a:rPr lang="en-GB" sz="500" b="0" i="0" u="none" strike="noStrike">
                          <a:solidFill>
                            <a:srgbClr val="000000"/>
                          </a:solidFill>
                          <a:effectLst/>
                          <a:latin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D27F"/>
                    </a:solidFill>
                  </a:tcPr>
                </a:tc>
                <a:tc>
                  <a:txBody>
                    <a:bodyPr/>
                    <a:lstStyle/>
                    <a:p>
                      <a:pPr algn="l" rtl="0" fontAlgn="b"/>
                      <a:r>
                        <a:rPr lang="en-GB" sz="500" b="0" i="0" u="none" strike="noStrike">
                          <a:solidFill>
                            <a:srgbClr val="000000"/>
                          </a:solidFill>
                          <a:effectLst/>
                          <a:latin typeface="Arial" panose="020B0604020202020204" pitchFamily="34" charset="0"/>
                        </a:rPr>
                        <a:t>193</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l" rtl="0" fontAlgn="b"/>
                      <a:r>
                        <a:rPr lang="en-GB" sz="500" b="0" i="0" u="none" strike="noStrike">
                          <a:solidFill>
                            <a:srgbClr val="000000"/>
                          </a:solidFill>
                          <a:effectLst/>
                          <a:latin typeface="Arial" panose="020B0604020202020204" pitchFamily="34" charset="0"/>
                        </a:rPr>
                        <a:t>123</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B80"/>
                    </a:solidFill>
                  </a:tcPr>
                </a:tc>
                <a:tc>
                  <a:txBody>
                    <a:bodyPr/>
                    <a:lstStyle/>
                    <a:p>
                      <a:pPr algn="l" rtl="0" fontAlgn="b"/>
                      <a:r>
                        <a:rPr lang="en-GB" sz="500" b="0" i="0" u="none" strike="noStrike">
                          <a:solidFill>
                            <a:srgbClr val="000000"/>
                          </a:solidFill>
                          <a:effectLst/>
                          <a:latin typeface="Arial" panose="020B0604020202020204" pitchFamily="34" charset="0"/>
                        </a:rPr>
                        <a:t>119</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7C"/>
                    </a:solidFill>
                  </a:tcPr>
                </a:tc>
                <a:extLst>
                  <a:ext uri="{0D108BD9-81ED-4DB2-BD59-A6C34878D82A}">
                    <a16:rowId xmlns:a16="http://schemas.microsoft.com/office/drawing/2014/main" val="4200375521"/>
                  </a:ext>
                </a:extLst>
              </a:tr>
              <a:tr h="87696">
                <a:tc>
                  <a:txBody>
                    <a:bodyPr/>
                    <a:lstStyle/>
                    <a:p>
                      <a:pPr algn="l" rtl="0" fontAlgn="b"/>
                      <a:r>
                        <a:rPr lang="en-GB" sz="500" b="0" i="0" u="none" strike="noStrike">
                          <a:solidFill>
                            <a:srgbClr val="000000"/>
                          </a:solidFill>
                          <a:effectLst/>
                          <a:latin typeface="Arial" panose="020B0604020202020204" pitchFamily="34" charset="0"/>
                        </a:rPr>
                        <a:t>Acquired Brain Injury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86</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500" b="0" i="0" u="none" strike="noStrike">
                          <a:solidFill>
                            <a:srgbClr val="000000"/>
                          </a:solidFill>
                          <a:effectLst/>
                          <a:latin typeface="Arial" panose="020B0604020202020204" pitchFamily="34" charset="0"/>
                        </a:rPr>
                        <a:t>85</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6B6C"/>
                    </a:solidFill>
                  </a:tcPr>
                </a:tc>
                <a:tc>
                  <a:txBody>
                    <a:bodyPr/>
                    <a:lstStyle/>
                    <a:p>
                      <a:pPr algn="l" rtl="0" fontAlgn="b"/>
                      <a:r>
                        <a:rPr lang="en-GB" sz="500" b="0" i="0" u="none" strike="noStrike">
                          <a:solidFill>
                            <a:srgbClr val="000000"/>
                          </a:solidFill>
                          <a:effectLst/>
                          <a:latin typeface="Arial" panose="020B0604020202020204" pitchFamily="34" charset="0"/>
                        </a:rPr>
                        <a:t>137</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67D"/>
                    </a:solidFill>
                  </a:tcPr>
                </a:tc>
                <a:tc>
                  <a:txBody>
                    <a:bodyPr/>
                    <a:lstStyle/>
                    <a:p>
                      <a:pPr algn="l" rtl="0" fontAlgn="b"/>
                      <a:r>
                        <a:rPr lang="en-GB" sz="500" b="0" i="0" u="none" strike="noStrike">
                          <a:solidFill>
                            <a:srgbClr val="000000"/>
                          </a:solidFill>
                          <a:effectLst/>
                          <a:latin typeface="Arial" panose="020B0604020202020204" pitchFamily="34" charset="0"/>
                        </a:rPr>
                        <a:t>199</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878"/>
                    </a:solidFill>
                  </a:tcPr>
                </a:tc>
                <a:tc>
                  <a:txBody>
                    <a:bodyPr/>
                    <a:lstStyle/>
                    <a:p>
                      <a:pPr algn="l" rtl="0" fontAlgn="b"/>
                      <a:r>
                        <a:rPr lang="en-GB" sz="500" b="0" i="0" u="none" strike="noStrike">
                          <a:solidFill>
                            <a:srgbClr val="000000"/>
                          </a:solidFill>
                          <a:effectLst/>
                          <a:latin typeface="Arial" panose="020B0604020202020204" pitchFamily="34" charset="0"/>
                        </a:rPr>
                        <a:t>206</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l" rtl="0" fontAlgn="b"/>
                      <a:r>
                        <a:rPr lang="en-GB" sz="500" b="0" i="0" u="none" strike="noStrike">
                          <a:solidFill>
                            <a:srgbClr val="000000"/>
                          </a:solidFill>
                          <a:effectLst/>
                          <a:latin typeface="Arial" panose="020B0604020202020204" pitchFamily="34" charset="0"/>
                        </a:rPr>
                        <a:t>225</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l" rtl="0" fontAlgn="b"/>
                      <a:r>
                        <a:rPr lang="en-GB" sz="500" b="0" i="0" u="none" strike="noStrike">
                          <a:solidFill>
                            <a:srgbClr val="000000"/>
                          </a:solidFill>
                          <a:effectLst/>
                          <a:latin typeface="Arial" panose="020B0604020202020204" pitchFamily="34" charset="0"/>
                        </a:rPr>
                        <a:t>56</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173"/>
                    </a:solidFill>
                  </a:tcPr>
                </a:tc>
                <a:extLst>
                  <a:ext uri="{0D108BD9-81ED-4DB2-BD59-A6C34878D82A}">
                    <a16:rowId xmlns:a16="http://schemas.microsoft.com/office/drawing/2014/main" val="1521323376"/>
                  </a:ext>
                </a:extLst>
              </a:tr>
              <a:tr h="87696">
                <a:tc>
                  <a:txBody>
                    <a:bodyPr/>
                    <a:lstStyle/>
                    <a:p>
                      <a:pPr algn="l" rtl="0" fontAlgn="b"/>
                      <a:r>
                        <a:rPr lang="en-GB" sz="500" b="0" i="0" u="none" strike="noStrike">
                          <a:solidFill>
                            <a:srgbClr val="000000"/>
                          </a:solidFill>
                          <a:effectLst/>
                          <a:latin typeface="Arial" panose="020B0604020202020204" pitchFamily="34" charset="0"/>
                        </a:rPr>
                        <a:t>Memory Services/Clinic/Drop in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30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D7F"/>
                    </a:solidFill>
                  </a:tcPr>
                </a:tc>
                <a:tc>
                  <a:txBody>
                    <a:bodyPr/>
                    <a:lstStyle/>
                    <a:p>
                      <a:pPr algn="l" rtl="0" fontAlgn="b"/>
                      <a:r>
                        <a:rPr lang="en-GB" sz="500" b="0" i="0" u="none" strike="noStrike">
                          <a:solidFill>
                            <a:srgbClr val="000000"/>
                          </a:solidFill>
                          <a:effectLst/>
                          <a:latin typeface="Arial" panose="020B0604020202020204" pitchFamily="34" charset="0"/>
                        </a:rPr>
                        <a:t>24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l" rtl="0" fontAlgn="b"/>
                      <a:r>
                        <a:rPr lang="en-GB" sz="500" b="0" i="0" u="none" strike="noStrike">
                          <a:solidFill>
                            <a:srgbClr val="000000"/>
                          </a:solidFill>
                          <a:effectLst/>
                          <a:latin typeface="Arial" panose="020B0604020202020204" pitchFamily="34" charset="0"/>
                        </a:rPr>
                        <a:t>97</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l" rtl="0" fontAlgn="b"/>
                      <a:r>
                        <a:rPr lang="en-GB" sz="500" b="0" i="0" u="none" strike="noStrike">
                          <a:solidFill>
                            <a:srgbClr val="000000"/>
                          </a:solidFill>
                          <a:effectLst/>
                          <a:latin typeface="Arial" panose="020B0604020202020204" pitchFamily="34" charset="0"/>
                        </a:rPr>
                        <a:t>63</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500" b="0" i="0" u="none" strike="noStrike">
                          <a:solidFill>
                            <a:srgbClr val="000000"/>
                          </a:solidFill>
                          <a:effectLst/>
                          <a:latin typeface="Arial" panose="020B0604020202020204" pitchFamily="34" charset="0"/>
                        </a:rPr>
                        <a:t>111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0"/>
                    </a:solidFill>
                  </a:tcPr>
                </a:tc>
                <a:tc>
                  <a:txBody>
                    <a:bodyPr/>
                    <a:lstStyle/>
                    <a:p>
                      <a:pPr algn="l" rtl="0" fontAlgn="b"/>
                      <a:r>
                        <a:rPr lang="en-GB" sz="500" b="0" i="0" u="none" strike="noStrike">
                          <a:solidFill>
                            <a:srgbClr val="000000"/>
                          </a:solidFill>
                          <a:effectLst/>
                          <a:latin typeface="Arial" panose="020B0604020202020204" pitchFamily="34" charset="0"/>
                        </a:rPr>
                        <a:t>74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E"/>
                    </a:solidFill>
                  </a:tcPr>
                </a:tc>
                <a:tc>
                  <a:txBody>
                    <a:bodyPr/>
                    <a:lstStyle/>
                    <a:p>
                      <a:pPr algn="l" rtl="0" fontAlgn="b"/>
                      <a:r>
                        <a:rPr lang="en-GB" sz="500" b="0" i="0" u="none" strike="noStrike">
                          <a:solidFill>
                            <a:srgbClr val="000000"/>
                          </a:solidFill>
                          <a:effectLst/>
                          <a:latin typeface="Arial" panose="020B0604020202020204" pitchFamily="34" charset="0"/>
                        </a:rPr>
                        <a:t>7</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268261812"/>
                  </a:ext>
                </a:extLst>
              </a:tr>
              <a:tr h="87696">
                <a:tc>
                  <a:txBody>
                    <a:bodyPr/>
                    <a:lstStyle/>
                    <a:p>
                      <a:pPr algn="l" rtl="0" fontAlgn="b"/>
                      <a:r>
                        <a:rPr lang="en-GB" sz="500" b="0" i="0" u="none" strike="noStrike">
                          <a:solidFill>
                            <a:srgbClr val="000000"/>
                          </a:solidFill>
                          <a:effectLst/>
                          <a:latin typeface="Arial" panose="020B0604020202020204" pitchFamily="34" charset="0"/>
                        </a:rPr>
                        <a:t>Rough Sleeping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24</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l" rtl="0" fontAlgn="b"/>
                      <a:r>
                        <a:rPr lang="en-GB" sz="500" b="0" i="0" u="none" strike="noStrike">
                          <a:solidFill>
                            <a:srgbClr val="00000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37F"/>
                    </a:solidFill>
                  </a:tcPr>
                </a:tc>
                <a:tc>
                  <a:txBody>
                    <a:bodyPr/>
                    <a:lstStyle/>
                    <a:p>
                      <a:pPr algn="l" rtl="0" fontAlgn="b"/>
                      <a:r>
                        <a:rPr lang="en-GB" sz="500" b="0" i="0" u="none" strike="noStrike">
                          <a:solidFill>
                            <a:srgbClr val="000000"/>
                          </a:solidFill>
                          <a:effectLst/>
                          <a:latin typeface="Arial" panose="020B0604020202020204" pitchFamily="34" charset="0"/>
                        </a:rPr>
                        <a:t>33</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67F"/>
                    </a:solidFill>
                  </a:tcPr>
                </a:tc>
                <a:tc>
                  <a:txBody>
                    <a:bodyPr/>
                    <a:lstStyle/>
                    <a:p>
                      <a:pPr algn="l" rtl="0" fontAlgn="b"/>
                      <a:r>
                        <a:rPr lang="en-GB" sz="500" b="0" i="0" u="none" strike="noStrike">
                          <a:solidFill>
                            <a:srgbClr val="000000"/>
                          </a:solidFill>
                          <a:effectLst/>
                          <a:latin typeface="Arial" panose="020B0604020202020204" pitchFamily="34" charset="0"/>
                        </a:rPr>
                        <a:t>24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CF7E"/>
                    </a:solidFill>
                  </a:tcPr>
                </a:tc>
                <a:tc>
                  <a:txBody>
                    <a:bodyPr/>
                    <a:lstStyle/>
                    <a:p>
                      <a:pPr algn="l" rtl="0" fontAlgn="b"/>
                      <a:r>
                        <a:rPr lang="en-GB" sz="500" b="0" i="0" u="none" strike="noStrike">
                          <a:solidFill>
                            <a:srgbClr val="000000"/>
                          </a:solidFill>
                          <a:effectLst/>
                          <a:latin typeface="Arial" panose="020B0604020202020204" pitchFamily="34" charset="0"/>
                        </a:rPr>
                        <a:t>36</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67C"/>
                    </a:solidFill>
                  </a:tcPr>
                </a:tc>
                <a:tc>
                  <a:txBody>
                    <a:bodyPr/>
                    <a:lstStyle/>
                    <a:p>
                      <a:pPr algn="l" rtl="0" fontAlgn="b"/>
                      <a:r>
                        <a:rPr lang="en-GB" sz="500" b="0" i="0" u="none" strike="noStrike">
                          <a:solidFill>
                            <a:srgbClr val="000000"/>
                          </a:solidFill>
                          <a:effectLst/>
                          <a:latin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C47C"/>
                    </a:solidFill>
                  </a:tcPr>
                </a:tc>
                <a:tc>
                  <a:txBody>
                    <a:bodyPr/>
                    <a:lstStyle/>
                    <a:p>
                      <a:pPr algn="l" rtl="0" fontAlgn="b"/>
                      <a:r>
                        <a:rPr lang="en-GB" sz="500" b="0" i="0" u="none" strike="noStrike">
                          <a:solidFill>
                            <a:srgbClr val="000000"/>
                          </a:solidFill>
                          <a:effectLst/>
                          <a:latin typeface="Arial" panose="020B0604020202020204" pitchFamily="34" charset="0"/>
                        </a:rPr>
                        <a:t>6</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95306126"/>
                  </a:ext>
                </a:extLst>
              </a:tr>
              <a:tr h="87696">
                <a:tc>
                  <a:txBody>
                    <a:bodyPr/>
                    <a:lstStyle/>
                    <a:p>
                      <a:pPr algn="l" rtl="0" fontAlgn="b"/>
                      <a:r>
                        <a:rPr lang="en-GB" sz="500" b="0" i="0" u="none" strike="noStrike">
                          <a:solidFill>
                            <a:srgbClr val="000000"/>
                          </a:solidFill>
                          <a:effectLst/>
                          <a:latin typeface="Arial" panose="020B0604020202020204" pitchFamily="34" charset="0"/>
                        </a:rPr>
                        <a:t>Problem Gambling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47</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E79"/>
                    </a:solidFill>
                  </a:tcPr>
                </a:tc>
                <a:tc>
                  <a:txBody>
                    <a:bodyPr/>
                    <a:lstStyle/>
                    <a:p>
                      <a:pPr algn="l" rtl="0" fontAlgn="b"/>
                      <a:r>
                        <a:rPr lang="en-GB" sz="500" b="0" i="0" u="none" strike="noStrike">
                          <a:solidFill>
                            <a:srgbClr val="000000"/>
                          </a:solidFill>
                          <a:effectLst/>
                          <a:latin typeface="Arial" panose="020B0604020202020204" pitchFamily="34" charset="0"/>
                        </a:rPr>
                        <a:t>45</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279"/>
                    </a:solidFill>
                  </a:tcPr>
                </a:tc>
                <a:tc>
                  <a:txBody>
                    <a:bodyPr/>
                    <a:lstStyle/>
                    <a:p>
                      <a:pPr algn="l" rtl="0" fontAlgn="b"/>
                      <a:r>
                        <a:rPr lang="en-GB" sz="500" b="0" i="0" u="none" strike="noStrike">
                          <a:solidFill>
                            <a:srgbClr val="000000"/>
                          </a:solidFill>
                          <a:effectLst/>
                          <a:latin typeface="Arial" panose="020B0604020202020204" pitchFamily="34" charset="0"/>
                        </a:rPr>
                        <a:t>79</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l" rtl="0" fontAlgn="b"/>
                      <a:r>
                        <a:rPr lang="en-GB" sz="500" b="0" i="0" u="none" strike="noStrike">
                          <a:solidFill>
                            <a:srgbClr val="000000"/>
                          </a:solidFill>
                          <a:effectLst/>
                          <a:latin typeface="Arial" panose="020B0604020202020204" pitchFamily="34" charset="0"/>
                        </a:rPr>
                        <a:t>80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l" rtl="0" fontAlgn="b"/>
                      <a:r>
                        <a:rPr lang="en-GB" sz="500" b="0" i="0" u="none" strike="noStrike">
                          <a:solidFill>
                            <a:srgbClr val="000000"/>
                          </a:solidFill>
                          <a:effectLst/>
                          <a:latin typeface="Arial" panose="020B0604020202020204" pitchFamily="34" charset="0"/>
                        </a:rPr>
                        <a:t>89</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D37F"/>
                    </a:solidFill>
                  </a:tcPr>
                </a:tc>
                <a:tc>
                  <a:txBody>
                    <a:bodyPr/>
                    <a:lstStyle/>
                    <a:p>
                      <a:pPr algn="l" rtl="0" fontAlgn="b"/>
                      <a:r>
                        <a:rPr lang="en-GB" sz="500" b="0" i="0" u="none" strike="noStrike">
                          <a:solidFill>
                            <a:srgbClr val="000000"/>
                          </a:solidFill>
                          <a:effectLst/>
                          <a:latin typeface="Arial" panose="020B0604020202020204" pitchFamily="34" charset="0"/>
                        </a:rPr>
                        <a:t>88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37F"/>
                    </a:solidFill>
                  </a:tcPr>
                </a:tc>
                <a:tc>
                  <a:txBody>
                    <a:bodyPr/>
                    <a:lstStyle/>
                    <a:p>
                      <a:pPr algn="l" rtl="0" fontAlgn="b"/>
                      <a:r>
                        <a:rPr lang="en-GB" sz="500" b="0" i="0" u="none" strike="noStrike">
                          <a:solidFill>
                            <a:srgbClr val="000000"/>
                          </a:solidFill>
                          <a:effectLst/>
                          <a:latin typeface="Arial" panose="020B0604020202020204" pitchFamily="34" charset="0"/>
                        </a:rPr>
                        <a:t>4</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876789764"/>
                  </a:ext>
                </a:extLst>
              </a:tr>
              <a:tr h="87696">
                <a:tc>
                  <a:txBody>
                    <a:bodyPr/>
                    <a:lstStyle/>
                    <a:p>
                      <a:pPr algn="l" rtl="0" fontAlgn="b"/>
                      <a:r>
                        <a:rPr lang="en-GB" sz="500" b="0" i="0" u="none" strike="noStrike">
                          <a:solidFill>
                            <a:srgbClr val="000000"/>
                          </a:solidFill>
                          <a:effectLst/>
                          <a:latin typeface="Arial" panose="020B0604020202020204" pitchFamily="34" charset="0"/>
                        </a:rPr>
                        <a:t>Maternal Mental Health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38</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E7C"/>
                    </a:solidFill>
                  </a:tcPr>
                </a:tc>
                <a:tc>
                  <a:txBody>
                    <a:bodyPr/>
                    <a:lstStyle/>
                    <a:p>
                      <a:pPr algn="l" rtl="0" fontAlgn="b"/>
                      <a:r>
                        <a:rPr lang="en-GB" sz="500" b="0" i="0" u="none" strike="noStrike">
                          <a:solidFill>
                            <a:srgbClr val="000000"/>
                          </a:solidFill>
                          <a:effectLst/>
                          <a:latin typeface="Arial" panose="020B0604020202020204" pitchFamily="34" charset="0"/>
                        </a:rPr>
                        <a:t>22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l" rtl="0" fontAlgn="b"/>
                      <a:r>
                        <a:rPr lang="en-GB" sz="500" b="0" i="0" u="none" strike="noStrike">
                          <a:solidFill>
                            <a:srgbClr val="000000"/>
                          </a:solidFill>
                          <a:effectLst/>
                          <a:latin typeface="Arial" panose="020B0604020202020204" pitchFamily="34" charset="0"/>
                        </a:rPr>
                        <a:t>51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382"/>
                    </a:solidFill>
                  </a:tcPr>
                </a:tc>
                <a:tc>
                  <a:txBody>
                    <a:bodyPr/>
                    <a:lstStyle/>
                    <a:p>
                      <a:pPr algn="l" rtl="0" fontAlgn="b"/>
                      <a:r>
                        <a:rPr lang="en-GB" sz="500" b="0" i="0" u="none" strike="noStrike">
                          <a:solidFill>
                            <a:srgbClr val="000000"/>
                          </a:solidFill>
                          <a:effectLst/>
                          <a:latin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D27F"/>
                    </a:solidFill>
                  </a:tcPr>
                </a:tc>
                <a:tc>
                  <a:txBody>
                    <a:bodyPr/>
                    <a:lstStyle/>
                    <a:p>
                      <a:pPr algn="l" rtl="0" fontAlgn="b"/>
                      <a:r>
                        <a:rPr lang="en-GB" sz="500" b="0" i="0" u="none" strike="noStrike">
                          <a:solidFill>
                            <a:srgbClr val="000000"/>
                          </a:solidFill>
                          <a:effectLst/>
                          <a:latin typeface="Arial" panose="020B0604020202020204" pitchFamily="34" charset="0"/>
                        </a:rPr>
                        <a:t>54</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D"/>
                    </a:solidFill>
                  </a:tcPr>
                </a:tc>
                <a:tc>
                  <a:txBody>
                    <a:bodyPr/>
                    <a:lstStyle/>
                    <a:p>
                      <a:pPr algn="l" rtl="0" fontAlgn="b"/>
                      <a:r>
                        <a:rPr lang="en-GB" sz="500" b="0" i="0" u="none" strike="noStrike">
                          <a:solidFill>
                            <a:srgbClr val="000000"/>
                          </a:solidFill>
                          <a:effectLst/>
                          <a:latin typeface="Arial" panose="020B0604020202020204" pitchFamily="34" charset="0"/>
                        </a:rPr>
                        <a:t>29</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C"/>
                    </a:solidFill>
                  </a:tcPr>
                </a:tc>
                <a:tc>
                  <a:txBody>
                    <a:bodyPr/>
                    <a:lstStyle/>
                    <a:p>
                      <a:pPr algn="l" rtl="0" fontAlgn="b"/>
                      <a:r>
                        <a:rPr lang="en-GB" sz="500" b="0" i="0" u="none" strike="noStrike">
                          <a:solidFill>
                            <a:srgbClr val="000000"/>
                          </a:solidFill>
                          <a:effectLst/>
                          <a:latin typeface="Arial" panose="020B0604020202020204" pitchFamily="34" charset="0"/>
                        </a:rPr>
                        <a:t>2</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625970699"/>
                  </a:ext>
                </a:extLst>
              </a:tr>
              <a:tr h="87696">
                <a:tc>
                  <a:txBody>
                    <a:bodyPr/>
                    <a:lstStyle/>
                    <a:p>
                      <a:pPr algn="l" rtl="0" fontAlgn="b"/>
                      <a:r>
                        <a:rPr lang="en-GB" sz="500" b="0" i="0" u="none" strike="noStrike">
                          <a:solidFill>
                            <a:srgbClr val="000000"/>
                          </a:solidFill>
                          <a:effectLst/>
                          <a:latin typeface="Arial" panose="020B0604020202020204" pitchFamily="34" charset="0"/>
                        </a:rPr>
                        <a:t>Young Onset Dementia Team</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12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3"/>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12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67C"/>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12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07B"/>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1</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809782983"/>
                  </a:ext>
                </a:extLst>
              </a:tr>
              <a:tr h="87696">
                <a:tc>
                  <a:txBody>
                    <a:bodyPr/>
                    <a:lstStyle/>
                    <a:p>
                      <a:pPr algn="l" rtl="0" fontAlgn="b"/>
                      <a:r>
                        <a:rPr lang="en-GB" sz="500" b="0" i="0" u="none" strike="noStrike">
                          <a:solidFill>
                            <a:srgbClr val="000000"/>
                          </a:solidFill>
                          <a:effectLst/>
                          <a:latin typeface="Arial" panose="020B0604020202020204" pitchFamily="34" charset="0"/>
                        </a:rPr>
                        <a:t>Enhanced/Intensive Support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All Others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11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ECE582"/>
                    </a:solidFill>
                  </a:tcPr>
                </a:tc>
                <a:tc>
                  <a:txBody>
                    <a:bodyPr/>
                    <a:lstStyle/>
                    <a:p>
                      <a:pPr algn="l" rtl="0" fontAlgn="b"/>
                      <a:r>
                        <a:rPr lang="en-GB" sz="500" b="0" i="0" u="none" strike="noStrike">
                          <a:solidFill>
                            <a:srgbClr val="000000"/>
                          </a:solidFill>
                          <a:effectLst/>
                          <a:latin typeface="Arial" panose="020B0604020202020204" pitchFamily="34" charset="0"/>
                        </a:rPr>
                        <a:t>49</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CAB78"/>
                    </a:solidFill>
                  </a:tcPr>
                </a:tc>
                <a:tc>
                  <a:txBody>
                    <a:bodyPr/>
                    <a:lstStyle/>
                    <a:p>
                      <a:pPr algn="l" rtl="0" fontAlgn="b"/>
                      <a:r>
                        <a:rPr lang="en-GB" sz="500" b="0" i="0" u="none" strike="noStrike">
                          <a:solidFill>
                            <a:srgbClr val="000000"/>
                          </a:solidFill>
                          <a:effectLst/>
                          <a:latin typeface="Arial" panose="020B0604020202020204" pitchFamily="34" charset="0"/>
                        </a:rPr>
                        <a:t>11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7FC67C"/>
                    </a:solidFill>
                  </a:tcPr>
                </a:tc>
                <a:tc>
                  <a:txBody>
                    <a:bodyPr/>
                    <a:lstStyle/>
                    <a:p>
                      <a:pPr algn="l" rtl="0" fontAlgn="b"/>
                      <a:r>
                        <a:rPr lang="en-GB" sz="500" b="0" i="0" u="none" strike="noStrike">
                          <a:solidFill>
                            <a:srgbClr val="000000"/>
                          </a:solidFill>
                          <a:effectLst/>
                          <a:latin typeface="Arial" panose="020B0604020202020204" pitchFamily="34" charset="0"/>
                        </a:rPr>
                        <a:t>49</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E0E282"/>
                    </a:solidFill>
                  </a:tcPr>
                </a:tc>
                <a:tc>
                  <a:txBody>
                    <a:bodyPr/>
                    <a:lstStyle/>
                    <a:p>
                      <a:pPr algn="l" rtl="0" fontAlgn="b"/>
                      <a:r>
                        <a:rPr lang="en-GB" sz="500" b="0" i="0" u="none" strike="noStrike">
                          <a:solidFill>
                            <a:srgbClr val="000000"/>
                          </a:solidFill>
                          <a:effectLst/>
                          <a:latin typeface="Arial" panose="020B0604020202020204" pitchFamily="34" charset="0"/>
                        </a:rPr>
                        <a:t>11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6CC07B"/>
                    </a:solidFill>
                  </a:tcPr>
                </a:tc>
                <a:tc>
                  <a:txBody>
                    <a:bodyPr/>
                    <a:lstStyle/>
                    <a:p>
                      <a:pPr algn="l" rtl="0" fontAlgn="b"/>
                      <a:r>
                        <a:rPr lang="en-GB" sz="500" b="0" i="0" u="none" strike="noStrike">
                          <a:solidFill>
                            <a:srgbClr val="000000"/>
                          </a:solidFill>
                          <a:effectLst/>
                          <a:latin typeface="Arial" panose="020B0604020202020204" pitchFamily="34" charset="0"/>
                        </a:rPr>
                        <a:t>49</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8CC97D"/>
                    </a:solidFill>
                  </a:tcPr>
                </a:tc>
                <a:tc>
                  <a:txBody>
                    <a:bodyPr/>
                    <a:lstStyle/>
                    <a:p>
                      <a:pPr algn="l" rtl="0" fontAlgn="b"/>
                      <a:r>
                        <a:rPr lang="en-GB" sz="500" b="0" i="0" u="none" strike="noStrike">
                          <a:solidFill>
                            <a:srgbClr val="000000"/>
                          </a:solidFill>
                          <a:effectLst/>
                          <a:latin typeface="Arial" panose="020B0604020202020204" pitchFamily="34" charset="0"/>
                        </a:rPr>
                        <a:t>1</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8696B"/>
                    </a:solidFill>
                  </a:tcPr>
                </a:tc>
                <a:extLst>
                  <a:ext uri="{0D108BD9-81ED-4DB2-BD59-A6C34878D82A}">
                    <a16:rowId xmlns:a16="http://schemas.microsoft.com/office/drawing/2014/main" val="2656937214"/>
                  </a:ext>
                </a:extLst>
              </a:tr>
              <a:tr h="87696">
                <a:tc>
                  <a:txBody>
                    <a:bodyPr/>
                    <a:lstStyle/>
                    <a:p>
                      <a:pPr algn="l" rtl="0" fontAlgn="b"/>
                      <a:r>
                        <a:rPr lang="en-GB" sz="500" b="0" i="0" u="none" strike="noStrike">
                          <a:solidFill>
                            <a:srgbClr val="000000"/>
                          </a:solidFill>
                          <a:effectLst/>
                          <a:latin typeface="Arial" panose="020B0604020202020204" pitchFamily="34" charset="0"/>
                        </a:rPr>
                        <a:t>Crisis Resolution Team/Home Treatment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Crisis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l" rtl="0" fontAlgn="b"/>
                      <a:r>
                        <a:rPr lang="en-GB" sz="500" b="0" i="0" u="none" strike="noStrike">
                          <a:solidFill>
                            <a:srgbClr val="000000"/>
                          </a:solidFill>
                          <a:effectLst/>
                          <a:latin typeface="Arial" panose="020B0604020202020204" pitchFamily="34" charset="0"/>
                        </a:rPr>
                        <a:t>3</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l" rtl="0" fontAlgn="b"/>
                      <a:r>
                        <a:rPr lang="en-GB" sz="500" b="0" i="0" u="none" strike="noStrike">
                          <a:solidFill>
                            <a:srgbClr val="000000"/>
                          </a:solidFill>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l" rtl="0" fontAlgn="b"/>
                      <a:r>
                        <a:rPr lang="en-GB" sz="500" b="0" i="0" u="none" strike="noStrike">
                          <a:solidFill>
                            <a:srgbClr val="000000"/>
                          </a:solidFill>
                          <a:effectLst/>
                          <a:latin typeface="Arial" panose="020B0604020202020204" pitchFamily="34" charset="0"/>
                        </a:rPr>
                        <a:t>21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500" b="0" i="0" u="none" strike="noStrike">
                          <a:solidFill>
                            <a:srgbClr val="000000"/>
                          </a:solidFill>
                          <a:effectLst/>
                          <a:latin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l" rtl="0" fontAlgn="b"/>
                      <a:r>
                        <a:rPr lang="en-GB" sz="500" b="0" i="0" u="none" strike="noStrike">
                          <a:solidFill>
                            <a:srgbClr val="000000"/>
                          </a:solidFill>
                          <a:effectLst/>
                          <a:latin typeface="Arial" panose="020B0604020202020204" pitchFamily="34" charset="0"/>
                        </a:rPr>
                        <a:t>32,273</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CEE8"/>
                    </a:solidFill>
                  </a:tcPr>
                </a:tc>
                <a:extLst>
                  <a:ext uri="{0D108BD9-81ED-4DB2-BD59-A6C34878D82A}">
                    <a16:rowId xmlns:a16="http://schemas.microsoft.com/office/drawing/2014/main" val="3926155391"/>
                  </a:ext>
                </a:extLst>
              </a:tr>
              <a:tr h="87696">
                <a:tc>
                  <a:txBody>
                    <a:bodyPr/>
                    <a:lstStyle/>
                    <a:p>
                      <a:pPr algn="l" rtl="0" fontAlgn="b"/>
                      <a:r>
                        <a:rPr lang="en-GB" sz="500" b="0" i="0" u="none" strike="noStrike">
                          <a:solidFill>
                            <a:srgbClr val="000000"/>
                          </a:solidFill>
                          <a:effectLst/>
                          <a:latin typeface="Arial" panose="020B0604020202020204" pitchFamily="34" charset="0"/>
                        </a:rPr>
                        <a:t>24/7 Crisis Response Line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Crisis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23</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l" rtl="0" fontAlgn="b"/>
                      <a:r>
                        <a:rPr lang="en-GB" sz="500" b="0" i="0" u="none" strike="noStrike">
                          <a:solidFill>
                            <a:srgbClr val="000000"/>
                          </a:solidFill>
                          <a:effectLst/>
                          <a:latin typeface="Arial" panose="020B0604020202020204" pitchFamily="34" charset="0"/>
                        </a:rPr>
                        <a:t>11,337</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DF8"/>
                    </a:solidFill>
                  </a:tcPr>
                </a:tc>
                <a:extLst>
                  <a:ext uri="{0D108BD9-81ED-4DB2-BD59-A6C34878D82A}">
                    <a16:rowId xmlns:a16="http://schemas.microsoft.com/office/drawing/2014/main" val="3677464137"/>
                  </a:ext>
                </a:extLst>
              </a:tr>
              <a:tr h="87696">
                <a:tc>
                  <a:txBody>
                    <a:bodyPr/>
                    <a:lstStyle/>
                    <a:p>
                      <a:pPr algn="l" rtl="0" fontAlgn="b"/>
                      <a:r>
                        <a:rPr lang="en-GB" sz="500" b="0" i="0" u="none" strike="noStrike">
                          <a:solidFill>
                            <a:srgbClr val="000000"/>
                          </a:solidFill>
                          <a:effectLst/>
                          <a:latin typeface="Arial" panose="020B0604020202020204" pitchFamily="34" charset="0"/>
                        </a:rPr>
                        <a:t>Crisis Resolution Team (Retired 1 October 2021)</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Crisis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l" rtl="0" fontAlgn="b"/>
                      <a:r>
                        <a:rPr lang="en-GB" sz="500" b="0" i="0" u="none" strike="noStrike">
                          <a:solidFill>
                            <a:srgbClr val="000000"/>
                          </a:solidFill>
                          <a:effectLst/>
                          <a:latin typeface="Arial" panose="020B0604020202020204" pitchFamily="34" charset="0"/>
                        </a:rPr>
                        <a:t>7</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l" rtl="0" fontAlgn="b"/>
                      <a:r>
                        <a:rPr lang="en-GB" sz="500" b="0" i="0" u="none" strike="noStrike">
                          <a:solidFill>
                            <a:srgbClr val="00000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477"/>
                    </a:solidFill>
                  </a:tcPr>
                </a:tc>
                <a:tc>
                  <a:txBody>
                    <a:bodyPr/>
                    <a:lstStyle/>
                    <a:p>
                      <a:pPr algn="l" rtl="0" fontAlgn="b"/>
                      <a:r>
                        <a:rPr lang="en-GB" sz="500" b="0" i="0" u="none" strike="noStrike">
                          <a:solidFill>
                            <a:srgbClr val="000000"/>
                          </a:solidFill>
                          <a:effectLst/>
                          <a:latin typeface="Arial" panose="020B0604020202020204" pitchFamily="34" charset="0"/>
                        </a:rPr>
                        <a:t>42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E"/>
                    </a:solidFill>
                  </a:tcPr>
                </a:tc>
                <a:tc>
                  <a:txBody>
                    <a:bodyPr/>
                    <a:lstStyle/>
                    <a:p>
                      <a:pPr algn="l" rtl="0" fontAlgn="b"/>
                      <a:r>
                        <a:rPr lang="en-GB" sz="500" b="0" i="0" u="none" strike="noStrike">
                          <a:solidFill>
                            <a:srgbClr val="000000"/>
                          </a:solidFill>
                          <a:effectLst/>
                          <a:latin typeface="Arial" panose="020B0604020202020204" pitchFamily="34" charset="0"/>
                        </a:rPr>
                        <a:t>60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7A"/>
                    </a:solidFill>
                  </a:tcPr>
                </a:tc>
                <a:tc>
                  <a:txBody>
                    <a:bodyPr/>
                    <a:lstStyle/>
                    <a:p>
                      <a:pPr algn="l" rtl="0" fontAlgn="b"/>
                      <a:r>
                        <a:rPr lang="en-GB" sz="500" b="0" i="0" u="none" strike="noStrike">
                          <a:solidFill>
                            <a:srgbClr val="000000"/>
                          </a:solidFill>
                          <a:effectLst/>
                          <a:latin typeface="Arial" panose="020B0604020202020204" pitchFamily="34" charset="0"/>
                        </a:rPr>
                        <a:t>9,621</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0F9"/>
                    </a:solidFill>
                  </a:tcPr>
                </a:tc>
                <a:extLst>
                  <a:ext uri="{0D108BD9-81ED-4DB2-BD59-A6C34878D82A}">
                    <a16:rowId xmlns:a16="http://schemas.microsoft.com/office/drawing/2014/main" val="2981728675"/>
                  </a:ext>
                </a:extLst>
              </a:tr>
              <a:tr h="87696">
                <a:tc>
                  <a:txBody>
                    <a:bodyPr/>
                    <a:lstStyle/>
                    <a:p>
                      <a:pPr algn="l" rtl="0" fontAlgn="b"/>
                      <a:r>
                        <a:rPr lang="en-GB" sz="500" b="0" i="0" u="none" strike="noStrike">
                          <a:solidFill>
                            <a:srgbClr val="000000"/>
                          </a:solidFill>
                          <a:effectLst/>
                          <a:latin typeface="Arial" panose="020B0604020202020204" pitchFamily="34" charset="0"/>
                        </a:rPr>
                        <a:t>Criminal Justice Liaison and Diversion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Crisis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l" rtl="0" fontAlgn="b"/>
                      <a:r>
                        <a:rPr lang="en-GB" sz="500" b="0" i="0" u="none" strike="noStrike">
                          <a:solidFill>
                            <a:srgbClr val="000000"/>
                          </a:solidFill>
                          <a:effectLst/>
                          <a:latin typeface="Arial" panose="020B0604020202020204" pitchFamily="34" charset="0"/>
                        </a:rPr>
                        <a:t>10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57F"/>
                    </a:solidFill>
                  </a:tcPr>
                </a:tc>
                <a:tc>
                  <a:txBody>
                    <a:bodyPr/>
                    <a:lstStyle/>
                    <a:p>
                      <a:pPr algn="l" rtl="0" fontAlgn="b"/>
                      <a:r>
                        <a:rPr lang="en-GB" sz="500" b="0" i="0" u="none" strike="noStrike">
                          <a:solidFill>
                            <a:srgbClr val="000000"/>
                          </a:solidFill>
                          <a:effectLst/>
                          <a:latin typeface="Arial" panose="020B0604020202020204" pitchFamily="34" charset="0"/>
                        </a:rPr>
                        <a:t>26</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l" rtl="0" fontAlgn="b"/>
                      <a:r>
                        <a:rPr lang="en-GB" sz="500" b="0" i="0" u="none" strike="noStrike">
                          <a:solidFill>
                            <a:srgbClr val="000000"/>
                          </a:solidFill>
                          <a:effectLst/>
                          <a:latin typeface="Arial" panose="020B0604020202020204" pitchFamily="34" charset="0"/>
                        </a:rPr>
                        <a:t>1,555</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CFF"/>
                    </a:solidFill>
                  </a:tcPr>
                </a:tc>
                <a:extLst>
                  <a:ext uri="{0D108BD9-81ED-4DB2-BD59-A6C34878D82A}">
                    <a16:rowId xmlns:a16="http://schemas.microsoft.com/office/drawing/2014/main" val="2257612105"/>
                  </a:ext>
                </a:extLst>
              </a:tr>
              <a:tr h="87696">
                <a:tc>
                  <a:txBody>
                    <a:bodyPr/>
                    <a:lstStyle/>
                    <a:p>
                      <a:pPr algn="l" rtl="0" fontAlgn="b"/>
                      <a:r>
                        <a:rPr lang="en-GB" sz="500" b="0" i="0" u="none" strike="noStrike">
                          <a:solidFill>
                            <a:srgbClr val="000000"/>
                          </a:solidFill>
                          <a:effectLst/>
                          <a:latin typeface="Arial" panose="020B0604020202020204" pitchFamily="34" charset="0"/>
                        </a:rPr>
                        <a:t>Walk-in Crisis Assessment Unit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Crisis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3</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A78"/>
                    </a:solidFill>
                  </a:tcPr>
                </a:tc>
                <a:tc>
                  <a:txBody>
                    <a:bodyPr/>
                    <a:lstStyle/>
                    <a:p>
                      <a:pPr algn="l" rtl="0" fontAlgn="b"/>
                      <a:r>
                        <a:rPr lang="en-GB" sz="5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7F70"/>
                    </a:solidFill>
                  </a:tcPr>
                </a:tc>
                <a:tc>
                  <a:txBody>
                    <a:bodyPr/>
                    <a:lstStyle/>
                    <a:p>
                      <a:pPr algn="l" rtl="0" fontAlgn="b"/>
                      <a:r>
                        <a:rPr lang="en-GB" sz="500" b="0" i="0" u="none" strike="noStrike">
                          <a:solidFill>
                            <a:srgbClr val="000000"/>
                          </a:solidFill>
                          <a:effectLst/>
                          <a:latin typeface="Arial" panose="020B0604020202020204" pitchFamily="34" charset="0"/>
                        </a:rPr>
                        <a:t>22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500" b="0" i="0" u="none" strike="noStrike">
                          <a:solidFill>
                            <a:srgbClr val="00000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76E"/>
                    </a:solidFill>
                  </a:tcPr>
                </a:tc>
                <a:tc>
                  <a:txBody>
                    <a:bodyPr/>
                    <a:lstStyle/>
                    <a:p>
                      <a:pPr algn="l" rtl="0" fontAlgn="b"/>
                      <a:r>
                        <a:rPr lang="en-GB" sz="500" b="0" i="0" u="none" strike="noStrike">
                          <a:solidFill>
                            <a:srgbClr val="000000"/>
                          </a:solidFill>
                          <a:effectLst/>
                          <a:latin typeface="Arial" panose="020B0604020202020204" pitchFamily="34" charset="0"/>
                        </a:rPr>
                        <a:t>113</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500" b="0" i="0" u="none" strike="noStrike">
                          <a:solidFill>
                            <a:srgbClr val="000000"/>
                          </a:solidFill>
                          <a:effectLst/>
                          <a:latin typeface="Arial" panose="020B0604020202020204" pitchFamily="34" charset="0"/>
                        </a:rPr>
                        <a:t>91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871"/>
                    </a:solidFill>
                  </a:tcPr>
                </a:tc>
                <a:tc>
                  <a:txBody>
                    <a:bodyPr/>
                    <a:lstStyle/>
                    <a:p>
                      <a:pPr algn="l" rtl="0" fontAlgn="b"/>
                      <a:r>
                        <a:rPr lang="en-GB" sz="500" b="0" i="0" u="none" strike="noStrike">
                          <a:solidFill>
                            <a:srgbClr val="000000"/>
                          </a:solidFill>
                          <a:effectLst/>
                          <a:latin typeface="Arial" panose="020B0604020202020204" pitchFamily="34" charset="0"/>
                        </a:rPr>
                        <a:t>199</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688"/>
                    </a:solidFill>
                  </a:tcPr>
                </a:tc>
                <a:extLst>
                  <a:ext uri="{0D108BD9-81ED-4DB2-BD59-A6C34878D82A}">
                    <a16:rowId xmlns:a16="http://schemas.microsoft.com/office/drawing/2014/main" val="2627363889"/>
                  </a:ext>
                </a:extLst>
              </a:tr>
              <a:tr h="87696">
                <a:tc>
                  <a:txBody>
                    <a:bodyPr/>
                    <a:lstStyle/>
                    <a:p>
                      <a:pPr algn="l" rtl="0" fontAlgn="b"/>
                      <a:r>
                        <a:rPr lang="en-GB" sz="500" b="0" i="0" u="none" strike="noStrike">
                          <a:solidFill>
                            <a:srgbClr val="000000"/>
                          </a:solidFill>
                          <a:effectLst/>
                          <a:latin typeface="Arial" panose="020B0604020202020204" pitchFamily="34" charset="0"/>
                        </a:rPr>
                        <a:t>Crisis Café/Safe Haven/Sanctuary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Crisis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l" rtl="0" fontAlgn="b"/>
                      <a:r>
                        <a:rPr lang="en-GB" sz="500" b="0" i="0" u="none" strike="noStrike">
                          <a:solidFill>
                            <a:srgbClr val="000000"/>
                          </a:solidFill>
                          <a:effectLst/>
                          <a:latin typeface="Arial" panose="020B0604020202020204" pitchFamily="34" charset="0"/>
                        </a:rPr>
                        <a:t>17</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l" rtl="0" fontAlgn="b"/>
                      <a:r>
                        <a:rPr lang="en-GB" sz="500" b="0" i="0" u="none" strike="noStrike">
                          <a:solidFill>
                            <a:srgbClr val="000000"/>
                          </a:solidFill>
                          <a:effectLst/>
                          <a:latin typeface="Arial" panose="020B0604020202020204" pitchFamily="34" charset="0"/>
                        </a:rPr>
                        <a:t>22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l" rtl="0" fontAlgn="b"/>
                      <a:r>
                        <a:rPr lang="en-GB" sz="500" b="0" i="0" u="none" strike="noStrike">
                          <a:solidFill>
                            <a:srgbClr val="000000"/>
                          </a:solidFill>
                          <a:effectLst/>
                          <a:latin typeface="Arial" panose="020B0604020202020204" pitchFamily="34" charset="0"/>
                        </a:rPr>
                        <a:t>22</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E"/>
                    </a:solidFill>
                  </a:tcPr>
                </a:tc>
                <a:extLst>
                  <a:ext uri="{0D108BD9-81ED-4DB2-BD59-A6C34878D82A}">
                    <a16:rowId xmlns:a16="http://schemas.microsoft.com/office/drawing/2014/main" val="1553892139"/>
                  </a:ext>
                </a:extLst>
              </a:tr>
              <a:tr h="87696">
                <a:tc>
                  <a:txBody>
                    <a:bodyPr/>
                    <a:lstStyle/>
                    <a:p>
                      <a:pPr algn="l" rtl="0" fontAlgn="b"/>
                      <a:r>
                        <a:rPr lang="en-GB" sz="500" b="0" i="0" u="none" strike="noStrike">
                          <a:solidFill>
                            <a:srgbClr val="000000"/>
                          </a:solidFill>
                          <a:effectLst/>
                          <a:latin typeface="Arial" panose="020B0604020202020204" pitchFamily="34" charset="0"/>
                        </a:rPr>
                        <a:t>Psychiatric Decision Unit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Crisis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27B"/>
                    </a:solidFill>
                  </a:tcPr>
                </a:tc>
                <a:tc>
                  <a:txBody>
                    <a:bodyPr/>
                    <a:lstStyle/>
                    <a:p>
                      <a:pPr algn="l" rtl="0" fontAlgn="b"/>
                      <a:r>
                        <a:rPr lang="en-GB" sz="5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l" rtl="0" fontAlgn="b"/>
                      <a:r>
                        <a:rPr lang="en-GB" sz="500" b="0" i="0" u="none" strike="noStrike">
                          <a:solidFill>
                            <a:srgbClr val="000000"/>
                          </a:solidFill>
                          <a:effectLst/>
                          <a:latin typeface="Arial" panose="020B0604020202020204" pitchFamily="34" charset="0"/>
                        </a:rPr>
                        <a:t>19</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D"/>
                    </a:solidFill>
                  </a:tcPr>
                </a:tc>
                <a:extLst>
                  <a:ext uri="{0D108BD9-81ED-4DB2-BD59-A6C34878D82A}">
                    <a16:rowId xmlns:a16="http://schemas.microsoft.com/office/drawing/2014/main" val="1990783883"/>
                  </a:ext>
                </a:extLst>
              </a:tr>
              <a:tr h="87696">
                <a:tc>
                  <a:txBody>
                    <a:bodyPr/>
                    <a:lstStyle/>
                    <a:p>
                      <a:pPr algn="l" rtl="0" fontAlgn="b"/>
                      <a:r>
                        <a:rPr lang="en-GB" sz="500" b="0" i="0" u="none" strike="noStrike">
                          <a:solidFill>
                            <a:srgbClr val="000000"/>
                          </a:solidFill>
                          <a:effectLst/>
                          <a:latin typeface="Arial" panose="020B0604020202020204" pitchFamily="34" charset="0"/>
                        </a:rPr>
                        <a:t>Health Based Place of Safety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Crisis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l" rtl="0" fontAlgn="b"/>
                      <a:r>
                        <a:rPr lang="en-GB" sz="500" b="0" i="0" u="none" strike="noStrike">
                          <a:solidFill>
                            <a:srgbClr val="000000"/>
                          </a:solidFill>
                          <a:effectLst/>
                          <a:latin typeface="Arial" panose="020B0604020202020204" pitchFamily="34" charset="0"/>
                        </a:rPr>
                        <a:t>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l" rtl="0" fontAlgn="b"/>
                      <a:r>
                        <a:rPr lang="en-GB" sz="5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l" rtl="0" fontAlgn="b"/>
                      <a:r>
                        <a:rPr lang="en-GB" sz="500" b="0" i="0" u="none" strike="noStrike">
                          <a:solidFill>
                            <a:srgbClr val="000000"/>
                          </a:solidFill>
                          <a:effectLst/>
                          <a:latin typeface="Arial" panose="020B0604020202020204" pitchFamily="34" charset="0"/>
                        </a:rPr>
                        <a:t>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l" rtl="0" fontAlgn="b"/>
                      <a:r>
                        <a:rPr lang="en-GB" sz="5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l" rtl="0" fontAlgn="b"/>
                      <a:r>
                        <a:rPr lang="en-GB" sz="500" b="0" i="0" u="none" strike="noStrike">
                          <a:solidFill>
                            <a:srgbClr val="000000"/>
                          </a:solidFill>
                          <a:effectLst/>
                          <a:latin typeface="Arial" panose="020B0604020202020204" pitchFamily="34" charset="0"/>
                        </a:rPr>
                        <a:t>5</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844909557"/>
                  </a:ext>
                </a:extLst>
              </a:tr>
              <a:tr h="87696">
                <a:tc>
                  <a:txBody>
                    <a:bodyPr/>
                    <a:lstStyle/>
                    <a:p>
                      <a:pPr algn="l" rtl="0" fontAlgn="b"/>
                      <a:r>
                        <a:rPr lang="en-GB" sz="500" b="0" i="0" u="none" strike="noStrike">
                          <a:solidFill>
                            <a:srgbClr val="000000"/>
                          </a:solidFill>
                          <a:effectLst/>
                          <a:latin typeface="Arial" panose="020B0604020202020204" pitchFamily="34" charset="0"/>
                        </a:rPr>
                        <a:t>Crisis House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Crisis</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6</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8696B"/>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8</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DC47D"/>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8</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A4D07E"/>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2</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8696B"/>
                    </a:solidFill>
                  </a:tcPr>
                </a:tc>
                <a:extLst>
                  <a:ext uri="{0D108BD9-81ED-4DB2-BD59-A6C34878D82A}">
                    <a16:rowId xmlns:a16="http://schemas.microsoft.com/office/drawing/2014/main" val="478129924"/>
                  </a:ext>
                </a:extLst>
              </a:tr>
              <a:tr h="87696">
                <a:tc>
                  <a:txBody>
                    <a:bodyPr/>
                    <a:lstStyle/>
                    <a:p>
                      <a:pPr algn="l" rtl="0" fontAlgn="b"/>
                      <a:r>
                        <a:rPr lang="en-GB" sz="500" b="0" i="0" u="none" strike="noStrike">
                          <a:solidFill>
                            <a:srgbClr val="000000"/>
                          </a:solidFill>
                          <a:effectLst/>
                          <a:latin typeface="Arial" panose="020B0604020202020204" pitchFamily="34" charset="0"/>
                        </a:rPr>
                        <a:t>Community Eating Disorder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ED</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8</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D7F"/>
                    </a:solidFill>
                  </a:tcPr>
                </a:tc>
                <a:tc>
                  <a:txBody>
                    <a:bodyPr/>
                    <a:lstStyle/>
                    <a:p>
                      <a:pPr algn="l" rtl="0" fontAlgn="b"/>
                      <a:r>
                        <a:rPr lang="en-GB" sz="5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E7E"/>
                    </a:solidFill>
                  </a:tcPr>
                </a:tc>
                <a:tc>
                  <a:txBody>
                    <a:bodyPr/>
                    <a:lstStyle/>
                    <a:p>
                      <a:pPr algn="l" rtl="0" fontAlgn="b"/>
                      <a:r>
                        <a:rPr lang="en-GB" sz="500" b="0" i="0" u="none" strike="noStrike">
                          <a:solidFill>
                            <a:srgbClr val="000000"/>
                          </a:solidFill>
                          <a:effectLst/>
                          <a:latin typeface="Arial" panose="020B0604020202020204" pitchFamily="34" charset="0"/>
                        </a:rPr>
                        <a:t>51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677"/>
                    </a:solidFill>
                  </a:tcPr>
                </a:tc>
                <a:tc>
                  <a:txBody>
                    <a:bodyPr/>
                    <a:lstStyle/>
                    <a:p>
                      <a:pPr algn="l" rtl="0" fontAlgn="b"/>
                      <a:r>
                        <a:rPr lang="en-GB" sz="500" b="0" i="0" u="none" strike="noStrike">
                          <a:solidFill>
                            <a:srgbClr val="000000"/>
                          </a:solidFill>
                          <a:effectLst/>
                          <a:latin typeface="Arial" panose="020B0604020202020204" pitchFamily="34" charset="0"/>
                        </a:rPr>
                        <a:t>26</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D7E"/>
                    </a:solidFill>
                  </a:tcPr>
                </a:tc>
                <a:tc>
                  <a:txBody>
                    <a:bodyPr/>
                    <a:lstStyle/>
                    <a:p>
                      <a:pPr algn="l" rtl="0" fontAlgn="b"/>
                      <a:r>
                        <a:rPr lang="en-GB" sz="500" b="0" i="0" u="none" strike="noStrike">
                          <a:solidFill>
                            <a:srgbClr val="000000"/>
                          </a:solidFill>
                          <a:effectLst/>
                          <a:latin typeface="Arial" panose="020B0604020202020204" pitchFamily="34" charset="0"/>
                        </a:rPr>
                        <a:t>261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500" b="0" i="0" u="none" strike="noStrike">
                          <a:solidFill>
                            <a:srgbClr val="000000"/>
                          </a:solidFill>
                          <a:effectLst/>
                          <a:latin typeface="Arial" panose="020B0604020202020204" pitchFamily="34" charset="0"/>
                        </a:rPr>
                        <a:t>128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l" rtl="0" fontAlgn="b"/>
                      <a:r>
                        <a:rPr lang="en-GB" sz="500" b="0" i="0" u="none" strike="noStrike">
                          <a:solidFill>
                            <a:srgbClr val="000000"/>
                          </a:solidFill>
                          <a:effectLst/>
                          <a:latin typeface="Arial" panose="020B0604020202020204" pitchFamily="34" charset="0"/>
                        </a:rPr>
                        <a:t>9,971</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9"/>
                    </a:solidFill>
                  </a:tcPr>
                </a:tc>
                <a:extLst>
                  <a:ext uri="{0D108BD9-81ED-4DB2-BD59-A6C34878D82A}">
                    <a16:rowId xmlns:a16="http://schemas.microsoft.com/office/drawing/2014/main" val="153467296"/>
                  </a:ext>
                </a:extLst>
              </a:tr>
              <a:tr h="87696">
                <a:tc>
                  <a:txBody>
                    <a:bodyPr/>
                    <a:lstStyle/>
                    <a:p>
                      <a:pPr algn="l" rtl="0" fontAlgn="b"/>
                      <a:r>
                        <a:rPr lang="en-GB" sz="500" b="0" i="0" u="none" strike="noStrike">
                          <a:solidFill>
                            <a:srgbClr val="000000"/>
                          </a:solidFill>
                          <a:effectLst/>
                          <a:latin typeface="Arial" panose="020B0604020202020204" pitchFamily="34" charset="0"/>
                        </a:rPr>
                        <a:t>Eating Disorders/Dietetics Service (Retired 1 April 2020)</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ED</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16</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5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tc>
                  <a:txBody>
                    <a:bodyPr/>
                    <a:lstStyle/>
                    <a:p>
                      <a:pPr algn="l" rtl="0" fontAlgn="b"/>
                      <a:r>
                        <a:rPr lang="en-GB" sz="500" b="0" i="0" u="none" strike="noStrike">
                          <a:solidFill>
                            <a:srgbClr val="000000"/>
                          </a:solidFill>
                          <a:effectLst/>
                          <a:latin typeface="Arial" panose="020B0604020202020204" pitchFamily="34" charset="0"/>
                        </a:rPr>
                        <a:t>61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500" b="0" i="0" u="none" strike="noStrike">
                          <a:solidFill>
                            <a:srgbClr val="000000"/>
                          </a:solidFill>
                          <a:effectLst/>
                          <a:latin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17E"/>
                    </a:solidFill>
                  </a:tcPr>
                </a:tc>
                <a:tc>
                  <a:txBody>
                    <a:bodyPr/>
                    <a:lstStyle/>
                    <a:p>
                      <a:pPr algn="l" rtl="0" fontAlgn="b"/>
                      <a:r>
                        <a:rPr lang="en-GB" sz="500" b="0" i="0" u="none" strike="noStrike">
                          <a:solidFill>
                            <a:srgbClr val="000000"/>
                          </a:solidFill>
                          <a:effectLst/>
                          <a:latin typeface="Arial" panose="020B0604020202020204" pitchFamily="34" charset="0"/>
                        </a:rPr>
                        <a:t>162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500" b="0" i="0" u="none" strike="noStrike">
                          <a:solidFill>
                            <a:srgbClr val="000000"/>
                          </a:solidFill>
                          <a:effectLst/>
                          <a:latin typeface="Arial" panose="020B0604020202020204" pitchFamily="34" charset="0"/>
                        </a:rPr>
                        <a:t>96</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932</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1F4"/>
                    </a:solidFill>
                  </a:tcPr>
                </a:tc>
                <a:extLst>
                  <a:ext uri="{0D108BD9-81ED-4DB2-BD59-A6C34878D82A}">
                    <a16:rowId xmlns:a16="http://schemas.microsoft.com/office/drawing/2014/main" val="4247826533"/>
                  </a:ext>
                </a:extLst>
              </a:tr>
              <a:tr h="87696">
                <a:tc>
                  <a:txBody>
                    <a:bodyPr/>
                    <a:lstStyle/>
                    <a:p>
                      <a:pPr algn="l" rtl="0" fontAlgn="b"/>
                      <a:r>
                        <a:rPr lang="en-GB" sz="500" b="0" i="0" u="none" strike="noStrike">
                          <a:solidFill>
                            <a:srgbClr val="000000"/>
                          </a:solidFill>
                          <a:effectLst/>
                          <a:latin typeface="Arial" panose="020B0604020202020204" pitchFamily="34" charset="0"/>
                        </a:rPr>
                        <a:t>Community Eating Disorder Service (CEDS) for Children and Young People (Retired 1 April 2020)</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ED</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13</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A8F73"/>
                    </a:solidFill>
                  </a:tcPr>
                </a:tc>
                <a:tc>
                  <a:txBody>
                    <a:bodyPr/>
                    <a:lstStyle/>
                    <a:p>
                      <a:pPr algn="l" rtl="0" fontAlgn="b"/>
                      <a:r>
                        <a:rPr lang="en-GB" sz="5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55</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A8E72"/>
                    </a:solidFill>
                  </a:tcPr>
                </a:tc>
                <a:tc>
                  <a:txBody>
                    <a:bodyPr/>
                    <a:lstStyle/>
                    <a:p>
                      <a:pPr algn="l" rtl="0" fontAlgn="b"/>
                      <a:r>
                        <a:rPr lang="en-GB" sz="500" b="0" i="0" u="none" strike="noStrike">
                          <a:solidFill>
                            <a:srgbClr val="000000"/>
                          </a:solidFill>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182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ECF7F"/>
                    </a:solidFill>
                  </a:tcPr>
                </a:tc>
                <a:tc>
                  <a:txBody>
                    <a:bodyPr/>
                    <a:lstStyle/>
                    <a:p>
                      <a:pPr algn="l" rtl="0" fontAlgn="b"/>
                      <a:r>
                        <a:rPr lang="en-GB" sz="500" b="0" i="0" u="none" strike="noStrike">
                          <a:solidFill>
                            <a:srgbClr val="000000"/>
                          </a:solidFill>
                          <a:effectLst/>
                          <a:latin typeface="Arial" panose="020B0604020202020204" pitchFamily="34" charset="0"/>
                        </a:rPr>
                        <a:t>158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AE983"/>
                    </a:solidFill>
                  </a:tcPr>
                </a:tc>
                <a:tc>
                  <a:txBody>
                    <a:bodyPr/>
                    <a:lstStyle/>
                    <a:p>
                      <a:pPr algn="l" rtl="0" fontAlgn="b"/>
                      <a:r>
                        <a:rPr lang="en-GB" sz="500" b="0" i="0" u="none" strike="noStrike">
                          <a:solidFill>
                            <a:srgbClr val="000000"/>
                          </a:solidFill>
                          <a:effectLst/>
                          <a:latin typeface="Arial" panose="020B0604020202020204" pitchFamily="34" charset="0"/>
                        </a:rPr>
                        <a:t>161</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88082"/>
                    </a:solidFill>
                  </a:tcPr>
                </a:tc>
                <a:extLst>
                  <a:ext uri="{0D108BD9-81ED-4DB2-BD59-A6C34878D82A}">
                    <a16:rowId xmlns:a16="http://schemas.microsoft.com/office/drawing/2014/main" val="3200135282"/>
                  </a:ext>
                </a:extLst>
              </a:tr>
              <a:tr h="87696">
                <a:tc>
                  <a:txBody>
                    <a:bodyPr/>
                    <a:lstStyle/>
                    <a:p>
                      <a:pPr algn="l" rtl="0" fontAlgn="b"/>
                      <a:r>
                        <a:rPr lang="en-GB" sz="500" b="0" i="0" u="none" strike="noStrike">
                          <a:solidFill>
                            <a:srgbClr val="000000"/>
                          </a:solidFill>
                          <a:effectLst/>
                          <a:latin typeface="Arial" panose="020B0604020202020204" pitchFamily="34" charset="0"/>
                        </a:rPr>
                        <a:t>Neurodevelopment Team</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Neurodevelopmental</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72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279"/>
                    </a:solidFill>
                  </a:tcPr>
                </a:tc>
                <a:tc>
                  <a:txBody>
                    <a:bodyPr/>
                    <a:lstStyle/>
                    <a:p>
                      <a:pPr algn="l" rtl="0" fontAlgn="b"/>
                      <a:r>
                        <a:rPr lang="en-GB" sz="500" b="0" i="0" u="none" strike="noStrike">
                          <a:solidFill>
                            <a:srgbClr val="000000"/>
                          </a:solidFill>
                          <a:effectLst/>
                          <a:latin typeface="Arial" panose="020B0604020202020204" pitchFamily="34" charset="0"/>
                        </a:rPr>
                        <a:t>23</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500" b="0" i="0" u="none" strike="noStrike">
                          <a:solidFill>
                            <a:srgbClr val="000000"/>
                          </a:solidFill>
                          <a:effectLst/>
                          <a:latin typeface="Arial" panose="020B0604020202020204" pitchFamily="34" charset="0"/>
                        </a:rPr>
                        <a:t>395</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6C6C"/>
                    </a:solidFill>
                  </a:tcPr>
                </a:tc>
                <a:tc>
                  <a:txBody>
                    <a:bodyPr/>
                    <a:lstStyle/>
                    <a:p>
                      <a:pPr algn="l" rtl="0" fontAlgn="b"/>
                      <a:r>
                        <a:rPr lang="en-GB" sz="500" b="0" i="0" u="none" strike="noStrike">
                          <a:solidFill>
                            <a:srgbClr val="000000"/>
                          </a:solidFill>
                          <a:effectLst/>
                          <a:latin typeface="Arial" panose="020B0604020202020204" pitchFamily="34" charset="0"/>
                        </a:rPr>
                        <a:t>208</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l" rtl="0" fontAlgn="b"/>
                      <a:r>
                        <a:rPr lang="en-GB" sz="500" b="0" i="0" u="none" strike="noStrike">
                          <a:solidFill>
                            <a:srgbClr val="000000"/>
                          </a:solidFill>
                          <a:effectLst/>
                          <a:latin typeface="Arial" panose="020B0604020202020204" pitchFamily="34" charset="0"/>
                        </a:rPr>
                        <a:t>813</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477"/>
                    </a:solidFill>
                  </a:tcPr>
                </a:tc>
                <a:tc>
                  <a:txBody>
                    <a:bodyPr/>
                    <a:lstStyle/>
                    <a:p>
                      <a:pPr algn="l" rtl="0" fontAlgn="b"/>
                      <a:r>
                        <a:rPr lang="en-GB" sz="500" b="0" i="0" u="none" strike="noStrike">
                          <a:solidFill>
                            <a:srgbClr val="000000"/>
                          </a:solidFill>
                          <a:effectLst/>
                          <a:latin typeface="Arial" panose="020B0604020202020204" pitchFamily="34" charset="0"/>
                        </a:rPr>
                        <a:t>684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7E"/>
                    </a:solidFill>
                  </a:tcPr>
                </a:tc>
                <a:tc>
                  <a:txBody>
                    <a:bodyPr/>
                    <a:lstStyle/>
                    <a:p>
                      <a:pPr algn="l" rtl="0" fontAlgn="b"/>
                      <a:r>
                        <a:rPr lang="en-GB" sz="500" b="0" i="0" u="none" strike="noStrike">
                          <a:solidFill>
                            <a:srgbClr val="000000"/>
                          </a:solidFill>
                          <a:effectLst/>
                          <a:latin typeface="Arial" panose="020B0604020202020204" pitchFamily="34" charset="0"/>
                        </a:rPr>
                        <a:t>13,222</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AF6"/>
                    </a:solidFill>
                  </a:tcPr>
                </a:tc>
                <a:extLst>
                  <a:ext uri="{0D108BD9-81ED-4DB2-BD59-A6C34878D82A}">
                    <a16:rowId xmlns:a16="http://schemas.microsoft.com/office/drawing/2014/main" val="923787017"/>
                  </a:ext>
                </a:extLst>
              </a:tr>
              <a:tr h="87696">
                <a:tc>
                  <a:txBody>
                    <a:bodyPr/>
                    <a:lstStyle/>
                    <a:p>
                      <a:pPr algn="l" rtl="0" fontAlgn="b"/>
                      <a:r>
                        <a:rPr lang="en-GB" sz="500" b="0" i="0" u="none" strike="noStrike">
                          <a:solidFill>
                            <a:srgbClr val="000000"/>
                          </a:solidFill>
                          <a:effectLst/>
                          <a:latin typeface="Arial" panose="020B0604020202020204" pitchFamily="34" charset="0"/>
                        </a:rPr>
                        <a:t>Community Team for Learning Disabilities</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Neurodevelopmental</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49</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D7F"/>
                    </a:solidFill>
                  </a:tcPr>
                </a:tc>
                <a:tc>
                  <a:txBody>
                    <a:bodyPr/>
                    <a:lstStyle/>
                    <a:p>
                      <a:pPr algn="l" rtl="0" fontAlgn="b"/>
                      <a:r>
                        <a:rPr lang="en-GB" sz="500" b="0" i="0" u="none" strike="noStrike">
                          <a:solidFill>
                            <a:srgbClr val="00000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E"/>
                    </a:solidFill>
                  </a:tcPr>
                </a:tc>
                <a:tc>
                  <a:txBody>
                    <a:bodyPr/>
                    <a:lstStyle/>
                    <a:p>
                      <a:pPr algn="l" rtl="0" fontAlgn="b"/>
                      <a:r>
                        <a:rPr lang="en-GB" sz="500" b="0" i="0" u="none" strike="noStrike">
                          <a:solidFill>
                            <a:srgbClr val="000000"/>
                          </a:solidFill>
                          <a:effectLst/>
                          <a:latin typeface="Arial" panose="020B0604020202020204" pitchFamily="34" charset="0"/>
                        </a:rPr>
                        <a:t>278</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77A"/>
                    </a:solidFill>
                  </a:tcPr>
                </a:tc>
                <a:tc>
                  <a:txBody>
                    <a:bodyPr/>
                    <a:lstStyle/>
                    <a:p>
                      <a:pPr algn="l" rtl="0" fontAlgn="b"/>
                      <a:r>
                        <a:rPr lang="en-GB" sz="500" b="0" i="0" u="none" strike="noStrike">
                          <a:solidFill>
                            <a:srgbClr val="000000"/>
                          </a:solidFill>
                          <a:effectLst/>
                          <a:latin typeface="Arial" panose="020B0604020202020204" pitchFamily="34" charset="0"/>
                        </a:rPr>
                        <a:t>182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683"/>
                    </a:solidFill>
                  </a:tcPr>
                </a:tc>
                <a:tc>
                  <a:txBody>
                    <a:bodyPr/>
                    <a:lstStyle/>
                    <a:p>
                      <a:pPr algn="l" rtl="0" fontAlgn="b"/>
                      <a:r>
                        <a:rPr lang="en-GB" sz="500" b="0" i="0" u="none" strike="noStrike">
                          <a:solidFill>
                            <a:srgbClr val="000000"/>
                          </a:solidFill>
                          <a:effectLst/>
                          <a:latin typeface="Arial" panose="020B0604020202020204" pitchFamily="34" charset="0"/>
                        </a:rPr>
                        <a:t>658</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c>
                  <a:txBody>
                    <a:bodyPr/>
                    <a:lstStyle/>
                    <a:p>
                      <a:pPr algn="l" rtl="0" fontAlgn="b"/>
                      <a:r>
                        <a:rPr lang="en-GB" sz="500" b="0" i="0" u="none" strike="noStrike">
                          <a:solidFill>
                            <a:srgbClr val="000000"/>
                          </a:solidFill>
                          <a:effectLst/>
                          <a:latin typeface="Arial" panose="020B0604020202020204" pitchFamily="34" charset="0"/>
                        </a:rPr>
                        <a:t>477</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282"/>
                    </a:solidFill>
                  </a:tcPr>
                </a:tc>
                <a:tc>
                  <a:txBody>
                    <a:bodyPr/>
                    <a:lstStyle/>
                    <a:p>
                      <a:pPr algn="l" rtl="0" fontAlgn="b"/>
                      <a:r>
                        <a:rPr lang="en-GB" sz="500" b="0" i="0" u="none" strike="noStrike">
                          <a:solidFill>
                            <a:srgbClr val="000000"/>
                          </a:solidFill>
                          <a:effectLst/>
                          <a:latin typeface="Arial" panose="020B0604020202020204" pitchFamily="34" charset="0"/>
                        </a:rPr>
                        <a:t>7,968</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F2FA"/>
                    </a:solidFill>
                  </a:tcPr>
                </a:tc>
                <a:extLst>
                  <a:ext uri="{0D108BD9-81ED-4DB2-BD59-A6C34878D82A}">
                    <a16:rowId xmlns:a16="http://schemas.microsoft.com/office/drawing/2014/main" val="1300823264"/>
                  </a:ext>
                </a:extLst>
              </a:tr>
              <a:tr h="87696">
                <a:tc>
                  <a:txBody>
                    <a:bodyPr/>
                    <a:lstStyle/>
                    <a:p>
                      <a:pPr algn="l" rtl="0" fontAlgn="b"/>
                      <a:r>
                        <a:rPr lang="en-GB" sz="500" b="0" i="0" u="none" strike="noStrike">
                          <a:solidFill>
                            <a:srgbClr val="000000"/>
                          </a:solidFill>
                          <a:effectLst/>
                          <a:latin typeface="Arial" panose="020B0604020202020204" pitchFamily="34" charset="0"/>
                        </a:rPr>
                        <a:t>Autism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Neurodevelopmental</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134</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500" b="0" i="0" u="none" strike="noStrike">
                          <a:solidFill>
                            <a:srgbClr val="000000"/>
                          </a:solidFill>
                          <a:effectLst/>
                          <a:latin typeface="Arial" panose="020B0604020202020204" pitchFamily="34" charset="0"/>
                        </a:rPr>
                        <a:t>22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282"/>
                    </a:solidFill>
                  </a:tcPr>
                </a:tc>
                <a:tc>
                  <a:txBody>
                    <a:bodyPr/>
                    <a:lstStyle/>
                    <a:p>
                      <a:pPr algn="l" rtl="0" fontAlgn="b"/>
                      <a:r>
                        <a:rPr lang="en-GB" sz="500" b="0" i="0" u="none" strike="noStrike">
                          <a:solidFill>
                            <a:srgbClr val="000000"/>
                          </a:solidFill>
                          <a:effectLst/>
                          <a:latin typeface="Arial" panose="020B0604020202020204" pitchFamily="34" charset="0"/>
                        </a:rPr>
                        <a:t>399</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500" b="0" i="0" u="none" strike="noStrike">
                          <a:solidFill>
                            <a:srgbClr val="000000"/>
                          </a:solidFill>
                          <a:effectLst/>
                          <a:latin typeface="Arial" panose="020B0604020202020204" pitchFamily="34" charset="0"/>
                        </a:rPr>
                        <a:t>162</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1"/>
                    </a:solidFill>
                  </a:tcPr>
                </a:tc>
                <a:tc>
                  <a:txBody>
                    <a:bodyPr/>
                    <a:lstStyle/>
                    <a:p>
                      <a:pPr algn="l" rtl="0" fontAlgn="b"/>
                      <a:r>
                        <a:rPr lang="en-GB" sz="500" b="0" i="0" u="none" strike="noStrike">
                          <a:solidFill>
                            <a:srgbClr val="000000"/>
                          </a:solidFill>
                          <a:effectLst/>
                          <a:latin typeface="Arial" panose="020B0604020202020204" pitchFamily="34" charset="0"/>
                        </a:rPr>
                        <a:t>1016</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500" b="0" i="0" u="none" strike="noStrike">
                          <a:solidFill>
                            <a:srgbClr val="000000"/>
                          </a:solidFill>
                          <a:effectLst/>
                          <a:latin typeface="Arial" panose="020B0604020202020204" pitchFamily="34" charset="0"/>
                        </a:rPr>
                        <a:t>421</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D81"/>
                    </a:solidFill>
                  </a:tcPr>
                </a:tc>
                <a:tc>
                  <a:txBody>
                    <a:bodyPr/>
                    <a:lstStyle/>
                    <a:p>
                      <a:pPr algn="l" rtl="0" fontAlgn="b"/>
                      <a:r>
                        <a:rPr lang="en-GB" sz="500" b="0" i="0" u="none" strike="noStrike">
                          <a:solidFill>
                            <a:srgbClr val="000000"/>
                          </a:solidFill>
                          <a:effectLst/>
                          <a:latin typeface="Arial" panose="020B0604020202020204" pitchFamily="34" charset="0"/>
                        </a:rPr>
                        <a:t>1,562</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CFF"/>
                    </a:solidFill>
                  </a:tcPr>
                </a:tc>
                <a:extLst>
                  <a:ext uri="{0D108BD9-81ED-4DB2-BD59-A6C34878D82A}">
                    <a16:rowId xmlns:a16="http://schemas.microsoft.com/office/drawing/2014/main" val="2680172430"/>
                  </a:ext>
                </a:extLst>
              </a:tr>
              <a:tr h="87696">
                <a:tc>
                  <a:txBody>
                    <a:bodyPr/>
                    <a:lstStyle/>
                    <a:p>
                      <a:pPr algn="l" rtl="0" fontAlgn="b"/>
                      <a:r>
                        <a:rPr lang="en-GB" sz="500" b="0" i="0" u="none" strike="noStrike">
                          <a:solidFill>
                            <a:srgbClr val="000000"/>
                          </a:solidFill>
                          <a:effectLst/>
                          <a:latin typeface="Arial" panose="020B0604020202020204" pitchFamily="34" charset="0"/>
                        </a:rPr>
                        <a:t>Forensic Learning Disability Service</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r" rtl="0" fontAlgn="t"/>
                      <a:r>
                        <a:rPr lang="en-GB" sz="500" b="0" i="0" u="none" strike="noStrike">
                          <a:solidFill>
                            <a:srgbClr val="000000"/>
                          </a:solidFill>
                          <a:effectLst/>
                          <a:latin typeface="Arial" panose="020B0604020202020204" pitchFamily="34" charset="0"/>
                        </a:rPr>
                        <a:t>Neurodevelopmental</a:t>
                      </a:r>
                    </a:p>
                  </a:txBody>
                  <a:tcPr marL="0" marR="0" marT="0" marB="0">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tcPr>
                </a:tc>
                <a:tc>
                  <a:txBody>
                    <a:bodyPr/>
                    <a:lstStyle/>
                    <a:p>
                      <a:pPr algn="l" rtl="0" fontAlgn="b"/>
                      <a:r>
                        <a:rPr lang="en-GB" sz="500" b="0" i="0" u="none" strike="noStrike">
                          <a:solidFill>
                            <a:srgbClr val="000000"/>
                          </a:solidFill>
                          <a:effectLst/>
                          <a:latin typeface="Arial" panose="020B0604020202020204" pitchFamily="34" charset="0"/>
                        </a:rPr>
                        <a:t>22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DFE282"/>
                    </a:solidFill>
                  </a:tcPr>
                </a:tc>
                <a:tc>
                  <a:txBody>
                    <a:bodyPr/>
                    <a:lstStyle/>
                    <a:p>
                      <a:pPr algn="l" rtl="0" fontAlgn="b"/>
                      <a:r>
                        <a:rPr lang="en-GB" sz="500" b="0" i="0" u="none" strike="noStrike">
                          <a:solidFill>
                            <a:srgbClr val="00000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80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72C27B"/>
                    </a:solidFill>
                  </a:tcPr>
                </a:tc>
                <a:tc>
                  <a:txBody>
                    <a:bodyPr/>
                    <a:lstStyle/>
                    <a:p>
                      <a:pPr algn="l" rtl="0" fontAlgn="b"/>
                      <a:r>
                        <a:rPr lang="en-GB" sz="500" b="0" i="0" u="none" strike="noStrike">
                          <a:solidFill>
                            <a:srgbClr val="000000"/>
                          </a:solidFill>
                          <a:effectLst/>
                          <a:latin typeface="Arial" panose="020B0604020202020204" pitchFamily="34" charset="0"/>
                        </a:rPr>
                        <a:t>67</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151</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77C37C"/>
                    </a:solidFill>
                  </a:tcPr>
                </a:tc>
                <a:tc>
                  <a:txBody>
                    <a:bodyPr/>
                    <a:lstStyle/>
                    <a:p>
                      <a:pPr algn="l" rtl="0" fontAlgn="b"/>
                      <a:r>
                        <a:rPr lang="en-GB" sz="500" b="0" i="0" u="none" strike="noStrike">
                          <a:solidFill>
                            <a:srgbClr val="000000"/>
                          </a:solidFill>
                          <a:effectLst/>
                          <a:latin typeface="Arial" panose="020B0604020202020204" pitchFamily="34" charset="0"/>
                        </a:rPr>
                        <a:t>89</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63BE7B"/>
                    </a:solidFill>
                  </a:tcPr>
                </a:tc>
                <a:tc>
                  <a:txBody>
                    <a:bodyPr/>
                    <a:lstStyle/>
                    <a:p>
                      <a:pPr algn="l" rtl="0" fontAlgn="b"/>
                      <a:r>
                        <a:rPr lang="en-GB" sz="500" b="0" i="0" u="none" strike="noStrike">
                          <a:solidFill>
                            <a:srgbClr val="000000"/>
                          </a:solidFill>
                          <a:effectLst/>
                          <a:latin typeface="Arial" panose="020B0604020202020204" pitchFamily="34" charset="0"/>
                        </a:rPr>
                        <a:t>15</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F86B6D"/>
                    </a:solidFill>
                  </a:tcPr>
                </a:tc>
                <a:extLst>
                  <a:ext uri="{0D108BD9-81ED-4DB2-BD59-A6C34878D82A}">
                    <a16:rowId xmlns:a16="http://schemas.microsoft.com/office/drawing/2014/main" val="4139119141"/>
                  </a:ext>
                </a:extLst>
              </a:tr>
              <a:tr h="87696">
                <a:tc>
                  <a:txBody>
                    <a:bodyPr/>
                    <a:lstStyle/>
                    <a:p>
                      <a:pPr algn="l" rtl="0" fontAlgn="b"/>
                      <a:r>
                        <a:rPr lang="en-GB" sz="500" b="1" i="0" u="none" strike="noStrike">
                          <a:solidFill>
                            <a:srgbClr val="000000"/>
                          </a:solidFill>
                          <a:effectLst/>
                          <a:latin typeface="Arial" panose="020B0604020202020204" pitchFamily="34" charset="0"/>
                        </a:rPr>
                        <a:t>Grand Total</a:t>
                      </a:r>
                    </a:p>
                  </a:txBody>
                  <a:tcPr marL="0" marR="0" marT="0" marB="0" anchor="b">
                    <a:lnL w="19050" cap="flat" cmpd="sng" algn="ctr">
                      <a:solidFill>
                        <a:schemeClr val="accent6">
                          <a:lumMod val="1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tc>
                  <a:txBody>
                    <a:bodyPr/>
                    <a:lstStyle/>
                    <a:p>
                      <a:pPr algn="r" rtl="0" fontAlgn="t"/>
                      <a:r>
                        <a:rPr lang="en-GB" sz="500" b="1" i="0" u="none" strike="noStrike">
                          <a:solidFill>
                            <a:srgbClr val="000000"/>
                          </a:solidFill>
                          <a:effectLst/>
                          <a:latin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tc>
                  <a:txBody>
                    <a:bodyPr/>
                    <a:lstStyle/>
                    <a:p>
                      <a:pPr algn="l" rtl="0" fontAlgn="b"/>
                      <a:r>
                        <a:rPr lang="en-GB" sz="500" b="1" i="0" u="none" strike="noStrike">
                          <a:solidFill>
                            <a:srgbClr val="000000"/>
                          </a:solidFill>
                          <a:effectLst/>
                          <a:latin typeface="Arial" panose="020B0604020202020204" pitchFamily="34" charset="0"/>
                        </a:rPr>
                        <a:t>6</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tc>
                  <a:txBody>
                    <a:bodyPr/>
                    <a:lstStyle/>
                    <a:p>
                      <a:pPr algn="l" rtl="0" fontAlgn="b"/>
                      <a:r>
                        <a:rPr lang="en-GB" sz="500" b="1" i="0" u="none" strike="noStrike">
                          <a:solidFill>
                            <a:srgbClr val="000000"/>
                          </a:solidFill>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tc>
                  <a:txBody>
                    <a:bodyPr/>
                    <a:lstStyle/>
                    <a:p>
                      <a:pPr algn="l" rtl="0" fontAlgn="b"/>
                      <a:r>
                        <a:rPr lang="en-GB" sz="500" b="1" i="0" u="none" strike="noStrike">
                          <a:solidFill>
                            <a:srgbClr val="000000"/>
                          </a:solidFill>
                          <a:effectLst/>
                          <a:latin typeface="Arial" panose="020B0604020202020204" pitchFamily="34" charset="0"/>
                        </a:rPr>
                        <a:t>110</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tc>
                  <a:txBody>
                    <a:bodyPr/>
                    <a:lstStyle/>
                    <a:p>
                      <a:pPr algn="l" rtl="0" fontAlgn="b"/>
                      <a:r>
                        <a:rPr lang="en-GB" sz="500" b="1" i="0" u="none" strike="noStrike">
                          <a:solidFill>
                            <a:srgbClr val="000000"/>
                          </a:solidFill>
                          <a:effectLst/>
                          <a:latin typeface="Arial" panose="020B0604020202020204" pitchFamily="34" charset="0"/>
                        </a:rPr>
                        <a:t>84</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tc>
                  <a:txBody>
                    <a:bodyPr/>
                    <a:lstStyle/>
                    <a:p>
                      <a:pPr algn="l" rtl="0" fontAlgn="b"/>
                      <a:r>
                        <a:rPr lang="en-GB" sz="500" b="1" i="0" u="none" strike="noStrike">
                          <a:solidFill>
                            <a:srgbClr val="000000"/>
                          </a:solidFill>
                          <a:effectLst/>
                          <a:latin typeface="Arial" panose="020B0604020202020204" pitchFamily="34" charset="0"/>
                        </a:rPr>
                        <a:t>462</a:t>
                      </a:r>
                    </a:p>
                  </a:txBody>
                  <a:tcPr marL="0" marR="0" marT="0" marB="0" anchor="b">
                    <a:lnL w="19050" cap="flat" cmpd="sng" algn="ctr">
                      <a:solidFill>
                        <a:schemeClr val="accent6">
                          <a:lumMod val="1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tc>
                  <a:txBody>
                    <a:bodyPr/>
                    <a:lstStyle/>
                    <a:p>
                      <a:pPr algn="l" rtl="0" fontAlgn="b"/>
                      <a:r>
                        <a:rPr lang="en-GB" sz="500" b="1" i="0" u="none" strike="noStrike">
                          <a:solidFill>
                            <a:srgbClr val="000000"/>
                          </a:solidFill>
                          <a:effectLst/>
                          <a:latin typeface="Arial" panose="020B0604020202020204" pitchFamily="34" charset="0"/>
                        </a:rPr>
                        <a:t>340</a:t>
                      </a:r>
                    </a:p>
                  </a:txBody>
                  <a:tcPr marL="0" marR="0" marT="0" marB="0" anchor="b">
                    <a:lnL w="6350" cap="flat" cmpd="sng" algn="ctr">
                      <a:solidFill>
                        <a:srgbClr val="000000"/>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tc>
                  <a:txBody>
                    <a:bodyPr/>
                    <a:lstStyle/>
                    <a:p>
                      <a:pPr algn="l" rtl="0" fontAlgn="b"/>
                      <a:r>
                        <a:rPr lang="en-GB" sz="500" b="1" i="0" u="none" strike="noStrike" dirty="0">
                          <a:solidFill>
                            <a:srgbClr val="000000"/>
                          </a:solidFill>
                          <a:effectLst/>
                          <a:latin typeface="Arial" panose="020B0604020202020204" pitchFamily="34" charset="0"/>
                        </a:rPr>
                        <a:t>422,994</a:t>
                      </a:r>
                    </a:p>
                  </a:txBody>
                  <a:tcPr marL="0" marR="0" marT="0" marB="0" anchor="b">
                    <a:lnL w="19050" cap="flat" cmpd="sng" algn="ctr">
                      <a:solidFill>
                        <a:schemeClr val="accent6">
                          <a:lumMod val="10000"/>
                        </a:schemeClr>
                      </a:solidFill>
                      <a:prstDash val="solid"/>
                      <a:round/>
                      <a:headEnd type="none" w="med" len="med"/>
                      <a:tailEnd type="none" w="med" len="med"/>
                    </a:lnL>
                    <a:lnR w="19050" cap="flat" cmpd="sng" algn="ctr">
                      <a:solidFill>
                        <a:schemeClr val="accent6">
                          <a:lumMod val="10000"/>
                        </a:schemeClr>
                      </a:solidFill>
                      <a:prstDash val="solid"/>
                      <a:round/>
                      <a:headEnd type="none" w="med" len="med"/>
                      <a:tailEnd type="none" w="med" len="med"/>
                    </a:lnR>
                    <a:lnT w="19050" cap="flat" cmpd="sng" algn="ctr">
                      <a:solidFill>
                        <a:schemeClr val="accent6">
                          <a:lumMod val="10000"/>
                        </a:schemeClr>
                      </a:solidFill>
                      <a:prstDash val="solid"/>
                      <a:round/>
                      <a:headEnd type="none" w="med" len="med"/>
                      <a:tailEnd type="none" w="med" len="med"/>
                    </a:lnT>
                    <a:lnB w="19050" cap="flat" cmpd="sng" algn="ctr">
                      <a:solidFill>
                        <a:schemeClr val="accent6">
                          <a:lumMod val="10000"/>
                        </a:schemeClr>
                      </a:solidFill>
                      <a:prstDash val="solid"/>
                      <a:round/>
                      <a:headEnd type="none" w="med" len="med"/>
                      <a:tailEnd type="none" w="med" len="med"/>
                    </a:lnB>
                    <a:solidFill>
                      <a:srgbClr val="9BC2E6"/>
                    </a:solidFill>
                  </a:tcPr>
                </a:tc>
                <a:extLst>
                  <a:ext uri="{0D108BD9-81ED-4DB2-BD59-A6C34878D82A}">
                    <a16:rowId xmlns:a16="http://schemas.microsoft.com/office/drawing/2014/main" val="2436446469"/>
                  </a:ext>
                </a:extLst>
              </a:tr>
            </a:tbl>
          </a:graphicData>
        </a:graphic>
      </p:graphicFrame>
    </p:spTree>
    <p:extLst>
      <p:ext uri="{BB962C8B-B14F-4D97-AF65-F5344CB8AC3E}">
        <p14:creationId xmlns:p14="http://schemas.microsoft.com/office/powerpoint/2010/main" val="531018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232A29-883E-62C8-614F-F9E5C67A5567}"/>
              </a:ext>
            </a:extLst>
          </p:cNvPr>
          <p:cNvSpPr>
            <a:spLocks noGrp="1"/>
          </p:cNvSpPr>
          <p:nvPr>
            <p:ph type="sldNum" sz="quarter" idx="15"/>
          </p:nvPr>
        </p:nvSpPr>
        <p:spPr/>
        <p:txBody>
          <a:bodyPr/>
          <a:lstStyle/>
          <a:p>
            <a:fld id="{CF839E00-920F-44B0-A87D-3D18AF2DE1AE}" type="slidenum">
              <a:rPr lang="en-GB" smtClean="0"/>
              <a:t>41</a:t>
            </a:fld>
            <a:endParaRPr lang="en-GB"/>
          </a:p>
        </p:txBody>
      </p:sp>
      <p:sp>
        <p:nvSpPr>
          <p:cNvPr id="3" name="Title 2">
            <a:extLst>
              <a:ext uri="{FF2B5EF4-FFF2-40B4-BE49-F238E27FC236}">
                <a16:creationId xmlns:a16="http://schemas.microsoft.com/office/drawing/2014/main" id="{861B3FE0-AB66-A02C-D6D9-A98469C03871}"/>
              </a:ext>
            </a:extLst>
          </p:cNvPr>
          <p:cNvSpPr>
            <a:spLocks noGrp="1"/>
          </p:cNvSpPr>
          <p:nvPr>
            <p:ph type="title"/>
          </p:nvPr>
        </p:nvSpPr>
        <p:spPr>
          <a:xfrm>
            <a:off x="763199" y="770400"/>
            <a:ext cx="9836460" cy="730800"/>
          </a:xfrm>
        </p:spPr>
        <p:txBody>
          <a:bodyPr/>
          <a:lstStyle/>
          <a:p>
            <a:r>
              <a:rPr lang="en-US">
                <a:latin typeface="Arial" panose="020B0604020202020204" pitchFamily="34" charset="0"/>
                <a:cs typeface="Arial" panose="020B0604020202020204" pitchFamily="34" charset="0"/>
              </a:rPr>
              <a:t>Appendix 5 – Waiting times by gender and service types</a:t>
            </a:r>
          </a:p>
        </p:txBody>
      </p:sp>
      <p:sp>
        <p:nvSpPr>
          <p:cNvPr id="12" name="TextBox 11">
            <a:extLst>
              <a:ext uri="{FF2B5EF4-FFF2-40B4-BE49-F238E27FC236}">
                <a16:creationId xmlns:a16="http://schemas.microsoft.com/office/drawing/2014/main" id="{8FA730D5-10A4-5243-DC0C-78F814BE8F55}"/>
              </a:ext>
            </a:extLst>
          </p:cNvPr>
          <p:cNvSpPr txBox="1"/>
          <p:nvPr/>
        </p:nvSpPr>
        <p:spPr>
          <a:xfrm>
            <a:off x="762698" y="6444115"/>
            <a:ext cx="1066174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FFFFFF">
                    <a:lumMod val="50000"/>
                  </a:srgbClr>
                </a:solidFill>
                <a:effectLst/>
                <a:uLnTx/>
                <a:uFillTx/>
                <a:latin typeface="Arial" panose="020B0604020202020204" pitchFamily="34" charset="0"/>
              </a:rPr>
              <a:t>Source – NHSE Data Extract covering 0-18's provided to TPHC in 10/23 </a:t>
            </a:r>
          </a:p>
        </p:txBody>
      </p:sp>
      <p:sp>
        <p:nvSpPr>
          <p:cNvPr id="7" name="Text Placeholder 3">
            <a:extLst>
              <a:ext uri="{FF2B5EF4-FFF2-40B4-BE49-F238E27FC236}">
                <a16:creationId xmlns:a16="http://schemas.microsoft.com/office/drawing/2014/main" id="{E16E7631-81B1-38C8-B289-E0A8DABD48B2}"/>
              </a:ext>
            </a:extLst>
          </p:cNvPr>
          <p:cNvSpPr txBox="1">
            <a:spLocks/>
          </p:cNvSpPr>
          <p:nvPr/>
        </p:nvSpPr>
        <p:spPr>
          <a:xfrm>
            <a:off x="762701" y="4212185"/>
            <a:ext cx="3382579" cy="2149861"/>
          </a:xfrm>
          <a:prstGeom prst="rect">
            <a:avLst/>
          </a:prstGeom>
          <a:ln>
            <a:solidFill>
              <a:srgbClr val="FFFFFF">
                <a:lumMod val="50000"/>
              </a:srgb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Data shown is the median and 90</a:t>
            </a:r>
            <a:r>
              <a:rPr kumimoji="0" lang="en-GB" sz="1200" b="0" i="0" u="none" strike="noStrike" kern="1200" cap="none" spc="0" normalizeH="0" baseline="30000" noProof="0">
                <a:ln>
                  <a:noFill/>
                </a:ln>
                <a:solidFill>
                  <a:srgbClr val="425563"/>
                </a:solidFill>
                <a:effectLst/>
                <a:uLnTx/>
                <a:uFillTx/>
                <a:latin typeface="Arial" panose="020B0604020202020204" pitchFamily="34" charset="0"/>
                <a:ea typeface="+mn-ea"/>
                <a:cs typeface="+mn-cs"/>
              </a:rPr>
              <a:t>th</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 percentile waits in days for the cuts </a:t>
            </a:r>
            <a:r>
              <a:rPr lang="en-GB">
                <a:latin typeface="Arial" panose="020B0604020202020204" pitchFamily="34" charset="0"/>
              </a:rPr>
              <a:t>shown for the period April </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2019 – July 2023.</a:t>
            </a:r>
          </a:p>
        </p:txBody>
      </p:sp>
      <p:sp>
        <p:nvSpPr>
          <p:cNvPr id="8" name="TextBox 7">
            <a:extLst>
              <a:ext uri="{FF2B5EF4-FFF2-40B4-BE49-F238E27FC236}">
                <a16:creationId xmlns:a16="http://schemas.microsoft.com/office/drawing/2014/main" id="{B9943F1C-88C5-11A4-F1F4-9BB34951CA49}"/>
              </a:ext>
            </a:extLst>
          </p:cNvPr>
          <p:cNvSpPr txBox="1"/>
          <p:nvPr/>
        </p:nvSpPr>
        <p:spPr>
          <a:xfrm>
            <a:off x="762701" y="1601114"/>
            <a:ext cx="3382580" cy="2529002"/>
          </a:xfrm>
          <a:prstGeom prst="rect">
            <a:avLst/>
          </a:prstGeom>
          <a:solidFill>
            <a:srgbClr val="22364F">
              <a:lumMod val="20000"/>
              <a:lumOff val="80000"/>
              <a:alpha val="50000"/>
            </a:srgbClr>
          </a:solidFill>
        </p:spPr>
        <p:txBody>
          <a:bodyPr wrap="square" lIns="108000" tIns="216000" rIns="108000" rtlCol="0">
            <a:noAutofit/>
          </a:bodyP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22364F"/>
                </a:solidFill>
                <a:effectLst/>
                <a:uLnTx/>
                <a:uFillTx/>
                <a:latin typeface="Arial" panose="020B0604020202020204" pitchFamily="34" charset="0"/>
              </a:rPr>
              <a:t>Males have higher waiting times for MH services across all ICB’s. This is despite all ICB’s having significantly more Female patients.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100" kern="0">
                <a:solidFill>
                  <a:srgbClr val="22364F"/>
                </a:solidFill>
                <a:latin typeface="Arial" panose="020B0604020202020204" pitchFamily="34" charset="0"/>
              </a:rPr>
              <a:t>The difference in waiting times is largest in SEL.</a:t>
            </a:r>
            <a:endParaRPr kumimoji="0" lang="en-GB" sz="1100" b="0" i="0" u="none" strike="noStrike" kern="0" cap="none" spc="0" normalizeH="0" baseline="0" noProof="0">
              <a:ln>
                <a:noFill/>
              </a:ln>
              <a:solidFill>
                <a:srgbClr val="22364F"/>
              </a:solidFill>
              <a:effectLst/>
              <a:uLnTx/>
              <a:uFillTx/>
              <a:latin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100" b="0" i="0" u="none" strike="noStrike" kern="0" cap="none" spc="0" normalizeH="0" baseline="0" noProof="0">
              <a:ln>
                <a:noFill/>
              </a:ln>
              <a:solidFill>
                <a:srgbClr val="22364F"/>
              </a:solidFill>
              <a:effectLst/>
              <a:uLnTx/>
              <a:uFillTx/>
              <a:latin typeface="Arial" panose="020B0604020202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22364F"/>
              </a:solidFill>
              <a:effectLst/>
              <a:uLnTx/>
              <a:uFillTx/>
              <a:latin typeface="Arial" panose="020B0604020202020204" pitchFamily="34" charset="0"/>
            </a:endParaRPr>
          </a:p>
        </p:txBody>
      </p:sp>
      <p:sp>
        <p:nvSpPr>
          <p:cNvPr id="10" name="TextBox 9">
            <a:extLst>
              <a:ext uri="{FF2B5EF4-FFF2-40B4-BE49-F238E27FC236}">
                <a16:creationId xmlns:a16="http://schemas.microsoft.com/office/drawing/2014/main" id="{B60AF073-52DE-C22C-4B7F-69F84FD2E798}"/>
              </a:ext>
            </a:extLst>
          </p:cNvPr>
          <p:cNvSpPr txBox="1"/>
          <p:nvPr/>
        </p:nvSpPr>
        <p:spPr>
          <a:xfrm>
            <a:off x="891959" y="1472431"/>
            <a:ext cx="1067689" cy="257366"/>
          </a:xfrm>
          <a:prstGeom prst="rect">
            <a:avLst/>
          </a:prstGeom>
          <a:solidFill>
            <a:srgbClr val="22364F"/>
          </a:solidFill>
        </p:spPr>
        <p:txBody>
          <a:bodyPr wrap="square" lIns="36000" tIns="36000" rIns="36000" bIns="36000" rtlCol="0" anchor="ctr" anchorCtr="0">
            <a:spAutoFit/>
          </a:bodyPr>
          <a:lstStyle/>
          <a:p>
            <a:pPr algn="ctr">
              <a:defRPr/>
            </a:pPr>
            <a:r>
              <a:rPr lang="en-GB" sz="1200" kern="0">
                <a:solidFill>
                  <a:srgbClr val="FFFFFF"/>
                </a:solidFill>
                <a:latin typeface="Arial" panose="020B0604020202020204" pitchFamily="34" charset="0"/>
                <a:cs typeface="Arial" panose="020B0604020202020204" pitchFamily="34" charset="0"/>
              </a:rPr>
              <a:t>Key points</a:t>
            </a:r>
          </a:p>
        </p:txBody>
      </p:sp>
      <p:graphicFrame>
        <p:nvGraphicFramePr>
          <p:cNvPr id="14" name="Table 13">
            <a:extLst>
              <a:ext uri="{FF2B5EF4-FFF2-40B4-BE49-F238E27FC236}">
                <a16:creationId xmlns:a16="http://schemas.microsoft.com/office/drawing/2014/main" id="{3951B38A-12E4-E6FB-BF1A-2956DC2DB19F}"/>
              </a:ext>
            </a:extLst>
          </p:cNvPr>
          <p:cNvGraphicFramePr>
            <a:graphicFrameLocks noGrp="1"/>
          </p:cNvGraphicFramePr>
          <p:nvPr>
            <p:extLst>
              <p:ext uri="{D42A27DB-BD31-4B8C-83A1-F6EECF244321}">
                <p14:modId xmlns:p14="http://schemas.microsoft.com/office/powerpoint/2010/main" val="4259348769"/>
              </p:ext>
            </p:extLst>
          </p:nvPr>
        </p:nvGraphicFramePr>
        <p:xfrm>
          <a:off x="4520168" y="1253324"/>
          <a:ext cx="7143511" cy="5353070"/>
        </p:xfrm>
        <a:graphic>
          <a:graphicData uri="http://schemas.openxmlformats.org/drawingml/2006/table">
            <a:tbl>
              <a:tblPr/>
              <a:tblGrid>
                <a:gridCol w="3877907">
                  <a:extLst>
                    <a:ext uri="{9D8B030D-6E8A-4147-A177-3AD203B41FA5}">
                      <a16:colId xmlns:a16="http://schemas.microsoft.com/office/drawing/2014/main" val="2651127977"/>
                    </a:ext>
                  </a:extLst>
                </a:gridCol>
                <a:gridCol w="816401">
                  <a:extLst>
                    <a:ext uri="{9D8B030D-6E8A-4147-A177-3AD203B41FA5}">
                      <a16:colId xmlns:a16="http://schemas.microsoft.com/office/drawing/2014/main" val="1733238207"/>
                    </a:ext>
                  </a:extLst>
                </a:gridCol>
                <a:gridCol w="816401">
                  <a:extLst>
                    <a:ext uri="{9D8B030D-6E8A-4147-A177-3AD203B41FA5}">
                      <a16:colId xmlns:a16="http://schemas.microsoft.com/office/drawing/2014/main" val="495790709"/>
                    </a:ext>
                  </a:extLst>
                </a:gridCol>
                <a:gridCol w="816401">
                  <a:extLst>
                    <a:ext uri="{9D8B030D-6E8A-4147-A177-3AD203B41FA5}">
                      <a16:colId xmlns:a16="http://schemas.microsoft.com/office/drawing/2014/main" val="124210258"/>
                    </a:ext>
                  </a:extLst>
                </a:gridCol>
                <a:gridCol w="816401">
                  <a:extLst>
                    <a:ext uri="{9D8B030D-6E8A-4147-A177-3AD203B41FA5}">
                      <a16:colId xmlns:a16="http://schemas.microsoft.com/office/drawing/2014/main" val="1736342936"/>
                    </a:ext>
                  </a:extLst>
                </a:gridCol>
              </a:tblGrid>
              <a:tr h="97432">
                <a:tc gridSpan="5">
                  <a:txBody>
                    <a:bodyPr/>
                    <a:lstStyle/>
                    <a:p>
                      <a:pPr algn="ctr" rtl="0" fontAlgn="b"/>
                      <a:r>
                        <a:rPr lang="en-GB" sz="4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2507409"/>
                  </a:ext>
                </a:extLst>
              </a:tr>
              <a:tr h="94185">
                <a:tc rowSpan="2">
                  <a:txBody>
                    <a:bodyPr/>
                    <a:lstStyle/>
                    <a:p>
                      <a:pPr algn="ctr" rtl="0" fontAlgn="b"/>
                      <a:r>
                        <a:rPr lang="en-GB" sz="700" b="1" i="0" u="none" strike="noStrike">
                          <a:solidFill>
                            <a:srgbClr val="FFFFFF"/>
                          </a:solidFill>
                          <a:effectLst/>
                          <a:latin typeface="Arial" panose="020B0604020202020204" pitchFamily="34" charset="0"/>
                        </a:rPr>
                        <a:t> Service Type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algn="ctr" rtl="0" fontAlgn="b"/>
                      <a:r>
                        <a:rPr lang="en-GB" sz="700" b="1" i="0" u="none" strike="noStrike">
                          <a:solidFill>
                            <a:srgbClr val="FFFFFF"/>
                          </a:solidFill>
                          <a:effectLst/>
                          <a:latin typeface="Arial" panose="020B0604020202020204" pitchFamily="34" charset="0"/>
                        </a:rPr>
                        <a:t> Female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tc gridSpan="2">
                  <a:txBody>
                    <a:bodyPr/>
                    <a:lstStyle/>
                    <a:p>
                      <a:pPr algn="ctr" rtl="0" fontAlgn="b"/>
                      <a:r>
                        <a:rPr lang="en-GB" sz="700" b="1" i="0" u="none" strike="noStrike">
                          <a:solidFill>
                            <a:srgbClr val="FFFFFF"/>
                          </a:solidFill>
                          <a:effectLst/>
                          <a:latin typeface="Arial" panose="020B0604020202020204" pitchFamily="34" charset="0"/>
                        </a:rPr>
                        <a:t> Male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extLst>
                  <a:ext uri="{0D108BD9-81ED-4DB2-BD59-A6C34878D82A}">
                    <a16:rowId xmlns:a16="http://schemas.microsoft.com/office/drawing/2014/main" val="3922441056"/>
                  </a:ext>
                </a:extLst>
              </a:tr>
              <a:tr h="97432">
                <a:tc vMerge="1">
                  <a:txBody>
                    <a:bodyPr/>
                    <a:lstStyle/>
                    <a:p>
                      <a:endParaRPr lang="en-GB"/>
                    </a:p>
                  </a:txBody>
                  <a:tcPr/>
                </a:tc>
                <a:tc>
                  <a:txBody>
                    <a:bodyPr/>
                    <a:lstStyle/>
                    <a:p>
                      <a:pPr algn="ctr" rtl="0" fontAlgn="b"/>
                      <a:r>
                        <a:rPr lang="en-GB" sz="700" b="1" i="0" u="none" strike="noStrike">
                          <a:solidFill>
                            <a:srgbClr val="FFFFFF"/>
                          </a:solidFill>
                          <a:effectLst/>
                          <a:latin typeface="Arial" panose="020B0604020202020204" pitchFamily="34" charset="0"/>
                        </a:rPr>
                        <a:t> Median – Initial waiting time in days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700" b="1" i="0" u="none" strike="noStrike">
                          <a:solidFill>
                            <a:srgbClr val="FFFFFF"/>
                          </a:solidFill>
                          <a:effectLst/>
                          <a:latin typeface="Arial" panose="020B0604020202020204" pitchFamily="34" charset="0"/>
                        </a:rPr>
                        <a:t> Count of Pseudo Patient Number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700" b="1" i="0" u="none" strike="noStrike">
                          <a:solidFill>
                            <a:srgbClr val="FFFFFF"/>
                          </a:solidFill>
                          <a:effectLst/>
                          <a:latin typeface="Arial" panose="020B0604020202020204" pitchFamily="34" charset="0"/>
                        </a:rPr>
                        <a:t> Median  - Initial waiting time in days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n-GB" sz="700" b="1" i="0" u="none" strike="noStrike">
                          <a:solidFill>
                            <a:srgbClr val="FFFFFF"/>
                          </a:solidFill>
                          <a:effectLst/>
                          <a:latin typeface="Arial" panose="020B0604020202020204" pitchFamily="34" charset="0"/>
                        </a:rPr>
                        <a:t> Count of Pseudo Patient Number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74601319"/>
                  </a:ext>
                </a:extLst>
              </a:tr>
              <a:tr h="94185">
                <a:tc>
                  <a:txBody>
                    <a:bodyPr/>
                    <a:lstStyle/>
                    <a:p>
                      <a:pPr algn="l" rtl="0" fontAlgn="b"/>
                      <a:r>
                        <a:rPr lang="en-GB" sz="600" b="0" i="0" u="none" strike="noStrike">
                          <a:solidFill>
                            <a:srgbClr val="000000"/>
                          </a:solidFill>
                          <a:effectLst/>
                          <a:latin typeface="Arial" panose="020B0604020202020204" pitchFamily="34" charset="0"/>
                        </a:rPr>
                        <a:t> Autism Service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161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600" b="0" i="0" u="none" strike="noStrike">
                          <a:solidFill>
                            <a:srgbClr val="000000"/>
                          </a:solidFill>
                          <a:effectLst/>
                          <a:latin typeface="Arial" panose="020B0604020202020204" pitchFamily="34" charset="0"/>
                        </a:rPr>
                        <a:t>634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l" rtl="0" fontAlgn="b"/>
                      <a:r>
                        <a:rPr lang="en-GB" sz="600" b="0" i="0" u="none" strike="noStrike">
                          <a:solidFill>
                            <a:srgbClr val="000000"/>
                          </a:solidFill>
                          <a:effectLst/>
                          <a:latin typeface="Arial" panose="020B0604020202020204" pitchFamily="34" charset="0"/>
                        </a:rPr>
                        <a:t>118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F73"/>
                    </a:solidFill>
                  </a:tcPr>
                </a:tc>
                <a:tc>
                  <a:txBody>
                    <a:bodyPr/>
                    <a:lstStyle/>
                    <a:p>
                      <a:pPr algn="l" rtl="0" fontAlgn="b"/>
                      <a:r>
                        <a:rPr lang="en-GB" sz="600" b="0" i="0" u="none" strike="noStrike">
                          <a:solidFill>
                            <a:srgbClr val="000000"/>
                          </a:solidFill>
                          <a:effectLst/>
                          <a:latin typeface="Arial" panose="020B0604020202020204" pitchFamily="34" charset="0"/>
                        </a:rPr>
                        <a:t>918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CFF"/>
                    </a:solidFill>
                  </a:tcPr>
                </a:tc>
                <a:extLst>
                  <a:ext uri="{0D108BD9-81ED-4DB2-BD59-A6C34878D82A}">
                    <a16:rowId xmlns:a16="http://schemas.microsoft.com/office/drawing/2014/main" val="264195475"/>
                  </a:ext>
                </a:extLst>
              </a:tr>
              <a:tr h="94185">
                <a:tc>
                  <a:txBody>
                    <a:bodyPr/>
                    <a:lstStyle/>
                    <a:p>
                      <a:pPr algn="l" rtl="0" fontAlgn="b"/>
                      <a:r>
                        <a:rPr lang="en-GB" sz="600" b="0" i="0" u="none" strike="noStrike">
                          <a:solidFill>
                            <a:srgbClr val="000000"/>
                          </a:solidFill>
                          <a:effectLst/>
                          <a:latin typeface="Arial" panose="020B0604020202020204" pitchFamily="34" charset="0"/>
                        </a:rPr>
                        <a:t> Acquired Brain Injury Service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F76"/>
                    </a:solidFill>
                  </a:tcPr>
                </a:tc>
                <a:tc>
                  <a:txBody>
                    <a:bodyPr/>
                    <a:lstStyle/>
                    <a:p>
                      <a:pPr algn="l" rtl="0" fontAlgn="b"/>
                      <a:r>
                        <a:rPr lang="en-GB" sz="600" b="0" i="0" u="none" strike="noStrike">
                          <a:solidFill>
                            <a:srgbClr val="000000"/>
                          </a:solidFill>
                          <a:effectLst/>
                          <a:latin typeface="Arial" panose="020B0604020202020204" pitchFamily="34" charset="0"/>
                        </a:rPr>
                        <a:t>41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274"/>
                    </a:solidFill>
                  </a:tcPr>
                </a:tc>
                <a:tc>
                  <a:txBody>
                    <a:bodyPr/>
                    <a:lstStyle/>
                    <a:p>
                      <a:pPr algn="l" rtl="0" fontAlgn="b"/>
                      <a:r>
                        <a:rPr lang="en-GB" sz="600" b="0" i="0" u="none" strike="noStrike">
                          <a:solidFill>
                            <a:srgbClr val="000000"/>
                          </a:solidFill>
                          <a:effectLst/>
                          <a:latin typeface="Arial" panose="020B0604020202020204" pitchFamily="34" charset="0"/>
                        </a:rPr>
                        <a:t>55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67D"/>
                    </a:solidFill>
                  </a:tcPr>
                </a:tc>
                <a:tc>
                  <a:txBody>
                    <a:bodyPr/>
                    <a:lstStyle/>
                    <a:p>
                      <a:pPr algn="l" rtl="0" fontAlgn="b"/>
                      <a:r>
                        <a:rPr lang="en-GB" sz="600" b="0" i="0" u="none" strike="noStrike">
                          <a:solidFill>
                            <a:srgbClr val="00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E"/>
                    </a:solidFill>
                  </a:tcPr>
                </a:tc>
                <a:extLst>
                  <a:ext uri="{0D108BD9-81ED-4DB2-BD59-A6C34878D82A}">
                    <a16:rowId xmlns:a16="http://schemas.microsoft.com/office/drawing/2014/main" val="1808349654"/>
                  </a:ext>
                </a:extLst>
              </a:tr>
              <a:tr h="94185">
                <a:tc>
                  <a:txBody>
                    <a:bodyPr/>
                    <a:lstStyle/>
                    <a:p>
                      <a:pPr algn="l" rtl="0" fontAlgn="b"/>
                      <a:r>
                        <a:rPr lang="en-GB" sz="600" b="0" i="0" u="none" strike="noStrike">
                          <a:solidFill>
                            <a:srgbClr val="000000"/>
                          </a:solidFill>
                          <a:effectLst/>
                          <a:latin typeface="Arial" panose="020B0604020202020204" pitchFamily="34" charset="0"/>
                        </a:rPr>
                        <a:t> Neurodevelopment Team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70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97B"/>
                    </a:solidFill>
                  </a:tcPr>
                </a:tc>
                <a:tc>
                  <a:txBody>
                    <a:bodyPr/>
                    <a:lstStyle/>
                    <a:p>
                      <a:pPr algn="l" rtl="0" fontAlgn="b"/>
                      <a:r>
                        <a:rPr lang="en-GB" sz="600" b="0" i="0" u="none" strike="noStrike">
                          <a:solidFill>
                            <a:srgbClr val="000000"/>
                          </a:solidFill>
                          <a:effectLst/>
                          <a:latin typeface="Arial" panose="020B0604020202020204" pitchFamily="34" charset="0"/>
                        </a:rPr>
                        <a:t>4,581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F2FA"/>
                    </a:solidFill>
                  </a:tcPr>
                </a:tc>
                <a:tc>
                  <a:txBody>
                    <a:bodyPr/>
                    <a:lstStyle/>
                    <a:p>
                      <a:pPr algn="l" rtl="0" fontAlgn="b"/>
                      <a:r>
                        <a:rPr lang="en-GB" sz="600" b="0" i="0" u="none" strike="noStrike">
                          <a:solidFill>
                            <a:srgbClr val="000000"/>
                          </a:solidFill>
                          <a:effectLst/>
                          <a:latin typeface="Arial" panose="020B0604020202020204" pitchFamily="34" charset="0"/>
                        </a:rPr>
                        <a:t>74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67A"/>
                    </a:solidFill>
                  </a:tcPr>
                </a:tc>
                <a:tc>
                  <a:txBody>
                    <a:bodyPr/>
                    <a:lstStyle/>
                    <a:p>
                      <a:pPr algn="l" rtl="0" fontAlgn="b"/>
                      <a:r>
                        <a:rPr lang="en-GB" sz="600" b="0" i="0" u="none" strike="noStrike">
                          <a:solidFill>
                            <a:srgbClr val="000000"/>
                          </a:solidFill>
                          <a:effectLst/>
                          <a:latin typeface="Arial" panose="020B0604020202020204" pitchFamily="34" charset="0"/>
                        </a:rPr>
                        <a:t>8,630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8F5"/>
                    </a:solidFill>
                  </a:tcPr>
                </a:tc>
                <a:extLst>
                  <a:ext uri="{0D108BD9-81ED-4DB2-BD59-A6C34878D82A}">
                    <a16:rowId xmlns:a16="http://schemas.microsoft.com/office/drawing/2014/main" val="2991576352"/>
                  </a:ext>
                </a:extLst>
              </a:tr>
              <a:tr h="94185">
                <a:tc>
                  <a:txBody>
                    <a:bodyPr/>
                    <a:lstStyle/>
                    <a:p>
                      <a:pPr algn="l" rtl="0" fontAlgn="b"/>
                      <a:r>
                        <a:rPr lang="en-GB" sz="600" b="0" i="0" u="none" strike="noStrike">
                          <a:solidFill>
                            <a:srgbClr val="000000"/>
                          </a:solidFill>
                          <a:effectLst/>
                          <a:latin typeface="Arial" panose="020B0604020202020204" pitchFamily="34" charset="0"/>
                        </a:rPr>
                        <a:t> Community Team for Learning Disabilities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49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E"/>
                    </a:solidFill>
                  </a:tcPr>
                </a:tc>
                <a:tc>
                  <a:txBody>
                    <a:bodyPr/>
                    <a:lstStyle/>
                    <a:p>
                      <a:pPr algn="l" rtl="0" fontAlgn="b"/>
                      <a:r>
                        <a:rPr lang="en-GB" sz="600" b="0" i="0" u="none" strike="noStrike">
                          <a:solidFill>
                            <a:srgbClr val="000000"/>
                          </a:solidFill>
                          <a:effectLst/>
                          <a:latin typeface="Arial" panose="020B0604020202020204" pitchFamily="34" charset="0"/>
                        </a:rPr>
                        <a:t>2,471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8FD"/>
                    </a:solidFill>
                  </a:tcPr>
                </a:tc>
                <a:tc>
                  <a:txBody>
                    <a:bodyPr/>
                    <a:lstStyle/>
                    <a:p>
                      <a:pPr algn="l" rtl="0" fontAlgn="b"/>
                      <a:r>
                        <a:rPr lang="en-GB" sz="600" b="0" i="0" u="none" strike="noStrike">
                          <a:solidFill>
                            <a:srgbClr val="000000"/>
                          </a:solidFill>
                          <a:effectLst/>
                          <a:latin typeface="Arial" panose="020B0604020202020204" pitchFamily="34" charset="0"/>
                        </a:rPr>
                        <a:t>49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E"/>
                    </a:solidFill>
                  </a:tcPr>
                </a:tc>
                <a:tc>
                  <a:txBody>
                    <a:bodyPr/>
                    <a:lstStyle/>
                    <a:p>
                      <a:pPr algn="l" rtl="0" fontAlgn="b"/>
                      <a:r>
                        <a:rPr lang="en-GB" sz="600" b="0" i="0" u="none" strike="noStrike">
                          <a:solidFill>
                            <a:srgbClr val="000000"/>
                          </a:solidFill>
                          <a:effectLst/>
                          <a:latin typeface="Arial" panose="020B0604020202020204" pitchFamily="34" charset="0"/>
                        </a:rPr>
                        <a:t>5,475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0F9"/>
                    </a:solidFill>
                  </a:tcPr>
                </a:tc>
                <a:extLst>
                  <a:ext uri="{0D108BD9-81ED-4DB2-BD59-A6C34878D82A}">
                    <a16:rowId xmlns:a16="http://schemas.microsoft.com/office/drawing/2014/main" val="1078370121"/>
                  </a:ext>
                </a:extLst>
              </a:tr>
              <a:tr h="94185">
                <a:tc>
                  <a:txBody>
                    <a:bodyPr/>
                    <a:lstStyle/>
                    <a:p>
                      <a:pPr algn="l" rtl="0" fontAlgn="b"/>
                      <a:r>
                        <a:rPr lang="en-GB" sz="600" b="0" i="0" u="none" strike="noStrike">
                          <a:solidFill>
                            <a:srgbClr val="000000"/>
                          </a:solidFill>
                          <a:effectLst/>
                          <a:latin typeface="Arial" panose="020B0604020202020204" pitchFamily="34" charset="0"/>
                        </a:rPr>
                        <a:t> Mental Health and Wellbeing Hubs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46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l" rtl="0" fontAlgn="b"/>
                      <a:r>
                        <a:rPr lang="en-GB" sz="600" b="0" i="0" u="none" strike="noStrike">
                          <a:solidFill>
                            <a:srgbClr val="000000"/>
                          </a:solidFill>
                          <a:effectLst/>
                          <a:latin typeface="Arial" panose="020B0604020202020204" pitchFamily="34" charset="0"/>
                        </a:rPr>
                        <a:t>127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789"/>
                    </a:solidFill>
                  </a:tcPr>
                </a:tc>
                <a:tc>
                  <a:txBody>
                    <a:bodyPr/>
                    <a:lstStyle/>
                    <a:p>
                      <a:pPr algn="l" rtl="0" fontAlgn="b"/>
                      <a:r>
                        <a:rPr lang="en-GB" sz="600" b="0" i="0" u="none" strike="noStrike">
                          <a:solidFill>
                            <a:srgbClr val="000000"/>
                          </a:solidFill>
                          <a:effectLst/>
                          <a:latin typeface="Arial" panose="020B0604020202020204" pitchFamily="34" charset="0"/>
                        </a:rPr>
                        <a:t>34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l" rtl="0" fontAlgn="b"/>
                      <a:r>
                        <a:rPr lang="en-GB" sz="600" b="0" i="0" u="none" strike="noStrike">
                          <a:solidFill>
                            <a:srgbClr val="000000"/>
                          </a:solidFill>
                          <a:effectLst/>
                          <a:latin typeface="Arial" panose="020B0604020202020204" pitchFamily="34" charset="0"/>
                        </a:rPr>
                        <a:t>74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7C"/>
                    </a:solidFill>
                  </a:tcPr>
                </a:tc>
                <a:extLst>
                  <a:ext uri="{0D108BD9-81ED-4DB2-BD59-A6C34878D82A}">
                    <a16:rowId xmlns:a16="http://schemas.microsoft.com/office/drawing/2014/main" val="3457837055"/>
                  </a:ext>
                </a:extLst>
              </a:tr>
              <a:tr h="94185">
                <a:tc>
                  <a:txBody>
                    <a:bodyPr/>
                    <a:lstStyle/>
                    <a:p>
                      <a:pPr algn="l" rtl="0" fontAlgn="b"/>
                      <a:r>
                        <a:rPr lang="en-GB" sz="600" b="0" i="0" u="none" strike="noStrike">
                          <a:solidFill>
                            <a:srgbClr val="000000"/>
                          </a:solidFill>
                          <a:effectLst/>
                          <a:latin typeface="Arial" panose="020B0604020202020204" pitchFamily="34" charset="0"/>
                        </a:rPr>
                        <a:t> Personality Disorder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45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l" rtl="0" fontAlgn="b"/>
                      <a:r>
                        <a:rPr lang="en-GB" sz="600" b="0" i="0" u="none" strike="noStrike">
                          <a:solidFill>
                            <a:srgbClr val="000000"/>
                          </a:solidFill>
                          <a:effectLst/>
                          <a:latin typeface="Arial" panose="020B0604020202020204" pitchFamily="34" charset="0"/>
                        </a:rPr>
                        <a:t>478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ADD"/>
                    </a:solidFill>
                  </a:tcPr>
                </a:tc>
                <a:tc>
                  <a:txBody>
                    <a:bodyPr/>
                    <a:lstStyle/>
                    <a:p>
                      <a:pPr algn="l" rtl="0" fontAlgn="b"/>
                      <a:r>
                        <a:rPr lang="en-GB" sz="600" b="0" i="0" u="none" strike="noStrike">
                          <a:solidFill>
                            <a:srgbClr val="000000"/>
                          </a:solidFill>
                          <a:effectLst/>
                          <a:latin typeface="Arial" panose="020B0604020202020204" pitchFamily="34" charset="0"/>
                        </a:rPr>
                        <a:t>142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A6F"/>
                    </a:solidFill>
                  </a:tcPr>
                </a:tc>
                <a:tc>
                  <a:txBody>
                    <a:bodyPr/>
                    <a:lstStyle/>
                    <a:p>
                      <a:pPr algn="l" rtl="0" fontAlgn="b"/>
                      <a:r>
                        <a:rPr lang="en-GB" sz="600" b="0" i="0" u="none" strike="noStrike">
                          <a:solidFill>
                            <a:srgbClr val="000000"/>
                          </a:solidFill>
                          <a:effectLst/>
                          <a:latin typeface="Arial" panose="020B0604020202020204" pitchFamily="34" charset="0"/>
                        </a:rPr>
                        <a:t>132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88A"/>
                    </a:solidFill>
                  </a:tcPr>
                </a:tc>
                <a:extLst>
                  <a:ext uri="{0D108BD9-81ED-4DB2-BD59-A6C34878D82A}">
                    <a16:rowId xmlns:a16="http://schemas.microsoft.com/office/drawing/2014/main" val="1209709398"/>
                  </a:ext>
                </a:extLst>
              </a:tr>
              <a:tr h="94185">
                <a:tc>
                  <a:txBody>
                    <a:bodyPr/>
                    <a:lstStyle/>
                    <a:p>
                      <a:pPr algn="l" rtl="0" fontAlgn="b"/>
                      <a:r>
                        <a:rPr lang="en-GB" sz="600" b="0" i="0" u="none" strike="noStrike">
                          <a:solidFill>
                            <a:srgbClr val="000000"/>
                          </a:solidFill>
                          <a:effectLst/>
                          <a:latin typeface="Arial" panose="020B0604020202020204" pitchFamily="34" charset="0"/>
                        </a:rPr>
                        <a:t> Psychotherapy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42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l" rtl="0" fontAlgn="b"/>
                      <a:r>
                        <a:rPr lang="en-GB" sz="600" b="0" i="0" u="none" strike="noStrike">
                          <a:solidFill>
                            <a:srgbClr val="000000"/>
                          </a:solidFill>
                          <a:effectLst/>
                          <a:latin typeface="Arial" panose="020B0604020202020204" pitchFamily="34" charset="0"/>
                        </a:rPr>
                        <a:t>151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C8E"/>
                    </a:solidFill>
                  </a:tcPr>
                </a:tc>
                <a:tc>
                  <a:txBody>
                    <a:bodyPr/>
                    <a:lstStyle/>
                    <a:p>
                      <a:pPr algn="l" rtl="0" fontAlgn="b"/>
                      <a:r>
                        <a:rPr lang="en-GB" sz="600" b="0" i="0" u="none" strike="noStrike">
                          <a:solidFill>
                            <a:srgbClr val="000000"/>
                          </a:solidFill>
                          <a:effectLst/>
                          <a:latin typeface="Arial" panose="020B060402020202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67F"/>
                    </a:solidFill>
                  </a:tcPr>
                </a:tc>
                <a:tc>
                  <a:txBody>
                    <a:bodyPr/>
                    <a:lstStyle/>
                    <a:p>
                      <a:pPr algn="l" rtl="0" fontAlgn="b"/>
                      <a:r>
                        <a:rPr lang="en-GB" sz="600" b="0" i="0" u="none" strike="noStrike">
                          <a:solidFill>
                            <a:srgbClr val="000000"/>
                          </a:solidFill>
                          <a:effectLst/>
                          <a:latin typeface="Arial" panose="020B0604020202020204" pitchFamily="34" charset="0"/>
                        </a:rPr>
                        <a:t>91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E80"/>
                    </a:solidFill>
                  </a:tcPr>
                </a:tc>
                <a:extLst>
                  <a:ext uri="{0D108BD9-81ED-4DB2-BD59-A6C34878D82A}">
                    <a16:rowId xmlns:a16="http://schemas.microsoft.com/office/drawing/2014/main" val="983887384"/>
                  </a:ext>
                </a:extLst>
              </a:tr>
              <a:tr h="94185">
                <a:tc>
                  <a:txBody>
                    <a:bodyPr/>
                    <a:lstStyle/>
                    <a:p>
                      <a:pPr algn="l" rtl="0" fontAlgn="b"/>
                      <a:r>
                        <a:rPr lang="en-GB" sz="600" b="0" i="0" u="none" strike="noStrike">
                          <a:solidFill>
                            <a:srgbClr val="000000"/>
                          </a:solidFill>
                          <a:effectLst/>
                          <a:latin typeface="Arial" panose="020B0604020202020204" pitchFamily="34" charset="0"/>
                        </a:rPr>
                        <a:t> General Psychiatry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42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l" rtl="0" fontAlgn="b"/>
                      <a:r>
                        <a:rPr lang="en-GB" sz="600" b="0" i="0" u="none" strike="noStrike">
                          <a:solidFill>
                            <a:srgbClr val="000000"/>
                          </a:solidFill>
                          <a:effectLst/>
                          <a:latin typeface="Arial" panose="020B0604020202020204" pitchFamily="34" charset="0"/>
                        </a:rPr>
                        <a:t>16,899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3EB"/>
                    </a:solidFill>
                  </a:tcPr>
                </a:tc>
                <a:tc>
                  <a:txBody>
                    <a:bodyPr/>
                    <a:lstStyle/>
                    <a:p>
                      <a:pPr algn="l" rtl="0" fontAlgn="b"/>
                      <a:r>
                        <a:rPr lang="en-GB" sz="600" b="0" i="0" u="none" strike="noStrike">
                          <a:solidFill>
                            <a:srgbClr val="000000"/>
                          </a:solidFill>
                          <a:effectLst/>
                          <a:latin typeface="Arial" panose="020B0604020202020204" pitchFamily="34" charset="0"/>
                        </a:rPr>
                        <a:t>63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F7C"/>
                    </a:solidFill>
                  </a:tcPr>
                </a:tc>
                <a:tc>
                  <a:txBody>
                    <a:bodyPr/>
                    <a:lstStyle/>
                    <a:p>
                      <a:pPr algn="l" rtl="0" fontAlgn="b"/>
                      <a:r>
                        <a:rPr lang="en-GB" sz="600" b="0" i="0" u="none" strike="noStrike">
                          <a:solidFill>
                            <a:srgbClr val="000000"/>
                          </a:solidFill>
                          <a:effectLst/>
                          <a:latin typeface="Arial" panose="020B0604020202020204" pitchFamily="34" charset="0"/>
                        </a:rPr>
                        <a:t>13,228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CEF"/>
                    </a:solidFill>
                  </a:tcPr>
                </a:tc>
                <a:extLst>
                  <a:ext uri="{0D108BD9-81ED-4DB2-BD59-A6C34878D82A}">
                    <a16:rowId xmlns:a16="http://schemas.microsoft.com/office/drawing/2014/main" val="4123582938"/>
                  </a:ext>
                </a:extLst>
              </a:tr>
              <a:tr h="94185">
                <a:tc>
                  <a:txBody>
                    <a:bodyPr/>
                    <a:lstStyle/>
                    <a:p>
                      <a:pPr algn="l" rtl="0" fontAlgn="b"/>
                      <a:r>
                        <a:rPr lang="en-GB" sz="600" b="0" i="0" u="none" strike="noStrike">
                          <a:solidFill>
                            <a:srgbClr val="000000"/>
                          </a:solidFill>
                          <a:effectLst/>
                          <a:latin typeface="Arial" panose="020B0604020202020204" pitchFamily="34" charset="0"/>
                        </a:rPr>
                        <a:t> Maternal Mental Health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38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l" rtl="0" fontAlgn="b"/>
                      <a:r>
                        <a:rPr lang="en-GB" sz="6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748335"/>
                  </a:ext>
                </a:extLst>
              </a:tr>
              <a:tr h="94185">
                <a:tc>
                  <a:txBody>
                    <a:bodyPr/>
                    <a:lstStyle/>
                    <a:p>
                      <a:pPr algn="l" rtl="0" fontAlgn="b"/>
                      <a:r>
                        <a:rPr lang="en-GB" sz="600" b="0" i="0" u="none" strike="noStrike">
                          <a:solidFill>
                            <a:srgbClr val="000000"/>
                          </a:solidFill>
                          <a:effectLst/>
                          <a:latin typeface="Arial" panose="020B0604020202020204" pitchFamily="34" charset="0"/>
                        </a:rPr>
                        <a:t> Community Mental Health Team - Organic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36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l" rtl="0" fontAlgn="b"/>
                      <a:r>
                        <a:rPr lang="en-GB" sz="600" b="0" i="0" u="none" strike="noStrike">
                          <a:solidFill>
                            <a:srgbClr val="000000"/>
                          </a:solidFill>
                          <a:effectLst/>
                          <a:latin typeface="Arial" panose="020B0604020202020204" pitchFamily="34" charset="0"/>
                        </a:rPr>
                        <a:t>157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E90"/>
                    </a:solidFill>
                  </a:tcPr>
                </a:tc>
                <a:tc>
                  <a:txBody>
                    <a:bodyPr/>
                    <a:lstStyle/>
                    <a:p>
                      <a:pPr algn="l" rtl="0" fontAlgn="b"/>
                      <a:r>
                        <a:rPr lang="en-GB" sz="600" b="0" i="0" u="none" strike="noStrike">
                          <a:solidFill>
                            <a:srgbClr val="000000"/>
                          </a:solidFill>
                          <a:effectLst/>
                          <a:latin typeface="Arial" panose="020B0604020202020204" pitchFamily="34" charset="0"/>
                        </a:rPr>
                        <a:t>72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87B"/>
                    </a:solidFill>
                  </a:tcPr>
                </a:tc>
                <a:tc>
                  <a:txBody>
                    <a:bodyPr/>
                    <a:lstStyle/>
                    <a:p>
                      <a:pPr algn="l" rtl="0" fontAlgn="b"/>
                      <a:r>
                        <a:rPr lang="en-GB" sz="600" b="0" i="0" u="none" strike="noStrike">
                          <a:solidFill>
                            <a:srgbClr val="000000"/>
                          </a:solidFill>
                          <a:effectLst/>
                          <a:latin typeface="Arial" panose="020B0604020202020204" pitchFamily="34" charset="0"/>
                        </a:rPr>
                        <a:t>127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789"/>
                    </a:solidFill>
                  </a:tcPr>
                </a:tc>
                <a:extLst>
                  <a:ext uri="{0D108BD9-81ED-4DB2-BD59-A6C34878D82A}">
                    <a16:rowId xmlns:a16="http://schemas.microsoft.com/office/drawing/2014/main" val="3518935999"/>
                  </a:ext>
                </a:extLst>
              </a:tr>
              <a:tr h="94185">
                <a:tc>
                  <a:txBody>
                    <a:bodyPr/>
                    <a:lstStyle/>
                    <a:p>
                      <a:pPr algn="l" rtl="0" fontAlgn="b"/>
                      <a:r>
                        <a:rPr lang="fr-FR" sz="600" b="0" i="0" u="none" strike="noStrike">
                          <a:solidFill>
                            <a:srgbClr val="000000"/>
                          </a:solidFill>
                          <a:effectLst/>
                          <a:latin typeface="Arial" panose="020B0604020202020204" pitchFamily="34" charset="0"/>
                        </a:rPr>
                        <a:t> Psychological Therapy Service (non IAPT)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36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l" rtl="0" fontAlgn="b"/>
                      <a:r>
                        <a:rPr lang="en-GB" sz="600" b="0" i="0" u="none" strike="noStrike">
                          <a:solidFill>
                            <a:srgbClr val="000000"/>
                          </a:solidFill>
                          <a:effectLst/>
                          <a:latin typeface="Arial" panose="020B0604020202020204" pitchFamily="34" charset="0"/>
                        </a:rPr>
                        <a:t>3,842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4FB"/>
                    </a:solidFill>
                  </a:tcPr>
                </a:tc>
                <a:tc>
                  <a:txBody>
                    <a:bodyPr/>
                    <a:lstStyle/>
                    <a:p>
                      <a:pPr algn="l" rtl="0" fontAlgn="b"/>
                      <a:r>
                        <a:rPr lang="en-GB" sz="600" b="0" i="0" u="none" strike="noStrike">
                          <a:solidFill>
                            <a:srgbClr val="000000"/>
                          </a:solidFill>
                          <a:effectLst/>
                          <a:latin typeface="Arial" panose="020B0604020202020204" pitchFamily="34" charset="0"/>
                        </a:rPr>
                        <a:t>35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l" rtl="0" fontAlgn="b"/>
                      <a:r>
                        <a:rPr lang="en-GB" sz="600" b="0" i="0" u="none" strike="noStrike">
                          <a:solidFill>
                            <a:srgbClr val="000000"/>
                          </a:solidFill>
                          <a:effectLst/>
                          <a:latin typeface="Arial" panose="020B0604020202020204" pitchFamily="34" charset="0"/>
                        </a:rPr>
                        <a:t>2,563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7FD"/>
                    </a:solidFill>
                  </a:tcPr>
                </a:tc>
                <a:extLst>
                  <a:ext uri="{0D108BD9-81ED-4DB2-BD59-A6C34878D82A}">
                    <a16:rowId xmlns:a16="http://schemas.microsoft.com/office/drawing/2014/main" val="1330590475"/>
                  </a:ext>
                </a:extLst>
              </a:tr>
              <a:tr h="94185">
                <a:tc>
                  <a:txBody>
                    <a:bodyPr/>
                    <a:lstStyle/>
                    <a:p>
                      <a:pPr algn="l" rtl="0" fontAlgn="b"/>
                      <a:r>
                        <a:rPr lang="en-GB" sz="600" b="0" i="0" u="none" strike="noStrike">
                          <a:solidFill>
                            <a:srgbClr val="000000"/>
                          </a:solidFill>
                          <a:effectLst/>
                          <a:latin typeface="Arial" panose="020B0604020202020204" pitchFamily="34" charset="0"/>
                        </a:rPr>
                        <a:t> Memory Services/Clinic/Drop in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l" rtl="0" fontAlgn="b"/>
                      <a:r>
                        <a:rPr lang="en-GB" sz="6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600" b="0" i="0" u="none" strike="noStrike">
                          <a:solidFill>
                            <a:srgbClr val="000000"/>
                          </a:solidFill>
                          <a:effectLst/>
                          <a:latin typeface="Arial" panose="020B0604020202020204" pitchFamily="34" charset="0"/>
                        </a:rPr>
                        <a:t>31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l" rtl="0" fontAlgn="b"/>
                      <a:r>
                        <a:rPr lang="en-GB" sz="6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328918297"/>
                  </a:ext>
                </a:extLst>
              </a:tr>
              <a:tr h="94185">
                <a:tc>
                  <a:txBody>
                    <a:bodyPr/>
                    <a:lstStyle/>
                    <a:p>
                      <a:pPr algn="l" rtl="0" fontAlgn="b"/>
                      <a:r>
                        <a:rPr lang="en-GB" sz="600" b="0" i="0" u="none" strike="noStrike">
                          <a:solidFill>
                            <a:srgbClr val="000000"/>
                          </a:solidFill>
                          <a:effectLst/>
                          <a:latin typeface="Arial" panose="020B0604020202020204" pitchFamily="34" charset="0"/>
                        </a:rPr>
                        <a:t> Forensic Mental Health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l" rtl="0" fontAlgn="b"/>
                      <a:r>
                        <a:rPr lang="en-GB" sz="600" b="0" i="0" u="none" strike="noStrike">
                          <a:solidFill>
                            <a:srgbClr val="000000"/>
                          </a:solidFill>
                          <a:effectLst/>
                          <a:latin typeface="Arial" panose="020B0604020202020204" pitchFamily="34" charset="0"/>
                        </a:rPr>
                        <a:t>132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88A"/>
                    </a:solidFill>
                  </a:tcPr>
                </a:tc>
                <a:tc>
                  <a:txBody>
                    <a:bodyPr/>
                    <a:lstStyle/>
                    <a:p>
                      <a:pPr algn="l" rtl="0" fontAlgn="b"/>
                      <a:r>
                        <a:rPr lang="en-GB" sz="600" b="0" i="0" u="none" strike="noStrike">
                          <a:solidFill>
                            <a:srgbClr val="000000"/>
                          </a:solidFill>
                          <a:effectLst/>
                          <a:latin typeface="Arial" panose="020B060402020202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l" rtl="0" fontAlgn="b"/>
                      <a:r>
                        <a:rPr lang="en-GB" sz="600" b="0" i="0" u="none" strike="noStrike">
                          <a:solidFill>
                            <a:srgbClr val="000000"/>
                          </a:solidFill>
                          <a:effectLst/>
                          <a:latin typeface="Arial" panose="020B0604020202020204" pitchFamily="34" charset="0"/>
                        </a:rPr>
                        <a:t>556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DF0"/>
                    </a:solidFill>
                  </a:tcPr>
                </a:tc>
                <a:extLst>
                  <a:ext uri="{0D108BD9-81ED-4DB2-BD59-A6C34878D82A}">
                    <a16:rowId xmlns:a16="http://schemas.microsoft.com/office/drawing/2014/main" val="2910075160"/>
                  </a:ext>
                </a:extLst>
              </a:tr>
              <a:tr h="94185">
                <a:tc>
                  <a:txBody>
                    <a:bodyPr/>
                    <a:lstStyle/>
                    <a:p>
                      <a:pPr algn="l" rtl="0" fontAlgn="b"/>
                      <a:r>
                        <a:rPr lang="en-GB" sz="600" b="0" i="0" u="none" strike="noStrike">
                          <a:solidFill>
                            <a:srgbClr val="000000"/>
                          </a:solidFill>
                          <a:effectLst/>
                          <a:latin typeface="Arial" panose="020B0604020202020204" pitchFamily="34" charset="0"/>
                        </a:rPr>
                        <a:t> Specialist Parenting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l" rtl="0" fontAlgn="b"/>
                      <a:r>
                        <a:rPr lang="en-GB" sz="600" b="0" i="0" u="none" strike="noStrike">
                          <a:solidFill>
                            <a:srgbClr val="000000"/>
                          </a:solidFill>
                          <a:effectLst/>
                          <a:latin typeface="Arial" panose="020B0604020202020204" pitchFamily="34" charset="0"/>
                        </a:rPr>
                        <a:t>822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l" rtl="0" fontAlgn="b"/>
                      <a:r>
                        <a:rPr lang="en-GB" sz="600" b="0" i="0" u="none" strike="noStrike">
                          <a:solidFill>
                            <a:srgbClr val="000000"/>
                          </a:solidFill>
                          <a:effectLst/>
                          <a:latin typeface="Arial" panose="020B060402020202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l" rtl="0" fontAlgn="b"/>
                      <a:r>
                        <a:rPr lang="en-GB" sz="600" b="0" i="0" u="none" strike="noStrike">
                          <a:solidFill>
                            <a:srgbClr val="000000"/>
                          </a:solidFill>
                          <a:effectLst/>
                          <a:latin typeface="Arial" panose="020B0604020202020204" pitchFamily="34" charset="0"/>
                        </a:rPr>
                        <a:t>753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1373876311"/>
                  </a:ext>
                </a:extLst>
              </a:tr>
              <a:tr h="94185">
                <a:tc>
                  <a:txBody>
                    <a:bodyPr/>
                    <a:lstStyle/>
                    <a:p>
                      <a:pPr algn="l" rtl="0" fontAlgn="b"/>
                      <a:r>
                        <a:rPr lang="en-GB" sz="600" b="0" i="0" u="none" strike="noStrike">
                          <a:solidFill>
                            <a:srgbClr val="000000"/>
                          </a:solidFill>
                          <a:effectLst/>
                          <a:latin typeface="Arial" panose="020B0604020202020204" pitchFamily="34" charset="0"/>
                        </a:rPr>
                        <a:t> Looked After Children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l" rtl="0" fontAlgn="b"/>
                      <a:r>
                        <a:rPr lang="en-GB" sz="600" b="0" i="0" u="none" strike="noStrike">
                          <a:solidFill>
                            <a:srgbClr val="000000"/>
                          </a:solidFill>
                          <a:effectLst/>
                          <a:latin typeface="Arial" panose="020B0604020202020204" pitchFamily="34" charset="0"/>
                        </a:rPr>
                        <a:t>3,013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6FC"/>
                    </a:solidFill>
                  </a:tcPr>
                </a:tc>
                <a:tc>
                  <a:txBody>
                    <a:bodyPr/>
                    <a:lstStyle/>
                    <a:p>
                      <a:pPr algn="l" rtl="0" fontAlgn="b"/>
                      <a:r>
                        <a:rPr lang="en-GB" sz="600" b="0" i="0" u="none" strike="noStrike">
                          <a:solidFill>
                            <a:srgbClr val="000000"/>
                          </a:solidFill>
                          <a:effectLst/>
                          <a:latin typeface="Arial" panose="020B0604020202020204" pitchFamily="34" charset="0"/>
                        </a:rPr>
                        <a:t>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l" rtl="0" fontAlgn="b"/>
                      <a:r>
                        <a:rPr lang="en-GB" sz="600" b="0" i="0" u="none" strike="noStrike">
                          <a:solidFill>
                            <a:srgbClr val="000000"/>
                          </a:solidFill>
                          <a:effectLst/>
                          <a:latin typeface="Arial" panose="020B0604020202020204" pitchFamily="34" charset="0"/>
                        </a:rPr>
                        <a:t>3,098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6FC"/>
                    </a:solidFill>
                  </a:tcPr>
                </a:tc>
                <a:extLst>
                  <a:ext uri="{0D108BD9-81ED-4DB2-BD59-A6C34878D82A}">
                    <a16:rowId xmlns:a16="http://schemas.microsoft.com/office/drawing/2014/main" val="1074236637"/>
                  </a:ext>
                </a:extLst>
              </a:tr>
              <a:tr h="94185">
                <a:tc>
                  <a:txBody>
                    <a:bodyPr/>
                    <a:lstStyle/>
                    <a:p>
                      <a:pPr algn="l" rtl="0" fontAlgn="b"/>
                      <a:r>
                        <a:rPr lang="en-GB" sz="600" b="0" i="0" u="none" strike="noStrike">
                          <a:solidFill>
                            <a:srgbClr val="000000"/>
                          </a:solidFill>
                          <a:effectLst/>
                          <a:latin typeface="Arial" panose="020B0604020202020204" pitchFamily="34" charset="0"/>
                        </a:rPr>
                        <a:t> Primary Care Mental Health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l" rtl="0" fontAlgn="b"/>
                      <a:r>
                        <a:rPr lang="en-GB" sz="600" b="0" i="0" u="none" strike="noStrike">
                          <a:solidFill>
                            <a:srgbClr val="000000"/>
                          </a:solidFill>
                          <a:effectLst/>
                          <a:latin typeface="Arial" panose="020B0604020202020204" pitchFamily="34" charset="0"/>
                        </a:rPr>
                        <a:t>4,498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F3FB"/>
                    </a:solidFill>
                  </a:tcPr>
                </a:tc>
                <a:tc>
                  <a:txBody>
                    <a:bodyPr/>
                    <a:lstStyle/>
                    <a:p>
                      <a:pPr algn="l" rtl="0" fontAlgn="b"/>
                      <a:r>
                        <a:rPr lang="en-GB" sz="600" b="0" i="0" u="none" strike="noStrike">
                          <a:solidFill>
                            <a:srgbClr val="000000"/>
                          </a:solidFill>
                          <a:effectLst/>
                          <a:latin typeface="Arial" panose="020B0604020202020204" pitchFamily="34" charset="0"/>
                        </a:rPr>
                        <a:t>32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l" rtl="0" fontAlgn="b"/>
                      <a:r>
                        <a:rPr lang="en-GB" sz="600" b="0" i="0" u="none" strike="noStrike">
                          <a:solidFill>
                            <a:srgbClr val="000000"/>
                          </a:solidFill>
                          <a:effectLst/>
                          <a:latin typeface="Arial" panose="020B0604020202020204" pitchFamily="34" charset="0"/>
                        </a:rPr>
                        <a:t>3,216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6FC"/>
                    </a:solidFill>
                  </a:tcPr>
                </a:tc>
                <a:extLst>
                  <a:ext uri="{0D108BD9-81ED-4DB2-BD59-A6C34878D82A}">
                    <a16:rowId xmlns:a16="http://schemas.microsoft.com/office/drawing/2014/main" val="1023812087"/>
                  </a:ext>
                </a:extLst>
              </a:tr>
              <a:tr h="94185">
                <a:tc>
                  <a:txBody>
                    <a:bodyPr/>
                    <a:lstStyle/>
                    <a:p>
                      <a:pPr algn="l" rtl="0" fontAlgn="b"/>
                      <a:r>
                        <a:rPr lang="en-GB" sz="600" b="0" i="0" u="none" strike="noStrike">
                          <a:solidFill>
                            <a:srgbClr val="000000"/>
                          </a:solidFill>
                          <a:effectLst/>
                          <a:latin typeface="Arial" panose="020B0604020202020204" pitchFamily="34" charset="0"/>
                        </a:rPr>
                        <a:t> Eating Disorders/Dietetics Service (Retired 1 April 2020)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l" rtl="0" fontAlgn="b"/>
                      <a:r>
                        <a:rPr lang="en-GB" sz="600" b="0" i="0" u="none" strike="noStrike">
                          <a:solidFill>
                            <a:srgbClr val="000000"/>
                          </a:solidFill>
                          <a:effectLst/>
                          <a:latin typeface="Arial" panose="020B0604020202020204" pitchFamily="34" charset="0"/>
                        </a:rPr>
                        <a:t>836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l" rtl="0" fontAlgn="b"/>
                      <a:r>
                        <a:rPr lang="en-GB" sz="600" b="0" i="0" u="none" strike="noStrike">
                          <a:solidFill>
                            <a:srgbClr val="000000"/>
                          </a:solidFill>
                          <a:effectLst/>
                          <a:latin typeface="Arial" panose="020B060402020202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600" b="0" i="0" u="none" strike="noStrike">
                          <a:solidFill>
                            <a:srgbClr val="000000"/>
                          </a:solidFill>
                          <a:effectLst/>
                          <a:latin typeface="Arial" panose="020B0604020202020204" pitchFamily="34" charset="0"/>
                        </a:rPr>
                        <a:t>95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F81"/>
                    </a:solidFill>
                  </a:tcPr>
                </a:tc>
                <a:extLst>
                  <a:ext uri="{0D108BD9-81ED-4DB2-BD59-A6C34878D82A}">
                    <a16:rowId xmlns:a16="http://schemas.microsoft.com/office/drawing/2014/main" val="4244725902"/>
                  </a:ext>
                </a:extLst>
              </a:tr>
              <a:tr h="94185">
                <a:tc>
                  <a:txBody>
                    <a:bodyPr/>
                    <a:lstStyle/>
                    <a:p>
                      <a:pPr algn="l" rtl="0" fontAlgn="b"/>
                      <a:r>
                        <a:rPr lang="en-GB" sz="600" b="0" i="0" u="none" strike="noStrike">
                          <a:solidFill>
                            <a:srgbClr val="000000"/>
                          </a:solidFill>
                          <a:effectLst/>
                          <a:latin typeface="Arial" panose="020B0604020202020204" pitchFamily="34" charset="0"/>
                        </a:rPr>
                        <a:t> Individual Placement and Support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l" rtl="0" fontAlgn="b"/>
                      <a:r>
                        <a:rPr lang="en-GB" sz="600" b="0" i="0" u="none" strike="noStrike">
                          <a:solidFill>
                            <a:srgbClr val="000000"/>
                          </a:solidFill>
                          <a:effectLst/>
                          <a:latin typeface="Arial" panose="020B0604020202020204" pitchFamily="34" charset="0"/>
                        </a:rPr>
                        <a:t>149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C8E"/>
                    </a:solidFill>
                  </a:tcPr>
                </a:tc>
                <a:tc>
                  <a:txBody>
                    <a:bodyPr/>
                    <a:lstStyle/>
                    <a:p>
                      <a:pPr algn="l" rtl="0" fontAlgn="b"/>
                      <a:r>
                        <a:rPr lang="en-GB" sz="600" b="0" i="0" u="none" strike="noStrike">
                          <a:solidFill>
                            <a:srgbClr val="000000"/>
                          </a:solidFill>
                          <a:effectLst/>
                          <a:latin typeface="Arial" panose="020B060402020202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600" b="0" i="0" u="none" strike="noStrike">
                          <a:solidFill>
                            <a:srgbClr val="000000"/>
                          </a:solidFill>
                          <a:effectLst/>
                          <a:latin typeface="Arial" panose="020B0604020202020204" pitchFamily="34" charset="0"/>
                        </a:rPr>
                        <a:t>129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789"/>
                    </a:solidFill>
                  </a:tcPr>
                </a:tc>
                <a:extLst>
                  <a:ext uri="{0D108BD9-81ED-4DB2-BD59-A6C34878D82A}">
                    <a16:rowId xmlns:a16="http://schemas.microsoft.com/office/drawing/2014/main" val="3862226537"/>
                  </a:ext>
                </a:extLst>
              </a:tr>
              <a:tr h="94185">
                <a:tc>
                  <a:txBody>
                    <a:bodyPr/>
                    <a:lstStyle/>
                    <a:p>
                      <a:pPr algn="l" rtl="0" fontAlgn="b"/>
                      <a:r>
                        <a:rPr lang="en-GB" sz="600" b="0" i="0" u="none" strike="noStrike">
                          <a:solidFill>
                            <a:srgbClr val="000000"/>
                          </a:solidFill>
                          <a:effectLst/>
                          <a:latin typeface="Arial" panose="020B0604020202020204" pitchFamily="34" charset="0"/>
                        </a:rPr>
                        <a:t> Substance Misuse Team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l" rtl="0" fontAlgn="b"/>
                      <a:r>
                        <a:rPr lang="en-GB" sz="600" b="0" i="0" u="none" strike="noStrike">
                          <a:solidFill>
                            <a:srgbClr val="000000"/>
                          </a:solidFill>
                          <a:effectLst/>
                          <a:latin typeface="Arial" panose="020B0604020202020204" pitchFamily="34" charset="0"/>
                        </a:rPr>
                        <a:t>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082"/>
                    </a:solidFill>
                  </a:tcPr>
                </a:tc>
                <a:tc>
                  <a:txBody>
                    <a:bodyPr/>
                    <a:lstStyle/>
                    <a:p>
                      <a:pPr algn="l" rtl="0" fontAlgn="b"/>
                      <a:r>
                        <a:rPr lang="en-GB" sz="600" b="0" i="0" u="none" strike="noStrike">
                          <a:solidFill>
                            <a:srgbClr val="000000"/>
                          </a:solidFill>
                          <a:effectLst/>
                          <a:latin typeface="Arial" panose="020B060402020202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2"/>
                    </a:solidFill>
                  </a:tcPr>
                </a:tc>
                <a:tc>
                  <a:txBody>
                    <a:bodyPr/>
                    <a:lstStyle/>
                    <a:p>
                      <a:pPr algn="l" rtl="0" fontAlgn="b"/>
                      <a:r>
                        <a:rPr lang="en-GB" sz="600" b="0" i="0" u="none" strike="noStrike">
                          <a:solidFill>
                            <a:srgbClr val="000000"/>
                          </a:solidFill>
                          <a:effectLst/>
                          <a:latin typeface="Arial" panose="020B0604020202020204" pitchFamily="34" charset="0"/>
                        </a:rPr>
                        <a:t>203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999B"/>
                    </a:solidFill>
                  </a:tcPr>
                </a:tc>
                <a:extLst>
                  <a:ext uri="{0D108BD9-81ED-4DB2-BD59-A6C34878D82A}">
                    <a16:rowId xmlns:a16="http://schemas.microsoft.com/office/drawing/2014/main" val="4261751001"/>
                  </a:ext>
                </a:extLst>
              </a:tr>
              <a:tr h="94185">
                <a:tc>
                  <a:txBody>
                    <a:bodyPr/>
                    <a:lstStyle/>
                    <a:p>
                      <a:pPr algn="l" rtl="0" fontAlgn="b"/>
                      <a:r>
                        <a:rPr lang="en-GB" sz="600" b="0" i="0" u="none" strike="noStrike">
                          <a:solidFill>
                            <a:srgbClr val="000000"/>
                          </a:solidFill>
                          <a:effectLst/>
                          <a:latin typeface="Arial" panose="020B0604020202020204" pitchFamily="34" charset="0"/>
                        </a:rPr>
                        <a:t> Specialist Perinatal Mental Health Community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l" rtl="0" fontAlgn="b"/>
                      <a:r>
                        <a:rPr lang="en-GB" sz="600" b="0" i="0" u="none" strike="noStrike">
                          <a:solidFill>
                            <a:srgbClr val="000000"/>
                          </a:solidFill>
                          <a:effectLst/>
                          <a:latin typeface="Arial" panose="020B0604020202020204" pitchFamily="34" charset="0"/>
                        </a:rPr>
                        <a:t>761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l" rtl="0" fontAlgn="b"/>
                      <a:r>
                        <a:rPr lang="en-GB" sz="600" b="0" i="0" u="none" strike="noStrike">
                          <a:solidFill>
                            <a:srgbClr val="000000"/>
                          </a:solidFill>
                          <a:effectLst/>
                          <a:latin typeface="Arial" panose="020B060402020202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2"/>
                    </a:solidFill>
                  </a:tcPr>
                </a:tc>
                <a:tc>
                  <a:txBody>
                    <a:bodyPr/>
                    <a:lstStyle/>
                    <a:p>
                      <a:pPr algn="l" rtl="0" fontAlgn="b"/>
                      <a:r>
                        <a:rPr lang="en-GB" sz="600" b="0" i="0" u="none" strike="noStrike">
                          <a:solidFill>
                            <a:srgbClr val="000000"/>
                          </a:solidFill>
                          <a:effectLst/>
                          <a:latin typeface="Arial" panose="020B0604020202020204" pitchFamily="34" charset="0"/>
                        </a:rPr>
                        <a:t>308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B2B4"/>
                    </a:solidFill>
                  </a:tcPr>
                </a:tc>
                <a:extLst>
                  <a:ext uri="{0D108BD9-81ED-4DB2-BD59-A6C34878D82A}">
                    <a16:rowId xmlns:a16="http://schemas.microsoft.com/office/drawing/2014/main" val="3993078270"/>
                  </a:ext>
                </a:extLst>
              </a:tr>
              <a:tr h="94185">
                <a:tc>
                  <a:txBody>
                    <a:bodyPr/>
                    <a:lstStyle/>
                    <a:p>
                      <a:pPr algn="l" rtl="0" fontAlgn="b"/>
                      <a:r>
                        <a:rPr lang="en-GB" sz="600" b="0" i="0" u="none" strike="noStrike">
                          <a:solidFill>
                            <a:srgbClr val="000000"/>
                          </a:solidFill>
                          <a:effectLst/>
                          <a:latin typeface="Arial" panose="020B0604020202020204" pitchFamily="34" charset="0"/>
                        </a:rPr>
                        <a:t> Rough Sleeping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l" rtl="0" fontAlgn="b"/>
                      <a:r>
                        <a:rPr lang="en-GB" sz="600" b="0" i="0" u="none" strike="noStrike">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600" b="0" i="0" u="none" strike="noStrike">
                          <a:solidFill>
                            <a:srgbClr val="000000"/>
                          </a:solidFill>
                          <a:effectLst/>
                          <a:latin typeface="Arial" panose="020B060402020202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3"/>
                    </a:solidFill>
                  </a:tcPr>
                </a:tc>
                <a:tc>
                  <a:txBody>
                    <a:bodyPr/>
                    <a:lstStyle/>
                    <a:p>
                      <a:pPr algn="l" rtl="0" fontAlgn="b"/>
                      <a:r>
                        <a:rPr lang="en-GB" sz="6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217471641"/>
                  </a:ext>
                </a:extLst>
              </a:tr>
              <a:tr h="94185">
                <a:tc>
                  <a:txBody>
                    <a:bodyPr/>
                    <a:lstStyle/>
                    <a:p>
                      <a:pPr algn="l" rtl="0" fontAlgn="b"/>
                      <a:r>
                        <a:rPr lang="en-GB" sz="600" b="0" i="0" u="none" strike="noStrike">
                          <a:solidFill>
                            <a:srgbClr val="000000"/>
                          </a:solidFill>
                          <a:effectLst/>
                          <a:latin typeface="Arial" panose="020B0604020202020204" pitchFamily="34" charset="0"/>
                        </a:rPr>
                        <a:t> Mental Health Support Team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l" rtl="0" fontAlgn="b"/>
                      <a:r>
                        <a:rPr lang="en-GB" sz="600" b="0" i="0" u="none" strike="noStrike">
                          <a:solidFill>
                            <a:srgbClr val="000000"/>
                          </a:solidFill>
                          <a:effectLst/>
                          <a:latin typeface="Arial" panose="020B0604020202020204" pitchFamily="34" charset="0"/>
                        </a:rPr>
                        <a:t>9,268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6F4"/>
                    </a:solidFill>
                  </a:tcPr>
                </a:tc>
                <a:tc>
                  <a:txBody>
                    <a:bodyPr/>
                    <a:lstStyle/>
                    <a:p>
                      <a:pPr algn="l" rtl="0" fontAlgn="b"/>
                      <a:r>
                        <a:rPr lang="en-GB" sz="600" b="0" i="0" u="none" strike="noStrike">
                          <a:solidFill>
                            <a:srgbClr val="000000"/>
                          </a:solidFill>
                          <a:effectLst/>
                          <a:latin typeface="Arial" panose="020B060402020202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l" rtl="0" fontAlgn="b"/>
                      <a:r>
                        <a:rPr lang="en-GB" sz="600" b="0" i="0" u="none" strike="noStrike">
                          <a:solidFill>
                            <a:srgbClr val="000000"/>
                          </a:solidFill>
                          <a:effectLst/>
                          <a:latin typeface="Arial" panose="020B0604020202020204" pitchFamily="34" charset="0"/>
                        </a:rPr>
                        <a:t>6,223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EF8"/>
                    </a:solidFill>
                  </a:tcPr>
                </a:tc>
                <a:extLst>
                  <a:ext uri="{0D108BD9-81ED-4DB2-BD59-A6C34878D82A}">
                    <a16:rowId xmlns:a16="http://schemas.microsoft.com/office/drawing/2014/main" val="2560583437"/>
                  </a:ext>
                </a:extLst>
              </a:tr>
              <a:tr h="94185">
                <a:tc>
                  <a:txBody>
                    <a:bodyPr/>
                    <a:lstStyle/>
                    <a:p>
                      <a:pPr algn="l" rtl="0" fontAlgn="b"/>
                      <a:r>
                        <a:rPr lang="en-GB" sz="600" b="0" i="0" u="none" strike="noStrike">
                          <a:solidFill>
                            <a:srgbClr val="000000"/>
                          </a:solidFill>
                          <a:effectLst/>
                          <a:latin typeface="Arial" panose="020B0604020202020204" pitchFamily="34" charset="0"/>
                        </a:rPr>
                        <a:t> Mental Health In Education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600" b="0" i="0" u="none" strike="noStrike">
                          <a:solidFill>
                            <a:srgbClr val="000000"/>
                          </a:solidFill>
                          <a:effectLst/>
                          <a:latin typeface="Arial" panose="020B0604020202020204" pitchFamily="34" charset="0"/>
                        </a:rPr>
                        <a:t>2,958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6FC"/>
                    </a:solidFill>
                  </a:tcPr>
                </a:tc>
                <a:tc>
                  <a:txBody>
                    <a:bodyPr/>
                    <a:lstStyle/>
                    <a:p>
                      <a:pPr algn="l" rtl="0" fontAlgn="b"/>
                      <a:r>
                        <a:rPr lang="en-GB" sz="600" b="0" i="0" u="none" strike="noStrike">
                          <a:solidFill>
                            <a:srgbClr val="000000"/>
                          </a:solidFill>
                          <a:effectLst/>
                          <a:latin typeface="Arial" panose="020B060402020202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l" rtl="0" fontAlgn="b"/>
                      <a:r>
                        <a:rPr lang="en-GB" sz="600" b="0" i="0" u="none" strike="noStrike">
                          <a:solidFill>
                            <a:srgbClr val="000000"/>
                          </a:solidFill>
                          <a:effectLst/>
                          <a:latin typeface="Arial" panose="020B0604020202020204" pitchFamily="34" charset="0"/>
                        </a:rPr>
                        <a:t>2,111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9FE"/>
                    </a:solidFill>
                  </a:tcPr>
                </a:tc>
                <a:extLst>
                  <a:ext uri="{0D108BD9-81ED-4DB2-BD59-A6C34878D82A}">
                    <a16:rowId xmlns:a16="http://schemas.microsoft.com/office/drawing/2014/main" val="2614203882"/>
                  </a:ext>
                </a:extLst>
              </a:tr>
              <a:tr h="97432">
                <a:tc>
                  <a:txBody>
                    <a:bodyPr/>
                    <a:lstStyle/>
                    <a:p>
                      <a:pPr algn="l" rtl="0" fontAlgn="b"/>
                      <a:r>
                        <a:rPr lang="en-GB" sz="600" b="0" i="0" u="none" strike="noStrike">
                          <a:solidFill>
                            <a:srgbClr val="000000"/>
                          </a:solidFill>
                          <a:effectLst/>
                          <a:latin typeface="Arial" panose="020B0604020202020204" pitchFamily="34" charset="0"/>
                        </a:rPr>
                        <a:t> Community Eating Disorder Service (CEDS) for Children and Young People (Retired 1 April 2020)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600" b="0" i="0" u="none" strike="noStrike">
                          <a:solidFill>
                            <a:srgbClr val="000000"/>
                          </a:solidFill>
                          <a:effectLst/>
                          <a:latin typeface="Arial" panose="020B0604020202020204" pitchFamily="34" charset="0"/>
                        </a:rPr>
                        <a:t>141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A8C"/>
                    </a:solidFill>
                  </a:tcPr>
                </a:tc>
                <a:tc>
                  <a:txBody>
                    <a:bodyPr/>
                    <a:lstStyle/>
                    <a:p>
                      <a:pPr algn="l" rtl="0" fontAlgn="b"/>
                      <a:r>
                        <a:rPr lang="en-GB" sz="600" b="0" i="0" u="none" strike="noStrike">
                          <a:solidFill>
                            <a:srgbClr val="000000"/>
                          </a:solidFill>
                          <a:effectLst/>
                          <a:latin typeface="Arial" panose="020B060402020202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600" b="0" i="0" u="none" strike="noStrike">
                          <a:solidFill>
                            <a:srgbClr val="00000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D6F"/>
                    </a:solidFill>
                  </a:tcPr>
                </a:tc>
                <a:extLst>
                  <a:ext uri="{0D108BD9-81ED-4DB2-BD59-A6C34878D82A}">
                    <a16:rowId xmlns:a16="http://schemas.microsoft.com/office/drawing/2014/main" val="61521681"/>
                  </a:ext>
                </a:extLst>
              </a:tr>
              <a:tr h="94185">
                <a:tc>
                  <a:txBody>
                    <a:bodyPr/>
                    <a:lstStyle/>
                    <a:p>
                      <a:pPr algn="l" rtl="0" fontAlgn="b"/>
                      <a:r>
                        <a:rPr lang="en-GB" sz="600" b="0" i="0" u="none" strike="noStrike">
                          <a:solidFill>
                            <a:srgbClr val="000000"/>
                          </a:solidFill>
                          <a:effectLst/>
                          <a:latin typeface="Arial" panose="020B0604020202020204" pitchFamily="34" charset="0"/>
                        </a:rPr>
                        <a:t> Young Onset Dementia Team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783"/>
                    </a:solidFill>
                  </a:tcPr>
                </a:tc>
                <a:tc>
                  <a:txBody>
                    <a:bodyPr/>
                    <a:lstStyle/>
                    <a:p>
                      <a:pPr algn="l" rtl="0" fontAlgn="b"/>
                      <a:r>
                        <a:rPr lang="en-GB" sz="6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859891"/>
                  </a:ext>
                </a:extLst>
              </a:tr>
              <a:tr h="94185">
                <a:tc>
                  <a:txBody>
                    <a:bodyPr/>
                    <a:lstStyle/>
                    <a:p>
                      <a:pPr algn="l" rtl="0" fontAlgn="b"/>
                      <a:r>
                        <a:rPr lang="en-GB" sz="600" b="0" i="0" u="none" strike="noStrike">
                          <a:solidFill>
                            <a:srgbClr val="000000"/>
                          </a:solidFill>
                          <a:effectLst/>
                          <a:latin typeface="Arial" panose="020B0604020202020204" pitchFamily="34" charset="0"/>
                        </a:rPr>
                        <a:t> Forensic Learning Disability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2"/>
                    </a:solidFill>
                  </a:tcPr>
                </a:tc>
                <a:tc>
                  <a:txBody>
                    <a:bodyPr/>
                    <a:lstStyle/>
                    <a:p>
                      <a:pPr algn="l" rtl="0" fontAlgn="b"/>
                      <a:r>
                        <a:rPr lang="en-GB" sz="6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600" b="0" i="0" u="none" strike="noStrike">
                          <a:solidFill>
                            <a:srgbClr val="000000"/>
                          </a:solidFill>
                          <a:effectLst/>
                          <a:latin typeface="Arial" panose="020B0604020202020204" pitchFamily="34" charset="0"/>
                        </a:rPr>
                        <a:t>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l" rtl="0" fontAlgn="b"/>
                      <a:r>
                        <a:rPr lang="en-GB" sz="600" b="0" i="0" u="none" strike="noStrike">
                          <a:solidFill>
                            <a:srgbClr val="00000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E"/>
                    </a:solidFill>
                  </a:tcPr>
                </a:tc>
                <a:extLst>
                  <a:ext uri="{0D108BD9-81ED-4DB2-BD59-A6C34878D82A}">
                    <a16:rowId xmlns:a16="http://schemas.microsoft.com/office/drawing/2014/main" val="44895014"/>
                  </a:ext>
                </a:extLst>
              </a:tr>
              <a:tr h="94185">
                <a:tc>
                  <a:txBody>
                    <a:bodyPr/>
                    <a:lstStyle/>
                    <a:p>
                      <a:pPr algn="l" rtl="0" fontAlgn="b"/>
                      <a:r>
                        <a:rPr lang="en-GB" sz="600" b="0" i="0" u="none" strike="noStrike">
                          <a:solidFill>
                            <a:srgbClr val="000000"/>
                          </a:solidFill>
                          <a:effectLst/>
                          <a:latin typeface="Arial" panose="020B0604020202020204" pitchFamily="34" charset="0"/>
                        </a:rPr>
                        <a:t> Youth Offending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D81"/>
                    </a:solidFill>
                  </a:tcPr>
                </a:tc>
                <a:tc>
                  <a:txBody>
                    <a:bodyPr/>
                    <a:lstStyle/>
                    <a:p>
                      <a:pPr algn="l" rtl="0" fontAlgn="b"/>
                      <a:r>
                        <a:rPr lang="en-GB" sz="600" b="0" i="0" u="none" strike="noStrike">
                          <a:solidFill>
                            <a:srgbClr val="000000"/>
                          </a:solidFill>
                          <a:effectLst/>
                          <a:latin typeface="Arial" panose="020B0604020202020204" pitchFamily="34" charset="0"/>
                        </a:rPr>
                        <a:t>217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9C9E"/>
                    </a:solidFill>
                  </a:tcPr>
                </a:tc>
                <a:tc>
                  <a:txBody>
                    <a:bodyPr/>
                    <a:lstStyle/>
                    <a:p>
                      <a:pPr algn="l" rtl="0" fontAlgn="b"/>
                      <a:r>
                        <a:rPr lang="en-GB" sz="600" b="0" i="0" u="none" strike="noStrike">
                          <a:solidFill>
                            <a:srgbClr val="000000"/>
                          </a:solidFill>
                          <a:effectLst/>
                          <a:latin typeface="Arial" panose="020B060402020202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980"/>
                    </a:solidFill>
                  </a:tcPr>
                </a:tc>
                <a:tc>
                  <a:txBody>
                    <a:bodyPr/>
                    <a:lstStyle/>
                    <a:p>
                      <a:pPr algn="l" rtl="0" fontAlgn="b"/>
                      <a:r>
                        <a:rPr lang="en-GB" sz="600" b="0" i="0" u="none" strike="noStrike">
                          <a:solidFill>
                            <a:srgbClr val="000000"/>
                          </a:solidFill>
                          <a:effectLst/>
                          <a:latin typeface="Arial" panose="020B0604020202020204" pitchFamily="34" charset="0"/>
                        </a:rPr>
                        <a:t>995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CFF"/>
                    </a:solidFill>
                  </a:tcPr>
                </a:tc>
                <a:extLst>
                  <a:ext uri="{0D108BD9-81ED-4DB2-BD59-A6C34878D82A}">
                    <a16:rowId xmlns:a16="http://schemas.microsoft.com/office/drawing/2014/main" val="1165800067"/>
                  </a:ext>
                </a:extLst>
              </a:tr>
              <a:tr h="94185">
                <a:tc>
                  <a:txBody>
                    <a:bodyPr/>
                    <a:lstStyle/>
                    <a:p>
                      <a:pPr algn="l" rtl="0" fontAlgn="b"/>
                      <a:r>
                        <a:rPr lang="en-GB" sz="600" b="0" i="0" u="none" strike="noStrike">
                          <a:solidFill>
                            <a:srgbClr val="000000"/>
                          </a:solidFill>
                          <a:effectLst/>
                          <a:latin typeface="Arial" panose="020B0604020202020204" pitchFamily="34" charset="0"/>
                        </a:rPr>
                        <a:t> Community Mental Health Team - Functional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980"/>
                    </a:solidFill>
                  </a:tcPr>
                </a:tc>
                <a:tc>
                  <a:txBody>
                    <a:bodyPr/>
                    <a:lstStyle/>
                    <a:p>
                      <a:pPr algn="l" rtl="0" fontAlgn="b"/>
                      <a:r>
                        <a:rPr lang="en-GB" sz="600" b="0" i="0" u="none" strike="noStrike">
                          <a:solidFill>
                            <a:srgbClr val="000000"/>
                          </a:solidFill>
                          <a:effectLst/>
                          <a:latin typeface="Arial" panose="020B0604020202020204" pitchFamily="34" charset="0"/>
                        </a:rPr>
                        <a:t>44,877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8AC6"/>
                    </a:solidFill>
                  </a:tcPr>
                </a:tc>
                <a:tc>
                  <a:txBody>
                    <a:bodyPr/>
                    <a:lstStyle/>
                    <a:p>
                      <a:pPr algn="l" rtl="0" fontAlgn="b"/>
                      <a:r>
                        <a:rPr lang="en-GB" sz="600" b="0" i="0" u="none" strike="noStrike">
                          <a:solidFill>
                            <a:srgbClr val="000000"/>
                          </a:solidFill>
                          <a:effectLst/>
                          <a:latin typeface="Arial" panose="020B060402020202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600" b="0" i="0" u="none" strike="noStrike">
                          <a:solidFill>
                            <a:srgbClr val="000000"/>
                          </a:solidFill>
                          <a:effectLst/>
                          <a:latin typeface="Arial" panose="020B0604020202020204" pitchFamily="34" charset="0"/>
                        </a:rPr>
                        <a:t>32,710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AAD6"/>
                    </a:solidFill>
                  </a:tcPr>
                </a:tc>
                <a:extLst>
                  <a:ext uri="{0D108BD9-81ED-4DB2-BD59-A6C34878D82A}">
                    <a16:rowId xmlns:a16="http://schemas.microsoft.com/office/drawing/2014/main" val="912863505"/>
                  </a:ext>
                </a:extLst>
              </a:tr>
              <a:tr h="94185">
                <a:tc>
                  <a:txBody>
                    <a:bodyPr/>
                    <a:lstStyle/>
                    <a:p>
                      <a:pPr algn="l" rtl="0" fontAlgn="b"/>
                      <a:r>
                        <a:rPr lang="en-GB" sz="600" b="0" i="0" u="none" strike="noStrike">
                          <a:solidFill>
                            <a:srgbClr val="000000"/>
                          </a:solidFill>
                          <a:effectLst/>
                          <a:latin typeface="Arial" panose="020B0604020202020204" pitchFamily="34" charset="0"/>
                        </a:rPr>
                        <a:t> Community Rehabilitation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980"/>
                    </a:solidFill>
                  </a:tcPr>
                </a:tc>
                <a:tc>
                  <a:txBody>
                    <a:bodyPr/>
                    <a:lstStyle/>
                    <a:p>
                      <a:pPr algn="l" rtl="0" fontAlgn="b"/>
                      <a:r>
                        <a:rPr lang="en-GB" sz="600" b="0" i="0" u="none" strike="noStrike">
                          <a:solidFill>
                            <a:srgbClr val="000000"/>
                          </a:solidFill>
                          <a:effectLst/>
                          <a:latin typeface="Arial" panose="020B0604020202020204" pitchFamily="34" charset="0"/>
                        </a:rPr>
                        <a:t>71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7B"/>
                    </a:solidFill>
                  </a:tcPr>
                </a:tc>
                <a:tc>
                  <a:txBody>
                    <a:bodyPr/>
                    <a:lstStyle/>
                    <a:p>
                      <a:pPr algn="l" rtl="0" fontAlgn="b"/>
                      <a:r>
                        <a:rPr lang="en-GB" sz="600" b="0" i="0" u="none" strike="noStrike">
                          <a:solidFill>
                            <a:srgbClr val="000000"/>
                          </a:solidFill>
                          <a:effectLst/>
                          <a:latin typeface="Arial" panose="020B060402020202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600" b="0" i="0" u="none" strike="noStrike">
                          <a:solidFill>
                            <a:srgbClr val="000000"/>
                          </a:solidFill>
                          <a:effectLst/>
                          <a:latin typeface="Arial" panose="020B0604020202020204" pitchFamily="34" charset="0"/>
                        </a:rPr>
                        <a:t>48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476"/>
                    </a:solidFill>
                  </a:tcPr>
                </a:tc>
                <a:extLst>
                  <a:ext uri="{0D108BD9-81ED-4DB2-BD59-A6C34878D82A}">
                    <a16:rowId xmlns:a16="http://schemas.microsoft.com/office/drawing/2014/main" val="363382231"/>
                  </a:ext>
                </a:extLst>
              </a:tr>
              <a:tr h="94185">
                <a:tc>
                  <a:txBody>
                    <a:bodyPr/>
                    <a:lstStyle/>
                    <a:p>
                      <a:pPr algn="l" rtl="0" fontAlgn="b"/>
                      <a:r>
                        <a:rPr lang="en-GB" sz="600" b="0" i="0" u="none" strike="noStrike">
                          <a:solidFill>
                            <a:srgbClr val="000000"/>
                          </a:solidFill>
                          <a:effectLst/>
                          <a:latin typeface="Arial" panose="020B0604020202020204" pitchFamily="34" charset="0"/>
                        </a:rPr>
                        <a:t> Single Point of Access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980"/>
                    </a:solidFill>
                  </a:tcPr>
                </a:tc>
                <a:tc>
                  <a:txBody>
                    <a:bodyPr/>
                    <a:lstStyle/>
                    <a:p>
                      <a:pPr algn="l" rtl="0" fontAlgn="b"/>
                      <a:r>
                        <a:rPr lang="en-GB" sz="600" b="0" i="0" u="none" strike="noStrike">
                          <a:solidFill>
                            <a:srgbClr val="000000"/>
                          </a:solidFill>
                          <a:effectLst/>
                          <a:latin typeface="Arial" panose="020B0604020202020204" pitchFamily="34" charset="0"/>
                        </a:rPr>
                        <a:t>22,031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C5E4"/>
                    </a:solidFill>
                  </a:tcPr>
                </a:tc>
                <a:tc>
                  <a:txBody>
                    <a:bodyPr/>
                    <a:lstStyle/>
                    <a:p>
                      <a:pPr algn="l" rtl="0" fontAlgn="b"/>
                      <a:r>
                        <a:rPr lang="en-GB" sz="600" b="0" i="0" u="none" strike="noStrike">
                          <a:solidFill>
                            <a:srgbClr val="000000"/>
                          </a:solidFill>
                          <a:effectLst/>
                          <a:latin typeface="Arial" panose="020B060402020202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2"/>
                    </a:solidFill>
                  </a:tcPr>
                </a:tc>
                <a:tc>
                  <a:txBody>
                    <a:bodyPr/>
                    <a:lstStyle/>
                    <a:p>
                      <a:pPr algn="l" rtl="0" fontAlgn="b"/>
                      <a:r>
                        <a:rPr lang="en-GB" sz="600" b="0" i="0" u="none" strike="noStrike">
                          <a:solidFill>
                            <a:srgbClr val="000000"/>
                          </a:solidFill>
                          <a:effectLst/>
                          <a:latin typeface="Arial" panose="020B0604020202020204" pitchFamily="34" charset="0"/>
                        </a:rPr>
                        <a:t>17,405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1EA"/>
                    </a:solidFill>
                  </a:tcPr>
                </a:tc>
                <a:extLst>
                  <a:ext uri="{0D108BD9-81ED-4DB2-BD59-A6C34878D82A}">
                    <a16:rowId xmlns:a16="http://schemas.microsoft.com/office/drawing/2014/main" val="3857364691"/>
                  </a:ext>
                </a:extLst>
              </a:tr>
              <a:tr h="94185">
                <a:tc>
                  <a:txBody>
                    <a:bodyPr/>
                    <a:lstStyle/>
                    <a:p>
                      <a:pPr algn="l" rtl="0" fontAlgn="b"/>
                      <a:r>
                        <a:rPr lang="en-GB" sz="600" b="0" i="0" u="none" strike="noStrike">
                          <a:solidFill>
                            <a:srgbClr val="000000"/>
                          </a:solidFill>
                          <a:effectLst/>
                          <a:latin typeface="Arial" panose="020B0604020202020204" pitchFamily="34" charset="0"/>
                        </a:rPr>
                        <a:t> Community Eating Disorder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980"/>
                    </a:solidFill>
                  </a:tcPr>
                </a:tc>
                <a:tc>
                  <a:txBody>
                    <a:bodyPr/>
                    <a:lstStyle/>
                    <a:p>
                      <a:pPr algn="l" rtl="0" fontAlgn="b"/>
                      <a:r>
                        <a:rPr lang="en-GB" sz="600" b="0" i="0" u="none" strike="noStrike">
                          <a:solidFill>
                            <a:srgbClr val="000000"/>
                          </a:solidFill>
                          <a:effectLst/>
                          <a:latin typeface="Arial" panose="020B0604020202020204" pitchFamily="34" charset="0"/>
                        </a:rPr>
                        <a:t>8,798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7F5"/>
                    </a:solidFill>
                  </a:tcPr>
                </a:tc>
                <a:tc>
                  <a:txBody>
                    <a:bodyPr/>
                    <a:lstStyle/>
                    <a:p>
                      <a:pPr algn="l" rtl="0" fontAlgn="b"/>
                      <a:r>
                        <a:rPr lang="en-GB" sz="600" b="0" i="0" u="none" strike="noStrike">
                          <a:solidFill>
                            <a:srgbClr val="000000"/>
                          </a:solidFill>
                          <a:effectLst/>
                          <a:latin typeface="Arial" panose="020B060402020202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rtl="0" fontAlgn="b"/>
                      <a:r>
                        <a:rPr lang="en-GB" sz="600" b="0" i="0" u="none" strike="noStrike">
                          <a:solidFill>
                            <a:srgbClr val="000000"/>
                          </a:solidFill>
                          <a:effectLst/>
                          <a:latin typeface="Arial" panose="020B0604020202020204" pitchFamily="34" charset="0"/>
                        </a:rPr>
                        <a:t>1,146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F"/>
                    </a:solidFill>
                  </a:tcPr>
                </a:tc>
                <a:extLst>
                  <a:ext uri="{0D108BD9-81ED-4DB2-BD59-A6C34878D82A}">
                    <a16:rowId xmlns:a16="http://schemas.microsoft.com/office/drawing/2014/main" val="1599343782"/>
                  </a:ext>
                </a:extLst>
              </a:tr>
              <a:tr h="94185">
                <a:tc>
                  <a:txBody>
                    <a:bodyPr/>
                    <a:lstStyle/>
                    <a:p>
                      <a:pPr algn="l" rtl="0" fontAlgn="b"/>
                      <a:r>
                        <a:rPr lang="en-GB" sz="600" b="0" i="0" u="none" strike="noStrike">
                          <a:solidFill>
                            <a:srgbClr val="000000"/>
                          </a:solidFill>
                          <a:effectLst/>
                          <a:latin typeface="Arial" panose="020B0604020202020204" pitchFamily="34" charset="0"/>
                        </a:rPr>
                        <a:t> Early Intervention Team for Psychosis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980"/>
                    </a:solidFill>
                  </a:tcPr>
                </a:tc>
                <a:tc>
                  <a:txBody>
                    <a:bodyPr/>
                    <a:lstStyle/>
                    <a:p>
                      <a:pPr algn="l" rtl="0" fontAlgn="b"/>
                      <a:r>
                        <a:rPr lang="en-GB" sz="600" b="0" i="0" u="none" strike="noStrike">
                          <a:solidFill>
                            <a:srgbClr val="000000"/>
                          </a:solidFill>
                          <a:effectLst/>
                          <a:latin typeface="Arial" panose="020B0604020202020204" pitchFamily="34" charset="0"/>
                        </a:rPr>
                        <a:t>788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l" rtl="0" fontAlgn="b"/>
                      <a:r>
                        <a:rPr lang="en-GB" sz="600" b="0" i="0" u="none" strike="noStrike">
                          <a:solidFill>
                            <a:srgbClr val="000000"/>
                          </a:solidFill>
                          <a:effectLst/>
                          <a:latin typeface="Arial" panose="020B060402020202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980"/>
                    </a:solidFill>
                  </a:tcPr>
                </a:tc>
                <a:tc>
                  <a:txBody>
                    <a:bodyPr/>
                    <a:lstStyle/>
                    <a:p>
                      <a:pPr algn="l" rtl="0" fontAlgn="b"/>
                      <a:r>
                        <a:rPr lang="en-GB" sz="600" b="0" i="0" u="none" strike="noStrike">
                          <a:solidFill>
                            <a:srgbClr val="000000"/>
                          </a:solidFill>
                          <a:effectLst/>
                          <a:latin typeface="Arial" panose="020B0604020202020204" pitchFamily="34" charset="0"/>
                        </a:rPr>
                        <a:t>1,154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F"/>
                    </a:solidFill>
                  </a:tcPr>
                </a:tc>
                <a:extLst>
                  <a:ext uri="{0D108BD9-81ED-4DB2-BD59-A6C34878D82A}">
                    <a16:rowId xmlns:a16="http://schemas.microsoft.com/office/drawing/2014/main" val="2441819320"/>
                  </a:ext>
                </a:extLst>
              </a:tr>
              <a:tr h="94185">
                <a:tc>
                  <a:txBody>
                    <a:bodyPr/>
                    <a:lstStyle/>
                    <a:p>
                      <a:pPr algn="l" rtl="0" fontAlgn="b"/>
                      <a:r>
                        <a:rPr lang="en-GB" sz="600" b="0" i="0" u="none" strike="noStrike">
                          <a:solidFill>
                            <a:srgbClr val="000000"/>
                          </a:solidFill>
                          <a:effectLst/>
                          <a:latin typeface="Arial" panose="020B0604020202020204" pitchFamily="34" charset="0"/>
                        </a:rPr>
                        <a:t> Other Mental Health Service - in scope of National Tariff Payment System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B7D"/>
                    </a:solidFill>
                  </a:tcPr>
                </a:tc>
                <a:tc>
                  <a:txBody>
                    <a:bodyPr/>
                    <a:lstStyle/>
                    <a:p>
                      <a:pPr algn="l" rtl="0" fontAlgn="b"/>
                      <a:r>
                        <a:rPr lang="en-GB" sz="600" b="0" i="0" u="none" strike="noStrike">
                          <a:solidFill>
                            <a:srgbClr val="000000"/>
                          </a:solidFill>
                          <a:effectLst/>
                          <a:latin typeface="Arial" panose="020B0604020202020204" pitchFamily="34" charset="0"/>
                        </a:rPr>
                        <a:t>18,100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CFE9"/>
                    </a:solidFill>
                  </a:tcPr>
                </a:tc>
                <a:tc>
                  <a:txBody>
                    <a:bodyPr/>
                    <a:lstStyle/>
                    <a:p>
                      <a:pPr algn="l" rtl="0" fontAlgn="b"/>
                      <a:r>
                        <a:rPr lang="en-GB" sz="600" b="0" i="0" u="none" strike="noStrike">
                          <a:solidFill>
                            <a:srgbClr val="000000"/>
                          </a:solidFill>
                          <a:effectLst/>
                          <a:latin typeface="Arial" panose="020B060402020202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l" rtl="0" fontAlgn="b"/>
                      <a:r>
                        <a:rPr lang="en-GB" sz="600" b="0" i="0" u="none" strike="noStrike">
                          <a:solidFill>
                            <a:srgbClr val="000000"/>
                          </a:solidFill>
                          <a:effectLst/>
                          <a:latin typeface="Arial" panose="020B0604020202020204" pitchFamily="34" charset="0"/>
                        </a:rPr>
                        <a:t>13,753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BEF"/>
                    </a:solidFill>
                  </a:tcPr>
                </a:tc>
                <a:extLst>
                  <a:ext uri="{0D108BD9-81ED-4DB2-BD59-A6C34878D82A}">
                    <a16:rowId xmlns:a16="http://schemas.microsoft.com/office/drawing/2014/main" val="3141156764"/>
                  </a:ext>
                </a:extLst>
              </a:tr>
              <a:tr h="94185">
                <a:tc>
                  <a:txBody>
                    <a:bodyPr/>
                    <a:lstStyle/>
                    <a:p>
                      <a:pPr algn="l" rtl="0" fontAlgn="b"/>
                      <a:r>
                        <a:rPr lang="en-GB" sz="600" b="0" i="0" u="none" strike="noStrike">
                          <a:solidFill>
                            <a:srgbClr val="000000"/>
                          </a:solidFill>
                          <a:effectLst/>
                          <a:latin typeface="Arial" panose="020B0604020202020204" pitchFamily="34" charset="0"/>
                        </a:rPr>
                        <a:t> Walk-in Crisis Assessment Unit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87D"/>
                    </a:solidFill>
                  </a:tcPr>
                </a:tc>
                <a:tc>
                  <a:txBody>
                    <a:bodyPr/>
                    <a:lstStyle/>
                    <a:p>
                      <a:pPr algn="l" rtl="0" fontAlgn="b"/>
                      <a:r>
                        <a:rPr lang="en-GB" sz="600" b="0" i="0" u="none" strike="noStrike">
                          <a:solidFill>
                            <a:srgbClr val="000000"/>
                          </a:solidFill>
                          <a:effectLst/>
                          <a:latin typeface="Arial" panose="020B0604020202020204" pitchFamily="34" charset="0"/>
                        </a:rPr>
                        <a:t>141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A8C"/>
                    </a:solidFill>
                  </a:tcPr>
                </a:tc>
                <a:tc>
                  <a:txBody>
                    <a:bodyPr/>
                    <a:lstStyle/>
                    <a:p>
                      <a:pPr algn="l" rtl="0" fontAlgn="b"/>
                      <a:r>
                        <a:rPr lang="en-GB" sz="600" b="0" i="0" u="none" strike="noStrike">
                          <a:solidFill>
                            <a:srgbClr val="000000"/>
                          </a:solidFill>
                          <a:effectLst/>
                          <a:latin typeface="Arial" panose="020B060402020202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CA7D"/>
                    </a:solidFill>
                  </a:tcPr>
                </a:tc>
                <a:tc>
                  <a:txBody>
                    <a:bodyPr/>
                    <a:lstStyle/>
                    <a:p>
                      <a:pPr algn="l" rtl="0" fontAlgn="b"/>
                      <a:r>
                        <a:rPr lang="en-GB" sz="600" b="0" i="0" u="none" strike="noStrike">
                          <a:solidFill>
                            <a:srgbClr val="000000"/>
                          </a:solidFill>
                          <a:effectLst/>
                          <a:latin typeface="Arial" panose="020B0604020202020204" pitchFamily="34" charset="0"/>
                        </a:rPr>
                        <a:t>56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678"/>
                    </a:solidFill>
                  </a:tcPr>
                </a:tc>
                <a:extLst>
                  <a:ext uri="{0D108BD9-81ED-4DB2-BD59-A6C34878D82A}">
                    <a16:rowId xmlns:a16="http://schemas.microsoft.com/office/drawing/2014/main" val="2240676460"/>
                  </a:ext>
                </a:extLst>
              </a:tr>
              <a:tr h="94185">
                <a:tc>
                  <a:txBody>
                    <a:bodyPr/>
                    <a:lstStyle/>
                    <a:p>
                      <a:pPr algn="l" rtl="0" fontAlgn="b"/>
                      <a:r>
                        <a:rPr lang="en-GB" sz="600" b="0" i="0" u="none" strike="noStrike">
                          <a:solidFill>
                            <a:srgbClr val="000000"/>
                          </a:solidFill>
                          <a:effectLst/>
                          <a:latin typeface="Arial" panose="020B0604020202020204" pitchFamily="34" charset="0"/>
                        </a:rPr>
                        <a:t> Other Mental Health Service - out of scope of National Tariff Payment System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87D"/>
                    </a:solidFill>
                  </a:tcPr>
                </a:tc>
                <a:tc>
                  <a:txBody>
                    <a:bodyPr/>
                    <a:lstStyle/>
                    <a:p>
                      <a:pPr algn="l" rtl="0" fontAlgn="b"/>
                      <a:r>
                        <a:rPr lang="en-GB" sz="600" b="0" i="0" u="none" strike="noStrike">
                          <a:solidFill>
                            <a:srgbClr val="000000"/>
                          </a:solidFill>
                          <a:effectLst/>
                          <a:latin typeface="Arial" panose="020B0604020202020204" pitchFamily="34" charset="0"/>
                        </a:rPr>
                        <a:t>42,778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290C9"/>
                    </a:solidFill>
                  </a:tcPr>
                </a:tc>
                <a:tc>
                  <a:txBody>
                    <a:bodyPr/>
                    <a:lstStyle/>
                    <a:p>
                      <a:pPr algn="l" rtl="0" fontAlgn="b"/>
                      <a:r>
                        <a:rPr lang="en-GB" sz="600" b="0" i="0" u="none" strike="noStrike">
                          <a:solidFill>
                            <a:srgbClr val="000000"/>
                          </a:solidFill>
                          <a:effectLst/>
                          <a:latin typeface="Arial" panose="020B060402020202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F7E"/>
                    </a:solidFill>
                  </a:tcPr>
                </a:tc>
                <a:tc>
                  <a:txBody>
                    <a:bodyPr/>
                    <a:lstStyle/>
                    <a:p>
                      <a:pPr algn="l" rtl="0" fontAlgn="b"/>
                      <a:r>
                        <a:rPr lang="en-GB" sz="600" b="0" i="0" u="none" strike="noStrike">
                          <a:solidFill>
                            <a:srgbClr val="000000"/>
                          </a:solidFill>
                          <a:effectLst/>
                          <a:latin typeface="Arial" panose="020B0604020202020204" pitchFamily="34" charset="0"/>
                        </a:rPr>
                        <a:t>31,647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ADD8"/>
                    </a:solidFill>
                  </a:tcPr>
                </a:tc>
                <a:extLst>
                  <a:ext uri="{0D108BD9-81ED-4DB2-BD59-A6C34878D82A}">
                    <a16:rowId xmlns:a16="http://schemas.microsoft.com/office/drawing/2014/main" val="1928869953"/>
                  </a:ext>
                </a:extLst>
              </a:tr>
              <a:tr h="94185">
                <a:tc>
                  <a:txBody>
                    <a:bodyPr/>
                    <a:lstStyle/>
                    <a:p>
                      <a:pPr algn="l" rtl="0" fontAlgn="b"/>
                      <a:r>
                        <a:rPr lang="en-GB" sz="600" b="0" i="0" u="none" strike="noStrike">
                          <a:solidFill>
                            <a:srgbClr val="000000"/>
                          </a:solidFill>
                          <a:effectLst/>
                          <a:latin typeface="Arial" panose="020B0604020202020204" pitchFamily="34" charset="0"/>
                        </a:rPr>
                        <a:t> Assertive Outreach Team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47C"/>
                    </a:solidFill>
                  </a:tcPr>
                </a:tc>
                <a:tc>
                  <a:txBody>
                    <a:bodyPr/>
                    <a:lstStyle/>
                    <a:p>
                      <a:pPr algn="l" rtl="0" fontAlgn="b"/>
                      <a:r>
                        <a:rPr lang="en-GB" sz="600" b="0" i="0" u="none" strike="noStrike">
                          <a:solidFill>
                            <a:srgbClr val="000000"/>
                          </a:solidFill>
                          <a:effectLst/>
                          <a:latin typeface="Arial" panose="020B0604020202020204" pitchFamily="34" charset="0"/>
                        </a:rPr>
                        <a:t>1,743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AFE"/>
                    </a:solidFill>
                  </a:tcPr>
                </a:tc>
                <a:tc>
                  <a:txBody>
                    <a:bodyPr/>
                    <a:lstStyle/>
                    <a:p>
                      <a:pPr algn="l" rtl="0" fontAlgn="b"/>
                      <a:r>
                        <a:rPr lang="en-GB" sz="600" b="0" i="0" u="none" strike="noStrike">
                          <a:solidFill>
                            <a:srgbClr val="000000"/>
                          </a:solidFill>
                          <a:effectLst/>
                          <a:latin typeface="Arial" panose="020B060402020202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87D"/>
                    </a:solidFill>
                  </a:tcPr>
                </a:tc>
                <a:tc>
                  <a:txBody>
                    <a:bodyPr/>
                    <a:lstStyle/>
                    <a:p>
                      <a:pPr algn="l" rtl="0" fontAlgn="b"/>
                      <a:r>
                        <a:rPr lang="en-GB" sz="600" b="0" i="0" u="none" strike="noStrike">
                          <a:solidFill>
                            <a:srgbClr val="000000"/>
                          </a:solidFill>
                          <a:effectLst/>
                          <a:latin typeface="Arial" panose="020B0604020202020204" pitchFamily="34" charset="0"/>
                        </a:rPr>
                        <a:t>618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3011871364"/>
                  </a:ext>
                </a:extLst>
              </a:tr>
              <a:tr h="94185">
                <a:tc>
                  <a:txBody>
                    <a:bodyPr/>
                    <a:lstStyle/>
                    <a:p>
                      <a:pPr algn="l" rtl="0" fontAlgn="b"/>
                      <a:r>
                        <a:rPr lang="en-GB" sz="600" b="0" i="0" u="none" strike="noStrike">
                          <a:solidFill>
                            <a:srgbClr val="000000"/>
                          </a:solidFill>
                          <a:effectLst/>
                          <a:latin typeface="Arial" panose="020B0604020202020204" pitchFamily="34" charset="0"/>
                        </a:rPr>
                        <a:t> Crisis Café/Safe Haven/Sanctuary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E"/>
                    </a:solidFill>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C"/>
                    </a:solidFill>
                  </a:tcPr>
                </a:tc>
                <a:extLst>
                  <a:ext uri="{0D108BD9-81ED-4DB2-BD59-A6C34878D82A}">
                    <a16:rowId xmlns:a16="http://schemas.microsoft.com/office/drawing/2014/main" val="875202594"/>
                  </a:ext>
                </a:extLst>
              </a:tr>
              <a:tr h="94185">
                <a:tc>
                  <a:txBody>
                    <a:bodyPr/>
                    <a:lstStyle/>
                    <a:p>
                      <a:pPr algn="l" rtl="0" fontAlgn="b"/>
                      <a:r>
                        <a:rPr lang="en-GB" sz="600" b="0" i="0" u="none" strike="noStrike">
                          <a:solidFill>
                            <a:srgbClr val="000000"/>
                          </a:solidFill>
                          <a:effectLst/>
                          <a:latin typeface="Arial" panose="020B0604020202020204" pitchFamily="34" charset="0"/>
                        </a:rPr>
                        <a:t> Enhanced/Intensive Support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2"/>
                    </a:solidFill>
                  </a:tcPr>
                </a:tc>
                <a:tc>
                  <a:txBody>
                    <a:bodyPr/>
                    <a:lstStyle/>
                    <a:p>
                      <a:pPr algn="l" rtl="0" fontAlgn="b"/>
                      <a:r>
                        <a:rPr lang="en-GB" sz="6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007721864"/>
                  </a:ext>
                </a:extLst>
              </a:tr>
              <a:tr h="94185">
                <a:tc>
                  <a:txBody>
                    <a:bodyPr/>
                    <a:lstStyle/>
                    <a:p>
                      <a:pPr algn="l" rtl="0" fontAlgn="b"/>
                      <a:r>
                        <a:rPr lang="en-GB" sz="600" b="0" i="0" u="none" strike="noStrike">
                          <a:solidFill>
                            <a:srgbClr val="000000"/>
                          </a:solidFill>
                          <a:effectLst/>
                          <a:latin typeface="Arial" panose="020B0604020202020204" pitchFamily="34" charset="0"/>
                        </a:rPr>
                        <a:t> 24/7 Crisis Response Line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7,583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BF7"/>
                    </a:solidFill>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3,739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4FB"/>
                    </a:solidFill>
                  </a:tcPr>
                </a:tc>
                <a:extLst>
                  <a:ext uri="{0D108BD9-81ED-4DB2-BD59-A6C34878D82A}">
                    <a16:rowId xmlns:a16="http://schemas.microsoft.com/office/drawing/2014/main" val="2935566843"/>
                  </a:ext>
                </a:extLst>
              </a:tr>
              <a:tr h="94185">
                <a:tc>
                  <a:txBody>
                    <a:bodyPr/>
                    <a:lstStyle/>
                    <a:p>
                      <a:pPr algn="l" rtl="0" fontAlgn="b"/>
                      <a:r>
                        <a:rPr lang="en-GB" sz="600" b="0" i="0" u="none" strike="noStrike">
                          <a:solidFill>
                            <a:srgbClr val="000000"/>
                          </a:solidFill>
                          <a:effectLst/>
                          <a:latin typeface="Arial" panose="020B0604020202020204" pitchFamily="34" charset="0"/>
                        </a:rPr>
                        <a:t> Problem Gambling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47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l" rtl="0" fontAlgn="b"/>
                      <a:r>
                        <a:rPr lang="en-GB" sz="600" b="0" i="0" u="none" strike="noStrike">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333563975"/>
                  </a:ext>
                </a:extLst>
              </a:tr>
              <a:tr h="94185">
                <a:tc>
                  <a:txBody>
                    <a:bodyPr/>
                    <a:lstStyle/>
                    <a:p>
                      <a:pPr algn="l" rtl="0" fontAlgn="b"/>
                      <a:r>
                        <a:rPr lang="en-GB" sz="600" b="0" i="0" u="none" strike="noStrike">
                          <a:solidFill>
                            <a:srgbClr val="000000"/>
                          </a:solidFill>
                          <a:effectLst/>
                          <a:latin typeface="Arial" panose="020B0604020202020204" pitchFamily="34" charset="0"/>
                        </a:rPr>
                        <a:t> Crisis Resolution Team (Retired 1 October 2021)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6,732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DF8"/>
                    </a:solidFill>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2,834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7FD"/>
                    </a:solidFill>
                  </a:tcPr>
                </a:tc>
                <a:extLst>
                  <a:ext uri="{0D108BD9-81ED-4DB2-BD59-A6C34878D82A}">
                    <a16:rowId xmlns:a16="http://schemas.microsoft.com/office/drawing/2014/main" val="1859909840"/>
                  </a:ext>
                </a:extLst>
              </a:tr>
              <a:tr h="94185">
                <a:tc>
                  <a:txBody>
                    <a:bodyPr/>
                    <a:lstStyle/>
                    <a:p>
                      <a:pPr algn="l" rtl="0" fontAlgn="b"/>
                      <a:r>
                        <a:rPr lang="en-GB" sz="600" b="0" i="0" u="none" strike="noStrike">
                          <a:solidFill>
                            <a:srgbClr val="000000"/>
                          </a:solidFill>
                          <a:effectLst/>
                          <a:latin typeface="Arial" panose="020B0604020202020204" pitchFamily="34" charset="0"/>
                        </a:rPr>
                        <a:t> Psychiatric Decision Unit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E"/>
                    </a:solidFill>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216935715"/>
                  </a:ext>
                </a:extLst>
              </a:tr>
              <a:tr h="94185">
                <a:tc>
                  <a:txBody>
                    <a:bodyPr/>
                    <a:lstStyle/>
                    <a:p>
                      <a:pPr algn="l" rtl="0" fontAlgn="b"/>
                      <a:r>
                        <a:rPr lang="en-GB" sz="600" b="0" i="0" u="none" strike="noStrike">
                          <a:solidFill>
                            <a:srgbClr val="000000"/>
                          </a:solidFill>
                          <a:effectLst/>
                          <a:latin typeface="Arial" panose="020B0604020202020204" pitchFamily="34" charset="0"/>
                        </a:rPr>
                        <a:t> Home Treatment Service (Retired 1 October 2021)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888B"/>
                    </a:solidFill>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87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D7F"/>
                    </a:solidFill>
                  </a:tcPr>
                </a:tc>
                <a:extLst>
                  <a:ext uri="{0D108BD9-81ED-4DB2-BD59-A6C34878D82A}">
                    <a16:rowId xmlns:a16="http://schemas.microsoft.com/office/drawing/2014/main" val="3082782512"/>
                  </a:ext>
                </a:extLst>
              </a:tr>
              <a:tr h="94185">
                <a:tc>
                  <a:txBody>
                    <a:bodyPr/>
                    <a:lstStyle/>
                    <a:p>
                      <a:pPr algn="l" rtl="0" fontAlgn="b"/>
                      <a:r>
                        <a:rPr lang="en-GB" sz="600" b="0" i="0" u="none" strike="noStrike">
                          <a:solidFill>
                            <a:srgbClr val="000000"/>
                          </a:solidFill>
                          <a:effectLst/>
                          <a:latin typeface="Arial" panose="020B0604020202020204" pitchFamily="34" charset="0"/>
                        </a:rPr>
                        <a:t> Psychiatric Liaison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12,814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DF0"/>
                    </a:solidFill>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5,257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F1FA"/>
                    </a:solidFill>
                  </a:tcPr>
                </a:tc>
                <a:extLst>
                  <a:ext uri="{0D108BD9-81ED-4DB2-BD59-A6C34878D82A}">
                    <a16:rowId xmlns:a16="http://schemas.microsoft.com/office/drawing/2014/main" val="2419400553"/>
                  </a:ext>
                </a:extLst>
              </a:tr>
              <a:tr h="94185">
                <a:tc>
                  <a:txBody>
                    <a:bodyPr/>
                    <a:lstStyle/>
                    <a:p>
                      <a:pPr algn="l" rtl="0" fontAlgn="b"/>
                      <a:r>
                        <a:rPr lang="en-GB" sz="600" b="0" i="0" u="none" strike="noStrike">
                          <a:solidFill>
                            <a:srgbClr val="000000"/>
                          </a:solidFill>
                          <a:effectLst/>
                          <a:latin typeface="Arial" panose="020B0604020202020204" pitchFamily="34" charset="0"/>
                        </a:rPr>
                        <a:t> Crisis Resolution Team/Home Treatment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23,585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C1E2"/>
                    </a:solidFill>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8,525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8F5"/>
                    </a:solidFill>
                  </a:tcPr>
                </a:tc>
                <a:extLst>
                  <a:ext uri="{0D108BD9-81ED-4DB2-BD59-A6C34878D82A}">
                    <a16:rowId xmlns:a16="http://schemas.microsoft.com/office/drawing/2014/main" val="1694909290"/>
                  </a:ext>
                </a:extLst>
              </a:tr>
              <a:tr h="94185">
                <a:tc>
                  <a:txBody>
                    <a:bodyPr/>
                    <a:lstStyle/>
                    <a:p>
                      <a:pPr algn="l" rtl="0" fontAlgn="b"/>
                      <a:r>
                        <a:rPr lang="en-GB" sz="600" b="0" i="0" u="none" strike="noStrike">
                          <a:solidFill>
                            <a:srgbClr val="000000"/>
                          </a:solidFill>
                          <a:effectLst/>
                          <a:latin typeface="Arial" panose="020B0604020202020204" pitchFamily="34" charset="0"/>
                        </a:rPr>
                        <a:t> Crisis House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17E"/>
                    </a:solidFill>
                  </a:tcPr>
                </a:tc>
                <a:tc>
                  <a:txBody>
                    <a:bodyPr/>
                    <a:lstStyle/>
                    <a:p>
                      <a:pPr algn="l" rtl="0" fontAlgn="b"/>
                      <a:r>
                        <a:rPr lang="en-GB" sz="6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46257465"/>
                  </a:ext>
                </a:extLst>
              </a:tr>
              <a:tr h="94185">
                <a:tc>
                  <a:txBody>
                    <a:bodyPr/>
                    <a:lstStyle/>
                    <a:p>
                      <a:pPr algn="l" rtl="0" fontAlgn="b"/>
                      <a:r>
                        <a:rPr lang="en-GB" sz="600" b="0" i="0" u="none" strike="noStrike">
                          <a:solidFill>
                            <a:srgbClr val="000000"/>
                          </a:solidFill>
                          <a:effectLst/>
                          <a:latin typeface="Arial" panose="020B0604020202020204" pitchFamily="34" charset="0"/>
                        </a:rPr>
                        <a:t> Day Care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84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C7E"/>
                    </a:solidFill>
                  </a:tcPr>
                </a:tc>
                <a:tc>
                  <a:txBody>
                    <a:bodyPr/>
                    <a:lstStyle/>
                    <a:p>
                      <a:pPr algn="l" rtl="0" fontAlgn="b"/>
                      <a:r>
                        <a:rPr lang="en-GB" sz="600" b="0" i="0" u="none" strike="noStrike">
                          <a:solidFill>
                            <a:srgbClr val="000000"/>
                          </a:solidFill>
                          <a:effectLst/>
                          <a:latin typeface="Arial" panose="020B060402020202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l" rtl="0" fontAlgn="b"/>
                      <a:r>
                        <a:rPr lang="en-GB" sz="600" b="0" i="0" u="none" strike="noStrike">
                          <a:solidFill>
                            <a:srgbClr val="000000"/>
                          </a:solidFill>
                          <a:effectLst/>
                          <a:latin typeface="Arial" panose="020B0604020202020204" pitchFamily="34" charset="0"/>
                        </a:rPr>
                        <a:t>54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577"/>
                    </a:solidFill>
                  </a:tcPr>
                </a:tc>
                <a:extLst>
                  <a:ext uri="{0D108BD9-81ED-4DB2-BD59-A6C34878D82A}">
                    <a16:rowId xmlns:a16="http://schemas.microsoft.com/office/drawing/2014/main" val="2042340620"/>
                  </a:ext>
                </a:extLst>
              </a:tr>
              <a:tr h="97432">
                <a:tc>
                  <a:txBody>
                    <a:bodyPr/>
                    <a:lstStyle/>
                    <a:p>
                      <a:pPr algn="l" rtl="0" fontAlgn="b"/>
                      <a:r>
                        <a:rPr lang="en-GB" sz="600" b="0" i="0" u="none" strike="noStrike">
                          <a:solidFill>
                            <a:srgbClr val="000000"/>
                          </a:solidFill>
                          <a:effectLst/>
                          <a:latin typeface="Arial" panose="020B0604020202020204" pitchFamily="34" charset="0"/>
                        </a:rPr>
                        <a:t> Paediatric Liaison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6,929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CF7"/>
                    </a:solidFill>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2,484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8FD"/>
                    </a:solidFill>
                  </a:tcPr>
                </a:tc>
                <a:extLst>
                  <a:ext uri="{0D108BD9-81ED-4DB2-BD59-A6C34878D82A}">
                    <a16:rowId xmlns:a16="http://schemas.microsoft.com/office/drawing/2014/main" val="326208497"/>
                  </a:ext>
                </a:extLst>
              </a:tr>
              <a:tr h="97432">
                <a:tc>
                  <a:txBody>
                    <a:bodyPr/>
                    <a:lstStyle/>
                    <a:p>
                      <a:pPr algn="l" rtl="0" fontAlgn="b"/>
                      <a:r>
                        <a:rPr lang="en-GB" sz="600" b="0" i="0" u="none" strike="noStrike">
                          <a:solidFill>
                            <a:srgbClr val="000000"/>
                          </a:solidFill>
                          <a:effectLst/>
                          <a:latin typeface="Arial" panose="020B0604020202020204" pitchFamily="34" charset="0"/>
                        </a:rPr>
                        <a:t> Health Based Place of Safety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037987574"/>
                  </a:ext>
                </a:extLst>
              </a:tr>
              <a:tr h="97432">
                <a:tc>
                  <a:txBody>
                    <a:bodyPr/>
                    <a:lstStyle/>
                    <a:p>
                      <a:pPr algn="l" rtl="0" fontAlgn="b"/>
                      <a:r>
                        <a:rPr lang="en-GB" sz="600" b="0" i="0" u="none" strike="noStrike">
                          <a:solidFill>
                            <a:srgbClr val="000000"/>
                          </a:solidFill>
                          <a:effectLst/>
                          <a:latin typeface="Arial" panose="020B0604020202020204" pitchFamily="34" charset="0"/>
                        </a:rPr>
                        <a:t> Criminal Justice Liaison and Diversion Service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318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4B7"/>
                    </a:solidFill>
                  </a:tcPr>
                </a:tc>
                <a:tc>
                  <a:txBody>
                    <a:bodyPr/>
                    <a:lstStyle/>
                    <a:p>
                      <a:pPr algn="l" rtl="0" fontAlgn="b"/>
                      <a:r>
                        <a:rPr lang="en-GB" sz="6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l" rtl="0" fontAlgn="b"/>
                      <a:r>
                        <a:rPr lang="en-GB" sz="600" b="0" i="0" u="none" strike="noStrike">
                          <a:solidFill>
                            <a:srgbClr val="000000"/>
                          </a:solidFill>
                          <a:effectLst/>
                          <a:latin typeface="Arial" panose="020B0604020202020204" pitchFamily="34" charset="0"/>
                        </a:rPr>
                        <a:t>1,237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BFF"/>
                    </a:solidFill>
                  </a:tcPr>
                </a:tc>
                <a:extLst>
                  <a:ext uri="{0D108BD9-81ED-4DB2-BD59-A6C34878D82A}">
                    <a16:rowId xmlns:a16="http://schemas.microsoft.com/office/drawing/2014/main" val="4121266405"/>
                  </a:ext>
                </a:extLst>
              </a:tr>
              <a:tr h="97432">
                <a:tc>
                  <a:txBody>
                    <a:bodyPr/>
                    <a:lstStyle/>
                    <a:p>
                      <a:pPr algn="l" rtl="0" fontAlgn="b"/>
                      <a:r>
                        <a:rPr lang="en-GB" sz="700" b="1" i="0" u="none" strike="noStrike">
                          <a:solidFill>
                            <a:srgbClr val="000000"/>
                          </a:solidFill>
                          <a:effectLst/>
                          <a:latin typeface="Arial" panose="020B0604020202020204" pitchFamily="34" charset="0"/>
                        </a:rPr>
                        <a:t> Grand Total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rtl="0" fontAlgn="b"/>
                      <a:r>
                        <a:rPr lang="en-GB" sz="700" b="1" i="0" u="none" strike="noStrike">
                          <a:solidFill>
                            <a:srgbClr val="000000"/>
                          </a:solidFill>
                          <a:effectLst/>
                          <a:latin typeface="Arial" panose="020B060402020202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rtl="0" fontAlgn="b"/>
                      <a:r>
                        <a:rPr lang="en-GB" sz="700" b="1" i="0" u="none" strike="noStrike">
                          <a:solidFill>
                            <a:srgbClr val="000000"/>
                          </a:solidFill>
                          <a:effectLst/>
                          <a:latin typeface="Arial" panose="020B0604020202020204" pitchFamily="34" charset="0"/>
                        </a:rPr>
                        <a:t>249,827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rtl="0" fontAlgn="b"/>
                      <a:r>
                        <a:rPr lang="en-GB" sz="700" b="1" i="0" u="none" strike="noStrike">
                          <a:solidFill>
                            <a:srgbClr val="000000"/>
                          </a:solidFill>
                          <a:effectLst/>
                          <a:latin typeface="Arial" panose="020B060402020202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rtl="0" fontAlgn="b"/>
                      <a:r>
                        <a:rPr lang="en-GB" sz="700" b="1" i="0" u="none" strike="noStrike" dirty="0">
                          <a:solidFill>
                            <a:srgbClr val="000000"/>
                          </a:solidFill>
                          <a:effectLst/>
                          <a:latin typeface="Arial" panose="020B0604020202020204" pitchFamily="34" charset="0"/>
                        </a:rPr>
                        <a:t>171,754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353440302"/>
                  </a:ext>
                </a:extLst>
              </a:tr>
            </a:tbl>
          </a:graphicData>
        </a:graphic>
      </p:graphicFrame>
    </p:spTree>
    <p:extLst>
      <p:ext uri="{BB962C8B-B14F-4D97-AF65-F5344CB8AC3E}">
        <p14:creationId xmlns:p14="http://schemas.microsoft.com/office/powerpoint/2010/main" val="4202736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32FD07-8326-B47F-6A72-3ED87FCBDBE4}"/>
              </a:ext>
            </a:extLst>
          </p:cNvPr>
          <p:cNvSpPr>
            <a:spLocks noGrp="1"/>
          </p:cNvSpPr>
          <p:nvPr>
            <p:ph type="sldNum" sz="quarter" idx="15"/>
          </p:nvPr>
        </p:nvSpPr>
        <p:spPr/>
        <p:txBody>
          <a:bodyPr/>
          <a:lstStyle/>
          <a:p>
            <a:fld id="{CF839E00-920F-44B0-A87D-3D18AF2DE1AE}" type="slidenum">
              <a:rPr lang="en-GB" smtClean="0"/>
              <a:t>42</a:t>
            </a:fld>
            <a:endParaRPr lang="en-GB"/>
          </a:p>
        </p:txBody>
      </p:sp>
      <p:sp>
        <p:nvSpPr>
          <p:cNvPr id="3" name="Title 2">
            <a:extLst>
              <a:ext uri="{FF2B5EF4-FFF2-40B4-BE49-F238E27FC236}">
                <a16:creationId xmlns:a16="http://schemas.microsoft.com/office/drawing/2014/main" id="{E5282407-896D-FC3C-7AC1-FA5EBB91E1AC}"/>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Appendix 6 - Glossary</a:t>
            </a:r>
          </a:p>
        </p:txBody>
      </p:sp>
      <p:sp>
        <p:nvSpPr>
          <p:cNvPr id="4" name="Text Placeholder 3">
            <a:extLst>
              <a:ext uri="{FF2B5EF4-FFF2-40B4-BE49-F238E27FC236}">
                <a16:creationId xmlns:a16="http://schemas.microsoft.com/office/drawing/2014/main" id="{19D084BA-D028-5228-DA35-4EC884F9BCAE}"/>
              </a:ext>
            </a:extLst>
          </p:cNvPr>
          <p:cNvSpPr>
            <a:spLocks noGrp="1"/>
          </p:cNvSpPr>
          <p:nvPr>
            <p:ph type="body" sz="quarter" idx="18"/>
          </p:nvPr>
        </p:nvSpPr>
        <p:spPr>
          <a:xfrm>
            <a:off x="763200" y="1411511"/>
            <a:ext cx="5332800" cy="4832550"/>
          </a:xfrm>
        </p:spPr>
        <p:txBody>
          <a:bodyPr lIns="91440" tIns="45720" rIns="91440" bIns="45720" anchor="t"/>
          <a:lstStyle/>
          <a:p>
            <a:pPr marL="171450" indent="-171450">
              <a:buFont typeface="Arial" panose="020B0604020202020204" pitchFamily="34" charset="0"/>
              <a:buChar char="•"/>
            </a:pPr>
            <a:r>
              <a:rPr lang="en-US" b="1" dirty="0">
                <a:cs typeface="Arial" panose="020B0604020202020204" pitchFamily="34" charset="0"/>
              </a:rPr>
              <a:t>Initial Wait </a:t>
            </a:r>
            <a:r>
              <a:rPr lang="en-US" dirty="0">
                <a:cs typeface="Arial" panose="020B0604020202020204" pitchFamily="34" charset="0"/>
              </a:rPr>
              <a:t>– The wait between obtaining a referral and having a first care contact</a:t>
            </a:r>
          </a:p>
          <a:p>
            <a:pPr marL="171450" indent="-171450">
              <a:buFont typeface="Arial" panose="020B0604020202020204" pitchFamily="34" charset="0"/>
              <a:buChar char="•"/>
            </a:pPr>
            <a:r>
              <a:rPr lang="en-US" b="1" dirty="0">
                <a:cs typeface="Arial" panose="020B0604020202020204" pitchFamily="34" charset="0"/>
              </a:rPr>
              <a:t>Hidden Wait</a:t>
            </a:r>
            <a:r>
              <a:rPr lang="en-US" dirty="0">
                <a:cs typeface="Arial" panose="020B0604020202020204" pitchFamily="34" charset="0"/>
              </a:rPr>
              <a:t> – The wait between the first and second care contact</a:t>
            </a:r>
          </a:p>
          <a:p>
            <a:pPr marL="171450" indent="-171450">
              <a:buFont typeface="Arial" panose="020B0604020202020204" pitchFamily="34" charset="0"/>
              <a:buChar char="•"/>
            </a:pPr>
            <a:r>
              <a:rPr lang="en-US" b="1" dirty="0">
                <a:cs typeface="Arial" panose="020B0604020202020204" pitchFamily="34" charset="0"/>
              </a:rPr>
              <a:t>CYP</a:t>
            </a:r>
            <a:r>
              <a:rPr lang="en-US" dirty="0">
                <a:cs typeface="Arial" panose="020B0604020202020204" pitchFamily="34" charset="0"/>
              </a:rPr>
              <a:t> – Acronym for Children and Young People, usually meaning individuals between 0 - 25 years old. However, due to dataset limitations, only the 0-18 cohort was able to be </a:t>
            </a:r>
            <a:r>
              <a:rPr lang="en-US" dirty="0" err="1">
                <a:cs typeface="Arial" panose="020B0604020202020204" pitchFamily="34" charset="0"/>
              </a:rPr>
              <a:t>analysed</a:t>
            </a:r>
            <a:r>
              <a:rPr lang="en-US" dirty="0">
                <a:cs typeface="Arial" panose="020B0604020202020204" pitchFamily="34" charset="0"/>
              </a:rPr>
              <a:t>, and as such any figures derived from this project’s analysis are for 0-18’s unless otherwise specified.</a:t>
            </a:r>
          </a:p>
          <a:p>
            <a:pPr marL="171450" indent="-171450">
              <a:buFont typeface="Arial" panose="020B0604020202020204" pitchFamily="34" charset="0"/>
              <a:buChar char="•"/>
            </a:pPr>
            <a:r>
              <a:rPr lang="en-US" b="1" dirty="0">
                <a:cs typeface="Arial" panose="020B0604020202020204" pitchFamily="34" charset="0"/>
              </a:rPr>
              <a:t>TPHC</a:t>
            </a:r>
            <a:r>
              <a:rPr lang="en-US" dirty="0">
                <a:cs typeface="Arial" panose="020B0604020202020204" pitchFamily="34" charset="0"/>
              </a:rPr>
              <a:t> – </a:t>
            </a:r>
            <a:r>
              <a:rPr lang="en-GB" sz="1200" dirty="0">
                <a:solidFill>
                  <a:srgbClr val="425463"/>
                </a:solidFill>
                <a:latin typeface="Arial" panose="020B0604020202020204" pitchFamily="34" charset="0"/>
                <a:cs typeface="Arial" panose="020B0604020202020204" pitchFamily="34" charset="0"/>
              </a:rPr>
              <a:t>Transformation Partners in Health and Care</a:t>
            </a:r>
          </a:p>
          <a:p>
            <a:pPr marL="171450" indent="-171450">
              <a:buFont typeface="Arial" panose="020B0604020202020204" pitchFamily="34" charset="0"/>
              <a:buChar char="•"/>
            </a:pPr>
            <a:r>
              <a:rPr lang="en-GB" sz="1200" b="1" dirty="0">
                <a:solidFill>
                  <a:srgbClr val="425463"/>
                </a:solidFill>
                <a:latin typeface="Arial" panose="020B0604020202020204" pitchFamily="34" charset="0"/>
                <a:cs typeface="Arial" panose="020B0604020202020204" pitchFamily="34" charset="0"/>
              </a:rPr>
              <a:t>MHSDS</a:t>
            </a:r>
            <a:r>
              <a:rPr lang="en-US" dirty="0">
                <a:cs typeface="Arial" panose="020B0604020202020204" pitchFamily="34" charset="0"/>
              </a:rPr>
              <a:t> – </a:t>
            </a:r>
            <a:r>
              <a:rPr lang="en-GB" sz="1200" dirty="0">
                <a:solidFill>
                  <a:srgbClr val="425463"/>
                </a:solidFill>
                <a:latin typeface="Arial" panose="020B0604020202020204" pitchFamily="34" charset="0"/>
                <a:cs typeface="Arial" panose="020B0604020202020204" pitchFamily="34" charset="0"/>
              </a:rPr>
              <a:t>The Mental Health Services Data Set, is a patient-level, output based secondary uses data set which aims to deliver robust, comprehensive, nationally consistent and comparable person-based information for patients who are in contact with  Mental Health Services</a:t>
            </a:r>
          </a:p>
          <a:p>
            <a:pPr marL="171450" indent="-171450">
              <a:buFont typeface="Arial" panose="020B0604020202020204" pitchFamily="34" charset="0"/>
              <a:buChar char="•"/>
            </a:pPr>
            <a:r>
              <a:rPr lang="en-US" b="1" dirty="0" err="1">
                <a:cs typeface="Arial" panose="020B0604020202020204" pitchFamily="34" charset="0"/>
              </a:rPr>
              <a:t>SLaM</a:t>
            </a:r>
            <a:r>
              <a:rPr lang="en-US" dirty="0">
                <a:cs typeface="Arial" panose="020B0604020202020204" pitchFamily="34" charset="0"/>
              </a:rPr>
              <a:t> – South London and Maudsley NHS Trust. This MH provider is classed as being within SEL, however also takes patients from Croydon from SWL, and therefore severely inflates SEL numbers and deflates SWL numbers</a:t>
            </a:r>
          </a:p>
          <a:p>
            <a:pPr marL="171450" indent="-171450">
              <a:buFont typeface="Arial" panose="020B0604020202020204" pitchFamily="34" charset="0"/>
              <a:buChar char="•"/>
            </a:pPr>
            <a:r>
              <a:rPr lang="en-US" b="1" dirty="0">
                <a:cs typeface="Arial" panose="020B0604020202020204" pitchFamily="34" charset="0"/>
              </a:rPr>
              <a:t>Percentile –</a:t>
            </a:r>
            <a:r>
              <a:rPr lang="en-US" dirty="0">
                <a:cs typeface="Arial" panose="020B0604020202020204" pitchFamily="34" charset="0"/>
              </a:rPr>
              <a:t> It is way of expressing where an observation falls in a range of other observations. For example, if a score falls in the 90</a:t>
            </a:r>
            <a:r>
              <a:rPr lang="en-US" baseline="30000" dirty="0">
                <a:cs typeface="Arial" panose="020B0604020202020204" pitchFamily="34" charset="0"/>
              </a:rPr>
              <a:t>th</a:t>
            </a:r>
            <a:r>
              <a:rPr lang="en-US" dirty="0">
                <a:cs typeface="Arial" panose="020B0604020202020204" pitchFamily="34" charset="0"/>
              </a:rPr>
              <a:t> percentile, this means that 90% of all the scores recorded are equal to or lower.</a:t>
            </a:r>
          </a:p>
          <a:p>
            <a:pPr marL="171450" indent="-171450">
              <a:buFont typeface="Arial" panose="020B0604020202020204" pitchFamily="34" charset="0"/>
              <a:buChar char="•"/>
            </a:pPr>
            <a:r>
              <a:rPr lang="en-US" b="1" dirty="0">
                <a:cs typeface="Arial" panose="020B0604020202020204" pitchFamily="34" charset="0"/>
              </a:rPr>
              <a:t>Average or Mean – </a:t>
            </a:r>
            <a:r>
              <a:rPr lang="en-US" dirty="0">
                <a:cs typeface="Arial" panose="020B0604020202020204" pitchFamily="34" charset="0"/>
              </a:rPr>
              <a:t>sum of all the values in a range divided by the number of values.</a:t>
            </a:r>
          </a:p>
          <a:p>
            <a:pPr marL="171450" indent="-171450">
              <a:buFont typeface="Arial" panose="020B0604020202020204" pitchFamily="34" charset="0"/>
              <a:buChar char="•"/>
            </a:pPr>
            <a:r>
              <a:rPr lang="en-US" b="1" dirty="0">
                <a:cs typeface="Arial" panose="020B0604020202020204" pitchFamily="34" charset="0"/>
              </a:rPr>
              <a:t>Median</a:t>
            </a:r>
            <a:r>
              <a:rPr lang="en-US" dirty="0">
                <a:cs typeface="Arial" panose="020B0604020202020204" pitchFamily="34" charset="0"/>
              </a:rPr>
              <a:t> – “the middle” value of a data set suggesting a distinction between the lower half and the upper half.</a:t>
            </a:r>
          </a:p>
        </p:txBody>
      </p:sp>
      <p:graphicFrame>
        <p:nvGraphicFramePr>
          <p:cNvPr id="11" name="Table 10">
            <a:extLst>
              <a:ext uri="{FF2B5EF4-FFF2-40B4-BE49-F238E27FC236}">
                <a16:creationId xmlns:a16="http://schemas.microsoft.com/office/drawing/2014/main" id="{2A82BA7D-553A-A568-0E18-9236C86A3239}"/>
              </a:ext>
            </a:extLst>
          </p:cNvPr>
          <p:cNvGraphicFramePr>
            <a:graphicFrameLocks noGrp="1"/>
          </p:cNvGraphicFramePr>
          <p:nvPr>
            <p:extLst>
              <p:ext uri="{D42A27DB-BD31-4B8C-83A1-F6EECF244321}">
                <p14:modId xmlns:p14="http://schemas.microsoft.com/office/powerpoint/2010/main" val="206766465"/>
              </p:ext>
            </p:extLst>
          </p:nvPr>
        </p:nvGraphicFramePr>
        <p:xfrm>
          <a:off x="6233161" y="1036897"/>
          <a:ext cx="5763095" cy="5410329"/>
        </p:xfrm>
        <a:graphic>
          <a:graphicData uri="http://schemas.openxmlformats.org/drawingml/2006/table">
            <a:tbl>
              <a:tblPr/>
              <a:tblGrid>
                <a:gridCol w="1596606">
                  <a:extLst>
                    <a:ext uri="{9D8B030D-6E8A-4147-A177-3AD203B41FA5}">
                      <a16:colId xmlns:a16="http://schemas.microsoft.com/office/drawing/2014/main" val="2945386533"/>
                    </a:ext>
                  </a:extLst>
                </a:gridCol>
                <a:gridCol w="570885">
                  <a:extLst>
                    <a:ext uri="{9D8B030D-6E8A-4147-A177-3AD203B41FA5}">
                      <a16:colId xmlns:a16="http://schemas.microsoft.com/office/drawing/2014/main" val="47745140"/>
                    </a:ext>
                  </a:extLst>
                </a:gridCol>
                <a:gridCol w="3595604">
                  <a:extLst>
                    <a:ext uri="{9D8B030D-6E8A-4147-A177-3AD203B41FA5}">
                      <a16:colId xmlns:a16="http://schemas.microsoft.com/office/drawing/2014/main" val="485174742"/>
                    </a:ext>
                  </a:extLst>
                </a:gridCol>
              </a:tblGrid>
              <a:tr h="154349">
                <a:tc>
                  <a:txBody>
                    <a:bodyPr/>
                    <a:lstStyle/>
                    <a:p>
                      <a:pPr algn="l" fontAlgn="b"/>
                      <a:r>
                        <a:rPr lang="en-GB" sz="900" b="1" i="0" u="none" strike="noStrike">
                          <a:solidFill>
                            <a:srgbClr val="FFFFFF"/>
                          </a:solidFill>
                          <a:effectLst/>
                          <a:latin typeface="Arial" panose="020B0604020202020204" pitchFamily="34" charset="0"/>
                          <a:cs typeface="Arial" panose="020B0604020202020204" pitchFamily="34" charset="0"/>
                        </a:rPr>
                        <a:t>Borough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GB" sz="900" b="1" i="0" u="none" strike="noStrike">
                          <a:solidFill>
                            <a:srgbClr val="FFFFFF"/>
                          </a:solidFill>
                          <a:effectLst/>
                          <a:latin typeface="Arial" panose="020B0604020202020204" pitchFamily="34" charset="0"/>
                          <a:cs typeface="Arial" panose="020B0604020202020204" pitchFamily="34" charset="0"/>
                        </a:rPr>
                        <a:t>NHS ICB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GB" sz="900" b="1" i="0" u="none" strike="noStrike">
                          <a:solidFill>
                            <a:srgbClr val="FFFFFF"/>
                          </a:solidFill>
                          <a:effectLst/>
                          <a:latin typeface="Arial" panose="020B0604020202020204" pitchFamily="34" charset="0"/>
                          <a:cs typeface="Arial" panose="020B0604020202020204" pitchFamily="34" charset="0"/>
                        </a:rPr>
                        <a:t>MH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56306896"/>
                  </a:ext>
                </a:extLst>
              </a:tr>
              <a:tr h="140317">
                <a:tc>
                  <a:txBody>
                    <a:bodyPr/>
                    <a:lstStyle/>
                    <a:p>
                      <a:pPr marL="72000" algn="l" fontAlgn="b"/>
                      <a:r>
                        <a:rPr lang="en-GB" sz="1000" b="0" i="0" u="none" strike="noStrike">
                          <a:solidFill>
                            <a:srgbClr val="000000"/>
                          </a:solidFill>
                          <a:effectLst/>
                          <a:latin typeface="+mn-lt"/>
                        </a:rPr>
                        <a:t>Barnet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72000" algn="l" fontAlgn="b"/>
                      <a:r>
                        <a:rPr lang="en-GB" sz="1000" b="0" i="0" u="none" strike="noStrike">
                          <a:solidFill>
                            <a:srgbClr val="000000"/>
                          </a:solidFill>
                          <a:effectLst/>
                          <a:latin typeface="+mn-lt"/>
                        </a:rPr>
                        <a:t>NCL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72000" algn="l" fontAlgn="b"/>
                      <a:r>
                        <a:rPr lang="en-GB" sz="1000" b="0" i="0" u="none" strike="noStrike">
                          <a:solidFill>
                            <a:srgbClr val="000000"/>
                          </a:solidFill>
                          <a:effectLst/>
                          <a:latin typeface="+mn-lt"/>
                        </a:rPr>
                        <a:t>Barnet, Enfield and Haringey Mental Health NHS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4102564890"/>
                  </a:ext>
                </a:extLst>
              </a:tr>
              <a:tr h="140317">
                <a:tc>
                  <a:txBody>
                    <a:bodyPr/>
                    <a:lstStyle/>
                    <a:p>
                      <a:pPr marL="72000" algn="l" fontAlgn="b"/>
                      <a:r>
                        <a:rPr lang="en-GB" sz="1000" b="0" i="0" u="none" strike="noStrike">
                          <a:solidFill>
                            <a:srgbClr val="000000"/>
                          </a:solidFill>
                          <a:effectLst/>
                          <a:latin typeface="+mn-lt"/>
                        </a:rPr>
                        <a:t>Enfield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72000" algn="l" fontAlgn="b"/>
                      <a:r>
                        <a:rPr lang="en-GB" sz="1000" b="0" i="0" u="none" strike="noStrike">
                          <a:solidFill>
                            <a:srgbClr val="000000"/>
                          </a:solidFill>
                          <a:effectLst/>
                          <a:latin typeface="+mn-lt"/>
                        </a:rPr>
                        <a:t>NCL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72000" algn="l" fontAlgn="b"/>
                      <a:r>
                        <a:rPr lang="en-GB" sz="1000" b="0" i="0" u="none" strike="noStrike">
                          <a:solidFill>
                            <a:srgbClr val="000000"/>
                          </a:solidFill>
                          <a:effectLst/>
                          <a:latin typeface="+mn-lt"/>
                        </a:rPr>
                        <a:t>Barnet, Enfield and Haringey Mental Health NHS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472492238"/>
                  </a:ext>
                </a:extLst>
              </a:tr>
              <a:tr h="140317">
                <a:tc>
                  <a:txBody>
                    <a:bodyPr/>
                    <a:lstStyle/>
                    <a:p>
                      <a:pPr marL="72000" algn="l" fontAlgn="b"/>
                      <a:r>
                        <a:rPr lang="en-GB" sz="1000" b="0" i="0" u="none" strike="noStrike">
                          <a:solidFill>
                            <a:srgbClr val="000000"/>
                          </a:solidFill>
                          <a:effectLst/>
                          <a:latin typeface="+mn-lt"/>
                        </a:rPr>
                        <a:t>Haringey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72000" algn="l" fontAlgn="b"/>
                      <a:r>
                        <a:rPr lang="en-GB" sz="1000" b="0" i="0" u="none" strike="noStrike">
                          <a:solidFill>
                            <a:srgbClr val="000000"/>
                          </a:solidFill>
                          <a:effectLst/>
                          <a:latin typeface="+mn-lt"/>
                        </a:rPr>
                        <a:t>NCL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72000" algn="l" fontAlgn="b"/>
                      <a:r>
                        <a:rPr lang="en-GB" sz="1000" b="0" i="0" u="none" strike="noStrike">
                          <a:solidFill>
                            <a:srgbClr val="000000"/>
                          </a:solidFill>
                          <a:effectLst/>
                          <a:latin typeface="+mn-lt"/>
                        </a:rPr>
                        <a:t>Barnet, Enfield and Haringey Mental Health NHS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4215712181"/>
                  </a:ext>
                </a:extLst>
              </a:tr>
              <a:tr h="140317">
                <a:tc>
                  <a:txBody>
                    <a:bodyPr/>
                    <a:lstStyle/>
                    <a:p>
                      <a:pPr marL="72000" algn="l" fontAlgn="b"/>
                      <a:r>
                        <a:rPr lang="en-GB" sz="1000" b="0" i="0" u="none" strike="noStrike">
                          <a:solidFill>
                            <a:srgbClr val="000000"/>
                          </a:solidFill>
                          <a:effectLst/>
                          <a:latin typeface="+mn-lt"/>
                        </a:rPr>
                        <a:t>Islington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72000" algn="l" fontAlgn="b"/>
                      <a:r>
                        <a:rPr lang="en-GB" sz="1000" b="0" i="0" u="none" strike="noStrike">
                          <a:solidFill>
                            <a:srgbClr val="000000"/>
                          </a:solidFill>
                          <a:effectLst/>
                          <a:latin typeface="+mn-lt"/>
                        </a:rPr>
                        <a:t>NCL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72000" algn="l" fontAlgn="b"/>
                      <a:r>
                        <a:rPr lang="en-GB" sz="1000" b="0" i="0" u="none" strike="noStrike">
                          <a:solidFill>
                            <a:srgbClr val="000000"/>
                          </a:solidFill>
                          <a:effectLst/>
                          <a:latin typeface="+mn-lt"/>
                        </a:rPr>
                        <a:t>Camden and Islington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980457825"/>
                  </a:ext>
                </a:extLst>
              </a:tr>
              <a:tr h="140317">
                <a:tc>
                  <a:txBody>
                    <a:bodyPr/>
                    <a:lstStyle/>
                    <a:p>
                      <a:pPr marL="72000" algn="l" fontAlgn="b"/>
                      <a:r>
                        <a:rPr lang="en-GB" sz="1000" b="0" i="0" u="none" strike="noStrike">
                          <a:solidFill>
                            <a:srgbClr val="000000"/>
                          </a:solidFill>
                          <a:effectLst/>
                          <a:latin typeface="+mn-lt"/>
                        </a:rPr>
                        <a:t>Camden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72000" algn="l" fontAlgn="b"/>
                      <a:r>
                        <a:rPr lang="en-GB" sz="1000" b="0" i="0" u="none" strike="noStrike">
                          <a:solidFill>
                            <a:srgbClr val="000000"/>
                          </a:solidFill>
                          <a:effectLst/>
                          <a:latin typeface="+mn-lt"/>
                        </a:rPr>
                        <a:t>NCL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72000" algn="l" fontAlgn="b"/>
                      <a:r>
                        <a:rPr lang="en-GB" sz="1000" b="0" i="0" u="none" strike="noStrike">
                          <a:solidFill>
                            <a:srgbClr val="000000"/>
                          </a:solidFill>
                          <a:effectLst/>
                          <a:latin typeface="+mn-lt"/>
                        </a:rPr>
                        <a:t>Camden and Islington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435715501"/>
                  </a:ext>
                </a:extLst>
              </a:tr>
              <a:tr h="140317">
                <a:tc>
                  <a:txBody>
                    <a:bodyPr/>
                    <a:lstStyle/>
                    <a:p>
                      <a:pPr marL="72000" algn="l" fontAlgn="b"/>
                      <a:r>
                        <a:rPr lang="en-GB" sz="1000" b="0" i="0" u="none" strike="noStrike">
                          <a:solidFill>
                            <a:srgbClr val="000000"/>
                          </a:solidFill>
                          <a:effectLst/>
                          <a:latin typeface="+mn-lt"/>
                        </a:rPr>
                        <a:t>City of London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NEL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East London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61730713"/>
                  </a:ext>
                </a:extLst>
              </a:tr>
              <a:tr h="140317">
                <a:tc>
                  <a:txBody>
                    <a:bodyPr/>
                    <a:lstStyle/>
                    <a:p>
                      <a:pPr marL="72000" algn="l" fontAlgn="b"/>
                      <a:r>
                        <a:rPr lang="en-GB" sz="1000" b="0" i="0" u="none" strike="noStrike">
                          <a:solidFill>
                            <a:srgbClr val="000000"/>
                          </a:solidFill>
                          <a:effectLst/>
                          <a:latin typeface="+mn-lt"/>
                        </a:rPr>
                        <a:t>Hackney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NEL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East London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43844257"/>
                  </a:ext>
                </a:extLst>
              </a:tr>
              <a:tr h="140317">
                <a:tc>
                  <a:txBody>
                    <a:bodyPr/>
                    <a:lstStyle/>
                    <a:p>
                      <a:pPr marL="72000" algn="l" fontAlgn="b"/>
                      <a:r>
                        <a:rPr lang="en-GB" sz="1000" b="0" i="0" u="none" strike="noStrike">
                          <a:solidFill>
                            <a:srgbClr val="000000"/>
                          </a:solidFill>
                          <a:effectLst/>
                          <a:latin typeface="+mn-lt"/>
                        </a:rPr>
                        <a:t>Newham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NEL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East London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69526552"/>
                  </a:ext>
                </a:extLst>
              </a:tr>
              <a:tr h="140317">
                <a:tc>
                  <a:txBody>
                    <a:bodyPr/>
                    <a:lstStyle/>
                    <a:p>
                      <a:pPr marL="72000" algn="l" fontAlgn="b"/>
                      <a:r>
                        <a:rPr lang="en-GB" sz="1000" b="0" i="0" u="none" strike="noStrike">
                          <a:solidFill>
                            <a:srgbClr val="000000"/>
                          </a:solidFill>
                          <a:effectLst/>
                          <a:latin typeface="+mn-lt"/>
                        </a:rPr>
                        <a:t>Tower Hamlets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NEL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East London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23685297"/>
                  </a:ext>
                </a:extLst>
              </a:tr>
              <a:tr h="140317">
                <a:tc>
                  <a:txBody>
                    <a:bodyPr/>
                    <a:lstStyle/>
                    <a:p>
                      <a:pPr marL="72000" algn="l" fontAlgn="b"/>
                      <a:r>
                        <a:rPr lang="en-GB" sz="1000" b="0" i="0" u="none" strike="noStrike">
                          <a:solidFill>
                            <a:srgbClr val="000000"/>
                          </a:solidFill>
                          <a:effectLst/>
                          <a:latin typeface="+mn-lt"/>
                        </a:rPr>
                        <a:t>Barking and Dagenham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NEL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North East London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820237712"/>
                  </a:ext>
                </a:extLst>
              </a:tr>
              <a:tr h="140317">
                <a:tc>
                  <a:txBody>
                    <a:bodyPr/>
                    <a:lstStyle/>
                    <a:p>
                      <a:pPr marL="72000" algn="l" fontAlgn="b"/>
                      <a:r>
                        <a:rPr lang="en-GB" sz="1000" b="0" i="0" u="none" strike="noStrike">
                          <a:solidFill>
                            <a:srgbClr val="000000"/>
                          </a:solidFill>
                          <a:effectLst/>
                          <a:latin typeface="+mn-lt"/>
                        </a:rPr>
                        <a:t>Havering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NEL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North East London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07959942"/>
                  </a:ext>
                </a:extLst>
              </a:tr>
              <a:tr h="140317">
                <a:tc>
                  <a:txBody>
                    <a:bodyPr/>
                    <a:lstStyle/>
                    <a:p>
                      <a:pPr marL="72000" algn="l" fontAlgn="b"/>
                      <a:r>
                        <a:rPr lang="en-GB" sz="1000" b="0" i="0" u="none" strike="noStrike">
                          <a:solidFill>
                            <a:srgbClr val="000000"/>
                          </a:solidFill>
                          <a:effectLst/>
                          <a:latin typeface="+mn-lt"/>
                        </a:rPr>
                        <a:t>Redbridge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NEL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North East London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536916903"/>
                  </a:ext>
                </a:extLst>
              </a:tr>
              <a:tr h="140317">
                <a:tc>
                  <a:txBody>
                    <a:bodyPr/>
                    <a:lstStyle/>
                    <a:p>
                      <a:pPr marL="72000" algn="l" fontAlgn="b"/>
                      <a:r>
                        <a:rPr lang="en-GB" sz="1000" b="0" i="0" u="none" strike="noStrike">
                          <a:solidFill>
                            <a:srgbClr val="000000"/>
                          </a:solidFill>
                          <a:effectLst/>
                          <a:latin typeface="+mn-lt"/>
                        </a:rPr>
                        <a:t>Waltham Forest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NEL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2000" algn="l" fontAlgn="b"/>
                      <a:r>
                        <a:rPr lang="en-GB" sz="1000" b="0" i="0" u="none" strike="noStrike">
                          <a:solidFill>
                            <a:srgbClr val="000000"/>
                          </a:solidFill>
                          <a:effectLst/>
                          <a:latin typeface="+mn-lt"/>
                        </a:rPr>
                        <a:t>North East London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32424822"/>
                  </a:ext>
                </a:extLst>
              </a:tr>
              <a:tr h="140317">
                <a:tc>
                  <a:txBody>
                    <a:bodyPr/>
                    <a:lstStyle/>
                    <a:p>
                      <a:pPr marL="72000" algn="l" fontAlgn="b"/>
                      <a:r>
                        <a:rPr lang="en-GB" sz="1000" b="0" i="0" u="none" strike="noStrike">
                          <a:solidFill>
                            <a:srgbClr val="000000"/>
                          </a:solidFill>
                          <a:effectLst/>
                          <a:latin typeface="+mn-lt"/>
                        </a:rPr>
                        <a:t>Brent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NWL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Central and North West London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915038009"/>
                  </a:ext>
                </a:extLst>
              </a:tr>
              <a:tr h="140317">
                <a:tc>
                  <a:txBody>
                    <a:bodyPr/>
                    <a:lstStyle/>
                    <a:p>
                      <a:pPr marL="72000" algn="l" fontAlgn="b"/>
                      <a:r>
                        <a:rPr lang="en-GB" sz="1000" b="0" i="0" u="none" strike="noStrike">
                          <a:solidFill>
                            <a:srgbClr val="000000"/>
                          </a:solidFill>
                          <a:effectLst/>
                          <a:latin typeface="+mn-lt"/>
                        </a:rPr>
                        <a:t>Harrow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NWL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Central and North West London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422879812"/>
                  </a:ext>
                </a:extLst>
              </a:tr>
              <a:tr h="140317">
                <a:tc>
                  <a:txBody>
                    <a:bodyPr/>
                    <a:lstStyle/>
                    <a:p>
                      <a:pPr marL="72000" algn="l" fontAlgn="b"/>
                      <a:r>
                        <a:rPr lang="en-GB" sz="1000" b="0" i="0" u="none" strike="noStrike">
                          <a:solidFill>
                            <a:srgbClr val="000000"/>
                          </a:solidFill>
                          <a:effectLst/>
                          <a:latin typeface="+mn-lt"/>
                        </a:rPr>
                        <a:t>Hillingdon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NWL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Central and North West London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76551809"/>
                  </a:ext>
                </a:extLst>
              </a:tr>
              <a:tr h="140317">
                <a:tc>
                  <a:txBody>
                    <a:bodyPr/>
                    <a:lstStyle/>
                    <a:p>
                      <a:pPr marL="72000" algn="l" fontAlgn="b"/>
                      <a:r>
                        <a:rPr lang="en-GB" sz="1000" b="0" i="0" u="none" strike="noStrike">
                          <a:solidFill>
                            <a:srgbClr val="000000"/>
                          </a:solidFill>
                          <a:effectLst/>
                          <a:latin typeface="+mn-lt"/>
                        </a:rPr>
                        <a:t>Kensington and Chelsea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NWL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Central and North West London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40130729"/>
                  </a:ext>
                </a:extLst>
              </a:tr>
              <a:tr h="140317">
                <a:tc>
                  <a:txBody>
                    <a:bodyPr/>
                    <a:lstStyle/>
                    <a:p>
                      <a:pPr marL="72000" algn="l" fontAlgn="b"/>
                      <a:r>
                        <a:rPr lang="en-GB" sz="1000" b="0" i="0" u="none" strike="noStrike">
                          <a:solidFill>
                            <a:srgbClr val="000000"/>
                          </a:solidFill>
                          <a:effectLst/>
                          <a:latin typeface="+mn-lt"/>
                        </a:rPr>
                        <a:t>Westminster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NWL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Central and North West London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123604036"/>
                  </a:ext>
                </a:extLst>
              </a:tr>
              <a:tr h="140317">
                <a:tc>
                  <a:txBody>
                    <a:bodyPr/>
                    <a:lstStyle/>
                    <a:p>
                      <a:pPr marL="72000" algn="l" fontAlgn="b"/>
                      <a:r>
                        <a:rPr lang="en-GB" sz="1000" b="0" i="0" u="none" strike="noStrike">
                          <a:solidFill>
                            <a:srgbClr val="000000"/>
                          </a:solidFill>
                          <a:effectLst/>
                          <a:latin typeface="+mn-lt"/>
                        </a:rPr>
                        <a:t>Ealing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NWL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West London NHS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56721054"/>
                  </a:ext>
                </a:extLst>
              </a:tr>
              <a:tr h="229842">
                <a:tc>
                  <a:txBody>
                    <a:bodyPr/>
                    <a:lstStyle/>
                    <a:p>
                      <a:pPr marL="72000" algn="l" fontAlgn="b"/>
                      <a:r>
                        <a:rPr lang="en-GB" sz="1000" b="0" i="0" u="none" strike="noStrike">
                          <a:solidFill>
                            <a:srgbClr val="000000"/>
                          </a:solidFill>
                          <a:effectLst/>
                          <a:latin typeface="+mn-lt"/>
                        </a:rPr>
                        <a:t>Hammersmith and Fulham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NWL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West London NHS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209839192"/>
                  </a:ext>
                </a:extLst>
              </a:tr>
              <a:tr h="140317">
                <a:tc>
                  <a:txBody>
                    <a:bodyPr/>
                    <a:lstStyle/>
                    <a:p>
                      <a:pPr marL="72000" algn="l" fontAlgn="b"/>
                      <a:r>
                        <a:rPr lang="en-GB" sz="1000" b="0" i="0" u="none" strike="noStrike">
                          <a:solidFill>
                            <a:srgbClr val="000000"/>
                          </a:solidFill>
                          <a:effectLst/>
                          <a:latin typeface="+mn-lt"/>
                        </a:rPr>
                        <a:t>Hounslow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NWL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72000" algn="l" fontAlgn="b"/>
                      <a:r>
                        <a:rPr lang="en-GB" sz="1000" b="0" i="0" u="none" strike="noStrike">
                          <a:solidFill>
                            <a:srgbClr val="000000"/>
                          </a:solidFill>
                          <a:effectLst/>
                          <a:latin typeface="+mn-lt"/>
                        </a:rPr>
                        <a:t>West London NHS Trust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074025247"/>
                  </a:ext>
                </a:extLst>
              </a:tr>
              <a:tr h="140317">
                <a:tc>
                  <a:txBody>
                    <a:bodyPr/>
                    <a:lstStyle/>
                    <a:p>
                      <a:pPr marL="72000" algn="l" fontAlgn="b"/>
                      <a:r>
                        <a:rPr lang="en-GB" sz="1000" b="0" i="0" u="none" strike="noStrike">
                          <a:solidFill>
                            <a:srgbClr val="000000"/>
                          </a:solidFill>
                          <a:effectLst/>
                          <a:latin typeface="+mn-lt"/>
                        </a:rPr>
                        <a:t>Bexley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72000" algn="l" fontAlgn="b"/>
                      <a:r>
                        <a:rPr lang="en-GB" sz="1000" b="0" i="0" u="none" strike="noStrike">
                          <a:solidFill>
                            <a:srgbClr val="000000"/>
                          </a:solidFill>
                          <a:effectLst/>
                          <a:latin typeface="+mn-lt"/>
                        </a:rPr>
                        <a:t>SEL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72000" algn="l" fontAlgn="b"/>
                      <a:r>
                        <a:rPr lang="en-GB" sz="1000" b="0" i="0" u="none" strike="noStrike">
                          <a:solidFill>
                            <a:srgbClr val="000000"/>
                          </a:solidFill>
                          <a:effectLst/>
                          <a:latin typeface="+mn-lt"/>
                        </a:rPr>
                        <a:t>Oxleas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31670094"/>
                  </a:ext>
                </a:extLst>
              </a:tr>
              <a:tr h="140317">
                <a:tc>
                  <a:txBody>
                    <a:bodyPr/>
                    <a:lstStyle/>
                    <a:p>
                      <a:pPr marL="72000" algn="l" fontAlgn="b"/>
                      <a:r>
                        <a:rPr lang="en-GB" sz="1000" b="0" i="0" u="none" strike="noStrike">
                          <a:solidFill>
                            <a:srgbClr val="000000"/>
                          </a:solidFill>
                          <a:effectLst/>
                          <a:latin typeface="+mn-lt"/>
                        </a:rPr>
                        <a:t>Bromley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72000" algn="l" fontAlgn="b"/>
                      <a:r>
                        <a:rPr lang="en-GB" sz="1000" b="0" i="0" u="none" strike="noStrike">
                          <a:solidFill>
                            <a:srgbClr val="000000"/>
                          </a:solidFill>
                          <a:effectLst/>
                          <a:latin typeface="+mn-lt"/>
                        </a:rPr>
                        <a:t>SEL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72000" algn="l" fontAlgn="b"/>
                      <a:r>
                        <a:rPr lang="en-GB" sz="1000" b="0" i="0" u="none" strike="noStrike">
                          <a:solidFill>
                            <a:srgbClr val="000000"/>
                          </a:solidFill>
                          <a:effectLst/>
                          <a:latin typeface="+mn-lt"/>
                        </a:rPr>
                        <a:t>Oxleas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36559186"/>
                  </a:ext>
                </a:extLst>
              </a:tr>
              <a:tr h="140317">
                <a:tc>
                  <a:txBody>
                    <a:bodyPr/>
                    <a:lstStyle/>
                    <a:p>
                      <a:pPr marL="72000" algn="l" fontAlgn="b"/>
                      <a:r>
                        <a:rPr lang="en-GB" sz="1000" b="0" i="0" u="none" strike="noStrike">
                          <a:solidFill>
                            <a:srgbClr val="000000"/>
                          </a:solidFill>
                          <a:effectLst/>
                          <a:latin typeface="+mn-lt"/>
                        </a:rPr>
                        <a:t>Greenwich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72000" algn="l" fontAlgn="b"/>
                      <a:r>
                        <a:rPr lang="en-GB" sz="1000" b="0" i="0" u="none" strike="noStrike">
                          <a:solidFill>
                            <a:srgbClr val="000000"/>
                          </a:solidFill>
                          <a:effectLst/>
                          <a:latin typeface="+mn-lt"/>
                        </a:rPr>
                        <a:t>SEL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72000" algn="l" fontAlgn="b"/>
                      <a:r>
                        <a:rPr lang="en-GB" sz="1000" b="0" i="0" u="none" strike="noStrike">
                          <a:solidFill>
                            <a:srgbClr val="000000"/>
                          </a:solidFill>
                          <a:effectLst/>
                          <a:latin typeface="+mn-lt"/>
                        </a:rPr>
                        <a:t>Oxleas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63174770"/>
                  </a:ext>
                </a:extLst>
              </a:tr>
              <a:tr h="140317">
                <a:tc>
                  <a:txBody>
                    <a:bodyPr/>
                    <a:lstStyle/>
                    <a:p>
                      <a:pPr marL="72000" algn="l" fontAlgn="b"/>
                      <a:r>
                        <a:rPr lang="en-GB" sz="1000" b="0" i="0" u="none" strike="noStrike">
                          <a:solidFill>
                            <a:srgbClr val="000000"/>
                          </a:solidFill>
                          <a:effectLst/>
                          <a:latin typeface="+mn-lt"/>
                        </a:rPr>
                        <a:t>Lambeth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72000" algn="l" fontAlgn="b"/>
                      <a:r>
                        <a:rPr lang="en-GB" sz="1000" b="0" i="0" u="none" strike="noStrike">
                          <a:solidFill>
                            <a:srgbClr val="000000"/>
                          </a:solidFill>
                          <a:effectLst/>
                          <a:latin typeface="+mn-lt"/>
                        </a:rPr>
                        <a:t>SEL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72000" algn="l" fontAlgn="b"/>
                      <a:r>
                        <a:rPr lang="en-GB" sz="1000" b="0" i="0" u="none" strike="noStrike">
                          <a:solidFill>
                            <a:srgbClr val="000000"/>
                          </a:solidFill>
                          <a:effectLst/>
                          <a:latin typeface="+mn-lt"/>
                        </a:rPr>
                        <a:t>South London and Maudsley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30157722"/>
                  </a:ext>
                </a:extLst>
              </a:tr>
              <a:tr h="140317">
                <a:tc>
                  <a:txBody>
                    <a:bodyPr/>
                    <a:lstStyle/>
                    <a:p>
                      <a:pPr marL="72000" algn="l" fontAlgn="b"/>
                      <a:r>
                        <a:rPr lang="en-GB" sz="1000" b="0" i="0" u="none" strike="noStrike">
                          <a:solidFill>
                            <a:srgbClr val="000000"/>
                          </a:solidFill>
                          <a:effectLst/>
                          <a:latin typeface="+mn-lt"/>
                        </a:rPr>
                        <a:t>Lewisham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72000" algn="l" fontAlgn="b"/>
                      <a:r>
                        <a:rPr lang="en-GB" sz="1000" b="0" i="0" u="none" strike="noStrike">
                          <a:solidFill>
                            <a:srgbClr val="000000"/>
                          </a:solidFill>
                          <a:effectLst/>
                          <a:latin typeface="+mn-lt"/>
                        </a:rPr>
                        <a:t>SEL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72000" algn="l" fontAlgn="b"/>
                      <a:r>
                        <a:rPr lang="en-GB" sz="1000" b="0" i="0" u="none" strike="noStrike">
                          <a:solidFill>
                            <a:srgbClr val="000000"/>
                          </a:solidFill>
                          <a:effectLst/>
                          <a:latin typeface="+mn-lt"/>
                        </a:rPr>
                        <a:t>South London and Maudsley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93063362"/>
                  </a:ext>
                </a:extLst>
              </a:tr>
              <a:tr h="140317">
                <a:tc>
                  <a:txBody>
                    <a:bodyPr/>
                    <a:lstStyle/>
                    <a:p>
                      <a:pPr marL="72000" algn="l" fontAlgn="b"/>
                      <a:r>
                        <a:rPr lang="en-GB" sz="1000" b="0" i="0" u="none" strike="noStrike">
                          <a:solidFill>
                            <a:srgbClr val="000000"/>
                          </a:solidFill>
                          <a:effectLst/>
                          <a:latin typeface="+mn-lt"/>
                        </a:rPr>
                        <a:t>Southwark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72000" algn="l" fontAlgn="b"/>
                      <a:r>
                        <a:rPr lang="en-GB" sz="1000" b="0" i="0" u="none" strike="noStrike">
                          <a:solidFill>
                            <a:srgbClr val="000000"/>
                          </a:solidFill>
                          <a:effectLst/>
                          <a:latin typeface="+mn-lt"/>
                        </a:rPr>
                        <a:t>SEL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72000" algn="l" fontAlgn="b"/>
                      <a:r>
                        <a:rPr lang="en-GB" sz="1000" b="0" i="0" u="none" strike="noStrike">
                          <a:solidFill>
                            <a:srgbClr val="000000"/>
                          </a:solidFill>
                          <a:effectLst/>
                          <a:latin typeface="+mn-lt"/>
                        </a:rPr>
                        <a:t>South London and Maudsley NHS Foundation Trust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24704279"/>
                  </a:ext>
                </a:extLst>
              </a:tr>
              <a:tr h="140317">
                <a:tc>
                  <a:txBody>
                    <a:bodyPr/>
                    <a:lstStyle/>
                    <a:p>
                      <a:pPr marL="72000" algn="l" fontAlgn="b"/>
                      <a:r>
                        <a:rPr lang="en-GB" sz="1000" b="0" i="0" u="none" strike="noStrike">
                          <a:solidFill>
                            <a:srgbClr val="000000"/>
                          </a:solidFill>
                          <a:effectLst/>
                          <a:latin typeface="+mn-lt"/>
                        </a:rPr>
                        <a:t>Croydon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tc>
                  <a:txBody>
                    <a:bodyPr/>
                    <a:lstStyle/>
                    <a:p>
                      <a:pPr marL="72000" algn="l" fontAlgn="b"/>
                      <a:r>
                        <a:rPr lang="en-GB" sz="1000" b="0" i="0" u="none" strike="noStrike">
                          <a:solidFill>
                            <a:srgbClr val="000000"/>
                          </a:solidFill>
                          <a:effectLst/>
                          <a:latin typeface="+mn-lt"/>
                        </a:rPr>
                        <a:t>SWL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tc>
                  <a:txBody>
                    <a:bodyPr/>
                    <a:lstStyle/>
                    <a:p>
                      <a:pPr marL="72000" algn="l" fontAlgn="b"/>
                      <a:r>
                        <a:rPr lang="en-GB" sz="1000" b="0" i="0" u="none" strike="noStrike">
                          <a:solidFill>
                            <a:srgbClr val="000000"/>
                          </a:solidFill>
                          <a:effectLst/>
                          <a:latin typeface="+mn-lt"/>
                        </a:rPr>
                        <a:t>South London and Maudsley NHS Foundation Trust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extLst>
                  <a:ext uri="{0D108BD9-81ED-4DB2-BD59-A6C34878D82A}">
                    <a16:rowId xmlns:a16="http://schemas.microsoft.com/office/drawing/2014/main" val="2718251323"/>
                  </a:ext>
                </a:extLst>
              </a:tr>
              <a:tr h="88223">
                <a:tc>
                  <a:txBody>
                    <a:bodyPr/>
                    <a:lstStyle/>
                    <a:p>
                      <a:pPr marL="72000" algn="l" fontAlgn="b"/>
                      <a:r>
                        <a:rPr lang="en-GB" sz="1000" b="0" i="0" u="none" strike="noStrike">
                          <a:solidFill>
                            <a:srgbClr val="000000"/>
                          </a:solidFill>
                          <a:effectLst/>
                          <a:latin typeface="+mn-lt"/>
                        </a:rPr>
                        <a:t>Kingston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tc>
                  <a:txBody>
                    <a:bodyPr/>
                    <a:lstStyle/>
                    <a:p>
                      <a:pPr marL="72000" algn="l" fontAlgn="b"/>
                      <a:r>
                        <a:rPr lang="en-GB" sz="1000" b="0" i="0" u="none" strike="noStrike">
                          <a:solidFill>
                            <a:srgbClr val="000000"/>
                          </a:solidFill>
                          <a:effectLst/>
                          <a:latin typeface="+mn-lt"/>
                        </a:rPr>
                        <a:t>SWL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tc>
                  <a:txBody>
                    <a:bodyPr/>
                    <a:lstStyle/>
                    <a:p>
                      <a:pPr marL="72000" algn="l" fontAlgn="b"/>
                      <a:r>
                        <a:rPr lang="en-GB" sz="1000" b="0" i="0" u="none" strike="noStrike">
                          <a:solidFill>
                            <a:srgbClr val="000000"/>
                          </a:solidFill>
                          <a:effectLst/>
                          <a:latin typeface="+mn-lt"/>
                        </a:rPr>
                        <a:t>South West London and St George's Mental Health NHS Trust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extLst>
                  <a:ext uri="{0D108BD9-81ED-4DB2-BD59-A6C34878D82A}">
                    <a16:rowId xmlns:a16="http://schemas.microsoft.com/office/drawing/2014/main" val="3845357556"/>
                  </a:ext>
                </a:extLst>
              </a:tr>
              <a:tr h="187493">
                <a:tc>
                  <a:txBody>
                    <a:bodyPr/>
                    <a:lstStyle/>
                    <a:p>
                      <a:pPr marL="72000" algn="l" fontAlgn="b"/>
                      <a:r>
                        <a:rPr lang="en-GB" sz="1000" b="0" i="0" u="none" strike="noStrike">
                          <a:solidFill>
                            <a:srgbClr val="000000"/>
                          </a:solidFill>
                          <a:effectLst/>
                          <a:latin typeface="+mn-lt"/>
                        </a:rPr>
                        <a:t>Merton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tc>
                  <a:txBody>
                    <a:bodyPr/>
                    <a:lstStyle/>
                    <a:p>
                      <a:pPr marL="72000" algn="l" fontAlgn="b"/>
                      <a:r>
                        <a:rPr lang="en-GB" sz="1000" b="0" i="0" u="none" strike="noStrike">
                          <a:solidFill>
                            <a:srgbClr val="000000"/>
                          </a:solidFill>
                          <a:effectLst/>
                          <a:latin typeface="+mn-lt"/>
                        </a:rPr>
                        <a:t>SWL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tc>
                  <a:txBody>
                    <a:bodyPr/>
                    <a:lstStyle/>
                    <a:p>
                      <a:pPr marL="72000" algn="l" fontAlgn="b"/>
                      <a:r>
                        <a:rPr lang="en-GB" sz="1000" b="0" i="0" u="none" strike="noStrike">
                          <a:solidFill>
                            <a:srgbClr val="000000"/>
                          </a:solidFill>
                          <a:effectLst/>
                          <a:latin typeface="+mn-lt"/>
                        </a:rPr>
                        <a:t>South West London and St George's Mental Health NHS Trust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extLst>
                  <a:ext uri="{0D108BD9-81ED-4DB2-BD59-A6C34878D82A}">
                    <a16:rowId xmlns:a16="http://schemas.microsoft.com/office/drawing/2014/main" val="3066983072"/>
                  </a:ext>
                </a:extLst>
              </a:tr>
              <a:tr h="142208">
                <a:tc>
                  <a:txBody>
                    <a:bodyPr/>
                    <a:lstStyle/>
                    <a:p>
                      <a:pPr marL="72000" algn="l" fontAlgn="b"/>
                      <a:r>
                        <a:rPr lang="en-GB" sz="1000" b="0" i="0" u="none" strike="noStrike">
                          <a:solidFill>
                            <a:srgbClr val="000000"/>
                          </a:solidFill>
                          <a:effectLst/>
                          <a:latin typeface="+mn-lt"/>
                        </a:rPr>
                        <a:t>Richmond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tc>
                  <a:txBody>
                    <a:bodyPr/>
                    <a:lstStyle/>
                    <a:p>
                      <a:pPr marL="72000" algn="l" fontAlgn="b"/>
                      <a:r>
                        <a:rPr lang="en-GB" sz="1000" b="0" i="0" u="none" strike="noStrike">
                          <a:solidFill>
                            <a:srgbClr val="000000"/>
                          </a:solidFill>
                          <a:effectLst/>
                          <a:latin typeface="+mn-lt"/>
                        </a:rPr>
                        <a:t>SWL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tc>
                  <a:txBody>
                    <a:bodyPr/>
                    <a:lstStyle/>
                    <a:p>
                      <a:pPr marL="72000" algn="l" fontAlgn="b"/>
                      <a:r>
                        <a:rPr lang="en-GB" sz="1000" b="0" i="0" u="none" strike="noStrike">
                          <a:solidFill>
                            <a:srgbClr val="000000"/>
                          </a:solidFill>
                          <a:effectLst/>
                          <a:latin typeface="+mn-lt"/>
                        </a:rPr>
                        <a:t>South West London and St George's Mental Health NHS Trust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extLst>
                  <a:ext uri="{0D108BD9-81ED-4DB2-BD59-A6C34878D82A}">
                    <a16:rowId xmlns:a16="http://schemas.microsoft.com/office/drawing/2014/main" val="1236995915"/>
                  </a:ext>
                </a:extLst>
              </a:tr>
              <a:tr h="189203">
                <a:tc>
                  <a:txBody>
                    <a:bodyPr/>
                    <a:lstStyle/>
                    <a:p>
                      <a:pPr marL="72000" algn="l" fontAlgn="b"/>
                      <a:r>
                        <a:rPr lang="en-GB" sz="1000" b="0" i="0" u="none" strike="noStrike">
                          <a:solidFill>
                            <a:srgbClr val="000000"/>
                          </a:solidFill>
                          <a:effectLst/>
                          <a:latin typeface="+mn-lt"/>
                        </a:rPr>
                        <a:t>Sutton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tc>
                  <a:txBody>
                    <a:bodyPr/>
                    <a:lstStyle/>
                    <a:p>
                      <a:pPr marL="72000" algn="l" fontAlgn="b"/>
                      <a:r>
                        <a:rPr lang="en-GB" sz="1000" b="0" i="0" u="none" strike="noStrike">
                          <a:solidFill>
                            <a:srgbClr val="000000"/>
                          </a:solidFill>
                          <a:effectLst/>
                          <a:latin typeface="+mn-lt"/>
                        </a:rPr>
                        <a:t>SWL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tc>
                  <a:txBody>
                    <a:bodyPr/>
                    <a:lstStyle/>
                    <a:p>
                      <a:pPr marL="72000" algn="l" fontAlgn="b"/>
                      <a:r>
                        <a:rPr lang="en-GB" sz="1000" b="0" i="0" u="none" strike="noStrike">
                          <a:solidFill>
                            <a:srgbClr val="000000"/>
                          </a:solidFill>
                          <a:effectLst/>
                          <a:latin typeface="+mn-lt"/>
                        </a:rPr>
                        <a:t>South West London and St George's Mental Health NHS Trust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extLst>
                  <a:ext uri="{0D108BD9-81ED-4DB2-BD59-A6C34878D82A}">
                    <a16:rowId xmlns:a16="http://schemas.microsoft.com/office/drawing/2014/main" val="2071468158"/>
                  </a:ext>
                </a:extLst>
              </a:tr>
              <a:tr h="229842">
                <a:tc>
                  <a:txBody>
                    <a:bodyPr/>
                    <a:lstStyle/>
                    <a:p>
                      <a:pPr marL="72000" algn="l" fontAlgn="b"/>
                      <a:r>
                        <a:rPr lang="en-GB" sz="1000" b="0" i="0" u="none" strike="noStrike">
                          <a:solidFill>
                            <a:srgbClr val="000000"/>
                          </a:solidFill>
                          <a:effectLst/>
                          <a:latin typeface="+mn-lt"/>
                        </a:rPr>
                        <a:t>Wandsworth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tc>
                  <a:txBody>
                    <a:bodyPr/>
                    <a:lstStyle/>
                    <a:p>
                      <a:pPr marL="72000" algn="l" fontAlgn="b"/>
                      <a:r>
                        <a:rPr lang="en-GB" sz="1000" b="0" i="0" u="none" strike="noStrike">
                          <a:solidFill>
                            <a:srgbClr val="000000"/>
                          </a:solidFill>
                          <a:effectLst/>
                          <a:latin typeface="+mn-lt"/>
                        </a:rPr>
                        <a:t>SWL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tc>
                  <a:txBody>
                    <a:bodyPr/>
                    <a:lstStyle/>
                    <a:p>
                      <a:pPr marL="72000" algn="l" fontAlgn="b"/>
                      <a:r>
                        <a:rPr lang="en-GB" sz="1000" b="0" i="0" u="none" strike="noStrike" dirty="0">
                          <a:solidFill>
                            <a:srgbClr val="000000"/>
                          </a:solidFill>
                          <a:effectLst/>
                          <a:latin typeface="+mn-lt"/>
                        </a:rPr>
                        <a:t>South West London and St George's Mental Health NHS Trust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FF"/>
                    </a:solidFill>
                  </a:tcPr>
                </a:tc>
                <a:extLst>
                  <a:ext uri="{0D108BD9-81ED-4DB2-BD59-A6C34878D82A}">
                    <a16:rowId xmlns:a16="http://schemas.microsoft.com/office/drawing/2014/main" val="2982846133"/>
                  </a:ext>
                </a:extLst>
              </a:tr>
            </a:tbl>
          </a:graphicData>
        </a:graphic>
      </p:graphicFrame>
    </p:spTree>
    <p:extLst>
      <p:ext uri="{BB962C8B-B14F-4D97-AF65-F5344CB8AC3E}">
        <p14:creationId xmlns:p14="http://schemas.microsoft.com/office/powerpoint/2010/main" val="3038469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61B9C42B-B061-118A-DEBF-41370DB27276}"/>
              </a:ext>
            </a:extLst>
          </p:cNvPr>
          <p:cNvSpPr txBox="1">
            <a:spLocks/>
          </p:cNvSpPr>
          <p:nvPr/>
        </p:nvSpPr>
        <p:spPr>
          <a:xfrm>
            <a:off x="460471" y="2128084"/>
            <a:ext cx="4018850" cy="369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solidFill>
                  <a:schemeClr val="bg1"/>
                </a:solidFill>
              </a:rPr>
              <a:t>To find out more</a:t>
            </a:r>
          </a:p>
        </p:txBody>
      </p:sp>
      <p:sp>
        <p:nvSpPr>
          <p:cNvPr id="9" name="Text Placeholder 1">
            <a:extLst>
              <a:ext uri="{FF2B5EF4-FFF2-40B4-BE49-F238E27FC236}">
                <a16:creationId xmlns:a16="http://schemas.microsoft.com/office/drawing/2014/main" id="{EC07F4ED-EF67-EF41-3261-286057C358E3}"/>
              </a:ext>
            </a:extLst>
          </p:cNvPr>
          <p:cNvSpPr>
            <a:spLocks noGrp="1"/>
          </p:cNvSpPr>
          <p:nvPr>
            <p:ph type="body" sz="quarter" idx="11"/>
          </p:nvPr>
        </p:nvSpPr>
        <p:spPr>
          <a:xfrm>
            <a:off x="460471" y="2497416"/>
            <a:ext cx="4876100" cy="791513"/>
          </a:xfrm>
        </p:spPr>
        <p:txBody>
          <a:bodyPr lIns="91440" tIns="45720" rIns="91440" bIns="45720" anchor="t"/>
          <a:lstStyle/>
          <a:p>
            <a:r>
              <a:rPr lang="en-GB" dirty="0">
                <a:latin typeface="Arial"/>
                <a:cs typeface="Arial"/>
              </a:rPr>
              <a:t>If you have any questions or would like to find out more information </a:t>
            </a:r>
            <a:r>
              <a:rPr lang="en-GB">
                <a:latin typeface="Arial"/>
                <a:cs typeface="Arial"/>
              </a:rPr>
              <a:t>on this work, please get in touch with CYPMH Programme team at </a:t>
            </a:r>
            <a:endParaRPr lang="en-US"/>
          </a:p>
          <a:p>
            <a:r>
              <a:rPr lang="en-GB" sz="1800" u="sng" dirty="0">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rf-tr.cyp-programme@nhs.net</a:t>
            </a:r>
            <a:endParaRPr lang="en-GB" dirty="0"/>
          </a:p>
          <a:p>
            <a:endParaRPr lang="en-GB" dirty="0"/>
          </a:p>
          <a:p>
            <a:endParaRPr lang="en-GB" dirty="0"/>
          </a:p>
        </p:txBody>
      </p:sp>
    </p:spTree>
    <p:extLst>
      <p:ext uri="{BB962C8B-B14F-4D97-AF65-F5344CB8AC3E}">
        <p14:creationId xmlns:p14="http://schemas.microsoft.com/office/powerpoint/2010/main" val="124979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8CD7F6-5980-940B-30CF-9FA683D7022A}"/>
              </a:ext>
            </a:extLst>
          </p:cNvPr>
          <p:cNvSpPr>
            <a:spLocks noGrp="1"/>
          </p:cNvSpPr>
          <p:nvPr>
            <p:ph type="sldNum" sz="quarter" idx="15"/>
          </p:nvPr>
        </p:nvSpPr>
        <p:spPr/>
        <p:txBody>
          <a:bodyPr/>
          <a:lstStyle/>
          <a:p>
            <a:fld id="{A07651E0-1F05-4E09-9C4C-14F8B2A6F461}" type="slidenum">
              <a:rPr lang="en-GB" smtClean="0"/>
              <a:t>5</a:t>
            </a:fld>
            <a:endParaRPr lang="en-GB"/>
          </a:p>
        </p:txBody>
      </p:sp>
      <p:sp>
        <p:nvSpPr>
          <p:cNvPr id="3" name="Title 2">
            <a:extLst>
              <a:ext uri="{FF2B5EF4-FFF2-40B4-BE49-F238E27FC236}">
                <a16:creationId xmlns:a16="http://schemas.microsoft.com/office/drawing/2014/main" id="{EE74B6E7-B617-8A53-EC9A-3DE5417B4FCA}"/>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Project approach</a:t>
            </a: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13C039A-730C-3F47-E5D0-98B431729001}"/>
              </a:ext>
            </a:extLst>
          </p:cNvPr>
          <p:cNvSpPr>
            <a:spLocks noGrp="1"/>
          </p:cNvSpPr>
          <p:nvPr>
            <p:ph type="body" sz="quarter" idx="4294967295"/>
          </p:nvPr>
        </p:nvSpPr>
        <p:spPr>
          <a:xfrm>
            <a:off x="755550" y="1511985"/>
            <a:ext cx="11159267" cy="809287"/>
          </a:xfrm>
          <a:prstGeom prst="rect">
            <a:avLst/>
          </a:prstGeom>
        </p:spPr>
        <p:txBody>
          <a:bodyPr/>
          <a:lstStyle/>
          <a:p>
            <a:pPr marL="0" indent="0">
              <a:buNone/>
            </a:pPr>
            <a:r>
              <a:rPr lang="en-GB" sz="1400" b="0" i="0">
                <a:solidFill>
                  <a:srgbClr val="425463"/>
                </a:solidFill>
                <a:effectLst/>
              </a:rPr>
              <a:t>The following four-phase approach was taken to delivery of the project objectives. </a:t>
            </a:r>
          </a:p>
        </p:txBody>
      </p:sp>
      <p:sp>
        <p:nvSpPr>
          <p:cNvPr id="8" name="TextBox 7">
            <a:extLst>
              <a:ext uri="{FF2B5EF4-FFF2-40B4-BE49-F238E27FC236}">
                <a16:creationId xmlns:a16="http://schemas.microsoft.com/office/drawing/2014/main" id="{9207706A-9659-8EEA-9C48-0BF908A05A3C}"/>
              </a:ext>
            </a:extLst>
          </p:cNvPr>
          <p:cNvSpPr txBox="1"/>
          <p:nvPr/>
        </p:nvSpPr>
        <p:spPr>
          <a:xfrm rot="16200000">
            <a:off x="200072" y="2652851"/>
            <a:ext cx="706766" cy="228645"/>
          </a:xfrm>
          <a:prstGeom prst="rect">
            <a:avLst/>
          </a:prstGeom>
          <a:noFill/>
        </p:spPr>
        <p:txBody>
          <a:bodyPr wrap="square" rtlCol="0">
            <a:spAutoFit/>
          </a:bodyPr>
          <a:lstStyle/>
          <a:p>
            <a:pPr algn="ctr">
              <a:spcAft>
                <a:spcPts val="300"/>
              </a:spcAft>
            </a:pPr>
            <a:r>
              <a:rPr lang="en-GB" sz="900">
                <a:solidFill>
                  <a:srgbClr val="425462"/>
                </a:solidFill>
                <a:effectLst/>
              </a:rPr>
              <a:t>Phase</a:t>
            </a:r>
          </a:p>
        </p:txBody>
      </p:sp>
      <p:sp>
        <p:nvSpPr>
          <p:cNvPr id="9" name="TextBox 8">
            <a:extLst>
              <a:ext uri="{FF2B5EF4-FFF2-40B4-BE49-F238E27FC236}">
                <a16:creationId xmlns:a16="http://schemas.microsoft.com/office/drawing/2014/main" id="{05070535-EA40-47DE-4980-4D5D2FFDE519}"/>
              </a:ext>
            </a:extLst>
          </p:cNvPr>
          <p:cNvSpPr txBox="1"/>
          <p:nvPr/>
        </p:nvSpPr>
        <p:spPr>
          <a:xfrm rot="16200000">
            <a:off x="-534536" y="4074148"/>
            <a:ext cx="2239114" cy="230832"/>
          </a:xfrm>
          <a:prstGeom prst="rect">
            <a:avLst/>
          </a:prstGeom>
          <a:noFill/>
        </p:spPr>
        <p:txBody>
          <a:bodyPr wrap="square" rtlCol="0">
            <a:spAutoFit/>
          </a:bodyPr>
          <a:lstStyle/>
          <a:p>
            <a:pPr algn="ctr">
              <a:spcAft>
                <a:spcPts val="300"/>
              </a:spcAft>
            </a:pPr>
            <a:r>
              <a:rPr lang="en-GB" sz="900">
                <a:solidFill>
                  <a:srgbClr val="425462"/>
                </a:solidFill>
                <a:effectLst/>
              </a:rPr>
              <a:t>Activities</a:t>
            </a:r>
          </a:p>
        </p:txBody>
      </p:sp>
      <p:sp>
        <p:nvSpPr>
          <p:cNvPr id="15" name="TextBox 14">
            <a:extLst>
              <a:ext uri="{FF2B5EF4-FFF2-40B4-BE49-F238E27FC236}">
                <a16:creationId xmlns:a16="http://schemas.microsoft.com/office/drawing/2014/main" id="{CDFCA62E-874F-B6C2-71B0-D5571CD9DD35}"/>
              </a:ext>
            </a:extLst>
          </p:cNvPr>
          <p:cNvSpPr txBox="1"/>
          <p:nvPr/>
        </p:nvSpPr>
        <p:spPr>
          <a:xfrm>
            <a:off x="5839955" y="3188956"/>
            <a:ext cx="3195791" cy="215444"/>
          </a:xfrm>
          <a:prstGeom prst="rect">
            <a:avLst/>
          </a:prstGeom>
          <a:noFill/>
        </p:spPr>
        <p:txBody>
          <a:bodyPr wrap="square" rtlCol="0">
            <a:spAutoFit/>
          </a:bodyPr>
          <a:lstStyle/>
          <a:p>
            <a:pPr>
              <a:spcAft>
                <a:spcPts val="30"/>
              </a:spcAft>
            </a:pPr>
            <a:r>
              <a:rPr lang="en-GB" sz="800" b="1">
                <a:solidFill>
                  <a:srgbClr val="425462"/>
                </a:solidFill>
              </a:rPr>
              <a:t>      </a:t>
            </a:r>
            <a:endParaRPr lang="en-GB" sz="800">
              <a:solidFill>
                <a:srgbClr val="425462"/>
              </a:solidFill>
              <a:effectLst/>
            </a:endParaRPr>
          </a:p>
        </p:txBody>
      </p:sp>
      <p:sp>
        <p:nvSpPr>
          <p:cNvPr id="16" name="TextBox 15">
            <a:extLst>
              <a:ext uri="{FF2B5EF4-FFF2-40B4-BE49-F238E27FC236}">
                <a16:creationId xmlns:a16="http://schemas.microsoft.com/office/drawing/2014/main" id="{55BC447A-922D-4A20-D25F-4637E85C91EE}"/>
              </a:ext>
            </a:extLst>
          </p:cNvPr>
          <p:cNvSpPr txBox="1"/>
          <p:nvPr/>
        </p:nvSpPr>
        <p:spPr>
          <a:xfrm>
            <a:off x="9104206" y="3188956"/>
            <a:ext cx="2135548" cy="338554"/>
          </a:xfrm>
          <a:prstGeom prst="rect">
            <a:avLst/>
          </a:prstGeom>
          <a:noFill/>
        </p:spPr>
        <p:txBody>
          <a:bodyPr wrap="square" rtlCol="0">
            <a:spAutoFit/>
          </a:bodyPr>
          <a:lstStyle/>
          <a:p>
            <a:pPr>
              <a:spcAft>
                <a:spcPts val="30"/>
              </a:spcAft>
            </a:pPr>
            <a:br>
              <a:rPr lang="en-GB" sz="800">
                <a:solidFill>
                  <a:srgbClr val="425462"/>
                </a:solidFill>
                <a:effectLst/>
              </a:rPr>
            </a:br>
            <a:endParaRPr lang="en-GB" sz="800">
              <a:solidFill>
                <a:srgbClr val="425462"/>
              </a:solidFill>
              <a:effectLst/>
            </a:endParaRPr>
          </a:p>
        </p:txBody>
      </p:sp>
      <p:sp>
        <p:nvSpPr>
          <p:cNvPr id="21" name="Rectangle 20">
            <a:extLst>
              <a:ext uri="{FF2B5EF4-FFF2-40B4-BE49-F238E27FC236}">
                <a16:creationId xmlns:a16="http://schemas.microsoft.com/office/drawing/2014/main" id="{83D27002-8AAD-68B9-6D59-5984D0C9DF2B}"/>
              </a:ext>
            </a:extLst>
          </p:cNvPr>
          <p:cNvSpPr/>
          <p:nvPr/>
        </p:nvSpPr>
        <p:spPr>
          <a:xfrm>
            <a:off x="765634" y="2374466"/>
            <a:ext cx="2219260" cy="712800"/>
          </a:xfrm>
          <a:prstGeom prst="rect">
            <a:avLst/>
          </a:prstGeom>
          <a:solidFill>
            <a:srgbClr val="298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453D31-8140-362A-76C6-EE2FA8A52E13}"/>
              </a:ext>
            </a:extLst>
          </p:cNvPr>
          <p:cNvSpPr/>
          <p:nvPr/>
        </p:nvSpPr>
        <p:spPr>
          <a:xfrm>
            <a:off x="2925945" y="2374466"/>
            <a:ext cx="2639655" cy="7128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EDADC6A-60D6-A403-3829-A749EB2BBE9B}"/>
              </a:ext>
            </a:extLst>
          </p:cNvPr>
          <p:cNvSpPr/>
          <p:nvPr/>
        </p:nvSpPr>
        <p:spPr>
          <a:xfrm>
            <a:off x="5630796" y="2374466"/>
            <a:ext cx="3195791" cy="712800"/>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912D957-064E-AF63-4CDC-F5F44B0C90F7}"/>
              </a:ext>
            </a:extLst>
          </p:cNvPr>
          <p:cNvSpPr/>
          <p:nvPr/>
        </p:nvSpPr>
        <p:spPr>
          <a:xfrm>
            <a:off x="8819863" y="2374466"/>
            <a:ext cx="2440301" cy="7128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41">
            <a:extLst>
              <a:ext uri="{FF2B5EF4-FFF2-40B4-BE49-F238E27FC236}">
                <a16:creationId xmlns:a16="http://schemas.microsoft.com/office/drawing/2014/main" id="{D9DA3060-8C79-87EF-2FD3-834A6CECE577}"/>
              </a:ext>
            </a:extLst>
          </p:cNvPr>
          <p:cNvSpPr/>
          <p:nvPr/>
        </p:nvSpPr>
        <p:spPr>
          <a:xfrm>
            <a:off x="2463035" y="2374731"/>
            <a:ext cx="904802" cy="712271"/>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2980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C923BB8B-D620-B150-9C19-744B1FC107DE}"/>
              </a:ext>
            </a:extLst>
          </p:cNvPr>
          <p:cNvSpPr txBox="1"/>
          <p:nvPr/>
        </p:nvSpPr>
        <p:spPr>
          <a:xfrm>
            <a:off x="823537" y="2387526"/>
            <a:ext cx="2166983" cy="686681"/>
          </a:xfrm>
          <a:prstGeom prst="rect">
            <a:avLst/>
          </a:prstGeom>
          <a:noFill/>
        </p:spPr>
        <p:txBody>
          <a:bodyPr wrap="square" lIns="180000" tIns="180000" rIns="180000" bIns="180000" rtlCol="0" anchor="ctr">
            <a:spAutoFit/>
          </a:bodyPr>
          <a:lstStyle/>
          <a:p>
            <a:r>
              <a:rPr lang="en-GB" sz="1050" b="1">
                <a:solidFill>
                  <a:schemeClr val="bg1"/>
                </a:solidFill>
                <a:effectLst/>
                <a:cs typeface="Arial" panose="020B0604020202020204" pitchFamily="34" charset="0"/>
              </a:rPr>
              <a:t>Project set-up </a:t>
            </a:r>
            <a:r>
              <a:rPr lang="en-GB" sz="1050" b="1">
                <a:solidFill>
                  <a:schemeClr val="bg1"/>
                </a:solidFill>
                <a:cs typeface="Arial" panose="020B0604020202020204" pitchFamily="34" charset="0"/>
              </a:rPr>
              <a:t>and</a:t>
            </a:r>
            <a:r>
              <a:rPr lang="en-GB" sz="1050" b="1">
                <a:solidFill>
                  <a:schemeClr val="bg1"/>
                </a:solidFill>
                <a:effectLst/>
                <a:cs typeface="Arial" panose="020B0604020202020204" pitchFamily="34" charset="0"/>
              </a:rPr>
              <a:t> </a:t>
            </a:r>
            <a:r>
              <a:rPr lang="en-GB" sz="1050" b="1">
                <a:solidFill>
                  <a:schemeClr val="bg1"/>
                </a:solidFill>
                <a:cs typeface="Arial" panose="020B0604020202020204" pitchFamily="34" charset="0"/>
              </a:rPr>
              <a:t>d</a:t>
            </a:r>
            <a:r>
              <a:rPr lang="en-GB" sz="1050" b="1">
                <a:solidFill>
                  <a:schemeClr val="bg1"/>
                </a:solidFill>
                <a:effectLst/>
                <a:cs typeface="Arial" panose="020B0604020202020204" pitchFamily="34" charset="0"/>
              </a:rPr>
              <a:t>iscovery</a:t>
            </a:r>
            <a:endParaRPr lang="en-GB" sz="1050">
              <a:solidFill>
                <a:schemeClr val="bg1"/>
              </a:solidFill>
              <a:effectLst/>
              <a:cs typeface="Arial" panose="020B0604020202020204" pitchFamily="34" charset="0"/>
            </a:endParaRPr>
          </a:p>
        </p:txBody>
      </p:sp>
      <p:sp>
        <p:nvSpPr>
          <p:cNvPr id="27" name="Freeform 43">
            <a:extLst>
              <a:ext uri="{FF2B5EF4-FFF2-40B4-BE49-F238E27FC236}">
                <a16:creationId xmlns:a16="http://schemas.microsoft.com/office/drawing/2014/main" id="{CD2CC02B-B454-B70E-C2FA-5FA42FF668C4}"/>
              </a:ext>
            </a:extLst>
          </p:cNvPr>
          <p:cNvSpPr/>
          <p:nvPr/>
        </p:nvSpPr>
        <p:spPr>
          <a:xfrm>
            <a:off x="5027182" y="2374731"/>
            <a:ext cx="904802" cy="712271"/>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44">
            <a:extLst>
              <a:ext uri="{FF2B5EF4-FFF2-40B4-BE49-F238E27FC236}">
                <a16:creationId xmlns:a16="http://schemas.microsoft.com/office/drawing/2014/main" id="{6919824F-339B-0F08-5703-CF4D83D285A1}"/>
              </a:ext>
            </a:extLst>
          </p:cNvPr>
          <p:cNvSpPr/>
          <p:nvPr/>
        </p:nvSpPr>
        <p:spPr>
          <a:xfrm>
            <a:off x="8290763" y="2374731"/>
            <a:ext cx="904802" cy="712271"/>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BDBA32D6-DD0F-A7F6-7500-95F64A42B06C}"/>
              </a:ext>
            </a:extLst>
          </p:cNvPr>
          <p:cNvSpPr txBox="1"/>
          <p:nvPr/>
        </p:nvSpPr>
        <p:spPr>
          <a:xfrm>
            <a:off x="3428547" y="2468317"/>
            <a:ext cx="2166983" cy="525098"/>
          </a:xfrm>
          <a:prstGeom prst="rect">
            <a:avLst/>
          </a:prstGeom>
          <a:solidFill>
            <a:srgbClr val="00A499"/>
          </a:solidFill>
        </p:spPr>
        <p:txBody>
          <a:bodyPr wrap="square" lIns="180000" tIns="180000" rIns="180000" bIns="180000" rtlCol="0" anchor="ctr">
            <a:spAutoFit/>
          </a:bodyPr>
          <a:lstStyle/>
          <a:p>
            <a:r>
              <a:rPr lang="en-GB" sz="1050" b="1">
                <a:solidFill>
                  <a:schemeClr val="bg1"/>
                </a:solidFill>
                <a:effectLst/>
                <a:cs typeface="Arial" panose="020B0604020202020204" pitchFamily="34" charset="0"/>
              </a:rPr>
              <a:t>Stakeholder engagement</a:t>
            </a:r>
            <a:endParaRPr lang="en-GB" sz="1050">
              <a:solidFill>
                <a:schemeClr val="bg1"/>
              </a:solidFill>
              <a:effectLst/>
              <a:cs typeface="Arial" panose="020B0604020202020204" pitchFamily="34" charset="0"/>
            </a:endParaRPr>
          </a:p>
        </p:txBody>
      </p:sp>
      <p:sp>
        <p:nvSpPr>
          <p:cNvPr id="30" name="TextBox 29">
            <a:extLst>
              <a:ext uri="{FF2B5EF4-FFF2-40B4-BE49-F238E27FC236}">
                <a16:creationId xmlns:a16="http://schemas.microsoft.com/office/drawing/2014/main" id="{E774F33F-D5A7-CF64-9A8F-D4C347D99401}"/>
              </a:ext>
            </a:extLst>
          </p:cNvPr>
          <p:cNvSpPr txBox="1"/>
          <p:nvPr/>
        </p:nvSpPr>
        <p:spPr>
          <a:xfrm>
            <a:off x="6002807" y="2468317"/>
            <a:ext cx="2959799" cy="525098"/>
          </a:xfrm>
          <a:prstGeom prst="rect">
            <a:avLst/>
          </a:prstGeom>
          <a:solidFill>
            <a:srgbClr val="BADFDC"/>
          </a:solidFill>
        </p:spPr>
        <p:txBody>
          <a:bodyPr wrap="square" lIns="180000" tIns="180000" rIns="0" bIns="180000" rtlCol="0" anchor="ctr">
            <a:spAutoFit/>
          </a:bodyPr>
          <a:lstStyle/>
          <a:p>
            <a:r>
              <a:rPr lang="en-GB" sz="1050" b="1">
                <a:solidFill>
                  <a:srgbClr val="425463"/>
                </a:solidFill>
                <a:cs typeface="Arial" panose="020B0604020202020204" pitchFamily="34" charset="0"/>
              </a:rPr>
              <a:t>Data collection and analysis  </a:t>
            </a:r>
            <a:endParaRPr lang="en-GB" sz="1050">
              <a:solidFill>
                <a:srgbClr val="425463"/>
              </a:solidFill>
              <a:effectLst/>
              <a:cs typeface="Arial" panose="020B0604020202020204" pitchFamily="34" charset="0"/>
            </a:endParaRPr>
          </a:p>
        </p:txBody>
      </p:sp>
      <p:sp>
        <p:nvSpPr>
          <p:cNvPr id="31" name="TextBox 30">
            <a:extLst>
              <a:ext uri="{FF2B5EF4-FFF2-40B4-BE49-F238E27FC236}">
                <a16:creationId xmlns:a16="http://schemas.microsoft.com/office/drawing/2014/main" id="{30FACFE8-737A-7BAA-5823-9C108D75D11A}"/>
              </a:ext>
            </a:extLst>
          </p:cNvPr>
          <p:cNvSpPr txBox="1">
            <a:spLocks/>
          </p:cNvSpPr>
          <p:nvPr/>
        </p:nvSpPr>
        <p:spPr>
          <a:xfrm>
            <a:off x="9192971" y="2387526"/>
            <a:ext cx="2067193" cy="686681"/>
          </a:xfrm>
          <a:prstGeom prst="rect">
            <a:avLst/>
          </a:prstGeom>
          <a:solidFill>
            <a:srgbClr val="E8EDEE"/>
          </a:solidFill>
        </p:spPr>
        <p:txBody>
          <a:bodyPr wrap="square" lIns="180000" tIns="180000" rIns="180000" bIns="180000" rtlCol="0" anchor="ctr">
            <a:spAutoFit/>
          </a:bodyPr>
          <a:lstStyle/>
          <a:p>
            <a:r>
              <a:rPr lang="en-GB" sz="1050" b="1">
                <a:solidFill>
                  <a:srgbClr val="425463"/>
                </a:solidFill>
                <a:effectLst/>
                <a:cs typeface="Arial" panose="020B0604020202020204" pitchFamily="34" charset="0"/>
              </a:rPr>
              <a:t>Report and recommendations</a:t>
            </a:r>
          </a:p>
        </p:txBody>
      </p:sp>
      <p:sp>
        <p:nvSpPr>
          <p:cNvPr id="7" name="TextBox 6">
            <a:extLst>
              <a:ext uri="{FF2B5EF4-FFF2-40B4-BE49-F238E27FC236}">
                <a16:creationId xmlns:a16="http://schemas.microsoft.com/office/drawing/2014/main" id="{E3198BDA-16AB-2456-9A3C-81315074CDA9}"/>
              </a:ext>
            </a:extLst>
          </p:cNvPr>
          <p:cNvSpPr txBox="1"/>
          <p:nvPr/>
        </p:nvSpPr>
        <p:spPr>
          <a:xfrm>
            <a:off x="767164" y="3440058"/>
            <a:ext cx="2564002" cy="1723549"/>
          </a:xfrm>
          <a:prstGeom prst="rect">
            <a:avLst/>
          </a:prstGeom>
          <a:noFill/>
        </p:spPr>
        <p:txBody>
          <a:bodyPr wrap="square" rtlCol="0">
            <a:spAutoFit/>
          </a:bodyPr>
          <a:lstStyle/>
          <a:p>
            <a:r>
              <a:rPr lang="en-US" sz="1200" b="1">
                <a:solidFill>
                  <a:srgbClr val="425563"/>
                </a:solidFill>
              </a:rPr>
              <a:t>Project set-up and discovery</a:t>
            </a:r>
          </a:p>
          <a:p>
            <a:endParaRPr lang="en-US" sz="1200" b="1">
              <a:solidFill>
                <a:srgbClr val="425563"/>
              </a:solidFill>
            </a:endParaRPr>
          </a:p>
          <a:p>
            <a:pPr marL="171450" indent="-171450">
              <a:spcAft>
                <a:spcPts val="600"/>
              </a:spcAft>
              <a:buFont typeface="Arial" panose="020B0604020202020204" pitchFamily="34" charset="0"/>
              <a:buChar char="•"/>
            </a:pPr>
            <a:r>
              <a:rPr lang="en-US" sz="1200">
                <a:solidFill>
                  <a:srgbClr val="425563"/>
                </a:solidFill>
              </a:rPr>
              <a:t>Define activities to be completed </a:t>
            </a:r>
          </a:p>
          <a:p>
            <a:pPr marL="171450" indent="-171450">
              <a:spcAft>
                <a:spcPts val="600"/>
              </a:spcAft>
              <a:buFont typeface="Arial" panose="020B0604020202020204" pitchFamily="34" charset="0"/>
              <a:buChar char="•"/>
            </a:pPr>
            <a:r>
              <a:rPr lang="en-US" sz="1200">
                <a:solidFill>
                  <a:srgbClr val="425563"/>
                </a:solidFill>
              </a:rPr>
              <a:t>Complete stakeholder identification </a:t>
            </a:r>
          </a:p>
          <a:p>
            <a:pPr marL="171450" indent="-171450">
              <a:spcAft>
                <a:spcPts val="600"/>
              </a:spcAft>
              <a:buFont typeface="Arial" panose="020B0604020202020204" pitchFamily="34" charset="0"/>
              <a:buChar char="•"/>
            </a:pPr>
            <a:r>
              <a:rPr lang="en-US" sz="1200">
                <a:solidFill>
                  <a:srgbClr val="425563"/>
                </a:solidFill>
              </a:rPr>
              <a:t>Develop Key Lines of Enquiry (KLOEs) for stakeholder engagement activities</a:t>
            </a:r>
          </a:p>
        </p:txBody>
      </p:sp>
      <p:sp>
        <p:nvSpPr>
          <p:cNvPr id="10" name="TextBox 9">
            <a:extLst>
              <a:ext uri="{FF2B5EF4-FFF2-40B4-BE49-F238E27FC236}">
                <a16:creationId xmlns:a16="http://schemas.microsoft.com/office/drawing/2014/main" id="{88D39611-C04E-06B2-F326-3778E835EF2D}"/>
              </a:ext>
            </a:extLst>
          </p:cNvPr>
          <p:cNvSpPr txBox="1"/>
          <p:nvPr/>
        </p:nvSpPr>
        <p:spPr>
          <a:xfrm>
            <a:off x="3331166" y="3440058"/>
            <a:ext cx="2487906" cy="1569660"/>
          </a:xfrm>
          <a:prstGeom prst="rect">
            <a:avLst/>
          </a:prstGeom>
          <a:noFill/>
        </p:spPr>
        <p:txBody>
          <a:bodyPr wrap="square" rtlCol="0">
            <a:spAutoFit/>
          </a:bodyPr>
          <a:lstStyle/>
          <a:p>
            <a:r>
              <a:rPr lang="en-US" sz="1200" b="1">
                <a:solidFill>
                  <a:srgbClr val="425563"/>
                </a:solidFill>
              </a:rPr>
              <a:t>Stakeholder engagement</a:t>
            </a:r>
          </a:p>
          <a:p>
            <a:pPr marL="171450" indent="-171450">
              <a:buFont typeface="Arial" panose="020B0604020202020204" pitchFamily="34" charset="0"/>
              <a:buChar char="•"/>
            </a:pPr>
            <a:endParaRPr lang="en-US" sz="1200">
              <a:solidFill>
                <a:srgbClr val="425563"/>
              </a:solidFill>
            </a:endParaRPr>
          </a:p>
          <a:p>
            <a:pPr marL="171450" indent="-171450">
              <a:buFont typeface="Arial" panose="020B0604020202020204" pitchFamily="34" charset="0"/>
              <a:buChar char="•"/>
            </a:pPr>
            <a:r>
              <a:rPr lang="en-US" sz="1200">
                <a:solidFill>
                  <a:srgbClr val="425563"/>
                </a:solidFill>
              </a:rPr>
              <a:t>Engage with Integrated Care Board (ICB) representatives to understand data collection mechanisms, challenges and data sharing opportunities</a:t>
            </a:r>
          </a:p>
          <a:p>
            <a:pPr marL="171450" indent="-171450">
              <a:buFont typeface="Arial" panose="020B0604020202020204" pitchFamily="34" charset="0"/>
              <a:buChar char="•"/>
            </a:pPr>
            <a:endParaRPr lang="en-US" sz="1200" b="1">
              <a:solidFill>
                <a:srgbClr val="425563"/>
              </a:solidFill>
            </a:endParaRPr>
          </a:p>
        </p:txBody>
      </p:sp>
      <p:sp>
        <p:nvSpPr>
          <p:cNvPr id="14" name="TextBox 13">
            <a:extLst>
              <a:ext uri="{FF2B5EF4-FFF2-40B4-BE49-F238E27FC236}">
                <a16:creationId xmlns:a16="http://schemas.microsoft.com/office/drawing/2014/main" id="{FC5A47FF-6414-7CDD-6661-5369374DD15E}"/>
              </a:ext>
            </a:extLst>
          </p:cNvPr>
          <p:cNvSpPr txBox="1"/>
          <p:nvPr/>
        </p:nvSpPr>
        <p:spPr>
          <a:xfrm>
            <a:off x="5955225" y="3440058"/>
            <a:ext cx="2706026" cy="2277547"/>
          </a:xfrm>
          <a:prstGeom prst="rect">
            <a:avLst/>
          </a:prstGeom>
          <a:noFill/>
        </p:spPr>
        <p:txBody>
          <a:bodyPr wrap="square" lIns="91440" tIns="45720" rIns="91440" bIns="45720" rtlCol="0" anchor="t">
            <a:spAutoFit/>
          </a:bodyPr>
          <a:lstStyle/>
          <a:p>
            <a:r>
              <a:rPr lang="en-US" sz="1200" b="1">
                <a:solidFill>
                  <a:srgbClr val="425563"/>
                </a:solidFill>
              </a:rPr>
              <a:t>Data collection and analysis</a:t>
            </a:r>
          </a:p>
          <a:p>
            <a:endParaRPr lang="en-US" sz="1200" b="1">
              <a:solidFill>
                <a:srgbClr val="425563"/>
              </a:solidFill>
            </a:endParaRPr>
          </a:p>
          <a:p>
            <a:pPr marL="171450" indent="-171450">
              <a:spcAft>
                <a:spcPts val="600"/>
              </a:spcAft>
              <a:buFont typeface="Arial" panose="020B0604020202020204" pitchFamily="34" charset="0"/>
              <a:buChar char="•"/>
            </a:pPr>
            <a:r>
              <a:rPr lang="en-US" sz="1200">
                <a:solidFill>
                  <a:srgbClr val="425563"/>
                </a:solidFill>
              </a:rPr>
              <a:t>Liaise with appropriate organisation(s) to obtain and store data securely </a:t>
            </a:r>
            <a:endParaRPr lang="en-US" sz="1200">
              <a:solidFill>
                <a:srgbClr val="425563"/>
              </a:solidFill>
              <a:cs typeface="Arial"/>
            </a:endParaRPr>
          </a:p>
          <a:p>
            <a:pPr marL="171450" indent="-171450">
              <a:spcAft>
                <a:spcPts val="600"/>
              </a:spcAft>
              <a:buFont typeface="Arial" panose="020B0604020202020204" pitchFamily="34" charset="0"/>
              <a:buChar char="•"/>
            </a:pPr>
            <a:r>
              <a:rPr lang="en-US" sz="1200">
                <a:solidFill>
                  <a:srgbClr val="425563"/>
                </a:solidFill>
              </a:rPr>
              <a:t>Validate the collected data, perform a data gap analysis and clarify any data quality issues</a:t>
            </a:r>
            <a:endParaRPr lang="en-US" sz="1200">
              <a:solidFill>
                <a:srgbClr val="425563"/>
              </a:solidFill>
              <a:cs typeface="Arial"/>
            </a:endParaRPr>
          </a:p>
          <a:p>
            <a:pPr marL="171450" indent="-171450">
              <a:spcAft>
                <a:spcPts val="600"/>
              </a:spcAft>
              <a:buFont typeface="Arial" panose="020B0604020202020204" pitchFamily="34" charset="0"/>
              <a:buChar char="•"/>
            </a:pPr>
            <a:r>
              <a:rPr lang="en-US" sz="1200">
                <a:solidFill>
                  <a:srgbClr val="425563"/>
                </a:solidFill>
              </a:rPr>
              <a:t>Perform analysis of available data based on predefined metrics and agreed hypothesis</a:t>
            </a:r>
            <a:endParaRPr lang="en-US" sz="1200">
              <a:solidFill>
                <a:srgbClr val="425563"/>
              </a:solidFill>
              <a:cs typeface="Arial"/>
            </a:endParaRPr>
          </a:p>
        </p:txBody>
      </p:sp>
      <p:sp>
        <p:nvSpPr>
          <p:cNvPr id="18" name="TextBox 17">
            <a:extLst>
              <a:ext uri="{FF2B5EF4-FFF2-40B4-BE49-F238E27FC236}">
                <a16:creationId xmlns:a16="http://schemas.microsoft.com/office/drawing/2014/main" id="{E61CAC87-8943-3758-E152-1EE071B2C362}"/>
              </a:ext>
            </a:extLst>
          </p:cNvPr>
          <p:cNvSpPr txBox="1"/>
          <p:nvPr/>
        </p:nvSpPr>
        <p:spPr>
          <a:xfrm>
            <a:off x="8935606" y="3404400"/>
            <a:ext cx="2440301" cy="1938992"/>
          </a:xfrm>
          <a:prstGeom prst="rect">
            <a:avLst/>
          </a:prstGeom>
          <a:noFill/>
        </p:spPr>
        <p:txBody>
          <a:bodyPr wrap="square" rtlCol="0">
            <a:spAutoFit/>
          </a:bodyPr>
          <a:lstStyle/>
          <a:p>
            <a:r>
              <a:rPr lang="en-US" sz="1200" b="1" dirty="0">
                <a:solidFill>
                  <a:srgbClr val="425563"/>
                </a:solidFill>
              </a:rPr>
              <a:t>Report and recommendations</a:t>
            </a:r>
          </a:p>
          <a:p>
            <a:endParaRPr lang="en-US" sz="1200" b="1" dirty="0">
              <a:solidFill>
                <a:srgbClr val="425563"/>
              </a:solidFill>
            </a:endParaRPr>
          </a:p>
          <a:p>
            <a:pPr marL="171450" indent="-171450">
              <a:buFont typeface="Arial" panose="020B0604020202020204" pitchFamily="34" charset="0"/>
              <a:buChar char="•"/>
            </a:pPr>
            <a:r>
              <a:rPr lang="en-US" sz="1200" dirty="0">
                <a:solidFill>
                  <a:srgbClr val="425563"/>
                </a:solidFill>
              </a:rPr>
              <a:t>Using insights from the stakeholder engagement and data analysis to develop findings and recommendations into current waiting times for CYPMH services, highlighting any disparities between ICBs and protected characteristics</a:t>
            </a:r>
          </a:p>
        </p:txBody>
      </p:sp>
    </p:spTree>
    <p:extLst>
      <p:ext uri="{BB962C8B-B14F-4D97-AF65-F5344CB8AC3E}">
        <p14:creationId xmlns:p14="http://schemas.microsoft.com/office/powerpoint/2010/main" val="241779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272B-653B-0D9B-29AC-653D6BB766FE}"/>
              </a:ext>
            </a:extLst>
          </p:cNvPr>
          <p:cNvSpPr>
            <a:spLocks noGrp="1"/>
          </p:cNvSpPr>
          <p:nvPr>
            <p:ph type="title"/>
          </p:nvPr>
        </p:nvSpPr>
        <p:spPr>
          <a:xfrm>
            <a:off x="723599" y="2304000"/>
            <a:ext cx="7714547" cy="2311200"/>
          </a:xfrm>
        </p:spPr>
        <p:txBody>
          <a:bodyPr/>
          <a:lstStyle/>
          <a:p>
            <a:r>
              <a:rPr lang="en-GB" sz="3200" b="1">
                <a:effectLst/>
                <a:latin typeface="Arial" panose="020B0604020202020204" pitchFamily="34" charset="0"/>
                <a:cs typeface="Arial" panose="020B0604020202020204" pitchFamily="34" charset="0"/>
              </a:rPr>
              <a:t>Project Methodology</a:t>
            </a:r>
            <a:br>
              <a:rPr lang="en-GB" sz="3200" b="1">
                <a:effectLst/>
                <a:latin typeface="Arial" panose="020B0604020202020204" pitchFamily="34" charset="0"/>
                <a:cs typeface="Arial" panose="020B0604020202020204" pitchFamily="34" charset="0"/>
              </a:rPr>
            </a:br>
            <a:br>
              <a:rPr lang="en-GB" sz="3200" b="1">
                <a:effectLst/>
                <a:latin typeface="Arial" panose="020B0604020202020204" pitchFamily="34" charset="0"/>
                <a:cs typeface="Arial" panose="020B0604020202020204" pitchFamily="34" charset="0"/>
              </a:rPr>
            </a:br>
            <a:r>
              <a:rPr lang="en-GB" sz="2000" b="0">
                <a:effectLst/>
                <a:latin typeface="Arial" panose="020B0604020202020204" pitchFamily="34" charset="0"/>
                <a:cs typeface="Arial" panose="020B0604020202020204" pitchFamily="34" charset="0"/>
              </a:rPr>
              <a:t>A</a:t>
            </a:r>
            <a:r>
              <a:rPr lang="en-GB" sz="2000" b="0"/>
              <a:t>n overview of the ap</a:t>
            </a:r>
            <a:r>
              <a:rPr lang="en-GB" sz="2000" b="0">
                <a:effectLst/>
                <a:latin typeface="Arial" panose="020B0604020202020204" pitchFamily="34" charset="0"/>
                <a:cs typeface="Arial" panose="020B0604020202020204" pitchFamily="34" charset="0"/>
              </a:rPr>
              <a:t>proaches taken to stakeholder engagement and data collection </a:t>
            </a:r>
            <a:endParaRPr lang="en-GB" sz="2400" b="0"/>
          </a:p>
        </p:txBody>
      </p:sp>
    </p:spTree>
    <p:extLst>
      <p:ext uri="{BB962C8B-B14F-4D97-AF65-F5344CB8AC3E}">
        <p14:creationId xmlns:p14="http://schemas.microsoft.com/office/powerpoint/2010/main" val="381505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25">
            <a:extLst>
              <a:ext uri="{FF2B5EF4-FFF2-40B4-BE49-F238E27FC236}">
                <a16:creationId xmlns:a16="http://schemas.microsoft.com/office/drawing/2014/main" id="{4AFD93F1-273E-71FB-1B9F-60B7D97E8759}"/>
              </a:ext>
            </a:extLst>
          </p:cNvPr>
          <p:cNvSpPr/>
          <p:nvPr/>
        </p:nvSpPr>
        <p:spPr>
          <a:xfrm>
            <a:off x="666704" y="1846187"/>
            <a:ext cx="11525296" cy="4151951"/>
          </a:xfrm>
          <a:prstGeom prst="rightArrow">
            <a:avLst>
              <a:gd name="adj1" fmla="val 50000"/>
              <a:gd name="adj2" fmla="val 43351"/>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9" name="Text Placeholder 28">
            <a:extLst>
              <a:ext uri="{FF2B5EF4-FFF2-40B4-BE49-F238E27FC236}">
                <a16:creationId xmlns:a16="http://schemas.microsoft.com/office/drawing/2014/main" id="{B8C7921F-3362-BFE4-52B0-4BBB53457671}"/>
              </a:ext>
            </a:extLst>
          </p:cNvPr>
          <p:cNvSpPr>
            <a:spLocks noGrp="1"/>
          </p:cNvSpPr>
          <p:nvPr>
            <p:ph type="body" sz="quarter" idx="13"/>
          </p:nvPr>
        </p:nvSpPr>
        <p:spPr/>
        <p:txBody>
          <a:bodyPr/>
          <a:lstStyle/>
          <a:p>
            <a:r>
              <a:rPr lang="en-US">
                <a:latin typeface="Arial" panose="020B0604020202020204" pitchFamily="34" charset="0"/>
                <a:cs typeface="Arial" panose="020B0604020202020204" pitchFamily="34" charset="0"/>
              </a:rPr>
              <a:t>Stakeholder engagement </a:t>
            </a:r>
            <a:r>
              <a:rPr lang="en-US">
                <a:cs typeface="Arial" panose="020B0604020202020204" pitchFamily="34" charset="0"/>
              </a:rPr>
              <a:t>a</a:t>
            </a:r>
            <a:r>
              <a:rPr lang="en-US">
                <a:latin typeface="Arial" panose="020B0604020202020204" pitchFamily="34" charset="0"/>
                <a:cs typeface="Arial" panose="020B0604020202020204" pitchFamily="34" charset="0"/>
              </a:rPr>
              <a:t>pproach</a:t>
            </a:r>
          </a:p>
        </p:txBody>
      </p:sp>
      <p:pic>
        <p:nvPicPr>
          <p:cNvPr id="8" name="Graphic 7" descr="Badge 3 with solid fill">
            <a:extLst>
              <a:ext uri="{FF2B5EF4-FFF2-40B4-BE49-F238E27FC236}">
                <a16:creationId xmlns:a16="http://schemas.microsoft.com/office/drawing/2014/main" id="{04B5CC48-521C-4FB6-E1CF-9FFB6D2981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6609" y="3094923"/>
            <a:ext cx="895843" cy="895843"/>
          </a:xfrm>
          <a:prstGeom prst="rect">
            <a:avLst/>
          </a:prstGeom>
        </p:spPr>
      </p:pic>
      <p:pic>
        <p:nvPicPr>
          <p:cNvPr id="10" name="Graphic 9" descr="Badge with solid fill">
            <a:extLst>
              <a:ext uri="{FF2B5EF4-FFF2-40B4-BE49-F238E27FC236}">
                <a16:creationId xmlns:a16="http://schemas.microsoft.com/office/drawing/2014/main" id="{0B3DF891-D6B9-C7E4-EF66-DD0F83CBE7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5432" y="3094923"/>
            <a:ext cx="895843" cy="895843"/>
          </a:xfrm>
          <a:prstGeom prst="rect">
            <a:avLst/>
          </a:prstGeom>
        </p:spPr>
      </p:pic>
      <p:pic>
        <p:nvPicPr>
          <p:cNvPr id="12" name="Graphic 11" descr="Badge 1 with solid fill">
            <a:extLst>
              <a:ext uri="{FF2B5EF4-FFF2-40B4-BE49-F238E27FC236}">
                <a16:creationId xmlns:a16="http://schemas.microsoft.com/office/drawing/2014/main" id="{11B7EA36-FACF-BF03-E2B6-AA5022582F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24539" y="3094923"/>
            <a:ext cx="895843" cy="895843"/>
          </a:xfrm>
          <a:prstGeom prst="rect">
            <a:avLst/>
          </a:prstGeom>
        </p:spPr>
      </p:pic>
      <p:pic>
        <p:nvPicPr>
          <p:cNvPr id="23" name="Graphic 22" descr="Clipboard with solid fill">
            <a:extLst>
              <a:ext uri="{FF2B5EF4-FFF2-40B4-BE49-F238E27FC236}">
                <a16:creationId xmlns:a16="http://schemas.microsoft.com/office/drawing/2014/main" id="{B80BE05F-69E7-A3FF-BD7B-3585E5DB3E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79268" y="4035112"/>
            <a:ext cx="710773" cy="710773"/>
          </a:xfrm>
          <a:prstGeom prst="rect">
            <a:avLst/>
          </a:prstGeom>
        </p:spPr>
      </p:pic>
      <p:pic>
        <p:nvPicPr>
          <p:cNvPr id="14" name="Graphic 13" descr="Magnifying glass with solid fill">
            <a:extLst>
              <a:ext uri="{FF2B5EF4-FFF2-40B4-BE49-F238E27FC236}">
                <a16:creationId xmlns:a16="http://schemas.microsoft.com/office/drawing/2014/main" id="{2E4AD2FF-4301-9DE2-A61C-FFD41431606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08235">
            <a:off x="768341" y="4100727"/>
            <a:ext cx="579542" cy="579542"/>
          </a:xfrm>
          <a:prstGeom prst="rect">
            <a:avLst/>
          </a:prstGeom>
        </p:spPr>
      </p:pic>
      <p:sp>
        <p:nvSpPr>
          <p:cNvPr id="15" name="Text Placeholder 4">
            <a:extLst>
              <a:ext uri="{FF2B5EF4-FFF2-40B4-BE49-F238E27FC236}">
                <a16:creationId xmlns:a16="http://schemas.microsoft.com/office/drawing/2014/main" id="{944BBA88-D42C-5FDD-D81F-90FAC18E7F3A}"/>
              </a:ext>
            </a:extLst>
          </p:cNvPr>
          <p:cNvSpPr txBox="1">
            <a:spLocks/>
          </p:cNvSpPr>
          <p:nvPr/>
        </p:nvSpPr>
        <p:spPr>
          <a:xfrm>
            <a:off x="1451484" y="4073427"/>
            <a:ext cx="2214635" cy="706121"/>
          </a:xfrm>
          <a:prstGeom prst="roundRect">
            <a:avLst/>
          </a:prstGeom>
          <a:solidFill>
            <a:srgbClr val="00A799"/>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a:solidFill>
                  <a:schemeClr val="bg1"/>
                </a:solidFill>
                <a:latin typeface="Arial" panose="020B0604020202020204" pitchFamily="34" charset="0"/>
                <a:cs typeface="Arial" panose="020B0604020202020204" pitchFamily="34" charset="0"/>
              </a:rPr>
              <a:t>Stakeholder identification and mapping </a:t>
            </a:r>
          </a:p>
        </p:txBody>
      </p:sp>
      <p:sp>
        <p:nvSpPr>
          <p:cNvPr id="18" name="Text Placeholder 4">
            <a:extLst>
              <a:ext uri="{FF2B5EF4-FFF2-40B4-BE49-F238E27FC236}">
                <a16:creationId xmlns:a16="http://schemas.microsoft.com/office/drawing/2014/main" id="{6640DC67-2EED-6032-B14B-C532D66D4942}"/>
              </a:ext>
            </a:extLst>
          </p:cNvPr>
          <p:cNvSpPr txBox="1">
            <a:spLocks/>
          </p:cNvSpPr>
          <p:nvPr/>
        </p:nvSpPr>
        <p:spPr>
          <a:xfrm>
            <a:off x="4951202" y="4061456"/>
            <a:ext cx="2084301" cy="681393"/>
          </a:xfrm>
          <a:prstGeom prst="roundRect">
            <a:avLst/>
          </a:prstGeom>
          <a:solidFill>
            <a:schemeClr val="accent5">
              <a:lumMod val="60000"/>
              <a:lumOff val="40000"/>
            </a:schemeClr>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a:solidFill>
                  <a:schemeClr val="bg1"/>
                </a:solidFill>
                <a:latin typeface="Arial" panose="020B0604020202020204" pitchFamily="34" charset="0"/>
                <a:cs typeface="Arial" panose="020B0604020202020204" pitchFamily="34" charset="0"/>
              </a:rPr>
              <a:t>Key Lines of Enquiry (KLOE) development   </a:t>
            </a:r>
          </a:p>
        </p:txBody>
      </p:sp>
      <p:pic>
        <p:nvPicPr>
          <p:cNvPr id="20" name="Graphic 19" descr="Online meeting with solid fill">
            <a:extLst>
              <a:ext uri="{FF2B5EF4-FFF2-40B4-BE49-F238E27FC236}">
                <a16:creationId xmlns:a16="http://schemas.microsoft.com/office/drawing/2014/main" id="{2486708B-89F1-FA8A-582E-CFCD69C11C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07265" y="4007654"/>
            <a:ext cx="735195" cy="735195"/>
          </a:xfrm>
          <a:prstGeom prst="rect">
            <a:avLst/>
          </a:prstGeom>
        </p:spPr>
      </p:pic>
      <p:sp>
        <p:nvSpPr>
          <p:cNvPr id="21" name="Text Placeholder 4">
            <a:extLst>
              <a:ext uri="{FF2B5EF4-FFF2-40B4-BE49-F238E27FC236}">
                <a16:creationId xmlns:a16="http://schemas.microsoft.com/office/drawing/2014/main" id="{9EEAC129-7474-DA08-8FE8-B3CF98CB5FD8}"/>
              </a:ext>
            </a:extLst>
          </p:cNvPr>
          <p:cNvSpPr txBox="1">
            <a:spLocks/>
          </p:cNvSpPr>
          <p:nvPr/>
        </p:nvSpPr>
        <p:spPr>
          <a:xfrm>
            <a:off x="8482138" y="4035112"/>
            <a:ext cx="1913502" cy="681393"/>
          </a:xfrm>
          <a:prstGeom prst="roundRect">
            <a:avLst/>
          </a:prstGeom>
          <a:solidFill>
            <a:schemeClr val="accent4"/>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a:solidFill>
                  <a:schemeClr val="bg1"/>
                </a:solidFill>
                <a:latin typeface="Arial" panose="020B0604020202020204" pitchFamily="34" charset="0"/>
                <a:cs typeface="Arial" panose="020B0604020202020204" pitchFamily="34" charset="0"/>
              </a:rPr>
              <a:t>Engagement</a:t>
            </a:r>
          </a:p>
        </p:txBody>
      </p:sp>
      <p:sp>
        <p:nvSpPr>
          <p:cNvPr id="30" name="TextBox 29">
            <a:extLst>
              <a:ext uri="{FF2B5EF4-FFF2-40B4-BE49-F238E27FC236}">
                <a16:creationId xmlns:a16="http://schemas.microsoft.com/office/drawing/2014/main" id="{A8997597-F66A-8C11-606B-5DD6AD49A23D}"/>
              </a:ext>
            </a:extLst>
          </p:cNvPr>
          <p:cNvSpPr txBox="1"/>
          <p:nvPr/>
        </p:nvSpPr>
        <p:spPr>
          <a:xfrm>
            <a:off x="613906" y="5554156"/>
            <a:ext cx="2949497" cy="1107996"/>
          </a:xfrm>
          <a:prstGeom prst="rect">
            <a:avLst/>
          </a:prstGeom>
          <a:noFill/>
        </p:spPr>
        <p:txBody>
          <a:bodyPr wrap="square" rtlCol="0">
            <a:spAutoFit/>
          </a:bodyPr>
          <a:lstStyle/>
          <a:p>
            <a:pPr algn="ctr"/>
            <a:r>
              <a:rPr lang="en-US" sz="1100" b="1" dirty="0">
                <a:solidFill>
                  <a:schemeClr val="accent6">
                    <a:lumMod val="10000"/>
                  </a:schemeClr>
                </a:solidFill>
                <a:latin typeface="Arial" panose="020B0604020202020204" pitchFamily="34" charset="0"/>
                <a:cs typeface="Arial" panose="020B0604020202020204" pitchFamily="34" charset="0"/>
              </a:rPr>
              <a:t>1</a:t>
            </a:r>
            <a:r>
              <a:rPr lang="en-US" sz="1100" dirty="0">
                <a:solidFill>
                  <a:schemeClr val="accent6">
                    <a:lumMod val="10000"/>
                  </a:schemeClr>
                </a:solidFill>
                <a:latin typeface="Arial" panose="020B0604020202020204" pitchFamily="34" charset="0"/>
                <a:cs typeface="Arial" panose="020B0604020202020204" pitchFamily="34" charset="0"/>
              </a:rPr>
              <a:t>. In conjunction with TPHC Partnerships CYPMH team, stakeholders were identified and mapped </a:t>
            </a:r>
            <a:r>
              <a:rPr lang="en-US" sz="1100" dirty="0">
                <a:solidFill>
                  <a:schemeClr val="accent6">
                    <a:lumMod val="10000"/>
                  </a:schemeClr>
                </a:solidFill>
                <a:latin typeface="Arial" panose="020B0604020202020204" pitchFamily="34" charset="0"/>
                <a:cs typeface="Arial" panose="020B0604020202020204" pitchFamily="34" charset="0"/>
                <a:hlinkClick r:id="rId15" action="ppaction://hlinksldjump"/>
              </a:rPr>
              <a:t>(Appendix 1) </a:t>
            </a:r>
            <a:r>
              <a:rPr lang="en-US" sz="1100" dirty="0">
                <a:solidFill>
                  <a:schemeClr val="accent6">
                    <a:lumMod val="10000"/>
                  </a:schemeClr>
                </a:solidFill>
                <a:latin typeface="Arial" panose="020B0604020202020204" pitchFamily="34" charset="0"/>
                <a:cs typeface="Arial" panose="020B0604020202020204" pitchFamily="34" charset="0"/>
              </a:rPr>
              <a:t>across the London system within the CYPMH teams and business intelligence functions of each ICB. </a:t>
            </a:r>
          </a:p>
        </p:txBody>
      </p:sp>
      <p:sp>
        <p:nvSpPr>
          <p:cNvPr id="31" name="TextBox 30">
            <a:extLst>
              <a:ext uri="{FF2B5EF4-FFF2-40B4-BE49-F238E27FC236}">
                <a16:creationId xmlns:a16="http://schemas.microsoft.com/office/drawing/2014/main" id="{CA23CCBF-1F04-0B2A-48C7-704541BECA57}"/>
              </a:ext>
            </a:extLst>
          </p:cNvPr>
          <p:cNvSpPr txBox="1"/>
          <p:nvPr/>
        </p:nvSpPr>
        <p:spPr>
          <a:xfrm>
            <a:off x="4367522" y="5554156"/>
            <a:ext cx="2882487" cy="938719"/>
          </a:xfrm>
          <a:prstGeom prst="rect">
            <a:avLst/>
          </a:prstGeom>
          <a:noFill/>
        </p:spPr>
        <p:txBody>
          <a:bodyPr wrap="square" rtlCol="0">
            <a:spAutoFit/>
          </a:bodyPr>
          <a:lstStyle/>
          <a:p>
            <a:pPr algn="ctr"/>
            <a:r>
              <a:rPr lang="en-US" sz="1100" b="1">
                <a:solidFill>
                  <a:schemeClr val="accent6">
                    <a:lumMod val="10000"/>
                  </a:schemeClr>
                </a:solidFill>
                <a:latin typeface="Arial" panose="020B0604020202020204" pitchFamily="34" charset="0"/>
                <a:cs typeface="Arial" panose="020B0604020202020204" pitchFamily="34" charset="0"/>
              </a:rPr>
              <a:t>2. </a:t>
            </a:r>
            <a:r>
              <a:rPr lang="en-US" sz="1100">
                <a:solidFill>
                  <a:schemeClr val="accent6">
                    <a:lumMod val="10000"/>
                  </a:schemeClr>
                </a:solidFill>
                <a:latin typeface="Arial" panose="020B0604020202020204" pitchFamily="34" charset="0"/>
                <a:cs typeface="Arial" panose="020B0604020202020204" pitchFamily="34" charset="0"/>
                <a:hlinkClick r:id="rId16" action="ppaction://hlinksldjump"/>
              </a:rPr>
              <a:t>Key Lines of Enquiry </a:t>
            </a:r>
            <a:r>
              <a:rPr lang="en-US" sz="1100">
                <a:solidFill>
                  <a:schemeClr val="accent6">
                    <a:lumMod val="10000"/>
                  </a:schemeClr>
                </a:solidFill>
                <a:latin typeface="Arial" panose="020B0604020202020204" pitchFamily="34" charset="0"/>
                <a:cs typeface="Arial" panose="020B0604020202020204" pitchFamily="34" charset="0"/>
              </a:rPr>
              <a:t>were developed and tailored to the stakeholder groups that we were engaging with based on the overarching aims and objectives of the project. </a:t>
            </a:r>
          </a:p>
        </p:txBody>
      </p:sp>
      <p:sp>
        <p:nvSpPr>
          <p:cNvPr id="32" name="TextBox 31">
            <a:extLst>
              <a:ext uri="{FF2B5EF4-FFF2-40B4-BE49-F238E27FC236}">
                <a16:creationId xmlns:a16="http://schemas.microsoft.com/office/drawing/2014/main" id="{4BF7742F-7279-70A2-555B-1B9AA36A9A92}"/>
              </a:ext>
            </a:extLst>
          </p:cNvPr>
          <p:cNvSpPr txBox="1"/>
          <p:nvPr/>
        </p:nvSpPr>
        <p:spPr>
          <a:xfrm>
            <a:off x="8054128" y="5616186"/>
            <a:ext cx="2400425" cy="600164"/>
          </a:xfrm>
          <a:prstGeom prst="rect">
            <a:avLst/>
          </a:prstGeom>
          <a:noFill/>
        </p:spPr>
        <p:txBody>
          <a:bodyPr wrap="square" rtlCol="0">
            <a:spAutoFit/>
          </a:bodyPr>
          <a:lstStyle/>
          <a:p>
            <a:pPr algn="ctr"/>
            <a:r>
              <a:rPr lang="en-US" sz="1100" b="1">
                <a:solidFill>
                  <a:schemeClr val="accent6">
                    <a:lumMod val="10000"/>
                  </a:schemeClr>
                </a:solidFill>
                <a:latin typeface="Arial" panose="020B0604020202020204" pitchFamily="34" charset="0"/>
                <a:cs typeface="Arial" panose="020B0604020202020204" pitchFamily="34" charset="0"/>
              </a:rPr>
              <a:t>3. </a:t>
            </a:r>
            <a:r>
              <a:rPr lang="en-US" sz="1100">
                <a:solidFill>
                  <a:schemeClr val="accent6">
                    <a:lumMod val="10000"/>
                  </a:schemeClr>
                </a:solidFill>
                <a:latin typeface="Arial" panose="020B0604020202020204" pitchFamily="34" charset="0"/>
                <a:cs typeface="Arial" panose="020B0604020202020204" pitchFamily="34" charset="0"/>
              </a:rPr>
              <a:t>Virtual engagement took place over four weeks with representatives from all ICBs.</a:t>
            </a:r>
          </a:p>
        </p:txBody>
      </p:sp>
      <p:sp>
        <p:nvSpPr>
          <p:cNvPr id="34" name="Right Arrow 33">
            <a:extLst>
              <a:ext uri="{FF2B5EF4-FFF2-40B4-BE49-F238E27FC236}">
                <a16:creationId xmlns:a16="http://schemas.microsoft.com/office/drawing/2014/main" id="{5F50196C-9E41-D210-5E80-5F3FD4FCEF7D}"/>
              </a:ext>
            </a:extLst>
          </p:cNvPr>
          <p:cNvSpPr/>
          <p:nvPr/>
        </p:nvSpPr>
        <p:spPr>
          <a:xfrm>
            <a:off x="3563403" y="5734042"/>
            <a:ext cx="653213" cy="584441"/>
          </a:xfrm>
          <a:prstGeom prst="rightArrow">
            <a:avLst/>
          </a:prstGeom>
          <a:ln>
            <a:solidFill>
              <a:srgbClr val="00A499"/>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endParaRPr>
          </a:p>
        </p:txBody>
      </p:sp>
      <p:sp>
        <p:nvSpPr>
          <p:cNvPr id="35" name="Right Arrow 34">
            <a:extLst>
              <a:ext uri="{FF2B5EF4-FFF2-40B4-BE49-F238E27FC236}">
                <a16:creationId xmlns:a16="http://schemas.microsoft.com/office/drawing/2014/main" id="{D1DC71DA-0F43-180A-CD02-260582DD479B}"/>
              </a:ext>
            </a:extLst>
          </p:cNvPr>
          <p:cNvSpPr/>
          <p:nvPr/>
        </p:nvSpPr>
        <p:spPr>
          <a:xfrm>
            <a:off x="7333105" y="5734041"/>
            <a:ext cx="750423" cy="584441"/>
          </a:xfrm>
          <a:prstGeom prst="rightArrow">
            <a:avLst/>
          </a:prstGeom>
          <a:ln>
            <a:solidFill>
              <a:srgbClr val="00A799"/>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endParaRPr>
          </a:p>
        </p:txBody>
      </p:sp>
      <p:sp>
        <p:nvSpPr>
          <p:cNvPr id="2" name="Slide Number Placeholder 1">
            <a:extLst>
              <a:ext uri="{FF2B5EF4-FFF2-40B4-BE49-F238E27FC236}">
                <a16:creationId xmlns:a16="http://schemas.microsoft.com/office/drawing/2014/main" id="{E3534B24-5831-3658-CD2A-17349D7EE919}"/>
              </a:ext>
            </a:extLst>
          </p:cNvPr>
          <p:cNvSpPr>
            <a:spLocks noGrp="1"/>
          </p:cNvSpPr>
          <p:nvPr>
            <p:ph type="sldNum" sz="quarter" idx="4294967295"/>
          </p:nvPr>
        </p:nvSpPr>
        <p:spPr>
          <a:xfrm>
            <a:off x="11303000" y="6492875"/>
            <a:ext cx="889000" cy="365125"/>
          </a:xfrm>
        </p:spPr>
        <p:txBody>
          <a:bodyPr/>
          <a:lstStyle/>
          <a:p>
            <a:fld id="{CF839E00-920F-44B0-A87D-3D18AF2DE1AE}" type="slidenum">
              <a:rPr lang="en-GB" smtClean="0"/>
              <a:t>7</a:t>
            </a:fld>
            <a:endParaRPr lang="en-GB"/>
          </a:p>
        </p:txBody>
      </p:sp>
      <p:cxnSp>
        <p:nvCxnSpPr>
          <p:cNvPr id="5" name="Straight Arrow Connector 4">
            <a:extLst>
              <a:ext uri="{FF2B5EF4-FFF2-40B4-BE49-F238E27FC236}">
                <a16:creationId xmlns:a16="http://schemas.microsoft.com/office/drawing/2014/main" id="{2C28BD9D-D79A-858E-9EA8-FA68555B223D}"/>
              </a:ext>
            </a:extLst>
          </p:cNvPr>
          <p:cNvCxnSpPr>
            <a:cxnSpLocks/>
          </p:cNvCxnSpPr>
          <p:nvPr/>
        </p:nvCxnSpPr>
        <p:spPr>
          <a:xfrm>
            <a:off x="2557282" y="2619171"/>
            <a:ext cx="0" cy="475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3D837F6-7A2C-30EA-41D8-265F395AA6DD}"/>
              </a:ext>
            </a:extLst>
          </p:cNvPr>
          <p:cNvSpPr/>
          <p:nvPr/>
        </p:nvSpPr>
        <p:spPr>
          <a:xfrm>
            <a:off x="1451484" y="2084361"/>
            <a:ext cx="2312173" cy="444137"/>
          </a:xfrm>
          <a:prstGeom prst="rect">
            <a:avLst/>
          </a:prstGeom>
          <a:noFill/>
          <a:ln w="28575">
            <a:solidFill>
              <a:srgbClr val="298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solidFill>
                  <a:srgbClr val="425563"/>
                </a:solidFill>
              </a:rPr>
              <a:t>A total of </a:t>
            </a:r>
            <a:r>
              <a:rPr lang="en-US" sz="900" b="1">
                <a:solidFill>
                  <a:srgbClr val="425563"/>
                </a:solidFill>
              </a:rPr>
              <a:t>16 </a:t>
            </a:r>
            <a:r>
              <a:rPr lang="en-US" sz="900">
                <a:solidFill>
                  <a:srgbClr val="425563"/>
                </a:solidFill>
              </a:rPr>
              <a:t>stakeholders were identified and contacted </a:t>
            </a:r>
          </a:p>
        </p:txBody>
      </p:sp>
      <p:cxnSp>
        <p:nvCxnSpPr>
          <p:cNvPr id="13" name="Straight Arrow Connector 12">
            <a:extLst>
              <a:ext uri="{FF2B5EF4-FFF2-40B4-BE49-F238E27FC236}">
                <a16:creationId xmlns:a16="http://schemas.microsoft.com/office/drawing/2014/main" id="{38E9B92B-EC01-4A72-18D3-0125D1A87635}"/>
              </a:ext>
            </a:extLst>
          </p:cNvPr>
          <p:cNvCxnSpPr>
            <a:cxnSpLocks/>
          </p:cNvCxnSpPr>
          <p:nvPr/>
        </p:nvCxnSpPr>
        <p:spPr>
          <a:xfrm>
            <a:off x="9351873" y="2619171"/>
            <a:ext cx="0" cy="475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1CF3DB-49AC-B3F6-1C63-65B8EEE4BA8C}"/>
              </a:ext>
            </a:extLst>
          </p:cNvPr>
          <p:cNvSpPr/>
          <p:nvPr/>
        </p:nvSpPr>
        <p:spPr>
          <a:xfrm>
            <a:off x="8482138" y="2000022"/>
            <a:ext cx="1697556" cy="600164"/>
          </a:xfrm>
          <a:prstGeom prst="rect">
            <a:avLst/>
          </a:prstGeom>
          <a:noFill/>
          <a:ln w="28575">
            <a:solidFill>
              <a:srgbClr val="298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solidFill>
                  <a:srgbClr val="425563"/>
                </a:solidFill>
              </a:rPr>
              <a:t>25 </a:t>
            </a:r>
            <a:r>
              <a:rPr lang="en-US" sz="900">
                <a:solidFill>
                  <a:srgbClr val="425563"/>
                </a:solidFill>
              </a:rPr>
              <a:t>were engaged with including some provider level representatives invited by ICB colleagues</a:t>
            </a:r>
          </a:p>
        </p:txBody>
      </p:sp>
      <p:sp>
        <p:nvSpPr>
          <p:cNvPr id="3" name="TextBox 2">
            <a:extLst>
              <a:ext uri="{FF2B5EF4-FFF2-40B4-BE49-F238E27FC236}">
                <a16:creationId xmlns:a16="http://schemas.microsoft.com/office/drawing/2014/main" id="{1DD9B515-9BD5-3D7B-1AC2-D8DC7A407677}"/>
              </a:ext>
            </a:extLst>
          </p:cNvPr>
          <p:cNvSpPr txBox="1"/>
          <p:nvPr/>
        </p:nvSpPr>
        <p:spPr>
          <a:xfrm>
            <a:off x="613906" y="1348509"/>
            <a:ext cx="10911390" cy="307777"/>
          </a:xfrm>
          <a:prstGeom prst="rect">
            <a:avLst/>
          </a:prstGeom>
          <a:noFill/>
        </p:spPr>
        <p:txBody>
          <a:bodyPr wrap="square" rtlCol="0">
            <a:spAutoFit/>
          </a:bodyPr>
          <a:lstStyle/>
          <a:p>
            <a:r>
              <a:rPr lang="en-US" sz="1400">
                <a:solidFill>
                  <a:srgbClr val="425463"/>
                </a:solidFill>
              </a:rPr>
              <a:t>The following stakeholder engagement approach was developed and implemented. Details of stakeholders can be found in </a:t>
            </a:r>
            <a:r>
              <a:rPr lang="en-US" sz="1400">
                <a:solidFill>
                  <a:srgbClr val="425463"/>
                </a:solidFill>
                <a:hlinkClick r:id="rId15" action="ppaction://hlinksldjump"/>
              </a:rPr>
              <a:t>Appendix 1.</a:t>
            </a:r>
            <a:r>
              <a:rPr lang="en-US" sz="1400">
                <a:solidFill>
                  <a:srgbClr val="425463"/>
                </a:solidFill>
              </a:rPr>
              <a:t> </a:t>
            </a:r>
          </a:p>
        </p:txBody>
      </p:sp>
    </p:spTree>
    <p:extLst>
      <p:ext uri="{BB962C8B-B14F-4D97-AF65-F5344CB8AC3E}">
        <p14:creationId xmlns:p14="http://schemas.microsoft.com/office/powerpoint/2010/main" val="147074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68BBF0-A7F4-61E2-D5F1-76DD7F81BC9C}"/>
              </a:ext>
            </a:extLst>
          </p:cNvPr>
          <p:cNvSpPr>
            <a:spLocks noGrp="1"/>
          </p:cNvSpPr>
          <p:nvPr>
            <p:ph type="sldNum" sz="quarter" idx="15"/>
          </p:nvPr>
        </p:nvSpPr>
        <p:spPr/>
        <p:txBody>
          <a:bodyPr/>
          <a:lstStyle/>
          <a:p>
            <a:fld id="{CF839E00-920F-44B0-A87D-3D18AF2DE1AE}" type="slidenum">
              <a:rPr lang="en-GB" smtClean="0"/>
              <a:t>8</a:t>
            </a:fld>
            <a:endParaRPr lang="en-GB"/>
          </a:p>
        </p:txBody>
      </p:sp>
      <p:sp>
        <p:nvSpPr>
          <p:cNvPr id="3" name="Title 2">
            <a:extLst>
              <a:ext uri="{FF2B5EF4-FFF2-40B4-BE49-F238E27FC236}">
                <a16:creationId xmlns:a16="http://schemas.microsoft.com/office/drawing/2014/main" id="{F2392611-86A6-CFE2-2E16-89334F49CBF8}"/>
              </a:ext>
            </a:extLst>
          </p:cNvPr>
          <p:cNvSpPr>
            <a:spLocks noGrp="1"/>
          </p:cNvSpPr>
          <p:nvPr>
            <p:ph type="title"/>
          </p:nvPr>
        </p:nvSpPr>
        <p:spPr/>
        <p:txBody>
          <a:bodyPr lIns="91440" tIns="45720" rIns="91440" bIns="45720" anchor="t"/>
          <a:lstStyle/>
          <a:p>
            <a:r>
              <a:rPr lang="en-US">
                <a:latin typeface="Arial" panose="020B0604020202020204" pitchFamily="34" charset="0"/>
                <a:ea typeface="Calibri"/>
                <a:cs typeface="Arial" panose="020B0604020202020204" pitchFamily="34" charset="0"/>
              </a:rPr>
              <a:t>Data availability</a:t>
            </a:r>
            <a:endParaRPr lang="en-US">
              <a:latin typeface="Arial" panose="020B060402020202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5D3F02A6-360B-4781-F4C5-36E69E90AC31}"/>
              </a:ext>
            </a:extLst>
          </p:cNvPr>
          <p:cNvSpPr txBox="1">
            <a:spLocks/>
          </p:cNvSpPr>
          <p:nvPr/>
        </p:nvSpPr>
        <p:spPr>
          <a:xfrm>
            <a:off x="763200" y="1615526"/>
            <a:ext cx="10641400" cy="4178882"/>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Calibri" panose="020F050202020403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Calibri" panose="020F050202020403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Calibri" panose="020F050202020403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Calibri" panose="020F050202020403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pPr>
            <a:r>
              <a:rPr lang="en-US" dirty="0">
                <a:latin typeface="+mn-lt"/>
              </a:rPr>
              <a:t>The initial approach for the CYPMH workstream had two components:</a:t>
            </a:r>
          </a:p>
          <a:p>
            <a:pPr marL="698500" lvl="2" indent="-342900">
              <a:lnSpc>
                <a:spcPct val="100000"/>
              </a:lnSpc>
              <a:spcBef>
                <a:spcPts val="600"/>
              </a:spcBef>
              <a:spcAft>
                <a:spcPts val="1200"/>
              </a:spcAft>
              <a:buFont typeface="+mj-lt"/>
              <a:buAutoNum type="arabicPeriod"/>
            </a:pPr>
            <a:r>
              <a:rPr lang="en-US" dirty="0">
                <a:latin typeface="+mn-lt"/>
              </a:rPr>
              <a:t>To collect publicly available datasets from </a:t>
            </a:r>
            <a:r>
              <a:rPr lang="en-US" dirty="0" err="1">
                <a:latin typeface="+mn-lt"/>
              </a:rPr>
              <a:t>organisations</a:t>
            </a:r>
            <a:r>
              <a:rPr lang="en-US" dirty="0">
                <a:latin typeface="+mn-lt"/>
              </a:rPr>
              <a:t> such as NHS Digital, the Home Office, and OHID (Office for Health Improvement and Disparities). We identified 13 datasets of relevance to this work. Further details of the datasets can be found in </a:t>
            </a:r>
            <a:r>
              <a:rPr lang="en-US" dirty="0">
                <a:latin typeface="+mn-lt"/>
                <a:hlinkClick r:id="rId3" action="ppaction://hlinksldjump"/>
              </a:rPr>
              <a:t>Appendix 3</a:t>
            </a:r>
            <a:r>
              <a:rPr lang="en-US" dirty="0">
                <a:latin typeface="+mn-lt"/>
              </a:rPr>
              <a:t>.</a:t>
            </a:r>
            <a:endParaRPr lang="en-US" dirty="0">
              <a:latin typeface="+mn-lt"/>
              <a:cs typeface="Arial"/>
            </a:endParaRPr>
          </a:p>
          <a:p>
            <a:pPr marL="698500" lvl="2" indent="-342900">
              <a:lnSpc>
                <a:spcPct val="100000"/>
              </a:lnSpc>
              <a:spcBef>
                <a:spcPts val="600"/>
              </a:spcBef>
              <a:buFont typeface="+mj-lt"/>
              <a:buAutoNum type="arabicPeriod"/>
            </a:pPr>
            <a:r>
              <a:rPr lang="en-US" dirty="0">
                <a:latin typeface="+mn-lt"/>
              </a:rPr>
              <a:t>To engage with stakeholders to understand which NHS internal mental health datasets, such as the MHSDS, would be most value adding and feasible to gain access to, then work with Information Governance (IG) teams to achieve access.</a:t>
            </a:r>
          </a:p>
          <a:p>
            <a:pPr marL="228600" indent="-228600">
              <a:lnSpc>
                <a:spcPct val="100000"/>
              </a:lnSpc>
              <a:spcBef>
                <a:spcPts val="600"/>
              </a:spcBef>
              <a:buFont typeface="+mj-lt"/>
              <a:buAutoNum type="arabicPeriod"/>
            </a:pPr>
            <a:endParaRPr lang="en-US" dirty="0">
              <a:latin typeface="+mn-lt"/>
            </a:endParaRPr>
          </a:p>
          <a:p>
            <a:pPr>
              <a:lnSpc>
                <a:spcPct val="100000"/>
              </a:lnSpc>
              <a:spcBef>
                <a:spcPts val="600"/>
              </a:spcBef>
              <a:spcAft>
                <a:spcPts val="1200"/>
              </a:spcAft>
            </a:pPr>
            <a:r>
              <a:rPr lang="en-US" dirty="0">
                <a:latin typeface="+mn-lt"/>
              </a:rPr>
              <a:t>At a workshop with stakeholders, we determined that due to the level of detail needed to create value-adding analysis, and the high-level nature of the public datasets and summary tables in MHSDS, that we would need to use patient-level internal NHS datasets for the analysis. Ideally, we would gain access to data directly from providers, as multiple stakeholders informed us that provider data would be the most reliable and accurate source. Access to patient-level provider or MHSDS data was unfortunately deemed not to be feasible due to IG constraints.</a:t>
            </a:r>
          </a:p>
          <a:p>
            <a:pPr>
              <a:lnSpc>
                <a:spcPct val="100000"/>
              </a:lnSpc>
              <a:spcBef>
                <a:spcPts val="600"/>
              </a:spcBef>
              <a:spcAft>
                <a:spcPts val="1200"/>
              </a:spcAft>
            </a:pPr>
            <a:r>
              <a:rPr lang="en-US" dirty="0">
                <a:latin typeface="+mn-lt"/>
              </a:rPr>
              <a:t>After extensive discussions with the NHSE London region team</a:t>
            </a:r>
            <a:r>
              <a:rPr lang="en-US" b="1" dirty="0">
                <a:latin typeface="+mn-lt"/>
              </a:rPr>
              <a:t>, </a:t>
            </a:r>
            <a:r>
              <a:rPr lang="en-US" dirty="0">
                <a:latin typeface="+mn-lt"/>
              </a:rPr>
              <a:t>they were able to provide a </a:t>
            </a:r>
            <a:r>
              <a:rPr lang="en-US" b="1" dirty="0" err="1">
                <a:latin typeface="+mn-lt"/>
              </a:rPr>
              <a:t>pseudonymised</a:t>
            </a:r>
            <a:r>
              <a:rPr lang="en-US" b="1" dirty="0">
                <a:latin typeface="+mn-lt"/>
              </a:rPr>
              <a:t> extract of MHSDS data covering referrals from April 2019 – July 2023</a:t>
            </a:r>
            <a:r>
              <a:rPr lang="en-US" dirty="0">
                <a:latin typeface="+mn-lt"/>
              </a:rPr>
              <a:t> which was shared with the project team for analysis.</a:t>
            </a:r>
          </a:p>
          <a:p>
            <a:pPr>
              <a:lnSpc>
                <a:spcPct val="100000"/>
              </a:lnSpc>
              <a:spcBef>
                <a:spcPts val="600"/>
              </a:spcBef>
            </a:pPr>
            <a:r>
              <a:rPr lang="en-US" dirty="0">
                <a:latin typeface="+mn-lt"/>
              </a:rPr>
              <a:t>The initial extract was provided with multiple data quality issues, as given waiting time values were inconsistent with stated start and end dates of referral. The project team flagged the errors and received a second dataset with these data quality issues resolved, with which the team has prepared the analysis throughout this report.</a:t>
            </a:r>
            <a:endParaRPr lang="en-US" sz="1100" dirty="0">
              <a:latin typeface="Arial" panose="020B0604020202020204" pitchFamily="34" charset="0"/>
            </a:endParaRPr>
          </a:p>
        </p:txBody>
      </p:sp>
    </p:spTree>
    <p:extLst>
      <p:ext uri="{BB962C8B-B14F-4D97-AF65-F5344CB8AC3E}">
        <p14:creationId xmlns:p14="http://schemas.microsoft.com/office/powerpoint/2010/main" val="1808944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68BBF0-A7F4-61E2-D5F1-76DD7F81BC9C}"/>
              </a:ext>
            </a:extLst>
          </p:cNvPr>
          <p:cNvSpPr>
            <a:spLocks noGrp="1"/>
          </p:cNvSpPr>
          <p:nvPr>
            <p:ph type="sldNum" sz="quarter" idx="15"/>
          </p:nvPr>
        </p:nvSpPr>
        <p:spPr/>
        <p:txBody>
          <a:bodyPr/>
          <a:lstStyle/>
          <a:p>
            <a:fld id="{CF839E00-920F-44B0-A87D-3D18AF2DE1AE}" type="slidenum">
              <a:rPr lang="en-GB" smtClean="0"/>
              <a:t>9</a:t>
            </a:fld>
            <a:endParaRPr lang="en-GB"/>
          </a:p>
        </p:txBody>
      </p:sp>
      <p:sp>
        <p:nvSpPr>
          <p:cNvPr id="3" name="Title 2">
            <a:extLst>
              <a:ext uri="{FF2B5EF4-FFF2-40B4-BE49-F238E27FC236}">
                <a16:creationId xmlns:a16="http://schemas.microsoft.com/office/drawing/2014/main" id="{F2392611-86A6-CFE2-2E16-89334F49CBF8}"/>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Data considered for analysis</a:t>
            </a:r>
          </a:p>
        </p:txBody>
      </p:sp>
      <p:sp>
        <p:nvSpPr>
          <p:cNvPr id="4" name="Text Placeholder 3">
            <a:extLst>
              <a:ext uri="{FF2B5EF4-FFF2-40B4-BE49-F238E27FC236}">
                <a16:creationId xmlns:a16="http://schemas.microsoft.com/office/drawing/2014/main" id="{27A6AB4E-1B6E-8749-DA00-F69CAB9CF21C}"/>
              </a:ext>
            </a:extLst>
          </p:cNvPr>
          <p:cNvSpPr>
            <a:spLocks noGrp="1"/>
          </p:cNvSpPr>
          <p:nvPr>
            <p:ph type="body" sz="quarter" idx="18"/>
          </p:nvPr>
        </p:nvSpPr>
        <p:spPr>
          <a:xfrm>
            <a:off x="763200" y="1570597"/>
            <a:ext cx="5239841" cy="1987810"/>
          </a:xfrm>
        </p:spPr>
        <p:txBody>
          <a:bodyPr/>
          <a:lstStyle/>
          <a:p>
            <a:pPr>
              <a:spcAft>
                <a:spcPts val="600"/>
              </a:spcAft>
            </a:pPr>
            <a:r>
              <a:rPr lang="en-US">
                <a:latin typeface="Arial" panose="020B0604020202020204" pitchFamily="34" charset="0"/>
                <a:cs typeface="Arial" panose="020B0604020202020204" pitchFamily="34" charset="0"/>
              </a:rPr>
              <a:t>The dataset received from NHSE is a pseudonymised record of the dates and types of all patient referrals, first care contacts and second care contacts for mental health services across the London region, with some accompanying information on each patient’s personal characteristics to allow demographic analysis.</a:t>
            </a:r>
          </a:p>
          <a:p>
            <a:pPr>
              <a:spcAft>
                <a:spcPts val="600"/>
              </a:spcAft>
            </a:pPr>
            <a:r>
              <a:rPr lang="en-US">
                <a:latin typeface="Arial" panose="020B0604020202020204" pitchFamily="34" charset="0"/>
                <a:cs typeface="Arial" panose="020B0604020202020204" pitchFamily="34" charset="0"/>
              </a:rPr>
              <a:t>The columns present in the dataset are shown in the adjacent table.</a:t>
            </a:r>
          </a:p>
          <a:p>
            <a:pPr>
              <a:spcAft>
                <a:spcPts val="600"/>
              </a:spcAft>
            </a:pPr>
            <a:r>
              <a:rPr lang="en-US">
                <a:latin typeface="Arial" panose="020B0604020202020204" pitchFamily="34" charset="0"/>
                <a:cs typeface="Arial" panose="020B0604020202020204" pitchFamily="34" charset="0"/>
              </a:rPr>
              <a:t>This dataset has enabled us to analyse correlations and patterns in waiting times by gender, ethnicity, geography, service type, and over time, as well as the intersections of all these factors.</a:t>
            </a:r>
          </a:p>
        </p:txBody>
      </p:sp>
      <p:graphicFrame>
        <p:nvGraphicFramePr>
          <p:cNvPr id="6" name="Table 5">
            <a:extLst>
              <a:ext uri="{FF2B5EF4-FFF2-40B4-BE49-F238E27FC236}">
                <a16:creationId xmlns:a16="http://schemas.microsoft.com/office/drawing/2014/main" id="{D11E034F-486F-1609-A4F2-801BE30E0BEE}"/>
              </a:ext>
            </a:extLst>
          </p:cNvPr>
          <p:cNvGraphicFramePr>
            <a:graphicFrameLocks noGrp="1"/>
          </p:cNvGraphicFramePr>
          <p:nvPr>
            <p:extLst>
              <p:ext uri="{D42A27DB-BD31-4B8C-83A1-F6EECF244321}">
                <p14:modId xmlns:p14="http://schemas.microsoft.com/office/powerpoint/2010/main" val="435088895"/>
              </p:ext>
            </p:extLst>
          </p:nvPr>
        </p:nvGraphicFramePr>
        <p:xfrm>
          <a:off x="6389225" y="1282939"/>
          <a:ext cx="5413824" cy="5002110"/>
        </p:xfrm>
        <a:graphic>
          <a:graphicData uri="http://schemas.openxmlformats.org/drawingml/2006/table">
            <a:tbl>
              <a:tblPr/>
              <a:tblGrid>
                <a:gridCol w="3219439">
                  <a:extLst>
                    <a:ext uri="{9D8B030D-6E8A-4147-A177-3AD203B41FA5}">
                      <a16:colId xmlns:a16="http://schemas.microsoft.com/office/drawing/2014/main" val="4274751172"/>
                    </a:ext>
                  </a:extLst>
                </a:gridCol>
                <a:gridCol w="1258172">
                  <a:extLst>
                    <a:ext uri="{9D8B030D-6E8A-4147-A177-3AD203B41FA5}">
                      <a16:colId xmlns:a16="http://schemas.microsoft.com/office/drawing/2014/main" val="3303839585"/>
                    </a:ext>
                  </a:extLst>
                </a:gridCol>
                <a:gridCol w="936213">
                  <a:extLst>
                    <a:ext uri="{9D8B030D-6E8A-4147-A177-3AD203B41FA5}">
                      <a16:colId xmlns:a16="http://schemas.microsoft.com/office/drawing/2014/main" val="1300614179"/>
                    </a:ext>
                  </a:extLst>
                </a:gridCol>
              </a:tblGrid>
              <a:tr h="424687">
                <a:tc>
                  <a:txBody>
                    <a:bodyPr/>
                    <a:lstStyle/>
                    <a:p>
                      <a:pPr algn="ctr" fontAlgn="b"/>
                      <a:r>
                        <a:rPr lang="en-GB" sz="1200" b="1" i="0" u="none" strike="noStrike">
                          <a:solidFill>
                            <a:srgbClr val="FFFFFF"/>
                          </a:solidFill>
                          <a:effectLst/>
                          <a:latin typeface="+mn-lt"/>
                        </a:rPr>
                        <a:t>Column Name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1" i="0" u="none" strike="noStrike">
                          <a:solidFill>
                            <a:srgbClr val="FFFFFF"/>
                          </a:solidFill>
                          <a:effectLst/>
                          <a:latin typeface="+mn-lt"/>
                        </a:rPr>
                        <a:t>Derived Dimension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GB" sz="1200" b="1" i="0" u="none" strike="noStrike">
                          <a:solidFill>
                            <a:srgbClr val="FFFFFF"/>
                          </a:solidFill>
                          <a:effectLst/>
                          <a:latin typeface="+mn-lt"/>
                        </a:rPr>
                        <a:t>Field of Interest?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231367576"/>
                  </a:ext>
                </a:extLst>
              </a:tr>
              <a:tr h="379157">
                <a:tc>
                  <a:txBody>
                    <a:bodyPr/>
                    <a:lstStyle/>
                    <a:p>
                      <a:pPr marL="71755" algn="l" fontAlgn="b">
                        <a:spcBef>
                          <a:spcPts val="0"/>
                        </a:spcBef>
                      </a:pPr>
                      <a:r>
                        <a:rPr lang="en-GB" sz="1200" b="0" i="0" u="none" strike="noStrike">
                          <a:solidFill>
                            <a:srgbClr val="000000"/>
                          </a:solidFill>
                          <a:effectLst/>
                          <a:latin typeface="+mn-lt"/>
                        </a:rPr>
                        <a:t>Pseudo Patient Number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71755" algn="l" fontAlgn="b"/>
                      <a:r>
                        <a:rPr lang="en-GB" sz="1200" b="0" i="0" u="none" strike="noStrike">
                          <a:solidFill>
                            <a:srgbClr val="000000"/>
                          </a:solidFill>
                          <a:effectLst/>
                          <a:latin typeface="+mn-lt"/>
                        </a:rPr>
                        <a:t>Counts of referrals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4813059"/>
                  </a:ext>
                </a:extLst>
              </a:tr>
              <a:tr h="291904">
                <a:tc>
                  <a:txBody>
                    <a:bodyPr/>
                    <a:lstStyle/>
                    <a:p>
                      <a:pPr marL="71755" algn="l" fontAlgn="b">
                        <a:spcBef>
                          <a:spcPts val="0"/>
                        </a:spcBef>
                      </a:pPr>
                      <a:r>
                        <a:rPr lang="en-GB" sz="1200" b="0" i="0" u="none" strike="noStrike">
                          <a:solidFill>
                            <a:srgbClr val="000000"/>
                          </a:solidFill>
                          <a:effectLst/>
                          <a:latin typeface="+mn-lt"/>
                        </a:rPr>
                        <a:t>Pseudo Patient ReferralID</a:t>
                      </a:r>
                      <a:endParaRPr lang="en-GB" sz="1200" b="0" i="0" u="none" strike="noStrike" err="1">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72000" algn="l" fontAlgn="b"/>
                      <a:endParaRPr lang="en-GB" sz="1200" b="0" i="0" u="none" strike="noStrike">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80240632"/>
                  </a:ext>
                </a:extLst>
              </a:tr>
              <a:tr h="291904">
                <a:tc>
                  <a:txBody>
                    <a:bodyPr/>
                    <a:lstStyle/>
                    <a:p>
                      <a:pPr marL="71755" algn="l" fontAlgn="b">
                        <a:spcBef>
                          <a:spcPts val="0"/>
                        </a:spcBef>
                      </a:pPr>
                      <a:r>
                        <a:rPr lang="en-GB" sz="1200" b="0" i="0" u="none" strike="noStrike">
                          <a:solidFill>
                            <a:srgbClr val="000000"/>
                          </a:solidFill>
                          <a:effectLst/>
                          <a:latin typeface="+mn-lt"/>
                        </a:rPr>
                        <a:t>Gender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1755" algn="l" fontAlgn="b"/>
                      <a:r>
                        <a:rPr lang="en-GB" sz="1200" b="0" i="0" u="none" strike="noStrike">
                          <a:solidFill>
                            <a:srgbClr val="000000"/>
                          </a:solidFill>
                          <a:effectLst/>
                          <a:latin typeface="+mn-lt"/>
                        </a:rPr>
                        <a:t>Gender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B"/>
                    </a:solidFill>
                  </a:tcPr>
                </a:tc>
                <a:tc>
                  <a:txBody>
                    <a:bodyPr/>
                    <a:lstStyle/>
                    <a:p>
                      <a:pPr algn="ctr" fontAlgn="b"/>
                      <a:r>
                        <a:rPr lang="en-GB" sz="1200" b="0" i="0" u="none" strike="noStrike">
                          <a:solidFill>
                            <a:srgbClr val="000000"/>
                          </a:solidFill>
                          <a:effectLst/>
                          <a:latin typeface="+mn-lt"/>
                        </a:rPr>
                        <a: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B"/>
                    </a:solidFill>
                  </a:tcPr>
                </a:tc>
                <a:extLst>
                  <a:ext uri="{0D108BD9-81ED-4DB2-BD59-A6C34878D82A}">
                    <a16:rowId xmlns:a16="http://schemas.microsoft.com/office/drawing/2014/main" val="1781655595"/>
                  </a:ext>
                </a:extLst>
              </a:tr>
              <a:tr h="291904">
                <a:tc>
                  <a:txBody>
                    <a:bodyPr/>
                    <a:lstStyle/>
                    <a:p>
                      <a:pPr marL="71755" algn="l" fontAlgn="b">
                        <a:spcBef>
                          <a:spcPts val="0"/>
                        </a:spcBef>
                      </a:pPr>
                      <a:r>
                        <a:rPr lang="en-GB" sz="1200" b="0" i="0" u="none" strike="noStrike">
                          <a:solidFill>
                            <a:srgbClr val="000000"/>
                          </a:solidFill>
                          <a:effectLst/>
                          <a:latin typeface="+mn-lt"/>
                        </a:rPr>
                        <a:t>Age Group at Referral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71755" algn="l" fontAlgn="b"/>
                      <a:endParaRPr lang="en-GB" sz="1200" b="0" i="0" u="none" strike="noStrike">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5737981"/>
                  </a:ext>
                </a:extLst>
              </a:tr>
              <a:tr h="291904">
                <a:tc>
                  <a:txBody>
                    <a:bodyPr/>
                    <a:lstStyle/>
                    <a:p>
                      <a:pPr marL="71755" algn="l" fontAlgn="b">
                        <a:spcBef>
                          <a:spcPts val="0"/>
                        </a:spcBef>
                      </a:pPr>
                      <a:r>
                        <a:rPr lang="en-GB" sz="1200" b="0" i="0" u="none" strike="noStrike">
                          <a:solidFill>
                            <a:srgbClr val="000000"/>
                          </a:solidFill>
                          <a:effectLst/>
                          <a:latin typeface="+mn-lt"/>
                        </a:rPr>
                        <a:t>Derived Broad Ethnic Category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1755" algn="l" fontAlgn="b"/>
                      <a:r>
                        <a:rPr lang="en-GB" sz="1200" b="0" i="0" u="none" strike="noStrike">
                          <a:solidFill>
                            <a:srgbClr val="000000"/>
                          </a:solidFill>
                          <a:effectLst/>
                          <a:latin typeface="+mn-lt"/>
                        </a:rPr>
                        <a:t>Ethnicity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B"/>
                    </a:solidFill>
                  </a:tcPr>
                </a:tc>
                <a:tc>
                  <a:txBody>
                    <a:bodyPr/>
                    <a:lstStyle/>
                    <a:p>
                      <a:pPr algn="ctr" fontAlgn="b"/>
                      <a:r>
                        <a:rPr lang="en-GB" sz="1200" b="0" i="0" u="none" strike="noStrike">
                          <a:solidFill>
                            <a:srgbClr val="000000"/>
                          </a:solidFill>
                          <a:effectLst/>
                          <a:latin typeface="+mn-lt"/>
                        </a:rPr>
                        <a: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B"/>
                    </a:solidFill>
                  </a:tcPr>
                </a:tc>
                <a:extLst>
                  <a:ext uri="{0D108BD9-81ED-4DB2-BD59-A6C34878D82A}">
                    <a16:rowId xmlns:a16="http://schemas.microsoft.com/office/drawing/2014/main" val="2553094527"/>
                  </a:ext>
                </a:extLst>
              </a:tr>
              <a:tr h="291904">
                <a:tc>
                  <a:txBody>
                    <a:bodyPr/>
                    <a:lstStyle/>
                    <a:p>
                      <a:pPr marL="71755" algn="l" fontAlgn="b">
                        <a:spcBef>
                          <a:spcPts val="0"/>
                        </a:spcBef>
                      </a:pPr>
                      <a:r>
                        <a:rPr lang="en-GB" sz="1200" b="0" i="0" u="none" strike="noStrike">
                          <a:solidFill>
                            <a:srgbClr val="000000"/>
                          </a:solidFill>
                          <a:effectLst/>
                          <a:latin typeface="+mn-lt"/>
                        </a:rPr>
                        <a:t>Type of Service Referred 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1755" algn="l" fontAlgn="b"/>
                      <a:r>
                        <a:rPr lang="en-GB" sz="1200" b="0" i="0" u="none" strike="noStrike">
                          <a:solidFill>
                            <a:srgbClr val="000000"/>
                          </a:solidFill>
                          <a:effectLst/>
                          <a:latin typeface="+mn-lt"/>
                        </a:rPr>
                        <a:t>Service Type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B"/>
                    </a:solidFill>
                  </a:tcPr>
                </a:tc>
                <a:tc>
                  <a:txBody>
                    <a:bodyPr/>
                    <a:lstStyle/>
                    <a:p>
                      <a:pPr algn="ctr" fontAlgn="b"/>
                      <a:r>
                        <a:rPr lang="en-GB" sz="1200" b="0" i="0" u="none" strike="noStrike">
                          <a:solidFill>
                            <a:srgbClr val="000000"/>
                          </a:solidFill>
                          <a:effectLst/>
                          <a:latin typeface="+mn-lt"/>
                        </a:rPr>
                        <a: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B"/>
                    </a:solidFill>
                  </a:tcPr>
                </a:tc>
                <a:extLst>
                  <a:ext uri="{0D108BD9-81ED-4DB2-BD59-A6C34878D82A}">
                    <a16:rowId xmlns:a16="http://schemas.microsoft.com/office/drawing/2014/main" val="380639955"/>
                  </a:ext>
                </a:extLst>
              </a:tr>
              <a:tr h="291904">
                <a:tc>
                  <a:txBody>
                    <a:bodyPr/>
                    <a:lstStyle/>
                    <a:p>
                      <a:pPr marL="71755" algn="l" fontAlgn="b">
                        <a:spcBef>
                          <a:spcPts val="0"/>
                        </a:spcBef>
                      </a:pPr>
                      <a:r>
                        <a:rPr lang="en-GB" sz="1200" b="0" i="0" u="none" strike="noStrike">
                          <a:solidFill>
                            <a:srgbClr val="000000"/>
                          </a:solidFill>
                          <a:effectLst/>
                          <a:latin typeface="+mn-lt"/>
                        </a:rPr>
                        <a:t>Referred to Provider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71755" algn="l" fontAlgn="b"/>
                      <a:endParaRPr lang="en-GB" sz="1200" b="0" i="0" u="none" strike="noStrike">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8847740"/>
                  </a:ext>
                </a:extLst>
              </a:tr>
              <a:tr h="291904">
                <a:tc>
                  <a:txBody>
                    <a:bodyPr/>
                    <a:lstStyle/>
                    <a:p>
                      <a:pPr marL="71755" algn="l" fontAlgn="b">
                        <a:spcBef>
                          <a:spcPts val="0"/>
                        </a:spcBef>
                      </a:pPr>
                      <a:r>
                        <a:rPr lang="en-GB" sz="1200" b="0" i="0" u="none" strike="noStrike">
                          <a:solidFill>
                            <a:srgbClr val="000000"/>
                          </a:solidFill>
                          <a:effectLst/>
                          <a:latin typeface="+mn-lt"/>
                        </a:rPr>
                        <a:t>Referred to MH Trust ICS Abbrev</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1755" algn="l" fontAlgn="b"/>
                      <a:r>
                        <a:rPr lang="en-GB" sz="1200" b="0" i="0" u="none" strike="noStrike">
                          <a:solidFill>
                            <a:srgbClr val="000000"/>
                          </a:solidFill>
                          <a:effectLst/>
                          <a:latin typeface="+mn-lt"/>
                        </a:rPr>
                        <a:t>ICB</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B"/>
                    </a:solidFill>
                  </a:tcPr>
                </a:tc>
                <a:tc>
                  <a:txBody>
                    <a:bodyPr/>
                    <a:lstStyle/>
                    <a:p>
                      <a:pPr algn="ctr" fontAlgn="b"/>
                      <a:r>
                        <a:rPr lang="en-GB" sz="1200" b="0" i="0" u="none" strike="noStrike">
                          <a:solidFill>
                            <a:srgbClr val="000000"/>
                          </a:solidFill>
                          <a:effectLst/>
                          <a:latin typeface="+mn-lt"/>
                        </a:rPr>
                        <a: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B"/>
                    </a:solidFill>
                  </a:tcPr>
                </a:tc>
                <a:extLst>
                  <a:ext uri="{0D108BD9-81ED-4DB2-BD59-A6C34878D82A}">
                    <a16:rowId xmlns:a16="http://schemas.microsoft.com/office/drawing/2014/main" val="1041205315"/>
                  </a:ext>
                </a:extLst>
              </a:tr>
              <a:tr h="291904">
                <a:tc>
                  <a:txBody>
                    <a:bodyPr/>
                    <a:lstStyle/>
                    <a:p>
                      <a:pPr marL="71755" algn="l" fontAlgn="b">
                        <a:spcBef>
                          <a:spcPts val="0"/>
                        </a:spcBef>
                      </a:pPr>
                      <a:r>
                        <a:rPr lang="en-GB" sz="1200" b="0" i="0" u="none" strike="noStrike">
                          <a:solidFill>
                            <a:srgbClr val="000000"/>
                          </a:solidFill>
                          <a:effectLst/>
                          <a:latin typeface="+mn-lt"/>
                        </a:rPr>
                        <a:t>Core Community Services Flag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l" fontAlgn="b"/>
                      <a:endParaRPr lang="en-GB" sz="1200" b="0" i="0" u="none" strike="noStrike">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457329"/>
                  </a:ext>
                </a:extLst>
              </a:tr>
              <a:tr h="291904">
                <a:tc>
                  <a:txBody>
                    <a:bodyPr/>
                    <a:lstStyle/>
                    <a:p>
                      <a:pPr marL="71755" algn="l" fontAlgn="b">
                        <a:spcBef>
                          <a:spcPts val="0"/>
                        </a:spcBef>
                      </a:pPr>
                      <a:r>
                        <a:rPr lang="en-GB" sz="1200" b="0" i="0" u="none" strike="noStrike">
                          <a:solidFill>
                            <a:srgbClr val="000000"/>
                          </a:solidFill>
                          <a:effectLst/>
                          <a:latin typeface="+mn-lt"/>
                        </a:rPr>
                        <a:t>Referral Date Month Start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71755" algn="l" fontAlgn="b"/>
                      <a:r>
                        <a:rPr lang="en-GB" sz="1200" b="0" i="0" u="none" strike="noStrike">
                          <a:solidFill>
                            <a:srgbClr val="000000"/>
                          </a:solidFill>
                          <a:effectLst/>
                          <a:latin typeface="+mn-lt"/>
                        </a:rPr>
                        <a:t>(Year/Qtr/Month)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B"/>
                    </a:solidFill>
                  </a:tcPr>
                </a:tc>
                <a:tc>
                  <a:txBody>
                    <a:bodyPr/>
                    <a:lstStyle/>
                    <a:p>
                      <a:pPr algn="ctr" fontAlgn="b"/>
                      <a:r>
                        <a:rPr lang="en-GB" sz="1200" b="0" i="0" u="none" strike="noStrike">
                          <a:solidFill>
                            <a:srgbClr val="000000"/>
                          </a:solidFill>
                          <a:effectLst/>
                          <a:latin typeface="+mn-lt"/>
                        </a:rPr>
                        <a: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B"/>
                    </a:solidFill>
                  </a:tcPr>
                </a:tc>
                <a:extLst>
                  <a:ext uri="{0D108BD9-81ED-4DB2-BD59-A6C34878D82A}">
                    <a16:rowId xmlns:a16="http://schemas.microsoft.com/office/drawing/2014/main" val="1645948350"/>
                  </a:ext>
                </a:extLst>
              </a:tr>
              <a:tr h="291904">
                <a:tc>
                  <a:txBody>
                    <a:bodyPr/>
                    <a:lstStyle/>
                    <a:p>
                      <a:pPr marL="71755" algn="l" fontAlgn="b">
                        <a:spcBef>
                          <a:spcPts val="0"/>
                        </a:spcBef>
                      </a:pPr>
                      <a:r>
                        <a:rPr lang="en-GB" sz="1200" b="0" i="0" u="none" strike="noStrike">
                          <a:solidFill>
                            <a:srgbClr val="000000"/>
                          </a:solidFill>
                          <a:effectLst/>
                          <a:latin typeface="+mn-lt"/>
                        </a:rPr>
                        <a:t>First Care Contact Date Month Start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71755" algn="l" fontAlgn="b"/>
                      <a:endParaRPr lang="en-GB" sz="1200" b="0" i="0" u="none" strike="noStrike">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4242384"/>
                  </a:ext>
                </a:extLst>
              </a:tr>
              <a:tr h="413306">
                <a:tc>
                  <a:txBody>
                    <a:bodyPr/>
                    <a:lstStyle/>
                    <a:p>
                      <a:pPr marL="71755" algn="l" fontAlgn="b">
                        <a:spcBef>
                          <a:spcPts val="0"/>
                        </a:spcBef>
                      </a:pPr>
                      <a:r>
                        <a:rPr lang="en-GB" sz="1200" b="0" i="0" u="none" strike="noStrike">
                          <a:solidFill>
                            <a:srgbClr val="000000"/>
                          </a:solidFill>
                          <a:effectLst/>
                          <a:latin typeface="+mn-lt"/>
                        </a:rPr>
                        <a:t>Days Between Referral and First Care Contact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71755" algn="l" fontAlgn="b"/>
                      <a:r>
                        <a:rPr lang="en-GB" sz="1200" b="0" i="0" u="none" strike="noStrike">
                          <a:solidFill>
                            <a:srgbClr val="000000"/>
                          </a:solidFill>
                          <a:effectLst/>
                          <a:latin typeface="+mn-lt"/>
                        </a:rPr>
                        <a:t>Value (Days)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66251592"/>
                  </a:ext>
                </a:extLst>
              </a:tr>
              <a:tr h="291904">
                <a:tc>
                  <a:txBody>
                    <a:bodyPr/>
                    <a:lstStyle/>
                    <a:p>
                      <a:pPr marL="71755" algn="l" fontAlgn="b">
                        <a:spcBef>
                          <a:spcPts val="0"/>
                        </a:spcBef>
                      </a:pPr>
                      <a:r>
                        <a:rPr lang="en-GB" sz="1200" b="0" i="0" u="none" strike="noStrike">
                          <a:solidFill>
                            <a:srgbClr val="000000"/>
                          </a:solidFill>
                          <a:effectLst/>
                          <a:latin typeface="+mn-lt"/>
                        </a:rPr>
                        <a:t>Second Care Contact Date Month Start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71755" algn="l" fontAlgn="b"/>
                      <a:endParaRPr lang="en-GB" sz="1200" b="0" i="0" u="none" strike="noStrike">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910033"/>
                  </a:ext>
                </a:extLst>
              </a:tr>
              <a:tr h="574016">
                <a:tc>
                  <a:txBody>
                    <a:bodyPr/>
                    <a:lstStyle/>
                    <a:p>
                      <a:pPr marL="71755" algn="l" fontAlgn="b">
                        <a:spcBef>
                          <a:spcPts val="0"/>
                        </a:spcBef>
                      </a:pPr>
                      <a:r>
                        <a:rPr lang="en-GB" sz="1200" b="0" i="0" u="none" strike="noStrike">
                          <a:solidFill>
                            <a:srgbClr val="000000"/>
                          </a:solidFill>
                          <a:effectLst/>
                          <a:latin typeface="+mn-lt"/>
                        </a:rPr>
                        <a:t>Days Between First Care Contact and Second Care Contact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71755" algn="l" fontAlgn="b"/>
                      <a:r>
                        <a:rPr lang="en-GB" sz="1200" b="0" i="0" u="none" strike="noStrike">
                          <a:solidFill>
                            <a:srgbClr val="000000"/>
                          </a:solidFill>
                          <a:effectLst/>
                          <a:latin typeface="+mn-lt"/>
                        </a:rPr>
                        <a:t>Value (days)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GB" sz="1200" b="0" i="0" u="none" strike="noStrike" dirty="0">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16674429"/>
                  </a:ext>
                </a:extLst>
              </a:tr>
            </a:tbl>
          </a:graphicData>
        </a:graphic>
      </p:graphicFrame>
      <p:sp>
        <p:nvSpPr>
          <p:cNvPr id="5" name="Text Placeholder 3">
            <a:extLst>
              <a:ext uri="{FF2B5EF4-FFF2-40B4-BE49-F238E27FC236}">
                <a16:creationId xmlns:a16="http://schemas.microsoft.com/office/drawing/2014/main" id="{26B3F3E0-2B08-04A6-365B-E04B8DD6FA4B}"/>
              </a:ext>
            </a:extLst>
          </p:cNvPr>
          <p:cNvSpPr txBox="1">
            <a:spLocks/>
          </p:cNvSpPr>
          <p:nvPr/>
        </p:nvSpPr>
        <p:spPr>
          <a:xfrm>
            <a:off x="763200" y="3868479"/>
            <a:ext cx="5239841" cy="2539717"/>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Calibri" panose="020F050202020403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Calibri" panose="020F050202020403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Calibri" panose="020F050202020403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Calibri" panose="020F050202020403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b="1" u="sng">
                <a:latin typeface="Arial"/>
                <a:cs typeface="Arial"/>
              </a:rPr>
              <a:t>Constraints</a:t>
            </a:r>
          </a:p>
          <a:p>
            <a:pPr>
              <a:spcAft>
                <a:spcPts val="600"/>
              </a:spcAft>
            </a:pPr>
            <a:r>
              <a:rPr lang="en-US">
                <a:latin typeface="Arial"/>
                <a:cs typeface="Arial"/>
              </a:rPr>
              <a:t>While the stated aim of this project is to identify causes and drivers of differences in mental health waiting times, it is not possible to accurately identify causative factors from only this data, as many other impacting factors such as workforce levels, composition, disruptions to service, access to facilities etc. are unavailable to us.</a:t>
            </a:r>
          </a:p>
          <a:p>
            <a:pPr>
              <a:spcAft>
                <a:spcPts val="600"/>
              </a:spcAft>
            </a:pPr>
            <a:r>
              <a:rPr lang="en-US">
                <a:latin typeface="Arial"/>
                <a:cs typeface="Arial"/>
              </a:rPr>
              <a:t>We can however form hypothesis and recommend next steps that may confirm or update our initial hypothesis. </a:t>
            </a:r>
          </a:p>
          <a:p>
            <a:pPr>
              <a:spcAft>
                <a:spcPts val="600"/>
              </a:spcAft>
            </a:pPr>
            <a:r>
              <a:rPr lang="en-US">
                <a:latin typeface="Arial"/>
                <a:cs typeface="Arial"/>
              </a:rPr>
              <a:t>As the data was sliced to test some of these hypothesis, the sample sizes got smaller resulting in diminished statistical power. So, a few of the hypothesis were ignored due to lack of records. Others with enough records were used to make solid assertions.</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206318"/>
      </p:ext>
    </p:extLst>
  </p:cSld>
  <p:clrMapOvr>
    <a:masterClrMapping/>
  </p:clrMapOvr>
</p:sld>
</file>

<file path=ppt/theme/theme1.xml><?xml version="1.0" encoding="utf-8"?>
<a:theme xmlns:a="http://schemas.openxmlformats.org/drawingml/2006/main" name="Title Pages">
  <a:themeElements>
    <a:clrScheme name="Transformation Partners">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299C43C0-F074-4FA7-BFBD-C9891A92BBCB}"/>
    </a:ext>
  </a:extLst>
</a:theme>
</file>

<file path=ppt/theme/theme10.xml><?xml version="1.0" encoding="utf-8"?>
<a:theme xmlns:a="http://schemas.openxmlformats.org/drawingml/2006/main" name="Pink">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2D7E222B-8B52-4854-A7CC-7C56DBF3165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 Shapes">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81CC6E4B-F807-4DB5-A2E6-D2E71EAA5477}"/>
    </a:ext>
  </a:extLst>
</a:theme>
</file>

<file path=ppt/theme/theme3.xml><?xml version="1.0" encoding="utf-8"?>
<a:theme xmlns:a="http://schemas.openxmlformats.org/drawingml/2006/main" name="Without Shapes">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7CBD066C-39A1-4086-9CD3-3ABAE31ED46D}"/>
    </a:ext>
  </a:extLst>
</a:theme>
</file>

<file path=ppt/theme/theme4.xml><?xml version="1.0" encoding="utf-8"?>
<a:theme xmlns:a="http://schemas.openxmlformats.org/drawingml/2006/main" name="Biographies">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FE8340F3-AA44-4956-A664-B2A74BE5ECD7}"/>
    </a:ext>
  </a:extLst>
</a:theme>
</file>

<file path=ppt/theme/theme5.xml><?xml version="1.0" encoding="utf-8"?>
<a:theme xmlns:a="http://schemas.openxmlformats.org/drawingml/2006/main" name="Grey">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8FC50116-3A18-4DF9-976B-A3ECDCC717F3}"/>
    </a:ext>
  </a:extLst>
</a:theme>
</file>

<file path=ppt/theme/theme6.xml><?xml version="1.0" encoding="utf-8"?>
<a:theme xmlns:a="http://schemas.openxmlformats.org/drawingml/2006/main" name="Light Green">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BB969E11-8E86-42BC-8557-A348E988A0C1}"/>
    </a:ext>
  </a:extLst>
</a:theme>
</file>

<file path=ppt/theme/theme7.xml><?xml version="1.0" encoding="utf-8"?>
<a:theme xmlns:a="http://schemas.openxmlformats.org/drawingml/2006/main" name="Dark Green">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17DDF60A-9DA0-4562-8989-85B978AD7B74}"/>
    </a:ext>
  </a:extLst>
</a:theme>
</file>

<file path=ppt/theme/theme8.xml><?xml version="1.0" encoding="utf-8"?>
<a:theme xmlns:a="http://schemas.openxmlformats.org/drawingml/2006/main" name="Blue">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E8EBD104-C415-41D8-AA14-2CAEAB98D7FB}"/>
    </a:ext>
  </a:extLst>
</a:theme>
</file>

<file path=ppt/theme/theme9.xml><?xml version="1.0" encoding="utf-8"?>
<a:theme xmlns:a="http://schemas.openxmlformats.org/drawingml/2006/main" name="Purple">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FECFF0E2-88D7-46BF-87D1-81CD06CEE54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661BDE6652184B9F52BF3DF004190D" ma:contentTypeVersion="17" ma:contentTypeDescription="Create a new document." ma:contentTypeScope="" ma:versionID="fcc21cdacb07ad7929600672be7350a0">
  <xsd:schema xmlns:xsd="http://www.w3.org/2001/XMLSchema" xmlns:xs="http://www.w3.org/2001/XMLSchema" xmlns:p="http://schemas.microsoft.com/office/2006/metadata/properties" xmlns:ns1="http://schemas.microsoft.com/sharepoint/v3" xmlns:ns3="f2c53c74-5510-467b-a281-675900ef3269" xmlns:ns4="147b5188-1990-434f-b53a-f7acb400b7c0" targetNamespace="http://schemas.microsoft.com/office/2006/metadata/properties" ma:root="true" ma:fieldsID="89d5f130a16984896e7e0bc85d542fb9" ns1:_="" ns3:_="" ns4:_="">
    <xsd:import namespace="http://schemas.microsoft.com/sharepoint/v3"/>
    <xsd:import namespace="f2c53c74-5510-467b-a281-675900ef3269"/>
    <xsd:import namespace="147b5188-1990-434f-b53a-f7acb400b7c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DateTaken" minOccurs="0"/>
                <xsd:element ref="ns3:MediaLengthInSeconds" minOccurs="0"/>
                <xsd:element ref="ns3:MediaServiceSystemTags" minOccurs="0"/>
                <xsd:element ref="ns1:_ip_UnifiedCompliancePolicyProperties" minOccurs="0"/>
                <xsd:element ref="ns1:_ip_UnifiedCompliancePolicyUIAc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c53c74-5510-467b-a281-675900ef3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7b5188-1990-434f-b53a-f7acb400b7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147b5188-1990-434f-b53a-f7acb400b7c0">
      <UserInfo>
        <DisplayName>SharingLinks.50593e89-d322-4f22-b3e7-d89f6db84087.Flexible.14b8d064-abc9-42f8-ac1b-8f2cf11bced9</DisplayName>
        <AccountId>202</AccountId>
        <AccountType/>
      </UserInfo>
      <UserInfo>
        <DisplayName>SharingLinks.254d81b6-a2d0-4a77-93dc-1d300122b585.OrganizationEdit.6321b26c-83fc-4abc-b767-a56636018962</DisplayName>
        <AccountId>212</AccountId>
        <AccountType/>
      </UserInfo>
      <UserInfo>
        <DisplayName>SharingLinks.259d0c26-9ff0-40fe-9715-afc802b77871.Flexible.c45e8f35-f348-4ade-833f-c96030c00e29</DisplayName>
        <AccountId>215</AccountId>
        <AccountType/>
      </UserInfo>
      <UserInfo>
        <DisplayName>ROACH, Colette (ROYAL FREE LONDON NHS FOUNDATION TRUST)</DisplayName>
        <AccountId>752</AccountId>
        <AccountType/>
      </UserInfo>
      <UserInfo>
        <DisplayName>TAYLOR, Jennifer (ROYAL FREE LONDON NHS FOUNDATION TRUST)</DisplayName>
        <AccountId>746</AccountId>
        <AccountType/>
      </UserInfo>
      <UserInfo>
        <DisplayName>O'KEEFFE, Shirley (ROYAL FREE LONDON NHS FOUNDATION TRUST)</DisplayName>
        <AccountId>141</AccountId>
        <AccountType/>
      </UserInfo>
      <UserInfo>
        <DisplayName>GLEN-DAY, Victoria (ROYAL FREE LONDON NHS FOUNDATION TRUST)</DisplayName>
        <AccountId>1061</AccountId>
        <AccountType/>
      </UserInfo>
      <UserInfo>
        <DisplayName>KADIR, Fatheha (ROYAL FREE LONDON NHS FOUNDATION TRUST)</DisplayName>
        <AccountId>661</AccountId>
        <AccountType/>
      </UserInfo>
      <UserInfo>
        <DisplayName>STEVENS, Millie (ROYAL FREE LONDON NHS FOUNDATION TRUST)</DisplayName>
        <AccountId>1060</AccountId>
        <AccountType/>
      </UserInfo>
    </SharedWithUsers>
    <_activity xmlns="f2c53c74-5510-467b-a281-675900ef3269" xsi:nil="true"/>
  </documentManagement>
</p:properties>
</file>

<file path=customXml/itemProps1.xml><?xml version="1.0" encoding="utf-8"?>
<ds:datastoreItem xmlns:ds="http://schemas.openxmlformats.org/officeDocument/2006/customXml" ds:itemID="{63C15E88-DCC0-4A2C-8E3E-7A0F816DAFE3}">
  <ds:schemaRefs>
    <ds:schemaRef ds:uri="http://schemas.microsoft.com/sharepoint/v3/contenttype/forms"/>
  </ds:schemaRefs>
</ds:datastoreItem>
</file>

<file path=customXml/itemProps2.xml><?xml version="1.0" encoding="utf-8"?>
<ds:datastoreItem xmlns:ds="http://schemas.openxmlformats.org/officeDocument/2006/customXml" ds:itemID="{7F29E237-F514-4C6A-A41E-C6B8E9533F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c53c74-5510-467b-a281-675900ef3269"/>
    <ds:schemaRef ds:uri="147b5188-1990-434f-b53a-f7acb400b7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DA57C3-B0F2-4C82-96B4-951E9B4A420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2c53c74-5510-467b-a281-675900ef3269"/>
    <ds:schemaRef ds:uri="http://schemas.microsoft.com/sharepoint/v3"/>
    <ds:schemaRef ds:uri="147b5188-1990-434f-b53a-f7acb400b7c0"/>
    <ds:schemaRef ds:uri="http://www.w3.org/XML/1998/namespace"/>
    <ds:schemaRef ds:uri="http://purl.org/dc/dcmityp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Title Pages</Template>
  <TotalTime>0</TotalTime>
  <Words>11694</Words>
  <Application>Microsoft Office PowerPoint</Application>
  <PresentationFormat>Widescreen</PresentationFormat>
  <Paragraphs>2833</Paragraphs>
  <Slides>43</Slides>
  <Notes>32</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43</vt:i4>
      </vt:variant>
    </vt:vector>
  </HeadingPairs>
  <TitlesOfParts>
    <vt:vector size="55" baseType="lpstr">
      <vt:lpstr>Arial</vt:lpstr>
      <vt:lpstr>Calibri</vt:lpstr>
      <vt:lpstr>Title Pages</vt:lpstr>
      <vt:lpstr>With Shapes</vt:lpstr>
      <vt:lpstr>Without Shapes</vt:lpstr>
      <vt:lpstr>Biographies</vt:lpstr>
      <vt:lpstr>Grey</vt:lpstr>
      <vt:lpstr>Light Green</vt:lpstr>
      <vt:lpstr>Dark Green</vt:lpstr>
      <vt:lpstr>Blue</vt:lpstr>
      <vt:lpstr>Purple</vt:lpstr>
      <vt:lpstr>Pink</vt:lpstr>
      <vt:lpstr>PowerPoint Presentation</vt:lpstr>
      <vt:lpstr>Contents</vt:lpstr>
      <vt:lpstr>Executive summary</vt:lpstr>
      <vt:lpstr>Project background  </vt:lpstr>
      <vt:lpstr>Project approach </vt:lpstr>
      <vt:lpstr>Project Methodology  An overview of the approaches taken to stakeholder engagement and data collection </vt:lpstr>
      <vt:lpstr>PowerPoint Presentation</vt:lpstr>
      <vt:lpstr>Data availability</vt:lpstr>
      <vt:lpstr>Data considered for analysis</vt:lpstr>
      <vt:lpstr>Key Findings</vt:lpstr>
      <vt:lpstr>PowerPoint Presentation</vt:lpstr>
      <vt:lpstr>Data Analysis: Caveats enabling data interpretation  We have made the following assumptions while preparing this report. Also, the key data trends are highlighted here to help the reader appreciate the results of the analysis.</vt:lpstr>
      <vt:lpstr>PowerPoint Presentation</vt:lpstr>
      <vt:lpstr>London level analysis:   London-wide waiting times Demographics and intersectionality studies</vt:lpstr>
      <vt:lpstr>Data analysed demonstrated a long tail of extreme initial waits that skews the average waiting time, therefore reverted to a median value to represent central tendency </vt:lpstr>
      <vt:lpstr>The long tail of high waiting times significantly skews average waiting times upwards</vt:lpstr>
      <vt:lpstr>There are significant differences in how often different ethnic groups use different types of service</vt:lpstr>
      <vt:lpstr>Males and Black individuals have the longest waiting times across London </vt:lpstr>
      <vt:lpstr>For neurodevelopmental mental health services, males and individuals of unknown ethnicity have the longest waiting times across London </vt:lpstr>
      <vt:lpstr>For services excluding neurodevelopmental disorder and crisis services, males and Black individuals experience the longest waiting times </vt:lpstr>
      <vt:lpstr>Intersectional trends between gender and ethnicity shows that Black males have the longest waiting times while comprising only 4% of referrals</vt:lpstr>
      <vt:lpstr>Black males also have the longest waiting times for mental health services when excluding neurodevelopmental and crisis services</vt:lpstr>
      <vt:lpstr>The median initial waiting times were lower in the early part of 2020; in fact, the MH referrals during this period (the initial days of COVID) were also low</vt:lpstr>
      <vt:lpstr>Data analysis:   ICB demographic deep dive  </vt:lpstr>
      <vt:lpstr>Gender: across all ICBs males consistently have longer waiting times for mental health service intervention despite having a lower number of referrals </vt:lpstr>
      <vt:lpstr>There is variability in waiting times for ethnic groups across each ICB when considering all service types</vt:lpstr>
      <vt:lpstr>SEL and SWL ICBs have some of the highest median initial waiting times for neurodevelopmental services</vt:lpstr>
      <vt:lpstr>There is a strong correlation between lack of ethnicity recording and lower waiting times</vt:lpstr>
      <vt:lpstr>NEL consistently has the lowest median waits with by far the largest volume of referrals</vt:lpstr>
      <vt:lpstr>NEL has a high level of referrals with no ethnicity information. It's also important to note that this ICB has some of the lowest waiting times</vt:lpstr>
      <vt:lpstr>Data analysis by service types  </vt:lpstr>
      <vt:lpstr>Between Apr ’19 &amp; July ’23, Autism services have the longest waits among services with &gt;1000 referrals  This slide captures the median initial waiting times and count of referrals for the services with greater than 1000 referrals</vt:lpstr>
      <vt:lpstr>The top 10 referred-to services are observed to have similar month of peaks (March and November) and troughs (April and August) suggesting a seasonal trend in the flow of patients</vt:lpstr>
      <vt:lpstr>Recommendations and next steps</vt:lpstr>
      <vt:lpstr>PowerPoint Presentation</vt:lpstr>
      <vt:lpstr>Appendices</vt:lpstr>
      <vt:lpstr>Appendix 1 – Stakeholder list </vt:lpstr>
      <vt:lpstr>Appendix 2 - Key Lines of Enquiry</vt:lpstr>
      <vt:lpstr>Appendix 3 – Data sources  The following data sources were explored as part of this programme. Most of the data sources were not relevant to test the required hypothesis due to the level of information present in them.</vt:lpstr>
      <vt:lpstr>Appendix 4 – Waiting times by service types</vt:lpstr>
      <vt:lpstr>Appendix 5 – Waiting times by gender and service types</vt:lpstr>
      <vt:lpstr>Appendix 6 - Glossary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
  <cp:revision>3</cp:revision>
  <dcterms:created xsi:type="dcterms:W3CDTF">2024-03-25T15:02:48Z</dcterms:created>
  <dcterms:modified xsi:type="dcterms:W3CDTF">2024-04-05T11:10:59Z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0x010100DF661BDE6652184B9F52BF3DF004190D</vt:lpwstr>
  </property>
</Properties>
</file>